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31"/>
  </p:notesMasterIdLst>
  <p:sldIdLst>
    <p:sldId id="876" r:id="rId2"/>
    <p:sldId id="877" r:id="rId3"/>
    <p:sldId id="888" r:id="rId4"/>
    <p:sldId id="386" r:id="rId5"/>
    <p:sldId id="387" r:id="rId6"/>
    <p:sldId id="388" r:id="rId7"/>
    <p:sldId id="389" r:id="rId8"/>
    <p:sldId id="390" r:id="rId9"/>
    <p:sldId id="391" r:id="rId10"/>
    <p:sldId id="392" r:id="rId11"/>
    <p:sldId id="393" r:id="rId12"/>
    <p:sldId id="394" r:id="rId13"/>
    <p:sldId id="395" r:id="rId14"/>
    <p:sldId id="396" r:id="rId15"/>
    <p:sldId id="397" r:id="rId16"/>
    <p:sldId id="398" r:id="rId17"/>
    <p:sldId id="399" r:id="rId18"/>
    <p:sldId id="400" r:id="rId19"/>
    <p:sldId id="401" r:id="rId20"/>
    <p:sldId id="402" r:id="rId21"/>
    <p:sldId id="403" r:id="rId22"/>
    <p:sldId id="404" r:id="rId23"/>
    <p:sldId id="405" r:id="rId24"/>
    <p:sldId id="406" r:id="rId25"/>
    <p:sldId id="407" r:id="rId26"/>
    <p:sldId id="889" r:id="rId27"/>
    <p:sldId id="408" r:id="rId28"/>
    <p:sldId id="409" r:id="rId29"/>
    <p:sldId id="410" r:id="rId30"/>
    <p:sldId id="411" r:id="rId31"/>
    <p:sldId id="412" r:id="rId32"/>
    <p:sldId id="413" r:id="rId33"/>
    <p:sldId id="414" r:id="rId34"/>
    <p:sldId id="415" r:id="rId35"/>
    <p:sldId id="416" r:id="rId36"/>
    <p:sldId id="417" r:id="rId37"/>
    <p:sldId id="418" r:id="rId38"/>
    <p:sldId id="419" r:id="rId39"/>
    <p:sldId id="890" r:id="rId40"/>
    <p:sldId id="420" r:id="rId41"/>
    <p:sldId id="421" r:id="rId42"/>
    <p:sldId id="422" r:id="rId43"/>
    <p:sldId id="423" r:id="rId44"/>
    <p:sldId id="424" r:id="rId45"/>
    <p:sldId id="425" r:id="rId46"/>
    <p:sldId id="426" r:id="rId47"/>
    <p:sldId id="427" r:id="rId48"/>
    <p:sldId id="428" r:id="rId49"/>
    <p:sldId id="429" r:id="rId50"/>
    <p:sldId id="430" r:id="rId51"/>
    <p:sldId id="431" r:id="rId52"/>
    <p:sldId id="432" r:id="rId53"/>
    <p:sldId id="433" r:id="rId54"/>
    <p:sldId id="434" r:id="rId55"/>
    <p:sldId id="435" r:id="rId56"/>
    <p:sldId id="436" r:id="rId57"/>
    <p:sldId id="437" r:id="rId58"/>
    <p:sldId id="438" r:id="rId59"/>
    <p:sldId id="439" r:id="rId60"/>
    <p:sldId id="440" r:id="rId61"/>
    <p:sldId id="441" r:id="rId62"/>
    <p:sldId id="442" r:id="rId63"/>
    <p:sldId id="443" r:id="rId64"/>
    <p:sldId id="444" r:id="rId65"/>
    <p:sldId id="445" r:id="rId66"/>
    <p:sldId id="891" r:id="rId67"/>
    <p:sldId id="446" r:id="rId68"/>
    <p:sldId id="447" r:id="rId69"/>
    <p:sldId id="892" r:id="rId70"/>
    <p:sldId id="448" r:id="rId71"/>
    <p:sldId id="449" r:id="rId72"/>
    <p:sldId id="450" r:id="rId73"/>
    <p:sldId id="451" r:id="rId74"/>
    <p:sldId id="893" r:id="rId75"/>
    <p:sldId id="452" r:id="rId76"/>
    <p:sldId id="453" r:id="rId77"/>
    <p:sldId id="454" r:id="rId78"/>
    <p:sldId id="455" r:id="rId79"/>
    <p:sldId id="456" r:id="rId80"/>
    <p:sldId id="457" r:id="rId81"/>
    <p:sldId id="894" r:id="rId82"/>
    <p:sldId id="458" r:id="rId83"/>
    <p:sldId id="459" r:id="rId84"/>
    <p:sldId id="460" r:id="rId85"/>
    <p:sldId id="461" r:id="rId86"/>
    <p:sldId id="462" r:id="rId87"/>
    <p:sldId id="463" r:id="rId88"/>
    <p:sldId id="464" r:id="rId89"/>
    <p:sldId id="465" r:id="rId90"/>
    <p:sldId id="466" r:id="rId91"/>
    <p:sldId id="467" r:id="rId92"/>
    <p:sldId id="468" r:id="rId93"/>
    <p:sldId id="469" r:id="rId94"/>
    <p:sldId id="470" r:id="rId95"/>
    <p:sldId id="471" r:id="rId96"/>
    <p:sldId id="472" r:id="rId97"/>
    <p:sldId id="473" r:id="rId98"/>
    <p:sldId id="474" r:id="rId99"/>
    <p:sldId id="475" r:id="rId100"/>
    <p:sldId id="476" r:id="rId101"/>
    <p:sldId id="477" r:id="rId102"/>
    <p:sldId id="478" r:id="rId103"/>
    <p:sldId id="479" r:id="rId104"/>
    <p:sldId id="480" r:id="rId105"/>
    <p:sldId id="481" r:id="rId106"/>
    <p:sldId id="482" r:id="rId107"/>
    <p:sldId id="483" r:id="rId108"/>
    <p:sldId id="484" r:id="rId109"/>
    <p:sldId id="485" r:id="rId110"/>
    <p:sldId id="895" r:id="rId111"/>
    <p:sldId id="486" r:id="rId112"/>
    <p:sldId id="487" r:id="rId113"/>
    <p:sldId id="896" r:id="rId114"/>
    <p:sldId id="488" r:id="rId115"/>
    <p:sldId id="489" r:id="rId116"/>
    <p:sldId id="490" r:id="rId117"/>
    <p:sldId id="491" r:id="rId118"/>
    <p:sldId id="492" r:id="rId119"/>
    <p:sldId id="493" r:id="rId120"/>
    <p:sldId id="494" r:id="rId121"/>
    <p:sldId id="495" r:id="rId122"/>
    <p:sldId id="496" r:id="rId123"/>
    <p:sldId id="497" r:id="rId124"/>
    <p:sldId id="498" r:id="rId125"/>
    <p:sldId id="499" r:id="rId126"/>
    <p:sldId id="500" r:id="rId127"/>
    <p:sldId id="501" r:id="rId128"/>
    <p:sldId id="502" r:id="rId129"/>
    <p:sldId id="503" r:id="rId130"/>
  </p:sldIdLst>
  <p:sldSz cx="9906000" cy="6858000" type="A4"/>
  <p:notesSz cx="6858000" cy="9144000"/>
  <p:defaultTextStyle>
    <a:defPPr>
      <a:defRPr lang="ja-JP"/>
    </a:defPPr>
    <a:lvl1pPr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5pPr>
    <a:lvl6pPr marL="2286000" algn="l" defTabSz="914400" rtl="0" eaLnBrk="1" latinLnBrk="0" hangingPunct="1"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6pPr>
    <a:lvl7pPr marL="2743200" algn="l" defTabSz="914400" rtl="0" eaLnBrk="1" latinLnBrk="0" hangingPunct="1"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7pPr>
    <a:lvl8pPr marL="3200400" algn="l" defTabSz="914400" rtl="0" eaLnBrk="1" latinLnBrk="0" hangingPunct="1"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8pPr>
    <a:lvl9pPr marL="3657600" algn="l" defTabSz="914400" rtl="0" eaLnBrk="1" latinLnBrk="0" hangingPunct="1"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12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F497D"/>
    <a:srgbClr val="222A3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1587" autoAdjust="0"/>
    <p:restoredTop sz="85030" autoAdjust="0"/>
  </p:normalViewPr>
  <p:slideViewPr>
    <p:cSldViewPr>
      <p:cViewPr>
        <p:scale>
          <a:sx n="100" d="100"/>
          <a:sy n="100" d="100"/>
        </p:scale>
        <p:origin x="-638" y="-739"/>
      </p:cViewPr>
      <p:guideLst>
        <p:guide orient="horz" pos="2160"/>
        <p:guide pos="312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viewProps" Target="viewProps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slide" Target="slides/slide127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26" Type="http://schemas.openxmlformats.org/officeDocument/2006/relationships/slide" Target="slides/slide125.xml"/><Relationship Id="rId134" Type="http://schemas.openxmlformats.org/officeDocument/2006/relationships/theme" Target="theme/theme1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16" Type="http://schemas.openxmlformats.org/officeDocument/2006/relationships/slide" Target="slides/slide115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11" Type="http://schemas.openxmlformats.org/officeDocument/2006/relationships/slide" Target="slides/slide110.xml"/><Relationship Id="rId132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30" Type="http://schemas.openxmlformats.org/officeDocument/2006/relationships/slide" Target="slides/slide129.xml"/><Relationship Id="rId135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notesMaster" Target="notesMasters/notesMaster1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ヘッダー プレースホルダ 1">
            <a:extLst>
              <a:ext uri="{FF2B5EF4-FFF2-40B4-BE49-F238E27FC236}">
                <a16:creationId xmlns:a16="http://schemas.microsoft.com/office/drawing/2014/main" id="{A4A1244C-2E78-4BD6-B5E8-37C5D4A1852A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eaLnBrk="1" hangingPunct="1">
              <a:defRPr sz="1200">
                <a:latin typeface="Arial" charset="0"/>
                <a:ea typeface="ＭＳ Ｐゴシック" charset="-128"/>
              </a:defRPr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3" name="日付プレースホルダ 2">
            <a:extLst>
              <a:ext uri="{FF2B5EF4-FFF2-40B4-BE49-F238E27FC236}">
                <a16:creationId xmlns:a16="http://schemas.microsoft.com/office/drawing/2014/main" id="{0C261ACC-DB14-487D-AD68-939DB86E930D}"/>
              </a:ext>
            </a:extLst>
          </p:cNvPr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eaLnBrk="1" hangingPunct="1">
              <a:defRPr sz="1200">
                <a:latin typeface="Arial" charset="0"/>
                <a:ea typeface="ＭＳ Ｐゴシック" charset="-128"/>
              </a:defRPr>
            </a:lvl1pPr>
          </a:lstStyle>
          <a:p>
            <a:pPr>
              <a:defRPr/>
            </a:pPr>
            <a:fld id="{92EE130E-0A03-47B8-B003-2316978978AC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4" name="スライド イメージ プレースホルダ 3">
            <a:extLst>
              <a:ext uri="{FF2B5EF4-FFF2-40B4-BE49-F238E27FC236}">
                <a16:creationId xmlns:a16="http://schemas.microsoft.com/office/drawing/2014/main" id="{1F1453BE-79BA-408D-8BD9-1088E8544762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952500" y="685800"/>
            <a:ext cx="4953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ja-JP" altLang="en-US" noProof="0"/>
          </a:p>
        </p:txBody>
      </p:sp>
      <p:sp>
        <p:nvSpPr>
          <p:cNvPr id="5" name="ノート プレースホルダ 4">
            <a:extLst>
              <a:ext uri="{FF2B5EF4-FFF2-40B4-BE49-F238E27FC236}">
                <a16:creationId xmlns:a16="http://schemas.microsoft.com/office/drawing/2014/main" id="{8D3CD428-C5F1-496E-9494-95BDF47D566C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ja-JP" altLang="en-US" noProof="0"/>
              <a:t>マスタ テキストの書式設定</a:t>
            </a:r>
          </a:p>
          <a:p>
            <a:pPr lvl="1"/>
            <a:r>
              <a:rPr lang="ja-JP" altLang="en-US" noProof="0"/>
              <a:t>第 </a:t>
            </a:r>
            <a:r>
              <a:rPr lang="en-US" altLang="ja-JP" noProof="0"/>
              <a:t>2 </a:t>
            </a:r>
            <a:r>
              <a:rPr lang="ja-JP" altLang="en-US" noProof="0"/>
              <a:t>レベル</a:t>
            </a:r>
          </a:p>
          <a:p>
            <a:pPr lvl="2"/>
            <a:r>
              <a:rPr lang="ja-JP" altLang="en-US" noProof="0"/>
              <a:t>第 </a:t>
            </a:r>
            <a:r>
              <a:rPr lang="en-US" altLang="ja-JP" noProof="0"/>
              <a:t>3 </a:t>
            </a:r>
            <a:r>
              <a:rPr lang="ja-JP" altLang="en-US" noProof="0"/>
              <a:t>レベル</a:t>
            </a:r>
          </a:p>
          <a:p>
            <a:pPr lvl="3"/>
            <a:r>
              <a:rPr lang="ja-JP" altLang="en-US" noProof="0"/>
              <a:t>第 </a:t>
            </a:r>
            <a:r>
              <a:rPr lang="en-US" altLang="ja-JP" noProof="0"/>
              <a:t>4 </a:t>
            </a:r>
            <a:r>
              <a:rPr lang="ja-JP" altLang="en-US" noProof="0"/>
              <a:t>レベル</a:t>
            </a:r>
          </a:p>
          <a:p>
            <a:pPr lvl="4"/>
            <a:r>
              <a:rPr lang="ja-JP" altLang="en-US" noProof="0"/>
              <a:t>第 </a:t>
            </a:r>
            <a:r>
              <a:rPr lang="en-US" altLang="ja-JP" noProof="0"/>
              <a:t>5 </a:t>
            </a:r>
            <a:r>
              <a:rPr lang="ja-JP" altLang="en-US" noProof="0"/>
              <a:t>レベル</a:t>
            </a:r>
          </a:p>
        </p:txBody>
      </p:sp>
      <p:sp>
        <p:nvSpPr>
          <p:cNvPr id="6" name="フッター プレースホルダ 5">
            <a:extLst>
              <a:ext uri="{FF2B5EF4-FFF2-40B4-BE49-F238E27FC236}">
                <a16:creationId xmlns:a16="http://schemas.microsoft.com/office/drawing/2014/main" id="{4C58F6C9-B658-4676-85BB-380DFA1786A9}"/>
              </a:ext>
            </a:extLst>
          </p:cNvPr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eaLnBrk="1" hangingPunct="1">
              <a:defRPr sz="1200">
                <a:latin typeface="Arial" charset="0"/>
                <a:ea typeface="ＭＳ Ｐゴシック" charset="-128"/>
              </a:defRPr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7" name="スライド番号プレースホルダ 6">
            <a:extLst>
              <a:ext uri="{FF2B5EF4-FFF2-40B4-BE49-F238E27FC236}">
                <a16:creationId xmlns:a16="http://schemas.microsoft.com/office/drawing/2014/main" id="{F23FDD5A-B656-410B-AB67-D4D0C2D23C8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/>
            </a:lvl1pPr>
          </a:lstStyle>
          <a:p>
            <a:pPr>
              <a:defRPr/>
            </a:pPr>
            <a:fld id="{2E7A447F-70D7-4C04-B029-700DE37A5CB2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42" name="スライド イメージ プレースホルダ 1">
            <a:extLst>
              <a:ext uri="{FF2B5EF4-FFF2-40B4-BE49-F238E27FC236}">
                <a16:creationId xmlns:a16="http://schemas.microsoft.com/office/drawing/2014/main" id="{86BB1ACF-FA98-4FC7-90C8-59065858E8E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6243" name="ノート プレースホルダ 2">
            <a:extLst>
              <a:ext uri="{FF2B5EF4-FFF2-40B4-BE49-F238E27FC236}">
                <a16:creationId xmlns:a16="http://schemas.microsoft.com/office/drawing/2014/main" id="{86CA8B95-44D6-4CB3-8E7F-2B7F6617A52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266244" name="スライド番号プレースホルダ 3">
            <a:extLst>
              <a:ext uri="{FF2B5EF4-FFF2-40B4-BE49-F238E27FC236}">
                <a16:creationId xmlns:a16="http://schemas.microsoft.com/office/drawing/2014/main" id="{AD3B9010-BD5B-42BF-B6E5-40B673DD466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3BAEFE1-7A16-4C6D-88DF-1C0909BCB9F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スライド イメージ プレースホルダ 1">
            <a:extLst>
              <a:ext uri="{FF2B5EF4-FFF2-40B4-BE49-F238E27FC236}">
                <a16:creationId xmlns:a16="http://schemas.microsoft.com/office/drawing/2014/main" id="{69A7BD63-A6ED-44E7-AE23-AA53CC32E5A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5" name="ノート プレースホルダ 2">
            <a:extLst>
              <a:ext uri="{FF2B5EF4-FFF2-40B4-BE49-F238E27FC236}">
                <a16:creationId xmlns:a16="http://schemas.microsoft.com/office/drawing/2014/main" id="{A62B58BB-56C1-4DF8-AAD9-E493650B2DB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284676" name="スライド番号プレースホルダ 3">
            <a:extLst>
              <a:ext uri="{FF2B5EF4-FFF2-40B4-BE49-F238E27FC236}">
                <a16:creationId xmlns:a16="http://schemas.microsoft.com/office/drawing/2014/main" id="{DD4E51E3-22EF-4751-B148-C374E750579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86CE9FC-ECF2-4B51-9F16-257DB41E772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994" name="スライド イメージ プレースホルダ 1">
            <a:extLst>
              <a:ext uri="{FF2B5EF4-FFF2-40B4-BE49-F238E27FC236}">
                <a16:creationId xmlns:a16="http://schemas.microsoft.com/office/drawing/2014/main" id="{41D083CD-1DE1-4FBC-B566-DB0D8D3E470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68995" name="ノート プレースホルダ 2">
            <a:extLst>
              <a:ext uri="{FF2B5EF4-FFF2-40B4-BE49-F238E27FC236}">
                <a16:creationId xmlns:a16="http://schemas.microsoft.com/office/drawing/2014/main" id="{5D1EF38C-A591-4819-A4D5-720BF680282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68996" name="スライド番号プレースホルダ 3">
            <a:extLst>
              <a:ext uri="{FF2B5EF4-FFF2-40B4-BE49-F238E27FC236}">
                <a16:creationId xmlns:a16="http://schemas.microsoft.com/office/drawing/2014/main" id="{8428486C-B9A7-4E37-9608-E1B719583AA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49D31E6-FA66-4903-A2B5-B0EE9B34512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42" name="スライド イメージ プレースホルダ 1">
            <a:extLst>
              <a:ext uri="{FF2B5EF4-FFF2-40B4-BE49-F238E27FC236}">
                <a16:creationId xmlns:a16="http://schemas.microsoft.com/office/drawing/2014/main" id="{03A641AD-BDFA-4305-A3D8-786AC48534D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71043" name="ノート プレースホルダ 2">
            <a:extLst>
              <a:ext uri="{FF2B5EF4-FFF2-40B4-BE49-F238E27FC236}">
                <a16:creationId xmlns:a16="http://schemas.microsoft.com/office/drawing/2014/main" id="{00F96848-8706-4EFC-9A1D-FECB194357A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71044" name="スライド番号プレースホルダ 3">
            <a:extLst>
              <a:ext uri="{FF2B5EF4-FFF2-40B4-BE49-F238E27FC236}">
                <a16:creationId xmlns:a16="http://schemas.microsoft.com/office/drawing/2014/main" id="{3CEFF368-177E-4342-BBE8-F2364275809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DD9521F-50B0-40E9-BBEF-E9A3BD86BA7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090" name="スライド イメージ プレースホルダ 1">
            <a:extLst>
              <a:ext uri="{FF2B5EF4-FFF2-40B4-BE49-F238E27FC236}">
                <a16:creationId xmlns:a16="http://schemas.microsoft.com/office/drawing/2014/main" id="{14EEBE5C-571A-4FDA-93C3-4A4C3BDAC3B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73091" name="ノート プレースホルダ 2">
            <a:extLst>
              <a:ext uri="{FF2B5EF4-FFF2-40B4-BE49-F238E27FC236}">
                <a16:creationId xmlns:a16="http://schemas.microsoft.com/office/drawing/2014/main" id="{3225E64B-B9E3-41B3-B12E-29565B4D162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73092" name="スライド番号プレースホルダ 3">
            <a:extLst>
              <a:ext uri="{FF2B5EF4-FFF2-40B4-BE49-F238E27FC236}">
                <a16:creationId xmlns:a16="http://schemas.microsoft.com/office/drawing/2014/main" id="{574E0534-FCC7-4734-A7E5-5ACFE70D0C3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AAFD4EE-D944-44A0-B76C-6144F5AD93C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5138" name="スライド イメージ プレースホルダ 1">
            <a:extLst>
              <a:ext uri="{FF2B5EF4-FFF2-40B4-BE49-F238E27FC236}">
                <a16:creationId xmlns:a16="http://schemas.microsoft.com/office/drawing/2014/main" id="{E5B8FF72-FD92-4D09-820B-A7663671F46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75139" name="ノート プレースホルダ 2">
            <a:extLst>
              <a:ext uri="{FF2B5EF4-FFF2-40B4-BE49-F238E27FC236}">
                <a16:creationId xmlns:a16="http://schemas.microsoft.com/office/drawing/2014/main" id="{489210BF-EA72-48E7-8B99-449482AFCCD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75140" name="スライド番号プレースホルダ 3">
            <a:extLst>
              <a:ext uri="{FF2B5EF4-FFF2-40B4-BE49-F238E27FC236}">
                <a16:creationId xmlns:a16="http://schemas.microsoft.com/office/drawing/2014/main" id="{0B50D3C0-9528-4F2A-BDF5-0250CD58D28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E4E8BE1-E34D-4648-8E6F-FB4461721A3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186" name="スライド イメージ プレースホルダ 1">
            <a:extLst>
              <a:ext uri="{FF2B5EF4-FFF2-40B4-BE49-F238E27FC236}">
                <a16:creationId xmlns:a16="http://schemas.microsoft.com/office/drawing/2014/main" id="{59F4C638-B78F-43BA-ACA6-B915DC4380D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77187" name="ノート プレースホルダ 2">
            <a:extLst>
              <a:ext uri="{FF2B5EF4-FFF2-40B4-BE49-F238E27FC236}">
                <a16:creationId xmlns:a16="http://schemas.microsoft.com/office/drawing/2014/main" id="{C3792A3A-9E6E-4855-8C5F-91FC2B06FAE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77188" name="スライド番号プレースホルダ 3">
            <a:extLst>
              <a:ext uri="{FF2B5EF4-FFF2-40B4-BE49-F238E27FC236}">
                <a16:creationId xmlns:a16="http://schemas.microsoft.com/office/drawing/2014/main" id="{25567C92-8572-4542-B457-C8650D98531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B299B89-8A2F-4273-841E-14B4D8013E6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234" name="スライド イメージ プレースホルダ 1">
            <a:extLst>
              <a:ext uri="{FF2B5EF4-FFF2-40B4-BE49-F238E27FC236}">
                <a16:creationId xmlns:a16="http://schemas.microsoft.com/office/drawing/2014/main" id="{E3A2070E-D6F7-42DE-8F2D-AE9A4A73868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79235" name="ノート プレースホルダ 2">
            <a:extLst>
              <a:ext uri="{FF2B5EF4-FFF2-40B4-BE49-F238E27FC236}">
                <a16:creationId xmlns:a16="http://schemas.microsoft.com/office/drawing/2014/main" id="{A62B3B50-EF00-4D65-A8E5-5AAD821FC1F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79236" name="スライド番号プレースホルダ 3">
            <a:extLst>
              <a:ext uri="{FF2B5EF4-FFF2-40B4-BE49-F238E27FC236}">
                <a16:creationId xmlns:a16="http://schemas.microsoft.com/office/drawing/2014/main" id="{4CBBE0A5-8C0F-446B-8792-0474C4A8EE9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36F6FB3-4AFA-4001-B0FB-8E107FE1D4A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82" name="スライド イメージ プレースホルダ 1">
            <a:extLst>
              <a:ext uri="{FF2B5EF4-FFF2-40B4-BE49-F238E27FC236}">
                <a16:creationId xmlns:a16="http://schemas.microsoft.com/office/drawing/2014/main" id="{D6B0356F-57F9-4AC2-8FB9-735318A5EE8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81283" name="ノート プレースホルダ 2">
            <a:extLst>
              <a:ext uri="{FF2B5EF4-FFF2-40B4-BE49-F238E27FC236}">
                <a16:creationId xmlns:a16="http://schemas.microsoft.com/office/drawing/2014/main" id="{61F7E731-0F86-48A3-AD03-FD072F57AD2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81284" name="スライド番号プレースホルダ 3">
            <a:extLst>
              <a:ext uri="{FF2B5EF4-FFF2-40B4-BE49-F238E27FC236}">
                <a16:creationId xmlns:a16="http://schemas.microsoft.com/office/drawing/2014/main" id="{5BFDB202-A436-43B6-9B09-613204C2259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786A170-353F-4CB8-B8F0-EBED46F3D6F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3330" name="スライド イメージ プレースホルダ 1">
            <a:extLst>
              <a:ext uri="{FF2B5EF4-FFF2-40B4-BE49-F238E27FC236}">
                <a16:creationId xmlns:a16="http://schemas.microsoft.com/office/drawing/2014/main" id="{E5FA8D32-F043-4DF9-A1FF-00F6BCE6038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83331" name="ノート プレースホルダ 2">
            <a:extLst>
              <a:ext uri="{FF2B5EF4-FFF2-40B4-BE49-F238E27FC236}">
                <a16:creationId xmlns:a16="http://schemas.microsoft.com/office/drawing/2014/main" id="{F6993366-1F90-40EC-961D-5B5786017BD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83332" name="スライド番号プレースホルダ 3">
            <a:extLst>
              <a:ext uri="{FF2B5EF4-FFF2-40B4-BE49-F238E27FC236}">
                <a16:creationId xmlns:a16="http://schemas.microsoft.com/office/drawing/2014/main" id="{6A9AC909-3D47-4288-A997-C5094EFE1F9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EC5EF42-AC91-41BC-865F-95EB3E59722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5378" name="スライド イメージ プレースホルダ 1">
            <a:extLst>
              <a:ext uri="{FF2B5EF4-FFF2-40B4-BE49-F238E27FC236}">
                <a16:creationId xmlns:a16="http://schemas.microsoft.com/office/drawing/2014/main" id="{CB6B92D3-D330-4E40-81C2-7DC6AC30643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85379" name="ノート プレースホルダ 2">
            <a:extLst>
              <a:ext uri="{FF2B5EF4-FFF2-40B4-BE49-F238E27FC236}">
                <a16:creationId xmlns:a16="http://schemas.microsoft.com/office/drawing/2014/main" id="{CB00BE13-4940-43BE-BFBE-19F3603D52C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85380" name="スライド番号プレースホルダ 3">
            <a:extLst>
              <a:ext uri="{FF2B5EF4-FFF2-40B4-BE49-F238E27FC236}">
                <a16:creationId xmlns:a16="http://schemas.microsoft.com/office/drawing/2014/main" id="{2616F524-47D7-4EDE-BCDC-80A0FD4CC67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91CF74D-1D68-4628-84B2-4915FA0E099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426" name="スライド イメージ プレースホルダ 1">
            <a:extLst>
              <a:ext uri="{FF2B5EF4-FFF2-40B4-BE49-F238E27FC236}">
                <a16:creationId xmlns:a16="http://schemas.microsoft.com/office/drawing/2014/main" id="{1AEF0041-A483-4AFD-93D3-EC82CC14057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87427" name="ノート プレースホルダ 2">
            <a:extLst>
              <a:ext uri="{FF2B5EF4-FFF2-40B4-BE49-F238E27FC236}">
                <a16:creationId xmlns:a16="http://schemas.microsoft.com/office/drawing/2014/main" id="{E4DC2AF6-C3C5-455B-86EC-BE2F0AA6FBE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87428" name="スライド番号プレースホルダ 3">
            <a:extLst>
              <a:ext uri="{FF2B5EF4-FFF2-40B4-BE49-F238E27FC236}">
                <a16:creationId xmlns:a16="http://schemas.microsoft.com/office/drawing/2014/main" id="{B06553EB-1680-4F7A-8A2A-2DC14DB6EF6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CDD58A0-77BF-4876-AE06-AD068462F35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22" name="スライド イメージ プレースホルダ 1">
            <a:extLst>
              <a:ext uri="{FF2B5EF4-FFF2-40B4-BE49-F238E27FC236}">
                <a16:creationId xmlns:a16="http://schemas.microsoft.com/office/drawing/2014/main" id="{0A13E8A5-4F6D-4785-9536-3A240196C75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6723" name="ノート プレースホルダ 2">
            <a:extLst>
              <a:ext uri="{FF2B5EF4-FFF2-40B4-BE49-F238E27FC236}">
                <a16:creationId xmlns:a16="http://schemas.microsoft.com/office/drawing/2014/main" id="{20EDDDB0-7F14-4EF1-AE5E-029A2D702AC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86724" name="スライド番号プレースホルダ 3">
            <a:extLst>
              <a:ext uri="{FF2B5EF4-FFF2-40B4-BE49-F238E27FC236}">
                <a16:creationId xmlns:a16="http://schemas.microsoft.com/office/drawing/2014/main" id="{9BA31CFF-5E9F-458D-8A0D-AD696EC156B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BAEDEB4-16FF-45BF-BD7A-53F565055C8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9474" name="スライド イメージ プレースホルダ 1">
            <a:extLst>
              <a:ext uri="{FF2B5EF4-FFF2-40B4-BE49-F238E27FC236}">
                <a16:creationId xmlns:a16="http://schemas.microsoft.com/office/drawing/2014/main" id="{F6FEFB23-F4B4-47B7-9111-DDC1A71F92C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89475" name="ノート プレースホルダ 2">
            <a:extLst>
              <a:ext uri="{FF2B5EF4-FFF2-40B4-BE49-F238E27FC236}">
                <a16:creationId xmlns:a16="http://schemas.microsoft.com/office/drawing/2014/main" id="{E730EAB5-608B-4C7D-A9EA-83BD7B174CB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89476" name="スライド番号プレースホルダ 3">
            <a:extLst>
              <a:ext uri="{FF2B5EF4-FFF2-40B4-BE49-F238E27FC236}">
                <a16:creationId xmlns:a16="http://schemas.microsoft.com/office/drawing/2014/main" id="{F190A25B-ABBE-4B7A-B948-FF3B5E1FA15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09108ED-AA08-4B5D-AB98-3A8325FC061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22" name="スライド イメージ プレースホルダ 1">
            <a:extLst>
              <a:ext uri="{FF2B5EF4-FFF2-40B4-BE49-F238E27FC236}">
                <a16:creationId xmlns:a16="http://schemas.microsoft.com/office/drawing/2014/main" id="{DB48173E-5053-4673-8494-0D438C50E1F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91523" name="ノート プレースホルダ 2">
            <a:extLst>
              <a:ext uri="{FF2B5EF4-FFF2-40B4-BE49-F238E27FC236}">
                <a16:creationId xmlns:a16="http://schemas.microsoft.com/office/drawing/2014/main" id="{3FF43E6E-1A98-43E4-8B2A-731B7592C40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91524" name="スライド番号プレースホルダ 3">
            <a:extLst>
              <a:ext uri="{FF2B5EF4-FFF2-40B4-BE49-F238E27FC236}">
                <a16:creationId xmlns:a16="http://schemas.microsoft.com/office/drawing/2014/main" id="{71A11855-9444-4F6B-83A6-151EAD3FD06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A857761-F1CF-4BFE-845F-C0B24D8C6DD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570" name="スライド イメージ プレースホルダ 1">
            <a:extLst>
              <a:ext uri="{FF2B5EF4-FFF2-40B4-BE49-F238E27FC236}">
                <a16:creationId xmlns:a16="http://schemas.microsoft.com/office/drawing/2014/main" id="{42ED1E43-DD08-4B71-90EC-E49D0408FC3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93571" name="ノート プレースホルダ 2">
            <a:extLst>
              <a:ext uri="{FF2B5EF4-FFF2-40B4-BE49-F238E27FC236}">
                <a16:creationId xmlns:a16="http://schemas.microsoft.com/office/drawing/2014/main" id="{B7849BBB-7ACB-4C49-8BB2-9E587987AB3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93572" name="スライド番号プレースホルダ 3">
            <a:extLst>
              <a:ext uri="{FF2B5EF4-FFF2-40B4-BE49-F238E27FC236}">
                <a16:creationId xmlns:a16="http://schemas.microsoft.com/office/drawing/2014/main" id="{588C8322-1F68-4C95-93AB-2D71CB4FF05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743F986-3627-4A8E-A237-5364BC4F98C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5618" name="スライド イメージ プレースホルダ 1">
            <a:extLst>
              <a:ext uri="{FF2B5EF4-FFF2-40B4-BE49-F238E27FC236}">
                <a16:creationId xmlns:a16="http://schemas.microsoft.com/office/drawing/2014/main" id="{4F4D22CB-BF81-4082-A98D-28E7CF690C9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95619" name="ノート プレースホルダ 2">
            <a:extLst>
              <a:ext uri="{FF2B5EF4-FFF2-40B4-BE49-F238E27FC236}">
                <a16:creationId xmlns:a16="http://schemas.microsoft.com/office/drawing/2014/main" id="{9E1F54C5-FF1B-44D1-A2E2-44DB1D9AAF4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95620" name="スライド番号プレースホルダ 3">
            <a:extLst>
              <a:ext uri="{FF2B5EF4-FFF2-40B4-BE49-F238E27FC236}">
                <a16:creationId xmlns:a16="http://schemas.microsoft.com/office/drawing/2014/main" id="{C35E2B71-B25F-4087-AD3B-574434FA3DD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D760CFA-EBE9-4F9C-AEC5-2CE31595A4B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7666" name="スライド イメージ プレースホルダ 1">
            <a:extLst>
              <a:ext uri="{FF2B5EF4-FFF2-40B4-BE49-F238E27FC236}">
                <a16:creationId xmlns:a16="http://schemas.microsoft.com/office/drawing/2014/main" id="{7BF05805-8948-446A-8811-0A1B7C415FF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97667" name="ノート プレースホルダ 2">
            <a:extLst>
              <a:ext uri="{FF2B5EF4-FFF2-40B4-BE49-F238E27FC236}">
                <a16:creationId xmlns:a16="http://schemas.microsoft.com/office/drawing/2014/main" id="{BD01C16C-D747-4705-8F4D-DAE1BBCB84D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97668" name="スライド番号プレースホルダ 3">
            <a:extLst>
              <a:ext uri="{FF2B5EF4-FFF2-40B4-BE49-F238E27FC236}">
                <a16:creationId xmlns:a16="http://schemas.microsoft.com/office/drawing/2014/main" id="{0C7982E4-74C9-4824-8EC9-B61B59BE9C0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9DB1920-0304-46B7-97A6-E9A6D5322DF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9714" name="スライド イメージ プレースホルダ 1">
            <a:extLst>
              <a:ext uri="{FF2B5EF4-FFF2-40B4-BE49-F238E27FC236}">
                <a16:creationId xmlns:a16="http://schemas.microsoft.com/office/drawing/2014/main" id="{66013709-3245-4AA0-972E-5EDFD26933F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99715" name="ノート プレースホルダ 2">
            <a:extLst>
              <a:ext uri="{FF2B5EF4-FFF2-40B4-BE49-F238E27FC236}">
                <a16:creationId xmlns:a16="http://schemas.microsoft.com/office/drawing/2014/main" id="{F43E9F50-A5BF-4A71-91C5-F84EA4FD5D0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99716" name="スライド番号プレースホルダ 3">
            <a:extLst>
              <a:ext uri="{FF2B5EF4-FFF2-40B4-BE49-F238E27FC236}">
                <a16:creationId xmlns:a16="http://schemas.microsoft.com/office/drawing/2014/main" id="{F98F1442-5CE4-4062-BFA9-BAB7BECC0E8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69D8C8E-3D80-4653-9A62-FFBF6127DC5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62" name="スライド イメージ プレースホルダ 1">
            <a:extLst>
              <a:ext uri="{FF2B5EF4-FFF2-40B4-BE49-F238E27FC236}">
                <a16:creationId xmlns:a16="http://schemas.microsoft.com/office/drawing/2014/main" id="{5337A20F-994A-41A4-ABF2-6B930DFDF9B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01763" name="ノート プレースホルダ 2">
            <a:extLst>
              <a:ext uri="{FF2B5EF4-FFF2-40B4-BE49-F238E27FC236}">
                <a16:creationId xmlns:a16="http://schemas.microsoft.com/office/drawing/2014/main" id="{FF391F69-9BAF-4442-93FD-6C6AD6188AE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01764" name="スライド番号プレースホルダ 3">
            <a:extLst>
              <a:ext uri="{FF2B5EF4-FFF2-40B4-BE49-F238E27FC236}">
                <a16:creationId xmlns:a16="http://schemas.microsoft.com/office/drawing/2014/main" id="{20AC996F-2561-4546-9D0C-6B76A6D36E6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EDBBADC-7A4F-4E77-BE38-22879474BA4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3810" name="スライド イメージ プレースホルダ 1">
            <a:extLst>
              <a:ext uri="{FF2B5EF4-FFF2-40B4-BE49-F238E27FC236}">
                <a16:creationId xmlns:a16="http://schemas.microsoft.com/office/drawing/2014/main" id="{CE5BF11A-7DC3-47B3-A334-619788B4FD3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03811" name="ノート プレースホルダ 2">
            <a:extLst>
              <a:ext uri="{FF2B5EF4-FFF2-40B4-BE49-F238E27FC236}">
                <a16:creationId xmlns:a16="http://schemas.microsoft.com/office/drawing/2014/main" id="{13D53D40-BE34-49E7-83E0-B23DA52B7EB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03812" name="スライド番号プレースホルダ 3">
            <a:extLst>
              <a:ext uri="{FF2B5EF4-FFF2-40B4-BE49-F238E27FC236}">
                <a16:creationId xmlns:a16="http://schemas.microsoft.com/office/drawing/2014/main" id="{2937469C-280C-415B-9800-EF03DEDE4D9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CDDACD3-1416-4A60-B2F7-D4AE9B41CE2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858" name="スライド イメージ プレースホルダ 1">
            <a:extLst>
              <a:ext uri="{FF2B5EF4-FFF2-40B4-BE49-F238E27FC236}">
                <a16:creationId xmlns:a16="http://schemas.microsoft.com/office/drawing/2014/main" id="{CD515EE1-07AD-440F-A2A6-94543E80F74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05859" name="ノート プレースホルダ 2">
            <a:extLst>
              <a:ext uri="{FF2B5EF4-FFF2-40B4-BE49-F238E27FC236}">
                <a16:creationId xmlns:a16="http://schemas.microsoft.com/office/drawing/2014/main" id="{EC41796E-23C9-4A41-B44D-2CE82188A90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05860" name="スライド番号プレースホルダ 3">
            <a:extLst>
              <a:ext uri="{FF2B5EF4-FFF2-40B4-BE49-F238E27FC236}">
                <a16:creationId xmlns:a16="http://schemas.microsoft.com/office/drawing/2014/main" id="{95C3AF26-A4E2-4441-A32B-CCB2F26A65D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285EF94-D0A4-47AE-A8B1-818F9A24781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770" name="スライド イメージ プレースホルダ 1">
            <a:extLst>
              <a:ext uri="{FF2B5EF4-FFF2-40B4-BE49-F238E27FC236}">
                <a16:creationId xmlns:a16="http://schemas.microsoft.com/office/drawing/2014/main" id="{52DE6583-4C3C-4AF4-AE2C-946431A1894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8771" name="ノート プレースホルダ 2">
            <a:extLst>
              <a:ext uri="{FF2B5EF4-FFF2-40B4-BE49-F238E27FC236}">
                <a16:creationId xmlns:a16="http://schemas.microsoft.com/office/drawing/2014/main" id="{565314C7-D4F0-452C-A77D-052996F8E1B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88772" name="スライド番号プレースホルダ 3">
            <a:extLst>
              <a:ext uri="{FF2B5EF4-FFF2-40B4-BE49-F238E27FC236}">
                <a16:creationId xmlns:a16="http://schemas.microsoft.com/office/drawing/2014/main" id="{AAC06F64-A113-4AFB-A675-4939F52F4AD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A6044C5-6E36-4EA0-8D62-C45A5A667D1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818" name="スライド イメージ プレースホルダ 1">
            <a:extLst>
              <a:ext uri="{FF2B5EF4-FFF2-40B4-BE49-F238E27FC236}">
                <a16:creationId xmlns:a16="http://schemas.microsoft.com/office/drawing/2014/main" id="{0D8BFD2A-9308-48C8-BB20-E4EA17DD29F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90819" name="ノート プレースホルダ 2">
            <a:extLst>
              <a:ext uri="{FF2B5EF4-FFF2-40B4-BE49-F238E27FC236}">
                <a16:creationId xmlns:a16="http://schemas.microsoft.com/office/drawing/2014/main" id="{554585BD-9DD8-4E27-8886-E069952D277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90820" name="スライド番号プレースホルダ 3">
            <a:extLst>
              <a:ext uri="{FF2B5EF4-FFF2-40B4-BE49-F238E27FC236}">
                <a16:creationId xmlns:a16="http://schemas.microsoft.com/office/drawing/2014/main" id="{6236374E-6BE8-4182-8CC4-53E3DF289AE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45AB2BD-24BF-4AFA-969F-9D540AE14FD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866" name="スライド イメージ プレースホルダ 1">
            <a:extLst>
              <a:ext uri="{FF2B5EF4-FFF2-40B4-BE49-F238E27FC236}">
                <a16:creationId xmlns:a16="http://schemas.microsoft.com/office/drawing/2014/main" id="{4152DBF0-2FBA-48BC-B559-D7580F56F18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92867" name="ノート プレースホルダ 2">
            <a:extLst>
              <a:ext uri="{FF2B5EF4-FFF2-40B4-BE49-F238E27FC236}">
                <a16:creationId xmlns:a16="http://schemas.microsoft.com/office/drawing/2014/main" id="{2A34ED89-4E61-4EBC-B29D-5D533BCF752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92868" name="スライド番号プレースホルダ 3">
            <a:extLst>
              <a:ext uri="{FF2B5EF4-FFF2-40B4-BE49-F238E27FC236}">
                <a16:creationId xmlns:a16="http://schemas.microsoft.com/office/drawing/2014/main" id="{50CF293C-8F13-4702-863C-0BDD4E4921B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6352934-A5CE-4BF5-B751-5C348B268F6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914" name="スライド イメージ プレースホルダ 1">
            <a:extLst>
              <a:ext uri="{FF2B5EF4-FFF2-40B4-BE49-F238E27FC236}">
                <a16:creationId xmlns:a16="http://schemas.microsoft.com/office/drawing/2014/main" id="{150AB091-8DFF-4D1E-9C14-D78295CCD34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94915" name="ノート プレースホルダ 2">
            <a:extLst>
              <a:ext uri="{FF2B5EF4-FFF2-40B4-BE49-F238E27FC236}">
                <a16:creationId xmlns:a16="http://schemas.microsoft.com/office/drawing/2014/main" id="{2BFBE2A4-5845-4219-86BC-E59DE298BB2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94916" name="スライド番号プレースホルダ 3">
            <a:extLst>
              <a:ext uri="{FF2B5EF4-FFF2-40B4-BE49-F238E27FC236}">
                <a16:creationId xmlns:a16="http://schemas.microsoft.com/office/drawing/2014/main" id="{05FB38F4-F0D7-4676-86A9-233D460554B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EE2DA5A-AD2B-4B0B-B0C0-1A755FD9DBE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62" name="スライド イメージ プレースホルダ 1">
            <a:extLst>
              <a:ext uri="{FF2B5EF4-FFF2-40B4-BE49-F238E27FC236}">
                <a16:creationId xmlns:a16="http://schemas.microsoft.com/office/drawing/2014/main" id="{15691DA0-A8F0-4011-BA85-E3B87255F00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96963" name="ノート プレースホルダ 2">
            <a:extLst>
              <a:ext uri="{FF2B5EF4-FFF2-40B4-BE49-F238E27FC236}">
                <a16:creationId xmlns:a16="http://schemas.microsoft.com/office/drawing/2014/main" id="{1FCF042C-D2DA-4791-87E6-0B5298EB412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96964" name="スライド番号プレースホルダ 3">
            <a:extLst>
              <a:ext uri="{FF2B5EF4-FFF2-40B4-BE49-F238E27FC236}">
                <a16:creationId xmlns:a16="http://schemas.microsoft.com/office/drawing/2014/main" id="{314EEB52-ADA4-46E7-8452-46282DFB8F2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C3A6218-1F3E-4E4E-840A-1A76D671DC5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010" name="スライド イメージ プレースホルダ 1">
            <a:extLst>
              <a:ext uri="{FF2B5EF4-FFF2-40B4-BE49-F238E27FC236}">
                <a16:creationId xmlns:a16="http://schemas.microsoft.com/office/drawing/2014/main" id="{3B9636F8-E66B-4BC0-85B6-1D0EA9D0EAD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99011" name="ノート プレースホルダ 2">
            <a:extLst>
              <a:ext uri="{FF2B5EF4-FFF2-40B4-BE49-F238E27FC236}">
                <a16:creationId xmlns:a16="http://schemas.microsoft.com/office/drawing/2014/main" id="{328BC6DE-9A87-4A01-9B92-8A57276E362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99012" name="スライド番号プレースホルダ 3">
            <a:extLst>
              <a:ext uri="{FF2B5EF4-FFF2-40B4-BE49-F238E27FC236}">
                <a16:creationId xmlns:a16="http://schemas.microsoft.com/office/drawing/2014/main" id="{191892C7-7E0F-4F8B-879A-D0ECB8B784E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4657051-EAC4-4A8B-BE7D-002FB37213C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058" name="スライド イメージ プレースホルダ 1">
            <a:extLst>
              <a:ext uri="{FF2B5EF4-FFF2-40B4-BE49-F238E27FC236}">
                <a16:creationId xmlns:a16="http://schemas.microsoft.com/office/drawing/2014/main" id="{D195F448-D91B-4D28-9CA2-D4053B6A095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1059" name="ノート プレースホルダ 2">
            <a:extLst>
              <a:ext uri="{FF2B5EF4-FFF2-40B4-BE49-F238E27FC236}">
                <a16:creationId xmlns:a16="http://schemas.microsoft.com/office/drawing/2014/main" id="{F6F37B38-2F2E-4E48-8A08-F5C19C4A33C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01060" name="スライド番号プレースホルダ 3">
            <a:extLst>
              <a:ext uri="{FF2B5EF4-FFF2-40B4-BE49-F238E27FC236}">
                <a16:creationId xmlns:a16="http://schemas.microsoft.com/office/drawing/2014/main" id="{030C9451-5FAD-4C33-9090-C44701BDD68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E6EC9D1-9768-44F6-960E-E206E9B6D50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106" name="スライド イメージ プレースホルダ 1">
            <a:extLst>
              <a:ext uri="{FF2B5EF4-FFF2-40B4-BE49-F238E27FC236}">
                <a16:creationId xmlns:a16="http://schemas.microsoft.com/office/drawing/2014/main" id="{869AD9FF-CF2C-4DCF-BDBC-6B779DD85CB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3107" name="ノート プレースホルダ 2">
            <a:extLst>
              <a:ext uri="{FF2B5EF4-FFF2-40B4-BE49-F238E27FC236}">
                <a16:creationId xmlns:a16="http://schemas.microsoft.com/office/drawing/2014/main" id="{366ECC8D-D4F1-4E30-9CD1-391A0D6CF29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303108" name="スライド番号プレースホルダ 3">
            <a:extLst>
              <a:ext uri="{FF2B5EF4-FFF2-40B4-BE49-F238E27FC236}">
                <a16:creationId xmlns:a16="http://schemas.microsoft.com/office/drawing/2014/main" id="{D1E5277C-FE7E-40A8-9248-1D77FA94E20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34C74EC-59F8-441A-841B-8CE3E29EC41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90" name="スライド イメージ プレースホルダ 1">
            <a:extLst>
              <a:ext uri="{FF2B5EF4-FFF2-40B4-BE49-F238E27FC236}">
                <a16:creationId xmlns:a16="http://schemas.microsoft.com/office/drawing/2014/main" id="{F174F6F5-7050-4DD3-A59D-D5A08B3173F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8291" name="ノート プレースホルダ 2">
            <a:extLst>
              <a:ext uri="{FF2B5EF4-FFF2-40B4-BE49-F238E27FC236}">
                <a16:creationId xmlns:a16="http://schemas.microsoft.com/office/drawing/2014/main" id="{5EC17F73-966A-4179-8F26-A514C4C0CE3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268292" name="スライド番号プレースホルダ 3">
            <a:extLst>
              <a:ext uri="{FF2B5EF4-FFF2-40B4-BE49-F238E27FC236}">
                <a16:creationId xmlns:a16="http://schemas.microsoft.com/office/drawing/2014/main" id="{8E8BBC0A-4ED2-4520-9013-3D2F9FD606F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247A06B-BEF8-4CA1-B0F9-20AEE590F0C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154" name="スライド イメージ プレースホルダ 1">
            <a:extLst>
              <a:ext uri="{FF2B5EF4-FFF2-40B4-BE49-F238E27FC236}">
                <a16:creationId xmlns:a16="http://schemas.microsoft.com/office/drawing/2014/main" id="{7703F586-3FFD-41CF-A8D0-39CEECA3582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5155" name="ノート プレースホルダ 2">
            <a:extLst>
              <a:ext uri="{FF2B5EF4-FFF2-40B4-BE49-F238E27FC236}">
                <a16:creationId xmlns:a16="http://schemas.microsoft.com/office/drawing/2014/main" id="{832BB96A-1D25-4AC3-8E5D-C5E3CE64496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305156" name="スライド番号プレースホルダ 3">
            <a:extLst>
              <a:ext uri="{FF2B5EF4-FFF2-40B4-BE49-F238E27FC236}">
                <a16:creationId xmlns:a16="http://schemas.microsoft.com/office/drawing/2014/main" id="{22899737-DB1A-4E0D-9F37-1F787CFE825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CDB0AD7-9166-4C68-B78C-B29923BFF5A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02" name="スライド イメージ プレースホルダ 1">
            <a:extLst>
              <a:ext uri="{FF2B5EF4-FFF2-40B4-BE49-F238E27FC236}">
                <a16:creationId xmlns:a16="http://schemas.microsoft.com/office/drawing/2014/main" id="{1E887BEF-5A0A-4494-AEAD-84434D890B7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7203" name="ノート プレースホルダ 2">
            <a:extLst>
              <a:ext uri="{FF2B5EF4-FFF2-40B4-BE49-F238E27FC236}">
                <a16:creationId xmlns:a16="http://schemas.microsoft.com/office/drawing/2014/main" id="{888FAC29-B3D1-4EC1-AFE4-D26BD5077E8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07204" name="スライド番号プレースホルダ 3">
            <a:extLst>
              <a:ext uri="{FF2B5EF4-FFF2-40B4-BE49-F238E27FC236}">
                <a16:creationId xmlns:a16="http://schemas.microsoft.com/office/drawing/2014/main" id="{1FA5E708-3066-4ED3-B284-65C2628EB3D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BE075A5-EA63-4FE4-B0D5-2D8176075BF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250" name="スライド イメージ プレースホルダ 1">
            <a:extLst>
              <a:ext uri="{FF2B5EF4-FFF2-40B4-BE49-F238E27FC236}">
                <a16:creationId xmlns:a16="http://schemas.microsoft.com/office/drawing/2014/main" id="{E37868E7-140E-430B-A2C5-7CABB01B2C6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9251" name="ノート プレースホルダ 2">
            <a:extLst>
              <a:ext uri="{FF2B5EF4-FFF2-40B4-BE49-F238E27FC236}">
                <a16:creationId xmlns:a16="http://schemas.microsoft.com/office/drawing/2014/main" id="{75E58B84-809B-48A5-8C96-0533F15F35B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09252" name="スライド番号プレースホルダ 3">
            <a:extLst>
              <a:ext uri="{FF2B5EF4-FFF2-40B4-BE49-F238E27FC236}">
                <a16:creationId xmlns:a16="http://schemas.microsoft.com/office/drawing/2014/main" id="{0AE33958-255C-4A4C-9FF6-09A1E08CD4C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3C1F637-E03D-4B89-B2EF-D02A19AE346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298" name="スライド イメージ プレースホルダ 1">
            <a:extLst>
              <a:ext uri="{FF2B5EF4-FFF2-40B4-BE49-F238E27FC236}">
                <a16:creationId xmlns:a16="http://schemas.microsoft.com/office/drawing/2014/main" id="{F5E5F1E5-56C2-461E-89E2-5A6831286A8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1299" name="ノート プレースホルダ 2">
            <a:extLst>
              <a:ext uri="{FF2B5EF4-FFF2-40B4-BE49-F238E27FC236}">
                <a16:creationId xmlns:a16="http://schemas.microsoft.com/office/drawing/2014/main" id="{0CD175E2-550D-4D0C-99BD-B530C42DA37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11300" name="スライド番号プレースホルダ 3">
            <a:extLst>
              <a:ext uri="{FF2B5EF4-FFF2-40B4-BE49-F238E27FC236}">
                <a16:creationId xmlns:a16="http://schemas.microsoft.com/office/drawing/2014/main" id="{1FD7BBA7-F702-46FB-814B-65C72ACB73A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1B02959-AA36-48BA-A09C-04A8034F822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346" name="スライド イメージ プレースホルダ 1">
            <a:extLst>
              <a:ext uri="{FF2B5EF4-FFF2-40B4-BE49-F238E27FC236}">
                <a16:creationId xmlns:a16="http://schemas.microsoft.com/office/drawing/2014/main" id="{A6047AF7-FB66-422A-AE2B-901071C9B15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3347" name="ノート プレースホルダ 2">
            <a:extLst>
              <a:ext uri="{FF2B5EF4-FFF2-40B4-BE49-F238E27FC236}">
                <a16:creationId xmlns:a16="http://schemas.microsoft.com/office/drawing/2014/main" id="{6FE2F509-1F01-4958-BDCA-B2333F70B1F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13348" name="スライド番号プレースホルダ 3">
            <a:extLst>
              <a:ext uri="{FF2B5EF4-FFF2-40B4-BE49-F238E27FC236}">
                <a16:creationId xmlns:a16="http://schemas.microsoft.com/office/drawing/2014/main" id="{9F4D79D6-9573-4032-834E-5299433371C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3856476-0C8D-48F0-9D1A-43B737E9F14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394" name="スライド イメージ プレースホルダ 1">
            <a:extLst>
              <a:ext uri="{FF2B5EF4-FFF2-40B4-BE49-F238E27FC236}">
                <a16:creationId xmlns:a16="http://schemas.microsoft.com/office/drawing/2014/main" id="{7BDD8EAB-9A98-43B3-A262-C61FBCDB8E8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5395" name="ノート プレースホルダ 2">
            <a:extLst>
              <a:ext uri="{FF2B5EF4-FFF2-40B4-BE49-F238E27FC236}">
                <a16:creationId xmlns:a16="http://schemas.microsoft.com/office/drawing/2014/main" id="{7DD1A891-EB51-48CB-860D-48B3C28ACB8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15396" name="スライド番号プレースホルダ 3">
            <a:extLst>
              <a:ext uri="{FF2B5EF4-FFF2-40B4-BE49-F238E27FC236}">
                <a16:creationId xmlns:a16="http://schemas.microsoft.com/office/drawing/2014/main" id="{FF7AD309-8DC8-45C8-857B-D07E98F99C8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C00D45E-B74A-4332-83C1-B0C13DD8DB0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42" name="スライド イメージ プレースホルダ 1">
            <a:extLst>
              <a:ext uri="{FF2B5EF4-FFF2-40B4-BE49-F238E27FC236}">
                <a16:creationId xmlns:a16="http://schemas.microsoft.com/office/drawing/2014/main" id="{51F91D2D-069B-467D-BA1A-82A41A92140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7443" name="ノート プレースホルダ 2">
            <a:extLst>
              <a:ext uri="{FF2B5EF4-FFF2-40B4-BE49-F238E27FC236}">
                <a16:creationId xmlns:a16="http://schemas.microsoft.com/office/drawing/2014/main" id="{75821691-2DE9-4F01-9608-3553FBA7FBF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17444" name="スライド番号プレースホルダ 3">
            <a:extLst>
              <a:ext uri="{FF2B5EF4-FFF2-40B4-BE49-F238E27FC236}">
                <a16:creationId xmlns:a16="http://schemas.microsoft.com/office/drawing/2014/main" id="{A023EE00-4359-4746-ACDB-0822D75A9D9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091C5B5-0CE3-4D24-852C-636253F4BA3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490" name="スライド イメージ プレースホルダ 1">
            <a:extLst>
              <a:ext uri="{FF2B5EF4-FFF2-40B4-BE49-F238E27FC236}">
                <a16:creationId xmlns:a16="http://schemas.microsoft.com/office/drawing/2014/main" id="{16CFEBD2-74D4-4C4E-B150-1B0CE533783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9491" name="ノート プレースホルダ 2">
            <a:extLst>
              <a:ext uri="{FF2B5EF4-FFF2-40B4-BE49-F238E27FC236}">
                <a16:creationId xmlns:a16="http://schemas.microsoft.com/office/drawing/2014/main" id="{1629D112-E739-46ED-8FF7-F06D82C6483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319492" name="スライド番号プレースホルダ 3">
            <a:extLst>
              <a:ext uri="{FF2B5EF4-FFF2-40B4-BE49-F238E27FC236}">
                <a16:creationId xmlns:a16="http://schemas.microsoft.com/office/drawing/2014/main" id="{8A4D7D5D-DFE4-4B66-9727-1542214F3DD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A6A5E0D-791A-49FE-8D0B-33DD10731A5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38" name="スライド イメージ プレースホルダ 1">
            <a:extLst>
              <a:ext uri="{FF2B5EF4-FFF2-40B4-BE49-F238E27FC236}">
                <a16:creationId xmlns:a16="http://schemas.microsoft.com/office/drawing/2014/main" id="{6012F522-333B-4B2D-AB5C-891093D6CC5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21539" name="ノート プレースホルダ 2">
            <a:extLst>
              <a:ext uri="{FF2B5EF4-FFF2-40B4-BE49-F238E27FC236}">
                <a16:creationId xmlns:a16="http://schemas.microsoft.com/office/drawing/2014/main" id="{FAD3A889-BDAB-4391-AAD3-BB64647B291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321540" name="スライド番号プレースホルダ 3">
            <a:extLst>
              <a:ext uri="{FF2B5EF4-FFF2-40B4-BE49-F238E27FC236}">
                <a16:creationId xmlns:a16="http://schemas.microsoft.com/office/drawing/2014/main" id="{62AECFA8-7D75-435C-9AB2-423E850D78A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7936636-2B77-43F6-8723-DA0B9BDCA97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586" name="スライド イメージ プレースホルダ 1">
            <a:extLst>
              <a:ext uri="{FF2B5EF4-FFF2-40B4-BE49-F238E27FC236}">
                <a16:creationId xmlns:a16="http://schemas.microsoft.com/office/drawing/2014/main" id="{CB661E85-18ED-4856-8C89-D5CE293DD45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23587" name="ノート プレースホルダ 2">
            <a:extLst>
              <a:ext uri="{FF2B5EF4-FFF2-40B4-BE49-F238E27FC236}">
                <a16:creationId xmlns:a16="http://schemas.microsoft.com/office/drawing/2014/main" id="{C2CF9AFE-F337-4CF2-91FF-24DEEE3234D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323588" name="スライド番号プレースホルダ 3">
            <a:extLst>
              <a:ext uri="{FF2B5EF4-FFF2-40B4-BE49-F238E27FC236}">
                <a16:creationId xmlns:a16="http://schemas.microsoft.com/office/drawing/2014/main" id="{F752BF48-8A02-43A7-B669-49B76A5079E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FA96C97-E9F7-4F94-9B4F-36267C52074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38" name="スライド イメージ プレースホルダ 1">
            <a:extLst>
              <a:ext uri="{FF2B5EF4-FFF2-40B4-BE49-F238E27FC236}">
                <a16:creationId xmlns:a16="http://schemas.microsoft.com/office/drawing/2014/main" id="{83C3376B-25C1-4260-A6C7-71D1419527E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0339" name="ノート プレースホルダ 2">
            <a:extLst>
              <a:ext uri="{FF2B5EF4-FFF2-40B4-BE49-F238E27FC236}">
                <a16:creationId xmlns:a16="http://schemas.microsoft.com/office/drawing/2014/main" id="{2649E9DF-513B-4BBA-B736-D4A22F0CE11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70340" name="スライド番号プレースホルダ 3">
            <a:extLst>
              <a:ext uri="{FF2B5EF4-FFF2-40B4-BE49-F238E27FC236}">
                <a16:creationId xmlns:a16="http://schemas.microsoft.com/office/drawing/2014/main" id="{5BD70FF6-F1FD-48D7-8F5F-4CC2EDB5391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F1B7133-417F-4A1F-9DFB-41D8FC15CA6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634" name="スライド イメージ プレースホルダ 1">
            <a:extLst>
              <a:ext uri="{FF2B5EF4-FFF2-40B4-BE49-F238E27FC236}">
                <a16:creationId xmlns:a16="http://schemas.microsoft.com/office/drawing/2014/main" id="{EAA71F90-D7DE-42B7-B1C6-2E99B466978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25635" name="ノート プレースホルダ 2">
            <a:extLst>
              <a:ext uri="{FF2B5EF4-FFF2-40B4-BE49-F238E27FC236}">
                <a16:creationId xmlns:a16="http://schemas.microsoft.com/office/drawing/2014/main" id="{4A7CD799-2E37-4F6E-9A16-D9905C63766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325636" name="スライド番号プレースホルダ 3">
            <a:extLst>
              <a:ext uri="{FF2B5EF4-FFF2-40B4-BE49-F238E27FC236}">
                <a16:creationId xmlns:a16="http://schemas.microsoft.com/office/drawing/2014/main" id="{5B5F4D79-BEF2-4809-92C6-A86D3CBFA66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6384042-B38D-4F3E-98B4-3834D6FF838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82" name="スライド イメージ プレースホルダ 1">
            <a:extLst>
              <a:ext uri="{FF2B5EF4-FFF2-40B4-BE49-F238E27FC236}">
                <a16:creationId xmlns:a16="http://schemas.microsoft.com/office/drawing/2014/main" id="{54CE2FCA-8EC5-427D-9D6E-2F8DE95E1DD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27683" name="ノート プレースホルダ 2">
            <a:extLst>
              <a:ext uri="{FF2B5EF4-FFF2-40B4-BE49-F238E27FC236}">
                <a16:creationId xmlns:a16="http://schemas.microsoft.com/office/drawing/2014/main" id="{B9F80B24-BE05-40C0-8C1F-2F9F7479399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27684" name="スライド番号プレースホルダ 3">
            <a:extLst>
              <a:ext uri="{FF2B5EF4-FFF2-40B4-BE49-F238E27FC236}">
                <a16:creationId xmlns:a16="http://schemas.microsoft.com/office/drawing/2014/main" id="{7547894D-E2AE-49C0-A02D-90416CF1256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2344962-F8A6-4665-B484-B32C917302D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730" name="スライド イメージ プレースホルダ 1">
            <a:extLst>
              <a:ext uri="{FF2B5EF4-FFF2-40B4-BE49-F238E27FC236}">
                <a16:creationId xmlns:a16="http://schemas.microsoft.com/office/drawing/2014/main" id="{39343281-C5EB-4B3C-AE7E-D97172E0077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29731" name="ノート プレースホルダ 2">
            <a:extLst>
              <a:ext uri="{FF2B5EF4-FFF2-40B4-BE49-F238E27FC236}">
                <a16:creationId xmlns:a16="http://schemas.microsoft.com/office/drawing/2014/main" id="{8FC72DAE-B922-4673-AB0F-E80F34D57CB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29732" name="スライド番号プレースホルダ 3">
            <a:extLst>
              <a:ext uri="{FF2B5EF4-FFF2-40B4-BE49-F238E27FC236}">
                <a16:creationId xmlns:a16="http://schemas.microsoft.com/office/drawing/2014/main" id="{C537C63B-234C-428A-AAD4-8B69DCBBDA1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5F26DBF-7E8C-4FFA-8DFA-65E9F7EE544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778" name="スライド イメージ プレースホルダ 1">
            <a:extLst>
              <a:ext uri="{FF2B5EF4-FFF2-40B4-BE49-F238E27FC236}">
                <a16:creationId xmlns:a16="http://schemas.microsoft.com/office/drawing/2014/main" id="{76254E24-B7BE-4C36-9A75-FA39D75C8D1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1779" name="ノート プレースホルダ 2">
            <a:extLst>
              <a:ext uri="{FF2B5EF4-FFF2-40B4-BE49-F238E27FC236}">
                <a16:creationId xmlns:a16="http://schemas.microsoft.com/office/drawing/2014/main" id="{EFBEA463-50A4-4416-8CDE-9EB6A35B1C6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31780" name="スライド番号プレースホルダ 3">
            <a:extLst>
              <a:ext uri="{FF2B5EF4-FFF2-40B4-BE49-F238E27FC236}">
                <a16:creationId xmlns:a16="http://schemas.microsoft.com/office/drawing/2014/main" id="{92FA1D84-FF50-4617-BD77-D8FEC0DCEA9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4ACE1CC-9F87-4F28-A699-8275B4B6D2F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826" name="スライド イメージ プレースホルダ 1">
            <a:extLst>
              <a:ext uri="{FF2B5EF4-FFF2-40B4-BE49-F238E27FC236}">
                <a16:creationId xmlns:a16="http://schemas.microsoft.com/office/drawing/2014/main" id="{3ABC9EB5-8149-4EDF-AE23-DC6F9D01F36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3827" name="ノート プレースホルダ 2">
            <a:extLst>
              <a:ext uri="{FF2B5EF4-FFF2-40B4-BE49-F238E27FC236}">
                <a16:creationId xmlns:a16="http://schemas.microsoft.com/office/drawing/2014/main" id="{81CF29FF-2E5A-41D1-8D9E-54B0DFFA27B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33828" name="スライド番号プレースホルダ 3">
            <a:extLst>
              <a:ext uri="{FF2B5EF4-FFF2-40B4-BE49-F238E27FC236}">
                <a16:creationId xmlns:a16="http://schemas.microsoft.com/office/drawing/2014/main" id="{00D38EFE-E6D1-4371-B469-750B87FAEE0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F3A99F0-2F28-49EE-A697-C241A58C102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スライド イメージ プレースホルダ 1">
            <a:extLst>
              <a:ext uri="{FF2B5EF4-FFF2-40B4-BE49-F238E27FC236}">
                <a16:creationId xmlns:a16="http://schemas.microsoft.com/office/drawing/2014/main" id="{E57F4973-A732-4017-AB27-11BE5C44223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5875" name="ノート プレースホルダ 2">
            <a:extLst>
              <a:ext uri="{FF2B5EF4-FFF2-40B4-BE49-F238E27FC236}">
                <a16:creationId xmlns:a16="http://schemas.microsoft.com/office/drawing/2014/main" id="{82FCB81A-8A04-43E1-93D7-488F761EC48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35876" name="スライド番号プレースホルダ 3">
            <a:extLst>
              <a:ext uri="{FF2B5EF4-FFF2-40B4-BE49-F238E27FC236}">
                <a16:creationId xmlns:a16="http://schemas.microsoft.com/office/drawing/2014/main" id="{74FB661C-6764-424F-93E3-08435E5A2C2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C825F27-8583-49F8-9F8E-6C8C590510B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22" name="スライド イメージ プレースホルダ 1">
            <a:extLst>
              <a:ext uri="{FF2B5EF4-FFF2-40B4-BE49-F238E27FC236}">
                <a16:creationId xmlns:a16="http://schemas.microsoft.com/office/drawing/2014/main" id="{64EBA828-14F8-4C33-848F-AA2CD7E49E3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7923" name="ノート プレースホルダ 2">
            <a:extLst>
              <a:ext uri="{FF2B5EF4-FFF2-40B4-BE49-F238E27FC236}">
                <a16:creationId xmlns:a16="http://schemas.microsoft.com/office/drawing/2014/main" id="{9335F6CA-CB27-4BEE-8810-8B6164B871E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37924" name="スライド番号プレースホルダ 3">
            <a:extLst>
              <a:ext uri="{FF2B5EF4-FFF2-40B4-BE49-F238E27FC236}">
                <a16:creationId xmlns:a16="http://schemas.microsoft.com/office/drawing/2014/main" id="{D9830E47-00BA-46B6-BD0A-7802B20B0BB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0477512D-53D4-4606-97C0-03BF6F99E96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970" name="スライド イメージ プレースホルダ 1">
            <a:extLst>
              <a:ext uri="{FF2B5EF4-FFF2-40B4-BE49-F238E27FC236}">
                <a16:creationId xmlns:a16="http://schemas.microsoft.com/office/drawing/2014/main" id="{DEBCFB9C-651F-4B7B-ACEB-22192415136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9971" name="ノート プレースホルダ 2">
            <a:extLst>
              <a:ext uri="{FF2B5EF4-FFF2-40B4-BE49-F238E27FC236}">
                <a16:creationId xmlns:a16="http://schemas.microsoft.com/office/drawing/2014/main" id="{F9C51FA6-F818-4663-AAC9-1CF7976FAE9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39972" name="スライド番号プレースホルダ 3">
            <a:extLst>
              <a:ext uri="{FF2B5EF4-FFF2-40B4-BE49-F238E27FC236}">
                <a16:creationId xmlns:a16="http://schemas.microsoft.com/office/drawing/2014/main" id="{FA08DCA8-9147-46D7-BD4D-A91A108C7B5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6B0BCE7-E3E8-4676-9906-5635B20DD5E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018" name="スライド イメージ プレースホルダ 1">
            <a:extLst>
              <a:ext uri="{FF2B5EF4-FFF2-40B4-BE49-F238E27FC236}">
                <a16:creationId xmlns:a16="http://schemas.microsoft.com/office/drawing/2014/main" id="{73A1DEA6-6274-474D-AD6A-FE1C0DF9B5B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2019" name="ノート プレースホルダ 2">
            <a:extLst>
              <a:ext uri="{FF2B5EF4-FFF2-40B4-BE49-F238E27FC236}">
                <a16:creationId xmlns:a16="http://schemas.microsoft.com/office/drawing/2014/main" id="{E1EB5C36-E47C-454C-B6C1-DBCF94FF265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42020" name="スライド番号プレースホルダ 3">
            <a:extLst>
              <a:ext uri="{FF2B5EF4-FFF2-40B4-BE49-F238E27FC236}">
                <a16:creationId xmlns:a16="http://schemas.microsoft.com/office/drawing/2014/main" id="{34FBCC90-0443-47BA-A1B5-5B9C255FBA3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E133007-559C-40A8-B0EA-AF98EB3D7FB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066" name="スライド イメージ プレースホルダ 1">
            <a:extLst>
              <a:ext uri="{FF2B5EF4-FFF2-40B4-BE49-F238E27FC236}">
                <a16:creationId xmlns:a16="http://schemas.microsoft.com/office/drawing/2014/main" id="{BE85A8D8-B4CB-43D0-9C65-9247662136F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4067" name="ノート プレースホルダ 2">
            <a:extLst>
              <a:ext uri="{FF2B5EF4-FFF2-40B4-BE49-F238E27FC236}">
                <a16:creationId xmlns:a16="http://schemas.microsoft.com/office/drawing/2014/main" id="{5D991032-75D1-46FF-AE3B-2535F341BB1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44068" name="スライド番号プレースホルダ 3">
            <a:extLst>
              <a:ext uri="{FF2B5EF4-FFF2-40B4-BE49-F238E27FC236}">
                <a16:creationId xmlns:a16="http://schemas.microsoft.com/office/drawing/2014/main" id="{38D1A767-9C2B-48EC-BC2B-2659DB3E136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2FCFBB0-7190-4F08-B8D2-6D612DAA9EC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スライド イメージ プレースホルダ 1">
            <a:extLst>
              <a:ext uri="{FF2B5EF4-FFF2-40B4-BE49-F238E27FC236}">
                <a16:creationId xmlns:a16="http://schemas.microsoft.com/office/drawing/2014/main" id="{BB5D3793-2CA6-4C8B-B933-A381F3FD73C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2387" name="ノート プレースホルダ 2">
            <a:extLst>
              <a:ext uri="{FF2B5EF4-FFF2-40B4-BE49-F238E27FC236}">
                <a16:creationId xmlns:a16="http://schemas.microsoft.com/office/drawing/2014/main" id="{D03F5C47-4F45-44BF-B683-E2D2C0434E8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72388" name="スライド番号プレースホルダ 3">
            <a:extLst>
              <a:ext uri="{FF2B5EF4-FFF2-40B4-BE49-F238E27FC236}">
                <a16:creationId xmlns:a16="http://schemas.microsoft.com/office/drawing/2014/main" id="{A64342FF-9BDB-4DE3-A392-82B542887B2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77E453B-B39F-416E-8249-2CE4C319B72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114" name="スライド イメージ プレースホルダ 1">
            <a:extLst>
              <a:ext uri="{FF2B5EF4-FFF2-40B4-BE49-F238E27FC236}">
                <a16:creationId xmlns:a16="http://schemas.microsoft.com/office/drawing/2014/main" id="{6FDD8DEC-E1CA-486B-BDDC-3448CB0B79B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6115" name="ノート プレースホルダ 2">
            <a:extLst>
              <a:ext uri="{FF2B5EF4-FFF2-40B4-BE49-F238E27FC236}">
                <a16:creationId xmlns:a16="http://schemas.microsoft.com/office/drawing/2014/main" id="{F1F6112B-F8A9-456A-8704-E51DFF85875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46116" name="スライド番号プレースホルダ 3">
            <a:extLst>
              <a:ext uri="{FF2B5EF4-FFF2-40B4-BE49-F238E27FC236}">
                <a16:creationId xmlns:a16="http://schemas.microsoft.com/office/drawing/2014/main" id="{C6EDBC26-1F3F-469E-9565-C10CF4B3640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136882D-30FC-4583-B41A-C10CBAA5E57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62" name="スライド イメージ プレースホルダ 1">
            <a:extLst>
              <a:ext uri="{FF2B5EF4-FFF2-40B4-BE49-F238E27FC236}">
                <a16:creationId xmlns:a16="http://schemas.microsoft.com/office/drawing/2014/main" id="{5ECAC7A8-77CE-41D6-8B62-D0EA9E44980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8163" name="ノート プレースホルダ 2">
            <a:extLst>
              <a:ext uri="{FF2B5EF4-FFF2-40B4-BE49-F238E27FC236}">
                <a16:creationId xmlns:a16="http://schemas.microsoft.com/office/drawing/2014/main" id="{DBCDD7E1-28A3-453E-AD68-38F71A278AE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48164" name="スライド番号プレースホルダ 3">
            <a:extLst>
              <a:ext uri="{FF2B5EF4-FFF2-40B4-BE49-F238E27FC236}">
                <a16:creationId xmlns:a16="http://schemas.microsoft.com/office/drawing/2014/main" id="{88F8F921-BB91-403F-A5F4-DA54510A90B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8B23731-65DB-4219-887E-0BBAADFF66E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210" name="スライド イメージ プレースホルダ 1">
            <a:extLst>
              <a:ext uri="{FF2B5EF4-FFF2-40B4-BE49-F238E27FC236}">
                <a16:creationId xmlns:a16="http://schemas.microsoft.com/office/drawing/2014/main" id="{B7B41C84-ADA4-40B5-A313-F192C99E3AA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0211" name="ノート プレースホルダ 2">
            <a:extLst>
              <a:ext uri="{FF2B5EF4-FFF2-40B4-BE49-F238E27FC236}">
                <a16:creationId xmlns:a16="http://schemas.microsoft.com/office/drawing/2014/main" id="{3E3154C6-7324-412C-98E5-5CFC3075CBC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50212" name="スライド番号プレースホルダ 3">
            <a:extLst>
              <a:ext uri="{FF2B5EF4-FFF2-40B4-BE49-F238E27FC236}">
                <a16:creationId xmlns:a16="http://schemas.microsoft.com/office/drawing/2014/main" id="{643BAC28-E201-449F-BEDF-7C6977C2FE2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09AB2AD-1010-4553-BB61-39CA7D19731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258" name="スライド イメージ プレースホルダ 1">
            <a:extLst>
              <a:ext uri="{FF2B5EF4-FFF2-40B4-BE49-F238E27FC236}">
                <a16:creationId xmlns:a16="http://schemas.microsoft.com/office/drawing/2014/main" id="{70AF14CD-4BC8-494E-B1A4-EA433971794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2259" name="ノート プレースホルダ 2">
            <a:extLst>
              <a:ext uri="{FF2B5EF4-FFF2-40B4-BE49-F238E27FC236}">
                <a16:creationId xmlns:a16="http://schemas.microsoft.com/office/drawing/2014/main" id="{0EAA504B-B784-4510-952B-C4327AAA3A2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352260" name="スライド番号プレースホルダ 3">
            <a:extLst>
              <a:ext uri="{FF2B5EF4-FFF2-40B4-BE49-F238E27FC236}">
                <a16:creationId xmlns:a16="http://schemas.microsoft.com/office/drawing/2014/main" id="{33E3352B-0409-462C-ABD4-EE9BE429BF0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B73DB85-0505-406C-89EE-5CA7663A3E7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306" name="スライド イメージ プレースホルダ 1">
            <a:extLst>
              <a:ext uri="{FF2B5EF4-FFF2-40B4-BE49-F238E27FC236}">
                <a16:creationId xmlns:a16="http://schemas.microsoft.com/office/drawing/2014/main" id="{1F1DEBA2-2614-473E-8BEE-AF2B3F615D0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4307" name="ノート プレースホルダ 2">
            <a:extLst>
              <a:ext uri="{FF2B5EF4-FFF2-40B4-BE49-F238E27FC236}">
                <a16:creationId xmlns:a16="http://schemas.microsoft.com/office/drawing/2014/main" id="{4BE0FEFE-823F-4B2C-BEF5-565F1B3BD78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354308" name="スライド番号プレースホルダ 3">
            <a:extLst>
              <a:ext uri="{FF2B5EF4-FFF2-40B4-BE49-F238E27FC236}">
                <a16:creationId xmlns:a16="http://schemas.microsoft.com/office/drawing/2014/main" id="{69ED536F-DF31-464E-9903-42DB137ED13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02702F94-258F-4CD3-AD1F-C3C11595FB3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354" name="スライド イメージ プレースホルダ 1">
            <a:extLst>
              <a:ext uri="{FF2B5EF4-FFF2-40B4-BE49-F238E27FC236}">
                <a16:creationId xmlns:a16="http://schemas.microsoft.com/office/drawing/2014/main" id="{40F148E8-9104-4C3C-89B0-C040F32EB88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6355" name="ノート プレースホルダ 2">
            <a:extLst>
              <a:ext uri="{FF2B5EF4-FFF2-40B4-BE49-F238E27FC236}">
                <a16:creationId xmlns:a16="http://schemas.microsoft.com/office/drawing/2014/main" id="{D85D3FDE-C362-407C-AD28-A2741A9718B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56356" name="スライド番号プレースホルダ 3">
            <a:extLst>
              <a:ext uri="{FF2B5EF4-FFF2-40B4-BE49-F238E27FC236}">
                <a16:creationId xmlns:a16="http://schemas.microsoft.com/office/drawing/2014/main" id="{1EC1225C-4172-455E-AD46-9D9AE86DC23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8F0B6DF-E218-4BBB-A494-80309C57DCE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02" name="スライド イメージ プレースホルダ 1">
            <a:extLst>
              <a:ext uri="{FF2B5EF4-FFF2-40B4-BE49-F238E27FC236}">
                <a16:creationId xmlns:a16="http://schemas.microsoft.com/office/drawing/2014/main" id="{FD864364-33E2-4923-8969-3C3D9F7C08A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8403" name="ノート プレースホルダ 2">
            <a:extLst>
              <a:ext uri="{FF2B5EF4-FFF2-40B4-BE49-F238E27FC236}">
                <a16:creationId xmlns:a16="http://schemas.microsoft.com/office/drawing/2014/main" id="{AA0E5305-2E71-493B-9813-05F8AD83719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58404" name="スライド番号プレースホルダ 3">
            <a:extLst>
              <a:ext uri="{FF2B5EF4-FFF2-40B4-BE49-F238E27FC236}">
                <a16:creationId xmlns:a16="http://schemas.microsoft.com/office/drawing/2014/main" id="{EAA8C6C5-74A4-4B4A-95F1-F2C5A9A44E7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B90164F-5237-405D-9E6E-6F06FB4F8E9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450" name="スライド イメージ プレースホルダ 1">
            <a:extLst>
              <a:ext uri="{FF2B5EF4-FFF2-40B4-BE49-F238E27FC236}">
                <a16:creationId xmlns:a16="http://schemas.microsoft.com/office/drawing/2014/main" id="{232359E9-9ED6-4469-B1A3-F5866C8EF67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0451" name="ノート プレースホルダ 2">
            <a:extLst>
              <a:ext uri="{FF2B5EF4-FFF2-40B4-BE49-F238E27FC236}">
                <a16:creationId xmlns:a16="http://schemas.microsoft.com/office/drawing/2014/main" id="{F82EEB8E-B141-4099-AE72-379152CF194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60452" name="スライド番号プレースホルダ 3">
            <a:extLst>
              <a:ext uri="{FF2B5EF4-FFF2-40B4-BE49-F238E27FC236}">
                <a16:creationId xmlns:a16="http://schemas.microsoft.com/office/drawing/2014/main" id="{4EC2D4B9-16A2-4DF2-A6B6-C9938A02C49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4027607-EA3C-434F-88C8-C7C5324E3EE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498" name="スライド イメージ プレースホルダ 1">
            <a:extLst>
              <a:ext uri="{FF2B5EF4-FFF2-40B4-BE49-F238E27FC236}">
                <a16:creationId xmlns:a16="http://schemas.microsoft.com/office/drawing/2014/main" id="{F8A20278-21EA-4C1D-99A9-D910112CC2D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2499" name="ノート プレースホルダ 2">
            <a:extLst>
              <a:ext uri="{FF2B5EF4-FFF2-40B4-BE49-F238E27FC236}">
                <a16:creationId xmlns:a16="http://schemas.microsoft.com/office/drawing/2014/main" id="{2C2ABAE8-9688-40A1-AA5A-4F19675611B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62500" name="スライド番号プレースホルダ 3">
            <a:extLst>
              <a:ext uri="{FF2B5EF4-FFF2-40B4-BE49-F238E27FC236}">
                <a16:creationId xmlns:a16="http://schemas.microsoft.com/office/drawing/2014/main" id="{B779FEE0-AE6B-408D-B1EB-4BF959C5F9A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290991E-2642-427F-87EA-AA861F714B2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546" name="スライド イメージ プレースホルダ 1">
            <a:extLst>
              <a:ext uri="{FF2B5EF4-FFF2-40B4-BE49-F238E27FC236}">
                <a16:creationId xmlns:a16="http://schemas.microsoft.com/office/drawing/2014/main" id="{E002E4C2-BC92-4A37-B672-4AF48765913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4547" name="ノート プレースホルダ 2">
            <a:extLst>
              <a:ext uri="{FF2B5EF4-FFF2-40B4-BE49-F238E27FC236}">
                <a16:creationId xmlns:a16="http://schemas.microsoft.com/office/drawing/2014/main" id="{D6481EDB-D981-4A78-8E82-7F2F401C604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64548" name="スライド番号プレースホルダ 3">
            <a:extLst>
              <a:ext uri="{FF2B5EF4-FFF2-40B4-BE49-F238E27FC236}">
                <a16:creationId xmlns:a16="http://schemas.microsoft.com/office/drawing/2014/main" id="{5E17803A-1F08-466D-9D5A-C8C7353B1EF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63942ED-07C7-49CD-95F3-D1D023E479E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434" name="スライド イメージ プレースホルダ 1">
            <a:extLst>
              <a:ext uri="{FF2B5EF4-FFF2-40B4-BE49-F238E27FC236}">
                <a16:creationId xmlns:a16="http://schemas.microsoft.com/office/drawing/2014/main" id="{604F7C53-03E3-4687-A4D4-EE4E299851A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4435" name="ノート プレースホルダ 2">
            <a:extLst>
              <a:ext uri="{FF2B5EF4-FFF2-40B4-BE49-F238E27FC236}">
                <a16:creationId xmlns:a16="http://schemas.microsoft.com/office/drawing/2014/main" id="{D4C45215-1CB4-4AAD-B9A0-DAEF6290139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274436" name="スライド番号プレースホルダ 3">
            <a:extLst>
              <a:ext uri="{FF2B5EF4-FFF2-40B4-BE49-F238E27FC236}">
                <a16:creationId xmlns:a16="http://schemas.microsoft.com/office/drawing/2014/main" id="{AF4A14A1-B567-4CBE-A676-AC236EEE879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F7AE28B-41F0-474A-AC08-0D4380CF78B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594" name="スライド イメージ プレースホルダ 1">
            <a:extLst>
              <a:ext uri="{FF2B5EF4-FFF2-40B4-BE49-F238E27FC236}">
                <a16:creationId xmlns:a16="http://schemas.microsoft.com/office/drawing/2014/main" id="{CB66BB5F-2032-4FA3-8E96-D7DB335B982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6595" name="ノート プレースホルダ 2">
            <a:extLst>
              <a:ext uri="{FF2B5EF4-FFF2-40B4-BE49-F238E27FC236}">
                <a16:creationId xmlns:a16="http://schemas.microsoft.com/office/drawing/2014/main" id="{7CCF2773-51DF-4B38-B507-6B96B123CB0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66596" name="スライド番号プレースホルダ 3">
            <a:extLst>
              <a:ext uri="{FF2B5EF4-FFF2-40B4-BE49-F238E27FC236}">
                <a16:creationId xmlns:a16="http://schemas.microsoft.com/office/drawing/2014/main" id="{B7AE2FB2-B6B7-40A4-A96A-B83E67B7EC9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08AB141-12EF-4F67-BF0C-0B19B6C8EA2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42" name="スライド イメージ プレースホルダ 1">
            <a:extLst>
              <a:ext uri="{FF2B5EF4-FFF2-40B4-BE49-F238E27FC236}">
                <a16:creationId xmlns:a16="http://schemas.microsoft.com/office/drawing/2014/main" id="{9CD2B1A3-5CA3-4F22-AD85-6861515E607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8643" name="ノート プレースホルダ 2">
            <a:extLst>
              <a:ext uri="{FF2B5EF4-FFF2-40B4-BE49-F238E27FC236}">
                <a16:creationId xmlns:a16="http://schemas.microsoft.com/office/drawing/2014/main" id="{EFAA4DFB-3F7C-4857-B306-8587CFA2C49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68644" name="スライド番号プレースホルダ 3">
            <a:extLst>
              <a:ext uri="{FF2B5EF4-FFF2-40B4-BE49-F238E27FC236}">
                <a16:creationId xmlns:a16="http://schemas.microsoft.com/office/drawing/2014/main" id="{62A6E8EE-853F-4A8D-92E5-16F3AE91018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FC5B5A8-1D4D-40E2-B315-355F84EE669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690" name="スライド イメージ プレースホルダ 1">
            <a:extLst>
              <a:ext uri="{FF2B5EF4-FFF2-40B4-BE49-F238E27FC236}">
                <a16:creationId xmlns:a16="http://schemas.microsoft.com/office/drawing/2014/main" id="{B3D3BA33-EED2-4CC7-9029-F8AF744182C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70691" name="ノート プレースホルダ 2">
            <a:extLst>
              <a:ext uri="{FF2B5EF4-FFF2-40B4-BE49-F238E27FC236}">
                <a16:creationId xmlns:a16="http://schemas.microsoft.com/office/drawing/2014/main" id="{8F6DCFFF-9503-46E3-A3C5-D957D7F10B0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70692" name="スライド番号プレースホルダ 3">
            <a:extLst>
              <a:ext uri="{FF2B5EF4-FFF2-40B4-BE49-F238E27FC236}">
                <a16:creationId xmlns:a16="http://schemas.microsoft.com/office/drawing/2014/main" id="{5DC0DBD8-3FF0-4623-B118-9B5765C0309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F675215-77C1-41E2-81A2-8B6C2628597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スライド イメージ プレースホルダ 1">
            <a:extLst>
              <a:ext uri="{FF2B5EF4-FFF2-40B4-BE49-F238E27FC236}">
                <a16:creationId xmlns:a16="http://schemas.microsoft.com/office/drawing/2014/main" id="{3AD4FB26-2E8E-416A-A979-38A3EC7207A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72739" name="ノート プレースホルダ 2">
            <a:extLst>
              <a:ext uri="{FF2B5EF4-FFF2-40B4-BE49-F238E27FC236}">
                <a16:creationId xmlns:a16="http://schemas.microsoft.com/office/drawing/2014/main" id="{654240DD-3056-42BE-B020-669BE7CE02C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72740" name="スライド番号プレースホルダ 3">
            <a:extLst>
              <a:ext uri="{FF2B5EF4-FFF2-40B4-BE49-F238E27FC236}">
                <a16:creationId xmlns:a16="http://schemas.microsoft.com/office/drawing/2014/main" id="{E7D8AD77-7E25-4367-B9DC-8B48F209385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55E7207-82CB-475B-99BF-1304A8E7A75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786" name="スライド イメージ プレースホルダ 1">
            <a:extLst>
              <a:ext uri="{FF2B5EF4-FFF2-40B4-BE49-F238E27FC236}">
                <a16:creationId xmlns:a16="http://schemas.microsoft.com/office/drawing/2014/main" id="{B5163117-11FD-49D0-B082-DEAFB5FBDC5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74787" name="ノート プレースホルダ 2">
            <a:extLst>
              <a:ext uri="{FF2B5EF4-FFF2-40B4-BE49-F238E27FC236}">
                <a16:creationId xmlns:a16="http://schemas.microsoft.com/office/drawing/2014/main" id="{2976F190-857C-4796-8463-DA3975F5721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74788" name="スライド番号プレースホルダ 3">
            <a:extLst>
              <a:ext uri="{FF2B5EF4-FFF2-40B4-BE49-F238E27FC236}">
                <a16:creationId xmlns:a16="http://schemas.microsoft.com/office/drawing/2014/main" id="{59EB9833-B7E5-41F0-834B-B5A74C2437B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B617655-5909-470C-8814-4B3A347835D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834" name="スライド イメージ プレースホルダ 1">
            <a:extLst>
              <a:ext uri="{FF2B5EF4-FFF2-40B4-BE49-F238E27FC236}">
                <a16:creationId xmlns:a16="http://schemas.microsoft.com/office/drawing/2014/main" id="{D5E23AFC-797F-4966-B2AC-4CA66BC923E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76835" name="ノート プレースホルダ 2">
            <a:extLst>
              <a:ext uri="{FF2B5EF4-FFF2-40B4-BE49-F238E27FC236}">
                <a16:creationId xmlns:a16="http://schemas.microsoft.com/office/drawing/2014/main" id="{D8F24283-D0FD-4DB5-8FD3-6BFDC9A02FC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76836" name="スライド番号プレースホルダ 3">
            <a:extLst>
              <a:ext uri="{FF2B5EF4-FFF2-40B4-BE49-F238E27FC236}">
                <a16:creationId xmlns:a16="http://schemas.microsoft.com/office/drawing/2014/main" id="{48F0D431-042C-494B-87C4-B0BF836896C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4AAC5D8-BF5E-4D3B-B4D2-800B853C2C6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82" name="スライド イメージ プレースホルダ 1">
            <a:extLst>
              <a:ext uri="{FF2B5EF4-FFF2-40B4-BE49-F238E27FC236}">
                <a16:creationId xmlns:a16="http://schemas.microsoft.com/office/drawing/2014/main" id="{0347A0DF-095A-493C-B09A-B73D9239237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78883" name="ノート プレースホルダ 2">
            <a:extLst>
              <a:ext uri="{FF2B5EF4-FFF2-40B4-BE49-F238E27FC236}">
                <a16:creationId xmlns:a16="http://schemas.microsoft.com/office/drawing/2014/main" id="{EA2D1A52-E7C2-4BB4-8A9A-B388F594C49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78884" name="スライド番号プレースホルダ 3">
            <a:extLst>
              <a:ext uri="{FF2B5EF4-FFF2-40B4-BE49-F238E27FC236}">
                <a16:creationId xmlns:a16="http://schemas.microsoft.com/office/drawing/2014/main" id="{9D427547-C2A1-41FC-9935-3ADD2F5F934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7D33E47-0D21-4626-8B25-9C93B158F9A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0930" name="スライド イメージ プレースホルダ 1">
            <a:extLst>
              <a:ext uri="{FF2B5EF4-FFF2-40B4-BE49-F238E27FC236}">
                <a16:creationId xmlns:a16="http://schemas.microsoft.com/office/drawing/2014/main" id="{EF414534-5626-42F4-8DC7-24BDEFA69E4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80931" name="ノート プレースホルダ 2">
            <a:extLst>
              <a:ext uri="{FF2B5EF4-FFF2-40B4-BE49-F238E27FC236}">
                <a16:creationId xmlns:a16="http://schemas.microsoft.com/office/drawing/2014/main" id="{0DAAD655-8031-4DC4-8290-60CC27FF0EA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80932" name="スライド番号プレースホルダ 3">
            <a:extLst>
              <a:ext uri="{FF2B5EF4-FFF2-40B4-BE49-F238E27FC236}">
                <a16:creationId xmlns:a16="http://schemas.microsoft.com/office/drawing/2014/main" id="{D2E58FAE-5088-4349-8B16-056BDE54CDD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55A292D-1853-4330-9BFB-8677A080F96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978" name="スライド イメージ プレースホルダ 1">
            <a:extLst>
              <a:ext uri="{FF2B5EF4-FFF2-40B4-BE49-F238E27FC236}">
                <a16:creationId xmlns:a16="http://schemas.microsoft.com/office/drawing/2014/main" id="{A6E26048-FA7A-4920-98B8-2F0BF9AA861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82979" name="ノート プレースホルダ 2">
            <a:extLst>
              <a:ext uri="{FF2B5EF4-FFF2-40B4-BE49-F238E27FC236}">
                <a16:creationId xmlns:a16="http://schemas.microsoft.com/office/drawing/2014/main" id="{4B0DAF04-9391-4A2D-86BB-0869234AC44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82980" name="スライド番号プレースホルダ 3">
            <a:extLst>
              <a:ext uri="{FF2B5EF4-FFF2-40B4-BE49-F238E27FC236}">
                <a16:creationId xmlns:a16="http://schemas.microsoft.com/office/drawing/2014/main" id="{845D0AE8-3D4F-467F-A534-C764705CB84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FF24ABB-D5AF-444D-B6E8-2E73366EEED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026" name="スライド イメージ プレースホルダ 1">
            <a:extLst>
              <a:ext uri="{FF2B5EF4-FFF2-40B4-BE49-F238E27FC236}">
                <a16:creationId xmlns:a16="http://schemas.microsoft.com/office/drawing/2014/main" id="{F27FF363-78E8-4FA6-B948-8533481E31E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85027" name="ノート プレースホルダ 2">
            <a:extLst>
              <a:ext uri="{FF2B5EF4-FFF2-40B4-BE49-F238E27FC236}">
                <a16:creationId xmlns:a16="http://schemas.microsoft.com/office/drawing/2014/main" id="{E87969F5-10BF-4712-BE92-0D6536C7652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85028" name="スライド番号プレースホルダ 3">
            <a:extLst>
              <a:ext uri="{FF2B5EF4-FFF2-40B4-BE49-F238E27FC236}">
                <a16:creationId xmlns:a16="http://schemas.microsoft.com/office/drawing/2014/main" id="{D46C061E-477B-4DD4-BDA3-5F4FE20135B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7C6E4E9-E0B1-4E3B-AB9C-D9A9A65D333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82" name="スライド イメージ プレースホルダ 1">
            <a:extLst>
              <a:ext uri="{FF2B5EF4-FFF2-40B4-BE49-F238E27FC236}">
                <a16:creationId xmlns:a16="http://schemas.microsoft.com/office/drawing/2014/main" id="{F3714A1A-FC5F-436E-A580-194E9CC5FD5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6483" name="ノート プレースホルダ 2">
            <a:extLst>
              <a:ext uri="{FF2B5EF4-FFF2-40B4-BE49-F238E27FC236}">
                <a16:creationId xmlns:a16="http://schemas.microsoft.com/office/drawing/2014/main" id="{4B41A7C4-75DE-4FF3-98B2-2442408075D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276484" name="スライド番号プレースホルダ 3">
            <a:extLst>
              <a:ext uri="{FF2B5EF4-FFF2-40B4-BE49-F238E27FC236}">
                <a16:creationId xmlns:a16="http://schemas.microsoft.com/office/drawing/2014/main" id="{EFC6A84A-7906-4E2C-99E1-607FDE27B1F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090463D-FF49-4A4E-8D80-331B3CC0263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074" name="スライド イメージ プレースホルダ 1">
            <a:extLst>
              <a:ext uri="{FF2B5EF4-FFF2-40B4-BE49-F238E27FC236}">
                <a16:creationId xmlns:a16="http://schemas.microsoft.com/office/drawing/2014/main" id="{D95109EC-7B5E-43C5-9726-366467FBDAB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87075" name="ノート プレースホルダ 2">
            <a:extLst>
              <a:ext uri="{FF2B5EF4-FFF2-40B4-BE49-F238E27FC236}">
                <a16:creationId xmlns:a16="http://schemas.microsoft.com/office/drawing/2014/main" id="{8D8515C8-7AE8-4C01-B3B2-E4F9BE99B2F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87076" name="スライド番号プレースホルダ 3">
            <a:extLst>
              <a:ext uri="{FF2B5EF4-FFF2-40B4-BE49-F238E27FC236}">
                <a16:creationId xmlns:a16="http://schemas.microsoft.com/office/drawing/2014/main" id="{E220820C-8501-4647-914C-246AEA86FEE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03517CA-99DE-4AAC-BC8C-5F498E6EB70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22" name="スライド イメージ プレースホルダ 1">
            <a:extLst>
              <a:ext uri="{FF2B5EF4-FFF2-40B4-BE49-F238E27FC236}">
                <a16:creationId xmlns:a16="http://schemas.microsoft.com/office/drawing/2014/main" id="{75BFB2DC-EB00-4BC0-8C8A-286EDA649A6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89123" name="ノート プレースホルダ 2">
            <a:extLst>
              <a:ext uri="{FF2B5EF4-FFF2-40B4-BE49-F238E27FC236}">
                <a16:creationId xmlns:a16="http://schemas.microsoft.com/office/drawing/2014/main" id="{75630CE3-4B1B-4D6A-9017-E65677848FA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89124" name="スライド番号プレースホルダ 3">
            <a:extLst>
              <a:ext uri="{FF2B5EF4-FFF2-40B4-BE49-F238E27FC236}">
                <a16:creationId xmlns:a16="http://schemas.microsoft.com/office/drawing/2014/main" id="{F305DEEC-36DA-4C7D-BF45-27954381CC6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74EF818-0EF4-4D35-A820-761761A19F9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170" name="スライド イメージ プレースホルダ 1">
            <a:extLst>
              <a:ext uri="{FF2B5EF4-FFF2-40B4-BE49-F238E27FC236}">
                <a16:creationId xmlns:a16="http://schemas.microsoft.com/office/drawing/2014/main" id="{2271D6EE-B4FE-4B74-B7C2-7E930869AE3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1171" name="ノート プレースホルダ 2">
            <a:extLst>
              <a:ext uri="{FF2B5EF4-FFF2-40B4-BE49-F238E27FC236}">
                <a16:creationId xmlns:a16="http://schemas.microsoft.com/office/drawing/2014/main" id="{467AD90F-DD2B-457C-ADD2-7DA5A6C198B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91172" name="スライド番号プレースホルダ 3">
            <a:extLst>
              <a:ext uri="{FF2B5EF4-FFF2-40B4-BE49-F238E27FC236}">
                <a16:creationId xmlns:a16="http://schemas.microsoft.com/office/drawing/2014/main" id="{7A030850-A0A5-40B2-BD15-A54CC5A5722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10D6AB1-64C2-449E-A880-5E2E50AE938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3218" name="スライド イメージ プレースホルダ 1">
            <a:extLst>
              <a:ext uri="{FF2B5EF4-FFF2-40B4-BE49-F238E27FC236}">
                <a16:creationId xmlns:a16="http://schemas.microsoft.com/office/drawing/2014/main" id="{2007367C-3A10-4A67-9AA3-F2968F3AB59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3219" name="ノート プレースホルダ 2">
            <a:extLst>
              <a:ext uri="{FF2B5EF4-FFF2-40B4-BE49-F238E27FC236}">
                <a16:creationId xmlns:a16="http://schemas.microsoft.com/office/drawing/2014/main" id="{A192228E-61BF-40AF-8B7B-293C6A9DEB1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93220" name="スライド番号プレースホルダ 3">
            <a:extLst>
              <a:ext uri="{FF2B5EF4-FFF2-40B4-BE49-F238E27FC236}">
                <a16:creationId xmlns:a16="http://schemas.microsoft.com/office/drawing/2014/main" id="{2D86D8DA-1ACA-4C9C-B64D-4EB2144F241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E881F95-2730-4C4A-99AE-A1F8FE43FF1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5266" name="スライド イメージ プレースホルダ 1">
            <a:extLst>
              <a:ext uri="{FF2B5EF4-FFF2-40B4-BE49-F238E27FC236}">
                <a16:creationId xmlns:a16="http://schemas.microsoft.com/office/drawing/2014/main" id="{D3F679F2-D2F0-48F7-9AD1-BA7F7D1994A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5267" name="ノート プレースホルダ 2">
            <a:extLst>
              <a:ext uri="{FF2B5EF4-FFF2-40B4-BE49-F238E27FC236}">
                <a16:creationId xmlns:a16="http://schemas.microsoft.com/office/drawing/2014/main" id="{E5E3A024-EE8E-4C3D-938F-55BD2DABE8E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95268" name="スライド番号プレースホルダ 3">
            <a:extLst>
              <a:ext uri="{FF2B5EF4-FFF2-40B4-BE49-F238E27FC236}">
                <a16:creationId xmlns:a16="http://schemas.microsoft.com/office/drawing/2014/main" id="{45FE1602-E5A5-41B5-B18B-7DA2D30EC3E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1FC4159-4251-4C2D-AAAB-83EA9F6827E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314" name="スライド イメージ プレースホルダ 1">
            <a:extLst>
              <a:ext uri="{FF2B5EF4-FFF2-40B4-BE49-F238E27FC236}">
                <a16:creationId xmlns:a16="http://schemas.microsoft.com/office/drawing/2014/main" id="{C1FB2498-CFA4-4556-8CEF-D6D6C442C79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7315" name="ノート プレースホルダ 2">
            <a:extLst>
              <a:ext uri="{FF2B5EF4-FFF2-40B4-BE49-F238E27FC236}">
                <a16:creationId xmlns:a16="http://schemas.microsoft.com/office/drawing/2014/main" id="{3CE14D34-821D-4730-8CBB-CA727F13B69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97316" name="スライド番号プレースホルダ 3">
            <a:extLst>
              <a:ext uri="{FF2B5EF4-FFF2-40B4-BE49-F238E27FC236}">
                <a16:creationId xmlns:a16="http://schemas.microsoft.com/office/drawing/2014/main" id="{555490C0-2972-46E0-A0CF-45DAA88B986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64DF484-DC27-414D-A86B-F1150FD8001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62" name="スライド イメージ プレースホルダ 1">
            <a:extLst>
              <a:ext uri="{FF2B5EF4-FFF2-40B4-BE49-F238E27FC236}">
                <a16:creationId xmlns:a16="http://schemas.microsoft.com/office/drawing/2014/main" id="{B78105F7-02F8-4BB0-BAA4-9CA13DF7022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9363" name="ノート プレースホルダ 2">
            <a:extLst>
              <a:ext uri="{FF2B5EF4-FFF2-40B4-BE49-F238E27FC236}">
                <a16:creationId xmlns:a16="http://schemas.microsoft.com/office/drawing/2014/main" id="{6F776D80-31AD-4908-92D5-56FB3686A4E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99364" name="スライド番号プレースホルダ 3">
            <a:extLst>
              <a:ext uri="{FF2B5EF4-FFF2-40B4-BE49-F238E27FC236}">
                <a16:creationId xmlns:a16="http://schemas.microsoft.com/office/drawing/2014/main" id="{5AF49031-6D6C-4587-BFE4-BBC310C44E8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34544DF-ECE6-44B7-8BB0-9560EA84AFD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410" name="スライド イメージ プレースホルダ 1">
            <a:extLst>
              <a:ext uri="{FF2B5EF4-FFF2-40B4-BE49-F238E27FC236}">
                <a16:creationId xmlns:a16="http://schemas.microsoft.com/office/drawing/2014/main" id="{80EC612C-5223-4BA4-BB64-56E9DDEF20E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1411" name="ノート プレースホルダ 2">
            <a:extLst>
              <a:ext uri="{FF2B5EF4-FFF2-40B4-BE49-F238E27FC236}">
                <a16:creationId xmlns:a16="http://schemas.microsoft.com/office/drawing/2014/main" id="{45B5D0D4-E52B-4F5B-A6C3-35F7EAF741B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01412" name="スライド番号プレースホルダ 3">
            <a:extLst>
              <a:ext uri="{FF2B5EF4-FFF2-40B4-BE49-F238E27FC236}">
                <a16:creationId xmlns:a16="http://schemas.microsoft.com/office/drawing/2014/main" id="{F573B776-7271-4C51-AD5E-7E7338FF6F4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7020674-4309-47A3-BAB9-F36978C7652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458" name="スライド イメージ プレースホルダ 1">
            <a:extLst>
              <a:ext uri="{FF2B5EF4-FFF2-40B4-BE49-F238E27FC236}">
                <a16:creationId xmlns:a16="http://schemas.microsoft.com/office/drawing/2014/main" id="{5FFA7046-70D6-4488-A20C-6449ABB499F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3459" name="ノート プレースホルダ 2">
            <a:extLst>
              <a:ext uri="{FF2B5EF4-FFF2-40B4-BE49-F238E27FC236}">
                <a16:creationId xmlns:a16="http://schemas.microsoft.com/office/drawing/2014/main" id="{DC6B9119-8BA0-4FF6-B886-DA6BBEFA27B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03460" name="スライド番号プレースホルダ 3">
            <a:extLst>
              <a:ext uri="{FF2B5EF4-FFF2-40B4-BE49-F238E27FC236}">
                <a16:creationId xmlns:a16="http://schemas.microsoft.com/office/drawing/2014/main" id="{D97FC0C9-3883-44DE-902A-33D75D74046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251EB3E-FD42-45CB-86B1-554400C00E3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506" name="スライド イメージ プレースホルダ 1">
            <a:extLst>
              <a:ext uri="{FF2B5EF4-FFF2-40B4-BE49-F238E27FC236}">
                <a16:creationId xmlns:a16="http://schemas.microsoft.com/office/drawing/2014/main" id="{1D40C401-E2F5-40DA-B1C4-4679BC43FD4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5507" name="ノート プレースホルダ 2">
            <a:extLst>
              <a:ext uri="{FF2B5EF4-FFF2-40B4-BE49-F238E27FC236}">
                <a16:creationId xmlns:a16="http://schemas.microsoft.com/office/drawing/2014/main" id="{17F25C9B-E5B8-4E12-8343-4D2053B0379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05508" name="スライド番号プレースホルダ 3">
            <a:extLst>
              <a:ext uri="{FF2B5EF4-FFF2-40B4-BE49-F238E27FC236}">
                <a16:creationId xmlns:a16="http://schemas.microsoft.com/office/drawing/2014/main" id="{3B0C5CC5-8C24-48BD-8DEA-A19A3016547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478C5A3-5A64-4604-9022-27822D62F9D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530" name="スライド イメージ プレースホルダ 1">
            <a:extLst>
              <a:ext uri="{FF2B5EF4-FFF2-40B4-BE49-F238E27FC236}">
                <a16:creationId xmlns:a16="http://schemas.microsoft.com/office/drawing/2014/main" id="{E704C83E-FDBE-40E1-A6B9-4D22939E991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8531" name="ノート プレースホルダ 2">
            <a:extLst>
              <a:ext uri="{FF2B5EF4-FFF2-40B4-BE49-F238E27FC236}">
                <a16:creationId xmlns:a16="http://schemas.microsoft.com/office/drawing/2014/main" id="{DA78737F-24BD-469D-85FD-6885E51429F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78532" name="スライド番号プレースホルダ 3">
            <a:extLst>
              <a:ext uri="{FF2B5EF4-FFF2-40B4-BE49-F238E27FC236}">
                <a16:creationId xmlns:a16="http://schemas.microsoft.com/office/drawing/2014/main" id="{18DB2ACC-65DB-4F54-9182-DA3E2F2D023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B1CFC49-47A1-4414-9217-56596A5BA37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554" name="スライド イメージ プレースホルダ 1">
            <a:extLst>
              <a:ext uri="{FF2B5EF4-FFF2-40B4-BE49-F238E27FC236}">
                <a16:creationId xmlns:a16="http://schemas.microsoft.com/office/drawing/2014/main" id="{71121F83-86AA-4533-A1AC-B3AF41C7F2C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7555" name="ノート プレースホルダ 2">
            <a:extLst>
              <a:ext uri="{FF2B5EF4-FFF2-40B4-BE49-F238E27FC236}">
                <a16:creationId xmlns:a16="http://schemas.microsoft.com/office/drawing/2014/main" id="{8BAC086C-5650-477F-BFDF-A42B0502603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07556" name="スライド番号プレースホルダ 3">
            <a:extLst>
              <a:ext uri="{FF2B5EF4-FFF2-40B4-BE49-F238E27FC236}">
                <a16:creationId xmlns:a16="http://schemas.microsoft.com/office/drawing/2014/main" id="{977EFC2F-B572-4144-A085-CA76FC7FF9B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FC624CE-6244-4E11-97B1-D8B6A444EC4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02" name="スライド イメージ プレースホルダ 1">
            <a:extLst>
              <a:ext uri="{FF2B5EF4-FFF2-40B4-BE49-F238E27FC236}">
                <a16:creationId xmlns:a16="http://schemas.microsoft.com/office/drawing/2014/main" id="{7E3BECF0-360D-4A3D-825F-A8B9CBC825A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603" name="ノート プレースホルダ 2">
            <a:extLst>
              <a:ext uri="{FF2B5EF4-FFF2-40B4-BE49-F238E27FC236}">
                <a16:creationId xmlns:a16="http://schemas.microsoft.com/office/drawing/2014/main" id="{8B2CF6BD-277E-49E9-B990-B8B041537A9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09604" name="スライド番号プレースホルダ 3">
            <a:extLst>
              <a:ext uri="{FF2B5EF4-FFF2-40B4-BE49-F238E27FC236}">
                <a16:creationId xmlns:a16="http://schemas.microsoft.com/office/drawing/2014/main" id="{EEC69317-127A-4E5F-A28D-ECB104651A5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FE72C0A-1E71-4D62-A9FC-E1F8100FE47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650" name="スライド イメージ プレースホルダ 1">
            <a:extLst>
              <a:ext uri="{FF2B5EF4-FFF2-40B4-BE49-F238E27FC236}">
                <a16:creationId xmlns:a16="http://schemas.microsoft.com/office/drawing/2014/main" id="{955DD47E-DA66-40EC-93A6-5EF9129BB37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1651" name="ノート プレースホルダ 2">
            <a:extLst>
              <a:ext uri="{FF2B5EF4-FFF2-40B4-BE49-F238E27FC236}">
                <a16:creationId xmlns:a16="http://schemas.microsoft.com/office/drawing/2014/main" id="{58C2ADDC-FCB5-40F4-A638-607C770907B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1652" name="スライド番号プレースホルダ 3">
            <a:extLst>
              <a:ext uri="{FF2B5EF4-FFF2-40B4-BE49-F238E27FC236}">
                <a16:creationId xmlns:a16="http://schemas.microsoft.com/office/drawing/2014/main" id="{93E51108-88B3-493B-BB2F-0EB5BC110C3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0404B49-9A88-4E26-9D4B-DA2849C740A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698" name="スライド イメージ プレースホルダ 1">
            <a:extLst>
              <a:ext uri="{FF2B5EF4-FFF2-40B4-BE49-F238E27FC236}">
                <a16:creationId xmlns:a16="http://schemas.microsoft.com/office/drawing/2014/main" id="{692BE340-5315-4D7D-BC1F-9924E8D7FCC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3699" name="ノート プレースホルダ 2">
            <a:extLst>
              <a:ext uri="{FF2B5EF4-FFF2-40B4-BE49-F238E27FC236}">
                <a16:creationId xmlns:a16="http://schemas.microsoft.com/office/drawing/2014/main" id="{1FADC21F-7B8B-4C15-BCEF-9337AD4F780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3700" name="スライド番号プレースホルダ 3">
            <a:extLst>
              <a:ext uri="{FF2B5EF4-FFF2-40B4-BE49-F238E27FC236}">
                <a16:creationId xmlns:a16="http://schemas.microsoft.com/office/drawing/2014/main" id="{EDC7F740-B600-4DCB-835F-4E57902F4E3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EDFB09A-C477-4E84-AFA6-2AE39FF2170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746" name="スライド イメージ プレースホルダ 1">
            <a:extLst>
              <a:ext uri="{FF2B5EF4-FFF2-40B4-BE49-F238E27FC236}">
                <a16:creationId xmlns:a16="http://schemas.microsoft.com/office/drawing/2014/main" id="{C7150078-FB6E-47B7-A3ED-F84A5F663E7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5747" name="ノート プレースホルダ 2">
            <a:extLst>
              <a:ext uri="{FF2B5EF4-FFF2-40B4-BE49-F238E27FC236}">
                <a16:creationId xmlns:a16="http://schemas.microsoft.com/office/drawing/2014/main" id="{245C0A4C-ABF8-40FB-8646-2AF01E94FE0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5748" name="スライド番号プレースホルダ 3">
            <a:extLst>
              <a:ext uri="{FF2B5EF4-FFF2-40B4-BE49-F238E27FC236}">
                <a16:creationId xmlns:a16="http://schemas.microsoft.com/office/drawing/2014/main" id="{081ED245-6EF0-43CB-92F1-58DB0E0F687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5E17528-F12D-4B12-8658-665BA7CE8DC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7794" name="スライド イメージ プレースホルダ 1">
            <a:extLst>
              <a:ext uri="{FF2B5EF4-FFF2-40B4-BE49-F238E27FC236}">
                <a16:creationId xmlns:a16="http://schemas.microsoft.com/office/drawing/2014/main" id="{37BCC1D9-926C-4C34-B980-FD18AB6BBFD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7795" name="ノート プレースホルダ 2">
            <a:extLst>
              <a:ext uri="{FF2B5EF4-FFF2-40B4-BE49-F238E27FC236}">
                <a16:creationId xmlns:a16="http://schemas.microsoft.com/office/drawing/2014/main" id="{984E8A9C-58AC-44C0-A595-9B1ECC81AC2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7796" name="スライド番号プレースホルダ 3">
            <a:extLst>
              <a:ext uri="{FF2B5EF4-FFF2-40B4-BE49-F238E27FC236}">
                <a16:creationId xmlns:a16="http://schemas.microsoft.com/office/drawing/2014/main" id="{9F721BA5-E5C0-4CBB-B639-5C9358736AF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5B050A6-9C18-4C6A-9EF3-AFC7D500D04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42" name="スライド イメージ プレースホルダ 1">
            <a:extLst>
              <a:ext uri="{FF2B5EF4-FFF2-40B4-BE49-F238E27FC236}">
                <a16:creationId xmlns:a16="http://schemas.microsoft.com/office/drawing/2014/main" id="{A4BF4D1E-4EEA-4E75-AFEA-88107383BAC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9843" name="ノート プレースホルダ 2">
            <a:extLst>
              <a:ext uri="{FF2B5EF4-FFF2-40B4-BE49-F238E27FC236}">
                <a16:creationId xmlns:a16="http://schemas.microsoft.com/office/drawing/2014/main" id="{387688B8-5CE5-4D90-BF90-19B11910A43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9844" name="スライド番号プレースホルダ 3">
            <a:extLst>
              <a:ext uri="{FF2B5EF4-FFF2-40B4-BE49-F238E27FC236}">
                <a16:creationId xmlns:a16="http://schemas.microsoft.com/office/drawing/2014/main" id="{9AA1E83E-6EFE-48E6-8205-CEE9C74B255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6950EBF-DB79-4ED8-9F7D-796E77A4D5D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1890" name="スライド イメージ プレースホルダ 1">
            <a:extLst>
              <a:ext uri="{FF2B5EF4-FFF2-40B4-BE49-F238E27FC236}">
                <a16:creationId xmlns:a16="http://schemas.microsoft.com/office/drawing/2014/main" id="{C0080E69-0133-45A5-9893-92350D127AE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21891" name="ノート プレースホルダ 2">
            <a:extLst>
              <a:ext uri="{FF2B5EF4-FFF2-40B4-BE49-F238E27FC236}">
                <a16:creationId xmlns:a16="http://schemas.microsoft.com/office/drawing/2014/main" id="{7CE1CB6F-8757-44A8-8259-EAAD913713B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421892" name="スライド番号プレースホルダ 3">
            <a:extLst>
              <a:ext uri="{FF2B5EF4-FFF2-40B4-BE49-F238E27FC236}">
                <a16:creationId xmlns:a16="http://schemas.microsoft.com/office/drawing/2014/main" id="{2B795494-0D81-44E7-AF32-994C5587373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FAF95CF-9087-4837-82EC-F8F8B77BB01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938" name="スライド イメージ プレースホルダ 1">
            <a:extLst>
              <a:ext uri="{FF2B5EF4-FFF2-40B4-BE49-F238E27FC236}">
                <a16:creationId xmlns:a16="http://schemas.microsoft.com/office/drawing/2014/main" id="{13D6306B-B6C8-4B4B-8A17-96E95089ACA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23939" name="ノート プレースホルダ 2">
            <a:extLst>
              <a:ext uri="{FF2B5EF4-FFF2-40B4-BE49-F238E27FC236}">
                <a16:creationId xmlns:a16="http://schemas.microsoft.com/office/drawing/2014/main" id="{847A167D-DDF4-4990-90B8-CD82A615A21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423940" name="スライド番号プレースホルダ 3">
            <a:extLst>
              <a:ext uri="{FF2B5EF4-FFF2-40B4-BE49-F238E27FC236}">
                <a16:creationId xmlns:a16="http://schemas.microsoft.com/office/drawing/2014/main" id="{3BD7E10E-877C-44CD-AD8C-99F7DF4FC84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C1CFA3F-E50D-4752-BF54-0DFABAC8533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986" name="スライド イメージ プレースホルダ 1">
            <a:extLst>
              <a:ext uri="{FF2B5EF4-FFF2-40B4-BE49-F238E27FC236}">
                <a16:creationId xmlns:a16="http://schemas.microsoft.com/office/drawing/2014/main" id="{C57A6862-A52B-4DBA-B3BA-72F0EEE423F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25987" name="ノート プレースホルダ 2">
            <a:extLst>
              <a:ext uri="{FF2B5EF4-FFF2-40B4-BE49-F238E27FC236}">
                <a16:creationId xmlns:a16="http://schemas.microsoft.com/office/drawing/2014/main" id="{D780004A-667C-460A-A4E4-EDA8E14468E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25988" name="スライド番号プレースホルダ 3">
            <a:extLst>
              <a:ext uri="{FF2B5EF4-FFF2-40B4-BE49-F238E27FC236}">
                <a16:creationId xmlns:a16="http://schemas.microsoft.com/office/drawing/2014/main" id="{A2949606-D4A6-4DD1-992B-C8D4E4237F0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70F968C-2CC9-44F0-8DCD-FE3035C8BE1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78" name="スライド イメージ プレースホルダ 1">
            <a:extLst>
              <a:ext uri="{FF2B5EF4-FFF2-40B4-BE49-F238E27FC236}">
                <a16:creationId xmlns:a16="http://schemas.microsoft.com/office/drawing/2014/main" id="{F0434A10-1838-44EE-A48A-FA87A22ADA7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0579" name="ノート プレースホルダ 2">
            <a:extLst>
              <a:ext uri="{FF2B5EF4-FFF2-40B4-BE49-F238E27FC236}">
                <a16:creationId xmlns:a16="http://schemas.microsoft.com/office/drawing/2014/main" id="{DC8A9DD0-E670-439B-B62E-4B1B35F510A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80580" name="スライド番号プレースホルダ 3">
            <a:extLst>
              <a:ext uri="{FF2B5EF4-FFF2-40B4-BE49-F238E27FC236}">
                <a16:creationId xmlns:a16="http://schemas.microsoft.com/office/drawing/2014/main" id="{88E6BA1D-2DD8-4810-8AB3-8C25379B96E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AD8E9E7-1229-45B7-ACB9-8114F15E5F5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034" name="スライド イメージ プレースホルダ 1">
            <a:extLst>
              <a:ext uri="{FF2B5EF4-FFF2-40B4-BE49-F238E27FC236}">
                <a16:creationId xmlns:a16="http://schemas.microsoft.com/office/drawing/2014/main" id="{6C8B752D-6417-47B1-A9C0-DC035ACC674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28035" name="ノート プレースホルダ 2">
            <a:extLst>
              <a:ext uri="{FF2B5EF4-FFF2-40B4-BE49-F238E27FC236}">
                <a16:creationId xmlns:a16="http://schemas.microsoft.com/office/drawing/2014/main" id="{F9F71271-801F-40DA-872B-D4BEBA282DA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28036" name="スライド番号プレースホルダ 3">
            <a:extLst>
              <a:ext uri="{FF2B5EF4-FFF2-40B4-BE49-F238E27FC236}">
                <a16:creationId xmlns:a16="http://schemas.microsoft.com/office/drawing/2014/main" id="{E0843A3A-B916-4B74-A035-3DBB63E002C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B48AEC0-B7EB-4E56-B057-1C05826F166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82" name="スライド イメージ プレースホルダ 1">
            <a:extLst>
              <a:ext uri="{FF2B5EF4-FFF2-40B4-BE49-F238E27FC236}">
                <a16:creationId xmlns:a16="http://schemas.microsoft.com/office/drawing/2014/main" id="{FFEDF3D0-7B2A-4AF3-B4D7-A12BD50C487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30083" name="ノート プレースホルダ 2">
            <a:extLst>
              <a:ext uri="{FF2B5EF4-FFF2-40B4-BE49-F238E27FC236}">
                <a16:creationId xmlns:a16="http://schemas.microsoft.com/office/drawing/2014/main" id="{50FA4014-8EDD-4F52-BEB6-DE440445674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30084" name="スライド番号プレースホルダ 3">
            <a:extLst>
              <a:ext uri="{FF2B5EF4-FFF2-40B4-BE49-F238E27FC236}">
                <a16:creationId xmlns:a16="http://schemas.microsoft.com/office/drawing/2014/main" id="{4A11B7EF-46ED-412E-9306-1218D7E853E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BB148C6-E24D-4590-B5D7-C2B4B12664B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2130" name="スライド イメージ プレースホルダ 1">
            <a:extLst>
              <a:ext uri="{FF2B5EF4-FFF2-40B4-BE49-F238E27FC236}">
                <a16:creationId xmlns:a16="http://schemas.microsoft.com/office/drawing/2014/main" id="{A5A961C1-AEEC-4098-BFA5-6D131AD7B4F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32131" name="ノート プレースホルダ 2">
            <a:extLst>
              <a:ext uri="{FF2B5EF4-FFF2-40B4-BE49-F238E27FC236}">
                <a16:creationId xmlns:a16="http://schemas.microsoft.com/office/drawing/2014/main" id="{6FF8B9DD-5CEF-4326-A01A-5EF0B1E0DE9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32132" name="スライド番号プレースホルダ 3">
            <a:extLst>
              <a:ext uri="{FF2B5EF4-FFF2-40B4-BE49-F238E27FC236}">
                <a16:creationId xmlns:a16="http://schemas.microsoft.com/office/drawing/2014/main" id="{0527DC24-D7F3-47CA-A52B-90D3B0993A7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A3CADBE-E709-4F16-A0A0-81693614F1B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4178" name="スライド イメージ プレースホルダ 1">
            <a:extLst>
              <a:ext uri="{FF2B5EF4-FFF2-40B4-BE49-F238E27FC236}">
                <a16:creationId xmlns:a16="http://schemas.microsoft.com/office/drawing/2014/main" id="{E4FC02C9-D1EE-4BBD-9C96-699DF0A73C2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34179" name="ノート プレースホルダ 2">
            <a:extLst>
              <a:ext uri="{FF2B5EF4-FFF2-40B4-BE49-F238E27FC236}">
                <a16:creationId xmlns:a16="http://schemas.microsoft.com/office/drawing/2014/main" id="{CEA6C4E7-EFFC-427C-B9A5-BD29325B258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4</a:t>
            </a:r>
            <a:r>
              <a:rPr lang="ja-JP" altLang="en-US"/>
              <a:t>分割</a:t>
            </a:r>
          </a:p>
        </p:txBody>
      </p:sp>
      <p:sp>
        <p:nvSpPr>
          <p:cNvPr id="434180" name="スライド番号プレースホルダ 3">
            <a:extLst>
              <a:ext uri="{FF2B5EF4-FFF2-40B4-BE49-F238E27FC236}">
                <a16:creationId xmlns:a16="http://schemas.microsoft.com/office/drawing/2014/main" id="{DBA0F92D-770F-44D2-989B-B790C1417A0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6CEDA6D-C882-4E14-91EB-4ADAADCE02E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6226" name="スライド イメージ プレースホルダ 1">
            <a:extLst>
              <a:ext uri="{FF2B5EF4-FFF2-40B4-BE49-F238E27FC236}">
                <a16:creationId xmlns:a16="http://schemas.microsoft.com/office/drawing/2014/main" id="{C91EDF3B-AAC8-4871-8FC5-5C8FC141247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36227" name="ノート プレースホルダ 2">
            <a:extLst>
              <a:ext uri="{FF2B5EF4-FFF2-40B4-BE49-F238E27FC236}">
                <a16:creationId xmlns:a16="http://schemas.microsoft.com/office/drawing/2014/main" id="{5898CC2C-BF82-4C4D-8FA6-A43576B597A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4</a:t>
            </a:r>
            <a:r>
              <a:rPr lang="ja-JP" altLang="en-US"/>
              <a:t>分割</a:t>
            </a:r>
          </a:p>
        </p:txBody>
      </p:sp>
      <p:sp>
        <p:nvSpPr>
          <p:cNvPr id="436228" name="スライド番号プレースホルダ 3">
            <a:extLst>
              <a:ext uri="{FF2B5EF4-FFF2-40B4-BE49-F238E27FC236}">
                <a16:creationId xmlns:a16="http://schemas.microsoft.com/office/drawing/2014/main" id="{E51FCC2B-D7F3-4F01-AA7A-56AE1AFBF7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06ADD74-FD68-4056-A02F-FF490EFA473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8274" name="スライド イメージ プレースホルダ 1">
            <a:extLst>
              <a:ext uri="{FF2B5EF4-FFF2-40B4-BE49-F238E27FC236}">
                <a16:creationId xmlns:a16="http://schemas.microsoft.com/office/drawing/2014/main" id="{BDFCA81B-F430-4B34-B9BC-70BD92EEADD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38275" name="ノート プレースホルダ 2">
            <a:extLst>
              <a:ext uri="{FF2B5EF4-FFF2-40B4-BE49-F238E27FC236}">
                <a16:creationId xmlns:a16="http://schemas.microsoft.com/office/drawing/2014/main" id="{0ADC426E-EFDD-453A-86F8-D9AB2DD741C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38276" name="スライド番号プレースホルダ 3">
            <a:extLst>
              <a:ext uri="{FF2B5EF4-FFF2-40B4-BE49-F238E27FC236}">
                <a16:creationId xmlns:a16="http://schemas.microsoft.com/office/drawing/2014/main" id="{AB4DCC12-A530-4A1A-9424-7735D2633BC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F953D3E-A83E-4FFD-A666-EBCBDEB2B9E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22" name="スライド イメージ プレースホルダ 1">
            <a:extLst>
              <a:ext uri="{FF2B5EF4-FFF2-40B4-BE49-F238E27FC236}">
                <a16:creationId xmlns:a16="http://schemas.microsoft.com/office/drawing/2014/main" id="{FE138EEA-F630-4140-AAC2-0DFFB2EDA7E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40323" name="ノート プレースホルダ 2">
            <a:extLst>
              <a:ext uri="{FF2B5EF4-FFF2-40B4-BE49-F238E27FC236}">
                <a16:creationId xmlns:a16="http://schemas.microsoft.com/office/drawing/2014/main" id="{B081023F-B4EB-4AA4-92C4-F76A62DDC00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40324" name="スライド番号プレースホルダ 3">
            <a:extLst>
              <a:ext uri="{FF2B5EF4-FFF2-40B4-BE49-F238E27FC236}">
                <a16:creationId xmlns:a16="http://schemas.microsoft.com/office/drawing/2014/main" id="{3934413D-C2AA-466F-99C4-5E5CFB24B94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F57B8AA-F061-4BA7-B2C5-1573FD376A7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2370" name="スライド イメージ プレースホルダ 1">
            <a:extLst>
              <a:ext uri="{FF2B5EF4-FFF2-40B4-BE49-F238E27FC236}">
                <a16:creationId xmlns:a16="http://schemas.microsoft.com/office/drawing/2014/main" id="{A11B9B47-BD54-43FD-9F15-29E37FC8697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42371" name="ノート プレースホルダ 2">
            <a:extLst>
              <a:ext uri="{FF2B5EF4-FFF2-40B4-BE49-F238E27FC236}">
                <a16:creationId xmlns:a16="http://schemas.microsoft.com/office/drawing/2014/main" id="{6E238E24-467B-4C70-8F03-F66F3D45C69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42372" name="スライド番号プレースホルダ 3">
            <a:extLst>
              <a:ext uri="{FF2B5EF4-FFF2-40B4-BE49-F238E27FC236}">
                <a16:creationId xmlns:a16="http://schemas.microsoft.com/office/drawing/2014/main" id="{6A5F5851-56E3-42FB-9C7F-D8774046F9B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BC03750-DE98-48A2-BE19-ED1710D5DB6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4418" name="スライド イメージ プレースホルダ 1">
            <a:extLst>
              <a:ext uri="{FF2B5EF4-FFF2-40B4-BE49-F238E27FC236}">
                <a16:creationId xmlns:a16="http://schemas.microsoft.com/office/drawing/2014/main" id="{20F0A2A8-F8C8-4C7E-9B68-2A33216A121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44419" name="ノート プレースホルダ 2">
            <a:extLst>
              <a:ext uri="{FF2B5EF4-FFF2-40B4-BE49-F238E27FC236}">
                <a16:creationId xmlns:a16="http://schemas.microsoft.com/office/drawing/2014/main" id="{DD010794-F526-4706-8F97-496DE9C83BB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44420" name="スライド番号プレースホルダ 3">
            <a:extLst>
              <a:ext uri="{FF2B5EF4-FFF2-40B4-BE49-F238E27FC236}">
                <a16:creationId xmlns:a16="http://schemas.microsoft.com/office/drawing/2014/main" id="{9086C830-6A55-4374-8943-F1993DB0CB2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6EA4705-3996-4CAD-B52C-F206C155EFD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466" name="スライド イメージ プレースホルダ 1">
            <a:extLst>
              <a:ext uri="{FF2B5EF4-FFF2-40B4-BE49-F238E27FC236}">
                <a16:creationId xmlns:a16="http://schemas.microsoft.com/office/drawing/2014/main" id="{D45A27D2-F087-42F6-B88A-C3E224D6970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46467" name="ノート プレースホルダ 2">
            <a:extLst>
              <a:ext uri="{FF2B5EF4-FFF2-40B4-BE49-F238E27FC236}">
                <a16:creationId xmlns:a16="http://schemas.microsoft.com/office/drawing/2014/main" id="{6E0C8DC1-770B-4779-9875-799050BCF48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46468" name="スライド番号プレースホルダ 3">
            <a:extLst>
              <a:ext uri="{FF2B5EF4-FFF2-40B4-BE49-F238E27FC236}">
                <a16:creationId xmlns:a16="http://schemas.microsoft.com/office/drawing/2014/main" id="{390EA0BB-43D3-438C-917A-CE221040E03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D39C54D-B9D0-4349-B1E1-DC1BB053844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626" name="スライド イメージ プレースホルダ 1">
            <a:extLst>
              <a:ext uri="{FF2B5EF4-FFF2-40B4-BE49-F238E27FC236}">
                <a16:creationId xmlns:a16="http://schemas.microsoft.com/office/drawing/2014/main" id="{5655175A-AF67-457E-B64E-49AEA597C92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2627" name="ノート プレースホルダ 2">
            <a:extLst>
              <a:ext uri="{FF2B5EF4-FFF2-40B4-BE49-F238E27FC236}">
                <a16:creationId xmlns:a16="http://schemas.microsoft.com/office/drawing/2014/main" id="{B5E4E6FC-B24B-4799-A51D-0E29A1AFD93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282628" name="スライド番号プレースホルダ 3">
            <a:extLst>
              <a:ext uri="{FF2B5EF4-FFF2-40B4-BE49-F238E27FC236}">
                <a16:creationId xmlns:a16="http://schemas.microsoft.com/office/drawing/2014/main" id="{E9F0CDEA-C2C0-42CC-8FD1-216C78039B3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66700EE-6275-43AC-988D-E24E8C9609E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8514" name="スライド イメージ プレースホルダ 1">
            <a:extLst>
              <a:ext uri="{FF2B5EF4-FFF2-40B4-BE49-F238E27FC236}">
                <a16:creationId xmlns:a16="http://schemas.microsoft.com/office/drawing/2014/main" id="{6011B309-9FC7-4F87-AC42-6A40768CD2A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48515" name="ノート プレースホルダ 2">
            <a:extLst>
              <a:ext uri="{FF2B5EF4-FFF2-40B4-BE49-F238E27FC236}">
                <a16:creationId xmlns:a16="http://schemas.microsoft.com/office/drawing/2014/main" id="{7E91626C-0D4B-472F-91C3-D30F72CF9A0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48516" name="スライド番号プレースホルダ 3">
            <a:extLst>
              <a:ext uri="{FF2B5EF4-FFF2-40B4-BE49-F238E27FC236}">
                <a16:creationId xmlns:a16="http://schemas.microsoft.com/office/drawing/2014/main" id="{25214DEA-E95A-49EA-84C5-80D69AF6565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0AE52D75-ADE9-4C41-84AD-37D871028E8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62" name="スライド イメージ プレースホルダ 1">
            <a:extLst>
              <a:ext uri="{FF2B5EF4-FFF2-40B4-BE49-F238E27FC236}">
                <a16:creationId xmlns:a16="http://schemas.microsoft.com/office/drawing/2014/main" id="{F6D6454F-C875-4340-9E82-060F5BC123D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50563" name="ノート プレースホルダ 2">
            <a:extLst>
              <a:ext uri="{FF2B5EF4-FFF2-40B4-BE49-F238E27FC236}">
                <a16:creationId xmlns:a16="http://schemas.microsoft.com/office/drawing/2014/main" id="{4CC1ADDA-DA63-4563-AEEC-FB322044B1F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50564" name="スライド番号プレースホルダ 3">
            <a:extLst>
              <a:ext uri="{FF2B5EF4-FFF2-40B4-BE49-F238E27FC236}">
                <a16:creationId xmlns:a16="http://schemas.microsoft.com/office/drawing/2014/main" id="{387F3DA8-D482-4F3C-88AD-C5A38EEEB2B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09F2FACA-948B-48BA-906C-9B5C2F3C359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2610" name="スライド イメージ プレースホルダ 1">
            <a:extLst>
              <a:ext uri="{FF2B5EF4-FFF2-40B4-BE49-F238E27FC236}">
                <a16:creationId xmlns:a16="http://schemas.microsoft.com/office/drawing/2014/main" id="{830F3280-398B-4FE0-94A9-FA50B6DADCA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52611" name="ノート プレースホルダ 2">
            <a:extLst>
              <a:ext uri="{FF2B5EF4-FFF2-40B4-BE49-F238E27FC236}">
                <a16:creationId xmlns:a16="http://schemas.microsoft.com/office/drawing/2014/main" id="{91AF168F-295D-4208-A4AB-3CF0821804B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52612" name="スライド番号プレースホルダ 3">
            <a:extLst>
              <a:ext uri="{FF2B5EF4-FFF2-40B4-BE49-F238E27FC236}">
                <a16:creationId xmlns:a16="http://schemas.microsoft.com/office/drawing/2014/main" id="{F31D5B1B-7833-4E50-BC45-5D8D1332ABE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0E9E263-E7C7-49A6-9258-945008E260E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658" name="スライド イメージ プレースホルダ 1">
            <a:extLst>
              <a:ext uri="{FF2B5EF4-FFF2-40B4-BE49-F238E27FC236}">
                <a16:creationId xmlns:a16="http://schemas.microsoft.com/office/drawing/2014/main" id="{DB57CDAB-AA90-45DF-97DA-61EDD5D09F5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54659" name="ノート プレースホルダ 2">
            <a:extLst>
              <a:ext uri="{FF2B5EF4-FFF2-40B4-BE49-F238E27FC236}">
                <a16:creationId xmlns:a16="http://schemas.microsoft.com/office/drawing/2014/main" id="{C63C4659-C272-47BF-9395-B23E805EE36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54660" name="スライド番号プレースホルダ 3">
            <a:extLst>
              <a:ext uri="{FF2B5EF4-FFF2-40B4-BE49-F238E27FC236}">
                <a16:creationId xmlns:a16="http://schemas.microsoft.com/office/drawing/2014/main" id="{3EE7ECBC-4222-4658-8E52-7DC4EF07CFA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E705CAD-785E-418A-B0FE-15D27BBA1CC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6706" name="スライド イメージ プレースホルダ 1">
            <a:extLst>
              <a:ext uri="{FF2B5EF4-FFF2-40B4-BE49-F238E27FC236}">
                <a16:creationId xmlns:a16="http://schemas.microsoft.com/office/drawing/2014/main" id="{8B3FA4E6-CB20-48BC-88B2-01330266D14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56707" name="ノート プレースホルダ 2">
            <a:extLst>
              <a:ext uri="{FF2B5EF4-FFF2-40B4-BE49-F238E27FC236}">
                <a16:creationId xmlns:a16="http://schemas.microsoft.com/office/drawing/2014/main" id="{702983CA-C1A2-4DC6-93BA-97FEF8EC5E0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56708" name="スライド番号プレースホルダ 3">
            <a:extLst>
              <a:ext uri="{FF2B5EF4-FFF2-40B4-BE49-F238E27FC236}">
                <a16:creationId xmlns:a16="http://schemas.microsoft.com/office/drawing/2014/main" id="{7494A71B-BF4D-4C43-8C5D-9A01C054108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0B071B6D-BC52-4E1E-B3E6-13AF431C616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8754" name="スライド イメージ プレースホルダ 1">
            <a:extLst>
              <a:ext uri="{FF2B5EF4-FFF2-40B4-BE49-F238E27FC236}">
                <a16:creationId xmlns:a16="http://schemas.microsoft.com/office/drawing/2014/main" id="{678A5F9D-FBCA-4C26-A797-D825971DEB4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58755" name="ノート プレースホルダ 2">
            <a:extLst>
              <a:ext uri="{FF2B5EF4-FFF2-40B4-BE49-F238E27FC236}">
                <a16:creationId xmlns:a16="http://schemas.microsoft.com/office/drawing/2014/main" id="{B1EE64F2-0AC8-4FB7-99F1-02701DFF827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58756" name="スライド番号プレースホルダ 3">
            <a:extLst>
              <a:ext uri="{FF2B5EF4-FFF2-40B4-BE49-F238E27FC236}">
                <a16:creationId xmlns:a16="http://schemas.microsoft.com/office/drawing/2014/main" id="{5E2BBA4E-8E0F-4900-B869-4C4552F02A2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F432BEF-7AA6-4117-B00C-7B0B11FF1EB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02" name="スライド イメージ プレースホルダ 1">
            <a:extLst>
              <a:ext uri="{FF2B5EF4-FFF2-40B4-BE49-F238E27FC236}">
                <a16:creationId xmlns:a16="http://schemas.microsoft.com/office/drawing/2014/main" id="{7E76812A-61BE-4DD3-9CEA-EB03921757B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60803" name="ノート プレースホルダ 2">
            <a:extLst>
              <a:ext uri="{FF2B5EF4-FFF2-40B4-BE49-F238E27FC236}">
                <a16:creationId xmlns:a16="http://schemas.microsoft.com/office/drawing/2014/main" id="{3B51DB32-EAAD-43AE-9085-01AD2D71E35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60804" name="スライド番号プレースホルダ 3">
            <a:extLst>
              <a:ext uri="{FF2B5EF4-FFF2-40B4-BE49-F238E27FC236}">
                <a16:creationId xmlns:a16="http://schemas.microsoft.com/office/drawing/2014/main" id="{4F6A317A-C773-4440-B52A-E057C467865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992D45B-F11F-43BB-B99A-817090D52B5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850" name="スライド イメージ プレースホルダ 1">
            <a:extLst>
              <a:ext uri="{FF2B5EF4-FFF2-40B4-BE49-F238E27FC236}">
                <a16:creationId xmlns:a16="http://schemas.microsoft.com/office/drawing/2014/main" id="{3B63C8DB-F8D5-4471-B473-3D4B7BE080E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62851" name="ノート プレースホルダ 2">
            <a:extLst>
              <a:ext uri="{FF2B5EF4-FFF2-40B4-BE49-F238E27FC236}">
                <a16:creationId xmlns:a16="http://schemas.microsoft.com/office/drawing/2014/main" id="{6BB074AC-A569-45F7-9507-5103227659D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62852" name="スライド番号プレースホルダ 3">
            <a:extLst>
              <a:ext uri="{FF2B5EF4-FFF2-40B4-BE49-F238E27FC236}">
                <a16:creationId xmlns:a16="http://schemas.microsoft.com/office/drawing/2014/main" id="{A18E7E26-BE87-4D79-B325-B214FAAFE97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C840668-0F42-4517-A6E8-9030417D725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898" name="スライド イメージ プレースホルダ 1">
            <a:extLst>
              <a:ext uri="{FF2B5EF4-FFF2-40B4-BE49-F238E27FC236}">
                <a16:creationId xmlns:a16="http://schemas.microsoft.com/office/drawing/2014/main" id="{DF255835-ACEA-4C15-A01D-9D0FF198AA5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64899" name="ノート プレースホルダ 2">
            <a:extLst>
              <a:ext uri="{FF2B5EF4-FFF2-40B4-BE49-F238E27FC236}">
                <a16:creationId xmlns:a16="http://schemas.microsoft.com/office/drawing/2014/main" id="{11710FF7-F57F-4964-BBB0-D62BD214979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64900" name="スライド番号プレースホルダ 3">
            <a:extLst>
              <a:ext uri="{FF2B5EF4-FFF2-40B4-BE49-F238E27FC236}">
                <a16:creationId xmlns:a16="http://schemas.microsoft.com/office/drawing/2014/main" id="{B3740077-6ECF-4D99-B083-2F34EF09192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A426E17-6CED-4425-A6BC-4F8AFD4EAC2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946" name="スライド イメージ プレースホルダ 1">
            <a:extLst>
              <a:ext uri="{FF2B5EF4-FFF2-40B4-BE49-F238E27FC236}">
                <a16:creationId xmlns:a16="http://schemas.microsoft.com/office/drawing/2014/main" id="{C6C85775-CE61-419C-BB9B-9385127A70A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66947" name="ノート プレースホルダ 2">
            <a:extLst>
              <a:ext uri="{FF2B5EF4-FFF2-40B4-BE49-F238E27FC236}">
                <a16:creationId xmlns:a16="http://schemas.microsoft.com/office/drawing/2014/main" id="{5F5C467E-8537-4B38-9BFF-449A79593C6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66948" name="スライド番号プレースホルダ 3">
            <a:extLst>
              <a:ext uri="{FF2B5EF4-FFF2-40B4-BE49-F238E27FC236}">
                <a16:creationId xmlns:a16="http://schemas.microsoft.com/office/drawing/2014/main" id="{130FA4FA-2635-4E26-B5A1-FC7E67E142C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699382A-5874-456D-A1CF-C03251611AD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742950" y="2130426"/>
            <a:ext cx="8420100" cy="1470025"/>
          </a:xfrm>
        </p:spPr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485900" y="3886200"/>
            <a:ext cx="69342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ja-JP" altLang="en-US"/>
              <a:t>マスタ サブタイトルの書式設定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51CB5336-2E05-4A2A-828E-A6665EB0839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86CD785-D437-405B-A27C-22BD4F039B2E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167759FF-70A3-443A-91F2-C684AF396E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1C1DA0A6-6237-4322-8E0D-C707A435DD6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085125-863F-4457-BC9C-155CA6B81681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39237376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971C677F-4A46-459A-8284-A9E7ECFC9C0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985A96B-6C15-4187-80F0-9B8FACCF0119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8F9EB422-816C-4840-A97E-D312DC8A3C7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3F55FDFD-D5E0-4D6C-8522-95082A36882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036D43-796D-4949-8237-FB403DD21484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51153288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7780337" y="274639"/>
            <a:ext cx="2414588" cy="5851525"/>
          </a:xfrm>
        </p:spPr>
        <p:txBody>
          <a:bodyPr vert="eaVert"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536575" y="274639"/>
            <a:ext cx="7078663" cy="5851525"/>
          </a:xfrm>
        </p:spPr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774EC88D-40EF-446B-AC49-9022FF316BC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CE82BA-A7BF-406D-BE16-81DB2F865331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06383CF4-2E61-4BD5-81DA-47DD9F95AD5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3C5F59D0-B9E1-415B-A61F-499723DC5F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0FADC0F-A231-4871-82D0-0228E0501331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18795977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115814BF-F0EE-438D-9E94-749633176BA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9C9CC3-D71F-4DEB-BCE7-1CFB4E80BDA2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DC1BF6D7-16C1-4E44-942B-83F6C3E516F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F570CC2F-84E0-4D90-B73E-BB0630AF3F3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C66B7E6-91B0-40F0-8679-AE03A9F8223D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20227433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82506" y="4406901"/>
            <a:ext cx="84201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782506" y="2906713"/>
            <a:ext cx="84201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C85A5BE3-D139-4513-AF27-7D3CBB1A9E8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E24AC8-8C7A-4D0D-A6E5-4C0B84869D8C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34A5607B-B232-43F3-960E-A40D4F8CF72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C33428CC-557A-405D-A072-28ED824A6CB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E535179-A18B-4A70-934E-7106937DEF88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83806232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536575" y="1600201"/>
            <a:ext cx="4746625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5448300" y="1600201"/>
            <a:ext cx="4746625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36204F76-99A3-4A91-915E-E96B9B81829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F14FFE3-4FB2-461E-B2AA-56D6993CF989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86C97F61-5D42-4990-B22F-70EC1E0939E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6A0ECAE0-1653-4097-87CF-4E8DCB33C4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6D4FC43-EB1B-46CB-B111-D1564F18CAD4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6956366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95300" y="274638"/>
            <a:ext cx="89154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495300" y="1535113"/>
            <a:ext cx="437687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95300" y="2174875"/>
            <a:ext cx="437687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5032111" y="1535113"/>
            <a:ext cx="437859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5032111" y="2174875"/>
            <a:ext cx="437859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日付プレースホルダ 3">
            <a:extLst>
              <a:ext uri="{FF2B5EF4-FFF2-40B4-BE49-F238E27FC236}">
                <a16:creationId xmlns:a16="http://schemas.microsoft.com/office/drawing/2014/main" id="{B28B13D6-B1E3-4937-8644-C4FB84DC48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F18899A-A1B3-4D87-BE53-BD4C29A76366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8" name="フッター プレースホルダ 4">
            <a:extLst>
              <a:ext uri="{FF2B5EF4-FFF2-40B4-BE49-F238E27FC236}">
                <a16:creationId xmlns:a16="http://schemas.microsoft.com/office/drawing/2014/main" id="{B76AEF99-14A1-4D6A-8BB5-67017A7030E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9" name="スライド番号プレースホルダ 5">
            <a:extLst>
              <a:ext uri="{FF2B5EF4-FFF2-40B4-BE49-F238E27FC236}">
                <a16:creationId xmlns:a16="http://schemas.microsoft.com/office/drawing/2014/main" id="{C514F5AF-F29D-4237-8A25-7CADEC23F21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D51C924-C776-428C-8AB2-8A9803D29615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66647295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日付プレースホルダ 3">
            <a:extLst>
              <a:ext uri="{FF2B5EF4-FFF2-40B4-BE49-F238E27FC236}">
                <a16:creationId xmlns:a16="http://schemas.microsoft.com/office/drawing/2014/main" id="{DFADDC17-C0BA-42B9-8D61-636C9D75369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C4E535-D9CE-483B-B3D9-5A7D75864069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4" name="フッター プレースホルダ 4">
            <a:extLst>
              <a:ext uri="{FF2B5EF4-FFF2-40B4-BE49-F238E27FC236}">
                <a16:creationId xmlns:a16="http://schemas.microsoft.com/office/drawing/2014/main" id="{3491E212-5D47-4298-B479-C50FBCE722F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5" name="スライド番号プレースホルダ 5">
            <a:extLst>
              <a:ext uri="{FF2B5EF4-FFF2-40B4-BE49-F238E27FC236}">
                <a16:creationId xmlns:a16="http://schemas.microsoft.com/office/drawing/2014/main" id="{275A6747-0257-44C0-859F-8E815D7AD44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D7FC977-FD69-4B8D-8BB0-DC7094EA070C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860833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付プレースホルダ 3">
            <a:extLst>
              <a:ext uri="{FF2B5EF4-FFF2-40B4-BE49-F238E27FC236}">
                <a16:creationId xmlns:a16="http://schemas.microsoft.com/office/drawing/2014/main" id="{7004DC8A-E9E0-4A59-9E55-2709ED240F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1370AF2-1DDE-4637-A042-100111FC7651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3" name="フッター プレースホルダ 4">
            <a:extLst>
              <a:ext uri="{FF2B5EF4-FFF2-40B4-BE49-F238E27FC236}">
                <a16:creationId xmlns:a16="http://schemas.microsoft.com/office/drawing/2014/main" id="{EE5BE73E-C2D5-4C92-BFBE-7F8482DBE44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4" name="スライド番号プレースホルダ 5">
            <a:extLst>
              <a:ext uri="{FF2B5EF4-FFF2-40B4-BE49-F238E27FC236}">
                <a16:creationId xmlns:a16="http://schemas.microsoft.com/office/drawing/2014/main" id="{B9380DA1-0430-4C6F-86E1-AE16FCA433D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4AAE82F-D985-48D1-84E5-6688B168266C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91874552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95300" y="273050"/>
            <a:ext cx="325900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3872971" y="273051"/>
            <a:ext cx="5537729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495300" y="1435101"/>
            <a:ext cx="325900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D8773FFE-FE62-480B-86C0-AD97D294FF3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58D64ED-0A69-47D6-85E9-B8B809149769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09C55C0C-5C7A-47C2-B61B-0B0E177BEED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B53DD16D-AE18-4F50-B3F4-CEA6E6B685B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BAFC75A-DA11-425B-8424-D63D9C711708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72851075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941645" y="4800600"/>
            <a:ext cx="59436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1941645" y="612775"/>
            <a:ext cx="59436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1941645" y="5367338"/>
            <a:ext cx="59436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F2D7E69A-2778-421B-BDFB-4BA23AC41AD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B65BAD-FFBC-453E-8700-3A6E29E595B8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DB384556-2A65-4591-8083-DC017859991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C11FD2E9-27AD-4284-A9C6-BE547E6E16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A62887D-7120-49C6-8125-A77DF6327263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26994163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タイトル プレースホルダ 1">
            <a:extLst>
              <a:ext uri="{FF2B5EF4-FFF2-40B4-BE49-F238E27FC236}">
                <a16:creationId xmlns:a16="http://schemas.microsoft.com/office/drawing/2014/main" id="{D1D510CB-9158-4991-9552-7CCB0A0037FB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495300" y="274638"/>
            <a:ext cx="8915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タイトルの書式設定</a:t>
            </a:r>
          </a:p>
        </p:txBody>
      </p:sp>
      <p:sp>
        <p:nvSpPr>
          <p:cNvPr id="1027" name="テキスト プレースホルダ 2">
            <a:extLst>
              <a:ext uri="{FF2B5EF4-FFF2-40B4-BE49-F238E27FC236}">
                <a16:creationId xmlns:a16="http://schemas.microsoft.com/office/drawing/2014/main" id="{2F00A0E8-1933-4C2D-A4D2-496692D7B29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495300" y="1600200"/>
            <a:ext cx="89154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8B211B83-69FF-4309-866D-1CC9E223746C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495300" y="6356350"/>
            <a:ext cx="2311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fld id="{9E077240-4F94-4F0B-AB51-AFDBC0EE0C05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4B30BF0C-9619-4D20-8AC2-B4AFE27285D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384550" y="6356350"/>
            <a:ext cx="31369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EE507788-7949-4760-8EDE-684EA0A18BE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099300" y="6356350"/>
            <a:ext cx="23114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rgbClr val="898989"/>
                </a:solidFill>
                <a:latin typeface="Calibri" panose="020F0502020204030204" pitchFamily="34" charset="0"/>
              </a:defRPr>
            </a:lvl1pPr>
          </a:lstStyle>
          <a:p>
            <a:pPr>
              <a:defRPr/>
            </a:pPr>
            <a:fld id="{A33D6EF1-565B-4B31-BA8C-E352074D5267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kumimoji="1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1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1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1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1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1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1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1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1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1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1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1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1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1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1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1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1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1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1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1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1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1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1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1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1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1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1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1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1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1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1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1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1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1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1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1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1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1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1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1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1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1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1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1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1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1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1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1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1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1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1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1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1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1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1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タイトル 1">
            <a:extLst>
              <a:ext uri="{FF2B5EF4-FFF2-40B4-BE49-F238E27FC236}">
                <a16:creationId xmlns:a16="http://schemas.microsoft.com/office/drawing/2014/main" id="{C85834EB-5603-43B7-A496-4122F117E3E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2173711" y="2571740"/>
            <a:ext cx="5558581" cy="970446"/>
          </a:xfrm>
        </p:spPr>
        <p:txBody>
          <a:bodyPr>
            <a:normAutofit fontScale="90000"/>
          </a:bodyPr>
          <a:lstStyle/>
          <a:p>
            <a:pPr algn="l"/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漢字書き順教材</a:t>
            </a:r>
            <a:b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</a:b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東京書籍 </a:t>
            </a:r>
            <a: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6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年（</a:t>
            </a:r>
            <a: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2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）</a:t>
            </a:r>
          </a:p>
        </p:txBody>
      </p:sp>
      <p:sp>
        <p:nvSpPr>
          <p:cNvPr id="3" name="字幕 2">
            <a:extLst>
              <a:ext uri="{FF2B5EF4-FFF2-40B4-BE49-F238E27FC236}">
                <a16:creationId xmlns:a16="http://schemas.microsoft.com/office/drawing/2014/main" id="{35D3E74E-CB29-4CAA-B6C5-F033BFC4286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173709" y="3730824"/>
            <a:ext cx="4577656" cy="1156990"/>
          </a:xfrm>
        </p:spPr>
        <p:txBody>
          <a:bodyPr/>
          <a:lstStyle/>
          <a:p>
            <a:pPr algn="l">
              <a:defRPr/>
            </a:pPr>
            <a:r>
              <a:rPr lang="ja-JP" altLang="en-US" sz="1056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視覚障害児の発達と教育の探求</a:t>
            </a:r>
            <a:endParaRPr lang="en-US" altLang="ja-JP" sz="1056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  <a:p>
            <a:pPr algn="l">
              <a:defRPr/>
            </a:pPr>
            <a:r>
              <a:rPr lang="ja-JP" altLang="en-US" sz="1848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佐島研究室</a:t>
            </a:r>
            <a:endParaRPr lang="en-US" altLang="ja-JP" sz="1848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  <a:p>
            <a:pPr algn="l">
              <a:defRPr/>
            </a:pPr>
            <a:r>
              <a:rPr lang="en-US" altLang="ja-JP" sz="1056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Office</a:t>
            </a:r>
            <a:r>
              <a:rPr lang="ja-JP" altLang="en-US" sz="1056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</a:t>
            </a:r>
            <a:r>
              <a:rPr lang="en-US" altLang="ja-JP" sz="1056" b="1" dirty="0" err="1">
                <a:latin typeface="游ゴシック" panose="020B0400000000000000" pitchFamily="50" charset="-128"/>
                <a:ea typeface="游ゴシック" panose="020B0400000000000000" pitchFamily="50" charset="-128"/>
              </a:rPr>
              <a:t>Sashima</a:t>
            </a:r>
            <a:endParaRPr lang="ja-JP" altLang="en-US" sz="1056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フリーフォーム 136">
            <a:extLst>
              <a:ext uri="{FF2B5EF4-FFF2-40B4-BE49-F238E27FC236}">
                <a16:creationId xmlns:a16="http://schemas.microsoft.com/office/drawing/2014/main" id="{814E82B6-713A-4356-B99F-C819C6D0C793}"/>
              </a:ext>
            </a:extLst>
          </p:cNvPr>
          <p:cNvSpPr/>
          <p:nvPr/>
        </p:nvSpPr>
        <p:spPr>
          <a:xfrm>
            <a:off x="2886075" y="2097088"/>
            <a:ext cx="1117600" cy="374650"/>
          </a:xfrm>
          <a:custGeom>
            <a:avLst/>
            <a:gdLst>
              <a:gd name="connsiteX0" fmla="*/ 697706 w 1116806"/>
              <a:gd name="connsiteY0" fmla="*/ 76200 h 373857"/>
              <a:gd name="connsiteX1" fmla="*/ 942975 w 1116806"/>
              <a:gd name="connsiteY1" fmla="*/ 30957 h 373857"/>
              <a:gd name="connsiteX2" fmla="*/ 1109663 w 1116806"/>
              <a:gd name="connsiteY2" fmla="*/ 0 h 373857"/>
              <a:gd name="connsiteX3" fmla="*/ 1116806 w 1116806"/>
              <a:gd name="connsiteY3" fmla="*/ 176213 h 373857"/>
              <a:gd name="connsiteX4" fmla="*/ 942975 w 1116806"/>
              <a:gd name="connsiteY4" fmla="*/ 214313 h 373857"/>
              <a:gd name="connsiteX5" fmla="*/ 783431 w 1116806"/>
              <a:gd name="connsiteY5" fmla="*/ 252413 h 373857"/>
              <a:gd name="connsiteX6" fmla="*/ 676275 w 1116806"/>
              <a:gd name="connsiteY6" fmla="*/ 280988 h 373857"/>
              <a:gd name="connsiteX7" fmla="*/ 576263 w 1116806"/>
              <a:gd name="connsiteY7" fmla="*/ 314325 h 373857"/>
              <a:gd name="connsiteX8" fmla="*/ 504825 w 1116806"/>
              <a:gd name="connsiteY8" fmla="*/ 340519 h 373857"/>
              <a:gd name="connsiteX9" fmla="*/ 440531 w 1116806"/>
              <a:gd name="connsiteY9" fmla="*/ 361950 h 373857"/>
              <a:gd name="connsiteX10" fmla="*/ 390525 w 1116806"/>
              <a:gd name="connsiteY10" fmla="*/ 373857 h 373857"/>
              <a:gd name="connsiteX11" fmla="*/ 366713 w 1116806"/>
              <a:gd name="connsiteY11" fmla="*/ 373857 h 373857"/>
              <a:gd name="connsiteX12" fmla="*/ 338138 w 1116806"/>
              <a:gd name="connsiteY12" fmla="*/ 369094 h 373857"/>
              <a:gd name="connsiteX13" fmla="*/ 304800 w 1116806"/>
              <a:gd name="connsiteY13" fmla="*/ 357188 h 373857"/>
              <a:gd name="connsiteX14" fmla="*/ 254794 w 1116806"/>
              <a:gd name="connsiteY14" fmla="*/ 321469 h 373857"/>
              <a:gd name="connsiteX15" fmla="*/ 176213 w 1116806"/>
              <a:gd name="connsiteY15" fmla="*/ 254794 h 373857"/>
              <a:gd name="connsiteX16" fmla="*/ 83344 w 1116806"/>
              <a:gd name="connsiteY16" fmla="*/ 157163 h 373857"/>
              <a:gd name="connsiteX17" fmla="*/ 11906 w 1116806"/>
              <a:gd name="connsiteY17" fmla="*/ 66675 h 373857"/>
              <a:gd name="connsiteX18" fmla="*/ 0 w 1116806"/>
              <a:gd name="connsiteY18" fmla="*/ 40482 h 373857"/>
              <a:gd name="connsiteX19" fmla="*/ 0 w 1116806"/>
              <a:gd name="connsiteY19" fmla="*/ 28575 h 373857"/>
              <a:gd name="connsiteX20" fmla="*/ 7144 w 1116806"/>
              <a:gd name="connsiteY20" fmla="*/ 14288 h 373857"/>
              <a:gd name="connsiteX21" fmla="*/ 19050 w 1116806"/>
              <a:gd name="connsiteY21" fmla="*/ 11907 h 373857"/>
              <a:gd name="connsiteX22" fmla="*/ 35719 w 1116806"/>
              <a:gd name="connsiteY22" fmla="*/ 11907 h 373857"/>
              <a:gd name="connsiteX23" fmla="*/ 47625 w 1116806"/>
              <a:gd name="connsiteY23" fmla="*/ 14288 h 373857"/>
              <a:gd name="connsiteX24" fmla="*/ 76200 w 1116806"/>
              <a:gd name="connsiteY24" fmla="*/ 35719 h 373857"/>
              <a:gd name="connsiteX25" fmla="*/ 126206 w 1116806"/>
              <a:gd name="connsiteY25" fmla="*/ 80963 h 373857"/>
              <a:gd name="connsiteX26" fmla="*/ 142875 w 1116806"/>
              <a:gd name="connsiteY26" fmla="*/ 92869 h 373857"/>
              <a:gd name="connsiteX27" fmla="*/ 171450 w 1116806"/>
              <a:gd name="connsiteY27" fmla="*/ 109538 h 373857"/>
              <a:gd name="connsiteX28" fmla="*/ 190500 w 1116806"/>
              <a:gd name="connsiteY28" fmla="*/ 119063 h 373857"/>
              <a:gd name="connsiteX29" fmla="*/ 219075 w 1116806"/>
              <a:gd name="connsiteY29" fmla="*/ 126207 h 373857"/>
              <a:gd name="connsiteX30" fmla="*/ 250031 w 1116806"/>
              <a:gd name="connsiteY30" fmla="*/ 128588 h 373857"/>
              <a:gd name="connsiteX31" fmla="*/ 311944 w 1116806"/>
              <a:gd name="connsiteY31" fmla="*/ 126207 h 373857"/>
              <a:gd name="connsiteX32" fmla="*/ 435769 w 1116806"/>
              <a:gd name="connsiteY32" fmla="*/ 114300 h 373857"/>
              <a:gd name="connsiteX33" fmla="*/ 697706 w 1116806"/>
              <a:gd name="connsiteY33" fmla="*/ 76200 h 373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116806" h="373857">
                <a:moveTo>
                  <a:pt x="697706" y="76200"/>
                </a:moveTo>
                <a:lnTo>
                  <a:pt x="942975" y="30957"/>
                </a:lnTo>
                <a:lnTo>
                  <a:pt x="1109663" y="0"/>
                </a:lnTo>
                <a:lnTo>
                  <a:pt x="1116806" y="176213"/>
                </a:lnTo>
                <a:lnTo>
                  <a:pt x="942975" y="214313"/>
                </a:lnTo>
                <a:lnTo>
                  <a:pt x="783431" y="252413"/>
                </a:lnTo>
                <a:lnTo>
                  <a:pt x="676275" y="280988"/>
                </a:lnTo>
                <a:lnTo>
                  <a:pt x="576263" y="314325"/>
                </a:lnTo>
                <a:lnTo>
                  <a:pt x="504825" y="340519"/>
                </a:lnTo>
                <a:lnTo>
                  <a:pt x="440531" y="361950"/>
                </a:lnTo>
                <a:lnTo>
                  <a:pt x="390525" y="373857"/>
                </a:lnTo>
                <a:lnTo>
                  <a:pt x="366713" y="373857"/>
                </a:lnTo>
                <a:lnTo>
                  <a:pt x="338138" y="369094"/>
                </a:lnTo>
                <a:lnTo>
                  <a:pt x="304800" y="357188"/>
                </a:lnTo>
                <a:lnTo>
                  <a:pt x="254794" y="321469"/>
                </a:lnTo>
                <a:lnTo>
                  <a:pt x="176213" y="254794"/>
                </a:lnTo>
                <a:lnTo>
                  <a:pt x="83344" y="157163"/>
                </a:lnTo>
                <a:lnTo>
                  <a:pt x="11906" y="66675"/>
                </a:lnTo>
                <a:lnTo>
                  <a:pt x="0" y="40482"/>
                </a:lnTo>
                <a:lnTo>
                  <a:pt x="0" y="28575"/>
                </a:lnTo>
                <a:lnTo>
                  <a:pt x="7144" y="14288"/>
                </a:lnTo>
                <a:lnTo>
                  <a:pt x="19050" y="11907"/>
                </a:lnTo>
                <a:lnTo>
                  <a:pt x="35719" y="11907"/>
                </a:lnTo>
                <a:lnTo>
                  <a:pt x="47625" y="14288"/>
                </a:lnTo>
                <a:lnTo>
                  <a:pt x="76200" y="35719"/>
                </a:lnTo>
                <a:lnTo>
                  <a:pt x="126206" y="80963"/>
                </a:lnTo>
                <a:lnTo>
                  <a:pt x="142875" y="92869"/>
                </a:lnTo>
                <a:lnTo>
                  <a:pt x="171450" y="109538"/>
                </a:lnTo>
                <a:lnTo>
                  <a:pt x="190500" y="119063"/>
                </a:lnTo>
                <a:lnTo>
                  <a:pt x="219075" y="126207"/>
                </a:lnTo>
                <a:lnTo>
                  <a:pt x="250031" y="128588"/>
                </a:lnTo>
                <a:lnTo>
                  <a:pt x="311944" y="126207"/>
                </a:lnTo>
                <a:lnTo>
                  <a:pt x="435769" y="114300"/>
                </a:lnTo>
                <a:lnTo>
                  <a:pt x="697706" y="762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4" name="フリーフォーム 143">
            <a:extLst>
              <a:ext uri="{FF2B5EF4-FFF2-40B4-BE49-F238E27FC236}">
                <a16:creationId xmlns:a16="http://schemas.microsoft.com/office/drawing/2014/main" id="{608E95FB-5A90-4E75-9A48-940D314E12CC}"/>
              </a:ext>
            </a:extLst>
          </p:cNvPr>
          <p:cNvSpPr/>
          <p:nvPr/>
        </p:nvSpPr>
        <p:spPr>
          <a:xfrm rot="16200000">
            <a:off x="2576512" y="4476751"/>
            <a:ext cx="2886075" cy="425450"/>
          </a:xfrm>
          <a:custGeom>
            <a:avLst/>
            <a:gdLst>
              <a:gd name="connsiteX0" fmla="*/ 1678781 w 2886075"/>
              <a:gd name="connsiteY0" fmla="*/ 180975 h 426244"/>
              <a:gd name="connsiteX1" fmla="*/ 1326356 w 2886075"/>
              <a:gd name="connsiteY1" fmla="*/ 159544 h 426244"/>
              <a:gd name="connsiteX2" fmla="*/ 1002506 w 2886075"/>
              <a:gd name="connsiteY2" fmla="*/ 133350 h 426244"/>
              <a:gd name="connsiteX3" fmla="*/ 814387 w 2886075"/>
              <a:gd name="connsiteY3" fmla="*/ 116681 h 426244"/>
              <a:gd name="connsiteX4" fmla="*/ 678656 w 2886075"/>
              <a:gd name="connsiteY4" fmla="*/ 100012 h 426244"/>
              <a:gd name="connsiteX5" fmla="*/ 511969 w 2886075"/>
              <a:gd name="connsiteY5" fmla="*/ 69056 h 426244"/>
              <a:gd name="connsiteX6" fmla="*/ 445294 w 2886075"/>
              <a:gd name="connsiteY6" fmla="*/ 73819 h 426244"/>
              <a:gd name="connsiteX7" fmla="*/ 285750 w 2886075"/>
              <a:gd name="connsiteY7" fmla="*/ 90487 h 426244"/>
              <a:gd name="connsiteX8" fmla="*/ 173831 w 2886075"/>
              <a:gd name="connsiteY8" fmla="*/ 107156 h 426244"/>
              <a:gd name="connsiteX9" fmla="*/ 100012 w 2886075"/>
              <a:gd name="connsiteY9" fmla="*/ 126206 h 426244"/>
              <a:gd name="connsiteX10" fmla="*/ 40481 w 2886075"/>
              <a:gd name="connsiteY10" fmla="*/ 147637 h 426244"/>
              <a:gd name="connsiteX11" fmla="*/ 16669 w 2886075"/>
              <a:gd name="connsiteY11" fmla="*/ 159544 h 426244"/>
              <a:gd name="connsiteX12" fmla="*/ 4762 w 2886075"/>
              <a:gd name="connsiteY12" fmla="*/ 173831 h 426244"/>
              <a:gd name="connsiteX13" fmla="*/ 0 w 2886075"/>
              <a:gd name="connsiteY13" fmla="*/ 200025 h 426244"/>
              <a:gd name="connsiteX14" fmla="*/ 7144 w 2886075"/>
              <a:gd name="connsiteY14" fmla="*/ 235744 h 426244"/>
              <a:gd name="connsiteX15" fmla="*/ 19050 w 2886075"/>
              <a:gd name="connsiteY15" fmla="*/ 261937 h 426244"/>
              <a:gd name="connsiteX16" fmla="*/ 30956 w 2886075"/>
              <a:gd name="connsiteY16" fmla="*/ 278606 h 426244"/>
              <a:gd name="connsiteX17" fmla="*/ 45244 w 2886075"/>
              <a:gd name="connsiteY17" fmla="*/ 292894 h 426244"/>
              <a:gd name="connsiteX18" fmla="*/ 69056 w 2886075"/>
              <a:gd name="connsiteY18" fmla="*/ 309562 h 426244"/>
              <a:gd name="connsiteX19" fmla="*/ 104775 w 2886075"/>
              <a:gd name="connsiteY19" fmla="*/ 330994 h 426244"/>
              <a:gd name="connsiteX20" fmla="*/ 130969 w 2886075"/>
              <a:gd name="connsiteY20" fmla="*/ 342900 h 426244"/>
              <a:gd name="connsiteX21" fmla="*/ 166687 w 2886075"/>
              <a:gd name="connsiteY21" fmla="*/ 352425 h 426244"/>
              <a:gd name="connsiteX22" fmla="*/ 204787 w 2886075"/>
              <a:gd name="connsiteY22" fmla="*/ 357187 h 426244"/>
              <a:gd name="connsiteX23" fmla="*/ 311944 w 2886075"/>
              <a:gd name="connsiteY23" fmla="*/ 359569 h 426244"/>
              <a:gd name="connsiteX24" fmla="*/ 497681 w 2886075"/>
              <a:gd name="connsiteY24" fmla="*/ 361950 h 426244"/>
              <a:gd name="connsiteX25" fmla="*/ 769144 w 2886075"/>
              <a:gd name="connsiteY25" fmla="*/ 373856 h 426244"/>
              <a:gd name="connsiteX26" fmla="*/ 1019175 w 2886075"/>
              <a:gd name="connsiteY26" fmla="*/ 385762 h 426244"/>
              <a:gd name="connsiteX27" fmla="*/ 1331119 w 2886075"/>
              <a:gd name="connsiteY27" fmla="*/ 404812 h 426244"/>
              <a:gd name="connsiteX28" fmla="*/ 1478756 w 2886075"/>
              <a:gd name="connsiteY28" fmla="*/ 404812 h 426244"/>
              <a:gd name="connsiteX29" fmla="*/ 1635919 w 2886075"/>
              <a:gd name="connsiteY29" fmla="*/ 409575 h 426244"/>
              <a:gd name="connsiteX30" fmla="*/ 1924050 w 2886075"/>
              <a:gd name="connsiteY30" fmla="*/ 421481 h 426244"/>
              <a:gd name="connsiteX31" fmla="*/ 2033587 w 2886075"/>
              <a:gd name="connsiteY31" fmla="*/ 426244 h 426244"/>
              <a:gd name="connsiteX32" fmla="*/ 2255044 w 2886075"/>
              <a:gd name="connsiteY32" fmla="*/ 426244 h 426244"/>
              <a:gd name="connsiteX33" fmla="*/ 2605087 w 2886075"/>
              <a:gd name="connsiteY33" fmla="*/ 423862 h 426244"/>
              <a:gd name="connsiteX34" fmla="*/ 2633662 w 2886075"/>
              <a:gd name="connsiteY34" fmla="*/ 423862 h 426244"/>
              <a:gd name="connsiteX35" fmla="*/ 2747962 w 2886075"/>
              <a:gd name="connsiteY35" fmla="*/ 354806 h 426244"/>
              <a:gd name="connsiteX36" fmla="*/ 2771775 w 2886075"/>
              <a:gd name="connsiteY36" fmla="*/ 328612 h 426244"/>
              <a:gd name="connsiteX37" fmla="*/ 2805112 w 2886075"/>
              <a:gd name="connsiteY37" fmla="*/ 273844 h 426244"/>
              <a:gd name="connsiteX38" fmla="*/ 2828925 w 2886075"/>
              <a:gd name="connsiteY38" fmla="*/ 223837 h 426244"/>
              <a:gd name="connsiteX39" fmla="*/ 2850356 w 2886075"/>
              <a:gd name="connsiteY39" fmla="*/ 169069 h 426244"/>
              <a:gd name="connsiteX40" fmla="*/ 2871787 w 2886075"/>
              <a:gd name="connsiteY40" fmla="*/ 104775 h 426244"/>
              <a:gd name="connsiteX41" fmla="*/ 2886075 w 2886075"/>
              <a:gd name="connsiteY41" fmla="*/ 50006 h 426244"/>
              <a:gd name="connsiteX42" fmla="*/ 2886075 w 2886075"/>
              <a:gd name="connsiteY42" fmla="*/ 30956 h 426244"/>
              <a:gd name="connsiteX43" fmla="*/ 2881312 w 2886075"/>
              <a:gd name="connsiteY43" fmla="*/ 14287 h 426244"/>
              <a:gd name="connsiteX44" fmla="*/ 2874169 w 2886075"/>
              <a:gd name="connsiteY44" fmla="*/ 7144 h 426244"/>
              <a:gd name="connsiteX45" fmla="*/ 2862262 w 2886075"/>
              <a:gd name="connsiteY45" fmla="*/ 0 h 426244"/>
              <a:gd name="connsiteX46" fmla="*/ 2845594 w 2886075"/>
              <a:gd name="connsiteY46" fmla="*/ 0 h 426244"/>
              <a:gd name="connsiteX47" fmla="*/ 2819400 w 2886075"/>
              <a:gd name="connsiteY47" fmla="*/ 4762 h 426244"/>
              <a:gd name="connsiteX48" fmla="*/ 2800350 w 2886075"/>
              <a:gd name="connsiteY48" fmla="*/ 19050 h 426244"/>
              <a:gd name="connsiteX49" fmla="*/ 2769394 w 2886075"/>
              <a:gd name="connsiteY49" fmla="*/ 50006 h 426244"/>
              <a:gd name="connsiteX50" fmla="*/ 2728912 w 2886075"/>
              <a:gd name="connsiteY50" fmla="*/ 83344 h 426244"/>
              <a:gd name="connsiteX51" fmla="*/ 2662237 w 2886075"/>
              <a:gd name="connsiteY51" fmla="*/ 133350 h 426244"/>
              <a:gd name="connsiteX52" fmla="*/ 2566987 w 2886075"/>
              <a:gd name="connsiteY52" fmla="*/ 180975 h 426244"/>
              <a:gd name="connsiteX53" fmla="*/ 2505075 w 2886075"/>
              <a:gd name="connsiteY53" fmla="*/ 202406 h 426244"/>
              <a:gd name="connsiteX54" fmla="*/ 2409825 w 2886075"/>
              <a:gd name="connsiteY54" fmla="*/ 204787 h 426244"/>
              <a:gd name="connsiteX55" fmla="*/ 2138362 w 2886075"/>
              <a:gd name="connsiteY55" fmla="*/ 200025 h 426244"/>
              <a:gd name="connsiteX56" fmla="*/ 1869281 w 2886075"/>
              <a:gd name="connsiteY56" fmla="*/ 190500 h 426244"/>
              <a:gd name="connsiteX57" fmla="*/ 1678781 w 2886075"/>
              <a:gd name="connsiteY57" fmla="*/ 180975 h 426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886075" h="426244">
                <a:moveTo>
                  <a:pt x="1678781" y="180975"/>
                </a:moveTo>
                <a:lnTo>
                  <a:pt x="1326356" y="159544"/>
                </a:lnTo>
                <a:lnTo>
                  <a:pt x="1002506" y="133350"/>
                </a:lnTo>
                <a:lnTo>
                  <a:pt x="814387" y="116681"/>
                </a:lnTo>
                <a:lnTo>
                  <a:pt x="678656" y="100012"/>
                </a:lnTo>
                <a:lnTo>
                  <a:pt x="511969" y="69056"/>
                </a:lnTo>
                <a:lnTo>
                  <a:pt x="445294" y="73819"/>
                </a:lnTo>
                <a:lnTo>
                  <a:pt x="285750" y="90487"/>
                </a:lnTo>
                <a:lnTo>
                  <a:pt x="173831" y="107156"/>
                </a:lnTo>
                <a:lnTo>
                  <a:pt x="100012" y="126206"/>
                </a:lnTo>
                <a:lnTo>
                  <a:pt x="40481" y="147637"/>
                </a:lnTo>
                <a:lnTo>
                  <a:pt x="16669" y="159544"/>
                </a:lnTo>
                <a:lnTo>
                  <a:pt x="4762" y="173831"/>
                </a:lnTo>
                <a:lnTo>
                  <a:pt x="0" y="200025"/>
                </a:lnTo>
                <a:lnTo>
                  <a:pt x="7144" y="235744"/>
                </a:lnTo>
                <a:lnTo>
                  <a:pt x="19050" y="261937"/>
                </a:lnTo>
                <a:lnTo>
                  <a:pt x="30956" y="278606"/>
                </a:lnTo>
                <a:lnTo>
                  <a:pt x="45244" y="292894"/>
                </a:lnTo>
                <a:lnTo>
                  <a:pt x="69056" y="309562"/>
                </a:lnTo>
                <a:lnTo>
                  <a:pt x="104775" y="330994"/>
                </a:lnTo>
                <a:lnTo>
                  <a:pt x="130969" y="342900"/>
                </a:lnTo>
                <a:lnTo>
                  <a:pt x="166687" y="352425"/>
                </a:lnTo>
                <a:lnTo>
                  <a:pt x="204787" y="357187"/>
                </a:lnTo>
                <a:lnTo>
                  <a:pt x="311944" y="359569"/>
                </a:lnTo>
                <a:lnTo>
                  <a:pt x="497681" y="361950"/>
                </a:lnTo>
                <a:lnTo>
                  <a:pt x="769144" y="373856"/>
                </a:lnTo>
                <a:lnTo>
                  <a:pt x="1019175" y="385762"/>
                </a:lnTo>
                <a:lnTo>
                  <a:pt x="1331119" y="404812"/>
                </a:lnTo>
                <a:lnTo>
                  <a:pt x="1478756" y="404812"/>
                </a:lnTo>
                <a:lnTo>
                  <a:pt x="1635919" y="409575"/>
                </a:lnTo>
                <a:lnTo>
                  <a:pt x="1924050" y="421481"/>
                </a:lnTo>
                <a:lnTo>
                  <a:pt x="2033587" y="426244"/>
                </a:lnTo>
                <a:lnTo>
                  <a:pt x="2255044" y="426244"/>
                </a:lnTo>
                <a:lnTo>
                  <a:pt x="2605087" y="423862"/>
                </a:lnTo>
                <a:lnTo>
                  <a:pt x="2633662" y="423862"/>
                </a:lnTo>
                <a:lnTo>
                  <a:pt x="2747962" y="354806"/>
                </a:lnTo>
                <a:lnTo>
                  <a:pt x="2771775" y="328612"/>
                </a:lnTo>
                <a:lnTo>
                  <a:pt x="2805112" y="273844"/>
                </a:lnTo>
                <a:lnTo>
                  <a:pt x="2828925" y="223837"/>
                </a:lnTo>
                <a:lnTo>
                  <a:pt x="2850356" y="169069"/>
                </a:lnTo>
                <a:lnTo>
                  <a:pt x="2871787" y="104775"/>
                </a:lnTo>
                <a:lnTo>
                  <a:pt x="2886075" y="50006"/>
                </a:lnTo>
                <a:lnTo>
                  <a:pt x="2886075" y="30956"/>
                </a:lnTo>
                <a:lnTo>
                  <a:pt x="2881312" y="14287"/>
                </a:lnTo>
                <a:lnTo>
                  <a:pt x="2874169" y="7144"/>
                </a:lnTo>
                <a:lnTo>
                  <a:pt x="2862262" y="0"/>
                </a:lnTo>
                <a:lnTo>
                  <a:pt x="2845594" y="0"/>
                </a:lnTo>
                <a:lnTo>
                  <a:pt x="2819400" y="4762"/>
                </a:lnTo>
                <a:lnTo>
                  <a:pt x="2800350" y="19050"/>
                </a:lnTo>
                <a:lnTo>
                  <a:pt x="2769394" y="50006"/>
                </a:lnTo>
                <a:lnTo>
                  <a:pt x="2728912" y="83344"/>
                </a:lnTo>
                <a:lnTo>
                  <a:pt x="2662237" y="133350"/>
                </a:lnTo>
                <a:lnTo>
                  <a:pt x="2566987" y="180975"/>
                </a:lnTo>
                <a:lnTo>
                  <a:pt x="2505075" y="202406"/>
                </a:lnTo>
                <a:lnTo>
                  <a:pt x="2409825" y="204787"/>
                </a:lnTo>
                <a:lnTo>
                  <a:pt x="2138362" y="200025"/>
                </a:lnTo>
                <a:lnTo>
                  <a:pt x="1869281" y="190500"/>
                </a:lnTo>
                <a:lnTo>
                  <a:pt x="1678781" y="1809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8" name="フリーフォーム 137">
            <a:extLst>
              <a:ext uri="{FF2B5EF4-FFF2-40B4-BE49-F238E27FC236}">
                <a16:creationId xmlns:a16="http://schemas.microsoft.com/office/drawing/2014/main" id="{39B67888-E00B-4EBE-AEF5-761D4021A844}"/>
              </a:ext>
            </a:extLst>
          </p:cNvPr>
          <p:cNvSpPr/>
          <p:nvPr/>
        </p:nvSpPr>
        <p:spPr>
          <a:xfrm>
            <a:off x="3713163" y="1419225"/>
            <a:ext cx="515937" cy="1541463"/>
          </a:xfrm>
          <a:custGeom>
            <a:avLst/>
            <a:gdLst>
              <a:gd name="connsiteX0" fmla="*/ 204787 w 516731"/>
              <a:gd name="connsiteY0" fmla="*/ 519113 h 1540669"/>
              <a:gd name="connsiteX1" fmla="*/ 207169 w 516731"/>
              <a:gd name="connsiteY1" fmla="*/ 716756 h 1540669"/>
              <a:gd name="connsiteX2" fmla="*/ 207169 w 516731"/>
              <a:gd name="connsiteY2" fmla="*/ 900113 h 1540669"/>
              <a:gd name="connsiteX3" fmla="*/ 219075 w 516731"/>
              <a:gd name="connsiteY3" fmla="*/ 1190625 h 1540669"/>
              <a:gd name="connsiteX4" fmla="*/ 235744 w 516731"/>
              <a:gd name="connsiteY4" fmla="*/ 1540669 h 1540669"/>
              <a:gd name="connsiteX5" fmla="*/ 452437 w 516731"/>
              <a:gd name="connsiteY5" fmla="*/ 1433513 h 1540669"/>
              <a:gd name="connsiteX6" fmla="*/ 452437 w 516731"/>
              <a:gd name="connsiteY6" fmla="*/ 1123950 h 1540669"/>
              <a:gd name="connsiteX7" fmla="*/ 452437 w 516731"/>
              <a:gd name="connsiteY7" fmla="*/ 940594 h 1540669"/>
              <a:gd name="connsiteX8" fmla="*/ 452437 w 516731"/>
              <a:gd name="connsiteY8" fmla="*/ 783431 h 1540669"/>
              <a:gd name="connsiteX9" fmla="*/ 450056 w 516731"/>
              <a:gd name="connsiteY9" fmla="*/ 650081 h 1540669"/>
              <a:gd name="connsiteX10" fmla="*/ 452437 w 516731"/>
              <a:gd name="connsiteY10" fmla="*/ 564356 h 1540669"/>
              <a:gd name="connsiteX11" fmla="*/ 454819 w 516731"/>
              <a:gd name="connsiteY11" fmla="*/ 531019 h 1540669"/>
              <a:gd name="connsiteX12" fmla="*/ 464344 w 516731"/>
              <a:gd name="connsiteY12" fmla="*/ 466725 h 1540669"/>
              <a:gd name="connsiteX13" fmla="*/ 481012 w 516731"/>
              <a:gd name="connsiteY13" fmla="*/ 392906 h 1540669"/>
              <a:gd name="connsiteX14" fmla="*/ 502444 w 516731"/>
              <a:gd name="connsiteY14" fmla="*/ 319088 h 1540669"/>
              <a:gd name="connsiteX15" fmla="*/ 514350 w 516731"/>
              <a:gd name="connsiteY15" fmla="*/ 271463 h 1540669"/>
              <a:gd name="connsiteX16" fmla="*/ 516731 w 516731"/>
              <a:gd name="connsiteY16" fmla="*/ 250031 h 1540669"/>
              <a:gd name="connsiteX17" fmla="*/ 514350 w 516731"/>
              <a:gd name="connsiteY17" fmla="*/ 233363 h 1540669"/>
              <a:gd name="connsiteX18" fmla="*/ 504825 w 516731"/>
              <a:gd name="connsiteY18" fmla="*/ 216694 h 1540669"/>
              <a:gd name="connsiteX19" fmla="*/ 488156 w 516731"/>
              <a:gd name="connsiteY19" fmla="*/ 207169 h 1540669"/>
              <a:gd name="connsiteX20" fmla="*/ 457200 w 516731"/>
              <a:gd name="connsiteY20" fmla="*/ 188119 h 1540669"/>
              <a:gd name="connsiteX21" fmla="*/ 414337 w 516731"/>
              <a:gd name="connsiteY21" fmla="*/ 154781 h 1540669"/>
              <a:gd name="connsiteX22" fmla="*/ 357187 w 516731"/>
              <a:gd name="connsiteY22" fmla="*/ 121444 h 1540669"/>
              <a:gd name="connsiteX23" fmla="*/ 311944 w 516731"/>
              <a:gd name="connsiteY23" fmla="*/ 95250 h 1540669"/>
              <a:gd name="connsiteX24" fmla="*/ 264319 w 516731"/>
              <a:gd name="connsiteY24" fmla="*/ 71438 h 1540669"/>
              <a:gd name="connsiteX25" fmla="*/ 178594 w 516731"/>
              <a:gd name="connsiteY25" fmla="*/ 35719 h 1540669"/>
              <a:gd name="connsiteX26" fmla="*/ 114300 w 516731"/>
              <a:gd name="connsiteY26" fmla="*/ 16669 h 1540669"/>
              <a:gd name="connsiteX27" fmla="*/ 50006 w 516731"/>
              <a:gd name="connsiteY27" fmla="*/ 0 h 1540669"/>
              <a:gd name="connsiteX28" fmla="*/ 33337 w 516731"/>
              <a:gd name="connsiteY28" fmla="*/ 0 h 1540669"/>
              <a:gd name="connsiteX29" fmla="*/ 14287 w 516731"/>
              <a:gd name="connsiteY29" fmla="*/ 4763 h 1540669"/>
              <a:gd name="connsiteX30" fmla="*/ 4762 w 516731"/>
              <a:gd name="connsiteY30" fmla="*/ 9525 h 1540669"/>
              <a:gd name="connsiteX31" fmla="*/ 0 w 516731"/>
              <a:gd name="connsiteY31" fmla="*/ 14288 h 1540669"/>
              <a:gd name="connsiteX32" fmla="*/ 0 w 516731"/>
              <a:gd name="connsiteY32" fmla="*/ 26194 h 1540669"/>
              <a:gd name="connsiteX33" fmla="*/ 4762 w 516731"/>
              <a:gd name="connsiteY33" fmla="*/ 35719 h 1540669"/>
              <a:gd name="connsiteX34" fmla="*/ 16669 w 516731"/>
              <a:gd name="connsiteY34" fmla="*/ 50006 h 1540669"/>
              <a:gd name="connsiteX35" fmla="*/ 38100 w 516731"/>
              <a:gd name="connsiteY35" fmla="*/ 71438 h 1540669"/>
              <a:gd name="connsiteX36" fmla="*/ 92869 w 516731"/>
              <a:gd name="connsiteY36" fmla="*/ 121444 h 1540669"/>
              <a:gd name="connsiteX37" fmla="*/ 147637 w 516731"/>
              <a:gd name="connsiteY37" fmla="*/ 166688 h 1540669"/>
              <a:gd name="connsiteX38" fmla="*/ 178594 w 516731"/>
              <a:gd name="connsiteY38" fmla="*/ 195263 h 1540669"/>
              <a:gd name="connsiteX39" fmla="*/ 190500 w 516731"/>
              <a:gd name="connsiteY39" fmla="*/ 209550 h 1540669"/>
              <a:gd name="connsiteX40" fmla="*/ 197644 w 516731"/>
              <a:gd name="connsiteY40" fmla="*/ 226219 h 1540669"/>
              <a:gd name="connsiteX41" fmla="*/ 202406 w 516731"/>
              <a:gd name="connsiteY41" fmla="*/ 250031 h 1540669"/>
              <a:gd name="connsiteX42" fmla="*/ 207169 w 516731"/>
              <a:gd name="connsiteY42" fmla="*/ 319088 h 1540669"/>
              <a:gd name="connsiteX43" fmla="*/ 204787 w 516731"/>
              <a:gd name="connsiteY43" fmla="*/ 519113 h 1540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16731" h="1540669">
                <a:moveTo>
                  <a:pt x="204787" y="519113"/>
                </a:moveTo>
                <a:lnTo>
                  <a:pt x="207169" y="716756"/>
                </a:lnTo>
                <a:lnTo>
                  <a:pt x="207169" y="900113"/>
                </a:lnTo>
                <a:lnTo>
                  <a:pt x="219075" y="1190625"/>
                </a:lnTo>
                <a:lnTo>
                  <a:pt x="235744" y="1540669"/>
                </a:lnTo>
                <a:lnTo>
                  <a:pt x="452437" y="1433513"/>
                </a:lnTo>
                <a:lnTo>
                  <a:pt x="452437" y="1123950"/>
                </a:lnTo>
                <a:lnTo>
                  <a:pt x="452437" y="940594"/>
                </a:lnTo>
                <a:lnTo>
                  <a:pt x="452437" y="783431"/>
                </a:lnTo>
                <a:cubicBezTo>
                  <a:pt x="451643" y="738981"/>
                  <a:pt x="450850" y="694531"/>
                  <a:pt x="450056" y="650081"/>
                </a:cubicBezTo>
                <a:cubicBezTo>
                  <a:pt x="450850" y="621506"/>
                  <a:pt x="451643" y="592931"/>
                  <a:pt x="452437" y="564356"/>
                </a:cubicBezTo>
                <a:lnTo>
                  <a:pt x="454819" y="531019"/>
                </a:lnTo>
                <a:lnTo>
                  <a:pt x="464344" y="466725"/>
                </a:lnTo>
                <a:lnTo>
                  <a:pt x="481012" y="392906"/>
                </a:lnTo>
                <a:lnTo>
                  <a:pt x="502444" y="319088"/>
                </a:lnTo>
                <a:lnTo>
                  <a:pt x="514350" y="271463"/>
                </a:lnTo>
                <a:lnTo>
                  <a:pt x="516731" y="250031"/>
                </a:lnTo>
                <a:lnTo>
                  <a:pt x="514350" y="233363"/>
                </a:lnTo>
                <a:lnTo>
                  <a:pt x="504825" y="216694"/>
                </a:lnTo>
                <a:lnTo>
                  <a:pt x="488156" y="207169"/>
                </a:lnTo>
                <a:lnTo>
                  <a:pt x="457200" y="188119"/>
                </a:lnTo>
                <a:lnTo>
                  <a:pt x="414337" y="154781"/>
                </a:lnTo>
                <a:lnTo>
                  <a:pt x="357187" y="121444"/>
                </a:lnTo>
                <a:lnTo>
                  <a:pt x="311944" y="95250"/>
                </a:lnTo>
                <a:lnTo>
                  <a:pt x="264319" y="71438"/>
                </a:lnTo>
                <a:lnTo>
                  <a:pt x="178594" y="35719"/>
                </a:lnTo>
                <a:lnTo>
                  <a:pt x="114300" y="16669"/>
                </a:lnTo>
                <a:lnTo>
                  <a:pt x="50006" y="0"/>
                </a:lnTo>
                <a:lnTo>
                  <a:pt x="33337" y="0"/>
                </a:lnTo>
                <a:lnTo>
                  <a:pt x="14287" y="4763"/>
                </a:lnTo>
                <a:lnTo>
                  <a:pt x="4762" y="9525"/>
                </a:lnTo>
                <a:lnTo>
                  <a:pt x="0" y="14288"/>
                </a:lnTo>
                <a:lnTo>
                  <a:pt x="0" y="26194"/>
                </a:lnTo>
                <a:lnTo>
                  <a:pt x="4762" y="35719"/>
                </a:lnTo>
                <a:lnTo>
                  <a:pt x="16669" y="50006"/>
                </a:lnTo>
                <a:lnTo>
                  <a:pt x="38100" y="71438"/>
                </a:lnTo>
                <a:lnTo>
                  <a:pt x="92869" y="121444"/>
                </a:lnTo>
                <a:lnTo>
                  <a:pt x="147637" y="166688"/>
                </a:lnTo>
                <a:lnTo>
                  <a:pt x="178594" y="195263"/>
                </a:lnTo>
                <a:lnTo>
                  <a:pt x="190500" y="209550"/>
                </a:lnTo>
                <a:lnTo>
                  <a:pt x="197644" y="226219"/>
                </a:lnTo>
                <a:lnTo>
                  <a:pt x="202406" y="250031"/>
                </a:lnTo>
                <a:lnTo>
                  <a:pt x="207169" y="319088"/>
                </a:lnTo>
                <a:lnTo>
                  <a:pt x="204787" y="5191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9" name="フリーフォーム 138">
            <a:extLst>
              <a:ext uri="{FF2B5EF4-FFF2-40B4-BE49-F238E27FC236}">
                <a16:creationId xmlns:a16="http://schemas.microsoft.com/office/drawing/2014/main" id="{BF4BD32E-BBEF-416E-9254-960B23A15C24}"/>
              </a:ext>
            </a:extLst>
          </p:cNvPr>
          <p:cNvSpPr/>
          <p:nvPr/>
        </p:nvSpPr>
        <p:spPr>
          <a:xfrm>
            <a:off x="2728913" y="2570163"/>
            <a:ext cx="2028825" cy="911225"/>
          </a:xfrm>
          <a:custGeom>
            <a:avLst/>
            <a:gdLst>
              <a:gd name="connsiteX0" fmla="*/ 1004887 w 2028825"/>
              <a:gd name="connsiteY0" fmla="*/ 373856 h 912019"/>
              <a:gd name="connsiteX1" fmla="*/ 745331 w 2028825"/>
              <a:gd name="connsiteY1" fmla="*/ 461962 h 912019"/>
              <a:gd name="connsiteX2" fmla="*/ 459581 w 2028825"/>
              <a:gd name="connsiteY2" fmla="*/ 559594 h 912019"/>
              <a:gd name="connsiteX3" fmla="*/ 352425 w 2028825"/>
              <a:gd name="connsiteY3" fmla="*/ 595312 h 912019"/>
              <a:gd name="connsiteX4" fmla="*/ 323850 w 2028825"/>
              <a:gd name="connsiteY4" fmla="*/ 607219 h 912019"/>
              <a:gd name="connsiteX5" fmla="*/ 300037 w 2028825"/>
              <a:gd name="connsiteY5" fmla="*/ 614362 h 912019"/>
              <a:gd name="connsiteX6" fmla="*/ 266700 w 2028825"/>
              <a:gd name="connsiteY6" fmla="*/ 614362 h 912019"/>
              <a:gd name="connsiteX7" fmla="*/ 207168 w 2028825"/>
              <a:gd name="connsiteY7" fmla="*/ 602456 h 912019"/>
              <a:gd name="connsiteX8" fmla="*/ 154781 w 2028825"/>
              <a:gd name="connsiteY8" fmla="*/ 588169 h 912019"/>
              <a:gd name="connsiteX9" fmla="*/ 119062 w 2028825"/>
              <a:gd name="connsiteY9" fmla="*/ 573881 h 912019"/>
              <a:gd name="connsiteX10" fmla="*/ 78581 w 2028825"/>
              <a:gd name="connsiteY10" fmla="*/ 550069 h 912019"/>
              <a:gd name="connsiteX11" fmla="*/ 50006 w 2028825"/>
              <a:gd name="connsiteY11" fmla="*/ 523875 h 912019"/>
              <a:gd name="connsiteX12" fmla="*/ 30956 w 2028825"/>
              <a:gd name="connsiteY12" fmla="*/ 514350 h 912019"/>
              <a:gd name="connsiteX13" fmla="*/ 9525 w 2028825"/>
              <a:gd name="connsiteY13" fmla="*/ 511969 h 912019"/>
              <a:gd name="connsiteX14" fmla="*/ 0 w 2028825"/>
              <a:gd name="connsiteY14" fmla="*/ 521494 h 912019"/>
              <a:gd name="connsiteX15" fmla="*/ 2381 w 2028825"/>
              <a:gd name="connsiteY15" fmla="*/ 554831 h 912019"/>
              <a:gd name="connsiteX16" fmla="*/ 16668 w 2028825"/>
              <a:gd name="connsiteY16" fmla="*/ 604837 h 912019"/>
              <a:gd name="connsiteX17" fmla="*/ 40481 w 2028825"/>
              <a:gd name="connsiteY17" fmla="*/ 650081 h 912019"/>
              <a:gd name="connsiteX18" fmla="*/ 80962 w 2028825"/>
              <a:gd name="connsiteY18" fmla="*/ 700087 h 912019"/>
              <a:gd name="connsiteX19" fmla="*/ 147637 w 2028825"/>
              <a:gd name="connsiteY19" fmla="*/ 764381 h 912019"/>
              <a:gd name="connsiteX20" fmla="*/ 226218 w 2028825"/>
              <a:gd name="connsiteY20" fmla="*/ 826294 h 912019"/>
              <a:gd name="connsiteX21" fmla="*/ 309562 w 2028825"/>
              <a:gd name="connsiteY21" fmla="*/ 883444 h 912019"/>
              <a:gd name="connsiteX22" fmla="*/ 340518 w 2028825"/>
              <a:gd name="connsiteY22" fmla="*/ 904875 h 912019"/>
              <a:gd name="connsiteX23" fmla="*/ 357187 w 2028825"/>
              <a:gd name="connsiteY23" fmla="*/ 909637 h 912019"/>
              <a:gd name="connsiteX24" fmla="*/ 369093 w 2028825"/>
              <a:gd name="connsiteY24" fmla="*/ 912019 h 912019"/>
              <a:gd name="connsiteX25" fmla="*/ 392906 w 2028825"/>
              <a:gd name="connsiteY25" fmla="*/ 907256 h 912019"/>
              <a:gd name="connsiteX26" fmla="*/ 423862 w 2028825"/>
              <a:gd name="connsiteY26" fmla="*/ 890587 h 912019"/>
              <a:gd name="connsiteX27" fmla="*/ 445293 w 2028825"/>
              <a:gd name="connsiteY27" fmla="*/ 873919 h 912019"/>
              <a:gd name="connsiteX28" fmla="*/ 554831 w 2028825"/>
              <a:gd name="connsiteY28" fmla="*/ 797719 h 912019"/>
              <a:gd name="connsiteX29" fmla="*/ 728662 w 2028825"/>
              <a:gd name="connsiteY29" fmla="*/ 716756 h 912019"/>
              <a:gd name="connsiteX30" fmla="*/ 1195387 w 2028825"/>
              <a:gd name="connsiteY30" fmla="*/ 490537 h 912019"/>
              <a:gd name="connsiteX31" fmla="*/ 1554956 w 2028825"/>
              <a:gd name="connsiteY31" fmla="*/ 309562 h 912019"/>
              <a:gd name="connsiteX32" fmla="*/ 1824037 w 2028825"/>
              <a:gd name="connsiteY32" fmla="*/ 166687 h 912019"/>
              <a:gd name="connsiteX33" fmla="*/ 2002631 w 2028825"/>
              <a:gd name="connsiteY33" fmla="*/ 66675 h 912019"/>
              <a:gd name="connsiteX34" fmla="*/ 2019300 w 2028825"/>
              <a:gd name="connsiteY34" fmla="*/ 54769 h 912019"/>
              <a:gd name="connsiteX35" fmla="*/ 2026443 w 2028825"/>
              <a:gd name="connsiteY35" fmla="*/ 38100 h 912019"/>
              <a:gd name="connsiteX36" fmla="*/ 2028825 w 2028825"/>
              <a:gd name="connsiteY36" fmla="*/ 16669 h 912019"/>
              <a:gd name="connsiteX37" fmla="*/ 2028825 w 2028825"/>
              <a:gd name="connsiteY37" fmla="*/ 9525 h 912019"/>
              <a:gd name="connsiteX38" fmla="*/ 2021681 w 2028825"/>
              <a:gd name="connsiteY38" fmla="*/ 2381 h 912019"/>
              <a:gd name="connsiteX39" fmla="*/ 2007393 w 2028825"/>
              <a:gd name="connsiteY39" fmla="*/ 0 h 912019"/>
              <a:gd name="connsiteX40" fmla="*/ 1947862 w 2028825"/>
              <a:gd name="connsiteY40" fmla="*/ 21431 h 912019"/>
              <a:gd name="connsiteX41" fmla="*/ 1714500 w 2028825"/>
              <a:gd name="connsiteY41" fmla="*/ 107156 h 912019"/>
              <a:gd name="connsiteX42" fmla="*/ 1404937 w 2028825"/>
              <a:gd name="connsiteY42" fmla="*/ 228600 h 912019"/>
              <a:gd name="connsiteX43" fmla="*/ 1004887 w 2028825"/>
              <a:gd name="connsiteY43" fmla="*/ 373856 h 912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028825" h="912019">
                <a:moveTo>
                  <a:pt x="1004887" y="373856"/>
                </a:moveTo>
                <a:lnTo>
                  <a:pt x="745331" y="461962"/>
                </a:lnTo>
                <a:lnTo>
                  <a:pt x="459581" y="559594"/>
                </a:lnTo>
                <a:lnTo>
                  <a:pt x="352425" y="595312"/>
                </a:lnTo>
                <a:lnTo>
                  <a:pt x="323850" y="607219"/>
                </a:lnTo>
                <a:lnTo>
                  <a:pt x="300037" y="614362"/>
                </a:lnTo>
                <a:lnTo>
                  <a:pt x="266700" y="614362"/>
                </a:lnTo>
                <a:lnTo>
                  <a:pt x="207168" y="602456"/>
                </a:lnTo>
                <a:lnTo>
                  <a:pt x="154781" y="588169"/>
                </a:lnTo>
                <a:lnTo>
                  <a:pt x="119062" y="573881"/>
                </a:lnTo>
                <a:lnTo>
                  <a:pt x="78581" y="550069"/>
                </a:lnTo>
                <a:lnTo>
                  <a:pt x="50006" y="523875"/>
                </a:lnTo>
                <a:lnTo>
                  <a:pt x="30956" y="514350"/>
                </a:lnTo>
                <a:lnTo>
                  <a:pt x="9525" y="511969"/>
                </a:lnTo>
                <a:lnTo>
                  <a:pt x="0" y="521494"/>
                </a:lnTo>
                <a:lnTo>
                  <a:pt x="2381" y="554831"/>
                </a:lnTo>
                <a:lnTo>
                  <a:pt x="16668" y="604837"/>
                </a:lnTo>
                <a:lnTo>
                  <a:pt x="40481" y="650081"/>
                </a:lnTo>
                <a:lnTo>
                  <a:pt x="80962" y="700087"/>
                </a:lnTo>
                <a:lnTo>
                  <a:pt x="147637" y="764381"/>
                </a:lnTo>
                <a:lnTo>
                  <a:pt x="226218" y="826294"/>
                </a:lnTo>
                <a:lnTo>
                  <a:pt x="309562" y="883444"/>
                </a:lnTo>
                <a:lnTo>
                  <a:pt x="340518" y="904875"/>
                </a:lnTo>
                <a:lnTo>
                  <a:pt x="357187" y="909637"/>
                </a:lnTo>
                <a:lnTo>
                  <a:pt x="369093" y="912019"/>
                </a:lnTo>
                <a:lnTo>
                  <a:pt x="392906" y="907256"/>
                </a:lnTo>
                <a:lnTo>
                  <a:pt x="423862" y="890587"/>
                </a:lnTo>
                <a:lnTo>
                  <a:pt x="445293" y="873919"/>
                </a:lnTo>
                <a:lnTo>
                  <a:pt x="554831" y="797719"/>
                </a:lnTo>
                <a:lnTo>
                  <a:pt x="728662" y="716756"/>
                </a:lnTo>
                <a:lnTo>
                  <a:pt x="1195387" y="490537"/>
                </a:lnTo>
                <a:lnTo>
                  <a:pt x="1554956" y="309562"/>
                </a:lnTo>
                <a:lnTo>
                  <a:pt x="1824037" y="166687"/>
                </a:lnTo>
                <a:lnTo>
                  <a:pt x="2002631" y="66675"/>
                </a:lnTo>
                <a:lnTo>
                  <a:pt x="2019300" y="54769"/>
                </a:lnTo>
                <a:lnTo>
                  <a:pt x="2026443" y="38100"/>
                </a:lnTo>
                <a:lnTo>
                  <a:pt x="2028825" y="16669"/>
                </a:lnTo>
                <a:lnTo>
                  <a:pt x="2028825" y="9525"/>
                </a:lnTo>
                <a:lnTo>
                  <a:pt x="2021681" y="2381"/>
                </a:lnTo>
                <a:lnTo>
                  <a:pt x="2007393" y="0"/>
                </a:lnTo>
                <a:lnTo>
                  <a:pt x="1947862" y="21431"/>
                </a:lnTo>
                <a:lnTo>
                  <a:pt x="1714500" y="107156"/>
                </a:lnTo>
                <a:lnTo>
                  <a:pt x="1404937" y="228600"/>
                </a:lnTo>
                <a:lnTo>
                  <a:pt x="1004887" y="3738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0" name="フリーフォーム 139">
            <a:extLst>
              <a:ext uri="{FF2B5EF4-FFF2-40B4-BE49-F238E27FC236}">
                <a16:creationId xmlns:a16="http://schemas.microsoft.com/office/drawing/2014/main" id="{4120F50C-0E54-4059-B729-5F11A52A4DEC}"/>
              </a:ext>
            </a:extLst>
          </p:cNvPr>
          <p:cNvSpPr/>
          <p:nvPr/>
        </p:nvSpPr>
        <p:spPr>
          <a:xfrm>
            <a:off x="5527675" y="1592263"/>
            <a:ext cx="1349375" cy="784225"/>
          </a:xfrm>
          <a:custGeom>
            <a:avLst/>
            <a:gdLst>
              <a:gd name="connsiteX0" fmla="*/ 752475 w 1350169"/>
              <a:gd name="connsiteY0" fmla="*/ 342900 h 783432"/>
              <a:gd name="connsiteX1" fmla="*/ 583407 w 1350169"/>
              <a:gd name="connsiteY1" fmla="*/ 435769 h 783432"/>
              <a:gd name="connsiteX2" fmla="*/ 304800 w 1350169"/>
              <a:gd name="connsiteY2" fmla="*/ 573882 h 783432"/>
              <a:gd name="connsiteX3" fmla="*/ 2382 w 1350169"/>
              <a:gd name="connsiteY3" fmla="*/ 714375 h 783432"/>
              <a:gd name="connsiteX4" fmla="*/ 0 w 1350169"/>
              <a:gd name="connsiteY4" fmla="*/ 783432 h 783432"/>
              <a:gd name="connsiteX5" fmla="*/ 121444 w 1350169"/>
              <a:gd name="connsiteY5" fmla="*/ 759619 h 783432"/>
              <a:gd name="connsiteX6" fmla="*/ 409575 w 1350169"/>
              <a:gd name="connsiteY6" fmla="*/ 688182 h 783432"/>
              <a:gd name="connsiteX7" fmla="*/ 745332 w 1350169"/>
              <a:gd name="connsiteY7" fmla="*/ 588169 h 783432"/>
              <a:gd name="connsiteX8" fmla="*/ 952500 w 1350169"/>
              <a:gd name="connsiteY8" fmla="*/ 519113 h 783432"/>
              <a:gd name="connsiteX9" fmla="*/ 1090613 w 1350169"/>
              <a:gd name="connsiteY9" fmla="*/ 471488 h 783432"/>
              <a:gd name="connsiteX10" fmla="*/ 1135857 w 1350169"/>
              <a:gd name="connsiteY10" fmla="*/ 454819 h 783432"/>
              <a:gd name="connsiteX11" fmla="*/ 1171575 w 1350169"/>
              <a:gd name="connsiteY11" fmla="*/ 445294 h 783432"/>
              <a:gd name="connsiteX12" fmla="*/ 1257300 w 1350169"/>
              <a:gd name="connsiteY12" fmla="*/ 433388 h 783432"/>
              <a:gd name="connsiteX13" fmla="*/ 1295400 w 1350169"/>
              <a:gd name="connsiteY13" fmla="*/ 428625 h 783432"/>
              <a:gd name="connsiteX14" fmla="*/ 1321594 w 1350169"/>
              <a:gd name="connsiteY14" fmla="*/ 421482 h 783432"/>
              <a:gd name="connsiteX15" fmla="*/ 1335882 w 1350169"/>
              <a:gd name="connsiteY15" fmla="*/ 414338 h 783432"/>
              <a:gd name="connsiteX16" fmla="*/ 1347788 w 1350169"/>
              <a:gd name="connsiteY16" fmla="*/ 404813 h 783432"/>
              <a:gd name="connsiteX17" fmla="*/ 1350169 w 1350169"/>
              <a:gd name="connsiteY17" fmla="*/ 392907 h 783432"/>
              <a:gd name="connsiteX18" fmla="*/ 1345407 w 1350169"/>
              <a:gd name="connsiteY18" fmla="*/ 381000 h 783432"/>
              <a:gd name="connsiteX19" fmla="*/ 1333500 w 1350169"/>
              <a:gd name="connsiteY19" fmla="*/ 361950 h 783432"/>
              <a:gd name="connsiteX20" fmla="*/ 1321594 w 1350169"/>
              <a:gd name="connsiteY20" fmla="*/ 347663 h 783432"/>
              <a:gd name="connsiteX21" fmla="*/ 1300163 w 1350169"/>
              <a:gd name="connsiteY21" fmla="*/ 328613 h 783432"/>
              <a:gd name="connsiteX22" fmla="*/ 1254919 w 1350169"/>
              <a:gd name="connsiteY22" fmla="*/ 295275 h 783432"/>
              <a:gd name="connsiteX23" fmla="*/ 1193007 w 1350169"/>
              <a:gd name="connsiteY23" fmla="*/ 242888 h 783432"/>
              <a:gd name="connsiteX24" fmla="*/ 1147763 w 1350169"/>
              <a:gd name="connsiteY24" fmla="*/ 202407 h 783432"/>
              <a:gd name="connsiteX25" fmla="*/ 1097757 w 1350169"/>
              <a:gd name="connsiteY25" fmla="*/ 154782 h 783432"/>
              <a:gd name="connsiteX26" fmla="*/ 1059657 w 1350169"/>
              <a:gd name="connsiteY26" fmla="*/ 109538 h 783432"/>
              <a:gd name="connsiteX27" fmla="*/ 1031082 w 1350169"/>
              <a:gd name="connsiteY27" fmla="*/ 78582 h 783432"/>
              <a:gd name="connsiteX28" fmla="*/ 1014413 w 1350169"/>
              <a:gd name="connsiteY28" fmla="*/ 64294 h 783432"/>
              <a:gd name="connsiteX29" fmla="*/ 985838 w 1350169"/>
              <a:gd name="connsiteY29" fmla="*/ 40482 h 783432"/>
              <a:gd name="connsiteX30" fmla="*/ 950119 w 1350169"/>
              <a:gd name="connsiteY30" fmla="*/ 19050 h 783432"/>
              <a:gd name="connsiteX31" fmla="*/ 928688 w 1350169"/>
              <a:gd name="connsiteY31" fmla="*/ 9525 h 783432"/>
              <a:gd name="connsiteX32" fmla="*/ 907257 w 1350169"/>
              <a:gd name="connsiteY32" fmla="*/ 2382 h 783432"/>
              <a:gd name="connsiteX33" fmla="*/ 883444 w 1350169"/>
              <a:gd name="connsiteY33" fmla="*/ 0 h 783432"/>
              <a:gd name="connsiteX34" fmla="*/ 871538 w 1350169"/>
              <a:gd name="connsiteY34" fmla="*/ 2382 h 783432"/>
              <a:gd name="connsiteX35" fmla="*/ 864394 w 1350169"/>
              <a:gd name="connsiteY35" fmla="*/ 11907 h 783432"/>
              <a:gd name="connsiteX36" fmla="*/ 864394 w 1350169"/>
              <a:gd name="connsiteY36" fmla="*/ 26194 h 783432"/>
              <a:gd name="connsiteX37" fmla="*/ 873919 w 1350169"/>
              <a:gd name="connsiteY37" fmla="*/ 52388 h 783432"/>
              <a:gd name="connsiteX38" fmla="*/ 892969 w 1350169"/>
              <a:gd name="connsiteY38" fmla="*/ 88107 h 783432"/>
              <a:gd name="connsiteX39" fmla="*/ 916782 w 1350169"/>
              <a:gd name="connsiteY39" fmla="*/ 116682 h 783432"/>
              <a:gd name="connsiteX40" fmla="*/ 926307 w 1350169"/>
              <a:gd name="connsiteY40" fmla="*/ 130969 h 783432"/>
              <a:gd name="connsiteX41" fmla="*/ 935832 w 1350169"/>
              <a:gd name="connsiteY41" fmla="*/ 150019 h 783432"/>
              <a:gd name="connsiteX42" fmla="*/ 940594 w 1350169"/>
              <a:gd name="connsiteY42" fmla="*/ 173832 h 783432"/>
              <a:gd name="connsiteX43" fmla="*/ 938213 w 1350169"/>
              <a:gd name="connsiteY43" fmla="*/ 197644 h 783432"/>
              <a:gd name="connsiteX44" fmla="*/ 928688 w 1350169"/>
              <a:gd name="connsiteY44" fmla="*/ 219075 h 783432"/>
              <a:gd name="connsiteX45" fmla="*/ 895350 w 1350169"/>
              <a:gd name="connsiteY45" fmla="*/ 252413 h 783432"/>
              <a:gd name="connsiteX46" fmla="*/ 752475 w 1350169"/>
              <a:gd name="connsiteY46" fmla="*/ 342900 h 783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350169" h="783432">
                <a:moveTo>
                  <a:pt x="752475" y="342900"/>
                </a:moveTo>
                <a:lnTo>
                  <a:pt x="583407" y="435769"/>
                </a:lnTo>
                <a:lnTo>
                  <a:pt x="304800" y="573882"/>
                </a:lnTo>
                <a:lnTo>
                  <a:pt x="2382" y="714375"/>
                </a:lnTo>
                <a:lnTo>
                  <a:pt x="0" y="783432"/>
                </a:lnTo>
                <a:lnTo>
                  <a:pt x="121444" y="759619"/>
                </a:lnTo>
                <a:lnTo>
                  <a:pt x="409575" y="688182"/>
                </a:lnTo>
                <a:lnTo>
                  <a:pt x="745332" y="588169"/>
                </a:lnTo>
                <a:lnTo>
                  <a:pt x="952500" y="519113"/>
                </a:lnTo>
                <a:lnTo>
                  <a:pt x="1090613" y="471488"/>
                </a:lnTo>
                <a:lnTo>
                  <a:pt x="1135857" y="454819"/>
                </a:lnTo>
                <a:lnTo>
                  <a:pt x="1171575" y="445294"/>
                </a:lnTo>
                <a:lnTo>
                  <a:pt x="1257300" y="433388"/>
                </a:lnTo>
                <a:lnTo>
                  <a:pt x="1295400" y="428625"/>
                </a:lnTo>
                <a:lnTo>
                  <a:pt x="1321594" y="421482"/>
                </a:lnTo>
                <a:lnTo>
                  <a:pt x="1335882" y="414338"/>
                </a:lnTo>
                <a:lnTo>
                  <a:pt x="1347788" y="404813"/>
                </a:lnTo>
                <a:lnTo>
                  <a:pt x="1350169" y="392907"/>
                </a:lnTo>
                <a:lnTo>
                  <a:pt x="1345407" y="381000"/>
                </a:lnTo>
                <a:lnTo>
                  <a:pt x="1333500" y="361950"/>
                </a:lnTo>
                <a:lnTo>
                  <a:pt x="1321594" y="347663"/>
                </a:lnTo>
                <a:lnTo>
                  <a:pt x="1300163" y="328613"/>
                </a:lnTo>
                <a:lnTo>
                  <a:pt x="1254919" y="295275"/>
                </a:lnTo>
                <a:lnTo>
                  <a:pt x="1193007" y="242888"/>
                </a:lnTo>
                <a:lnTo>
                  <a:pt x="1147763" y="202407"/>
                </a:lnTo>
                <a:lnTo>
                  <a:pt x="1097757" y="154782"/>
                </a:lnTo>
                <a:lnTo>
                  <a:pt x="1059657" y="109538"/>
                </a:lnTo>
                <a:lnTo>
                  <a:pt x="1031082" y="78582"/>
                </a:lnTo>
                <a:lnTo>
                  <a:pt x="1014413" y="64294"/>
                </a:lnTo>
                <a:lnTo>
                  <a:pt x="985838" y="40482"/>
                </a:lnTo>
                <a:lnTo>
                  <a:pt x="950119" y="19050"/>
                </a:lnTo>
                <a:lnTo>
                  <a:pt x="928688" y="9525"/>
                </a:lnTo>
                <a:lnTo>
                  <a:pt x="907257" y="2382"/>
                </a:lnTo>
                <a:lnTo>
                  <a:pt x="883444" y="0"/>
                </a:lnTo>
                <a:lnTo>
                  <a:pt x="871538" y="2382"/>
                </a:lnTo>
                <a:lnTo>
                  <a:pt x="864394" y="11907"/>
                </a:lnTo>
                <a:lnTo>
                  <a:pt x="864394" y="26194"/>
                </a:lnTo>
                <a:lnTo>
                  <a:pt x="873919" y="52388"/>
                </a:lnTo>
                <a:lnTo>
                  <a:pt x="892969" y="88107"/>
                </a:lnTo>
                <a:lnTo>
                  <a:pt x="916782" y="116682"/>
                </a:lnTo>
                <a:lnTo>
                  <a:pt x="926307" y="130969"/>
                </a:lnTo>
                <a:lnTo>
                  <a:pt x="935832" y="150019"/>
                </a:lnTo>
                <a:lnTo>
                  <a:pt x="940594" y="173832"/>
                </a:lnTo>
                <a:lnTo>
                  <a:pt x="938213" y="197644"/>
                </a:lnTo>
                <a:lnTo>
                  <a:pt x="928688" y="219075"/>
                </a:lnTo>
                <a:lnTo>
                  <a:pt x="895350" y="252413"/>
                </a:lnTo>
                <a:lnTo>
                  <a:pt x="752475" y="3429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1" name="フリーフォーム 140">
            <a:extLst>
              <a:ext uri="{FF2B5EF4-FFF2-40B4-BE49-F238E27FC236}">
                <a16:creationId xmlns:a16="http://schemas.microsoft.com/office/drawing/2014/main" id="{C1B4A8C5-61E4-4F4C-9244-08540AD8F71E}"/>
              </a:ext>
            </a:extLst>
          </p:cNvPr>
          <p:cNvSpPr/>
          <p:nvPr/>
        </p:nvSpPr>
        <p:spPr>
          <a:xfrm>
            <a:off x="5184775" y="1400175"/>
            <a:ext cx="2016125" cy="1649413"/>
          </a:xfrm>
          <a:custGeom>
            <a:avLst/>
            <a:gdLst>
              <a:gd name="connsiteX0" fmla="*/ 207169 w 2016919"/>
              <a:gd name="connsiteY0" fmla="*/ 847725 h 1650206"/>
              <a:gd name="connsiteX1" fmla="*/ 207169 w 2016919"/>
              <a:gd name="connsiteY1" fmla="*/ 571500 h 1650206"/>
              <a:gd name="connsiteX2" fmla="*/ 207169 w 2016919"/>
              <a:gd name="connsiteY2" fmla="*/ 354806 h 1650206"/>
              <a:gd name="connsiteX3" fmla="*/ 207169 w 2016919"/>
              <a:gd name="connsiteY3" fmla="*/ 278606 h 1650206"/>
              <a:gd name="connsiteX4" fmla="*/ 202407 w 2016919"/>
              <a:gd name="connsiteY4" fmla="*/ 240506 h 1650206"/>
              <a:gd name="connsiteX5" fmla="*/ 192882 w 2016919"/>
              <a:gd name="connsiteY5" fmla="*/ 200025 h 1650206"/>
              <a:gd name="connsiteX6" fmla="*/ 185738 w 2016919"/>
              <a:gd name="connsiteY6" fmla="*/ 176213 h 1650206"/>
              <a:gd name="connsiteX7" fmla="*/ 166688 w 2016919"/>
              <a:gd name="connsiteY7" fmla="*/ 152400 h 1650206"/>
              <a:gd name="connsiteX8" fmla="*/ 130969 w 2016919"/>
              <a:gd name="connsiteY8" fmla="*/ 116681 h 1650206"/>
              <a:gd name="connsiteX9" fmla="*/ 95250 w 2016919"/>
              <a:gd name="connsiteY9" fmla="*/ 90488 h 1650206"/>
              <a:gd name="connsiteX10" fmla="*/ 40482 w 2016919"/>
              <a:gd name="connsiteY10" fmla="*/ 59531 h 1650206"/>
              <a:gd name="connsiteX11" fmla="*/ 16669 w 2016919"/>
              <a:gd name="connsiteY11" fmla="*/ 45244 h 1650206"/>
              <a:gd name="connsiteX12" fmla="*/ 0 w 2016919"/>
              <a:gd name="connsiteY12" fmla="*/ 30956 h 1650206"/>
              <a:gd name="connsiteX13" fmla="*/ 0 w 2016919"/>
              <a:gd name="connsiteY13" fmla="*/ 23813 h 1650206"/>
              <a:gd name="connsiteX14" fmla="*/ 4763 w 2016919"/>
              <a:gd name="connsiteY14" fmla="*/ 14288 h 1650206"/>
              <a:gd name="connsiteX15" fmla="*/ 28575 w 2016919"/>
              <a:gd name="connsiteY15" fmla="*/ 7144 h 1650206"/>
              <a:gd name="connsiteX16" fmla="*/ 88107 w 2016919"/>
              <a:gd name="connsiteY16" fmla="*/ 0 h 1650206"/>
              <a:gd name="connsiteX17" fmla="*/ 183357 w 2016919"/>
              <a:gd name="connsiteY17" fmla="*/ 4763 h 1650206"/>
              <a:gd name="connsiteX18" fmla="*/ 233363 w 2016919"/>
              <a:gd name="connsiteY18" fmla="*/ 14288 h 1650206"/>
              <a:gd name="connsiteX19" fmla="*/ 297657 w 2016919"/>
              <a:gd name="connsiteY19" fmla="*/ 38100 h 1650206"/>
              <a:gd name="connsiteX20" fmla="*/ 359569 w 2016919"/>
              <a:gd name="connsiteY20" fmla="*/ 71438 h 1650206"/>
              <a:gd name="connsiteX21" fmla="*/ 416719 w 2016919"/>
              <a:gd name="connsiteY21" fmla="*/ 111919 h 1650206"/>
              <a:gd name="connsiteX22" fmla="*/ 490538 w 2016919"/>
              <a:gd name="connsiteY22" fmla="*/ 169069 h 1650206"/>
              <a:gd name="connsiteX23" fmla="*/ 514350 w 2016919"/>
              <a:gd name="connsiteY23" fmla="*/ 188119 h 1650206"/>
              <a:gd name="connsiteX24" fmla="*/ 521494 w 2016919"/>
              <a:gd name="connsiteY24" fmla="*/ 195263 h 1650206"/>
              <a:gd name="connsiteX25" fmla="*/ 526257 w 2016919"/>
              <a:gd name="connsiteY25" fmla="*/ 204788 h 1650206"/>
              <a:gd name="connsiteX26" fmla="*/ 528638 w 2016919"/>
              <a:gd name="connsiteY26" fmla="*/ 228600 h 1650206"/>
              <a:gd name="connsiteX27" fmla="*/ 526257 w 2016919"/>
              <a:gd name="connsiteY27" fmla="*/ 254794 h 1650206"/>
              <a:gd name="connsiteX28" fmla="*/ 516732 w 2016919"/>
              <a:gd name="connsiteY28" fmla="*/ 283369 h 1650206"/>
              <a:gd name="connsiteX29" fmla="*/ 485775 w 2016919"/>
              <a:gd name="connsiteY29" fmla="*/ 340519 h 1650206"/>
              <a:gd name="connsiteX30" fmla="*/ 473869 w 2016919"/>
              <a:gd name="connsiteY30" fmla="*/ 357188 h 1650206"/>
              <a:gd name="connsiteX31" fmla="*/ 459582 w 2016919"/>
              <a:gd name="connsiteY31" fmla="*/ 454819 h 1650206"/>
              <a:gd name="connsiteX32" fmla="*/ 442913 w 2016919"/>
              <a:gd name="connsiteY32" fmla="*/ 688181 h 1650206"/>
              <a:gd name="connsiteX33" fmla="*/ 428625 w 2016919"/>
              <a:gd name="connsiteY33" fmla="*/ 900113 h 1650206"/>
              <a:gd name="connsiteX34" fmla="*/ 433388 w 2016919"/>
              <a:gd name="connsiteY34" fmla="*/ 945356 h 1650206"/>
              <a:gd name="connsiteX35" fmla="*/ 421482 w 2016919"/>
              <a:gd name="connsiteY35" fmla="*/ 1040606 h 1650206"/>
              <a:gd name="connsiteX36" fmla="*/ 419100 w 2016919"/>
              <a:gd name="connsiteY36" fmla="*/ 1135856 h 1650206"/>
              <a:gd name="connsiteX37" fmla="*/ 428625 w 2016919"/>
              <a:gd name="connsiteY37" fmla="*/ 1245394 h 1650206"/>
              <a:gd name="connsiteX38" fmla="*/ 435769 w 2016919"/>
              <a:gd name="connsiteY38" fmla="*/ 1293019 h 1650206"/>
              <a:gd name="connsiteX39" fmla="*/ 447675 w 2016919"/>
              <a:gd name="connsiteY39" fmla="*/ 1316831 h 1650206"/>
              <a:gd name="connsiteX40" fmla="*/ 464344 w 2016919"/>
              <a:gd name="connsiteY40" fmla="*/ 1343025 h 1650206"/>
              <a:gd name="connsiteX41" fmla="*/ 500063 w 2016919"/>
              <a:gd name="connsiteY41" fmla="*/ 1376363 h 1650206"/>
              <a:gd name="connsiteX42" fmla="*/ 545307 w 2016919"/>
              <a:gd name="connsiteY42" fmla="*/ 1407319 h 1650206"/>
              <a:gd name="connsiteX43" fmla="*/ 573882 w 2016919"/>
              <a:gd name="connsiteY43" fmla="*/ 1419225 h 1650206"/>
              <a:gd name="connsiteX44" fmla="*/ 652463 w 2016919"/>
              <a:gd name="connsiteY44" fmla="*/ 1433513 h 1650206"/>
              <a:gd name="connsiteX45" fmla="*/ 816769 w 2016919"/>
              <a:gd name="connsiteY45" fmla="*/ 1445419 h 1650206"/>
              <a:gd name="connsiteX46" fmla="*/ 976313 w 2016919"/>
              <a:gd name="connsiteY46" fmla="*/ 1447800 h 1650206"/>
              <a:gd name="connsiteX47" fmla="*/ 1226344 w 2016919"/>
              <a:gd name="connsiteY47" fmla="*/ 1447800 h 1650206"/>
              <a:gd name="connsiteX48" fmla="*/ 1350169 w 2016919"/>
              <a:gd name="connsiteY48" fmla="*/ 1438275 h 1650206"/>
              <a:gd name="connsiteX49" fmla="*/ 1457325 w 2016919"/>
              <a:gd name="connsiteY49" fmla="*/ 1426369 h 1650206"/>
              <a:gd name="connsiteX50" fmla="*/ 1531144 w 2016919"/>
              <a:gd name="connsiteY50" fmla="*/ 1412081 h 1650206"/>
              <a:gd name="connsiteX51" fmla="*/ 1583532 w 2016919"/>
              <a:gd name="connsiteY51" fmla="*/ 1395413 h 1650206"/>
              <a:gd name="connsiteX52" fmla="*/ 1612107 w 2016919"/>
              <a:gd name="connsiteY52" fmla="*/ 1383506 h 1650206"/>
              <a:gd name="connsiteX53" fmla="*/ 1981200 w 2016919"/>
              <a:gd name="connsiteY53" fmla="*/ 1409700 h 1650206"/>
              <a:gd name="connsiteX54" fmla="*/ 2002632 w 2016919"/>
              <a:gd name="connsiteY54" fmla="*/ 1431131 h 1650206"/>
              <a:gd name="connsiteX55" fmla="*/ 2014538 w 2016919"/>
              <a:gd name="connsiteY55" fmla="*/ 1457325 h 1650206"/>
              <a:gd name="connsiteX56" fmla="*/ 2016919 w 2016919"/>
              <a:gd name="connsiteY56" fmla="*/ 1476375 h 1650206"/>
              <a:gd name="connsiteX57" fmla="*/ 2016919 w 2016919"/>
              <a:gd name="connsiteY57" fmla="*/ 1493044 h 1650206"/>
              <a:gd name="connsiteX58" fmla="*/ 2009775 w 2016919"/>
              <a:gd name="connsiteY58" fmla="*/ 1524000 h 1650206"/>
              <a:gd name="connsiteX59" fmla="*/ 1995488 w 2016919"/>
              <a:gd name="connsiteY59" fmla="*/ 1559719 h 1650206"/>
              <a:gd name="connsiteX60" fmla="*/ 1978819 w 2016919"/>
              <a:gd name="connsiteY60" fmla="*/ 1581150 h 1650206"/>
              <a:gd name="connsiteX61" fmla="*/ 1964532 w 2016919"/>
              <a:gd name="connsiteY61" fmla="*/ 1597819 h 1650206"/>
              <a:gd name="connsiteX62" fmla="*/ 1945482 w 2016919"/>
              <a:gd name="connsiteY62" fmla="*/ 1609725 h 1650206"/>
              <a:gd name="connsiteX63" fmla="*/ 1890713 w 2016919"/>
              <a:gd name="connsiteY63" fmla="*/ 1624013 h 1650206"/>
              <a:gd name="connsiteX64" fmla="*/ 1828800 w 2016919"/>
              <a:gd name="connsiteY64" fmla="*/ 1638300 h 1650206"/>
              <a:gd name="connsiteX65" fmla="*/ 1709738 w 2016919"/>
              <a:gd name="connsiteY65" fmla="*/ 1650206 h 1650206"/>
              <a:gd name="connsiteX66" fmla="*/ 1519238 w 2016919"/>
              <a:gd name="connsiteY66" fmla="*/ 1650206 h 1650206"/>
              <a:gd name="connsiteX67" fmla="*/ 1221582 w 2016919"/>
              <a:gd name="connsiteY67" fmla="*/ 1647825 h 1650206"/>
              <a:gd name="connsiteX68" fmla="*/ 854869 w 2016919"/>
              <a:gd name="connsiteY68" fmla="*/ 1638300 h 1650206"/>
              <a:gd name="connsiteX69" fmla="*/ 659607 w 2016919"/>
              <a:gd name="connsiteY69" fmla="*/ 1624013 h 1650206"/>
              <a:gd name="connsiteX70" fmla="*/ 585788 w 2016919"/>
              <a:gd name="connsiteY70" fmla="*/ 1616869 h 1650206"/>
              <a:gd name="connsiteX71" fmla="*/ 509588 w 2016919"/>
              <a:gd name="connsiteY71" fmla="*/ 1602581 h 1650206"/>
              <a:gd name="connsiteX72" fmla="*/ 454819 w 2016919"/>
              <a:gd name="connsiteY72" fmla="*/ 1585913 h 1650206"/>
              <a:gd name="connsiteX73" fmla="*/ 411957 w 2016919"/>
              <a:gd name="connsiteY73" fmla="*/ 1566863 h 1650206"/>
              <a:gd name="connsiteX74" fmla="*/ 385763 w 2016919"/>
              <a:gd name="connsiteY74" fmla="*/ 1550194 h 1650206"/>
              <a:gd name="connsiteX75" fmla="*/ 354807 w 2016919"/>
              <a:gd name="connsiteY75" fmla="*/ 1528763 h 1650206"/>
              <a:gd name="connsiteX76" fmla="*/ 314325 w 2016919"/>
              <a:gd name="connsiteY76" fmla="*/ 1490663 h 1650206"/>
              <a:gd name="connsiteX77" fmla="*/ 290513 w 2016919"/>
              <a:gd name="connsiteY77" fmla="*/ 1462088 h 1650206"/>
              <a:gd name="connsiteX78" fmla="*/ 264319 w 2016919"/>
              <a:gd name="connsiteY78" fmla="*/ 1426369 h 1650206"/>
              <a:gd name="connsiteX79" fmla="*/ 238125 w 2016919"/>
              <a:gd name="connsiteY79" fmla="*/ 1376363 h 1650206"/>
              <a:gd name="connsiteX80" fmla="*/ 226219 w 2016919"/>
              <a:gd name="connsiteY80" fmla="*/ 1338263 h 1650206"/>
              <a:gd name="connsiteX81" fmla="*/ 214313 w 2016919"/>
              <a:gd name="connsiteY81" fmla="*/ 1264444 h 1650206"/>
              <a:gd name="connsiteX82" fmla="*/ 209550 w 2016919"/>
              <a:gd name="connsiteY82" fmla="*/ 1212056 h 1650206"/>
              <a:gd name="connsiteX83" fmla="*/ 207169 w 2016919"/>
              <a:gd name="connsiteY83" fmla="*/ 1107281 h 1650206"/>
              <a:gd name="connsiteX84" fmla="*/ 207169 w 2016919"/>
              <a:gd name="connsiteY84" fmla="*/ 847725 h 1650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2016919" h="1650206">
                <a:moveTo>
                  <a:pt x="207169" y="847725"/>
                </a:moveTo>
                <a:lnTo>
                  <a:pt x="207169" y="571500"/>
                </a:lnTo>
                <a:lnTo>
                  <a:pt x="207169" y="354806"/>
                </a:lnTo>
                <a:lnTo>
                  <a:pt x="207169" y="278606"/>
                </a:lnTo>
                <a:cubicBezTo>
                  <a:pt x="202302" y="242101"/>
                  <a:pt x="202407" y="254899"/>
                  <a:pt x="202407" y="240506"/>
                </a:cubicBezTo>
                <a:lnTo>
                  <a:pt x="192882" y="200025"/>
                </a:lnTo>
                <a:lnTo>
                  <a:pt x="185738" y="176213"/>
                </a:lnTo>
                <a:lnTo>
                  <a:pt x="166688" y="152400"/>
                </a:lnTo>
                <a:lnTo>
                  <a:pt x="130969" y="116681"/>
                </a:lnTo>
                <a:lnTo>
                  <a:pt x="95250" y="90488"/>
                </a:lnTo>
                <a:lnTo>
                  <a:pt x="40482" y="59531"/>
                </a:lnTo>
                <a:lnTo>
                  <a:pt x="16669" y="45244"/>
                </a:lnTo>
                <a:lnTo>
                  <a:pt x="0" y="30956"/>
                </a:lnTo>
                <a:lnTo>
                  <a:pt x="0" y="23813"/>
                </a:lnTo>
                <a:lnTo>
                  <a:pt x="4763" y="14288"/>
                </a:lnTo>
                <a:lnTo>
                  <a:pt x="28575" y="7144"/>
                </a:lnTo>
                <a:lnTo>
                  <a:pt x="88107" y="0"/>
                </a:lnTo>
                <a:lnTo>
                  <a:pt x="183357" y="4763"/>
                </a:lnTo>
                <a:lnTo>
                  <a:pt x="233363" y="14288"/>
                </a:lnTo>
                <a:lnTo>
                  <a:pt x="297657" y="38100"/>
                </a:lnTo>
                <a:lnTo>
                  <a:pt x="359569" y="71438"/>
                </a:lnTo>
                <a:lnTo>
                  <a:pt x="416719" y="111919"/>
                </a:lnTo>
                <a:lnTo>
                  <a:pt x="490538" y="169069"/>
                </a:lnTo>
                <a:lnTo>
                  <a:pt x="514350" y="188119"/>
                </a:lnTo>
                <a:lnTo>
                  <a:pt x="521494" y="195263"/>
                </a:lnTo>
                <a:lnTo>
                  <a:pt x="526257" y="204788"/>
                </a:lnTo>
                <a:lnTo>
                  <a:pt x="528638" y="228600"/>
                </a:lnTo>
                <a:lnTo>
                  <a:pt x="526257" y="254794"/>
                </a:lnTo>
                <a:lnTo>
                  <a:pt x="516732" y="283369"/>
                </a:lnTo>
                <a:lnTo>
                  <a:pt x="485775" y="340519"/>
                </a:lnTo>
                <a:lnTo>
                  <a:pt x="473869" y="357188"/>
                </a:lnTo>
                <a:lnTo>
                  <a:pt x="459582" y="454819"/>
                </a:lnTo>
                <a:lnTo>
                  <a:pt x="442913" y="688181"/>
                </a:lnTo>
                <a:lnTo>
                  <a:pt x="428625" y="900113"/>
                </a:lnTo>
                <a:lnTo>
                  <a:pt x="433388" y="945356"/>
                </a:lnTo>
                <a:lnTo>
                  <a:pt x="421482" y="1040606"/>
                </a:lnTo>
                <a:lnTo>
                  <a:pt x="419100" y="1135856"/>
                </a:lnTo>
                <a:lnTo>
                  <a:pt x="428625" y="1245394"/>
                </a:lnTo>
                <a:lnTo>
                  <a:pt x="435769" y="1293019"/>
                </a:lnTo>
                <a:lnTo>
                  <a:pt x="447675" y="1316831"/>
                </a:lnTo>
                <a:lnTo>
                  <a:pt x="464344" y="1343025"/>
                </a:lnTo>
                <a:lnTo>
                  <a:pt x="500063" y="1376363"/>
                </a:lnTo>
                <a:lnTo>
                  <a:pt x="545307" y="1407319"/>
                </a:lnTo>
                <a:lnTo>
                  <a:pt x="573882" y="1419225"/>
                </a:lnTo>
                <a:lnTo>
                  <a:pt x="652463" y="1433513"/>
                </a:lnTo>
                <a:lnTo>
                  <a:pt x="816769" y="1445419"/>
                </a:lnTo>
                <a:lnTo>
                  <a:pt x="976313" y="1447800"/>
                </a:lnTo>
                <a:lnTo>
                  <a:pt x="1226344" y="1447800"/>
                </a:lnTo>
                <a:lnTo>
                  <a:pt x="1350169" y="1438275"/>
                </a:lnTo>
                <a:lnTo>
                  <a:pt x="1457325" y="1426369"/>
                </a:lnTo>
                <a:lnTo>
                  <a:pt x="1531144" y="1412081"/>
                </a:lnTo>
                <a:lnTo>
                  <a:pt x="1583532" y="1395413"/>
                </a:lnTo>
                <a:lnTo>
                  <a:pt x="1612107" y="1383506"/>
                </a:lnTo>
                <a:lnTo>
                  <a:pt x="1981200" y="1409700"/>
                </a:lnTo>
                <a:lnTo>
                  <a:pt x="2002632" y="1431131"/>
                </a:lnTo>
                <a:lnTo>
                  <a:pt x="2014538" y="1457325"/>
                </a:lnTo>
                <a:lnTo>
                  <a:pt x="2016919" y="1476375"/>
                </a:lnTo>
                <a:lnTo>
                  <a:pt x="2016919" y="1493044"/>
                </a:lnTo>
                <a:lnTo>
                  <a:pt x="2009775" y="1524000"/>
                </a:lnTo>
                <a:lnTo>
                  <a:pt x="1995488" y="1559719"/>
                </a:lnTo>
                <a:lnTo>
                  <a:pt x="1978819" y="1581150"/>
                </a:lnTo>
                <a:lnTo>
                  <a:pt x="1964532" y="1597819"/>
                </a:lnTo>
                <a:lnTo>
                  <a:pt x="1945482" y="1609725"/>
                </a:lnTo>
                <a:lnTo>
                  <a:pt x="1890713" y="1624013"/>
                </a:lnTo>
                <a:lnTo>
                  <a:pt x="1828800" y="1638300"/>
                </a:lnTo>
                <a:lnTo>
                  <a:pt x="1709738" y="1650206"/>
                </a:lnTo>
                <a:lnTo>
                  <a:pt x="1519238" y="1650206"/>
                </a:lnTo>
                <a:lnTo>
                  <a:pt x="1221582" y="1647825"/>
                </a:lnTo>
                <a:lnTo>
                  <a:pt x="854869" y="1638300"/>
                </a:lnTo>
                <a:lnTo>
                  <a:pt x="659607" y="1624013"/>
                </a:lnTo>
                <a:lnTo>
                  <a:pt x="585788" y="1616869"/>
                </a:lnTo>
                <a:lnTo>
                  <a:pt x="509588" y="1602581"/>
                </a:lnTo>
                <a:lnTo>
                  <a:pt x="454819" y="1585913"/>
                </a:lnTo>
                <a:lnTo>
                  <a:pt x="411957" y="1566863"/>
                </a:lnTo>
                <a:lnTo>
                  <a:pt x="385763" y="1550194"/>
                </a:lnTo>
                <a:lnTo>
                  <a:pt x="354807" y="1528763"/>
                </a:lnTo>
                <a:lnTo>
                  <a:pt x="314325" y="1490663"/>
                </a:lnTo>
                <a:lnTo>
                  <a:pt x="290513" y="1462088"/>
                </a:lnTo>
                <a:lnTo>
                  <a:pt x="264319" y="1426369"/>
                </a:lnTo>
                <a:lnTo>
                  <a:pt x="238125" y="1376363"/>
                </a:lnTo>
                <a:lnTo>
                  <a:pt x="226219" y="1338263"/>
                </a:lnTo>
                <a:lnTo>
                  <a:pt x="214313" y="1264444"/>
                </a:lnTo>
                <a:lnTo>
                  <a:pt x="209550" y="1212056"/>
                </a:lnTo>
                <a:cubicBezTo>
                  <a:pt x="208756" y="1177131"/>
                  <a:pt x="207963" y="1142206"/>
                  <a:pt x="207169" y="1107281"/>
                </a:cubicBezTo>
                <a:cubicBezTo>
                  <a:pt x="206375" y="1028700"/>
                  <a:pt x="205582" y="950119"/>
                  <a:pt x="207169" y="84772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2" name="フリーフォーム 141">
            <a:extLst>
              <a:ext uri="{FF2B5EF4-FFF2-40B4-BE49-F238E27FC236}">
                <a16:creationId xmlns:a16="http://schemas.microsoft.com/office/drawing/2014/main" id="{0698CD74-3D90-4D6E-8FF5-67809418843F}"/>
              </a:ext>
            </a:extLst>
          </p:cNvPr>
          <p:cNvSpPr/>
          <p:nvPr/>
        </p:nvSpPr>
        <p:spPr>
          <a:xfrm>
            <a:off x="6694488" y="2220913"/>
            <a:ext cx="500062" cy="646112"/>
          </a:xfrm>
          <a:custGeom>
            <a:avLst/>
            <a:gdLst>
              <a:gd name="connsiteX0" fmla="*/ 238125 w 500062"/>
              <a:gd name="connsiteY0" fmla="*/ 211932 h 645319"/>
              <a:gd name="connsiteX1" fmla="*/ 197644 w 500062"/>
              <a:gd name="connsiteY1" fmla="*/ 359569 h 645319"/>
              <a:gd name="connsiteX2" fmla="*/ 171450 w 500062"/>
              <a:gd name="connsiteY2" fmla="*/ 433388 h 645319"/>
              <a:gd name="connsiteX3" fmla="*/ 138112 w 500062"/>
              <a:gd name="connsiteY3" fmla="*/ 509588 h 645319"/>
              <a:gd name="connsiteX4" fmla="*/ 114300 w 500062"/>
              <a:gd name="connsiteY4" fmla="*/ 550069 h 645319"/>
              <a:gd name="connsiteX5" fmla="*/ 97631 w 500062"/>
              <a:gd name="connsiteY5" fmla="*/ 564357 h 645319"/>
              <a:gd name="connsiteX6" fmla="*/ 33337 w 500062"/>
              <a:gd name="connsiteY6" fmla="*/ 590550 h 645319"/>
              <a:gd name="connsiteX7" fmla="*/ 0 w 500062"/>
              <a:gd name="connsiteY7" fmla="*/ 600075 h 645319"/>
              <a:gd name="connsiteX8" fmla="*/ 500062 w 500062"/>
              <a:gd name="connsiteY8" fmla="*/ 645319 h 645319"/>
              <a:gd name="connsiteX9" fmla="*/ 490537 w 500062"/>
              <a:gd name="connsiteY9" fmla="*/ 609600 h 645319"/>
              <a:gd name="connsiteX10" fmla="*/ 469106 w 500062"/>
              <a:gd name="connsiteY10" fmla="*/ 585788 h 645319"/>
              <a:gd name="connsiteX11" fmla="*/ 440531 w 500062"/>
              <a:gd name="connsiteY11" fmla="*/ 561975 h 645319"/>
              <a:gd name="connsiteX12" fmla="*/ 419100 w 500062"/>
              <a:gd name="connsiteY12" fmla="*/ 542925 h 645319"/>
              <a:gd name="connsiteX13" fmla="*/ 402431 w 500062"/>
              <a:gd name="connsiteY13" fmla="*/ 523875 h 645319"/>
              <a:gd name="connsiteX14" fmla="*/ 385762 w 500062"/>
              <a:gd name="connsiteY14" fmla="*/ 497682 h 645319"/>
              <a:gd name="connsiteX15" fmla="*/ 378619 w 500062"/>
              <a:gd name="connsiteY15" fmla="*/ 478632 h 645319"/>
              <a:gd name="connsiteX16" fmla="*/ 373856 w 500062"/>
              <a:gd name="connsiteY16" fmla="*/ 445294 h 645319"/>
              <a:gd name="connsiteX17" fmla="*/ 359569 w 500062"/>
              <a:gd name="connsiteY17" fmla="*/ 321469 h 645319"/>
              <a:gd name="connsiteX18" fmla="*/ 340519 w 500062"/>
              <a:gd name="connsiteY18" fmla="*/ 123825 h 645319"/>
              <a:gd name="connsiteX19" fmla="*/ 328612 w 500062"/>
              <a:gd name="connsiteY19" fmla="*/ 30957 h 645319"/>
              <a:gd name="connsiteX20" fmla="*/ 321469 w 500062"/>
              <a:gd name="connsiteY20" fmla="*/ 9525 h 645319"/>
              <a:gd name="connsiteX21" fmla="*/ 311944 w 500062"/>
              <a:gd name="connsiteY21" fmla="*/ 0 h 645319"/>
              <a:gd name="connsiteX22" fmla="*/ 307181 w 500062"/>
              <a:gd name="connsiteY22" fmla="*/ 0 h 645319"/>
              <a:gd name="connsiteX23" fmla="*/ 297656 w 500062"/>
              <a:gd name="connsiteY23" fmla="*/ 2382 h 645319"/>
              <a:gd name="connsiteX24" fmla="*/ 290512 w 500062"/>
              <a:gd name="connsiteY24" fmla="*/ 7144 h 645319"/>
              <a:gd name="connsiteX25" fmla="*/ 283369 w 500062"/>
              <a:gd name="connsiteY25" fmla="*/ 23813 h 645319"/>
              <a:gd name="connsiteX26" fmla="*/ 266700 w 500062"/>
              <a:gd name="connsiteY26" fmla="*/ 92869 h 645319"/>
              <a:gd name="connsiteX27" fmla="*/ 238125 w 500062"/>
              <a:gd name="connsiteY27" fmla="*/ 211932 h 645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00062" h="645319">
                <a:moveTo>
                  <a:pt x="238125" y="211932"/>
                </a:moveTo>
                <a:lnTo>
                  <a:pt x="197644" y="359569"/>
                </a:lnTo>
                <a:lnTo>
                  <a:pt x="171450" y="433388"/>
                </a:lnTo>
                <a:lnTo>
                  <a:pt x="138112" y="509588"/>
                </a:lnTo>
                <a:lnTo>
                  <a:pt x="114300" y="550069"/>
                </a:lnTo>
                <a:lnTo>
                  <a:pt x="97631" y="564357"/>
                </a:lnTo>
                <a:lnTo>
                  <a:pt x="33337" y="590550"/>
                </a:lnTo>
                <a:lnTo>
                  <a:pt x="0" y="600075"/>
                </a:lnTo>
                <a:lnTo>
                  <a:pt x="500062" y="645319"/>
                </a:lnTo>
                <a:lnTo>
                  <a:pt x="490537" y="609600"/>
                </a:lnTo>
                <a:lnTo>
                  <a:pt x="469106" y="585788"/>
                </a:lnTo>
                <a:lnTo>
                  <a:pt x="440531" y="561975"/>
                </a:lnTo>
                <a:lnTo>
                  <a:pt x="419100" y="542925"/>
                </a:lnTo>
                <a:lnTo>
                  <a:pt x="402431" y="523875"/>
                </a:lnTo>
                <a:lnTo>
                  <a:pt x="385762" y="497682"/>
                </a:lnTo>
                <a:lnTo>
                  <a:pt x="378619" y="478632"/>
                </a:lnTo>
                <a:lnTo>
                  <a:pt x="373856" y="445294"/>
                </a:lnTo>
                <a:lnTo>
                  <a:pt x="359569" y="321469"/>
                </a:lnTo>
                <a:lnTo>
                  <a:pt x="340519" y="123825"/>
                </a:lnTo>
                <a:lnTo>
                  <a:pt x="328612" y="30957"/>
                </a:lnTo>
                <a:lnTo>
                  <a:pt x="321469" y="9525"/>
                </a:lnTo>
                <a:lnTo>
                  <a:pt x="311944" y="0"/>
                </a:lnTo>
                <a:lnTo>
                  <a:pt x="307181" y="0"/>
                </a:lnTo>
                <a:lnTo>
                  <a:pt x="297656" y="2382"/>
                </a:lnTo>
                <a:lnTo>
                  <a:pt x="290512" y="7144"/>
                </a:lnTo>
                <a:lnTo>
                  <a:pt x="283369" y="23813"/>
                </a:lnTo>
                <a:lnTo>
                  <a:pt x="266700" y="92869"/>
                </a:lnTo>
                <a:lnTo>
                  <a:pt x="238125" y="2119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5" name="フリーフォーム 144">
            <a:extLst>
              <a:ext uri="{FF2B5EF4-FFF2-40B4-BE49-F238E27FC236}">
                <a16:creationId xmlns:a16="http://schemas.microsoft.com/office/drawing/2014/main" id="{2F1F995F-2F50-4F6F-B2CB-104639B08D48}"/>
              </a:ext>
            </a:extLst>
          </p:cNvPr>
          <p:cNvSpPr/>
          <p:nvPr/>
        </p:nvSpPr>
        <p:spPr>
          <a:xfrm rot="16200000">
            <a:off x="3497263" y="3757613"/>
            <a:ext cx="3046412" cy="1833562"/>
          </a:xfrm>
          <a:custGeom>
            <a:avLst/>
            <a:gdLst>
              <a:gd name="connsiteX0" fmla="*/ 1097280 w 3046330"/>
              <a:gd name="connsiteY0" fmla="*/ 1490598 h 1833811"/>
              <a:gd name="connsiteX1" fmla="*/ 1545712 w 3046330"/>
              <a:gd name="connsiteY1" fmla="*/ 1488093 h 1833811"/>
              <a:gd name="connsiteX2" fmla="*/ 1793727 w 3046330"/>
              <a:gd name="connsiteY2" fmla="*/ 1488093 h 1833811"/>
              <a:gd name="connsiteX3" fmla="*/ 2239654 w 3046330"/>
              <a:gd name="connsiteY3" fmla="*/ 1490598 h 1833811"/>
              <a:gd name="connsiteX4" fmla="*/ 2530257 w 3046330"/>
              <a:gd name="connsiteY4" fmla="*/ 1488093 h 1833811"/>
              <a:gd name="connsiteX5" fmla="*/ 2718148 w 3046330"/>
              <a:gd name="connsiteY5" fmla="*/ 1488093 h 1833811"/>
              <a:gd name="connsiteX6" fmla="*/ 2750715 w 3046330"/>
              <a:gd name="connsiteY6" fmla="*/ 1480577 h 1833811"/>
              <a:gd name="connsiteX7" fmla="*/ 2780778 w 3046330"/>
              <a:gd name="connsiteY7" fmla="*/ 1463040 h 1833811"/>
              <a:gd name="connsiteX8" fmla="*/ 2795809 w 3046330"/>
              <a:gd name="connsiteY8" fmla="*/ 1445504 h 1833811"/>
              <a:gd name="connsiteX9" fmla="*/ 2803325 w 3046330"/>
              <a:gd name="connsiteY9" fmla="*/ 1425462 h 1833811"/>
              <a:gd name="connsiteX10" fmla="*/ 2810840 w 3046330"/>
              <a:gd name="connsiteY10" fmla="*/ 1395400 h 1833811"/>
              <a:gd name="connsiteX11" fmla="*/ 2808335 w 3046330"/>
              <a:gd name="connsiteY11" fmla="*/ 1305213 h 1833811"/>
              <a:gd name="connsiteX12" fmla="*/ 2795809 w 3046330"/>
              <a:gd name="connsiteY12" fmla="*/ 1169931 h 1833811"/>
              <a:gd name="connsiteX13" fmla="*/ 2765747 w 3046330"/>
              <a:gd name="connsiteY13" fmla="*/ 949473 h 1833811"/>
              <a:gd name="connsiteX14" fmla="*/ 2735684 w 3046330"/>
              <a:gd name="connsiteY14" fmla="*/ 726510 h 1833811"/>
              <a:gd name="connsiteX15" fmla="*/ 2698106 w 3046330"/>
              <a:gd name="connsiteY15" fmla="*/ 410854 h 1833811"/>
              <a:gd name="connsiteX16" fmla="*/ 2678065 w 3046330"/>
              <a:gd name="connsiteY16" fmla="*/ 200417 h 1833811"/>
              <a:gd name="connsiteX17" fmla="*/ 2673054 w 3046330"/>
              <a:gd name="connsiteY17" fmla="*/ 25053 h 1833811"/>
              <a:gd name="connsiteX18" fmla="*/ 2805830 w 3046330"/>
              <a:gd name="connsiteY18" fmla="*/ 0 h 1833811"/>
              <a:gd name="connsiteX19" fmla="*/ 2823366 w 3046330"/>
              <a:gd name="connsiteY19" fmla="*/ 187891 h 1833811"/>
              <a:gd name="connsiteX20" fmla="*/ 2848418 w 3046330"/>
              <a:gd name="connsiteY20" fmla="*/ 393318 h 1833811"/>
              <a:gd name="connsiteX21" fmla="*/ 2878481 w 3046330"/>
              <a:gd name="connsiteY21" fmla="*/ 651354 h 1833811"/>
              <a:gd name="connsiteX22" fmla="*/ 2901028 w 3046330"/>
              <a:gd name="connsiteY22" fmla="*/ 844255 h 1833811"/>
              <a:gd name="connsiteX23" fmla="*/ 2913554 w 3046330"/>
              <a:gd name="connsiteY23" fmla="*/ 977031 h 1833811"/>
              <a:gd name="connsiteX24" fmla="*/ 2923575 w 3046330"/>
              <a:gd name="connsiteY24" fmla="*/ 1054692 h 1833811"/>
              <a:gd name="connsiteX25" fmla="*/ 2933595 w 3046330"/>
              <a:gd name="connsiteY25" fmla="*/ 1124838 h 1833811"/>
              <a:gd name="connsiteX26" fmla="*/ 2948627 w 3046330"/>
              <a:gd name="connsiteY26" fmla="*/ 1197489 h 1833811"/>
              <a:gd name="connsiteX27" fmla="*/ 2973679 w 3046330"/>
              <a:gd name="connsiteY27" fmla="*/ 1300202 h 1833811"/>
              <a:gd name="connsiteX28" fmla="*/ 2998731 w 3046330"/>
              <a:gd name="connsiteY28" fmla="*/ 1380369 h 1833811"/>
              <a:gd name="connsiteX29" fmla="*/ 3021278 w 3046330"/>
              <a:gd name="connsiteY29" fmla="*/ 1427968 h 1833811"/>
              <a:gd name="connsiteX30" fmla="*/ 3036309 w 3046330"/>
              <a:gd name="connsiteY30" fmla="*/ 1445504 h 1833811"/>
              <a:gd name="connsiteX31" fmla="*/ 3043825 w 3046330"/>
              <a:gd name="connsiteY31" fmla="*/ 1465546 h 1833811"/>
              <a:gd name="connsiteX32" fmla="*/ 3046330 w 3046330"/>
              <a:gd name="connsiteY32" fmla="*/ 1488093 h 1833811"/>
              <a:gd name="connsiteX33" fmla="*/ 3038814 w 3046330"/>
              <a:gd name="connsiteY33" fmla="*/ 1520660 h 1833811"/>
              <a:gd name="connsiteX34" fmla="*/ 3016267 w 3046330"/>
              <a:gd name="connsiteY34" fmla="*/ 1563249 h 1833811"/>
              <a:gd name="connsiteX35" fmla="*/ 2956142 w 3046330"/>
              <a:gd name="connsiteY35" fmla="*/ 1648426 h 1833811"/>
              <a:gd name="connsiteX36" fmla="*/ 2896017 w 3046330"/>
              <a:gd name="connsiteY36" fmla="*/ 1741118 h 1833811"/>
              <a:gd name="connsiteX37" fmla="*/ 2863450 w 3046330"/>
              <a:gd name="connsiteY37" fmla="*/ 1788717 h 1833811"/>
              <a:gd name="connsiteX38" fmla="*/ 2838398 w 3046330"/>
              <a:gd name="connsiteY38" fmla="*/ 1816274 h 1833811"/>
              <a:gd name="connsiteX39" fmla="*/ 2813346 w 3046330"/>
              <a:gd name="connsiteY39" fmla="*/ 1831306 h 1833811"/>
              <a:gd name="connsiteX40" fmla="*/ 2795809 w 3046330"/>
              <a:gd name="connsiteY40" fmla="*/ 1833811 h 1833811"/>
              <a:gd name="connsiteX41" fmla="*/ 2773262 w 3046330"/>
              <a:gd name="connsiteY41" fmla="*/ 1833811 h 1833811"/>
              <a:gd name="connsiteX42" fmla="*/ 2750715 w 3046330"/>
              <a:gd name="connsiteY42" fmla="*/ 1823790 h 1833811"/>
              <a:gd name="connsiteX43" fmla="*/ 2723158 w 3046330"/>
              <a:gd name="connsiteY43" fmla="*/ 1803748 h 1833811"/>
              <a:gd name="connsiteX44" fmla="*/ 2688085 w 3046330"/>
              <a:gd name="connsiteY44" fmla="*/ 1778696 h 1833811"/>
              <a:gd name="connsiteX45" fmla="*/ 2653012 w 3046330"/>
              <a:gd name="connsiteY45" fmla="*/ 1758655 h 1833811"/>
              <a:gd name="connsiteX46" fmla="*/ 2620445 w 3046330"/>
              <a:gd name="connsiteY46" fmla="*/ 1743623 h 1833811"/>
              <a:gd name="connsiteX47" fmla="*/ 2582867 w 3046330"/>
              <a:gd name="connsiteY47" fmla="*/ 1736108 h 1833811"/>
              <a:gd name="connsiteX48" fmla="*/ 2430049 w 3046330"/>
              <a:gd name="connsiteY48" fmla="*/ 1736108 h 1833811"/>
              <a:gd name="connsiteX49" fmla="*/ 1944039 w 3046330"/>
              <a:gd name="connsiteY49" fmla="*/ 1736108 h 1833811"/>
              <a:gd name="connsiteX50" fmla="*/ 1590805 w 3046330"/>
              <a:gd name="connsiteY50" fmla="*/ 1736108 h 1833811"/>
              <a:gd name="connsiteX51" fmla="*/ 1395399 w 3046330"/>
              <a:gd name="connsiteY51" fmla="*/ 1736108 h 1833811"/>
              <a:gd name="connsiteX52" fmla="*/ 1210014 w 3046330"/>
              <a:gd name="connsiteY52" fmla="*/ 1738613 h 1833811"/>
              <a:gd name="connsiteX53" fmla="*/ 1104795 w 3046330"/>
              <a:gd name="connsiteY53" fmla="*/ 1743623 h 1833811"/>
              <a:gd name="connsiteX54" fmla="*/ 992061 w 3046330"/>
              <a:gd name="connsiteY54" fmla="*/ 1751139 h 1833811"/>
              <a:gd name="connsiteX55" fmla="*/ 831728 w 3046330"/>
              <a:gd name="connsiteY55" fmla="*/ 1761160 h 1833811"/>
              <a:gd name="connsiteX56" fmla="*/ 653858 w 3046330"/>
              <a:gd name="connsiteY56" fmla="*/ 1776191 h 1833811"/>
              <a:gd name="connsiteX57" fmla="*/ 438411 w 3046330"/>
              <a:gd name="connsiteY57" fmla="*/ 1801243 h 1833811"/>
              <a:gd name="connsiteX58" fmla="*/ 423380 w 3046330"/>
              <a:gd name="connsiteY58" fmla="*/ 1801243 h 1833811"/>
              <a:gd name="connsiteX59" fmla="*/ 380791 w 3046330"/>
              <a:gd name="connsiteY59" fmla="*/ 1791222 h 1833811"/>
              <a:gd name="connsiteX60" fmla="*/ 310645 w 3046330"/>
              <a:gd name="connsiteY60" fmla="*/ 1771181 h 1833811"/>
              <a:gd name="connsiteX61" fmla="*/ 220458 w 3046330"/>
              <a:gd name="connsiteY61" fmla="*/ 1741118 h 1833811"/>
              <a:gd name="connsiteX62" fmla="*/ 142797 w 3046330"/>
              <a:gd name="connsiteY62" fmla="*/ 1708551 h 1833811"/>
              <a:gd name="connsiteX63" fmla="*/ 82672 w 3046330"/>
              <a:gd name="connsiteY63" fmla="*/ 1675983 h 1833811"/>
              <a:gd name="connsiteX64" fmla="*/ 42588 w 3046330"/>
              <a:gd name="connsiteY64" fmla="*/ 1648426 h 1833811"/>
              <a:gd name="connsiteX65" fmla="*/ 15031 w 3046330"/>
              <a:gd name="connsiteY65" fmla="*/ 1623374 h 1833811"/>
              <a:gd name="connsiteX66" fmla="*/ 5010 w 3046330"/>
              <a:gd name="connsiteY66" fmla="*/ 1605837 h 1833811"/>
              <a:gd name="connsiteX67" fmla="*/ 0 w 3046330"/>
              <a:gd name="connsiteY67" fmla="*/ 1590806 h 1833811"/>
              <a:gd name="connsiteX68" fmla="*/ 0 w 3046330"/>
              <a:gd name="connsiteY68" fmla="*/ 1568259 h 1833811"/>
              <a:gd name="connsiteX69" fmla="*/ 2505 w 3046330"/>
              <a:gd name="connsiteY69" fmla="*/ 1555733 h 1833811"/>
              <a:gd name="connsiteX70" fmla="*/ 15031 w 3046330"/>
              <a:gd name="connsiteY70" fmla="*/ 1538197 h 1833811"/>
              <a:gd name="connsiteX71" fmla="*/ 57620 w 3046330"/>
              <a:gd name="connsiteY71" fmla="*/ 1505629 h 1833811"/>
              <a:gd name="connsiteX72" fmla="*/ 528598 w 3046330"/>
              <a:gd name="connsiteY72" fmla="*/ 1485587 h 1833811"/>
              <a:gd name="connsiteX73" fmla="*/ 613775 w 3046330"/>
              <a:gd name="connsiteY73" fmla="*/ 1488093 h 1833811"/>
              <a:gd name="connsiteX74" fmla="*/ 1097280 w 3046330"/>
              <a:gd name="connsiteY74" fmla="*/ 1490598 h 1833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3046330" h="1833811">
                <a:moveTo>
                  <a:pt x="1097280" y="1490598"/>
                </a:moveTo>
                <a:lnTo>
                  <a:pt x="1545712" y="1488093"/>
                </a:lnTo>
                <a:lnTo>
                  <a:pt x="1793727" y="1488093"/>
                </a:lnTo>
                <a:lnTo>
                  <a:pt x="2239654" y="1490598"/>
                </a:lnTo>
                <a:lnTo>
                  <a:pt x="2530257" y="1488093"/>
                </a:lnTo>
                <a:lnTo>
                  <a:pt x="2718148" y="1488093"/>
                </a:lnTo>
                <a:lnTo>
                  <a:pt x="2750715" y="1480577"/>
                </a:lnTo>
                <a:lnTo>
                  <a:pt x="2780778" y="1463040"/>
                </a:lnTo>
                <a:lnTo>
                  <a:pt x="2795809" y="1445504"/>
                </a:lnTo>
                <a:lnTo>
                  <a:pt x="2803325" y="1425462"/>
                </a:lnTo>
                <a:lnTo>
                  <a:pt x="2810840" y="1395400"/>
                </a:lnTo>
                <a:lnTo>
                  <a:pt x="2808335" y="1305213"/>
                </a:lnTo>
                <a:lnTo>
                  <a:pt x="2795809" y="1169931"/>
                </a:lnTo>
                <a:lnTo>
                  <a:pt x="2765747" y="949473"/>
                </a:lnTo>
                <a:lnTo>
                  <a:pt x="2735684" y="726510"/>
                </a:lnTo>
                <a:lnTo>
                  <a:pt x="2698106" y="410854"/>
                </a:lnTo>
                <a:lnTo>
                  <a:pt x="2678065" y="200417"/>
                </a:lnTo>
                <a:lnTo>
                  <a:pt x="2673054" y="25053"/>
                </a:lnTo>
                <a:lnTo>
                  <a:pt x="2805830" y="0"/>
                </a:lnTo>
                <a:lnTo>
                  <a:pt x="2823366" y="187891"/>
                </a:lnTo>
                <a:lnTo>
                  <a:pt x="2848418" y="393318"/>
                </a:lnTo>
                <a:lnTo>
                  <a:pt x="2878481" y="651354"/>
                </a:lnTo>
                <a:lnTo>
                  <a:pt x="2901028" y="844255"/>
                </a:lnTo>
                <a:lnTo>
                  <a:pt x="2913554" y="977031"/>
                </a:lnTo>
                <a:lnTo>
                  <a:pt x="2923575" y="1054692"/>
                </a:lnTo>
                <a:lnTo>
                  <a:pt x="2933595" y="1124838"/>
                </a:lnTo>
                <a:lnTo>
                  <a:pt x="2948627" y="1197489"/>
                </a:lnTo>
                <a:lnTo>
                  <a:pt x="2973679" y="1300202"/>
                </a:lnTo>
                <a:lnTo>
                  <a:pt x="2998731" y="1380369"/>
                </a:lnTo>
                <a:lnTo>
                  <a:pt x="3021278" y="1427968"/>
                </a:lnTo>
                <a:lnTo>
                  <a:pt x="3036309" y="1445504"/>
                </a:lnTo>
                <a:lnTo>
                  <a:pt x="3043825" y="1465546"/>
                </a:lnTo>
                <a:lnTo>
                  <a:pt x="3046330" y="1488093"/>
                </a:lnTo>
                <a:lnTo>
                  <a:pt x="3038814" y="1520660"/>
                </a:lnTo>
                <a:lnTo>
                  <a:pt x="3016267" y="1563249"/>
                </a:lnTo>
                <a:lnTo>
                  <a:pt x="2956142" y="1648426"/>
                </a:lnTo>
                <a:lnTo>
                  <a:pt x="2896017" y="1741118"/>
                </a:lnTo>
                <a:lnTo>
                  <a:pt x="2863450" y="1788717"/>
                </a:lnTo>
                <a:lnTo>
                  <a:pt x="2838398" y="1816274"/>
                </a:lnTo>
                <a:lnTo>
                  <a:pt x="2813346" y="1831306"/>
                </a:lnTo>
                <a:lnTo>
                  <a:pt x="2795809" y="1833811"/>
                </a:lnTo>
                <a:lnTo>
                  <a:pt x="2773262" y="1833811"/>
                </a:lnTo>
                <a:lnTo>
                  <a:pt x="2750715" y="1823790"/>
                </a:lnTo>
                <a:lnTo>
                  <a:pt x="2723158" y="1803748"/>
                </a:lnTo>
                <a:lnTo>
                  <a:pt x="2688085" y="1778696"/>
                </a:lnTo>
                <a:lnTo>
                  <a:pt x="2653012" y="1758655"/>
                </a:lnTo>
                <a:lnTo>
                  <a:pt x="2620445" y="1743623"/>
                </a:lnTo>
                <a:lnTo>
                  <a:pt x="2582867" y="1736108"/>
                </a:lnTo>
                <a:lnTo>
                  <a:pt x="2430049" y="1736108"/>
                </a:lnTo>
                <a:lnTo>
                  <a:pt x="1944039" y="1736108"/>
                </a:lnTo>
                <a:lnTo>
                  <a:pt x="1590805" y="1736108"/>
                </a:lnTo>
                <a:lnTo>
                  <a:pt x="1395399" y="1736108"/>
                </a:lnTo>
                <a:lnTo>
                  <a:pt x="1210014" y="1738613"/>
                </a:lnTo>
                <a:lnTo>
                  <a:pt x="1104795" y="1743623"/>
                </a:lnTo>
                <a:lnTo>
                  <a:pt x="992061" y="1751139"/>
                </a:lnTo>
                <a:lnTo>
                  <a:pt x="831728" y="1761160"/>
                </a:lnTo>
                <a:lnTo>
                  <a:pt x="653858" y="1776191"/>
                </a:lnTo>
                <a:lnTo>
                  <a:pt x="438411" y="1801243"/>
                </a:lnTo>
                <a:lnTo>
                  <a:pt x="423380" y="1801243"/>
                </a:lnTo>
                <a:lnTo>
                  <a:pt x="380791" y="1791222"/>
                </a:lnTo>
                <a:lnTo>
                  <a:pt x="310645" y="1771181"/>
                </a:lnTo>
                <a:lnTo>
                  <a:pt x="220458" y="1741118"/>
                </a:lnTo>
                <a:lnTo>
                  <a:pt x="142797" y="1708551"/>
                </a:lnTo>
                <a:lnTo>
                  <a:pt x="82672" y="1675983"/>
                </a:lnTo>
                <a:lnTo>
                  <a:pt x="42588" y="1648426"/>
                </a:lnTo>
                <a:lnTo>
                  <a:pt x="15031" y="1623374"/>
                </a:lnTo>
                <a:lnTo>
                  <a:pt x="5010" y="1605837"/>
                </a:lnTo>
                <a:lnTo>
                  <a:pt x="0" y="1590806"/>
                </a:lnTo>
                <a:lnTo>
                  <a:pt x="0" y="1568259"/>
                </a:lnTo>
                <a:lnTo>
                  <a:pt x="2505" y="1555733"/>
                </a:lnTo>
                <a:lnTo>
                  <a:pt x="15031" y="1538197"/>
                </a:lnTo>
                <a:lnTo>
                  <a:pt x="57620" y="1505629"/>
                </a:lnTo>
                <a:lnTo>
                  <a:pt x="528598" y="1485587"/>
                </a:lnTo>
                <a:lnTo>
                  <a:pt x="613775" y="1488093"/>
                </a:lnTo>
                <a:lnTo>
                  <a:pt x="1097280" y="149059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8" name="フリーフォーム 147">
            <a:extLst>
              <a:ext uri="{FF2B5EF4-FFF2-40B4-BE49-F238E27FC236}">
                <a16:creationId xmlns:a16="http://schemas.microsoft.com/office/drawing/2014/main" id="{AE6247D5-EE71-43F7-9B4B-A2F662A05796}"/>
              </a:ext>
            </a:extLst>
          </p:cNvPr>
          <p:cNvSpPr/>
          <p:nvPr/>
        </p:nvSpPr>
        <p:spPr>
          <a:xfrm rot="16200000">
            <a:off x="4962526" y="5492750"/>
            <a:ext cx="628650" cy="777875"/>
          </a:xfrm>
          <a:custGeom>
            <a:avLst/>
            <a:gdLst>
              <a:gd name="connsiteX0" fmla="*/ 573881 w 628650"/>
              <a:gd name="connsiteY0" fmla="*/ 152400 h 778669"/>
              <a:gd name="connsiteX1" fmla="*/ 535781 w 628650"/>
              <a:gd name="connsiteY1" fmla="*/ 302419 h 778669"/>
              <a:gd name="connsiteX2" fmla="*/ 509588 w 628650"/>
              <a:gd name="connsiteY2" fmla="*/ 404813 h 778669"/>
              <a:gd name="connsiteX3" fmla="*/ 488156 w 628650"/>
              <a:gd name="connsiteY3" fmla="*/ 488157 h 778669"/>
              <a:gd name="connsiteX4" fmla="*/ 471488 w 628650"/>
              <a:gd name="connsiteY4" fmla="*/ 554832 h 778669"/>
              <a:gd name="connsiteX5" fmla="*/ 466725 w 628650"/>
              <a:gd name="connsiteY5" fmla="*/ 583407 h 778669"/>
              <a:gd name="connsiteX6" fmla="*/ 464344 w 628650"/>
              <a:gd name="connsiteY6" fmla="*/ 616744 h 778669"/>
              <a:gd name="connsiteX7" fmla="*/ 466725 w 628650"/>
              <a:gd name="connsiteY7" fmla="*/ 640557 h 778669"/>
              <a:gd name="connsiteX8" fmla="*/ 476250 w 628650"/>
              <a:gd name="connsiteY8" fmla="*/ 666750 h 778669"/>
              <a:gd name="connsiteX9" fmla="*/ 490538 w 628650"/>
              <a:gd name="connsiteY9" fmla="*/ 683419 h 778669"/>
              <a:gd name="connsiteX10" fmla="*/ 516731 w 628650"/>
              <a:gd name="connsiteY10" fmla="*/ 697707 h 778669"/>
              <a:gd name="connsiteX11" fmla="*/ 540544 w 628650"/>
              <a:gd name="connsiteY11" fmla="*/ 702469 h 778669"/>
              <a:gd name="connsiteX12" fmla="*/ 628650 w 628650"/>
              <a:gd name="connsiteY12" fmla="*/ 709613 h 778669"/>
              <a:gd name="connsiteX13" fmla="*/ 0 w 628650"/>
              <a:gd name="connsiteY13" fmla="*/ 778669 h 778669"/>
              <a:gd name="connsiteX14" fmla="*/ 14288 w 628650"/>
              <a:gd name="connsiteY14" fmla="*/ 757238 h 778669"/>
              <a:gd name="connsiteX15" fmla="*/ 54769 w 628650"/>
              <a:gd name="connsiteY15" fmla="*/ 721519 h 778669"/>
              <a:gd name="connsiteX16" fmla="*/ 142875 w 628650"/>
              <a:gd name="connsiteY16" fmla="*/ 652463 h 778669"/>
              <a:gd name="connsiteX17" fmla="*/ 223838 w 628650"/>
              <a:gd name="connsiteY17" fmla="*/ 576263 h 778669"/>
              <a:gd name="connsiteX18" fmla="*/ 295275 w 628650"/>
              <a:gd name="connsiteY18" fmla="*/ 490538 h 778669"/>
              <a:gd name="connsiteX19" fmla="*/ 350044 w 628650"/>
              <a:gd name="connsiteY19" fmla="*/ 411957 h 778669"/>
              <a:gd name="connsiteX20" fmla="*/ 423863 w 628650"/>
              <a:gd name="connsiteY20" fmla="*/ 283369 h 778669"/>
              <a:gd name="connsiteX21" fmla="*/ 507206 w 628650"/>
              <a:gd name="connsiteY21" fmla="*/ 119063 h 778669"/>
              <a:gd name="connsiteX22" fmla="*/ 550069 w 628650"/>
              <a:gd name="connsiteY22" fmla="*/ 21432 h 778669"/>
              <a:gd name="connsiteX23" fmla="*/ 561975 w 628650"/>
              <a:gd name="connsiteY23" fmla="*/ 4763 h 778669"/>
              <a:gd name="connsiteX24" fmla="*/ 583406 w 628650"/>
              <a:gd name="connsiteY24" fmla="*/ 0 h 778669"/>
              <a:gd name="connsiteX25" fmla="*/ 597694 w 628650"/>
              <a:gd name="connsiteY25" fmla="*/ 4763 h 778669"/>
              <a:gd name="connsiteX26" fmla="*/ 602456 w 628650"/>
              <a:gd name="connsiteY26" fmla="*/ 16669 h 778669"/>
              <a:gd name="connsiteX27" fmla="*/ 602456 w 628650"/>
              <a:gd name="connsiteY27" fmla="*/ 45244 h 778669"/>
              <a:gd name="connsiteX28" fmla="*/ 573881 w 628650"/>
              <a:gd name="connsiteY28" fmla="*/ 152400 h 778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28650" h="778669">
                <a:moveTo>
                  <a:pt x="573881" y="152400"/>
                </a:moveTo>
                <a:lnTo>
                  <a:pt x="535781" y="302419"/>
                </a:lnTo>
                <a:lnTo>
                  <a:pt x="509588" y="404813"/>
                </a:lnTo>
                <a:lnTo>
                  <a:pt x="488156" y="488157"/>
                </a:lnTo>
                <a:lnTo>
                  <a:pt x="471488" y="554832"/>
                </a:lnTo>
                <a:lnTo>
                  <a:pt x="466725" y="583407"/>
                </a:lnTo>
                <a:lnTo>
                  <a:pt x="464344" y="616744"/>
                </a:lnTo>
                <a:lnTo>
                  <a:pt x="466725" y="640557"/>
                </a:lnTo>
                <a:lnTo>
                  <a:pt x="476250" y="666750"/>
                </a:lnTo>
                <a:lnTo>
                  <a:pt x="490538" y="683419"/>
                </a:lnTo>
                <a:lnTo>
                  <a:pt x="516731" y="697707"/>
                </a:lnTo>
                <a:lnTo>
                  <a:pt x="540544" y="702469"/>
                </a:lnTo>
                <a:lnTo>
                  <a:pt x="628650" y="709613"/>
                </a:lnTo>
                <a:lnTo>
                  <a:pt x="0" y="778669"/>
                </a:lnTo>
                <a:lnTo>
                  <a:pt x="14288" y="757238"/>
                </a:lnTo>
                <a:lnTo>
                  <a:pt x="54769" y="721519"/>
                </a:lnTo>
                <a:lnTo>
                  <a:pt x="142875" y="652463"/>
                </a:lnTo>
                <a:lnTo>
                  <a:pt x="223838" y="576263"/>
                </a:lnTo>
                <a:lnTo>
                  <a:pt x="295275" y="490538"/>
                </a:lnTo>
                <a:lnTo>
                  <a:pt x="350044" y="411957"/>
                </a:lnTo>
                <a:lnTo>
                  <a:pt x="423863" y="283369"/>
                </a:lnTo>
                <a:lnTo>
                  <a:pt x="507206" y="119063"/>
                </a:lnTo>
                <a:lnTo>
                  <a:pt x="550069" y="21432"/>
                </a:lnTo>
                <a:lnTo>
                  <a:pt x="561975" y="4763"/>
                </a:lnTo>
                <a:lnTo>
                  <a:pt x="583406" y="0"/>
                </a:lnTo>
                <a:lnTo>
                  <a:pt x="597694" y="4763"/>
                </a:lnTo>
                <a:lnTo>
                  <a:pt x="602456" y="16669"/>
                </a:lnTo>
                <a:lnTo>
                  <a:pt x="602456" y="45244"/>
                </a:lnTo>
                <a:lnTo>
                  <a:pt x="573881" y="1524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7" name="フリーフォーム 146">
            <a:extLst>
              <a:ext uri="{FF2B5EF4-FFF2-40B4-BE49-F238E27FC236}">
                <a16:creationId xmlns:a16="http://schemas.microsoft.com/office/drawing/2014/main" id="{16D2D291-2995-4453-B34F-685EC7439E51}"/>
              </a:ext>
            </a:extLst>
          </p:cNvPr>
          <p:cNvSpPr/>
          <p:nvPr/>
        </p:nvSpPr>
        <p:spPr>
          <a:xfrm rot="16200000">
            <a:off x="4747420" y="3225006"/>
            <a:ext cx="309562" cy="1514475"/>
          </a:xfrm>
          <a:custGeom>
            <a:avLst/>
            <a:gdLst>
              <a:gd name="connsiteX0" fmla="*/ 54769 w 309563"/>
              <a:gd name="connsiteY0" fmla="*/ 728663 h 1514475"/>
              <a:gd name="connsiteX1" fmla="*/ 28575 w 309563"/>
              <a:gd name="connsiteY1" fmla="*/ 545307 h 1514475"/>
              <a:gd name="connsiteX2" fmla="*/ 16669 w 309563"/>
              <a:gd name="connsiteY2" fmla="*/ 469107 h 1514475"/>
              <a:gd name="connsiteX3" fmla="*/ 7144 w 309563"/>
              <a:gd name="connsiteY3" fmla="*/ 392907 h 1514475"/>
              <a:gd name="connsiteX4" fmla="*/ 2382 w 309563"/>
              <a:gd name="connsiteY4" fmla="*/ 297657 h 1514475"/>
              <a:gd name="connsiteX5" fmla="*/ 0 w 309563"/>
              <a:gd name="connsiteY5" fmla="*/ 204788 h 1514475"/>
              <a:gd name="connsiteX6" fmla="*/ 4763 w 309563"/>
              <a:gd name="connsiteY6" fmla="*/ 128588 h 1514475"/>
              <a:gd name="connsiteX7" fmla="*/ 26194 w 309563"/>
              <a:gd name="connsiteY7" fmla="*/ 0 h 1514475"/>
              <a:gd name="connsiteX8" fmla="*/ 183357 w 309563"/>
              <a:gd name="connsiteY8" fmla="*/ 11907 h 1514475"/>
              <a:gd name="connsiteX9" fmla="*/ 166688 w 309563"/>
              <a:gd name="connsiteY9" fmla="*/ 114300 h 1514475"/>
              <a:gd name="connsiteX10" fmla="*/ 161925 w 309563"/>
              <a:gd name="connsiteY10" fmla="*/ 169069 h 1514475"/>
              <a:gd name="connsiteX11" fmla="*/ 159544 w 309563"/>
              <a:gd name="connsiteY11" fmla="*/ 226219 h 1514475"/>
              <a:gd name="connsiteX12" fmla="*/ 161925 w 309563"/>
              <a:gd name="connsiteY12" fmla="*/ 338138 h 1514475"/>
              <a:gd name="connsiteX13" fmla="*/ 180975 w 309563"/>
              <a:gd name="connsiteY13" fmla="*/ 488157 h 1514475"/>
              <a:gd name="connsiteX14" fmla="*/ 214313 w 309563"/>
              <a:gd name="connsiteY14" fmla="*/ 697707 h 1514475"/>
              <a:gd name="connsiteX15" fmla="*/ 247650 w 309563"/>
              <a:gd name="connsiteY15" fmla="*/ 926307 h 1514475"/>
              <a:gd name="connsiteX16" fmla="*/ 269082 w 309563"/>
              <a:gd name="connsiteY16" fmla="*/ 1095375 h 1514475"/>
              <a:gd name="connsiteX17" fmla="*/ 285750 w 309563"/>
              <a:gd name="connsiteY17" fmla="*/ 1240632 h 1514475"/>
              <a:gd name="connsiteX18" fmla="*/ 309563 w 309563"/>
              <a:gd name="connsiteY18" fmla="*/ 1507332 h 1514475"/>
              <a:gd name="connsiteX19" fmla="*/ 130969 w 309563"/>
              <a:gd name="connsiteY19" fmla="*/ 1514475 h 1514475"/>
              <a:gd name="connsiteX20" fmla="*/ 123825 w 309563"/>
              <a:gd name="connsiteY20" fmla="*/ 1371600 h 1514475"/>
              <a:gd name="connsiteX21" fmla="*/ 114300 w 309563"/>
              <a:gd name="connsiteY21" fmla="*/ 1243013 h 1514475"/>
              <a:gd name="connsiteX22" fmla="*/ 102394 w 309563"/>
              <a:gd name="connsiteY22" fmla="*/ 1126332 h 1514475"/>
              <a:gd name="connsiteX23" fmla="*/ 83344 w 309563"/>
              <a:gd name="connsiteY23" fmla="*/ 952500 h 1514475"/>
              <a:gd name="connsiteX24" fmla="*/ 54769 w 309563"/>
              <a:gd name="connsiteY24" fmla="*/ 728663 h 151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09563" h="1514475">
                <a:moveTo>
                  <a:pt x="54769" y="728663"/>
                </a:moveTo>
                <a:lnTo>
                  <a:pt x="28575" y="545307"/>
                </a:lnTo>
                <a:lnTo>
                  <a:pt x="16669" y="469107"/>
                </a:lnTo>
                <a:lnTo>
                  <a:pt x="7144" y="392907"/>
                </a:lnTo>
                <a:lnTo>
                  <a:pt x="2382" y="297657"/>
                </a:lnTo>
                <a:lnTo>
                  <a:pt x="0" y="204788"/>
                </a:lnTo>
                <a:lnTo>
                  <a:pt x="4763" y="128588"/>
                </a:lnTo>
                <a:lnTo>
                  <a:pt x="26194" y="0"/>
                </a:lnTo>
                <a:lnTo>
                  <a:pt x="183357" y="11907"/>
                </a:lnTo>
                <a:lnTo>
                  <a:pt x="166688" y="114300"/>
                </a:lnTo>
                <a:lnTo>
                  <a:pt x="161925" y="169069"/>
                </a:lnTo>
                <a:cubicBezTo>
                  <a:pt x="161131" y="188119"/>
                  <a:pt x="160338" y="207169"/>
                  <a:pt x="159544" y="226219"/>
                </a:cubicBezTo>
                <a:cubicBezTo>
                  <a:pt x="160338" y="263525"/>
                  <a:pt x="161131" y="300832"/>
                  <a:pt x="161925" y="338138"/>
                </a:cubicBezTo>
                <a:lnTo>
                  <a:pt x="180975" y="488157"/>
                </a:lnTo>
                <a:lnTo>
                  <a:pt x="214313" y="697707"/>
                </a:lnTo>
                <a:lnTo>
                  <a:pt x="247650" y="926307"/>
                </a:lnTo>
                <a:lnTo>
                  <a:pt x="269082" y="1095375"/>
                </a:lnTo>
                <a:lnTo>
                  <a:pt x="285750" y="1240632"/>
                </a:lnTo>
                <a:lnTo>
                  <a:pt x="309563" y="1507332"/>
                </a:lnTo>
                <a:lnTo>
                  <a:pt x="130969" y="1514475"/>
                </a:lnTo>
                <a:lnTo>
                  <a:pt x="123825" y="1371600"/>
                </a:lnTo>
                <a:lnTo>
                  <a:pt x="114300" y="1243013"/>
                </a:lnTo>
                <a:lnTo>
                  <a:pt x="102394" y="1126332"/>
                </a:lnTo>
                <a:lnTo>
                  <a:pt x="83344" y="952500"/>
                </a:lnTo>
                <a:lnTo>
                  <a:pt x="54769" y="7286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6" name="フリーフォーム 145">
            <a:extLst>
              <a:ext uri="{FF2B5EF4-FFF2-40B4-BE49-F238E27FC236}">
                <a16:creationId xmlns:a16="http://schemas.microsoft.com/office/drawing/2014/main" id="{D9EE97EA-5113-4107-87D2-C3FD841F5DF0}"/>
              </a:ext>
            </a:extLst>
          </p:cNvPr>
          <p:cNvSpPr/>
          <p:nvPr/>
        </p:nvSpPr>
        <p:spPr>
          <a:xfrm rot="16200000">
            <a:off x="4733925" y="3906838"/>
            <a:ext cx="344487" cy="1538288"/>
          </a:xfrm>
          <a:custGeom>
            <a:avLst/>
            <a:gdLst>
              <a:gd name="connsiteX0" fmla="*/ 266700 w 345281"/>
              <a:gd name="connsiteY0" fmla="*/ 747712 h 1538287"/>
              <a:gd name="connsiteX1" fmla="*/ 240506 w 345281"/>
              <a:gd name="connsiteY1" fmla="*/ 557212 h 1538287"/>
              <a:gd name="connsiteX2" fmla="*/ 214312 w 345281"/>
              <a:gd name="connsiteY2" fmla="*/ 340518 h 1538287"/>
              <a:gd name="connsiteX3" fmla="*/ 192881 w 345281"/>
              <a:gd name="connsiteY3" fmla="*/ 142875 h 1538287"/>
              <a:gd name="connsiteX4" fmla="*/ 190500 w 345281"/>
              <a:gd name="connsiteY4" fmla="*/ 0 h 1538287"/>
              <a:gd name="connsiteX5" fmla="*/ 0 w 345281"/>
              <a:gd name="connsiteY5" fmla="*/ 9525 h 1538287"/>
              <a:gd name="connsiteX6" fmla="*/ 16668 w 345281"/>
              <a:gd name="connsiteY6" fmla="*/ 116681 h 1538287"/>
              <a:gd name="connsiteX7" fmla="*/ 50006 w 345281"/>
              <a:gd name="connsiteY7" fmla="*/ 359568 h 1538287"/>
              <a:gd name="connsiteX8" fmla="*/ 88106 w 345281"/>
              <a:gd name="connsiteY8" fmla="*/ 661987 h 1538287"/>
              <a:gd name="connsiteX9" fmla="*/ 114300 w 345281"/>
              <a:gd name="connsiteY9" fmla="*/ 876300 h 1538287"/>
              <a:gd name="connsiteX10" fmla="*/ 138112 w 345281"/>
              <a:gd name="connsiteY10" fmla="*/ 1107281 h 1538287"/>
              <a:gd name="connsiteX11" fmla="*/ 157162 w 345281"/>
              <a:gd name="connsiteY11" fmla="*/ 1297781 h 1538287"/>
              <a:gd name="connsiteX12" fmla="*/ 173831 w 345281"/>
              <a:gd name="connsiteY12" fmla="*/ 1538287 h 1538287"/>
              <a:gd name="connsiteX13" fmla="*/ 345281 w 345281"/>
              <a:gd name="connsiteY13" fmla="*/ 1524000 h 1538287"/>
              <a:gd name="connsiteX14" fmla="*/ 342900 w 345281"/>
              <a:gd name="connsiteY14" fmla="*/ 1369218 h 1538287"/>
              <a:gd name="connsiteX15" fmla="*/ 330993 w 345281"/>
              <a:gd name="connsiteY15" fmla="*/ 1243012 h 1538287"/>
              <a:gd name="connsiteX16" fmla="*/ 319087 w 345281"/>
              <a:gd name="connsiteY16" fmla="*/ 1143000 h 1538287"/>
              <a:gd name="connsiteX17" fmla="*/ 300037 w 345281"/>
              <a:gd name="connsiteY17" fmla="*/ 1009650 h 1538287"/>
              <a:gd name="connsiteX18" fmla="*/ 266700 w 345281"/>
              <a:gd name="connsiteY18" fmla="*/ 747712 h 1538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45281" h="1538287">
                <a:moveTo>
                  <a:pt x="266700" y="747712"/>
                </a:moveTo>
                <a:lnTo>
                  <a:pt x="240506" y="557212"/>
                </a:lnTo>
                <a:lnTo>
                  <a:pt x="214312" y="340518"/>
                </a:lnTo>
                <a:lnTo>
                  <a:pt x="192881" y="142875"/>
                </a:lnTo>
                <a:cubicBezTo>
                  <a:pt x="192087" y="95250"/>
                  <a:pt x="191294" y="47625"/>
                  <a:pt x="190500" y="0"/>
                </a:cubicBezTo>
                <a:lnTo>
                  <a:pt x="0" y="9525"/>
                </a:lnTo>
                <a:lnTo>
                  <a:pt x="16668" y="116681"/>
                </a:lnTo>
                <a:lnTo>
                  <a:pt x="50006" y="359568"/>
                </a:lnTo>
                <a:lnTo>
                  <a:pt x="88106" y="661987"/>
                </a:lnTo>
                <a:lnTo>
                  <a:pt x="114300" y="876300"/>
                </a:lnTo>
                <a:lnTo>
                  <a:pt x="138112" y="1107281"/>
                </a:lnTo>
                <a:lnTo>
                  <a:pt x="157162" y="1297781"/>
                </a:lnTo>
                <a:lnTo>
                  <a:pt x="173831" y="1538287"/>
                </a:lnTo>
                <a:lnTo>
                  <a:pt x="345281" y="1524000"/>
                </a:lnTo>
                <a:cubicBezTo>
                  <a:pt x="344487" y="1472406"/>
                  <a:pt x="343694" y="1420812"/>
                  <a:pt x="342900" y="1369218"/>
                </a:cubicBezTo>
                <a:lnTo>
                  <a:pt x="330993" y="1243012"/>
                </a:lnTo>
                <a:lnTo>
                  <a:pt x="319087" y="1143000"/>
                </a:lnTo>
                <a:lnTo>
                  <a:pt x="300037" y="1009650"/>
                </a:lnTo>
                <a:lnTo>
                  <a:pt x="266700" y="7477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E7E0A4F-1240-46AB-9D3A-C817A6A36056}"/>
              </a:ext>
            </a:extLst>
          </p:cNvPr>
          <p:cNvGrpSpPr>
            <a:grpSpLocks/>
          </p:cNvGrpSpPr>
          <p:nvPr/>
        </p:nvGrpSpPr>
        <p:grpSpPr bwMode="auto">
          <a:xfrm>
            <a:off x="2735263" y="1419225"/>
            <a:ext cx="4471987" cy="4797425"/>
            <a:chOff x="2881313" y="1552575"/>
            <a:chExt cx="4471987" cy="4797425"/>
          </a:xfrm>
        </p:grpSpPr>
        <p:sp>
          <p:nvSpPr>
            <p:cNvPr id="13" name="フリーフォーム 136">
              <a:extLst>
                <a:ext uri="{FF2B5EF4-FFF2-40B4-BE49-F238E27FC236}">
                  <a16:creationId xmlns:a16="http://schemas.microsoft.com/office/drawing/2014/main" id="{5B0A301E-61BA-4218-B38A-171C79FDCCB7}"/>
                </a:ext>
              </a:extLst>
            </p:cNvPr>
            <p:cNvSpPr/>
            <p:nvPr/>
          </p:nvSpPr>
          <p:spPr>
            <a:xfrm>
              <a:off x="3038475" y="2249488"/>
              <a:ext cx="1117600" cy="374650"/>
            </a:xfrm>
            <a:custGeom>
              <a:avLst/>
              <a:gdLst>
                <a:gd name="connsiteX0" fmla="*/ 697706 w 1116806"/>
                <a:gd name="connsiteY0" fmla="*/ 76200 h 373857"/>
                <a:gd name="connsiteX1" fmla="*/ 942975 w 1116806"/>
                <a:gd name="connsiteY1" fmla="*/ 30957 h 373857"/>
                <a:gd name="connsiteX2" fmla="*/ 1109663 w 1116806"/>
                <a:gd name="connsiteY2" fmla="*/ 0 h 373857"/>
                <a:gd name="connsiteX3" fmla="*/ 1116806 w 1116806"/>
                <a:gd name="connsiteY3" fmla="*/ 176213 h 373857"/>
                <a:gd name="connsiteX4" fmla="*/ 942975 w 1116806"/>
                <a:gd name="connsiteY4" fmla="*/ 214313 h 373857"/>
                <a:gd name="connsiteX5" fmla="*/ 783431 w 1116806"/>
                <a:gd name="connsiteY5" fmla="*/ 252413 h 373857"/>
                <a:gd name="connsiteX6" fmla="*/ 676275 w 1116806"/>
                <a:gd name="connsiteY6" fmla="*/ 280988 h 373857"/>
                <a:gd name="connsiteX7" fmla="*/ 576263 w 1116806"/>
                <a:gd name="connsiteY7" fmla="*/ 314325 h 373857"/>
                <a:gd name="connsiteX8" fmla="*/ 504825 w 1116806"/>
                <a:gd name="connsiteY8" fmla="*/ 340519 h 373857"/>
                <a:gd name="connsiteX9" fmla="*/ 440531 w 1116806"/>
                <a:gd name="connsiteY9" fmla="*/ 361950 h 373857"/>
                <a:gd name="connsiteX10" fmla="*/ 390525 w 1116806"/>
                <a:gd name="connsiteY10" fmla="*/ 373857 h 373857"/>
                <a:gd name="connsiteX11" fmla="*/ 366713 w 1116806"/>
                <a:gd name="connsiteY11" fmla="*/ 373857 h 373857"/>
                <a:gd name="connsiteX12" fmla="*/ 338138 w 1116806"/>
                <a:gd name="connsiteY12" fmla="*/ 369094 h 373857"/>
                <a:gd name="connsiteX13" fmla="*/ 304800 w 1116806"/>
                <a:gd name="connsiteY13" fmla="*/ 357188 h 373857"/>
                <a:gd name="connsiteX14" fmla="*/ 254794 w 1116806"/>
                <a:gd name="connsiteY14" fmla="*/ 321469 h 373857"/>
                <a:gd name="connsiteX15" fmla="*/ 176213 w 1116806"/>
                <a:gd name="connsiteY15" fmla="*/ 254794 h 373857"/>
                <a:gd name="connsiteX16" fmla="*/ 83344 w 1116806"/>
                <a:gd name="connsiteY16" fmla="*/ 157163 h 373857"/>
                <a:gd name="connsiteX17" fmla="*/ 11906 w 1116806"/>
                <a:gd name="connsiteY17" fmla="*/ 66675 h 373857"/>
                <a:gd name="connsiteX18" fmla="*/ 0 w 1116806"/>
                <a:gd name="connsiteY18" fmla="*/ 40482 h 373857"/>
                <a:gd name="connsiteX19" fmla="*/ 0 w 1116806"/>
                <a:gd name="connsiteY19" fmla="*/ 28575 h 373857"/>
                <a:gd name="connsiteX20" fmla="*/ 7144 w 1116806"/>
                <a:gd name="connsiteY20" fmla="*/ 14288 h 373857"/>
                <a:gd name="connsiteX21" fmla="*/ 19050 w 1116806"/>
                <a:gd name="connsiteY21" fmla="*/ 11907 h 373857"/>
                <a:gd name="connsiteX22" fmla="*/ 35719 w 1116806"/>
                <a:gd name="connsiteY22" fmla="*/ 11907 h 373857"/>
                <a:gd name="connsiteX23" fmla="*/ 47625 w 1116806"/>
                <a:gd name="connsiteY23" fmla="*/ 14288 h 373857"/>
                <a:gd name="connsiteX24" fmla="*/ 76200 w 1116806"/>
                <a:gd name="connsiteY24" fmla="*/ 35719 h 373857"/>
                <a:gd name="connsiteX25" fmla="*/ 126206 w 1116806"/>
                <a:gd name="connsiteY25" fmla="*/ 80963 h 373857"/>
                <a:gd name="connsiteX26" fmla="*/ 142875 w 1116806"/>
                <a:gd name="connsiteY26" fmla="*/ 92869 h 373857"/>
                <a:gd name="connsiteX27" fmla="*/ 171450 w 1116806"/>
                <a:gd name="connsiteY27" fmla="*/ 109538 h 373857"/>
                <a:gd name="connsiteX28" fmla="*/ 190500 w 1116806"/>
                <a:gd name="connsiteY28" fmla="*/ 119063 h 373857"/>
                <a:gd name="connsiteX29" fmla="*/ 219075 w 1116806"/>
                <a:gd name="connsiteY29" fmla="*/ 126207 h 373857"/>
                <a:gd name="connsiteX30" fmla="*/ 250031 w 1116806"/>
                <a:gd name="connsiteY30" fmla="*/ 128588 h 373857"/>
                <a:gd name="connsiteX31" fmla="*/ 311944 w 1116806"/>
                <a:gd name="connsiteY31" fmla="*/ 126207 h 373857"/>
                <a:gd name="connsiteX32" fmla="*/ 435769 w 1116806"/>
                <a:gd name="connsiteY32" fmla="*/ 114300 h 373857"/>
                <a:gd name="connsiteX33" fmla="*/ 697706 w 1116806"/>
                <a:gd name="connsiteY33" fmla="*/ 76200 h 373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16806" h="373857">
                  <a:moveTo>
                    <a:pt x="697706" y="76200"/>
                  </a:moveTo>
                  <a:lnTo>
                    <a:pt x="942975" y="30957"/>
                  </a:lnTo>
                  <a:lnTo>
                    <a:pt x="1109663" y="0"/>
                  </a:lnTo>
                  <a:lnTo>
                    <a:pt x="1116806" y="176213"/>
                  </a:lnTo>
                  <a:lnTo>
                    <a:pt x="942975" y="214313"/>
                  </a:lnTo>
                  <a:lnTo>
                    <a:pt x="783431" y="252413"/>
                  </a:lnTo>
                  <a:lnTo>
                    <a:pt x="676275" y="280988"/>
                  </a:lnTo>
                  <a:lnTo>
                    <a:pt x="576263" y="314325"/>
                  </a:lnTo>
                  <a:lnTo>
                    <a:pt x="504825" y="340519"/>
                  </a:lnTo>
                  <a:lnTo>
                    <a:pt x="440531" y="361950"/>
                  </a:lnTo>
                  <a:lnTo>
                    <a:pt x="390525" y="373857"/>
                  </a:lnTo>
                  <a:lnTo>
                    <a:pt x="366713" y="373857"/>
                  </a:lnTo>
                  <a:lnTo>
                    <a:pt x="338138" y="369094"/>
                  </a:lnTo>
                  <a:lnTo>
                    <a:pt x="304800" y="357188"/>
                  </a:lnTo>
                  <a:lnTo>
                    <a:pt x="254794" y="321469"/>
                  </a:lnTo>
                  <a:lnTo>
                    <a:pt x="176213" y="254794"/>
                  </a:lnTo>
                  <a:lnTo>
                    <a:pt x="83344" y="157163"/>
                  </a:lnTo>
                  <a:lnTo>
                    <a:pt x="11906" y="66675"/>
                  </a:lnTo>
                  <a:lnTo>
                    <a:pt x="0" y="40482"/>
                  </a:lnTo>
                  <a:lnTo>
                    <a:pt x="0" y="28575"/>
                  </a:lnTo>
                  <a:lnTo>
                    <a:pt x="7144" y="14288"/>
                  </a:lnTo>
                  <a:lnTo>
                    <a:pt x="19050" y="11907"/>
                  </a:lnTo>
                  <a:lnTo>
                    <a:pt x="35719" y="11907"/>
                  </a:lnTo>
                  <a:lnTo>
                    <a:pt x="47625" y="14288"/>
                  </a:lnTo>
                  <a:lnTo>
                    <a:pt x="76200" y="35719"/>
                  </a:lnTo>
                  <a:lnTo>
                    <a:pt x="126206" y="80963"/>
                  </a:lnTo>
                  <a:lnTo>
                    <a:pt x="142875" y="92869"/>
                  </a:lnTo>
                  <a:lnTo>
                    <a:pt x="171450" y="109538"/>
                  </a:lnTo>
                  <a:lnTo>
                    <a:pt x="190500" y="119063"/>
                  </a:lnTo>
                  <a:lnTo>
                    <a:pt x="219075" y="126207"/>
                  </a:lnTo>
                  <a:lnTo>
                    <a:pt x="250031" y="128588"/>
                  </a:lnTo>
                  <a:lnTo>
                    <a:pt x="311944" y="126207"/>
                  </a:lnTo>
                  <a:lnTo>
                    <a:pt x="435769" y="114300"/>
                  </a:lnTo>
                  <a:lnTo>
                    <a:pt x="697706" y="762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43">
              <a:extLst>
                <a:ext uri="{FF2B5EF4-FFF2-40B4-BE49-F238E27FC236}">
                  <a16:creationId xmlns:a16="http://schemas.microsoft.com/office/drawing/2014/main" id="{3FEEA44B-A121-4AFF-8E3F-4543222028D6}"/>
                </a:ext>
              </a:extLst>
            </p:cNvPr>
            <p:cNvSpPr/>
            <p:nvPr/>
          </p:nvSpPr>
          <p:spPr>
            <a:xfrm rot="16200000">
              <a:off x="2728912" y="4629151"/>
              <a:ext cx="2886075" cy="425450"/>
            </a:xfrm>
            <a:custGeom>
              <a:avLst/>
              <a:gdLst>
                <a:gd name="connsiteX0" fmla="*/ 1678781 w 2886075"/>
                <a:gd name="connsiteY0" fmla="*/ 180975 h 426244"/>
                <a:gd name="connsiteX1" fmla="*/ 1326356 w 2886075"/>
                <a:gd name="connsiteY1" fmla="*/ 159544 h 426244"/>
                <a:gd name="connsiteX2" fmla="*/ 1002506 w 2886075"/>
                <a:gd name="connsiteY2" fmla="*/ 133350 h 426244"/>
                <a:gd name="connsiteX3" fmla="*/ 814387 w 2886075"/>
                <a:gd name="connsiteY3" fmla="*/ 116681 h 426244"/>
                <a:gd name="connsiteX4" fmla="*/ 678656 w 2886075"/>
                <a:gd name="connsiteY4" fmla="*/ 100012 h 426244"/>
                <a:gd name="connsiteX5" fmla="*/ 511969 w 2886075"/>
                <a:gd name="connsiteY5" fmla="*/ 69056 h 426244"/>
                <a:gd name="connsiteX6" fmla="*/ 445294 w 2886075"/>
                <a:gd name="connsiteY6" fmla="*/ 73819 h 426244"/>
                <a:gd name="connsiteX7" fmla="*/ 285750 w 2886075"/>
                <a:gd name="connsiteY7" fmla="*/ 90487 h 426244"/>
                <a:gd name="connsiteX8" fmla="*/ 173831 w 2886075"/>
                <a:gd name="connsiteY8" fmla="*/ 107156 h 426244"/>
                <a:gd name="connsiteX9" fmla="*/ 100012 w 2886075"/>
                <a:gd name="connsiteY9" fmla="*/ 126206 h 426244"/>
                <a:gd name="connsiteX10" fmla="*/ 40481 w 2886075"/>
                <a:gd name="connsiteY10" fmla="*/ 147637 h 426244"/>
                <a:gd name="connsiteX11" fmla="*/ 16669 w 2886075"/>
                <a:gd name="connsiteY11" fmla="*/ 159544 h 426244"/>
                <a:gd name="connsiteX12" fmla="*/ 4762 w 2886075"/>
                <a:gd name="connsiteY12" fmla="*/ 173831 h 426244"/>
                <a:gd name="connsiteX13" fmla="*/ 0 w 2886075"/>
                <a:gd name="connsiteY13" fmla="*/ 200025 h 426244"/>
                <a:gd name="connsiteX14" fmla="*/ 7144 w 2886075"/>
                <a:gd name="connsiteY14" fmla="*/ 235744 h 426244"/>
                <a:gd name="connsiteX15" fmla="*/ 19050 w 2886075"/>
                <a:gd name="connsiteY15" fmla="*/ 261937 h 426244"/>
                <a:gd name="connsiteX16" fmla="*/ 30956 w 2886075"/>
                <a:gd name="connsiteY16" fmla="*/ 278606 h 426244"/>
                <a:gd name="connsiteX17" fmla="*/ 45244 w 2886075"/>
                <a:gd name="connsiteY17" fmla="*/ 292894 h 426244"/>
                <a:gd name="connsiteX18" fmla="*/ 69056 w 2886075"/>
                <a:gd name="connsiteY18" fmla="*/ 309562 h 426244"/>
                <a:gd name="connsiteX19" fmla="*/ 104775 w 2886075"/>
                <a:gd name="connsiteY19" fmla="*/ 330994 h 426244"/>
                <a:gd name="connsiteX20" fmla="*/ 130969 w 2886075"/>
                <a:gd name="connsiteY20" fmla="*/ 342900 h 426244"/>
                <a:gd name="connsiteX21" fmla="*/ 166687 w 2886075"/>
                <a:gd name="connsiteY21" fmla="*/ 352425 h 426244"/>
                <a:gd name="connsiteX22" fmla="*/ 204787 w 2886075"/>
                <a:gd name="connsiteY22" fmla="*/ 357187 h 426244"/>
                <a:gd name="connsiteX23" fmla="*/ 311944 w 2886075"/>
                <a:gd name="connsiteY23" fmla="*/ 359569 h 426244"/>
                <a:gd name="connsiteX24" fmla="*/ 497681 w 2886075"/>
                <a:gd name="connsiteY24" fmla="*/ 361950 h 426244"/>
                <a:gd name="connsiteX25" fmla="*/ 769144 w 2886075"/>
                <a:gd name="connsiteY25" fmla="*/ 373856 h 426244"/>
                <a:gd name="connsiteX26" fmla="*/ 1019175 w 2886075"/>
                <a:gd name="connsiteY26" fmla="*/ 385762 h 426244"/>
                <a:gd name="connsiteX27" fmla="*/ 1331119 w 2886075"/>
                <a:gd name="connsiteY27" fmla="*/ 404812 h 426244"/>
                <a:gd name="connsiteX28" fmla="*/ 1478756 w 2886075"/>
                <a:gd name="connsiteY28" fmla="*/ 404812 h 426244"/>
                <a:gd name="connsiteX29" fmla="*/ 1635919 w 2886075"/>
                <a:gd name="connsiteY29" fmla="*/ 409575 h 426244"/>
                <a:gd name="connsiteX30" fmla="*/ 1924050 w 2886075"/>
                <a:gd name="connsiteY30" fmla="*/ 421481 h 426244"/>
                <a:gd name="connsiteX31" fmla="*/ 2033587 w 2886075"/>
                <a:gd name="connsiteY31" fmla="*/ 426244 h 426244"/>
                <a:gd name="connsiteX32" fmla="*/ 2255044 w 2886075"/>
                <a:gd name="connsiteY32" fmla="*/ 426244 h 426244"/>
                <a:gd name="connsiteX33" fmla="*/ 2605087 w 2886075"/>
                <a:gd name="connsiteY33" fmla="*/ 423862 h 426244"/>
                <a:gd name="connsiteX34" fmla="*/ 2633662 w 2886075"/>
                <a:gd name="connsiteY34" fmla="*/ 423862 h 426244"/>
                <a:gd name="connsiteX35" fmla="*/ 2747962 w 2886075"/>
                <a:gd name="connsiteY35" fmla="*/ 354806 h 426244"/>
                <a:gd name="connsiteX36" fmla="*/ 2771775 w 2886075"/>
                <a:gd name="connsiteY36" fmla="*/ 328612 h 426244"/>
                <a:gd name="connsiteX37" fmla="*/ 2805112 w 2886075"/>
                <a:gd name="connsiteY37" fmla="*/ 273844 h 426244"/>
                <a:gd name="connsiteX38" fmla="*/ 2828925 w 2886075"/>
                <a:gd name="connsiteY38" fmla="*/ 223837 h 426244"/>
                <a:gd name="connsiteX39" fmla="*/ 2850356 w 2886075"/>
                <a:gd name="connsiteY39" fmla="*/ 169069 h 426244"/>
                <a:gd name="connsiteX40" fmla="*/ 2871787 w 2886075"/>
                <a:gd name="connsiteY40" fmla="*/ 104775 h 426244"/>
                <a:gd name="connsiteX41" fmla="*/ 2886075 w 2886075"/>
                <a:gd name="connsiteY41" fmla="*/ 50006 h 426244"/>
                <a:gd name="connsiteX42" fmla="*/ 2886075 w 2886075"/>
                <a:gd name="connsiteY42" fmla="*/ 30956 h 426244"/>
                <a:gd name="connsiteX43" fmla="*/ 2881312 w 2886075"/>
                <a:gd name="connsiteY43" fmla="*/ 14287 h 426244"/>
                <a:gd name="connsiteX44" fmla="*/ 2874169 w 2886075"/>
                <a:gd name="connsiteY44" fmla="*/ 7144 h 426244"/>
                <a:gd name="connsiteX45" fmla="*/ 2862262 w 2886075"/>
                <a:gd name="connsiteY45" fmla="*/ 0 h 426244"/>
                <a:gd name="connsiteX46" fmla="*/ 2845594 w 2886075"/>
                <a:gd name="connsiteY46" fmla="*/ 0 h 426244"/>
                <a:gd name="connsiteX47" fmla="*/ 2819400 w 2886075"/>
                <a:gd name="connsiteY47" fmla="*/ 4762 h 426244"/>
                <a:gd name="connsiteX48" fmla="*/ 2800350 w 2886075"/>
                <a:gd name="connsiteY48" fmla="*/ 19050 h 426244"/>
                <a:gd name="connsiteX49" fmla="*/ 2769394 w 2886075"/>
                <a:gd name="connsiteY49" fmla="*/ 50006 h 426244"/>
                <a:gd name="connsiteX50" fmla="*/ 2728912 w 2886075"/>
                <a:gd name="connsiteY50" fmla="*/ 83344 h 426244"/>
                <a:gd name="connsiteX51" fmla="*/ 2662237 w 2886075"/>
                <a:gd name="connsiteY51" fmla="*/ 133350 h 426244"/>
                <a:gd name="connsiteX52" fmla="*/ 2566987 w 2886075"/>
                <a:gd name="connsiteY52" fmla="*/ 180975 h 426244"/>
                <a:gd name="connsiteX53" fmla="*/ 2505075 w 2886075"/>
                <a:gd name="connsiteY53" fmla="*/ 202406 h 426244"/>
                <a:gd name="connsiteX54" fmla="*/ 2409825 w 2886075"/>
                <a:gd name="connsiteY54" fmla="*/ 204787 h 426244"/>
                <a:gd name="connsiteX55" fmla="*/ 2138362 w 2886075"/>
                <a:gd name="connsiteY55" fmla="*/ 200025 h 426244"/>
                <a:gd name="connsiteX56" fmla="*/ 1869281 w 2886075"/>
                <a:gd name="connsiteY56" fmla="*/ 190500 h 426244"/>
                <a:gd name="connsiteX57" fmla="*/ 1678781 w 2886075"/>
                <a:gd name="connsiteY57" fmla="*/ 180975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886075" h="426244">
                  <a:moveTo>
                    <a:pt x="1678781" y="180975"/>
                  </a:moveTo>
                  <a:lnTo>
                    <a:pt x="1326356" y="159544"/>
                  </a:lnTo>
                  <a:lnTo>
                    <a:pt x="1002506" y="133350"/>
                  </a:lnTo>
                  <a:lnTo>
                    <a:pt x="814387" y="116681"/>
                  </a:lnTo>
                  <a:lnTo>
                    <a:pt x="678656" y="100012"/>
                  </a:lnTo>
                  <a:lnTo>
                    <a:pt x="511969" y="69056"/>
                  </a:lnTo>
                  <a:lnTo>
                    <a:pt x="445294" y="73819"/>
                  </a:lnTo>
                  <a:lnTo>
                    <a:pt x="285750" y="90487"/>
                  </a:lnTo>
                  <a:lnTo>
                    <a:pt x="173831" y="107156"/>
                  </a:lnTo>
                  <a:lnTo>
                    <a:pt x="100012" y="126206"/>
                  </a:lnTo>
                  <a:lnTo>
                    <a:pt x="40481" y="147637"/>
                  </a:lnTo>
                  <a:lnTo>
                    <a:pt x="16669" y="159544"/>
                  </a:lnTo>
                  <a:lnTo>
                    <a:pt x="4762" y="173831"/>
                  </a:lnTo>
                  <a:lnTo>
                    <a:pt x="0" y="200025"/>
                  </a:lnTo>
                  <a:lnTo>
                    <a:pt x="7144" y="235744"/>
                  </a:lnTo>
                  <a:lnTo>
                    <a:pt x="19050" y="261937"/>
                  </a:lnTo>
                  <a:lnTo>
                    <a:pt x="30956" y="278606"/>
                  </a:lnTo>
                  <a:lnTo>
                    <a:pt x="45244" y="292894"/>
                  </a:lnTo>
                  <a:lnTo>
                    <a:pt x="69056" y="309562"/>
                  </a:lnTo>
                  <a:lnTo>
                    <a:pt x="104775" y="330994"/>
                  </a:lnTo>
                  <a:lnTo>
                    <a:pt x="130969" y="342900"/>
                  </a:lnTo>
                  <a:lnTo>
                    <a:pt x="166687" y="352425"/>
                  </a:lnTo>
                  <a:lnTo>
                    <a:pt x="204787" y="357187"/>
                  </a:lnTo>
                  <a:lnTo>
                    <a:pt x="311944" y="359569"/>
                  </a:lnTo>
                  <a:lnTo>
                    <a:pt x="497681" y="361950"/>
                  </a:lnTo>
                  <a:lnTo>
                    <a:pt x="769144" y="373856"/>
                  </a:lnTo>
                  <a:lnTo>
                    <a:pt x="1019175" y="385762"/>
                  </a:lnTo>
                  <a:lnTo>
                    <a:pt x="1331119" y="404812"/>
                  </a:lnTo>
                  <a:lnTo>
                    <a:pt x="1478756" y="404812"/>
                  </a:lnTo>
                  <a:lnTo>
                    <a:pt x="1635919" y="409575"/>
                  </a:lnTo>
                  <a:lnTo>
                    <a:pt x="1924050" y="421481"/>
                  </a:lnTo>
                  <a:lnTo>
                    <a:pt x="2033587" y="426244"/>
                  </a:lnTo>
                  <a:lnTo>
                    <a:pt x="2255044" y="426244"/>
                  </a:lnTo>
                  <a:lnTo>
                    <a:pt x="2605087" y="423862"/>
                  </a:lnTo>
                  <a:lnTo>
                    <a:pt x="2633662" y="423862"/>
                  </a:lnTo>
                  <a:lnTo>
                    <a:pt x="2747962" y="354806"/>
                  </a:lnTo>
                  <a:lnTo>
                    <a:pt x="2771775" y="328612"/>
                  </a:lnTo>
                  <a:lnTo>
                    <a:pt x="2805112" y="273844"/>
                  </a:lnTo>
                  <a:lnTo>
                    <a:pt x="2828925" y="223837"/>
                  </a:lnTo>
                  <a:lnTo>
                    <a:pt x="2850356" y="169069"/>
                  </a:lnTo>
                  <a:lnTo>
                    <a:pt x="2871787" y="104775"/>
                  </a:lnTo>
                  <a:lnTo>
                    <a:pt x="2886075" y="50006"/>
                  </a:lnTo>
                  <a:lnTo>
                    <a:pt x="2886075" y="30956"/>
                  </a:lnTo>
                  <a:lnTo>
                    <a:pt x="2881312" y="14287"/>
                  </a:lnTo>
                  <a:lnTo>
                    <a:pt x="2874169" y="7144"/>
                  </a:lnTo>
                  <a:lnTo>
                    <a:pt x="2862262" y="0"/>
                  </a:lnTo>
                  <a:lnTo>
                    <a:pt x="2845594" y="0"/>
                  </a:lnTo>
                  <a:lnTo>
                    <a:pt x="2819400" y="4762"/>
                  </a:lnTo>
                  <a:lnTo>
                    <a:pt x="2800350" y="19050"/>
                  </a:lnTo>
                  <a:lnTo>
                    <a:pt x="2769394" y="50006"/>
                  </a:lnTo>
                  <a:lnTo>
                    <a:pt x="2728912" y="83344"/>
                  </a:lnTo>
                  <a:lnTo>
                    <a:pt x="2662237" y="133350"/>
                  </a:lnTo>
                  <a:lnTo>
                    <a:pt x="2566987" y="180975"/>
                  </a:lnTo>
                  <a:lnTo>
                    <a:pt x="2505075" y="202406"/>
                  </a:lnTo>
                  <a:lnTo>
                    <a:pt x="2409825" y="204787"/>
                  </a:lnTo>
                  <a:lnTo>
                    <a:pt x="2138362" y="200025"/>
                  </a:lnTo>
                  <a:lnTo>
                    <a:pt x="1869281" y="190500"/>
                  </a:lnTo>
                  <a:lnTo>
                    <a:pt x="1678781" y="1809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37">
              <a:extLst>
                <a:ext uri="{FF2B5EF4-FFF2-40B4-BE49-F238E27FC236}">
                  <a16:creationId xmlns:a16="http://schemas.microsoft.com/office/drawing/2014/main" id="{45AC4E43-E952-4F4B-B17B-C739939ED3EF}"/>
                </a:ext>
              </a:extLst>
            </p:cNvPr>
            <p:cNvSpPr/>
            <p:nvPr/>
          </p:nvSpPr>
          <p:spPr>
            <a:xfrm>
              <a:off x="3865563" y="1571625"/>
              <a:ext cx="515937" cy="1541463"/>
            </a:xfrm>
            <a:custGeom>
              <a:avLst/>
              <a:gdLst>
                <a:gd name="connsiteX0" fmla="*/ 204787 w 516731"/>
                <a:gd name="connsiteY0" fmla="*/ 519113 h 1540669"/>
                <a:gd name="connsiteX1" fmla="*/ 207169 w 516731"/>
                <a:gd name="connsiteY1" fmla="*/ 716756 h 1540669"/>
                <a:gd name="connsiteX2" fmla="*/ 207169 w 516731"/>
                <a:gd name="connsiteY2" fmla="*/ 900113 h 1540669"/>
                <a:gd name="connsiteX3" fmla="*/ 219075 w 516731"/>
                <a:gd name="connsiteY3" fmla="*/ 1190625 h 1540669"/>
                <a:gd name="connsiteX4" fmla="*/ 235744 w 516731"/>
                <a:gd name="connsiteY4" fmla="*/ 1540669 h 1540669"/>
                <a:gd name="connsiteX5" fmla="*/ 452437 w 516731"/>
                <a:gd name="connsiteY5" fmla="*/ 1433513 h 1540669"/>
                <a:gd name="connsiteX6" fmla="*/ 452437 w 516731"/>
                <a:gd name="connsiteY6" fmla="*/ 1123950 h 1540669"/>
                <a:gd name="connsiteX7" fmla="*/ 452437 w 516731"/>
                <a:gd name="connsiteY7" fmla="*/ 940594 h 1540669"/>
                <a:gd name="connsiteX8" fmla="*/ 452437 w 516731"/>
                <a:gd name="connsiteY8" fmla="*/ 783431 h 1540669"/>
                <a:gd name="connsiteX9" fmla="*/ 450056 w 516731"/>
                <a:gd name="connsiteY9" fmla="*/ 650081 h 1540669"/>
                <a:gd name="connsiteX10" fmla="*/ 452437 w 516731"/>
                <a:gd name="connsiteY10" fmla="*/ 564356 h 1540669"/>
                <a:gd name="connsiteX11" fmla="*/ 454819 w 516731"/>
                <a:gd name="connsiteY11" fmla="*/ 531019 h 1540669"/>
                <a:gd name="connsiteX12" fmla="*/ 464344 w 516731"/>
                <a:gd name="connsiteY12" fmla="*/ 466725 h 1540669"/>
                <a:gd name="connsiteX13" fmla="*/ 481012 w 516731"/>
                <a:gd name="connsiteY13" fmla="*/ 392906 h 1540669"/>
                <a:gd name="connsiteX14" fmla="*/ 502444 w 516731"/>
                <a:gd name="connsiteY14" fmla="*/ 319088 h 1540669"/>
                <a:gd name="connsiteX15" fmla="*/ 514350 w 516731"/>
                <a:gd name="connsiteY15" fmla="*/ 271463 h 1540669"/>
                <a:gd name="connsiteX16" fmla="*/ 516731 w 516731"/>
                <a:gd name="connsiteY16" fmla="*/ 250031 h 1540669"/>
                <a:gd name="connsiteX17" fmla="*/ 514350 w 516731"/>
                <a:gd name="connsiteY17" fmla="*/ 233363 h 1540669"/>
                <a:gd name="connsiteX18" fmla="*/ 504825 w 516731"/>
                <a:gd name="connsiteY18" fmla="*/ 216694 h 1540669"/>
                <a:gd name="connsiteX19" fmla="*/ 488156 w 516731"/>
                <a:gd name="connsiteY19" fmla="*/ 207169 h 1540669"/>
                <a:gd name="connsiteX20" fmla="*/ 457200 w 516731"/>
                <a:gd name="connsiteY20" fmla="*/ 188119 h 1540669"/>
                <a:gd name="connsiteX21" fmla="*/ 414337 w 516731"/>
                <a:gd name="connsiteY21" fmla="*/ 154781 h 1540669"/>
                <a:gd name="connsiteX22" fmla="*/ 357187 w 516731"/>
                <a:gd name="connsiteY22" fmla="*/ 121444 h 1540669"/>
                <a:gd name="connsiteX23" fmla="*/ 311944 w 516731"/>
                <a:gd name="connsiteY23" fmla="*/ 95250 h 1540669"/>
                <a:gd name="connsiteX24" fmla="*/ 264319 w 516731"/>
                <a:gd name="connsiteY24" fmla="*/ 71438 h 1540669"/>
                <a:gd name="connsiteX25" fmla="*/ 178594 w 516731"/>
                <a:gd name="connsiteY25" fmla="*/ 35719 h 1540669"/>
                <a:gd name="connsiteX26" fmla="*/ 114300 w 516731"/>
                <a:gd name="connsiteY26" fmla="*/ 16669 h 1540669"/>
                <a:gd name="connsiteX27" fmla="*/ 50006 w 516731"/>
                <a:gd name="connsiteY27" fmla="*/ 0 h 1540669"/>
                <a:gd name="connsiteX28" fmla="*/ 33337 w 516731"/>
                <a:gd name="connsiteY28" fmla="*/ 0 h 1540669"/>
                <a:gd name="connsiteX29" fmla="*/ 14287 w 516731"/>
                <a:gd name="connsiteY29" fmla="*/ 4763 h 1540669"/>
                <a:gd name="connsiteX30" fmla="*/ 4762 w 516731"/>
                <a:gd name="connsiteY30" fmla="*/ 9525 h 1540669"/>
                <a:gd name="connsiteX31" fmla="*/ 0 w 516731"/>
                <a:gd name="connsiteY31" fmla="*/ 14288 h 1540669"/>
                <a:gd name="connsiteX32" fmla="*/ 0 w 516731"/>
                <a:gd name="connsiteY32" fmla="*/ 26194 h 1540669"/>
                <a:gd name="connsiteX33" fmla="*/ 4762 w 516731"/>
                <a:gd name="connsiteY33" fmla="*/ 35719 h 1540669"/>
                <a:gd name="connsiteX34" fmla="*/ 16669 w 516731"/>
                <a:gd name="connsiteY34" fmla="*/ 50006 h 1540669"/>
                <a:gd name="connsiteX35" fmla="*/ 38100 w 516731"/>
                <a:gd name="connsiteY35" fmla="*/ 71438 h 1540669"/>
                <a:gd name="connsiteX36" fmla="*/ 92869 w 516731"/>
                <a:gd name="connsiteY36" fmla="*/ 121444 h 1540669"/>
                <a:gd name="connsiteX37" fmla="*/ 147637 w 516731"/>
                <a:gd name="connsiteY37" fmla="*/ 166688 h 1540669"/>
                <a:gd name="connsiteX38" fmla="*/ 178594 w 516731"/>
                <a:gd name="connsiteY38" fmla="*/ 195263 h 1540669"/>
                <a:gd name="connsiteX39" fmla="*/ 190500 w 516731"/>
                <a:gd name="connsiteY39" fmla="*/ 209550 h 1540669"/>
                <a:gd name="connsiteX40" fmla="*/ 197644 w 516731"/>
                <a:gd name="connsiteY40" fmla="*/ 226219 h 1540669"/>
                <a:gd name="connsiteX41" fmla="*/ 202406 w 516731"/>
                <a:gd name="connsiteY41" fmla="*/ 250031 h 1540669"/>
                <a:gd name="connsiteX42" fmla="*/ 207169 w 516731"/>
                <a:gd name="connsiteY42" fmla="*/ 319088 h 1540669"/>
                <a:gd name="connsiteX43" fmla="*/ 204787 w 516731"/>
                <a:gd name="connsiteY43" fmla="*/ 519113 h 154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16731" h="1540669">
                  <a:moveTo>
                    <a:pt x="204787" y="519113"/>
                  </a:moveTo>
                  <a:lnTo>
                    <a:pt x="207169" y="716756"/>
                  </a:lnTo>
                  <a:lnTo>
                    <a:pt x="207169" y="900113"/>
                  </a:lnTo>
                  <a:lnTo>
                    <a:pt x="219075" y="1190625"/>
                  </a:lnTo>
                  <a:lnTo>
                    <a:pt x="235744" y="1540669"/>
                  </a:lnTo>
                  <a:lnTo>
                    <a:pt x="452437" y="1433513"/>
                  </a:lnTo>
                  <a:lnTo>
                    <a:pt x="452437" y="1123950"/>
                  </a:lnTo>
                  <a:lnTo>
                    <a:pt x="452437" y="940594"/>
                  </a:lnTo>
                  <a:lnTo>
                    <a:pt x="452437" y="783431"/>
                  </a:lnTo>
                  <a:cubicBezTo>
                    <a:pt x="451643" y="738981"/>
                    <a:pt x="450850" y="694531"/>
                    <a:pt x="450056" y="650081"/>
                  </a:cubicBezTo>
                  <a:cubicBezTo>
                    <a:pt x="450850" y="621506"/>
                    <a:pt x="451643" y="592931"/>
                    <a:pt x="452437" y="564356"/>
                  </a:cubicBezTo>
                  <a:lnTo>
                    <a:pt x="454819" y="531019"/>
                  </a:lnTo>
                  <a:lnTo>
                    <a:pt x="464344" y="466725"/>
                  </a:lnTo>
                  <a:lnTo>
                    <a:pt x="481012" y="392906"/>
                  </a:lnTo>
                  <a:lnTo>
                    <a:pt x="502444" y="319088"/>
                  </a:lnTo>
                  <a:lnTo>
                    <a:pt x="514350" y="271463"/>
                  </a:lnTo>
                  <a:lnTo>
                    <a:pt x="516731" y="250031"/>
                  </a:lnTo>
                  <a:lnTo>
                    <a:pt x="514350" y="233363"/>
                  </a:lnTo>
                  <a:lnTo>
                    <a:pt x="504825" y="216694"/>
                  </a:lnTo>
                  <a:lnTo>
                    <a:pt x="488156" y="207169"/>
                  </a:lnTo>
                  <a:lnTo>
                    <a:pt x="457200" y="188119"/>
                  </a:lnTo>
                  <a:lnTo>
                    <a:pt x="414337" y="154781"/>
                  </a:lnTo>
                  <a:lnTo>
                    <a:pt x="357187" y="121444"/>
                  </a:lnTo>
                  <a:lnTo>
                    <a:pt x="311944" y="95250"/>
                  </a:lnTo>
                  <a:lnTo>
                    <a:pt x="264319" y="71438"/>
                  </a:lnTo>
                  <a:lnTo>
                    <a:pt x="178594" y="35719"/>
                  </a:lnTo>
                  <a:lnTo>
                    <a:pt x="114300" y="16669"/>
                  </a:lnTo>
                  <a:lnTo>
                    <a:pt x="50006" y="0"/>
                  </a:lnTo>
                  <a:lnTo>
                    <a:pt x="33337" y="0"/>
                  </a:lnTo>
                  <a:lnTo>
                    <a:pt x="14287" y="4763"/>
                  </a:lnTo>
                  <a:lnTo>
                    <a:pt x="4762" y="9525"/>
                  </a:lnTo>
                  <a:lnTo>
                    <a:pt x="0" y="14288"/>
                  </a:lnTo>
                  <a:lnTo>
                    <a:pt x="0" y="26194"/>
                  </a:lnTo>
                  <a:lnTo>
                    <a:pt x="4762" y="35719"/>
                  </a:lnTo>
                  <a:lnTo>
                    <a:pt x="16669" y="50006"/>
                  </a:lnTo>
                  <a:lnTo>
                    <a:pt x="38100" y="71438"/>
                  </a:lnTo>
                  <a:lnTo>
                    <a:pt x="92869" y="121444"/>
                  </a:lnTo>
                  <a:lnTo>
                    <a:pt x="147637" y="166688"/>
                  </a:lnTo>
                  <a:lnTo>
                    <a:pt x="178594" y="195263"/>
                  </a:lnTo>
                  <a:lnTo>
                    <a:pt x="190500" y="209550"/>
                  </a:lnTo>
                  <a:lnTo>
                    <a:pt x="197644" y="226219"/>
                  </a:lnTo>
                  <a:lnTo>
                    <a:pt x="202406" y="250031"/>
                  </a:lnTo>
                  <a:lnTo>
                    <a:pt x="207169" y="319088"/>
                  </a:lnTo>
                  <a:lnTo>
                    <a:pt x="204787" y="5191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38">
              <a:extLst>
                <a:ext uri="{FF2B5EF4-FFF2-40B4-BE49-F238E27FC236}">
                  <a16:creationId xmlns:a16="http://schemas.microsoft.com/office/drawing/2014/main" id="{6C468FB4-43E4-4D5E-9375-37CF0540628A}"/>
                </a:ext>
              </a:extLst>
            </p:cNvPr>
            <p:cNvSpPr/>
            <p:nvPr/>
          </p:nvSpPr>
          <p:spPr>
            <a:xfrm>
              <a:off x="2881313" y="2722563"/>
              <a:ext cx="2028825" cy="911225"/>
            </a:xfrm>
            <a:custGeom>
              <a:avLst/>
              <a:gdLst>
                <a:gd name="connsiteX0" fmla="*/ 1004887 w 2028825"/>
                <a:gd name="connsiteY0" fmla="*/ 373856 h 912019"/>
                <a:gd name="connsiteX1" fmla="*/ 745331 w 2028825"/>
                <a:gd name="connsiteY1" fmla="*/ 461962 h 912019"/>
                <a:gd name="connsiteX2" fmla="*/ 459581 w 2028825"/>
                <a:gd name="connsiteY2" fmla="*/ 559594 h 912019"/>
                <a:gd name="connsiteX3" fmla="*/ 352425 w 2028825"/>
                <a:gd name="connsiteY3" fmla="*/ 595312 h 912019"/>
                <a:gd name="connsiteX4" fmla="*/ 323850 w 2028825"/>
                <a:gd name="connsiteY4" fmla="*/ 607219 h 912019"/>
                <a:gd name="connsiteX5" fmla="*/ 300037 w 2028825"/>
                <a:gd name="connsiteY5" fmla="*/ 614362 h 912019"/>
                <a:gd name="connsiteX6" fmla="*/ 266700 w 2028825"/>
                <a:gd name="connsiteY6" fmla="*/ 614362 h 912019"/>
                <a:gd name="connsiteX7" fmla="*/ 207168 w 2028825"/>
                <a:gd name="connsiteY7" fmla="*/ 602456 h 912019"/>
                <a:gd name="connsiteX8" fmla="*/ 154781 w 2028825"/>
                <a:gd name="connsiteY8" fmla="*/ 588169 h 912019"/>
                <a:gd name="connsiteX9" fmla="*/ 119062 w 2028825"/>
                <a:gd name="connsiteY9" fmla="*/ 573881 h 912019"/>
                <a:gd name="connsiteX10" fmla="*/ 78581 w 2028825"/>
                <a:gd name="connsiteY10" fmla="*/ 550069 h 912019"/>
                <a:gd name="connsiteX11" fmla="*/ 50006 w 2028825"/>
                <a:gd name="connsiteY11" fmla="*/ 523875 h 912019"/>
                <a:gd name="connsiteX12" fmla="*/ 30956 w 2028825"/>
                <a:gd name="connsiteY12" fmla="*/ 514350 h 912019"/>
                <a:gd name="connsiteX13" fmla="*/ 9525 w 2028825"/>
                <a:gd name="connsiteY13" fmla="*/ 511969 h 912019"/>
                <a:gd name="connsiteX14" fmla="*/ 0 w 2028825"/>
                <a:gd name="connsiteY14" fmla="*/ 521494 h 912019"/>
                <a:gd name="connsiteX15" fmla="*/ 2381 w 2028825"/>
                <a:gd name="connsiteY15" fmla="*/ 554831 h 912019"/>
                <a:gd name="connsiteX16" fmla="*/ 16668 w 2028825"/>
                <a:gd name="connsiteY16" fmla="*/ 604837 h 912019"/>
                <a:gd name="connsiteX17" fmla="*/ 40481 w 2028825"/>
                <a:gd name="connsiteY17" fmla="*/ 650081 h 912019"/>
                <a:gd name="connsiteX18" fmla="*/ 80962 w 2028825"/>
                <a:gd name="connsiteY18" fmla="*/ 700087 h 912019"/>
                <a:gd name="connsiteX19" fmla="*/ 147637 w 2028825"/>
                <a:gd name="connsiteY19" fmla="*/ 764381 h 912019"/>
                <a:gd name="connsiteX20" fmla="*/ 226218 w 2028825"/>
                <a:gd name="connsiteY20" fmla="*/ 826294 h 912019"/>
                <a:gd name="connsiteX21" fmla="*/ 309562 w 2028825"/>
                <a:gd name="connsiteY21" fmla="*/ 883444 h 912019"/>
                <a:gd name="connsiteX22" fmla="*/ 340518 w 2028825"/>
                <a:gd name="connsiteY22" fmla="*/ 904875 h 912019"/>
                <a:gd name="connsiteX23" fmla="*/ 357187 w 2028825"/>
                <a:gd name="connsiteY23" fmla="*/ 909637 h 912019"/>
                <a:gd name="connsiteX24" fmla="*/ 369093 w 2028825"/>
                <a:gd name="connsiteY24" fmla="*/ 912019 h 912019"/>
                <a:gd name="connsiteX25" fmla="*/ 392906 w 2028825"/>
                <a:gd name="connsiteY25" fmla="*/ 907256 h 912019"/>
                <a:gd name="connsiteX26" fmla="*/ 423862 w 2028825"/>
                <a:gd name="connsiteY26" fmla="*/ 890587 h 912019"/>
                <a:gd name="connsiteX27" fmla="*/ 445293 w 2028825"/>
                <a:gd name="connsiteY27" fmla="*/ 873919 h 912019"/>
                <a:gd name="connsiteX28" fmla="*/ 554831 w 2028825"/>
                <a:gd name="connsiteY28" fmla="*/ 797719 h 912019"/>
                <a:gd name="connsiteX29" fmla="*/ 728662 w 2028825"/>
                <a:gd name="connsiteY29" fmla="*/ 716756 h 912019"/>
                <a:gd name="connsiteX30" fmla="*/ 1195387 w 2028825"/>
                <a:gd name="connsiteY30" fmla="*/ 490537 h 912019"/>
                <a:gd name="connsiteX31" fmla="*/ 1554956 w 2028825"/>
                <a:gd name="connsiteY31" fmla="*/ 309562 h 912019"/>
                <a:gd name="connsiteX32" fmla="*/ 1824037 w 2028825"/>
                <a:gd name="connsiteY32" fmla="*/ 166687 h 912019"/>
                <a:gd name="connsiteX33" fmla="*/ 2002631 w 2028825"/>
                <a:gd name="connsiteY33" fmla="*/ 66675 h 912019"/>
                <a:gd name="connsiteX34" fmla="*/ 2019300 w 2028825"/>
                <a:gd name="connsiteY34" fmla="*/ 54769 h 912019"/>
                <a:gd name="connsiteX35" fmla="*/ 2026443 w 2028825"/>
                <a:gd name="connsiteY35" fmla="*/ 38100 h 912019"/>
                <a:gd name="connsiteX36" fmla="*/ 2028825 w 2028825"/>
                <a:gd name="connsiteY36" fmla="*/ 16669 h 912019"/>
                <a:gd name="connsiteX37" fmla="*/ 2028825 w 2028825"/>
                <a:gd name="connsiteY37" fmla="*/ 9525 h 912019"/>
                <a:gd name="connsiteX38" fmla="*/ 2021681 w 2028825"/>
                <a:gd name="connsiteY38" fmla="*/ 2381 h 912019"/>
                <a:gd name="connsiteX39" fmla="*/ 2007393 w 2028825"/>
                <a:gd name="connsiteY39" fmla="*/ 0 h 912019"/>
                <a:gd name="connsiteX40" fmla="*/ 1947862 w 2028825"/>
                <a:gd name="connsiteY40" fmla="*/ 21431 h 912019"/>
                <a:gd name="connsiteX41" fmla="*/ 1714500 w 2028825"/>
                <a:gd name="connsiteY41" fmla="*/ 107156 h 912019"/>
                <a:gd name="connsiteX42" fmla="*/ 1404937 w 2028825"/>
                <a:gd name="connsiteY42" fmla="*/ 228600 h 912019"/>
                <a:gd name="connsiteX43" fmla="*/ 1004887 w 2028825"/>
                <a:gd name="connsiteY43" fmla="*/ 373856 h 91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028825" h="912019">
                  <a:moveTo>
                    <a:pt x="1004887" y="373856"/>
                  </a:moveTo>
                  <a:lnTo>
                    <a:pt x="745331" y="461962"/>
                  </a:lnTo>
                  <a:lnTo>
                    <a:pt x="459581" y="559594"/>
                  </a:lnTo>
                  <a:lnTo>
                    <a:pt x="352425" y="595312"/>
                  </a:lnTo>
                  <a:lnTo>
                    <a:pt x="323850" y="607219"/>
                  </a:lnTo>
                  <a:lnTo>
                    <a:pt x="300037" y="614362"/>
                  </a:lnTo>
                  <a:lnTo>
                    <a:pt x="266700" y="614362"/>
                  </a:lnTo>
                  <a:lnTo>
                    <a:pt x="207168" y="602456"/>
                  </a:lnTo>
                  <a:lnTo>
                    <a:pt x="154781" y="588169"/>
                  </a:lnTo>
                  <a:lnTo>
                    <a:pt x="119062" y="573881"/>
                  </a:lnTo>
                  <a:lnTo>
                    <a:pt x="78581" y="550069"/>
                  </a:lnTo>
                  <a:lnTo>
                    <a:pt x="50006" y="523875"/>
                  </a:lnTo>
                  <a:lnTo>
                    <a:pt x="30956" y="514350"/>
                  </a:lnTo>
                  <a:lnTo>
                    <a:pt x="9525" y="511969"/>
                  </a:lnTo>
                  <a:lnTo>
                    <a:pt x="0" y="521494"/>
                  </a:lnTo>
                  <a:lnTo>
                    <a:pt x="2381" y="554831"/>
                  </a:lnTo>
                  <a:lnTo>
                    <a:pt x="16668" y="604837"/>
                  </a:lnTo>
                  <a:lnTo>
                    <a:pt x="40481" y="650081"/>
                  </a:lnTo>
                  <a:lnTo>
                    <a:pt x="80962" y="700087"/>
                  </a:lnTo>
                  <a:lnTo>
                    <a:pt x="147637" y="764381"/>
                  </a:lnTo>
                  <a:lnTo>
                    <a:pt x="226218" y="826294"/>
                  </a:lnTo>
                  <a:lnTo>
                    <a:pt x="309562" y="883444"/>
                  </a:lnTo>
                  <a:lnTo>
                    <a:pt x="340518" y="904875"/>
                  </a:lnTo>
                  <a:lnTo>
                    <a:pt x="357187" y="909637"/>
                  </a:lnTo>
                  <a:lnTo>
                    <a:pt x="369093" y="912019"/>
                  </a:lnTo>
                  <a:lnTo>
                    <a:pt x="392906" y="907256"/>
                  </a:lnTo>
                  <a:lnTo>
                    <a:pt x="423862" y="890587"/>
                  </a:lnTo>
                  <a:lnTo>
                    <a:pt x="445293" y="873919"/>
                  </a:lnTo>
                  <a:lnTo>
                    <a:pt x="554831" y="797719"/>
                  </a:lnTo>
                  <a:lnTo>
                    <a:pt x="728662" y="716756"/>
                  </a:lnTo>
                  <a:lnTo>
                    <a:pt x="1195387" y="490537"/>
                  </a:lnTo>
                  <a:lnTo>
                    <a:pt x="1554956" y="309562"/>
                  </a:lnTo>
                  <a:lnTo>
                    <a:pt x="1824037" y="166687"/>
                  </a:lnTo>
                  <a:lnTo>
                    <a:pt x="2002631" y="66675"/>
                  </a:lnTo>
                  <a:lnTo>
                    <a:pt x="2019300" y="54769"/>
                  </a:lnTo>
                  <a:lnTo>
                    <a:pt x="2026443" y="38100"/>
                  </a:lnTo>
                  <a:lnTo>
                    <a:pt x="2028825" y="16669"/>
                  </a:lnTo>
                  <a:lnTo>
                    <a:pt x="2028825" y="9525"/>
                  </a:lnTo>
                  <a:lnTo>
                    <a:pt x="2021681" y="2381"/>
                  </a:lnTo>
                  <a:lnTo>
                    <a:pt x="2007393" y="0"/>
                  </a:lnTo>
                  <a:lnTo>
                    <a:pt x="1947862" y="21431"/>
                  </a:lnTo>
                  <a:lnTo>
                    <a:pt x="1714500" y="107156"/>
                  </a:lnTo>
                  <a:lnTo>
                    <a:pt x="1404937" y="228600"/>
                  </a:lnTo>
                  <a:lnTo>
                    <a:pt x="1004887" y="3738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39">
              <a:extLst>
                <a:ext uri="{FF2B5EF4-FFF2-40B4-BE49-F238E27FC236}">
                  <a16:creationId xmlns:a16="http://schemas.microsoft.com/office/drawing/2014/main" id="{EF07C810-A8B7-4F67-8E13-5F7F3B862D56}"/>
                </a:ext>
              </a:extLst>
            </p:cNvPr>
            <p:cNvSpPr/>
            <p:nvPr/>
          </p:nvSpPr>
          <p:spPr>
            <a:xfrm>
              <a:off x="5680075" y="1744663"/>
              <a:ext cx="1349375" cy="784225"/>
            </a:xfrm>
            <a:custGeom>
              <a:avLst/>
              <a:gdLst>
                <a:gd name="connsiteX0" fmla="*/ 752475 w 1350169"/>
                <a:gd name="connsiteY0" fmla="*/ 342900 h 783432"/>
                <a:gd name="connsiteX1" fmla="*/ 583407 w 1350169"/>
                <a:gd name="connsiteY1" fmla="*/ 435769 h 783432"/>
                <a:gd name="connsiteX2" fmla="*/ 304800 w 1350169"/>
                <a:gd name="connsiteY2" fmla="*/ 573882 h 783432"/>
                <a:gd name="connsiteX3" fmla="*/ 2382 w 1350169"/>
                <a:gd name="connsiteY3" fmla="*/ 714375 h 783432"/>
                <a:gd name="connsiteX4" fmla="*/ 0 w 1350169"/>
                <a:gd name="connsiteY4" fmla="*/ 783432 h 783432"/>
                <a:gd name="connsiteX5" fmla="*/ 121444 w 1350169"/>
                <a:gd name="connsiteY5" fmla="*/ 759619 h 783432"/>
                <a:gd name="connsiteX6" fmla="*/ 409575 w 1350169"/>
                <a:gd name="connsiteY6" fmla="*/ 688182 h 783432"/>
                <a:gd name="connsiteX7" fmla="*/ 745332 w 1350169"/>
                <a:gd name="connsiteY7" fmla="*/ 588169 h 783432"/>
                <a:gd name="connsiteX8" fmla="*/ 952500 w 1350169"/>
                <a:gd name="connsiteY8" fmla="*/ 519113 h 783432"/>
                <a:gd name="connsiteX9" fmla="*/ 1090613 w 1350169"/>
                <a:gd name="connsiteY9" fmla="*/ 471488 h 783432"/>
                <a:gd name="connsiteX10" fmla="*/ 1135857 w 1350169"/>
                <a:gd name="connsiteY10" fmla="*/ 454819 h 783432"/>
                <a:gd name="connsiteX11" fmla="*/ 1171575 w 1350169"/>
                <a:gd name="connsiteY11" fmla="*/ 445294 h 783432"/>
                <a:gd name="connsiteX12" fmla="*/ 1257300 w 1350169"/>
                <a:gd name="connsiteY12" fmla="*/ 433388 h 783432"/>
                <a:gd name="connsiteX13" fmla="*/ 1295400 w 1350169"/>
                <a:gd name="connsiteY13" fmla="*/ 428625 h 783432"/>
                <a:gd name="connsiteX14" fmla="*/ 1321594 w 1350169"/>
                <a:gd name="connsiteY14" fmla="*/ 421482 h 783432"/>
                <a:gd name="connsiteX15" fmla="*/ 1335882 w 1350169"/>
                <a:gd name="connsiteY15" fmla="*/ 414338 h 783432"/>
                <a:gd name="connsiteX16" fmla="*/ 1347788 w 1350169"/>
                <a:gd name="connsiteY16" fmla="*/ 404813 h 783432"/>
                <a:gd name="connsiteX17" fmla="*/ 1350169 w 1350169"/>
                <a:gd name="connsiteY17" fmla="*/ 392907 h 783432"/>
                <a:gd name="connsiteX18" fmla="*/ 1345407 w 1350169"/>
                <a:gd name="connsiteY18" fmla="*/ 381000 h 783432"/>
                <a:gd name="connsiteX19" fmla="*/ 1333500 w 1350169"/>
                <a:gd name="connsiteY19" fmla="*/ 361950 h 783432"/>
                <a:gd name="connsiteX20" fmla="*/ 1321594 w 1350169"/>
                <a:gd name="connsiteY20" fmla="*/ 347663 h 783432"/>
                <a:gd name="connsiteX21" fmla="*/ 1300163 w 1350169"/>
                <a:gd name="connsiteY21" fmla="*/ 328613 h 783432"/>
                <a:gd name="connsiteX22" fmla="*/ 1254919 w 1350169"/>
                <a:gd name="connsiteY22" fmla="*/ 295275 h 783432"/>
                <a:gd name="connsiteX23" fmla="*/ 1193007 w 1350169"/>
                <a:gd name="connsiteY23" fmla="*/ 242888 h 783432"/>
                <a:gd name="connsiteX24" fmla="*/ 1147763 w 1350169"/>
                <a:gd name="connsiteY24" fmla="*/ 202407 h 783432"/>
                <a:gd name="connsiteX25" fmla="*/ 1097757 w 1350169"/>
                <a:gd name="connsiteY25" fmla="*/ 154782 h 783432"/>
                <a:gd name="connsiteX26" fmla="*/ 1059657 w 1350169"/>
                <a:gd name="connsiteY26" fmla="*/ 109538 h 783432"/>
                <a:gd name="connsiteX27" fmla="*/ 1031082 w 1350169"/>
                <a:gd name="connsiteY27" fmla="*/ 78582 h 783432"/>
                <a:gd name="connsiteX28" fmla="*/ 1014413 w 1350169"/>
                <a:gd name="connsiteY28" fmla="*/ 64294 h 783432"/>
                <a:gd name="connsiteX29" fmla="*/ 985838 w 1350169"/>
                <a:gd name="connsiteY29" fmla="*/ 40482 h 783432"/>
                <a:gd name="connsiteX30" fmla="*/ 950119 w 1350169"/>
                <a:gd name="connsiteY30" fmla="*/ 19050 h 783432"/>
                <a:gd name="connsiteX31" fmla="*/ 928688 w 1350169"/>
                <a:gd name="connsiteY31" fmla="*/ 9525 h 783432"/>
                <a:gd name="connsiteX32" fmla="*/ 907257 w 1350169"/>
                <a:gd name="connsiteY32" fmla="*/ 2382 h 783432"/>
                <a:gd name="connsiteX33" fmla="*/ 883444 w 1350169"/>
                <a:gd name="connsiteY33" fmla="*/ 0 h 783432"/>
                <a:gd name="connsiteX34" fmla="*/ 871538 w 1350169"/>
                <a:gd name="connsiteY34" fmla="*/ 2382 h 783432"/>
                <a:gd name="connsiteX35" fmla="*/ 864394 w 1350169"/>
                <a:gd name="connsiteY35" fmla="*/ 11907 h 783432"/>
                <a:gd name="connsiteX36" fmla="*/ 864394 w 1350169"/>
                <a:gd name="connsiteY36" fmla="*/ 26194 h 783432"/>
                <a:gd name="connsiteX37" fmla="*/ 873919 w 1350169"/>
                <a:gd name="connsiteY37" fmla="*/ 52388 h 783432"/>
                <a:gd name="connsiteX38" fmla="*/ 892969 w 1350169"/>
                <a:gd name="connsiteY38" fmla="*/ 88107 h 783432"/>
                <a:gd name="connsiteX39" fmla="*/ 916782 w 1350169"/>
                <a:gd name="connsiteY39" fmla="*/ 116682 h 783432"/>
                <a:gd name="connsiteX40" fmla="*/ 926307 w 1350169"/>
                <a:gd name="connsiteY40" fmla="*/ 130969 h 783432"/>
                <a:gd name="connsiteX41" fmla="*/ 935832 w 1350169"/>
                <a:gd name="connsiteY41" fmla="*/ 150019 h 783432"/>
                <a:gd name="connsiteX42" fmla="*/ 940594 w 1350169"/>
                <a:gd name="connsiteY42" fmla="*/ 173832 h 783432"/>
                <a:gd name="connsiteX43" fmla="*/ 938213 w 1350169"/>
                <a:gd name="connsiteY43" fmla="*/ 197644 h 783432"/>
                <a:gd name="connsiteX44" fmla="*/ 928688 w 1350169"/>
                <a:gd name="connsiteY44" fmla="*/ 219075 h 783432"/>
                <a:gd name="connsiteX45" fmla="*/ 895350 w 1350169"/>
                <a:gd name="connsiteY45" fmla="*/ 252413 h 783432"/>
                <a:gd name="connsiteX46" fmla="*/ 752475 w 1350169"/>
                <a:gd name="connsiteY46" fmla="*/ 342900 h 783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350169" h="783432">
                  <a:moveTo>
                    <a:pt x="752475" y="342900"/>
                  </a:moveTo>
                  <a:lnTo>
                    <a:pt x="583407" y="435769"/>
                  </a:lnTo>
                  <a:lnTo>
                    <a:pt x="304800" y="573882"/>
                  </a:lnTo>
                  <a:lnTo>
                    <a:pt x="2382" y="714375"/>
                  </a:lnTo>
                  <a:lnTo>
                    <a:pt x="0" y="783432"/>
                  </a:lnTo>
                  <a:lnTo>
                    <a:pt x="121444" y="759619"/>
                  </a:lnTo>
                  <a:lnTo>
                    <a:pt x="409575" y="688182"/>
                  </a:lnTo>
                  <a:lnTo>
                    <a:pt x="745332" y="588169"/>
                  </a:lnTo>
                  <a:lnTo>
                    <a:pt x="952500" y="519113"/>
                  </a:lnTo>
                  <a:lnTo>
                    <a:pt x="1090613" y="471488"/>
                  </a:lnTo>
                  <a:lnTo>
                    <a:pt x="1135857" y="454819"/>
                  </a:lnTo>
                  <a:lnTo>
                    <a:pt x="1171575" y="445294"/>
                  </a:lnTo>
                  <a:lnTo>
                    <a:pt x="1257300" y="433388"/>
                  </a:lnTo>
                  <a:lnTo>
                    <a:pt x="1295400" y="428625"/>
                  </a:lnTo>
                  <a:lnTo>
                    <a:pt x="1321594" y="421482"/>
                  </a:lnTo>
                  <a:lnTo>
                    <a:pt x="1335882" y="414338"/>
                  </a:lnTo>
                  <a:lnTo>
                    <a:pt x="1347788" y="404813"/>
                  </a:lnTo>
                  <a:lnTo>
                    <a:pt x="1350169" y="392907"/>
                  </a:lnTo>
                  <a:lnTo>
                    <a:pt x="1345407" y="381000"/>
                  </a:lnTo>
                  <a:lnTo>
                    <a:pt x="1333500" y="361950"/>
                  </a:lnTo>
                  <a:lnTo>
                    <a:pt x="1321594" y="347663"/>
                  </a:lnTo>
                  <a:lnTo>
                    <a:pt x="1300163" y="328613"/>
                  </a:lnTo>
                  <a:lnTo>
                    <a:pt x="1254919" y="295275"/>
                  </a:lnTo>
                  <a:lnTo>
                    <a:pt x="1193007" y="242888"/>
                  </a:lnTo>
                  <a:lnTo>
                    <a:pt x="1147763" y="202407"/>
                  </a:lnTo>
                  <a:lnTo>
                    <a:pt x="1097757" y="154782"/>
                  </a:lnTo>
                  <a:lnTo>
                    <a:pt x="1059657" y="109538"/>
                  </a:lnTo>
                  <a:lnTo>
                    <a:pt x="1031082" y="78582"/>
                  </a:lnTo>
                  <a:lnTo>
                    <a:pt x="1014413" y="64294"/>
                  </a:lnTo>
                  <a:lnTo>
                    <a:pt x="985838" y="40482"/>
                  </a:lnTo>
                  <a:lnTo>
                    <a:pt x="950119" y="19050"/>
                  </a:lnTo>
                  <a:lnTo>
                    <a:pt x="928688" y="9525"/>
                  </a:lnTo>
                  <a:lnTo>
                    <a:pt x="907257" y="2382"/>
                  </a:lnTo>
                  <a:lnTo>
                    <a:pt x="883444" y="0"/>
                  </a:lnTo>
                  <a:lnTo>
                    <a:pt x="871538" y="2382"/>
                  </a:lnTo>
                  <a:lnTo>
                    <a:pt x="864394" y="11907"/>
                  </a:lnTo>
                  <a:lnTo>
                    <a:pt x="864394" y="26194"/>
                  </a:lnTo>
                  <a:lnTo>
                    <a:pt x="873919" y="52388"/>
                  </a:lnTo>
                  <a:lnTo>
                    <a:pt x="892969" y="88107"/>
                  </a:lnTo>
                  <a:lnTo>
                    <a:pt x="916782" y="116682"/>
                  </a:lnTo>
                  <a:lnTo>
                    <a:pt x="926307" y="130969"/>
                  </a:lnTo>
                  <a:lnTo>
                    <a:pt x="935832" y="150019"/>
                  </a:lnTo>
                  <a:lnTo>
                    <a:pt x="940594" y="173832"/>
                  </a:lnTo>
                  <a:lnTo>
                    <a:pt x="938213" y="197644"/>
                  </a:lnTo>
                  <a:lnTo>
                    <a:pt x="928688" y="219075"/>
                  </a:lnTo>
                  <a:lnTo>
                    <a:pt x="895350" y="252413"/>
                  </a:lnTo>
                  <a:lnTo>
                    <a:pt x="752475" y="3429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40">
              <a:extLst>
                <a:ext uri="{FF2B5EF4-FFF2-40B4-BE49-F238E27FC236}">
                  <a16:creationId xmlns:a16="http://schemas.microsoft.com/office/drawing/2014/main" id="{0A90BDCC-8441-469E-AFCF-ED27D3ED28DE}"/>
                </a:ext>
              </a:extLst>
            </p:cNvPr>
            <p:cNvSpPr/>
            <p:nvPr/>
          </p:nvSpPr>
          <p:spPr>
            <a:xfrm>
              <a:off x="5337175" y="1552575"/>
              <a:ext cx="2016125" cy="1649413"/>
            </a:xfrm>
            <a:custGeom>
              <a:avLst/>
              <a:gdLst>
                <a:gd name="connsiteX0" fmla="*/ 207169 w 2016919"/>
                <a:gd name="connsiteY0" fmla="*/ 847725 h 1650206"/>
                <a:gd name="connsiteX1" fmla="*/ 207169 w 2016919"/>
                <a:gd name="connsiteY1" fmla="*/ 571500 h 1650206"/>
                <a:gd name="connsiteX2" fmla="*/ 207169 w 2016919"/>
                <a:gd name="connsiteY2" fmla="*/ 354806 h 1650206"/>
                <a:gd name="connsiteX3" fmla="*/ 207169 w 2016919"/>
                <a:gd name="connsiteY3" fmla="*/ 278606 h 1650206"/>
                <a:gd name="connsiteX4" fmla="*/ 202407 w 2016919"/>
                <a:gd name="connsiteY4" fmla="*/ 240506 h 1650206"/>
                <a:gd name="connsiteX5" fmla="*/ 192882 w 2016919"/>
                <a:gd name="connsiteY5" fmla="*/ 200025 h 1650206"/>
                <a:gd name="connsiteX6" fmla="*/ 185738 w 2016919"/>
                <a:gd name="connsiteY6" fmla="*/ 176213 h 1650206"/>
                <a:gd name="connsiteX7" fmla="*/ 166688 w 2016919"/>
                <a:gd name="connsiteY7" fmla="*/ 152400 h 1650206"/>
                <a:gd name="connsiteX8" fmla="*/ 130969 w 2016919"/>
                <a:gd name="connsiteY8" fmla="*/ 116681 h 1650206"/>
                <a:gd name="connsiteX9" fmla="*/ 95250 w 2016919"/>
                <a:gd name="connsiteY9" fmla="*/ 90488 h 1650206"/>
                <a:gd name="connsiteX10" fmla="*/ 40482 w 2016919"/>
                <a:gd name="connsiteY10" fmla="*/ 59531 h 1650206"/>
                <a:gd name="connsiteX11" fmla="*/ 16669 w 2016919"/>
                <a:gd name="connsiteY11" fmla="*/ 45244 h 1650206"/>
                <a:gd name="connsiteX12" fmla="*/ 0 w 2016919"/>
                <a:gd name="connsiteY12" fmla="*/ 30956 h 1650206"/>
                <a:gd name="connsiteX13" fmla="*/ 0 w 2016919"/>
                <a:gd name="connsiteY13" fmla="*/ 23813 h 1650206"/>
                <a:gd name="connsiteX14" fmla="*/ 4763 w 2016919"/>
                <a:gd name="connsiteY14" fmla="*/ 14288 h 1650206"/>
                <a:gd name="connsiteX15" fmla="*/ 28575 w 2016919"/>
                <a:gd name="connsiteY15" fmla="*/ 7144 h 1650206"/>
                <a:gd name="connsiteX16" fmla="*/ 88107 w 2016919"/>
                <a:gd name="connsiteY16" fmla="*/ 0 h 1650206"/>
                <a:gd name="connsiteX17" fmla="*/ 183357 w 2016919"/>
                <a:gd name="connsiteY17" fmla="*/ 4763 h 1650206"/>
                <a:gd name="connsiteX18" fmla="*/ 233363 w 2016919"/>
                <a:gd name="connsiteY18" fmla="*/ 14288 h 1650206"/>
                <a:gd name="connsiteX19" fmla="*/ 297657 w 2016919"/>
                <a:gd name="connsiteY19" fmla="*/ 38100 h 1650206"/>
                <a:gd name="connsiteX20" fmla="*/ 359569 w 2016919"/>
                <a:gd name="connsiteY20" fmla="*/ 71438 h 1650206"/>
                <a:gd name="connsiteX21" fmla="*/ 416719 w 2016919"/>
                <a:gd name="connsiteY21" fmla="*/ 111919 h 1650206"/>
                <a:gd name="connsiteX22" fmla="*/ 490538 w 2016919"/>
                <a:gd name="connsiteY22" fmla="*/ 169069 h 1650206"/>
                <a:gd name="connsiteX23" fmla="*/ 514350 w 2016919"/>
                <a:gd name="connsiteY23" fmla="*/ 188119 h 1650206"/>
                <a:gd name="connsiteX24" fmla="*/ 521494 w 2016919"/>
                <a:gd name="connsiteY24" fmla="*/ 195263 h 1650206"/>
                <a:gd name="connsiteX25" fmla="*/ 526257 w 2016919"/>
                <a:gd name="connsiteY25" fmla="*/ 204788 h 1650206"/>
                <a:gd name="connsiteX26" fmla="*/ 528638 w 2016919"/>
                <a:gd name="connsiteY26" fmla="*/ 228600 h 1650206"/>
                <a:gd name="connsiteX27" fmla="*/ 526257 w 2016919"/>
                <a:gd name="connsiteY27" fmla="*/ 254794 h 1650206"/>
                <a:gd name="connsiteX28" fmla="*/ 516732 w 2016919"/>
                <a:gd name="connsiteY28" fmla="*/ 283369 h 1650206"/>
                <a:gd name="connsiteX29" fmla="*/ 485775 w 2016919"/>
                <a:gd name="connsiteY29" fmla="*/ 340519 h 1650206"/>
                <a:gd name="connsiteX30" fmla="*/ 473869 w 2016919"/>
                <a:gd name="connsiteY30" fmla="*/ 357188 h 1650206"/>
                <a:gd name="connsiteX31" fmla="*/ 459582 w 2016919"/>
                <a:gd name="connsiteY31" fmla="*/ 454819 h 1650206"/>
                <a:gd name="connsiteX32" fmla="*/ 442913 w 2016919"/>
                <a:gd name="connsiteY32" fmla="*/ 688181 h 1650206"/>
                <a:gd name="connsiteX33" fmla="*/ 428625 w 2016919"/>
                <a:gd name="connsiteY33" fmla="*/ 900113 h 1650206"/>
                <a:gd name="connsiteX34" fmla="*/ 433388 w 2016919"/>
                <a:gd name="connsiteY34" fmla="*/ 945356 h 1650206"/>
                <a:gd name="connsiteX35" fmla="*/ 421482 w 2016919"/>
                <a:gd name="connsiteY35" fmla="*/ 1040606 h 1650206"/>
                <a:gd name="connsiteX36" fmla="*/ 419100 w 2016919"/>
                <a:gd name="connsiteY36" fmla="*/ 1135856 h 1650206"/>
                <a:gd name="connsiteX37" fmla="*/ 428625 w 2016919"/>
                <a:gd name="connsiteY37" fmla="*/ 1245394 h 1650206"/>
                <a:gd name="connsiteX38" fmla="*/ 435769 w 2016919"/>
                <a:gd name="connsiteY38" fmla="*/ 1293019 h 1650206"/>
                <a:gd name="connsiteX39" fmla="*/ 447675 w 2016919"/>
                <a:gd name="connsiteY39" fmla="*/ 1316831 h 1650206"/>
                <a:gd name="connsiteX40" fmla="*/ 464344 w 2016919"/>
                <a:gd name="connsiteY40" fmla="*/ 1343025 h 1650206"/>
                <a:gd name="connsiteX41" fmla="*/ 500063 w 2016919"/>
                <a:gd name="connsiteY41" fmla="*/ 1376363 h 1650206"/>
                <a:gd name="connsiteX42" fmla="*/ 545307 w 2016919"/>
                <a:gd name="connsiteY42" fmla="*/ 1407319 h 1650206"/>
                <a:gd name="connsiteX43" fmla="*/ 573882 w 2016919"/>
                <a:gd name="connsiteY43" fmla="*/ 1419225 h 1650206"/>
                <a:gd name="connsiteX44" fmla="*/ 652463 w 2016919"/>
                <a:gd name="connsiteY44" fmla="*/ 1433513 h 1650206"/>
                <a:gd name="connsiteX45" fmla="*/ 816769 w 2016919"/>
                <a:gd name="connsiteY45" fmla="*/ 1445419 h 1650206"/>
                <a:gd name="connsiteX46" fmla="*/ 976313 w 2016919"/>
                <a:gd name="connsiteY46" fmla="*/ 1447800 h 1650206"/>
                <a:gd name="connsiteX47" fmla="*/ 1226344 w 2016919"/>
                <a:gd name="connsiteY47" fmla="*/ 1447800 h 1650206"/>
                <a:gd name="connsiteX48" fmla="*/ 1350169 w 2016919"/>
                <a:gd name="connsiteY48" fmla="*/ 1438275 h 1650206"/>
                <a:gd name="connsiteX49" fmla="*/ 1457325 w 2016919"/>
                <a:gd name="connsiteY49" fmla="*/ 1426369 h 1650206"/>
                <a:gd name="connsiteX50" fmla="*/ 1531144 w 2016919"/>
                <a:gd name="connsiteY50" fmla="*/ 1412081 h 1650206"/>
                <a:gd name="connsiteX51" fmla="*/ 1583532 w 2016919"/>
                <a:gd name="connsiteY51" fmla="*/ 1395413 h 1650206"/>
                <a:gd name="connsiteX52" fmla="*/ 1612107 w 2016919"/>
                <a:gd name="connsiteY52" fmla="*/ 1383506 h 1650206"/>
                <a:gd name="connsiteX53" fmla="*/ 1981200 w 2016919"/>
                <a:gd name="connsiteY53" fmla="*/ 1409700 h 1650206"/>
                <a:gd name="connsiteX54" fmla="*/ 2002632 w 2016919"/>
                <a:gd name="connsiteY54" fmla="*/ 1431131 h 1650206"/>
                <a:gd name="connsiteX55" fmla="*/ 2014538 w 2016919"/>
                <a:gd name="connsiteY55" fmla="*/ 1457325 h 1650206"/>
                <a:gd name="connsiteX56" fmla="*/ 2016919 w 2016919"/>
                <a:gd name="connsiteY56" fmla="*/ 1476375 h 1650206"/>
                <a:gd name="connsiteX57" fmla="*/ 2016919 w 2016919"/>
                <a:gd name="connsiteY57" fmla="*/ 1493044 h 1650206"/>
                <a:gd name="connsiteX58" fmla="*/ 2009775 w 2016919"/>
                <a:gd name="connsiteY58" fmla="*/ 1524000 h 1650206"/>
                <a:gd name="connsiteX59" fmla="*/ 1995488 w 2016919"/>
                <a:gd name="connsiteY59" fmla="*/ 1559719 h 1650206"/>
                <a:gd name="connsiteX60" fmla="*/ 1978819 w 2016919"/>
                <a:gd name="connsiteY60" fmla="*/ 1581150 h 1650206"/>
                <a:gd name="connsiteX61" fmla="*/ 1964532 w 2016919"/>
                <a:gd name="connsiteY61" fmla="*/ 1597819 h 1650206"/>
                <a:gd name="connsiteX62" fmla="*/ 1945482 w 2016919"/>
                <a:gd name="connsiteY62" fmla="*/ 1609725 h 1650206"/>
                <a:gd name="connsiteX63" fmla="*/ 1890713 w 2016919"/>
                <a:gd name="connsiteY63" fmla="*/ 1624013 h 1650206"/>
                <a:gd name="connsiteX64" fmla="*/ 1828800 w 2016919"/>
                <a:gd name="connsiteY64" fmla="*/ 1638300 h 1650206"/>
                <a:gd name="connsiteX65" fmla="*/ 1709738 w 2016919"/>
                <a:gd name="connsiteY65" fmla="*/ 1650206 h 1650206"/>
                <a:gd name="connsiteX66" fmla="*/ 1519238 w 2016919"/>
                <a:gd name="connsiteY66" fmla="*/ 1650206 h 1650206"/>
                <a:gd name="connsiteX67" fmla="*/ 1221582 w 2016919"/>
                <a:gd name="connsiteY67" fmla="*/ 1647825 h 1650206"/>
                <a:gd name="connsiteX68" fmla="*/ 854869 w 2016919"/>
                <a:gd name="connsiteY68" fmla="*/ 1638300 h 1650206"/>
                <a:gd name="connsiteX69" fmla="*/ 659607 w 2016919"/>
                <a:gd name="connsiteY69" fmla="*/ 1624013 h 1650206"/>
                <a:gd name="connsiteX70" fmla="*/ 585788 w 2016919"/>
                <a:gd name="connsiteY70" fmla="*/ 1616869 h 1650206"/>
                <a:gd name="connsiteX71" fmla="*/ 509588 w 2016919"/>
                <a:gd name="connsiteY71" fmla="*/ 1602581 h 1650206"/>
                <a:gd name="connsiteX72" fmla="*/ 454819 w 2016919"/>
                <a:gd name="connsiteY72" fmla="*/ 1585913 h 1650206"/>
                <a:gd name="connsiteX73" fmla="*/ 411957 w 2016919"/>
                <a:gd name="connsiteY73" fmla="*/ 1566863 h 1650206"/>
                <a:gd name="connsiteX74" fmla="*/ 385763 w 2016919"/>
                <a:gd name="connsiteY74" fmla="*/ 1550194 h 1650206"/>
                <a:gd name="connsiteX75" fmla="*/ 354807 w 2016919"/>
                <a:gd name="connsiteY75" fmla="*/ 1528763 h 1650206"/>
                <a:gd name="connsiteX76" fmla="*/ 314325 w 2016919"/>
                <a:gd name="connsiteY76" fmla="*/ 1490663 h 1650206"/>
                <a:gd name="connsiteX77" fmla="*/ 290513 w 2016919"/>
                <a:gd name="connsiteY77" fmla="*/ 1462088 h 1650206"/>
                <a:gd name="connsiteX78" fmla="*/ 264319 w 2016919"/>
                <a:gd name="connsiteY78" fmla="*/ 1426369 h 1650206"/>
                <a:gd name="connsiteX79" fmla="*/ 238125 w 2016919"/>
                <a:gd name="connsiteY79" fmla="*/ 1376363 h 1650206"/>
                <a:gd name="connsiteX80" fmla="*/ 226219 w 2016919"/>
                <a:gd name="connsiteY80" fmla="*/ 1338263 h 1650206"/>
                <a:gd name="connsiteX81" fmla="*/ 214313 w 2016919"/>
                <a:gd name="connsiteY81" fmla="*/ 1264444 h 1650206"/>
                <a:gd name="connsiteX82" fmla="*/ 209550 w 2016919"/>
                <a:gd name="connsiteY82" fmla="*/ 1212056 h 1650206"/>
                <a:gd name="connsiteX83" fmla="*/ 207169 w 2016919"/>
                <a:gd name="connsiteY83" fmla="*/ 1107281 h 1650206"/>
                <a:gd name="connsiteX84" fmla="*/ 207169 w 2016919"/>
                <a:gd name="connsiteY84" fmla="*/ 847725 h 165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016919" h="1650206">
                  <a:moveTo>
                    <a:pt x="207169" y="847725"/>
                  </a:moveTo>
                  <a:lnTo>
                    <a:pt x="207169" y="571500"/>
                  </a:lnTo>
                  <a:lnTo>
                    <a:pt x="207169" y="354806"/>
                  </a:lnTo>
                  <a:lnTo>
                    <a:pt x="207169" y="278606"/>
                  </a:lnTo>
                  <a:cubicBezTo>
                    <a:pt x="202302" y="242101"/>
                    <a:pt x="202407" y="254899"/>
                    <a:pt x="202407" y="240506"/>
                  </a:cubicBezTo>
                  <a:lnTo>
                    <a:pt x="192882" y="200025"/>
                  </a:lnTo>
                  <a:lnTo>
                    <a:pt x="185738" y="176213"/>
                  </a:lnTo>
                  <a:lnTo>
                    <a:pt x="166688" y="152400"/>
                  </a:lnTo>
                  <a:lnTo>
                    <a:pt x="130969" y="116681"/>
                  </a:lnTo>
                  <a:lnTo>
                    <a:pt x="95250" y="90488"/>
                  </a:lnTo>
                  <a:lnTo>
                    <a:pt x="40482" y="59531"/>
                  </a:lnTo>
                  <a:lnTo>
                    <a:pt x="16669" y="45244"/>
                  </a:lnTo>
                  <a:lnTo>
                    <a:pt x="0" y="30956"/>
                  </a:lnTo>
                  <a:lnTo>
                    <a:pt x="0" y="23813"/>
                  </a:lnTo>
                  <a:lnTo>
                    <a:pt x="4763" y="14288"/>
                  </a:lnTo>
                  <a:lnTo>
                    <a:pt x="28575" y="7144"/>
                  </a:lnTo>
                  <a:lnTo>
                    <a:pt x="88107" y="0"/>
                  </a:lnTo>
                  <a:lnTo>
                    <a:pt x="183357" y="4763"/>
                  </a:lnTo>
                  <a:lnTo>
                    <a:pt x="233363" y="14288"/>
                  </a:lnTo>
                  <a:lnTo>
                    <a:pt x="297657" y="38100"/>
                  </a:lnTo>
                  <a:lnTo>
                    <a:pt x="359569" y="71438"/>
                  </a:lnTo>
                  <a:lnTo>
                    <a:pt x="416719" y="111919"/>
                  </a:lnTo>
                  <a:lnTo>
                    <a:pt x="490538" y="169069"/>
                  </a:lnTo>
                  <a:lnTo>
                    <a:pt x="514350" y="188119"/>
                  </a:lnTo>
                  <a:lnTo>
                    <a:pt x="521494" y="195263"/>
                  </a:lnTo>
                  <a:lnTo>
                    <a:pt x="526257" y="204788"/>
                  </a:lnTo>
                  <a:lnTo>
                    <a:pt x="528638" y="228600"/>
                  </a:lnTo>
                  <a:lnTo>
                    <a:pt x="526257" y="254794"/>
                  </a:lnTo>
                  <a:lnTo>
                    <a:pt x="516732" y="283369"/>
                  </a:lnTo>
                  <a:lnTo>
                    <a:pt x="485775" y="340519"/>
                  </a:lnTo>
                  <a:lnTo>
                    <a:pt x="473869" y="357188"/>
                  </a:lnTo>
                  <a:lnTo>
                    <a:pt x="459582" y="454819"/>
                  </a:lnTo>
                  <a:lnTo>
                    <a:pt x="442913" y="688181"/>
                  </a:lnTo>
                  <a:lnTo>
                    <a:pt x="428625" y="900113"/>
                  </a:lnTo>
                  <a:lnTo>
                    <a:pt x="433388" y="945356"/>
                  </a:lnTo>
                  <a:lnTo>
                    <a:pt x="421482" y="1040606"/>
                  </a:lnTo>
                  <a:lnTo>
                    <a:pt x="419100" y="1135856"/>
                  </a:lnTo>
                  <a:lnTo>
                    <a:pt x="428625" y="1245394"/>
                  </a:lnTo>
                  <a:lnTo>
                    <a:pt x="435769" y="1293019"/>
                  </a:lnTo>
                  <a:lnTo>
                    <a:pt x="447675" y="1316831"/>
                  </a:lnTo>
                  <a:lnTo>
                    <a:pt x="464344" y="1343025"/>
                  </a:lnTo>
                  <a:lnTo>
                    <a:pt x="500063" y="1376363"/>
                  </a:lnTo>
                  <a:lnTo>
                    <a:pt x="545307" y="1407319"/>
                  </a:lnTo>
                  <a:lnTo>
                    <a:pt x="573882" y="1419225"/>
                  </a:lnTo>
                  <a:lnTo>
                    <a:pt x="652463" y="1433513"/>
                  </a:lnTo>
                  <a:lnTo>
                    <a:pt x="816769" y="1445419"/>
                  </a:lnTo>
                  <a:lnTo>
                    <a:pt x="976313" y="1447800"/>
                  </a:lnTo>
                  <a:lnTo>
                    <a:pt x="1226344" y="1447800"/>
                  </a:lnTo>
                  <a:lnTo>
                    <a:pt x="1350169" y="1438275"/>
                  </a:lnTo>
                  <a:lnTo>
                    <a:pt x="1457325" y="1426369"/>
                  </a:lnTo>
                  <a:lnTo>
                    <a:pt x="1531144" y="1412081"/>
                  </a:lnTo>
                  <a:lnTo>
                    <a:pt x="1583532" y="1395413"/>
                  </a:lnTo>
                  <a:lnTo>
                    <a:pt x="1612107" y="1383506"/>
                  </a:lnTo>
                  <a:lnTo>
                    <a:pt x="1981200" y="1409700"/>
                  </a:lnTo>
                  <a:lnTo>
                    <a:pt x="2002632" y="1431131"/>
                  </a:lnTo>
                  <a:lnTo>
                    <a:pt x="2014538" y="1457325"/>
                  </a:lnTo>
                  <a:lnTo>
                    <a:pt x="2016919" y="1476375"/>
                  </a:lnTo>
                  <a:lnTo>
                    <a:pt x="2016919" y="1493044"/>
                  </a:lnTo>
                  <a:lnTo>
                    <a:pt x="2009775" y="1524000"/>
                  </a:lnTo>
                  <a:lnTo>
                    <a:pt x="1995488" y="1559719"/>
                  </a:lnTo>
                  <a:lnTo>
                    <a:pt x="1978819" y="1581150"/>
                  </a:lnTo>
                  <a:lnTo>
                    <a:pt x="1964532" y="1597819"/>
                  </a:lnTo>
                  <a:lnTo>
                    <a:pt x="1945482" y="1609725"/>
                  </a:lnTo>
                  <a:lnTo>
                    <a:pt x="1890713" y="1624013"/>
                  </a:lnTo>
                  <a:lnTo>
                    <a:pt x="1828800" y="1638300"/>
                  </a:lnTo>
                  <a:lnTo>
                    <a:pt x="1709738" y="1650206"/>
                  </a:lnTo>
                  <a:lnTo>
                    <a:pt x="1519238" y="1650206"/>
                  </a:lnTo>
                  <a:lnTo>
                    <a:pt x="1221582" y="1647825"/>
                  </a:lnTo>
                  <a:lnTo>
                    <a:pt x="854869" y="1638300"/>
                  </a:lnTo>
                  <a:lnTo>
                    <a:pt x="659607" y="1624013"/>
                  </a:lnTo>
                  <a:lnTo>
                    <a:pt x="585788" y="1616869"/>
                  </a:lnTo>
                  <a:lnTo>
                    <a:pt x="509588" y="1602581"/>
                  </a:lnTo>
                  <a:lnTo>
                    <a:pt x="454819" y="1585913"/>
                  </a:lnTo>
                  <a:lnTo>
                    <a:pt x="411957" y="1566863"/>
                  </a:lnTo>
                  <a:lnTo>
                    <a:pt x="385763" y="1550194"/>
                  </a:lnTo>
                  <a:lnTo>
                    <a:pt x="354807" y="1528763"/>
                  </a:lnTo>
                  <a:lnTo>
                    <a:pt x="314325" y="1490663"/>
                  </a:lnTo>
                  <a:lnTo>
                    <a:pt x="290513" y="1462088"/>
                  </a:lnTo>
                  <a:lnTo>
                    <a:pt x="264319" y="1426369"/>
                  </a:lnTo>
                  <a:lnTo>
                    <a:pt x="238125" y="1376363"/>
                  </a:lnTo>
                  <a:lnTo>
                    <a:pt x="226219" y="1338263"/>
                  </a:lnTo>
                  <a:lnTo>
                    <a:pt x="214313" y="1264444"/>
                  </a:lnTo>
                  <a:lnTo>
                    <a:pt x="209550" y="1212056"/>
                  </a:lnTo>
                  <a:cubicBezTo>
                    <a:pt x="208756" y="1177131"/>
                    <a:pt x="207963" y="1142206"/>
                    <a:pt x="207169" y="1107281"/>
                  </a:cubicBezTo>
                  <a:cubicBezTo>
                    <a:pt x="206375" y="1028700"/>
                    <a:pt x="205582" y="950119"/>
                    <a:pt x="207169" y="847725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41">
              <a:extLst>
                <a:ext uri="{FF2B5EF4-FFF2-40B4-BE49-F238E27FC236}">
                  <a16:creationId xmlns:a16="http://schemas.microsoft.com/office/drawing/2014/main" id="{D1446FD0-80F7-4D6A-8FA3-AA3609AE966A}"/>
                </a:ext>
              </a:extLst>
            </p:cNvPr>
            <p:cNvSpPr/>
            <p:nvPr/>
          </p:nvSpPr>
          <p:spPr>
            <a:xfrm>
              <a:off x="6846888" y="2373313"/>
              <a:ext cx="500062" cy="646112"/>
            </a:xfrm>
            <a:custGeom>
              <a:avLst/>
              <a:gdLst>
                <a:gd name="connsiteX0" fmla="*/ 238125 w 500062"/>
                <a:gd name="connsiteY0" fmla="*/ 211932 h 645319"/>
                <a:gd name="connsiteX1" fmla="*/ 197644 w 500062"/>
                <a:gd name="connsiteY1" fmla="*/ 359569 h 645319"/>
                <a:gd name="connsiteX2" fmla="*/ 171450 w 500062"/>
                <a:gd name="connsiteY2" fmla="*/ 433388 h 645319"/>
                <a:gd name="connsiteX3" fmla="*/ 138112 w 500062"/>
                <a:gd name="connsiteY3" fmla="*/ 509588 h 645319"/>
                <a:gd name="connsiteX4" fmla="*/ 114300 w 500062"/>
                <a:gd name="connsiteY4" fmla="*/ 550069 h 645319"/>
                <a:gd name="connsiteX5" fmla="*/ 97631 w 500062"/>
                <a:gd name="connsiteY5" fmla="*/ 564357 h 645319"/>
                <a:gd name="connsiteX6" fmla="*/ 33337 w 500062"/>
                <a:gd name="connsiteY6" fmla="*/ 590550 h 645319"/>
                <a:gd name="connsiteX7" fmla="*/ 0 w 500062"/>
                <a:gd name="connsiteY7" fmla="*/ 600075 h 645319"/>
                <a:gd name="connsiteX8" fmla="*/ 500062 w 500062"/>
                <a:gd name="connsiteY8" fmla="*/ 645319 h 645319"/>
                <a:gd name="connsiteX9" fmla="*/ 490537 w 500062"/>
                <a:gd name="connsiteY9" fmla="*/ 609600 h 645319"/>
                <a:gd name="connsiteX10" fmla="*/ 469106 w 500062"/>
                <a:gd name="connsiteY10" fmla="*/ 585788 h 645319"/>
                <a:gd name="connsiteX11" fmla="*/ 440531 w 500062"/>
                <a:gd name="connsiteY11" fmla="*/ 561975 h 645319"/>
                <a:gd name="connsiteX12" fmla="*/ 419100 w 500062"/>
                <a:gd name="connsiteY12" fmla="*/ 542925 h 645319"/>
                <a:gd name="connsiteX13" fmla="*/ 402431 w 500062"/>
                <a:gd name="connsiteY13" fmla="*/ 523875 h 645319"/>
                <a:gd name="connsiteX14" fmla="*/ 385762 w 500062"/>
                <a:gd name="connsiteY14" fmla="*/ 497682 h 645319"/>
                <a:gd name="connsiteX15" fmla="*/ 378619 w 500062"/>
                <a:gd name="connsiteY15" fmla="*/ 478632 h 645319"/>
                <a:gd name="connsiteX16" fmla="*/ 373856 w 500062"/>
                <a:gd name="connsiteY16" fmla="*/ 445294 h 645319"/>
                <a:gd name="connsiteX17" fmla="*/ 359569 w 500062"/>
                <a:gd name="connsiteY17" fmla="*/ 321469 h 645319"/>
                <a:gd name="connsiteX18" fmla="*/ 340519 w 500062"/>
                <a:gd name="connsiteY18" fmla="*/ 123825 h 645319"/>
                <a:gd name="connsiteX19" fmla="*/ 328612 w 500062"/>
                <a:gd name="connsiteY19" fmla="*/ 30957 h 645319"/>
                <a:gd name="connsiteX20" fmla="*/ 321469 w 500062"/>
                <a:gd name="connsiteY20" fmla="*/ 9525 h 645319"/>
                <a:gd name="connsiteX21" fmla="*/ 311944 w 500062"/>
                <a:gd name="connsiteY21" fmla="*/ 0 h 645319"/>
                <a:gd name="connsiteX22" fmla="*/ 307181 w 500062"/>
                <a:gd name="connsiteY22" fmla="*/ 0 h 645319"/>
                <a:gd name="connsiteX23" fmla="*/ 297656 w 500062"/>
                <a:gd name="connsiteY23" fmla="*/ 2382 h 645319"/>
                <a:gd name="connsiteX24" fmla="*/ 290512 w 500062"/>
                <a:gd name="connsiteY24" fmla="*/ 7144 h 645319"/>
                <a:gd name="connsiteX25" fmla="*/ 283369 w 500062"/>
                <a:gd name="connsiteY25" fmla="*/ 23813 h 645319"/>
                <a:gd name="connsiteX26" fmla="*/ 266700 w 500062"/>
                <a:gd name="connsiteY26" fmla="*/ 92869 h 645319"/>
                <a:gd name="connsiteX27" fmla="*/ 238125 w 500062"/>
                <a:gd name="connsiteY27" fmla="*/ 211932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00062" h="645319">
                  <a:moveTo>
                    <a:pt x="238125" y="211932"/>
                  </a:moveTo>
                  <a:lnTo>
                    <a:pt x="197644" y="359569"/>
                  </a:lnTo>
                  <a:lnTo>
                    <a:pt x="171450" y="433388"/>
                  </a:lnTo>
                  <a:lnTo>
                    <a:pt x="138112" y="509588"/>
                  </a:lnTo>
                  <a:lnTo>
                    <a:pt x="114300" y="550069"/>
                  </a:lnTo>
                  <a:lnTo>
                    <a:pt x="97631" y="564357"/>
                  </a:lnTo>
                  <a:lnTo>
                    <a:pt x="33337" y="590550"/>
                  </a:lnTo>
                  <a:lnTo>
                    <a:pt x="0" y="600075"/>
                  </a:lnTo>
                  <a:lnTo>
                    <a:pt x="500062" y="645319"/>
                  </a:lnTo>
                  <a:lnTo>
                    <a:pt x="490537" y="609600"/>
                  </a:lnTo>
                  <a:lnTo>
                    <a:pt x="469106" y="585788"/>
                  </a:lnTo>
                  <a:lnTo>
                    <a:pt x="440531" y="561975"/>
                  </a:lnTo>
                  <a:lnTo>
                    <a:pt x="419100" y="542925"/>
                  </a:lnTo>
                  <a:lnTo>
                    <a:pt x="402431" y="523875"/>
                  </a:lnTo>
                  <a:lnTo>
                    <a:pt x="385762" y="497682"/>
                  </a:lnTo>
                  <a:lnTo>
                    <a:pt x="378619" y="478632"/>
                  </a:lnTo>
                  <a:lnTo>
                    <a:pt x="373856" y="445294"/>
                  </a:lnTo>
                  <a:lnTo>
                    <a:pt x="359569" y="321469"/>
                  </a:lnTo>
                  <a:lnTo>
                    <a:pt x="340519" y="123825"/>
                  </a:lnTo>
                  <a:lnTo>
                    <a:pt x="328612" y="30957"/>
                  </a:lnTo>
                  <a:lnTo>
                    <a:pt x="321469" y="9525"/>
                  </a:lnTo>
                  <a:lnTo>
                    <a:pt x="311944" y="0"/>
                  </a:lnTo>
                  <a:lnTo>
                    <a:pt x="307181" y="0"/>
                  </a:lnTo>
                  <a:lnTo>
                    <a:pt x="297656" y="2382"/>
                  </a:lnTo>
                  <a:lnTo>
                    <a:pt x="290512" y="7144"/>
                  </a:lnTo>
                  <a:lnTo>
                    <a:pt x="283369" y="23813"/>
                  </a:lnTo>
                  <a:lnTo>
                    <a:pt x="266700" y="92869"/>
                  </a:lnTo>
                  <a:lnTo>
                    <a:pt x="238125" y="2119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44">
              <a:extLst>
                <a:ext uri="{FF2B5EF4-FFF2-40B4-BE49-F238E27FC236}">
                  <a16:creationId xmlns:a16="http://schemas.microsoft.com/office/drawing/2014/main" id="{68B8D782-44DB-41BC-A501-E13D4A3767C9}"/>
                </a:ext>
              </a:extLst>
            </p:cNvPr>
            <p:cNvSpPr/>
            <p:nvPr/>
          </p:nvSpPr>
          <p:spPr>
            <a:xfrm rot="16200000">
              <a:off x="3649663" y="3910013"/>
              <a:ext cx="3046412" cy="1833562"/>
            </a:xfrm>
            <a:custGeom>
              <a:avLst/>
              <a:gdLst>
                <a:gd name="connsiteX0" fmla="*/ 1097280 w 3046330"/>
                <a:gd name="connsiteY0" fmla="*/ 1490598 h 1833811"/>
                <a:gd name="connsiteX1" fmla="*/ 1545712 w 3046330"/>
                <a:gd name="connsiteY1" fmla="*/ 1488093 h 1833811"/>
                <a:gd name="connsiteX2" fmla="*/ 1793727 w 3046330"/>
                <a:gd name="connsiteY2" fmla="*/ 1488093 h 1833811"/>
                <a:gd name="connsiteX3" fmla="*/ 2239654 w 3046330"/>
                <a:gd name="connsiteY3" fmla="*/ 1490598 h 1833811"/>
                <a:gd name="connsiteX4" fmla="*/ 2530257 w 3046330"/>
                <a:gd name="connsiteY4" fmla="*/ 1488093 h 1833811"/>
                <a:gd name="connsiteX5" fmla="*/ 2718148 w 3046330"/>
                <a:gd name="connsiteY5" fmla="*/ 1488093 h 1833811"/>
                <a:gd name="connsiteX6" fmla="*/ 2750715 w 3046330"/>
                <a:gd name="connsiteY6" fmla="*/ 1480577 h 1833811"/>
                <a:gd name="connsiteX7" fmla="*/ 2780778 w 3046330"/>
                <a:gd name="connsiteY7" fmla="*/ 1463040 h 1833811"/>
                <a:gd name="connsiteX8" fmla="*/ 2795809 w 3046330"/>
                <a:gd name="connsiteY8" fmla="*/ 1445504 h 1833811"/>
                <a:gd name="connsiteX9" fmla="*/ 2803325 w 3046330"/>
                <a:gd name="connsiteY9" fmla="*/ 1425462 h 1833811"/>
                <a:gd name="connsiteX10" fmla="*/ 2810840 w 3046330"/>
                <a:gd name="connsiteY10" fmla="*/ 1395400 h 1833811"/>
                <a:gd name="connsiteX11" fmla="*/ 2808335 w 3046330"/>
                <a:gd name="connsiteY11" fmla="*/ 1305213 h 1833811"/>
                <a:gd name="connsiteX12" fmla="*/ 2795809 w 3046330"/>
                <a:gd name="connsiteY12" fmla="*/ 1169931 h 1833811"/>
                <a:gd name="connsiteX13" fmla="*/ 2765747 w 3046330"/>
                <a:gd name="connsiteY13" fmla="*/ 949473 h 1833811"/>
                <a:gd name="connsiteX14" fmla="*/ 2735684 w 3046330"/>
                <a:gd name="connsiteY14" fmla="*/ 726510 h 1833811"/>
                <a:gd name="connsiteX15" fmla="*/ 2698106 w 3046330"/>
                <a:gd name="connsiteY15" fmla="*/ 410854 h 1833811"/>
                <a:gd name="connsiteX16" fmla="*/ 2678065 w 3046330"/>
                <a:gd name="connsiteY16" fmla="*/ 200417 h 1833811"/>
                <a:gd name="connsiteX17" fmla="*/ 2673054 w 3046330"/>
                <a:gd name="connsiteY17" fmla="*/ 25053 h 1833811"/>
                <a:gd name="connsiteX18" fmla="*/ 2805830 w 3046330"/>
                <a:gd name="connsiteY18" fmla="*/ 0 h 1833811"/>
                <a:gd name="connsiteX19" fmla="*/ 2823366 w 3046330"/>
                <a:gd name="connsiteY19" fmla="*/ 187891 h 1833811"/>
                <a:gd name="connsiteX20" fmla="*/ 2848418 w 3046330"/>
                <a:gd name="connsiteY20" fmla="*/ 393318 h 1833811"/>
                <a:gd name="connsiteX21" fmla="*/ 2878481 w 3046330"/>
                <a:gd name="connsiteY21" fmla="*/ 651354 h 1833811"/>
                <a:gd name="connsiteX22" fmla="*/ 2901028 w 3046330"/>
                <a:gd name="connsiteY22" fmla="*/ 844255 h 1833811"/>
                <a:gd name="connsiteX23" fmla="*/ 2913554 w 3046330"/>
                <a:gd name="connsiteY23" fmla="*/ 977031 h 1833811"/>
                <a:gd name="connsiteX24" fmla="*/ 2923575 w 3046330"/>
                <a:gd name="connsiteY24" fmla="*/ 1054692 h 1833811"/>
                <a:gd name="connsiteX25" fmla="*/ 2933595 w 3046330"/>
                <a:gd name="connsiteY25" fmla="*/ 1124838 h 1833811"/>
                <a:gd name="connsiteX26" fmla="*/ 2948627 w 3046330"/>
                <a:gd name="connsiteY26" fmla="*/ 1197489 h 1833811"/>
                <a:gd name="connsiteX27" fmla="*/ 2973679 w 3046330"/>
                <a:gd name="connsiteY27" fmla="*/ 1300202 h 1833811"/>
                <a:gd name="connsiteX28" fmla="*/ 2998731 w 3046330"/>
                <a:gd name="connsiteY28" fmla="*/ 1380369 h 1833811"/>
                <a:gd name="connsiteX29" fmla="*/ 3021278 w 3046330"/>
                <a:gd name="connsiteY29" fmla="*/ 1427968 h 1833811"/>
                <a:gd name="connsiteX30" fmla="*/ 3036309 w 3046330"/>
                <a:gd name="connsiteY30" fmla="*/ 1445504 h 1833811"/>
                <a:gd name="connsiteX31" fmla="*/ 3043825 w 3046330"/>
                <a:gd name="connsiteY31" fmla="*/ 1465546 h 1833811"/>
                <a:gd name="connsiteX32" fmla="*/ 3046330 w 3046330"/>
                <a:gd name="connsiteY32" fmla="*/ 1488093 h 1833811"/>
                <a:gd name="connsiteX33" fmla="*/ 3038814 w 3046330"/>
                <a:gd name="connsiteY33" fmla="*/ 1520660 h 1833811"/>
                <a:gd name="connsiteX34" fmla="*/ 3016267 w 3046330"/>
                <a:gd name="connsiteY34" fmla="*/ 1563249 h 1833811"/>
                <a:gd name="connsiteX35" fmla="*/ 2956142 w 3046330"/>
                <a:gd name="connsiteY35" fmla="*/ 1648426 h 1833811"/>
                <a:gd name="connsiteX36" fmla="*/ 2896017 w 3046330"/>
                <a:gd name="connsiteY36" fmla="*/ 1741118 h 1833811"/>
                <a:gd name="connsiteX37" fmla="*/ 2863450 w 3046330"/>
                <a:gd name="connsiteY37" fmla="*/ 1788717 h 1833811"/>
                <a:gd name="connsiteX38" fmla="*/ 2838398 w 3046330"/>
                <a:gd name="connsiteY38" fmla="*/ 1816274 h 1833811"/>
                <a:gd name="connsiteX39" fmla="*/ 2813346 w 3046330"/>
                <a:gd name="connsiteY39" fmla="*/ 1831306 h 1833811"/>
                <a:gd name="connsiteX40" fmla="*/ 2795809 w 3046330"/>
                <a:gd name="connsiteY40" fmla="*/ 1833811 h 1833811"/>
                <a:gd name="connsiteX41" fmla="*/ 2773262 w 3046330"/>
                <a:gd name="connsiteY41" fmla="*/ 1833811 h 1833811"/>
                <a:gd name="connsiteX42" fmla="*/ 2750715 w 3046330"/>
                <a:gd name="connsiteY42" fmla="*/ 1823790 h 1833811"/>
                <a:gd name="connsiteX43" fmla="*/ 2723158 w 3046330"/>
                <a:gd name="connsiteY43" fmla="*/ 1803748 h 1833811"/>
                <a:gd name="connsiteX44" fmla="*/ 2688085 w 3046330"/>
                <a:gd name="connsiteY44" fmla="*/ 1778696 h 1833811"/>
                <a:gd name="connsiteX45" fmla="*/ 2653012 w 3046330"/>
                <a:gd name="connsiteY45" fmla="*/ 1758655 h 1833811"/>
                <a:gd name="connsiteX46" fmla="*/ 2620445 w 3046330"/>
                <a:gd name="connsiteY46" fmla="*/ 1743623 h 1833811"/>
                <a:gd name="connsiteX47" fmla="*/ 2582867 w 3046330"/>
                <a:gd name="connsiteY47" fmla="*/ 1736108 h 1833811"/>
                <a:gd name="connsiteX48" fmla="*/ 2430049 w 3046330"/>
                <a:gd name="connsiteY48" fmla="*/ 1736108 h 1833811"/>
                <a:gd name="connsiteX49" fmla="*/ 1944039 w 3046330"/>
                <a:gd name="connsiteY49" fmla="*/ 1736108 h 1833811"/>
                <a:gd name="connsiteX50" fmla="*/ 1590805 w 3046330"/>
                <a:gd name="connsiteY50" fmla="*/ 1736108 h 1833811"/>
                <a:gd name="connsiteX51" fmla="*/ 1395399 w 3046330"/>
                <a:gd name="connsiteY51" fmla="*/ 1736108 h 1833811"/>
                <a:gd name="connsiteX52" fmla="*/ 1210014 w 3046330"/>
                <a:gd name="connsiteY52" fmla="*/ 1738613 h 1833811"/>
                <a:gd name="connsiteX53" fmla="*/ 1104795 w 3046330"/>
                <a:gd name="connsiteY53" fmla="*/ 1743623 h 1833811"/>
                <a:gd name="connsiteX54" fmla="*/ 992061 w 3046330"/>
                <a:gd name="connsiteY54" fmla="*/ 1751139 h 1833811"/>
                <a:gd name="connsiteX55" fmla="*/ 831728 w 3046330"/>
                <a:gd name="connsiteY55" fmla="*/ 1761160 h 1833811"/>
                <a:gd name="connsiteX56" fmla="*/ 653858 w 3046330"/>
                <a:gd name="connsiteY56" fmla="*/ 1776191 h 1833811"/>
                <a:gd name="connsiteX57" fmla="*/ 438411 w 3046330"/>
                <a:gd name="connsiteY57" fmla="*/ 1801243 h 1833811"/>
                <a:gd name="connsiteX58" fmla="*/ 423380 w 3046330"/>
                <a:gd name="connsiteY58" fmla="*/ 1801243 h 1833811"/>
                <a:gd name="connsiteX59" fmla="*/ 380791 w 3046330"/>
                <a:gd name="connsiteY59" fmla="*/ 1791222 h 1833811"/>
                <a:gd name="connsiteX60" fmla="*/ 310645 w 3046330"/>
                <a:gd name="connsiteY60" fmla="*/ 1771181 h 1833811"/>
                <a:gd name="connsiteX61" fmla="*/ 220458 w 3046330"/>
                <a:gd name="connsiteY61" fmla="*/ 1741118 h 1833811"/>
                <a:gd name="connsiteX62" fmla="*/ 142797 w 3046330"/>
                <a:gd name="connsiteY62" fmla="*/ 1708551 h 1833811"/>
                <a:gd name="connsiteX63" fmla="*/ 82672 w 3046330"/>
                <a:gd name="connsiteY63" fmla="*/ 1675983 h 1833811"/>
                <a:gd name="connsiteX64" fmla="*/ 42588 w 3046330"/>
                <a:gd name="connsiteY64" fmla="*/ 1648426 h 1833811"/>
                <a:gd name="connsiteX65" fmla="*/ 15031 w 3046330"/>
                <a:gd name="connsiteY65" fmla="*/ 1623374 h 1833811"/>
                <a:gd name="connsiteX66" fmla="*/ 5010 w 3046330"/>
                <a:gd name="connsiteY66" fmla="*/ 1605837 h 1833811"/>
                <a:gd name="connsiteX67" fmla="*/ 0 w 3046330"/>
                <a:gd name="connsiteY67" fmla="*/ 1590806 h 1833811"/>
                <a:gd name="connsiteX68" fmla="*/ 0 w 3046330"/>
                <a:gd name="connsiteY68" fmla="*/ 1568259 h 1833811"/>
                <a:gd name="connsiteX69" fmla="*/ 2505 w 3046330"/>
                <a:gd name="connsiteY69" fmla="*/ 1555733 h 1833811"/>
                <a:gd name="connsiteX70" fmla="*/ 15031 w 3046330"/>
                <a:gd name="connsiteY70" fmla="*/ 1538197 h 1833811"/>
                <a:gd name="connsiteX71" fmla="*/ 57620 w 3046330"/>
                <a:gd name="connsiteY71" fmla="*/ 1505629 h 1833811"/>
                <a:gd name="connsiteX72" fmla="*/ 528598 w 3046330"/>
                <a:gd name="connsiteY72" fmla="*/ 1485587 h 1833811"/>
                <a:gd name="connsiteX73" fmla="*/ 613775 w 3046330"/>
                <a:gd name="connsiteY73" fmla="*/ 1488093 h 1833811"/>
                <a:gd name="connsiteX74" fmla="*/ 1097280 w 3046330"/>
                <a:gd name="connsiteY74" fmla="*/ 1490598 h 183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046330" h="1833811">
                  <a:moveTo>
                    <a:pt x="1097280" y="1490598"/>
                  </a:moveTo>
                  <a:lnTo>
                    <a:pt x="1545712" y="1488093"/>
                  </a:lnTo>
                  <a:lnTo>
                    <a:pt x="1793727" y="1488093"/>
                  </a:lnTo>
                  <a:lnTo>
                    <a:pt x="2239654" y="1490598"/>
                  </a:lnTo>
                  <a:lnTo>
                    <a:pt x="2530257" y="1488093"/>
                  </a:lnTo>
                  <a:lnTo>
                    <a:pt x="2718148" y="1488093"/>
                  </a:lnTo>
                  <a:lnTo>
                    <a:pt x="2750715" y="1480577"/>
                  </a:lnTo>
                  <a:lnTo>
                    <a:pt x="2780778" y="1463040"/>
                  </a:lnTo>
                  <a:lnTo>
                    <a:pt x="2795809" y="1445504"/>
                  </a:lnTo>
                  <a:lnTo>
                    <a:pt x="2803325" y="1425462"/>
                  </a:lnTo>
                  <a:lnTo>
                    <a:pt x="2810840" y="1395400"/>
                  </a:lnTo>
                  <a:lnTo>
                    <a:pt x="2808335" y="1305213"/>
                  </a:lnTo>
                  <a:lnTo>
                    <a:pt x="2795809" y="1169931"/>
                  </a:lnTo>
                  <a:lnTo>
                    <a:pt x="2765747" y="949473"/>
                  </a:lnTo>
                  <a:lnTo>
                    <a:pt x="2735684" y="726510"/>
                  </a:lnTo>
                  <a:lnTo>
                    <a:pt x="2698106" y="410854"/>
                  </a:lnTo>
                  <a:lnTo>
                    <a:pt x="2678065" y="200417"/>
                  </a:lnTo>
                  <a:lnTo>
                    <a:pt x="2673054" y="25053"/>
                  </a:lnTo>
                  <a:lnTo>
                    <a:pt x="2805830" y="0"/>
                  </a:lnTo>
                  <a:lnTo>
                    <a:pt x="2823366" y="187891"/>
                  </a:lnTo>
                  <a:lnTo>
                    <a:pt x="2848418" y="393318"/>
                  </a:lnTo>
                  <a:lnTo>
                    <a:pt x="2878481" y="651354"/>
                  </a:lnTo>
                  <a:lnTo>
                    <a:pt x="2901028" y="844255"/>
                  </a:lnTo>
                  <a:lnTo>
                    <a:pt x="2913554" y="977031"/>
                  </a:lnTo>
                  <a:lnTo>
                    <a:pt x="2923575" y="1054692"/>
                  </a:lnTo>
                  <a:lnTo>
                    <a:pt x="2933595" y="1124838"/>
                  </a:lnTo>
                  <a:lnTo>
                    <a:pt x="2948627" y="1197489"/>
                  </a:lnTo>
                  <a:lnTo>
                    <a:pt x="2973679" y="1300202"/>
                  </a:lnTo>
                  <a:lnTo>
                    <a:pt x="2998731" y="1380369"/>
                  </a:lnTo>
                  <a:lnTo>
                    <a:pt x="3021278" y="1427968"/>
                  </a:lnTo>
                  <a:lnTo>
                    <a:pt x="3036309" y="1445504"/>
                  </a:lnTo>
                  <a:lnTo>
                    <a:pt x="3043825" y="1465546"/>
                  </a:lnTo>
                  <a:lnTo>
                    <a:pt x="3046330" y="1488093"/>
                  </a:lnTo>
                  <a:lnTo>
                    <a:pt x="3038814" y="1520660"/>
                  </a:lnTo>
                  <a:lnTo>
                    <a:pt x="3016267" y="1563249"/>
                  </a:lnTo>
                  <a:lnTo>
                    <a:pt x="2956142" y="1648426"/>
                  </a:lnTo>
                  <a:lnTo>
                    <a:pt x="2896017" y="1741118"/>
                  </a:lnTo>
                  <a:lnTo>
                    <a:pt x="2863450" y="1788717"/>
                  </a:lnTo>
                  <a:lnTo>
                    <a:pt x="2838398" y="1816274"/>
                  </a:lnTo>
                  <a:lnTo>
                    <a:pt x="2813346" y="1831306"/>
                  </a:lnTo>
                  <a:lnTo>
                    <a:pt x="2795809" y="1833811"/>
                  </a:lnTo>
                  <a:lnTo>
                    <a:pt x="2773262" y="1833811"/>
                  </a:lnTo>
                  <a:lnTo>
                    <a:pt x="2750715" y="1823790"/>
                  </a:lnTo>
                  <a:lnTo>
                    <a:pt x="2723158" y="1803748"/>
                  </a:lnTo>
                  <a:lnTo>
                    <a:pt x="2688085" y="1778696"/>
                  </a:lnTo>
                  <a:lnTo>
                    <a:pt x="2653012" y="1758655"/>
                  </a:lnTo>
                  <a:lnTo>
                    <a:pt x="2620445" y="1743623"/>
                  </a:lnTo>
                  <a:lnTo>
                    <a:pt x="2582867" y="1736108"/>
                  </a:lnTo>
                  <a:lnTo>
                    <a:pt x="2430049" y="1736108"/>
                  </a:lnTo>
                  <a:lnTo>
                    <a:pt x="1944039" y="1736108"/>
                  </a:lnTo>
                  <a:lnTo>
                    <a:pt x="1590805" y="1736108"/>
                  </a:lnTo>
                  <a:lnTo>
                    <a:pt x="1395399" y="1736108"/>
                  </a:lnTo>
                  <a:lnTo>
                    <a:pt x="1210014" y="1738613"/>
                  </a:lnTo>
                  <a:lnTo>
                    <a:pt x="1104795" y="1743623"/>
                  </a:lnTo>
                  <a:lnTo>
                    <a:pt x="992061" y="1751139"/>
                  </a:lnTo>
                  <a:lnTo>
                    <a:pt x="831728" y="1761160"/>
                  </a:lnTo>
                  <a:lnTo>
                    <a:pt x="653858" y="1776191"/>
                  </a:lnTo>
                  <a:lnTo>
                    <a:pt x="438411" y="1801243"/>
                  </a:lnTo>
                  <a:lnTo>
                    <a:pt x="423380" y="1801243"/>
                  </a:lnTo>
                  <a:lnTo>
                    <a:pt x="380791" y="1791222"/>
                  </a:lnTo>
                  <a:lnTo>
                    <a:pt x="310645" y="1771181"/>
                  </a:lnTo>
                  <a:lnTo>
                    <a:pt x="220458" y="1741118"/>
                  </a:lnTo>
                  <a:lnTo>
                    <a:pt x="142797" y="1708551"/>
                  </a:lnTo>
                  <a:lnTo>
                    <a:pt x="82672" y="1675983"/>
                  </a:lnTo>
                  <a:lnTo>
                    <a:pt x="42588" y="1648426"/>
                  </a:lnTo>
                  <a:lnTo>
                    <a:pt x="15031" y="1623374"/>
                  </a:lnTo>
                  <a:lnTo>
                    <a:pt x="5010" y="1605837"/>
                  </a:lnTo>
                  <a:lnTo>
                    <a:pt x="0" y="1590806"/>
                  </a:lnTo>
                  <a:lnTo>
                    <a:pt x="0" y="1568259"/>
                  </a:lnTo>
                  <a:lnTo>
                    <a:pt x="2505" y="1555733"/>
                  </a:lnTo>
                  <a:lnTo>
                    <a:pt x="15031" y="1538197"/>
                  </a:lnTo>
                  <a:lnTo>
                    <a:pt x="57620" y="1505629"/>
                  </a:lnTo>
                  <a:lnTo>
                    <a:pt x="528598" y="1485587"/>
                  </a:lnTo>
                  <a:lnTo>
                    <a:pt x="613775" y="1488093"/>
                  </a:lnTo>
                  <a:lnTo>
                    <a:pt x="1097280" y="149059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47">
              <a:extLst>
                <a:ext uri="{FF2B5EF4-FFF2-40B4-BE49-F238E27FC236}">
                  <a16:creationId xmlns:a16="http://schemas.microsoft.com/office/drawing/2014/main" id="{4ECB3124-2B44-4E83-A5F1-54A315DC155E}"/>
                </a:ext>
              </a:extLst>
            </p:cNvPr>
            <p:cNvSpPr/>
            <p:nvPr/>
          </p:nvSpPr>
          <p:spPr>
            <a:xfrm rot="16200000">
              <a:off x="5114926" y="5645150"/>
              <a:ext cx="628650" cy="777875"/>
            </a:xfrm>
            <a:custGeom>
              <a:avLst/>
              <a:gdLst>
                <a:gd name="connsiteX0" fmla="*/ 573881 w 628650"/>
                <a:gd name="connsiteY0" fmla="*/ 152400 h 778669"/>
                <a:gd name="connsiteX1" fmla="*/ 535781 w 628650"/>
                <a:gd name="connsiteY1" fmla="*/ 302419 h 778669"/>
                <a:gd name="connsiteX2" fmla="*/ 509588 w 628650"/>
                <a:gd name="connsiteY2" fmla="*/ 404813 h 778669"/>
                <a:gd name="connsiteX3" fmla="*/ 488156 w 628650"/>
                <a:gd name="connsiteY3" fmla="*/ 488157 h 778669"/>
                <a:gd name="connsiteX4" fmla="*/ 471488 w 628650"/>
                <a:gd name="connsiteY4" fmla="*/ 554832 h 778669"/>
                <a:gd name="connsiteX5" fmla="*/ 466725 w 628650"/>
                <a:gd name="connsiteY5" fmla="*/ 583407 h 778669"/>
                <a:gd name="connsiteX6" fmla="*/ 464344 w 628650"/>
                <a:gd name="connsiteY6" fmla="*/ 616744 h 778669"/>
                <a:gd name="connsiteX7" fmla="*/ 466725 w 628650"/>
                <a:gd name="connsiteY7" fmla="*/ 640557 h 778669"/>
                <a:gd name="connsiteX8" fmla="*/ 476250 w 628650"/>
                <a:gd name="connsiteY8" fmla="*/ 666750 h 778669"/>
                <a:gd name="connsiteX9" fmla="*/ 490538 w 628650"/>
                <a:gd name="connsiteY9" fmla="*/ 683419 h 778669"/>
                <a:gd name="connsiteX10" fmla="*/ 516731 w 628650"/>
                <a:gd name="connsiteY10" fmla="*/ 697707 h 778669"/>
                <a:gd name="connsiteX11" fmla="*/ 540544 w 628650"/>
                <a:gd name="connsiteY11" fmla="*/ 702469 h 778669"/>
                <a:gd name="connsiteX12" fmla="*/ 628650 w 628650"/>
                <a:gd name="connsiteY12" fmla="*/ 709613 h 778669"/>
                <a:gd name="connsiteX13" fmla="*/ 0 w 628650"/>
                <a:gd name="connsiteY13" fmla="*/ 778669 h 778669"/>
                <a:gd name="connsiteX14" fmla="*/ 14288 w 628650"/>
                <a:gd name="connsiteY14" fmla="*/ 757238 h 778669"/>
                <a:gd name="connsiteX15" fmla="*/ 54769 w 628650"/>
                <a:gd name="connsiteY15" fmla="*/ 721519 h 778669"/>
                <a:gd name="connsiteX16" fmla="*/ 142875 w 628650"/>
                <a:gd name="connsiteY16" fmla="*/ 652463 h 778669"/>
                <a:gd name="connsiteX17" fmla="*/ 223838 w 628650"/>
                <a:gd name="connsiteY17" fmla="*/ 576263 h 778669"/>
                <a:gd name="connsiteX18" fmla="*/ 295275 w 628650"/>
                <a:gd name="connsiteY18" fmla="*/ 490538 h 778669"/>
                <a:gd name="connsiteX19" fmla="*/ 350044 w 628650"/>
                <a:gd name="connsiteY19" fmla="*/ 411957 h 778669"/>
                <a:gd name="connsiteX20" fmla="*/ 423863 w 628650"/>
                <a:gd name="connsiteY20" fmla="*/ 283369 h 778669"/>
                <a:gd name="connsiteX21" fmla="*/ 507206 w 628650"/>
                <a:gd name="connsiteY21" fmla="*/ 119063 h 778669"/>
                <a:gd name="connsiteX22" fmla="*/ 550069 w 628650"/>
                <a:gd name="connsiteY22" fmla="*/ 21432 h 778669"/>
                <a:gd name="connsiteX23" fmla="*/ 561975 w 628650"/>
                <a:gd name="connsiteY23" fmla="*/ 4763 h 778669"/>
                <a:gd name="connsiteX24" fmla="*/ 583406 w 628650"/>
                <a:gd name="connsiteY24" fmla="*/ 0 h 778669"/>
                <a:gd name="connsiteX25" fmla="*/ 597694 w 628650"/>
                <a:gd name="connsiteY25" fmla="*/ 4763 h 778669"/>
                <a:gd name="connsiteX26" fmla="*/ 602456 w 628650"/>
                <a:gd name="connsiteY26" fmla="*/ 16669 h 778669"/>
                <a:gd name="connsiteX27" fmla="*/ 602456 w 628650"/>
                <a:gd name="connsiteY27" fmla="*/ 45244 h 778669"/>
                <a:gd name="connsiteX28" fmla="*/ 573881 w 628650"/>
                <a:gd name="connsiteY28" fmla="*/ 152400 h 7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28650" h="778669">
                  <a:moveTo>
                    <a:pt x="573881" y="152400"/>
                  </a:moveTo>
                  <a:lnTo>
                    <a:pt x="535781" y="302419"/>
                  </a:lnTo>
                  <a:lnTo>
                    <a:pt x="509588" y="404813"/>
                  </a:lnTo>
                  <a:lnTo>
                    <a:pt x="488156" y="488157"/>
                  </a:lnTo>
                  <a:lnTo>
                    <a:pt x="471488" y="554832"/>
                  </a:lnTo>
                  <a:lnTo>
                    <a:pt x="466725" y="583407"/>
                  </a:lnTo>
                  <a:lnTo>
                    <a:pt x="464344" y="616744"/>
                  </a:lnTo>
                  <a:lnTo>
                    <a:pt x="466725" y="640557"/>
                  </a:lnTo>
                  <a:lnTo>
                    <a:pt x="476250" y="666750"/>
                  </a:lnTo>
                  <a:lnTo>
                    <a:pt x="490538" y="683419"/>
                  </a:lnTo>
                  <a:lnTo>
                    <a:pt x="516731" y="697707"/>
                  </a:lnTo>
                  <a:lnTo>
                    <a:pt x="540544" y="702469"/>
                  </a:lnTo>
                  <a:lnTo>
                    <a:pt x="628650" y="709613"/>
                  </a:lnTo>
                  <a:lnTo>
                    <a:pt x="0" y="778669"/>
                  </a:lnTo>
                  <a:lnTo>
                    <a:pt x="14288" y="757238"/>
                  </a:lnTo>
                  <a:lnTo>
                    <a:pt x="54769" y="721519"/>
                  </a:lnTo>
                  <a:lnTo>
                    <a:pt x="142875" y="652463"/>
                  </a:lnTo>
                  <a:lnTo>
                    <a:pt x="223838" y="576263"/>
                  </a:lnTo>
                  <a:lnTo>
                    <a:pt x="295275" y="490538"/>
                  </a:lnTo>
                  <a:lnTo>
                    <a:pt x="350044" y="411957"/>
                  </a:lnTo>
                  <a:lnTo>
                    <a:pt x="423863" y="283369"/>
                  </a:lnTo>
                  <a:lnTo>
                    <a:pt x="507206" y="119063"/>
                  </a:lnTo>
                  <a:lnTo>
                    <a:pt x="550069" y="21432"/>
                  </a:lnTo>
                  <a:lnTo>
                    <a:pt x="561975" y="4763"/>
                  </a:lnTo>
                  <a:lnTo>
                    <a:pt x="583406" y="0"/>
                  </a:lnTo>
                  <a:lnTo>
                    <a:pt x="597694" y="4763"/>
                  </a:lnTo>
                  <a:lnTo>
                    <a:pt x="602456" y="16669"/>
                  </a:lnTo>
                  <a:lnTo>
                    <a:pt x="602456" y="45244"/>
                  </a:lnTo>
                  <a:lnTo>
                    <a:pt x="573881" y="1524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46">
              <a:extLst>
                <a:ext uri="{FF2B5EF4-FFF2-40B4-BE49-F238E27FC236}">
                  <a16:creationId xmlns:a16="http://schemas.microsoft.com/office/drawing/2014/main" id="{51A662F9-3631-440E-9D2D-2D72E9EDF5A4}"/>
                </a:ext>
              </a:extLst>
            </p:cNvPr>
            <p:cNvSpPr/>
            <p:nvPr/>
          </p:nvSpPr>
          <p:spPr>
            <a:xfrm rot="16200000">
              <a:off x="4899820" y="3377406"/>
              <a:ext cx="309562" cy="1514475"/>
            </a:xfrm>
            <a:custGeom>
              <a:avLst/>
              <a:gdLst>
                <a:gd name="connsiteX0" fmla="*/ 54769 w 309563"/>
                <a:gd name="connsiteY0" fmla="*/ 728663 h 1514475"/>
                <a:gd name="connsiteX1" fmla="*/ 28575 w 309563"/>
                <a:gd name="connsiteY1" fmla="*/ 545307 h 1514475"/>
                <a:gd name="connsiteX2" fmla="*/ 16669 w 309563"/>
                <a:gd name="connsiteY2" fmla="*/ 469107 h 1514475"/>
                <a:gd name="connsiteX3" fmla="*/ 7144 w 309563"/>
                <a:gd name="connsiteY3" fmla="*/ 392907 h 1514475"/>
                <a:gd name="connsiteX4" fmla="*/ 2382 w 309563"/>
                <a:gd name="connsiteY4" fmla="*/ 297657 h 1514475"/>
                <a:gd name="connsiteX5" fmla="*/ 0 w 309563"/>
                <a:gd name="connsiteY5" fmla="*/ 204788 h 1514475"/>
                <a:gd name="connsiteX6" fmla="*/ 4763 w 309563"/>
                <a:gd name="connsiteY6" fmla="*/ 128588 h 1514475"/>
                <a:gd name="connsiteX7" fmla="*/ 26194 w 309563"/>
                <a:gd name="connsiteY7" fmla="*/ 0 h 1514475"/>
                <a:gd name="connsiteX8" fmla="*/ 183357 w 309563"/>
                <a:gd name="connsiteY8" fmla="*/ 11907 h 1514475"/>
                <a:gd name="connsiteX9" fmla="*/ 166688 w 309563"/>
                <a:gd name="connsiteY9" fmla="*/ 114300 h 1514475"/>
                <a:gd name="connsiteX10" fmla="*/ 161925 w 309563"/>
                <a:gd name="connsiteY10" fmla="*/ 169069 h 1514475"/>
                <a:gd name="connsiteX11" fmla="*/ 159544 w 309563"/>
                <a:gd name="connsiteY11" fmla="*/ 226219 h 1514475"/>
                <a:gd name="connsiteX12" fmla="*/ 161925 w 309563"/>
                <a:gd name="connsiteY12" fmla="*/ 338138 h 1514475"/>
                <a:gd name="connsiteX13" fmla="*/ 180975 w 309563"/>
                <a:gd name="connsiteY13" fmla="*/ 488157 h 1514475"/>
                <a:gd name="connsiteX14" fmla="*/ 214313 w 309563"/>
                <a:gd name="connsiteY14" fmla="*/ 697707 h 1514475"/>
                <a:gd name="connsiteX15" fmla="*/ 247650 w 309563"/>
                <a:gd name="connsiteY15" fmla="*/ 926307 h 1514475"/>
                <a:gd name="connsiteX16" fmla="*/ 269082 w 309563"/>
                <a:gd name="connsiteY16" fmla="*/ 1095375 h 1514475"/>
                <a:gd name="connsiteX17" fmla="*/ 285750 w 309563"/>
                <a:gd name="connsiteY17" fmla="*/ 1240632 h 1514475"/>
                <a:gd name="connsiteX18" fmla="*/ 309563 w 309563"/>
                <a:gd name="connsiteY18" fmla="*/ 1507332 h 1514475"/>
                <a:gd name="connsiteX19" fmla="*/ 130969 w 309563"/>
                <a:gd name="connsiteY19" fmla="*/ 1514475 h 1514475"/>
                <a:gd name="connsiteX20" fmla="*/ 123825 w 309563"/>
                <a:gd name="connsiteY20" fmla="*/ 1371600 h 1514475"/>
                <a:gd name="connsiteX21" fmla="*/ 114300 w 309563"/>
                <a:gd name="connsiteY21" fmla="*/ 1243013 h 1514475"/>
                <a:gd name="connsiteX22" fmla="*/ 102394 w 309563"/>
                <a:gd name="connsiteY22" fmla="*/ 1126332 h 1514475"/>
                <a:gd name="connsiteX23" fmla="*/ 83344 w 309563"/>
                <a:gd name="connsiteY23" fmla="*/ 952500 h 1514475"/>
                <a:gd name="connsiteX24" fmla="*/ 54769 w 309563"/>
                <a:gd name="connsiteY24" fmla="*/ 728663 h 15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09563" h="1514475">
                  <a:moveTo>
                    <a:pt x="54769" y="728663"/>
                  </a:moveTo>
                  <a:lnTo>
                    <a:pt x="28575" y="545307"/>
                  </a:lnTo>
                  <a:lnTo>
                    <a:pt x="16669" y="469107"/>
                  </a:lnTo>
                  <a:lnTo>
                    <a:pt x="7144" y="392907"/>
                  </a:lnTo>
                  <a:lnTo>
                    <a:pt x="2382" y="297657"/>
                  </a:lnTo>
                  <a:lnTo>
                    <a:pt x="0" y="204788"/>
                  </a:lnTo>
                  <a:lnTo>
                    <a:pt x="4763" y="128588"/>
                  </a:lnTo>
                  <a:lnTo>
                    <a:pt x="26194" y="0"/>
                  </a:lnTo>
                  <a:lnTo>
                    <a:pt x="183357" y="11907"/>
                  </a:lnTo>
                  <a:lnTo>
                    <a:pt x="166688" y="114300"/>
                  </a:lnTo>
                  <a:lnTo>
                    <a:pt x="161925" y="169069"/>
                  </a:lnTo>
                  <a:cubicBezTo>
                    <a:pt x="161131" y="188119"/>
                    <a:pt x="160338" y="207169"/>
                    <a:pt x="159544" y="226219"/>
                  </a:cubicBezTo>
                  <a:cubicBezTo>
                    <a:pt x="160338" y="263525"/>
                    <a:pt x="161131" y="300832"/>
                    <a:pt x="161925" y="338138"/>
                  </a:cubicBezTo>
                  <a:lnTo>
                    <a:pt x="180975" y="488157"/>
                  </a:lnTo>
                  <a:lnTo>
                    <a:pt x="214313" y="697707"/>
                  </a:lnTo>
                  <a:lnTo>
                    <a:pt x="247650" y="926307"/>
                  </a:lnTo>
                  <a:lnTo>
                    <a:pt x="269082" y="1095375"/>
                  </a:lnTo>
                  <a:lnTo>
                    <a:pt x="285750" y="1240632"/>
                  </a:lnTo>
                  <a:lnTo>
                    <a:pt x="309563" y="1507332"/>
                  </a:lnTo>
                  <a:lnTo>
                    <a:pt x="130969" y="1514475"/>
                  </a:lnTo>
                  <a:lnTo>
                    <a:pt x="123825" y="1371600"/>
                  </a:lnTo>
                  <a:lnTo>
                    <a:pt x="114300" y="1243013"/>
                  </a:lnTo>
                  <a:lnTo>
                    <a:pt x="102394" y="1126332"/>
                  </a:lnTo>
                  <a:lnTo>
                    <a:pt x="83344" y="952500"/>
                  </a:lnTo>
                  <a:lnTo>
                    <a:pt x="54769" y="7286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45">
              <a:extLst>
                <a:ext uri="{FF2B5EF4-FFF2-40B4-BE49-F238E27FC236}">
                  <a16:creationId xmlns:a16="http://schemas.microsoft.com/office/drawing/2014/main" id="{6A17E6ED-7F71-434A-8132-0557B37482BA}"/>
                </a:ext>
              </a:extLst>
            </p:cNvPr>
            <p:cNvSpPr/>
            <p:nvPr/>
          </p:nvSpPr>
          <p:spPr>
            <a:xfrm rot="16200000">
              <a:off x="4886325" y="4059238"/>
              <a:ext cx="344487" cy="1538288"/>
            </a:xfrm>
            <a:custGeom>
              <a:avLst/>
              <a:gdLst>
                <a:gd name="connsiteX0" fmla="*/ 266700 w 345281"/>
                <a:gd name="connsiteY0" fmla="*/ 747712 h 1538287"/>
                <a:gd name="connsiteX1" fmla="*/ 240506 w 345281"/>
                <a:gd name="connsiteY1" fmla="*/ 557212 h 1538287"/>
                <a:gd name="connsiteX2" fmla="*/ 214312 w 345281"/>
                <a:gd name="connsiteY2" fmla="*/ 340518 h 1538287"/>
                <a:gd name="connsiteX3" fmla="*/ 192881 w 345281"/>
                <a:gd name="connsiteY3" fmla="*/ 142875 h 1538287"/>
                <a:gd name="connsiteX4" fmla="*/ 190500 w 345281"/>
                <a:gd name="connsiteY4" fmla="*/ 0 h 1538287"/>
                <a:gd name="connsiteX5" fmla="*/ 0 w 345281"/>
                <a:gd name="connsiteY5" fmla="*/ 9525 h 1538287"/>
                <a:gd name="connsiteX6" fmla="*/ 16668 w 345281"/>
                <a:gd name="connsiteY6" fmla="*/ 116681 h 1538287"/>
                <a:gd name="connsiteX7" fmla="*/ 50006 w 345281"/>
                <a:gd name="connsiteY7" fmla="*/ 359568 h 1538287"/>
                <a:gd name="connsiteX8" fmla="*/ 88106 w 345281"/>
                <a:gd name="connsiteY8" fmla="*/ 661987 h 1538287"/>
                <a:gd name="connsiteX9" fmla="*/ 114300 w 345281"/>
                <a:gd name="connsiteY9" fmla="*/ 876300 h 1538287"/>
                <a:gd name="connsiteX10" fmla="*/ 138112 w 345281"/>
                <a:gd name="connsiteY10" fmla="*/ 1107281 h 1538287"/>
                <a:gd name="connsiteX11" fmla="*/ 157162 w 345281"/>
                <a:gd name="connsiteY11" fmla="*/ 1297781 h 1538287"/>
                <a:gd name="connsiteX12" fmla="*/ 173831 w 345281"/>
                <a:gd name="connsiteY12" fmla="*/ 1538287 h 1538287"/>
                <a:gd name="connsiteX13" fmla="*/ 345281 w 345281"/>
                <a:gd name="connsiteY13" fmla="*/ 1524000 h 1538287"/>
                <a:gd name="connsiteX14" fmla="*/ 342900 w 345281"/>
                <a:gd name="connsiteY14" fmla="*/ 1369218 h 1538287"/>
                <a:gd name="connsiteX15" fmla="*/ 330993 w 345281"/>
                <a:gd name="connsiteY15" fmla="*/ 1243012 h 1538287"/>
                <a:gd name="connsiteX16" fmla="*/ 319087 w 345281"/>
                <a:gd name="connsiteY16" fmla="*/ 1143000 h 1538287"/>
                <a:gd name="connsiteX17" fmla="*/ 300037 w 345281"/>
                <a:gd name="connsiteY17" fmla="*/ 1009650 h 1538287"/>
                <a:gd name="connsiteX18" fmla="*/ 266700 w 345281"/>
                <a:gd name="connsiteY18" fmla="*/ 747712 h 1538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5281" h="1538287">
                  <a:moveTo>
                    <a:pt x="266700" y="747712"/>
                  </a:moveTo>
                  <a:lnTo>
                    <a:pt x="240506" y="557212"/>
                  </a:lnTo>
                  <a:lnTo>
                    <a:pt x="214312" y="340518"/>
                  </a:lnTo>
                  <a:lnTo>
                    <a:pt x="192881" y="142875"/>
                  </a:lnTo>
                  <a:cubicBezTo>
                    <a:pt x="192087" y="95250"/>
                    <a:pt x="191294" y="47625"/>
                    <a:pt x="190500" y="0"/>
                  </a:cubicBezTo>
                  <a:lnTo>
                    <a:pt x="0" y="9525"/>
                  </a:lnTo>
                  <a:lnTo>
                    <a:pt x="16668" y="116681"/>
                  </a:lnTo>
                  <a:lnTo>
                    <a:pt x="50006" y="359568"/>
                  </a:lnTo>
                  <a:lnTo>
                    <a:pt x="88106" y="661987"/>
                  </a:lnTo>
                  <a:lnTo>
                    <a:pt x="114300" y="876300"/>
                  </a:lnTo>
                  <a:lnTo>
                    <a:pt x="138112" y="1107281"/>
                  </a:lnTo>
                  <a:lnTo>
                    <a:pt x="157162" y="1297781"/>
                  </a:lnTo>
                  <a:lnTo>
                    <a:pt x="173831" y="1538287"/>
                  </a:lnTo>
                  <a:lnTo>
                    <a:pt x="345281" y="1524000"/>
                  </a:lnTo>
                  <a:cubicBezTo>
                    <a:pt x="344487" y="1472406"/>
                    <a:pt x="343694" y="1420812"/>
                    <a:pt x="342900" y="1369218"/>
                  </a:cubicBezTo>
                  <a:lnTo>
                    <a:pt x="330993" y="1243012"/>
                  </a:lnTo>
                  <a:lnTo>
                    <a:pt x="319087" y="1143000"/>
                  </a:lnTo>
                  <a:lnTo>
                    <a:pt x="300037" y="1009650"/>
                  </a:lnTo>
                  <a:lnTo>
                    <a:pt x="266700" y="7477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7F84F0D2-E566-4DE1-B72F-A21AF69A3586}"/>
              </a:ext>
            </a:extLst>
          </p:cNvPr>
          <p:cNvGrpSpPr>
            <a:grpSpLocks/>
          </p:cNvGrpSpPr>
          <p:nvPr/>
        </p:nvGrpSpPr>
        <p:grpSpPr bwMode="auto">
          <a:xfrm>
            <a:off x="2728913" y="1400175"/>
            <a:ext cx="4471987" cy="4797425"/>
            <a:chOff x="2728913" y="1400175"/>
            <a:chExt cx="4471987" cy="4797425"/>
          </a:xfrm>
        </p:grpSpPr>
        <p:sp>
          <p:nvSpPr>
            <p:cNvPr id="26" name="フリーフォーム 136">
              <a:extLst>
                <a:ext uri="{FF2B5EF4-FFF2-40B4-BE49-F238E27FC236}">
                  <a16:creationId xmlns:a16="http://schemas.microsoft.com/office/drawing/2014/main" id="{D81F64DC-7206-470B-8ED3-1DCCE8C24F6E}"/>
                </a:ext>
              </a:extLst>
            </p:cNvPr>
            <p:cNvSpPr/>
            <p:nvPr/>
          </p:nvSpPr>
          <p:spPr>
            <a:xfrm>
              <a:off x="2886075" y="2097088"/>
              <a:ext cx="1117600" cy="374650"/>
            </a:xfrm>
            <a:custGeom>
              <a:avLst/>
              <a:gdLst>
                <a:gd name="connsiteX0" fmla="*/ 697706 w 1116806"/>
                <a:gd name="connsiteY0" fmla="*/ 76200 h 373857"/>
                <a:gd name="connsiteX1" fmla="*/ 942975 w 1116806"/>
                <a:gd name="connsiteY1" fmla="*/ 30957 h 373857"/>
                <a:gd name="connsiteX2" fmla="*/ 1109663 w 1116806"/>
                <a:gd name="connsiteY2" fmla="*/ 0 h 373857"/>
                <a:gd name="connsiteX3" fmla="*/ 1116806 w 1116806"/>
                <a:gd name="connsiteY3" fmla="*/ 176213 h 373857"/>
                <a:gd name="connsiteX4" fmla="*/ 942975 w 1116806"/>
                <a:gd name="connsiteY4" fmla="*/ 214313 h 373857"/>
                <a:gd name="connsiteX5" fmla="*/ 783431 w 1116806"/>
                <a:gd name="connsiteY5" fmla="*/ 252413 h 373857"/>
                <a:gd name="connsiteX6" fmla="*/ 676275 w 1116806"/>
                <a:gd name="connsiteY6" fmla="*/ 280988 h 373857"/>
                <a:gd name="connsiteX7" fmla="*/ 576263 w 1116806"/>
                <a:gd name="connsiteY7" fmla="*/ 314325 h 373857"/>
                <a:gd name="connsiteX8" fmla="*/ 504825 w 1116806"/>
                <a:gd name="connsiteY8" fmla="*/ 340519 h 373857"/>
                <a:gd name="connsiteX9" fmla="*/ 440531 w 1116806"/>
                <a:gd name="connsiteY9" fmla="*/ 361950 h 373857"/>
                <a:gd name="connsiteX10" fmla="*/ 390525 w 1116806"/>
                <a:gd name="connsiteY10" fmla="*/ 373857 h 373857"/>
                <a:gd name="connsiteX11" fmla="*/ 366713 w 1116806"/>
                <a:gd name="connsiteY11" fmla="*/ 373857 h 373857"/>
                <a:gd name="connsiteX12" fmla="*/ 338138 w 1116806"/>
                <a:gd name="connsiteY12" fmla="*/ 369094 h 373857"/>
                <a:gd name="connsiteX13" fmla="*/ 304800 w 1116806"/>
                <a:gd name="connsiteY13" fmla="*/ 357188 h 373857"/>
                <a:gd name="connsiteX14" fmla="*/ 254794 w 1116806"/>
                <a:gd name="connsiteY14" fmla="*/ 321469 h 373857"/>
                <a:gd name="connsiteX15" fmla="*/ 176213 w 1116806"/>
                <a:gd name="connsiteY15" fmla="*/ 254794 h 373857"/>
                <a:gd name="connsiteX16" fmla="*/ 83344 w 1116806"/>
                <a:gd name="connsiteY16" fmla="*/ 157163 h 373857"/>
                <a:gd name="connsiteX17" fmla="*/ 11906 w 1116806"/>
                <a:gd name="connsiteY17" fmla="*/ 66675 h 373857"/>
                <a:gd name="connsiteX18" fmla="*/ 0 w 1116806"/>
                <a:gd name="connsiteY18" fmla="*/ 40482 h 373857"/>
                <a:gd name="connsiteX19" fmla="*/ 0 w 1116806"/>
                <a:gd name="connsiteY19" fmla="*/ 28575 h 373857"/>
                <a:gd name="connsiteX20" fmla="*/ 7144 w 1116806"/>
                <a:gd name="connsiteY20" fmla="*/ 14288 h 373857"/>
                <a:gd name="connsiteX21" fmla="*/ 19050 w 1116806"/>
                <a:gd name="connsiteY21" fmla="*/ 11907 h 373857"/>
                <a:gd name="connsiteX22" fmla="*/ 35719 w 1116806"/>
                <a:gd name="connsiteY22" fmla="*/ 11907 h 373857"/>
                <a:gd name="connsiteX23" fmla="*/ 47625 w 1116806"/>
                <a:gd name="connsiteY23" fmla="*/ 14288 h 373857"/>
                <a:gd name="connsiteX24" fmla="*/ 76200 w 1116806"/>
                <a:gd name="connsiteY24" fmla="*/ 35719 h 373857"/>
                <a:gd name="connsiteX25" fmla="*/ 126206 w 1116806"/>
                <a:gd name="connsiteY25" fmla="*/ 80963 h 373857"/>
                <a:gd name="connsiteX26" fmla="*/ 142875 w 1116806"/>
                <a:gd name="connsiteY26" fmla="*/ 92869 h 373857"/>
                <a:gd name="connsiteX27" fmla="*/ 171450 w 1116806"/>
                <a:gd name="connsiteY27" fmla="*/ 109538 h 373857"/>
                <a:gd name="connsiteX28" fmla="*/ 190500 w 1116806"/>
                <a:gd name="connsiteY28" fmla="*/ 119063 h 373857"/>
                <a:gd name="connsiteX29" fmla="*/ 219075 w 1116806"/>
                <a:gd name="connsiteY29" fmla="*/ 126207 h 373857"/>
                <a:gd name="connsiteX30" fmla="*/ 250031 w 1116806"/>
                <a:gd name="connsiteY30" fmla="*/ 128588 h 373857"/>
                <a:gd name="connsiteX31" fmla="*/ 311944 w 1116806"/>
                <a:gd name="connsiteY31" fmla="*/ 126207 h 373857"/>
                <a:gd name="connsiteX32" fmla="*/ 435769 w 1116806"/>
                <a:gd name="connsiteY32" fmla="*/ 114300 h 373857"/>
                <a:gd name="connsiteX33" fmla="*/ 697706 w 1116806"/>
                <a:gd name="connsiteY33" fmla="*/ 76200 h 373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16806" h="373857">
                  <a:moveTo>
                    <a:pt x="697706" y="76200"/>
                  </a:moveTo>
                  <a:lnTo>
                    <a:pt x="942975" y="30957"/>
                  </a:lnTo>
                  <a:lnTo>
                    <a:pt x="1109663" y="0"/>
                  </a:lnTo>
                  <a:lnTo>
                    <a:pt x="1116806" y="176213"/>
                  </a:lnTo>
                  <a:lnTo>
                    <a:pt x="942975" y="214313"/>
                  </a:lnTo>
                  <a:lnTo>
                    <a:pt x="783431" y="252413"/>
                  </a:lnTo>
                  <a:lnTo>
                    <a:pt x="676275" y="280988"/>
                  </a:lnTo>
                  <a:lnTo>
                    <a:pt x="576263" y="314325"/>
                  </a:lnTo>
                  <a:lnTo>
                    <a:pt x="504825" y="340519"/>
                  </a:lnTo>
                  <a:lnTo>
                    <a:pt x="440531" y="361950"/>
                  </a:lnTo>
                  <a:lnTo>
                    <a:pt x="390525" y="373857"/>
                  </a:lnTo>
                  <a:lnTo>
                    <a:pt x="366713" y="373857"/>
                  </a:lnTo>
                  <a:lnTo>
                    <a:pt x="338138" y="369094"/>
                  </a:lnTo>
                  <a:lnTo>
                    <a:pt x="304800" y="357188"/>
                  </a:lnTo>
                  <a:lnTo>
                    <a:pt x="254794" y="321469"/>
                  </a:lnTo>
                  <a:lnTo>
                    <a:pt x="176213" y="254794"/>
                  </a:lnTo>
                  <a:lnTo>
                    <a:pt x="83344" y="157163"/>
                  </a:lnTo>
                  <a:lnTo>
                    <a:pt x="11906" y="66675"/>
                  </a:lnTo>
                  <a:lnTo>
                    <a:pt x="0" y="40482"/>
                  </a:lnTo>
                  <a:lnTo>
                    <a:pt x="0" y="28575"/>
                  </a:lnTo>
                  <a:lnTo>
                    <a:pt x="7144" y="14288"/>
                  </a:lnTo>
                  <a:lnTo>
                    <a:pt x="19050" y="11907"/>
                  </a:lnTo>
                  <a:lnTo>
                    <a:pt x="35719" y="11907"/>
                  </a:lnTo>
                  <a:lnTo>
                    <a:pt x="47625" y="14288"/>
                  </a:lnTo>
                  <a:lnTo>
                    <a:pt x="76200" y="35719"/>
                  </a:lnTo>
                  <a:lnTo>
                    <a:pt x="126206" y="80963"/>
                  </a:lnTo>
                  <a:lnTo>
                    <a:pt x="142875" y="92869"/>
                  </a:lnTo>
                  <a:lnTo>
                    <a:pt x="171450" y="109538"/>
                  </a:lnTo>
                  <a:lnTo>
                    <a:pt x="190500" y="119063"/>
                  </a:lnTo>
                  <a:lnTo>
                    <a:pt x="219075" y="126207"/>
                  </a:lnTo>
                  <a:lnTo>
                    <a:pt x="250031" y="128588"/>
                  </a:lnTo>
                  <a:lnTo>
                    <a:pt x="311944" y="126207"/>
                  </a:lnTo>
                  <a:lnTo>
                    <a:pt x="435769" y="114300"/>
                  </a:lnTo>
                  <a:lnTo>
                    <a:pt x="697706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43">
              <a:extLst>
                <a:ext uri="{FF2B5EF4-FFF2-40B4-BE49-F238E27FC236}">
                  <a16:creationId xmlns:a16="http://schemas.microsoft.com/office/drawing/2014/main" id="{9AC3E730-97D6-4FBA-81F7-0912256428B0}"/>
                </a:ext>
              </a:extLst>
            </p:cNvPr>
            <p:cNvSpPr/>
            <p:nvPr/>
          </p:nvSpPr>
          <p:spPr>
            <a:xfrm rot="16200000">
              <a:off x="2576512" y="4476751"/>
              <a:ext cx="2886075" cy="425450"/>
            </a:xfrm>
            <a:custGeom>
              <a:avLst/>
              <a:gdLst>
                <a:gd name="connsiteX0" fmla="*/ 1678781 w 2886075"/>
                <a:gd name="connsiteY0" fmla="*/ 180975 h 426244"/>
                <a:gd name="connsiteX1" fmla="*/ 1326356 w 2886075"/>
                <a:gd name="connsiteY1" fmla="*/ 159544 h 426244"/>
                <a:gd name="connsiteX2" fmla="*/ 1002506 w 2886075"/>
                <a:gd name="connsiteY2" fmla="*/ 133350 h 426244"/>
                <a:gd name="connsiteX3" fmla="*/ 814387 w 2886075"/>
                <a:gd name="connsiteY3" fmla="*/ 116681 h 426244"/>
                <a:gd name="connsiteX4" fmla="*/ 678656 w 2886075"/>
                <a:gd name="connsiteY4" fmla="*/ 100012 h 426244"/>
                <a:gd name="connsiteX5" fmla="*/ 511969 w 2886075"/>
                <a:gd name="connsiteY5" fmla="*/ 69056 h 426244"/>
                <a:gd name="connsiteX6" fmla="*/ 445294 w 2886075"/>
                <a:gd name="connsiteY6" fmla="*/ 73819 h 426244"/>
                <a:gd name="connsiteX7" fmla="*/ 285750 w 2886075"/>
                <a:gd name="connsiteY7" fmla="*/ 90487 h 426244"/>
                <a:gd name="connsiteX8" fmla="*/ 173831 w 2886075"/>
                <a:gd name="connsiteY8" fmla="*/ 107156 h 426244"/>
                <a:gd name="connsiteX9" fmla="*/ 100012 w 2886075"/>
                <a:gd name="connsiteY9" fmla="*/ 126206 h 426244"/>
                <a:gd name="connsiteX10" fmla="*/ 40481 w 2886075"/>
                <a:gd name="connsiteY10" fmla="*/ 147637 h 426244"/>
                <a:gd name="connsiteX11" fmla="*/ 16669 w 2886075"/>
                <a:gd name="connsiteY11" fmla="*/ 159544 h 426244"/>
                <a:gd name="connsiteX12" fmla="*/ 4762 w 2886075"/>
                <a:gd name="connsiteY12" fmla="*/ 173831 h 426244"/>
                <a:gd name="connsiteX13" fmla="*/ 0 w 2886075"/>
                <a:gd name="connsiteY13" fmla="*/ 200025 h 426244"/>
                <a:gd name="connsiteX14" fmla="*/ 7144 w 2886075"/>
                <a:gd name="connsiteY14" fmla="*/ 235744 h 426244"/>
                <a:gd name="connsiteX15" fmla="*/ 19050 w 2886075"/>
                <a:gd name="connsiteY15" fmla="*/ 261937 h 426244"/>
                <a:gd name="connsiteX16" fmla="*/ 30956 w 2886075"/>
                <a:gd name="connsiteY16" fmla="*/ 278606 h 426244"/>
                <a:gd name="connsiteX17" fmla="*/ 45244 w 2886075"/>
                <a:gd name="connsiteY17" fmla="*/ 292894 h 426244"/>
                <a:gd name="connsiteX18" fmla="*/ 69056 w 2886075"/>
                <a:gd name="connsiteY18" fmla="*/ 309562 h 426244"/>
                <a:gd name="connsiteX19" fmla="*/ 104775 w 2886075"/>
                <a:gd name="connsiteY19" fmla="*/ 330994 h 426244"/>
                <a:gd name="connsiteX20" fmla="*/ 130969 w 2886075"/>
                <a:gd name="connsiteY20" fmla="*/ 342900 h 426244"/>
                <a:gd name="connsiteX21" fmla="*/ 166687 w 2886075"/>
                <a:gd name="connsiteY21" fmla="*/ 352425 h 426244"/>
                <a:gd name="connsiteX22" fmla="*/ 204787 w 2886075"/>
                <a:gd name="connsiteY22" fmla="*/ 357187 h 426244"/>
                <a:gd name="connsiteX23" fmla="*/ 311944 w 2886075"/>
                <a:gd name="connsiteY23" fmla="*/ 359569 h 426244"/>
                <a:gd name="connsiteX24" fmla="*/ 497681 w 2886075"/>
                <a:gd name="connsiteY24" fmla="*/ 361950 h 426244"/>
                <a:gd name="connsiteX25" fmla="*/ 769144 w 2886075"/>
                <a:gd name="connsiteY25" fmla="*/ 373856 h 426244"/>
                <a:gd name="connsiteX26" fmla="*/ 1019175 w 2886075"/>
                <a:gd name="connsiteY26" fmla="*/ 385762 h 426244"/>
                <a:gd name="connsiteX27" fmla="*/ 1331119 w 2886075"/>
                <a:gd name="connsiteY27" fmla="*/ 404812 h 426244"/>
                <a:gd name="connsiteX28" fmla="*/ 1478756 w 2886075"/>
                <a:gd name="connsiteY28" fmla="*/ 404812 h 426244"/>
                <a:gd name="connsiteX29" fmla="*/ 1635919 w 2886075"/>
                <a:gd name="connsiteY29" fmla="*/ 409575 h 426244"/>
                <a:gd name="connsiteX30" fmla="*/ 1924050 w 2886075"/>
                <a:gd name="connsiteY30" fmla="*/ 421481 h 426244"/>
                <a:gd name="connsiteX31" fmla="*/ 2033587 w 2886075"/>
                <a:gd name="connsiteY31" fmla="*/ 426244 h 426244"/>
                <a:gd name="connsiteX32" fmla="*/ 2255044 w 2886075"/>
                <a:gd name="connsiteY32" fmla="*/ 426244 h 426244"/>
                <a:gd name="connsiteX33" fmla="*/ 2605087 w 2886075"/>
                <a:gd name="connsiteY33" fmla="*/ 423862 h 426244"/>
                <a:gd name="connsiteX34" fmla="*/ 2633662 w 2886075"/>
                <a:gd name="connsiteY34" fmla="*/ 423862 h 426244"/>
                <a:gd name="connsiteX35" fmla="*/ 2747962 w 2886075"/>
                <a:gd name="connsiteY35" fmla="*/ 354806 h 426244"/>
                <a:gd name="connsiteX36" fmla="*/ 2771775 w 2886075"/>
                <a:gd name="connsiteY36" fmla="*/ 328612 h 426244"/>
                <a:gd name="connsiteX37" fmla="*/ 2805112 w 2886075"/>
                <a:gd name="connsiteY37" fmla="*/ 273844 h 426244"/>
                <a:gd name="connsiteX38" fmla="*/ 2828925 w 2886075"/>
                <a:gd name="connsiteY38" fmla="*/ 223837 h 426244"/>
                <a:gd name="connsiteX39" fmla="*/ 2850356 w 2886075"/>
                <a:gd name="connsiteY39" fmla="*/ 169069 h 426244"/>
                <a:gd name="connsiteX40" fmla="*/ 2871787 w 2886075"/>
                <a:gd name="connsiteY40" fmla="*/ 104775 h 426244"/>
                <a:gd name="connsiteX41" fmla="*/ 2886075 w 2886075"/>
                <a:gd name="connsiteY41" fmla="*/ 50006 h 426244"/>
                <a:gd name="connsiteX42" fmla="*/ 2886075 w 2886075"/>
                <a:gd name="connsiteY42" fmla="*/ 30956 h 426244"/>
                <a:gd name="connsiteX43" fmla="*/ 2881312 w 2886075"/>
                <a:gd name="connsiteY43" fmla="*/ 14287 h 426244"/>
                <a:gd name="connsiteX44" fmla="*/ 2874169 w 2886075"/>
                <a:gd name="connsiteY44" fmla="*/ 7144 h 426244"/>
                <a:gd name="connsiteX45" fmla="*/ 2862262 w 2886075"/>
                <a:gd name="connsiteY45" fmla="*/ 0 h 426244"/>
                <a:gd name="connsiteX46" fmla="*/ 2845594 w 2886075"/>
                <a:gd name="connsiteY46" fmla="*/ 0 h 426244"/>
                <a:gd name="connsiteX47" fmla="*/ 2819400 w 2886075"/>
                <a:gd name="connsiteY47" fmla="*/ 4762 h 426244"/>
                <a:gd name="connsiteX48" fmla="*/ 2800350 w 2886075"/>
                <a:gd name="connsiteY48" fmla="*/ 19050 h 426244"/>
                <a:gd name="connsiteX49" fmla="*/ 2769394 w 2886075"/>
                <a:gd name="connsiteY49" fmla="*/ 50006 h 426244"/>
                <a:gd name="connsiteX50" fmla="*/ 2728912 w 2886075"/>
                <a:gd name="connsiteY50" fmla="*/ 83344 h 426244"/>
                <a:gd name="connsiteX51" fmla="*/ 2662237 w 2886075"/>
                <a:gd name="connsiteY51" fmla="*/ 133350 h 426244"/>
                <a:gd name="connsiteX52" fmla="*/ 2566987 w 2886075"/>
                <a:gd name="connsiteY52" fmla="*/ 180975 h 426244"/>
                <a:gd name="connsiteX53" fmla="*/ 2505075 w 2886075"/>
                <a:gd name="connsiteY53" fmla="*/ 202406 h 426244"/>
                <a:gd name="connsiteX54" fmla="*/ 2409825 w 2886075"/>
                <a:gd name="connsiteY54" fmla="*/ 204787 h 426244"/>
                <a:gd name="connsiteX55" fmla="*/ 2138362 w 2886075"/>
                <a:gd name="connsiteY55" fmla="*/ 200025 h 426244"/>
                <a:gd name="connsiteX56" fmla="*/ 1869281 w 2886075"/>
                <a:gd name="connsiteY56" fmla="*/ 190500 h 426244"/>
                <a:gd name="connsiteX57" fmla="*/ 1678781 w 2886075"/>
                <a:gd name="connsiteY57" fmla="*/ 180975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886075" h="426244">
                  <a:moveTo>
                    <a:pt x="1678781" y="180975"/>
                  </a:moveTo>
                  <a:lnTo>
                    <a:pt x="1326356" y="159544"/>
                  </a:lnTo>
                  <a:lnTo>
                    <a:pt x="1002506" y="133350"/>
                  </a:lnTo>
                  <a:lnTo>
                    <a:pt x="814387" y="116681"/>
                  </a:lnTo>
                  <a:lnTo>
                    <a:pt x="678656" y="100012"/>
                  </a:lnTo>
                  <a:lnTo>
                    <a:pt x="511969" y="69056"/>
                  </a:lnTo>
                  <a:lnTo>
                    <a:pt x="445294" y="73819"/>
                  </a:lnTo>
                  <a:lnTo>
                    <a:pt x="285750" y="90487"/>
                  </a:lnTo>
                  <a:lnTo>
                    <a:pt x="173831" y="107156"/>
                  </a:lnTo>
                  <a:lnTo>
                    <a:pt x="100012" y="126206"/>
                  </a:lnTo>
                  <a:lnTo>
                    <a:pt x="40481" y="147637"/>
                  </a:lnTo>
                  <a:lnTo>
                    <a:pt x="16669" y="159544"/>
                  </a:lnTo>
                  <a:lnTo>
                    <a:pt x="4762" y="173831"/>
                  </a:lnTo>
                  <a:lnTo>
                    <a:pt x="0" y="200025"/>
                  </a:lnTo>
                  <a:lnTo>
                    <a:pt x="7144" y="235744"/>
                  </a:lnTo>
                  <a:lnTo>
                    <a:pt x="19050" y="261937"/>
                  </a:lnTo>
                  <a:lnTo>
                    <a:pt x="30956" y="278606"/>
                  </a:lnTo>
                  <a:lnTo>
                    <a:pt x="45244" y="292894"/>
                  </a:lnTo>
                  <a:lnTo>
                    <a:pt x="69056" y="309562"/>
                  </a:lnTo>
                  <a:lnTo>
                    <a:pt x="104775" y="330994"/>
                  </a:lnTo>
                  <a:lnTo>
                    <a:pt x="130969" y="342900"/>
                  </a:lnTo>
                  <a:lnTo>
                    <a:pt x="166687" y="352425"/>
                  </a:lnTo>
                  <a:lnTo>
                    <a:pt x="204787" y="357187"/>
                  </a:lnTo>
                  <a:lnTo>
                    <a:pt x="311944" y="359569"/>
                  </a:lnTo>
                  <a:lnTo>
                    <a:pt x="497681" y="361950"/>
                  </a:lnTo>
                  <a:lnTo>
                    <a:pt x="769144" y="373856"/>
                  </a:lnTo>
                  <a:lnTo>
                    <a:pt x="1019175" y="385762"/>
                  </a:lnTo>
                  <a:lnTo>
                    <a:pt x="1331119" y="404812"/>
                  </a:lnTo>
                  <a:lnTo>
                    <a:pt x="1478756" y="404812"/>
                  </a:lnTo>
                  <a:lnTo>
                    <a:pt x="1635919" y="409575"/>
                  </a:lnTo>
                  <a:lnTo>
                    <a:pt x="1924050" y="421481"/>
                  </a:lnTo>
                  <a:lnTo>
                    <a:pt x="2033587" y="426244"/>
                  </a:lnTo>
                  <a:lnTo>
                    <a:pt x="2255044" y="426244"/>
                  </a:lnTo>
                  <a:lnTo>
                    <a:pt x="2605087" y="423862"/>
                  </a:lnTo>
                  <a:lnTo>
                    <a:pt x="2633662" y="423862"/>
                  </a:lnTo>
                  <a:lnTo>
                    <a:pt x="2747962" y="354806"/>
                  </a:lnTo>
                  <a:lnTo>
                    <a:pt x="2771775" y="328612"/>
                  </a:lnTo>
                  <a:lnTo>
                    <a:pt x="2805112" y="273844"/>
                  </a:lnTo>
                  <a:lnTo>
                    <a:pt x="2828925" y="223837"/>
                  </a:lnTo>
                  <a:lnTo>
                    <a:pt x="2850356" y="169069"/>
                  </a:lnTo>
                  <a:lnTo>
                    <a:pt x="2871787" y="104775"/>
                  </a:lnTo>
                  <a:lnTo>
                    <a:pt x="2886075" y="50006"/>
                  </a:lnTo>
                  <a:lnTo>
                    <a:pt x="2886075" y="30956"/>
                  </a:lnTo>
                  <a:lnTo>
                    <a:pt x="2881312" y="14287"/>
                  </a:lnTo>
                  <a:lnTo>
                    <a:pt x="2874169" y="7144"/>
                  </a:lnTo>
                  <a:lnTo>
                    <a:pt x="2862262" y="0"/>
                  </a:lnTo>
                  <a:lnTo>
                    <a:pt x="2845594" y="0"/>
                  </a:lnTo>
                  <a:lnTo>
                    <a:pt x="2819400" y="4762"/>
                  </a:lnTo>
                  <a:lnTo>
                    <a:pt x="2800350" y="19050"/>
                  </a:lnTo>
                  <a:lnTo>
                    <a:pt x="2769394" y="50006"/>
                  </a:lnTo>
                  <a:lnTo>
                    <a:pt x="2728912" y="83344"/>
                  </a:lnTo>
                  <a:lnTo>
                    <a:pt x="2662237" y="133350"/>
                  </a:lnTo>
                  <a:lnTo>
                    <a:pt x="2566987" y="180975"/>
                  </a:lnTo>
                  <a:lnTo>
                    <a:pt x="2505075" y="202406"/>
                  </a:lnTo>
                  <a:lnTo>
                    <a:pt x="2409825" y="204787"/>
                  </a:lnTo>
                  <a:lnTo>
                    <a:pt x="2138362" y="200025"/>
                  </a:lnTo>
                  <a:lnTo>
                    <a:pt x="1869281" y="190500"/>
                  </a:lnTo>
                  <a:lnTo>
                    <a:pt x="1678781" y="180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37">
              <a:extLst>
                <a:ext uri="{FF2B5EF4-FFF2-40B4-BE49-F238E27FC236}">
                  <a16:creationId xmlns:a16="http://schemas.microsoft.com/office/drawing/2014/main" id="{FD77801A-9138-4844-A6C0-276CF376B1EE}"/>
                </a:ext>
              </a:extLst>
            </p:cNvPr>
            <p:cNvSpPr/>
            <p:nvPr/>
          </p:nvSpPr>
          <p:spPr>
            <a:xfrm>
              <a:off x="3713163" y="1419225"/>
              <a:ext cx="515937" cy="1541463"/>
            </a:xfrm>
            <a:custGeom>
              <a:avLst/>
              <a:gdLst>
                <a:gd name="connsiteX0" fmla="*/ 204787 w 516731"/>
                <a:gd name="connsiteY0" fmla="*/ 519113 h 1540669"/>
                <a:gd name="connsiteX1" fmla="*/ 207169 w 516731"/>
                <a:gd name="connsiteY1" fmla="*/ 716756 h 1540669"/>
                <a:gd name="connsiteX2" fmla="*/ 207169 w 516731"/>
                <a:gd name="connsiteY2" fmla="*/ 900113 h 1540669"/>
                <a:gd name="connsiteX3" fmla="*/ 219075 w 516731"/>
                <a:gd name="connsiteY3" fmla="*/ 1190625 h 1540669"/>
                <a:gd name="connsiteX4" fmla="*/ 235744 w 516731"/>
                <a:gd name="connsiteY4" fmla="*/ 1540669 h 1540669"/>
                <a:gd name="connsiteX5" fmla="*/ 452437 w 516731"/>
                <a:gd name="connsiteY5" fmla="*/ 1433513 h 1540669"/>
                <a:gd name="connsiteX6" fmla="*/ 452437 w 516731"/>
                <a:gd name="connsiteY6" fmla="*/ 1123950 h 1540669"/>
                <a:gd name="connsiteX7" fmla="*/ 452437 w 516731"/>
                <a:gd name="connsiteY7" fmla="*/ 940594 h 1540669"/>
                <a:gd name="connsiteX8" fmla="*/ 452437 w 516731"/>
                <a:gd name="connsiteY8" fmla="*/ 783431 h 1540669"/>
                <a:gd name="connsiteX9" fmla="*/ 450056 w 516731"/>
                <a:gd name="connsiteY9" fmla="*/ 650081 h 1540669"/>
                <a:gd name="connsiteX10" fmla="*/ 452437 w 516731"/>
                <a:gd name="connsiteY10" fmla="*/ 564356 h 1540669"/>
                <a:gd name="connsiteX11" fmla="*/ 454819 w 516731"/>
                <a:gd name="connsiteY11" fmla="*/ 531019 h 1540669"/>
                <a:gd name="connsiteX12" fmla="*/ 464344 w 516731"/>
                <a:gd name="connsiteY12" fmla="*/ 466725 h 1540669"/>
                <a:gd name="connsiteX13" fmla="*/ 481012 w 516731"/>
                <a:gd name="connsiteY13" fmla="*/ 392906 h 1540669"/>
                <a:gd name="connsiteX14" fmla="*/ 502444 w 516731"/>
                <a:gd name="connsiteY14" fmla="*/ 319088 h 1540669"/>
                <a:gd name="connsiteX15" fmla="*/ 514350 w 516731"/>
                <a:gd name="connsiteY15" fmla="*/ 271463 h 1540669"/>
                <a:gd name="connsiteX16" fmla="*/ 516731 w 516731"/>
                <a:gd name="connsiteY16" fmla="*/ 250031 h 1540669"/>
                <a:gd name="connsiteX17" fmla="*/ 514350 w 516731"/>
                <a:gd name="connsiteY17" fmla="*/ 233363 h 1540669"/>
                <a:gd name="connsiteX18" fmla="*/ 504825 w 516731"/>
                <a:gd name="connsiteY18" fmla="*/ 216694 h 1540669"/>
                <a:gd name="connsiteX19" fmla="*/ 488156 w 516731"/>
                <a:gd name="connsiteY19" fmla="*/ 207169 h 1540669"/>
                <a:gd name="connsiteX20" fmla="*/ 457200 w 516731"/>
                <a:gd name="connsiteY20" fmla="*/ 188119 h 1540669"/>
                <a:gd name="connsiteX21" fmla="*/ 414337 w 516731"/>
                <a:gd name="connsiteY21" fmla="*/ 154781 h 1540669"/>
                <a:gd name="connsiteX22" fmla="*/ 357187 w 516731"/>
                <a:gd name="connsiteY22" fmla="*/ 121444 h 1540669"/>
                <a:gd name="connsiteX23" fmla="*/ 311944 w 516731"/>
                <a:gd name="connsiteY23" fmla="*/ 95250 h 1540669"/>
                <a:gd name="connsiteX24" fmla="*/ 264319 w 516731"/>
                <a:gd name="connsiteY24" fmla="*/ 71438 h 1540669"/>
                <a:gd name="connsiteX25" fmla="*/ 178594 w 516731"/>
                <a:gd name="connsiteY25" fmla="*/ 35719 h 1540669"/>
                <a:gd name="connsiteX26" fmla="*/ 114300 w 516731"/>
                <a:gd name="connsiteY26" fmla="*/ 16669 h 1540669"/>
                <a:gd name="connsiteX27" fmla="*/ 50006 w 516731"/>
                <a:gd name="connsiteY27" fmla="*/ 0 h 1540669"/>
                <a:gd name="connsiteX28" fmla="*/ 33337 w 516731"/>
                <a:gd name="connsiteY28" fmla="*/ 0 h 1540669"/>
                <a:gd name="connsiteX29" fmla="*/ 14287 w 516731"/>
                <a:gd name="connsiteY29" fmla="*/ 4763 h 1540669"/>
                <a:gd name="connsiteX30" fmla="*/ 4762 w 516731"/>
                <a:gd name="connsiteY30" fmla="*/ 9525 h 1540669"/>
                <a:gd name="connsiteX31" fmla="*/ 0 w 516731"/>
                <a:gd name="connsiteY31" fmla="*/ 14288 h 1540669"/>
                <a:gd name="connsiteX32" fmla="*/ 0 w 516731"/>
                <a:gd name="connsiteY32" fmla="*/ 26194 h 1540669"/>
                <a:gd name="connsiteX33" fmla="*/ 4762 w 516731"/>
                <a:gd name="connsiteY33" fmla="*/ 35719 h 1540669"/>
                <a:gd name="connsiteX34" fmla="*/ 16669 w 516731"/>
                <a:gd name="connsiteY34" fmla="*/ 50006 h 1540669"/>
                <a:gd name="connsiteX35" fmla="*/ 38100 w 516731"/>
                <a:gd name="connsiteY35" fmla="*/ 71438 h 1540669"/>
                <a:gd name="connsiteX36" fmla="*/ 92869 w 516731"/>
                <a:gd name="connsiteY36" fmla="*/ 121444 h 1540669"/>
                <a:gd name="connsiteX37" fmla="*/ 147637 w 516731"/>
                <a:gd name="connsiteY37" fmla="*/ 166688 h 1540669"/>
                <a:gd name="connsiteX38" fmla="*/ 178594 w 516731"/>
                <a:gd name="connsiteY38" fmla="*/ 195263 h 1540669"/>
                <a:gd name="connsiteX39" fmla="*/ 190500 w 516731"/>
                <a:gd name="connsiteY39" fmla="*/ 209550 h 1540669"/>
                <a:gd name="connsiteX40" fmla="*/ 197644 w 516731"/>
                <a:gd name="connsiteY40" fmla="*/ 226219 h 1540669"/>
                <a:gd name="connsiteX41" fmla="*/ 202406 w 516731"/>
                <a:gd name="connsiteY41" fmla="*/ 250031 h 1540669"/>
                <a:gd name="connsiteX42" fmla="*/ 207169 w 516731"/>
                <a:gd name="connsiteY42" fmla="*/ 319088 h 1540669"/>
                <a:gd name="connsiteX43" fmla="*/ 204787 w 516731"/>
                <a:gd name="connsiteY43" fmla="*/ 519113 h 154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16731" h="1540669">
                  <a:moveTo>
                    <a:pt x="204787" y="519113"/>
                  </a:moveTo>
                  <a:lnTo>
                    <a:pt x="207169" y="716756"/>
                  </a:lnTo>
                  <a:lnTo>
                    <a:pt x="207169" y="900113"/>
                  </a:lnTo>
                  <a:lnTo>
                    <a:pt x="219075" y="1190625"/>
                  </a:lnTo>
                  <a:lnTo>
                    <a:pt x="235744" y="1540669"/>
                  </a:lnTo>
                  <a:lnTo>
                    <a:pt x="452437" y="1433513"/>
                  </a:lnTo>
                  <a:lnTo>
                    <a:pt x="452437" y="1123950"/>
                  </a:lnTo>
                  <a:lnTo>
                    <a:pt x="452437" y="940594"/>
                  </a:lnTo>
                  <a:lnTo>
                    <a:pt x="452437" y="783431"/>
                  </a:lnTo>
                  <a:cubicBezTo>
                    <a:pt x="451643" y="738981"/>
                    <a:pt x="450850" y="694531"/>
                    <a:pt x="450056" y="650081"/>
                  </a:cubicBezTo>
                  <a:cubicBezTo>
                    <a:pt x="450850" y="621506"/>
                    <a:pt x="451643" y="592931"/>
                    <a:pt x="452437" y="564356"/>
                  </a:cubicBezTo>
                  <a:lnTo>
                    <a:pt x="454819" y="531019"/>
                  </a:lnTo>
                  <a:lnTo>
                    <a:pt x="464344" y="466725"/>
                  </a:lnTo>
                  <a:lnTo>
                    <a:pt x="481012" y="392906"/>
                  </a:lnTo>
                  <a:lnTo>
                    <a:pt x="502444" y="319088"/>
                  </a:lnTo>
                  <a:lnTo>
                    <a:pt x="514350" y="271463"/>
                  </a:lnTo>
                  <a:lnTo>
                    <a:pt x="516731" y="250031"/>
                  </a:lnTo>
                  <a:lnTo>
                    <a:pt x="514350" y="233363"/>
                  </a:lnTo>
                  <a:lnTo>
                    <a:pt x="504825" y="216694"/>
                  </a:lnTo>
                  <a:lnTo>
                    <a:pt x="488156" y="207169"/>
                  </a:lnTo>
                  <a:lnTo>
                    <a:pt x="457200" y="188119"/>
                  </a:lnTo>
                  <a:lnTo>
                    <a:pt x="414337" y="154781"/>
                  </a:lnTo>
                  <a:lnTo>
                    <a:pt x="357187" y="121444"/>
                  </a:lnTo>
                  <a:lnTo>
                    <a:pt x="311944" y="95250"/>
                  </a:lnTo>
                  <a:lnTo>
                    <a:pt x="264319" y="71438"/>
                  </a:lnTo>
                  <a:lnTo>
                    <a:pt x="178594" y="35719"/>
                  </a:lnTo>
                  <a:lnTo>
                    <a:pt x="114300" y="16669"/>
                  </a:lnTo>
                  <a:lnTo>
                    <a:pt x="50006" y="0"/>
                  </a:lnTo>
                  <a:lnTo>
                    <a:pt x="33337" y="0"/>
                  </a:lnTo>
                  <a:lnTo>
                    <a:pt x="14287" y="4763"/>
                  </a:lnTo>
                  <a:lnTo>
                    <a:pt x="4762" y="9525"/>
                  </a:lnTo>
                  <a:lnTo>
                    <a:pt x="0" y="14288"/>
                  </a:lnTo>
                  <a:lnTo>
                    <a:pt x="0" y="26194"/>
                  </a:lnTo>
                  <a:lnTo>
                    <a:pt x="4762" y="35719"/>
                  </a:lnTo>
                  <a:lnTo>
                    <a:pt x="16669" y="50006"/>
                  </a:lnTo>
                  <a:lnTo>
                    <a:pt x="38100" y="71438"/>
                  </a:lnTo>
                  <a:lnTo>
                    <a:pt x="92869" y="121444"/>
                  </a:lnTo>
                  <a:lnTo>
                    <a:pt x="147637" y="166688"/>
                  </a:lnTo>
                  <a:lnTo>
                    <a:pt x="178594" y="195263"/>
                  </a:lnTo>
                  <a:lnTo>
                    <a:pt x="190500" y="209550"/>
                  </a:lnTo>
                  <a:lnTo>
                    <a:pt x="197644" y="226219"/>
                  </a:lnTo>
                  <a:lnTo>
                    <a:pt x="202406" y="250031"/>
                  </a:lnTo>
                  <a:lnTo>
                    <a:pt x="207169" y="319088"/>
                  </a:lnTo>
                  <a:lnTo>
                    <a:pt x="204787" y="5191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38">
              <a:extLst>
                <a:ext uri="{FF2B5EF4-FFF2-40B4-BE49-F238E27FC236}">
                  <a16:creationId xmlns:a16="http://schemas.microsoft.com/office/drawing/2014/main" id="{09702D91-94F8-4E85-8A65-4081DF2D074C}"/>
                </a:ext>
              </a:extLst>
            </p:cNvPr>
            <p:cNvSpPr/>
            <p:nvPr/>
          </p:nvSpPr>
          <p:spPr>
            <a:xfrm>
              <a:off x="2728913" y="2570163"/>
              <a:ext cx="2028825" cy="911225"/>
            </a:xfrm>
            <a:custGeom>
              <a:avLst/>
              <a:gdLst>
                <a:gd name="connsiteX0" fmla="*/ 1004887 w 2028825"/>
                <a:gd name="connsiteY0" fmla="*/ 373856 h 912019"/>
                <a:gd name="connsiteX1" fmla="*/ 745331 w 2028825"/>
                <a:gd name="connsiteY1" fmla="*/ 461962 h 912019"/>
                <a:gd name="connsiteX2" fmla="*/ 459581 w 2028825"/>
                <a:gd name="connsiteY2" fmla="*/ 559594 h 912019"/>
                <a:gd name="connsiteX3" fmla="*/ 352425 w 2028825"/>
                <a:gd name="connsiteY3" fmla="*/ 595312 h 912019"/>
                <a:gd name="connsiteX4" fmla="*/ 323850 w 2028825"/>
                <a:gd name="connsiteY4" fmla="*/ 607219 h 912019"/>
                <a:gd name="connsiteX5" fmla="*/ 300037 w 2028825"/>
                <a:gd name="connsiteY5" fmla="*/ 614362 h 912019"/>
                <a:gd name="connsiteX6" fmla="*/ 266700 w 2028825"/>
                <a:gd name="connsiteY6" fmla="*/ 614362 h 912019"/>
                <a:gd name="connsiteX7" fmla="*/ 207168 w 2028825"/>
                <a:gd name="connsiteY7" fmla="*/ 602456 h 912019"/>
                <a:gd name="connsiteX8" fmla="*/ 154781 w 2028825"/>
                <a:gd name="connsiteY8" fmla="*/ 588169 h 912019"/>
                <a:gd name="connsiteX9" fmla="*/ 119062 w 2028825"/>
                <a:gd name="connsiteY9" fmla="*/ 573881 h 912019"/>
                <a:gd name="connsiteX10" fmla="*/ 78581 w 2028825"/>
                <a:gd name="connsiteY10" fmla="*/ 550069 h 912019"/>
                <a:gd name="connsiteX11" fmla="*/ 50006 w 2028825"/>
                <a:gd name="connsiteY11" fmla="*/ 523875 h 912019"/>
                <a:gd name="connsiteX12" fmla="*/ 30956 w 2028825"/>
                <a:gd name="connsiteY12" fmla="*/ 514350 h 912019"/>
                <a:gd name="connsiteX13" fmla="*/ 9525 w 2028825"/>
                <a:gd name="connsiteY13" fmla="*/ 511969 h 912019"/>
                <a:gd name="connsiteX14" fmla="*/ 0 w 2028825"/>
                <a:gd name="connsiteY14" fmla="*/ 521494 h 912019"/>
                <a:gd name="connsiteX15" fmla="*/ 2381 w 2028825"/>
                <a:gd name="connsiteY15" fmla="*/ 554831 h 912019"/>
                <a:gd name="connsiteX16" fmla="*/ 16668 w 2028825"/>
                <a:gd name="connsiteY16" fmla="*/ 604837 h 912019"/>
                <a:gd name="connsiteX17" fmla="*/ 40481 w 2028825"/>
                <a:gd name="connsiteY17" fmla="*/ 650081 h 912019"/>
                <a:gd name="connsiteX18" fmla="*/ 80962 w 2028825"/>
                <a:gd name="connsiteY18" fmla="*/ 700087 h 912019"/>
                <a:gd name="connsiteX19" fmla="*/ 147637 w 2028825"/>
                <a:gd name="connsiteY19" fmla="*/ 764381 h 912019"/>
                <a:gd name="connsiteX20" fmla="*/ 226218 w 2028825"/>
                <a:gd name="connsiteY20" fmla="*/ 826294 h 912019"/>
                <a:gd name="connsiteX21" fmla="*/ 309562 w 2028825"/>
                <a:gd name="connsiteY21" fmla="*/ 883444 h 912019"/>
                <a:gd name="connsiteX22" fmla="*/ 340518 w 2028825"/>
                <a:gd name="connsiteY22" fmla="*/ 904875 h 912019"/>
                <a:gd name="connsiteX23" fmla="*/ 357187 w 2028825"/>
                <a:gd name="connsiteY23" fmla="*/ 909637 h 912019"/>
                <a:gd name="connsiteX24" fmla="*/ 369093 w 2028825"/>
                <a:gd name="connsiteY24" fmla="*/ 912019 h 912019"/>
                <a:gd name="connsiteX25" fmla="*/ 392906 w 2028825"/>
                <a:gd name="connsiteY25" fmla="*/ 907256 h 912019"/>
                <a:gd name="connsiteX26" fmla="*/ 423862 w 2028825"/>
                <a:gd name="connsiteY26" fmla="*/ 890587 h 912019"/>
                <a:gd name="connsiteX27" fmla="*/ 445293 w 2028825"/>
                <a:gd name="connsiteY27" fmla="*/ 873919 h 912019"/>
                <a:gd name="connsiteX28" fmla="*/ 554831 w 2028825"/>
                <a:gd name="connsiteY28" fmla="*/ 797719 h 912019"/>
                <a:gd name="connsiteX29" fmla="*/ 728662 w 2028825"/>
                <a:gd name="connsiteY29" fmla="*/ 716756 h 912019"/>
                <a:gd name="connsiteX30" fmla="*/ 1195387 w 2028825"/>
                <a:gd name="connsiteY30" fmla="*/ 490537 h 912019"/>
                <a:gd name="connsiteX31" fmla="*/ 1554956 w 2028825"/>
                <a:gd name="connsiteY31" fmla="*/ 309562 h 912019"/>
                <a:gd name="connsiteX32" fmla="*/ 1824037 w 2028825"/>
                <a:gd name="connsiteY32" fmla="*/ 166687 h 912019"/>
                <a:gd name="connsiteX33" fmla="*/ 2002631 w 2028825"/>
                <a:gd name="connsiteY33" fmla="*/ 66675 h 912019"/>
                <a:gd name="connsiteX34" fmla="*/ 2019300 w 2028825"/>
                <a:gd name="connsiteY34" fmla="*/ 54769 h 912019"/>
                <a:gd name="connsiteX35" fmla="*/ 2026443 w 2028825"/>
                <a:gd name="connsiteY35" fmla="*/ 38100 h 912019"/>
                <a:gd name="connsiteX36" fmla="*/ 2028825 w 2028825"/>
                <a:gd name="connsiteY36" fmla="*/ 16669 h 912019"/>
                <a:gd name="connsiteX37" fmla="*/ 2028825 w 2028825"/>
                <a:gd name="connsiteY37" fmla="*/ 9525 h 912019"/>
                <a:gd name="connsiteX38" fmla="*/ 2021681 w 2028825"/>
                <a:gd name="connsiteY38" fmla="*/ 2381 h 912019"/>
                <a:gd name="connsiteX39" fmla="*/ 2007393 w 2028825"/>
                <a:gd name="connsiteY39" fmla="*/ 0 h 912019"/>
                <a:gd name="connsiteX40" fmla="*/ 1947862 w 2028825"/>
                <a:gd name="connsiteY40" fmla="*/ 21431 h 912019"/>
                <a:gd name="connsiteX41" fmla="*/ 1714500 w 2028825"/>
                <a:gd name="connsiteY41" fmla="*/ 107156 h 912019"/>
                <a:gd name="connsiteX42" fmla="*/ 1404937 w 2028825"/>
                <a:gd name="connsiteY42" fmla="*/ 228600 h 912019"/>
                <a:gd name="connsiteX43" fmla="*/ 1004887 w 2028825"/>
                <a:gd name="connsiteY43" fmla="*/ 373856 h 91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028825" h="912019">
                  <a:moveTo>
                    <a:pt x="1004887" y="373856"/>
                  </a:moveTo>
                  <a:lnTo>
                    <a:pt x="745331" y="461962"/>
                  </a:lnTo>
                  <a:lnTo>
                    <a:pt x="459581" y="559594"/>
                  </a:lnTo>
                  <a:lnTo>
                    <a:pt x="352425" y="595312"/>
                  </a:lnTo>
                  <a:lnTo>
                    <a:pt x="323850" y="607219"/>
                  </a:lnTo>
                  <a:lnTo>
                    <a:pt x="300037" y="614362"/>
                  </a:lnTo>
                  <a:lnTo>
                    <a:pt x="266700" y="614362"/>
                  </a:lnTo>
                  <a:lnTo>
                    <a:pt x="207168" y="602456"/>
                  </a:lnTo>
                  <a:lnTo>
                    <a:pt x="154781" y="588169"/>
                  </a:lnTo>
                  <a:lnTo>
                    <a:pt x="119062" y="573881"/>
                  </a:lnTo>
                  <a:lnTo>
                    <a:pt x="78581" y="550069"/>
                  </a:lnTo>
                  <a:lnTo>
                    <a:pt x="50006" y="523875"/>
                  </a:lnTo>
                  <a:lnTo>
                    <a:pt x="30956" y="514350"/>
                  </a:lnTo>
                  <a:lnTo>
                    <a:pt x="9525" y="511969"/>
                  </a:lnTo>
                  <a:lnTo>
                    <a:pt x="0" y="521494"/>
                  </a:lnTo>
                  <a:lnTo>
                    <a:pt x="2381" y="554831"/>
                  </a:lnTo>
                  <a:lnTo>
                    <a:pt x="16668" y="604837"/>
                  </a:lnTo>
                  <a:lnTo>
                    <a:pt x="40481" y="650081"/>
                  </a:lnTo>
                  <a:lnTo>
                    <a:pt x="80962" y="700087"/>
                  </a:lnTo>
                  <a:lnTo>
                    <a:pt x="147637" y="764381"/>
                  </a:lnTo>
                  <a:lnTo>
                    <a:pt x="226218" y="826294"/>
                  </a:lnTo>
                  <a:lnTo>
                    <a:pt x="309562" y="883444"/>
                  </a:lnTo>
                  <a:lnTo>
                    <a:pt x="340518" y="904875"/>
                  </a:lnTo>
                  <a:lnTo>
                    <a:pt x="357187" y="909637"/>
                  </a:lnTo>
                  <a:lnTo>
                    <a:pt x="369093" y="912019"/>
                  </a:lnTo>
                  <a:lnTo>
                    <a:pt x="392906" y="907256"/>
                  </a:lnTo>
                  <a:lnTo>
                    <a:pt x="423862" y="890587"/>
                  </a:lnTo>
                  <a:lnTo>
                    <a:pt x="445293" y="873919"/>
                  </a:lnTo>
                  <a:lnTo>
                    <a:pt x="554831" y="797719"/>
                  </a:lnTo>
                  <a:lnTo>
                    <a:pt x="728662" y="716756"/>
                  </a:lnTo>
                  <a:lnTo>
                    <a:pt x="1195387" y="490537"/>
                  </a:lnTo>
                  <a:lnTo>
                    <a:pt x="1554956" y="309562"/>
                  </a:lnTo>
                  <a:lnTo>
                    <a:pt x="1824037" y="166687"/>
                  </a:lnTo>
                  <a:lnTo>
                    <a:pt x="2002631" y="66675"/>
                  </a:lnTo>
                  <a:lnTo>
                    <a:pt x="2019300" y="54769"/>
                  </a:lnTo>
                  <a:lnTo>
                    <a:pt x="2026443" y="38100"/>
                  </a:lnTo>
                  <a:lnTo>
                    <a:pt x="2028825" y="16669"/>
                  </a:lnTo>
                  <a:lnTo>
                    <a:pt x="2028825" y="9525"/>
                  </a:lnTo>
                  <a:lnTo>
                    <a:pt x="2021681" y="2381"/>
                  </a:lnTo>
                  <a:lnTo>
                    <a:pt x="2007393" y="0"/>
                  </a:lnTo>
                  <a:lnTo>
                    <a:pt x="1947862" y="21431"/>
                  </a:lnTo>
                  <a:lnTo>
                    <a:pt x="1714500" y="107156"/>
                  </a:lnTo>
                  <a:lnTo>
                    <a:pt x="1404937" y="228600"/>
                  </a:lnTo>
                  <a:lnTo>
                    <a:pt x="1004887" y="373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9">
              <a:extLst>
                <a:ext uri="{FF2B5EF4-FFF2-40B4-BE49-F238E27FC236}">
                  <a16:creationId xmlns:a16="http://schemas.microsoft.com/office/drawing/2014/main" id="{DF88FE5C-2005-4147-A46F-2E9EF7383853}"/>
                </a:ext>
              </a:extLst>
            </p:cNvPr>
            <p:cNvSpPr/>
            <p:nvPr/>
          </p:nvSpPr>
          <p:spPr>
            <a:xfrm>
              <a:off x="5527675" y="1592263"/>
              <a:ext cx="1349375" cy="784225"/>
            </a:xfrm>
            <a:custGeom>
              <a:avLst/>
              <a:gdLst>
                <a:gd name="connsiteX0" fmla="*/ 752475 w 1350169"/>
                <a:gd name="connsiteY0" fmla="*/ 342900 h 783432"/>
                <a:gd name="connsiteX1" fmla="*/ 583407 w 1350169"/>
                <a:gd name="connsiteY1" fmla="*/ 435769 h 783432"/>
                <a:gd name="connsiteX2" fmla="*/ 304800 w 1350169"/>
                <a:gd name="connsiteY2" fmla="*/ 573882 h 783432"/>
                <a:gd name="connsiteX3" fmla="*/ 2382 w 1350169"/>
                <a:gd name="connsiteY3" fmla="*/ 714375 h 783432"/>
                <a:gd name="connsiteX4" fmla="*/ 0 w 1350169"/>
                <a:gd name="connsiteY4" fmla="*/ 783432 h 783432"/>
                <a:gd name="connsiteX5" fmla="*/ 121444 w 1350169"/>
                <a:gd name="connsiteY5" fmla="*/ 759619 h 783432"/>
                <a:gd name="connsiteX6" fmla="*/ 409575 w 1350169"/>
                <a:gd name="connsiteY6" fmla="*/ 688182 h 783432"/>
                <a:gd name="connsiteX7" fmla="*/ 745332 w 1350169"/>
                <a:gd name="connsiteY7" fmla="*/ 588169 h 783432"/>
                <a:gd name="connsiteX8" fmla="*/ 952500 w 1350169"/>
                <a:gd name="connsiteY8" fmla="*/ 519113 h 783432"/>
                <a:gd name="connsiteX9" fmla="*/ 1090613 w 1350169"/>
                <a:gd name="connsiteY9" fmla="*/ 471488 h 783432"/>
                <a:gd name="connsiteX10" fmla="*/ 1135857 w 1350169"/>
                <a:gd name="connsiteY10" fmla="*/ 454819 h 783432"/>
                <a:gd name="connsiteX11" fmla="*/ 1171575 w 1350169"/>
                <a:gd name="connsiteY11" fmla="*/ 445294 h 783432"/>
                <a:gd name="connsiteX12" fmla="*/ 1257300 w 1350169"/>
                <a:gd name="connsiteY12" fmla="*/ 433388 h 783432"/>
                <a:gd name="connsiteX13" fmla="*/ 1295400 w 1350169"/>
                <a:gd name="connsiteY13" fmla="*/ 428625 h 783432"/>
                <a:gd name="connsiteX14" fmla="*/ 1321594 w 1350169"/>
                <a:gd name="connsiteY14" fmla="*/ 421482 h 783432"/>
                <a:gd name="connsiteX15" fmla="*/ 1335882 w 1350169"/>
                <a:gd name="connsiteY15" fmla="*/ 414338 h 783432"/>
                <a:gd name="connsiteX16" fmla="*/ 1347788 w 1350169"/>
                <a:gd name="connsiteY16" fmla="*/ 404813 h 783432"/>
                <a:gd name="connsiteX17" fmla="*/ 1350169 w 1350169"/>
                <a:gd name="connsiteY17" fmla="*/ 392907 h 783432"/>
                <a:gd name="connsiteX18" fmla="*/ 1345407 w 1350169"/>
                <a:gd name="connsiteY18" fmla="*/ 381000 h 783432"/>
                <a:gd name="connsiteX19" fmla="*/ 1333500 w 1350169"/>
                <a:gd name="connsiteY19" fmla="*/ 361950 h 783432"/>
                <a:gd name="connsiteX20" fmla="*/ 1321594 w 1350169"/>
                <a:gd name="connsiteY20" fmla="*/ 347663 h 783432"/>
                <a:gd name="connsiteX21" fmla="*/ 1300163 w 1350169"/>
                <a:gd name="connsiteY21" fmla="*/ 328613 h 783432"/>
                <a:gd name="connsiteX22" fmla="*/ 1254919 w 1350169"/>
                <a:gd name="connsiteY22" fmla="*/ 295275 h 783432"/>
                <a:gd name="connsiteX23" fmla="*/ 1193007 w 1350169"/>
                <a:gd name="connsiteY23" fmla="*/ 242888 h 783432"/>
                <a:gd name="connsiteX24" fmla="*/ 1147763 w 1350169"/>
                <a:gd name="connsiteY24" fmla="*/ 202407 h 783432"/>
                <a:gd name="connsiteX25" fmla="*/ 1097757 w 1350169"/>
                <a:gd name="connsiteY25" fmla="*/ 154782 h 783432"/>
                <a:gd name="connsiteX26" fmla="*/ 1059657 w 1350169"/>
                <a:gd name="connsiteY26" fmla="*/ 109538 h 783432"/>
                <a:gd name="connsiteX27" fmla="*/ 1031082 w 1350169"/>
                <a:gd name="connsiteY27" fmla="*/ 78582 h 783432"/>
                <a:gd name="connsiteX28" fmla="*/ 1014413 w 1350169"/>
                <a:gd name="connsiteY28" fmla="*/ 64294 h 783432"/>
                <a:gd name="connsiteX29" fmla="*/ 985838 w 1350169"/>
                <a:gd name="connsiteY29" fmla="*/ 40482 h 783432"/>
                <a:gd name="connsiteX30" fmla="*/ 950119 w 1350169"/>
                <a:gd name="connsiteY30" fmla="*/ 19050 h 783432"/>
                <a:gd name="connsiteX31" fmla="*/ 928688 w 1350169"/>
                <a:gd name="connsiteY31" fmla="*/ 9525 h 783432"/>
                <a:gd name="connsiteX32" fmla="*/ 907257 w 1350169"/>
                <a:gd name="connsiteY32" fmla="*/ 2382 h 783432"/>
                <a:gd name="connsiteX33" fmla="*/ 883444 w 1350169"/>
                <a:gd name="connsiteY33" fmla="*/ 0 h 783432"/>
                <a:gd name="connsiteX34" fmla="*/ 871538 w 1350169"/>
                <a:gd name="connsiteY34" fmla="*/ 2382 h 783432"/>
                <a:gd name="connsiteX35" fmla="*/ 864394 w 1350169"/>
                <a:gd name="connsiteY35" fmla="*/ 11907 h 783432"/>
                <a:gd name="connsiteX36" fmla="*/ 864394 w 1350169"/>
                <a:gd name="connsiteY36" fmla="*/ 26194 h 783432"/>
                <a:gd name="connsiteX37" fmla="*/ 873919 w 1350169"/>
                <a:gd name="connsiteY37" fmla="*/ 52388 h 783432"/>
                <a:gd name="connsiteX38" fmla="*/ 892969 w 1350169"/>
                <a:gd name="connsiteY38" fmla="*/ 88107 h 783432"/>
                <a:gd name="connsiteX39" fmla="*/ 916782 w 1350169"/>
                <a:gd name="connsiteY39" fmla="*/ 116682 h 783432"/>
                <a:gd name="connsiteX40" fmla="*/ 926307 w 1350169"/>
                <a:gd name="connsiteY40" fmla="*/ 130969 h 783432"/>
                <a:gd name="connsiteX41" fmla="*/ 935832 w 1350169"/>
                <a:gd name="connsiteY41" fmla="*/ 150019 h 783432"/>
                <a:gd name="connsiteX42" fmla="*/ 940594 w 1350169"/>
                <a:gd name="connsiteY42" fmla="*/ 173832 h 783432"/>
                <a:gd name="connsiteX43" fmla="*/ 938213 w 1350169"/>
                <a:gd name="connsiteY43" fmla="*/ 197644 h 783432"/>
                <a:gd name="connsiteX44" fmla="*/ 928688 w 1350169"/>
                <a:gd name="connsiteY44" fmla="*/ 219075 h 783432"/>
                <a:gd name="connsiteX45" fmla="*/ 895350 w 1350169"/>
                <a:gd name="connsiteY45" fmla="*/ 252413 h 783432"/>
                <a:gd name="connsiteX46" fmla="*/ 752475 w 1350169"/>
                <a:gd name="connsiteY46" fmla="*/ 342900 h 783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350169" h="783432">
                  <a:moveTo>
                    <a:pt x="752475" y="342900"/>
                  </a:moveTo>
                  <a:lnTo>
                    <a:pt x="583407" y="435769"/>
                  </a:lnTo>
                  <a:lnTo>
                    <a:pt x="304800" y="573882"/>
                  </a:lnTo>
                  <a:lnTo>
                    <a:pt x="2382" y="714375"/>
                  </a:lnTo>
                  <a:lnTo>
                    <a:pt x="0" y="783432"/>
                  </a:lnTo>
                  <a:lnTo>
                    <a:pt x="121444" y="759619"/>
                  </a:lnTo>
                  <a:lnTo>
                    <a:pt x="409575" y="688182"/>
                  </a:lnTo>
                  <a:lnTo>
                    <a:pt x="745332" y="588169"/>
                  </a:lnTo>
                  <a:lnTo>
                    <a:pt x="952500" y="519113"/>
                  </a:lnTo>
                  <a:lnTo>
                    <a:pt x="1090613" y="471488"/>
                  </a:lnTo>
                  <a:lnTo>
                    <a:pt x="1135857" y="454819"/>
                  </a:lnTo>
                  <a:lnTo>
                    <a:pt x="1171575" y="445294"/>
                  </a:lnTo>
                  <a:lnTo>
                    <a:pt x="1257300" y="433388"/>
                  </a:lnTo>
                  <a:lnTo>
                    <a:pt x="1295400" y="428625"/>
                  </a:lnTo>
                  <a:lnTo>
                    <a:pt x="1321594" y="421482"/>
                  </a:lnTo>
                  <a:lnTo>
                    <a:pt x="1335882" y="414338"/>
                  </a:lnTo>
                  <a:lnTo>
                    <a:pt x="1347788" y="404813"/>
                  </a:lnTo>
                  <a:lnTo>
                    <a:pt x="1350169" y="392907"/>
                  </a:lnTo>
                  <a:lnTo>
                    <a:pt x="1345407" y="381000"/>
                  </a:lnTo>
                  <a:lnTo>
                    <a:pt x="1333500" y="361950"/>
                  </a:lnTo>
                  <a:lnTo>
                    <a:pt x="1321594" y="347663"/>
                  </a:lnTo>
                  <a:lnTo>
                    <a:pt x="1300163" y="328613"/>
                  </a:lnTo>
                  <a:lnTo>
                    <a:pt x="1254919" y="295275"/>
                  </a:lnTo>
                  <a:lnTo>
                    <a:pt x="1193007" y="242888"/>
                  </a:lnTo>
                  <a:lnTo>
                    <a:pt x="1147763" y="202407"/>
                  </a:lnTo>
                  <a:lnTo>
                    <a:pt x="1097757" y="154782"/>
                  </a:lnTo>
                  <a:lnTo>
                    <a:pt x="1059657" y="109538"/>
                  </a:lnTo>
                  <a:lnTo>
                    <a:pt x="1031082" y="78582"/>
                  </a:lnTo>
                  <a:lnTo>
                    <a:pt x="1014413" y="64294"/>
                  </a:lnTo>
                  <a:lnTo>
                    <a:pt x="985838" y="40482"/>
                  </a:lnTo>
                  <a:lnTo>
                    <a:pt x="950119" y="19050"/>
                  </a:lnTo>
                  <a:lnTo>
                    <a:pt x="928688" y="9525"/>
                  </a:lnTo>
                  <a:lnTo>
                    <a:pt x="907257" y="2382"/>
                  </a:lnTo>
                  <a:lnTo>
                    <a:pt x="883444" y="0"/>
                  </a:lnTo>
                  <a:lnTo>
                    <a:pt x="871538" y="2382"/>
                  </a:lnTo>
                  <a:lnTo>
                    <a:pt x="864394" y="11907"/>
                  </a:lnTo>
                  <a:lnTo>
                    <a:pt x="864394" y="26194"/>
                  </a:lnTo>
                  <a:lnTo>
                    <a:pt x="873919" y="52388"/>
                  </a:lnTo>
                  <a:lnTo>
                    <a:pt x="892969" y="88107"/>
                  </a:lnTo>
                  <a:lnTo>
                    <a:pt x="916782" y="116682"/>
                  </a:lnTo>
                  <a:lnTo>
                    <a:pt x="926307" y="130969"/>
                  </a:lnTo>
                  <a:lnTo>
                    <a:pt x="935832" y="150019"/>
                  </a:lnTo>
                  <a:lnTo>
                    <a:pt x="940594" y="173832"/>
                  </a:lnTo>
                  <a:lnTo>
                    <a:pt x="938213" y="197644"/>
                  </a:lnTo>
                  <a:lnTo>
                    <a:pt x="928688" y="219075"/>
                  </a:lnTo>
                  <a:lnTo>
                    <a:pt x="895350" y="252413"/>
                  </a:lnTo>
                  <a:lnTo>
                    <a:pt x="752475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40">
              <a:extLst>
                <a:ext uri="{FF2B5EF4-FFF2-40B4-BE49-F238E27FC236}">
                  <a16:creationId xmlns:a16="http://schemas.microsoft.com/office/drawing/2014/main" id="{B85318C5-F30B-43B9-B5B0-3E180B5023DF}"/>
                </a:ext>
              </a:extLst>
            </p:cNvPr>
            <p:cNvSpPr/>
            <p:nvPr/>
          </p:nvSpPr>
          <p:spPr>
            <a:xfrm>
              <a:off x="5184775" y="1400175"/>
              <a:ext cx="2016125" cy="1649413"/>
            </a:xfrm>
            <a:custGeom>
              <a:avLst/>
              <a:gdLst>
                <a:gd name="connsiteX0" fmla="*/ 207169 w 2016919"/>
                <a:gd name="connsiteY0" fmla="*/ 847725 h 1650206"/>
                <a:gd name="connsiteX1" fmla="*/ 207169 w 2016919"/>
                <a:gd name="connsiteY1" fmla="*/ 571500 h 1650206"/>
                <a:gd name="connsiteX2" fmla="*/ 207169 w 2016919"/>
                <a:gd name="connsiteY2" fmla="*/ 354806 h 1650206"/>
                <a:gd name="connsiteX3" fmla="*/ 207169 w 2016919"/>
                <a:gd name="connsiteY3" fmla="*/ 278606 h 1650206"/>
                <a:gd name="connsiteX4" fmla="*/ 202407 w 2016919"/>
                <a:gd name="connsiteY4" fmla="*/ 240506 h 1650206"/>
                <a:gd name="connsiteX5" fmla="*/ 192882 w 2016919"/>
                <a:gd name="connsiteY5" fmla="*/ 200025 h 1650206"/>
                <a:gd name="connsiteX6" fmla="*/ 185738 w 2016919"/>
                <a:gd name="connsiteY6" fmla="*/ 176213 h 1650206"/>
                <a:gd name="connsiteX7" fmla="*/ 166688 w 2016919"/>
                <a:gd name="connsiteY7" fmla="*/ 152400 h 1650206"/>
                <a:gd name="connsiteX8" fmla="*/ 130969 w 2016919"/>
                <a:gd name="connsiteY8" fmla="*/ 116681 h 1650206"/>
                <a:gd name="connsiteX9" fmla="*/ 95250 w 2016919"/>
                <a:gd name="connsiteY9" fmla="*/ 90488 h 1650206"/>
                <a:gd name="connsiteX10" fmla="*/ 40482 w 2016919"/>
                <a:gd name="connsiteY10" fmla="*/ 59531 h 1650206"/>
                <a:gd name="connsiteX11" fmla="*/ 16669 w 2016919"/>
                <a:gd name="connsiteY11" fmla="*/ 45244 h 1650206"/>
                <a:gd name="connsiteX12" fmla="*/ 0 w 2016919"/>
                <a:gd name="connsiteY12" fmla="*/ 30956 h 1650206"/>
                <a:gd name="connsiteX13" fmla="*/ 0 w 2016919"/>
                <a:gd name="connsiteY13" fmla="*/ 23813 h 1650206"/>
                <a:gd name="connsiteX14" fmla="*/ 4763 w 2016919"/>
                <a:gd name="connsiteY14" fmla="*/ 14288 h 1650206"/>
                <a:gd name="connsiteX15" fmla="*/ 28575 w 2016919"/>
                <a:gd name="connsiteY15" fmla="*/ 7144 h 1650206"/>
                <a:gd name="connsiteX16" fmla="*/ 88107 w 2016919"/>
                <a:gd name="connsiteY16" fmla="*/ 0 h 1650206"/>
                <a:gd name="connsiteX17" fmla="*/ 183357 w 2016919"/>
                <a:gd name="connsiteY17" fmla="*/ 4763 h 1650206"/>
                <a:gd name="connsiteX18" fmla="*/ 233363 w 2016919"/>
                <a:gd name="connsiteY18" fmla="*/ 14288 h 1650206"/>
                <a:gd name="connsiteX19" fmla="*/ 297657 w 2016919"/>
                <a:gd name="connsiteY19" fmla="*/ 38100 h 1650206"/>
                <a:gd name="connsiteX20" fmla="*/ 359569 w 2016919"/>
                <a:gd name="connsiteY20" fmla="*/ 71438 h 1650206"/>
                <a:gd name="connsiteX21" fmla="*/ 416719 w 2016919"/>
                <a:gd name="connsiteY21" fmla="*/ 111919 h 1650206"/>
                <a:gd name="connsiteX22" fmla="*/ 490538 w 2016919"/>
                <a:gd name="connsiteY22" fmla="*/ 169069 h 1650206"/>
                <a:gd name="connsiteX23" fmla="*/ 514350 w 2016919"/>
                <a:gd name="connsiteY23" fmla="*/ 188119 h 1650206"/>
                <a:gd name="connsiteX24" fmla="*/ 521494 w 2016919"/>
                <a:gd name="connsiteY24" fmla="*/ 195263 h 1650206"/>
                <a:gd name="connsiteX25" fmla="*/ 526257 w 2016919"/>
                <a:gd name="connsiteY25" fmla="*/ 204788 h 1650206"/>
                <a:gd name="connsiteX26" fmla="*/ 528638 w 2016919"/>
                <a:gd name="connsiteY26" fmla="*/ 228600 h 1650206"/>
                <a:gd name="connsiteX27" fmla="*/ 526257 w 2016919"/>
                <a:gd name="connsiteY27" fmla="*/ 254794 h 1650206"/>
                <a:gd name="connsiteX28" fmla="*/ 516732 w 2016919"/>
                <a:gd name="connsiteY28" fmla="*/ 283369 h 1650206"/>
                <a:gd name="connsiteX29" fmla="*/ 485775 w 2016919"/>
                <a:gd name="connsiteY29" fmla="*/ 340519 h 1650206"/>
                <a:gd name="connsiteX30" fmla="*/ 473869 w 2016919"/>
                <a:gd name="connsiteY30" fmla="*/ 357188 h 1650206"/>
                <a:gd name="connsiteX31" fmla="*/ 459582 w 2016919"/>
                <a:gd name="connsiteY31" fmla="*/ 454819 h 1650206"/>
                <a:gd name="connsiteX32" fmla="*/ 442913 w 2016919"/>
                <a:gd name="connsiteY32" fmla="*/ 688181 h 1650206"/>
                <a:gd name="connsiteX33" fmla="*/ 428625 w 2016919"/>
                <a:gd name="connsiteY33" fmla="*/ 900113 h 1650206"/>
                <a:gd name="connsiteX34" fmla="*/ 433388 w 2016919"/>
                <a:gd name="connsiteY34" fmla="*/ 945356 h 1650206"/>
                <a:gd name="connsiteX35" fmla="*/ 421482 w 2016919"/>
                <a:gd name="connsiteY35" fmla="*/ 1040606 h 1650206"/>
                <a:gd name="connsiteX36" fmla="*/ 419100 w 2016919"/>
                <a:gd name="connsiteY36" fmla="*/ 1135856 h 1650206"/>
                <a:gd name="connsiteX37" fmla="*/ 428625 w 2016919"/>
                <a:gd name="connsiteY37" fmla="*/ 1245394 h 1650206"/>
                <a:gd name="connsiteX38" fmla="*/ 435769 w 2016919"/>
                <a:gd name="connsiteY38" fmla="*/ 1293019 h 1650206"/>
                <a:gd name="connsiteX39" fmla="*/ 447675 w 2016919"/>
                <a:gd name="connsiteY39" fmla="*/ 1316831 h 1650206"/>
                <a:gd name="connsiteX40" fmla="*/ 464344 w 2016919"/>
                <a:gd name="connsiteY40" fmla="*/ 1343025 h 1650206"/>
                <a:gd name="connsiteX41" fmla="*/ 500063 w 2016919"/>
                <a:gd name="connsiteY41" fmla="*/ 1376363 h 1650206"/>
                <a:gd name="connsiteX42" fmla="*/ 545307 w 2016919"/>
                <a:gd name="connsiteY42" fmla="*/ 1407319 h 1650206"/>
                <a:gd name="connsiteX43" fmla="*/ 573882 w 2016919"/>
                <a:gd name="connsiteY43" fmla="*/ 1419225 h 1650206"/>
                <a:gd name="connsiteX44" fmla="*/ 652463 w 2016919"/>
                <a:gd name="connsiteY44" fmla="*/ 1433513 h 1650206"/>
                <a:gd name="connsiteX45" fmla="*/ 816769 w 2016919"/>
                <a:gd name="connsiteY45" fmla="*/ 1445419 h 1650206"/>
                <a:gd name="connsiteX46" fmla="*/ 976313 w 2016919"/>
                <a:gd name="connsiteY46" fmla="*/ 1447800 h 1650206"/>
                <a:gd name="connsiteX47" fmla="*/ 1226344 w 2016919"/>
                <a:gd name="connsiteY47" fmla="*/ 1447800 h 1650206"/>
                <a:gd name="connsiteX48" fmla="*/ 1350169 w 2016919"/>
                <a:gd name="connsiteY48" fmla="*/ 1438275 h 1650206"/>
                <a:gd name="connsiteX49" fmla="*/ 1457325 w 2016919"/>
                <a:gd name="connsiteY49" fmla="*/ 1426369 h 1650206"/>
                <a:gd name="connsiteX50" fmla="*/ 1531144 w 2016919"/>
                <a:gd name="connsiteY50" fmla="*/ 1412081 h 1650206"/>
                <a:gd name="connsiteX51" fmla="*/ 1583532 w 2016919"/>
                <a:gd name="connsiteY51" fmla="*/ 1395413 h 1650206"/>
                <a:gd name="connsiteX52" fmla="*/ 1612107 w 2016919"/>
                <a:gd name="connsiteY52" fmla="*/ 1383506 h 1650206"/>
                <a:gd name="connsiteX53" fmla="*/ 1981200 w 2016919"/>
                <a:gd name="connsiteY53" fmla="*/ 1409700 h 1650206"/>
                <a:gd name="connsiteX54" fmla="*/ 2002632 w 2016919"/>
                <a:gd name="connsiteY54" fmla="*/ 1431131 h 1650206"/>
                <a:gd name="connsiteX55" fmla="*/ 2014538 w 2016919"/>
                <a:gd name="connsiteY55" fmla="*/ 1457325 h 1650206"/>
                <a:gd name="connsiteX56" fmla="*/ 2016919 w 2016919"/>
                <a:gd name="connsiteY56" fmla="*/ 1476375 h 1650206"/>
                <a:gd name="connsiteX57" fmla="*/ 2016919 w 2016919"/>
                <a:gd name="connsiteY57" fmla="*/ 1493044 h 1650206"/>
                <a:gd name="connsiteX58" fmla="*/ 2009775 w 2016919"/>
                <a:gd name="connsiteY58" fmla="*/ 1524000 h 1650206"/>
                <a:gd name="connsiteX59" fmla="*/ 1995488 w 2016919"/>
                <a:gd name="connsiteY59" fmla="*/ 1559719 h 1650206"/>
                <a:gd name="connsiteX60" fmla="*/ 1978819 w 2016919"/>
                <a:gd name="connsiteY60" fmla="*/ 1581150 h 1650206"/>
                <a:gd name="connsiteX61" fmla="*/ 1964532 w 2016919"/>
                <a:gd name="connsiteY61" fmla="*/ 1597819 h 1650206"/>
                <a:gd name="connsiteX62" fmla="*/ 1945482 w 2016919"/>
                <a:gd name="connsiteY62" fmla="*/ 1609725 h 1650206"/>
                <a:gd name="connsiteX63" fmla="*/ 1890713 w 2016919"/>
                <a:gd name="connsiteY63" fmla="*/ 1624013 h 1650206"/>
                <a:gd name="connsiteX64" fmla="*/ 1828800 w 2016919"/>
                <a:gd name="connsiteY64" fmla="*/ 1638300 h 1650206"/>
                <a:gd name="connsiteX65" fmla="*/ 1709738 w 2016919"/>
                <a:gd name="connsiteY65" fmla="*/ 1650206 h 1650206"/>
                <a:gd name="connsiteX66" fmla="*/ 1519238 w 2016919"/>
                <a:gd name="connsiteY66" fmla="*/ 1650206 h 1650206"/>
                <a:gd name="connsiteX67" fmla="*/ 1221582 w 2016919"/>
                <a:gd name="connsiteY67" fmla="*/ 1647825 h 1650206"/>
                <a:gd name="connsiteX68" fmla="*/ 854869 w 2016919"/>
                <a:gd name="connsiteY68" fmla="*/ 1638300 h 1650206"/>
                <a:gd name="connsiteX69" fmla="*/ 659607 w 2016919"/>
                <a:gd name="connsiteY69" fmla="*/ 1624013 h 1650206"/>
                <a:gd name="connsiteX70" fmla="*/ 585788 w 2016919"/>
                <a:gd name="connsiteY70" fmla="*/ 1616869 h 1650206"/>
                <a:gd name="connsiteX71" fmla="*/ 509588 w 2016919"/>
                <a:gd name="connsiteY71" fmla="*/ 1602581 h 1650206"/>
                <a:gd name="connsiteX72" fmla="*/ 454819 w 2016919"/>
                <a:gd name="connsiteY72" fmla="*/ 1585913 h 1650206"/>
                <a:gd name="connsiteX73" fmla="*/ 411957 w 2016919"/>
                <a:gd name="connsiteY73" fmla="*/ 1566863 h 1650206"/>
                <a:gd name="connsiteX74" fmla="*/ 385763 w 2016919"/>
                <a:gd name="connsiteY74" fmla="*/ 1550194 h 1650206"/>
                <a:gd name="connsiteX75" fmla="*/ 354807 w 2016919"/>
                <a:gd name="connsiteY75" fmla="*/ 1528763 h 1650206"/>
                <a:gd name="connsiteX76" fmla="*/ 314325 w 2016919"/>
                <a:gd name="connsiteY76" fmla="*/ 1490663 h 1650206"/>
                <a:gd name="connsiteX77" fmla="*/ 290513 w 2016919"/>
                <a:gd name="connsiteY77" fmla="*/ 1462088 h 1650206"/>
                <a:gd name="connsiteX78" fmla="*/ 264319 w 2016919"/>
                <a:gd name="connsiteY78" fmla="*/ 1426369 h 1650206"/>
                <a:gd name="connsiteX79" fmla="*/ 238125 w 2016919"/>
                <a:gd name="connsiteY79" fmla="*/ 1376363 h 1650206"/>
                <a:gd name="connsiteX80" fmla="*/ 226219 w 2016919"/>
                <a:gd name="connsiteY80" fmla="*/ 1338263 h 1650206"/>
                <a:gd name="connsiteX81" fmla="*/ 214313 w 2016919"/>
                <a:gd name="connsiteY81" fmla="*/ 1264444 h 1650206"/>
                <a:gd name="connsiteX82" fmla="*/ 209550 w 2016919"/>
                <a:gd name="connsiteY82" fmla="*/ 1212056 h 1650206"/>
                <a:gd name="connsiteX83" fmla="*/ 207169 w 2016919"/>
                <a:gd name="connsiteY83" fmla="*/ 1107281 h 1650206"/>
                <a:gd name="connsiteX84" fmla="*/ 207169 w 2016919"/>
                <a:gd name="connsiteY84" fmla="*/ 847725 h 165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016919" h="1650206">
                  <a:moveTo>
                    <a:pt x="207169" y="847725"/>
                  </a:moveTo>
                  <a:lnTo>
                    <a:pt x="207169" y="571500"/>
                  </a:lnTo>
                  <a:lnTo>
                    <a:pt x="207169" y="354806"/>
                  </a:lnTo>
                  <a:lnTo>
                    <a:pt x="207169" y="278606"/>
                  </a:lnTo>
                  <a:cubicBezTo>
                    <a:pt x="202302" y="242101"/>
                    <a:pt x="202407" y="254899"/>
                    <a:pt x="202407" y="240506"/>
                  </a:cubicBezTo>
                  <a:lnTo>
                    <a:pt x="192882" y="200025"/>
                  </a:lnTo>
                  <a:lnTo>
                    <a:pt x="185738" y="176213"/>
                  </a:lnTo>
                  <a:lnTo>
                    <a:pt x="166688" y="152400"/>
                  </a:lnTo>
                  <a:lnTo>
                    <a:pt x="130969" y="116681"/>
                  </a:lnTo>
                  <a:lnTo>
                    <a:pt x="95250" y="90488"/>
                  </a:lnTo>
                  <a:lnTo>
                    <a:pt x="40482" y="59531"/>
                  </a:lnTo>
                  <a:lnTo>
                    <a:pt x="16669" y="45244"/>
                  </a:lnTo>
                  <a:lnTo>
                    <a:pt x="0" y="30956"/>
                  </a:lnTo>
                  <a:lnTo>
                    <a:pt x="0" y="23813"/>
                  </a:lnTo>
                  <a:lnTo>
                    <a:pt x="4763" y="14288"/>
                  </a:lnTo>
                  <a:lnTo>
                    <a:pt x="28575" y="7144"/>
                  </a:lnTo>
                  <a:lnTo>
                    <a:pt x="88107" y="0"/>
                  </a:lnTo>
                  <a:lnTo>
                    <a:pt x="183357" y="4763"/>
                  </a:lnTo>
                  <a:lnTo>
                    <a:pt x="233363" y="14288"/>
                  </a:lnTo>
                  <a:lnTo>
                    <a:pt x="297657" y="38100"/>
                  </a:lnTo>
                  <a:lnTo>
                    <a:pt x="359569" y="71438"/>
                  </a:lnTo>
                  <a:lnTo>
                    <a:pt x="416719" y="111919"/>
                  </a:lnTo>
                  <a:lnTo>
                    <a:pt x="490538" y="169069"/>
                  </a:lnTo>
                  <a:lnTo>
                    <a:pt x="514350" y="188119"/>
                  </a:lnTo>
                  <a:lnTo>
                    <a:pt x="521494" y="195263"/>
                  </a:lnTo>
                  <a:lnTo>
                    <a:pt x="526257" y="204788"/>
                  </a:lnTo>
                  <a:lnTo>
                    <a:pt x="528638" y="228600"/>
                  </a:lnTo>
                  <a:lnTo>
                    <a:pt x="526257" y="254794"/>
                  </a:lnTo>
                  <a:lnTo>
                    <a:pt x="516732" y="283369"/>
                  </a:lnTo>
                  <a:lnTo>
                    <a:pt x="485775" y="340519"/>
                  </a:lnTo>
                  <a:lnTo>
                    <a:pt x="473869" y="357188"/>
                  </a:lnTo>
                  <a:lnTo>
                    <a:pt x="459582" y="454819"/>
                  </a:lnTo>
                  <a:lnTo>
                    <a:pt x="442913" y="688181"/>
                  </a:lnTo>
                  <a:lnTo>
                    <a:pt x="428625" y="900113"/>
                  </a:lnTo>
                  <a:lnTo>
                    <a:pt x="433388" y="945356"/>
                  </a:lnTo>
                  <a:lnTo>
                    <a:pt x="421482" y="1040606"/>
                  </a:lnTo>
                  <a:lnTo>
                    <a:pt x="419100" y="1135856"/>
                  </a:lnTo>
                  <a:lnTo>
                    <a:pt x="428625" y="1245394"/>
                  </a:lnTo>
                  <a:lnTo>
                    <a:pt x="435769" y="1293019"/>
                  </a:lnTo>
                  <a:lnTo>
                    <a:pt x="447675" y="1316831"/>
                  </a:lnTo>
                  <a:lnTo>
                    <a:pt x="464344" y="1343025"/>
                  </a:lnTo>
                  <a:lnTo>
                    <a:pt x="500063" y="1376363"/>
                  </a:lnTo>
                  <a:lnTo>
                    <a:pt x="545307" y="1407319"/>
                  </a:lnTo>
                  <a:lnTo>
                    <a:pt x="573882" y="1419225"/>
                  </a:lnTo>
                  <a:lnTo>
                    <a:pt x="652463" y="1433513"/>
                  </a:lnTo>
                  <a:lnTo>
                    <a:pt x="816769" y="1445419"/>
                  </a:lnTo>
                  <a:lnTo>
                    <a:pt x="976313" y="1447800"/>
                  </a:lnTo>
                  <a:lnTo>
                    <a:pt x="1226344" y="1447800"/>
                  </a:lnTo>
                  <a:lnTo>
                    <a:pt x="1350169" y="1438275"/>
                  </a:lnTo>
                  <a:lnTo>
                    <a:pt x="1457325" y="1426369"/>
                  </a:lnTo>
                  <a:lnTo>
                    <a:pt x="1531144" y="1412081"/>
                  </a:lnTo>
                  <a:lnTo>
                    <a:pt x="1583532" y="1395413"/>
                  </a:lnTo>
                  <a:lnTo>
                    <a:pt x="1612107" y="1383506"/>
                  </a:lnTo>
                  <a:lnTo>
                    <a:pt x="1981200" y="1409700"/>
                  </a:lnTo>
                  <a:lnTo>
                    <a:pt x="2002632" y="1431131"/>
                  </a:lnTo>
                  <a:lnTo>
                    <a:pt x="2014538" y="1457325"/>
                  </a:lnTo>
                  <a:lnTo>
                    <a:pt x="2016919" y="1476375"/>
                  </a:lnTo>
                  <a:lnTo>
                    <a:pt x="2016919" y="1493044"/>
                  </a:lnTo>
                  <a:lnTo>
                    <a:pt x="2009775" y="1524000"/>
                  </a:lnTo>
                  <a:lnTo>
                    <a:pt x="1995488" y="1559719"/>
                  </a:lnTo>
                  <a:lnTo>
                    <a:pt x="1978819" y="1581150"/>
                  </a:lnTo>
                  <a:lnTo>
                    <a:pt x="1964532" y="1597819"/>
                  </a:lnTo>
                  <a:lnTo>
                    <a:pt x="1945482" y="1609725"/>
                  </a:lnTo>
                  <a:lnTo>
                    <a:pt x="1890713" y="1624013"/>
                  </a:lnTo>
                  <a:lnTo>
                    <a:pt x="1828800" y="1638300"/>
                  </a:lnTo>
                  <a:lnTo>
                    <a:pt x="1709738" y="1650206"/>
                  </a:lnTo>
                  <a:lnTo>
                    <a:pt x="1519238" y="1650206"/>
                  </a:lnTo>
                  <a:lnTo>
                    <a:pt x="1221582" y="1647825"/>
                  </a:lnTo>
                  <a:lnTo>
                    <a:pt x="854869" y="1638300"/>
                  </a:lnTo>
                  <a:lnTo>
                    <a:pt x="659607" y="1624013"/>
                  </a:lnTo>
                  <a:lnTo>
                    <a:pt x="585788" y="1616869"/>
                  </a:lnTo>
                  <a:lnTo>
                    <a:pt x="509588" y="1602581"/>
                  </a:lnTo>
                  <a:lnTo>
                    <a:pt x="454819" y="1585913"/>
                  </a:lnTo>
                  <a:lnTo>
                    <a:pt x="411957" y="1566863"/>
                  </a:lnTo>
                  <a:lnTo>
                    <a:pt x="385763" y="1550194"/>
                  </a:lnTo>
                  <a:lnTo>
                    <a:pt x="354807" y="1528763"/>
                  </a:lnTo>
                  <a:lnTo>
                    <a:pt x="314325" y="1490663"/>
                  </a:lnTo>
                  <a:lnTo>
                    <a:pt x="290513" y="1462088"/>
                  </a:lnTo>
                  <a:lnTo>
                    <a:pt x="264319" y="1426369"/>
                  </a:lnTo>
                  <a:lnTo>
                    <a:pt x="238125" y="1376363"/>
                  </a:lnTo>
                  <a:lnTo>
                    <a:pt x="226219" y="1338263"/>
                  </a:lnTo>
                  <a:lnTo>
                    <a:pt x="214313" y="1264444"/>
                  </a:lnTo>
                  <a:lnTo>
                    <a:pt x="209550" y="1212056"/>
                  </a:lnTo>
                  <a:cubicBezTo>
                    <a:pt x="208756" y="1177131"/>
                    <a:pt x="207963" y="1142206"/>
                    <a:pt x="207169" y="1107281"/>
                  </a:cubicBezTo>
                  <a:cubicBezTo>
                    <a:pt x="206375" y="1028700"/>
                    <a:pt x="205582" y="950119"/>
                    <a:pt x="207169" y="84772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41">
              <a:extLst>
                <a:ext uri="{FF2B5EF4-FFF2-40B4-BE49-F238E27FC236}">
                  <a16:creationId xmlns:a16="http://schemas.microsoft.com/office/drawing/2014/main" id="{27783834-5496-4FED-9B13-DB4CC83655F8}"/>
                </a:ext>
              </a:extLst>
            </p:cNvPr>
            <p:cNvSpPr/>
            <p:nvPr/>
          </p:nvSpPr>
          <p:spPr>
            <a:xfrm>
              <a:off x="6694488" y="2220913"/>
              <a:ext cx="500062" cy="646112"/>
            </a:xfrm>
            <a:custGeom>
              <a:avLst/>
              <a:gdLst>
                <a:gd name="connsiteX0" fmla="*/ 238125 w 500062"/>
                <a:gd name="connsiteY0" fmla="*/ 211932 h 645319"/>
                <a:gd name="connsiteX1" fmla="*/ 197644 w 500062"/>
                <a:gd name="connsiteY1" fmla="*/ 359569 h 645319"/>
                <a:gd name="connsiteX2" fmla="*/ 171450 w 500062"/>
                <a:gd name="connsiteY2" fmla="*/ 433388 h 645319"/>
                <a:gd name="connsiteX3" fmla="*/ 138112 w 500062"/>
                <a:gd name="connsiteY3" fmla="*/ 509588 h 645319"/>
                <a:gd name="connsiteX4" fmla="*/ 114300 w 500062"/>
                <a:gd name="connsiteY4" fmla="*/ 550069 h 645319"/>
                <a:gd name="connsiteX5" fmla="*/ 97631 w 500062"/>
                <a:gd name="connsiteY5" fmla="*/ 564357 h 645319"/>
                <a:gd name="connsiteX6" fmla="*/ 33337 w 500062"/>
                <a:gd name="connsiteY6" fmla="*/ 590550 h 645319"/>
                <a:gd name="connsiteX7" fmla="*/ 0 w 500062"/>
                <a:gd name="connsiteY7" fmla="*/ 600075 h 645319"/>
                <a:gd name="connsiteX8" fmla="*/ 500062 w 500062"/>
                <a:gd name="connsiteY8" fmla="*/ 645319 h 645319"/>
                <a:gd name="connsiteX9" fmla="*/ 490537 w 500062"/>
                <a:gd name="connsiteY9" fmla="*/ 609600 h 645319"/>
                <a:gd name="connsiteX10" fmla="*/ 469106 w 500062"/>
                <a:gd name="connsiteY10" fmla="*/ 585788 h 645319"/>
                <a:gd name="connsiteX11" fmla="*/ 440531 w 500062"/>
                <a:gd name="connsiteY11" fmla="*/ 561975 h 645319"/>
                <a:gd name="connsiteX12" fmla="*/ 419100 w 500062"/>
                <a:gd name="connsiteY12" fmla="*/ 542925 h 645319"/>
                <a:gd name="connsiteX13" fmla="*/ 402431 w 500062"/>
                <a:gd name="connsiteY13" fmla="*/ 523875 h 645319"/>
                <a:gd name="connsiteX14" fmla="*/ 385762 w 500062"/>
                <a:gd name="connsiteY14" fmla="*/ 497682 h 645319"/>
                <a:gd name="connsiteX15" fmla="*/ 378619 w 500062"/>
                <a:gd name="connsiteY15" fmla="*/ 478632 h 645319"/>
                <a:gd name="connsiteX16" fmla="*/ 373856 w 500062"/>
                <a:gd name="connsiteY16" fmla="*/ 445294 h 645319"/>
                <a:gd name="connsiteX17" fmla="*/ 359569 w 500062"/>
                <a:gd name="connsiteY17" fmla="*/ 321469 h 645319"/>
                <a:gd name="connsiteX18" fmla="*/ 340519 w 500062"/>
                <a:gd name="connsiteY18" fmla="*/ 123825 h 645319"/>
                <a:gd name="connsiteX19" fmla="*/ 328612 w 500062"/>
                <a:gd name="connsiteY19" fmla="*/ 30957 h 645319"/>
                <a:gd name="connsiteX20" fmla="*/ 321469 w 500062"/>
                <a:gd name="connsiteY20" fmla="*/ 9525 h 645319"/>
                <a:gd name="connsiteX21" fmla="*/ 311944 w 500062"/>
                <a:gd name="connsiteY21" fmla="*/ 0 h 645319"/>
                <a:gd name="connsiteX22" fmla="*/ 307181 w 500062"/>
                <a:gd name="connsiteY22" fmla="*/ 0 h 645319"/>
                <a:gd name="connsiteX23" fmla="*/ 297656 w 500062"/>
                <a:gd name="connsiteY23" fmla="*/ 2382 h 645319"/>
                <a:gd name="connsiteX24" fmla="*/ 290512 w 500062"/>
                <a:gd name="connsiteY24" fmla="*/ 7144 h 645319"/>
                <a:gd name="connsiteX25" fmla="*/ 283369 w 500062"/>
                <a:gd name="connsiteY25" fmla="*/ 23813 h 645319"/>
                <a:gd name="connsiteX26" fmla="*/ 266700 w 500062"/>
                <a:gd name="connsiteY26" fmla="*/ 92869 h 645319"/>
                <a:gd name="connsiteX27" fmla="*/ 238125 w 500062"/>
                <a:gd name="connsiteY27" fmla="*/ 211932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00062" h="645319">
                  <a:moveTo>
                    <a:pt x="238125" y="211932"/>
                  </a:moveTo>
                  <a:lnTo>
                    <a:pt x="197644" y="359569"/>
                  </a:lnTo>
                  <a:lnTo>
                    <a:pt x="171450" y="433388"/>
                  </a:lnTo>
                  <a:lnTo>
                    <a:pt x="138112" y="509588"/>
                  </a:lnTo>
                  <a:lnTo>
                    <a:pt x="114300" y="550069"/>
                  </a:lnTo>
                  <a:lnTo>
                    <a:pt x="97631" y="564357"/>
                  </a:lnTo>
                  <a:lnTo>
                    <a:pt x="33337" y="590550"/>
                  </a:lnTo>
                  <a:lnTo>
                    <a:pt x="0" y="600075"/>
                  </a:lnTo>
                  <a:lnTo>
                    <a:pt x="500062" y="645319"/>
                  </a:lnTo>
                  <a:lnTo>
                    <a:pt x="490537" y="609600"/>
                  </a:lnTo>
                  <a:lnTo>
                    <a:pt x="469106" y="585788"/>
                  </a:lnTo>
                  <a:lnTo>
                    <a:pt x="440531" y="561975"/>
                  </a:lnTo>
                  <a:lnTo>
                    <a:pt x="419100" y="542925"/>
                  </a:lnTo>
                  <a:lnTo>
                    <a:pt x="402431" y="523875"/>
                  </a:lnTo>
                  <a:lnTo>
                    <a:pt x="385762" y="497682"/>
                  </a:lnTo>
                  <a:lnTo>
                    <a:pt x="378619" y="478632"/>
                  </a:lnTo>
                  <a:lnTo>
                    <a:pt x="373856" y="445294"/>
                  </a:lnTo>
                  <a:lnTo>
                    <a:pt x="359569" y="321469"/>
                  </a:lnTo>
                  <a:lnTo>
                    <a:pt x="340519" y="123825"/>
                  </a:lnTo>
                  <a:lnTo>
                    <a:pt x="328612" y="30957"/>
                  </a:lnTo>
                  <a:lnTo>
                    <a:pt x="321469" y="9525"/>
                  </a:lnTo>
                  <a:lnTo>
                    <a:pt x="311944" y="0"/>
                  </a:lnTo>
                  <a:lnTo>
                    <a:pt x="307181" y="0"/>
                  </a:lnTo>
                  <a:lnTo>
                    <a:pt x="297656" y="2382"/>
                  </a:lnTo>
                  <a:lnTo>
                    <a:pt x="290512" y="7144"/>
                  </a:lnTo>
                  <a:lnTo>
                    <a:pt x="283369" y="23813"/>
                  </a:lnTo>
                  <a:lnTo>
                    <a:pt x="266700" y="92869"/>
                  </a:lnTo>
                  <a:lnTo>
                    <a:pt x="238125" y="2119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44">
              <a:extLst>
                <a:ext uri="{FF2B5EF4-FFF2-40B4-BE49-F238E27FC236}">
                  <a16:creationId xmlns:a16="http://schemas.microsoft.com/office/drawing/2014/main" id="{E5567AF2-93EA-446A-8069-B0A57971FD39}"/>
                </a:ext>
              </a:extLst>
            </p:cNvPr>
            <p:cNvSpPr/>
            <p:nvPr/>
          </p:nvSpPr>
          <p:spPr>
            <a:xfrm rot="16200000">
              <a:off x="3497263" y="3757613"/>
              <a:ext cx="3046412" cy="1833562"/>
            </a:xfrm>
            <a:custGeom>
              <a:avLst/>
              <a:gdLst>
                <a:gd name="connsiteX0" fmla="*/ 1097280 w 3046330"/>
                <a:gd name="connsiteY0" fmla="*/ 1490598 h 1833811"/>
                <a:gd name="connsiteX1" fmla="*/ 1545712 w 3046330"/>
                <a:gd name="connsiteY1" fmla="*/ 1488093 h 1833811"/>
                <a:gd name="connsiteX2" fmla="*/ 1793727 w 3046330"/>
                <a:gd name="connsiteY2" fmla="*/ 1488093 h 1833811"/>
                <a:gd name="connsiteX3" fmla="*/ 2239654 w 3046330"/>
                <a:gd name="connsiteY3" fmla="*/ 1490598 h 1833811"/>
                <a:gd name="connsiteX4" fmla="*/ 2530257 w 3046330"/>
                <a:gd name="connsiteY4" fmla="*/ 1488093 h 1833811"/>
                <a:gd name="connsiteX5" fmla="*/ 2718148 w 3046330"/>
                <a:gd name="connsiteY5" fmla="*/ 1488093 h 1833811"/>
                <a:gd name="connsiteX6" fmla="*/ 2750715 w 3046330"/>
                <a:gd name="connsiteY6" fmla="*/ 1480577 h 1833811"/>
                <a:gd name="connsiteX7" fmla="*/ 2780778 w 3046330"/>
                <a:gd name="connsiteY7" fmla="*/ 1463040 h 1833811"/>
                <a:gd name="connsiteX8" fmla="*/ 2795809 w 3046330"/>
                <a:gd name="connsiteY8" fmla="*/ 1445504 h 1833811"/>
                <a:gd name="connsiteX9" fmla="*/ 2803325 w 3046330"/>
                <a:gd name="connsiteY9" fmla="*/ 1425462 h 1833811"/>
                <a:gd name="connsiteX10" fmla="*/ 2810840 w 3046330"/>
                <a:gd name="connsiteY10" fmla="*/ 1395400 h 1833811"/>
                <a:gd name="connsiteX11" fmla="*/ 2808335 w 3046330"/>
                <a:gd name="connsiteY11" fmla="*/ 1305213 h 1833811"/>
                <a:gd name="connsiteX12" fmla="*/ 2795809 w 3046330"/>
                <a:gd name="connsiteY12" fmla="*/ 1169931 h 1833811"/>
                <a:gd name="connsiteX13" fmla="*/ 2765747 w 3046330"/>
                <a:gd name="connsiteY13" fmla="*/ 949473 h 1833811"/>
                <a:gd name="connsiteX14" fmla="*/ 2735684 w 3046330"/>
                <a:gd name="connsiteY14" fmla="*/ 726510 h 1833811"/>
                <a:gd name="connsiteX15" fmla="*/ 2698106 w 3046330"/>
                <a:gd name="connsiteY15" fmla="*/ 410854 h 1833811"/>
                <a:gd name="connsiteX16" fmla="*/ 2678065 w 3046330"/>
                <a:gd name="connsiteY16" fmla="*/ 200417 h 1833811"/>
                <a:gd name="connsiteX17" fmla="*/ 2673054 w 3046330"/>
                <a:gd name="connsiteY17" fmla="*/ 25053 h 1833811"/>
                <a:gd name="connsiteX18" fmla="*/ 2805830 w 3046330"/>
                <a:gd name="connsiteY18" fmla="*/ 0 h 1833811"/>
                <a:gd name="connsiteX19" fmla="*/ 2823366 w 3046330"/>
                <a:gd name="connsiteY19" fmla="*/ 187891 h 1833811"/>
                <a:gd name="connsiteX20" fmla="*/ 2848418 w 3046330"/>
                <a:gd name="connsiteY20" fmla="*/ 393318 h 1833811"/>
                <a:gd name="connsiteX21" fmla="*/ 2878481 w 3046330"/>
                <a:gd name="connsiteY21" fmla="*/ 651354 h 1833811"/>
                <a:gd name="connsiteX22" fmla="*/ 2901028 w 3046330"/>
                <a:gd name="connsiteY22" fmla="*/ 844255 h 1833811"/>
                <a:gd name="connsiteX23" fmla="*/ 2913554 w 3046330"/>
                <a:gd name="connsiteY23" fmla="*/ 977031 h 1833811"/>
                <a:gd name="connsiteX24" fmla="*/ 2923575 w 3046330"/>
                <a:gd name="connsiteY24" fmla="*/ 1054692 h 1833811"/>
                <a:gd name="connsiteX25" fmla="*/ 2933595 w 3046330"/>
                <a:gd name="connsiteY25" fmla="*/ 1124838 h 1833811"/>
                <a:gd name="connsiteX26" fmla="*/ 2948627 w 3046330"/>
                <a:gd name="connsiteY26" fmla="*/ 1197489 h 1833811"/>
                <a:gd name="connsiteX27" fmla="*/ 2973679 w 3046330"/>
                <a:gd name="connsiteY27" fmla="*/ 1300202 h 1833811"/>
                <a:gd name="connsiteX28" fmla="*/ 2998731 w 3046330"/>
                <a:gd name="connsiteY28" fmla="*/ 1380369 h 1833811"/>
                <a:gd name="connsiteX29" fmla="*/ 3021278 w 3046330"/>
                <a:gd name="connsiteY29" fmla="*/ 1427968 h 1833811"/>
                <a:gd name="connsiteX30" fmla="*/ 3036309 w 3046330"/>
                <a:gd name="connsiteY30" fmla="*/ 1445504 h 1833811"/>
                <a:gd name="connsiteX31" fmla="*/ 3043825 w 3046330"/>
                <a:gd name="connsiteY31" fmla="*/ 1465546 h 1833811"/>
                <a:gd name="connsiteX32" fmla="*/ 3046330 w 3046330"/>
                <a:gd name="connsiteY32" fmla="*/ 1488093 h 1833811"/>
                <a:gd name="connsiteX33" fmla="*/ 3038814 w 3046330"/>
                <a:gd name="connsiteY33" fmla="*/ 1520660 h 1833811"/>
                <a:gd name="connsiteX34" fmla="*/ 3016267 w 3046330"/>
                <a:gd name="connsiteY34" fmla="*/ 1563249 h 1833811"/>
                <a:gd name="connsiteX35" fmla="*/ 2956142 w 3046330"/>
                <a:gd name="connsiteY35" fmla="*/ 1648426 h 1833811"/>
                <a:gd name="connsiteX36" fmla="*/ 2896017 w 3046330"/>
                <a:gd name="connsiteY36" fmla="*/ 1741118 h 1833811"/>
                <a:gd name="connsiteX37" fmla="*/ 2863450 w 3046330"/>
                <a:gd name="connsiteY37" fmla="*/ 1788717 h 1833811"/>
                <a:gd name="connsiteX38" fmla="*/ 2838398 w 3046330"/>
                <a:gd name="connsiteY38" fmla="*/ 1816274 h 1833811"/>
                <a:gd name="connsiteX39" fmla="*/ 2813346 w 3046330"/>
                <a:gd name="connsiteY39" fmla="*/ 1831306 h 1833811"/>
                <a:gd name="connsiteX40" fmla="*/ 2795809 w 3046330"/>
                <a:gd name="connsiteY40" fmla="*/ 1833811 h 1833811"/>
                <a:gd name="connsiteX41" fmla="*/ 2773262 w 3046330"/>
                <a:gd name="connsiteY41" fmla="*/ 1833811 h 1833811"/>
                <a:gd name="connsiteX42" fmla="*/ 2750715 w 3046330"/>
                <a:gd name="connsiteY42" fmla="*/ 1823790 h 1833811"/>
                <a:gd name="connsiteX43" fmla="*/ 2723158 w 3046330"/>
                <a:gd name="connsiteY43" fmla="*/ 1803748 h 1833811"/>
                <a:gd name="connsiteX44" fmla="*/ 2688085 w 3046330"/>
                <a:gd name="connsiteY44" fmla="*/ 1778696 h 1833811"/>
                <a:gd name="connsiteX45" fmla="*/ 2653012 w 3046330"/>
                <a:gd name="connsiteY45" fmla="*/ 1758655 h 1833811"/>
                <a:gd name="connsiteX46" fmla="*/ 2620445 w 3046330"/>
                <a:gd name="connsiteY46" fmla="*/ 1743623 h 1833811"/>
                <a:gd name="connsiteX47" fmla="*/ 2582867 w 3046330"/>
                <a:gd name="connsiteY47" fmla="*/ 1736108 h 1833811"/>
                <a:gd name="connsiteX48" fmla="*/ 2430049 w 3046330"/>
                <a:gd name="connsiteY48" fmla="*/ 1736108 h 1833811"/>
                <a:gd name="connsiteX49" fmla="*/ 1944039 w 3046330"/>
                <a:gd name="connsiteY49" fmla="*/ 1736108 h 1833811"/>
                <a:gd name="connsiteX50" fmla="*/ 1590805 w 3046330"/>
                <a:gd name="connsiteY50" fmla="*/ 1736108 h 1833811"/>
                <a:gd name="connsiteX51" fmla="*/ 1395399 w 3046330"/>
                <a:gd name="connsiteY51" fmla="*/ 1736108 h 1833811"/>
                <a:gd name="connsiteX52" fmla="*/ 1210014 w 3046330"/>
                <a:gd name="connsiteY52" fmla="*/ 1738613 h 1833811"/>
                <a:gd name="connsiteX53" fmla="*/ 1104795 w 3046330"/>
                <a:gd name="connsiteY53" fmla="*/ 1743623 h 1833811"/>
                <a:gd name="connsiteX54" fmla="*/ 992061 w 3046330"/>
                <a:gd name="connsiteY54" fmla="*/ 1751139 h 1833811"/>
                <a:gd name="connsiteX55" fmla="*/ 831728 w 3046330"/>
                <a:gd name="connsiteY55" fmla="*/ 1761160 h 1833811"/>
                <a:gd name="connsiteX56" fmla="*/ 653858 w 3046330"/>
                <a:gd name="connsiteY56" fmla="*/ 1776191 h 1833811"/>
                <a:gd name="connsiteX57" fmla="*/ 438411 w 3046330"/>
                <a:gd name="connsiteY57" fmla="*/ 1801243 h 1833811"/>
                <a:gd name="connsiteX58" fmla="*/ 423380 w 3046330"/>
                <a:gd name="connsiteY58" fmla="*/ 1801243 h 1833811"/>
                <a:gd name="connsiteX59" fmla="*/ 380791 w 3046330"/>
                <a:gd name="connsiteY59" fmla="*/ 1791222 h 1833811"/>
                <a:gd name="connsiteX60" fmla="*/ 310645 w 3046330"/>
                <a:gd name="connsiteY60" fmla="*/ 1771181 h 1833811"/>
                <a:gd name="connsiteX61" fmla="*/ 220458 w 3046330"/>
                <a:gd name="connsiteY61" fmla="*/ 1741118 h 1833811"/>
                <a:gd name="connsiteX62" fmla="*/ 142797 w 3046330"/>
                <a:gd name="connsiteY62" fmla="*/ 1708551 h 1833811"/>
                <a:gd name="connsiteX63" fmla="*/ 82672 w 3046330"/>
                <a:gd name="connsiteY63" fmla="*/ 1675983 h 1833811"/>
                <a:gd name="connsiteX64" fmla="*/ 42588 w 3046330"/>
                <a:gd name="connsiteY64" fmla="*/ 1648426 h 1833811"/>
                <a:gd name="connsiteX65" fmla="*/ 15031 w 3046330"/>
                <a:gd name="connsiteY65" fmla="*/ 1623374 h 1833811"/>
                <a:gd name="connsiteX66" fmla="*/ 5010 w 3046330"/>
                <a:gd name="connsiteY66" fmla="*/ 1605837 h 1833811"/>
                <a:gd name="connsiteX67" fmla="*/ 0 w 3046330"/>
                <a:gd name="connsiteY67" fmla="*/ 1590806 h 1833811"/>
                <a:gd name="connsiteX68" fmla="*/ 0 w 3046330"/>
                <a:gd name="connsiteY68" fmla="*/ 1568259 h 1833811"/>
                <a:gd name="connsiteX69" fmla="*/ 2505 w 3046330"/>
                <a:gd name="connsiteY69" fmla="*/ 1555733 h 1833811"/>
                <a:gd name="connsiteX70" fmla="*/ 15031 w 3046330"/>
                <a:gd name="connsiteY70" fmla="*/ 1538197 h 1833811"/>
                <a:gd name="connsiteX71" fmla="*/ 57620 w 3046330"/>
                <a:gd name="connsiteY71" fmla="*/ 1505629 h 1833811"/>
                <a:gd name="connsiteX72" fmla="*/ 528598 w 3046330"/>
                <a:gd name="connsiteY72" fmla="*/ 1485587 h 1833811"/>
                <a:gd name="connsiteX73" fmla="*/ 613775 w 3046330"/>
                <a:gd name="connsiteY73" fmla="*/ 1488093 h 1833811"/>
                <a:gd name="connsiteX74" fmla="*/ 1097280 w 3046330"/>
                <a:gd name="connsiteY74" fmla="*/ 1490598 h 183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046330" h="1833811">
                  <a:moveTo>
                    <a:pt x="1097280" y="1490598"/>
                  </a:moveTo>
                  <a:lnTo>
                    <a:pt x="1545712" y="1488093"/>
                  </a:lnTo>
                  <a:lnTo>
                    <a:pt x="1793727" y="1488093"/>
                  </a:lnTo>
                  <a:lnTo>
                    <a:pt x="2239654" y="1490598"/>
                  </a:lnTo>
                  <a:lnTo>
                    <a:pt x="2530257" y="1488093"/>
                  </a:lnTo>
                  <a:lnTo>
                    <a:pt x="2718148" y="1488093"/>
                  </a:lnTo>
                  <a:lnTo>
                    <a:pt x="2750715" y="1480577"/>
                  </a:lnTo>
                  <a:lnTo>
                    <a:pt x="2780778" y="1463040"/>
                  </a:lnTo>
                  <a:lnTo>
                    <a:pt x="2795809" y="1445504"/>
                  </a:lnTo>
                  <a:lnTo>
                    <a:pt x="2803325" y="1425462"/>
                  </a:lnTo>
                  <a:lnTo>
                    <a:pt x="2810840" y="1395400"/>
                  </a:lnTo>
                  <a:lnTo>
                    <a:pt x="2808335" y="1305213"/>
                  </a:lnTo>
                  <a:lnTo>
                    <a:pt x="2795809" y="1169931"/>
                  </a:lnTo>
                  <a:lnTo>
                    <a:pt x="2765747" y="949473"/>
                  </a:lnTo>
                  <a:lnTo>
                    <a:pt x="2735684" y="726510"/>
                  </a:lnTo>
                  <a:lnTo>
                    <a:pt x="2698106" y="410854"/>
                  </a:lnTo>
                  <a:lnTo>
                    <a:pt x="2678065" y="200417"/>
                  </a:lnTo>
                  <a:lnTo>
                    <a:pt x="2673054" y="25053"/>
                  </a:lnTo>
                  <a:lnTo>
                    <a:pt x="2805830" y="0"/>
                  </a:lnTo>
                  <a:lnTo>
                    <a:pt x="2823366" y="187891"/>
                  </a:lnTo>
                  <a:lnTo>
                    <a:pt x="2848418" y="393318"/>
                  </a:lnTo>
                  <a:lnTo>
                    <a:pt x="2878481" y="651354"/>
                  </a:lnTo>
                  <a:lnTo>
                    <a:pt x="2901028" y="844255"/>
                  </a:lnTo>
                  <a:lnTo>
                    <a:pt x="2913554" y="977031"/>
                  </a:lnTo>
                  <a:lnTo>
                    <a:pt x="2923575" y="1054692"/>
                  </a:lnTo>
                  <a:lnTo>
                    <a:pt x="2933595" y="1124838"/>
                  </a:lnTo>
                  <a:lnTo>
                    <a:pt x="2948627" y="1197489"/>
                  </a:lnTo>
                  <a:lnTo>
                    <a:pt x="2973679" y="1300202"/>
                  </a:lnTo>
                  <a:lnTo>
                    <a:pt x="2998731" y="1380369"/>
                  </a:lnTo>
                  <a:lnTo>
                    <a:pt x="3021278" y="1427968"/>
                  </a:lnTo>
                  <a:lnTo>
                    <a:pt x="3036309" y="1445504"/>
                  </a:lnTo>
                  <a:lnTo>
                    <a:pt x="3043825" y="1465546"/>
                  </a:lnTo>
                  <a:lnTo>
                    <a:pt x="3046330" y="1488093"/>
                  </a:lnTo>
                  <a:lnTo>
                    <a:pt x="3038814" y="1520660"/>
                  </a:lnTo>
                  <a:lnTo>
                    <a:pt x="3016267" y="1563249"/>
                  </a:lnTo>
                  <a:lnTo>
                    <a:pt x="2956142" y="1648426"/>
                  </a:lnTo>
                  <a:lnTo>
                    <a:pt x="2896017" y="1741118"/>
                  </a:lnTo>
                  <a:lnTo>
                    <a:pt x="2863450" y="1788717"/>
                  </a:lnTo>
                  <a:lnTo>
                    <a:pt x="2838398" y="1816274"/>
                  </a:lnTo>
                  <a:lnTo>
                    <a:pt x="2813346" y="1831306"/>
                  </a:lnTo>
                  <a:lnTo>
                    <a:pt x="2795809" y="1833811"/>
                  </a:lnTo>
                  <a:lnTo>
                    <a:pt x="2773262" y="1833811"/>
                  </a:lnTo>
                  <a:lnTo>
                    <a:pt x="2750715" y="1823790"/>
                  </a:lnTo>
                  <a:lnTo>
                    <a:pt x="2723158" y="1803748"/>
                  </a:lnTo>
                  <a:lnTo>
                    <a:pt x="2688085" y="1778696"/>
                  </a:lnTo>
                  <a:lnTo>
                    <a:pt x="2653012" y="1758655"/>
                  </a:lnTo>
                  <a:lnTo>
                    <a:pt x="2620445" y="1743623"/>
                  </a:lnTo>
                  <a:lnTo>
                    <a:pt x="2582867" y="1736108"/>
                  </a:lnTo>
                  <a:lnTo>
                    <a:pt x="2430049" y="1736108"/>
                  </a:lnTo>
                  <a:lnTo>
                    <a:pt x="1944039" y="1736108"/>
                  </a:lnTo>
                  <a:lnTo>
                    <a:pt x="1590805" y="1736108"/>
                  </a:lnTo>
                  <a:lnTo>
                    <a:pt x="1395399" y="1736108"/>
                  </a:lnTo>
                  <a:lnTo>
                    <a:pt x="1210014" y="1738613"/>
                  </a:lnTo>
                  <a:lnTo>
                    <a:pt x="1104795" y="1743623"/>
                  </a:lnTo>
                  <a:lnTo>
                    <a:pt x="992061" y="1751139"/>
                  </a:lnTo>
                  <a:lnTo>
                    <a:pt x="831728" y="1761160"/>
                  </a:lnTo>
                  <a:lnTo>
                    <a:pt x="653858" y="1776191"/>
                  </a:lnTo>
                  <a:lnTo>
                    <a:pt x="438411" y="1801243"/>
                  </a:lnTo>
                  <a:lnTo>
                    <a:pt x="423380" y="1801243"/>
                  </a:lnTo>
                  <a:lnTo>
                    <a:pt x="380791" y="1791222"/>
                  </a:lnTo>
                  <a:lnTo>
                    <a:pt x="310645" y="1771181"/>
                  </a:lnTo>
                  <a:lnTo>
                    <a:pt x="220458" y="1741118"/>
                  </a:lnTo>
                  <a:lnTo>
                    <a:pt x="142797" y="1708551"/>
                  </a:lnTo>
                  <a:lnTo>
                    <a:pt x="82672" y="1675983"/>
                  </a:lnTo>
                  <a:lnTo>
                    <a:pt x="42588" y="1648426"/>
                  </a:lnTo>
                  <a:lnTo>
                    <a:pt x="15031" y="1623374"/>
                  </a:lnTo>
                  <a:lnTo>
                    <a:pt x="5010" y="1605837"/>
                  </a:lnTo>
                  <a:lnTo>
                    <a:pt x="0" y="1590806"/>
                  </a:lnTo>
                  <a:lnTo>
                    <a:pt x="0" y="1568259"/>
                  </a:lnTo>
                  <a:lnTo>
                    <a:pt x="2505" y="1555733"/>
                  </a:lnTo>
                  <a:lnTo>
                    <a:pt x="15031" y="1538197"/>
                  </a:lnTo>
                  <a:lnTo>
                    <a:pt x="57620" y="1505629"/>
                  </a:lnTo>
                  <a:lnTo>
                    <a:pt x="528598" y="1485587"/>
                  </a:lnTo>
                  <a:lnTo>
                    <a:pt x="613775" y="1488093"/>
                  </a:lnTo>
                  <a:lnTo>
                    <a:pt x="1097280" y="14905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47">
              <a:extLst>
                <a:ext uri="{FF2B5EF4-FFF2-40B4-BE49-F238E27FC236}">
                  <a16:creationId xmlns:a16="http://schemas.microsoft.com/office/drawing/2014/main" id="{F34DBC0E-2279-44F4-ADCF-AC6DAA45A872}"/>
                </a:ext>
              </a:extLst>
            </p:cNvPr>
            <p:cNvSpPr/>
            <p:nvPr/>
          </p:nvSpPr>
          <p:spPr>
            <a:xfrm rot="16200000">
              <a:off x="4962526" y="5492750"/>
              <a:ext cx="628650" cy="777875"/>
            </a:xfrm>
            <a:custGeom>
              <a:avLst/>
              <a:gdLst>
                <a:gd name="connsiteX0" fmla="*/ 573881 w 628650"/>
                <a:gd name="connsiteY0" fmla="*/ 152400 h 778669"/>
                <a:gd name="connsiteX1" fmla="*/ 535781 w 628650"/>
                <a:gd name="connsiteY1" fmla="*/ 302419 h 778669"/>
                <a:gd name="connsiteX2" fmla="*/ 509588 w 628650"/>
                <a:gd name="connsiteY2" fmla="*/ 404813 h 778669"/>
                <a:gd name="connsiteX3" fmla="*/ 488156 w 628650"/>
                <a:gd name="connsiteY3" fmla="*/ 488157 h 778669"/>
                <a:gd name="connsiteX4" fmla="*/ 471488 w 628650"/>
                <a:gd name="connsiteY4" fmla="*/ 554832 h 778669"/>
                <a:gd name="connsiteX5" fmla="*/ 466725 w 628650"/>
                <a:gd name="connsiteY5" fmla="*/ 583407 h 778669"/>
                <a:gd name="connsiteX6" fmla="*/ 464344 w 628650"/>
                <a:gd name="connsiteY6" fmla="*/ 616744 h 778669"/>
                <a:gd name="connsiteX7" fmla="*/ 466725 w 628650"/>
                <a:gd name="connsiteY7" fmla="*/ 640557 h 778669"/>
                <a:gd name="connsiteX8" fmla="*/ 476250 w 628650"/>
                <a:gd name="connsiteY8" fmla="*/ 666750 h 778669"/>
                <a:gd name="connsiteX9" fmla="*/ 490538 w 628650"/>
                <a:gd name="connsiteY9" fmla="*/ 683419 h 778669"/>
                <a:gd name="connsiteX10" fmla="*/ 516731 w 628650"/>
                <a:gd name="connsiteY10" fmla="*/ 697707 h 778669"/>
                <a:gd name="connsiteX11" fmla="*/ 540544 w 628650"/>
                <a:gd name="connsiteY11" fmla="*/ 702469 h 778669"/>
                <a:gd name="connsiteX12" fmla="*/ 628650 w 628650"/>
                <a:gd name="connsiteY12" fmla="*/ 709613 h 778669"/>
                <a:gd name="connsiteX13" fmla="*/ 0 w 628650"/>
                <a:gd name="connsiteY13" fmla="*/ 778669 h 778669"/>
                <a:gd name="connsiteX14" fmla="*/ 14288 w 628650"/>
                <a:gd name="connsiteY14" fmla="*/ 757238 h 778669"/>
                <a:gd name="connsiteX15" fmla="*/ 54769 w 628650"/>
                <a:gd name="connsiteY15" fmla="*/ 721519 h 778669"/>
                <a:gd name="connsiteX16" fmla="*/ 142875 w 628650"/>
                <a:gd name="connsiteY16" fmla="*/ 652463 h 778669"/>
                <a:gd name="connsiteX17" fmla="*/ 223838 w 628650"/>
                <a:gd name="connsiteY17" fmla="*/ 576263 h 778669"/>
                <a:gd name="connsiteX18" fmla="*/ 295275 w 628650"/>
                <a:gd name="connsiteY18" fmla="*/ 490538 h 778669"/>
                <a:gd name="connsiteX19" fmla="*/ 350044 w 628650"/>
                <a:gd name="connsiteY19" fmla="*/ 411957 h 778669"/>
                <a:gd name="connsiteX20" fmla="*/ 423863 w 628650"/>
                <a:gd name="connsiteY20" fmla="*/ 283369 h 778669"/>
                <a:gd name="connsiteX21" fmla="*/ 507206 w 628650"/>
                <a:gd name="connsiteY21" fmla="*/ 119063 h 778669"/>
                <a:gd name="connsiteX22" fmla="*/ 550069 w 628650"/>
                <a:gd name="connsiteY22" fmla="*/ 21432 h 778669"/>
                <a:gd name="connsiteX23" fmla="*/ 561975 w 628650"/>
                <a:gd name="connsiteY23" fmla="*/ 4763 h 778669"/>
                <a:gd name="connsiteX24" fmla="*/ 583406 w 628650"/>
                <a:gd name="connsiteY24" fmla="*/ 0 h 778669"/>
                <a:gd name="connsiteX25" fmla="*/ 597694 w 628650"/>
                <a:gd name="connsiteY25" fmla="*/ 4763 h 778669"/>
                <a:gd name="connsiteX26" fmla="*/ 602456 w 628650"/>
                <a:gd name="connsiteY26" fmla="*/ 16669 h 778669"/>
                <a:gd name="connsiteX27" fmla="*/ 602456 w 628650"/>
                <a:gd name="connsiteY27" fmla="*/ 45244 h 778669"/>
                <a:gd name="connsiteX28" fmla="*/ 573881 w 628650"/>
                <a:gd name="connsiteY28" fmla="*/ 152400 h 7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28650" h="778669">
                  <a:moveTo>
                    <a:pt x="573881" y="152400"/>
                  </a:moveTo>
                  <a:lnTo>
                    <a:pt x="535781" y="302419"/>
                  </a:lnTo>
                  <a:lnTo>
                    <a:pt x="509588" y="404813"/>
                  </a:lnTo>
                  <a:lnTo>
                    <a:pt x="488156" y="488157"/>
                  </a:lnTo>
                  <a:lnTo>
                    <a:pt x="471488" y="554832"/>
                  </a:lnTo>
                  <a:lnTo>
                    <a:pt x="466725" y="583407"/>
                  </a:lnTo>
                  <a:lnTo>
                    <a:pt x="464344" y="616744"/>
                  </a:lnTo>
                  <a:lnTo>
                    <a:pt x="466725" y="640557"/>
                  </a:lnTo>
                  <a:lnTo>
                    <a:pt x="476250" y="666750"/>
                  </a:lnTo>
                  <a:lnTo>
                    <a:pt x="490538" y="683419"/>
                  </a:lnTo>
                  <a:lnTo>
                    <a:pt x="516731" y="697707"/>
                  </a:lnTo>
                  <a:lnTo>
                    <a:pt x="540544" y="702469"/>
                  </a:lnTo>
                  <a:lnTo>
                    <a:pt x="628650" y="709613"/>
                  </a:lnTo>
                  <a:lnTo>
                    <a:pt x="0" y="778669"/>
                  </a:lnTo>
                  <a:lnTo>
                    <a:pt x="14288" y="757238"/>
                  </a:lnTo>
                  <a:lnTo>
                    <a:pt x="54769" y="721519"/>
                  </a:lnTo>
                  <a:lnTo>
                    <a:pt x="142875" y="652463"/>
                  </a:lnTo>
                  <a:lnTo>
                    <a:pt x="223838" y="576263"/>
                  </a:lnTo>
                  <a:lnTo>
                    <a:pt x="295275" y="490538"/>
                  </a:lnTo>
                  <a:lnTo>
                    <a:pt x="350044" y="411957"/>
                  </a:lnTo>
                  <a:lnTo>
                    <a:pt x="423863" y="283369"/>
                  </a:lnTo>
                  <a:lnTo>
                    <a:pt x="507206" y="119063"/>
                  </a:lnTo>
                  <a:lnTo>
                    <a:pt x="550069" y="21432"/>
                  </a:lnTo>
                  <a:lnTo>
                    <a:pt x="561975" y="4763"/>
                  </a:lnTo>
                  <a:lnTo>
                    <a:pt x="583406" y="0"/>
                  </a:lnTo>
                  <a:lnTo>
                    <a:pt x="597694" y="4763"/>
                  </a:lnTo>
                  <a:lnTo>
                    <a:pt x="602456" y="16669"/>
                  </a:lnTo>
                  <a:lnTo>
                    <a:pt x="602456" y="45244"/>
                  </a:lnTo>
                  <a:lnTo>
                    <a:pt x="573881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46">
              <a:extLst>
                <a:ext uri="{FF2B5EF4-FFF2-40B4-BE49-F238E27FC236}">
                  <a16:creationId xmlns:a16="http://schemas.microsoft.com/office/drawing/2014/main" id="{9325EDA4-3DEF-4C8D-B705-61AB2D0163FC}"/>
                </a:ext>
              </a:extLst>
            </p:cNvPr>
            <p:cNvSpPr/>
            <p:nvPr/>
          </p:nvSpPr>
          <p:spPr>
            <a:xfrm rot="16200000">
              <a:off x="4747420" y="3225006"/>
              <a:ext cx="309562" cy="1514475"/>
            </a:xfrm>
            <a:custGeom>
              <a:avLst/>
              <a:gdLst>
                <a:gd name="connsiteX0" fmla="*/ 54769 w 309563"/>
                <a:gd name="connsiteY0" fmla="*/ 728663 h 1514475"/>
                <a:gd name="connsiteX1" fmla="*/ 28575 w 309563"/>
                <a:gd name="connsiteY1" fmla="*/ 545307 h 1514475"/>
                <a:gd name="connsiteX2" fmla="*/ 16669 w 309563"/>
                <a:gd name="connsiteY2" fmla="*/ 469107 h 1514475"/>
                <a:gd name="connsiteX3" fmla="*/ 7144 w 309563"/>
                <a:gd name="connsiteY3" fmla="*/ 392907 h 1514475"/>
                <a:gd name="connsiteX4" fmla="*/ 2382 w 309563"/>
                <a:gd name="connsiteY4" fmla="*/ 297657 h 1514475"/>
                <a:gd name="connsiteX5" fmla="*/ 0 w 309563"/>
                <a:gd name="connsiteY5" fmla="*/ 204788 h 1514475"/>
                <a:gd name="connsiteX6" fmla="*/ 4763 w 309563"/>
                <a:gd name="connsiteY6" fmla="*/ 128588 h 1514475"/>
                <a:gd name="connsiteX7" fmla="*/ 26194 w 309563"/>
                <a:gd name="connsiteY7" fmla="*/ 0 h 1514475"/>
                <a:gd name="connsiteX8" fmla="*/ 183357 w 309563"/>
                <a:gd name="connsiteY8" fmla="*/ 11907 h 1514475"/>
                <a:gd name="connsiteX9" fmla="*/ 166688 w 309563"/>
                <a:gd name="connsiteY9" fmla="*/ 114300 h 1514475"/>
                <a:gd name="connsiteX10" fmla="*/ 161925 w 309563"/>
                <a:gd name="connsiteY10" fmla="*/ 169069 h 1514475"/>
                <a:gd name="connsiteX11" fmla="*/ 159544 w 309563"/>
                <a:gd name="connsiteY11" fmla="*/ 226219 h 1514475"/>
                <a:gd name="connsiteX12" fmla="*/ 161925 w 309563"/>
                <a:gd name="connsiteY12" fmla="*/ 338138 h 1514475"/>
                <a:gd name="connsiteX13" fmla="*/ 180975 w 309563"/>
                <a:gd name="connsiteY13" fmla="*/ 488157 h 1514475"/>
                <a:gd name="connsiteX14" fmla="*/ 214313 w 309563"/>
                <a:gd name="connsiteY14" fmla="*/ 697707 h 1514475"/>
                <a:gd name="connsiteX15" fmla="*/ 247650 w 309563"/>
                <a:gd name="connsiteY15" fmla="*/ 926307 h 1514475"/>
                <a:gd name="connsiteX16" fmla="*/ 269082 w 309563"/>
                <a:gd name="connsiteY16" fmla="*/ 1095375 h 1514475"/>
                <a:gd name="connsiteX17" fmla="*/ 285750 w 309563"/>
                <a:gd name="connsiteY17" fmla="*/ 1240632 h 1514475"/>
                <a:gd name="connsiteX18" fmla="*/ 309563 w 309563"/>
                <a:gd name="connsiteY18" fmla="*/ 1507332 h 1514475"/>
                <a:gd name="connsiteX19" fmla="*/ 130969 w 309563"/>
                <a:gd name="connsiteY19" fmla="*/ 1514475 h 1514475"/>
                <a:gd name="connsiteX20" fmla="*/ 123825 w 309563"/>
                <a:gd name="connsiteY20" fmla="*/ 1371600 h 1514475"/>
                <a:gd name="connsiteX21" fmla="*/ 114300 w 309563"/>
                <a:gd name="connsiteY21" fmla="*/ 1243013 h 1514475"/>
                <a:gd name="connsiteX22" fmla="*/ 102394 w 309563"/>
                <a:gd name="connsiteY22" fmla="*/ 1126332 h 1514475"/>
                <a:gd name="connsiteX23" fmla="*/ 83344 w 309563"/>
                <a:gd name="connsiteY23" fmla="*/ 952500 h 1514475"/>
                <a:gd name="connsiteX24" fmla="*/ 54769 w 309563"/>
                <a:gd name="connsiteY24" fmla="*/ 728663 h 15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09563" h="1514475">
                  <a:moveTo>
                    <a:pt x="54769" y="728663"/>
                  </a:moveTo>
                  <a:lnTo>
                    <a:pt x="28575" y="545307"/>
                  </a:lnTo>
                  <a:lnTo>
                    <a:pt x="16669" y="469107"/>
                  </a:lnTo>
                  <a:lnTo>
                    <a:pt x="7144" y="392907"/>
                  </a:lnTo>
                  <a:lnTo>
                    <a:pt x="2382" y="297657"/>
                  </a:lnTo>
                  <a:lnTo>
                    <a:pt x="0" y="204788"/>
                  </a:lnTo>
                  <a:lnTo>
                    <a:pt x="4763" y="128588"/>
                  </a:lnTo>
                  <a:lnTo>
                    <a:pt x="26194" y="0"/>
                  </a:lnTo>
                  <a:lnTo>
                    <a:pt x="183357" y="11907"/>
                  </a:lnTo>
                  <a:lnTo>
                    <a:pt x="166688" y="114300"/>
                  </a:lnTo>
                  <a:lnTo>
                    <a:pt x="161925" y="169069"/>
                  </a:lnTo>
                  <a:cubicBezTo>
                    <a:pt x="161131" y="188119"/>
                    <a:pt x="160338" y="207169"/>
                    <a:pt x="159544" y="226219"/>
                  </a:cubicBezTo>
                  <a:cubicBezTo>
                    <a:pt x="160338" y="263525"/>
                    <a:pt x="161131" y="300832"/>
                    <a:pt x="161925" y="338138"/>
                  </a:cubicBezTo>
                  <a:lnTo>
                    <a:pt x="180975" y="488157"/>
                  </a:lnTo>
                  <a:lnTo>
                    <a:pt x="214313" y="697707"/>
                  </a:lnTo>
                  <a:lnTo>
                    <a:pt x="247650" y="926307"/>
                  </a:lnTo>
                  <a:lnTo>
                    <a:pt x="269082" y="1095375"/>
                  </a:lnTo>
                  <a:lnTo>
                    <a:pt x="285750" y="1240632"/>
                  </a:lnTo>
                  <a:lnTo>
                    <a:pt x="309563" y="1507332"/>
                  </a:lnTo>
                  <a:lnTo>
                    <a:pt x="130969" y="1514475"/>
                  </a:lnTo>
                  <a:lnTo>
                    <a:pt x="123825" y="1371600"/>
                  </a:lnTo>
                  <a:lnTo>
                    <a:pt x="114300" y="1243013"/>
                  </a:lnTo>
                  <a:lnTo>
                    <a:pt x="102394" y="1126332"/>
                  </a:lnTo>
                  <a:lnTo>
                    <a:pt x="83344" y="952500"/>
                  </a:lnTo>
                  <a:lnTo>
                    <a:pt x="54769" y="728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45">
              <a:extLst>
                <a:ext uri="{FF2B5EF4-FFF2-40B4-BE49-F238E27FC236}">
                  <a16:creationId xmlns:a16="http://schemas.microsoft.com/office/drawing/2014/main" id="{60C1A2CF-920C-4ADF-AEA3-633A5C617E3F}"/>
                </a:ext>
              </a:extLst>
            </p:cNvPr>
            <p:cNvSpPr/>
            <p:nvPr/>
          </p:nvSpPr>
          <p:spPr>
            <a:xfrm rot="16200000">
              <a:off x="4733925" y="3906838"/>
              <a:ext cx="344487" cy="1538288"/>
            </a:xfrm>
            <a:custGeom>
              <a:avLst/>
              <a:gdLst>
                <a:gd name="connsiteX0" fmla="*/ 266700 w 345281"/>
                <a:gd name="connsiteY0" fmla="*/ 747712 h 1538287"/>
                <a:gd name="connsiteX1" fmla="*/ 240506 w 345281"/>
                <a:gd name="connsiteY1" fmla="*/ 557212 h 1538287"/>
                <a:gd name="connsiteX2" fmla="*/ 214312 w 345281"/>
                <a:gd name="connsiteY2" fmla="*/ 340518 h 1538287"/>
                <a:gd name="connsiteX3" fmla="*/ 192881 w 345281"/>
                <a:gd name="connsiteY3" fmla="*/ 142875 h 1538287"/>
                <a:gd name="connsiteX4" fmla="*/ 190500 w 345281"/>
                <a:gd name="connsiteY4" fmla="*/ 0 h 1538287"/>
                <a:gd name="connsiteX5" fmla="*/ 0 w 345281"/>
                <a:gd name="connsiteY5" fmla="*/ 9525 h 1538287"/>
                <a:gd name="connsiteX6" fmla="*/ 16668 w 345281"/>
                <a:gd name="connsiteY6" fmla="*/ 116681 h 1538287"/>
                <a:gd name="connsiteX7" fmla="*/ 50006 w 345281"/>
                <a:gd name="connsiteY7" fmla="*/ 359568 h 1538287"/>
                <a:gd name="connsiteX8" fmla="*/ 88106 w 345281"/>
                <a:gd name="connsiteY8" fmla="*/ 661987 h 1538287"/>
                <a:gd name="connsiteX9" fmla="*/ 114300 w 345281"/>
                <a:gd name="connsiteY9" fmla="*/ 876300 h 1538287"/>
                <a:gd name="connsiteX10" fmla="*/ 138112 w 345281"/>
                <a:gd name="connsiteY10" fmla="*/ 1107281 h 1538287"/>
                <a:gd name="connsiteX11" fmla="*/ 157162 w 345281"/>
                <a:gd name="connsiteY11" fmla="*/ 1297781 h 1538287"/>
                <a:gd name="connsiteX12" fmla="*/ 173831 w 345281"/>
                <a:gd name="connsiteY12" fmla="*/ 1538287 h 1538287"/>
                <a:gd name="connsiteX13" fmla="*/ 345281 w 345281"/>
                <a:gd name="connsiteY13" fmla="*/ 1524000 h 1538287"/>
                <a:gd name="connsiteX14" fmla="*/ 342900 w 345281"/>
                <a:gd name="connsiteY14" fmla="*/ 1369218 h 1538287"/>
                <a:gd name="connsiteX15" fmla="*/ 330993 w 345281"/>
                <a:gd name="connsiteY15" fmla="*/ 1243012 h 1538287"/>
                <a:gd name="connsiteX16" fmla="*/ 319087 w 345281"/>
                <a:gd name="connsiteY16" fmla="*/ 1143000 h 1538287"/>
                <a:gd name="connsiteX17" fmla="*/ 300037 w 345281"/>
                <a:gd name="connsiteY17" fmla="*/ 1009650 h 1538287"/>
                <a:gd name="connsiteX18" fmla="*/ 266700 w 345281"/>
                <a:gd name="connsiteY18" fmla="*/ 747712 h 1538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5281" h="1538287">
                  <a:moveTo>
                    <a:pt x="266700" y="747712"/>
                  </a:moveTo>
                  <a:lnTo>
                    <a:pt x="240506" y="557212"/>
                  </a:lnTo>
                  <a:lnTo>
                    <a:pt x="214312" y="340518"/>
                  </a:lnTo>
                  <a:lnTo>
                    <a:pt x="192881" y="142875"/>
                  </a:lnTo>
                  <a:cubicBezTo>
                    <a:pt x="192087" y="95250"/>
                    <a:pt x="191294" y="47625"/>
                    <a:pt x="190500" y="0"/>
                  </a:cubicBezTo>
                  <a:lnTo>
                    <a:pt x="0" y="9525"/>
                  </a:lnTo>
                  <a:lnTo>
                    <a:pt x="16668" y="116681"/>
                  </a:lnTo>
                  <a:lnTo>
                    <a:pt x="50006" y="359568"/>
                  </a:lnTo>
                  <a:lnTo>
                    <a:pt x="88106" y="661987"/>
                  </a:lnTo>
                  <a:lnTo>
                    <a:pt x="114300" y="876300"/>
                  </a:lnTo>
                  <a:lnTo>
                    <a:pt x="138112" y="1107281"/>
                  </a:lnTo>
                  <a:lnTo>
                    <a:pt x="157162" y="1297781"/>
                  </a:lnTo>
                  <a:lnTo>
                    <a:pt x="173831" y="1538287"/>
                  </a:lnTo>
                  <a:lnTo>
                    <a:pt x="345281" y="1524000"/>
                  </a:lnTo>
                  <a:cubicBezTo>
                    <a:pt x="344487" y="1472406"/>
                    <a:pt x="343694" y="1420812"/>
                    <a:pt x="342900" y="1369218"/>
                  </a:cubicBezTo>
                  <a:lnTo>
                    <a:pt x="330993" y="1243012"/>
                  </a:lnTo>
                  <a:lnTo>
                    <a:pt x="319087" y="1143000"/>
                  </a:lnTo>
                  <a:lnTo>
                    <a:pt x="300037" y="1009650"/>
                  </a:lnTo>
                  <a:lnTo>
                    <a:pt x="266700" y="747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5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54210DBD-1B91-4EC0-B654-0400A2E195AE}"/>
              </a:ext>
            </a:extLst>
          </p:cNvPr>
          <p:cNvSpPr/>
          <p:nvPr/>
        </p:nvSpPr>
        <p:spPr>
          <a:xfrm>
            <a:off x="2476500" y="1552575"/>
            <a:ext cx="1422400" cy="1687513"/>
          </a:xfrm>
          <a:custGeom>
            <a:avLst/>
            <a:gdLst>
              <a:gd name="connsiteX0" fmla="*/ 940594 w 1421606"/>
              <a:gd name="connsiteY0" fmla="*/ 514350 h 1688306"/>
              <a:gd name="connsiteX1" fmla="*/ 771525 w 1421606"/>
              <a:gd name="connsiteY1" fmla="*/ 766763 h 1688306"/>
              <a:gd name="connsiteX2" fmla="*/ 671513 w 1421606"/>
              <a:gd name="connsiteY2" fmla="*/ 912019 h 1688306"/>
              <a:gd name="connsiteX3" fmla="*/ 633413 w 1421606"/>
              <a:gd name="connsiteY3" fmla="*/ 966788 h 1688306"/>
              <a:gd name="connsiteX4" fmla="*/ 554831 w 1421606"/>
              <a:gd name="connsiteY4" fmla="*/ 1059656 h 1688306"/>
              <a:gd name="connsiteX5" fmla="*/ 452438 w 1421606"/>
              <a:gd name="connsiteY5" fmla="*/ 1173956 h 1688306"/>
              <a:gd name="connsiteX6" fmla="*/ 321469 w 1421606"/>
              <a:gd name="connsiteY6" fmla="*/ 1314450 h 1688306"/>
              <a:gd name="connsiteX7" fmla="*/ 166688 w 1421606"/>
              <a:gd name="connsiteY7" fmla="*/ 1473994 h 1688306"/>
              <a:gd name="connsiteX8" fmla="*/ 30956 w 1421606"/>
              <a:gd name="connsiteY8" fmla="*/ 1612106 h 1688306"/>
              <a:gd name="connsiteX9" fmla="*/ 7144 w 1421606"/>
              <a:gd name="connsiteY9" fmla="*/ 1640681 h 1688306"/>
              <a:gd name="connsiteX10" fmla="*/ 2381 w 1421606"/>
              <a:gd name="connsiteY10" fmla="*/ 1652588 h 1688306"/>
              <a:gd name="connsiteX11" fmla="*/ 0 w 1421606"/>
              <a:gd name="connsiteY11" fmla="*/ 1674019 h 1688306"/>
              <a:gd name="connsiteX12" fmla="*/ 2381 w 1421606"/>
              <a:gd name="connsiteY12" fmla="*/ 1681163 h 1688306"/>
              <a:gd name="connsiteX13" fmla="*/ 4763 w 1421606"/>
              <a:gd name="connsiteY13" fmla="*/ 1688306 h 1688306"/>
              <a:gd name="connsiteX14" fmla="*/ 30956 w 1421606"/>
              <a:gd name="connsiteY14" fmla="*/ 1685925 h 1688306"/>
              <a:gd name="connsiteX15" fmla="*/ 61913 w 1421606"/>
              <a:gd name="connsiteY15" fmla="*/ 1671638 h 1688306"/>
              <a:gd name="connsiteX16" fmla="*/ 133350 w 1421606"/>
              <a:gd name="connsiteY16" fmla="*/ 1616869 h 1688306"/>
              <a:gd name="connsiteX17" fmla="*/ 300038 w 1421606"/>
              <a:gd name="connsiteY17" fmla="*/ 1493044 h 1688306"/>
              <a:gd name="connsiteX18" fmla="*/ 421481 w 1421606"/>
              <a:gd name="connsiteY18" fmla="*/ 1402556 h 1688306"/>
              <a:gd name="connsiteX19" fmla="*/ 545306 w 1421606"/>
              <a:gd name="connsiteY19" fmla="*/ 1285875 h 1688306"/>
              <a:gd name="connsiteX20" fmla="*/ 704850 w 1421606"/>
              <a:gd name="connsiteY20" fmla="*/ 1138238 h 1688306"/>
              <a:gd name="connsiteX21" fmla="*/ 859631 w 1421606"/>
              <a:gd name="connsiteY21" fmla="*/ 985838 h 1688306"/>
              <a:gd name="connsiteX22" fmla="*/ 1012031 w 1421606"/>
              <a:gd name="connsiteY22" fmla="*/ 816769 h 1688306"/>
              <a:gd name="connsiteX23" fmla="*/ 1159669 w 1421606"/>
              <a:gd name="connsiteY23" fmla="*/ 633413 h 1688306"/>
              <a:gd name="connsiteX24" fmla="*/ 1278731 w 1421606"/>
              <a:gd name="connsiteY24" fmla="*/ 476250 h 1688306"/>
              <a:gd name="connsiteX25" fmla="*/ 1352550 w 1421606"/>
              <a:gd name="connsiteY25" fmla="*/ 423863 h 1688306"/>
              <a:gd name="connsiteX26" fmla="*/ 1390650 w 1421606"/>
              <a:gd name="connsiteY26" fmla="*/ 390525 h 1688306"/>
              <a:gd name="connsiteX27" fmla="*/ 1407319 w 1421606"/>
              <a:gd name="connsiteY27" fmla="*/ 369094 h 1688306"/>
              <a:gd name="connsiteX28" fmla="*/ 1416844 w 1421606"/>
              <a:gd name="connsiteY28" fmla="*/ 347663 h 1688306"/>
              <a:gd name="connsiteX29" fmla="*/ 1421606 w 1421606"/>
              <a:gd name="connsiteY29" fmla="*/ 316706 h 1688306"/>
              <a:gd name="connsiteX30" fmla="*/ 1416844 w 1421606"/>
              <a:gd name="connsiteY30" fmla="*/ 285750 h 1688306"/>
              <a:gd name="connsiteX31" fmla="*/ 1388269 w 1421606"/>
              <a:gd name="connsiteY31" fmla="*/ 230981 h 1688306"/>
              <a:gd name="connsiteX32" fmla="*/ 1362075 w 1421606"/>
              <a:gd name="connsiteY32" fmla="*/ 195263 h 1688306"/>
              <a:gd name="connsiteX33" fmla="*/ 1316831 w 1421606"/>
              <a:gd name="connsiteY33" fmla="*/ 145256 h 1688306"/>
              <a:gd name="connsiteX34" fmla="*/ 1264444 w 1421606"/>
              <a:gd name="connsiteY34" fmla="*/ 92869 h 1688306"/>
              <a:gd name="connsiteX35" fmla="*/ 1219200 w 1421606"/>
              <a:gd name="connsiteY35" fmla="*/ 57150 h 1688306"/>
              <a:gd name="connsiteX36" fmla="*/ 1181100 w 1421606"/>
              <a:gd name="connsiteY36" fmla="*/ 35719 h 1688306"/>
              <a:gd name="connsiteX37" fmla="*/ 1133475 w 1421606"/>
              <a:gd name="connsiteY37" fmla="*/ 14288 h 1688306"/>
              <a:gd name="connsiteX38" fmla="*/ 1095375 w 1421606"/>
              <a:gd name="connsiteY38" fmla="*/ 4763 h 1688306"/>
              <a:gd name="connsiteX39" fmla="*/ 1062038 w 1421606"/>
              <a:gd name="connsiteY39" fmla="*/ 0 h 1688306"/>
              <a:gd name="connsiteX40" fmla="*/ 1007269 w 1421606"/>
              <a:gd name="connsiteY40" fmla="*/ 0 h 1688306"/>
              <a:gd name="connsiteX41" fmla="*/ 990600 w 1421606"/>
              <a:gd name="connsiteY41" fmla="*/ 4763 h 1688306"/>
              <a:gd name="connsiteX42" fmla="*/ 978694 w 1421606"/>
              <a:gd name="connsiteY42" fmla="*/ 11906 h 1688306"/>
              <a:gd name="connsiteX43" fmla="*/ 973931 w 1421606"/>
              <a:gd name="connsiteY43" fmla="*/ 26194 h 1688306"/>
              <a:gd name="connsiteX44" fmla="*/ 976313 w 1421606"/>
              <a:gd name="connsiteY44" fmla="*/ 45244 h 1688306"/>
              <a:gd name="connsiteX45" fmla="*/ 985838 w 1421606"/>
              <a:gd name="connsiteY45" fmla="*/ 61913 h 1688306"/>
              <a:gd name="connsiteX46" fmla="*/ 1042988 w 1421606"/>
              <a:gd name="connsiteY46" fmla="*/ 107156 h 1688306"/>
              <a:gd name="connsiteX47" fmla="*/ 1081088 w 1421606"/>
              <a:gd name="connsiteY47" fmla="*/ 145256 h 1688306"/>
              <a:gd name="connsiteX48" fmla="*/ 1100138 w 1421606"/>
              <a:gd name="connsiteY48" fmla="*/ 173831 h 1688306"/>
              <a:gd name="connsiteX49" fmla="*/ 1107281 w 1421606"/>
              <a:gd name="connsiteY49" fmla="*/ 195263 h 1688306"/>
              <a:gd name="connsiteX50" fmla="*/ 1104900 w 1421606"/>
              <a:gd name="connsiteY50" fmla="*/ 219075 h 1688306"/>
              <a:gd name="connsiteX51" fmla="*/ 1090613 w 1421606"/>
              <a:gd name="connsiteY51" fmla="*/ 257175 h 1688306"/>
              <a:gd name="connsiteX52" fmla="*/ 1040606 w 1421606"/>
              <a:gd name="connsiteY52" fmla="*/ 352425 h 1688306"/>
              <a:gd name="connsiteX53" fmla="*/ 940594 w 1421606"/>
              <a:gd name="connsiteY53" fmla="*/ 514350 h 1688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421606" h="1688306">
                <a:moveTo>
                  <a:pt x="940594" y="514350"/>
                </a:moveTo>
                <a:lnTo>
                  <a:pt x="771525" y="766763"/>
                </a:lnTo>
                <a:lnTo>
                  <a:pt x="671513" y="912019"/>
                </a:lnTo>
                <a:lnTo>
                  <a:pt x="633413" y="966788"/>
                </a:lnTo>
                <a:lnTo>
                  <a:pt x="554831" y="1059656"/>
                </a:lnTo>
                <a:lnTo>
                  <a:pt x="452438" y="1173956"/>
                </a:lnTo>
                <a:lnTo>
                  <a:pt x="321469" y="1314450"/>
                </a:lnTo>
                <a:lnTo>
                  <a:pt x="166688" y="1473994"/>
                </a:lnTo>
                <a:lnTo>
                  <a:pt x="30956" y="1612106"/>
                </a:lnTo>
                <a:lnTo>
                  <a:pt x="7144" y="1640681"/>
                </a:lnTo>
                <a:lnTo>
                  <a:pt x="2381" y="1652588"/>
                </a:lnTo>
                <a:lnTo>
                  <a:pt x="0" y="1674019"/>
                </a:lnTo>
                <a:lnTo>
                  <a:pt x="2381" y="1681163"/>
                </a:lnTo>
                <a:lnTo>
                  <a:pt x="4763" y="1688306"/>
                </a:lnTo>
                <a:lnTo>
                  <a:pt x="30956" y="1685925"/>
                </a:lnTo>
                <a:lnTo>
                  <a:pt x="61913" y="1671638"/>
                </a:lnTo>
                <a:lnTo>
                  <a:pt x="133350" y="1616869"/>
                </a:lnTo>
                <a:lnTo>
                  <a:pt x="300038" y="1493044"/>
                </a:lnTo>
                <a:lnTo>
                  <a:pt x="421481" y="1402556"/>
                </a:lnTo>
                <a:lnTo>
                  <a:pt x="545306" y="1285875"/>
                </a:lnTo>
                <a:lnTo>
                  <a:pt x="704850" y="1138238"/>
                </a:lnTo>
                <a:lnTo>
                  <a:pt x="859631" y="985838"/>
                </a:lnTo>
                <a:lnTo>
                  <a:pt x="1012031" y="816769"/>
                </a:lnTo>
                <a:lnTo>
                  <a:pt x="1159669" y="633413"/>
                </a:lnTo>
                <a:lnTo>
                  <a:pt x="1278731" y="476250"/>
                </a:lnTo>
                <a:lnTo>
                  <a:pt x="1352550" y="423863"/>
                </a:lnTo>
                <a:lnTo>
                  <a:pt x="1390650" y="390525"/>
                </a:lnTo>
                <a:lnTo>
                  <a:pt x="1407319" y="369094"/>
                </a:lnTo>
                <a:lnTo>
                  <a:pt x="1416844" y="347663"/>
                </a:lnTo>
                <a:lnTo>
                  <a:pt x="1421606" y="316706"/>
                </a:lnTo>
                <a:lnTo>
                  <a:pt x="1416844" y="285750"/>
                </a:lnTo>
                <a:lnTo>
                  <a:pt x="1388269" y="230981"/>
                </a:lnTo>
                <a:lnTo>
                  <a:pt x="1362075" y="195263"/>
                </a:lnTo>
                <a:lnTo>
                  <a:pt x="1316831" y="145256"/>
                </a:lnTo>
                <a:lnTo>
                  <a:pt x="1264444" y="92869"/>
                </a:lnTo>
                <a:lnTo>
                  <a:pt x="1219200" y="57150"/>
                </a:lnTo>
                <a:lnTo>
                  <a:pt x="1181100" y="35719"/>
                </a:lnTo>
                <a:lnTo>
                  <a:pt x="1133475" y="14288"/>
                </a:lnTo>
                <a:lnTo>
                  <a:pt x="1095375" y="4763"/>
                </a:lnTo>
                <a:lnTo>
                  <a:pt x="1062038" y="0"/>
                </a:lnTo>
                <a:lnTo>
                  <a:pt x="1007269" y="0"/>
                </a:lnTo>
                <a:lnTo>
                  <a:pt x="990600" y="4763"/>
                </a:lnTo>
                <a:lnTo>
                  <a:pt x="978694" y="11906"/>
                </a:lnTo>
                <a:lnTo>
                  <a:pt x="973931" y="26194"/>
                </a:lnTo>
                <a:lnTo>
                  <a:pt x="976313" y="45244"/>
                </a:lnTo>
                <a:lnTo>
                  <a:pt x="985838" y="61913"/>
                </a:lnTo>
                <a:lnTo>
                  <a:pt x="1042988" y="107156"/>
                </a:lnTo>
                <a:lnTo>
                  <a:pt x="1081088" y="145256"/>
                </a:lnTo>
                <a:lnTo>
                  <a:pt x="1100138" y="173831"/>
                </a:lnTo>
                <a:lnTo>
                  <a:pt x="1107281" y="195263"/>
                </a:lnTo>
                <a:lnTo>
                  <a:pt x="1104900" y="219075"/>
                </a:lnTo>
                <a:lnTo>
                  <a:pt x="1090613" y="257175"/>
                </a:lnTo>
                <a:lnTo>
                  <a:pt x="1040606" y="352425"/>
                </a:lnTo>
                <a:lnTo>
                  <a:pt x="940594" y="5143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43824972-121E-4C5E-9E16-71B9FB939A34}"/>
              </a:ext>
            </a:extLst>
          </p:cNvPr>
          <p:cNvSpPr/>
          <p:nvPr/>
        </p:nvSpPr>
        <p:spPr>
          <a:xfrm>
            <a:off x="2705100" y="4362450"/>
            <a:ext cx="565150" cy="633413"/>
          </a:xfrm>
          <a:custGeom>
            <a:avLst/>
            <a:gdLst>
              <a:gd name="connsiteX0" fmla="*/ 188119 w 564356"/>
              <a:gd name="connsiteY0" fmla="*/ 261938 h 633413"/>
              <a:gd name="connsiteX1" fmla="*/ 104775 w 564356"/>
              <a:gd name="connsiteY1" fmla="*/ 150019 h 633413"/>
              <a:gd name="connsiteX2" fmla="*/ 33338 w 564356"/>
              <a:gd name="connsiteY2" fmla="*/ 57150 h 633413"/>
              <a:gd name="connsiteX3" fmla="*/ 16669 w 564356"/>
              <a:gd name="connsiteY3" fmla="*/ 40481 h 633413"/>
              <a:gd name="connsiteX4" fmla="*/ 2381 w 564356"/>
              <a:gd name="connsiteY4" fmla="*/ 23813 h 633413"/>
              <a:gd name="connsiteX5" fmla="*/ 0 w 564356"/>
              <a:gd name="connsiteY5" fmla="*/ 11906 h 633413"/>
              <a:gd name="connsiteX6" fmla="*/ 4763 w 564356"/>
              <a:gd name="connsiteY6" fmla="*/ 2381 h 633413"/>
              <a:gd name="connsiteX7" fmla="*/ 28575 w 564356"/>
              <a:gd name="connsiteY7" fmla="*/ 0 h 633413"/>
              <a:gd name="connsiteX8" fmla="*/ 123825 w 564356"/>
              <a:gd name="connsiteY8" fmla="*/ 26194 h 633413"/>
              <a:gd name="connsiteX9" fmla="*/ 228600 w 564356"/>
              <a:gd name="connsiteY9" fmla="*/ 69056 h 633413"/>
              <a:gd name="connsiteX10" fmla="*/ 297656 w 564356"/>
              <a:gd name="connsiteY10" fmla="*/ 104775 h 633413"/>
              <a:gd name="connsiteX11" fmla="*/ 347663 w 564356"/>
              <a:gd name="connsiteY11" fmla="*/ 138113 h 633413"/>
              <a:gd name="connsiteX12" fmla="*/ 407194 w 564356"/>
              <a:gd name="connsiteY12" fmla="*/ 180975 h 633413"/>
              <a:gd name="connsiteX13" fmla="*/ 450056 w 564356"/>
              <a:gd name="connsiteY13" fmla="*/ 219075 h 633413"/>
              <a:gd name="connsiteX14" fmla="*/ 483394 w 564356"/>
              <a:gd name="connsiteY14" fmla="*/ 254794 h 633413"/>
              <a:gd name="connsiteX15" fmla="*/ 507206 w 564356"/>
              <a:gd name="connsiteY15" fmla="*/ 285750 h 633413"/>
              <a:gd name="connsiteX16" fmla="*/ 528638 w 564356"/>
              <a:gd name="connsiteY16" fmla="*/ 321469 h 633413"/>
              <a:gd name="connsiteX17" fmla="*/ 545306 w 564356"/>
              <a:gd name="connsiteY17" fmla="*/ 366713 h 633413"/>
              <a:gd name="connsiteX18" fmla="*/ 559594 w 564356"/>
              <a:gd name="connsiteY18" fmla="*/ 416719 h 633413"/>
              <a:gd name="connsiteX19" fmla="*/ 564356 w 564356"/>
              <a:gd name="connsiteY19" fmla="*/ 466725 h 633413"/>
              <a:gd name="connsiteX20" fmla="*/ 564356 w 564356"/>
              <a:gd name="connsiteY20" fmla="*/ 535781 h 633413"/>
              <a:gd name="connsiteX21" fmla="*/ 552450 w 564356"/>
              <a:gd name="connsiteY21" fmla="*/ 578644 h 633413"/>
              <a:gd name="connsiteX22" fmla="*/ 533400 w 564356"/>
              <a:gd name="connsiteY22" fmla="*/ 609600 h 633413"/>
              <a:gd name="connsiteX23" fmla="*/ 509588 w 564356"/>
              <a:gd name="connsiteY23" fmla="*/ 626269 h 633413"/>
              <a:gd name="connsiteX24" fmla="*/ 495300 w 564356"/>
              <a:gd name="connsiteY24" fmla="*/ 631031 h 633413"/>
              <a:gd name="connsiteX25" fmla="*/ 473869 w 564356"/>
              <a:gd name="connsiteY25" fmla="*/ 633413 h 633413"/>
              <a:gd name="connsiteX26" fmla="*/ 435769 w 564356"/>
              <a:gd name="connsiteY26" fmla="*/ 623888 h 633413"/>
              <a:gd name="connsiteX27" fmla="*/ 407194 w 564356"/>
              <a:gd name="connsiteY27" fmla="*/ 597694 h 633413"/>
              <a:gd name="connsiteX28" fmla="*/ 366713 w 564356"/>
              <a:gd name="connsiteY28" fmla="*/ 545306 h 633413"/>
              <a:gd name="connsiteX29" fmla="*/ 311944 w 564356"/>
              <a:gd name="connsiteY29" fmla="*/ 447675 h 633413"/>
              <a:gd name="connsiteX30" fmla="*/ 188119 w 564356"/>
              <a:gd name="connsiteY30" fmla="*/ 261938 h 633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64356" h="633413">
                <a:moveTo>
                  <a:pt x="188119" y="261938"/>
                </a:moveTo>
                <a:lnTo>
                  <a:pt x="104775" y="150019"/>
                </a:lnTo>
                <a:lnTo>
                  <a:pt x="33338" y="57150"/>
                </a:lnTo>
                <a:lnTo>
                  <a:pt x="16669" y="40481"/>
                </a:lnTo>
                <a:lnTo>
                  <a:pt x="2381" y="23813"/>
                </a:lnTo>
                <a:lnTo>
                  <a:pt x="0" y="11906"/>
                </a:lnTo>
                <a:lnTo>
                  <a:pt x="4763" y="2381"/>
                </a:lnTo>
                <a:lnTo>
                  <a:pt x="28575" y="0"/>
                </a:lnTo>
                <a:lnTo>
                  <a:pt x="123825" y="26194"/>
                </a:lnTo>
                <a:lnTo>
                  <a:pt x="228600" y="69056"/>
                </a:lnTo>
                <a:lnTo>
                  <a:pt x="297656" y="104775"/>
                </a:lnTo>
                <a:lnTo>
                  <a:pt x="347663" y="138113"/>
                </a:lnTo>
                <a:lnTo>
                  <a:pt x="407194" y="180975"/>
                </a:lnTo>
                <a:lnTo>
                  <a:pt x="450056" y="219075"/>
                </a:lnTo>
                <a:lnTo>
                  <a:pt x="483394" y="254794"/>
                </a:lnTo>
                <a:lnTo>
                  <a:pt x="507206" y="285750"/>
                </a:lnTo>
                <a:lnTo>
                  <a:pt x="528638" y="321469"/>
                </a:lnTo>
                <a:lnTo>
                  <a:pt x="545306" y="366713"/>
                </a:lnTo>
                <a:lnTo>
                  <a:pt x="559594" y="416719"/>
                </a:lnTo>
                <a:lnTo>
                  <a:pt x="564356" y="466725"/>
                </a:lnTo>
                <a:lnTo>
                  <a:pt x="564356" y="535781"/>
                </a:lnTo>
                <a:lnTo>
                  <a:pt x="552450" y="578644"/>
                </a:lnTo>
                <a:lnTo>
                  <a:pt x="533400" y="609600"/>
                </a:lnTo>
                <a:lnTo>
                  <a:pt x="509588" y="626269"/>
                </a:lnTo>
                <a:lnTo>
                  <a:pt x="495300" y="631031"/>
                </a:lnTo>
                <a:lnTo>
                  <a:pt x="473869" y="633413"/>
                </a:lnTo>
                <a:lnTo>
                  <a:pt x="435769" y="623888"/>
                </a:lnTo>
                <a:lnTo>
                  <a:pt x="407194" y="597694"/>
                </a:lnTo>
                <a:lnTo>
                  <a:pt x="366713" y="545306"/>
                </a:lnTo>
                <a:lnTo>
                  <a:pt x="311944" y="447675"/>
                </a:lnTo>
                <a:lnTo>
                  <a:pt x="188119" y="2619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96178AAF-4C04-4F7B-888A-76732DDC33BD}"/>
              </a:ext>
            </a:extLst>
          </p:cNvPr>
          <p:cNvSpPr/>
          <p:nvPr/>
        </p:nvSpPr>
        <p:spPr>
          <a:xfrm>
            <a:off x="3975100" y="3960813"/>
            <a:ext cx="539750" cy="644525"/>
          </a:xfrm>
          <a:custGeom>
            <a:avLst/>
            <a:gdLst>
              <a:gd name="connsiteX0" fmla="*/ 152400 w 540544"/>
              <a:gd name="connsiteY0" fmla="*/ 316706 h 645319"/>
              <a:gd name="connsiteX1" fmla="*/ 69057 w 540544"/>
              <a:gd name="connsiteY1" fmla="*/ 476250 h 645319"/>
              <a:gd name="connsiteX2" fmla="*/ 7144 w 540544"/>
              <a:gd name="connsiteY2" fmla="*/ 595312 h 645319"/>
              <a:gd name="connsiteX3" fmla="*/ 0 w 540544"/>
              <a:gd name="connsiteY3" fmla="*/ 619125 h 645319"/>
              <a:gd name="connsiteX4" fmla="*/ 0 w 540544"/>
              <a:gd name="connsiteY4" fmla="*/ 635794 h 645319"/>
              <a:gd name="connsiteX5" fmla="*/ 7144 w 540544"/>
              <a:gd name="connsiteY5" fmla="*/ 645319 h 645319"/>
              <a:gd name="connsiteX6" fmla="*/ 30957 w 540544"/>
              <a:gd name="connsiteY6" fmla="*/ 645319 h 645319"/>
              <a:gd name="connsiteX7" fmla="*/ 61913 w 540544"/>
              <a:gd name="connsiteY7" fmla="*/ 626269 h 645319"/>
              <a:gd name="connsiteX8" fmla="*/ 130969 w 540544"/>
              <a:gd name="connsiteY8" fmla="*/ 571500 h 645319"/>
              <a:gd name="connsiteX9" fmla="*/ 216694 w 540544"/>
              <a:gd name="connsiteY9" fmla="*/ 502444 h 645319"/>
              <a:gd name="connsiteX10" fmla="*/ 285750 w 540544"/>
              <a:gd name="connsiteY10" fmla="*/ 452437 h 645319"/>
              <a:gd name="connsiteX11" fmla="*/ 361950 w 540544"/>
              <a:gd name="connsiteY11" fmla="*/ 395287 h 645319"/>
              <a:gd name="connsiteX12" fmla="*/ 423863 w 540544"/>
              <a:gd name="connsiteY12" fmla="*/ 352425 h 645319"/>
              <a:gd name="connsiteX13" fmla="*/ 445294 w 540544"/>
              <a:gd name="connsiteY13" fmla="*/ 342900 h 645319"/>
              <a:gd name="connsiteX14" fmla="*/ 481013 w 540544"/>
              <a:gd name="connsiteY14" fmla="*/ 335756 h 645319"/>
              <a:gd name="connsiteX15" fmla="*/ 511969 w 540544"/>
              <a:gd name="connsiteY15" fmla="*/ 323850 h 645319"/>
              <a:gd name="connsiteX16" fmla="*/ 528638 w 540544"/>
              <a:gd name="connsiteY16" fmla="*/ 309562 h 645319"/>
              <a:gd name="connsiteX17" fmla="*/ 535782 w 540544"/>
              <a:gd name="connsiteY17" fmla="*/ 292894 h 645319"/>
              <a:gd name="connsiteX18" fmla="*/ 540544 w 540544"/>
              <a:gd name="connsiteY18" fmla="*/ 280987 h 645319"/>
              <a:gd name="connsiteX19" fmla="*/ 538163 w 540544"/>
              <a:gd name="connsiteY19" fmla="*/ 257175 h 645319"/>
              <a:gd name="connsiteX20" fmla="*/ 528638 w 540544"/>
              <a:gd name="connsiteY20" fmla="*/ 230981 h 645319"/>
              <a:gd name="connsiteX21" fmla="*/ 507207 w 540544"/>
              <a:gd name="connsiteY21" fmla="*/ 188119 h 645319"/>
              <a:gd name="connsiteX22" fmla="*/ 495300 w 540544"/>
              <a:gd name="connsiteY22" fmla="*/ 171450 h 645319"/>
              <a:gd name="connsiteX23" fmla="*/ 473869 w 540544"/>
              <a:gd name="connsiteY23" fmla="*/ 150019 h 645319"/>
              <a:gd name="connsiteX24" fmla="*/ 431007 w 540544"/>
              <a:gd name="connsiteY24" fmla="*/ 114300 h 645319"/>
              <a:gd name="connsiteX25" fmla="*/ 385763 w 540544"/>
              <a:gd name="connsiteY25" fmla="*/ 83344 h 645319"/>
              <a:gd name="connsiteX26" fmla="*/ 314325 w 540544"/>
              <a:gd name="connsiteY26" fmla="*/ 45244 h 645319"/>
              <a:gd name="connsiteX27" fmla="*/ 245269 w 540544"/>
              <a:gd name="connsiteY27" fmla="*/ 11906 h 645319"/>
              <a:gd name="connsiteX28" fmla="*/ 209550 w 540544"/>
              <a:gd name="connsiteY28" fmla="*/ 0 h 645319"/>
              <a:gd name="connsiteX29" fmla="*/ 190500 w 540544"/>
              <a:gd name="connsiteY29" fmla="*/ 0 h 645319"/>
              <a:gd name="connsiteX30" fmla="*/ 178594 w 540544"/>
              <a:gd name="connsiteY30" fmla="*/ 4762 h 645319"/>
              <a:gd name="connsiteX31" fmla="*/ 180975 w 540544"/>
              <a:gd name="connsiteY31" fmla="*/ 23812 h 645319"/>
              <a:gd name="connsiteX32" fmla="*/ 195263 w 540544"/>
              <a:gd name="connsiteY32" fmla="*/ 47625 h 645319"/>
              <a:gd name="connsiteX33" fmla="*/ 211932 w 540544"/>
              <a:gd name="connsiteY33" fmla="*/ 73819 h 645319"/>
              <a:gd name="connsiteX34" fmla="*/ 223838 w 540544"/>
              <a:gd name="connsiteY34" fmla="*/ 102394 h 645319"/>
              <a:gd name="connsiteX35" fmla="*/ 228600 w 540544"/>
              <a:gd name="connsiteY35" fmla="*/ 138112 h 645319"/>
              <a:gd name="connsiteX36" fmla="*/ 223838 w 540544"/>
              <a:gd name="connsiteY36" fmla="*/ 166687 h 645319"/>
              <a:gd name="connsiteX37" fmla="*/ 204788 w 540544"/>
              <a:gd name="connsiteY37" fmla="*/ 214312 h 645319"/>
              <a:gd name="connsiteX38" fmla="*/ 152400 w 540544"/>
              <a:gd name="connsiteY38" fmla="*/ 316706 h 645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40544" h="645319">
                <a:moveTo>
                  <a:pt x="152400" y="316706"/>
                </a:moveTo>
                <a:lnTo>
                  <a:pt x="69057" y="476250"/>
                </a:lnTo>
                <a:lnTo>
                  <a:pt x="7144" y="595312"/>
                </a:lnTo>
                <a:lnTo>
                  <a:pt x="0" y="619125"/>
                </a:lnTo>
                <a:lnTo>
                  <a:pt x="0" y="635794"/>
                </a:lnTo>
                <a:lnTo>
                  <a:pt x="7144" y="645319"/>
                </a:lnTo>
                <a:lnTo>
                  <a:pt x="30957" y="645319"/>
                </a:lnTo>
                <a:lnTo>
                  <a:pt x="61913" y="626269"/>
                </a:lnTo>
                <a:lnTo>
                  <a:pt x="130969" y="571500"/>
                </a:lnTo>
                <a:lnTo>
                  <a:pt x="216694" y="502444"/>
                </a:lnTo>
                <a:lnTo>
                  <a:pt x="285750" y="452437"/>
                </a:lnTo>
                <a:lnTo>
                  <a:pt x="361950" y="395287"/>
                </a:lnTo>
                <a:lnTo>
                  <a:pt x="423863" y="352425"/>
                </a:lnTo>
                <a:lnTo>
                  <a:pt x="445294" y="342900"/>
                </a:lnTo>
                <a:lnTo>
                  <a:pt x="481013" y="335756"/>
                </a:lnTo>
                <a:lnTo>
                  <a:pt x="511969" y="323850"/>
                </a:lnTo>
                <a:lnTo>
                  <a:pt x="528638" y="309562"/>
                </a:lnTo>
                <a:lnTo>
                  <a:pt x="535782" y="292894"/>
                </a:lnTo>
                <a:lnTo>
                  <a:pt x="540544" y="280987"/>
                </a:lnTo>
                <a:lnTo>
                  <a:pt x="538163" y="257175"/>
                </a:lnTo>
                <a:lnTo>
                  <a:pt x="528638" y="230981"/>
                </a:lnTo>
                <a:lnTo>
                  <a:pt x="507207" y="188119"/>
                </a:lnTo>
                <a:lnTo>
                  <a:pt x="495300" y="171450"/>
                </a:lnTo>
                <a:lnTo>
                  <a:pt x="473869" y="150019"/>
                </a:lnTo>
                <a:lnTo>
                  <a:pt x="431007" y="114300"/>
                </a:lnTo>
                <a:lnTo>
                  <a:pt x="385763" y="83344"/>
                </a:lnTo>
                <a:lnTo>
                  <a:pt x="314325" y="45244"/>
                </a:lnTo>
                <a:lnTo>
                  <a:pt x="245269" y="11906"/>
                </a:lnTo>
                <a:lnTo>
                  <a:pt x="209550" y="0"/>
                </a:lnTo>
                <a:lnTo>
                  <a:pt x="190500" y="0"/>
                </a:lnTo>
                <a:lnTo>
                  <a:pt x="178594" y="4762"/>
                </a:lnTo>
                <a:lnTo>
                  <a:pt x="180975" y="23812"/>
                </a:lnTo>
                <a:lnTo>
                  <a:pt x="195263" y="47625"/>
                </a:lnTo>
                <a:lnTo>
                  <a:pt x="211932" y="73819"/>
                </a:lnTo>
                <a:lnTo>
                  <a:pt x="223838" y="102394"/>
                </a:lnTo>
                <a:lnTo>
                  <a:pt x="228600" y="138112"/>
                </a:lnTo>
                <a:lnTo>
                  <a:pt x="223838" y="166687"/>
                </a:lnTo>
                <a:lnTo>
                  <a:pt x="204788" y="214312"/>
                </a:lnTo>
                <a:lnTo>
                  <a:pt x="152400" y="3167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869DA527-7BF4-4EA3-8F1E-1A7A62E9A56A}"/>
              </a:ext>
            </a:extLst>
          </p:cNvPr>
          <p:cNvSpPr/>
          <p:nvPr/>
        </p:nvSpPr>
        <p:spPr>
          <a:xfrm>
            <a:off x="5186363" y="2344738"/>
            <a:ext cx="447675" cy="625475"/>
          </a:xfrm>
          <a:custGeom>
            <a:avLst/>
            <a:gdLst>
              <a:gd name="connsiteX0" fmla="*/ 204787 w 447675"/>
              <a:gd name="connsiteY0" fmla="*/ 423863 h 623888"/>
              <a:gd name="connsiteX1" fmla="*/ 164306 w 447675"/>
              <a:gd name="connsiteY1" fmla="*/ 292894 h 623888"/>
              <a:gd name="connsiteX2" fmla="*/ 157162 w 447675"/>
              <a:gd name="connsiteY2" fmla="*/ 273844 h 623888"/>
              <a:gd name="connsiteX3" fmla="*/ 116681 w 447675"/>
              <a:gd name="connsiteY3" fmla="*/ 204788 h 623888"/>
              <a:gd name="connsiteX4" fmla="*/ 38100 w 447675"/>
              <a:gd name="connsiteY4" fmla="*/ 85725 h 623888"/>
              <a:gd name="connsiteX5" fmla="*/ 11906 w 447675"/>
              <a:gd name="connsiteY5" fmla="*/ 45244 h 623888"/>
              <a:gd name="connsiteX6" fmla="*/ 0 w 447675"/>
              <a:gd name="connsiteY6" fmla="*/ 23813 h 623888"/>
              <a:gd name="connsiteX7" fmla="*/ 0 w 447675"/>
              <a:gd name="connsiteY7" fmla="*/ 7144 h 623888"/>
              <a:gd name="connsiteX8" fmla="*/ 4762 w 447675"/>
              <a:gd name="connsiteY8" fmla="*/ 0 h 623888"/>
              <a:gd name="connsiteX9" fmla="*/ 16668 w 447675"/>
              <a:gd name="connsiteY9" fmla="*/ 0 h 623888"/>
              <a:gd name="connsiteX10" fmla="*/ 35718 w 447675"/>
              <a:gd name="connsiteY10" fmla="*/ 2382 h 623888"/>
              <a:gd name="connsiteX11" fmla="*/ 95250 w 447675"/>
              <a:gd name="connsiteY11" fmla="*/ 30957 h 623888"/>
              <a:gd name="connsiteX12" fmla="*/ 192881 w 447675"/>
              <a:gd name="connsiteY12" fmla="*/ 88107 h 623888"/>
              <a:gd name="connsiteX13" fmla="*/ 269081 w 447675"/>
              <a:gd name="connsiteY13" fmla="*/ 145257 h 623888"/>
              <a:gd name="connsiteX14" fmla="*/ 319087 w 447675"/>
              <a:gd name="connsiteY14" fmla="*/ 190500 h 623888"/>
              <a:gd name="connsiteX15" fmla="*/ 364331 w 447675"/>
              <a:gd name="connsiteY15" fmla="*/ 247650 h 623888"/>
              <a:gd name="connsiteX16" fmla="*/ 397668 w 447675"/>
              <a:gd name="connsiteY16" fmla="*/ 302419 h 623888"/>
              <a:gd name="connsiteX17" fmla="*/ 423862 w 447675"/>
              <a:gd name="connsiteY17" fmla="*/ 361950 h 623888"/>
              <a:gd name="connsiteX18" fmla="*/ 440531 w 447675"/>
              <a:gd name="connsiteY18" fmla="*/ 411957 h 623888"/>
              <a:gd name="connsiteX19" fmla="*/ 447675 w 447675"/>
              <a:gd name="connsiteY19" fmla="*/ 459582 h 623888"/>
              <a:gd name="connsiteX20" fmla="*/ 445293 w 447675"/>
              <a:gd name="connsiteY20" fmla="*/ 509588 h 623888"/>
              <a:gd name="connsiteX21" fmla="*/ 433387 w 447675"/>
              <a:gd name="connsiteY21" fmla="*/ 550069 h 623888"/>
              <a:gd name="connsiteX22" fmla="*/ 409575 w 447675"/>
              <a:gd name="connsiteY22" fmla="*/ 590550 h 623888"/>
              <a:gd name="connsiteX23" fmla="*/ 383381 w 447675"/>
              <a:gd name="connsiteY23" fmla="*/ 614363 h 623888"/>
              <a:gd name="connsiteX24" fmla="*/ 357187 w 447675"/>
              <a:gd name="connsiteY24" fmla="*/ 623888 h 623888"/>
              <a:gd name="connsiteX25" fmla="*/ 330993 w 447675"/>
              <a:gd name="connsiteY25" fmla="*/ 623888 h 623888"/>
              <a:gd name="connsiteX26" fmla="*/ 295275 w 447675"/>
              <a:gd name="connsiteY26" fmla="*/ 607219 h 623888"/>
              <a:gd name="connsiteX27" fmla="*/ 257175 w 447675"/>
              <a:gd name="connsiteY27" fmla="*/ 578644 h 623888"/>
              <a:gd name="connsiteX28" fmla="*/ 235743 w 447675"/>
              <a:gd name="connsiteY28" fmla="*/ 521494 h 623888"/>
              <a:gd name="connsiteX29" fmla="*/ 204787 w 447675"/>
              <a:gd name="connsiteY29" fmla="*/ 423863 h 623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47675" h="623888">
                <a:moveTo>
                  <a:pt x="204787" y="423863"/>
                </a:moveTo>
                <a:lnTo>
                  <a:pt x="164306" y="292894"/>
                </a:lnTo>
                <a:lnTo>
                  <a:pt x="157162" y="273844"/>
                </a:lnTo>
                <a:lnTo>
                  <a:pt x="116681" y="204788"/>
                </a:lnTo>
                <a:lnTo>
                  <a:pt x="38100" y="85725"/>
                </a:lnTo>
                <a:lnTo>
                  <a:pt x="11906" y="45244"/>
                </a:lnTo>
                <a:lnTo>
                  <a:pt x="0" y="23813"/>
                </a:lnTo>
                <a:lnTo>
                  <a:pt x="0" y="7144"/>
                </a:lnTo>
                <a:lnTo>
                  <a:pt x="4762" y="0"/>
                </a:lnTo>
                <a:lnTo>
                  <a:pt x="16668" y="0"/>
                </a:lnTo>
                <a:lnTo>
                  <a:pt x="35718" y="2382"/>
                </a:lnTo>
                <a:lnTo>
                  <a:pt x="95250" y="30957"/>
                </a:lnTo>
                <a:lnTo>
                  <a:pt x="192881" y="88107"/>
                </a:lnTo>
                <a:lnTo>
                  <a:pt x="269081" y="145257"/>
                </a:lnTo>
                <a:lnTo>
                  <a:pt x="319087" y="190500"/>
                </a:lnTo>
                <a:lnTo>
                  <a:pt x="364331" y="247650"/>
                </a:lnTo>
                <a:lnTo>
                  <a:pt x="397668" y="302419"/>
                </a:lnTo>
                <a:lnTo>
                  <a:pt x="423862" y="361950"/>
                </a:lnTo>
                <a:lnTo>
                  <a:pt x="440531" y="411957"/>
                </a:lnTo>
                <a:lnTo>
                  <a:pt x="447675" y="459582"/>
                </a:lnTo>
                <a:lnTo>
                  <a:pt x="445293" y="509588"/>
                </a:lnTo>
                <a:lnTo>
                  <a:pt x="433387" y="550069"/>
                </a:lnTo>
                <a:lnTo>
                  <a:pt x="409575" y="590550"/>
                </a:lnTo>
                <a:lnTo>
                  <a:pt x="383381" y="614363"/>
                </a:lnTo>
                <a:lnTo>
                  <a:pt x="357187" y="623888"/>
                </a:lnTo>
                <a:lnTo>
                  <a:pt x="330993" y="623888"/>
                </a:lnTo>
                <a:lnTo>
                  <a:pt x="295275" y="607219"/>
                </a:lnTo>
                <a:lnTo>
                  <a:pt x="257175" y="578644"/>
                </a:lnTo>
                <a:lnTo>
                  <a:pt x="235743" y="521494"/>
                </a:lnTo>
                <a:lnTo>
                  <a:pt x="204787" y="4238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E22DBEBD-7DC6-4056-A231-9AB546773784}"/>
              </a:ext>
            </a:extLst>
          </p:cNvPr>
          <p:cNvSpPr/>
          <p:nvPr/>
        </p:nvSpPr>
        <p:spPr>
          <a:xfrm rot="16200000">
            <a:off x="2848769" y="3529807"/>
            <a:ext cx="3735387" cy="342900"/>
          </a:xfrm>
          <a:custGeom>
            <a:avLst/>
            <a:gdLst>
              <a:gd name="connsiteX0" fmla="*/ 2040523 w 3734311"/>
              <a:gd name="connsiteY0" fmla="*/ 135012 h 343667"/>
              <a:gd name="connsiteX1" fmla="*/ 1653898 w 3734311"/>
              <a:gd name="connsiteY1" fmla="*/ 131944 h 343667"/>
              <a:gd name="connsiteX2" fmla="*/ 1316368 w 3734311"/>
              <a:gd name="connsiteY2" fmla="*/ 131944 h 343667"/>
              <a:gd name="connsiteX3" fmla="*/ 1058617 w 3734311"/>
              <a:gd name="connsiteY3" fmla="*/ 131944 h 343667"/>
              <a:gd name="connsiteX4" fmla="*/ 843825 w 3734311"/>
              <a:gd name="connsiteY4" fmla="*/ 128875 h 343667"/>
              <a:gd name="connsiteX5" fmla="*/ 724155 w 3734311"/>
              <a:gd name="connsiteY5" fmla="*/ 122738 h 343667"/>
              <a:gd name="connsiteX6" fmla="*/ 546185 w 3734311"/>
              <a:gd name="connsiteY6" fmla="*/ 107396 h 343667"/>
              <a:gd name="connsiteX7" fmla="*/ 426515 w 3734311"/>
              <a:gd name="connsiteY7" fmla="*/ 88985 h 343667"/>
              <a:gd name="connsiteX8" fmla="*/ 316051 w 3734311"/>
              <a:gd name="connsiteY8" fmla="*/ 92054 h 343667"/>
              <a:gd name="connsiteX9" fmla="*/ 156491 w 3734311"/>
              <a:gd name="connsiteY9" fmla="*/ 107396 h 343667"/>
              <a:gd name="connsiteX10" fmla="*/ 104327 w 3734311"/>
              <a:gd name="connsiteY10" fmla="*/ 135012 h 343667"/>
              <a:gd name="connsiteX11" fmla="*/ 39890 w 3734311"/>
              <a:gd name="connsiteY11" fmla="*/ 184108 h 343667"/>
              <a:gd name="connsiteX12" fmla="*/ 12274 w 3734311"/>
              <a:gd name="connsiteY12" fmla="*/ 214792 h 343667"/>
              <a:gd name="connsiteX13" fmla="*/ 0 w 3734311"/>
              <a:gd name="connsiteY13" fmla="*/ 236271 h 343667"/>
              <a:gd name="connsiteX14" fmla="*/ 3068 w 3734311"/>
              <a:gd name="connsiteY14" fmla="*/ 263887 h 343667"/>
              <a:gd name="connsiteX15" fmla="*/ 12274 w 3734311"/>
              <a:gd name="connsiteY15" fmla="*/ 282298 h 343667"/>
              <a:gd name="connsiteX16" fmla="*/ 42958 w 3734311"/>
              <a:gd name="connsiteY16" fmla="*/ 303777 h 343667"/>
              <a:gd name="connsiteX17" fmla="*/ 76711 w 3734311"/>
              <a:gd name="connsiteY17" fmla="*/ 319120 h 343667"/>
              <a:gd name="connsiteX18" fmla="*/ 110464 w 3734311"/>
              <a:gd name="connsiteY18" fmla="*/ 328325 h 343667"/>
              <a:gd name="connsiteX19" fmla="*/ 156491 w 3734311"/>
              <a:gd name="connsiteY19" fmla="*/ 334462 h 343667"/>
              <a:gd name="connsiteX20" fmla="*/ 303777 w 3734311"/>
              <a:gd name="connsiteY20" fmla="*/ 337530 h 343667"/>
              <a:gd name="connsiteX21" fmla="*/ 616759 w 3734311"/>
              <a:gd name="connsiteY21" fmla="*/ 343667 h 343667"/>
              <a:gd name="connsiteX22" fmla="*/ 1006453 w 3734311"/>
              <a:gd name="connsiteY22" fmla="*/ 343667 h 343667"/>
              <a:gd name="connsiteX23" fmla="*/ 1445243 w 3734311"/>
              <a:gd name="connsiteY23" fmla="*/ 343667 h 343667"/>
              <a:gd name="connsiteX24" fmla="*/ 1795047 w 3734311"/>
              <a:gd name="connsiteY24" fmla="*/ 340599 h 343667"/>
              <a:gd name="connsiteX25" fmla="*/ 2209288 w 3734311"/>
              <a:gd name="connsiteY25" fmla="*/ 340599 h 343667"/>
              <a:gd name="connsiteX26" fmla="*/ 2783090 w 3734311"/>
              <a:gd name="connsiteY26" fmla="*/ 337530 h 343667"/>
              <a:gd name="connsiteX27" fmla="*/ 3390644 w 3734311"/>
              <a:gd name="connsiteY27" fmla="*/ 334462 h 343667"/>
              <a:gd name="connsiteX28" fmla="*/ 3458150 w 3734311"/>
              <a:gd name="connsiteY28" fmla="*/ 334462 h 343667"/>
              <a:gd name="connsiteX29" fmla="*/ 3608504 w 3734311"/>
              <a:gd name="connsiteY29" fmla="*/ 309914 h 343667"/>
              <a:gd name="connsiteX30" fmla="*/ 3639189 w 3734311"/>
              <a:gd name="connsiteY30" fmla="*/ 270024 h 343667"/>
              <a:gd name="connsiteX31" fmla="*/ 3676010 w 3734311"/>
              <a:gd name="connsiteY31" fmla="*/ 199450 h 343667"/>
              <a:gd name="connsiteX32" fmla="*/ 3703627 w 3734311"/>
              <a:gd name="connsiteY32" fmla="*/ 135012 h 343667"/>
              <a:gd name="connsiteX33" fmla="*/ 3725106 w 3734311"/>
              <a:gd name="connsiteY33" fmla="*/ 73643 h 343667"/>
              <a:gd name="connsiteX34" fmla="*/ 3734311 w 3734311"/>
              <a:gd name="connsiteY34" fmla="*/ 24548 h 343667"/>
              <a:gd name="connsiteX35" fmla="*/ 3731243 w 3734311"/>
              <a:gd name="connsiteY35" fmla="*/ 9205 h 343667"/>
              <a:gd name="connsiteX36" fmla="*/ 3725106 w 3734311"/>
              <a:gd name="connsiteY36" fmla="*/ 0 h 343667"/>
              <a:gd name="connsiteX37" fmla="*/ 3715900 w 3734311"/>
              <a:gd name="connsiteY37" fmla="*/ 0 h 343667"/>
              <a:gd name="connsiteX38" fmla="*/ 3688284 w 3734311"/>
              <a:gd name="connsiteY38" fmla="*/ 6137 h 343667"/>
              <a:gd name="connsiteX39" fmla="*/ 3657600 w 3734311"/>
              <a:gd name="connsiteY39" fmla="*/ 21479 h 343667"/>
              <a:gd name="connsiteX40" fmla="*/ 3614641 w 3734311"/>
              <a:gd name="connsiteY40" fmla="*/ 52164 h 343667"/>
              <a:gd name="connsiteX41" fmla="*/ 3568615 w 3734311"/>
              <a:gd name="connsiteY41" fmla="*/ 79780 h 343667"/>
              <a:gd name="connsiteX42" fmla="*/ 3507245 w 3734311"/>
              <a:gd name="connsiteY42" fmla="*/ 110465 h 343667"/>
              <a:gd name="connsiteX43" fmla="*/ 3448945 w 3734311"/>
              <a:gd name="connsiteY43" fmla="*/ 128875 h 343667"/>
              <a:gd name="connsiteX44" fmla="*/ 3356891 w 3734311"/>
              <a:gd name="connsiteY44" fmla="*/ 135012 h 343667"/>
              <a:gd name="connsiteX45" fmla="*/ 3074593 w 3734311"/>
              <a:gd name="connsiteY45" fmla="*/ 131944 h 343667"/>
              <a:gd name="connsiteX46" fmla="*/ 2519202 w 3734311"/>
              <a:gd name="connsiteY46" fmla="*/ 131944 h 343667"/>
              <a:gd name="connsiteX47" fmla="*/ 2040523 w 3734311"/>
              <a:gd name="connsiteY47" fmla="*/ 135012 h 343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3734311" h="343667">
                <a:moveTo>
                  <a:pt x="2040523" y="135012"/>
                </a:moveTo>
                <a:lnTo>
                  <a:pt x="1653898" y="131944"/>
                </a:lnTo>
                <a:lnTo>
                  <a:pt x="1316368" y="131944"/>
                </a:lnTo>
                <a:lnTo>
                  <a:pt x="1058617" y="131944"/>
                </a:lnTo>
                <a:lnTo>
                  <a:pt x="843825" y="128875"/>
                </a:lnTo>
                <a:lnTo>
                  <a:pt x="724155" y="122738"/>
                </a:lnTo>
                <a:lnTo>
                  <a:pt x="546185" y="107396"/>
                </a:lnTo>
                <a:lnTo>
                  <a:pt x="426515" y="88985"/>
                </a:lnTo>
                <a:lnTo>
                  <a:pt x="316051" y="92054"/>
                </a:lnTo>
                <a:lnTo>
                  <a:pt x="156491" y="107396"/>
                </a:lnTo>
                <a:lnTo>
                  <a:pt x="104327" y="135012"/>
                </a:lnTo>
                <a:lnTo>
                  <a:pt x="39890" y="184108"/>
                </a:lnTo>
                <a:lnTo>
                  <a:pt x="12274" y="214792"/>
                </a:lnTo>
                <a:lnTo>
                  <a:pt x="0" y="236271"/>
                </a:lnTo>
                <a:lnTo>
                  <a:pt x="3068" y="263887"/>
                </a:lnTo>
                <a:lnTo>
                  <a:pt x="12274" y="282298"/>
                </a:lnTo>
                <a:lnTo>
                  <a:pt x="42958" y="303777"/>
                </a:lnTo>
                <a:lnTo>
                  <a:pt x="76711" y="319120"/>
                </a:lnTo>
                <a:lnTo>
                  <a:pt x="110464" y="328325"/>
                </a:lnTo>
                <a:lnTo>
                  <a:pt x="156491" y="334462"/>
                </a:lnTo>
                <a:lnTo>
                  <a:pt x="303777" y="337530"/>
                </a:lnTo>
                <a:lnTo>
                  <a:pt x="616759" y="343667"/>
                </a:lnTo>
                <a:lnTo>
                  <a:pt x="1006453" y="343667"/>
                </a:lnTo>
                <a:lnTo>
                  <a:pt x="1445243" y="343667"/>
                </a:lnTo>
                <a:lnTo>
                  <a:pt x="1795047" y="340599"/>
                </a:lnTo>
                <a:lnTo>
                  <a:pt x="2209288" y="340599"/>
                </a:lnTo>
                <a:lnTo>
                  <a:pt x="2783090" y="337530"/>
                </a:lnTo>
                <a:lnTo>
                  <a:pt x="3390644" y="334462"/>
                </a:lnTo>
                <a:lnTo>
                  <a:pt x="3458150" y="334462"/>
                </a:lnTo>
                <a:lnTo>
                  <a:pt x="3608504" y="309914"/>
                </a:lnTo>
                <a:lnTo>
                  <a:pt x="3639189" y="270024"/>
                </a:lnTo>
                <a:lnTo>
                  <a:pt x="3676010" y="199450"/>
                </a:lnTo>
                <a:lnTo>
                  <a:pt x="3703627" y="135012"/>
                </a:lnTo>
                <a:lnTo>
                  <a:pt x="3725106" y="73643"/>
                </a:lnTo>
                <a:lnTo>
                  <a:pt x="3734311" y="24548"/>
                </a:lnTo>
                <a:lnTo>
                  <a:pt x="3731243" y="9205"/>
                </a:lnTo>
                <a:lnTo>
                  <a:pt x="3725106" y="0"/>
                </a:lnTo>
                <a:lnTo>
                  <a:pt x="3715900" y="0"/>
                </a:lnTo>
                <a:lnTo>
                  <a:pt x="3688284" y="6137"/>
                </a:lnTo>
                <a:lnTo>
                  <a:pt x="3657600" y="21479"/>
                </a:lnTo>
                <a:lnTo>
                  <a:pt x="3614641" y="52164"/>
                </a:lnTo>
                <a:lnTo>
                  <a:pt x="3568615" y="79780"/>
                </a:lnTo>
                <a:lnTo>
                  <a:pt x="3507245" y="110465"/>
                </a:lnTo>
                <a:lnTo>
                  <a:pt x="3448945" y="128875"/>
                </a:lnTo>
                <a:lnTo>
                  <a:pt x="3356891" y="135012"/>
                </a:lnTo>
                <a:lnTo>
                  <a:pt x="3074593" y="131944"/>
                </a:lnTo>
                <a:lnTo>
                  <a:pt x="2519202" y="131944"/>
                </a:lnTo>
                <a:lnTo>
                  <a:pt x="2040523" y="1350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26202D62-35F2-4807-9EB6-147B575A5F90}"/>
              </a:ext>
            </a:extLst>
          </p:cNvPr>
          <p:cNvSpPr/>
          <p:nvPr/>
        </p:nvSpPr>
        <p:spPr>
          <a:xfrm>
            <a:off x="3686175" y="1954213"/>
            <a:ext cx="774700" cy="447675"/>
          </a:xfrm>
          <a:custGeom>
            <a:avLst/>
            <a:gdLst>
              <a:gd name="connsiteX0" fmla="*/ 357188 w 773906"/>
              <a:gd name="connsiteY0" fmla="*/ 290513 h 447675"/>
              <a:gd name="connsiteX1" fmla="*/ 230981 w 773906"/>
              <a:gd name="connsiteY1" fmla="*/ 207169 h 447675"/>
              <a:gd name="connsiteX2" fmla="*/ 123825 w 773906"/>
              <a:gd name="connsiteY2" fmla="*/ 138113 h 447675"/>
              <a:gd name="connsiteX3" fmla="*/ 0 w 773906"/>
              <a:gd name="connsiteY3" fmla="*/ 57150 h 447675"/>
              <a:gd name="connsiteX4" fmla="*/ 78581 w 773906"/>
              <a:gd name="connsiteY4" fmla="*/ 0 h 447675"/>
              <a:gd name="connsiteX5" fmla="*/ 197644 w 773906"/>
              <a:gd name="connsiteY5" fmla="*/ 40482 h 447675"/>
              <a:gd name="connsiteX6" fmla="*/ 345281 w 773906"/>
              <a:gd name="connsiteY6" fmla="*/ 92869 h 447675"/>
              <a:gd name="connsiteX7" fmla="*/ 485775 w 773906"/>
              <a:gd name="connsiteY7" fmla="*/ 147638 h 447675"/>
              <a:gd name="connsiteX8" fmla="*/ 583406 w 773906"/>
              <a:gd name="connsiteY8" fmla="*/ 192882 h 447675"/>
              <a:gd name="connsiteX9" fmla="*/ 669131 w 773906"/>
              <a:gd name="connsiteY9" fmla="*/ 242888 h 447675"/>
              <a:gd name="connsiteX10" fmla="*/ 711994 w 773906"/>
              <a:gd name="connsiteY10" fmla="*/ 276225 h 447675"/>
              <a:gd name="connsiteX11" fmla="*/ 742950 w 773906"/>
              <a:gd name="connsiteY11" fmla="*/ 309563 h 447675"/>
              <a:gd name="connsiteX12" fmla="*/ 762000 w 773906"/>
              <a:gd name="connsiteY12" fmla="*/ 340519 h 447675"/>
              <a:gd name="connsiteX13" fmla="*/ 771525 w 773906"/>
              <a:gd name="connsiteY13" fmla="*/ 366713 h 447675"/>
              <a:gd name="connsiteX14" fmla="*/ 773906 w 773906"/>
              <a:gd name="connsiteY14" fmla="*/ 392907 h 447675"/>
              <a:gd name="connsiteX15" fmla="*/ 764381 w 773906"/>
              <a:gd name="connsiteY15" fmla="*/ 414338 h 447675"/>
              <a:gd name="connsiteX16" fmla="*/ 742950 w 773906"/>
              <a:gd name="connsiteY16" fmla="*/ 433388 h 447675"/>
              <a:gd name="connsiteX17" fmla="*/ 723900 w 773906"/>
              <a:gd name="connsiteY17" fmla="*/ 442913 h 447675"/>
              <a:gd name="connsiteX18" fmla="*/ 692944 w 773906"/>
              <a:gd name="connsiteY18" fmla="*/ 447675 h 447675"/>
              <a:gd name="connsiteX19" fmla="*/ 657225 w 773906"/>
              <a:gd name="connsiteY19" fmla="*/ 447675 h 447675"/>
              <a:gd name="connsiteX20" fmla="*/ 597694 w 773906"/>
              <a:gd name="connsiteY20" fmla="*/ 433388 h 447675"/>
              <a:gd name="connsiteX21" fmla="*/ 535781 w 773906"/>
              <a:gd name="connsiteY21" fmla="*/ 409575 h 447675"/>
              <a:gd name="connsiteX22" fmla="*/ 476250 w 773906"/>
              <a:gd name="connsiteY22" fmla="*/ 371475 h 447675"/>
              <a:gd name="connsiteX23" fmla="*/ 357188 w 773906"/>
              <a:gd name="connsiteY23" fmla="*/ 290513 h 447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73906" h="447675">
                <a:moveTo>
                  <a:pt x="357188" y="290513"/>
                </a:moveTo>
                <a:lnTo>
                  <a:pt x="230981" y="207169"/>
                </a:lnTo>
                <a:lnTo>
                  <a:pt x="123825" y="138113"/>
                </a:lnTo>
                <a:lnTo>
                  <a:pt x="0" y="57150"/>
                </a:lnTo>
                <a:lnTo>
                  <a:pt x="78581" y="0"/>
                </a:lnTo>
                <a:lnTo>
                  <a:pt x="197644" y="40482"/>
                </a:lnTo>
                <a:lnTo>
                  <a:pt x="345281" y="92869"/>
                </a:lnTo>
                <a:lnTo>
                  <a:pt x="485775" y="147638"/>
                </a:lnTo>
                <a:lnTo>
                  <a:pt x="583406" y="192882"/>
                </a:lnTo>
                <a:lnTo>
                  <a:pt x="669131" y="242888"/>
                </a:lnTo>
                <a:lnTo>
                  <a:pt x="711994" y="276225"/>
                </a:lnTo>
                <a:lnTo>
                  <a:pt x="742950" y="309563"/>
                </a:lnTo>
                <a:lnTo>
                  <a:pt x="762000" y="340519"/>
                </a:lnTo>
                <a:lnTo>
                  <a:pt x="771525" y="366713"/>
                </a:lnTo>
                <a:lnTo>
                  <a:pt x="773906" y="392907"/>
                </a:lnTo>
                <a:lnTo>
                  <a:pt x="764381" y="414338"/>
                </a:lnTo>
                <a:lnTo>
                  <a:pt x="742950" y="433388"/>
                </a:lnTo>
                <a:lnTo>
                  <a:pt x="723900" y="442913"/>
                </a:lnTo>
                <a:lnTo>
                  <a:pt x="692944" y="447675"/>
                </a:lnTo>
                <a:lnTo>
                  <a:pt x="657225" y="447675"/>
                </a:lnTo>
                <a:lnTo>
                  <a:pt x="597694" y="433388"/>
                </a:lnTo>
                <a:lnTo>
                  <a:pt x="535781" y="409575"/>
                </a:lnTo>
                <a:lnTo>
                  <a:pt x="476250" y="371475"/>
                </a:lnTo>
                <a:lnTo>
                  <a:pt x="357188" y="2905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B975BCA9-B2CB-40EA-9DE0-EBB47A2D8F09}"/>
              </a:ext>
            </a:extLst>
          </p:cNvPr>
          <p:cNvSpPr/>
          <p:nvPr/>
        </p:nvSpPr>
        <p:spPr>
          <a:xfrm>
            <a:off x="2886075" y="2808288"/>
            <a:ext cx="1362075" cy="354012"/>
          </a:xfrm>
          <a:custGeom>
            <a:avLst/>
            <a:gdLst>
              <a:gd name="connsiteX0" fmla="*/ 759619 w 1362075"/>
              <a:gd name="connsiteY0" fmla="*/ 123825 h 354806"/>
              <a:gd name="connsiteX1" fmla="*/ 652463 w 1362075"/>
              <a:gd name="connsiteY1" fmla="*/ 147637 h 354806"/>
              <a:gd name="connsiteX2" fmla="*/ 554831 w 1362075"/>
              <a:gd name="connsiteY2" fmla="*/ 164306 h 354806"/>
              <a:gd name="connsiteX3" fmla="*/ 461963 w 1362075"/>
              <a:gd name="connsiteY3" fmla="*/ 176212 h 354806"/>
              <a:gd name="connsiteX4" fmla="*/ 390525 w 1362075"/>
              <a:gd name="connsiteY4" fmla="*/ 180975 h 354806"/>
              <a:gd name="connsiteX5" fmla="*/ 316706 w 1362075"/>
              <a:gd name="connsiteY5" fmla="*/ 180975 h 354806"/>
              <a:gd name="connsiteX6" fmla="*/ 233363 w 1362075"/>
              <a:gd name="connsiteY6" fmla="*/ 180975 h 354806"/>
              <a:gd name="connsiteX7" fmla="*/ 164306 w 1362075"/>
              <a:gd name="connsiteY7" fmla="*/ 171450 h 354806"/>
              <a:gd name="connsiteX8" fmla="*/ 97631 w 1362075"/>
              <a:gd name="connsiteY8" fmla="*/ 159544 h 354806"/>
              <a:gd name="connsiteX9" fmla="*/ 35719 w 1362075"/>
              <a:gd name="connsiteY9" fmla="*/ 138112 h 354806"/>
              <a:gd name="connsiteX10" fmla="*/ 0 w 1362075"/>
              <a:gd name="connsiteY10" fmla="*/ 128587 h 354806"/>
              <a:gd name="connsiteX11" fmla="*/ 30956 w 1362075"/>
              <a:gd name="connsiteY11" fmla="*/ 178594 h 354806"/>
              <a:gd name="connsiteX12" fmla="*/ 71438 w 1362075"/>
              <a:gd name="connsiteY12" fmla="*/ 226219 h 354806"/>
              <a:gd name="connsiteX13" fmla="*/ 126206 w 1362075"/>
              <a:gd name="connsiteY13" fmla="*/ 266700 h 354806"/>
              <a:gd name="connsiteX14" fmla="*/ 180975 w 1362075"/>
              <a:gd name="connsiteY14" fmla="*/ 297656 h 354806"/>
              <a:gd name="connsiteX15" fmla="*/ 230981 w 1362075"/>
              <a:gd name="connsiteY15" fmla="*/ 319087 h 354806"/>
              <a:gd name="connsiteX16" fmla="*/ 297656 w 1362075"/>
              <a:gd name="connsiteY16" fmla="*/ 335756 h 354806"/>
              <a:gd name="connsiteX17" fmla="*/ 378619 w 1362075"/>
              <a:gd name="connsiteY17" fmla="*/ 347662 h 354806"/>
              <a:gd name="connsiteX18" fmla="*/ 516731 w 1362075"/>
              <a:gd name="connsiteY18" fmla="*/ 354806 h 354806"/>
              <a:gd name="connsiteX19" fmla="*/ 578644 w 1362075"/>
              <a:gd name="connsiteY19" fmla="*/ 352425 h 354806"/>
              <a:gd name="connsiteX20" fmla="*/ 750094 w 1362075"/>
              <a:gd name="connsiteY20" fmla="*/ 326231 h 354806"/>
              <a:gd name="connsiteX21" fmla="*/ 902494 w 1362075"/>
              <a:gd name="connsiteY21" fmla="*/ 295275 h 354806"/>
              <a:gd name="connsiteX22" fmla="*/ 1052513 w 1362075"/>
              <a:gd name="connsiteY22" fmla="*/ 257175 h 354806"/>
              <a:gd name="connsiteX23" fmla="*/ 1188244 w 1362075"/>
              <a:gd name="connsiteY23" fmla="*/ 216694 h 354806"/>
              <a:gd name="connsiteX24" fmla="*/ 1262063 w 1362075"/>
              <a:gd name="connsiteY24" fmla="*/ 185737 h 354806"/>
              <a:gd name="connsiteX25" fmla="*/ 1300163 w 1362075"/>
              <a:gd name="connsiteY25" fmla="*/ 166687 h 354806"/>
              <a:gd name="connsiteX26" fmla="*/ 1333500 w 1362075"/>
              <a:gd name="connsiteY26" fmla="*/ 145256 h 354806"/>
              <a:gd name="connsiteX27" fmla="*/ 1347788 w 1362075"/>
              <a:gd name="connsiteY27" fmla="*/ 128587 h 354806"/>
              <a:gd name="connsiteX28" fmla="*/ 1362075 w 1362075"/>
              <a:gd name="connsiteY28" fmla="*/ 97631 h 354806"/>
              <a:gd name="connsiteX29" fmla="*/ 1362075 w 1362075"/>
              <a:gd name="connsiteY29" fmla="*/ 80962 h 354806"/>
              <a:gd name="connsiteX30" fmla="*/ 1350169 w 1362075"/>
              <a:gd name="connsiteY30" fmla="*/ 57150 h 354806"/>
              <a:gd name="connsiteX31" fmla="*/ 1326356 w 1362075"/>
              <a:gd name="connsiteY31" fmla="*/ 35719 h 354806"/>
              <a:gd name="connsiteX32" fmla="*/ 1307306 w 1362075"/>
              <a:gd name="connsiteY32" fmla="*/ 21431 h 354806"/>
              <a:gd name="connsiteX33" fmla="*/ 1266825 w 1362075"/>
              <a:gd name="connsiteY33" fmla="*/ 9525 h 354806"/>
              <a:gd name="connsiteX34" fmla="*/ 1207294 w 1362075"/>
              <a:gd name="connsiteY34" fmla="*/ 0 h 354806"/>
              <a:gd name="connsiteX35" fmla="*/ 1145381 w 1362075"/>
              <a:gd name="connsiteY35" fmla="*/ 0 h 354806"/>
              <a:gd name="connsiteX36" fmla="*/ 1097756 w 1362075"/>
              <a:gd name="connsiteY36" fmla="*/ 2381 h 354806"/>
              <a:gd name="connsiteX37" fmla="*/ 1064419 w 1362075"/>
              <a:gd name="connsiteY37" fmla="*/ 16669 h 354806"/>
              <a:gd name="connsiteX38" fmla="*/ 1007269 w 1362075"/>
              <a:gd name="connsiteY38" fmla="*/ 40481 h 354806"/>
              <a:gd name="connsiteX39" fmla="*/ 919163 w 1362075"/>
              <a:gd name="connsiteY39" fmla="*/ 78581 h 354806"/>
              <a:gd name="connsiteX40" fmla="*/ 759619 w 1362075"/>
              <a:gd name="connsiteY40" fmla="*/ 123825 h 354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362075" h="354806">
                <a:moveTo>
                  <a:pt x="759619" y="123825"/>
                </a:moveTo>
                <a:lnTo>
                  <a:pt x="652463" y="147637"/>
                </a:lnTo>
                <a:lnTo>
                  <a:pt x="554831" y="164306"/>
                </a:lnTo>
                <a:lnTo>
                  <a:pt x="461963" y="176212"/>
                </a:lnTo>
                <a:lnTo>
                  <a:pt x="390525" y="180975"/>
                </a:lnTo>
                <a:lnTo>
                  <a:pt x="316706" y="180975"/>
                </a:lnTo>
                <a:lnTo>
                  <a:pt x="233363" y="180975"/>
                </a:lnTo>
                <a:lnTo>
                  <a:pt x="164306" y="171450"/>
                </a:lnTo>
                <a:lnTo>
                  <a:pt x="97631" y="159544"/>
                </a:lnTo>
                <a:lnTo>
                  <a:pt x="35719" y="138112"/>
                </a:lnTo>
                <a:lnTo>
                  <a:pt x="0" y="128587"/>
                </a:lnTo>
                <a:lnTo>
                  <a:pt x="30956" y="178594"/>
                </a:lnTo>
                <a:lnTo>
                  <a:pt x="71438" y="226219"/>
                </a:lnTo>
                <a:lnTo>
                  <a:pt x="126206" y="266700"/>
                </a:lnTo>
                <a:lnTo>
                  <a:pt x="180975" y="297656"/>
                </a:lnTo>
                <a:lnTo>
                  <a:pt x="230981" y="319087"/>
                </a:lnTo>
                <a:lnTo>
                  <a:pt x="297656" y="335756"/>
                </a:lnTo>
                <a:lnTo>
                  <a:pt x="378619" y="347662"/>
                </a:lnTo>
                <a:lnTo>
                  <a:pt x="516731" y="354806"/>
                </a:lnTo>
                <a:lnTo>
                  <a:pt x="578644" y="352425"/>
                </a:lnTo>
                <a:lnTo>
                  <a:pt x="750094" y="326231"/>
                </a:lnTo>
                <a:lnTo>
                  <a:pt x="902494" y="295275"/>
                </a:lnTo>
                <a:lnTo>
                  <a:pt x="1052513" y="257175"/>
                </a:lnTo>
                <a:lnTo>
                  <a:pt x="1188244" y="216694"/>
                </a:lnTo>
                <a:lnTo>
                  <a:pt x="1262063" y="185737"/>
                </a:lnTo>
                <a:lnTo>
                  <a:pt x="1300163" y="166687"/>
                </a:lnTo>
                <a:lnTo>
                  <a:pt x="1333500" y="145256"/>
                </a:lnTo>
                <a:lnTo>
                  <a:pt x="1347788" y="128587"/>
                </a:lnTo>
                <a:lnTo>
                  <a:pt x="1362075" y="97631"/>
                </a:lnTo>
                <a:lnTo>
                  <a:pt x="1362075" y="80962"/>
                </a:lnTo>
                <a:lnTo>
                  <a:pt x="1350169" y="57150"/>
                </a:lnTo>
                <a:lnTo>
                  <a:pt x="1326356" y="35719"/>
                </a:lnTo>
                <a:lnTo>
                  <a:pt x="1307306" y="21431"/>
                </a:lnTo>
                <a:lnTo>
                  <a:pt x="1266825" y="9525"/>
                </a:lnTo>
                <a:lnTo>
                  <a:pt x="1207294" y="0"/>
                </a:lnTo>
                <a:lnTo>
                  <a:pt x="1145381" y="0"/>
                </a:lnTo>
                <a:lnTo>
                  <a:pt x="1097756" y="2381"/>
                </a:lnTo>
                <a:lnTo>
                  <a:pt x="1064419" y="16669"/>
                </a:lnTo>
                <a:lnTo>
                  <a:pt x="1007269" y="40481"/>
                </a:lnTo>
                <a:lnTo>
                  <a:pt x="919163" y="78581"/>
                </a:lnTo>
                <a:lnTo>
                  <a:pt x="759619" y="1238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B95B1A99-15F6-440C-B6BC-740993FDA92C}"/>
              </a:ext>
            </a:extLst>
          </p:cNvPr>
          <p:cNvSpPr/>
          <p:nvPr/>
        </p:nvSpPr>
        <p:spPr>
          <a:xfrm>
            <a:off x="2632075" y="3476625"/>
            <a:ext cx="1747838" cy="487363"/>
          </a:xfrm>
          <a:custGeom>
            <a:avLst/>
            <a:gdLst>
              <a:gd name="connsiteX0" fmla="*/ 764382 w 1747838"/>
              <a:gd name="connsiteY0" fmla="*/ 211931 h 488156"/>
              <a:gd name="connsiteX1" fmla="*/ 895350 w 1747838"/>
              <a:gd name="connsiteY1" fmla="*/ 173831 h 488156"/>
              <a:gd name="connsiteX2" fmla="*/ 1088232 w 1747838"/>
              <a:gd name="connsiteY2" fmla="*/ 135731 h 488156"/>
              <a:gd name="connsiteX3" fmla="*/ 1226344 w 1747838"/>
              <a:gd name="connsiteY3" fmla="*/ 100013 h 488156"/>
              <a:gd name="connsiteX4" fmla="*/ 1302544 w 1747838"/>
              <a:gd name="connsiteY4" fmla="*/ 73819 h 488156"/>
              <a:gd name="connsiteX5" fmla="*/ 1366838 w 1747838"/>
              <a:gd name="connsiteY5" fmla="*/ 47625 h 488156"/>
              <a:gd name="connsiteX6" fmla="*/ 1423988 w 1747838"/>
              <a:gd name="connsiteY6" fmla="*/ 26194 h 488156"/>
              <a:gd name="connsiteX7" fmla="*/ 1478757 w 1747838"/>
              <a:gd name="connsiteY7" fmla="*/ 0 h 488156"/>
              <a:gd name="connsiteX8" fmla="*/ 1535907 w 1747838"/>
              <a:gd name="connsiteY8" fmla="*/ 0 h 488156"/>
              <a:gd name="connsiteX9" fmla="*/ 1600200 w 1747838"/>
              <a:gd name="connsiteY9" fmla="*/ 11906 h 488156"/>
              <a:gd name="connsiteX10" fmla="*/ 1645444 w 1747838"/>
              <a:gd name="connsiteY10" fmla="*/ 26194 h 488156"/>
              <a:gd name="connsiteX11" fmla="*/ 1671638 w 1747838"/>
              <a:gd name="connsiteY11" fmla="*/ 35719 h 488156"/>
              <a:gd name="connsiteX12" fmla="*/ 1700213 w 1747838"/>
              <a:gd name="connsiteY12" fmla="*/ 50006 h 488156"/>
              <a:gd name="connsiteX13" fmla="*/ 1716882 w 1747838"/>
              <a:gd name="connsiteY13" fmla="*/ 64294 h 488156"/>
              <a:gd name="connsiteX14" fmla="*/ 1733550 w 1747838"/>
              <a:gd name="connsiteY14" fmla="*/ 85725 h 488156"/>
              <a:gd name="connsiteX15" fmla="*/ 1745457 w 1747838"/>
              <a:gd name="connsiteY15" fmla="*/ 107156 h 488156"/>
              <a:gd name="connsiteX16" fmla="*/ 1747838 w 1747838"/>
              <a:gd name="connsiteY16" fmla="*/ 130969 h 488156"/>
              <a:gd name="connsiteX17" fmla="*/ 1738313 w 1747838"/>
              <a:gd name="connsiteY17" fmla="*/ 152400 h 488156"/>
              <a:gd name="connsiteX18" fmla="*/ 1714500 w 1747838"/>
              <a:gd name="connsiteY18" fmla="*/ 176213 h 488156"/>
              <a:gd name="connsiteX19" fmla="*/ 1681163 w 1747838"/>
              <a:gd name="connsiteY19" fmla="*/ 190500 h 488156"/>
              <a:gd name="connsiteX20" fmla="*/ 1628775 w 1747838"/>
              <a:gd name="connsiteY20" fmla="*/ 209550 h 488156"/>
              <a:gd name="connsiteX21" fmla="*/ 1571625 w 1747838"/>
              <a:gd name="connsiteY21" fmla="*/ 219075 h 488156"/>
              <a:gd name="connsiteX22" fmla="*/ 1533525 w 1747838"/>
              <a:gd name="connsiteY22" fmla="*/ 219075 h 488156"/>
              <a:gd name="connsiteX23" fmla="*/ 1421607 w 1747838"/>
              <a:gd name="connsiteY23" fmla="*/ 242888 h 488156"/>
              <a:gd name="connsiteX24" fmla="*/ 1214438 w 1747838"/>
              <a:gd name="connsiteY24" fmla="*/ 285750 h 488156"/>
              <a:gd name="connsiteX25" fmla="*/ 1083469 w 1747838"/>
              <a:gd name="connsiteY25" fmla="*/ 314325 h 488156"/>
              <a:gd name="connsiteX26" fmla="*/ 883444 w 1747838"/>
              <a:gd name="connsiteY26" fmla="*/ 354806 h 488156"/>
              <a:gd name="connsiteX27" fmla="*/ 795338 w 1747838"/>
              <a:gd name="connsiteY27" fmla="*/ 383381 h 488156"/>
              <a:gd name="connsiteX28" fmla="*/ 709613 w 1747838"/>
              <a:gd name="connsiteY28" fmla="*/ 409575 h 488156"/>
              <a:gd name="connsiteX29" fmla="*/ 640557 w 1747838"/>
              <a:gd name="connsiteY29" fmla="*/ 428625 h 488156"/>
              <a:gd name="connsiteX30" fmla="*/ 561975 w 1747838"/>
              <a:gd name="connsiteY30" fmla="*/ 450056 h 488156"/>
              <a:gd name="connsiteX31" fmla="*/ 509588 w 1747838"/>
              <a:gd name="connsiteY31" fmla="*/ 461963 h 488156"/>
              <a:gd name="connsiteX32" fmla="*/ 447675 w 1747838"/>
              <a:gd name="connsiteY32" fmla="*/ 476250 h 488156"/>
              <a:gd name="connsiteX33" fmla="*/ 404813 w 1747838"/>
              <a:gd name="connsiteY33" fmla="*/ 483394 h 488156"/>
              <a:gd name="connsiteX34" fmla="*/ 369094 w 1747838"/>
              <a:gd name="connsiteY34" fmla="*/ 488156 h 488156"/>
              <a:gd name="connsiteX35" fmla="*/ 297657 w 1747838"/>
              <a:gd name="connsiteY35" fmla="*/ 485775 h 488156"/>
              <a:gd name="connsiteX36" fmla="*/ 247650 w 1747838"/>
              <a:gd name="connsiteY36" fmla="*/ 481013 h 488156"/>
              <a:gd name="connsiteX37" fmla="*/ 202407 w 1747838"/>
              <a:gd name="connsiteY37" fmla="*/ 469106 h 488156"/>
              <a:gd name="connsiteX38" fmla="*/ 154782 w 1747838"/>
              <a:gd name="connsiteY38" fmla="*/ 450056 h 488156"/>
              <a:gd name="connsiteX39" fmla="*/ 111919 w 1747838"/>
              <a:gd name="connsiteY39" fmla="*/ 426244 h 488156"/>
              <a:gd name="connsiteX40" fmla="*/ 80963 w 1747838"/>
              <a:gd name="connsiteY40" fmla="*/ 404813 h 488156"/>
              <a:gd name="connsiteX41" fmla="*/ 40482 w 1747838"/>
              <a:gd name="connsiteY41" fmla="*/ 364331 h 488156"/>
              <a:gd name="connsiteX42" fmla="*/ 9525 w 1747838"/>
              <a:gd name="connsiteY42" fmla="*/ 328613 h 488156"/>
              <a:gd name="connsiteX43" fmla="*/ 0 w 1747838"/>
              <a:gd name="connsiteY43" fmla="*/ 307181 h 488156"/>
              <a:gd name="connsiteX44" fmla="*/ 0 w 1747838"/>
              <a:gd name="connsiteY44" fmla="*/ 295275 h 488156"/>
              <a:gd name="connsiteX45" fmla="*/ 7144 w 1747838"/>
              <a:gd name="connsiteY45" fmla="*/ 288131 h 488156"/>
              <a:gd name="connsiteX46" fmla="*/ 30957 w 1747838"/>
              <a:gd name="connsiteY46" fmla="*/ 285750 h 488156"/>
              <a:gd name="connsiteX47" fmla="*/ 100013 w 1747838"/>
              <a:gd name="connsiteY47" fmla="*/ 297656 h 488156"/>
              <a:gd name="connsiteX48" fmla="*/ 183357 w 1747838"/>
              <a:gd name="connsiteY48" fmla="*/ 307181 h 488156"/>
              <a:gd name="connsiteX49" fmla="*/ 283369 w 1747838"/>
              <a:gd name="connsiteY49" fmla="*/ 309563 h 488156"/>
              <a:gd name="connsiteX50" fmla="*/ 328613 w 1747838"/>
              <a:gd name="connsiteY50" fmla="*/ 307181 h 488156"/>
              <a:gd name="connsiteX51" fmla="*/ 450057 w 1747838"/>
              <a:gd name="connsiteY51" fmla="*/ 288131 h 488156"/>
              <a:gd name="connsiteX52" fmla="*/ 640557 w 1747838"/>
              <a:gd name="connsiteY52" fmla="*/ 242888 h 488156"/>
              <a:gd name="connsiteX53" fmla="*/ 764382 w 1747838"/>
              <a:gd name="connsiteY53" fmla="*/ 211931 h 48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747838" h="488156">
                <a:moveTo>
                  <a:pt x="764382" y="211931"/>
                </a:moveTo>
                <a:lnTo>
                  <a:pt x="895350" y="173831"/>
                </a:lnTo>
                <a:lnTo>
                  <a:pt x="1088232" y="135731"/>
                </a:lnTo>
                <a:lnTo>
                  <a:pt x="1226344" y="100013"/>
                </a:lnTo>
                <a:lnTo>
                  <a:pt x="1302544" y="73819"/>
                </a:lnTo>
                <a:lnTo>
                  <a:pt x="1366838" y="47625"/>
                </a:lnTo>
                <a:lnTo>
                  <a:pt x="1423988" y="26194"/>
                </a:lnTo>
                <a:lnTo>
                  <a:pt x="1478757" y="0"/>
                </a:lnTo>
                <a:lnTo>
                  <a:pt x="1535907" y="0"/>
                </a:lnTo>
                <a:lnTo>
                  <a:pt x="1600200" y="11906"/>
                </a:lnTo>
                <a:lnTo>
                  <a:pt x="1645444" y="26194"/>
                </a:lnTo>
                <a:lnTo>
                  <a:pt x="1671638" y="35719"/>
                </a:lnTo>
                <a:lnTo>
                  <a:pt x="1700213" y="50006"/>
                </a:lnTo>
                <a:lnTo>
                  <a:pt x="1716882" y="64294"/>
                </a:lnTo>
                <a:lnTo>
                  <a:pt x="1733550" y="85725"/>
                </a:lnTo>
                <a:lnTo>
                  <a:pt x="1745457" y="107156"/>
                </a:lnTo>
                <a:lnTo>
                  <a:pt x="1747838" y="130969"/>
                </a:lnTo>
                <a:lnTo>
                  <a:pt x="1738313" y="152400"/>
                </a:lnTo>
                <a:lnTo>
                  <a:pt x="1714500" y="176213"/>
                </a:lnTo>
                <a:lnTo>
                  <a:pt x="1681163" y="190500"/>
                </a:lnTo>
                <a:lnTo>
                  <a:pt x="1628775" y="209550"/>
                </a:lnTo>
                <a:lnTo>
                  <a:pt x="1571625" y="219075"/>
                </a:lnTo>
                <a:lnTo>
                  <a:pt x="1533525" y="219075"/>
                </a:lnTo>
                <a:lnTo>
                  <a:pt x="1421607" y="242888"/>
                </a:lnTo>
                <a:lnTo>
                  <a:pt x="1214438" y="285750"/>
                </a:lnTo>
                <a:lnTo>
                  <a:pt x="1083469" y="314325"/>
                </a:lnTo>
                <a:lnTo>
                  <a:pt x="883444" y="354806"/>
                </a:lnTo>
                <a:lnTo>
                  <a:pt x="795338" y="383381"/>
                </a:lnTo>
                <a:lnTo>
                  <a:pt x="709613" y="409575"/>
                </a:lnTo>
                <a:lnTo>
                  <a:pt x="640557" y="428625"/>
                </a:lnTo>
                <a:lnTo>
                  <a:pt x="561975" y="450056"/>
                </a:lnTo>
                <a:lnTo>
                  <a:pt x="509588" y="461963"/>
                </a:lnTo>
                <a:lnTo>
                  <a:pt x="447675" y="476250"/>
                </a:lnTo>
                <a:lnTo>
                  <a:pt x="404813" y="483394"/>
                </a:lnTo>
                <a:lnTo>
                  <a:pt x="369094" y="488156"/>
                </a:lnTo>
                <a:lnTo>
                  <a:pt x="297657" y="485775"/>
                </a:lnTo>
                <a:lnTo>
                  <a:pt x="247650" y="481013"/>
                </a:lnTo>
                <a:lnTo>
                  <a:pt x="202407" y="469106"/>
                </a:lnTo>
                <a:lnTo>
                  <a:pt x="154782" y="450056"/>
                </a:lnTo>
                <a:lnTo>
                  <a:pt x="111919" y="426244"/>
                </a:lnTo>
                <a:lnTo>
                  <a:pt x="80963" y="404813"/>
                </a:lnTo>
                <a:lnTo>
                  <a:pt x="40482" y="364331"/>
                </a:lnTo>
                <a:lnTo>
                  <a:pt x="9525" y="328613"/>
                </a:lnTo>
                <a:lnTo>
                  <a:pt x="0" y="307181"/>
                </a:lnTo>
                <a:lnTo>
                  <a:pt x="0" y="295275"/>
                </a:lnTo>
                <a:lnTo>
                  <a:pt x="7144" y="288131"/>
                </a:lnTo>
                <a:lnTo>
                  <a:pt x="30957" y="285750"/>
                </a:lnTo>
                <a:lnTo>
                  <a:pt x="100013" y="297656"/>
                </a:lnTo>
                <a:lnTo>
                  <a:pt x="183357" y="307181"/>
                </a:lnTo>
                <a:lnTo>
                  <a:pt x="283369" y="309563"/>
                </a:lnTo>
                <a:lnTo>
                  <a:pt x="328613" y="307181"/>
                </a:lnTo>
                <a:lnTo>
                  <a:pt x="450057" y="288131"/>
                </a:lnTo>
                <a:lnTo>
                  <a:pt x="640557" y="242888"/>
                </a:lnTo>
                <a:lnTo>
                  <a:pt x="764382" y="2119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504297F6-2EB8-46A7-BA49-02BD55A2EAB0}"/>
              </a:ext>
            </a:extLst>
          </p:cNvPr>
          <p:cNvSpPr/>
          <p:nvPr/>
        </p:nvSpPr>
        <p:spPr>
          <a:xfrm>
            <a:off x="3398838" y="3090863"/>
            <a:ext cx="369887" cy="2106612"/>
          </a:xfrm>
          <a:custGeom>
            <a:avLst/>
            <a:gdLst>
              <a:gd name="connsiteX0" fmla="*/ 117022 w 370115"/>
              <a:gd name="connsiteY0" fmla="*/ 1328057 h 2106386"/>
              <a:gd name="connsiteX1" fmla="*/ 119743 w 370115"/>
              <a:gd name="connsiteY1" fmla="*/ 2106386 h 2106386"/>
              <a:gd name="connsiteX2" fmla="*/ 321129 w 370115"/>
              <a:gd name="connsiteY2" fmla="*/ 2016578 h 2106386"/>
              <a:gd name="connsiteX3" fmla="*/ 318407 w 370115"/>
              <a:gd name="connsiteY3" fmla="*/ 1670957 h 2106386"/>
              <a:gd name="connsiteX4" fmla="*/ 323850 w 370115"/>
              <a:gd name="connsiteY4" fmla="*/ 1385207 h 2106386"/>
              <a:gd name="connsiteX5" fmla="*/ 329293 w 370115"/>
              <a:gd name="connsiteY5" fmla="*/ 1159328 h 2106386"/>
              <a:gd name="connsiteX6" fmla="*/ 337457 w 370115"/>
              <a:gd name="connsiteY6" fmla="*/ 881743 h 2106386"/>
              <a:gd name="connsiteX7" fmla="*/ 342900 w 370115"/>
              <a:gd name="connsiteY7" fmla="*/ 674914 h 2106386"/>
              <a:gd name="connsiteX8" fmla="*/ 340179 w 370115"/>
              <a:gd name="connsiteY8" fmla="*/ 489857 h 2106386"/>
              <a:gd name="connsiteX9" fmla="*/ 342900 w 370115"/>
              <a:gd name="connsiteY9" fmla="*/ 378278 h 2106386"/>
              <a:gd name="connsiteX10" fmla="*/ 351065 w 370115"/>
              <a:gd name="connsiteY10" fmla="*/ 318407 h 2106386"/>
              <a:gd name="connsiteX11" fmla="*/ 364672 w 370115"/>
              <a:gd name="connsiteY11" fmla="*/ 258536 h 2106386"/>
              <a:gd name="connsiteX12" fmla="*/ 370115 w 370115"/>
              <a:gd name="connsiteY12" fmla="*/ 217714 h 2106386"/>
              <a:gd name="connsiteX13" fmla="*/ 367393 w 370115"/>
              <a:gd name="connsiteY13" fmla="*/ 182336 h 2106386"/>
              <a:gd name="connsiteX14" fmla="*/ 356507 w 370115"/>
              <a:gd name="connsiteY14" fmla="*/ 152400 h 2106386"/>
              <a:gd name="connsiteX15" fmla="*/ 337457 w 370115"/>
              <a:gd name="connsiteY15" fmla="*/ 125186 h 2106386"/>
              <a:gd name="connsiteX16" fmla="*/ 318407 w 370115"/>
              <a:gd name="connsiteY16" fmla="*/ 106136 h 2106386"/>
              <a:gd name="connsiteX17" fmla="*/ 288472 w 370115"/>
              <a:gd name="connsiteY17" fmla="*/ 84364 h 2106386"/>
              <a:gd name="connsiteX18" fmla="*/ 234043 w 370115"/>
              <a:gd name="connsiteY18" fmla="*/ 59871 h 2106386"/>
              <a:gd name="connsiteX19" fmla="*/ 168729 w 370115"/>
              <a:gd name="connsiteY19" fmla="*/ 13607 h 2106386"/>
              <a:gd name="connsiteX20" fmla="*/ 160565 w 370115"/>
              <a:gd name="connsiteY20" fmla="*/ 0 h 2106386"/>
              <a:gd name="connsiteX21" fmla="*/ 0 w 370115"/>
              <a:gd name="connsiteY21" fmla="*/ 19050 h 2106386"/>
              <a:gd name="connsiteX22" fmla="*/ 48986 w 370115"/>
              <a:gd name="connsiteY22" fmla="*/ 103414 h 2106386"/>
              <a:gd name="connsiteX23" fmla="*/ 76200 w 370115"/>
              <a:gd name="connsiteY23" fmla="*/ 157843 h 2106386"/>
              <a:gd name="connsiteX24" fmla="*/ 100693 w 370115"/>
              <a:gd name="connsiteY24" fmla="*/ 231321 h 2106386"/>
              <a:gd name="connsiteX25" fmla="*/ 114300 w 370115"/>
              <a:gd name="connsiteY25" fmla="*/ 302078 h 2106386"/>
              <a:gd name="connsiteX26" fmla="*/ 117022 w 370115"/>
              <a:gd name="connsiteY26" fmla="*/ 416378 h 2106386"/>
              <a:gd name="connsiteX27" fmla="*/ 117022 w 370115"/>
              <a:gd name="connsiteY27" fmla="*/ 623207 h 2106386"/>
              <a:gd name="connsiteX28" fmla="*/ 117022 w 370115"/>
              <a:gd name="connsiteY28" fmla="*/ 1328057 h 2106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70115" h="2106386">
                <a:moveTo>
                  <a:pt x="117022" y="1328057"/>
                </a:moveTo>
                <a:lnTo>
                  <a:pt x="119743" y="2106386"/>
                </a:lnTo>
                <a:lnTo>
                  <a:pt x="321129" y="2016578"/>
                </a:lnTo>
                <a:cubicBezTo>
                  <a:pt x="320222" y="1901371"/>
                  <a:pt x="319314" y="1786164"/>
                  <a:pt x="318407" y="1670957"/>
                </a:cubicBezTo>
                <a:lnTo>
                  <a:pt x="323850" y="1385207"/>
                </a:lnTo>
                <a:lnTo>
                  <a:pt x="329293" y="1159328"/>
                </a:lnTo>
                <a:lnTo>
                  <a:pt x="337457" y="881743"/>
                </a:lnTo>
                <a:lnTo>
                  <a:pt x="342900" y="674914"/>
                </a:lnTo>
                <a:lnTo>
                  <a:pt x="340179" y="489857"/>
                </a:lnTo>
                <a:lnTo>
                  <a:pt x="342900" y="378278"/>
                </a:lnTo>
                <a:lnTo>
                  <a:pt x="351065" y="318407"/>
                </a:lnTo>
                <a:lnTo>
                  <a:pt x="364672" y="258536"/>
                </a:lnTo>
                <a:lnTo>
                  <a:pt x="370115" y="217714"/>
                </a:lnTo>
                <a:lnTo>
                  <a:pt x="367393" y="182336"/>
                </a:lnTo>
                <a:lnTo>
                  <a:pt x="356507" y="152400"/>
                </a:lnTo>
                <a:lnTo>
                  <a:pt x="337457" y="125186"/>
                </a:lnTo>
                <a:lnTo>
                  <a:pt x="318407" y="106136"/>
                </a:lnTo>
                <a:lnTo>
                  <a:pt x="288472" y="84364"/>
                </a:lnTo>
                <a:lnTo>
                  <a:pt x="234043" y="59871"/>
                </a:lnTo>
                <a:lnTo>
                  <a:pt x="168729" y="13607"/>
                </a:lnTo>
                <a:lnTo>
                  <a:pt x="160565" y="0"/>
                </a:lnTo>
                <a:lnTo>
                  <a:pt x="0" y="19050"/>
                </a:lnTo>
                <a:lnTo>
                  <a:pt x="48986" y="103414"/>
                </a:lnTo>
                <a:lnTo>
                  <a:pt x="76200" y="157843"/>
                </a:lnTo>
                <a:lnTo>
                  <a:pt x="100693" y="231321"/>
                </a:lnTo>
                <a:lnTo>
                  <a:pt x="114300" y="302078"/>
                </a:lnTo>
                <a:cubicBezTo>
                  <a:pt x="115207" y="340178"/>
                  <a:pt x="116115" y="378278"/>
                  <a:pt x="117022" y="416378"/>
                </a:cubicBezTo>
                <a:lnTo>
                  <a:pt x="117022" y="623207"/>
                </a:lnTo>
                <a:lnTo>
                  <a:pt x="117022" y="132805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95444D80-B256-4AAB-A4E2-C78897DB9E92}"/>
              </a:ext>
            </a:extLst>
          </p:cNvPr>
          <p:cNvSpPr/>
          <p:nvPr/>
        </p:nvSpPr>
        <p:spPr>
          <a:xfrm>
            <a:off x="2509838" y="4741863"/>
            <a:ext cx="1917700" cy="936625"/>
          </a:xfrm>
          <a:custGeom>
            <a:avLst/>
            <a:gdLst>
              <a:gd name="connsiteX0" fmla="*/ 940593 w 1916906"/>
              <a:gd name="connsiteY0" fmla="*/ 414337 h 938212"/>
              <a:gd name="connsiteX1" fmla="*/ 619125 w 1916906"/>
              <a:gd name="connsiteY1" fmla="*/ 540544 h 938212"/>
              <a:gd name="connsiteX2" fmla="*/ 414337 w 1916906"/>
              <a:gd name="connsiteY2" fmla="*/ 619125 h 938212"/>
              <a:gd name="connsiteX3" fmla="*/ 378618 w 1916906"/>
              <a:gd name="connsiteY3" fmla="*/ 631031 h 938212"/>
              <a:gd name="connsiteX4" fmla="*/ 347662 w 1916906"/>
              <a:gd name="connsiteY4" fmla="*/ 635794 h 938212"/>
              <a:gd name="connsiteX5" fmla="*/ 326231 w 1916906"/>
              <a:gd name="connsiteY5" fmla="*/ 635794 h 938212"/>
              <a:gd name="connsiteX6" fmla="*/ 266700 w 1916906"/>
              <a:gd name="connsiteY6" fmla="*/ 626269 h 938212"/>
              <a:gd name="connsiteX7" fmla="*/ 207168 w 1916906"/>
              <a:gd name="connsiteY7" fmla="*/ 607219 h 938212"/>
              <a:gd name="connsiteX8" fmla="*/ 123825 w 1916906"/>
              <a:gd name="connsiteY8" fmla="*/ 578644 h 938212"/>
              <a:gd name="connsiteX9" fmla="*/ 69056 w 1916906"/>
              <a:gd name="connsiteY9" fmla="*/ 550069 h 938212"/>
              <a:gd name="connsiteX10" fmla="*/ 33337 w 1916906"/>
              <a:gd name="connsiteY10" fmla="*/ 533400 h 938212"/>
              <a:gd name="connsiteX11" fmla="*/ 19050 w 1916906"/>
              <a:gd name="connsiteY11" fmla="*/ 533400 h 938212"/>
              <a:gd name="connsiteX12" fmla="*/ 9525 w 1916906"/>
              <a:gd name="connsiteY12" fmla="*/ 535781 h 938212"/>
              <a:gd name="connsiteX13" fmla="*/ 2381 w 1916906"/>
              <a:gd name="connsiteY13" fmla="*/ 540544 h 938212"/>
              <a:gd name="connsiteX14" fmla="*/ 0 w 1916906"/>
              <a:gd name="connsiteY14" fmla="*/ 552450 h 938212"/>
              <a:gd name="connsiteX15" fmla="*/ 7143 w 1916906"/>
              <a:gd name="connsiteY15" fmla="*/ 588169 h 938212"/>
              <a:gd name="connsiteX16" fmla="*/ 23812 w 1916906"/>
              <a:gd name="connsiteY16" fmla="*/ 628650 h 938212"/>
              <a:gd name="connsiteX17" fmla="*/ 90487 w 1916906"/>
              <a:gd name="connsiteY17" fmla="*/ 707231 h 938212"/>
              <a:gd name="connsiteX18" fmla="*/ 183356 w 1916906"/>
              <a:gd name="connsiteY18" fmla="*/ 795337 h 938212"/>
              <a:gd name="connsiteX19" fmla="*/ 242887 w 1916906"/>
              <a:gd name="connsiteY19" fmla="*/ 850106 h 938212"/>
              <a:gd name="connsiteX20" fmla="*/ 288131 w 1916906"/>
              <a:gd name="connsiteY20" fmla="*/ 890587 h 938212"/>
              <a:gd name="connsiteX21" fmla="*/ 319087 w 1916906"/>
              <a:gd name="connsiteY21" fmla="*/ 914400 h 938212"/>
              <a:gd name="connsiteX22" fmla="*/ 340518 w 1916906"/>
              <a:gd name="connsiteY22" fmla="*/ 928687 h 938212"/>
              <a:gd name="connsiteX23" fmla="*/ 352425 w 1916906"/>
              <a:gd name="connsiteY23" fmla="*/ 933450 h 938212"/>
              <a:gd name="connsiteX24" fmla="*/ 383381 w 1916906"/>
              <a:gd name="connsiteY24" fmla="*/ 938212 h 938212"/>
              <a:gd name="connsiteX25" fmla="*/ 402431 w 1916906"/>
              <a:gd name="connsiteY25" fmla="*/ 935831 h 938212"/>
              <a:gd name="connsiteX26" fmla="*/ 435768 w 1916906"/>
              <a:gd name="connsiteY26" fmla="*/ 926306 h 938212"/>
              <a:gd name="connsiteX27" fmla="*/ 459581 w 1916906"/>
              <a:gd name="connsiteY27" fmla="*/ 912019 h 938212"/>
              <a:gd name="connsiteX28" fmla="*/ 497681 w 1916906"/>
              <a:gd name="connsiteY28" fmla="*/ 873919 h 938212"/>
              <a:gd name="connsiteX29" fmla="*/ 542925 w 1916906"/>
              <a:gd name="connsiteY29" fmla="*/ 838200 h 938212"/>
              <a:gd name="connsiteX30" fmla="*/ 614362 w 1916906"/>
              <a:gd name="connsiteY30" fmla="*/ 795337 h 938212"/>
              <a:gd name="connsiteX31" fmla="*/ 821531 w 1916906"/>
              <a:gd name="connsiteY31" fmla="*/ 690562 h 938212"/>
              <a:gd name="connsiteX32" fmla="*/ 1112043 w 1916906"/>
              <a:gd name="connsiteY32" fmla="*/ 535781 h 938212"/>
              <a:gd name="connsiteX33" fmla="*/ 1426368 w 1916906"/>
              <a:gd name="connsiteY33" fmla="*/ 354806 h 938212"/>
              <a:gd name="connsiteX34" fmla="*/ 1707356 w 1916906"/>
              <a:gd name="connsiteY34" fmla="*/ 178594 h 938212"/>
              <a:gd name="connsiteX35" fmla="*/ 1885950 w 1916906"/>
              <a:gd name="connsiteY35" fmla="*/ 59531 h 938212"/>
              <a:gd name="connsiteX36" fmla="*/ 1907381 w 1916906"/>
              <a:gd name="connsiteY36" fmla="*/ 42862 h 938212"/>
              <a:gd name="connsiteX37" fmla="*/ 1914525 w 1916906"/>
              <a:gd name="connsiteY37" fmla="*/ 26194 h 938212"/>
              <a:gd name="connsiteX38" fmla="*/ 1916906 w 1916906"/>
              <a:gd name="connsiteY38" fmla="*/ 9525 h 938212"/>
              <a:gd name="connsiteX39" fmla="*/ 1907381 w 1916906"/>
              <a:gd name="connsiteY39" fmla="*/ 0 h 938212"/>
              <a:gd name="connsiteX40" fmla="*/ 1895475 w 1916906"/>
              <a:gd name="connsiteY40" fmla="*/ 0 h 938212"/>
              <a:gd name="connsiteX41" fmla="*/ 1864518 w 1916906"/>
              <a:gd name="connsiteY41" fmla="*/ 4762 h 938212"/>
              <a:gd name="connsiteX42" fmla="*/ 1788318 w 1916906"/>
              <a:gd name="connsiteY42" fmla="*/ 38100 h 938212"/>
              <a:gd name="connsiteX43" fmla="*/ 1614487 w 1916906"/>
              <a:gd name="connsiteY43" fmla="*/ 121444 h 938212"/>
              <a:gd name="connsiteX44" fmla="*/ 1402556 w 1916906"/>
              <a:gd name="connsiteY44" fmla="*/ 211931 h 938212"/>
              <a:gd name="connsiteX45" fmla="*/ 1176337 w 1916906"/>
              <a:gd name="connsiteY45" fmla="*/ 311944 h 938212"/>
              <a:gd name="connsiteX46" fmla="*/ 940593 w 1916906"/>
              <a:gd name="connsiteY46" fmla="*/ 414337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916906" h="938212">
                <a:moveTo>
                  <a:pt x="940593" y="414337"/>
                </a:moveTo>
                <a:lnTo>
                  <a:pt x="619125" y="540544"/>
                </a:lnTo>
                <a:lnTo>
                  <a:pt x="414337" y="619125"/>
                </a:lnTo>
                <a:lnTo>
                  <a:pt x="378618" y="631031"/>
                </a:lnTo>
                <a:lnTo>
                  <a:pt x="347662" y="635794"/>
                </a:lnTo>
                <a:lnTo>
                  <a:pt x="326231" y="635794"/>
                </a:lnTo>
                <a:lnTo>
                  <a:pt x="266700" y="626269"/>
                </a:lnTo>
                <a:lnTo>
                  <a:pt x="207168" y="607219"/>
                </a:lnTo>
                <a:lnTo>
                  <a:pt x="123825" y="578644"/>
                </a:lnTo>
                <a:lnTo>
                  <a:pt x="69056" y="550069"/>
                </a:lnTo>
                <a:lnTo>
                  <a:pt x="33337" y="533400"/>
                </a:lnTo>
                <a:lnTo>
                  <a:pt x="19050" y="533400"/>
                </a:lnTo>
                <a:lnTo>
                  <a:pt x="9525" y="535781"/>
                </a:lnTo>
                <a:lnTo>
                  <a:pt x="2381" y="540544"/>
                </a:lnTo>
                <a:lnTo>
                  <a:pt x="0" y="552450"/>
                </a:lnTo>
                <a:lnTo>
                  <a:pt x="7143" y="588169"/>
                </a:lnTo>
                <a:lnTo>
                  <a:pt x="23812" y="628650"/>
                </a:lnTo>
                <a:lnTo>
                  <a:pt x="90487" y="707231"/>
                </a:lnTo>
                <a:lnTo>
                  <a:pt x="183356" y="795337"/>
                </a:lnTo>
                <a:lnTo>
                  <a:pt x="242887" y="850106"/>
                </a:lnTo>
                <a:lnTo>
                  <a:pt x="288131" y="890587"/>
                </a:lnTo>
                <a:lnTo>
                  <a:pt x="319087" y="914400"/>
                </a:lnTo>
                <a:lnTo>
                  <a:pt x="340518" y="928687"/>
                </a:lnTo>
                <a:lnTo>
                  <a:pt x="352425" y="933450"/>
                </a:lnTo>
                <a:lnTo>
                  <a:pt x="383381" y="938212"/>
                </a:lnTo>
                <a:lnTo>
                  <a:pt x="402431" y="935831"/>
                </a:lnTo>
                <a:lnTo>
                  <a:pt x="435768" y="926306"/>
                </a:lnTo>
                <a:lnTo>
                  <a:pt x="459581" y="912019"/>
                </a:lnTo>
                <a:lnTo>
                  <a:pt x="497681" y="873919"/>
                </a:lnTo>
                <a:lnTo>
                  <a:pt x="542925" y="838200"/>
                </a:lnTo>
                <a:lnTo>
                  <a:pt x="614362" y="795337"/>
                </a:lnTo>
                <a:lnTo>
                  <a:pt x="821531" y="690562"/>
                </a:lnTo>
                <a:lnTo>
                  <a:pt x="1112043" y="535781"/>
                </a:lnTo>
                <a:lnTo>
                  <a:pt x="1426368" y="354806"/>
                </a:lnTo>
                <a:lnTo>
                  <a:pt x="1707356" y="178594"/>
                </a:lnTo>
                <a:lnTo>
                  <a:pt x="1885950" y="59531"/>
                </a:lnTo>
                <a:lnTo>
                  <a:pt x="1907381" y="42862"/>
                </a:lnTo>
                <a:lnTo>
                  <a:pt x="1914525" y="26194"/>
                </a:lnTo>
                <a:lnTo>
                  <a:pt x="1916906" y="9525"/>
                </a:lnTo>
                <a:lnTo>
                  <a:pt x="1907381" y="0"/>
                </a:lnTo>
                <a:lnTo>
                  <a:pt x="1895475" y="0"/>
                </a:lnTo>
                <a:lnTo>
                  <a:pt x="1864518" y="4762"/>
                </a:lnTo>
                <a:lnTo>
                  <a:pt x="1788318" y="38100"/>
                </a:lnTo>
                <a:lnTo>
                  <a:pt x="1614487" y="121444"/>
                </a:lnTo>
                <a:lnTo>
                  <a:pt x="1402556" y="211931"/>
                </a:lnTo>
                <a:lnTo>
                  <a:pt x="1176337" y="311944"/>
                </a:lnTo>
                <a:lnTo>
                  <a:pt x="940593" y="4143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725E1D31-85DD-4005-A88A-23F280C15A86}"/>
              </a:ext>
            </a:extLst>
          </p:cNvPr>
          <p:cNvSpPr/>
          <p:nvPr/>
        </p:nvSpPr>
        <p:spPr>
          <a:xfrm rot="16200000">
            <a:off x="3833019" y="2610644"/>
            <a:ext cx="4332287" cy="2403475"/>
          </a:xfrm>
          <a:custGeom>
            <a:avLst/>
            <a:gdLst>
              <a:gd name="connsiteX0" fmla="*/ 3954162 w 4331926"/>
              <a:gd name="connsiteY0" fmla="*/ 924991 h 2404272"/>
              <a:gd name="connsiteX1" fmla="*/ 3918857 w 4331926"/>
              <a:gd name="connsiteY1" fmla="*/ 621368 h 2404272"/>
              <a:gd name="connsiteX2" fmla="*/ 3876491 w 4331926"/>
              <a:gd name="connsiteY2" fmla="*/ 314214 h 2404272"/>
              <a:gd name="connsiteX3" fmla="*/ 3837656 w 4331926"/>
              <a:gd name="connsiteY3" fmla="*/ 21183 h 2404272"/>
              <a:gd name="connsiteX4" fmla="*/ 4017711 w 4331926"/>
              <a:gd name="connsiteY4" fmla="*/ 0 h 2404272"/>
              <a:gd name="connsiteX5" fmla="*/ 4035364 w 4331926"/>
              <a:gd name="connsiteY5" fmla="*/ 197708 h 2404272"/>
              <a:gd name="connsiteX6" fmla="*/ 4063608 w 4331926"/>
              <a:gd name="connsiteY6" fmla="*/ 441312 h 2404272"/>
              <a:gd name="connsiteX7" fmla="*/ 4116566 w 4331926"/>
              <a:gd name="connsiteY7" fmla="*/ 847320 h 2404272"/>
              <a:gd name="connsiteX8" fmla="*/ 4180115 w 4331926"/>
              <a:gd name="connsiteY8" fmla="*/ 1278041 h 2404272"/>
              <a:gd name="connsiteX9" fmla="*/ 4233072 w 4331926"/>
              <a:gd name="connsiteY9" fmla="*/ 1606378 h 2404272"/>
              <a:gd name="connsiteX10" fmla="*/ 4268377 w 4331926"/>
              <a:gd name="connsiteY10" fmla="*/ 1789964 h 2404272"/>
              <a:gd name="connsiteX11" fmla="*/ 4286030 w 4331926"/>
              <a:gd name="connsiteY11" fmla="*/ 1825269 h 2404272"/>
              <a:gd name="connsiteX12" fmla="*/ 4314274 w 4331926"/>
              <a:gd name="connsiteY12" fmla="*/ 1874696 h 2404272"/>
              <a:gd name="connsiteX13" fmla="*/ 4328396 w 4331926"/>
              <a:gd name="connsiteY13" fmla="*/ 1913532 h 2404272"/>
              <a:gd name="connsiteX14" fmla="*/ 4331926 w 4331926"/>
              <a:gd name="connsiteY14" fmla="*/ 1948837 h 2404272"/>
              <a:gd name="connsiteX15" fmla="*/ 4317804 w 4331926"/>
              <a:gd name="connsiteY15" fmla="*/ 2001794 h 2404272"/>
              <a:gd name="connsiteX16" fmla="*/ 4261316 w 4331926"/>
              <a:gd name="connsiteY16" fmla="*/ 2111240 h 2404272"/>
              <a:gd name="connsiteX17" fmla="*/ 4201298 w 4331926"/>
              <a:gd name="connsiteY17" fmla="*/ 2213624 h 2404272"/>
              <a:gd name="connsiteX18" fmla="*/ 4130688 w 4331926"/>
              <a:gd name="connsiteY18" fmla="*/ 2312479 h 2404272"/>
              <a:gd name="connsiteX19" fmla="*/ 4084791 w 4331926"/>
              <a:gd name="connsiteY19" fmla="*/ 2365436 h 2404272"/>
              <a:gd name="connsiteX20" fmla="*/ 4056547 w 4331926"/>
              <a:gd name="connsiteY20" fmla="*/ 2390150 h 2404272"/>
              <a:gd name="connsiteX21" fmla="*/ 4024772 w 4331926"/>
              <a:gd name="connsiteY21" fmla="*/ 2404272 h 2404272"/>
              <a:gd name="connsiteX22" fmla="*/ 3996528 w 4331926"/>
              <a:gd name="connsiteY22" fmla="*/ 2404272 h 2404272"/>
              <a:gd name="connsiteX23" fmla="*/ 3964754 w 4331926"/>
              <a:gd name="connsiteY23" fmla="*/ 2390150 h 2404272"/>
              <a:gd name="connsiteX24" fmla="*/ 3929449 w 4331926"/>
              <a:gd name="connsiteY24" fmla="*/ 2358375 h 2404272"/>
              <a:gd name="connsiteX25" fmla="*/ 3890613 w 4331926"/>
              <a:gd name="connsiteY25" fmla="*/ 2326601 h 2404272"/>
              <a:gd name="connsiteX26" fmla="*/ 3834125 w 4331926"/>
              <a:gd name="connsiteY26" fmla="*/ 2294826 h 2404272"/>
              <a:gd name="connsiteX27" fmla="*/ 3756454 w 4331926"/>
              <a:gd name="connsiteY27" fmla="*/ 2273643 h 2404272"/>
              <a:gd name="connsiteX28" fmla="*/ 3583460 w 4331926"/>
              <a:gd name="connsiteY28" fmla="*/ 2270112 h 2404272"/>
              <a:gd name="connsiteX29" fmla="*/ 3173922 w 4331926"/>
              <a:gd name="connsiteY29" fmla="*/ 2273643 h 2404272"/>
              <a:gd name="connsiteX30" fmla="*/ 2280705 w 4331926"/>
              <a:gd name="connsiteY30" fmla="*/ 2273643 h 2404272"/>
              <a:gd name="connsiteX31" fmla="*/ 1659336 w 4331926"/>
              <a:gd name="connsiteY31" fmla="*/ 2270112 h 2404272"/>
              <a:gd name="connsiteX32" fmla="*/ 1203901 w 4331926"/>
              <a:gd name="connsiteY32" fmla="*/ 2270112 h 2404272"/>
              <a:gd name="connsiteX33" fmla="*/ 864973 w 4331926"/>
              <a:gd name="connsiteY33" fmla="*/ 2270112 h 2404272"/>
              <a:gd name="connsiteX34" fmla="*/ 639021 w 4331926"/>
              <a:gd name="connsiteY34" fmla="*/ 2270112 h 2404272"/>
              <a:gd name="connsiteX35" fmla="*/ 494271 w 4331926"/>
              <a:gd name="connsiteY35" fmla="*/ 2266582 h 2404272"/>
              <a:gd name="connsiteX36" fmla="*/ 360111 w 4331926"/>
              <a:gd name="connsiteY36" fmla="*/ 2255990 h 2404272"/>
              <a:gd name="connsiteX37" fmla="*/ 257727 w 4331926"/>
              <a:gd name="connsiteY37" fmla="*/ 2234807 h 2404272"/>
              <a:gd name="connsiteX38" fmla="*/ 165934 w 4331926"/>
              <a:gd name="connsiteY38" fmla="*/ 2199502 h 2404272"/>
              <a:gd name="connsiteX39" fmla="*/ 102385 w 4331926"/>
              <a:gd name="connsiteY39" fmla="*/ 2160667 h 2404272"/>
              <a:gd name="connsiteX40" fmla="*/ 49427 w 4331926"/>
              <a:gd name="connsiteY40" fmla="*/ 2121831 h 2404272"/>
              <a:gd name="connsiteX41" fmla="*/ 14122 w 4331926"/>
              <a:gd name="connsiteY41" fmla="*/ 2082996 h 2404272"/>
              <a:gd name="connsiteX42" fmla="*/ 0 w 4331926"/>
              <a:gd name="connsiteY42" fmla="*/ 2051221 h 2404272"/>
              <a:gd name="connsiteX43" fmla="*/ 0 w 4331926"/>
              <a:gd name="connsiteY43" fmla="*/ 2026508 h 2404272"/>
              <a:gd name="connsiteX44" fmla="*/ 10592 w 4331926"/>
              <a:gd name="connsiteY44" fmla="*/ 2005325 h 2404272"/>
              <a:gd name="connsiteX45" fmla="*/ 42366 w 4331926"/>
              <a:gd name="connsiteY45" fmla="*/ 1987672 h 2404272"/>
              <a:gd name="connsiteX46" fmla="*/ 109446 w 4331926"/>
              <a:gd name="connsiteY46" fmla="*/ 1955898 h 2404272"/>
              <a:gd name="connsiteX47" fmla="*/ 526045 w 4331926"/>
              <a:gd name="connsiteY47" fmla="*/ 2015916 h 2404272"/>
              <a:gd name="connsiteX48" fmla="*/ 720223 w 4331926"/>
              <a:gd name="connsiteY48" fmla="*/ 2030038 h 2404272"/>
              <a:gd name="connsiteX49" fmla="*/ 1239206 w 4331926"/>
              <a:gd name="connsiteY49" fmla="*/ 2040630 h 2404272"/>
              <a:gd name="connsiteX50" fmla="*/ 1892349 w 4331926"/>
              <a:gd name="connsiteY50" fmla="*/ 2047691 h 2404272"/>
              <a:gd name="connsiteX51" fmla="*/ 2594919 w 4331926"/>
              <a:gd name="connsiteY51" fmla="*/ 2047691 h 2404272"/>
              <a:gd name="connsiteX52" fmla="*/ 3032701 w 4331926"/>
              <a:gd name="connsiteY52" fmla="*/ 2047691 h 2404272"/>
              <a:gd name="connsiteX53" fmla="*/ 3435179 w 4331926"/>
              <a:gd name="connsiteY53" fmla="*/ 2030038 h 2404272"/>
              <a:gd name="connsiteX54" fmla="*/ 3929449 w 4331926"/>
              <a:gd name="connsiteY54" fmla="*/ 2022977 h 2404272"/>
              <a:gd name="connsiteX55" fmla="*/ 3971815 w 4331926"/>
              <a:gd name="connsiteY55" fmla="*/ 2008855 h 2404272"/>
              <a:gd name="connsiteX56" fmla="*/ 4014181 w 4331926"/>
              <a:gd name="connsiteY56" fmla="*/ 1987672 h 2404272"/>
              <a:gd name="connsiteX57" fmla="*/ 4045955 w 4331926"/>
              <a:gd name="connsiteY57" fmla="*/ 1959428 h 2404272"/>
              <a:gd name="connsiteX58" fmla="*/ 4063608 w 4331926"/>
              <a:gd name="connsiteY58" fmla="*/ 1931184 h 2404272"/>
              <a:gd name="connsiteX59" fmla="*/ 4067139 w 4331926"/>
              <a:gd name="connsiteY59" fmla="*/ 1910001 h 2404272"/>
              <a:gd name="connsiteX60" fmla="*/ 4067139 w 4331926"/>
              <a:gd name="connsiteY60" fmla="*/ 1864105 h 2404272"/>
              <a:gd name="connsiteX61" fmla="*/ 4042425 w 4331926"/>
              <a:gd name="connsiteY61" fmla="*/ 1638153 h 2404272"/>
              <a:gd name="connsiteX62" fmla="*/ 4007120 w 4331926"/>
              <a:gd name="connsiteY62" fmla="*/ 1341590 h 2404272"/>
              <a:gd name="connsiteX63" fmla="*/ 3954162 w 4331926"/>
              <a:gd name="connsiteY63" fmla="*/ 924991 h 2404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4331926" h="2404272">
                <a:moveTo>
                  <a:pt x="3954162" y="924991"/>
                </a:moveTo>
                <a:lnTo>
                  <a:pt x="3918857" y="621368"/>
                </a:lnTo>
                <a:lnTo>
                  <a:pt x="3876491" y="314214"/>
                </a:lnTo>
                <a:lnTo>
                  <a:pt x="3837656" y="21183"/>
                </a:lnTo>
                <a:lnTo>
                  <a:pt x="4017711" y="0"/>
                </a:lnTo>
                <a:lnTo>
                  <a:pt x="4035364" y="197708"/>
                </a:lnTo>
                <a:lnTo>
                  <a:pt x="4063608" y="441312"/>
                </a:lnTo>
                <a:lnTo>
                  <a:pt x="4116566" y="847320"/>
                </a:lnTo>
                <a:lnTo>
                  <a:pt x="4180115" y="1278041"/>
                </a:lnTo>
                <a:lnTo>
                  <a:pt x="4233072" y="1606378"/>
                </a:lnTo>
                <a:lnTo>
                  <a:pt x="4268377" y="1789964"/>
                </a:lnTo>
                <a:lnTo>
                  <a:pt x="4286030" y="1825269"/>
                </a:lnTo>
                <a:lnTo>
                  <a:pt x="4314274" y="1874696"/>
                </a:lnTo>
                <a:lnTo>
                  <a:pt x="4328396" y="1913532"/>
                </a:lnTo>
                <a:lnTo>
                  <a:pt x="4331926" y="1948837"/>
                </a:lnTo>
                <a:lnTo>
                  <a:pt x="4317804" y="2001794"/>
                </a:lnTo>
                <a:lnTo>
                  <a:pt x="4261316" y="2111240"/>
                </a:lnTo>
                <a:lnTo>
                  <a:pt x="4201298" y="2213624"/>
                </a:lnTo>
                <a:lnTo>
                  <a:pt x="4130688" y="2312479"/>
                </a:lnTo>
                <a:lnTo>
                  <a:pt x="4084791" y="2365436"/>
                </a:lnTo>
                <a:lnTo>
                  <a:pt x="4056547" y="2390150"/>
                </a:lnTo>
                <a:lnTo>
                  <a:pt x="4024772" y="2404272"/>
                </a:lnTo>
                <a:lnTo>
                  <a:pt x="3996528" y="2404272"/>
                </a:lnTo>
                <a:lnTo>
                  <a:pt x="3964754" y="2390150"/>
                </a:lnTo>
                <a:lnTo>
                  <a:pt x="3929449" y="2358375"/>
                </a:lnTo>
                <a:lnTo>
                  <a:pt x="3890613" y="2326601"/>
                </a:lnTo>
                <a:lnTo>
                  <a:pt x="3834125" y="2294826"/>
                </a:lnTo>
                <a:lnTo>
                  <a:pt x="3756454" y="2273643"/>
                </a:lnTo>
                <a:lnTo>
                  <a:pt x="3583460" y="2270112"/>
                </a:lnTo>
                <a:lnTo>
                  <a:pt x="3173922" y="2273643"/>
                </a:lnTo>
                <a:lnTo>
                  <a:pt x="2280705" y="2273643"/>
                </a:lnTo>
                <a:lnTo>
                  <a:pt x="1659336" y="2270112"/>
                </a:lnTo>
                <a:lnTo>
                  <a:pt x="1203901" y="2270112"/>
                </a:lnTo>
                <a:lnTo>
                  <a:pt x="864973" y="2270112"/>
                </a:lnTo>
                <a:lnTo>
                  <a:pt x="639021" y="2270112"/>
                </a:lnTo>
                <a:lnTo>
                  <a:pt x="494271" y="2266582"/>
                </a:lnTo>
                <a:lnTo>
                  <a:pt x="360111" y="2255990"/>
                </a:lnTo>
                <a:lnTo>
                  <a:pt x="257727" y="2234807"/>
                </a:lnTo>
                <a:lnTo>
                  <a:pt x="165934" y="2199502"/>
                </a:lnTo>
                <a:lnTo>
                  <a:pt x="102385" y="2160667"/>
                </a:lnTo>
                <a:lnTo>
                  <a:pt x="49427" y="2121831"/>
                </a:lnTo>
                <a:lnTo>
                  <a:pt x="14122" y="2082996"/>
                </a:lnTo>
                <a:lnTo>
                  <a:pt x="0" y="2051221"/>
                </a:lnTo>
                <a:lnTo>
                  <a:pt x="0" y="2026508"/>
                </a:lnTo>
                <a:lnTo>
                  <a:pt x="10592" y="2005325"/>
                </a:lnTo>
                <a:lnTo>
                  <a:pt x="42366" y="1987672"/>
                </a:lnTo>
                <a:lnTo>
                  <a:pt x="109446" y="1955898"/>
                </a:lnTo>
                <a:lnTo>
                  <a:pt x="526045" y="2015916"/>
                </a:lnTo>
                <a:lnTo>
                  <a:pt x="720223" y="2030038"/>
                </a:lnTo>
                <a:lnTo>
                  <a:pt x="1239206" y="2040630"/>
                </a:lnTo>
                <a:lnTo>
                  <a:pt x="1892349" y="2047691"/>
                </a:lnTo>
                <a:lnTo>
                  <a:pt x="2594919" y="2047691"/>
                </a:lnTo>
                <a:lnTo>
                  <a:pt x="3032701" y="2047691"/>
                </a:lnTo>
                <a:lnTo>
                  <a:pt x="3435179" y="2030038"/>
                </a:lnTo>
                <a:lnTo>
                  <a:pt x="3929449" y="2022977"/>
                </a:lnTo>
                <a:lnTo>
                  <a:pt x="3971815" y="2008855"/>
                </a:lnTo>
                <a:lnTo>
                  <a:pt x="4014181" y="1987672"/>
                </a:lnTo>
                <a:lnTo>
                  <a:pt x="4045955" y="1959428"/>
                </a:lnTo>
                <a:lnTo>
                  <a:pt x="4063608" y="1931184"/>
                </a:lnTo>
                <a:lnTo>
                  <a:pt x="4067139" y="1910001"/>
                </a:lnTo>
                <a:lnTo>
                  <a:pt x="4067139" y="1864105"/>
                </a:lnTo>
                <a:lnTo>
                  <a:pt x="4042425" y="1638153"/>
                </a:lnTo>
                <a:lnTo>
                  <a:pt x="4007120" y="1341590"/>
                </a:lnTo>
                <a:lnTo>
                  <a:pt x="3954162" y="92499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09267666-C970-4B6E-88B9-E11E5AB26D03}"/>
              </a:ext>
            </a:extLst>
          </p:cNvPr>
          <p:cNvSpPr/>
          <p:nvPr/>
        </p:nvSpPr>
        <p:spPr>
          <a:xfrm rot="16200000">
            <a:off x="6161881" y="5298282"/>
            <a:ext cx="677863" cy="660400"/>
          </a:xfrm>
          <a:custGeom>
            <a:avLst/>
            <a:gdLst>
              <a:gd name="connsiteX0" fmla="*/ 552450 w 678656"/>
              <a:gd name="connsiteY0" fmla="*/ 195263 h 659606"/>
              <a:gd name="connsiteX1" fmla="*/ 495300 w 678656"/>
              <a:gd name="connsiteY1" fmla="*/ 364331 h 659606"/>
              <a:gd name="connsiteX2" fmla="*/ 457200 w 678656"/>
              <a:gd name="connsiteY2" fmla="*/ 476250 h 659606"/>
              <a:gd name="connsiteX3" fmla="*/ 445294 w 678656"/>
              <a:gd name="connsiteY3" fmla="*/ 514350 h 659606"/>
              <a:gd name="connsiteX4" fmla="*/ 442913 w 678656"/>
              <a:gd name="connsiteY4" fmla="*/ 550069 h 659606"/>
              <a:gd name="connsiteX5" fmla="*/ 447675 w 678656"/>
              <a:gd name="connsiteY5" fmla="*/ 576263 h 659606"/>
              <a:gd name="connsiteX6" fmla="*/ 461963 w 678656"/>
              <a:gd name="connsiteY6" fmla="*/ 600075 h 659606"/>
              <a:gd name="connsiteX7" fmla="*/ 478631 w 678656"/>
              <a:gd name="connsiteY7" fmla="*/ 619125 h 659606"/>
              <a:gd name="connsiteX8" fmla="*/ 495300 w 678656"/>
              <a:gd name="connsiteY8" fmla="*/ 626269 h 659606"/>
              <a:gd name="connsiteX9" fmla="*/ 526256 w 678656"/>
              <a:gd name="connsiteY9" fmla="*/ 640556 h 659606"/>
              <a:gd name="connsiteX10" fmla="*/ 559594 w 678656"/>
              <a:gd name="connsiteY10" fmla="*/ 647700 h 659606"/>
              <a:gd name="connsiteX11" fmla="*/ 678656 w 678656"/>
              <a:gd name="connsiteY11" fmla="*/ 659606 h 659606"/>
              <a:gd name="connsiteX12" fmla="*/ 0 w 678656"/>
              <a:gd name="connsiteY12" fmla="*/ 633413 h 659606"/>
              <a:gd name="connsiteX13" fmla="*/ 47625 w 678656"/>
              <a:gd name="connsiteY13" fmla="*/ 607219 h 659606"/>
              <a:gd name="connsiteX14" fmla="*/ 100013 w 678656"/>
              <a:gd name="connsiteY14" fmla="*/ 578644 h 659606"/>
              <a:gd name="connsiteX15" fmla="*/ 147638 w 678656"/>
              <a:gd name="connsiteY15" fmla="*/ 547688 h 659606"/>
              <a:gd name="connsiteX16" fmla="*/ 209550 w 678656"/>
              <a:gd name="connsiteY16" fmla="*/ 502444 h 659606"/>
              <a:gd name="connsiteX17" fmla="*/ 254794 w 678656"/>
              <a:gd name="connsiteY17" fmla="*/ 459581 h 659606"/>
              <a:gd name="connsiteX18" fmla="*/ 292894 w 678656"/>
              <a:gd name="connsiteY18" fmla="*/ 411956 h 659606"/>
              <a:gd name="connsiteX19" fmla="*/ 378619 w 678656"/>
              <a:gd name="connsiteY19" fmla="*/ 278606 h 659606"/>
              <a:gd name="connsiteX20" fmla="*/ 507206 w 678656"/>
              <a:gd name="connsiteY20" fmla="*/ 88106 h 659606"/>
              <a:gd name="connsiteX21" fmla="*/ 557213 w 678656"/>
              <a:gd name="connsiteY21" fmla="*/ 16669 h 659606"/>
              <a:gd name="connsiteX22" fmla="*/ 573881 w 678656"/>
              <a:gd name="connsiteY22" fmla="*/ 4763 h 659606"/>
              <a:gd name="connsiteX23" fmla="*/ 585788 w 678656"/>
              <a:gd name="connsiteY23" fmla="*/ 0 h 659606"/>
              <a:gd name="connsiteX24" fmla="*/ 592931 w 678656"/>
              <a:gd name="connsiteY24" fmla="*/ 2381 h 659606"/>
              <a:gd name="connsiteX25" fmla="*/ 600075 w 678656"/>
              <a:gd name="connsiteY25" fmla="*/ 9525 h 659606"/>
              <a:gd name="connsiteX26" fmla="*/ 602456 w 678656"/>
              <a:gd name="connsiteY26" fmla="*/ 35719 h 659606"/>
              <a:gd name="connsiteX27" fmla="*/ 581025 w 678656"/>
              <a:gd name="connsiteY27" fmla="*/ 116681 h 659606"/>
              <a:gd name="connsiteX28" fmla="*/ 552450 w 678656"/>
              <a:gd name="connsiteY28" fmla="*/ 195263 h 65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78656" h="659606">
                <a:moveTo>
                  <a:pt x="552450" y="195263"/>
                </a:moveTo>
                <a:lnTo>
                  <a:pt x="495300" y="364331"/>
                </a:lnTo>
                <a:lnTo>
                  <a:pt x="457200" y="476250"/>
                </a:lnTo>
                <a:lnTo>
                  <a:pt x="445294" y="514350"/>
                </a:lnTo>
                <a:lnTo>
                  <a:pt x="442913" y="550069"/>
                </a:lnTo>
                <a:lnTo>
                  <a:pt x="447675" y="576263"/>
                </a:lnTo>
                <a:lnTo>
                  <a:pt x="461963" y="600075"/>
                </a:lnTo>
                <a:lnTo>
                  <a:pt x="478631" y="619125"/>
                </a:lnTo>
                <a:lnTo>
                  <a:pt x="495300" y="626269"/>
                </a:lnTo>
                <a:lnTo>
                  <a:pt x="526256" y="640556"/>
                </a:lnTo>
                <a:lnTo>
                  <a:pt x="559594" y="647700"/>
                </a:lnTo>
                <a:lnTo>
                  <a:pt x="678656" y="659606"/>
                </a:lnTo>
                <a:lnTo>
                  <a:pt x="0" y="633413"/>
                </a:lnTo>
                <a:lnTo>
                  <a:pt x="47625" y="607219"/>
                </a:lnTo>
                <a:lnTo>
                  <a:pt x="100013" y="578644"/>
                </a:lnTo>
                <a:lnTo>
                  <a:pt x="147638" y="547688"/>
                </a:lnTo>
                <a:lnTo>
                  <a:pt x="209550" y="502444"/>
                </a:lnTo>
                <a:lnTo>
                  <a:pt x="254794" y="459581"/>
                </a:lnTo>
                <a:lnTo>
                  <a:pt x="292894" y="411956"/>
                </a:lnTo>
                <a:lnTo>
                  <a:pt x="378619" y="278606"/>
                </a:lnTo>
                <a:lnTo>
                  <a:pt x="507206" y="88106"/>
                </a:lnTo>
                <a:lnTo>
                  <a:pt x="557213" y="16669"/>
                </a:lnTo>
                <a:lnTo>
                  <a:pt x="573881" y="4763"/>
                </a:lnTo>
                <a:lnTo>
                  <a:pt x="585788" y="0"/>
                </a:lnTo>
                <a:lnTo>
                  <a:pt x="592931" y="2381"/>
                </a:lnTo>
                <a:lnTo>
                  <a:pt x="600075" y="9525"/>
                </a:lnTo>
                <a:lnTo>
                  <a:pt x="602456" y="35719"/>
                </a:lnTo>
                <a:lnTo>
                  <a:pt x="581025" y="116681"/>
                </a:lnTo>
                <a:lnTo>
                  <a:pt x="552450" y="1952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B2F9F6B7-1C95-432E-A43D-0B213BB4E1D6}"/>
              </a:ext>
            </a:extLst>
          </p:cNvPr>
          <p:cNvSpPr/>
          <p:nvPr/>
        </p:nvSpPr>
        <p:spPr>
          <a:xfrm>
            <a:off x="5756275" y="2200275"/>
            <a:ext cx="639763" cy="1084263"/>
          </a:xfrm>
          <a:custGeom>
            <a:avLst/>
            <a:gdLst>
              <a:gd name="connsiteX0" fmla="*/ 145257 w 640557"/>
              <a:gd name="connsiteY0" fmla="*/ 769144 h 1083469"/>
              <a:gd name="connsiteX1" fmla="*/ 188119 w 640557"/>
              <a:gd name="connsiteY1" fmla="*/ 671513 h 1083469"/>
              <a:gd name="connsiteX2" fmla="*/ 219075 w 640557"/>
              <a:gd name="connsiteY2" fmla="*/ 595313 h 1083469"/>
              <a:gd name="connsiteX3" fmla="*/ 245269 w 640557"/>
              <a:gd name="connsiteY3" fmla="*/ 519113 h 1083469"/>
              <a:gd name="connsiteX4" fmla="*/ 269082 w 640557"/>
              <a:gd name="connsiteY4" fmla="*/ 447675 h 1083469"/>
              <a:gd name="connsiteX5" fmla="*/ 285750 w 640557"/>
              <a:gd name="connsiteY5" fmla="*/ 385763 h 1083469"/>
              <a:gd name="connsiteX6" fmla="*/ 297657 w 640557"/>
              <a:gd name="connsiteY6" fmla="*/ 335756 h 1083469"/>
              <a:gd name="connsiteX7" fmla="*/ 304800 w 640557"/>
              <a:gd name="connsiteY7" fmla="*/ 285750 h 1083469"/>
              <a:gd name="connsiteX8" fmla="*/ 304800 w 640557"/>
              <a:gd name="connsiteY8" fmla="*/ 230981 h 1083469"/>
              <a:gd name="connsiteX9" fmla="*/ 302419 w 640557"/>
              <a:gd name="connsiteY9" fmla="*/ 200025 h 1083469"/>
              <a:gd name="connsiteX10" fmla="*/ 295275 w 640557"/>
              <a:gd name="connsiteY10" fmla="*/ 164306 h 1083469"/>
              <a:gd name="connsiteX11" fmla="*/ 283369 w 640557"/>
              <a:gd name="connsiteY11" fmla="*/ 138113 h 1083469"/>
              <a:gd name="connsiteX12" fmla="*/ 264319 w 640557"/>
              <a:gd name="connsiteY12" fmla="*/ 111919 h 1083469"/>
              <a:gd name="connsiteX13" fmla="*/ 228600 w 640557"/>
              <a:gd name="connsiteY13" fmla="*/ 80963 h 1083469"/>
              <a:gd name="connsiteX14" fmla="*/ 204788 w 640557"/>
              <a:gd name="connsiteY14" fmla="*/ 54769 h 1083469"/>
              <a:gd name="connsiteX15" fmla="*/ 192882 w 640557"/>
              <a:gd name="connsiteY15" fmla="*/ 28575 h 1083469"/>
              <a:gd name="connsiteX16" fmla="*/ 192882 w 640557"/>
              <a:gd name="connsiteY16" fmla="*/ 16669 h 1083469"/>
              <a:gd name="connsiteX17" fmla="*/ 195263 w 640557"/>
              <a:gd name="connsiteY17" fmla="*/ 7144 h 1083469"/>
              <a:gd name="connsiteX18" fmla="*/ 209550 w 640557"/>
              <a:gd name="connsiteY18" fmla="*/ 0 h 1083469"/>
              <a:gd name="connsiteX19" fmla="*/ 254794 w 640557"/>
              <a:gd name="connsiteY19" fmla="*/ 4763 h 1083469"/>
              <a:gd name="connsiteX20" fmla="*/ 359569 w 640557"/>
              <a:gd name="connsiteY20" fmla="*/ 40481 h 1083469"/>
              <a:gd name="connsiteX21" fmla="*/ 469107 w 640557"/>
              <a:gd name="connsiteY21" fmla="*/ 97631 h 1083469"/>
              <a:gd name="connsiteX22" fmla="*/ 592932 w 640557"/>
              <a:gd name="connsiteY22" fmla="*/ 176213 h 1083469"/>
              <a:gd name="connsiteX23" fmla="*/ 621507 w 640557"/>
              <a:gd name="connsiteY23" fmla="*/ 200025 h 1083469"/>
              <a:gd name="connsiteX24" fmla="*/ 633413 w 640557"/>
              <a:gd name="connsiteY24" fmla="*/ 214313 h 1083469"/>
              <a:gd name="connsiteX25" fmla="*/ 640557 w 640557"/>
              <a:gd name="connsiteY25" fmla="*/ 230981 h 1083469"/>
              <a:gd name="connsiteX26" fmla="*/ 640557 w 640557"/>
              <a:gd name="connsiteY26" fmla="*/ 247650 h 1083469"/>
              <a:gd name="connsiteX27" fmla="*/ 635794 w 640557"/>
              <a:gd name="connsiteY27" fmla="*/ 276225 h 1083469"/>
              <a:gd name="connsiteX28" fmla="*/ 621507 w 640557"/>
              <a:gd name="connsiteY28" fmla="*/ 297656 h 1083469"/>
              <a:gd name="connsiteX29" fmla="*/ 581025 w 640557"/>
              <a:gd name="connsiteY29" fmla="*/ 323850 h 1083469"/>
              <a:gd name="connsiteX30" fmla="*/ 540544 w 640557"/>
              <a:gd name="connsiteY30" fmla="*/ 354806 h 1083469"/>
              <a:gd name="connsiteX31" fmla="*/ 516732 w 640557"/>
              <a:gd name="connsiteY31" fmla="*/ 388144 h 1083469"/>
              <a:gd name="connsiteX32" fmla="*/ 461963 w 640557"/>
              <a:gd name="connsiteY32" fmla="*/ 488156 h 1083469"/>
              <a:gd name="connsiteX33" fmla="*/ 302419 w 640557"/>
              <a:gd name="connsiteY33" fmla="*/ 745331 h 1083469"/>
              <a:gd name="connsiteX34" fmla="*/ 69057 w 640557"/>
              <a:gd name="connsiteY34" fmla="*/ 1078706 h 1083469"/>
              <a:gd name="connsiteX35" fmla="*/ 0 w 640557"/>
              <a:gd name="connsiteY35" fmla="*/ 1083469 h 1083469"/>
              <a:gd name="connsiteX36" fmla="*/ 57150 w 640557"/>
              <a:gd name="connsiteY36" fmla="*/ 950119 h 1083469"/>
              <a:gd name="connsiteX37" fmla="*/ 145257 w 640557"/>
              <a:gd name="connsiteY37" fmla="*/ 769144 h 1083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40557" h="1083469">
                <a:moveTo>
                  <a:pt x="145257" y="769144"/>
                </a:moveTo>
                <a:lnTo>
                  <a:pt x="188119" y="671513"/>
                </a:lnTo>
                <a:lnTo>
                  <a:pt x="219075" y="595313"/>
                </a:lnTo>
                <a:lnTo>
                  <a:pt x="245269" y="519113"/>
                </a:lnTo>
                <a:lnTo>
                  <a:pt x="269082" y="447675"/>
                </a:lnTo>
                <a:lnTo>
                  <a:pt x="285750" y="385763"/>
                </a:lnTo>
                <a:lnTo>
                  <a:pt x="297657" y="335756"/>
                </a:lnTo>
                <a:lnTo>
                  <a:pt x="304800" y="285750"/>
                </a:lnTo>
                <a:lnTo>
                  <a:pt x="304800" y="230981"/>
                </a:lnTo>
                <a:lnTo>
                  <a:pt x="302419" y="200025"/>
                </a:lnTo>
                <a:lnTo>
                  <a:pt x="295275" y="164306"/>
                </a:lnTo>
                <a:lnTo>
                  <a:pt x="283369" y="138113"/>
                </a:lnTo>
                <a:lnTo>
                  <a:pt x="264319" y="111919"/>
                </a:lnTo>
                <a:lnTo>
                  <a:pt x="228600" y="80963"/>
                </a:lnTo>
                <a:lnTo>
                  <a:pt x="204788" y="54769"/>
                </a:lnTo>
                <a:lnTo>
                  <a:pt x="192882" y="28575"/>
                </a:lnTo>
                <a:lnTo>
                  <a:pt x="192882" y="16669"/>
                </a:lnTo>
                <a:lnTo>
                  <a:pt x="195263" y="7144"/>
                </a:lnTo>
                <a:lnTo>
                  <a:pt x="209550" y="0"/>
                </a:lnTo>
                <a:lnTo>
                  <a:pt x="254794" y="4763"/>
                </a:lnTo>
                <a:lnTo>
                  <a:pt x="359569" y="40481"/>
                </a:lnTo>
                <a:lnTo>
                  <a:pt x="469107" y="97631"/>
                </a:lnTo>
                <a:lnTo>
                  <a:pt x="592932" y="176213"/>
                </a:lnTo>
                <a:lnTo>
                  <a:pt x="621507" y="200025"/>
                </a:lnTo>
                <a:lnTo>
                  <a:pt x="633413" y="214313"/>
                </a:lnTo>
                <a:lnTo>
                  <a:pt x="640557" y="230981"/>
                </a:lnTo>
                <a:lnTo>
                  <a:pt x="640557" y="247650"/>
                </a:lnTo>
                <a:lnTo>
                  <a:pt x="635794" y="276225"/>
                </a:lnTo>
                <a:lnTo>
                  <a:pt x="621507" y="297656"/>
                </a:lnTo>
                <a:lnTo>
                  <a:pt x="581025" y="323850"/>
                </a:lnTo>
                <a:lnTo>
                  <a:pt x="540544" y="354806"/>
                </a:lnTo>
                <a:lnTo>
                  <a:pt x="516732" y="388144"/>
                </a:lnTo>
                <a:lnTo>
                  <a:pt x="461963" y="488156"/>
                </a:lnTo>
                <a:lnTo>
                  <a:pt x="302419" y="745331"/>
                </a:lnTo>
                <a:lnTo>
                  <a:pt x="69057" y="1078706"/>
                </a:lnTo>
                <a:lnTo>
                  <a:pt x="0" y="1083469"/>
                </a:lnTo>
                <a:lnTo>
                  <a:pt x="57150" y="950119"/>
                </a:lnTo>
                <a:lnTo>
                  <a:pt x="145257" y="7691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E4322F91-B87A-446F-BDEA-CE59A955AFB6}"/>
              </a:ext>
            </a:extLst>
          </p:cNvPr>
          <p:cNvSpPr/>
          <p:nvPr/>
        </p:nvSpPr>
        <p:spPr>
          <a:xfrm>
            <a:off x="5065713" y="3049588"/>
            <a:ext cx="1495425" cy="333375"/>
          </a:xfrm>
          <a:custGeom>
            <a:avLst/>
            <a:gdLst>
              <a:gd name="connsiteX0" fmla="*/ 609600 w 1495425"/>
              <a:gd name="connsiteY0" fmla="*/ 154782 h 333375"/>
              <a:gd name="connsiteX1" fmla="*/ 357187 w 1495425"/>
              <a:gd name="connsiteY1" fmla="*/ 185738 h 333375"/>
              <a:gd name="connsiteX2" fmla="*/ 188119 w 1495425"/>
              <a:gd name="connsiteY2" fmla="*/ 207169 h 333375"/>
              <a:gd name="connsiteX3" fmla="*/ 152400 w 1495425"/>
              <a:gd name="connsiteY3" fmla="*/ 209550 h 333375"/>
              <a:gd name="connsiteX4" fmla="*/ 102394 w 1495425"/>
              <a:gd name="connsiteY4" fmla="*/ 204788 h 333375"/>
              <a:gd name="connsiteX5" fmla="*/ 59531 w 1495425"/>
              <a:gd name="connsiteY5" fmla="*/ 192882 h 333375"/>
              <a:gd name="connsiteX6" fmla="*/ 33337 w 1495425"/>
              <a:gd name="connsiteY6" fmla="*/ 178594 h 333375"/>
              <a:gd name="connsiteX7" fmla="*/ 9525 w 1495425"/>
              <a:gd name="connsiteY7" fmla="*/ 173832 h 333375"/>
              <a:gd name="connsiteX8" fmla="*/ 0 w 1495425"/>
              <a:gd name="connsiteY8" fmla="*/ 178594 h 333375"/>
              <a:gd name="connsiteX9" fmla="*/ 2381 w 1495425"/>
              <a:gd name="connsiteY9" fmla="*/ 192882 h 333375"/>
              <a:gd name="connsiteX10" fmla="*/ 19050 w 1495425"/>
              <a:gd name="connsiteY10" fmla="*/ 230982 h 333375"/>
              <a:gd name="connsiteX11" fmla="*/ 45244 w 1495425"/>
              <a:gd name="connsiteY11" fmla="*/ 266700 h 333375"/>
              <a:gd name="connsiteX12" fmla="*/ 78581 w 1495425"/>
              <a:gd name="connsiteY12" fmla="*/ 288132 h 333375"/>
              <a:gd name="connsiteX13" fmla="*/ 133350 w 1495425"/>
              <a:gd name="connsiteY13" fmla="*/ 309563 h 333375"/>
              <a:gd name="connsiteX14" fmla="*/ 190500 w 1495425"/>
              <a:gd name="connsiteY14" fmla="*/ 323850 h 333375"/>
              <a:gd name="connsiteX15" fmla="*/ 254794 w 1495425"/>
              <a:gd name="connsiteY15" fmla="*/ 333375 h 333375"/>
              <a:gd name="connsiteX16" fmla="*/ 342900 w 1495425"/>
              <a:gd name="connsiteY16" fmla="*/ 333375 h 333375"/>
              <a:gd name="connsiteX17" fmla="*/ 433387 w 1495425"/>
              <a:gd name="connsiteY17" fmla="*/ 326232 h 333375"/>
              <a:gd name="connsiteX18" fmla="*/ 554831 w 1495425"/>
              <a:gd name="connsiteY18" fmla="*/ 307182 h 333375"/>
              <a:gd name="connsiteX19" fmla="*/ 776287 w 1495425"/>
              <a:gd name="connsiteY19" fmla="*/ 283369 h 333375"/>
              <a:gd name="connsiteX20" fmla="*/ 1069181 w 1495425"/>
              <a:gd name="connsiteY20" fmla="*/ 235744 h 333375"/>
              <a:gd name="connsiteX21" fmla="*/ 1373981 w 1495425"/>
              <a:gd name="connsiteY21" fmla="*/ 173832 h 333375"/>
              <a:gd name="connsiteX22" fmla="*/ 1440656 w 1495425"/>
              <a:gd name="connsiteY22" fmla="*/ 154782 h 333375"/>
              <a:gd name="connsiteX23" fmla="*/ 1471612 w 1495425"/>
              <a:gd name="connsiteY23" fmla="*/ 133350 h 333375"/>
              <a:gd name="connsiteX24" fmla="*/ 1490662 w 1495425"/>
              <a:gd name="connsiteY24" fmla="*/ 109538 h 333375"/>
              <a:gd name="connsiteX25" fmla="*/ 1495425 w 1495425"/>
              <a:gd name="connsiteY25" fmla="*/ 83344 h 333375"/>
              <a:gd name="connsiteX26" fmla="*/ 1495425 w 1495425"/>
              <a:gd name="connsiteY26" fmla="*/ 71438 h 333375"/>
              <a:gd name="connsiteX27" fmla="*/ 1490662 w 1495425"/>
              <a:gd name="connsiteY27" fmla="*/ 61913 h 333375"/>
              <a:gd name="connsiteX28" fmla="*/ 1466850 w 1495425"/>
              <a:gd name="connsiteY28" fmla="*/ 40482 h 333375"/>
              <a:gd name="connsiteX29" fmla="*/ 1433512 w 1495425"/>
              <a:gd name="connsiteY29" fmla="*/ 26194 h 333375"/>
              <a:gd name="connsiteX30" fmla="*/ 1357312 w 1495425"/>
              <a:gd name="connsiteY30" fmla="*/ 9525 h 333375"/>
              <a:gd name="connsiteX31" fmla="*/ 1233487 w 1495425"/>
              <a:gd name="connsiteY31" fmla="*/ 0 h 333375"/>
              <a:gd name="connsiteX32" fmla="*/ 1185862 w 1495425"/>
              <a:gd name="connsiteY32" fmla="*/ 4763 h 333375"/>
              <a:gd name="connsiteX33" fmla="*/ 1152525 w 1495425"/>
              <a:gd name="connsiteY33" fmla="*/ 19050 h 333375"/>
              <a:gd name="connsiteX34" fmla="*/ 1123950 w 1495425"/>
              <a:gd name="connsiteY34" fmla="*/ 35719 h 333375"/>
              <a:gd name="connsiteX35" fmla="*/ 1097756 w 1495425"/>
              <a:gd name="connsiteY35" fmla="*/ 50007 h 333375"/>
              <a:gd name="connsiteX36" fmla="*/ 1050131 w 1495425"/>
              <a:gd name="connsiteY36" fmla="*/ 71438 h 333375"/>
              <a:gd name="connsiteX37" fmla="*/ 959644 w 1495425"/>
              <a:gd name="connsiteY37" fmla="*/ 90488 h 333375"/>
              <a:gd name="connsiteX38" fmla="*/ 821531 w 1495425"/>
              <a:gd name="connsiteY38" fmla="*/ 114300 h 333375"/>
              <a:gd name="connsiteX39" fmla="*/ 714375 w 1495425"/>
              <a:gd name="connsiteY39" fmla="*/ 138113 h 333375"/>
              <a:gd name="connsiteX40" fmla="*/ 609600 w 1495425"/>
              <a:gd name="connsiteY40" fmla="*/ 154782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495425" h="333375">
                <a:moveTo>
                  <a:pt x="609600" y="154782"/>
                </a:moveTo>
                <a:lnTo>
                  <a:pt x="357187" y="185738"/>
                </a:lnTo>
                <a:lnTo>
                  <a:pt x="188119" y="207169"/>
                </a:lnTo>
                <a:lnTo>
                  <a:pt x="152400" y="209550"/>
                </a:lnTo>
                <a:lnTo>
                  <a:pt x="102394" y="204788"/>
                </a:lnTo>
                <a:lnTo>
                  <a:pt x="59531" y="192882"/>
                </a:lnTo>
                <a:lnTo>
                  <a:pt x="33337" y="178594"/>
                </a:lnTo>
                <a:lnTo>
                  <a:pt x="9525" y="173832"/>
                </a:lnTo>
                <a:lnTo>
                  <a:pt x="0" y="178594"/>
                </a:lnTo>
                <a:lnTo>
                  <a:pt x="2381" y="192882"/>
                </a:lnTo>
                <a:lnTo>
                  <a:pt x="19050" y="230982"/>
                </a:lnTo>
                <a:lnTo>
                  <a:pt x="45244" y="266700"/>
                </a:lnTo>
                <a:lnTo>
                  <a:pt x="78581" y="288132"/>
                </a:lnTo>
                <a:lnTo>
                  <a:pt x="133350" y="309563"/>
                </a:lnTo>
                <a:lnTo>
                  <a:pt x="190500" y="323850"/>
                </a:lnTo>
                <a:lnTo>
                  <a:pt x="254794" y="333375"/>
                </a:lnTo>
                <a:lnTo>
                  <a:pt x="342900" y="333375"/>
                </a:lnTo>
                <a:lnTo>
                  <a:pt x="433387" y="326232"/>
                </a:lnTo>
                <a:lnTo>
                  <a:pt x="554831" y="307182"/>
                </a:lnTo>
                <a:lnTo>
                  <a:pt x="776287" y="283369"/>
                </a:lnTo>
                <a:lnTo>
                  <a:pt x="1069181" y="235744"/>
                </a:lnTo>
                <a:lnTo>
                  <a:pt x="1373981" y="173832"/>
                </a:lnTo>
                <a:lnTo>
                  <a:pt x="1440656" y="154782"/>
                </a:lnTo>
                <a:lnTo>
                  <a:pt x="1471612" y="133350"/>
                </a:lnTo>
                <a:lnTo>
                  <a:pt x="1490662" y="109538"/>
                </a:lnTo>
                <a:lnTo>
                  <a:pt x="1495425" y="83344"/>
                </a:lnTo>
                <a:lnTo>
                  <a:pt x="1495425" y="71438"/>
                </a:lnTo>
                <a:lnTo>
                  <a:pt x="1490662" y="61913"/>
                </a:lnTo>
                <a:lnTo>
                  <a:pt x="1466850" y="40482"/>
                </a:lnTo>
                <a:lnTo>
                  <a:pt x="1433512" y="26194"/>
                </a:lnTo>
                <a:lnTo>
                  <a:pt x="1357312" y="9525"/>
                </a:lnTo>
                <a:lnTo>
                  <a:pt x="1233487" y="0"/>
                </a:lnTo>
                <a:lnTo>
                  <a:pt x="1185862" y="4763"/>
                </a:lnTo>
                <a:lnTo>
                  <a:pt x="1152525" y="19050"/>
                </a:lnTo>
                <a:lnTo>
                  <a:pt x="1123950" y="35719"/>
                </a:lnTo>
                <a:lnTo>
                  <a:pt x="1097756" y="50007"/>
                </a:lnTo>
                <a:lnTo>
                  <a:pt x="1050131" y="71438"/>
                </a:lnTo>
                <a:lnTo>
                  <a:pt x="959644" y="90488"/>
                </a:lnTo>
                <a:lnTo>
                  <a:pt x="821531" y="114300"/>
                </a:lnTo>
                <a:lnTo>
                  <a:pt x="714375" y="138113"/>
                </a:lnTo>
                <a:lnTo>
                  <a:pt x="609600" y="1547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B3457E5E-13CF-4A7F-A630-68B0344C8126}"/>
              </a:ext>
            </a:extLst>
          </p:cNvPr>
          <p:cNvSpPr/>
          <p:nvPr/>
        </p:nvSpPr>
        <p:spPr>
          <a:xfrm>
            <a:off x="5543550" y="3305175"/>
            <a:ext cx="393700" cy="1352550"/>
          </a:xfrm>
          <a:custGeom>
            <a:avLst/>
            <a:gdLst>
              <a:gd name="connsiteX0" fmla="*/ 161925 w 392906"/>
              <a:gd name="connsiteY0" fmla="*/ 926306 h 1352550"/>
              <a:gd name="connsiteX1" fmla="*/ 166688 w 392906"/>
              <a:gd name="connsiteY1" fmla="*/ 719138 h 1352550"/>
              <a:gd name="connsiteX2" fmla="*/ 171450 w 392906"/>
              <a:gd name="connsiteY2" fmla="*/ 545306 h 1352550"/>
              <a:gd name="connsiteX3" fmla="*/ 178594 w 392906"/>
              <a:gd name="connsiteY3" fmla="*/ 407194 h 1352550"/>
              <a:gd name="connsiteX4" fmla="*/ 185738 w 392906"/>
              <a:gd name="connsiteY4" fmla="*/ 328613 h 1352550"/>
              <a:gd name="connsiteX5" fmla="*/ 185738 w 392906"/>
              <a:gd name="connsiteY5" fmla="*/ 297656 h 1352550"/>
              <a:gd name="connsiteX6" fmla="*/ 178594 w 392906"/>
              <a:gd name="connsiteY6" fmla="*/ 259556 h 1352550"/>
              <a:gd name="connsiteX7" fmla="*/ 161925 w 392906"/>
              <a:gd name="connsiteY7" fmla="*/ 216694 h 1352550"/>
              <a:gd name="connsiteX8" fmla="*/ 142875 w 392906"/>
              <a:gd name="connsiteY8" fmla="*/ 176213 h 1352550"/>
              <a:gd name="connsiteX9" fmla="*/ 109538 w 392906"/>
              <a:gd name="connsiteY9" fmla="*/ 126206 h 1352550"/>
              <a:gd name="connsiteX10" fmla="*/ 69056 w 392906"/>
              <a:gd name="connsiteY10" fmla="*/ 78581 h 1352550"/>
              <a:gd name="connsiteX11" fmla="*/ 0 w 392906"/>
              <a:gd name="connsiteY11" fmla="*/ 11906 h 1352550"/>
              <a:gd name="connsiteX12" fmla="*/ 150019 w 392906"/>
              <a:gd name="connsiteY12" fmla="*/ 0 h 1352550"/>
              <a:gd name="connsiteX13" fmla="*/ 261938 w 392906"/>
              <a:gd name="connsiteY13" fmla="*/ 42863 h 1352550"/>
              <a:gd name="connsiteX14" fmla="*/ 333375 w 392906"/>
              <a:gd name="connsiteY14" fmla="*/ 85725 h 1352550"/>
              <a:gd name="connsiteX15" fmla="*/ 369094 w 392906"/>
              <a:gd name="connsiteY15" fmla="*/ 116681 h 1352550"/>
              <a:gd name="connsiteX16" fmla="*/ 385763 w 392906"/>
              <a:gd name="connsiteY16" fmla="*/ 140494 h 1352550"/>
              <a:gd name="connsiteX17" fmla="*/ 392906 w 392906"/>
              <a:gd name="connsiteY17" fmla="*/ 169069 h 1352550"/>
              <a:gd name="connsiteX18" fmla="*/ 392906 w 392906"/>
              <a:gd name="connsiteY18" fmla="*/ 195263 h 1352550"/>
              <a:gd name="connsiteX19" fmla="*/ 381000 w 392906"/>
              <a:gd name="connsiteY19" fmla="*/ 242888 h 1352550"/>
              <a:gd name="connsiteX20" fmla="*/ 366713 w 392906"/>
              <a:gd name="connsiteY20" fmla="*/ 297656 h 1352550"/>
              <a:gd name="connsiteX21" fmla="*/ 350044 w 392906"/>
              <a:gd name="connsiteY21" fmla="*/ 400050 h 1352550"/>
              <a:gd name="connsiteX22" fmla="*/ 340519 w 392906"/>
              <a:gd name="connsiteY22" fmla="*/ 509588 h 1352550"/>
              <a:gd name="connsiteX23" fmla="*/ 340519 w 392906"/>
              <a:gd name="connsiteY23" fmla="*/ 709613 h 1352550"/>
              <a:gd name="connsiteX24" fmla="*/ 342900 w 392906"/>
              <a:gd name="connsiteY24" fmla="*/ 1314450 h 1352550"/>
              <a:gd name="connsiteX25" fmla="*/ 159544 w 392906"/>
              <a:gd name="connsiteY25" fmla="*/ 1352550 h 1352550"/>
              <a:gd name="connsiteX26" fmla="*/ 161925 w 392906"/>
              <a:gd name="connsiteY26" fmla="*/ 1171575 h 1352550"/>
              <a:gd name="connsiteX27" fmla="*/ 161925 w 392906"/>
              <a:gd name="connsiteY27" fmla="*/ 926306 h 135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92906" h="1352550">
                <a:moveTo>
                  <a:pt x="161925" y="926306"/>
                </a:moveTo>
                <a:lnTo>
                  <a:pt x="166688" y="719138"/>
                </a:lnTo>
                <a:lnTo>
                  <a:pt x="171450" y="545306"/>
                </a:lnTo>
                <a:lnTo>
                  <a:pt x="178594" y="407194"/>
                </a:lnTo>
                <a:lnTo>
                  <a:pt x="185738" y="328613"/>
                </a:lnTo>
                <a:lnTo>
                  <a:pt x="185738" y="297656"/>
                </a:lnTo>
                <a:lnTo>
                  <a:pt x="178594" y="259556"/>
                </a:lnTo>
                <a:lnTo>
                  <a:pt x="161925" y="216694"/>
                </a:lnTo>
                <a:lnTo>
                  <a:pt x="142875" y="176213"/>
                </a:lnTo>
                <a:lnTo>
                  <a:pt x="109538" y="126206"/>
                </a:lnTo>
                <a:lnTo>
                  <a:pt x="69056" y="78581"/>
                </a:lnTo>
                <a:lnTo>
                  <a:pt x="0" y="11906"/>
                </a:lnTo>
                <a:lnTo>
                  <a:pt x="150019" y="0"/>
                </a:lnTo>
                <a:lnTo>
                  <a:pt x="261938" y="42863"/>
                </a:lnTo>
                <a:lnTo>
                  <a:pt x="333375" y="85725"/>
                </a:lnTo>
                <a:lnTo>
                  <a:pt x="369094" y="116681"/>
                </a:lnTo>
                <a:lnTo>
                  <a:pt x="385763" y="140494"/>
                </a:lnTo>
                <a:lnTo>
                  <a:pt x="392906" y="169069"/>
                </a:lnTo>
                <a:lnTo>
                  <a:pt x="392906" y="195263"/>
                </a:lnTo>
                <a:lnTo>
                  <a:pt x="381000" y="242888"/>
                </a:lnTo>
                <a:lnTo>
                  <a:pt x="366713" y="297656"/>
                </a:lnTo>
                <a:lnTo>
                  <a:pt x="350044" y="400050"/>
                </a:lnTo>
                <a:lnTo>
                  <a:pt x="340519" y="509588"/>
                </a:lnTo>
                <a:lnTo>
                  <a:pt x="340519" y="709613"/>
                </a:lnTo>
                <a:cubicBezTo>
                  <a:pt x="341313" y="911225"/>
                  <a:pt x="342106" y="1112838"/>
                  <a:pt x="342900" y="1314450"/>
                </a:cubicBezTo>
                <a:lnTo>
                  <a:pt x="159544" y="1352550"/>
                </a:lnTo>
                <a:cubicBezTo>
                  <a:pt x="160338" y="1292225"/>
                  <a:pt x="161131" y="1231900"/>
                  <a:pt x="161925" y="1171575"/>
                </a:cubicBezTo>
                <a:lnTo>
                  <a:pt x="161925" y="9263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44A85ECC-1EA9-45B2-BA82-9F64637EFB38}"/>
              </a:ext>
            </a:extLst>
          </p:cNvPr>
          <p:cNvSpPr/>
          <p:nvPr/>
        </p:nvSpPr>
        <p:spPr>
          <a:xfrm>
            <a:off x="5099050" y="3671888"/>
            <a:ext cx="1252538" cy="1260475"/>
          </a:xfrm>
          <a:custGeom>
            <a:avLst/>
            <a:gdLst>
              <a:gd name="connsiteX0" fmla="*/ 271463 w 1252538"/>
              <a:gd name="connsiteY0" fmla="*/ 573881 h 1259681"/>
              <a:gd name="connsiteX1" fmla="*/ 266700 w 1252538"/>
              <a:gd name="connsiteY1" fmla="*/ 750093 h 1259681"/>
              <a:gd name="connsiteX2" fmla="*/ 257175 w 1252538"/>
              <a:gd name="connsiteY2" fmla="*/ 902493 h 1259681"/>
              <a:gd name="connsiteX3" fmla="*/ 252413 w 1252538"/>
              <a:gd name="connsiteY3" fmla="*/ 954881 h 1259681"/>
              <a:gd name="connsiteX4" fmla="*/ 250032 w 1252538"/>
              <a:gd name="connsiteY4" fmla="*/ 966787 h 1259681"/>
              <a:gd name="connsiteX5" fmla="*/ 250032 w 1252538"/>
              <a:gd name="connsiteY5" fmla="*/ 978693 h 1259681"/>
              <a:gd name="connsiteX6" fmla="*/ 261938 w 1252538"/>
              <a:gd name="connsiteY6" fmla="*/ 978693 h 1259681"/>
              <a:gd name="connsiteX7" fmla="*/ 323850 w 1252538"/>
              <a:gd name="connsiteY7" fmla="*/ 962025 h 1259681"/>
              <a:gd name="connsiteX8" fmla="*/ 471488 w 1252538"/>
              <a:gd name="connsiteY8" fmla="*/ 923925 h 1259681"/>
              <a:gd name="connsiteX9" fmla="*/ 628650 w 1252538"/>
              <a:gd name="connsiteY9" fmla="*/ 892968 h 1259681"/>
              <a:gd name="connsiteX10" fmla="*/ 778669 w 1252538"/>
              <a:gd name="connsiteY10" fmla="*/ 876300 h 1259681"/>
              <a:gd name="connsiteX11" fmla="*/ 909638 w 1252538"/>
              <a:gd name="connsiteY11" fmla="*/ 862012 h 1259681"/>
              <a:gd name="connsiteX12" fmla="*/ 1066800 w 1252538"/>
              <a:gd name="connsiteY12" fmla="*/ 852487 h 1259681"/>
              <a:gd name="connsiteX13" fmla="*/ 1252538 w 1252538"/>
              <a:gd name="connsiteY13" fmla="*/ 854868 h 1259681"/>
              <a:gd name="connsiteX14" fmla="*/ 1243013 w 1252538"/>
              <a:gd name="connsiteY14" fmla="*/ 985837 h 1259681"/>
              <a:gd name="connsiteX15" fmla="*/ 1121569 w 1252538"/>
              <a:gd name="connsiteY15" fmla="*/ 988218 h 1259681"/>
              <a:gd name="connsiteX16" fmla="*/ 947738 w 1252538"/>
              <a:gd name="connsiteY16" fmla="*/ 1004887 h 1259681"/>
              <a:gd name="connsiteX17" fmla="*/ 812007 w 1252538"/>
              <a:gd name="connsiteY17" fmla="*/ 1023937 h 1259681"/>
              <a:gd name="connsiteX18" fmla="*/ 683419 w 1252538"/>
              <a:gd name="connsiteY18" fmla="*/ 1047750 h 1259681"/>
              <a:gd name="connsiteX19" fmla="*/ 500063 w 1252538"/>
              <a:gd name="connsiteY19" fmla="*/ 1095375 h 1259681"/>
              <a:gd name="connsiteX20" fmla="*/ 438150 w 1252538"/>
              <a:gd name="connsiteY20" fmla="*/ 1109662 h 1259681"/>
              <a:gd name="connsiteX21" fmla="*/ 378619 w 1252538"/>
              <a:gd name="connsiteY21" fmla="*/ 1133475 h 1259681"/>
              <a:gd name="connsiteX22" fmla="*/ 321469 w 1252538"/>
              <a:gd name="connsiteY22" fmla="*/ 1166812 h 1259681"/>
              <a:gd name="connsiteX23" fmla="*/ 252413 w 1252538"/>
              <a:gd name="connsiteY23" fmla="*/ 1216818 h 1259681"/>
              <a:gd name="connsiteX24" fmla="*/ 223838 w 1252538"/>
              <a:gd name="connsiteY24" fmla="*/ 1235868 h 1259681"/>
              <a:gd name="connsiteX25" fmla="*/ 169069 w 1252538"/>
              <a:gd name="connsiteY25" fmla="*/ 1257300 h 1259681"/>
              <a:gd name="connsiteX26" fmla="*/ 133350 w 1252538"/>
              <a:gd name="connsiteY26" fmla="*/ 1259681 h 1259681"/>
              <a:gd name="connsiteX27" fmla="*/ 102394 w 1252538"/>
              <a:gd name="connsiteY27" fmla="*/ 1250156 h 1259681"/>
              <a:gd name="connsiteX28" fmla="*/ 80963 w 1252538"/>
              <a:gd name="connsiteY28" fmla="*/ 1228725 h 1259681"/>
              <a:gd name="connsiteX29" fmla="*/ 54769 w 1252538"/>
              <a:gd name="connsiteY29" fmla="*/ 1176337 h 1259681"/>
              <a:gd name="connsiteX30" fmla="*/ 28575 w 1252538"/>
              <a:gd name="connsiteY30" fmla="*/ 1090612 h 1259681"/>
              <a:gd name="connsiteX31" fmla="*/ 26194 w 1252538"/>
              <a:gd name="connsiteY31" fmla="*/ 1052512 h 1259681"/>
              <a:gd name="connsiteX32" fmla="*/ 45244 w 1252538"/>
              <a:gd name="connsiteY32" fmla="*/ 990600 h 1259681"/>
              <a:gd name="connsiteX33" fmla="*/ 61913 w 1252538"/>
              <a:gd name="connsiteY33" fmla="*/ 914400 h 1259681"/>
              <a:gd name="connsiteX34" fmla="*/ 73819 w 1252538"/>
              <a:gd name="connsiteY34" fmla="*/ 835818 h 1259681"/>
              <a:gd name="connsiteX35" fmla="*/ 85725 w 1252538"/>
              <a:gd name="connsiteY35" fmla="*/ 752475 h 1259681"/>
              <a:gd name="connsiteX36" fmla="*/ 90488 w 1252538"/>
              <a:gd name="connsiteY36" fmla="*/ 669131 h 1259681"/>
              <a:gd name="connsiteX37" fmla="*/ 92869 w 1252538"/>
              <a:gd name="connsiteY37" fmla="*/ 552450 h 1259681"/>
              <a:gd name="connsiteX38" fmla="*/ 90488 w 1252538"/>
              <a:gd name="connsiteY38" fmla="*/ 250031 h 1259681"/>
              <a:gd name="connsiteX39" fmla="*/ 88107 w 1252538"/>
              <a:gd name="connsiteY39" fmla="*/ 200025 h 1259681"/>
              <a:gd name="connsiteX40" fmla="*/ 78582 w 1252538"/>
              <a:gd name="connsiteY40" fmla="*/ 154781 h 1259681"/>
              <a:gd name="connsiteX41" fmla="*/ 59532 w 1252538"/>
              <a:gd name="connsiteY41" fmla="*/ 111918 h 1259681"/>
              <a:gd name="connsiteX42" fmla="*/ 35719 w 1252538"/>
              <a:gd name="connsiteY42" fmla="*/ 80962 h 1259681"/>
              <a:gd name="connsiteX43" fmla="*/ 16669 w 1252538"/>
              <a:gd name="connsiteY43" fmla="*/ 57150 h 1259681"/>
              <a:gd name="connsiteX44" fmla="*/ 0 w 1252538"/>
              <a:gd name="connsiteY44" fmla="*/ 23812 h 1259681"/>
              <a:gd name="connsiteX45" fmla="*/ 0 w 1252538"/>
              <a:gd name="connsiteY45" fmla="*/ 11906 h 1259681"/>
              <a:gd name="connsiteX46" fmla="*/ 2382 w 1252538"/>
              <a:gd name="connsiteY46" fmla="*/ 4762 h 1259681"/>
              <a:gd name="connsiteX47" fmla="*/ 14288 w 1252538"/>
              <a:gd name="connsiteY47" fmla="*/ 0 h 1259681"/>
              <a:gd name="connsiteX48" fmla="*/ 47625 w 1252538"/>
              <a:gd name="connsiteY48" fmla="*/ 4762 h 1259681"/>
              <a:gd name="connsiteX49" fmla="*/ 104775 w 1252538"/>
              <a:gd name="connsiteY49" fmla="*/ 9525 h 1259681"/>
              <a:gd name="connsiteX50" fmla="*/ 169069 w 1252538"/>
              <a:gd name="connsiteY50" fmla="*/ 23812 h 1259681"/>
              <a:gd name="connsiteX51" fmla="*/ 221457 w 1252538"/>
              <a:gd name="connsiteY51" fmla="*/ 45243 h 1259681"/>
              <a:gd name="connsiteX52" fmla="*/ 254794 w 1252538"/>
              <a:gd name="connsiteY52" fmla="*/ 64293 h 1259681"/>
              <a:gd name="connsiteX53" fmla="*/ 283369 w 1252538"/>
              <a:gd name="connsiteY53" fmla="*/ 88106 h 1259681"/>
              <a:gd name="connsiteX54" fmla="*/ 295275 w 1252538"/>
              <a:gd name="connsiteY54" fmla="*/ 107156 h 1259681"/>
              <a:gd name="connsiteX55" fmla="*/ 304800 w 1252538"/>
              <a:gd name="connsiteY55" fmla="*/ 130968 h 1259681"/>
              <a:gd name="connsiteX56" fmla="*/ 307182 w 1252538"/>
              <a:gd name="connsiteY56" fmla="*/ 164306 h 1259681"/>
              <a:gd name="connsiteX57" fmla="*/ 302419 w 1252538"/>
              <a:gd name="connsiteY57" fmla="*/ 197643 h 1259681"/>
              <a:gd name="connsiteX58" fmla="*/ 288132 w 1252538"/>
              <a:gd name="connsiteY58" fmla="*/ 250031 h 1259681"/>
              <a:gd name="connsiteX59" fmla="*/ 278607 w 1252538"/>
              <a:gd name="connsiteY59" fmla="*/ 307181 h 1259681"/>
              <a:gd name="connsiteX60" fmla="*/ 271463 w 1252538"/>
              <a:gd name="connsiteY60" fmla="*/ 433387 h 1259681"/>
              <a:gd name="connsiteX61" fmla="*/ 271463 w 1252538"/>
              <a:gd name="connsiteY61" fmla="*/ 573881 h 1259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252538" h="1259681">
                <a:moveTo>
                  <a:pt x="271463" y="573881"/>
                </a:moveTo>
                <a:lnTo>
                  <a:pt x="266700" y="750093"/>
                </a:lnTo>
                <a:lnTo>
                  <a:pt x="257175" y="902493"/>
                </a:lnTo>
                <a:lnTo>
                  <a:pt x="252413" y="954881"/>
                </a:lnTo>
                <a:lnTo>
                  <a:pt x="250032" y="966787"/>
                </a:lnTo>
                <a:lnTo>
                  <a:pt x="250032" y="978693"/>
                </a:lnTo>
                <a:lnTo>
                  <a:pt x="261938" y="978693"/>
                </a:lnTo>
                <a:lnTo>
                  <a:pt x="323850" y="962025"/>
                </a:lnTo>
                <a:lnTo>
                  <a:pt x="471488" y="923925"/>
                </a:lnTo>
                <a:lnTo>
                  <a:pt x="628650" y="892968"/>
                </a:lnTo>
                <a:lnTo>
                  <a:pt x="778669" y="876300"/>
                </a:lnTo>
                <a:lnTo>
                  <a:pt x="909638" y="862012"/>
                </a:lnTo>
                <a:lnTo>
                  <a:pt x="1066800" y="852487"/>
                </a:lnTo>
                <a:lnTo>
                  <a:pt x="1252538" y="854868"/>
                </a:lnTo>
                <a:lnTo>
                  <a:pt x="1243013" y="985837"/>
                </a:lnTo>
                <a:lnTo>
                  <a:pt x="1121569" y="988218"/>
                </a:lnTo>
                <a:lnTo>
                  <a:pt x="947738" y="1004887"/>
                </a:lnTo>
                <a:lnTo>
                  <a:pt x="812007" y="1023937"/>
                </a:lnTo>
                <a:lnTo>
                  <a:pt x="683419" y="1047750"/>
                </a:lnTo>
                <a:lnTo>
                  <a:pt x="500063" y="1095375"/>
                </a:lnTo>
                <a:lnTo>
                  <a:pt x="438150" y="1109662"/>
                </a:lnTo>
                <a:lnTo>
                  <a:pt x="378619" y="1133475"/>
                </a:lnTo>
                <a:lnTo>
                  <a:pt x="321469" y="1166812"/>
                </a:lnTo>
                <a:lnTo>
                  <a:pt x="252413" y="1216818"/>
                </a:lnTo>
                <a:lnTo>
                  <a:pt x="223838" y="1235868"/>
                </a:lnTo>
                <a:lnTo>
                  <a:pt x="169069" y="1257300"/>
                </a:lnTo>
                <a:lnTo>
                  <a:pt x="133350" y="1259681"/>
                </a:lnTo>
                <a:lnTo>
                  <a:pt x="102394" y="1250156"/>
                </a:lnTo>
                <a:lnTo>
                  <a:pt x="80963" y="1228725"/>
                </a:lnTo>
                <a:lnTo>
                  <a:pt x="54769" y="1176337"/>
                </a:lnTo>
                <a:lnTo>
                  <a:pt x="28575" y="1090612"/>
                </a:lnTo>
                <a:lnTo>
                  <a:pt x="26194" y="1052512"/>
                </a:lnTo>
                <a:lnTo>
                  <a:pt x="45244" y="990600"/>
                </a:lnTo>
                <a:lnTo>
                  <a:pt x="61913" y="914400"/>
                </a:lnTo>
                <a:lnTo>
                  <a:pt x="73819" y="835818"/>
                </a:lnTo>
                <a:lnTo>
                  <a:pt x="85725" y="752475"/>
                </a:lnTo>
                <a:lnTo>
                  <a:pt x="90488" y="669131"/>
                </a:lnTo>
                <a:cubicBezTo>
                  <a:pt x="91282" y="630237"/>
                  <a:pt x="92075" y="591344"/>
                  <a:pt x="92869" y="552450"/>
                </a:cubicBezTo>
                <a:cubicBezTo>
                  <a:pt x="92075" y="451644"/>
                  <a:pt x="91282" y="350837"/>
                  <a:pt x="90488" y="250031"/>
                </a:cubicBezTo>
                <a:lnTo>
                  <a:pt x="88107" y="200025"/>
                </a:lnTo>
                <a:lnTo>
                  <a:pt x="78582" y="154781"/>
                </a:lnTo>
                <a:lnTo>
                  <a:pt x="59532" y="111918"/>
                </a:lnTo>
                <a:lnTo>
                  <a:pt x="35719" y="80962"/>
                </a:lnTo>
                <a:lnTo>
                  <a:pt x="16669" y="57150"/>
                </a:lnTo>
                <a:lnTo>
                  <a:pt x="0" y="23812"/>
                </a:lnTo>
                <a:lnTo>
                  <a:pt x="0" y="11906"/>
                </a:lnTo>
                <a:lnTo>
                  <a:pt x="2382" y="4762"/>
                </a:lnTo>
                <a:lnTo>
                  <a:pt x="14288" y="0"/>
                </a:lnTo>
                <a:lnTo>
                  <a:pt x="47625" y="4762"/>
                </a:lnTo>
                <a:lnTo>
                  <a:pt x="104775" y="9525"/>
                </a:lnTo>
                <a:lnTo>
                  <a:pt x="169069" y="23812"/>
                </a:lnTo>
                <a:lnTo>
                  <a:pt x="221457" y="45243"/>
                </a:lnTo>
                <a:lnTo>
                  <a:pt x="254794" y="64293"/>
                </a:lnTo>
                <a:lnTo>
                  <a:pt x="283369" y="88106"/>
                </a:lnTo>
                <a:lnTo>
                  <a:pt x="295275" y="107156"/>
                </a:lnTo>
                <a:lnTo>
                  <a:pt x="304800" y="130968"/>
                </a:lnTo>
                <a:lnTo>
                  <a:pt x="307182" y="164306"/>
                </a:lnTo>
                <a:lnTo>
                  <a:pt x="302419" y="197643"/>
                </a:lnTo>
                <a:lnTo>
                  <a:pt x="288132" y="250031"/>
                </a:lnTo>
                <a:lnTo>
                  <a:pt x="278607" y="307181"/>
                </a:lnTo>
                <a:lnTo>
                  <a:pt x="271463" y="433387"/>
                </a:lnTo>
                <a:lnTo>
                  <a:pt x="271463" y="5738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D21DF962-6757-4641-8E8C-0FD55EDC0AB1}"/>
              </a:ext>
            </a:extLst>
          </p:cNvPr>
          <p:cNvSpPr/>
          <p:nvPr/>
        </p:nvSpPr>
        <p:spPr>
          <a:xfrm>
            <a:off x="6194425" y="3560763"/>
            <a:ext cx="376238" cy="1406525"/>
          </a:xfrm>
          <a:custGeom>
            <a:avLst/>
            <a:gdLst>
              <a:gd name="connsiteX0" fmla="*/ 100013 w 376238"/>
              <a:gd name="connsiteY0" fmla="*/ 552450 h 1407319"/>
              <a:gd name="connsiteX1" fmla="*/ 76200 w 376238"/>
              <a:gd name="connsiteY1" fmla="*/ 873919 h 1407319"/>
              <a:gd name="connsiteX2" fmla="*/ 66675 w 376238"/>
              <a:gd name="connsiteY2" fmla="*/ 981075 h 1407319"/>
              <a:gd name="connsiteX3" fmla="*/ 47625 w 376238"/>
              <a:gd name="connsiteY3" fmla="*/ 1085850 h 1407319"/>
              <a:gd name="connsiteX4" fmla="*/ 50007 w 376238"/>
              <a:gd name="connsiteY4" fmla="*/ 1197769 h 1407319"/>
              <a:gd name="connsiteX5" fmla="*/ 59532 w 376238"/>
              <a:gd name="connsiteY5" fmla="*/ 1278731 h 1407319"/>
              <a:gd name="connsiteX6" fmla="*/ 71438 w 376238"/>
              <a:gd name="connsiteY6" fmla="*/ 1338262 h 1407319"/>
              <a:gd name="connsiteX7" fmla="*/ 78582 w 376238"/>
              <a:gd name="connsiteY7" fmla="*/ 1359694 h 1407319"/>
              <a:gd name="connsiteX8" fmla="*/ 92869 w 376238"/>
              <a:gd name="connsiteY8" fmla="*/ 1385887 h 1407319"/>
              <a:gd name="connsiteX9" fmla="*/ 109538 w 376238"/>
              <a:gd name="connsiteY9" fmla="*/ 1400175 h 1407319"/>
              <a:gd name="connsiteX10" fmla="*/ 126207 w 376238"/>
              <a:gd name="connsiteY10" fmla="*/ 1407319 h 1407319"/>
              <a:gd name="connsiteX11" fmla="*/ 140494 w 376238"/>
              <a:gd name="connsiteY11" fmla="*/ 1407319 h 1407319"/>
              <a:gd name="connsiteX12" fmla="*/ 169069 w 376238"/>
              <a:gd name="connsiteY12" fmla="*/ 1400175 h 1407319"/>
              <a:gd name="connsiteX13" fmla="*/ 183357 w 376238"/>
              <a:gd name="connsiteY13" fmla="*/ 1388269 h 1407319"/>
              <a:gd name="connsiteX14" fmla="*/ 207169 w 376238"/>
              <a:gd name="connsiteY14" fmla="*/ 1352550 h 1407319"/>
              <a:gd name="connsiteX15" fmla="*/ 221457 w 376238"/>
              <a:gd name="connsiteY15" fmla="*/ 1307306 h 1407319"/>
              <a:gd name="connsiteX16" fmla="*/ 235744 w 376238"/>
              <a:gd name="connsiteY16" fmla="*/ 1216819 h 1407319"/>
              <a:gd name="connsiteX17" fmla="*/ 259557 w 376238"/>
              <a:gd name="connsiteY17" fmla="*/ 1042987 h 1407319"/>
              <a:gd name="connsiteX18" fmla="*/ 280988 w 376238"/>
              <a:gd name="connsiteY18" fmla="*/ 840581 h 1407319"/>
              <a:gd name="connsiteX19" fmla="*/ 297657 w 376238"/>
              <a:gd name="connsiteY19" fmla="*/ 635794 h 1407319"/>
              <a:gd name="connsiteX20" fmla="*/ 316707 w 376238"/>
              <a:gd name="connsiteY20" fmla="*/ 385762 h 1407319"/>
              <a:gd name="connsiteX21" fmla="*/ 321469 w 376238"/>
              <a:gd name="connsiteY21" fmla="*/ 340519 h 1407319"/>
              <a:gd name="connsiteX22" fmla="*/ 328613 w 376238"/>
              <a:gd name="connsiteY22" fmla="*/ 309562 h 1407319"/>
              <a:gd name="connsiteX23" fmla="*/ 345282 w 376238"/>
              <a:gd name="connsiteY23" fmla="*/ 273844 h 1407319"/>
              <a:gd name="connsiteX24" fmla="*/ 361950 w 376238"/>
              <a:gd name="connsiteY24" fmla="*/ 247650 h 1407319"/>
              <a:gd name="connsiteX25" fmla="*/ 373857 w 376238"/>
              <a:gd name="connsiteY25" fmla="*/ 221456 h 1407319"/>
              <a:gd name="connsiteX26" fmla="*/ 376238 w 376238"/>
              <a:gd name="connsiteY26" fmla="*/ 200025 h 1407319"/>
              <a:gd name="connsiteX27" fmla="*/ 369094 w 376238"/>
              <a:gd name="connsiteY27" fmla="*/ 169069 h 1407319"/>
              <a:gd name="connsiteX28" fmla="*/ 342900 w 376238"/>
              <a:gd name="connsiteY28" fmla="*/ 135731 h 1407319"/>
              <a:gd name="connsiteX29" fmla="*/ 288132 w 376238"/>
              <a:gd name="connsiteY29" fmla="*/ 97631 h 1407319"/>
              <a:gd name="connsiteX30" fmla="*/ 219075 w 376238"/>
              <a:gd name="connsiteY30" fmla="*/ 59531 h 1407319"/>
              <a:gd name="connsiteX31" fmla="*/ 135732 w 376238"/>
              <a:gd name="connsiteY31" fmla="*/ 26194 h 1407319"/>
              <a:gd name="connsiteX32" fmla="*/ 23813 w 376238"/>
              <a:gd name="connsiteY32" fmla="*/ 0 h 1407319"/>
              <a:gd name="connsiteX33" fmla="*/ 14288 w 376238"/>
              <a:gd name="connsiteY33" fmla="*/ 0 h 1407319"/>
              <a:gd name="connsiteX34" fmla="*/ 0 w 376238"/>
              <a:gd name="connsiteY34" fmla="*/ 9525 h 1407319"/>
              <a:gd name="connsiteX35" fmla="*/ 2382 w 376238"/>
              <a:gd name="connsiteY35" fmla="*/ 33337 h 1407319"/>
              <a:gd name="connsiteX36" fmla="*/ 28575 w 376238"/>
              <a:gd name="connsiteY36" fmla="*/ 71437 h 1407319"/>
              <a:gd name="connsiteX37" fmla="*/ 47625 w 376238"/>
              <a:gd name="connsiteY37" fmla="*/ 90487 h 1407319"/>
              <a:gd name="connsiteX38" fmla="*/ 69057 w 376238"/>
              <a:gd name="connsiteY38" fmla="*/ 116681 h 1407319"/>
              <a:gd name="connsiteX39" fmla="*/ 85725 w 376238"/>
              <a:gd name="connsiteY39" fmla="*/ 142875 h 1407319"/>
              <a:gd name="connsiteX40" fmla="*/ 102394 w 376238"/>
              <a:gd name="connsiteY40" fmla="*/ 180975 h 1407319"/>
              <a:gd name="connsiteX41" fmla="*/ 116682 w 376238"/>
              <a:gd name="connsiteY41" fmla="*/ 245269 h 1407319"/>
              <a:gd name="connsiteX42" fmla="*/ 116682 w 376238"/>
              <a:gd name="connsiteY42" fmla="*/ 314325 h 1407319"/>
              <a:gd name="connsiteX43" fmla="*/ 100013 w 376238"/>
              <a:gd name="connsiteY43" fmla="*/ 552450 h 1407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76238" h="1407319">
                <a:moveTo>
                  <a:pt x="100013" y="552450"/>
                </a:moveTo>
                <a:lnTo>
                  <a:pt x="76200" y="873919"/>
                </a:lnTo>
                <a:lnTo>
                  <a:pt x="66675" y="981075"/>
                </a:lnTo>
                <a:lnTo>
                  <a:pt x="47625" y="1085850"/>
                </a:lnTo>
                <a:lnTo>
                  <a:pt x="50007" y="1197769"/>
                </a:lnTo>
                <a:lnTo>
                  <a:pt x="59532" y="1278731"/>
                </a:lnTo>
                <a:lnTo>
                  <a:pt x="71438" y="1338262"/>
                </a:lnTo>
                <a:lnTo>
                  <a:pt x="78582" y="1359694"/>
                </a:lnTo>
                <a:lnTo>
                  <a:pt x="92869" y="1385887"/>
                </a:lnTo>
                <a:lnTo>
                  <a:pt x="109538" y="1400175"/>
                </a:lnTo>
                <a:lnTo>
                  <a:pt x="126207" y="1407319"/>
                </a:lnTo>
                <a:lnTo>
                  <a:pt x="140494" y="1407319"/>
                </a:lnTo>
                <a:lnTo>
                  <a:pt x="169069" y="1400175"/>
                </a:lnTo>
                <a:lnTo>
                  <a:pt x="183357" y="1388269"/>
                </a:lnTo>
                <a:lnTo>
                  <a:pt x="207169" y="1352550"/>
                </a:lnTo>
                <a:lnTo>
                  <a:pt x="221457" y="1307306"/>
                </a:lnTo>
                <a:lnTo>
                  <a:pt x="235744" y="1216819"/>
                </a:lnTo>
                <a:lnTo>
                  <a:pt x="259557" y="1042987"/>
                </a:lnTo>
                <a:lnTo>
                  <a:pt x="280988" y="840581"/>
                </a:lnTo>
                <a:lnTo>
                  <a:pt x="297657" y="635794"/>
                </a:lnTo>
                <a:lnTo>
                  <a:pt x="316707" y="385762"/>
                </a:lnTo>
                <a:lnTo>
                  <a:pt x="321469" y="340519"/>
                </a:lnTo>
                <a:lnTo>
                  <a:pt x="328613" y="309562"/>
                </a:lnTo>
                <a:lnTo>
                  <a:pt x="345282" y="273844"/>
                </a:lnTo>
                <a:lnTo>
                  <a:pt x="361950" y="247650"/>
                </a:lnTo>
                <a:lnTo>
                  <a:pt x="373857" y="221456"/>
                </a:lnTo>
                <a:lnTo>
                  <a:pt x="376238" y="200025"/>
                </a:lnTo>
                <a:lnTo>
                  <a:pt x="369094" y="169069"/>
                </a:lnTo>
                <a:lnTo>
                  <a:pt x="342900" y="135731"/>
                </a:lnTo>
                <a:lnTo>
                  <a:pt x="288132" y="97631"/>
                </a:lnTo>
                <a:lnTo>
                  <a:pt x="219075" y="59531"/>
                </a:lnTo>
                <a:lnTo>
                  <a:pt x="135732" y="26194"/>
                </a:lnTo>
                <a:lnTo>
                  <a:pt x="23813" y="0"/>
                </a:lnTo>
                <a:lnTo>
                  <a:pt x="14288" y="0"/>
                </a:lnTo>
                <a:lnTo>
                  <a:pt x="0" y="9525"/>
                </a:lnTo>
                <a:lnTo>
                  <a:pt x="2382" y="33337"/>
                </a:lnTo>
                <a:lnTo>
                  <a:pt x="28575" y="71437"/>
                </a:lnTo>
                <a:lnTo>
                  <a:pt x="47625" y="90487"/>
                </a:lnTo>
                <a:lnTo>
                  <a:pt x="69057" y="116681"/>
                </a:lnTo>
                <a:lnTo>
                  <a:pt x="85725" y="142875"/>
                </a:lnTo>
                <a:lnTo>
                  <a:pt x="102394" y="180975"/>
                </a:lnTo>
                <a:lnTo>
                  <a:pt x="116682" y="245269"/>
                </a:lnTo>
                <a:lnTo>
                  <a:pt x="116682" y="314325"/>
                </a:lnTo>
                <a:lnTo>
                  <a:pt x="100013" y="5524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8C8C5E9-AA53-47D3-9B39-CA45002DEC95}"/>
              </a:ext>
            </a:extLst>
          </p:cNvPr>
          <p:cNvGrpSpPr>
            <a:grpSpLocks/>
          </p:cNvGrpSpPr>
          <p:nvPr/>
        </p:nvGrpSpPr>
        <p:grpSpPr bwMode="auto">
          <a:xfrm>
            <a:off x="2476500" y="1552575"/>
            <a:ext cx="4724400" cy="4425950"/>
            <a:chOff x="2628900" y="1704975"/>
            <a:chExt cx="4724400" cy="4425950"/>
          </a:xfrm>
        </p:grpSpPr>
        <p:sp>
          <p:nvSpPr>
            <p:cNvPr id="19" name="フリーフォーム 63">
              <a:extLst>
                <a:ext uri="{FF2B5EF4-FFF2-40B4-BE49-F238E27FC236}">
                  <a16:creationId xmlns:a16="http://schemas.microsoft.com/office/drawing/2014/main" id="{4635D605-7A5D-448E-8F55-490AF4063812}"/>
                </a:ext>
              </a:extLst>
            </p:cNvPr>
            <p:cNvSpPr/>
            <p:nvPr/>
          </p:nvSpPr>
          <p:spPr>
            <a:xfrm>
              <a:off x="2628900" y="1704975"/>
              <a:ext cx="1422400" cy="1687513"/>
            </a:xfrm>
            <a:custGeom>
              <a:avLst/>
              <a:gdLst>
                <a:gd name="connsiteX0" fmla="*/ 940594 w 1421606"/>
                <a:gd name="connsiteY0" fmla="*/ 514350 h 1688306"/>
                <a:gd name="connsiteX1" fmla="*/ 771525 w 1421606"/>
                <a:gd name="connsiteY1" fmla="*/ 766763 h 1688306"/>
                <a:gd name="connsiteX2" fmla="*/ 671513 w 1421606"/>
                <a:gd name="connsiteY2" fmla="*/ 912019 h 1688306"/>
                <a:gd name="connsiteX3" fmla="*/ 633413 w 1421606"/>
                <a:gd name="connsiteY3" fmla="*/ 966788 h 1688306"/>
                <a:gd name="connsiteX4" fmla="*/ 554831 w 1421606"/>
                <a:gd name="connsiteY4" fmla="*/ 1059656 h 1688306"/>
                <a:gd name="connsiteX5" fmla="*/ 452438 w 1421606"/>
                <a:gd name="connsiteY5" fmla="*/ 1173956 h 1688306"/>
                <a:gd name="connsiteX6" fmla="*/ 321469 w 1421606"/>
                <a:gd name="connsiteY6" fmla="*/ 1314450 h 1688306"/>
                <a:gd name="connsiteX7" fmla="*/ 166688 w 1421606"/>
                <a:gd name="connsiteY7" fmla="*/ 1473994 h 1688306"/>
                <a:gd name="connsiteX8" fmla="*/ 30956 w 1421606"/>
                <a:gd name="connsiteY8" fmla="*/ 1612106 h 1688306"/>
                <a:gd name="connsiteX9" fmla="*/ 7144 w 1421606"/>
                <a:gd name="connsiteY9" fmla="*/ 1640681 h 1688306"/>
                <a:gd name="connsiteX10" fmla="*/ 2381 w 1421606"/>
                <a:gd name="connsiteY10" fmla="*/ 1652588 h 1688306"/>
                <a:gd name="connsiteX11" fmla="*/ 0 w 1421606"/>
                <a:gd name="connsiteY11" fmla="*/ 1674019 h 1688306"/>
                <a:gd name="connsiteX12" fmla="*/ 2381 w 1421606"/>
                <a:gd name="connsiteY12" fmla="*/ 1681163 h 1688306"/>
                <a:gd name="connsiteX13" fmla="*/ 4763 w 1421606"/>
                <a:gd name="connsiteY13" fmla="*/ 1688306 h 1688306"/>
                <a:gd name="connsiteX14" fmla="*/ 30956 w 1421606"/>
                <a:gd name="connsiteY14" fmla="*/ 1685925 h 1688306"/>
                <a:gd name="connsiteX15" fmla="*/ 61913 w 1421606"/>
                <a:gd name="connsiteY15" fmla="*/ 1671638 h 1688306"/>
                <a:gd name="connsiteX16" fmla="*/ 133350 w 1421606"/>
                <a:gd name="connsiteY16" fmla="*/ 1616869 h 1688306"/>
                <a:gd name="connsiteX17" fmla="*/ 300038 w 1421606"/>
                <a:gd name="connsiteY17" fmla="*/ 1493044 h 1688306"/>
                <a:gd name="connsiteX18" fmla="*/ 421481 w 1421606"/>
                <a:gd name="connsiteY18" fmla="*/ 1402556 h 1688306"/>
                <a:gd name="connsiteX19" fmla="*/ 545306 w 1421606"/>
                <a:gd name="connsiteY19" fmla="*/ 1285875 h 1688306"/>
                <a:gd name="connsiteX20" fmla="*/ 704850 w 1421606"/>
                <a:gd name="connsiteY20" fmla="*/ 1138238 h 1688306"/>
                <a:gd name="connsiteX21" fmla="*/ 859631 w 1421606"/>
                <a:gd name="connsiteY21" fmla="*/ 985838 h 1688306"/>
                <a:gd name="connsiteX22" fmla="*/ 1012031 w 1421606"/>
                <a:gd name="connsiteY22" fmla="*/ 816769 h 1688306"/>
                <a:gd name="connsiteX23" fmla="*/ 1159669 w 1421606"/>
                <a:gd name="connsiteY23" fmla="*/ 633413 h 1688306"/>
                <a:gd name="connsiteX24" fmla="*/ 1278731 w 1421606"/>
                <a:gd name="connsiteY24" fmla="*/ 476250 h 1688306"/>
                <a:gd name="connsiteX25" fmla="*/ 1352550 w 1421606"/>
                <a:gd name="connsiteY25" fmla="*/ 423863 h 1688306"/>
                <a:gd name="connsiteX26" fmla="*/ 1390650 w 1421606"/>
                <a:gd name="connsiteY26" fmla="*/ 390525 h 1688306"/>
                <a:gd name="connsiteX27" fmla="*/ 1407319 w 1421606"/>
                <a:gd name="connsiteY27" fmla="*/ 369094 h 1688306"/>
                <a:gd name="connsiteX28" fmla="*/ 1416844 w 1421606"/>
                <a:gd name="connsiteY28" fmla="*/ 347663 h 1688306"/>
                <a:gd name="connsiteX29" fmla="*/ 1421606 w 1421606"/>
                <a:gd name="connsiteY29" fmla="*/ 316706 h 1688306"/>
                <a:gd name="connsiteX30" fmla="*/ 1416844 w 1421606"/>
                <a:gd name="connsiteY30" fmla="*/ 285750 h 1688306"/>
                <a:gd name="connsiteX31" fmla="*/ 1388269 w 1421606"/>
                <a:gd name="connsiteY31" fmla="*/ 230981 h 1688306"/>
                <a:gd name="connsiteX32" fmla="*/ 1362075 w 1421606"/>
                <a:gd name="connsiteY32" fmla="*/ 195263 h 1688306"/>
                <a:gd name="connsiteX33" fmla="*/ 1316831 w 1421606"/>
                <a:gd name="connsiteY33" fmla="*/ 145256 h 1688306"/>
                <a:gd name="connsiteX34" fmla="*/ 1264444 w 1421606"/>
                <a:gd name="connsiteY34" fmla="*/ 92869 h 1688306"/>
                <a:gd name="connsiteX35" fmla="*/ 1219200 w 1421606"/>
                <a:gd name="connsiteY35" fmla="*/ 57150 h 1688306"/>
                <a:gd name="connsiteX36" fmla="*/ 1181100 w 1421606"/>
                <a:gd name="connsiteY36" fmla="*/ 35719 h 1688306"/>
                <a:gd name="connsiteX37" fmla="*/ 1133475 w 1421606"/>
                <a:gd name="connsiteY37" fmla="*/ 14288 h 1688306"/>
                <a:gd name="connsiteX38" fmla="*/ 1095375 w 1421606"/>
                <a:gd name="connsiteY38" fmla="*/ 4763 h 1688306"/>
                <a:gd name="connsiteX39" fmla="*/ 1062038 w 1421606"/>
                <a:gd name="connsiteY39" fmla="*/ 0 h 1688306"/>
                <a:gd name="connsiteX40" fmla="*/ 1007269 w 1421606"/>
                <a:gd name="connsiteY40" fmla="*/ 0 h 1688306"/>
                <a:gd name="connsiteX41" fmla="*/ 990600 w 1421606"/>
                <a:gd name="connsiteY41" fmla="*/ 4763 h 1688306"/>
                <a:gd name="connsiteX42" fmla="*/ 978694 w 1421606"/>
                <a:gd name="connsiteY42" fmla="*/ 11906 h 1688306"/>
                <a:gd name="connsiteX43" fmla="*/ 973931 w 1421606"/>
                <a:gd name="connsiteY43" fmla="*/ 26194 h 1688306"/>
                <a:gd name="connsiteX44" fmla="*/ 976313 w 1421606"/>
                <a:gd name="connsiteY44" fmla="*/ 45244 h 1688306"/>
                <a:gd name="connsiteX45" fmla="*/ 985838 w 1421606"/>
                <a:gd name="connsiteY45" fmla="*/ 61913 h 1688306"/>
                <a:gd name="connsiteX46" fmla="*/ 1042988 w 1421606"/>
                <a:gd name="connsiteY46" fmla="*/ 107156 h 1688306"/>
                <a:gd name="connsiteX47" fmla="*/ 1081088 w 1421606"/>
                <a:gd name="connsiteY47" fmla="*/ 145256 h 1688306"/>
                <a:gd name="connsiteX48" fmla="*/ 1100138 w 1421606"/>
                <a:gd name="connsiteY48" fmla="*/ 173831 h 1688306"/>
                <a:gd name="connsiteX49" fmla="*/ 1107281 w 1421606"/>
                <a:gd name="connsiteY49" fmla="*/ 195263 h 1688306"/>
                <a:gd name="connsiteX50" fmla="*/ 1104900 w 1421606"/>
                <a:gd name="connsiteY50" fmla="*/ 219075 h 1688306"/>
                <a:gd name="connsiteX51" fmla="*/ 1090613 w 1421606"/>
                <a:gd name="connsiteY51" fmla="*/ 257175 h 1688306"/>
                <a:gd name="connsiteX52" fmla="*/ 1040606 w 1421606"/>
                <a:gd name="connsiteY52" fmla="*/ 352425 h 1688306"/>
                <a:gd name="connsiteX53" fmla="*/ 940594 w 1421606"/>
                <a:gd name="connsiteY53" fmla="*/ 514350 h 168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421606" h="1688306">
                  <a:moveTo>
                    <a:pt x="940594" y="514350"/>
                  </a:moveTo>
                  <a:lnTo>
                    <a:pt x="771525" y="766763"/>
                  </a:lnTo>
                  <a:lnTo>
                    <a:pt x="671513" y="912019"/>
                  </a:lnTo>
                  <a:lnTo>
                    <a:pt x="633413" y="966788"/>
                  </a:lnTo>
                  <a:lnTo>
                    <a:pt x="554831" y="1059656"/>
                  </a:lnTo>
                  <a:lnTo>
                    <a:pt x="452438" y="1173956"/>
                  </a:lnTo>
                  <a:lnTo>
                    <a:pt x="321469" y="1314450"/>
                  </a:lnTo>
                  <a:lnTo>
                    <a:pt x="166688" y="1473994"/>
                  </a:lnTo>
                  <a:lnTo>
                    <a:pt x="30956" y="1612106"/>
                  </a:lnTo>
                  <a:lnTo>
                    <a:pt x="7144" y="1640681"/>
                  </a:lnTo>
                  <a:lnTo>
                    <a:pt x="2381" y="1652588"/>
                  </a:lnTo>
                  <a:lnTo>
                    <a:pt x="0" y="1674019"/>
                  </a:lnTo>
                  <a:lnTo>
                    <a:pt x="2381" y="1681163"/>
                  </a:lnTo>
                  <a:lnTo>
                    <a:pt x="4763" y="1688306"/>
                  </a:lnTo>
                  <a:lnTo>
                    <a:pt x="30956" y="1685925"/>
                  </a:lnTo>
                  <a:lnTo>
                    <a:pt x="61913" y="1671638"/>
                  </a:lnTo>
                  <a:lnTo>
                    <a:pt x="133350" y="1616869"/>
                  </a:lnTo>
                  <a:lnTo>
                    <a:pt x="300038" y="1493044"/>
                  </a:lnTo>
                  <a:lnTo>
                    <a:pt x="421481" y="1402556"/>
                  </a:lnTo>
                  <a:lnTo>
                    <a:pt x="545306" y="1285875"/>
                  </a:lnTo>
                  <a:lnTo>
                    <a:pt x="704850" y="1138238"/>
                  </a:lnTo>
                  <a:lnTo>
                    <a:pt x="859631" y="985838"/>
                  </a:lnTo>
                  <a:lnTo>
                    <a:pt x="1012031" y="816769"/>
                  </a:lnTo>
                  <a:lnTo>
                    <a:pt x="1159669" y="633413"/>
                  </a:lnTo>
                  <a:lnTo>
                    <a:pt x="1278731" y="476250"/>
                  </a:lnTo>
                  <a:lnTo>
                    <a:pt x="1352550" y="423863"/>
                  </a:lnTo>
                  <a:lnTo>
                    <a:pt x="1390650" y="390525"/>
                  </a:lnTo>
                  <a:lnTo>
                    <a:pt x="1407319" y="369094"/>
                  </a:lnTo>
                  <a:lnTo>
                    <a:pt x="1416844" y="347663"/>
                  </a:lnTo>
                  <a:lnTo>
                    <a:pt x="1421606" y="316706"/>
                  </a:lnTo>
                  <a:lnTo>
                    <a:pt x="1416844" y="285750"/>
                  </a:lnTo>
                  <a:lnTo>
                    <a:pt x="1388269" y="230981"/>
                  </a:lnTo>
                  <a:lnTo>
                    <a:pt x="1362075" y="195263"/>
                  </a:lnTo>
                  <a:lnTo>
                    <a:pt x="1316831" y="145256"/>
                  </a:lnTo>
                  <a:lnTo>
                    <a:pt x="1264444" y="92869"/>
                  </a:lnTo>
                  <a:lnTo>
                    <a:pt x="1219200" y="57150"/>
                  </a:lnTo>
                  <a:lnTo>
                    <a:pt x="1181100" y="35719"/>
                  </a:lnTo>
                  <a:lnTo>
                    <a:pt x="1133475" y="14288"/>
                  </a:lnTo>
                  <a:lnTo>
                    <a:pt x="1095375" y="4763"/>
                  </a:lnTo>
                  <a:lnTo>
                    <a:pt x="1062038" y="0"/>
                  </a:lnTo>
                  <a:lnTo>
                    <a:pt x="1007269" y="0"/>
                  </a:lnTo>
                  <a:lnTo>
                    <a:pt x="990600" y="4763"/>
                  </a:lnTo>
                  <a:lnTo>
                    <a:pt x="978694" y="11906"/>
                  </a:lnTo>
                  <a:lnTo>
                    <a:pt x="973931" y="26194"/>
                  </a:lnTo>
                  <a:lnTo>
                    <a:pt x="976313" y="45244"/>
                  </a:lnTo>
                  <a:lnTo>
                    <a:pt x="985838" y="61913"/>
                  </a:lnTo>
                  <a:lnTo>
                    <a:pt x="1042988" y="107156"/>
                  </a:lnTo>
                  <a:lnTo>
                    <a:pt x="1081088" y="145256"/>
                  </a:lnTo>
                  <a:lnTo>
                    <a:pt x="1100138" y="173831"/>
                  </a:lnTo>
                  <a:lnTo>
                    <a:pt x="1107281" y="195263"/>
                  </a:lnTo>
                  <a:lnTo>
                    <a:pt x="1104900" y="219075"/>
                  </a:lnTo>
                  <a:lnTo>
                    <a:pt x="1090613" y="257175"/>
                  </a:lnTo>
                  <a:lnTo>
                    <a:pt x="1040606" y="352425"/>
                  </a:lnTo>
                  <a:lnTo>
                    <a:pt x="940594" y="5143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67">
              <a:extLst>
                <a:ext uri="{FF2B5EF4-FFF2-40B4-BE49-F238E27FC236}">
                  <a16:creationId xmlns:a16="http://schemas.microsoft.com/office/drawing/2014/main" id="{9556E910-7011-44DA-AAB2-5770214DA1B8}"/>
                </a:ext>
              </a:extLst>
            </p:cNvPr>
            <p:cNvSpPr/>
            <p:nvPr/>
          </p:nvSpPr>
          <p:spPr>
            <a:xfrm>
              <a:off x="2857500" y="4514850"/>
              <a:ext cx="565150" cy="633413"/>
            </a:xfrm>
            <a:custGeom>
              <a:avLst/>
              <a:gdLst>
                <a:gd name="connsiteX0" fmla="*/ 188119 w 564356"/>
                <a:gd name="connsiteY0" fmla="*/ 261938 h 633413"/>
                <a:gd name="connsiteX1" fmla="*/ 104775 w 564356"/>
                <a:gd name="connsiteY1" fmla="*/ 150019 h 633413"/>
                <a:gd name="connsiteX2" fmla="*/ 33338 w 564356"/>
                <a:gd name="connsiteY2" fmla="*/ 57150 h 633413"/>
                <a:gd name="connsiteX3" fmla="*/ 16669 w 564356"/>
                <a:gd name="connsiteY3" fmla="*/ 40481 h 633413"/>
                <a:gd name="connsiteX4" fmla="*/ 2381 w 564356"/>
                <a:gd name="connsiteY4" fmla="*/ 23813 h 633413"/>
                <a:gd name="connsiteX5" fmla="*/ 0 w 564356"/>
                <a:gd name="connsiteY5" fmla="*/ 11906 h 633413"/>
                <a:gd name="connsiteX6" fmla="*/ 4763 w 564356"/>
                <a:gd name="connsiteY6" fmla="*/ 2381 h 633413"/>
                <a:gd name="connsiteX7" fmla="*/ 28575 w 564356"/>
                <a:gd name="connsiteY7" fmla="*/ 0 h 633413"/>
                <a:gd name="connsiteX8" fmla="*/ 123825 w 564356"/>
                <a:gd name="connsiteY8" fmla="*/ 26194 h 633413"/>
                <a:gd name="connsiteX9" fmla="*/ 228600 w 564356"/>
                <a:gd name="connsiteY9" fmla="*/ 69056 h 633413"/>
                <a:gd name="connsiteX10" fmla="*/ 297656 w 564356"/>
                <a:gd name="connsiteY10" fmla="*/ 104775 h 633413"/>
                <a:gd name="connsiteX11" fmla="*/ 347663 w 564356"/>
                <a:gd name="connsiteY11" fmla="*/ 138113 h 633413"/>
                <a:gd name="connsiteX12" fmla="*/ 407194 w 564356"/>
                <a:gd name="connsiteY12" fmla="*/ 180975 h 633413"/>
                <a:gd name="connsiteX13" fmla="*/ 450056 w 564356"/>
                <a:gd name="connsiteY13" fmla="*/ 219075 h 633413"/>
                <a:gd name="connsiteX14" fmla="*/ 483394 w 564356"/>
                <a:gd name="connsiteY14" fmla="*/ 254794 h 633413"/>
                <a:gd name="connsiteX15" fmla="*/ 507206 w 564356"/>
                <a:gd name="connsiteY15" fmla="*/ 285750 h 633413"/>
                <a:gd name="connsiteX16" fmla="*/ 528638 w 564356"/>
                <a:gd name="connsiteY16" fmla="*/ 321469 h 633413"/>
                <a:gd name="connsiteX17" fmla="*/ 545306 w 564356"/>
                <a:gd name="connsiteY17" fmla="*/ 366713 h 633413"/>
                <a:gd name="connsiteX18" fmla="*/ 559594 w 564356"/>
                <a:gd name="connsiteY18" fmla="*/ 416719 h 633413"/>
                <a:gd name="connsiteX19" fmla="*/ 564356 w 564356"/>
                <a:gd name="connsiteY19" fmla="*/ 466725 h 633413"/>
                <a:gd name="connsiteX20" fmla="*/ 564356 w 564356"/>
                <a:gd name="connsiteY20" fmla="*/ 535781 h 633413"/>
                <a:gd name="connsiteX21" fmla="*/ 552450 w 564356"/>
                <a:gd name="connsiteY21" fmla="*/ 578644 h 633413"/>
                <a:gd name="connsiteX22" fmla="*/ 533400 w 564356"/>
                <a:gd name="connsiteY22" fmla="*/ 609600 h 633413"/>
                <a:gd name="connsiteX23" fmla="*/ 509588 w 564356"/>
                <a:gd name="connsiteY23" fmla="*/ 626269 h 633413"/>
                <a:gd name="connsiteX24" fmla="*/ 495300 w 564356"/>
                <a:gd name="connsiteY24" fmla="*/ 631031 h 633413"/>
                <a:gd name="connsiteX25" fmla="*/ 473869 w 564356"/>
                <a:gd name="connsiteY25" fmla="*/ 633413 h 633413"/>
                <a:gd name="connsiteX26" fmla="*/ 435769 w 564356"/>
                <a:gd name="connsiteY26" fmla="*/ 623888 h 633413"/>
                <a:gd name="connsiteX27" fmla="*/ 407194 w 564356"/>
                <a:gd name="connsiteY27" fmla="*/ 597694 h 633413"/>
                <a:gd name="connsiteX28" fmla="*/ 366713 w 564356"/>
                <a:gd name="connsiteY28" fmla="*/ 545306 h 633413"/>
                <a:gd name="connsiteX29" fmla="*/ 311944 w 564356"/>
                <a:gd name="connsiteY29" fmla="*/ 447675 h 633413"/>
                <a:gd name="connsiteX30" fmla="*/ 188119 w 564356"/>
                <a:gd name="connsiteY30" fmla="*/ 261938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64356" h="633413">
                  <a:moveTo>
                    <a:pt x="188119" y="261938"/>
                  </a:moveTo>
                  <a:lnTo>
                    <a:pt x="104775" y="150019"/>
                  </a:lnTo>
                  <a:lnTo>
                    <a:pt x="33338" y="57150"/>
                  </a:lnTo>
                  <a:lnTo>
                    <a:pt x="16669" y="40481"/>
                  </a:lnTo>
                  <a:lnTo>
                    <a:pt x="2381" y="23813"/>
                  </a:lnTo>
                  <a:lnTo>
                    <a:pt x="0" y="11906"/>
                  </a:lnTo>
                  <a:lnTo>
                    <a:pt x="4763" y="2381"/>
                  </a:lnTo>
                  <a:lnTo>
                    <a:pt x="28575" y="0"/>
                  </a:lnTo>
                  <a:lnTo>
                    <a:pt x="123825" y="26194"/>
                  </a:lnTo>
                  <a:lnTo>
                    <a:pt x="228600" y="69056"/>
                  </a:lnTo>
                  <a:lnTo>
                    <a:pt x="297656" y="104775"/>
                  </a:lnTo>
                  <a:lnTo>
                    <a:pt x="347663" y="138113"/>
                  </a:lnTo>
                  <a:lnTo>
                    <a:pt x="407194" y="180975"/>
                  </a:lnTo>
                  <a:lnTo>
                    <a:pt x="450056" y="219075"/>
                  </a:lnTo>
                  <a:lnTo>
                    <a:pt x="483394" y="254794"/>
                  </a:lnTo>
                  <a:lnTo>
                    <a:pt x="507206" y="285750"/>
                  </a:lnTo>
                  <a:lnTo>
                    <a:pt x="528638" y="321469"/>
                  </a:lnTo>
                  <a:lnTo>
                    <a:pt x="545306" y="366713"/>
                  </a:lnTo>
                  <a:lnTo>
                    <a:pt x="559594" y="416719"/>
                  </a:lnTo>
                  <a:lnTo>
                    <a:pt x="564356" y="466725"/>
                  </a:lnTo>
                  <a:lnTo>
                    <a:pt x="564356" y="535781"/>
                  </a:lnTo>
                  <a:lnTo>
                    <a:pt x="552450" y="578644"/>
                  </a:lnTo>
                  <a:lnTo>
                    <a:pt x="533400" y="609600"/>
                  </a:lnTo>
                  <a:lnTo>
                    <a:pt x="509588" y="626269"/>
                  </a:lnTo>
                  <a:lnTo>
                    <a:pt x="495300" y="631031"/>
                  </a:lnTo>
                  <a:lnTo>
                    <a:pt x="473869" y="633413"/>
                  </a:lnTo>
                  <a:lnTo>
                    <a:pt x="435769" y="623888"/>
                  </a:lnTo>
                  <a:lnTo>
                    <a:pt x="407194" y="597694"/>
                  </a:lnTo>
                  <a:lnTo>
                    <a:pt x="366713" y="545306"/>
                  </a:lnTo>
                  <a:lnTo>
                    <a:pt x="311944" y="447675"/>
                  </a:lnTo>
                  <a:lnTo>
                    <a:pt x="188119" y="2619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68">
              <a:extLst>
                <a:ext uri="{FF2B5EF4-FFF2-40B4-BE49-F238E27FC236}">
                  <a16:creationId xmlns:a16="http://schemas.microsoft.com/office/drawing/2014/main" id="{CD6807FF-E5BE-4766-A820-400B3D206EE6}"/>
                </a:ext>
              </a:extLst>
            </p:cNvPr>
            <p:cNvSpPr/>
            <p:nvPr/>
          </p:nvSpPr>
          <p:spPr>
            <a:xfrm>
              <a:off x="4127500" y="4113213"/>
              <a:ext cx="539750" cy="644525"/>
            </a:xfrm>
            <a:custGeom>
              <a:avLst/>
              <a:gdLst>
                <a:gd name="connsiteX0" fmla="*/ 152400 w 540544"/>
                <a:gd name="connsiteY0" fmla="*/ 316706 h 645319"/>
                <a:gd name="connsiteX1" fmla="*/ 69057 w 540544"/>
                <a:gd name="connsiteY1" fmla="*/ 476250 h 645319"/>
                <a:gd name="connsiteX2" fmla="*/ 7144 w 540544"/>
                <a:gd name="connsiteY2" fmla="*/ 595312 h 645319"/>
                <a:gd name="connsiteX3" fmla="*/ 0 w 540544"/>
                <a:gd name="connsiteY3" fmla="*/ 619125 h 645319"/>
                <a:gd name="connsiteX4" fmla="*/ 0 w 540544"/>
                <a:gd name="connsiteY4" fmla="*/ 635794 h 645319"/>
                <a:gd name="connsiteX5" fmla="*/ 7144 w 540544"/>
                <a:gd name="connsiteY5" fmla="*/ 645319 h 645319"/>
                <a:gd name="connsiteX6" fmla="*/ 30957 w 540544"/>
                <a:gd name="connsiteY6" fmla="*/ 645319 h 645319"/>
                <a:gd name="connsiteX7" fmla="*/ 61913 w 540544"/>
                <a:gd name="connsiteY7" fmla="*/ 626269 h 645319"/>
                <a:gd name="connsiteX8" fmla="*/ 130969 w 540544"/>
                <a:gd name="connsiteY8" fmla="*/ 571500 h 645319"/>
                <a:gd name="connsiteX9" fmla="*/ 216694 w 540544"/>
                <a:gd name="connsiteY9" fmla="*/ 502444 h 645319"/>
                <a:gd name="connsiteX10" fmla="*/ 285750 w 540544"/>
                <a:gd name="connsiteY10" fmla="*/ 452437 h 645319"/>
                <a:gd name="connsiteX11" fmla="*/ 361950 w 540544"/>
                <a:gd name="connsiteY11" fmla="*/ 395287 h 645319"/>
                <a:gd name="connsiteX12" fmla="*/ 423863 w 540544"/>
                <a:gd name="connsiteY12" fmla="*/ 352425 h 645319"/>
                <a:gd name="connsiteX13" fmla="*/ 445294 w 540544"/>
                <a:gd name="connsiteY13" fmla="*/ 342900 h 645319"/>
                <a:gd name="connsiteX14" fmla="*/ 481013 w 540544"/>
                <a:gd name="connsiteY14" fmla="*/ 335756 h 645319"/>
                <a:gd name="connsiteX15" fmla="*/ 511969 w 540544"/>
                <a:gd name="connsiteY15" fmla="*/ 323850 h 645319"/>
                <a:gd name="connsiteX16" fmla="*/ 528638 w 540544"/>
                <a:gd name="connsiteY16" fmla="*/ 309562 h 645319"/>
                <a:gd name="connsiteX17" fmla="*/ 535782 w 540544"/>
                <a:gd name="connsiteY17" fmla="*/ 292894 h 645319"/>
                <a:gd name="connsiteX18" fmla="*/ 540544 w 540544"/>
                <a:gd name="connsiteY18" fmla="*/ 280987 h 645319"/>
                <a:gd name="connsiteX19" fmla="*/ 538163 w 540544"/>
                <a:gd name="connsiteY19" fmla="*/ 257175 h 645319"/>
                <a:gd name="connsiteX20" fmla="*/ 528638 w 540544"/>
                <a:gd name="connsiteY20" fmla="*/ 230981 h 645319"/>
                <a:gd name="connsiteX21" fmla="*/ 507207 w 540544"/>
                <a:gd name="connsiteY21" fmla="*/ 188119 h 645319"/>
                <a:gd name="connsiteX22" fmla="*/ 495300 w 540544"/>
                <a:gd name="connsiteY22" fmla="*/ 171450 h 645319"/>
                <a:gd name="connsiteX23" fmla="*/ 473869 w 540544"/>
                <a:gd name="connsiteY23" fmla="*/ 150019 h 645319"/>
                <a:gd name="connsiteX24" fmla="*/ 431007 w 540544"/>
                <a:gd name="connsiteY24" fmla="*/ 114300 h 645319"/>
                <a:gd name="connsiteX25" fmla="*/ 385763 w 540544"/>
                <a:gd name="connsiteY25" fmla="*/ 83344 h 645319"/>
                <a:gd name="connsiteX26" fmla="*/ 314325 w 540544"/>
                <a:gd name="connsiteY26" fmla="*/ 45244 h 645319"/>
                <a:gd name="connsiteX27" fmla="*/ 245269 w 540544"/>
                <a:gd name="connsiteY27" fmla="*/ 11906 h 645319"/>
                <a:gd name="connsiteX28" fmla="*/ 209550 w 540544"/>
                <a:gd name="connsiteY28" fmla="*/ 0 h 645319"/>
                <a:gd name="connsiteX29" fmla="*/ 190500 w 540544"/>
                <a:gd name="connsiteY29" fmla="*/ 0 h 645319"/>
                <a:gd name="connsiteX30" fmla="*/ 178594 w 540544"/>
                <a:gd name="connsiteY30" fmla="*/ 4762 h 645319"/>
                <a:gd name="connsiteX31" fmla="*/ 180975 w 540544"/>
                <a:gd name="connsiteY31" fmla="*/ 23812 h 645319"/>
                <a:gd name="connsiteX32" fmla="*/ 195263 w 540544"/>
                <a:gd name="connsiteY32" fmla="*/ 47625 h 645319"/>
                <a:gd name="connsiteX33" fmla="*/ 211932 w 540544"/>
                <a:gd name="connsiteY33" fmla="*/ 73819 h 645319"/>
                <a:gd name="connsiteX34" fmla="*/ 223838 w 540544"/>
                <a:gd name="connsiteY34" fmla="*/ 102394 h 645319"/>
                <a:gd name="connsiteX35" fmla="*/ 228600 w 540544"/>
                <a:gd name="connsiteY35" fmla="*/ 138112 h 645319"/>
                <a:gd name="connsiteX36" fmla="*/ 223838 w 540544"/>
                <a:gd name="connsiteY36" fmla="*/ 166687 h 645319"/>
                <a:gd name="connsiteX37" fmla="*/ 204788 w 540544"/>
                <a:gd name="connsiteY37" fmla="*/ 214312 h 645319"/>
                <a:gd name="connsiteX38" fmla="*/ 152400 w 540544"/>
                <a:gd name="connsiteY38" fmla="*/ 316706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40544" h="645319">
                  <a:moveTo>
                    <a:pt x="152400" y="316706"/>
                  </a:moveTo>
                  <a:lnTo>
                    <a:pt x="69057" y="476250"/>
                  </a:lnTo>
                  <a:lnTo>
                    <a:pt x="7144" y="595312"/>
                  </a:lnTo>
                  <a:lnTo>
                    <a:pt x="0" y="619125"/>
                  </a:lnTo>
                  <a:lnTo>
                    <a:pt x="0" y="635794"/>
                  </a:lnTo>
                  <a:lnTo>
                    <a:pt x="7144" y="645319"/>
                  </a:lnTo>
                  <a:lnTo>
                    <a:pt x="30957" y="645319"/>
                  </a:lnTo>
                  <a:lnTo>
                    <a:pt x="61913" y="626269"/>
                  </a:lnTo>
                  <a:lnTo>
                    <a:pt x="130969" y="571500"/>
                  </a:lnTo>
                  <a:lnTo>
                    <a:pt x="216694" y="502444"/>
                  </a:lnTo>
                  <a:lnTo>
                    <a:pt x="285750" y="452437"/>
                  </a:lnTo>
                  <a:lnTo>
                    <a:pt x="361950" y="395287"/>
                  </a:lnTo>
                  <a:lnTo>
                    <a:pt x="423863" y="352425"/>
                  </a:lnTo>
                  <a:lnTo>
                    <a:pt x="445294" y="342900"/>
                  </a:lnTo>
                  <a:lnTo>
                    <a:pt x="481013" y="335756"/>
                  </a:lnTo>
                  <a:lnTo>
                    <a:pt x="511969" y="323850"/>
                  </a:lnTo>
                  <a:lnTo>
                    <a:pt x="528638" y="309562"/>
                  </a:lnTo>
                  <a:lnTo>
                    <a:pt x="535782" y="292894"/>
                  </a:lnTo>
                  <a:lnTo>
                    <a:pt x="540544" y="280987"/>
                  </a:lnTo>
                  <a:lnTo>
                    <a:pt x="538163" y="257175"/>
                  </a:lnTo>
                  <a:lnTo>
                    <a:pt x="528638" y="230981"/>
                  </a:lnTo>
                  <a:lnTo>
                    <a:pt x="507207" y="188119"/>
                  </a:lnTo>
                  <a:lnTo>
                    <a:pt x="495300" y="171450"/>
                  </a:lnTo>
                  <a:lnTo>
                    <a:pt x="473869" y="150019"/>
                  </a:lnTo>
                  <a:lnTo>
                    <a:pt x="431007" y="114300"/>
                  </a:lnTo>
                  <a:lnTo>
                    <a:pt x="385763" y="83344"/>
                  </a:lnTo>
                  <a:lnTo>
                    <a:pt x="314325" y="45244"/>
                  </a:lnTo>
                  <a:lnTo>
                    <a:pt x="245269" y="11906"/>
                  </a:lnTo>
                  <a:lnTo>
                    <a:pt x="209550" y="0"/>
                  </a:lnTo>
                  <a:lnTo>
                    <a:pt x="190500" y="0"/>
                  </a:lnTo>
                  <a:lnTo>
                    <a:pt x="178594" y="4762"/>
                  </a:lnTo>
                  <a:lnTo>
                    <a:pt x="180975" y="23812"/>
                  </a:lnTo>
                  <a:lnTo>
                    <a:pt x="195263" y="47625"/>
                  </a:lnTo>
                  <a:lnTo>
                    <a:pt x="211932" y="73819"/>
                  </a:lnTo>
                  <a:lnTo>
                    <a:pt x="223838" y="102394"/>
                  </a:lnTo>
                  <a:lnTo>
                    <a:pt x="228600" y="138112"/>
                  </a:lnTo>
                  <a:lnTo>
                    <a:pt x="223838" y="166687"/>
                  </a:lnTo>
                  <a:lnTo>
                    <a:pt x="204788" y="214312"/>
                  </a:lnTo>
                  <a:lnTo>
                    <a:pt x="152400" y="3167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71">
              <a:extLst>
                <a:ext uri="{FF2B5EF4-FFF2-40B4-BE49-F238E27FC236}">
                  <a16:creationId xmlns:a16="http://schemas.microsoft.com/office/drawing/2014/main" id="{B4A9E9A2-3A05-48C4-A623-84439E8A9EA5}"/>
                </a:ext>
              </a:extLst>
            </p:cNvPr>
            <p:cNvSpPr/>
            <p:nvPr/>
          </p:nvSpPr>
          <p:spPr>
            <a:xfrm>
              <a:off x="5338763" y="2497138"/>
              <a:ext cx="447675" cy="625475"/>
            </a:xfrm>
            <a:custGeom>
              <a:avLst/>
              <a:gdLst>
                <a:gd name="connsiteX0" fmla="*/ 204787 w 447675"/>
                <a:gd name="connsiteY0" fmla="*/ 423863 h 623888"/>
                <a:gd name="connsiteX1" fmla="*/ 164306 w 447675"/>
                <a:gd name="connsiteY1" fmla="*/ 292894 h 623888"/>
                <a:gd name="connsiteX2" fmla="*/ 157162 w 447675"/>
                <a:gd name="connsiteY2" fmla="*/ 273844 h 623888"/>
                <a:gd name="connsiteX3" fmla="*/ 116681 w 447675"/>
                <a:gd name="connsiteY3" fmla="*/ 204788 h 623888"/>
                <a:gd name="connsiteX4" fmla="*/ 38100 w 447675"/>
                <a:gd name="connsiteY4" fmla="*/ 85725 h 623888"/>
                <a:gd name="connsiteX5" fmla="*/ 11906 w 447675"/>
                <a:gd name="connsiteY5" fmla="*/ 45244 h 623888"/>
                <a:gd name="connsiteX6" fmla="*/ 0 w 447675"/>
                <a:gd name="connsiteY6" fmla="*/ 23813 h 623888"/>
                <a:gd name="connsiteX7" fmla="*/ 0 w 447675"/>
                <a:gd name="connsiteY7" fmla="*/ 7144 h 623888"/>
                <a:gd name="connsiteX8" fmla="*/ 4762 w 447675"/>
                <a:gd name="connsiteY8" fmla="*/ 0 h 623888"/>
                <a:gd name="connsiteX9" fmla="*/ 16668 w 447675"/>
                <a:gd name="connsiteY9" fmla="*/ 0 h 623888"/>
                <a:gd name="connsiteX10" fmla="*/ 35718 w 447675"/>
                <a:gd name="connsiteY10" fmla="*/ 2382 h 623888"/>
                <a:gd name="connsiteX11" fmla="*/ 95250 w 447675"/>
                <a:gd name="connsiteY11" fmla="*/ 30957 h 623888"/>
                <a:gd name="connsiteX12" fmla="*/ 192881 w 447675"/>
                <a:gd name="connsiteY12" fmla="*/ 88107 h 623888"/>
                <a:gd name="connsiteX13" fmla="*/ 269081 w 447675"/>
                <a:gd name="connsiteY13" fmla="*/ 145257 h 623888"/>
                <a:gd name="connsiteX14" fmla="*/ 319087 w 447675"/>
                <a:gd name="connsiteY14" fmla="*/ 190500 h 623888"/>
                <a:gd name="connsiteX15" fmla="*/ 364331 w 447675"/>
                <a:gd name="connsiteY15" fmla="*/ 247650 h 623888"/>
                <a:gd name="connsiteX16" fmla="*/ 397668 w 447675"/>
                <a:gd name="connsiteY16" fmla="*/ 302419 h 623888"/>
                <a:gd name="connsiteX17" fmla="*/ 423862 w 447675"/>
                <a:gd name="connsiteY17" fmla="*/ 361950 h 623888"/>
                <a:gd name="connsiteX18" fmla="*/ 440531 w 447675"/>
                <a:gd name="connsiteY18" fmla="*/ 411957 h 623888"/>
                <a:gd name="connsiteX19" fmla="*/ 447675 w 447675"/>
                <a:gd name="connsiteY19" fmla="*/ 459582 h 623888"/>
                <a:gd name="connsiteX20" fmla="*/ 445293 w 447675"/>
                <a:gd name="connsiteY20" fmla="*/ 509588 h 623888"/>
                <a:gd name="connsiteX21" fmla="*/ 433387 w 447675"/>
                <a:gd name="connsiteY21" fmla="*/ 550069 h 623888"/>
                <a:gd name="connsiteX22" fmla="*/ 409575 w 447675"/>
                <a:gd name="connsiteY22" fmla="*/ 590550 h 623888"/>
                <a:gd name="connsiteX23" fmla="*/ 383381 w 447675"/>
                <a:gd name="connsiteY23" fmla="*/ 614363 h 623888"/>
                <a:gd name="connsiteX24" fmla="*/ 357187 w 447675"/>
                <a:gd name="connsiteY24" fmla="*/ 623888 h 623888"/>
                <a:gd name="connsiteX25" fmla="*/ 330993 w 447675"/>
                <a:gd name="connsiteY25" fmla="*/ 623888 h 623888"/>
                <a:gd name="connsiteX26" fmla="*/ 295275 w 447675"/>
                <a:gd name="connsiteY26" fmla="*/ 607219 h 623888"/>
                <a:gd name="connsiteX27" fmla="*/ 257175 w 447675"/>
                <a:gd name="connsiteY27" fmla="*/ 578644 h 623888"/>
                <a:gd name="connsiteX28" fmla="*/ 235743 w 447675"/>
                <a:gd name="connsiteY28" fmla="*/ 521494 h 623888"/>
                <a:gd name="connsiteX29" fmla="*/ 204787 w 447675"/>
                <a:gd name="connsiteY29" fmla="*/ 423863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47675" h="623888">
                  <a:moveTo>
                    <a:pt x="204787" y="423863"/>
                  </a:moveTo>
                  <a:lnTo>
                    <a:pt x="164306" y="292894"/>
                  </a:lnTo>
                  <a:lnTo>
                    <a:pt x="157162" y="273844"/>
                  </a:lnTo>
                  <a:lnTo>
                    <a:pt x="116681" y="204788"/>
                  </a:lnTo>
                  <a:lnTo>
                    <a:pt x="38100" y="85725"/>
                  </a:lnTo>
                  <a:lnTo>
                    <a:pt x="11906" y="45244"/>
                  </a:lnTo>
                  <a:lnTo>
                    <a:pt x="0" y="23813"/>
                  </a:lnTo>
                  <a:lnTo>
                    <a:pt x="0" y="7144"/>
                  </a:lnTo>
                  <a:lnTo>
                    <a:pt x="4762" y="0"/>
                  </a:lnTo>
                  <a:lnTo>
                    <a:pt x="16668" y="0"/>
                  </a:lnTo>
                  <a:lnTo>
                    <a:pt x="35718" y="2382"/>
                  </a:lnTo>
                  <a:lnTo>
                    <a:pt x="95250" y="30957"/>
                  </a:lnTo>
                  <a:lnTo>
                    <a:pt x="192881" y="88107"/>
                  </a:lnTo>
                  <a:lnTo>
                    <a:pt x="269081" y="145257"/>
                  </a:lnTo>
                  <a:lnTo>
                    <a:pt x="319087" y="190500"/>
                  </a:lnTo>
                  <a:lnTo>
                    <a:pt x="364331" y="247650"/>
                  </a:lnTo>
                  <a:lnTo>
                    <a:pt x="397668" y="302419"/>
                  </a:lnTo>
                  <a:lnTo>
                    <a:pt x="423862" y="361950"/>
                  </a:lnTo>
                  <a:lnTo>
                    <a:pt x="440531" y="411957"/>
                  </a:lnTo>
                  <a:lnTo>
                    <a:pt x="447675" y="459582"/>
                  </a:lnTo>
                  <a:lnTo>
                    <a:pt x="445293" y="509588"/>
                  </a:lnTo>
                  <a:lnTo>
                    <a:pt x="433387" y="550069"/>
                  </a:lnTo>
                  <a:lnTo>
                    <a:pt x="409575" y="590550"/>
                  </a:lnTo>
                  <a:lnTo>
                    <a:pt x="383381" y="614363"/>
                  </a:lnTo>
                  <a:lnTo>
                    <a:pt x="357187" y="623888"/>
                  </a:lnTo>
                  <a:lnTo>
                    <a:pt x="330993" y="623888"/>
                  </a:lnTo>
                  <a:lnTo>
                    <a:pt x="295275" y="607219"/>
                  </a:lnTo>
                  <a:lnTo>
                    <a:pt x="257175" y="578644"/>
                  </a:lnTo>
                  <a:lnTo>
                    <a:pt x="235743" y="521494"/>
                  </a:lnTo>
                  <a:lnTo>
                    <a:pt x="204787" y="4238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78">
              <a:extLst>
                <a:ext uri="{FF2B5EF4-FFF2-40B4-BE49-F238E27FC236}">
                  <a16:creationId xmlns:a16="http://schemas.microsoft.com/office/drawing/2014/main" id="{741550A6-124F-4B04-B3BE-61C6349D5681}"/>
                </a:ext>
              </a:extLst>
            </p:cNvPr>
            <p:cNvSpPr/>
            <p:nvPr/>
          </p:nvSpPr>
          <p:spPr>
            <a:xfrm rot="16200000">
              <a:off x="3001169" y="3682207"/>
              <a:ext cx="3735387" cy="342900"/>
            </a:xfrm>
            <a:custGeom>
              <a:avLst/>
              <a:gdLst>
                <a:gd name="connsiteX0" fmla="*/ 2040523 w 3734311"/>
                <a:gd name="connsiteY0" fmla="*/ 135012 h 343667"/>
                <a:gd name="connsiteX1" fmla="*/ 1653898 w 3734311"/>
                <a:gd name="connsiteY1" fmla="*/ 131944 h 343667"/>
                <a:gd name="connsiteX2" fmla="*/ 1316368 w 3734311"/>
                <a:gd name="connsiteY2" fmla="*/ 131944 h 343667"/>
                <a:gd name="connsiteX3" fmla="*/ 1058617 w 3734311"/>
                <a:gd name="connsiteY3" fmla="*/ 131944 h 343667"/>
                <a:gd name="connsiteX4" fmla="*/ 843825 w 3734311"/>
                <a:gd name="connsiteY4" fmla="*/ 128875 h 343667"/>
                <a:gd name="connsiteX5" fmla="*/ 724155 w 3734311"/>
                <a:gd name="connsiteY5" fmla="*/ 122738 h 343667"/>
                <a:gd name="connsiteX6" fmla="*/ 546185 w 3734311"/>
                <a:gd name="connsiteY6" fmla="*/ 107396 h 343667"/>
                <a:gd name="connsiteX7" fmla="*/ 426515 w 3734311"/>
                <a:gd name="connsiteY7" fmla="*/ 88985 h 343667"/>
                <a:gd name="connsiteX8" fmla="*/ 316051 w 3734311"/>
                <a:gd name="connsiteY8" fmla="*/ 92054 h 343667"/>
                <a:gd name="connsiteX9" fmla="*/ 156491 w 3734311"/>
                <a:gd name="connsiteY9" fmla="*/ 107396 h 343667"/>
                <a:gd name="connsiteX10" fmla="*/ 104327 w 3734311"/>
                <a:gd name="connsiteY10" fmla="*/ 135012 h 343667"/>
                <a:gd name="connsiteX11" fmla="*/ 39890 w 3734311"/>
                <a:gd name="connsiteY11" fmla="*/ 184108 h 343667"/>
                <a:gd name="connsiteX12" fmla="*/ 12274 w 3734311"/>
                <a:gd name="connsiteY12" fmla="*/ 214792 h 343667"/>
                <a:gd name="connsiteX13" fmla="*/ 0 w 3734311"/>
                <a:gd name="connsiteY13" fmla="*/ 236271 h 343667"/>
                <a:gd name="connsiteX14" fmla="*/ 3068 w 3734311"/>
                <a:gd name="connsiteY14" fmla="*/ 263887 h 343667"/>
                <a:gd name="connsiteX15" fmla="*/ 12274 w 3734311"/>
                <a:gd name="connsiteY15" fmla="*/ 282298 h 343667"/>
                <a:gd name="connsiteX16" fmla="*/ 42958 w 3734311"/>
                <a:gd name="connsiteY16" fmla="*/ 303777 h 343667"/>
                <a:gd name="connsiteX17" fmla="*/ 76711 w 3734311"/>
                <a:gd name="connsiteY17" fmla="*/ 319120 h 343667"/>
                <a:gd name="connsiteX18" fmla="*/ 110464 w 3734311"/>
                <a:gd name="connsiteY18" fmla="*/ 328325 h 343667"/>
                <a:gd name="connsiteX19" fmla="*/ 156491 w 3734311"/>
                <a:gd name="connsiteY19" fmla="*/ 334462 h 343667"/>
                <a:gd name="connsiteX20" fmla="*/ 303777 w 3734311"/>
                <a:gd name="connsiteY20" fmla="*/ 337530 h 343667"/>
                <a:gd name="connsiteX21" fmla="*/ 616759 w 3734311"/>
                <a:gd name="connsiteY21" fmla="*/ 343667 h 343667"/>
                <a:gd name="connsiteX22" fmla="*/ 1006453 w 3734311"/>
                <a:gd name="connsiteY22" fmla="*/ 343667 h 343667"/>
                <a:gd name="connsiteX23" fmla="*/ 1445243 w 3734311"/>
                <a:gd name="connsiteY23" fmla="*/ 343667 h 343667"/>
                <a:gd name="connsiteX24" fmla="*/ 1795047 w 3734311"/>
                <a:gd name="connsiteY24" fmla="*/ 340599 h 343667"/>
                <a:gd name="connsiteX25" fmla="*/ 2209288 w 3734311"/>
                <a:gd name="connsiteY25" fmla="*/ 340599 h 343667"/>
                <a:gd name="connsiteX26" fmla="*/ 2783090 w 3734311"/>
                <a:gd name="connsiteY26" fmla="*/ 337530 h 343667"/>
                <a:gd name="connsiteX27" fmla="*/ 3390644 w 3734311"/>
                <a:gd name="connsiteY27" fmla="*/ 334462 h 343667"/>
                <a:gd name="connsiteX28" fmla="*/ 3458150 w 3734311"/>
                <a:gd name="connsiteY28" fmla="*/ 334462 h 343667"/>
                <a:gd name="connsiteX29" fmla="*/ 3608504 w 3734311"/>
                <a:gd name="connsiteY29" fmla="*/ 309914 h 343667"/>
                <a:gd name="connsiteX30" fmla="*/ 3639189 w 3734311"/>
                <a:gd name="connsiteY30" fmla="*/ 270024 h 343667"/>
                <a:gd name="connsiteX31" fmla="*/ 3676010 w 3734311"/>
                <a:gd name="connsiteY31" fmla="*/ 199450 h 343667"/>
                <a:gd name="connsiteX32" fmla="*/ 3703627 w 3734311"/>
                <a:gd name="connsiteY32" fmla="*/ 135012 h 343667"/>
                <a:gd name="connsiteX33" fmla="*/ 3725106 w 3734311"/>
                <a:gd name="connsiteY33" fmla="*/ 73643 h 343667"/>
                <a:gd name="connsiteX34" fmla="*/ 3734311 w 3734311"/>
                <a:gd name="connsiteY34" fmla="*/ 24548 h 343667"/>
                <a:gd name="connsiteX35" fmla="*/ 3731243 w 3734311"/>
                <a:gd name="connsiteY35" fmla="*/ 9205 h 343667"/>
                <a:gd name="connsiteX36" fmla="*/ 3725106 w 3734311"/>
                <a:gd name="connsiteY36" fmla="*/ 0 h 343667"/>
                <a:gd name="connsiteX37" fmla="*/ 3715900 w 3734311"/>
                <a:gd name="connsiteY37" fmla="*/ 0 h 343667"/>
                <a:gd name="connsiteX38" fmla="*/ 3688284 w 3734311"/>
                <a:gd name="connsiteY38" fmla="*/ 6137 h 343667"/>
                <a:gd name="connsiteX39" fmla="*/ 3657600 w 3734311"/>
                <a:gd name="connsiteY39" fmla="*/ 21479 h 343667"/>
                <a:gd name="connsiteX40" fmla="*/ 3614641 w 3734311"/>
                <a:gd name="connsiteY40" fmla="*/ 52164 h 343667"/>
                <a:gd name="connsiteX41" fmla="*/ 3568615 w 3734311"/>
                <a:gd name="connsiteY41" fmla="*/ 79780 h 343667"/>
                <a:gd name="connsiteX42" fmla="*/ 3507245 w 3734311"/>
                <a:gd name="connsiteY42" fmla="*/ 110465 h 343667"/>
                <a:gd name="connsiteX43" fmla="*/ 3448945 w 3734311"/>
                <a:gd name="connsiteY43" fmla="*/ 128875 h 343667"/>
                <a:gd name="connsiteX44" fmla="*/ 3356891 w 3734311"/>
                <a:gd name="connsiteY44" fmla="*/ 135012 h 343667"/>
                <a:gd name="connsiteX45" fmla="*/ 3074593 w 3734311"/>
                <a:gd name="connsiteY45" fmla="*/ 131944 h 343667"/>
                <a:gd name="connsiteX46" fmla="*/ 2519202 w 3734311"/>
                <a:gd name="connsiteY46" fmla="*/ 131944 h 343667"/>
                <a:gd name="connsiteX47" fmla="*/ 2040523 w 3734311"/>
                <a:gd name="connsiteY47" fmla="*/ 135012 h 34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734311" h="343667">
                  <a:moveTo>
                    <a:pt x="2040523" y="135012"/>
                  </a:moveTo>
                  <a:lnTo>
                    <a:pt x="1653898" y="131944"/>
                  </a:lnTo>
                  <a:lnTo>
                    <a:pt x="1316368" y="131944"/>
                  </a:lnTo>
                  <a:lnTo>
                    <a:pt x="1058617" y="131944"/>
                  </a:lnTo>
                  <a:lnTo>
                    <a:pt x="843825" y="128875"/>
                  </a:lnTo>
                  <a:lnTo>
                    <a:pt x="724155" y="122738"/>
                  </a:lnTo>
                  <a:lnTo>
                    <a:pt x="546185" y="107396"/>
                  </a:lnTo>
                  <a:lnTo>
                    <a:pt x="426515" y="88985"/>
                  </a:lnTo>
                  <a:lnTo>
                    <a:pt x="316051" y="92054"/>
                  </a:lnTo>
                  <a:lnTo>
                    <a:pt x="156491" y="107396"/>
                  </a:lnTo>
                  <a:lnTo>
                    <a:pt x="104327" y="135012"/>
                  </a:lnTo>
                  <a:lnTo>
                    <a:pt x="39890" y="184108"/>
                  </a:lnTo>
                  <a:lnTo>
                    <a:pt x="12274" y="214792"/>
                  </a:lnTo>
                  <a:lnTo>
                    <a:pt x="0" y="236271"/>
                  </a:lnTo>
                  <a:lnTo>
                    <a:pt x="3068" y="263887"/>
                  </a:lnTo>
                  <a:lnTo>
                    <a:pt x="12274" y="282298"/>
                  </a:lnTo>
                  <a:lnTo>
                    <a:pt x="42958" y="303777"/>
                  </a:lnTo>
                  <a:lnTo>
                    <a:pt x="76711" y="319120"/>
                  </a:lnTo>
                  <a:lnTo>
                    <a:pt x="110464" y="328325"/>
                  </a:lnTo>
                  <a:lnTo>
                    <a:pt x="156491" y="334462"/>
                  </a:lnTo>
                  <a:lnTo>
                    <a:pt x="303777" y="337530"/>
                  </a:lnTo>
                  <a:lnTo>
                    <a:pt x="616759" y="343667"/>
                  </a:lnTo>
                  <a:lnTo>
                    <a:pt x="1006453" y="343667"/>
                  </a:lnTo>
                  <a:lnTo>
                    <a:pt x="1445243" y="343667"/>
                  </a:lnTo>
                  <a:lnTo>
                    <a:pt x="1795047" y="340599"/>
                  </a:lnTo>
                  <a:lnTo>
                    <a:pt x="2209288" y="340599"/>
                  </a:lnTo>
                  <a:lnTo>
                    <a:pt x="2783090" y="337530"/>
                  </a:lnTo>
                  <a:lnTo>
                    <a:pt x="3390644" y="334462"/>
                  </a:lnTo>
                  <a:lnTo>
                    <a:pt x="3458150" y="334462"/>
                  </a:lnTo>
                  <a:lnTo>
                    <a:pt x="3608504" y="309914"/>
                  </a:lnTo>
                  <a:lnTo>
                    <a:pt x="3639189" y="270024"/>
                  </a:lnTo>
                  <a:lnTo>
                    <a:pt x="3676010" y="199450"/>
                  </a:lnTo>
                  <a:lnTo>
                    <a:pt x="3703627" y="135012"/>
                  </a:lnTo>
                  <a:lnTo>
                    <a:pt x="3725106" y="73643"/>
                  </a:lnTo>
                  <a:lnTo>
                    <a:pt x="3734311" y="24548"/>
                  </a:lnTo>
                  <a:lnTo>
                    <a:pt x="3731243" y="9205"/>
                  </a:lnTo>
                  <a:lnTo>
                    <a:pt x="3725106" y="0"/>
                  </a:lnTo>
                  <a:lnTo>
                    <a:pt x="3715900" y="0"/>
                  </a:lnTo>
                  <a:lnTo>
                    <a:pt x="3688284" y="6137"/>
                  </a:lnTo>
                  <a:lnTo>
                    <a:pt x="3657600" y="21479"/>
                  </a:lnTo>
                  <a:lnTo>
                    <a:pt x="3614641" y="52164"/>
                  </a:lnTo>
                  <a:lnTo>
                    <a:pt x="3568615" y="79780"/>
                  </a:lnTo>
                  <a:lnTo>
                    <a:pt x="3507245" y="110465"/>
                  </a:lnTo>
                  <a:lnTo>
                    <a:pt x="3448945" y="128875"/>
                  </a:lnTo>
                  <a:lnTo>
                    <a:pt x="3356891" y="135012"/>
                  </a:lnTo>
                  <a:lnTo>
                    <a:pt x="3074593" y="131944"/>
                  </a:lnTo>
                  <a:lnTo>
                    <a:pt x="2519202" y="131944"/>
                  </a:lnTo>
                  <a:lnTo>
                    <a:pt x="2040523" y="1350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64">
              <a:extLst>
                <a:ext uri="{FF2B5EF4-FFF2-40B4-BE49-F238E27FC236}">
                  <a16:creationId xmlns:a16="http://schemas.microsoft.com/office/drawing/2014/main" id="{874EE604-C7D3-4BE9-B1A6-B58D906A6B6D}"/>
                </a:ext>
              </a:extLst>
            </p:cNvPr>
            <p:cNvSpPr/>
            <p:nvPr/>
          </p:nvSpPr>
          <p:spPr>
            <a:xfrm>
              <a:off x="3838575" y="2106613"/>
              <a:ext cx="774700" cy="447675"/>
            </a:xfrm>
            <a:custGeom>
              <a:avLst/>
              <a:gdLst>
                <a:gd name="connsiteX0" fmla="*/ 357188 w 773906"/>
                <a:gd name="connsiteY0" fmla="*/ 290513 h 447675"/>
                <a:gd name="connsiteX1" fmla="*/ 230981 w 773906"/>
                <a:gd name="connsiteY1" fmla="*/ 207169 h 447675"/>
                <a:gd name="connsiteX2" fmla="*/ 123825 w 773906"/>
                <a:gd name="connsiteY2" fmla="*/ 138113 h 447675"/>
                <a:gd name="connsiteX3" fmla="*/ 0 w 773906"/>
                <a:gd name="connsiteY3" fmla="*/ 57150 h 447675"/>
                <a:gd name="connsiteX4" fmla="*/ 78581 w 773906"/>
                <a:gd name="connsiteY4" fmla="*/ 0 h 447675"/>
                <a:gd name="connsiteX5" fmla="*/ 197644 w 773906"/>
                <a:gd name="connsiteY5" fmla="*/ 40482 h 447675"/>
                <a:gd name="connsiteX6" fmla="*/ 345281 w 773906"/>
                <a:gd name="connsiteY6" fmla="*/ 92869 h 447675"/>
                <a:gd name="connsiteX7" fmla="*/ 485775 w 773906"/>
                <a:gd name="connsiteY7" fmla="*/ 147638 h 447675"/>
                <a:gd name="connsiteX8" fmla="*/ 583406 w 773906"/>
                <a:gd name="connsiteY8" fmla="*/ 192882 h 447675"/>
                <a:gd name="connsiteX9" fmla="*/ 669131 w 773906"/>
                <a:gd name="connsiteY9" fmla="*/ 242888 h 447675"/>
                <a:gd name="connsiteX10" fmla="*/ 711994 w 773906"/>
                <a:gd name="connsiteY10" fmla="*/ 276225 h 447675"/>
                <a:gd name="connsiteX11" fmla="*/ 742950 w 773906"/>
                <a:gd name="connsiteY11" fmla="*/ 309563 h 447675"/>
                <a:gd name="connsiteX12" fmla="*/ 762000 w 773906"/>
                <a:gd name="connsiteY12" fmla="*/ 340519 h 447675"/>
                <a:gd name="connsiteX13" fmla="*/ 771525 w 773906"/>
                <a:gd name="connsiteY13" fmla="*/ 366713 h 447675"/>
                <a:gd name="connsiteX14" fmla="*/ 773906 w 773906"/>
                <a:gd name="connsiteY14" fmla="*/ 392907 h 447675"/>
                <a:gd name="connsiteX15" fmla="*/ 764381 w 773906"/>
                <a:gd name="connsiteY15" fmla="*/ 414338 h 447675"/>
                <a:gd name="connsiteX16" fmla="*/ 742950 w 773906"/>
                <a:gd name="connsiteY16" fmla="*/ 433388 h 447675"/>
                <a:gd name="connsiteX17" fmla="*/ 723900 w 773906"/>
                <a:gd name="connsiteY17" fmla="*/ 442913 h 447675"/>
                <a:gd name="connsiteX18" fmla="*/ 692944 w 773906"/>
                <a:gd name="connsiteY18" fmla="*/ 447675 h 447675"/>
                <a:gd name="connsiteX19" fmla="*/ 657225 w 773906"/>
                <a:gd name="connsiteY19" fmla="*/ 447675 h 447675"/>
                <a:gd name="connsiteX20" fmla="*/ 597694 w 773906"/>
                <a:gd name="connsiteY20" fmla="*/ 433388 h 447675"/>
                <a:gd name="connsiteX21" fmla="*/ 535781 w 773906"/>
                <a:gd name="connsiteY21" fmla="*/ 409575 h 447675"/>
                <a:gd name="connsiteX22" fmla="*/ 476250 w 773906"/>
                <a:gd name="connsiteY22" fmla="*/ 371475 h 447675"/>
                <a:gd name="connsiteX23" fmla="*/ 357188 w 773906"/>
                <a:gd name="connsiteY23" fmla="*/ 290513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73906" h="447675">
                  <a:moveTo>
                    <a:pt x="357188" y="290513"/>
                  </a:moveTo>
                  <a:lnTo>
                    <a:pt x="230981" y="207169"/>
                  </a:lnTo>
                  <a:lnTo>
                    <a:pt x="123825" y="138113"/>
                  </a:lnTo>
                  <a:lnTo>
                    <a:pt x="0" y="57150"/>
                  </a:lnTo>
                  <a:lnTo>
                    <a:pt x="78581" y="0"/>
                  </a:lnTo>
                  <a:lnTo>
                    <a:pt x="197644" y="40482"/>
                  </a:lnTo>
                  <a:lnTo>
                    <a:pt x="345281" y="92869"/>
                  </a:lnTo>
                  <a:lnTo>
                    <a:pt x="485775" y="147638"/>
                  </a:lnTo>
                  <a:lnTo>
                    <a:pt x="583406" y="192882"/>
                  </a:lnTo>
                  <a:lnTo>
                    <a:pt x="669131" y="242888"/>
                  </a:lnTo>
                  <a:lnTo>
                    <a:pt x="711994" y="276225"/>
                  </a:lnTo>
                  <a:lnTo>
                    <a:pt x="742950" y="309563"/>
                  </a:lnTo>
                  <a:lnTo>
                    <a:pt x="762000" y="340519"/>
                  </a:lnTo>
                  <a:lnTo>
                    <a:pt x="771525" y="366713"/>
                  </a:lnTo>
                  <a:lnTo>
                    <a:pt x="773906" y="392907"/>
                  </a:lnTo>
                  <a:lnTo>
                    <a:pt x="764381" y="414338"/>
                  </a:lnTo>
                  <a:lnTo>
                    <a:pt x="742950" y="433388"/>
                  </a:lnTo>
                  <a:lnTo>
                    <a:pt x="723900" y="442913"/>
                  </a:lnTo>
                  <a:lnTo>
                    <a:pt x="692944" y="447675"/>
                  </a:lnTo>
                  <a:lnTo>
                    <a:pt x="657225" y="447675"/>
                  </a:lnTo>
                  <a:lnTo>
                    <a:pt x="597694" y="433388"/>
                  </a:lnTo>
                  <a:lnTo>
                    <a:pt x="535781" y="409575"/>
                  </a:lnTo>
                  <a:lnTo>
                    <a:pt x="476250" y="371475"/>
                  </a:lnTo>
                  <a:lnTo>
                    <a:pt x="357188" y="2905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65">
              <a:extLst>
                <a:ext uri="{FF2B5EF4-FFF2-40B4-BE49-F238E27FC236}">
                  <a16:creationId xmlns:a16="http://schemas.microsoft.com/office/drawing/2014/main" id="{1F67BF75-AD63-46E8-949E-0D7EA8B44A75}"/>
                </a:ext>
              </a:extLst>
            </p:cNvPr>
            <p:cNvSpPr/>
            <p:nvPr/>
          </p:nvSpPr>
          <p:spPr>
            <a:xfrm>
              <a:off x="3038475" y="2960688"/>
              <a:ext cx="1362075" cy="354012"/>
            </a:xfrm>
            <a:custGeom>
              <a:avLst/>
              <a:gdLst>
                <a:gd name="connsiteX0" fmla="*/ 759619 w 1362075"/>
                <a:gd name="connsiteY0" fmla="*/ 123825 h 354806"/>
                <a:gd name="connsiteX1" fmla="*/ 652463 w 1362075"/>
                <a:gd name="connsiteY1" fmla="*/ 147637 h 354806"/>
                <a:gd name="connsiteX2" fmla="*/ 554831 w 1362075"/>
                <a:gd name="connsiteY2" fmla="*/ 164306 h 354806"/>
                <a:gd name="connsiteX3" fmla="*/ 461963 w 1362075"/>
                <a:gd name="connsiteY3" fmla="*/ 176212 h 354806"/>
                <a:gd name="connsiteX4" fmla="*/ 390525 w 1362075"/>
                <a:gd name="connsiteY4" fmla="*/ 180975 h 354806"/>
                <a:gd name="connsiteX5" fmla="*/ 316706 w 1362075"/>
                <a:gd name="connsiteY5" fmla="*/ 180975 h 354806"/>
                <a:gd name="connsiteX6" fmla="*/ 233363 w 1362075"/>
                <a:gd name="connsiteY6" fmla="*/ 180975 h 354806"/>
                <a:gd name="connsiteX7" fmla="*/ 164306 w 1362075"/>
                <a:gd name="connsiteY7" fmla="*/ 171450 h 354806"/>
                <a:gd name="connsiteX8" fmla="*/ 97631 w 1362075"/>
                <a:gd name="connsiteY8" fmla="*/ 159544 h 354806"/>
                <a:gd name="connsiteX9" fmla="*/ 35719 w 1362075"/>
                <a:gd name="connsiteY9" fmla="*/ 138112 h 354806"/>
                <a:gd name="connsiteX10" fmla="*/ 0 w 1362075"/>
                <a:gd name="connsiteY10" fmla="*/ 128587 h 354806"/>
                <a:gd name="connsiteX11" fmla="*/ 30956 w 1362075"/>
                <a:gd name="connsiteY11" fmla="*/ 178594 h 354806"/>
                <a:gd name="connsiteX12" fmla="*/ 71438 w 1362075"/>
                <a:gd name="connsiteY12" fmla="*/ 226219 h 354806"/>
                <a:gd name="connsiteX13" fmla="*/ 126206 w 1362075"/>
                <a:gd name="connsiteY13" fmla="*/ 266700 h 354806"/>
                <a:gd name="connsiteX14" fmla="*/ 180975 w 1362075"/>
                <a:gd name="connsiteY14" fmla="*/ 297656 h 354806"/>
                <a:gd name="connsiteX15" fmla="*/ 230981 w 1362075"/>
                <a:gd name="connsiteY15" fmla="*/ 319087 h 354806"/>
                <a:gd name="connsiteX16" fmla="*/ 297656 w 1362075"/>
                <a:gd name="connsiteY16" fmla="*/ 335756 h 354806"/>
                <a:gd name="connsiteX17" fmla="*/ 378619 w 1362075"/>
                <a:gd name="connsiteY17" fmla="*/ 347662 h 354806"/>
                <a:gd name="connsiteX18" fmla="*/ 516731 w 1362075"/>
                <a:gd name="connsiteY18" fmla="*/ 354806 h 354806"/>
                <a:gd name="connsiteX19" fmla="*/ 578644 w 1362075"/>
                <a:gd name="connsiteY19" fmla="*/ 352425 h 354806"/>
                <a:gd name="connsiteX20" fmla="*/ 750094 w 1362075"/>
                <a:gd name="connsiteY20" fmla="*/ 326231 h 354806"/>
                <a:gd name="connsiteX21" fmla="*/ 902494 w 1362075"/>
                <a:gd name="connsiteY21" fmla="*/ 295275 h 354806"/>
                <a:gd name="connsiteX22" fmla="*/ 1052513 w 1362075"/>
                <a:gd name="connsiteY22" fmla="*/ 257175 h 354806"/>
                <a:gd name="connsiteX23" fmla="*/ 1188244 w 1362075"/>
                <a:gd name="connsiteY23" fmla="*/ 216694 h 354806"/>
                <a:gd name="connsiteX24" fmla="*/ 1262063 w 1362075"/>
                <a:gd name="connsiteY24" fmla="*/ 185737 h 354806"/>
                <a:gd name="connsiteX25" fmla="*/ 1300163 w 1362075"/>
                <a:gd name="connsiteY25" fmla="*/ 166687 h 354806"/>
                <a:gd name="connsiteX26" fmla="*/ 1333500 w 1362075"/>
                <a:gd name="connsiteY26" fmla="*/ 145256 h 354806"/>
                <a:gd name="connsiteX27" fmla="*/ 1347788 w 1362075"/>
                <a:gd name="connsiteY27" fmla="*/ 128587 h 354806"/>
                <a:gd name="connsiteX28" fmla="*/ 1362075 w 1362075"/>
                <a:gd name="connsiteY28" fmla="*/ 97631 h 354806"/>
                <a:gd name="connsiteX29" fmla="*/ 1362075 w 1362075"/>
                <a:gd name="connsiteY29" fmla="*/ 80962 h 354806"/>
                <a:gd name="connsiteX30" fmla="*/ 1350169 w 1362075"/>
                <a:gd name="connsiteY30" fmla="*/ 57150 h 354806"/>
                <a:gd name="connsiteX31" fmla="*/ 1326356 w 1362075"/>
                <a:gd name="connsiteY31" fmla="*/ 35719 h 354806"/>
                <a:gd name="connsiteX32" fmla="*/ 1307306 w 1362075"/>
                <a:gd name="connsiteY32" fmla="*/ 21431 h 354806"/>
                <a:gd name="connsiteX33" fmla="*/ 1266825 w 1362075"/>
                <a:gd name="connsiteY33" fmla="*/ 9525 h 354806"/>
                <a:gd name="connsiteX34" fmla="*/ 1207294 w 1362075"/>
                <a:gd name="connsiteY34" fmla="*/ 0 h 354806"/>
                <a:gd name="connsiteX35" fmla="*/ 1145381 w 1362075"/>
                <a:gd name="connsiteY35" fmla="*/ 0 h 354806"/>
                <a:gd name="connsiteX36" fmla="*/ 1097756 w 1362075"/>
                <a:gd name="connsiteY36" fmla="*/ 2381 h 354806"/>
                <a:gd name="connsiteX37" fmla="*/ 1064419 w 1362075"/>
                <a:gd name="connsiteY37" fmla="*/ 16669 h 354806"/>
                <a:gd name="connsiteX38" fmla="*/ 1007269 w 1362075"/>
                <a:gd name="connsiteY38" fmla="*/ 40481 h 354806"/>
                <a:gd name="connsiteX39" fmla="*/ 919163 w 1362075"/>
                <a:gd name="connsiteY39" fmla="*/ 78581 h 354806"/>
                <a:gd name="connsiteX40" fmla="*/ 759619 w 1362075"/>
                <a:gd name="connsiteY40" fmla="*/ 123825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62075" h="354806">
                  <a:moveTo>
                    <a:pt x="759619" y="123825"/>
                  </a:moveTo>
                  <a:lnTo>
                    <a:pt x="652463" y="147637"/>
                  </a:lnTo>
                  <a:lnTo>
                    <a:pt x="554831" y="164306"/>
                  </a:lnTo>
                  <a:lnTo>
                    <a:pt x="461963" y="176212"/>
                  </a:lnTo>
                  <a:lnTo>
                    <a:pt x="390525" y="180975"/>
                  </a:lnTo>
                  <a:lnTo>
                    <a:pt x="316706" y="180975"/>
                  </a:lnTo>
                  <a:lnTo>
                    <a:pt x="233363" y="180975"/>
                  </a:lnTo>
                  <a:lnTo>
                    <a:pt x="164306" y="171450"/>
                  </a:lnTo>
                  <a:lnTo>
                    <a:pt x="97631" y="159544"/>
                  </a:lnTo>
                  <a:lnTo>
                    <a:pt x="35719" y="138112"/>
                  </a:lnTo>
                  <a:lnTo>
                    <a:pt x="0" y="128587"/>
                  </a:lnTo>
                  <a:lnTo>
                    <a:pt x="30956" y="178594"/>
                  </a:lnTo>
                  <a:lnTo>
                    <a:pt x="71438" y="226219"/>
                  </a:lnTo>
                  <a:lnTo>
                    <a:pt x="126206" y="266700"/>
                  </a:lnTo>
                  <a:lnTo>
                    <a:pt x="180975" y="297656"/>
                  </a:lnTo>
                  <a:lnTo>
                    <a:pt x="230981" y="319087"/>
                  </a:lnTo>
                  <a:lnTo>
                    <a:pt x="297656" y="335756"/>
                  </a:lnTo>
                  <a:lnTo>
                    <a:pt x="378619" y="347662"/>
                  </a:lnTo>
                  <a:lnTo>
                    <a:pt x="516731" y="354806"/>
                  </a:lnTo>
                  <a:lnTo>
                    <a:pt x="578644" y="352425"/>
                  </a:lnTo>
                  <a:lnTo>
                    <a:pt x="750094" y="326231"/>
                  </a:lnTo>
                  <a:lnTo>
                    <a:pt x="902494" y="295275"/>
                  </a:lnTo>
                  <a:lnTo>
                    <a:pt x="1052513" y="257175"/>
                  </a:lnTo>
                  <a:lnTo>
                    <a:pt x="1188244" y="216694"/>
                  </a:lnTo>
                  <a:lnTo>
                    <a:pt x="1262063" y="185737"/>
                  </a:lnTo>
                  <a:lnTo>
                    <a:pt x="1300163" y="166687"/>
                  </a:lnTo>
                  <a:lnTo>
                    <a:pt x="1333500" y="145256"/>
                  </a:lnTo>
                  <a:lnTo>
                    <a:pt x="1347788" y="128587"/>
                  </a:lnTo>
                  <a:lnTo>
                    <a:pt x="1362075" y="97631"/>
                  </a:lnTo>
                  <a:lnTo>
                    <a:pt x="1362075" y="80962"/>
                  </a:lnTo>
                  <a:lnTo>
                    <a:pt x="1350169" y="57150"/>
                  </a:lnTo>
                  <a:lnTo>
                    <a:pt x="1326356" y="35719"/>
                  </a:lnTo>
                  <a:lnTo>
                    <a:pt x="1307306" y="21431"/>
                  </a:lnTo>
                  <a:lnTo>
                    <a:pt x="1266825" y="9525"/>
                  </a:lnTo>
                  <a:lnTo>
                    <a:pt x="1207294" y="0"/>
                  </a:lnTo>
                  <a:lnTo>
                    <a:pt x="1145381" y="0"/>
                  </a:lnTo>
                  <a:lnTo>
                    <a:pt x="1097756" y="2381"/>
                  </a:lnTo>
                  <a:lnTo>
                    <a:pt x="1064419" y="16669"/>
                  </a:lnTo>
                  <a:lnTo>
                    <a:pt x="1007269" y="40481"/>
                  </a:lnTo>
                  <a:lnTo>
                    <a:pt x="919163" y="78581"/>
                  </a:lnTo>
                  <a:lnTo>
                    <a:pt x="759619" y="1238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66">
              <a:extLst>
                <a:ext uri="{FF2B5EF4-FFF2-40B4-BE49-F238E27FC236}">
                  <a16:creationId xmlns:a16="http://schemas.microsoft.com/office/drawing/2014/main" id="{428A0F8C-E10F-46A3-84D8-65F00CC1BE5A}"/>
                </a:ext>
              </a:extLst>
            </p:cNvPr>
            <p:cNvSpPr/>
            <p:nvPr/>
          </p:nvSpPr>
          <p:spPr>
            <a:xfrm>
              <a:off x="2784475" y="3629025"/>
              <a:ext cx="1747838" cy="487363"/>
            </a:xfrm>
            <a:custGeom>
              <a:avLst/>
              <a:gdLst>
                <a:gd name="connsiteX0" fmla="*/ 764382 w 1747838"/>
                <a:gd name="connsiteY0" fmla="*/ 211931 h 488156"/>
                <a:gd name="connsiteX1" fmla="*/ 895350 w 1747838"/>
                <a:gd name="connsiteY1" fmla="*/ 173831 h 488156"/>
                <a:gd name="connsiteX2" fmla="*/ 1088232 w 1747838"/>
                <a:gd name="connsiteY2" fmla="*/ 135731 h 488156"/>
                <a:gd name="connsiteX3" fmla="*/ 1226344 w 1747838"/>
                <a:gd name="connsiteY3" fmla="*/ 100013 h 488156"/>
                <a:gd name="connsiteX4" fmla="*/ 1302544 w 1747838"/>
                <a:gd name="connsiteY4" fmla="*/ 73819 h 488156"/>
                <a:gd name="connsiteX5" fmla="*/ 1366838 w 1747838"/>
                <a:gd name="connsiteY5" fmla="*/ 47625 h 488156"/>
                <a:gd name="connsiteX6" fmla="*/ 1423988 w 1747838"/>
                <a:gd name="connsiteY6" fmla="*/ 26194 h 488156"/>
                <a:gd name="connsiteX7" fmla="*/ 1478757 w 1747838"/>
                <a:gd name="connsiteY7" fmla="*/ 0 h 488156"/>
                <a:gd name="connsiteX8" fmla="*/ 1535907 w 1747838"/>
                <a:gd name="connsiteY8" fmla="*/ 0 h 488156"/>
                <a:gd name="connsiteX9" fmla="*/ 1600200 w 1747838"/>
                <a:gd name="connsiteY9" fmla="*/ 11906 h 488156"/>
                <a:gd name="connsiteX10" fmla="*/ 1645444 w 1747838"/>
                <a:gd name="connsiteY10" fmla="*/ 26194 h 488156"/>
                <a:gd name="connsiteX11" fmla="*/ 1671638 w 1747838"/>
                <a:gd name="connsiteY11" fmla="*/ 35719 h 488156"/>
                <a:gd name="connsiteX12" fmla="*/ 1700213 w 1747838"/>
                <a:gd name="connsiteY12" fmla="*/ 50006 h 488156"/>
                <a:gd name="connsiteX13" fmla="*/ 1716882 w 1747838"/>
                <a:gd name="connsiteY13" fmla="*/ 64294 h 488156"/>
                <a:gd name="connsiteX14" fmla="*/ 1733550 w 1747838"/>
                <a:gd name="connsiteY14" fmla="*/ 85725 h 488156"/>
                <a:gd name="connsiteX15" fmla="*/ 1745457 w 1747838"/>
                <a:gd name="connsiteY15" fmla="*/ 107156 h 488156"/>
                <a:gd name="connsiteX16" fmla="*/ 1747838 w 1747838"/>
                <a:gd name="connsiteY16" fmla="*/ 130969 h 488156"/>
                <a:gd name="connsiteX17" fmla="*/ 1738313 w 1747838"/>
                <a:gd name="connsiteY17" fmla="*/ 152400 h 488156"/>
                <a:gd name="connsiteX18" fmla="*/ 1714500 w 1747838"/>
                <a:gd name="connsiteY18" fmla="*/ 176213 h 488156"/>
                <a:gd name="connsiteX19" fmla="*/ 1681163 w 1747838"/>
                <a:gd name="connsiteY19" fmla="*/ 190500 h 488156"/>
                <a:gd name="connsiteX20" fmla="*/ 1628775 w 1747838"/>
                <a:gd name="connsiteY20" fmla="*/ 209550 h 488156"/>
                <a:gd name="connsiteX21" fmla="*/ 1571625 w 1747838"/>
                <a:gd name="connsiteY21" fmla="*/ 219075 h 488156"/>
                <a:gd name="connsiteX22" fmla="*/ 1533525 w 1747838"/>
                <a:gd name="connsiteY22" fmla="*/ 219075 h 488156"/>
                <a:gd name="connsiteX23" fmla="*/ 1421607 w 1747838"/>
                <a:gd name="connsiteY23" fmla="*/ 242888 h 488156"/>
                <a:gd name="connsiteX24" fmla="*/ 1214438 w 1747838"/>
                <a:gd name="connsiteY24" fmla="*/ 285750 h 488156"/>
                <a:gd name="connsiteX25" fmla="*/ 1083469 w 1747838"/>
                <a:gd name="connsiteY25" fmla="*/ 314325 h 488156"/>
                <a:gd name="connsiteX26" fmla="*/ 883444 w 1747838"/>
                <a:gd name="connsiteY26" fmla="*/ 354806 h 488156"/>
                <a:gd name="connsiteX27" fmla="*/ 795338 w 1747838"/>
                <a:gd name="connsiteY27" fmla="*/ 383381 h 488156"/>
                <a:gd name="connsiteX28" fmla="*/ 709613 w 1747838"/>
                <a:gd name="connsiteY28" fmla="*/ 409575 h 488156"/>
                <a:gd name="connsiteX29" fmla="*/ 640557 w 1747838"/>
                <a:gd name="connsiteY29" fmla="*/ 428625 h 488156"/>
                <a:gd name="connsiteX30" fmla="*/ 561975 w 1747838"/>
                <a:gd name="connsiteY30" fmla="*/ 450056 h 488156"/>
                <a:gd name="connsiteX31" fmla="*/ 509588 w 1747838"/>
                <a:gd name="connsiteY31" fmla="*/ 461963 h 488156"/>
                <a:gd name="connsiteX32" fmla="*/ 447675 w 1747838"/>
                <a:gd name="connsiteY32" fmla="*/ 476250 h 488156"/>
                <a:gd name="connsiteX33" fmla="*/ 404813 w 1747838"/>
                <a:gd name="connsiteY33" fmla="*/ 483394 h 488156"/>
                <a:gd name="connsiteX34" fmla="*/ 369094 w 1747838"/>
                <a:gd name="connsiteY34" fmla="*/ 488156 h 488156"/>
                <a:gd name="connsiteX35" fmla="*/ 297657 w 1747838"/>
                <a:gd name="connsiteY35" fmla="*/ 485775 h 488156"/>
                <a:gd name="connsiteX36" fmla="*/ 247650 w 1747838"/>
                <a:gd name="connsiteY36" fmla="*/ 481013 h 488156"/>
                <a:gd name="connsiteX37" fmla="*/ 202407 w 1747838"/>
                <a:gd name="connsiteY37" fmla="*/ 469106 h 488156"/>
                <a:gd name="connsiteX38" fmla="*/ 154782 w 1747838"/>
                <a:gd name="connsiteY38" fmla="*/ 450056 h 488156"/>
                <a:gd name="connsiteX39" fmla="*/ 111919 w 1747838"/>
                <a:gd name="connsiteY39" fmla="*/ 426244 h 488156"/>
                <a:gd name="connsiteX40" fmla="*/ 80963 w 1747838"/>
                <a:gd name="connsiteY40" fmla="*/ 404813 h 488156"/>
                <a:gd name="connsiteX41" fmla="*/ 40482 w 1747838"/>
                <a:gd name="connsiteY41" fmla="*/ 364331 h 488156"/>
                <a:gd name="connsiteX42" fmla="*/ 9525 w 1747838"/>
                <a:gd name="connsiteY42" fmla="*/ 328613 h 488156"/>
                <a:gd name="connsiteX43" fmla="*/ 0 w 1747838"/>
                <a:gd name="connsiteY43" fmla="*/ 307181 h 488156"/>
                <a:gd name="connsiteX44" fmla="*/ 0 w 1747838"/>
                <a:gd name="connsiteY44" fmla="*/ 295275 h 488156"/>
                <a:gd name="connsiteX45" fmla="*/ 7144 w 1747838"/>
                <a:gd name="connsiteY45" fmla="*/ 288131 h 488156"/>
                <a:gd name="connsiteX46" fmla="*/ 30957 w 1747838"/>
                <a:gd name="connsiteY46" fmla="*/ 285750 h 488156"/>
                <a:gd name="connsiteX47" fmla="*/ 100013 w 1747838"/>
                <a:gd name="connsiteY47" fmla="*/ 297656 h 488156"/>
                <a:gd name="connsiteX48" fmla="*/ 183357 w 1747838"/>
                <a:gd name="connsiteY48" fmla="*/ 307181 h 488156"/>
                <a:gd name="connsiteX49" fmla="*/ 283369 w 1747838"/>
                <a:gd name="connsiteY49" fmla="*/ 309563 h 488156"/>
                <a:gd name="connsiteX50" fmla="*/ 328613 w 1747838"/>
                <a:gd name="connsiteY50" fmla="*/ 307181 h 488156"/>
                <a:gd name="connsiteX51" fmla="*/ 450057 w 1747838"/>
                <a:gd name="connsiteY51" fmla="*/ 288131 h 488156"/>
                <a:gd name="connsiteX52" fmla="*/ 640557 w 1747838"/>
                <a:gd name="connsiteY52" fmla="*/ 242888 h 488156"/>
                <a:gd name="connsiteX53" fmla="*/ 764382 w 1747838"/>
                <a:gd name="connsiteY53" fmla="*/ 211931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47838" h="488156">
                  <a:moveTo>
                    <a:pt x="764382" y="211931"/>
                  </a:moveTo>
                  <a:lnTo>
                    <a:pt x="895350" y="173831"/>
                  </a:lnTo>
                  <a:lnTo>
                    <a:pt x="1088232" y="135731"/>
                  </a:lnTo>
                  <a:lnTo>
                    <a:pt x="1226344" y="100013"/>
                  </a:lnTo>
                  <a:lnTo>
                    <a:pt x="1302544" y="73819"/>
                  </a:lnTo>
                  <a:lnTo>
                    <a:pt x="1366838" y="47625"/>
                  </a:lnTo>
                  <a:lnTo>
                    <a:pt x="1423988" y="26194"/>
                  </a:lnTo>
                  <a:lnTo>
                    <a:pt x="1478757" y="0"/>
                  </a:lnTo>
                  <a:lnTo>
                    <a:pt x="1535907" y="0"/>
                  </a:lnTo>
                  <a:lnTo>
                    <a:pt x="1600200" y="11906"/>
                  </a:lnTo>
                  <a:lnTo>
                    <a:pt x="1645444" y="26194"/>
                  </a:lnTo>
                  <a:lnTo>
                    <a:pt x="1671638" y="35719"/>
                  </a:lnTo>
                  <a:lnTo>
                    <a:pt x="1700213" y="50006"/>
                  </a:lnTo>
                  <a:lnTo>
                    <a:pt x="1716882" y="64294"/>
                  </a:lnTo>
                  <a:lnTo>
                    <a:pt x="1733550" y="85725"/>
                  </a:lnTo>
                  <a:lnTo>
                    <a:pt x="1745457" y="107156"/>
                  </a:lnTo>
                  <a:lnTo>
                    <a:pt x="1747838" y="130969"/>
                  </a:lnTo>
                  <a:lnTo>
                    <a:pt x="1738313" y="152400"/>
                  </a:lnTo>
                  <a:lnTo>
                    <a:pt x="1714500" y="176213"/>
                  </a:lnTo>
                  <a:lnTo>
                    <a:pt x="1681163" y="190500"/>
                  </a:lnTo>
                  <a:lnTo>
                    <a:pt x="1628775" y="209550"/>
                  </a:lnTo>
                  <a:lnTo>
                    <a:pt x="1571625" y="219075"/>
                  </a:lnTo>
                  <a:lnTo>
                    <a:pt x="1533525" y="219075"/>
                  </a:lnTo>
                  <a:lnTo>
                    <a:pt x="1421607" y="242888"/>
                  </a:lnTo>
                  <a:lnTo>
                    <a:pt x="1214438" y="285750"/>
                  </a:lnTo>
                  <a:lnTo>
                    <a:pt x="1083469" y="314325"/>
                  </a:lnTo>
                  <a:lnTo>
                    <a:pt x="883444" y="354806"/>
                  </a:lnTo>
                  <a:lnTo>
                    <a:pt x="795338" y="383381"/>
                  </a:lnTo>
                  <a:lnTo>
                    <a:pt x="709613" y="409575"/>
                  </a:lnTo>
                  <a:lnTo>
                    <a:pt x="640557" y="428625"/>
                  </a:lnTo>
                  <a:lnTo>
                    <a:pt x="561975" y="450056"/>
                  </a:lnTo>
                  <a:lnTo>
                    <a:pt x="509588" y="461963"/>
                  </a:lnTo>
                  <a:lnTo>
                    <a:pt x="447675" y="476250"/>
                  </a:lnTo>
                  <a:lnTo>
                    <a:pt x="404813" y="483394"/>
                  </a:lnTo>
                  <a:lnTo>
                    <a:pt x="369094" y="488156"/>
                  </a:lnTo>
                  <a:lnTo>
                    <a:pt x="297657" y="485775"/>
                  </a:lnTo>
                  <a:lnTo>
                    <a:pt x="247650" y="481013"/>
                  </a:lnTo>
                  <a:lnTo>
                    <a:pt x="202407" y="469106"/>
                  </a:lnTo>
                  <a:lnTo>
                    <a:pt x="154782" y="450056"/>
                  </a:lnTo>
                  <a:lnTo>
                    <a:pt x="111919" y="426244"/>
                  </a:lnTo>
                  <a:lnTo>
                    <a:pt x="80963" y="404813"/>
                  </a:lnTo>
                  <a:lnTo>
                    <a:pt x="40482" y="364331"/>
                  </a:lnTo>
                  <a:lnTo>
                    <a:pt x="9525" y="328613"/>
                  </a:lnTo>
                  <a:lnTo>
                    <a:pt x="0" y="307181"/>
                  </a:lnTo>
                  <a:lnTo>
                    <a:pt x="0" y="295275"/>
                  </a:lnTo>
                  <a:lnTo>
                    <a:pt x="7144" y="288131"/>
                  </a:lnTo>
                  <a:lnTo>
                    <a:pt x="30957" y="285750"/>
                  </a:lnTo>
                  <a:lnTo>
                    <a:pt x="100013" y="297656"/>
                  </a:lnTo>
                  <a:lnTo>
                    <a:pt x="183357" y="307181"/>
                  </a:lnTo>
                  <a:lnTo>
                    <a:pt x="283369" y="309563"/>
                  </a:lnTo>
                  <a:lnTo>
                    <a:pt x="328613" y="307181"/>
                  </a:lnTo>
                  <a:lnTo>
                    <a:pt x="450057" y="288131"/>
                  </a:lnTo>
                  <a:lnTo>
                    <a:pt x="640557" y="242888"/>
                  </a:lnTo>
                  <a:lnTo>
                    <a:pt x="764382" y="2119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70">
              <a:extLst>
                <a:ext uri="{FF2B5EF4-FFF2-40B4-BE49-F238E27FC236}">
                  <a16:creationId xmlns:a16="http://schemas.microsoft.com/office/drawing/2014/main" id="{BDA3CF26-F217-40B8-B6EE-A0EBA351C2DC}"/>
                </a:ext>
              </a:extLst>
            </p:cNvPr>
            <p:cNvSpPr/>
            <p:nvPr/>
          </p:nvSpPr>
          <p:spPr>
            <a:xfrm>
              <a:off x="3551238" y="3243263"/>
              <a:ext cx="369887" cy="2106612"/>
            </a:xfrm>
            <a:custGeom>
              <a:avLst/>
              <a:gdLst>
                <a:gd name="connsiteX0" fmla="*/ 117022 w 370115"/>
                <a:gd name="connsiteY0" fmla="*/ 1328057 h 2106386"/>
                <a:gd name="connsiteX1" fmla="*/ 119743 w 370115"/>
                <a:gd name="connsiteY1" fmla="*/ 2106386 h 2106386"/>
                <a:gd name="connsiteX2" fmla="*/ 321129 w 370115"/>
                <a:gd name="connsiteY2" fmla="*/ 2016578 h 2106386"/>
                <a:gd name="connsiteX3" fmla="*/ 318407 w 370115"/>
                <a:gd name="connsiteY3" fmla="*/ 1670957 h 2106386"/>
                <a:gd name="connsiteX4" fmla="*/ 323850 w 370115"/>
                <a:gd name="connsiteY4" fmla="*/ 1385207 h 2106386"/>
                <a:gd name="connsiteX5" fmla="*/ 329293 w 370115"/>
                <a:gd name="connsiteY5" fmla="*/ 1159328 h 2106386"/>
                <a:gd name="connsiteX6" fmla="*/ 337457 w 370115"/>
                <a:gd name="connsiteY6" fmla="*/ 881743 h 2106386"/>
                <a:gd name="connsiteX7" fmla="*/ 342900 w 370115"/>
                <a:gd name="connsiteY7" fmla="*/ 674914 h 2106386"/>
                <a:gd name="connsiteX8" fmla="*/ 340179 w 370115"/>
                <a:gd name="connsiteY8" fmla="*/ 489857 h 2106386"/>
                <a:gd name="connsiteX9" fmla="*/ 342900 w 370115"/>
                <a:gd name="connsiteY9" fmla="*/ 378278 h 2106386"/>
                <a:gd name="connsiteX10" fmla="*/ 351065 w 370115"/>
                <a:gd name="connsiteY10" fmla="*/ 318407 h 2106386"/>
                <a:gd name="connsiteX11" fmla="*/ 364672 w 370115"/>
                <a:gd name="connsiteY11" fmla="*/ 258536 h 2106386"/>
                <a:gd name="connsiteX12" fmla="*/ 370115 w 370115"/>
                <a:gd name="connsiteY12" fmla="*/ 217714 h 2106386"/>
                <a:gd name="connsiteX13" fmla="*/ 367393 w 370115"/>
                <a:gd name="connsiteY13" fmla="*/ 182336 h 2106386"/>
                <a:gd name="connsiteX14" fmla="*/ 356507 w 370115"/>
                <a:gd name="connsiteY14" fmla="*/ 152400 h 2106386"/>
                <a:gd name="connsiteX15" fmla="*/ 337457 w 370115"/>
                <a:gd name="connsiteY15" fmla="*/ 125186 h 2106386"/>
                <a:gd name="connsiteX16" fmla="*/ 318407 w 370115"/>
                <a:gd name="connsiteY16" fmla="*/ 106136 h 2106386"/>
                <a:gd name="connsiteX17" fmla="*/ 288472 w 370115"/>
                <a:gd name="connsiteY17" fmla="*/ 84364 h 2106386"/>
                <a:gd name="connsiteX18" fmla="*/ 234043 w 370115"/>
                <a:gd name="connsiteY18" fmla="*/ 59871 h 2106386"/>
                <a:gd name="connsiteX19" fmla="*/ 168729 w 370115"/>
                <a:gd name="connsiteY19" fmla="*/ 13607 h 2106386"/>
                <a:gd name="connsiteX20" fmla="*/ 160565 w 370115"/>
                <a:gd name="connsiteY20" fmla="*/ 0 h 2106386"/>
                <a:gd name="connsiteX21" fmla="*/ 0 w 370115"/>
                <a:gd name="connsiteY21" fmla="*/ 19050 h 2106386"/>
                <a:gd name="connsiteX22" fmla="*/ 48986 w 370115"/>
                <a:gd name="connsiteY22" fmla="*/ 103414 h 2106386"/>
                <a:gd name="connsiteX23" fmla="*/ 76200 w 370115"/>
                <a:gd name="connsiteY23" fmla="*/ 157843 h 2106386"/>
                <a:gd name="connsiteX24" fmla="*/ 100693 w 370115"/>
                <a:gd name="connsiteY24" fmla="*/ 231321 h 2106386"/>
                <a:gd name="connsiteX25" fmla="*/ 114300 w 370115"/>
                <a:gd name="connsiteY25" fmla="*/ 302078 h 2106386"/>
                <a:gd name="connsiteX26" fmla="*/ 117022 w 370115"/>
                <a:gd name="connsiteY26" fmla="*/ 416378 h 2106386"/>
                <a:gd name="connsiteX27" fmla="*/ 117022 w 370115"/>
                <a:gd name="connsiteY27" fmla="*/ 623207 h 2106386"/>
                <a:gd name="connsiteX28" fmla="*/ 117022 w 370115"/>
                <a:gd name="connsiteY28" fmla="*/ 1328057 h 210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70115" h="2106386">
                  <a:moveTo>
                    <a:pt x="117022" y="1328057"/>
                  </a:moveTo>
                  <a:lnTo>
                    <a:pt x="119743" y="2106386"/>
                  </a:lnTo>
                  <a:lnTo>
                    <a:pt x="321129" y="2016578"/>
                  </a:lnTo>
                  <a:cubicBezTo>
                    <a:pt x="320222" y="1901371"/>
                    <a:pt x="319314" y="1786164"/>
                    <a:pt x="318407" y="1670957"/>
                  </a:cubicBezTo>
                  <a:lnTo>
                    <a:pt x="323850" y="1385207"/>
                  </a:lnTo>
                  <a:lnTo>
                    <a:pt x="329293" y="1159328"/>
                  </a:lnTo>
                  <a:lnTo>
                    <a:pt x="337457" y="881743"/>
                  </a:lnTo>
                  <a:lnTo>
                    <a:pt x="342900" y="674914"/>
                  </a:lnTo>
                  <a:lnTo>
                    <a:pt x="340179" y="489857"/>
                  </a:lnTo>
                  <a:lnTo>
                    <a:pt x="342900" y="378278"/>
                  </a:lnTo>
                  <a:lnTo>
                    <a:pt x="351065" y="318407"/>
                  </a:lnTo>
                  <a:lnTo>
                    <a:pt x="364672" y="258536"/>
                  </a:lnTo>
                  <a:lnTo>
                    <a:pt x="370115" y="217714"/>
                  </a:lnTo>
                  <a:lnTo>
                    <a:pt x="367393" y="182336"/>
                  </a:lnTo>
                  <a:lnTo>
                    <a:pt x="356507" y="152400"/>
                  </a:lnTo>
                  <a:lnTo>
                    <a:pt x="337457" y="125186"/>
                  </a:lnTo>
                  <a:lnTo>
                    <a:pt x="318407" y="106136"/>
                  </a:lnTo>
                  <a:lnTo>
                    <a:pt x="288472" y="84364"/>
                  </a:lnTo>
                  <a:lnTo>
                    <a:pt x="234043" y="59871"/>
                  </a:lnTo>
                  <a:lnTo>
                    <a:pt x="168729" y="13607"/>
                  </a:lnTo>
                  <a:lnTo>
                    <a:pt x="160565" y="0"/>
                  </a:lnTo>
                  <a:lnTo>
                    <a:pt x="0" y="19050"/>
                  </a:lnTo>
                  <a:lnTo>
                    <a:pt x="48986" y="103414"/>
                  </a:lnTo>
                  <a:lnTo>
                    <a:pt x="76200" y="157843"/>
                  </a:lnTo>
                  <a:lnTo>
                    <a:pt x="100693" y="231321"/>
                  </a:lnTo>
                  <a:lnTo>
                    <a:pt x="114300" y="302078"/>
                  </a:lnTo>
                  <a:cubicBezTo>
                    <a:pt x="115207" y="340178"/>
                    <a:pt x="116115" y="378278"/>
                    <a:pt x="117022" y="416378"/>
                  </a:cubicBezTo>
                  <a:lnTo>
                    <a:pt x="117022" y="623207"/>
                  </a:lnTo>
                  <a:lnTo>
                    <a:pt x="117022" y="132805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69">
              <a:extLst>
                <a:ext uri="{FF2B5EF4-FFF2-40B4-BE49-F238E27FC236}">
                  <a16:creationId xmlns:a16="http://schemas.microsoft.com/office/drawing/2014/main" id="{0584F7A3-FEFF-4D00-BF8D-63622189BB35}"/>
                </a:ext>
              </a:extLst>
            </p:cNvPr>
            <p:cNvSpPr/>
            <p:nvPr/>
          </p:nvSpPr>
          <p:spPr>
            <a:xfrm>
              <a:off x="2662238" y="4894263"/>
              <a:ext cx="1917700" cy="936625"/>
            </a:xfrm>
            <a:custGeom>
              <a:avLst/>
              <a:gdLst>
                <a:gd name="connsiteX0" fmla="*/ 940593 w 1916906"/>
                <a:gd name="connsiteY0" fmla="*/ 414337 h 938212"/>
                <a:gd name="connsiteX1" fmla="*/ 619125 w 1916906"/>
                <a:gd name="connsiteY1" fmla="*/ 540544 h 938212"/>
                <a:gd name="connsiteX2" fmla="*/ 414337 w 1916906"/>
                <a:gd name="connsiteY2" fmla="*/ 619125 h 938212"/>
                <a:gd name="connsiteX3" fmla="*/ 378618 w 1916906"/>
                <a:gd name="connsiteY3" fmla="*/ 631031 h 938212"/>
                <a:gd name="connsiteX4" fmla="*/ 347662 w 1916906"/>
                <a:gd name="connsiteY4" fmla="*/ 635794 h 938212"/>
                <a:gd name="connsiteX5" fmla="*/ 326231 w 1916906"/>
                <a:gd name="connsiteY5" fmla="*/ 635794 h 938212"/>
                <a:gd name="connsiteX6" fmla="*/ 266700 w 1916906"/>
                <a:gd name="connsiteY6" fmla="*/ 626269 h 938212"/>
                <a:gd name="connsiteX7" fmla="*/ 207168 w 1916906"/>
                <a:gd name="connsiteY7" fmla="*/ 607219 h 938212"/>
                <a:gd name="connsiteX8" fmla="*/ 123825 w 1916906"/>
                <a:gd name="connsiteY8" fmla="*/ 578644 h 938212"/>
                <a:gd name="connsiteX9" fmla="*/ 69056 w 1916906"/>
                <a:gd name="connsiteY9" fmla="*/ 550069 h 938212"/>
                <a:gd name="connsiteX10" fmla="*/ 33337 w 1916906"/>
                <a:gd name="connsiteY10" fmla="*/ 533400 h 938212"/>
                <a:gd name="connsiteX11" fmla="*/ 19050 w 1916906"/>
                <a:gd name="connsiteY11" fmla="*/ 533400 h 938212"/>
                <a:gd name="connsiteX12" fmla="*/ 9525 w 1916906"/>
                <a:gd name="connsiteY12" fmla="*/ 535781 h 938212"/>
                <a:gd name="connsiteX13" fmla="*/ 2381 w 1916906"/>
                <a:gd name="connsiteY13" fmla="*/ 540544 h 938212"/>
                <a:gd name="connsiteX14" fmla="*/ 0 w 1916906"/>
                <a:gd name="connsiteY14" fmla="*/ 552450 h 938212"/>
                <a:gd name="connsiteX15" fmla="*/ 7143 w 1916906"/>
                <a:gd name="connsiteY15" fmla="*/ 588169 h 938212"/>
                <a:gd name="connsiteX16" fmla="*/ 23812 w 1916906"/>
                <a:gd name="connsiteY16" fmla="*/ 628650 h 938212"/>
                <a:gd name="connsiteX17" fmla="*/ 90487 w 1916906"/>
                <a:gd name="connsiteY17" fmla="*/ 707231 h 938212"/>
                <a:gd name="connsiteX18" fmla="*/ 183356 w 1916906"/>
                <a:gd name="connsiteY18" fmla="*/ 795337 h 938212"/>
                <a:gd name="connsiteX19" fmla="*/ 242887 w 1916906"/>
                <a:gd name="connsiteY19" fmla="*/ 850106 h 938212"/>
                <a:gd name="connsiteX20" fmla="*/ 288131 w 1916906"/>
                <a:gd name="connsiteY20" fmla="*/ 890587 h 938212"/>
                <a:gd name="connsiteX21" fmla="*/ 319087 w 1916906"/>
                <a:gd name="connsiteY21" fmla="*/ 914400 h 938212"/>
                <a:gd name="connsiteX22" fmla="*/ 340518 w 1916906"/>
                <a:gd name="connsiteY22" fmla="*/ 928687 h 938212"/>
                <a:gd name="connsiteX23" fmla="*/ 352425 w 1916906"/>
                <a:gd name="connsiteY23" fmla="*/ 933450 h 938212"/>
                <a:gd name="connsiteX24" fmla="*/ 383381 w 1916906"/>
                <a:gd name="connsiteY24" fmla="*/ 938212 h 938212"/>
                <a:gd name="connsiteX25" fmla="*/ 402431 w 1916906"/>
                <a:gd name="connsiteY25" fmla="*/ 935831 h 938212"/>
                <a:gd name="connsiteX26" fmla="*/ 435768 w 1916906"/>
                <a:gd name="connsiteY26" fmla="*/ 926306 h 938212"/>
                <a:gd name="connsiteX27" fmla="*/ 459581 w 1916906"/>
                <a:gd name="connsiteY27" fmla="*/ 912019 h 938212"/>
                <a:gd name="connsiteX28" fmla="*/ 497681 w 1916906"/>
                <a:gd name="connsiteY28" fmla="*/ 873919 h 938212"/>
                <a:gd name="connsiteX29" fmla="*/ 542925 w 1916906"/>
                <a:gd name="connsiteY29" fmla="*/ 838200 h 938212"/>
                <a:gd name="connsiteX30" fmla="*/ 614362 w 1916906"/>
                <a:gd name="connsiteY30" fmla="*/ 795337 h 938212"/>
                <a:gd name="connsiteX31" fmla="*/ 821531 w 1916906"/>
                <a:gd name="connsiteY31" fmla="*/ 690562 h 938212"/>
                <a:gd name="connsiteX32" fmla="*/ 1112043 w 1916906"/>
                <a:gd name="connsiteY32" fmla="*/ 535781 h 938212"/>
                <a:gd name="connsiteX33" fmla="*/ 1426368 w 1916906"/>
                <a:gd name="connsiteY33" fmla="*/ 354806 h 938212"/>
                <a:gd name="connsiteX34" fmla="*/ 1707356 w 1916906"/>
                <a:gd name="connsiteY34" fmla="*/ 178594 h 938212"/>
                <a:gd name="connsiteX35" fmla="*/ 1885950 w 1916906"/>
                <a:gd name="connsiteY35" fmla="*/ 59531 h 938212"/>
                <a:gd name="connsiteX36" fmla="*/ 1907381 w 1916906"/>
                <a:gd name="connsiteY36" fmla="*/ 42862 h 938212"/>
                <a:gd name="connsiteX37" fmla="*/ 1914525 w 1916906"/>
                <a:gd name="connsiteY37" fmla="*/ 26194 h 938212"/>
                <a:gd name="connsiteX38" fmla="*/ 1916906 w 1916906"/>
                <a:gd name="connsiteY38" fmla="*/ 9525 h 938212"/>
                <a:gd name="connsiteX39" fmla="*/ 1907381 w 1916906"/>
                <a:gd name="connsiteY39" fmla="*/ 0 h 938212"/>
                <a:gd name="connsiteX40" fmla="*/ 1895475 w 1916906"/>
                <a:gd name="connsiteY40" fmla="*/ 0 h 938212"/>
                <a:gd name="connsiteX41" fmla="*/ 1864518 w 1916906"/>
                <a:gd name="connsiteY41" fmla="*/ 4762 h 938212"/>
                <a:gd name="connsiteX42" fmla="*/ 1788318 w 1916906"/>
                <a:gd name="connsiteY42" fmla="*/ 38100 h 938212"/>
                <a:gd name="connsiteX43" fmla="*/ 1614487 w 1916906"/>
                <a:gd name="connsiteY43" fmla="*/ 121444 h 938212"/>
                <a:gd name="connsiteX44" fmla="*/ 1402556 w 1916906"/>
                <a:gd name="connsiteY44" fmla="*/ 211931 h 938212"/>
                <a:gd name="connsiteX45" fmla="*/ 1176337 w 1916906"/>
                <a:gd name="connsiteY45" fmla="*/ 311944 h 938212"/>
                <a:gd name="connsiteX46" fmla="*/ 940593 w 1916906"/>
                <a:gd name="connsiteY46" fmla="*/ 414337 h 93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916906" h="938212">
                  <a:moveTo>
                    <a:pt x="940593" y="414337"/>
                  </a:moveTo>
                  <a:lnTo>
                    <a:pt x="619125" y="540544"/>
                  </a:lnTo>
                  <a:lnTo>
                    <a:pt x="414337" y="619125"/>
                  </a:lnTo>
                  <a:lnTo>
                    <a:pt x="378618" y="631031"/>
                  </a:lnTo>
                  <a:lnTo>
                    <a:pt x="347662" y="635794"/>
                  </a:lnTo>
                  <a:lnTo>
                    <a:pt x="326231" y="635794"/>
                  </a:lnTo>
                  <a:lnTo>
                    <a:pt x="266700" y="626269"/>
                  </a:lnTo>
                  <a:lnTo>
                    <a:pt x="207168" y="607219"/>
                  </a:lnTo>
                  <a:lnTo>
                    <a:pt x="123825" y="578644"/>
                  </a:lnTo>
                  <a:lnTo>
                    <a:pt x="69056" y="550069"/>
                  </a:lnTo>
                  <a:lnTo>
                    <a:pt x="33337" y="533400"/>
                  </a:lnTo>
                  <a:lnTo>
                    <a:pt x="19050" y="533400"/>
                  </a:lnTo>
                  <a:lnTo>
                    <a:pt x="9525" y="535781"/>
                  </a:lnTo>
                  <a:lnTo>
                    <a:pt x="2381" y="540544"/>
                  </a:lnTo>
                  <a:lnTo>
                    <a:pt x="0" y="552450"/>
                  </a:lnTo>
                  <a:lnTo>
                    <a:pt x="7143" y="588169"/>
                  </a:lnTo>
                  <a:lnTo>
                    <a:pt x="23812" y="628650"/>
                  </a:lnTo>
                  <a:lnTo>
                    <a:pt x="90487" y="707231"/>
                  </a:lnTo>
                  <a:lnTo>
                    <a:pt x="183356" y="795337"/>
                  </a:lnTo>
                  <a:lnTo>
                    <a:pt x="242887" y="850106"/>
                  </a:lnTo>
                  <a:lnTo>
                    <a:pt x="288131" y="890587"/>
                  </a:lnTo>
                  <a:lnTo>
                    <a:pt x="319087" y="914400"/>
                  </a:lnTo>
                  <a:lnTo>
                    <a:pt x="340518" y="928687"/>
                  </a:lnTo>
                  <a:lnTo>
                    <a:pt x="352425" y="933450"/>
                  </a:lnTo>
                  <a:lnTo>
                    <a:pt x="383381" y="938212"/>
                  </a:lnTo>
                  <a:lnTo>
                    <a:pt x="402431" y="935831"/>
                  </a:lnTo>
                  <a:lnTo>
                    <a:pt x="435768" y="926306"/>
                  </a:lnTo>
                  <a:lnTo>
                    <a:pt x="459581" y="912019"/>
                  </a:lnTo>
                  <a:lnTo>
                    <a:pt x="497681" y="873919"/>
                  </a:lnTo>
                  <a:lnTo>
                    <a:pt x="542925" y="838200"/>
                  </a:lnTo>
                  <a:lnTo>
                    <a:pt x="614362" y="795337"/>
                  </a:lnTo>
                  <a:lnTo>
                    <a:pt x="821531" y="690562"/>
                  </a:lnTo>
                  <a:lnTo>
                    <a:pt x="1112043" y="535781"/>
                  </a:lnTo>
                  <a:lnTo>
                    <a:pt x="1426368" y="354806"/>
                  </a:lnTo>
                  <a:lnTo>
                    <a:pt x="1707356" y="178594"/>
                  </a:lnTo>
                  <a:lnTo>
                    <a:pt x="1885950" y="59531"/>
                  </a:lnTo>
                  <a:lnTo>
                    <a:pt x="1907381" y="42862"/>
                  </a:lnTo>
                  <a:lnTo>
                    <a:pt x="1914525" y="26194"/>
                  </a:lnTo>
                  <a:lnTo>
                    <a:pt x="1916906" y="9525"/>
                  </a:lnTo>
                  <a:lnTo>
                    <a:pt x="1907381" y="0"/>
                  </a:lnTo>
                  <a:lnTo>
                    <a:pt x="1895475" y="0"/>
                  </a:lnTo>
                  <a:lnTo>
                    <a:pt x="1864518" y="4762"/>
                  </a:lnTo>
                  <a:lnTo>
                    <a:pt x="1788318" y="38100"/>
                  </a:lnTo>
                  <a:lnTo>
                    <a:pt x="1614487" y="121444"/>
                  </a:lnTo>
                  <a:lnTo>
                    <a:pt x="1402556" y="211931"/>
                  </a:lnTo>
                  <a:lnTo>
                    <a:pt x="1176337" y="311944"/>
                  </a:lnTo>
                  <a:lnTo>
                    <a:pt x="940593" y="4143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79">
              <a:extLst>
                <a:ext uri="{FF2B5EF4-FFF2-40B4-BE49-F238E27FC236}">
                  <a16:creationId xmlns:a16="http://schemas.microsoft.com/office/drawing/2014/main" id="{83212BCC-3EC6-4F66-B740-98CE4A74C7F4}"/>
                </a:ext>
              </a:extLst>
            </p:cNvPr>
            <p:cNvSpPr/>
            <p:nvPr/>
          </p:nvSpPr>
          <p:spPr>
            <a:xfrm rot="16200000">
              <a:off x="3985419" y="2763044"/>
              <a:ext cx="4332287" cy="2403475"/>
            </a:xfrm>
            <a:custGeom>
              <a:avLst/>
              <a:gdLst>
                <a:gd name="connsiteX0" fmla="*/ 3954162 w 4331926"/>
                <a:gd name="connsiteY0" fmla="*/ 924991 h 2404272"/>
                <a:gd name="connsiteX1" fmla="*/ 3918857 w 4331926"/>
                <a:gd name="connsiteY1" fmla="*/ 621368 h 2404272"/>
                <a:gd name="connsiteX2" fmla="*/ 3876491 w 4331926"/>
                <a:gd name="connsiteY2" fmla="*/ 314214 h 2404272"/>
                <a:gd name="connsiteX3" fmla="*/ 3837656 w 4331926"/>
                <a:gd name="connsiteY3" fmla="*/ 21183 h 2404272"/>
                <a:gd name="connsiteX4" fmla="*/ 4017711 w 4331926"/>
                <a:gd name="connsiteY4" fmla="*/ 0 h 2404272"/>
                <a:gd name="connsiteX5" fmla="*/ 4035364 w 4331926"/>
                <a:gd name="connsiteY5" fmla="*/ 197708 h 2404272"/>
                <a:gd name="connsiteX6" fmla="*/ 4063608 w 4331926"/>
                <a:gd name="connsiteY6" fmla="*/ 441312 h 2404272"/>
                <a:gd name="connsiteX7" fmla="*/ 4116566 w 4331926"/>
                <a:gd name="connsiteY7" fmla="*/ 847320 h 2404272"/>
                <a:gd name="connsiteX8" fmla="*/ 4180115 w 4331926"/>
                <a:gd name="connsiteY8" fmla="*/ 1278041 h 2404272"/>
                <a:gd name="connsiteX9" fmla="*/ 4233072 w 4331926"/>
                <a:gd name="connsiteY9" fmla="*/ 1606378 h 2404272"/>
                <a:gd name="connsiteX10" fmla="*/ 4268377 w 4331926"/>
                <a:gd name="connsiteY10" fmla="*/ 1789964 h 2404272"/>
                <a:gd name="connsiteX11" fmla="*/ 4286030 w 4331926"/>
                <a:gd name="connsiteY11" fmla="*/ 1825269 h 2404272"/>
                <a:gd name="connsiteX12" fmla="*/ 4314274 w 4331926"/>
                <a:gd name="connsiteY12" fmla="*/ 1874696 h 2404272"/>
                <a:gd name="connsiteX13" fmla="*/ 4328396 w 4331926"/>
                <a:gd name="connsiteY13" fmla="*/ 1913532 h 2404272"/>
                <a:gd name="connsiteX14" fmla="*/ 4331926 w 4331926"/>
                <a:gd name="connsiteY14" fmla="*/ 1948837 h 2404272"/>
                <a:gd name="connsiteX15" fmla="*/ 4317804 w 4331926"/>
                <a:gd name="connsiteY15" fmla="*/ 2001794 h 2404272"/>
                <a:gd name="connsiteX16" fmla="*/ 4261316 w 4331926"/>
                <a:gd name="connsiteY16" fmla="*/ 2111240 h 2404272"/>
                <a:gd name="connsiteX17" fmla="*/ 4201298 w 4331926"/>
                <a:gd name="connsiteY17" fmla="*/ 2213624 h 2404272"/>
                <a:gd name="connsiteX18" fmla="*/ 4130688 w 4331926"/>
                <a:gd name="connsiteY18" fmla="*/ 2312479 h 2404272"/>
                <a:gd name="connsiteX19" fmla="*/ 4084791 w 4331926"/>
                <a:gd name="connsiteY19" fmla="*/ 2365436 h 2404272"/>
                <a:gd name="connsiteX20" fmla="*/ 4056547 w 4331926"/>
                <a:gd name="connsiteY20" fmla="*/ 2390150 h 2404272"/>
                <a:gd name="connsiteX21" fmla="*/ 4024772 w 4331926"/>
                <a:gd name="connsiteY21" fmla="*/ 2404272 h 2404272"/>
                <a:gd name="connsiteX22" fmla="*/ 3996528 w 4331926"/>
                <a:gd name="connsiteY22" fmla="*/ 2404272 h 2404272"/>
                <a:gd name="connsiteX23" fmla="*/ 3964754 w 4331926"/>
                <a:gd name="connsiteY23" fmla="*/ 2390150 h 2404272"/>
                <a:gd name="connsiteX24" fmla="*/ 3929449 w 4331926"/>
                <a:gd name="connsiteY24" fmla="*/ 2358375 h 2404272"/>
                <a:gd name="connsiteX25" fmla="*/ 3890613 w 4331926"/>
                <a:gd name="connsiteY25" fmla="*/ 2326601 h 2404272"/>
                <a:gd name="connsiteX26" fmla="*/ 3834125 w 4331926"/>
                <a:gd name="connsiteY26" fmla="*/ 2294826 h 2404272"/>
                <a:gd name="connsiteX27" fmla="*/ 3756454 w 4331926"/>
                <a:gd name="connsiteY27" fmla="*/ 2273643 h 2404272"/>
                <a:gd name="connsiteX28" fmla="*/ 3583460 w 4331926"/>
                <a:gd name="connsiteY28" fmla="*/ 2270112 h 2404272"/>
                <a:gd name="connsiteX29" fmla="*/ 3173922 w 4331926"/>
                <a:gd name="connsiteY29" fmla="*/ 2273643 h 2404272"/>
                <a:gd name="connsiteX30" fmla="*/ 2280705 w 4331926"/>
                <a:gd name="connsiteY30" fmla="*/ 2273643 h 2404272"/>
                <a:gd name="connsiteX31" fmla="*/ 1659336 w 4331926"/>
                <a:gd name="connsiteY31" fmla="*/ 2270112 h 2404272"/>
                <a:gd name="connsiteX32" fmla="*/ 1203901 w 4331926"/>
                <a:gd name="connsiteY32" fmla="*/ 2270112 h 2404272"/>
                <a:gd name="connsiteX33" fmla="*/ 864973 w 4331926"/>
                <a:gd name="connsiteY33" fmla="*/ 2270112 h 2404272"/>
                <a:gd name="connsiteX34" fmla="*/ 639021 w 4331926"/>
                <a:gd name="connsiteY34" fmla="*/ 2270112 h 2404272"/>
                <a:gd name="connsiteX35" fmla="*/ 494271 w 4331926"/>
                <a:gd name="connsiteY35" fmla="*/ 2266582 h 2404272"/>
                <a:gd name="connsiteX36" fmla="*/ 360111 w 4331926"/>
                <a:gd name="connsiteY36" fmla="*/ 2255990 h 2404272"/>
                <a:gd name="connsiteX37" fmla="*/ 257727 w 4331926"/>
                <a:gd name="connsiteY37" fmla="*/ 2234807 h 2404272"/>
                <a:gd name="connsiteX38" fmla="*/ 165934 w 4331926"/>
                <a:gd name="connsiteY38" fmla="*/ 2199502 h 2404272"/>
                <a:gd name="connsiteX39" fmla="*/ 102385 w 4331926"/>
                <a:gd name="connsiteY39" fmla="*/ 2160667 h 2404272"/>
                <a:gd name="connsiteX40" fmla="*/ 49427 w 4331926"/>
                <a:gd name="connsiteY40" fmla="*/ 2121831 h 2404272"/>
                <a:gd name="connsiteX41" fmla="*/ 14122 w 4331926"/>
                <a:gd name="connsiteY41" fmla="*/ 2082996 h 2404272"/>
                <a:gd name="connsiteX42" fmla="*/ 0 w 4331926"/>
                <a:gd name="connsiteY42" fmla="*/ 2051221 h 2404272"/>
                <a:gd name="connsiteX43" fmla="*/ 0 w 4331926"/>
                <a:gd name="connsiteY43" fmla="*/ 2026508 h 2404272"/>
                <a:gd name="connsiteX44" fmla="*/ 10592 w 4331926"/>
                <a:gd name="connsiteY44" fmla="*/ 2005325 h 2404272"/>
                <a:gd name="connsiteX45" fmla="*/ 42366 w 4331926"/>
                <a:gd name="connsiteY45" fmla="*/ 1987672 h 2404272"/>
                <a:gd name="connsiteX46" fmla="*/ 109446 w 4331926"/>
                <a:gd name="connsiteY46" fmla="*/ 1955898 h 2404272"/>
                <a:gd name="connsiteX47" fmla="*/ 526045 w 4331926"/>
                <a:gd name="connsiteY47" fmla="*/ 2015916 h 2404272"/>
                <a:gd name="connsiteX48" fmla="*/ 720223 w 4331926"/>
                <a:gd name="connsiteY48" fmla="*/ 2030038 h 2404272"/>
                <a:gd name="connsiteX49" fmla="*/ 1239206 w 4331926"/>
                <a:gd name="connsiteY49" fmla="*/ 2040630 h 2404272"/>
                <a:gd name="connsiteX50" fmla="*/ 1892349 w 4331926"/>
                <a:gd name="connsiteY50" fmla="*/ 2047691 h 2404272"/>
                <a:gd name="connsiteX51" fmla="*/ 2594919 w 4331926"/>
                <a:gd name="connsiteY51" fmla="*/ 2047691 h 2404272"/>
                <a:gd name="connsiteX52" fmla="*/ 3032701 w 4331926"/>
                <a:gd name="connsiteY52" fmla="*/ 2047691 h 2404272"/>
                <a:gd name="connsiteX53" fmla="*/ 3435179 w 4331926"/>
                <a:gd name="connsiteY53" fmla="*/ 2030038 h 2404272"/>
                <a:gd name="connsiteX54" fmla="*/ 3929449 w 4331926"/>
                <a:gd name="connsiteY54" fmla="*/ 2022977 h 2404272"/>
                <a:gd name="connsiteX55" fmla="*/ 3971815 w 4331926"/>
                <a:gd name="connsiteY55" fmla="*/ 2008855 h 2404272"/>
                <a:gd name="connsiteX56" fmla="*/ 4014181 w 4331926"/>
                <a:gd name="connsiteY56" fmla="*/ 1987672 h 2404272"/>
                <a:gd name="connsiteX57" fmla="*/ 4045955 w 4331926"/>
                <a:gd name="connsiteY57" fmla="*/ 1959428 h 2404272"/>
                <a:gd name="connsiteX58" fmla="*/ 4063608 w 4331926"/>
                <a:gd name="connsiteY58" fmla="*/ 1931184 h 2404272"/>
                <a:gd name="connsiteX59" fmla="*/ 4067139 w 4331926"/>
                <a:gd name="connsiteY59" fmla="*/ 1910001 h 2404272"/>
                <a:gd name="connsiteX60" fmla="*/ 4067139 w 4331926"/>
                <a:gd name="connsiteY60" fmla="*/ 1864105 h 2404272"/>
                <a:gd name="connsiteX61" fmla="*/ 4042425 w 4331926"/>
                <a:gd name="connsiteY61" fmla="*/ 1638153 h 2404272"/>
                <a:gd name="connsiteX62" fmla="*/ 4007120 w 4331926"/>
                <a:gd name="connsiteY62" fmla="*/ 1341590 h 2404272"/>
                <a:gd name="connsiteX63" fmla="*/ 3954162 w 4331926"/>
                <a:gd name="connsiteY63" fmla="*/ 924991 h 240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331926" h="2404272">
                  <a:moveTo>
                    <a:pt x="3954162" y="924991"/>
                  </a:moveTo>
                  <a:lnTo>
                    <a:pt x="3918857" y="621368"/>
                  </a:lnTo>
                  <a:lnTo>
                    <a:pt x="3876491" y="314214"/>
                  </a:lnTo>
                  <a:lnTo>
                    <a:pt x="3837656" y="21183"/>
                  </a:lnTo>
                  <a:lnTo>
                    <a:pt x="4017711" y="0"/>
                  </a:lnTo>
                  <a:lnTo>
                    <a:pt x="4035364" y="197708"/>
                  </a:lnTo>
                  <a:lnTo>
                    <a:pt x="4063608" y="441312"/>
                  </a:lnTo>
                  <a:lnTo>
                    <a:pt x="4116566" y="847320"/>
                  </a:lnTo>
                  <a:lnTo>
                    <a:pt x="4180115" y="1278041"/>
                  </a:lnTo>
                  <a:lnTo>
                    <a:pt x="4233072" y="1606378"/>
                  </a:lnTo>
                  <a:lnTo>
                    <a:pt x="4268377" y="1789964"/>
                  </a:lnTo>
                  <a:lnTo>
                    <a:pt x="4286030" y="1825269"/>
                  </a:lnTo>
                  <a:lnTo>
                    <a:pt x="4314274" y="1874696"/>
                  </a:lnTo>
                  <a:lnTo>
                    <a:pt x="4328396" y="1913532"/>
                  </a:lnTo>
                  <a:lnTo>
                    <a:pt x="4331926" y="1948837"/>
                  </a:lnTo>
                  <a:lnTo>
                    <a:pt x="4317804" y="2001794"/>
                  </a:lnTo>
                  <a:lnTo>
                    <a:pt x="4261316" y="2111240"/>
                  </a:lnTo>
                  <a:lnTo>
                    <a:pt x="4201298" y="2213624"/>
                  </a:lnTo>
                  <a:lnTo>
                    <a:pt x="4130688" y="2312479"/>
                  </a:lnTo>
                  <a:lnTo>
                    <a:pt x="4084791" y="2365436"/>
                  </a:lnTo>
                  <a:lnTo>
                    <a:pt x="4056547" y="2390150"/>
                  </a:lnTo>
                  <a:lnTo>
                    <a:pt x="4024772" y="2404272"/>
                  </a:lnTo>
                  <a:lnTo>
                    <a:pt x="3996528" y="2404272"/>
                  </a:lnTo>
                  <a:lnTo>
                    <a:pt x="3964754" y="2390150"/>
                  </a:lnTo>
                  <a:lnTo>
                    <a:pt x="3929449" y="2358375"/>
                  </a:lnTo>
                  <a:lnTo>
                    <a:pt x="3890613" y="2326601"/>
                  </a:lnTo>
                  <a:lnTo>
                    <a:pt x="3834125" y="2294826"/>
                  </a:lnTo>
                  <a:lnTo>
                    <a:pt x="3756454" y="2273643"/>
                  </a:lnTo>
                  <a:lnTo>
                    <a:pt x="3583460" y="2270112"/>
                  </a:lnTo>
                  <a:lnTo>
                    <a:pt x="3173922" y="2273643"/>
                  </a:lnTo>
                  <a:lnTo>
                    <a:pt x="2280705" y="2273643"/>
                  </a:lnTo>
                  <a:lnTo>
                    <a:pt x="1659336" y="2270112"/>
                  </a:lnTo>
                  <a:lnTo>
                    <a:pt x="1203901" y="2270112"/>
                  </a:lnTo>
                  <a:lnTo>
                    <a:pt x="864973" y="2270112"/>
                  </a:lnTo>
                  <a:lnTo>
                    <a:pt x="639021" y="2270112"/>
                  </a:lnTo>
                  <a:lnTo>
                    <a:pt x="494271" y="2266582"/>
                  </a:lnTo>
                  <a:lnTo>
                    <a:pt x="360111" y="2255990"/>
                  </a:lnTo>
                  <a:lnTo>
                    <a:pt x="257727" y="2234807"/>
                  </a:lnTo>
                  <a:lnTo>
                    <a:pt x="165934" y="2199502"/>
                  </a:lnTo>
                  <a:lnTo>
                    <a:pt x="102385" y="2160667"/>
                  </a:lnTo>
                  <a:lnTo>
                    <a:pt x="49427" y="2121831"/>
                  </a:lnTo>
                  <a:lnTo>
                    <a:pt x="14122" y="2082996"/>
                  </a:lnTo>
                  <a:lnTo>
                    <a:pt x="0" y="2051221"/>
                  </a:lnTo>
                  <a:lnTo>
                    <a:pt x="0" y="2026508"/>
                  </a:lnTo>
                  <a:lnTo>
                    <a:pt x="10592" y="2005325"/>
                  </a:lnTo>
                  <a:lnTo>
                    <a:pt x="42366" y="1987672"/>
                  </a:lnTo>
                  <a:lnTo>
                    <a:pt x="109446" y="1955898"/>
                  </a:lnTo>
                  <a:lnTo>
                    <a:pt x="526045" y="2015916"/>
                  </a:lnTo>
                  <a:lnTo>
                    <a:pt x="720223" y="2030038"/>
                  </a:lnTo>
                  <a:lnTo>
                    <a:pt x="1239206" y="2040630"/>
                  </a:lnTo>
                  <a:lnTo>
                    <a:pt x="1892349" y="2047691"/>
                  </a:lnTo>
                  <a:lnTo>
                    <a:pt x="2594919" y="2047691"/>
                  </a:lnTo>
                  <a:lnTo>
                    <a:pt x="3032701" y="2047691"/>
                  </a:lnTo>
                  <a:lnTo>
                    <a:pt x="3435179" y="2030038"/>
                  </a:lnTo>
                  <a:lnTo>
                    <a:pt x="3929449" y="2022977"/>
                  </a:lnTo>
                  <a:lnTo>
                    <a:pt x="3971815" y="2008855"/>
                  </a:lnTo>
                  <a:lnTo>
                    <a:pt x="4014181" y="1987672"/>
                  </a:lnTo>
                  <a:lnTo>
                    <a:pt x="4045955" y="1959428"/>
                  </a:lnTo>
                  <a:lnTo>
                    <a:pt x="4063608" y="1931184"/>
                  </a:lnTo>
                  <a:lnTo>
                    <a:pt x="4067139" y="1910001"/>
                  </a:lnTo>
                  <a:lnTo>
                    <a:pt x="4067139" y="1864105"/>
                  </a:lnTo>
                  <a:lnTo>
                    <a:pt x="4042425" y="1638153"/>
                  </a:lnTo>
                  <a:lnTo>
                    <a:pt x="4007120" y="1341590"/>
                  </a:lnTo>
                  <a:lnTo>
                    <a:pt x="3954162" y="92499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80">
              <a:extLst>
                <a:ext uri="{FF2B5EF4-FFF2-40B4-BE49-F238E27FC236}">
                  <a16:creationId xmlns:a16="http://schemas.microsoft.com/office/drawing/2014/main" id="{558D9456-76C4-450D-B44D-8C5D206C3427}"/>
                </a:ext>
              </a:extLst>
            </p:cNvPr>
            <p:cNvSpPr/>
            <p:nvPr/>
          </p:nvSpPr>
          <p:spPr>
            <a:xfrm rot="16200000">
              <a:off x="6314281" y="5450682"/>
              <a:ext cx="677863" cy="660400"/>
            </a:xfrm>
            <a:custGeom>
              <a:avLst/>
              <a:gdLst>
                <a:gd name="connsiteX0" fmla="*/ 552450 w 678656"/>
                <a:gd name="connsiteY0" fmla="*/ 195263 h 659606"/>
                <a:gd name="connsiteX1" fmla="*/ 495300 w 678656"/>
                <a:gd name="connsiteY1" fmla="*/ 364331 h 659606"/>
                <a:gd name="connsiteX2" fmla="*/ 457200 w 678656"/>
                <a:gd name="connsiteY2" fmla="*/ 476250 h 659606"/>
                <a:gd name="connsiteX3" fmla="*/ 445294 w 678656"/>
                <a:gd name="connsiteY3" fmla="*/ 514350 h 659606"/>
                <a:gd name="connsiteX4" fmla="*/ 442913 w 678656"/>
                <a:gd name="connsiteY4" fmla="*/ 550069 h 659606"/>
                <a:gd name="connsiteX5" fmla="*/ 447675 w 678656"/>
                <a:gd name="connsiteY5" fmla="*/ 576263 h 659606"/>
                <a:gd name="connsiteX6" fmla="*/ 461963 w 678656"/>
                <a:gd name="connsiteY6" fmla="*/ 600075 h 659606"/>
                <a:gd name="connsiteX7" fmla="*/ 478631 w 678656"/>
                <a:gd name="connsiteY7" fmla="*/ 619125 h 659606"/>
                <a:gd name="connsiteX8" fmla="*/ 495300 w 678656"/>
                <a:gd name="connsiteY8" fmla="*/ 626269 h 659606"/>
                <a:gd name="connsiteX9" fmla="*/ 526256 w 678656"/>
                <a:gd name="connsiteY9" fmla="*/ 640556 h 659606"/>
                <a:gd name="connsiteX10" fmla="*/ 559594 w 678656"/>
                <a:gd name="connsiteY10" fmla="*/ 647700 h 659606"/>
                <a:gd name="connsiteX11" fmla="*/ 678656 w 678656"/>
                <a:gd name="connsiteY11" fmla="*/ 659606 h 659606"/>
                <a:gd name="connsiteX12" fmla="*/ 0 w 678656"/>
                <a:gd name="connsiteY12" fmla="*/ 633413 h 659606"/>
                <a:gd name="connsiteX13" fmla="*/ 47625 w 678656"/>
                <a:gd name="connsiteY13" fmla="*/ 607219 h 659606"/>
                <a:gd name="connsiteX14" fmla="*/ 100013 w 678656"/>
                <a:gd name="connsiteY14" fmla="*/ 578644 h 659606"/>
                <a:gd name="connsiteX15" fmla="*/ 147638 w 678656"/>
                <a:gd name="connsiteY15" fmla="*/ 547688 h 659606"/>
                <a:gd name="connsiteX16" fmla="*/ 209550 w 678656"/>
                <a:gd name="connsiteY16" fmla="*/ 502444 h 659606"/>
                <a:gd name="connsiteX17" fmla="*/ 254794 w 678656"/>
                <a:gd name="connsiteY17" fmla="*/ 459581 h 659606"/>
                <a:gd name="connsiteX18" fmla="*/ 292894 w 678656"/>
                <a:gd name="connsiteY18" fmla="*/ 411956 h 659606"/>
                <a:gd name="connsiteX19" fmla="*/ 378619 w 678656"/>
                <a:gd name="connsiteY19" fmla="*/ 278606 h 659606"/>
                <a:gd name="connsiteX20" fmla="*/ 507206 w 678656"/>
                <a:gd name="connsiteY20" fmla="*/ 88106 h 659606"/>
                <a:gd name="connsiteX21" fmla="*/ 557213 w 678656"/>
                <a:gd name="connsiteY21" fmla="*/ 16669 h 659606"/>
                <a:gd name="connsiteX22" fmla="*/ 573881 w 678656"/>
                <a:gd name="connsiteY22" fmla="*/ 4763 h 659606"/>
                <a:gd name="connsiteX23" fmla="*/ 585788 w 678656"/>
                <a:gd name="connsiteY23" fmla="*/ 0 h 659606"/>
                <a:gd name="connsiteX24" fmla="*/ 592931 w 678656"/>
                <a:gd name="connsiteY24" fmla="*/ 2381 h 659606"/>
                <a:gd name="connsiteX25" fmla="*/ 600075 w 678656"/>
                <a:gd name="connsiteY25" fmla="*/ 9525 h 659606"/>
                <a:gd name="connsiteX26" fmla="*/ 602456 w 678656"/>
                <a:gd name="connsiteY26" fmla="*/ 35719 h 659606"/>
                <a:gd name="connsiteX27" fmla="*/ 581025 w 678656"/>
                <a:gd name="connsiteY27" fmla="*/ 116681 h 659606"/>
                <a:gd name="connsiteX28" fmla="*/ 552450 w 678656"/>
                <a:gd name="connsiteY28" fmla="*/ 195263 h 65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78656" h="659606">
                  <a:moveTo>
                    <a:pt x="552450" y="195263"/>
                  </a:moveTo>
                  <a:lnTo>
                    <a:pt x="495300" y="364331"/>
                  </a:lnTo>
                  <a:lnTo>
                    <a:pt x="457200" y="476250"/>
                  </a:lnTo>
                  <a:lnTo>
                    <a:pt x="445294" y="514350"/>
                  </a:lnTo>
                  <a:lnTo>
                    <a:pt x="442913" y="550069"/>
                  </a:lnTo>
                  <a:lnTo>
                    <a:pt x="447675" y="576263"/>
                  </a:lnTo>
                  <a:lnTo>
                    <a:pt x="461963" y="600075"/>
                  </a:lnTo>
                  <a:lnTo>
                    <a:pt x="478631" y="619125"/>
                  </a:lnTo>
                  <a:lnTo>
                    <a:pt x="495300" y="626269"/>
                  </a:lnTo>
                  <a:lnTo>
                    <a:pt x="526256" y="640556"/>
                  </a:lnTo>
                  <a:lnTo>
                    <a:pt x="559594" y="647700"/>
                  </a:lnTo>
                  <a:lnTo>
                    <a:pt x="678656" y="659606"/>
                  </a:lnTo>
                  <a:lnTo>
                    <a:pt x="0" y="633413"/>
                  </a:lnTo>
                  <a:lnTo>
                    <a:pt x="47625" y="607219"/>
                  </a:lnTo>
                  <a:lnTo>
                    <a:pt x="100013" y="578644"/>
                  </a:lnTo>
                  <a:lnTo>
                    <a:pt x="147638" y="547688"/>
                  </a:lnTo>
                  <a:lnTo>
                    <a:pt x="209550" y="502444"/>
                  </a:lnTo>
                  <a:lnTo>
                    <a:pt x="254794" y="459581"/>
                  </a:lnTo>
                  <a:lnTo>
                    <a:pt x="292894" y="411956"/>
                  </a:lnTo>
                  <a:lnTo>
                    <a:pt x="378619" y="278606"/>
                  </a:lnTo>
                  <a:lnTo>
                    <a:pt x="507206" y="88106"/>
                  </a:lnTo>
                  <a:lnTo>
                    <a:pt x="557213" y="16669"/>
                  </a:lnTo>
                  <a:lnTo>
                    <a:pt x="573881" y="4763"/>
                  </a:lnTo>
                  <a:lnTo>
                    <a:pt x="585788" y="0"/>
                  </a:lnTo>
                  <a:lnTo>
                    <a:pt x="592931" y="2381"/>
                  </a:lnTo>
                  <a:lnTo>
                    <a:pt x="600075" y="9525"/>
                  </a:lnTo>
                  <a:lnTo>
                    <a:pt x="602456" y="35719"/>
                  </a:lnTo>
                  <a:lnTo>
                    <a:pt x="581025" y="116681"/>
                  </a:lnTo>
                  <a:lnTo>
                    <a:pt x="552450" y="1952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72">
              <a:extLst>
                <a:ext uri="{FF2B5EF4-FFF2-40B4-BE49-F238E27FC236}">
                  <a16:creationId xmlns:a16="http://schemas.microsoft.com/office/drawing/2014/main" id="{992FE6B3-F122-494E-A94E-74CDC1BB79DE}"/>
                </a:ext>
              </a:extLst>
            </p:cNvPr>
            <p:cNvSpPr/>
            <p:nvPr/>
          </p:nvSpPr>
          <p:spPr>
            <a:xfrm>
              <a:off x="5908675" y="2352675"/>
              <a:ext cx="639763" cy="1084263"/>
            </a:xfrm>
            <a:custGeom>
              <a:avLst/>
              <a:gdLst>
                <a:gd name="connsiteX0" fmla="*/ 145257 w 640557"/>
                <a:gd name="connsiteY0" fmla="*/ 769144 h 1083469"/>
                <a:gd name="connsiteX1" fmla="*/ 188119 w 640557"/>
                <a:gd name="connsiteY1" fmla="*/ 671513 h 1083469"/>
                <a:gd name="connsiteX2" fmla="*/ 219075 w 640557"/>
                <a:gd name="connsiteY2" fmla="*/ 595313 h 1083469"/>
                <a:gd name="connsiteX3" fmla="*/ 245269 w 640557"/>
                <a:gd name="connsiteY3" fmla="*/ 519113 h 1083469"/>
                <a:gd name="connsiteX4" fmla="*/ 269082 w 640557"/>
                <a:gd name="connsiteY4" fmla="*/ 447675 h 1083469"/>
                <a:gd name="connsiteX5" fmla="*/ 285750 w 640557"/>
                <a:gd name="connsiteY5" fmla="*/ 385763 h 1083469"/>
                <a:gd name="connsiteX6" fmla="*/ 297657 w 640557"/>
                <a:gd name="connsiteY6" fmla="*/ 335756 h 1083469"/>
                <a:gd name="connsiteX7" fmla="*/ 304800 w 640557"/>
                <a:gd name="connsiteY7" fmla="*/ 285750 h 1083469"/>
                <a:gd name="connsiteX8" fmla="*/ 304800 w 640557"/>
                <a:gd name="connsiteY8" fmla="*/ 230981 h 1083469"/>
                <a:gd name="connsiteX9" fmla="*/ 302419 w 640557"/>
                <a:gd name="connsiteY9" fmla="*/ 200025 h 1083469"/>
                <a:gd name="connsiteX10" fmla="*/ 295275 w 640557"/>
                <a:gd name="connsiteY10" fmla="*/ 164306 h 1083469"/>
                <a:gd name="connsiteX11" fmla="*/ 283369 w 640557"/>
                <a:gd name="connsiteY11" fmla="*/ 138113 h 1083469"/>
                <a:gd name="connsiteX12" fmla="*/ 264319 w 640557"/>
                <a:gd name="connsiteY12" fmla="*/ 111919 h 1083469"/>
                <a:gd name="connsiteX13" fmla="*/ 228600 w 640557"/>
                <a:gd name="connsiteY13" fmla="*/ 80963 h 1083469"/>
                <a:gd name="connsiteX14" fmla="*/ 204788 w 640557"/>
                <a:gd name="connsiteY14" fmla="*/ 54769 h 1083469"/>
                <a:gd name="connsiteX15" fmla="*/ 192882 w 640557"/>
                <a:gd name="connsiteY15" fmla="*/ 28575 h 1083469"/>
                <a:gd name="connsiteX16" fmla="*/ 192882 w 640557"/>
                <a:gd name="connsiteY16" fmla="*/ 16669 h 1083469"/>
                <a:gd name="connsiteX17" fmla="*/ 195263 w 640557"/>
                <a:gd name="connsiteY17" fmla="*/ 7144 h 1083469"/>
                <a:gd name="connsiteX18" fmla="*/ 209550 w 640557"/>
                <a:gd name="connsiteY18" fmla="*/ 0 h 1083469"/>
                <a:gd name="connsiteX19" fmla="*/ 254794 w 640557"/>
                <a:gd name="connsiteY19" fmla="*/ 4763 h 1083469"/>
                <a:gd name="connsiteX20" fmla="*/ 359569 w 640557"/>
                <a:gd name="connsiteY20" fmla="*/ 40481 h 1083469"/>
                <a:gd name="connsiteX21" fmla="*/ 469107 w 640557"/>
                <a:gd name="connsiteY21" fmla="*/ 97631 h 1083469"/>
                <a:gd name="connsiteX22" fmla="*/ 592932 w 640557"/>
                <a:gd name="connsiteY22" fmla="*/ 176213 h 1083469"/>
                <a:gd name="connsiteX23" fmla="*/ 621507 w 640557"/>
                <a:gd name="connsiteY23" fmla="*/ 200025 h 1083469"/>
                <a:gd name="connsiteX24" fmla="*/ 633413 w 640557"/>
                <a:gd name="connsiteY24" fmla="*/ 214313 h 1083469"/>
                <a:gd name="connsiteX25" fmla="*/ 640557 w 640557"/>
                <a:gd name="connsiteY25" fmla="*/ 230981 h 1083469"/>
                <a:gd name="connsiteX26" fmla="*/ 640557 w 640557"/>
                <a:gd name="connsiteY26" fmla="*/ 247650 h 1083469"/>
                <a:gd name="connsiteX27" fmla="*/ 635794 w 640557"/>
                <a:gd name="connsiteY27" fmla="*/ 276225 h 1083469"/>
                <a:gd name="connsiteX28" fmla="*/ 621507 w 640557"/>
                <a:gd name="connsiteY28" fmla="*/ 297656 h 1083469"/>
                <a:gd name="connsiteX29" fmla="*/ 581025 w 640557"/>
                <a:gd name="connsiteY29" fmla="*/ 323850 h 1083469"/>
                <a:gd name="connsiteX30" fmla="*/ 540544 w 640557"/>
                <a:gd name="connsiteY30" fmla="*/ 354806 h 1083469"/>
                <a:gd name="connsiteX31" fmla="*/ 516732 w 640557"/>
                <a:gd name="connsiteY31" fmla="*/ 388144 h 1083469"/>
                <a:gd name="connsiteX32" fmla="*/ 461963 w 640557"/>
                <a:gd name="connsiteY32" fmla="*/ 488156 h 1083469"/>
                <a:gd name="connsiteX33" fmla="*/ 302419 w 640557"/>
                <a:gd name="connsiteY33" fmla="*/ 745331 h 1083469"/>
                <a:gd name="connsiteX34" fmla="*/ 69057 w 640557"/>
                <a:gd name="connsiteY34" fmla="*/ 1078706 h 1083469"/>
                <a:gd name="connsiteX35" fmla="*/ 0 w 640557"/>
                <a:gd name="connsiteY35" fmla="*/ 1083469 h 1083469"/>
                <a:gd name="connsiteX36" fmla="*/ 57150 w 640557"/>
                <a:gd name="connsiteY36" fmla="*/ 950119 h 1083469"/>
                <a:gd name="connsiteX37" fmla="*/ 145257 w 640557"/>
                <a:gd name="connsiteY37" fmla="*/ 769144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40557" h="1083469">
                  <a:moveTo>
                    <a:pt x="145257" y="769144"/>
                  </a:moveTo>
                  <a:lnTo>
                    <a:pt x="188119" y="671513"/>
                  </a:lnTo>
                  <a:lnTo>
                    <a:pt x="219075" y="595313"/>
                  </a:lnTo>
                  <a:lnTo>
                    <a:pt x="245269" y="519113"/>
                  </a:lnTo>
                  <a:lnTo>
                    <a:pt x="269082" y="447675"/>
                  </a:lnTo>
                  <a:lnTo>
                    <a:pt x="285750" y="385763"/>
                  </a:lnTo>
                  <a:lnTo>
                    <a:pt x="297657" y="335756"/>
                  </a:lnTo>
                  <a:lnTo>
                    <a:pt x="304800" y="285750"/>
                  </a:lnTo>
                  <a:lnTo>
                    <a:pt x="304800" y="230981"/>
                  </a:lnTo>
                  <a:lnTo>
                    <a:pt x="302419" y="200025"/>
                  </a:lnTo>
                  <a:lnTo>
                    <a:pt x="295275" y="164306"/>
                  </a:lnTo>
                  <a:lnTo>
                    <a:pt x="283369" y="138113"/>
                  </a:lnTo>
                  <a:lnTo>
                    <a:pt x="264319" y="111919"/>
                  </a:lnTo>
                  <a:lnTo>
                    <a:pt x="228600" y="80963"/>
                  </a:lnTo>
                  <a:lnTo>
                    <a:pt x="204788" y="54769"/>
                  </a:lnTo>
                  <a:lnTo>
                    <a:pt x="192882" y="28575"/>
                  </a:lnTo>
                  <a:lnTo>
                    <a:pt x="192882" y="16669"/>
                  </a:lnTo>
                  <a:lnTo>
                    <a:pt x="195263" y="7144"/>
                  </a:lnTo>
                  <a:lnTo>
                    <a:pt x="209550" y="0"/>
                  </a:lnTo>
                  <a:lnTo>
                    <a:pt x="254794" y="4763"/>
                  </a:lnTo>
                  <a:lnTo>
                    <a:pt x="359569" y="40481"/>
                  </a:lnTo>
                  <a:lnTo>
                    <a:pt x="469107" y="97631"/>
                  </a:lnTo>
                  <a:lnTo>
                    <a:pt x="592932" y="176213"/>
                  </a:lnTo>
                  <a:lnTo>
                    <a:pt x="621507" y="200025"/>
                  </a:lnTo>
                  <a:lnTo>
                    <a:pt x="633413" y="214313"/>
                  </a:lnTo>
                  <a:lnTo>
                    <a:pt x="640557" y="230981"/>
                  </a:lnTo>
                  <a:lnTo>
                    <a:pt x="640557" y="247650"/>
                  </a:lnTo>
                  <a:lnTo>
                    <a:pt x="635794" y="276225"/>
                  </a:lnTo>
                  <a:lnTo>
                    <a:pt x="621507" y="297656"/>
                  </a:lnTo>
                  <a:lnTo>
                    <a:pt x="581025" y="323850"/>
                  </a:lnTo>
                  <a:lnTo>
                    <a:pt x="540544" y="354806"/>
                  </a:lnTo>
                  <a:lnTo>
                    <a:pt x="516732" y="388144"/>
                  </a:lnTo>
                  <a:lnTo>
                    <a:pt x="461963" y="488156"/>
                  </a:lnTo>
                  <a:lnTo>
                    <a:pt x="302419" y="745331"/>
                  </a:lnTo>
                  <a:lnTo>
                    <a:pt x="69057" y="1078706"/>
                  </a:lnTo>
                  <a:lnTo>
                    <a:pt x="0" y="1083469"/>
                  </a:lnTo>
                  <a:lnTo>
                    <a:pt x="57150" y="950119"/>
                  </a:lnTo>
                  <a:lnTo>
                    <a:pt x="145257" y="7691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73">
              <a:extLst>
                <a:ext uri="{FF2B5EF4-FFF2-40B4-BE49-F238E27FC236}">
                  <a16:creationId xmlns:a16="http://schemas.microsoft.com/office/drawing/2014/main" id="{AAA40E11-0C2C-4A3A-945B-DC94C9AE59DF}"/>
                </a:ext>
              </a:extLst>
            </p:cNvPr>
            <p:cNvSpPr/>
            <p:nvPr/>
          </p:nvSpPr>
          <p:spPr>
            <a:xfrm>
              <a:off x="5218113" y="3201988"/>
              <a:ext cx="1495425" cy="333375"/>
            </a:xfrm>
            <a:custGeom>
              <a:avLst/>
              <a:gdLst>
                <a:gd name="connsiteX0" fmla="*/ 609600 w 1495425"/>
                <a:gd name="connsiteY0" fmla="*/ 154782 h 333375"/>
                <a:gd name="connsiteX1" fmla="*/ 357187 w 1495425"/>
                <a:gd name="connsiteY1" fmla="*/ 185738 h 333375"/>
                <a:gd name="connsiteX2" fmla="*/ 188119 w 1495425"/>
                <a:gd name="connsiteY2" fmla="*/ 207169 h 333375"/>
                <a:gd name="connsiteX3" fmla="*/ 152400 w 1495425"/>
                <a:gd name="connsiteY3" fmla="*/ 209550 h 333375"/>
                <a:gd name="connsiteX4" fmla="*/ 102394 w 1495425"/>
                <a:gd name="connsiteY4" fmla="*/ 204788 h 333375"/>
                <a:gd name="connsiteX5" fmla="*/ 59531 w 1495425"/>
                <a:gd name="connsiteY5" fmla="*/ 192882 h 333375"/>
                <a:gd name="connsiteX6" fmla="*/ 33337 w 1495425"/>
                <a:gd name="connsiteY6" fmla="*/ 178594 h 333375"/>
                <a:gd name="connsiteX7" fmla="*/ 9525 w 1495425"/>
                <a:gd name="connsiteY7" fmla="*/ 173832 h 333375"/>
                <a:gd name="connsiteX8" fmla="*/ 0 w 1495425"/>
                <a:gd name="connsiteY8" fmla="*/ 178594 h 333375"/>
                <a:gd name="connsiteX9" fmla="*/ 2381 w 1495425"/>
                <a:gd name="connsiteY9" fmla="*/ 192882 h 333375"/>
                <a:gd name="connsiteX10" fmla="*/ 19050 w 1495425"/>
                <a:gd name="connsiteY10" fmla="*/ 230982 h 333375"/>
                <a:gd name="connsiteX11" fmla="*/ 45244 w 1495425"/>
                <a:gd name="connsiteY11" fmla="*/ 266700 h 333375"/>
                <a:gd name="connsiteX12" fmla="*/ 78581 w 1495425"/>
                <a:gd name="connsiteY12" fmla="*/ 288132 h 333375"/>
                <a:gd name="connsiteX13" fmla="*/ 133350 w 1495425"/>
                <a:gd name="connsiteY13" fmla="*/ 309563 h 333375"/>
                <a:gd name="connsiteX14" fmla="*/ 190500 w 1495425"/>
                <a:gd name="connsiteY14" fmla="*/ 323850 h 333375"/>
                <a:gd name="connsiteX15" fmla="*/ 254794 w 1495425"/>
                <a:gd name="connsiteY15" fmla="*/ 333375 h 333375"/>
                <a:gd name="connsiteX16" fmla="*/ 342900 w 1495425"/>
                <a:gd name="connsiteY16" fmla="*/ 333375 h 333375"/>
                <a:gd name="connsiteX17" fmla="*/ 433387 w 1495425"/>
                <a:gd name="connsiteY17" fmla="*/ 326232 h 333375"/>
                <a:gd name="connsiteX18" fmla="*/ 554831 w 1495425"/>
                <a:gd name="connsiteY18" fmla="*/ 307182 h 333375"/>
                <a:gd name="connsiteX19" fmla="*/ 776287 w 1495425"/>
                <a:gd name="connsiteY19" fmla="*/ 283369 h 333375"/>
                <a:gd name="connsiteX20" fmla="*/ 1069181 w 1495425"/>
                <a:gd name="connsiteY20" fmla="*/ 235744 h 333375"/>
                <a:gd name="connsiteX21" fmla="*/ 1373981 w 1495425"/>
                <a:gd name="connsiteY21" fmla="*/ 173832 h 333375"/>
                <a:gd name="connsiteX22" fmla="*/ 1440656 w 1495425"/>
                <a:gd name="connsiteY22" fmla="*/ 154782 h 333375"/>
                <a:gd name="connsiteX23" fmla="*/ 1471612 w 1495425"/>
                <a:gd name="connsiteY23" fmla="*/ 133350 h 333375"/>
                <a:gd name="connsiteX24" fmla="*/ 1490662 w 1495425"/>
                <a:gd name="connsiteY24" fmla="*/ 109538 h 333375"/>
                <a:gd name="connsiteX25" fmla="*/ 1495425 w 1495425"/>
                <a:gd name="connsiteY25" fmla="*/ 83344 h 333375"/>
                <a:gd name="connsiteX26" fmla="*/ 1495425 w 1495425"/>
                <a:gd name="connsiteY26" fmla="*/ 71438 h 333375"/>
                <a:gd name="connsiteX27" fmla="*/ 1490662 w 1495425"/>
                <a:gd name="connsiteY27" fmla="*/ 61913 h 333375"/>
                <a:gd name="connsiteX28" fmla="*/ 1466850 w 1495425"/>
                <a:gd name="connsiteY28" fmla="*/ 40482 h 333375"/>
                <a:gd name="connsiteX29" fmla="*/ 1433512 w 1495425"/>
                <a:gd name="connsiteY29" fmla="*/ 26194 h 333375"/>
                <a:gd name="connsiteX30" fmla="*/ 1357312 w 1495425"/>
                <a:gd name="connsiteY30" fmla="*/ 9525 h 333375"/>
                <a:gd name="connsiteX31" fmla="*/ 1233487 w 1495425"/>
                <a:gd name="connsiteY31" fmla="*/ 0 h 333375"/>
                <a:gd name="connsiteX32" fmla="*/ 1185862 w 1495425"/>
                <a:gd name="connsiteY32" fmla="*/ 4763 h 333375"/>
                <a:gd name="connsiteX33" fmla="*/ 1152525 w 1495425"/>
                <a:gd name="connsiteY33" fmla="*/ 19050 h 333375"/>
                <a:gd name="connsiteX34" fmla="*/ 1123950 w 1495425"/>
                <a:gd name="connsiteY34" fmla="*/ 35719 h 333375"/>
                <a:gd name="connsiteX35" fmla="*/ 1097756 w 1495425"/>
                <a:gd name="connsiteY35" fmla="*/ 50007 h 333375"/>
                <a:gd name="connsiteX36" fmla="*/ 1050131 w 1495425"/>
                <a:gd name="connsiteY36" fmla="*/ 71438 h 333375"/>
                <a:gd name="connsiteX37" fmla="*/ 959644 w 1495425"/>
                <a:gd name="connsiteY37" fmla="*/ 90488 h 333375"/>
                <a:gd name="connsiteX38" fmla="*/ 821531 w 1495425"/>
                <a:gd name="connsiteY38" fmla="*/ 114300 h 333375"/>
                <a:gd name="connsiteX39" fmla="*/ 714375 w 1495425"/>
                <a:gd name="connsiteY39" fmla="*/ 138113 h 333375"/>
                <a:gd name="connsiteX40" fmla="*/ 609600 w 1495425"/>
                <a:gd name="connsiteY40" fmla="*/ 154782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495425" h="333375">
                  <a:moveTo>
                    <a:pt x="609600" y="154782"/>
                  </a:moveTo>
                  <a:lnTo>
                    <a:pt x="357187" y="185738"/>
                  </a:lnTo>
                  <a:lnTo>
                    <a:pt x="188119" y="207169"/>
                  </a:lnTo>
                  <a:lnTo>
                    <a:pt x="152400" y="209550"/>
                  </a:lnTo>
                  <a:lnTo>
                    <a:pt x="102394" y="204788"/>
                  </a:lnTo>
                  <a:lnTo>
                    <a:pt x="59531" y="192882"/>
                  </a:lnTo>
                  <a:lnTo>
                    <a:pt x="33337" y="178594"/>
                  </a:lnTo>
                  <a:lnTo>
                    <a:pt x="9525" y="173832"/>
                  </a:lnTo>
                  <a:lnTo>
                    <a:pt x="0" y="178594"/>
                  </a:lnTo>
                  <a:lnTo>
                    <a:pt x="2381" y="192882"/>
                  </a:lnTo>
                  <a:lnTo>
                    <a:pt x="19050" y="230982"/>
                  </a:lnTo>
                  <a:lnTo>
                    <a:pt x="45244" y="266700"/>
                  </a:lnTo>
                  <a:lnTo>
                    <a:pt x="78581" y="288132"/>
                  </a:lnTo>
                  <a:lnTo>
                    <a:pt x="133350" y="309563"/>
                  </a:lnTo>
                  <a:lnTo>
                    <a:pt x="190500" y="323850"/>
                  </a:lnTo>
                  <a:lnTo>
                    <a:pt x="254794" y="333375"/>
                  </a:lnTo>
                  <a:lnTo>
                    <a:pt x="342900" y="333375"/>
                  </a:lnTo>
                  <a:lnTo>
                    <a:pt x="433387" y="326232"/>
                  </a:lnTo>
                  <a:lnTo>
                    <a:pt x="554831" y="307182"/>
                  </a:lnTo>
                  <a:lnTo>
                    <a:pt x="776287" y="283369"/>
                  </a:lnTo>
                  <a:lnTo>
                    <a:pt x="1069181" y="235744"/>
                  </a:lnTo>
                  <a:lnTo>
                    <a:pt x="1373981" y="173832"/>
                  </a:lnTo>
                  <a:lnTo>
                    <a:pt x="1440656" y="154782"/>
                  </a:lnTo>
                  <a:lnTo>
                    <a:pt x="1471612" y="133350"/>
                  </a:lnTo>
                  <a:lnTo>
                    <a:pt x="1490662" y="109538"/>
                  </a:lnTo>
                  <a:lnTo>
                    <a:pt x="1495425" y="83344"/>
                  </a:lnTo>
                  <a:lnTo>
                    <a:pt x="1495425" y="71438"/>
                  </a:lnTo>
                  <a:lnTo>
                    <a:pt x="1490662" y="61913"/>
                  </a:lnTo>
                  <a:lnTo>
                    <a:pt x="1466850" y="40482"/>
                  </a:lnTo>
                  <a:lnTo>
                    <a:pt x="1433512" y="26194"/>
                  </a:lnTo>
                  <a:lnTo>
                    <a:pt x="1357312" y="9525"/>
                  </a:lnTo>
                  <a:lnTo>
                    <a:pt x="1233487" y="0"/>
                  </a:lnTo>
                  <a:lnTo>
                    <a:pt x="1185862" y="4763"/>
                  </a:lnTo>
                  <a:lnTo>
                    <a:pt x="1152525" y="19050"/>
                  </a:lnTo>
                  <a:lnTo>
                    <a:pt x="1123950" y="35719"/>
                  </a:lnTo>
                  <a:lnTo>
                    <a:pt x="1097756" y="50007"/>
                  </a:lnTo>
                  <a:lnTo>
                    <a:pt x="1050131" y="71438"/>
                  </a:lnTo>
                  <a:lnTo>
                    <a:pt x="959644" y="90488"/>
                  </a:lnTo>
                  <a:lnTo>
                    <a:pt x="821531" y="114300"/>
                  </a:lnTo>
                  <a:lnTo>
                    <a:pt x="714375" y="138113"/>
                  </a:lnTo>
                  <a:lnTo>
                    <a:pt x="609600" y="1547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74">
              <a:extLst>
                <a:ext uri="{FF2B5EF4-FFF2-40B4-BE49-F238E27FC236}">
                  <a16:creationId xmlns:a16="http://schemas.microsoft.com/office/drawing/2014/main" id="{FCE090CE-A60E-40BB-A9F8-09C8253A66A4}"/>
                </a:ext>
              </a:extLst>
            </p:cNvPr>
            <p:cNvSpPr/>
            <p:nvPr/>
          </p:nvSpPr>
          <p:spPr>
            <a:xfrm>
              <a:off x="5695950" y="3457575"/>
              <a:ext cx="393700" cy="1352550"/>
            </a:xfrm>
            <a:custGeom>
              <a:avLst/>
              <a:gdLst>
                <a:gd name="connsiteX0" fmla="*/ 161925 w 392906"/>
                <a:gd name="connsiteY0" fmla="*/ 926306 h 1352550"/>
                <a:gd name="connsiteX1" fmla="*/ 166688 w 392906"/>
                <a:gd name="connsiteY1" fmla="*/ 719138 h 1352550"/>
                <a:gd name="connsiteX2" fmla="*/ 171450 w 392906"/>
                <a:gd name="connsiteY2" fmla="*/ 545306 h 1352550"/>
                <a:gd name="connsiteX3" fmla="*/ 178594 w 392906"/>
                <a:gd name="connsiteY3" fmla="*/ 407194 h 1352550"/>
                <a:gd name="connsiteX4" fmla="*/ 185738 w 392906"/>
                <a:gd name="connsiteY4" fmla="*/ 328613 h 1352550"/>
                <a:gd name="connsiteX5" fmla="*/ 185738 w 392906"/>
                <a:gd name="connsiteY5" fmla="*/ 297656 h 1352550"/>
                <a:gd name="connsiteX6" fmla="*/ 178594 w 392906"/>
                <a:gd name="connsiteY6" fmla="*/ 259556 h 1352550"/>
                <a:gd name="connsiteX7" fmla="*/ 161925 w 392906"/>
                <a:gd name="connsiteY7" fmla="*/ 216694 h 1352550"/>
                <a:gd name="connsiteX8" fmla="*/ 142875 w 392906"/>
                <a:gd name="connsiteY8" fmla="*/ 176213 h 1352550"/>
                <a:gd name="connsiteX9" fmla="*/ 109538 w 392906"/>
                <a:gd name="connsiteY9" fmla="*/ 126206 h 1352550"/>
                <a:gd name="connsiteX10" fmla="*/ 69056 w 392906"/>
                <a:gd name="connsiteY10" fmla="*/ 78581 h 1352550"/>
                <a:gd name="connsiteX11" fmla="*/ 0 w 392906"/>
                <a:gd name="connsiteY11" fmla="*/ 11906 h 1352550"/>
                <a:gd name="connsiteX12" fmla="*/ 150019 w 392906"/>
                <a:gd name="connsiteY12" fmla="*/ 0 h 1352550"/>
                <a:gd name="connsiteX13" fmla="*/ 261938 w 392906"/>
                <a:gd name="connsiteY13" fmla="*/ 42863 h 1352550"/>
                <a:gd name="connsiteX14" fmla="*/ 333375 w 392906"/>
                <a:gd name="connsiteY14" fmla="*/ 85725 h 1352550"/>
                <a:gd name="connsiteX15" fmla="*/ 369094 w 392906"/>
                <a:gd name="connsiteY15" fmla="*/ 116681 h 1352550"/>
                <a:gd name="connsiteX16" fmla="*/ 385763 w 392906"/>
                <a:gd name="connsiteY16" fmla="*/ 140494 h 1352550"/>
                <a:gd name="connsiteX17" fmla="*/ 392906 w 392906"/>
                <a:gd name="connsiteY17" fmla="*/ 169069 h 1352550"/>
                <a:gd name="connsiteX18" fmla="*/ 392906 w 392906"/>
                <a:gd name="connsiteY18" fmla="*/ 195263 h 1352550"/>
                <a:gd name="connsiteX19" fmla="*/ 381000 w 392906"/>
                <a:gd name="connsiteY19" fmla="*/ 242888 h 1352550"/>
                <a:gd name="connsiteX20" fmla="*/ 366713 w 392906"/>
                <a:gd name="connsiteY20" fmla="*/ 297656 h 1352550"/>
                <a:gd name="connsiteX21" fmla="*/ 350044 w 392906"/>
                <a:gd name="connsiteY21" fmla="*/ 400050 h 1352550"/>
                <a:gd name="connsiteX22" fmla="*/ 340519 w 392906"/>
                <a:gd name="connsiteY22" fmla="*/ 509588 h 1352550"/>
                <a:gd name="connsiteX23" fmla="*/ 340519 w 392906"/>
                <a:gd name="connsiteY23" fmla="*/ 709613 h 1352550"/>
                <a:gd name="connsiteX24" fmla="*/ 342900 w 392906"/>
                <a:gd name="connsiteY24" fmla="*/ 1314450 h 1352550"/>
                <a:gd name="connsiteX25" fmla="*/ 159544 w 392906"/>
                <a:gd name="connsiteY25" fmla="*/ 1352550 h 1352550"/>
                <a:gd name="connsiteX26" fmla="*/ 161925 w 392906"/>
                <a:gd name="connsiteY26" fmla="*/ 1171575 h 1352550"/>
                <a:gd name="connsiteX27" fmla="*/ 161925 w 392906"/>
                <a:gd name="connsiteY27" fmla="*/ 926306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92906" h="1352550">
                  <a:moveTo>
                    <a:pt x="161925" y="926306"/>
                  </a:moveTo>
                  <a:lnTo>
                    <a:pt x="166688" y="719138"/>
                  </a:lnTo>
                  <a:lnTo>
                    <a:pt x="171450" y="545306"/>
                  </a:lnTo>
                  <a:lnTo>
                    <a:pt x="178594" y="407194"/>
                  </a:lnTo>
                  <a:lnTo>
                    <a:pt x="185738" y="328613"/>
                  </a:lnTo>
                  <a:lnTo>
                    <a:pt x="185738" y="297656"/>
                  </a:lnTo>
                  <a:lnTo>
                    <a:pt x="178594" y="259556"/>
                  </a:lnTo>
                  <a:lnTo>
                    <a:pt x="161925" y="216694"/>
                  </a:lnTo>
                  <a:lnTo>
                    <a:pt x="142875" y="176213"/>
                  </a:lnTo>
                  <a:lnTo>
                    <a:pt x="109538" y="126206"/>
                  </a:lnTo>
                  <a:lnTo>
                    <a:pt x="69056" y="78581"/>
                  </a:lnTo>
                  <a:lnTo>
                    <a:pt x="0" y="11906"/>
                  </a:lnTo>
                  <a:lnTo>
                    <a:pt x="150019" y="0"/>
                  </a:lnTo>
                  <a:lnTo>
                    <a:pt x="261938" y="42863"/>
                  </a:lnTo>
                  <a:lnTo>
                    <a:pt x="333375" y="85725"/>
                  </a:lnTo>
                  <a:lnTo>
                    <a:pt x="369094" y="116681"/>
                  </a:lnTo>
                  <a:lnTo>
                    <a:pt x="385763" y="140494"/>
                  </a:lnTo>
                  <a:lnTo>
                    <a:pt x="392906" y="169069"/>
                  </a:lnTo>
                  <a:lnTo>
                    <a:pt x="392906" y="195263"/>
                  </a:lnTo>
                  <a:lnTo>
                    <a:pt x="381000" y="242888"/>
                  </a:lnTo>
                  <a:lnTo>
                    <a:pt x="366713" y="297656"/>
                  </a:lnTo>
                  <a:lnTo>
                    <a:pt x="350044" y="400050"/>
                  </a:lnTo>
                  <a:lnTo>
                    <a:pt x="340519" y="509588"/>
                  </a:lnTo>
                  <a:lnTo>
                    <a:pt x="340519" y="709613"/>
                  </a:lnTo>
                  <a:cubicBezTo>
                    <a:pt x="341313" y="911225"/>
                    <a:pt x="342106" y="1112838"/>
                    <a:pt x="342900" y="1314450"/>
                  </a:cubicBezTo>
                  <a:lnTo>
                    <a:pt x="159544" y="1352550"/>
                  </a:lnTo>
                  <a:cubicBezTo>
                    <a:pt x="160338" y="1292225"/>
                    <a:pt x="161131" y="1231900"/>
                    <a:pt x="161925" y="1171575"/>
                  </a:cubicBezTo>
                  <a:lnTo>
                    <a:pt x="161925" y="9263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75">
              <a:extLst>
                <a:ext uri="{FF2B5EF4-FFF2-40B4-BE49-F238E27FC236}">
                  <a16:creationId xmlns:a16="http://schemas.microsoft.com/office/drawing/2014/main" id="{96BA8BDE-D73F-4E96-A742-656704AE2D98}"/>
                </a:ext>
              </a:extLst>
            </p:cNvPr>
            <p:cNvSpPr/>
            <p:nvPr/>
          </p:nvSpPr>
          <p:spPr>
            <a:xfrm>
              <a:off x="5251450" y="3824288"/>
              <a:ext cx="1252538" cy="1260475"/>
            </a:xfrm>
            <a:custGeom>
              <a:avLst/>
              <a:gdLst>
                <a:gd name="connsiteX0" fmla="*/ 271463 w 1252538"/>
                <a:gd name="connsiteY0" fmla="*/ 573881 h 1259681"/>
                <a:gd name="connsiteX1" fmla="*/ 266700 w 1252538"/>
                <a:gd name="connsiteY1" fmla="*/ 750093 h 1259681"/>
                <a:gd name="connsiteX2" fmla="*/ 257175 w 1252538"/>
                <a:gd name="connsiteY2" fmla="*/ 902493 h 1259681"/>
                <a:gd name="connsiteX3" fmla="*/ 252413 w 1252538"/>
                <a:gd name="connsiteY3" fmla="*/ 954881 h 1259681"/>
                <a:gd name="connsiteX4" fmla="*/ 250032 w 1252538"/>
                <a:gd name="connsiteY4" fmla="*/ 966787 h 1259681"/>
                <a:gd name="connsiteX5" fmla="*/ 250032 w 1252538"/>
                <a:gd name="connsiteY5" fmla="*/ 978693 h 1259681"/>
                <a:gd name="connsiteX6" fmla="*/ 261938 w 1252538"/>
                <a:gd name="connsiteY6" fmla="*/ 978693 h 1259681"/>
                <a:gd name="connsiteX7" fmla="*/ 323850 w 1252538"/>
                <a:gd name="connsiteY7" fmla="*/ 962025 h 1259681"/>
                <a:gd name="connsiteX8" fmla="*/ 471488 w 1252538"/>
                <a:gd name="connsiteY8" fmla="*/ 923925 h 1259681"/>
                <a:gd name="connsiteX9" fmla="*/ 628650 w 1252538"/>
                <a:gd name="connsiteY9" fmla="*/ 892968 h 1259681"/>
                <a:gd name="connsiteX10" fmla="*/ 778669 w 1252538"/>
                <a:gd name="connsiteY10" fmla="*/ 876300 h 1259681"/>
                <a:gd name="connsiteX11" fmla="*/ 909638 w 1252538"/>
                <a:gd name="connsiteY11" fmla="*/ 862012 h 1259681"/>
                <a:gd name="connsiteX12" fmla="*/ 1066800 w 1252538"/>
                <a:gd name="connsiteY12" fmla="*/ 852487 h 1259681"/>
                <a:gd name="connsiteX13" fmla="*/ 1252538 w 1252538"/>
                <a:gd name="connsiteY13" fmla="*/ 854868 h 1259681"/>
                <a:gd name="connsiteX14" fmla="*/ 1243013 w 1252538"/>
                <a:gd name="connsiteY14" fmla="*/ 985837 h 1259681"/>
                <a:gd name="connsiteX15" fmla="*/ 1121569 w 1252538"/>
                <a:gd name="connsiteY15" fmla="*/ 988218 h 1259681"/>
                <a:gd name="connsiteX16" fmla="*/ 947738 w 1252538"/>
                <a:gd name="connsiteY16" fmla="*/ 1004887 h 1259681"/>
                <a:gd name="connsiteX17" fmla="*/ 812007 w 1252538"/>
                <a:gd name="connsiteY17" fmla="*/ 1023937 h 1259681"/>
                <a:gd name="connsiteX18" fmla="*/ 683419 w 1252538"/>
                <a:gd name="connsiteY18" fmla="*/ 1047750 h 1259681"/>
                <a:gd name="connsiteX19" fmla="*/ 500063 w 1252538"/>
                <a:gd name="connsiteY19" fmla="*/ 1095375 h 1259681"/>
                <a:gd name="connsiteX20" fmla="*/ 438150 w 1252538"/>
                <a:gd name="connsiteY20" fmla="*/ 1109662 h 1259681"/>
                <a:gd name="connsiteX21" fmla="*/ 378619 w 1252538"/>
                <a:gd name="connsiteY21" fmla="*/ 1133475 h 1259681"/>
                <a:gd name="connsiteX22" fmla="*/ 321469 w 1252538"/>
                <a:gd name="connsiteY22" fmla="*/ 1166812 h 1259681"/>
                <a:gd name="connsiteX23" fmla="*/ 252413 w 1252538"/>
                <a:gd name="connsiteY23" fmla="*/ 1216818 h 1259681"/>
                <a:gd name="connsiteX24" fmla="*/ 223838 w 1252538"/>
                <a:gd name="connsiteY24" fmla="*/ 1235868 h 1259681"/>
                <a:gd name="connsiteX25" fmla="*/ 169069 w 1252538"/>
                <a:gd name="connsiteY25" fmla="*/ 1257300 h 1259681"/>
                <a:gd name="connsiteX26" fmla="*/ 133350 w 1252538"/>
                <a:gd name="connsiteY26" fmla="*/ 1259681 h 1259681"/>
                <a:gd name="connsiteX27" fmla="*/ 102394 w 1252538"/>
                <a:gd name="connsiteY27" fmla="*/ 1250156 h 1259681"/>
                <a:gd name="connsiteX28" fmla="*/ 80963 w 1252538"/>
                <a:gd name="connsiteY28" fmla="*/ 1228725 h 1259681"/>
                <a:gd name="connsiteX29" fmla="*/ 54769 w 1252538"/>
                <a:gd name="connsiteY29" fmla="*/ 1176337 h 1259681"/>
                <a:gd name="connsiteX30" fmla="*/ 28575 w 1252538"/>
                <a:gd name="connsiteY30" fmla="*/ 1090612 h 1259681"/>
                <a:gd name="connsiteX31" fmla="*/ 26194 w 1252538"/>
                <a:gd name="connsiteY31" fmla="*/ 1052512 h 1259681"/>
                <a:gd name="connsiteX32" fmla="*/ 45244 w 1252538"/>
                <a:gd name="connsiteY32" fmla="*/ 990600 h 1259681"/>
                <a:gd name="connsiteX33" fmla="*/ 61913 w 1252538"/>
                <a:gd name="connsiteY33" fmla="*/ 914400 h 1259681"/>
                <a:gd name="connsiteX34" fmla="*/ 73819 w 1252538"/>
                <a:gd name="connsiteY34" fmla="*/ 835818 h 1259681"/>
                <a:gd name="connsiteX35" fmla="*/ 85725 w 1252538"/>
                <a:gd name="connsiteY35" fmla="*/ 752475 h 1259681"/>
                <a:gd name="connsiteX36" fmla="*/ 90488 w 1252538"/>
                <a:gd name="connsiteY36" fmla="*/ 669131 h 1259681"/>
                <a:gd name="connsiteX37" fmla="*/ 92869 w 1252538"/>
                <a:gd name="connsiteY37" fmla="*/ 552450 h 1259681"/>
                <a:gd name="connsiteX38" fmla="*/ 90488 w 1252538"/>
                <a:gd name="connsiteY38" fmla="*/ 250031 h 1259681"/>
                <a:gd name="connsiteX39" fmla="*/ 88107 w 1252538"/>
                <a:gd name="connsiteY39" fmla="*/ 200025 h 1259681"/>
                <a:gd name="connsiteX40" fmla="*/ 78582 w 1252538"/>
                <a:gd name="connsiteY40" fmla="*/ 154781 h 1259681"/>
                <a:gd name="connsiteX41" fmla="*/ 59532 w 1252538"/>
                <a:gd name="connsiteY41" fmla="*/ 111918 h 1259681"/>
                <a:gd name="connsiteX42" fmla="*/ 35719 w 1252538"/>
                <a:gd name="connsiteY42" fmla="*/ 80962 h 1259681"/>
                <a:gd name="connsiteX43" fmla="*/ 16669 w 1252538"/>
                <a:gd name="connsiteY43" fmla="*/ 57150 h 1259681"/>
                <a:gd name="connsiteX44" fmla="*/ 0 w 1252538"/>
                <a:gd name="connsiteY44" fmla="*/ 23812 h 1259681"/>
                <a:gd name="connsiteX45" fmla="*/ 0 w 1252538"/>
                <a:gd name="connsiteY45" fmla="*/ 11906 h 1259681"/>
                <a:gd name="connsiteX46" fmla="*/ 2382 w 1252538"/>
                <a:gd name="connsiteY46" fmla="*/ 4762 h 1259681"/>
                <a:gd name="connsiteX47" fmla="*/ 14288 w 1252538"/>
                <a:gd name="connsiteY47" fmla="*/ 0 h 1259681"/>
                <a:gd name="connsiteX48" fmla="*/ 47625 w 1252538"/>
                <a:gd name="connsiteY48" fmla="*/ 4762 h 1259681"/>
                <a:gd name="connsiteX49" fmla="*/ 104775 w 1252538"/>
                <a:gd name="connsiteY49" fmla="*/ 9525 h 1259681"/>
                <a:gd name="connsiteX50" fmla="*/ 169069 w 1252538"/>
                <a:gd name="connsiteY50" fmla="*/ 23812 h 1259681"/>
                <a:gd name="connsiteX51" fmla="*/ 221457 w 1252538"/>
                <a:gd name="connsiteY51" fmla="*/ 45243 h 1259681"/>
                <a:gd name="connsiteX52" fmla="*/ 254794 w 1252538"/>
                <a:gd name="connsiteY52" fmla="*/ 64293 h 1259681"/>
                <a:gd name="connsiteX53" fmla="*/ 283369 w 1252538"/>
                <a:gd name="connsiteY53" fmla="*/ 88106 h 1259681"/>
                <a:gd name="connsiteX54" fmla="*/ 295275 w 1252538"/>
                <a:gd name="connsiteY54" fmla="*/ 107156 h 1259681"/>
                <a:gd name="connsiteX55" fmla="*/ 304800 w 1252538"/>
                <a:gd name="connsiteY55" fmla="*/ 130968 h 1259681"/>
                <a:gd name="connsiteX56" fmla="*/ 307182 w 1252538"/>
                <a:gd name="connsiteY56" fmla="*/ 164306 h 1259681"/>
                <a:gd name="connsiteX57" fmla="*/ 302419 w 1252538"/>
                <a:gd name="connsiteY57" fmla="*/ 197643 h 1259681"/>
                <a:gd name="connsiteX58" fmla="*/ 288132 w 1252538"/>
                <a:gd name="connsiteY58" fmla="*/ 250031 h 1259681"/>
                <a:gd name="connsiteX59" fmla="*/ 278607 w 1252538"/>
                <a:gd name="connsiteY59" fmla="*/ 307181 h 1259681"/>
                <a:gd name="connsiteX60" fmla="*/ 271463 w 1252538"/>
                <a:gd name="connsiteY60" fmla="*/ 433387 h 1259681"/>
                <a:gd name="connsiteX61" fmla="*/ 271463 w 1252538"/>
                <a:gd name="connsiteY61" fmla="*/ 573881 h 125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252538" h="1259681">
                  <a:moveTo>
                    <a:pt x="271463" y="573881"/>
                  </a:moveTo>
                  <a:lnTo>
                    <a:pt x="266700" y="750093"/>
                  </a:lnTo>
                  <a:lnTo>
                    <a:pt x="257175" y="902493"/>
                  </a:lnTo>
                  <a:lnTo>
                    <a:pt x="252413" y="954881"/>
                  </a:lnTo>
                  <a:lnTo>
                    <a:pt x="250032" y="966787"/>
                  </a:lnTo>
                  <a:lnTo>
                    <a:pt x="250032" y="978693"/>
                  </a:lnTo>
                  <a:lnTo>
                    <a:pt x="261938" y="978693"/>
                  </a:lnTo>
                  <a:lnTo>
                    <a:pt x="323850" y="962025"/>
                  </a:lnTo>
                  <a:lnTo>
                    <a:pt x="471488" y="923925"/>
                  </a:lnTo>
                  <a:lnTo>
                    <a:pt x="628650" y="892968"/>
                  </a:lnTo>
                  <a:lnTo>
                    <a:pt x="778669" y="876300"/>
                  </a:lnTo>
                  <a:lnTo>
                    <a:pt x="909638" y="862012"/>
                  </a:lnTo>
                  <a:lnTo>
                    <a:pt x="1066800" y="852487"/>
                  </a:lnTo>
                  <a:lnTo>
                    <a:pt x="1252538" y="854868"/>
                  </a:lnTo>
                  <a:lnTo>
                    <a:pt x="1243013" y="985837"/>
                  </a:lnTo>
                  <a:lnTo>
                    <a:pt x="1121569" y="988218"/>
                  </a:lnTo>
                  <a:lnTo>
                    <a:pt x="947738" y="1004887"/>
                  </a:lnTo>
                  <a:lnTo>
                    <a:pt x="812007" y="1023937"/>
                  </a:lnTo>
                  <a:lnTo>
                    <a:pt x="683419" y="1047750"/>
                  </a:lnTo>
                  <a:lnTo>
                    <a:pt x="500063" y="1095375"/>
                  </a:lnTo>
                  <a:lnTo>
                    <a:pt x="438150" y="1109662"/>
                  </a:lnTo>
                  <a:lnTo>
                    <a:pt x="378619" y="1133475"/>
                  </a:lnTo>
                  <a:lnTo>
                    <a:pt x="321469" y="1166812"/>
                  </a:lnTo>
                  <a:lnTo>
                    <a:pt x="252413" y="1216818"/>
                  </a:lnTo>
                  <a:lnTo>
                    <a:pt x="223838" y="1235868"/>
                  </a:lnTo>
                  <a:lnTo>
                    <a:pt x="169069" y="1257300"/>
                  </a:lnTo>
                  <a:lnTo>
                    <a:pt x="133350" y="1259681"/>
                  </a:lnTo>
                  <a:lnTo>
                    <a:pt x="102394" y="1250156"/>
                  </a:lnTo>
                  <a:lnTo>
                    <a:pt x="80963" y="1228725"/>
                  </a:lnTo>
                  <a:lnTo>
                    <a:pt x="54769" y="1176337"/>
                  </a:lnTo>
                  <a:lnTo>
                    <a:pt x="28575" y="1090612"/>
                  </a:lnTo>
                  <a:lnTo>
                    <a:pt x="26194" y="1052512"/>
                  </a:lnTo>
                  <a:lnTo>
                    <a:pt x="45244" y="990600"/>
                  </a:lnTo>
                  <a:lnTo>
                    <a:pt x="61913" y="914400"/>
                  </a:lnTo>
                  <a:lnTo>
                    <a:pt x="73819" y="835818"/>
                  </a:lnTo>
                  <a:lnTo>
                    <a:pt x="85725" y="752475"/>
                  </a:lnTo>
                  <a:lnTo>
                    <a:pt x="90488" y="669131"/>
                  </a:lnTo>
                  <a:cubicBezTo>
                    <a:pt x="91282" y="630237"/>
                    <a:pt x="92075" y="591344"/>
                    <a:pt x="92869" y="552450"/>
                  </a:cubicBezTo>
                  <a:cubicBezTo>
                    <a:pt x="92075" y="451644"/>
                    <a:pt x="91282" y="350837"/>
                    <a:pt x="90488" y="250031"/>
                  </a:cubicBezTo>
                  <a:lnTo>
                    <a:pt x="88107" y="200025"/>
                  </a:lnTo>
                  <a:lnTo>
                    <a:pt x="78582" y="154781"/>
                  </a:lnTo>
                  <a:lnTo>
                    <a:pt x="59532" y="111918"/>
                  </a:lnTo>
                  <a:lnTo>
                    <a:pt x="35719" y="80962"/>
                  </a:lnTo>
                  <a:lnTo>
                    <a:pt x="16669" y="57150"/>
                  </a:lnTo>
                  <a:lnTo>
                    <a:pt x="0" y="23812"/>
                  </a:lnTo>
                  <a:lnTo>
                    <a:pt x="0" y="11906"/>
                  </a:lnTo>
                  <a:lnTo>
                    <a:pt x="2382" y="4762"/>
                  </a:lnTo>
                  <a:lnTo>
                    <a:pt x="14288" y="0"/>
                  </a:lnTo>
                  <a:lnTo>
                    <a:pt x="47625" y="4762"/>
                  </a:lnTo>
                  <a:lnTo>
                    <a:pt x="104775" y="9525"/>
                  </a:lnTo>
                  <a:lnTo>
                    <a:pt x="169069" y="23812"/>
                  </a:lnTo>
                  <a:lnTo>
                    <a:pt x="221457" y="45243"/>
                  </a:lnTo>
                  <a:lnTo>
                    <a:pt x="254794" y="64293"/>
                  </a:lnTo>
                  <a:lnTo>
                    <a:pt x="283369" y="88106"/>
                  </a:lnTo>
                  <a:lnTo>
                    <a:pt x="295275" y="107156"/>
                  </a:lnTo>
                  <a:lnTo>
                    <a:pt x="304800" y="130968"/>
                  </a:lnTo>
                  <a:lnTo>
                    <a:pt x="307182" y="164306"/>
                  </a:lnTo>
                  <a:lnTo>
                    <a:pt x="302419" y="197643"/>
                  </a:lnTo>
                  <a:lnTo>
                    <a:pt x="288132" y="250031"/>
                  </a:lnTo>
                  <a:lnTo>
                    <a:pt x="278607" y="307181"/>
                  </a:lnTo>
                  <a:lnTo>
                    <a:pt x="271463" y="433387"/>
                  </a:lnTo>
                  <a:lnTo>
                    <a:pt x="271463" y="5738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76">
              <a:extLst>
                <a:ext uri="{FF2B5EF4-FFF2-40B4-BE49-F238E27FC236}">
                  <a16:creationId xmlns:a16="http://schemas.microsoft.com/office/drawing/2014/main" id="{ED8466F8-207F-4BB4-BEAF-3B6D1CE9AD80}"/>
                </a:ext>
              </a:extLst>
            </p:cNvPr>
            <p:cNvSpPr/>
            <p:nvPr/>
          </p:nvSpPr>
          <p:spPr>
            <a:xfrm>
              <a:off x="6346825" y="3713163"/>
              <a:ext cx="376238" cy="1406525"/>
            </a:xfrm>
            <a:custGeom>
              <a:avLst/>
              <a:gdLst>
                <a:gd name="connsiteX0" fmla="*/ 100013 w 376238"/>
                <a:gd name="connsiteY0" fmla="*/ 552450 h 1407319"/>
                <a:gd name="connsiteX1" fmla="*/ 76200 w 376238"/>
                <a:gd name="connsiteY1" fmla="*/ 873919 h 1407319"/>
                <a:gd name="connsiteX2" fmla="*/ 66675 w 376238"/>
                <a:gd name="connsiteY2" fmla="*/ 981075 h 1407319"/>
                <a:gd name="connsiteX3" fmla="*/ 47625 w 376238"/>
                <a:gd name="connsiteY3" fmla="*/ 1085850 h 1407319"/>
                <a:gd name="connsiteX4" fmla="*/ 50007 w 376238"/>
                <a:gd name="connsiteY4" fmla="*/ 1197769 h 1407319"/>
                <a:gd name="connsiteX5" fmla="*/ 59532 w 376238"/>
                <a:gd name="connsiteY5" fmla="*/ 1278731 h 1407319"/>
                <a:gd name="connsiteX6" fmla="*/ 71438 w 376238"/>
                <a:gd name="connsiteY6" fmla="*/ 1338262 h 1407319"/>
                <a:gd name="connsiteX7" fmla="*/ 78582 w 376238"/>
                <a:gd name="connsiteY7" fmla="*/ 1359694 h 1407319"/>
                <a:gd name="connsiteX8" fmla="*/ 92869 w 376238"/>
                <a:gd name="connsiteY8" fmla="*/ 1385887 h 1407319"/>
                <a:gd name="connsiteX9" fmla="*/ 109538 w 376238"/>
                <a:gd name="connsiteY9" fmla="*/ 1400175 h 1407319"/>
                <a:gd name="connsiteX10" fmla="*/ 126207 w 376238"/>
                <a:gd name="connsiteY10" fmla="*/ 1407319 h 1407319"/>
                <a:gd name="connsiteX11" fmla="*/ 140494 w 376238"/>
                <a:gd name="connsiteY11" fmla="*/ 1407319 h 1407319"/>
                <a:gd name="connsiteX12" fmla="*/ 169069 w 376238"/>
                <a:gd name="connsiteY12" fmla="*/ 1400175 h 1407319"/>
                <a:gd name="connsiteX13" fmla="*/ 183357 w 376238"/>
                <a:gd name="connsiteY13" fmla="*/ 1388269 h 1407319"/>
                <a:gd name="connsiteX14" fmla="*/ 207169 w 376238"/>
                <a:gd name="connsiteY14" fmla="*/ 1352550 h 1407319"/>
                <a:gd name="connsiteX15" fmla="*/ 221457 w 376238"/>
                <a:gd name="connsiteY15" fmla="*/ 1307306 h 1407319"/>
                <a:gd name="connsiteX16" fmla="*/ 235744 w 376238"/>
                <a:gd name="connsiteY16" fmla="*/ 1216819 h 1407319"/>
                <a:gd name="connsiteX17" fmla="*/ 259557 w 376238"/>
                <a:gd name="connsiteY17" fmla="*/ 1042987 h 1407319"/>
                <a:gd name="connsiteX18" fmla="*/ 280988 w 376238"/>
                <a:gd name="connsiteY18" fmla="*/ 840581 h 1407319"/>
                <a:gd name="connsiteX19" fmla="*/ 297657 w 376238"/>
                <a:gd name="connsiteY19" fmla="*/ 635794 h 1407319"/>
                <a:gd name="connsiteX20" fmla="*/ 316707 w 376238"/>
                <a:gd name="connsiteY20" fmla="*/ 385762 h 1407319"/>
                <a:gd name="connsiteX21" fmla="*/ 321469 w 376238"/>
                <a:gd name="connsiteY21" fmla="*/ 340519 h 1407319"/>
                <a:gd name="connsiteX22" fmla="*/ 328613 w 376238"/>
                <a:gd name="connsiteY22" fmla="*/ 309562 h 1407319"/>
                <a:gd name="connsiteX23" fmla="*/ 345282 w 376238"/>
                <a:gd name="connsiteY23" fmla="*/ 273844 h 1407319"/>
                <a:gd name="connsiteX24" fmla="*/ 361950 w 376238"/>
                <a:gd name="connsiteY24" fmla="*/ 247650 h 1407319"/>
                <a:gd name="connsiteX25" fmla="*/ 373857 w 376238"/>
                <a:gd name="connsiteY25" fmla="*/ 221456 h 1407319"/>
                <a:gd name="connsiteX26" fmla="*/ 376238 w 376238"/>
                <a:gd name="connsiteY26" fmla="*/ 200025 h 1407319"/>
                <a:gd name="connsiteX27" fmla="*/ 369094 w 376238"/>
                <a:gd name="connsiteY27" fmla="*/ 169069 h 1407319"/>
                <a:gd name="connsiteX28" fmla="*/ 342900 w 376238"/>
                <a:gd name="connsiteY28" fmla="*/ 135731 h 1407319"/>
                <a:gd name="connsiteX29" fmla="*/ 288132 w 376238"/>
                <a:gd name="connsiteY29" fmla="*/ 97631 h 1407319"/>
                <a:gd name="connsiteX30" fmla="*/ 219075 w 376238"/>
                <a:gd name="connsiteY30" fmla="*/ 59531 h 1407319"/>
                <a:gd name="connsiteX31" fmla="*/ 135732 w 376238"/>
                <a:gd name="connsiteY31" fmla="*/ 26194 h 1407319"/>
                <a:gd name="connsiteX32" fmla="*/ 23813 w 376238"/>
                <a:gd name="connsiteY32" fmla="*/ 0 h 1407319"/>
                <a:gd name="connsiteX33" fmla="*/ 14288 w 376238"/>
                <a:gd name="connsiteY33" fmla="*/ 0 h 1407319"/>
                <a:gd name="connsiteX34" fmla="*/ 0 w 376238"/>
                <a:gd name="connsiteY34" fmla="*/ 9525 h 1407319"/>
                <a:gd name="connsiteX35" fmla="*/ 2382 w 376238"/>
                <a:gd name="connsiteY35" fmla="*/ 33337 h 1407319"/>
                <a:gd name="connsiteX36" fmla="*/ 28575 w 376238"/>
                <a:gd name="connsiteY36" fmla="*/ 71437 h 1407319"/>
                <a:gd name="connsiteX37" fmla="*/ 47625 w 376238"/>
                <a:gd name="connsiteY37" fmla="*/ 90487 h 1407319"/>
                <a:gd name="connsiteX38" fmla="*/ 69057 w 376238"/>
                <a:gd name="connsiteY38" fmla="*/ 116681 h 1407319"/>
                <a:gd name="connsiteX39" fmla="*/ 85725 w 376238"/>
                <a:gd name="connsiteY39" fmla="*/ 142875 h 1407319"/>
                <a:gd name="connsiteX40" fmla="*/ 102394 w 376238"/>
                <a:gd name="connsiteY40" fmla="*/ 180975 h 1407319"/>
                <a:gd name="connsiteX41" fmla="*/ 116682 w 376238"/>
                <a:gd name="connsiteY41" fmla="*/ 245269 h 1407319"/>
                <a:gd name="connsiteX42" fmla="*/ 116682 w 376238"/>
                <a:gd name="connsiteY42" fmla="*/ 314325 h 1407319"/>
                <a:gd name="connsiteX43" fmla="*/ 100013 w 376238"/>
                <a:gd name="connsiteY43" fmla="*/ 552450 h 1407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76238" h="1407319">
                  <a:moveTo>
                    <a:pt x="100013" y="552450"/>
                  </a:moveTo>
                  <a:lnTo>
                    <a:pt x="76200" y="873919"/>
                  </a:lnTo>
                  <a:lnTo>
                    <a:pt x="66675" y="981075"/>
                  </a:lnTo>
                  <a:lnTo>
                    <a:pt x="47625" y="1085850"/>
                  </a:lnTo>
                  <a:lnTo>
                    <a:pt x="50007" y="1197769"/>
                  </a:lnTo>
                  <a:lnTo>
                    <a:pt x="59532" y="1278731"/>
                  </a:lnTo>
                  <a:lnTo>
                    <a:pt x="71438" y="1338262"/>
                  </a:lnTo>
                  <a:lnTo>
                    <a:pt x="78582" y="1359694"/>
                  </a:lnTo>
                  <a:lnTo>
                    <a:pt x="92869" y="1385887"/>
                  </a:lnTo>
                  <a:lnTo>
                    <a:pt x="109538" y="1400175"/>
                  </a:lnTo>
                  <a:lnTo>
                    <a:pt x="126207" y="1407319"/>
                  </a:lnTo>
                  <a:lnTo>
                    <a:pt x="140494" y="1407319"/>
                  </a:lnTo>
                  <a:lnTo>
                    <a:pt x="169069" y="1400175"/>
                  </a:lnTo>
                  <a:lnTo>
                    <a:pt x="183357" y="1388269"/>
                  </a:lnTo>
                  <a:lnTo>
                    <a:pt x="207169" y="1352550"/>
                  </a:lnTo>
                  <a:lnTo>
                    <a:pt x="221457" y="1307306"/>
                  </a:lnTo>
                  <a:lnTo>
                    <a:pt x="235744" y="1216819"/>
                  </a:lnTo>
                  <a:lnTo>
                    <a:pt x="259557" y="1042987"/>
                  </a:lnTo>
                  <a:lnTo>
                    <a:pt x="280988" y="840581"/>
                  </a:lnTo>
                  <a:lnTo>
                    <a:pt x="297657" y="635794"/>
                  </a:lnTo>
                  <a:lnTo>
                    <a:pt x="316707" y="385762"/>
                  </a:lnTo>
                  <a:lnTo>
                    <a:pt x="321469" y="340519"/>
                  </a:lnTo>
                  <a:lnTo>
                    <a:pt x="328613" y="309562"/>
                  </a:lnTo>
                  <a:lnTo>
                    <a:pt x="345282" y="273844"/>
                  </a:lnTo>
                  <a:lnTo>
                    <a:pt x="361950" y="247650"/>
                  </a:lnTo>
                  <a:lnTo>
                    <a:pt x="373857" y="221456"/>
                  </a:lnTo>
                  <a:lnTo>
                    <a:pt x="376238" y="200025"/>
                  </a:lnTo>
                  <a:lnTo>
                    <a:pt x="369094" y="169069"/>
                  </a:lnTo>
                  <a:lnTo>
                    <a:pt x="342900" y="135731"/>
                  </a:lnTo>
                  <a:lnTo>
                    <a:pt x="288132" y="97631"/>
                  </a:lnTo>
                  <a:lnTo>
                    <a:pt x="219075" y="59531"/>
                  </a:lnTo>
                  <a:lnTo>
                    <a:pt x="135732" y="26194"/>
                  </a:lnTo>
                  <a:lnTo>
                    <a:pt x="23813" y="0"/>
                  </a:lnTo>
                  <a:lnTo>
                    <a:pt x="14288" y="0"/>
                  </a:lnTo>
                  <a:lnTo>
                    <a:pt x="0" y="9525"/>
                  </a:lnTo>
                  <a:lnTo>
                    <a:pt x="2382" y="33337"/>
                  </a:lnTo>
                  <a:lnTo>
                    <a:pt x="28575" y="71437"/>
                  </a:lnTo>
                  <a:lnTo>
                    <a:pt x="47625" y="90487"/>
                  </a:lnTo>
                  <a:lnTo>
                    <a:pt x="69057" y="116681"/>
                  </a:lnTo>
                  <a:lnTo>
                    <a:pt x="85725" y="142875"/>
                  </a:lnTo>
                  <a:lnTo>
                    <a:pt x="102394" y="180975"/>
                  </a:lnTo>
                  <a:lnTo>
                    <a:pt x="116682" y="245269"/>
                  </a:lnTo>
                  <a:lnTo>
                    <a:pt x="116682" y="314325"/>
                  </a:lnTo>
                  <a:lnTo>
                    <a:pt x="100013" y="5524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7" name="グループ化 36">
            <a:extLst>
              <a:ext uri="{FF2B5EF4-FFF2-40B4-BE49-F238E27FC236}">
                <a16:creationId xmlns:a16="http://schemas.microsoft.com/office/drawing/2014/main" id="{6F4E7CF9-72C7-4CDD-85B7-1CA104D77635}"/>
              </a:ext>
            </a:extLst>
          </p:cNvPr>
          <p:cNvGrpSpPr>
            <a:grpSpLocks/>
          </p:cNvGrpSpPr>
          <p:nvPr/>
        </p:nvGrpSpPr>
        <p:grpSpPr bwMode="auto">
          <a:xfrm>
            <a:off x="2476500" y="1568450"/>
            <a:ext cx="4724400" cy="4425950"/>
            <a:chOff x="2476500" y="1552575"/>
            <a:chExt cx="4724400" cy="4425950"/>
          </a:xfrm>
        </p:grpSpPr>
        <p:sp>
          <p:nvSpPr>
            <p:cNvPr id="38" name="フリーフォーム 63">
              <a:extLst>
                <a:ext uri="{FF2B5EF4-FFF2-40B4-BE49-F238E27FC236}">
                  <a16:creationId xmlns:a16="http://schemas.microsoft.com/office/drawing/2014/main" id="{E2C6D3EB-106C-46C3-B26A-D5B55F161E5E}"/>
                </a:ext>
              </a:extLst>
            </p:cNvPr>
            <p:cNvSpPr/>
            <p:nvPr/>
          </p:nvSpPr>
          <p:spPr>
            <a:xfrm>
              <a:off x="2476500" y="1552575"/>
              <a:ext cx="1422400" cy="1687513"/>
            </a:xfrm>
            <a:custGeom>
              <a:avLst/>
              <a:gdLst>
                <a:gd name="connsiteX0" fmla="*/ 940594 w 1421606"/>
                <a:gd name="connsiteY0" fmla="*/ 514350 h 1688306"/>
                <a:gd name="connsiteX1" fmla="*/ 771525 w 1421606"/>
                <a:gd name="connsiteY1" fmla="*/ 766763 h 1688306"/>
                <a:gd name="connsiteX2" fmla="*/ 671513 w 1421606"/>
                <a:gd name="connsiteY2" fmla="*/ 912019 h 1688306"/>
                <a:gd name="connsiteX3" fmla="*/ 633413 w 1421606"/>
                <a:gd name="connsiteY3" fmla="*/ 966788 h 1688306"/>
                <a:gd name="connsiteX4" fmla="*/ 554831 w 1421606"/>
                <a:gd name="connsiteY4" fmla="*/ 1059656 h 1688306"/>
                <a:gd name="connsiteX5" fmla="*/ 452438 w 1421606"/>
                <a:gd name="connsiteY5" fmla="*/ 1173956 h 1688306"/>
                <a:gd name="connsiteX6" fmla="*/ 321469 w 1421606"/>
                <a:gd name="connsiteY6" fmla="*/ 1314450 h 1688306"/>
                <a:gd name="connsiteX7" fmla="*/ 166688 w 1421606"/>
                <a:gd name="connsiteY7" fmla="*/ 1473994 h 1688306"/>
                <a:gd name="connsiteX8" fmla="*/ 30956 w 1421606"/>
                <a:gd name="connsiteY8" fmla="*/ 1612106 h 1688306"/>
                <a:gd name="connsiteX9" fmla="*/ 7144 w 1421606"/>
                <a:gd name="connsiteY9" fmla="*/ 1640681 h 1688306"/>
                <a:gd name="connsiteX10" fmla="*/ 2381 w 1421606"/>
                <a:gd name="connsiteY10" fmla="*/ 1652588 h 1688306"/>
                <a:gd name="connsiteX11" fmla="*/ 0 w 1421606"/>
                <a:gd name="connsiteY11" fmla="*/ 1674019 h 1688306"/>
                <a:gd name="connsiteX12" fmla="*/ 2381 w 1421606"/>
                <a:gd name="connsiteY12" fmla="*/ 1681163 h 1688306"/>
                <a:gd name="connsiteX13" fmla="*/ 4763 w 1421606"/>
                <a:gd name="connsiteY13" fmla="*/ 1688306 h 1688306"/>
                <a:gd name="connsiteX14" fmla="*/ 30956 w 1421606"/>
                <a:gd name="connsiteY14" fmla="*/ 1685925 h 1688306"/>
                <a:gd name="connsiteX15" fmla="*/ 61913 w 1421606"/>
                <a:gd name="connsiteY15" fmla="*/ 1671638 h 1688306"/>
                <a:gd name="connsiteX16" fmla="*/ 133350 w 1421606"/>
                <a:gd name="connsiteY16" fmla="*/ 1616869 h 1688306"/>
                <a:gd name="connsiteX17" fmla="*/ 300038 w 1421606"/>
                <a:gd name="connsiteY17" fmla="*/ 1493044 h 1688306"/>
                <a:gd name="connsiteX18" fmla="*/ 421481 w 1421606"/>
                <a:gd name="connsiteY18" fmla="*/ 1402556 h 1688306"/>
                <a:gd name="connsiteX19" fmla="*/ 545306 w 1421606"/>
                <a:gd name="connsiteY19" fmla="*/ 1285875 h 1688306"/>
                <a:gd name="connsiteX20" fmla="*/ 704850 w 1421606"/>
                <a:gd name="connsiteY20" fmla="*/ 1138238 h 1688306"/>
                <a:gd name="connsiteX21" fmla="*/ 859631 w 1421606"/>
                <a:gd name="connsiteY21" fmla="*/ 985838 h 1688306"/>
                <a:gd name="connsiteX22" fmla="*/ 1012031 w 1421606"/>
                <a:gd name="connsiteY22" fmla="*/ 816769 h 1688306"/>
                <a:gd name="connsiteX23" fmla="*/ 1159669 w 1421606"/>
                <a:gd name="connsiteY23" fmla="*/ 633413 h 1688306"/>
                <a:gd name="connsiteX24" fmla="*/ 1278731 w 1421606"/>
                <a:gd name="connsiteY24" fmla="*/ 476250 h 1688306"/>
                <a:gd name="connsiteX25" fmla="*/ 1352550 w 1421606"/>
                <a:gd name="connsiteY25" fmla="*/ 423863 h 1688306"/>
                <a:gd name="connsiteX26" fmla="*/ 1390650 w 1421606"/>
                <a:gd name="connsiteY26" fmla="*/ 390525 h 1688306"/>
                <a:gd name="connsiteX27" fmla="*/ 1407319 w 1421606"/>
                <a:gd name="connsiteY27" fmla="*/ 369094 h 1688306"/>
                <a:gd name="connsiteX28" fmla="*/ 1416844 w 1421606"/>
                <a:gd name="connsiteY28" fmla="*/ 347663 h 1688306"/>
                <a:gd name="connsiteX29" fmla="*/ 1421606 w 1421606"/>
                <a:gd name="connsiteY29" fmla="*/ 316706 h 1688306"/>
                <a:gd name="connsiteX30" fmla="*/ 1416844 w 1421606"/>
                <a:gd name="connsiteY30" fmla="*/ 285750 h 1688306"/>
                <a:gd name="connsiteX31" fmla="*/ 1388269 w 1421606"/>
                <a:gd name="connsiteY31" fmla="*/ 230981 h 1688306"/>
                <a:gd name="connsiteX32" fmla="*/ 1362075 w 1421606"/>
                <a:gd name="connsiteY32" fmla="*/ 195263 h 1688306"/>
                <a:gd name="connsiteX33" fmla="*/ 1316831 w 1421606"/>
                <a:gd name="connsiteY33" fmla="*/ 145256 h 1688306"/>
                <a:gd name="connsiteX34" fmla="*/ 1264444 w 1421606"/>
                <a:gd name="connsiteY34" fmla="*/ 92869 h 1688306"/>
                <a:gd name="connsiteX35" fmla="*/ 1219200 w 1421606"/>
                <a:gd name="connsiteY35" fmla="*/ 57150 h 1688306"/>
                <a:gd name="connsiteX36" fmla="*/ 1181100 w 1421606"/>
                <a:gd name="connsiteY36" fmla="*/ 35719 h 1688306"/>
                <a:gd name="connsiteX37" fmla="*/ 1133475 w 1421606"/>
                <a:gd name="connsiteY37" fmla="*/ 14288 h 1688306"/>
                <a:gd name="connsiteX38" fmla="*/ 1095375 w 1421606"/>
                <a:gd name="connsiteY38" fmla="*/ 4763 h 1688306"/>
                <a:gd name="connsiteX39" fmla="*/ 1062038 w 1421606"/>
                <a:gd name="connsiteY39" fmla="*/ 0 h 1688306"/>
                <a:gd name="connsiteX40" fmla="*/ 1007269 w 1421606"/>
                <a:gd name="connsiteY40" fmla="*/ 0 h 1688306"/>
                <a:gd name="connsiteX41" fmla="*/ 990600 w 1421606"/>
                <a:gd name="connsiteY41" fmla="*/ 4763 h 1688306"/>
                <a:gd name="connsiteX42" fmla="*/ 978694 w 1421606"/>
                <a:gd name="connsiteY42" fmla="*/ 11906 h 1688306"/>
                <a:gd name="connsiteX43" fmla="*/ 973931 w 1421606"/>
                <a:gd name="connsiteY43" fmla="*/ 26194 h 1688306"/>
                <a:gd name="connsiteX44" fmla="*/ 976313 w 1421606"/>
                <a:gd name="connsiteY44" fmla="*/ 45244 h 1688306"/>
                <a:gd name="connsiteX45" fmla="*/ 985838 w 1421606"/>
                <a:gd name="connsiteY45" fmla="*/ 61913 h 1688306"/>
                <a:gd name="connsiteX46" fmla="*/ 1042988 w 1421606"/>
                <a:gd name="connsiteY46" fmla="*/ 107156 h 1688306"/>
                <a:gd name="connsiteX47" fmla="*/ 1081088 w 1421606"/>
                <a:gd name="connsiteY47" fmla="*/ 145256 h 1688306"/>
                <a:gd name="connsiteX48" fmla="*/ 1100138 w 1421606"/>
                <a:gd name="connsiteY48" fmla="*/ 173831 h 1688306"/>
                <a:gd name="connsiteX49" fmla="*/ 1107281 w 1421606"/>
                <a:gd name="connsiteY49" fmla="*/ 195263 h 1688306"/>
                <a:gd name="connsiteX50" fmla="*/ 1104900 w 1421606"/>
                <a:gd name="connsiteY50" fmla="*/ 219075 h 1688306"/>
                <a:gd name="connsiteX51" fmla="*/ 1090613 w 1421606"/>
                <a:gd name="connsiteY51" fmla="*/ 257175 h 1688306"/>
                <a:gd name="connsiteX52" fmla="*/ 1040606 w 1421606"/>
                <a:gd name="connsiteY52" fmla="*/ 352425 h 1688306"/>
                <a:gd name="connsiteX53" fmla="*/ 940594 w 1421606"/>
                <a:gd name="connsiteY53" fmla="*/ 514350 h 168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421606" h="1688306">
                  <a:moveTo>
                    <a:pt x="940594" y="514350"/>
                  </a:moveTo>
                  <a:lnTo>
                    <a:pt x="771525" y="766763"/>
                  </a:lnTo>
                  <a:lnTo>
                    <a:pt x="671513" y="912019"/>
                  </a:lnTo>
                  <a:lnTo>
                    <a:pt x="633413" y="966788"/>
                  </a:lnTo>
                  <a:lnTo>
                    <a:pt x="554831" y="1059656"/>
                  </a:lnTo>
                  <a:lnTo>
                    <a:pt x="452438" y="1173956"/>
                  </a:lnTo>
                  <a:lnTo>
                    <a:pt x="321469" y="1314450"/>
                  </a:lnTo>
                  <a:lnTo>
                    <a:pt x="166688" y="1473994"/>
                  </a:lnTo>
                  <a:lnTo>
                    <a:pt x="30956" y="1612106"/>
                  </a:lnTo>
                  <a:lnTo>
                    <a:pt x="7144" y="1640681"/>
                  </a:lnTo>
                  <a:lnTo>
                    <a:pt x="2381" y="1652588"/>
                  </a:lnTo>
                  <a:lnTo>
                    <a:pt x="0" y="1674019"/>
                  </a:lnTo>
                  <a:lnTo>
                    <a:pt x="2381" y="1681163"/>
                  </a:lnTo>
                  <a:lnTo>
                    <a:pt x="4763" y="1688306"/>
                  </a:lnTo>
                  <a:lnTo>
                    <a:pt x="30956" y="1685925"/>
                  </a:lnTo>
                  <a:lnTo>
                    <a:pt x="61913" y="1671638"/>
                  </a:lnTo>
                  <a:lnTo>
                    <a:pt x="133350" y="1616869"/>
                  </a:lnTo>
                  <a:lnTo>
                    <a:pt x="300038" y="1493044"/>
                  </a:lnTo>
                  <a:lnTo>
                    <a:pt x="421481" y="1402556"/>
                  </a:lnTo>
                  <a:lnTo>
                    <a:pt x="545306" y="1285875"/>
                  </a:lnTo>
                  <a:lnTo>
                    <a:pt x="704850" y="1138238"/>
                  </a:lnTo>
                  <a:lnTo>
                    <a:pt x="859631" y="985838"/>
                  </a:lnTo>
                  <a:lnTo>
                    <a:pt x="1012031" y="816769"/>
                  </a:lnTo>
                  <a:lnTo>
                    <a:pt x="1159669" y="633413"/>
                  </a:lnTo>
                  <a:lnTo>
                    <a:pt x="1278731" y="476250"/>
                  </a:lnTo>
                  <a:lnTo>
                    <a:pt x="1352550" y="423863"/>
                  </a:lnTo>
                  <a:lnTo>
                    <a:pt x="1390650" y="390525"/>
                  </a:lnTo>
                  <a:lnTo>
                    <a:pt x="1407319" y="369094"/>
                  </a:lnTo>
                  <a:lnTo>
                    <a:pt x="1416844" y="347663"/>
                  </a:lnTo>
                  <a:lnTo>
                    <a:pt x="1421606" y="316706"/>
                  </a:lnTo>
                  <a:lnTo>
                    <a:pt x="1416844" y="285750"/>
                  </a:lnTo>
                  <a:lnTo>
                    <a:pt x="1388269" y="230981"/>
                  </a:lnTo>
                  <a:lnTo>
                    <a:pt x="1362075" y="195263"/>
                  </a:lnTo>
                  <a:lnTo>
                    <a:pt x="1316831" y="145256"/>
                  </a:lnTo>
                  <a:lnTo>
                    <a:pt x="1264444" y="92869"/>
                  </a:lnTo>
                  <a:lnTo>
                    <a:pt x="1219200" y="57150"/>
                  </a:lnTo>
                  <a:lnTo>
                    <a:pt x="1181100" y="35719"/>
                  </a:lnTo>
                  <a:lnTo>
                    <a:pt x="1133475" y="14288"/>
                  </a:lnTo>
                  <a:lnTo>
                    <a:pt x="1095375" y="4763"/>
                  </a:lnTo>
                  <a:lnTo>
                    <a:pt x="1062038" y="0"/>
                  </a:lnTo>
                  <a:lnTo>
                    <a:pt x="1007269" y="0"/>
                  </a:lnTo>
                  <a:lnTo>
                    <a:pt x="990600" y="4763"/>
                  </a:lnTo>
                  <a:lnTo>
                    <a:pt x="978694" y="11906"/>
                  </a:lnTo>
                  <a:lnTo>
                    <a:pt x="973931" y="26194"/>
                  </a:lnTo>
                  <a:lnTo>
                    <a:pt x="976313" y="45244"/>
                  </a:lnTo>
                  <a:lnTo>
                    <a:pt x="985838" y="61913"/>
                  </a:lnTo>
                  <a:lnTo>
                    <a:pt x="1042988" y="107156"/>
                  </a:lnTo>
                  <a:lnTo>
                    <a:pt x="1081088" y="145256"/>
                  </a:lnTo>
                  <a:lnTo>
                    <a:pt x="1100138" y="173831"/>
                  </a:lnTo>
                  <a:lnTo>
                    <a:pt x="1107281" y="195263"/>
                  </a:lnTo>
                  <a:lnTo>
                    <a:pt x="1104900" y="219075"/>
                  </a:lnTo>
                  <a:lnTo>
                    <a:pt x="1090613" y="257175"/>
                  </a:lnTo>
                  <a:lnTo>
                    <a:pt x="1040606" y="352425"/>
                  </a:lnTo>
                  <a:lnTo>
                    <a:pt x="940594" y="514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67">
              <a:extLst>
                <a:ext uri="{FF2B5EF4-FFF2-40B4-BE49-F238E27FC236}">
                  <a16:creationId xmlns:a16="http://schemas.microsoft.com/office/drawing/2014/main" id="{02A4F0AF-2631-46E7-B7DE-CABA4DCF4550}"/>
                </a:ext>
              </a:extLst>
            </p:cNvPr>
            <p:cNvSpPr/>
            <p:nvPr/>
          </p:nvSpPr>
          <p:spPr>
            <a:xfrm>
              <a:off x="2705100" y="4362450"/>
              <a:ext cx="565150" cy="633413"/>
            </a:xfrm>
            <a:custGeom>
              <a:avLst/>
              <a:gdLst>
                <a:gd name="connsiteX0" fmla="*/ 188119 w 564356"/>
                <a:gd name="connsiteY0" fmla="*/ 261938 h 633413"/>
                <a:gd name="connsiteX1" fmla="*/ 104775 w 564356"/>
                <a:gd name="connsiteY1" fmla="*/ 150019 h 633413"/>
                <a:gd name="connsiteX2" fmla="*/ 33338 w 564356"/>
                <a:gd name="connsiteY2" fmla="*/ 57150 h 633413"/>
                <a:gd name="connsiteX3" fmla="*/ 16669 w 564356"/>
                <a:gd name="connsiteY3" fmla="*/ 40481 h 633413"/>
                <a:gd name="connsiteX4" fmla="*/ 2381 w 564356"/>
                <a:gd name="connsiteY4" fmla="*/ 23813 h 633413"/>
                <a:gd name="connsiteX5" fmla="*/ 0 w 564356"/>
                <a:gd name="connsiteY5" fmla="*/ 11906 h 633413"/>
                <a:gd name="connsiteX6" fmla="*/ 4763 w 564356"/>
                <a:gd name="connsiteY6" fmla="*/ 2381 h 633413"/>
                <a:gd name="connsiteX7" fmla="*/ 28575 w 564356"/>
                <a:gd name="connsiteY7" fmla="*/ 0 h 633413"/>
                <a:gd name="connsiteX8" fmla="*/ 123825 w 564356"/>
                <a:gd name="connsiteY8" fmla="*/ 26194 h 633413"/>
                <a:gd name="connsiteX9" fmla="*/ 228600 w 564356"/>
                <a:gd name="connsiteY9" fmla="*/ 69056 h 633413"/>
                <a:gd name="connsiteX10" fmla="*/ 297656 w 564356"/>
                <a:gd name="connsiteY10" fmla="*/ 104775 h 633413"/>
                <a:gd name="connsiteX11" fmla="*/ 347663 w 564356"/>
                <a:gd name="connsiteY11" fmla="*/ 138113 h 633413"/>
                <a:gd name="connsiteX12" fmla="*/ 407194 w 564356"/>
                <a:gd name="connsiteY12" fmla="*/ 180975 h 633413"/>
                <a:gd name="connsiteX13" fmla="*/ 450056 w 564356"/>
                <a:gd name="connsiteY13" fmla="*/ 219075 h 633413"/>
                <a:gd name="connsiteX14" fmla="*/ 483394 w 564356"/>
                <a:gd name="connsiteY14" fmla="*/ 254794 h 633413"/>
                <a:gd name="connsiteX15" fmla="*/ 507206 w 564356"/>
                <a:gd name="connsiteY15" fmla="*/ 285750 h 633413"/>
                <a:gd name="connsiteX16" fmla="*/ 528638 w 564356"/>
                <a:gd name="connsiteY16" fmla="*/ 321469 h 633413"/>
                <a:gd name="connsiteX17" fmla="*/ 545306 w 564356"/>
                <a:gd name="connsiteY17" fmla="*/ 366713 h 633413"/>
                <a:gd name="connsiteX18" fmla="*/ 559594 w 564356"/>
                <a:gd name="connsiteY18" fmla="*/ 416719 h 633413"/>
                <a:gd name="connsiteX19" fmla="*/ 564356 w 564356"/>
                <a:gd name="connsiteY19" fmla="*/ 466725 h 633413"/>
                <a:gd name="connsiteX20" fmla="*/ 564356 w 564356"/>
                <a:gd name="connsiteY20" fmla="*/ 535781 h 633413"/>
                <a:gd name="connsiteX21" fmla="*/ 552450 w 564356"/>
                <a:gd name="connsiteY21" fmla="*/ 578644 h 633413"/>
                <a:gd name="connsiteX22" fmla="*/ 533400 w 564356"/>
                <a:gd name="connsiteY22" fmla="*/ 609600 h 633413"/>
                <a:gd name="connsiteX23" fmla="*/ 509588 w 564356"/>
                <a:gd name="connsiteY23" fmla="*/ 626269 h 633413"/>
                <a:gd name="connsiteX24" fmla="*/ 495300 w 564356"/>
                <a:gd name="connsiteY24" fmla="*/ 631031 h 633413"/>
                <a:gd name="connsiteX25" fmla="*/ 473869 w 564356"/>
                <a:gd name="connsiteY25" fmla="*/ 633413 h 633413"/>
                <a:gd name="connsiteX26" fmla="*/ 435769 w 564356"/>
                <a:gd name="connsiteY26" fmla="*/ 623888 h 633413"/>
                <a:gd name="connsiteX27" fmla="*/ 407194 w 564356"/>
                <a:gd name="connsiteY27" fmla="*/ 597694 h 633413"/>
                <a:gd name="connsiteX28" fmla="*/ 366713 w 564356"/>
                <a:gd name="connsiteY28" fmla="*/ 545306 h 633413"/>
                <a:gd name="connsiteX29" fmla="*/ 311944 w 564356"/>
                <a:gd name="connsiteY29" fmla="*/ 447675 h 633413"/>
                <a:gd name="connsiteX30" fmla="*/ 188119 w 564356"/>
                <a:gd name="connsiteY30" fmla="*/ 261938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64356" h="633413">
                  <a:moveTo>
                    <a:pt x="188119" y="261938"/>
                  </a:moveTo>
                  <a:lnTo>
                    <a:pt x="104775" y="150019"/>
                  </a:lnTo>
                  <a:lnTo>
                    <a:pt x="33338" y="57150"/>
                  </a:lnTo>
                  <a:lnTo>
                    <a:pt x="16669" y="40481"/>
                  </a:lnTo>
                  <a:lnTo>
                    <a:pt x="2381" y="23813"/>
                  </a:lnTo>
                  <a:lnTo>
                    <a:pt x="0" y="11906"/>
                  </a:lnTo>
                  <a:lnTo>
                    <a:pt x="4763" y="2381"/>
                  </a:lnTo>
                  <a:lnTo>
                    <a:pt x="28575" y="0"/>
                  </a:lnTo>
                  <a:lnTo>
                    <a:pt x="123825" y="26194"/>
                  </a:lnTo>
                  <a:lnTo>
                    <a:pt x="228600" y="69056"/>
                  </a:lnTo>
                  <a:lnTo>
                    <a:pt x="297656" y="104775"/>
                  </a:lnTo>
                  <a:lnTo>
                    <a:pt x="347663" y="138113"/>
                  </a:lnTo>
                  <a:lnTo>
                    <a:pt x="407194" y="180975"/>
                  </a:lnTo>
                  <a:lnTo>
                    <a:pt x="450056" y="219075"/>
                  </a:lnTo>
                  <a:lnTo>
                    <a:pt x="483394" y="254794"/>
                  </a:lnTo>
                  <a:lnTo>
                    <a:pt x="507206" y="285750"/>
                  </a:lnTo>
                  <a:lnTo>
                    <a:pt x="528638" y="321469"/>
                  </a:lnTo>
                  <a:lnTo>
                    <a:pt x="545306" y="366713"/>
                  </a:lnTo>
                  <a:lnTo>
                    <a:pt x="559594" y="416719"/>
                  </a:lnTo>
                  <a:lnTo>
                    <a:pt x="564356" y="466725"/>
                  </a:lnTo>
                  <a:lnTo>
                    <a:pt x="564356" y="535781"/>
                  </a:lnTo>
                  <a:lnTo>
                    <a:pt x="552450" y="578644"/>
                  </a:lnTo>
                  <a:lnTo>
                    <a:pt x="533400" y="609600"/>
                  </a:lnTo>
                  <a:lnTo>
                    <a:pt x="509588" y="626269"/>
                  </a:lnTo>
                  <a:lnTo>
                    <a:pt x="495300" y="631031"/>
                  </a:lnTo>
                  <a:lnTo>
                    <a:pt x="473869" y="633413"/>
                  </a:lnTo>
                  <a:lnTo>
                    <a:pt x="435769" y="623888"/>
                  </a:lnTo>
                  <a:lnTo>
                    <a:pt x="407194" y="597694"/>
                  </a:lnTo>
                  <a:lnTo>
                    <a:pt x="366713" y="545306"/>
                  </a:lnTo>
                  <a:lnTo>
                    <a:pt x="311944" y="447675"/>
                  </a:lnTo>
                  <a:lnTo>
                    <a:pt x="188119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68">
              <a:extLst>
                <a:ext uri="{FF2B5EF4-FFF2-40B4-BE49-F238E27FC236}">
                  <a16:creationId xmlns:a16="http://schemas.microsoft.com/office/drawing/2014/main" id="{19C193FA-1A32-4632-9176-70D1EBF49D08}"/>
                </a:ext>
              </a:extLst>
            </p:cNvPr>
            <p:cNvSpPr/>
            <p:nvPr/>
          </p:nvSpPr>
          <p:spPr>
            <a:xfrm>
              <a:off x="3975100" y="3960813"/>
              <a:ext cx="539750" cy="644525"/>
            </a:xfrm>
            <a:custGeom>
              <a:avLst/>
              <a:gdLst>
                <a:gd name="connsiteX0" fmla="*/ 152400 w 540544"/>
                <a:gd name="connsiteY0" fmla="*/ 316706 h 645319"/>
                <a:gd name="connsiteX1" fmla="*/ 69057 w 540544"/>
                <a:gd name="connsiteY1" fmla="*/ 476250 h 645319"/>
                <a:gd name="connsiteX2" fmla="*/ 7144 w 540544"/>
                <a:gd name="connsiteY2" fmla="*/ 595312 h 645319"/>
                <a:gd name="connsiteX3" fmla="*/ 0 w 540544"/>
                <a:gd name="connsiteY3" fmla="*/ 619125 h 645319"/>
                <a:gd name="connsiteX4" fmla="*/ 0 w 540544"/>
                <a:gd name="connsiteY4" fmla="*/ 635794 h 645319"/>
                <a:gd name="connsiteX5" fmla="*/ 7144 w 540544"/>
                <a:gd name="connsiteY5" fmla="*/ 645319 h 645319"/>
                <a:gd name="connsiteX6" fmla="*/ 30957 w 540544"/>
                <a:gd name="connsiteY6" fmla="*/ 645319 h 645319"/>
                <a:gd name="connsiteX7" fmla="*/ 61913 w 540544"/>
                <a:gd name="connsiteY7" fmla="*/ 626269 h 645319"/>
                <a:gd name="connsiteX8" fmla="*/ 130969 w 540544"/>
                <a:gd name="connsiteY8" fmla="*/ 571500 h 645319"/>
                <a:gd name="connsiteX9" fmla="*/ 216694 w 540544"/>
                <a:gd name="connsiteY9" fmla="*/ 502444 h 645319"/>
                <a:gd name="connsiteX10" fmla="*/ 285750 w 540544"/>
                <a:gd name="connsiteY10" fmla="*/ 452437 h 645319"/>
                <a:gd name="connsiteX11" fmla="*/ 361950 w 540544"/>
                <a:gd name="connsiteY11" fmla="*/ 395287 h 645319"/>
                <a:gd name="connsiteX12" fmla="*/ 423863 w 540544"/>
                <a:gd name="connsiteY12" fmla="*/ 352425 h 645319"/>
                <a:gd name="connsiteX13" fmla="*/ 445294 w 540544"/>
                <a:gd name="connsiteY13" fmla="*/ 342900 h 645319"/>
                <a:gd name="connsiteX14" fmla="*/ 481013 w 540544"/>
                <a:gd name="connsiteY14" fmla="*/ 335756 h 645319"/>
                <a:gd name="connsiteX15" fmla="*/ 511969 w 540544"/>
                <a:gd name="connsiteY15" fmla="*/ 323850 h 645319"/>
                <a:gd name="connsiteX16" fmla="*/ 528638 w 540544"/>
                <a:gd name="connsiteY16" fmla="*/ 309562 h 645319"/>
                <a:gd name="connsiteX17" fmla="*/ 535782 w 540544"/>
                <a:gd name="connsiteY17" fmla="*/ 292894 h 645319"/>
                <a:gd name="connsiteX18" fmla="*/ 540544 w 540544"/>
                <a:gd name="connsiteY18" fmla="*/ 280987 h 645319"/>
                <a:gd name="connsiteX19" fmla="*/ 538163 w 540544"/>
                <a:gd name="connsiteY19" fmla="*/ 257175 h 645319"/>
                <a:gd name="connsiteX20" fmla="*/ 528638 w 540544"/>
                <a:gd name="connsiteY20" fmla="*/ 230981 h 645319"/>
                <a:gd name="connsiteX21" fmla="*/ 507207 w 540544"/>
                <a:gd name="connsiteY21" fmla="*/ 188119 h 645319"/>
                <a:gd name="connsiteX22" fmla="*/ 495300 w 540544"/>
                <a:gd name="connsiteY22" fmla="*/ 171450 h 645319"/>
                <a:gd name="connsiteX23" fmla="*/ 473869 w 540544"/>
                <a:gd name="connsiteY23" fmla="*/ 150019 h 645319"/>
                <a:gd name="connsiteX24" fmla="*/ 431007 w 540544"/>
                <a:gd name="connsiteY24" fmla="*/ 114300 h 645319"/>
                <a:gd name="connsiteX25" fmla="*/ 385763 w 540544"/>
                <a:gd name="connsiteY25" fmla="*/ 83344 h 645319"/>
                <a:gd name="connsiteX26" fmla="*/ 314325 w 540544"/>
                <a:gd name="connsiteY26" fmla="*/ 45244 h 645319"/>
                <a:gd name="connsiteX27" fmla="*/ 245269 w 540544"/>
                <a:gd name="connsiteY27" fmla="*/ 11906 h 645319"/>
                <a:gd name="connsiteX28" fmla="*/ 209550 w 540544"/>
                <a:gd name="connsiteY28" fmla="*/ 0 h 645319"/>
                <a:gd name="connsiteX29" fmla="*/ 190500 w 540544"/>
                <a:gd name="connsiteY29" fmla="*/ 0 h 645319"/>
                <a:gd name="connsiteX30" fmla="*/ 178594 w 540544"/>
                <a:gd name="connsiteY30" fmla="*/ 4762 h 645319"/>
                <a:gd name="connsiteX31" fmla="*/ 180975 w 540544"/>
                <a:gd name="connsiteY31" fmla="*/ 23812 h 645319"/>
                <a:gd name="connsiteX32" fmla="*/ 195263 w 540544"/>
                <a:gd name="connsiteY32" fmla="*/ 47625 h 645319"/>
                <a:gd name="connsiteX33" fmla="*/ 211932 w 540544"/>
                <a:gd name="connsiteY33" fmla="*/ 73819 h 645319"/>
                <a:gd name="connsiteX34" fmla="*/ 223838 w 540544"/>
                <a:gd name="connsiteY34" fmla="*/ 102394 h 645319"/>
                <a:gd name="connsiteX35" fmla="*/ 228600 w 540544"/>
                <a:gd name="connsiteY35" fmla="*/ 138112 h 645319"/>
                <a:gd name="connsiteX36" fmla="*/ 223838 w 540544"/>
                <a:gd name="connsiteY36" fmla="*/ 166687 h 645319"/>
                <a:gd name="connsiteX37" fmla="*/ 204788 w 540544"/>
                <a:gd name="connsiteY37" fmla="*/ 214312 h 645319"/>
                <a:gd name="connsiteX38" fmla="*/ 152400 w 540544"/>
                <a:gd name="connsiteY38" fmla="*/ 316706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40544" h="645319">
                  <a:moveTo>
                    <a:pt x="152400" y="316706"/>
                  </a:moveTo>
                  <a:lnTo>
                    <a:pt x="69057" y="476250"/>
                  </a:lnTo>
                  <a:lnTo>
                    <a:pt x="7144" y="595312"/>
                  </a:lnTo>
                  <a:lnTo>
                    <a:pt x="0" y="619125"/>
                  </a:lnTo>
                  <a:lnTo>
                    <a:pt x="0" y="635794"/>
                  </a:lnTo>
                  <a:lnTo>
                    <a:pt x="7144" y="645319"/>
                  </a:lnTo>
                  <a:lnTo>
                    <a:pt x="30957" y="645319"/>
                  </a:lnTo>
                  <a:lnTo>
                    <a:pt x="61913" y="626269"/>
                  </a:lnTo>
                  <a:lnTo>
                    <a:pt x="130969" y="571500"/>
                  </a:lnTo>
                  <a:lnTo>
                    <a:pt x="216694" y="502444"/>
                  </a:lnTo>
                  <a:lnTo>
                    <a:pt x="285750" y="452437"/>
                  </a:lnTo>
                  <a:lnTo>
                    <a:pt x="361950" y="395287"/>
                  </a:lnTo>
                  <a:lnTo>
                    <a:pt x="423863" y="352425"/>
                  </a:lnTo>
                  <a:lnTo>
                    <a:pt x="445294" y="342900"/>
                  </a:lnTo>
                  <a:lnTo>
                    <a:pt x="481013" y="335756"/>
                  </a:lnTo>
                  <a:lnTo>
                    <a:pt x="511969" y="323850"/>
                  </a:lnTo>
                  <a:lnTo>
                    <a:pt x="528638" y="309562"/>
                  </a:lnTo>
                  <a:lnTo>
                    <a:pt x="535782" y="292894"/>
                  </a:lnTo>
                  <a:lnTo>
                    <a:pt x="540544" y="280987"/>
                  </a:lnTo>
                  <a:lnTo>
                    <a:pt x="538163" y="257175"/>
                  </a:lnTo>
                  <a:lnTo>
                    <a:pt x="528638" y="230981"/>
                  </a:lnTo>
                  <a:lnTo>
                    <a:pt x="507207" y="188119"/>
                  </a:lnTo>
                  <a:lnTo>
                    <a:pt x="495300" y="171450"/>
                  </a:lnTo>
                  <a:lnTo>
                    <a:pt x="473869" y="150019"/>
                  </a:lnTo>
                  <a:lnTo>
                    <a:pt x="431007" y="114300"/>
                  </a:lnTo>
                  <a:lnTo>
                    <a:pt x="385763" y="83344"/>
                  </a:lnTo>
                  <a:lnTo>
                    <a:pt x="314325" y="45244"/>
                  </a:lnTo>
                  <a:lnTo>
                    <a:pt x="245269" y="11906"/>
                  </a:lnTo>
                  <a:lnTo>
                    <a:pt x="209550" y="0"/>
                  </a:lnTo>
                  <a:lnTo>
                    <a:pt x="190500" y="0"/>
                  </a:lnTo>
                  <a:lnTo>
                    <a:pt x="178594" y="4762"/>
                  </a:lnTo>
                  <a:lnTo>
                    <a:pt x="180975" y="23812"/>
                  </a:lnTo>
                  <a:lnTo>
                    <a:pt x="195263" y="47625"/>
                  </a:lnTo>
                  <a:lnTo>
                    <a:pt x="211932" y="73819"/>
                  </a:lnTo>
                  <a:lnTo>
                    <a:pt x="223838" y="102394"/>
                  </a:lnTo>
                  <a:lnTo>
                    <a:pt x="228600" y="138112"/>
                  </a:lnTo>
                  <a:lnTo>
                    <a:pt x="223838" y="166687"/>
                  </a:lnTo>
                  <a:lnTo>
                    <a:pt x="204788" y="214312"/>
                  </a:lnTo>
                  <a:lnTo>
                    <a:pt x="152400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71">
              <a:extLst>
                <a:ext uri="{FF2B5EF4-FFF2-40B4-BE49-F238E27FC236}">
                  <a16:creationId xmlns:a16="http://schemas.microsoft.com/office/drawing/2014/main" id="{392CD08D-7B87-4B50-B616-3BF34952D36E}"/>
                </a:ext>
              </a:extLst>
            </p:cNvPr>
            <p:cNvSpPr/>
            <p:nvPr/>
          </p:nvSpPr>
          <p:spPr>
            <a:xfrm>
              <a:off x="5186363" y="2344738"/>
              <a:ext cx="447675" cy="625475"/>
            </a:xfrm>
            <a:custGeom>
              <a:avLst/>
              <a:gdLst>
                <a:gd name="connsiteX0" fmla="*/ 204787 w 447675"/>
                <a:gd name="connsiteY0" fmla="*/ 423863 h 623888"/>
                <a:gd name="connsiteX1" fmla="*/ 164306 w 447675"/>
                <a:gd name="connsiteY1" fmla="*/ 292894 h 623888"/>
                <a:gd name="connsiteX2" fmla="*/ 157162 w 447675"/>
                <a:gd name="connsiteY2" fmla="*/ 273844 h 623888"/>
                <a:gd name="connsiteX3" fmla="*/ 116681 w 447675"/>
                <a:gd name="connsiteY3" fmla="*/ 204788 h 623888"/>
                <a:gd name="connsiteX4" fmla="*/ 38100 w 447675"/>
                <a:gd name="connsiteY4" fmla="*/ 85725 h 623888"/>
                <a:gd name="connsiteX5" fmla="*/ 11906 w 447675"/>
                <a:gd name="connsiteY5" fmla="*/ 45244 h 623888"/>
                <a:gd name="connsiteX6" fmla="*/ 0 w 447675"/>
                <a:gd name="connsiteY6" fmla="*/ 23813 h 623888"/>
                <a:gd name="connsiteX7" fmla="*/ 0 w 447675"/>
                <a:gd name="connsiteY7" fmla="*/ 7144 h 623888"/>
                <a:gd name="connsiteX8" fmla="*/ 4762 w 447675"/>
                <a:gd name="connsiteY8" fmla="*/ 0 h 623888"/>
                <a:gd name="connsiteX9" fmla="*/ 16668 w 447675"/>
                <a:gd name="connsiteY9" fmla="*/ 0 h 623888"/>
                <a:gd name="connsiteX10" fmla="*/ 35718 w 447675"/>
                <a:gd name="connsiteY10" fmla="*/ 2382 h 623888"/>
                <a:gd name="connsiteX11" fmla="*/ 95250 w 447675"/>
                <a:gd name="connsiteY11" fmla="*/ 30957 h 623888"/>
                <a:gd name="connsiteX12" fmla="*/ 192881 w 447675"/>
                <a:gd name="connsiteY12" fmla="*/ 88107 h 623888"/>
                <a:gd name="connsiteX13" fmla="*/ 269081 w 447675"/>
                <a:gd name="connsiteY13" fmla="*/ 145257 h 623888"/>
                <a:gd name="connsiteX14" fmla="*/ 319087 w 447675"/>
                <a:gd name="connsiteY14" fmla="*/ 190500 h 623888"/>
                <a:gd name="connsiteX15" fmla="*/ 364331 w 447675"/>
                <a:gd name="connsiteY15" fmla="*/ 247650 h 623888"/>
                <a:gd name="connsiteX16" fmla="*/ 397668 w 447675"/>
                <a:gd name="connsiteY16" fmla="*/ 302419 h 623888"/>
                <a:gd name="connsiteX17" fmla="*/ 423862 w 447675"/>
                <a:gd name="connsiteY17" fmla="*/ 361950 h 623888"/>
                <a:gd name="connsiteX18" fmla="*/ 440531 w 447675"/>
                <a:gd name="connsiteY18" fmla="*/ 411957 h 623888"/>
                <a:gd name="connsiteX19" fmla="*/ 447675 w 447675"/>
                <a:gd name="connsiteY19" fmla="*/ 459582 h 623888"/>
                <a:gd name="connsiteX20" fmla="*/ 445293 w 447675"/>
                <a:gd name="connsiteY20" fmla="*/ 509588 h 623888"/>
                <a:gd name="connsiteX21" fmla="*/ 433387 w 447675"/>
                <a:gd name="connsiteY21" fmla="*/ 550069 h 623888"/>
                <a:gd name="connsiteX22" fmla="*/ 409575 w 447675"/>
                <a:gd name="connsiteY22" fmla="*/ 590550 h 623888"/>
                <a:gd name="connsiteX23" fmla="*/ 383381 w 447675"/>
                <a:gd name="connsiteY23" fmla="*/ 614363 h 623888"/>
                <a:gd name="connsiteX24" fmla="*/ 357187 w 447675"/>
                <a:gd name="connsiteY24" fmla="*/ 623888 h 623888"/>
                <a:gd name="connsiteX25" fmla="*/ 330993 w 447675"/>
                <a:gd name="connsiteY25" fmla="*/ 623888 h 623888"/>
                <a:gd name="connsiteX26" fmla="*/ 295275 w 447675"/>
                <a:gd name="connsiteY26" fmla="*/ 607219 h 623888"/>
                <a:gd name="connsiteX27" fmla="*/ 257175 w 447675"/>
                <a:gd name="connsiteY27" fmla="*/ 578644 h 623888"/>
                <a:gd name="connsiteX28" fmla="*/ 235743 w 447675"/>
                <a:gd name="connsiteY28" fmla="*/ 521494 h 623888"/>
                <a:gd name="connsiteX29" fmla="*/ 204787 w 447675"/>
                <a:gd name="connsiteY29" fmla="*/ 423863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47675" h="623888">
                  <a:moveTo>
                    <a:pt x="204787" y="423863"/>
                  </a:moveTo>
                  <a:lnTo>
                    <a:pt x="164306" y="292894"/>
                  </a:lnTo>
                  <a:lnTo>
                    <a:pt x="157162" y="273844"/>
                  </a:lnTo>
                  <a:lnTo>
                    <a:pt x="116681" y="204788"/>
                  </a:lnTo>
                  <a:lnTo>
                    <a:pt x="38100" y="85725"/>
                  </a:lnTo>
                  <a:lnTo>
                    <a:pt x="11906" y="45244"/>
                  </a:lnTo>
                  <a:lnTo>
                    <a:pt x="0" y="23813"/>
                  </a:lnTo>
                  <a:lnTo>
                    <a:pt x="0" y="7144"/>
                  </a:lnTo>
                  <a:lnTo>
                    <a:pt x="4762" y="0"/>
                  </a:lnTo>
                  <a:lnTo>
                    <a:pt x="16668" y="0"/>
                  </a:lnTo>
                  <a:lnTo>
                    <a:pt x="35718" y="2382"/>
                  </a:lnTo>
                  <a:lnTo>
                    <a:pt x="95250" y="30957"/>
                  </a:lnTo>
                  <a:lnTo>
                    <a:pt x="192881" y="88107"/>
                  </a:lnTo>
                  <a:lnTo>
                    <a:pt x="269081" y="145257"/>
                  </a:lnTo>
                  <a:lnTo>
                    <a:pt x="319087" y="190500"/>
                  </a:lnTo>
                  <a:lnTo>
                    <a:pt x="364331" y="247650"/>
                  </a:lnTo>
                  <a:lnTo>
                    <a:pt x="397668" y="302419"/>
                  </a:lnTo>
                  <a:lnTo>
                    <a:pt x="423862" y="361950"/>
                  </a:lnTo>
                  <a:lnTo>
                    <a:pt x="440531" y="411957"/>
                  </a:lnTo>
                  <a:lnTo>
                    <a:pt x="447675" y="459582"/>
                  </a:lnTo>
                  <a:lnTo>
                    <a:pt x="445293" y="509588"/>
                  </a:lnTo>
                  <a:lnTo>
                    <a:pt x="433387" y="550069"/>
                  </a:lnTo>
                  <a:lnTo>
                    <a:pt x="409575" y="590550"/>
                  </a:lnTo>
                  <a:lnTo>
                    <a:pt x="383381" y="614363"/>
                  </a:lnTo>
                  <a:lnTo>
                    <a:pt x="357187" y="623888"/>
                  </a:lnTo>
                  <a:lnTo>
                    <a:pt x="330993" y="623888"/>
                  </a:lnTo>
                  <a:lnTo>
                    <a:pt x="295275" y="607219"/>
                  </a:lnTo>
                  <a:lnTo>
                    <a:pt x="257175" y="578644"/>
                  </a:lnTo>
                  <a:lnTo>
                    <a:pt x="235743" y="521494"/>
                  </a:lnTo>
                  <a:lnTo>
                    <a:pt x="204787" y="4238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78">
              <a:extLst>
                <a:ext uri="{FF2B5EF4-FFF2-40B4-BE49-F238E27FC236}">
                  <a16:creationId xmlns:a16="http://schemas.microsoft.com/office/drawing/2014/main" id="{D72AEE5F-193C-435B-BC76-1261B8F794CE}"/>
                </a:ext>
              </a:extLst>
            </p:cNvPr>
            <p:cNvSpPr/>
            <p:nvPr/>
          </p:nvSpPr>
          <p:spPr>
            <a:xfrm rot="16200000">
              <a:off x="2848769" y="3529807"/>
              <a:ext cx="3735387" cy="342900"/>
            </a:xfrm>
            <a:custGeom>
              <a:avLst/>
              <a:gdLst>
                <a:gd name="connsiteX0" fmla="*/ 2040523 w 3734311"/>
                <a:gd name="connsiteY0" fmla="*/ 135012 h 343667"/>
                <a:gd name="connsiteX1" fmla="*/ 1653898 w 3734311"/>
                <a:gd name="connsiteY1" fmla="*/ 131944 h 343667"/>
                <a:gd name="connsiteX2" fmla="*/ 1316368 w 3734311"/>
                <a:gd name="connsiteY2" fmla="*/ 131944 h 343667"/>
                <a:gd name="connsiteX3" fmla="*/ 1058617 w 3734311"/>
                <a:gd name="connsiteY3" fmla="*/ 131944 h 343667"/>
                <a:gd name="connsiteX4" fmla="*/ 843825 w 3734311"/>
                <a:gd name="connsiteY4" fmla="*/ 128875 h 343667"/>
                <a:gd name="connsiteX5" fmla="*/ 724155 w 3734311"/>
                <a:gd name="connsiteY5" fmla="*/ 122738 h 343667"/>
                <a:gd name="connsiteX6" fmla="*/ 546185 w 3734311"/>
                <a:gd name="connsiteY6" fmla="*/ 107396 h 343667"/>
                <a:gd name="connsiteX7" fmla="*/ 426515 w 3734311"/>
                <a:gd name="connsiteY7" fmla="*/ 88985 h 343667"/>
                <a:gd name="connsiteX8" fmla="*/ 316051 w 3734311"/>
                <a:gd name="connsiteY8" fmla="*/ 92054 h 343667"/>
                <a:gd name="connsiteX9" fmla="*/ 156491 w 3734311"/>
                <a:gd name="connsiteY9" fmla="*/ 107396 h 343667"/>
                <a:gd name="connsiteX10" fmla="*/ 104327 w 3734311"/>
                <a:gd name="connsiteY10" fmla="*/ 135012 h 343667"/>
                <a:gd name="connsiteX11" fmla="*/ 39890 w 3734311"/>
                <a:gd name="connsiteY11" fmla="*/ 184108 h 343667"/>
                <a:gd name="connsiteX12" fmla="*/ 12274 w 3734311"/>
                <a:gd name="connsiteY12" fmla="*/ 214792 h 343667"/>
                <a:gd name="connsiteX13" fmla="*/ 0 w 3734311"/>
                <a:gd name="connsiteY13" fmla="*/ 236271 h 343667"/>
                <a:gd name="connsiteX14" fmla="*/ 3068 w 3734311"/>
                <a:gd name="connsiteY14" fmla="*/ 263887 h 343667"/>
                <a:gd name="connsiteX15" fmla="*/ 12274 w 3734311"/>
                <a:gd name="connsiteY15" fmla="*/ 282298 h 343667"/>
                <a:gd name="connsiteX16" fmla="*/ 42958 w 3734311"/>
                <a:gd name="connsiteY16" fmla="*/ 303777 h 343667"/>
                <a:gd name="connsiteX17" fmla="*/ 76711 w 3734311"/>
                <a:gd name="connsiteY17" fmla="*/ 319120 h 343667"/>
                <a:gd name="connsiteX18" fmla="*/ 110464 w 3734311"/>
                <a:gd name="connsiteY18" fmla="*/ 328325 h 343667"/>
                <a:gd name="connsiteX19" fmla="*/ 156491 w 3734311"/>
                <a:gd name="connsiteY19" fmla="*/ 334462 h 343667"/>
                <a:gd name="connsiteX20" fmla="*/ 303777 w 3734311"/>
                <a:gd name="connsiteY20" fmla="*/ 337530 h 343667"/>
                <a:gd name="connsiteX21" fmla="*/ 616759 w 3734311"/>
                <a:gd name="connsiteY21" fmla="*/ 343667 h 343667"/>
                <a:gd name="connsiteX22" fmla="*/ 1006453 w 3734311"/>
                <a:gd name="connsiteY22" fmla="*/ 343667 h 343667"/>
                <a:gd name="connsiteX23" fmla="*/ 1445243 w 3734311"/>
                <a:gd name="connsiteY23" fmla="*/ 343667 h 343667"/>
                <a:gd name="connsiteX24" fmla="*/ 1795047 w 3734311"/>
                <a:gd name="connsiteY24" fmla="*/ 340599 h 343667"/>
                <a:gd name="connsiteX25" fmla="*/ 2209288 w 3734311"/>
                <a:gd name="connsiteY25" fmla="*/ 340599 h 343667"/>
                <a:gd name="connsiteX26" fmla="*/ 2783090 w 3734311"/>
                <a:gd name="connsiteY26" fmla="*/ 337530 h 343667"/>
                <a:gd name="connsiteX27" fmla="*/ 3390644 w 3734311"/>
                <a:gd name="connsiteY27" fmla="*/ 334462 h 343667"/>
                <a:gd name="connsiteX28" fmla="*/ 3458150 w 3734311"/>
                <a:gd name="connsiteY28" fmla="*/ 334462 h 343667"/>
                <a:gd name="connsiteX29" fmla="*/ 3608504 w 3734311"/>
                <a:gd name="connsiteY29" fmla="*/ 309914 h 343667"/>
                <a:gd name="connsiteX30" fmla="*/ 3639189 w 3734311"/>
                <a:gd name="connsiteY30" fmla="*/ 270024 h 343667"/>
                <a:gd name="connsiteX31" fmla="*/ 3676010 w 3734311"/>
                <a:gd name="connsiteY31" fmla="*/ 199450 h 343667"/>
                <a:gd name="connsiteX32" fmla="*/ 3703627 w 3734311"/>
                <a:gd name="connsiteY32" fmla="*/ 135012 h 343667"/>
                <a:gd name="connsiteX33" fmla="*/ 3725106 w 3734311"/>
                <a:gd name="connsiteY33" fmla="*/ 73643 h 343667"/>
                <a:gd name="connsiteX34" fmla="*/ 3734311 w 3734311"/>
                <a:gd name="connsiteY34" fmla="*/ 24548 h 343667"/>
                <a:gd name="connsiteX35" fmla="*/ 3731243 w 3734311"/>
                <a:gd name="connsiteY35" fmla="*/ 9205 h 343667"/>
                <a:gd name="connsiteX36" fmla="*/ 3725106 w 3734311"/>
                <a:gd name="connsiteY36" fmla="*/ 0 h 343667"/>
                <a:gd name="connsiteX37" fmla="*/ 3715900 w 3734311"/>
                <a:gd name="connsiteY37" fmla="*/ 0 h 343667"/>
                <a:gd name="connsiteX38" fmla="*/ 3688284 w 3734311"/>
                <a:gd name="connsiteY38" fmla="*/ 6137 h 343667"/>
                <a:gd name="connsiteX39" fmla="*/ 3657600 w 3734311"/>
                <a:gd name="connsiteY39" fmla="*/ 21479 h 343667"/>
                <a:gd name="connsiteX40" fmla="*/ 3614641 w 3734311"/>
                <a:gd name="connsiteY40" fmla="*/ 52164 h 343667"/>
                <a:gd name="connsiteX41" fmla="*/ 3568615 w 3734311"/>
                <a:gd name="connsiteY41" fmla="*/ 79780 h 343667"/>
                <a:gd name="connsiteX42" fmla="*/ 3507245 w 3734311"/>
                <a:gd name="connsiteY42" fmla="*/ 110465 h 343667"/>
                <a:gd name="connsiteX43" fmla="*/ 3448945 w 3734311"/>
                <a:gd name="connsiteY43" fmla="*/ 128875 h 343667"/>
                <a:gd name="connsiteX44" fmla="*/ 3356891 w 3734311"/>
                <a:gd name="connsiteY44" fmla="*/ 135012 h 343667"/>
                <a:gd name="connsiteX45" fmla="*/ 3074593 w 3734311"/>
                <a:gd name="connsiteY45" fmla="*/ 131944 h 343667"/>
                <a:gd name="connsiteX46" fmla="*/ 2519202 w 3734311"/>
                <a:gd name="connsiteY46" fmla="*/ 131944 h 343667"/>
                <a:gd name="connsiteX47" fmla="*/ 2040523 w 3734311"/>
                <a:gd name="connsiteY47" fmla="*/ 135012 h 34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734311" h="343667">
                  <a:moveTo>
                    <a:pt x="2040523" y="135012"/>
                  </a:moveTo>
                  <a:lnTo>
                    <a:pt x="1653898" y="131944"/>
                  </a:lnTo>
                  <a:lnTo>
                    <a:pt x="1316368" y="131944"/>
                  </a:lnTo>
                  <a:lnTo>
                    <a:pt x="1058617" y="131944"/>
                  </a:lnTo>
                  <a:lnTo>
                    <a:pt x="843825" y="128875"/>
                  </a:lnTo>
                  <a:lnTo>
                    <a:pt x="724155" y="122738"/>
                  </a:lnTo>
                  <a:lnTo>
                    <a:pt x="546185" y="107396"/>
                  </a:lnTo>
                  <a:lnTo>
                    <a:pt x="426515" y="88985"/>
                  </a:lnTo>
                  <a:lnTo>
                    <a:pt x="316051" y="92054"/>
                  </a:lnTo>
                  <a:lnTo>
                    <a:pt x="156491" y="107396"/>
                  </a:lnTo>
                  <a:lnTo>
                    <a:pt x="104327" y="135012"/>
                  </a:lnTo>
                  <a:lnTo>
                    <a:pt x="39890" y="184108"/>
                  </a:lnTo>
                  <a:lnTo>
                    <a:pt x="12274" y="214792"/>
                  </a:lnTo>
                  <a:lnTo>
                    <a:pt x="0" y="236271"/>
                  </a:lnTo>
                  <a:lnTo>
                    <a:pt x="3068" y="263887"/>
                  </a:lnTo>
                  <a:lnTo>
                    <a:pt x="12274" y="282298"/>
                  </a:lnTo>
                  <a:lnTo>
                    <a:pt x="42958" y="303777"/>
                  </a:lnTo>
                  <a:lnTo>
                    <a:pt x="76711" y="319120"/>
                  </a:lnTo>
                  <a:lnTo>
                    <a:pt x="110464" y="328325"/>
                  </a:lnTo>
                  <a:lnTo>
                    <a:pt x="156491" y="334462"/>
                  </a:lnTo>
                  <a:lnTo>
                    <a:pt x="303777" y="337530"/>
                  </a:lnTo>
                  <a:lnTo>
                    <a:pt x="616759" y="343667"/>
                  </a:lnTo>
                  <a:lnTo>
                    <a:pt x="1006453" y="343667"/>
                  </a:lnTo>
                  <a:lnTo>
                    <a:pt x="1445243" y="343667"/>
                  </a:lnTo>
                  <a:lnTo>
                    <a:pt x="1795047" y="340599"/>
                  </a:lnTo>
                  <a:lnTo>
                    <a:pt x="2209288" y="340599"/>
                  </a:lnTo>
                  <a:lnTo>
                    <a:pt x="2783090" y="337530"/>
                  </a:lnTo>
                  <a:lnTo>
                    <a:pt x="3390644" y="334462"/>
                  </a:lnTo>
                  <a:lnTo>
                    <a:pt x="3458150" y="334462"/>
                  </a:lnTo>
                  <a:lnTo>
                    <a:pt x="3608504" y="309914"/>
                  </a:lnTo>
                  <a:lnTo>
                    <a:pt x="3639189" y="270024"/>
                  </a:lnTo>
                  <a:lnTo>
                    <a:pt x="3676010" y="199450"/>
                  </a:lnTo>
                  <a:lnTo>
                    <a:pt x="3703627" y="135012"/>
                  </a:lnTo>
                  <a:lnTo>
                    <a:pt x="3725106" y="73643"/>
                  </a:lnTo>
                  <a:lnTo>
                    <a:pt x="3734311" y="24548"/>
                  </a:lnTo>
                  <a:lnTo>
                    <a:pt x="3731243" y="9205"/>
                  </a:lnTo>
                  <a:lnTo>
                    <a:pt x="3725106" y="0"/>
                  </a:lnTo>
                  <a:lnTo>
                    <a:pt x="3715900" y="0"/>
                  </a:lnTo>
                  <a:lnTo>
                    <a:pt x="3688284" y="6137"/>
                  </a:lnTo>
                  <a:lnTo>
                    <a:pt x="3657600" y="21479"/>
                  </a:lnTo>
                  <a:lnTo>
                    <a:pt x="3614641" y="52164"/>
                  </a:lnTo>
                  <a:lnTo>
                    <a:pt x="3568615" y="79780"/>
                  </a:lnTo>
                  <a:lnTo>
                    <a:pt x="3507245" y="110465"/>
                  </a:lnTo>
                  <a:lnTo>
                    <a:pt x="3448945" y="128875"/>
                  </a:lnTo>
                  <a:lnTo>
                    <a:pt x="3356891" y="135012"/>
                  </a:lnTo>
                  <a:lnTo>
                    <a:pt x="3074593" y="131944"/>
                  </a:lnTo>
                  <a:lnTo>
                    <a:pt x="2519202" y="131944"/>
                  </a:lnTo>
                  <a:lnTo>
                    <a:pt x="2040523" y="135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64">
              <a:extLst>
                <a:ext uri="{FF2B5EF4-FFF2-40B4-BE49-F238E27FC236}">
                  <a16:creationId xmlns:a16="http://schemas.microsoft.com/office/drawing/2014/main" id="{5CA33B95-04F6-4F68-852E-91AAFB81D480}"/>
                </a:ext>
              </a:extLst>
            </p:cNvPr>
            <p:cNvSpPr/>
            <p:nvPr/>
          </p:nvSpPr>
          <p:spPr>
            <a:xfrm>
              <a:off x="3686175" y="1954213"/>
              <a:ext cx="774700" cy="447675"/>
            </a:xfrm>
            <a:custGeom>
              <a:avLst/>
              <a:gdLst>
                <a:gd name="connsiteX0" fmla="*/ 357188 w 773906"/>
                <a:gd name="connsiteY0" fmla="*/ 290513 h 447675"/>
                <a:gd name="connsiteX1" fmla="*/ 230981 w 773906"/>
                <a:gd name="connsiteY1" fmla="*/ 207169 h 447675"/>
                <a:gd name="connsiteX2" fmla="*/ 123825 w 773906"/>
                <a:gd name="connsiteY2" fmla="*/ 138113 h 447675"/>
                <a:gd name="connsiteX3" fmla="*/ 0 w 773906"/>
                <a:gd name="connsiteY3" fmla="*/ 57150 h 447675"/>
                <a:gd name="connsiteX4" fmla="*/ 78581 w 773906"/>
                <a:gd name="connsiteY4" fmla="*/ 0 h 447675"/>
                <a:gd name="connsiteX5" fmla="*/ 197644 w 773906"/>
                <a:gd name="connsiteY5" fmla="*/ 40482 h 447675"/>
                <a:gd name="connsiteX6" fmla="*/ 345281 w 773906"/>
                <a:gd name="connsiteY6" fmla="*/ 92869 h 447675"/>
                <a:gd name="connsiteX7" fmla="*/ 485775 w 773906"/>
                <a:gd name="connsiteY7" fmla="*/ 147638 h 447675"/>
                <a:gd name="connsiteX8" fmla="*/ 583406 w 773906"/>
                <a:gd name="connsiteY8" fmla="*/ 192882 h 447675"/>
                <a:gd name="connsiteX9" fmla="*/ 669131 w 773906"/>
                <a:gd name="connsiteY9" fmla="*/ 242888 h 447675"/>
                <a:gd name="connsiteX10" fmla="*/ 711994 w 773906"/>
                <a:gd name="connsiteY10" fmla="*/ 276225 h 447675"/>
                <a:gd name="connsiteX11" fmla="*/ 742950 w 773906"/>
                <a:gd name="connsiteY11" fmla="*/ 309563 h 447675"/>
                <a:gd name="connsiteX12" fmla="*/ 762000 w 773906"/>
                <a:gd name="connsiteY12" fmla="*/ 340519 h 447675"/>
                <a:gd name="connsiteX13" fmla="*/ 771525 w 773906"/>
                <a:gd name="connsiteY13" fmla="*/ 366713 h 447675"/>
                <a:gd name="connsiteX14" fmla="*/ 773906 w 773906"/>
                <a:gd name="connsiteY14" fmla="*/ 392907 h 447675"/>
                <a:gd name="connsiteX15" fmla="*/ 764381 w 773906"/>
                <a:gd name="connsiteY15" fmla="*/ 414338 h 447675"/>
                <a:gd name="connsiteX16" fmla="*/ 742950 w 773906"/>
                <a:gd name="connsiteY16" fmla="*/ 433388 h 447675"/>
                <a:gd name="connsiteX17" fmla="*/ 723900 w 773906"/>
                <a:gd name="connsiteY17" fmla="*/ 442913 h 447675"/>
                <a:gd name="connsiteX18" fmla="*/ 692944 w 773906"/>
                <a:gd name="connsiteY18" fmla="*/ 447675 h 447675"/>
                <a:gd name="connsiteX19" fmla="*/ 657225 w 773906"/>
                <a:gd name="connsiteY19" fmla="*/ 447675 h 447675"/>
                <a:gd name="connsiteX20" fmla="*/ 597694 w 773906"/>
                <a:gd name="connsiteY20" fmla="*/ 433388 h 447675"/>
                <a:gd name="connsiteX21" fmla="*/ 535781 w 773906"/>
                <a:gd name="connsiteY21" fmla="*/ 409575 h 447675"/>
                <a:gd name="connsiteX22" fmla="*/ 476250 w 773906"/>
                <a:gd name="connsiteY22" fmla="*/ 371475 h 447675"/>
                <a:gd name="connsiteX23" fmla="*/ 357188 w 773906"/>
                <a:gd name="connsiteY23" fmla="*/ 290513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73906" h="447675">
                  <a:moveTo>
                    <a:pt x="357188" y="290513"/>
                  </a:moveTo>
                  <a:lnTo>
                    <a:pt x="230981" y="207169"/>
                  </a:lnTo>
                  <a:lnTo>
                    <a:pt x="123825" y="138113"/>
                  </a:lnTo>
                  <a:lnTo>
                    <a:pt x="0" y="57150"/>
                  </a:lnTo>
                  <a:lnTo>
                    <a:pt x="78581" y="0"/>
                  </a:lnTo>
                  <a:lnTo>
                    <a:pt x="197644" y="40482"/>
                  </a:lnTo>
                  <a:lnTo>
                    <a:pt x="345281" y="92869"/>
                  </a:lnTo>
                  <a:lnTo>
                    <a:pt x="485775" y="147638"/>
                  </a:lnTo>
                  <a:lnTo>
                    <a:pt x="583406" y="192882"/>
                  </a:lnTo>
                  <a:lnTo>
                    <a:pt x="669131" y="242888"/>
                  </a:lnTo>
                  <a:lnTo>
                    <a:pt x="711994" y="276225"/>
                  </a:lnTo>
                  <a:lnTo>
                    <a:pt x="742950" y="309563"/>
                  </a:lnTo>
                  <a:lnTo>
                    <a:pt x="762000" y="340519"/>
                  </a:lnTo>
                  <a:lnTo>
                    <a:pt x="771525" y="366713"/>
                  </a:lnTo>
                  <a:lnTo>
                    <a:pt x="773906" y="392907"/>
                  </a:lnTo>
                  <a:lnTo>
                    <a:pt x="764381" y="414338"/>
                  </a:lnTo>
                  <a:lnTo>
                    <a:pt x="742950" y="433388"/>
                  </a:lnTo>
                  <a:lnTo>
                    <a:pt x="723900" y="442913"/>
                  </a:lnTo>
                  <a:lnTo>
                    <a:pt x="692944" y="447675"/>
                  </a:lnTo>
                  <a:lnTo>
                    <a:pt x="657225" y="447675"/>
                  </a:lnTo>
                  <a:lnTo>
                    <a:pt x="597694" y="433388"/>
                  </a:lnTo>
                  <a:lnTo>
                    <a:pt x="535781" y="409575"/>
                  </a:lnTo>
                  <a:lnTo>
                    <a:pt x="476250" y="371475"/>
                  </a:lnTo>
                  <a:lnTo>
                    <a:pt x="357188" y="290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65">
              <a:extLst>
                <a:ext uri="{FF2B5EF4-FFF2-40B4-BE49-F238E27FC236}">
                  <a16:creationId xmlns:a16="http://schemas.microsoft.com/office/drawing/2014/main" id="{519D74DD-7BD9-472A-BEF7-7B3033E6383C}"/>
                </a:ext>
              </a:extLst>
            </p:cNvPr>
            <p:cNvSpPr/>
            <p:nvPr/>
          </p:nvSpPr>
          <p:spPr>
            <a:xfrm>
              <a:off x="2886075" y="2808288"/>
              <a:ext cx="1362075" cy="354012"/>
            </a:xfrm>
            <a:custGeom>
              <a:avLst/>
              <a:gdLst>
                <a:gd name="connsiteX0" fmla="*/ 759619 w 1362075"/>
                <a:gd name="connsiteY0" fmla="*/ 123825 h 354806"/>
                <a:gd name="connsiteX1" fmla="*/ 652463 w 1362075"/>
                <a:gd name="connsiteY1" fmla="*/ 147637 h 354806"/>
                <a:gd name="connsiteX2" fmla="*/ 554831 w 1362075"/>
                <a:gd name="connsiteY2" fmla="*/ 164306 h 354806"/>
                <a:gd name="connsiteX3" fmla="*/ 461963 w 1362075"/>
                <a:gd name="connsiteY3" fmla="*/ 176212 h 354806"/>
                <a:gd name="connsiteX4" fmla="*/ 390525 w 1362075"/>
                <a:gd name="connsiteY4" fmla="*/ 180975 h 354806"/>
                <a:gd name="connsiteX5" fmla="*/ 316706 w 1362075"/>
                <a:gd name="connsiteY5" fmla="*/ 180975 h 354806"/>
                <a:gd name="connsiteX6" fmla="*/ 233363 w 1362075"/>
                <a:gd name="connsiteY6" fmla="*/ 180975 h 354806"/>
                <a:gd name="connsiteX7" fmla="*/ 164306 w 1362075"/>
                <a:gd name="connsiteY7" fmla="*/ 171450 h 354806"/>
                <a:gd name="connsiteX8" fmla="*/ 97631 w 1362075"/>
                <a:gd name="connsiteY8" fmla="*/ 159544 h 354806"/>
                <a:gd name="connsiteX9" fmla="*/ 35719 w 1362075"/>
                <a:gd name="connsiteY9" fmla="*/ 138112 h 354806"/>
                <a:gd name="connsiteX10" fmla="*/ 0 w 1362075"/>
                <a:gd name="connsiteY10" fmla="*/ 128587 h 354806"/>
                <a:gd name="connsiteX11" fmla="*/ 30956 w 1362075"/>
                <a:gd name="connsiteY11" fmla="*/ 178594 h 354806"/>
                <a:gd name="connsiteX12" fmla="*/ 71438 w 1362075"/>
                <a:gd name="connsiteY12" fmla="*/ 226219 h 354806"/>
                <a:gd name="connsiteX13" fmla="*/ 126206 w 1362075"/>
                <a:gd name="connsiteY13" fmla="*/ 266700 h 354806"/>
                <a:gd name="connsiteX14" fmla="*/ 180975 w 1362075"/>
                <a:gd name="connsiteY14" fmla="*/ 297656 h 354806"/>
                <a:gd name="connsiteX15" fmla="*/ 230981 w 1362075"/>
                <a:gd name="connsiteY15" fmla="*/ 319087 h 354806"/>
                <a:gd name="connsiteX16" fmla="*/ 297656 w 1362075"/>
                <a:gd name="connsiteY16" fmla="*/ 335756 h 354806"/>
                <a:gd name="connsiteX17" fmla="*/ 378619 w 1362075"/>
                <a:gd name="connsiteY17" fmla="*/ 347662 h 354806"/>
                <a:gd name="connsiteX18" fmla="*/ 516731 w 1362075"/>
                <a:gd name="connsiteY18" fmla="*/ 354806 h 354806"/>
                <a:gd name="connsiteX19" fmla="*/ 578644 w 1362075"/>
                <a:gd name="connsiteY19" fmla="*/ 352425 h 354806"/>
                <a:gd name="connsiteX20" fmla="*/ 750094 w 1362075"/>
                <a:gd name="connsiteY20" fmla="*/ 326231 h 354806"/>
                <a:gd name="connsiteX21" fmla="*/ 902494 w 1362075"/>
                <a:gd name="connsiteY21" fmla="*/ 295275 h 354806"/>
                <a:gd name="connsiteX22" fmla="*/ 1052513 w 1362075"/>
                <a:gd name="connsiteY22" fmla="*/ 257175 h 354806"/>
                <a:gd name="connsiteX23" fmla="*/ 1188244 w 1362075"/>
                <a:gd name="connsiteY23" fmla="*/ 216694 h 354806"/>
                <a:gd name="connsiteX24" fmla="*/ 1262063 w 1362075"/>
                <a:gd name="connsiteY24" fmla="*/ 185737 h 354806"/>
                <a:gd name="connsiteX25" fmla="*/ 1300163 w 1362075"/>
                <a:gd name="connsiteY25" fmla="*/ 166687 h 354806"/>
                <a:gd name="connsiteX26" fmla="*/ 1333500 w 1362075"/>
                <a:gd name="connsiteY26" fmla="*/ 145256 h 354806"/>
                <a:gd name="connsiteX27" fmla="*/ 1347788 w 1362075"/>
                <a:gd name="connsiteY27" fmla="*/ 128587 h 354806"/>
                <a:gd name="connsiteX28" fmla="*/ 1362075 w 1362075"/>
                <a:gd name="connsiteY28" fmla="*/ 97631 h 354806"/>
                <a:gd name="connsiteX29" fmla="*/ 1362075 w 1362075"/>
                <a:gd name="connsiteY29" fmla="*/ 80962 h 354806"/>
                <a:gd name="connsiteX30" fmla="*/ 1350169 w 1362075"/>
                <a:gd name="connsiteY30" fmla="*/ 57150 h 354806"/>
                <a:gd name="connsiteX31" fmla="*/ 1326356 w 1362075"/>
                <a:gd name="connsiteY31" fmla="*/ 35719 h 354806"/>
                <a:gd name="connsiteX32" fmla="*/ 1307306 w 1362075"/>
                <a:gd name="connsiteY32" fmla="*/ 21431 h 354806"/>
                <a:gd name="connsiteX33" fmla="*/ 1266825 w 1362075"/>
                <a:gd name="connsiteY33" fmla="*/ 9525 h 354806"/>
                <a:gd name="connsiteX34" fmla="*/ 1207294 w 1362075"/>
                <a:gd name="connsiteY34" fmla="*/ 0 h 354806"/>
                <a:gd name="connsiteX35" fmla="*/ 1145381 w 1362075"/>
                <a:gd name="connsiteY35" fmla="*/ 0 h 354806"/>
                <a:gd name="connsiteX36" fmla="*/ 1097756 w 1362075"/>
                <a:gd name="connsiteY36" fmla="*/ 2381 h 354806"/>
                <a:gd name="connsiteX37" fmla="*/ 1064419 w 1362075"/>
                <a:gd name="connsiteY37" fmla="*/ 16669 h 354806"/>
                <a:gd name="connsiteX38" fmla="*/ 1007269 w 1362075"/>
                <a:gd name="connsiteY38" fmla="*/ 40481 h 354806"/>
                <a:gd name="connsiteX39" fmla="*/ 919163 w 1362075"/>
                <a:gd name="connsiteY39" fmla="*/ 78581 h 354806"/>
                <a:gd name="connsiteX40" fmla="*/ 759619 w 1362075"/>
                <a:gd name="connsiteY40" fmla="*/ 123825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62075" h="354806">
                  <a:moveTo>
                    <a:pt x="759619" y="123825"/>
                  </a:moveTo>
                  <a:lnTo>
                    <a:pt x="652463" y="147637"/>
                  </a:lnTo>
                  <a:lnTo>
                    <a:pt x="554831" y="164306"/>
                  </a:lnTo>
                  <a:lnTo>
                    <a:pt x="461963" y="176212"/>
                  </a:lnTo>
                  <a:lnTo>
                    <a:pt x="390525" y="180975"/>
                  </a:lnTo>
                  <a:lnTo>
                    <a:pt x="316706" y="180975"/>
                  </a:lnTo>
                  <a:lnTo>
                    <a:pt x="233363" y="180975"/>
                  </a:lnTo>
                  <a:lnTo>
                    <a:pt x="164306" y="171450"/>
                  </a:lnTo>
                  <a:lnTo>
                    <a:pt x="97631" y="159544"/>
                  </a:lnTo>
                  <a:lnTo>
                    <a:pt x="35719" y="138112"/>
                  </a:lnTo>
                  <a:lnTo>
                    <a:pt x="0" y="128587"/>
                  </a:lnTo>
                  <a:lnTo>
                    <a:pt x="30956" y="178594"/>
                  </a:lnTo>
                  <a:lnTo>
                    <a:pt x="71438" y="226219"/>
                  </a:lnTo>
                  <a:lnTo>
                    <a:pt x="126206" y="266700"/>
                  </a:lnTo>
                  <a:lnTo>
                    <a:pt x="180975" y="297656"/>
                  </a:lnTo>
                  <a:lnTo>
                    <a:pt x="230981" y="319087"/>
                  </a:lnTo>
                  <a:lnTo>
                    <a:pt x="297656" y="335756"/>
                  </a:lnTo>
                  <a:lnTo>
                    <a:pt x="378619" y="347662"/>
                  </a:lnTo>
                  <a:lnTo>
                    <a:pt x="516731" y="354806"/>
                  </a:lnTo>
                  <a:lnTo>
                    <a:pt x="578644" y="352425"/>
                  </a:lnTo>
                  <a:lnTo>
                    <a:pt x="750094" y="326231"/>
                  </a:lnTo>
                  <a:lnTo>
                    <a:pt x="902494" y="295275"/>
                  </a:lnTo>
                  <a:lnTo>
                    <a:pt x="1052513" y="257175"/>
                  </a:lnTo>
                  <a:lnTo>
                    <a:pt x="1188244" y="216694"/>
                  </a:lnTo>
                  <a:lnTo>
                    <a:pt x="1262063" y="185737"/>
                  </a:lnTo>
                  <a:lnTo>
                    <a:pt x="1300163" y="166687"/>
                  </a:lnTo>
                  <a:lnTo>
                    <a:pt x="1333500" y="145256"/>
                  </a:lnTo>
                  <a:lnTo>
                    <a:pt x="1347788" y="128587"/>
                  </a:lnTo>
                  <a:lnTo>
                    <a:pt x="1362075" y="97631"/>
                  </a:lnTo>
                  <a:lnTo>
                    <a:pt x="1362075" y="80962"/>
                  </a:lnTo>
                  <a:lnTo>
                    <a:pt x="1350169" y="57150"/>
                  </a:lnTo>
                  <a:lnTo>
                    <a:pt x="1326356" y="35719"/>
                  </a:lnTo>
                  <a:lnTo>
                    <a:pt x="1307306" y="21431"/>
                  </a:lnTo>
                  <a:lnTo>
                    <a:pt x="1266825" y="9525"/>
                  </a:lnTo>
                  <a:lnTo>
                    <a:pt x="1207294" y="0"/>
                  </a:lnTo>
                  <a:lnTo>
                    <a:pt x="1145381" y="0"/>
                  </a:lnTo>
                  <a:lnTo>
                    <a:pt x="1097756" y="2381"/>
                  </a:lnTo>
                  <a:lnTo>
                    <a:pt x="1064419" y="16669"/>
                  </a:lnTo>
                  <a:lnTo>
                    <a:pt x="1007269" y="40481"/>
                  </a:lnTo>
                  <a:lnTo>
                    <a:pt x="919163" y="78581"/>
                  </a:lnTo>
                  <a:lnTo>
                    <a:pt x="759619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66">
              <a:extLst>
                <a:ext uri="{FF2B5EF4-FFF2-40B4-BE49-F238E27FC236}">
                  <a16:creationId xmlns:a16="http://schemas.microsoft.com/office/drawing/2014/main" id="{9FFAC15E-DD05-4FD7-8CC7-FB8301D90FAC}"/>
                </a:ext>
              </a:extLst>
            </p:cNvPr>
            <p:cNvSpPr/>
            <p:nvPr/>
          </p:nvSpPr>
          <p:spPr>
            <a:xfrm>
              <a:off x="2632075" y="3476625"/>
              <a:ext cx="1747838" cy="487363"/>
            </a:xfrm>
            <a:custGeom>
              <a:avLst/>
              <a:gdLst>
                <a:gd name="connsiteX0" fmla="*/ 764382 w 1747838"/>
                <a:gd name="connsiteY0" fmla="*/ 211931 h 488156"/>
                <a:gd name="connsiteX1" fmla="*/ 895350 w 1747838"/>
                <a:gd name="connsiteY1" fmla="*/ 173831 h 488156"/>
                <a:gd name="connsiteX2" fmla="*/ 1088232 w 1747838"/>
                <a:gd name="connsiteY2" fmla="*/ 135731 h 488156"/>
                <a:gd name="connsiteX3" fmla="*/ 1226344 w 1747838"/>
                <a:gd name="connsiteY3" fmla="*/ 100013 h 488156"/>
                <a:gd name="connsiteX4" fmla="*/ 1302544 w 1747838"/>
                <a:gd name="connsiteY4" fmla="*/ 73819 h 488156"/>
                <a:gd name="connsiteX5" fmla="*/ 1366838 w 1747838"/>
                <a:gd name="connsiteY5" fmla="*/ 47625 h 488156"/>
                <a:gd name="connsiteX6" fmla="*/ 1423988 w 1747838"/>
                <a:gd name="connsiteY6" fmla="*/ 26194 h 488156"/>
                <a:gd name="connsiteX7" fmla="*/ 1478757 w 1747838"/>
                <a:gd name="connsiteY7" fmla="*/ 0 h 488156"/>
                <a:gd name="connsiteX8" fmla="*/ 1535907 w 1747838"/>
                <a:gd name="connsiteY8" fmla="*/ 0 h 488156"/>
                <a:gd name="connsiteX9" fmla="*/ 1600200 w 1747838"/>
                <a:gd name="connsiteY9" fmla="*/ 11906 h 488156"/>
                <a:gd name="connsiteX10" fmla="*/ 1645444 w 1747838"/>
                <a:gd name="connsiteY10" fmla="*/ 26194 h 488156"/>
                <a:gd name="connsiteX11" fmla="*/ 1671638 w 1747838"/>
                <a:gd name="connsiteY11" fmla="*/ 35719 h 488156"/>
                <a:gd name="connsiteX12" fmla="*/ 1700213 w 1747838"/>
                <a:gd name="connsiteY12" fmla="*/ 50006 h 488156"/>
                <a:gd name="connsiteX13" fmla="*/ 1716882 w 1747838"/>
                <a:gd name="connsiteY13" fmla="*/ 64294 h 488156"/>
                <a:gd name="connsiteX14" fmla="*/ 1733550 w 1747838"/>
                <a:gd name="connsiteY14" fmla="*/ 85725 h 488156"/>
                <a:gd name="connsiteX15" fmla="*/ 1745457 w 1747838"/>
                <a:gd name="connsiteY15" fmla="*/ 107156 h 488156"/>
                <a:gd name="connsiteX16" fmla="*/ 1747838 w 1747838"/>
                <a:gd name="connsiteY16" fmla="*/ 130969 h 488156"/>
                <a:gd name="connsiteX17" fmla="*/ 1738313 w 1747838"/>
                <a:gd name="connsiteY17" fmla="*/ 152400 h 488156"/>
                <a:gd name="connsiteX18" fmla="*/ 1714500 w 1747838"/>
                <a:gd name="connsiteY18" fmla="*/ 176213 h 488156"/>
                <a:gd name="connsiteX19" fmla="*/ 1681163 w 1747838"/>
                <a:gd name="connsiteY19" fmla="*/ 190500 h 488156"/>
                <a:gd name="connsiteX20" fmla="*/ 1628775 w 1747838"/>
                <a:gd name="connsiteY20" fmla="*/ 209550 h 488156"/>
                <a:gd name="connsiteX21" fmla="*/ 1571625 w 1747838"/>
                <a:gd name="connsiteY21" fmla="*/ 219075 h 488156"/>
                <a:gd name="connsiteX22" fmla="*/ 1533525 w 1747838"/>
                <a:gd name="connsiteY22" fmla="*/ 219075 h 488156"/>
                <a:gd name="connsiteX23" fmla="*/ 1421607 w 1747838"/>
                <a:gd name="connsiteY23" fmla="*/ 242888 h 488156"/>
                <a:gd name="connsiteX24" fmla="*/ 1214438 w 1747838"/>
                <a:gd name="connsiteY24" fmla="*/ 285750 h 488156"/>
                <a:gd name="connsiteX25" fmla="*/ 1083469 w 1747838"/>
                <a:gd name="connsiteY25" fmla="*/ 314325 h 488156"/>
                <a:gd name="connsiteX26" fmla="*/ 883444 w 1747838"/>
                <a:gd name="connsiteY26" fmla="*/ 354806 h 488156"/>
                <a:gd name="connsiteX27" fmla="*/ 795338 w 1747838"/>
                <a:gd name="connsiteY27" fmla="*/ 383381 h 488156"/>
                <a:gd name="connsiteX28" fmla="*/ 709613 w 1747838"/>
                <a:gd name="connsiteY28" fmla="*/ 409575 h 488156"/>
                <a:gd name="connsiteX29" fmla="*/ 640557 w 1747838"/>
                <a:gd name="connsiteY29" fmla="*/ 428625 h 488156"/>
                <a:gd name="connsiteX30" fmla="*/ 561975 w 1747838"/>
                <a:gd name="connsiteY30" fmla="*/ 450056 h 488156"/>
                <a:gd name="connsiteX31" fmla="*/ 509588 w 1747838"/>
                <a:gd name="connsiteY31" fmla="*/ 461963 h 488156"/>
                <a:gd name="connsiteX32" fmla="*/ 447675 w 1747838"/>
                <a:gd name="connsiteY32" fmla="*/ 476250 h 488156"/>
                <a:gd name="connsiteX33" fmla="*/ 404813 w 1747838"/>
                <a:gd name="connsiteY33" fmla="*/ 483394 h 488156"/>
                <a:gd name="connsiteX34" fmla="*/ 369094 w 1747838"/>
                <a:gd name="connsiteY34" fmla="*/ 488156 h 488156"/>
                <a:gd name="connsiteX35" fmla="*/ 297657 w 1747838"/>
                <a:gd name="connsiteY35" fmla="*/ 485775 h 488156"/>
                <a:gd name="connsiteX36" fmla="*/ 247650 w 1747838"/>
                <a:gd name="connsiteY36" fmla="*/ 481013 h 488156"/>
                <a:gd name="connsiteX37" fmla="*/ 202407 w 1747838"/>
                <a:gd name="connsiteY37" fmla="*/ 469106 h 488156"/>
                <a:gd name="connsiteX38" fmla="*/ 154782 w 1747838"/>
                <a:gd name="connsiteY38" fmla="*/ 450056 h 488156"/>
                <a:gd name="connsiteX39" fmla="*/ 111919 w 1747838"/>
                <a:gd name="connsiteY39" fmla="*/ 426244 h 488156"/>
                <a:gd name="connsiteX40" fmla="*/ 80963 w 1747838"/>
                <a:gd name="connsiteY40" fmla="*/ 404813 h 488156"/>
                <a:gd name="connsiteX41" fmla="*/ 40482 w 1747838"/>
                <a:gd name="connsiteY41" fmla="*/ 364331 h 488156"/>
                <a:gd name="connsiteX42" fmla="*/ 9525 w 1747838"/>
                <a:gd name="connsiteY42" fmla="*/ 328613 h 488156"/>
                <a:gd name="connsiteX43" fmla="*/ 0 w 1747838"/>
                <a:gd name="connsiteY43" fmla="*/ 307181 h 488156"/>
                <a:gd name="connsiteX44" fmla="*/ 0 w 1747838"/>
                <a:gd name="connsiteY44" fmla="*/ 295275 h 488156"/>
                <a:gd name="connsiteX45" fmla="*/ 7144 w 1747838"/>
                <a:gd name="connsiteY45" fmla="*/ 288131 h 488156"/>
                <a:gd name="connsiteX46" fmla="*/ 30957 w 1747838"/>
                <a:gd name="connsiteY46" fmla="*/ 285750 h 488156"/>
                <a:gd name="connsiteX47" fmla="*/ 100013 w 1747838"/>
                <a:gd name="connsiteY47" fmla="*/ 297656 h 488156"/>
                <a:gd name="connsiteX48" fmla="*/ 183357 w 1747838"/>
                <a:gd name="connsiteY48" fmla="*/ 307181 h 488156"/>
                <a:gd name="connsiteX49" fmla="*/ 283369 w 1747838"/>
                <a:gd name="connsiteY49" fmla="*/ 309563 h 488156"/>
                <a:gd name="connsiteX50" fmla="*/ 328613 w 1747838"/>
                <a:gd name="connsiteY50" fmla="*/ 307181 h 488156"/>
                <a:gd name="connsiteX51" fmla="*/ 450057 w 1747838"/>
                <a:gd name="connsiteY51" fmla="*/ 288131 h 488156"/>
                <a:gd name="connsiteX52" fmla="*/ 640557 w 1747838"/>
                <a:gd name="connsiteY52" fmla="*/ 242888 h 488156"/>
                <a:gd name="connsiteX53" fmla="*/ 764382 w 1747838"/>
                <a:gd name="connsiteY53" fmla="*/ 211931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47838" h="488156">
                  <a:moveTo>
                    <a:pt x="764382" y="211931"/>
                  </a:moveTo>
                  <a:lnTo>
                    <a:pt x="895350" y="173831"/>
                  </a:lnTo>
                  <a:lnTo>
                    <a:pt x="1088232" y="135731"/>
                  </a:lnTo>
                  <a:lnTo>
                    <a:pt x="1226344" y="100013"/>
                  </a:lnTo>
                  <a:lnTo>
                    <a:pt x="1302544" y="73819"/>
                  </a:lnTo>
                  <a:lnTo>
                    <a:pt x="1366838" y="47625"/>
                  </a:lnTo>
                  <a:lnTo>
                    <a:pt x="1423988" y="26194"/>
                  </a:lnTo>
                  <a:lnTo>
                    <a:pt x="1478757" y="0"/>
                  </a:lnTo>
                  <a:lnTo>
                    <a:pt x="1535907" y="0"/>
                  </a:lnTo>
                  <a:lnTo>
                    <a:pt x="1600200" y="11906"/>
                  </a:lnTo>
                  <a:lnTo>
                    <a:pt x="1645444" y="26194"/>
                  </a:lnTo>
                  <a:lnTo>
                    <a:pt x="1671638" y="35719"/>
                  </a:lnTo>
                  <a:lnTo>
                    <a:pt x="1700213" y="50006"/>
                  </a:lnTo>
                  <a:lnTo>
                    <a:pt x="1716882" y="64294"/>
                  </a:lnTo>
                  <a:lnTo>
                    <a:pt x="1733550" y="85725"/>
                  </a:lnTo>
                  <a:lnTo>
                    <a:pt x="1745457" y="107156"/>
                  </a:lnTo>
                  <a:lnTo>
                    <a:pt x="1747838" y="130969"/>
                  </a:lnTo>
                  <a:lnTo>
                    <a:pt x="1738313" y="152400"/>
                  </a:lnTo>
                  <a:lnTo>
                    <a:pt x="1714500" y="176213"/>
                  </a:lnTo>
                  <a:lnTo>
                    <a:pt x="1681163" y="190500"/>
                  </a:lnTo>
                  <a:lnTo>
                    <a:pt x="1628775" y="209550"/>
                  </a:lnTo>
                  <a:lnTo>
                    <a:pt x="1571625" y="219075"/>
                  </a:lnTo>
                  <a:lnTo>
                    <a:pt x="1533525" y="219075"/>
                  </a:lnTo>
                  <a:lnTo>
                    <a:pt x="1421607" y="242888"/>
                  </a:lnTo>
                  <a:lnTo>
                    <a:pt x="1214438" y="285750"/>
                  </a:lnTo>
                  <a:lnTo>
                    <a:pt x="1083469" y="314325"/>
                  </a:lnTo>
                  <a:lnTo>
                    <a:pt x="883444" y="354806"/>
                  </a:lnTo>
                  <a:lnTo>
                    <a:pt x="795338" y="383381"/>
                  </a:lnTo>
                  <a:lnTo>
                    <a:pt x="709613" y="409575"/>
                  </a:lnTo>
                  <a:lnTo>
                    <a:pt x="640557" y="428625"/>
                  </a:lnTo>
                  <a:lnTo>
                    <a:pt x="561975" y="450056"/>
                  </a:lnTo>
                  <a:lnTo>
                    <a:pt x="509588" y="461963"/>
                  </a:lnTo>
                  <a:lnTo>
                    <a:pt x="447675" y="476250"/>
                  </a:lnTo>
                  <a:lnTo>
                    <a:pt x="404813" y="483394"/>
                  </a:lnTo>
                  <a:lnTo>
                    <a:pt x="369094" y="488156"/>
                  </a:lnTo>
                  <a:lnTo>
                    <a:pt x="297657" y="485775"/>
                  </a:lnTo>
                  <a:lnTo>
                    <a:pt x="247650" y="481013"/>
                  </a:lnTo>
                  <a:lnTo>
                    <a:pt x="202407" y="469106"/>
                  </a:lnTo>
                  <a:lnTo>
                    <a:pt x="154782" y="450056"/>
                  </a:lnTo>
                  <a:lnTo>
                    <a:pt x="111919" y="426244"/>
                  </a:lnTo>
                  <a:lnTo>
                    <a:pt x="80963" y="404813"/>
                  </a:lnTo>
                  <a:lnTo>
                    <a:pt x="40482" y="364331"/>
                  </a:lnTo>
                  <a:lnTo>
                    <a:pt x="9525" y="328613"/>
                  </a:lnTo>
                  <a:lnTo>
                    <a:pt x="0" y="307181"/>
                  </a:lnTo>
                  <a:lnTo>
                    <a:pt x="0" y="295275"/>
                  </a:lnTo>
                  <a:lnTo>
                    <a:pt x="7144" y="288131"/>
                  </a:lnTo>
                  <a:lnTo>
                    <a:pt x="30957" y="285750"/>
                  </a:lnTo>
                  <a:lnTo>
                    <a:pt x="100013" y="297656"/>
                  </a:lnTo>
                  <a:lnTo>
                    <a:pt x="183357" y="307181"/>
                  </a:lnTo>
                  <a:lnTo>
                    <a:pt x="283369" y="309563"/>
                  </a:lnTo>
                  <a:lnTo>
                    <a:pt x="328613" y="307181"/>
                  </a:lnTo>
                  <a:lnTo>
                    <a:pt x="450057" y="288131"/>
                  </a:lnTo>
                  <a:lnTo>
                    <a:pt x="640557" y="242888"/>
                  </a:lnTo>
                  <a:lnTo>
                    <a:pt x="764382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70">
              <a:extLst>
                <a:ext uri="{FF2B5EF4-FFF2-40B4-BE49-F238E27FC236}">
                  <a16:creationId xmlns:a16="http://schemas.microsoft.com/office/drawing/2014/main" id="{DEBF3CD2-7CE0-4B3A-9170-CE311C297060}"/>
                </a:ext>
              </a:extLst>
            </p:cNvPr>
            <p:cNvSpPr/>
            <p:nvPr/>
          </p:nvSpPr>
          <p:spPr>
            <a:xfrm>
              <a:off x="3398838" y="3090863"/>
              <a:ext cx="369887" cy="2106612"/>
            </a:xfrm>
            <a:custGeom>
              <a:avLst/>
              <a:gdLst>
                <a:gd name="connsiteX0" fmla="*/ 117022 w 370115"/>
                <a:gd name="connsiteY0" fmla="*/ 1328057 h 2106386"/>
                <a:gd name="connsiteX1" fmla="*/ 119743 w 370115"/>
                <a:gd name="connsiteY1" fmla="*/ 2106386 h 2106386"/>
                <a:gd name="connsiteX2" fmla="*/ 321129 w 370115"/>
                <a:gd name="connsiteY2" fmla="*/ 2016578 h 2106386"/>
                <a:gd name="connsiteX3" fmla="*/ 318407 w 370115"/>
                <a:gd name="connsiteY3" fmla="*/ 1670957 h 2106386"/>
                <a:gd name="connsiteX4" fmla="*/ 323850 w 370115"/>
                <a:gd name="connsiteY4" fmla="*/ 1385207 h 2106386"/>
                <a:gd name="connsiteX5" fmla="*/ 329293 w 370115"/>
                <a:gd name="connsiteY5" fmla="*/ 1159328 h 2106386"/>
                <a:gd name="connsiteX6" fmla="*/ 337457 w 370115"/>
                <a:gd name="connsiteY6" fmla="*/ 881743 h 2106386"/>
                <a:gd name="connsiteX7" fmla="*/ 342900 w 370115"/>
                <a:gd name="connsiteY7" fmla="*/ 674914 h 2106386"/>
                <a:gd name="connsiteX8" fmla="*/ 340179 w 370115"/>
                <a:gd name="connsiteY8" fmla="*/ 489857 h 2106386"/>
                <a:gd name="connsiteX9" fmla="*/ 342900 w 370115"/>
                <a:gd name="connsiteY9" fmla="*/ 378278 h 2106386"/>
                <a:gd name="connsiteX10" fmla="*/ 351065 w 370115"/>
                <a:gd name="connsiteY10" fmla="*/ 318407 h 2106386"/>
                <a:gd name="connsiteX11" fmla="*/ 364672 w 370115"/>
                <a:gd name="connsiteY11" fmla="*/ 258536 h 2106386"/>
                <a:gd name="connsiteX12" fmla="*/ 370115 w 370115"/>
                <a:gd name="connsiteY12" fmla="*/ 217714 h 2106386"/>
                <a:gd name="connsiteX13" fmla="*/ 367393 w 370115"/>
                <a:gd name="connsiteY13" fmla="*/ 182336 h 2106386"/>
                <a:gd name="connsiteX14" fmla="*/ 356507 w 370115"/>
                <a:gd name="connsiteY14" fmla="*/ 152400 h 2106386"/>
                <a:gd name="connsiteX15" fmla="*/ 337457 w 370115"/>
                <a:gd name="connsiteY15" fmla="*/ 125186 h 2106386"/>
                <a:gd name="connsiteX16" fmla="*/ 318407 w 370115"/>
                <a:gd name="connsiteY16" fmla="*/ 106136 h 2106386"/>
                <a:gd name="connsiteX17" fmla="*/ 288472 w 370115"/>
                <a:gd name="connsiteY17" fmla="*/ 84364 h 2106386"/>
                <a:gd name="connsiteX18" fmla="*/ 234043 w 370115"/>
                <a:gd name="connsiteY18" fmla="*/ 59871 h 2106386"/>
                <a:gd name="connsiteX19" fmla="*/ 168729 w 370115"/>
                <a:gd name="connsiteY19" fmla="*/ 13607 h 2106386"/>
                <a:gd name="connsiteX20" fmla="*/ 160565 w 370115"/>
                <a:gd name="connsiteY20" fmla="*/ 0 h 2106386"/>
                <a:gd name="connsiteX21" fmla="*/ 0 w 370115"/>
                <a:gd name="connsiteY21" fmla="*/ 19050 h 2106386"/>
                <a:gd name="connsiteX22" fmla="*/ 48986 w 370115"/>
                <a:gd name="connsiteY22" fmla="*/ 103414 h 2106386"/>
                <a:gd name="connsiteX23" fmla="*/ 76200 w 370115"/>
                <a:gd name="connsiteY23" fmla="*/ 157843 h 2106386"/>
                <a:gd name="connsiteX24" fmla="*/ 100693 w 370115"/>
                <a:gd name="connsiteY24" fmla="*/ 231321 h 2106386"/>
                <a:gd name="connsiteX25" fmla="*/ 114300 w 370115"/>
                <a:gd name="connsiteY25" fmla="*/ 302078 h 2106386"/>
                <a:gd name="connsiteX26" fmla="*/ 117022 w 370115"/>
                <a:gd name="connsiteY26" fmla="*/ 416378 h 2106386"/>
                <a:gd name="connsiteX27" fmla="*/ 117022 w 370115"/>
                <a:gd name="connsiteY27" fmla="*/ 623207 h 2106386"/>
                <a:gd name="connsiteX28" fmla="*/ 117022 w 370115"/>
                <a:gd name="connsiteY28" fmla="*/ 1328057 h 210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70115" h="2106386">
                  <a:moveTo>
                    <a:pt x="117022" y="1328057"/>
                  </a:moveTo>
                  <a:lnTo>
                    <a:pt x="119743" y="2106386"/>
                  </a:lnTo>
                  <a:lnTo>
                    <a:pt x="321129" y="2016578"/>
                  </a:lnTo>
                  <a:cubicBezTo>
                    <a:pt x="320222" y="1901371"/>
                    <a:pt x="319314" y="1786164"/>
                    <a:pt x="318407" y="1670957"/>
                  </a:cubicBezTo>
                  <a:lnTo>
                    <a:pt x="323850" y="1385207"/>
                  </a:lnTo>
                  <a:lnTo>
                    <a:pt x="329293" y="1159328"/>
                  </a:lnTo>
                  <a:lnTo>
                    <a:pt x="337457" y="881743"/>
                  </a:lnTo>
                  <a:lnTo>
                    <a:pt x="342900" y="674914"/>
                  </a:lnTo>
                  <a:lnTo>
                    <a:pt x="340179" y="489857"/>
                  </a:lnTo>
                  <a:lnTo>
                    <a:pt x="342900" y="378278"/>
                  </a:lnTo>
                  <a:lnTo>
                    <a:pt x="351065" y="318407"/>
                  </a:lnTo>
                  <a:lnTo>
                    <a:pt x="364672" y="258536"/>
                  </a:lnTo>
                  <a:lnTo>
                    <a:pt x="370115" y="217714"/>
                  </a:lnTo>
                  <a:lnTo>
                    <a:pt x="367393" y="182336"/>
                  </a:lnTo>
                  <a:lnTo>
                    <a:pt x="356507" y="152400"/>
                  </a:lnTo>
                  <a:lnTo>
                    <a:pt x="337457" y="125186"/>
                  </a:lnTo>
                  <a:lnTo>
                    <a:pt x="318407" y="106136"/>
                  </a:lnTo>
                  <a:lnTo>
                    <a:pt x="288472" y="84364"/>
                  </a:lnTo>
                  <a:lnTo>
                    <a:pt x="234043" y="59871"/>
                  </a:lnTo>
                  <a:lnTo>
                    <a:pt x="168729" y="13607"/>
                  </a:lnTo>
                  <a:lnTo>
                    <a:pt x="160565" y="0"/>
                  </a:lnTo>
                  <a:lnTo>
                    <a:pt x="0" y="19050"/>
                  </a:lnTo>
                  <a:lnTo>
                    <a:pt x="48986" y="103414"/>
                  </a:lnTo>
                  <a:lnTo>
                    <a:pt x="76200" y="157843"/>
                  </a:lnTo>
                  <a:lnTo>
                    <a:pt x="100693" y="231321"/>
                  </a:lnTo>
                  <a:lnTo>
                    <a:pt x="114300" y="302078"/>
                  </a:lnTo>
                  <a:cubicBezTo>
                    <a:pt x="115207" y="340178"/>
                    <a:pt x="116115" y="378278"/>
                    <a:pt x="117022" y="416378"/>
                  </a:cubicBezTo>
                  <a:lnTo>
                    <a:pt x="117022" y="623207"/>
                  </a:lnTo>
                  <a:lnTo>
                    <a:pt x="117022" y="13280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69">
              <a:extLst>
                <a:ext uri="{FF2B5EF4-FFF2-40B4-BE49-F238E27FC236}">
                  <a16:creationId xmlns:a16="http://schemas.microsoft.com/office/drawing/2014/main" id="{DD47D4F3-6362-41CA-B155-541E4B0E7945}"/>
                </a:ext>
              </a:extLst>
            </p:cNvPr>
            <p:cNvSpPr/>
            <p:nvPr/>
          </p:nvSpPr>
          <p:spPr>
            <a:xfrm>
              <a:off x="2509838" y="4741863"/>
              <a:ext cx="1917700" cy="936625"/>
            </a:xfrm>
            <a:custGeom>
              <a:avLst/>
              <a:gdLst>
                <a:gd name="connsiteX0" fmla="*/ 940593 w 1916906"/>
                <a:gd name="connsiteY0" fmla="*/ 414337 h 938212"/>
                <a:gd name="connsiteX1" fmla="*/ 619125 w 1916906"/>
                <a:gd name="connsiteY1" fmla="*/ 540544 h 938212"/>
                <a:gd name="connsiteX2" fmla="*/ 414337 w 1916906"/>
                <a:gd name="connsiteY2" fmla="*/ 619125 h 938212"/>
                <a:gd name="connsiteX3" fmla="*/ 378618 w 1916906"/>
                <a:gd name="connsiteY3" fmla="*/ 631031 h 938212"/>
                <a:gd name="connsiteX4" fmla="*/ 347662 w 1916906"/>
                <a:gd name="connsiteY4" fmla="*/ 635794 h 938212"/>
                <a:gd name="connsiteX5" fmla="*/ 326231 w 1916906"/>
                <a:gd name="connsiteY5" fmla="*/ 635794 h 938212"/>
                <a:gd name="connsiteX6" fmla="*/ 266700 w 1916906"/>
                <a:gd name="connsiteY6" fmla="*/ 626269 h 938212"/>
                <a:gd name="connsiteX7" fmla="*/ 207168 w 1916906"/>
                <a:gd name="connsiteY7" fmla="*/ 607219 h 938212"/>
                <a:gd name="connsiteX8" fmla="*/ 123825 w 1916906"/>
                <a:gd name="connsiteY8" fmla="*/ 578644 h 938212"/>
                <a:gd name="connsiteX9" fmla="*/ 69056 w 1916906"/>
                <a:gd name="connsiteY9" fmla="*/ 550069 h 938212"/>
                <a:gd name="connsiteX10" fmla="*/ 33337 w 1916906"/>
                <a:gd name="connsiteY10" fmla="*/ 533400 h 938212"/>
                <a:gd name="connsiteX11" fmla="*/ 19050 w 1916906"/>
                <a:gd name="connsiteY11" fmla="*/ 533400 h 938212"/>
                <a:gd name="connsiteX12" fmla="*/ 9525 w 1916906"/>
                <a:gd name="connsiteY12" fmla="*/ 535781 h 938212"/>
                <a:gd name="connsiteX13" fmla="*/ 2381 w 1916906"/>
                <a:gd name="connsiteY13" fmla="*/ 540544 h 938212"/>
                <a:gd name="connsiteX14" fmla="*/ 0 w 1916906"/>
                <a:gd name="connsiteY14" fmla="*/ 552450 h 938212"/>
                <a:gd name="connsiteX15" fmla="*/ 7143 w 1916906"/>
                <a:gd name="connsiteY15" fmla="*/ 588169 h 938212"/>
                <a:gd name="connsiteX16" fmla="*/ 23812 w 1916906"/>
                <a:gd name="connsiteY16" fmla="*/ 628650 h 938212"/>
                <a:gd name="connsiteX17" fmla="*/ 90487 w 1916906"/>
                <a:gd name="connsiteY17" fmla="*/ 707231 h 938212"/>
                <a:gd name="connsiteX18" fmla="*/ 183356 w 1916906"/>
                <a:gd name="connsiteY18" fmla="*/ 795337 h 938212"/>
                <a:gd name="connsiteX19" fmla="*/ 242887 w 1916906"/>
                <a:gd name="connsiteY19" fmla="*/ 850106 h 938212"/>
                <a:gd name="connsiteX20" fmla="*/ 288131 w 1916906"/>
                <a:gd name="connsiteY20" fmla="*/ 890587 h 938212"/>
                <a:gd name="connsiteX21" fmla="*/ 319087 w 1916906"/>
                <a:gd name="connsiteY21" fmla="*/ 914400 h 938212"/>
                <a:gd name="connsiteX22" fmla="*/ 340518 w 1916906"/>
                <a:gd name="connsiteY22" fmla="*/ 928687 h 938212"/>
                <a:gd name="connsiteX23" fmla="*/ 352425 w 1916906"/>
                <a:gd name="connsiteY23" fmla="*/ 933450 h 938212"/>
                <a:gd name="connsiteX24" fmla="*/ 383381 w 1916906"/>
                <a:gd name="connsiteY24" fmla="*/ 938212 h 938212"/>
                <a:gd name="connsiteX25" fmla="*/ 402431 w 1916906"/>
                <a:gd name="connsiteY25" fmla="*/ 935831 h 938212"/>
                <a:gd name="connsiteX26" fmla="*/ 435768 w 1916906"/>
                <a:gd name="connsiteY26" fmla="*/ 926306 h 938212"/>
                <a:gd name="connsiteX27" fmla="*/ 459581 w 1916906"/>
                <a:gd name="connsiteY27" fmla="*/ 912019 h 938212"/>
                <a:gd name="connsiteX28" fmla="*/ 497681 w 1916906"/>
                <a:gd name="connsiteY28" fmla="*/ 873919 h 938212"/>
                <a:gd name="connsiteX29" fmla="*/ 542925 w 1916906"/>
                <a:gd name="connsiteY29" fmla="*/ 838200 h 938212"/>
                <a:gd name="connsiteX30" fmla="*/ 614362 w 1916906"/>
                <a:gd name="connsiteY30" fmla="*/ 795337 h 938212"/>
                <a:gd name="connsiteX31" fmla="*/ 821531 w 1916906"/>
                <a:gd name="connsiteY31" fmla="*/ 690562 h 938212"/>
                <a:gd name="connsiteX32" fmla="*/ 1112043 w 1916906"/>
                <a:gd name="connsiteY32" fmla="*/ 535781 h 938212"/>
                <a:gd name="connsiteX33" fmla="*/ 1426368 w 1916906"/>
                <a:gd name="connsiteY33" fmla="*/ 354806 h 938212"/>
                <a:gd name="connsiteX34" fmla="*/ 1707356 w 1916906"/>
                <a:gd name="connsiteY34" fmla="*/ 178594 h 938212"/>
                <a:gd name="connsiteX35" fmla="*/ 1885950 w 1916906"/>
                <a:gd name="connsiteY35" fmla="*/ 59531 h 938212"/>
                <a:gd name="connsiteX36" fmla="*/ 1907381 w 1916906"/>
                <a:gd name="connsiteY36" fmla="*/ 42862 h 938212"/>
                <a:gd name="connsiteX37" fmla="*/ 1914525 w 1916906"/>
                <a:gd name="connsiteY37" fmla="*/ 26194 h 938212"/>
                <a:gd name="connsiteX38" fmla="*/ 1916906 w 1916906"/>
                <a:gd name="connsiteY38" fmla="*/ 9525 h 938212"/>
                <a:gd name="connsiteX39" fmla="*/ 1907381 w 1916906"/>
                <a:gd name="connsiteY39" fmla="*/ 0 h 938212"/>
                <a:gd name="connsiteX40" fmla="*/ 1895475 w 1916906"/>
                <a:gd name="connsiteY40" fmla="*/ 0 h 938212"/>
                <a:gd name="connsiteX41" fmla="*/ 1864518 w 1916906"/>
                <a:gd name="connsiteY41" fmla="*/ 4762 h 938212"/>
                <a:gd name="connsiteX42" fmla="*/ 1788318 w 1916906"/>
                <a:gd name="connsiteY42" fmla="*/ 38100 h 938212"/>
                <a:gd name="connsiteX43" fmla="*/ 1614487 w 1916906"/>
                <a:gd name="connsiteY43" fmla="*/ 121444 h 938212"/>
                <a:gd name="connsiteX44" fmla="*/ 1402556 w 1916906"/>
                <a:gd name="connsiteY44" fmla="*/ 211931 h 938212"/>
                <a:gd name="connsiteX45" fmla="*/ 1176337 w 1916906"/>
                <a:gd name="connsiteY45" fmla="*/ 311944 h 938212"/>
                <a:gd name="connsiteX46" fmla="*/ 940593 w 1916906"/>
                <a:gd name="connsiteY46" fmla="*/ 414337 h 93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916906" h="938212">
                  <a:moveTo>
                    <a:pt x="940593" y="414337"/>
                  </a:moveTo>
                  <a:lnTo>
                    <a:pt x="619125" y="540544"/>
                  </a:lnTo>
                  <a:lnTo>
                    <a:pt x="414337" y="619125"/>
                  </a:lnTo>
                  <a:lnTo>
                    <a:pt x="378618" y="631031"/>
                  </a:lnTo>
                  <a:lnTo>
                    <a:pt x="347662" y="635794"/>
                  </a:lnTo>
                  <a:lnTo>
                    <a:pt x="326231" y="635794"/>
                  </a:lnTo>
                  <a:lnTo>
                    <a:pt x="266700" y="626269"/>
                  </a:lnTo>
                  <a:lnTo>
                    <a:pt x="207168" y="607219"/>
                  </a:lnTo>
                  <a:lnTo>
                    <a:pt x="123825" y="578644"/>
                  </a:lnTo>
                  <a:lnTo>
                    <a:pt x="69056" y="550069"/>
                  </a:lnTo>
                  <a:lnTo>
                    <a:pt x="33337" y="533400"/>
                  </a:lnTo>
                  <a:lnTo>
                    <a:pt x="19050" y="533400"/>
                  </a:lnTo>
                  <a:lnTo>
                    <a:pt x="9525" y="535781"/>
                  </a:lnTo>
                  <a:lnTo>
                    <a:pt x="2381" y="540544"/>
                  </a:lnTo>
                  <a:lnTo>
                    <a:pt x="0" y="552450"/>
                  </a:lnTo>
                  <a:lnTo>
                    <a:pt x="7143" y="588169"/>
                  </a:lnTo>
                  <a:lnTo>
                    <a:pt x="23812" y="628650"/>
                  </a:lnTo>
                  <a:lnTo>
                    <a:pt x="90487" y="707231"/>
                  </a:lnTo>
                  <a:lnTo>
                    <a:pt x="183356" y="795337"/>
                  </a:lnTo>
                  <a:lnTo>
                    <a:pt x="242887" y="850106"/>
                  </a:lnTo>
                  <a:lnTo>
                    <a:pt x="288131" y="890587"/>
                  </a:lnTo>
                  <a:lnTo>
                    <a:pt x="319087" y="914400"/>
                  </a:lnTo>
                  <a:lnTo>
                    <a:pt x="340518" y="928687"/>
                  </a:lnTo>
                  <a:lnTo>
                    <a:pt x="352425" y="933450"/>
                  </a:lnTo>
                  <a:lnTo>
                    <a:pt x="383381" y="938212"/>
                  </a:lnTo>
                  <a:lnTo>
                    <a:pt x="402431" y="935831"/>
                  </a:lnTo>
                  <a:lnTo>
                    <a:pt x="435768" y="926306"/>
                  </a:lnTo>
                  <a:lnTo>
                    <a:pt x="459581" y="912019"/>
                  </a:lnTo>
                  <a:lnTo>
                    <a:pt x="497681" y="873919"/>
                  </a:lnTo>
                  <a:lnTo>
                    <a:pt x="542925" y="838200"/>
                  </a:lnTo>
                  <a:lnTo>
                    <a:pt x="614362" y="795337"/>
                  </a:lnTo>
                  <a:lnTo>
                    <a:pt x="821531" y="690562"/>
                  </a:lnTo>
                  <a:lnTo>
                    <a:pt x="1112043" y="535781"/>
                  </a:lnTo>
                  <a:lnTo>
                    <a:pt x="1426368" y="354806"/>
                  </a:lnTo>
                  <a:lnTo>
                    <a:pt x="1707356" y="178594"/>
                  </a:lnTo>
                  <a:lnTo>
                    <a:pt x="1885950" y="59531"/>
                  </a:lnTo>
                  <a:lnTo>
                    <a:pt x="1907381" y="42862"/>
                  </a:lnTo>
                  <a:lnTo>
                    <a:pt x="1914525" y="26194"/>
                  </a:lnTo>
                  <a:lnTo>
                    <a:pt x="1916906" y="9525"/>
                  </a:lnTo>
                  <a:lnTo>
                    <a:pt x="1907381" y="0"/>
                  </a:lnTo>
                  <a:lnTo>
                    <a:pt x="1895475" y="0"/>
                  </a:lnTo>
                  <a:lnTo>
                    <a:pt x="1864518" y="4762"/>
                  </a:lnTo>
                  <a:lnTo>
                    <a:pt x="1788318" y="38100"/>
                  </a:lnTo>
                  <a:lnTo>
                    <a:pt x="1614487" y="121444"/>
                  </a:lnTo>
                  <a:lnTo>
                    <a:pt x="1402556" y="211931"/>
                  </a:lnTo>
                  <a:lnTo>
                    <a:pt x="1176337" y="311944"/>
                  </a:lnTo>
                  <a:lnTo>
                    <a:pt x="940593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79">
              <a:extLst>
                <a:ext uri="{FF2B5EF4-FFF2-40B4-BE49-F238E27FC236}">
                  <a16:creationId xmlns:a16="http://schemas.microsoft.com/office/drawing/2014/main" id="{2ED7DA49-A1B8-4A23-8686-9D9B86E98789}"/>
                </a:ext>
              </a:extLst>
            </p:cNvPr>
            <p:cNvSpPr/>
            <p:nvPr/>
          </p:nvSpPr>
          <p:spPr>
            <a:xfrm rot="16200000">
              <a:off x="3833019" y="2610644"/>
              <a:ext cx="4332287" cy="2403475"/>
            </a:xfrm>
            <a:custGeom>
              <a:avLst/>
              <a:gdLst>
                <a:gd name="connsiteX0" fmla="*/ 3954162 w 4331926"/>
                <a:gd name="connsiteY0" fmla="*/ 924991 h 2404272"/>
                <a:gd name="connsiteX1" fmla="*/ 3918857 w 4331926"/>
                <a:gd name="connsiteY1" fmla="*/ 621368 h 2404272"/>
                <a:gd name="connsiteX2" fmla="*/ 3876491 w 4331926"/>
                <a:gd name="connsiteY2" fmla="*/ 314214 h 2404272"/>
                <a:gd name="connsiteX3" fmla="*/ 3837656 w 4331926"/>
                <a:gd name="connsiteY3" fmla="*/ 21183 h 2404272"/>
                <a:gd name="connsiteX4" fmla="*/ 4017711 w 4331926"/>
                <a:gd name="connsiteY4" fmla="*/ 0 h 2404272"/>
                <a:gd name="connsiteX5" fmla="*/ 4035364 w 4331926"/>
                <a:gd name="connsiteY5" fmla="*/ 197708 h 2404272"/>
                <a:gd name="connsiteX6" fmla="*/ 4063608 w 4331926"/>
                <a:gd name="connsiteY6" fmla="*/ 441312 h 2404272"/>
                <a:gd name="connsiteX7" fmla="*/ 4116566 w 4331926"/>
                <a:gd name="connsiteY7" fmla="*/ 847320 h 2404272"/>
                <a:gd name="connsiteX8" fmla="*/ 4180115 w 4331926"/>
                <a:gd name="connsiteY8" fmla="*/ 1278041 h 2404272"/>
                <a:gd name="connsiteX9" fmla="*/ 4233072 w 4331926"/>
                <a:gd name="connsiteY9" fmla="*/ 1606378 h 2404272"/>
                <a:gd name="connsiteX10" fmla="*/ 4268377 w 4331926"/>
                <a:gd name="connsiteY10" fmla="*/ 1789964 h 2404272"/>
                <a:gd name="connsiteX11" fmla="*/ 4286030 w 4331926"/>
                <a:gd name="connsiteY11" fmla="*/ 1825269 h 2404272"/>
                <a:gd name="connsiteX12" fmla="*/ 4314274 w 4331926"/>
                <a:gd name="connsiteY12" fmla="*/ 1874696 h 2404272"/>
                <a:gd name="connsiteX13" fmla="*/ 4328396 w 4331926"/>
                <a:gd name="connsiteY13" fmla="*/ 1913532 h 2404272"/>
                <a:gd name="connsiteX14" fmla="*/ 4331926 w 4331926"/>
                <a:gd name="connsiteY14" fmla="*/ 1948837 h 2404272"/>
                <a:gd name="connsiteX15" fmla="*/ 4317804 w 4331926"/>
                <a:gd name="connsiteY15" fmla="*/ 2001794 h 2404272"/>
                <a:gd name="connsiteX16" fmla="*/ 4261316 w 4331926"/>
                <a:gd name="connsiteY16" fmla="*/ 2111240 h 2404272"/>
                <a:gd name="connsiteX17" fmla="*/ 4201298 w 4331926"/>
                <a:gd name="connsiteY17" fmla="*/ 2213624 h 2404272"/>
                <a:gd name="connsiteX18" fmla="*/ 4130688 w 4331926"/>
                <a:gd name="connsiteY18" fmla="*/ 2312479 h 2404272"/>
                <a:gd name="connsiteX19" fmla="*/ 4084791 w 4331926"/>
                <a:gd name="connsiteY19" fmla="*/ 2365436 h 2404272"/>
                <a:gd name="connsiteX20" fmla="*/ 4056547 w 4331926"/>
                <a:gd name="connsiteY20" fmla="*/ 2390150 h 2404272"/>
                <a:gd name="connsiteX21" fmla="*/ 4024772 w 4331926"/>
                <a:gd name="connsiteY21" fmla="*/ 2404272 h 2404272"/>
                <a:gd name="connsiteX22" fmla="*/ 3996528 w 4331926"/>
                <a:gd name="connsiteY22" fmla="*/ 2404272 h 2404272"/>
                <a:gd name="connsiteX23" fmla="*/ 3964754 w 4331926"/>
                <a:gd name="connsiteY23" fmla="*/ 2390150 h 2404272"/>
                <a:gd name="connsiteX24" fmla="*/ 3929449 w 4331926"/>
                <a:gd name="connsiteY24" fmla="*/ 2358375 h 2404272"/>
                <a:gd name="connsiteX25" fmla="*/ 3890613 w 4331926"/>
                <a:gd name="connsiteY25" fmla="*/ 2326601 h 2404272"/>
                <a:gd name="connsiteX26" fmla="*/ 3834125 w 4331926"/>
                <a:gd name="connsiteY26" fmla="*/ 2294826 h 2404272"/>
                <a:gd name="connsiteX27" fmla="*/ 3756454 w 4331926"/>
                <a:gd name="connsiteY27" fmla="*/ 2273643 h 2404272"/>
                <a:gd name="connsiteX28" fmla="*/ 3583460 w 4331926"/>
                <a:gd name="connsiteY28" fmla="*/ 2270112 h 2404272"/>
                <a:gd name="connsiteX29" fmla="*/ 3173922 w 4331926"/>
                <a:gd name="connsiteY29" fmla="*/ 2273643 h 2404272"/>
                <a:gd name="connsiteX30" fmla="*/ 2280705 w 4331926"/>
                <a:gd name="connsiteY30" fmla="*/ 2273643 h 2404272"/>
                <a:gd name="connsiteX31" fmla="*/ 1659336 w 4331926"/>
                <a:gd name="connsiteY31" fmla="*/ 2270112 h 2404272"/>
                <a:gd name="connsiteX32" fmla="*/ 1203901 w 4331926"/>
                <a:gd name="connsiteY32" fmla="*/ 2270112 h 2404272"/>
                <a:gd name="connsiteX33" fmla="*/ 864973 w 4331926"/>
                <a:gd name="connsiteY33" fmla="*/ 2270112 h 2404272"/>
                <a:gd name="connsiteX34" fmla="*/ 639021 w 4331926"/>
                <a:gd name="connsiteY34" fmla="*/ 2270112 h 2404272"/>
                <a:gd name="connsiteX35" fmla="*/ 494271 w 4331926"/>
                <a:gd name="connsiteY35" fmla="*/ 2266582 h 2404272"/>
                <a:gd name="connsiteX36" fmla="*/ 360111 w 4331926"/>
                <a:gd name="connsiteY36" fmla="*/ 2255990 h 2404272"/>
                <a:gd name="connsiteX37" fmla="*/ 257727 w 4331926"/>
                <a:gd name="connsiteY37" fmla="*/ 2234807 h 2404272"/>
                <a:gd name="connsiteX38" fmla="*/ 165934 w 4331926"/>
                <a:gd name="connsiteY38" fmla="*/ 2199502 h 2404272"/>
                <a:gd name="connsiteX39" fmla="*/ 102385 w 4331926"/>
                <a:gd name="connsiteY39" fmla="*/ 2160667 h 2404272"/>
                <a:gd name="connsiteX40" fmla="*/ 49427 w 4331926"/>
                <a:gd name="connsiteY40" fmla="*/ 2121831 h 2404272"/>
                <a:gd name="connsiteX41" fmla="*/ 14122 w 4331926"/>
                <a:gd name="connsiteY41" fmla="*/ 2082996 h 2404272"/>
                <a:gd name="connsiteX42" fmla="*/ 0 w 4331926"/>
                <a:gd name="connsiteY42" fmla="*/ 2051221 h 2404272"/>
                <a:gd name="connsiteX43" fmla="*/ 0 w 4331926"/>
                <a:gd name="connsiteY43" fmla="*/ 2026508 h 2404272"/>
                <a:gd name="connsiteX44" fmla="*/ 10592 w 4331926"/>
                <a:gd name="connsiteY44" fmla="*/ 2005325 h 2404272"/>
                <a:gd name="connsiteX45" fmla="*/ 42366 w 4331926"/>
                <a:gd name="connsiteY45" fmla="*/ 1987672 h 2404272"/>
                <a:gd name="connsiteX46" fmla="*/ 109446 w 4331926"/>
                <a:gd name="connsiteY46" fmla="*/ 1955898 h 2404272"/>
                <a:gd name="connsiteX47" fmla="*/ 526045 w 4331926"/>
                <a:gd name="connsiteY47" fmla="*/ 2015916 h 2404272"/>
                <a:gd name="connsiteX48" fmla="*/ 720223 w 4331926"/>
                <a:gd name="connsiteY48" fmla="*/ 2030038 h 2404272"/>
                <a:gd name="connsiteX49" fmla="*/ 1239206 w 4331926"/>
                <a:gd name="connsiteY49" fmla="*/ 2040630 h 2404272"/>
                <a:gd name="connsiteX50" fmla="*/ 1892349 w 4331926"/>
                <a:gd name="connsiteY50" fmla="*/ 2047691 h 2404272"/>
                <a:gd name="connsiteX51" fmla="*/ 2594919 w 4331926"/>
                <a:gd name="connsiteY51" fmla="*/ 2047691 h 2404272"/>
                <a:gd name="connsiteX52" fmla="*/ 3032701 w 4331926"/>
                <a:gd name="connsiteY52" fmla="*/ 2047691 h 2404272"/>
                <a:gd name="connsiteX53" fmla="*/ 3435179 w 4331926"/>
                <a:gd name="connsiteY53" fmla="*/ 2030038 h 2404272"/>
                <a:gd name="connsiteX54" fmla="*/ 3929449 w 4331926"/>
                <a:gd name="connsiteY54" fmla="*/ 2022977 h 2404272"/>
                <a:gd name="connsiteX55" fmla="*/ 3971815 w 4331926"/>
                <a:gd name="connsiteY55" fmla="*/ 2008855 h 2404272"/>
                <a:gd name="connsiteX56" fmla="*/ 4014181 w 4331926"/>
                <a:gd name="connsiteY56" fmla="*/ 1987672 h 2404272"/>
                <a:gd name="connsiteX57" fmla="*/ 4045955 w 4331926"/>
                <a:gd name="connsiteY57" fmla="*/ 1959428 h 2404272"/>
                <a:gd name="connsiteX58" fmla="*/ 4063608 w 4331926"/>
                <a:gd name="connsiteY58" fmla="*/ 1931184 h 2404272"/>
                <a:gd name="connsiteX59" fmla="*/ 4067139 w 4331926"/>
                <a:gd name="connsiteY59" fmla="*/ 1910001 h 2404272"/>
                <a:gd name="connsiteX60" fmla="*/ 4067139 w 4331926"/>
                <a:gd name="connsiteY60" fmla="*/ 1864105 h 2404272"/>
                <a:gd name="connsiteX61" fmla="*/ 4042425 w 4331926"/>
                <a:gd name="connsiteY61" fmla="*/ 1638153 h 2404272"/>
                <a:gd name="connsiteX62" fmla="*/ 4007120 w 4331926"/>
                <a:gd name="connsiteY62" fmla="*/ 1341590 h 2404272"/>
                <a:gd name="connsiteX63" fmla="*/ 3954162 w 4331926"/>
                <a:gd name="connsiteY63" fmla="*/ 924991 h 240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331926" h="2404272">
                  <a:moveTo>
                    <a:pt x="3954162" y="924991"/>
                  </a:moveTo>
                  <a:lnTo>
                    <a:pt x="3918857" y="621368"/>
                  </a:lnTo>
                  <a:lnTo>
                    <a:pt x="3876491" y="314214"/>
                  </a:lnTo>
                  <a:lnTo>
                    <a:pt x="3837656" y="21183"/>
                  </a:lnTo>
                  <a:lnTo>
                    <a:pt x="4017711" y="0"/>
                  </a:lnTo>
                  <a:lnTo>
                    <a:pt x="4035364" y="197708"/>
                  </a:lnTo>
                  <a:lnTo>
                    <a:pt x="4063608" y="441312"/>
                  </a:lnTo>
                  <a:lnTo>
                    <a:pt x="4116566" y="847320"/>
                  </a:lnTo>
                  <a:lnTo>
                    <a:pt x="4180115" y="1278041"/>
                  </a:lnTo>
                  <a:lnTo>
                    <a:pt x="4233072" y="1606378"/>
                  </a:lnTo>
                  <a:lnTo>
                    <a:pt x="4268377" y="1789964"/>
                  </a:lnTo>
                  <a:lnTo>
                    <a:pt x="4286030" y="1825269"/>
                  </a:lnTo>
                  <a:lnTo>
                    <a:pt x="4314274" y="1874696"/>
                  </a:lnTo>
                  <a:lnTo>
                    <a:pt x="4328396" y="1913532"/>
                  </a:lnTo>
                  <a:lnTo>
                    <a:pt x="4331926" y="1948837"/>
                  </a:lnTo>
                  <a:lnTo>
                    <a:pt x="4317804" y="2001794"/>
                  </a:lnTo>
                  <a:lnTo>
                    <a:pt x="4261316" y="2111240"/>
                  </a:lnTo>
                  <a:lnTo>
                    <a:pt x="4201298" y="2213624"/>
                  </a:lnTo>
                  <a:lnTo>
                    <a:pt x="4130688" y="2312479"/>
                  </a:lnTo>
                  <a:lnTo>
                    <a:pt x="4084791" y="2365436"/>
                  </a:lnTo>
                  <a:lnTo>
                    <a:pt x="4056547" y="2390150"/>
                  </a:lnTo>
                  <a:lnTo>
                    <a:pt x="4024772" y="2404272"/>
                  </a:lnTo>
                  <a:lnTo>
                    <a:pt x="3996528" y="2404272"/>
                  </a:lnTo>
                  <a:lnTo>
                    <a:pt x="3964754" y="2390150"/>
                  </a:lnTo>
                  <a:lnTo>
                    <a:pt x="3929449" y="2358375"/>
                  </a:lnTo>
                  <a:lnTo>
                    <a:pt x="3890613" y="2326601"/>
                  </a:lnTo>
                  <a:lnTo>
                    <a:pt x="3834125" y="2294826"/>
                  </a:lnTo>
                  <a:lnTo>
                    <a:pt x="3756454" y="2273643"/>
                  </a:lnTo>
                  <a:lnTo>
                    <a:pt x="3583460" y="2270112"/>
                  </a:lnTo>
                  <a:lnTo>
                    <a:pt x="3173922" y="2273643"/>
                  </a:lnTo>
                  <a:lnTo>
                    <a:pt x="2280705" y="2273643"/>
                  </a:lnTo>
                  <a:lnTo>
                    <a:pt x="1659336" y="2270112"/>
                  </a:lnTo>
                  <a:lnTo>
                    <a:pt x="1203901" y="2270112"/>
                  </a:lnTo>
                  <a:lnTo>
                    <a:pt x="864973" y="2270112"/>
                  </a:lnTo>
                  <a:lnTo>
                    <a:pt x="639021" y="2270112"/>
                  </a:lnTo>
                  <a:lnTo>
                    <a:pt x="494271" y="2266582"/>
                  </a:lnTo>
                  <a:lnTo>
                    <a:pt x="360111" y="2255990"/>
                  </a:lnTo>
                  <a:lnTo>
                    <a:pt x="257727" y="2234807"/>
                  </a:lnTo>
                  <a:lnTo>
                    <a:pt x="165934" y="2199502"/>
                  </a:lnTo>
                  <a:lnTo>
                    <a:pt x="102385" y="2160667"/>
                  </a:lnTo>
                  <a:lnTo>
                    <a:pt x="49427" y="2121831"/>
                  </a:lnTo>
                  <a:lnTo>
                    <a:pt x="14122" y="2082996"/>
                  </a:lnTo>
                  <a:lnTo>
                    <a:pt x="0" y="2051221"/>
                  </a:lnTo>
                  <a:lnTo>
                    <a:pt x="0" y="2026508"/>
                  </a:lnTo>
                  <a:lnTo>
                    <a:pt x="10592" y="2005325"/>
                  </a:lnTo>
                  <a:lnTo>
                    <a:pt x="42366" y="1987672"/>
                  </a:lnTo>
                  <a:lnTo>
                    <a:pt x="109446" y="1955898"/>
                  </a:lnTo>
                  <a:lnTo>
                    <a:pt x="526045" y="2015916"/>
                  </a:lnTo>
                  <a:lnTo>
                    <a:pt x="720223" y="2030038"/>
                  </a:lnTo>
                  <a:lnTo>
                    <a:pt x="1239206" y="2040630"/>
                  </a:lnTo>
                  <a:lnTo>
                    <a:pt x="1892349" y="2047691"/>
                  </a:lnTo>
                  <a:lnTo>
                    <a:pt x="2594919" y="2047691"/>
                  </a:lnTo>
                  <a:lnTo>
                    <a:pt x="3032701" y="2047691"/>
                  </a:lnTo>
                  <a:lnTo>
                    <a:pt x="3435179" y="2030038"/>
                  </a:lnTo>
                  <a:lnTo>
                    <a:pt x="3929449" y="2022977"/>
                  </a:lnTo>
                  <a:lnTo>
                    <a:pt x="3971815" y="2008855"/>
                  </a:lnTo>
                  <a:lnTo>
                    <a:pt x="4014181" y="1987672"/>
                  </a:lnTo>
                  <a:lnTo>
                    <a:pt x="4045955" y="1959428"/>
                  </a:lnTo>
                  <a:lnTo>
                    <a:pt x="4063608" y="1931184"/>
                  </a:lnTo>
                  <a:lnTo>
                    <a:pt x="4067139" y="1910001"/>
                  </a:lnTo>
                  <a:lnTo>
                    <a:pt x="4067139" y="1864105"/>
                  </a:lnTo>
                  <a:lnTo>
                    <a:pt x="4042425" y="1638153"/>
                  </a:lnTo>
                  <a:lnTo>
                    <a:pt x="4007120" y="1341590"/>
                  </a:lnTo>
                  <a:lnTo>
                    <a:pt x="3954162" y="92499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80">
              <a:extLst>
                <a:ext uri="{FF2B5EF4-FFF2-40B4-BE49-F238E27FC236}">
                  <a16:creationId xmlns:a16="http://schemas.microsoft.com/office/drawing/2014/main" id="{EBA9031D-8C22-4C50-B79D-F21E78C5C3B4}"/>
                </a:ext>
              </a:extLst>
            </p:cNvPr>
            <p:cNvSpPr/>
            <p:nvPr/>
          </p:nvSpPr>
          <p:spPr>
            <a:xfrm rot="16200000">
              <a:off x="6161881" y="5298282"/>
              <a:ext cx="677863" cy="660400"/>
            </a:xfrm>
            <a:custGeom>
              <a:avLst/>
              <a:gdLst>
                <a:gd name="connsiteX0" fmla="*/ 552450 w 678656"/>
                <a:gd name="connsiteY0" fmla="*/ 195263 h 659606"/>
                <a:gd name="connsiteX1" fmla="*/ 495300 w 678656"/>
                <a:gd name="connsiteY1" fmla="*/ 364331 h 659606"/>
                <a:gd name="connsiteX2" fmla="*/ 457200 w 678656"/>
                <a:gd name="connsiteY2" fmla="*/ 476250 h 659606"/>
                <a:gd name="connsiteX3" fmla="*/ 445294 w 678656"/>
                <a:gd name="connsiteY3" fmla="*/ 514350 h 659606"/>
                <a:gd name="connsiteX4" fmla="*/ 442913 w 678656"/>
                <a:gd name="connsiteY4" fmla="*/ 550069 h 659606"/>
                <a:gd name="connsiteX5" fmla="*/ 447675 w 678656"/>
                <a:gd name="connsiteY5" fmla="*/ 576263 h 659606"/>
                <a:gd name="connsiteX6" fmla="*/ 461963 w 678656"/>
                <a:gd name="connsiteY6" fmla="*/ 600075 h 659606"/>
                <a:gd name="connsiteX7" fmla="*/ 478631 w 678656"/>
                <a:gd name="connsiteY7" fmla="*/ 619125 h 659606"/>
                <a:gd name="connsiteX8" fmla="*/ 495300 w 678656"/>
                <a:gd name="connsiteY8" fmla="*/ 626269 h 659606"/>
                <a:gd name="connsiteX9" fmla="*/ 526256 w 678656"/>
                <a:gd name="connsiteY9" fmla="*/ 640556 h 659606"/>
                <a:gd name="connsiteX10" fmla="*/ 559594 w 678656"/>
                <a:gd name="connsiteY10" fmla="*/ 647700 h 659606"/>
                <a:gd name="connsiteX11" fmla="*/ 678656 w 678656"/>
                <a:gd name="connsiteY11" fmla="*/ 659606 h 659606"/>
                <a:gd name="connsiteX12" fmla="*/ 0 w 678656"/>
                <a:gd name="connsiteY12" fmla="*/ 633413 h 659606"/>
                <a:gd name="connsiteX13" fmla="*/ 47625 w 678656"/>
                <a:gd name="connsiteY13" fmla="*/ 607219 h 659606"/>
                <a:gd name="connsiteX14" fmla="*/ 100013 w 678656"/>
                <a:gd name="connsiteY14" fmla="*/ 578644 h 659606"/>
                <a:gd name="connsiteX15" fmla="*/ 147638 w 678656"/>
                <a:gd name="connsiteY15" fmla="*/ 547688 h 659606"/>
                <a:gd name="connsiteX16" fmla="*/ 209550 w 678656"/>
                <a:gd name="connsiteY16" fmla="*/ 502444 h 659606"/>
                <a:gd name="connsiteX17" fmla="*/ 254794 w 678656"/>
                <a:gd name="connsiteY17" fmla="*/ 459581 h 659606"/>
                <a:gd name="connsiteX18" fmla="*/ 292894 w 678656"/>
                <a:gd name="connsiteY18" fmla="*/ 411956 h 659606"/>
                <a:gd name="connsiteX19" fmla="*/ 378619 w 678656"/>
                <a:gd name="connsiteY19" fmla="*/ 278606 h 659606"/>
                <a:gd name="connsiteX20" fmla="*/ 507206 w 678656"/>
                <a:gd name="connsiteY20" fmla="*/ 88106 h 659606"/>
                <a:gd name="connsiteX21" fmla="*/ 557213 w 678656"/>
                <a:gd name="connsiteY21" fmla="*/ 16669 h 659606"/>
                <a:gd name="connsiteX22" fmla="*/ 573881 w 678656"/>
                <a:gd name="connsiteY22" fmla="*/ 4763 h 659606"/>
                <a:gd name="connsiteX23" fmla="*/ 585788 w 678656"/>
                <a:gd name="connsiteY23" fmla="*/ 0 h 659606"/>
                <a:gd name="connsiteX24" fmla="*/ 592931 w 678656"/>
                <a:gd name="connsiteY24" fmla="*/ 2381 h 659606"/>
                <a:gd name="connsiteX25" fmla="*/ 600075 w 678656"/>
                <a:gd name="connsiteY25" fmla="*/ 9525 h 659606"/>
                <a:gd name="connsiteX26" fmla="*/ 602456 w 678656"/>
                <a:gd name="connsiteY26" fmla="*/ 35719 h 659606"/>
                <a:gd name="connsiteX27" fmla="*/ 581025 w 678656"/>
                <a:gd name="connsiteY27" fmla="*/ 116681 h 659606"/>
                <a:gd name="connsiteX28" fmla="*/ 552450 w 678656"/>
                <a:gd name="connsiteY28" fmla="*/ 195263 h 65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78656" h="659606">
                  <a:moveTo>
                    <a:pt x="552450" y="195263"/>
                  </a:moveTo>
                  <a:lnTo>
                    <a:pt x="495300" y="364331"/>
                  </a:lnTo>
                  <a:lnTo>
                    <a:pt x="457200" y="476250"/>
                  </a:lnTo>
                  <a:lnTo>
                    <a:pt x="445294" y="514350"/>
                  </a:lnTo>
                  <a:lnTo>
                    <a:pt x="442913" y="550069"/>
                  </a:lnTo>
                  <a:lnTo>
                    <a:pt x="447675" y="576263"/>
                  </a:lnTo>
                  <a:lnTo>
                    <a:pt x="461963" y="600075"/>
                  </a:lnTo>
                  <a:lnTo>
                    <a:pt x="478631" y="619125"/>
                  </a:lnTo>
                  <a:lnTo>
                    <a:pt x="495300" y="626269"/>
                  </a:lnTo>
                  <a:lnTo>
                    <a:pt x="526256" y="640556"/>
                  </a:lnTo>
                  <a:lnTo>
                    <a:pt x="559594" y="647700"/>
                  </a:lnTo>
                  <a:lnTo>
                    <a:pt x="678656" y="659606"/>
                  </a:lnTo>
                  <a:lnTo>
                    <a:pt x="0" y="633413"/>
                  </a:lnTo>
                  <a:lnTo>
                    <a:pt x="47625" y="607219"/>
                  </a:lnTo>
                  <a:lnTo>
                    <a:pt x="100013" y="578644"/>
                  </a:lnTo>
                  <a:lnTo>
                    <a:pt x="147638" y="547688"/>
                  </a:lnTo>
                  <a:lnTo>
                    <a:pt x="209550" y="502444"/>
                  </a:lnTo>
                  <a:lnTo>
                    <a:pt x="254794" y="459581"/>
                  </a:lnTo>
                  <a:lnTo>
                    <a:pt x="292894" y="411956"/>
                  </a:lnTo>
                  <a:lnTo>
                    <a:pt x="378619" y="278606"/>
                  </a:lnTo>
                  <a:lnTo>
                    <a:pt x="507206" y="88106"/>
                  </a:lnTo>
                  <a:lnTo>
                    <a:pt x="557213" y="16669"/>
                  </a:lnTo>
                  <a:lnTo>
                    <a:pt x="573881" y="4763"/>
                  </a:lnTo>
                  <a:lnTo>
                    <a:pt x="585788" y="0"/>
                  </a:lnTo>
                  <a:lnTo>
                    <a:pt x="592931" y="2381"/>
                  </a:lnTo>
                  <a:lnTo>
                    <a:pt x="600075" y="9525"/>
                  </a:lnTo>
                  <a:lnTo>
                    <a:pt x="602456" y="35719"/>
                  </a:lnTo>
                  <a:lnTo>
                    <a:pt x="581025" y="116681"/>
                  </a:lnTo>
                  <a:lnTo>
                    <a:pt x="552450" y="195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72">
              <a:extLst>
                <a:ext uri="{FF2B5EF4-FFF2-40B4-BE49-F238E27FC236}">
                  <a16:creationId xmlns:a16="http://schemas.microsoft.com/office/drawing/2014/main" id="{CC3D5C21-2475-4538-A1AA-D0BF0B6FF709}"/>
                </a:ext>
              </a:extLst>
            </p:cNvPr>
            <p:cNvSpPr/>
            <p:nvPr/>
          </p:nvSpPr>
          <p:spPr>
            <a:xfrm>
              <a:off x="5756275" y="2200275"/>
              <a:ext cx="639763" cy="1084263"/>
            </a:xfrm>
            <a:custGeom>
              <a:avLst/>
              <a:gdLst>
                <a:gd name="connsiteX0" fmla="*/ 145257 w 640557"/>
                <a:gd name="connsiteY0" fmla="*/ 769144 h 1083469"/>
                <a:gd name="connsiteX1" fmla="*/ 188119 w 640557"/>
                <a:gd name="connsiteY1" fmla="*/ 671513 h 1083469"/>
                <a:gd name="connsiteX2" fmla="*/ 219075 w 640557"/>
                <a:gd name="connsiteY2" fmla="*/ 595313 h 1083469"/>
                <a:gd name="connsiteX3" fmla="*/ 245269 w 640557"/>
                <a:gd name="connsiteY3" fmla="*/ 519113 h 1083469"/>
                <a:gd name="connsiteX4" fmla="*/ 269082 w 640557"/>
                <a:gd name="connsiteY4" fmla="*/ 447675 h 1083469"/>
                <a:gd name="connsiteX5" fmla="*/ 285750 w 640557"/>
                <a:gd name="connsiteY5" fmla="*/ 385763 h 1083469"/>
                <a:gd name="connsiteX6" fmla="*/ 297657 w 640557"/>
                <a:gd name="connsiteY6" fmla="*/ 335756 h 1083469"/>
                <a:gd name="connsiteX7" fmla="*/ 304800 w 640557"/>
                <a:gd name="connsiteY7" fmla="*/ 285750 h 1083469"/>
                <a:gd name="connsiteX8" fmla="*/ 304800 w 640557"/>
                <a:gd name="connsiteY8" fmla="*/ 230981 h 1083469"/>
                <a:gd name="connsiteX9" fmla="*/ 302419 w 640557"/>
                <a:gd name="connsiteY9" fmla="*/ 200025 h 1083469"/>
                <a:gd name="connsiteX10" fmla="*/ 295275 w 640557"/>
                <a:gd name="connsiteY10" fmla="*/ 164306 h 1083469"/>
                <a:gd name="connsiteX11" fmla="*/ 283369 w 640557"/>
                <a:gd name="connsiteY11" fmla="*/ 138113 h 1083469"/>
                <a:gd name="connsiteX12" fmla="*/ 264319 w 640557"/>
                <a:gd name="connsiteY12" fmla="*/ 111919 h 1083469"/>
                <a:gd name="connsiteX13" fmla="*/ 228600 w 640557"/>
                <a:gd name="connsiteY13" fmla="*/ 80963 h 1083469"/>
                <a:gd name="connsiteX14" fmla="*/ 204788 w 640557"/>
                <a:gd name="connsiteY14" fmla="*/ 54769 h 1083469"/>
                <a:gd name="connsiteX15" fmla="*/ 192882 w 640557"/>
                <a:gd name="connsiteY15" fmla="*/ 28575 h 1083469"/>
                <a:gd name="connsiteX16" fmla="*/ 192882 w 640557"/>
                <a:gd name="connsiteY16" fmla="*/ 16669 h 1083469"/>
                <a:gd name="connsiteX17" fmla="*/ 195263 w 640557"/>
                <a:gd name="connsiteY17" fmla="*/ 7144 h 1083469"/>
                <a:gd name="connsiteX18" fmla="*/ 209550 w 640557"/>
                <a:gd name="connsiteY18" fmla="*/ 0 h 1083469"/>
                <a:gd name="connsiteX19" fmla="*/ 254794 w 640557"/>
                <a:gd name="connsiteY19" fmla="*/ 4763 h 1083469"/>
                <a:gd name="connsiteX20" fmla="*/ 359569 w 640557"/>
                <a:gd name="connsiteY20" fmla="*/ 40481 h 1083469"/>
                <a:gd name="connsiteX21" fmla="*/ 469107 w 640557"/>
                <a:gd name="connsiteY21" fmla="*/ 97631 h 1083469"/>
                <a:gd name="connsiteX22" fmla="*/ 592932 w 640557"/>
                <a:gd name="connsiteY22" fmla="*/ 176213 h 1083469"/>
                <a:gd name="connsiteX23" fmla="*/ 621507 w 640557"/>
                <a:gd name="connsiteY23" fmla="*/ 200025 h 1083469"/>
                <a:gd name="connsiteX24" fmla="*/ 633413 w 640557"/>
                <a:gd name="connsiteY24" fmla="*/ 214313 h 1083469"/>
                <a:gd name="connsiteX25" fmla="*/ 640557 w 640557"/>
                <a:gd name="connsiteY25" fmla="*/ 230981 h 1083469"/>
                <a:gd name="connsiteX26" fmla="*/ 640557 w 640557"/>
                <a:gd name="connsiteY26" fmla="*/ 247650 h 1083469"/>
                <a:gd name="connsiteX27" fmla="*/ 635794 w 640557"/>
                <a:gd name="connsiteY27" fmla="*/ 276225 h 1083469"/>
                <a:gd name="connsiteX28" fmla="*/ 621507 w 640557"/>
                <a:gd name="connsiteY28" fmla="*/ 297656 h 1083469"/>
                <a:gd name="connsiteX29" fmla="*/ 581025 w 640557"/>
                <a:gd name="connsiteY29" fmla="*/ 323850 h 1083469"/>
                <a:gd name="connsiteX30" fmla="*/ 540544 w 640557"/>
                <a:gd name="connsiteY30" fmla="*/ 354806 h 1083469"/>
                <a:gd name="connsiteX31" fmla="*/ 516732 w 640557"/>
                <a:gd name="connsiteY31" fmla="*/ 388144 h 1083469"/>
                <a:gd name="connsiteX32" fmla="*/ 461963 w 640557"/>
                <a:gd name="connsiteY32" fmla="*/ 488156 h 1083469"/>
                <a:gd name="connsiteX33" fmla="*/ 302419 w 640557"/>
                <a:gd name="connsiteY33" fmla="*/ 745331 h 1083469"/>
                <a:gd name="connsiteX34" fmla="*/ 69057 w 640557"/>
                <a:gd name="connsiteY34" fmla="*/ 1078706 h 1083469"/>
                <a:gd name="connsiteX35" fmla="*/ 0 w 640557"/>
                <a:gd name="connsiteY35" fmla="*/ 1083469 h 1083469"/>
                <a:gd name="connsiteX36" fmla="*/ 57150 w 640557"/>
                <a:gd name="connsiteY36" fmla="*/ 950119 h 1083469"/>
                <a:gd name="connsiteX37" fmla="*/ 145257 w 640557"/>
                <a:gd name="connsiteY37" fmla="*/ 769144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40557" h="1083469">
                  <a:moveTo>
                    <a:pt x="145257" y="769144"/>
                  </a:moveTo>
                  <a:lnTo>
                    <a:pt x="188119" y="671513"/>
                  </a:lnTo>
                  <a:lnTo>
                    <a:pt x="219075" y="595313"/>
                  </a:lnTo>
                  <a:lnTo>
                    <a:pt x="245269" y="519113"/>
                  </a:lnTo>
                  <a:lnTo>
                    <a:pt x="269082" y="447675"/>
                  </a:lnTo>
                  <a:lnTo>
                    <a:pt x="285750" y="385763"/>
                  </a:lnTo>
                  <a:lnTo>
                    <a:pt x="297657" y="335756"/>
                  </a:lnTo>
                  <a:lnTo>
                    <a:pt x="304800" y="285750"/>
                  </a:lnTo>
                  <a:lnTo>
                    <a:pt x="304800" y="230981"/>
                  </a:lnTo>
                  <a:lnTo>
                    <a:pt x="302419" y="200025"/>
                  </a:lnTo>
                  <a:lnTo>
                    <a:pt x="295275" y="164306"/>
                  </a:lnTo>
                  <a:lnTo>
                    <a:pt x="283369" y="138113"/>
                  </a:lnTo>
                  <a:lnTo>
                    <a:pt x="264319" y="111919"/>
                  </a:lnTo>
                  <a:lnTo>
                    <a:pt x="228600" y="80963"/>
                  </a:lnTo>
                  <a:lnTo>
                    <a:pt x="204788" y="54769"/>
                  </a:lnTo>
                  <a:lnTo>
                    <a:pt x="192882" y="28575"/>
                  </a:lnTo>
                  <a:lnTo>
                    <a:pt x="192882" y="16669"/>
                  </a:lnTo>
                  <a:lnTo>
                    <a:pt x="195263" y="7144"/>
                  </a:lnTo>
                  <a:lnTo>
                    <a:pt x="209550" y="0"/>
                  </a:lnTo>
                  <a:lnTo>
                    <a:pt x="254794" y="4763"/>
                  </a:lnTo>
                  <a:lnTo>
                    <a:pt x="359569" y="40481"/>
                  </a:lnTo>
                  <a:lnTo>
                    <a:pt x="469107" y="97631"/>
                  </a:lnTo>
                  <a:lnTo>
                    <a:pt x="592932" y="176213"/>
                  </a:lnTo>
                  <a:lnTo>
                    <a:pt x="621507" y="200025"/>
                  </a:lnTo>
                  <a:lnTo>
                    <a:pt x="633413" y="214313"/>
                  </a:lnTo>
                  <a:lnTo>
                    <a:pt x="640557" y="230981"/>
                  </a:lnTo>
                  <a:lnTo>
                    <a:pt x="640557" y="247650"/>
                  </a:lnTo>
                  <a:lnTo>
                    <a:pt x="635794" y="276225"/>
                  </a:lnTo>
                  <a:lnTo>
                    <a:pt x="621507" y="297656"/>
                  </a:lnTo>
                  <a:lnTo>
                    <a:pt x="581025" y="323850"/>
                  </a:lnTo>
                  <a:lnTo>
                    <a:pt x="540544" y="354806"/>
                  </a:lnTo>
                  <a:lnTo>
                    <a:pt x="516732" y="388144"/>
                  </a:lnTo>
                  <a:lnTo>
                    <a:pt x="461963" y="488156"/>
                  </a:lnTo>
                  <a:lnTo>
                    <a:pt x="302419" y="745331"/>
                  </a:lnTo>
                  <a:lnTo>
                    <a:pt x="69057" y="1078706"/>
                  </a:lnTo>
                  <a:lnTo>
                    <a:pt x="0" y="1083469"/>
                  </a:lnTo>
                  <a:lnTo>
                    <a:pt x="57150" y="950119"/>
                  </a:lnTo>
                  <a:lnTo>
                    <a:pt x="145257" y="769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73">
              <a:extLst>
                <a:ext uri="{FF2B5EF4-FFF2-40B4-BE49-F238E27FC236}">
                  <a16:creationId xmlns:a16="http://schemas.microsoft.com/office/drawing/2014/main" id="{3D6E9289-5273-4046-9989-E461D4CF2B63}"/>
                </a:ext>
              </a:extLst>
            </p:cNvPr>
            <p:cNvSpPr/>
            <p:nvPr/>
          </p:nvSpPr>
          <p:spPr>
            <a:xfrm>
              <a:off x="5065713" y="3049588"/>
              <a:ext cx="1495425" cy="333375"/>
            </a:xfrm>
            <a:custGeom>
              <a:avLst/>
              <a:gdLst>
                <a:gd name="connsiteX0" fmla="*/ 609600 w 1495425"/>
                <a:gd name="connsiteY0" fmla="*/ 154782 h 333375"/>
                <a:gd name="connsiteX1" fmla="*/ 357187 w 1495425"/>
                <a:gd name="connsiteY1" fmla="*/ 185738 h 333375"/>
                <a:gd name="connsiteX2" fmla="*/ 188119 w 1495425"/>
                <a:gd name="connsiteY2" fmla="*/ 207169 h 333375"/>
                <a:gd name="connsiteX3" fmla="*/ 152400 w 1495425"/>
                <a:gd name="connsiteY3" fmla="*/ 209550 h 333375"/>
                <a:gd name="connsiteX4" fmla="*/ 102394 w 1495425"/>
                <a:gd name="connsiteY4" fmla="*/ 204788 h 333375"/>
                <a:gd name="connsiteX5" fmla="*/ 59531 w 1495425"/>
                <a:gd name="connsiteY5" fmla="*/ 192882 h 333375"/>
                <a:gd name="connsiteX6" fmla="*/ 33337 w 1495425"/>
                <a:gd name="connsiteY6" fmla="*/ 178594 h 333375"/>
                <a:gd name="connsiteX7" fmla="*/ 9525 w 1495425"/>
                <a:gd name="connsiteY7" fmla="*/ 173832 h 333375"/>
                <a:gd name="connsiteX8" fmla="*/ 0 w 1495425"/>
                <a:gd name="connsiteY8" fmla="*/ 178594 h 333375"/>
                <a:gd name="connsiteX9" fmla="*/ 2381 w 1495425"/>
                <a:gd name="connsiteY9" fmla="*/ 192882 h 333375"/>
                <a:gd name="connsiteX10" fmla="*/ 19050 w 1495425"/>
                <a:gd name="connsiteY10" fmla="*/ 230982 h 333375"/>
                <a:gd name="connsiteX11" fmla="*/ 45244 w 1495425"/>
                <a:gd name="connsiteY11" fmla="*/ 266700 h 333375"/>
                <a:gd name="connsiteX12" fmla="*/ 78581 w 1495425"/>
                <a:gd name="connsiteY12" fmla="*/ 288132 h 333375"/>
                <a:gd name="connsiteX13" fmla="*/ 133350 w 1495425"/>
                <a:gd name="connsiteY13" fmla="*/ 309563 h 333375"/>
                <a:gd name="connsiteX14" fmla="*/ 190500 w 1495425"/>
                <a:gd name="connsiteY14" fmla="*/ 323850 h 333375"/>
                <a:gd name="connsiteX15" fmla="*/ 254794 w 1495425"/>
                <a:gd name="connsiteY15" fmla="*/ 333375 h 333375"/>
                <a:gd name="connsiteX16" fmla="*/ 342900 w 1495425"/>
                <a:gd name="connsiteY16" fmla="*/ 333375 h 333375"/>
                <a:gd name="connsiteX17" fmla="*/ 433387 w 1495425"/>
                <a:gd name="connsiteY17" fmla="*/ 326232 h 333375"/>
                <a:gd name="connsiteX18" fmla="*/ 554831 w 1495425"/>
                <a:gd name="connsiteY18" fmla="*/ 307182 h 333375"/>
                <a:gd name="connsiteX19" fmla="*/ 776287 w 1495425"/>
                <a:gd name="connsiteY19" fmla="*/ 283369 h 333375"/>
                <a:gd name="connsiteX20" fmla="*/ 1069181 w 1495425"/>
                <a:gd name="connsiteY20" fmla="*/ 235744 h 333375"/>
                <a:gd name="connsiteX21" fmla="*/ 1373981 w 1495425"/>
                <a:gd name="connsiteY21" fmla="*/ 173832 h 333375"/>
                <a:gd name="connsiteX22" fmla="*/ 1440656 w 1495425"/>
                <a:gd name="connsiteY22" fmla="*/ 154782 h 333375"/>
                <a:gd name="connsiteX23" fmla="*/ 1471612 w 1495425"/>
                <a:gd name="connsiteY23" fmla="*/ 133350 h 333375"/>
                <a:gd name="connsiteX24" fmla="*/ 1490662 w 1495425"/>
                <a:gd name="connsiteY24" fmla="*/ 109538 h 333375"/>
                <a:gd name="connsiteX25" fmla="*/ 1495425 w 1495425"/>
                <a:gd name="connsiteY25" fmla="*/ 83344 h 333375"/>
                <a:gd name="connsiteX26" fmla="*/ 1495425 w 1495425"/>
                <a:gd name="connsiteY26" fmla="*/ 71438 h 333375"/>
                <a:gd name="connsiteX27" fmla="*/ 1490662 w 1495425"/>
                <a:gd name="connsiteY27" fmla="*/ 61913 h 333375"/>
                <a:gd name="connsiteX28" fmla="*/ 1466850 w 1495425"/>
                <a:gd name="connsiteY28" fmla="*/ 40482 h 333375"/>
                <a:gd name="connsiteX29" fmla="*/ 1433512 w 1495425"/>
                <a:gd name="connsiteY29" fmla="*/ 26194 h 333375"/>
                <a:gd name="connsiteX30" fmla="*/ 1357312 w 1495425"/>
                <a:gd name="connsiteY30" fmla="*/ 9525 h 333375"/>
                <a:gd name="connsiteX31" fmla="*/ 1233487 w 1495425"/>
                <a:gd name="connsiteY31" fmla="*/ 0 h 333375"/>
                <a:gd name="connsiteX32" fmla="*/ 1185862 w 1495425"/>
                <a:gd name="connsiteY32" fmla="*/ 4763 h 333375"/>
                <a:gd name="connsiteX33" fmla="*/ 1152525 w 1495425"/>
                <a:gd name="connsiteY33" fmla="*/ 19050 h 333375"/>
                <a:gd name="connsiteX34" fmla="*/ 1123950 w 1495425"/>
                <a:gd name="connsiteY34" fmla="*/ 35719 h 333375"/>
                <a:gd name="connsiteX35" fmla="*/ 1097756 w 1495425"/>
                <a:gd name="connsiteY35" fmla="*/ 50007 h 333375"/>
                <a:gd name="connsiteX36" fmla="*/ 1050131 w 1495425"/>
                <a:gd name="connsiteY36" fmla="*/ 71438 h 333375"/>
                <a:gd name="connsiteX37" fmla="*/ 959644 w 1495425"/>
                <a:gd name="connsiteY37" fmla="*/ 90488 h 333375"/>
                <a:gd name="connsiteX38" fmla="*/ 821531 w 1495425"/>
                <a:gd name="connsiteY38" fmla="*/ 114300 h 333375"/>
                <a:gd name="connsiteX39" fmla="*/ 714375 w 1495425"/>
                <a:gd name="connsiteY39" fmla="*/ 138113 h 333375"/>
                <a:gd name="connsiteX40" fmla="*/ 609600 w 1495425"/>
                <a:gd name="connsiteY40" fmla="*/ 154782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495425" h="333375">
                  <a:moveTo>
                    <a:pt x="609600" y="154782"/>
                  </a:moveTo>
                  <a:lnTo>
                    <a:pt x="357187" y="185738"/>
                  </a:lnTo>
                  <a:lnTo>
                    <a:pt x="188119" y="207169"/>
                  </a:lnTo>
                  <a:lnTo>
                    <a:pt x="152400" y="209550"/>
                  </a:lnTo>
                  <a:lnTo>
                    <a:pt x="102394" y="204788"/>
                  </a:lnTo>
                  <a:lnTo>
                    <a:pt x="59531" y="192882"/>
                  </a:lnTo>
                  <a:lnTo>
                    <a:pt x="33337" y="178594"/>
                  </a:lnTo>
                  <a:lnTo>
                    <a:pt x="9525" y="173832"/>
                  </a:lnTo>
                  <a:lnTo>
                    <a:pt x="0" y="178594"/>
                  </a:lnTo>
                  <a:lnTo>
                    <a:pt x="2381" y="192882"/>
                  </a:lnTo>
                  <a:lnTo>
                    <a:pt x="19050" y="230982"/>
                  </a:lnTo>
                  <a:lnTo>
                    <a:pt x="45244" y="266700"/>
                  </a:lnTo>
                  <a:lnTo>
                    <a:pt x="78581" y="288132"/>
                  </a:lnTo>
                  <a:lnTo>
                    <a:pt x="133350" y="309563"/>
                  </a:lnTo>
                  <a:lnTo>
                    <a:pt x="190500" y="323850"/>
                  </a:lnTo>
                  <a:lnTo>
                    <a:pt x="254794" y="333375"/>
                  </a:lnTo>
                  <a:lnTo>
                    <a:pt x="342900" y="333375"/>
                  </a:lnTo>
                  <a:lnTo>
                    <a:pt x="433387" y="326232"/>
                  </a:lnTo>
                  <a:lnTo>
                    <a:pt x="554831" y="307182"/>
                  </a:lnTo>
                  <a:lnTo>
                    <a:pt x="776287" y="283369"/>
                  </a:lnTo>
                  <a:lnTo>
                    <a:pt x="1069181" y="235744"/>
                  </a:lnTo>
                  <a:lnTo>
                    <a:pt x="1373981" y="173832"/>
                  </a:lnTo>
                  <a:lnTo>
                    <a:pt x="1440656" y="154782"/>
                  </a:lnTo>
                  <a:lnTo>
                    <a:pt x="1471612" y="133350"/>
                  </a:lnTo>
                  <a:lnTo>
                    <a:pt x="1490662" y="109538"/>
                  </a:lnTo>
                  <a:lnTo>
                    <a:pt x="1495425" y="83344"/>
                  </a:lnTo>
                  <a:lnTo>
                    <a:pt x="1495425" y="71438"/>
                  </a:lnTo>
                  <a:lnTo>
                    <a:pt x="1490662" y="61913"/>
                  </a:lnTo>
                  <a:lnTo>
                    <a:pt x="1466850" y="40482"/>
                  </a:lnTo>
                  <a:lnTo>
                    <a:pt x="1433512" y="26194"/>
                  </a:lnTo>
                  <a:lnTo>
                    <a:pt x="1357312" y="9525"/>
                  </a:lnTo>
                  <a:lnTo>
                    <a:pt x="1233487" y="0"/>
                  </a:lnTo>
                  <a:lnTo>
                    <a:pt x="1185862" y="4763"/>
                  </a:lnTo>
                  <a:lnTo>
                    <a:pt x="1152525" y="19050"/>
                  </a:lnTo>
                  <a:lnTo>
                    <a:pt x="1123950" y="35719"/>
                  </a:lnTo>
                  <a:lnTo>
                    <a:pt x="1097756" y="50007"/>
                  </a:lnTo>
                  <a:lnTo>
                    <a:pt x="1050131" y="71438"/>
                  </a:lnTo>
                  <a:lnTo>
                    <a:pt x="959644" y="90488"/>
                  </a:lnTo>
                  <a:lnTo>
                    <a:pt x="821531" y="114300"/>
                  </a:lnTo>
                  <a:lnTo>
                    <a:pt x="714375" y="138113"/>
                  </a:lnTo>
                  <a:lnTo>
                    <a:pt x="609600" y="1547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74">
              <a:extLst>
                <a:ext uri="{FF2B5EF4-FFF2-40B4-BE49-F238E27FC236}">
                  <a16:creationId xmlns:a16="http://schemas.microsoft.com/office/drawing/2014/main" id="{96437B83-6DC6-4321-805C-1FE65881B2B8}"/>
                </a:ext>
              </a:extLst>
            </p:cNvPr>
            <p:cNvSpPr/>
            <p:nvPr/>
          </p:nvSpPr>
          <p:spPr>
            <a:xfrm>
              <a:off x="5543550" y="3305175"/>
              <a:ext cx="393700" cy="1352550"/>
            </a:xfrm>
            <a:custGeom>
              <a:avLst/>
              <a:gdLst>
                <a:gd name="connsiteX0" fmla="*/ 161925 w 392906"/>
                <a:gd name="connsiteY0" fmla="*/ 926306 h 1352550"/>
                <a:gd name="connsiteX1" fmla="*/ 166688 w 392906"/>
                <a:gd name="connsiteY1" fmla="*/ 719138 h 1352550"/>
                <a:gd name="connsiteX2" fmla="*/ 171450 w 392906"/>
                <a:gd name="connsiteY2" fmla="*/ 545306 h 1352550"/>
                <a:gd name="connsiteX3" fmla="*/ 178594 w 392906"/>
                <a:gd name="connsiteY3" fmla="*/ 407194 h 1352550"/>
                <a:gd name="connsiteX4" fmla="*/ 185738 w 392906"/>
                <a:gd name="connsiteY4" fmla="*/ 328613 h 1352550"/>
                <a:gd name="connsiteX5" fmla="*/ 185738 w 392906"/>
                <a:gd name="connsiteY5" fmla="*/ 297656 h 1352550"/>
                <a:gd name="connsiteX6" fmla="*/ 178594 w 392906"/>
                <a:gd name="connsiteY6" fmla="*/ 259556 h 1352550"/>
                <a:gd name="connsiteX7" fmla="*/ 161925 w 392906"/>
                <a:gd name="connsiteY7" fmla="*/ 216694 h 1352550"/>
                <a:gd name="connsiteX8" fmla="*/ 142875 w 392906"/>
                <a:gd name="connsiteY8" fmla="*/ 176213 h 1352550"/>
                <a:gd name="connsiteX9" fmla="*/ 109538 w 392906"/>
                <a:gd name="connsiteY9" fmla="*/ 126206 h 1352550"/>
                <a:gd name="connsiteX10" fmla="*/ 69056 w 392906"/>
                <a:gd name="connsiteY10" fmla="*/ 78581 h 1352550"/>
                <a:gd name="connsiteX11" fmla="*/ 0 w 392906"/>
                <a:gd name="connsiteY11" fmla="*/ 11906 h 1352550"/>
                <a:gd name="connsiteX12" fmla="*/ 150019 w 392906"/>
                <a:gd name="connsiteY12" fmla="*/ 0 h 1352550"/>
                <a:gd name="connsiteX13" fmla="*/ 261938 w 392906"/>
                <a:gd name="connsiteY13" fmla="*/ 42863 h 1352550"/>
                <a:gd name="connsiteX14" fmla="*/ 333375 w 392906"/>
                <a:gd name="connsiteY14" fmla="*/ 85725 h 1352550"/>
                <a:gd name="connsiteX15" fmla="*/ 369094 w 392906"/>
                <a:gd name="connsiteY15" fmla="*/ 116681 h 1352550"/>
                <a:gd name="connsiteX16" fmla="*/ 385763 w 392906"/>
                <a:gd name="connsiteY16" fmla="*/ 140494 h 1352550"/>
                <a:gd name="connsiteX17" fmla="*/ 392906 w 392906"/>
                <a:gd name="connsiteY17" fmla="*/ 169069 h 1352550"/>
                <a:gd name="connsiteX18" fmla="*/ 392906 w 392906"/>
                <a:gd name="connsiteY18" fmla="*/ 195263 h 1352550"/>
                <a:gd name="connsiteX19" fmla="*/ 381000 w 392906"/>
                <a:gd name="connsiteY19" fmla="*/ 242888 h 1352550"/>
                <a:gd name="connsiteX20" fmla="*/ 366713 w 392906"/>
                <a:gd name="connsiteY20" fmla="*/ 297656 h 1352550"/>
                <a:gd name="connsiteX21" fmla="*/ 350044 w 392906"/>
                <a:gd name="connsiteY21" fmla="*/ 400050 h 1352550"/>
                <a:gd name="connsiteX22" fmla="*/ 340519 w 392906"/>
                <a:gd name="connsiteY22" fmla="*/ 509588 h 1352550"/>
                <a:gd name="connsiteX23" fmla="*/ 340519 w 392906"/>
                <a:gd name="connsiteY23" fmla="*/ 709613 h 1352550"/>
                <a:gd name="connsiteX24" fmla="*/ 342900 w 392906"/>
                <a:gd name="connsiteY24" fmla="*/ 1314450 h 1352550"/>
                <a:gd name="connsiteX25" fmla="*/ 159544 w 392906"/>
                <a:gd name="connsiteY25" fmla="*/ 1352550 h 1352550"/>
                <a:gd name="connsiteX26" fmla="*/ 161925 w 392906"/>
                <a:gd name="connsiteY26" fmla="*/ 1171575 h 1352550"/>
                <a:gd name="connsiteX27" fmla="*/ 161925 w 392906"/>
                <a:gd name="connsiteY27" fmla="*/ 926306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92906" h="1352550">
                  <a:moveTo>
                    <a:pt x="161925" y="926306"/>
                  </a:moveTo>
                  <a:lnTo>
                    <a:pt x="166688" y="719138"/>
                  </a:lnTo>
                  <a:lnTo>
                    <a:pt x="171450" y="545306"/>
                  </a:lnTo>
                  <a:lnTo>
                    <a:pt x="178594" y="407194"/>
                  </a:lnTo>
                  <a:lnTo>
                    <a:pt x="185738" y="328613"/>
                  </a:lnTo>
                  <a:lnTo>
                    <a:pt x="185738" y="297656"/>
                  </a:lnTo>
                  <a:lnTo>
                    <a:pt x="178594" y="259556"/>
                  </a:lnTo>
                  <a:lnTo>
                    <a:pt x="161925" y="216694"/>
                  </a:lnTo>
                  <a:lnTo>
                    <a:pt x="142875" y="176213"/>
                  </a:lnTo>
                  <a:lnTo>
                    <a:pt x="109538" y="126206"/>
                  </a:lnTo>
                  <a:lnTo>
                    <a:pt x="69056" y="78581"/>
                  </a:lnTo>
                  <a:lnTo>
                    <a:pt x="0" y="11906"/>
                  </a:lnTo>
                  <a:lnTo>
                    <a:pt x="150019" y="0"/>
                  </a:lnTo>
                  <a:lnTo>
                    <a:pt x="261938" y="42863"/>
                  </a:lnTo>
                  <a:lnTo>
                    <a:pt x="333375" y="85725"/>
                  </a:lnTo>
                  <a:lnTo>
                    <a:pt x="369094" y="116681"/>
                  </a:lnTo>
                  <a:lnTo>
                    <a:pt x="385763" y="140494"/>
                  </a:lnTo>
                  <a:lnTo>
                    <a:pt x="392906" y="169069"/>
                  </a:lnTo>
                  <a:lnTo>
                    <a:pt x="392906" y="195263"/>
                  </a:lnTo>
                  <a:lnTo>
                    <a:pt x="381000" y="242888"/>
                  </a:lnTo>
                  <a:lnTo>
                    <a:pt x="366713" y="297656"/>
                  </a:lnTo>
                  <a:lnTo>
                    <a:pt x="350044" y="400050"/>
                  </a:lnTo>
                  <a:lnTo>
                    <a:pt x="340519" y="509588"/>
                  </a:lnTo>
                  <a:lnTo>
                    <a:pt x="340519" y="709613"/>
                  </a:lnTo>
                  <a:cubicBezTo>
                    <a:pt x="341313" y="911225"/>
                    <a:pt x="342106" y="1112838"/>
                    <a:pt x="342900" y="1314450"/>
                  </a:cubicBezTo>
                  <a:lnTo>
                    <a:pt x="159544" y="1352550"/>
                  </a:lnTo>
                  <a:cubicBezTo>
                    <a:pt x="160338" y="1292225"/>
                    <a:pt x="161131" y="1231900"/>
                    <a:pt x="161925" y="1171575"/>
                  </a:cubicBezTo>
                  <a:lnTo>
                    <a:pt x="161925" y="926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75">
              <a:extLst>
                <a:ext uri="{FF2B5EF4-FFF2-40B4-BE49-F238E27FC236}">
                  <a16:creationId xmlns:a16="http://schemas.microsoft.com/office/drawing/2014/main" id="{3DEB4669-1B4A-41E8-84DA-0EE9F49DA770}"/>
                </a:ext>
              </a:extLst>
            </p:cNvPr>
            <p:cNvSpPr/>
            <p:nvPr/>
          </p:nvSpPr>
          <p:spPr>
            <a:xfrm>
              <a:off x="5099050" y="3671888"/>
              <a:ext cx="1252538" cy="1260475"/>
            </a:xfrm>
            <a:custGeom>
              <a:avLst/>
              <a:gdLst>
                <a:gd name="connsiteX0" fmla="*/ 271463 w 1252538"/>
                <a:gd name="connsiteY0" fmla="*/ 573881 h 1259681"/>
                <a:gd name="connsiteX1" fmla="*/ 266700 w 1252538"/>
                <a:gd name="connsiteY1" fmla="*/ 750093 h 1259681"/>
                <a:gd name="connsiteX2" fmla="*/ 257175 w 1252538"/>
                <a:gd name="connsiteY2" fmla="*/ 902493 h 1259681"/>
                <a:gd name="connsiteX3" fmla="*/ 252413 w 1252538"/>
                <a:gd name="connsiteY3" fmla="*/ 954881 h 1259681"/>
                <a:gd name="connsiteX4" fmla="*/ 250032 w 1252538"/>
                <a:gd name="connsiteY4" fmla="*/ 966787 h 1259681"/>
                <a:gd name="connsiteX5" fmla="*/ 250032 w 1252538"/>
                <a:gd name="connsiteY5" fmla="*/ 978693 h 1259681"/>
                <a:gd name="connsiteX6" fmla="*/ 261938 w 1252538"/>
                <a:gd name="connsiteY6" fmla="*/ 978693 h 1259681"/>
                <a:gd name="connsiteX7" fmla="*/ 323850 w 1252538"/>
                <a:gd name="connsiteY7" fmla="*/ 962025 h 1259681"/>
                <a:gd name="connsiteX8" fmla="*/ 471488 w 1252538"/>
                <a:gd name="connsiteY8" fmla="*/ 923925 h 1259681"/>
                <a:gd name="connsiteX9" fmla="*/ 628650 w 1252538"/>
                <a:gd name="connsiteY9" fmla="*/ 892968 h 1259681"/>
                <a:gd name="connsiteX10" fmla="*/ 778669 w 1252538"/>
                <a:gd name="connsiteY10" fmla="*/ 876300 h 1259681"/>
                <a:gd name="connsiteX11" fmla="*/ 909638 w 1252538"/>
                <a:gd name="connsiteY11" fmla="*/ 862012 h 1259681"/>
                <a:gd name="connsiteX12" fmla="*/ 1066800 w 1252538"/>
                <a:gd name="connsiteY12" fmla="*/ 852487 h 1259681"/>
                <a:gd name="connsiteX13" fmla="*/ 1252538 w 1252538"/>
                <a:gd name="connsiteY13" fmla="*/ 854868 h 1259681"/>
                <a:gd name="connsiteX14" fmla="*/ 1243013 w 1252538"/>
                <a:gd name="connsiteY14" fmla="*/ 985837 h 1259681"/>
                <a:gd name="connsiteX15" fmla="*/ 1121569 w 1252538"/>
                <a:gd name="connsiteY15" fmla="*/ 988218 h 1259681"/>
                <a:gd name="connsiteX16" fmla="*/ 947738 w 1252538"/>
                <a:gd name="connsiteY16" fmla="*/ 1004887 h 1259681"/>
                <a:gd name="connsiteX17" fmla="*/ 812007 w 1252538"/>
                <a:gd name="connsiteY17" fmla="*/ 1023937 h 1259681"/>
                <a:gd name="connsiteX18" fmla="*/ 683419 w 1252538"/>
                <a:gd name="connsiteY18" fmla="*/ 1047750 h 1259681"/>
                <a:gd name="connsiteX19" fmla="*/ 500063 w 1252538"/>
                <a:gd name="connsiteY19" fmla="*/ 1095375 h 1259681"/>
                <a:gd name="connsiteX20" fmla="*/ 438150 w 1252538"/>
                <a:gd name="connsiteY20" fmla="*/ 1109662 h 1259681"/>
                <a:gd name="connsiteX21" fmla="*/ 378619 w 1252538"/>
                <a:gd name="connsiteY21" fmla="*/ 1133475 h 1259681"/>
                <a:gd name="connsiteX22" fmla="*/ 321469 w 1252538"/>
                <a:gd name="connsiteY22" fmla="*/ 1166812 h 1259681"/>
                <a:gd name="connsiteX23" fmla="*/ 252413 w 1252538"/>
                <a:gd name="connsiteY23" fmla="*/ 1216818 h 1259681"/>
                <a:gd name="connsiteX24" fmla="*/ 223838 w 1252538"/>
                <a:gd name="connsiteY24" fmla="*/ 1235868 h 1259681"/>
                <a:gd name="connsiteX25" fmla="*/ 169069 w 1252538"/>
                <a:gd name="connsiteY25" fmla="*/ 1257300 h 1259681"/>
                <a:gd name="connsiteX26" fmla="*/ 133350 w 1252538"/>
                <a:gd name="connsiteY26" fmla="*/ 1259681 h 1259681"/>
                <a:gd name="connsiteX27" fmla="*/ 102394 w 1252538"/>
                <a:gd name="connsiteY27" fmla="*/ 1250156 h 1259681"/>
                <a:gd name="connsiteX28" fmla="*/ 80963 w 1252538"/>
                <a:gd name="connsiteY28" fmla="*/ 1228725 h 1259681"/>
                <a:gd name="connsiteX29" fmla="*/ 54769 w 1252538"/>
                <a:gd name="connsiteY29" fmla="*/ 1176337 h 1259681"/>
                <a:gd name="connsiteX30" fmla="*/ 28575 w 1252538"/>
                <a:gd name="connsiteY30" fmla="*/ 1090612 h 1259681"/>
                <a:gd name="connsiteX31" fmla="*/ 26194 w 1252538"/>
                <a:gd name="connsiteY31" fmla="*/ 1052512 h 1259681"/>
                <a:gd name="connsiteX32" fmla="*/ 45244 w 1252538"/>
                <a:gd name="connsiteY32" fmla="*/ 990600 h 1259681"/>
                <a:gd name="connsiteX33" fmla="*/ 61913 w 1252538"/>
                <a:gd name="connsiteY33" fmla="*/ 914400 h 1259681"/>
                <a:gd name="connsiteX34" fmla="*/ 73819 w 1252538"/>
                <a:gd name="connsiteY34" fmla="*/ 835818 h 1259681"/>
                <a:gd name="connsiteX35" fmla="*/ 85725 w 1252538"/>
                <a:gd name="connsiteY35" fmla="*/ 752475 h 1259681"/>
                <a:gd name="connsiteX36" fmla="*/ 90488 w 1252538"/>
                <a:gd name="connsiteY36" fmla="*/ 669131 h 1259681"/>
                <a:gd name="connsiteX37" fmla="*/ 92869 w 1252538"/>
                <a:gd name="connsiteY37" fmla="*/ 552450 h 1259681"/>
                <a:gd name="connsiteX38" fmla="*/ 90488 w 1252538"/>
                <a:gd name="connsiteY38" fmla="*/ 250031 h 1259681"/>
                <a:gd name="connsiteX39" fmla="*/ 88107 w 1252538"/>
                <a:gd name="connsiteY39" fmla="*/ 200025 h 1259681"/>
                <a:gd name="connsiteX40" fmla="*/ 78582 w 1252538"/>
                <a:gd name="connsiteY40" fmla="*/ 154781 h 1259681"/>
                <a:gd name="connsiteX41" fmla="*/ 59532 w 1252538"/>
                <a:gd name="connsiteY41" fmla="*/ 111918 h 1259681"/>
                <a:gd name="connsiteX42" fmla="*/ 35719 w 1252538"/>
                <a:gd name="connsiteY42" fmla="*/ 80962 h 1259681"/>
                <a:gd name="connsiteX43" fmla="*/ 16669 w 1252538"/>
                <a:gd name="connsiteY43" fmla="*/ 57150 h 1259681"/>
                <a:gd name="connsiteX44" fmla="*/ 0 w 1252538"/>
                <a:gd name="connsiteY44" fmla="*/ 23812 h 1259681"/>
                <a:gd name="connsiteX45" fmla="*/ 0 w 1252538"/>
                <a:gd name="connsiteY45" fmla="*/ 11906 h 1259681"/>
                <a:gd name="connsiteX46" fmla="*/ 2382 w 1252538"/>
                <a:gd name="connsiteY46" fmla="*/ 4762 h 1259681"/>
                <a:gd name="connsiteX47" fmla="*/ 14288 w 1252538"/>
                <a:gd name="connsiteY47" fmla="*/ 0 h 1259681"/>
                <a:gd name="connsiteX48" fmla="*/ 47625 w 1252538"/>
                <a:gd name="connsiteY48" fmla="*/ 4762 h 1259681"/>
                <a:gd name="connsiteX49" fmla="*/ 104775 w 1252538"/>
                <a:gd name="connsiteY49" fmla="*/ 9525 h 1259681"/>
                <a:gd name="connsiteX50" fmla="*/ 169069 w 1252538"/>
                <a:gd name="connsiteY50" fmla="*/ 23812 h 1259681"/>
                <a:gd name="connsiteX51" fmla="*/ 221457 w 1252538"/>
                <a:gd name="connsiteY51" fmla="*/ 45243 h 1259681"/>
                <a:gd name="connsiteX52" fmla="*/ 254794 w 1252538"/>
                <a:gd name="connsiteY52" fmla="*/ 64293 h 1259681"/>
                <a:gd name="connsiteX53" fmla="*/ 283369 w 1252538"/>
                <a:gd name="connsiteY53" fmla="*/ 88106 h 1259681"/>
                <a:gd name="connsiteX54" fmla="*/ 295275 w 1252538"/>
                <a:gd name="connsiteY54" fmla="*/ 107156 h 1259681"/>
                <a:gd name="connsiteX55" fmla="*/ 304800 w 1252538"/>
                <a:gd name="connsiteY55" fmla="*/ 130968 h 1259681"/>
                <a:gd name="connsiteX56" fmla="*/ 307182 w 1252538"/>
                <a:gd name="connsiteY56" fmla="*/ 164306 h 1259681"/>
                <a:gd name="connsiteX57" fmla="*/ 302419 w 1252538"/>
                <a:gd name="connsiteY57" fmla="*/ 197643 h 1259681"/>
                <a:gd name="connsiteX58" fmla="*/ 288132 w 1252538"/>
                <a:gd name="connsiteY58" fmla="*/ 250031 h 1259681"/>
                <a:gd name="connsiteX59" fmla="*/ 278607 w 1252538"/>
                <a:gd name="connsiteY59" fmla="*/ 307181 h 1259681"/>
                <a:gd name="connsiteX60" fmla="*/ 271463 w 1252538"/>
                <a:gd name="connsiteY60" fmla="*/ 433387 h 1259681"/>
                <a:gd name="connsiteX61" fmla="*/ 271463 w 1252538"/>
                <a:gd name="connsiteY61" fmla="*/ 573881 h 125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252538" h="1259681">
                  <a:moveTo>
                    <a:pt x="271463" y="573881"/>
                  </a:moveTo>
                  <a:lnTo>
                    <a:pt x="266700" y="750093"/>
                  </a:lnTo>
                  <a:lnTo>
                    <a:pt x="257175" y="902493"/>
                  </a:lnTo>
                  <a:lnTo>
                    <a:pt x="252413" y="954881"/>
                  </a:lnTo>
                  <a:lnTo>
                    <a:pt x="250032" y="966787"/>
                  </a:lnTo>
                  <a:lnTo>
                    <a:pt x="250032" y="978693"/>
                  </a:lnTo>
                  <a:lnTo>
                    <a:pt x="261938" y="978693"/>
                  </a:lnTo>
                  <a:lnTo>
                    <a:pt x="323850" y="962025"/>
                  </a:lnTo>
                  <a:lnTo>
                    <a:pt x="471488" y="923925"/>
                  </a:lnTo>
                  <a:lnTo>
                    <a:pt x="628650" y="892968"/>
                  </a:lnTo>
                  <a:lnTo>
                    <a:pt x="778669" y="876300"/>
                  </a:lnTo>
                  <a:lnTo>
                    <a:pt x="909638" y="862012"/>
                  </a:lnTo>
                  <a:lnTo>
                    <a:pt x="1066800" y="852487"/>
                  </a:lnTo>
                  <a:lnTo>
                    <a:pt x="1252538" y="854868"/>
                  </a:lnTo>
                  <a:lnTo>
                    <a:pt x="1243013" y="985837"/>
                  </a:lnTo>
                  <a:lnTo>
                    <a:pt x="1121569" y="988218"/>
                  </a:lnTo>
                  <a:lnTo>
                    <a:pt x="947738" y="1004887"/>
                  </a:lnTo>
                  <a:lnTo>
                    <a:pt x="812007" y="1023937"/>
                  </a:lnTo>
                  <a:lnTo>
                    <a:pt x="683419" y="1047750"/>
                  </a:lnTo>
                  <a:lnTo>
                    <a:pt x="500063" y="1095375"/>
                  </a:lnTo>
                  <a:lnTo>
                    <a:pt x="438150" y="1109662"/>
                  </a:lnTo>
                  <a:lnTo>
                    <a:pt x="378619" y="1133475"/>
                  </a:lnTo>
                  <a:lnTo>
                    <a:pt x="321469" y="1166812"/>
                  </a:lnTo>
                  <a:lnTo>
                    <a:pt x="252413" y="1216818"/>
                  </a:lnTo>
                  <a:lnTo>
                    <a:pt x="223838" y="1235868"/>
                  </a:lnTo>
                  <a:lnTo>
                    <a:pt x="169069" y="1257300"/>
                  </a:lnTo>
                  <a:lnTo>
                    <a:pt x="133350" y="1259681"/>
                  </a:lnTo>
                  <a:lnTo>
                    <a:pt x="102394" y="1250156"/>
                  </a:lnTo>
                  <a:lnTo>
                    <a:pt x="80963" y="1228725"/>
                  </a:lnTo>
                  <a:lnTo>
                    <a:pt x="54769" y="1176337"/>
                  </a:lnTo>
                  <a:lnTo>
                    <a:pt x="28575" y="1090612"/>
                  </a:lnTo>
                  <a:lnTo>
                    <a:pt x="26194" y="1052512"/>
                  </a:lnTo>
                  <a:lnTo>
                    <a:pt x="45244" y="990600"/>
                  </a:lnTo>
                  <a:lnTo>
                    <a:pt x="61913" y="914400"/>
                  </a:lnTo>
                  <a:lnTo>
                    <a:pt x="73819" y="835818"/>
                  </a:lnTo>
                  <a:lnTo>
                    <a:pt x="85725" y="752475"/>
                  </a:lnTo>
                  <a:lnTo>
                    <a:pt x="90488" y="669131"/>
                  </a:lnTo>
                  <a:cubicBezTo>
                    <a:pt x="91282" y="630237"/>
                    <a:pt x="92075" y="591344"/>
                    <a:pt x="92869" y="552450"/>
                  </a:cubicBezTo>
                  <a:cubicBezTo>
                    <a:pt x="92075" y="451644"/>
                    <a:pt x="91282" y="350837"/>
                    <a:pt x="90488" y="250031"/>
                  </a:cubicBezTo>
                  <a:lnTo>
                    <a:pt x="88107" y="200025"/>
                  </a:lnTo>
                  <a:lnTo>
                    <a:pt x="78582" y="154781"/>
                  </a:lnTo>
                  <a:lnTo>
                    <a:pt x="59532" y="111918"/>
                  </a:lnTo>
                  <a:lnTo>
                    <a:pt x="35719" y="80962"/>
                  </a:lnTo>
                  <a:lnTo>
                    <a:pt x="16669" y="57150"/>
                  </a:lnTo>
                  <a:lnTo>
                    <a:pt x="0" y="23812"/>
                  </a:lnTo>
                  <a:lnTo>
                    <a:pt x="0" y="11906"/>
                  </a:lnTo>
                  <a:lnTo>
                    <a:pt x="2382" y="4762"/>
                  </a:lnTo>
                  <a:lnTo>
                    <a:pt x="14288" y="0"/>
                  </a:lnTo>
                  <a:lnTo>
                    <a:pt x="47625" y="4762"/>
                  </a:lnTo>
                  <a:lnTo>
                    <a:pt x="104775" y="9525"/>
                  </a:lnTo>
                  <a:lnTo>
                    <a:pt x="169069" y="23812"/>
                  </a:lnTo>
                  <a:lnTo>
                    <a:pt x="221457" y="45243"/>
                  </a:lnTo>
                  <a:lnTo>
                    <a:pt x="254794" y="64293"/>
                  </a:lnTo>
                  <a:lnTo>
                    <a:pt x="283369" y="88106"/>
                  </a:lnTo>
                  <a:lnTo>
                    <a:pt x="295275" y="107156"/>
                  </a:lnTo>
                  <a:lnTo>
                    <a:pt x="304800" y="130968"/>
                  </a:lnTo>
                  <a:lnTo>
                    <a:pt x="307182" y="164306"/>
                  </a:lnTo>
                  <a:lnTo>
                    <a:pt x="302419" y="197643"/>
                  </a:lnTo>
                  <a:lnTo>
                    <a:pt x="288132" y="250031"/>
                  </a:lnTo>
                  <a:lnTo>
                    <a:pt x="278607" y="307181"/>
                  </a:lnTo>
                  <a:lnTo>
                    <a:pt x="271463" y="433387"/>
                  </a:lnTo>
                  <a:lnTo>
                    <a:pt x="271463" y="573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76">
              <a:extLst>
                <a:ext uri="{FF2B5EF4-FFF2-40B4-BE49-F238E27FC236}">
                  <a16:creationId xmlns:a16="http://schemas.microsoft.com/office/drawing/2014/main" id="{44BB6A48-5A5D-4AB1-8B95-524598536171}"/>
                </a:ext>
              </a:extLst>
            </p:cNvPr>
            <p:cNvSpPr/>
            <p:nvPr/>
          </p:nvSpPr>
          <p:spPr>
            <a:xfrm>
              <a:off x="6194425" y="3560763"/>
              <a:ext cx="376238" cy="1406525"/>
            </a:xfrm>
            <a:custGeom>
              <a:avLst/>
              <a:gdLst>
                <a:gd name="connsiteX0" fmla="*/ 100013 w 376238"/>
                <a:gd name="connsiteY0" fmla="*/ 552450 h 1407319"/>
                <a:gd name="connsiteX1" fmla="*/ 76200 w 376238"/>
                <a:gd name="connsiteY1" fmla="*/ 873919 h 1407319"/>
                <a:gd name="connsiteX2" fmla="*/ 66675 w 376238"/>
                <a:gd name="connsiteY2" fmla="*/ 981075 h 1407319"/>
                <a:gd name="connsiteX3" fmla="*/ 47625 w 376238"/>
                <a:gd name="connsiteY3" fmla="*/ 1085850 h 1407319"/>
                <a:gd name="connsiteX4" fmla="*/ 50007 w 376238"/>
                <a:gd name="connsiteY4" fmla="*/ 1197769 h 1407319"/>
                <a:gd name="connsiteX5" fmla="*/ 59532 w 376238"/>
                <a:gd name="connsiteY5" fmla="*/ 1278731 h 1407319"/>
                <a:gd name="connsiteX6" fmla="*/ 71438 w 376238"/>
                <a:gd name="connsiteY6" fmla="*/ 1338262 h 1407319"/>
                <a:gd name="connsiteX7" fmla="*/ 78582 w 376238"/>
                <a:gd name="connsiteY7" fmla="*/ 1359694 h 1407319"/>
                <a:gd name="connsiteX8" fmla="*/ 92869 w 376238"/>
                <a:gd name="connsiteY8" fmla="*/ 1385887 h 1407319"/>
                <a:gd name="connsiteX9" fmla="*/ 109538 w 376238"/>
                <a:gd name="connsiteY9" fmla="*/ 1400175 h 1407319"/>
                <a:gd name="connsiteX10" fmla="*/ 126207 w 376238"/>
                <a:gd name="connsiteY10" fmla="*/ 1407319 h 1407319"/>
                <a:gd name="connsiteX11" fmla="*/ 140494 w 376238"/>
                <a:gd name="connsiteY11" fmla="*/ 1407319 h 1407319"/>
                <a:gd name="connsiteX12" fmla="*/ 169069 w 376238"/>
                <a:gd name="connsiteY12" fmla="*/ 1400175 h 1407319"/>
                <a:gd name="connsiteX13" fmla="*/ 183357 w 376238"/>
                <a:gd name="connsiteY13" fmla="*/ 1388269 h 1407319"/>
                <a:gd name="connsiteX14" fmla="*/ 207169 w 376238"/>
                <a:gd name="connsiteY14" fmla="*/ 1352550 h 1407319"/>
                <a:gd name="connsiteX15" fmla="*/ 221457 w 376238"/>
                <a:gd name="connsiteY15" fmla="*/ 1307306 h 1407319"/>
                <a:gd name="connsiteX16" fmla="*/ 235744 w 376238"/>
                <a:gd name="connsiteY16" fmla="*/ 1216819 h 1407319"/>
                <a:gd name="connsiteX17" fmla="*/ 259557 w 376238"/>
                <a:gd name="connsiteY17" fmla="*/ 1042987 h 1407319"/>
                <a:gd name="connsiteX18" fmla="*/ 280988 w 376238"/>
                <a:gd name="connsiteY18" fmla="*/ 840581 h 1407319"/>
                <a:gd name="connsiteX19" fmla="*/ 297657 w 376238"/>
                <a:gd name="connsiteY19" fmla="*/ 635794 h 1407319"/>
                <a:gd name="connsiteX20" fmla="*/ 316707 w 376238"/>
                <a:gd name="connsiteY20" fmla="*/ 385762 h 1407319"/>
                <a:gd name="connsiteX21" fmla="*/ 321469 w 376238"/>
                <a:gd name="connsiteY21" fmla="*/ 340519 h 1407319"/>
                <a:gd name="connsiteX22" fmla="*/ 328613 w 376238"/>
                <a:gd name="connsiteY22" fmla="*/ 309562 h 1407319"/>
                <a:gd name="connsiteX23" fmla="*/ 345282 w 376238"/>
                <a:gd name="connsiteY23" fmla="*/ 273844 h 1407319"/>
                <a:gd name="connsiteX24" fmla="*/ 361950 w 376238"/>
                <a:gd name="connsiteY24" fmla="*/ 247650 h 1407319"/>
                <a:gd name="connsiteX25" fmla="*/ 373857 w 376238"/>
                <a:gd name="connsiteY25" fmla="*/ 221456 h 1407319"/>
                <a:gd name="connsiteX26" fmla="*/ 376238 w 376238"/>
                <a:gd name="connsiteY26" fmla="*/ 200025 h 1407319"/>
                <a:gd name="connsiteX27" fmla="*/ 369094 w 376238"/>
                <a:gd name="connsiteY27" fmla="*/ 169069 h 1407319"/>
                <a:gd name="connsiteX28" fmla="*/ 342900 w 376238"/>
                <a:gd name="connsiteY28" fmla="*/ 135731 h 1407319"/>
                <a:gd name="connsiteX29" fmla="*/ 288132 w 376238"/>
                <a:gd name="connsiteY29" fmla="*/ 97631 h 1407319"/>
                <a:gd name="connsiteX30" fmla="*/ 219075 w 376238"/>
                <a:gd name="connsiteY30" fmla="*/ 59531 h 1407319"/>
                <a:gd name="connsiteX31" fmla="*/ 135732 w 376238"/>
                <a:gd name="connsiteY31" fmla="*/ 26194 h 1407319"/>
                <a:gd name="connsiteX32" fmla="*/ 23813 w 376238"/>
                <a:gd name="connsiteY32" fmla="*/ 0 h 1407319"/>
                <a:gd name="connsiteX33" fmla="*/ 14288 w 376238"/>
                <a:gd name="connsiteY33" fmla="*/ 0 h 1407319"/>
                <a:gd name="connsiteX34" fmla="*/ 0 w 376238"/>
                <a:gd name="connsiteY34" fmla="*/ 9525 h 1407319"/>
                <a:gd name="connsiteX35" fmla="*/ 2382 w 376238"/>
                <a:gd name="connsiteY35" fmla="*/ 33337 h 1407319"/>
                <a:gd name="connsiteX36" fmla="*/ 28575 w 376238"/>
                <a:gd name="connsiteY36" fmla="*/ 71437 h 1407319"/>
                <a:gd name="connsiteX37" fmla="*/ 47625 w 376238"/>
                <a:gd name="connsiteY37" fmla="*/ 90487 h 1407319"/>
                <a:gd name="connsiteX38" fmla="*/ 69057 w 376238"/>
                <a:gd name="connsiteY38" fmla="*/ 116681 h 1407319"/>
                <a:gd name="connsiteX39" fmla="*/ 85725 w 376238"/>
                <a:gd name="connsiteY39" fmla="*/ 142875 h 1407319"/>
                <a:gd name="connsiteX40" fmla="*/ 102394 w 376238"/>
                <a:gd name="connsiteY40" fmla="*/ 180975 h 1407319"/>
                <a:gd name="connsiteX41" fmla="*/ 116682 w 376238"/>
                <a:gd name="connsiteY41" fmla="*/ 245269 h 1407319"/>
                <a:gd name="connsiteX42" fmla="*/ 116682 w 376238"/>
                <a:gd name="connsiteY42" fmla="*/ 314325 h 1407319"/>
                <a:gd name="connsiteX43" fmla="*/ 100013 w 376238"/>
                <a:gd name="connsiteY43" fmla="*/ 552450 h 1407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76238" h="1407319">
                  <a:moveTo>
                    <a:pt x="100013" y="552450"/>
                  </a:moveTo>
                  <a:lnTo>
                    <a:pt x="76200" y="873919"/>
                  </a:lnTo>
                  <a:lnTo>
                    <a:pt x="66675" y="981075"/>
                  </a:lnTo>
                  <a:lnTo>
                    <a:pt x="47625" y="1085850"/>
                  </a:lnTo>
                  <a:lnTo>
                    <a:pt x="50007" y="1197769"/>
                  </a:lnTo>
                  <a:lnTo>
                    <a:pt x="59532" y="1278731"/>
                  </a:lnTo>
                  <a:lnTo>
                    <a:pt x="71438" y="1338262"/>
                  </a:lnTo>
                  <a:lnTo>
                    <a:pt x="78582" y="1359694"/>
                  </a:lnTo>
                  <a:lnTo>
                    <a:pt x="92869" y="1385887"/>
                  </a:lnTo>
                  <a:lnTo>
                    <a:pt x="109538" y="1400175"/>
                  </a:lnTo>
                  <a:lnTo>
                    <a:pt x="126207" y="1407319"/>
                  </a:lnTo>
                  <a:lnTo>
                    <a:pt x="140494" y="1407319"/>
                  </a:lnTo>
                  <a:lnTo>
                    <a:pt x="169069" y="1400175"/>
                  </a:lnTo>
                  <a:lnTo>
                    <a:pt x="183357" y="1388269"/>
                  </a:lnTo>
                  <a:lnTo>
                    <a:pt x="207169" y="1352550"/>
                  </a:lnTo>
                  <a:lnTo>
                    <a:pt x="221457" y="1307306"/>
                  </a:lnTo>
                  <a:lnTo>
                    <a:pt x="235744" y="1216819"/>
                  </a:lnTo>
                  <a:lnTo>
                    <a:pt x="259557" y="1042987"/>
                  </a:lnTo>
                  <a:lnTo>
                    <a:pt x="280988" y="840581"/>
                  </a:lnTo>
                  <a:lnTo>
                    <a:pt x="297657" y="635794"/>
                  </a:lnTo>
                  <a:lnTo>
                    <a:pt x="316707" y="385762"/>
                  </a:lnTo>
                  <a:lnTo>
                    <a:pt x="321469" y="340519"/>
                  </a:lnTo>
                  <a:lnTo>
                    <a:pt x="328613" y="309562"/>
                  </a:lnTo>
                  <a:lnTo>
                    <a:pt x="345282" y="273844"/>
                  </a:lnTo>
                  <a:lnTo>
                    <a:pt x="361950" y="247650"/>
                  </a:lnTo>
                  <a:lnTo>
                    <a:pt x="373857" y="221456"/>
                  </a:lnTo>
                  <a:lnTo>
                    <a:pt x="376238" y="200025"/>
                  </a:lnTo>
                  <a:lnTo>
                    <a:pt x="369094" y="169069"/>
                  </a:lnTo>
                  <a:lnTo>
                    <a:pt x="342900" y="135731"/>
                  </a:lnTo>
                  <a:lnTo>
                    <a:pt x="288132" y="97631"/>
                  </a:lnTo>
                  <a:lnTo>
                    <a:pt x="219075" y="59531"/>
                  </a:lnTo>
                  <a:lnTo>
                    <a:pt x="135732" y="26194"/>
                  </a:lnTo>
                  <a:lnTo>
                    <a:pt x="23813" y="0"/>
                  </a:lnTo>
                  <a:lnTo>
                    <a:pt x="14288" y="0"/>
                  </a:lnTo>
                  <a:lnTo>
                    <a:pt x="0" y="9525"/>
                  </a:lnTo>
                  <a:lnTo>
                    <a:pt x="2382" y="33337"/>
                  </a:lnTo>
                  <a:lnTo>
                    <a:pt x="28575" y="71437"/>
                  </a:lnTo>
                  <a:lnTo>
                    <a:pt x="47625" y="90487"/>
                  </a:lnTo>
                  <a:lnTo>
                    <a:pt x="69057" y="116681"/>
                  </a:lnTo>
                  <a:lnTo>
                    <a:pt x="85725" y="142875"/>
                  </a:lnTo>
                  <a:lnTo>
                    <a:pt x="102394" y="180975"/>
                  </a:lnTo>
                  <a:lnTo>
                    <a:pt x="116682" y="245269"/>
                  </a:lnTo>
                  <a:lnTo>
                    <a:pt x="116682" y="314325"/>
                  </a:lnTo>
                  <a:lnTo>
                    <a:pt x="100013" y="552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6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6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1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 nodeType="clickPar">
                      <p:stCondLst>
                        <p:cond delay="indefinite"/>
                      </p:stCondLst>
                      <p:childTnLst>
                        <p:par>
                          <p:cTn id="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1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 nodeType="clickPar">
                      <p:stCondLst>
                        <p:cond delay="indefinite"/>
                      </p:stCondLst>
                      <p:childTnLst>
                        <p:par>
                          <p:cTn id="9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6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1586" name="グループ化 1">
            <a:extLst>
              <a:ext uri="{FF2B5EF4-FFF2-40B4-BE49-F238E27FC236}">
                <a16:creationId xmlns:a16="http://schemas.microsoft.com/office/drawing/2014/main" id="{B47C1EBE-83C8-445E-AE0D-2353530A81FF}"/>
              </a:ext>
            </a:extLst>
          </p:cNvPr>
          <p:cNvGrpSpPr>
            <a:grpSpLocks/>
          </p:cNvGrpSpPr>
          <p:nvPr/>
        </p:nvGrpSpPr>
        <p:grpSpPr bwMode="auto">
          <a:xfrm>
            <a:off x="2476500" y="1552575"/>
            <a:ext cx="4724400" cy="4425950"/>
            <a:chOff x="2476500" y="1552575"/>
            <a:chExt cx="4724400" cy="4425950"/>
          </a:xfrm>
        </p:grpSpPr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0794C4AE-3438-4604-BAA1-A7FAF49F0D2C}"/>
                </a:ext>
              </a:extLst>
            </p:cNvPr>
            <p:cNvSpPr/>
            <p:nvPr/>
          </p:nvSpPr>
          <p:spPr>
            <a:xfrm>
              <a:off x="2476500" y="1552575"/>
              <a:ext cx="1422400" cy="1687513"/>
            </a:xfrm>
            <a:custGeom>
              <a:avLst/>
              <a:gdLst>
                <a:gd name="connsiteX0" fmla="*/ 940594 w 1421606"/>
                <a:gd name="connsiteY0" fmla="*/ 514350 h 1688306"/>
                <a:gd name="connsiteX1" fmla="*/ 771525 w 1421606"/>
                <a:gd name="connsiteY1" fmla="*/ 766763 h 1688306"/>
                <a:gd name="connsiteX2" fmla="*/ 671513 w 1421606"/>
                <a:gd name="connsiteY2" fmla="*/ 912019 h 1688306"/>
                <a:gd name="connsiteX3" fmla="*/ 633413 w 1421606"/>
                <a:gd name="connsiteY3" fmla="*/ 966788 h 1688306"/>
                <a:gd name="connsiteX4" fmla="*/ 554831 w 1421606"/>
                <a:gd name="connsiteY4" fmla="*/ 1059656 h 1688306"/>
                <a:gd name="connsiteX5" fmla="*/ 452438 w 1421606"/>
                <a:gd name="connsiteY5" fmla="*/ 1173956 h 1688306"/>
                <a:gd name="connsiteX6" fmla="*/ 321469 w 1421606"/>
                <a:gd name="connsiteY6" fmla="*/ 1314450 h 1688306"/>
                <a:gd name="connsiteX7" fmla="*/ 166688 w 1421606"/>
                <a:gd name="connsiteY7" fmla="*/ 1473994 h 1688306"/>
                <a:gd name="connsiteX8" fmla="*/ 30956 w 1421606"/>
                <a:gd name="connsiteY8" fmla="*/ 1612106 h 1688306"/>
                <a:gd name="connsiteX9" fmla="*/ 7144 w 1421606"/>
                <a:gd name="connsiteY9" fmla="*/ 1640681 h 1688306"/>
                <a:gd name="connsiteX10" fmla="*/ 2381 w 1421606"/>
                <a:gd name="connsiteY10" fmla="*/ 1652588 h 1688306"/>
                <a:gd name="connsiteX11" fmla="*/ 0 w 1421606"/>
                <a:gd name="connsiteY11" fmla="*/ 1674019 h 1688306"/>
                <a:gd name="connsiteX12" fmla="*/ 2381 w 1421606"/>
                <a:gd name="connsiteY12" fmla="*/ 1681163 h 1688306"/>
                <a:gd name="connsiteX13" fmla="*/ 4763 w 1421606"/>
                <a:gd name="connsiteY13" fmla="*/ 1688306 h 1688306"/>
                <a:gd name="connsiteX14" fmla="*/ 30956 w 1421606"/>
                <a:gd name="connsiteY14" fmla="*/ 1685925 h 1688306"/>
                <a:gd name="connsiteX15" fmla="*/ 61913 w 1421606"/>
                <a:gd name="connsiteY15" fmla="*/ 1671638 h 1688306"/>
                <a:gd name="connsiteX16" fmla="*/ 133350 w 1421606"/>
                <a:gd name="connsiteY16" fmla="*/ 1616869 h 1688306"/>
                <a:gd name="connsiteX17" fmla="*/ 300038 w 1421606"/>
                <a:gd name="connsiteY17" fmla="*/ 1493044 h 1688306"/>
                <a:gd name="connsiteX18" fmla="*/ 421481 w 1421606"/>
                <a:gd name="connsiteY18" fmla="*/ 1402556 h 1688306"/>
                <a:gd name="connsiteX19" fmla="*/ 545306 w 1421606"/>
                <a:gd name="connsiteY19" fmla="*/ 1285875 h 1688306"/>
                <a:gd name="connsiteX20" fmla="*/ 704850 w 1421606"/>
                <a:gd name="connsiteY20" fmla="*/ 1138238 h 1688306"/>
                <a:gd name="connsiteX21" fmla="*/ 859631 w 1421606"/>
                <a:gd name="connsiteY21" fmla="*/ 985838 h 1688306"/>
                <a:gd name="connsiteX22" fmla="*/ 1012031 w 1421606"/>
                <a:gd name="connsiteY22" fmla="*/ 816769 h 1688306"/>
                <a:gd name="connsiteX23" fmla="*/ 1159669 w 1421606"/>
                <a:gd name="connsiteY23" fmla="*/ 633413 h 1688306"/>
                <a:gd name="connsiteX24" fmla="*/ 1278731 w 1421606"/>
                <a:gd name="connsiteY24" fmla="*/ 476250 h 1688306"/>
                <a:gd name="connsiteX25" fmla="*/ 1352550 w 1421606"/>
                <a:gd name="connsiteY25" fmla="*/ 423863 h 1688306"/>
                <a:gd name="connsiteX26" fmla="*/ 1390650 w 1421606"/>
                <a:gd name="connsiteY26" fmla="*/ 390525 h 1688306"/>
                <a:gd name="connsiteX27" fmla="*/ 1407319 w 1421606"/>
                <a:gd name="connsiteY27" fmla="*/ 369094 h 1688306"/>
                <a:gd name="connsiteX28" fmla="*/ 1416844 w 1421606"/>
                <a:gd name="connsiteY28" fmla="*/ 347663 h 1688306"/>
                <a:gd name="connsiteX29" fmla="*/ 1421606 w 1421606"/>
                <a:gd name="connsiteY29" fmla="*/ 316706 h 1688306"/>
                <a:gd name="connsiteX30" fmla="*/ 1416844 w 1421606"/>
                <a:gd name="connsiteY30" fmla="*/ 285750 h 1688306"/>
                <a:gd name="connsiteX31" fmla="*/ 1388269 w 1421606"/>
                <a:gd name="connsiteY31" fmla="*/ 230981 h 1688306"/>
                <a:gd name="connsiteX32" fmla="*/ 1362075 w 1421606"/>
                <a:gd name="connsiteY32" fmla="*/ 195263 h 1688306"/>
                <a:gd name="connsiteX33" fmla="*/ 1316831 w 1421606"/>
                <a:gd name="connsiteY33" fmla="*/ 145256 h 1688306"/>
                <a:gd name="connsiteX34" fmla="*/ 1264444 w 1421606"/>
                <a:gd name="connsiteY34" fmla="*/ 92869 h 1688306"/>
                <a:gd name="connsiteX35" fmla="*/ 1219200 w 1421606"/>
                <a:gd name="connsiteY35" fmla="*/ 57150 h 1688306"/>
                <a:gd name="connsiteX36" fmla="*/ 1181100 w 1421606"/>
                <a:gd name="connsiteY36" fmla="*/ 35719 h 1688306"/>
                <a:gd name="connsiteX37" fmla="*/ 1133475 w 1421606"/>
                <a:gd name="connsiteY37" fmla="*/ 14288 h 1688306"/>
                <a:gd name="connsiteX38" fmla="*/ 1095375 w 1421606"/>
                <a:gd name="connsiteY38" fmla="*/ 4763 h 1688306"/>
                <a:gd name="connsiteX39" fmla="*/ 1062038 w 1421606"/>
                <a:gd name="connsiteY39" fmla="*/ 0 h 1688306"/>
                <a:gd name="connsiteX40" fmla="*/ 1007269 w 1421606"/>
                <a:gd name="connsiteY40" fmla="*/ 0 h 1688306"/>
                <a:gd name="connsiteX41" fmla="*/ 990600 w 1421606"/>
                <a:gd name="connsiteY41" fmla="*/ 4763 h 1688306"/>
                <a:gd name="connsiteX42" fmla="*/ 978694 w 1421606"/>
                <a:gd name="connsiteY42" fmla="*/ 11906 h 1688306"/>
                <a:gd name="connsiteX43" fmla="*/ 973931 w 1421606"/>
                <a:gd name="connsiteY43" fmla="*/ 26194 h 1688306"/>
                <a:gd name="connsiteX44" fmla="*/ 976313 w 1421606"/>
                <a:gd name="connsiteY44" fmla="*/ 45244 h 1688306"/>
                <a:gd name="connsiteX45" fmla="*/ 985838 w 1421606"/>
                <a:gd name="connsiteY45" fmla="*/ 61913 h 1688306"/>
                <a:gd name="connsiteX46" fmla="*/ 1042988 w 1421606"/>
                <a:gd name="connsiteY46" fmla="*/ 107156 h 1688306"/>
                <a:gd name="connsiteX47" fmla="*/ 1081088 w 1421606"/>
                <a:gd name="connsiteY47" fmla="*/ 145256 h 1688306"/>
                <a:gd name="connsiteX48" fmla="*/ 1100138 w 1421606"/>
                <a:gd name="connsiteY48" fmla="*/ 173831 h 1688306"/>
                <a:gd name="connsiteX49" fmla="*/ 1107281 w 1421606"/>
                <a:gd name="connsiteY49" fmla="*/ 195263 h 1688306"/>
                <a:gd name="connsiteX50" fmla="*/ 1104900 w 1421606"/>
                <a:gd name="connsiteY50" fmla="*/ 219075 h 1688306"/>
                <a:gd name="connsiteX51" fmla="*/ 1090613 w 1421606"/>
                <a:gd name="connsiteY51" fmla="*/ 257175 h 1688306"/>
                <a:gd name="connsiteX52" fmla="*/ 1040606 w 1421606"/>
                <a:gd name="connsiteY52" fmla="*/ 352425 h 1688306"/>
                <a:gd name="connsiteX53" fmla="*/ 940594 w 1421606"/>
                <a:gd name="connsiteY53" fmla="*/ 514350 h 168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421606" h="1688306">
                  <a:moveTo>
                    <a:pt x="940594" y="514350"/>
                  </a:moveTo>
                  <a:lnTo>
                    <a:pt x="771525" y="766763"/>
                  </a:lnTo>
                  <a:lnTo>
                    <a:pt x="671513" y="912019"/>
                  </a:lnTo>
                  <a:lnTo>
                    <a:pt x="633413" y="966788"/>
                  </a:lnTo>
                  <a:lnTo>
                    <a:pt x="554831" y="1059656"/>
                  </a:lnTo>
                  <a:lnTo>
                    <a:pt x="452438" y="1173956"/>
                  </a:lnTo>
                  <a:lnTo>
                    <a:pt x="321469" y="1314450"/>
                  </a:lnTo>
                  <a:lnTo>
                    <a:pt x="166688" y="1473994"/>
                  </a:lnTo>
                  <a:lnTo>
                    <a:pt x="30956" y="1612106"/>
                  </a:lnTo>
                  <a:lnTo>
                    <a:pt x="7144" y="1640681"/>
                  </a:lnTo>
                  <a:lnTo>
                    <a:pt x="2381" y="1652588"/>
                  </a:lnTo>
                  <a:lnTo>
                    <a:pt x="0" y="1674019"/>
                  </a:lnTo>
                  <a:lnTo>
                    <a:pt x="2381" y="1681163"/>
                  </a:lnTo>
                  <a:lnTo>
                    <a:pt x="4763" y="1688306"/>
                  </a:lnTo>
                  <a:lnTo>
                    <a:pt x="30956" y="1685925"/>
                  </a:lnTo>
                  <a:lnTo>
                    <a:pt x="61913" y="1671638"/>
                  </a:lnTo>
                  <a:lnTo>
                    <a:pt x="133350" y="1616869"/>
                  </a:lnTo>
                  <a:lnTo>
                    <a:pt x="300038" y="1493044"/>
                  </a:lnTo>
                  <a:lnTo>
                    <a:pt x="421481" y="1402556"/>
                  </a:lnTo>
                  <a:lnTo>
                    <a:pt x="545306" y="1285875"/>
                  </a:lnTo>
                  <a:lnTo>
                    <a:pt x="704850" y="1138238"/>
                  </a:lnTo>
                  <a:lnTo>
                    <a:pt x="859631" y="985838"/>
                  </a:lnTo>
                  <a:lnTo>
                    <a:pt x="1012031" y="816769"/>
                  </a:lnTo>
                  <a:lnTo>
                    <a:pt x="1159669" y="633413"/>
                  </a:lnTo>
                  <a:lnTo>
                    <a:pt x="1278731" y="476250"/>
                  </a:lnTo>
                  <a:lnTo>
                    <a:pt x="1352550" y="423863"/>
                  </a:lnTo>
                  <a:lnTo>
                    <a:pt x="1390650" y="390525"/>
                  </a:lnTo>
                  <a:lnTo>
                    <a:pt x="1407319" y="369094"/>
                  </a:lnTo>
                  <a:lnTo>
                    <a:pt x="1416844" y="347663"/>
                  </a:lnTo>
                  <a:lnTo>
                    <a:pt x="1421606" y="316706"/>
                  </a:lnTo>
                  <a:lnTo>
                    <a:pt x="1416844" y="285750"/>
                  </a:lnTo>
                  <a:lnTo>
                    <a:pt x="1388269" y="230981"/>
                  </a:lnTo>
                  <a:lnTo>
                    <a:pt x="1362075" y="195263"/>
                  </a:lnTo>
                  <a:lnTo>
                    <a:pt x="1316831" y="145256"/>
                  </a:lnTo>
                  <a:lnTo>
                    <a:pt x="1264444" y="92869"/>
                  </a:lnTo>
                  <a:lnTo>
                    <a:pt x="1219200" y="57150"/>
                  </a:lnTo>
                  <a:lnTo>
                    <a:pt x="1181100" y="35719"/>
                  </a:lnTo>
                  <a:lnTo>
                    <a:pt x="1133475" y="14288"/>
                  </a:lnTo>
                  <a:lnTo>
                    <a:pt x="1095375" y="4763"/>
                  </a:lnTo>
                  <a:lnTo>
                    <a:pt x="1062038" y="0"/>
                  </a:lnTo>
                  <a:lnTo>
                    <a:pt x="1007269" y="0"/>
                  </a:lnTo>
                  <a:lnTo>
                    <a:pt x="990600" y="4763"/>
                  </a:lnTo>
                  <a:lnTo>
                    <a:pt x="978694" y="11906"/>
                  </a:lnTo>
                  <a:lnTo>
                    <a:pt x="973931" y="26194"/>
                  </a:lnTo>
                  <a:lnTo>
                    <a:pt x="976313" y="45244"/>
                  </a:lnTo>
                  <a:lnTo>
                    <a:pt x="985838" y="61913"/>
                  </a:lnTo>
                  <a:lnTo>
                    <a:pt x="1042988" y="107156"/>
                  </a:lnTo>
                  <a:lnTo>
                    <a:pt x="1081088" y="145256"/>
                  </a:lnTo>
                  <a:lnTo>
                    <a:pt x="1100138" y="173831"/>
                  </a:lnTo>
                  <a:lnTo>
                    <a:pt x="1107281" y="195263"/>
                  </a:lnTo>
                  <a:lnTo>
                    <a:pt x="1104900" y="219075"/>
                  </a:lnTo>
                  <a:lnTo>
                    <a:pt x="1090613" y="257175"/>
                  </a:lnTo>
                  <a:lnTo>
                    <a:pt x="1040606" y="352425"/>
                  </a:lnTo>
                  <a:lnTo>
                    <a:pt x="940594" y="514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69297771-DF83-4E80-BC10-A88F50A5225F}"/>
                </a:ext>
              </a:extLst>
            </p:cNvPr>
            <p:cNvSpPr/>
            <p:nvPr/>
          </p:nvSpPr>
          <p:spPr>
            <a:xfrm>
              <a:off x="2705100" y="4362450"/>
              <a:ext cx="565150" cy="633413"/>
            </a:xfrm>
            <a:custGeom>
              <a:avLst/>
              <a:gdLst>
                <a:gd name="connsiteX0" fmla="*/ 188119 w 564356"/>
                <a:gd name="connsiteY0" fmla="*/ 261938 h 633413"/>
                <a:gd name="connsiteX1" fmla="*/ 104775 w 564356"/>
                <a:gd name="connsiteY1" fmla="*/ 150019 h 633413"/>
                <a:gd name="connsiteX2" fmla="*/ 33338 w 564356"/>
                <a:gd name="connsiteY2" fmla="*/ 57150 h 633413"/>
                <a:gd name="connsiteX3" fmla="*/ 16669 w 564356"/>
                <a:gd name="connsiteY3" fmla="*/ 40481 h 633413"/>
                <a:gd name="connsiteX4" fmla="*/ 2381 w 564356"/>
                <a:gd name="connsiteY4" fmla="*/ 23813 h 633413"/>
                <a:gd name="connsiteX5" fmla="*/ 0 w 564356"/>
                <a:gd name="connsiteY5" fmla="*/ 11906 h 633413"/>
                <a:gd name="connsiteX6" fmla="*/ 4763 w 564356"/>
                <a:gd name="connsiteY6" fmla="*/ 2381 h 633413"/>
                <a:gd name="connsiteX7" fmla="*/ 28575 w 564356"/>
                <a:gd name="connsiteY7" fmla="*/ 0 h 633413"/>
                <a:gd name="connsiteX8" fmla="*/ 123825 w 564356"/>
                <a:gd name="connsiteY8" fmla="*/ 26194 h 633413"/>
                <a:gd name="connsiteX9" fmla="*/ 228600 w 564356"/>
                <a:gd name="connsiteY9" fmla="*/ 69056 h 633413"/>
                <a:gd name="connsiteX10" fmla="*/ 297656 w 564356"/>
                <a:gd name="connsiteY10" fmla="*/ 104775 h 633413"/>
                <a:gd name="connsiteX11" fmla="*/ 347663 w 564356"/>
                <a:gd name="connsiteY11" fmla="*/ 138113 h 633413"/>
                <a:gd name="connsiteX12" fmla="*/ 407194 w 564356"/>
                <a:gd name="connsiteY12" fmla="*/ 180975 h 633413"/>
                <a:gd name="connsiteX13" fmla="*/ 450056 w 564356"/>
                <a:gd name="connsiteY13" fmla="*/ 219075 h 633413"/>
                <a:gd name="connsiteX14" fmla="*/ 483394 w 564356"/>
                <a:gd name="connsiteY14" fmla="*/ 254794 h 633413"/>
                <a:gd name="connsiteX15" fmla="*/ 507206 w 564356"/>
                <a:gd name="connsiteY15" fmla="*/ 285750 h 633413"/>
                <a:gd name="connsiteX16" fmla="*/ 528638 w 564356"/>
                <a:gd name="connsiteY16" fmla="*/ 321469 h 633413"/>
                <a:gd name="connsiteX17" fmla="*/ 545306 w 564356"/>
                <a:gd name="connsiteY17" fmla="*/ 366713 h 633413"/>
                <a:gd name="connsiteX18" fmla="*/ 559594 w 564356"/>
                <a:gd name="connsiteY18" fmla="*/ 416719 h 633413"/>
                <a:gd name="connsiteX19" fmla="*/ 564356 w 564356"/>
                <a:gd name="connsiteY19" fmla="*/ 466725 h 633413"/>
                <a:gd name="connsiteX20" fmla="*/ 564356 w 564356"/>
                <a:gd name="connsiteY20" fmla="*/ 535781 h 633413"/>
                <a:gd name="connsiteX21" fmla="*/ 552450 w 564356"/>
                <a:gd name="connsiteY21" fmla="*/ 578644 h 633413"/>
                <a:gd name="connsiteX22" fmla="*/ 533400 w 564356"/>
                <a:gd name="connsiteY22" fmla="*/ 609600 h 633413"/>
                <a:gd name="connsiteX23" fmla="*/ 509588 w 564356"/>
                <a:gd name="connsiteY23" fmla="*/ 626269 h 633413"/>
                <a:gd name="connsiteX24" fmla="*/ 495300 w 564356"/>
                <a:gd name="connsiteY24" fmla="*/ 631031 h 633413"/>
                <a:gd name="connsiteX25" fmla="*/ 473869 w 564356"/>
                <a:gd name="connsiteY25" fmla="*/ 633413 h 633413"/>
                <a:gd name="connsiteX26" fmla="*/ 435769 w 564356"/>
                <a:gd name="connsiteY26" fmla="*/ 623888 h 633413"/>
                <a:gd name="connsiteX27" fmla="*/ 407194 w 564356"/>
                <a:gd name="connsiteY27" fmla="*/ 597694 h 633413"/>
                <a:gd name="connsiteX28" fmla="*/ 366713 w 564356"/>
                <a:gd name="connsiteY28" fmla="*/ 545306 h 633413"/>
                <a:gd name="connsiteX29" fmla="*/ 311944 w 564356"/>
                <a:gd name="connsiteY29" fmla="*/ 447675 h 633413"/>
                <a:gd name="connsiteX30" fmla="*/ 188119 w 564356"/>
                <a:gd name="connsiteY30" fmla="*/ 261938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64356" h="633413">
                  <a:moveTo>
                    <a:pt x="188119" y="261938"/>
                  </a:moveTo>
                  <a:lnTo>
                    <a:pt x="104775" y="150019"/>
                  </a:lnTo>
                  <a:lnTo>
                    <a:pt x="33338" y="57150"/>
                  </a:lnTo>
                  <a:lnTo>
                    <a:pt x="16669" y="40481"/>
                  </a:lnTo>
                  <a:lnTo>
                    <a:pt x="2381" y="23813"/>
                  </a:lnTo>
                  <a:lnTo>
                    <a:pt x="0" y="11906"/>
                  </a:lnTo>
                  <a:lnTo>
                    <a:pt x="4763" y="2381"/>
                  </a:lnTo>
                  <a:lnTo>
                    <a:pt x="28575" y="0"/>
                  </a:lnTo>
                  <a:lnTo>
                    <a:pt x="123825" y="26194"/>
                  </a:lnTo>
                  <a:lnTo>
                    <a:pt x="228600" y="69056"/>
                  </a:lnTo>
                  <a:lnTo>
                    <a:pt x="297656" y="104775"/>
                  </a:lnTo>
                  <a:lnTo>
                    <a:pt x="347663" y="138113"/>
                  </a:lnTo>
                  <a:lnTo>
                    <a:pt x="407194" y="180975"/>
                  </a:lnTo>
                  <a:lnTo>
                    <a:pt x="450056" y="219075"/>
                  </a:lnTo>
                  <a:lnTo>
                    <a:pt x="483394" y="254794"/>
                  </a:lnTo>
                  <a:lnTo>
                    <a:pt x="507206" y="285750"/>
                  </a:lnTo>
                  <a:lnTo>
                    <a:pt x="528638" y="321469"/>
                  </a:lnTo>
                  <a:lnTo>
                    <a:pt x="545306" y="366713"/>
                  </a:lnTo>
                  <a:lnTo>
                    <a:pt x="559594" y="416719"/>
                  </a:lnTo>
                  <a:lnTo>
                    <a:pt x="564356" y="466725"/>
                  </a:lnTo>
                  <a:lnTo>
                    <a:pt x="564356" y="535781"/>
                  </a:lnTo>
                  <a:lnTo>
                    <a:pt x="552450" y="578644"/>
                  </a:lnTo>
                  <a:lnTo>
                    <a:pt x="533400" y="609600"/>
                  </a:lnTo>
                  <a:lnTo>
                    <a:pt x="509588" y="626269"/>
                  </a:lnTo>
                  <a:lnTo>
                    <a:pt x="495300" y="631031"/>
                  </a:lnTo>
                  <a:lnTo>
                    <a:pt x="473869" y="633413"/>
                  </a:lnTo>
                  <a:lnTo>
                    <a:pt x="435769" y="623888"/>
                  </a:lnTo>
                  <a:lnTo>
                    <a:pt x="407194" y="597694"/>
                  </a:lnTo>
                  <a:lnTo>
                    <a:pt x="366713" y="545306"/>
                  </a:lnTo>
                  <a:lnTo>
                    <a:pt x="311944" y="447675"/>
                  </a:lnTo>
                  <a:lnTo>
                    <a:pt x="188119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9FD30575-1DF3-447B-BCE3-88D7A7207227}"/>
                </a:ext>
              </a:extLst>
            </p:cNvPr>
            <p:cNvSpPr/>
            <p:nvPr/>
          </p:nvSpPr>
          <p:spPr>
            <a:xfrm>
              <a:off x="3975100" y="3960813"/>
              <a:ext cx="539750" cy="644525"/>
            </a:xfrm>
            <a:custGeom>
              <a:avLst/>
              <a:gdLst>
                <a:gd name="connsiteX0" fmla="*/ 152400 w 540544"/>
                <a:gd name="connsiteY0" fmla="*/ 316706 h 645319"/>
                <a:gd name="connsiteX1" fmla="*/ 69057 w 540544"/>
                <a:gd name="connsiteY1" fmla="*/ 476250 h 645319"/>
                <a:gd name="connsiteX2" fmla="*/ 7144 w 540544"/>
                <a:gd name="connsiteY2" fmla="*/ 595312 h 645319"/>
                <a:gd name="connsiteX3" fmla="*/ 0 w 540544"/>
                <a:gd name="connsiteY3" fmla="*/ 619125 h 645319"/>
                <a:gd name="connsiteX4" fmla="*/ 0 w 540544"/>
                <a:gd name="connsiteY4" fmla="*/ 635794 h 645319"/>
                <a:gd name="connsiteX5" fmla="*/ 7144 w 540544"/>
                <a:gd name="connsiteY5" fmla="*/ 645319 h 645319"/>
                <a:gd name="connsiteX6" fmla="*/ 30957 w 540544"/>
                <a:gd name="connsiteY6" fmla="*/ 645319 h 645319"/>
                <a:gd name="connsiteX7" fmla="*/ 61913 w 540544"/>
                <a:gd name="connsiteY7" fmla="*/ 626269 h 645319"/>
                <a:gd name="connsiteX8" fmla="*/ 130969 w 540544"/>
                <a:gd name="connsiteY8" fmla="*/ 571500 h 645319"/>
                <a:gd name="connsiteX9" fmla="*/ 216694 w 540544"/>
                <a:gd name="connsiteY9" fmla="*/ 502444 h 645319"/>
                <a:gd name="connsiteX10" fmla="*/ 285750 w 540544"/>
                <a:gd name="connsiteY10" fmla="*/ 452437 h 645319"/>
                <a:gd name="connsiteX11" fmla="*/ 361950 w 540544"/>
                <a:gd name="connsiteY11" fmla="*/ 395287 h 645319"/>
                <a:gd name="connsiteX12" fmla="*/ 423863 w 540544"/>
                <a:gd name="connsiteY12" fmla="*/ 352425 h 645319"/>
                <a:gd name="connsiteX13" fmla="*/ 445294 w 540544"/>
                <a:gd name="connsiteY13" fmla="*/ 342900 h 645319"/>
                <a:gd name="connsiteX14" fmla="*/ 481013 w 540544"/>
                <a:gd name="connsiteY14" fmla="*/ 335756 h 645319"/>
                <a:gd name="connsiteX15" fmla="*/ 511969 w 540544"/>
                <a:gd name="connsiteY15" fmla="*/ 323850 h 645319"/>
                <a:gd name="connsiteX16" fmla="*/ 528638 w 540544"/>
                <a:gd name="connsiteY16" fmla="*/ 309562 h 645319"/>
                <a:gd name="connsiteX17" fmla="*/ 535782 w 540544"/>
                <a:gd name="connsiteY17" fmla="*/ 292894 h 645319"/>
                <a:gd name="connsiteX18" fmla="*/ 540544 w 540544"/>
                <a:gd name="connsiteY18" fmla="*/ 280987 h 645319"/>
                <a:gd name="connsiteX19" fmla="*/ 538163 w 540544"/>
                <a:gd name="connsiteY19" fmla="*/ 257175 h 645319"/>
                <a:gd name="connsiteX20" fmla="*/ 528638 w 540544"/>
                <a:gd name="connsiteY20" fmla="*/ 230981 h 645319"/>
                <a:gd name="connsiteX21" fmla="*/ 507207 w 540544"/>
                <a:gd name="connsiteY21" fmla="*/ 188119 h 645319"/>
                <a:gd name="connsiteX22" fmla="*/ 495300 w 540544"/>
                <a:gd name="connsiteY22" fmla="*/ 171450 h 645319"/>
                <a:gd name="connsiteX23" fmla="*/ 473869 w 540544"/>
                <a:gd name="connsiteY23" fmla="*/ 150019 h 645319"/>
                <a:gd name="connsiteX24" fmla="*/ 431007 w 540544"/>
                <a:gd name="connsiteY24" fmla="*/ 114300 h 645319"/>
                <a:gd name="connsiteX25" fmla="*/ 385763 w 540544"/>
                <a:gd name="connsiteY25" fmla="*/ 83344 h 645319"/>
                <a:gd name="connsiteX26" fmla="*/ 314325 w 540544"/>
                <a:gd name="connsiteY26" fmla="*/ 45244 h 645319"/>
                <a:gd name="connsiteX27" fmla="*/ 245269 w 540544"/>
                <a:gd name="connsiteY27" fmla="*/ 11906 h 645319"/>
                <a:gd name="connsiteX28" fmla="*/ 209550 w 540544"/>
                <a:gd name="connsiteY28" fmla="*/ 0 h 645319"/>
                <a:gd name="connsiteX29" fmla="*/ 190500 w 540544"/>
                <a:gd name="connsiteY29" fmla="*/ 0 h 645319"/>
                <a:gd name="connsiteX30" fmla="*/ 178594 w 540544"/>
                <a:gd name="connsiteY30" fmla="*/ 4762 h 645319"/>
                <a:gd name="connsiteX31" fmla="*/ 180975 w 540544"/>
                <a:gd name="connsiteY31" fmla="*/ 23812 h 645319"/>
                <a:gd name="connsiteX32" fmla="*/ 195263 w 540544"/>
                <a:gd name="connsiteY32" fmla="*/ 47625 h 645319"/>
                <a:gd name="connsiteX33" fmla="*/ 211932 w 540544"/>
                <a:gd name="connsiteY33" fmla="*/ 73819 h 645319"/>
                <a:gd name="connsiteX34" fmla="*/ 223838 w 540544"/>
                <a:gd name="connsiteY34" fmla="*/ 102394 h 645319"/>
                <a:gd name="connsiteX35" fmla="*/ 228600 w 540544"/>
                <a:gd name="connsiteY35" fmla="*/ 138112 h 645319"/>
                <a:gd name="connsiteX36" fmla="*/ 223838 w 540544"/>
                <a:gd name="connsiteY36" fmla="*/ 166687 h 645319"/>
                <a:gd name="connsiteX37" fmla="*/ 204788 w 540544"/>
                <a:gd name="connsiteY37" fmla="*/ 214312 h 645319"/>
                <a:gd name="connsiteX38" fmla="*/ 152400 w 540544"/>
                <a:gd name="connsiteY38" fmla="*/ 316706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40544" h="645319">
                  <a:moveTo>
                    <a:pt x="152400" y="316706"/>
                  </a:moveTo>
                  <a:lnTo>
                    <a:pt x="69057" y="476250"/>
                  </a:lnTo>
                  <a:lnTo>
                    <a:pt x="7144" y="595312"/>
                  </a:lnTo>
                  <a:lnTo>
                    <a:pt x="0" y="619125"/>
                  </a:lnTo>
                  <a:lnTo>
                    <a:pt x="0" y="635794"/>
                  </a:lnTo>
                  <a:lnTo>
                    <a:pt x="7144" y="645319"/>
                  </a:lnTo>
                  <a:lnTo>
                    <a:pt x="30957" y="645319"/>
                  </a:lnTo>
                  <a:lnTo>
                    <a:pt x="61913" y="626269"/>
                  </a:lnTo>
                  <a:lnTo>
                    <a:pt x="130969" y="571500"/>
                  </a:lnTo>
                  <a:lnTo>
                    <a:pt x="216694" y="502444"/>
                  </a:lnTo>
                  <a:lnTo>
                    <a:pt x="285750" y="452437"/>
                  </a:lnTo>
                  <a:lnTo>
                    <a:pt x="361950" y="395287"/>
                  </a:lnTo>
                  <a:lnTo>
                    <a:pt x="423863" y="352425"/>
                  </a:lnTo>
                  <a:lnTo>
                    <a:pt x="445294" y="342900"/>
                  </a:lnTo>
                  <a:lnTo>
                    <a:pt x="481013" y="335756"/>
                  </a:lnTo>
                  <a:lnTo>
                    <a:pt x="511969" y="323850"/>
                  </a:lnTo>
                  <a:lnTo>
                    <a:pt x="528638" y="309562"/>
                  </a:lnTo>
                  <a:lnTo>
                    <a:pt x="535782" y="292894"/>
                  </a:lnTo>
                  <a:lnTo>
                    <a:pt x="540544" y="280987"/>
                  </a:lnTo>
                  <a:lnTo>
                    <a:pt x="538163" y="257175"/>
                  </a:lnTo>
                  <a:lnTo>
                    <a:pt x="528638" y="230981"/>
                  </a:lnTo>
                  <a:lnTo>
                    <a:pt x="507207" y="188119"/>
                  </a:lnTo>
                  <a:lnTo>
                    <a:pt x="495300" y="171450"/>
                  </a:lnTo>
                  <a:lnTo>
                    <a:pt x="473869" y="150019"/>
                  </a:lnTo>
                  <a:lnTo>
                    <a:pt x="431007" y="114300"/>
                  </a:lnTo>
                  <a:lnTo>
                    <a:pt x="385763" y="83344"/>
                  </a:lnTo>
                  <a:lnTo>
                    <a:pt x="314325" y="45244"/>
                  </a:lnTo>
                  <a:lnTo>
                    <a:pt x="245269" y="11906"/>
                  </a:lnTo>
                  <a:lnTo>
                    <a:pt x="209550" y="0"/>
                  </a:lnTo>
                  <a:lnTo>
                    <a:pt x="190500" y="0"/>
                  </a:lnTo>
                  <a:lnTo>
                    <a:pt x="178594" y="4762"/>
                  </a:lnTo>
                  <a:lnTo>
                    <a:pt x="180975" y="23812"/>
                  </a:lnTo>
                  <a:lnTo>
                    <a:pt x="195263" y="47625"/>
                  </a:lnTo>
                  <a:lnTo>
                    <a:pt x="211932" y="73819"/>
                  </a:lnTo>
                  <a:lnTo>
                    <a:pt x="223838" y="102394"/>
                  </a:lnTo>
                  <a:lnTo>
                    <a:pt x="228600" y="138112"/>
                  </a:lnTo>
                  <a:lnTo>
                    <a:pt x="223838" y="166687"/>
                  </a:lnTo>
                  <a:lnTo>
                    <a:pt x="204788" y="214312"/>
                  </a:lnTo>
                  <a:lnTo>
                    <a:pt x="152400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71">
              <a:extLst>
                <a:ext uri="{FF2B5EF4-FFF2-40B4-BE49-F238E27FC236}">
                  <a16:creationId xmlns:a16="http://schemas.microsoft.com/office/drawing/2014/main" id="{43FB227B-F83E-4444-B26B-881A37AD59F0}"/>
                </a:ext>
              </a:extLst>
            </p:cNvPr>
            <p:cNvSpPr/>
            <p:nvPr/>
          </p:nvSpPr>
          <p:spPr>
            <a:xfrm>
              <a:off x="5186363" y="2344738"/>
              <a:ext cx="447675" cy="625475"/>
            </a:xfrm>
            <a:custGeom>
              <a:avLst/>
              <a:gdLst>
                <a:gd name="connsiteX0" fmla="*/ 204787 w 447675"/>
                <a:gd name="connsiteY0" fmla="*/ 423863 h 623888"/>
                <a:gd name="connsiteX1" fmla="*/ 164306 w 447675"/>
                <a:gd name="connsiteY1" fmla="*/ 292894 h 623888"/>
                <a:gd name="connsiteX2" fmla="*/ 157162 w 447675"/>
                <a:gd name="connsiteY2" fmla="*/ 273844 h 623888"/>
                <a:gd name="connsiteX3" fmla="*/ 116681 w 447675"/>
                <a:gd name="connsiteY3" fmla="*/ 204788 h 623888"/>
                <a:gd name="connsiteX4" fmla="*/ 38100 w 447675"/>
                <a:gd name="connsiteY4" fmla="*/ 85725 h 623888"/>
                <a:gd name="connsiteX5" fmla="*/ 11906 w 447675"/>
                <a:gd name="connsiteY5" fmla="*/ 45244 h 623888"/>
                <a:gd name="connsiteX6" fmla="*/ 0 w 447675"/>
                <a:gd name="connsiteY6" fmla="*/ 23813 h 623888"/>
                <a:gd name="connsiteX7" fmla="*/ 0 w 447675"/>
                <a:gd name="connsiteY7" fmla="*/ 7144 h 623888"/>
                <a:gd name="connsiteX8" fmla="*/ 4762 w 447675"/>
                <a:gd name="connsiteY8" fmla="*/ 0 h 623888"/>
                <a:gd name="connsiteX9" fmla="*/ 16668 w 447675"/>
                <a:gd name="connsiteY9" fmla="*/ 0 h 623888"/>
                <a:gd name="connsiteX10" fmla="*/ 35718 w 447675"/>
                <a:gd name="connsiteY10" fmla="*/ 2382 h 623888"/>
                <a:gd name="connsiteX11" fmla="*/ 95250 w 447675"/>
                <a:gd name="connsiteY11" fmla="*/ 30957 h 623888"/>
                <a:gd name="connsiteX12" fmla="*/ 192881 w 447675"/>
                <a:gd name="connsiteY12" fmla="*/ 88107 h 623888"/>
                <a:gd name="connsiteX13" fmla="*/ 269081 w 447675"/>
                <a:gd name="connsiteY13" fmla="*/ 145257 h 623888"/>
                <a:gd name="connsiteX14" fmla="*/ 319087 w 447675"/>
                <a:gd name="connsiteY14" fmla="*/ 190500 h 623888"/>
                <a:gd name="connsiteX15" fmla="*/ 364331 w 447675"/>
                <a:gd name="connsiteY15" fmla="*/ 247650 h 623888"/>
                <a:gd name="connsiteX16" fmla="*/ 397668 w 447675"/>
                <a:gd name="connsiteY16" fmla="*/ 302419 h 623888"/>
                <a:gd name="connsiteX17" fmla="*/ 423862 w 447675"/>
                <a:gd name="connsiteY17" fmla="*/ 361950 h 623888"/>
                <a:gd name="connsiteX18" fmla="*/ 440531 w 447675"/>
                <a:gd name="connsiteY18" fmla="*/ 411957 h 623888"/>
                <a:gd name="connsiteX19" fmla="*/ 447675 w 447675"/>
                <a:gd name="connsiteY19" fmla="*/ 459582 h 623888"/>
                <a:gd name="connsiteX20" fmla="*/ 445293 w 447675"/>
                <a:gd name="connsiteY20" fmla="*/ 509588 h 623888"/>
                <a:gd name="connsiteX21" fmla="*/ 433387 w 447675"/>
                <a:gd name="connsiteY21" fmla="*/ 550069 h 623888"/>
                <a:gd name="connsiteX22" fmla="*/ 409575 w 447675"/>
                <a:gd name="connsiteY22" fmla="*/ 590550 h 623888"/>
                <a:gd name="connsiteX23" fmla="*/ 383381 w 447675"/>
                <a:gd name="connsiteY23" fmla="*/ 614363 h 623888"/>
                <a:gd name="connsiteX24" fmla="*/ 357187 w 447675"/>
                <a:gd name="connsiteY24" fmla="*/ 623888 h 623888"/>
                <a:gd name="connsiteX25" fmla="*/ 330993 w 447675"/>
                <a:gd name="connsiteY25" fmla="*/ 623888 h 623888"/>
                <a:gd name="connsiteX26" fmla="*/ 295275 w 447675"/>
                <a:gd name="connsiteY26" fmla="*/ 607219 h 623888"/>
                <a:gd name="connsiteX27" fmla="*/ 257175 w 447675"/>
                <a:gd name="connsiteY27" fmla="*/ 578644 h 623888"/>
                <a:gd name="connsiteX28" fmla="*/ 235743 w 447675"/>
                <a:gd name="connsiteY28" fmla="*/ 521494 h 623888"/>
                <a:gd name="connsiteX29" fmla="*/ 204787 w 447675"/>
                <a:gd name="connsiteY29" fmla="*/ 423863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47675" h="623888">
                  <a:moveTo>
                    <a:pt x="204787" y="423863"/>
                  </a:moveTo>
                  <a:lnTo>
                    <a:pt x="164306" y="292894"/>
                  </a:lnTo>
                  <a:lnTo>
                    <a:pt x="157162" y="273844"/>
                  </a:lnTo>
                  <a:lnTo>
                    <a:pt x="116681" y="204788"/>
                  </a:lnTo>
                  <a:lnTo>
                    <a:pt x="38100" y="85725"/>
                  </a:lnTo>
                  <a:lnTo>
                    <a:pt x="11906" y="45244"/>
                  </a:lnTo>
                  <a:lnTo>
                    <a:pt x="0" y="23813"/>
                  </a:lnTo>
                  <a:lnTo>
                    <a:pt x="0" y="7144"/>
                  </a:lnTo>
                  <a:lnTo>
                    <a:pt x="4762" y="0"/>
                  </a:lnTo>
                  <a:lnTo>
                    <a:pt x="16668" y="0"/>
                  </a:lnTo>
                  <a:lnTo>
                    <a:pt x="35718" y="2382"/>
                  </a:lnTo>
                  <a:lnTo>
                    <a:pt x="95250" y="30957"/>
                  </a:lnTo>
                  <a:lnTo>
                    <a:pt x="192881" y="88107"/>
                  </a:lnTo>
                  <a:lnTo>
                    <a:pt x="269081" y="145257"/>
                  </a:lnTo>
                  <a:lnTo>
                    <a:pt x="319087" y="190500"/>
                  </a:lnTo>
                  <a:lnTo>
                    <a:pt x="364331" y="247650"/>
                  </a:lnTo>
                  <a:lnTo>
                    <a:pt x="397668" y="302419"/>
                  </a:lnTo>
                  <a:lnTo>
                    <a:pt x="423862" y="361950"/>
                  </a:lnTo>
                  <a:lnTo>
                    <a:pt x="440531" y="411957"/>
                  </a:lnTo>
                  <a:lnTo>
                    <a:pt x="447675" y="459582"/>
                  </a:lnTo>
                  <a:lnTo>
                    <a:pt x="445293" y="509588"/>
                  </a:lnTo>
                  <a:lnTo>
                    <a:pt x="433387" y="550069"/>
                  </a:lnTo>
                  <a:lnTo>
                    <a:pt x="409575" y="590550"/>
                  </a:lnTo>
                  <a:lnTo>
                    <a:pt x="383381" y="614363"/>
                  </a:lnTo>
                  <a:lnTo>
                    <a:pt x="357187" y="623888"/>
                  </a:lnTo>
                  <a:lnTo>
                    <a:pt x="330993" y="623888"/>
                  </a:lnTo>
                  <a:lnTo>
                    <a:pt x="295275" y="607219"/>
                  </a:lnTo>
                  <a:lnTo>
                    <a:pt x="257175" y="578644"/>
                  </a:lnTo>
                  <a:lnTo>
                    <a:pt x="235743" y="521494"/>
                  </a:lnTo>
                  <a:lnTo>
                    <a:pt x="204787" y="4238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FB6FBC14-7FFA-41EE-8945-4CD169ED29C0}"/>
                </a:ext>
              </a:extLst>
            </p:cNvPr>
            <p:cNvSpPr/>
            <p:nvPr/>
          </p:nvSpPr>
          <p:spPr>
            <a:xfrm rot="16200000">
              <a:off x="2848769" y="3529807"/>
              <a:ext cx="3735387" cy="342900"/>
            </a:xfrm>
            <a:custGeom>
              <a:avLst/>
              <a:gdLst>
                <a:gd name="connsiteX0" fmla="*/ 2040523 w 3734311"/>
                <a:gd name="connsiteY0" fmla="*/ 135012 h 343667"/>
                <a:gd name="connsiteX1" fmla="*/ 1653898 w 3734311"/>
                <a:gd name="connsiteY1" fmla="*/ 131944 h 343667"/>
                <a:gd name="connsiteX2" fmla="*/ 1316368 w 3734311"/>
                <a:gd name="connsiteY2" fmla="*/ 131944 h 343667"/>
                <a:gd name="connsiteX3" fmla="*/ 1058617 w 3734311"/>
                <a:gd name="connsiteY3" fmla="*/ 131944 h 343667"/>
                <a:gd name="connsiteX4" fmla="*/ 843825 w 3734311"/>
                <a:gd name="connsiteY4" fmla="*/ 128875 h 343667"/>
                <a:gd name="connsiteX5" fmla="*/ 724155 w 3734311"/>
                <a:gd name="connsiteY5" fmla="*/ 122738 h 343667"/>
                <a:gd name="connsiteX6" fmla="*/ 546185 w 3734311"/>
                <a:gd name="connsiteY6" fmla="*/ 107396 h 343667"/>
                <a:gd name="connsiteX7" fmla="*/ 426515 w 3734311"/>
                <a:gd name="connsiteY7" fmla="*/ 88985 h 343667"/>
                <a:gd name="connsiteX8" fmla="*/ 316051 w 3734311"/>
                <a:gd name="connsiteY8" fmla="*/ 92054 h 343667"/>
                <a:gd name="connsiteX9" fmla="*/ 156491 w 3734311"/>
                <a:gd name="connsiteY9" fmla="*/ 107396 h 343667"/>
                <a:gd name="connsiteX10" fmla="*/ 104327 w 3734311"/>
                <a:gd name="connsiteY10" fmla="*/ 135012 h 343667"/>
                <a:gd name="connsiteX11" fmla="*/ 39890 w 3734311"/>
                <a:gd name="connsiteY11" fmla="*/ 184108 h 343667"/>
                <a:gd name="connsiteX12" fmla="*/ 12274 w 3734311"/>
                <a:gd name="connsiteY12" fmla="*/ 214792 h 343667"/>
                <a:gd name="connsiteX13" fmla="*/ 0 w 3734311"/>
                <a:gd name="connsiteY13" fmla="*/ 236271 h 343667"/>
                <a:gd name="connsiteX14" fmla="*/ 3068 w 3734311"/>
                <a:gd name="connsiteY14" fmla="*/ 263887 h 343667"/>
                <a:gd name="connsiteX15" fmla="*/ 12274 w 3734311"/>
                <a:gd name="connsiteY15" fmla="*/ 282298 h 343667"/>
                <a:gd name="connsiteX16" fmla="*/ 42958 w 3734311"/>
                <a:gd name="connsiteY16" fmla="*/ 303777 h 343667"/>
                <a:gd name="connsiteX17" fmla="*/ 76711 w 3734311"/>
                <a:gd name="connsiteY17" fmla="*/ 319120 h 343667"/>
                <a:gd name="connsiteX18" fmla="*/ 110464 w 3734311"/>
                <a:gd name="connsiteY18" fmla="*/ 328325 h 343667"/>
                <a:gd name="connsiteX19" fmla="*/ 156491 w 3734311"/>
                <a:gd name="connsiteY19" fmla="*/ 334462 h 343667"/>
                <a:gd name="connsiteX20" fmla="*/ 303777 w 3734311"/>
                <a:gd name="connsiteY20" fmla="*/ 337530 h 343667"/>
                <a:gd name="connsiteX21" fmla="*/ 616759 w 3734311"/>
                <a:gd name="connsiteY21" fmla="*/ 343667 h 343667"/>
                <a:gd name="connsiteX22" fmla="*/ 1006453 w 3734311"/>
                <a:gd name="connsiteY22" fmla="*/ 343667 h 343667"/>
                <a:gd name="connsiteX23" fmla="*/ 1445243 w 3734311"/>
                <a:gd name="connsiteY23" fmla="*/ 343667 h 343667"/>
                <a:gd name="connsiteX24" fmla="*/ 1795047 w 3734311"/>
                <a:gd name="connsiteY24" fmla="*/ 340599 h 343667"/>
                <a:gd name="connsiteX25" fmla="*/ 2209288 w 3734311"/>
                <a:gd name="connsiteY25" fmla="*/ 340599 h 343667"/>
                <a:gd name="connsiteX26" fmla="*/ 2783090 w 3734311"/>
                <a:gd name="connsiteY26" fmla="*/ 337530 h 343667"/>
                <a:gd name="connsiteX27" fmla="*/ 3390644 w 3734311"/>
                <a:gd name="connsiteY27" fmla="*/ 334462 h 343667"/>
                <a:gd name="connsiteX28" fmla="*/ 3458150 w 3734311"/>
                <a:gd name="connsiteY28" fmla="*/ 334462 h 343667"/>
                <a:gd name="connsiteX29" fmla="*/ 3608504 w 3734311"/>
                <a:gd name="connsiteY29" fmla="*/ 309914 h 343667"/>
                <a:gd name="connsiteX30" fmla="*/ 3639189 w 3734311"/>
                <a:gd name="connsiteY30" fmla="*/ 270024 h 343667"/>
                <a:gd name="connsiteX31" fmla="*/ 3676010 w 3734311"/>
                <a:gd name="connsiteY31" fmla="*/ 199450 h 343667"/>
                <a:gd name="connsiteX32" fmla="*/ 3703627 w 3734311"/>
                <a:gd name="connsiteY32" fmla="*/ 135012 h 343667"/>
                <a:gd name="connsiteX33" fmla="*/ 3725106 w 3734311"/>
                <a:gd name="connsiteY33" fmla="*/ 73643 h 343667"/>
                <a:gd name="connsiteX34" fmla="*/ 3734311 w 3734311"/>
                <a:gd name="connsiteY34" fmla="*/ 24548 h 343667"/>
                <a:gd name="connsiteX35" fmla="*/ 3731243 w 3734311"/>
                <a:gd name="connsiteY35" fmla="*/ 9205 h 343667"/>
                <a:gd name="connsiteX36" fmla="*/ 3725106 w 3734311"/>
                <a:gd name="connsiteY36" fmla="*/ 0 h 343667"/>
                <a:gd name="connsiteX37" fmla="*/ 3715900 w 3734311"/>
                <a:gd name="connsiteY37" fmla="*/ 0 h 343667"/>
                <a:gd name="connsiteX38" fmla="*/ 3688284 w 3734311"/>
                <a:gd name="connsiteY38" fmla="*/ 6137 h 343667"/>
                <a:gd name="connsiteX39" fmla="*/ 3657600 w 3734311"/>
                <a:gd name="connsiteY39" fmla="*/ 21479 h 343667"/>
                <a:gd name="connsiteX40" fmla="*/ 3614641 w 3734311"/>
                <a:gd name="connsiteY40" fmla="*/ 52164 h 343667"/>
                <a:gd name="connsiteX41" fmla="*/ 3568615 w 3734311"/>
                <a:gd name="connsiteY41" fmla="*/ 79780 h 343667"/>
                <a:gd name="connsiteX42" fmla="*/ 3507245 w 3734311"/>
                <a:gd name="connsiteY42" fmla="*/ 110465 h 343667"/>
                <a:gd name="connsiteX43" fmla="*/ 3448945 w 3734311"/>
                <a:gd name="connsiteY43" fmla="*/ 128875 h 343667"/>
                <a:gd name="connsiteX44" fmla="*/ 3356891 w 3734311"/>
                <a:gd name="connsiteY44" fmla="*/ 135012 h 343667"/>
                <a:gd name="connsiteX45" fmla="*/ 3074593 w 3734311"/>
                <a:gd name="connsiteY45" fmla="*/ 131944 h 343667"/>
                <a:gd name="connsiteX46" fmla="*/ 2519202 w 3734311"/>
                <a:gd name="connsiteY46" fmla="*/ 131944 h 343667"/>
                <a:gd name="connsiteX47" fmla="*/ 2040523 w 3734311"/>
                <a:gd name="connsiteY47" fmla="*/ 135012 h 34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734311" h="343667">
                  <a:moveTo>
                    <a:pt x="2040523" y="135012"/>
                  </a:moveTo>
                  <a:lnTo>
                    <a:pt x="1653898" y="131944"/>
                  </a:lnTo>
                  <a:lnTo>
                    <a:pt x="1316368" y="131944"/>
                  </a:lnTo>
                  <a:lnTo>
                    <a:pt x="1058617" y="131944"/>
                  </a:lnTo>
                  <a:lnTo>
                    <a:pt x="843825" y="128875"/>
                  </a:lnTo>
                  <a:lnTo>
                    <a:pt x="724155" y="122738"/>
                  </a:lnTo>
                  <a:lnTo>
                    <a:pt x="546185" y="107396"/>
                  </a:lnTo>
                  <a:lnTo>
                    <a:pt x="426515" y="88985"/>
                  </a:lnTo>
                  <a:lnTo>
                    <a:pt x="316051" y="92054"/>
                  </a:lnTo>
                  <a:lnTo>
                    <a:pt x="156491" y="107396"/>
                  </a:lnTo>
                  <a:lnTo>
                    <a:pt x="104327" y="135012"/>
                  </a:lnTo>
                  <a:lnTo>
                    <a:pt x="39890" y="184108"/>
                  </a:lnTo>
                  <a:lnTo>
                    <a:pt x="12274" y="214792"/>
                  </a:lnTo>
                  <a:lnTo>
                    <a:pt x="0" y="236271"/>
                  </a:lnTo>
                  <a:lnTo>
                    <a:pt x="3068" y="263887"/>
                  </a:lnTo>
                  <a:lnTo>
                    <a:pt x="12274" y="282298"/>
                  </a:lnTo>
                  <a:lnTo>
                    <a:pt x="42958" y="303777"/>
                  </a:lnTo>
                  <a:lnTo>
                    <a:pt x="76711" y="319120"/>
                  </a:lnTo>
                  <a:lnTo>
                    <a:pt x="110464" y="328325"/>
                  </a:lnTo>
                  <a:lnTo>
                    <a:pt x="156491" y="334462"/>
                  </a:lnTo>
                  <a:lnTo>
                    <a:pt x="303777" y="337530"/>
                  </a:lnTo>
                  <a:lnTo>
                    <a:pt x="616759" y="343667"/>
                  </a:lnTo>
                  <a:lnTo>
                    <a:pt x="1006453" y="343667"/>
                  </a:lnTo>
                  <a:lnTo>
                    <a:pt x="1445243" y="343667"/>
                  </a:lnTo>
                  <a:lnTo>
                    <a:pt x="1795047" y="340599"/>
                  </a:lnTo>
                  <a:lnTo>
                    <a:pt x="2209288" y="340599"/>
                  </a:lnTo>
                  <a:lnTo>
                    <a:pt x="2783090" y="337530"/>
                  </a:lnTo>
                  <a:lnTo>
                    <a:pt x="3390644" y="334462"/>
                  </a:lnTo>
                  <a:lnTo>
                    <a:pt x="3458150" y="334462"/>
                  </a:lnTo>
                  <a:lnTo>
                    <a:pt x="3608504" y="309914"/>
                  </a:lnTo>
                  <a:lnTo>
                    <a:pt x="3639189" y="270024"/>
                  </a:lnTo>
                  <a:lnTo>
                    <a:pt x="3676010" y="199450"/>
                  </a:lnTo>
                  <a:lnTo>
                    <a:pt x="3703627" y="135012"/>
                  </a:lnTo>
                  <a:lnTo>
                    <a:pt x="3725106" y="73643"/>
                  </a:lnTo>
                  <a:lnTo>
                    <a:pt x="3734311" y="24548"/>
                  </a:lnTo>
                  <a:lnTo>
                    <a:pt x="3731243" y="9205"/>
                  </a:lnTo>
                  <a:lnTo>
                    <a:pt x="3725106" y="0"/>
                  </a:lnTo>
                  <a:lnTo>
                    <a:pt x="3715900" y="0"/>
                  </a:lnTo>
                  <a:lnTo>
                    <a:pt x="3688284" y="6137"/>
                  </a:lnTo>
                  <a:lnTo>
                    <a:pt x="3657600" y="21479"/>
                  </a:lnTo>
                  <a:lnTo>
                    <a:pt x="3614641" y="52164"/>
                  </a:lnTo>
                  <a:lnTo>
                    <a:pt x="3568615" y="79780"/>
                  </a:lnTo>
                  <a:lnTo>
                    <a:pt x="3507245" y="110465"/>
                  </a:lnTo>
                  <a:lnTo>
                    <a:pt x="3448945" y="128875"/>
                  </a:lnTo>
                  <a:lnTo>
                    <a:pt x="3356891" y="135012"/>
                  </a:lnTo>
                  <a:lnTo>
                    <a:pt x="3074593" y="131944"/>
                  </a:lnTo>
                  <a:lnTo>
                    <a:pt x="2519202" y="131944"/>
                  </a:lnTo>
                  <a:lnTo>
                    <a:pt x="2040523" y="135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934E8467-D74F-4D17-AC81-E3A63BED435B}"/>
                </a:ext>
              </a:extLst>
            </p:cNvPr>
            <p:cNvSpPr/>
            <p:nvPr/>
          </p:nvSpPr>
          <p:spPr>
            <a:xfrm>
              <a:off x="3686175" y="1954213"/>
              <a:ext cx="774700" cy="447675"/>
            </a:xfrm>
            <a:custGeom>
              <a:avLst/>
              <a:gdLst>
                <a:gd name="connsiteX0" fmla="*/ 357188 w 773906"/>
                <a:gd name="connsiteY0" fmla="*/ 290513 h 447675"/>
                <a:gd name="connsiteX1" fmla="*/ 230981 w 773906"/>
                <a:gd name="connsiteY1" fmla="*/ 207169 h 447675"/>
                <a:gd name="connsiteX2" fmla="*/ 123825 w 773906"/>
                <a:gd name="connsiteY2" fmla="*/ 138113 h 447675"/>
                <a:gd name="connsiteX3" fmla="*/ 0 w 773906"/>
                <a:gd name="connsiteY3" fmla="*/ 57150 h 447675"/>
                <a:gd name="connsiteX4" fmla="*/ 78581 w 773906"/>
                <a:gd name="connsiteY4" fmla="*/ 0 h 447675"/>
                <a:gd name="connsiteX5" fmla="*/ 197644 w 773906"/>
                <a:gd name="connsiteY5" fmla="*/ 40482 h 447675"/>
                <a:gd name="connsiteX6" fmla="*/ 345281 w 773906"/>
                <a:gd name="connsiteY6" fmla="*/ 92869 h 447675"/>
                <a:gd name="connsiteX7" fmla="*/ 485775 w 773906"/>
                <a:gd name="connsiteY7" fmla="*/ 147638 h 447675"/>
                <a:gd name="connsiteX8" fmla="*/ 583406 w 773906"/>
                <a:gd name="connsiteY8" fmla="*/ 192882 h 447675"/>
                <a:gd name="connsiteX9" fmla="*/ 669131 w 773906"/>
                <a:gd name="connsiteY9" fmla="*/ 242888 h 447675"/>
                <a:gd name="connsiteX10" fmla="*/ 711994 w 773906"/>
                <a:gd name="connsiteY10" fmla="*/ 276225 h 447675"/>
                <a:gd name="connsiteX11" fmla="*/ 742950 w 773906"/>
                <a:gd name="connsiteY11" fmla="*/ 309563 h 447675"/>
                <a:gd name="connsiteX12" fmla="*/ 762000 w 773906"/>
                <a:gd name="connsiteY12" fmla="*/ 340519 h 447675"/>
                <a:gd name="connsiteX13" fmla="*/ 771525 w 773906"/>
                <a:gd name="connsiteY13" fmla="*/ 366713 h 447675"/>
                <a:gd name="connsiteX14" fmla="*/ 773906 w 773906"/>
                <a:gd name="connsiteY14" fmla="*/ 392907 h 447675"/>
                <a:gd name="connsiteX15" fmla="*/ 764381 w 773906"/>
                <a:gd name="connsiteY15" fmla="*/ 414338 h 447675"/>
                <a:gd name="connsiteX16" fmla="*/ 742950 w 773906"/>
                <a:gd name="connsiteY16" fmla="*/ 433388 h 447675"/>
                <a:gd name="connsiteX17" fmla="*/ 723900 w 773906"/>
                <a:gd name="connsiteY17" fmla="*/ 442913 h 447675"/>
                <a:gd name="connsiteX18" fmla="*/ 692944 w 773906"/>
                <a:gd name="connsiteY18" fmla="*/ 447675 h 447675"/>
                <a:gd name="connsiteX19" fmla="*/ 657225 w 773906"/>
                <a:gd name="connsiteY19" fmla="*/ 447675 h 447675"/>
                <a:gd name="connsiteX20" fmla="*/ 597694 w 773906"/>
                <a:gd name="connsiteY20" fmla="*/ 433388 h 447675"/>
                <a:gd name="connsiteX21" fmla="*/ 535781 w 773906"/>
                <a:gd name="connsiteY21" fmla="*/ 409575 h 447675"/>
                <a:gd name="connsiteX22" fmla="*/ 476250 w 773906"/>
                <a:gd name="connsiteY22" fmla="*/ 371475 h 447675"/>
                <a:gd name="connsiteX23" fmla="*/ 357188 w 773906"/>
                <a:gd name="connsiteY23" fmla="*/ 290513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73906" h="447675">
                  <a:moveTo>
                    <a:pt x="357188" y="290513"/>
                  </a:moveTo>
                  <a:lnTo>
                    <a:pt x="230981" y="207169"/>
                  </a:lnTo>
                  <a:lnTo>
                    <a:pt x="123825" y="138113"/>
                  </a:lnTo>
                  <a:lnTo>
                    <a:pt x="0" y="57150"/>
                  </a:lnTo>
                  <a:lnTo>
                    <a:pt x="78581" y="0"/>
                  </a:lnTo>
                  <a:lnTo>
                    <a:pt x="197644" y="40482"/>
                  </a:lnTo>
                  <a:lnTo>
                    <a:pt x="345281" y="92869"/>
                  </a:lnTo>
                  <a:lnTo>
                    <a:pt x="485775" y="147638"/>
                  </a:lnTo>
                  <a:lnTo>
                    <a:pt x="583406" y="192882"/>
                  </a:lnTo>
                  <a:lnTo>
                    <a:pt x="669131" y="242888"/>
                  </a:lnTo>
                  <a:lnTo>
                    <a:pt x="711994" y="276225"/>
                  </a:lnTo>
                  <a:lnTo>
                    <a:pt x="742950" y="309563"/>
                  </a:lnTo>
                  <a:lnTo>
                    <a:pt x="762000" y="340519"/>
                  </a:lnTo>
                  <a:lnTo>
                    <a:pt x="771525" y="366713"/>
                  </a:lnTo>
                  <a:lnTo>
                    <a:pt x="773906" y="392907"/>
                  </a:lnTo>
                  <a:lnTo>
                    <a:pt x="764381" y="414338"/>
                  </a:lnTo>
                  <a:lnTo>
                    <a:pt x="742950" y="433388"/>
                  </a:lnTo>
                  <a:lnTo>
                    <a:pt x="723900" y="442913"/>
                  </a:lnTo>
                  <a:lnTo>
                    <a:pt x="692944" y="447675"/>
                  </a:lnTo>
                  <a:lnTo>
                    <a:pt x="657225" y="447675"/>
                  </a:lnTo>
                  <a:lnTo>
                    <a:pt x="597694" y="433388"/>
                  </a:lnTo>
                  <a:lnTo>
                    <a:pt x="535781" y="409575"/>
                  </a:lnTo>
                  <a:lnTo>
                    <a:pt x="476250" y="371475"/>
                  </a:lnTo>
                  <a:lnTo>
                    <a:pt x="357188" y="290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65">
              <a:extLst>
                <a:ext uri="{FF2B5EF4-FFF2-40B4-BE49-F238E27FC236}">
                  <a16:creationId xmlns:a16="http://schemas.microsoft.com/office/drawing/2014/main" id="{0176D0FB-0CFC-40B6-8E33-017E0F988C91}"/>
                </a:ext>
              </a:extLst>
            </p:cNvPr>
            <p:cNvSpPr/>
            <p:nvPr/>
          </p:nvSpPr>
          <p:spPr>
            <a:xfrm>
              <a:off x="2886075" y="2808288"/>
              <a:ext cx="1362075" cy="354012"/>
            </a:xfrm>
            <a:custGeom>
              <a:avLst/>
              <a:gdLst>
                <a:gd name="connsiteX0" fmla="*/ 759619 w 1362075"/>
                <a:gd name="connsiteY0" fmla="*/ 123825 h 354806"/>
                <a:gd name="connsiteX1" fmla="*/ 652463 w 1362075"/>
                <a:gd name="connsiteY1" fmla="*/ 147637 h 354806"/>
                <a:gd name="connsiteX2" fmla="*/ 554831 w 1362075"/>
                <a:gd name="connsiteY2" fmla="*/ 164306 h 354806"/>
                <a:gd name="connsiteX3" fmla="*/ 461963 w 1362075"/>
                <a:gd name="connsiteY3" fmla="*/ 176212 h 354806"/>
                <a:gd name="connsiteX4" fmla="*/ 390525 w 1362075"/>
                <a:gd name="connsiteY4" fmla="*/ 180975 h 354806"/>
                <a:gd name="connsiteX5" fmla="*/ 316706 w 1362075"/>
                <a:gd name="connsiteY5" fmla="*/ 180975 h 354806"/>
                <a:gd name="connsiteX6" fmla="*/ 233363 w 1362075"/>
                <a:gd name="connsiteY6" fmla="*/ 180975 h 354806"/>
                <a:gd name="connsiteX7" fmla="*/ 164306 w 1362075"/>
                <a:gd name="connsiteY7" fmla="*/ 171450 h 354806"/>
                <a:gd name="connsiteX8" fmla="*/ 97631 w 1362075"/>
                <a:gd name="connsiteY8" fmla="*/ 159544 h 354806"/>
                <a:gd name="connsiteX9" fmla="*/ 35719 w 1362075"/>
                <a:gd name="connsiteY9" fmla="*/ 138112 h 354806"/>
                <a:gd name="connsiteX10" fmla="*/ 0 w 1362075"/>
                <a:gd name="connsiteY10" fmla="*/ 128587 h 354806"/>
                <a:gd name="connsiteX11" fmla="*/ 30956 w 1362075"/>
                <a:gd name="connsiteY11" fmla="*/ 178594 h 354806"/>
                <a:gd name="connsiteX12" fmla="*/ 71438 w 1362075"/>
                <a:gd name="connsiteY12" fmla="*/ 226219 h 354806"/>
                <a:gd name="connsiteX13" fmla="*/ 126206 w 1362075"/>
                <a:gd name="connsiteY13" fmla="*/ 266700 h 354806"/>
                <a:gd name="connsiteX14" fmla="*/ 180975 w 1362075"/>
                <a:gd name="connsiteY14" fmla="*/ 297656 h 354806"/>
                <a:gd name="connsiteX15" fmla="*/ 230981 w 1362075"/>
                <a:gd name="connsiteY15" fmla="*/ 319087 h 354806"/>
                <a:gd name="connsiteX16" fmla="*/ 297656 w 1362075"/>
                <a:gd name="connsiteY16" fmla="*/ 335756 h 354806"/>
                <a:gd name="connsiteX17" fmla="*/ 378619 w 1362075"/>
                <a:gd name="connsiteY17" fmla="*/ 347662 h 354806"/>
                <a:gd name="connsiteX18" fmla="*/ 516731 w 1362075"/>
                <a:gd name="connsiteY18" fmla="*/ 354806 h 354806"/>
                <a:gd name="connsiteX19" fmla="*/ 578644 w 1362075"/>
                <a:gd name="connsiteY19" fmla="*/ 352425 h 354806"/>
                <a:gd name="connsiteX20" fmla="*/ 750094 w 1362075"/>
                <a:gd name="connsiteY20" fmla="*/ 326231 h 354806"/>
                <a:gd name="connsiteX21" fmla="*/ 902494 w 1362075"/>
                <a:gd name="connsiteY21" fmla="*/ 295275 h 354806"/>
                <a:gd name="connsiteX22" fmla="*/ 1052513 w 1362075"/>
                <a:gd name="connsiteY22" fmla="*/ 257175 h 354806"/>
                <a:gd name="connsiteX23" fmla="*/ 1188244 w 1362075"/>
                <a:gd name="connsiteY23" fmla="*/ 216694 h 354806"/>
                <a:gd name="connsiteX24" fmla="*/ 1262063 w 1362075"/>
                <a:gd name="connsiteY24" fmla="*/ 185737 h 354806"/>
                <a:gd name="connsiteX25" fmla="*/ 1300163 w 1362075"/>
                <a:gd name="connsiteY25" fmla="*/ 166687 h 354806"/>
                <a:gd name="connsiteX26" fmla="*/ 1333500 w 1362075"/>
                <a:gd name="connsiteY26" fmla="*/ 145256 h 354806"/>
                <a:gd name="connsiteX27" fmla="*/ 1347788 w 1362075"/>
                <a:gd name="connsiteY27" fmla="*/ 128587 h 354806"/>
                <a:gd name="connsiteX28" fmla="*/ 1362075 w 1362075"/>
                <a:gd name="connsiteY28" fmla="*/ 97631 h 354806"/>
                <a:gd name="connsiteX29" fmla="*/ 1362075 w 1362075"/>
                <a:gd name="connsiteY29" fmla="*/ 80962 h 354806"/>
                <a:gd name="connsiteX30" fmla="*/ 1350169 w 1362075"/>
                <a:gd name="connsiteY30" fmla="*/ 57150 h 354806"/>
                <a:gd name="connsiteX31" fmla="*/ 1326356 w 1362075"/>
                <a:gd name="connsiteY31" fmla="*/ 35719 h 354806"/>
                <a:gd name="connsiteX32" fmla="*/ 1307306 w 1362075"/>
                <a:gd name="connsiteY32" fmla="*/ 21431 h 354806"/>
                <a:gd name="connsiteX33" fmla="*/ 1266825 w 1362075"/>
                <a:gd name="connsiteY33" fmla="*/ 9525 h 354806"/>
                <a:gd name="connsiteX34" fmla="*/ 1207294 w 1362075"/>
                <a:gd name="connsiteY34" fmla="*/ 0 h 354806"/>
                <a:gd name="connsiteX35" fmla="*/ 1145381 w 1362075"/>
                <a:gd name="connsiteY35" fmla="*/ 0 h 354806"/>
                <a:gd name="connsiteX36" fmla="*/ 1097756 w 1362075"/>
                <a:gd name="connsiteY36" fmla="*/ 2381 h 354806"/>
                <a:gd name="connsiteX37" fmla="*/ 1064419 w 1362075"/>
                <a:gd name="connsiteY37" fmla="*/ 16669 h 354806"/>
                <a:gd name="connsiteX38" fmla="*/ 1007269 w 1362075"/>
                <a:gd name="connsiteY38" fmla="*/ 40481 h 354806"/>
                <a:gd name="connsiteX39" fmla="*/ 919163 w 1362075"/>
                <a:gd name="connsiteY39" fmla="*/ 78581 h 354806"/>
                <a:gd name="connsiteX40" fmla="*/ 759619 w 1362075"/>
                <a:gd name="connsiteY40" fmla="*/ 123825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62075" h="354806">
                  <a:moveTo>
                    <a:pt x="759619" y="123825"/>
                  </a:moveTo>
                  <a:lnTo>
                    <a:pt x="652463" y="147637"/>
                  </a:lnTo>
                  <a:lnTo>
                    <a:pt x="554831" y="164306"/>
                  </a:lnTo>
                  <a:lnTo>
                    <a:pt x="461963" y="176212"/>
                  </a:lnTo>
                  <a:lnTo>
                    <a:pt x="390525" y="180975"/>
                  </a:lnTo>
                  <a:lnTo>
                    <a:pt x="316706" y="180975"/>
                  </a:lnTo>
                  <a:lnTo>
                    <a:pt x="233363" y="180975"/>
                  </a:lnTo>
                  <a:lnTo>
                    <a:pt x="164306" y="171450"/>
                  </a:lnTo>
                  <a:lnTo>
                    <a:pt x="97631" y="159544"/>
                  </a:lnTo>
                  <a:lnTo>
                    <a:pt x="35719" y="138112"/>
                  </a:lnTo>
                  <a:lnTo>
                    <a:pt x="0" y="128587"/>
                  </a:lnTo>
                  <a:lnTo>
                    <a:pt x="30956" y="178594"/>
                  </a:lnTo>
                  <a:lnTo>
                    <a:pt x="71438" y="226219"/>
                  </a:lnTo>
                  <a:lnTo>
                    <a:pt x="126206" y="266700"/>
                  </a:lnTo>
                  <a:lnTo>
                    <a:pt x="180975" y="297656"/>
                  </a:lnTo>
                  <a:lnTo>
                    <a:pt x="230981" y="319087"/>
                  </a:lnTo>
                  <a:lnTo>
                    <a:pt x="297656" y="335756"/>
                  </a:lnTo>
                  <a:lnTo>
                    <a:pt x="378619" y="347662"/>
                  </a:lnTo>
                  <a:lnTo>
                    <a:pt x="516731" y="354806"/>
                  </a:lnTo>
                  <a:lnTo>
                    <a:pt x="578644" y="352425"/>
                  </a:lnTo>
                  <a:lnTo>
                    <a:pt x="750094" y="326231"/>
                  </a:lnTo>
                  <a:lnTo>
                    <a:pt x="902494" y="295275"/>
                  </a:lnTo>
                  <a:lnTo>
                    <a:pt x="1052513" y="257175"/>
                  </a:lnTo>
                  <a:lnTo>
                    <a:pt x="1188244" y="216694"/>
                  </a:lnTo>
                  <a:lnTo>
                    <a:pt x="1262063" y="185737"/>
                  </a:lnTo>
                  <a:lnTo>
                    <a:pt x="1300163" y="166687"/>
                  </a:lnTo>
                  <a:lnTo>
                    <a:pt x="1333500" y="145256"/>
                  </a:lnTo>
                  <a:lnTo>
                    <a:pt x="1347788" y="128587"/>
                  </a:lnTo>
                  <a:lnTo>
                    <a:pt x="1362075" y="97631"/>
                  </a:lnTo>
                  <a:lnTo>
                    <a:pt x="1362075" y="80962"/>
                  </a:lnTo>
                  <a:lnTo>
                    <a:pt x="1350169" y="57150"/>
                  </a:lnTo>
                  <a:lnTo>
                    <a:pt x="1326356" y="35719"/>
                  </a:lnTo>
                  <a:lnTo>
                    <a:pt x="1307306" y="21431"/>
                  </a:lnTo>
                  <a:lnTo>
                    <a:pt x="1266825" y="9525"/>
                  </a:lnTo>
                  <a:lnTo>
                    <a:pt x="1207294" y="0"/>
                  </a:lnTo>
                  <a:lnTo>
                    <a:pt x="1145381" y="0"/>
                  </a:lnTo>
                  <a:lnTo>
                    <a:pt x="1097756" y="2381"/>
                  </a:lnTo>
                  <a:lnTo>
                    <a:pt x="1064419" y="16669"/>
                  </a:lnTo>
                  <a:lnTo>
                    <a:pt x="1007269" y="40481"/>
                  </a:lnTo>
                  <a:lnTo>
                    <a:pt x="919163" y="78581"/>
                  </a:lnTo>
                  <a:lnTo>
                    <a:pt x="759619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F3EFBB39-904E-417A-B2B7-C31564D31C30}"/>
                </a:ext>
              </a:extLst>
            </p:cNvPr>
            <p:cNvSpPr/>
            <p:nvPr/>
          </p:nvSpPr>
          <p:spPr>
            <a:xfrm>
              <a:off x="2632075" y="3476625"/>
              <a:ext cx="1747838" cy="487363"/>
            </a:xfrm>
            <a:custGeom>
              <a:avLst/>
              <a:gdLst>
                <a:gd name="connsiteX0" fmla="*/ 764382 w 1747838"/>
                <a:gd name="connsiteY0" fmla="*/ 211931 h 488156"/>
                <a:gd name="connsiteX1" fmla="*/ 895350 w 1747838"/>
                <a:gd name="connsiteY1" fmla="*/ 173831 h 488156"/>
                <a:gd name="connsiteX2" fmla="*/ 1088232 w 1747838"/>
                <a:gd name="connsiteY2" fmla="*/ 135731 h 488156"/>
                <a:gd name="connsiteX3" fmla="*/ 1226344 w 1747838"/>
                <a:gd name="connsiteY3" fmla="*/ 100013 h 488156"/>
                <a:gd name="connsiteX4" fmla="*/ 1302544 w 1747838"/>
                <a:gd name="connsiteY4" fmla="*/ 73819 h 488156"/>
                <a:gd name="connsiteX5" fmla="*/ 1366838 w 1747838"/>
                <a:gd name="connsiteY5" fmla="*/ 47625 h 488156"/>
                <a:gd name="connsiteX6" fmla="*/ 1423988 w 1747838"/>
                <a:gd name="connsiteY6" fmla="*/ 26194 h 488156"/>
                <a:gd name="connsiteX7" fmla="*/ 1478757 w 1747838"/>
                <a:gd name="connsiteY7" fmla="*/ 0 h 488156"/>
                <a:gd name="connsiteX8" fmla="*/ 1535907 w 1747838"/>
                <a:gd name="connsiteY8" fmla="*/ 0 h 488156"/>
                <a:gd name="connsiteX9" fmla="*/ 1600200 w 1747838"/>
                <a:gd name="connsiteY9" fmla="*/ 11906 h 488156"/>
                <a:gd name="connsiteX10" fmla="*/ 1645444 w 1747838"/>
                <a:gd name="connsiteY10" fmla="*/ 26194 h 488156"/>
                <a:gd name="connsiteX11" fmla="*/ 1671638 w 1747838"/>
                <a:gd name="connsiteY11" fmla="*/ 35719 h 488156"/>
                <a:gd name="connsiteX12" fmla="*/ 1700213 w 1747838"/>
                <a:gd name="connsiteY12" fmla="*/ 50006 h 488156"/>
                <a:gd name="connsiteX13" fmla="*/ 1716882 w 1747838"/>
                <a:gd name="connsiteY13" fmla="*/ 64294 h 488156"/>
                <a:gd name="connsiteX14" fmla="*/ 1733550 w 1747838"/>
                <a:gd name="connsiteY14" fmla="*/ 85725 h 488156"/>
                <a:gd name="connsiteX15" fmla="*/ 1745457 w 1747838"/>
                <a:gd name="connsiteY15" fmla="*/ 107156 h 488156"/>
                <a:gd name="connsiteX16" fmla="*/ 1747838 w 1747838"/>
                <a:gd name="connsiteY16" fmla="*/ 130969 h 488156"/>
                <a:gd name="connsiteX17" fmla="*/ 1738313 w 1747838"/>
                <a:gd name="connsiteY17" fmla="*/ 152400 h 488156"/>
                <a:gd name="connsiteX18" fmla="*/ 1714500 w 1747838"/>
                <a:gd name="connsiteY18" fmla="*/ 176213 h 488156"/>
                <a:gd name="connsiteX19" fmla="*/ 1681163 w 1747838"/>
                <a:gd name="connsiteY19" fmla="*/ 190500 h 488156"/>
                <a:gd name="connsiteX20" fmla="*/ 1628775 w 1747838"/>
                <a:gd name="connsiteY20" fmla="*/ 209550 h 488156"/>
                <a:gd name="connsiteX21" fmla="*/ 1571625 w 1747838"/>
                <a:gd name="connsiteY21" fmla="*/ 219075 h 488156"/>
                <a:gd name="connsiteX22" fmla="*/ 1533525 w 1747838"/>
                <a:gd name="connsiteY22" fmla="*/ 219075 h 488156"/>
                <a:gd name="connsiteX23" fmla="*/ 1421607 w 1747838"/>
                <a:gd name="connsiteY23" fmla="*/ 242888 h 488156"/>
                <a:gd name="connsiteX24" fmla="*/ 1214438 w 1747838"/>
                <a:gd name="connsiteY24" fmla="*/ 285750 h 488156"/>
                <a:gd name="connsiteX25" fmla="*/ 1083469 w 1747838"/>
                <a:gd name="connsiteY25" fmla="*/ 314325 h 488156"/>
                <a:gd name="connsiteX26" fmla="*/ 883444 w 1747838"/>
                <a:gd name="connsiteY26" fmla="*/ 354806 h 488156"/>
                <a:gd name="connsiteX27" fmla="*/ 795338 w 1747838"/>
                <a:gd name="connsiteY27" fmla="*/ 383381 h 488156"/>
                <a:gd name="connsiteX28" fmla="*/ 709613 w 1747838"/>
                <a:gd name="connsiteY28" fmla="*/ 409575 h 488156"/>
                <a:gd name="connsiteX29" fmla="*/ 640557 w 1747838"/>
                <a:gd name="connsiteY29" fmla="*/ 428625 h 488156"/>
                <a:gd name="connsiteX30" fmla="*/ 561975 w 1747838"/>
                <a:gd name="connsiteY30" fmla="*/ 450056 h 488156"/>
                <a:gd name="connsiteX31" fmla="*/ 509588 w 1747838"/>
                <a:gd name="connsiteY31" fmla="*/ 461963 h 488156"/>
                <a:gd name="connsiteX32" fmla="*/ 447675 w 1747838"/>
                <a:gd name="connsiteY32" fmla="*/ 476250 h 488156"/>
                <a:gd name="connsiteX33" fmla="*/ 404813 w 1747838"/>
                <a:gd name="connsiteY33" fmla="*/ 483394 h 488156"/>
                <a:gd name="connsiteX34" fmla="*/ 369094 w 1747838"/>
                <a:gd name="connsiteY34" fmla="*/ 488156 h 488156"/>
                <a:gd name="connsiteX35" fmla="*/ 297657 w 1747838"/>
                <a:gd name="connsiteY35" fmla="*/ 485775 h 488156"/>
                <a:gd name="connsiteX36" fmla="*/ 247650 w 1747838"/>
                <a:gd name="connsiteY36" fmla="*/ 481013 h 488156"/>
                <a:gd name="connsiteX37" fmla="*/ 202407 w 1747838"/>
                <a:gd name="connsiteY37" fmla="*/ 469106 h 488156"/>
                <a:gd name="connsiteX38" fmla="*/ 154782 w 1747838"/>
                <a:gd name="connsiteY38" fmla="*/ 450056 h 488156"/>
                <a:gd name="connsiteX39" fmla="*/ 111919 w 1747838"/>
                <a:gd name="connsiteY39" fmla="*/ 426244 h 488156"/>
                <a:gd name="connsiteX40" fmla="*/ 80963 w 1747838"/>
                <a:gd name="connsiteY40" fmla="*/ 404813 h 488156"/>
                <a:gd name="connsiteX41" fmla="*/ 40482 w 1747838"/>
                <a:gd name="connsiteY41" fmla="*/ 364331 h 488156"/>
                <a:gd name="connsiteX42" fmla="*/ 9525 w 1747838"/>
                <a:gd name="connsiteY42" fmla="*/ 328613 h 488156"/>
                <a:gd name="connsiteX43" fmla="*/ 0 w 1747838"/>
                <a:gd name="connsiteY43" fmla="*/ 307181 h 488156"/>
                <a:gd name="connsiteX44" fmla="*/ 0 w 1747838"/>
                <a:gd name="connsiteY44" fmla="*/ 295275 h 488156"/>
                <a:gd name="connsiteX45" fmla="*/ 7144 w 1747838"/>
                <a:gd name="connsiteY45" fmla="*/ 288131 h 488156"/>
                <a:gd name="connsiteX46" fmla="*/ 30957 w 1747838"/>
                <a:gd name="connsiteY46" fmla="*/ 285750 h 488156"/>
                <a:gd name="connsiteX47" fmla="*/ 100013 w 1747838"/>
                <a:gd name="connsiteY47" fmla="*/ 297656 h 488156"/>
                <a:gd name="connsiteX48" fmla="*/ 183357 w 1747838"/>
                <a:gd name="connsiteY48" fmla="*/ 307181 h 488156"/>
                <a:gd name="connsiteX49" fmla="*/ 283369 w 1747838"/>
                <a:gd name="connsiteY49" fmla="*/ 309563 h 488156"/>
                <a:gd name="connsiteX50" fmla="*/ 328613 w 1747838"/>
                <a:gd name="connsiteY50" fmla="*/ 307181 h 488156"/>
                <a:gd name="connsiteX51" fmla="*/ 450057 w 1747838"/>
                <a:gd name="connsiteY51" fmla="*/ 288131 h 488156"/>
                <a:gd name="connsiteX52" fmla="*/ 640557 w 1747838"/>
                <a:gd name="connsiteY52" fmla="*/ 242888 h 488156"/>
                <a:gd name="connsiteX53" fmla="*/ 764382 w 1747838"/>
                <a:gd name="connsiteY53" fmla="*/ 211931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47838" h="488156">
                  <a:moveTo>
                    <a:pt x="764382" y="211931"/>
                  </a:moveTo>
                  <a:lnTo>
                    <a:pt x="895350" y="173831"/>
                  </a:lnTo>
                  <a:lnTo>
                    <a:pt x="1088232" y="135731"/>
                  </a:lnTo>
                  <a:lnTo>
                    <a:pt x="1226344" y="100013"/>
                  </a:lnTo>
                  <a:lnTo>
                    <a:pt x="1302544" y="73819"/>
                  </a:lnTo>
                  <a:lnTo>
                    <a:pt x="1366838" y="47625"/>
                  </a:lnTo>
                  <a:lnTo>
                    <a:pt x="1423988" y="26194"/>
                  </a:lnTo>
                  <a:lnTo>
                    <a:pt x="1478757" y="0"/>
                  </a:lnTo>
                  <a:lnTo>
                    <a:pt x="1535907" y="0"/>
                  </a:lnTo>
                  <a:lnTo>
                    <a:pt x="1600200" y="11906"/>
                  </a:lnTo>
                  <a:lnTo>
                    <a:pt x="1645444" y="26194"/>
                  </a:lnTo>
                  <a:lnTo>
                    <a:pt x="1671638" y="35719"/>
                  </a:lnTo>
                  <a:lnTo>
                    <a:pt x="1700213" y="50006"/>
                  </a:lnTo>
                  <a:lnTo>
                    <a:pt x="1716882" y="64294"/>
                  </a:lnTo>
                  <a:lnTo>
                    <a:pt x="1733550" y="85725"/>
                  </a:lnTo>
                  <a:lnTo>
                    <a:pt x="1745457" y="107156"/>
                  </a:lnTo>
                  <a:lnTo>
                    <a:pt x="1747838" y="130969"/>
                  </a:lnTo>
                  <a:lnTo>
                    <a:pt x="1738313" y="152400"/>
                  </a:lnTo>
                  <a:lnTo>
                    <a:pt x="1714500" y="176213"/>
                  </a:lnTo>
                  <a:lnTo>
                    <a:pt x="1681163" y="190500"/>
                  </a:lnTo>
                  <a:lnTo>
                    <a:pt x="1628775" y="209550"/>
                  </a:lnTo>
                  <a:lnTo>
                    <a:pt x="1571625" y="219075"/>
                  </a:lnTo>
                  <a:lnTo>
                    <a:pt x="1533525" y="219075"/>
                  </a:lnTo>
                  <a:lnTo>
                    <a:pt x="1421607" y="242888"/>
                  </a:lnTo>
                  <a:lnTo>
                    <a:pt x="1214438" y="285750"/>
                  </a:lnTo>
                  <a:lnTo>
                    <a:pt x="1083469" y="314325"/>
                  </a:lnTo>
                  <a:lnTo>
                    <a:pt x="883444" y="354806"/>
                  </a:lnTo>
                  <a:lnTo>
                    <a:pt x="795338" y="383381"/>
                  </a:lnTo>
                  <a:lnTo>
                    <a:pt x="709613" y="409575"/>
                  </a:lnTo>
                  <a:lnTo>
                    <a:pt x="640557" y="428625"/>
                  </a:lnTo>
                  <a:lnTo>
                    <a:pt x="561975" y="450056"/>
                  </a:lnTo>
                  <a:lnTo>
                    <a:pt x="509588" y="461963"/>
                  </a:lnTo>
                  <a:lnTo>
                    <a:pt x="447675" y="476250"/>
                  </a:lnTo>
                  <a:lnTo>
                    <a:pt x="404813" y="483394"/>
                  </a:lnTo>
                  <a:lnTo>
                    <a:pt x="369094" y="488156"/>
                  </a:lnTo>
                  <a:lnTo>
                    <a:pt x="297657" y="485775"/>
                  </a:lnTo>
                  <a:lnTo>
                    <a:pt x="247650" y="481013"/>
                  </a:lnTo>
                  <a:lnTo>
                    <a:pt x="202407" y="469106"/>
                  </a:lnTo>
                  <a:lnTo>
                    <a:pt x="154782" y="450056"/>
                  </a:lnTo>
                  <a:lnTo>
                    <a:pt x="111919" y="426244"/>
                  </a:lnTo>
                  <a:lnTo>
                    <a:pt x="80963" y="404813"/>
                  </a:lnTo>
                  <a:lnTo>
                    <a:pt x="40482" y="364331"/>
                  </a:lnTo>
                  <a:lnTo>
                    <a:pt x="9525" y="328613"/>
                  </a:lnTo>
                  <a:lnTo>
                    <a:pt x="0" y="307181"/>
                  </a:lnTo>
                  <a:lnTo>
                    <a:pt x="0" y="295275"/>
                  </a:lnTo>
                  <a:lnTo>
                    <a:pt x="7144" y="288131"/>
                  </a:lnTo>
                  <a:lnTo>
                    <a:pt x="30957" y="285750"/>
                  </a:lnTo>
                  <a:lnTo>
                    <a:pt x="100013" y="297656"/>
                  </a:lnTo>
                  <a:lnTo>
                    <a:pt x="183357" y="307181"/>
                  </a:lnTo>
                  <a:lnTo>
                    <a:pt x="283369" y="309563"/>
                  </a:lnTo>
                  <a:lnTo>
                    <a:pt x="328613" y="307181"/>
                  </a:lnTo>
                  <a:lnTo>
                    <a:pt x="450057" y="288131"/>
                  </a:lnTo>
                  <a:lnTo>
                    <a:pt x="640557" y="242888"/>
                  </a:lnTo>
                  <a:lnTo>
                    <a:pt x="764382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0703DCDA-2989-47E0-BD66-B75945CDF2EF}"/>
                </a:ext>
              </a:extLst>
            </p:cNvPr>
            <p:cNvSpPr/>
            <p:nvPr/>
          </p:nvSpPr>
          <p:spPr>
            <a:xfrm>
              <a:off x="3398838" y="3090863"/>
              <a:ext cx="369887" cy="2106612"/>
            </a:xfrm>
            <a:custGeom>
              <a:avLst/>
              <a:gdLst>
                <a:gd name="connsiteX0" fmla="*/ 117022 w 370115"/>
                <a:gd name="connsiteY0" fmla="*/ 1328057 h 2106386"/>
                <a:gd name="connsiteX1" fmla="*/ 119743 w 370115"/>
                <a:gd name="connsiteY1" fmla="*/ 2106386 h 2106386"/>
                <a:gd name="connsiteX2" fmla="*/ 321129 w 370115"/>
                <a:gd name="connsiteY2" fmla="*/ 2016578 h 2106386"/>
                <a:gd name="connsiteX3" fmla="*/ 318407 w 370115"/>
                <a:gd name="connsiteY3" fmla="*/ 1670957 h 2106386"/>
                <a:gd name="connsiteX4" fmla="*/ 323850 w 370115"/>
                <a:gd name="connsiteY4" fmla="*/ 1385207 h 2106386"/>
                <a:gd name="connsiteX5" fmla="*/ 329293 w 370115"/>
                <a:gd name="connsiteY5" fmla="*/ 1159328 h 2106386"/>
                <a:gd name="connsiteX6" fmla="*/ 337457 w 370115"/>
                <a:gd name="connsiteY6" fmla="*/ 881743 h 2106386"/>
                <a:gd name="connsiteX7" fmla="*/ 342900 w 370115"/>
                <a:gd name="connsiteY7" fmla="*/ 674914 h 2106386"/>
                <a:gd name="connsiteX8" fmla="*/ 340179 w 370115"/>
                <a:gd name="connsiteY8" fmla="*/ 489857 h 2106386"/>
                <a:gd name="connsiteX9" fmla="*/ 342900 w 370115"/>
                <a:gd name="connsiteY9" fmla="*/ 378278 h 2106386"/>
                <a:gd name="connsiteX10" fmla="*/ 351065 w 370115"/>
                <a:gd name="connsiteY10" fmla="*/ 318407 h 2106386"/>
                <a:gd name="connsiteX11" fmla="*/ 364672 w 370115"/>
                <a:gd name="connsiteY11" fmla="*/ 258536 h 2106386"/>
                <a:gd name="connsiteX12" fmla="*/ 370115 w 370115"/>
                <a:gd name="connsiteY12" fmla="*/ 217714 h 2106386"/>
                <a:gd name="connsiteX13" fmla="*/ 367393 w 370115"/>
                <a:gd name="connsiteY13" fmla="*/ 182336 h 2106386"/>
                <a:gd name="connsiteX14" fmla="*/ 356507 w 370115"/>
                <a:gd name="connsiteY14" fmla="*/ 152400 h 2106386"/>
                <a:gd name="connsiteX15" fmla="*/ 337457 w 370115"/>
                <a:gd name="connsiteY15" fmla="*/ 125186 h 2106386"/>
                <a:gd name="connsiteX16" fmla="*/ 318407 w 370115"/>
                <a:gd name="connsiteY16" fmla="*/ 106136 h 2106386"/>
                <a:gd name="connsiteX17" fmla="*/ 288472 w 370115"/>
                <a:gd name="connsiteY17" fmla="*/ 84364 h 2106386"/>
                <a:gd name="connsiteX18" fmla="*/ 234043 w 370115"/>
                <a:gd name="connsiteY18" fmla="*/ 59871 h 2106386"/>
                <a:gd name="connsiteX19" fmla="*/ 168729 w 370115"/>
                <a:gd name="connsiteY19" fmla="*/ 13607 h 2106386"/>
                <a:gd name="connsiteX20" fmla="*/ 160565 w 370115"/>
                <a:gd name="connsiteY20" fmla="*/ 0 h 2106386"/>
                <a:gd name="connsiteX21" fmla="*/ 0 w 370115"/>
                <a:gd name="connsiteY21" fmla="*/ 19050 h 2106386"/>
                <a:gd name="connsiteX22" fmla="*/ 48986 w 370115"/>
                <a:gd name="connsiteY22" fmla="*/ 103414 h 2106386"/>
                <a:gd name="connsiteX23" fmla="*/ 76200 w 370115"/>
                <a:gd name="connsiteY23" fmla="*/ 157843 h 2106386"/>
                <a:gd name="connsiteX24" fmla="*/ 100693 w 370115"/>
                <a:gd name="connsiteY24" fmla="*/ 231321 h 2106386"/>
                <a:gd name="connsiteX25" fmla="*/ 114300 w 370115"/>
                <a:gd name="connsiteY25" fmla="*/ 302078 h 2106386"/>
                <a:gd name="connsiteX26" fmla="*/ 117022 w 370115"/>
                <a:gd name="connsiteY26" fmla="*/ 416378 h 2106386"/>
                <a:gd name="connsiteX27" fmla="*/ 117022 w 370115"/>
                <a:gd name="connsiteY27" fmla="*/ 623207 h 2106386"/>
                <a:gd name="connsiteX28" fmla="*/ 117022 w 370115"/>
                <a:gd name="connsiteY28" fmla="*/ 1328057 h 210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70115" h="2106386">
                  <a:moveTo>
                    <a:pt x="117022" y="1328057"/>
                  </a:moveTo>
                  <a:lnTo>
                    <a:pt x="119743" y="2106386"/>
                  </a:lnTo>
                  <a:lnTo>
                    <a:pt x="321129" y="2016578"/>
                  </a:lnTo>
                  <a:cubicBezTo>
                    <a:pt x="320222" y="1901371"/>
                    <a:pt x="319314" y="1786164"/>
                    <a:pt x="318407" y="1670957"/>
                  </a:cubicBezTo>
                  <a:lnTo>
                    <a:pt x="323850" y="1385207"/>
                  </a:lnTo>
                  <a:lnTo>
                    <a:pt x="329293" y="1159328"/>
                  </a:lnTo>
                  <a:lnTo>
                    <a:pt x="337457" y="881743"/>
                  </a:lnTo>
                  <a:lnTo>
                    <a:pt x="342900" y="674914"/>
                  </a:lnTo>
                  <a:lnTo>
                    <a:pt x="340179" y="489857"/>
                  </a:lnTo>
                  <a:lnTo>
                    <a:pt x="342900" y="378278"/>
                  </a:lnTo>
                  <a:lnTo>
                    <a:pt x="351065" y="318407"/>
                  </a:lnTo>
                  <a:lnTo>
                    <a:pt x="364672" y="258536"/>
                  </a:lnTo>
                  <a:lnTo>
                    <a:pt x="370115" y="217714"/>
                  </a:lnTo>
                  <a:lnTo>
                    <a:pt x="367393" y="182336"/>
                  </a:lnTo>
                  <a:lnTo>
                    <a:pt x="356507" y="152400"/>
                  </a:lnTo>
                  <a:lnTo>
                    <a:pt x="337457" y="125186"/>
                  </a:lnTo>
                  <a:lnTo>
                    <a:pt x="318407" y="106136"/>
                  </a:lnTo>
                  <a:lnTo>
                    <a:pt x="288472" y="84364"/>
                  </a:lnTo>
                  <a:lnTo>
                    <a:pt x="234043" y="59871"/>
                  </a:lnTo>
                  <a:lnTo>
                    <a:pt x="168729" y="13607"/>
                  </a:lnTo>
                  <a:lnTo>
                    <a:pt x="160565" y="0"/>
                  </a:lnTo>
                  <a:lnTo>
                    <a:pt x="0" y="19050"/>
                  </a:lnTo>
                  <a:lnTo>
                    <a:pt x="48986" y="103414"/>
                  </a:lnTo>
                  <a:lnTo>
                    <a:pt x="76200" y="157843"/>
                  </a:lnTo>
                  <a:lnTo>
                    <a:pt x="100693" y="231321"/>
                  </a:lnTo>
                  <a:lnTo>
                    <a:pt x="114300" y="302078"/>
                  </a:lnTo>
                  <a:cubicBezTo>
                    <a:pt x="115207" y="340178"/>
                    <a:pt x="116115" y="378278"/>
                    <a:pt x="117022" y="416378"/>
                  </a:cubicBezTo>
                  <a:lnTo>
                    <a:pt x="117022" y="623207"/>
                  </a:lnTo>
                  <a:lnTo>
                    <a:pt x="117022" y="13280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54D8C70D-11EE-4300-9AD4-976F01CF3B80}"/>
                </a:ext>
              </a:extLst>
            </p:cNvPr>
            <p:cNvSpPr/>
            <p:nvPr/>
          </p:nvSpPr>
          <p:spPr>
            <a:xfrm>
              <a:off x="2509838" y="4741863"/>
              <a:ext cx="1917700" cy="936625"/>
            </a:xfrm>
            <a:custGeom>
              <a:avLst/>
              <a:gdLst>
                <a:gd name="connsiteX0" fmla="*/ 940593 w 1916906"/>
                <a:gd name="connsiteY0" fmla="*/ 414337 h 938212"/>
                <a:gd name="connsiteX1" fmla="*/ 619125 w 1916906"/>
                <a:gd name="connsiteY1" fmla="*/ 540544 h 938212"/>
                <a:gd name="connsiteX2" fmla="*/ 414337 w 1916906"/>
                <a:gd name="connsiteY2" fmla="*/ 619125 h 938212"/>
                <a:gd name="connsiteX3" fmla="*/ 378618 w 1916906"/>
                <a:gd name="connsiteY3" fmla="*/ 631031 h 938212"/>
                <a:gd name="connsiteX4" fmla="*/ 347662 w 1916906"/>
                <a:gd name="connsiteY4" fmla="*/ 635794 h 938212"/>
                <a:gd name="connsiteX5" fmla="*/ 326231 w 1916906"/>
                <a:gd name="connsiteY5" fmla="*/ 635794 h 938212"/>
                <a:gd name="connsiteX6" fmla="*/ 266700 w 1916906"/>
                <a:gd name="connsiteY6" fmla="*/ 626269 h 938212"/>
                <a:gd name="connsiteX7" fmla="*/ 207168 w 1916906"/>
                <a:gd name="connsiteY7" fmla="*/ 607219 h 938212"/>
                <a:gd name="connsiteX8" fmla="*/ 123825 w 1916906"/>
                <a:gd name="connsiteY8" fmla="*/ 578644 h 938212"/>
                <a:gd name="connsiteX9" fmla="*/ 69056 w 1916906"/>
                <a:gd name="connsiteY9" fmla="*/ 550069 h 938212"/>
                <a:gd name="connsiteX10" fmla="*/ 33337 w 1916906"/>
                <a:gd name="connsiteY10" fmla="*/ 533400 h 938212"/>
                <a:gd name="connsiteX11" fmla="*/ 19050 w 1916906"/>
                <a:gd name="connsiteY11" fmla="*/ 533400 h 938212"/>
                <a:gd name="connsiteX12" fmla="*/ 9525 w 1916906"/>
                <a:gd name="connsiteY12" fmla="*/ 535781 h 938212"/>
                <a:gd name="connsiteX13" fmla="*/ 2381 w 1916906"/>
                <a:gd name="connsiteY13" fmla="*/ 540544 h 938212"/>
                <a:gd name="connsiteX14" fmla="*/ 0 w 1916906"/>
                <a:gd name="connsiteY14" fmla="*/ 552450 h 938212"/>
                <a:gd name="connsiteX15" fmla="*/ 7143 w 1916906"/>
                <a:gd name="connsiteY15" fmla="*/ 588169 h 938212"/>
                <a:gd name="connsiteX16" fmla="*/ 23812 w 1916906"/>
                <a:gd name="connsiteY16" fmla="*/ 628650 h 938212"/>
                <a:gd name="connsiteX17" fmla="*/ 90487 w 1916906"/>
                <a:gd name="connsiteY17" fmla="*/ 707231 h 938212"/>
                <a:gd name="connsiteX18" fmla="*/ 183356 w 1916906"/>
                <a:gd name="connsiteY18" fmla="*/ 795337 h 938212"/>
                <a:gd name="connsiteX19" fmla="*/ 242887 w 1916906"/>
                <a:gd name="connsiteY19" fmla="*/ 850106 h 938212"/>
                <a:gd name="connsiteX20" fmla="*/ 288131 w 1916906"/>
                <a:gd name="connsiteY20" fmla="*/ 890587 h 938212"/>
                <a:gd name="connsiteX21" fmla="*/ 319087 w 1916906"/>
                <a:gd name="connsiteY21" fmla="*/ 914400 h 938212"/>
                <a:gd name="connsiteX22" fmla="*/ 340518 w 1916906"/>
                <a:gd name="connsiteY22" fmla="*/ 928687 h 938212"/>
                <a:gd name="connsiteX23" fmla="*/ 352425 w 1916906"/>
                <a:gd name="connsiteY23" fmla="*/ 933450 h 938212"/>
                <a:gd name="connsiteX24" fmla="*/ 383381 w 1916906"/>
                <a:gd name="connsiteY24" fmla="*/ 938212 h 938212"/>
                <a:gd name="connsiteX25" fmla="*/ 402431 w 1916906"/>
                <a:gd name="connsiteY25" fmla="*/ 935831 h 938212"/>
                <a:gd name="connsiteX26" fmla="*/ 435768 w 1916906"/>
                <a:gd name="connsiteY26" fmla="*/ 926306 h 938212"/>
                <a:gd name="connsiteX27" fmla="*/ 459581 w 1916906"/>
                <a:gd name="connsiteY27" fmla="*/ 912019 h 938212"/>
                <a:gd name="connsiteX28" fmla="*/ 497681 w 1916906"/>
                <a:gd name="connsiteY28" fmla="*/ 873919 h 938212"/>
                <a:gd name="connsiteX29" fmla="*/ 542925 w 1916906"/>
                <a:gd name="connsiteY29" fmla="*/ 838200 h 938212"/>
                <a:gd name="connsiteX30" fmla="*/ 614362 w 1916906"/>
                <a:gd name="connsiteY30" fmla="*/ 795337 h 938212"/>
                <a:gd name="connsiteX31" fmla="*/ 821531 w 1916906"/>
                <a:gd name="connsiteY31" fmla="*/ 690562 h 938212"/>
                <a:gd name="connsiteX32" fmla="*/ 1112043 w 1916906"/>
                <a:gd name="connsiteY32" fmla="*/ 535781 h 938212"/>
                <a:gd name="connsiteX33" fmla="*/ 1426368 w 1916906"/>
                <a:gd name="connsiteY33" fmla="*/ 354806 h 938212"/>
                <a:gd name="connsiteX34" fmla="*/ 1707356 w 1916906"/>
                <a:gd name="connsiteY34" fmla="*/ 178594 h 938212"/>
                <a:gd name="connsiteX35" fmla="*/ 1885950 w 1916906"/>
                <a:gd name="connsiteY35" fmla="*/ 59531 h 938212"/>
                <a:gd name="connsiteX36" fmla="*/ 1907381 w 1916906"/>
                <a:gd name="connsiteY36" fmla="*/ 42862 h 938212"/>
                <a:gd name="connsiteX37" fmla="*/ 1914525 w 1916906"/>
                <a:gd name="connsiteY37" fmla="*/ 26194 h 938212"/>
                <a:gd name="connsiteX38" fmla="*/ 1916906 w 1916906"/>
                <a:gd name="connsiteY38" fmla="*/ 9525 h 938212"/>
                <a:gd name="connsiteX39" fmla="*/ 1907381 w 1916906"/>
                <a:gd name="connsiteY39" fmla="*/ 0 h 938212"/>
                <a:gd name="connsiteX40" fmla="*/ 1895475 w 1916906"/>
                <a:gd name="connsiteY40" fmla="*/ 0 h 938212"/>
                <a:gd name="connsiteX41" fmla="*/ 1864518 w 1916906"/>
                <a:gd name="connsiteY41" fmla="*/ 4762 h 938212"/>
                <a:gd name="connsiteX42" fmla="*/ 1788318 w 1916906"/>
                <a:gd name="connsiteY42" fmla="*/ 38100 h 938212"/>
                <a:gd name="connsiteX43" fmla="*/ 1614487 w 1916906"/>
                <a:gd name="connsiteY43" fmla="*/ 121444 h 938212"/>
                <a:gd name="connsiteX44" fmla="*/ 1402556 w 1916906"/>
                <a:gd name="connsiteY44" fmla="*/ 211931 h 938212"/>
                <a:gd name="connsiteX45" fmla="*/ 1176337 w 1916906"/>
                <a:gd name="connsiteY45" fmla="*/ 311944 h 938212"/>
                <a:gd name="connsiteX46" fmla="*/ 940593 w 1916906"/>
                <a:gd name="connsiteY46" fmla="*/ 414337 h 93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916906" h="938212">
                  <a:moveTo>
                    <a:pt x="940593" y="414337"/>
                  </a:moveTo>
                  <a:lnTo>
                    <a:pt x="619125" y="540544"/>
                  </a:lnTo>
                  <a:lnTo>
                    <a:pt x="414337" y="619125"/>
                  </a:lnTo>
                  <a:lnTo>
                    <a:pt x="378618" y="631031"/>
                  </a:lnTo>
                  <a:lnTo>
                    <a:pt x="347662" y="635794"/>
                  </a:lnTo>
                  <a:lnTo>
                    <a:pt x="326231" y="635794"/>
                  </a:lnTo>
                  <a:lnTo>
                    <a:pt x="266700" y="626269"/>
                  </a:lnTo>
                  <a:lnTo>
                    <a:pt x="207168" y="607219"/>
                  </a:lnTo>
                  <a:lnTo>
                    <a:pt x="123825" y="578644"/>
                  </a:lnTo>
                  <a:lnTo>
                    <a:pt x="69056" y="550069"/>
                  </a:lnTo>
                  <a:lnTo>
                    <a:pt x="33337" y="533400"/>
                  </a:lnTo>
                  <a:lnTo>
                    <a:pt x="19050" y="533400"/>
                  </a:lnTo>
                  <a:lnTo>
                    <a:pt x="9525" y="535781"/>
                  </a:lnTo>
                  <a:lnTo>
                    <a:pt x="2381" y="540544"/>
                  </a:lnTo>
                  <a:lnTo>
                    <a:pt x="0" y="552450"/>
                  </a:lnTo>
                  <a:lnTo>
                    <a:pt x="7143" y="588169"/>
                  </a:lnTo>
                  <a:lnTo>
                    <a:pt x="23812" y="628650"/>
                  </a:lnTo>
                  <a:lnTo>
                    <a:pt x="90487" y="707231"/>
                  </a:lnTo>
                  <a:lnTo>
                    <a:pt x="183356" y="795337"/>
                  </a:lnTo>
                  <a:lnTo>
                    <a:pt x="242887" y="850106"/>
                  </a:lnTo>
                  <a:lnTo>
                    <a:pt x="288131" y="890587"/>
                  </a:lnTo>
                  <a:lnTo>
                    <a:pt x="319087" y="914400"/>
                  </a:lnTo>
                  <a:lnTo>
                    <a:pt x="340518" y="928687"/>
                  </a:lnTo>
                  <a:lnTo>
                    <a:pt x="352425" y="933450"/>
                  </a:lnTo>
                  <a:lnTo>
                    <a:pt x="383381" y="938212"/>
                  </a:lnTo>
                  <a:lnTo>
                    <a:pt x="402431" y="935831"/>
                  </a:lnTo>
                  <a:lnTo>
                    <a:pt x="435768" y="926306"/>
                  </a:lnTo>
                  <a:lnTo>
                    <a:pt x="459581" y="912019"/>
                  </a:lnTo>
                  <a:lnTo>
                    <a:pt x="497681" y="873919"/>
                  </a:lnTo>
                  <a:lnTo>
                    <a:pt x="542925" y="838200"/>
                  </a:lnTo>
                  <a:lnTo>
                    <a:pt x="614362" y="795337"/>
                  </a:lnTo>
                  <a:lnTo>
                    <a:pt x="821531" y="690562"/>
                  </a:lnTo>
                  <a:lnTo>
                    <a:pt x="1112043" y="535781"/>
                  </a:lnTo>
                  <a:lnTo>
                    <a:pt x="1426368" y="354806"/>
                  </a:lnTo>
                  <a:lnTo>
                    <a:pt x="1707356" y="178594"/>
                  </a:lnTo>
                  <a:lnTo>
                    <a:pt x="1885950" y="59531"/>
                  </a:lnTo>
                  <a:lnTo>
                    <a:pt x="1907381" y="42862"/>
                  </a:lnTo>
                  <a:lnTo>
                    <a:pt x="1914525" y="26194"/>
                  </a:lnTo>
                  <a:lnTo>
                    <a:pt x="1916906" y="9525"/>
                  </a:lnTo>
                  <a:lnTo>
                    <a:pt x="1907381" y="0"/>
                  </a:lnTo>
                  <a:lnTo>
                    <a:pt x="1895475" y="0"/>
                  </a:lnTo>
                  <a:lnTo>
                    <a:pt x="1864518" y="4762"/>
                  </a:lnTo>
                  <a:lnTo>
                    <a:pt x="1788318" y="38100"/>
                  </a:lnTo>
                  <a:lnTo>
                    <a:pt x="1614487" y="121444"/>
                  </a:lnTo>
                  <a:lnTo>
                    <a:pt x="1402556" y="211931"/>
                  </a:lnTo>
                  <a:lnTo>
                    <a:pt x="1176337" y="311944"/>
                  </a:lnTo>
                  <a:lnTo>
                    <a:pt x="940593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B66A2E5A-F99D-467D-85D0-9FACDD978B10}"/>
                </a:ext>
              </a:extLst>
            </p:cNvPr>
            <p:cNvSpPr/>
            <p:nvPr/>
          </p:nvSpPr>
          <p:spPr>
            <a:xfrm rot="16200000">
              <a:off x="3833019" y="2610644"/>
              <a:ext cx="4332287" cy="2403475"/>
            </a:xfrm>
            <a:custGeom>
              <a:avLst/>
              <a:gdLst>
                <a:gd name="connsiteX0" fmla="*/ 3954162 w 4331926"/>
                <a:gd name="connsiteY0" fmla="*/ 924991 h 2404272"/>
                <a:gd name="connsiteX1" fmla="*/ 3918857 w 4331926"/>
                <a:gd name="connsiteY1" fmla="*/ 621368 h 2404272"/>
                <a:gd name="connsiteX2" fmla="*/ 3876491 w 4331926"/>
                <a:gd name="connsiteY2" fmla="*/ 314214 h 2404272"/>
                <a:gd name="connsiteX3" fmla="*/ 3837656 w 4331926"/>
                <a:gd name="connsiteY3" fmla="*/ 21183 h 2404272"/>
                <a:gd name="connsiteX4" fmla="*/ 4017711 w 4331926"/>
                <a:gd name="connsiteY4" fmla="*/ 0 h 2404272"/>
                <a:gd name="connsiteX5" fmla="*/ 4035364 w 4331926"/>
                <a:gd name="connsiteY5" fmla="*/ 197708 h 2404272"/>
                <a:gd name="connsiteX6" fmla="*/ 4063608 w 4331926"/>
                <a:gd name="connsiteY6" fmla="*/ 441312 h 2404272"/>
                <a:gd name="connsiteX7" fmla="*/ 4116566 w 4331926"/>
                <a:gd name="connsiteY7" fmla="*/ 847320 h 2404272"/>
                <a:gd name="connsiteX8" fmla="*/ 4180115 w 4331926"/>
                <a:gd name="connsiteY8" fmla="*/ 1278041 h 2404272"/>
                <a:gd name="connsiteX9" fmla="*/ 4233072 w 4331926"/>
                <a:gd name="connsiteY9" fmla="*/ 1606378 h 2404272"/>
                <a:gd name="connsiteX10" fmla="*/ 4268377 w 4331926"/>
                <a:gd name="connsiteY10" fmla="*/ 1789964 h 2404272"/>
                <a:gd name="connsiteX11" fmla="*/ 4286030 w 4331926"/>
                <a:gd name="connsiteY11" fmla="*/ 1825269 h 2404272"/>
                <a:gd name="connsiteX12" fmla="*/ 4314274 w 4331926"/>
                <a:gd name="connsiteY12" fmla="*/ 1874696 h 2404272"/>
                <a:gd name="connsiteX13" fmla="*/ 4328396 w 4331926"/>
                <a:gd name="connsiteY13" fmla="*/ 1913532 h 2404272"/>
                <a:gd name="connsiteX14" fmla="*/ 4331926 w 4331926"/>
                <a:gd name="connsiteY14" fmla="*/ 1948837 h 2404272"/>
                <a:gd name="connsiteX15" fmla="*/ 4317804 w 4331926"/>
                <a:gd name="connsiteY15" fmla="*/ 2001794 h 2404272"/>
                <a:gd name="connsiteX16" fmla="*/ 4261316 w 4331926"/>
                <a:gd name="connsiteY16" fmla="*/ 2111240 h 2404272"/>
                <a:gd name="connsiteX17" fmla="*/ 4201298 w 4331926"/>
                <a:gd name="connsiteY17" fmla="*/ 2213624 h 2404272"/>
                <a:gd name="connsiteX18" fmla="*/ 4130688 w 4331926"/>
                <a:gd name="connsiteY18" fmla="*/ 2312479 h 2404272"/>
                <a:gd name="connsiteX19" fmla="*/ 4084791 w 4331926"/>
                <a:gd name="connsiteY19" fmla="*/ 2365436 h 2404272"/>
                <a:gd name="connsiteX20" fmla="*/ 4056547 w 4331926"/>
                <a:gd name="connsiteY20" fmla="*/ 2390150 h 2404272"/>
                <a:gd name="connsiteX21" fmla="*/ 4024772 w 4331926"/>
                <a:gd name="connsiteY21" fmla="*/ 2404272 h 2404272"/>
                <a:gd name="connsiteX22" fmla="*/ 3996528 w 4331926"/>
                <a:gd name="connsiteY22" fmla="*/ 2404272 h 2404272"/>
                <a:gd name="connsiteX23" fmla="*/ 3964754 w 4331926"/>
                <a:gd name="connsiteY23" fmla="*/ 2390150 h 2404272"/>
                <a:gd name="connsiteX24" fmla="*/ 3929449 w 4331926"/>
                <a:gd name="connsiteY24" fmla="*/ 2358375 h 2404272"/>
                <a:gd name="connsiteX25" fmla="*/ 3890613 w 4331926"/>
                <a:gd name="connsiteY25" fmla="*/ 2326601 h 2404272"/>
                <a:gd name="connsiteX26" fmla="*/ 3834125 w 4331926"/>
                <a:gd name="connsiteY26" fmla="*/ 2294826 h 2404272"/>
                <a:gd name="connsiteX27" fmla="*/ 3756454 w 4331926"/>
                <a:gd name="connsiteY27" fmla="*/ 2273643 h 2404272"/>
                <a:gd name="connsiteX28" fmla="*/ 3583460 w 4331926"/>
                <a:gd name="connsiteY28" fmla="*/ 2270112 h 2404272"/>
                <a:gd name="connsiteX29" fmla="*/ 3173922 w 4331926"/>
                <a:gd name="connsiteY29" fmla="*/ 2273643 h 2404272"/>
                <a:gd name="connsiteX30" fmla="*/ 2280705 w 4331926"/>
                <a:gd name="connsiteY30" fmla="*/ 2273643 h 2404272"/>
                <a:gd name="connsiteX31" fmla="*/ 1659336 w 4331926"/>
                <a:gd name="connsiteY31" fmla="*/ 2270112 h 2404272"/>
                <a:gd name="connsiteX32" fmla="*/ 1203901 w 4331926"/>
                <a:gd name="connsiteY32" fmla="*/ 2270112 h 2404272"/>
                <a:gd name="connsiteX33" fmla="*/ 864973 w 4331926"/>
                <a:gd name="connsiteY33" fmla="*/ 2270112 h 2404272"/>
                <a:gd name="connsiteX34" fmla="*/ 639021 w 4331926"/>
                <a:gd name="connsiteY34" fmla="*/ 2270112 h 2404272"/>
                <a:gd name="connsiteX35" fmla="*/ 494271 w 4331926"/>
                <a:gd name="connsiteY35" fmla="*/ 2266582 h 2404272"/>
                <a:gd name="connsiteX36" fmla="*/ 360111 w 4331926"/>
                <a:gd name="connsiteY36" fmla="*/ 2255990 h 2404272"/>
                <a:gd name="connsiteX37" fmla="*/ 257727 w 4331926"/>
                <a:gd name="connsiteY37" fmla="*/ 2234807 h 2404272"/>
                <a:gd name="connsiteX38" fmla="*/ 165934 w 4331926"/>
                <a:gd name="connsiteY38" fmla="*/ 2199502 h 2404272"/>
                <a:gd name="connsiteX39" fmla="*/ 102385 w 4331926"/>
                <a:gd name="connsiteY39" fmla="*/ 2160667 h 2404272"/>
                <a:gd name="connsiteX40" fmla="*/ 49427 w 4331926"/>
                <a:gd name="connsiteY40" fmla="*/ 2121831 h 2404272"/>
                <a:gd name="connsiteX41" fmla="*/ 14122 w 4331926"/>
                <a:gd name="connsiteY41" fmla="*/ 2082996 h 2404272"/>
                <a:gd name="connsiteX42" fmla="*/ 0 w 4331926"/>
                <a:gd name="connsiteY42" fmla="*/ 2051221 h 2404272"/>
                <a:gd name="connsiteX43" fmla="*/ 0 w 4331926"/>
                <a:gd name="connsiteY43" fmla="*/ 2026508 h 2404272"/>
                <a:gd name="connsiteX44" fmla="*/ 10592 w 4331926"/>
                <a:gd name="connsiteY44" fmla="*/ 2005325 h 2404272"/>
                <a:gd name="connsiteX45" fmla="*/ 42366 w 4331926"/>
                <a:gd name="connsiteY45" fmla="*/ 1987672 h 2404272"/>
                <a:gd name="connsiteX46" fmla="*/ 109446 w 4331926"/>
                <a:gd name="connsiteY46" fmla="*/ 1955898 h 2404272"/>
                <a:gd name="connsiteX47" fmla="*/ 526045 w 4331926"/>
                <a:gd name="connsiteY47" fmla="*/ 2015916 h 2404272"/>
                <a:gd name="connsiteX48" fmla="*/ 720223 w 4331926"/>
                <a:gd name="connsiteY48" fmla="*/ 2030038 h 2404272"/>
                <a:gd name="connsiteX49" fmla="*/ 1239206 w 4331926"/>
                <a:gd name="connsiteY49" fmla="*/ 2040630 h 2404272"/>
                <a:gd name="connsiteX50" fmla="*/ 1892349 w 4331926"/>
                <a:gd name="connsiteY50" fmla="*/ 2047691 h 2404272"/>
                <a:gd name="connsiteX51" fmla="*/ 2594919 w 4331926"/>
                <a:gd name="connsiteY51" fmla="*/ 2047691 h 2404272"/>
                <a:gd name="connsiteX52" fmla="*/ 3032701 w 4331926"/>
                <a:gd name="connsiteY52" fmla="*/ 2047691 h 2404272"/>
                <a:gd name="connsiteX53" fmla="*/ 3435179 w 4331926"/>
                <a:gd name="connsiteY53" fmla="*/ 2030038 h 2404272"/>
                <a:gd name="connsiteX54" fmla="*/ 3929449 w 4331926"/>
                <a:gd name="connsiteY54" fmla="*/ 2022977 h 2404272"/>
                <a:gd name="connsiteX55" fmla="*/ 3971815 w 4331926"/>
                <a:gd name="connsiteY55" fmla="*/ 2008855 h 2404272"/>
                <a:gd name="connsiteX56" fmla="*/ 4014181 w 4331926"/>
                <a:gd name="connsiteY56" fmla="*/ 1987672 h 2404272"/>
                <a:gd name="connsiteX57" fmla="*/ 4045955 w 4331926"/>
                <a:gd name="connsiteY57" fmla="*/ 1959428 h 2404272"/>
                <a:gd name="connsiteX58" fmla="*/ 4063608 w 4331926"/>
                <a:gd name="connsiteY58" fmla="*/ 1931184 h 2404272"/>
                <a:gd name="connsiteX59" fmla="*/ 4067139 w 4331926"/>
                <a:gd name="connsiteY59" fmla="*/ 1910001 h 2404272"/>
                <a:gd name="connsiteX60" fmla="*/ 4067139 w 4331926"/>
                <a:gd name="connsiteY60" fmla="*/ 1864105 h 2404272"/>
                <a:gd name="connsiteX61" fmla="*/ 4042425 w 4331926"/>
                <a:gd name="connsiteY61" fmla="*/ 1638153 h 2404272"/>
                <a:gd name="connsiteX62" fmla="*/ 4007120 w 4331926"/>
                <a:gd name="connsiteY62" fmla="*/ 1341590 h 2404272"/>
                <a:gd name="connsiteX63" fmla="*/ 3954162 w 4331926"/>
                <a:gd name="connsiteY63" fmla="*/ 924991 h 240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331926" h="2404272">
                  <a:moveTo>
                    <a:pt x="3954162" y="924991"/>
                  </a:moveTo>
                  <a:lnTo>
                    <a:pt x="3918857" y="621368"/>
                  </a:lnTo>
                  <a:lnTo>
                    <a:pt x="3876491" y="314214"/>
                  </a:lnTo>
                  <a:lnTo>
                    <a:pt x="3837656" y="21183"/>
                  </a:lnTo>
                  <a:lnTo>
                    <a:pt x="4017711" y="0"/>
                  </a:lnTo>
                  <a:lnTo>
                    <a:pt x="4035364" y="197708"/>
                  </a:lnTo>
                  <a:lnTo>
                    <a:pt x="4063608" y="441312"/>
                  </a:lnTo>
                  <a:lnTo>
                    <a:pt x="4116566" y="847320"/>
                  </a:lnTo>
                  <a:lnTo>
                    <a:pt x="4180115" y="1278041"/>
                  </a:lnTo>
                  <a:lnTo>
                    <a:pt x="4233072" y="1606378"/>
                  </a:lnTo>
                  <a:lnTo>
                    <a:pt x="4268377" y="1789964"/>
                  </a:lnTo>
                  <a:lnTo>
                    <a:pt x="4286030" y="1825269"/>
                  </a:lnTo>
                  <a:lnTo>
                    <a:pt x="4314274" y="1874696"/>
                  </a:lnTo>
                  <a:lnTo>
                    <a:pt x="4328396" y="1913532"/>
                  </a:lnTo>
                  <a:lnTo>
                    <a:pt x="4331926" y="1948837"/>
                  </a:lnTo>
                  <a:lnTo>
                    <a:pt x="4317804" y="2001794"/>
                  </a:lnTo>
                  <a:lnTo>
                    <a:pt x="4261316" y="2111240"/>
                  </a:lnTo>
                  <a:lnTo>
                    <a:pt x="4201298" y="2213624"/>
                  </a:lnTo>
                  <a:lnTo>
                    <a:pt x="4130688" y="2312479"/>
                  </a:lnTo>
                  <a:lnTo>
                    <a:pt x="4084791" y="2365436"/>
                  </a:lnTo>
                  <a:lnTo>
                    <a:pt x="4056547" y="2390150"/>
                  </a:lnTo>
                  <a:lnTo>
                    <a:pt x="4024772" y="2404272"/>
                  </a:lnTo>
                  <a:lnTo>
                    <a:pt x="3996528" y="2404272"/>
                  </a:lnTo>
                  <a:lnTo>
                    <a:pt x="3964754" y="2390150"/>
                  </a:lnTo>
                  <a:lnTo>
                    <a:pt x="3929449" y="2358375"/>
                  </a:lnTo>
                  <a:lnTo>
                    <a:pt x="3890613" y="2326601"/>
                  </a:lnTo>
                  <a:lnTo>
                    <a:pt x="3834125" y="2294826"/>
                  </a:lnTo>
                  <a:lnTo>
                    <a:pt x="3756454" y="2273643"/>
                  </a:lnTo>
                  <a:lnTo>
                    <a:pt x="3583460" y="2270112"/>
                  </a:lnTo>
                  <a:lnTo>
                    <a:pt x="3173922" y="2273643"/>
                  </a:lnTo>
                  <a:lnTo>
                    <a:pt x="2280705" y="2273643"/>
                  </a:lnTo>
                  <a:lnTo>
                    <a:pt x="1659336" y="2270112"/>
                  </a:lnTo>
                  <a:lnTo>
                    <a:pt x="1203901" y="2270112"/>
                  </a:lnTo>
                  <a:lnTo>
                    <a:pt x="864973" y="2270112"/>
                  </a:lnTo>
                  <a:lnTo>
                    <a:pt x="639021" y="2270112"/>
                  </a:lnTo>
                  <a:lnTo>
                    <a:pt x="494271" y="2266582"/>
                  </a:lnTo>
                  <a:lnTo>
                    <a:pt x="360111" y="2255990"/>
                  </a:lnTo>
                  <a:lnTo>
                    <a:pt x="257727" y="2234807"/>
                  </a:lnTo>
                  <a:lnTo>
                    <a:pt x="165934" y="2199502"/>
                  </a:lnTo>
                  <a:lnTo>
                    <a:pt x="102385" y="2160667"/>
                  </a:lnTo>
                  <a:lnTo>
                    <a:pt x="49427" y="2121831"/>
                  </a:lnTo>
                  <a:lnTo>
                    <a:pt x="14122" y="2082996"/>
                  </a:lnTo>
                  <a:lnTo>
                    <a:pt x="0" y="2051221"/>
                  </a:lnTo>
                  <a:lnTo>
                    <a:pt x="0" y="2026508"/>
                  </a:lnTo>
                  <a:lnTo>
                    <a:pt x="10592" y="2005325"/>
                  </a:lnTo>
                  <a:lnTo>
                    <a:pt x="42366" y="1987672"/>
                  </a:lnTo>
                  <a:lnTo>
                    <a:pt x="109446" y="1955898"/>
                  </a:lnTo>
                  <a:lnTo>
                    <a:pt x="526045" y="2015916"/>
                  </a:lnTo>
                  <a:lnTo>
                    <a:pt x="720223" y="2030038"/>
                  </a:lnTo>
                  <a:lnTo>
                    <a:pt x="1239206" y="2040630"/>
                  </a:lnTo>
                  <a:lnTo>
                    <a:pt x="1892349" y="2047691"/>
                  </a:lnTo>
                  <a:lnTo>
                    <a:pt x="2594919" y="2047691"/>
                  </a:lnTo>
                  <a:lnTo>
                    <a:pt x="3032701" y="2047691"/>
                  </a:lnTo>
                  <a:lnTo>
                    <a:pt x="3435179" y="2030038"/>
                  </a:lnTo>
                  <a:lnTo>
                    <a:pt x="3929449" y="2022977"/>
                  </a:lnTo>
                  <a:lnTo>
                    <a:pt x="3971815" y="2008855"/>
                  </a:lnTo>
                  <a:lnTo>
                    <a:pt x="4014181" y="1987672"/>
                  </a:lnTo>
                  <a:lnTo>
                    <a:pt x="4045955" y="1959428"/>
                  </a:lnTo>
                  <a:lnTo>
                    <a:pt x="4063608" y="1931184"/>
                  </a:lnTo>
                  <a:lnTo>
                    <a:pt x="4067139" y="1910001"/>
                  </a:lnTo>
                  <a:lnTo>
                    <a:pt x="4067139" y="1864105"/>
                  </a:lnTo>
                  <a:lnTo>
                    <a:pt x="4042425" y="1638153"/>
                  </a:lnTo>
                  <a:lnTo>
                    <a:pt x="4007120" y="1341590"/>
                  </a:lnTo>
                  <a:lnTo>
                    <a:pt x="3954162" y="92499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105C5440-7973-45E5-9F0C-060148304C93}"/>
                </a:ext>
              </a:extLst>
            </p:cNvPr>
            <p:cNvSpPr/>
            <p:nvPr/>
          </p:nvSpPr>
          <p:spPr>
            <a:xfrm rot="16200000">
              <a:off x="6161881" y="5298282"/>
              <a:ext cx="677863" cy="660400"/>
            </a:xfrm>
            <a:custGeom>
              <a:avLst/>
              <a:gdLst>
                <a:gd name="connsiteX0" fmla="*/ 552450 w 678656"/>
                <a:gd name="connsiteY0" fmla="*/ 195263 h 659606"/>
                <a:gd name="connsiteX1" fmla="*/ 495300 w 678656"/>
                <a:gd name="connsiteY1" fmla="*/ 364331 h 659606"/>
                <a:gd name="connsiteX2" fmla="*/ 457200 w 678656"/>
                <a:gd name="connsiteY2" fmla="*/ 476250 h 659606"/>
                <a:gd name="connsiteX3" fmla="*/ 445294 w 678656"/>
                <a:gd name="connsiteY3" fmla="*/ 514350 h 659606"/>
                <a:gd name="connsiteX4" fmla="*/ 442913 w 678656"/>
                <a:gd name="connsiteY4" fmla="*/ 550069 h 659606"/>
                <a:gd name="connsiteX5" fmla="*/ 447675 w 678656"/>
                <a:gd name="connsiteY5" fmla="*/ 576263 h 659606"/>
                <a:gd name="connsiteX6" fmla="*/ 461963 w 678656"/>
                <a:gd name="connsiteY6" fmla="*/ 600075 h 659606"/>
                <a:gd name="connsiteX7" fmla="*/ 478631 w 678656"/>
                <a:gd name="connsiteY7" fmla="*/ 619125 h 659606"/>
                <a:gd name="connsiteX8" fmla="*/ 495300 w 678656"/>
                <a:gd name="connsiteY8" fmla="*/ 626269 h 659606"/>
                <a:gd name="connsiteX9" fmla="*/ 526256 w 678656"/>
                <a:gd name="connsiteY9" fmla="*/ 640556 h 659606"/>
                <a:gd name="connsiteX10" fmla="*/ 559594 w 678656"/>
                <a:gd name="connsiteY10" fmla="*/ 647700 h 659606"/>
                <a:gd name="connsiteX11" fmla="*/ 678656 w 678656"/>
                <a:gd name="connsiteY11" fmla="*/ 659606 h 659606"/>
                <a:gd name="connsiteX12" fmla="*/ 0 w 678656"/>
                <a:gd name="connsiteY12" fmla="*/ 633413 h 659606"/>
                <a:gd name="connsiteX13" fmla="*/ 47625 w 678656"/>
                <a:gd name="connsiteY13" fmla="*/ 607219 h 659606"/>
                <a:gd name="connsiteX14" fmla="*/ 100013 w 678656"/>
                <a:gd name="connsiteY14" fmla="*/ 578644 h 659606"/>
                <a:gd name="connsiteX15" fmla="*/ 147638 w 678656"/>
                <a:gd name="connsiteY15" fmla="*/ 547688 h 659606"/>
                <a:gd name="connsiteX16" fmla="*/ 209550 w 678656"/>
                <a:gd name="connsiteY16" fmla="*/ 502444 h 659606"/>
                <a:gd name="connsiteX17" fmla="*/ 254794 w 678656"/>
                <a:gd name="connsiteY17" fmla="*/ 459581 h 659606"/>
                <a:gd name="connsiteX18" fmla="*/ 292894 w 678656"/>
                <a:gd name="connsiteY18" fmla="*/ 411956 h 659606"/>
                <a:gd name="connsiteX19" fmla="*/ 378619 w 678656"/>
                <a:gd name="connsiteY19" fmla="*/ 278606 h 659606"/>
                <a:gd name="connsiteX20" fmla="*/ 507206 w 678656"/>
                <a:gd name="connsiteY20" fmla="*/ 88106 h 659606"/>
                <a:gd name="connsiteX21" fmla="*/ 557213 w 678656"/>
                <a:gd name="connsiteY21" fmla="*/ 16669 h 659606"/>
                <a:gd name="connsiteX22" fmla="*/ 573881 w 678656"/>
                <a:gd name="connsiteY22" fmla="*/ 4763 h 659606"/>
                <a:gd name="connsiteX23" fmla="*/ 585788 w 678656"/>
                <a:gd name="connsiteY23" fmla="*/ 0 h 659606"/>
                <a:gd name="connsiteX24" fmla="*/ 592931 w 678656"/>
                <a:gd name="connsiteY24" fmla="*/ 2381 h 659606"/>
                <a:gd name="connsiteX25" fmla="*/ 600075 w 678656"/>
                <a:gd name="connsiteY25" fmla="*/ 9525 h 659606"/>
                <a:gd name="connsiteX26" fmla="*/ 602456 w 678656"/>
                <a:gd name="connsiteY26" fmla="*/ 35719 h 659606"/>
                <a:gd name="connsiteX27" fmla="*/ 581025 w 678656"/>
                <a:gd name="connsiteY27" fmla="*/ 116681 h 659606"/>
                <a:gd name="connsiteX28" fmla="*/ 552450 w 678656"/>
                <a:gd name="connsiteY28" fmla="*/ 195263 h 65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78656" h="659606">
                  <a:moveTo>
                    <a:pt x="552450" y="195263"/>
                  </a:moveTo>
                  <a:lnTo>
                    <a:pt x="495300" y="364331"/>
                  </a:lnTo>
                  <a:lnTo>
                    <a:pt x="457200" y="476250"/>
                  </a:lnTo>
                  <a:lnTo>
                    <a:pt x="445294" y="514350"/>
                  </a:lnTo>
                  <a:lnTo>
                    <a:pt x="442913" y="550069"/>
                  </a:lnTo>
                  <a:lnTo>
                    <a:pt x="447675" y="576263"/>
                  </a:lnTo>
                  <a:lnTo>
                    <a:pt x="461963" y="600075"/>
                  </a:lnTo>
                  <a:lnTo>
                    <a:pt x="478631" y="619125"/>
                  </a:lnTo>
                  <a:lnTo>
                    <a:pt x="495300" y="626269"/>
                  </a:lnTo>
                  <a:lnTo>
                    <a:pt x="526256" y="640556"/>
                  </a:lnTo>
                  <a:lnTo>
                    <a:pt x="559594" y="647700"/>
                  </a:lnTo>
                  <a:lnTo>
                    <a:pt x="678656" y="659606"/>
                  </a:lnTo>
                  <a:lnTo>
                    <a:pt x="0" y="633413"/>
                  </a:lnTo>
                  <a:lnTo>
                    <a:pt x="47625" y="607219"/>
                  </a:lnTo>
                  <a:lnTo>
                    <a:pt x="100013" y="578644"/>
                  </a:lnTo>
                  <a:lnTo>
                    <a:pt x="147638" y="547688"/>
                  </a:lnTo>
                  <a:lnTo>
                    <a:pt x="209550" y="502444"/>
                  </a:lnTo>
                  <a:lnTo>
                    <a:pt x="254794" y="459581"/>
                  </a:lnTo>
                  <a:lnTo>
                    <a:pt x="292894" y="411956"/>
                  </a:lnTo>
                  <a:lnTo>
                    <a:pt x="378619" y="278606"/>
                  </a:lnTo>
                  <a:lnTo>
                    <a:pt x="507206" y="88106"/>
                  </a:lnTo>
                  <a:lnTo>
                    <a:pt x="557213" y="16669"/>
                  </a:lnTo>
                  <a:lnTo>
                    <a:pt x="573881" y="4763"/>
                  </a:lnTo>
                  <a:lnTo>
                    <a:pt x="585788" y="0"/>
                  </a:lnTo>
                  <a:lnTo>
                    <a:pt x="592931" y="2381"/>
                  </a:lnTo>
                  <a:lnTo>
                    <a:pt x="600075" y="9525"/>
                  </a:lnTo>
                  <a:lnTo>
                    <a:pt x="602456" y="35719"/>
                  </a:lnTo>
                  <a:lnTo>
                    <a:pt x="581025" y="116681"/>
                  </a:lnTo>
                  <a:lnTo>
                    <a:pt x="552450" y="195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07E5DD47-5916-42E3-AFCD-0DFD6F31C383}"/>
                </a:ext>
              </a:extLst>
            </p:cNvPr>
            <p:cNvSpPr/>
            <p:nvPr/>
          </p:nvSpPr>
          <p:spPr>
            <a:xfrm>
              <a:off x="5756275" y="2200275"/>
              <a:ext cx="639763" cy="1084263"/>
            </a:xfrm>
            <a:custGeom>
              <a:avLst/>
              <a:gdLst>
                <a:gd name="connsiteX0" fmla="*/ 145257 w 640557"/>
                <a:gd name="connsiteY0" fmla="*/ 769144 h 1083469"/>
                <a:gd name="connsiteX1" fmla="*/ 188119 w 640557"/>
                <a:gd name="connsiteY1" fmla="*/ 671513 h 1083469"/>
                <a:gd name="connsiteX2" fmla="*/ 219075 w 640557"/>
                <a:gd name="connsiteY2" fmla="*/ 595313 h 1083469"/>
                <a:gd name="connsiteX3" fmla="*/ 245269 w 640557"/>
                <a:gd name="connsiteY3" fmla="*/ 519113 h 1083469"/>
                <a:gd name="connsiteX4" fmla="*/ 269082 w 640557"/>
                <a:gd name="connsiteY4" fmla="*/ 447675 h 1083469"/>
                <a:gd name="connsiteX5" fmla="*/ 285750 w 640557"/>
                <a:gd name="connsiteY5" fmla="*/ 385763 h 1083469"/>
                <a:gd name="connsiteX6" fmla="*/ 297657 w 640557"/>
                <a:gd name="connsiteY6" fmla="*/ 335756 h 1083469"/>
                <a:gd name="connsiteX7" fmla="*/ 304800 w 640557"/>
                <a:gd name="connsiteY7" fmla="*/ 285750 h 1083469"/>
                <a:gd name="connsiteX8" fmla="*/ 304800 w 640557"/>
                <a:gd name="connsiteY8" fmla="*/ 230981 h 1083469"/>
                <a:gd name="connsiteX9" fmla="*/ 302419 w 640557"/>
                <a:gd name="connsiteY9" fmla="*/ 200025 h 1083469"/>
                <a:gd name="connsiteX10" fmla="*/ 295275 w 640557"/>
                <a:gd name="connsiteY10" fmla="*/ 164306 h 1083469"/>
                <a:gd name="connsiteX11" fmla="*/ 283369 w 640557"/>
                <a:gd name="connsiteY11" fmla="*/ 138113 h 1083469"/>
                <a:gd name="connsiteX12" fmla="*/ 264319 w 640557"/>
                <a:gd name="connsiteY12" fmla="*/ 111919 h 1083469"/>
                <a:gd name="connsiteX13" fmla="*/ 228600 w 640557"/>
                <a:gd name="connsiteY13" fmla="*/ 80963 h 1083469"/>
                <a:gd name="connsiteX14" fmla="*/ 204788 w 640557"/>
                <a:gd name="connsiteY14" fmla="*/ 54769 h 1083469"/>
                <a:gd name="connsiteX15" fmla="*/ 192882 w 640557"/>
                <a:gd name="connsiteY15" fmla="*/ 28575 h 1083469"/>
                <a:gd name="connsiteX16" fmla="*/ 192882 w 640557"/>
                <a:gd name="connsiteY16" fmla="*/ 16669 h 1083469"/>
                <a:gd name="connsiteX17" fmla="*/ 195263 w 640557"/>
                <a:gd name="connsiteY17" fmla="*/ 7144 h 1083469"/>
                <a:gd name="connsiteX18" fmla="*/ 209550 w 640557"/>
                <a:gd name="connsiteY18" fmla="*/ 0 h 1083469"/>
                <a:gd name="connsiteX19" fmla="*/ 254794 w 640557"/>
                <a:gd name="connsiteY19" fmla="*/ 4763 h 1083469"/>
                <a:gd name="connsiteX20" fmla="*/ 359569 w 640557"/>
                <a:gd name="connsiteY20" fmla="*/ 40481 h 1083469"/>
                <a:gd name="connsiteX21" fmla="*/ 469107 w 640557"/>
                <a:gd name="connsiteY21" fmla="*/ 97631 h 1083469"/>
                <a:gd name="connsiteX22" fmla="*/ 592932 w 640557"/>
                <a:gd name="connsiteY22" fmla="*/ 176213 h 1083469"/>
                <a:gd name="connsiteX23" fmla="*/ 621507 w 640557"/>
                <a:gd name="connsiteY23" fmla="*/ 200025 h 1083469"/>
                <a:gd name="connsiteX24" fmla="*/ 633413 w 640557"/>
                <a:gd name="connsiteY24" fmla="*/ 214313 h 1083469"/>
                <a:gd name="connsiteX25" fmla="*/ 640557 w 640557"/>
                <a:gd name="connsiteY25" fmla="*/ 230981 h 1083469"/>
                <a:gd name="connsiteX26" fmla="*/ 640557 w 640557"/>
                <a:gd name="connsiteY26" fmla="*/ 247650 h 1083469"/>
                <a:gd name="connsiteX27" fmla="*/ 635794 w 640557"/>
                <a:gd name="connsiteY27" fmla="*/ 276225 h 1083469"/>
                <a:gd name="connsiteX28" fmla="*/ 621507 w 640557"/>
                <a:gd name="connsiteY28" fmla="*/ 297656 h 1083469"/>
                <a:gd name="connsiteX29" fmla="*/ 581025 w 640557"/>
                <a:gd name="connsiteY29" fmla="*/ 323850 h 1083469"/>
                <a:gd name="connsiteX30" fmla="*/ 540544 w 640557"/>
                <a:gd name="connsiteY30" fmla="*/ 354806 h 1083469"/>
                <a:gd name="connsiteX31" fmla="*/ 516732 w 640557"/>
                <a:gd name="connsiteY31" fmla="*/ 388144 h 1083469"/>
                <a:gd name="connsiteX32" fmla="*/ 461963 w 640557"/>
                <a:gd name="connsiteY32" fmla="*/ 488156 h 1083469"/>
                <a:gd name="connsiteX33" fmla="*/ 302419 w 640557"/>
                <a:gd name="connsiteY33" fmla="*/ 745331 h 1083469"/>
                <a:gd name="connsiteX34" fmla="*/ 69057 w 640557"/>
                <a:gd name="connsiteY34" fmla="*/ 1078706 h 1083469"/>
                <a:gd name="connsiteX35" fmla="*/ 0 w 640557"/>
                <a:gd name="connsiteY35" fmla="*/ 1083469 h 1083469"/>
                <a:gd name="connsiteX36" fmla="*/ 57150 w 640557"/>
                <a:gd name="connsiteY36" fmla="*/ 950119 h 1083469"/>
                <a:gd name="connsiteX37" fmla="*/ 145257 w 640557"/>
                <a:gd name="connsiteY37" fmla="*/ 769144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40557" h="1083469">
                  <a:moveTo>
                    <a:pt x="145257" y="769144"/>
                  </a:moveTo>
                  <a:lnTo>
                    <a:pt x="188119" y="671513"/>
                  </a:lnTo>
                  <a:lnTo>
                    <a:pt x="219075" y="595313"/>
                  </a:lnTo>
                  <a:lnTo>
                    <a:pt x="245269" y="519113"/>
                  </a:lnTo>
                  <a:lnTo>
                    <a:pt x="269082" y="447675"/>
                  </a:lnTo>
                  <a:lnTo>
                    <a:pt x="285750" y="385763"/>
                  </a:lnTo>
                  <a:lnTo>
                    <a:pt x="297657" y="335756"/>
                  </a:lnTo>
                  <a:lnTo>
                    <a:pt x="304800" y="285750"/>
                  </a:lnTo>
                  <a:lnTo>
                    <a:pt x="304800" y="230981"/>
                  </a:lnTo>
                  <a:lnTo>
                    <a:pt x="302419" y="200025"/>
                  </a:lnTo>
                  <a:lnTo>
                    <a:pt x="295275" y="164306"/>
                  </a:lnTo>
                  <a:lnTo>
                    <a:pt x="283369" y="138113"/>
                  </a:lnTo>
                  <a:lnTo>
                    <a:pt x="264319" y="111919"/>
                  </a:lnTo>
                  <a:lnTo>
                    <a:pt x="228600" y="80963"/>
                  </a:lnTo>
                  <a:lnTo>
                    <a:pt x="204788" y="54769"/>
                  </a:lnTo>
                  <a:lnTo>
                    <a:pt x="192882" y="28575"/>
                  </a:lnTo>
                  <a:lnTo>
                    <a:pt x="192882" y="16669"/>
                  </a:lnTo>
                  <a:lnTo>
                    <a:pt x="195263" y="7144"/>
                  </a:lnTo>
                  <a:lnTo>
                    <a:pt x="209550" y="0"/>
                  </a:lnTo>
                  <a:lnTo>
                    <a:pt x="254794" y="4763"/>
                  </a:lnTo>
                  <a:lnTo>
                    <a:pt x="359569" y="40481"/>
                  </a:lnTo>
                  <a:lnTo>
                    <a:pt x="469107" y="97631"/>
                  </a:lnTo>
                  <a:lnTo>
                    <a:pt x="592932" y="176213"/>
                  </a:lnTo>
                  <a:lnTo>
                    <a:pt x="621507" y="200025"/>
                  </a:lnTo>
                  <a:lnTo>
                    <a:pt x="633413" y="214313"/>
                  </a:lnTo>
                  <a:lnTo>
                    <a:pt x="640557" y="230981"/>
                  </a:lnTo>
                  <a:lnTo>
                    <a:pt x="640557" y="247650"/>
                  </a:lnTo>
                  <a:lnTo>
                    <a:pt x="635794" y="276225"/>
                  </a:lnTo>
                  <a:lnTo>
                    <a:pt x="621507" y="297656"/>
                  </a:lnTo>
                  <a:lnTo>
                    <a:pt x="581025" y="323850"/>
                  </a:lnTo>
                  <a:lnTo>
                    <a:pt x="540544" y="354806"/>
                  </a:lnTo>
                  <a:lnTo>
                    <a:pt x="516732" y="388144"/>
                  </a:lnTo>
                  <a:lnTo>
                    <a:pt x="461963" y="488156"/>
                  </a:lnTo>
                  <a:lnTo>
                    <a:pt x="302419" y="745331"/>
                  </a:lnTo>
                  <a:lnTo>
                    <a:pt x="69057" y="1078706"/>
                  </a:lnTo>
                  <a:lnTo>
                    <a:pt x="0" y="1083469"/>
                  </a:lnTo>
                  <a:lnTo>
                    <a:pt x="57150" y="950119"/>
                  </a:lnTo>
                  <a:lnTo>
                    <a:pt x="145257" y="769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1E64903D-6108-4A7B-B2F8-5D5F38E6A296}"/>
                </a:ext>
              </a:extLst>
            </p:cNvPr>
            <p:cNvSpPr/>
            <p:nvPr/>
          </p:nvSpPr>
          <p:spPr>
            <a:xfrm>
              <a:off x="5065713" y="3049588"/>
              <a:ext cx="1495425" cy="333375"/>
            </a:xfrm>
            <a:custGeom>
              <a:avLst/>
              <a:gdLst>
                <a:gd name="connsiteX0" fmla="*/ 609600 w 1495425"/>
                <a:gd name="connsiteY0" fmla="*/ 154782 h 333375"/>
                <a:gd name="connsiteX1" fmla="*/ 357187 w 1495425"/>
                <a:gd name="connsiteY1" fmla="*/ 185738 h 333375"/>
                <a:gd name="connsiteX2" fmla="*/ 188119 w 1495425"/>
                <a:gd name="connsiteY2" fmla="*/ 207169 h 333375"/>
                <a:gd name="connsiteX3" fmla="*/ 152400 w 1495425"/>
                <a:gd name="connsiteY3" fmla="*/ 209550 h 333375"/>
                <a:gd name="connsiteX4" fmla="*/ 102394 w 1495425"/>
                <a:gd name="connsiteY4" fmla="*/ 204788 h 333375"/>
                <a:gd name="connsiteX5" fmla="*/ 59531 w 1495425"/>
                <a:gd name="connsiteY5" fmla="*/ 192882 h 333375"/>
                <a:gd name="connsiteX6" fmla="*/ 33337 w 1495425"/>
                <a:gd name="connsiteY6" fmla="*/ 178594 h 333375"/>
                <a:gd name="connsiteX7" fmla="*/ 9525 w 1495425"/>
                <a:gd name="connsiteY7" fmla="*/ 173832 h 333375"/>
                <a:gd name="connsiteX8" fmla="*/ 0 w 1495425"/>
                <a:gd name="connsiteY8" fmla="*/ 178594 h 333375"/>
                <a:gd name="connsiteX9" fmla="*/ 2381 w 1495425"/>
                <a:gd name="connsiteY9" fmla="*/ 192882 h 333375"/>
                <a:gd name="connsiteX10" fmla="*/ 19050 w 1495425"/>
                <a:gd name="connsiteY10" fmla="*/ 230982 h 333375"/>
                <a:gd name="connsiteX11" fmla="*/ 45244 w 1495425"/>
                <a:gd name="connsiteY11" fmla="*/ 266700 h 333375"/>
                <a:gd name="connsiteX12" fmla="*/ 78581 w 1495425"/>
                <a:gd name="connsiteY12" fmla="*/ 288132 h 333375"/>
                <a:gd name="connsiteX13" fmla="*/ 133350 w 1495425"/>
                <a:gd name="connsiteY13" fmla="*/ 309563 h 333375"/>
                <a:gd name="connsiteX14" fmla="*/ 190500 w 1495425"/>
                <a:gd name="connsiteY14" fmla="*/ 323850 h 333375"/>
                <a:gd name="connsiteX15" fmla="*/ 254794 w 1495425"/>
                <a:gd name="connsiteY15" fmla="*/ 333375 h 333375"/>
                <a:gd name="connsiteX16" fmla="*/ 342900 w 1495425"/>
                <a:gd name="connsiteY16" fmla="*/ 333375 h 333375"/>
                <a:gd name="connsiteX17" fmla="*/ 433387 w 1495425"/>
                <a:gd name="connsiteY17" fmla="*/ 326232 h 333375"/>
                <a:gd name="connsiteX18" fmla="*/ 554831 w 1495425"/>
                <a:gd name="connsiteY18" fmla="*/ 307182 h 333375"/>
                <a:gd name="connsiteX19" fmla="*/ 776287 w 1495425"/>
                <a:gd name="connsiteY19" fmla="*/ 283369 h 333375"/>
                <a:gd name="connsiteX20" fmla="*/ 1069181 w 1495425"/>
                <a:gd name="connsiteY20" fmla="*/ 235744 h 333375"/>
                <a:gd name="connsiteX21" fmla="*/ 1373981 w 1495425"/>
                <a:gd name="connsiteY21" fmla="*/ 173832 h 333375"/>
                <a:gd name="connsiteX22" fmla="*/ 1440656 w 1495425"/>
                <a:gd name="connsiteY22" fmla="*/ 154782 h 333375"/>
                <a:gd name="connsiteX23" fmla="*/ 1471612 w 1495425"/>
                <a:gd name="connsiteY23" fmla="*/ 133350 h 333375"/>
                <a:gd name="connsiteX24" fmla="*/ 1490662 w 1495425"/>
                <a:gd name="connsiteY24" fmla="*/ 109538 h 333375"/>
                <a:gd name="connsiteX25" fmla="*/ 1495425 w 1495425"/>
                <a:gd name="connsiteY25" fmla="*/ 83344 h 333375"/>
                <a:gd name="connsiteX26" fmla="*/ 1495425 w 1495425"/>
                <a:gd name="connsiteY26" fmla="*/ 71438 h 333375"/>
                <a:gd name="connsiteX27" fmla="*/ 1490662 w 1495425"/>
                <a:gd name="connsiteY27" fmla="*/ 61913 h 333375"/>
                <a:gd name="connsiteX28" fmla="*/ 1466850 w 1495425"/>
                <a:gd name="connsiteY28" fmla="*/ 40482 h 333375"/>
                <a:gd name="connsiteX29" fmla="*/ 1433512 w 1495425"/>
                <a:gd name="connsiteY29" fmla="*/ 26194 h 333375"/>
                <a:gd name="connsiteX30" fmla="*/ 1357312 w 1495425"/>
                <a:gd name="connsiteY30" fmla="*/ 9525 h 333375"/>
                <a:gd name="connsiteX31" fmla="*/ 1233487 w 1495425"/>
                <a:gd name="connsiteY31" fmla="*/ 0 h 333375"/>
                <a:gd name="connsiteX32" fmla="*/ 1185862 w 1495425"/>
                <a:gd name="connsiteY32" fmla="*/ 4763 h 333375"/>
                <a:gd name="connsiteX33" fmla="*/ 1152525 w 1495425"/>
                <a:gd name="connsiteY33" fmla="*/ 19050 h 333375"/>
                <a:gd name="connsiteX34" fmla="*/ 1123950 w 1495425"/>
                <a:gd name="connsiteY34" fmla="*/ 35719 h 333375"/>
                <a:gd name="connsiteX35" fmla="*/ 1097756 w 1495425"/>
                <a:gd name="connsiteY35" fmla="*/ 50007 h 333375"/>
                <a:gd name="connsiteX36" fmla="*/ 1050131 w 1495425"/>
                <a:gd name="connsiteY36" fmla="*/ 71438 h 333375"/>
                <a:gd name="connsiteX37" fmla="*/ 959644 w 1495425"/>
                <a:gd name="connsiteY37" fmla="*/ 90488 h 333375"/>
                <a:gd name="connsiteX38" fmla="*/ 821531 w 1495425"/>
                <a:gd name="connsiteY38" fmla="*/ 114300 h 333375"/>
                <a:gd name="connsiteX39" fmla="*/ 714375 w 1495425"/>
                <a:gd name="connsiteY39" fmla="*/ 138113 h 333375"/>
                <a:gd name="connsiteX40" fmla="*/ 609600 w 1495425"/>
                <a:gd name="connsiteY40" fmla="*/ 154782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495425" h="333375">
                  <a:moveTo>
                    <a:pt x="609600" y="154782"/>
                  </a:moveTo>
                  <a:lnTo>
                    <a:pt x="357187" y="185738"/>
                  </a:lnTo>
                  <a:lnTo>
                    <a:pt x="188119" y="207169"/>
                  </a:lnTo>
                  <a:lnTo>
                    <a:pt x="152400" y="209550"/>
                  </a:lnTo>
                  <a:lnTo>
                    <a:pt x="102394" y="204788"/>
                  </a:lnTo>
                  <a:lnTo>
                    <a:pt x="59531" y="192882"/>
                  </a:lnTo>
                  <a:lnTo>
                    <a:pt x="33337" y="178594"/>
                  </a:lnTo>
                  <a:lnTo>
                    <a:pt x="9525" y="173832"/>
                  </a:lnTo>
                  <a:lnTo>
                    <a:pt x="0" y="178594"/>
                  </a:lnTo>
                  <a:lnTo>
                    <a:pt x="2381" y="192882"/>
                  </a:lnTo>
                  <a:lnTo>
                    <a:pt x="19050" y="230982"/>
                  </a:lnTo>
                  <a:lnTo>
                    <a:pt x="45244" y="266700"/>
                  </a:lnTo>
                  <a:lnTo>
                    <a:pt x="78581" y="288132"/>
                  </a:lnTo>
                  <a:lnTo>
                    <a:pt x="133350" y="309563"/>
                  </a:lnTo>
                  <a:lnTo>
                    <a:pt x="190500" y="323850"/>
                  </a:lnTo>
                  <a:lnTo>
                    <a:pt x="254794" y="333375"/>
                  </a:lnTo>
                  <a:lnTo>
                    <a:pt x="342900" y="333375"/>
                  </a:lnTo>
                  <a:lnTo>
                    <a:pt x="433387" y="326232"/>
                  </a:lnTo>
                  <a:lnTo>
                    <a:pt x="554831" y="307182"/>
                  </a:lnTo>
                  <a:lnTo>
                    <a:pt x="776287" y="283369"/>
                  </a:lnTo>
                  <a:lnTo>
                    <a:pt x="1069181" y="235744"/>
                  </a:lnTo>
                  <a:lnTo>
                    <a:pt x="1373981" y="173832"/>
                  </a:lnTo>
                  <a:lnTo>
                    <a:pt x="1440656" y="154782"/>
                  </a:lnTo>
                  <a:lnTo>
                    <a:pt x="1471612" y="133350"/>
                  </a:lnTo>
                  <a:lnTo>
                    <a:pt x="1490662" y="109538"/>
                  </a:lnTo>
                  <a:lnTo>
                    <a:pt x="1495425" y="83344"/>
                  </a:lnTo>
                  <a:lnTo>
                    <a:pt x="1495425" y="71438"/>
                  </a:lnTo>
                  <a:lnTo>
                    <a:pt x="1490662" y="61913"/>
                  </a:lnTo>
                  <a:lnTo>
                    <a:pt x="1466850" y="40482"/>
                  </a:lnTo>
                  <a:lnTo>
                    <a:pt x="1433512" y="26194"/>
                  </a:lnTo>
                  <a:lnTo>
                    <a:pt x="1357312" y="9525"/>
                  </a:lnTo>
                  <a:lnTo>
                    <a:pt x="1233487" y="0"/>
                  </a:lnTo>
                  <a:lnTo>
                    <a:pt x="1185862" y="4763"/>
                  </a:lnTo>
                  <a:lnTo>
                    <a:pt x="1152525" y="19050"/>
                  </a:lnTo>
                  <a:lnTo>
                    <a:pt x="1123950" y="35719"/>
                  </a:lnTo>
                  <a:lnTo>
                    <a:pt x="1097756" y="50007"/>
                  </a:lnTo>
                  <a:lnTo>
                    <a:pt x="1050131" y="71438"/>
                  </a:lnTo>
                  <a:lnTo>
                    <a:pt x="959644" y="90488"/>
                  </a:lnTo>
                  <a:lnTo>
                    <a:pt x="821531" y="114300"/>
                  </a:lnTo>
                  <a:lnTo>
                    <a:pt x="714375" y="138113"/>
                  </a:lnTo>
                  <a:lnTo>
                    <a:pt x="609600" y="1547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B1A08DD4-7D68-4E5F-BAD8-D34E92AA560A}"/>
                </a:ext>
              </a:extLst>
            </p:cNvPr>
            <p:cNvSpPr/>
            <p:nvPr/>
          </p:nvSpPr>
          <p:spPr>
            <a:xfrm>
              <a:off x="5543550" y="3305175"/>
              <a:ext cx="393700" cy="1352550"/>
            </a:xfrm>
            <a:custGeom>
              <a:avLst/>
              <a:gdLst>
                <a:gd name="connsiteX0" fmla="*/ 161925 w 392906"/>
                <a:gd name="connsiteY0" fmla="*/ 926306 h 1352550"/>
                <a:gd name="connsiteX1" fmla="*/ 166688 w 392906"/>
                <a:gd name="connsiteY1" fmla="*/ 719138 h 1352550"/>
                <a:gd name="connsiteX2" fmla="*/ 171450 w 392906"/>
                <a:gd name="connsiteY2" fmla="*/ 545306 h 1352550"/>
                <a:gd name="connsiteX3" fmla="*/ 178594 w 392906"/>
                <a:gd name="connsiteY3" fmla="*/ 407194 h 1352550"/>
                <a:gd name="connsiteX4" fmla="*/ 185738 w 392906"/>
                <a:gd name="connsiteY4" fmla="*/ 328613 h 1352550"/>
                <a:gd name="connsiteX5" fmla="*/ 185738 w 392906"/>
                <a:gd name="connsiteY5" fmla="*/ 297656 h 1352550"/>
                <a:gd name="connsiteX6" fmla="*/ 178594 w 392906"/>
                <a:gd name="connsiteY6" fmla="*/ 259556 h 1352550"/>
                <a:gd name="connsiteX7" fmla="*/ 161925 w 392906"/>
                <a:gd name="connsiteY7" fmla="*/ 216694 h 1352550"/>
                <a:gd name="connsiteX8" fmla="*/ 142875 w 392906"/>
                <a:gd name="connsiteY8" fmla="*/ 176213 h 1352550"/>
                <a:gd name="connsiteX9" fmla="*/ 109538 w 392906"/>
                <a:gd name="connsiteY9" fmla="*/ 126206 h 1352550"/>
                <a:gd name="connsiteX10" fmla="*/ 69056 w 392906"/>
                <a:gd name="connsiteY10" fmla="*/ 78581 h 1352550"/>
                <a:gd name="connsiteX11" fmla="*/ 0 w 392906"/>
                <a:gd name="connsiteY11" fmla="*/ 11906 h 1352550"/>
                <a:gd name="connsiteX12" fmla="*/ 150019 w 392906"/>
                <a:gd name="connsiteY12" fmla="*/ 0 h 1352550"/>
                <a:gd name="connsiteX13" fmla="*/ 261938 w 392906"/>
                <a:gd name="connsiteY13" fmla="*/ 42863 h 1352550"/>
                <a:gd name="connsiteX14" fmla="*/ 333375 w 392906"/>
                <a:gd name="connsiteY14" fmla="*/ 85725 h 1352550"/>
                <a:gd name="connsiteX15" fmla="*/ 369094 w 392906"/>
                <a:gd name="connsiteY15" fmla="*/ 116681 h 1352550"/>
                <a:gd name="connsiteX16" fmla="*/ 385763 w 392906"/>
                <a:gd name="connsiteY16" fmla="*/ 140494 h 1352550"/>
                <a:gd name="connsiteX17" fmla="*/ 392906 w 392906"/>
                <a:gd name="connsiteY17" fmla="*/ 169069 h 1352550"/>
                <a:gd name="connsiteX18" fmla="*/ 392906 w 392906"/>
                <a:gd name="connsiteY18" fmla="*/ 195263 h 1352550"/>
                <a:gd name="connsiteX19" fmla="*/ 381000 w 392906"/>
                <a:gd name="connsiteY19" fmla="*/ 242888 h 1352550"/>
                <a:gd name="connsiteX20" fmla="*/ 366713 w 392906"/>
                <a:gd name="connsiteY20" fmla="*/ 297656 h 1352550"/>
                <a:gd name="connsiteX21" fmla="*/ 350044 w 392906"/>
                <a:gd name="connsiteY21" fmla="*/ 400050 h 1352550"/>
                <a:gd name="connsiteX22" fmla="*/ 340519 w 392906"/>
                <a:gd name="connsiteY22" fmla="*/ 509588 h 1352550"/>
                <a:gd name="connsiteX23" fmla="*/ 340519 w 392906"/>
                <a:gd name="connsiteY23" fmla="*/ 709613 h 1352550"/>
                <a:gd name="connsiteX24" fmla="*/ 342900 w 392906"/>
                <a:gd name="connsiteY24" fmla="*/ 1314450 h 1352550"/>
                <a:gd name="connsiteX25" fmla="*/ 159544 w 392906"/>
                <a:gd name="connsiteY25" fmla="*/ 1352550 h 1352550"/>
                <a:gd name="connsiteX26" fmla="*/ 161925 w 392906"/>
                <a:gd name="connsiteY26" fmla="*/ 1171575 h 1352550"/>
                <a:gd name="connsiteX27" fmla="*/ 161925 w 392906"/>
                <a:gd name="connsiteY27" fmla="*/ 926306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92906" h="1352550">
                  <a:moveTo>
                    <a:pt x="161925" y="926306"/>
                  </a:moveTo>
                  <a:lnTo>
                    <a:pt x="166688" y="719138"/>
                  </a:lnTo>
                  <a:lnTo>
                    <a:pt x="171450" y="545306"/>
                  </a:lnTo>
                  <a:lnTo>
                    <a:pt x="178594" y="407194"/>
                  </a:lnTo>
                  <a:lnTo>
                    <a:pt x="185738" y="328613"/>
                  </a:lnTo>
                  <a:lnTo>
                    <a:pt x="185738" y="297656"/>
                  </a:lnTo>
                  <a:lnTo>
                    <a:pt x="178594" y="259556"/>
                  </a:lnTo>
                  <a:lnTo>
                    <a:pt x="161925" y="216694"/>
                  </a:lnTo>
                  <a:lnTo>
                    <a:pt x="142875" y="176213"/>
                  </a:lnTo>
                  <a:lnTo>
                    <a:pt x="109538" y="126206"/>
                  </a:lnTo>
                  <a:lnTo>
                    <a:pt x="69056" y="78581"/>
                  </a:lnTo>
                  <a:lnTo>
                    <a:pt x="0" y="11906"/>
                  </a:lnTo>
                  <a:lnTo>
                    <a:pt x="150019" y="0"/>
                  </a:lnTo>
                  <a:lnTo>
                    <a:pt x="261938" y="42863"/>
                  </a:lnTo>
                  <a:lnTo>
                    <a:pt x="333375" y="85725"/>
                  </a:lnTo>
                  <a:lnTo>
                    <a:pt x="369094" y="116681"/>
                  </a:lnTo>
                  <a:lnTo>
                    <a:pt x="385763" y="140494"/>
                  </a:lnTo>
                  <a:lnTo>
                    <a:pt x="392906" y="169069"/>
                  </a:lnTo>
                  <a:lnTo>
                    <a:pt x="392906" y="195263"/>
                  </a:lnTo>
                  <a:lnTo>
                    <a:pt x="381000" y="242888"/>
                  </a:lnTo>
                  <a:lnTo>
                    <a:pt x="366713" y="297656"/>
                  </a:lnTo>
                  <a:lnTo>
                    <a:pt x="350044" y="400050"/>
                  </a:lnTo>
                  <a:lnTo>
                    <a:pt x="340519" y="509588"/>
                  </a:lnTo>
                  <a:lnTo>
                    <a:pt x="340519" y="709613"/>
                  </a:lnTo>
                  <a:cubicBezTo>
                    <a:pt x="341313" y="911225"/>
                    <a:pt x="342106" y="1112838"/>
                    <a:pt x="342900" y="1314450"/>
                  </a:cubicBezTo>
                  <a:lnTo>
                    <a:pt x="159544" y="1352550"/>
                  </a:lnTo>
                  <a:cubicBezTo>
                    <a:pt x="160338" y="1292225"/>
                    <a:pt x="161131" y="1231900"/>
                    <a:pt x="161925" y="1171575"/>
                  </a:cubicBezTo>
                  <a:lnTo>
                    <a:pt x="161925" y="926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BFD40F18-F2B1-43D2-B81F-16B9C61012EF}"/>
                </a:ext>
              </a:extLst>
            </p:cNvPr>
            <p:cNvSpPr/>
            <p:nvPr/>
          </p:nvSpPr>
          <p:spPr>
            <a:xfrm>
              <a:off x="5099050" y="3671888"/>
              <a:ext cx="1252538" cy="1260475"/>
            </a:xfrm>
            <a:custGeom>
              <a:avLst/>
              <a:gdLst>
                <a:gd name="connsiteX0" fmla="*/ 271463 w 1252538"/>
                <a:gd name="connsiteY0" fmla="*/ 573881 h 1259681"/>
                <a:gd name="connsiteX1" fmla="*/ 266700 w 1252538"/>
                <a:gd name="connsiteY1" fmla="*/ 750093 h 1259681"/>
                <a:gd name="connsiteX2" fmla="*/ 257175 w 1252538"/>
                <a:gd name="connsiteY2" fmla="*/ 902493 h 1259681"/>
                <a:gd name="connsiteX3" fmla="*/ 252413 w 1252538"/>
                <a:gd name="connsiteY3" fmla="*/ 954881 h 1259681"/>
                <a:gd name="connsiteX4" fmla="*/ 250032 w 1252538"/>
                <a:gd name="connsiteY4" fmla="*/ 966787 h 1259681"/>
                <a:gd name="connsiteX5" fmla="*/ 250032 w 1252538"/>
                <a:gd name="connsiteY5" fmla="*/ 978693 h 1259681"/>
                <a:gd name="connsiteX6" fmla="*/ 261938 w 1252538"/>
                <a:gd name="connsiteY6" fmla="*/ 978693 h 1259681"/>
                <a:gd name="connsiteX7" fmla="*/ 323850 w 1252538"/>
                <a:gd name="connsiteY7" fmla="*/ 962025 h 1259681"/>
                <a:gd name="connsiteX8" fmla="*/ 471488 w 1252538"/>
                <a:gd name="connsiteY8" fmla="*/ 923925 h 1259681"/>
                <a:gd name="connsiteX9" fmla="*/ 628650 w 1252538"/>
                <a:gd name="connsiteY9" fmla="*/ 892968 h 1259681"/>
                <a:gd name="connsiteX10" fmla="*/ 778669 w 1252538"/>
                <a:gd name="connsiteY10" fmla="*/ 876300 h 1259681"/>
                <a:gd name="connsiteX11" fmla="*/ 909638 w 1252538"/>
                <a:gd name="connsiteY11" fmla="*/ 862012 h 1259681"/>
                <a:gd name="connsiteX12" fmla="*/ 1066800 w 1252538"/>
                <a:gd name="connsiteY12" fmla="*/ 852487 h 1259681"/>
                <a:gd name="connsiteX13" fmla="*/ 1252538 w 1252538"/>
                <a:gd name="connsiteY13" fmla="*/ 854868 h 1259681"/>
                <a:gd name="connsiteX14" fmla="*/ 1243013 w 1252538"/>
                <a:gd name="connsiteY14" fmla="*/ 985837 h 1259681"/>
                <a:gd name="connsiteX15" fmla="*/ 1121569 w 1252538"/>
                <a:gd name="connsiteY15" fmla="*/ 988218 h 1259681"/>
                <a:gd name="connsiteX16" fmla="*/ 947738 w 1252538"/>
                <a:gd name="connsiteY16" fmla="*/ 1004887 h 1259681"/>
                <a:gd name="connsiteX17" fmla="*/ 812007 w 1252538"/>
                <a:gd name="connsiteY17" fmla="*/ 1023937 h 1259681"/>
                <a:gd name="connsiteX18" fmla="*/ 683419 w 1252538"/>
                <a:gd name="connsiteY18" fmla="*/ 1047750 h 1259681"/>
                <a:gd name="connsiteX19" fmla="*/ 500063 w 1252538"/>
                <a:gd name="connsiteY19" fmla="*/ 1095375 h 1259681"/>
                <a:gd name="connsiteX20" fmla="*/ 438150 w 1252538"/>
                <a:gd name="connsiteY20" fmla="*/ 1109662 h 1259681"/>
                <a:gd name="connsiteX21" fmla="*/ 378619 w 1252538"/>
                <a:gd name="connsiteY21" fmla="*/ 1133475 h 1259681"/>
                <a:gd name="connsiteX22" fmla="*/ 321469 w 1252538"/>
                <a:gd name="connsiteY22" fmla="*/ 1166812 h 1259681"/>
                <a:gd name="connsiteX23" fmla="*/ 252413 w 1252538"/>
                <a:gd name="connsiteY23" fmla="*/ 1216818 h 1259681"/>
                <a:gd name="connsiteX24" fmla="*/ 223838 w 1252538"/>
                <a:gd name="connsiteY24" fmla="*/ 1235868 h 1259681"/>
                <a:gd name="connsiteX25" fmla="*/ 169069 w 1252538"/>
                <a:gd name="connsiteY25" fmla="*/ 1257300 h 1259681"/>
                <a:gd name="connsiteX26" fmla="*/ 133350 w 1252538"/>
                <a:gd name="connsiteY26" fmla="*/ 1259681 h 1259681"/>
                <a:gd name="connsiteX27" fmla="*/ 102394 w 1252538"/>
                <a:gd name="connsiteY27" fmla="*/ 1250156 h 1259681"/>
                <a:gd name="connsiteX28" fmla="*/ 80963 w 1252538"/>
                <a:gd name="connsiteY28" fmla="*/ 1228725 h 1259681"/>
                <a:gd name="connsiteX29" fmla="*/ 54769 w 1252538"/>
                <a:gd name="connsiteY29" fmla="*/ 1176337 h 1259681"/>
                <a:gd name="connsiteX30" fmla="*/ 28575 w 1252538"/>
                <a:gd name="connsiteY30" fmla="*/ 1090612 h 1259681"/>
                <a:gd name="connsiteX31" fmla="*/ 26194 w 1252538"/>
                <a:gd name="connsiteY31" fmla="*/ 1052512 h 1259681"/>
                <a:gd name="connsiteX32" fmla="*/ 45244 w 1252538"/>
                <a:gd name="connsiteY32" fmla="*/ 990600 h 1259681"/>
                <a:gd name="connsiteX33" fmla="*/ 61913 w 1252538"/>
                <a:gd name="connsiteY33" fmla="*/ 914400 h 1259681"/>
                <a:gd name="connsiteX34" fmla="*/ 73819 w 1252538"/>
                <a:gd name="connsiteY34" fmla="*/ 835818 h 1259681"/>
                <a:gd name="connsiteX35" fmla="*/ 85725 w 1252538"/>
                <a:gd name="connsiteY35" fmla="*/ 752475 h 1259681"/>
                <a:gd name="connsiteX36" fmla="*/ 90488 w 1252538"/>
                <a:gd name="connsiteY36" fmla="*/ 669131 h 1259681"/>
                <a:gd name="connsiteX37" fmla="*/ 92869 w 1252538"/>
                <a:gd name="connsiteY37" fmla="*/ 552450 h 1259681"/>
                <a:gd name="connsiteX38" fmla="*/ 90488 w 1252538"/>
                <a:gd name="connsiteY38" fmla="*/ 250031 h 1259681"/>
                <a:gd name="connsiteX39" fmla="*/ 88107 w 1252538"/>
                <a:gd name="connsiteY39" fmla="*/ 200025 h 1259681"/>
                <a:gd name="connsiteX40" fmla="*/ 78582 w 1252538"/>
                <a:gd name="connsiteY40" fmla="*/ 154781 h 1259681"/>
                <a:gd name="connsiteX41" fmla="*/ 59532 w 1252538"/>
                <a:gd name="connsiteY41" fmla="*/ 111918 h 1259681"/>
                <a:gd name="connsiteX42" fmla="*/ 35719 w 1252538"/>
                <a:gd name="connsiteY42" fmla="*/ 80962 h 1259681"/>
                <a:gd name="connsiteX43" fmla="*/ 16669 w 1252538"/>
                <a:gd name="connsiteY43" fmla="*/ 57150 h 1259681"/>
                <a:gd name="connsiteX44" fmla="*/ 0 w 1252538"/>
                <a:gd name="connsiteY44" fmla="*/ 23812 h 1259681"/>
                <a:gd name="connsiteX45" fmla="*/ 0 w 1252538"/>
                <a:gd name="connsiteY45" fmla="*/ 11906 h 1259681"/>
                <a:gd name="connsiteX46" fmla="*/ 2382 w 1252538"/>
                <a:gd name="connsiteY46" fmla="*/ 4762 h 1259681"/>
                <a:gd name="connsiteX47" fmla="*/ 14288 w 1252538"/>
                <a:gd name="connsiteY47" fmla="*/ 0 h 1259681"/>
                <a:gd name="connsiteX48" fmla="*/ 47625 w 1252538"/>
                <a:gd name="connsiteY48" fmla="*/ 4762 h 1259681"/>
                <a:gd name="connsiteX49" fmla="*/ 104775 w 1252538"/>
                <a:gd name="connsiteY49" fmla="*/ 9525 h 1259681"/>
                <a:gd name="connsiteX50" fmla="*/ 169069 w 1252538"/>
                <a:gd name="connsiteY50" fmla="*/ 23812 h 1259681"/>
                <a:gd name="connsiteX51" fmla="*/ 221457 w 1252538"/>
                <a:gd name="connsiteY51" fmla="*/ 45243 h 1259681"/>
                <a:gd name="connsiteX52" fmla="*/ 254794 w 1252538"/>
                <a:gd name="connsiteY52" fmla="*/ 64293 h 1259681"/>
                <a:gd name="connsiteX53" fmla="*/ 283369 w 1252538"/>
                <a:gd name="connsiteY53" fmla="*/ 88106 h 1259681"/>
                <a:gd name="connsiteX54" fmla="*/ 295275 w 1252538"/>
                <a:gd name="connsiteY54" fmla="*/ 107156 h 1259681"/>
                <a:gd name="connsiteX55" fmla="*/ 304800 w 1252538"/>
                <a:gd name="connsiteY55" fmla="*/ 130968 h 1259681"/>
                <a:gd name="connsiteX56" fmla="*/ 307182 w 1252538"/>
                <a:gd name="connsiteY56" fmla="*/ 164306 h 1259681"/>
                <a:gd name="connsiteX57" fmla="*/ 302419 w 1252538"/>
                <a:gd name="connsiteY57" fmla="*/ 197643 h 1259681"/>
                <a:gd name="connsiteX58" fmla="*/ 288132 w 1252538"/>
                <a:gd name="connsiteY58" fmla="*/ 250031 h 1259681"/>
                <a:gd name="connsiteX59" fmla="*/ 278607 w 1252538"/>
                <a:gd name="connsiteY59" fmla="*/ 307181 h 1259681"/>
                <a:gd name="connsiteX60" fmla="*/ 271463 w 1252538"/>
                <a:gd name="connsiteY60" fmla="*/ 433387 h 1259681"/>
                <a:gd name="connsiteX61" fmla="*/ 271463 w 1252538"/>
                <a:gd name="connsiteY61" fmla="*/ 573881 h 125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252538" h="1259681">
                  <a:moveTo>
                    <a:pt x="271463" y="573881"/>
                  </a:moveTo>
                  <a:lnTo>
                    <a:pt x="266700" y="750093"/>
                  </a:lnTo>
                  <a:lnTo>
                    <a:pt x="257175" y="902493"/>
                  </a:lnTo>
                  <a:lnTo>
                    <a:pt x="252413" y="954881"/>
                  </a:lnTo>
                  <a:lnTo>
                    <a:pt x="250032" y="966787"/>
                  </a:lnTo>
                  <a:lnTo>
                    <a:pt x="250032" y="978693"/>
                  </a:lnTo>
                  <a:lnTo>
                    <a:pt x="261938" y="978693"/>
                  </a:lnTo>
                  <a:lnTo>
                    <a:pt x="323850" y="962025"/>
                  </a:lnTo>
                  <a:lnTo>
                    <a:pt x="471488" y="923925"/>
                  </a:lnTo>
                  <a:lnTo>
                    <a:pt x="628650" y="892968"/>
                  </a:lnTo>
                  <a:lnTo>
                    <a:pt x="778669" y="876300"/>
                  </a:lnTo>
                  <a:lnTo>
                    <a:pt x="909638" y="862012"/>
                  </a:lnTo>
                  <a:lnTo>
                    <a:pt x="1066800" y="852487"/>
                  </a:lnTo>
                  <a:lnTo>
                    <a:pt x="1252538" y="854868"/>
                  </a:lnTo>
                  <a:lnTo>
                    <a:pt x="1243013" y="985837"/>
                  </a:lnTo>
                  <a:lnTo>
                    <a:pt x="1121569" y="988218"/>
                  </a:lnTo>
                  <a:lnTo>
                    <a:pt x="947738" y="1004887"/>
                  </a:lnTo>
                  <a:lnTo>
                    <a:pt x="812007" y="1023937"/>
                  </a:lnTo>
                  <a:lnTo>
                    <a:pt x="683419" y="1047750"/>
                  </a:lnTo>
                  <a:lnTo>
                    <a:pt x="500063" y="1095375"/>
                  </a:lnTo>
                  <a:lnTo>
                    <a:pt x="438150" y="1109662"/>
                  </a:lnTo>
                  <a:lnTo>
                    <a:pt x="378619" y="1133475"/>
                  </a:lnTo>
                  <a:lnTo>
                    <a:pt x="321469" y="1166812"/>
                  </a:lnTo>
                  <a:lnTo>
                    <a:pt x="252413" y="1216818"/>
                  </a:lnTo>
                  <a:lnTo>
                    <a:pt x="223838" y="1235868"/>
                  </a:lnTo>
                  <a:lnTo>
                    <a:pt x="169069" y="1257300"/>
                  </a:lnTo>
                  <a:lnTo>
                    <a:pt x="133350" y="1259681"/>
                  </a:lnTo>
                  <a:lnTo>
                    <a:pt x="102394" y="1250156"/>
                  </a:lnTo>
                  <a:lnTo>
                    <a:pt x="80963" y="1228725"/>
                  </a:lnTo>
                  <a:lnTo>
                    <a:pt x="54769" y="1176337"/>
                  </a:lnTo>
                  <a:lnTo>
                    <a:pt x="28575" y="1090612"/>
                  </a:lnTo>
                  <a:lnTo>
                    <a:pt x="26194" y="1052512"/>
                  </a:lnTo>
                  <a:lnTo>
                    <a:pt x="45244" y="990600"/>
                  </a:lnTo>
                  <a:lnTo>
                    <a:pt x="61913" y="914400"/>
                  </a:lnTo>
                  <a:lnTo>
                    <a:pt x="73819" y="835818"/>
                  </a:lnTo>
                  <a:lnTo>
                    <a:pt x="85725" y="752475"/>
                  </a:lnTo>
                  <a:lnTo>
                    <a:pt x="90488" y="669131"/>
                  </a:lnTo>
                  <a:cubicBezTo>
                    <a:pt x="91282" y="630237"/>
                    <a:pt x="92075" y="591344"/>
                    <a:pt x="92869" y="552450"/>
                  </a:cubicBezTo>
                  <a:cubicBezTo>
                    <a:pt x="92075" y="451644"/>
                    <a:pt x="91282" y="350837"/>
                    <a:pt x="90488" y="250031"/>
                  </a:cubicBezTo>
                  <a:lnTo>
                    <a:pt x="88107" y="200025"/>
                  </a:lnTo>
                  <a:lnTo>
                    <a:pt x="78582" y="154781"/>
                  </a:lnTo>
                  <a:lnTo>
                    <a:pt x="59532" y="111918"/>
                  </a:lnTo>
                  <a:lnTo>
                    <a:pt x="35719" y="80962"/>
                  </a:lnTo>
                  <a:lnTo>
                    <a:pt x="16669" y="57150"/>
                  </a:lnTo>
                  <a:lnTo>
                    <a:pt x="0" y="23812"/>
                  </a:lnTo>
                  <a:lnTo>
                    <a:pt x="0" y="11906"/>
                  </a:lnTo>
                  <a:lnTo>
                    <a:pt x="2382" y="4762"/>
                  </a:lnTo>
                  <a:lnTo>
                    <a:pt x="14288" y="0"/>
                  </a:lnTo>
                  <a:lnTo>
                    <a:pt x="47625" y="4762"/>
                  </a:lnTo>
                  <a:lnTo>
                    <a:pt x="104775" y="9525"/>
                  </a:lnTo>
                  <a:lnTo>
                    <a:pt x="169069" y="23812"/>
                  </a:lnTo>
                  <a:lnTo>
                    <a:pt x="221457" y="45243"/>
                  </a:lnTo>
                  <a:lnTo>
                    <a:pt x="254794" y="64293"/>
                  </a:lnTo>
                  <a:lnTo>
                    <a:pt x="283369" y="88106"/>
                  </a:lnTo>
                  <a:lnTo>
                    <a:pt x="295275" y="107156"/>
                  </a:lnTo>
                  <a:lnTo>
                    <a:pt x="304800" y="130968"/>
                  </a:lnTo>
                  <a:lnTo>
                    <a:pt x="307182" y="164306"/>
                  </a:lnTo>
                  <a:lnTo>
                    <a:pt x="302419" y="197643"/>
                  </a:lnTo>
                  <a:lnTo>
                    <a:pt x="288132" y="250031"/>
                  </a:lnTo>
                  <a:lnTo>
                    <a:pt x="278607" y="307181"/>
                  </a:lnTo>
                  <a:lnTo>
                    <a:pt x="271463" y="433387"/>
                  </a:lnTo>
                  <a:lnTo>
                    <a:pt x="271463" y="573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48BBE95D-6747-425B-BFF1-3A847DF80CCB}"/>
                </a:ext>
              </a:extLst>
            </p:cNvPr>
            <p:cNvSpPr/>
            <p:nvPr/>
          </p:nvSpPr>
          <p:spPr>
            <a:xfrm>
              <a:off x="6194425" y="3560763"/>
              <a:ext cx="376238" cy="1406525"/>
            </a:xfrm>
            <a:custGeom>
              <a:avLst/>
              <a:gdLst>
                <a:gd name="connsiteX0" fmla="*/ 100013 w 376238"/>
                <a:gd name="connsiteY0" fmla="*/ 552450 h 1407319"/>
                <a:gd name="connsiteX1" fmla="*/ 76200 w 376238"/>
                <a:gd name="connsiteY1" fmla="*/ 873919 h 1407319"/>
                <a:gd name="connsiteX2" fmla="*/ 66675 w 376238"/>
                <a:gd name="connsiteY2" fmla="*/ 981075 h 1407319"/>
                <a:gd name="connsiteX3" fmla="*/ 47625 w 376238"/>
                <a:gd name="connsiteY3" fmla="*/ 1085850 h 1407319"/>
                <a:gd name="connsiteX4" fmla="*/ 50007 w 376238"/>
                <a:gd name="connsiteY4" fmla="*/ 1197769 h 1407319"/>
                <a:gd name="connsiteX5" fmla="*/ 59532 w 376238"/>
                <a:gd name="connsiteY5" fmla="*/ 1278731 h 1407319"/>
                <a:gd name="connsiteX6" fmla="*/ 71438 w 376238"/>
                <a:gd name="connsiteY6" fmla="*/ 1338262 h 1407319"/>
                <a:gd name="connsiteX7" fmla="*/ 78582 w 376238"/>
                <a:gd name="connsiteY7" fmla="*/ 1359694 h 1407319"/>
                <a:gd name="connsiteX8" fmla="*/ 92869 w 376238"/>
                <a:gd name="connsiteY8" fmla="*/ 1385887 h 1407319"/>
                <a:gd name="connsiteX9" fmla="*/ 109538 w 376238"/>
                <a:gd name="connsiteY9" fmla="*/ 1400175 h 1407319"/>
                <a:gd name="connsiteX10" fmla="*/ 126207 w 376238"/>
                <a:gd name="connsiteY10" fmla="*/ 1407319 h 1407319"/>
                <a:gd name="connsiteX11" fmla="*/ 140494 w 376238"/>
                <a:gd name="connsiteY11" fmla="*/ 1407319 h 1407319"/>
                <a:gd name="connsiteX12" fmla="*/ 169069 w 376238"/>
                <a:gd name="connsiteY12" fmla="*/ 1400175 h 1407319"/>
                <a:gd name="connsiteX13" fmla="*/ 183357 w 376238"/>
                <a:gd name="connsiteY13" fmla="*/ 1388269 h 1407319"/>
                <a:gd name="connsiteX14" fmla="*/ 207169 w 376238"/>
                <a:gd name="connsiteY14" fmla="*/ 1352550 h 1407319"/>
                <a:gd name="connsiteX15" fmla="*/ 221457 w 376238"/>
                <a:gd name="connsiteY15" fmla="*/ 1307306 h 1407319"/>
                <a:gd name="connsiteX16" fmla="*/ 235744 w 376238"/>
                <a:gd name="connsiteY16" fmla="*/ 1216819 h 1407319"/>
                <a:gd name="connsiteX17" fmla="*/ 259557 w 376238"/>
                <a:gd name="connsiteY17" fmla="*/ 1042987 h 1407319"/>
                <a:gd name="connsiteX18" fmla="*/ 280988 w 376238"/>
                <a:gd name="connsiteY18" fmla="*/ 840581 h 1407319"/>
                <a:gd name="connsiteX19" fmla="*/ 297657 w 376238"/>
                <a:gd name="connsiteY19" fmla="*/ 635794 h 1407319"/>
                <a:gd name="connsiteX20" fmla="*/ 316707 w 376238"/>
                <a:gd name="connsiteY20" fmla="*/ 385762 h 1407319"/>
                <a:gd name="connsiteX21" fmla="*/ 321469 w 376238"/>
                <a:gd name="connsiteY21" fmla="*/ 340519 h 1407319"/>
                <a:gd name="connsiteX22" fmla="*/ 328613 w 376238"/>
                <a:gd name="connsiteY22" fmla="*/ 309562 h 1407319"/>
                <a:gd name="connsiteX23" fmla="*/ 345282 w 376238"/>
                <a:gd name="connsiteY23" fmla="*/ 273844 h 1407319"/>
                <a:gd name="connsiteX24" fmla="*/ 361950 w 376238"/>
                <a:gd name="connsiteY24" fmla="*/ 247650 h 1407319"/>
                <a:gd name="connsiteX25" fmla="*/ 373857 w 376238"/>
                <a:gd name="connsiteY25" fmla="*/ 221456 h 1407319"/>
                <a:gd name="connsiteX26" fmla="*/ 376238 w 376238"/>
                <a:gd name="connsiteY26" fmla="*/ 200025 h 1407319"/>
                <a:gd name="connsiteX27" fmla="*/ 369094 w 376238"/>
                <a:gd name="connsiteY27" fmla="*/ 169069 h 1407319"/>
                <a:gd name="connsiteX28" fmla="*/ 342900 w 376238"/>
                <a:gd name="connsiteY28" fmla="*/ 135731 h 1407319"/>
                <a:gd name="connsiteX29" fmla="*/ 288132 w 376238"/>
                <a:gd name="connsiteY29" fmla="*/ 97631 h 1407319"/>
                <a:gd name="connsiteX30" fmla="*/ 219075 w 376238"/>
                <a:gd name="connsiteY30" fmla="*/ 59531 h 1407319"/>
                <a:gd name="connsiteX31" fmla="*/ 135732 w 376238"/>
                <a:gd name="connsiteY31" fmla="*/ 26194 h 1407319"/>
                <a:gd name="connsiteX32" fmla="*/ 23813 w 376238"/>
                <a:gd name="connsiteY32" fmla="*/ 0 h 1407319"/>
                <a:gd name="connsiteX33" fmla="*/ 14288 w 376238"/>
                <a:gd name="connsiteY33" fmla="*/ 0 h 1407319"/>
                <a:gd name="connsiteX34" fmla="*/ 0 w 376238"/>
                <a:gd name="connsiteY34" fmla="*/ 9525 h 1407319"/>
                <a:gd name="connsiteX35" fmla="*/ 2382 w 376238"/>
                <a:gd name="connsiteY35" fmla="*/ 33337 h 1407319"/>
                <a:gd name="connsiteX36" fmla="*/ 28575 w 376238"/>
                <a:gd name="connsiteY36" fmla="*/ 71437 h 1407319"/>
                <a:gd name="connsiteX37" fmla="*/ 47625 w 376238"/>
                <a:gd name="connsiteY37" fmla="*/ 90487 h 1407319"/>
                <a:gd name="connsiteX38" fmla="*/ 69057 w 376238"/>
                <a:gd name="connsiteY38" fmla="*/ 116681 h 1407319"/>
                <a:gd name="connsiteX39" fmla="*/ 85725 w 376238"/>
                <a:gd name="connsiteY39" fmla="*/ 142875 h 1407319"/>
                <a:gd name="connsiteX40" fmla="*/ 102394 w 376238"/>
                <a:gd name="connsiteY40" fmla="*/ 180975 h 1407319"/>
                <a:gd name="connsiteX41" fmla="*/ 116682 w 376238"/>
                <a:gd name="connsiteY41" fmla="*/ 245269 h 1407319"/>
                <a:gd name="connsiteX42" fmla="*/ 116682 w 376238"/>
                <a:gd name="connsiteY42" fmla="*/ 314325 h 1407319"/>
                <a:gd name="connsiteX43" fmla="*/ 100013 w 376238"/>
                <a:gd name="connsiteY43" fmla="*/ 552450 h 1407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76238" h="1407319">
                  <a:moveTo>
                    <a:pt x="100013" y="552450"/>
                  </a:moveTo>
                  <a:lnTo>
                    <a:pt x="76200" y="873919"/>
                  </a:lnTo>
                  <a:lnTo>
                    <a:pt x="66675" y="981075"/>
                  </a:lnTo>
                  <a:lnTo>
                    <a:pt x="47625" y="1085850"/>
                  </a:lnTo>
                  <a:lnTo>
                    <a:pt x="50007" y="1197769"/>
                  </a:lnTo>
                  <a:lnTo>
                    <a:pt x="59532" y="1278731"/>
                  </a:lnTo>
                  <a:lnTo>
                    <a:pt x="71438" y="1338262"/>
                  </a:lnTo>
                  <a:lnTo>
                    <a:pt x="78582" y="1359694"/>
                  </a:lnTo>
                  <a:lnTo>
                    <a:pt x="92869" y="1385887"/>
                  </a:lnTo>
                  <a:lnTo>
                    <a:pt x="109538" y="1400175"/>
                  </a:lnTo>
                  <a:lnTo>
                    <a:pt x="126207" y="1407319"/>
                  </a:lnTo>
                  <a:lnTo>
                    <a:pt x="140494" y="1407319"/>
                  </a:lnTo>
                  <a:lnTo>
                    <a:pt x="169069" y="1400175"/>
                  </a:lnTo>
                  <a:lnTo>
                    <a:pt x="183357" y="1388269"/>
                  </a:lnTo>
                  <a:lnTo>
                    <a:pt x="207169" y="1352550"/>
                  </a:lnTo>
                  <a:lnTo>
                    <a:pt x="221457" y="1307306"/>
                  </a:lnTo>
                  <a:lnTo>
                    <a:pt x="235744" y="1216819"/>
                  </a:lnTo>
                  <a:lnTo>
                    <a:pt x="259557" y="1042987"/>
                  </a:lnTo>
                  <a:lnTo>
                    <a:pt x="280988" y="840581"/>
                  </a:lnTo>
                  <a:lnTo>
                    <a:pt x="297657" y="635794"/>
                  </a:lnTo>
                  <a:lnTo>
                    <a:pt x="316707" y="385762"/>
                  </a:lnTo>
                  <a:lnTo>
                    <a:pt x="321469" y="340519"/>
                  </a:lnTo>
                  <a:lnTo>
                    <a:pt x="328613" y="309562"/>
                  </a:lnTo>
                  <a:lnTo>
                    <a:pt x="345282" y="273844"/>
                  </a:lnTo>
                  <a:lnTo>
                    <a:pt x="361950" y="247650"/>
                  </a:lnTo>
                  <a:lnTo>
                    <a:pt x="373857" y="221456"/>
                  </a:lnTo>
                  <a:lnTo>
                    <a:pt x="376238" y="200025"/>
                  </a:lnTo>
                  <a:lnTo>
                    <a:pt x="369094" y="169069"/>
                  </a:lnTo>
                  <a:lnTo>
                    <a:pt x="342900" y="135731"/>
                  </a:lnTo>
                  <a:lnTo>
                    <a:pt x="288132" y="97631"/>
                  </a:lnTo>
                  <a:lnTo>
                    <a:pt x="219075" y="59531"/>
                  </a:lnTo>
                  <a:lnTo>
                    <a:pt x="135732" y="26194"/>
                  </a:lnTo>
                  <a:lnTo>
                    <a:pt x="23813" y="0"/>
                  </a:lnTo>
                  <a:lnTo>
                    <a:pt x="14288" y="0"/>
                  </a:lnTo>
                  <a:lnTo>
                    <a:pt x="0" y="9525"/>
                  </a:lnTo>
                  <a:lnTo>
                    <a:pt x="2382" y="33337"/>
                  </a:lnTo>
                  <a:lnTo>
                    <a:pt x="28575" y="71437"/>
                  </a:lnTo>
                  <a:lnTo>
                    <a:pt x="47625" y="90487"/>
                  </a:lnTo>
                  <a:lnTo>
                    <a:pt x="69057" y="116681"/>
                  </a:lnTo>
                  <a:lnTo>
                    <a:pt x="85725" y="142875"/>
                  </a:lnTo>
                  <a:lnTo>
                    <a:pt x="102394" y="180975"/>
                  </a:lnTo>
                  <a:lnTo>
                    <a:pt x="116682" y="245269"/>
                  </a:lnTo>
                  <a:lnTo>
                    <a:pt x="116682" y="314325"/>
                  </a:lnTo>
                  <a:lnTo>
                    <a:pt x="100013" y="552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D04A01B0-A3C3-4656-A4E5-FF50B224A1B3}"/>
              </a:ext>
            </a:extLst>
          </p:cNvPr>
          <p:cNvSpPr/>
          <p:nvPr/>
        </p:nvSpPr>
        <p:spPr>
          <a:xfrm>
            <a:off x="2608263" y="1579563"/>
            <a:ext cx="1355725" cy="1733550"/>
          </a:xfrm>
          <a:custGeom>
            <a:avLst/>
            <a:gdLst>
              <a:gd name="connsiteX0" fmla="*/ 757237 w 1357312"/>
              <a:gd name="connsiteY0" fmla="*/ 671512 h 1733550"/>
              <a:gd name="connsiteX1" fmla="*/ 669131 w 1357312"/>
              <a:gd name="connsiteY1" fmla="*/ 823912 h 1733550"/>
              <a:gd name="connsiteX2" fmla="*/ 566737 w 1357312"/>
              <a:gd name="connsiteY2" fmla="*/ 983456 h 1733550"/>
              <a:gd name="connsiteX3" fmla="*/ 428625 w 1357312"/>
              <a:gd name="connsiteY3" fmla="*/ 1181100 h 1733550"/>
              <a:gd name="connsiteX4" fmla="*/ 257175 w 1357312"/>
              <a:gd name="connsiteY4" fmla="*/ 1402556 h 1733550"/>
              <a:gd name="connsiteX5" fmla="*/ 102394 w 1357312"/>
              <a:gd name="connsiteY5" fmla="*/ 1588294 h 1733550"/>
              <a:gd name="connsiteX6" fmla="*/ 9525 w 1357312"/>
              <a:gd name="connsiteY6" fmla="*/ 1697831 h 1733550"/>
              <a:gd name="connsiteX7" fmla="*/ 0 w 1357312"/>
              <a:gd name="connsiteY7" fmla="*/ 1714500 h 1733550"/>
              <a:gd name="connsiteX8" fmla="*/ 0 w 1357312"/>
              <a:gd name="connsiteY8" fmla="*/ 1724025 h 1733550"/>
              <a:gd name="connsiteX9" fmla="*/ 9525 w 1357312"/>
              <a:gd name="connsiteY9" fmla="*/ 1733550 h 1733550"/>
              <a:gd name="connsiteX10" fmla="*/ 21431 w 1357312"/>
              <a:gd name="connsiteY10" fmla="*/ 1733550 h 1733550"/>
              <a:gd name="connsiteX11" fmla="*/ 57150 w 1357312"/>
              <a:gd name="connsiteY11" fmla="*/ 1716881 h 1733550"/>
              <a:gd name="connsiteX12" fmla="*/ 164306 w 1357312"/>
              <a:gd name="connsiteY12" fmla="*/ 1645444 h 1733550"/>
              <a:gd name="connsiteX13" fmla="*/ 304800 w 1357312"/>
              <a:gd name="connsiteY13" fmla="*/ 1528762 h 1733550"/>
              <a:gd name="connsiteX14" fmla="*/ 485775 w 1357312"/>
              <a:gd name="connsiteY14" fmla="*/ 1362075 h 1733550"/>
              <a:gd name="connsiteX15" fmla="*/ 616744 w 1357312"/>
              <a:gd name="connsiteY15" fmla="*/ 1226344 h 1733550"/>
              <a:gd name="connsiteX16" fmla="*/ 809625 w 1357312"/>
              <a:gd name="connsiteY16" fmla="*/ 1000125 h 1733550"/>
              <a:gd name="connsiteX17" fmla="*/ 969169 w 1357312"/>
              <a:gd name="connsiteY17" fmla="*/ 788194 h 1733550"/>
              <a:gd name="connsiteX18" fmla="*/ 1071562 w 1357312"/>
              <a:gd name="connsiteY18" fmla="*/ 645319 h 1733550"/>
              <a:gd name="connsiteX19" fmla="*/ 1216819 w 1357312"/>
              <a:gd name="connsiteY19" fmla="*/ 433387 h 1733550"/>
              <a:gd name="connsiteX20" fmla="*/ 1243012 w 1357312"/>
              <a:gd name="connsiteY20" fmla="*/ 392906 h 1733550"/>
              <a:gd name="connsiteX21" fmla="*/ 1319212 w 1357312"/>
              <a:gd name="connsiteY21" fmla="*/ 350044 h 1733550"/>
              <a:gd name="connsiteX22" fmla="*/ 1345406 w 1357312"/>
              <a:gd name="connsiteY22" fmla="*/ 326231 h 1733550"/>
              <a:gd name="connsiteX23" fmla="*/ 1357312 w 1357312"/>
              <a:gd name="connsiteY23" fmla="*/ 297656 h 1733550"/>
              <a:gd name="connsiteX24" fmla="*/ 1354931 w 1357312"/>
              <a:gd name="connsiteY24" fmla="*/ 269081 h 1733550"/>
              <a:gd name="connsiteX25" fmla="*/ 1347787 w 1357312"/>
              <a:gd name="connsiteY25" fmla="*/ 242887 h 1733550"/>
              <a:gd name="connsiteX26" fmla="*/ 1331119 w 1357312"/>
              <a:gd name="connsiteY26" fmla="*/ 219075 h 1733550"/>
              <a:gd name="connsiteX27" fmla="*/ 1304925 w 1357312"/>
              <a:gd name="connsiteY27" fmla="*/ 192881 h 1733550"/>
              <a:gd name="connsiteX28" fmla="*/ 1245394 w 1357312"/>
              <a:gd name="connsiteY28" fmla="*/ 150019 h 1733550"/>
              <a:gd name="connsiteX29" fmla="*/ 1164431 w 1357312"/>
              <a:gd name="connsiteY29" fmla="*/ 97631 h 1733550"/>
              <a:gd name="connsiteX30" fmla="*/ 1100137 w 1357312"/>
              <a:gd name="connsiteY30" fmla="*/ 59531 h 1733550"/>
              <a:gd name="connsiteX31" fmla="*/ 1033462 w 1357312"/>
              <a:gd name="connsiteY31" fmla="*/ 26194 h 1733550"/>
              <a:gd name="connsiteX32" fmla="*/ 976312 w 1357312"/>
              <a:gd name="connsiteY32" fmla="*/ 4762 h 1733550"/>
              <a:gd name="connsiteX33" fmla="*/ 954881 w 1357312"/>
              <a:gd name="connsiteY33" fmla="*/ 0 h 1733550"/>
              <a:gd name="connsiteX34" fmla="*/ 926306 w 1357312"/>
              <a:gd name="connsiteY34" fmla="*/ 0 h 1733550"/>
              <a:gd name="connsiteX35" fmla="*/ 881062 w 1357312"/>
              <a:gd name="connsiteY35" fmla="*/ 4762 h 1733550"/>
              <a:gd name="connsiteX36" fmla="*/ 866775 w 1357312"/>
              <a:gd name="connsiteY36" fmla="*/ 11906 h 1733550"/>
              <a:gd name="connsiteX37" fmla="*/ 866775 w 1357312"/>
              <a:gd name="connsiteY37" fmla="*/ 21431 h 1733550"/>
              <a:gd name="connsiteX38" fmla="*/ 866775 w 1357312"/>
              <a:gd name="connsiteY38" fmla="*/ 30956 h 1733550"/>
              <a:gd name="connsiteX39" fmla="*/ 871537 w 1357312"/>
              <a:gd name="connsiteY39" fmla="*/ 45244 h 1733550"/>
              <a:gd name="connsiteX40" fmla="*/ 883444 w 1357312"/>
              <a:gd name="connsiteY40" fmla="*/ 59531 h 1733550"/>
              <a:gd name="connsiteX41" fmla="*/ 904875 w 1357312"/>
              <a:gd name="connsiteY41" fmla="*/ 85725 h 1733550"/>
              <a:gd name="connsiteX42" fmla="*/ 923925 w 1357312"/>
              <a:gd name="connsiteY42" fmla="*/ 109537 h 1733550"/>
              <a:gd name="connsiteX43" fmla="*/ 935831 w 1357312"/>
              <a:gd name="connsiteY43" fmla="*/ 128587 h 1733550"/>
              <a:gd name="connsiteX44" fmla="*/ 942975 w 1357312"/>
              <a:gd name="connsiteY44" fmla="*/ 150019 h 1733550"/>
              <a:gd name="connsiteX45" fmla="*/ 947737 w 1357312"/>
              <a:gd name="connsiteY45" fmla="*/ 169069 h 1733550"/>
              <a:gd name="connsiteX46" fmla="*/ 952500 w 1357312"/>
              <a:gd name="connsiteY46" fmla="*/ 195262 h 1733550"/>
              <a:gd name="connsiteX47" fmla="*/ 952500 w 1357312"/>
              <a:gd name="connsiteY47" fmla="*/ 216694 h 1733550"/>
              <a:gd name="connsiteX48" fmla="*/ 945356 w 1357312"/>
              <a:gd name="connsiteY48" fmla="*/ 257175 h 1733550"/>
              <a:gd name="connsiteX49" fmla="*/ 928687 w 1357312"/>
              <a:gd name="connsiteY49" fmla="*/ 316706 h 1733550"/>
              <a:gd name="connsiteX50" fmla="*/ 895350 w 1357312"/>
              <a:gd name="connsiteY50" fmla="*/ 400050 h 1733550"/>
              <a:gd name="connsiteX51" fmla="*/ 835819 w 1357312"/>
              <a:gd name="connsiteY51" fmla="*/ 528637 h 1733550"/>
              <a:gd name="connsiteX52" fmla="*/ 757237 w 1357312"/>
              <a:gd name="connsiteY52" fmla="*/ 671512 h 173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357312" h="1733550">
                <a:moveTo>
                  <a:pt x="757237" y="671512"/>
                </a:moveTo>
                <a:lnTo>
                  <a:pt x="669131" y="823912"/>
                </a:lnTo>
                <a:lnTo>
                  <a:pt x="566737" y="983456"/>
                </a:lnTo>
                <a:lnTo>
                  <a:pt x="428625" y="1181100"/>
                </a:lnTo>
                <a:lnTo>
                  <a:pt x="257175" y="1402556"/>
                </a:lnTo>
                <a:lnTo>
                  <a:pt x="102394" y="1588294"/>
                </a:lnTo>
                <a:lnTo>
                  <a:pt x="9525" y="1697831"/>
                </a:lnTo>
                <a:lnTo>
                  <a:pt x="0" y="1714500"/>
                </a:lnTo>
                <a:lnTo>
                  <a:pt x="0" y="1724025"/>
                </a:lnTo>
                <a:lnTo>
                  <a:pt x="9525" y="1733550"/>
                </a:lnTo>
                <a:lnTo>
                  <a:pt x="21431" y="1733550"/>
                </a:lnTo>
                <a:lnTo>
                  <a:pt x="57150" y="1716881"/>
                </a:lnTo>
                <a:lnTo>
                  <a:pt x="164306" y="1645444"/>
                </a:lnTo>
                <a:lnTo>
                  <a:pt x="304800" y="1528762"/>
                </a:lnTo>
                <a:lnTo>
                  <a:pt x="485775" y="1362075"/>
                </a:lnTo>
                <a:lnTo>
                  <a:pt x="616744" y="1226344"/>
                </a:lnTo>
                <a:lnTo>
                  <a:pt x="809625" y="1000125"/>
                </a:lnTo>
                <a:lnTo>
                  <a:pt x="969169" y="788194"/>
                </a:lnTo>
                <a:lnTo>
                  <a:pt x="1071562" y="645319"/>
                </a:lnTo>
                <a:lnTo>
                  <a:pt x="1216819" y="433387"/>
                </a:lnTo>
                <a:lnTo>
                  <a:pt x="1243012" y="392906"/>
                </a:lnTo>
                <a:lnTo>
                  <a:pt x="1319212" y="350044"/>
                </a:lnTo>
                <a:lnTo>
                  <a:pt x="1345406" y="326231"/>
                </a:lnTo>
                <a:lnTo>
                  <a:pt x="1357312" y="297656"/>
                </a:lnTo>
                <a:lnTo>
                  <a:pt x="1354931" y="269081"/>
                </a:lnTo>
                <a:lnTo>
                  <a:pt x="1347787" y="242887"/>
                </a:lnTo>
                <a:lnTo>
                  <a:pt x="1331119" y="219075"/>
                </a:lnTo>
                <a:lnTo>
                  <a:pt x="1304925" y="192881"/>
                </a:lnTo>
                <a:lnTo>
                  <a:pt x="1245394" y="150019"/>
                </a:lnTo>
                <a:lnTo>
                  <a:pt x="1164431" y="97631"/>
                </a:lnTo>
                <a:lnTo>
                  <a:pt x="1100137" y="59531"/>
                </a:lnTo>
                <a:lnTo>
                  <a:pt x="1033462" y="26194"/>
                </a:lnTo>
                <a:lnTo>
                  <a:pt x="976312" y="4762"/>
                </a:lnTo>
                <a:lnTo>
                  <a:pt x="954881" y="0"/>
                </a:lnTo>
                <a:lnTo>
                  <a:pt x="926306" y="0"/>
                </a:lnTo>
                <a:lnTo>
                  <a:pt x="881062" y="4762"/>
                </a:lnTo>
                <a:lnTo>
                  <a:pt x="866775" y="11906"/>
                </a:lnTo>
                <a:lnTo>
                  <a:pt x="866775" y="21431"/>
                </a:lnTo>
                <a:lnTo>
                  <a:pt x="866775" y="30956"/>
                </a:lnTo>
                <a:lnTo>
                  <a:pt x="871537" y="45244"/>
                </a:lnTo>
                <a:lnTo>
                  <a:pt x="883444" y="59531"/>
                </a:lnTo>
                <a:lnTo>
                  <a:pt x="904875" y="85725"/>
                </a:lnTo>
                <a:lnTo>
                  <a:pt x="923925" y="109537"/>
                </a:lnTo>
                <a:lnTo>
                  <a:pt x="935831" y="128587"/>
                </a:lnTo>
                <a:lnTo>
                  <a:pt x="942975" y="150019"/>
                </a:lnTo>
                <a:lnTo>
                  <a:pt x="947737" y="169069"/>
                </a:lnTo>
                <a:lnTo>
                  <a:pt x="952500" y="195262"/>
                </a:lnTo>
                <a:lnTo>
                  <a:pt x="952500" y="216694"/>
                </a:lnTo>
                <a:lnTo>
                  <a:pt x="945356" y="257175"/>
                </a:lnTo>
                <a:lnTo>
                  <a:pt x="928687" y="316706"/>
                </a:lnTo>
                <a:lnTo>
                  <a:pt x="895350" y="400050"/>
                </a:lnTo>
                <a:lnTo>
                  <a:pt x="835819" y="528637"/>
                </a:lnTo>
                <a:lnTo>
                  <a:pt x="757237" y="6715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A9726845-E1EE-48DF-9613-390348F14DB8}"/>
              </a:ext>
            </a:extLst>
          </p:cNvPr>
          <p:cNvSpPr/>
          <p:nvPr/>
        </p:nvSpPr>
        <p:spPr>
          <a:xfrm>
            <a:off x="4078288" y="3783013"/>
            <a:ext cx="536575" cy="831850"/>
          </a:xfrm>
          <a:custGeom>
            <a:avLst/>
            <a:gdLst>
              <a:gd name="connsiteX0" fmla="*/ 166688 w 535782"/>
              <a:gd name="connsiteY0" fmla="*/ 507207 h 831057"/>
              <a:gd name="connsiteX1" fmla="*/ 192882 w 535782"/>
              <a:gd name="connsiteY1" fmla="*/ 457200 h 831057"/>
              <a:gd name="connsiteX2" fmla="*/ 228600 w 535782"/>
              <a:gd name="connsiteY2" fmla="*/ 383382 h 831057"/>
              <a:gd name="connsiteX3" fmla="*/ 252413 w 535782"/>
              <a:gd name="connsiteY3" fmla="*/ 326232 h 831057"/>
              <a:gd name="connsiteX4" fmla="*/ 271463 w 535782"/>
              <a:gd name="connsiteY4" fmla="*/ 271463 h 831057"/>
              <a:gd name="connsiteX5" fmla="*/ 283369 w 535782"/>
              <a:gd name="connsiteY5" fmla="*/ 226219 h 831057"/>
              <a:gd name="connsiteX6" fmla="*/ 285750 w 535782"/>
              <a:gd name="connsiteY6" fmla="*/ 204788 h 831057"/>
              <a:gd name="connsiteX7" fmla="*/ 288132 w 535782"/>
              <a:gd name="connsiteY7" fmla="*/ 176213 h 831057"/>
              <a:gd name="connsiteX8" fmla="*/ 283369 w 535782"/>
              <a:gd name="connsiteY8" fmla="*/ 142875 h 831057"/>
              <a:gd name="connsiteX9" fmla="*/ 269082 w 535782"/>
              <a:gd name="connsiteY9" fmla="*/ 104775 h 831057"/>
              <a:gd name="connsiteX10" fmla="*/ 242888 w 535782"/>
              <a:gd name="connsiteY10" fmla="*/ 59532 h 831057"/>
              <a:gd name="connsiteX11" fmla="*/ 223838 w 535782"/>
              <a:gd name="connsiteY11" fmla="*/ 30957 h 831057"/>
              <a:gd name="connsiteX12" fmla="*/ 221457 w 535782"/>
              <a:gd name="connsiteY12" fmla="*/ 11907 h 831057"/>
              <a:gd name="connsiteX13" fmla="*/ 228600 w 535782"/>
              <a:gd name="connsiteY13" fmla="*/ 0 h 831057"/>
              <a:gd name="connsiteX14" fmla="*/ 247650 w 535782"/>
              <a:gd name="connsiteY14" fmla="*/ 0 h 831057"/>
              <a:gd name="connsiteX15" fmla="*/ 276225 w 535782"/>
              <a:gd name="connsiteY15" fmla="*/ 7144 h 831057"/>
              <a:gd name="connsiteX16" fmla="*/ 323850 w 535782"/>
              <a:gd name="connsiteY16" fmla="*/ 19050 h 831057"/>
              <a:gd name="connsiteX17" fmla="*/ 359569 w 535782"/>
              <a:gd name="connsiteY17" fmla="*/ 33338 h 831057"/>
              <a:gd name="connsiteX18" fmla="*/ 397669 w 535782"/>
              <a:gd name="connsiteY18" fmla="*/ 54769 h 831057"/>
              <a:gd name="connsiteX19" fmla="*/ 431007 w 535782"/>
              <a:gd name="connsiteY19" fmla="*/ 80963 h 831057"/>
              <a:gd name="connsiteX20" fmla="*/ 461963 w 535782"/>
              <a:gd name="connsiteY20" fmla="*/ 109538 h 831057"/>
              <a:gd name="connsiteX21" fmla="*/ 492919 w 535782"/>
              <a:gd name="connsiteY21" fmla="*/ 150019 h 831057"/>
              <a:gd name="connsiteX22" fmla="*/ 514350 w 535782"/>
              <a:gd name="connsiteY22" fmla="*/ 185738 h 831057"/>
              <a:gd name="connsiteX23" fmla="*/ 523875 w 535782"/>
              <a:gd name="connsiteY23" fmla="*/ 211932 h 831057"/>
              <a:gd name="connsiteX24" fmla="*/ 533400 w 535782"/>
              <a:gd name="connsiteY24" fmla="*/ 247650 h 831057"/>
              <a:gd name="connsiteX25" fmla="*/ 535782 w 535782"/>
              <a:gd name="connsiteY25" fmla="*/ 269082 h 831057"/>
              <a:gd name="connsiteX26" fmla="*/ 533400 w 535782"/>
              <a:gd name="connsiteY26" fmla="*/ 307182 h 831057"/>
              <a:gd name="connsiteX27" fmla="*/ 526257 w 535782"/>
              <a:gd name="connsiteY27" fmla="*/ 333375 h 831057"/>
              <a:gd name="connsiteX28" fmla="*/ 511969 w 535782"/>
              <a:gd name="connsiteY28" fmla="*/ 369094 h 831057"/>
              <a:gd name="connsiteX29" fmla="*/ 466725 w 535782"/>
              <a:gd name="connsiteY29" fmla="*/ 423863 h 831057"/>
              <a:gd name="connsiteX30" fmla="*/ 345282 w 535782"/>
              <a:gd name="connsiteY30" fmla="*/ 564357 h 831057"/>
              <a:gd name="connsiteX31" fmla="*/ 161925 w 535782"/>
              <a:gd name="connsiteY31" fmla="*/ 740569 h 831057"/>
              <a:gd name="connsiteX32" fmla="*/ 50007 w 535782"/>
              <a:gd name="connsiteY32" fmla="*/ 828675 h 831057"/>
              <a:gd name="connsiteX33" fmla="*/ 30957 w 535782"/>
              <a:gd name="connsiteY33" fmla="*/ 831057 h 831057"/>
              <a:gd name="connsiteX34" fmla="*/ 9525 w 535782"/>
              <a:gd name="connsiteY34" fmla="*/ 831057 h 831057"/>
              <a:gd name="connsiteX35" fmla="*/ 0 w 535782"/>
              <a:gd name="connsiteY35" fmla="*/ 809625 h 831057"/>
              <a:gd name="connsiteX36" fmla="*/ 7144 w 535782"/>
              <a:gd name="connsiteY36" fmla="*/ 790575 h 831057"/>
              <a:gd name="connsiteX37" fmla="*/ 71438 w 535782"/>
              <a:gd name="connsiteY37" fmla="*/ 683419 h 831057"/>
              <a:gd name="connsiteX38" fmla="*/ 166688 w 535782"/>
              <a:gd name="connsiteY38" fmla="*/ 507207 h 831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35782" h="831057">
                <a:moveTo>
                  <a:pt x="166688" y="507207"/>
                </a:moveTo>
                <a:lnTo>
                  <a:pt x="192882" y="457200"/>
                </a:lnTo>
                <a:lnTo>
                  <a:pt x="228600" y="383382"/>
                </a:lnTo>
                <a:lnTo>
                  <a:pt x="252413" y="326232"/>
                </a:lnTo>
                <a:lnTo>
                  <a:pt x="271463" y="271463"/>
                </a:lnTo>
                <a:lnTo>
                  <a:pt x="283369" y="226219"/>
                </a:lnTo>
                <a:lnTo>
                  <a:pt x="285750" y="204788"/>
                </a:lnTo>
                <a:lnTo>
                  <a:pt x="288132" y="176213"/>
                </a:lnTo>
                <a:lnTo>
                  <a:pt x="283369" y="142875"/>
                </a:lnTo>
                <a:lnTo>
                  <a:pt x="269082" y="104775"/>
                </a:lnTo>
                <a:lnTo>
                  <a:pt x="242888" y="59532"/>
                </a:lnTo>
                <a:lnTo>
                  <a:pt x="223838" y="30957"/>
                </a:lnTo>
                <a:lnTo>
                  <a:pt x="221457" y="11907"/>
                </a:lnTo>
                <a:lnTo>
                  <a:pt x="228600" y="0"/>
                </a:lnTo>
                <a:lnTo>
                  <a:pt x="247650" y="0"/>
                </a:lnTo>
                <a:lnTo>
                  <a:pt x="276225" y="7144"/>
                </a:lnTo>
                <a:lnTo>
                  <a:pt x="323850" y="19050"/>
                </a:lnTo>
                <a:lnTo>
                  <a:pt x="359569" y="33338"/>
                </a:lnTo>
                <a:lnTo>
                  <a:pt x="397669" y="54769"/>
                </a:lnTo>
                <a:lnTo>
                  <a:pt x="431007" y="80963"/>
                </a:lnTo>
                <a:lnTo>
                  <a:pt x="461963" y="109538"/>
                </a:lnTo>
                <a:lnTo>
                  <a:pt x="492919" y="150019"/>
                </a:lnTo>
                <a:lnTo>
                  <a:pt x="514350" y="185738"/>
                </a:lnTo>
                <a:lnTo>
                  <a:pt x="523875" y="211932"/>
                </a:lnTo>
                <a:lnTo>
                  <a:pt x="533400" y="247650"/>
                </a:lnTo>
                <a:lnTo>
                  <a:pt x="535782" y="269082"/>
                </a:lnTo>
                <a:lnTo>
                  <a:pt x="533400" y="307182"/>
                </a:lnTo>
                <a:lnTo>
                  <a:pt x="526257" y="333375"/>
                </a:lnTo>
                <a:lnTo>
                  <a:pt x="511969" y="369094"/>
                </a:lnTo>
                <a:lnTo>
                  <a:pt x="466725" y="423863"/>
                </a:lnTo>
                <a:lnTo>
                  <a:pt x="345282" y="564357"/>
                </a:lnTo>
                <a:lnTo>
                  <a:pt x="161925" y="740569"/>
                </a:lnTo>
                <a:lnTo>
                  <a:pt x="50007" y="828675"/>
                </a:lnTo>
                <a:lnTo>
                  <a:pt x="30957" y="831057"/>
                </a:lnTo>
                <a:lnTo>
                  <a:pt x="9525" y="831057"/>
                </a:lnTo>
                <a:lnTo>
                  <a:pt x="0" y="809625"/>
                </a:lnTo>
                <a:lnTo>
                  <a:pt x="7144" y="790575"/>
                </a:lnTo>
                <a:lnTo>
                  <a:pt x="71438" y="683419"/>
                </a:lnTo>
                <a:lnTo>
                  <a:pt x="166688" y="5072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EEDDD26C-D0D9-4783-8A91-6560FE06C5A8}"/>
              </a:ext>
            </a:extLst>
          </p:cNvPr>
          <p:cNvSpPr/>
          <p:nvPr/>
        </p:nvSpPr>
        <p:spPr>
          <a:xfrm>
            <a:off x="2846388" y="4210050"/>
            <a:ext cx="625475" cy="788988"/>
          </a:xfrm>
          <a:custGeom>
            <a:avLst/>
            <a:gdLst>
              <a:gd name="connsiteX0" fmla="*/ 197644 w 626269"/>
              <a:gd name="connsiteY0" fmla="*/ 278606 h 788194"/>
              <a:gd name="connsiteX1" fmla="*/ 238125 w 626269"/>
              <a:gd name="connsiteY1" fmla="*/ 340519 h 788194"/>
              <a:gd name="connsiteX2" fmla="*/ 259556 w 626269"/>
              <a:gd name="connsiteY2" fmla="*/ 376238 h 788194"/>
              <a:gd name="connsiteX3" fmla="*/ 280987 w 626269"/>
              <a:gd name="connsiteY3" fmla="*/ 414338 h 788194"/>
              <a:gd name="connsiteX4" fmla="*/ 302419 w 626269"/>
              <a:gd name="connsiteY4" fmla="*/ 457200 h 788194"/>
              <a:gd name="connsiteX5" fmla="*/ 328612 w 626269"/>
              <a:gd name="connsiteY5" fmla="*/ 511969 h 788194"/>
              <a:gd name="connsiteX6" fmla="*/ 352425 w 626269"/>
              <a:gd name="connsiteY6" fmla="*/ 571500 h 788194"/>
              <a:gd name="connsiteX7" fmla="*/ 388144 w 626269"/>
              <a:gd name="connsiteY7" fmla="*/ 657225 h 788194"/>
              <a:gd name="connsiteX8" fmla="*/ 397669 w 626269"/>
              <a:gd name="connsiteY8" fmla="*/ 678656 h 788194"/>
              <a:gd name="connsiteX9" fmla="*/ 411956 w 626269"/>
              <a:gd name="connsiteY9" fmla="*/ 702469 h 788194"/>
              <a:gd name="connsiteX10" fmla="*/ 435769 w 626269"/>
              <a:gd name="connsiteY10" fmla="*/ 728663 h 788194"/>
              <a:gd name="connsiteX11" fmla="*/ 466725 w 626269"/>
              <a:gd name="connsiteY11" fmla="*/ 759619 h 788194"/>
              <a:gd name="connsiteX12" fmla="*/ 492919 w 626269"/>
              <a:gd name="connsiteY12" fmla="*/ 778669 h 788194"/>
              <a:gd name="connsiteX13" fmla="*/ 516731 w 626269"/>
              <a:gd name="connsiteY13" fmla="*/ 788194 h 788194"/>
              <a:gd name="connsiteX14" fmla="*/ 533400 w 626269"/>
              <a:gd name="connsiteY14" fmla="*/ 788194 h 788194"/>
              <a:gd name="connsiteX15" fmla="*/ 550069 w 626269"/>
              <a:gd name="connsiteY15" fmla="*/ 781050 h 788194"/>
              <a:gd name="connsiteX16" fmla="*/ 564356 w 626269"/>
              <a:gd name="connsiteY16" fmla="*/ 769144 h 788194"/>
              <a:gd name="connsiteX17" fmla="*/ 576262 w 626269"/>
              <a:gd name="connsiteY17" fmla="*/ 752475 h 788194"/>
              <a:gd name="connsiteX18" fmla="*/ 588169 w 626269"/>
              <a:gd name="connsiteY18" fmla="*/ 731044 h 788194"/>
              <a:gd name="connsiteX19" fmla="*/ 597694 w 626269"/>
              <a:gd name="connsiteY19" fmla="*/ 702469 h 788194"/>
              <a:gd name="connsiteX20" fmla="*/ 607219 w 626269"/>
              <a:gd name="connsiteY20" fmla="*/ 652463 h 788194"/>
              <a:gd name="connsiteX21" fmla="*/ 623887 w 626269"/>
              <a:gd name="connsiteY21" fmla="*/ 521494 h 788194"/>
              <a:gd name="connsiteX22" fmla="*/ 626269 w 626269"/>
              <a:gd name="connsiteY22" fmla="*/ 495300 h 788194"/>
              <a:gd name="connsiteX23" fmla="*/ 614362 w 626269"/>
              <a:gd name="connsiteY23" fmla="*/ 447675 h 788194"/>
              <a:gd name="connsiteX24" fmla="*/ 590550 w 626269"/>
              <a:gd name="connsiteY24" fmla="*/ 385763 h 788194"/>
              <a:gd name="connsiteX25" fmla="*/ 566737 w 626269"/>
              <a:gd name="connsiteY25" fmla="*/ 328613 h 788194"/>
              <a:gd name="connsiteX26" fmla="*/ 538162 w 626269"/>
              <a:gd name="connsiteY26" fmla="*/ 278606 h 788194"/>
              <a:gd name="connsiteX27" fmla="*/ 523875 w 626269"/>
              <a:gd name="connsiteY27" fmla="*/ 257175 h 788194"/>
              <a:gd name="connsiteX28" fmla="*/ 511969 w 626269"/>
              <a:gd name="connsiteY28" fmla="*/ 240506 h 788194"/>
              <a:gd name="connsiteX29" fmla="*/ 497681 w 626269"/>
              <a:gd name="connsiteY29" fmla="*/ 223838 h 788194"/>
              <a:gd name="connsiteX30" fmla="*/ 478631 w 626269"/>
              <a:gd name="connsiteY30" fmla="*/ 207169 h 788194"/>
              <a:gd name="connsiteX31" fmla="*/ 454819 w 626269"/>
              <a:gd name="connsiteY31" fmla="*/ 188119 h 788194"/>
              <a:gd name="connsiteX32" fmla="*/ 416719 w 626269"/>
              <a:gd name="connsiteY32" fmla="*/ 164306 h 788194"/>
              <a:gd name="connsiteX33" fmla="*/ 373856 w 626269"/>
              <a:gd name="connsiteY33" fmla="*/ 140494 h 788194"/>
              <a:gd name="connsiteX34" fmla="*/ 266700 w 626269"/>
              <a:gd name="connsiteY34" fmla="*/ 90488 h 788194"/>
              <a:gd name="connsiteX35" fmla="*/ 152400 w 626269"/>
              <a:gd name="connsiteY35" fmla="*/ 45244 h 788194"/>
              <a:gd name="connsiteX36" fmla="*/ 88106 w 626269"/>
              <a:gd name="connsiteY36" fmla="*/ 21431 h 788194"/>
              <a:gd name="connsiteX37" fmla="*/ 47625 w 626269"/>
              <a:gd name="connsiteY37" fmla="*/ 7144 h 788194"/>
              <a:gd name="connsiteX38" fmla="*/ 23812 w 626269"/>
              <a:gd name="connsiteY38" fmla="*/ 0 h 788194"/>
              <a:gd name="connsiteX39" fmla="*/ 7144 w 626269"/>
              <a:gd name="connsiteY39" fmla="*/ 2381 h 788194"/>
              <a:gd name="connsiteX40" fmla="*/ 0 w 626269"/>
              <a:gd name="connsiteY40" fmla="*/ 9525 h 788194"/>
              <a:gd name="connsiteX41" fmla="*/ 4762 w 626269"/>
              <a:gd name="connsiteY41" fmla="*/ 19050 h 788194"/>
              <a:gd name="connsiteX42" fmla="*/ 26194 w 626269"/>
              <a:gd name="connsiteY42" fmla="*/ 50006 h 788194"/>
              <a:gd name="connsiteX43" fmla="*/ 71437 w 626269"/>
              <a:gd name="connsiteY43" fmla="*/ 107156 h 788194"/>
              <a:gd name="connsiteX44" fmla="*/ 135731 w 626269"/>
              <a:gd name="connsiteY44" fmla="*/ 190500 h 788194"/>
              <a:gd name="connsiteX45" fmla="*/ 197644 w 626269"/>
              <a:gd name="connsiteY45" fmla="*/ 278606 h 788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626269" h="788194">
                <a:moveTo>
                  <a:pt x="197644" y="278606"/>
                </a:moveTo>
                <a:lnTo>
                  <a:pt x="238125" y="340519"/>
                </a:lnTo>
                <a:lnTo>
                  <a:pt x="259556" y="376238"/>
                </a:lnTo>
                <a:lnTo>
                  <a:pt x="280987" y="414338"/>
                </a:lnTo>
                <a:lnTo>
                  <a:pt x="302419" y="457200"/>
                </a:lnTo>
                <a:lnTo>
                  <a:pt x="328612" y="511969"/>
                </a:lnTo>
                <a:lnTo>
                  <a:pt x="352425" y="571500"/>
                </a:lnTo>
                <a:lnTo>
                  <a:pt x="388144" y="657225"/>
                </a:lnTo>
                <a:lnTo>
                  <a:pt x="397669" y="678656"/>
                </a:lnTo>
                <a:lnTo>
                  <a:pt x="411956" y="702469"/>
                </a:lnTo>
                <a:lnTo>
                  <a:pt x="435769" y="728663"/>
                </a:lnTo>
                <a:lnTo>
                  <a:pt x="466725" y="759619"/>
                </a:lnTo>
                <a:lnTo>
                  <a:pt x="492919" y="778669"/>
                </a:lnTo>
                <a:lnTo>
                  <a:pt x="516731" y="788194"/>
                </a:lnTo>
                <a:lnTo>
                  <a:pt x="533400" y="788194"/>
                </a:lnTo>
                <a:lnTo>
                  <a:pt x="550069" y="781050"/>
                </a:lnTo>
                <a:lnTo>
                  <a:pt x="564356" y="769144"/>
                </a:lnTo>
                <a:lnTo>
                  <a:pt x="576262" y="752475"/>
                </a:lnTo>
                <a:lnTo>
                  <a:pt x="588169" y="731044"/>
                </a:lnTo>
                <a:lnTo>
                  <a:pt x="597694" y="702469"/>
                </a:lnTo>
                <a:lnTo>
                  <a:pt x="607219" y="652463"/>
                </a:lnTo>
                <a:lnTo>
                  <a:pt x="623887" y="521494"/>
                </a:lnTo>
                <a:lnTo>
                  <a:pt x="626269" y="495300"/>
                </a:lnTo>
                <a:lnTo>
                  <a:pt x="614362" y="447675"/>
                </a:lnTo>
                <a:lnTo>
                  <a:pt x="590550" y="385763"/>
                </a:lnTo>
                <a:lnTo>
                  <a:pt x="566737" y="328613"/>
                </a:lnTo>
                <a:lnTo>
                  <a:pt x="538162" y="278606"/>
                </a:lnTo>
                <a:lnTo>
                  <a:pt x="523875" y="257175"/>
                </a:lnTo>
                <a:lnTo>
                  <a:pt x="511969" y="240506"/>
                </a:lnTo>
                <a:lnTo>
                  <a:pt x="497681" y="223838"/>
                </a:lnTo>
                <a:lnTo>
                  <a:pt x="478631" y="207169"/>
                </a:lnTo>
                <a:lnTo>
                  <a:pt x="454819" y="188119"/>
                </a:lnTo>
                <a:lnTo>
                  <a:pt x="416719" y="164306"/>
                </a:lnTo>
                <a:lnTo>
                  <a:pt x="373856" y="140494"/>
                </a:lnTo>
                <a:lnTo>
                  <a:pt x="266700" y="90488"/>
                </a:lnTo>
                <a:lnTo>
                  <a:pt x="152400" y="45244"/>
                </a:lnTo>
                <a:lnTo>
                  <a:pt x="88106" y="21431"/>
                </a:lnTo>
                <a:lnTo>
                  <a:pt x="47625" y="7144"/>
                </a:lnTo>
                <a:lnTo>
                  <a:pt x="23812" y="0"/>
                </a:lnTo>
                <a:lnTo>
                  <a:pt x="7144" y="2381"/>
                </a:lnTo>
                <a:lnTo>
                  <a:pt x="0" y="9525"/>
                </a:lnTo>
                <a:lnTo>
                  <a:pt x="4762" y="19050"/>
                </a:lnTo>
                <a:lnTo>
                  <a:pt x="26194" y="50006"/>
                </a:lnTo>
                <a:lnTo>
                  <a:pt x="71437" y="107156"/>
                </a:lnTo>
                <a:lnTo>
                  <a:pt x="135731" y="190500"/>
                </a:lnTo>
                <a:lnTo>
                  <a:pt x="197644" y="2786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F4455716-7A1A-482F-A1F4-7A291E5D01CE}"/>
              </a:ext>
            </a:extLst>
          </p:cNvPr>
          <p:cNvSpPr/>
          <p:nvPr/>
        </p:nvSpPr>
        <p:spPr>
          <a:xfrm>
            <a:off x="6167438" y="1601788"/>
            <a:ext cx="722312" cy="644525"/>
          </a:xfrm>
          <a:custGeom>
            <a:avLst/>
            <a:gdLst>
              <a:gd name="connsiteX0" fmla="*/ 342900 w 721518"/>
              <a:gd name="connsiteY0" fmla="*/ 78582 h 642938"/>
              <a:gd name="connsiteX1" fmla="*/ 238125 w 721518"/>
              <a:gd name="connsiteY1" fmla="*/ 47625 h 642938"/>
              <a:gd name="connsiteX2" fmla="*/ 142875 w 721518"/>
              <a:gd name="connsiteY2" fmla="*/ 23813 h 642938"/>
              <a:gd name="connsiteX3" fmla="*/ 38100 w 721518"/>
              <a:gd name="connsiteY3" fmla="*/ 2382 h 642938"/>
              <a:gd name="connsiteX4" fmla="*/ 14287 w 721518"/>
              <a:gd name="connsiteY4" fmla="*/ 0 h 642938"/>
              <a:gd name="connsiteX5" fmla="*/ 2381 w 721518"/>
              <a:gd name="connsiteY5" fmla="*/ 4763 h 642938"/>
              <a:gd name="connsiteX6" fmla="*/ 0 w 721518"/>
              <a:gd name="connsiteY6" fmla="*/ 19050 h 642938"/>
              <a:gd name="connsiteX7" fmla="*/ 4762 w 721518"/>
              <a:gd name="connsiteY7" fmla="*/ 33338 h 642938"/>
              <a:gd name="connsiteX8" fmla="*/ 19050 w 721518"/>
              <a:gd name="connsiteY8" fmla="*/ 47625 h 642938"/>
              <a:gd name="connsiteX9" fmla="*/ 64293 w 721518"/>
              <a:gd name="connsiteY9" fmla="*/ 76200 h 642938"/>
              <a:gd name="connsiteX10" fmla="*/ 138112 w 721518"/>
              <a:gd name="connsiteY10" fmla="*/ 126207 h 642938"/>
              <a:gd name="connsiteX11" fmla="*/ 209550 w 721518"/>
              <a:gd name="connsiteY11" fmla="*/ 178594 h 642938"/>
              <a:gd name="connsiteX12" fmla="*/ 257175 w 721518"/>
              <a:gd name="connsiteY12" fmla="*/ 219075 h 642938"/>
              <a:gd name="connsiteX13" fmla="*/ 295275 w 721518"/>
              <a:gd name="connsiteY13" fmla="*/ 257175 h 642938"/>
              <a:gd name="connsiteX14" fmla="*/ 328612 w 721518"/>
              <a:gd name="connsiteY14" fmla="*/ 290513 h 642938"/>
              <a:gd name="connsiteX15" fmla="*/ 352425 w 721518"/>
              <a:gd name="connsiteY15" fmla="*/ 319088 h 642938"/>
              <a:gd name="connsiteX16" fmla="*/ 381000 w 721518"/>
              <a:gd name="connsiteY16" fmla="*/ 359569 h 642938"/>
              <a:gd name="connsiteX17" fmla="*/ 400050 w 721518"/>
              <a:gd name="connsiteY17" fmla="*/ 397669 h 642938"/>
              <a:gd name="connsiteX18" fmla="*/ 416718 w 721518"/>
              <a:gd name="connsiteY18" fmla="*/ 445294 h 642938"/>
              <a:gd name="connsiteX19" fmla="*/ 428625 w 721518"/>
              <a:gd name="connsiteY19" fmla="*/ 478632 h 642938"/>
              <a:gd name="connsiteX20" fmla="*/ 447675 w 721518"/>
              <a:gd name="connsiteY20" fmla="*/ 523875 h 642938"/>
              <a:gd name="connsiteX21" fmla="*/ 464343 w 721518"/>
              <a:gd name="connsiteY21" fmla="*/ 554832 h 642938"/>
              <a:gd name="connsiteX22" fmla="*/ 485775 w 721518"/>
              <a:gd name="connsiteY22" fmla="*/ 583407 h 642938"/>
              <a:gd name="connsiteX23" fmla="*/ 509587 w 721518"/>
              <a:gd name="connsiteY23" fmla="*/ 607219 h 642938"/>
              <a:gd name="connsiteX24" fmla="*/ 533400 w 721518"/>
              <a:gd name="connsiteY24" fmla="*/ 626269 h 642938"/>
              <a:gd name="connsiteX25" fmla="*/ 561975 w 721518"/>
              <a:gd name="connsiteY25" fmla="*/ 638175 h 642938"/>
              <a:gd name="connsiteX26" fmla="*/ 597693 w 721518"/>
              <a:gd name="connsiteY26" fmla="*/ 642938 h 642938"/>
              <a:gd name="connsiteX27" fmla="*/ 621506 w 721518"/>
              <a:gd name="connsiteY27" fmla="*/ 642938 h 642938"/>
              <a:gd name="connsiteX28" fmla="*/ 640556 w 721518"/>
              <a:gd name="connsiteY28" fmla="*/ 638175 h 642938"/>
              <a:gd name="connsiteX29" fmla="*/ 664368 w 721518"/>
              <a:gd name="connsiteY29" fmla="*/ 628650 h 642938"/>
              <a:gd name="connsiteX30" fmla="*/ 683418 w 721518"/>
              <a:gd name="connsiteY30" fmla="*/ 614363 h 642938"/>
              <a:gd name="connsiteX31" fmla="*/ 692943 w 721518"/>
              <a:gd name="connsiteY31" fmla="*/ 602457 h 642938"/>
              <a:gd name="connsiteX32" fmla="*/ 700087 w 721518"/>
              <a:gd name="connsiteY32" fmla="*/ 590550 h 642938"/>
              <a:gd name="connsiteX33" fmla="*/ 709612 w 721518"/>
              <a:gd name="connsiteY33" fmla="*/ 566738 h 642938"/>
              <a:gd name="connsiteX34" fmla="*/ 716756 w 721518"/>
              <a:gd name="connsiteY34" fmla="*/ 540544 h 642938"/>
              <a:gd name="connsiteX35" fmla="*/ 721518 w 721518"/>
              <a:gd name="connsiteY35" fmla="*/ 502444 h 642938"/>
              <a:gd name="connsiteX36" fmla="*/ 721518 w 721518"/>
              <a:gd name="connsiteY36" fmla="*/ 466725 h 642938"/>
              <a:gd name="connsiteX37" fmla="*/ 721518 w 721518"/>
              <a:gd name="connsiteY37" fmla="*/ 433388 h 642938"/>
              <a:gd name="connsiteX38" fmla="*/ 716756 w 721518"/>
              <a:gd name="connsiteY38" fmla="*/ 392907 h 642938"/>
              <a:gd name="connsiteX39" fmla="*/ 707231 w 721518"/>
              <a:gd name="connsiteY39" fmla="*/ 352425 h 642938"/>
              <a:gd name="connsiteX40" fmla="*/ 692943 w 721518"/>
              <a:gd name="connsiteY40" fmla="*/ 314325 h 642938"/>
              <a:gd name="connsiteX41" fmla="*/ 673893 w 721518"/>
              <a:gd name="connsiteY41" fmla="*/ 278607 h 642938"/>
              <a:gd name="connsiteX42" fmla="*/ 645318 w 721518"/>
              <a:gd name="connsiteY42" fmla="*/ 240507 h 642938"/>
              <a:gd name="connsiteX43" fmla="*/ 614362 w 721518"/>
              <a:gd name="connsiteY43" fmla="*/ 209550 h 642938"/>
              <a:gd name="connsiteX44" fmla="*/ 583406 w 721518"/>
              <a:gd name="connsiteY44" fmla="*/ 185738 h 642938"/>
              <a:gd name="connsiteX45" fmla="*/ 535781 w 721518"/>
              <a:gd name="connsiteY45" fmla="*/ 157163 h 642938"/>
              <a:gd name="connsiteX46" fmla="*/ 483393 w 721518"/>
              <a:gd name="connsiteY46" fmla="*/ 130969 h 642938"/>
              <a:gd name="connsiteX47" fmla="*/ 397668 w 721518"/>
              <a:gd name="connsiteY47" fmla="*/ 95250 h 642938"/>
              <a:gd name="connsiteX48" fmla="*/ 342900 w 721518"/>
              <a:gd name="connsiteY48" fmla="*/ 78582 h 642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721518" h="642938">
                <a:moveTo>
                  <a:pt x="342900" y="78582"/>
                </a:moveTo>
                <a:lnTo>
                  <a:pt x="238125" y="47625"/>
                </a:lnTo>
                <a:lnTo>
                  <a:pt x="142875" y="23813"/>
                </a:lnTo>
                <a:lnTo>
                  <a:pt x="38100" y="2382"/>
                </a:lnTo>
                <a:lnTo>
                  <a:pt x="14287" y="0"/>
                </a:lnTo>
                <a:lnTo>
                  <a:pt x="2381" y="4763"/>
                </a:lnTo>
                <a:lnTo>
                  <a:pt x="0" y="19050"/>
                </a:lnTo>
                <a:lnTo>
                  <a:pt x="4762" y="33338"/>
                </a:lnTo>
                <a:lnTo>
                  <a:pt x="19050" y="47625"/>
                </a:lnTo>
                <a:lnTo>
                  <a:pt x="64293" y="76200"/>
                </a:lnTo>
                <a:lnTo>
                  <a:pt x="138112" y="126207"/>
                </a:lnTo>
                <a:lnTo>
                  <a:pt x="209550" y="178594"/>
                </a:lnTo>
                <a:lnTo>
                  <a:pt x="257175" y="219075"/>
                </a:lnTo>
                <a:lnTo>
                  <a:pt x="295275" y="257175"/>
                </a:lnTo>
                <a:lnTo>
                  <a:pt x="328612" y="290513"/>
                </a:lnTo>
                <a:lnTo>
                  <a:pt x="352425" y="319088"/>
                </a:lnTo>
                <a:lnTo>
                  <a:pt x="381000" y="359569"/>
                </a:lnTo>
                <a:lnTo>
                  <a:pt x="400050" y="397669"/>
                </a:lnTo>
                <a:lnTo>
                  <a:pt x="416718" y="445294"/>
                </a:lnTo>
                <a:lnTo>
                  <a:pt x="428625" y="478632"/>
                </a:lnTo>
                <a:lnTo>
                  <a:pt x="447675" y="523875"/>
                </a:lnTo>
                <a:lnTo>
                  <a:pt x="464343" y="554832"/>
                </a:lnTo>
                <a:lnTo>
                  <a:pt x="485775" y="583407"/>
                </a:lnTo>
                <a:lnTo>
                  <a:pt x="509587" y="607219"/>
                </a:lnTo>
                <a:lnTo>
                  <a:pt x="533400" y="626269"/>
                </a:lnTo>
                <a:lnTo>
                  <a:pt x="561975" y="638175"/>
                </a:lnTo>
                <a:lnTo>
                  <a:pt x="597693" y="642938"/>
                </a:lnTo>
                <a:lnTo>
                  <a:pt x="621506" y="642938"/>
                </a:lnTo>
                <a:lnTo>
                  <a:pt x="640556" y="638175"/>
                </a:lnTo>
                <a:lnTo>
                  <a:pt x="664368" y="628650"/>
                </a:lnTo>
                <a:lnTo>
                  <a:pt x="683418" y="614363"/>
                </a:lnTo>
                <a:lnTo>
                  <a:pt x="692943" y="602457"/>
                </a:lnTo>
                <a:lnTo>
                  <a:pt x="700087" y="590550"/>
                </a:lnTo>
                <a:lnTo>
                  <a:pt x="709612" y="566738"/>
                </a:lnTo>
                <a:lnTo>
                  <a:pt x="716756" y="540544"/>
                </a:lnTo>
                <a:lnTo>
                  <a:pt x="721518" y="502444"/>
                </a:lnTo>
                <a:lnTo>
                  <a:pt x="721518" y="466725"/>
                </a:lnTo>
                <a:lnTo>
                  <a:pt x="721518" y="433388"/>
                </a:lnTo>
                <a:lnTo>
                  <a:pt x="716756" y="392907"/>
                </a:lnTo>
                <a:lnTo>
                  <a:pt x="707231" y="352425"/>
                </a:lnTo>
                <a:lnTo>
                  <a:pt x="692943" y="314325"/>
                </a:lnTo>
                <a:lnTo>
                  <a:pt x="673893" y="278607"/>
                </a:lnTo>
                <a:lnTo>
                  <a:pt x="645318" y="240507"/>
                </a:lnTo>
                <a:lnTo>
                  <a:pt x="614362" y="209550"/>
                </a:lnTo>
                <a:lnTo>
                  <a:pt x="583406" y="185738"/>
                </a:lnTo>
                <a:lnTo>
                  <a:pt x="535781" y="157163"/>
                </a:lnTo>
                <a:lnTo>
                  <a:pt x="483393" y="130969"/>
                </a:lnTo>
                <a:lnTo>
                  <a:pt x="397668" y="95250"/>
                </a:lnTo>
                <a:lnTo>
                  <a:pt x="342900" y="785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F99D7788-76AB-4059-A5B5-1F9950BF31C8}"/>
              </a:ext>
            </a:extLst>
          </p:cNvPr>
          <p:cNvSpPr/>
          <p:nvPr/>
        </p:nvSpPr>
        <p:spPr>
          <a:xfrm>
            <a:off x="3779838" y="1909763"/>
            <a:ext cx="1011237" cy="538162"/>
          </a:xfrm>
          <a:custGeom>
            <a:avLst/>
            <a:gdLst>
              <a:gd name="connsiteX0" fmla="*/ 376237 w 1012031"/>
              <a:gd name="connsiteY0" fmla="*/ 288131 h 538162"/>
              <a:gd name="connsiteX1" fmla="*/ 261937 w 1012031"/>
              <a:gd name="connsiteY1" fmla="*/ 221456 h 538162"/>
              <a:gd name="connsiteX2" fmla="*/ 135731 w 1012031"/>
              <a:gd name="connsiteY2" fmla="*/ 142875 h 538162"/>
              <a:gd name="connsiteX3" fmla="*/ 0 w 1012031"/>
              <a:gd name="connsiteY3" fmla="*/ 54768 h 538162"/>
              <a:gd name="connsiteX4" fmla="*/ 83344 w 1012031"/>
              <a:gd name="connsiteY4" fmla="*/ 0 h 538162"/>
              <a:gd name="connsiteX5" fmla="*/ 228600 w 1012031"/>
              <a:gd name="connsiteY5" fmla="*/ 59531 h 538162"/>
              <a:gd name="connsiteX6" fmla="*/ 342900 w 1012031"/>
              <a:gd name="connsiteY6" fmla="*/ 100012 h 538162"/>
              <a:gd name="connsiteX7" fmla="*/ 414337 w 1012031"/>
              <a:gd name="connsiteY7" fmla="*/ 121443 h 538162"/>
              <a:gd name="connsiteX8" fmla="*/ 490537 w 1012031"/>
              <a:gd name="connsiteY8" fmla="*/ 145256 h 538162"/>
              <a:gd name="connsiteX9" fmla="*/ 590550 w 1012031"/>
              <a:gd name="connsiteY9" fmla="*/ 169068 h 538162"/>
              <a:gd name="connsiteX10" fmla="*/ 709612 w 1012031"/>
              <a:gd name="connsiteY10" fmla="*/ 190500 h 538162"/>
              <a:gd name="connsiteX11" fmla="*/ 800100 w 1012031"/>
              <a:gd name="connsiteY11" fmla="*/ 200025 h 538162"/>
              <a:gd name="connsiteX12" fmla="*/ 831056 w 1012031"/>
              <a:gd name="connsiteY12" fmla="*/ 204787 h 538162"/>
              <a:gd name="connsiteX13" fmla="*/ 852487 w 1012031"/>
              <a:gd name="connsiteY13" fmla="*/ 214312 h 538162"/>
              <a:gd name="connsiteX14" fmla="*/ 902494 w 1012031"/>
              <a:gd name="connsiteY14" fmla="*/ 250031 h 538162"/>
              <a:gd name="connsiteX15" fmla="*/ 945356 w 1012031"/>
              <a:gd name="connsiteY15" fmla="*/ 288131 h 538162"/>
              <a:gd name="connsiteX16" fmla="*/ 962025 w 1012031"/>
              <a:gd name="connsiteY16" fmla="*/ 304800 h 538162"/>
              <a:gd name="connsiteX17" fmla="*/ 978694 w 1012031"/>
              <a:gd name="connsiteY17" fmla="*/ 323850 h 538162"/>
              <a:gd name="connsiteX18" fmla="*/ 992981 w 1012031"/>
              <a:gd name="connsiteY18" fmla="*/ 345281 h 538162"/>
              <a:gd name="connsiteX19" fmla="*/ 1004887 w 1012031"/>
              <a:gd name="connsiteY19" fmla="*/ 373856 h 538162"/>
              <a:gd name="connsiteX20" fmla="*/ 1012031 w 1012031"/>
              <a:gd name="connsiteY20" fmla="*/ 407193 h 538162"/>
              <a:gd name="connsiteX21" fmla="*/ 1009650 w 1012031"/>
              <a:gd name="connsiteY21" fmla="*/ 454818 h 538162"/>
              <a:gd name="connsiteX22" fmla="*/ 1000125 w 1012031"/>
              <a:gd name="connsiteY22" fmla="*/ 488156 h 538162"/>
              <a:gd name="connsiteX23" fmla="*/ 988219 w 1012031"/>
              <a:gd name="connsiteY23" fmla="*/ 511968 h 538162"/>
              <a:gd name="connsiteX24" fmla="*/ 964406 w 1012031"/>
              <a:gd name="connsiteY24" fmla="*/ 528637 h 538162"/>
              <a:gd name="connsiteX25" fmla="*/ 940594 w 1012031"/>
              <a:gd name="connsiteY25" fmla="*/ 535781 h 538162"/>
              <a:gd name="connsiteX26" fmla="*/ 909637 w 1012031"/>
              <a:gd name="connsiteY26" fmla="*/ 538162 h 538162"/>
              <a:gd name="connsiteX27" fmla="*/ 864394 w 1012031"/>
              <a:gd name="connsiteY27" fmla="*/ 531018 h 538162"/>
              <a:gd name="connsiteX28" fmla="*/ 826294 w 1012031"/>
              <a:gd name="connsiteY28" fmla="*/ 519112 h 538162"/>
              <a:gd name="connsiteX29" fmla="*/ 762000 w 1012031"/>
              <a:gd name="connsiteY29" fmla="*/ 492918 h 538162"/>
              <a:gd name="connsiteX30" fmla="*/ 700087 w 1012031"/>
              <a:gd name="connsiteY30" fmla="*/ 461962 h 538162"/>
              <a:gd name="connsiteX31" fmla="*/ 673894 w 1012031"/>
              <a:gd name="connsiteY31" fmla="*/ 447675 h 538162"/>
              <a:gd name="connsiteX32" fmla="*/ 597694 w 1012031"/>
              <a:gd name="connsiteY32" fmla="*/ 416718 h 538162"/>
              <a:gd name="connsiteX33" fmla="*/ 490537 w 1012031"/>
              <a:gd name="connsiteY33" fmla="*/ 359568 h 538162"/>
              <a:gd name="connsiteX34" fmla="*/ 376237 w 1012031"/>
              <a:gd name="connsiteY34" fmla="*/ 288131 h 538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012031" h="538162">
                <a:moveTo>
                  <a:pt x="376237" y="288131"/>
                </a:moveTo>
                <a:lnTo>
                  <a:pt x="261937" y="221456"/>
                </a:lnTo>
                <a:lnTo>
                  <a:pt x="135731" y="142875"/>
                </a:lnTo>
                <a:lnTo>
                  <a:pt x="0" y="54768"/>
                </a:lnTo>
                <a:lnTo>
                  <a:pt x="83344" y="0"/>
                </a:lnTo>
                <a:lnTo>
                  <a:pt x="228600" y="59531"/>
                </a:lnTo>
                <a:lnTo>
                  <a:pt x="342900" y="100012"/>
                </a:lnTo>
                <a:lnTo>
                  <a:pt x="414337" y="121443"/>
                </a:lnTo>
                <a:lnTo>
                  <a:pt x="490537" y="145256"/>
                </a:lnTo>
                <a:lnTo>
                  <a:pt x="590550" y="169068"/>
                </a:lnTo>
                <a:lnTo>
                  <a:pt x="709612" y="190500"/>
                </a:lnTo>
                <a:lnTo>
                  <a:pt x="800100" y="200025"/>
                </a:lnTo>
                <a:lnTo>
                  <a:pt x="831056" y="204787"/>
                </a:lnTo>
                <a:lnTo>
                  <a:pt x="852487" y="214312"/>
                </a:lnTo>
                <a:lnTo>
                  <a:pt x="902494" y="250031"/>
                </a:lnTo>
                <a:lnTo>
                  <a:pt x="945356" y="288131"/>
                </a:lnTo>
                <a:lnTo>
                  <a:pt x="962025" y="304800"/>
                </a:lnTo>
                <a:lnTo>
                  <a:pt x="978694" y="323850"/>
                </a:lnTo>
                <a:lnTo>
                  <a:pt x="992981" y="345281"/>
                </a:lnTo>
                <a:lnTo>
                  <a:pt x="1004887" y="373856"/>
                </a:lnTo>
                <a:lnTo>
                  <a:pt x="1012031" y="407193"/>
                </a:lnTo>
                <a:lnTo>
                  <a:pt x="1009650" y="454818"/>
                </a:lnTo>
                <a:lnTo>
                  <a:pt x="1000125" y="488156"/>
                </a:lnTo>
                <a:lnTo>
                  <a:pt x="988219" y="511968"/>
                </a:lnTo>
                <a:lnTo>
                  <a:pt x="964406" y="528637"/>
                </a:lnTo>
                <a:lnTo>
                  <a:pt x="940594" y="535781"/>
                </a:lnTo>
                <a:lnTo>
                  <a:pt x="909637" y="538162"/>
                </a:lnTo>
                <a:lnTo>
                  <a:pt x="864394" y="531018"/>
                </a:lnTo>
                <a:lnTo>
                  <a:pt x="826294" y="519112"/>
                </a:lnTo>
                <a:lnTo>
                  <a:pt x="762000" y="492918"/>
                </a:lnTo>
                <a:lnTo>
                  <a:pt x="700087" y="461962"/>
                </a:lnTo>
                <a:lnTo>
                  <a:pt x="673894" y="447675"/>
                </a:lnTo>
                <a:lnTo>
                  <a:pt x="597694" y="416718"/>
                </a:lnTo>
                <a:lnTo>
                  <a:pt x="490537" y="359568"/>
                </a:lnTo>
                <a:lnTo>
                  <a:pt x="376237" y="2881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8A3F196E-8C2C-45A7-A873-C9655245D771}"/>
              </a:ext>
            </a:extLst>
          </p:cNvPr>
          <p:cNvSpPr/>
          <p:nvPr/>
        </p:nvSpPr>
        <p:spPr>
          <a:xfrm>
            <a:off x="3113088" y="2647950"/>
            <a:ext cx="1287462" cy="433388"/>
          </a:xfrm>
          <a:custGeom>
            <a:avLst/>
            <a:gdLst>
              <a:gd name="connsiteX0" fmla="*/ 921544 w 1288256"/>
              <a:gd name="connsiteY0" fmla="*/ 283369 h 433388"/>
              <a:gd name="connsiteX1" fmla="*/ 790575 w 1288256"/>
              <a:gd name="connsiteY1" fmla="*/ 309563 h 433388"/>
              <a:gd name="connsiteX2" fmla="*/ 633412 w 1288256"/>
              <a:gd name="connsiteY2" fmla="*/ 340519 h 433388"/>
              <a:gd name="connsiteX3" fmla="*/ 447675 w 1288256"/>
              <a:gd name="connsiteY3" fmla="*/ 392906 h 433388"/>
              <a:gd name="connsiteX4" fmla="*/ 285750 w 1288256"/>
              <a:gd name="connsiteY4" fmla="*/ 433388 h 433388"/>
              <a:gd name="connsiteX5" fmla="*/ 266700 w 1288256"/>
              <a:gd name="connsiteY5" fmla="*/ 433388 h 433388"/>
              <a:gd name="connsiteX6" fmla="*/ 233362 w 1288256"/>
              <a:gd name="connsiteY6" fmla="*/ 426244 h 433388"/>
              <a:gd name="connsiteX7" fmla="*/ 190500 w 1288256"/>
              <a:gd name="connsiteY7" fmla="*/ 411956 h 433388"/>
              <a:gd name="connsiteX8" fmla="*/ 154781 w 1288256"/>
              <a:gd name="connsiteY8" fmla="*/ 390525 h 433388"/>
              <a:gd name="connsiteX9" fmla="*/ 128587 w 1288256"/>
              <a:gd name="connsiteY9" fmla="*/ 369094 h 433388"/>
              <a:gd name="connsiteX10" fmla="*/ 95250 w 1288256"/>
              <a:gd name="connsiteY10" fmla="*/ 335756 h 433388"/>
              <a:gd name="connsiteX11" fmla="*/ 59531 w 1288256"/>
              <a:gd name="connsiteY11" fmla="*/ 290513 h 433388"/>
              <a:gd name="connsiteX12" fmla="*/ 4762 w 1288256"/>
              <a:gd name="connsiteY12" fmla="*/ 214313 h 433388"/>
              <a:gd name="connsiteX13" fmla="*/ 0 w 1288256"/>
              <a:gd name="connsiteY13" fmla="*/ 178594 h 433388"/>
              <a:gd name="connsiteX14" fmla="*/ 59531 w 1288256"/>
              <a:gd name="connsiteY14" fmla="*/ 195263 h 433388"/>
              <a:gd name="connsiteX15" fmla="*/ 109537 w 1288256"/>
              <a:gd name="connsiteY15" fmla="*/ 223838 h 433388"/>
              <a:gd name="connsiteX16" fmla="*/ 147637 w 1288256"/>
              <a:gd name="connsiteY16" fmla="*/ 235744 h 433388"/>
              <a:gd name="connsiteX17" fmla="*/ 190500 w 1288256"/>
              <a:gd name="connsiteY17" fmla="*/ 242888 h 433388"/>
              <a:gd name="connsiteX18" fmla="*/ 245269 w 1288256"/>
              <a:gd name="connsiteY18" fmla="*/ 247650 h 433388"/>
              <a:gd name="connsiteX19" fmla="*/ 340519 w 1288256"/>
              <a:gd name="connsiteY19" fmla="*/ 242888 h 433388"/>
              <a:gd name="connsiteX20" fmla="*/ 419100 w 1288256"/>
              <a:gd name="connsiteY20" fmla="*/ 235744 h 433388"/>
              <a:gd name="connsiteX21" fmla="*/ 542925 w 1288256"/>
              <a:gd name="connsiteY21" fmla="*/ 211931 h 433388"/>
              <a:gd name="connsiteX22" fmla="*/ 635794 w 1288256"/>
              <a:gd name="connsiteY22" fmla="*/ 185738 h 433388"/>
              <a:gd name="connsiteX23" fmla="*/ 776287 w 1288256"/>
              <a:gd name="connsiteY23" fmla="*/ 138113 h 433388"/>
              <a:gd name="connsiteX24" fmla="*/ 876300 w 1288256"/>
              <a:gd name="connsiteY24" fmla="*/ 95250 h 433388"/>
              <a:gd name="connsiteX25" fmla="*/ 947737 w 1288256"/>
              <a:gd name="connsiteY25" fmla="*/ 64294 h 433388"/>
              <a:gd name="connsiteX26" fmla="*/ 1007269 w 1288256"/>
              <a:gd name="connsiteY26" fmla="*/ 30956 h 433388"/>
              <a:gd name="connsiteX27" fmla="*/ 1047750 w 1288256"/>
              <a:gd name="connsiteY27" fmla="*/ 4763 h 433388"/>
              <a:gd name="connsiteX28" fmla="*/ 1069181 w 1288256"/>
              <a:gd name="connsiteY28" fmla="*/ 0 h 433388"/>
              <a:gd name="connsiteX29" fmla="*/ 1119187 w 1288256"/>
              <a:gd name="connsiteY29" fmla="*/ 4763 h 433388"/>
              <a:gd name="connsiteX30" fmla="*/ 1162050 w 1288256"/>
              <a:gd name="connsiteY30" fmla="*/ 11906 h 433388"/>
              <a:gd name="connsiteX31" fmla="*/ 1202531 w 1288256"/>
              <a:gd name="connsiteY31" fmla="*/ 23813 h 433388"/>
              <a:gd name="connsiteX32" fmla="*/ 1231106 w 1288256"/>
              <a:gd name="connsiteY32" fmla="*/ 38100 h 433388"/>
              <a:gd name="connsiteX33" fmla="*/ 1252537 w 1288256"/>
              <a:gd name="connsiteY33" fmla="*/ 52388 h 433388"/>
              <a:gd name="connsiteX34" fmla="*/ 1271587 w 1288256"/>
              <a:gd name="connsiteY34" fmla="*/ 76200 h 433388"/>
              <a:gd name="connsiteX35" fmla="*/ 1281112 w 1288256"/>
              <a:gd name="connsiteY35" fmla="*/ 100013 h 433388"/>
              <a:gd name="connsiteX36" fmla="*/ 1288256 w 1288256"/>
              <a:gd name="connsiteY36" fmla="*/ 128588 h 433388"/>
              <a:gd name="connsiteX37" fmla="*/ 1288256 w 1288256"/>
              <a:gd name="connsiteY37" fmla="*/ 152400 h 433388"/>
              <a:gd name="connsiteX38" fmla="*/ 1281112 w 1288256"/>
              <a:gd name="connsiteY38" fmla="*/ 183356 h 433388"/>
              <a:gd name="connsiteX39" fmla="*/ 1264444 w 1288256"/>
              <a:gd name="connsiteY39" fmla="*/ 202406 h 433388"/>
              <a:gd name="connsiteX40" fmla="*/ 1228725 w 1288256"/>
              <a:gd name="connsiteY40" fmla="*/ 221456 h 433388"/>
              <a:gd name="connsiteX41" fmla="*/ 1119187 w 1288256"/>
              <a:gd name="connsiteY41" fmla="*/ 245269 h 433388"/>
              <a:gd name="connsiteX42" fmla="*/ 921544 w 1288256"/>
              <a:gd name="connsiteY42" fmla="*/ 283369 h 433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288256" h="433388">
                <a:moveTo>
                  <a:pt x="921544" y="283369"/>
                </a:moveTo>
                <a:lnTo>
                  <a:pt x="790575" y="309563"/>
                </a:lnTo>
                <a:lnTo>
                  <a:pt x="633412" y="340519"/>
                </a:lnTo>
                <a:lnTo>
                  <a:pt x="447675" y="392906"/>
                </a:lnTo>
                <a:lnTo>
                  <a:pt x="285750" y="433388"/>
                </a:lnTo>
                <a:lnTo>
                  <a:pt x="266700" y="433388"/>
                </a:lnTo>
                <a:lnTo>
                  <a:pt x="233362" y="426244"/>
                </a:lnTo>
                <a:lnTo>
                  <a:pt x="190500" y="411956"/>
                </a:lnTo>
                <a:lnTo>
                  <a:pt x="154781" y="390525"/>
                </a:lnTo>
                <a:lnTo>
                  <a:pt x="128587" y="369094"/>
                </a:lnTo>
                <a:lnTo>
                  <a:pt x="95250" y="335756"/>
                </a:lnTo>
                <a:lnTo>
                  <a:pt x="59531" y="290513"/>
                </a:lnTo>
                <a:lnTo>
                  <a:pt x="4762" y="214313"/>
                </a:lnTo>
                <a:lnTo>
                  <a:pt x="0" y="178594"/>
                </a:lnTo>
                <a:lnTo>
                  <a:pt x="59531" y="195263"/>
                </a:lnTo>
                <a:lnTo>
                  <a:pt x="109537" y="223838"/>
                </a:lnTo>
                <a:lnTo>
                  <a:pt x="147637" y="235744"/>
                </a:lnTo>
                <a:lnTo>
                  <a:pt x="190500" y="242888"/>
                </a:lnTo>
                <a:lnTo>
                  <a:pt x="245269" y="247650"/>
                </a:lnTo>
                <a:lnTo>
                  <a:pt x="340519" y="242888"/>
                </a:lnTo>
                <a:lnTo>
                  <a:pt x="419100" y="235744"/>
                </a:lnTo>
                <a:lnTo>
                  <a:pt x="542925" y="211931"/>
                </a:lnTo>
                <a:lnTo>
                  <a:pt x="635794" y="185738"/>
                </a:lnTo>
                <a:lnTo>
                  <a:pt x="776287" y="138113"/>
                </a:lnTo>
                <a:lnTo>
                  <a:pt x="876300" y="95250"/>
                </a:lnTo>
                <a:lnTo>
                  <a:pt x="947737" y="64294"/>
                </a:lnTo>
                <a:lnTo>
                  <a:pt x="1007269" y="30956"/>
                </a:lnTo>
                <a:lnTo>
                  <a:pt x="1047750" y="4763"/>
                </a:lnTo>
                <a:lnTo>
                  <a:pt x="1069181" y="0"/>
                </a:lnTo>
                <a:lnTo>
                  <a:pt x="1119187" y="4763"/>
                </a:lnTo>
                <a:lnTo>
                  <a:pt x="1162050" y="11906"/>
                </a:lnTo>
                <a:lnTo>
                  <a:pt x="1202531" y="23813"/>
                </a:lnTo>
                <a:lnTo>
                  <a:pt x="1231106" y="38100"/>
                </a:lnTo>
                <a:lnTo>
                  <a:pt x="1252537" y="52388"/>
                </a:lnTo>
                <a:lnTo>
                  <a:pt x="1271587" y="76200"/>
                </a:lnTo>
                <a:lnTo>
                  <a:pt x="1281112" y="100013"/>
                </a:lnTo>
                <a:lnTo>
                  <a:pt x="1288256" y="128588"/>
                </a:lnTo>
                <a:lnTo>
                  <a:pt x="1288256" y="152400"/>
                </a:lnTo>
                <a:lnTo>
                  <a:pt x="1281112" y="183356"/>
                </a:lnTo>
                <a:lnTo>
                  <a:pt x="1264444" y="202406"/>
                </a:lnTo>
                <a:lnTo>
                  <a:pt x="1228725" y="221456"/>
                </a:lnTo>
                <a:lnTo>
                  <a:pt x="1119187" y="245269"/>
                </a:lnTo>
                <a:lnTo>
                  <a:pt x="921544" y="2833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FA62C135-8316-4667-88B7-03C4E863C548}"/>
              </a:ext>
            </a:extLst>
          </p:cNvPr>
          <p:cNvSpPr/>
          <p:nvPr/>
        </p:nvSpPr>
        <p:spPr>
          <a:xfrm>
            <a:off x="2735263" y="3322638"/>
            <a:ext cx="1893887" cy="622300"/>
          </a:xfrm>
          <a:custGeom>
            <a:avLst/>
            <a:gdLst>
              <a:gd name="connsiteX0" fmla="*/ 669132 w 1893094"/>
              <a:gd name="connsiteY0" fmla="*/ 342900 h 623887"/>
              <a:gd name="connsiteX1" fmla="*/ 840582 w 1893094"/>
              <a:gd name="connsiteY1" fmla="*/ 285750 h 623887"/>
              <a:gd name="connsiteX2" fmla="*/ 1002507 w 1893094"/>
              <a:gd name="connsiteY2" fmla="*/ 228600 h 623887"/>
              <a:gd name="connsiteX3" fmla="*/ 1259682 w 1893094"/>
              <a:gd name="connsiteY3" fmla="*/ 138112 h 623887"/>
              <a:gd name="connsiteX4" fmla="*/ 1516857 w 1893094"/>
              <a:gd name="connsiteY4" fmla="*/ 26194 h 623887"/>
              <a:gd name="connsiteX5" fmla="*/ 1576388 w 1893094"/>
              <a:gd name="connsiteY5" fmla="*/ 0 h 623887"/>
              <a:gd name="connsiteX6" fmla="*/ 1612107 w 1893094"/>
              <a:gd name="connsiteY6" fmla="*/ 0 h 623887"/>
              <a:gd name="connsiteX7" fmla="*/ 1662113 w 1893094"/>
              <a:gd name="connsiteY7" fmla="*/ 2381 h 623887"/>
              <a:gd name="connsiteX8" fmla="*/ 1743075 w 1893094"/>
              <a:gd name="connsiteY8" fmla="*/ 19050 h 623887"/>
              <a:gd name="connsiteX9" fmla="*/ 1819275 w 1893094"/>
              <a:gd name="connsiteY9" fmla="*/ 47625 h 623887"/>
              <a:gd name="connsiteX10" fmla="*/ 1857375 w 1893094"/>
              <a:gd name="connsiteY10" fmla="*/ 64294 h 623887"/>
              <a:gd name="connsiteX11" fmla="*/ 1869282 w 1893094"/>
              <a:gd name="connsiteY11" fmla="*/ 73819 h 623887"/>
              <a:gd name="connsiteX12" fmla="*/ 1885950 w 1893094"/>
              <a:gd name="connsiteY12" fmla="*/ 95250 h 623887"/>
              <a:gd name="connsiteX13" fmla="*/ 1893094 w 1893094"/>
              <a:gd name="connsiteY13" fmla="*/ 109537 h 623887"/>
              <a:gd name="connsiteX14" fmla="*/ 1893094 w 1893094"/>
              <a:gd name="connsiteY14" fmla="*/ 128587 h 623887"/>
              <a:gd name="connsiteX15" fmla="*/ 1878807 w 1893094"/>
              <a:gd name="connsiteY15" fmla="*/ 150019 h 623887"/>
              <a:gd name="connsiteX16" fmla="*/ 1852613 w 1893094"/>
              <a:gd name="connsiteY16" fmla="*/ 169069 h 623887"/>
              <a:gd name="connsiteX17" fmla="*/ 1800225 w 1893094"/>
              <a:gd name="connsiteY17" fmla="*/ 190500 h 623887"/>
              <a:gd name="connsiteX18" fmla="*/ 1728788 w 1893094"/>
              <a:gd name="connsiteY18" fmla="*/ 207169 h 623887"/>
              <a:gd name="connsiteX19" fmla="*/ 1645444 w 1893094"/>
              <a:gd name="connsiteY19" fmla="*/ 221456 h 623887"/>
              <a:gd name="connsiteX20" fmla="*/ 1585913 w 1893094"/>
              <a:gd name="connsiteY20" fmla="*/ 230981 h 623887"/>
              <a:gd name="connsiteX21" fmla="*/ 1504950 w 1893094"/>
              <a:gd name="connsiteY21" fmla="*/ 252412 h 623887"/>
              <a:gd name="connsiteX22" fmla="*/ 1321594 w 1893094"/>
              <a:gd name="connsiteY22" fmla="*/ 314325 h 623887"/>
              <a:gd name="connsiteX23" fmla="*/ 1200150 w 1893094"/>
              <a:gd name="connsiteY23" fmla="*/ 364331 h 623887"/>
              <a:gd name="connsiteX24" fmla="*/ 926307 w 1893094"/>
              <a:gd name="connsiteY24" fmla="*/ 431006 h 623887"/>
              <a:gd name="connsiteX25" fmla="*/ 742950 w 1893094"/>
              <a:gd name="connsiteY25" fmla="*/ 488156 h 623887"/>
              <a:gd name="connsiteX26" fmla="*/ 504825 w 1893094"/>
              <a:gd name="connsiteY26" fmla="*/ 559594 h 623887"/>
              <a:gd name="connsiteX27" fmla="*/ 450057 w 1893094"/>
              <a:gd name="connsiteY27" fmla="*/ 576262 h 623887"/>
              <a:gd name="connsiteX28" fmla="*/ 426244 w 1893094"/>
              <a:gd name="connsiteY28" fmla="*/ 590550 h 623887"/>
              <a:gd name="connsiteX29" fmla="*/ 392907 w 1893094"/>
              <a:gd name="connsiteY29" fmla="*/ 609600 h 623887"/>
              <a:gd name="connsiteX30" fmla="*/ 335757 w 1893094"/>
              <a:gd name="connsiteY30" fmla="*/ 623887 h 623887"/>
              <a:gd name="connsiteX31" fmla="*/ 309563 w 1893094"/>
              <a:gd name="connsiteY31" fmla="*/ 623887 h 623887"/>
              <a:gd name="connsiteX32" fmla="*/ 261938 w 1893094"/>
              <a:gd name="connsiteY32" fmla="*/ 609600 h 623887"/>
              <a:gd name="connsiteX33" fmla="*/ 176213 w 1893094"/>
              <a:gd name="connsiteY33" fmla="*/ 571500 h 623887"/>
              <a:gd name="connsiteX34" fmla="*/ 123825 w 1893094"/>
              <a:gd name="connsiteY34" fmla="*/ 540544 h 623887"/>
              <a:gd name="connsiteX35" fmla="*/ 69057 w 1893094"/>
              <a:gd name="connsiteY35" fmla="*/ 492919 h 623887"/>
              <a:gd name="connsiteX36" fmla="*/ 19050 w 1893094"/>
              <a:gd name="connsiteY36" fmla="*/ 445294 h 623887"/>
              <a:gd name="connsiteX37" fmla="*/ 0 w 1893094"/>
              <a:gd name="connsiteY37" fmla="*/ 421481 h 623887"/>
              <a:gd name="connsiteX38" fmla="*/ 0 w 1893094"/>
              <a:gd name="connsiteY38" fmla="*/ 407194 h 623887"/>
              <a:gd name="connsiteX39" fmla="*/ 7144 w 1893094"/>
              <a:gd name="connsiteY39" fmla="*/ 400050 h 623887"/>
              <a:gd name="connsiteX40" fmla="*/ 35719 w 1893094"/>
              <a:gd name="connsiteY40" fmla="*/ 402431 h 623887"/>
              <a:gd name="connsiteX41" fmla="*/ 83344 w 1893094"/>
              <a:gd name="connsiteY41" fmla="*/ 416719 h 623887"/>
              <a:gd name="connsiteX42" fmla="*/ 173832 w 1893094"/>
              <a:gd name="connsiteY42" fmla="*/ 433387 h 623887"/>
              <a:gd name="connsiteX43" fmla="*/ 257175 w 1893094"/>
              <a:gd name="connsiteY43" fmla="*/ 442912 h 623887"/>
              <a:gd name="connsiteX44" fmla="*/ 292894 w 1893094"/>
              <a:gd name="connsiteY44" fmla="*/ 442912 h 623887"/>
              <a:gd name="connsiteX45" fmla="*/ 342900 w 1893094"/>
              <a:gd name="connsiteY45" fmla="*/ 435769 h 623887"/>
              <a:gd name="connsiteX46" fmla="*/ 497682 w 1893094"/>
              <a:gd name="connsiteY46" fmla="*/ 395287 h 623887"/>
              <a:gd name="connsiteX47" fmla="*/ 669132 w 1893094"/>
              <a:gd name="connsiteY47" fmla="*/ 342900 h 623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893094" h="623887">
                <a:moveTo>
                  <a:pt x="669132" y="342900"/>
                </a:moveTo>
                <a:lnTo>
                  <a:pt x="840582" y="285750"/>
                </a:lnTo>
                <a:lnTo>
                  <a:pt x="1002507" y="228600"/>
                </a:lnTo>
                <a:lnTo>
                  <a:pt x="1259682" y="138112"/>
                </a:lnTo>
                <a:lnTo>
                  <a:pt x="1516857" y="26194"/>
                </a:lnTo>
                <a:lnTo>
                  <a:pt x="1576388" y="0"/>
                </a:lnTo>
                <a:lnTo>
                  <a:pt x="1612107" y="0"/>
                </a:lnTo>
                <a:lnTo>
                  <a:pt x="1662113" y="2381"/>
                </a:lnTo>
                <a:lnTo>
                  <a:pt x="1743075" y="19050"/>
                </a:lnTo>
                <a:lnTo>
                  <a:pt x="1819275" y="47625"/>
                </a:lnTo>
                <a:lnTo>
                  <a:pt x="1857375" y="64294"/>
                </a:lnTo>
                <a:lnTo>
                  <a:pt x="1869282" y="73819"/>
                </a:lnTo>
                <a:lnTo>
                  <a:pt x="1885950" y="95250"/>
                </a:lnTo>
                <a:lnTo>
                  <a:pt x="1893094" y="109537"/>
                </a:lnTo>
                <a:lnTo>
                  <a:pt x="1893094" y="128587"/>
                </a:lnTo>
                <a:lnTo>
                  <a:pt x="1878807" y="150019"/>
                </a:lnTo>
                <a:lnTo>
                  <a:pt x="1852613" y="169069"/>
                </a:lnTo>
                <a:lnTo>
                  <a:pt x="1800225" y="190500"/>
                </a:lnTo>
                <a:lnTo>
                  <a:pt x="1728788" y="207169"/>
                </a:lnTo>
                <a:lnTo>
                  <a:pt x="1645444" y="221456"/>
                </a:lnTo>
                <a:lnTo>
                  <a:pt x="1585913" y="230981"/>
                </a:lnTo>
                <a:lnTo>
                  <a:pt x="1504950" y="252412"/>
                </a:lnTo>
                <a:lnTo>
                  <a:pt x="1321594" y="314325"/>
                </a:lnTo>
                <a:lnTo>
                  <a:pt x="1200150" y="364331"/>
                </a:lnTo>
                <a:lnTo>
                  <a:pt x="926307" y="431006"/>
                </a:lnTo>
                <a:lnTo>
                  <a:pt x="742950" y="488156"/>
                </a:lnTo>
                <a:lnTo>
                  <a:pt x="504825" y="559594"/>
                </a:lnTo>
                <a:lnTo>
                  <a:pt x="450057" y="576262"/>
                </a:lnTo>
                <a:lnTo>
                  <a:pt x="426244" y="590550"/>
                </a:lnTo>
                <a:lnTo>
                  <a:pt x="392907" y="609600"/>
                </a:lnTo>
                <a:lnTo>
                  <a:pt x="335757" y="623887"/>
                </a:lnTo>
                <a:lnTo>
                  <a:pt x="309563" y="623887"/>
                </a:lnTo>
                <a:lnTo>
                  <a:pt x="261938" y="609600"/>
                </a:lnTo>
                <a:lnTo>
                  <a:pt x="176213" y="571500"/>
                </a:lnTo>
                <a:lnTo>
                  <a:pt x="123825" y="540544"/>
                </a:lnTo>
                <a:lnTo>
                  <a:pt x="69057" y="492919"/>
                </a:lnTo>
                <a:lnTo>
                  <a:pt x="19050" y="445294"/>
                </a:lnTo>
                <a:lnTo>
                  <a:pt x="0" y="421481"/>
                </a:lnTo>
                <a:lnTo>
                  <a:pt x="0" y="407194"/>
                </a:lnTo>
                <a:lnTo>
                  <a:pt x="7144" y="400050"/>
                </a:lnTo>
                <a:lnTo>
                  <a:pt x="35719" y="402431"/>
                </a:lnTo>
                <a:lnTo>
                  <a:pt x="83344" y="416719"/>
                </a:lnTo>
                <a:lnTo>
                  <a:pt x="173832" y="433387"/>
                </a:lnTo>
                <a:lnTo>
                  <a:pt x="257175" y="442912"/>
                </a:lnTo>
                <a:lnTo>
                  <a:pt x="292894" y="442912"/>
                </a:lnTo>
                <a:lnTo>
                  <a:pt x="342900" y="435769"/>
                </a:lnTo>
                <a:lnTo>
                  <a:pt x="497682" y="395287"/>
                </a:lnTo>
                <a:lnTo>
                  <a:pt x="669132" y="3429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74A5F158-D39E-4FAE-9525-06C25D5A6EC9}"/>
              </a:ext>
            </a:extLst>
          </p:cNvPr>
          <p:cNvSpPr/>
          <p:nvPr/>
        </p:nvSpPr>
        <p:spPr>
          <a:xfrm rot="16200000">
            <a:off x="2676526" y="3825875"/>
            <a:ext cx="2176462" cy="401637"/>
          </a:xfrm>
          <a:custGeom>
            <a:avLst/>
            <a:gdLst>
              <a:gd name="connsiteX0" fmla="*/ 840581 w 2176462"/>
              <a:gd name="connsiteY0" fmla="*/ 133350 h 402432"/>
              <a:gd name="connsiteX1" fmla="*/ 552450 w 2176462"/>
              <a:gd name="connsiteY1" fmla="*/ 135732 h 402432"/>
              <a:gd name="connsiteX2" fmla="*/ 295275 w 2176462"/>
              <a:gd name="connsiteY2" fmla="*/ 133350 h 402432"/>
              <a:gd name="connsiteX3" fmla="*/ 0 w 2176462"/>
              <a:gd name="connsiteY3" fmla="*/ 135732 h 402432"/>
              <a:gd name="connsiteX4" fmla="*/ 95250 w 2176462"/>
              <a:gd name="connsiteY4" fmla="*/ 335757 h 402432"/>
              <a:gd name="connsiteX5" fmla="*/ 259556 w 2176462"/>
              <a:gd name="connsiteY5" fmla="*/ 340519 h 402432"/>
              <a:gd name="connsiteX6" fmla="*/ 511968 w 2176462"/>
              <a:gd name="connsiteY6" fmla="*/ 352425 h 402432"/>
              <a:gd name="connsiteX7" fmla="*/ 781050 w 2176462"/>
              <a:gd name="connsiteY7" fmla="*/ 366713 h 402432"/>
              <a:gd name="connsiteX8" fmla="*/ 1047750 w 2176462"/>
              <a:gd name="connsiteY8" fmla="*/ 381000 h 402432"/>
              <a:gd name="connsiteX9" fmla="*/ 1333500 w 2176462"/>
              <a:gd name="connsiteY9" fmla="*/ 395288 h 402432"/>
              <a:gd name="connsiteX10" fmla="*/ 1466850 w 2176462"/>
              <a:gd name="connsiteY10" fmla="*/ 402432 h 402432"/>
              <a:gd name="connsiteX11" fmla="*/ 1743075 w 2176462"/>
              <a:gd name="connsiteY11" fmla="*/ 400050 h 402432"/>
              <a:gd name="connsiteX12" fmla="*/ 1797843 w 2176462"/>
              <a:gd name="connsiteY12" fmla="*/ 395288 h 402432"/>
              <a:gd name="connsiteX13" fmla="*/ 1852612 w 2176462"/>
              <a:gd name="connsiteY13" fmla="*/ 390525 h 402432"/>
              <a:gd name="connsiteX14" fmla="*/ 1871662 w 2176462"/>
              <a:gd name="connsiteY14" fmla="*/ 385763 h 402432"/>
              <a:gd name="connsiteX15" fmla="*/ 1909762 w 2176462"/>
              <a:gd name="connsiteY15" fmla="*/ 369094 h 402432"/>
              <a:gd name="connsiteX16" fmla="*/ 1964531 w 2176462"/>
              <a:gd name="connsiteY16" fmla="*/ 338138 h 402432"/>
              <a:gd name="connsiteX17" fmla="*/ 2009775 w 2176462"/>
              <a:gd name="connsiteY17" fmla="*/ 307182 h 402432"/>
              <a:gd name="connsiteX18" fmla="*/ 2066925 w 2176462"/>
              <a:gd name="connsiteY18" fmla="*/ 261938 h 402432"/>
              <a:gd name="connsiteX19" fmla="*/ 2152650 w 2176462"/>
              <a:gd name="connsiteY19" fmla="*/ 180975 h 402432"/>
              <a:gd name="connsiteX20" fmla="*/ 2176462 w 2176462"/>
              <a:gd name="connsiteY20" fmla="*/ 157163 h 402432"/>
              <a:gd name="connsiteX21" fmla="*/ 2112168 w 2176462"/>
              <a:gd name="connsiteY21" fmla="*/ 0 h 402432"/>
              <a:gd name="connsiteX22" fmla="*/ 2074068 w 2176462"/>
              <a:gd name="connsiteY22" fmla="*/ 57150 h 402432"/>
              <a:gd name="connsiteX23" fmla="*/ 2045493 w 2176462"/>
              <a:gd name="connsiteY23" fmla="*/ 85725 h 402432"/>
              <a:gd name="connsiteX24" fmla="*/ 2002631 w 2176462"/>
              <a:gd name="connsiteY24" fmla="*/ 111919 h 402432"/>
              <a:gd name="connsiteX25" fmla="*/ 1962150 w 2176462"/>
              <a:gd name="connsiteY25" fmla="*/ 126207 h 402432"/>
              <a:gd name="connsiteX26" fmla="*/ 1916906 w 2176462"/>
              <a:gd name="connsiteY26" fmla="*/ 130969 h 402432"/>
              <a:gd name="connsiteX27" fmla="*/ 1821656 w 2176462"/>
              <a:gd name="connsiteY27" fmla="*/ 135732 h 402432"/>
              <a:gd name="connsiteX28" fmla="*/ 1609725 w 2176462"/>
              <a:gd name="connsiteY28" fmla="*/ 133350 h 402432"/>
              <a:gd name="connsiteX29" fmla="*/ 1531143 w 2176462"/>
              <a:gd name="connsiteY29" fmla="*/ 133350 h 402432"/>
              <a:gd name="connsiteX30" fmla="*/ 1216818 w 2176462"/>
              <a:gd name="connsiteY30" fmla="*/ 133350 h 402432"/>
              <a:gd name="connsiteX31" fmla="*/ 840581 w 2176462"/>
              <a:gd name="connsiteY31" fmla="*/ 133350 h 402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176462" h="402432">
                <a:moveTo>
                  <a:pt x="840581" y="133350"/>
                </a:moveTo>
                <a:lnTo>
                  <a:pt x="552450" y="135732"/>
                </a:lnTo>
                <a:lnTo>
                  <a:pt x="295275" y="133350"/>
                </a:lnTo>
                <a:lnTo>
                  <a:pt x="0" y="135732"/>
                </a:lnTo>
                <a:lnTo>
                  <a:pt x="95250" y="335757"/>
                </a:lnTo>
                <a:lnTo>
                  <a:pt x="259556" y="340519"/>
                </a:lnTo>
                <a:lnTo>
                  <a:pt x="511968" y="352425"/>
                </a:lnTo>
                <a:lnTo>
                  <a:pt x="781050" y="366713"/>
                </a:lnTo>
                <a:lnTo>
                  <a:pt x="1047750" y="381000"/>
                </a:lnTo>
                <a:lnTo>
                  <a:pt x="1333500" y="395288"/>
                </a:lnTo>
                <a:lnTo>
                  <a:pt x="1466850" y="402432"/>
                </a:lnTo>
                <a:lnTo>
                  <a:pt x="1743075" y="400050"/>
                </a:lnTo>
                <a:lnTo>
                  <a:pt x="1797843" y="395288"/>
                </a:lnTo>
                <a:lnTo>
                  <a:pt x="1852612" y="390525"/>
                </a:lnTo>
                <a:lnTo>
                  <a:pt x="1871662" y="385763"/>
                </a:lnTo>
                <a:lnTo>
                  <a:pt x="1909762" y="369094"/>
                </a:lnTo>
                <a:lnTo>
                  <a:pt x="1964531" y="338138"/>
                </a:lnTo>
                <a:lnTo>
                  <a:pt x="2009775" y="307182"/>
                </a:lnTo>
                <a:lnTo>
                  <a:pt x="2066925" y="261938"/>
                </a:lnTo>
                <a:lnTo>
                  <a:pt x="2152650" y="180975"/>
                </a:lnTo>
                <a:lnTo>
                  <a:pt x="2176462" y="157163"/>
                </a:lnTo>
                <a:lnTo>
                  <a:pt x="2112168" y="0"/>
                </a:lnTo>
                <a:lnTo>
                  <a:pt x="2074068" y="57150"/>
                </a:lnTo>
                <a:lnTo>
                  <a:pt x="2045493" y="85725"/>
                </a:lnTo>
                <a:lnTo>
                  <a:pt x="2002631" y="111919"/>
                </a:lnTo>
                <a:lnTo>
                  <a:pt x="1962150" y="126207"/>
                </a:lnTo>
                <a:lnTo>
                  <a:pt x="1916906" y="130969"/>
                </a:lnTo>
                <a:lnTo>
                  <a:pt x="1821656" y="135732"/>
                </a:lnTo>
                <a:lnTo>
                  <a:pt x="1609725" y="133350"/>
                </a:lnTo>
                <a:lnTo>
                  <a:pt x="1531143" y="133350"/>
                </a:lnTo>
                <a:lnTo>
                  <a:pt x="1216818" y="133350"/>
                </a:lnTo>
                <a:lnTo>
                  <a:pt x="840581" y="1333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A99437CC-2ED7-4A83-8164-1951A56E1692}"/>
              </a:ext>
            </a:extLst>
          </p:cNvPr>
          <p:cNvSpPr/>
          <p:nvPr/>
        </p:nvSpPr>
        <p:spPr>
          <a:xfrm>
            <a:off x="2560638" y="4610100"/>
            <a:ext cx="2259012" cy="963613"/>
          </a:xfrm>
          <a:custGeom>
            <a:avLst/>
            <a:gdLst>
              <a:gd name="connsiteX0" fmla="*/ 835819 w 2259806"/>
              <a:gd name="connsiteY0" fmla="*/ 576263 h 964406"/>
              <a:gd name="connsiteX1" fmla="*/ 1052512 w 2259806"/>
              <a:gd name="connsiteY1" fmla="*/ 485775 h 964406"/>
              <a:gd name="connsiteX2" fmla="*/ 1166812 w 2259806"/>
              <a:gd name="connsiteY2" fmla="*/ 435769 h 964406"/>
              <a:gd name="connsiteX3" fmla="*/ 1314450 w 2259806"/>
              <a:gd name="connsiteY3" fmla="*/ 369094 h 964406"/>
              <a:gd name="connsiteX4" fmla="*/ 1531144 w 2259806"/>
              <a:gd name="connsiteY4" fmla="*/ 285750 h 964406"/>
              <a:gd name="connsiteX5" fmla="*/ 1778794 w 2259806"/>
              <a:gd name="connsiteY5" fmla="*/ 190500 h 964406"/>
              <a:gd name="connsiteX6" fmla="*/ 2055019 w 2259806"/>
              <a:gd name="connsiteY6" fmla="*/ 78581 h 964406"/>
              <a:gd name="connsiteX7" fmla="*/ 2224087 w 2259806"/>
              <a:gd name="connsiteY7" fmla="*/ 4763 h 964406"/>
              <a:gd name="connsiteX8" fmla="*/ 2245519 w 2259806"/>
              <a:gd name="connsiteY8" fmla="*/ 0 h 964406"/>
              <a:gd name="connsiteX9" fmla="*/ 2255044 w 2259806"/>
              <a:gd name="connsiteY9" fmla="*/ 2381 h 964406"/>
              <a:gd name="connsiteX10" fmla="*/ 2259806 w 2259806"/>
              <a:gd name="connsiteY10" fmla="*/ 9525 h 964406"/>
              <a:gd name="connsiteX11" fmla="*/ 2259806 w 2259806"/>
              <a:gd name="connsiteY11" fmla="*/ 28575 h 964406"/>
              <a:gd name="connsiteX12" fmla="*/ 2250281 w 2259806"/>
              <a:gd name="connsiteY12" fmla="*/ 47625 h 964406"/>
              <a:gd name="connsiteX13" fmla="*/ 2205037 w 2259806"/>
              <a:gd name="connsiteY13" fmla="*/ 78581 h 964406"/>
              <a:gd name="connsiteX14" fmla="*/ 2045494 w 2259806"/>
              <a:gd name="connsiteY14" fmla="*/ 173831 h 964406"/>
              <a:gd name="connsiteX15" fmla="*/ 1797844 w 2259806"/>
              <a:gd name="connsiteY15" fmla="*/ 316706 h 964406"/>
              <a:gd name="connsiteX16" fmla="*/ 1509712 w 2259806"/>
              <a:gd name="connsiteY16" fmla="*/ 469106 h 964406"/>
              <a:gd name="connsiteX17" fmla="*/ 1202531 w 2259806"/>
              <a:gd name="connsiteY17" fmla="*/ 621506 h 964406"/>
              <a:gd name="connsiteX18" fmla="*/ 964406 w 2259806"/>
              <a:gd name="connsiteY18" fmla="*/ 731044 h 964406"/>
              <a:gd name="connsiteX19" fmla="*/ 740569 w 2259806"/>
              <a:gd name="connsiteY19" fmla="*/ 831056 h 964406"/>
              <a:gd name="connsiteX20" fmla="*/ 552450 w 2259806"/>
              <a:gd name="connsiteY20" fmla="*/ 907256 h 964406"/>
              <a:gd name="connsiteX21" fmla="*/ 450056 w 2259806"/>
              <a:gd name="connsiteY21" fmla="*/ 945356 h 964406"/>
              <a:gd name="connsiteX22" fmla="*/ 395287 w 2259806"/>
              <a:gd name="connsiteY22" fmla="*/ 959644 h 964406"/>
              <a:gd name="connsiteX23" fmla="*/ 359569 w 2259806"/>
              <a:gd name="connsiteY23" fmla="*/ 964406 h 964406"/>
              <a:gd name="connsiteX24" fmla="*/ 338137 w 2259806"/>
              <a:gd name="connsiteY24" fmla="*/ 964406 h 964406"/>
              <a:gd name="connsiteX25" fmla="*/ 319087 w 2259806"/>
              <a:gd name="connsiteY25" fmla="*/ 959644 h 964406"/>
              <a:gd name="connsiteX26" fmla="*/ 283369 w 2259806"/>
              <a:gd name="connsiteY26" fmla="*/ 942975 h 964406"/>
              <a:gd name="connsiteX27" fmla="*/ 238125 w 2259806"/>
              <a:gd name="connsiteY27" fmla="*/ 914400 h 964406"/>
              <a:gd name="connsiteX28" fmla="*/ 190500 w 2259806"/>
              <a:gd name="connsiteY28" fmla="*/ 883444 h 964406"/>
              <a:gd name="connsiteX29" fmla="*/ 119062 w 2259806"/>
              <a:gd name="connsiteY29" fmla="*/ 821531 h 964406"/>
              <a:gd name="connsiteX30" fmla="*/ 45244 w 2259806"/>
              <a:gd name="connsiteY30" fmla="*/ 747713 h 964406"/>
              <a:gd name="connsiteX31" fmla="*/ 7144 w 2259806"/>
              <a:gd name="connsiteY31" fmla="*/ 700088 h 964406"/>
              <a:gd name="connsiteX32" fmla="*/ 0 w 2259806"/>
              <a:gd name="connsiteY32" fmla="*/ 681038 h 964406"/>
              <a:gd name="connsiteX33" fmla="*/ 2381 w 2259806"/>
              <a:gd name="connsiteY33" fmla="*/ 671513 h 964406"/>
              <a:gd name="connsiteX34" fmla="*/ 7144 w 2259806"/>
              <a:gd name="connsiteY34" fmla="*/ 666750 h 964406"/>
              <a:gd name="connsiteX35" fmla="*/ 23812 w 2259806"/>
              <a:gd name="connsiteY35" fmla="*/ 669131 h 964406"/>
              <a:gd name="connsiteX36" fmla="*/ 66675 w 2259806"/>
              <a:gd name="connsiteY36" fmla="*/ 685800 h 964406"/>
              <a:gd name="connsiteX37" fmla="*/ 116681 w 2259806"/>
              <a:gd name="connsiteY37" fmla="*/ 707231 h 964406"/>
              <a:gd name="connsiteX38" fmla="*/ 169069 w 2259806"/>
              <a:gd name="connsiteY38" fmla="*/ 726281 h 964406"/>
              <a:gd name="connsiteX39" fmla="*/ 211931 w 2259806"/>
              <a:gd name="connsiteY39" fmla="*/ 735806 h 964406"/>
              <a:gd name="connsiteX40" fmla="*/ 242887 w 2259806"/>
              <a:gd name="connsiteY40" fmla="*/ 738188 h 964406"/>
              <a:gd name="connsiteX41" fmla="*/ 288131 w 2259806"/>
              <a:gd name="connsiteY41" fmla="*/ 738188 h 964406"/>
              <a:gd name="connsiteX42" fmla="*/ 388144 w 2259806"/>
              <a:gd name="connsiteY42" fmla="*/ 723900 h 964406"/>
              <a:gd name="connsiteX43" fmla="*/ 466725 w 2259806"/>
              <a:gd name="connsiteY43" fmla="*/ 707231 h 964406"/>
              <a:gd name="connsiteX44" fmla="*/ 535781 w 2259806"/>
              <a:gd name="connsiteY44" fmla="*/ 688181 h 964406"/>
              <a:gd name="connsiteX45" fmla="*/ 609600 w 2259806"/>
              <a:gd name="connsiteY45" fmla="*/ 661988 h 964406"/>
              <a:gd name="connsiteX46" fmla="*/ 773906 w 2259806"/>
              <a:gd name="connsiteY46" fmla="*/ 600075 h 964406"/>
              <a:gd name="connsiteX47" fmla="*/ 835819 w 2259806"/>
              <a:gd name="connsiteY47" fmla="*/ 576263 h 964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259806" h="964406">
                <a:moveTo>
                  <a:pt x="835819" y="576263"/>
                </a:moveTo>
                <a:lnTo>
                  <a:pt x="1052512" y="485775"/>
                </a:lnTo>
                <a:lnTo>
                  <a:pt x="1166812" y="435769"/>
                </a:lnTo>
                <a:lnTo>
                  <a:pt x="1314450" y="369094"/>
                </a:lnTo>
                <a:lnTo>
                  <a:pt x="1531144" y="285750"/>
                </a:lnTo>
                <a:lnTo>
                  <a:pt x="1778794" y="190500"/>
                </a:lnTo>
                <a:lnTo>
                  <a:pt x="2055019" y="78581"/>
                </a:lnTo>
                <a:lnTo>
                  <a:pt x="2224087" y="4763"/>
                </a:lnTo>
                <a:lnTo>
                  <a:pt x="2245519" y="0"/>
                </a:lnTo>
                <a:lnTo>
                  <a:pt x="2255044" y="2381"/>
                </a:lnTo>
                <a:lnTo>
                  <a:pt x="2259806" y="9525"/>
                </a:lnTo>
                <a:lnTo>
                  <a:pt x="2259806" y="28575"/>
                </a:lnTo>
                <a:lnTo>
                  <a:pt x="2250281" y="47625"/>
                </a:lnTo>
                <a:lnTo>
                  <a:pt x="2205037" y="78581"/>
                </a:lnTo>
                <a:lnTo>
                  <a:pt x="2045494" y="173831"/>
                </a:lnTo>
                <a:lnTo>
                  <a:pt x="1797844" y="316706"/>
                </a:lnTo>
                <a:lnTo>
                  <a:pt x="1509712" y="469106"/>
                </a:lnTo>
                <a:lnTo>
                  <a:pt x="1202531" y="621506"/>
                </a:lnTo>
                <a:lnTo>
                  <a:pt x="964406" y="731044"/>
                </a:lnTo>
                <a:lnTo>
                  <a:pt x="740569" y="831056"/>
                </a:lnTo>
                <a:lnTo>
                  <a:pt x="552450" y="907256"/>
                </a:lnTo>
                <a:lnTo>
                  <a:pt x="450056" y="945356"/>
                </a:lnTo>
                <a:lnTo>
                  <a:pt x="395287" y="959644"/>
                </a:lnTo>
                <a:lnTo>
                  <a:pt x="359569" y="964406"/>
                </a:lnTo>
                <a:lnTo>
                  <a:pt x="338137" y="964406"/>
                </a:lnTo>
                <a:lnTo>
                  <a:pt x="319087" y="959644"/>
                </a:lnTo>
                <a:lnTo>
                  <a:pt x="283369" y="942975"/>
                </a:lnTo>
                <a:lnTo>
                  <a:pt x="238125" y="914400"/>
                </a:lnTo>
                <a:lnTo>
                  <a:pt x="190500" y="883444"/>
                </a:lnTo>
                <a:lnTo>
                  <a:pt x="119062" y="821531"/>
                </a:lnTo>
                <a:lnTo>
                  <a:pt x="45244" y="747713"/>
                </a:lnTo>
                <a:lnTo>
                  <a:pt x="7144" y="700088"/>
                </a:lnTo>
                <a:lnTo>
                  <a:pt x="0" y="681038"/>
                </a:lnTo>
                <a:lnTo>
                  <a:pt x="2381" y="671513"/>
                </a:lnTo>
                <a:lnTo>
                  <a:pt x="7144" y="666750"/>
                </a:lnTo>
                <a:lnTo>
                  <a:pt x="23812" y="669131"/>
                </a:lnTo>
                <a:lnTo>
                  <a:pt x="66675" y="685800"/>
                </a:lnTo>
                <a:lnTo>
                  <a:pt x="116681" y="707231"/>
                </a:lnTo>
                <a:lnTo>
                  <a:pt x="169069" y="726281"/>
                </a:lnTo>
                <a:lnTo>
                  <a:pt x="211931" y="735806"/>
                </a:lnTo>
                <a:lnTo>
                  <a:pt x="242887" y="738188"/>
                </a:lnTo>
                <a:lnTo>
                  <a:pt x="288131" y="738188"/>
                </a:lnTo>
                <a:lnTo>
                  <a:pt x="388144" y="723900"/>
                </a:lnTo>
                <a:lnTo>
                  <a:pt x="466725" y="707231"/>
                </a:lnTo>
                <a:lnTo>
                  <a:pt x="535781" y="688181"/>
                </a:lnTo>
                <a:lnTo>
                  <a:pt x="609600" y="661988"/>
                </a:lnTo>
                <a:lnTo>
                  <a:pt x="773906" y="600075"/>
                </a:lnTo>
                <a:lnTo>
                  <a:pt x="835819" y="5762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54E348F0-C525-4447-8CD9-43A1E4A44E1B}"/>
              </a:ext>
            </a:extLst>
          </p:cNvPr>
          <p:cNvSpPr/>
          <p:nvPr/>
        </p:nvSpPr>
        <p:spPr>
          <a:xfrm>
            <a:off x="4591050" y="2179638"/>
            <a:ext cx="1755775" cy="601662"/>
          </a:xfrm>
          <a:custGeom>
            <a:avLst/>
            <a:gdLst>
              <a:gd name="connsiteX0" fmla="*/ 461963 w 1754981"/>
              <a:gd name="connsiteY0" fmla="*/ 361950 h 602456"/>
              <a:gd name="connsiteX1" fmla="*/ 600075 w 1754981"/>
              <a:gd name="connsiteY1" fmla="*/ 330994 h 602456"/>
              <a:gd name="connsiteX2" fmla="*/ 776288 w 1754981"/>
              <a:gd name="connsiteY2" fmla="*/ 285750 h 602456"/>
              <a:gd name="connsiteX3" fmla="*/ 995363 w 1754981"/>
              <a:gd name="connsiteY3" fmla="*/ 195262 h 602456"/>
              <a:gd name="connsiteX4" fmla="*/ 1169194 w 1754981"/>
              <a:gd name="connsiteY4" fmla="*/ 128587 h 602456"/>
              <a:gd name="connsiteX5" fmla="*/ 1381125 w 1754981"/>
              <a:gd name="connsiteY5" fmla="*/ 50006 h 602456"/>
              <a:gd name="connsiteX6" fmla="*/ 1512094 w 1754981"/>
              <a:gd name="connsiteY6" fmla="*/ 2381 h 602456"/>
              <a:gd name="connsiteX7" fmla="*/ 1535906 w 1754981"/>
              <a:gd name="connsiteY7" fmla="*/ 0 h 602456"/>
              <a:gd name="connsiteX8" fmla="*/ 1585913 w 1754981"/>
              <a:gd name="connsiteY8" fmla="*/ 4762 h 602456"/>
              <a:gd name="connsiteX9" fmla="*/ 1647825 w 1754981"/>
              <a:gd name="connsiteY9" fmla="*/ 14287 h 602456"/>
              <a:gd name="connsiteX10" fmla="*/ 1697831 w 1754981"/>
              <a:gd name="connsiteY10" fmla="*/ 23812 h 602456"/>
              <a:gd name="connsiteX11" fmla="*/ 1721644 w 1754981"/>
              <a:gd name="connsiteY11" fmla="*/ 33337 h 602456"/>
              <a:gd name="connsiteX12" fmla="*/ 1735931 w 1754981"/>
              <a:gd name="connsiteY12" fmla="*/ 45244 h 602456"/>
              <a:gd name="connsiteX13" fmla="*/ 1750219 w 1754981"/>
              <a:gd name="connsiteY13" fmla="*/ 61912 h 602456"/>
              <a:gd name="connsiteX14" fmla="*/ 1754981 w 1754981"/>
              <a:gd name="connsiteY14" fmla="*/ 76200 h 602456"/>
              <a:gd name="connsiteX15" fmla="*/ 1754981 w 1754981"/>
              <a:gd name="connsiteY15" fmla="*/ 95250 h 602456"/>
              <a:gd name="connsiteX16" fmla="*/ 1750219 w 1754981"/>
              <a:gd name="connsiteY16" fmla="*/ 121444 h 602456"/>
              <a:gd name="connsiteX17" fmla="*/ 1733550 w 1754981"/>
              <a:gd name="connsiteY17" fmla="*/ 159544 h 602456"/>
              <a:gd name="connsiteX18" fmla="*/ 1719263 w 1754981"/>
              <a:gd name="connsiteY18" fmla="*/ 176212 h 602456"/>
              <a:gd name="connsiteX19" fmla="*/ 1681163 w 1754981"/>
              <a:gd name="connsiteY19" fmla="*/ 188119 h 602456"/>
              <a:gd name="connsiteX20" fmla="*/ 1519238 w 1754981"/>
              <a:gd name="connsiteY20" fmla="*/ 233362 h 602456"/>
              <a:gd name="connsiteX21" fmla="*/ 1331119 w 1754981"/>
              <a:gd name="connsiteY21" fmla="*/ 288131 h 602456"/>
              <a:gd name="connsiteX22" fmla="*/ 1154906 w 1754981"/>
              <a:gd name="connsiteY22" fmla="*/ 347662 h 602456"/>
              <a:gd name="connsiteX23" fmla="*/ 981075 w 1754981"/>
              <a:gd name="connsiteY23" fmla="*/ 411956 h 602456"/>
              <a:gd name="connsiteX24" fmla="*/ 745331 w 1754981"/>
              <a:gd name="connsiteY24" fmla="*/ 481012 h 602456"/>
              <a:gd name="connsiteX25" fmla="*/ 635794 w 1754981"/>
              <a:gd name="connsiteY25" fmla="*/ 519112 h 602456"/>
              <a:gd name="connsiteX26" fmla="*/ 557213 w 1754981"/>
              <a:gd name="connsiteY26" fmla="*/ 545306 h 602456"/>
              <a:gd name="connsiteX27" fmla="*/ 452438 w 1754981"/>
              <a:gd name="connsiteY27" fmla="*/ 569119 h 602456"/>
              <a:gd name="connsiteX28" fmla="*/ 328613 w 1754981"/>
              <a:gd name="connsiteY28" fmla="*/ 597694 h 602456"/>
              <a:gd name="connsiteX29" fmla="*/ 288131 w 1754981"/>
              <a:gd name="connsiteY29" fmla="*/ 602456 h 602456"/>
              <a:gd name="connsiteX30" fmla="*/ 271463 w 1754981"/>
              <a:gd name="connsiteY30" fmla="*/ 602456 h 602456"/>
              <a:gd name="connsiteX31" fmla="*/ 252413 w 1754981"/>
              <a:gd name="connsiteY31" fmla="*/ 600075 h 602456"/>
              <a:gd name="connsiteX32" fmla="*/ 204788 w 1754981"/>
              <a:gd name="connsiteY32" fmla="*/ 585787 h 602456"/>
              <a:gd name="connsiteX33" fmla="*/ 154781 w 1754981"/>
              <a:gd name="connsiteY33" fmla="*/ 561975 h 602456"/>
              <a:gd name="connsiteX34" fmla="*/ 126206 w 1754981"/>
              <a:gd name="connsiteY34" fmla="*/ 545306 h 602456"/>
              <a:gd name="connsiteX35" fmla="*/ 100013 w 1754981"/>
              <a:gd name="connsiteY35" fmla="*/ 526256 h 602456"/>
              <a:gd name="connsiteX36" fmla="*/ 76200 w 1754981"/>
              <a:gd name="connsiteY36" fmla="*/ 504825 h 602456"/>
              <a:gd name="connsiteX37" fmla="*/ 45244 w 1754981"/>
              <a:gd name="connsiteY37" fmla="*/ 473869 h 602456"/>
              <a:gd name="connsiteX38" fmla="*/ 26194 w 1754981"/>
              <a:gd name="connsiteY38" fmla="*/ 447675 h 602456"/>
              <a:gd name="connsiteX39" fmla="*/ 7144 w 1754981"/>
              <a:gd name="connsiteY39" fmla="*/ 419100 h 602456"/>
              <a:gd name="connsiteX40" fmla="*/ 0 w 1754981"/>
              <a:gd name="connsiteY40" fmla="*/ 400050 h 602456"/>
              <a:gd name="connsiteX41" fmla="*/ 0 w 1754981"/>
              <a:gd name="connsiteY41" fmla="*/ 390525 h 602456"/>
              <a:gd name="connsiteX42" fmla="*/ 7144 w 1754981"/>
              <a:gd name="connsiteY42" fmla="*/ 383381 h 602456"/>
              <a:gd name="connsiteX43" fmla="*/ 28575 w 1754981"/>
              <a:gd name="connsiteY43" fmla="*/ 383381 h 602456"/>
              <a:gd name="connsiteX44" fmla="*/ 66675 w 1754981"/>
              <a:gd name="connsiteY44" fmla="*/ 390525 h 602456"/>
              <a:gd name="connsiteX45" fmla="*/ 121444 w 1754981"/>
              <a:gd name="connsiteY45" fmla="*/ 397669 h 602456"/>
              <a:gd name="connsiteX46" fmla="*/ 200025 w 1754981"/>
              <a:gd name="connsiteY46" fmla="*/ 402431 h 602456"/>
              <a:gd name="connsiteX47" fmla="*/ 228600 w 1754981"/>
              <a:gd name="connsiteY47" fmla="*/ 402431 h 602456"/>
              <a:gd name="connsiteX48" fmla="*/ 354806 w 1754981"/>
              <a:gd name="connsiteY48" fmla="*/ 383381 h 602456"/>
              <a:gd name="connsiteX49" fmla="*/ 461963 w 1754981"/>
              <a:gd name="connsiteY49" fmla="*/ 361950 h 602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754981" h="602456">
                <a:moveTo>
                  <a:pt x="461963" y="361950"/>
                </a:moveTo>
                <a:lnTo>
                  <a:pt x="600075" y="330994"/>
                </a:lnTo>
                <a:lnTo>
                  <a:pt x="776288" y="285750"/>
                </a:lnTo>
                <a:lnTo>
                  <a:pt x="995363" y="195262"/>
                </a:lnTo>
                <a:lnTo>
                  <a:pt x="1169194" y="128587"/>
                </a:lnTo>
                <a:lnTo>
                  <a:pt x="1381125" y="50006"/>
                </a:lnTo>
                <a:lnTo>
                  <a:pt x="1512094" y="2381"/>
                </a:lnTo>
                <a:lnTo>
                  <a:pt x="1535906" y="0"/>
                </a:lnTo>
                <a:lnTo>
                  <a:pt x="1585913" y="4762"/>
                </a:lnTo>
                <a:lnTo>
                  <a:pt x="1647825" y="14287"/>
                </a:lnTo>
                <a:lnTo>
                  <a:pt x="1697831" y="23812"/>
                </a:lnTo>
                <a:lnTo>
                  <a:pt x="1721644" y="33337"/>
                </a:lnTo>
                <a:lnTo>
                  <a:pt x="1735931" y="45244"/>
                </a:lnTo>
                <a:lnTo>
                  <a:pt x="1750219" y="61912"/>
                </a:lnTo>
                <a:lnTo>
                  <a:pt x="1754981" y="76200"/>
                </a:lnTo>
                <a:lnTo>
                  <a:pt x="1754981" y="95250"/>
                </a:lnTo>
                <a:lnTo>
                  <a:pt x="1750219" y="121444"/>
                </a:lnTo>
                <a:lnTo>
                  <a:pt x="1733550" y="159544"/>
                </a:lnTo>
                <a:lnTo>
                  <a:pt x="1719263" y="176212"/>
                </a:lnTo>
                <a:lnTo>
                  <a:pt x="1681163" y="188119"/>
                </a:lnTo>
                <a:lnTo>
                  <a:pt x="1519238" y="233362"/>
                </a:lnTo>
                <a:lnTo>
                  <a:pt x="1331119" y="288131"/>
                </a:lnTo>
                <a:lnTo>
                  <a:pt x="1154906" y="347662"/>
                </a:lnTo>
                <a:lnTo>
                  <a:pt x="981075" y="411956"/>
                </a:lnTo>
                <a:lnTo>
                  <a:pt x="745331" y="481012"/>
                </a:lnTo>
                <a:lnTo>
                  <a:pt x="635794" y="519112"/>
                </a:lnTo>
                <a:lnTo>
                  <a:pt x="557213" y="545306"/>
                </a:lnTo>
                <a:lnTo>
                  <a:pt x="452438" y="569119"/>
                </a:lnTo>
                <a:lnTo>
                  <a:pt x="328613" y="597694"/>
                </a:lnTo>
                <a:lnTo>
                  <a:pt x="288131" y="602456"/>
                </a:lnTo>
                <a:lnTo>
                  <a:pt x="271463" y="602456"/>
                </a:lnTo>
                <a:lnTo>
                  <a:pt x="252413" y="600075"/>
                </a:lnTo>
                <a:lnTo>
                  <a:pt x="204788" y="585787"/>
                </a:lnTo>
                <a:lnTo>
                  <a:pt x="154781" y="561975"/>
                </a:lnTo>
                <a:lnTo>
                  <a:pt x="126206" y="545306"/>
                </a:lnTo>
                <a:lnTo>
                  <a:pt x="100013" y="526256"/>
                </a:lnTo>
                <a:lnTo>
                  <a:pt x="76200" y="504825"/>
                </a:lnTo>
                <a:lnTo>
                  <a:pt x="45244" y="473869"/>
                </a:lnTo>
                <a:lnTo>
                  <a:pt x="26194" y="447675"/>
                </a:lnTo>
                <a:lnTo>
                  <a:pt x="7144" y="419100"/>
                </a:lnTo>
                <a:lnTo>
                  <a:pt x="0" y="400050"/>
                </a:lnTo>
                <a:lnTo>
                  <a:pt x="0" y="390525"/>
                </a:lnTo>
                <a:lnTo>
                  <a:pt x="7144" y="383381"/>
                </a:lnTo>
                <a:lnTo>
                  <a:pt x="28575" y="383381"/>
                </a:lnTo>
                <a:lnTo>
                  <a:pt x="66675" y="390525"/>
                </a:lnTo>
                <a:lnTo>
                  <a:pt x="121444" y="397669"/>
                </a:lnTo>
                <a:lnTo>
                  <a:pt x="200025" y="402431"/>
                </a:lnTo>
                <a:lnTo>
                  <a:pt x="228600" y="402431"/>
                </a:lnTo>
                <a:lnTo>
                  <a:pt x="354806" y="383381"/>
                </a:lnTo>
                <a:lnTo>
                  <a:pt x="461963" y="3619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9AF15C32-55C7-46D7-A4A0-3D2849A454E4}"/>
              </a:ext>
            </a:extLst>
          </p:cNvPr>
          <p:cNvSpPr/>
          <p:nvPr/>
        </p:nvSpPr>
        <p:spPr>
          <a:xfrm>
            <a:off x="4665663" y="2827338"/>
            <a:ext cx="1849437" cy="581025"/>
          </a:xfrm>
          <a:custGeom>
            <a:avLst/>
            <a:gdLst>
              <a:gd name="connsiteX0" fmla="*/ 628650 w 1850231"/>
              <a:gd name="connsiteY0" fmla="*/ 333375 h 581025"/>
              <a:gd name="connsiteX1" fmla="*/ 802481 w 1850231"/>
              <a:gd name="connsiteY1" fmla="*/ 288131 h 581025"/>
              <a:gd name="connsiteX2" fmla="*/ 1028700 w 1850231"/>
              <a:gd name="connsiteY2" fmla="*/ 221456 h 581025"/>
              <a:gd name="connsiteX3" fmla="*/ 1238250 w 1850231"/>
              <a:gd name="connsiteY3" fmla="*/ 147637 h 581025"/>
              <a:gd name="connsiteX4" fmla="*/ 1381125 w 1850231"/>
              <a:gd name="connsiteY4" fmla="*/ 95250 h 581025"/>
              <a:gd name="connsiteX5" fmla="*/ 1431131 w 1850231"/>
              <a:gd name="connsiteY5" fmla="*/ 71437 h 581025"/>
              <a:gd name="connsiteX6" fmla="*/ 1509712 w 1850231"/>
              <a:gd name="connsiteY6" fmla="*/ 35719 h 581025"/>
              <a:gd name="connsiteX7" fmla="*/ 1574006 w 1850231"/>
              <a:gd name="connsiteY7" fmla="*/ 7144 h 581025"/>
              <a:gd name="connsiteX8" fmla="*/ 1595437 w 1850231"/>
              <a:gd name="connsiteY8" fmla="*/ 0 h 581025"/>
              <a:gd name="connsiteX9" fmla="*/ 1628775 w 1850231"/>
              <a:gd name="connsiteY9" fmla="*/ 0 h 581025"/>
              <a:gd name="connsiteX10" fmla="*/ 1695450 w 1850231"/>
              <a:gd name="connsiteY10" fmla="*/ 11906 h 581025"/>
              <a:gd name="connsiteX11" fmla="*/ 1735931 w 1850231"/>
              <a:gd name="connsiteY11" fmla="*/ 23812 h 581025"/>
              <a:gd name="connsiteX12" fmla="*/ 1783556 w 1850231"/>
              <a:gd name="connsiteY12" fmla="*/ 45244 h 581025"/>
              <a:gd name="connsiteX13" fmla="*/ 1819275 w 1850231"/>
              <a:gd name="connsiteY13" fmla="*/ 64294 h 581025"/>
              <a:gd name="connsiteX14" fmla="*/ 1833562 w 1850231"/>
              <a:gd name="connsiteY14" fmla="*/ 73819 h 581025"/>
              <a:gd name="connsiteX15" fmla="*/ 1843087 w 1850231"/>
              <a:gd name="connsiteY15" fmla="*/ 83344 h 581025"/>
              <a:gd name="connsiteX16" fmla="*/ 1850231 w 1850231"/>
              <a:gd name="connsiteY16" fmla="*/ 97631 h 581025"/>
              <a:gd name="connsiteX17" fmla="*/ 1850231 w 1850231"/>
              <a:gd name="connsiteY17" fmla="*/ 114300 h 581025"/>
              <a:gd name="connsiteX18" fmla="*/ 1843087 w 1850231"/>
              <a:gd name="connsiteY18" fmla="*/ 138112 h 581025"/>
              <a:gd name="connsiteX19" fmla="*/ 1828800 w 1850231"/>
              <a:gd name="connsiteY19" fmla="*/ 169069 h 581025"/>
              <a:gd name="connsiteX20" fmla="*/ 1804987 w 1850231"/>
              <a:gd name="connsiteY20" fmla="*/ 200025 h 581025"/>
              <a:gd name="connsiteX21" fmla="*/ 1759744 w 1850231"/>
              <a:gd name="connsiteY21" fmla="*/ 214312 h 581025"/>
              <a:gd name="connsiteX22" fmla="*/ 1521619 w 1850231"/>
              <a:gd name="connsiteY22" fmla="*/ 283369 h 581025"/>
              <a:gd name="connsiteX23" fmla="*/ 1257300 w 1850231"/>
              <a:gd name="connsiteY23" fmla="*/ 361950 h 581025"/>
              <a:gd name="connsiteX24" fmla="*/ 1040606 w 1850231"/>
              <a:gd name="connsiteY24" fmla="*/ 431006 h 581025"/>
              <a:gd name="connsiteX25" fmla="*/ 785812 w 1850231"/>
              <a:gd name="connsiteY25" fmla="*/ 507206 h 581025"/>
              <a:gd name="connsiteX26" fmla="*/ 564356 w 1850231"/>
              <a:gd name="connsiteY26" fmla="*/ 554831 h 581025"/>
              <a:gd name="connsiteX27" fmla="*/ 419100 w 1850231"/>
              <a:gd name="connsiteY27" fmla="*/ 578644 h 581025"/>
              <a:gd name="connsiteX28" fmla="*/ 388144 w 1850231"/>
              <a:gd name="connsiteY28" fmla="*/ 581025 h 581025"/>
              <a:gd name="connsiteX29" fmla="*/ 354806 w 1850231"/>
              <a:gd name="connsiteY29" fmla="*/ 578644 h 581025"/>
              <a:gd name="connsiteX30" fmla="*/ 302419 w 1850231"/>
              <a:gd name="connsiteY30" fmla="*/ 569119 h 581025"/>
              <a:gd name="connsiteX31" fmla="*/ 254794 w 1850231"/>
              <a:gd name="connsiteY31" fmla="*/ 552450 h 581025"/>
              <a:gd name="connsiteX32" fmla="*/ 202406 w 1850231"/>
              <a:gd name="connsiteY32" fmla="*/ 528637 h 581025"/>
              <a:gd name="connsiteX33" fmla="*/ 161925 w 1850231"/>
              <a:gd name="connsiteY33" fmla="*/ 504825 h 581025"/>
              <a:gd name="connsiteX34" fmla="*/ 100012 w 1850231"/>
              <a:gd name="connsiteY34" fmla="*/ 459581 h 581025"/>
              <a:gd name="connsiteX35" fmla="*/ 50006 w 1850231"/>
              <a:gd name="connsiteY35" fmla="*/ 416719 h 581025"/>
              <a:gd name="connsiteX36" fmla="*/ 19050 w 1850231"/>
              <a:gd name="connsiteY36" fmla="*/ 388144 h 581025"/>
              <a:gd name="connsiteX37" fmla="*/ 9525 w 1850231"/>
              <a:gd name="connsiteY37" fmla="*/ 373856 h 581025"/>
              <a:gd name="connsiteX38" fmla="*/ 4762 w 1850231"/>
              <a:gd name="connsiteY38" fmla="*/ 357187 h 581025"/>
              <a:gd name="connsiteX39" fmla="*/ 0 w 1850231"/>
              <a:gd name="connsiteY39" fmla="*/ 333375 h 581025"/>
              <a:gd name="connsiteX40" fmla="*/ 7144 w 1850231"/>
              <a:gd name="connsiteY40" fmla="*/ 321469 h 581025"/>
              <a:gd name="connsiteX41" fmla="*/ 23812 w 1850231"/>
              <a:gd name="connsiteY41" fmla="*/ 323850 h 581025"/>
              <a:gd name="connsiteX42" fmla="*/ 50006 w 1850231"/>
              <a:gd name="connsiteY42" fmla="*/ 333375 h 581025"/>
              <a:gd name="connsiteX43" fmla="*/ 109537 w 1850231"/>
              <a:gd name="connsiteY43" fmla="*/ 342900 h 581025"/>
              <a:gd name="connsiteX44" fmla="*/ 223837 w 1850231"/>
              <a:gd name="connsiteY44" fmla="*/ 359569 h 581025"/>
              <a:gd name="connsiteX45" fmla="*/ 309562 w 1850231"/>
              <a:gd name="connsiteY45" fmla="*/ 376237 h 581025"/>
              <a:gd name="connsiteX46" fmla="*/ 354806 w 1850231"/>
              <a:gd name="connsiteY46" fmla="*/ 378619 h 581025"/>
              <a:gd name="connsiteX47" fmla="*/ 407194 w 1850231"/>
              <a:gd name="connsiteY47" fmla="*/ 373856 h 581025"/>
              <a:gd name="connsiteX48" fmla="*/ 478631 w 1850231"/>
              <a:gd name="connsiteY48" fmla="*/ 364331 h 581025"/>
              <a:gd name="connsiteX49" fmla="*/ 628650 w 1850231"/>
              <a:gd name="connsiteY49" fmla="*/ 33337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850231" h="581025">
                <a:moveTo>
                  <a:pt x="628650" y="333375"/>
                </a:moveTo>
                <a:lnTo>
                  <a:pt x="802481" y="288131"/>
                </a:lnTo>
                <a:lnTo>
                  <a:pt x="1028700" y="221456"/>
                </a:lnTo>
                <a:lnTo>
                  <a:pt x="1238250" y="147637"/>
                </a:lnTo>
                <a:lnTo>
                  <a:pt x="1381125" y="95250"/>
                </a:lnTo>
                <a:lnTo>
                  <a:pt x="1431131" y="71437"/>
                </a:lnTo>
                <a:lnTo>
                  <a:pt x="1509712" y="35719"/>
                </a:lnTo>
                <a:lnTo>
                  <a:pt x="1574006" y="7144"/>
                </a:lnTo>
                <a:lnTo>
                  <a:pt x="1595437" y="0"/>
                </a:lnTo>
                <a:lnTo>
                  <a:pt x="1628775" y="0"/>
                </a:lnTo>
                <a:lnTo>
                  <a:pt x="1695450" y="11906"/>
                </a:lnTo>
                <a:lnTo>
                  <a:pt x="1735931" y="23812"/>
                </a:lnTo>
                <a:lnTo>
                  <a:pt x="1783556" y="45244"/>
                </a:lnTo>
                <a:lnTo>
                  <a:pt x="1819275" y="64294"/>
                </a:lnTo>
                <a:lnTo>
                  <a:pt x="1833562" y="73819"/>
                </a:lnTo>
                <a:lnTo>
                  <a:pt x="1843087" y="83344"/>
                </a:lnTo>
                <a:lnTo>
                  <a:pt x="1850231" y="97631"/>
                </a:lnTo>
                <a:lnTo>
                  <a:pt x="1850231" y="114300"/>
                </a:lnTo>
                <a:lnTo>
                  <a:pt x="1843087" y="138112"/>
                </a:lnTo>
                <a:lnTo>
                  <a:pt x="1828800" y="169069"/>
                </a:lnTo>
                <a:lnTo>
                  <a:pt x="1804987" y="200025"/>
                </a:lnTo>
                <a:lnTo>
                  <a:pt x="1759744" y="214312"/>
                </a:lnTo>
                <a:lnTo>
                  <a:pt x="1521619" y="283369"/>
                </a:lnTo>
                <a:lnTo>
                  <a:pt x="1257300" y="361950"/>
                </a:lnTo>
                <a:lnTo>
                  <a:pt x="1040606" y="431006"/>
                </a:lnTo>
                <a:lnTo>
                  <a:pt x="785812" y="507206"/>
                </a:lnTo>
                <a:lnTo>
                  <a:pt x="564356" y="554831"/>
                </a:lnTo>
                <a:lnTo>
                  <a:pt x="419100" y="578644"/>
                </a:lnTo>
                <a:lnTo>
                  <a:pt x="388144" y="581025"/>
                </a:lnTo>
                <a:lnTo>
                  <a:pt x="354806" y="578644"/>
                </a:lnTo>
                <a:lnTo>
                  <a:pt x="302419" y="569119"/>
                </a:lnTo>
                <a:lnTo>
                  <a:pt x="254794" y="552450"/>
                </a:lnTo>
                <a:lnTo>
                  <a:pt x="202406" y="528637"/>
                </a:lnTo>
                <a:lnTo>
                  <a:pt x="161925" y="504825"/>
                </a:lnTo>
                <a:lnTo>
                  <a:pt x="100012" y="459581"/>
                </a:lnTo>
                <a:lnTo>
                  <a:pt x="50006" y="416719"/>
                </a:lnTo>
                <a:lnTo>
                  <a:pt x="19050" y="388144"/>
                </a:lnTo>
                <a:lnTo>
                  <a:pt x="9525" y="373856"/>
                </a:lnTo>
                <a:lnTo>
                  <a:pt x="4762" y="357187"/>
                </a:lnTo>
                <a:lnTo>
                  <a:pt x="0" y="333375"/>
                </a:lnTo>
                <a:lnTo>
                  <a:pt x="7144" y="321469"/>
                </a:lnTo>
                <a:lnTo>
                  <a:pt x="23812" y="323850"/>
                </a:lnTo>
                <a:lnTo>
                  <a:pt x="50006" y="333375"/>
                </a:lnTo>
                <a:lnTo>
                  <a:pt x="109537" y="342900"/>
                </a:lnTo>
                <a:lnTo>
                  <a:pt x="223837" y="359569"/>
                </a:lnTo>
                <a:lnTo>
                  <a:pt x="309562" y="376237"/>
                </a:lnTo>
                <a:lnTo>
                  <a:pt x="354806" y="378619"/>
                </a:lnTo>
                <a:lnTo>
                  <a:pt x="407194" y="373856"/>
                </a:lnTo>
                <a:lnTo>
                  <a:pt x="478631" y="364331"/>
                </a:lnTo>
                <a:lnTo>
                  <a:pt x="628650" y="3333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A1BF8928-54DA-4094-96AE-D9F85B4FC56D}"/>
              </a:ext>
            </a:extLst>
          </p:cNvPr>
          <p:cNvSpPr/>
          <p:nvPr/>
        </p:nvSpPr>
        <p:spPr>
          <a:xfrm>
            <a:off x="4727575" y="3525838"/>
            <a:ext cx="2001838" cy="641350"/>
          </a:xfrm>
          <a:custGeom>
            <a:avLst/>
            <a:gdLst>
              <a:gd name="connsiteX0" fmla="*/ 685800 w 2002632"/>
              <a:gd name="connsiteY0" fmla="*/ 521494 h 640557"/>
              <a:gd name="connsiteX1" fmla="*/ 804863 w 2002632"/>
              <a:gd name="connsiteY1" fmla="*/ 483394 h 640557"/>
              <a:gd name="connsiteX2" fmla="*/ 966788 w 2002632"/>
              <a:gd name="connsiteY2" fmla="*/ 426244 h 640557"/>
              <a:gd name="connsiteX3" fmla="*/ 1207294 w 2002632"/>
              <a:gd name="connsiteY3" fmla="*/ 357188 h 640557"/>
              <a:gd name="connsiteX4" fmla="*/ 1314450 w 2002632"/>
              <a:gd name="connsiteY4" fmla="*/ 328613 h 640557"/>
              <a:gd name="connsiteX5" fmla="*/ 1421607 w 2002632"/>
              <a:gd name="connsiteY5" fmla="*/ 304800 h 640557"/>
              <a:gd name="connsiteX6" fmla="*/ 1490663 w 2002632"/>
              <a:gd name="connsiteY6" fmla="*/ 290513 h 640557"/>
              <a:gd name="connsiteX7" fmla="*/ 1597819 w 2002632"/>
              <a:gd name="connsiteY7" fmla="*/ 269082 h 640557"/>
              <a:gd name="connsiteX8" fmla="*/ 1659732 w 2002632"/>
              <a:gd name="connsiteY8" fmla="*/ 257175 h 640557"/>
              <a:gd name="connsiteX9" fmla="*/ 1728788 w 2002632"/>
              <a:gd name="connsiteY9" fmla="*/ 245269 h 640557"/>
              <a:gd name="connsiteX10" fmla="*/ 1831182 w 2002632"/>
              <a:gd name="connsiteY10" fmla="*/ 230982 h 640557"/>
              <a:gd name="connsiteX11" fmla="*/ 1895475 w 2002632"/>
              <a:gd name="connsiteY11" fmla="*/ 216694 h 640557"/>
              <a:gd name="connsiteX12" fmla="*/ 1940719 w 2002632"/>
              <a:gd name="connsiteY12" fmla="*/ 202407 h 640557"/>
              <a:gd name="connsiteX13" fmla="*/ 1974057 w 2002632"/>
              <a:gd name="connsiteY13" fmla="*/ 183357 h 640557"/>
              <a:gd name="connsiteX14" fmla="*/ 1993107 w 2002632"/>
              <a:gd name="connsiteY14" fmla="*/ 166688 h 640557"/>
              <a:gd name="connsiteX15" fmla="*/ 2002632 w 2002632"/>
              <a:gd name="connsiteY15" fmla="*/ 147638 h 640557"/>
              <a:gd name="connsiteX16" fmla="*/ 2002632 w 2002632"/>
              <a:gd name="connsiteY16" fmla="*/ 138113 h 640557"/>
              <a:gd name="connsiteX17" fmla="*/ 1995488 w 2002632"/>
              <a:gd name="connsiteY17" fmla="*/ 119063 h 640557"/>
              <a:gd name="connsiteX18" fmla="*/ 1981200 w 2002632"/>
              <a:gd name="connsiteY18" fmla="*/ 97632 h 640557"/>
              <a:gd name="connsiteX19" fmla="*/ 1957388 w 2002632"/>
              <a:gd name="connsiteY19" fmla="*/ 73819 h 640557"/>
              <a:gd name="connsiteX20" fmla="*/ 1940719 w 2002632"/>
              <a:gd name="connsiteY20" fmla="*/ 61913 h 640557"/>
              <a:gd name="connsiteX21" fmla="*/ 1885950 w 2002632"/>
              <a:gd name="connsiteY21" fmla="*/ 38100 h 640557"/>
              <a:gd name="connsiteX22" fmla="*/ 1831182 w 2002632"/>
              <a:gd name="connsiteY22" fmla="*/ 21432 h 640557"/>
              <a:gd name="connsiteX23" fmla="*/ 1762125 w 2002632"/>
              <a:gd name="connsiteY23" fmla="*/ 4763 h 640557"/>
              <a:gd name="connsiteX24" fmla="*/ 1704975 w 2002632"/>
              <a:gd name="connsiteY24" fmla="*/ 0 h 640557"/>
              <a:gd name="connsiteX25" fmla="*/ 1654969 w 2002632"/>
              <a:gd name="connsiteY25" fmla="*/ 2382 h 640557"/>
              <a:gd name="connsiteX26" fmla="*/ 1602582 w 2002632"/>
              <a:gd name="connsiteY26" fmla="*/ 14288 h 640557"/>
              <a:gd name="connsiteX27" fmla="*/ 1576388 w 2002632"/>
              <a:gd name="connsiteY27" fmla="*/ 30957 h 640557"/>
              <a:gd name="connsiteX28" fmla="*/ 1497807 w 2002632"/>
              <a:gd name="connsiteY28" fmla="*/ 73819 h 640557"/>
              <a:gd name="connsiteX29" fmla="*/ 1428750 w 2002632"/>
              <a:gd name="connsiteY29" fmla="*/ 104775 h 640557"/>
              <a:gd name="connsiteX30" fmla="*/ 1307307 w 2002632"/>
              <a:gd name="connsiteY30" fmla="*/ 152400 h 640557"/>
              <a:gd name="connsiteX31" fmla="*/ 1154907 w 2002632"/>
              <a:gd name="connsiteY31" fmla="*/ 202407 h 640557"/>
              <a:gd name="connsiteX32" fmla="*/ 1083469 w 2002632"/>
              <a:gd name="connsiteY32" fmla="*/ 221457 h 640557"/>
              <a:gd name="connsiteX33" fmla="*/ 871538 w 2002632"/>
              <a:gd name="connsiteY33" fmla="*/ 288132 h 640557"/>
              <a:gd name="connsiteX34" fmla="*/ 771525 w 2002632"/>
              <a:gd name="connsiteY34" fmla="*/ 328613 h 640557"/>
              <a:gd name="connsiteX35" fmla="*/ 676275 w 2002632"/>
              <a:gd name="connsiteY35" fmla="*/ 359569 h 640557"/>
              <a:gd name="connsiteX36" fmla="*/ 540544 w 2002632"/>
              <a:gd name="connsiteY36" fmla="*/ 395288 h 640557"/>
              <a:gd name="connsiteX37" fmla="*/ 433388 w 2002632"/>
              <a:gd name="connsiteY37" fmla="*/ 416719 h 640557"/>
              <a:gd name="connsiteX38" fmla="*/ 342900 w 2002632"/>
              <a:gd name="connsiteY38" fmla="*/ 428625 h 640557"/>
              <a:gd name="connsiteX39" fmla="*/ 240507 w 2002632"/>
              <a:gd name="connsiteY39" fmla="*/ 438150 h 640557"/>
              <a:gd name="connsiteX40" fmla="*/ 195263 w 2002632"/>
              <a:gd name="connsiteY40" fmla="*/ 433388 h 640557"/>
              <a:gd name="connsiteX41" fmla="*/ 154782 w 2002632"/>
              <a:gd name="connsiteY41" fmla="*/ 421482 h 640557"/>
              <a:gd name="connsiteX42" fmla="*/ 128588 w 2002632"/>
              <a:gd name="connsiteY42" fmla="*/ 411957 h 640557"/>
              <a:gd name="connsiteX43" fmla="*/ 69057 w 2002632"/>
              <a:gd name="connsiteY43" fmla="*/ 385763 h 640557"/>
              <a:gd name="connsiteX44" fmla="*/ 47625 w 2002632"/>
              <a:gd name="connsiteY44" fmla="*/ 376238 h 640557"/>
              <a:gd name="connsiteX45" fmla="*/ 33338 w 2002632"/>
              <a:gd name="connsiteY45" fmla="*/ 373857 h 640557"/>
              <a:gd name="connsiteX46" fmla="*/ 11907 w 2002632"/>
              <a:gd name="connsiteY46" fmla="*/ 376238 h 640557"/>
              <a:gd name="connsiteX47" fmla="*/ 0 w 2002632"/>
              <a:gd name="connsiteY47" fmla="*/ 381000 h 640557"/>
              <a:gd name="connsiteX48" fmla="*/ 0 w 2002632"/>
              <a:gd name="connsiteY48" fmla="*/ 392907 h 640557"/>
              <a:gd name="connsiteX49" fmla="*/ 4763 w 2002632"/>
              <a:gd name="connsiteY49" fmla="*/ 409575 h 640557"/>
              <a:gd name="connsiteX50" fmla="*/ 30957 w 2002632"/>
              <a:gd name="connsiteY50" fmla="*/ 452438 h 640557"/>
              <a:gd name="connsiteX51" fmla="*/ 57150 w 2002632"/>
              <a:gd name="connsiteY51" fmla="*/ 488157 h 640557"/>
              <a:gd name="connsiteX52" fmla="*/ 80963 w 2002632"/>
              <a:gd name="connsiteY52" fmla="*/ 516732 h 640557"/>
              <a:gd name="connsiteX53" fmla="*/ 104775 w 2002632"/>
              <a:gd name="connsiteY53" fmla="*/ 542925 h 640557"/>
              <a:gd name="connsiteX54" fmla="*/ 130969 w 2002632"/>
              <a:gd name="connsiteY54" fmla="*/ 564357 h 640557"/>
              <a:gd name="connsiteX55" fmla="*/ 164307 w 2002632"/>
              <a:gd name="connsiteY55" fmla="*/ 588169 h 640557"/>
              <a:gd name="connsiteX56" fmla="*/ 195263 w 2002632"/>
              <a:gd name="connsiteY56" fmla="*/ 604838 h 640557"/>
              <a:gd name="connsiteX57" fmla="*/ 233363 w 2002632"/>
              <a:gd name="connsiteY57" fmla="*/ 621507 h 640557"/>
              <a:gd name="connsiteX58" fmla="*/ 278607 w 2002632"/>
              <a:gd name="connsiteY58" fmla="*/ 633413 h 640557"/>
              <a:gd name="connsiteX59" fmla="*/ 321469 w 2002632"/>
              <a:gd name="connsiteY59" fmla="*/ 640557 h 640557"/>
              <a:gd name="connsiteX60" fmla="*/ 352425 w 2002632"/>
              <a:gd name="connsiteY60" fmla="*/ 640557 h 640557"/>
              <a:gd name="connsiteX61" fmla="*/ 390525 w 2002632"/>
              <a:gd name="connsiteY61" fmla="*/ 628650 h 640557"/>
              <a:gd name="connsiteX62" fmla="*/ 485775 w 2002632"/>
              <a:gd name="connsiteY62" fmla="*/ 585788 h 640557"/>
              <a:gd name="connsiteX63" fmla="*/ 511969 w 2002632"/>
              <a:gd name="connsiteY63" fmla="*/ 573882 h 640557"/>
              <a:gd name="connsiteX64" fmla="*/ 614363 w 2002632"/>
              <a:gd name="connsiteY64" fmla="*/ 542925 h 640557"/>
              <a:gd name="connsiteX65" fmla="*/ 685800 w 2002632"/>
              <a:gd name="connsiteY65" fmla="*/ 521494 h 640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002632" h="640557">
                <a:moveTo>
                  <a:pt x="685800" y="521494"/>
                </a:moveTo>
                <a:lnTo>
                  <a:pt x="804863" y="483394"/>
                </a:lnTo>
                <a:lnTo>
                  <a:pt x="966788" y="426244"/>
                </a:lnTo>
                <a:lnTo>
                  <a:pt x="1207294" y="357188"/>
                </a:lnTo>
                <a:lnTo>
                  <a:pt x="1314450" y="328613"/>
                </a:lnTo>
                <a:lnTo>
                  <a:pt x="1421607" y="304800"/>
                </a:lnTo>
                <a:lnTo>
                  <a:pt x="1490663" y="290513"/>
                </a:lnTo>
                <a:lnTo>
                  <a:pt x="1597819" y="269082"/>
                </a:lnTo>
                <a:lnTo>
                  <a:pt x="1659732" y="257175"/>
                </a:lnTo>
                <a:lnTo>
                  <a:pt x="1728788" y="245269"/>
                </a:lnTo>
                <a:lnTo>
                  <a:pt x="1831182" y="230982"/>
                </a:lnTo>
                <a:lnTo>
                  <a:pt x="1895475" y="216694"/>
                </a:lnTo>
                <a:lnTo>
                  <a:pt x="1940719" y="202407"/>
                </a:lnTo>
                <a:lnTo>
                  <a:pt x="1974057" y="183357"/>
                </a:lnTo>
                <a:lnTo>
                  <a:pt x="1993107" y="166688"/>
                </a:lnTo>
                <a:lnTo>
                  <a:pt x="2002632" y="147638"/>
                </a:lnTo>
                <a:lnTo>
                  <a:pt x="2002632" y="138113"/>
                </a:lnTo>
                <a:lnTo>
                  <a:pt x="1995488" y="119063"/>
                </a:lnTo>
                <a:lnTo>
                  <a:pt x="1981200" y="97632"/>
                </a:lnTo>
                <a:lnTo>
                  <a:pt x="1957388" y="73819"/>
                </a:lnTo>
                <a:lnTo>
                  <a:pt x="1940719" y="61913"/>
                </a:lnTo>
                <a:lnTo>
                  <a:pt x="1885950" y="38100"/>
                </a:lnTo>
                <a:lnTo>
                  <a:pt x="1831182" y="21432"/>
                </a:lnTo>
                <a:lnTo>
                  <a:pt x="1762125" y="4763"/>
                </a:lnTo>
                <a:lnTo>
                  <a:pt x="1704975" y="0"/>
                </a:lnTo>
                <a:lnTo>
                  <a:pt x="1654969" y="2382"/>
                </a:lnTo>
                <a:lnTo>
                  <a:pt x="1602582" y="14288"/>
                </a:lnTo>
                <a:lnTo>
                  <a:pt x="1576388" y="30957"/>
                </a:lnTo>
                <a:lnTo>
                  <a:pt x="1497807" y="73819"/>
                </a:lnTo>
                <a:lnTo>
                  <a:pt x="1428750" y="104775"/>
                </a:lnTo>
                <a:lnTo>
                  <a:pt x="1307307" y="152400"/>
                </a:lnTo>
                <a:lnTo>
                  <a:pt x="1154907" y="202407"/>
                </a:lnTo>
                <a:lnTo>
                  <a:pt x="1083469" y="221457"/>
                </a:lnTo>
                <a:lnTo>
                  <a:pt x="871538" y="288132"/>
                </a:lnTo>
                <a:lnTo>
                  <a:pt x="771525" y="328613"/>
                </a:lnTo>
                <a:lnTo>
                  <a:pt x="676275" y="359569"/>
                </a:lnTo>
                <a:lnTo>
                  <a:pt x="540544" y="395288"/>
                </a:lnTo>
                <a:lnTo>
                  <a:pt x="433388" y="416719"/>
                </a:lnTo>
                <a:lnTo>
                  <a:pt x="342900" y="428625"/>
                </a:lnTo>
                <a:lnTo>
                  <a:pt x="240507" y="438150"/>
                </a:lnTo>
                <a:lnTo>
                  <a:pt x="195263" y="433388"/>
                </a:lnTo>
                <a:lnTo>
                  <a:pt x="154782" y="421482"/>
                </a:lnTo>
                <a:lnTo>
                  <a:pt x="128588" y="411957"/>
                </a:lnTo>
                <a:lnTo>
                  <a:pt x="69057" y="385763"/>
                </a:lnTo>
                <a:lnTo>
                  <a:pt x="47625" y="376238"/>
                </a:lnTo>
                <a:lnTo>
                  <a:pt x="33338" y="373857"/>
                </a:lnTo>
                <a:lnTo>
                  <a:pt x="11907" y="376238"/>
                </a:lnTo>
                <a:lnTo>
                  <a:pt x="0" y="381000"/>
                </a:lnTo>
                <a:lnTo>
                  <a:pt x="0" y="392907"/>
                </a:lnTo>
                <a:lnTo>
                  <a:pt x="4763" y="409575"/>
                </a:lnTo>
                <a:lnTo>
                  <a:pt x="30957" y="452438"/>
                </a:lnTo>
                <a:lnTo>
                  <a:pt x="57150" y="488157"/>
                </a:lnTo>
                <a:lnTo>
                  <a:pt x="80963" y="516732"/>
                </a:lnTo>
                <a:lnTo>
                  <a:pt x="104775" y="542925"/>
                </a:lnTo>
                <a:lnTo>
                  <a:pt x="130969" y="564357"/>
                </a:lnTo>
                <a:lnTo>
                  <a:pt x="164307" y="588169"/>
                </a:lnTo>
                <a:lnTo>
                  <a:pt x="195263" y="604838"/>
                </a:lnTo>
                <a:lnTo>
                  <a:pt x="233363" y="621507"/>
                </a:lnTo>
                <a:lnTo>
                  <a:pt x="278607" y="633413"/>
                </a:lnTo>
                <a:lnTo>
                  <a:pt x="321469" y="640557"/>
                </a:lnTo>
                <a:lnTo>
                  <a:pt x="352425" y="640557"/>
                </a:lnTo>
                <a:lnTo>
                  <a:pt x="390525" y="628650"/>
                </a:lnTo>
                <a:lnTo>
                  <a:pt x="485775" y="585788"/>
                </a:lnTo>
                <a:lnTo>
                  <a:pt x="511969" y="573882"/>
                </a:lnTo>
                <a:lnTo>
                  <a:pt x="614363" y="542925"/>
                </a:lnTo>
                <a:lnTo>
                  <a:pt x="685800" y="5214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BA989D63-DA85-4B6E-BF7D-76044297236E}"/>
              </a:ext>
            </a:extLst>
          </p:cNvPr>
          <p:cNvSpPr/>
          <p:nvPr/>
        </p:nvSpPr>
        <p:spPr>
          <a:xfrm rot="16200000">
            <a:off x="3848100" y="2689225"/>
            <a:ext cx="4578350" cy="2171700"/>
          </a:xfrm>
          <a:custGeom>
            <a:avLst/>
            <a:gdLst>
              <a:gd name="connsiteX0" fmla="*/ 2343849 w 4579464"/>
              <a:gd name="connsiteY0" fmla="*/ 544907 h 2172166"/>
              <a:gd name="connsiteX1" fmla="*/ 2564052 w 4579464"/>
              <a:gd name="connsiteY1" fmla="*/ 492656 h 2172166"/>
              <a:gd name="connsiteX2" fmla="*/ 2758129 w 4579464"/>
              <a:gd name="connsiteY2" fmla="*/ 447869 h 2172166"/>
              <a:gd name="connsiteX3" fmla="*/ 3064173 w 4579464"/>
              <a:gd name="connsiteY3" fmla="*/ 388153 h 2172166"/>
              <a:gd name="connsiteX4" fmla="*/ 3317965 w 4579464"/>
              <a:gd name="connsiteY4" fmla="*/ 339634 h 2172166"/>
              <a:gd name="connsiteX5" fmla="*/ 3433665 w 4579464"/>
              <a:gd name="connsiteY5" fmla="*/ 317240 h 2172166"/>
              <a:gd name="connsiteX6" fmla="*/ 3717316 w 4579464"/>
              <a:gd name="connsiteY6" fmla="*/ 279918 h 2172166"/>
              <a:gd name="connsiteX7" fmla="*/ 3862873 w 4579464"/>
              <a:gd name="connsiteY7" fmla="*/ 257524 h 2172166"/>
              <a:gd name="connsiteX8" fmla="*/ 3971108 w 4579464"/>
              <a:gd name="connsiteY8" fmla="*/ 242595 h 2172166"/>
              <a:gd name="connsiteX9" fmla="*/ 4101737 w 4579464"/>
              <a:gd name="connsiteY9" fmla="*/ 223934 h 2172166"/>
              <a:gd name="connsiteX10" fmla="*/ 4202507 w 4579464"/>
              <a:gd name="connsiteY10" fmla="*/ 209005 h 2172166"/>
              <a:gd name="connsiteX11" fmla="*/ 4265956 w 4579464"/>
              <a:gd name="connsiteY11" fmla="*/ 197809 h 2172166"/>
              <a:gd name="connsiteX12" fmla="*/ 4307010 w 4579464"/>
              <a:gd name="connsiteY12" fmla="*/ 186612 h 2172166"/>
              <a:gd name="connsiteX13" fmla="*/ 4355529 w 4579464"/>
              <a:gd name="connsiteY13" fmla="*/ 167951 h 2172166"/>
              <a:gd name="connsiteX14" fmla="*/ 4415245 w 4579464"/>
              <a:gd name="connsiteY14" fmla="*/ 126896 h 2172166"/>
              <a:gd name="connsiteX15" fmla="*/ 4467497 w 4579464"/>
              <a:gd name="connsiteY15" fmla="*/ 82109 h 2172166"/>
              <a:gd name="connsiteX16" fmla="*/ 4504819 w 4579464"/>
              <a:gd name="connsiteY16" fmla="*/ 33590 h 2172166"/>
              <a:gd name="connsiteX17" fmla="*/ 4530945 w 4579464"/>
              <a:gd name="connsiteY17" fmla="*/ 7464 h 2172166"/>
              <a:gd name="connsiteX18" fmla="*/ 4549606 w 4579464"/>
              <a:gd name="connsiteY18" fmla="*/ 0 h 2172166"/>
              <a:gd name="connsiteX19" fmla="*/ 4560803 w 4579464"/>
              <a:gd name="connsiteY19" fmla="*/ 0 h 2172166"/>
              <a:gd name="connsiteX20" fmla="*/ 4572000 w 4579464"/>
              <a:gd name="connsiteY20" fmla="*/ 7464 h 2172166"/>
              <a:gd name="connsiteX21" fmla="*/ 4579464 w 4579464"/>
              <a:gd name="connsiteY21" fmla="*/ 22393 h 2172166"/>
              <a:gd name="connsiteX22" fmla="*/ 4575732 w 4579464"/>
              <a:gd name="connsiteY22" fmla="*/ 52251 h 2172166"/>
              <a:gd name="connsiteX23" fmla="*/ 4568267 w 4579464"/>
              <a:gd name="connsiteY23" fmla="*/ 93306 h 2172166"/>
              <a:gd name="connsiteX24" fmla="*/ 4534677 w 4579464"/>
              <a:gd name="connsiteY24" fmla="*/ 227666 h 2172166"/>
              <a:gd name="connsiteX25" fmla="*/ 4493623 w 4579464"/>
              <a:gd name="connsiteY25" fmla="*/ 365760 h 2172166"/>
              <a:gd name="connsiteX26" fmla="*/ 4474961 w 4579464"/>
              <a:gd name="connsiteY26" fmla="*/ 418011 h 2172166"/>
              <a:gd name="connsiteX27" fmla="*/ 4460032 w 4579464"/>
              <a:gd name="connsiteY27" fmla="*/ 440404 h 2172166"/>
              <a:gd name="connsiteX28" fmla="*/ 4437639 w 4579464"/>
              <a:gd name="connsiteY28" fmla="*/ 459066 h 2172166"/>
              <a:gd name="connsiteX29" fmla="*/ 4392852 w 4579464"/>
              <a:gd name="connsiteY29" fmla="*/ 477727 h 2172166"/>
              <a:gd name="connsiteX30" fmla="*/ 4336868 w 4579464"/>
              <a:gd name="connsiteY30" fmla="*/ 492656 h 2172166"/>
              <a:gd name="connsiteX31" fmla="*/ 4265956 w 4579464"/>
              <a:gd name="connsiteY31" fmla="*/ 500120 h 2172166"/>
              <a:gd name="connsiteX32" fmla="*/ 4146524 w 4579464"/>
              <a:gd name="connsiteY32" fmla="*/ 496388 h 2172166"/>
              <a:gd name="connsiteX33" fmla="*/ 3959911 w 4579464"/>
              <a:gd name="connsiteY33" fmla="*/ 503853 h 2172166"/>
              <a:gd name="connsiteX34" fmla="*/ 3702387 w 4579464"/>
              <a:gd name="connsiteY34" fmla="*/ 518782 h 2172166"/>
              <a:gd name="connsiteX35" fmla="*/ 3485916 w 4579464"/>
              <a:gd name="connsiteY35" fmla="*/ 541175 h 2172166"/>
              <a:gd name="connsiteX36" fmla="*/ 3209730 w 4579464"/>
              <a:gd name="connsiteY36" fmla="*/ 589694 h 2172166"/>
              <a:gd name="connsiteX37" fmla="*/ 2996992 w 4579464"/>
              <a:gd name="connsiteY37" fmla="*/ 634481 h 2172166"/>
              <a:gd name="connsiteX38" fmla="*/ 2825309 w 4579464"/>
              <a:gd name="connsiteY38" fmla="*/ 671804 h 2172166"/>
              <a:gd name="connsiteX39" fmla="*/ 2657358 w 4579464"/>
              <a:gd name="connsiteY39" fmla="*/ 705394 h 2172166"/>
              <a:gd name="connsiteX40" fmla="*/ 2448352 w 4579464"/>
              <a:gd name="connsiteY40" fmla="*/ 753913 h 2172166"/>
              <a:gd name="connsiteX41" fmla="*/ 2284134 w 4579464"/>
              <a:gd name="connsiteY41" fmla="*/ 794968 h 2172166"/>
              <a:gd name="connsiteX42" fmla="*/ 2183363 w 4579464"/>
              <a:gd name="connsiteY42" fmla="*/ 824826 h 2172166"/>
              <a:gd name="connsiteX43" fmla="*/ 2041538 w 4579464"/>
              <a:gd name="connsiteY43" fmla="*/ 862148 h 2172166"/>
              <a:gd name="connsiteX44" fmla="*/ 1854925 w 4579464"/>
              <a:gd name="connsiteY44" fmla="*/ 914400 h 2172166"/>
              <a:gd name="connsiteX45" fmla="*/ 1757887 w 4579464"/>
              <a:gd name="connsiteY45" fmla="*/ 947990 h 2172166"/>
              <a:gd name="connsiteX46" fmla="*/ 1627258 w 4579464"/>
              <a:gd name="connsiteY46" fmla="*/ 996509 h 2172166"/>
              <a:gd name="connsiteX47" fmla="*/ 1537685 w 4579464"/>
              <a:gd name="connsiteY47" fmla="*/ 1033831 h 2172166"/>
              <a:gd name="connsiteX48" fmla="*/ 1481701 w 4579464"/>
              <a:gd name="connsiteY48" fmla="*/ 1063689 h 2172166"/>
              <a:gd name="connsiteX49" fmla="*/ 1201783 w 4579464"/>
              <a:gd name="connsiteY49" fmla="*/ 1212979 h 2172166"/>
              <a:gd name="connsiteX50" fmla="*/ 1082351 w 4579464"/>
              <a:gd name="connsiteY50" fmla="*/ 1287624 h 2172166"/>
              <a:gd name="connsiteX51" fmla="*/ 1003974 w 4579464"/>
              <a:gd name="connsiteY51" fmla="*/ 1336143 h 2172166"/>
              <a:gd name="connsiteX52" fmla="*/ 899471 w 4579464"/>
              <a:gd name="connsiteY52" fmla="*/ 1414520 h 2172166"/>
              <a:gd name="connsiteX53" fmla="*/ 806165 w 4579464"/>
              <a:gd name="connsiteY53" fmla="*/ 1492897 h 2172166"/>
              <a:gd name="connsiteX54" fmla="*/ 735252 w 4579464"/>
              <a:gd name="connsiteY54" fmla="*/ 1563810 h 2172166"/>
              <a:gd name="connsiteX55" fmla="*/ 675536 w 4579464"/>
              <a:gd name="connsiteY55" fmla="*/ 1627258 h 2172166"/>
              <a:gd name="connsiteX56" fmla="*/ 630749 w 4579464"/>
              <a:gd name="connsiteY56" fmla="*/ 1679510 h 2172166"/>
              <a:gd name="connsiteX57" fmla="*/ 608356 w 4579464"/>
              <a:gd name="connsiteY57" fmla="*/ 1709368 h 2172166"/>
              <a:gd name="connsiteX58" fmla="*/ 186612 w 4579464"/>
              <a:gd name="connsiteY58" fmla="*/ 2149773 h 2172166"/>
              <a:gd name="connsiteX59" fmla="*/ 100770 w 4579464"/>
              <a:gd name="connsiteY59" fmla="*/ 2172166 h 2172166"/>
              <a:gd name="connsiteX60" fmla="*/ 70912 w 4579464"/>
              <a:gd name="connsiteY60" fmla="*/ 2172166 h 2172166"/>
              <a:gd name="connsiteX61" fmla="*/ 52251 w 4579464"/>
              <a:gd name="connsiteY61" fmla="*/ 2168434 h 2172166"/>
              <a:gd name="connsiteX62" fmla="*/ 29858 w 4579464"/>
              <a:gd name="connsiteY62" fmla="*/ 2153505 h 2172166"/>
              <a:gd name="connsiteX63" fmla="*/ 14929 w 4579464"/>
              <a:gd name="connsiteY63" fmla="*/ 2134844 h 2172166"/>
              <a:gd name="connsiteX64" fmla="*/ 0 w 4579464"/>
              <a:gd name="connsiteY64" fmla="*/ 2097521 h 2172166"/>
              <a:gd name="connsiteX65" fmla="*/ 3732 w 4579464"/>
              <a:gd name="connsiteY65" fmla="*/ 2063931 h 2172166"/>
              <a:gd name="connsiteX66" fmla="*/ 11196 w 4579464"/>
              <a:gd name="connsiteY66" fmla="*/ 2041537 h 2172166"/>
              <a:gd name="connsiteX67" fmla="*/ 55983 w 4579464"/>
              <a:gd name="connsiteY67" fmla="*/ 1955696 h 2172166"/>
              <a:gd name="connsiteX68" fmla="*/ 108235 w 4579464"/>
              <a:gd name="connsiteY68" fmla="*/ 1873586 h 2172166"/>
              <a:gd name="connsiteX69" fmla="*/ 164218 w 4579464"/>
              <a:gd name="connsiteY69" fmla="*/ 1795209 h 2172166"/>
              <a:gd name="connsiteX70" fmla="*/ 205273 w 4579464"/>
              <a:gd name="connsiteY70" fmla="*/ 1739226 h 2172166"/>
              <a:gd name="connsiteX71" fmla="*/ 261257 w 4579464"/>
              <a:gd name="connsiteY71" fmla="*/ 1672045 h 2172166"/>
              <a:gd name="connsiteX72" fmla="*/ 339634 w 4579464"/>
              <a:gd name="connsiteY72" fmla="*/ 1586204 h 2172166"/>
              <a:gd name="connsiteX73" fmla="*/ 414279 w 4579464"/>
              <a:gd name="connsiteY73" fmla="*/ 1507826 h 2172166"/>
              <a:gd name="connsiteX74" fmla="*/ 500120 w 4579464"/>
              <a:gd name="connsiteY74" fmla="*/ 1421985 h 2172166"/>
              <a:gd name="connsiteX75" fmla="*/ 597159 w 4579464"/>
              <a:gd name="connsiteY75" fmla="*/ 1336143 h 2172166"/>
              <a:gd name="connsiteX76" fmla="*/ 671804 w 4579464"/>
              <a:gd name="connsiteY76" fmla="*/ 1276427 h 2172166"/>
              <a:gd name="connsiteX77" fmla="*/ 787503 w 4579464"/>
              <a:gd name="connsiteY77" fmla="*/ 1190586 h 2172166"/>
              <a:gd name="connsiteX78" fmla="*/ 906935 w 4579464"/>
              <a:gd name="connsiteY78" fmla="*/ 1104744 h 2172166"/>
              <a:gd name="connsiteX79" fmla="*/ 1018903 w 4579464"/>
              <a:gd name="connsiteY79" fmla="*/ 1033831 h 2172166"/>
              <a:gd name="connsiteX80" fmla="*/ 1112209 w 4579464"/>
              <a:gd name="connsiteY80" fmla="*/ 977848 h 2172166"/>
              <a:gd name="connsiteX81" fmla="*/ 1306285 w 4579464"/>
              <a:gd name="connsiteY81" fmla="*/ 884542 h 2172166"/>
              <a:gd name="connsiteX82" fmla="*/ 1414520 w 4579464"/>
              <a:gd name="connsiteY82" fmla="*/ 839755 h 2172166"/>
              <a:gd name="connsiteX83" fmla="*/ 1533952 w 4579464"/>
              <a:gd name="connsiteY83" fmla="*/ 794968 h 2172166"/>
              <a:gd name="connsiteX84" fmla="*/ 1672045 w 4579464"/>
              <a:gd name="connsiteY84" fmla="*/ 746449 h 2172166"/>
              <a:gd name="connsiteX85" fmla="*/ 1795209 w 4579464"/>
              <a:gd name="connsiteY85" fmla="*/ 705394 h 2172166"/>
              <a:gd name="connsiteX86" fmla="*/ 1933303 w 4579464"/>
              <a:gd name="connsiteY86" fmla="*/ 660607 h 2172166"/>
              <a:gd name="connsiteX87" fmla="*/ 2112450 w 4579464"/>
              <a:gd name="connsiteY87" fmla="*/ 604623 h 2172166"/>
              <a:gd name="connsiteX88" fmla="*/ 2343849 w 4579464"/>
              <a:gd name="connsiteY88" fmla="*/ 544907 h 2172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4579464" h="2172166">
                <a:moveTo>
                  <a:pt x="2343849" y="544907"/>
                </a:moveTo>
                <a:lnTo>
                  <a:pt x="2564052" y="492656"/>
                </a:lnTo>
                <a:lnTo>
                  <a:pt x="2758129" y="447869"/>
                </a:lnTo>
                <a:lnTo>
                  <a:pt x="3064173" y="388153"/>
                </a:lnTo>
                <a:lnTo>
                  <a:pt x="3317965" y="339634"/>
                </a:lnTo>
                <a:lnTo>
                  <a:pt x="3433665" y="317240"/>
                </a:lnTo>
                <a:lnTo>
                  <a:pt x="3717316" y="279918"/>
                </a:lnTo>
                <a:lnTo>
                  <a:pt x="3862873" y="257524"/>
                </a:lnTo>
                <a:lnTo>
                  <a:pt x="3971108" y="242595"/>
                </a:lnTo>
                <a:lnTo>
                  <a:pt x="4101737" y="223934"/>
                </a:lnTo>
                <a:lnTo>
                  <a:pt x="4202507" y="209005"/>
                </a:lnTo>
                <a:lnTo>
                  <a:pt x="4265956" y="197809"/>
                </a:lnTo>
                <a:lnTo>
                  <a:pt x="4307010" y="186612"/>
                </a:lnTo>
                <a:lnTo>
                  <a:pt x="4355529" y="167951"/>
                </a:lnTo>
                <a:lnTo>
                  <a:pt x="4415245" y="126896"/>
                </a:lnTo>
                <a:lnTo>
                  <a:pt x="4467497" y="82109"/>
                </a:lnTo>
                <a:lnTo>
                  <a:pt x="4504819" y="33590"/>
                </a:lnTo>
                <a:lnTo>
                  <a:pt x="4530945" y="7464"/>
                </a:lnTo>
                <a:lnTo>
                  <a:pt x="4549606" y="0"/>
                </a:lnTo>
                <a:lnTo>
                  <a:pt x="4560803" y="0"/>
                </a:lnTo>
                <a:lnTo>
                  <a:pt x="4572000" y="7464"/>
                </a:lnTo>
                <a:lnTo>
                  <a:pt x="4579464" y="22393"/>
                </a:lnTo>
                <a:lnTo>
                  <a:pt x="4575732" y="52251"/>
                </a:lnTo>
                <a:lnTo>
                  <a:pt x="4568267" y="93306"/>
                </a:lnTo>
                <a:lnTo>
                  <a:pt x="4534677" y="227666"/>
                </a:lnTo>
                <a:lnTo>
                  <a:pt x="4493623" y="365760"/>
                </a:lnTo>
                <a:lnTo>
                  <a:pt x="4474961" y="418011"/>
                </a:lnTo>
                <a:lnTo>
                  <a:pt x="4460032" y="440404"/>
                </a:lnTo>
                <a:lnTo>
                  <a:pt x="4437639" y="459066"/>
                </a:lnTo>
                <a:lnTo>
                  <a:pt x="4392852" y="477727"/>
                </a:lnTo>
                <a:lnTo>
                  <a:pt x="4336868" y="492656"/>
                </a:lnTo>
                <a:lnTo>
                  <a:pt x="4265956" y="500120"/>
                </a:lnTo>
                <a:lnTo>
                  <a:pt x="4146524" y="496388"/>
                </a:lnTo>
                <a:lnTo>
                  <a:pt x="3959911" y="503853"/>
                </a:lnTo>
                <a:lnTo>
                  <a:pt x="3702387" y="518782"/>
                </a:lnTo>
                <a:lnTo>
                  <a:pt x="3485916" y="541175"/>
                </a:lnTo>
                <a:lnTo>
                  <a:pt x="3209730" y="589694"/>
                </a:lnTo>
                <a:lnTo>
                  <a:pt x="2996992" y="634481"/>
                </a:lnTo>
                <a:lnTo>
                  <a:pt x="2825309" y="671804"/>
                </a:lnTo>
                <a:lnTo>
                  <a:pt x="2657358" y="705394"/>
                </a:lnTo>
                <a:lnTo>
                  <a:pt x="2448352" y="753913"/>
                </a:lnTo>
                <a:lnTo>
                  <a:pt x="2284134" y="794968"/>
                </a:lnTo>
                <a:lnTo>
                  <a:pt x="2183363" y="824826"/>
                </a:lnTo>
                <a:lnTo>
                  <a:pt x="2041538" y="862148"/>
                </a:lnTo>
                <a:lnTo>
                  <a:pt x="1854925" y="914400"/>
                </a:lnTo>
                <a:lnTo>
                  <a:pt x="1757887" y="947990"/>
                </a:lnTo>
                <a:lnTo>
                  <a:pt x="1627258" y="996509"/>
                </a:lnTo>
                <a:lnTo>
                  <a:pt x="1537685" y="1033831"/>
                </a:lnTo>
                <a:lnTo>
                  <a:pt x="1481701" y="1063689"/>
                </a:lnTo>
                <a:lnTo>
                  <a:pt x="1201783" y="1212979"/>
                </a:lnTo>
                <a:lnTo>
                  <a:pt x="1082351" y="1287624"/>
                </a:lnTo>
                <a:lnTo>
                  <a:pt x="1003974" y="1336143"/>
                </a:lnTo>
                <a:lnTo>
                  <a:pt x="899471" y="1414520"/>
                </a:lnTo>
                <a:lnTo>
                  <a:pt x="806165" y="1492897"/>
                </a:lnTo>
                <a:lnTo>
                  <a:pt x="735252" y="1563810"/>
                </a:lnTo>
                <a:lnTo>
                  <a:pt x="675536" y="1627258"/>
                </a:lnTo>
                <a:lnTo>
                  <a:pt x="630749" y="1679510"/>
                </a:lnTo>
                <a:lnTo>
                  <a:pt x="608356" y="1709368"/>
                </a:lnTo>
                <a:lnTo>
                  <a:pt x="186612" y="2149773"/>
                </a:lnTo>
                <a:lnTo>
                  <a:pt x="100770" y="2172166"/>
                </a:lnTo>
                <a:lnTo>
                  <a:pt x="70912" y="2172166"/>
                </a:lnTo>
                <a:lnTo>
                  <a:pt x="52251" y="2168434"/>
                </a:lnTo>
                <a:lnTo>
                  <a:pt x="29858" y="2153505"/>
                </a:lnTo>
                <a:lnTo>
                  <a:pt x="14929" y="2134844"/>
                </a:lnTo>
                <a:lnTo>
                  <a:pt x="0" y="2097521"/>
                </a:lnTo>
                <a:lnTo>
                  <a:pt x="3732" y="2063931"/>
                </a:lnTo>
                <a:lnTo>
                  <a:pt x="11196" y="2041537"/>
                </a:lnTo>
                <a:lnTo>
                  <a:pt x="55983" y="1955696"/>
                </a:lnTo>
                <a:lnTo>
                  <a:pt x="108235" y="1873586"/>
                </a:lnTo>
                <a:lnTo>
                  <a:pt x="164218" y="1795209"/>
                </a:lnTo>
                <a:lnTo>
                  <a:pt x="205273" y="1739226"/>
                </a:lnTo>
                <a:lnTo>
                  <a:pt x="261257" y="1672045"/>
                </a:lnTo>
                <a:lnTo>
                  <a:pt x="339634" y="1586204"/>
                </a:lnTo>
                <a:lnTo>
                  <a:pt x="414279" y="1507826"/>
                </a:lnTo>
                <a:lnTo>
                  <a:pt x="500120" y="1421985"/>
                </a:lnTo>
                <a:lnTo>
                  <a:pt x="597159" y="1336143"/>
                </a:lnTo>
                <a:lnTo>
                  <a:pt x="671804" y="1276427"/>
                </a:lnTo>
                <a:lnTo>
                  <a:pt x="787503" y="1190586"/>
                </a:lnTo>
                <a:lnTo>
                  <a:pt x="906935" y="1104744"/>
                </a:lnTo>
                <a:lnTo>
                  <a:pt x="1018903" y="1033831"/>
                </a:lnTo>
                <a:lnTo>
                  <a:pt x="1112209" y="977848"/>
                </a:lnTo>
                <a:lnTo>
                  <a:pt x="1306285" y="884542"/>
                </a:lnTo>
                <a:lnTo>
                  <a:pt x="1414520" y="839755"/>
                </a:lnTo>
                <a:lnTo>
                  <a:pt x="1533952" y="794968"/>
                </a:lnTo>
                <a:lnTo>
                  <a:pt x="1672045" y="746449"/>
                </a:lnTo>
                <a:lnTo>
                  <a:pt x="1795209" y="705394"/>
                </a:lnTo>
                <a:lnTo>
                  <a:pt x="1933303" y="660607"/>
                </a:lnTo>
                <a:lnTo>
                  <a:pt x="2112450" y="604623"/>
                </a:lnTo>
                <a:lnTo>
                  <a:pt x="2343849" y="5449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DD234BD5-BAC0-40C6-B2CA-E683BEAE544D}"/>
              </a:ext>
            </a:extLst>
          </p:cNvPr>
          <p:cNvSpPr/>
          <p:nvPr/>
        </p:nvSpPr>
        <p:spPr>
          <a:xfrm rot="16200000">
            <a:off x="6334125" y="5118100"/>
            <a:ext cx="1233488" cy="541338"/>
          </a:xfrm>
          <a:custGeom>
            <a:avLst/>
            <a:gdLst>
              <a:gd name="connsiteX0" fmla="*/ 850106 w 1233488"/>
              <a:gd name="connsiteY0" fmla="*/ 454818 h 540543"/>
              <a:gd name="connsiteX1" fmla="*/ 654844 w 1233488"/>
              <a:gd name="connsiteY1" fmla="*/ 452437 h 540543"/>
              <a:gd name="connsiteX2" fmla="*/ 540544 w 1233488"/>
              <a:gd name="connsiteY2" fmla="*/ 454818 h 540543"/>
              <a:gd name="connsiteX3" fmla="*/ 466725 w 1233488"/>
              <a:gd name="connsiteY3" fmla="*/ 457200 h 540543"/>
              <a:gd name="connsiteX4" fmla="*/ 404813 w 1233488"/>
              <a:gd name="connsiteY4" fmla="*/ 464343 h 540543"/>
              <a:gd name="connsiteX5" fmla="*/ 283369 w 1233488"/>
              <a:gd name="connsiteY5" fmla="*/ 485775 h 540543"/>
              <a:gd name="connsiteX6" fmla="*/ 200025 w 1233488"/>
              <a:gd name="connsiteY6" fmla="*/ 502443 h 540543"/>
              <a:gd name="connsiteX7" fmla="*/ 130969 w 1233488"/>
              <a:gd name="connsiteY7" fmla="*/ 521493 h 540543"/>
              <a:gd name="connsiteX8" fmla="*/ 78581 w 1233488"/>
              <a:gd name="connsiteY8" fmla="*/ 533400 h 540543"/>
              <a:gd name="connsiteX9" fmla="*/ 33338 w 1233488"/>
              <a:gd name="connsiteY9" fmla="*/ 540543 h 540543"/>
              <a:gd name="connsiteX10" fmla="*/ 0 w 1233488"/>
              <a:gd name="connsiteY10" fmla="*/ 535781 h 540543"/>
              <a:gd name="connsiteX11" fmla="*/ 607219 w 1233488"/>
              <a:gd name="connsiteY11" fmla="*/ 0 h 540543"/>
              <a:gd name="connsiteX12" fmla="*/ 557213 w 1233488"/>
              <a:gd name="connsiteY12" fmla="*/ 66675 h 540543"/>
              <a:gd name="connsiteX13" fmla="*/ 545306 w 1233488"/>
              <a:gd name="connsiteY13" fmla="*/ 92868 h 540543"/>
              <a:gd name="connsiteX14" fmla="*/ 540544 w 1233488"/>
              <a:gd name="connsiteY14" fmla="*/ 116681 h 540543"/>
              <a:gd name="connsiteX15" fmla="*/ 542925 w 1233488"/>
              <a:gd name="connsiteY15" fmla="*/ 142875 h 540543"/>
              <a:gd name="connsiteX16" fmla="*/ 552450 w 1233488"/>
              <a:gd name="connsiteY16" fmla="*/ 161925 h 540543"/>
              <a:gd name="connsiteX17" fmla="*/ 564356 w 1233488"/>
              <a:gd name="connsiteY17" fmla="*/ 176212 h 540543"/>
              <a:gd name="connsiteX18" fmla="*/ 590550 w 1233488"/>
              <a:gd name="connsiteY18" fmla="*/ 195262 h 540543"/>
              <a:gd name="connsiteX19" fmla="*/ 657225 w 1233488"/>
              <a:gd name="connsiteY19" fmla="*/ 235743 h 540543"/>
              <a:gd name="connsiteX20" fmla="*/ 754856 w 1233488"/>
              <a:gd name="connsiteY20" fmla="*/ 280987 h 540543"/>
              <a:gd name="connsiteX21" fmla="*/ 942975 w 1233488"/>
              <a:gd name="connsiteY21" fmla="*/ 352425 h 540543"/>
              <a:gd name="connsiteX22" fmla="*/ 1107281 w 1233488"/>
              <a:gd name="connsiteY22" fmla="*/ 402431 h 540543"/>
              <a:gd name="connsiteX23" fmla="*/ 1197769 w 1233488"/>
              <a:gd name="connsiteY23" fmla="*/ 426243 h 540543"/>
              <a:gd name="connsiteX24" fmla="*/ 1216819 w 1233488"/>
              <a:gd name="connsiteY24" fmla="*/ 431006 h 540543"/>
              <a:gd name="connsiteX25" fmla="*/ 1226344 w 1233488"/>
              <a:gd name="connsiteY25" fmla="*/ 438150 h 540543"/>
              <a:gd name="connsiteX26" fmla="*/ 1233488 w 1233488"/>
              <a:gd name="connsiteY26" fmla="*/ 454818 h 540543"/>
              <a:gd name="connsiteX27" fmla="*/ 1228725 w 1233488"/>
              <a:gd name="connsiteY27" fmla="*/ 469106 h 540543"/>
              <a:gd name="connsiteX28" fmla="*/ 1209675 w 1233488"/>
              <a:gd name="connsiteY28" fmla="*/ 473868 h 540543"/>
              <a:gd name="connsiteX29" fmla="*/ 1169194 w 1233488"/>
              <a:gd name="connsiteY29" fmla="*/ 476250 h 540543"/>
              <a:gd name="connsiteX30" fmla="*/ 1090613 w 1233488"/>
              <a:gd name="connsiteY30" fmla="*/ 469106 h 540543"/>
              <a:gd name="connsiteX31" fmla="*/ 992981 w 1233488"/>
              <a:gd name="connsiteY31" fmla="*/ 461962 h 540543"/>
              <a:gd name="connsiteX32" fmla="*/ 850106 w 1233488"/>
              <a:gd name="connsiteY32" fmla="*/ 454818 h 540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233488" h="540543">
                <a:moveTo>
                  <a:pt x="850106" y="454818"/>
                </a:moveTo>
                <a:lnTo>
                  <a:pt x="654844" y="452437"/>
                </a:lnTo>
                <a:lnTo>
                  <a:pt x="540544" y="454818"/>
                </a:lnTo>
                <a:lnTo>
                  <a:pt x="466725" y="457200"/>
                </a:lnTo>
                <a:lnTo>
                  <a:pt x="404813" y="464343"/>
                </a:lnTo>
                <a:lnTo>
                  <a:pt x="283369" y="485775"/>
                </a:lnTo>
                <a:lnTo>
                  <a:pt x="200025" y="502443"/>
                </a:lnTo>
                <a:lnTo>
                  <a:pt x="130969" y="521493"/>
                </a:lnTo>
                <a:lnTo>
                  <a:pt x="78581" y="533400"/>
                </a:lnTo>
                <a:lnTo>
                  <a:pt x="33338" y="540543"/>
                </a:lnTo>
                <a:lnTo>
                  <a:pt x="0" y="535781"/>
                </a:lnTo>
                <a:lnTo>
                  <a:pt x="607219" y="0"/>
                </a:lnTo>
                <a:lnTo>
                  <a:pt x="557213" y="66675"/>
                </a:lnTo>
                <a:lnTo>
                  <a:pt x="545306" y="92868"/>
                </a:lnTo>
                <a:lnTo>
                  <a:pt x="540544" y="116681"/>
                </a:lnTo>
                <a:lnTo>
                  <a:pt x="542925" y="142875"/>
                </a:lnTo>
                <a:lnTo>
                  <a:pt x="552450" y="161925"/>
                </a:lnTo>
                <a:lnTo>
                  <a:pt x="564356" y="176212"/>
                </a:lnTo>
                <a:lnTo>
                  <a:pt x="590550" y="195262"/>
                </a:lnTo>
                <a:lnTo>
                  <a:pt x="657225" y="235743"/>
                </a:lnTo>
                <a:lnTo>
                  <a:pt x="754856" y="280987"/>
                </a:lnTo>
                <a:lnTo>
                  <a:pt x="942975" y="352425"/>
                </a:lnTo>
                <a:lnTo>
                  <a:pt x="1107281" y="402431"/>
                </a:lnTo>
                <a:lnTo>
                  <a:pt x="1197769" y="426243"/>
                </a:lnTo>
                <a:lnTo>
                  <a:pt x="1216819" y="431006"/>
                </a:lnTo>
                <a:lnTo>
                  <a:pt x="1226344" y="438150"/>
                </a:lnTo>
                <a:lnTo>
                  <a:pt x="1233488" y="454818"/>
                </a:lnTo>
                <a:lnTo>
                  <a:pt x="1228725" y="469106"/>
                </a:lnTo>
                <a:lnTo>
                  <a:pt x="1209675" y="473868"/>
                </a:lnTo>
                <a:lnTo>
                  <a:pt x="1169194" y="476250"/>
                </a:lnTo>
                <a:lnTo>
                  <a:pt x="1090613" y="469106"/>
                </a:lnTo>
                <a:lnTo>
                  <a:pt x="992981" y="461962"/>
                </a:lnTo>
                <a:lnTo>
                  <a:pt x="850106" y="4548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DF73ECF0-ACFB-480B-A59B-DADB7EE8BDD4}"/>
              </a:ext>
            </a:extLst>
          </p:cNvPr>
          <p:cNvSpPr/>
          <p:nvPr/>
        </p:nvSpPr>
        <p:spPr>
          <a:xfrm>
            <a:off x="4381500" y="3929063"/>
            <a:ext cx="2312988" cy="1866900"/>
          </a:xfrm>
          <a:custGeom>
            <a:avLst/>
            <a:gdLst>
              <a:gd name="connsiteX0" fmla="*/ 1271588 w 2312194"/>
              <a:gd name="connsiteY0" fmla="*/ 1078706 h 1866900"/>
              <a:gd name="connsiteX1" fmla="*/ 1362075 w 2312194"/>
              <a:gd name="connsiteY1" fmla="*/ 1004887 h 1866900"/>
              <a:gd name="connsiteX2" fmla="*/ 1454944 w 2312194"/>
              <a:gd name="connsiteY2" fmla="*/ 921543 h 1866900"/>
              <a:gd name="connsiteX3" fmla="*/ 1531144 w 2312194"/>
              <a:gd name="connsiteY3" fmla="*/ 840581 h 1866900"/>
              <a:gd name="connsiteX4" fmla="*/ 1564481 w 2312194"/>
              <a:gd name="connsiteY4" fmla="*/ 800100 h 1866900"/>
              <a:gd name="connsiteX5" fmla="*/ 1778794 w 2312194"/>
              <a:gd name="connsiteY5" fmla="*/ 583406 h 1866900"/>
              <a:gd name="connsiteX6" fmla="*/ 1845469 w 2312194"/>
              <a:gd name="connsiteY6" fmla="*/ 502443 h 1866900"/>
              <a:gd name="connsiteX7" fmla="*/ 1921669 w 2312194"/>
              <a:gd name="connsiteY7" fmla="*/ 409575 h 1866900"/>
              <a:gd name="connsiteX8" fmla="*/ 1947863 w 2312194"/>
              <a:gd name="connsiteY8" fmla="*/ 373856 h 1866900"/>
              <a:gd name="connsiteX9" fmla="*/ 1990725 w 2312194"/>
              <a:gd name="connsiteY9" fmla="*/ 307181 h 1866900"/>
              <a:gd name="connsiteX10" fmla="*/ 2009775 w 2312194"/>
              <a:gd name="connsiteY10" fmla="*/ 269081 h 1866900"/>
              <a:gd name="connsiteX11" fmla="*/ 2016919 w 2312194"/>
              <a:gd name="connsiteY11" fmla="*/ 245268 h 1866900"/>
              <a:gd name="connsiteX12" fmla="*/ 2016919 w 2312194"/>
              <a:gd name="connsiteY12" fmla="*/ 226218 h 1866900"/>
              <a:gd name="connsiteX13" fmla="*/ 2016919 w 2312194"/>
              <a:gd name="connsiteY13" fmla="*/ 195262 h 1866900"/>
              <a:gd name="connsiteX14" fmla="*/ 2012156 w 2312194"/>
              <a:gd name="connsiteY14" fmla="*/ 154781 h 1866900"/>
              <a:gd name="connsiteX15" fmla="*/ 2000250 w 2312194"/>
              <a:gd name="connsiteY15" fmla="*/ 107156 h 1866900"/>
              <a:gd name="connsiteX16" fmla="*/ 1983581 w 2312194"/>
              <a:gd name="connsiteY16" fmla="*/ 73818 h 1866900"/>
              <a:gd name="connsiteX17" fmla="*/ 1971675 w 2312194"/>
              <a:gd name="connsiteY17" fmla="*/ 57150 h 1866900"/>
              <a:gd name="connsiteX18" fmla="*/ 1964531 w 2312194"/>
              <a:gd name="connsiteY18" fmla="*/ 35718 h 1866900"/>
              <a:gd name="connsiteX19" fmla="*/ 1966913 w 2312194"/>
              <a:gd name="connsiteY19" fmla="*/ 11906 h 1866900"/>
              <a:gd name="connsiteX20" fmla="*/ 1974056 w 2312194"/>
              <a:gd name="connsiteY20" fmla="*/ 0 h 1866900"/>
              <a:gd name="connsiteX21" fmla="*/ 1988344 w 2312194"/>
              <a:gd name="connsiteY21" fmla="*/ 0 h 1866900"/>
              <a:gd name="connsiteX22" fmla="*/ 2024063 w 2312194"/>
              <a:gd name="connsiteY22" fmla="*/ 16668 h 1866900"/>
              <a:gd name="connsiteX23" fmla="*/ 2083594 w 2312194"/>
              <a:gd name="connsiteY23" fmla="*/ 50006 h 1866900"/>
              <a:gd name="connsiteX24" fmla="*/ 2143125 w 2312194"/>
              <a:gd name="connsiteY24" fmla="*/ 88106 h 1866900"/>
              <a:gd name="connsiteX25" fmla="*/ 2176463 w 2312194"/>
              <a:gd name="connsiteY25" fmla="*/ 114300 h 1866900"/>
              <a:gd name="connsiteX26" fmla="*/ 2205038 w 2312194"/>
              <a:gd name="connsiteY26" fmla="*/ 140493 h 1866900"/>
              <a:gd name="connsiteX27" fmla="*/ 2224088 w 2312194"/>
              <a:gd name="connsiteY27" fmla="*/ 161925 h 1866900"/>
              <a:gd name="connsiteX28" fmla="*/ 2247900 w 2312194"/>
              <a:gd name="connsiteY28" fmla="*/ 190500 h 1866900"/>
              <a:gd name="connsiteX29" fmla="*/ 2266950 w 2312194"/>
              <a:gd name="connsiteY29" fmla="*/ 221456 h 1866900"/>
              <a:gd name="connsiteX30" fmla="*/ 2281238 w 2312194"/>
              <a:gd name="connsiteY30" fmla="*/ 250031 h 1866900"/>
              <a:gd name="connsiteX31" fmla="*/ 2293144 w 2312194"/>
              <a:gd name="connsiteY31" fmla="*/ 278606 h 1866900"/>
              <a:gd name="connsiteX32" fmla="*/ 2302669 w 2312194"/>
              <a:gd name="connsiteY32" fmla="*/ 314325 h 1866900"/>
              <a:gd name="connsiteX33" fmla="*/ 2309813 w 2312194"/>
              <a:gd name="connsiteY33" fmla="*/ 345281 h 1866900"/>
              <a:gd name="connsiteX34" fmla="*/ 2312194 w 2312194"/>
              <a:gd name="connsiteY34" fmla="*/ 378618 h 1866900"/>
              <a:gd name="connsiteX35" fmla="*/ 2307431 w 2312194"/>
              <a:gd name="connsiteY35" fmla="*/ 419100 h 1866900"/>
              <a:gd name="connsiteX36" fmla="*/ 2295525 w 2312194"/>
              <a:gd name="connsiteY36" fmla="*/ 457200 h 1866900"/>
              <a:gd name="connsiteX37" fmla="*/ 2276475 w 2312194"/>
              <a:gd name="connsiteY37" fmla="*/ 492918 h 1866900"/>
              <a:gd name="connsiteX38" fmla="*/ 2243138 w 2312194"/>
              <a:gd name="connsiteY38" fmla="*/ 535781 h 1866900"/>
              <a:gd name="connsiteX39" fmla="*/ 2181225 w 2312194"/>
              <a:gd name="connsiteY39" fmla="*/ 602456 h 1866900"/>
              <a:gd name="connsiteX40" fmla="*/ 2081213 w 2312194"/>
              <a:gd name="connsiteY40" fmla="*/ 697706 h 1866900"/>
              <a:gd name="connsiteX41" fmla="*/ 1966913 w 2312194"/>
              <a:gd name="connsiteY41" fmla="*/ 797718 h 1866900"/>
              <a:gd name="connsiteX42" fmla="*/ 1857375 w 2312194"/>
              <a:gd name="connsiteY42" fmla="*/ 883443 h 1866900"/>
              <a:gd name="connsiteX43" fmla="*/ 1614488 w 2312194"/>
              <a:gd name="connsiteY43" fmla="*/ 1076325 h 1866900"/>
              <a:gd name="connsiteX44" fmla="*/ 1395413 w 2312194"/>
              <a:gd name="connsiteY44" fmla="*/ 1233487 h 1866900"/>
              <a:gd name="connsiteX45" fmla="*/ 1295400 w 2312194"/>
              <a:gd name="connsiteY45" fmla="*/ 1302543 h 1866900"/>
              <a:gd name="connsiteX46" fmla="*/ 1154906 w 2312194"/>
              <a:gd name="connsiteY46" fmla="*/ 1385887 h 1866900"/>
              <a:gd name="connsiteX47" fmla="*/ 1021556 w 2312194"/>
              <a:gd name="connsiteY47" fmla="*/ 1459706 h 1866900"/>
              <a:gd name="connsiteX48" fmla="*/ 923925 w 2312194"/>
              <a:gd name="connsiteY48" fmla="*/ 1509712 h 1866900"/>
              <a:gd name="connsiteX49" fmla="*/ 764381 w 2312194"/>
              <a:gd name="connsiteY49" fmla="*/ 1585912 h 1866900"/>
              <a:gd name="connsiteX50" fmla="*/ 595313 w 2312194"/>
              <a:gd name="connsiteY50" fmla="*/ 1659731 h 1866900"/>
              <a:gd name="connsiteX51" fmla="*/ 438150 w 2312194"/>
              <a:gd name="connsiteY51" fmla="*/ 1724025 h 1866900"/>
              <a:gd name="connsiteX52" fmla="*/ 290513 w 2312194"/>
              <a:gd name="connsiteY52" fmla="*/ 1778793 h 1866900"/>
              <a:gd name="connsiteX53" fmla="*/ 176213 w 2312194"/>
              <a:gd name="connsiteY53" fmla="*/ 1816893 h 1866900"/>
              <a:gd name="connsiteX54" fmla="*/ 40481 w 2312194"/>
              <a:gd name="connsiteY54" fmla="*/ 1862137 h 1866900"/>
              <a:gd name="connsiteX55" fmla="*/ 19050 w 2312194"/>
              <a:gd name="connsiteY55" fmla="*/ 1866900 h 1866900"/>
              <a:gd name="connsiteX56" fmla="*/ 9525 w 2312194"/>
              <a:gd name="connsiteY56" fmla="*/ 1864518 h 1866900"/>
              <a:gd name="connsiteX57" fmla="*/ 0 w 2312194"/>
              <a:gd name="connsiteY57" fmla="*/ 1854993 h 1866900"/>
              <a:gd name="connsiteX58" fmla="*/ 0 w 2312194"/>
              <a:gd name="connsiteY58" fmla="*/ 1845468 h 1866900"/>
              <a:gd name="connsiteX59" fmla="*/ 4763 w 2312194"/>
              <a:gd name="connsiteY59" fmla="*/ 1828800 h 1866900"/>
              <a:gd name="connsiteX60" fmla="*/ 16669 w 2312194"/>
              <a:gd name="connsiteY60" fmla="*/ 1821656 h 1866900"/>
              <a:gd name="connsiteX61" fmla="*/ 28575 w 2312194"/>
              <a:gd name="connsiteY61" fmla="*/ 1812131 h 1866900"/>
              <a:gd name="connsiteX62" fmla="*/ 128588 w 2312194"/>
              <a:gd name="connsiteY62" fmla="*/ 1764506 h 1866900"/>
              <a:gd name="connsiteX63" fmla="*/ 280988 w 2312194"/>
              <a:gd name="connsiteY63" fmla="*/ 1690687 h 1866900"/>
              <a:gd name="connsiteX64" fmla="*/ 442913 w 2312194"/>
              <a:gd name="connsiteY64" fmla="*/ 1609725 h 1866900"/>
              <a:gd name="connsiteX65" fmla="*/ 621506 w 2312194"/>
              <a:gd name="connsiteY65" fmla="*/ 1516856 h 1866900"/>
              <a:gd name="connsiteX66" fmla="*/ 754856 w 2312194"/>
              <a:gd name="connsiteY66" fmla="*/ 1443037 h 1866900"/>
              <a:gd name="connsiteX67" fmla="*/ 866775 w 2312194"/>
              <a:gd name="connsiteY67" fmla="*/ 1373981 h 1866900"/>
              <a:gd name="connsiteX68" fmla="*/ 954881 w 2312194"/>
              <a:gd name="connsiteY68" fmla="*/ 1316831 h 1866900"/>
              <a:gd name="connsiteX69" fmla="*/ 1073944 w 2312194"/>
              <a:gd name="connsiteY69" fmla="*/ 1231106 h 1866900"/>
              <a:gd name="connsiteX70" fmla="*/ 1200150 w 2312194"/>
              <a:gd name="connsiteY70" fmla="*/ 1135856 h 1866900"/>
              <a:gd name="connsiteX71" fmla="*/ 1271588 w 2312194"/>
              <a:gd name="connsiteY71" fmla="*/ 1078706 h 1866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2312194" h="1866900">
                <a:moveTo>
                  <a:pt x="1271588" y="1078706"/>
                </a:moveTo>
                <a:lnTo>
                  <a:pt x="1362075" y="1004887"/>
                </a:lnTo>
                <a:lnTo>
                  <a:pt x="1454944" y="921543"/>
                </a:lnTo>
                <a:lnTo>
                  <a:pt x="1531144" y="840581"/>
                </a:lnTo>
                <a:lnTo>
                  <a:pt x="1564481" y="800100"/>
                </a:lnTo>
                <a:lnTo>
                  <a:pt x="1778794" y="583406"/>
                </a:lnTo>
                <a:lnTo>
                  <a:pt x="1845469" y="502443"/>
                </a:lnTo>
                <a:lnTo>
                  <a:pt x="1921669" y="409575"/>
                </a:lnTo>
                <a:lnTo>
                  <a:pt x="1947863" y="373856"/>
                </a:lnTo>
                <a:lnTo>
                  <a:pt x="1990725" y="307181"/>
                </a:lnTo>
                <a:lnTo>
                  <a:pt x="2009775" y="269081"/>
                </a:lnTo>
                <a:lnTo>
                  <a:pt x="2016919" y="245268"/>
                </a:lnTo>
                <a:lnTo>
                  <a:pt x="2016919" y="226218"/>
                </a:lnTo>
                <a:lnTo>
                  <a:pt x="2016919" y="195262"/>
                </a:lnTo>
                <a:lnTo>
                  <a:pt x="2012156" y="154781"/>
                </a:lnTo>
                <a:lnTo>
                  <a:pt x="2000250" y="107156"/>
                </a:lnTo>
                <a:lnTo>
                  <a:pt x="1983581" y="73818"/>
                </a:lnTo>
                <a:lnTo>
                  <a:pt x="1971675" y="57150"/>
                </a:lnTo>
                <a:lnTo>
                  <a:pt x="1964531" y="35718"/>
                </a:lnTo>
                <a:lnTo>
                  <a:pt x="1966913" y="11906"/>
                </a:lnTo>
                <a:lnTo>
                  <a:pt x="1974056" y="0"/>
                </a:lnTo>
                <a:lnTo>
                  <a:pt x="1988344" y="0"/>
                </a:lnTo>
                <a:lnTo>
                  <a:pt x="2024063" y="16668"/>
                </a:lnTo>
                <a:lnTo>
                  <a:pt x="2083594" y="50006"/>
                </a:lnTo>
                <a:lnTo>
                  <a:pt x="2143125" y="88106"/>
                </a:lnTo>
                <a:lnTo>
                  <a:pt x="2176463" y="114300"/>
                </a:lnTo>
                <a:lnTo>
                  <a:pt x="2205038" y="140493"/>
                </a:lnTo>
                <a:lnTo>
                  <a:pt x="2224088" y="161925"/>
                </a:lnTo>
                <a:lnTo>
                  <a:pt x="2247900" y="190500"/>
                </a:lnTo>
                <a:lnTo>
                  <a:pt x="2266950" y="221456"/>
                </a:lnTo>
                <a:lnTo>
                  <a:pt x="2281238" y="250031"/>
                </a:lnTo>
                <a:lnTo>
                  <a:pt x="2293144" y="278606"/>
                </a:lnTo>
                <a:lnTo>
                  <a:pt x="2302669" y="314325"/>
                </a:lnTo>
                <a:lnTo>
                  <a:pt x="2309813" y="345281"/>
                </a:lnTo>
                <a:lnTo>
                  <a:pt x="2312194" y="378618"/>
                </a:lnTo>
                <a:lnTo>
                  <a:pt x="2307431" y="419100"/>
                </a:lnTo>
                <a:lnTo>
                  <a:pt x="2295525" y="457200"/>
                </a:lnTo>
                <a:lnTo>
                  <a:pt x="2276475" y="492918"/>
                </a:lnTo>
                <a:lnTo>
                  <a:pt x="2243138" y="535781"/>
                </a:lnTo>
                <a:lnTo>
                  <a:pt x="2181225" y="602456"/>
                </a:lnTo>
                <a:lnTo>
                  <a:pt x="2081213" y="697706"/>
                </a:lnTo>
                <a:lnTo>
                  <a:pt x="1966913" y="797718"/>
                </a:lnTo>
                <a:lnTo>
                  <a:pt x="1857375" y="883443"/>
                </a:lnTo>
                <a:lnTo>
                  <a:pt x="1614488" y="1076325"/>
                </a:lnTo>
                <a:lnTo>
                  <a:pt x="1395413" y="1233487"/>
                </a:lnTo>
                <a:lnTo>
                  <a:pt x="1295400" y="1302543"/>
                </a:lnTo>
                <a:lnTo>
                  <a:pt x="1154906" y="1385887"/>
                </a:lnTo>
                <a:lnTo>
                  <a:pt x="1021556" y="1459706"/>
                </a:lnTo>
                <a:lnTo>
                  <a:pt x="923925" y="1509712"/>
                </a:lnTo>
                <a:lnTo>
                  <a:pt x="764381" y="1585912"/>
                </a:lnTo>
                <a:lnTo>
                  <a:pt x="595313" y="1659731"/>
                </a:lnTo>
                <a:lnTo>
                  <a:pt x="438150" y="1724025"/>
                </a:lnTo>
                <a:lnTo>
                  <a:pt x="290513" y="1778793"/>
                </a:lnTo>
                <a:lnTo>
                  <a:pt x="176213" y="1816893"/>
                </a:lnTo>
                <a:lnTo>
                  <a:pt x="40481" y="1862137"/>
                </a:lnTo>
                <a:lnTo>
                  <a:pt x="19050" y="1866900"/>
                </a:lnTo>
                <a:lnTo>
                  <a:pt x="9525" y="1864518"/>
                </a:lnTo>
                <a:lnTo>
                  <a:pt x="0" y="1854993"/>
                </a:lnTo>
                <a:lnTo>
                  <a:pt x="0" y="1845468"/>
                </a:lnTo>
                <a:lnTo>
                  <a:pt x="4763" y="1828800"/>
                </a:lnTo>
                <a:lnTo>
                  <a:pt x="16669" y="1821656"/>
                </a:lnTo>
                <a:lnTo>
                  <a:pt x="28575" y="1812131"/>
                </a:lnTo>
                <a:lnTo>
                  <a:pt x="128588" y="1764506"/>
                </a:lnTo>
                <a:lnTo>
                  <a:pt x="280988" y="1690687"/>
                </a:lnTo>
                <a:lnTo>
                  <a:pt x="442913" y="1609725"/>
                </a:lnTo>
                <a:lnTo>
                  <a:pt x="621506" y="1516856"/>
                </a:lnTo>
                <a:lnTo>
                  <a:pt x="754856" y="1443037"/>
                </a:lnTo>
                <a:lnTo>
                  <a:pt x="866775" y="1373981"/>
                </a:lnTo>
                <a:lnTo>
                  <a:pt x="954881" y="1316831"/>
                </a:lnTo>
                <a:lnTo>
                  <a:pt x="1073944" y="1231106"/>
                </a:lnTo>
                <a:lnTo>
                  <a:pt x="1200150" y="1135856"/>
                </a:lnTo>
                <a:lnTo>
                  <a:pt x="1271588" y="10787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AD1E43C-20A8-4ECC-BF9B-7ADF7167D410}"/>
              </a:ext>
            </a:extLst>
          </p:cNvPr>
          <p:cNvGrpSpPr>
            <a:grpSpLocks/>
          </p:cNvGrpSpPr>
          <p:nvPr/>
        </p:nvGrpSpPr>
        <p:grpSpPr bwMode="auto">
          <a:xfrm>
            <a:off x="2563813" y="1493838"/>
            <a:ext cx="4662487" cy="4578350"/>
            <a:chOff x="2713038" y="1638300"/>
            <a:chExt cx="4662487" cy="4578350"/>
          </a:xfrm>
        </p:grpSpPr>
        <p:sp>
          <p:nvSpPr>
            <p:cNvPr id="19" name="フリーフォーム 75">
              <a:extLst>
                <a:ext uri="{FF2B5EF4-FFF2-40B4-BE49-F238E27FC236}">
                  <a16:creationId xmlns:a16="http://schemas.microsoft.com/office/drawing/2014/main" id="{EB042727-BE7D-45A9-B178-2092AC858A7B}"/>
                </a:ext>
              </a:extLst>
            </p:cNvPr>
            <p:cNvSpPr/>
            <p:nvPr/>
          </p:nvSpPr>
          <p:spPr>
            <a:xfrm>
              <a:off x="2760663" y="1731962"/>
              <a:ext cx="1355725" cy="1733550"/>
            </a:xfrm>
            <a:custGeom>
              <a:avLst/>
              <a:gdLst>
                <a:gd name="connsiteX0" fmla="*/ 757237 w 1357312"/>
                <a:gd name="connsiteY0" fmla="*/ 671512 h 1733550"/>
                <a:gd name="connsiteX1" fmla="*/ 669131 w 1357312"/>
                <a:gd name="connsiteY1" fmla="*/ 823912 h 1733550"/>
                <a:gd name="connsiteX2" fmla="*/ 566737 w 1357312"/>
                <a:gd name="connsiteY2" fmla="*/ 983456 h 1733550"/>
                <a:gd name="connsiteX3" fmla="*/ 428625 w 1357312"/>
                <a:gd name="connsiteY3" fmla="*/ 1181100 h 1733550"/>
                <a:gd name="connsiteX4" fmla="*/ 257175 w 1357312"/>
                <a:gd name="connsiteY4" fmla="*/ 1402556 h 1733550"/>
                <a:gd name="connsiteX5" fmla="*/ 102394 w 1357312"/>
                <a:gd name="connsiteY5" fmla="*/ 1588294 h 1733550"/>
                <a:gd name="connsiteX6" fmla="*/ 9525 w 1357312"/>
                <a:gd name="connsiteY6" fmla="*/ 1697831 h 1733550"/>
                <a:gd name="connsiteX7" fmla="*/ 0 w 1357312"/>
                <a:gd name="connsiteY7" fmla="*/ 1714500 h 1733550"/>
                <a:gd name="connsiteX8" fmla="*/ 0 w 1357312"/>
                <a:gd name="connsiteY8" fmla="*/ 1724025 h 1733550"/>
                <a:gd name="connsiteX9" fmla="*/ 9525 w 1357312"/>
                <a:gd name="connsiteY9" fmla="*/ 1733550 h 1733550"/>
                <a:gd name="connsiteX10" fmla="*/ 21431 w 1357312"/>
                <a:gd name="connsiteY10" fmla="*/ 1733550 h 1733550"/>
                <a:gd name="connsiteX11" fmla="*/ 57150 w 1357312"/>
                <a:gd name="connsiteY11" fmla="*/ 1716881 h 1733550"/>
                <a:gd name="connsiteX12" fmla="*/ 164306 w 1357312"/>
                <a:gd name="connsiteY12" fmla="*/ 1645444 h 1733550"/>
                <a:gd name="connsiteX13" fmla="*/ 304800 w 1357312"/>
                <a:gd name="connsiteY13" fmla="*/ 1528762 h 1733550"/>
                <a:gd name="connsiteX14" fmla="*/ 485775 w 1357312"/>
                <a:gd name="connsiteY14" fmla="*/ 1362075 h 1733550"/>
                <a:gd name="connsiteX15" fmla="*/ 616744 w 1357312"/>
                <a:gd name="connsiteY15" fmla="*/ 1226344 h 1733550"/>
                <a:gd name="connsiteX16" fmla="*/ 809625 w 1357312"/>
                <a:gd name="connsiteY16" fmla="*/ 1000125 h 1733550"/>
                <a:gd name="connsiteX17" fmla="*/ 969169 w 1357312"/>
                <a:gd name="connsiteY17" fmla="*/ 788194 h 1733550"/>
                <a:gd name="connsiteX18" fmla="*/ 1071562 w 1357312"/>
                <a:gd name="connsiteY18" fmla="*/ 645319 h 1733550"/>
                <a:gd name="connsiteX19" fmla="*/ 1216819 w 1357312"/>
                <a:gd name="connsiteY19" fmla="*/ 433387 h 1733550"/>
                <a:gd name="connsiteX20" fmla="*/ 1243012 w 1357312"/>
                <a:gd name="connsiteY20" fmla="*/ 392906 h 1733550"/>
                <a:gd name="connsiteX21" fmla="*/ 1319212 w 1357312"/>
                <a:gd name="connsiteY21" fmla="*/ 350044 h 1733550"/>
                <a:gd name="connsiteX22" fmla="*/ 1345406 w 1357312"/>
                <a:gd name="connsiteY22" fmla="*/ 326231 h 1733550"/>
                <a:gd name="connsiteX23" fmla="*/ 1357312 w 1357312"/>
                <a:gd name="connsiteY23" fmla="*/ 297656 h 1733550"/>
                <a:gd name="connsiteX24" fmla="*/ 1354931 w 1357312"/>
                <a:gd name="connsiteY24" fmla="*/ 269081 h 1733550"/>
                <a:gd name="connsiteX25" fmla="*/ 1347787 w 1357312"/>
                <a:gd name="connsiteY25" fmla="*/ 242887 h 1733550"/>
                <a:gd name="connsiteX26" fmla="*/ 1331119 w 1357312"/>
                <a:gd name="connsiteY26" fmla="*/ 219075 h 1733550"/>
                <a:gd name="connsiteX27" fmla="*/ 1304925 w 1357312"/>
                <a:gd name="connsiteY27" fmla="*/ 192881 h 1733550"/>
                <a:gd name="connsiteX28" fmla="*/ 1245394 w 1357312"/>
                <a:gd name="connsiteY28" fmla="*/ 150019 h 1733550"/>
                <a:gd name="connsiteX29" fmla="*/ 1164431 w 1357312"/>
                <a:gd name="connsiteY29" fmla="*/ 97631 h 1733550"/>
                <a:gd name="connsiteX30" fmla="*/ 1100137 w 1357312"/>
                <a:gd name="connsiteY30" fmla="*/ 59531 h 1733550"/>
                <a:gd name="connsiteX31" fmla="*/ 1033462 w 1357312"/>
                <a:gd name="connsiteY31" fmla="*/ 26194 h 1733550"/>
                <a:gd name="connsiteX32" fmla="*/ 976312 w 1357312"/>
                <a:gd name="connsiteY32" fmla="*/ 4762 h 1733550"/>
                <a:gd name="connsiteX33" fmla="*/ 954881 w 1357312"/>
                <a:gd name="connsiteY33" fmla="*/ 0 h 1733550"/>
                <a:gd name="connsiteX34" fmla="*/ 926306 w 1357312"/>
                <a:gd name="connsiteY34" fmla="*/ 0 h 1733550"/>
                <a:gd name="connsiteX35" fmla="*/ 881062 w 1357312"/>
                <a:gd name="connsiteY35" fmla="*/ 4762 h 1733550"/>
                <a:gd name="connsiteX36" fmla="*/ 866775 w 1357312"/>
                <a:gd name="connsiteY36" fmla="*/ 11906 h 1733550"/>
                <a:gd name="connsiteX37" fmla="*/ 866775 w 1357312"/>
                <a:gd name="connsiteY37" fmla="*/ 21431 h 1733550"/>
                <a:gd name="connsiteX38" fmla="*/ 866775 w 1357312"/>
                <a:gd name="connsiteY38" fmla="*/ 30956 h 1733550"/>
                <a:gd name="connsiteX39" fmla="*/ 871537 w 1357312"/>
                <a:gd name="connsiteY39" fmla="*/ 45244 h 1733550"/>
                <a:gd name="connsiteX40" fmla="*/ 883444 w 1357312"/>
                <a:gd name="connsiteY40" fmla="*/ 59531 h 1733550"/>
                <a:gd name="connsiteX41" fmla="*/ 904875 w 1357312"/>
                <a:gd name="connsiteY41" fmla="*/ 85725 h 1733550"/>
                <a:gd name="connsiteX42" fmla="*/ 923925 w 1357312"/>
                <a:gd name="connsiteY42" fmla="*/ 109537 h 1733550"/>
                <a:gd name="connsiteX43" fmla="*/ 935831 w 1357312"/>
                <a:gd name="connsiteY43" fmla="*/ 128587 h 1733550"/>
                <a:gd name="connsiteX44" fmla="*/ 942975 w 1357312"/>
                <a:gd name="connsiteY44" fmla="*/ 150019 h 1733550"/>
                <a:gd name="connsiteX45" fmla="*/ 947737 w 1357312"/>
                <a:gd name="connsiteY45" fmla="*/ 169069 h 1733550"/>
                <a:gd name="connsiteX46" fmla="*/ 952500 w 1357312"/>
                <a:gd name="connsiteY46" fmla="*/ 195262 h 1733550"/>
                <a:gd name="connsiteX47" fmla="*/ 952500 w 1357312"/>
                <a:gd name="connsiteY47" fmla="*/ 216694 h 1733550"/>
                <a:gd name="connsiteX48" fmla="*/ 945356 w 1357312"/>
                <a:gd name="connsiteY48" fmla="*/ 257175 h 1733550"/>
                <a:gd name="connsiteX49" fmla="*/ 928687 w 1357312"/>
                <a:gd name="connsiteY49" fmla="*/ 316706 h 1733550"/>
                <a:gd name="connsiteX50" fmla="*/ 895350 w 1357312"/>
                <a:gd name="connsiteY50" fmla="*/ 400050 h 1733550"/>
                <a:gd name="connsiteX51" fmla="*/ 835819 w 1357312"/>
                <a:gd name="connsiteY51" fmla="*/ 528637 h 1733550"/>
                <a:gd name="connsiteX52" fmla="*/ 757237 w 1357312"/>
                <a:gd name="connsiteY52" fmla="*/ 671512 h 173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57312" h="1733550">
                  <a:moveTo>
                    <a:pt x="757237" y="671512"/>
                  </a:moveTo>
                  <a:lnTo>
                    <a:pt x="669131" y="823912"/>
                  </a:lnTo>
                  <a:lnTo>
                    <a:pt x="566737" y="983456"/>
                  </a:lnTo>
                  <a:lnTo>
                    <a:pt x="428625" y="1181100"/>
                  </a:lnTo>
                  <a:lnTo>
                    <a:pt x="257175" y="1402556"/>
                  </a:lnTo>
                  <a:lnTo>
                    <a:pt x="102394" y="1588294"/>
                  </a:lnTo>
                  <a:lnTo>
                    <a:pt x="9525" y="1697831"/>
                  </a:lnTo>
                  <a:lnTo>
                    <a:pt x="0" y="1714500"/>
                  </a:lnTo>
                  <a:lnTo>
                    <a:pt x="0" y="1724025"/>
                  </a:lnTo>
                  <a:lnTo>
                    <a:pt x="9525" y="1733550"/>
                  </a:lnTo>
                  <a:lnTo>
                    <a:pt x="21431" y="1733550"/>
                  </a:lnTo>
                  <a:lnTo>
                    <a:pt x="57150" y="1716881"/>
                  </a:lnTo>
                  <a:lnTo>
                    <a:pt x="164306" y="1645444"/>
                  </a:lnTo>
                  <a:lnTo>
                    <a:pt x="304800" y="1528762"/>
                  </a:lnTo>
                  <a:lnTo>
                    <a:pt x="485775" y="1362075"/>
                  </a:lnTo>
                  <a:lnTo>
                    <a:pt x="616744" y="1226344"/>
                  </a:lnTo>
                  <a:lnTo>
                    <a:pt x="809625" y="1000125"/>
                  </a:lnTo>
                  <a:lnTo>
                    <a:pt x="969169" y="788194"/>
                  </a:lnTo>
                  <a:lnTo>
                    <a:pt x="1071562" y="645319"/>
                  </a:lnTo>
                  <a:lnTo>
                    <a:pt x="1216819" y="433387"/>
                  </a:lnTo>
                  <a:lnTo>
                    <a:pt x="1243012" y="392906"/>
                  </a:lnTo>
                  <a:lnTo>
                    <a:pt x="1319212" y="350044"/>
                  </a:lnTo>
                  <a:lnTo>
                    <a:pt x="1345406" y="326231"/>
                  </a:lnTo>
                  <a:lnTo>
                    <a:pt x="1357312" y="297656"/>
                  </a:lnTo>
                  <a:lnTo>
                    <a:pt x="1354931" y="269081"/>
                  </a:lnTo>
                  <a:lnTo>
                    <a:pt x="1347787" y="242887"/>
                  </a:lnTo>
                  <a:lnTo>
                    <a:pt x="1331119" y="219075"/>
                  </a:lnTo>
                  <a:lnTo>
                    <a:pt x="1304925" y="192881"/>
                  </a:lnTo>
                  <a:lnTo>
                    <a:pt x="1245394" y="150019"/>
                  </a:lnTo>
                  <a:lnTo>
                    <a:pt x="1164431" y="97631"/>
                  </a:lnTo>
                  <a:lnTo>
                    <a:pt x="1100137" y="59531"/>
                  </a:lnTo>
                  <a:lnTo>
                    <a:pt x="1033462" y="26194"/>
                  </a:lnTo>
                  <a:lnTo>
                    <a:pt x="976312" y="4762"/>
                  </a:lnTo>
                  <a:lnTo>
                    <a:pt x="954881" y="0"/>
                  </a:lnTo>
                  <a:lnTo>
                    <a:pt x="926306" y="0"/>
                  </a:lnTo>
                  <a:lnTo>
                    <a:pt x="881062" y="4762"/>
                  </a:lnTo>
                  <a:lnTo>
                    <a:pt x="866775" y="11906"/>
                  </a:lnTo>
                  <a:lnTo>
                    <a:pt x="866775" y="21431"/>
                  </a:lnTo>
                  <a:lnTo>
                    <a:pt x="866775" y="30956"/>
                  </a:lnTo>
                  <a:lnTo>
                    <a:pt x="871537" y="45244"/>
                  </a:lnTo>
                  <a:lnTo>
                    <a:pt x="883444" y="59531"/>
                  </a:lnTo>
                  <a:lnTo>
                    <a:pt x="904875" y="85725"/>
                  </a:lnTo>
                  <a:lnTo>
                    <a:pt x="923925" y="109537"/>
                  </a:lnTo>
                  <a:lnTo>
                    <a:pt x="935831" y="128587"/>
                  </a:lnTo>
                  <a:lnTo>
                    <a:pt x="942975" y="150019"/>
                  </a:lnTo>
                  <a:lnTo>
                    <a:pt x="947737" y="169069"/>
                  </a:lnTo>
                  <a:lnTo>
                    <a:pt x="952500" y="195262"/>
                  </a:lnTo>
                  <a:lnTo>
                    <a:pt x="952500" y="216694"/>
                  </a:lnTo>
                  <a:lnTo>
                    <a:pt x="945356" y="257175"/>
                  </a:lnTo>
                  <a:lnTo>
                    <a:pt x="928687" y="316706"/>
                  </a:lnTo>
                  <a:lnTo>
                    <a:pt x="895350" y="400050"/>
                  </a:lnTo>
                  <a:lnTo>
                    <a:pt x="835819" y="528637"/>
                  </a:lnTo>
                  <a:lnTo>
                    <a:pt x="757237" y="6715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79">
              <a:extLst>
                <a:ext uri="{FF2B5EF4-FFF2-40B4-BE49-F238E27FC236}">
                  <a16:creationId xmlns:a16="http://schemas.microsoft.com/office/drawing/2014/main" id="{C6A10072-348E-4627-B2D3-544863E47176}"/>
                </a:ext>
              </a:extLst>
            </p:cNvPr>
            <p:cNvSpPr/>
            <p:nvPr/>
          </p:nvSpPr>
          <p:spPr>
            <a:xfrm>
              <a:off x="4230688" y="3935412"/>
              <a:ext cx="536575" cy="831850"/>
            </a:xfrm>
            <a:custGeom>
              <a:avLst/>
              <a:gdLst>
                <a:gd name="connsiteX0" fmla="*/ 166688 w 535782"/>
                <a:gd name="connsiteY0" fmla="*/ 507207 h 831057"/>
                <a:gd name="connsiteX1" fmla="*/ 192882 w 535782"/>
                <a:gd name="connsiteY1" fmla="*/ 457200 h 831057"/>
                <a:gd name="connsiteX2" fmla="*/ 228600 w 535782"/>
                <a:gd name="connsiteY2" fmla="*/ 383382 h 831057"/>
                <a:gd name="connsiteX3" fmla="*/ 252413 w 535782"/>
                <a:gd name="connsiteY3" fmla="*/ 326232 h 831057"/>
                <a:gd name="connsiteX4" fmla="*/ 271463 w 535782"/>
                <a:gd name="connsiteY4" fmla="*/ 271463 h 831057"/>
                <a:gd name="connsiteX5" fmla="*/ 283369 w 535782"/>
                <a:gd name="connsiteY5" fmla="*/ 226219 h 831057"/>
                <a:gd name="connsiteX6" fmla="*/ 285750 w 535782"/>
                <a:gd name="connsiteY6" fmla="*/ 204788 h 831057"/>
                <a:gd name="connsiteX7" fmla="*/ 288132 w 535782"/>
                <a:gd name="connsiteY7" fmla="*/ 176213 h 831057"/>
                <a:gd name="connsiteX8" fmla="*/ 283369 w 535782"/>
                <a:gd name="connsiteY8" fmla="*/ 142875 h 831057"/>
                <a:gd name="connsiteX9" fmla="*/ 269082 w 535782"/>
                <a:gd name="connsiteY9" fmla="*/ 104775 h 831057"/>
                <a:gd name="connsiteX10" fmla="*/ 242888 w 535782"/>
                <a:gd name="connsiteY10" fmla="*/ 59532 h 831057"/>
                <a:gd name="connsiteX11" fmla="*/ 223838 w 535782"/>
                <a:gd name="connsiteY11" fmla="*/ 30957 h 831057"/>
                <a:gd name="connsiteX12" fmla="*/ 221457 w 535782"/>
                <a:gd name="connsiteY12" fmla="*/ 11907 h 831057"/>
                <a:gd name="connsiteX13" fmla="*/ 228600 w 535782"/>
                <a:gd name="connsiteY13" fmla="*/ 0 h 831057"/>
                <a:gd name="connsiteX14" fmla="*/ 247650 w 535782"/>
                <a:gd name="connsiteY14" fmla="*/ 0 h 831057"/>
                <a:gd name="connsiteX15" fmla="*/ 276225 w 535782"/>
                <a:gd name="connsiteY15" fmla="*/ 7144 h 831057"/>
                <a:gd name="connsiteX16" fmla="*/ 323850 w 535782"/>
                <a:gd name="connsiteY16" fmla="*/ 19050 h 831057"/>
                <a:gd name="connsiteX17" fmla="*/ 359569 w 535782"/>
                <a:gd name="connsiteY17" fmla="*/ 33338 h 831057"/>
                <a:gd name="connsiteX18" fmla="*/ 397669 w 535782"/>
                <a:gd name="connsiteY18" fmla="*/ 54769 h 831057"/>
                <a:gd name="connsiteX19" fmla="*/ 431007 w 535782"/>
                <a:gd name="connsiteY19" fmla="*/ 80963 h 831057"/>
                <a:gd name="connsiteX20" fmla="*/ 461963 w 535782"/>
                <a:gd name="connsiteY20" fmla="*/ 109538 h 831057"/>
                <a:gd name="connsiteX21" fmla="*/ 492919 w 535782"/>
                <a:gd name="connsiteY21" fmla="*/ 150019 h 831057"/>
                <a:gd name="connsiteX22" fmla="*/ 514350 w 535782"/>
                <a:gd name="connsiteY22" fmla="*/ 185738 h 831057"/>
                <a:gd name="connsiteX23" fmla="*/ 523875 w 535782"/>
                <a:gd name="connsiteY23" fmla="*/ 211932 h 831057"/>
                <a:gd name="connsiteX24" fmla="*/ 533400 w 535782"/>
                <a:gd name="connsiteY24" fmla="*/ 247650 h 831057"/>
                <a:gd name="connsiteX25" fmla="*/ 535782 w 535782"/>
                <a:gd name="connsiteY25" fmla="*/ 269082 h 831057"/>
                <a:gd name="connsiteX26" fmla="*/ 533400 w 535782"/>
                <a:gd name="connsiteY26" fmla="*/ 307182 h 831057"/>
                <a:gd name="connsiteX27" fmla="*/ 526257 w 535782"/>
                <a:gd name="connsiteY27" fmla="*/ 333375 h 831057"/>
                <a:gd name="connsiteX28" fmla="*/ 511969 w 535782"/>
                <a:gd name="connsiteY28" fmla="*/ 369094 h 831057"/>
                <a:gd name="connsiteX29" fmla="*/ 466725 w 535782"/>
                <a:gd name="connsiteY29" fmla="*/ 423863 h 831057"/>
                <a:gd name="connsiteX30" fmla="*/ 345282 w 535782"/>
                <a:gd name="connsiteY30" fmla="*/ 564357 h 831057"/>
                <a:gd name="connsiteX31" fmla="*/ 161925 w 535782"/>
                <a:gd name="connsiteY31" fmla="*/ 740569 h 831057"/>
                <a:gd name="connsiteX32" fmla="*/ 50007 w 535782"/>
                <a:gd name="connsiteY32" fmla="*/ 828675 h 831057"/>
                <a:gd name="connsiteX33" fmla="*/ 30957 w 535782"/>
                <a:gd name="connsiteY33" fmla="*/ 831057 h 831057"/>
                <a:gd name="connsiteX34" fmla="*/ 9525 w 535782"/>
                <a:gd name="connsiteY34" fmla="*/ 831057 h 831057"/>
                <a:gd name="connsiteX35" fmla="*/ 0 w 535782"/>
                <a:gd name="connsiteY35" fmla="*/ 809625 h 831057"/>
                <a:gd name="connsiteX36" fmla="*/ 7144 w 535782"/>
                <a:gd name="connsiteY36" fmla="*/ 790575 h 831057"/>
                <a:gd name="connsiteX37" fmla="*/ 71438 w 535782"/>
                <a:gd name="connsiteY37" fmla="*/ 683419 h 831057"/>
                <a:gd name="connsiteX38" fmla="*/ 166688 w 535782"/>
                <a:gd name="connsiteY38" fmla="*/ 507207 h 83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35782" h="831057">
                  <a:moveTo>
                    <a:pt x="166688" y="507207"/>
                  </a:moveTo>
                  <a:lnTo>
                    <a:pt x="192882" y="457200"/>
                  </a:lnTo>
                  <a:lnTo>
                    <a:pt x="228600" y="383382"/>
                  </a:lnTo>
                  <a:lnTo>
                    <a:pt x="252413" y="326232"/>
                  </a:lnTo>
                  <a:lnTo>
                    <a:pt x="271463" y="271463"/>
                  </a:lnTo>
                  <a:lnTo>
                    <a:pt x="283369" y="226219"/>
                  </a:lnTo>
                  <a:lnTo>
                    <a:pt x="285750" y="204788"/>
                  </a:lnTo>
                  <a:lnTo>
                    <a:pt x="288132" y="176213"/>
                  </a:lnTo>
                  <a:lnTo>
                    <a:pt x="283369" y="142875"/>
                  </a:lnTo>
                  <a:lnTo>
                    <a:pt x="269082" y="104775"/>
                  </a:lnTo>
                  <a:lnTo>
                    <a:pt x="242888" y="59532"/>
                  </a:lnTo>
                  <a:lnTo>
                    <a:pt x="223838" y="30957"/>
                  </a:lnTo>
                  <a:lnTo>
                    <a:pt x="221457" y="11907"/>
                  </a:lnTo>
                  <a:lnTo>
                    <a:pt x="228600" y="0"/>
                  </a:lnTo>
                  <a:lnTo>
                    <a:pt x="247650" y="0"/>
                  </a:lnTo>
                  <a:lnTo>
                    <a:pt x="276225" y="7144"/>
                  </a:lnTo>
                  <a:lnTo>
                    <a:pt x="323850" y="19050"/>
                  </a:lnTo>
                  <a:lnTo>
                    <a:pt x="359569" y="33338"/>
                  </a:lnTo>
                  <a:lnTo>
                    <a:pt x="397669" y="54769"/>
                  </a:lnTo>
                  <a:lnTo>
                    <a:pt x="431007" y="80963"/>
                  </a:lnTo>
                  <a:lnTo>
                    <a:pt x="461963" y="109538"/>
                  </a:lnTo>
                  <a:lnTo>
                    <a:pt x="492919" y="150019"/>
                  </a:lnTo>
                  <a:lnTo>
                    <a:pt x="514350" y="185738"/>
                  </a:lnTo>
                  <a:lnTo>
                    <a:pt x="523875" y="211932"/>
                  </a:lnTo>
                  <a:lnTo>
                    <a:pt x="533400" y="247650"/>
                  </a:lnTo>
                  <a:lnTo>
                    <a:pt x="535782" y="269082"/>
                  </a:lnTo>
                  <a:lnTo>
                    <a:pt x="533400" y="307182"/>
                  </a:lnTo>
                  <a:lnTo>
                    <a:pt x="526257" y="333375"/>
                  </a:lnTo>
                  <a:lnTo>
                    <a:pt x="511969" y="369094"/>
                  </a:lnTo>
                  <a:lnTo>
                    <a:pt x="466725" y="423863"/>
                  </a:lnTo>
                  <a:lnTo>
                    <a:pt x="345282" y="564357"/>
                  </a:lnTo>
                  <a:lnTo>
                    <a:pt x="161925" y="740569"/>
                  </a:lnTo>
                  <a:lnTo>
                    <a:pt x="50007" y="828675"/>
                  </a:lnTo>
                  <a:lnTo>
                    <a:pt x="30957" y="831057"/>
                  </a:lnTo>
                  <a:lnTo>
                    <a:pt x="9525" y="831057"/>
                  </a:lnTo>
                  <a:lnTo>
                    <a:pt x="0" y="809625"/>
                  </a:lnTo>
                  <a:lnTo>
                    <a:pt x="7144" y="790575"/>
                  </a:lnTo>
                  <a:lnTo>
                    <a:pt x="71438" y="683419"/>
                  </a:lnTo>
                  <a:lnTo>
                    <a:pt x="166688" y="5072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BC7F9426-BF06-4B8D-9005-89D3DFCBECDE}"/>
                </a:ext>
              </a:extLst>
            </p:cNvPr>
            <p:cNvSpPr/>
            <p:nvPr/>
          </p:nvSpPr>
          <p:spPr>
            <a:xfrm>
              <a:off x="2998788" y="4362450"/>
              <a:ext cx="625475" cy="788987"/>
            </a:xfrm>
            <a:custGeom>
              <a:avLst/>
              <a:gdLst>
                <a:gd name="connsiteX0" fmla="*/ 197644 w 626269"/>
                <a:gd name="connsiteY0" fmla="*/ 278606 h 788194"/>
                <a:gd name="connsiteX1" fmla="*/ 238125 w 626269"/>
                <a:gd name="connsiteY1" fmla="*/ 340519 h 788194"/>
                <a:gd name="connsiteX2" fmla="*/ 259556 w 626269"/>
                <a:gd name="connsiteY2" fmla="*/ 376238 h 788194"/>
                <a:gd name="connsiteX3" fmla="*/ 280987 w 626269"/>
                <a:gd name="connsiteY3" fmla="*/ 414338 h 788194"/>
                <a:gd name="connsiteX4" fmla="*/ 302419 w 626269"/>
                <a:gd name="connsiteY4" fmla="*/ 457200 h 788194"/>
                <a:gd name="connsiteX5" fmla="*/ 328612 w 626269"/>
                <a:gd name="connsiteY5" fmla="*/ 511969 h 788194"/>
                <a:gd name="connsiteX6" fmla="*/ 352425 w 626269"/>
                <a:gd name="connsiteY6" fmla="*/ 571500 h 788194"/>
                <a:gd name="connsiteX7" fmla="*/ 388144 w 626269"/>
                <a:gd name="connsiteY7" fmla="*/ 657225 h 788194"/>
                <a:gd name="connsiteX8" fmla="*/ 397669 w 626269"/>
                <a:gd name="connsiteY8" fmla="*/ 678656 h 788194"/>
                <a:gd name="connsiteX9" fmla="*/ 411956 w 626269"/>
                <a:gd name="connsiteY9" fmla="*/ 702469 h 788194"/>
                <a:gd name="connsiteX10" fmla="*/ 435769 w 626269"/>
                <a:gd name="connsiteY10" fmla="*/ 728663 h 788194"/>
                <a:gd name="connsiteX11" fmla="*/ 466725 w 626269"/>
                <a:gd name="connsiteY11" fmla="*/ 759619 h 788194"/>
                <a:gd name="connsiteX12" fmla="*/ 492919 w 626269"/>
                <a:gd name="connsiteY12" fmla="*/ 778669 h 788194"/>
                <a:gd name="connsiteX13" fmla="*/ 516731 w 626269"/>
                <a:gd name="connsiteY13" fmla="*/ 788194 h 788194"/>
                <a:gd name="connsiteX14" fmla="*/ 533400 w 626269"/>
                <a:gd name="connsiteY14" fmla="*/ 788194 h 788194"/>
                <a:gd name="connsiteX15" fmla="*/ 550069 w 626269"/>
                <a:gd name="connsiteY15" fmla="*/ 781050 h 788194"/>
                <a:gd name="connsiteX16" fmla="*/ 564356 w 626269"/>
                <a:gd name="connsiteY16" fmla="*/ 769144 h 788194"/>
                <a:gd name="connsiteX17" fmla="*/ 576262 w 626269"/>
                <a:gd name="connsiteY17" fmla="*/ 752475 h 788194"/>
                <a:gd name="connsiteX18" fmla="*/ 588169 w 626269"/>
                <a:gd name="connsiteY18" fmla="*/ 731044 h 788194"/>
                <a:gd name="connsiteX19" fmla="*/ 597694 w 626269"/>
                <a:gd name="connsiteY19" fmla="*/ 702469 h 788194"/>
                <a:gd name="connsiteX20" fmla="*/ 607219 w 626269"/>
                <a:gd name="connsiteY20" fmla="*/ 652463 h 788194"/>
                <a:gd name="connsiteX21" fmla="*/ 623887 w 626269"/>
                <a:gd name="connsiteY21" fmla="*/ 521494 h 788194"/>
                <a:gd name="connsiteX22" fmla="*/ 626269 w 626269"/>
                <a:gd name="connsiteY22" fmla="*/ 495300 h 788194"/>
                <a:gd name="connsiteX23" fmla="*/ 614362 w 626269"/>
                <a:gd name="connsiteY23" fmla="*/ 447675 h 788194"/>
                <a:gd name="connsiteX24" fmla="*/ 590550 w 626269"/>
                <a:gd name="connsiteY24" fmla="*/ 385763 h 788194"/>
                <a:gd name="connsiteX25" fmla="*/ 566737 w 626269"/>
                <a:gd name="connsiteY25" fmla="*/ 328613 h 788194"/>
                <a:gd name="connsiteX26" fmla="*/ 538162 w 626269"/>
                <a:gd name="connsiteY26" fmla="*/ 278606 h 788194"/>
                <a:gd name="connsiteX27" fmla="*/ 523875 w 626269"/>
                <a:gd name="connsiteY27" fmla="*/ 257175 h 788194"/>
                <a:gd name="connsiteX28" fmla="*/ 511969 w 626269"/>
                <a:gd name="connsiteY28" fmla="*/ 240506 h 788194"/>
                <a:gd name="connsiteX29" fmla="*/ 497681 w 626269"/>
                <a:gd name="connsiteY29" fmla="*/ 223838 h 788194"/>
                <a:gd name="connsiteX30" fmla="*/ 478631 w 626269"/>
                <a:gd name="connsiteY30" fmla="*/ 207169 h 788194"/>
                <a:gd name="connsiteX31" fmla="*/ 454819 w 626269"/>
                <a:gd name="connsiteY31" fmla="*/ 188119 h 788194"/>
                <a:gd name="connsiteX32" fmla="*/ 416719 w 626269"/>
                <a:gd name="connsiteY32" fmla="*/ 164306 h 788194"/>
                <a:gd name="connsiteX33" fmla="*/ 373856 w 626269"/>
                <a:gd name="connsiteY33" fmla="*/ 140494 h 788194"/>
                <a:gd name="connsiteX34" fmla="*/ 266700 w 626269"/>
                <a:gd name="connsiteY34" fmla="*/ 90488 h 788194"/>
                <a:gd name="connsiteX35" fmla="*/ 152400 w 626269"/>
                <a:gd name="connsiteY35" fmla="*/ 45244 h 788194"/>
                <a:gd name="connsiteX36" fmla="*/ 88106 w 626269"/>
                <a:gd name="connsiteY36" fmla="*/ 21431 h 788194"/>
                <a:gd name="connsiteX37" fmla="*/ 47625 w 626269"/>
                <a:gd name="connsiteY37" fmla="*/ 7144 h 788194"/>
                <a:gd name="connsiteX38" fmla="*/ 23812 w 626269"/>
                <a:gd name="connsiteY38" fmla="*/ 0 h 788194"/>
                <a:gd name="connsiteX39" fmla="*/ 7144 w 626269"/>
                <a:gd name="connsiteY39" fmla="*/ 2381 h 788194"/>
                <a:gd name="connsiteX40" fmla="*/ 0 w 626269"/>
                <a:gd name="connsiteY40" fmla="*/ 9525 h 788194"/>
                <a:gd name="connsiteX41" fmla="*/ 4762 w 626269"/>
                <a:gd name="connsiteY41" fmla="*/ 19050 h 788194"/>
                <a:gd name="connsiteX42" fmla="*/ 26194 w 626269"/>
                <a:gd name="connsiteY42" fmla="*/ 50006 h 788194"/>
                <a:gd name="connsiteX43" fmla="*/ 71437 w 626269"/>
                <a:gd name="connsiteY43" fmla="*/ 107156 h 788194"/>
                <a:gd name="connsiteX44" fmla="*/ 135731 w 626269"/>
                <a:gd name="connsiteY44" fmla="*/ 190500 h 788194"/>
                <a:gd name="connsiteX45" fmla="*/ 197644 w 626269"/>
                <a:gd name="connsiteY45" fmla="*/ 278606 h 78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26269" h="788194">
                  <a:moveTo>
                    <a:pt x="197644" y="278606"/>
                  </a:moveTo>
                  <a:lnTo>
                    <a:pt x="238125" y="340519"/>
                  </a:lnTo>
                  <a:lnTo>
                    <a:pt x="259556" y="376238"/>
                  </a:lnTo>
                  <a:lnTo>
                    <a:pt x="280987" y="414338"/>
                  </a:lnTo>
                  <a:lnTo>
                    <a:pt x="302419" y="457200"/>
                  </a:lnTo>
                  <a:lnTo>
                    <a:pt x="328612" y="511969"/>
                  </a:lnTo>
                  <a:lnTo>
                    <a:pt x="352425" y="571500"/>
                  </a:lnTo>
                  <a:lnTo>
                    <a:pt x="388144" y="657225"/>
                  </a:lnTo>
                  <a:lnTo>
                    <a:pt x="397669" y="678656"/>
                  </a:lnTo>
                  <a:lnTo>
                    <a:pt x="411956" y="702469"/>
                  </a:lnTo>
                  <a:lnTo>
                    <a:pt x="435769" y="728663"/>
                  </a:lnTo>
                  <a:lnTo>
                    <a:pt x="466725" y="759619"/>
                  </a:lnTo>
                  <a:lnTo>
                    <a:pt x="492919" y="778669"/>
                  </a:lnTo>
                  <a:lnTo>
                    <a:pt x="516731" y="788194"/>
                  </a:lnTo>
                  <a:lnTo>
                    <a:pt x="533400" y="788194"/>
                  </a:lnTo>
                  <a:lnTo>
                    <a:pt x="550069" y="781050"/>
                  </a:lnTo>
                  <a:lnTo>
                    <a:pt x="564356" y="769144"/>
                  </a:lnTo>
                  <a:lnTo>
                    <a:pt x="576262" y="752475"/>
                  </a:lnTo>
                  <a:lnTo>
                    <a:pt x="588169" y="731044"/>
                  </a:lnTo>
                  <a:lnTo>
                    <a:pt x="597694" y="702469"/>
                  </a:lnTo>
                  <a:lnTo>
                    <a:pt x="607219" y="652463"/>
                  </a:lnTo>
                  <a:lnTo>
                    <a:pt x="623887" y="521494"/>
                  </a:lnTo>
                  <a:lnTo>
                    <a:pt x="626269" y="495300"/>
                  </a:lnTo>
                  <a:lnTo>
                    <a:pt x="614362" y="447675"/>
                  </a:lnTo>
                  <a:lnTo>
                    <a:pt x="590550" y="385763"/>
                  </a:lnTo>
                  <a:lnTo>
                    <a:pt x="566737" y="328613"/>
                  </a:lnTo>
                  <a:lnTo>
                    <a:pt x="538162" y="278606"/>
                  </a:lnTo>
                  <a:lnTo>
                    <a:pt x="523875" y="257175"/>
                  </a:lnTo>
                  <a:lnTo>
                    <a:pt x="511969" y="240506"/>
                  </a:lnTo>
                  <a:lnTo>
                    <a:pt x="497681" y="223838"/>
                  </a:lnTo>
                  <a:lnTo>
                    <a:pt x="478631" y="207169"/>
                  </a:lnTo>
                  <a:lnTo>
                    <a:pt x="454819" y="188119"/>
                  </a:lnTo>
                  <a:lnTo>
                    <a:pt x="416719" y="164306"/>
                  </a:lnTo>
                  <a:lnTo>
                    <a:pt x="373856" y="140494"/>
                  </a:lnTo>
                  <a:lnTo>
                    <a:pt x="266700" y="90488"/>
                  </a:lnTo>
                  <a:lnTo>
                    <a:pt x="152400" y="45244"/>
                  </a:lnTo>
                  <a:lnTo>
                    <a:pt x="88106" y="21431"/>
                  </a:lnTo>
                  <a:lnTo>
                    <a:pt x="47625" y="7144"/>
                  </a:lnTo>
                  <a:lnTo>
                    <a:pt x="23812" y="0"/>
                  </a:lnTo>
                  <a:lnTo>
                    <a:pt x="7144" y="2381"/>
                  </a:lnTo>
                  <a:lnTo>
                    <a:pt x="0" y="9525"/>
                  </a:lnTo>
                  <a:lnTo>
                    <a:pt x="4762" y="19050"/>
                  </a:lnTo>
                  <a:lnTo>
                    <a:pt x="26194" y="50006"/>
                  </a:lnTo>
                  <a:lnTo>
                    <a:pt x="71437" y="107156"/>
                  </a:lnTo>
                  <a:lnTo>
                    <a:pt x="135731" y="190500"/>
                  </a:lnTo>
                  <a:lnTo>
                    <a:pt x="197644" y="2786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1">
              <a:extLst>
                <a:ext uri="{FF2B5EF4-FFF2-40B4-BE49-F238E27FC236}">
                  <a16:creationId xmlns:a16="http://schemas.microsoft.com/office/drawing/2014/main" id="{8174B78A-B91B-4027-96B3-ACF4DF653885}"/>
                </a:ext>
              </a:extLst>
            </p:cNvPr>
            <p:cNvSpPr/>
            <p:nvPr/>
          </p:nvSpPr>
          <p:spPr>
            <a:xfrm>
              <a:off x="6319838" y="1754187"/>
              <a:ext cx="722312" cy="644525"/>
            </a:xfrm>
            <a:custGeom>
              <a:avLst/>
              <a:gdLst>
                <a:gd name="connsiteX0" fmla="*/ 342900 w 721518"/>
                <a:gd name="connsiteY0" fmla="*/ 78582 h 642938"/>
                <a:gd name="connsiteX1" fmla="*/ 238125 w 721518"/>
                <a:gd name="connsiteY1" fmla="*/ 47625 h 642938"/>
                <a:gd name="connsiteX2" fmla="*/ 142875 w 721518"/>
                <a:gd name="connsiteY2" fmla="*/ 23813 h 642938"/>
                <a:gd name="connsiteX3" fmla="*/ 38100 w 721518"/>
                <a:gd name="connsiteY3" fmla="*/ 2382 h 642938"/>
                <a:gd name="connsiteX4" fmla="*/ 14287 w 721518"/>
                <a:gd name="connsiteY4" fmla="*/ 0 h 642938"/>
                <a:gd name="connsiteX5" fmla="*/ 2381 w 721518"/>
                <a:gd name="connsiteY5" fmla="*/ 4763 h 642938"/>
                <a:gd name="connsiteX6" fmla="*/ 0 w 721518"/>
                <a:gd name="connsiteY6" fmla="*/ 19050 h 642938"/>
                <a:gd name="connsiteX7" fmla="*/ 4762 w 721518"/>
                <a:gd name="connsiteY7" fmla="*/ 33338 h 642938"/>
                <a:gd name="connsiteX8" fmla="*/ 19050 w 721518"/>
                <a:gd name="connsiteY8" fmla="*/ 47625 h 642938"/>
                <a:gd name="connsiteX9" fmla="*/ 64293 w 721518"/>
                <a:gd name="connsiteY9" fmla="*/ 76200 h 642938"/>
                <a:gd name="connsiteX10" fmla="*/ 138112 w 721518"/>
                <a:gd name="connsiteY10" fmla="*/ 126207 h 642938"/>
                <a:gd name="connsiteX11" fmla="*/ 209550 w 721518"/>
                <a:gd name="connsiteY11" fmla="*/ 178594 h 642938"/>
                <a:gd name="connsiteX12" fmla="*/ 257175 w 721518"/>
                <a:gd name="connsiteY12" fmla="*/ 219075 h 642938"/>
                <a:gd name="connsiteX13" fmla="*/ 295275 w 721518"/>
                <a:gd name="connsiteY13" fmla="*/ 257175 h 642938"/>
                <a:gd name="connsiteX14" fmla="*/ 328612 w 721518"/>
                <a:gd name="connsiteY14" fmla="*/ 290513 h 642938"/>
                <a:gd name="connsiteX15" fmla="*/ 352425 w 721518"/>
                <a:gd name="connsiteY15" fmla="*/ 319088 h 642938"/>
                <a:gd name="connsiteX16" fmla="*/ 381000 w 721518"/>
                <a:gd name="connsiteY16" fmla="*/ 359569 h 642938"/>
                <a:gd name="connsiteX17" fmla="*/ 400050 w 721518"/>
                <a:gd name="connsiteY17" fmla="*/ 397669 h 642938"/>
                <a:gd name="connsiteX18" fmla="*/ 416718 w 721518"/>
                <a:gd name="connsiteY18" fmla="*/ 445294 h 642938"/>
                <a:gd name="connsiteX19" fmla="*/ 428625 w 721518"/>
                <a:gd name="connsiteY19" fmla="*/ 478632 h 642938"/>
                <a:gd name="connsiteX20" fmla="*/ 447675 w 721518"/>
                <a:gd name="connsiteY20" fmla="*/ 523875 h 642938"/>
                <a:gd name="connsiteX21" fmla="*/ 464343 w 721518"/>
                <a:gd name="connsiteY21" fmla="*/ 554832 h 642938"/>
                <a:gd name="connsiteX22" fmla="*/ 485775 w 721518"/>
                <a:gd name="connsiteY22" fmla="*/ 583407 h 642938"/>
                <a:gd name="connsiteX23" fmla="*/ 509587 w 721518"/>
                <a:gd name="connsiteY23" fmla="*/ 607219 h 642938"/>
                <a:gd name="connsiteX24" fmla="*/ 533400 w 721518"/>
                <a:gd name="connsiteY24" fmla="*/ 626269 h 642938"/>
                <a:gd name="connsiteX25" fmla="*/ 561975 w 721518"/>
                <a:gd name="connsiteY25" fmla="*/ 638175 h 642938"/>
                <a:gd name="connsiteX26" fmla="*/ 597693 w 721518"/>
                <a:gd name="connsiteY26" fmla="*/ 642938 h 642938"/>
                <a:gd name="connsiteX27" fmla="*/ 621506 w 721518"/>
                <a:gd name="connsiteY27" fmla="*/ 642938 h 642938"/>
                <a:gd name="connsiteX28" fmla="*/ 640556 w 721518"/>
                <a:gd name="connsiteY28" fmla="*/ 638175 h 642938"/>
                <a:gd name="connsiteX29" fmla="*/ 664368 w 721518"/>
                <a:gd name="connsiteY29" fmla="*/ 628650 h 642938"/>
                <a:gd name="connsiteX30" fmla="*/ 683418 w 721518"/>
                <a:gd name="connsiteY30" fmla="*/ 614363 h 642938"/>
                <a:gd name="connsiteX31" fmla="*/ 692943 w 721518"/>
                <a:gd name="connsiteY31" fmla="*/ 602457 h 642938"/>
                <a:gd name="connsiteX32" fmla="*/ 700087 w 721518"/>
                <a:gd name="connsiteY32" fmla="*/ 590550 h 642938"/>
                <a:gd name="connsiteX33" fmla="*/ 709612 w 721518"/>
                <a:gd name="connsiteY33" fmla="*/ 566738 h 642938"/>
                <a:gd name="connsiteX34" fmla="*/ 716756 w 721518"/>
                <a:gd name="connsiteY34" fmla="*/ 540544 h 642938"/>
                <a:gd name="connsiteX35" fmla="*/ 721518 w 721518"/>
                <a:gd name="connsiteY35" fmla="*/ 502444 h 642938"/>
                <a:gd name="connsiteX36" fmla="*/ 721518 w 721518"/>
                <a:gd name="connsiteY36" fmla="*/ 466725 h 642938"/>
                <a:gd name="connsiteX37" fmla="*/ 721518 w 721518"/>
                <a:gd name="connsiteY37" fmla="*/ 433388 h 642938"/>
                <a:gd name="connsiteX38" fmla="*/ 716756 w 721518"/>
                <a:gd name="connsiteY38" fmla="*/ 392907 h 642938"/>
                <a:gd name="connsiteX39" fmla="*/ 707231 w 721518"/>
                <a:gd name="connsiteY39" fmla="*/ 352425 h 642938"/>
                <a:gd name="connsiteX40" fmla="*/ 692943 w 721518"/>
                <a:gd name="connsiteY40" fmla="*/ 314325 h 642938"/>
                <a:gd name="connsiteX41" fmla="*/ 673893 w 721518"/>
                <a:gd name="connsiteY41" fmla="*/ 278607 h 642938"/>
                <a:gd name="connsiteX42" fmla="*/ 645318 w 721518"/>
                <a:gd name="connsiteY42" fmla="*/ 240507 h 642938"/>
                <a:gd name="connsiteX43" fmla="*/ 614362 w 721518"/>
                <a:gd name="connsiteY43" fmla="*/ 209550 h 642938"/>
                <a:gd name="connsiteX44" fmla="*/ 583406 w 721518"/>
                <a:gd name="connsiteY44" fmla="*/ 185738 h 642938"/>
                <a:gd name="connsiteX45" fmla="*/ 535781 w 721518"/>
                <a:gd name="connsiteY45" fmla="*/ 157163 h 642938"/>
                <a:gd name="connsiteX46" fmla="*/ 483393 w 721518"/>
                <a:gd name="connsiteY46" fmla="*/ 130969 h 642938"/>
                <a:gd name="connsiteX47" fmla="*/ 397668 w 721518"/>
                <a:gd name="connsiteY47" fmla="*/ 95250 h 642938"/>
                <a:gd name="connsiteX48" fmla="*/ 342900 w 721518"/>
                <a:gd name="connsiteY48" fmla="*/ 78582 h 6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721518" h="642938">
                  <a:moveTo>
                    <a:pt x="342900" y="78582"/>
                  </a:moveTo>
                  <a:lnTo>
                    <a:pt x="238125" y="47625"/>
                  </a:lnTo>
                  <a:lnTo>
                    <a:pt x="142875" y="23813"/>
                  </a:lnTo>
                  <a:lnTo>
                    <a:pt x="38100" y="2382"/>
                  </a:lnTo>
                  <a:lnTo>
                    <a:pt x="14287" y="0"/>
                  </a:lnTo>
                  <a:lnTo>
                    <a:pt x="2381" y="4763"/>
                  </a:lnTo>
                  <a:lnTo>
                    <a:pt x="0" y="19050"/>
                  </a:lnTo>
                  <a:lnTo>
                    <a:pt x="4762" y="33338"/>
                  </a:lnTo>
                  <a:lnTo>
                    <a:pt x="19050" y="47625"/>
                  </a:lnTo>
                  <a:lnTo>
                    <a:pt x="64293" y="76200"/>
                  </a:lnTo>
                  <a:lnTo>
                    <a:pt x="138112" y="126207"/>
                  </a:lnTo>
                  <a:lnTo>
                    <a:pt x="209550" y="178594"/>
                  </a:lnTo>
                  <a:lnTo>
                    <a:pt x="257175" y="219075"/>
                  </a:lnTo>
                  <a:lnTo>
                    <a:pt x="295275" y="257175"/>
                  </a:lnTo>
                  <a:lnTo>
                    <a:pt x="328612" y="290513"/>
                  </a:lnTo>
                  <a:lnTo>
                    <a:pt x="352425" y="319088"/>
                  </a:lnTo>
                  <a:lnTo>
                    <a:pt x="381000" y="359569"/>
                  </a:lnTo>
                  <a:lnTo>
                    <a:pt x="400050" y="397669"/>
                  </a:lnTo>
                  <a:lnTo>
                    <a:pt x="416718" y="445294"/>
                  </a:lnTo>
                  <a:lnTo>
                    <a:pt x="428625" y="478632"/>
                  </a:lnTo>
                  <a:lnTo>
                    <a:pt x="447675" y="523875"/>
                  </a:lnTo>
                  <a:lnTo>
                    <a:pt x="464343" y="554832"/>
                  </a:lnTo>
                  <a:lnTo>
                    <a:pt x="485775" y="583407"/>
                  </a:lnTo>
                  <a:lnTo>
                    <a:pt x="509587" y="607219"/>
                  </a:lnTo>
                  <a:lnTo>
                    <a:pt x="533400" y="626269"/>
                  </a:lnTo>
                  <a:lnTo>
                    <a:pt x="561975" y="638175"/>
                  </a:lnTo>
                  <a:lnTo>
                    <a:pt x="597693" y="642938"/>
                  </a:lnTo>
                  <a:lnTo>
                    <a:pt x="621506" y="642938"/>
                  </a:lnTo>
                  <a:lnTo>
                    <a:pt x="640556" y="638175"/>
                  </a:lnTo>
                  <a:lnTo>
                    <a:pt x="664368" y="628650"/>
                  </a:lnTo>
                  <a:lnTo>
                    <a:pt x="683418" y="614363"/>
                  </a:lnTo>
                  <a:lnTo>
                    <a:pt x="692943" y="602457"/>
                  </a:lnTo>
                  <a:lnTo>
                    <a:pt x="700087" y="590550"/>
                  </a:lnTo>
                  <a:lnTo>
                    <a:pt x="709612" y="566738"/>
                  </a:lnTo>
                  <a:lnTo>
                    <a:pt x="716756" y="540544"/>
                  </a:lnTo>
                  <a:lnTo>
                    <a:pt x="721518" y="502444"/>
                  </a:lnTo>
                  <a:lnTo>
                    <a:pt x="721518" y="466725"/>
                  </a:lnTo>
                  <a:lnTo>
                    <a:pt x="721518" y="433388"/>
                  </a:lnTo>
                  <a:lnTo>
                    <a:pt x="716756" y="392907"/>
                  </a:lnTo>
                  <a:lnTo>
                    <a:pt x="707231" y="352425"/>
                  </a:lnTo>
                  <a:lnTo>
                    <a:pt x="692943" y="314325"/>
                  </a:lnTo>
                  <a:lnTo>
                    <a:pt x="673893" y="278607"/>
                  </a:lnTo>
                  <a:lnTo>
                    <a:pt x="645318" y="240507"/>
                  </a:lnTo>
                  <a:lnTo>
                    <a:pt x="614362" y="209550"/>
                  </a:lnTo>
                  <a:lnTo>
                    <a:pt x="583406" y="185738"/>
                  </a:lnTo>
                  <a:lnTo>
                    <a:pt x="535781" y="157163"/>
                  </a:lnTo>
                  <a:lnTo>
                    <a:pt x="483393" y="130969"/>
                  </a:lnTo>
                  <a:lnTo>
                    <a:pt x="397668" y="95250"/>
                  </a:lnTo>
                  <a:lnTo>
                    <a:pt x="342900" y="785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76">
              <a:extLst>
                <a:ext uri="{FF2B5EF4-FFF2-40B4-BE49-F238E27FC236}">
                  <a16:creationId xmlns:a16="http://schemas.microsoft.com/office/drawing/2014/main" id="{71866D0C-6D40-4C13-8DFD-8D0479718A17}"/>
                </a:ext>
              </a:extLst>
            </p:cNvPr>
            <p:cNvSpPr/>
            <p:nvPr/>
          </p:nvSpPr>
          <p:spPr>
            <a:xfrm>
              <a:off x="3932238" y="2062162"/>
              <a:ext cx="1011237" cy="538163"/>
            </a:xfrm>
            <a:custGeom>
              <a:avLst/>
              <a:gdLst>
                <a:gd name="connsiteX0" fmla="*/ 376237 w 1012031"/>
                <a:gd name="connsiteY0" fmla="*/ 288131 h 538162"/>
                <a:gd name="connsiteX1" fmla="*/ 261937 w 1012031"/>
                <a:gd name="connsiteY1" fmla="*/ 221456 h 538162"/>
                <a:gd name="connsiteX2" fmla="*/ 135731 w 1012031"/>
                <a:gd name="connsiteY2" fmla="*/ 142875 h 538162"/>
                <a:gd name="connsiteX3" fmla="*/ 0 w 1012031"/>
                <a:gd name="connsiteY3" fmla="*/ 54768 h 538162"/>
                <a:gd name="connsiteX4" fmla="*/ 83344 w 1012031"/>
                <a:gd name="connsiteY4" fmla="*/ 0 h 538162"/>
                <a:gd name="connsiteX5" fmla="*/ 228600 w 1012031"/>
                <a:gd name="connsiteY5" fmla="*/ 59531 h 538162"/>
                <a:gd name="connsiteX6" fmla="*/ 342900 w 1012031"/>
                <a:gd name="connsiteY6" fmla="*/ 100012 h 538162"/>
                <a:gd name="connsiteX7" fmla="*/ 414337 w 1012031"/>
                <a:gd name="connsiteY7" fmla="*/ 121443 h 538162"/>
                <a:gd name="connsiteX8" fmla="*/ 490537 w 1012031"/>
                <a:gd name="connsiteY8" fmla="*/ 145256 h 538162"/>
                <a:gd name="connsiteX9" fmla="*/ 590550 w 1012031"/>
                <a:gd name="connsiteY9" fmla="*/ 169068 h 538162"/>
                <a:gd name="connsiteX10" fmla="*/ 709612 w 1012031"/>
                <a:gd name="connsiteY10" fmla="*/ 190500 h 538162"/>
                <a:gd name="connsiteX11" fmla="*/ 800100 w 1012031"/>
                <a:gd name="connsiteY11" fmla="*/ 200025 h 538162"/>
                <a:gd name="connsiteX12" fmla="*/ 831056 w 1012031"/>
                <a:gd name="connsiteY12" fmla="*/ 204787 h 538162"/>
                <a:gd name="connsiteX13" fmla="*/ 852487 w 1012031"/>
                <a:gd name="connsiteY13" fmla="*/ 214312 h 538162"/>
                <a:gd name="connsiteX14" fmla="*/ 902494 w 1012031"/>
                <a:gd name="connsiteY14" fmla="*/ 250031 h 538162"/>
                <a:gd name="connsiteX15" fmla="*/ 945356 w 1012031"/>
                <a:gd name="connsiteY15" fmla="*/ 288131 h 538162"/>
                <a:gd name="connsiteX16" fmla="*/ 962025 w 1012031"/>
                <a:gd name="connsiteY16" fmla="*/ 304800 h 538162"/>
                <a:gd name="connsiteX17" fmla="*/ 978694 w 1012031"/>
                <a:gd name="connsiteY17" fmla="*/ 323850 h 538162"/>
                <a:gd name="connsiteX18" fmla="*/ 992981 w 1012031"/>
                <a:gd name="connsiteY18" fmla="*/ 345281 h 538162"/>
                <a:gd name="connsiteX19" fmla="*/ 1004887 w 1012031"/>
                <a:gd name="connsiteY19" fmla="*/ 373856 h 538162"/>
                <a:gd name="connsiteX20" fmla="*/ 1012031 w 1012031"/>
                <a:gd name="connsiteY20" fmla="*/ 407193 h 538162"/>
                <a:gd name="connsiteX21" fmla="*/ 1009650 w 1012031"/>
                <a:gd name="connsiteY21" fmla="*/ 454818 h 538162"/>
                <a:gd name="connsiteX22" fmla="*/ 1000125 w 1012031"/>
                <a:gd name="connsiteY22" fmla="*/ 488156 h 538162"/>
                <a:gd name="connsiteX23" fmla="*/ 988219 w 1012031"/>
                <a:gd name="connsiteY23" fmla="*/ 511968 h 538162"/>
                <a:gd name="connsiteX24" fmla="*/ 964406 w 1012031"/>
                <a:gd name="connsiteY24" fmla="*/ 528637 h 538162"/>
                <a:gd name="connsiteX25" fmla="*/ 940594 w 1012031"/>
                <a:gd name="connsiteY25" fmla="*/ 535781 h 538162"/>
                <a:gd name="connsiteX26" fmla="*/ 909637 w 1012031"/>
                <a:gd name="connsiteY26" fmla="*/ 538162 h 538162"/>
                <a:gd name="connsiteX27" fmla="*/ 864394 w 1012031"/>
                <a:gd name="connsiteY27" fmla="*/ 531018 h 538162"/>
                <a:gd name="connsiteX28" fmla="*/ 826294 w 1012031"/>
                <a:gd name="connsiteY28" fmla="*/ 519112 h 538162"/>
                <a:gd name="connsiteX29" fmla="*/ 762000 w 1012031"/>
                <a:gd name="connsiteY29" fmla="*/ 492918 h 538162"/>
                <a:gd name="connsiteX30" fmla="*/ 700087 w 1012031"/>
                <a:gd name="connsiteY30" fmla="*/ 461962 h 538162"/>
                <a:gd name="connsiteX31" fmla="*/ 673894 w 1012031"/>
                <a:gd name="connsiteY31" fmla="*/ 447675 h 538162"/>
                <a:gd name="connsiteX32" fmla="*/ 597694 w 1012031"/>
                <a:gd name="connsiteY32" fmla="*/ 416718 h 538162"/>
                <a:gd name="connsiteX33" fmla="*/ 490537 w 1012031"/>
                <a:gd name="connsiteY33" fmla="*/ 359568 h 538162"/>
                <a:gd name="connsiteX34" fmla="*/ 376237 w 1012031"/>
                <a:gd name="connsiteY34" fmla="*/ 288131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12031" h="538162">
                  <a:moveTo>
                    <a:pt x="376237" y="288131"/>
                  </a:moveTo>
                  <a:lnTo>
                    <a:pt x="261937" y="221456"/>
                  </a:lnTo>
                  <a:lnTo>
                    <a:pt x="135731" y="142875"/>
                  </a:lnTo>
                  <a:lnTo>
                    <a:pt x="0" y="54768"/>
                  </a:lnTo>
                  <a:lnTo>
                    <a:pt x="83344" y="0"/>
                  </a:lnTo>
                  <a:lnTo>
                    <a:pt x="228600" y="59531"/>
                  </a:lnTo>
                  <a:lnTo>
                    <a:pt x="342900" y="100012"/>
                  </a:lnTo>
                  <a:lnTo>
                    <a:pt x="414337" y="121443"/>
                  </a:lnTo>
                  <a:lnTo>
                    <a:pt x="490537" y="145256"/>
                  </a:lnTo>
                  <a:lnTo>
                    <a:pt x="590550" y="169068"/>
                  </a:lnTo>
                  <a:lnTo>
                    <a:pt x="709612" y="190500"/>
                  </a:lnTo>
                  <a:lnTo>
                    <a:pt x="800100" y="200025"/>
                  </a:lnTo>
                  <a:lnTo>
                    <a:pt x="831056" y="204787"/>
                  </a:lnTo>
                  <a:lnTo>
                    <a:pt x="852487" y="214312"/>
                  </a:lnTo>
                  <a:lnTo>
                    <a:pt x="902494" y="250031"/>
                  </a:lnTo>
                  <a:lnTo>
                    <a:pt x="945356" y="288131"/>
                  </a:lnTo>
                  <a:lnTo>
                    <a:pt x="962025" y="304800"/>
                  </a:lnTo>
                  <a:lnTo>
                    <a:pt x="978694" y="323850"/>
                  </a:lnTo>
                  <a:lnTo>
                    <a:pt x="992981" y="345281"/>
                  </a:lnTo>
                  <a:lnTo>
                    <a:pt x="1004887" y="373856"/>
                  </a:lnTo>
                  <a:lnTo>
                    <a:pt x="1012031" y="407193"/>
                  </a:lnTo>
                  <a:lnTo>
                    <a:pt x="1009650" y="454818"/>
                  </a:lnTo>
                  <a:lnTo>
                    <a:pt x="1000125" y="488156"/>
                  </a:lnTo>
                  <a:lnTo>
                    <a:pt x="988219" y="511968"/>
                  </a:lnTo>
                  <a:lnTo>
                    <a:pt x="964406" y="528637"/>
                  </a:lnTo>
                  <a:lnTo>
                    <a:pt x="940594" y="535781"/>
                  </a:lnTo>
                  <a:lnTo>
                    <a:pt x="909637" y="538162"/>
                  </a:lnTo>
                  <a:lnTo>
                    <a:pt x="864394" y="531018"/>
                  </a:lnTo>
                  <a:lnTo>
                    <a:pt x="826294" y="519112"/>
                  </a:lnTo>
                  <a:lnTo>
                    <a:pt x="762000" y="492918"/>
                  </a:lnTo>
                  <a:lnTo>
                    <a:pt x="700087" y="461962"/>
                  </a:lnTo>
                  <a:lnTo>
                    <a:pt x="673894" y="447675"/>
                  </a:lnTo>
                  <a:lnTo>
                    <a:pt x="597694" y="416718"/>
                  </a:lnTo>
                  <a:lnTo>
                    <a:pt x="490537" y="359568"/>
                  </a:lnTo>
                  <a:lnTo>
                    <a:pt x="376237" y="2881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77">
              <a:extLst>
                <a:ext uri="{FF2B5EF4-FFF2-40B4-BE49-F238E27FC236}">
                  <a16:creationId xmlns:a16="http://schemas.microsoft.com/office/drawing/2014/main" id="{5F00F2D2-94AF-48EC-A625-53FE1C42A954}"/>
                </a:ext>
              </a:extLst>
            </p:cNvPr>
            <p:cNvSpPr/>
            <p:nvPr/>
          </p:nvSpPr>
          <p:spPr>
            <a:xfrm>
              <a:off x="3265488" y="2800350"/>
              <a:ext cx="1287462" cy="433387"/>
            </a:xfrm>
            <a:custGeom>
              <a:avLst/>
              <a:gdLst>
                <a:gd name="connsiteX0" fmla="*/ 921544 w 1288256"/>
                <a:gd name="connsiteY0" fmla="*/ 283369 h 433388"/>
                <a:gd name="connsiteX1" fmla="*/ 790575 w 1288256"/>
                <a:gd name="connsiteY1" fmla="*/ 309563 h 433388"/>
                <a:gd name="connsiteX2" fmla="*/ 633412 w 1288256"/>
                <a:gd name="connsiteY2" fmla="*/ 340519 h 433388"/>
                <a:gd name="connsiteX3" fmla="*/ 447675 w 1288256"/>
                <a:gd name="connsiteY3" fmla="*/ 392906 h 433388"/>
                <a:gd name="connsiteX4" fmla="*/ 285750 w 1288256"/>
                <a:gd name="connsiteY4" fmla="*/ 433388 h 433388"/>
                <a:gd name="connsiteX5" fmla="*/ 266700 w 1288256"/>
                <a:gd name="connsiteY5" fmla="*/ 433388 h 433388"/>
                <a:gd name="connsiteX6" fmla="*/ 233362 w 1288256"/>
                <a:gd name="connsiteY6" fmla="*/ 426244 h 433388"/>
                <a:gd name="connsiteX7" fmla="*/ 190500 w 1288256"/>
                <a:gd name="connsiteY7" fmla="*/ 411956 h 433388"/>
                <a:gd name="connsiteX8" fmla="*/ 154781 w 1288256"/>
                <a:gd name="connsiteY8" fmla="*/ 390525 h 433388"/>
                <a:gd name="connsiteX9" fmla="*/ 128587 w 1288256"/>
                <a:gd name="connsiteY9" fmla="*/ 369094 h 433388"/>
                <a:gd name="connsiteX10" fmla="*/ 95250 w 1288256"/>
                <a:gd name="connsiteY10" fmla="*/ 335756 h 433388"/>
                <a:gd name="connsiteX11" fmla="*/ 59531 w 1288256"/>
                <a:gd name="connsiteY11" fmla="*/ 290513 h 433388"/>
                <a:gd name="connsiteX12" fmla="*/ 4762 w 1288256"/>
                <a:gd name="connsiteY12" fmla="*/ 214313 h 433388"/>
                <a:gd name="connsiteX13" fmla="*/ 0 w 1288256"/>
                <a:gd name="connsiteY13" fmla="*/ 178594 h 433388"/>
                <a:gd name="connsiteX14" fmla="*/ 59531 w 1288256"/>
                <a:gd name="connsiteY14" fmla="*/ 195263 h 433388"/>
                <a:gd name="connsiteX15" fmla="*/ 109537 w 1288256"/>
                <a:gd name="connsiteY15" fmla="*/ 223838 h 433388"/>
                <a:gd name="connsiteX16" fmla="*/ 147637 w 1288256"/>
                <a:gd name="connsiteY16" fmla="*/ 235744 h 433388"/>
                <a:gd name="connsiteX17" fmla="*/ 190500 w 1288256"/>
                <a:gd name="connsiteY17" fmla="*/ 242888 h 433388"/>
                <a:gd name="connsiteX18" fmla="*/ 245269 w 1288256"/>
                <a:gd name="connsiteY18" fmla="*/ 247650 h 433388"/>
                <a:gd name="connsiteX19" fmla="*/ 340519 w 1288256"/>
                <a:gd name="connsiteY19" fmla="*/ 242888 h 433388"/>
                <a:gd name="connsiteX20" fmla="*/ 419100 w 1288256"/>
                <a:gd name="connsiteY20" fmla="*/ 235744 h 433388"/>
                <a:gd name="connsiteX21" fmla="*/ 542925 w 1288256"/>
                <a:gd name="connsiteY21" fmla="*/ 211931 h 433388"/>
                <a:gd name="connsiteX22" fmla="*/ 635794 w 1288256"/>
                <a:gd name="connsiteY22" fmla="*/ 185738 h 433388"/>
                <a:gd name="connsiteX23" fmla="*/ 776287 w 1288256"/>
                <a:gd name="connsiteY23" fmla="*/ 138113 h 433388"/>
                <a:gd name="connsiteX24" fmla="*/ 876300 w 1288256"/>
                <a:gd name="connsiteY24" fmla="*/ 95250 h 433388"/>
                <a:gd name="connsiteX25" fmla="*/ 947737 w 1288256"/>
                <a:gd name="connsiteY25" fmla="*/ 64294 h 433388"/>
                <a:gd name="connsiteX26" fmla="*/ 1007269 w 1288256"/>
                <a:gd name="connsiteY26" fmla="*/ 30956 h 433388"/>
                <a:gd name="connsiteX27" fmla="*/ 1047750 w 1288256"/>
                <a:gd name="connsiteY27" fmla="*/ 4763 h 433388"/>
                <a:gd name="connsiteX28" fmla="*/ 1069181 w 1288256"/>
                <a:gd name="connsiteY28" fmla="*/ 0 h 433388"/>
                <a:gd name="connsiteX29" fmla="*/ 1119187 w 1288256"/>
                <a:gd name="connsiteY29" fmla="*/ 4763 h 433388"/>
                <a:gd name="connsiteX30" fmla="*/ 1162050 w 1288256"/>
                <a:gd name="connsiteY30" fmla="*/ 11906 h 433388"/>
                <a:gd name="connsiteX31" fmla="*/ 1202531 w 1288256"/>
                <a:gd name="connsiteY31" fmla="*/ 23813 h 433388"/>
                <a:gd name="connsiteX32" fmla="*/ 1231106 w 1288256"/>
                <a:gd name="connsiteY32" fmla="*/ 38100 h 433388"/>
                <a:gd name="connsiteX33" fmla="*/ 1252537 w 1288256"/>
                <a:gd name="connsiteY33" fmla="*/ 52388 h 433388"/>
                <a:gd name="connsiteX34" fmla="*/ 1271587 w 1288256"/>
                <a:gd name="connsiteY34" fmla="*/ 76200 h 433388"/>
                <a:gd name="connsiteX35" fmla="*/ 1281112 w 1288256"/>
                <a:gd name="connsiteY35" fmla="*/ 100013 h 433388"/>
                <a:gd name="connsiteX36" fmla="*/ 1288256 w 1288256"/>
                <a:gd name="connsiteY36" fmla="*/ 128588 h 433388"/>
                <a:gd name="connsiteX37" fmla="*/ 1288256 w 1288256"/>
                <a:gd name="connsiteY37" fmla="*/ 152400 h 433388"/>
                <a:gd name="connsiteX38" fmla="*/ 1281112 w 1288256"/>
                <a:gd name="connsiteY38" fmla="*/ 183356 h 433388"/>
                <a:gd name="connsiteX39" fmla="*/ 1264444 w 1288256"/>
                <a:gd name="connsiteY39" fmla="*/ 202406 h 433388"/>
                <a:gd name="connsiteX40" fmla="*/ 1228725 w 1288256"/>
                <a:gd name="connsiteY40" fmla="*/ 221456 h 433388"/>
                <a:gd name="connsiteX41" fmla="*/ 1119187 w 1288256"/>
                <a:gd name="connsiteY41" fmla="*/ 245269 h 433388"/>
                <a:gd name="connsiteX42" fmla="*/ 921544 w 1288256"/>
                <a:gd name="connsiteY42" fmla="*/ 283369 h 433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288256" h="433388">
                  <a:moveTo>
                    <a:pt x="921544" y="283369"/>
                  </a:moveTo>
                  <a:lnTo>
                    <a:pt x="790575" y="309563"/>
                  </a:lnTo>
                  <a:lnTo>
                    <a:pt x="633412" y="340519"/>
                  </a:lnTo>
                  <a:lnTo>
                    <a:pt x="447675" y="392906"/>
                  </a:lnTo>
                  <a:lnTo>
                    <a:pt x="285750" y="433388"/>
                  </a:lnTo>
                  <a:lnTo>
                    <a:pt x="266700" y="433388"/>
                  </a:lnTo>
                  <a:lnTo>
                    <a:pt x="233362" y="426244"/>
                  </a:lnTo>
                  <a:lnTo>
                    <a:pt x="190500" y="411956"/>
                  </a:lnTo>
                  <a:lnTo>
                    <a:pt x="154781" y="390525"/>
                  </a:lnTo>
                  <a:lnTo>
                    <a:pt x="128587" y="369094"/>
                  </a:lnTo>
                  <a:lnTo>
                    <a:pt x="95250" y="335756"/>
                  </a:lnTo>
                  <a:lnTo>
                    <a:pt x="59531" y="290513"/>
                  </a:lnTo>
                  <a:lnTo>
                    <a:pt x="4762" y="214313"/>
                  </a:lnTo>
                  <a:lnTo>
                    <a:pt x="0" y="178594"/>
                  </a:lnTo>
                  <a:lnTo>
                    <a:pt x="59531" y="195263"/>
                  </a:lnTo>
                  <a:lnTo>
                    <a:pt x="109537" y="223838"/>
                  </a:lnTo>
                  <a:lnTo>
                    <a:pt x="147637" y="235744"/>
                  </a:lnTo>
                  <a:lnTo>
                    <a:pt x="190500" y="242888"/>
                  </a:lnTo>
                  <a:lnTo>
                    <a:pt x="245269" y="247650"/>
                  </a:lnTo>
                  <a:lnTo>
                    <a:pt x="340519" y="242888"/>
                  </a:lnTo>
                  <a:lnTo>
                    <a:pt x="419100" y="235744"/>
                  </a:lnTo>
                  <a:lnTo>
                    <a:pt x="542925" y="211931"/>
                  </a:lnTo>
                  <a:lnTo>
                    <a:pt x="635794" y="185738"/>
                  </a:lnTo>
                  <a:lnTo>
                    <a:pt x="776287" y="138113"/>
                  </a:lnTo>
                  <a:lnTo>
                    <a:pt x="876300" y="95250"/>
                  </a:lnTo>
                  <a:lnTo>
                    <a:pt x="947737" y="64294"/>
                  </a:lnTo>
                  <a:lnTo>
                    <a:pt x="1007269" y="30956"/>
                  </a:lnTo>
                  <a:lnTo>
                    <a:pt x="1047750" y="4763"/>
                  </a:lnTo>
                  <a:lnTo>
                    <a:pt x="1069181" y="0"/>
                  </a:lnTo>
                  <a:lnTo>
                    <a:pt x="1119187" y="4763"/>
                  </a:lnTo>
                  <a:lnTo>
                    <a:pt x="1162050" y="11906"/>
                  </a:lnTo>
                  <a:lnTo>
                    <a:pt x="1202531" y="23813"/>
                  </a:lnTo>
                  <a:lnTo>
                    <a:pt x="1231106" y="38100"/>
                  </a:lnTo>
                  <a:lnTo>
                    <a:pt x="1252537" y="52388"/>
                  </a:lnTo>
                  <a:lnTo>
                    <a:pt x="1271587" y="76200"/>
                  </a:lnTo>
                  <a:lnTo>
                    <a:pt x="1281112" y="100013"/>
                  </a:lnTo>
                  <a:lnTo>
                    <a:pt x="1288256" y="128588"/>
                  </a:lnTo>
                  <a:lnTo>
                    <a:pt x="1288256" y="152400"/>
                  </a:lnTo>
                  <a:lnTo>
                    <a:pt x="1281112" y="183356"/>
                  </a:lnTo>
                  <a:lnTo>
                    <a:pt x="1264444" y="202406"/>
                  </a:lnTo>
                  <a:lnTo>
                    <a:pt x="1228725" y="221456"/>
                  </a:lnTo>
                  <a:lnTo>
                    <a:pt x="1119187" y="245269"/>
                  </a:lnTo>
                  <a:lnTo>
                    <a:pt x="921544" y="2833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78">
              <a:extLst>
                <a:ext uri="{FF2B5EF4-FFF2-40B4-BE49-F238E27FC236}">
                  <a16:creationId xmlns:a16="http://schemas.microsoft.com/office/drawing/2014/main" id="{B2939F59-62A5-4432-9F34-0B056B89F3F2}"/>
                </a:ext>
              </a:extLst>
            </p:cNvPr>
            <p:cNvSpPr/>
            <p:nvPr/>
          </p:nvSpPr>
          <p:spPr>
            <a:xfrm>
              <a:off x="2887663" y="3475037"/>
              <a:ext cx="1893887" cy="622300"/>
            </a:xfrm>
            <a:custGeom>
              <a:avLst/>
              <a:gdLst>
                <a:gd name="connsiteX0" fmla="*/ 669132 w 1893094"/>
                <a:gd name="connsiteY0" fmla="*/ 342900 h 623887"/>
                <a:gd name="connsiteX1" fmla="*/ 840582 w 1893094"/>
                <a:gd name="connsiteY1" fmla="*/ 285750 h 623887"/>
                <a:gd name="connsiteX2" fmla="*/ 1002507 w 1893094"/>
                <a:gd name="connsiteY2" fmla="*/ 228600 h 623887"/>
                <a:gd name="connsiteX3" fmla="*/ 1259682 w 1893094"/>
                <a:gd name="connsiteY3" fmla="*/ 138112 h 623887"/>
                <a:gd name="connsiteX4" fmla="*/ 1516857 w 1893094"/>
                <a:gd name="connsiteY4" fmla="*/ 26194 h 623887"/>
                <a:gd name="connsiteX5" fmla="*/ 1576388 w 1893094"/>
                <a:gd name="connsiteY5" fmla="*/ 0 h 623887"/>
                <a:gd name="connsiteX6" fmla="*/ 1612107 w 1893094"/>
                <a:gd name="connsiteY6" fmla="*/ 0 h 623887"/>
                <a:gd name="connsiteX7" fmla="*/ 1662113 w 1893094"/>
                <a:gd name="connsiteY7" fmla="*/ 2381 h 623887"/>
                <a:gd name="connsiteX8" fmla="*/ 1743075 w 1893094"/>
                <a:gd name="connsiteY8" fmla="*/ 19050 h 623887"/>
                <a:gd name="connsiteX9" fmla="*/ 1819275 w 1893094"/>
                <a:gd name="connsiteY9" fmla="*/ 47625 h 623887"/>
                <a:gd name="connsiteX10" fmla="*/ 1857375 w 1893094"/>
                <a:gd name="connsiteY10" fmla="*/ 64294 h 623887"/>
                <a:gd name="connsiteX11" fmla="*/ 1869282 w 1893094"/>
                <a:gd name="connsiteY11" fmla="*/ 73819 h 623887"/>
                <a:gd name="connsiteX12" fmla="*/ 1885950 w 1893094"/>
                <a:gd name="connsiteY12" fmla="*/ 95250 h 623887"/>
                <a:gd name="connsiteX13" fmla="*/ 1893094 w 1893094"/>
                <a:gd name="connsiteY13" fmla="*/ 109537 h 623887"/>
                <a:gd name="connsiteX14" fmla="*/ 1893094 w 1893094"/>
                <a:gd name="connsiteY14" fmla="*/ 128587 h 623887"/>
                <a:gd name="connsiteX15" fmla="*/ 1878807 w 1893094"/>
                <a:gd name="connsiteY15" fmla="*/ 150019 h 623887"/>
                <a:gd name="connsiteX16" fmla="*/ 1852613 w 1893094"/>
                <a:gd name="connsiteY16" fmla="*/ 169069 h 623887"/>
                <a:gd name="connsiteX17" fmla="*/ 1800225 w 1893094"/>
                <a:gd name="connsiteY17" fmla="*/ 190500 h 623887"/>
                <a:gd name="connsiteX18" fmla="*/ 1728788 w 1893094"/>
                <a:gd name="connsiteY18" fmla="*/ 207169 h 623887"/>
                <a:gd name="connsiteX19" fmla="*/ 1645444 w 1893094"/>
                <a:gd name="connsiteY19" fmla="*/ 221456 h 623887"/>
                <a:gd name="connsiteX20" fmla="*/ 1585913 w 1893094"/>
                <a:gd name="connsiteY20" fmla="*/ 230981 h 623887"/>
                <a:gd name="connsiteX21" fmla="*/ 1504950 w 1893094"/>
                <a:gd name="connsiteY21" fmla="*/ 252412 h 623887"/>
                <a:gd name="connsiteX22" fmla="*/ 1321594 w 1893094"/>
                <a:gd name="connsiteY22" fmla="*/ 314325 h 623887"/>
                <a:gd name="connsiteX23" fmla="*/ 1200150 w 1893094"/>
                <a:gd name="connsiteY23" fmla="*/ 364331 h 623887"/>
                <a:gd name="connsiteX24" fmla="*/ 926307 w 1893094"/>
                <a:gd name="connsiteY24" fmla="*/ 431006 h 623887"/>
                <a:gd name="connsiteX25" fmla="*/ 742950 w 1893094"/>
                <a:gd name="connsiteY25" fmla="*/ 488156 h 623887"/>
                <a:gd name="connsiteX26" fmla="*/ 504825 w 1893094"/>
                <a:gd name="connsiteY26" fmla="*/ 559594 h 623887"/>
                <a:gd name="connsiteX27" fmla="*/ 450057 w 1893094"/>
                <a:gd name="connsiteY27" fmla="*/ 576262 h 623887"/>
                <a:gd name="connsiteX28" fmla="*/ 426244 w 1893094"/>
                <a:gd name="connsiteY28" fmla="*/ 590550 h 623887"/>
                <a:gd name="connsiteX29" fmla="*/ 392907 w 1893094"/>
                <a:gd name="connsiteY29" fmla="*/ 609600 h 623887"/>
                <a:gd name="connsiteX30" fmla="*/ 335757 w 1893094"/>
                <a:gd name="connsiteY30" fmla="*/ 623887 h 623887"/>
                <a:gd name="connsiteX31" fmla="*/ 309563 w 1893094"/>
                <a:gd name="connsiteY31" fmla="*/ 623887 h 623887"/>
                <a:gd name="connsiteX32" fmla="*/ 261938 w 1893094"/>
                <a:gd name="connsiteY32" fmla="*/ 609600 h 623887"/>
                <a:gd name="connsiteX33" fmla="*/ 176213 w 1893094"/>
                <a:gd name="connsiteY33" fmla="*/ 571500 h 623887"/>
                <a:gd name="connsiteX34" fmla="*/ 123825 w 1893094"/>
                <a:gd name="connsiteY34" fmla="*/ 540544 h 623887"/>
                <a:gd name="connsiteX35" fmla="*/ 69057 w 1893094"/>
                <a:gd name="connsiteY35" fmla="*/ 492919 h 623887"/>
                <a:gd name="connsiteX36" fmla="*/ 19050 w 1893094"/>
                <a:gd name="connsiteY36" fmla="*/ 445294 h 623887"/>
                <a:gd name="connsiteX37" fmla="*/ 0 w 1893094"/>
                <a:gd name="connsiteY37" fmla="*/ 421481 h 623887"/>
                <a:gd name="connsiteX38" fmla="*/ 0 w 1893094"/>
                <a:gd name="connsiteY38" fmla="*/ 407194 h 623887"/>
                <a:gd name="connsiteX39" fmla="*/ 7144 w 1893094"/>
                <a:gd name="connsiteY39" fmla="*/ 400050 h 623887"/>
                <a:gd name="connsiteX40" fmla="*/ 35719 w 1893094"/>
                <a:gd name="connsiteY40" fmla="*/ 402431 h 623887"/>
                <a:gd name="connsiteX41" fmla="*/ 83344 w 1893094"/>
                <a:gd name="connsiteY41" fmla="*/ 416719 h 623887"/>
                <a:gd name="connsiteX42" fmla="*/ 173832 w 1893094"/>
                <a:gd name="connsiteY42" fmla="*/ 433387 h 623887"/>
                <a:gd name="connsiteX43" fmla="*/ 257175 w 1893094"/>
                <a:gd name="connsiteY43" fmla="*/ 442912 h 623887"/>
                <a:gd name="connsiteX44" fmla="*/ 292894 w 1893094"/>
                <a:gd name="connsiteY44" fmla="*/ 442912 h 623887"/>
                <a:gd name="connsiteX45" fmla="*/ 342900 w 1893094"/>
                <a:gd name="connsiteY45" fmla="*/ 435769 h 623887"/>
                <a:gd name="connsiteX46" fmla="*/ 497682 w 1893094"/>
                <a:gd name="connsiteY46" fmla="*/ 395287 h 623887"/>
                <a:gd name="connsiteX47" fmla="*/ 669132 w 1893094"/>
                <a:gd name="connsiteY47" fmla="*/ 342900 h 62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893094" h="623887">
                  <a:moveTo>
                    <a:pt x="669132" y="342900"/>
                  </a:moveTo>
                  <a:lnTo>
                    <a:pt x="840582" y="285750"/>
                  </a:lnTo>
                  <a:lnTo>
                    <a:pt x="1002507" y="228600"/>
                  </a:lnTo>
                  <a:lnTo>
                    <a:pt x="1259682" y="138112"/>
                  </a:lnTo>
                  <a:lnTo>
                    <a:pt x="1516857" y="26194"/>
                  </a:lnTo>
                  <a:lnTo>
                    <a:pt x="1576388" y="0"/>
                  </a:lnTo>
                  <a:lnTo>
                    <a:pt x="1612107" y="0"/>
                  </a:lnTo>
                  <a:lnTo>
                    <a:pt x="1662113" y="2381"/>
                  </a:lnTo>
                  <a:lnTo>
                    <a:pt x="1743075" y="19050"/>
                  </a:lnTo>
                  <a:lnTo>
                    <a:pt x="1819275" y="47625"/>
                  </a:lnTo>
                  <a:lnTo>
                    <a:pt x="1857375" y="64294"/>
                  </a:lnTo>
                  <a:lnTo>
                    <a:pt x="1869282" y="73819"/>
                  </a:lnTo>
                  <a:lnTo>
                    <a:pt x="1885950" y="95250"/>
                  </a:lnTo>
                  <a:lnTo>
                    <a:pt x="1893094" y="109537"/>
                  </a:lnTo>
                  <a:lnTo>
                    <a:pt x="1893094" y="128587"/>
                  </a:lnTo>
                  <a:lnTo>
                    <a:pt x="1878807" y="150019"/>
                  </a:lnTo>
                  <a:lnTo>
                    <a:pt x="1852613" y="169069"/>
                  </a:lnTo>
                  <a:lnTo>
                    <a:pt x="1800225" y="190500"/>
                  </a:lnTo>
                  <a:lnTo>
                    <a:pt x="1728788" y="207169"/>
                  </a:lnTo>
                  <a:lnTo>
                    <a:pt x="1645444" y="221456"/>
                  </a:lnTo>
                  <a:lnTo>
                    <a:pt x="1585913" y="230981"/>
                  </a:lnTo>
                  <a:lnTo>
                    <a:pt x="1504950" y="252412"/>
                  </a:lnTo>
                  <a:lnTo>
                    <a:pt x="1321594" y="314325"/>
                  </a:lnTo>
                  <a:lnTo>
                    <a:pt x="1200150" y="364331"/>
                  </a:lnTo>
                  <a:lnTo>
                    <a:pt x="926307" y="431006"/>
                  </a:lnTo>
                  <a:lnTo>
                    <a:pt x="742950" y="488156"/>
                  </a:lnTo>
                  <a:lnTo>
                    <a:pt x="504825" y="559594"/>
                  </a:lnTo>
                  <a:lnTo>
                    <a:pt x="450057" y="576262"/>
                  </a:lnTo>
                  <a:lnTo>
                    <a:pt x="426244" y="590550"/>
                  </a:lnTo>
                  <a:lnTo>
                    <a:pt x="392907" y="609600"/>
                  </a:lnTo>
                  <a:lnTo>
                    <a:pt x="335757" y="623887"/>
                  </a:lnTo>
                  <a:lnTo>
                    <a:pt x="309563" y="623887"/>
                  </a:lnTo>
                  <a:lnTo>
                    <a:pt x="261938" y="609600"/>
                  </a:lnTo>
                  <a:lnTo>
                    <a:pt x="176213" y="571500"/>
                  </a:lnTo>
                  <a:lnTo>
                    <a:pt x="123825" y="540544"/>
                  </a:lnTo>
                  <a:lnTo>
                    <a:pt x="69057" y="492919"/>
                  </a:lnTo>
                  <a:lnTo>
                    <a:pt x="19050" y="445294"/>
                  </a:lnTo>
                  <a:lnTo>
                    <a:pt x="0" y="421481"/>
                  </a:lnTo>
                  <a:lnTo>
                    <a:pt x="0" y="407194"/>
                  </a:lnTo>
                  <a:lnTo>
                    <a:pt x="7144" y="400050"/>
                  </a:lnTo>
                  <a:lnTo>
                    <a:pt x="35719" y="402431"/>
                  </a:lnTo>
                  <a:lnTo>
                    <a:pt x="83344" y="416719"/>
                  </a:lnTo>
                  <a:lnTo>
                    <a:pt x="173832" y="433387"/>
                  </a:lnTo>
                  <a:lnTo>
                    <a:pt x="257175" y="442912"/>
                  </a:lnTo>
                  <a:lnTo>
                    <a:pt x="292894" y="442912"/>
                  </a:lnTo>
                  <a:lnTo>
                    <a:pt x="342900" y="435769"/>
                  </a:lnTo>
                  <a:lnTo>
                    <a:pt x="497682" y="395287"/>
                  </a:lnTo>
                  <a:lnTo>
                    <a:pt x="669132" y="3429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5">
              <a:extLst>
                <a:ext uri="{FF2B5EF4-FFF2-40B4-BE49-F238E27FC236}">
                  <a16:creationId xmlns:a16="http://schemas.microsoft.com/office/drawing/2014/main" id="{EB4C35AF-A623-4AC3-BE35-7378A78E17E0}"/>
                </a:ext>
              </a:extLst>
            </p:cNvPr>
            <p:cNvSpPr/>
            <p:nvPr/>
          </p:nvSpPr>
          <p:spPr>
            <a:xfrm rot="16200000">
              <a:off x="2828925" y="3978275"/>
              <a:ext cx="2176463" cy="401637"/>
            </a:xfrm>
            <a:custGeom>
              <a:avLst/>
              <a:gdLst>
                <a:gd name="connsiteX0" fmla="*/ 840581 w 2176462"/>
                <a:gd name="connsiteY0" fmla="*/ 133350 h 402432"/>
                <a:gd name="connsiteX1" fmla="*/ 552450 w 2176462"/>
                <a:gd name="connsiteY1" fmla="*/ 135732 h 402432"/>
                <a:gd name="connsiteX2" fmla="*/ 295275 w 2176462"/>
                <a:gd name="connsiteY2" fmla="*/ 133350 h 402432"/>
                <a:gd name="connsiteX3" fmla="*/ 0 w 2176462"/>
                <a:gd name="connsiteY3" fmla="*/ 135732 h 402432"/>
                <a:gd name="connsiteX4" fmla="*/ 95250 w 2176462"/>
                <a:gd name="connsiteY4" fmla="*/ 335757 h 402432"/>
                <a:gd name="connsiteX5" fmla="*/ 259556 w 2176462"/>
                <a:gd name="connsiteY5" fmla="*/ 340519 h 402432"/>
                <a:gd name="connsiteX6" fmla="*/ 511968 w 2176462"/>
                <a:gd name="connsiteY6" fmla="*/ 352425 h 402432"/>
                <a:gd name="connsiteX7" fmla="*/ 781050 w 2176462"/>
                <a:gd name="connsiteY7" fmla="*/ 366713 h 402432"/>
                <a:gd name="connsiteX8" fmla="*/ 1047750 w 2176462"/>
                <a:gd name="connsiteY8" fmla="*/ 381000 h 402432"/>
                <a:gd name="connsiteX9" fmla="*/ 1333500 w 2176462"/>
                <a:gd name="connsiteY9" fmla="*/ 395288 h 402432"/>
                <a:gd name="connsiteX10" fmla="*/ 1466850 w 2176462"/>
                <a:gd name="connsiteY10" fmla="*/ 402432 h 402432"/>
                <a:gd name="connsiteX11" fmla="*/ 1743075 w 2176462"/>
                <a:gd name="connsiteY11" fmla="*/ 400050 h 402432"/>
                <a:gd name="connsiteX12" fmla="*/ 1797843 w 2176462"/>
                <a:gd name="connsiteY12" fmla="*/ 395288 h 402432"/>
                <a:gd name="connsiteX13" fmla="*/ 1852612 w 2176462"/>
                <a:gd name="connsiteY13" fmla="*/ 390525 h 402432"/>
                <a:gd name="connsiteX14" fmla="*/ 1871662 w 2176462"/>
                <a:gd name="connsiteY14" fmla="*/ 385763 h 402432"/>
                <a:gd name="connsiteX15" fmla="*/ 1909762 w 2176462"/>
                <a:gd name="connsiteY15" fmla="*/ 369094 h 402432"/>
                <a:gd name="connsiteX16" fmla="*/ 1964531 w 2176462"/>
                <a:gd name="connsiteY16" fmla="*/ 338138 h 402432"/>
                <a:gd name="connsiteX17" fmla="*/ 2009775 w 2176462"/>
                <a:gd name="connsiteY17" fmla="*/ 307182 h 402432"/>
                <a:gd name="connsiteX18" fmla="*/ 2066925 w 2176462"/>
                <a:gd name="connsiteY18" fmla="*/ 261938 h 402432"/>
                <a:gd name="connsiteX19" fmla="*/ 2152650 w 2176462"/>
                <a:gd name="connsiteY19" fmla="*/ 180975 h 402432"/>
                <a:gd name="connsiteX20" fmla="*/ 2176462 w 2176462"/>
                <a:gd name="connsiteY20" fmla="*/ 157163 h 402432"/>
                <a:gd name="connsiteX21" fmla="*/ 2112168 w 2176462"/>
                <a:gd name="connsiteY21" fmla="*/ 0 h 402432"/>
                <a:gd name="connsiteX22" fmla="*/ 2074068 w 2176462"/>
                <a:gd name="connsiteY22" fmla="*/ 57150 h 402432"/>
                <a:gd name="connsiteX23" fmla="*/ 2045493 w 2176462"/>
                <a:gd name="connsiteY23" fmla="*/ 85725 h 402432"/>
                <a:gd name="connsiteX24" fmla="*/ 2002631 w 2176462"/>
                <a:gd name="connsiteY24" fmla="*/ 111919 h 402432"/>
                <a:gd name="connsiteX25" fmla="*/ 1962150 w 2176462"/>
                <a:gd name="connsiteY25" fmla="*/ 126207 h 402432"/>
                <a:gd name="connsiteX26" fmla="*/ 1916906 w 2176462"/>
                <a:gd name="connsiteY26" fmla="*/ 130969 h 402432"/>
                <a:gd name="connsiteX27" fmla="*/ 1821656 w 2176462"/>
                <a:gd name="connsiteY27" fmla="*/ 135732 h 402432"/>
                <a:gd name="connsiteX28" fmla="*/ 1609725 w 2176462"/>
                <a:gd name="connsiteY28" fmla="*/ 133350 h 402432"/>
                <a:gd name="connsiteX29" fmla="*/ 1531143 w 2176462"/>
                <a:gd name="connsiteY29" fmla="*/ 133350 h 402432"/>
                <a:gd name="connsiteX30" fmla="*/ 1216818 w 2176462"/>
                <a:gd name="connsiteY30" fmla="*/ 133350 h 402432"/>
                <a:gd name="connsiteX31" fmla="*/ 840581 w 2176462"/>
                <a:gd name="connsiteY31" fmla="*/ 133350 h 40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176462" h="402432">
                  <a:moveTo>
                    <a:pt x="840581" y="133350"/>
                  </a:moveTo>
                  <a:lnTo>
                    <a:pt x="552450" y="135732"/>
                  </a:lnTo>
                  <a:lnTo>
                    <a:pt x="295275" y="133350"/>
                  </a:lnTo>
                  <a:lnTo>
                    <a:pt x="0" y="135732"/>
                  </a:lnTo>
                  <a:lnTo>
                    <a:pt x="95250" y="335757"/>
                  </a:lnTo>
                  <a:lnTo>
                    <a:pt x="259556" y="340519"/>
                  </a:lnTo>
                  <a:lnTo>
                    <a:pt x="511968" y="352425"/>
                  </a:lnTo>
                  <a:lnTo>
                    <a:pt x="781050" y="366713"/>
                  </a:lnTo>
                  <a:lnTo>
                    <a:pt x="1047750" y="381000"/>
                  </a:lnTo>
                  <a:lnTo>
                    <a:pt x="1333500" y="395288"/>
                  </a:lnTo>
                  <a:lnTo>
                    <a:pt x="1466850" y="402432"/>
                  </a:lnTo>
                  <a:lnTo>
                    <a:pt x="1743075" y="400050"/>
                  </a:lnTo>
                  <a:lnTo>
                    <a:pt x="1797843" y="395288"/>
                  </a:lnTo>
                  <a:lnTo>
                    <a:pt x="1852612" y="390525"/>
                  </a:lnTo>
                  <a:lnTo>
                    <a:pt x="1871662" y="385763"/>
                  </a:lnTo>
                  <a:lnTo>
                    <a:pt x="1909762" y="369094"/>
                  </a:lnTo>
                  <a:lnTo>
                    <a:pt x="1964531" y="338138"/>
                  </a:lnTo>
                  <a:lnTo>
                    <a:pt x="2009775" y="307182"/>
                  </a:lnTo>
                  <a:lnTo>
                    <a:pt x="2066925" y="261938"/>
                  </a:lnTo>
                  <a:lnTo>
                    <a:pt x="2152650" y="180975"/>
                  </a:lnTo>
                  <a:lnTo>
                    <a:pt x="2176462" y="157163"/>
                  </a:lnTo>
                  <a:lnTo>
                    <a:pt x="2112168" y="0"/>
                  </a:lnTo>
                  <a:lnTo>
                    <a:pt x="2074068" y="57150"/>
                  </a:lnTo>
                  <a:lnTo>
                    <a:pt x="2045493" y="85725"/>
                  </a:lnTo>
                  <a:lnTo>
                    <a:pt x="2002631" y="111919"/>
                  </a:lnTo>
                  <a:lnTo>
                    <a:pt x="1962150" y="126207"/>
                  </a:lnTo>
                  <a:lnTo>
                    <a:pt x="1916906" y="130969"/>
                  </a:lnTo>
                  <a:lnTo>
                    <a:pt x="1821656" y="135732"/>
                  </a:lnTo>
                  <a:lnTo>
                    <a:pt x="1609725" y="133350"/>
                  </a:lnTo>
                  <a:lnTo>
                    <a:pt x="1531143" y="133350"/>
                  </a:lnTo>
                  <a:lnTo>
                    <a:pt x="1216818" y="133350"/>
                  </a:lnTo>
                  <a:lnTo>
                    <a:pt x="840581" y="1333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8">
              <a:extLst>
                <a:ext uri="{FF2B5EF4-FFF2-40B4-BE49-F238E27FC236}">
                  <a16:creationId xmlns:a16="http://schemas.microsoft.com/office/drawing/2014/main" id="{D5DEC520-A446-40DE-BA4A-B46426432B6A}"/>
                </a:ext>
              </a:extLst>
            </p:cNvPr>
            <p:cNvSpPr/>
            <p:nvPr/>
          </p:nvSpPr>
          <p:spPr>
            <a:xfrm>
              <a:off x="2713038" y="4762500"/>
              <a:ext cx="2259012" cy="963612"/>
            </a:xfrm>
            <a:custGeom>
              <a:avLst/>
              <a:gdLst>
                <a:gd name="connsiteX0" fmla="*/ 835819 w 2259806"/>
                <a:gd name="connsiteY0" fmla="*/ 576263 h 964406"/>
                <a:gd name="connsiteX1" fmla="*/ 1052512 w 2259806"/>
                <a:gd name="connsiteY1" fmla="*/ 485775 h 964406"/>
                <a:gd name="connsiteX2" fmla="*/ 1166812 w 2259806"/>
                <a:gd name="connsiteY2" fmla="*/ 435769 h 964406"/>
                <a:gd name="connsiteX3" fmla="*/ 1314450 w 2259806"/>
                <a:gd name="connsiteY3" fmla="*/ 369094 h 964406"/>
                <a:gd name="connsiteX4" fmla="*/ 1531144 w 2259806"/>
                <a:gd name="connsiteY4" fmla="*/ 285750 h 964406"/>
                <a:gd name="connsiteX5" fmla="*/ 1778794 w 2259806"/>
                <a:gd name="connsiteY5" fmla="*/ 190500 h 964406"/>
                <a:gd name="connsiteX6" fmla="*/ 2055019 w 2259806"/>
                <a:gd name="connsiteY6" fmla="*/ 78581 h 964406"/>
                <a:gd name="connsiteX7" fmla="*/ 2224087 w 2259806"/>
                <a:gd name="connsiteY7" fmla="*/ 4763 h 964406"/>
                <a:gd name="connsiteX8" fmla="*/ 2245519 w 2259806"/>
                <a:gd name="connsiteY8" fmla="*/ 0 h 964406"/>
                <a:gd name="connsiteX9" fmla="*/ 2255044 w 2259806"/>
                <a:gd name="connsiteY9" fmla="*/ 2381 h 964406"/>
                <a:gd name="connsiteX10" fmla="*/ 2259806 w 2259806"/>
                <a:gd name="connsiteY10" fmla="*/ 9525 h 964406"/>
                <a:gd name="connsiteX11" fmla="*/ 2259806 w 2259806"/>
                <a:gd name="connsiteY11" fmla="*/ 28575 h 964406"/>
                <a:gd name="connsiteX12" fmla="*/ 2250281 w 2259806"/>
                <a:gd name="connsiteY12" fmla="*/ 47625 h 964406"/>
                <a:gd name="connsiteX13" fmla="*/ 2205037 w 2259806"/>
                <a:gd name="connsiteY13" fmla="*/ 78581 h 964406"/>
                <a:gd name="connsiteX14" fmla="*/ 2045494 w 2259806"/>
                <a:gd name="connsiteY14" fmla="*/ 173831 h 964406"/>
                <a:gd name="connsiteX15" fmla="*/ 1797844 w 2259806"/>
                <a:gd name="connsiteY15" fmla="*/ 316706 h 964406"/>
                <a:gd name="connsiteX16" fmla="*/ 1509712 w 2259806"/>
                <a:gd name="connsiteY16" fmla="*/ 469106 h 964406"/>
                <a:gd name="connsiteX17" fmla="*/ 1202531 w 2259806"/>
                <a:gd name="connsiteY17" fmla="*/ 621506 h 964406"/>
                <a:gd name="connsiteX18" fmla="*/ 964406 w 2259806"/>
                <a:gd name="connsiteY18" fmla="*/ 731044 h 964406"/>
                <a:gd name="connsiteX19" fmla="*/ 740569 w 2259806"/>
                <a:gd name="connsiteY19" fmla="*/ 831056 h 964406"/>
                <a:gd name="connsiteX20" fmla="*/ 552450 w 2259806"/>
                <a:gd name="connsiteY20" fmla="*/ 907256 h 964406"/>
                <a:gd name="connsiteX21" fmla="*/ 450056 w 2259806"/>
                <a:gd name="connsiteY21" fmla="*/ 945356 h 964406"/>
                <a:gd name="connsiteX22" fmla="*/ 395287 w 2259806"/>
                <a:gd name="connsiteY22" fmla="*/ 959644 h 964406"/>
                <a:gd name="connsiteX23" fmla="*/ 359569 w 2259806"/>
                <a:gd name="connsiteY23" fmla="*/ 964406 h 964406"/>
                <a:gd name="connsiteX24" fmla="*/ 338137 w 2259806"/>
                <a:gd name="connsiteY24" fmla="*/ 964406 h 964406"/>
                <a:gd name="connsiteX25" fmla="*/ 319087 w 2259806"/>
                <a:gd name="connsiteY25" fmla="*/ 959644 h 964406"/>
                <a:gd name="connsiteX26" fmla="*/ 283369 w 2259806"/>
                <a:gd name="connsiteY26" fmla="*/ 942975 h 964406"/>
                <a:gd name="connsiteX27" fmla="*/ 238125 w 2259806"/>
                <a:gd name="connsiteY27" fmla="*/ 914400 h 964406"/>
                <a:gd name="connsiteX28" fmla="*/ 190500 w 2259806"/>
                <a:gd name="connsiteY28" fmla="*/ 883444 h 964406"/>
                <a:gd name="connsiteX29" fmla="*/ 119062 w 2259806"/>
                <a:gd name="connsiteY29" fmla="*/ 821531 h 964406"/>
                <a:gd name="connsiteX30" fmla="*/ 45244 w 2259806"/>
                <a:gd name="connsiteY30" fmla="*/ 747713 h 964406"/>
                <a:gd name="connsiteX31" fmla="*/ 7144 w 2259806"/>
                <a:gd name="connsiteY31" fmla="*/ 700088 h 964406"/>
                <a:gd name="connsiteX32" fmla="*/ 0 w 2259806"/>
                <a:gd name="connsiteY32" fmla="*/ 681038 h 964406"/>
                <a:gd name="connsiteX33" fmla="*/ 2381 w 2259806"/>
                <a:gd name="connsiteY33" fmla="*/ 671513 h 964406"/>
                <a:gd name="connsiteX34" fmla="*/ 7144 w 2259806"/>
                <a:gd name="connsiteY34" fmla="*/ 666750 h 964406"/>
                <a:gd name="connsiteX35" fmla="*/ 23812 w 2259806"/>
                <a:gd name="connsiteY35" fmla="*/ 669131 h 964406"/>
                <a:gd name="connsiteX36" fmla="*/ 66675 w 2259806"/>
                <a:gd name="connsiteY36" fmla="*/ 685800 h 964406"/>
                <a:gd name="connsiteX37" fmla="*/ 116681 w 2259806"/>
                <a:gd name="connsiteY37" fmla="*/ 707231 h 964406"/>
                <a:gd name="connsiteX38" fmla="*/ 169069 w 2259806"/>
                <a:gd name="connsiteY38" fmla="*/ 726281 h 964406"/>
                <a:gd name="connsiteX39" fmla="*/ 211931 w 2259806"/>
                <a:gd name="connsiteY39" fmla="*/ 735806 h 964406"/>
                <a:gd name="connsiteX40" fmla="*/ 242887 w 2259806"/>
                <a:gd name="connsiteY40" fmla="*/ 738188 h 964406"/>
                <a:gd name="connsiteX41" fmla="*/ 288131 w 2259806"/>
                <a:gd name="connsiteY41" fmla="*/ 738188 h 964406"/>
                <a:gd name="connsiteX42" fmla="*/ 388144 w 2259806"/>
                <a:gd name="connsiteY42" fmla="*/ 723900 h 964406"/>
                <a:gd name="connsiteX43" fmla="*/ 466725 w 2259806"/>
                <a:gd name="connsiteY43" fmla="*/ 707231 h 964406"/>
                <a:gd name="connsiteX44" fmla="*/ 535781 w 2259806"/>
                <a:gd name="connsiteY44" fmla="*/ 688181 h 964406"/>
                <a:gd name="connsiteX45" fmla="*/ 609600 w 2259806"/>
                <a:gd name="connsiteY45" fmla="*/ 661988 h 964406"/>
                <a:gd name="connsiteX46" fmla="*/ 773906 w 2259806"/>
                <a:gd name="connsiteY46" fmla="*/ 600075 h 964406"/>
                <a:gd name="connsiteX47" fmla="*/ 835819 w 2259806"/>
                <a:gd name="connsiteY47" fmla="*/ 576263 h 96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259806" h="964406">
                  <a:moveTo>
                    <a:pt x="835819" y="576263"/>
                  </a:moveTo>
                  <a:lnTo>
                    <a:pt x="1052512" y="485775"/>
                  </a:lnTo>
                  <a:lnTo>
                    <a:pt x="1166812" y="435769"/>
                  </a:lnTo>
                  <a:lnTo>
                    <a:pt x="1314450" y="369094"/>
                  </a:lnTo>
                  <a:lnTo>
                    <a:pt x="1531144" y="285750"/>
                  </a:lnTo>
                  <a:lnTo>
                    <a:pt x="1778794" y="190500"/>
                  </a:lnTo>
                  <a:lnTo>
                    <a:pt x="2055019" y="78581"/>
                  </a:lnTo>
                  <a:lnTo>
                    <a:pt x="2224087" y="4763"/>
                  </a:lnTo>
                  <a:lnTo>
                    <a:pt x="2245519" y="0"/>
                  </a:lnTo>
                  <a:lnTo>
                    <a:pt x="2255044" y="2381"/>
                  </a:lnTo>
                  <a:lnTo>
                    <a:pt x="2259806" y="9525"/>
                  </a:lnTo>
                  <a:lnTo>
                    <a:pt x="2259806" y="28575"/>
                  </a:lnTo>
                  <a:lnTo>
                    <a:pt x="2250281" y="47625"/>
                  </a:lnTo>
                  <a:lnTo>
                    <a:pt x="2205037" y="78581"/>
                  </a:lnTo>
                  <a:lnTo>
                    <a:pt x="2045494" y="173831"/>
                  </a:lnTo>
                  <a:lnTo>
                    <a:pt x="1797844" y="316706"/>
                  </a:lnTo>
                  <a:lnTo>
                    <a:pt x="1509712" y="469106"/>
                  </a:lnTo>
                  <a:lnTo>
                    <a:pt x="1202531" y="621506"/>
                  </a:lnTo>
                  <a:lnTo>
                    <a:pt x="964406" y="731044"/>
                  </a:lnTo>
                  <a:lnTo>
                    <a:pt x="740569" y="831056"/>
                  </a:lnTo>
                  <a:lnTo>
                    <a:pt x="552450" y="907256"/>
                  </a:lnTo>
                  <a:lnTo>
                    <a:pt x="450056" y="945356"/>
                  </a:lnTo>
                  <a:lnTo>
                    <a:pt x="395287" y="959644"/>
                  </a:lnTo>
                  <a:lnTo>
                    <a:pt x="359569" y="964406"/>
                  </a:lnTo>
                  <a:lnTo>
                    <a:pt x="338137" y="964406"/>
                  </a:lnTo>
                  <a:lnTo>
                    <a:pt x="319087" y="959644"/>
                  </a:lnTo>
                  <a:lnTo>
                    <a:pt x="283369" y="942975"/>
                  </a:lnTo>
                  <a:lnTo>
                    <a:pt x="238125" y="914400"/>
                  </a:lnTo>
                  <a:lnTo>
                    <a:pt x="190500" y="883444"/>
                  </a:lnTo>
                  <a:lnTo>
                    <a:pt x="119062" y="821531"/>
                  </a:lnTo>
                  <a:lnTo>
                    <a:pt x="45244" y="747713"/>
                  </a:lnTo>
                  <a:lnTo>
                    <a:pt x="7144" y="700088"/>
                  </a:lnTo>
                  <a:lnTo>
                    <a:pt x="0" y="681038"/>
                  </a:lnTo>
                  <a:lnTo>
                    <a:pt x="2381" y="671513"/>
                  </a:lnTo>
                  <a:lnTo>
                    <a:pt x="7144" y="666750"/>
                  </a:lnTo>
                  <a:lnTo>
                    <a:pt x="23812" y="669131"/>
                  </a:lnTo>
                  <a:lnTo>
                    <a:pt x="66675" y="685800"/>
                  </a:lnTo>
                  <a:lnTo>
                    <a:pt x="116681" y="707231"/>
                  </a:lnTo>
                  <a:lnTo>
                    <a:pt x="169069" y="726281"/>
                  </a:lnTo>
                  <a:lnTo>
                    <a:pt x="211931" y="735806"/>
                  </a:lnTo>
                  <a:lnTo>
                    <a:pt x="242887" y="738188"/>
                  </a:lnTo>
                  <a:lnTo>
                    <a:pt x="288131" y="738188"/>
                  </a:lnTo>
                  <a:lnTo>
                    <a:pt x="388144" y="723900"/>
                  </a:lnTo>
                  <a:lnTo>
                    <a:pt x="466725" y="707231"/>
                  </a:lnTo>
                  <a:lnTo>
                    <a:pt x="535781" y="688181"/>
                  </a:lnTo>
                  <a:lnTo>
                    <a:pt x="609600" y="661988"/>
                  </a:lnTo>
                  <a:lnTo>
                    <a:pt x="773906" y="600075"/>
                  </a:lnTo>
                  <a:lnTo>
                    <a:pt x="835819" y="5762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9">
              <a:extLst>
                <a:ext uri="{FF2B5EF4-FFF2-40B4-BE49-F238E27FC236}">
                  <a16:creationId xmlns:a16="http://schemas.microsoft.com/office/drawing/2014/main" id="{A32503ED-C4C8-488C-83C0-5F26DA040102}"/>
                </a:ext>
              </a:extLst>
            </p:cNvPr>
            <p:cNvSpPr/>
            <p:nvPr/>
          </p:nvSpPr>
          <p:spPr>
            <a:xfrm>
              <a:off x="4743450" y="2332037"/>
              <a:ext cx="1755775" cy="601663"/>
            </a:xfrm>
            <a:custGeom>
              <a:avLst/>
              <a:gdLst>
                <a:gd name="connsiteX0" fmla="*/ 461963 w 1754981"/>
                <a:gd name="connsiteY0" fmla="*/ 361950 h 602456"/>
                <a:gd name="connsiteX1" fmla="*/ 600075 w 1754981"/>
                <a:gd name="connsiteY1" fmla="*/ 330994 h 602456"/>
                <a:gd name="connsiteX2" fmla="*/ 776288 w 1754981"/>
                <a:gd name="connsiteY2" fmla="*/ 285750 h 602456"/>
                <a:gd name="connsiteX3" fmla="*/ 995363 w 1754981"/>
                <a:gd name="connsiteY3" fmla="*/ 195262 h 602456"/>
                <a:gd name="connsiteX4" fmla="*/ 1169194 w 1754981"/>
                <a:gd name="connsiteY4" fmla="*/ 128587 h 602456"/>
                <a:gd name="connsiteX5" fmla="*/ 1381125 w 1754981"/>
                <a:gd name="connsiteY5" fmla="*/ 50006 h 602456"/>
                <a:gd name="connsiteX6" fmla="*/ 1512094 w 1754981"/>
                <a:gd name="connsiteY6" fmla="*/ 2381 h 602456"/>
                <a:gd name="connsiteX7" fmla="*/ 1535906 w 1754981"/>
                <a:gd name="connsiteY7" fmla="*/ 0 h 602456"/>
                <a:gd name="connsiteX8" fmla="*/ 1585913 w 1754981"/>
                <a:gd name="connsiteY8" fmla="*/ 4762 h 602456"/>
                <a:gd name="connsiteX9" fmla="*/ 1647825 w 1754981"/>
                <a:gd name="connsiteY9" fmla="*/ 14287 h 602456"/>
                <a:gd name="connsiteX10" fmla="*/ 1697831 w 1754981"/>
                <a:gd name="connsiteY10" fmla="*/ 23812 h 602456"/>
                <a:gd name="connsiteX11" fmla="*/ 1721644 w 1754981"/>
                <a:gd name="connsiteY11" fmla="*/ 33337 h 602456"/>
                <a:gd name="connsiteX12" fmla="*/ 1735931 w 1754981"/>
                <a:gd name="connsiteY12" fmla="*/ 45244 h 602456"/>
                <a:gd name="connsiteX13" fmla="*/ 1750219 w 1754981"/>
                <a:gd name="connsiteY13" fmla="*/ 61912 h 602456"/>
                <a:gd name="connsiteX14" fmla="*/ 1754981 w 1754981"/>
                <a:gd name="connsiteY14" fmla="*/ 76200 h 602456"/>
                <a:gd name="connsiteX15" fmla="*/ 1754981 w 1754981"/>
                <a:gd name="connsiteY15" fmla="*/ 95250 h 602456"/>
                <a:gd name="connsiteX16" fmla="*/ 1750219 w 1754981"/>
                <a:gd name="connsiteY16" fmla="*/ 121444 h 602456"/>
                <a:gd name="connsiteX17" fmla="*/ 1733550 w 1754981"/>
                <a:gd name="connsiteY17" fmla="*/ 159544 h 602456"/>
                <a:gd name="connsiteX18" fmla="*/ 1719263 w 1754981"/>
                <a:gd name="connsiteY18" fmla="*/ 176212 h 602456"/>
                <a:gd name="connsiteX19" fmla="*/ 1681163 w 1754981"/>
                <a:gd name="connsiteY19" fmla="*/ 188119 h 602456"/>
                <a:gd name="connsiteX20" fmla="*/ 1519238 w 1754981"/>
                <a:gd name="connsiteY20" fmla="*/ 233362 h 602456"/>
                <a:gd name="connsiteX21" fmla="*/ 1331119 w 1754981"/>
                <a:gd name="connsiteY21" fmla="*/ 288131 h 602456"/>
                <a:gd name="connsiteX22" fmla="*/ 1154906 w 1754981"/>
                <a:gd name="connsiteY22" fmla="*/ 347662 h 602456"/>
                <a:gd name="connsiteX23" fmla="*/ 981075 w 1754981"/>
                <a:gd name="connsiteY23" fmla="*/ 411956 h 602456"/>
                <a:gd name="connsiteX24" fmla="*/ 745331 w 1754981"/>
                <a:gd name="connsiteY24" fmla="*/ 481012 h 602456"/>
                <a:gd name="connsiteX25" fmla="*/ 635794 w 1754981"/>
                <a:gd name="connsiteY25" fmla="*/ 519112 h 602456"/>
                <a:gd name="connsiteX26" fmla="*/ 557213 w 1754981"/>
                <a:gd name="connsiteY26" fmla="*/ 545306 h 602456"/>
                <a:gd name="connsiteX27" fmla="*/ 452438 w 1754981"/>
                <a:gd name="connsiteY27" fmla="*/ 569119 h 602456"/>
                <a:gd name="connsiteX28" fmla="*/ 328613 w 1754981"/>
                <a:gd name="connsiteY28" fmla="*/ 597694 h 602456"/>
                <a:gd name="connsiteX29" fmla="*/ 288131 w 1754981"/>
                <a:gd name="connsiteY29" fmla="*/ 602456 h 602456"/>
                <a:gd name="connsiteX30" fmla="*/ 271463 w 1754981"/>
                <a:gd name="connsiteY30" fmla="*/ 602456 h 602456"/>
                <a:gd name="connsiteX31" fmla="*/ 252413 w 1754981"/>
                <a:gd name="connsiteY31" fmla="*/ 600075 h 602456"/>
                <a:gd name="connsiteX32" fmla="*/ 204788 w 1754981"/>
                <a:gd name="connsiteY32" fmla="*/ 585787 h 602456"/>
                <a:gd name="connsiteX33" fmla="*/ 154781 w 1754981"/>
                <a:gd name="connsiteY33" fmla="*/ 561975 h 602456"/>
                <a:gd name="connsiteX34" fmla="*/ 126206 w 1754981"/>
                <a:gd name="connsiteY34" fmla="*/ 545306 h 602456"/>
                <a:gd name="connsiteX35" fmla="*/ 100013 w 1754981"/>
                <a:gd name="connsiteY35" fmla="*/ 526256 h 602456"/>
                <a:gd name="connsiteX36" fmla="*/ 76200 w 1754981"/>
                <a:gd name="connsiteY36" fmla="*/ 504825 h 602456"/>
                <a:gd name="connsiteX37" fmla="*/ 45244 w 1754981"/>
                <a:gd name="connsiteY37" fmla="*/ 473869 h 602456"/>
                <a:gd name="connsiteX38" fmla="*/ 26194 w 1754981"/>
                <a:gd name="connsiteY38" fmla="*/ 447675 h 602456"/>
                <a:gd name="connsiteX39" fmla="*/ 7144 w 1754981"/>
                <a:gd name="connsiteY39" fmla="*/ 419100 h 602456"/>
                <a:gd name="connsiteX40" fmla="*/ 0 w 1754981"/>
                <a:gd name="connsiteY40" fmla="*/ 400050 h 602456"/>
                <a:gd name="connsiteX41" fmla="*/ 0 w 1754981"/>
                <a:gd name="connsiteY41" fmla="*/ 390525 h 602456"/>
                <a:gd name="connsiteX42" fmla="*/ 7144 w 1754981"/>
                <a:gd name="connsiteY42" fmla="*/ 383381 h 602456"/>
                <a:gd name="connsiteX43" fmla="*/ 28575 w 1754981"/>
                <a:gd name="connsiteY43" fmla="*/ 383381 h 602456"/>
                <a:gd name="connsiteX44" fmla="*/ 66675 w 1754981"/>
                <a:gd name="connsiteY44" fmla="*/ 390525 h 602456"/>
                <a:gd name="connsiteX45" fmla="*/ 121444 w 1754981"/>
                <a:gd name="connsiteY45" fmla="*/ 397669 h 602456"/>
                <a:gd name="connsiteX46" fmla="*/ 200025 w 1754981"/>
                <a:gd name="connsiteY46" fmla="*/ 402431 h 602456"/>
                <a:gd name="connsiteX47" fmla="*/ 228600 w 1754981"/>
                <a:gd name="connsiteY47" fmla="*/ 402431 h 602456"/>
                <a:gd name="connsiteX48" fmla="*/ 354806 w 1754981"/>
                <a:gd name="connsiteY48" fmla="*/ 383381 h 602456"/>
                <a:gd name="connsiteX49" fmla="*/ 461963 w 1754981"/>
                <a:gd name="connsiteY49" fmla="*/ 361950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754981" h="602456">
                  <a:moveTo>
                    <a:pt x="461963" y="361950"/>
                  </a:moveTo>
                  <a:lnTo>
                    <a:pt x="600075" y="330994"/>
                  </a:lnTo>
                  <a:lnTo>
                    <a:pt x="776288" y="285750"/>
                  </a:lnTo>
                  <a:lnTo>
                    <a:pt x="995363" y="195262"/>
                  </a:lnTo>
                  <a:lnTo>
                    <a:pt x="1169194" y="128587"/>
                  </a:lnTo>
                  <a:lnTo>
                    <a:pt x="1381125" y="50006"/>
                  </a:lnTo>
                  <a:lnTo>
                    <a:pt x="1512094" y="2381"/>
                  </a:lnTo>
                  <a:lnTo>
                    <a:pt x="1535906" y="0"/>
                  </a:lnTo>
                  <a:lnTo>
                    <a:pt x="1585913" y="4762"/>
                  </a:lnTo>
                  <a:lnTo>
                    <a:pt x="1647825" y="14287"/>
                  </a:lnTo>
                  <a:lnTo>
                    <a:pt x="1697831" y="23812"/>
                  </a:lnTo>
                  <a:lnTo>
                    <a:pt x="1721644" y="33337"/>
                  </a:lnTo>
                  <a:lnTo>
                    <a:pt x="1735931" y="45244"/>
                  </a:lnTo>
                  <a:lnTo>
                    <a:pt x="1750219" y="61912"/>
                  </a:lnTo>
                  <a:lnTo>
                    <a:pt x="1754981" y="76200"/>
                  </a:lnTo>
                  <a:lnTo>
                    <a:pt x="1754981" y="95250"/>
                  </a:lnTo>
                  <a:lnTo>
                    <a:pt x="1750219" y="121444"/>
                  </a:lnTo>
                  <a:lnTo>
                    <a:pt x="1733550" y="159544"/>
                  </a:lnTo>
                  <a:lnTo>
                    <a:pt x="1719263" y="176212"/>
                  </a:lnTo>
                  <a:lnTo>
                    <a:pt x="1681163" y="188119"/>
                  </a:lnTo>
                  <a:lnTo>
                    <a:pt x="1519238" y="233362"/>
                  </a:lnTo>
                  <a:lnTo>
                    <a:pt x="1331119" y="288131"/>
                  </a:lnTo>
                  <a:lnTo>
                    <a:pt x="1154906" y="347662"/>
                  </a:lnTo>
                  <a:lnTo>
                    <a:pt x="981075" y="411956"/>
                  </a:lnTo>
                  <a:lnTo>
                    <a:pt x="745331" y="481012"/>
                  </a:lnTo>
                  <a:lnTo>
                    <a:pt x="635794" y="519112"/>
                  </a:lnTo>
                  <a:lnTo>
                    <a:pt x="557213" y="545306"/>
                  </a:lnTo>
                  <a:lnTo>
                    <a:pt x="452438" y="569119"/>
                  </a:lnTo>
                  <a:lnTo>
                    <a:pt x="328613" y="597694"/>
                  </a:lnTo>
                  <a:lnTo>
                    <a:pt x="288131" y="602456"/>
                  </a:lnTo>
                  <a:lnTo>
                    <a:pt x="271463" y="602456"/>
                  </a:lnTo>
                  <a:lnTo>
                    <a:pt x="252413" y="600075"/>
                  </a:lnTo>
                  <a:lnTo>
                    <a:pt x="204788" y="585787"/>
                  </a:lnTo>
                  <a:lnTo>
                    <a:pt x="154781" y="561975"/>
                  </a:lnTo>
                  <a:lnTo>
                    <a:pt x="126206" y="545306"/>
                  </a:lnTo>
                  <a:lnTo>
                    <a:pt x="100013" y="526256"/>
                  </a:lnTo>
                  <a:lnTo>
                    <a:pt x="76200" y="504825"/>
                  </a:lnTo>
                  <a:lnTo>
                    <a:pt x="45244" y="473869"/>
                  </a:lnTo>
                  <a:lnTo>
                    <a:pt x="26194" y="447675"/>
                  </a:lnTo>
                  <a:lnTo>
                    <a:pt x="7144" y="419100"/>
                  </a:lnTo>
                  <a:lnTo>
                    <a:pt x="0" y="400050"/>
                  </a:lnTo>
                  <a:lnTo>
                    <a:pt x="0" y="390525"/>
                  </a:lnTo>
                  <a:lnTo>
                    <a:pt x="7144" y="383381"/>
                  </a:lnTo>
                  <a:lnTo>
                    <a:pt x="28575" y="383381"/>
                  </a:lnTo>
                  <a:lnTo>
                    <a:pt x="66675" y="390525"/>
                  </a:lnTo>
                  <a:lnTo>
                    <a:pt x="121444" y="397669"/>
                  </a:lnTo>
                  <a:lnTo>
                    <a:pt x="200025" y="402431"/>
                  </a:lnTo>
                  <a:lnTo>
                    <a:pt x="228600" y="402431"/>
                  </a:lnTo>
                  <a:lnTo>
                    <a:pt x="354806" y="383381"/>
                  </a:lnTo>
                  <a:lnTo>
                    <a:pt x="461963" y="3619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0">
              <a:extLst>
                <a:ext uri="{FF2B5EF4-FFF2-40B4-BE49-F238E27FC236}">
                  <a16:creationId xmlns:a16="http://schemas.microsoft.com/office/drawing/2014/main" id="{8F7AAAA9-161A-4C77-80CA-B18795C006F9}"/>
                </a:ext>
              </a:extLst>
            </p:cNvPr>
            <p:cNvSpPr/>
            <p:nvPr/>
          </p:nvSpPr>
          <p:spPr>
            <a:xfrm>
              <a:off x="4818063" y="2979737"/>
              <a:ext cx="1849437" cy="581025"/>
            </a:xfrm>
            <a:custGeom>
              <a:avLst/>
              <a:gdLst>
                <a:gd name="connsiteX0" fmla="*/ 628650 w 1850231"/>
                <a:gd name="connsiteY0" fmla="*/ 333375 h 581025"/>
                <a:gd name="connsiteX1" fmla="*/ 802481 w 1850231"/>
                <a:gd name="connsiteY1" fmla="*/ 288131 h 581025"/>
                <a:gd name="connsiteX2" fmla="*/ 1028700 w 1850231"/>
                <a:gd name="connsiteY2" fmla="*/ 221456 h 581025"/>
                <a:gd name="connsiteX3" fmla="*/ 1238250 w 1850231"/>
                <a:gd name="connsiteY3" fmla="*/ 147637 h 581025"/>
                <a:gd name="connsiteX4" fmla="*/ 1381125 w 1850231"/>
                <a:gd name="connsiteY4" fmla="*/ 95250 h 581025"/>
                <a:gd name="connsiteX5" fmla="*/ 1431131 w 1850231"/>
                <a:gd name="connsiteY5" fmla="*/ 71437 h 581025"/>
                <a:gd name="connsiteX6" fmla="*/ 1509712 w 1850231"/>
                <a:gd name="connsiteY6" fmla="*/ 35719 h 581025"/>
                <a:gd name="connsiteX7" fmla="*/ 1574006 w 1850231"/>
                <a:gd name="connsiteY7" fmla="*/ 7144 h 581025"/>
                <a:gd name="connsiteX8" fmla="*/ 1595437 w 1850231"/>
                <a:gd name="connsiteY8" fmla="*/ 0 h 581025"/>
                <a:gd name="connsiteX9" fmla="*/ 1628775 w 1850231"/>
                <a:gd name="connsiteY9" fmla="*/ 0 h 581025"/>
                <a:gd name="connsiteX10" fmla="*/ 1695450 w 1850231"/>
                <a:gd name="connsiteY10" fmla="*/ 11906 h 581025"/>
                <a:gd name="connsiteX11" fmla="*/ 1735931 w 1850231"/>
                <a:gd name="connsiteY11" fmla="*/ 23812 h 581025"/>
                <a:gd name="connsiteX12" fmla="*/ 1783556 w 1850231"/>
                <a:gd name="connsiteY12" fmla="*/ 45244 h 581025"/>
                <a:gd name="connsiteX13" fmla="*/ 1819275 w 1850231"/>
                <a:gd name="connsiteY13" fmla="*/ 64294 h 581025"/>
                <a:gd name="connsiteX14" fmla="*/ 1833562 w 1850231"/>
                <a:gd name="connsiteY14" fmla="*/ 73819 h 581025"/>
                <a:gd name="connsiteX15" fmla="*/ 1843087 w 1850231"/>
                <a:gd name="connsiteY15" fmla="*/ 83344 h 581025"/>
                <a:gd name="connsiteX16" fmla="*/ 1850231 w 1850231"/>
                <a:gd name="connsiteY16" fmla="*/ 97631 h 581025"/>
                <a:gd name="connsiteX17" fmla="*/ 1850231 w 1850231"/>
                <a:gd name="connsiteY17" fmla="*/ 114300 h 581025"/>
                <a:gd name="connsiteX18" fmla="*/ 1843087 w 1850231"/>
                <a:gd name="connsiteY18" fmla="*/ 138112 h 581025"/>
                <a:gd name="connsiteX19" fmla="*/ 1828800 w 1850231"/>
                <a:gd name="connsiteY19" fmla="*/ 169069 h 581025"/>
                <a:gd name="connsiteX20" fmla="*/ 1804987 w 1850231"/>
                <a:gd name="connsiteY20" fmla="*/ 200025 h 581025"/>
                <a:gd name="connsiteX21" fmla="*/ 1759744 w 1850231"/>
                <a:gd name="connsiteY21" fmla="*/ 214312 h 581025"/>
                <a:gd name="connsiteX22" fmla="*/ 1521619 w 1850231"/>
                <a:gd name="connsiteY22" fmla="*/ 283369 h 581025"/>
                <a:gd name="connsiteX23" fmla="*/ 1257300 w 1850231"/>
                <a:gd name="connsiteY23" fmla="*/ 361950 h 581025"/>
                <a:gd name="connsiteX24" fmla="*/ 1040606 w 1850231"/>
                <a:gd name="connsiteY24" fmla="*/ 431006 h 581025"/>
                <a:gd name="connsiteX25" fmla="*/ 785812 w 1850231"/>
                <a:gd name="connsiteY25" fmla="*/ 507206 h 581025"/>
                <a:gd name="connsiteX26" fmla="*/ 564356 w 1850231"/>
                <a:gd name="connsiteY26" fmla="*/ 554831 h 581025"/>
                <a:gd name="connsiteX27" fmla="*/ 419100 w 1850231"/>
                <a:gd name="connsiteY27" fmla="*/ 578644 h 581025"/>
                <a:gd name="connsiteX28" fmla="*/ 388144 w 1850231"/>
                <a:gd name="connsiteY28" fmla="*/ 581025 h 581025"/>
                <a:gd name="connsiteX29" fmla="*/ 354806 w 1850231"/>
                <a:gd name="connsiteY29" fmla="*/ 578644 h 581025"/>
                <a:gd name="connsiteX30" fmla="*/ 302419 w 1850231"/>
                <a:gd name="connsiteY30" fmla="*/ 569119 h 581025"/>
                <a:gd name="connsiteX31" fmla="*/ 254794 w 1850231"/>
                <a:gd name="connsiteY31" fmla="*/ 552450 h 581025"/>
                <a:gd name="connsiteX32" fmla="*/ 202406 w 1850231"/>
                <a:gd name="connsiteY32" fmla="*/ 528637 h 581025"/>
                <a:gd name="connsiteX33" fmla="*/ 161925 w 1850231"/>
                <a:gd name="connsiteY33" fmla="*/ 504825 h 581025"/>
                <a:gd name="connsiteX34" fmla="*/ 100012 w 1850231"/>
                <a:gd name="connsiteY34" fmla="*/ 459581 h 581025"/>
                <a:gd name="connsiteX35" fmla="*/ 50006 w 1850231"/>
                <a:gd name="connsiteY35" fmla="*/ 416719 h 581025"/>
                <a:gd name="connsiteX36" fmla="*/ 19050 w 1850231"/>
                <a:gd name="connsiteY36" fmla="*/ 388144 h 581025"/>
                <a:gd name="connsiteX37" fmla="*/ 9525 w 1850231"/>
                <a:gd name="connsiteY37" fmla="*/ 373856 h 581025"/>
                <a:gd name="connsiteX38" fmla="*/ 4762 w 1850231"/>
                <a:gd name="connsiteY38" fmla="*/ 357187 h 581025"/>
                <a:gd name="connsiteX39" fmla="*/ 0 w 1850231"/>
                <a:gd name="connsiteY39" fmla="*/ 333375 h 581025"/>
                <a:gd name="connsiteX40" fmla="*/ 7144 w 1850231"/>
                <a:gd name="connsiteY40" fmla="*/ 321469 h 581025"/>
                <a:gd name="connsiteX41" fmla="*/ 23812 w 1850231"/>
                <a:gd name="connsiteY41" fmla="*/ 323850 h 581025"/>
                <a:gd name="connsiteX42" fmla="*/ 50006 w 1850231"/>
                <a:gd name="connsiteY42" fmla="*/ 333375 h 581025"/>
                <a:gd name="connsiteX43" fmla="*/ 109537 w 1850231"/>
                <a:gd name="connsiteY43" fmla="*/ 342900 h 581025"/>
                <a:gd name="connsiteX44" fmla="*/ 223837 w 1850231"/>
                <a:gd name="connsiteY44" fmla="*/ 359569 h 581025"/>
                <a:gd name="connsiteX45" fmla="*/ 309562 w 1850231"/>
                <a:gd name="connsiteY45" fmla="*/ 376237 h 581025"/>
                <a:gd name="connsiteX46" fmla="*/ 354806 w 1850231"/>
                <a:gd name="connsiteY46" fmla="*/ 378619 h 581025"/>
                <a:gd name="connsiteX47" fmla="*/ 407194 w 1850231"/>
                <a:gd name="connsiteY47" fmla="*/ 373856 h 581025"/>
                <a:gd name="connsiteX48" fmla="*/ 478631 w 1850231"/>
                <a:gd name="connsiteY48" fmla="*/ 364331 h 581025"/>
                <a:gd name="connsiteX49" fmla="*/ 628650 w 1850231"/>
                <a:gd name="connsiteY49" fmla="*/ 333375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50231" h="581025">
                  <a:moveTo>
                    <a:pt x="628650" y="333375"/>
                  </a:moveTo>
                  <a:lnTo>
                    <a:pt x="802481" y="288131"/>
                  </a:lnTo>
                  <a:lnTo>
                    <a:pt x="1028700" y="221456"/>
                  </a:lnTo>
                  <a:lnTo>
                    <a:pt x="1238250" y="147637"/>
                  </a:lnTo>
                  <a:lnTo>
                    <a:pt x="1381125" y="95250"/>
                  </a:lnTo>
                  <a:lnTo>
                    <a:pt x="1431131" y="71437"/>
                  </a:lnTo>
                  <a:lnTo>
                    <a:pt x="1509712" y="35719"/>
                  </a:lnTo>
                  <a:lnTo>
                    <a:pt x="1574006" y="7144"/>
                  </a:lnTo>
                  <a:lnTo>
                    <a:pt x="1595437" y="0"/>
                  </a:lnTo>
                  <a:lnTo>
                    <a:pt x="1628775" y="0"/>
                  </a:lnTo>
                  <a:lnTo>
                    <a:pt x="1695450" y="11906"/>
                  </a:lnTo>
                  <a:lnTo>
                    <a:pt x="1735931" y="23812"/>
                  </a:lnTo>
                  <a:lnTo>
                    <a:pt x="1783556" y="45244"/>
                  </a:lnTo>
                  <a:lnTo>
                    <a:pt x="1819275" y="64294"/>
                  </a:lnTo>
                  <a:lnTo>
                    <a:pt x="1833562" y="73819"/>
                  </a:lnTo>
                  <a:lnTo>
                    <a:pt x="1843087" y="83344"/>
                  </a:lnTo>
                  <a:lnTo>
                    <a:pt x="1850231" y="97631"/>
                  </a:lnTo>
                  <a:lnTo>
                    <a:pt x="1850231" y="114300"/>
                  </a:lnTo>
                  <a:lnTo>
                    <a:pt x="1843087" y="138112"/>
                  </a:lnTo>
                  <a:lnTo>
                    <a:pt x="1828800" y="169069"/>
                  </a:lnTo>
                  <a:lnTo>
                    <a:pt x="1804987" y="200025"/>
                  </a:lnTo>
                  <a:lnTo>
                    <a:pt x="1759744" y="214312"/>
                  </a:lnTo>
                  <a:lnTo>
                    <a:pt x="1521619" y="283369"/>
                  </a:lnTo>
                  <a:lnTo>
                    <a:pt x="1257300" y="361950"/>
                  </a:lnTo>
                  <a:lnTo>
                    <a:pt x="1040606" y="431006"/>
                  </a:lnTo>
                  <a:lnTo>
                    <a:pt x="785812" y="507206"/>
                  </a:lnTo>
                  <a:lnTo>
                    <a:pt x="564356" y="554831"/>
                  </a:lnTo>
                  <a:lnTo>
                    <a:pt x="419100" y="578644"/>
                  </a:lnTo>
                  <a:lnTo>
                    <a:pt x="388144" y="581025"/>
                  </a:lnTo>
                  <a:lnTo>
                    <a:pt x="354806" y="578644"/>
                  </a:lnTo>
                  <a:lnTo>
                    <a:pt x="302419" y="569119"/>
                  </a:lnTo>
                  <a:lnTo>
                    <a:pt x="254794" y="552450"/>
                  </a:lnTo>
                  <a:lnTo>
                    <a:pt x="202406" y="528637"/>
                  </a:lnTo>
                  <a:lnTo>
                    <a:pt x="161925" y="504825"/>
                  </a:lnTo>
                  <a:lnTo>
                    <a:pt x="100012" y="459581"/>
                  </a:lnTo>
                  <a:lnTo>
                    <a:pt x="50006" y="416719"/>
                  </a:lnTo>
                  <a:lnTo>
                    <a:pt x="19050" y="388144"/>
                  </a:lnTo>
                  <a:lnTo>
                    <a:pt x="9525" y="373856"/>
                  </a:lnTo>
                  <a:lnTo>
                    <a:pt x="4762" y="357187"/>
                  </a:lnTo>
                  <a:lnTo>
                    <a:pt x="0" y="333375"/>
                  </a:lnTo>
                  <a:lnTo>
                    <a:pt x="7144" y="321469"/>
                  </a:lnTo>
                  <a:lnTo>
                    <a:pt x="23812" y="323850"/>
                  </a:lnTo>
                  <a:lnTo>
                    <a:pt x="50006" y="333375"/>
                  </a:lnTo>
                  <a:lnTo>
                    <a:pt x="109537" y="342900"/>
                  </a:lnTo>
                  <a:lnTo>
                    <a:pt x="223837" y="359569"/>
                  </a:lnTo>
                  <a:lnTo>
                    <a:pt x="309562" y="376237"/>
                  </a:lnTo>
                  <a:lnTo>
                    <a:pt x="354806" y="378619"/>
                  </a:lnTo>
                  <a:lnTo>
                    <a:pt x="407194" y="373856"/>
                  </a:lnTo>
                  <a:lnTo>
                    <a:pt x="478631" y="364331"/>
                  </a:lnTo>
                  <a:lnTo>
                    <a:pt x="628650" y="3333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2">
              <a:extLst>
                <a:ext uri="{FF2B5EF4-FFF2-40B4-BE49-F238E27FC236}">
                  <a16:creationId xmlns:a16="http://schemas.microsoft.com/office/drawing/2014/main" id="{FBCAD530-0207-44A1-A7E4-AABC1C7BCC6B}"/>
                </a:ext>
              </a:extLst>
            </p:cNvPr>
            <p:cNvSpPr/>
            <p:nvPr/>
          </p:nvSpPr>
          <p:spPr>
            <a:xfrm>
              <a:off x="4879975" y="3678237"/>
              <a:ext cx="2001838" cy="641350"/>
            </a:xfrm>
            <a:custGeom>
              <a:avLst/>
              <a:gdLst>
                <a:gd name="connsiteX0" fmla="*/ 685800 w 2002632"/>
                <a:gd name="connsiteY0" fmla="*/ 521494 h 640557"/>
                <a:gd name="connsiteX1" fmla="*/ 804863 w 2002632"/>
                <a:gd name="connsiteY1" fmla="*/ 483394 h 640557"/>
                <a:gd name="connsiteX2" fmla="*/ 966788 w 2002632"/>
                <a:gd name="connsiteY2" fmla="*/ 426244 h 640557"/>
                <a:gd name="connsiteX3" fmla="*/ 1207294 w 2002632"/>
                <a:gd name="connsiteY3" fmla="*/ 357188 h 640557"/>
                <a:gd name="connsiteX4" fmla="*/ 1314450 w 2002632"/>
                <a:gd name="connsiteY4" fmla="*/ 328613 h 640557"/>
                <a:gd name="connsiteX5" fmla="*/ 1421607 w 2002632"/>
                <a:gd name="connsiteY5" fmla="*/ 304800 h 640557"/>
                <a:gd name="connsiteX6" fmla="*/ 1490663 w 2002632"/>
                <a:gd name="connsiteY6" fmla="*/ 290513 h 640557"/>
                <a:gd name="connsiteX7" fmla="*/ 1597819 w 2002632"/>
                <a:gd name="connsiteY7" fmla="*/ 269082 h 640557"/>
                <a:gd name="connsiteX8" fmla="*/ 1659732 w 2002632"/>
                <a:gd name="connsiteY8" fmla="*/ 257175 h 640557"/>
                <a:gd name="connsiteX9" fmla="*/ 1728788 w 2002632"/>
                <a:gd name="connsiteY9" fmla="*/ 245269 h 640557"/>
                <a:gd name="connsiteX10" fmla="*/ 1831182 w 2002632"/>
                <a:gd name="connsiteY10" fmla="*/ 230982 h 640557"/>
                <a:gd name="connsiteX11" fmla="*/ 1895475 w 2002632"/>
                <a:gd name="connsiteY11" fmla="*/ 216694 h 640557"/>
                <a:gd name="connsiteX12" fmla="*/ 1940719 w 2002632"/>
                <a:gd name="connsiteY12" fmla="*/ 202407 h 640557"/>
                <a:gd name="connsiteX13" fmla="*/ 1974057 w 2002632"/>
                <a:gd name="connsiteY13" fmla="*/ 183357 h 640557"/>
                <a:gd name="connsiteX14" fmla="*/ 1993107 w 2002632"/>
                <a:gd name="connsiteY14" fmla="*/ 166688 h 640557"/>
                <a:gd name="connsiteX15" fmla="*/ 2002632 w 2002632"/>
                <a:gd name="connsiteY15" fmla="*/ 147638 h 640557"/>
                <a:gd name="connsiteX16" fmla="*/ 2002632 w 2002632"/>
                <a:gd name="connsiteY16" fmla="*/ 138113 h 640557"/>
                <a:gd name="connsiteX17" fmla="*/ 1995488 w 2002632"/>
                <a:gd name="connsiteY17" fmla="*/ 119063 h 640557"/>
                <a:gd name="connsiteX18" fmla="*/ 1981200 w 2002632"/>
                <a:gd name="connsiteY18" fmla="*/ 97632 h 640557"/>
                <a:gd name="connsiteX19" fmla="*/ 1957388 w 2002632"/>
                <a:gd name="connsiteY19" fmla="*/ 73819 h 640557"/>
                <a:gd name="connsiteX20" fmla="*/ 1940719 w 2002632"/>
                <a:gd name="connsiteY20" fmla="*/ 61913 h 640557"/>
                <a:gd name="connsiteX21" fmla="*/ 1885950 w 2002632"/>
                <a:gd name="connsiteY21" fmla="*/ 38100 h 640557"/>
                <a:gd name="connsiteX22" fmla="*/ 1831182 w 2002632"/>
                <a:gd name="connsiteY22" fmla="*/ 21432 h 640557"/>
                <a:gd name="connsiteX23" fmla="*/ 1762125 w 2002632"/>
                <a:gd name="connsiteY23" fmla="*/ 4763 h 640557"/>
                <a:gd name="connsiteX24" fmla="*/ 1704975 w 2002632"/>
                <a:gd name="connsiteY24" fmla="*/ 0 h 640557"/>
                <a:gd name="connsiteX25" fmla="*/ 1654969 w 2002632"/>
                <a:gd name="connsiteY25" fmla="*/ 2382 h 640557"/>
                <a:gd name="connsiteX26" fmla="*/ 1602582 w 2002632"/>
                <a:gd name="connsiteY26" fmla="*/ 14288 h 640557"/>
                <a:gd name="connsiteX27" fmla="*/ 1576388 w 2002632"/>
                <a:gd name="connsiteY27" fmla="*/ 30957 h 640557"/>
                <a:gd name="connsiteX28" fmla="*/ 1497807 w 2002632"/>
                <a:gd name="connsiteY28" fmla="*/ 73819 h 640557"/>
                <a:gd name="connsiteX29" fmla="*/ 1428750 w 2002632"/>
                <a:gd name="connsiteY29" fmla="*/ 104775 h 640557"/>
                <a:gd name="connsiteX30" fmla="*/ 1307307 w 2002632"/>
                <a:gd name="connsiteY30" fmla="*/ 152400 h 640557"/>
                <a:gd name="connsiteX31" fmla="*/ 1154907 w 2002632"/>
                <a:gd name="connsiteY31" fmla="*/ 202407 h 640557"/>
                <a:gd name="connsiteX32" fmla="*/ 1083469 w 2002632"/>
                <a:gd name="connsiteY32" fmla="*/ 221457 h 640557"/>
                <a:gd name="connsiteX33" fmla="*/ 871538 w 2002632"/>
                <a:gd name="connsiteY33" fmla="*/ 288132 h 640557"/>
                <a:gd name="connsiteX34" fmla="*/ 771525 w 2002632"/>
                <a:gd name="connsiteY34" fmla="*/ 328613 h 640557"/>
                <a:gd name="connsiteX35" fmla="*/ 676275 w 2002632"/>
                <a:gd name="connsiteY35" fmla="*/ 359569 h 640557"/>
                <a:gd name="connsiteX36" fmla="*/ 540544 w 2002632"/>
                <a:gd name="connsiteY36" fmla="*/ 395288 h 640557"/>
                <a:gd name="connsiteX37" fmla="*/ 433388 w 2002632"/>
                <a:gd name="connsiteY37" fmla="*/ 416719 h 640557"/>
                <a:gd name="connsiteX38" fmla="*/ 342900 w 2002632"/>
                <a:gd name="connsiteY38" fmla="*/ 428625 h 640557"/>
                <a:gd name="connsiteX39" fmla="*/ 240507 w 2002632"/>
                <a:gd name="connsiteY39" fmla="*/ 438150 h 640557"/>
                <a:gd name="connsiteX40" fmla="*/ 195263 w 2002632"/>
                <a:gd name="connsiteY40" fmla="*/ 433388 h 640557"/>
                <a:gd name="connsiteX41" fmla="*/ 154782 w 2002632"/>
                <a:gd name="connsiteY41" fmla="*/ 421482 h 640557"/>
                <a:gd name="connsiteX42" fmla="*/ 128588 w 2002632"/>
                <a:gd name="connsiteY42" fmla="*/ 411957 h 640557"/>
                <a:gd name="connsiteX43" fmla="*/ 69057 w 2002632"/>
                <a:gd name="connsiteY43" fmla="*/ 385763 h 640557"/>
                <a:gd name="connsiteX44" fmla="*/ 47625 w 2002632"/>
                <a:gd name="connsiteY44" fmla="*/ 376238 h 640557"/>
                <a:gd name="connsiteX45" fmla="*/ 33338 w 2002632"/>
                <a:gd name="connsiteY45" fmla="*/ 373857 h 640557"/>
                <a:gd name="connsiteX46" fmla="*/ 11907 w 2002632"/>
                <a:gd name="connsiteY46" fmla="*/ 376238 h 640557"/>
                <a:gd name="connsiteX47" fmla="*/ 0 w 2002632"/>
                <a:gd name="connsiteY47" fmla="*/ 381000 h 640557"/>
                <a:gd name="connsiteX48" fmla="*/ 0 w 2002632"/>
                <a:gd name="connsiteY48" fmla="*/ 392907 h 640557"/>
                <a:gd name="connsiteX49" fmla="*/ 4763 w 2002632"/>
                <a:gd name="connsiteY49" fmla="*/ 409575 h 640557"/>
                <a:gd name="connsiteX50" fmla="*/ 30957 w 2002632"/>
                <a:gd name="connsiteY50" fmla="*/ 452438 h 640557"/>
                <a:gd name="connsiteX51" fmla="*/ 57150 w 2002632"/>
                <a:gd name="connsiteY51" fmla="*/ 488157 h 640557"/>
                <a:gd name="connsiteX52" fmla="*/ 80963 w 2002632"/>
                <a:gd name="connsiteY52" fmla="*/ 516732 h 640557"/>
                <a:gd name="connsiteX53" fmla="*/ 104775 w 2002632"/>
                <a:gd name="connsiteY53" fmla="*/ 542925 h 640557"/>
                <a:gd name="connsiteX54" fmla="*/ 130969 w 2002632"/>
                <a:gd name="connsiteY54" fmla="*/ 564357 h 640557"/>
                <a:gd name="connsiteX55" fmla="*/ 164307 w 2002632"/>
                <a:gd name="connsiteY55" fmla="*/ 588169 h 640557"/>
                <a:gd name="connsiteX56" fmla="*/ 195263 w 2002632"/>
                <a:gd name="connsiteY56" fmla="*/ 604838 h 640557"/>
                <a:gd name="connsiteX57" fmla="*/ 233363 w 2002632"/>
                <a:gd name="connsiteY57" fmla="*/ 621507 h 640557"/>
                <a:gd name="connsiteX58" fmla="*/ 278607 w 2002632"/>
                <a:gd name="connsiteY58" fmla="*/ 633413 h 640557"/>
                <a:gd name="connsiteX59" fmla="*/ 321469 w 2002632"/>
                <a:gd name="connsiteY59" fmla="*/ 640557 h 640557"/>
                <a:gd name="connsiteX60" fmla="*/ 352425 w 2002632"/>
                <a:gd name="connsiteY60" fmla="*/ 640557 h 640557"/>
                <a:gd name="connsiteX61" fmla="*/ 390525 w 2002632"/>
                <a:gd name="connsiteY61" fmla="*/ 628650 h 640557"/>
                <a:gd name="connsiteX62" fmla="*/ 485775 w 2002632"/>
                <a:gd name="connsiteY62" fmla="*/ 585788 h 640557"/>
                <a:gd name="connsiteX63" fmla="*/ 511969 w 2002632"/>
                <a:gd name="connsiteY63" fmla="*/ 573882 h 640557"/>
                <a:gd name="connsiteX64" fmla="*/ 614363 w 2002632"/>
                <a:gd name="connsiteY64" fmla="*/ 542925 h 640557"/>
                <a:gd name="connsiteX65" fmla="*/ 685800 w 2002632"/>
                <a:gd name="connsiteY65" fmla="*/ 521494 h 640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002632" h="640557">
                  <a:moveTo>
                    <a:pt x="685800" y="521494"/>
                  </a:moveTo>
                  <a:lnTo>
                    <a:pt x="804863" y="483394"/>
                  </a:lnTo>
                  <a:lnTo>
                    <a:pt x="966788" y="426244"/>
                  </a:lnTo>
                  <a:lnTo>
                    <a:pt x="1207294" y="357188"/>
                  </a:lnTo>
                  <a:lnTo>
                    <a:pt x="1314450" y="328613"/>
                  </a:lnTo>
                  <a:lnTo>
                    <a:pt x="1421607" y="304800"/>
                  </a:lnTo>
                  <a:lnTo>
                    <a:pt x="1490663" y="290513"/>
                  </a:lnTo>
                  <a:lnTo>
                    <a:pt x="1597819" y="269082"/>
                  </a:lnTo>
                  <a:lnTo>
                    <a:pt x="1659732" y="257175"/>
                  </a:lnTo>
                  <a:lnTo>
                    <a:pt x="1728788" y="245269"/>
                  </a:lnTo>
                  <a:lnTo>
                    <a:pt x="1831182" y="230982"/>
                  </a:lnTo>
                  <a:lnTo>
                    <a:pt x="1895475" y="216694"/>
                  </a:lnTo>
                  <a:lnTo>
                    <a:pt x="1940719" y="202407"/>
                  </a:lnTo>
                  <a:lnTo>
                    <a:pt x="1974057" y="183357"/>
                  </a:lnTo>
                  <a:lnTo>
                    <a:pt x="1993107" y="166688"/>
                  </a:lnTo>
                  <a:lnTo>
                    <a:pt x="2002632" y="147638"/>
                  </a:lnTo>
                  <a:lnTo>
                    <a:pt x="2002632" y="138113"/>
                  </a:lnTo>
                  <a:lnTo>
                    <a:pt x="1995488" y="119063"/>
                  </a:lnTo>
                  <a:lnTo>
                    <a:pt x="1981200" y="97632"/>
                  </a:lnTo>
                  <a:lnTo>
                    <a:pt x="1957388" y="73819"/>
                  </a:lnTo>
                  <a:lnTo>
                    <a:pt x="1940719" y="61913"/>
                  </a:lnTo>
                  <a:lnTo>
                    <a:pt x="1885950" y="38100"/>
                  </a:lnTo>
                  <a:lnTo>
                    <a:pt x="1831182" y="21432"/>
                  </a:lnTo>
                  <a:lnTo>
                    <a:pt x="1762125" y="4763"/>
                  </a:lnTo>
                  <a:lnTo>
                    <a:pt x="1704975" y="0"/>
                  </a:lnTo>
                  <a:lnTo>
                    <a:pt x="1654969" y="2382"/>
                  </a:lnTo>
                  <a:lnTo>
                    <a:pt x="1602582" y="14288"/>
                  </a:lnTo>
                  <a:lnTo>
                    <a:pt x="1576388" y="30957"/>
                  </a:lnTo>
                  <a:lnTo>
                    <a:pt x="1497807" y="73819"/>
                  </a:lnTo>
                  <a:lnTo>
                    <a:pt x="1428750" y="104775"/>
                  </a:lnTo>
                  <a:lnTo>
                    <a:pt x="1307307" y="152400"/>
                  </a:lnTo>
                  <a:lnTo>
                    <a:pt x="1154907" y="202407"/>
                  </a:lnTo>
                  <a:lnTo>
                    <a:pt x="1083469" y="221457"/>
                  </a:lnTo>
                  <a:lnTo>
                    <a:pt x="871538" y="288132"/>
                  </a:lnTo>
                  <a:lnTo>
                    <a:pt x="771525" y="328613"/>
                  </a:lnTo>
                  <a:lnTo>
                    <a:pt x="676275" y="359569"/>
                  </a:lnTo>
                  <a:lnTo>
                    <a:pt x="540544" y="395288"/>
                  </a:lnTo>
                  <a:lnTo>
                    <a:pt x="433388" y="416719"/>
                  </a:lnTo>
                  <a:lnTo>
                    <a:pt x="342900" y="428625"/>
                  </a:lnTo>
                  <a:lnTo>
                    <a:pt x="240507" y="438150"/>
                  </a:lnTo>
                  <a:lnTo>
                    <a:pt x="195263" y="433388"/>
                  </a:lnTo>
                  <a:lnTo>
                    <a:pt x="154782" y="421482"/>
                  </a:lnTo>
                  <a:lnTo>
                    <a:pt x="128588" y="411957"/>
                  </a:lnTo>
                  <a:lnTo>
                    <a:pt x="69057" y="385763"/>
                  </a:lnTo>
                  <a:lnTo>
                    <a:pt x="47625" y="376238"/>
                  </a:lnTo>
                  <a:lnTo>
                    <a:pt x="33338" y="373857"/>
                  </a:lnTo>
                  <a:lnTo>
                    <a:pt x="11907" y="376238"/>
                  </a:lnTo>
                  <a:lnTo>
                    <a:pt x="0" y="381000"/>
                  </a:lnTo>
                  <a:lnTo>
                    <a:pt x="0" y="392907"/>
                  </a:lnTo>
                  <a:lnTo>
                    <a:pt x="4763" y="409575"/>
                  </a:lnTo>
                  <a:lnTo>
                    <a:pt x="30957" y="452438"/>
                  </a:lnTo>
                  <a:lnTo>
                    <a:pt x="57150" y="488157"/>
                  </a:lnTo>
                  <a:lnTo>
                    <a:pt x="80963" y="516732"/>
                  </a:lnTo>
                  <a:lnTo>
                    <a:pt x="104775" y="542925"/>
                  </a:lnTo>
                  <a:lnTo>
                    <a:pt x="130969" y="564357"/>
                  </a:lnTo>
                  <a:lnTo>
                    <a:pt x="164307" y="588169"/>
                  </a:lnTo>
                  <a:lnTo>
                    <a:pt x="195263" y="604838"/>
                  </a:lnTo>
                  <a:lnTo>
                    <a:pt x="233363" y="621507"/>
                  </a:lnTo>
                  <a:lnTo>
                    <a:pt x="278607" y="633413"/>
                  </a:lnTo>
                  <a:lnTo>
                    <a:pt x="321469" y="640557"/>
                  </a:lnTo>
                  <a:lnTo>
                    <a:pt x="352425" y="640557"/>
                  </a:lnTo>
                  <a:lnTo>
                    <a:pt x="390525" y="628650"/>
                  </a:lnTo>
                  <a:lnTo>
                    <a:pt x="485775" y="585788"/>
                  </a:lnTo>
                  <a:lnTo>
                    <a:pt x="511969" y="573882"/>
                  </a:lnTo>
                  <a:lnTo>
                    <a:pt x="614363" y="542925"/>
                  </a:lnTo>
                  <a:lnTo>
                    <a:pt x="685800" y="5214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6">
              <a:extLst>
                <a:ext uri="{FF2B5EF4-FFF2-40B4-BE49-F238E27FC236}">
                  <a16:creationId xmlns:a16="http://schemas.microsoft.com/office/drawing/2014/main" id="{3C9AF187-B122-424E-AA74-855DD5FD29D0}"/>
                </a:ext>
              </a:extLst>
            </p:cNvPr>
            <p:cNvSpPr/>
            <p:nvPr/>
          </p:nvSpPr>
          <p:spPr>
            <a:xfrm rot="16200000">
              <a:off x="4000500" y="2841625"/>
              <a:ext cx="4578350" cy="2171700"/>
            </a:xfrm>
            <a:custGeom>
              <a:avLst/>
              <a:gdLst>
                <a:gd name="connsiteX0" fmla="*/ 2343849 w 4579464"/>
                <a:gd name="connsiteY0" fmla="*/ 544907 h 2172166"/>
                <a:gd name="connsiteX1" fmla="*/ 2564052 w 4579464"/>
                <a:gd name="connsiteY1" fmla="*/ 492656 h 2172166"/>
                <a:gd name="connsiteX2" fmla="*/ 2758129 w 4579464"/>
                <a:gd name="connsiteY2" fmla="*/ 447869 h 2172166"/>
                <a:gd name="connsiteX3" fmla="*/ 3064173 w 4579464"/>
                <a:gd name="connsiteY3" fmla="*/ 388153 h 2172166"/>
                <a:gd name="connsiteX4" fmla="*/ 3317965 w 4579464"/>
                <a:gd name="connsiteY4" fmla="*/ 339634 h 2172166"/>
                <a:gd name="connsiteX5" fmla="*/ 3433665 w 4579464"/>
                <a:gd name="connsiteY5" fmla="*/ 317240 h 2172166"/>
                <a:gd name="connsiteX6" fmla="*/ 3717316 w 4579464"/>
                <a:gd name="connsiteY6" fmla="*/ 279918 h 2172166"/>
                <a:gd name="connsiteX7" fmla="*/ 3862873 w 4579464"/>
                <a:gd name="connsiteY7" fmla="*/ 257524 h 2172166"/>
                <a:gd name="connsiteX8" fmla="*/ 3971108 w 4579464"/>
                <a:gd name="connsiteY8" fmla="*/ 242595 h 2172166"/>
                <a:gd name="connsiteX9" fmla="*/ 4101737 w 4579464"/>
                <a:gd name="connsiteY9" fmla="*/ 223934 h 2172166"/>
                <a:gd name="connsiteX10" fmla="*/ 4202507 w 4579464"/>
                <a:gd name="connsiteY10" fmla="*/ 209005 h 2172166"/>
                <a:gd name="connsiteX11" fmla="*/ 4265956 w 4579464"/>
                <a:gd name="connsiteY11" fmla="*/ 197809 h 2172166"/>
                <a:gd name="connsiteX12" fmla="*/ 4307010 w 4579464"/>
                <a:gd name="connsiteY12" fmla="*/ 186612 h 2172166"/>
                <a:gd name="connsiteX13" fmla="*/ 4355529 w 4579464"/>
                <a:gd name="connsiteY13" fmla="*/ 167951 h 2172166"/>
                <a:gd name="connsiteX14" fmla="*/ 4415245 w 4579464"/>
                <a:gd name="connsiteY14" fmla="*/ 126896 h 2172166"/>
                <a:gd name="connsiteX15" fmla="*/ 4467497 w 4579464"/>
                <a:gd name="connsiteY15" fmla="*/ 82109 h 2172166"/>
                <a:gd name="connsiteX16" fmla="*/ 4504819 w 4579464"/>
                <a:gd name="connsiteY16" fmla="*/ 33590 h 2172166"/>
                <a:gd name="connsiteX17" fmla="*/ 4530945 w 4579464"/>
                <a:gd name="connsiteY17" fmla="*/ 7464 h 2172166"/>
                <a:gd name="connsiteX18" fmla="*/ 4549606 w 4579464"/>
                <a:gd name="connsiteY18" fmla="*/ 0 h 2172166"/>
                <a:gd name="connsiteX19" fmla="*/ 4560803 w 4579464"/>
                <a:gd name="connsiteY19" fmla="*/ 0 h 2172166"/>
                <a:gd name="connsiteX20" fmla="*/ 4572000 w 4579464"/>
                <a:gd name="connsiteY20" fmla="*/ 7464 h 2172166"/>
                <a:gd name="connsiteX21" fmla="*/ 4579464 w 4579464"/>
                <a:gd name="connsiteY21" fmla="*/ 22393 h 2172166"/>
                <a:gd name="connsiteX22" fmla="*/ 4575732 w 4579464"/>
                <a:gd name="connsiteY22" fmla="*/ 52251 h 2172166"/>
                <a:gd name="connsiteX23" fmla="*/ 4568267 w 4579464"/>
                <a:gd name="connsiteY23" fmla="*/ 93306 h 2172166"/>
                <a:gd name="connsiteX24" fmla="*/ 4534677 w 4579464"/>
                <a:gd name="connsiteY24" fmla="*/ 227666 h 2172166"/>
                <a:gd name="connsiteX25" fmla="*/ 4493623 w 4579464"/>
                <a:gd name="connsiteY25" fmla="*/ 365760 h 2172166"/>
                <a:gd name="connsiteX26" fmla="*/ 4474961 w 4579464"/>
                <a:gd name="connsiteY26" fmla="*/ 418011 h 2172166"/>
                <a:gd name="connsiteX27" fmla="*/ 4460032 w 4579464"/>
                <a:gd name="connsiteY27" fmla="*/ 440404 h 2172166"/>
                <a:gd name="connsiteX28" fmla="*/ 4437639 w 4579464"/>
                <a:gd name="connsiteY28" fmla="*/ 459066 h 2172166"/>
                <a:gd name="connsiteX29" fmla="*/ 4392852 w 4579464"/>
                <a:gd name="connsiteY29" fmla="*/ 477727 h 2172166"/>
                <a:gd name="connsiteX30" fmla="*/ 4336868 w 4579464"/>
                <a:gd name="connsiteY30" fmla="*/ 492656 h 2172166"/>
                <a:gd name="connsiteX31" fmla="*/ 4265956 w 4579464"/>
                <a:gd name="connsiteY31" fmla="*/ 500120 h 2172166"/>
                <a:gd name="connsiteX32" fmla="*/ 4146524 w 4579464"/>
                <a:gd name="connsiteY32" fmla="*/ 496388 h 2172166"/>
                <a:gd name="connsiteX33" fmla="*/ 3959911 w 4579464"/>
                <a:gd name="connsiteY33" fmla="*/ 503853 h 2172166"/>
                <a:gd name="connsiteX34" fmla="*/ 3702387 w 4579464"/>
                <a:gd name="connsiteY34" fmla="*/ 518782 h 2172166"/>
                <a:gd name="connsiteX35" fmla="*/ 3485916 w 4579464"/>
                <a:gd name="connsiteY35" fmla="*/ 541175 h 2172166"/>
                <a:gd name="connsiteX36" fmla="*/ 3209730 w 4579464"/>
                <a:gd name="connsiteY36" fmla="*/ 589694 h 2172166"/>
                <a:gd name="connsiteX37" fmla="*/ 2996992 w 4579464"/>
                <a:gd name="connsiteY37" fmla="*/ 634481 h 2172166"/>
                <a:gd name="connsiteX38" fmla="*/ 2825309 w 4579464"/>
                <a:gd name="connsiteY38" fmla="*/ 671804 h 2172166"/>
                <a:gd name="connsiteX39" fmla="*/ 2657358 w 4579464"/>
                <a:gd name="connsiteY39" fmla="*/ 705394 h 2172166"/>
                <a:gd name="connsiteX40" fmla="*/ 2448352 w 4579464"/>
                <a:gd name="connsiteY40" fmla="*/ 753913 h 2172166"/>
                <a:gd name="connsiteX41" fmla="*/ 2284134 w 4579464"/>
                <a:gd name="connsiteY41" fmla="*/ 794968 h 2172166"/>
                <a:gd name="connsiteX42" fmla="*/ 2183363 w 4579464"/>
                <a:gd name="connsiteY42" fmla="*/ 824826 h 2172166"/>
                <a:gd name="connsiteX43" fmla="*/ 2041538 w 4579464"/>
                <a:gd name="connsiteY43" fmla="*/ 862148 h 2172166"/>
                <a:gd name="connsiteX44" fmla="*/ 1854925 w 4579464"/>
                <a:gd name="connsiteY44" fmla="*/ 914400 h 2172166"/>
                <a:gd name="connsiteX45" fmla="*/ 1757887 w 4579464"/>
                <a:gd name="connsiteY45" fmla="*/ 947990 h 2172166"/>
                <a:gd name="connsiteX46" fmla="*/ 1627258 w 4579464"/>
                <a:gd name="connsiteY46" fmla="*/ 996509 h 2172166"/>
                <a:gd name="connsiteX47" fmla="*/ 1537685 w 4579464"/>
                <a:gd name="connsiteY47" fmla="*/ 1033831 h 2172166"/>
                <a:gd name="connsiteX48" fmla="*/ 1481701 w 4579464"/>
                <a:gd name="connsiteY48" fmla="*/ 1063689 h 2172166"/>
                <a:gd name="connsiteX49" fmla="*/ 1201783 w 4579464"/>
                <a:gd name="connsiteY49" fmla="*/ 1212979 h 2172166"/>
                <a:gd name="connsiteX50" fmla="*/ 1082351 w 4579464"/>
                <a:gd name="connsiteY50" fmla="*/ 1287624 h 2172166"/>
                <a:gd name="connsiteX51" fmla="*/ 1003974 w 4579464"/>
                <a:gd name="connsiteY51" fmla="*/ 1336143 h 2172166"/>
                <a:gd name="connsiteX52" fmla="*/ 899471 w 4579464"/>
                <a:gd name="connsiteY52" fmla="*/ 1414520 h 2172166"/>
                <a:gd name="connsiteX53" fmla="*/ 806165 w 4579464"/>
                <a:gd name="connsiteY53" fmla="*/ 1492897 h 2172166"/>
                <a:gd name="connsiteX54" fmla="*/ 735252 w 4579464"/>
                <a:gd name="connsiteY54" fmla="*/ 1563810 h 2172166"/>
                <a:gd name="connsiteX55" fmla="*/ 675536 w 4579464"/>
                <a:gd name="connsiteY55" fmla="*/ 1627258 h 2172166"/>
                <a:gd name="connsiteX56" fmla="*/ 630749 w 4579464"/>
                <a:gd name="connsiteY56" fmla="*/ 1679510 h 2172166"/>
                <a:gd name="connsiteX57" fmla="*/ 608356 w 4579464"/>
                <a:gd name="connsiteY57" fmla="*/ 1709368 h 2172166"/>
                <a:gd name="connsiteX58" fmla="*/ 186612 w 4579464"/>
                <a:gd name="connsiteY58" fmla="*/ 2149773 h 2172166"/>
                <a:gd name="connsiteX59" fmla="*/ 100770 w 4579464"/>
                <a:gd name="connsiteY59" fmla="*/ 2172166 h 2172166"/>
                <a:gd name="connsiteX60" fmla="*/ 70912 w 4579464"/>
                <a:gd name="connsiteY60" fmla="*/ 2172166 h 2172166"/>
                <a:gd name="connsiteX61" fmla="*/ 52251 w 4579464"/>
                <a:gd name="connsiteY61" fmla="*/ 2168434 h 2172166"/>
                <a:gd name="connsiteX62" fmla="*/ 29858 w 4579464"/>
                <a:gd name="connsiteY62" fmla="*/ 2153505 h 2172166"/>
                <a:gd name="connsiteX63" fmla="*/ 14929 w 4579464"/>
                <a:gd name="connsiteY63" fmla="*/ 2134844 h 2172166"/>
                <a:gd name="connsiteX64" fmla="*/ 0 w 4579464"/>
                <a:gd name="connsiteY64" fmla="*/ 2097521 h 2172166"/>
                <a:gd name="connsiteX65" fmla="*/ 3732 w 4579464"/>
                <a:gd name="connsiteY65" fmla="*/ 2063931 h 2172166"/>
                <a:gd name="connsiteX66" fmla="*/ 11196 w 4579464"/>
                <a:gd name="connsiteY66" fmla="*/ 2041537 h 2172166"/>
                <a:gd name="connsiteX67" fmla="*/ 55983 w 4579464"/>
                <a:gd name="connsiteY67" fmla="*/ 1955696 h 2172166"/>
                <a:gd name="connsiteX68" fmla="*/ 108235 w 4579464"/>
                <a:gd name="connsiteY68" fmla="*/ 1873586 h 2172166"/>
                <a:gd name="connsiteX69" fmla="*/ 164218 w 4579464"/>
                <a:gd name="connsiteY69" fmla="*/ 1795209 h 2172166"/>
                <a:gd name="connsiteX70" fmla="*/ 205273 w 4579464"/>
                <a:gd name="connsiteY70" fmla="*/ 1739226 h 2172166"/>
                <a:gd name="connsiteX71" fmla="*/ 261257 w 4579464"/>
                <a:gd name="connsiteY71" fmla="*/ 1672045 h 2172166"/>
                <a:gd name="connsiteX72" fmla="*/ 339634 w 4579464"/>
                <a:gd name="connsiteY72" fmla="*/ 1586204 h 2172166"/>
                <a:gd name="connsiteX73" fmla="*/ 414279 w 4579464"/>
                <a:gd name="connsiteY73" fmla="*/ 1507826 h 2172166"/>
                <a:gd name="connsiteX74" fmla="*/ 500120 w 4579464"/>
                <a:gd name="connsiteY74" fmla="*/ 1421985 h 2172166"/>
                <a:gd name="connsiteX75" fmla="*/ 597159 w 4579464"/>
                <a:gd name="connsiteY75" fmla="*/ 1336143 h 2172166"/>
                <a:gd name="connsiteX76" fmla="*/ 671804 w 4579464"/>
                <a:gd name="connsiteY76" fmla="*/ 1276427 h 2172166"/>
                <a:gd name="connsiteX77" fmla="*/ 787503 w 4579464"/>
                <a:gd name="connsiteY77" fmla="*/ 1190586 h 2172166"/>
                <a:gd name="connsiteX78" fmla="*/ 906935 w 4579464"/>
                <a:gd name="connsiteY78" fmla="*/ 1104744 h 2172166"/>
                <a:gd name="connsiteX79" fmla="*/ 1018903 w 4579464"/>
                <a:gd name="connsiteY79" fmla="*/ 1033831 h 2172166"/>
                <a:gd name="connsiteX80" fmla="*/ 1112209 w 4579464"/>
                <a:gd name="connsiteY80" fmla="*/ 977848 h 2172166"/>
                <a:gd name="connsiteX81" fmla="*/ 1306285 w 4579464"/>
                <a:gd name="connsiteY81" fmla="*/ 884542 h 2172166"/>
                <a:gd name="connsiteX82" fmla="*/ 1414520 w 4579464"/>
                <a:gd name="connsiteY82" fmla="*/ 839755 h 2172166"/>
                <a:gd name="connsiteX83" fmla="*/ 1533952 w 4579464"/>
                <a:gd name="connsiteY83" fmla="*/ 794968 h 2172166"/>
                <a:gd name="connsiteX84" fmla="*/ 1672045 w 4579464"/>
                <a:gd name="connsiteY84" fmla="*/ 746449 h 2172166"/>
                <a:gd name="connsiteX85" fmla="*/ 1795209 w 4579464"/>
                <a:gd name="connsiteY85" fmla="*/ 705394 h 2172166"/>
                <a:gd name="connsiteX86" fmla="*/ 1933303 w 4579464"/>
                <a:gd name="connsiteY86" fmla="*/ 660607 h 2172166"/>
                <a:gd name="connsiteX87" fmla="*/ 2112450 w 4579464"/>
                <a:gd name="connsiteY87" fmla="*/ 604623 h 2172166"/>
                <a:gd name="connsiteX88" fmla="*/ 2343849 w 4579464"/>
                <a:gd name="connsiteY88" fmla="*/ 544907 h 2172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4579464" h="2172166">
                  <a:moveTo>
                    <a:pt x="2343849" y="544907"/>
                  </a:moveTo>
                  <a:lnTo>
                    <a:pt x="2564052" y="492656"/>
                  </a:lnTo>
                  <a:lnTo>
                    <a:pt x="2758129" y="447869"/>
                  </a:lnTo>
                  <a:lnTo>
                    <a:pt x="3064173" y="388153"/>
                  </a:lnTo>
                  <a:lnTo>
                    <a:pt x="3317965" y="339634"/>
                  </a:lnTo>
                  <a:lnTo>
                    <a:pt x="3433665" y="317240"/>
                  </a:lnTo>
                  <a:lnTo>
                    <a:pt x="3717316" y="279918"/>
                  </a:lnTo>
                  <a:lnTo>
                    <a:pt x="3862873" y="257524"/>
                  </a:lnTo>
                  <a:lnTo>
                    <a:pt x="3971108" y="242595"/>
                  </a:lnTo>
                  <a:lnTo>
                    <a:pt x="4101737" y="223934"/>
                  </a:lnTo>
                  <a:lnTo>
                    <a:pt x="4202507" y="209005"/>
                  </a:lnTo>
                  <a:lnTo>
                    <a:pt x="4265956" y="197809"/>
                  </a:lnTo>
                  <a:lnTo>
                    <a:pt x="4307010" y="186612"/>
                  </a:lnTo>
                  <a:lnTo>
                    <a:pt x="4355529" y="167951"/>
                  </a:lnTo>
                  <a:lnTo>
                    <a:pt x="4415245" y="126896"/>
                  </a:lnTo>
                  <a:lnTo>
                    <a:pt x="4467497" y="82109"/>
                  </a:lnTo>
                  <a:lnTo>
                    <a:pt x="4504819" y="33590"/>
                  </a:lnTo>
                  <a:lnTo>
                    <a:pt x="4530945" y="7464"/>
                  </a:lnTo>
                  <a:lnTo>
                    <a:pt x="4549606" y="0"/>
                  </a:lnTo>
                  <a:lnTo>
                    <a:pt x="4560803" y="0"/>
                  </a:lnTo>
                  <a:lnTo>
                    <a:pt x="4572000" y="7464"/>
                  </a:lnTo>
                  <a:lnTo>
                    <a:pt x="4579464" y="22393"/>
                  </a:lnTo>
                  <a:lnTo>
                    <a:pt x="4575732" y="52251"/>
                  </a:lnTo>
                  <a:lnTo>
                    <a:pt x="4568267" y="93306"/>
                  </a:lnTo>
                  <a:lnTo>
                    <a:pt x="4534677" y="227666"/>
                  </a:lnTo>
                  <a:lnTo>
                    <a:pt x="4493623" y="365760"/>
                  </a:lnTo>
                  <a:lnTo>
                    <a:pt x="4474961" y="418011"/>
                  </a:lnTo>
                  <a:lnTo>
                    <a:pt x="4460032" y="440404"/>
                  </a:lnTo>
                  <a:lnTo>
                    <a:pt x="4437639" y="459066"/>
                  </a:lnTo>
                  <a:lnTo>
                    <a:pt x="4392852" y="477727"/>
                  </a:lnTo>
                  <a:lnTo>
                    <a:pt x="4336868" y="492656"/>
                  </a:lnTo>
                  <a:lnTo>
                    <a:pt x="4265956" y="500120"/>
                  </a:lnTo>
                  <a:lnTo>
                    <a:pt x="4146524" y="496388"/>
                  </a:lnTo>
                  <a:lnTo>
                    <a:pt x="3959911" y="503853"/>
                  </a:lnTo>
                  <a:lnTo>
                    <a:pt x="3702387" y="518782"/>
                  </a:lnTo>
                  <a:lnTo>
                    <a:pt x="3485916" y="541175"/>
                  </a:lnTo>
                  <a:lnTo>
                    <a:pt x="3209730" y="589694"/>
                  </a:lnTo>
                  <a:lnTo>
                    <a:pt x="2996992" y="634481"/>
                  </a:lnTo>
                  <a:lnTo>
                    <a:pt x="2825309" y="671804"/>
                  </a:lnTo>
                  <a:lnTo>
                    <a:pt x="2657358" y="705394"/>
                  </a:lnTo>
                  <a:lnTo>
                    <a:pt x="2448352" y="753913"/>
                  </a:lnTo>
                  <a:lnTo>
                    <a:pt x="2284134" y="794968"/>
                  </a:lnTo>
                  <a:lnTo>
                    <a:pt x="2183363" y="824826"/>
                  </a:lnTo>
                  <a:lnTo>
                    <a:pt x="2041538" y="862148"/>
                  </a:lnTo>
                  <a:lnTo>
                    <a:pt x="1854925" y="914400"/>
                  </a:lnTo>
                  <a:lnTo>
                    <a:pt x="1757887" y="947990"/>
                  </a:lnTo>
                  <a:lnTo>
                    <a:pt x="1627258" y="996509"/>
                  </a:lnTo>
                  <a:lnTo>
                    <a:pt x="1537685" y="1033831"/>
                  </a:lnTo>
                  <a:lnTo>
                    <a:pt x="1481701" y="1063689"/>
                  </a:lnTo>
                  <a:lnTo>
                    <a:pt x="1201783" y="1212979"/>
                  </a:lnTo>
                  <a:lnTo>
                    <a:pt x="1082351" y="1287624"/>
                  </a:lnTo>
                  <a:lnTo>
                    <a:pt x="1003974" y="1336143"/>
                  </a:lnTo>
                  <a:lnTo>
                    <a:pt x="899471" y="1414520"/>
                  </a:lnTo>
                  <a:lnTo>
                    <a:pt x="806165" y="1492897"/>
                  </a:lnTo>
                  <a:lnTo>
                    <a:pt x="735252" y="1563810"/>
                  </a:lnTo>
                  <a:lnTo>
                    <a:pt x="675536" y="1627258"/>
                  </a:lnTo>
                  <a:lnTo>
                    <a:pt x="630749" y="1679510"/>
                  </a:lnTo>
                  <a:lnTo>
                    <a:pt x="608356" y="1709368"/>
                  </a:lnTo>
                  <a:lnTo>
                    <a:pt x="186612" y="2149773"/>
                  </a:lnTo>
                  <a:lnTo>
                    <a:pt x="100770" y="2172166"/>
                  </a:lnTo>
                  <a:lnTo>
                    <a:pt x="70912" y="2172166"/>
                  </a:lnTo>
                  <a:lnTo>
                    <a:pt x="52251" y="2168434"/>
                  </a:lnTo>
                  <a:lnTo>
                    <a:pt x="29858" y="2153505"/>
                  </a:lnTo>
                  <a:lnTo>
                    <a:pt x="14929" y="2134844"/>
                  </a:lnTo>
                  <a:lnTo>
                    <a:pt x="0" y="2097521"/>
                  </a:lnTo>
                  <a:lnTo>
                    <a:pt x="3732" y="2063931"/>
                  </a:lnTo>
                  <a:lnTo>
                    <a:pt x="11196" y="2041537"/>
                  </a:lnTo>
                  <a:lnTo>
                    <a:pt x="55983" y="1955696"/>
                  </a:lnTo>
                  <a:lnTo>
                    <a:pt x="108235" y="1873586"/>
                  </a:lnTo>
                  <a:lnTo>
                    <a:pt x="164218" y="1795209"/>
                  </a:lnTo>
                  <a:lnTo>
                    <a:pt x="205273" y="1739226"/>
                  </a:lnTo>
                  <a:lnTo>
                    <a:pt x="261257" y="1672045"/>
                  </a:lnTo>
                  <a:lnTo>
                    <a:pt x="339634" y="1586204"/>
                  </a:lnTo>
                  <a:lnTo>
                    <a:pt x="414279" y="1507826"/>
                  </a:lnTo>
                  <a:lnTo>
                    <a:pt x="500120" y="1421985"/>
                  </a:lnTo>
                  <a:lnTo>
                    <a:pt x="597159" y="1336143"/>
                  </a:lnTo>
                  <a:lnTo>
                    <a:pt x="671804" y="1276427"/>
                  </a:lnTo>
                  <a:lnTo>
                    <a:pt x="787503" y="1190586"/>
                  </a:lnTo>
                  <a:lnTo>
                    <a:pt x="906935" y="1104744"/>
                  </a:lnTo>
                  <a:lnTo>
                    <a:pt x="1018903" y="1033831"/>
                  </a:lnTo>
                  <a:lnTo>
                    <a:pt x="1112209" y="977848"/>
                  </a:lnTo>
                  <a:lnTo>
                    <a:pt x="1306285" y="884542"/>
                  </a:lnTo>
                  <a:lnTo>
                    <a:pt x="1414520" y="839755"/>
                  </a:lnTo>
                  <a:lnTo>
                    <a:pt x="1533952" y="794968"/>
                  </a:lnTo>
                  <a:lnTo>
                    <a:pt x="1672045" y="746449"/>
                  </a:lnTo>
                  <a:lnTo>
                    <a:pt x="1795209" y="705394"/>
                  </a:lnTo>
                  <a:lnTo>
                    <a:pt x="1933303" y="660607"/>
                  </a:lnTo>
                  <a:lnTo>
                    <a:pt x="2112450" y="604623"/>
                  </a:lnTo>
                  <a:lnTo>
                    <a:pt x="2343849" y="5449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7">
              <a:extLst>
                <a:ext uri="{FF2B5EF4-FFF2-40B4-BE49-F238E27FC236}">
                  <a16:creationId xmlns:a16="http://schemas.microsoft.com/office/drawing/2014/main" id="{5455C1AE-4B36-4653-B538-90A4FB517CFF}"/>
                </a:ext>
              </a:extLst>
            </p:cNvPr>
            <p:cNvSpPr/>
            <p:nvPr/>
          </p:nvSpPr>
          <p:spPr>
            <a:xfrm rot="16200000">
              <a:off x="6486525" y="5270500"/>
              <a:ext cx="1233487" cy="541338"/>
            </a:xfrm>
            <a:custGeom>
              <a:avLst/>
              <a:gdLst>
                <a:gd name="connsiteX0" fmla="*/ 850106 w 1233488"/>
                <a:gd name="connsiteY0" fmla="*/ 454818 h 540543"/>
                <a:gd name="connsiteX1" fmla="*/ 654844 w 1233488"/>
                <a:gd name="connsiteY1" fmla="*/ 452437 h 540543"/>
                <a:gd name="connsiteX2" fmla="*/ 540544 w 1233488"/>
                <a:gd name="connsiteY2" fmla="*/ 454818 h 540543"/>
                <a:gd name="connsiteX3" fmla="*/ 466725 w 1233488"/>
                <a:gd name="connsiteY3" fmla="*/ 457200 h 540543"/>
                <a:gd name="connsiteX4" fmla="*/ 404813 w 1233488"/>
                <a:gd name="connsiteY4" fmla="*/ 464343 h 540543"/>
                <a:gd name="connsiteX5" fmla="*/ 283369 w 1233488"/>
                <a:gd name="connsiteY5" fmla="*/ 485775 h 540543"/>
                <a:gd name="connsiteX6" fmla="*/ 200025 w 1233488"/>
                <a:gd name="connsiteY6" fmla="*/ 502443 h 540543"/>
                <a:gd name="connsiteX7" fmla="*/ 130969 w 1233488"/>
                <a:gd name="connsiteY7" fmla="*/ 521493 h 540543"/>
                <a:gd name="connsiteX8" fmla="*/ 78581 w 1233488"/>
                <a:gd name="connsiteY8" fmla="*/ 533400 h 540543"/>
                <a:gd name="connsiteX9" fmla="*/ 33338 w 1233488"/>
                <a:gd name="connsiteY9" fmla="*/ 540543 h 540543"/>
                <a:gd name="connsiteX10" fmla="*/ 0 w 1233488"/>
                <a:gd name="connsiteY10" fmla="*/ 535781 h 540543"/>
                <a:gd name="connsiteX11" fmla="*/ 607219 w 1233488"/>
                <a:gd name="connsiteY11" fmla="*/ 0 h 540543"/>
                <a:gd name="connsiteX12" fmla="*/ 557213 w 1233488"/>
                <a:gd name="connsiteY12" fmla="*/ 66675 h 540543"/>
                <a:gd name="connsiteX13" fmla="*/ 545306 w 1233488"/>
                <a:gd name="connsiteY13" fmla="*/ 92868 h 540543"/>
                <a:gd name="connsiteX14" fmla="*/ 540544 w 1233488"/>
                <a:gd name="connsiteY14" fmla="*/ 116681 h 540543"/>
                <a:gd name="connsiteX15" fmla="*/ 542925 w 1233488"/>
                <a:gd name="connsiteY15" fmla="*/ 142875 h 540543"/>
                <a:gd name="connsiteX16" fmla="*/ 552450 w 1233488"/>
                <a:gd name="connsiteY16" fmla="*/ 161925 h 540543"/>
                <a:gd name="connsiteX17" fmla="*/ 564356 w 1233488"/>
                <a:gd name="connsiteY17" fmla="*/ 176212 h 540543"/>
                <a:gd name="connsiteX18" fmla="*/ 590550 w 1233488"/>
                <a:gd name="connsiteY18" fmla="*/ 195262 h 540543"/>
                <a:gd name="connsiteX19" fmla="*/ 657225 w 1233488"/>
                <a:gd name="connsiteY19" fmla="*/ 235743 h 540543"/>
                <a:gd name="connsiteX20" fmla="*/ 754856 w 1233488"/>
                <a:gd name="connsiteY20" fmla="*/ 280987 h 540543"/>
                <a:gd name="connsiteX21" fmla="*/ 942975 w 1233488"/>
                <a:gd name="connsiteY21" fmla="*/ 352425 h 540543"/>
                <a:gd name="connsiteX22" fmla="*/ 1107281 w 1233488"/>
                <a:gd name="connsiteY22" fmla="*/ 402431 h 540543"/>
                <a:gd name="connsiteX23" fmla="*/ 1197769 w 1233488"/>
                <a:gd name="connsiteY23" fmla="*/ 426243 h 540543"/>
                <a:gd name="connsiteX24" fmla="*/ 1216819 w 1233488"/>
                <a:gd name="connsiteY24" fmla="*/ 431006 h 540543"/>
                <a:gd name="connsiteX25" fmla="*/ 1226344 w 1233488"/>
                <a:gd name="connsiteY25" fmla="*/ 438150 h 540543"/>
                <a:gd name="connsiteX26" fmla="*/ 1233488 w 1233488"/>
                <a:gd name="connsiteY26" fmla="*/ 454818 h 540543"/>
                <a:gd name="connsiteX27" fmla="*/ 1228725 w 1233488"/>
                <a:gd name="connsiteY27" fmla="*/ 469106 h 540543"/>
                <a:gd name="connsiteX28" fmla="*/ 1209675 w 1233488"/>
                <a:gd name="connsiteY28" fmla="*/ 473868 h 540543"/>
                <a:gd name="connsiteX29" fmla="*/ 1169194 w 1233488"/>
                <a:gd name="connsiteY29" fmla="*/ 476250 h 540543"/>
                <a:gd name="connsiteX30" fmla="*/ 1090613 w 1233488"/>
                <a:gd name="connsiteY30" fmla="*/ 469106 h 540543"/>
                <a:gd name="connsiteX31" fmla="*/ 992981 w 1233488"/>
                <a:gd name="connsiteY31" fmla="*/ 461962 h 540543"/>
                <a:gd name="connsiteX32" fmla="*/ 850106 w 1233488"/>
                <a:gd name="connsiteY32" fmla="*/ 454818 h 54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33488" h="540543">
                  <a:moveTo>
                    <a:pt x="850106" y="454818"/>
                  </a:moveTo>
                  <a:lnTo>
                    <a:pt x="654844" y="452437"/>
                  </a:lnTo>
                  <a:lnTo>
                    <a:pt x="540544" y="454818"/>
                  </a:lnTo>
                  <a:lnTo>
                    <a:pt x="466725" y="457200"/>
                  </a:lnTo>
                  <a:lnTo>
                    <a:pt x="404813" y="464343"/>
                  </a:lnTo>
                  <a:lnTo>
                    <a:pt x="283369" y="485775"/>
                  </a:lnTo>
                  <a:lnTo>
                    <a:pt x="200025" y="502443"/>
                  </a:lnTo>
                  <a:lnTo>
                    <a:pt x="130969" y="521493"/>
                  </a:lnTo>
                  <a:lnTo>
                    <a:pt x="78581" y="533400"/>
                  </a:lnTo>
                  <a:lnTo>
                    <a:pt x="33338" y="540543"/>
                  </a:lnTo>
                  <a:lnTo>
                    <a:pt x="0" y="535781"/>
                  </a:lnTo>
                  <a:lnTo>
                    <a:pt x="607219" y="0"/>
                  </a:lnTo>
                  <a:lnTo>
                    <a:pt x="557213" y="66675"/>
                  </a:lnTo>
                  <a:lnTo>
                    <a:pt x="545306" y="92868"/>
                  </a:lnTo>
                  <a:lnTo>
                    <a:pt x="540544" y="116681"/>
                  </a:lnTo>
                  <a:lnTo>
                    <a:pt x="542925" y="142875"/>
                  </a:lnTo>
                  <a:lnTo>
                    <a:pt x="552450" y="161925"/>
                  </a:lnTo>
                  <a:lnTo>
                    <a:pt x="564356" y="176212"/>
                  </a:lnTo>
                  <a:lnTo>
                    <a:pt x="590550" y="195262"/>
                  </a:lnTo>
                  <a:lnTo>
                    <a:pt x="657225" y="235743"/>
                  </a:lnTo>
                  <a:lnTo>
                    <a:pt x="754856" y="280987"/>
                  </a:lnTo>
                  <a:lnTo>
                    <a:pt x="942975" y="352425"/>
                  </a:lnTo>
                  <a:lnTo>
                    <a:pt x="1107281" y="402431"/>
                  </a:lnTo>
                  <a:lnTo>
                    <a:pt x="1197769" y="426243"/>
                  </a:lnTo>
                  <a:lnTo>
                    <a:pt x="1216819" y="431006"/>
                  </a:lnTo>
                  <a:lnTo>
                    <a:pt x="1226344" y="438150"/>
                  </a:lnTo>
                  <a:lnTo>
                    <a:pt x="1233488" y="454818"/>
                  </a:lnTo>
                  <a:lnTo>
                    <a:pt x="1228725" y="469106"/>
                  </a:lnTo>
                  <a:lnTo>
                    <a:pt x="1209675" y="473868"/>
                  </a:lnTo>
                  <a:lnTo>
                    <a:pt x="1169194" y="476250"/>
                  </a:lnTo>
                  <a:lnTo>
                    <a:pt x="1090613" y="469106"/>
                  </a:lnTo>
                  <a:lnTo>
                    <a:pt x="992981" y="461962"/>
                  </a:lnTo>
                  <a:lnTo>
                    <a:pt x="850106" y="4548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3">
              <a:extLst>
                <a:ext uri="{FF2B5EF4-FFF2-40B4-BE49-F238E27FC236}">
                  <a16:creationId xmlns:a16="http://schemas.microsoft.com/office/drawing/2014/main" id="{C6388D52-1FF7-4639-87A7-7978E84BA28C}"/>
                </a:ext>
              </a:extLst>
            </p:cNvPr>
            <p:cNvSpPr/>
            <p:nvPr/>
          </p:nvSpPr>
          <p:spPr>
            <a:xfrm>
              <a:off x="4533900" y="4081462"/>
              <a:ext cx="2312988" cy="1866900"/>
            </a:xfrm>
            <a:custGeom>
              <a:avLst/>
              <a:gdLst>
                <a:gd name="connsiteX0" fmla="*/ 1271588 w 2312194"/>
                <a:gd name="connsiteY0" fmla="*/ 1078706 h 1866900"/>
                <a:gd name="connsiteX1" fmla="*/ 1362075 w 2312194"/>
                <a:gd name="connsiteY1" fmla="*/ 1004887 h 1866900"/>
                <a:gd name="connsiteX2" fmla="*/ 1454944 w 2312194"/>
                <a:gd name="connsiteY2" fmla="*/ 921543 h 1866900"/>
                <a:gd name="connsiteX3" fmla="*/ 1531144 w 2312194"/>
                <a:gd name="connsiteY3" fmla="*/ 840581 h 1866900"/>
                <a:gd name="connsiteX4" fmla="*/ 1564481 w 2312194"/>
                <a:gd name="connsiteY4" fmla="*/ 800100 h 1866900"/>
                <a:gd name="connsiteX5" fmla="*/ 1778794 w 2312194"/>
                <a:gd name="connsiteY5" fmla="*/ 583406 h 1866900"/>
                <a:gd name="connsiteX6" fmla="*/ 1845469 w 2312194"/>
                <a:gd name="connsiteY6" fmla="*/ 502443 h 1866900"/>
                <a:gd name="connsiteX7" fmla="*/ 1921669 w 2312194"/>
                <a:gd name="connsiteY7" fmla="*/ 409575 h 1866900"/>
                <a:gd name="connsiteX8" fmla="*/ 1947863 w 2312194"/>
                <a:gd name="connsiteY8" fmla="*/ 373856 h 1866900"/>
                <a:gd name="connsiteX9" fmla="*/ 1990725 w 2312194"/>
                <a:gd name="connsiteY9" fmla="*/ 307181 h 1866900"/>
                <a:gd name="connsiteX10" fmla="*/ 2009775 w 2312194"/>
                <a:gd name="connsiteY10" fmla="*/ 269081 h 1866900"/>
                <a:gd name="connsiteX11" fmla="*/ 2016919 w 2312194"/>
                <a:gd name="connsiteY11" fmla="*/ 245268 h 1866900"/>
                <a:gd name="connsiteX12" fmla="*/ 2016919 w 2312194"/>
                <a:gd name="connsiteY12" fmla="*/ 226218 h 1866900"/>
                <a:gd name="connsiteX13" fmla="*/ 2016919 w 2312194"/>
                <a:gd name="connsiteY13" fmla="*/ 195262 h 1866900"/>
                <a:gd name="connsiteX14" fmla="*/ 2012156 w 2312194"/>
                <a:gd name="connsiteY14" fmla="*/ 154781 h 1866900"/>
                <a:gd name="connsiteX15" fmla="*/ 2000250 w 2312194"/>
                <a:gd name="connsiteY15" fmla="*/ 107156 h 1866900"/>
                <a:gd name="connsiteX16" fmla="*/ 1983581 w 2312194"/>
                <a:gd name="connsiteY16" fmla="*/ 73818 h 1866900"/>
                <a:gd name="connsiteX17" fmla="*/ 1971675 w 2312194"/>
                <a:gd name="connsiteY17" fmla="*/ 57150 h 1866900"/>
                <a:gd name="connsiteX18" fmla="*/ 1964531 w 2312194"/>
                <a:gd name="connsiteY18" fmla="*/ 35718 h 1866900"/>
                <a:gd name="connsiteX19" fmla="*/ 1966913 w 2312194"/>
                <a:gd name="connsiteY19" fmla="*/ 11906 h 1866900"/>
                <a:gd name="connsiteX20" fmla="*/ 1974056 w 2312194"/>
                <a:gd name="connsiteY20" fmla="*/ 0 h 1866900"/>
                <a:gd name="connsiteX21" fmla="*/ 1988344 w 2312194"/>
                <a:gd name="connsiteY21" fmla="*/ 0 h 1866900"/>
                <a:gd name="connsiteX22" fmla="*/ 2024063 w 2312194"/>
                <a:gd name="connsiteY22" fmla="*/ 16668 h 1866900"/>
                <a:gd name="connsiteX23" fmla="*/ 2083594 w 2312194"/>
                <a:gd name="connsiteY23" fmla="*/ 50006 h 1866900"/>
                <a:gd name="connsiteX24" fmla="*/ 2143125 w 2312194"/>
                <a:gd name="connsiteY24" fmla="*/ 88106 h 1866900"/>
                <a:gd name="connsiteX25" fmla="*/ 2176463 w 2312194"/>
                <a:gd name="connsiteY25" fmla="*/ 114300 h 1866900"/>
                <a:gd name="connsiteX26" fmla="*/ 2205038 w 2312194"/>
                <a:gd name="connsiteY26" fmla="*/ 140493 h 1866900"/>
                <a:gd name="connsiteX27" fmla="*/ 2224088 w 2312194"/>
                <a:gd name="connsiteY27" fmla="*/ 161925 h 1866900"/>
                <a:gd name="connsiteX28" fmla="*/ 2247900 w 2312194"/>
                <a:gd name="connsiteY28" fmla="*/ 190500 h 1866900"/>
                <a:gd name="connsiteX29" fmla="*/ 2266950 w 2312194"/>
                <a:gd name="connsiteY29" fmla="*/ 221456 h 1866900"/>
                <a:gd name="connsiteX30" fmla="*/ 2281238 w 2312194"/>
                <a:gd name="connsiteY30" fmla="*/ 250031 h 1866900"/>
                <a:gd name="connsiteX31" fmla="*/ 2293144 w 2312194"/>
                <a:gd name="connsiteY31" fmla="*/ 278606 h 1866900"/>
                <a:gd name="connsiteX32" fmla="*/ 2302669 w 2312194"/>
                <a:gd name="connsiteY32" fmla="*/ 314325 h 1866900"/>
                <a:gd name="connsiteX33" fmla="*/ 2309813 w 2312194"/>
                <a:gd name="connsiteY33" fmla="*/ 345281 h 1866900"/>
                <a:gd name="connsiteX34" fmla="*/ 2312194 w 2312194"/>
                <a:gd name="connsiteY34" fmla="*/ 378618 h 1866900"/>
                <a:gd name="connsiteX35" fmla="*/ 2307431 w 2312194"/>
                <a:gd name="connsiteY35" fmla="*/ 419100 h 1866900"/>
                <a:gd name="connsiteX36" fmla="*/ 2295525 w 2312194"/>
                <a:gd name="connsiteY36" fmla="*/ 457200 h 1866900"/>
                <a:gd name="connsiteX37" fmla="*/ 2276475 w 2312194"/>
                <a:gd name="connsiteY37" fmla="*/ 492918 h 1866900"/>
                <a:gd name="connsiteX38" fmla="*/ 2243138 w 2312194"/>
                <a:gd name="connsiteY38" fmla="*/ 535781 h 1866900"/>
                <a:gd name="connsiteX39" fmla="*/ 2181225 w 2312194"/>
                <a:gd name="connsiteY39" fmla="*/ 602456 h 1866900"/>
                <a:gd name="connsiteX40" fmla="*/ 2081213 w 2312194"/>
                <a:gd name="connsiteY40" fmla="*/ 697706 h 1866900"/>
                <a:gd name="connsiteX41" fmla="*/ 1966913 w 2312194"/>
                <a:gd name="connsiteY41" fmla="*/ 797718 h 1866900"/>
                <a:gd name="connsiteX42" fmla="*/ 1857375 w 2312194"/>
                <a:gd name="connsiteY42" fmla="*/ 883443 h 1866900"/>
                <a:gd name="connsiteX43" fmla="*/ 1614488 w 2312194"/>
                <a:gd name="connsiteY43" fmla="*/ 1076325 h 1866900"/>
                <a:gd name="connsiteX44" fmla="*/ 1395413 w 2312194"/>
                <a:gd name="connsiteY44" fmla="*/ 1233487 h 1866900"/>
                <a:gd name="connsiteX45" fmla="*/ 1295400 w 2312194"/>
                <a:gd name="connsiteY45" fmla="*/ 1302543 h 1866900"/>
                <a:gd name="connsiteX46" fmla="*/ 1154906 w 2312194"/>
                <a:gd name="connsiteY46" fmla="*/ 1385887 h 1866900"/>
                <a:gd name="connsiteX47" fmla="*/ 1021556 w 2312194"/>
                <a:gd name="connsiteY47" fmla="*/ 1459706 h 1866900"/>
                <a:gd name="connsiteX48" fmla="*/ 923925 w 2312194"/>
                <a:gd name="connsiteY48" fmla="*/ 1509712 h 1866900"/>
                <a:gd name="connsiteX49" fmla="*/ 764381 w 2312194"/>
                <a:gd name="connsiteY49" fmla="*/ 1585912 h 1866900"/>
                <a:gd name="connsiteX50" fmla="*/ 595313 w 2312194"/>
                <a:gd name="connsiteY50" fmla="*/ 1659731 h 1866900"/>
                <a:gd name="connsiteX51" fmla="*/ 438150 w 2312194"/>
                <a:gd name="connsiteY51" fmla="*/ 1724025 h 1866900"/>
                <a:gd name="connsiteX52" fmla="*/ 290513 w 2312194"/>
                <a:gd name="connsiteY52" fmla="*/ 1778793 h 1866900"/>
                <a:gd name="connsiteX53" fmla="*/ 176213 w 2312194"/>
                <a:gd name="connsiteY53" fmla="*/ 1816893 h 1866900"/>
                <a:gd name="connsiteX54" fmla="*/ 40481 w 2312194"/>
                <a:gd name="connsiteY54" fmla="*/ 1862137 h 1866900"/>
                <a:gd name="connsiteX55" fmla="*/ 19050 w 2312194"/>
                <a:gd name="connsiteY55" fmla="*/ 1866900 h 1866900"/>
                <a:gd name="connsiteX56" fmla="*/ 9525 w 2312194"/>
                <a:gd name="connsiteY56" fmla="*/ 1864518 h 1866900"/>
                <a:gd name="connsiteX57" fmla="*/ 0 w 2312194"/>
                <a:gd name="connsiteY57" fmla="*/ 1854993 h 1866900"/>
                <a:gd name="connsiteX58" fmla="*/ 0 w 2312194"/>
                <a:gd name="connsiteY58" fmla="*/ 1845468 h 1866900"/>
                <a:gd name="connsiteX59" fmla="*/ 4763 w 2312194"/>
                <a:gd name="connsiteY59" fmla="*/ 1828800 h 1866900"/>
                <a:gd name="connsiteX60" fmla="*/ 16669 w 2312194"/>
                <a:gd name="connsiteY60" fmla="*/ 1821656 h 1866900"/>
                <a:gd name="connsiteX61" fmla="*/ 28575 w 2312194"/>
                <a:gd name="connsiteY61" fmla="*/ 1812131 h 1866900"/>
                <a:gd name="connsiteX62" fmla="*/ 128588 w 2312194"/>
                <a:gd name="connsiteY62" fmla="*/ 1764506 h 1866900"/>
                <a:gd name="connsiteX63" fmla="*/ 280988 w 2312194"/>
                <a:gd name="connsiteY63" fmla="*/ 1690687 h 1866900"/>
                <a:gd name="connsiteX64" fmla="*/ 442913 w 2312194"/>
                <a:gd name="connsiteY64" fmla="*/ 1609725 h 1866900"/>
                <a:gd name="connsiteX65" fmla="*/ 621506 w 2312194"/>
                <a:gd name="connsiteY65" fmla="*/ 1516856 h 1866900"/>
                <a:gd name="connsiteX66" fmla="*/ 754856 w 2312194"/>
                <a:gd name="connsiteY66" fmla="*/ 1443037 h 1866900"/>
                <a:gd name="connsiteX67" fmla="*/ 866775 w 2312194"/>
                <a:gd name="connsiteY67" fmla="*/ 1373981 h 1866900"/>
                <a:gd name="connsiteX68" fmla="*/ 954881 w 2312194"/>
                <a:gd name="connsiteY68" fmla="*/ 1316831 h 1866900"/>
                <a:gd name="connsiteX69" fmla="*/ 1073944 w 2312194"/>
                <a:gd name="connsiteY69" fmla="*/ 1231106 h 1866900"/>
                <a:gd name="connsiteX70" fmla="*/ 1200150 w 2312194"/>
                <a:gd name="connsiteY70" fmla="*/ 1135856 h 1866900"/>
                <a:gd name="connsiteX71" fmla="*/ 1271588 w 2312194"/>
                <a:gd name="connsiteY71" fmla="*/ 1078706 h 1866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312194" h="1866900">
                  <a:moveTo>
                    <a:pt x="1271588" y="1078706"/>
                  </a:moveTo>
                  <a:lnTo>
                    <a:pt x="1362075" y="1004887"/>
                  </a:lnTo>
                  <a:lnTo>
                    <a:pt x="1454944" y="921543"/>
                  </a:lnTo>
                  <a:lnTo>
                    <a:pt x="1531144" y="840581"/>
                  </a:lnTo>
                  <a:lnTo>
                    <a:pt x="1564481" y="800100"/>
                  </a:lnTo>
                  <a:lnTo>
                    <a:pt x="1778794" y="583406"/>
                  </a:lnTo>
                  <a:lnTo>
                    <a:pt x="1845469" y="502443"/>
                  </a:lnTo>
                  <a:lnTo>
                    <a:pt x="1921669" y="409575"/>
                  </a:lnTo>
                  <a:lnTo>
                    <a:pt x="1947863" y="373856"/>
                  </a:lnTo>
                  <a:lnTo>
                    <a:pt x="1990725" y="307181"/>
                  </a:lnTo>
                  <a:lnTo>
                    <a:pt x="2009775" y="269081"/>
                  </a:lnTo>
                  <a:lnTo>
                    <a:pt x="2016919" y="245268"/>
                  </a:lnTo>
                  <a:lnTo>
                    <a:pt x="2016919" y="226218"/>
                  </a:lnTo>
                  <a:lnTo>
                    <a:pt x="2016919" y="195262"/>
                  </a:lnTo>
                  <a:lnTo>
                    <a:pt x="2012156" y="154781"/>
                  </a:lnTo>
                  <a:lnTo>
                    <a:pt x="2000250" y="107156"/>
                  </a:lnTo>
                  <a:lnTo>
                    <a:pt x="1983581" y="73818"/>
                  </a:lnTo>
                  <a:lnTo>
                    <a:pt x="1971675" y="57150"/>
                  </a:lnTo>
                  <a:lnTo>
                    <a:pt x="1964531" y="35718"/>
                  </a:lnTo>
                  <a:lnTo>
                    <a:pt x="1966913" y="11906"/>
                  </a:lnTo>
                  <a:lnTo>
                    <a:pt x="1974056" y="0"/>
                  </a:lnTo>
                  <a:lnTo>
                    <a:pt x="1988344" y="0"/>
                  </a:lnTo>
                  <a:lnTo>
                    <a:pt x="2024063" y="16668"/>
                  </a:lnTo>
                  <a:lnTo>
                    <a:pt x="2083594" y="50006"/>
                  </a:lnTo>
                  <a:lnTo>
                    <a:pt x="2143125" y="88106"/>
                  </a:lnTo>
                  <a:lnTo>
                    <a:pt x="2176463" y="114300"/>
                  </a:lnTo>
                  <a:lnTo>
                    <a:pt x="2205038" y="140493"/>
                  </a:lnTo>
                  <a:lnTo>
                    <a:pt x="2224088" y="161925"/>
                  </a:lnTo>
                  <a:lnTo>
                    <a:pt x="2247900" y="190500"/>
                  </a:lnTo>
                  <a:lnTo>
                    <a:pt x="2266950" y="221456"/>
                  </a:lnTo>
                  <a:lnTo>
                    <a:pt x="2281238" y="250031"/>
                  </a:lnTo>
                  <a:lnTo>
                    <a:pt x="2293144" y="278606"/>
                  </a:lnTo>
                  <a:lnTo>
                    <a:pt x="2302669" y="314325"/>
                  </a:lnTo>
                  <a:lnTo>
                    <a:pt x="2309813" y="345281"/>
                  </a:lnTo>
                  <a:lnTo>
                    <a:pt x="2312194" y="378618"/>
                  </a:lnTo>
                  <a:lnTo>
                    <a:pt x="2307431" y="419100"/>
                  </a:lnTo>
                  <a:lnTo>
                    <a:pt x="2295525" y="457200"/>
                  </a:lnTo>
                  <a:lnTo>
                    <a:pt x="2276475" y="492918"/>
                  </a:lnTo>
                  <a:lnTo>
                    <a:pt x="2243138" y="535781"/>
                  </a:lnTo>
                  <a:lnTo>
                    <a:pt x="2181225" y="602456"/>
                  </a:lnTo>
                  <a:lnTo>
                    <a:pt x="2081213" y="697706"/>
                  </a:lnTo>
                  <a:lnTo>
                    <a:pt x="1966913" y="797718"/>
                  </a:lnTo>
                  <a:lnTo>
                    <a:pt x="1857375" y="883443"/>
                  </a:lnTo>
                  <a:lnTo>
                    <a:pt x="1614488" y="1076325"/>
                  </a:lnTo>
                  <a:lnTo>
                    <a:pt x="1395413" y="1233487"/>
                  </a:lnTo>
                  <a:lnTo>
                    <a:pt x="1295400" y="1302543"/>
                  </a:lnTo>
                  <a:lnTo>
                    <a:pt x="1154906" y="1385887"/>
                  </a:lnTo>
                  <a:lnTo>
                    <a:pt x="1021556" y="1459706"/>
                  </a:lnTo>
                  <a:lnTo>
                    <a:pt x="923925" y="1509712"/>
                  </a:lnTo>
                  <a:lnTo>
                    <a:pt x="764381" y="1585912"/>
                  </a:lnTo>
                  <a:lnTo>
                    <a:pt x="595313" y="1659731"/>
                  </a:lnTo>
                  <a:lnTo>
                    <a:pt x="438150" y="1724025"/>
                  </a:lnTo>
                  <a:lnTo>
                    <a:pt x="290513" y="1778793"/>
                  </a:lnTo>
                  <a:lnTo>
                    <a:pt x="176213" y="1816893"/>
                  </a:lnTo>
                  <a:lnTo>
                    <a:pt x="40481" y="1862137"/>
                  </a:lnTo>
                  <a:lnTo>
                    <a:pt x="19050" y="1866900"/>
                  </a:lnTo>
                  <a:lnTo>
                    <a:pt x="9525" y="1864518"/>
                  </a:lnTo>
                  <a:lnTo>
                    <a:pt x="0" y="1854993"/>
                  </a:lnTo>
                  <a:lnTo>
                    <a:pt x="0" y="1845468"/>
                  </a:lnTo>
                  <a:lnTo>
                    <a:pt x="4763" y="1828800"/>
                  </a:lnTo>
                  <a:lnTo>
                    <a:pt x="16669" y="1821656"/>
                  </a:lnTo>
                  <a:lnTo>
                    <a:pt x="28575" y="1812131"/>
                  </a:lnTo>
                  <a:lnTo>
                    <a:pt x="128588" y="1764506"/>
                  </a:lnTo>
                  <a:lnTo>
                    <a:pt x="280988" y="1690687"/>
                  </a:lnTo>
                  <a:lnTo>
                    <a:pt x="442913" y="1609725"/>
                  </a:lnTo>
                  <a:lnTo>
                    <a:pt x="621506" y="1516856"/>
                  </a:lnTo>
                  <a:lnTo>
                    <a:pt x="754856" y="1443037"/>
                  </a:lnTo>
                  <a:lnTo>
                    <a:pt x="866775" y="1373981"/>
                  </a:lnTo>
                  <a:lnTo>
                    <a:pt x="954881" y="1316831"/>
                  </a:lnTo>
                  <a:lnTo>
                    <a:pt x="1073944" y="1231106"/>
                  </a:lnTo>
                  <a:lnTo>
                    <a:pt x="1200150" y="1135856"/>
                  </a:lnTo>
                  <a:lnTo>
                    <a:pt x="1271588" y="10787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4" name="グループ化 33">
            <a:extLst>
              <a:ext uri="{FF2B5EF4-FFF2-40B4-BE49-F238E27FC236}">
                <a16:creationId xmlns:a16="http://schemas.microsoft.com/office/drawing/2014/main" id="{C0BF78DC-C3FA-4569-9319-19E70B974A4F}"/>
              </a:ext>
            </a:extLst>
          </p:cNvPr>
          <p:cNvGrpSpPr>
            <a:grpSpLocks/>
          </p:cNvGrpSpPr>
          <p:nvPr/>
        </p:nvGrpSpPr>
        <p:grpSpPr bwMode="auto">
          <a:xfrm>
            <a:off x="2560638" y="1485900"/>
            <a:ext cx="4662487" cy="4578350"/>
            <a:chOff x="2560638" y="1485900"/>
            <a:chExt cx="4662487" cy="4578350"/>
          </a:xfrm>
        </p:grpSpPr>
        <p:sp>
          <p:nvSpPr>
            <p:cNvPr id="35" name="フリーフォーム 75">
              <a:extLst>
                <a:ext uri="{FF2B5EF4-FFF2-40B4-BE49-F238E27FC236}">
                  <a16:creationId xmlns:a16="http://schemas.microsoft.com/office/drawing/2014/main" id="{7E19FCC9-C8FF-46DD-8D24-B7C05EB8EED6}"/>
                </a:ext>
              </a:extLst>
            </p:cNvPr>
            <p:cNvSpPr/>
            <p:nvPr/>
          </p:nvSpPr>
          <p:spPr>
            <a:xfrm>
              <a:off x="2608263" y="1579563"/>
              <a:ext cx="1355725" cy="1733550"/>
            </a:xfrm>
            <a:custGeom>
              <a:avLst/>
              <a:gdLst>
                <a:gd name="connsiteX0" fmla="*/ 757237 w 1357312"/>
                <a:gd name="connsiteY0" fmla="*/ 671512 h 1733550"/>
                <a:gd name="connsiteX1" fmla="*/ 669131 w 1357312"/>
                <a:gd name="connsiteY1" fmla="*/ 823912 h 1733550"/>
                <a:gd name="connsiteX2" fmla="*/ 566737 w 1357312"/>
                <a:gd name="connsiteY2" fmla="*/ 983456 h 1733550"/>
                <a:gd name="connsiteX3" fmla="*/ 428625 w 1357312"/>
                <a:gd name="connsiteY3" fmla="*/ 1181100 h 1733550"/>
                <a:gd name="connsiteX4" fmla="*/ 257175 w 1357312"/>
                <a:gd name="connsiteY4" fmla="*/ 1402556 h 1733550"/>
                <a:gd name="connsiteX5" fmla="*/ 102394 w 1357312"/>
                <a:gd name="connsiteY5" fmla="*/ 1588294 h 1733550"/>
                <a:gd name="connsiteX6" fmla="*/ 9525 w 1357312"/>
                <a:gd name="connsiteY6" fmla="*/ 1697831 h 1733550"/>
                <a:gd name="connsiteX7" fmla="*/ 0 w 1357312"/>
                <a:gd name="connsiteY7" fmla="*/ 1714500 h 1733550"/>
                <a:gd name="connsiteX8" fmla="*/ 0 w 1357312"/>
                <a:gd name="connsiteY8" fmla="*/ 1724025 h 1733550"/>
                <a:gd name="connsiteX9" fmla="*/ 9525 w 1357312"/>
                <a:gd name="connsiteY9" fmla="*/ 1733550 h 1733550"/>
                <a:gd name="connsiteX10" fmla="*/ 21431 w 1357312"/>
                <a:gd name="connsiteY10" fmla="*/ 1733550 h 1733550"/>
                <a:gd name="connsiteX11" fmla="*/ 57150 w 1357312"/>
                <a:gd name="connsiteY11" fmla="*/ 1716881 h 1733550"/>
                <a:gd name="connsiteX12" fmla="*/ 164306 w 1357312"/>
                <a:gd name="connsiteY12" fmla="*/ 1645444 h 1733550"/>
                <a:gd name="connsiteX13" fmla="*/ 304800 w 1357312"/>
                <a:gd name="connsiteY13" fmla="*/ 1528762 h 1733550"/>
                <a:gd name="connsiteX14" fmla="*/ 485775 w 1357312"/>
                <a:gd name="connsiteY14" fmla="*/ 1362075 h 1733550"/>
                <a:gd name="connsiteX15" fmla="*/ 616744 w 1357312"/>
                <a:gd name="connsiteY15" fmla="*/ 1226344 h 1733550"/>
                <a:gd name="connsiteX16" fmla="*/ 809625 w 1357312"/>
                <a:gd name="connsiteY16" fmla="*/ 1000125 h 1733550"/>
                <a:gd name="connsiteX17" fmla="*/ 969169 w 1357312"/>
                <a:gd name="connsiteY17" fmla="*/ 788194 h 1733550"/>
                <a:gd name="connsiteX18" fmla="*/ 1071562 w 1357312"/>
                <a:gd name="connsiteY18" fmla="*/ 645319 h 1733550"/>
                <a:gd name="connsiteX19" fmla="*/ 1216819 w 1357312"/>
                <a:gd name="connsiteY19" fmla="*/ 433387 h 1733550"/>
                <a:gd name="connsiteX20" fmla="*/ 1243012 w 1357312"/>
                <a:gd name="connsiteY20" fmla="*/ 392906 h 1733550"/>
                <a:gd name="connsiteX21" fmla="*/ 1319212 w 1357312"/>
                <a:gd name="connsiteY21" fmla="*/ 350044 h 1733550"/>
                <a:gd name="connsiteX22" fmla="*/ 1345406 w 1357312"/>
                <a:gd name="connsiteY22" fmla="*/ 326231 h 1733550"/>
                <a:gd name="connsiteX23" fmla="*/ 1357312 w 1357312"/>
                <a:gd name="connsiteY23" fmla="*/ 297656 h 1733550"/>
                <a:gd name="connsiteX24" fmla="*/ 1354931 w 1357312"/>
                <a:gd name="connsiteY24" fmla="*/ 269081 h 1733550"/>
                <a:gd name="connsiteX25" fmla="*/ 1347787 w 1357312"/>
                <a:gd name="connsiteY25" fmla="*/ 242887 h 1733550"/>
                <a:gd name="connsiteX26" fmla="*/ 1331119 w 1357312"/>
                <a:gd name="connsiteY26" fmla="*/ 219075 h 1733550"/>
                <a:gd name="connsiteX27" fmla="*/ 1304925 w 1357312"/>
                <a:gd name="connsiteY27" fmla="*/ 192881 h 1733550"/>
                <a:gd name="connsiteX28" fmla="*/ 1245394 w 1357312"/>
                <a:gd name="connsiteY28" fmla="*/ 150019 h 1733550"/>
                <a:gd name="connsiteX29" fmla="*/ 1164431 w 1357312"/>
                <a:gd name="connsiteY29" fmla="*/ 97631 h 1733550"/>
                <a:gd name="connsiteX30" fmla="*/ 1100137 w 1357312"/>
                <a:gd name="connsiteY30" fmla="*/ 59531 h 1733550"/>
                <a:gd name="connsiteX31" fmla="*/ 1033462 w 1357312"/>
                <a:gd name="connsiteY31" fmla="*/ 26194 h 1733550"/>
                <a:gd name="connsiteX32" fmla="*/ 976312 w 1357312"/>
                <a:gd name="connsiteY32" fmla="*/ 4762 h 1733550"/>
                <a:gd name="connsiteX33" fmla="*/ 954881 w 1357312"/>
                <a:gd name="connsiteY33" fmla="*/ 0 h 1733550"/>
                <a:gd name="connsiteX34" fmla="*/ 926306 w 1357312"/>
                <a:gd name="connsiteY34" fmla="*/ 0 h 1733550"/>
                <a:gd name="connsiteX35" fmla="*/ 881062 w 1357312"/>
                <a:gd name="connsiteY35" fmla="*/ 4762 h 1733550"/>
                <a:gd name="connsiteX36" fmla="*/ 866775 w 1357312"/>
                <a:gd name="connsiteY36" fmla="*/ 11906 h 1733550"/>
                <a:gd name="connsiteX37" fmla="*/ 866775 w 1357312"/>
                <a:gd name="connsiteY37" fmla="*/ 21431 h 1733550"/>
                <a:gd name="connsiteX38" fmla="*/ 866775 w 1357312"/>
                <a:gd name="connsiteY38" fmla="*/ 30956 h 1733550"/>
                <a:gd name="connsiteX39" fmla="*/ 871537 w 1357312"/>
                <a:gd name="connsiteY39" fmla="*/ 45244 h 1733550"/>
                <a:gd name="connsiteX40" fmla="*/ 883444 w 1357312"/>
                <a:gd name="connsiteY40" fmla="*/ 59531 h 1733550"/>
                <a:gd name="connsiteX41" fmla="*/ 904875 w 1357312"/>
                <a:gd name="connsiteY41" fmla="*/ 85725 h 1733550"/>
                <a:gd name="connsiteX42" fmla="*/ 923925 w 1357312"/>
                <a:gd name="connsiteY42" fmla="*/ 109537 h 1733550"/>
                <a:gd name="connsiteX43" fmla="*/ 935831 w 1357312"/>
                <a:gd name="connsiteY43" fmla="*/ 128587 h 1733550"/>
                <a:gd name="connsiteX44" fmla="*/ 942975 w 1357312"/>
                <a:gd name="connsiteY44" fmla="*/ 150019 h 1733550"/>
                <a:gd name="connsiteX45" fmla="*/ 947737 w 1357312"/>
                <a:gd name="connsiteY45" fmla="*/ 169069 h 1733550"/>
                <a:gd name="connsiteX46" fmla="*/ 952500 w 1357312"/>
                <a:gd name="connsiteY46" fmla="*/ 195262 h 1733550"/>
                <a:gd name="connsiteX47" fmla="*/ 952500 w 1357312"/>
                <a:gd name="connsiteY47" fmla="*/ 216694 h 1733550"/>
                <a:gd name="connsiteX48" fmla="*/ 945356 w 1357312"/>
                <a:gd name="connsiteY48" fmla="*/ 257175 h 1733550"/>
                <a:gd name="connsiteX49" fmla="*/ 928687 w 1357312"/>
                <a:gd name="connsiteY49" fmla="*/ 316706 h 1733550"/>
                <a:gd name="connsiteX50" fmla="*/ 895350 w 1357312"/>
                <a:gd name="connsiteY50" fmla="*/ 400050 h 1733550"/>
                <a:gd name="connsiteX51" fmla="*/ 835819 w 1357312"/>
                <a:gd name="connsiteY51" fmla="*/ 528637 h 1733550"/>
                <a:gd name="connsiteX52" fmla="*/ 757237 w 1357312"/>
                <a:gd name="connsiteY52" fmla="*/ 671512 h 173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57312" h="1733550">
                  <a:moveTo>
                    <a:pt x="757237" y="671512"/>
                  </a:moveTo>
                  <a:lnTo>
                    <a:pt x="669131" y="823912"/>
                  </a:lnTo>
                  <a:lnTo>
                    <a:pt x="566737" y="983456"/>
                  </a:lnTo>
                  <a:lnTo>
                    <a:pt x="428625" y="1181100"/>
                  </a:lnTo>
                  <a:lnTo>
                    <a:pt x="257175" y="1402556"/>
                  </a:lnTo>
                  <a:lnTo>
                    <a:pt x="102394" y="1588294"/>
                  </a:lnTo>
                  <a:lnTo>
                    <a:pt x="9525" y="1697831"/>
                  </a:lnTo>
                  <a:lnTo>
                    <a:pt x="0" y="1714500"/>
                  </a:lnTo>
                  <a:lnTo>
                    <a:pt x="0" y="1724025"/>
                  </a:lnTo>
                  <a:lnTo>
                    <a:pt x="9525" y="1733550"/>
                  </a:lnTo>
                  <a:lnTo>
                    <a:pt x="21431" y="1733550"/>
                  </a:lnTo>
                  <a:lnTo>
                    <a:pt x="57150" y="1716881"/>
                  </a:lnTo>
                  <a:lnTo>
                    <a:pt x="164306" y="1645444"/>
                  </a:lnTo>
                  <a:lnTo>
                    <a:pt x="304800" y="1528762"/>
                  </a:lnTo>
                  <a:lnTo>
                    <a:pt x="485775" y="1362075"/>
                  </a:lnTo>
                  <a:lnTo>
                    <a:pt x="616744" y="1226344"/>
                  </a:lnTo>
                  <a:lnTo>
                    <a:pt x="809625" y="1000125"/>
                  </a:lnTo>
                  <a:lnTo>
                    <a:pt x="969169" y="788194"/>
                  </a:lnTo>
                  <a:lnTo>
                    <a:pt x="1071562" y="645319"/>
                  </a:lnTo>
                  <a:lnTo>
                    <a:pt x="1216819" y="433387"/>
                  </a:lnTo>
                  <a:lnTo>
                    <a:pt x="1243012" y="392906"/>
                  </a:lnTo>
                  <a:lnTo>
                    <a:pt x="1319212" y="350044"/>
                  </a:lnTo>
                  <a:lnTo>
                    <a:pt x="1345406" y="326231"/>
                  </a:lnTo>
                  <a:lnTo>
                    <a:pt x="1357312" y="297656"/>
                  </a:lnTo>
                  <a:lnTo>
                    <a:pt x="1354931" y="269081"/>
                  </a:lnTo>
                  <a:lnTo>
                    <a:pt x="1347787" y="242887"/>
                  </a:lnTo>
                  <a:lnTo>
                    <a:pt x="1331119" y="219075"/>
                  </a:lnTo>
                  <a:lnTo>
                    <a:pt x="1304925" y="192881"/>
                  </a:lnTo>
                  <a:lnTo>
                    <a:pt x="1245394" y="150019"/>
                  </a:lnTo>
                  <a:lnTo>
                    <a:pt x="1164431" y="97631"/>
                  </a:lnTo>
                  <a:lnTo>
                    <a:pt x="1100137" y="59531"/>
                  </a:lnTo>
                  <a:lnTo>
                    <a:pt x="1033462" y="26194"/>
                  </a:lnTo>
                  <a:lnTo>
                    <a:pt x="976312" y="4762"/>
                  </a:lnTo>
                  <a:lnTo>
                    <a:pt x="954881" y="0"/>
                  </a:lnTo>
                  <a:lnTo>
                    <a:pt x="926306" y="0"/>
                  </a:lnTo>
                  <a:lnTo>
                    <a:pt x="881062" y="4762"/>
                  </a:lnTo>
                  <a:lnTo>
                    <a:pt x="866775" y="11906"/>
                  </a:lnTo>
                  <a:lnTo>
                    <a:pt x="866775" y="21431"/>
                  </a:lnTo>
                  <a:lnTo>
                    <a:pt x="866775" y="30956"/>
                  </a:lnTo>
                  <a:lnTo>
                    <a:pt x="871537" y="45244"/>
                  </a:lnTo>
                  <a:lnTo>
                    <a:pt x="883444" y="59531"/>
                  </a:lnTo>
                  <a:lnTo>
                    <a:pt x="904875" y="85725"/>
                  </a:lnTo>
                  <a:lnTo>
                    <a:pt x="923925" y="109537"/>
                  </a:lnTo>
                  <a:lnTo>
                    <a:pt x="935831" y="128587"/>
                  </a:lnTo>
                  <a:lnTo>
                    <a:pt x="942975" y="150019"/>
                  </a:lnTo>
                  <a:lnTo>
                    <a:pt x="947737" y="169069"/>
                  </a:lnTo>
                  <a:lnTo>
                    <a:pt x="952500" y="195262"/>
                  </a:lnTo>
                  <a:lnTo>
                    <a:pt x="952500" y="216694"/>
                  </a:lnTo>
                  <a:lnTo>
                    <a:pt x="945356" y="257175"/>
                  </a:lnTo>
                  <a:lnTo>
                    <a:pt x="928687" y="316706"/>
                  </a:lnTo>
                  <a:lnTo>
                    <a:pt x="895350" y="400050"/>
                  </a:lnTo>
                  <a:lnTo>
                    <a:pt x="835819" y="528637"/>
                  </a:lnTo>
                  <a:lnTo>
                    <a:pt x="757237" y="671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79">
              <a:extLst>
                <a:ext uri="{FF2B5EF4-FFF2-40B4-BE49-F238E27FC236}">
                  <a16:creationId xmlns:a16="http://schemas.microsoft.com/office/drawing/2014/main" id="{2B464BBF-97C3-46DE-9F57-857CB81EE9D0}"/>
                </a:ext>
              </a:extLst>
            </p:cNvPr>
            <p:cNvSpPr/>
            <p:nvPr/>
          </p:nvSpPr>
          <p:spPr>
            <a:xfrm>
              <a:off x="4078288" y="3783013"/>
              <a:ext cx="536575" cy="831850"/>
            </a:xfrm>
            <a:custGeom>
              <a:avLst/>
              <a:gdLst>
                <a:gd name="connsiteX0" fmla="*/ 166688 w 535782"/>
                <a:gd name="connsiteY0" fmla="*/ 507207 h 831057"/>
                <a:gd name="connsiteX1" fmla="*/ 192882 w 535782"/>
                <a:gd name="connsiteY1" fmla="*/ 457200 h 831057"/>
                <a:gd name="connsiteX2" fmla="*/ 228600 w 535782"/>
                <a:gd name="connsiteY2" fmla="*/ 383382 h 831057"/>
                <a:gd name="connsiteX3" fmla="*/ 252413 w 535782"/>
                <a:gd name="connsiteY3" fmla="*/ 326232 h 831057"/>
                <a:gd name="connsiteX4" fmla="*/ 271463 w 535782"/>
                <a:gd name="connsiteY4" fmla="*/ 271463 h 831057"/>
                <a:gd name="connsiteX5" fmla="*/ 283369 w 535782"/>
                <a:gd name="connsiteY5" fmla="*/ 226219 h 831057"/>
                <a:gd name="connsiteX6" fmla="*/ 285750 w 535782"/>
                <a:gd name="connsiteY6" fmla="*/ 204788 h 831057"/>
                <a:gd name="connsiteX7" fmla="*/ 288132 w 535782"/>
                <a:gd name="connsiteY7" fmla="*/ 176213 h 831057"/>
                <a:gd name="connsiteX8" fmla="*/ 283369 w 535782"/>
                <a:gd name="connsiteY8" fmla="*/ 142875 h 831057"/>
                <a:gd name="connsiteX9" fmla="*/ 269082 w 535782"/>
                <a:gd name="connsiteY9" fmla="*/ 104775 h 831057"/>
                <a:gd name="connsiteX10" fmla="*/ 242888 w 535782"/>
                <a:gd name="connsiteY10" fmla="*/ 59532 h 831057"/>
                <a:gd name="connsiteX11" fmla="*/ 223838 w 535782"/>
                <a:gd name="connsiteY11" fmla="*/ 30957 h 831057"/>
                <a:gd name="connsiteX12" fmla="*/ 221457 w 535782"/>
                <a:gd name="connsiteY12" fmla="*/ 11907 h 831057"/>
                <a:gd name="connsiteX13" fmla="*/ 228600 w 535782"/>
                <a:gd name="connsiteY13" fmla="*/ 0 h 831057"/>
                <a:gd name="connsiteX14" fmla="*/ 247650 w 535782"/>
                <a:gd name="connsiteY14" fmla="*/ 0 h 831057"/>
                <a:gd name="connsiteX15" fmla="*/ 276225 w 535782"/>
                <a:gd name="connsiteY15" fmla="*/ 7144 h 831057"/>
                <a:gd name="connsiteX16" fmla="*/ 323850 w 535782"/>
                <a:gd name="connsiteY16" fmla="*/ 19050 h 831057"/>
                <a:gd name="connsiteX17" fmla="*/ 359569 w 535782"/>
                <a:gd name="connsiteY17" fmla="*/ 33338 h 831057"/>
                <a:gd name="connsiteX18" fmla="*/ 397669 w 535782"/>
                <a:gd name="connsiteY18" fmla="*/ 54769 h 831057"/>
                <a:gd name="connsiteX19" fmla="*/ 431007 w 535782"/>
                <a:gd name="connsiteY19" fmla="*/ 80963 h 831057"/>
                <a:gd name="connsiteX20" fmla="*/ 461963 w 535782"/>
                <a:gd name="connsiteY20" fmla="*/ 109538 h 831057"/>
                <a:gd name="connsiteX21" fmla="*/ 492919 w 535782"/>
                <a:gd name="connsiteY21" fmla="*/ 150019 h 831057"/>
                <a:gd name="connsiteX22" fmla="*/ 514350 w 535782"/>
                <a:gd name="connsiteY22" fmla="*/ 185738 h 831057"/>
                <a:gd name="connsiteX23" fmla="*/ 523875 w 535782"/>
                <a:gd name="connsiteY23" fmla="*/ 211932 h 831057"/>
                <a:gd name="connsiteX24" fmla="*/ 533400 w 535782"/>
                <a:gd name="connsiteY24" fmla="*/ 247650 h 831057"/>
                <a:gd name="connsiteX25" fmla="*/ 535782 w 535782"/>
                <a:gd name="connsiteY25" fmla="*/ 269082 h 831057"/>
                <a:gd name="connsiteX26" fmla="*/ 533400 w 535782"/>
                <a:gd name="connsiteY26" fmla="*/ 307182 h 831057"/>
                <a:gd name="connsiteX27" fmla="*/ 526257 w 535782"/>
                <a:gd name="connsiteY27" fmla="*/ 333375 h 831057"/>
                <a:gd name="connsiteX28" fmla="*/ 511969 w 535782"/>
                <a:gd name="connsiteY28" fmla="*/ 369094 h 831057"/>
                <a:gd name="connsiteX29" fmla="*/ 466725 w 535782"/>
                <a:gd name="connsiteY29" fmla="*/ 423863 h 831057"/>
                <a:gd name="connsiteX30" fmla="*/ 345282 w 535782"/>
                <a:gd name="connsiteY30" fmla="*/ 564357 h 831057"/>
                <a:gd name="connsiteX31" fmla="*/ 161925 w 535782"/>
                <a:gd name="connsiteY31" fmla="*/ 740569 h 831057"/>
                <a:gd name="connsiteX32" fmla="*/ 50007 w 535782"/>
                <a:gd name="connsiteY32" fmla="*/ 828675 h 831057"/>
                <a:gd name="connsiteX33" fmla="*/ 30957 w 535782"/>
                <a:gd name="connsiteY33" fmla="*/ 831057 h 831057"/>
                <a:gd name="connsiteX34" fmla="*/ 9525 w 535782"/>
                <a:gd name="connsiteY34" fmla="*/ 831057 h 831057"/>
                <a:gd name="connsiteX35" fmla="*/ 0 w 535782"/>
                <a:gd name="connsiteY35" fmla="*/ 809625 h 831057"/>
                <a:gd name="connsiteX36" fmla="*/ 7144 w 535782"/>
                <a:gd name="connsiteY36" fmla="*/ 790575 h 831057"/>
                <a:gd name="connsiteX37" fmla="*/ 71438 w 535782"/>
                <a:gd name="connsiteY37" fmla="*/ 683419 h 831057"/>
                <a:gd name="connsiteX38" fmla="*/ 166688 w 535782"/>
                <a:gd name="connsiteY38" fmla="*/ 507207 h 83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35782" h="831057">
                  <a:moveTo>
                    <a:pt x="166688" y="507207"/>
                  </a:moveTo>
                  <a:lnTo>
                    <a:pt x="192882" y="457200"/>
                  </a:lnTo>
                  <a:lnTo>
                    <a:pt x="228600" y="383382"/>
                  </a:lnTo>
                  <a:lnTo>
                    <a:pt x="252413" y="326232"/>
                  </a:lnTo>
                  <a:lnTo>
                    <a:pt x="271463" y="271463"/>
                  </a:lnTo>
                  <a:lnTo>
                    <a:pt x="283369" y="226219"/>
                  </a:lnTo>
                  <a:lnTo>
                    <a:pt x="285750" y="204788"/>
                  </a:lnTo>
                  <a:lnTo>
                    <a:pt x="288132" y="176213"/>
                  </a:lnTo>
                  <a:lnTo>
                    <a:pt x="283369" y="142875"/>
                  </a:lnTo>
                  <a:lnTo>
                    <a:pt x="269082" y="104775"/>
                  </a:lnTo>
                  <a:lnTo>
                    <a:pt x="242888" y="59532"/>
                  </a:lnTo>
                  <a:lnTo>
                    <a:pt x="223838" y="30957"/>
                  </a:lnTo>
                  <a:lnTo>
                    <a:pt x="221457" y="11907"/>
                  </a:lnTo>
                  <a:lnTo>
                    <a:pt x="228600" y="0"/>
                  </a:lnTo>
                  <a:lnTo>
                    <a:pt x="247650" y="0"/>
                  </a:lnTo>
                  <a:lnTo>
                    <a:pt x="276225" y="7144"/>
                  </a:lnTo>
                  <a:lnTo>
                    <a:pt x="323850" y="19050"/>
                  </a:lnTo>
                  <a:lnTo>
                    <a:pt x="359569" y="33338"/>
                  </a:lnTo>
                  <a:lnTo>
                    <a:pt x="397669" y="54769"/>
                  </a:lnTo>
                  <a:lnTo>
                    <a:pt x="431007" y="80963"/>
                  </a:lnTo>
                  <a:lnTo>
                    <a:pt x="461963" y="109538"/>
                  </a:lnTo>
                  <a:lnTo>
                    <a:pt x="492919" y="150019"/>
                  </a:lnTo>
                  <a:lnTo>
                    <a:pt x="514350" y="185738"/>
                  </a:lnTo>
                  <a:lnTo>
                    <a:pt x="523875" y="211932"/>
                  </a:lnTo>
                  <a:lnTo>
                    <a:pt x="533400" y="247650"/>
                  </a:lnTo>
                  <a:lnTo>
                    <a:pt x="535782" y="269082"/>
                  </a:lnTo>
                  <a:lnTo>
                    <a:pt x="533400" y="307182"/>
                  </a:lnTo>
                  <a:lnTo>
                    <a:pt x="526257" y="333375"/>
                  </a:lnTo>
                  <a:lnTo>
                    <a:pt x="511969" y="369094"/>
                  </a:lnTo>
                  <a:lnTo>
                    <a:pt x="466725" y="423863"/>
                  </a:lnTo>
                  <a:lnTo>
                    <a:pt x="345282" y="564357"/>
                  </a:lnTo>
                  <a:lnTo>
                    <a:pt x="161925" y="740569"/>
                  </a:lnTo>
                  <a:lnTo>
                    <a:pt x="50007" y="828675"/>
                  </a:lnTo>
                  <a:lnTo>
                    <a:pt x="30957" y="831057"/>
                  </a:lnTo>
                  <a:lnTo>
                    <a:pt x="9525" y="831057"/>
                  </a:lnTo>
                  <a:lnTo>
                    <a:pt x="0" y="809625"/>
                  </a:lnTo>
                  <a:lnTo>
                    <a:pt x="7144" y="790575"/>
                  </a:lnTo>
                  <a:lnTo>
                    <a:pt x="71438" y="683419"/>
                  </a:lnTo>
                  <a:lnTo>
                    <a:pt x="166688" y="507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7">
              <a:extLst>
                <a:ext uri="{FF2B5EF4-FFF2-40B4-BE49-F238E27FC236}">
                  <a16:creationId xmlns:a16="http://schemas.microsoft.com/office/drawing/2014/main" id="{A39582F8-441B-4178-B844-F688181430AC}"/>
                </a:ext>
              </a:extLst>
            </p:cNvPr>
            <p:cNvSpPr/>
            <p:nvPr/>
          </p:nvSpPr>
          <p:spPr>
            <a:xfrm>
              <a:off x="2846388" y="4210050"/>
              <a:ext cx="625475" cy="788988"/>
            </a:xfrm>
            <a:custGeom>
              <a:avLst/>
              <a:gdLst>
                <a:gd name="connsiteX0" fmla="*/ 197644 w 626269"/>
                <a:gd name="connsiteY0" fmla="*/ 278606 h 788194"/>
                <a:gd name="connsiteX1" fmla="*/ 238125 w 626269"/>
                <a:gd name="connsiteY1" fmla="*/ 340519 h 788194"/>
                <a:gd name="connsiteX2" fmla="*/ 259556 w 626269"/>
                <a:gd name="connsiteY2" fmla="*/ 376238 h 788194"/>
                <a:gd name="connsiteX3" fmla="*/ 280987 w 626269"/>
                <a:gd name="connsiteY3" fmla="*/ 414338 h 788194"/>
                <a:gd name="connsiteX4" fmla="*/ 302419 w 626269"/>
                <a:gd name="connsiteY4" fmla="*/ 457200 h 788194"/>
                <a:gd name="connsiteX5" fmla="*/ 328612 w 626269"/>
                <a:gd name="connsiteY5" fmla="*/ 511969 h 788194"/>
                <a:gd name="connsiteX6" fmla="*/ 352425 w 626269"/>
                <a:gd name="connsiteY6" fmla="*/ 571500 h 788194"/>
                <a:gd name="connsiteX7" fmla="*/ 388144 w 626269"/>
                <a:gd name="connsiteY7" fmla="*/ 657225 h 788194"/>
                <a:gd name="connsiteX8" fmla="*/ 397669 w 626269"/>
                <a:gd name="connsiteY8" fmla="*/ 678656 h 788194"/>
                <a:gd name="connsiteX9" fmla="*/ 411956 w 626269"/>
                <a:gd name="connsiteY9" fmla="*/ 702469 h 788194"/>
                <a:gd name="connsiteX10" fmla="*/ 435769 w 626269"/>
                <a:gd name="connsiteY10" fmla="*/ 728663 h 788194"/>
                <a:gd name="connsiteX11" fmla="*/ 466725 w 626269"/>
                <a:gd name="connsiteY11" fmla="*/ 759619 h 788194"/>
                <a:gd name="connsiteX12" fmla="*/ 492919 w 626269"/>
                <a:gd name="connsiteY12" fmla="*/ 778669 h 788194"/>
                <a:gd name="connsiteX13" fmla="*/ 516731 w 626269"/>
                <a:gd name="connsiteY13" fmla="*/ 788194 h 788194"/>
                <a:gd name="connsiteX14" fmla="*/ 533400 w 626269"/>
                <a:gd name="connsiteY14" fmla="*/ 788194 h 788194"/>
                <a:gd name="connsiteX15" fmla="*/ 550069 w 626269"/>
                <a:gd name="connsiteY15" fmla="*/ 781050 h 788194"/>
                <a:gd name="connsiteX16" fmla="*/ 564356 w 626269"/>
                <a:gd name="connsiteY16" fmla="*/ 769144 h 788194"/>
                <a:gd name="connsiteX17" fmla="*/ 576262 w 626269"/>
                <a:gd name="connsiteY17" fmla="*/ 752475 h 788194"/>
                <a:gd name="connsiteX18" fmla="*/ 588169 w 626269"/>
                <a:gd name="connsiteY18" fmla="*/ 731044 h 788194"/>
                <a:gd name="connsiteX19" fmla="*/ 597694 w 626269"/>
                <a:gd name="connsiteY19" fmla="*/ 702469 h 788194"/>
                <a:gd name="connsiteX20" fmla="*/ 607219 w 626269"/>
                <a:gd name="connsiteY20" fmla="*/ 652463 h 788194"/>
                <a:gd name="connsiteX21" fmla="*/ 623887 w 626269"/>
                <a:gd name="connsiteY21" fmla="*/ 521494 h 788194"/>
                <a:gd name="connsiteX22" fmla="*/ 626269 w 626269"/>
                <a:gd name="connsiteY22" fmla="*/ 495300 h 788194"/>
                <a:gd name="connsiteX23" fmla="*/ 614362 w 626269"/>
                <a:gd name="connsiteY23" fmla="*/ 447675 h 788194"/>
                <a:gd name="connsiteX24" fmla="*/ 590550 w 626269"/>
                <a:gd name="connsiteY24" fmla="*/ 385763 h 788194"/>
                <a:gd name="connsiteX25" fmla="*/ 566737 w 626269"/>
                <a:gd name="connsiteY25" fmla="*/ 328613 h 788194"/>
                <a:gd name="connsiteX26" fmla="*/ 538162 w 626269"/>
                <a:gd name="connsiteY26" fmla="*/ 278606 h 788194"/>
                <a:gd name="connsiteX27" fmla="*/ 523875 w 626269"/>
                <a:gd name="connsiteY27" fmla="*/ 257175 h 788194"/>
                <a:gd name="connsiteX28" fmla="*/ 511969 w 626269"/>
                <a:gd name="connsiteY28" fmla="*/ 240506 h 788194"/>
                <a:gd name="connsiteX29" fmla="*/ 497681 w 626269"/>
                <a:gd name="connsiteY29" fmla="*/ 223838 h 788194"/>
                <a:gd name="connsiteX30" fmla="*/ 478631 w 626269"/>
                <a:gd name="connsiteY30" fmla="*/ 207169 h 788194"/>
                <a:gd name="connsiteX31" fmla="*/ 454819 w 626269"/>
                <a:gd name="connsiteY31" fmla="*/ 188119 h 788194"/>
                <a:gd name="connsiteX32" fmla="*/ 416719 w 626269"/>
                <a:gd name="connsiteY32" fmla="*/ 164306 h 788194"/>
                <a:gd name="connsiteX33" fmla="*/ 373856 w 626269"/>
                <a:gd name="connsiteY33" fmla="*/ 140494 h 788194"/>
                <a:gd name="connsiteX34" fmla="*/ 266700 w 626269"/>
                <a:gd name="connsiteY34" fmla="*/ 90488 h 788194"/>
                <a:gd name="connsiteX35" fmla="*/ 152400 w 626269"/>
                <a:gd name="connsiteY35" fmla="*/ 45244 h 788194"/>
                <a:gd name="connsiteX36" fmla="*/ 88106 w 626269"/>
                <a:gd name="connsiteY36" fmla="*/ 21431 h 788194"/>
                <a:gd name="connsiteX37" fmla="*/ 47625 w 626269"/>
                <a:gd name="connsiteY37" fmla="*/ 7144 h 788194"/>
                <a:gd name="connsiteX38" fmla="*/ 23812 w 626269"/>
                <a:gd name="connsiteY38" fmla="*/ 0 h 788194"/>
                <a:gd name="connsiteX39" fmla="*/ 7144 w 626269"/>
                <a:gd name="connsiteY39" fmla="*/ 2381 h 788194"/>
                <a:gd name="connsiteX40" fmla="*/ 0 w 626269"/>
                <a:gd name="connsiteY40" fmla="*/ 9525 h 788194"/>
                <a:gd name="connsiteX41" fmla="*/ 4762 w 626269"/>
                <a:gd name="connsiteY41" fmla="*/ 19050 h 788194"/>
                <a:gd name="connsiteX42" fmla="*/ 26194 w 626269"/>
                <a:gd name="connsiteY42" fmla="*/ 50006 h 788194"/>
                <a:gd name="connsiteX43" fmla="*/ 71437 w 626269"/>
                <a:gd name="connsiteY43" fmla="*/ 107156 h 788194"/>
                <a:gd name="connsiteX44" fmla="*/ 135731 w 626269"/>
                <a:gd name="connsiteY44" fmla="*/ 190500 h 788194"/>
                <a:gd name="connsiteX45" fmla="*/ 197644 w 626269"/>
                <a:gd name="connsiteY45" fmla="*/ 278606 h 78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26269" h="788194">
                  <a:moveTo>
                    <a:pt x="197644" y="278606"/>
                  </a:moveTo>
                  <a:lnTo>
                    <a:pt x="238125" y="340519"/>
                  </a:lnTo>
                  <a:lnTo>
                    <a:pt x="259556" y="376238"/>
                  </a:lnTo>
                  <a:lnTo>
                    <a:pt x="280987" y="414338"/>
                  </a:lnTo>
                  <a:lnTo>
                    <a:pt x="302419" y="457200"/>
                  </a:lnTo>
                  <a:lnTo>
                    <a:pt x="328612" y="511969"/>
                  </a:lnTo>
                  <a:lnTo>
                    <a:pt x="352425" y="571500"/>
                  </a:lnTo>
                  <a:lnTo>
                    <a:pt x="388144" y="657225"/>
                  </a:lnTo>
                  <a:lnTo>
                    <a:pt x="397669" y="678656"/>
                  </a:lnTo>
                  <a:lnTo>
                    <a:pt x="411956" y="702469"/>
                  </a:lnTo>
                  <a:lnTo>
                    <a:pt x="435769" y="728663"/>
                  </a:lnTo>
                  <a:lnTo>
                    <a:pt x="466725" y="759619"/>
                  </a:lnTo>
                  <a:lnTo>
                    <a:pt x="492919" y="778669"/>
                  </a:lnTo>
                  <a:lnTo>
                    <a:pt x="516731" y="788194"/>
                  </a:lnTo>
                  <a:lnTo>
                    <a:pt x="533400" y="788194"/>
                  </a:lnTo>
                  <a:lnTo>
                    <a:pt x="550069" y="781050"/>
                  </a:lnTo>
                  <a:lnTo>
                    <a:pt x="564356" y="769144"/>
                  </a:lnTo>
                  <a:lnTo>
                    <a:pt x="576262" y="752475"/>
                  </a:lnTo>
                  <a:lnTo>
                    <a:pt x="588169" y="731044"/>
                  </a:lnTo>
                  <a:lnTo>
                    <a:pt x="597694" y="702469"/>
                  </a:lnTo>
                  <a:lnTo>
                    <a:pt x="607219" y="652463"/>
                  </a:lnTo>
                  <a:lnTo>
                    <a:pt x="623887" y="521494"/>
                  </a:lnTo>
                  <a:lnTo>
                    <a:pt x="626269" y="495300"/>
                  </a:lnTo>
                  <a:lnTo>
                    <a:pt x="614362" y="447675"/>
                  </a:lnTo>
                  <a:lnTo>
                    <a:pt x="590550" y="385763"/>
                  </a:lnTo>
                  <a:lnTo>
                    <a:pt x="566737" y="328613"/>
                  </a:lnTo>
                  <a:lnTo>
                    <a:pt x="538162" y="278606"/>
                  </a:lnTo>
                  <a:lnTo>
                    <a:pt x="523875" y="257175"/>
                  </a:lnTo>
                  <a:lnTo>
                    <a:pt x="511969" y="240506"/>
                  </a:lnTo>
                  <a:lnTo>
                    <a:pt x="497681" y="223838"/>
                  </a:lnTo>
                  <a:lnTo>
                    <a:pt x="478631" y="207169"/>
                  </a:lnTo>
                  <a:lnTo>
                    <a:pt x="454819" y="188119"/>
                  </a:lnTo>
                  <a:lnTo>
                    <a:pt x="416719" y="164306"/>
                  </a:lnTo>
                  <a:lnTo>
                    <a:pt x="373856" y="140494"/>
                  </a:lnTo>
                  <a:lnTo>
                    <a:pt x="266700" y="90488"/>
                  </a:lnTo>
                  <a:lnTo>
                    <a:pt x="152400" y="45244"/>
                  </a:lnTo>
                  <a:lnTo>
                    <a:pt x="88106" y="21431"/>
                  </a:lnTo>
                  <a:lnTo>
                    <a:pt x="47625" y="7144"/>
                  </a:lnTo>
                  <a:lnTo>
                    <a:pt x="23812" y="0"/>
                  </a:lnTo>
                  <a:lnTo>
                    <a:pt x="7144" y="2381"/>
                  </a:lnTo>
                  <a:lnTo>
                    <a:pt x="0" y="9525"/>
                  </a:lnTo>
                  <a:lnTo>
                    <a:pt x="4762" y="19050"/>
                  </a:lnTo>
                  <a:lnTo>
                    <a:pt x="26194" y="50006"/>
                  </a:lnTo>
                  <a:lnTo>
                    <a:pt x="71437" y="107156"/>
                  </a:lnTo>
                  <a:lnTo>
                    <a:pt x="135731" y="190500"/>
                  </a:lnTo>
                  <a:lnTo>
                    <a:pt x="197644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1">
              <a:extLst>
                <a:ext uri="{FF2B5EF4-FFF2-40B4-BE49-F238E27FC236}">
                  <a16:creationId xmlns:a16="http://schemas.microsoft.com/office/drawing/2014/main" id="{5922D520-48F9-49B0-9ADA-B63EF8C570E5}"/>
                </a:ext>
              </a:extLst>
            </p:cNvPr>
            <p:cNvSpPr/>
            <p:nvPr/>
          </p:nvSpPr>
          <p:spPr>
            <a:xfrm>
              <a:off x="6167438" y="1601788"/>
              <a:ext cx="722312" cy="644525"/>
            </a:xfrm>
            <a:custGeom>
              <a:avLst/>
              <a:gdLst>
                <a:gd name="connsiteX0" fmla="*/ 342900 w 721518"/>
                <a:gd name="connsiteY0" fmla="*/ 78582 h 642938"/>
                <a:gd name="connsiteX1" fmla="*/ 238125 w 721518"/>
                <a:gd name="connsiteY1" fmla="*/ 47625 h 642938"/>
                <a:gd name="connsiteX2" fmla="*/ 142875 w 721518"/>
                <a:gd name="connsiteY2" fmla="*/ 23813 h 642938"/>
                <a:gd name="connsiteX3" fmla="*/ 38100 w 721518"/>
                <a:gd name="connsiteY3" fmla="*/ 2382 h 642938"/>
                <a:gd name="connsiteX4" fmla="*/ 14287 w 721518"/>
                <a:gd name="connsiteY4" fmla="*/ 0 h 642938"/>
                <a:gd name="connsiteX5" fmla="*/ 2381 w 721518"/>
                <a:gd name="connsiteY5" fmla="*/ 4763 h 642938"/>
                <a:gd name="connsiteX6" fmla="*/ 0 w 721518"/>
                <a:gd name="connsiteY6" fmla="*/ 19050 h 642938"/>
                <a:gd name="connsiteX7" fmla="*/ 4762 w 721518"/>
                <a:gd name="connsiteY7" fmla="*/ 33338 h 642938"/>
                <a:gd name="connsiteX8" fmla="*/ 19050 w 721518"/>
                <a:gd name="connsiteY8" fmla="*/ 47625 h 642938"/>
                <a:gd name="connsiteX9" fmla="*/ 64293 w 721518"/>
                <a:gd name="connsiteY9" fmla="*/ 76200 h 642938"/>
                <a:gd name="connsiteX10" fmla="*/ 138112 w 721518"/>
                <a:gd name="connsiteY10" fmla="*/ 126207 h 642938"/>
                <a:gd name="connsiteX11" fmla="*/ 209550 w 721518"/>
                <a:gd name="connsiteY11" fmla="*/ 178594 h 642938"/>
                <a:gd name="connsiteX12" fmla="*/ 257175 w 721518"/>
                <a:gd name="connsiteY12" fmla="*/ 219075 h 642938"/>
                <a:gd name="connsiteX13" fmla="*/ 295275 w 721518"/>
                <a:gd name="connsiteY13" fmla="*/ 257175 h 642938"/>
                <a:gd name="connsiteX14" fmla="*/ 328612 w 721518"/>
                <a:gd name="connsiteY14" fmla="*/ 290513 h 642938"/>
                <a:gd name="connsiteX15" fmla="*/ 352425 w 721518"/>
                <a:gd name="connsiteY15" fmla="*/ 319088 h 642938"/>
                <a:gd name="connsiteX16" fmla="*/ 381000 w 721518"/>
                <a:gd name="connsiteY16" fmla="*/ 359569 h 642938"/>
                <a:gd name="connsiteX17" fmla="*/ 400050 w 721518"/>
                <a:gd name="connsiteY17" fmla="*/ 397669 h 642938"/>
                <a:gd name="connsiteX18" fmla="*/ 416718 w 721518"/>
                <a:gd name="connsiteY18" fmla="*/ 445294 h 642938"/>
                <a:gd name="connsiteX19" fmla="*/ 428625 w 721518"/>
                <a:gd name="connsiteY19" fmla="*/ 478632 h 642938"/>
                <a:gd name="connsiteX20" fmla="*/ 447675 w 721518"/>
                <a:gd name="connsiteY20" fmla="*/ 523875 h 642938"/>
                <a:gd name="connsiteX21" fmla="*/ 464343 w 721518"/>
                <a:gd name="connsiteY21" fmla="*/ 554832 h 642938"/>
                <a:gd name="connsiteX22" fmla="*/ 485775 w 721518"/>
                <a:gd name="connsiteY22" fmla="*/ 583407 h 642938"/>
                <a:gd name="connsiteX23" fmla="*/ 509587 w 721518"/>
                <a:gd name="connsiteY23" fmla="*/ 607219 h 642938"/>
                <a:gd name="connsiteX24" fmla="*/ 533400 w 721518"/>
                <a:gd name="connsiteY24" fmla="*/ 626269 h 642938"/>
                <a:gd name="connsiteX25" fmla="*/ 561975 w 721518"/>
                <a:gd name="connsiteY25" fmla="*/ 638175 h 642938"/>
                <a:gd name="connsiteX26" fmla="*/ 597693 w 721518"/>
                <a:gd name="connsiteY26" fmla="*/ 642938 h 642938"/>
                <a:gd name="connsiteX27" fmla="*/ 621506 w 721518"/>
                <a:gd name="connsiteY27" fmla="*/ 642938 h 642938"/>
                <a:gd name="connsiteX28" fmla="*/ 640556 w 721518"/>
                <a:gd name="connsiteY28" fmla="*/ 638175 h 642938"/>
                <a:gd name="connsiteX29" fmla="*/ 664368 w 721518"/>
                <a:gd name="connsiteY29" fmla="*/ 628650 h 642938"/>
                <a:gd name="connsiteX30" fmla="*/ 683418 w 721518"/>
                <a:gd name="connsiteY30" fmla="*/ 614363 h 642938"/>
                <a:gd name="connsiteX31" fmla="*/ 692943 w 721518"/>
                <a:gd name="connsiteY31" fmla="*/ 602457 h 642938"/>
                <a:gd name="connsiteX32" fmla="*/ 700087 w 721518"/>
                <a:gd name="connsiteY32" fmla="*/ 590550 h 642938"/>
                <a:gd name="connsiteX33" fmla="*/ 709612 w 721518"/>
                <a:gd name="connsiteY33" fmla="*/ 566738 h 642938"/>
                <a:gd name="connsiteX34" fmla="*/ 716756 w 721518"/>
                <a:gd name="connsiteY34" fmla="*/ 540544 h 642938"/>
                <a:gd name="connsiteX35" fmla="*/ 721518 w 721518"/>
                <a:gd name="connsiteY35" fmla="*/ 502444 h 642938"/>
                <a:gd name="connsiteX36" fmla="*/ 721518 w 721518"/>
                <a:gd name="connsiteY36" fmla="*/ 466725 h 642938"/>
                <a:gd name="connsiteX37" fmla="*/ 721518 w 721518"/>
                <a:gd name="connsiteY37" fmla="*/ 433388 h 642938"/>
                <a:gd name="connsiteX38" fmla="*/ 716756 w 721518"/>
                <a:gd name="connsiteY38" fmla="*/ 392907 h 642938"/>
                <a:gd name="connsiteX39" fmla="*/ 707231 w 721518"/>
                <a:gd name="connsiteY39" fmla="*/ 352425 h 642938"/>
                <a:gd name="connsiteX40" fmla="*/ 692943 w 721518"/>
                <a:gd name="connsiteY40" fmla="*/ 314325 h 642938"/>
                <a:gd name="connsiteX41" fmla="*/ 673893 w 721518"/>
                <a:gd name="connsiteY41" fmla="*/ 278607 h 642938"/>
                <a:gd name="connsiteX42" fmla="*/ 645318 w 721518"/>
                <a:gd name="connsiteY42" fmla="*/ 240507 h 642938"/>
                <a:gd name="connsiteX43" fmla="*/ 614362 w 721518"/>
                <a:gd name="connsiteY43" fmla="*/ 209550 h 642938"/>
                <a:gd name="connsiteX44" fmla="*/ 583406 w 721518"/>
                <a:gd name="connsiteY44" fmla="*/ 185738 h 642938"/>
                <a:gd name="connsiteX45" fmla="*/ 535781 w 721518"/>
                <a:gd name="connsiteY45" fmla="*/ 157163 h 642938"/>
                <a:gd name="connsiteX46" fmla="*/ 483393 w 721518"/>
                <a:gd name="connsiteY46" fmla="*/ 130969 h 642938"/>
                <a:gd name="connsiteX47" fmla="*/ 397668 w 721518"/>
                <a:gd name="connsiteY47" fmla="*/ 95250 h 642938"/>
                <a:gd name="connsiteX48" fmla="*/ 342900 w 721518"/>
                <a:gd name="connsiteY48" fmla="*/ 78582 h 6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721518" h="642938">
                  <a:moveTo>
                    <a:pt x="342900" y="78582"/>
                  </a:moveTo>
                  <a:lnTo>
                    <a:pt x="238125" y="47625"/>
                  </a:lnTo>
                  <a:lnTo>
                    <a:pt x="142875" y="23813"/>
                  </a:lnTo>
                  <a:lnTo>
                    <a:pt x="38100" y="2382"/>
                  </a:lnTo>
                  <a:lnTo>
                    <a:pt x="14287" y="0"/>
                  </a:lnTo>
                  <a:lnTo>
                    <a:pt x="2381" y="4763"/>
                  </a:lnTo>
                  <a:lnTo>
                    <a:pt x="0" y="19050"/>
                  </a:lnTo>
                  <a:lnTo>
                    <a:pt x="4762" y="33338"/>
                  </a:lnTo>
                  <a:lnTo>
                    <a:pt x="19050" y="47625"/>
                  </a:lnTo>
                  <a:lnTo>
                    <a:pt x="64293" y="76200"/>
                  </a:lnTo>
                  <a:lnTo>
                    <a:pt x="138112" y="126207"/>
                  </a:lnTo>
                  <a:lnTo>
                    <a:pt x="209550" y="178594"/>
                  </a:lnTo>
                  <a:lnTo>
                    <a:pt x="257175" y="219075"/>
                  </a:lnTo>
                  <a:lnTo>
                    <a:pt x="295275" y="257175"/>
                  </a:lnTo>
                  <a:lnTo>
                    <a:pt x="328612" y="290513"/>
                  </a:lnTo>
                  <a:lnTo>
                    <a:pt x="352425" y="319088"/>
                  </a:lnTo>
                  <a:lnTo>
                    <a:pt x="381000" y="359569"/>
                  </a:lnTo>
                  <a:lnTo>
                    <a:pt x="400050" y="397669"/>
                  </a:lnTo>
                  <a:lnTo>
                    <a:pt x="416718" y="445294"/>
                  </a:lnTo>
                  <a:lnTo>
                    <a:pt x="428625" y="478632"/>
                  </a:lnTo>
                  <a:lnTo>
                    <a:pt x="447675" y="523875"/>
                  </a:lnTo>
                  <a:lnTo>
                    <a:pt x="464343" y="554832"/>
                  </a:lnTo>
                  <a:lnTo>
                    <a:pt x="485775" y="583407"/>
                  </a:lnTo>
                  <a:lnTo>
                    <a:pt x="509587" y="607219"/>
                  </a:lnTo>
                  <a:lnTo>
                    <a:pt x="533400" y="626269"/>
                  </a:lnTo>
                  <a:lnTo>
                    <a:pt x="561975" y="638175"/>
                  </a:lnTo>
                  <a:lnTo>
                    <a:pt x="597693" y="642938"/>
                  </a:lnTo>
                  <a:lnTo>
                    <a:pt x="621506" y="642938"/>
                  </a:lnTo>
                  <a:lnTo>
                    <a:pt x="640556" y="638175"/>
                  </a:lnTo>
                  <a:lnTo>
                    <a:pt x="664368" y="628650"/>
                  </a:lnTo>
                  <a:lnTo>
                    <a:pt x="683418" y="614363"/>
                  </a:lnTo>
                  <a:lnTo>
                    <a:pt x="692943" y="602457"/>
                  </a:lnTo>
                  <a:lnTo>
                    <a:pt x="700087" y="590550"/>
                  </a:lnTo>
                  <a:lnTo>
                    <a:pt x="709612" y="566738"/>
                  </a:lnTo>
                  <a:lnTo>
                    <a:pt x="716756" y="540544"/>
                  </a:lnTo>
                  <a:lnTo>
                    <a:pt x="721518" y="502444"/>
                  </a:lnTo>
                  <a:lnTo>
                    <a:pt x="721518" y="466725"/>
                  </a:lnTo>
                  <a:lnTo>
                    <a:pt x="721518" y="433388"/>
                  </a:lnTo>
                  <a:lnTo>
                    <a:pt x="716756" y="392907"/>
                  </a:lnTo>
                  <a:lnTo>
                    <a:pt x="707231" y="352425"/>
                  </a:lnTo>
                  <a:lnTo>
                    <a:pt x="692943" y="314325"/>
                  </a:lnTo>
                  <a:lnTo>
                    <a:pt x="673893" y="278607"/>
                  </a:lnTo>
                  <a:lnTo>
                    <a:pt x="645318" y="240507"/>
                  </a:lnTo>
                  <a:lnTo>
                    <a:pt x="614362" y="209550"/>
                  </a:lnTo>
                  <a:lnTo>
                    <a:pt x="583406" y="185738"/>
                  </a:lnTo>
                  <a:lnTo>
                    <a:pt x="535781" y="157163"/>
                  </a:lnTo>
                  <a:lnTo>
                    <a:pt x="483393" y="130969"/>
                  </a:lnTo>
                  <a:lnTo>
                    <a:pt x="397668" y="95250"/>
                  </a:lnTo>
                  <a:lnTo>
                    <a:pt x="342900" y="785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76">
              <a:extLst>
                <a:ext uri="{FF2B5EF4-FFF2-40B4-BE49-F238E27FC236}">
                  <a16:creationId xmlns:a16="http://schemas.microsoft.com/office/drawing/2014/main" id="{BBD95C30-0CAE-448B-97EB-C609C038DD46}"/>
                </a:ext>
              </a:extLst>
            </p:cNvPr>
            <p:cNvSpPr/>
            <p:nvPr/>
          </p:nvSpPr>
          <p:spPr>
            <a:xfrm>
              <a:off x="3779838" y="1909763"/>
              <a:ext cx="1011237" cy="538162"/>
            </a:xfrm>
            <a:custGeom>
              <a:avLst/>
              <a:gdLst>
                <a:gd name="connsiteX0" fmla="*/ 376237 w 1012031"/>
                <a:gd name="connsiteY0" fmla="*/ 288131 h 538162"/>
                <a:gd name="connsiteX1" fmla="*/ 261937 w 1012031"/>
                <a:gd name="connsiteY1" fmla="*/ 221456 h 538162"/>
                <a:gd name="connsiteX2" fmla="*/ 135731 w 1012031"/>
                <a:gd name="connsiteY2" fmla="*/ 142875 h 538162"/>
                <a:gd name="connsiteX3" fmla="*/ 0 w 1012031"/>
                <a:gd name="connsiteY3" fmla="*/ 54768 h 538162"/>
                <a:gd name="connsiteX4" fmla="*/ 83344 w 1012031"/>
                <a:gd name="connsiteY4" fmla="*/ 0 h 538162"/>
                <a:gd name="connsiteX5" fmla="*/ 228600 w 1012031"/>
                <a:gd name="connsiteY5" fmla="*/ 59531 h 538162"/>
                <a:gd name="connsiteX6" fmla="*/ 342900 w 1012031"/>
                <a:gd name="connsiteY6" fmla="*/ 100012 h 538162"/>
                <a:gd name="connsiteX7" fmla="*/ 414337 w 1012031"/>
                <a:gd name="connsiteY7" fmla="*/ 121443 h 538162"/>
                <a:gd name="connsiteX8" fmla="*/ 490537 w 1012031"/>
                <a:gd name="connsiteY8" fmla="*/ 145256 h 538162"/>
                <a:gd name="connsiteX9" fmla="*/ 590550 w 1012031"/>
                <a:gd name="connsiteY9" fmla="*/ 169068 h 538162"/>
                <a:gd name="connsiteX10" fmla="*/ 709612 w 1012031"/>
                <a:gd name="connsiteY10" fmla="*/ 190500 h 538162"/>
                <a:gd name="connsiteX11" fmla="*/ 800100 w 1012031"/>
                <a:gd name="connsiteY11" fmla="*/ 200025 h 538162"/>
                <a:gd name="connsiteX12" fmla="*/ 831056 w 1012031"/>
                <a:gd name="connsiteY12" fmla="*/ 204787 h 538162"/>
                <a:gd name="connsiteX13" fmla="*/ 852487 w 1012031"/>
                <a:gd name="connsiteY13" fmla="*/ 214312 h 538162"/>
                <a:gd name="connsiteX14" fmla="*/ 902494 w 1012031"/>
                <a:gd name="connsiteY14" fmla="*/ 250031 h 538162"/>
                <a:gd name="connsiteX15" fmla="*/ 945356 w 1012031"/>
                <a:gd name="connsiteY15" fmla="*/ 288131 h 538162"/>
                <a:gd name="connsiteX16" fmla="*/ 962025 w 1012031"/>
                <a:gd name="connsiteY16" fmla="*/ 304800 h 538162"/>
                <a:gd name="connsiteX17" fmla="*/ 978694 w 1012031"/>
                <a:gd name="connsiteY17" fmla="*/ 323850 h 538162"/>
                <a:gd name="connsiteX18" fmla="*/ 992981 w 1012031"/>
                <a:gd name="connsiteY18" fmla="*/ 345281 h 538162"/>
                <a:gd name="connsiteX19" fmla="*/ 1004887 w 1012031"/>
                <a:gd name="connsiteY19" fmla="*/ 373856 h 538162"/>
                <a:gd name="connsiteX20" fmla="*/ 1012031 w 1012031"/>
                <a:gd name="connsiteY20" fmla="*/ 407193 h 538162"/>
                <a:gd name="connsiteX21" fmla="*/ 1009650 w 1012031"/>
                <a:gd name="connsiteY21" fmla="*/ 454818 h 538162"/>
                <a:gd name="connsiteX22" fmla="*/ 1000125 w 1012031"/>
                <a:gd name="connsiteY22" fmla="*/ 488156 h 538162"/>
                <a:gd name="connsiteX23" fmla="*/ 988219 w 1012031"/>
                <a:gd name="connsiteY23" fmla="*/ 511968 h 538162"/>
                <a:gd name="connsiteX24" fmla="*/ 964406 w 1012031"/>
                <a:gd name="connsiteY24" fmla="*/ 528637 h 538162"/>
                <a:gd name="connsiteX25" fmla="*/ 940594 w 1012031"/>
                <a:gd name="connsiteY25" fmla="*/ 535781 h 538162"/>
                <a:gd name="connsiteX26" fmla="*/ 909637 w 1012031"/>
                <a:gd name="connsiteY26" fmla="*/ 538162 h 538162"/>
                <a:gd name="connsiteX27" fmla="*/ 864394 w 1012031"/>
                <a:gd name="connsiteY27" fmla="*/ 531018 h 538162"/>
                <a:gd name="connsiteX28" fmla="*/ 826294 w 1012031"/>
                <a:gd name="connsiteY28" fmla="*/ 519112 h 538162"/>
                <a:gd name="connsiteX29" fmla="*/ 762000 w 1012031"/>
                <a:gd name="connsiteY29" fmla="*/ 492918 h 538162"/>
                <a:gd name="connsiteX30" fmla="*/ 700087 w 1012031"/>
                <a:gd name="connsiteY30" fmla="*/ 461962 h 538162"/>
                <a:gd name="connsiteX31" fmla="*/ 673894 w 1012031"/>
                <a:gd name="connsiteY31" fmla="*/ 447675 h 538162"/>
                <a:gd name="connsiteX32" fmla="*/ 597694 w 1012031"/>
                <a:gd name="connsiteY32" fmla="*/ 416718 h 538162"/>
                <a:gd name="connsiteX33" fmla="*/ 490537 w 1012031"/>
                <a:gd name="connsiteY33" fmla="*/ 359568 h 538162"/>
                <a:gd name="connsiteX34" fmla="*/ 376237 w 1012031"/>
                <a:gd name="connsiteY34" fmla="*/ 288131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12031" h="538162">
                  <a:moveTo>
                    <a:pt x="376237" y="288131"/>
                  </a:moveTo>
                  <a:lnTo>
                    <a:pt x="261937" y="221456"/>
                  </a:lnTo>
                  <a:lnTo>
                    <a:pt x="135731" y="142875"/>
                  </a:lnTo>
                  <a:lnTo>
                    <a:pt x="0" y="54768"/>
                  </a:lnTo>
                  <a:lnTo>
                    <a:pt x="83344" y="0"/>
                  </a:lnTo>
                  <a:lnTo>
                    <a:pt x="228600" y="59531"/>
                  </a:lnTo>
                  <a:lnTo>
                    <a:pt x="342900" y="100012"/>
                  </a:lnTo>
                  <a:lnTo>
                    <a:pt x="414337" y="121443"/>
                  </a:lnTo>
                  <a:lnTo>
                    <a:pt x="490537" y="145256"/>
                  </a:lnTo>
                  <a:lnTo>
                    <a:pt x="590550" y="169068"/>
                  </a:lnTo>
                  <a:lnTo>
                    <a:pt x="709612" y="190500"/>
                  </a:lnTo>
                  <a:lnTo>
                    <a:pt x="800100" y="200025"/>
                  </a:lnTo>
                  <a:lnTo>
                    <a:pt x="831056" y="204787"/>
                  </a:lnTo>
                  <a:lnTo>
                    <a:pt x="852487" y="214312"/>
                  </a:lnTo>
                  <a:lnTo>
                    <a:pt x="902494" y="250031"/>
                  </a:lnTo>
                  <a:lnTo>
                    <a:pt x="945356" y="288131"/>
                  </a:lnTo>
                  <a:lnTo>
                    <a:pt x="962025" y="304800"/>
                  </a:lnTo>
                  <a:lnTo>
                    <a:pt x="978694" y="323850"/>
                  </a:lnTo>
                  <a:lnTo>
                    <a:pt x="992981" y="345281"/>
                  </a:lnTo>
                  <a:lnTo>
                    <a:pt x="1004887" y="373856"/>
                  </a:lnTo>
                  <a:lnTo>
                    <a:pt x="1012031" y="407193"/>
                  </a:lnTo>
                  <a:lnTo>
                    <a:pt x="1009650" y="454818"/>
                  </a:lnTo>
                  <a:lnTo>
                    <a:pt x="1000125" y="488156"/>
                  </a:lnTo>
                  <a:lnTo>
                    <a:pt x="988219" y="511968"/>
                  </a:lnTo>
                  <a:lnTo>
                    <a:pt x="964406" y="528637"/>
                  </a:lnTo>
                  <a:lnTo>
                    <a:pt x="940594" y="535781"/>
                  </a:lnTo>
                  <a:lnTo>
                    <a:pt x="909637" y="538162"/>
                  </a:lnTo>
                  <a:lnTo>
                    <a:pt x="864394" y="531018"/>
                  </a:lnTo>
                  <a:lnTo>
                    <a:pt x="826294" y="519112"/>
                  </a:lnTo>
                  <a:lnTo>
                    <a:pt x="762000" y="492918"/>
                  </a:lnTo>
                  <a:lnTo>
                    <a:pt x="700087" y="461962"/>
                  </a:lnTo>
                  <a:lnTo>
                    <a:pt x="673894" y="447675"/>
                  </a:lnTo>
                  <a:lnTo>
                    <a:pt x="597694" y="416718"/>
                  </a:lnTo>
                  <a:lnTo>
                    <a:pt x="490537" y="359568"/>
                  </a:lnTo>
                  <a:lnTo>
                    <a:pt x="376237" y="2881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77">
              <a:extLst>
                <a:ext uri="{FF2B5EF4-FFF2-40B4-BE49-F238E27FC236}">
                  <a16:creationId xmlns:a16="http://schemas.microsoft.com/office/drawing/2014/main" id="{70AA0C6A-84E6-4169-B5AC-95CFC7BBB036}"/>
                </a:ext>
              </a:extLst>
            </p:cNvPr>
            <p:cNvSpPr/>
            <p:nvPr/>
          </p:nvSpPr>
          <p:spPr>
            <a:xfrm>
              <a:off x="3113088" y="2647950"/>
              <a:ext cx="1287462" cy="433388"/>
            </a:xfrm>
            <a:custGeom>
              <a:avLst/>
              <a:gdLst>
                <a:gd name="connsiteX0" fmla="*/ 921544 w 1288256"/>
                <a:gd name="connsiteY0" fmla="*/ 283369 h 433388"/>
                <a:gd name="connsiteX1" fmla="*/ 790575 w 1288256"/>
                <a:gd name="connsiteY1" fmla="*/ 309563 h 433388"/>
                <a:gd name="connsiteX2" fmla="*/ 633412 w 1288256"/>
                <a:gd name="connsiteY2" fmla="*/ 340519 h 433388"/>
                <a:gd name="connsiteX3" fmla="*/ 447675 w 1288256"/>
                <a:gd name="connsiteY3" fmla="*/ 392906 h 433388"/>
                <a:gd name="connsiteX4" fmla="*/ 285750 w 1288256"/>
                <a:gd name="connsiteY4" fmla="*/ 433388 h 433388"/>
                <a:gd name="connsiteX5" fmla="*/ 266700 w 1288256"/>
                <a:gd name="connsiteY5" fmla="*/ 433388 h 433388"/>
                <a:gd name="connsiteX6" fmla="*/ 233362 w 1288256"/>
                <a:gd name="connsiteY6" fmla="*/ 426244 h 433388"/>
                <a:gd name="connsiteX7" fmla="*/ 190500 w 1288256"/>
                <a:gd name="connsiteY7" fmla="*/ 411956 h 433388"/>
                <a:gd name="connsiteX8" fmla="*/ 154781 w 1288256"/>
                <a:gd name="connsiteY8" fmla="*/ 390525 h 433388"/>
                <a:gd name="connsiteX9" fmla="*/ 128587 w 1288256"/>
                <a:gd name="connsiteY9" fmla="*/ 369094 h 433388"/>
                <a:gd name="connsiteX10" fmla="*/ 95250 w 1288256"/>
                <a:gd name="connsiteY10" fmla="*/ 335756 h 433388"/>
                <a:gd name="connsiteX11" fmla="*/ 59531 w 1288256"/>
                <a:gd name="connsiteY11" fmla="*/ 290513 h 433388"/>
                <a:gd name="connsiteX12" fmla="*/ 4762 w 1288256"/>
                <a:gd name="connsiteY12" fmla="*/ 214313 h 433388"/>
                <a:gd name="connsiteX13" fmla="*/ 0 w 1288256"/>
                <a:gd name="connsiteY13" fmla="*/ 178594 h 433388"/>
                <a:gd name="connsiteX14" fmla="*/ 59531 w 1288256"/>
                <a:gd name="connsiteY14" fmla="*/ 195263 h 433388"/>
                <a:gd name="connsiteX15" fmla="*/ 109537 w 1288256"/>
                <a:gd name="connsiteY15" fmla="*/ 223838 h 433388"/>
                <a:gd name="connsiteX16" fmla="*/ 147637 w 1288256"/>
                <a:gd name="connsiteY16" fmla="*/ 235744 h 433388"/>
                <a:gd name="connsiteX17" fmla="*/ 190500 w 1288256"/>
                <a:gd name="connsiteY17" fmla="*/ 242888 h 433388"/>
                <a:gd name="connsiteX18" fmla="*/ 245269 w 1288256"/>
                <a:gd name="connsiteY18" fmla="*/ 247650 h 433388"/>
                <a:gd name="connsiteX19" fmla="*/ 340519 w 1288256"/>
                <a:gd name="connsiteY19" fmla="*/ 242888 h 433388"/>
                <a:gd name="connsiteX20" fmla="*/ 419100 w 1288256"/>
                <a:gd name="connsiteY20" fmla="*/ 235744 h 433388"/>
                <a:gd name="connsiteX21" fmla="*/ 542925 w 1288256"/>
                <a:gd name="connsiteY21" fmla="*/ 211931 h 433388"/>
                <a:gd name="connsiteX22" fmla="*/ 635794 w 1288256"/>
                <a:gd name="connsiteY22" fmla="*/ 185738 h 433388"/>
                <a:gd name="connsiteX23" fmla="*/ 776287 w 1288256"/>
                <a:gd name="connsiteY23" fmla="*/ 138113 h 433388"/>
                <a:gd name="connsiteX24" fmla="*/ 876300 w 1288256"/>
                <a:gd name="connsiteY24" fmla="*/ 95250 h 433388"/>
                <a:gd name="connsiteX25" fmla="*/ 947737 w 1288256"/>
                <a:gd name="connsiteY25" fmla="*/ 64294 h 433388"/>
                <a:gd name="connsiteX26" fmla="*/ 1007269 w 1288256"/>
                <a:gd name="connsiteY26" fmla="*/ 30956 h 433388"/>
                <a:gd name="connsiteX27" fmla="*/ 1047750 w 1288256"/>
                <a:gd name="connsiteY27" fmla="*/ 4763 h 433388"/>
                <a:gd name="connsiteX28" fmla="*/ 1069181 w 1288256"/>
                <a:gd name="connsiteY28" fmla="*/ 0 h 433388"/>
                <a:gd name="connsiteX29" fmla="*/ 1119187 w 1288256"/>
                <a:gd name="connsiteY29" fmla="*/ 4763 h 433388"/>
                <a:gd name="connsiteX30" fmla="*/ 1162050 w 1288256"/>
                <a:gd name="connsiteY30" fmla="*/ 11906 h 433388"/>
                <a:gd name="connsiteX31" fmla="*/ 1202531 w 1288256"/>
                <a:gd name="connsiteY31" fmla="*/ 23813 h 433388"/>
                <a:gd name="connsiteX32" fmla="*/ 1231106 w 1288256"/>
                <a:gd name="connsiteY32" fmla="*/ 38100 h 433388"/>
                <a:gd name="connsiteX33" fmla="*/ 1252537 w 1288256"/>
                <a:gd name="connsiteY33" fmla="*/ 52388 h 433388"/>
                <a:gd name="connsiteX34" fmla="*/ 1271587 w 1288256"/>
                <a:gd name="connsiteY34" fmla="*/ 76200 h 433388"/>
                <a:gd name="connsiteX35" fmla="*/ 1281112 w 1288256"/>
                <a:gd name="connsiteY35" fmla="*/ 100013 h 433388"/>
                <a:gd name="connsiteX36" fmla="*/ 1288256 w 1288256"/>
                <a:gd name="connsiteY36" fmla="*/ 128588 h 433388"/>
                <a:gd name="connsiteX37" fmla="*/ 1288256 w 1288256"/>
                <a:gd name="connsiteY37" fmla="*/ 152400 h 433388"/>
                <a:gd name="connsiteX38" fmla="*/ 1281112 w 1288256"/>
                <a:gd name="connsiteY38" fmla="*/ 183356 h 433388"/>
                <a:gd name="connsiteX39" fmla="*/ 1264444 w 1288256"/>
                <a:gd name="connsiteY39" fmla="*/ 202406 h 433388"/>
                <a:gd name="connsiteX40" fmla="*/ 1228725 w 1288256"/>
                <a:gd name="connsiteY40" fmla="*/ 221456 h 433388"/>
                <a:gd name="connsiteX41" fmla="*/ 1119187 w 1288256"/>
                <a:gd name="connsiteY41" fmla="*/ 245269 h 433388"/>
                <a:gd name="connsiteX42" fmla="*/ 921544 w 1288256"/>
                <a:gd name="connsiteY42" fmla="*/ 283369 h 433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288256" h="433388">
                  <a:moveTo>
                    <a:pt x="921544" y="283369"/>
                  </a:moveTo>
                  <a:lnTo>
                    <a:pt x="790575" y="309563"/>
                  </a:lnTo>
                  <a:lnTo>
                    <a:pt x="633412" y="340519"/>
                  </a:lnTo>
                  <a:lnTo>
                    <a:pt x="447675" y="392906"/>
                  </a:lnTo>
                  <a:lnTo>
                    <a:pt x="285750" y="433388"/>
                  </a:lnTo>
                  <a:lnTo>
                    <a:pt x="266700" y="433388"/>
                  </a:lnTo>
                  <a:lnTo>
                    <a:pt x="233362" y="426244"/>
                  </a:lnTo>
                  <a:lnTo>
                    <a:pt x="190500" y="411956"/>
                  </a:lnTo>
                  <a:lnTo>
                    <a:pt x="154781" y="390525"/>
                  </a:lnTo>
                  <a:lnTo>
                    <a:pt x="128587" y="369094"/>
                  </a:lnTo>
                  <a:lnTo>
                    <a:pt x="95250" y="335756"/>
                  </a:lnTo>
                  <a:lnTo>
                    <a:pt x="59531" y="290513"/>
                  </a:lnTo>
                  <a:lnTo>
                    <a:pt x="4762" y="214313"/>
                  </a:lnTo>
                  <a:lnTo>
                    <a:pt x="0" y="178594"/>
                  </a:lnTo>
                  <a:lnTo>
                    <a:pt x="59531" y="195263"/>
                  </a:lnTo>
                  <a:lnTo>
                    <a:pt x="109537" y="223838"/>
                  </a:lnTo>
                  <a:lnTo>
                    <a:pt x="147637" y="235744"/>
                  </a:lnTo>
                  <a:lnTo>
                    <a:pt x="190500" y="242888"/>
                  </a:lnTo>
                  <a:lnTo>
                    <a:pt x="245269" y="247650"/>
                  </a:lnTo>
                  <a:lnTo>
                    <a:pt x="340519" y="242888"/>
                  </a:lnTo>
                  <a:lnTo>
                    <a:pt x="419100" y="235744"/>
                  </a:lnTo>
                  <a:lnTo>
                    <a:pt x="542925" y="211931"/>
                  </a:lnTo>
                  <a:lnTo>
                    <a:pt x="635794" y="185738"/>
                  </a:lnTo>
                  <a:lnTo>
                    <a:pt x="776287" y="138113"/>
                  </a:lnTo>
                  <a:lnTo>
                    <a:pt x="876300" y="95250"/>
                  </a:lnTo>
                  <a:lnTo>
                    <a:pt x="947737" y="64294"/>
                  </a:lnTo>
                  <a:lnTo>
                    <a:pt x="1007269" y="30956"/>
                  </a:lnTo>
                  <a:lnTo>
                    <a:pt x="1047750" y="4763"/>
                  </a:lnTo>
                  <a:lnTo>
                    <a:pt x="1069181" y="0"/>
                  </a:lnTo>
                  <a:lnTo>
                    <a:pt x="1119187" y="4763"/>
                  </a:lnTo>
                  <a:lnTo>
                    <a:pt x="1162050" y="11906"/>
                  </a:lnTo>
                  <a:lnTo>
                    <a:pt x="1202531" y="23813"/>
                  </a:lnTo>
                  <a:lnTo>
                    <a:pt x="1231106" y="38100"/>
                  </a:lnTo>
                  <a:lnTo>
                    <a:pt x="1252537" y="52388"/>
                  </a:lnTo>
                  <a:lnTo>
                    <a:pt x="1271587" y="76200"/>
                  </a:lnTo>
                  <a:lnTo>
                    <a:pt x="1281112" y="100013"/>
                  </a:lnTo>
                  <a:lnTo>
                    <a:pt x="1288256" y="128588"/>
                  </a:lnTo>
                  <a:lnTo>
                    <a:pt x="1288256" y="152400"/>
                  </a:lnTo>
                  <a:lnTo>
                    <a:pt x="1281112" y="183356"/>
                  </a:lnTo>
                  <a:lnTo>
                    <a:pt x="1264444" y="202406"/>
                  </a:lnTo>
                  <a:lnTo>
                    <a:pt x="1228725" y="221456"/>
                  </a:lnTo>
                  <a:lnTo>
                    <a:pt x="1119187" y="245269"/>
                  </a:lnTo>
                  <a:lnTo>
                    <a:pt x="921544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78">
              <a:extLst>
                <a:ext uri="{FF2B5EF4-FFF2-40B4-BE49-F238E27FC236}">
                  <a16:creationId xmlns:a16="http://schemas.microsoft.com/office/drawing/2014/main" id="{B83B3592-AE87-4F49-AF42-E9F341C3128B}"/>
                </a:ext>
              </a:extLst>
            </p:cNvPr>
            <p:cNvSpPr/>
            <p:nvPr/>
          </p:nvSpPr>
          <p:spPr>
            <a:xfrm>
              <a:off x="2735263" y="3322638"/>
              <a:ext cx="1893887" cy="622300"/>
            </a:xfrm>
            <a:custGeom>
              <a:avLst/>
              <a:gdLst>
                <a:gd name="connsiteX0" fmla="*/ 669132 w 1893094"/>
                <a:gd name="connsiteY0" fmla="*/ 342900 h 623887"/>
                <a:gd name="connsiteX1" fmla="*/ 840582 w 1893094"/>
                <a:gd name="connsiteY1" fmla="*/ 285750 h 623887"/>
                <a:gd name="connsiteX2" fmla="*/ 1002507 w 1893094"/>
                <a:gd name="connsiteY2" fmla="*/ 228600 h 623887"/>
                <a:gd name="connsiteX3" fmla="*/ 1259682 w 1893094"/>
                <a:gd name="connsiteY3" fmla="*/ 138112 h 623887"/>
                <a:gd name="connsiteX4" fmla="*/ 1516857 w 1893094"/>
                <a:gd name="connsiteY4" fmla="*/ 26194 h 623887"/>
                <a:gd name="connsiteX5" fmla="*/ 1576388 w 1893094"/>
                <a:gd name="connsiteY5" fmla="*/ 0 h 623887"/>
                <a:gd name="connsiteX6" fmla="*/ 1612107 w 1893094"/>
                <a:gd name="connsiteY6" fmla="*/ 0 h 623887"/>
                <a:gd name="connsiteX7" fmla="*/ 1662113 w 1893094"/>
                <a:gd name="connsiteY7" fmla="*/ 2381 h 623887"/>
                <a:gd name="connsiteX8" fmla="*/ 1743075 w 1893094"/>
                <a:gd name="connsiteY8" fmla="*/ 19050 h 623887"/>
                <a:gd name="connsiteX9" fmla="*/ 1819275 w 1893094"/>
                <a:gd name="connsiteY9" fmla="*/ 47625 h 623887"/>
                <a:gd name="connsiteX10" fmla="*/ 1857375 w 1893094"/>
                <a:gd name="connsiteY10" fmla="*/ 64294 h 623887"/>
                <a:gd name="connsiteX11" fmla="*/ 1869282 w 1893094"/>
                <a:gd name="connsiteY11" fmla="*/ 73819 h 623887"/>
                <a:gd name="connsiteX12" fmla="*/ 1885950 w 1893094"/>
                <a:gd name="connsiteY12" fmla="*/ 95250 h 623887"/>
                <a:gd name="connsiteX13" fmla="*/ 1893094 w 1893094"/>
                <a:gd name="connsiteY13" fmla="*/ 109537 h 623887"/>
                <a:gd name="connsiteX14" fmla="*/ 1893094 w 1893094"/>
                <a:gd name="connsiteY14" fmla="*/ 128587 h 623887"/>
                <a:gd name="connsiteX15" fmla="*/ 1878807 w 1893094"/>
                <a:gd name="connsiteY15" fmla="*/ 150019 h 623887"/>
                <a:gd name="connsiteX16" fmla="*/ 1852613 w 1893094"/>
                <a:gd name="connsiteY16" fmla="*/ 169069 h 623887"/>
                <a:gd name="connsiteX17" fmla="*/ 1800225 w 1893094"/>
                <a:gd name="connsiteY17" fmla="*/ 190500 h 623887"/>
                <a:gd name="connsiteX18" fmla="*/ 1728788 w 1893094"/>
                <a:gd name="connsiteY18" fmla="*/ 207169 h 623887"/>
                <a:gd name="connsiteX19" fmla="*/ 1645444 w 1893094"/>
                <a:gd name="connsiteY19" fmla="*/ 221456 h 623887"/>
                <a:gd name="connsiteX20" fmla="*/ 1585913 w 1893094"/>
                <a:gd name="connsiteY20" fmla="*/ 230981 h 623887"/>
                <a:gd name="connsiteX21" fmla="*/ 1504950 w 1893094"/>
                <a:gd name="connsiteY21" fmla="*/ 252412 h 623887"/>
                <a:gd name="connsiteX22" fmla="*/ 1321594 w 1893094"/>
                <a:gd name="connsiteY22" fmla="*/ 314325 h 623887"/>
                <a:gd name="connsiteX23" fmla="*/ 1200150 w 1893094"/>
                <a:gd name="connsiteY23" fmla="*/ 364331 h 623887"/>
                <a:gd name="connsiteX24" fmla="*/ 926307 w 1893094"/>
                <a:gd name="connsiteY24" fmla="*/ 431006 h 623887"/>
                <a:gd name="connsiteX25" fmla="*/ 742950 w 1893094"/>
                <a:gd name="connsiteY25" fmla="*/ 488156 h 623887"/>
                <a:gd name="connsiteX26" fmla="*/ 504825 w 1893094"/>
                <a:gd name="connsiteY26" fmla="*/ 559594 h 623887"/>
                <a:gd name="connsiteX27" fmla="*/ 450057 w 1893094"/>
                <a:gd name="connsiteY27" fmla="*/ 576262 h 623887"/>
                <a:gd name="connsiteX28" fmla="*/ 426244 w 1893094"/>
                <a:gd name="connsiteY28" fmla="*/ 590550 h 623887"/>
                <a:gd name="connsiteX29" fmla="*/ 392907 w 1893094"/>
                <a:gd name="connsiteY29" fmla="*/ 609600 h 623887"/>
                <a:gd name="connsiteX30" fmla="*/ 335757 w 1893094"/>
                <a:gd name="connsiteY30" fmla="*/ 623887 h 623887"/>
                <a:gd name="connsiteX31" fmla="*/ 309563 w 1893094"/>
                <a:gd name="connsiteY31" fmla="*/ 623887 h 623887"/>
                <a:gd name="connsiteX32" fmla="*/ 261938 w 1893094"/>
                <a:gd name="connsiteY32" fmla="*/ 609600 h 623887"/>
                <a:gd name="connsiteX33" fmla="*/ 176213 w 1893094"/>
                <a:gd name="connsiteY33" fmla="*/ 571500 h 623887"/>
                <a:gd name="connsiteX34" fmla="*/ 123825 w 1893094"/>
                <a:gd name="connsiteY34" fmla="*/ 540544 h 623887"/>
                <a:gd name="connsiteX35" fmla="*/ 69057 w 1893094"/>
                <a:gd name="connsiteY35" fmla="*/ 492919 h 623887"/>
                <a:gd name="connsiteX36" fmla="*/ 19050 w 1893094"/>
                <a:gd name="connsiteY36" fmla="*/ 445294 h 623887"/>
                <a:gd name="connsiteX37" fmla="*/ 0 w 1893094"/>
                <a:gd name="connsiteY37" fmla="*/ 421481 h 623887"/>
                <a:gd name="connsiteX38" fmla="*/ 0 w 1893094"/>
                <a:gd name="connsiteY38" fmla="*/ 407194 h 623887"/>
                <a:gd name="connsiteX39" fmla="*/ 7144 w 1893094"/>
                <a:gd name="connsiteY39" fmla="*/ 400050 h 623887"/>
                <a:gd name="connsiteX40" fmla="*/ 35719 w 1893094"/>
                <a:gd name="connsiteY40" fmla="*/ 402431 h 623887"/>
                <a:gd name="connsiteX41" fmla="*/ 83344 w 1893094"/>
                <a:gd name="connsiteY41" fmla="*/ 416719 h 623887"/>
                <a:gd name="connsiteX42" fmla="*/ 173832 w 1893094"/>
                <a:gd name="connsiteY42" fmla="*/ 433387 h 623887"/>
                <a:gd name="connsiteX43" fmla="*/ 257175 w 1893094"/>
                <a:gd name="connsiteY43" fmla="*/ 442912 h 623887"/>
                <a:gd name="connsiteX44" fmla="*/ 292894 w 1893094"/>
                <a:gd name="connsiteY44" fmla="*/ 442912 h 623887"/>
                <a:gd name="connsiteX45" fmla="*/ 342900 w 1893094"/>
                <a:gd name="connsiteY45" fmla="*/ 435769 h 623887"/>
                <a:gd name="connsiteX46" fmla="*/ 497682 w 1893094"/>
                <a:gd name="connsiteY46" fmla="*/ 395287 h 623887"/>
                <a:gd name="connsiteX47" fmla="*/ 669132 w 1893094"/>
                <a:gd name="connsiteY47" fmla="*/ 342900 h 62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893094" h="623887">
                  <a:moveTo>
                    <a:pt x="669132" y="342900"/>
                  </a:moveTo>
                  <a:lnTo>
                    <a:pt x="840582" y="285750"/>
                  </a:lnTo>
                  <a:lnTo>
                    <a:pt x="1002507" y="228600"/>
                  </a:lnTo>
                  <a:lnTo>
                    <a:pt x="1259682" y="138112"/>
                  </a:lnTo>
                  <a:lnTo>
                    <a:pt x="1516857" y="26194"/>
                  </a:lnTo>
                  <a:lnTo>
                    <a:pt x="1576388" y="0"/>
                  </a:lnTo>
                  <a:lnTo>
                    <a:pt x="1612107" y="0"/>
                  </a:lnTo>
                  <a:lnTo>
                    <a:pt x="1662113" y="2381"/>
                  </a:lnTo>
                  <a:lnTo>
                    <a:pt x="1743075" y="19050"/>
                  </a:lnTo>
                  <a:lnTo>
                    <a:pt x="1819275" y="47625"/>
                  </a:lnTo>
                  <a:lnTo>
                    <a:pt x="1857375" y="64294"/>
                  </a:lnTo>
                  <a:lnTo>
                    <a:pt x="1869282" y="73819"/>
                  </a:lnTo>
                  <a:lnTo>
                    <a:pt x="1885950" y="95250"/>
                  </a:lnTo>
                  <a:lnTo>
                    <a:pt x="1893094" y="109537"/>
                  </a:lnTo>
                  <a:lnTo>
                    <a:pt x="1893094" y="128587"/>
                  </a:lnTo>
                  <a:lnTo>
                    <a:pt x="1878807" y="150019"/>
                  </a:lnTo>
                  <a:lnTo>
                    <a:pt x="1852613" y="169069"/>
                  </a:lnTo>
                  <a:lnTo>
                    <a:pt x="1800225" y="190500"/>
                  </a:lnTo>
                  <a:lnTo>
                    <a:pt x="1728788" y="207169"/>
                  </a:lnTo>
                  <a:lnTo>
                    <a:pt x="1645444" y="221456"/>
                  </a:lnTo>
                  <a:lnTo>
                    <a:pt x="1585913" y="230981"/>
                  </a:lnTo>
                  <a:lnTo>
                    <a:pt x="1504950" y="252412"/>
                  </a:lnTo>
                  <a:lnTo>
                    <a:pt x="1321594" y="314325"/>
                  </a:lnTo>
                  <a:lnTo>
                    <a:pt x="1200150" y="364331"/>
                  </a:lnTo>
                  <a:lnTo>
                    <a:pt x="926307" y="431006"/>
                  </a:lnTo>
                  <a:lnTo>
                    <a:pt x="742950" y="488156"/>
                  </a:lnTo>
                  <a:lnTo>
                    <a:pt x="504825" y="559594"/>
                  </a:lnTo>
                  <a:lnTo>
                    <a:pt x="450057" y="576262"/>
                  </a:lnTo>
                  <a:lnTo>
                    <a:pt x="426244" y="590550"/>
                  </a:lnTo>
                  <a:lnTo>
                    <a:pt x="392907" y="609600"/>
                  </a:lnTo>
                  <a:lnTo>
                    <a:pt x="335757" y="623887"/>
                  </a:lnTo>
                  <a:lnTo>
                    <a:pt x="309563" y="623887"/>
                  </a:lnTo>
                  <a:lnTo>
                    <a:pt x="261938" y="609600"/>
                  </a:lnTo>
                  <a:lnTo>
                    <a:pt x="176213" y="571500"/>
                  </a:lnTo>
                  <a:lnTo>
                    <a:pt x="123825" y="540544"/>
                  </a:lnTo>
                  <a:lnTo>
                    <a:pt x="69057" y="492919"/>
                  </a:lnTo>
                  <a:lnTo>
                    <a:pt x="19050" y="445294"/>
                  </a:lnTo>
                  <a:lnTo>
                    <a:pt x="0" y="421481"/>
                  </a:lnTo>
                  <a:lnTo>
                    <a:pt x="0" y="407194"/>
                  </a:lnTo>
                  <a:lnTo>
                    <a:pt x="7144" y="400050"/>
                  </a:lnTo>
                  <a:lnTo>
                    <a:pt x="35719" y="402431"/>
                  </a:lnTo>
                  <a:lnTo>
                    <a:pt x="83344" y="416719"/>
                  </a:lnTo>
                  <a:lnTo>
                    <a:pt x="173832" y="433387"/>
                  </a:lnTo>
                  <a:lnTo>
                    <a:pt x="257175" y="442912"/>
                  </a:lnTo>
                  <a:lnTo>
                    <a:pt x="292894" y="442912"/>
                  </a:lnTo>
                  <a:lnTo>
                    <a:pt x="342900" y="435769"/>
                  </a:lnTo>
                  <a:lnTo>
                    <a:pt x="497682" y="395287"/>
                  </a:lnTo>
                  <a:lnTo>
                    <a:pt x="669132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5">
              <a:extLst>
                <a:ext uri="{FF2B5EF4-FFF2-40B4-BE49-F238E27FC236}">
                  <a16:creationId xmlns:a16="http://schemas.microsoft.com/office/drawing/2014/main" id="{C2EC0879-8CB9-4D72-BF96-D6EC7A9E93A9}"/>
                </a:ext>
              </a:extLst>
            </p:cNvPr>
            <p:cNvSpPr/>
            <p:nvPr/>
          </p:nvSpPr>
          <p:spPr>
            <a:xfrm rot="16200000">
              <a:off x="2676526" y="3825875"/>
              <a:ext cx="2176462" cy="401637"/>
            </a:xfrm>
            <a:custGeom>
              <a:avLst/>
              <a:gdLst>
                <a:gd name="connsiteX0" fmla="*/ 840581 w 2176462"/>
                <a:gd name="connsiteY0" fmla="*/ 133350 h 402432"/>
                <a:gd name="connsiteX1" fmla="*/ 552450 w 2176462"/>
                <a:gd name="connsiteY1" fmla="*/ 135732 h 402432"/>
                <a:gd name="connsiteX2" fmla="*/ 295275 w 2176462"/>
                <a:gd name="connsiteY2" fmla="*/ 133350 h 402432"/>
                <a:gd name="connsiteX3" fmla="*/ 0 w 2176462"/>
                <a:gd name="connsiteY3" fmla="*/ 135732 h 402432"/>
                <a:gd name="connsiteX4" fmla="*/ 95250 w 2176462"/>
                <a:gd name="connsiteY4" fmla="*/ 335757 h 402432"/>
                <a:gd name="connsiteX5" fmla="*/ 259556 w 2176462"/>
                <a:gd name="connsiteY5" fmla="*/ 340519 h 402432"/>
                <a:gd name="connsiteX6" fmla="*/ 511968 w 2176462"/>
                <a:gd name="connsiteY6" fmla="*/ 352425 h 402432"/>
                <a:gd name="connsiteX7" fmla="*/ 781050 w 2176462"/>
                <a:gd name="connsiteY7" fmla="*/ 366713 h 402432"/>
                <a:gd name="connsiteX8" fmla="*/ 1047750 w 2176462"/>
                <a:gd name="connsiteY8" fmla="*/ 381000 h 402432"/>
                <a:gd name="connsiteX9" fmla="*/ 1333500 w 2176462"/>
                <a:gd name="connsiteY9" fmla="*/ 395288 h 402432"/>
                <a:gd name="connsiteX10" fmla="*/ 1466850 w 2176462"/>
                <a:gd name="connsiteY10" fmla="*/ 402432 h 402432"/>
                <a:gd name="connsiteX11" fmla="*/ 1743075 w 2176462"/>
                <a:gd name="connsiteY11" fmla="*/ 400050 h 402432"/>
                <a:gd name="connsiteX12" fmla="*/ 1797843 w 2176462"/>
                <a:gd name="connsiteY12" fmla="*/ 395288 h 402432"/>
                <a:gd name="connsiteX13" fmla="*/ 1852612 w 2176462"/>
                <a:gd name="connsiteY13" fmla="*/ 390525 h 402432"/>
                <a:gd name="connsiteX14" fmla="*/ 1871662 w 2176462"/>
                <a:gd name="connsiteY14" fmla="*/ 385763 h 402432"/>
                <a:gd name="connsiteX15" fmla="*/ 1909762 w 2176462"/>
                <a:gd name="connsiteY15" fmla="*/ 369094 h 402432"/>
                <a:gd name="connsiteX16" fmla="*/ 1964531 w 2176462"/>
                <a:gd name="connsiteY16" fmla="*/ 338138 h 402432"/>
                <a:gd name="connsiteX17" fmla="*/ 2009775 w 2176462"/>
                <a:gd name="connsiteY17" fmla="*/ 307182 h 402432"/>
                <a:gd name="connsiteX18" fmla="*/ 2066925 w 2176462"/>
                <a:gd name="connsiteY18" fmla="*/ 261938 h 402432"/>
                <a:gd name="connsiteX19" fmla="*/ 2152650 w 2176462"/>
                <a:gd name="connsiteY19" fmla="*/ 180975 h 402432"/>
                <a:gd name="connsiteX20" fmla="*/ 2176462 w 2176462"/>
                <a:gd name="connsiteY20" fmla="*/ 157163 h 402432"/>
                <a:gd name="connsiteX21" fmla="*/ 2112168 w 2176462"/>
                <a:gd name="connsiteY21" fmla="*/ 0 h 402432"/>
                <a:gd name="connsiteX22" fmla="*/ 2074068 w 2176462"/>
                <a:gd name="connsiteY22" fmla="*/ 57150 h 402432"/>
                <a:gd name="connsiteX23" fmla="*/ 2045493 w 2176462"/>
                <a:gd name="connsiteY23" fmla="*/ 85725 h 402432"/>
                <a:gd name="connsiteX24" fmla="*/ 2002631 w 2176462"/>
                <a:gd name="connsiteY24" fmla="*/ 111919 h 402432"/>
                <a:gd name="connsiteX25" fmla="*/ 1962150 w 2176462"/>
                <a:gd name="connsiteY25" fmla="*/ 126207 h 402432"/>
                <a:gd name="connsiteX26" fmla="*/ 1916906 w 2176462"/>
                <a:gd name="connsiteY26" fmla="*/ 130969 h 402432"/>
                <a:gd name="connsiteX27" fmla="*/ 1821656 w 2176462"/>
                <a:gd name="connsiteY27" fmla="*/ 135732 h 402432"/>
                <a:gd name="connsiteX28" fmla="*/ 1609725 w 2176462"/>
                <a:gd name="connsiteY28" fmla="*/ 133350 h 402432"/>
                <a:gd name="connsiteX29" fmla="*/ 1531143 w 2176462"/>
                <a:gd name="connsiteY29" fmla="*/ 133350 h 402432"/>
                <a:gd name="connsiteX30" fmla="*/ 1216818 w 2176462"/>
                <a:gd name="connsiteY30" fmla="*/ 133350 h 402432"/>
                <a:gd name="connsiteX31" fmla="*/ 840581 w 2176462"/>
                <a:gd name="connsiteY31" fmla="*/ 133350 h 40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176462" h="402432">
                  <a:moveTo>
                    <a:pt x="840581" y="133350"/>
                  </a:moveTo>
                  <a:lnTo>
                    <a:pt x="552450" y="135732"/>
                  </a:lnTo>
                  <a:lnTo>
                    <a:pt x="295275" y="133350"/>
                  </a:lnTo>
                  <a:lnTo>
                    <a:pt x="0" y="135732"/>
                  </a:lnTo>
                  <a:lnTo>
                    <a:pt x="95250" y="335757"/>
                  </a:lnTo>
                  <a:lnTo>
                    <a:pt x="259556" y="340519"/>
                  </a:lnTo>
                  <a:lnTo>
                    <a:pt x="511968" y="352425"/>
                  </a:lnTo>
                  <a:lnTo>
                    <a:pt x="781050" y="366713"/>
                  </a:lnTo>
                  <a:lnTo>
                    <a:pt x="1047750" y="381000"/>
                  </a:lnTo>
                  <a:lnTo>
                    <a:pt x="1333500" y="395288"/>
                  </a:lnTo>
                  <a:lnTo>
                    <a:pt x="1466850" y="402432"/>
                  </a:lnTo>
                  <a:lnTo>
                    <a:pt x="1743075" y="400050"/>
                  </a:lnTo>
                  <a:lnTo>
                    <a:pt x="1797843" y="395288"/>
                  </a:lnTo>
                  <a:lnTo>
                    <a:pt x="1852612" y="390525"/>
                  </a:lnTo>
                  <a:lnTo>
                    <a:pt x="1871662" y="385763"/>
                  </a:lnTo>
                  <a:lnTo>
                    <a:pt x="1909762" y="369094"/>
                  </a:lnTo>
                  <a:lnTo>
                    <a:pt x="1964531" y="338138"/>
                  </a:lnTo>
                  <a:lnTo>
                    <a:pt x="2009775" y="307182"/>
                  </a:lnTo>
                  <a:lnTo>
                    <a:pt x="2066925" y="261938"/>
                  </a:lnTo>
                  <a:lnTo>
                    <a:pt x="2152650" y="180975"/>
                  </a:lnTo>
                  <a:lnTo>
                    <a:pt x="2176462" y="157163"/>
                  </a:lnTo>
                  <a:lnTo>
                    <a:pt x="2112168" y="0"/>
                  </a:lnTo>
                  <a:lnTo>
                    <a:pt x="2074068" y="57150"/>
                  </a:lnTo>
                  <a:lnTo>
                    <a:pt x="2045493" y="85725"/>
                  </a:lnTo>
                  <a:lnTo>
                    <a:pt x="2002631" y="111919"/>
                  </a:lnTo>
                  <a:lnTo>
                    <a:pt x="1962150" y="126207"/>
                  </a:lnTo>
                  <a:lnTo>
                    <a:pt x="1916906" y="130969"/>
                  </a:lnTo>
                  <a:lnTo>
                    <a:pt x="1821656" y="135732"/>
                  </a:lnTo>
                  <a:lnTo>
                    <a:pt x="1609725" y="133350"/>
                  </a:lnTo>
                  <a:lnTo>
                    <a:pt x="1531143" y="133350"/>
                  </a:lnTo>
                  <a:lnTo>
                    <a:pt x="1216818" y="133350"/>
                  </a:lnTo>
                  <a:lnTo>
                    <a:pt x="840581" y="133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8">
              <a:extLst>
                <a:ext uri="{FF2B5EF4-FFF2-40B4-BE49-F238E27FC236}">
                  <a16:creationId xmlns:a16="http://schemas.microsoft.com/office/drawing/2014/main" id="{6B82489B-4A80-4DE7-90CF-5AA5477C274C}"/>
                </a:ext>
              </a:extLst>
            </p:cNvPr>
            <p:cNvSpPr/>
            <p:nvPr/>
          </p:nvSpPr>
          <p:spPr>
            <a:xfrm>
              <a:off x="2560638" y="4610100"/>
              <a:ext cx="2259012" cy="963613"/>
            </a:xfrm>
            <a:custGeom>
              <a:avLst/>
              <a:gdLst>
                <a:gd name="connsiteX0" fmla="*/ 835819 w 2259806"/>
                <a:gd name="connsiteY0" fmla="*/ 576263 h 964406"/>
                <a:gd name="connsiteX1" fmla="*/ 1052512 w 2259806"/>
                <a:gd name="connsiteY1" fmla="*/ 485775 h 964406"/>
                <a:gd name="connsiteX2" fmla="*/ 1166812 w 2259806"/>
                <a:gd name="connsiteY2" fmla="*/ 435769 h 964406"/>
                <a:gd name="connsiteX3" fmla="*/ 1314450 w 2259806"/>
                <a:gd name="connsiteY3" fmla="*/ 369094 h 964406"/>
                <a:gd name="connsiteX4" fmla="*/ 1531144 w 2259806"/>
                <a:gd name="connsiteY4" fmla="*/ 285750 h 964406"/>
                <a:gd name="connsiteX5" fmla="*/ 1778794 w 2259806"/>
                <a:gd name="connsiteY5" fmla="*/ 190500 h 964406"/>
                <a:gd name="connsiteX6" fmla="*/ 2055019 w 2259806"/>
                <a:gd name="connsiteY6" fmla="*/ 78581 h 964406"/>
                <a:gd name="connsiteX7" fmla="*/ 2224087 w 2259806"/>
                <a:gd name="connsiteY7" fmla="*/ 4763 h 964406"/>
                <a:gd name="connsiteX8" fmla="*/ 2245519 w 2259806"/>
                <a:gd name="connsiteY8" fmla="*/ 0 h 964406"/>
                <a:gd name="connsiteX9" fmla="*/ 2255044 w 2259806"/>
                <a:gd name="connsiteY9" fmla="*/ 2381 h 964406"/>
                <a:gd name="connsiteX10" fmla="*/ 2259806 w 2259806"/>
                <a:gd name="connsiteY10" fmla="*/ 9525 h 964406"/>
                <a:gd name="connsiteX11" fmla="*/ 2259806 w 2259806"/>
                <a:gd name="connsiteY11" fmla="*/ 28575 h 964406"/>
                <a:gd name="connsiteX12" fmla="*/ 2250281 w 2259806"/>
                <a:gd name="connsiteY12" fmla="*/ 47625 h 964406"/>
                <a:gd name="connsiteX13" fmla="*/ 2205037 w 2259806"/>
                <a:gd name="connsiteY13" fmla="*/ 78581 h 964406"/>
                <a:gd name="connsiteX14" fmla="*/ 2045494 w 2259806"/>
                <a:gd name="connsiteY14" fmla="*/ 173831 h 964406"/>
                <a:gd name="connsiteX15" fmla="*/ 1797844 w 2259806"/>
                <a:gd name="connsiteY15" fmla="*/ 316706 h 964406"/>
                <a:gd name="connsiteX16" fmla="*/ 1509712 w 2259806"/>
                <a:gd name="connsiteY16" fmla="*/ 469106 h 964406"/>
                <a:gd name="connsiteX17" fmla="*/ 1202531 w 2259806"/>
                <a:gd name="connsiteY17" fmla="*/ 621506 h 964406"/>
                <a:gd name="connsiteX18" fmla="*/ 964406 w 2259806"/>
                <a:gd name="connsiteY18" fmla="*/ 731044 h 964406"/>
                <a:gd name="connsiteX19" fmla="*/ 740569 w 2259806"/>
                <a:gd name="connsiteY19" fmla="*/ 831056 h 964406"/>
                <a:gd name="connsiteX20" fmla="*/ 552450 w 2259806"/>
                <a:gd name="connsiteY20" fmla="*/ 907256 h 964406"/>
                <a:gd name="connsiteX21" fmla="*/ 450056 w 2259806"/>
                <a:gd name="connsiteY21" fmla="*/ 945356 h 964406"/>
                <a:gd name="connsiteX22" fmla="*/ 395287 w 2259806"/>
                <a:gd name="connsiteY22" fmla="*/ 959644 h 964406"/>
                <a:gd name="connsiteX23" fmla="*/ 359569 w 2259806"/>
                <a:gd name="connsiteY23" fmla="*/ 964406 h 964406"/>
                <a:gd name="connsiteX24" fmla="*/ 338137 w 2259806"/>
                <a:gd name="connsiteY24" fmla="*/ 964406 h 964406"/>
                <a:gd name="connsiteX25" fmla="*/ 319087 w 2259806"/>
                <a:gd name="connsiteY25" fmla="*/ 959644 h 964406"/>
                <a:gd name="connsiteX26" fmla="*/ 283369 w 2259806"/>
                <a:gd name="connsiteY26" fmla="*/ 942975 h 964406"/>
                <a:gd name="connsiteX27" fmla="*/ 238125 w 2259806"/>
                <a:gd name="connsiteY27" fmla="*/ 914400 h 964406"/>
                <a:gd name="connsiteX28" fmla="*/ 190500 w 2259806"/>
                <a:gd name="connsiteY28" fmla="*/ 883444 h 964406"/>
                <a:gd name="connsiteX29" fmla="*/ 119062 w 2259806"/>
                <a:gd name="connsiteY29" fmla="*/ 821531 h 964406"/>
                <a:gd name="connsiteX30" fmla="*/ 45244 w 2259806"/>
                <a:gd name="connsiteY30" fmla="*/ 747713 h 964406"/>
                <a:gd name="connsiteX31" fmla="*/ 7144 w 2259806"/>
                <a:gd name="connsiteY31" fmla="*/ 700088 h 964406"/>
                <a:gd name="connsiteX32" fmla="*/ 0 w 2259806"/>
                <a:gd name="connsiteY32" fmla="*/ 681038 h 964406"/>
                <a:gd name="connsiteX33" fmla="*/ 2381 w 2259806"/>
                <a:gd name="connsiteY33" fmla="*/ 671513 h 964406"/>
                <a:gd name="connsiteX34" fmla="*/ 7144 w 2259806"/>
                <a:gd name="connsiteY34" fmla="*/ 666750 h 964406"/>
                <a:gd name="connsiteX35" fmla="*/ 23812 w 2259806"/>
                <a:gd name="connsiteY35" fmla="*/ 669131 h 964406"/>
                <a:gd name="connsiteX36" fmla="*/ 66675 w 2259806"/>
                <a:gd name="connsiteY36" fmla="*/ 685800 h 964406"/>
                <a:gd name="connsiteX37" fmla="*/ 116681 w 2259806"/>
                <a:gd name="connsiteY37" fmla="*/ 707231 h 964406"/>
                <a:gd name="connsiteX38" fmla="*/ 169069 w 2259806"/>
                <a:gd name="connsiteY38" fmla="*/ 726281 h 964406"/>
                <a:gd name="connsiteX39" fmla="*/ 211931 w 2259806"/>
                <a:gd name="connsiteY39" fmla="*/ 735806 h 964406"/>
                <a:gd name="connsiteX40" fmla="*/ 242887 w 2259806"/>
                <a:gd name="connsiteY40" fmla="*/ 738188 h 964406"/>
                <a:gd name="connsiteX41" fmla="*/ 288131 w 2259806"/>
                <a:gd name="connsiteY41" fmla="*/ 738188 h 964406"/>
                <a:gd name="connsiteX42" fmla="*/ 388144 w 2259806"/>
                <a:gd name="connsiteY42" fmla="*/ 723900 h 964406"/>
                <a:gd name="connsiteX43" fmla="*/ 466725 w 2259806"/>
                <a:gd name="connsiteY43" fmla="*/ 707231 h 964406"/>
                <a:gd name="connsiteX44" fmla="*/ 535781 w 2259806"/>
                <a:gd name="connsiteY44" fmla="*/ 688181 h 964406"/>
                <a:gd name="connsiteX45" fmla="*/ 609600 w 2259806"/>
                <a:gd name="connsiteY45" fmla="*/ 661988 h 964406"/>
                <a:gd name="connsiteX46" fmla="*/ 773906 w 2259806"/>
                <a:gd name="connsiteY46" fmla="*/ 600075 h 964406"/>
                <a:gd name="connsiteX47" fmla="*/ 835819 w 2259806"/>
                <a:gd name="connsiteY47" fmla="*/ 576263 h 96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259806" h="964406">
                  <a:moveTo>
                    <a:pt x="835819" y="576263"/>
                  </a:moveTo>
                  <a:lnTo>
                    <a:pt x="1052512" y="485775"/>
                  </a:lnTo>
                  <a:lnTo>
                    <a:pt x="1166812" y="435769"/>
                  </a:lnTo>
                  <a:lnTo>
                    <a:pt x="1314450" y="369094"/>
                  </a:lnTo>
                  <a:lnTo>
                    <a:pt x="1531144" y="285750"/>
                  </a:lnTo>
                  <a:lnTo>
                    <a:pt x="1778794" y="190500"/>
                  </a:lnTo>
                  <a:lnTo>
                    <a:pt x="2055019" y="78581"/>
                  </a:lnTo>
                  <a:lnTo>
                    <a:pt x="2224087" y="4763"/>
                  </a:lnTo>
                  <a:lnTo>
                    <a:pt x="2245519" y="0"/>
                  </a:lnTo>
                  <a:lnTo>
                    <a:pt x="2255044" y="2381"/>
                  </a:lnTo>
                  <a:lnTo>
                    <a:pt x="2259806" y="9525"/>
                  </a:lnTo>
                  <a:lnTo>
                    <a:pt x="2259806" y="28575"/>
                  </a:lnTo>
                  <a:lnTo>
                    <a:pt x="2250281" y="47625"/>
                  </a:lnTo>
                  <a:lnTo>
                    <a:pt x="2205037" y="78581"/>
                  </a:lnTo>
                  <a:lnTo>
                    <a:pt x="2045494" y="173831"/>
                  </a:lnTo>
                  <a:lnTo>
                    <a:pt x="1797844" y="316706"/>
                  </a:lnTo>
                  <a:lnTo>
                    <a:pt x="1509712" y="469106"/>
                  </a:lnTo>
                  <a:lnTo>
                    <a:pt x="1202531" y="621506"/>
                  </a:lnTo>
                  <a:lnTo>
                    <a:pt x="964406" y="731044"/>
                  </a:lnTo>
                  <a:lnTo>
                    <a:pt x="740569" y="831056"/>
                  </a:lnTo>
                  <a:lnTo>
                    <a:pt x="552450" y="907256"/>
                  </a:lnTo>
                  <a:lnTo>
                    <a:pt x="450056" y="945356"/>
                  </a:lnTo>
                  <a:lnTo>
                    <a:pt x="395287" y="959644"/>
                  </a:lnTo>
                  <a:lnTo>
                    <a:pt x="359569" y="964406"/>
                  </a:lnTo>
                  <a:lnTo>
                    <a:pt x="338137" y="964406"/>
                  </a:lnTo>
                  <a:lnTo>
                    <a:pt x="319087" y="959644"/>
                  </a:lnTo>
                  <a:lnTo>
                    <a:pt x="283369" y="942975"/>
                  </a:lnTo>
                  <a:lnTo>
                    <a:pt x="238125" y="914400"/>
                  </a:lnTo>
                  <a:lnTo>
                    <a:pt x="190500" y="883444"/>
                  </a:lnTo>
                  <a:lnTo>
                    <a:pt x="119062" y="821531"/>
                  </a:lnTo>
                  <a:lnTo>
                    <a:pt x="45244" y="747713"/>
                  </a:lnTo>
                  <a:lnTo>
                    <a:pt x="7144" y="700088"/>
                  </a:lnTo>
                  <a:lnTo>
                    <a:pt x="0" y="681038"/>
                  </a:lnTo>
                  <a:lnTo>
                    <a:pt x="2381" y="671513"/>
                  </a:lnTo>
                  <a:lnTo>
                    <a:pt x="7144" y="666750"/>
                  </a:lnTo>
                  <a:lnTo>
                    <a:pt x="23812" y="669131"/>
                  </a:lnTo>
                  <a:lnTo>
                    <a:pt x="66675" y="685800"/>
                  </a:lnTo>
                  <a:lnTo>
                    <a:pt x="116681" y="707231"/>
                  </a:lnTo>
                  <a:lnTo>
                    <a:pt x="169069" y="726281"/>
                  </a:lnTo>
                  <a:lnTo>
                    <a:pt x="211931" y="735806"/>
                  </a:lnTo>
                  <a:lnTo>
                    <a:pt x="242887" y="738188"/>
                  </a:lnTo>
                  <a:lnTo>
                    <a:pt x="288131" y="738188"/>
                  </a:lnTo>
                  <a:lnTo>
                    <a:pt x="388144" y="723900"/>
                  </a:lnTo>
                  <a:lnTo>
                    <a:pt x="466725" y="707231"/>
                  </a:lnTo>
                  <a:lnTo>
                    <a:pt x="535781" y="688181"/>
                  </a:lnTo>
                  <a:lnTo>
                    <a:pt x="609600" y="661988"/>
                  </a:lnTo>
                  <a:lnTo>
                    <a:pt x="773906" y="600075"/>
                  </a:lnTo>
                  <a:lnTo>
                    <a:pt x="835819" y="576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9">
              <a:extLst>
                <a:ext uri="{FF2B5EF4-FFF2-40B4-BE49-F238E27FC236}">
                  <a16:creationId xmlns:a16="http://schemas.microsoft.com/office/drawing/2014/main" id="{3566AE86-260A-495A-80EC-D003C4E4F806}"/>
                </a:ext>
              </a:extLst>
            </p:cNvPr>
            <p:cNvSpPr/>
            <p:nvPr/>
          </p:nvSpPr>
          <p:spPr>
            <a:xfrm>
              <a:off x="4591050" y="2179638"/>
              <a:ext cx="1755775" cy="601662"/>
            </a:xfrm>
            <a:custGeom>
              <a:avLst/>
              <a:gdLst>
                <a:gd name="connsiteX0" fmla="*/ 461963 w 1754981"/>
                <a:gd name="connsiteY0" fmla="*/ 361950 h 602456"/>
                <a:gd name="connsiteX1" fmla="*/ 600075 w 1754981"/>
                <a:gd name="connsiteY1" fmla="*/ 330994 h 602456"/>
                <a:gd name="connsiteX2" fmla="*/ 776288 w 1754981"/>
                <a:gd name="connsiteY2" fmla="*/ 285750 h 602456"/>
                <a:gd name="connsiteX3" fmla="*/ 995363 w 1754981"/>
                <a:gd name="connsiteY3" fmla="*/ 195262 h 602456"/>
                <a:gd name="connsiteX4" fmla="*/ 1169194 w 1754981"/>
                <a:gd name="connsiteY4" fmla="*/ 128587 h 602456"/>
                <a:gd name="connsiteX5" fmla="*/ 1381125 w 1754981"/>
                <a:gd name="connsiteY5" fmla="*/ 50006 h 602456"/>
                <a:gd name="connsiteX6" fmla="*/ 1512094 w 1754981"/>
                <a:gd name="connsiteY6" fmla="*/ 2381 h 602456"/>
                <a:gd name="connsiteX7" fmla="*/ 1535906 w 1754981"/>
                <a:gd name="connsiteY7" fmla="*/ 0 h 602456"/>
                <a:gd name="connsiteX8" fmla="*/ 1585913 w 1754981"/>
                <a:gd name="connsiteY8" fmla="*/ 4762 h 602456"/>
                <a:gd name="connsiteX9" fmla="*/ 1647825 w 1754981"/>
                <a:gd name="connsiteY9" fmla="*/ 14287 h 602456"/>
                <a:gd name="connsiteX10" fmla="*/ 1697831 w 1754981"/>
                <a:gd name="connsiteY10" fmla="*/ 23812 h 602456"/>
                <a:gd name="connsiteX11" fmla="*/ 1721644 w 1754981"/>
                <a:gd name="connsiteY11" fmla="*/ 33337 h 602456"/>
                <a:gd name="connsiteX12" fmla="*/ 1735931 w 1754981"/>
                <a:gd name="connsiteY12" fmla="*/ 45244 h 602456"/>
                <a:gd name="connsiteX13" fmla="*/ 1750219 w 1754981"/>
                <a:gd name="connsiteY13" fmla="*/ 61912 h 602456"/>
                <a:gd name="connsiteX14" fmla="*/ 1754981 w 1754981"/>
                <a:gd name="connsiteY14" fmla="*/ 76200 h 602456"/>
                <a:gd name="connsiteX15" fmla="*/ 1754981 w 1754981"/>
                <a:gd name="connsiteY15" fmla="*/ 95250 h 602456"/>
                <a:gd name="connsiteX16" fmla="*/ 1750219 w 1754981"/>
                <a:gd name="connsiteY16" fmla="*/ 121444 h 602456"/>
                <a:gd name="connsiteX17" fmla="*/ 1733550 w 1754981"/>
                <a:gd name="connsiteY17" fmla="*/ 159544 h 602456"/>
                <a:gd name="connsiteX18" fmla="*/ 1719263 w 1754981"/>
                <a:gd name="connsiteY18" fmla="*/ 176212 h 602456"/>
                <a:gd name="connsiteX19" fmla="*/ 1681163 w 1754981"/>
                <a:gd name="connsiteY19" fmla="*/ 188119 h 602456"/>
                <a:gd name="connsiteX20" fmla="*/ 1519238 w 1754981"/>
                <a:gd name="connsiteY20" fmla="*/ 233362 h 602456"/>
                <a:gd name="connsiteX21" fmla="*/ 1331119 w 1754981"/>
                <a:gd name="connsiteY21" fmla="*/ 288131 h 602456"/>
                <a:gd name="connsiteX22" fmla="*/ 1154906 w 1754981"/>
                <a:gd name="connsiteY22" fmla="*/ 347662 h 602456"/>
                <a:gd name="connsiteX23" fmla="*/ 981075 w 1754981"/>
                <a:gd name="connsiteY23" fmla="*/ 411956 h 602456"/>
                <a:gd name="connsiteX24" fmla="*/ 745331 w 1754981"/>
                <a:gd name="connsiteY24" fmla="*/ 481012 h 602456"/>
                <a:gd name="connsiteX25" fmla="*/ 635794 w 1754981"/>
                <a:gd name="connsiteY25" fmla="*/ 519112 h 602456"/>
                <a:gd name="connsiteX26" fmla="*/ 557213 w 1754981"/>
                <a:gd name="connsiteY26" fmla="*/ 545306 h 602456"/>
                <a:gd name="connsiteX27" fmla="*/ 452438 w 1754981"/>
                <a:gd name="connsiteY27" fmla="*/ 569119 h 602456"/>
                <a:gd name="connsiteX28" fmla="*/ 328613 w 1754981"/>
                <a:gd name="connsiteY28" fmla="*/ 597694 h 602456"/>
                <a:gd name="connsiteX29" fmla="*/ 288131 w 1754981"/>
                <a:gd name="connsiteY29" fmla="*/ 602456 h 602456"/>
                <a:gd name="connsiteX30" fmla="*/ 271463 w 1754981"/>
                <a:gd name="connsiteY30" fmla="*/ 602456 h 602456"/>
                <a:gd name="connsiteX31" fmla="*/ 252413 w 1754981"/>
                <a:gd name="connsiteY31" fmla="*/ 600075 h 602456"/>
                <a:gd name="connsiteX32" fmla="*/ 204788 w 1754981"/>
                <a:gd name="connsiteY32" fmla="*/ 585787 h 602456"/>
                <a:gd name="connsiteX33" fmla="*/ 154781 w 1754981"/>
                <a:gd name="connsiteY33" fmla="*/ 561975 h 602456"/>
                <a:gd name="connsiteX34" fmla="*/ 126206 w 1754981"/>
                <a:gd name="connsiteY34" fmla="*/ 545306 h 602456"/>
                <a:gd name="connsiteX35" fmla="*/ 100013 w 1754981"/>
                <a:gd name="connsiteY35" fmla="*/ 526256 h 602456"/>
                <a:gd name="connsiteX36" fmla="*/ 76200 w 1754981"/>
                <a:gd name="connsiteY36" fmla="*/ 504825 h 602456"/>
                <a:gd name="connsiteX37" fmla="*/ 45244 w 1754981"/>
                <a:gd name="connsiteY37" fmla="*/ 473869 h 602456"/>
                <a:gd name="connsiteX38" fmla="*/ 26194 w 1754981"/>
                <a:gd name="connsiteY38" fmla="*/ 447675 h 602456"/>
                <a:gd name="connsiteX39" fmla="*/ 7144 w 1754981"/>
                <a:gd name="connsiteY39" fmla="*/ 419100 h 602456"/>
                <a:gd name="connsiteX40" fmla="*/ 0 w 1754981"/>
                <a:gd name="connsiteY40" fmla="*/ 400050 h 602456"/>
                <a:gd name="connsiteX41" fmla="*/ 0 w 1754981"/>
                <a:gd name="connsiteY41" fmla="*/ 390525 h 602456"/>
                <a:gd name="connsiteX42" fmla="*/ 7144 w 1754981"/>
                <a:gd name="connsiteY42" fmla="*/ 383381 h 602456"/>
                <a:gd name="connsiteX43" fmla="*/ 28575 w 1754981"/>
                <a:gd name="connsiteY43" fmla="*/ 383381 h 602456"/>
                <a:gd name="connsiteX44" fmla="*/ 66675 w 1754981"/>
                <a:gd name="connsiteY44" fmla="*/ 390525 h 602456"/>
                <a:gd name="connsiteX45" fmla="*/ 121444 w 1754981"/>
                <a:gd name="connsiteY45" fmla="*/ 397669 h 602456"/>
                <a:gd name="connsiteX46" fmla="*/ 200025 w 1754981"/>
                <a:gd name="connsiteY46" fmla="*/ 402431 h 602456"/>
                <a:gd name="connsiteX47" fmla="*/ 228600 w 1754981"/>
                <a:gd name="connsiteY47" fmla="*/ 402431 h 602456"/>
                <a:gd name="connsiteX48" fmla="*/ 354806 w 1754981"/>
                <a:gd name="connsiteY48" fmla="*/ 383381 h 602456"/>
                <a:gd name="connsiteX49" fmla="*/ 461963 w 1754981"/>
                <a:gd name="connsiteY49" fmla="*/ 361950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754981" h="602456">
                  <a:moveTo>
                    <a:pt x="461963" y="361950"/>
                  </a:moveTo>
                  <a:lnTo>
                    <a:pt x="600075" y="330994"/>
                  </a:lnTo>
                  <a:lnTo>
                    <a:pt x="776288" y="285750"/>
                  </a:lnTo>
                  <a:lnTo>
                    <a:pt x="995363" y="195262"/>
                  </a:lnTo>
                  <a:lnTo>
                    <a:pt x="1169194" y="128587"/>
                  </a:lnTo>
                  <a:lnTo>
                    <a:pt x="1381125" y="50006"/>
                  </a:lnTo>
                  <a:lnTo>
                    <a:pt x="1512094" y="2381"/>
                  </a:lnTo>
                  <a:lnTo>
                    <a:pt x="1535906" y="0"/>
                  </a:lnTo>
                  <a:lnTo>
                    <a:pt x="1585913" y="4762"/>
                  </a:lnTo>
                  <a:lnTo>
                    <a:pt x="1647825" y="14287"/>
                  </a:lnTo>
                  <a:lnTo>
                    <a:pt x="1697831" y="23812"/>
                  </a:lnTo>
                  <a:lnTo>
                    <a:pt x="1721644" y="33337"/>
                  </a:lnTo>
                  <a:lnTo>
                    <a:pt x="1735931" y="45244"/>
                  </a:lnTo>
                  <a:lnTo>
                    <a:pt x="1750219" y="61912"/>
                  </a:lnTo>
                  <a:lnTo>
                    <a:pt x="1754981" y="76200"/>
                  </a:lnTo>
                  <a:lnTo>
                    <a:pt x="1754981" y="95250"/>
                  </a:lnTo>
                  <a:lnTo>
                    <a:pt x="1750219" y="121444"/>
                  </a:lnTo>
                  <a:lnTo>
                    <a:pt x="1733550" y="159544"/>
                  </a:lnTo>
                  <a:lnTo>
                    <a:pt x="1719263" y="176212"/>
                  </a:lnTo>
                  <a:lnTo>
                    <a:pt x="1681163" y="188119"/>
                  </a:lnTo>
                  <a:lnTo>
                    <a:pt x="1519238" y="233362"/>
                  </a:lnTo>
                  <a:lnTo>
                    <a:pt x="1331119" y="288131"/>
                  </a:lnTo>
                  <a:lnTo>
                    <a:pt x="1154906" y="347662"/>
                  </a:lnTo>
                  <a:lnTo>
                    <a:pt x="981075" y="411956"/>
                  </a:lnTo>
                  <a:lnTo>
                    <a:pt x="745331" y="481012"/>
                  </a:lnTo>
                  <a:lnTo>
                    <a:pt x="635794" y="519112"/>
                  </a:lnTo>
                  <a:lnTo>
                    <a:pt x="557213" y="545306"/>
                  </a:lnTo>
                  <a:lnTo>
                    <a:pt x="452438" y="569119"/>
                  </a:lnTo>
                  <a:lnTo>
                    <a:pt x="328613" y="597694"/>
                  </a:lnTo>
                  <a:lnTo>
                    <a:pt x="288131" y="602456"/>
                  </a:lnTo>
                  <a:lnTo>
                    <a:pt x="271463" y="602456"/>
                  </a:lnTo>
                  <a:lnTo>
                    <a:pt x="252413" y="600075"/>
                  </a:lnTo>
                  <a:lnTo>
                    <a:pt x="204788" y="585787"/>
                  </a:lnTo>
                  <a:lnTo>
                    <a:pt x="154781" y="561975"/>
                  </a:lnTo>
                  <a:lnTo>
                    <a:pt x="126206" y="545306"/>
                  </a:lnTo>
                  <a:lnTo>
                    <a:pt x="100013" y="526256"/>
                  </a:lnTo>
                  <a:lnTo>
                    <a:pt x="76200" y="504825"/>
                  </a:lnTo>
                  <a:lnTo>
                    <a:pt x="45244" y="473869"/>
                  </a:lnTo>
                  <a:lnTo>
                    <a:pt x="26194" y="447675"/>
                  </a:lnTo>
                  <a:lnTo>
                    <a:pt x="7144" y="419100"/>
                  </a:lnTo>
                  <a:lnTo>
                    <a:pt x="0" y="400050"/>
                  </a:lnTo>
                  <a:lnTo>
                    <a:pt x="0" y="390525"/>
                  </a:lnTo>
                  <a:lnTo>
                    <a:pt x="7144" y="383381"/>
                  </a:lnTo>
                  <a:lnTo>
                    <a:pt x="28575" y="383381"/>
                  </a:lnTo>
                  <a:lnTo>
                    <a:pt x="66675" y="390525"/>
                  </a:lnTo>
                  <a:lnTo>
                    <a:pt x="121444" y="397669"/>
                  </a:lnTo>
                  <a:lnTo>
                    <a:pt x="200025" y="402431"/>
                  </a:lnTo>
                  <a:lnTo>
                    <a:pt x="228600" y="402431"/>
                  </a:lnTo>
                  <a:lnTo>
                    <a:pt x="354806" y="383381"/>
                  </a:lnTo>
                  <a:lnTo>
                    <a:pt x="461963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0">
              <a:extLst>
                <a:ext uri="{FF2B5EF4-FFF2-40B4-BE49-F238E27FC236}">
                  <a16:creationId xmlns:a16="http://schemas.microsoft.com/office/drawing/2014/main" id="{BFA1F8B4-67F5-48B0-A6D8-F8776EB67C6A}"/>
                </a:ext>
              </a:extLst>
            </p:cNvPr>
            <p:cNvSpPr/>
            <p:nvPr/>
          </p:nvSpPr>
          <p:spPr>
            <a:xfrm>
              <a:off x="4665663" y="2827338"/>
              <a:ext cx="1849437" cy="581025"/>
            </a:xfrm>
            <a:custGeom>
              <a:avLst/>
              <a:gdLst>
                <a:gd name="connsiteX0" fmla="*/ 628650 w 1850231"/>
                <a:gd name="connsiteY0" fmla="*/ 333375 h 581025"/>
                <a:gd name="connsiteX1" fmla="*/ 802481 w 1850231"/>
                <a:gd name="connsiteY1" fmla="*/ 288131 h 581025"/>
                <a:gd name="connsiteX2" fmla="*/ 1028700 w 1850231"/>
                <a:gd name="connsiteY2" fmla="*/ 221456 h 581025"/>
                <a:gd name="connsiteX3" fmla="*/ 1238250 w 1850231"/>
                <a:gd name="connsiteY3" fmla="*/ 147637 h 581025"/>
                <a:gd name="connsiteX4" fmla="*/ 1381125 w 1850231"/>
                <a:gd name="connsiteY4" fmla="*/ 95250 h 581025"/>
                <a:gd name="connsiteX5" fmla="*/ 1431131 w 1850231"/>
                <a:gd name="connsiteY5" fmla="*/ 71437 h 581025"/>
                <a:gd name="connsiteX6" fmla="*/ 1509712 w 1850231"/>
                <a:gd name="connsiteY6" fmla="*/ 35719 h 581025"/>
                <a:gd name="connsiteX7" fmla="*/ 1574006 w 1850231"/>
                <a:gd name="connsiteY7" fmla="*/ 7144 h 581025"/>
                <a:gd name="connsiteX8" fmla="*/ 1595437 w 1850231"/>
                <a:gd name="connsiteY8" fmla="*/ 0 h 581025"/>
                <a:gd name="connsiteX9" fmla="*/ 1628775 w 1850231"/>
                <a:gd name="connsiteY9" fmla="*/ 0 h 581025"/>
                <a:gd name="connsiteX10" fmla="*/ 1695450 w 1850231"/>
                <a:gd name="connsiteY10" fmla="*/ 11906 h 581025"/>
                <a:gd name="connsiteX11" fmla="*/ 1735931 w 1850231"/>
                <a:gd name="connsiteY11" fmla="*/ 23812 h 581025"/>
                <a:gd name="connsiteX12" fmla="*/ 1783556 w 1850231"/>
                <a:gd name="connsiteY12" fmla="*/ 45244 h 581025"/>
                <a:gd name="connsiteX13" fmla="*/ 1819275 w 1850231"/>
                <a:gd name="connsiteY13" fmla="*/ 64294 h 581025"/>
                <a:gd name="connsiteX14" fmla="*/ 1833562 w 1850231"/>
                <a:gd name="connsiteY14" fmla="*/ 73819 h 581025"/>
                <a:gd name="connsiteX15" fmla="*/ 1843087 w 1850231"/>
                <a:gd name="connsiteY15" fmla="*/ 83344 h 581025"/>
                <a:gd name="connsiteX16" fmla="*/ 1850231 w 1850231"/>
                <a:gd name="connsiteY16" fmla="*/ 97631 h 581025"/>
                <a:gd name="connsiteX17" fmla="*/ 1850231 w 1850231"/>
                <a:gd name="connsiteY17" fmla="*/ 114300 h 581025"/>
                <a:gd name="connsiteX18" fmla="*/ 1843087 w 1850231"/>
                <a:gd name="connsiteY18" fmla="*/ 138112 h 581025"/>
                <a:gd name="connsiteX19" fmla="*/ 1828800 w 1850231"/>
                <a:gd name="connsiteY19" fmla="*/ 169069 h 581025"/>
                <a:gd name="connsiteX20" fmla="*/ 1804987 w 1850231"/>
                <a:gd name="connsiteY20" fmla="*/ 200025 h 581025"/>
                <a:gd name="connsiteX21" fmla="*/ 1759744 w 1850231"/>
                <a:gd name="connsiteY21" fmla="*/ 214312 h 581025"/>
                <a:gd name="connsiteX22" fmla="*/ 1521619 w 1850231"/>
                <a:gd name="connsiteY22" fmla="*/ 283369 h 581025"/>
                <a:gd name="connsiteX23" fmla="*/ 1257300 w 1850231"/>
                <a:gd name="connsiteY23" fmla="*/ 361950 h 581025"/>
                <a:gd name="connsiteX24" fmla="*/ 1040606 w 1850231"/>
                <a:gd name="connsiteY24" fmla="*/ 431006 h 581025"/>
                <a:gd name="connsiteX25" fmla="*/ 785812 w 1850231"/>
                <a:gd name="connsiteY25" fmla="*/ 507206 h 581025"/>
                <a:gd name="connsiteX26" fmla="*/ 564356 w 1850231"/>
                <a:gd name="connsiteY26" fmla="*/ 554831 h 581025"/>
                <a:gd name="connsiteX27" fmla="*/ 419100 w 1850231"/>
                <a:gd name="connsiteY27" fmla="*/ 578644 h 581025"/>
                <a:gd name="connsiteX28" fmla="*/ 388144 w 1850231"/>
                <a:gd name="connsiteY28" fmla="*/ 581025 h 581025"/>
                <a:gd name="connsiteX29" fmla="*/ 354806 w 1850231"/>
                <a:gd name="connsiteY29" fmla="*/ 578644 h 581025"/>
                <a:gd name="connsiteX30" fmla="*/ 302419 w 1850231"/>
                <a:gd name="connsiteY30" fmla="*/ 569119 h 581025"/>
                <a:gd name="connsiteX31" fmla="*/ 254794 w 1850231"/>
                <a:gd name="connsiteY31" fmla="*/ 552450 h 581025"/>
                <a:gd name="connsiteX32" fmla="*/ 202406 w 1850231"/>
                <a:gd name="connsiteY32" fmla="*/ 528637 h 581025"/>
                <a:gd name="connsiteX33" fmla="*/ 161925 w 1850231"/>
                <a:gd name="connsiteY33" fmla="*/ 504825 h 581025"/>
                <a:gd name="connsiteX34" fmla="*/ 100012 w 1850231"/>
                <a:gd name="connsiteY34" fmla="*/ 459581 h 581025"/>
                <a:gd name="connsiteX35" fmla="*/ 50006 w 1850231"/>
                <a:gd name="connsiteY35" fmla="*/ 416719 h 581025"/>
                <a:gd name="connsiteX36" fmla="*/ 19050 w 1850231"/>
                <a:gd name="connsiteY36" fmla="*/ 388144 h 581025"/>
                <a:gd name="connsiteX37" fmla="*/ 9525 w 1850231"/>
                <a:gd name="connsiteY37" fmla="*/ 373856 h 581025"/>
                <a:gd name="connsiteX38" fmla="*/ 4762 w 1850231"/>
                <a:gd name="connsiteY38" fmla="*/ 357187 h 581025"/>
                <a:gd name="connsiteX39" fmla="*/ 0 w 1850231"/>
                <a:gd name="connsiteY39" fmla="*/ 333375 h 581025"/>
                <a:gd name="connsiteX40" fmla="*/ 7144 w 1850231"/>
                <a:gd name="connsiteY40" fmla="*/ 321469 h 581025"/>
                <a:gd name="connsiteX41" fmla="*/ 23812 w 1850231"/>
                <a:gd name="connsiteY41" fmla="*/ 323850 h 581025"/>
                <a:gd name="connsiteX42" fmla="*/ 50006 w 1850231"/>
                <a:gd name="connsiteY42" fmla="*/ 333375 h 581025"/>
                <a:gd name="connsiteX43" fmla="*/ 109537 w 1850231"/>
                <a:gd name="connsiteY43" fmla="*/ 342900 h 581025"/>
                <a:gd name="connsiteX44" fmla="*/ 223837 w 1850231"/>
                <a:gd name="connsiteY44" fmla="*/ 359569 h 581025"/>
                <a:gd name="connsiteX45" fmla="*/ 309562 w 1850231"/>
                <a:gd name="connsiteY45" fmla="*/ 376237 h 581025"/>
                <a:gd name="connsiteX46" fmla="*/ 354806 w 1850231"/>
                <a:gd name="connsiteY46" fmla="*/ 378619 h 581025"/>
                <a:gd name="connsiteX47" fmla="*/ 407194 w 1850231"/>
                <a:gd name="connsiteY47" fmla="*/ 373856 h 581025"/>
                <a:gd name="connsiteX48" fmla="*/ 478631 w 1850231"/>
                <a:gd name="connsiteY48" fmla="*/ 364331 h 581025"/>
                <a:gd name="connsiteX49" fmla="*/ 628650 w 1850231"/>
                <a:gd name="connsiteY49" fmla="*/ 333375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50231" h="581025">
                  <a:moveTo>
                    <a:pt x="628650" y="333375"/>
                  </a:moveTo>
                  <a:lnTo>
                    <a:pt x="802481" y="288131"/>
                  </a:lnTo>
                  <a:lnTo>
                    <a:pt x="1028700" y="221456"/>
                  </a:lnTo>
                  <a:lnTo>
                    <a:pt x="1238250" y="147637"/>
                  </a:lnTo>
                  <a:lnTo>
                    <a:pt x="1381125" y="95250"/>
                  </a:lnTo>
                  <a:lnTo>
                    <a:pt x="1431131" y="71437"/>
                  </a:lnTo>
                  <a:lnTo>
                    <a:pt x="1509712" y="35719"/>
                  </a:lnTo>
                  <a:lnTo>
                    <a:pt x="1574006" y="7144"/>
                  </a:lnTo>
                  <a:lnTo>
                    <a:pt x="1595437" y="0"/>
                  </a:lnTo>
                  <a:lnTo>
                    <a:pt x="1628775" y="0"/>
                  </a:lnTo>
                  <a:lnTo>
                    <a:pt x="1695450" y="11906"/>
                  </a:lnTo>
                  <a:lnTo>
                    <a:pt x="1735931" y="23812"/>
                  </a:lnTo>
                  <a:lnTo>
                    <a:pt x="1783556" y="45244"/>
                  </a:lnTo>
                  <a:lnTo>
                    <a:pt x="1819275" y="64294"/>
                  </a:lnTo>
                  <a:lnTo>
                    <a:pt x="1833562" y="73819"/>
                  </a:lnTo>
                  <a:lnTo>
                    <a:pt x="1843087" y="83344"/>
                  </a:lnTo>
                  <a:lnTo>
                    <a:pt x="1850231" y="97631"/>
                  </a:lnTo>
                  <a:lnTo>
                    <a:pt x="1850231" y="114300"/>
                  </a:lnTo>
                  <a:lnTo>
                    <a:pt x="1843087" y="138112"/>
                  </a:lnTo>
                  <a:lnTo>
                    <a:pt x="1828800" y="169069"/>
                  </a:lnTo>
                  <a:lnTo>
                    <a:pt x="1804987" y="200025"/>
                  </a:lnTo>
                  <a:lnTo>
                    <a:pt x="1759744" y="214312"/>
                  </a:lnTo>
                  <a:lnTo>
                    <a:pt x="1521619" y="283369"/>
                  </a:lnTo>
                  <a:lnTo>
                    <a:pt x="1257300" y="361950"/>
                  </a:lnTo>
                  <a:lnTo>
                    <a:pt x="1040606" y="431006"/>
                  </a:lnTo>
                  <a:lnTo>
                    <a:pt x="785812" y="507206"/>
                  </a:lnTo>
                  <a:lnTo>
                    <a:pt x="564356" y="554831"/>
                  </a:lnTo>
                  <a:lnTo>
                    <a:pt x="419100" y="578644"/>
                  </a:lnTo>
                  <a:lnTo>
                    <a:pt x="388144" y="581025"/>
                  </a:lnTo>
                  <a:lnTo>
                    <a:pt x="354806" y="578644"/>
                  </a:lnTo>
                  <a:lnTo>
                    <a:pt x="302419" y="569119"/>
                  </a:lnTo>
                  <a:lnTo>
                    <a:pt x="254794" y="552450"/>
                  </a:lnTo>
                  <a:lnTo>
                    <a:pt x="202406" y="528637"/>
                  </a:lnTo>
                  <a:lnTo>
                    <a:pt x="161925" y="504825"/>
                  </a:lnTo>
                  <a:lnTo>
                    <a:pt x="100012" y="459581"/>
                  </a:lnTo>
                  <a:lnTo>
                    <a:pt x="50006" y="416719"/>
                  </a:lnTo>
                  <a:lnTo>
                    <a:pt x="19050" y="388144"/>
                  </a:lnTo>
                  <a:lnTo>
                    <a:pt x="9525" y="373856"/>
                  </a:lnTo>
                  <a:lnTo>
                    <a:pt x="4762" y="357187"/>
                  </a:lnTo>
                  <a:lnTo>
                    <a:pt x="0" y="333375"/>
                  </a:lnTo>
                  <a:lnTo>
                    <a:pt x="7144" y="321469"/>
                  </a:lnTo>
                  <a:lnTo>
                    <a:pt x="23812" y="323850"/>
                  </a:lnTo>
                  <a:lnTo>
                    <a:pt x="50006" y="333375"/>
                  </a:lnTo>
                  <a:lnTo>
                    <a:pt x="109537" y="342900"/>
                  </a:lnTo>
                  <a:lnTo>
                    <a:pt x="223837" y="359569"/>
                  </a:lnTo>
                  <a:lnTo>
                    <a:pt x="309562" y="376237"/>
                  </a:lnTo>
                  <a:lnTo>
                    <a:pt x="354806" y="378619"/>
                  </a:lnTo>
                  <a:lnTo>
                    <a:pt x="407194" y="373856"/>
                  </a:lnTo>
                  <a:lnTo>
                    <a:pt x="478631" y="364331"/>
                  </a:lnTo>
                  <a:lnTo>
                    <a:pt x="628650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2">
              <a:extLst>
                <a:ext uri="{FF2B5EF4-FFF2-40B4-BE49-F238E27FC236}">
                  <a16:creationId xmlns:a16="http://schemas.microsoft.com/office/drawing/2014/main" id="{B9B7A0A6-2435-454E-BCC6-6EC9224FE7B7}"/>
                </a:ext>
              </a:extLst>
            </p:cNvPr>
            <p:cNvSpPr/>
            <p:nvPr/>
          </p:nvSpPr>
          <p:spPr>
            <a:xfrm>
              <a:off x="4727575" y="3525838"/>
              <a:ext cx="2001838" cy="641350"/>
            </a:xfrm>
            <a:custGeom>
              <a:avLst/>
              <a:gdLst>
                <a:gd name="connsiteX0" fmla="*/ 685800 w 2002632"/>
                <a:gd name="connsiteY0" fmla="*/ 521494 h 640557"/>
                <a:gd name="connsiteX1" fmla="*/ 804863 w 2002632"/>
                <a:gd name="connsiteY1" fmla="*/ 483394 h 640557"/>
                <a:gd name="connsiteX2" fmla="*/ 966788 w 2002632"/>
                <a:gd name="connsiteY2" fmla="*/ 426244 h 640557"/>
                <a:gd name="connsiteX3" fmla="*/ 1207294 w 2002632"/>
                <a:gd name="connsiteY3" fmla="*/ 357188 h 640557"/>
                <a:gd name="connsiteX4" fmla="*/ 1314450 w 2002632"/>
                <a:gd name="connsiteY4" fmla="*/ 328613 h 640557"/>
                <a:gd name="connsiteX5" fmla="*/ 1421607 w 2002632"/>
                <a:gd name="connsiteY5" fmla="*/ 304800 h 640557"/>
                <a:gd name="connsiteX6" fmla="*/ 1490663 w 2002632"/>
                <a:gd name="connsiteY6" fmla="*/ 290513 h 640557"/>
                <a:gd name="connsiteX7" fmla="*/ 1597819 w 2002632"/>
                <a:gd name="connsiteY7" fmla="*/ 269082 h 640557"/>
                <a:gd name="connsiteX8" fmla="*/ 1659732 w 2002632"/>
                <a:gd name="connsiteY8" fmla="*/ 257175 h 640557"/>
                <a:gd name="connsiteX9" fmla="*/ 1728788 w 2002632"/>
                <a:gd name="connsiteY9" fmla="*/ 245269 h 640557"/>
                <a:gd name="connsiteX10" fmla="*/ 1831182 w 2002632"/>
                <a:gd name="connsiteY10" fmla="*/ 230982 h 640557"/>
                <a:gd name="connsiteX11" fmla="*/ 1895475 w 2002632"/>
                <a:gd name="connsiteY11" fmla="*/ 216694 h 640557"/>
                <a:gd name="connsiteX12" fmla="*/ 1940719 w 2002632"/>
                <a:gd name="connsiteY12" fmla="*/ 202407 h 640557"/>
                <a:gd name="connsiteX13" fmla="*/ 1974057 w 2002632"/>
                <a:gd name="connsiteY13" fmla="*/ 183357 h 640557"/>
                <a:gd name="connsiteX14" fmla="*/ 1993107 w 2002632"/>
                <a:gd name="connsiteY14" fmla="*/ 166688 h 640557"/>
                <a:gd name="connsiteX15" fmla="*/ 2002632 w 2002632"/>
                <a:gd name="connsiteY15" fmla="*/ 147638 h 640557"/>
                <a:gd name="connsiteX16" fmla="*/ 2002632 w 2002632"/>
                <a:gd name="connsiteY16" fmla="*/ 138113 h 640557"/>
                <a:gd name="connsiteX17" fmla="*/ 1995488 w 2002632"/>
                <a:gd name="connsiteY17" fmla="*/ 119063 h 640557"/>
                <a:gd name="connsiteX18" fmla="*/ 1981200 w 2002632"/>
                <a:gd name="connsiteY18" fmla="*/ 97632 h 640557"/>
                <a:gd name="connsiteX19" fmla="*/ 1957388 w 2002632"/>
                <a:gd name="connsiteY19" fmla="*/ 73819 h 640557"/>
                <a:gd name="connsiteX20" fmla="*/ 1940719 w 2002632"/>
                <a:gd name="connsiteY20" fmla="*/ 61913 h 640557"/>
                <a:gd name="connsiteX21" fmla="*/ 1885950 w 2002632"/>
                <a:gd name="connsiteY21" fmla="*/ 38100 h 640557"/>
                <a:gd name="connsiteX22" fmla="*/ 1831182 w 2002632"/>
                <a:gd name="connsiteY22" fmla="*/ 21432 h 640557"/>
                <a:gd name="connsiteX23" fmla="*/ 1762125 w 2002632"/>
                <a:gd name="connsiteY23" fmla="*/ 4763 h 640557"/>
                <a:gd name="connsiteX24" fmla="*/ 1704975 w 2002632"/>
                <a:gd name="connsiteY24" fmla="*/ 0 h 640557"/>
                <a:gd name="connsiteX25" fmla="*/ 1654969 w 2002632"/>
                <a:gd name="connsiteY25" fmla="*/ 2382 h 640557"/>
                <a:gd name="connsiteX26" fmla="*/ 1602582 w 2002632"/>
                <a:gd name="connsiteY26" fmla="*/ 14288 h 640557"/>
                <a:gd name="connsiteX27" fmla="*/ 1576388 w 2002632"/>
                <a:gd name="connsiteY27" fmla="*/ 30957 h 640557"/>
                <a:gd name="connsiteX28" fmla="*/ 1497807 w 2002632"/>
                <a:gd name="connsiteY28" fmla="*/ 73819 h 640557"/>
                <a:gd name="connsiteX29" fmla="*/ 1428750 w 2002632"/>
                <a:gd name="connsiteY29" fmla="*/ 104775 h 640557"/>
                <a:gd name="connsiteX30" fmla="*/ 1307307 w 2002632"/>
                <a:gd name="connsiteY30" fmla="*/ 152400 h 640557"/>
                <a:gd name="connsiteX31" fmla="*/ 1154907 w 2002632"/>
                <a:gd name="connsiteY31" fmla="*/ 202407 h 640557"/>
                <a:gd name="connsiteX32" fmla="*/ 1083469 w 2002632"/>
                <a:gd name="connsiteY32" fmla="*/ 221457 h 640557"/>
                <a:gd name="connsiteX33" fmla="*/ 871538 w 2002632"/>
                <a:gd name="connsiteY33" fmla="*/ 288132 h 640557"/>
                <a:gd name="connsiteX34" fmla="*/ 771525 w 2002632"/>
                <a:gd name="connsiteY34" fmla="*/ 328613 h 640557"/>
                <a:gd name="connsiteX35" fmla="*/ 676275 w 2002632"/>
                <a:gd name="connsiteY35" fmla="*/ 359569 h 640557"/>
                <a:gd name="connsiteX36" fmla="*/ 540544 w 2002632"/>
                <a:gd name="connsiteY36" fmla="*/ 395288 h 640557"/>
                <a:gd name="connsiteX37" fmla="*/ 433388 w 2002632"/>
                <a:gd name="connsiteY37" fmla="*/ 416719 h 640557"/>
                <a:gd name="connsiteX38" fmla="*/ 342900 w 2002632"/>
                <a:gd name="connsiteY38" fmla="*/ 428625 h 640557"/>
                <a:gd name="connsiteX39" fmla="*/ 240507 w 2002632"/>
                <a:gd name="connsiteY39" fmla="*/ 438150 h 640557"/>
                <a:gd name="connsiteX40" fmla="*/ 195263 w 2002632"/>
                <a:gd name="connsiteY40" fmla="*/ 433388 h 640557"/>
                <a:gd name="connsiteX41" fmla="*/ 154782 w 2002632"/>
                <a:gd name="connsiteY41" fmla="*/ 421482 h 640557"/>
                <a:gd name="connsiteX42" fmla="*/ 128588 w 2002632"/>
                <a:gd name="connsiteY42" fmla="*/ 411957 h 640557"/>
                <a:gd name="connsiteX43" fmla="*/ 69057 w 2002632"/>
                <a:gd name="connsiteY43" fmla="*/ 385763 h 640557"/>
                <a:gd name="connsiteX44" fmla="*/ 47625 w 2002632"/>
                <a:gd name="connsiteY44" fmla="*/ 376238 h 640557"/>
                <a:gd name="connsiteX45" fmla="*/ 33338 w 2002632"/>
                <a:gd name="connsiteY45" fmla="*/ 373857 h 640557"/>
                <a:gd name="connsiteX46" fmla="*/ 11907 w 2002632"/>
                <a:gd name="connsiteY46" fmla="*/ 376238 h 640557"/>
                <a:gd name="connsiteX47" fmla="*/ 0 w 2002632"/>
                <a:gd name="connsiteY47" fmla="*/ 381000 h 640557"/>
                <a:gd name="connsiteX48" fmla="*/ 0 w 2002632"/>
                <a:gd name="connsiteY48" fmla="*/ 392907 h 640557"/>
                <a:gd name="connsiteX49" fmla="*/ 4763 w 2002632"/>
                <a:gd name="connsiteY49" fmla="*/ 409575 h 640557"/>
                <a:gd name="connsiteX50" fmla="*/ 30957 w 2002632"/>
                <a:gd name="connsiteY50" fmla="*/ 452438 h 640557"/>
                <a:gd name="connsiteX51" fmla="*/ 57150 w 2002632"/>
                <a:gd name="connsiteY51" fmla="*/ 488157 h 640557"/>
                <a:gd name="connsiteX52" fmla="*/ 80963 w 2002632"/>
                <a:gd name="connsiteY52" fmla="*/ 516732 h 640557"/>
                <a:gd name="connsiteX53" fmla="*/ 104775 w 2002632"/>
                <a:gd name="connsiteY53" fmla="*/ 542925 h 640557"/>
                <a:gd name="connsiteX54" fmla="*/ 130969 w 2002632"/>
                <a:gd name="connsiteY54" fmla="*/ 564357 h 640557"/>
                <a:gd name="connsiteX55" fmla="*/ 164307 w 2002632"/>
                <a:gd name="connsiteY55" fmla="*/ 588169 h 640557"/>
                <a:gd name="connsiteX56" fmla="*/ 195263 w 2002632"/>
                <a:gd name="connsiteY56" fmla="*/ 604838 h 640557"/>
                <a:gd name="connsiteX57" fmla="*/ 233363 w 2002632"/>
                <a:gd name="connsiteY57" fmla="*/ 621507 h 640557"/>
                <a:gd name="connsiteX58" fmla="*/ 278607 w 2002632"/>
                <a:gd name="connsiteY58" fmla="*/ 633413 h 640557"/>
                <a:gd name="connsiteX59" fmla="*/ 321469 w 2002632"/>
                <a:gd name="connsiteY59" fmla="*/ 640557 h 640557"/>
                <a:gd name="connsiteX60" fmla="*/ 352425 w 2002632"/>
                <a:gd name="connsiteY60" fmla="*/ 640557 h 640557"/>
                <a:gd name="connsiteX61" fmla="*/ 390525 w 2002632"/>
                <a:gd name="connsiteY61" fmla="*/ 628650 h 640557"/>
                <a:gd name="connsiteX62" fmla="*/ 485775 w 2002632"/>
                <a:gd name="connsiteY62" fmla="*/ 585788 h 640557"/>
                <a:gd name="connsiteX63" fmla="*/ 511969 w 2002632"/>
                <a:gd name="connsiteY63" fmla="*/ 573882 h 640557"/>
                <a:gd name="connsiteX64" fmla="*/ 614363 w 2002632"/>
                <a:gd name="connsiteY64" fmla="*/ 542925 h 640557"/>
                <a:gd name="connsiteX65" fmla="*/ 685800 w 2002632"/>
                <a:gd name="connsiteY65" fmla="*/ 521494 h 640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002632" h="640557">
                  <a:moveTo>
                    <a:pt x="685800" y="521494"/>
                  </a:moveTo>
                  <a:lnTo>
                    <a:pt x="804863" y="483394"/>
                  </a:lnTo>
                  <a:lnTo>
                    <a:pt x="966788" y="426244"/>
                  </a:lnTo>
                  <a:lnTo>
                    <a:pt x="1207294" y="357188"/>
                  </a:lnTo>
                  <a:lnTo>
                    <a:pt x="1314450" y="328613"/>
                  </a:lnTo>
                  <a:lnTo>
                    <a:pt x="1421607" y="304800"/>
                  </a:lnTo>
                  <a:lnTo>
                    <a:pt x="1490663" y="290513"/>
                  </a:lnTo>
                  <a:lnTo>
                    <a:pt x="1597819" y="269082"/>
                  </a:lnTo>
                  <a:lnTo>
                    <a:pt x="1659732" y="257175"/>
                  </a:lnTo>
                  <a:lnTo>
                    <a:pt x="1728788" y="245269"/>
                  </a:lnTo>
                  <a:lnTo>
                    <a:pt x="1831182" y="230982"/>
                  </a:lnTo>
                  <a:lnTo>
                    <a:pt x="1895475" y="216694"/>
                  </a:lnTo>
                  <a:lnTo>
                    <a:pt x="1940719" y="202407"/>
                  </a:lnTo>
                  <a:lnTo>
                    <a:pt x="1974057" y="183357"/>
                  </a:lnTo>
                  <a:lnTo>
                    <a:pt x="1993107" y="166688"/>
                  </a:lnTo>
                  <a:lnTo>
                    <a:pt x="2002632" y="147638"/>
                  </a:lnTo>
                  <a:lnTo>
                    <a:pt x="2002632" y="138113"/>
                  </a:lnTo>
                  <a:lnTo>
                    <a:pt x="1995488" y="119063"/>
                  </a:lnTo>
                  <a:lnTo>
                    <a:pt x="1981200" y="97632"/>
                  </a:lnTo>
                  <a:lnTo>
                    <a:pt x="1957388" y="73819"/>
                  </a:lnTo>
                  <a:lnTo>
                    <a:pt x="1940719" y="61913"/>
                  </a:lnTo>
                  <a:lnTo>
                    <a:pt x="1885950" y="38100"/>
                  </a:lnTo>
                  <a:lnTo>
                    <a:pt x="1831182" y="21432"/>
                  </a:lnTo>
                  <a:lnTo>
                    <a:pt x="1762125" y="4763"/>
                  </a:lnTo>
                  <a:lnTo>
                    <a:pt x="1704975" y="0"/>
                  </a:lnTo>
                  <a:lnTo>
                    <a:pt x="1654969" y="2382"/>
                  </a:lnTo>
                  <a:lnTo>
                    <a:pt x="1602582" y="14288"/>
                  </a:lnTo>
                  <a:lnTo>
                    <a:pt x="1576388" y="30957"/>
                  </a:lnTo>
                  <a:lnTo>
                    <a:pt x="1497807" y="73819"/>
                  </a:lnTo>
                  <a:lnTo>
                    <a:pt x="1428750" y="104775"/>
                  </a:lnTo>
                  <a:lnTo>
                    <a:pt x="1307307" y="152400"/>
                  </a:lnTo>
                  <a:lnTo>
                    <a:pt x="1154907" y="202407"/>
                  </a:lnTo>
                  <a:lnTo>
                    <a:pt x="1083469" y="221457"/>
                  </a:lnTo>
                  <a:lnTo>
                    <a:pt x="871538" y="288132"/>
                  </a:lnTo>
                  <a:lnTo>
                    <a:pt x="771525" y="328613"/>
                  </a:lnTo>
                  <a:lnTo>
                    <a:pt x="676275" y="359569"/>
                  </a:lnTo>
                  <a:lnTo>
                    <a:pt x="540544" y="395288"/>
                  </a:lnTo>
                  <a:lnTo>
                    <a:pt x="433388" y="416719"/>
                  </a:lnTo>
                  <a:lnTo>
                    <a:pt x="342900" y="428625"/>
                  </a:lnTo>
                  <a:lnTo>
                    <a:pt x="240507" y="438150"/>
                  </a:lnTo>
                  <a:lnTo>
                    <a:pt x="195263" y="433388"/>
                  </a:lnTo>
                  <a:lnTo>
                    <a:pt x="154782" y="421482"/>
                  </a:lnTo>
                  <a:lnTo>
                    <a:pt x="128588" y="411957"/>
                  </a:lnTo>
                  <a:lnTo>
                    <a:pt x="69057" y="385763"/>
                  </a:lnTo>
                  <a:lnTo>
                    <a:pt x="47625" y="376238"/>
                  </a:lnTo>
                  <a:lnTo>
                    <a:pt x="33338" y="373857"/>
                  </a:lnTo>
                  <a:lnTo>
                    <a:pt x="11907" y="376238"/>
                  </a:lnTo>
                  <a:lnTo>
                    <a:pt x="0" y="381000"/>
                  </a:lnTo>
                  <a:lnTo>
                    <a:pt x="0" y="392907"/>
                  </a:lnTo>
                  <a:lnTo>
                    <a:pt x="4763" y="409575"/>
                  </a:lnTo>
                  <a:lnTo>
                    <a:pt x="30957" y="452438"/>
                  </a:lnTo>
                  <a:lnTo>
                    <a:pt x="57150" y="488157"/>
                  </a:lnTo>
                  <a:lnTo>
                    <a:pt x="80963" y="516732"/>
                  </a:lnTo>
                  <a:lnTo>
                    <a:pt x="104775" y="542925"/>
                  </a:lnTo>
                  <a:lnTo>
                    <a:pt x="130969" y="564357"/>
                  </a:lnTo>
                  <a:lnTo>
                    <a:pt x="164307" y="588169"/>
                  </a:lnTo>
                  <a:lnTo>
                    <a:pt x="195263" y="604838"/>
                  </a:lnTo>
                  <a:lnTo>
                    <a:pt x="233363" y="621507"/>
                  </a:lnTo>
                  <a:lnTo>
                    <a:pt x="278607" y="633413"/>
                  </a:lnTo>
                  <a:lnTo>
                    <a:pt x="321469" y="640557"/>
                  </a:lnTo>
                  <a:lnTo>
                    <a:pt x="352425" y="640557"/>
                  </a:lnTo>
                  <a:lnTo>
                    <a:pt x="390525" y="628650"/>
                  </a:lnTo>
                  <a:lnTo>
                    <a:pt x="485775" y="585788"/>
                  </a:lnTo>
                  <a:lnTo>
                    <a:pt x="511969" y="573882"/>
                  </a:lnTo>
                  <a:lnTo>
                    <a:pt x="614363" y="542925"/>
                  </a:lnTo>
                  <a:lnTo>
                    <a:pt x="685800" y="521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6">
              <a:extLst>
                <a:ext uri="{FF2B5EF4-FFF2-40B4-BE49-F238E27FC236}">
                  <a16:creationId xmlns:a16="http://schemas.microsoft.com/office/drawing/2014/main" id="{C43863DB-AB41-4BCF-8280-C909ABC05A1C}"/>
                </a:ext>
              </a:extLst>
            </p:cNvPr>
            <p:cNvSpPr/>
            <p:nvPr/>
          </p:nvSpPr>
          <p:spPr>
            <a:xfrm rot="16200000">
              <a:off x="3848100" y="2689225"/>
              <a:ext cx="4578350" cy="2171700"/>
            </a:xfrm>
            <a:custGeom>
              <a:avLst/>
              <a:gdLst>
                <a:gd name="connsiteX0" fmla="*/ 2343849 w 4579464"/>
                <a:gd name="connsiteY0" fmla="*/ 544907 h 2172166"/>
                <a:gd name="connsiteX1" fmla="*/ 2564052 w 4579464"/>
                <a:gd name="connsiteY1" fmla="*/ 492656 h 2172166"/>
                <a:gd name="connsiteX2" fmla="*/ 2758129 w 4579464"/>
                <a:gd name="connsiteY2" fmla="*/ 447869 h 2172166"/>
                <a:gd name="connsiteX3" fmla="*/ 3064173 w 4579464"/>
                <a:gd name="connsiteY3" fmla="*/ 388153 h 2172166"/>
                <a:gd name="connsiteX4" fmla="*/ 3317965 w 4579464"/>
                <a:gd name="connsiteY4" fmla="*/ 339634 h 2172166"/>
                <a:gd name="connsiteX5" fmla="*/ 3433665 w 4579464"/>
                <a:gd name="connsiteY5" fmla="*/ 317240 h 2172166"/>
                <a:gd name="connsiteX6" fmla="*/ 3717316 w 4579464"/>
                <a:gd name="connsiteY6" fmla="*/ 279918 h 2172166"/>
                <a:gd name="connsiteX7" fmla="*/ 3862873 w 4579464"/>
                <a:gd name="connsiteY7" fmla="*/ 257524 h 2172166"/>
                <a:gd name="connsiteX8" fmla="*/ 3971108 w 4579464"/>
                <a:gd name="connsiteY8" fmla="*/ 242595 h 2172166"/>
                <a:gd name="connsiteX9" fmla="*/ 4101737 w 4579464"/>
                <a:gd name="connsiteY9" fmla="*/ 223934 h 2172166"/>
                <a:gd name="connsiteX10" fmla="*/ 4202507 w 4579464"/>
                <a:gd name="connsiteY10" fmla="*/ 209005 h 2172166"/>
                <a:gd name="connsiteX11" fmla="*/ 4265956 w 4579464"/>
                <a:gd name="connsiteY11" fmla="*/ 197809 h 2172166"/>
                <a:gd name="connsiteX12" fmla="*/ 4307010 w 4579464"/>
                <a:gd name="connsiteY12" fmla="*/ 186612 h 2172166"/>
                <a:gd name="connsiteX13" fmla="*/ 4355529 w 4579464"/>
                <a:gd name="connsiteY13" fmla="*/ 167951 h 2172166"/>
                <a:gd name="connsiteX14" fmla="*/ 4415245 w 4579464"/>
                <a:gd name="connsiteY14" fmla="*/ 126896 h 2172166"/>
                <a:gd name="connsiteX15" fmla="*/ 4467497 w 4579464"/>
                <a:gd name="connsiteY15" fmla="*/ 82109 h 2172166"/>
                <a:gd name="connsiteX16" fmla="*/ 4504819 w 4579464"/>
                <a:gd name="connsiteY16" fmla="*/ 33590 h 2172166"/>
                <a:gd name="connsiteX17" fmla="*/ 4530945 w 4579464"/>
                <a:gd name="connsiteY17" fmla="*/ 7464 h 2172166"/>
                <a:gd name="connsiteX18" fmla="*/ 4549606 w 4579464"/>
                <a:gd name="connsiteY18" fmla="*/ 0 h 2172166"/>
                <a:gd name="connsiteX19" fmla="*/ 4560803 w 4579464"/>
                <a:gd name="connsiteY19" fmla="*/ 0 h 2172166"/>
                <a:gd name="connsiteX20" fmla="*/ 4572000 w 4579464"/>
                <a:gd name="connsiteY20" fmla="*/ 7464 h 2172166"/>
                <a:gd name="connsiteX21" fmla="*/ 4579464 w 4579464"/>
                <a:gd name="connsiteY21" fmla="*/ 22393 h 2172166"/>
                <a:gd name="connsiteX22" fmla="*/ 4575732 w 4579464"/>
                <a:gd name="connsiteY22" fmla="*/ 52251 h 2172166"/>
                <a:gd name="connsiteX23" fmla="*/ 4568267 w 4579464"/>
                <a:gd name="connsiteY23" fmla="*/ 93306 h 2172166"/>
                <a:gd name="connsiteX24" fmla="*/ 4534677 w 4579464"/>
                <a:gd name="connsiteY24" fmla="*/ 227666 h 2172166"/>
                <a:gd name="connsiteX25" fmla="*/ 4493623 w 4579464"/>
                <a:gd name="connsiteY25" fmla="*/ 365760 h 2172166"/>
                <a:gd name="connsiteX26" fmla="*/ 4474961 w 4579464"/>
                <a:gd name="connsiteY26" fmla="*/ 418011 h 2172166"/>
                <a:gd name="connsiteX27" fmla="*/ 4460032 w 4579464"/>
                <a:gd name="connsiteY27" fmla="*/ 440404 h 2172166"/>
                <a:gd name="connsiteX28" fmla="*/ 4437639 w 4579464"/>
                <a:gd name="connsiteY28" fmla="*/ 459066 h 2172166"/>
                <a:gd name="connsiteX29" fmla="*/ 4392852 w 4579464"/>
                <a:gd name="connsiteY29" fmla="*/ 477727 h 2172166"/>
                <a:gd name="connsiteX30" fmla="*/ 4336868 w 4579464"/>
                <a:gd name="connsiteY30" fmla="*/ 492656 h 2172166"/>
                <a:gd name="connsiteX31" fmla="*/ 4265956 w 4579464"/>
                <a:gd name="connsiteY31" fmla="*/ 500120 h 2172166"/>
                <a:gd name="connsiteX32" fmla="*/ 4146524 w 4579464"/>
                <a:gd name="connsiteY32" fmla="*/ 496388 h 2172166"/>
                <a:gd name="connsiteX33" fmla="*/ 3959911 w 4579464"/>
                <a:gd name="connsiteY33" fmla="*/ 503853 h 2172166"/>
                <a:gd name="connsiteX34" fmla="*/ 3702387 w 4579464"/>
                <a:gd name="connsiteY34" fmla="*/ 518782 h 2172166"/>
                <a:gd name="connsiteX35" fmla="*/ 3485916 w 4579464"/>
                <a:gd name="connsiteY35" fmla="*/ 541175 h 2172166"/>
                <a:gd name="connsiteX36" fmla="*/ 3209730 w 4579464"/>
                <a:gd name="connsiteY36" fmla="*/ 589694 h 2172166"/>
                <a:gd name="connsiteX37" fmla="*/ 2996992 w 4579464"/>
                <a:gd name="connsiteY37" fmla="*/ 634481 h 2172166"/>
                <a:gd name="connsiteX38" fmla="*/ 2825309 w 4579464"/>
                <a:gd name="connsiteY38" fmla="*/ 671804 h 2172166"/>
                <a:gd name="connsiteX39" fmla="*/ 2657358 w 4579464"/>
                <a:gd name="connsiteY39" fmla="*/ 705394 h 2172166"/>
                <a:gd name="connsiteX40" fmla="*/ 2448352 w 4579464"/>
                <a:gd name="connsiteY40" fmla="*/ 753913 h 2172166"/>
                <a:gd name="connsiteX41" fmla="*/ 2284134 w 4579464"/>
                <a:gd name="connsiteY41" fmla="*/ 794968 h 2172166"/>
                <a:gd name="connsiteX42" fmla="*/ 2183363 w 4579464"/>
                <a:gd name="connsiteY42" fmla="*/ 824826 h 2172166"/>
                <a:gd name="connsiteX43" fmla="*/ 2041538 w 4579464"/>
                <a:gd name="connsiteY43" fmla="*/ 862148 h 2172166"/>
                <a:gd name="connsiteX44" fmla="*/ 1854925 w 4579464"/>
                <a:gd name="connsiteY44" fmla="*/ 914400 h 2172166"/>
                <a:gd name="connsiteX45" fmla="*/ 1757887 w 4579464"/>
                <a:gd name="connsiteY45" fmla="*/ 947990 h 2172166"/>
                <a:gd name="connsiteX46" fmla="*/ 1627258 w 4579464"/>
                <a:gd name="connsiteY46" fmla="*/ 996509 h 2172166"/>
                <a:gd name="connsiteX47" fmla="*/ 1537685 w 4579464"/>
                <a:gd name="connsiteY47" fmla="*/ 1033831 h 2172166"/>
                <a:gd name="connsiteX48" fmla="*/ 1481701 w 4579464"/>
                <a:gd name="connsiteY48" fmla="*/ 1063689 h 2172166"/>
                <a:gd name="connsiteX49" fmla="*/ 1201783 w 4579464"/>
                <a:gd name="connsiteY49" fmla="*/ 1212979 h 2172166"/>
                <a:gd name="connsiteX50" fmla="*/ 1082351 w 4579464"/>
                <a:gd name="connsiteY50" fmla="*/ 1287624 h 2172166"/>
                <a:gd name="connsiteX51" fmla="*/ 1003974 w 4579464"/>
                <a:gd name="connsiteY51" fmla="*/ 1336143 h 2172166"/>
                <a:gd name="connsiteX52" fmla="*/ 899471 w 4579464"/>
                <a:gd name="connsiteY52" fmla="*/ 1414520 h 2172166"/>
                <a:gd name="connsiteX53" fmla="*/ 806165 w 4579464"/>
                <a:gd name="connsiteY53" fmla="*/ 1492897 h 2172166"/>
                <a:gd name="connsiteX54" fmla="*/ 735252 w 4579464"/>
                <a:gd name="connsiteY54" fmla="*/ 1563810 h 2172166"/>
                <a:gd name="connsiteX55" fmla="*/ 675536 w 4579464"/>
                <a:gd name="connsiteY55" fmla="*/ 1627258 h 2172166"/>
                <a:gd name="connsiteX56" fmla="*/ 630749 w 4579464"/>
                <a:gd name="connsiteY56" fmla="*/ 1679510 h 2172166"/>
                <a:gd name="connsiteX57" fmla="*/ 608356 w 4579464"/>
                <a:gd name="connsiteY57" fmla="*/ 1709368 h 2172166"/>
                <a:gd name="connsiteX58" fmla="*/ 186612 w 4579464"/>
                <a:gd name="connsiteY58" fmla="*/ 2149773 h 2172166"/>
                <a:gd name="connsiteX59" fmla="*/ 100770 w 4579464"/>
                <a:gd name="connsiteY59" fmla="*/ 2172166 h 2172166"/>
                <a:gd name="connsiteX60" fmla="*/ 70912 w 4579464"/>
                <a:gd name="connsiteY60" fmla="*/ 2172166 h 2172166"/>
                <a:gd name="connsiteX61" fmla="*/ 52251 w 4579464"/>
                <a:gd name="connsiteY61" fmla="*/ 2168434 h 2172166"/>
                <a:gd name="connsiteX62" fmla="*/ 29858 w 4579464"/>
                <a:gd name="connsiteY62" fmla="*/ 2153505 h 2172166"/>
                <a:gd name="connsiteX63" fmla="*/ 14929 w 4579464"/>
                <a:gd name="connsiteY63" fmla="*/ 2134844 h 2172166"/>
                <a:gd name="connsiteX64" fmla="*/ 0 w 4579464"/>
                <a:gd name="connsiteY64" fmla="*/ 2097521 h 2172166"/>
                <a:gd name="connsiteX65" fmla="*/ 3732 w 4579464"/>
                <a:gd name="connsiteY65" fmla="*/ 2063931 h 2172166"/>
                <a:gd name="connsiteX66" fmla="*/ 11196 w 4579464"/>
                <a:gd name="connsiteY66" fmla="*/ 2041537 h 2172166"/>
                <a:gd name="connsiteX67" fmla="*/ 55983 w 4579464"/>
                <a:gd name="connsiteY67" fmla="*/ 1955696 h 2172166"/>
                <a:gd name="connsiteX68" fmla="*/ 108235 w 4579464"/>
                <a:gd name="connsiteY68" fmla="*/ 1873586 h 2172166"/>
                <a:gd name="connsiteX69" fmla="*/ 164218 w 4579464"/>
                <a:gd name="connsiteY69" fmla="*/ 1795209 h 2172166"/>
                <a:gd name="connsiteX70" fmla="*/ 205273 w 4579464"/>
                <a:gd name="connsiteY70" fmla="*/ 1739226 h 2172166"/>
                <a:gd name="connsiteX71" fmla="*/ 261257 w 4579464"/>
                <a:gd name="connsiteY71" fmla="*/ 1672045 h 2172166"/>
                <a:gd name="connsiteX72" fmla="*/ 339634 w 4579464"/>
                <a:gd name="connsiteY72" fmla="*/ 1586204 h 2172166"/>
                <a:gd name="connsiteX73" fmla="*/ 414279 w 4579464"/>
                <a:gd name="connsiteY73" fmla="*/ 1507826 h 2172166"/>
                <a:gd name="connsiteX74" fmla="*/ 500120 w 4579464"/>
                <a:gd name="connsiteY74" fmla="*/ 1421985 h 2172166"/>
                <a:gd name="connsiteX75" fmla="*/ 597159 w 4579464"/>
                <a:gd name="connsiteY75" fmla="*/ 1336143 h 2172166"/>
                <a:gd name="connsiteX76" fmla="*/ 671804 w 4579464"/>
                <a:gd name="connsiteY76" fmla="*/ 1276427 h 2172166"/>
                <a:gd name="connsiteX77" fmla="*/ 787503 w 4579464"/>
                <a:gd name="connsiteY77" fmla="*/ 1190586 h 2172166"/>
                <a:gd name="connsiteX78" fmla="*/ 906935 w 4579464"/>
                <a:gd name="connsiteY78" fmla="*/ 1104744 h 2172166"/>
                <a:gd name="connsiteX79" fmla="*/ 1018903 w 4579464"/>
                <a:gd name="connsiteY79" fmla="*/ 1033831 h 2172166"/>
                <a:gd name="connsiteX80" fmla="*/ 1112209 w 4579464"/>
                <a:gd name="connsiteY80" fmla="*/ 977848 h 2172166"/>
                <a:gd name="connsiteX81" fmla="*/ 1306285 w 4579464"/>
                <a:gd name="connsiteY81" fmla="*/ 884542 h 2172166"/>
                <a:gd name="connsiteX82" fmla="*/ 1414520 w 4579464"/>
                <a:gd name="connsiteY82" fmla="*/ 839755 h 2172166"/>
                <a:gd name="connsiteX83" fmla="*/ 1533952 w 4579464"/>
                <a:gd name="connsiteY83" fmla="*/ 794968 h 2172166"/>
                <a:gd name="connsiteX84" fmla="*/ 1672045 w 4579464"/>
                <a:gd name="connsiteY84" fmla="*/ 746449 h 2172166"/>
                <a:gd name="connsiteX85" fmla="*/ 1795209 w 4579464"/>
                <a:gd name="connsiteY85" fmla="*/ 705394 h 2172166"/>
                <a:gd name="connsiteX86" fmla="*/ 1933303 w 4579464"/>
                <a:gd name="connsiteY86" fmla="*/ 660607 h 2172166"/>
                <a:gd name="connsiteX87" fmla="*/ 2112450 w 4579464"/>
                <a:gd name="connsiteY87" fmla="*/ 604623 h 2172166"/>
                <a:gd name="connsiteX88" fmla="*/ 2343849 w 4579464"/>
                <a:gd name="connsiteY88" fmla="*/ 544907 h 2172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4579464" h="2172166">
                  <a:moveTo>
                    <a:pt x="2343849" y="544907"/>
                  </a:moveTo>
                  <a:lnTo>
                    <a:pt x="2564052" y="492656"/>
                  </a:lnTo>
                  <a:lnTo>
                    <a:pt x="2758129" y="447869"/>
                  </a:lnTo>
                  <a:lnTo>
                    <a:pt x="3064173" y="388153"/>
                  </a:lnTo>
                  <a:lnTo>
                    <a:pt x="3317965" y="339634"/>
                  </a:lnTo>
                  <a:lnTo>
                    <a:pt x="3433665" y="317240"/>
                  </a:lnTo>
                  <a:lnTo>
                    <a:pt x="3717316" y="279918"/>
                  </a:lnTo>
                  <a:lnTo>
                    <a:pt x="3862873" y="257524"/>
                  </a:lnTo>
                  <a:lnTo>
                    <a:pt x="3971108" y="242595"/>
                  </a:lnTo>
                  <a:lnTo>
                    <a:pt x="4101737" y="223934"/>
                  </a:lnTo>
                  <a:lnTo>
                    <a:pt x="4202507" y="209005"/>
                  </a:lnTo>
                  <a:lnTo>
                    <a:pt x="4265956" y="197809"/>
                  </a:lnTo>
                  <a:lnTo>
                    <a:pt x="4307010" y="186612"/>
                  </a:lnTo>
                  <a:lnTo>
                    <a:pt x="4355529" y="167951"/>
                  </a:lnTo>
                  <a:lnTo>
                    <a:pt x="4415245" y="126896"/>
                  </a:lnTo>
                  <a:lnTo>
                    <a:pt x="4467497" y="82109"/>
                  </a:lnTo>
                  <a:lnTo>
                    <a:pt x="4504819" y="33590"/>
                  </a:lnTo>
                  <a:lnTo>
                    <a:pt x="4530945" y="7464"/>
                  </a:lnTo>
                  <a:lnTo>
                    <a:pt x="4549606" y="0"/>
                  </a:lnTo>
                  <a:lnTo>
                    <a:pt x="4560803" y="0"/>
                  </a:lnTo>
                  <a:lnTo>
                    <a:pt x="4572000" y="7464"/>
                  </a:lnTo>
                  <a:lnTo>
                    <a:pt x="4579464" y="22393"/>
                  </a:lnTo>
                  <a:lnTo>
                    <a:pt x="4575732" y="52251"/>
                  </a:lnTo>
                  <a:lnTo>
                    <a:pt x="4568267" y="93306"/>
                  </a:lnTo>
                  <a:lnTo>
                    <a:pt x="4534677" y="227666"/>
                  </a:lnTo>
                  <a:lnTo>
                    <a:pt x="4493623" y="365760"/>
                  </a:lnTo>
                  <a:lnTo>
                    <a:pt x="4474961" y="418011"/>
                  </a:lnTo>
                  <a:lnTo>
                    <a:pt x="4460032" y="440404"/>
                  </a:lnTo>
                  <a:lnTo>
                    <a:pt x="4437639" y="459066"/>
                  </a:lnTo>
                  <a:lnTo>
                    <a:pt x="4392852" y="477727"/>
                  </a:lnTo>
                  <a:lnTo>
                    <a:pt x="4336868" y="492656"/>
                  </a:lnTo>
                  <a:lnTo>
                    <a:pt x="4265956" y="500120"/>
                  </a:lnTo>
                  <a:lnTo>
                    <a:pt x="4146524" y="496388"/>
                  </a:lnTo>
                  <a:lnTo>
                    <a:pt x="3959911" y="503853"/>
                  </a:lnTo>
                  <a:lnTo>
                    <a:pt x="3702387" y="518782"/>
                  </a:lnTo>
                  <a:lnTo>
                    <a:pt x="3485916" y="541175"/>
                  </a:lnTo>
                  <a:lnTo>
                    <a:pt x="3209730" y="589694"/>
                  </a:lnTo>
                  <a:lnTo>
                    <a:pt x="2996992" y="634481"/>
                  </a:lnTo>
                  <a:lnTo>
                    <a:pt x="2825309" y="671804"/>
                  </a:lnTo>
                  <a:lnTo>
                    <a:pt x="2657358" y="705394"/>
                  </a:lnTo>
                  <a:lnTo>
                    <a:pt x="2448352" y="753913"/>
                  </a:lnTo>
                  <a:lnTo>
                    <a:pt x="2284134" y="794968"/>
                  </a:lnTo>
                  <a:lnTo>
                    <a:pt x="2183363" y="824826"/>
                  </a:lnTo>
                  <a:lnTo>
                    <a:pt x="2041538" y="862148"/>
                  </a:lnTo>
                  <a:lnTo>
                    <a:pt x="1854925" y="914400"/>
                  </a:lnTo>
                  <a:lnTo>
                    <a:pt x="1757887" y="947990"/>
                  </a:lnTo>
                  <a:lnTo>
                    <a:pt x="1627258" y="996509"/>
                  </a:lnTo>
                  <a:lnTo>
                    <a:pt x="1537685" y="1033831"/>
                  </a:lnTo>
                  <a:lnTo>
                    <a:pt x="1481701" y="1063689"/>
                  </a:lnTo>
                  <a:lnTo>
                    <a:pt x="1201783" y="1212979"/>
                  </a:lnTo>
                  <a:lnTo>
                    <a:pt x="1082351" y="1287624"/>
                  </a:lnTo>
                  <a:lnTo>
                    <a:pt x="1003974" y="1336143"/>
                  </a:lnTo>
                  <a:lnTo>
                    <a:pt x="899471" y="1414520"/>
                  </a:lnTo>
                  <a:lnTo>
                    <a:pt x="806165" y="1492897"/>
                  </a:lnTo>
                  <a:lnTo>
                    <a:pt x="735252" y="1563810"/>
                  </a:lnTo>
                  <a:lnTo>
                    <a:pt x="675536" y="1627258"/>
                  </a:lnTo>
                  <a:lnTo>
                    <a:pt x="630749" y="1679510"/>
                  </a:lnTo>
                  <a:lnTo>
                    <a:pt x="608356" y="1709368"/>
                  </a:lnTo>
                  <a:lnTo>
                    <a:pt x="186612" y="2149773"/>
                  </a:lnTo>
                  <a:lnTo>
                    <a:pt x="100770" y="2172166"/>
                  </a:lnTo>
                  <a:lnTo>
                    <a:pt x="70912" y="2172166"/>
                  </a:lnTo>
                  <a:lnTo>
                    <a:pt x="52251" y="2168434"/>
                  </a:lnTo>
                  <a:lnTo>
                    <a:pt x="29858" y="2153505"/>
                  </a:lnTo>
                  <a:lnTo>
                    <a:pt x="14929" y="2134844"/>
                  </a:lnTo>
                  <a:lnTo>
                    <a:pt x="0" y="2097521"/>
                  </a:lnTo>
                  <a:lnTo>
                    <a:pt x="3732" y="2063931"/>
                  </a:lnTo>
                  <a:lnTo>
                    <a:pt x="11196" y="2041537"/>
                  </a:lnTo>
                  <a:lnTo>
                    <a:pt x="55983" y="1955696"/>
                  </a:lnTo>
                  <a:lnTo>
                    <a:pt x="108235" y="1873586"/>
                  </a:lnTo>
                  <a:lnTo>
                    <a:pt x="164218" y="1795209"/>
                  </a:lnTo>
                  <a:lnTo>
                    <a:pt x="205273" y="1739226"/>
                  </a:lnTo>
                  <a:lnTo>
                    <a:pt x="261257" y="1672045"/>
                  </a:lnTo>
                  <a:lnTo>
                    <a:pt x="339634" y="1586204"/>
                  </a:lnTo>
                  <a:lnTo>
                    <a:pt x="414279" y="1507826"/>
                  </a:lnTo>
                  <a:lnTo>
                    <a:pt x="500120" y="1421985"/>
                  </a:lnTo>
                  <a:lnTo>
                    <a:pt x="597159" y="1336143"/>
                  </a:lnTo>
                  <a:lnTo>
                    <a:pt x="671804" y="1276427"/>
                  </a:lnTo>
                  <a:lnTo>
                    <a:pt x="787503" y="1190586"/>
                  </a:lnTo>
                  <a:lnTo>
                    <a:pt x="906935" y="1104744"/>
                  </a:lnTo>
                  <a:lnTo>
                    <a:pt x="1018903" y="1033831"/>
                  </a:lnTo>
                  <a:lnTo>
                    <a:pt x="1112209" y="977848"/>
                  </a:lnTo>
                  <a:lnTo>
                    <a:pt x="1306285" y="884542"/>
                  </a:lnTo>
                  <a:lnTo>
                    <a:pt x="1414520" y="839755"/>
                  </a:lnTo>
                  <a:lnTo>
                    <a:pt x="1533952" y="794968"/>
                  </a:lnTo>
                  <a:lnTo>
                    <a:pt x="1672045" y="746449"/>
                  </a:lnTo>
                  <a:lnTo>
                    <a:pt x="1795209" y="705394"/>
                  </a:lnTo>
                  <a:lnTo>
                    <a:pt x="1933303" y="660607"/>
                  </a:lnTo>
                  <a:lnTo>
                    <a:pt x="2112450" y="604623"/>
                  </a:lnTo>
                  <a:lnTo>
                    <a:pt x="2343849" y="5449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7">
              <a:extLst>
                <a:ext uri="{FF2B5EF4-FFF2-40B4-BE49-F238E27FC236}">
                  <a16:creationId xmlns:a16="http://schemas.microsoft.com/office/drawing/2014/main" id="{8AAD4D52-685A-4A46-866F-AC65E82CFBAD}"/>
                </a:ext>
              </a:extLst>
            </p:cNvPr>
            <p:cNvSpPr/>
            <p:nvPr/>
          </p:nvSpPr>
          <p:spPr>
            <a:xfrm rot="16200000">
              <a:off x="6334125" y="5118100"/>
              <a:ext cx="1233488" cy="541338"/>
            </a:xfrm>
            <a:custGeom>
              <a:avLst/>
              <a:gdLst>
                <a:gd name="connsiteX0" fmla="*/ 850106 w 1233488"/>
                <a:gd name="connsiteY0" fmla="*/ 454818 h 540543"/>
                <a:gd name="connsiteX1" fmla="*/ 654844 w 1233488"/>
                <a:gd name="connsiteY1" fmla="*/ 452437 h 540543"/>
                <a:gd name="connsiteX2" fmla="*/ 540544 w 1233488"/>
                <a:gd name="connsiteY2" fmla="*/ 454818 h 540543"/>
                <a:gd name="connsiteX3" fmla="*/ 466725 w 1233488"/>
                <a:gd name="connsiteY3" fmla="*/ 457200 h 540543"/>
                <a:gd name="connsiteX4" fmla="*/ 404813 w 1233488"/>
                <a:gd name="connsiteY4" fmla="*/ 464343 h 540543"/>
                <a:gd name="connsiteX5" fmla="*/ 283369 w 1233488"/>
                <a:gd name="connsiteY5" fmla="*/ 485775 h 540543"/>
                <a:gd name="connsiteX6" fmla="*/ 200025 w 1233488"/>
                <a:gd name="connsiteY6" fmla="*/ 502443 h 540543"/>
                <a:gd name="connsiteX7" fmla="*/ 130969 w 1233488"/>
                <a:gd name="connsiteY7" fmla="*/ 521493 h 540543"/>
                <a:gd name="connsiteX8" fmla="*/ 78581 w 1233488"/>
                <a:gd name="connsiteY8" fmla="*/ 533400 h 540543"/>
                <a:gd name="connsiteX9" fmla="*/ 33338 w 1233488"/>
                <a:gd name="connsiteY9" fmla="*/ 540543 h 540543"/>
                <a:gd name="connsiteX10" fmla="*/ 0 w 1233488"/>
                <a:gd name="connsiteY10" fmla="*/ 535781 h 540543"/>
                <a:gd name="connsiteX11" fmla="*/ 607219 w 1233488"/>
                <a:gd name="connsiteY11" fmla="*/ 0 h 540543"/>
                <a:gd name="connsiteX12" fmla="*/ 557213 w 1233488"/>
                <a:gd name="connsiteY12" fmla="*/ 66675 h 540543"/>
                <a:gd name="connsiteX13" fmla="*/ 545306 w 1233488"/>
                <a:gd name="connsiteY13" fmla="*/ 92868 h 540543"/>
                <a:gd name="connsiteX14" fmla="*/ 540544 w 1233488"/>
                <a:gd name="connsiteY14" fmla="*/ 116681 h 540543"/>
                <a:gd name="connsiteX15" fmla="*/ 542925 w 1233488"/>
                <a:gd name="connsiteY15" fmla="*/ 142875 h 540543"/>
                <a:gd name="connsiteX16" fmla="*/ 552450 w 1233488"/>
                <a:gd name="connsiteY16" fmla="*/ 161925 h 540543"/>
                <a:gd name="connsiteX17" fmla="*/ 564356 w 1233488"/>
                <a:gd name="connsiteY17" fmla="*/ 176212 h 540543"/>
                <a:gd name="connsiteX18" fmla="*/ 590550 w 1233488"/>
                <a:gd name="connsiteY18" fmla="*/ 195262 h 540543"/>
                <a:gd name="connsiteX19" fmla="*/ 657225 w 1233488"/>
                <a:gd name="connsiteY19" fmla="*/ 235743 h 540543"/>
                <a:gd name="connsiteX20" fmla="*/ 754856 w 1233488"/>
                <a:gd name="connsiteY20" fmla="*/ 280987 h 540543"/>
                <a:gd name="connsiteX21" fmla="*/ 942975 w 1233488"/>
                <a:gd name="connsiteY21" fmla="*/ 352425 h 540543"/>
                <a:gd name="connsiteX22" fmla="*/ 1107281 w 1233488"/>
                <a:gd name="connsiteY22" fmla="*/ 402431 h 540543"/>
                <a:gd name="connsiteX23" fmla="*/ 1197769 w 1233488"/>
                <a:gd name="connsiteY23" fmla="*/ 426243 h 540543"/>
                <a:gd name="connsiteX24" fmla="*/ 1216819 w 1233488"/>
                <a:gd name="connsiteY24" fmla="*/ 431006 h 540543"/>
                <a:gd name="connsiteX25" fmla="*/ 1226344 w 1233488"/>
                <a:gd name="connsiteY25" fmla="*/ 438150 h 540543"/>
                <a:gd name="connsiteX26" fmla="*/ 1233488 w 1233488"/>
                <a:gd name="connsiteY26" fmla="*/ 454818 h 540543"/>
                <a:gd name="connsiteX27" fmla="*/ 1228725 w 1233488"/>
                <a:gd name="connsiteY27" fmla="*/ 469106 h 540543"/>
                <a:gd name="connsiteX28" fmla="*/ 1209675 w 1233488"/>
                <a:gd name="connsiteY28" fmla="*/ 473868 h 540543"/>
                <a:gd name="connsiteX29" fmla="*/ 1169194 w 1233488"/>
                <a:gd name="connsiteY29" fmla="*/ 476250 h 540543"/>
                <a:gd name="connsiteX30" fmla="*/ 1090613 w 1233488"/>
                <a:gd name="connsiteY30" fmla="*/ 469106 h 540543"/>
                <a:gd name="connsiteX31" fmla="*/ 992981 w 1233488"/>
                <a:gd name="connsiteY31" fmla="*/ 461962 h 540543"/>
                <a:gd name="connsiteX32" fmla="*/ 850106 w 1233488"/>
                <a:gd name="connsiteY32" fmla="*/ 454818 h 54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33488" h="540543">
                  <a:moveTo>
                    <a:pt x="850106" y="454818"/>
                  </a:moveTo>
                  <a:lnTo>
                    <a:pt x="654844" y="452437"/>
                  </a:lnTo>
                  <a:lnTo>
                    <a:pt x="540544" y="454818"/>
                  </a:lnTo>
                  <a:lnTo>
                    <a:pt x="466725" y="457200"/>
                  </a:lnTo>
                  <a:lnTo>
                    <a:pt x="404813" y="464343"/>
                  </a:lnTo>
                  <a:lnTo>
                    <a:pt x="283369" y="485775"/>
                  </a:lnTo>
                  <a:lnTo>
                    <a:pt x="200025" y="502443"/>
                  </a:lnTo>
                  <a:lnTo>
                    <a:pt x="130969" y="521493"/>
                  </a:lnTo>
                  <a:lnTo>
                    <a:pt x="78581" y="533400"/>
                  </a:lnTo>
                  <a:lnTo>
                    <a:pt x="33338" y="540543"/>
                  </a:lnTo>
                  <a:lnTo>
                    <a:pt x="0" y="535781"/>
                  </a:lnTo>
                  <a:lnTo>
                    <a:pt x="607219" y="0"/>
                  </a:lnTo>
                  <a:lnTo>
                    <a:pt x="557213" y="66675"/>
                  </a:lnTo>
                  <a:lnTo>
                    <a:pt x="545306" y="92868"/>
                  </a:lnTo>
                  <a:lnTo>
                    <a:pt x="540544" y="116681"/>
                  </a:lnTo>
                  <a:lnTo>
                    <a:pt x="542925" y="142875"/>
                  </a:lnTo>
                  <a:lnTo>
                    <a:pt x="552450" y="161925"/>
                  </a:lnTo>
                  <a:lnTo>
                    <a:pt x="564356" y="176212"/>
                  </a:lnTo>
                  <a:lnTo>
                    <a:pt x="590550" y="195262"/>
                  </a:lnTo>
                  <a:lnTo>
                    <a:pt x="657225" y="235743"/>
                  </a:lnTo>
                  <a:lnTo>
                    <a:pt x="754856" y="280987"/>
                  </a:lnTo>
                  <a:lnTo>
                    <a:pt x="942975" y="352425"/>
                  </a:lnTo>
                  <a:lnTo>
                    <a:pt x="1107281" y="402431"/>
                  </a:lnTo>
                  <a:lnTo>
                    <a:pt x="1197769" y="426243"/>
                  </a:lnTo>
                  <a:lnTo>
                    <a:pt x="1216819" y="431006"/>
                  </a:lnTo>
                  <a:lnTo>
                    <a:pt x="1226344" y="438150"/>
                  </a:lnTo>
                  <a:lnTo>
                    <a:pt x="1233488" y="454818"/>
                  </a:lnTo>
                  <a:lnTo>
                    <a:pt x="1228725" y="469106"/>
                  </a:lnTo>
                  <a:lnTo>
                    <a:pt x="1209675" y="473868"/>
                  </a:lnTo>
                  <a:lnTo>
                    <a:pt x="1169194" y="476250"/>
                  </a:lnTo>
                  <a:lnTo>
                    <a:pt x="1090613" y="469106"/>
                  </a:lnTo>
                  <a:lnTo>
                    <a:pt x="992981" y="461962"/>
                  </a:lnTo>
                  <a:lnTo>
                    <a:pt x="850106" y="4548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3">
              <a:extLst>
                <a:ext uri="{FF2B5EF4-FFF2-40B4-BE49-F238E27FC236}">
                  <a16:creationId xmlns:a16="http://schemas.microsoft.com/office/drawing/2014/main" id="{92811EAB-8715-4DC9-AF00-9529B3D60650}"/>
                </a:ext>
              </a:extLst>
            </p:cNvPr>
            <p:cNvSpPr/>
            <p:nvPr/>
          </p:nvSpPr>
          <p:spPr>
            <a:xfrm>
              <a:off x="4381500" y="3929063"/>
              <a:ext cx="2312988" cy="1866900"/>
            </a:xfrm>
            <a:custGeom>
              <a:avLst/>
              <a:gdLst>
                <a:gd name="connsiteX0" fmla="*/ 1271588 w 2312194"/>
                <a:gd name="connsiteY0" fmla="*/ 1078706 h 1866900"/>
                <a:gd name="connsiteX1" fmla="*/ 1362075 w 2312194"/>
                <a:gd name="connsiteY1" fmla="*/ 1004887 h 1866900"/>
                <a:gd name="connsiteX2" fmla="*/ 1454944 w 2312194"/>
                <a:gd name="connsiteY2" fmla="*/ 921543 h 1866900"/>
                <a:gd name="connsiteX3" fmla="*/ 1531144 w 2312194"/>
                <a:gd name="connsiteY3" fmla="*/ 840581 h 1866900"/>
                <a:gd name="connsiteX4" fmla="*/ 1564481 w 2312194"/>
                <a:gd name="connsiteY4" fmla="*/ 800100 h 1866900"/>
                <a:gd name="connsiteX5" fmla="*/ 1778794 w 2312194"/>
                <a:gd name="connsiteY5" fmla="*/ 583406 h 1866900"/>
                <a:gd name="connsiteX6" fmla="*/ 1845469 w 2312194"/>
                <a:gd name="connsiteY6" fmla="*/ 502443 h 1866900"/>
                <a:gd name="connsiteX7" fmla="*/ 1921669 w 2312194"/>
                <a:gd name="connsiteY7" fmla="*/ 409575 h 1866900"/>
                <a:gd name="connsiteX8" fmla="*/ 1947863 w 2312194"/>
                <a:gd name="connsiteY8" fmla="*/ 373856 h 1866900"/>
                <a:gd name="connsiteX9" fmla="*/ 1990725 w 2312194"/>
                <a:gd name="connsiteY9" fmla="*/ 307181 h 1866900"/>
                <a:gd name="connsiteX10" fmla="*/ 2009775 w 2312194"/>
                <a:gd name="connsiteY10" fmla="*/ 269081 h 1866900"/>
                <a:gd name="connsiteX11" fmla="*/ 2016919 w 2312194"/>
                <a:gd name="connsiteY11" fmla="*/ 245268 h 1866900"/>
                <a:gd name="connsiteX12" fmla="*/ 2016919 w 2312194"/>
                <a:gd name="connsiteY12" fmla="*/ 226218 h 1866900"/>
                <a:gd name="connsiteX13" fmla="*/ 2016919 w 2312194"/>
                <a:gd name="connsiteY13" fmla="*/ 195262 h 1866900"/>
                <a:gd name="connsiteX14" fmla="*/ 2012156 w 2312194"/>
                <a:gd name="connsiteY14" fmla="*/ 154781 h 1866900"/>
                <a:gd name="connsiteX15" fmla="*/ 2000250 w 2312194"/>
                <a:gd name="connsiteY15" fmla="*/ 107156 h 1866900"/>
                <a:gd name="connsiteX16" fmla="*/ 1983581 w 2312194"/>
                <a:gd name="connsiteY16" fmla="*/ 73818 h 1866900"/>
                <a:gd name="connsiteX17" fmla="*/ 1971675 w 2312194"/>
                <a:gd name="connsiteY17" fmla="*/ 57150 h 1866900"/>
                <a:gd name="connsiteX18" fmla="*/ 1964531 w 2312194"/>
                <a:gd name="connsiteY18" fmla="*/ 35718 h 1866900"/>
                <a:gd name="connsiteX19" fmla="*/ 1966913 w 2312194"/>
                <a:gd name="connsiteY19" fmla="*/ 11906 h 1866900"/>
                <a:gd name="connsiteX20" fmla="*/ 1974056 w 2312194"/>
                <a:gd name="connsiteY20" fmla="*/ 0 h 1866900"/>
                <a:gd name="connsiteX21" fmla="*/ 1988344 w 2312194"/>
                <a:gd name="connsiteY21" fmla="*/ 0 h 1866900"/>
                <a:gd name="connsiteX22" fmla="*/ 2024063 w 2312194"/>
                <a:gd name="connsiteY22" fmla="*/ 16668 h 1866900"/>
                <a:gd name="connsiteX23" fmla="*/ 2083594 w 2312194"/>
                <a:gd name="connsiteY23" fmla="*/ 50006 h 1866900"/>
                <a:gd name="connsiteX24" fmla="*/ 2143125 w 2312194"/>
                <a:gd name="connsiteY24" fmla="*/ 88106 h 1866900"/>
                <a:gd name="connsiteX25" fmla="*/ 2176463 w 2312194"/>
                <a:gd name="connsiteY25" fmla="*/ 114300 h 1866900"/>
                <a:gd name="connsiteX26" fmla="*/ 2205038 w 2312194"/>
                <a:gd name="connsiteY26" fmla="*/ 140493 h 1866900"/>
                <a:gd name="connsiteX27" fmla="*/ 2224088 w 2312194"/>
                <a:gd name="connsiteY27" fmla="*/ 161925 h 1866900"/>
                <a:gd name="connsiteX28" fmla="*/ 2247900 w 2312194"/>
                <a:gd name="connsiteY28" fmla="*/ 190500 h 1866900"/>
                <a:gd name="connsiteX29" fmla="*/ 2266950 w 2312194"/>
                <a:gd name="connsiteY29" fmla="*/ 221456 h 1866900"/>
                <a:gd name="connsiteX30" fmla="*/ 2281238 w 2312194"/>
                <a:gd name="connsiteY30" fmla="*/ 250031 h 1866900"/>
                <a:gd name="connsiteX31" fmla="*/ 2293144 w 2312194"/>
                <a:gd name="connsiteY31" fmla="*/ 278606 h 1866900"/>
                <a:gd name="connsiteX32" fmla="*/ 2302669 w 2312194"/>
                <a:gd name="connsiteY32" fmla="*/ 314325 h 1866900"/>
                <a:gd name="connsiteX33" fmla="*/ 2309813 w 2312194"/>
                <a:gd name="connsiteY33" fmla="*/ 345281 h 1866900"/>
                <a:gd name="connsiteX34" fmla="*/ 2312194 w 2312194"/>
                <a:gd name="connsiteY34" fmla="*/ 378618 h 1866900"/>
                <a:gd name="connsiteX35" fmla="*/ 2307431 w 2312194"/>
                <a:gd name="connsiteY35" fmla="*/ 419100 h 1866900"/>
                <a:gd name="connsiteX36" fmla="*/ 2295525 w 2312194"/>
                <a:gd name="connsiteY36" fmla="*/ 457200 h 1866900"/>
                <a:gd name="connsiteX37" fmla="*/ 2276475 w 2312194"/>
                <a:gd name="connsiteY37" fmla="*/ 492918 h 1866900"/>
                <a:gd name="connsiteX38" fmla="*/ 2243138 w 2312194"/>
                <a:gd name="connsiteY38" fmla="*/ 535781 h 1866900"/>
                <a:gd name="connsiteX39" fmla="*/ 2181225 w 2312194"/>
                <a:gd name="connsiteY39" fmla="*/ 602456 h 1866900"/>
                <a:gd name="connsiteX40" fmla="*/ 2081213 w 2312194"/>
                <a:gd name="connsiteY40" fmla="*/ 697706 h 1866900"/>
                <a:gd name="connsiteX41" fmla="*/ 1966913 w 2312194"/>
                <a:gd name="connsiteY41" fmla="*/ 797718 h 1866900"/>
                <a:gd name="connsiteX42" fmla="*/ 1857375 w 2312194"/>
                <a:gd name="connsiteY42" fmla="*/ 883443 h 1866900"/>
                <a:gd name="connsiteX43" fmla="*/ 1614488 w 2312194"/>
                <a:gd name="connsiteY43" fmla="*/ 1076325 h 1866900"/>
                <a:gd name="connsiteX44" fmla="*/ 1395413 w 2312194"/>
                <a:gd name="connsiteY44" fmla="*/ 1233487 h 1866900"/>
                <a:gd name="connsiteX45" fmla="*/ 1295400 w 2312194"/>
                <a:gd name="connsiteY45" fmla="*/ 1302543 h 1866900"/>
                <a:gd name="connsiteX46" fmla="*/ 1154906 w 2312194"/>
                <a:gd name="connsiteY46" fmla="*/ 1385887 h 1866900"/>
                <a:gd name="connsiteX47" fmla="*/ 1021556 w 2312194"/>
                <a:gd name="connsiteY47" fmla="*/ 1459706 h 1866900"/>
                <a:gd name="connsiteX48" fmla="*/ 923925 w 2312194"/>
                <a:gd name="connsiteY48" fmla="*/ 1509712 h 1866900"/>
                <a:gd name="connsiteX49" fmla="*/ 764381 w 2312194"/>
                <a:gd name="connsiteY49" fmla="*/ 1585912 h 1866900"/>
                <a:gd name="connsiteX50" fmla="*/ 595313 w 2312194"/>
                <a:gd name="connsiteY50" fmla="*/ 1659731 h 1866900"/>
                <a:gd name="connsiteX51" fmla="*/ 438150 w 2312194"/>
                <a:gd name="connsiteY51" fmla="*/ 1724025 h 1866900"/>
                <a:gd name="connsiteX52" fmla="*/ 290513 w 2312194"/>
                <a:gd name="connsiteY52" fmla="*/ 1778793 h 1866900"/>
                <a:gd name="connsiteX53" fmla="*/ 176213 w 2312194"/>
                <a:gd name="connsiteY53" fmla="*/ 1816893 h 1866900"/>
                <a:gd name="connsiteX54" fmla="*/ 40481 w 2312194"/>
                <a:gd name="connsiteY54" fmla="*/ 1862137 h 1866900"/>
                <a:gd name="connsiteX55" fmla="*/ 19050 w 2312194"/>
                <a:gd name="connsiteY55" fmla="*/ 1866900 h 1866900"/>
                <a:gd name="connsiteX56" fmla="*/ 9525 w 2312194"/>
                <a:gd name="connsiteY56" fmla="*/ 1864518 h 1866900"/>
                <a:gd name="connsiteX57" fmla="*/ 0 w 2312194"/>
                <a:gd name="connsiteY57" fmla="*/ 1854993 h 1866900"/>
                <a:gd name="connsiteX58" fmla="*/ 0 w 2312194"/>
                <a:gd name="connsiteY58" fmla="*/ 1845468 h 1866900"/>
                <a:gd name="connsiteX59" fmla="*/ 4763 w 2312194"/>
                <a:gd name="connsiteY59" fmla="*/ 1828800 h 1866900"/>
                <a:gd name="connsiteX60" fmla="*/ 16669 w 2312194"/>
                <a:gd name="connsiteY60" fmla="*/ 1821656 h 1866900"/>
                <a:gd name="connsiteX61" fmla="*/ 28575 w 2312194"/>
                <a:gd name="connsiteY61" fmla="*/ 1812131 h 1866900"/>
                <a:gd name="connsiteX62" fmla="*/ 128588 w 2312194"/>
                <a:gd name="connsiteY62" fmla="*/ 1764506 h 1866900"/>
                <a:gd name="connsiteX63" fmla="*/ 280988 w 2312194"/>
                <a:gd name="connsiteY63" fmla="*/ 1690687 h 1866900"/>
                <a:gd name="connsiteX64" fmla="*/ 442913 w 2312194"/>
                <a:gd name="connsiteY64" fmla="*/ 1609725 h 1866900"/>
                <a:gd name="connsiteX65" fmla="*/ 621506 w 2312194"/>
                <a:gd name="connsiteY65" fmla="*/ 1516856 h 1866900"/>
                <a:gd name="connsiteX66" fmla="*/ 754856 w 2312194"/>
                <a:gd name="connsiteY66" fmla="*/ 1443037 h 1866900"/>
                <a:gd name="connsiteX67" fmla="*/ 866775 w 2312194"/>
                <a:gd name="connsiteY67" fmla="*/ 1373981 h 1866900"/>
                <a:gd name="connsiteX68" fmla="*/ 954881 w 2312194"/>
                <a:gd name="connsiteY68" fmla="*/ 1316831 h 1866900"/>
                <a:gd name="connsiteX69" fmla="*/ 1073944 w 2312194"/>
                <a:gd name="connsiteY69" fmla="*/ 1231106 h 1866900"/>
                <a:gd name="connsiteX70" fmla="*/ 1200150 w 2312194"/>
                <a:gd name="connsiteY70" fmla="*/ 1135856 h 1866900"/>
                <a:gd name="connsiteX71" fmla="*/ 1271588 w 2312194"/>
                <a:gd name="connsiteY71" fmla="*/ 1078706 h 1866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312194" h="1866900">
                  <a:moveTo>
                    <a:pt x="1271588" y="1078706"/>
                  </a:moveTo>
                  <a:lnTo>
                    <a:pt x="1362075" y="1004887"/>
                  </a:lnTo>
                  <a:lnTo>
                    <a:pt x="1454944" y="921543"/>
                  </a:lnTo>
                  <a:lnTo>
                    <a:pt x="1531144" y="840581"/>
                  </a:lnTo>
                  <a:lnTo>
                    <a:pt x="1564481" y="800100"/>
                  </a:lnTo>
                  <a:lnTo>
                    <a:pt x="1778794" y="583406"/>
                  </a:lnTo>
                  <a:lnTo>
                    <a:pt x="1845469" y="502443"/>
                  </a:lnTo>
                  <a:lnTo>
                    <a:pt x="1921669" y="409575"/>
                  </a:lnTo>
                  <a:lnTo>
                    <a:pt x="1947863" y="373856"/>
                  </a:lnTo>
                  <a:lnTo>
                    <a:pt x="1990725" y="307181"/>
                  </a:lnTo>
                  <a:lnTo>
                    <a:pt x="2009775" y="269081"/>
                  </a:lnTo>
                  <a:lnTo>
                    <a:pt x="2016919" y="245268"/>
                  </a:lnTo>
                  <a:lnTo>
                    <a:pt x="2016919" y="226218"/>
                  </a:lnTo>
                  <a:lnTo>
                    <a:pt x="2016919" y="195262"/>
                  </a:lnTo>
                  <a:lnTo>
                    <a:pt x="2012156" y="154781"/>
                  </a:lnTo>
                  <a:lnTo>
                    <a:pt x="2000250" y="107156"/>
                  </a:lnTo>
                  <a:lnTo>
                    <a:pt x="1983581" y="73818"/>
                  </a:lnTo>
                  <a:lnTo>
                    <a:pt x="1971675" y="57150"/>
                  </a:lnTo>
                  <a:lnTo>
                    <a:pt x="1964531" y="35718"/>
                  </a:lnTo>
                  <a:lnTo>
                    <a:pt x="1966913" y="11906"/>
                  </a:lnTo>
                  <a:lnTo>
                    <a:pt x="1974056" y="0"/>
                  </a:lnTo>
                  <a:lnTo>
                    <a:pt x="1988344" y="0"/>
                  </a:lnTo>
                  <a:lnTo>
                    <a:pt x="2024063" y="16668"/>
                  </a:lnTo>
                  <a:lnTo>
                    <a:pt x="2083594" y="50006"/>
                  </a:lnTo>
                  <a:lnTo>
                    <a:pt x="2143125" y="88106"/>
                  </a:lnTo>
                  <a:lnTo>
                    <a:pt x="2176463" y="114300"/>
                  </a:lnTo>
                  <a:lnTo>
                    <a:pt x="2205038" y="140493"/>
                  </a:lnTo>
                  <a:lnTo>
                    <a:pt x="2224088" y="161925"/>
                  </a:lnTo>
                  <a:lnTo>
                    <a:pt x="2247900" y="190500"/>
                  </a:lnTo>
                  <a:lnTo>
                    <a:pt x="2266950" y="221456"/>
                  </a:lnTo>
                  <a:lnTo>
                    <a:pt x="2281238" y="250031"/>
                  </a:lnTo>
                  <a:lnTo>
                    <a:pt x="2293144" y="278606"/>
                  </a:lnTo>
                  <a:lnTo>
                    <a:pt x="2302669" y="314325"/>
                  </a:lnTo>
                  <a:lnTo>
                    <a:pt x="2309813" y="345281"/>
                  </a:lnTo>
                  <a:lnTo>
                    <a:pt x="2312194" y="378618"/>
                  </a:lnTo>
                  <a:lnTo>
                    <a:pt x="2307431" y="419100"/>
                  </a:lnTo>
                  <a:lnTo>
                    <a:pt x="2295525" y="457200"/>
                  </a:lnTo>
                  <a:lnTo>
                    <a:pt x="2276475" y="492918"/>
                  </a:lnTo>
                  <a:lnTo>
                    <a:pt x="2243138" y="535781"/>
                  </a:lnTo>
                  <a:lnTo>
                    <a:pt x="2181225" y="602456"/>
                  </a:lnTo>
                  <a:lnTo>
                    <a:pt x="2081213" y="697706"/>
                  </a:lnTo>
                  <a:lnTo>
                    <a:pt x="1966913" y="797718"/>
                  </a:lnTo>
                  <a:lnTo>
                    <a:pt x="1857375" y="883443"/>
                  </a:lnTo>
                  <a:lnTo>
                    <a:pt x="1614488" y="1076325"/>
                  </a:lnTo>
                  <a:lnTo>
                    <a:pt x="1395413" y="1233487"/>
                  </a:lnTo>
                  <a:lnTo>
                    <a:pt x="1295400" y="1302543"/>
                  </a:lnTo>
                  <a:lnTo>
                    <a:pt x="1154906" y="1385887"/>
                  </a:lnTo>
                  <a:lnTo>
                    <a:pt x="1021556" y="1459706"/>
                  </a:lnTo>
                  <a:lnTo>
                    <a:pt x="923925" y="1509712"/>
                  </a:lnTo>
                  <a:lnTo>
                    <a:pt x="764381" y="1585912"/>
                  </a:lnTo>
                  <a:lnTo>
                    <a:pt x="595313" y="1659731"/>
                  </a:lnTo>
                  <a:lnTo>
                    <a:pt x="438150" y="1724025"/>
                  </a:lnTo>
                  <a:lnTo>
                    <a:pt x="290513" y="1778793"/>
                  </a:lnTo>
                  <a:lnTo>
                    <a:pt x="176213" y="1816893"/>
                  </a:lnTo>
                  <a:lnTo>
                    <a:pt x="40481" y="1862137"/>
                  </a:lnTo>
                  <a:lnTo>
                    <a:pt x="19050" y="1866900"/>
                  </a:lnTo>
                  <a:lnTo>
                    <a:pt x="9525" y="1864518"/>
                  </a:lnTo>
                  <a:lnTo>
                    <a:pt x="0" y="1854993"/>
                  </a:lnTo>
                  <a:lnTo>
                    <a:pt x="0" y="1845468"/>
                  </a:lnTo>
                  <a:lnTo>
                    <a:pt x="4763" y="1828800"/>
                  </a:lnTo>
                  <a:lnTo>
                    <a:pt x="16669" y="1821656"/>
                  </a:lnTo>
                  <a:lnTo>
                    <a:pt x="28575" y="1812131"/>
                  </a:lnTo>
                  <a:lnTo>
                    <a:pt x="128588" y="1764506"/>
                  </a:lnTo>
                  <a:lnTo>
                    <a:pt x="280988" y="1690687"/>
                  </a:lnTo>
                  <a:lnTo>
                    <a:pt x="442913" y="1609725"/>
                  </a:lnTo>
                  <a:lnTo>
                    <a:pt x="621506" y="1516856"/>
                  </a:lnTo>
                  <a:lnTo>
                    <a:pt x="754856" y="1443037"/>
                  </a:lnTo>
                  <a:lnTo>
                    <a:pt x="866775" y="1373981"/>
                  </a:lnTo>
                  <a:lnTo>
                    <a:pt x="954881" y="1316831"/>
                  </a:lnTo>
                  <a:lnTo>
                    <a:pt x="1073944" y="1231106"/>
                  </a:lnTo>
                  <a:lnTo>
                    <a:pt x="1200150" y="1135856"/>
                  </a:lnTo>
                  <a:lnTo>
                    <a:pt x="1271588" y="1078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 nodeType="clickPar">
                      <p:stCondLst>
                        <p:cond delay="indefinite"/>
                      </p:stCondLst>
                      <p:childTnLst>
                        <p:par>
                          <p:cTn id="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5682" name="グループ化 1">
            <a:extLst>
              <a:ext uri="{FF2B5EF4-FFF2-40B4-BE49-F238E27FC236}">
                <a16:creationId xmlns:a16="http://schemas.microsoft.com/office/drawing/2014/main" id="{97ABA785-16C0-4882-852B-F8230E536621}"/>
              </a:ext>
            </a:extLst>
          </p:cNvPr>
          <p:cNvGrpSpPr>
            <a:grpSpLocks/>
          </p:cNvGrpSpPr>
          <p:nvPr/>
        </p:nvGrpSpPr>
        <p:grpSpPr bwMode="auto">
          <a:xfrm>
            <a:off x="2560638" y="1485900"/>
            <a:ext cx="4662487" cy="4578350"/>
            <a:chOff x="2560638" y="1485900"/>
            <a:chExt cx="4662487" cy="4578350"/>
          </a:xfrm>
        </p:grpSpPr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9E202D83-10F9-4A59-A044-35C40B5EE67E}"/>
                </a:ext>
              </a:extLst>
            </p:cNvPr>
            <p:cNvSpPr/>
            <p:nvPr/>
          </p:nvSpPr>
          <p:spPr>
            <a:xfrm>
              <a:off x="2608263" y="1579563"/>
              <a:ext cx="1355725" cy="1733550"/>
            </a:xfrm>
            <a:custGeom>
              <a:avLst/>
              <a:gdLst>
                <a:gd name="connsiteX0" fmla="*/ 757237 w 1357312"/>
                <a:gd name="connsiteY0" fmla="*/ 671512 h 1733550"/>
                <a:gd name="connsiteX1" fmla="*/ 669131 w 1357312"/>
                <a:gd name="connsiteY1" fmla="*/ 823912 h 1733550"/>
                <a:gd name="connsiteX2" fmla="*/ 566737 w 1357312"/>
                <a:gd name="connsiteY2" fmla="*/ 983456 h 1733550"/>
                <a:gd name="connsiteX3" fmla="*/ 428625 w 1357312"/>
                <a:gd name="connsiteY3" fmla="*/ 1181100 h 1733550"/>
                <a:gd name="connsiteX4" fmla="*/ 257175 w 1357312"/>
                <a:gd name="connsiteY4" fmla="*/ 1402556 h 1733550"/>
                <a:gd name="connsiteX5" fmla="*/ 102394 w 1357312"/>
                <a:gd name="connsiteY5" fmla="*/ 1588294 h 1733550"/>
                <a:gd name="connsiteX6" fmla="*/ 9525 w 1357312"/>
                <a:gd name="connsiteY6" fmla="*/ 1697831 h 1733550"/>
                <a:gd name="connsiteX7" fmla="*/ 0 w 1357312"/>
                <a:gd name="connsiteY7" fmla="*/ 1714500 h 1733550"/>
                <a:gd name="connsiteX8" fmla="*/ 0 w 1357312"/>
                <a:gd name="connsiteY8" fmla="*/ 1724025 h 1733550"/>
                <a:gd name="connsiteX9" fmla="*/ 9525 w 1357312"/>
                <a:gd name="connsiteY9" fmla="*/ 1733550 h 1733550"/>
                <a:gd name="connsiteX10" fmla="*/ 21431 w 1357312"/>
                <a:gd name="connsiteY10" fmla="*/ 1733550 h 1733550"/>
                <a:gd name="connsiteX11" fmla="*/ 57150 w 1357312"/>
                <a:gd name="connsiteY11" fmla="*/ 1716881 h 1733550"/>
                <a:gd name="connsiteX12" fmla="*/ 164306 w 1357312"/>
                <a:gd name="connsiteY12" fmla="*/ 1645444 h 1733550"/>
                <a:gd name="connsiteX13" fmla="*/ 304800 w 1357312"/>
                <a:gd name="connsiteY13" fmla="*/ 1528762 h 1733550"/>
                <a:gd name="connsiteX14" fmla="*/ 485775 w 1357312"/>
                <a:gd name="connsiteY14" fmla="*/ 1362075 h 1733550"/>
                <a:gd name="connsiteX15" fmla="*/ 616744 w 1357312"/>
                <a:gd name="connsiteY15" fmla="*/ 1226344 h 1733550"/>
                <a:gd name="connsiteX16" fmla="*/ 809625 w 1357312"/>
                <a:gd name="connsiteY16" fmla="*/ 1000125 h 1733550"/>
                <a:gd name="connsiteX17" fmla="*/ 969169 w 1357312"/>
                <a:gd name="connsiteY17" fmla="*/ 788194 h 1733550"/>
                <a:gd name="connsiteX18" fmla="*/ 1071562 w 1357312"/>
                <a:gd name="connsiteY18" fmla="*/ 645319 h 1733550"/>
                <a:gd name="connsiteX19" fmla="*/ 1216819 w 1357312"/>
                <a:gd name="connsiteY19" fmla="*/ 433387 h 1733550"/>
                <a:gd name="connsiteX20" fmla="*/ 1243012 w 1357312"/>
                <a:gd name="connsiteY20" fmla="*/ 392906 h 1733550"/>
                <a:gd name="connsiteX21" fmla="*/ 1319212 w 1357312"/>
                <a:gd name="connsiteY21" fmla="*/ 350044 h 1733550"/>
                <a:gd name="connsiteX22" fmla="*/ 1345406 w 1357312"/>
                <a:gd name="connsiteY22" fmla="*/ 326231 h 1733550"/>
                <a:gd name="connsiteX23" fmla="*/ 1357312 w 1357312"/>
                <a:gd name="connsiteY23" fmla="*/ 297656 h 1733550"/>
                <a:gd name="connsiteX24" fmla="*/ 1354931 w 1357312"/>
                <a:gd name="connsiteY24" fmla="*/ 269081 h 1733550"/>
                <a:gd name="connsiteX25" fmla="*/ 1347787 w 1357312"/>
                <a:gd name="connsiteY25" fmla="*/ 242887 h 1733550"/>
                <a:gd name="connsiteX26" fmla="*/ 1331119 w 1357312"/>
                <a:gd name="connsiteY26" fmla="*/ 219075 h 1733550"/>
                <a:gd name="connsiteX27" fmla="*/ 1304925 w 1357312"/>
                <a:gd name="connsiteY27" fmla="*/ 192881 h 1733550"/>
                <a:gd name="connsiteX28" fmla="*/ 1245394 w 1357312"/>
                <a:gd name="connsiteY28" fmla="*/ 150019 h 1733550"/>
                <a:gd name="connsiteX29" fmla="*/ 1164431 w 1357312"/>
                <a:gd name="connsiteY29" fmla="*/ 97631 h 1733550"/>
                <a:gd name="connsiteX30" fmla="*/ 1100137 w 1357312"/>
                <a:gd name="connsiteY30" fmla="*/ 59531 h 1733550"/>
                <a:gd name="connsiteX31" fmla="*/ 1033462 w 1357312"/>
                <a:gd name="connsiteY31" fmla="*/ 26194 h 1733550"/>
                <a:gd name="connsiteX32" fmla="*/ 976312 w 1357312"/>
                <a:gd name="connsiteY32" fmla="*/ 4762 h 1733550"/>
                <a:gd name="connsiteX33" fmla="*/ 954881 w 1357312"/>
                <a:gd name="connsiteY33" fmla="*/ 0 h 1733550"/>
                <a:gd name="connsiteX34" fmla="*/ 926306 w 1357312"/>
                <a:gd name="connsiteY34" fmla="*/ 0 h 1733550"/>
                <a:gd name="connsiteX35" fmla="*/ 881062 w 1357312"/>
                <a:gd name="connsiteY35" fmla="*/ 4762 h 1733550"/>
                <a:gd name="connsiteX36" fmla="*/ 866775 w 1357312"/>
                <a:gd name="connsiteY36" fmla="*/ 11906 h 1733550"/>
                <a:gd name="connsiteX37" fmla="*/ 866775 w 1357312"/>
                <a:gd name="connsiteY37" fmla="*/ 21431 h 1733550"/>
                <a:gd name="connsiteX38" fmla="*/ 866775 w 1357312"/>
                <a:gd name="connsiteY38" fmla="*/ 30956 h 1733550"/>
                <a:gd name="connsiteX39" fmla="*/ 871537 w 1357312"/>
                <a:gd name="connsiteY39" fmla="*/ 45244 h 1733550"/>
                <a:gd name="connsiteX40" fmla="*/ 883444 w 1357312"/>
                <a:gd name="connsiteY40" fmla="*/ 59531 h 1733550"/>
                <a:gd name="connsiteX41" fmla="*/ 904875 w 1357312"/>
                <a:gd name="connsiteY41" fmla="*/ 85725 h 1733550"/>
                <a:gd name="connsiteX42" fmla="*/ 923925 w 1357312"/>
                <a:gd name="connsiteY42" fmla="*/ 109537 h 1733550"/>
                <a:gd name="connsiteX43" fmla="*/ 935831 w 1357312"/>
                <a:gd name="connsiteY43" fmla="*/ 128587 h 1733550"/>
                <a:gd name="connsiteX44" fmla="*/ 942975 w 1357312"/>
                <a:gd name="connsiteY44" fmla="*/ 150019 h 1733550"/>
                <a:gd name="connsiteX45" fmla="*/ 947737 w 1357312"/>
                <a:gd name="connsiteY45" fmla="*/ 169069 h 1733550"/>
                <a:gd name="connsiteX46" fmla="*/ 952500 w 1357312"/>
                <a:gd name="connsiteY46" fmla="*/ 195262 h 1733550"/>
                <a:gd name="connsiteX47" fmla="*/ 952500 w 1357312"/>
                <a:gd name="connsiteY47" fmla="*/ 216694 h 1733550"/>
                <a:gd name="connsiteX48" fmla="*/ 945356 w 1357312"/>
                <a:gd name="connsiteY48" fmla="*/ 257175 h 1733550"/>
                <a:gd name="connsiteX49" fmla="*/ 928687 w 1357312"/>
                <a:gd name="connsiteY49" fmla="*/ 316706 h 1733550"/>
                <a:gd name="connsiteX50" fmla="*/ 895350 w 1357312"/>
                <a:gd name="connsiteY50" fmla="*/ 400050 h 1733550"/>
                <a:gd name="connsiteX51" fmla="*/ 835819 w 1357312"/>
                <a:gd name="connsiteY51" fmla="*/ 528637 h 1733550"/>
                <a:gd name="connsiteX52" fmla="*/ 757237 w 1357312"/>
                <a:gd name="connsiteY52" fmla="*/ 671512 h 173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57312" h="1733550">
                  <a:moveTo>
                    <a:pt x="757237" y="671512"/>
                  </a:moveTo>
                  <a:lnTo>
                    <a:pt x="669131" y="823912"/>
                  </a:lnTo>
                  <a:lnTo>
                    <a:pt x="566737" y="983456"/>
                  </a:lnTo>
                  <a:lnTo>
                    <a:pt x="428625" y="1181100"/>
                  </a:lnTo>
                  <a:lnTo>
                    <a:pt x="257175" y="1402556"/>
                  </a:lnTo>
                  <a:lnTo>
                    <a:pt x="102394" y="1588294"/>
                  </a:lnTo>
                  <a:lnTo>
                    <a:pt x="9525" y="1697831"/>
                  </a:lnTo>
                  <a:lnTo>
                    <a:pt x="0" y="1714500"/>
                  </a:lnTo>
                  <a:lnTo>
                    <a:pt x="0" y="1724025"/>
                  </a:lnTo>
                  <a:lnTo>
                    <a:pt x="9525" y="1733550"/>
                  </a:lnTo>
                  <a:lnTo>
                    <a:pt x="21431" y="1733550"/>
                  </a:lnTo>
                  <a:lnTo>
                    <a:pt x="57150" y="1716881"/>
                  </a:lnTo>
                  <a:lnTo>
                    <a:pt x="164306" y="1645444"/>
                  </a:lnTo>
                  <a:lnTo>
                    <a:pt x="304800" y="1528762"/>
                  </a:lnTo>
                  <a:lnTo>
                    <a:pt x="485775" y="1362075"/>
                  </a:lnTo>
                  <a:lnTo>
                    <a:pt x="616744" y="1226344"/>
                  </a:lnTo>
                  <a:lnTo>
                    <a:pt x="809625" y="1000125"/>
                  </a:lnTo>
                  <a:lnTo>
                    <a:pt x="969169" y="788194"/>
                  </a:lnTo>
                  <a:lnTo>
                    <a:pt x="1071562" y="645319"/>
                  </a:lnTo>
                  <a:lnTo>
                    <a:pt x="1216819" y="433387"/>
                  </a:lnTo>
                  <a:lnTo>
                    <a:pt x="1243012" y="392906"/>
                  </a:lnTo>
                  <a:lnTo>
                    <a:pt x="1319212" y="350044"/>
                  </a:lnTo>
                  <a:lnTo>
                    <a:pt x="1345406" y="326231"/>
                  </a:lnTo>
                  <a:lnTo>
                    <a:pt x="1357312" y="297656"/>
                  </a:lnTo>
                  <a:lnTo>
                    <a:pt x="1354931" y="269081"/>
                  </a:lnTo>
                  <a:lnTo>
                    <a:pt x="1347787" y="242887"/>
                  </a:lnTo>
                  <a:lnTo>
                    <a:pt x="1331119" y="219075"/>
                  </a:lnTo>
                  <a:lnTo>
                    <a:pt x="1304925" y="192881"/>
                  </a:lnTo>
                  <a:lnTo>
                    <a:pt x="1245394" y="150019"/>
                  </a:lnTo>
                  <a:lnTo>
                    <a:pt x="1164431" y="97631"/>
                  </a:lnTo>
                  <a:lnTo>
                    <a:pt x="1100137" y="59531"/>
                  </a:lnTo>
                  <a:lnTo>
                    <a:pt x="1033462" y="26194"/>
                  </a:lnTo>
                  <a:lnTo>
                    <a:pt x="976312" y="4762"/>
                  </a:lnTo>
                  <a:lnTo>
                    <a:pt x="954881" y="0"/>
                  </a:lnTo>
                  <a:lnTo>
                    <a:pt x="926306" y="0"/>
                  </a:lnTo>
                  <a:lnTo>
                    <a:pt x="881062" y="4762"/>
                  </a:lnTo>
                  <a:lnTo>
                    <a:pt x="866775" y="11906"/>
                  </a:lnTo>
                  <a:lnTo>
                    <a:pt x="866775" y="21431"/>
                  </a:lnTo>
                  <a:lnTo>
                    <a:pt x="866775" y="30956"/>
                  </a:lnTo>
                  <a:lnTo>
                    <a:pt x="871537" y="45244"/>
                  </a:lnTo>
                  <a:lnTo>
                    <a:pt x="883444" y="59531"/>
                  </a:lnTo>
                  <a:lnTo>
                    <a:pt x="904875" y="85725"/>
                  </a:lnTo>
                  <a:lnTo>
                    <a:pt x="923925" y="109537"/>
                  </a:lnTo>
                  <a:lnTo>
                    <a:pt x="935831" y="128587"/>
                  </a:lnTo>
                  <a:lnTo>
                    <a:pt x="942975" y="150019"/>
                  </a:lnTo>
                  <a:lnTo>
                    <a:pt x="947737" y="169069"/>
                  </a:lnTo>
                  <a:lnTo>
                    <a:pt x="952500" y="195262"/>
                  </a:lnTo>
                  <a:lnTo>
                    <a:pt x="952500" y="216694"/>
                  </a:lnTo>
                  <a:lnTo>
                    <a:pt x="945356" y="257175"/>
                  </a:lnTo>
                  <a:lnTo>
                    <a:pt x="928687" y="316706"/>
                  </a:lnTo>
                  <a:lnTo>
                    <a:pt x="895350" y="400050"/>
                  </a:lnTo>
                  <a:lnTo>
                    <a:pt x="835819" y="528637"/>
                  </a:lnTo>
                  <a:lnTo>
                    <a:pt x="757237" y="671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D42D36F2-9A1F-44E6-AE9D-0FC8957A3FE8}"/>
                </a:ext>
              </a:extLst>
            </p:cNvPr>
            <p:cNvSpPr/>
            <p:nvPr/>
          </p:nvSpPr>
          <p:spPr>
            <a:xfrm>
              <a:off x="4078288" y="3783013"/>
              <a:ext cx="536575" cy="831850"/>
            </a:xfrm>
            <a:custGeom>
              <a:avLst/>
              <a:gdLst>
                <a:gd name="connsiteX0" fmla="*/ 166688 w 535782"/>
                <a:gd name="connsiteY0" fmla="*/ 507207 h 831057"/>
                <a:gd name="connsiteX1" fmla="*/ 192882 w 535782"/>
                <a:gd name="connsiteY1" fmla="*/ 457200 h 831057"/>
                <a:gd name="connsiteX2" fmla="*/ 228600 w 535782"/>
                <a:gd name="connsiteY2" fmla="*/ 383382 h 831057"/>
                <a:gd name="connsiteX3" fmla="*/ 252413 w 535782"/>
                <a:gd name="connsiteY3" fmla="*/ 326232 h 831057"/>
                <a:gd name="connsiteX4" fmla="*/ 271463 w 535782"/>
                <a:gd name="connsiteY4" fmla="*/ 271463 h 831057"/>
                <a:gd name="connsiteX5" fmla="*/ 283369 w 535782"/>
                <a:gd name="connsiteY5" fmla="*/ 226219 h 831057"/>
                <a:gd name="connsiteX6" fmla="*/ 285750 w 535782"/>
                <a:gd name="connsiteY6" fmla="*/ 204788 h 831057"/>
                <a:gd name="connsiteX7" fmla="*/ 288132 w 535782"/>
                <a:gd name="connsiteY7" fmla="*/ 176213 h 831057"/>
                <a:gd name="connsiteX8" fmla="*/ 283369 w 535782"/>
                <a:gd name="connsiteY8" fmla="*/ 142875 h 831057"/>
                <a:gd name="connsiteX9" fmla="*/ 269082 w 535782"/>
                <a:gd name="connsiteY9" fmla="*/ 104775 h 831057"/>
                <a:gd name="connsiteX10" fmla="*/ 242888 w 535782"/>
                <a:gd name="connsiteY10" fmla="*/ 59532 h 831057"/>
                <a:gd name="connsiteX11" fmla="*/ 223838 w 535782"/>
                <a:gd name="connsiteY11" fmla="*/ 30957 h 831057"/>
                <a:gd name="connsiteX12" fmla="*/ 221457 w 535782"/>
                <a:gd name="connsiteY12" fmla="*/ 11907 h 831057"/>
                <a:gd name="connsiteX13" fmla="*/ 228600 w 535782"/>
                <a:gd name="connsiteY13" fmla="*/ 0 h 831057"/>
                <a:gd name="connsiteX14" fmla="*/ 247650 w 535782"/>
                <a:gd name="connsiteY14" fmla="*/ 0 h 831057"/>
                <a:gd name="connsiteX15" fmla="*/ 276225 w 535782"/>
                <a:gd name="connsiteY15" fmla="*/ 7144 h 831057"/>
                <a:gd name="connsiteX16" fmla="*/ 323850 w 535782"/>
                <a:gd name="connsiteY16" fmla="*/ 19050 h 831057"/>
                <a:gd name="connsiteX17" fmla="*/ 359569 w 535782"/>
                <a:gd name="connsiteY17" fmla="*/ 33338 h 831057"/>
                <a:gd name="connsiteX18" fmla="*/ 397669 w 535782"/>
                <a:gd name="connsiteY18" fmla="*/ 54769 h 831057"/>
                <a:gd name="connsiteX19" fmla="*/ 431007 w 535782"/>
                <a:gd name="connsiteY19" fmla="*/ 80963 h 831057"/>
                <a:gd name="connsiteX20" fmla="*/ 461963 w 535782"/>
                <a:gd name="connsiteY20" fmla="*/ 109538 h 831057"/>
                <a:gd name="connsiteX21" fmla="*/ 492919 w 535782"/>
                <a:gd name="connsiteY21" fmla="*/ 150019 h 831057"/>
                <a:gd name="connsiteX22" fmla="*/ 514350 w 535782"/>
                <a:gd name="connsiteY22" fmla="*/ 185738 h 831057"/>
                <a:gd name="connsiteX23" fmla="*/ 523875 w 535782"/>
                <a:gd name="connsiteY23" fmla="*/ 211932 h 831057"/>
                <a:gd name="connsiteX24" fmla="*/ 533400 w 535782"/>
                <a:gd name="connsiteY24" fmla="*/ 247650 h 831057"/>
                <a:gd name="connsiteX25" fmla="*/ 535782 w 535782"/>
                <a:gd name="connsiteY25" fmla="*/ 269082 h 831057"/>
                <a:gd name="connsiteX26" fmla="*/ 533400 w 535782"/>
                <a:gd name="connsiteY26" fmla="*/ 307182 h 831057"/>
                <a:gd name="connsiteX27" fmla="*/ 526257 w 535782"/>
                <a:gd name="connsiteY27" fmla="*/ 333375 h 831057"/>
                <a:gd name="connsiteX28" fmla="*/ 511969 w 535782"/>
                <a:gd name="connsiteY28" fmla="*/ 369094 h 831057"/>
                <a:gd name="connsiteX29" fmla="*/ 466725 w 535782"/>
                <a:gd name="connsiteY29" fmla="*/ 423863 h 831057"/>
                <a:gd name="connsiteX30" fmla="*/ 345282 w 535782"/>
                <a:gd name="connsiteY30" fmla="*/ 564357 h 831057"/>
                <a:gd name="connsiteX31" fmla="*/ 161925 w 535782"/>
                <a:gd name="connsiteY31" fmla="*/ 740569 h 831057"/>
                <a:gd name="connsiteX32" fmla="*/ 50007 w 535782"/>
                <a:gd name="connsiteY32" fmla="*/ 828675 h 831057"/>
                <a:gd name="connsiteX33" fmla="*/ 30957 w 535782"/>
                <a:gd name="connsiteY33" fmla="*/ 831057 h 831057"/>
                <a:gd name="connsiteX34" fmla="*/ 9525 w 535782"/>
                <a:gd name="connsiteY34" fmla="*/ 831057 h 831057"/>
                <a:gd name="connsiteX35" fmla="*/ 0 w 535782"/>
                <a:gd name="connsiteY35" fmla="*/ 809625 h 831057"/>
                <a:gd name="connsiteX36" fmla="*/ 7144 w 535782"/>
                <a:gd name="connsiteY36" fmla="*/ 790575 h 831057"/>
                <a:gd name="connsiteX37" fmla="*/ 71438 w 535782"/>
                <a:gd name="connsiteY37" fmla="*/ 683419 h 831057"/>
                <a:gd name="connsiteX38" fmla="*/ 166688 w 535782"/>
                <a:gd name="connsiteY38" fmla="*/ 507207 h 83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35782" h="831057">
                  <a:moveTo>
                    <a:pt x="166688" y="507207"/>
                  </a:moveTo>
                  <a:lnTo>
                    <a:pt x="192882" y="457200"/>
                  </a:lnTo>
                  <a:lnTo>
                    <a:pt x="228600" y="383382"/>
                  </a:lnTo>
                  <a:lnTo>
                    <a:pt x="252413" y="326232"/>
                  </a:lnTo>
                  <a:lnTo>
                    <a:pt x="271463" y="271463"/>
                  </a:lnTo>
                  <a:lnTo>
                    <a:pt x="283369" y="226219"/>
                  </a:lnTo>
                  <a:lnTo>
                    <a:pt x="285750" y="204788"/>
                  </a:lnTo>
                  <a:lnTo>
                    <a:pt x="288132" y="176213"/>
                  </a:lnTo>
                  <a:lnTo>
                    <a:pt x="283369" y="142875"/>
                  </a:lnTo>
                  <a:lnTo>
                    <a:pt x="269082" y="104775"/>
                  </a:lnTo>
                  <a:lnTo>
                    <a:pt x="242888" y="59532"/>
                  </a:lnTo>
                  <a:lnTo>
                    <a:pt x="223838" y="30957"/>
                  </a:lnTo>
                  <a:lnTo>
                    <a:pt x="221457" y="11907"/>
                  </a:lnTo>
                  <a:lnTo>
                    <a:pt x="228600" y="0"/>
                  </a:lnTo>
                  <a:lnTo>
                    <a:pt x="247650" y="0"/>
                  </a:lnTo>
                  <a:lnTo>
                    <a:pt x="276225" y="7144"/>
                  </a:lnTo>
                  <a:lnTo>
                    <a:pt x="323850" y="19050"/>
                  </a:lnTo>
                  <a:lnTo>
                    <a:pt x="359569" y="33338"/>
                  </a:lnTo>
                  <a:lnTo>
                    <a:pt x="397669" y="54769"/>
                  </a:lnTo>
                  <a:lnTo>
                    <a:pt x="431007" y="80963"/>
                  </a:lnTo>
                  <a:lnTo>
                    <a:pt x="461963" y="109538"/>
                  </a:lnTo>
                  <a:lnTo>
                    <a:pt x="492919" y="150019"/>
                  </a:lnTo>
                  <a:lnTo>
                    <a:pt x="514350" y="185738"/>
                  </a:lnTo>
                  <a:lnTo>
                    <a:pt x="523875" y="211932"/>
                  </a:lnTo>
                  <a:lnTo>
                    <a:pt x="533400" y="247650"/>
                  </a:lnTo>
                  <a:lnTo>
                    <a:pt x="535782" y="269082"/>
                  </a:lnTo>
                  <a:lnTo>
                    <a:pt x="533400" y="307182"/>
                  </a:lnTo>
                  <a:lnTo>
                    <a:pt x="526257" y="333375"/>
                  </a:lnTo>
                  <a:lnTo>
                    <a:pt x="511969" y="369094"/>
                  </a:lnTo>
                  <a:lnTo>
                    <a:pt x="466725" y="423863"/>
                  </a:lnTo>
                  <a:lnTo>
                    <a:pt x="345282" y="564357"/>
                  </a:lnTo>
                  <a:lnTo>
                    <a:pt x="161925" y="740569"/>
                  </a:lnTo>
                  <a:lnTo>
                    <a:pt x="50007" y="828675"/>
                  </a:lnTo>
                  <a:lnTo>
                    <a:pt x="30957" y="831057"/>
                  </a:lnTo>
                  <a:lnTo>
                    <a:pt x="9525" y="831057"/>
                  </a:lnTo>
                  <a:lnTo>
                    <a:pt x="0" y="809625"/>
                  </a:lnTo>
                  <a:lnTo>
                    <a:pt x="7144" y="790575"/>
                  </a:lnTo>
                  <a:lnTo>
                    <a:pt x="71438" y="683419"/>
                  </a:lnTo>
                  <a:lnTo>
                    <a:pt x="166688" y="507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193E515A-5717-4CDB-8B6D-8E04E710F0FA}"/>
                </a:ext>
              </a:extLst>
            </p:cNvPr>
            <p:cNvSpPr/>
            <p:nvPr/>
          </p:nvSpPr>
          <p:spPr>
            <a:xfrm>
              <a:off x="2846388" y="4210050"/>
              <a:ext cx="625475" cy="788988"/>
            </a:xfrm>
            <a:custGeom>
              <a:avLst/>
              <a:gdLst>
                <a:gd name="connsiteX0" fmla="*/ 197644 w 626269"/>
                <a:gd name="connsiteY0" fmla="*/ 278606 h 788194"/>
                <a:gd name="connsiteX1" fmla="*/ 238125 w 626269"/>
                <a:gd name="connsiteY1" fmla="*/ 340519 h 788194"/>
                <a:gd name="connsiteX2" fmla="*/ 259556 w 626269"/>
                <a:gd name="connsiteY2" fmla="*/ 376238 h 788194"/>
                <a:gd name="connsiteX3" fmla="*/ 280987 w 626269"/>
                <a:gd name="connsiteY3" fmla="*/ 414338 h 788194"/>
                <a:gd name="connsiteX4" fmla="*/ 302419 w 626269"/>
                <a:gd name="connsiteY4" fmla="*/ 457200 h 788194"/>
                <a:gd name="connsiteX5" fmla="*/ 328612 w 626269"/>
                <a:gd name="connsiteY5" fmla="*/ 511969 h 788194"/>
                <a:gd name="connsiteX6" fmla="*/ 352425 w 626269"/>
                <a:gd name="connsiteY6" fmla="*/ 571500 h 788194"/>
                <a:gd name="connsiteX7" fmla="*/ 388144 w 626269"/>
                <a:gd name="connsiteY7" fmla="*/ 657225 h 788194"/>
                <a:gd name="connsiteX8" fmla="*/ 397669 w 626269"/>
                <a:gd name="connsiteY8" fmla="*/ 678656 h 788194"/>
                <a:gd name="connsiteX9" fmla="*/ 411956 w 626269"/>
                <a:gd name="connsiteY9" fmla="*/ 702469 h 788194"/>
                <a:gd name="connsiteX10" fmla="*/ 435769 w 626269"/>
                <a:gd name="connsiteY10" fmla="*/ 728663 h 788194"/>
                <a:gd name="connsiteX11" fmla="*/ 466725 w 626269"/>
                <a:gd name="connsiteY11" fmla="*/ 759619 h 788194"/>
                <a:gd name="connsiteX12" fmla="*/ 492919 w 626269"/>
                <a:gd name="connsiteY12" fmla="*/ 778669 h 788194"/>
                <a:gd name="connsiteX13" fmla="*/ 516731 w 626269"/>
                <a:gd name="connsiteY13" fmla="*/ 788194 h 788194"/>
                <a:gd name="connsiteX14" fmla="*/ 533400 w 626269"/>
                <a:gd name="connsiteY14" fmla="*/ 788194 h 788194"/>
                <a:gd name="connsiteX15" fmla="*/ 550069 w 626269"/>
                <a:gd name="connsiteY15" fmla="*/ 781050 h 788194"/>
                <a:gd name="connsiteX16" fmla="*/ 564356 w 626269"/>
                <a:gd name="connsiteY16" fmla="*/ 769144 h 788194"/>
                <a:gd name="connsiteX17" fmla="*/ 576262 w 626269"/>
                <a:gd name="connsiteY17" fmla="*/ 752475 h 788194"/>
                <a:gd name="connsiteX18" fmla="*/ 588169 w 626269"/>
                <a:gd name="connsiteY18" fmla="*/ 731044 h 788194"/>
                <a:gd name="connsiteX19" fmla="*/ 597694 w 626269"/>
                <a:gd name="connsiteY19" fmla="*/ 702469 h 788194"/>
                <a:gd name="connsiteX20" fmla="*/ 607219 w 626269"/>
                <a:gd name="connsiteY20" fmla="*/ 652463 h 788194"/>
                <a:gd name="connsiteX21" fmla="*/ 623887 w 626269"/>
                <a:gd name="connsiteY21" fmla="*/ 521494 h 788194"/>
                <a:gd name="connsiteX22" fmla="*/ 626269 w 626269"/>
                <a:gd name="connsiteY22" fmla="*/ 495300 h 788194"/>
                <a:gd name="connsiteX23" fmla="*/ 614362 w 626269"/>
                <a:gd name="connsiteY23" fmla="*/ 447675 h 788194"/>
                <a:gd name="connsiteX24" fmla="*/ 590550 w 626269"/>
                <a:gd name="connsiteY24" fmla="*/ 385763 h 788194"/>
                <a:gd name="connsiteX25" fmla="*/ 566737 w 626269"/>
                <a:gd name="connsiteY25" fmla="*/ 328613 h 788194"/>
                <a:gd name="connsiteX26" fmla="*/ 538162 w 626269"/>
                <a:gd name="connsiteY26" fmla="*/ 278606 h 788194"/>
                <a:gd name="connsiteX27" fmla="*/ 523875 w 626269"/>
                <a:gd name="connsiteY27" fmla="*/ 257175 h 788194"/>
                <a:gd name="connsiteX28" fmla="*/ 511969 w 626269"/>
                <a:gd name="connsiteY28" fmla="*/ 240506 h 788194"/>
                <a:gd name="connsiteX29" fmla="*/ 497681 w 626269"/>
                <a:gd name="connsiteY29" fmla="*/ 223838 h 788194"/>
                <a:gd name="connsiteX30" fmla="*/ 478631 w 626269"/>
                <a:gd name="connsiteY30" fmla="*/ 207169 h 788194"/>
                <a:gd name="connsiteX31" fmla="*/ 454819 w 626269"/>
                <a:gd name="connsiteY31" fmla="*/ 188119 h 788194"/>
                <a:gd name="connsiteX32" fmla="*/ 416719 w 626269"/>
                <a:gd name="connsiteY32" fmla="*/ 164306 h 788194"/>
                <a:gd name="connsiteX33" fmla="*/ 373856 w 626269"/>
                <a:gd name="connsiteY33" fmla="*/ 140494 h 788194"/>
                <a:gd name="connsiteX34" fmla="*/ 266700 w 626269"/>
                <a:gd name="connsiteY34" fmla="*/ 90488 h 788194"/>
                <a:gd name="connsiteX35" fmla="*/ 152400 w 626269"/>
                <a:gd name="connsiteY35" fmla="*/ 45244 h 788194"/>
                <a:gd name="connsiteX36" fmla="*/ 88106 w 626269"/>
                <a:gd name="connsiteY36" fmla="*/ 21431 h 788194"/>
                <a:gd name="connsiteX37" fmla="*/ 47625 w 626269"/>
                <a:gd name="connsiteY37" fmla="*/ 7144 h 788194"/>
                <a:gd name="connsiteX38" fmla="*/ 23812 w 626269"/>
                <a:gd name="connsiteY38" fmla="*/ 0 h 788194"/>
                <a:gd name="connsiteX39" fmla="*/ 7144 w 626269"/>
                <a:gd name="connsiteY39" fmla="*/ 2381 h 788194"/>
                <a:gd name="connsiteX40" fmla="*/ 0 w 626269"/>
                <a:gd name="connsiteY40" fmla="*/ 9525 h 788194"/>
                <a:gd name="connsiteX41" fmla="*/ 4762 w 626269"/>
                <a:gd name="connsiteY41" fmla="*/ 19050 h 788194"/>
                <a:gd name="connsiteX42" fmla="*/ 26194 w 626269"/>
                <a:gd name="connsiteY42" fmla="*/ 50006 h 788194"/>
                <a:gd name="connsiteX43" fmla="*/ 71437 w 626269"/>
                <a:gd name="connsiteY43" fmla="*/ 107156 h 788194"/>
                <a:gd name="connsiteX44" fmla="*/ 135731 w 626269"/>
                <a:gd name="connsiteY44" fmla="*/ 190500 h 788194"/>
                <a:gd name="connsiteX45" fmla="*/ 197644 w 626269"/>
                <a:gd name="connsiteY45" fmla="*/ 278606 h 78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26269" h="788194">
                  <a:moveTo>
                    <a:pt x="197644" y="278606"/>
                  </a:moveTo>
                  <a:lnTo>
                    <a:pt x="238125" y="340519"/>
                  </a:lnTo>
                  <a:lnTo>
                    <a:pt x="259556" y="376238"/>
                  </a:lnTo>
                  <a:lnTo>
                    <a:pt x="280987" y="414338"/>
                  </a:lnTo>
                  <a:lnTo>
                    <a:pt x="302419" y="457200"/>
                  </a:lnTo>
                  <a:lnTo>
                    <a:pt x="328612" y="511969"/>
                  </a:lnTo>
                  <a:lnTo>
                    <a:pt x="352425" y="571500"/>
                  </a:lnTo>
                  <a:lnTo>
                    <a:pt x="388144" y="657225"/>
                  </a:lnTo>
                  <a:lnTo>
                    <a:pt x="397669" y="678656"/>
                  </a:lnTo>
                  <a:lnTo>
                    <a:pt x="411956" y="702469"/>
                  </a:lnTo>
                  <a:lnTo>
                    <a:pt x="435769" y="728663"/>
                  </a:lnTo>
                  <a:lnTo>
                    <a:pt x="466725" y="759619"/>
                  </a:lnTo>
                  <a:lnTo>
                    <a:pt x="492919" y="778669"/>
                  </a:lnTo>
                  <a:lnTo>
                    <a:pt x="516731" y="788194"/>
                  </a:lnTo>
                  <a:lnTo>
                    <a:pt x="533400" y="788194"/>
                  </a:lnTo>
                  <a:lnTo>
                    <a:pt x="550069" y="781050"/>
                  </a:lnTo>
                  <a:lnTo>
                    <a:pt x="564356" y="769144"/>
                  </a:lnTo>
                  <a:lnTo>
                    <a:pt x="576262" y="752475"/>
                  </a:lnTo>
                  <a:lnTo>
                    <a:pt x="588169" y="731044"/>
                  </a:lnTo>
                  <a:lnTo>
                    <a:pt x="597694" y="702469"/>
                  </a:lnTo>
                  <a:lnTo>
                    <a:pt x="607219" y="652463"/>
                  </a:lnTo>
                  <a:lnTo>
                    <a:pt x="623887" y="521494"/>
                  </a:lnTo>
                  <a:lnTo>
                    <a:pt x="626269" y="495300"/>
                  </a:lnTo>
                  <a:lnTo>
                    <a:pt x="614362" y="447675"/>
                  </a:lnTo>
                  <a:lnTo>
                    <a:pt x="590550" y="385763"/>
                  </a:lnTo>
                  <a:lnTo>
                    <a:pt x="566737" y="328613"/>
                  </a:lnTo>
                  <a:lnTo>
                    <a:pt x="538162" y="278606"/>
                  </a:lnTo>
                  <a:lnTo>
                    <a:pt x="523875" y="257175"/>
                  </a:lnTo>
                  <a:lnTo>
                    <a:pt x="511969" y="240506"/>
                  </a:lnTo>
                  <a:lnTo>
                    <a:pt x="497681" y="223838"/>
                  </a:lnTo>
                  <a:lnTo>
                    <a:pt x="478631" y="207169"/>
                  </a:lnTo>
                  <a:lnTo>
                    <a:pt x="454819" y="188119"/>
                  </a:lnTo>
                  <a:lnTo>
                    <a:pt x="416719" y="164306"/>
                  </a:lnTo>
                  <a:lnTo>
                    <a:pt x="373856" y="140494"/>
                  </a:lnTo>
                  <a:lnTo>
                    <a:pt x="266700" y="90488"/>
                  </a:lnTo>
                  <a:lnTo>
                    <a:pt x="152400" y="45244"/>
                  </a:lnTo>
                  <a:lnTo>
                    <a:pt x="88106" y="21431"/>
                  </a:lnTo>
                  <a:lnTo>
                    <a:pt x="47625" y="7144"/>
                  </a:lnTo>
                  <a:lnTo>
                    <a:pt x="23812" y="0"/>
                  </a:lnTo>
                  <a:lnTo>
                    <a:pt x="7144" y="2381"/>
                  </a:lnTo>
                  <a:lnTo>
                    <a:pt x="0" y="9525"/>
                  </a:lnTo>
                  <a:lnTo>
                    <a:pt x="4762" y="19050"/>
                  </a:lnTo>
                  <a:lnTo>
                    <a:pt x="26194" y="50006"/>
                  </a:lnTo>
                  <a:lnTo>
                    <a:pt x="71437" y="107156"/>
                  </a:lnTo>
                  <a:lnTo>
                    <a:pt x="135731" y="190500"/>
                  </a:lnTo>
                  <a:lnTo>
                    <a:pt x="197644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0E1FB7A9-BE1A-4638-AC1E-A089D9B13B94}"/>
                </a:ext>
              </a:extLst>
            </p:cNvPr>
            <p:cNvSpPr/>
            <p:nvPr/>
          </p:nvSpPr>
          <p:spPr>
            <a:xfrm>
              <a:off x="6167438" y="1601788"/>
              <a:ext cx="722312" cy="644525"/>
            </a:xfrm>
            <a:custGeom>
              <a:avLst/>
              <a:gdLst>
                <a:gd name="connsiteX0" fmla="*/ 342900 w 721518"/>
                <a:gd name="connsiteY0" fmla="*/ 78582 h 642938"/>
                <a:gd name="connsiteX1" fmla="*/ 238125 w 721518"/>
                <a:gd name="connsiteY1" fmla="*/ 47625 h 642938"/>
                <a:gd name="connsiteX2" fmla="*/ 142875 w 721518"/>
                <a:gd name="connsiteY2" fmla="*/ 23813 h 642938"/>
                <a:gd name="connsiteX3" fmla="*/ 38100 w 721518"/>
                <a:gd name="connsiteY3" fmla="*/ 2382 h 642938"/>
                <a:gd name="connsiteX4" fmla="*/ 14287 w 721518"/>
                <a:gd name="connsiteY4" fmla="*/ 0 h 642938"/>
                <a:gd name="connsiteX5" fmla="*/ 2381 w 721518"/>
                <a:gd name="connsiteY5" fmla="*/ 4763 h 642938"/>
                <a:gd name="connsiteX6" fmla="*/ 0 w 721518"/>
                <a:gd name="connsiteY6" fmla="*/ 19050 h 642938"/>
                <a:gd name="connsiteX7" fmla="*/ 4762 w 721518"/>
                <a:gd name="connsiteY7" fmla="*/ 33338 h 642938"/>
                <a:gd name="connsiteX8" fmla="*/ 19050 w 721518"/>
                <a:gd name="connsiteY8" fmla="*/ 47625 h 642938"/>
                <a:gd name="connsiteX9" fmla="*/ 64293 w 721518"/>
                <a:gd name="connsiteY9" fmla="*/ 76200 h 642938"/>
                <a:gd name="connsiteX10" fmla="*/ 138112 w 721518"/>
                <a:gd name="connsiteY10" fmla="*/ 126207 h 642938"/>
                <a:gd name="connsiteX11" fmla="*/ 209550 w 721518"/>
                <a:gd name="connsiteY11" fmla="*/ 178594 h 642938"/>
                <a:gd name="connsiteX12" fmla="*/ 257175 w 721518"/>
                <a:gd name="connsiteY12" fmla="*/ 219075 h 642938"/>
                <a:gd name="connsiteX13" fmla="*/ 295275 w 721518"/>
                <a:gd name="connsiteY13" fmla="*/ 257175 h 642938"/>
                <a:gd name="connsiteX14" fmla="*/ 328612 w 721518"/>
                <a:gd name="connsiteY14" fmla="*/ 290513 h 642938"/>
                <a:gd name="connsiteX15" fmla="*/ 352425 w 721518"/>
                <a:gd name="connsiteY15" fmla="*/ 319088 h 642938"/>
                <a:gd name="connsiteX16" fmla="*/ 381000 w 721518"/>
                <a:gd name="connsiteY16" fmla="*/ 359569 h 642938"/>
                <a:gd name="connsiteX17" fmla="*/ 400050 w 721518"/>
                <a:gd name="connsiteY17" fmla="*/ 397669 h 642938"/>
                <a:gd name="connsiteX18" fmla="*/ 416718 w 721518"/>
                <a:gd name="connsiteY18" fmla="*/ 445294 h 642938"/>
                <a:gd name="connsiteX19" fmla="*/ 428625 w 721518"/>
                <a:gd name="connsiteY19" fmla="*/ 478632 h 642938"/>
                <a:gd name="connsiteX20" fmla="*/ 447675 w 721518"/>
                <a:gd name="connsiteY20" fmla="*/ 523875 h 642938"/>
                <a:gd name="connsiteX21" fmla="*/ 464343 w 721518"/>
                <a:gd name="connsiteY21" fmla="*/ 554832 h 642938"/>
                <a:gd name="connsiteX22" fmla="*/ 485775 w 721518"/>
                <a:gd name="connsiteY22" fmla="*/ 583407 h 642938"/>
                <a:gd name="connsiteX23" fmla="*/ 509587 w 721518"/>
                <a:gd name="connsiteY23" fmla="*/ 607219 h 642938"/>
                <a:gd name="connsiteX24" fmla="*/ 533400 w 721518"/>
                <a:gd name="connsiteY24" fmla="*/ 626269 h 642938"/>
                <a:gd name="connsiteX25" fmla="*/ 561975 w 721518"/>
                <a:gd name="connsiteY25" fmla="*/ 638175 h 642938"/>
                <a:gd name="connsiteX26" fmla="*/ 597693 w 721518"/>
                <a:gd name="connsiteY26" fmla="*/ 642938 h 642938"/>
                <a:gd name="connsiteX27" fmla="*/ 621506 w 721518"/>
                <a:gd name="connsiteY27" fmla="*/ 642938 h 642938"/>
                <a:gd name="connsiteX28" fmla="*/ 640556 w 721518"/>
                <a:gd name="connsiteY28" fmla="*/ 638175 h 642938"/>
                <a:gd name="connsiteX29" fmla="*/ 664368 w 721518"/>
                <a:gd name="connsiteY29" fmla="*/ 628650 h 642938"/>
                <a:gd name="connsiteX30" fmla="*/ 683418 w 721518"/>
                <a:gd name="connsiteY30" fmla="*/ 614363 h 642938"/>
                <a:gd name="connsiteX31" fmla="*/ 692943 w 721518"/>
                <a:gd name="connsiteY31" fmla="*/ 602457 h 642938"/>
                <a:gd name="connsiteX32" fmla="*/ 700087 w 721518"/>
                <a:gd name="connsiteY32" fmla="*/ 590550 h 642938"/>
                <a:gd name="connsiteX33" fmla="*/ 709612 w 721518"/>
                <a:gd name="connsiteY33" fmla="*/ 566738 h 642938"/>
                <a:gd name="connsiteX34" fmla="*/ 716756 w 721518"/>
                <a:gd name="connsiteY34" fmla="*/ 540544 h 642938"/>
                <a:gd name="connsiteX35" fmla="*/ 721518 w 721518"/>
                <a:gd name="connsiteY35" fmla="*/ 502444 h 642938"/>
                <a:gd name="connsiteX36" fmla="*/ 721518 w 721518"/>
                <a:gd name="connsiteY36" fmla="*/ 466725 h 642938"/>
                <a:gd name="connsiteX37" fmla="*/ 721518 w 721518"/>
                <a:gd name="connsiteY37" fmla="*/ 433388 h 642938"/>
                <a:gd name="connsiteX38" fmla="*/ 716756 w 721518"/>
                <a:gd name="connsiteY38" fmla="*/ 392907 h 642938"/>
                <a:gd name="connsiteX39" fmla="*/ 707231 w 721518"/>
                <a:gd name="connsiteY39" fmla="*/ 352425 h 642938"/>
                <a:gd name="connsiteX40" fmla="*/ 692943 w 721518"/>
                <a:gd name="connsiteY40" fmla="*/ 314325 h 642938"/>
                <a:gd name="connsiteX41" fmla="*/ 673893 w 721518"/>
                <a:gd name="connsiteY41" fmla="*/ 278607 h 642938"/>
                <a:gd name="connsiteX42" fmla="*/ 645318 w 721518"/>
                <a:gd name="connsiteY42" fmla="*/ 240507 h 642938"/>
                <a:gd name="connsiteX43" fmla="*/ 614362 w 721518"/>
                <a:gd name="connsiteY43" fmla="*/ 209550 h 642938"/>
                <a:gd name="connsiteX44" fmla="*/ 583406 w 721518"/>
                <a:gd name="connsiteY44" fmla="*/ 185738 h 642938"/>
                <a:gd name="connsiteX45" fmla="*/ 535781 w 721518"/>
                <a:gd name="connsiteY45" fmla="*/ 157163 h 642938"/>
                <a:gd name="connsiteX46" fmla="*/ 483393 w 721518"/>
                <a:gd name="connsiteY46" fmla="*/ 130969 h 642938"/>
                <a:gd name="connsiteX47" fmla="*/ 397668 w 721518"/>
                <a:gd name="connsiteY47" fmla="*/ 95250 h 642938"/>
                <a:gd name="connsiteX48" fmla="*/ 342900 w 721518"/>
                <a:gd name="connsiteY48" fmla="*/ 78582 h 6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721518" h="642938">
                  <a:moveTo>
                    <a:pt x="342900" y="78582"/>
                  </a:moveTo>
                  <a:lnTo>
                    <a:pt x="238125" y="47625"/>
                  </a:lnTo>
                  <a:lnTo>
                    <a:pt x="142875" y="23813"/>
                  </a:lnTo>
                  <a:lnTo>
                    <a:pt x="38100" y="2382"/>
                  </a:lnTo>
                  <a:lnTo>
                    <a:pt x="14287" y="0"/>
                  </a:lnTo>
                  <a:lnTo>
                    <a:pt x="2381" y="4763"/>
                  </a:lnTo>
                  <a:lnTo>
                    <a:pt x="0" y="19050"/>
                  </a:lnTo>
                  <a:lnTo>
                    <a:pt x="4762" y="33338"/>
                  </a:lnTo>
                  <a:lnTo>
                    <a:pt x="19050" y="47625"/>
                  </a:lnTo>
                  <a:lnTo>
                    <a:pt x="64293" y="76200"/>
                  </a:lnTo>
                  <a:lnTo>
                    <a:pt x="138112" y="126207"/>
                  </a:lnTo>
                  <a:lnTo>
                    <a:pt x="209550" y="178594"/>
                  </a:lnTo>
                  <a:lnTo>
                    <a:pt x="257175" y="219075"/>
                  </a:lnTo>
                  <a:lnTo>
                    <a:pt x="295275" y="257175"/>
                  </a:lnTo>
                  <a:lnTo>
                    <a:pt x="328612" y="290513"/>
                  </a:lnTo>
                  <a:lnTo>
                    <a:pt x="352425" y="319088"/>
                  </a:lnTo>
                  <a:lnTo>
                    <a:pt x="381000" y="359569"/>
                  </a:lnTo>
                  <a:lnTo>
                    <a:pt x="400050" y="397669"/>
                  </a:lnTo>
                  <a:lnTo>
                    <a:pt x="416718" y="445294"/>
                  </a:lnTo>
                  <a:lnTo>
                    <a:pt x="428625" y="478632"/>
                  </a:lnTo>
                  <a:lnTo>
                    <a:pt x="447675" y="523875"/>
                  </a:lnTo>
                  <a:lnTo>
                    <a:pt x="464343" y="554832"/>
                  </a:lnTo>
                  <a:lnTo>
                    <a:pt x="485775" y="583407"/>
                  </a:lnTo>
                  <a:lnTo>
                    <a:pt x="509587" y="607219"/>
                  </a:lnTo>
                  <a:lnTo>
                    <a:pt x="533400" y="626269"/>
                  </a:lnTo>
                  <a:lnTo>
                    <a:pt x="561975" y="638175"/>
                  </a:lnTo>
                  <a:lnTo>
                    <a:pt x="597693" y="642938"/>
                  </a:lnTo>
                  <a:lnTo>
                    <a:pt x="621506" y="642938"/>
                  </a:lnTo>
                  <a:lnTo>
                    <a:pt x="640556" y="638175"/>
                  </a:lnTo>
                  <a:lnTo>
                    <a:pt x="664368" y="628650"/>
                  </a:lnTo>
                  <a:lnTo>
                    <a:pt x="683418" y="614363"/>
                  </a:lnTo>
                  <a:lnTo>
                    <a:pt x="692943" y="602457"/>
                  </a:lnTo>
                  <a:lnTo>
                    <a:pt x="700087" y="590550"/>
                  </a:lnTo>
                  <a:lnTo>
                    <a:pt x="709612" y="566738"/>
                  </a:lnTo>
                  <a:lnTo>
                    <a:pt x="716756" y="540544"/>
                  </a:lnTo>
                  <a:lnTo>
                    <a:pt x="721518" y="502444"/>
                  </a:lnTo>
                  <a:lnTo>
                    <a:pt x="721518" y="466725"/>
                  </a:lnTo>
                  <a:lnTo>
                    <a:pt x="721518" y="433388"/>
                  </a:lnTo>
                  <a:lnTo>
                    <a:pt x="716756" y="392907"/>
                  </a:lnTo>
                  <a:lnTo>
                    <a:pt x="707231" y="352425"/>
                  </a:lnTo>
                  <a:lnTo>
                    <a:pt x="692943" y="314325"/>
                  </a:lnTo>
                  <a:lnTo>
                    <a:pt x="673893" y="278607"/>
                  </a:lnTo>
                  <a:lnTo>
                    <a:pt x="645318" y="240507"/>
                  </a:lnTo>
                  <a:lnTo>
                    <a:pt x="614362" y="209550"/>
                  </a:lnTo>
                  <a:lnTo>
                    <a:pt x="583406" y="185738"/>
                  </a:lnTo>
                  <a:lnTo>
                    <a:pt x="535781" y="157163"/>
                  </a:lnTo>
                  <a:lnTo>
                    <a:pt x="483393" y="130969"/>
                  </a:lnTo>
                  <a:lnTo>
                    <a:pt x="397668" y="95250"/>
                  </a:lnTo>
                  <a:lnTo>
                    <a:pt x="342900" y="785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F69B311A-15B5-4B5F-9D54-A4276F4359CC}"/>
                </a:ext>
              </a:extLst>
            </p:cNvPr>
            <p:cNvSpPr/>
            <p:nvPr/>
          </p:nvSpPr>
          <p:spPr>
            <a:xfrm>
              <a:off x="3779838" y="1909763"/>
              <a:ext cx="1011237" cy="538162"/>
            </a:xfrm>
            <a:custGeom>
              <a:avLst/>
              <a:gdLst>
                <a:gd name="connsiteX0" fmla="*/ 376237 w 1012031"/>
                <a:gd name="connsiteY0" fmla="*/ 288131 h 538162"/>
                <a:gd name="connsiteX1" fmla="*/ 261937 w 1012031"/>
                <a:gd name="connsiteY1" fmla="*/ 221456 h 538162"/>
                <a:gd name="connsiteX2" fmla="*/ 135731 w 1012031"/>
                <a:gd name="connsiteY2" fmla="*/ 142875 h 538162"/>
                <a:gd name="connsiteX3" fmla="*/ 0 w 1012031"/>
                <a:gd name="connsiteY3" fmla="*/ 54768 h 538162"/>
                <a:gd name="connsiteX4" fmla="*/ 83344 w 1012031"/>
                <a:gd name="connsiteY4" fmla="*/ 0 h 538162"/>
                <a:gd name="connsiteX5" fmla="*/ 228600 w 1012031"/>
                <a:gd name="connsiteY5" fmla="*/ 59531 h 538162"/>
                <a:gd name="connsiteX6" fmla="*/ 342900 w 1012031"/>
                <a:gd name="connsiteY6" fmla="*/ 100012 h 538162"/>
                <a:gd name="connsiteX7" fmla="*/ 414337 w 1012031"/>
                <a:gd name="connsiteY7" fmla="*/ 121443 h 538162"/>
                <a:gd name="connsiteX8" fmla="*/ 490537 w 1012031"/>
                <a:gd name="connsiteY8" fmla="*/ 145256 h 538162"/>
                <a:gd name="connsiteX9" fmla="*/ 590550 w 1012031"/>
                <a:gd name="connsiteY9" fmla="*/ 169068 h 538162"/>
                <a:gd name="connsiteX10" fmla="*/ 709612 w 1012031"/>
                <a:gd name="connsiteY10" fmla="*/ 190500 h 538162"/>
                <a:gd name="connsiteX11" fmla="*/ 800100 w 1012031"/>
                <a:gd name="connsiteY11" fmla="*/ 200025 h 538162"/>
                <a:gd name="connsiteX12" fmla="*/ 831056 w 1012031"/>
                <a:gd name="connsiteY12" fmla="*/ 204787 h 538162"/>
                <a:gd name="connsiteX13" fmla="*/ 852487 w 1012031"/>
                <a:gd name="connsiteY13" fmla="*/ 214312 h 538162"/>
                <a:gd name="connsiteX14" fmla="*/ 902494 w 1012031"/>
                <a:gd name="connsiteY14" fmla="*/ 250031 h 538162"/>
                <a:gd name="connsiteX15" fmla="*/ 945356 w 1012031"/>
                <a:gd name="connsiteY15" fmla="*/ 288131 h 538162"/>
                <a:gd name="connsiteX16" fmla="*/ 962025 w 1012031"/>
                <a:gd name="connsiteY16" fmla="*/ 304800 h 538162"/>
                <a:gd name="connsiteX17" fmla="*/ 978694 w 1012031"/>
                <a:gd name="connsiteY17" fmla="*/ 323850 h 538162"/>
                <a:gd name="connsiteX18" fmla="*/ 992981 w 1012031"/>
                <a:gd name="connsiteY18" fmla="*/ 345281 h 538162"/>
                <a:gd name="connsiteX19" fmla="*/ 1004887 w 1012031"/>
                <a:gd name="connsiteY19" fmla="*/ 373856 h 538162"/>
                <a:gd name="connsiteX20" fmla="*/ 1012031 w 1012031"/>
                <a:gd name="connsiteY20" fmla="*/ 407193 h 538162"/>
                <a:gd name="connsiteX21" fmla="*/ 1009650 w 1012031"/>
                <a:gd name="connsiteY21" fmla="*/ 454818 h 538162"/>
                <a:gd name="connsiteX22" fmla="*/ 1000125 w 1012031"/>
                <a:gd name="connsiteY22" fmla="*/ 488156 h 538162"/>
                <a:gd name="connsiteX23" fmla="*/ 988219 w 1012031"/>
                <a:gd name="connsiteY23" fmla="*/ 511968 h 538162"/>
                <a:gd name="connsiteX24" fmla="*/ 964406 w 1012031"/>
                <a:gd name="connsiteY24" fmla="*/ 528637 h 538162"/>
                <a:gd name="connsiteX25" fmla="*/ 940594 w 1012031"/>
                <a:gd name="connsiteY25" fmla="*/ 535781 h 538162"/>
                <a:gd name="connsiteX26" fmla="*/ 909637 w 1012031"/>
                <a:gd name="connsiteY26" fmla="*/ 538162 h 538162"/>
                <a:gd name="connsiteX27" fmla="*/ 864394 w 1012031"/>
                <a:gd name="connsiteY27" fmla="*/ 531018 h 538162"/>
                <a:gd name="connsiteX28" fmla="*/ 826294 w 1012031"/>
                <a:gd name="connsiteY28" fmla="*/ 519112 h 538162"/>
                <a:gd name="connsiteX29" fmla="*/ 762000 w 1012031"/>
                <a:gd name="connsiteY29" fmla="*/ 492918 h 538162"/>
                <a:gd name="connsiteX30" fmla="*/ 700087 w 1012031"/>
                <a:gd name="connsiteY30" fmla="*/ 461962 h 538162"/>
                <a:gd name="connsiteX31" fmla="*/ 673894 w 1012031"/>
                <a:gd name="connsiteY31" fmla="*/ 447675 h 538162"/>
                <a:gd name="connsiteX32" fmla="*/ 597694 w 1012031"/>
                <a:gd name="connsiteY32" fmla="*/ 416718 h 538162"/>
                <a:gd name="connsiteX33" fmla="*/ 490537 w 1012031"/>
                <a:gd name="connsiteY33" fmla="*/ 359568 h 538162"/>
                <a:gd name="connsiteX34" fmla="*/ 376237 w 1012031"/>
                <a:gd name="connsiteY34" fmla="*/ 288131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12031" h="538162">
                  <a:moveTo>
                    <a:pt x="376237" y="288131"/>
                  </a:moveTo>
                  <a:lnTo>
                    <a:pt x="261937" y="221456"/>
                  </a:lnTo>
                  <a:lnTo>
                    <a:pt x="135731" y="142875"/>
                  </a:lnTo>
                  <a:lnTo>
                    <a:pt x="0" y="54768"/>
                  </a:lnTo>
                  <a:lnTo>
                    <a:pt x="83344" y="0"/>
                  </a:lnTo>
                  <a:lnTo>
                    <a:pt x="228600" y="59531"/>
                  </a:lnTo>
                  <a:lnTo>
                    <a:pt x="342900" y="100012"/>
                  </a:lnTo>
                  <a:lnTo>
                    <a:pt x="414337" y="121443"/>
                  </a:lnTo>
                  <a:lnTo>
                    <a:pt x="490537" y="145256"/>
                  </a:lnTo>
                  <a:lnTo>
                    <a:pt x="590550" y="169068"/>
                  </a:lnTo>
                  <a:lnTo>
                    <a:pt x="709612" y="190500"/>
                  </a:lnTo>
                  <a:lnTo>
                    <a:pt x="800100" y="200025"/>
                  </a:lnTo>
                  <a:lnTo>
                    <a:pt x="831056" y="204787"/>
                  </a:lnTo>
                  <a:lnTo>
                    <a:pt x="852487" y="214312"/>
                  </a:lnTo>
                  <a:lnTo>
                    <a:pt x="902494" y="250031"/>
                  </a:lnTo>
                  <a:lnTo>
                    <a:pt x="945356" y="288131"/>
                  </a:lnTo>
                  <a:lnTo>
                    <a:pt x="962025" y="304800"/>
                  </a:lnTo>
                  <a:lnTo>
                    <a:pt x="978694" y="323850"/>
                  </a:lnTo>
                  <a:lnTo>
                    <a:pt x="992981" y="345281"/>
                  </a:lnTo>
                  <a:lnTo>
                    <a:pt x="1004887" y="373856"/>
                  </a:lnTo>
                  <a:lnTo>
                    <a:pt x="1012031" y="407193"/>
                  </a:lnTo>
                  <a:lnTo>
                    <a:pt x="1009650" y="454818"/>
                  </a:lnTo>
                  <a:lnTo>
                    <a:pt x="1000125" y="488156"/>
                  </a:lnTo>
                  <a:lnTo>
                    <a:pt x="988219" y="511968"/>
                  </a:lnTo>
                  <a:lnTo>
                    <a:pt x="964406" y="528637"/>
                  </a:lnTo>
                  <a:lnTo>
                    <a:pt x="940594" y="535781"/>
                  </a:lnTo>
                  <a:lnTo>
                    <a:pt x="909637" y="538162"/>
                  </a:lnTo>
                  <a:lnTo>
                    <a:pt x="864394" y="531018"/>
                  </a:lnTo>
                  <a:lnTo>
                    <a:pt x="826294" y="519112"/>
                  </a:lnTo>
                  <a:lnTo>
                    <a:pt x="762000" y="492918"/>
                  </a:lnTo>
                  <a:lnTo>
                    <a:pt x="700087" y="461962"/>
                  </a:lnTo>
                  <a:lnTo>
                    <a:pt x="673894" y="447675"/>
                  </a:lnTo>
                  <a:lnTo>
                    <a:pt x="597694" y="416718"/>
                  </a:lnTo>
                  <a:lnTo>
                    <a:pt x="490537" y="359568"/>
                  </a:lnTo>
                  <a:lnTo>
                    <a:pt x="376237" y="2881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B66AC2F0-94FC-4B3C-8688-2DC4EA7D1BF3}"/>
                </a:ext>
              </a:extLst>
            </p:cNvPr>
            <p:cNvSpPr/>
            <p:nvPr/>
          </p:nvSpPr>
          <p:spPr>
            <a:xfrm>
              <a:off x="3113088" y="2647950"/>
              <a:ext cx="1287462" cy="433388"/>
            </a:xfrm>
            <a:custGeom>
              <a:avLst/>
              <a:gdLst>
                <a:gd name="connsiteX0" fmla="*/ 921544 w 1288256"/>
                <a:gd name="connsiteY0" fmla="*/ 283369 h 433388"/>
                <a:gd name="connsiteX1" fmla="*/ 790575 w 1288256"/>
                <a:gd name="connsiteY1" fmla="*/ 309563 h 433388"/>
                <a:gd name="connsiteX2" fmla="*/ 633412 w 1288256"/>
                <a:gd name="connsiteY2" fmla="*/ 340519 h 433388"/>
                <a:gd name="connsiteX3" fmla="*/ 447675 w 1288256"/>
                <a:gd name="connsiteY3" fmla="*/ 392906 h 433388"/>
                <a:gd name="connsiteX4" fmla="*/ 285750 w 1288256"/>
                <a:gd name="connsiteY4" fmla="*/ 433388 h 433388"/>
                <a:gd name="connsiteX5" fmla="*/ 266700 w 1288256"/>
                <a:gd name="connsiteY5" fmla="*/ 433388 h 433388"/>
                <a:gd name="connsiteX6" fmla="*/ 233362 w 1288256"/>
                <a:gd name="connsiteY6" fmla="*/ 426244 h 433388"/>
                <a:gd name="connsiteX7" fmla="*/ 190500 w 1288256"/>
                <a:gd name="connsiteY7" fmla="*/ 411956 h 433388"/>
                <a:gd name="connsiteX8" fmla="*/ 154781 w 1288256"/>
                <a:gd name="connsiteY8" fmla="*/ 390525 h 433388"/>
                <a:gd name="connsiteX9" fmla="*/ 128587 w 1288256"/>
                <a:gd name="connsiteY9" fmla="*/ 369094 h 433388"/>
                <a:gd name="connsiteX10" fmla="*/ 95250 w 1288256"/>
                <a:gd name="connsiteY10" fmla="*/ 335756 h 433388"/>
                <a:gd name="connsiteX11" fmla="*/ 59531 w 1288256"/>
                <a:gd name="connsiteY11" fmla="*/ 290513 h 433388"/>
                <a:gd name="connsiteX12" fmla="*/ 4762 w 1288256"/>
                <a:gd name="connsiteY12" fmla="*/ 214313 h 433388"/>
                <a:gd name="connsiteX13" fmla="*/ 0 w 1288256"/>
                <a:gd name="connsiteY13" fmla="*/ 178594 h 433388"/>
                <a:gd name="connsiteX14" fmla="*/ 59531 w 1288256"/>
                <a:gd name="connsiteY14" fmla="*/ 195263 h 433388"/>
                <a:gd name="connsiteX15" fmla="*/ 109537 w 1288256"/>
                <a:gd name="connsiteY15" fmla="*/ 223838 h 433388"/>
                <a:gd name="connsiteX16" fmla="*/ 147637 w 1288256"/>
                <a:gd name="connsiteY16" fmla="*/ 235744 h 433388"/>
                <a:gd name="connsiteX17" fmla="*/ 190500 w 1288256"/>
                <a:gd name="connsiteY17" fmla="*/ 242888 h 433388"/>
                <a:gd name="connsiteX18" fmla="*/ 245269 w 1288256"/>
                <a:gd name="connsiteY18" fmla="*/ 247650 h 433388"/>
                <a:gd name="connsiteX19" fmla="*/ 340519 w 1288256"/>
                <a:gd name="connsiteY19" fmla="*/ 242888 h 433388"/>
                <a:gd name="connsiteX20" fmla="*/ 419100 w 1288256"/>
                <a:gd name="connsiteY20" fmla="*/ 235744 h 433388"/>
                <a:gd name="connsiteX21" fmla="*/ 542925 w 1288256"/>
                <a:gd name="connsiteY21" fmla="*/ 211931 h 433388"/>
                <a:gd name="connsiteX22" fmla="*/ 635794 w 1288256"/>
                <a:gd name="connsiteY22" fmla="*/ 185738 h 433388"/>
                <a:gd name="connsiteX23" fmla="*/ 776287 w 1288256"/>
                <a:gd name="connsiteY23" fmla="*/ 138113 h 433388"/>
                <a:gd name="connsiteX24" fmla="*/ 876300 w 1288256"/>
                <a:gd name="connsiteY24" fmla="*/ 95250 h 433388"/>
                <a:gd name="connsiteX25" fmla="*/ 947737 w 1288256"/>
                <a:gd name="connsiteY25" fmla="*/ 64294 h 433388"/>
                <a:gd name="connsiteX26" fmla="*/ 1007269 w 1288256"/>
                <a:gd name="connsiteY26" fmla="*/ 30956 h 433388"/>
                <a:gd name="connsiteX27" fmla="*/ 1047750 w 1288256"/>
                <a:gd name="connsiteY27" fmla="*/ 4763 h 433388"/>
                <a:gd name="connsiteX28" fmla="*/ 1069181 w 1288256"/>
                <a:gd name="connsiteY28" fmla="*/ 0 h 433388"/>
                <a:gd name="connsiteX29" fmla="*/ 1119187 w 1288256"/>
                <a:gd name="connsiteY29" fmla="*/ 4763 h 433388"/>
                <a:gd name="connsiteX30" fmla="*/ 1162050 w 1288256"/>
                <a:gd name="connsiteY30" fmla="*/ 11906 h 433388"/>
                <a:gd name="connsiteX31" fmla="*/ 1202531 w 1288256"/>
                <a:gd name="connsiteY31" fmla="*/ 23813 h 433388"/>
                <a:gd name="connsiteX32" fmla="*/ 1231106 w 1288256"/>
                <a:gd name="connsiteY32" fmla="*/ 38100 h 433388"/>
                <a:gd name="connsiteX33" fmla="*/ 1252537 w 1288256"/>
                <a:gd name="connsiteY33" fmla="*/ 52388 h 433388"/>
                <a:gd name="connsiteX34" fmla="*/ 1271587 w 1288256"/>
                <a:gd name="connsiteY34" fmla="*/ 76200 h 433388"/>
                <a:gd name="connsiteX35" fmla="*/ 1281112 w 1288256"/>
                <a:gd name="connsiteY35" fmla="*/ 100013 h 433388"/>
                <a:gd name="connsiteX36" fmla="*/ 1288256 w 1288256"/>
                <a:gd name="connsiteY36" fmla="*/ 128588 h 433388"/>
                <a:gd name="connsiteX37" fmla="*/ 1288256 w 1288256"/>
                <a:gd name="connsiteY37" fmla="*/ 152400 h 433388"/>
                <a:gd name="connsiteX38" fmla="*/ 1281112 w 1288256"/>
                <a:gd name="connsiteY38" fmla="*/ 183356 h 433388"/>
                <a:gd name="connsiteX39" fmla="*/ 1264444 w 1288256"/>
                <a:gd name="connsiteY39" fmla="*/ 202406 h 433388"/>
                <a:gd name="connsiteX40" fmla="*/ 1228725 w 1288256"/>
                <a:gd name="connsiteY40" fmla="*/ 221456 h 433388"/>
                <a:gd name="connsiteX41" fmla="*/ 1119187 w 1288256"/>
                <a:gd name="connsiteY41" fmla="*/ 245269 h 433388"/>
                <a:gd name="connsiteX42" fmla="*/ 921544 w 1288256"/>
                <a:gd name="connsiteY42" fmla="*/ 283369 h 433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288256" h="433388">
                  <a:moveTo>
                    <a:pt x="921544" y="283369"/>
                  </a:moveTo>
                  <a:lnTo>
                    <a:pt x="790575" y="309563"/>
                  </a:lnTo>
                  <a:lnTo>
                    <a:pt x="633412" y="340519"/>
                  </a:lnTo>
                  <a:lnTo>
                    <a:pt x="447675" y="392906"/>
                  </a:lnTo>
                  <a:lnTo>
                    <a:pt x="285750" y="433388"/>
                  </a:lnTo>
                  <a:lnTo>
                    <a:pt x="266700" y="433388"/>
                  </a:lnTo>
                  <a:lnTo>
                    <a:pt x="233362" y="426244"/>
                  </a:lnTo>
                  <a:lnTo>
                    <a:pt x="190500" y="411956"/>
                  </a:lnTo>
                  <a:lnTo>
                    <a:pt x="154781" y="390525"/>
                  </a:lnTo>
                  <a:lnTo>
                    <a:pt x="128587" y="369094"/>
                  </a:lnTo>
                  <a:lnTo>
                    <a:pt x="95250" y="335756"/>
                  </a:lnTo>
                  <a:lnTo>
                    <a:pt x="59531" y="290513"/>
                  </a:lnTo>
                  <a:lnTo>
                    <a:pt x="4762" y="214313"/>
                  </a:lnTo>
                  <a:lnTo>
                    <a:pt x="0" y="178594"/>
                  </a:lnTo>
                  <a:lnTo>
                    <a:pt x="59531" y="195263"/>
                  </a:lnTo>
                  <a:lnTo>
                    <a:pt x="109537" y="223838"/>
                  </a:lnTo>
                  <a:lnTo>
                    <a:pt x="147637" y="235744"/>
                  </a:lnTo>
                  <a:lnTo>
                    <a:pt x="190500" y="242888"/>
                  </a:lnTo>
                  <a:lnTo>
                    <a:pt x="245269" y="247650"/>
                  </a:lnTo>
                  <a:lnTo>
                    <a:pt x="340519" y="242888"/>
                  </a:lnTo>
                  <a:lnTo>
                    <a:pt x="419100" y="235744"/>
                  </a:lnTo>
                  <a:lnTo>
                    <a:pt x="542925" y="211931"/>
                  </a:lnTo>
                  <a:lnTo>
                    <a:pt x="635794" y="185738"/>
                  </a:lnTo>
                  <a:lnTo>
                    <a:pt x="776287" y="138113"/>
                  </a:lnTo>
                  <a:lnTo>
                    <a:pt x="876300" y="95250"/>
                  </a:lnTo>
                  <a:lnTo>
                    <a:pt x="947737" y="64294"/>
                  </a:lnTo>
                  <a:lnTo>
                    <a:pt x="1007269" y="30956"/>
                  </a:lnTo>
                  <a:lnTo>
                    <a:pt x="1047750" y="4763"/>
                  </a:lnTo>
                  <a:lnTo>
                    <a:pt x="1069181" y="0"/>
                  </a:lnTo>
                  <a:lnTo>
                    <a:pt x="1119187" y="4763"/>
                  </a:lnTo>
                  <a:lnTo>
                    <a:pt x="1162050" y="11906"/>
                  </a:lnTo>
                  <a:lnTo>
                    <a:pt x="1202531" y="23813"/>
                  </a:lnTo>
                  <a:lnTo>
                    <a:pt x="1231106" y="38100"/>
                  </a:lnTo>
                  <a:lnTo>
                    <a:pt x="1252537" y="52388"/>
                  </a:lnTo>
                  <a:lnTo>
                    <a:pt x="1271587" y="76200"/>
                  </a:lnTo>
                  <a:lnTo>
                    <a:pt x="1281112" y="100013"/>
                  </a:lnTo>
                  <a:lnTo>
                    <a:pt x="1288256" y="128588"/>
                  </a:lnTo>
                  <a:lnTo>
                    <a:pt x="1288256" y="152400"/>
                  </a:lnTo>
                  <a:lnTo>
                    <a:pt x="1281112" y="183356"/>
                  </a:lnTo>
                  <a:lnTo>
                    <a:pt x="1264444" y="202406"/>
                  </a:lnTo>
                  <a:lnTo>
                    <a:pt x="1228725" y="221456"/>
                  </a:lnTo>
                  <a:lnTo>
                    <a:pt x="1119187" y="245269"/>
                  </a:lnTo>
                  <a:lnTo>
                    <a:pt x="921544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8A68BE56-F222-4868-ADAB-D0A427A8D017}"/>
                </a:ext>
              </a:extLst>
            </p:cNvPr>
            <p:cNvSpPr/>
            <p:nvPr/>
          </p:nvSpPr>
          <p:spPr>
            <a:xfrm>
              <a:off x="2735263" y="3322638"/>
              <a:ext cx="1893887" cy="622300"/>
            </a:xfrm>
            <a:custGeom>
              <a:avLst/>
              <a:gdLst>
                <a:gd name="connsiteX0" fmla="*/ 669132 w 1893094"/>
                <a:gd name="connsiteY0" fmla="*/ 342900 h 623887"/>
                <a:gd name="connsiteX1" fmla="*/ 840582 w 1893094"/>
                <a:gd name="connsiteY1" fmla="*/ 285750 h 623887"/>
                <a:gd name="connsiteX2" fmla="*/ 1002507 w 1893094"/>
                <a:gd name="connsiteY2" fmla="*/ 228600 h 623887"/>
                <a:gd name="connsiteX3" fmla="*/ 1259682 w 1893094"/>
                <a:gd name="connsiteY3" fmla="*/ 138112 h 623887"/>
                <a:gd name="connsiteX4" fmla="*/ 1516857 w 1893094"/>
                <a:gd name="connsiteY4" fmla="*/ 26194 h 623887"/>
                <a:gd name="connsiteX5" fmla="*/ 1576388 w 1893094"/>
                <a:gd name="connsiteY5" fmla="*/ 0 h 623887"/>
                <a:gd name="connsiteX6" fmla="*/ 1612107 w 1893094"/>
                <a:gd name="connsiteY6" fmla="*/ 0 h 623887"/>
                <a:gd name="connsiteX7" fmla="*/ 1662113 w 1893094"/>
                <a:gd name="connsiteY7" fmla="*/ 2381 h 623887"/>
                <a:gd name="connsiteX8" fmla="*/ 1743075 w 1893094"/>
                <a:gd name="connsiteY8" fmla="*/ 19050 h 623887"/>
                <a:gd name="connsiteX9" fmla="*/ 1819275 w 1893094"/>
                <a:gd name="connsiteY9" fmla="*/ 47625 h 623887"/>
                <a:gd name="connsiteX10" fmla="*/ 1857375 w 1893094"/>
                <a:gd name="connsiteY10" fmla="*/ 64294 h 623887"/>
                <a:gd name="connsiteX11" fmla="*/ 1869282 w 1893094"/>
                <a:gd name="connsiteY11" fmla="*/ 73819 h 623887"/>
                <a:gd name="connsiteX12" fmla="*/ 1885950 w 1893094"/>
                <a:gd name="connsiteY12" fmla="*/ 95250 h 623887"/>
                <a:gd name="connsiteX13" fmla="*/ 1893094 w 1893094"/>
                <a:gd name="connsiteY13" fmla="*/ 109537 h 623887"/>
                <a:gd name="connsiteX14" fmla="*/ 1893094 w 1893094"/>
                <a:gd name="connsiteY14" fmla="*/ 128587 h 623887"/>
                <a:gd name="connsiteX15" fmla="*/ 1878807 w 1893094"/>
                <a:gd name="connsiteY15" fmla="*/ 150019 h 623887"/>
                <a:gd name="connsiteX16" fmla="*/ 1852613 w 1893094"/>
                <a:gd name="connsiteY16" fmla="*/ 169069 h 623887"/>
                <a:gd name="connsiteX17" fmla="*/ 1800225 w 1893094"/>
                <a:gd name="connsiteY17" fmla="*/ 190500 h 623887"/>
                <a:gd name="connsiteX18" fmla="*/ 1728788 w 1893094"/>
                <a:gd name="connsiteY18" fmla="*/ 207169 h 623887"/>
                <a:gd name="connsiteX19" fmla="*/ 1645444 w 1893094"/>
                <a:gd name="connsiteY19" fmla="*/ 221456 h 623887"/>
                <a:gd name="connsiteX20" fmla="*/ 1585913 w 1893094"/>
                <a:gd name="connsiteY20" fmla="*/ 230981 h 623887"/>
                <a:gd name="connsiteX21" fmla="*/ 1504950 w 1893094"/>
                <a:gd name="connsiteY21" fmla="*/ 252412 h 623887"/>
                <a:gd name="connsiteX22" fmla="*/ 1321594 w 1893094"/>
                <a:gd name="connsiteY22" fmla="*/ 314325 h 623887"/>
                <a:gd name="connsiteX23" fmla="*/ 1200150 w 1893094"/>
                <a:gd name="connsiteY23" fmla="*/ 364331 h 623887"/>
                <a:gd name="connsiteX24" fmla="*/ 926307 w 1893094"/>
                <a:gd name="connsiteY24" fmla="*/ 431006 h 623887"/>
                <a:gd name="connsiteX25" fmla="*/ 742950 w 1893094"/>
                <a:gd name="connsiteY25" fmla="*/ 488156 h 623887"/>
                <a:gd name="connsiteX26" fmla="*/ 504825 w 1893094"/>
                <a:gd name="connsiteY26" fmla="*/ 559594 h 623887"/>
                <a:gd name="connsiteX27" fmla="*/ 450057 w 1893094"/>
                <a:gd name="connsiteY27" fmla="*/ 576262 h 623887"/>
                <a:gd name="connsiteX28" fmla="*/ 426244 w 1893094"/>
                <a:gd name="connsiteY28" fmla="*/ 590550 h 623887"/>
                <a:gd name="connsiteX29" fmla="*/ 392907 w 1893094"/>
                <a:gd name="connsiteY29" fmla="*/ 609600 h 623887"/>
                <a:gd name="connsiteX30" fmla="*/ 335757 w 1893094"/>
                <a:gd name="connsiteY30" fmla="*/ 623887 h 623887"/>
                <a:gd name="connsiteX31" fmla="*/ 309563 w 1893094"/>
                <a:gd name="connsiteY31" fmla="*/ 623887 h 623887"/>
                <a:gd name="connsiteX32" fmla="*/ 261938 w 1893094"/>
                <a:gd name="connsiteY32" fmla="*/ 609600 h 623887"/>
                <a:gd name="connsiteX33" fmla="*/ 176213 w 1893094"/>
                <a:gd name="connsiteY33" fmla="*/ 571500 h 623887"/>
                <a:gd name="connsiteX34" fmla="*/ 123825 w 1893094"/>
                <a:gd name="connsiteY34" fmla="*/ 540544 h 623887"/>
                <a:gd name="connsiteX35" fmla="*/ 69057 w 1893094"/>
                <a:gd name="connsiteY35" fmla="*/ 492919 h 623887"/>
                <a:gd name="connsiteX36" fmla="*/ 19050 w 1893094"/>
                <a:gd name="connsiteY36" fmla="*/ 445294 h 623887"/>
                <a:gd name="connsiteX37" fmla="*/ 0 w 1893094"/>
                <a:gd name="connsiteY37" fmla="*/ 421481 h 623887"/>
                <a:gd name="connsiteX38" fmla="*/ 0 w 1893094"/>
                <a:gd name="connsiteY38" fmla="*/ 407194 h 623887"/>
                <a:gd name="connsiteX39" fmla="*/ 7144 w 1893094"/>
                <a:gd name="connsiteY39" fmla="*/ 400050 h 623887"/>
                <a:gd name="connsiteX40" fmla="*/ 35719 w 1893094"/>
                <a:gd name="connsiteY40" fmla="*/ 402431 h 623887"/>
                <a:gd name="connsiteX41" fmla="*/ 83344 w 1893094"/>
                <a:gd name="connsiteY41" fmla="*/ 416719 h 623887"/>
                <a:gd name="connsiteX42" fmla="*/ 173832 w 1893094"/>
                <a:gd name="connsiteY42" fmla="*/ 433387 h 623887"/>
                <a:gd name="connsiteX43" fmla="*/ 257175 w 1893094"/>
                <a:gd name="connsiteY43" fmla="*/ 442912 h 623887"/>
                <a:gd name="connsiteX44" fmla="*/ 292894 w 1893094"/>
                <a:gd name="connsiteY44" fmla="*/ 442912 h 623887"/>
                <a:gd name="connsiteX45" fmla="*/ 342900 w 1893094"/>
                <a:gd name="connsiteY45" fmla="*/ 435769 h 623887"/>
                <a:gd name="connsiteX46" fmla="*/ 497682 w 1893094"/>
                <a:gd name="connsiteY46" fmla="*/ 395287 h 623887"/>
                <a:gd name="connsiteX47" fmla="*/ 669132 w 1893094"/>
                <a:gd name="connsiteY47" fmla="*/ 342900 h 62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893094" h="623887">
                  <a:moveTo>
                    <a:pt x="669132" y="342900"/>
                  </a:moveTo>
                  <a:lnTo>
                    <a:pt x="840582" y="285750"/>
                  </a:lnTo>
                  <a:lnTo>
                    <a:pt x="1002507" y="228600"/>
                  </a:lnTo>
                  <a:lnTo>
                    <a:pt x="1259682" y="138112"/>
                  </a:lnTo>
                  <a:lnTo>
                    <a:pt x="1516857" y="26194"/>
                  </a:lnTo>
                  <a:lnTo>
                    <a:pt x="1576388" y="0"/>
                  </a:lnTo>
                  <a:lnTo>
                    <a:pt x="1612107" y="0"/>
                  </a:lnTo>
                  <a:lnTo>
                    <a:pt x="1662113" y="2381"/>
                  </a:lnTo>
                  <a:lnTo>
                    <a:pt x="1743075" y="19050"/>
                  </a:lnTo>
                  <a:lnTo>
                    <a:pt x="1819275" y="47625"/>
                  </a:lnTo>
                  <a:lnTo>
                    <a:pt x="1857375" y="64294"/>
                  </a:lnTo>
                  <a:lnTo>
                    <a:pt x="1869282" y="73819"/>
                  </a:lnTo>
                  <a:lnTo>
                    <a:pt x="1885950" y="95250"/>
                  </a:lnTo>
                  <a:lnTo>
                    <a:pt x="1893094" y="109537"/>
                  </a:lnTo>
                  <a:lnTo>
                    <a:pt x="1893094" y="128587"/>
                  </a:lnTo>
                  <a:lnTo>
                    <a:pt x="1878807" y="150019"/>
                  </a:lnTo>
                  <a:lnTo>
                    <a:pt x="1852613" y="169069"/>
                  </a:lnTo>
                  <a:lnTo>
                    <a:pt x="1800225" y="190500"/>
                  </a:lnTo>
                  <a:lnTo>
                    <a:pt x="1728788" y="207169"/>
                  </a:lnTo>
                  <a:lnTo>
                    <a:pt x="1645444" y="221456"/>
                  </a:lnTo>
                  <a:lnTo>
                    <a:pt x="1585913" y="230981"/>
                  </a:lnTo>
                  <a:lnTo>
                    <a:pt x="1504950" y="252412"/>
                  </a:lnTo>
                  <a:lnTo>
                    <a:pt x="1321594" y="314325"/>
                  </a:lnTo>
                  <a:lnTo>
                    <a:pt x="1200150" y="364331"/>
                  </a:lnTo>
                  <a:lnTo>
                    <a:pt x="926307" y="431006"/>
                  </a:lnTo>
                  <a:lnTo>
                    <a:pt x="742950" y="488156"/>
                  </a:lnTo>
                  <a:lnTo>
                    <a:pt x="504825" y="559594"/>
                  </a:lnTo>
                  <a:lnTo>
                    <a:pt x="450057" y="576262"/>
                  </a:lnTo>
                  <a:lnTo>
                    <a:pt x="426244" y="590550"/>
                  </a:lnTo>
                  <a:lnTo>
                    <a:pt x="392907" y="609600"/>
                  </a:lnTo>
                  <a:lnTo>
                    <a:pt x="335757" y="623887"/>
                  </a:lnTo>
                  <a:lnTo>
                    <a:pt x="309563" y="623887"/>
                  </a:lnTo>
                  <a:lnTo>
                    <a:pt x="261938" y="609600"/>
                  </a:lnTo>
                  <a:lnTo>
                    <a:pt x="176213" y="571500"/>
                  </a:lnTo>
                  <a:lnTo>
                    <a:pt x="123825" y="540544"/>
                  </a:lnTo>
                  <a:lnTo>
                    <a:pt x="69057" y="492919"/>
                  </a:lnTo>
                  <a:lnTo>
                    <a:pt x="19050" y="445294"/>
                  </a:lnTo>
                  <a:lnTo>
                    <a:pt x="0" y="421481"/>
                  </a:lnTo>
                  <a:lnTo>
                    <a:pt x="0" y="407194"/>
                  </a:lnTo>
                  <a:lnTo>
                    <a:pt x="7144" y="400050"/>
                  </a:lnTo>
                  <a:lnTo>
                    <a:pt x="35719" y="402431"/>
                  </a:lnTo>
                  <a:lnTo>
                    <a:pt x="83344" y="416719"/>
                  </a:lnTo>
                  <a:lnTo>
                    <a:pt x="173832" y="433387"/>
                  </a:lnTo>
                  <a:lnTo>
                    <a:pt x="257175" y="442912"/>
                  </a:lnTo>
                  <a:lnTo>
                    <a:pt x="292894" y="442912"/>
                  </a:lnTo>
                  <a:lnTo>
                    <a:pt x="342900" y="435769"/>
                  </a:lnTo>
                  <a:lnTo>
                    <a:pt x="497682" y="395287"/>
                  </a:lnTo>
                  <a:lnTo>
                    <a:pt x="669132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F81C0CA5-586A-45BF-AD26-19ADCBD49EB1}"/>
                </a:ext>
              </a:extLst>
            </p:cNvPr>
            <p:cNvSpPr/>
            <p:nvPr/>
          </p:nvSpPr>
          <p:spPr>
            <a:xfrm rot="16200000">
              <a:off x="2676526" y="3825875"/>
              <a:ext cx="2176462" cy="401637"/>
            </a:xfrm>
            <a:custGeom>
              <a:avLst/>
              <a:gdLst>
                <a:gd name="connsiteX0" fmla="*/ 840581 w 2176462"/>
                <a:gd name="connsiteY0" fmla="*/ 133350 h 402432"/>
                <a:gd name="connsiteX1" fmla="*/ 552450 w 2176462"/>
                <a:gd name="connsiteY1" fmla="*/ 135732 h 402432"/>
                <a:gd name="connsiteX2" fmla="*/ 295275 w 2176462"/>
                <a:gd name="connsiteY2" fmla="*/ 133350 h 402432"/>
                <a:gd name="connsiteX3" fmla="*/ 0 w 2176462"/>
                <a:gd name="connsiteY3" fmla="*/ 135732 h 402432"/>
                <a:gd name="connsiteX4" fmla="*/ 95250 w 2176462"/>
                <a:gd name="connsiteY4" fmla="*/ 335757 h 402432"/>
                <a:gd name="connsiteX5" fmla="*/ 259556 w 2176462"/>
                <a:gd name="connsiteY5" fmla="*/ 340519 h 402432"/>
                <a:gd name="connsiteX6" fmla="*/ 511968 w 2176462"/>
                <a:gd name="connsiteY6" fmla="*/ 352425 h 402432"/>
                <a:gd name="connsiteX7" fmla="*/ 781050 w 2176462"/>
                <a:gd name="connsiteY7" fmla="*/ 366713 h 402432"/>
                <a:gd name="connsiteX8" fmla="*/ 1047750 w 2176462"/>
                <a:gd name="connsiteY8" fmla="*/ 381000 h 402432"/>
                <a:gd name="connsiteX9" fmla="*/ 1333500 w 2176462"/>
                <a:gd name="connsiteY9" fmla="*/ 395288 h 402432"/>
                <a:gd name="connsiteX10" fmla="*/ 1466850 w 2176462"/>
                <a:gd name="connsiteY10" fmla="*/ 402432 h 402432"/>
                <a:gd name="connsiteX11" fmla="*/ 1743075 w 2176462"/>
                <a:gd name="connsiteY11" fmla="*/ 400050 h 402432"/>
                <a:gd name="connsiteX12" fmla="*/ 1797843 w 2176462"/>
                <a:gd name="connsiteY12" fmla="*/ 395288 h 402432"/>
                <a:gd name="connsiteX13" fmla="*/ 1852612 w 2176462"/>
                <a:gd name="connsiteY13" fmla="*/ 390525 h 402432"/>
                <a:gd name="connsiteX14" fmla="*/ 1871662 w 2176462"/>
                <a:gd name="connsiteY14" fmla="*/ 385763 h 402432"/>
                <a:gd name="connsiteX15" fmla="*/ 1909762 w 2176462"/>
                <a:gd name="connsiteY15" fmla="*/ 369094 h 402432"/>
                <a:gd name="connsiteX16" fmla="*/ 1964531 w 2176462"/>
                <a:gd name="connsiteY16" fmla="*/ 338138 h 402432"/>
                <a:gd name="connsiteX17" fmla="*/ 2009775 w 2176462"/>
                <a:gd name="connsiteY17" fmla="*/ 307182 h 402432"/>
                <a:gd name="connsiteX18" fmla="*/ 2066925 w 2176462"/>
                <a:gd name="connsiteY18" fmla="*/ 261938 h 402432"/>
                <a:gd name="connsiteX19" fmla="*/ 2152650 w 2176462"/>
                <a:gd name="connsiteY19" fmla="*/ 180975 h 402432"/>
                <a:gd name="connsiteX20" fmla="*/ 2176462 w 2176462"/>
                <a:gd name="connsiteY20" fmla="*/ 157163 h 402432"/>
                <a:gd name="connsiteX21" fmla="*/ 2112168 w 2176462"/>
                <a:gd name="connsiteY21" fmla="*/ 0 h 402432"/>
                <a:gd name="connsiteX22" fmla="*/ 2074068 w 2176462"/>
                <a:gd name="connsiteY22" fmla="*/ 57150 h 402432"/>
                <a:gd name="connsiteX23" fmla="*/ 2045493 w 2176462"/>
                <a:gd name="connsiteY23" fmla="*/ 85725 h 402432"/>
                <a:gd name="connsiteX24" fmla="*/ 2002631 w 2176462"/>
                <a:gd name="connsiteY24" fmla="*/ 111919 h 402432"/>
                <a:gd name="connsiteX25" fmla="*/ 1962150 w 2176462"/>
                <a:gd name="connsiteY25" fmla="*/ 126207 h 402432"/>
                <a:gd name="connsiteX26" fmla="*/ 1916906 w 2176462"/>
                <a:gd name="connsiteY26" fmla="*/ 130969 h 402432"/>
                <a:gd name="connsiteX27" fmla="*/ 1821656 w 2176462"/>
                <a:gd name="connsiteY27" fmla="*/ 135732 h 402432"/>
                <a:gd name="connsiteX28" fmla="*/ 1609725 w 2176462"/>
                <a:gd name="connsiteY28" fmla="*/ 133350 h 402432"/>
                <a:gd name="connsiteX29" fmla="*/ 1531143 w 2176462"/>
                <a:gd name="connsiteY29" fmla="*/ 133350 h 402432"/>
                <a:gd name="connsiteX30" fmla="*/ 1216818 w 2176462"/>
                <a:gd name="connsiteY30" fmla="*/ 133350 h 402432"/>
                <a:gd name="connsiteX31" fmla="*/ 840581 w 2176462"/>
                <a:gd name="connsiteY31" fmla="*/ 133350 h 40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176462" h="402432">
                  <a:moveTo>
                    <a:pt x="840581" y="133350"/>
                  </a:moveTo>
                  <a:lnTo>
                    <a:pt x="552450" y="135732"/>
                  </a:lnTo>
                  <a:lnTo>
                    <a:pt x="295275" y="133350"/>
                  </a:lnTo>
                  <a:lnTo>
                    <a:pt x="0" y="135732"/>
                  </a:lnTo>
                  <a:lnTo>
                    <a:pt x="95250" y="335757"/>
                  </a:lnTo>
                  <a:lnTo>
                    <a:pt x="259556" y="340519"/>
                  </a:lnTo>
                  <a:lnTo>
                    <a:pt x="511968" y="352425"/>
                  </a:lnTo>
                  <a:lnTo>
                    <a:pt x="781050" y="366713"/>
                  </a:lnTo>
                  <a:lnTo>
                    <a:pt x="1047750" y="381000"/>
                  </a:lnTo>
                  <a:lnTo>
                    <a:pt x="1333500" y="395288"/>
                  </a:lnTo>
                  <a:lnTo>
                    <a:pt x="1466850" y="402432"/>
                  </a:lnTo>
                  <a:lnTo>
                    <a:pt x="1743075" y="400050"/>
                  </a:lnTo>
                  <a:lnTo>
                    <a:pt x="1797843" y="395288"/>
                  </a:lnTo>
                  <a:lnTo>
                    <a:pt x="1852612" y="390525"/>
                  </a:lnTo>
                  <a:lnTo>
                    <a:pt x="1871662" y="385763"/>
                  </a:lnTo>
                  <a:lnTo>
                    <a:pt x="1909762" y="369094"/>
                  </a:lnTo>
                  <a:lnTo>
                    <a:pt x="1964531" y="338138"/>
                  </a:lnTo>
                  <a:lnTo>
                    <a:pt x="2009775" y="307182"/>
                  </a:lnTo>
                  <a:lnTo>
                    <a:pt x="2066925" y="261938"/>
                  </a:lnTo>
                  <a:lnTo>
                    <a:pt x="2152650" y="180975"/>
                  </a:lnTo>
                  <a:lnTo>
                    <a:pt x="2176462" y="157163"/>
                  </a:lnTo>
                  <a:lnTo>
                    <a:pt x="2112168" y="0"/>
                  </a:lnTo>
                  <a:lnTo>
                    <a:pt x="2074068" y="57150"/>
                  </a:lnTo>
                  <a:lnTo>
                    <a:pt x="2045493" y="85725"/>
                  </a:lnTo>
                  <a:lnTo>
                    <a:pt x="2002631" y="111919"/>
                  </a:lnTo>
                  <a:lnTo>
                    <a:pt x="1962150" y="126207"/>
                  </a:lnTo>
                  <a:lnTo>
                    <a:pt x="1916906" y="130969"/>
                  </a:lnTo>
                  <a:lnTo>
                    <a:pt x="1821656" y="135732"/>
                  </a:lnTo>
                  <a:lnTo>
                    <a:pt x="1609725" y="133350"/>
                  </a:lnTo>
                  <a:lnTo>
                    <a:pt x="1531143" y="133350"/>
                  </a:lnTo>
                  <a:lnTo>
                    <a:pt x="1216818" y="133350"/>
                  </a:lnTo>
                  <a:lnTo>
                    <a:pt x="840581" y="133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404ABE24-F2EC-4D07-8B0D-C2BFFB843361}"/>
                </a:ext>
              </a:extLst>
            </p:cNvPr>
            <p:cNvSpPr/>
            <p:nvPr/>
          </p:nvSpPr>
          <p:spPr>
            <a:xfrm>
              <a:off x="2560638" y="4610100"/>
              <a:ext cx="2259012" cy="963613"/>
            </a:xfrm>
            <a:custGeom>
              <a:avLst/>
              <a:gdLst>
                <a:gd name="connsiteX0" fmla="*/ 835819 w 2259806"/>
                <a:gd name="connsiteY0" fmla="*/ 576263 h 964406"/>
                <a:gd name="connsiteX1" fmla="*/ 1052512 w 2259806"/>
                <a:gd name="connsiteY1" fmla="*/ 485775 h 964406"/>
                <a:gd name="connsiteX2" fmla="*/ 1166812 w 2259806"/>
                <a:gd name="connsiteY2" fmla="*/ 435769 h 964406"/>
                <a:gd name="connsiteX3" fmla="*/ 1314450 w 2259806"/>
                <a:gd name="connsiteY3" fmla="*/ 369094 h 964406"/>
                <a:gd name="connsiteX4" fmla="*/ 1531144 w 2259806"/>
                <a:gd name="connsiteY4" fmla="*/ 285750 h 964406"/>
                <a:gd name="connsiteX5" fmla="*/ 1778794 w 2259806"/>
                <a:gd name="connsiteY5" fmla="*/ 190500 h 964406"/>
                <a:gd name="connsiteX6" fmla="*/ 2055019 w 2259806"/>
                <a:gd name="connsiteY6" fmla="*/ 78581 h 964406"/>
                <a:gd name="connsiteX7" fmla="*/ 2224087 w 2259806"/>
                <a:gd name="connsiteY7" fmla="*/ 4763 h 964406"/>
                <a:gd name="connsiteX8" fmla="*/ 2245519 w 2259806"/>
                <a:gd name="connsiteY8" fmla="*/ 0 h 964406"/>
                <a:gd name="connsiteX9" fmla="*/ 2255044 w 2259806"/>
                <a:gd name="connsiteY9" fmla="*/ 2381 h 964406"/>
                <a:gd name="connsiteX10" fmla="*/ 2259806 w 2259806"/>
                <a:gd name="connsiteY10" fmla="*/ 9525 h 964406"/>
                <a:gd name="connsiteX11" fmla="*/ 2259806 w 2259806"/>
                <a:gd name="connsiteY11" fmla="*/ 28575 h 964406"/>
                <a:gd name="connsiteX12" fmla="*/ 2250281 w 2259806"/>
                <a:gd name="connsiteY12" fmla="*/ 47625 h 964406"/>
                <a:gd name="connsiteX13" fmla="*/ 2205037 w 2259806"/>
                <a:gd name="connsiteY13" fmla="*/ 78581 h 964406"/>
                <a:gd name="connsiteX14" fmla="*/ 2045494 w 2259806"/>
                <a:gd name="connsiteY14" fmla="*/ 173831 h 964406"/>
                <a:gd name="connsiteX15" fmla="*/ 1797844 w 2259806"/>
                <a:gd name="connsiteY15" fmla="*/ 316706 h 964406"/>
                <a:gd name="connsiteX16" fmla="*/ 1509712 w 2259806"/>
                <a:gd name="connsiteY16" fmla="*/ 469106 h 964406"/>
                <a:gd name="connsiteX17" fmla="*/ 1202531 w 2259806"/>
                <a:gd name="connsiteY17" fmla="*/ 621506 h 964406"/>
                <a:gd name="connsiteX18" fmla="*/ 964406 w 2259806"/>
                <a:gd name="connsiteY18" fmla="*/ 731044 h 964406"/>
                <a:gd name="connsiteX19" fmla="*/ 740569 w 2259806"/>
                <a:gd name="connsiteY19" fmla="*/ 831056 h 964406"/>
                <a:gd name="connsiteX20" fmla="*/ 552450 w 2259806"/>
                <a:gd name="connsiteY20" fmla="*/ 907256 h 964406"/>
                <a:gd name="connsiteX21" fmla="*/ 450056 w 2259806"/>
                <a:gd name="connsiteY21" fmla="*/ 945356 h 964406"/>
                <a:gd name="connsiteX22" fmla="*/ 395287 w 2259806"/>
                <a:gd name="connsiteY22" fmla="*/ 959644 h 964406"/>
                <a:gd name="connsiteX23" fmla="*/ 359569 w 2259806"/>
                <a:gd name="connsiteY23" fmla="*/ 964406 h 964406"/>
                <a:gd name="connsiteX24" fmla="*/ 338137 w 2259806"/>
                <a:gd name="connsiteY24" fmla="*/ 964406 h 964406"/>
                <a:gd name="connsiteX25" fmla="*/ 319087 w 2259806"/>
                <a:gd name="connsiteY25" fmla="*/ 959644 h 964406"/>
                <a:gd name="connsiteX26" fmla="*/ 283369 w 2259806"/>
                <a:gd name="connsiteY26" fmla="*/ 942975 h 964406"/>
                <a:gd name="connsiteX27" fmla="*/ 238125 w 2259806"/>
                <a:gd name="connsiteY27" fmla="*/ 914400 h 964406"/>
                <a:gd name="connsiteX28" fmla="*/ 190500 w 2259806"/>
                <a:gd name="connsiteY28" fmla="*/ 883444 h 964406"/>
                <a:gd name="connsiteX29" fmla="*/ 119062 w 2259806"/>
                <a:gd name="connsiteY29" fmla="*/ 821531 h 964406"/>
                <a:gd name="connsiteX30" fmla="*/ 45244 w 2259806"/>
                <a:gd name="connsiteY30" fmla="*/ 747713 h 964406"/>
                <a:gd name="connsiteX31" fmla="*/ 7144 w 2259806"/>
                <a:gd name="connsiteY31" fmla="*/ 700088 h 964406"/>
                <a:gd name="connsiteX32" fmla="*/ 0 w 2259806"/>
                <a:gd name="connsiteY32" fmla="*/ 681038 h 964406"/>
                <a:gd name="connsiteX33" fmla="*/ 2381 w 2259806"/>
                <a:gd name="connsiteY33" fmla="*/ 671513 h 964406"/>
                <a:gd name="connsiteX34" fmla="*/ 7144 w 2259806"/>
                <a:gd name="connsiteY34" fmla="*/ 666750 h 964406"/>
                <a:gd name="connsiteX35" fmla="*/ 23812 w 2259806"/>
                <a:gd name="connsiteY35" fmla="*/ 669131 h 964406"/>
                <a:gd name="connsiteX36" fmla="*/ 66675 w 2259806"/>
                <a:gd name="connsiteY36" fmla="*/ 685800 h 964406"/>
                <a:gd name="connsiteX37" fmla="*/ 116681 w 2259806"/>
                <a:gd name="connsiteY37" fmla="*/ 707231 h 964406"/>
                <a:gd name="connsiteX38" fmla="*/ 169069 w 2259806"/>
                <a:gd name="connsiteY38" fmla="*/ 726281 h 964406"/>
                <a:gd name="connsiteX39" fmla="*/ 211931 w 2259806"/>
                <a:gd name="connsiteY39" fmla="*/ 735806 h 964406"/>
                <a:gd name="connsiteX40" fmla="*/ 242887 w 2259806"/>
                <a:gd name="connsiteY40" fmla="*/ 738188 h 964406"/>
                <a:gd name="connsiteX41" fmla="*/ 288131 w 2259806"/>
                <a:gd name="connsiteY41" fmla="*/ 738188 h 964406"/>
                <a:gd name="connsiteX42" fmla="*/ 388144 w 2259806"/>
                <a:gd name="connsiteY42" fmla="*/ 723900 h 964406"/>
                <a:gd name="connsiteX43" fmla="*/ 466725 w 2259806"/>
                <a:gd name="connsiteY43" fmla="*/ 707231 h 964406"/>
                <a:gd name="connsiteX44" fmla="*/ 535781 w 2259806"/>
                <a:gd name="connsiteY44" fmla="*/ 688181 h 964406"/>
                <a:gd name="connsiteX45" fmla="*/ 609600 w 2259806"/>
                <a:gd name="connsiteY45" fmla="*/ 661988 h 964406"/>
                <a:gd name="connsiteX46" fmla="*/ 773906 w 2259806"/>
                <a:gd name="connsiteY46" fmla="*/ 600075 h 964406"/>
                <a:gd name="connsiteX47" fmla="*/ 835819 w 2259806"/>
                <a:gd name="connsiteY47" fmla="*/ 576263 h 96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259806" h="964406">
                  <a:moveTo>
                    <a:pt x="835819" y="576263"/>
                  </a:moveTo>
                  <a:lnTo>
                    <a:pt x="1052512" y="485775"/>
                  </a:lnTo>
                  <a:lnTo>
                    <a:pt x="1166812" y="435769"/>
                  </a:lnTo>
                  <a:lnTo>
                    <a:pt x="1314450" y="369094"/>
                  </a:lnTo>
                  <a:lnTo>
                    <a:pt x="1531144" y="285750"/>
                  </a:lnTo>
                  <a:lnTo>
                    <a:pt x="1778794" y="190500"/>
                  </a:lnTo>
                  <a:lnTo>
                    <a:pt x="2055019" y="78581"/>
                  </a:lnTo>
                  <a:lnTo>
                    <a:pt x="2224087" y="4763"/>
                  </a:lnTo>
                  <a:lnTo>
                    <a:pt x="2245519" y="0"/>
                  </a:lnTo>
                  <a:lnTo>
                    <a:pt x="2255044" y="2381"/>
                  </a:lnTo>
                  <a:lnTo>
                    <a:pt x="2259806" y="9525"/>
                  </a:lnTo>
                  <a:lnTo>
                    <a:pt x="2259806" y="28575"/>
                  </a:lnTo>
                  <a:lnTo>
                    <a:pt x="2250281" y="47625"/>
                  </a:lnTo>
                  <a:lnTo>
                    <a:pt x="2205037" y="78581"/>
                  </a:lnTo>
                  <a:lnTo>
                    <a:pt x="2045494" y="173831"/>
                  </a:lnTo>
                  <a:lnTo>
                    <a:pt x="1797844" y="316706"/>
                  </a:lnTo>
                  <a:lnTo>
                    <a:pt x="1509712" y="469106"/>
                  </a:lnTo>
                  <a:lnTo>
                    <a:pt x="1202531" y="621506"/>
                  </a:lnTo>
                  <a:lnTo>
                    <a:pt x="964406" y="731044"/>
                  </a:lnTo>
                  <a:lnTo>
                    <a:pt x="740569" y="831056"/>
                  </a:lnTo>
                  <a:lnTo>
                    <a:pt x="552450" y="907256"/>
                  </a:lnTo>
                  <a:lnTo>
                    <a:pt x="450056" y="945356"/>
                  </a:lnTo>
                  <a:lnTo>
                    <a:pt x="395287" y="959644"/>
                  </a:lnTo>
                  <a:lnTo>
                    <a:pt x="359569" y="964406"/>
                  </a:lnTo>
                  <a:lnTo>
                    <a:pt x="338137" y="964406"/>
                  </a:lnTo>
                  <a:lnTo>
                    <a:pt x="319087" y="959644"/>
                  </a:lnTo>
                  <a:lnTo>
                    <a:pt x="283369" y="942975"/>
                  </a:lnTo>
                  <a:lnTo>
                    <a:pt x="238125" y="914400"/>
                  </a:lnTo>
                  <a:lnTo>
                    <a:pt x="190500" y="883444"/>
                  </a:lnTo>
                  <a:lnTo>
                    <a:pt x="119062" y="821531"/>
                  </a:lnTo>
                  <a:lnTo>
                    <a:pt x="45244" y="747713"/>
                  </a:lnTo>
                  <a:lnTo>
                    <a:pt x="7144" y="700088"/>
                  </a:lnTo>
                  <a:lnTo>
                    <a:pt x="0" y="681038"/>
                  </a:lnTo>
                  <a:lnTo>
                    <a:pt x="2381" y="671513"/>
                  </a:lnTo>
                  <a:lnTo>
                    <a:pt x="7144" y="666750"/>
                  </a:lnTo>
                  <a:lnTo>
                    <a:pt x="23812" y="669131"/>
                  </a:lnTo>
                  <a:lnTo>
                    <a:pt x="66675" y="685800"/>
                  </a:lnTo>
                  <a:lnTo>
                    <a:pt x="116681" y="707231"/>
                  </a:lnTo>
                  <a:lnTo>
                    <a:pt x="169069" y="726281"/>
                  </a:lnTo>
                  <a:lnTo>
                    <a:pt x="211931" y="735806"/>
                  </a:lnTo>
                  <a:lnTo>
                    <a:pt x="242887" y="738188"/>
                  </a:lnTo>
                  <a:lnTo>
                    <a:pt x="288131" y="738188"/>
                  </a:lnTo>
                  <a:lnTo>
                    <a:pt x="388144" y="723900"/>
                  </a:lnTo>
                  <a:lnTo>
                    <a:pt x="466725" y="707231"/>
                  </a:lnTo>
                  <a:lnTo>
                    <a:pt x="535781" y="688181"/>
                  </a:lnTo>
                  <a:lnTo>
                    <a:pt x="609600" y="661988"/>
                  </a:lnTo>
                  <a:lnTo>
                    <a:pt x="773906" y="600075"/>
                  </a:lnTo>
                  <a:lnTo>
                    <a:pt x="835819" y="576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A98AA0CA-13E6-4331-8401-3CA64F5D379D}"/>
                </a:ext>
              </a:extLst>
            </p:cNvPr>
            <p:cNvSpPr/>
            <p:nvPr/>
          </p:nvSpPr>
          <p:spPr>
            <a:xfrm>
              <a:off x="4591050" y="2179638"/>
              <a:ext cx="1755775" cy="601662"/>
            </a:xfrm>
            <a:custGeom>
              <a:avLst/>
              <a:gdLst>
                <a:gd name="connsiteX0" fmla="*/ 461963 w 1754981"/>
                <a:gd name="connsiteY0" fmla="*/ 361950 h 602456"/>
                <a:gd name="connsiteX1" fmla="*/ 600075 w 1754981"/>
                <a:gd name="connsiteY1" fmla="*/ 330994 h 602456"/>
                <a:gd name="connsiteX2" fmla="*/ 776288 w 1754981"/>
                <a:gd name="connsiteY2" fmla="*/ 285750 h 602456"/>
                <a:gd name="connsiteX3" fmla="*/ 995363 w 1754981"/>
                <a:gd name="connsiteY3" fmla="*/ 195262 h 602456"/>
                <a:gd name="connsiteX4" fmla="*/ 1169194 w 1754981"/>
                <a:gd name="connsiteY4" fmla="*/ 128587 h 602456"/>
                <a:gd name="connsiteX5" fmla="*/ 1381125 w 1754981"/>
                <a:gd name="connsiteY5" fmla="*/ 50006 h 602456"/>
                <a:gd name="connsiteX6" fmla="*/ 1512094 w 1754981"/>
                <a:gd name="connsiteY6" fmla="*/ 2381 h 602456"/>
                <a:gd name="connsiteX7" fmla="*/ 1535906 w 1754981"/>
                <a:gd name="connsiteY7" fmla="*/ 0 h 602456"/>
                <a:gd name="connsiteX8" fmla="*/ 1585913 w 1754981"/>
                <a:gd name="connsiteY8" fmla="*/ 4762 h 602456"/>
                <a:gd name="connsiteX9" fmla="*/ 1647825 w 1754981"/>
                <a:gd name="connsiteY9" fmla="*/ 14287 h 602456"/>
                <a:gd name="connsiteX10" fmla="*/ 1697831 w 1754981"/>
                <a:gd name="connsiteY10" fmla="*/ 23812 h 602456"/>
                <a:gd name="connsiteX11" fmla="*/ 1721644 w 1754981"/>
                <a:gd name="connsiteY11" fmla="*/ 33337 h 602456"/>
                <a:gd name="connsiteX12" fmla="*/ 1735931 w 1754981"/>
                <a:gd name="connsiteY12" fmla="*/ 45244 h 602456"/>
                <a:gd name="connsiteX13" fmla="*/ 1750219 w 1754981"/>
                <a:gd name="connsiteY13" fmla="*/ 61912 h 602456"/>
                <a:gd name="connsiteX14" fmla="*/ 1754981 w 1754981"/>
                <a:gd name="connsiteY14" fmla="*/ 76200 h 602456"/>
                <a:gd name="connsiteX15" fmla="*/ 1754981 w 1754981"/>
                <a:gd name="connsiteY15" fmla="*/ 95250 h 602456"/>
                <a:gd name="connsiteX16" fmla="*/ 1750219 w 1754981"/>
                <a:gd name="connsiteY16" fmla="*/ 121444 h 602456"/>
                <a:gd name="connsiteX17" fmla="*/ 1733550 w 1754981"/>
                <a:gd name="connsiteY17" fmla="*/ 159544 h 602456"/>
                <a:gd name="connsiteX18" fmla="*/ 1719263 w 1754981"/>
                <a:gd name="connsiteY18" fmla="*/ 176212 h 602456"/>
                <a:gd name="connsiteX19" fmla="*/ 1681163 w 1754981"/>
                <a:gd name="connsiteY19" fmla="*/ 188119 h 602456"/>
                <a:gd name="connsiteX20" fmla="*/ 1519238 w 1754981"/>
                <a:gd name="connsiteY20" fmla="*/ 233362 h 602456"/>
                <a:gd name="connsiteX21" fmla="*/ 1331119 w 1754981"/>
                <a:gd name="connsiteY21" fmla="*/ 288131 h 602456"/>
                <a:gd name="connsiteX22" fmla="*/ 1154906 w 1754981"/>
                <a:gd name="connsiteY22" fmla="*/ 347662 h 602456"/>
                <a:gd name="connsiteX23" fmla="*/ 981075 w 1754981"/>
                <a:gd name="connsiteY23" fmla="*/ 411956 h 602456"/>
                <a:gd name="connsiteX24" fmla="*/ 745331 w 1754981"/>
                <a:gd name="connsiteY24" fmla="*/ 481012 h 602456"/>
                <a:gd name="connsiteX25" fmla="*/ 635794 w 1754981"/>
                <a:gd name="connsiteY25" fmla="*/ 519112 h 602456"/>
                <a:gd name="connsiteX26" fmla="*/ 557213 w 1754981"/>
                <a:gd name="connsiteY26" fmla="*/ 545306 h 602456"/>
                <a:gd name="connsiteX27" fmla="*/ 452438 w 1754981"/>
                <a:gd name="connsiteY27" fmla="*/ 569119 h 602456"/>
                <a:gd name="connsiteX28" fmla="*/ 328613 w 1754981"/>
                <a:gd name="connsiteY28" fmla="*/ 597694 h 602456"/>
                <a:gd name="connsiteX29" fmla="*/ 288131 w 1754981"/>
                <a:gd name="connsiteY29" fmla="*/ 602456 h 602456"/>
                <a:gd name="connsiteX30" fmla="*/ 271463 w 1754981"/>
                <a:gd name="connsiteY30" fmla="*/ 602456 h 602456"/>
                <a:gd name="connsiteX31" fmla="*/ 252413 w 1754981"/>
                <a:gd name="connsiteY31" fmla="*/ 600075 h 602456"/>
                <a:gd name="connsiteX32" fmla="*/ 204788 w 1754981"/>
                <a:gd name="connsiteY32" fmla="*/ 585787 h 602456"/>
                <a:gd name="connsiteX33" fmla="*/ 154781 w 1754981"/>
                <a:gd name="connsiteY33" fmla="*/ 561975 h 602456"/>
                <a:gd name="connsiteX34" fmla="*/ 126206 w 1754981"/>
                <a:gd name="connsiteY34" fmla="*/ 545306 h 602456"/>
                <a:gd name="connsiteX35" fmla="*/ 100013 w 1754981"/>
                <a:gd name="connsiteY35" fmla="*/ 526256 h 602456"/>
                <a:gd name="connsiteX36" fmla="*/ 76200 w 1754981"/>
                <a:gd name="connsiteY36" fmla="*/ 504825 h 602456"/>
                <a:gd name="connsiteX37" fmla="*/ 45244 w 1754981"/>
                <a:gd name="connsiteY37" fmla="*/ 473869 h 602456"/>
                <a:gd name="connsiteX38" fmla="*/ 26194 w 1754981"/>
                <a:gd name="connsiteY38" fmla="*/ 447675 h 602456"/>
                <a:gd name="connsiteX39" fmla="*/ 7144 w 1754981"/>
                <a:gd name="connsiteY39" fmla="*/ 419100 h 602456"/>
                <a:gd name="connsiteX40" fmla="*/ 0 w 1754981"/>
                <a:gd name="connsiteY40" fmla="*/ 400050 h 602456"/>
                <a:gd name="connsiteX41" fmla="*/ 0 w 1754981"/>
                <a:gd name="connsiteY41" fmla="*/ 390525 h 602456"/>
                <a:gd name="connsiteX42" fmla="*/ 7144 w 1754981"/>
                <a:gd name="connsiteY42" fmla="*/ 383381 h 602456"/>
                <a:gd name="connsiteX43" fmla="*/ 28575 w 1754981"/>
                <a:gd name="connsiteY43" fmla="*/ 383381 h 602456"/>
                <a:gd name="connsiteX44" fmla="*/ 66675 w 1754981"/>
                <a:gd name="connsiteY44" fmla="*/ 390525 h 602456"/>
                <a:gd name="connsiteX45" fmla="*/ 121444 w 1754981"/>
                <a:gd name="connsiteY45" fmla="*/ 397669 h 602456"/>
                <a:gd name="connsiteX46" fmla="*/ 200025 w 1754981"/>
                <a:gd name="connsiteY46" fmla="*/ 402431 h 602456"/>
                <a:gd name="connsiteX47" fmla="*/ 228600 w 1754981"/>
                <a:gd name="connsiteY47" fmla="*/ 402431 h 602456"/>
                <a:gd name="connsiteX48" fmla="*/ 354806 w 1754981"/>
                <a:gd name="connsiteY48" fmla="*/ 383381 h 602456"/>
                <a:gd name="connsiteX49" fmla="*/ 461963 w 1754981"/>
                <a:gd name="connsiteY49" fmla="*/ 361950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754981" h="602456">
                  <a:moveTo>
                    <a:pt x="461963" y="361950"/>
                  </a:moveTo>
                  <a:lnTo>
                    <a:pt x="600075" y="330994"/>
                  </a:lnTo>
                  <a:lnTo>
                    <a:pt x="776288" y="285750"/>
                  </a:lnTo>
                  <a:lnTo>
                    <a:pt x="995363" y="195262"/>
                  </a:lnTo>
                  <a:lnTo>
                    <a:pt x="1169194" y="128587"/>
                  </a:lnTo>
                  <a:lnTo>
                    <a:pt x="1381125" y="50006"/>
                  </a:lnTo>
                  <a:lnTo>
                    <a:pt x="1512094" y="2381"/>
                  </a:lnTo>
                  <a:lnTo>
                    <a:pt x="1535906" y="0"/>
                  </a:lnTo>
                  <a:lnTo>
                    <a:pt x="1585913" y="4762"/>
                  </a:lnTo>
                  <a:lnTo>
                    <a:pt x="1647825" y="14287"/>
                  </a:lnTo>
                  <a:lnTo>
                    <a:pt x="1697831" y="23812"/>
                  </a:lnTo>
                  <a:lnTo>
                    <a:pt x="1721644" y="33337"/>
                  </a:lnTo>
                  <a:lnTo>
                    <a:pt x="1735931" y="45244"/>
                  </a:lnTo>
                  <a:lnTo>
                    <a:pt x="1750219" y="61912"/>
                  </a:lnTo>
                  <a:lnTo>
                    <a:pt x="1754981" y="76200"/>
                  </a:lnTo>
                  <a:lnTo>
                    <a:pt x="1754981" y="95250"/>
                  </a:lnTo>
                  <a:lnTo>
                    <a:pt x="1750219" y="121444"/>
                  </a:lnTo>
                  <a:lnTo>
                    <a:pt x="1733550" y="159544"/>
                  </a:lnTo>
                  <a:lnTo>
                    <a:pt x="1719263" y="176212"/>
                  </a:lnTo>
                  <a:lnTo>
                    <a:pt x="1681163" y="188119"/>
                  </a:lnTo>
                  <a:lnTo>
                    <a:pt x="1519238" y="233362"/>
                  </a:lnTo>
                  <a:lnTo>
                    <a:pt x="1331119" y="288131"/>
                  </a:lnTo>
                  <a:lnTo>
                    <a:pt x="1154906" y="347662"/>
                  </a:lnTo>
                  <a:lnTo>
                    <a:pt x="981075" y="411956"/>
                  </a:lnTo>
                  <a:lnTo>
                    <a:pt x="745331" y="481012"/>
                  </a:lnTo>
                  <a:lnTo>
                    <a:pt x="635794" y="519112"/>
                  </a:lnTo>
                  <a:lnTo>
                    <a:pt x="557213" y="545306"/>
                  </a:lnTo>
                  <a:lnTo>
                    <a:pt x="452438" y="569119"/>
                  </a:lnTo>
                  <a:lnTo>
                    <a:pt x="328613" y="597694"/>
                  </a:lnTo>
                  <a:lnTo>
                    <a:pt x="288131" y="602456"/>
                  </a:lnTo>
                  <a:lnTo>
                    <a:pt x="271463" y="602456"/>
                  </a:lnTo>
                  <a:lnTo>
                    <a:pt x="252413" y="600075"/>
                  </a:lnTo>
                  <a:lnTo>
                    <a:pt x="204788" y="585787"/>
                  </a:lnTo>
                  <a:lnTo>
                    <a:pt x="154781" y="561975"/>
                  </a:lnTo>
                  <a:lnTo>
                    <a:pt x="126206" y="545306"/>
                  </a:lnTo>
                  <a:lnTo>
                    <a:pt x="100013" y="526256"/>
                  </a:lnTo>
                  <a:lnTo>
                    <a:pt x="76200" y="504825"/>
                  </a:lnTo>
                  <a:lnTo>
                    <a:pt x="45244" y="473869"/>
                  </a:lnTo>
                  <a:lnTo>
                    <a:pt x="26194" y="447675"/>
                  </a:lnTo>
                  <a:lnTo>
                    <a:pt x="7144" y="419100"/>
                  </a:lnTo>
                  <a:lnTo>
                    <a:pt x="0" y="400050"/>
                  </a:lnTo>
                  <a:lnTo>
                    <a:pt x="0" y="390525"/>
                  </a:lnTo>
                  <a:lnTo>
                    <a:pt x="7144" y="383381"/>
                  </a:lnTo>
                  <a:lnTo>
                    <a:pt x="28575" y="383381"/>
                  </a:lnTo>
                  <a:lnTo>
                    <a:pt x="66675" y="390525"/>
                  </a:lnTo>
                  <a:lnTo>
                    <a:pt x="121444" y="397669"/>
                  </a:lnTo>
                  <a:lnTo>
                    <a:pt x="200025" y="402431"/>
                  </a:lnTo>
                  <a:lnTo>
                    <a:pt x="228600" y="402431"/>
                  </a:lnTo>
                  <a:lnTo>
                    <a:pt x="354806" y="383381"/>
                  </a:lnTo>
                  <a:lnTo>
                    <a:pt x="461963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79E93E55-6CC0-41D2-95CE-6E8A7581640C}"/>
                </a:ext>
              </a:extLst>
            </p:cNvPr>
            <p:cNvSpPr/>
            <p:nvPr/>
          </p:nvSpPr>
          <p:spPr>
            <a:xfrm>
              <a:off x="4665663" y="2827338"/>
              <a:ext cx="1849437" cy="581025"/>
            </a:xfrm>
            <a:custGeom>
              <a:avLst/>
              <a:gdLst>
                <a:gd name="connsiteX0" fmla="*/ 628650 w 1850231"/>
                <a:gd name="connsiteY0" fmla="*/ 333375 h 581025"/>
                <a:gd name="connsiteX1" fmla="*/ 802481 w 1850231"/>
                <a:gd name="connsiteY1" fmla="*/ 288131 h 581025"/>
                <a:gd name="connsiteX2" fmla="*/ 1028700 w 1850231"/>
                <a:gd name="connsiteY2" fmla="*/ 221456 h 581025"/>
                <a:gd name="connsiteX3" fmla="*/ 1238250 w 1850231"/>
                <a:gd name="connsiteY3" fmla="*/ 147637 h 581025"/>
                <a:gd name="connsiteX4" fmla="*/ 1381125 w 1850231"/>
                <a:gd name="connsiteY4" fmla="*/ 95250 h 581025"/>
                <a:gd name="connsiteX5" fmla="*/ 1431131 w 1850231"/>
                <a:gd name="connsiteY5" fmla="*/ 71437 h 581025"/>
                <a:gd name="connsiteX6" fmla="*/ 1509712 w 1850231"/>
                <a:gd name="connsiteY6" fmla="*/ 35719 h 581025"/>
                <a:gd name="connsiteX7" fmla="*/ 1574006 w 1850231"/>
                <a:gd name="connsiteY7" fmla="*/ 7144 h 581025"/>
                <a:gd name="connsiteX8" fmla="*/ 1595437 w 1850231"/>
                <a:gd name="connsiteY8" fmla="*/ 0 h 581025"/>
                <a:gd name="connsiteX9" fmla="*/ 1628775 w 1850231"/>
                <a:gd name="connsiteY9" fmla="*/ 0 h 581025"/>
                <a:gd name="connsiteX10" fmla="*/ 1695450 w 1850231"/>
                <a:gd name="connsiteY10" fmla="*/ 11906 h 581025"/>
                <a:gd name="connsiteX11" fmla="*/ 1735931 w 1850231"/>
                <a:gd name="connsiteY11" fmla="*/ 23812 h 581025"/>
                <a:gd name="connsiteX12" fmla="*/ 1783556 w 1850231"/>
                <a:gd name="connsiteY12" fmla="*/ 45244 h 581025"/>
                <a:gd name="connsiteX13" fmla="*/ 1819275 w 1850231"/>
                <a:gd name="connsiteY13" fmla="*/ 64294 h 581025"/>
                <a:gd name="connsiteX14" fmla="*/ 1833562 w 1850231"/>
                <a:gd name="connsiteY14" fmla="*/ 73819 h 581025"/>
                <a:gd name="connsiteX15" fmla="*/ 1843087 w 1850231"/>
                <a:gd name="connsiteY15" fmla="*/ 83344 h 581025"/>
                <a:gd name="connsiteX16" fmla="*/ 1850231 w 1850231"/>
                <a:gd name="connsiteY16" fmla="*/ 97631 h 581025"/>
                <a:gd name="connsiteX17" fmla="*/ 1850231 w 1850231"/>
                <a:gd name="connsiteY17" fmla="*/ 114300 h 581025"/>
                <a:gd name="connsiteX18" fmla="*/ 1843087 w 1850231"/>
                <a:gd name="connsiteY18" fmla="*/ 138112 h 581025"/>
                <a:gd name="connsiteX19" fmla="*/ 1828800 w 1850231"/>
                <a:gd name="connsiteY19" fmla="*/ 169069 h 581025"/>
                <a:gd name="connsiteX20" fmla="*/ 1804987 w 1850231"/>
                <a:gd name="connsiteY20" fmla="*/ 200025 h 581025"/>
                <a:gd name="connsiteX21" fmla="*/ 1759744 w 1850231"/>
                <a:gd name="connsiteY21" fmla="*/ 214312 h 581025"/>
                <a:gd name="connsiteX22" fmla="*/ 1521619 w 1850231"/>
                <a:gd name="connsiteY22" fmla="*/ 283369 h 581025"/>
                <a:gd name="connsiteX23" fmla="*/ 1257300 w 1850231"/>
                <a:gd name="connsiteY23" fmla="*/ 361950 h 581025"/>
                <a:gd name="connsiteX24" fmla="*/ 1040606 w 1850231"/>
                <a:gd name="connsiteY24" fmla="*/ 431006 h 581025"/>
                <a:gd name="connsiteX25" fmla="*/ 785812 w 1850231"/>
                <a:gd name="connsiteY25" fmla="*/ 507206 h 581025"/>
                <a:gd name="connsiteX26" fmla="*/ 564356 w 1850231"/>
                <a:gd name="connsiteY26" fmla="*/ 554831 h 581025"/>
                <a:gd name="connsiteX27" fmla="*/ 419100 w 1850231"/>
                <a:gd name="connsiteY27" fmla="*/ 578644 h 581025"/>
                <a:gd name="connsiteX28" fmla="*/ 388144 w 1850231"/>
                <a:gd name="connsiteY28" fmla="*/ 581025 h 581025"/>
                <a:gd name="connsiteX29" fmla="*/ 354806 w 1850231"/>
                <a:gd name="connsiteY29" fmla="*/ 578644 h 581025"/>
                <a:gd name="connsiteX30" fmla="*/ 302419 w 1850231"/>
                <a:gd name="connsiteY30" fmla="*/ 569119 h 581025"/>
                <a:gd name="connsiteX31" fmla="*/ 254794 w 1850231"/>
                <a:gd name="connsiteY31" fmla="*/ 552450 h 581025"/>
                <a:gd name="connsiteX32" fmla="*/ 202406 w 1850231"/>
                <a:gd name="connsiteY32" fmla="*/ 528637 h 581025"/>
                <a:gd name="connsiteX33" fmla="*/ 161925 w 1850231"/>
                <a:gd name="connsiteY33" fmla="*/ 504825 h 581025"/>
                <a:gd name="connsiteX34" fmla="*/ 100012 w 1850231"/>
                <a:gd name="connsiteY34" fmla="*/ 459581 h 581025"/>
                <a:gd name="connsiteX35" fmla="*/ 50006 w 1850231"/>
                <a:gd name="connsiteY35" fmla="*/ 416719 h 581025"/>
                <a:gd name="connsiteX36" fmla="*/ 19050 w 1850231"/>
                <a:gd name="connsiteY36" fmla="*/ 388144 h 581025"/>
                <a:gd name="connsiteX37" fmla="*/ 9525 w 1850231"/>
                <a:gd name="connsiteY37" fmla="*/ 373856 h 581025"/>
                <a:gd name="connsiteX38" fmla="*/ 4762 w 1850231"/>
                <a:gd name="connsiteY38" fmla="*/ 357187 h 581025"/>
                <a:gd name="connsiteX39" fmla="*/ 0 w 1850231"/>
                <a:gd name="connsiteY39" fmla="*/ 333375 h 581025"/>
                <a:gd name="connsiteX40" fmla="*/ 7144 w 1850231"/>
                <a:gd name="connsiteY40" fmla="*/ 321469 h 581025"/>
                <a:gd name="connsiteX41" fmla="*/ 23812 w 1850231"/>
                <a:gd name="connsiteY41" fmla="*/ 323850 h 581025"/>
                <a:gd name="connsiteX42" fmla="*/ 50006 w 1850231"/>
                <a:gd name="connsiteY42" fmla="*/ 333375 h 581025"/>
                <a:gd name="connsiteX43" fmla="*/ 109537 w 1850231"/>
                <a:gd name="connsiteY43" fmla="*/ 342900 h 581025"/>
                <a:gd name="connsiteX44" fmla="*/ 223837 w 1850231"/>
                <a:gd name="connsiteY44" fmla="*/ 359569 h 581025"/>
                <a:gd name="connsiteX45" fmla="*/ 309562 w 1850231"/>
                <a:gd name="connsiteY45" fmla="*/ 376237 h 581025"/>
                <a:gd name="connsiteX46" fmla="*/ 354806 w 1850231"/>
                <a:gd name="connsiteY46" fmla="*/ 378619 h 581025"/>
                <a:gd name="connsiteX47" fmla="*/ 407194 w 1850231"/>
                <a:gd name="connsiteY47" fmla="*/ 373856 h 581025"/>
                <a:gd name="connsiteX48" fmla="*/ 478631 w 1850231"/>
                <a:gd name="connsiteY48" fmla="*/ 364331 h 581025"/>
                <a:gd name="connsiteX49" fmla="*/ 628650 w 1850231"/>
                <a:gd name="connsiteY49" fmla="*/ 333375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50231" h="581025">
                  <a:moveTo>
                    <a:pt x="628650" y="333375"/>
                  </a:moveTo>
                  <a:lnTo>
                    <a:pt x="802481" y="288131"/>
                  </a:lnTo>
                  <a:lnTo>
                    <a:pt x="1028700" y="221456"/>
                  </a:lnTo>
                  <a:lnTo>
                    <a:pt x="1238250" y="147637"/>
                  </a:lnTo>
                  <a:lnTo>
                    <a:pt x="1381125" y="95250"/>
                  </a:lnTo>
                  <a:lnTo>
                    <a:pt x="1431131" y="71437"/>
                  </a:lnTo>
                  <a:lnTo>
                    <a:pt x="1509712" y="35719"/>
                  </a:lnTo>
                  <a:lnTo>
                    <a:pt x="1574006" y="7144"/>
                  </a:lnTo>
                  <a:lnTo>
                    <a:pt x="1595437" y="0"/>
                  </a:lnTo>
                  <a:lnTo>
                    <a:pt x="1628775" y="0"/>
                  </a:lnTo>
                  <a:lnTo>
                    <a:pt x="1695450" y="11906"/>
                  </a:lnTo>
                  <a:lnTo>
                    <a:pt x="1735931" y="23812"/>
                  </a:lnTo>
                  <a:lnTo>
                    <a:pt x="1783556" y="45244"/>
                  </a:lnTo>
                  <a:lnTo>
                    <a:pt x="1819275" y="64294"/>
                  </a:lnTo>
                  <a:lnTo>
                    <a:pt x="1833562" y="73819"/>
                  </a:lnTo>
                  <a:lnTo>
                    <a:pt x="1843087" y="83344"/>
                  </a:lnTo>
                  <a:lnTo>
                    <a:pt x="1850231" y="97631"/>
                  </a:lnTo>
                  <a:lnTo>
                    <a:pt x="1850231" y="114300"/>
                  </a:lnTo>
                  <a:lnTo>
                    <a:pt x="1843087" y="138112"/>
                  </a:lnTo>
                  <a:lnTo>
                    <a:pt x="1828800" y="169069"/>
                  </a:lnTo>
                  <a:lnTo>
                    <a:pt x="1804987" y="200025"/>
                  </a:lnTo>
                  <a:lnTo>
                    <a:pt x="1759744" y="214312"/>
                  </a:lnTo>
                  <a:lnTo>
                    <a:pt x="1521619" y="283369"/>
                  </a:lnTo>
                  <a:lnTo>
                    <a:pt x="1257300" y="361950"/>
                  </a:lnTo>
                  <a:lnTo>
                    <a:pt x="1040606" y="431006"/>
                  </a:lnTo>
                  <a:lnTo>
                    <a:pt x="785812" y="507206"/>
                  </a:lnTo>
                  <a:lnTo>
                    <a:pt x="564356" y="554831"/>
                  </a:lnTo>
                  <a:lnTo>
                    <a:pt x="419100" y="578644"/>
                  </a:lnTo>
                  <a:lnTo>
                    <a:pt x="388144" y="581025"/>
                  </a:lnTo>
                  <a:lnTo>
                    <a:pt x="354806" y="578644"/>
                  </a:lnTo>
                  <a:lnTo>
                    <a:pt x="302419" y="569119"/>
                  </a:lnTo>
                  <a:lnTo>
                    <a:pt x="254794" y="552450"/>
                  </a:lnTo>
                  <a:lnTo>
                    <a:pt x="202406" y="528637"/>
                  </a:lnTo>
                  <a:lnTo>
                    <a:pt x="161925" y="504825"/>
                  </a:lnTo>
                  <a:lnTo>
                    <a:pt x="100012" y="459581"/>
                  </a:lnTo>
                  <a:lnTo>
                    <a:pt x="50006" y="416719"/>
                  </a:lnTo>
                  <a:lnTo>
                    <a:pt x="19050" y="388144"/>
                  </a:lnTo>
                  <a:lnTo>
                    <a:pt x="9525" y="373856"/>
                  </a:lnTo>
                  <a:lnTo>
                    <a:pt x="4762" y="357187"/>
                  </a:lnTo>
                  <a:lnTo>
                    <a:pt x="0" y="333375"/>
                  </a:lnTo>
                  <a:lnTo>
                    <a:pt x="7144" y="321469"/>
                  </a:lnTo>
                  <a:lnTo>
                    <a:pt x="23812" y="323850"/>
                  </a:lnTo>
                  <a:lnTo>
                    <a:pt x="50006" y="333375"/>
                  </a:lnTo>
                  <a:lnTo>
                    <a:pt x="109537" y="342900"/>
                  </a:lnTo>
                  <a:lnTo>
                    <a:pt x="223837" y="359569"/>
                  </a:lnTo>
                  <a:lnTo>
                    <a:pt x="309562" y="376237"/>
                  </a:lnTo>
                  <a:lnTo>
                    <a:pt x="354806" y="378619"/>
                  </a:lnTo>
                  <a:lnTo>
                    <a:pt x="407194" y="373856"/>
                  </a:lnTo>
                  <a:lnTo>
                    <a:pt x="478631" y="364331"/>
                  </a:lnTo>
                  <a:lnTo>
                    <a:pt x="628650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CC30CA49-E60A-46B8-828C-E57D22AA99B5}"/>
                </a:ext>
              </a:extLst>
            </p:cNvPr>
            <p:cNvSpPr/>
            <p:nvPr/>
          </p:nvSpPr>
          <p:spPr>
            <a:xfrm>
              <a:off x="4727575" y="3525838"/>
              <a:ext cx="2001838" cy="641350"/>
            </a:xfrm>
            <a:custGeom>
              <a:avLst/>
              <a:gdLst>
                <a:gd name="connsiteX0" fmla="*/ 685800 w 2002632"/>
                <a:gd name="connsiteY0" fmla="*/ 521494 h 640557"/>
                <a:gd name="connsiteX1" fmla="*/ 804863 w 2002632"/>
                <a:gd name="connsiteY1" fmla="*/ 483394 h 640557"/>
                <a:gd name="connsiteX2" fmla="*/ 966788 w 2002632"/>
                <a:gd name="connsiteY2" fmla="*/ 426244 h 640557"/>
                <a:gd name="connsiteX3" fmla="*/ 1207294 w 2002632"/>
                <a:gd name="connsiteY3" fmla="*/ 357188 h 640557"/>
                <a:gd name="connsiteX4" fmla="*/ 1314450 w 2002632"/>
                <a:gd name="connsiteY4" fmla="*/ 328613 h 640557"/>
                <a:gd name="connsiteX5" fmla="*/ 1421607 w 2002632"/>
                <a:gd name="connsiteY5" fmla="*/ 304800 h 640557"/>
                <a:gd name="connsiteX6" fmla="*/ 1490663 w 2002632"/>
                <a:gd name="connsiteY6" fmla="*/ 290513 h 640557"/>
                <a:gd name="connsiteX7" fmla="*/ 1597819 w 2002632"/>
                <a:gd name="connsiteY7" fmla="*/ 269082 h 640557"/>
                <a:gd name="connsiteX8" fmla="*/ 1659732 w 2002632"/>
                <a:gd name="connsiteY8" fmla="*/ 257175 h 640557"/>
                <a:gd name="connsiteX9" fmla="*/ 1728788 w 2002632"/>
                <a:gd name="connsiteY9" fmla="*/ 245269 h 640557"/>
                <a:gd name="connsiteX10" fmla="*/ 1831182 w 2002632"/>
                <a:gd name="connsiteY10" fmla="*/ 230982 h 640557"/>
                <a:gd name="connsiteX11" fmla="*/ 1895475 w 2002632"/>
                <a:gd name="connsiteY11" fmla="*/ 216694 h 640557"/>
                <a:gd name="connsiteX12" fmla="*/ 1940719 w 2002632"/>
                <a:gd name="connsiteY12" fmla="*/ 202407 h 640557"/>
                <a:gd name="connsiteX13" fmla="*/ 1974057 w 2002632"/>
                <a:gd name="connsiteY13" fmla="*/ 183357 h 640557"/>
                <a:gd name="connsiteX14" fmla="*/ 1993107 w 2002632"/>
                <a:gd name="connsiteY14" fmla="*/ 166688 h 640557"/>
                <a:gd name="connsiteX15" fmla="*/ 2002632 w 2002632"/>
                <a:gd name="connsiteY15" fmla="*/ 147638 h 640557"/>
                <a:gd name="connsiteX16" fmla="*/ 2002632 w 2002632"/>
                <a:gd name="connsiteY16" fmla="*/ 138113 h 640557"/>
                <a:gd name="connsiteX17" fmla="*/ 1995488 w 2002632"/>
                <a:gd name="connsiteY17" fmla="*/ 119063 h 640557"/>
                <a:gd name="connsiteX18" fmla="*/ 1981200 w 2002632"/>
                <a:gd name="connsiteY18" fmla="*/ 97632 h 640557"/>
                <a:gd name="connsiteX19" fmla="*/ 1957388 w 2002632"/>
                <a:gd name="connsiteY19" fmla="*/ 73819 h 640557"/>
                <a:gd name="connsiteX20" fmla="*/ 1940719 w 2002632"/>
                <a:gd name="connsiteY20" fmla="*/ 61913 h 640557"/>
                <a:gd name="connsiteX21" fmla="*/ 1885950 w 2002632"/>
                <a:gd name="connsiteY21" fmla="*/ 38100 h 640557"/>
                <a:gd name="connsiteX22" fmla="*/ 1831182 w 2002632"/>
                <a:gd name="connsiteY22" fmla="*/ 21432 h 640557"/>
                <a:gd name="connsiteX23" fmla="*/ 1762125 w 2002632"/>
                <a:gd name="connsiteY23" fmla="*/ 4763 h 640557"/>
                <a:gd name="connsiteX24" fmla="*/ 1704975 w 2002632"/>
                <a:gd name="connsiteY24" fmla="*/ 0 h 640557"/>
                <a:gd name="connsiteX25" fmla="*/ 1654969 w 2002632"/>
                <a:gd name="connsiteY25" fmla="*/ 2382 h 640557"/>
                <a:gd name="connsiteX26" fmla="*/ 1602582 w 2002632"/>
                <a:gd name="connsiteY26" fmla="*/ 14288 h 640557"/>
                <a:gd name="connsiteX27" fmla="*/ 1576388 w 2002632"/>
                <a:gd name="connsiteY27" fmla="*/ 30957 h 640557"/>
                <a:gd name="connsiteX28" fmla="*/ 1497807 w 2002632"/>
                <a:gd name="connsiteY28" fmla="*/ 73819 h 640557"/>
                <a:gd name="connsiteX29" fmla="*/ 1428750 w 2002632"/>
                <a:gd name="connsiteY29" fmla="*/ 104775 h 640557"/>
                <a:gd name="connsiteX30" fmla="*/ 1307307 w 2002632"/>
                <a:gd name="connsiteY30" fmla="*/ 152400 h 640557"/>
                <a:gd name="connsiteX31" fmla="*/ 1154907 w 2002632"/>
                <a:gd name="connsiteY31" fmla="*/ 202407 h 640557"/>
                <a:gd name="connsiteX32" fmla="*/ 1083469 w 2002632"/>
                <a:gd name="connsiteY32" fmla="*/ 221457 h 640557"/>
                <a:gd name="connsiteX33" fmla="*/ 871538 w 2002632"/>
                <a:gd name="connsiteY33" fmla="*/ 288132 h 640557"/>
                <a:gd name="connsiteX34" fmla="*/ 771525 w 2002632"/>
                <a:gd name="connsiteY34" fmla="*/ 328613 h 640557"/>
                <a:gd name="connsiteX35" fmla="*/ 676275 w 2002632"/>
                <a:gd name="connsiteY35" fmla="*/ 359569 h 640557"/>
                <a:gd name="connsiteX36" fmla="*/ 540544 w 2002632"/>
                <a:gd name="connsiteY36" fmla="*/ 395288 h 640557"/>
                <a:gd name="connsiteX37" fmla="*/ 433388 w 2002632"/>
                <a:gd name="connsiteY37" fmla="*/ 416719 h 640557"/>
                <a:gd name="connsiteX38" fmla="*/ 342900 w 2002632"/>
                <a:gd name="connsiteY38" fmla="*/ 428625 h 640557"/>
                <a:gd name="connsiteX39" fmla="*/ 240507 w 2002632"/>
                <a:gd name="connsiteY39" fmla="*/ 438150 h 640557"/>
                <a:gd name="connsiteX40" fmla="*/ 195263 w 2002632"/>
                <a:gd name="connsiteY40" fmla="*/ 433388 h 640557"/>
                <a:gd name="connsiteX41" fmla="*/ 154782 w 2002632"/>
                <a:gd name="connsiteY41" fmla="*/ 421482 h 640557"/>
                <a:gd name="connsiteX42" fmla="*/ 128588 w 2002632"/>
                <a:gd name="connsiteY42" fmla="*/ 411957 h 640557"/>
                <a:gd name="connsiteX43" fmla="*/ 69057 w 2002632"/>
                <a:gd name="connsiteY43" fmla="*/ 385763 h 640557"/>
                <a:gd name="connsiteX44" fmla="*/ 47625 w 2002632"/>
                <a:gd name="connsiteY44" fmla="*/ 376238 h 640557"/>
                <a:gd name="connsiteX45" fmla="*/ 33338 w 2002632"/>
                <a:gd name="connsiteY45" fmla="*/ 373857 h 640557"/>
                <a:gd name="connsiteX46" fmla="*/ 11907 w 2002632"/>
                <a:gd name="connsiteY46" fmla="*/ 376238 h 640557"/>
                <a:gd name="connsiteX47" fmla="*/ 0 w 2002632"/>
                <a:gd name="connsiteY47" fmla="*/ 381000 h 640557"/>
                <a:gd name="connsiteX48" fmla="*/ 0 w 2002632"/>
                <a:gd name="connsiteY48" fmla="*/ 392907 h 640557"/>
                <a:gd name="connsiteX49" fmla="*/ 4763 w 2002632"/>
                <a:gd name="connsiteY49" fmla="*/ 409575 h 640557"/>
                <a:gd name="connsiteX50" fmla="*/ 30957 w 2002632"/>
                <a:gd name="connsiteY50" fmla="*/ 452438 h 640557"/>
                <a:gd name="connsiteX51" fmla="*/ 57150 w 2002632"/>
                <a:gd name="connsiteY51" fmla="*/ 488157 h 640557"/>
                <a:gd name="connsiteX52" fmla="*/ 80963 w 2002632"/>
                <a:gd name="connsiteY52" fmla="*/ 516732 h 640557"/>
                <a:gd name="connsiteX53" fmla="*/ 104775 w 2002632"/>
                <a:gd name="connsiteY53" fmla="*/ 542925 h 640557"/>
                <a:gd name="connsiteX54" fmla="*/ 130969 w 2002632"/>
                <a:gd name="connsiteY54" fmla="*/ 564357 h 640557"/>
                <a:gd name="connsiteX55" fmla="*/ 164307 w 2002632"/>
                <a:gd name="connsiteY55" fmla="*/ 588169 h 640557"/>
                <a:gd name="connsiteX56" fmla="*/ 195263 w 2002632"/>
                <a:gd name="connsiteY56" fmla="*/ 604838 h 640557"/>
                <a:gd name="connsiteX57" fmla="*/ 233363 w 2002632"/>
                <a:gd name="connsiteY57" fmla="*/ 621507 h 640557"/>
                <a:gd name="connsiteX58" fmla="*/ 278607 w 2002632"/>
                <a:gd name="connsiteY58" fmla="*/ 633413 h 640557"/>
                <a:gd name="connsiteX59" fmla="*/ 321469 w 2002632"/>
                <a:gd name="connsiteY59" fmla="*/ 640557 h 640557"/>
                <a:gd name="connsiteX60" fmla="*/ 352425 w 2002632"/>
                <a:gd name="connsiteY60" fmla="*/ 640557 h 640557"/>
                <a:gd name="connsiteX61" fmla="*/ 390525 w 2002632"/>
                <a:gd name="connsiteY61" fmla="*/ 628650 h 640557"/>
                <a:gd name="connsiteX62" fmla="*/ 485775 w 2002632"/>
                <a:gd name="connsiteY62" fmla="*/ 585788 h 640557"/>
                <a:gd name="connsiteX63" fmla="*/ 511969 w 2002632"/>
                <a:gd name="connsiteY63" fmla="*/ 573882 h 640557"/>
                <a:gd name="connsiteX64" fmla="*/ 614363 w 2002632"/>
                <a:gd name="connsiteY64" fmla="*/ 542925 h 640557"/>
                <a:gd name="connsiteX65" fmla="*/ 685800 w 2002632"/>
                <a:gd name="connsiteY65" fmla="*/ 521494 h 640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002632" h="640557">
                  <a:moveTo>
                    <a:pt x="685800" y="521494"/>
                  </a:moveTo>
                  <a:lnTo>
                    <a:pt x="804863" y="483394"/>
                  </a:lnTo>
                  <a:lnTo>
                    <a:pt x="966788" y="426244"/>
                  </a:lnTo>
                  <a:lnTo>
                    <a:pt x="1207294" y="357188"/>
                  </a:lnTo>
                  <a:lnTo>
                    <a:pt x="1314450" y="328613"/>
                  </a:lnTo>
                  <a:lnTo>
                    <a:pt x="1421607" y="304800"/>
                  </a:lnTo>
                  <a:lnTo>
                    <a:pt x="1490663" y="290513"/>
                  </a:lnTo>
                  <a:lnTo>
                    <a:pt x="1597819" y="269082"/>
                  </a:lnTo>
                  <a:lnTo>
                    <a:pt x="1659732" y="257175"/>
                  </a:lnTo>
                  <a:lnTo>
                    <a:pt x="1728788" y="245269"/>
                  </a:lnTo>
                  <a:lnTo>
                    <a:pt x="1831182" y="230982"/>
                  </a:lnTo>
                  <a:lnTo>
                    <a:pt x="1895475" y="216694"/>
                  </a:lnTo>
                  <a:lnTo>
                    <a:pt x="1940719" y="202407"/>
                  </a:lnTo>
                  <a:lnTo>
                    <a:pt x="1974057" y="183357"/>
                  </a:lnTo>
                  <a:lnTo>
                    <a:pt x="1993107" y="166688"/>
                  </a:lnTo>
                  <a:lnTo>
                    <a:pt x="2002632" y="147638"/>
                  </a:lnTo>
                  <a:lnTo>
                    <a:pt x="2002632" y="138113"/>
                  </a:lnTo>
                  <a:lnTo>
                    <a:pt x="1995488" y="119063"/>
                  </a:lnTo>
                  <a:lnTo>
                    <a:pt x="1981200" y="97632"/>
                  </a:lnTo>
                  <a:lnTo>
                    <a:pt x="1957388" y="73819"/>
                  </a:lnTo>
                  <a:lnTo>
                    <a:pt x="1940719" y="61913"/>
                  </a:lnTo>
                  <a:lnTo>
                    <a:pt x="1885950" y="38100"/>
                  </a:lnTo>
                  <a:lnTo>
                    <a:pt x="1831182" y="21432"/>
                  </a:lnTo>
                  <a:lnTo>
                    <a:pt x="1762125" y="4763"/>
                  </a:lnTo>
                  <a:lnTo>
                    <a:pt x="1704975" y="0"/>
                  </a:lnTo>
                  <a:lnTo>
                    <a:pt x="1654969" y="2382"/>
                  </a:lnTo>
                  <a:lnTo>
                    <a:pt x="1602582" y="14288"/>
                  </a:lnTo>
                  <a:lnTo>
                    <a:pt x="1576388" y="30957"/>
                  </a:lnTo>
                  <a:lnTo>
                    <a:pt x="1497807" y="73819"/>
                  </a:lnTo>
                  <a:lnTo>
                    <a:pt x="1428750" y="104775"/>
                  </a:lnTo>
                  <a:lnTo>
                    <a:pt x="1307307" y="152400"/>
                  </a:lnTo>
                  <a:lnTo>
                    <a:pt x="1154907" y="202407"/>
                  </a:lnTo>
                  <a:lnTo>
                    <a:pt x="1083469" y="221457"/>
                  </a:lnTo>
                  <a:lnTo>
                    <a:pt x="871538" y="288132"/>
                  </a:lnTo>
                  <a:lnTo>
                    <a:pt x="771525" y="328613"/>
                  </a:lnTo>
                  <a:lnTo>
                    <a:pt x="676275" y="359569"/>
                  </a:lnTo>
                  <a:lnTo>
                    <a:pt x="540544" y="395288"/>
                  </a:lnTo>
                  <a:lnTo>
                    <a:pt x="433388" y="416719"/>
                  </a:lnTo>
                  <a:lnTo>
                    <a:pt x="342900" y="428625"/>
                  </a:lnTo>
                  <a:lnTo>
                    <a:pt x="240507" y="438150"/>
                  </a:lnTo>
                  <a:lnTo>
                    <a:pt x="195263" y="433388"/>
                  </a:lnTo>
                  <a:lnTo>
                    <a:pt x="154782" y="421482"/>
                  </a:lnTo>
                  <a:lnTo>
                    <a:pt x="128588" y="411957"/>
                  </a:lnTo>
                  <a:lnTo>
                    <a:pt x="69057" y="385763"/>
                  </a:lnTo>
                  <a:lnTo>
                    <a:pt x="47625" y="376238"/>
                  </a:lnTo>
                  <a:lnTo>
                    <a:pt x="33338" y="373857"/>
                  </a:lnTo>
                  <a:lnTo>
                    <a:pt x="11907" y="376238"/>
                  </a:lnTo>
                  <a:lnTo>
                    <a:pt x="0" y="381000"/>
                  </a:lnTo>
                  <a:lnTo>
                    <a:pt x="0" y="392907"/>
                  </a:lnTo>
                  <a:lnTo>
                    <a:pt x="4763" y="409575"/>
                  </a:lnTo>
                  <a:lnTo>
                    <a:pt x="30957" y="452438"/>
                  </a:lnTo>
                  <a:lnTo>
                    <a:pt x="57150" y="488157"/>
                  </a:lnTo>
                  <a:lnTo>
                    <a:pt x="80963" y="516732"/>
                  </a:lnTo>
                  <a:lnTo>
                    <a:pt x="104775" y="542925"/>
                  </a:lnTo>
                  <a:lnTo>
                    <a:pt x="130969" y="564357"/>
                  </a:lnTo>
                  <a:lnTo>
                    <a:pt x="164307" y="588169"/>
                  </a:lnTo>
                  <a:lnTo>
                    <a:pt x="195263" y="604838"/>
                  </a:lnTo>
                  <a:lnTo>
                    <a:pt x="233363" y="621507"/>
                  </a:lnTo>
                  <a:lnTo>
                    <a:pt x="278607" y="633413"/>
                  </a:lnTo>
                  <a:lnTo>
                    <a:pt x="321469" y="640557"/>
                  </a:lnTo>
                  <a:lnTo>
                    <a:pt x="352425" y="640557"/>
                  </a:lnTo>
                  <a:lnTo>
                    <a:pt x="390525" y="628650"/>
                  </a:lnTo>
                  <a:lnTo>
                    <a:pt x="485775" y="585788"/>
                  </a:lnTo>
                  <a:lnTo>
                    <a:pt x="511969" y="573882"/>
                  </a:lnTo>
                  <a:lnTo>
                    <a:pt x="614363" y="542925"/>
                  </a:lnTo>
                  <a:lnTo>
                    <a:pt x="685800" y="521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D2E03402-350B-4224-9DCD-60C9DF64E93A}"/>
                </a:ext>
              </a:extLst>
            </p:cNvPr>
            <p:cNvSpPr/>
            <p:nvPr/>
          </p:nvSpPr>
          <p:spPr>
            <a:xfrm rot="16200000">
              <a:off x="3848100" y="2689225"/>
              <a:ext cx="4578350" cy="2171700"/>
            </a:xfrm>
            <a:custGeom>
              <a:avLst/>
              <a:gdLst>
                <a:gd name="connsiteX0" fmla="*/ 2343849 w 4579464"/>
                <a:gd name="connsiteY0" fmla="*/ 544907 h 2172166"/>
                <a:gd name="connsiteX1" fmla="*/ 2564052 w 4579464"/>
                <a:gd name="connsiteY1" fmla="*/ 492656 h 2172166"/>
                <a:gd name="connsiteX2" fmla="*/ 2758129 w 4579464"/>
                <a:gd name="connsiteY2" fmla="*/ 447869 h 2172166"/>
                <a:gd name="connsiteX3" fmla="*/ 3064173 w 4579464"/>
                <a:gd name="connsiteY3" fmla="*/ 388153 h 2172166"/>
                <a:gd name="connsiteX4" fmla="*/ 3317965 w 4579464"/>
                <a:gd name="connsiteY4" fmla="*/ 339634 h 2172166"/>
                <a:gd name="connsiteX5" fmla="*/ 3433665 w 4579464"/>
                <a:gd name="connsiteY5" fmla="*/ 317240 h 2172166"/>
                <a:gd name="connsiteX6" fmla="*/ 3717316 w 4579464"/>
                <a:gd name="connsiteY6" fmla="*/ 279918 h 2172166"/>
                <a:gd name="connsiteX7" fmla="*/ 3862873 w 4579464"/>
                <a:gd name="connsiteY7" fmla="*/ 257524 h 2172166"/>
                <a:gd name="connsiteX8" fmla="*/ 3971108 w 4579464"/>
                <a:gd name="connsiteY8" fmla="*/ 242595 h 2172166"/>
                <a:gd name="connsiteX9" fmla="*/ 4101737 w 4579464"/>
                <a:gd name="connsiteY9" fmla="*/ 223934 h 2172166"/>
                <a:gd name="connsiteX10" fmla="*/ 4202507 w 4579464"/>
                <a:gd name="connsiteY10" fmla="*/ 209005 h 2172166"/>
                <a:gd name="connsiteX11" fmla="*/ 4265956 w 4579464"/>
                <a:gd name="connsiteY11" fmla="*/ 197809 h 2172166"/>
                <a:gd name="connsiteX12" fmla="*/ 4307010 w 4579464"/>
                <a:gd name="connsiteY12" fmla="*/ 186612 h 2172166"/>
                <a:gd name="connsiteX13" fmla="*/ 4355529 w 4579464"/>
                <a:gd name="connsiteY13" fmla="*/ 167951 h 2172166"/>
                <a:gd name="connsiteX14" fmla="*/ 4415245 w 4579464"/>
                <a:gd name="connsiteY14" fmla="*/ 126896 h 2172166"/>
                <a:gd name="connsiteX15" fmla="*/ 4467497 w 4579464"/>
                <a:gd name="connsiteY15" fmla="*/ 82109 h 2172166"/>
                <a:gd name="connsiteX16" fmla="*/ 4504819 w 4579464"/>
                <a:gd name="connsiteY16" fmla="*/ 33590 h 2172166"/>
                <a:gd name="connsiteX17" fmla="*/ 4530945 w 4579464"/>
                <a:gd name="connsiteY17" fmla="*/ 7464 h 2172166"/>
                <a:gd name="connsiteX18" fmla="*/ 4549606 w 4579464"/>
                <a:gd name="connsiteY18" fmla="*/ 0 h 2172166"/>
                <a:gd name="connsiteX19" fmla="*/ 4560803 w 4579464"/>
                <a:gd name="connsiteY19" fmla="*/ 0 h 2172166"/>
                <a:gd name="connsiteX20" fmla="*/ 4572000 w 4579464"/>
                <a:gd name="connsiteY20" fmla="*/ 7464 h 2172166"/>
                <a:gd name="connsiteX21" fmla="*/ 4579464 w 4579464"/>
                <a:gd name="connsiteY21" fmla="*/ 22393 h 2172166"/>
                <a:gd name="connsiteX22" fmla="*/ 4575732 w 4579464"/>
                <a:gd name="connsiteY22" fmla="*/ 52251 h 2172166"/>
                <a:gd name="connsiteX23" fmla="*/ 4568267 w 4579464"/>
                <a:gd name="connsiteY23" fmla="*/ 93306 h 2172166"/>
                <a:gd name="connsiteX24" fmla="*/ 4534677 w 4579464"/>
                <a:gd name="connsiteY24" fmla="*/ 227666 h 2172166"/>
                <a:gd name="connsiteX25" fmla="*/ 4493623 w 4579464"/>
                <a:gd name="connsiteY25" fmla="*/ 365760 h 2172166"/>
                <a:gd name="connsiteX26" fmla="*/ 4474961 w 4579464"/>
                <a:gd name="connsiteY26" fmla="*/ 418011 h 2172166"/>
                <a:gd name="connsiteX27" fmla="*/ 4460032 w 4579464"/>
                <a:gd name="connsiteY27" fmla="*/ 440404 h 2172166"/>
                <a:gd name="connsiteX28" fmla="*/ 4437639 w 4579464"/>
                <a:gd name="connsiteY28" fmla="*/ 459066 h 2172166"/>
                <a:gd name="connsiteX29" fmla="*/ 4392852 w 4579464"/>
                <a:gd name="connsiteY29" fmla="*/ 477727 h 2172166"/>
                <a:gd name="connsiteX30" fmla="*/ 4336868 w 4579464"/>
                <a:gd name="connsiteY30" fmla="*/ 492656 h 2172166"/>
                <a:gd name="connsiteX31" fmla="*/ 4265956 w 4579464"/>
                <a:gd name="connsiteY31" fmla="*/ 500120 h 2172166"/>
                <a:gd name="connsiteX32" fmla="*/ 4146524 w 4579464"/>
                <a:gd name="connsiteY32" fmla="*/ 496388 h 2172166"/>
                <a:gd name="connsiteX33" fmla="*/ 3959911 w 4579464"/>
                <a:gd name="connsiteY33" fmla="*/ 503853 h 2172166"/>
                <a:gd name="connsiteX34" fmla="*/ 3702387 w 4579464"/>
                <a:gd name="connsiteY34" fmla="*/ 518782 h 2172166"/>
                <a:gd name="connsiteX35" fmla="*/ 3485916 w 4579464"/>
                <a:gd name="connsiteY35" fmla="*/ 541175 h 2172166"/>
                <a:gd name="connsiteX36" fmla="*/ 3209730 w 4579464"/>
                <a:gd name="connsiteY36" fmla="*/ 589694 h 2172166"/>
                <a:gd name="connsiteX37" fmla="*/ 2996992 w 4579464"/>
                <a:gd name="connsiteY37" fmla="*/ 634481 h 2172166"/>
                <a:gd name="connsiteX38" fmla="*/ 2825309 w 4579464"/>
                <a:gd name="connsiteY38" fmla="*/ 671804 h 2172166"/>
                <a:gd name="connsiteX39" fmla="*/ 2657358 w 4579464"/>
                <a:gd name="connsiteY39" fmla="*/ 705394 h 2172166"/>
                <a:gd name="connsiteX40" fmla="*/ 2448352 w 4579464"/>
                <a:gd name="connsiteY40" fmla="*/ 753913 h 2172166"/>
                <a:gd name="connsiteX41" fmla="*/ 2284134 w 4579464"/>
                <a:gd name="connsiteY41" fmla="*/ 794968 h 2172166"/>
                <a:gd name="connsiteX42" fmla="*/ 2183363 w 4579464"/>
                <a:gd name="connsiteY42" fmla="*/ 824826 h 2172166"/>
                <a:gd name="connsiteX43" fmla="*/ 2041538 w 4579464"/>
                <a:gd name="connsiteY43" fmla="*/ 862148 h 2172166"/>
                <a:gd name="connsiteX44" fmla="*/ 1854925 w 4579464"/>
                <a:gd name="connsiteY44" fmla="*/ 914400 h 2172166"/>
                <a:gd name="connsiteX45" fmla="*/ 1757887 w 4579464"/>
                <a:gd name="connsiteY45" fmla="*/ 947990 h 2172166"/>
                <a:gd name="connsiteX46" fmla="*/ 1627258 w 4579464"/>
                <a:gd name="connsiteY46" fmla="*/ 996509 h 2172166"/>
                <a:gd name="connsiteX47" fmla="*/ 1537685 w 4579464"/>
                <a:gd name="connsiteY47" fmla="*/ 1033831 h 2172166"/>
                <a:gd name="connsiteX48" fmla="*/ 1481701 w 4579464"/>
                <a:gd name="connsiteY48" fmla="*/ 1063689 h 2172166"/>
                <a:gd name="connsiteX49" fmla="*/ 1201783 w 4579464"/>
                <a:gd name="connsiteY49" fmla="*/ 1212979 h 2172166"/>
                <a:gd name="connsiteX50" fmla="*/ 1082351 w 4579464"/>
                <a:gd name="connsiteY50" fmla="*/ 1287624 h 2172166"/>
                <a:gd name="connsiteX51" fmla="*/ 1003974 w 4579464"/>
                <a:gd name="connsiteY51" fmla="*/ 1336143 h 2172166"/>
                <a:gd name="connsiteX52" fmla="*/ 899471 w 4579464"/>
                <a:gd name="connsiteY52" fmla="*/ 1414520 h 2172166"/>
                <a:gd name="connsiteX53" fmla="*/ 806165 w 4579464"/>
                <a:gd name="connsiteY53" fmla="*/ 1492897 h 2172166"/>
                <a:gd name="connsiteX54" fmla="*/ 735252 w 4579464"/>
                <a:gd name="connsiteY54" fmla="*/ 1563810 h 2172166"/>
                <a:gd name="connsiteX55" fmla="*/ 675536 w 4579464"/>
                <a:gd name="connsiteY55" fmla="*/ 1627258 h 2172166"/>
                <a:gd name="connsiteX56" fmla="*/ 630749 w 4579464"/>
                <a:gd name="connsiteY56" fmla="*/ 1679510 h 2172166"/>
                <a:gd name="connsiteX57" fmla="*/ 608356 w 4579464"/>
                <a:gd name="connsiteY57" fmla="*/ 1709368 h 2172166"/>
                <a:gd name="connsiteX58" fmla="*/ 186612 w 4579464"/>
                <a:gd name="connsiteY58" fmla="*/ 2149773 h 2172166"/>
                <a:gd name="connsiteX59" fmla="*/ 100770 w 4579464"/>
                <a:gd name="connsiteY59" fmla="*/ 2172166 h 2172166"/>
                <a:gd name="connsiteX60" fmla="*/ 70912 w 4579464"/>
                <a:gd name="connsiteY60" fmla="*/ 2172166 h 2172166"/>
                <a:gd name="connsiteX61" fmla="*/ 52251 w 4579464"/>
                <a:gd name="connsiteY61" fmla="*/ 2168434 h 2172166"/>
                <a:gd name="connsiteX62" fmla="*/ 29858 w 4579464"/>
                <a:gd name="connsiteY62" fmla="*/ 2153505 h 2172166"/>
                <a:gd name="connsiteX63" fmla="*/ 14929 w 4579464"/>
                <a:gd name="connsiteY63" fmla="*/ 2134844 h 2172166"/>
                <a:gd name="connsiteX64" fmla="*/ 0 w 4579464"/>
                <a:gd name="connsiteY64" fmla="*/ 2097521 h 2172166"/>
                <a:gd name="connsiteX65" fmla="*/ 3732 w 4579464"/>
                <a:gd name="connsiteY65" fmla="*/ 2063931 h 2172166"/>
                <a:gd name="connsiteX66" fmla="*/ 11196 w 4579464"/>
                <a:gd name="connsiteY66" fmla="*/ 2041537 h 2172166"/>
                <a:gd name="connsiteX67" fmla="*/ 55983 w 4579464"/>
                <a:gd name="connsiteY67" fmla="*/ 1955696 h 2172166"/>
                <a:gd name="connsiteX68" fmla="*/ 108235 w 4579464"/>
                <a:gd name="connsiteY68" fmla="*/ 1873586 h 2172166"/>
                <a:gd name="connsiteX69" fmla="*/ 164218 w 4579464"/>
                <a:gd name="connsiteY69" fmla="*/ 1795209 h 2172166"/>
                <a:gd name="connsiteX70" fmla="*/ 205273 w 4579464"/>
                <a:gd name="connsiteY70" fmla="*/ 1739226 h 2172166"/>
                <a:gd name="connsiteX71" fmla="*/ 261257 w 4579464"/>
                <a:gd name="connsiteY71" fmla="*/ 1672045 h 2172166"/>
                <a:gd name="connsiteX72" fmla="*/ 339634 w 4579464"/>
                <a:gd name="connsiteY72" fmla="*/ 1586204 h 2172166"/>
                <a:gd name="connsiteX73" fmla="*/ 414279 w 4579464"/>
                <a:gd name="connsiteY73" fmla="*/ 1507826 h 2172166"/>
                <a:gd name="connsiteX74" fmla="*/ 500120 w 4579464"/>
                <a:gd name="connsiteY74" fmla="*/ 1421985 h 2172166"/>
                <a:gd name="connsiteX75" fmla="*/ 597159 w 4579464"/>
                <a:gd name="connsiteY75" fmla="*/ 1336143 h 2172166"/>
                <a:gd name="connsiteX76" fmla="*/ 671804 w 4579464"/>
                <a:gd name="connsiteY76" fmla="*/ 1276427 h 2172166"/>
                <a:gd name="connsiteX77" fmla="*/ 787503 w 4579464"/>
                <a:gd name="connsiteY77" fmla="*/ 1190586 h 2172166"/>
                <a:gd name="connsiteX78" fmla="*/ 906935 w 4579464"/>
                <a:gd name="connsiteY78" fmla="*/ 1104744 h 2172166"/>
                <a:gd name="connsiteX79" fmla="*/ 1018903 w 4579464"/>
                <a:gd name="connsiteY79" fmla="*/ 1033831 h 2172166"/>
                <a:gd name="connsiteX80" fmla="*/ 1112209 w 4579464"/>
                <a:gd name="connsiteY80" fmla="*/ 977848 h 2172166"/>
                <a:gd name="connsiteX81" fmla="*/ 1306285 w 4579464"/>
                <a:gd name="connsiteY81" fmla="*/ 884542 h 2172166"/>
                <a:gd name="connsiteX82" fmla="*/ 1414520 w 4579464"/>
                <a:gd name="connsiteY82" fmla="*/ 839755 h 2172166"/>
                <a:gd name="connsiteX83" fmla="*/ 1533952 w 4579464"/>
                <a:gd name="connsiteY83" fmla="*/ 794968 h 2172166"/>
                <a:gd name="connsiteX84" fmla="*/ 1672045 w 4579464"/>
                <a:gd name="connsiteY84" fmla="*/ 746449 h 2172166"/>
                <a:gd name="connsiteX85" fmla="*/ 1795209 w 4579464"/>
                <a:gd name="connsiteY85" fmla="*/ 705394 h 2172166"/>
                <a:gd name="connsiteX86" fmla="*/ 1933303 w 4579464"/>
                <a:gd name="connsiteY86" fmla="*/ 660607 h 2172166"/>
                <a:gd name="connsiteX87" fmla="*/ 2112450 w 4579464"/>
                <a:gd name="connsiteY87" fmla="*/ 604623 h 2172166"/>
                <a:gd name="connsiteX88" fmla="*/ 2343849 w 4579464"/>
                <a:gd name="connsiteY88" fmla="*/ 544907 h 2172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4579464" h="2172166">
                  <a:moveTo>
                    <a:pt x="2343849" y="544907"/>
                  </a:moveTo>
                  <a:lnTo>
                    <a:pt x="2564052" y="492656"/>
                  </a:lnTo>
                  <a:lnTo>
                    <a:pt x="2758129" y="447869"/>
                  </a:lnTo>
                  <a:lnTo>
                    <a:pt x="3064173" y="388153"/>
                  </a:lnTo>
                  <a:lnTo>
                    <a:pt x="3317965" y="339634"/>
                  </a:lnTo>
                  <a:lnTo>
                    <a:pt x="3433665" y="317240"/>
                  </a:lnTo>
                  <a:lnTo>
                    <a:pt x="3717316" y="279918"/>
                  </a:lnTo>
                  <a:lnTo>
                    <a:pt x="3862873" y="257524"/>
                  </a:lnTo>
                  <a:lnTo>
                    <a:pt x="3971108" y="242595"/>
                  </a:lnTo>
                  <a:lnTo>
                    <a:pt x="4101737" y="223934"/>
                  </a:lnTo>
                  <a:lnTo>
                    <a:pt x="4202507" y="209005"/>
                  </a:lnTo>
                  <a:lnTo>
                    <a:pt x="4265956" y="197809"/>
                  </a:lnTo>
                  <a:lnTo>
                    <a:pt x="4307010" y="186612"/>
                  </a:lnTo>
                  <a:lnTo>
                    <a:pt x="4355529" y="167951"/>
                  </a:lnTo>
                  <a:lnTo>
                    <a:pt x="4415245" y="126896"/>
                  </a:lnTo>
                  <a:lnTo>
                    <a:pt x="4467497" y="82109"/>
                  </a:lnTo>
                  <a:lnTo>
                    <a:pt x="4504819" y="33590"/>
                  </a:lnTo>
                  <a:lnTo>
                    <a:pt x="4530945" y="7464"/>
                  </a:lnTo>
                  <a:lnTo>
                    <a:pt x="4549606" y="0"/>
                  </a:lnTo>
                  <a:lnTo>
                    <a:pt x="4560803" y="0"/>
                  </a:lnTo>
                  <a:lnTo>
                    <a:pt x="4572000" y="7464"/>
                  </a:lnTo>
                  <a:lnTo>
                    <a:pt x="4579464" y="22393"/>
                  </a:lnTo>
                  <a:lnTo>
                    <a:pt x="4575732" y="52251"/>
                  </a:lnTo>
                  <a:lnTo>
                    <a:pt x="4568267" y="93306"/>
                  </a:lnTo>
                  <a:lnTo>
                    <a:pt x="4534677" y="227666"/>
                  </a:lnTo>
                  <a:lnTo>
                    <a:pt x="4493623" y="365760"/>
                  </a:lnTo>
                  <a:lnTo>
                    <a:pt x="4474961" y="418011"/>
                  </a:lnTo>
                  <a:lnTo>
                    <a:pt x="4460032" y="440404"/>
                  </a:lnTo>
                  <a:lnTo>
                    <a:pt x="4437639" y="459066"/>
                  </a:lnTo>
                  <a:lnTo>
                    <a:pt x="4392852" y="477727"/>
                  </a:lnTo>
                  <a:lnTo>
                    <a:pt x="4336868" y="492656"/>
                  </a:lnTo>
                  <a:lnTo>
                    <a:pt x="4265956" y="500120"/>
                  </a:lnTo>
                  <a:lnTo>
                    <a:pt x="4146524" y="496388"/>
                  </a:lnTo>
                  <a:lnTo>
                    <a:pt x="3959911" y="503853"/>
                  </a:lnTo>
                  <a:lnTo>
                    <a:pt x="3702387" y="518782"/>
                  </a:lnTo>
                  <a:lnTo>
                    <a:pt x="3485916" y="541175"/>
                  </a:lnTo>
                  <a:lnTo>
                    <a:pt x="3209730" y="589694"/>
                  </a:lnTo>
                  <a:lnTo>
                    <a:pt x="2996992" y="634481"/>
                  </a:lnTo>
                  <a:lnTo>
                    <a:pt x="2825309" y="671804"/>
                  </a:lnTo>
                  <a:lnTo>
                    <a:pt x="2657358" y="705394"/>
                  </a:lnTo>
                  <a:lnTo>
                    <a:pt x="2448352" y="753913"/>
                  </a:lnTo>
                  <a:lnTo>
                    <a:pt x="2284134" y="794968"/>
                  </a:lnTo>
                  <a:lnTo>
                    <a:pt x="2183363" y="824826"/>
                  </a:lnTo>
                  <a:lnTo>
                    <a:pt x="2041538" y="862148"/>
                  </a:lnTo>
                  <a:lnTo>
                    <a:pt x="1854925" y="914400"/>
                  </a:lnTo>
                  <a:lnTo>
                    <a:pt x="1757887" y="947990"/>
                  </a:lnTo>
                  <a:lnTo>
                    <a:pt x="1627258" y="996509"/>
                  </a:lnTo>
                  <a:lnTo>
                    <a:pt x="1537685" y="1033831"/>
                  </a:lnTo>
                  <a:lnTo>
                    <a:pt x="1481701" y="1063689"/>
                  </a:lnTo>
                  <a:lnTo>
                    <a:pt x="1201783" y="1212979"/>
                  </a:lnTo>
                  <a:lnTo>
                    <a:pt x="1082351" y="1287624"/>
                  </a:lnTo>
                  <a:lnTo>
                    <a:pt x="1003974" y="1336143"/>
                  </a:lnTo>
                  <a:lnTo>
                    <a:pt x="899471" y="1414520"/>
                  </a:lnTo>
                  <a:lnTo>
                    <a:pt x="806165" y="1492897"/>
                  </a:lnTo>
                  <a:lnTo>
                    <a:pt x="735252" y="1563810"/>
                  </a:lnTo>
                  <a:lnTo>
                    <a:pt x="675536" y="1627258"/>
                  </a:lnTo>
                  <a:lnTo>
                    <a:pt x="630749" y="1679510"/>
                  </a:lnTo>
                  <a:lnTo>
                    <a:pt x="608356" y="1709368"/>
                  </a:lnTo>
                  <a:lnTo>
                    <a:pt x="186612" y="2149773"/>
                  </a:lnTo>
                  <a:lnTo>
                    <a:pt x="100770" y="2172166"/>
                  </a:lnTo>
                  <a:lnTo>
                    <a:pt x="70912" y="2172166"/>
                  </a:lnTo>
                  <a:lnTo>
                    <a:pt x="52251" y="2168434"/>
                  </a:lnTo>
                  <a:lnTo>
                    <a:pt x="29858" y="2153505"/>
                  </a:lnTo>
                  <a:lnTo>
                    <a:pt x="14929" y="2134844"/>
                  </a:lnTo>
                  <a:lnTo>
                    <a:pt x="0" y="2097521"/>
                  </a:lnTo>
                  <a:lnTo>
                    <a:pt x="3732" y="2063931"/>
                  </a:lnTo>
                  <a:lnTo>
                    <a:pt x="11196" y="2041537"/>
                  </a:lnTo>
                  <a:lnTo>
                    <a:pt x="55983" y="1955696"/>
                  </a:lnTo>
                  <a:lnTo>
                    <a:pt x="108235" y="1873586"/>
                  </a:lnTo>
                  <a:lnTo>
                    <a:pt x="164218" y="1795209"/>
                  </a:lnTo>
                  <a:lnTo>
                    <a:pt x="205273" y="1739226"/>
                  </a:lnTo>
                  <a:lnTo>
                    <a:pt x="261257" y="1672045"/>
                  </a:lnTo>
                  <a:lnTo>
                    <a:pt x="339634" y="1586204"/>
                  </a:lnTo>
                  <a:lnTo>
                    <a:pt x="414279" y="1507826"/>
                  </a:lnTo>
                  <a:lnTo>
                    <a:pt x="500120" y="1421985"/>
                  </a:lnTo>
                  <a:lnTo>
                    <a:pt x="597159" y="1336143"/>
                  </a:lnTo>
                  <a:lnTo>
                    <a:pt x="671804" y="1276427"/>
                  </a:lnTo>
                  <a:lnTo>
                    <a:pt x="787503" y="1190586"/>
                  </a:lnTo>
                  <a:lnTo>
                    <a:pt x="906935" y="1104744"/>
                  </a:lnTo>
                  <a:lnTo>
                    <a:pt x="1018903" y="1033831"/>
                  </a:lnTo>
                  <a:lnTo>
                    <a:pt x="1112209" y="977848"/>
                  </a:lnTo>
                  <a:lnTo>
                    <a:pt x="1306285" y="884542"/>
                  </a:lnTo>
                  <a:lnTo>
                    <a:pt x="1414520" y="839755"/>
                  </a:lnTo>
                  <a:lnTo>
                    <a:pt x="1533952" y="794968"/>
                  </a:lnTo>
                  <a:lnTo>
                    <a:pt x="1672045" y="746449"/>
                  </a:lnTo>
                  <a:lnTo>
                    <a:pt x="1795209" y="705394"/>
                  </a:lnTo>
                  <a:lnTo>
                    <a:pt x="1933303" y="660607"/>
                  </a:lnTo>
                  <a:lnTo>
                    <a:pt x="2112450" y="604623"/>
                  </a:lnTo>
                  <a:lnTo>
                    <a:pt x="2343849" y="5449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0BFAA387-EDEE-4C51-B406-C2324D2DBFAE}"/>
                </a:ext>
              </a:extLst>
            </p:cNvPr>
            <p:cNvSpPr/>
            <p:nvPr/>
          </p:nvSpPr>
          <p:spPr>
            <a:xfrm rot="16200000">
              <a:off x="6334125" y="5118100"/>
              <a:ext cx="1233488" cy="541338"/>
            </a:xfrm>
            <a:custGeom>
              <a:avLst/>
              <a:gdLst>
                <a:gd name="connsiteX0" fmla="*/ 850106 w 1233488"/>
                <a:gd name="connsiteY0" fmla="*/ 454818 h 540543"/>
                <a:gd name="connsiteX1" fmla="*/ 654844 w 1233488"/>
                <a:gd name="connsiteY1" fmla="*/ 452437 h 540543"/>
                <a:gd name="connsiteX2" fmla="*/ 540544 w 1233488"/>
                <a:gd name="connsiteY2" fmla="*/ 454818 h 540543"/>
                <a:gd name="connsiteX3" fmla="*/ 466725 w 1233488"/>
                <a:gd name="connsiteY3" fmla="*/ 457200 h 540543"/>
                <a:gd name="connsiteX4" fmla="*/ 404813 w 1233488"/>
                <a:gd name="connsiteY4" fmla="*/ 464343 h 540543"/>
                <a:gd name="connsiteX5" fmla="*/ 283369 w 1233488"/>
                <a:gd name="connsiteY5" fmla="*/ 485775 h 540543"/>
                <a:gd name="connsiteX6" fmla="*/ 200025 w 1233488"/>
                <a:gd name="connsiteY6" fmla="*/ 502443 h 540543"/>
                <a:gd name="connsiteX7" fmla="*/ 130969 w 1233488"/>
                <a:gd name="connsiteY7" fmla="*/ 521493 h 540543"/>
                <a:gd name="connsiteX8" fmla="*/ 78581 w 1233488"/>
                <a:gd name="connsiteY8" fmla="*/ 533400 h 540543"/>
                <a:gd name="connsiteX9" fmla="*/ 33338 w 1233488"/>
                <a:gd name="connsiteY9" fmla="*/ 540543 h 540543"/>
                <a:gd name="connsiteX10" fmla="*/ 0 w 1233488"/>
                <a:gd name="connsiteY10" fmla="*/ 535781 h 540543"/>
                <a:gd name="connsiteX11" fmla="*/ 607219 w 1233488"/>
                <a:gd name="connsiteY11" fmla="*/ 0 h 540543"/>
                <a:gd name="connsiteX12" fmla="*/ 557213 w 1233488"/>
                <a:gd name="connsiteY12" fmla="*/ 66675 h 540543"/>
                <a:gd name="connsiteX13" fmla="*/ 545306 w 1233488"/>
                <a:gd name="connsiteY13" fmla="*/ 92868 h 540543"/>
                <a:gd name="connsiteX14" fmla="*/ 540544 w 1233488"/>
                <a:gd name="connsiteY14" fmla="*/ 116681 h 540543"/>
                <a:gd name="connsiteX15" fmla="*/ 542925 w 1233488"/>
                <a:gd name="connsiteY15" fmla="*/ 142875 h 540543"/>
                <a:gd name="connsiteX16" fmla="*/ 552450 w 1233488"/>
                <a:gd name="connsiteY16" fmla="*/ 161925 h 540543"/>
                <a:gd name="connsiteX17" fmla="*/ 564356 w 1233488"/>
                <a:gd name="connsiteY17" fmla="*/ 176212 h 540543"/>
                <a:gd name="connsiteX18" fmla="*/ 590550 w 1233488"/>
                <a:gd name="connsiteY18" fmla="*/ 195262 h 540543"/>
                <a:gd name="connsiteX19" fmla="*/ 657225 w 1233488"/>
                <a:gd name="connsiteY19" fmla="*/ 235743 h 540543"/>
                <a:gd name="connsiteX20" fmla="*/ 754856 w 1233488"/>
                <a:gd name="connsiteY20" fmla="*/ 280987 h 540543"/>
                <a:gd name="connsiteX21" fmla="*/ 942975 w 1233488"/>
                <a:gd name="connsiteY21" fmla="*/ 352425 h 540543"/>
                <a:gd name="connsiteX22" fmla="*/ 1107281 w 1233488"/>
                <a:gd name="connsiteY22" fmla="*/ 402431 h 540543"/>
                <a:gd name="connsiteX23" fmla="*/ 1197769 w 1233488"/>
                <a:gd name="connsiteY23" fmla="*/ 426243 h 540543"/>
                <a:gd name="connsiteX24" fmla="*/ 1216819 w 1233488"/>
                <a:gd name="connsiteY24" fmla="*/ 431006 h 540543"/>
                <a:gd name="connsiteX25" fmla="*/ 1226344 w 1233488"/>
                <a:gd name="connsiteY25" fmla="*/ 438150 h 540543"/>
                <a:gd name="connsiteX26" fmla="*/ 1233488 w 1233488"/>
                <a:gd name="connsiteY26" fmla="*/ 454818 h 540543"/>
                <a:gd name="connsiteX27" fmla="*/ 1228725 w 1233488"/>
                <a:gd name="connsiteY27" fmla="*/ 469106 h 540543"/>
                <a:gd name="connsiteX28" fmla="*/ 1209675 w 1233488"/>
                <a:gd name="connsiteY28" fmla="*/ 473868 h 540543"/>
                <a:gd name="connsiteX29" fmla="*/ 1169194 w 1233488"/>
                <a:gd name="connsiteY29" fmla="*/ 476250 h 540543"/>
                <a:gd name="connsiteX30" fmla="*/ 1090613 w 1233488"/>
                <a:gd name="connsiteY30" fmla="*/ 469106 h 540543"/>
                <a:gd name="connsiteX31" fmla="*/ 992981 w 1233488"/>
                <a:gd name="connsiteY31" fmla="*/ 461962 h 540543"/>
                <a:gd name="connsiteX32" fmla="*/ 850106 w 1233488"/>
                <a:gd name="connsiteY32" fmla="*/ 454818 h 54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33488" h="540543">
                  <a:moveTo>
                    <a:pt x="850106" y="454818"/>
                  </a:moveTo>
                  <a:lnTo>
                    <a:pt x="654844" y="452437"/>
                  </a:lnTo>
                  <a:lnTo>
                    <a:pt x="540544" y="454818"/>
                  </a:lnTo>
                  <a:lnTo>
                    <a:pt x="466725" y="457200"/>
                  </a:lnTo>
                  <a:lnTo>
                    <a:pt x="404813" y="464343"/>
                  </a:lnTo>
                  <a:lnTo>
                    <a:pt x="283369" y="485775"/>
                  </a:lnTo>
                  <a:lnTo>
                    <a:pt x="200025" y="502443"/>
                  </a:lnTo>
                  <a:lnTo>
                    <a:pt x="130969" y="521493"/>
                  </a:lnTo>
                  <a:lnTo>
                    <a:pt x="78581" y="533400"/>
                  </a:lnTo>
                  <a:lnTo>
                    <a:pt x="33338" y="540543"/>
                  </a:lnTo>
                  <a:lnTo>
                    <a:pt x="0" y="535781"/>
                  </a:lnTo>
                  <a:lnTo>
                    <a:pt x="607219" y="0"/>
                  </a:lnTo>
                  <a:lnTo>
                    <a:pt x="557213" y="66675"/>
                  </a:lnTo>
                  <a:lnTo>
                    <a:pt x="545306" y="92868"/>
                  </a:lnTo>
                  <a:lnTo>
                    <a:pt x="540544" y="116681"/>
                  </a:lnTo>
                  <a:lnTo>
                    <a:pt x="542925" y="142875"/>
                  </a:lnTo>
                  <a:lnTo>
                    <a:pt x="552450" y="161925"/>
                  </a:lnTo>
                  <a:lnTo>
                    <a:pt x="564356" y="176212"/>
                  </a:lnTo>
                  <a:lnTo>
                    <a:pt x="590550" y="195262"/>
                  </a:lnTo>
                  <a:lnTo>
                    <a:pt x="657225" y="235743"/>
                  </a:lnTo>
                  <a:lnTo>
                    <a:pt x="754856" y="280987"/>
                  </a:lnTo>
                  <a:lnTo>
                    <a:pt x="942975" y="352425"/>
                  </a:lnTo>
                  <a:lnTo>
                    <a:pt x="1107281" y="402431"/>
                  </a:lnTo>
                  <a:lnTo>
                    <a:pt x="1197769" y="426243"/>
                  </a:lnTo>
                  <a:lnTo>
                    <a:pt x="1216819" y="431006"/>
                  </a:lnTo>
                  <a:lnTo>
                    <a:pt x="1226344" y="438150"/>
                  </a:lnTo>
                  <a:lnTo>
                    <a:pt x="1233488" y="454818"/>
                  </a:lnTo>
                  <a:lnTo>
                    <a:pt x="1228725" y="469106"/>
                  </a:lnTo>
                  <a:lnTo>
                    <a:pt x="1209675" y="473868"/>
                  </a:lnTo>
                  <a:lnTo>
                    <a:pt x="1169194" y="476250"/>
                  </a:lnTo>
                  <a:lnTo>
                    <a:pt x="1090613" y="469106"/>
                  </a:lnTo>
                  <a:lnTo>
                    <a:pt x="992981" y="461962"/>
                  </a:lnTo>
                  <a:lnTo>
                    <a:pt x="850106" y="4548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51734F0E-8C0B-43DC-BFF3-A91AF77CD33D}"/>
                </a:ext>
              </a:extLst>
            </p:cNvPr>
            <p:cNvSpPr/>
            <p:nvPr/>
          </p:nvSpPr>
          <p:spPr>
            <a:xfrm>
              <a:off x="4381500" y="3929063"/>
              <a:ext cx="2312988" cy="1866900"/>
            </a:xfrm>
            <a:custGeom>
              <a:avLst/>
              <a:gdLst>
                <a:gd name="connsiteX0" fmla="*/ 1271588 w 2312194"/>
                <a:gd name="connsiteY0" fmla="*/ 1078706 h 1866900"/>
                <a:gd name="connsiteX1" fmla="*/ 1362075 w 2312194"/>
                <a:gd name="connsiteY1" fmla="*/ 1004887 h 1866900"/>
                <a:gd name="connsiteX2" fmla="*/ 1454944 w 2312194"/>
                <a:gd name="connsiteY2" fmla="*/ 921543 h 1866900"/>
                <a:gd name="connsiteX3" fmla="*/ 1531144 w 2312194"/>
                <a:gd name="connsiteY3" fmla="*/ 840581 h 1866900"/>
                <a:gd name="connsiteX4" fmla="*/ 1564481 w 2312194"/>
                <a:gd name="connsiteY4" fmla="*/ 800100 h 1866900"/>
                <a:gd name="connsiteX5" fmla="*/ 1778794 w 2312194"/>
                <a:gd name="connsiteY5" fmla="*/ 583406 h 1866900"/>
                <a:gd name="connsiteX6" fmla="*/ 1845469 w 2312194"/>
                <a:gd name="connsiteY6" fmla="*/ 502443 h 1866900"/>
                <a:gd name="connsiteX7" fmla="*/ 1921669 w 2312194"/>
                <a:gd name="connsiteY7" fmla="*/ 409575 h 1866900"/>
                <a:gd name="connsiteX8" fmla="*/ 1947863 w 2312194"/>
                <a:gd name="connsiteY8" fmla="*/ 373856 h 1866900"/>
                <a:gd name="connsiteX9" fmla="*/ 1990725 w 2312194"/>
                <a:gd name="connsiteY9" fmla="*/ 307181 h 1866900"/>
                <a:gd name="connsiteX10" fmla="*/ 2009775 w 2312194"/>
                <a:gd name="connsiteY10" fmla="*/ 269081 h 1866900"/>
                <a:gd name="connsiteX11" fmla="*/ 2016919 w 2312194"/>
                <a:gd name="connsiteY11" fmla="*/ 245268 h 1866900"/>
                <a:gd name="connsiteX12" fmla="*/ 2016919 w 2312194"/>
                <a:gd name="connsiteY12" fmla="*/ 226218 h 1866900"/>
                <a:gd name="connsiteX13" fmla="*/ 2016919 w 2312194"/>
                <a:gd name="connsiteY13" fmla="*/ 195262 h 1866900"/>
                <a:gd name="connsiteX14" fmla="*/ 2012156 w 2312194"/>
                <a:gd name="connsiteY14" fmla="*/ 154781 h 1866900"/>
                <a:gd name="connsiteX15" fmla="*/ 2000250 w 2312194"/>
                <a:gd name="connsiteY15" fmla="*/ 107156 h 1866900"/>
                <a:gd name="connsiteX16" fmla="*/ 1983581 w 2312194"/>
                <a:gd name="connsiteY16" fmla="*/ 73818 h 1866900"/>
                <a:gd name="connsiteX17" fmla="*/ 1971675 w 2312194"/>
                <a:gd name="connsiteY17" fmla="*/ 57150 h 1866900"/>
                <a:gd name="connsiteX18" fmla="*/ 1964531 w 2312194"/>
                <a:gd name="connsiteY18" fmla="*/ 35718 h 1866900"/>
                <a:gd name="connsiteX19" fmla="*/ 1966913 w 2312194"/>
                <a:gd name="connsiteY19" fmla="*/ 11906 h 1866900"/>
                <a:gd name="connsiteX20" fmla="*/ 1974056 w 2312194"/>
                <a:gd name="connsiteY20" fmla="*/ 0 h 1866900"/>
                <a:gd name="connsiteX21" fmla="*/ 1988344 w 2312194"/>
                <a:gd name="connsiteY21" fmla="*/ 0 h 1866900"/>
                <a:gd name="connsiteX22" fmla="*/ 2024063 w 2312194"/>
                <a:gd name="connsiteY22" fmla="*/ 16668 h 1866900"/>
                <a:gd name="connsiteX23" fmla="*/ 2083594 w 2312194"/>
                <a:gd name="connsiteY23" fmla="*/ 50006 h 1866900"/>
                <a:gd name="connsiteX24" fmla="*/ 2143125 w 2312194"/>
                <a:gd name="connsiteY24" fmla="*/ 88106 h 1866900"/>
                <a:gd name="connsiteX25" fmla="*/ 2176463 w 2312194"/>
                <a:gd name="connsiteY25" fmla="*/ 114300 h 1866900"/>
                <a:gd name="connsiteX26" fmla="*/ 2205038 w 2312194"/>
                <a:gd name="connsiteY26" fmla="*/ 140493 h 1866900"/>
                <a:gd name="connsiteX27" fmla="*/ 2224088 w 2312194"/>
                <a:gd name="connsiteY27" fmla="*/ 161925 h 1866900"/>
                <a:gd name="connsiteX28" fmla="*/ 2247900 w 2312194"/>
                <a:gd name="connsiteY28" fmla="*/ 190500 h 1866900"/>
                <a:gd name="connsiteX29" fmla="*/ 2266950 w 2312194"/>
                <a:gd name="connsiteY29" fmla="*/ 221456 h 1866900"/>
                <a:gd name="connsiteX30" fmla="*/ 2281238 w 2312194"/>
                <a:gd name="connsiteY30" fmla="*/ 250031 h 1866900"/>
                <a:gd name="connsiteX31" fmla="*/ 2293144 w 2312194"/>
                <a:gd name="connsiteY31" fmla="*/ 278606 h 1866900"/>
                <a:gd name="connsiteX32" fmla="*/ 2302669 w 2312194"/>
                <a:gd name="connsiteY32" fmla="*/ 314325 h 1866900"/>
                <a:gd name="connsiteX33" fmla="*/ 2309813 w 2312194"/>
                <a:gd name="connsiteY33" fmla="*/ 345281 h 1866900"/>
                <a:gd name="connsiteX34" fmla="*/ 2312194 w 2312194"/>
                <a:gd name="connsiteY34" fmla="*/ 378618 h 1866900"/>
                <a:gd name="connsiteX35" fmla="*/ 2307431 w 2312194"/>
                <a:gd name="connsiteY35" fmla="*/ 419100 h 1866900"/>
                <a:gd name="connsiteX36" fmla="*/ 2295525 w 2312194"/>
                <a:gd name="connsiteY36" fmla="*/ 457200 h 1866900"/>
                <a:gd name="connsiteX37" fmla="*/ 2276475 w 2312194"/>
                <a:gd name="connsiteY37" fmla="*/ 492918 h 1866900"/>
                <a:gd name="connsiteX38" fmla="*/ 2243138 w 2312194"/>
                <a:gd name="connsiteY38" fmla="*/ 535781 h 1866900"/>
                <a:gd name="connsiteX39" fmla="*/ 2181225 w 2312194"/>
                <a:gd name="connsiteY39" fmla="*/ 602456 h 1866900"/>
                <a:gd name="connsiteX40" fmla="*/ 2081213 w 2312194"/>
                <a:gd name="connsiteY40" fmla="*/ 697706 h 1866900"/>
                <a:gd name="connsiteX41" fmla="*/ 1966913 w 2312194"/>
                <a:gd name="connsiteY41" fmla="*/ 797718 h 1866900"/>
                <a:gd name="connsiteX42" fmla="*/ 1857375 w 2312194"/>
                <a:gd name="connsiteY42" fmla="*/ 883443 h 1866900"/>
                <a:gd name="connsiteX43" fmla="*/ 1614488 w 2312194"/>
                <a:gd name="connsiteY43" fmla="*/ 1076325 h 1866900"/>
                <a:gd name="connsiteX44" fmla="*/ 1395413 w 2312194"/>
                <a:gd name="connsiteY44" fmla="*/ 1233487 h 1866900"/>
                <a:gd name="connsiteX45" fmla="*/ 1295400 w 2312194"/>
                <a:gd name="connsiteY45" fmla="*/ 1302543 h 1866900"/>
                <a:gd name="connsiteX46" fmla="*/ 1154906 w 2312194"/>
                <a:gd name="connsiteY46" fmla="*/ 1385887 h 1866900"/>
                <a:gd name="connsiteX47" fmla="*/ 1021556 w 2312194"/>
                <a:gd name="connsiteY47" fmla="*/ 1459706 h 1866900"/>
                <a:gd name="connsiteX48" fmla="*/ 923925 w 2312194"/>
                <a:gd name="connsiteY48" fmla="*/ 1509712 h 1866900"/>
                <a:gd name="connsiteX49" fmla="*/ 764381 w 2312194"/>
                <a:gd name="connsiteY49" fmla="*/ 1585912 h 1866900"/>
                <a:gd name="connsiteX50" fmla="*/ 595313 w 2312194"/>
                <a:gd name="connsiteY50" fmla="*/ 1659731 h 1866900"/>
                <a:gd name="connsiteX51" fmla="*/ 438150 w 2312194"/>
                <a:gd name="connsiteY51" fmla="*/ 1724025 h 1866900"/>
                <a:gd name="connsiteX52" fmla="*/ 290513 w 2312194"/>
                <a:gd name="connsiteY52" fmla="*/ 1778793 h 1866900"/>
                <a:gd name="connsiteX53" fmla="*/ 176213 w 2312194"/>
                <a:gd name="connsiteY53" fmla="*/ 1816893 h 1866900"/>
                <a:gd name="connsiteX54" fmla="*/ 40481 w 2312194"/>
                <a:gd name="connsiteY54" fmla="*/ 1862137 h 1866900"/>
                <a:gd name="connsiteX55" fmla="*/ 19050 w 2312194"/>
                <a:gd name="connsiteY55" fmla="*/ 1866900 h 1866900"/>
                <a:gd name="connsiteX56" fmla="*/ 9525 w 2312194"/>
                <a:gd name="connsiteY56" fmla="*/ 1864518 h 1866900"/>
                <a:gd name="connsiteX57" fmla="*/ 0 w 2312194"/>
                <a:gd name="connsiteY57" fmla="*/ 1854993 h 1866900"/>
                <a:gd name="connsiteX58" fmla="*/ 0 w 2312194"/>
                <a:gd name="connsiteY58" fmla="*/ 1845468 h 1866900"/>
                <a:gd name="connsiteX59" fmla="*/ 4763 w 2312194"/>
                <a:gd name="connsiteY59" fmla="*/ 1828800 h 1866900"/>
                <a:gd name="connsiteX60" fmla="*/ 16669 w 2312194"/>
                <a:gd name="connsiteY60" fmla="*/ 1821656 h 1866900"/>
                <a:gd name="connsiteX61" fmla="*/ 28575 w 2312194"/>
                <a:gd name="connsiteY61" fmla="*/ 1812131 h 1866900"/>
                <a:gd name="connsiteX62" fmla="*/ 128588 w 2312194"/>
                <a:gd name="connsiteY62" fmla="*/ 1764506 h 1866900"/>
                <a:gd name="connsiteX63" fmla="*/ 280988 w 2312194"/>
                <a:gd name="connsiteY63" fmla="*/ 1690687 h 1866900"/>
                <a:gd name="connsiteX64" fmla="*/ 442913 w 2312194"/>
                <a:gd name="connsiteY64" fmla="*/ 1609725 h 1866900"/>
                <a:gd name="connsiteX65" fmla="*/ 621506 w 2312194"/>
                <a:gd name="connsiteY65" fmla="*/ 1516856 h 1866900"/>
                <a:gd name="connsiteX66" fmla="*/ 754856 w 2312194"/>
                <a:gd name="connsiteY66" fmla="*/ 1443037 h 1866900"/>
                <a:gd name="connsiteX67" fmla="*/ 866775 w 2312194"/>
                <a:gd name="connsiteY67" fmla="*/ 1373981 h 1866900"/>
                <a:gd name="connsiteX68" fmla="*/ 954881 w 2312194"/>
                <a:gd name="connsiteY68" fmla="*/ 1316831 h 1866900"/>
                <a:gd name="connsiteX69" fmla="*/ 1073944 w 2312194"/>
                <a:gd name="connsiteY69" fmla="*/ 1231106 h 1866900"/>
                <a:gd name="connsiteX70" fmla="*/ 1200150 w 2312194"/>
                <a:gd name="connsiteY70" fmla="*/ 1135856 h 1866900"/>
                <a:gd name="connsiteX71" fmla="*/ 1271588 w 2312194"/>
                <a:gd name="connsiteY71" fmla="*/ 1078706 h 1866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312194" h="1866900">
                  <a:moveTo>
                    <a:pt x="1271588" y="1078706"/>
                  </a:moveTo>
                  <a:lnTo>
                    <a:pt x="1362075" y="1004887"/>
                  </a:lnTo>
                  <a:lnTo>
                    <a:pt x="1454944" y="921543"/>
                  </a:lnTo>
                  <a:lnTo>
                    <a:pt x="1531144" y="840581"/>
                  </a:lnTo>
                  <a:lnTo>
                    <a:pt x="1564481" y="800100"/>
                  </a:lnTo>
                  <a:lnTo>
                    <a:pt x="1778794" y="583406"/>
                  </a:lnTo>
                  <a:lnTo>
                    <a:pt x="1845469" y="502443"/>
                  </a:lnTo>
                  <a:lnTo>
                    <a:pt x="1921669" y="409575"/>
                  </a:lnTo>
                  <a:lnTo>
                    <a:pt x="1947863" y="373856"/>
                  </a:lnTo>
                  <a:lnTo>
                    <a:pt x="1990725" y="307181"/>
                  </a:lnTo>
                  <a:lnTo>
                    <a:pt x="2009775" y="269081"/>
                  </a:lnTo>
                  <a:lnTo>
                    <a:pt x="2016919" y="245268"/>
                  </a:lnTo>
                  <a:lnTo>
                    <a:pt x="2016919" y="226218"/>
                  </a:lnTo>
                  <a:lnTo>
                    <a:pt x="2016919" y="195262"/>
                  </a:lnTo>
                  <a:lnTo>
                    <a:pt x="2012156" y="154781"/>
                  </a:lnTo>
                  <a:lnTo>
                    <a:pt x="2000250" y="107156"/>
                  </a:lnTo>
                  <a:lnTo>
                    <a:pt x="1983581" y="73818"/>
                  </a:lnTo>
                  <a:lnTo>
                    <a:pt x="1971675" y="57150"/>
                  </a:lnTo>
                  <a:lnTo>
                    <a:pt x="1964531" y="35718"/>
                  </a:lnTo>
                  <a:lnTo>
                    <a:pt x="1966913" y="11906"/>
                  </a:lnTo>
                  <a:lnTo>
                    <a:pt x="1974056" y="0"/>
                  </a:lnTo>
                  <a:lnTo>
                    <a:pt x="1988344" y="0"/>
                  </a:lnTo>
                  <a:lnTo>
                    <a:pt x="2024063" y="16668"/>
                  </a:lnTo>
                  <a:lnTo>
                    <a:pt x="2083594" y="50006"/>
                  </a:lnTo>
                  <a:lnTo>
                    <a:pt x="2143125" y="88106"/>
                  </a:lnTo>
                  <a:lnTo>
                    <a:pt x="2176463" y="114300"/>
                  </a:lnTo>
                  <a:lnTo>
                    <a:pt x="2205038" y="140493"/>
                  </a:lnTo>
                  <a:lnTo>
                    <a:pt x="2224088" y="161925"/>
                  </a:lnTo>
                  <a:lnTo>
                    <a:pt x="2247900" y="190500"/>
                  </a:lnTo>
                  <a:lnTo>
                    <a:pt x="2266950" y="221456"/>
                  </a:lnTo>
                  <a:lnTo>
                    <a:pt x="2281238" y="250031"/>
                  </a:lnTo>
                  <a:lnTo>
                    <a:pt x="2293144" y="278606"/>
                  </a:lnTo>
                  <a:lnTo>
                    <a:pt x="2302669" y="314325"/>
                  </a:lnTo>
                  <a:lnTo>
                    <a:pt x="2309813" y="345281"/>
                  </a:lnTo>
                  <a:lnTo>
                    <a:pt x="2312194" y="378618"/>
                  </a:lnTo>
                  <a:lnTo>
                    <a:pt x="2307431" y="419100"/>
                  </a:lnTo>
                  <a:lnTo>
                    <a:pt x="2295525" y="457200"/>
                  </a:lnTo>
                  <a:lnTo>
                    <a:pt x="2276475" y="492918"/>
                  </a:lnTo>
                  <a:lnTo>
                    <a:pt x="2243138" y="535781"/>
                  </a:lnTo>
                  <a:lnTo>
                    <a:pt x="2181225" y="602456"/>
                  </a:lnTo>
                  <a:lnTo>
                    <a:pt x="2081213" y="697706"/>
                  </a:lnTo>
                  <a:lnTo>
                    <a:pt x="1966913" y="797718"/>
                  </a:lnTo>
                  <a:lnTo>
                    <a:pt x="1857375" y="883443"/>
                  </a:lnTo>
                  <a:lnTo>
                    <a:pt x="1614488" y="1076325"/>
                  </a:lnTo>
                  <a:lnTo>
                    <a:pt x="1395413" y="1233487"/>
                  </a:lnTo>
                  <a:lnTo>
                    <a:pt x="1295400" y="1302543"/>
                  </a:lnTo>
                  <a:lnTo>
                    <a:pt x="1154906" y="1385887"/>
                  </a:lnTo>
                  <a:lnTo>
                    <a:pt x="1021556" y="1459706"/>
                  </a:lnTo>
                  <a:lnTo>
                    <a:pt x="923925" y="1509712"/>
                  </a:lnTo>
                  <a:lnTo>
                    <a:pt x="764381" y="1585912"/>
                  </a:lnTo>
                  <a:lnTo>
                    <a:pt x="595313" y="1659731"/>
                  </a:lnTo>
                  <a:lnTo>
                    <a:pt x="438150" y="1724025"/>
                  </a:lnTo>
                  <a:lnTo>
                    <a:pt x="290513" y="1778793"/>
                  </a:lnTo>
                  <a:lnTo>
                    <a:pt x="176213" y="1816893"/>
                  </a:lnTo>
                  <a:lnTo>
                    <a:pt x="40481" y="1862137"/>
                  </a:lnTo>
                  <a:lnTo>
                    <a:pt x="19050" y="1866900"/>
                  </a:lnTo>
                  <a:lnTo>
                    <a:pt x="9525" y="1864518"/>
                  </a:lnTo>
                  <a:lnTo>
                    <a:pt x="0" y="1854993"/>
                  </a:lnTo>
                  <a:lnTo>
                    <a:pt x="0" y="1845468"/>
                  </a:lnTo>
                  <a:lnTo>
                    <a:pt x="4763" y="1828800"/>
                  </a:lnTo>
                  <a:lnTo>
                    <a:pt x="16669" y="1821656"/>
                  </a:lnTo>
                  <a:lnTo>
                    <a:pt x="28575" y="1812131"/>
                  </a:lnTo>
                  <a:lnTo>
                    <a:pt x="128588" y="1764506"/>
                  </a:lnTo>
                  <a:lnTo>
                    <a:pt x="280988" y="1690687"/>
                  </a:lnTo>
                  <a:lnTo>
                    <a:pt x="442913" y="1609725"/>
                  </a:lnTo>
                  <a:lnTo>
                    <a:pt x="621506" y="1516856"/>
                  </a:lnTo>
                  <a:lnTo>
                    <a:pt x="754856" y="1443037"/>
                  </a:lnTo>
                  <a:lnTo>
                    <a:pt x="866775" y="1373981"/>
                  </a:lnTo>
                  <a:lnTo>
                    <a:pt x="954881" y="1316831"/>
                  </a:lnTo>
                  <a:lnTo>
                    <a:pt x="1073944" y="1231106"/>
                  </a:lnTo>
                  <a:lnTo>
                    <a:pt x="1200150" y="1135856"/>
                  </a:lnTo>
                  <a:lnTo>
                    <a:pt x="1271588" y="1078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1782C661-A9BE-4603-85B9-5676ACB1A83C}"/>
              </a:ext>
            </a:extLst>
          </p:cNvPr>
          <p:cNvSpPr/>
          <p:nvPr/>
        </p:nvSpPr>
        <p:spPr>
          <a:xfrm>
            <a:off x="4516438" y="1443038"/>
            <a:ext cx="569912" cy="723900"/>
          </a:xfrm>
          <a:custGeom>
            <a:avLst/>
            <a:gdLst>
              <a:gd name="connsiteX0" fmla="*/ 204788 w 569119"/>
              <a:gd name="connsiteY0" fmla="*/ 435768 h 723900"/>
              <a:gd name="connsiteX1" fmla="*/ 207169 w 569119"/>
              <a:gd name="connsiteY1" fmla="*/ 723900 h 723900"/>
              <a:gd name="connsiteX2" fmla="*/ 457200 w 569119"/>
              <a:gd name="connsiteY2" fmla="*/ 697706 h 723900"/>
              <a:gd name="connsiteX3" fmla="*/ 476250 w 569119"/>
              <a:gd name="connsiteY3" fmla="*/ 588168 h 723900"/>
              <a:gd name="connsiteX4" fmla="*/ 485775 w 569119"/>
              <a:gd name="connsiteY4" fmla="*/ 511968 h 723900"/>
              <a:gd name="connsiteX5" fmla="*/ 497682 w 569119"/>
              <a:gd name="connsiteY5" fmla="*/ 442912 h 723900"/>
              <a:gd name="connsiteX6" fmla="*/ 507207 w 569119"/>
              <a:gd name="connsiteY6" fmla="*/ 400050 h 723900"/>
              <a:gd name="connsiteX7" fmla="*/ 514350 w 569119"/>
              <a:gd name="connsiteY7" fmla="*/ 378618 h 723900"/>
              <a:gd name="connsiteX8" fmla="*/ 523875 w 569119"/>
              <a:gd name="connsiteY8" fmla="*/ 364331 h 723900"/>
              <a:gd name="connsiteX9" fmla="*/ 538163 w 569119"/>
              <a:gd name="connsiteY9" fmla="*/ 333375 h 723900"/>
              <a:gd name="connsiteX10" fmla="*/ 554832 w 569119"/>
              <a:gd name="connsiteY10" fmla="*/ 302418 h 723900"/>
              <a:gd name="connsiteX11" fmla="*/ 564357 w 569119"/>
              <a:gd name="connsiteY11" fmla="*/ 273843 h 723900"/>
              <a:gd name="connsiteX12" fmla="*/ 566738 w 569119"/>
              <a:gd name="connsiteY12" fmla="*/ 257175 h 723900"/>
              <a:gd name="connsiteX13" fmla="*/ 569119 w 569119"/>
              <a:gd name="connsiteY13" fmla="*/ 235743 h 723900"/>
              <a:gd name="connsiteX14" fmla="*/ 569119 w 569119"/>
              <a:gd name="connsiteY14" fmla="*/ 219075 h 723900"/>
              <a:gd name="connsiteX15" fmla="*/ 564357 w 569119"/>
              <a:gd name="connsiteY15" fmla="*/ 197643 h 723900"/>
              <a:gd name="connsiteX16" fmla="*/ 552450 w 569119"/>
              <a:gd name="connsiteY16" fmla="*/ 180975 h 723900"/>
              <a:gd name="connsiteX17" fmla="*/ 523875 w 569119"/>
              <a:gd name="connsiteY17" fmla="*/ 161925 h 723900"/>
              <a:gd name="connsiteX18" fmla="*/ 457200 w 569119"/>
              <a:gd name="connsiteY18" fmla="*/ 128587 h 723900"/>
              <a:gd name="connsiteX19" fmla="*/ 395288 w 569119"/>
              <a:gd name="connsiteY19" fmla="*/ 104775 h 723900"/>
              <a:gd name="connsiteX20" fmla="*/ 288132 w 569119"/>
              <a:gd name="connsiteY20" fmla="*/ 66675 h 723900"/>
              <a:gd name="connsiteX21" fmla="*/ 157163 w 569119"/>
              <a:gd name="connsiteY21" fmla="*/ 28575 h 723900"/>
              <a:gd name="connsiteX22" fmla="*/ 66675 w 569119"/>
              <a:gd name="connsiteY22" fmla="*/ 4762 h 723900"/>
              <a:gd name="connsiteX23" fmla="*/ 42863 w 569119"/>
              <a:gd name="connsiteY23" fmla="*/ 0 h 723900"/>
              <a:gd name="connsiteX24" fmla="*/ 30957 w 569119"/>
              <a:gd name="connsiteY24" fmla="*/ 0 h 723900"/>
              <a:gd name="connsiteX25" fmla="*/ 16669 w 569119"/>
              <a:gd name="connsiteY25" fmla="*/ 2381 h 723900"/>
              <a:gd name="connsiteX26" fmla="*/ 4763 w 569119"/>
              <a:gd name="connsiteY26" fmla="*/ 11906 h 723900"/>
              <a:gd name="connsiteX27" fmla="*/ 0 w 569119"/>
              <a:gd name="connsiteY27" fmla="*/ 26193 h 723900"/>
              <a:gd name="connsiteX28" fmla="*/ 2382 w 569119"/>
              <a:gd name="connsiteY28" fmla="*/ 47625 h 723900"/>
              <a:gd name="connsiteX29" fmla="*/ 7144 w 569119"/>
              <a:gd name="connsiteY29" fmla="*/ 64293 h 723900"/>
              <a:gd name="connsiteX30" fmla="*/ 33338 w 569119"/>
              <a:gd name="connsiteY30" fmla="*/ 78581 h 723900"/>
              <a:gd name="connsiteX31" fmla="*/ 64294 w 569119"/>
              <a:gd name="connsiteY31" fmla="*/ 97631 h 723900"/>
              <a:gd name="connsiteX32" fmla="*/ 116682 w 569119"/>
              <a:gd name="connsiteY32" fmla="*/ 133350 h 723900"/>
              <a:gd name="connsiteX33" fmla="*/ 145257 w 569119"/>
              <a:gd name="connsiteY33" fmla="*/ 157162 h 723900"/>
              <a:gd name="connsiteX34" fmla="*/ 166688 w 569119"/>
              <a:gd name="connsiteY34" fmla="*/ 183356 h 723900"/>
              <a:gd name="connsiteX35" fmla="*/ 185738 w 569119"/>
              <a:gd name="connsiteY35" fmla="*/ 216693 h 723900"/>
              <a:gd name="connsiteX36" fmla="*/ 195263 w 569119"/>
              <a:gd name="connsiteY36" fmla="*/ 242887 h 723900"/>
              <a:gd name="connsiteX37" fmla="*/ 202407 w 569119"/>
              <a:gd name="connsiteY37" fmla="*/ 276225 h 723900"/>
              <a:gd name="connsiteX38" fmla="*/ 204788 w 569119"/>
              <a:gd name="connsiteY38" fmla="*/ 333375 h 723900"/>
              <a:gd name="connsiteX39" fmla="*/ 204788 w 569119"/>
              <a:gd name="connsiteY39" fmla="*/ 435768 h 72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569119" h="723900">
                <a:moveTo>
                  <a:pt x="204788" y="435768"/>
                </a:moveTo>
                <a:cubicBezTo>
                  <a:pt x="205582" y="531812"/>
                  <a:pt x="206375" y="627856"/>
                  <a:pt x="207169" y="723900"/>
                </a:cubicBezTo>
                <a:lnTo>
                  <a:pt x="457200" y="697706"/>
                </a:lnTo>
                <a:lnTo>
                  <a:pt x="476250" y="588168"/>
                </a:lnTo>
                <a:lnTo>
                  <a:pt x="485775" y="511968"/>
                </a:lnTo>
                <a:lnTo>
                  <a:pt x="497682" y="442912"/>
                </a:lnTo>
                <a:lnTo>
                  <a:pt x="507207" y="400050"/>
                </a:lnTo>
                <a:lnTo>
                  <a:pt x="514350" y="378618"/>
                </a:lnTo>
                <a:lnTo>
                  <a:pt x="523875" y="364331"/>
                </a:lnTo>
                <a:lnTo>
                  <a:pt x="538163" y="333375"/>
                </a:lnTo>
                <a:lnTo>
                  <a:pt x="554832" y="302418"/>
                </a:lnTo>
                <a:lnTo>
                  <a:pt x="564357" y="273843"/>
                </a:lnTo>
                <a:lnTo>
                  <a:pt x="566738" y="257175"/>
                </a:lnTo>
                <a:lnTo>
                  <a:pt x="569119" y="235743"/>
                </a:lnTo>
                <a:lnTo>
                  <a:pt x="569119" y="219075"/>
                </a:lnTo>
                <a:lnTo>
                  <a:pt x="564357" y="197643"/>
                </a:lnTo>
                <a:lnTo>
                  <a:pt x="552450" y="180975"/>
                </a:lnTo>
                <a:lnTo>
                  <a:pt x="523875" y="161925"/>
                </a:lnTo>
                <a:lnTo>
                  <a:pt x="457200" y="128587"/>
                </a:lnTo>
                <a:lnTo>
                  <a:pt x="395288" y="104775"/>
                </a:lnTo>
                <a:lnTo>
                  <a:pt x="288132" y="66675"/>
                </a:lnTo>
                <a:lnTo>
                  <a:pt x="157163" y="28575"/>
                </a:lnTo>
                <a:lnTo>
                  <a:pt x="66675" y="4762"/>
                </a:lnTo>
                <a:lnTo>
                  <a:pt x="42863" y="0"/>
                </a:lnTo>
                <a:lnTo>
                  <a:pt x="30957" y="0"/>
                </a:lnTo>
                <a:lnTo>
                  <a:pt x="16669" y="2381"/>
                </a:lnTo>
                <a:lnTo>
                  <a:pt x="4763" y="11906"/>
                </a:lnTo>
                <a:lnTo>
                  <a:pt x="0" y="26193"/>
                </a:lnTo>
                <a:lnTo>
                  <a:pt x="2382" y="47625"/>
                </a:lnTo>
                <a:lnTo>
                  <a:pt x="7144" y="64293"/>
                </a:lnTo>
                <a:lnTo>
                  <a:pt x="33338" y="78581"/>
                </a:lnTo>
                <a:lnTo>
                  <a:pt x="64294" y="97631"/>
                </a:lnTo>
                <a:lnTo>
                  <a:pt x="116682" y="133350"/>
                </a:lnTo>
                <a:lnTo>
                  <a:pt x="145257" y="157162"/>
                </a:lnTo>
                <a:lnTo>
                  <a:pt x="166688" y="183356"/>
                </a:lnTo>
                <a:lnTo>
                  <a:pt x="185738" y="216693"/>
                </a:lnTo>
                <a:lnTo>
                  <a:pt x="195263" y="242887"/>
                </a:lnTo>
                <a:lnTo>
                  <a:pt x="202407" y="276225"/>
                </a:lnTo>
                <a:cubicBezTo>
                  <a:pt x="203201" y="295275"/>
                  <a:pt x="203994" y="314325"/>
                  <a:pt x="204788" y="333375"/>
                </a:cubicBezTo>
                <a:lnTo>
                  <a:pt x="204788" y="43576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0" name="フリーフォーム 109">
            <a:extLst>
              <a:ext uri="{FF2B5EF4-FFF2-40B4-BE49-F238E27FC236}">
                <a16:creationId xmlns:a16="http://schemas.microsoft.com/office/drawing/2014/main" id="{49499B12-5B40-4A35-AF10-ACA97546AE93}"/>
              </a:ext>
            </a:extLst>
          </p:cNvPr>
          <p:cNvSpPr/>
          <p:nvPr/>
        </p:nvSpPr>
        <p:spPr>
          <a:xfrm>
            <a:off x="2913063" y="2030413"/>
            <a:ext cx="425450" cy="1120775"/>
          </a:xfrm>
          <a:custGeom>
            <a:avLst/>
            <a:gdLst>
              <a:gd name="connsiteX0" fmla="*/ 407194 w 426244"/>
              <a:gd name="connsiteY0" fmla="*/ 519113 h 1119188"/>
              <a:gd name="connsiteX1" fmla="*/ 416719 w 426244"/>
              <a:gd name="connsiteY1" fmla="*/ 438150 h 1119188"/>
              <a:gd name="connsiteX2" fmla="*/ 426244 w 426244"/>
              <a:gd name="connsiteY2" fmla="*/ 347663 h 1119188"/>
              <a:gd name="connsiteX3" fmla="*/ 409575 w 426244"/>
              <a:gd name="connsiteY3" fmla="*/ 211932 h 1119188"/>
              <a:gd name="connsiteX4" fmla="*/ 390525 w 426244"/>
              <a:gd name="connsiteY4" fmla="*/ 154782 h 1119188"/>
              <a:gd name="connsiteX5" fmla="*/ 366712 w 426244"/>
              <a:gd name="connsiteY5" fmla="*/ 107157 h 1119188"/>
              <a:gd name="connsiteX6" fmla="*/ 345281 w 426244"/>
              <a:gd name="connsiteY6" fmla="*/ 69057 h 1119188"/>
              <a:gd name="connsiteX7" fmla="*/ 323850 w 426244"/>
              <a:gd name="connsiteY7" fmla="*/ 40482 h 1119188"/>
              <a:gd name="connsiteX8" fmla="*/ 297656 w 426244"/>
              <a:gd name="connsiteY8" fmla="*/ 14288 h 1119188"/>
              <a:gd name="connsiteX9" fmla="*/ 276225 w 426244"/>
              <a:gd name="connsiteY9" fmla="*/ 0 h 1119188"/>
              <a:gd name="connsiteX10" fmla="*/ 259556 w 426244"/>
              <a:gd name="connsiteY10" fmla="*/ 0 h 1119188"/>
              <a:gd name="connsiteX11" fmla="*/ 250031 w 426244"/>
              <a:gd name="connsiteY11" fmla="*/ 2382 h 1119188"/>
              <a:gd name="connsiteX12" fmla="*/ 245269 w 426244"/>
              <a:gd name="connsiteY12" fmla="*/ 9525 h 1119188"/>
              <a:gd name="connsiteX13" fmla="*/ 242887 w 426244"/>
              <a:gd name="connsiteY13" fmla="*/ 35719 h 1119188"/>
              <a:gd name="connsiteX14" fmla="*/ 245269 w 426244"/>
              <a:gd name="connsiteY14" fmla="*/ 59532 h 1119188"/>
              <a:gd name="connsiteX15" fmla="*/ 247650 w 426244"/>
              <a:gd name="connsiteY15" fmla="*/ 90488 h 1119188"/>
              <a:gd name="connsiteX16" fmla="*/ 245269 w 426244"/>
              <a:gd name="connsiteY16" fmla="*/ 140494 h 1119188"/>
              <a:gd name="connsiteX17" fmla="*/ 240506 w 426244"/>
              <a:gd name="connsiteY17" fmla="*/ 180975 h 1119188"/>
              <a:gd name="connsiteX18" fmla="*/ 233362 w 426244"/>
              <a:gd name="connsiteY18" fmla="*/ 226219 h 1119188"/>
              <a:gd name="connsiteX19" fmla="*/ 221456 w 426244"/>
              <a:gd name="connsiteY19" fmla="*/ 278607 h 1119188"/>
              <a:gd name="connsiteX20" fmla="*/ 209550 w 426244"/>
              <a:gd name="connsiteY20" fmla="*/ 326232 h 1119188"/>
              <a:gd name="connsiteX21" fmla="*/ 192881 w 426244"/>
              <a:gd name="connsiteY21" fmla="*/ 378619 h 1119188"/>
              <a:gd name="connsiteX22" fmla="*/ 159544 w 426244"/>
              <a:gd name="connsiteY22" fmla="*/ 459582 h 1119188"/>
              <a:gd name="connsiteX23" fmla="*/ 128587 w 426244"/>
              <a:gd name="connsiteY23" fmla="*/ 531019 h 1119188"/>
              <a:gd name="connsiteX24" fmla="*/ 100012 w 426244"/>
              <a:gd name="connsiteY24" fmla="*/ 588169 h 1119188"/>
              <a:gd name="connsiteX25" fmla="*/ 54769 w 426244"/>
              <a:gd name="connsiteY25" fmla="*/ 669132 h 1119188"/>
              <a:gd name="connsiteX26" fmla="*/ 30956 w 426244"/>
              <a:gd name="connsiteY26" fmla="*/ 709613 h 1119188"/>
              <a:gd name="connsiteX27" fmla="*/ 16669 w 426244"/>
              <a:gd name="connsiteY27" fmla="*/ 742950 h 1119188"/>
              <a:gd name="connsiteX28" fmla="*/ 4762 w 426244"/>
              <a:gd name="connsiteY28" fmla="*/ 788194 h 1119188"/>
              <a:gd name="connsiteX29" fmla="*/ 0 w 426244"/>
              <a:gd name="connsiteY29" fmla="*/ 845344 h 1119188"/>
              <a:gd name="connsiteX30" fmla="*/ 0 w 426244"/>
              <a:gd name="connsiteY30" fmla="*/ 897732 h 1119188"/>
              <a:gd name="connsiteX31" fmla="*/ 4762 w 426244"/>
              <a:gd name="connsiteY31" fmla="*/ 954882 h 1119188"/>
              <a:gd name="connsiteX32" fmla="*/ 16669 w 426244"/>
              <a:gd name="connsiteY32" fmla="*/ 1016794 h 1119188"/>
              <a:gd name="connsiteX33" fmla="*/ 28575 w 426244"/>
              <a:gd name="connsiteY33" fmla="*/ 1052513 h 1119188"/>
              <a:gd name="connsiteX34" fmla="*/ 42862 w 426244"/>
              <a:gd name="connsiteY34" fmla="*/ 1078707 h 1119188"/>
              <a:gd name="connsiteX35" fmla="*/ 64294 w 426244"/>
              <a:gd name="connsiteY35" fmla="*/ 1104900 h 1119188"/>
              <a:gd name="connsiteX36" fmla="*/ 83344 w 426244"/>
              <a:gd name="connsiteY36" fmla="*/ 1114425 h 1119188"/>
              <a:gd name="connsiteX37" fmla="*/ 95250 w 426244"/>
              <a:gd name="connsiteY37" fmla="*/ 1119188 h 1119188"/>
              <a:gd name="connsiteX38" fmla="*/ 121444 w 426244"/>
              <a:gd name="connsiteY38" fmla="*/ 1119188 h 1119188"/>
              <a:gd name="connsiteX39" fmla="*/ 142875 w 426244"/>
              <a:gd name="connsiteY39" fmla="*/ 1112044 h 1119188"/>
              <a:gd name="connsiteX40" fmla="*/ 161925 w 426244"/>
              <a:gd name="connsiteY40" fmla="*/ 1102519 h 1119188"/>
              <a:gd name="connsiteX41" fmla="*/ 188119 w 426244"/>
              <a:gd name="connsiteY41" fmla="*/ 1078707 h 1119188"/>
              <a:gd name="connsiteX42" fmla="*/ 211931 w 426244"/>
              <a:gd name="connsiteY42" fmla="*/ 1050132 h 1119188"/>
              <a:gd name="connsiteX43" fmla="*/ 238125 w 426244"/>
              <a:gd name="connsiteY43" fmla="*/ 1012032 h 1119188"/>
              <a:gd name="connsiteX44" fmla="*/ 266700 w 426244"/>
              <a:gd name="connsiteY44" fmla="*/ 966788 h 1119188"/>
              <a:gd name="connsiteX45" fmla="*/ 290512 w 426244"/>
              <a:gd name="connsiteY45" fmla="*/ 921544 h 1119188"/>
              <a:gd name="connsiteX46" fmla="*/ 314325 w 426244"/>
              <a:gd name="connsiteY46" fmla="*/ 869157 h 1119188"/>
              <a:gd name="connsiteX47" fmla="*/ 333375 w 426244"/>
              <a:gd name="connsiteY47" fmla="*/ 814388 h 1119188"/>
              <a:gd name="connsiteX48" fmla="*/ 354806 w 426244"/>
              <a:gd name="connsiteY48" fmla="*/ 742950 h 1119188"/>
              <a:gd name="connsiteX49" fmla="*/ 369094 w 426244"/>
              <a:gd name="connsiteY49" fmla="*/ 692944 h 1119188"/>
              <a:gd name="connsiteX50" fmla="*/ 383381 w 426244"/>
              <a:gd name="connsiteY50" fmla="*/ 638175 h 1119188"/>
              <a:gd name="connsiteX51" fmla="*/ 407194 w 426244"/>
              <a:gd name="connsiteY51" fmla="*/ 519113 h 1119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426244" h="1119188">
                <a:moveTo>
                  <a:pt x="407194" y="519113"/>
                </a:moveTo>
                <a:lnTo>
                  <a:pt x="416719" y="438150"/>
                </a:lnTo>
                <a:lnTo>
                  <a:pt x="426244" y="347663"/>
                </a:lnTo>
                <a:lnTo>
                  <a:pt x="409575" y="211932"/>
                </a:lnTo>
                <a:lnTo>
                  <a:pt x="390525" y="154782"/>
                </a:lnTo>
                <a:lnTo>
                  <a:pt x="366712" y="107157"/>
                </a:lnTo>
                <a:lnTo>
                  <a:pt x="345281" y="69057"/>
                </a:lnTo>
                <a:lnTo>
                  <a:pt x="323850" y="40482"/>
                </a:lnTo>
                <a:lnTo>
                  <a:pt x="297656" y="14288"/>
                </a:lnTo>
                <a:lnTo>
                  <a:pt x="276225" y="0"/>
                </a:lnTo>
                <a:lnTo>
                  <a:pt x="259556" y="0"/>
                </a:lnTo>
                <a:lnTo>
                  <a:pt x="250031" y="2382"/>
                </a:lnTo>
                <a:lnTo>
                  <a:pt x="245269" y="9525"/>
                </a:lnTo>
                <a:lnTo>
                  <a:pt x="242887" y="35719"/>
                </a:lnTo>
                <a:lnTo>
                  <a:pt x="245269" y="59532"/>
                </a:lnTo>
                <a:lnTo>
                  <a:pt x="247650" y="90488"/>
                </a:lnTo>
                <a:lnTo>
                  <a:pt x="245269" y="140494"/>
                </a:lnTo>
                <a:lnTo>
                  <a:pt x="240506" y="180975"/>
                </a:lnTo>
                <a:lnTo>
                  <a:pt x="233362" y="226219"/>
                </a:lnTo>
                <a:lnTo>
                  <a:pt x="221456" y="278607"/>
                </a:lnTo>
                <a:lnTo>
                  <a:pt x="209550" y="326232"/>
                </a:lnTo>
                <a:lnTo>
                  <a:pt x="192881" y="378619"/>
                </a:lnTo>
                <a:lnTo>
                  <a:pt x="159544" y="459582"/>
                </a:lnTo>
                <a:lnTo>
                  <a:pt x="128587" y="531019"/>
                </a:lnTo>
                <a:lnTo>
                  <a:pt x="100012" y="588169"/>
                </a:lnTo>
                <a:lnTo>
                  <a:pt x="54769" y="669132"/>
                </a:lnTo>
                <a:lnTo>
                  <a:pt x="30956" y="709613"/>
                </a:lnTo>
                <a:lnTo>
                  <a:pt x="16669" y="742950"/>
                </a:lnTo>
                <a:lnTo>
                  <a:pt x="4762" y="788194"/>
                </a:lnTo>
                <a:lnTo>
                  <a:pt x="0" y="845344"/>
                </a:lnTo>
                <a:lnTo>
                  <a:pt x="0" y="897732"/>
                </a:lnTo>
                <a:lnTo>
                  <a:pt x="4762" y="954882"/>
                </a:lnTo>
                <a:lnTo>
                  <a:pt x="16669" y="1016794"/>
                </a:lnTo>
                <a:lnTo>
                  <a:pt x="28575" y="1052513"/>
                </a:lnTo>
                <a:lnTo>
                  <a:pt x="42862" y="1078707"/>
                </a:lnTo>
                <a:lnTo>
                  <a:pt x="64294" y="1104900"/>
                </a:lnTo>
                <a:lnTo>
                  <a:pt x="83344" y="1114425"/>
                </a:lnTo>
                <a:lnTo>
                  <a:pt x="95250" y="1119188"/>
                </a:lnTo>
                <a:lnTo>
                  <a:pt x="121444" y="1119188"/>
                </a:lnTo>
                <a:lnTo>
                  <a:pt x="142875" y="1112044"/>
                </a:lnTo>
                <a:lnTo>
                  <a:pt x="161925" y="1102519"/>
                </a:lnTo>
                <a:lnTo>
                  <a:pt x="188119" y="1078707"/>
                </a:lnTo>
                <a:lnTo>
                  <a:pt x="211931" y="1050132"/>
                </a:lnTo>
                <a:lnTo>
                  <a:pt x="238125" y="1012032"/>
                </a:lnTo>
                <a:lnTo>
                  <a:pt x="266700" y="966788"/>
                </a:lnTo>
                <a:lnTo>
                  <a:pt x="290512" y="921544"/>
                </a:lnTo>
                <a:lnTo>
                  <a:pt x="314325" y="869157"/>
                </a:lnTo>
                <a:lnTo>
                  <a:pt x="333375" y="814388"/>
                </a:lnTo>
                <a:lnTo>
                  <a:pt x="354806" y="742950"/>
                </a:lnTo>
                <a:lnTo>
                  <a:pt x="369094" y="692944"/>
                </a:lnTo>
                <a:lnTo>
                  <a:pt x="383381" y="638175"/>
                </a:lnTo>
                <a:lnTo>
                  <a:pt x="407194" y="51911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1" name="フリーフォーム 110">
            <a:extLst>
              <a:ext uri="{FF2B5EF4-FFF2-40B4-BE49-F238E27FC236}">
                <a16:creationId xmlns:a16="http://schemas.microsoft.com/office/drawing/2014/main" id="{6583C2DF-B431-4AF4-894E-E76DA47278D4}"/>
              </a:ext>
            </a:extLst>
          </p:cNvPr>
          <p:cNvSpPr/>
          <p:nvPr/>
        </p:nvSpPr>
        <p:spPr>
          <a:xfrm>
            <a:off x="3263900" y="1933575"/>
            <a:ext cx="3870325" cy="492125"/>
          </a:xfrm>
          <a:custGeom>
            <a:avLst/>
            <a:gdLst>
              <a:gd name="connsiteX0" fmla="*/ 2295525 w 3870325"/>
              <a:gd name="connsiteY0" fmla="*/ 92075 h 492125"/>
              <a:gd name="connsiteX1" fmla="*/ 2016125 w 3870325"/>
              <a:gd name="connsiteY1" fmla="*/ 111125 h 492125"/>
              <a:gd name="connsiteX2" fmla="*/ 1774825 w 3870325"/>
              <a:gd name="connsiteY2" fmla="*/ 130175 h 492125"/>
              <a:gd name="connsiteX3" fmla="*/ 1701800 w 3870325"/>
              <a:gd name="connsiteY3" fmla="*/ 133350 h 492125"/>
              <a:gd name="connsiteX4" fmla="*/ 1308100 w 3870325"/>
              <a:gd name="connsiteY4" fmla="*/ 171450 h 492125"/>
              <a:gd name="connsiteX5" fmla="*/ 968375 w 3870325"/>
              <a:gd name="connsiteY5" fmla="*/ 209550 h 492125"/>
              <a:gd name="connsiteX6" fmla="*/ 720725 w 3870325"/>
              <a:gd name="connsiteY6" fmla="*/ 234950 h 492125"/>
              <a:gd name="connsiteX7" fmla="*/ 530225 w 3870325"/>
              <a:gd name="connsiteY7" fmla="*/ 257175 h 492125"/>
              <a:gd name="connsiteX8" fmla="*/ 320675 w 3870325"/>
              <a:gd name="connsiteY8" fmla="*/ 279400 h 492125"/>
              <a:gd name="connsiteX9" fmla="*/ 238125 w 3870325"/>
              <a:gd name="connsiteY9" fmla="*/ 288925 h 492125"/>
              <a:gd name="connsiteX10" fmla="*/ 155575 w 3870325"/>
              <a:gd name="connsiteY10" fmla="*/ 288925 h 492125"/>
              <a:gd name="connsiteX11" fmla="*/ 9525 w 3870325"/>
              <a:gd name="connsiteY11" fmla="*/ 288925 h 492125"/>
              <a:gd name="connsiteX12" fmla="*/ 0 w 3870325"/>
              <a:gd name="connsiteY12" fmla="*/ 288925 h 492125"/>
              <a:gd name="connsiteX13" fmla="*/ 9525 w 3870325"/>
              <a:gd name="connsiteY13" fmla="*/ 454025 h 492125"/>
              <a:gd name="connsiteX14" fmla="*/ 130175 w 3870325"/>
              <a:gd name="connsiteY14" fmla="*/ 476250 h 492125"/>
              <a:gd name="connsiteX15" fmla="*/ 231775 w 3870325"/>
              <a:gd name="connsiteY15" fmla="*/ 492125 h 492125"/>
              <a:gd name="connsiteX16" fmla="*/ 288925 w 3870325"/>
              <a:gd name="connsiteY16" fmla="*/ 479425 h 492125"/>
              <a:gd name="connsiteX17" fmla="*/ 409575 w 3870325"/>
              <a:gd name="connsiteY17" fmla="*/ 457200 h 492125"/>
              <a:gd name="connsiteX18" fmla="*/ 587375 w 3870325"/>
              <a:gd name="connsiteY18" fmla="*/ 428625 h 492125"/>
              <a:gd name="connsiteX19" fmla="*/ 835025 w 3870325"/>
              <a:gd name="connsiteY19" fmla="*/ 393700 h 492125"/>
              <a:gd name="connsiteX20" fmla="*/ 1060450 w 3870325"/>
              <a:gd name="connsiteY20" fmla="*/ 365125 h 492125"/>
              <a:gd name="connsiteX21" fmla="*/ 1225550 w 3870325"/>
              <a:gd name="connsiteY21" fmla="*/ 346075 h 492125"/>
              <a:gd name="connsiteX22" fmla="*/ 1460500 w 3870325"/>
              <a:gd name="connsiteY22" fmla="*/ 320675 h 492125"/>
              <a:gd name="connsiteX23" fmla="*/ 1685925 w 3870325"/>
              <a:gd name="connsiteY23" fmla="*/ 298450 h 492125"/>
              <a:gd name="connsiteX24" fmla="*/ 1876425 w 3870325"/>
              <a:gd name="connsiteY24" fmla="*/ 282575 h 492125"/>
              <a:gd name="connsiteX25" fmla="*/ 2051050 w 3870325"/>
              <a:gd name="connsiteY25" fmla="*/ 266700 h 492125"/>
              <a:gd name="connsiteX26" fmla="*/ 2314575 w 3870325"/>
              <a:gd name="connsiteY26" fmla="*/ 250825 h 492125"/>
              <a:gd name="connsiteX27" fmla="*/ 2501900 w 3870325"/>
              <a:gd name="connsiteY27" fmla="*/ 241300 h 492125"/>
              <a:gd name="connsiteX28" fmla="*/ 2708275 w 3870325"/>
              <a:gd name="connsiteY28" fmla="*/ 231775 h 492125"/>
              <a:gd name="connsiteX29" fmla="*/ 2889250 w 3870325"/>
              <a:gd name="connsiteY29" fmla="*/ 225425 h 492125"/>
              <a:gd name="connsiteX30" fmla="*/ 3076575 w 3870325"/>
              <a:gd name="connsiteY30" fmla="*/ 222250 h 492125"/>
              <a:gd name="connsiteX31" fmla="*/ 3244850 w 3870325"/>
              <a:gd name="connsiteY31" fmla="*/ 222250 h 492125"/>
              <a:gd name="connsiteX32" fmla="*/ 3302000 w 3870325"/>
              <a:gd name="connsiteY32" fmla="*/ 222250 h 492125"/>
              <a:gd name="connsiteX33" fmla="*/ 3324225 w 3870325"/>
              <a:gd name="connsiteY33" fmla="*/ 225425 h 492125"/>
              <a:gd name="connsiteX34" fmla="*/ 3810000 w 3870325"/>
              <a:gd name="connsiteY34" fmla="*/ 463550 h 492125"/>
              <a:gd name="connsiteX35" fmla="*/ 3829050 w 3870325"/>
              <a:gd name="connsiteY35" fmla="*/ 463550 h 492125"/>
              <a:gd name="connsiteX36" fmla="*/ 3844925 w 3870325"/>
              <a:gd name="connsiteY36" fmla="*/ 457200 h 492125"/>
              <a:gd name="connsiteX37" fmla="*/ 3857625 w 3870325"/>
              <a:gd name="connsiteY37" fmla="*/ 447675 h 492125"/>
              <a:gd name="connsiteX38" fmla="*/ 3867150 w 3870325"/>
              <a:gd name="connsiteY38" fmla="*/ 431800 h 492125"/>
              <a:gd name="connsiteX39" fmla="*/ 3870325 w 3870325"/>
              <a:gd name="connsiteY39" fmla="*/ 409575 h 492125"/>
              <a:gd name="connsiteX40" fmla="*/ 3870325 w 3870325"/>
              <a:gd name="connsiteY40" fmla="*/ 396875 h 492125"/>
              <a:gd name="connsiteX41" fmla="*/ 3870325 w 3870325"/>
              <a:gd name="connsiteY41" fmla="*/ 387350 h 492125"/>
              <a:gd name="connsiteX42" fmla="*/ 3860800 w 3870325"/>
              <a:gd name="connsiteY42" fmla="*/ 361950 h 492125"/>
              <a:gd name="connsiteX43" fmla="*/ 3832225 w 3870325"/>
              <a:gd name="connsiteY43" fmla="*/ 320675 h 492125"/>
              <a:gd name="connsiteX44" fmla="*/ 3800475 w 3870325"/>
              <a:gd name="connsiteY44" fmla="*/ 285750 h 492125"/>
              <a:gd name="connsiteX45" fmla="*/ 3736975 w 3870325"/>
              <a:gd name="connsiteY45" fmla="*/ 222250 h 492125"/>
              <a:gd name="connsiteX46" fmla="*/ 3679825 w 3870325"/>
              <a:gd name="connsiteY46" fmla="*/ 171450 h 492125"/>
              <a:gd name="connsiteX47" fmla="*/ 3629025 w 3870325"/>
              <a:gd name="connsiteY47" fmla="*/ 127000 h 492125"/>
              <a:gd name="connsiteX48" fmla="*/ 3543300 w 3870325"/>
              <a:gd name="connsiteY48" fmla="*/ 66675 h 492125"/>
              <a:gd name="connsiteX49" fmla="*/ 3473450 w 3870325"/>
              <a:gd name="connsiteY49" fmla="*/ 28575 h 492125"/>
              <a:gd name="connsiteX50" fmla="*/ 3416300 w 3870325"/>
              <a:gd name="connsiteY50" fmla="*/ 6350 h 492125"/>
              <a:gd name="connsiteX51" fmla="*/ 3381375 w 3870325"/>
              <a:gd name="connsiteY51" fmla="*/ 0 h 492125"/>
              <a:gd name="connsiteX52" fmla="*/ 3343275 w 3870325"/>
              <a:gd name="connsiteY52" fmla="*/ 6350 h 492125"/>
              <a:gd name="connsiteX53" fmla="*/ 3276600 w 3870325"/>
              <a:gd name="connsiteY53" fmla="*/ 19050 h 492125"/>
              <a:gd name="connsiteX54" fmla="*/ 3197225 w 3870325"/>
              <a:gd name="connsiteY54" fmla="*/ 25400 h 492125"/>
              <a:gd name="connsiteX55" fmla="*/ 3000375 w 3870325"/>
              <a:gd name="connsiteY55" fmla="*/ 41275 h 492125"/>
              <a:gd name="connsiteX56" fmla="*/ 2724150 w 3870325"/>
              <a:gd name="connsiteY56" fmla="*/ 60325 h 492125"/>
              <a:gd name="connsiteX57" fmla="*/ 2422525 w 3870325"/>
              <a:gd name="connsiteY57" fmla="*/ 82550 h 492125"/>
              <a:gd name="connsiteX58" fmla="*/ 2295525 w 3870325"/>
              <a:gd name="connsiteY58" fmla="*/ 9207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870325" h="492125">
                <a:moveTo>
                  <a:pt x="2295525" y="92075"/>
                </a:moveTo>
                <a:lnTo>
                  <a:pt x="2016125" y="111125"/>
                </a:lnTo>
                <a:lnTo>
                  <a:pt x="1774825" y="130175"/>
                </a:lnTo>
                <a:lnTo>
                  <a:pt x="1701800" y="133350"/>
                </a:lnTo>
                <a:lnTo>
                  <a:pt x="1308100" y="171450"/>
                </a:lnTo>
                <a:lnTo>
                  <a:pt x="968375" y="209550"/>
                </a:lnTo>
                <a:lnTo>
                  <a:pt x="720725" y="234950"/>
                </a:lnTo>
                <a:lnTo>
                  <a:pt x="530225" y="257175"/>
                </a:lnTo>
                <a:lnTo>
                  <a:pt x="320675" y="279400"/>
                </a:lnTo>
                <a:lnTo>
                  <a:pt x="238125" y="288925"/>
                </a:lnTo>
                <a:lnTo>
                  <a:pt x="155575" y="288925"/>
                </a:lnTo>
                <a:lnTo>
                  <a:pt x="9525" y="288925"/>
                </a:lnTo>
                <a:lnTo>
                  <a:pt x="0" y="288925"/>
                </a:lnTo>
                <a:lnTo>
                  <a:pt x="9525" y="454025"/>
                </a:lnTo>
                <a:lnTo>
                  <a:pt x="130175" y="476250"/>
                </a:lnTo>
                <a:lnTo>
                  <a:pt x="231775" y="492125"/>
                </a:lnTo>
                <a:lnTo>
                  <a:pt x="288925" y="479425"/>
                </a:lnTo>
                <a:lnTo>
                  <a:pt x="409575" y="457200"/>
                </a:lnTo>
                <a:lnTo>
                  <a:pt x="587375" y="428625"/>
                </a:lnTo>
                <a:lnTo>
                  <a:pt x="835025" y="393700"/>
                </a:lnTo>
                <a:lnTo>
                  <a:pt x="1060450" y="365125"/>
                </a:lnTo>
                <a:lnTo>
                  <a:pt x="1225550" y="346075"/>
                </a:lnTo>
                <a:lnTo>
                  <a:pt x="1460500" y="320675"/>
                </a:lnTo>
                <a:lnTo>
                  <a:pt x="1685925" y="298450"/>
                </a:lnTo>
                <a:lnTo>
                  <a:pt x="1876425" y="282575"/>
                </a:lnTo>
                <a:lnTo>
                  <a:pt x="2051050" y="266700"/>
                </a:lnTo>
                <a:lnTo>
                  <a:pt x="2314575" y="250825"/>
                </a:lnTo>
                <a:lnTo>
                  <a:pt x="2501900" y="241300"/>
                </a:lnTo>
                <a:lnTo>
                  <a:pt x="2708275" y="231775"/>
                </a:lnTo>
                <a:lnTo>
                  <a:pt x="2889250" y="225425"/>
                </a:lnTo>
                <a:lnTo>
                  <a:pt x="3076575" y="222250"/>
                </a:lnTo>
                <a:lnTo>
                  <a:pt x="3244850" y="222250"/>
                </a:lnTo>
                <a:lnTo>
                  <a:pt x="3302000" y="222250"/>
                </a:lnTo>
                <a:lnTo>
                  <a:pt x="3324225" y="225425"/>
                </a:lnTo>
                <a:lnTo>
                  <a:pt x="3810000" y="463550"/>
                </a:lnTo>
                <a:lnTo>
                  <a:pt x="3829050" y="463550"/>
                </a:lnTo>
                <a:lnTo>
                  <a:pt x="3844925" y="457200"/>
                </a:lnTo>
                <a:lnTo>
                  <a:pt x="3857625" y="447675"/>
                </a:lnTo>
                <a:lnTo>
                  <a:pt x="3867150" y="431800"/>
                </a:lnTo>
                <a:lnTo>
                  <a:pt x="3870325" y="409575"/>
                </a:lnTo>
                <a:lnTo>
                  <a:pt x="3870325" y="396875"/>
                </a:lnTo>
                <a:lnTo>
                  <a:pt x="3870325" y="387350"/>
                </a:lnTo>
                <a:lnTo>
                  <a:pt x="3860800" y="361950"/>
                </a:lnTo>
                <a:lnTo>
                  <a:pt x="3832225" y="320675"/>
                </a:lnTo>
                <a:lnTo>
                  <a:pt x="3800475" y="285750"/>
                </a:lnTo>
                <a:lnTo>
                  <a:pt x="3736975" y="222250"/>
                </a:lnTo>
                <a:lnTo>
                  <a:pt x="3679825" y="171450"/>
                </a:lnTo>
                <a:lnTo>
                  <a:pt x="3629025" y="127000"/>
                </a:lnTo>
                <a:lnTo>
                  <a:pt x="3543300" y="66675"/>
                </a:lnTo>
                <a:lnTo>
                  <a:pt x="3473450" y="28575"/>
                </a:lnTo>
                <a:lnTo>
                  <a:pt x="3416300" y="6350"/>
                </a:lnTo>
                <a:lnTo>
                  <a:pt x="3381375" y="0"/>
                </a:lnTo>
                <a:lnTo>
                  <a:pt x="3343275" y="6350"/>
                </a:lnTo>
                <a:lnTo>
                  <a:pt x="3276600" y="19050"/>
                </a:lnTo>
                <a:lnTo>
                  <a:pt x="3197225" y="25400"/>
                </a:lnTo>
                <a:lnTo>
                  <a:pt x="3000375" y="41275"/>
                </a:lnTo>
                <a:lnTo>
                  <a:pt x="2724150" y="60325"/>
                </a:lnTo>
                <a:lnTo>
                  <a:pt x="2422525" y="82550"/>
                </a:lnTo>
                <a:lnTo>
                  <a:pt x="2295525" y="920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78613D04-5D50-4C39-8134-E43F834F124B}"/>
              </a:ext>
            </a:extLst>
          </p:cNvPr>
          <p:cNvSpPr/>
          <p:nvPr/>
        </p:nvSpPr>
        <p:spPr>
          <a:xfrm>
            <a:off x="6138863" y="2128838"/>
            <a:ext cx="990600" cy="685800"/>
          </a:xfrm>
          <a:custGeom>
            <a:avLst/>
            <a:gdLst>
              <a:gd name="connsiteX0" fmla="*/ 438150 w 990600"/>
              <a:gd name="connsiteY0" fmla="*/ 140493 h 685800"/>
              <a:gd name="connsiteX1" fmla="*/ 278606 w 990600"/>
              <a:gd name="connsiteY1" fmla="*/ 323850 h 685800"/>
              <a:gd name="connsiteX2" fmla="*/ 176212 w 990600"/>
              <a:gd name="connsiteY2" fmla="*/ 442912 h 685800"/>
              <a:gd name="connsiteX3" fmla="*/ 83343 w 990600"/>
              <a:gd name="connsiteY3" fmla="*/ 547687 h 685800"/>
              <a:gd name="connsiteX4" fmla="*/ 28575 w 990600"/>
              <a:gd name="connsiteY4" fmla="*/ 609600 h 685800"/>
              <a:gd name="connsiteX5" fmla="*/ 9525 w 990600"/>
              <a:gd name="connsiteY5" fmla="*/ 635793 h 685800"/>
              <a:gd name="connsiteX6" fmla="*/ 2381 w 990600"/>
              <a:gd name="connsiteY6" fmla="*/ 652462 h 685800"/>
              <a:gd name="connsiteX7" fmla="*/ 0 w 990600"/>
              <a:gd name="connsiteY7" fmla="*/ 664368 h 685800"/>
              <a:gd name="connsiteX8" fmla="*/ 0 w 990600"/>
              <a:gd name="connsiteY8" fmla="*/ 676275 h 685800"/>
              <a:gd name="connsiteX9" fmla="*/ 4762 w 990600"/>
              <a:gd name="connsiteY9" fmla="*/ 681037 h 685800"/>
              <a:gd name="connsiteX10" fmla="*/ 16668 w 990600"/>
              <a:gd name="connsiteY10" fmla="*/ 685800 h 685800"/>
              <a:gd name="connsiteX11" fmla="*/ 38100 w 990600"/>
              <a:gd name="connsiteY11" fmla="*/ 681037 h 685800"/>
              <a:gd name="connsiteX12" fmla="*/ 107156 w 990600"/>
              <a:gd name="connsiteY12" fmla="*/ 647700 h 685800"/>
              <a:gd name="connsiteX13" fmla="*/ 190500 w 990600"/>
              <a:gd name="connsiteY13" fmla="*/ 592931 h 685800"/>
              <a:gd name="connsiteX14" fmla="*/ 307181 w 990600"/>
              <a:gd name="connsiteY14" fmla="*/ 521493 h 685800"/>
              <a:gd name="connsiteX15" fmla="*/ 395287 w 990600"/>
              <a:gd name="connsiteY15" fmla="*/ 466725 h 685800"/>
              <a:gd name="connsiteX16" fmla="*/ 476250 w 990600"/>
              <a:gd name="connsiteY16" fmla="*/ 416718 h 685800"/>
              <a:gd name="connsiteX17" fmla="*/ 583406 w 990600"/>
              <a:gd name="connsiteY17" fmla="*/ 352425 h 685800"/>
              <a:gd name="connsiteX18" fmla="*/ 638175 w 990600"/>
              <a:gd name="connsiteY18" fmla="*/ 319087 h 685800"/>
              <a:gd name="connsiteX19" fmla="*/ 671512 w 990600"/>
              <a:gd name="connsiteY19" fmla="*/ 304800 h 685800"/>
              <a:gd name="connsiteX20" fmla="*/ 735806 w 990600"/>
              <a:gd name="connsiteY20" fmla="*/ 288131 h 685800"/>
              <a:gd name="connsiteX21" fmla="*/ 783431 w 990600"/>
              <a:gd name="connsiteY21" fmla="*/ 280987 h 685800"/>
              <a:gd name="connsiteX22" fmla="*/ 842962 w 990600"/>
              <a:gd name="connsiteY22" fmla="*/ 276225 h 685800"/>
              <a:gd name="connsiteX23" fmla="*/ 909637 w 990600"/>
              <a:gd name="connsiteY23" fmla="*/ 273843 h 685800"/>
              <a:gd name="connsiteX24" fmla="*/ 959643 w 990600"/>
              <a:gd name="connsiteY24" fmla="*/ 266700 h 685800"/>
              <a:gd name="connsiteX25" fmla="*/ 976312 w 990600"/>
              <a:gd name="connsiteY25" fmla="*/ 254793 h 685800"/>
              <a:gd name="connsiteX26" fmla="*/ 985837 w 990600"/>
              <a:gd name="connsiteY26" fmla="*/ 240506 h 685800"/>
              <a:gd name="connsiteX27" fmla="*/ 990600 w 990600"/>
              <a:gd name="connsiteY27" fmla="*/ 204787 h 685800"/>
              <a:gd name="connsiteX28" fmla="*/ 421481 w 990600"/>
              <a:gd name="connsiteY28" fmla="*/ 0 h 685800"/>
              <a:gd name="connsiteX29" fmla="*/ 461962 w 990600"/>
              <a:gd name="connsiteY29" fmla="*/ 45243 h 685800"/>
              <a:gd name="connsiteX30" fmla="*/ 471487 w 990600"/>
              <a:gd name="connsiteY30" fmla="*/ 61912 h 685800"/>
              <a:gd name="connsiteX31" fmla="*/ 476250 w 990600"/>
              <a:gd name="connsiteY31" fmla="*/ 76200 h 685800"/>
              <a:gd name="connsiteX32" fmla="*/ 476250 w 990600"/>
              <a:gd name="connsiteY32" fmla="*/ 85725 h 685800"/>
              <a:gd name="connsiteX33" fmla="*/ 438150 w 990600"/>
              <a:gd name="connsiteY33" fmla="*/ 140493 h 68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990600" h="685800">
                <a:moveTo>
                  <a:pt x="438150" y="140493"/>
                </a:moveTo>
                <a:lnTo>
                  <a:pt x="278606" y="323850"/>
                </a:lnTo>
                <a:lnTo>
                  <a:pt x="176212" y="442912"/>
                </a:lnTo>
                <a:lnTo>
                  <a:pt x="83343" y="547687"/>
                </a:lnTo>
                <a:lnTo>
                  <a:pt x="28575" y="609600"/>
                </a:lnTo>
                <a:lnTo>
                  <a:pt x="9525" y="635793"/>
                </a:lnTo>
                <a:lnTo>
                  <a:pt x="2381" y="652462"/>
                </a:lnTo>
                <a:lnTo>
                  <a:pt x="0" y="664368"/>
                </a:lnTo>
                <a:lnTo>
                  <a:pt x="0" y="676275"/>
                </a:lnTo>
                <a:lnTo>
                  <a:pt x="4762" y="681037"/>
                </a:lnTo>
                <a:lnTo>
                  <a:pt x="16668" y="685800"/>
                </a:lnTo>
                <a:lnTo>
                  <a:pt x="38100" y="681037"/>
                </a:lnTo>
                <a:lnTo>
                  <a:pt x="107156" y="647700"/>
                </a:lnTo>
                <a:lnTo>
                  <a:pt x="190500" y="592931"/>
                </a:lnTo>
                <a:lnTo>
                  <a:pt x="307181" y="521493"/>
                </a:lnTo>
                <a:lnTo>
                  <a:pt x="395287" y="466725"/>
                </a:lnTo>
                <a:lnTo>
                  <a:pt x="476250" y="416718"/>
                </a:lnTo>
                <a:lnTo>
                  <a:pt x="583406" y="352425"/>
                </a:lnTo>
                <a:lnTo>
                  <a:pt x="638175" y="319087"/>
                </a:lnTo>
                <a:lnTo>
                  <a:pt x="671512" y="304800"/>
                </a:lnTo>
                <a:lnTo>
                  <a:pt x="735806" y="288131"/>
                </a:lnTo>
                <a:lnTo>
                  <a:pt x="783431" y="280987"/>
                </a:lnTo>
                <a:lnTo>
                  <a:pt x="842962" y="276225"/>
                </a:lnTo>
                <a:lnTo>
                  <a:pt x="909637" y="273843"/>
                </a:lnTo>
                <a:lnTo>
                  <a:pt x="959643" y="266700"/>
                </a:lnTo>
                <a:lnTo>
                  <a:pt x="976312" y="254793"/>
                </a:lnTo>
                <a:lnTo>
                  <a:pt x="985837" y="240506"/>
                </a:lnTo>
                <a:lnTo>
                  <a:pt x="990600" y="204787"/>
                </a:lnTo>
                <a:lnTo>
                  <a:pt x="421481" y="0"/>
                </a:lnTo>
                <a:lnTo>
                  <a:pt x="461962" y="45243"/>
                </a:lnTo>
                <a:lnTo>
                  <a:pt x="471487" y="61912"/>
                </a:lnTo>
                <a:lnTo>
                  <a:pt x="476250" y="76200"/>
                </a:lnTo>
                <a:lnTo>
                  <a:pt x="476250" y="85725"/>
                </a:lnTo>
                <a:lnTo>
                  <a:pt x="438150" y="14049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3" name="フリーフォーム 112">
            <a:extLst>
              <a:ext uri="{FF2B5EF4-FFF2-40B4-BE49-F238E27FC236}">
                <a16:creationId xmlns:a16="http://schemas.microsoft.com/office/drawing/2014/main" id="{3531334A-B0D0-41CC-AC52-0DCEB99C8587}"/>
              </a:ext>
            </a:extLst>
          </p:cNvPr>
          <p:cNvSpPr/>
          <p:nvPr/>
        </p:nvSpPr>
        <p:spPr>
          <a:xfrm>
            <a:off x="3648075" y="2627313"/>
            <a:ext cx="2455863" cy="498475"/>
          </a:xfrm>
          <a:custGeom>
            <a:avLst/>
            <a:gdLst>
              <a:gd name="connsiteX0" fmla="*/ 1745456 w 2455069"/>
              <a:gd name="connsiteY0" fmla="*/ 300037 h 500062"/>
              <a:gd name="connsiteX1" fmla="*/ 1571625 w 2455069"/>
              <a:gd name="connsiteY1" fmla="*/ 311944 h 500062"/>
              <a:gd name="connsiteX2" fmla="*/ 1414463 w 2455069"/>
              <a:gd name="connsiteY2" fmla="*/ 328612 h 500062"/>
              <a:gd name="connsiteX3" fmla="*/ 1273969 w 2455069"/>
              <a:gd name="connsiteY3" fmla="*/ 342900 h 500062"/>
              <a:gd name="connsiteX4" fmla="*/ 1164431 w 2455069"/>
              <a:gd name="connsiteY4" fmla="*/ 354806 h 500062"/>
              <a:gd name="connsiteX5" fmla="*/ 1095375 w 2455069"/>
              <a:gd name="connsiteY5" fmla="*/ 369094 h 500062"/>
              <a:gd name="connsiteX6" fmla="*/ 976313 w 2455069"/>
              <a:gd name="connsiteY6" fmla="*/ 392906 h 500062"/>
              <a:gd name="connsiteX7" fmla="*/ 840581 w 2455069"/>
              <a:gd name="connsiteY7" fmla="*/ 419100 h 500062"/>
              <a:gd name="connsiteX8" fmla="*/ 721519 w 2455069"/>
              <a:gd name="connsiteY8" fmla="*/ 450056 h 500062"/>
              <a:gd name="connsiteX9" fmla="*/ 647700 w 2455069"/>
              <a:gd name="connsiteY9" fmla="*/ 469106 h 500062"/>
              <a:gd name="connsiteX10" fmla="*/ 600075 w 2455069"/>
              <a:gd name="connsiteY10" fmla="*/ 488156 h 500062"/>
              <a:gd name="connsiteX11" fmla="*/ 559594 w 2455069"/>
              <a:gd name="connsiteY11" fmla="*/ 497681 h 500062"/>
              <a:gd name="connsiteX12" fmla="*/ 535781 w 2455069"/>
              <a:gd name="connsiteY12" fmla="*/ 500062 h 500062"/>
              <a:gd name="connsiteX13" fmla="*/ 509588 w 2455069"/>
              <a:gd name="connsiteY13" fmla="*/ 495300 h 500062"/>
              <a:gd name="connsiteX14" fmla="*/ 454819 w 2455069"/>
              <a:gd name="connsiteY14" fmla="*/ 476250 h 500062"/>
              <a:gd name="connsiteX15" fmla="*/ 376238 w 2455069"/>
              <a:gd name="connsiteY15" fmla="*/ 440531 h 500062"/>
              <a:gd name="connsiteX16" fmla="*/ 285750 w 2455069"/>
              <a:gd name="connsiteY16" fmla="*/ 395287 h 500062"/>
              <a:gd name="connsiteX17" fmla="*/ 219075 w 2455069"/>
              <a:gd name="connsiteY17" fmla="*/ 359569 h 500062"/>
              <a:gd name="connsiteX18" fmla="*/ 157163 w 2455069"/>
              <a:gd name="connsiteY18" fmla="*/ 323850 h 500062"/>
              <a:gd name="connsiteX19" fmla="*/ 116681 w 2455069"/>
              <a:gd name="connsiteY19" fmla="*/ 300037 h 500062"/>
              <a:gd name="connsiteX20" fmla="*/ 78581 w 2455069"/>
              <a:gd name="connsiteY20" fmla="*/ 271462 h 500062"/>
              <a:gd name="connsiteX21" fmla="*/ 52388 w 2455069"/>
              <a:gd name="connsiteY21" fmla="*/ 247650 h 500062"/>
              <a:gd name="connsiteX22" fmla="*/ 33338 w 2455069"/>
              <a:gd name="connsiteY22" fmla="*/ 223837 h 500062"/>
              <a:gd name="connsiteX23" fmla="*/ 19050 w 2455069"/>
              <a:gd name="connsiteY23" fmla="*/ 200025 h 500062"/>
              <a:gd name="connsiteX24" fmla="*/ 4763 w 2455069"/>
              <a:gd name="connsiteY24" fmla="*/ 173831 h 500062"/>
              <a:gd name="connsiteX25" fmla="*/ 0 w 2455069"/>
              <a:gd name="connsiteY25" fmla="*/ 152400 h 500062"/>
              <a:gd name="connsiteX26" fmla="*/ 2381 w 2455069"/>
              <a:gd name="connsiteY26" fmla="*/ 142875 h 500062"/>
              <a:gd name="connsiteX27" fmla="*/ 9525 w 2455069"/>
              <a:gd name="connsiteY27" fmla="*/ 135731 h 500062"/>
              <a:gd name="connsiteX28" fmla="*/ 35719 w 2455069"/>
              <a:gd name="connsiteY28" fmla="*/ 133350 h 500062"/>
              <a:gd name="connsiteX29" fmla="*/ 54769 w 2455069"/>
              <a:gd name="connsiteY29" fmla="*/ 135731 h 500062"/>
              <a:gd name="connsiteX30" fmla="*/ 119063 w 2455069"/>
              <a:gd name="connsiteY30" fmla="*/ 164306 h 500062"/>
              <a:gd name="connsiteX31" fmla="*/ 216694 w 2455069"/>
              <a:gd name="connsiteY31" fmla="*/ 202406 h 500062"/>
              <a:gd name="connsiteX32" fmla="*/ 283369 w 2455069"/>
              <a:gd name="connsiteY32" fmla="*/ 226219 h 500062"/>
              <a:gd name="connsiteX33" fmla="*/ 311944 w 2455069"/>
              <a:gd name="connsiteY33" fmla="*/ 233362 h 500062"/>
              <a:gd name="connsiteX34" fmla="*/ 364331 w 2455069"/>
              <a:gd name="connsiteY34" fmla="*/ 240506 h 500062"/>
              <a:gd name="connsiteX35" fmla="*/ 428625 w 2455069"/>
              <a:gd name="connsiteY35" fmla="*/ 242887 h 500062"/>
              <a:gd name="connsiteX36" fmla="*/ 492919 w 2455069"/>
              <a:gd name="connsiteY36" fmla="*/ 242887 h 500062"/>
              <a:gd name="connsiteX37" fmla="*/ 538163 w 2455069"/>
              <a:gd name="connsiteY37" fmla="*/ 242887 h 500062"/>
              <a:gd name="connsiteX38" fmla="*/ 661988 w 2455069"/>
              <a:gd name="connsiteY38" fmla="*/ 233362 h 500062"/>
              <a:gd name="connsiteX39" fmla="*/ 826294 w 2455069"/>
              <a:gd name="connsiteY39" fmla="*/ 216694 h 500062"/>
              <a:gd name="connsiteX40" fmla="*/ 1042988 w 2455069"/>
              <a:gd name="connsiteY40" fmla="*/ 188119 h 500062"/>
              <a:gd name="connsiteX41" fmla="*/ 1200150 w 2455069"/>
              <a:gd name="connsiteY41" fmla="*/ 169069 h 500062"/>
              <a:gd name="connsiteX42" fmla="*/ 1414463 w 2455069"/>
              <a:gd name="connsiteY42" fmla="*/ 135731 h 500062"/>
              <a:gd name="connsiteX43" fmla="*/ 1578769 w 2455069"/>
              <a:gd name="connsiteY43" fmla="*/ 107156 h 500062"/>
              <a:gd name="connsiteX44" fmla="*/ 1695450 w 2455069"/>
              <a:gd name="connsiteY44" fmla="*/ 83344 h 500062"/>
              <a:gd name="connsiteX45" fmla="*/ 1790700 w 2455069"/>
              <a:gd name="connsiteY45" fmla="*/ 57150 h 500062"/>
              <a:gd name="connsiteX46" fmla="*/ 1850231 w 2455069"/>
              <a:gd name="connsiteY46" fmla="*/ 35719 h 500062"/>
              <a:gd name="connsiteX47" fmla="*/ 1885950 w 2455069"/>
              <a:gd name="connsiteY47" fmla="*/ 21431 h 500062"/>
              <a:gd name="connsiteX48" fmla="*/ 1921669 w 2455069"/>
              <a:gd name="connsiteY48" fmla="*/ 0 h 500062"/>
              <a:gd name="connsiteX49" fmla="*/ 1931194 w 2455069"/>
              <a:gd name="connsiteY49" fmla="*/ 0 h 500062"/>
              <a:gd name="connsiteX50" fmla="*/ 1990725 w 2455069"/>
              <a:gd name="connsiteY50" fmla="*/ 0 h 500062"/>
              <a:gd name="connsiteX51" fmla="*/ 2085975 w 2455069"/>
              <a:gd name="connsiteY51" fmla="*/ 14287 h 500062"/>
              <a:gd name="connsiteX52" fmla="*/ 2150269 w 2455069"/>
              <a:gd name="connsiteY52" fmla="*/ 28575 h 500062"/>
              <a:gd name="connsiteX53" fmla="*/ 2228850 w 2455069"/>
              <a:gd name="connsiteY53" fmla="*/ 54769 h 500062"/>
              <a:gd name="connsiteX54" fmla="*/ 2305050 w 2455069"/>
              <a:gd name="connsiteY54" fmla="*/ 90487 h 500062"/>
              <a:gd name="connsiteX55" fmla="*/ 2359819 w 2455069"/>
              <a:gd name="connsiteY55" fmla="*/ 121444 h 500062"/>
              <a:gd name="connsiteX56" fmla="*/ 2402681 w 2455069"/>
              <a:gd name="connsiteY56" fmla="*/ 150019 h 500062"/>
              <a:gd name="connsiteX57" fmla="*/ 2428875 w 2455069"/>
              <a:gd name="connsiteY57" fmla="*/ 169069 h 500062"/>
              <a:gd name="connsiteX58" fmla="*/ 2440781 w 2455069"/>
              <a:gd name="connsiteY58" fmla="*/ 178594 h 500062"/>
              <a:gd name="connsiteX59" fmla="*/ 2450306 w 2455069"/>
              <a:gd name="connsiteY59" fmla="*/ 200025 h 500062"/>
              <a:gd name="connsiteX60" fmla="*/ 2452688 w 2455069"/>
              <a:gd name="connsiteY60" fmla="*/ 221456 h 500062"/>
              <a:gd name="connsiteX61" fmla="*/ 2455069 w 2455069"/>
              <a:gd name="connsiteY61" fmla="*/ 242887 h 500062"/>
              <a:gd name="connsiteX62" fmla="*/ 2450306 w 2455069"/>
              <a:gd name="connsiteY62" fmla="*/ 259556 h 500062"/>
              <a:gd name="connsiteX63" fmla="*/ 2440781 w 2455069"/>
              <a:gd name="connsiteY63" fmla="*/ 271462 h 500062"/>
              <a:gd name="connsiteX64" fmla="*/ 2428875 w 2455069"/>
              <a:gd name="connsiteY64" fmla="*/ 283369 h 500062"/>
              <a:gd name="connsiteX65" fmla="*/ 2405063 w 2455069"/>
              <a:gd name="connsiteY65" fmla="*/ 292894 h 500062"/>
              <a:gd name="connsiteX66" fmla="*/ 2357438 w 2455069"/>
              <a:gd name="connsiteY66" fmla="*/ 297656 h 500062"/>
              <a:gd name="connsiteX67" fmla="*/ 2283619 w 2455069"/>
              <a:gd name="connsiteY67" fmla="*/ 302419 h 500062"/>
              <a:gd name="connsiteX68" fmla="*/ 2185988 w 2455069"/>
              <a:gd name="connsiteY68" fmla="*/ 300037 h 500062"/>
              <a:gd name="connsiteX69" fmla="*/ 2097881 w 2455069"/>
              <a:gd name="connsiteY69" fmla="*/ 295275 h 500062"/>
              <a:gd name="connsiteX70" fmla="*/ 1983581 w 2455069"/>
              <a:gd name="connsiteY70" fmla="*/ 288131 h 500062"/>
              <a:gd name="connsiteX71" fmla="*/ 1866900 w 2455069"/>
              <a:gd name="connsiteY71" fmla="*/ 295275 h 500062"/>
              <a:gd name="connsiteX72" fmla="*/ 1745456 w 2455069"/>
              <a:gd name="connsiteY72" fmla="*/ 300037 h 500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2455069" h="500062">
                <a:moveTo>
                  <a:pt x="1745456" y="300037"/>
                </a:moveTo>
                <a:lnTo>
                  <a:pt x="1571625" y="311944"/>
                </a:lnTo>
                <a:lnTo>
                  <a:pt x="1414463" y="328612"/>
                </a:lnTo>
                <a:lnTo>
                  <a:pt x="1273969" y="342900"/>
                </a:lnTo>
                <a:lnTo>
                  <a:pt x="1164431" y="354806"/>
                </a:lnTo>
                <a:lnTo>
                  <a:pt x="1095375" y="369094"/>
                </a:lnTo>
                <a:lnTo>
                  <a:pt x="976313" y="392906"/>
                </a:lnTo>
                <a:lnTo>
                  <a:pt x="840581" y="419100"/>
                </a:lnTo>
                <a:lnTo>
                  <a:pt x="721519" y="450056"/>
                </a:lnTo>
                <a:lnTo>
                  <a:pt x="647700" y="469106"/>
                </a:lnTo>
                <a:lnTo>
                  <a:pt x="600075" y="488156"/>
                </a:lnTo>
                <a:lnTo>
                  <a:pt x="559594" y="497681"/>
                </a:lnTo>
                <a:lnTo>
                  <a:pt x="535781" y="500062"/>
                </a:lnTo>
                <a:lnTo>
                  <a:pt x="509588" y="495300"/>
                </a:lnTo>
                <a:lnTo>
                  <a:pt x="454819" y="476250"/>
                </a:lnTo>
                <a:lnTo>
                  <a:pt x="376238" y="440531"/>
                </a:lnTo>
                <a:lnTo>
                  <a:pt x="285750" y="395287"/>
                </a:lnTo>
                <a:lnTo>
                  <a:pt x="219075" y="359569"/>
                </a:lnTo>
                <a:lnTo>
                  <a:pt x="157163" y="323850"/>
                </a:lnTo>
                <a:lnTo>
                  <a:pt x="116681" y="300037"/>
                </a:lnTo>
                <a:lnTo>
                  <a:pt x="78581" y="271462"/>
                </a:lnTo>
                <a:lnTo>
                  <a:pt x="52388" y="247650"/>
                </a:lnTo>
                <a:lnTo>
                  <a:pt x="33338" y="223837"/>
                </a:lnTo>
                <a:lnTo>
                  <a:pt x="19050" y="200025"/>
                </a:lnTo>
                <a:lnTo>
                  <a:pt x="4763" y="173831"/>
                </a:lnTo>
                <a:lnTo>
                  <a:pt x="0" y="152400"/>
                </a:lnTo>
                <a:lnTo>
                  <a:pt x="2381" y="142875"/>
                </a:lnTo>
                <a:lnTo>
                  <a:pt x="9525" y="135731"/>
                </a:lnTo>
                <a:lnTo>
                  <a:pt x="35719" y="133350"/>
                </a:lnTo>
                <a:lnTo>
                  <a:pt x="54769" y="135731"/>
                </a:lnTo>
                <a:lnTo>
                  <a:pt x="119063" y="164306"/>
                </a:lnTo>
                <a:lnTo>
                  <a:pt x="216694" y="202406"/>
                </a:lnTo>
                <a:lnTo>
                  <a:pt x="283369" y="226219"/>
                </a:lnTo>
                <a:lnTo>
                  <a:pt x="311944" y="233362"/>
                </a:lnTo>
                <a:lnTo>
                  <a:pt x="364331" y="240506"/>
                </a:lnTo>
                <a:lnTo>
                  <a:pt x="428625" y="242887"/>
                </a:lnTo>
                <a:lnTo>
                  <a:pt x="492919" y="242887"/>
                </a:lnTo>
                <a:lnTo>
                  <a:pt x="538163" y="242887"/>
                </a:lnTo>
                <a:lnTo>
                  <a:pt x="661988" y="233362"/>
                </a:lnTo>
                <a:lnTo>
                  <a:pt x="826294" y="216694"/>
                </a:lnTo>
                <a:lnTo>
                  <a:pt x="1042988" y="188119"/>
                </a:lnTo>
                <a:lnTo>
                  <a:pt x="1200150" y="169069"/>
                </a:lnTo>
                <a:lnTo>
                  <a:pt x="1414463" y="135731"/>
                </a:lnTo>
                <a:lnTo>
                  <a:pt x="1578769" y="107156"/>
                </a:lnTo>
                <a:lnTo>
                  <a:pt x="1695450" y="83344"/>
                </a:lnTo>
                <a:lnTo>
                  <a:pt x="1790700" y="57150"/>
                </a:lnTo>
                <a:lnTo>
                  <a:pt x="1850231" y="35719"/>
                </a:lnTo>
                <a:lnTo>
                  <a:pt x="1885950" y="21431"/>
                </a:lnTo>
                <a:lnTo>
                  <a:pt x="1921669" y="0"/>
                </a:lnTo>
                <a:lnTo>
                  <a:pt x="1931194" y="0"/>
                </a:lnTo>
                <a:lnTo>
                  <a:pt x="1990725" y="0"/>
                </a:lnTo>
                <a:lnTo>
                  <a:pt x="2085975" y="14287"/>
                </a:lnTo>
                <a:lnTo>
                  <a:pt x="2150269" y="28575"/>
                </a:lnTo>
                <a:lnTo>
                  <a:pt x="2228850" y="54769"/>
                </a:lnTo>
                <a:lnTo>
                  <a:pt x="2305050" y="90487"/>
                </a:lnTo>
                <a:lnTo>
                  <a:pt x="2359819" y="121444"/>
                </a:lnTo>
                <a:lnTo>
                  <a:pt x="2402681" y="150019"/>
                </a:lnTo>
                <a:lnTo>
                  <a:pt x="2428875" y="169069"/>
                </a:lnTo>
                <a:lnTo>
                  <a:pt x="2440781" y="178594"/>
                </a:lnTo>
                <a:lnTo>
                  <a:pt x="2450306" y="200025"/>
                </a:lnTo>
                <a:lnTo>
                  <a:pt x="2452688" y="221456"/>
                </a:lnTo>
                <a:lnTo>
                  <a:pt x="2455069" y="242887"/>
                </a:lnTo>
                <a:lnTo>
                  <a:pt x="2450306" y="259556"/>
                </a:lnTo>
                <a:lnTo>
                  <a:pt x="2440781" y="271462"/>
                </a:lnTo>
                <a:lnTo>
                  <a:pt x="2428875" y="283369"/>
                </a:lnTo>
                <a:lnTo>
                  <a:pt x="2405063" y="292894"/>
                </a:lnTo>
                <a:lnTo>
                  <a:pt x="2357438" y="297656"/>
                </a:lnTo>
                <a:lnTo>
                  <a:pt x="2283619" y="302419"/>
                </a:lnTo>
                <a:lnTo>
                  <a:pt x="2185988" y="300037"/>
                </a:lnTo>
                <a:lnTo>
                  <a:pt x="2097881" y="295275"/>
                </a:lnTo>
                <a:lnTo>
                  <a:pt x="1983581" y="288131"/>
                </a:lnTo>
                <a:lnTo>
                  <a:pt x="1866900" y="295275"/>
                </a:lnTo>
                <a:lnTo>
                  <a:pt x="1745456" y="3000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4" name="フリーフォーム 113">
            <a:extLst>
              <a:ext uri="{FF2B5EF4-FFF2-40B4-BE49-F238E27FC236}">
                <a16:creationId xmlns:a16="http://schemas.microsoft.com/office/drawing/2014/main" id="{2192F346-533B-40F0-A98B-B206D9DAF0B7}"/>
              </a:ext>
            </a:extLst>
          </p:cNvPr>
          <p:cNvSpPr/>
          <p:nvPr/>
        </p:nvSpPr>
        <p:spPr>
          <a:xfrm>
            <a:off x="3675063" y="3405188"/>
            <a:ext cx="525462" cy="1689100"/>
          </a:xfrm>
          <a:custGeom>
            <a:avLst/>
            <a:gdLst>
              <a:gd name="connsiteX0" fmla="*/ 442912 w 526256"/>
              <a:gd name="connsiteY0" fmla="*/ 502443 h 1688306"/>
              <a:gd name="connsiteX1" fmla="*/ 466725 w 526256"/>
              <a:gd name="connsiteY1" fmla="*/ 742950 h 1688306"/>
              <a:gd name="connsiteX2" fmla="*/ 471487 w 526256"/>
              <a:gd name="connsiteY2" fmla="*/ 790575 h 1688306"/>
              <a:gd name="connsiteX3" fmla="*/ 485775 w 526256"/>
              <a:gd name="connsiteY3" fmla="*/ 873918 h 1688306"/>
              <a:gd name="connsiteX4" fmla="*/ 495300 w 526256"/>
              <a:gd name="connsiteY4" fmla="*/ 1033462 h 1688306"/>
              <a:gd name="connsiteX5" fmla="*/ 511969 w 526256"/>
              <a:gd name="connsiteY5" fmla="*/ 1300162 h 1688306"/>
              <a:gd name="connsiteX6" fmla="*/ 514350 w 526256"/>
              <a:gd name="connsiteY6" fmla="*/ 1364456 h 1688306"/>
              <a:gd name="connsiteX7" fmla="*/ 526256 w 526256"/>
              <a:gd name="connsiteY7" fmla="*/ 1519237 h 1688306"/>
              <a:gd name="connsiteX8" fmla="*/ 521494 w 526256"/>
              <a:gd name="connsiteY8" fmla="*/ 1545431 h 1688306"/>
              <a:gd name="connsiteX9" fmla="*/ 507206 w 526256"/>
              <a:gd name="connsiteY9" fmla="*/ 1590675 h 1688306"/>
              <a:gd name="connsiteX10" fmla="*/ 492919 w 526256"/>
              <a:gd name="connsiteY10" fmla="*/ 1621631 h 1688306"/>
              <a:gd name="connsiteX11" fmla="*/ 481012 w 526256"/>
              <a:gd name="connsiteY11" fmla="*/ 1643062 h 1688306"/>
              <a:gd name="connsiteX12" fmla="*/ 466725 w 526256"/>
              <a:gd name="connsiteY12" fmla="*/ 1664493 h 1688306"/>
              <a:gd name="connsiteX13" fmla="*/ 452437 w 526256"/>
              <a:gd name="connsiteY13" fmla="*/ 1678781 h 1688306"/>
              <a:gd name="connsiteX14" fmla="*/ 440531 w 526256"/>
              <a:gd name="connsiteY14" fmla="*/ 1685925 h 1688306"/>
              <a:gd name="connsiteX15" fmla="*/ 428625 w 526256"/>
              <a:gd name="connsiteY15" fmla="*/ 1688306 h 1688306"/>
              <a:gd name="connsiteX16" fmla="*/ 421481 w 526256"/>
              <a:gd name="connsiteY16" fmla="*/ 1688306 h 1688306"/>
              <a:gd name="connsiteX17" fmla="*/ 402431 w 526256"/>
              <a:gd name="connsiteY17" fmla="*/ 1683543 h 1688306"/>
              <a:gd name="connsiteX18" fmla="*/ 383381 w 526256"/>
              <a:gd name="connsiteY18" fmla="*/ 1669256 h 1688306"/>
              <a:gd name="connsiteX19" fmla="*/ 369094 w 526256"/>
              <a:gd name="connsiteY19" fmla="*/ 1652587 h 1688306"/>
              <a:gd name="connsiteX20" fmla="*/ 338137 w 526256"/>
              <a:gd name="connsiteY20" fmla="*/ 1604962 h 1688306"/>
              <a:gd name="connsiteX21" fmla="*/ 307181 w 526256"/>
              <a:gd name="connsiteY21" fmla="*/ 1545431 h 1688306"/>
              <a:gd name="connsiteX22" fmla="*/ 278606 w 526256"/>
              <a:gd name="connsiteY22" fmla="*/ 1485900 h 1688306"/>
              <a:gd name="connsiteX23" fmla="*/ 261937 w 526256"/>
              <a:gd name="connsiteY23" fmla="*/ 1447800 h 1688306"/>
              <a:gd name="connsiteX24" fmla="*/ 242887 w 526256"/>
              <a:gd name="connsiteY24" fmla="*/ 1390650 h 1688306"/>
              <a:gd name="connsiteX25" fmla="*/ 230981 w 526256"/>
              <a:gd name="connsiteY25" fmla="*/ 1345406 h 1688306"/>
              <a:gd name="connsiteX26" fmla="*/ 221456 w 526256"/>
              <a:gd name="connsiteY26" fmla="*/ 1290637 h 1688306"/>
              <a:gd name="connsiteX27" fmla="*/ 221456 w 526256"/>
              <a:gd name="connsiteY27" fmla="*/ 1264443 h 1688306"/>
              <a:gd name="connsiteX28" fmla="*/ 226219 w 526256"/>
              <a:gd name="connsiteY28" fmla="*/ 1204912 h 1688306"/>
              <a:gd name="connsiteX29" fmla="*/ 242887 w 526256"/>
              <a:gd name="connsiteY29" fmla="*/ 1071562 h 1688306"/>
              <a:gd name="connsiteX30" fmla="*/ 245269 w 526256"/>
              <a:gd name="connsiteY30" fmla="*/ 1050131 h 1688306"/>
              <a:gd name="connsiteX31" fmla="*/ 238125 w 526256"/>
              <a:gd name="connsiteY31" fmla="*/ 971550 h 1688306"/>
              <a:gd name="connsiteX32" fmla="*/ 228600 w 526256"/>
              <a:gd name="connsiteY32" fmla="*/ 835818 h 1688306"/>
              <a:gd name="connsiteX33" fmla="*/ 219075 w 526256"/>
              <a:gd name="connsiteY33" fmla="*/ 695325 h 1688306"/>
              <a:gd name="connsiteX34" fmla="*/ 211931 w 526256"/>
              <a:gd name="connsiteY34" fmla="*/ 588168 h 1688306"/>
              <a:gd name="connsiteX35" fmla="*/ 204787 w 526256"/>
              <a:gd name="connsiteY35" fmla="*/ 483393 h 1688306"/>
              <a:gd name="connsiteX36" fmla="*/ 200025 w 526256"/>
              <a:gd name="connsiteY36" fmla="*/ 440531 h 1688306"/>
              <a:gd name="connsiteX37" fmla="*/ 197644 w 526256"/>
              <a:gd name="connsiteY37" fmla="*/ 407193 h 1688306"/>
              <a:gd name="connsiteX38" fmla="*/ 192881 w 526256"/>
              <a:gd name="connsiteY38" fmla="*/ 378618 h 1688306"/>
              <a:gd name="connsiteX39" fmla="*/ 185737 w 526256"/>
              <a:gd name="connsiteY39" fmla="*/ 340518 h 1688306"/>
              <a:gd name="connsiteX40" fmla="*/ 176212 w 526256"/>
              <a:gd name="connsiteY40" fmla="*/ 297656 h 1688306"/>
              <a:gd name="connsiteX41" fmla="*/ 164306 w 526256"/>
              <a:gd name="connsiteY41" fmla="*/ 261937 h 1688306"/>
              <a:gd name="connsiteX42" fmla="*/ 147637 w 526256"/>
              <a:gd name="connsiteY42" fmla="*/ 223837 h 1688306"/>
              <a:gd name="connsiteX43" fmla="*/ 128587 w 526256"/>
              <a:gd name="connsiteY43" fmla="*/ 188118 h 1688306"/>
              <a:gd name="connsiteX44" fmla="*/ 119062 w 526256"/>
              <a:gd name="connsiteY44" fmla="*/ 171450 h 1688306"/>
              <a:gd name="connsiteX45" fmla="*/ 92869 w 526256"/>
              <a:gd name="connsiteY45" fmla="*/ 135731 h 1688306"/>
              <a:gd name="connsiteX46" fmla="*/ 73819 w 526256"/>
              <a:gd name="connsiteY46" fmla="*/ 114300 h 1688306"/>
              <a:gd name="connsiteX47" fmla="*/ 45244 w 526256"/>
              <a:gd name="connsiteY47" fmla="*/ 85725 h 1688306"/>
              <a:gd name="connsiteX48" fmla="*/ 21431 w 526256"/>
              <a:gd name="connsiteY48" fmla="*/ 66675 h 1688306"/>
              <a:gd name="connsiteX49" fmla="*/ 7144 w 526256"/>
              <a:gd name="connsiteY49" fmla="*/ 52387 h 1688306"/>
              <a:gd name="connsiteX50" fmla="*/ 0 w 526256"/>
              <a:gd name="connsiteY50" fmla="*/ 40481 h 1688306"/>
              <a:gd name="connsiteX51" fmla="*/ 0 w 526256"/>
              <a:gd name="connsiteY51" fmla="*/ 28575 h 1688306"/>
              <a:gd name="connsiteX52" fmla="*/ 4762 w 526256"/>
              <a:gd name="connsiteY52" fmla="*/ 14287 h 1688306"/>
              <a:gd name="connsiteX53" fmla="*/ 28575 w 526256"/>
              <a:gd name="connsiteY53" fmla="*/ 4762 h 1688306"/>
              <a:gd name="connsiteX54" fmla="*/ 50006 w 526256"/>
              <a:gd name="connsiteY54" fmla="*/ 0 h 1688306"/>
              <a:gd name="connsiteX55" fmla="*/ 66675 w 526256"/>
              <a:gd name="connsiteY55" fmla="*/ 2381 h 1688306"/>
              <a:gd name="connsiteX56" fmla="*/ 107156 w 526256"/>
              <a:gd name="connsiteY56" fmla="*/ 14287 h 1688306"/>
              <a:gd name="connsiteX57" fmla="*/ 173831 w 526256"/>
              <a:gd name="connsiteY57" fmla="*/ 45243 h 1688306"/>
              <a:gd name="connsiteX58" fmla="*/ 223837 w 526256"/>
              <a:gd name="connsiteY58" fmla="*/ 69056 h 1688306"/>
              <a:gd name="connsiteX59" fmla="*/ 276225 w 526256"/>
              <a:gd name="connsiteY59" fmla="*/ 97631 h 1688306"/>
              <a:gd name="connsiteX60" fmla="*/ 316706 w 526256"/>
              <a:gd name="connsiteY60" fmla="*/ 123825 h 1688306"/>
              <a:gd name="connsiteX61" fmla="*/ 364331 w 526256"/>
              <a:gd name="connsiteY61" fmla="*/ 164306 h 1688306"/>
              <a:gd name="connsiteX62" fmla="*/ 381000 w 526256"/>
              <a:gd name="connsiteY62" fmla="*/ 178593 h 1688306"/>
              <a:gd name="connsiteX63" fmla="*/ 419100 w 526256"/>
              <a:gd name="connsiteY63" fmla="*/ 271462 h 1688306"/>
              <a:gd name="connsiteX64" fmla="*/ 442912 w 526256"/>
              <a:gd name="connsiteY64" fmla="*/ 502443 h 1688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526256" h="1688306">
                <a:moveTo>
                  <a:pt x="442912" y="502443"/>
                </a:moveTo>
                <a:lnTo>
                  <a:pt x="466725" y="742950"/>
                </a:lnTo>
                <a:lnTo>
                  <a:pt x="471487" y="790575"/>
                </a:lnTo>
                <a:lnTo>
                  <a:pt x="485775" y="873918"/>
                </a:lnTo>
                <a:lnTo>
                  <a:pt x="495300" y="1033462"/>
                </a:lnTo>
                <a:lnTo>
                  <a:pt x="511969" y="1300162"/>
                </a:lnTo>
                <a:cubicBezTo>
                  <a:pt x="512763" y="1321593"/>
                  <a:pt x="513556" y="1343025"/>
                  <a:pt x="514350" y="1364456"/>
                </a:cubicBezTo>
                <a:lnTo>
                  <a:pt x="526256" y="1519237"/>
                </a:lnTo>
                <a:lnTo>
                  <a:pt x="521494" y="1545431"/>
                </a:lnTo>
                <a:lnTo>
                  <a:pt x="507206" y="1590675"/>
                </a:lnTo>
                <a:lnTo>
                  <a:pt x="492919" y="1621631"/>
                </a:lnTo>
                <a:lnTo>
                  <a:pt x="481012" y="1643062"/>
                </a:lnTo>
                <a:lnTo>
                  <a:pt x="466725" y="1664493"/>
                </a:lnTo>
                <a:lnTo>
                  <a:pt x="452437" y="1678781"/>
                </a:lnTo>
                <a:lnTo>
                  <a:pt x="440531" y="1685925"/>
                </a:lnTo>
                <a:lnTo>
                  <a:pt x="428625" y="1688306"/>
                </a:lnTo>
                <a:lnTo>
                  <a:pt x="421481" y="1688306"/>
                </a:lnTo>
                <a:lnTo>
                  <a:pt x="402431" y="1683543"/>
                </a:lnTo>
                <a:lnTo>
                  <a:pt x="383381" y="1669256"/>
                </a:lnTo>
                <a:lnTo>
                  <a:pt x="369094" y="1652587"/>
                </a:lnTo>
                <a:lnTo>
                  <a:pt x="338137" y="1604962"/>
                </a:lnTo>
                <a:lnTo>
                  <a:pt x="307181" y="1545431"/>
                </a:lnTo>
                <a:lnTo>
                  <a:pt x="278606" y="1485900"/>
                </a:lnTo>
                <a:lnTo>
                  <a:pt x="261937" y="1447800"/>
                </a:lnTo>
                <a:lnTo>
                  <a:pt x="242887" y="1390650"/>
                </a:lnTo>
                <a:lnTo>
                  <a:pt x="230981" y="1345406"/>
                </a:lnTo>
                <a:lnTo>
                  <a:pt x="221456" y="1290637"/>
                </a:lnTo>
                <a:lnTo>
                  <a:pt x="221456" y="1264443"/>
                </a:lnTo>
                <a:lnTo>
                  <a:pt x="226219" y="1204912"/>
                </a:lnTo>
                <a:lnTo>
                  <a:pt x="242887" y="1071562"/>
                </a:lnTo>
                <a:lnTo>
                  <a:pt x="245269" y="1050131"/>
                </a:lnTo>
                <a:lnTo>
                  <a:pt x="238125" y="971550"/>
                </a:lnTo>
                <a:lnTo>
                  <a:pt x="228600" y="835818"/>
                </a:lnTo>
                <a:lnTo>
                  <a:pt x="219075" y="695325"/>
                </a:lnTo>
                <a:lnTo>
                  <a:pt x="211931" y="588168"/>
                </a:lnTo>
                <a:lnTo>
                  <a:pt x="204787" y="483393"/>
                </a:lnTo>
                <a:lnTo>
                  <a:pt x="200025" y="440531"/>
                </a:lnTo>
                <a:lnTo>
                  <a:pt x="197644" y="407193"/>
                </a:lnTo>
                <a:lnTo>
                  <a:pt x="192881" y="378618"/>
                </a:lnTo>
                <a:lnTo>
                  <a:pt x="185737" y="340518"/>
                </a:lnTo>
                <a:lnTo>
                  <a:pt x="176212" y="297656"/>
                </a:lnTo>
                <a:lnTo>
                  <a:pt x="164306" y="261937"/>
                </a:lnTo>
                <a:lnTo>
                  <a:pt x="147637" y="223837"/>
                </a:lnTo>
                <a:lnTo>
                  <a:pt x="128587" y="188118"/>
                </a:lnTo>
                <a:lnTo>
                  <a:pt x="119062" y="171450"/>
                </a:lnTo>
                <a:lnTo>
                  <a:pt x="92869" y="135731"/>
                </a:lnTo>
                <a:lnTo>
                  <a:pt x="73819" y="114300"/>
                </a:lnTo>
                <a:lnTo>
                  <a:pt x="45244" y="85725"/>
                </a:lnTo>
                <a:lnTo>
                  <a:pt x="21431" y="66675"/>
                </a:lnTo>
                <a:lnTo>
                  <a:pt x="7144" y="52387"/>
                </a:lnTo>
                <a:lnTo>
                  <a:pt x="0" y="40481"/>
                </a:lnTo>
                <a:lnTo>
                  <a:pt x="0" y="28575"/>
                </a:lnTo>
                <a:lnTo>
                  <a:pt x="4762" y="14287"/>
                </a:lnTo>
                <a:lnTo>
                  <a:pt x="28575" y="4762"/>
                </a:lnTo>
                <a:lnTo>
                  <a:pt x="50006" y="0"/>
                </a:lnTo>
                <a:lnTo>
                  <a:pt x="66675" y="2381"/>
                </a:lnTo>
                <a:lnTo>
                  <a:pt x="107156" y="14287"/>
                </a:lnTo>
                <a:lnTo>
                  <a:pt x="173831" y="45243"/>
                </a:lnTo>
                <a:lnTo>
                  <a:pt x="223837" y="69056"/>
                </a:lnTo>
                <a:lnTo>
                  <a:pt x="276225" y="97631"/>
                </a:lnTo>
                <a:lnTo>
                  <a:pt x="316706" y="123825"/>
                </a:lnTo>
                <a:lnTo>
                  <a:pt x="364331" y="164306"/>
                </a:lnTo>
                <a:lnTo>
                  <a:pt x="381000" y="178593"/>
                </a:lnTo>
                <a:lnTo>
                  <a:pt x="419100" y="271462"/>
                </a:lnTo>
                <a:lnTo>
                  <a:pt x="442912" y="50244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5" name="フリーフォーム 114">
            <a:extLst>
              <a:ext uri="{FF2B5EF4-FFF2-40B4-BE49-F238E27FC236}">
                <a16:creationId xmlns:a16="http://schemas.microsoft.com/office/drawing/2014/main" id="{72EAEB48-1AA3-491B-BFDE-C832E5EFF11C}"/>
              </a:ext>
            </a:extLst>
          </p:cNvPr>
          <p:cNvSpPr/>
          <p:nvPr/>
        </p:nvSpPr>
        <p:spPr>
          <a:xfrm>
            <a:off x="3998913" y="3322638"/>
            <a:ext cx="2108200" cy="1647825"/>
          </a:xfrm>
          <a:custGeom>
            <a:avLst/>
            <a:gdLst>
              <a:gd name="connsiteX0" fmla="*/ 1297781 w 2109787"/>
              <a:gd name="connsiteY0" fmla="*/ 90487 h 1647825"/>
              <a:gd name="connsiteX1" fmla="*/ 1150144 w 2109787"/>
              <a:gd name="connsiteY1" fmla="*/ 116681 h 1647825"/>
              <a:gd name="connsiteX2" fmla="*/ 1016794 w 2109787"/>
              <a:gd name="connsiteY2" fmla="*/ 140494 h 1647825"/>
              <a:gd name="connsiteX3" fmla="*/ 871537 w 2109787"/>
              <a:gd name="connsiteY3" fmla="*/ 161925 h 1647825"/>
              <a:gd name="connsiteX4" fmla="*/ 714375 w 2109787"/>
              <a:gd name="connsiteY4" fmla="*/ 185737 h 1647825"/>
              <a:gd name="connsiteX5" fmla="*/ 571500 w 2109787"/>
              <a:gd name="connsiteY5" fmla="*/ 204787 h 1647825"/>
              <a:gd name="connsiteX6" fmla="*/ 461962 w 2109787"/>
              <a:gd name="connsiteY6" fmla="*/ 219075 h 1647825"/>
              <a:gd name="connsiteX7" fmla="*/ 319087 w 2109787"/>
              <a:gd name="connsiteY7" fmla="*/ 235744 h 1647825"/>
              <a:gd name="connsiteX8" fmla="*/ 188119 w 2109787"/>
              <a:gd name="connsiteY8" fmla="*/ 250031 h 1647825"/>
              <a:gd name="connsiteX9" fmla="*/ 0 w 2109787"/>
              <a:gd name="connsiteY9" fmla="*/ 271462 h 1647825"/>
              <a:gd name="connsiteX10" fmla="*/ 26194 w 2109787"/>
              <a:gd name="connsiteY10" fmla="*/ 361950 h 1647825"/>
              <a:gd name="connsiteX11" fmla="*/ 204787 w 2109787"/>
              <a:gd name="connsiteY11" fmla="*/ 395287 h 1647825"/>
              <a:gd name="connsiteX12" fmla="*/ 223837 w 2109787"/>
              <a:gd name="connsiteY12" fmla="*/ 395287 h 1647825"/>
              <a:gd name="connsiteX13" fmla="*/ 314325 w 2109787"/>
              <a:gd name="connsiteY13" fmla="*/ 383381 h 1647825"/>
              <a:gd name="connsiteX14" fmla="*/ 516731 w 2109787"/>
              <a:gd name="connsiteY14" fmla="*/ 354806 h 1647825"/>
              <a:gd name="connsiteX15" fmla="*/ 773906 w 2109787"/>
              <a:gd name="connsiteY15" fmla="*/ 319087 h 1647825"/>
              <a:gd name="connsiteX16" fmla="*/ 997744 w 2109787"/>
              <a:gd name="connsiteY16" fmla="*/ 285750 h 1647825"/>
              <a:gd name="connsiteX17" fmla="*/ 1221581 w 2109787"/>
              <a:gd name="connsiteY17" fmla="*/ 254794 h 1647825"/>
              <a:gd name="connsiteX18" fmla="*/ 1412081 w 2109787"/>
              <a:gd name="connsiteY18" fmla="*/ 228600 h 1647825"/>
              <a:gd name="connsiteX19" fmla="*/ 1593056 w 2109787"/>
              <a:gd name="connsiteY19" fmla="*/ 202406 h 1647825"/>
              <a:gd name="connsiteX20" fmla="*/ 1669256 w 2109787"/>
              <a:gd name="connsiteY20" fmla="*/ 192881 h 1647825"/>
              <a:gd name="connsiteX21" fmla="*/ 1690687 w 2109787"/>
              <a:gd name="connsiteY21" fmla="*/ 195262 h 1647825"/>
              <a:gd name="connsiteX22" fmla="*/ 1712119 w 2109787"/>
              <a:gd name="connsiteY22" fmla="*/ 202406 h 1647825"/>
              <a:gd name="connsiteX23" fmla="*/ 1726406 w 2109787"/>
              <a:gd name="connsiteY23" fmla="*/ 214312 h 1647825"/>
              <a:gd name="connsiteX24" fmla="*/ 1738312 w 2109787"/>
              <a:gd name="connsiteY24" fmla="*/ 230981 h 1647825"/>
              <a:gd name="connsiteX25" fmla="*/ 1747837 w 2109787"/>
              <a:gd name="connsiteY25" fmla="*/ 250031 h 1647825"/>
              <a:gd name="connsiteX26" fmla="*/ 1750219 w 2109787"/>
              <a:gd name="connsiteY26" fmla="*/ 311944 h 1647825"/>
              <a:gd name="connsiteX27" fmla="*/ 1752600 w 2109787"/>
              <a:gd name="connsiteY27" fmla="*/ 452437 h 1647825"/>
              <a:gd name="connsiteX28" fmla="*/ 1752600 w 2109787"/>
              <a:gd name="connsiteY28" fmla="*/ 738187 h 1647825"/>
              <a:gd name="connsiteX29" fmla="*/ 1728787 w 2109787"/>
              <a:gd name="connsiteY29" fmla="*/ 821531 h 1647825"/>
              <a:gd name="connsiteX30" fmla="*/ 1719262 w 2109787"/>
              <a:gd name="connsiteY30" fmla="*/ 1035844 h 1647825"/>
              <a:gd name="connsiteX31" fmla="*/ 1707356 w 2109787"/>
              <a:gd name="connsiteY31" fmla="*/ 1281112 h 1647825"/>
              <a:gd name="connsiteX32" fmla="*/ 1721644 w 2109787"/>
              <a:gd name="connsiteY32" fmla="*/ 1609725 h 1647825"/>
              <a:gd name="connsiteX33" fmla="*/ 1724025 w 2109787"/>
              <a:gd name="connsiteY33" fmla="*/ 1624012 h 1647825"/>
              <a:gd name="connsiteX34" fmla="*/ 1738312 w 2109787"/>
              <a:gd name="connsiteY34" fmla="*/ 1633537 h 1647825"/>
              <a:gd name="connsiteX35" fmla="*/ 1764506 w 2109787"/>
              <a:gd name="connsiteY35" fmla="*/ 1643062 h 1647825"/>
              <a:gd name="connsiteX36" fmla="*/ 1793081 w 2109787"/>
              <a:gd name="connsiteY36" fmla="*/ 1647825 h 1647825"/>
              <a:gd name="connsiteX37" fmla="*/ 1828800 w 2109787"/>
              <a:gd name="connsiteY37" fmla="*/ 1645444 h 1647825"/>
              <a:gd name="connsiteX38" fmla="*/ 1862137 w 2109787"/>
              <a:gd name="connsiteY38" fmla="*/ 1635919 h 1647825"/>
              <a:gd name="connsiteX39" fmla="*/ 1881187 w 2109787"/>
              <a:gd name="connsiteY39" fmla="*/ 1624012 h 1647825"/>
              <a:gd name="connsiteX40" fmla="*/ 1900237 w 2109787"/>
              <a:gd name="connsiteY40" fmla="*/ 1604962 h 1647825"/>
              <a:gd name="connsiteX41" fmla="*/ 1912144 w 2109787"/>
              <a:gd name="connsiteY41" fmla="*/ 1588294 h 1647825"/>
              <a:gd name="connsiteX42" fmla="*/ 1926431 w 2109787"/>
              <a:gd name="connsiteY42" fmla="*/ 1559719 h 1647825"/>
              <a:gd name="connsiteX43" fmla="*/ 1931194 w 2109787"/>
              <a:gd name="connsiteY43" fmla="*/ 1533525 h 1647825"/>
              <a:gd name="connsiteX44" fmla="*/ 1935956 w 2109787"/>
              <a:gd name="connsiteY44" fmla="*/ 1471612 h 1647825"/>
              <a:gd name="connsiteX45" fmla="*/ 1945481 w 2109787"/>
              <a:gd name="connsiteY45" fmla="*/ 1350169 h 1647825"/>
              <a:gd name="connsiteX46" fmla="*/ 1955006 w 2109787"/>
              <a:gd name="connsiteY46" fmla="*/ 1231106 h 1647825"/>
              <a:gd name="connsiteX47" fmla="*/ 1964531 w 2109787"/>
              <a:gd name="connsiteY47" fmla="*/ 1116806 h 1647825"/>
              <a:gd name="connsiteX48" fmla="*/ 1976437 w 2109787"/>
              <a:gd name="connsiteY48" fmla="*/ 971550 h 1647825"/>
              <a:gd name="connsiteX49" fmla="*/ 1988344 w 2109787"/>
              <a:gd name="connsiteY49" fmla="*/ 835819 h 1647825"/>
              <a:gd name="connsiteX50" fmla="*/ 1997869 w 2109787"/>
              <a:gd name="connsiteY50" fmla="*/ 723900 h 1647825"/>
              <a:gd name="connsiteX51" fmla="*/ 2009775 w 2109787"/>
              <a:gd name="connsiteY51" fmla="*/ 583406 h 1647825"/>
              <a:gd name="connsiteX52" fmla="*/ 2019300 w 2109787"/>
              <a:gd name="connsiteY52" fmla="*/ 469106 h 1647825"/>
              <a:gd name="connsiteX53" fmla="*/ 2021681 w 2109787"/>
              <a:gd name="connsiteY53" fmla="*/ 461962 h 1647825"/>
              <a:gd name="connsiteX54" fmla="*/ 2035969 w 2109787"/>
              <a:gd name="connsiteY54" fmla="*/ 442912 h 1647825"/>
              <a:gd name="connsiteX55" fmla="*/ 2055019 w 2109787"/>
              <a:gd name="connsiteY55" fmla="*/ 416719 h 1647825"/>
              <a:gd name="connsiteX56" fmla="*/ 2076450 w 2109787"/>
              <a:gd name="connsiteY56" fmla="*/ 383381 h 1647825"/>
              <a:gd name="connsiteX57" fmla="*/ 2090737 w 2109787"/>
              <a:gd name="connsiteY57" fmla="*/ 354806 h 1647825"/>
              <a:gd name="connsiteX58" fmla="*/ 2107406 w 2109787"/>
              <a:gd name="connsiteY58" fmla="*/ 314325 h 1647825"/>
              <a:gd name="connsiteX59" fmla="*/ 2109787 w 2109787"/>
              <a:gd name="connsiteY59" fmla="*/ 292894 h 1647825"/>
              <a:gd name="connsiteX60" fmla="*/ 2107406 w 2109787"/>
              <a:gd name="connsiteY60" fmla="*/ 273844 h 1647825"/>
              <a:gd name="connsiteX61" fmla="*/ 2105025 w 2109787"/>
              <a:gd name="connsiteY61" fmla="*/ 254794 h 1647825"/>
              <a:gd name="connsiteX62" fmla="*/ 2093119 w 2109787"/>
              <a:gd name="connsiteY62" fmla="*/ 233362 h 1647825"/>
              <a:gd name="connsiteX63" fmla="*/ 2066925 w 2109787"/>
              <a:gd name="connsiteY63" fmla="*/ 200025 h 1647825"/>
              <a:gd name="connsiteX64" fmla="*/ 2005012 w 2109787"/>
              <a:gd name="connsiteY64" fmla="*/ 145256 h 1647825"/>
              <a:gd name="connsiteX65" fmla="*/ 1912144 w 2109787"/>
              <a:gd name="connsiteY65" fmla="*/ 76200 h 1647825"/>
              <a:gd name="connsiteX66" fmla="*/ 1835944 w 2109787"/>
              <a:gd name="connsiteY66" fmla="*/ 26194 h 1647825"/>
              <a:gd name="connsiteX67" fmla="*/ 1797844 w 2109787"/>
              <a:gd name="connsiteY67" fmla="*/ 7144 h 1647825"/>
              <a:gd name="connsiteX68" fmla="*/ 1778794 w 2109787"/>
              <a:gd name="connsiteY68" fmla="*/ 2381 h 1647825"/>
              <a:gd name="connsiteX69" fmla="*/ 1764506 w 2109787"/>
              <a:gd name="connsiteY69" fmla="*/ 0 h 1647825"/>
              <a:gd name="connsiteX70" fmla="*/ 1747837 w 2109787"/>
              <a:gd name="connsiteY70" fmla="*/ 0 h 1647825"/>
              <a:gd name="connsiteX71" fmla="*/ 1714500 w 2109787"/>
              <a:gd name="connsiteY71" fmla="*/ 0 h 1647825"/>
              <a:gd name="connsiteX72" fmla="*/ 1676400 w 2109787"/>
              <a:gd name="connsiteY72" fmla="*/ 7144 h 1647825"/>
              <a:gd name="connsiteX73" fmla="*/ 1633537 w 2109787"/>
              <a:gd name="connsiteY73" fmla="*/ 19050 h 1647825"/>
              <a:gd name="connsiteX74" fmla="*/ 1585912 w 2109787"/>
              <a:gd name="connsiteY74" fmla="*/ 35719 h 1647825"/>
              <a:gd name="connsiteX75" fmla="*/ 1566862 w 2109787"/>
              <a:gd name="connsiteY75" fmla="*/ 42862 h 1647825"/>
              <a:gd name="connsiteX76" fmla="*/ 1462087 w 2109787"/>
              <a:gd name="connsiteY76" fmla="*/ 61912 h 1647825"/>
              <a:gd name="connsiteX77" fmla="*/ 1297781 w 2109787"/>
              <a:gd name="connsiteY77" fmla="*/ 90487 h 1647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2109787" h="1647825">
                <a:moveTo>
                  <a:pt x="1297781" y="90487"/>
                </a:moveTo>
                <a:lnTo>
                  <a:pt x="1150144" y="116681"/>
                </a:lnTo>
                <a:lnTo>
                  <a:pt x="1016794" y="140494"/>
                </a:lnTo>
                <a:lnTo>
                  <a:pt x="871537" y="161925"/>
                </a:lnTo>
                <a:lnTo>
                  <a:pt x="714375" y="185737"/>
                </a:lnTo>
                <a:lnTo>
                  <a:pt x="571500" y="204787"/>
                </a:lnTo>
                <a:lnTo>
                  <a:pt x="461962" y="219075"/>
                </a:lnTo>
                <a:lnTo>
                  <a:pt x="319087" y="235744"/>
                </a:lnTo>
                <a:lnTo>
                  <a:pt x="188119" y="250031"/>
                </a:lnTo>
                <a:lnTo>
                  <a:pt x="0" y="271462"/>
                </a:lnTo>
                <a:lnTo>
                  <a:pt x="26194" y="361950"/>
                </a:lnTo>
                <a:lnTo>
                  <a:pt x="204787" y="395287"/>
                </a:lnTo>
                <a:lnTo>
                  <a:pt x="223837" y="395287"/>
                </a:lnTo>
                <a:lnTo>
                  <a:pt x="314325" y="383381"/>
                </a:lnTo>
                <a:lnTo>
                  <a:pt x="516731" y="354806"/>
                </a:lnTo>
                <a:lnTo>
                  <a:pt x="773906" y="319087"/>
                </a:lnTo>
                <a:lnTo>
                  <a:pt x="997744" y="285750"/>
                </a:lnTo>
                <a:lnTo>
                  <a:pt x="1221581" y="254794"/>
                </a:lnTo>
                <a:lnTo>
                  <a:pt x="1412081" y="228600"/>
                </a:lnTo>
                <a:lnTo>
                  <a:pt x="1593056" y="202406"/>
                </a:lnTo>
                <a:lnTo>
                  <a:pt x="1669256" y="192881"/>
                </a:lnTo>
                <a:lnTo>
                  <a:pt x="1690687" y="195262"/>
                </a:lnTo>
                <a:lnTo>
                  <a:pt x="1712119" y="202406"/>
                </a:lnTo>
                <a:lnTo>
                  <a:pt x="1726406" y="214312"/>
                </a:lnTo>
                <a:lnTo>
                  <a:pt x="1738312" y="230981"/>
                </a:lnTo>
                <a:lnTo>
                  <a:pt x="1747837" y="250031"/>
                </a:lnTo>
                <a:lnTo>
                  <a:pt x="1750219" y="311944"/>
                </a:lnTo>
                <a:cubicBezTo>
                  <a:pt x="1751013" y="358775"/>
                  <a:pt x="1751806" y="405606"/>
                  <a:pt x="1752600" y="452437"/>
                </a:cubicBezTo>
                <a:lnTo>
                  <a:pt x="1752600" y="738187"/>
                </a:lnTo>
                <a:lnTo>
                  <a:pt x="1728787" y="821531"/>
                </a:lnTo>
                <a:lnTo>
                  <a:pt x="1719262" y="1035844"/>
                </a:lnTo>
                <a:lnTo>
                  <a:pt x="1707356" y="1281112"/>
                </a:lnTo>
                <a:lnTo>
                  <a:pt x="1721644" y="1609725"/>
                </a:lnTo>
                <a:lnTo>
                  <a:pt x="1724025" y="1624012"/>
                </a:lnTo>
                <a:lnTo>
                  <a:pt x="1738312" y="1633537"/>
                </a:lnTo>
                <a:lnTo>
                  <a:pt x="1764506" y="1643062"/>
                </a:lnTo>
                <a:lnTo>
                  <a:pt x="1793081" y="1647825"/>
                </a:lnTo>
                <a:lnTo>
                  <a:pt x="1828800" y="1645444"/>
                </a:lnTo>
                <a:lnTo>
                  <a:pt x="1862137" y="1635919"/>
                </a:lnTo>
                <a:lnTo>
                  <a:pt x="1881187" y="1624012"/>
                </a:lnTo>
                <a:lnTo>
                  <a:pt x="1900237" y="1604962"/>
                </a:lnTo>
                <a:lnTo>
                  <a:pt x="1912144" y="1588294"/>
                </a:lnTo>
                <a:lnTo>
                  <a:pt x="1926431" y="1559719"/>
                </a:lnTo>
                <a:lnTo>
                  <a:pt x="1931194" y="1533525"/>
                </a:lnTo>
                <a:lnTo>
                  <a:pt x="1935956" y="1471612"/>
                </a:lnTo>
                <a:lnTo>
                  <a:pt x="1945481" y="1350169"/>
                </a:lnTo>
                <a:lnTo>
                  <a:pt x="1955006" y="1231106"/>
                </a:lnTo>
                <a:lnTo>
                  <a:pt x="1964531" y="1116806"/>
                </a:lnTo>
                <a:lnTo>
                  <a:pt x="1976437" y="971550"/>
                </a:lnTo>
                <a:lnTo>
                  <a:pt x="1988344" y="835819"/>
                </a:lnTo>
                <a:lnTo>
                  <a:pt x="1997869" y="723900"/>
                </a:lnTo>
                <a:lnTo>
                  <a:pt x="2009775" y="583406"/>
                </a:lnTo>
                <a:lnTo>
                  <a:pt x="2019300" y="469106"/>
                </a:lnTo>
                <a:lnTo>
                  <a:pt x="2021681" y="461962"/>
                </a:lnTo>
                <a:lnTo>
                  <a:pt x="2035969" y="442912"/>
                </a:lnTo>
                <a:lnTo>
                  <a:pt x="2055019" y="416719"/>
                </a:lnTo>
                <a:lnTo>
                  <a:pt x="2076450" y="383381"/>
                </a:lnTo>
                <a:lnTo>
                  <a:pt x="2090737" y="354806"/>
                </a:lnTo>
                <a:lnTo>
                  <a:pt x="2107406" y="314325"/>
                </a:lnTo>
                <a:lnTo>
                  <a:pt x="2109787" y="292894"/>
                </a:lnTo>
                <a:lnTo>
                  <a:pt x="2107406" y="273844"/>
                </a:lnTo>
                <a:lnTo>
                  <a:pt x="2105025" y="254794"/>
                </a:lnTo>
                <a:lnTo>
                  <a:pt x="2093119" y="233362"/>
                </a:lnTo>
                <a:lnTo>
                  <a:pt x="2066925" y="200025"/>
                </a:lnTo>
                <a:lnTo>
                  <a:pt x="2005012" y="145256"/>
                </a:lnTo>
                <a:lnTo>
                  <a:pt x="1912144" y="76200"/>
                </a:lnTo>
                <a:lnTo>
                  <a:pt x="1835944" y="26194"/>
                </a:lnTo>
                <a:lnTo>
                  <a:pt x="1797844" y="7144"/>
                </a:lnTo>
                <a:lnTo>
                  <a:pt x="1778794" y="2381"/>
                </a:lnTo>
                <a:lnTo>
                  <a:pt x="1764506" y="0"/>
                </a:lnTo>
                <a:lnTo>
                  <a:pt x="1747837" y="0"/>
                </a:lnTo>
                <a:lnTo>
                  <a:pt x="1714500" y="0"/>
                </a:lnTo>
                <a:lnTo>
                  <a:pt x="1676400" y="7144"/>
                </a:lnTo>
                <a:lnTo>
                  <a:pt x="1633537" y="19050"/>
                </a:lnTo>
                <a:lnTo>
                  <a:pt x="1585912" y="35719"/>
                </a:lnTo>
                <a:lnTo>
                  <a:pt x="1566862" y="42862"/>
                </a:lnTo>
                <a:lnTo>
                  <a:pt x="1462087" y="61912"/>
                </a:lnTo>
                <a:lnTo>
                  <a:pt x="1297781" y="9048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6" name="フリーフォーム 115">
            <a:extLst>
              <a:ext uri="{FF2B5EF4-FFF2-40B4-BE49-F238E27FC236}">
                <a16:creationId xmlns:a16="http://schemas.microsoft.com/office/drawing/2014/main" id="{9C38526C-05AE-4FD4-B023-7618835E71FC}"/>
              </a:ext>
            </a:extLst>
          </p:cNvPr>
          <p:cNvSpPr/>
          <p:nvPr/>
        </p:nvSpPr>
        <p:spPr>
          <a:xfrm>
            <a:off x="4100513" y="3943350"/>
            <a:ext cx="1727200" cy="379413"/>
          </a:xfrm>
          <a:custGeom>
            <a:avLst/>
            <a:gdLst>
              <a:gd name="connsiteX0" fmla="*/ 1343025 w 1726406"/>
              <a:gd name="connsiteY0" fmla="*/ 223838 h 378619"/>
              <a:gd name="connsiteX1" fmla="*/ 1164431 w 1726406"/>
              <a:gd name="connsiteY1" fmla="*/ 247650 h 378619"/>
              <a:gd name="connsiteX2" fmla="*/ 947737 w 1726406"/>
              <a:gd name="connsiteY2" fmla="*/ 276225 h 378619"/>
              <a:gd name="connsiteX3" fmla="*/ 759618 w 1726406"/>
              <a:gd name="connsiteY3" fmla="*/ 302419 h 378619"/>
              <a:gd name="connsiteX4" fmla="*/ 495300 w 1726406"/>
              <a:gd name="connsiteY4" fmla="*/ 338138 h 378619"/>
              <a:gd name="connsiteX5" fmla="*/ 197643 w 1726406"/>
              <a:gd name="connsiteY5" fmla="*/ 376238 h 378619"/>
              <a:gd name="connsiteX6" fmla="*/ 173831 w 1726406"/>
              <a:gd name="connsiteY6" fmla="*/ 378619 h 378619"/>
              <a:gd name="connsiteX7" fmla="*/ 128587 w 1726406"/>
              <a:gd name="connsiteY7" fmla="*/ 369094 h 378619"/>
              <a:gd name="connsiteX8" fmla="*/ 7143 w 1726406"/>
              <a:gd name="connsiteY8" fmla="*/ 350044 h 378619"/>
              <a:gd name="connsiteX9" fmla="*/ 0 w 1726406"/>
              <a:gd name="connsiteY9" fmla="*/ 228600 h 378619"/>
              <a:gd name="connsiteX10" fmla="*/ 176212 w 1726406"/>
              <a:gd name="connsiteY10" fmla="*/ 204788 h 378619"/>
              <a:gd name="connsiteX11" fmla="*/ 469106 w 1726406"/>
              <a:gd name="connsiteY11" fmla="*/ 161925 h 378619"/>
              <a:gd name="connsiteX12" fmla="*/ 731043 w 1726406"/>
              <a:gd name="connsiteY12" fmla="*/ 126206 h 378619"/>
              <a:gd name="connsiteX13" fmla="*/ 995362 w 1726406"/>
              <a:gd name="connsiteY13" fmla="*/ 88106 h 378619"/>
              <a:gd name="connsiteX14" fmla="*/ 1152525 w 1726406"/>
              <a:gd name="connsiteY14" fmla="*/ 66675 h 378619"/>
              <a:gd name="connsiteX15" fmla="*/ 1188243 w 1726406"/>
              <a:gd name="connsiteY15" fmla="*/ 54769 h 378619"/>
              <a:gd name="connsiteX16" fmla="*/ 1257300 w 1726406"/>
              <a:gd name="connsiteY16" fmla="*/ 30956 h 378619"/>
              <a:gd name="connsiteX17" fmla="*/ 1326356 w 1726406"/>
              <a:gd name="connsiteY17" fmla="*/ 9525 h 378619"/>
              <a:gd name="connsiteX18" fmla="*/ 1366837 w 1726406"/>
              <a:gd name="connsiteY18" fmla="*/ 0 h 378619"/>
              <a:gd name="connsiteX19" fmla="*/ 1393031 w 1726406"/>
              <a:gd name="connsiteY19" fmla="*/ 0 h 378619"/>
              <a:gd name="connsiteX20" fmla="*/ 1423987 w 1726406"/>
              <a:gd name="connsiteY20" fmla="*/ 2381 h 378619"/>
              <a:gd name="connsiteX21" fmla="*/ 1485900 w 1726406"/>
              <a:gd name="connsiteY21" fmla="*/ 16669 h 378619"/>
              <a:gd name="connsiteX22" fmla="*/ 1583531 w 1726406"/>
              <a:gd name="connsiteY22" fmla="*/ 57150 h 378619"/>
              <a:gd name="connsiteX23" fmla="*/ 1726406 w 1726406"/>
              <a:gd name="connsiteY23" fmla="*/ 123825 h 378619"/>
              <a:gd name="connsiteX24" fmla="*/ 1707356 w 1726406"/>
              <a:gd name="connsiteY24" fmla="*/ 221456 h 378619"/>
              <a:gd name="connsiteX25" fmla="*/ 1535906 w 1726406"/>
              <a:gd name="connsiteY25" fmla="*/ 223838 h 378619"/>
              <a:gd name="connsiteX26" fmla="*/ 1343025 w 1726406"/>
              <a:gd name="connsiteY26" fmla="*/ 223838 h 37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726406" h="378619">
                <a:moveTo>
                  <a:pt x="1343025" y="223838"/>
                </a:moveTo>
                <a:lnTo>
                  <a:pt x="1164431" y="247650"/>
                </a:lnTo>
                <a:lnTo>
                  <a:pt x="947737" y="276225"/>
                </a:lnTo>
                <a:lnTo>
                  <a:pt x="759618" y="302419"/>
                </a:lnTo>
                <a:lnTo>
                  <a:pt x="495300" y="338138"/>
                </a:lnTo>
                <a:lnTo>
                  <a:pt x="197643" y="376238"/>
                </a:lnTo>
                <a:lnTo>
                  <a:pt x="173831" y="378619"/>
                </a:lnTo>
                <a:lnTo>
                  <a:pt x="128587" y="369094"/>
                </a:lnTo>
                <a:lnTo>
                  <a:pt x="7143" y="350044"/>
                </a:lnTo>
                <a:lnTo>
                  <a:pt x="0" y="228600"/>
                </a:lnTo>
                <a:lnTo>
                  <a:pt x="176212" y="204788"/>
                </a:lnTo>
                <a:lnTo>
                  <a:pt x="469106" y="161925"/>
                </a:lnTo>
                <a:lnTo>
                  <a:pt x="731043" y="126206"/>
                </a:lnTo>
                <a:lnTo>
                  <a:pt x="995362" y="88106"/>
                </a:lnTo>
                <a:lnTo>
                  <a:pt x="1152525" y="66675"/>
                </a:lnTo>
                <a:lnTo>
                  <a:pt x="1188243" y="54769"/>
                </a:lnTo>
                <a:lnTo>
                  <a:pt x="1257300" y="30956"/>
                </a:lnTo>
                <a:lnTo>
                  <a:pt x="1326356" y="9525"/>
                </a:lnTo>
                <a:lnTo>
                  <a:pt x="1366837" y="0"/>
                </a:lnTo>
                <a:lnTo>
                  <a:pt x="1393031" y="0"/>
                </a:lnTo>
                <a:lnTo>
                  <a:pt x="1423987" y="2381"/>
                </a:lnTo>
                <a:lnTo>
                  <a:pt x="1485900" y="16669"/>
                </a:lnTo>
                <a:lnTo>
                  <a:pt x="1583531" y="57150"/>
                </a:lnTo>
                <a:lnTo>
                  <a:pt x="1726406" y="123825"/>
                </a:lnTo>
                <a:lnTo>
                  <a:pt x="1707356" y="221456"/>
                </a:lnTo>
                <a:lnTo>
                  <a:pt x="1535906" y="223838"/>
                </a:lnTo>
                <a:lnTo>
                  <a:pt x="1343025" y="22383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7" name="フリーフォーム 116">
            <a:extLst>
              <a:ext uri="{FF2B5EF4-FFF2-40B4-BE49-F238E27FC236}">
                <a16:creationId xmlns:a16="http://schemas.microsoft.com/office/drawing/2014/main" id="{9D28C65F-9288-46C7-835A-672E2D2200A6}"/>
              </a:ext>
            </a:extLst>
          </p:cNvPr>
          <p:cNvSpPr/>
          <p:nvPr/>
        </p:nvSpPr>
        <p:spPr>
          <a:xfrm>
            <a:off x="4105275" y="4560888"/>
            <a:ext cx="1743075" cy="403225"/>
          </a:xfrm>
          <a:custGeom>
            <a:avLst/>
            <a:gdLst>
              <a:gd name="connsiteX0" fmla="*/ 1171575 w 1743075"/>
              <a:gd name="connsiteY0" fmla="*/ 50006 h 404812"/>
              <a:gd name="connsiteX1" fmla="*/ 852488 w 1743075"/>
              <a:gd name="connsiteY1" fmla="*/ 88106 h 404812"/>
              <a:gd name="connsiteX2" fmla="*/ 583406 w 1743075"/>
              <a:gd name="connsiteY2" fmla="*/ 123825 h 404812"/>
              <a:gd name="connsiteX3" fmla="*/ 359569 w 1743075"/>
              <a:gd name="connsiteY3" fmla="*/ 152400 h 404812"/>
              <a:gd name="connsiteX4" fmla="*/ 192881 w 1743075"/>
              <a:gd name="connsiteY4" fmla="*/ 171450 h 404812"/>
              <a:gd name="connsiteX5" fmla="*/ 0 w 1743075"/>
              <a:gd name="connsiteY5" fmla="*/ 197644 h 404812"/>
              <a:gd name="connsiteX6" fmla="*/ 42863 w 1743075"/>
              <a:gd name="connsiteY6" fmla="*/ 371475 h 404812"/>
              <a:gd name="connsiteX7" fmla="*/ 283369 w 1743075"/>
              <a:gd name="connsiteY7" fmla="*/ 340519 h 404812"/>
              <a:gd name="connsiteX8" fmla="*/ 497681 w 1743075"/>
              <a:gd name="connsiteY8" fmla="*/ 311944 h 404812"/>
              <a:gd name="connsiteX9" fmla="*/ 711994 w 1743075"/>
              <a:gd name="connsiteY9" fmla="*/ 283369 h 404812"/>
              <a:gd name="connsiteX10" fmla="*/ 962025 w 1743075"/>
              <a:gd name="connsiteY10" fmla="*/ 250031 h 404812"/>
              <a:gd name="connsiteX11" fmla="*/ 1162050 w 1743075"/>
              <a:gd name="connsiteY11" fmla="*/ 223837 h 404812"/>
              <a:gd name="connsiteX12" fmla="*/ 1285875 w 1743075"/>
              <a:gd name="connsiteY12" fmla="*/ 209550 h 404812"/>
              <a:gd name="connsiteX13" fmla="*/ 1343025 w 1743075"/>
              <a:gd name="connsiteY13" fmla="*/ 204787 h 404812"/>
              <a:gd name="connsiteX14" fmla="*/ 1378744 w 1743075"/>
              <a:gd name="connsiteY14" fmla="*/ 204787 h 404812"/>
              <a:gd name="connsiteX15" fmla="*/ 1426369 w 1743075"/>
              <a:gd name="connsiteY15" fmla="*/ 209550 h 404812"/>
              <a:gd name="connsiteX16" fmla="*/ 1464469 w 1743075"/>
              <a:gd name="connsiteY16" fmla="*/ 219075 h 404812"/>
              <a:gd name="connsiteX17" fmla="*/ 1495425 w 1743075"/>
              <a:gd name="connsiteY17" fmla="*/ 230981 h 404812"/>
              <a:gd name="connsiteX18" fmla="*/ 1516856 w 1743075"/>
              <a:gd name="connsiteY18" fmla="*/ 245269 h 404812"/>
              <a:gd name="connsiteX19" fmla="*/ 1533525 w 1743075"/>
              <a:gd name="connsiteY19" fmla="*/ 261937 h 404812"/>
              <a:gd name="connsiteX20" fmla="*/ 1545431 w 1743075"/>
              <a:gd name="connsiteY20" fmla="*/ 278606 h 404812"/>
              <a:gd name="connsiteX21" fmla="*/ 1559719 w 1743075"/>
              <a:gd name="connsiteY21" fmla="*/ 307181 h 404812"/>
              <a:gd name="connsiteX22" fmla="*/ 1571625 w 1743075"/>
              <a:gd name="connsiteY22" fmla="*/ 333375 h 404812"/>
              <a:gd name="connsiteX23" fmla="*/ 1583531 w 1743075"/>
              <a:gd name="connsiteY23" fmla="*/ 352425 h 404812"/>
              <a:gd name="connsiteX24" fmla="*/ 1593056 w 1743075"/>
              <a:gd name="connsiteY24" fmla="*/ 366712 h 404812"/>
              <a:gd name="connsiteX25" fmla="*/ 1602581 w 1743075"/>
              <a:gd name="connsiteY25" fmla="*/ 376237 h 404812"/>
              <a:gd name="connsiteX26" fmla="*/ 1614488 w 1743075"/>
              <a:gd name="connsiteY26" fmla="*/ 385762 h 404812"/>
              <a:gd name="connsiteX27" fmla="*/ 1650206 w 1743075"/>
              <a:gd name="connsiteY27" fmla="*/ 400050 h 404812"/>
              <a:gd name="connsiteX28" fmla="*/ 1704975 w 1743075"/>
              <a:gd name="connsiteY28" fmla="*/ 404812 h 404812"/>
              <a:gd name="connsiteX29" fmla="*/ 1743075 w 1743075"/>
              <a:gd name="connsiteY29" fmla="*/ 395287 h 404812"/>
              <a:gd name="connsiteX30" fmla="*/ 1666875 w 1743075"/>
              <a:gd name="connsiteY30" fmla="*/ 21431 h 404812"/>
              <a:gd name="connsiteX31" fmla="*/ 1566863 w 1743075"/>
              <a:gd name="connsiteY31" fmla="*/ 4762 h 404812"/>
              <a:gd name="connsiteX32" fmla="*/ 1526381 w 1743075"/>
              <a:gd name="connsiteY32" fmla="*/ 0 h 404812"/>
              <a:gd name="connsiteX33" fmla="*/ 1490663 w 1743075"/>
              <a:gd name="connsiteY33" fmla="*/ 0 h 404812"/>
              <a:gd name="connsiteX34" fmla="*/ 1464469 w 1743075"/>
              <a:gd name="connsiteY34" fmla="*/ 0 h 404812"/>
              <a:gd name="connsiteX35" fmla="*/ 1412081 w 1743075"/>
              <a:gd name="connsiteY35" fmla="*/ 7144 h 404812"/>
              <a:gd name="connsiteX36" fmla="*/ 1371600 w 1743075"/>
              <a:gd name="connsiteY36" fmla="*/ 16669 h 404812"/>
              <a:gd name="connsiteX37" fmla="*/ 1333500 w 1743075"/>
              <a:gd name="connsiteY37" fmla="*/ 28575 h 404812"/>
              <a:gd name="connsiteX38" fmla="*/ 1250156 w 1743075"/>
              <a:gd name="connsiteY38" fmla="*/ 40481 h 404812"/>
              <a:gd name="connsiteX39" fmla="*/ 1171575 w 1743075"/>
              <a:gd name="connsiteY39" fmla="*/ 50006 h 40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743075" h="404812">
                <a:moveTo>
                  <a:pt x="1171575" y="50006"/>
                </a:moveTo>
                <a:lnTo>
                  <a:pt x="852488" y="88106"/>
                </a:lnTo>
                <a:lnTo>
                  <a:pt x="583406" y="123825"/>
                </a:lnTo>
                <a:lnTo>
                  <a:pt x="359569" y="152400"/>
                </a:lnTo>
                <a:lnTo>
                  <a:pt x="192881" y="171450"/>
                </a:lnTo>
                <a:lnTo>
                  <a:pt x="0" y="197644"/>
                </a:lnTo>
                <a:lnTo>
                  <a:pt x="42863" y="371475"/>
                </a:lnTo>
                <a:lnTo>
                  <a:pt x="283369" y="340519"/>
                </a:lnTo>
                <a:lnTo>
                  <a:pt x="497681" y="311944"/>
                </a:lnTo>
                <a:lnTo>
                  <a:pt x="711994" y="283369"/>
                </a:lnTo>
                <a:lnTo>
                  <a:pt x="962025" y="250031"/>
                </a:lnTo>
                <a:lnTo>
                  <a:pt x="1162050" y="223837"/>
                </a:lnTo>
                <a:lnTo>
                  <a:pt x="1285875" y="209550"/>
                </a:lnTo>
                <a:lnTo>
                  <a:pt x="1343025" y="204787"/>
                </a:lnTo>
                <a:lnTo>
                  <a:pt x="1378744" y="204787"/>
                </a:lnTo>
                <a:lnTo>
                  <a:pt x="1426369" y="209550"/>
                </a:lnTo>
                <a:lnTo>
                  <a:pt x="1464469" y="219075"/>
                </a:lnTo>
                <a:lnTo>
                  <a:pt x="1495425" y="230981"/>
                </a:lnTo>
                <a:lnTo>
                  <a:pt x="1516856" y="245269"/>
                </a:lnTo>
                <a:lnTo>
                  <a:pt x="1533525" y="261937"/>
                </a:lnTo>
                <a:lnTo>
                  <a:pt x="1545431" y="278606"/>
                </a:lnTo>
                <a:lnTo>
                  <a:pt x="1559719" y="307181"/>
                </a:lnTo>
                <a:lnTo>
                  <a:pt x="1571625" y="333375"/>
                </a:lnTo>
                <a:lnTo>
                  <a:pt x="1583531" y="352425"/>
                </a:lnTo>
                <a:lnTo>
                  <a:pt x="1593056" y="366712"/>
                </a:lnTo>
                <a:lnTo>
                  <a:pt x="1602581" y="376237"/>
                </a:lnTo>
                <a:lnTo>
                  <a:pt x="1614488" y="385762"/>
                </a:lnTo>
                <a:lnTo>
                  <a:pt x="1650206" y="400050"/>
                </a:lnTo>
                <a:lnTo>
                  <a:pt x="1704975" y="404812"/>
                </a:lnTo>
                <a:lnTo>
                  <a:pt x="1743075" y="395287"/>
                </a:lnTo>
                <a:lnTo>
                  <a:pt x="1666875" y="21431"/>
                </a:lnTo>
                <a:lnTo>
                  <a:pt x="1566863" y="4762"/>
                </a:lnTo>
                <a:lnTo>
                  <a:pt x="1526381" y="0"/>
                </a:lnTo>
                <a:lnTo>
                  <a:pt x="1490663" y="0"/>
                </a:lnTo>
                <a:lnTo>
                  <a:pt x="1464469" y="0"/>
                </a:lnTo>
                <a:lnTo>
                  <a:pt x="1412081" y="7144"/>
                </a:lnTo>
                <a:lnTo>
                  <a:pt x="1371600" y="16669"/>
                </a:lnTo>
                <a:lnTo>
                  <a:pt x="1333500" y="28575"/>
                </a:lnTo>
                <a:lnTo>
                  <a:pt x="1250156" y="40481"/>
                </a:lnTo>
                <a:lnTo>
                  <a:pt x="1171575" y="500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8" name="フリーフォーム 117">
            <a:extLst>
              <a:ext uri="{FF2B5EF4-FFF2-40B4-BE49-F238E27FC236}">
                <a16:creationId xmlns:a16="http://schemas.microsoft.com/office/drawing/2014/main" id="{0CDC0DB1-BEEC-4430-9EB5-DE63707EABDA}"/>
              </a:ext>
            </a:extLst>
          </p:cNvPr>
          <p:cNvSpPr/>
          <p:nvPr/>
        </p:nvSpPr>
        <p:spPr>
          <a:xfrm>
            <a:off x="2990850" y="5149850"/>
            <a:ext cx="3937000" cy="644525"/>
          </a:xfrm>
          <a:custGeom>
            <a:avLst/>
            <a:gdLst>
              <a:gd name="connsiteX0" fmla="*/ 2616200 w 3937000"/>
              <a:gd name="connsiteY0" fmla="*/ 333375 h 644525"/>
              <a:gd name="connsiteX1" fmla="*/ 2441575 w 3937000"/>
              <a:gd name="connsiteY1" fmla="*/ 339725 h 644525"/>
              <a:gd name="connsiteX2" fmla="*/ 2305050 w 3937000"/>
              <a:gd name="connsiteY2" fmla="*/ 346075 h 644525"/>
              <a:gd name="connsiteX3" fmla="*/ 2174875 w 3937000"/>
              <a:gd name="connsiteY3" fmla="*/ 352425 h 644525"/>
              <a:gd name="connsiteX4" fmla="*/ 2000250 w 3937000"/>
              <a:gd name="connsiteY4" fmla="*/ 365125 h 644525"/>
              <a:gd name="connsiteX5" fmla="*/ 1819275 w 3937000"/>
              <a:gd name="connsiteY5" fmla="*/ 384175 h 644525"/>
              <a:gd name="connsiteX6" fmla="*/ 1635125 w 3937000"/>
              <a:gd name="connsiteY6" fmla="*/ 406400 h 644525"/>
              <a:gd name="connsiteX7" fmla="*/ 1479550 w 3937000"/>
              <a:gd name="connsiteY7" fmla="*/ 425450 h 644525"/>
              <a:gd name="connsiteX8" fmla="*/ 1317625 w 3937000"/>
              <a:gd name="connsiteY8" fmla="*/ 450850 h 644525"/>
              <a:gd name="connsiteX9" fmla="*/ 1203325 w 3937000"/>
              <a:gd name="connsiteY9" fmla="*/ 469900 h 644525"/>
              <a:gd name="connsiteX10" fmla="*/ 1076325 w 3937000"/>
              <a:gd name="connsiteY10" fmla="*/ 492125 h 644525"/>
              <a:gd name="connsiteX11" fmla="*/ 968375 w 3937000"/>
              <a:gd name="connsiteY11" fmla="*/ 517525 h 644525"/>
              <a:gd name="connsiteX12" fmla="*/ 822325 w 3937000"/>
              <a:gd name="connsiteY12" fmla="*/ 555625 h 644525"/>
              <a:gd name="connsiteX13" fmla="*/ 720725 w 3937000"/>
              <a:gd name="connsiteY13" fmla="*/ 587375 h 644525"/>
              <a:gd name="connsiteX14" fmla="*/ 638175 w 3937000"/>
              <a:gd name="connsiteY14" fmla="*/ 615950 h 644525"/>
              <a:gd name="connsiteX15" fmla="*/ 571500 w 3937000"/>
              <a:gd name="connsiteY15" fmla="*/ 644525 h 644525"/>
              <a:gd name="connsiteX16" fmla="*/ 549275 w 3937000"/>
              <a:gd name="connsiteY16" fmla="*/ 644525 h 644525"/>
              <a:gd name="connsiteX17" fmla="*/ 469900 w 3937000"/>
              <a:gd name="connsiteY17" fmla="*/ 622300 h 644525"/>
              <a:gd name="connsiteX18" fmla="*/ 368300 w 3937000"/>
              <a:gd name="connsiteY18" fmla="*/ 581025 h 644525"/>
              <a:gd name="connsiteX19" fmla="*/ 263525 w 3937000"/>
              <a:gd name="connsiteY19" fmla="*/ 536575 h 644525"/>
              <a:gd name="connsiteX20" fmla="*/ 222250 w 3937000"/>
              <a:gd name="connsiteY20" fmla="*/ 514350 h 644525"/>
              <a:gd name="connsiteX21" fmla="*/ 142875 w 3937000"/>
              <a:gd name="connsiteY21" fmla="*/ 454025 h 644525"/>
              <a:gd name="connsiteX22" fmla="*/ 111125 w 3937000"/>
              <a:gd name="connsiteY22" fmla="*/ 422275 h 644525"/>
              <a:gd name="connsiteX23" fmla="*/ 69850 w 3937000"/>
              <a:gd name="connsiteY23" fmla="*/ 374650 h 644525"/>
              <a:gd name="connsiteX24" fmla="*/ 31750 w 3937000"/>
              <a:gd name="connsiteY24" fmla="*/ 320675 h 644525"/>
              <a:gd name="connsiteX25" fmla="*/ 19050 w 3937000"/>
              <a:gd name="connsiteY25" fmla="*/ 298450 h 644525"/>
              <a:gd name="connsiteX26" fmla="*/ 3175 w 3937000"/>
              <a:gd name="connsiteY26" fmla="*/ 269875 h 644525"/>
              <a:gd name="connsiteX27" fmla="*/ 0 w 3937000"/>
              <a:gd name="connsiteY27" fmla="*/ 244475 h 644525"/>
              <a:gd name="connsiteX28" fmla="*/ 0 w 3937000"/>
              <a:gd name="connsiteY28" fmla="*/ 225425 h 644525"/>
              <a:gd name="connsiteX29" fmla="*/ 6350 w 3937000"/>
              <a:gd name="connsiteY29" fmla="*/ 212725 h 644525"/>
              <a:gd name="connsiteX30" fmla="*/ 12700 w 3937000"/>
              <a:gd name="connsiteY30" fmla="*/ 209550 h 644525"/>
              <a:gd name="connsiteX31" fmla="*/ 38100 w 3937000"/>
              <a:gd name="connsiteY31" fmla="*/ 209550 h 644525"/>
              <a:gd name="connsiteX32" fmla="*/ 69850 w 3937000"/>
              <a:gd name="connsiteY32" fmla="*/ 219075 h 644525"/>
              <a:gd name="connsiteX33" fmla="*/ 158750 w 3937000"/>
              <a:gd name="connsiteY33" fmla="*/ 254000 h 644525"/>
              <a:gd name="connsiteX34" fmla="*/ 250825 w 3937000"/>
              <a:gd name="connsiteY34" fmla="*/ 288925 h 644525"/>
              <a:gd name="connsiteX35" fmla="*/ 336550 w 3937000"/>
              <a:gd name="connsiteY35" fmla="*/ 307975 h 644525"/>
              <a:gd name="connsiteX36" fmla="*/ 425450 w 3937000"/>
              <a:gd name="connsiteY36" fmla="*/ 323850 h 644525"/>
              <a:gd name="connsiteX37" fmla="*/ 498475 w 3937000"/>
              <a:gd name="connsiteY37" fmla="*/ 330200 h 644525"/>
              <a:gd name="connsiteX38" fmla="*/ 593725 w 3937000"/>
              <a:gd name="connsiteY38" fmla="*/ 333375 h 644525"/>
              <a:gd name="connsiteX39" fmla="*/ 793750 w 3937000"/>
              <a:gd name="connsiteY39" fmla="*/ 317500 h 644525"/>
              <a:gd name="connsiteX40" fmla="*/ 1089025 w 3937000"/>
              <a:gd name="connsiteY40" fmla="*/ 282575 h 644525"/>
              <a:gd name="connsiteX41" fmla="*/ 1209675 w 3937000"/>
              <a:gd name="connsiteY41" fmla="*/ 263525 h 644525"/>
              <a:gd name="connsiteX42" fmla="*/ 1454150 w 3937000"/>
              <a:gd name="connsiteY42" fmla="*/ 238125 h 644525"/>
              <a:gd name="connsiteX43" fmla="*/ 1819275 w 3937000"/>
              <a:gd name="connsiteY43" fmla="*/ 200025 h 644525"/>
              <a:gd name="connsiteX44" fmla="*/ 2149475 w 3937000"/>
              <a:gd name="connsiteY44" fmla="*/ 168275 h 644525"/>
              <a:gd name="connsiteX45" fmla="*/ 2438400 w 3937000"/>
              <a:gd name="connsiteY45" fmla="*/ 142875 h 644525"/>
              <a:gd name="connsiteX46" fmla="*/ 2701925 w 3937000"/>
              <a:gd name="connsiteY46" fmla="*/ 117475 h 644525"/>
              <a:gd name="connsiteX47" fmla="*/ 2959100 w 3937000"/>
              <a:gd name="connsiteY47" fmla="*/ 95250 h 644525"/>
              <a:gd name="connsiteX48" fmla="*/ 3048000 w 3937000"/>
              <a:gd name="connsiteY48" fmla="*/ 85725 h 644525"/>
              <a:gd name="connsiteX49" fmla="*/ 3114675 w 3937000"/>
              <a:gd name="connsiteY49" fmla="*/ 66675 h 644525"/>
              <a:gd name="connsiteX50" fmla="*/ 3232150 w 3937000"/>
              <a:gd name="connsiteY50" fmla="*/ 25400 h 644525"/>
              <a:gd name="connsiteX51" fmla="*/ 3289300 w 3937000"/>
              <a:gd name="connsiteY51" fmla="*/ 0 h 644525"/>
              <a:gd name="connsiteX52" fmla="*/ 3305175 w 3937000"/>
              <a:gd name="connsiteY52" fmla="*/ 0 h 644525"/>
              <a:gd name="connsiteX53" fmla="*/ 3378200 w 3937000"/>
              <a:gd name="connsiteY53" fmla="*/ 9525 h 644525"/>
              <a:gd name="connsiteX54" fmla="*/ 3492500 w 3937000"/>
              <a:gd name="connsiteY54" fmla="*/ 34925 h 644525"/>
              <a:gd name="connsiteX55" fmla="*/ 3609975 w 3937000"/>
              <a:gd name="connsiteY55" fmla="*/ 66675 h 644525"/>
              <a:gd name="connsiteX56" fmla="*/ 3663950 w 3937000"/>
              <a:gd name="connsiteY56" fmla="*/ 82550 h 644525"/>
              <a:gd name="connsiteX57" fmla="*/ 3727450 w 3937000"/>
              <a:gd name="connsiteY57" fmla="*/ 111125 h 644525"/>
              <a:gd name="connsiteX58" fmla="*/ 3778250 w 3937000"/>
              <a:gd name="connsiteY58" fmla="*/ 136525 h 644525"/>
              <a:gd name="connsiteX59" fmla="*/ 3819525 w 3937000"/>
              <a:gd name="connsiteY59" fmla="*/ 158750 h 644525"/>
              <a:gd name="connsiteX60" fmla="*/ 3857625 w 3937000"/>
              <a:gd name="connsiteY60" fmla="*/ 184150 h 644525"/>
              <a:gd name="connsiteX61" fmla="*/ 3895725 w 3937000"/>
              <a:gd name="connsiteY61" fmla="*/ 215900 h 644525"/>
              <a:gd name="connsiteX62" fmla="*/ 3924300 w 3937000"/>
              <a:gd name="connsiteY62" fmla="*/ 247650 h 644525"/>
              <a:gd name="connsiteX63" fmla="*/ 3937000 w 3937000"/>
              <a:gd name="connsiteY63" fmla="*/ 276225 h 644525"/>
              <a:gd name="connsiteX64" fmla="*/ 3937000 w 3937000"/>
              <a:gd name="connsiteY64" fmla="*/ 295275 h 644525"/>
              <a:gd name="connsiteX65" fmla="*/ 3927475 w 3937000"/>
              <a:gd name="connsiteY65" fmla="*/ 320675 h 644525"/>
              <a:gd name="connsiteX66" fmla="*/ 3898900 w 3937000"/>
              <a:gd name="connsiteY66" fmla="*/ 342900 h 644525"/>
              <a:gd name="connsiteX67" fmla="*/ 3867150 w 3937000"/>
              <a:gd name="connsiteY67" fmla="*/ 358775 h 644525"/>
              <a:gd name="connsiteX68" fmla="*/ 3838575 w 3937000"/>
              <a:gd name="connsiteY68" fmla="*/ 365125 h 644525"/>
              <a:gd name="connsiteX69" fmla="*/ 3778250 w 3937000"/>
              <a:gd name="connsiteY69" fmla="*/ 365125 h 644525"/>
              <a:gd name="connsiteX70" fmla="*/ 3686175 w 3937000"/>
              <a:gd name="connsiteY70" fmla="*/ 361950 h 644525"/>
              <a:gd name="connsiteX71" fmla="*/ 3517900 w 3937000"/>
              <a:gd name="connsiteY71" fmla="*/ 349250 h 644525"/>
              <a:gd name="connsiteX72" fmla="*/ 3327400 w 3937000"/>
              <a:gd name="connsiteY72" fmla="*/ 339725 h 644525"/>
              <a:gd name="connsiteX73" fmla="*/ 3051175 w 3937000"/>
              <a:gd name="connsiteY73" fmla="*/ 333375 h 644525"/>
              <a:gd name="connsiteX74" fmla="*/ 2841625 w 3937000"/>
              <a:gd name="connsiteY74" fmla="*/ 333375 h 644525"/>
              <a:gd name="connsiteX75" fmla="*/ 2673350 w 3937000"/>
              <a:gd name="connsiteY75" fmla="*/ 333375 h 644525"/>
              <a:gd name="connsiteX76" fmla="*/ 2616200 w 3937000"/>
              <a:gd name="connsiteY76" fmla="*/ 333375 h 644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3937000" h="644525">
                <a:moveTo>
                  <a:pt x="2616200" y="333375"/>
                </a:moveTo>
                <a:lnTo>
                  <a:pt x="2441575" y="339725"/>
                </a:lnTo>
                <a:lnTo>
                  <a:pt x="2305050" y="346075"/>
                </a:lnTo>
                <a:lnTo>
                  <a:pt x="2174875" y="352425"/>
                </a:lnTo>
                <a:lnTo>
                  <a:pt x="2000250" y="365125"/>
                </a:lnTo>
                <a:lnTo>
                  <a:pt x="1819275" y="384175"/>
                </a:lnTo>
                <a:lnTo>
                  <a:pt x="1635125" y="406400"/>
                </a:lnTo>
                <a:lnTo>
                  <a:pt x="1479550" y="425450"/>
                </a:lnTo>
                <a:lnTo>
                  <a:pt x="1317625" y="450850"/>
                </a:lnTo>
                <a:lnTo>
                  <a:pt x="1203325" y="469900"/>
                </a:lnTo>
                <a:lnTo>
                  <a:pt x="1076325" y="492125"/>
                </a:lnTo>
                <a:lnTo>
                  <a:pt x="968375" y="517525"/>
                </a:lnTo>
                <a:lnTo>
                  <a:pt x="822325" y="555625"/>
                </a:lnTo>
                <a:lnTo>
                  <a:pt x="720725" y="587375"/>
                </a:lnTo>
                <a:lnTo>
                  <a:pt x="638175" y="615950"/>
                </a:lnTo>
                <a:lnTo>
                  <a:pt x="571500" y="644525"/>
                </a:lnTo>
                <a:lnTo>
                  <a:pt x="549275" y="644525"/>
                </a:lnTo>
                <a:lnTo>
                  <a:pt x="469900" y="622300"/>
                </a:lnTo>
                <a:lnTo>
                  <a:pt x="368300" y="581025"/>
                </a:lnTo>
                <a:lnTo>
                  <a:pt x="263525" y="536575"/>
                </a:lnTo>
                <a:lnTo>
                  <a:pt x="222250" y="514350"/>
                </a:lnTo>
                <a:lnTo>
                  <a:pt x="142875" y="454025"/>
                </a:lnTo>
                <a:lnTo>
                  <a:pt x="111125" y="422275"/>
                </a:lnTo>
                <a:lnTo>
                  <a:pt x="69850" y="374650"/>
                </a:lnTo>
                <a:lnTo>
                  <a:pt x="31750" y="320675"/>
                </a:lnTo>
                <a:lnTo>
                  <a:pt x="19050" y="298450"/>
                </a:lnTo>
                <a:lnTo>
                  <a:pt x="3175" y="269875"/>
                </a:lnTo>
                <a:lnTo>
                  <a:pt x="0" y="244475"/>
                </a:lnTo>
                <a:lnTo>
                  <a:pt x="0" y="225425"/>
                </a:lnTo>
                <a:lnTo>
                  <a:pt x="6350" y="212725"/>
                </a:lnTo>
                <a:lnTo>
                  <a:pt x="12700" y="209550"/>
                </a:lnTo>
                <a:lnTo>
                  <a:pt x="38100" y="209550"/>
                </a:lnTo>
                <a:lnTo>
                  <a:pt x="69850" y="219075"/>
                </a:lnTo>
                <a:lnTo>
                  <a:pt x="158750" y="254000"/>
                </a:lnTo>
                <a:lnTo>
                  <a:pt x="250825" y="288925"/>
                </a:lnTo>
                <a:lnTo>
                  <a:pt x="336550" y="307975"/>
                </a:lnTo>
                <a:lnTo>
                  <a:pt x="425450" y="323850"/>
                </a:lnTo>
                <a:lnTo>
                  <a:pt x="498475" y="330200"/>
                </a:lnTo>
                <a:lnTo>
                  <a:pt x="593725" y="333375"/>
                </a:lnTo>
                <a:lnTo>
                  <a:pt x="793750" y="317500"/>
                </a:lnTo>
                <a:lnTo>
                  <a:pt x="1089025" y="282575"/>
                </a:lnTo>
                <a:lnTo>
                  <a:pt x="1209675" y="263525"/>
                </a:lnTo>
                <a:lnTo>
                  <a:pt x="1454150" y="238125"/>
                </a:lnTo>
                <a:lnTo>
                  <a:pt x="1819275" y="200025"/>
                </a:lnTo>
                <a:lnTo>
                  <a:pt x="2149475" y="168275"/>
                </a:lnTo>
                <a:lnTo>
                  <a:pt x="2438400" y="142875"/>
                </a:lnTo>
                <a:lnTo>
                  <a:pt x="2701925" y="117475"/>
                </a:lnTo>
                <a:lnTo>
                  <a:pt x="2959100" y="95250"/>
                </a:lnTo>
                <a:lnTo>
                  <a:pt x="3048000" y="85725"/>
                </a:lnTo>
                <a:lnTo>
                  <a:pt x="3114675" y="66675"/>
                </a:lnTo>
                <a:lnTo>
                  <a:pt x="3232150" y="25400"/>
                </a:lnTo>
                <a:lnTo>
                  <a:pt x="3289300" y="0"/>
                </a:lnTo>
                <a:lnTo>
                  <a:pt x="3305175" y="0"/>
                </a:lnTo>
                <a:lnTo>
                  <a:pt x="3378200" y="9525"/>
                </a:lnTo>
                <a:lnTo>
                  <a:pt x="3492500" y="34925"/>
                </a:lnTo>
                <a:lnTo>
                  <a:pt x="3609975" y="66675"/>
                </a:lnTo>
                <a:lnTo>
                  <a:pt x="3663950" y="82550"/>
                </a:lnTo>
                <a:lnTo>
                  <a:pt x="3727450" y="111125"/>
                </a:lnTo>
                <a:lnTo>
                  <a:pt x="3778250" y="136525"/>
                </a:lnTo>
                <a:lnTo>
                  <a:pt x="3819525" y="158750"/>
                </a:lnTo>
                <a:lnTo>
                  <a:pt x="3857625" y="184150"/>
                </a:lnTo>
                <a:lnTo>
                  <a:pt x="3895725" y="215900"/>
                </a:lnTo>
                <a:lnTo>
                  <a:pt x="3924300" y="247650"/>
                </a:lnTo>
                <a:lnTo>
                  <a:pt x="3937000" y="276225"/>
                </a:lnTo>
                <a:lnTo>
                  <a:pt x="3937000" y="295275"/>
                </a:lnTo>
                <a:lnTo>
                  <a:pt x="3927475" y="320675"/>
                </a:lnTo>
                <a:lnTo>
                  <a:pt x="3898900" y="342900"/>
                </a:lnTo>
                <a:lnTo>
                  <a:pt x="3867150" y="358775"/>
                </a:lnTo>
                <a:lnTo>
                  <a:pt x="3838575" y="365125"/>
                </a:lnTo>
                <a:lnTo>
                  <a:pt x="3778250" y="365125"/>
                </a:lnTo>
                <a:lnTo>
                  <a:pt x="3686175" y="361950"/>
                </a:lnTo>
                <a:lnTo>
                  <a:pt x="3517900" y="349250"/>
                </a:lnTo>
                <a:lnTo>
                  <a:pt x="3327400" y="339725"/>
                </a:lnTo>
                <a:lnTo>
                  <a:pt x="3051175" y="333375"/>
                </a:lnTo>
                <a:lnTo>
                  <a:pt x="2841625" y="333375"/>
                </a:lnTo>
                <a:lnTo>
                  <a:pt x="2673350" y="333375"/>
                </a:lnTo>
                <a:lnTo>
                  <a:pt x="2616200" y="33337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5623F71-1769-409B-BACD-4590C2498A70}"/>
              </a:ext>
            </a:extLst>
          </p:cNvPr>
          <p:cNvGrpSpPr>
            <a:grpSpLocks/>
          </p:cNvGrpSpPr>
          <p:nvPr/>
        </p:nvGrpSpPr>
        <p:grpSpPr bwMode="auto">
          <a:xfrm>
            <a:off x="2943225" y="1443038"/>
            <a:ext cx="4221163" cy="4351337"/>
            <a:chOff x="3065463" y="1595438"/>
            <a:chExt cx="4221162" cy="4351337"/>
          </a:xfrm>
        </p:grpSpPr>
        <p:sp>
          <p:nvSpPr>
            <p:cNvPr id="22" name="フリーフォーム 108">
              <a:extLst>
                <a:ext uri="{FF2B5EF4-FFF2-40B4-BE49-F238E27FC236}">
                  <a16:creationId xmlns:a16="http://schemas.microsoft.com/office/drawing/2014/main" id="{E67FA148-44C9-46E5-B7BA-FC2EBC034240}"/>
                </a:ext>
              </a:extLst>
            </p:cNvPr>
            <p:cNvSpPr/>
            <p:nvPr/>
          </p:nvSpPr>
          <p:spPr>
            <a:xfrm>
              <a:off x="4668838" y="1595438"/>
              <a:ext cx="569913" cy="723900"/>
            </a:xfrm>
            <a:custGeom>
              <a:avLst/>
              <a:gdLst>
                <a:gd name="connsiteX0" fmla="*/ 204788 w 569119"/>
                <a:gd name="connsiteY0" fmla="*/ 435768 h 723900"/>
                <a:gd name="connsiteX1" fmla="*/ 207169 w 569119"/>
                <a:gd name="connsiteY1" fmla="*/ 723900 h 723900"/>
                <a:gd name="connsiteX2" fmla="*/ 457200 w 569119"/>
                <a:gd name="connsiteY2" fmla="*/ 697706 h 723900"/>
                <a:gd name="connsiteX3" fmla="*/ 476250 w 569119"/>
                <a:gd name="connsiteY3" fmla="*/ 588168 h 723900"/>
                <a:gd name="connsiteX4" fmla="*/ 485775 w 569119"/>
                <a:gd name="connsiteY4" fmla="*/ 511968 h 723900"/>
                <a:gd name="connsiteX5" fmla="*/ 497682 w 569119"/>
                <a:gd name="connsiteY5" fmla="*/ 442912 h 723900"/>
                <a:gd name="connsiteX6" fmla="*/ 507207 w 569119"/>
                <a:gd name="connsiteY6" fmla="*/ 400050 h 723900"/>
                <a:gd name="connsiteX7" fmla="*/ 514350 w 569119"/>
                <a:gd name="connsiteY7" fmla="*/ 378618 h 723900"/>
                <a:gd name="connsiteX8" fmla="*/ 523875 w 569119"/>
                <a:gd name="connsiteY8" fmla="*/ 364331 h 723900"/>
                <a:gd name="connsiteX9" fmla="*/ 538163 w 569119"/>
                <a:gd name="connsiteY9" fmla="*/ 333375 h 723900"/>
                <a:gd name="connsiteX10" fmla="*/ 554832 w 569119"/>
                <a:gd name="connsiteY10" fmla="*/ 302418 h 723900"/>
                <a:gd name="connsiteX11" fmla="*/ 564357 w 569119"/>
                <a:gd name="connsiteY11" fmla="*/ 273843 h 723900"/>
                <a:gd name="connsiteX12" fmla="*/ 566738 w 569119"/>
                <a:gd name="connsiteY12" fmla="*/ 257175 h 723900"/>
                <a:gd name="connsiteX13" fmla="*/ 569119 w 569119"/>
                <a:gd name="connsiteY13" fmla="*/ 235743 h 723900"/>
                <a:gd name="connsiteX14" fmla="*/ 569119 w 569119"/>
                <a:gd name="connsiteY14" fmla="*/ 219075 h 723900"/>
                <a:gd name="connsiteX15" fmla="*/ 564357 w 569119"/>
                <a:gd name="connsiteY15" fmla="*/ 197643 h 723900"/>
                <a:gd name="connsiteX16" fmla="*/ 552450 w 569119"/>
                <a:gd name="connsiteY16" fmla="*/ 180975 h 723900"/>
                <a:gd name="connsiteX17" fmla="*/ 523875 w 569119"/>
                <a:gd name="connsiteY17" fmla="*/ 161925 h 723900"/>
                <a:gd name="connsiteX18" fmla="*/ 457200 w 569119"/>
                <a:gd name="connsiteY18" fmla="*/ 128587 h 723900"/>
                <a:gd name="connsiteX19" fmla="*/ 395288 w 569119"/>
                <a:gd name="connsiteY19" fmla="*/ 104775 h 723900"/>
                <a:gd name="connsiteX20" fmla="*/ 288132 w 569119"/>
                <a:gd name="connsiteY20" fmla="*/ 66675 h 723900"/>
                <a:gd name="connsiteX21" fmla="*/ 157163 w 569119"/>
                <a:gd name="connsiteY21" fmla="*/ 28575 h 723900"/>
                <a:gd name="connsiteX22" fmla="*/ 66675 w 569119"/>
                <a:gd name="connsiteY22" fmla="*/ 4762 h 723900"/>
                <a:gd name="connsiteX23" fmla="*/ 42863 w 569119"/>
                <a:gd name="connsiteY23" fmla="*/ 0 h 723900"/>
                <a:gd name="connsiteX24" fmla="*/ 30957 w 569119"/>
                <a:gd name="connsiteY24" fmla="*/ 0 h 723900"/>
                <a:gd name="connsiteX25" fmla="*/ 16669 w 569119"/>
                <a:gd name="connsiteY25" fmla="*/ 2381 h 723900"/>
                <a:gd name="connsiteX26" fmla="*/ 4763 w 569119"/>
                <a:gd name="connsiteY26" fmla="*/ 11906 h 723900"/>
                <a:gd name="connsiteX27" fmla="*/ 0 w 569119"/>
                <a:gd name="connsiteY27" fmla="*/ 26193 h 723900"/>
                <a:gd name="connsiteX28" fmla="*/ 2382 w 569119"/>
                <a:gd name="connsiteY28" fmla="*/ 47625 h 723900"/>
                <a:gd name="connsiteX29" fmla="*/ 7144 w 569119"/>
                <a:gd name="connsiteY29" fmla="*/ 64293 h 723900"/>
                <a:gd name="connsiteX30" fmla="*/ 33338 w 569119"/>
                <a:gd name="connsiteY30" fmla="*/ 78581 h 723900"/>
                <a:gd name="connsiteX31" fmla="*/ 64294 w 569119"/>
                <a:gd name="connsiteY31" fmla="*/ 97631 h 723900"/>
                <a:gd name="connsiteX32" fmla="*/ 116682 w 569119"/>
                <a:gd name="connsiteY32" fmla="*/ 133350 h 723900"/>
                <a:gd name="connsiteX33" fmla="*/ 145257 w 569119"/>
                <a:gd name="connsiteY33" fmla="*/ 157162 h 723900"/>
                <a:gd name="connsiteX34" fmla="*/ 166688 w 569119"/>
                <a:gd name="connsiteY34" fmla="*/ 183356 h 723900"/>
                <a:gd name="connsiteX35" fmla="*/ 185738 w 569119"/>
                <a:gd name="connsiteY35" fmla="*/ 216693 h 723900"/>
                <a:gd name="connsiteX36" fmla="*/ 195263 w 569119"/>
                <a:gd name="connsiteY36" fmla="*/ 242887 h 723900"/>
                <a:gd name="connsiteX37" fmla="*/ 202407 w 569119"/>
                <a:gd name="connsiteY37" fmla="*/ 276225 h 723900"/>
                <a:gd name="connsiteX38" fmla="*/ 204788 w 569119"/>
                <a:gd name="connsiteY38" fmla="*/ 333375 h 723900"/>
                <a:gd name="connsiteX39" fmla="*/ 204788 w 569119"/>
                <a:gd name="connsiteY39" fmla="*/ 435768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69119" h="723900">
                  <a:moveTo>
                    <a:pt x="204788" y="435768"/>
                  </a:moveTo>
                  <a:cubicBezTo>
                    <a:pt x="205582" y="531812"/>
                    <a:pt x="206375" y="627856"/>
                    <a:pt x="207169" y="723900"/>
                  </a:cubicBezTo>
                  <a:lnTo>
                    <a:pt x="457200" y="697706"/>
                  </a:lnTo>
                  <a:lnTo>
                    <a:pt x="476250" y="588168"/>
                  </a:lnTo>
                  <a:lnTo>
                    <a:pt x="485775" y="511968"/>
                  </a:lnTo>
                  <a:lnTo>
                    <a:pt x="497682" y="442912"/>
                  </a:lnTo>
                  <a:lnTo>
                    <a:pt x="507207" y="400050"/>
                  </a:lnTo>
                  <a:lnTo>
                    <a:pt x="514350" y="378618"/>
                  </a:lnTo>
                  <a:lnTo>
                    <a:pt x="523875" y="364331"/>
                  </a:lnTo>
                  <a:lnTo>
                    <a:pt x="538163" y="333375"/>
                  </a:lnTo>
                  <a:lnTo>
                    <a:pt x="554832" y="302418"/>
                  </a:lnTo>
                  <a:lnTo>
                    <a:pt x="564357" y="273843"/>
                  </a:lnTo>
                  <a:lnTo>
                    <a:pt x="566738" y="257175"/>
                  </a:lnTo>
                  <a:lnTo>
                    <a:pt x="569119" y="235743"/>
                  </a:lnTo>
                  <a:lnTo>
                    <a:pt x="569119" y="219075"/>
                  </a:lnTo>
                  <a:lnTo>
                    <a:pt x="564357" y="197643"/>
                  </a:lnTo>
                  <a:lnTo>
                    <a:pt x="552450" y="180975"/>
                  </a:lnTo>
                  <a:lnTo>
                    <a:pt x="523875" y="161925"/>
                  </a:lnTo>
                  <a:lnTo>
                    <a:pt x="457200" y="128587"/>
                  </a:lnTo>
                  <a:lnTo>
                    <a:pt x="395288" y="104775"/>
                  </a:lnTo>
                  <a:lnTo>
                    <a:pt x="288132" y="66675"/>
                  </a:lnTo>
                  <a:lnTo>
                    <a:pt x="157163" y="28575"/>
                  </a:lnTo>
                  <a:lnTo>
                    <a:pt x="66675" y="4762"/>
                  </a:lnTo>
                  <a:lnTo>
                    <a:pt x="42863" y="0"/>
                  </a:lnTo>
                  <a:lnTo>
                    <a:pt x="30957" y="0"/>
                  </a:lnTo>
                  <a:lnTo>
                    <a:pt x="16669" y="2381"/>
                  </a:lnTo>
                  <a:lnTo>
                    <a:pt x="4763" y="11906"/>
                  </a:lnTo>
                  <a:lnTo>
                    <a:pt x="0" y="26193"/>
                  </a:lnTo>
                  <a:lnTo>
                    <a:pt x="2382" y="47625"/>
                  </a:lnTo>
                  <a:lnTo>
                    <a:pt x="7144" y="64293"/>
                  </a:lnTo>
                  <a:lnTo>
                    <a:pt x="33338" y="78581"/>
                  </a:lnTo>
                  <a:lnTo>
                    <a:pt x="64294" y="97631"/>
                  </a:lnTo>
                  <a:lnTo>
                    <a:pt x="116682" y="133350"/>
                  </a:lnTo>
                  <a:lnTo>
                    <a:pt x="145257" y="157162"/>
                  </a:lnTo>
                  <a:lnTo>
                    <a:pt x="166688" y="183356"/>
                  </a:lnTo>
                  <a:lnTo>
                    <a:pt x="185738" y="216693"/>
                  </a:lnTo>
                  <a:lnTo>
                    <a:pt x="195263" y="242887"/>
                  </a:lnTo>
                  <a:lnTo>
                    <a:pt x="202407" y="276225"/>
                  </a:lnTo>
                  <a:cubicBezTo>
                    <a:pt x="203201" y="295275"/>
                    <a:pt x="203994" y="314325"/>
                    <a:pt x="204788" y="333375"/>
                  </a:cubicBezTo>
                  <a:lnTo>
                    <a:pt x="204788" y="43576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09">
              <a:extLst>
                <a:ext uri="{FF2B5EF4-FFF2-40B4-BE49-F238E27FC236}">
                  <a16:creationId xmlns:a16="http://schemas.microsoft.com/office/drawing/2014/main" id="{F4FA7C1F-7D71-48E2-A918-DF28AB13493D}"/>
                </a:ext>
              </a:extLst>
            </p:cNvPr>
            <p:cNvSpPr/>
            <p:nvPr/>
          </p:nvSpPr>
          <p:spPr>
            <a:xfrm>
              <a:off x="3065463" y="2182813"/>
              <a:ext cx="425450" cy="1120775"/>
            </a:xfrm>
            <a:custGeom>
              <a:avLst/>
              <a:gdLst>
                <a:gd name="connsiteX0" fmla="*/ 407194 w 426244"/>
                <a:gd name="connsiteY0" fmla="*/ 519113 h 1119188"/>
                <a:gd name="connsiteX1" fmla="*/ 416719 w 426244"/>
                <a:gd name="connsiteY1" fmla="*/ 438150 h 1119188"/>
                <a:gd name="connsiteX2" fmla="*/ 426244 w 426244"/>
                <a:gd name="connsiteY2" fmla="*/ 347663 h 1119188"/>
                <a:gd name="connsiteX3" fmla="*/ 409575 w 426244"/>
                <a:gd name="connsiteY3" fmla="*/ 211932 h 1119188"/>
                <a:gd name="connsiteX4" fmla="*/ 390525 w 426244"/>
                <a:gd name="connsiteY4" fmla="*/ 154782 h 1119188"/>
                <a:gd name="connsiteX5" fmla="*/ 366712 w 426244"/>
                <a:gd name="connsiteY5" fmla="*/ 107157 h 1119188"/>
                <a:gd name="connsiteX6" fmla="*/ 345281 w 426244"/>
                <a:gd name="connsiteY6" fmla="*/ 69057 h 1119188"/>
                <a:gd name="connsiteX7" fmla="*/ 323850 w 426244"/>
                <a:gd name="connsiteY7" fmla="*/ 40482 h 1119188"/>
                <a:gd name="connsiteX8" fmla="*/ 297656 w 426244"/>
                <a:gd name="connsiteY8" fmla="*/ 14288 h 1119188"/>
                <a:gd name="connsiteX9" fmla="*/ 276225 w 426244"/>
                <a:gd name="connsiteY9" fmla="*/ 0 h 1119188"/>
                <a:gd name="connsiteX10" fmla="*/ 259556 w 426244"/>
                <a:gd name="connsiteY10" fmla="*/ 0 h 1119188"/>
                <a:gd name="connsiteX11" fmla="*/ 250031 w 426244"/>
                <a:gd name="connsiteY11" fmla="*/ 2382 h 1119188"/>
                <a:gd name="connsiteX12" fmla="*/ 245269 w 426244"/>
                <a:gd name="connsiteY12" fmla="*/ 9525 h 1119188"/>
                <a:gd name="connsiteX13" fmla="*/ 242887 w 426244"/>
                <a:gd name="connsiteY13" fmla="*/ 35719 h 1119188"/>
                <a:gd name="connsiteX14" fmla="*/ 245269 w 426244"/>
                <a:gd name="connsiteY14" fmla="*/ 59532 h 1119188"/>
                <a:gd name="connsiteX15" fmla="*/ 247650 w 426244"/>
                <a:gd name="connsiteY15" fmla="*/ 90488 h 1119188"/>
                <a:gd name="connsiteX16" fmla="*/ 245269 w 426244"/>
                <a:gd name="connsiteY16" fmla="*/ 140494 h 1119188"/>
                <a:gd name="connsiteX17" fmla="*/ 240506 w 426244"/>
                <a:gd name="connsiteY17" fmla="*/ 180975 h 1119188"/>
                <a:gd name="connsiteX18" fmla="*/ 233362 w 426244"/>
                <a:gd name="connsiteY18" fmla="*/ 226219 h 1119188"/>
                <a:gd name="connsiteX19" fmla="*/ 221456 w 426244"/>
                <a:gd name="connsiteY19" fmla="*/ 278607 h 1119188"/>
                <a:gd name="connsiteX20" fmla="*/ 209550 w 426244"/>
                <a:gd name="connsiteY20" fmla="*/ 326232 h 1119188"/>
                <a:gd name="connsiteX21" fmla="*/ 192881 w 426244"/>
                <a:gd name="connsiteY21" fmla="*/ 378619 h 1119188"/>
                <a:gd name="connsiteX22" fmla="*/ 159544 w 426244"/>
                <a:gd name="connsiteY22" fmla="*/ 459582 h 1119188"/>
                <a:gd name="connsiteX23" fmla="*/ 128587 w 426244"/>
                <a:gd name="connsiteY23" fmla="*/ 531019 h 1119188"/>
                <a:gd name="connsiteX24" fmla="*/ 100012 w 426244"/>
                <a:gd name="connsiteY24" fmla="*/ 588169 h 1119188"/>
                <a:gd name="connsiteX25" fmla="*/ 54769 w 426244"/>
                <a:gd name="connsiteY25" fmla="*/ 669132 h 1119188"/>
                <a:gd name="connsiteX26" fmla="*/ 30956 w 426244"/>
                <a:gd name="connsiteY26" fmla="*/ 709613 h 1119188"/>
                <a:gd name="connsiteX27" fmla="*/ 16669 w 426244"/>
                <a:gd name="connsiteY27" fmla="*/ 742950 h 1119188"/>
                <a:gd name="connsiteX28" fmla="*/ 4762 w 426244"/>
                <a:gd name="connsiteY28" fmla="*/ 788194 h 1119188"/>
                <a:gd name="connsiteX29" fmla="*/ 0 w 426244"/>
                <a:gd name="connsiteY29" fmla="*/ 845344 h 1119188"/>
                <a:gd name="connsiteX30" fmla="*/ 0 w 426244"/>
                <a:gd name="connsiteY30" fmla="*/ 897732 h 1119188"/>
                <a:gd name="connsiteX31" fmla="*/ 4762 w 426244"/>
                <a:gd name="connsiteY31" fmla="*/ 954882 h 1119188"/>
                <a:gd name="connsiteX32" fmla="*/ 16669 w 426244"/>
                <a:gd name="connsiteY32" fmla="*/ 1016794 h 1119188"/>
                <a:gd name="connsiteX33" fmla="*/ 28575 w 426244"/>
                <a:gd name="connsiteY33" fmla="*/ 1052513 h 1119188"/>
                <a:gd name="connsiteX34" fmla="*/ 42862 w 426244"/>
                <a:gd name="connsiteY34" fmla="*/ 1078707 h 1119188"/>
                <a:gd name="connsiteX35" fmla="*/ 64294 w 426244"/>
                <a:gd name="connsiteY35" fmla="*/ 1104900 h 1119188"/>
                <a:gd name="connsiteX36" fmla="*/ 83344 w 426244"/>
                <a:gd name="connsiteY36" fmla="*/ 1114425 h 1119188"/>
                <a:gd name="connsiteX37" fmla="*/ 95250 w 426244"/>
                <a:gd name="connsiteY37" fmla="*/ 1119188 h 1119188"/>
                <a:gd name="connsiteX38" fmla="*/ 121444 w 426244"/>
                <a:gd name="connsiteY38" fmla="*/ 1119188 h 1119188"/>
                <a:gd name="connsiteX39" fmla="*/ 142875 w 426244"/>
                <a:gd name="connsiteY39" fmla="*/ 1112044 h 1119188"/>
                <a:gd name="connsiteX40" fmla="*/ 161925 w 426244"/>
                <a:gd name="connsiteY40" fmla="*/ 1102519 h 1119188"/>
                <a:gd name="connsiteX41" fmla="*/ 188119 w 426244"/>
                <a:gd name="connsiteY41" fmla="*/ 1078707 h 1119188"/>
                <a:gd name="connsiteX42" fmla="*/ 211931 w 426244"/>
                <a:gd name="connsiteY42" fmla="*/ 1050132 h 1119188"/>
                <a:gd name="connsiteX43" fmla="*/ 238125 w 426244"/>
                <a:gd name="connsiteY43" fmla="*/ 1012032 h 1119188"/>
                <a:gd name="connsiteX44" fmla="*/ 266700 w 426244"/>
                <a:gd name="connsiteY44" fmla="*/ 966788 h 1119188"/>
                <a:gd name="connsiteX45" fmla="*/ 290512 w 426244"/>
                <a:gd name="connsiteY45" fmla="*/ 921544 h 1119188"/>
                <a:gd name="connsiteX46" fmla="*/ 314325 w 426244"/>
                <a:gd name="connsiteY46" fmla="*/ 869157 h 1119188"/>
                <a:gd name="connsiteX47" fmla="*/ 333375 w 426244"/>
                <a:gd name="connsiteY47" fmla="*/ 814388 h 1119188"/>
                <a:gd name="connsiteX48" fmla="*/ 354806 w 426244"/>
                <a:gd name="connsiteY48" fmla="*/ 742950 h 1119188"/>
                <a:gd name="connsiteX49" fmla="*/ 369094 w 426244"/>
                <a:gd name="connsiteY49" fmla="*/ 692944 h 1119188"/>
                <a:gd name="connsiteX50" fmla="*/ 383381 w 426244"/>
                <a:gd name="connsiteY50" fmla="*/ 638175 h 1119188"/>
                <a:gd name="connsiteX51" fmla="*/ 407194 w 426244"/>
                <a:gd name="connsiteY51" fmla="*/ 519113 h 1119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26244" h="1119188">
                  <a:moveTo>
                    <a:pt x="407194" y="519113"/>
                  </a:moveTo>
                  <a:lnTo>
                    <a:pt x="416719" y="438150"/>
                  </a:lnTo>
                  <a:lnTo>
                    <a:pt x="426244" y="347663"/>
                  </a:lnTo>
                  <a:lnTo>
                    <a:pt x="409575" y="211932"/>
                  </a:lnTo>
                  <a:lnTo>
                    <a:pt x="390525" y="154782"/>
                  </a:lnTo>
                  <a:lnTo>
                    <a:pt x="366712" y="107157"/>
                  </a:lnTo>
                  <a:lnTo>
                    <a:pt x="345281" y="69057"/>
                  </a:lnTo>
                  <a:lnTo>
                    <a:pt x="323850" y="40482"/>
                  </a:lnTo>
                  <a:lnTo>
                    <a:pt x="297656" y="14288"/>
                  </a:lnTo>
                  <a:lnTo>
                    <a:pt x="276225" y="0"/>
                  </a:lnTo>
                  <a:lnTo>
                    <a:pt x="259556" y="0"/>
                  </a:lnTo>
                  <a:lnTo>
                    <a:pt x="250031" y="2382"/>
                  </a:lnTo>
                  <a:lnTo>
                    <a:pt x="245269" y="9525"/>
                  </a:lnTo>
                  <a:lnTo>
                    <a:pt x="242887" y="35719"/>
                  </a:lnTo>
                  <a:lnTo>
                    <a:pt x="245269" y="59532"/>
                  </a:lnTo>
                  <a:lnTo>
                    <a:pt x="247650" y="90488"/>
                  </a:lnTo>
                  <a:lnTo>
                    <a:pt x="245269" y="140494"/>
                  </a:lnTo>
                  <a:lnTo>
                    <a:pt x="240506" y="180975"/>
                  </a:lnTo>
                  <a:lnTo>
                    <a:pt x="233362" y="226219"/>
                  </a:lnTo>
                  <a:lnTo>
                    <a:pt x="221456" y="278607"/>
                  </a:lnTo>
                  <a:lnTo>
                    <a:pt x="209550" y="326232"/>
                  </a:lnTo>
                  <a:lnTo>
                    <a:pt x="192881" y="378619"/>
                  </a:lnTo>
                  <a:lnTo>
                    <a:pt x="159544" y="459582"/>
                  </a:lnTo>
                  <a:lnTo>
                    <a:pt x="128587" y="531019"/>
                  </a:lnTo>
                  <a:lnTo>
                    <a:pt x="100012" y="588169"/>
                  </a:lnTo>
                  <a:lnTo>
                    <a:pt x="54769" y="669132"/>
                  </a:lnTo>
                  <a:lnTo>
                    <a:pt x="30956" y="709613"/>
                  </a:lnTo>
                  <a:lnTo>
                    <a:pt x="16669" y="742950"/>
                  </a:lnTo>
                  <a:lnTo>
                    <a:pt x="4762" y="788194"/>
                  </a:lnTo>
                  <a:lnTo>
                    <a:pt x="0" y="845344"/>
                  </a:lnTo>
                  <a:lnTo>
                    <a:pt x="0" y="897732"/>
                  </a:lnTo>
                  <a:lnTo>
                    <a:pt x="4762" y="954882"/>
                  </a:lnTo>
                  <a:lnTo>
                    <a:pt x="16669" y="1016794"/>
                  </a:lnTo>
                  <a:lnTo>
                    <a:pt x="28575" y="1052513"/>
                  </a:lnTo>
                  <a:lnTo>
                    <a:pt x="42862" y="1078707"/>
                  </a:lnTo>
                  <a:lnTo>
                    <a:pt x="64294" y="1104900"/>
                  </a:lnTo>
                  <a:lnTo>
                    <a:pt x="83344" y="1114425"/>
                  </a:lnTo>
                  <a:lnTo>
                    <a:pt x="95250" y="1119188"/>
                  </a:lnTo>
                  <a:lnTo>
                    <a:pt x="121444" y="1119188"/>
                  </a:lnTo>
                  <a:lnTo>
                    <a:pt x="142875" y="1112044"/>
                  </a:lnTo>
                  <a:lnTo>
                    <a:pt x="161925" y="1102519"/>
                  </a:lnTo>
                  <a:lnTo>
                    <a:pt x="188119" y="1078707"/>
                  </a:lnTo>
                  <a:lnTo>
                    <a:pt x="211931" y="1050132"/>
                  </a:lnTo>
                  <a:lnTo>
                    <a:pt x="238125" y="1012032"/>
                  </a:lnTo>
                  <a:lnTo>
                    <a:pt x="266700" y="966788"/>
                  </a:lnTo>
                  <a:lnTo>
                    <a:pt x="290512" y="921544"/>
                  </a:lnTo>
                  <a:lnTo>
                    <a:pt x="314325" y="869157"/>
                  </a:lnTo>
                  <a:lnTo>
                    <a:pt x="333375" y="814388"/>
                  </a:lnTo>
                  <a:lnTo>
                    <a:pt x="354806" y="742950"/>
                  </a:lnTo>
                  <a:lnTo>
                    <a:pt x="369094" y="692944"/>
                  </a:lnTo>
                  <a:lnTo>
                    <a:pt x="383381" y="638175"/>
                  </a:lnTo>
                  <a:lnTo>
                    <a:pt x="407194" y="51911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10">
              <a:extLst>
                <a:ext uri="{FF2B5EF4-FFF2-40B4-BE49-F238E27FC236}">
                  <a16:creationId xmlns:a16="http://schemas.microsoft.com/office/drawing/2014/main" id="{3CD7B5A1-B2AF-4272-94C8-B801DAA61995}"/>
                </a:ext>
              </a:extLst>
            </p:cNvPr>
            <p:cNvSpPr/>
            <p:nvPr/>
          </p:nvSpPr>
          <p:spPr>
            <a:xfrm>
              <a:off x="3416301" y="2085975"/>
              <a:ext cx="3870324" cy="492125"/>
            </a:xfrm>
            <a:custGeom>
              <a:avLst/>
              <a:gdLst>
                <a:gd name="connsiteX0" fmla="*/ 2295525 w 3870325"/>
                <a:gd name="connsiteY0" fmla="*/ 92075 h 492125"/>
                <a:gd name="connsiteX1" fmla="*/ 2016125 w 3870325"/>
                <a:gd name="connsiteY1" fmla="*/ 111125 h 492125"/>
                <a:gd name="connsiteX2" fmla="*/ 1774825 w 3870325"/>
                <a:gd name="connsiteY2" fmla="*/ 130175 h 492125"/>
                <a:gd name="connsiteX3" fmla="*/ 1701800 w 3870325"/>
                <a:gd name="connsiteY3" fmla="*/ 133350 h 492125"/>
                <a:gd name="connsiteX4" fmla="*/ 1308100 w 3870325"/>
                <a:gd name="connsiteY4" fmla="*/ 171450 h 492125"/>
                <a:gd name="connsiteX5" fmla="*/ 968375 w 3870325"/>
                <a:gd name="connsiteY5" fmla="*/ 209550 h 492125"/>
                <a:gd name="connsiteX6" fmla="*/ 720725 w 3870325"/>
                <a:gd name="connsiteY6" fmla="*/ 234950 h 492125"/>
                <a:gd name="connsiteX7" fmla="*/ 530225 w 3870325"/>
                <a:gd name="connsiteY7" fmla="*/ 257175 h 492125"/>
                <a:gd name="connsiteX8" fmla="*/ 320675 w 3870325"/>
                <a:gd name="connsiteY8" fmla="*/ 279400 h 492125"/>
                <a:gd name="connsiteX9" fmla="*/ 238125 w 3870325"/>
                <a:gd name="connsiteY9" fmla="*/ 288925 h 492125"/>
                <a:gd name="connsiteX10" fmla="*/ 155575 w 3870325"/>
                <a:gd name="connsiteY10" fmla="*/ 288925 h 492125"/>
                <a:gd name="connsiteX11" fmla="*/ 9525 w 3870325"/>
                <a:gd name="connsiteY11" fmla="*/ 288925 h 492125"/>
                <a:gd name="connsiteX12" fmla="*/ 0 w 3870325"/>
                <a:gd name="connsiteY12" fmla="*/ 288925 h 492125"/>
                <a:gd name="connsiteX13" fmla="*/ 9525 w 3870325"/>
                <a:gd name="connsiteY13" fmla="*/ 454025 h 492125"/>
                <a:gd name="connsiteX14" fmla="*/ 130175 w 3870325"/>
                <a:gd name="connsiteY14" fmla="*/ 476250 h 492125"/>
                <a:gd name="connsiteX15" fmla="*/ 231775 w 3870325"/>
                <a:gd name="connsiteY15" fmla="*/ 492125 h 492125"/>
                <a:gd name="connsiteX16" fmla="*/ 288925 w 3870325"/>
                <a:gd name="connsiteY16" fmla="*/ 479425 h 492125"/>
                <a:gd name="connsiteX17" fmla="*/ 409575 w 3870325"/>
                <a:gd name="connsiteY17" fmla="*/ 457200 h 492125"/>
                <a:gd name="connsiteX18" fmla="*/ 587375 w 3870325"/>
                <a:gd name="connsiteY18" fmla="*/ 428625 h 492125"/>
                <a:gd name="connsiteX19" fmla="*/ 835025 w 3870325"/>
                <a:gd name="connsiteY19" fmla="*/ 393700 h 492125"/>
                <a:gd name="connsiteX20" fmla="*/ 1060450 w 3870325"/>
                <a:gd name="connsiteY20" fmla="*/ 365125 h 492125"/>
                <a:gd name="connsiteX21" fmla="*/ 1225550 w 3870325"/>
                <a:gd name="connsiteY21" fmla="*/ 346075 h 492125"/>
                <a:gd name="connsiteX22" fmla="*/ 1460500 w 3870325"/>
                <a:gd name="connsiteY22" fmla="*/ 320675 h 492125"/>
                <a:gd name="connsiteX23" fmla="*/ 1685925 w 3870325"/>
                <a:gd name="connsiteY23" fmla="*/ 298450 h 492125"/>
                <a:gd name="connsiteX24" fmla="*/ 1876425 w 3870325"/>
                <a:gd name="connsiteY24" fmla="*/ 282575 h 492125"/>
                <a:gd name="connsiteX25" fmla="*/ 2051050 w 3870325"/>
                <a:gd name="connsiteY25" fmla="*/ 266700 h 492125"/>
                <a:gd name="connsiteX26" fmla="*/ 2314575 w 3870325"/>
                <a:gd name="connsiteY26" fmla="*/ 250825 h 492125"/>
                <a:gd name="connsiteX27" fmla="*/ 2501900 w 3870325"/>
                <a:gd name="connsiteY27" fmla="*/ 241300 h 492125"/>
                <a:gd name="connsiteX28" fmla="*/ 2708275 w 3870325"/>
                <a:gd name="connsiteY28" fmla="*/ 231775 h 492125"/>
                <a:gd name="connsiteX29" fmla="*/ 2889250 w 3870325"/>
                <a:gd name="connsiteY29" fmla="*/ 225425 h 492125"/>
                <a:gd name="connsiteX30" fmla="*/ 3076575 w 3870325"/>
                <a:gd name="connsiteY30" fmla="*/ 222250 h 492125"/>
                <a:gd name="connsiteX31" fmla="*/ 3244850 w 3870325"/>
                <a:gd name="connsiteY31" fmla="*/ 222250 h 492125"/>
                <a:gd name="connsiteX32" fmla="*/ 3302000 w 3870325"/>
                <a:gd name="connsiteY32" fmla="*/ 222250 h 492125"/>
                <a:gd name="connsiteX33" fmla="*/ 3324225 w 3870325"/>
                <a:gd name="connsiteY33" fmla="*/ 225425 h 492125"/>
                <a:gd name="connsiteX34" fmla="*/ 3810000 w 3870325"/>
                <a:gd name="connsiteY34" fmla="*/ 463550 h 492125"/>
                <a:gd name="connsiteX35" fmla="*/ 3829050 w 3870325"/>
                <a:gd name="connsiteY35" fmla="*/ 463550 h 492125"/>
                <a:gd name="connsiteX36" fmla="*/ 3844925 w 3870325"/>
                <a:gd name="connsiteY36" fmla="*/ 457200 h 492125"/>
                <a:gd name="connsiteX37" fmla="*/ 3857625 w 3870325"/>
                <a:gd name="connsiteY37" fmla="*/ 447675 h 492125"/>
                <a:gd name="connsiteX38" fmla="*/ 3867150 w 3870325"/>
                <a:gd name="connsiteY38" fmla="*/ 431800 h 492125"/>
                <a:gd name="connsiteX39" fmla="*/ 3870325 w 3870325"/>
                <a:gd name="connsiteY39" fmla="*/ 409575 h 492125"/>
                <a:gd name="connsiteX40" fmla="*/ 3870325 w 3870325"/>
                <a:gd name="connsiteY40" fmla="*/ 396875 h 492125"/>
                <a:gd name="connsiteX41" fmla="*/ 3870325 w 3870325"/>
                <a:gd name="connsiteY41" fmla="*/ 387350 h 492125"/>
                <a:gd name="connsiteX42" fmla="*/ 3860800 w 3870325"/>
                <a:gd name="connsiteY42" fmla="*/ 361950 h 492125"/>
                <a:gd name="connsiteX43" fmla="*/ 3832225 w 3870325"/>
                <a:gd name="connsiteY43" fmla="*/ 320675 h 492125"/>
                <a:gd name="connsiteX44" fmla="*/ 3800475 w 3870325"/>
                <a:gd name="connsiteY44" fmla="*/ 285750 h 492125"/>
                <a:gd name="connsiteX45" fmla="*/ 3736975 w 3870325"/>
                <a:gd name="connsiteY45" fmla="*/ 222250 h 492125"/>
                <a:gd name="connsiteX46" fmla="*/ 3679825 w 3870325"/>
                <a:gd name="connsiteY46" fmla="*/ 171450 h 492125"/>
                <a:gd name="connsiteX47" fmla="*/ 3629025 w 3870325"/>
                <a:gd name="connsiteY47" fmla="*/ 127000 h 492125"/>
                <a:gd name="connsiteX48" fmla="*/ 3543300 w 3870325"/>
                <a:gd name="connsiteY48" fmla="*/ 66675 h 492125"/>
                <a:gd name="connsiteX49" fmla="*/ 3473450 w 3870325"/>
                <a:gd name="connsiteY49" fmla="*/ 28575 h 492125"/>
                <a:gd name="connsiteX50" fmla="*/ 3416300 w 3870325"/>
                <a:gd name="connsiteY50" fmla="*/ 6350 h 492125"/>
                <a:gd name="connsiteX51" fmla="*/ 3381375 w 3870325"/>
                <a:gd name="connsiteY51" fmla="*/ 0 h 492125"/>
                <a:gd name="connsiteX52" fmla="*/ 3343275 w 3870325"/>
                <a:gd name="connsiteY52" fmla="*/ 6350 h 492125"/>
                <a:gd name="connsiteX53" fmla="*/ 3276600 w 3870325"/>
                <a:gd name="connsiteY53" fmla="*/ 19050 h 492125"/>
                <a:gd name="connsiteX54" fmla="*/ 3197225 w 3870325"/>
                <a:gd name="connsiteY54" fmla="*/ 25400 h 492125"/>
                <a:gd name="connsiteX55" fmla="*/ 3000375 w 3870325"/>
                <a:gd name="connsiteY55" fmla="*/ 41275 h 492125"/>
                <a:gd name="connsiteX56" fmla="*/ 2724150 w 3870325"/>
                <a:gd name="connsiteY56" fmla="*/ 60325 h 492125"/>
                <a:gd name="connsiteX57" fmla="*/ 2422525 w 3870325"/>
                <a:gd name="connsiteY57" fmla="*/ 82550 h 492125"/>
                <a:gd name="connsiteX58" fmla="*/ 2295525 w 3870325"/>
                <a:gd name="connsiteY58" fmla="*/ 92075 h 49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870325" h="492125">
                  <a:moveTo>
                    <a:pt x="2295525" y="92075"/>
                  </a:moveTo>
                  <a:lnTo>
                    <a:pt x="2016125" y="111125"/>
                  </a:lnTo>
                  <a:lnTo>
                    <a:pt x="1774825" y="130175"/>
                  </a:lnTo>
                  <a:lnTo>
                    <a:pt x="1701800" y="133350"/>
                  </a:lnTo>
                  <a:lnTo>
                    <a:pt x="1308100" y="171450"/>
                  </a:lnTo>
                  <a:lnTo>
                    <a:pt x="968375" y="209550"/>
                  </a:lnTo>
                  <a:lnTo>
                    <a:pt x="720725" y="234950"/>
                  </a:lnTo>
                  <a:lnTo>
                    <a:pt x="530225" y="257175"/>
                  </a:lnTo>
                  <a:lnTo>
                    <a:pt x="320675" y="279400"/>
                  </a:lnTo>
                  <a:lnTo>
                    <a:pt x="238125" y="288925"/>
                  </a:lnTo>
                  <a:lnTo>
                    <a:pt x="155575" y="288925"/>
                  </a:lnTo>
                  <a:lnTo>
                    <a:pt x="9525" y="288925"/>
                  </a:lnTo>
                  <a:lnTo>
                    <a:pt x="0" y="288925"/>
                  </a:lnTo>
                  <a:lnTo>
                    <a:pt x="9525" y="454025"/>
                  </a:lnTo>
                  <a:lnTo>
                    <a:pt x="130175" y="476250"/>
                  </a:lnTo>
                  <a:lnTo>
                    <a:pt x="231775" y="492125"/>
                  </a:lnTo>
                  <a:lnTo>
                    <a:pt x="288925" y="479425"/>
                  </a:lnTo>
                  <a:lnTo>
                    <a:pt x="409575" y="457200"/>
                  </a:lnTo>
                  <a:lnTo>
                    <a:pt x="587375" y="428625"/>
                  </a:lnTo>
                  <a:lnTo>
                    <a:pt x="835025" y="393700"/>
                  </a:lnTo>
                  <a:lnTo>
                    <a:pt x="1060450" y="365125"/>
                  </a:lnTo>
                  <a:lnTo>
                    <a:pt x="1225550" y="346075"/>
                  </a:lnTo>
                  <a:lnTo>
                    <a:pt x="1460500" y="320675"/>
                  </a:lnTo>
                  <a:lnTo>
                    <a:pt x="1685925" y="298450"/>
                  </a:lnTo>
                  <a:lnTo>
                    <a:pt x="1876425" y="282575"/>
                  </a:lnTo>
                  <a:lnTo>
                    <a:pt x="2051050" y="266700"/>
                  </a:lnTo>
                  <a:lnTo>
                    <a:pt x="2314575" y="250825"/>
                  </a:lnTo>
                  <a:lnTo>
                    <a:pt x="2501900" y="241300"/>
                  </a:lnTo>
                  <a:lnTo>
                    <a:pt x="2708275" y="231775"/>
                  </a:lnTo>
                  <a:lnTo>
                    <a:pt x="2889250" y="225425"/>
                  </a:lnTo>
                  <a:lnTo>
                    <a:pt x="3076575" y="222250"/>
                  </a:lnTo>
                  <a:lnTo>
                    <a:pt x="3244850" y="222250"/>
                  </a:lnTo>
                  <a:lnTo>
                    <a:pt x="3302000" y="222250"/>
                  </a:lnTo>
                  <a:lnTo>
                    <a:pt x="3324225" y="225425"/>
                  </a:lnTo>
                  <a:lnTo>
                    <a:pt x="3810000" y="463550"/>
                  </a:lnTo>
                  <a:lnTo>
                    <a:pt x="3829050" y="463550"/>
                  </a:lnTo>
                  <a:lnTo>
                    <a:pt x="3844925" y="457200"/>
                  </a:lnTo>
                  <a:lnTo>
                    <a:pt x="3857625" y="447675"/>
                  </a:lnTo>
                  <a:lnTo>
                    <a:pt x="3867150" y="431800"/>
                  </a:lnTo>
                  <a:lnTo>
                    <a:pt x="3870325" y="409575"/>
                  </a:lnTo>
                  <a:lnTo>
                    <a:pt x="3870325" y="396875"/>
                  </a:lnTo>
                  <a:lnTo>
                    <a:pt x="3870325" y="387350"/>
                  </a:lnTo>
                  <a:lnTo>
                    <a:pt x="3860800" y="361950"/>
                  </a:lnTo>
                  <a:lnTo>
                    <a:pt x="3832225" y="320675"/>
                  </a:lnTo>
                  <a:lnTo>
                    <a:pt x="3800475" y="285750"/>
                  </a:lnTo>
                  <a:lnTo>
                    <a:pt x="3736975" y="222250"/>
                  </a:lnTo>
                  <a:lnTo>
                    <a:pt x="3679825" y="171450"/>
                  </a:lnTo>
                  <a:lnTo>
                    <a:pt x="3629025" y="127000"/>
                  </a:lnTo>
                  <a:lnTo>
                    <a:pt x="3543300" y="66675"/>
                  </a:lnTo>
                  <a:lnTo>
                    <a:pt x="3473450" y="28575"/>
                  </a:lnTo>
                  <a:lnTo>
                    <a:pt x="3416300" y="6350"/>
                  </a:lnTo>
                  <a:lnTo>
                    <a:pt x="3381375" y="0"/>
                  </a:lnTo>
                  <a:lnTo>
                    <a:pt x="3343275" y="6350"/>
                  </a:lnTo>
                  <a:lnTo>
                    <a:pt x="3276600" y="19050"/>
                  </a:lnTo>
                  <a:lnTo>
                    <a:pt x="3197225" y="25400"/>
                  </a:lnTo>
                  <a:lnTo>
                    <a:pt x="3000375" y="41275"/>
                  </a:lnTo>
                  <a:lnTo>
                    <a:pt x="2724150" y="60325"/>
                  </a:lnTo>
                  <a:lnTo>
                    <a:pt x="2422525" y="82550"/>
                  </a:lnTo>
                  <a:lnTo>
                    <a:pt x="2295525" y="920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11">
              <a:extLst>
                <a:ext uri="{FF2B5EF4-FFF2-40B4-BE49-F238E27FC236}">
                  <a16:creationId xmlns:a16="http://schemas.microsoft.com/office/drawing/2014/main" id="{83D95DA1-A547-4486-A0AD-BD0F393F7C61}"/>
                </a:ext>
              </a:extLst>
            </p:cNvPr>
            <p:cNvSpPr/>
            <p:nvPr/>
          </p:nvSpPr>
          <p:spPr>
            <a:xfrm>
              <a:off x="6291262" y="2281238"/>
              <a:ext cx="990600" cy="685800"/>
            </a:xfrm>
            <a:custGeom>
              <a:avLst/>
              <a:gdLst>
                <a:gd name="connsiteX0" fmla="*/ 438150 w 990600"/>
                <a:gd name="connsiteY0" fmla="*/ 140493 h 685800"/>
                <a:gd name="connsiteX1" fmla="*/ 278606 w 990600"/>
                <a:gd name="connsiteY1" fmla="*/ 323850 h 685800"/>
                <a:gd name="connsiteX2" fmla="*/ 176212 w 990600"/>
                <a:gd name="connsiteY2" fmla="*/ 442912 h 685800"/>
                <a:gd name="connsiteX3" fmla="*/ 83343 w 990600"/>
                <a:gd name="connsiteY3" fmla="*/ 547687 h 685800"/>
                <a:gd name="connsiteX4" fmla="*/ 28575 w 990600"/>
                <a:gd name="connsiteY4" fmla="*/ 609600 h 685800"/>
                <a:gd name="connsiteX5" fmla="*/ 9525 w 990600"/>
                <a:gd name="connsiteY5" fmla="*/ 635793 h 685800"/>
                <a:gd name="connsiteX6" fmla="*/ 2381 w 990600"/>
                <a:gd name="connsiteY6" fmla="*/ 652462 h 685800"/>
                <a:gd name="connsiteX7" fmla="*/ 0 w 990600"/>
                <a:gd name="connsiteY7" fmla="*/ 664368 h 685800"/>
                <a:gd name="connsiteX8" fmla="*/ 0 w 990600"/>
                <a:gd name="connsiteY8" fmla="*/ 676275 h 685800"/>
                <a:gd name="connsiteX9" fmla="*/ 4762 w 990600"/>
                <a:gd name="connsiteY9" fmla="*/ 681037 h 685800"/>
                <a:gd name="connsiteX10" fmla="*/ 16668 w 990600"/>
                <a:gd name="connsiteY10" fmla="*/ 685800 h 685800"/>
                <a:gd name="connsiteX11" fmla="*/ 38100 w 990600"/>
                <a:gd name="connsiteY11" fmla="*/ 681037 h 685800"/>
                <a:gd name="connsiteX12" fmla="*/ 107156 w 990600"/>
                <a:gd name="connsiteY12" fmla="*/ 647700 h 685800"/>
                <a:gd name="connsiteX13" fmla="*/ 190500 w 990600"/>
                <a:gd name="connsiteY13" fmla="*/ 592931 h 685800"/>
                <a:gd name="connsiteX14" fmla="*/ 307181 w 990600"/>
                <a:gd name="connsiteY14" fmla="*/ 521493 h 685800"/>
                <a:gd name="connsiteX15" fmla="*/ 395287 w 990600"/>
                <a:gd name="connsiteY15" fmla="*/ 466725 h 685800"/>
                <a:gd name="connsiteX16" fmla="*/ 476250 w 990600"/>
                <a:gd name="connsiteY16" fmla="*/ 416718 h 685800"/>
                <a:gd name="connsiteX17" fmla="*/ 583406 w 990600"/>
                <a:gd name="connsiteY17" fmla="*/ 352425 h 685800"/>
                <a:gd name="connsiteX18" fmla="*/ 638175 w 990600"/>
                <a:gd name="connsiteY18" fmla="*/ 319087 h 685800"/>
                <a:gd name="connsiteX19" fmla="*/ 671512 w 990600"/>
                <a:gd name="connsiteY19" fmla="*/ 304800 h 685800"/>
                <a:gd name="connsiteX20" fmla="*/ 735806 w 990600"/>
                <a:gd name="connsiteY20" fmla="*/ 288131 h 685800"/>
                <a:gd name="connsiteX21" fmla="*/ 783431 w 990600"/>
                <a:gd name="connsiteY21" fmla="*/ 280987 h 685800"/>
                <a:gd name="connsiteX22" fmla="*/ 842962 w 990600"/>
                <a:gd name="connsiteY22" fmla="*/ 276225 h 685800"/>
                <a:gd name="connsiteX23" fmla="*/ 909637 w 990600"/>
                <a:gd name="connsiteY23" fmla="*/ 273843 h 685800"/>
                <a:gd name="connsiteX24" fmla="*/ 959643 w 990600"/>
                <a:gd name="connsiteY24" fmla="*/ 266700 h 685800"/>
                <a:gd name="connsiteX25" fmla="*/ 976312 w 990600"/>
                <a:gd name="connsiteY25" fmla="*/ 254793 h 685800"/>
                <a:gd name="connsiteX26" fmla="*/ 985837 w 990600"/>
                <a:gd name="connsiteY26" fmla="*/ 240506 h 685800"/>
                <a:gd name="connsiteX27" fmla="*/ 990600 w 990600"/>
                <a:gd name="connsiteY27" fmla="*/ 204787 h 685800"/>
                <a:gd name="connsiteX28" fmla="*/ 421481 w 990600"/>
                <a:gd name="connsiteY28" fmla="*/ 0 h 685800"/>
                <a:gd name="connsiteX29" fmla="*/ 461962 w 990600"/>
                <a:gd name="connsiteY29" fmla="*/ 45243 h 685800"/>
                <a:gd name="connsiteX30" fmla="*/ 471487 w 990600"/>
                <a:gd name="connsiteY30" fmla="*/ 61912 h 685800"/>
                <a:gd name="connsiteX31" fmla="*/ 476250 w 990600"/>
                <a:gd name="connsiteY31" fmla="*/ 76200 h 685800"/>
                <a:gd name="connsiteX32" fmla="*/ 476250 w 990600"/>
                <a:gd name="connsiteY32" fmla="*/ 85725 h 685800"/>
                <a:gd name="connsiteX33" fmla="*/ 438150 w 990600"/>
                <a:gd name="connsiteY33" fmla="*/ 140493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90600" h="685800">
                  <a:moveTo>
                    <a:pt x="438150" y="140493"/>
                  </a:moveTo>
                  <a:lnTo>
                    <a:pt x="278606" y="323850"/>
                  </a:lnTo>
                  <a:lnTo>
                    <a:pt x="176212" y="442912"/>
                  </a:lnTo>
                  <a:lnTo>
                    <a:pt x="83343" y="547687"/>
                  </a:lnTo>
                  <a:lnTo>
                    <a:pt x="28575" y="609600"/>
                  </a:lnTo>
                  <a:lnTo>
                    <a:pt x="9525" y="635793"/>
                  </a:lnTo>
                  <a:lnTo>
                    <a:pt x="2381" y="652462"/>
                  </a:lnTo>
                  <a:lnTo>
                    <a:pt x="0" y="664368"/>
                  </a:lnTo>
                  <a:lnTo>
                    <a:pt x="0" y="676275"/>
                  </a:lnTo>
                  <a:lnTo>
                    <a:pt x="4762" y="681037"/>
                  </a:lnTo>
                  <a:lnTo>
                    <a:pt x="16668" y="685800"/>
                  </a:lnTo>
                  <a:lnTo>
                    <a:pt x="38100" y="681037"/>
                  </a:lnTo>
                  <a:lnTo>
                    <a:pt x="107156" y="647700"/>
                  </a:lnTo>
                  <a:lnTo>
                    <a:pt x="190500" y="592931"/>
                  </a:lnTo>
                  <a:lnTo>
                    <a:pt x="307181" y="521493"/>
                  </a:lnTo>
                  <a:lnTo>
                    <a:pt x="395287" y="466725"/>
                  </a:lnTo>
                  <a:lnTo>
                    <a:pt x="476250" y="416718"/>
                  </a:lnTo>
                  <a:lnTo>
                    <a:pt x="583406" y="352425"/>
                  </a:lnTo>
                  <a:lnTo>
                    <a:pt x="638175" y="319087"/>
                  </a:lnTo>
                  <a:lnTo>
                    <a:pt x="671512" y="304800"/>
                  </a:lnTo>
                  <a:lnTo>
                    <a:pt x="735806" y="288131"/>
                  </a:lnTo>
                  <a:lnTo>
                    <a:pt x="783431" y="280987"/>
                  </a:lnTo>
                  <a:lnTo>
                    <a:pt x="842962" y="276225"/>
                  </a:lnTo>
                  <a:lnTo>
                    <a:pt x="909637" y="273843"/>
                  </a:lnTo>
                  <a:lnTo>
                    <a:pt x="959643" y="266700"/>
                  </a:lnTo>
                  <a:lnTo>
                    <a:pt x="976312" y="254793"/>
                  </a:lnTo>
                  <a:lnTo>
                    <a:pt x="985837" y="240506"/>
                  </a:lnTo>
                  <a:lnTo>
                    <a:pt x="990600" y="204787"/>
                  </a:lnTo>
                  <a:lnTo>
                    <a:pt x="421481" y="0"/>
                  </a:lnTo>
                  <a:lnTo>
                    <a:pt x="461962" y="45243"/>
                  </a:lnTo>
                  <a:lnTo>
                    <a:pt x="471487" y="61912"/>
                  </a:lnTo>
                  <a:lnTo>
                    <a:pt x="476250" y="76200"/>
                  </a:lnTo>
                  <a:lnTo>
                    <a:pt x="476250" y="85725"/>
                  </a:lnTo>
                  <a:lnTo>
                    <a:pt x="438150" y="14049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12">
              <a:extLst>
                <a:ext uri="{FF2B5EF4-FFF2-40B4-BE49-F238E27FC236}">
                  <a16:creationId xmlns:a16="http://schemas.microsoft.com/office/drawing/2014/main" id="{CCCBB637-CFEC-4DBB-A885-A55420CEC4B1}"/>
                </a:ext>
              </a:extLst>
            </p:cNvPr>
            <p:cNvSpPr/>
            <p:nvPr/>
          </p:nvSpPr>
          <p:spPr>
            <a:xfrm>
              <a:off x="3800476" y="2779713"/>
              <a:ext cx="2455861" cy="498475"/>
            </a:xfrm>
            <a:custGeom>
              <a:avLst/>
              <a:gdLst>
                <a:gd name="connsiteX0" fmla="*/ 1745456 w 2455069"/>
                <a:gd name="connsiteY0" fmla="*/ 300037 h 500062"/>
                <a:gd name="connsiteX1" fmla="*/ 1571625 w 2455069"/>
                <a:gd name="connsiteY1" fmla="*/ 311944 h 500062"/>
                <a:gd name="connsiteX2" fmla="*/ 1414463 w 2455069"/>
                <a:gd name="connsiteY2" fmla="*/ 328612 h 500062"/>
                <a:gd name="connsiteX3" fmla="*/ 1273969 w 2455069"/>
                <a:gd name="connsiteY3" fmla="*/ 342900 h 500062"/>
                <a:gd name="connsiteX4" fmla="*/ 1164431 w 2455069"/>
                <a:gd name="connsiteY4" fmla="*/ 354806 h 500062"/>
                <a:gd name="connsiteX5" fmla="*/ 1095375 w 2455069"/>
                <a:gd name="connsiteY5" fmla="*/ 369094 h 500062"/>
                <a:gd name="connsiteX6" fmla="*/ 976313 w 2455069"/>
                <a:gd name="connsiteY6" fmla="*/ 392906 h 500062"/>
                <a:gd name="connsiteX7" fmla="*/ 840581 w 2455069"/>
                <a:gd name="connsiteY7" fmla="*/ 419100 h 500062"/>
                <a:gd name="connsiteX8" fmla="*/ 721519 w 2455069"/>
                <a:gd name="connsiteY8" fmla="*/ 450056 h 500062"/>
                <a:gd name="connsiteX9" fmla="*/ 647700 w 2455069"/>
                <a:gd name="connsiteY9" fmla="*/ 469106 h 500062"/>
                <a:gd name="connsiteX10" fmla="*/ 600075 w 2455069"/>
                <a:gd name="connsiteY10" fmla="*/ 488156 h 500062"/>
                <a:gd name="connsiteX11" fmla="*/ 559594 w 2455069"/>
                <a:gd name="connsiteY11" fmla="*/ 497681 h 500062"/>
                <a:gd name="connsiteX12" fmla="*/ 535781 w 2455069"/>
                <a:gd name="connsiteY12" fmla="*/ 500062 h 500062"/>
                <a:gd name="connsiteX13" fmla="*/ 509588 w 2455069"/>
                <a:gd name="connsiteY13" fmla="*/ 495300 h 500062"/>
                <a:gd name="connsiteX14" fmla="*/ 454819 w 2455069"/>
                <a:gd name="connsiteY14" fmla="*/ 476250 h 500062"/>
                <a:gd name="connsiteX15" fmla="*/ 376238 w 2455069"/>
                <a:gd name="connsiteY15" fmla="*/ 440531 h 500062"/>
                <a:gd name="connsiteX16" fmla="*/ 285750 w 2455069"/>
                <a:gd name="connsiteY16" fmla="*/ 395287 h 500062"/>
                <a:gd name="connsiteX17" fmla="*/ 219075 w 2455069"/>
                <a:gd name="connsiteY17" fmla="*/ 359569 h 500062"/>
                <a:gd name="connsiteX18" fmla="*/ 157163 w 2455069"/>
                <a:gd name="connsiteY18" fmla="*/ 323850 h 500062"/>
                <a:gd name="connsiteX19" fmla="*/ 116681 w 2455069"/>
                <a:gd name="connsiteY19" fmla="*/ 300037 h 500062"/>
                <a:gd name="connsiteX20" fmla="*/ 78581 w 2455069"/>
                <a:gd name="connsiteY20" fmla="*/ 271462 h 500062"/>
                <a:gd name="connsiteX21" fmla="*/ 52388 w 2455069"/>
                <a:gd name="connsiteY21" fmla="*/ 247650 h 500062"/>
                <a:gd name="connsiteX22" fmla="*/ 33338 w 2455069"/>
                <a:gd name="connsiteY22" fmla="*/ 223837 h 500062"/>
                <a:gd name="connsiteX23" fmla="*/ 19050 w 2455069"/>
                <a:gd name="connsiteY23" fmla="*/ 200025 h 500062"/>
                <a:gd name="connsiteX24" fmla="*/ 4763 w 2455069"/>
                <a:gd name="connsiteY24" fmla="*/ 173831 h 500062"/>
                <a:gd name="connsiteX25" fmla="*/ 0 w 2455069"/>
                <a:gd name="connsiteY25" fmla="*/ 152400 h 500062"/>
                <a:gd name="connsiteX26" fmla="*/ 2381 w 2455069"/>
                <a:gd name="connsiteY26" fmla="*/ 142875 h 500062"/>
                <a:gd name="connsiteX27" fmla="*/ 9525 w 2455069"/>
                <a:gd name="connsiteY27" fmla="*/ 135731 h 500062"/>
                <a:gd name="connsiteX28" fmla="*/ 35719 w 2455069"/>
                <a:gd name="connsiteY28" fmla="*/ 133350 h 500062"/>
                <a:gd name="connsiteX29" fmla="*/ 54769 w 2455069"/>
                <a:gd name="connsiteY29" fmla="*/ 135731 h 500062"/>
                <a:gd name="connsiteX30" fmla="*/ 119063 w 2455069"/>
                <a:gd name="connsiteY30" fmla="*/ 164306 h 500062"/>
                <a:gd name="connsiteX31" fmla="*/ 216694 w 2455069"/>
                <a:gd name="connsiteY31" fmla="*/ 202406 h 500062"/>
                <a:gd name="connsiteX32" fmla="*/ 283369 w 2455069"/>
                <a:gd name="connsiteY32" fmla="*/ 226219 h 500062"/>
                <a:gd name="connsiteX33" fmla="*/ 311944 w 2455069"/>
                <a:gd name="connsiteY33" fmla="*/ 233362 h 500062"/>
                <a:gd name="connsiteX34" fmla="*/ 364331 w 2455069"/>
                <a:gd name="connsiteY34" fmla="*/ 240506 h 500062"/>
                <a:gd name="connsiteX35" fmla="*/ 428625 w 2455069"/>
                <a:gd name="connsiteY35" fmla="*/ 242887 h 500062"/>
                <a:gd name="connsiteX36" fmla="*/ 492919 w 2455069"/>
                <a:gd name="connsiteY36" fmla="*/ 242887 h 500062"/>
                <a:gd name="connsiteX37" fmla="*/ 538163 w 2455069"/>
                <a:gd name="connsiteY37" fmla="*/ 242887 h 500062"/>
                <a:gd name="connsiteX38" fmla="*/ 661988 w 2455069"/>
                <a:gd name="connsiteY38" fmla="*/ 233362 h 500062"/>
                <a:gd name="connsiteX39" fmla="*/ 826294 w 2455069"/>
                <a:gd name="connsiteY39" fmla="*/ 216694 h 500062"/>
                <a:gd name="connsiteX40" fmla="*/ 1042988 w 2455069"/>
                <a:gd name="connsiteY40" fmla="*/ 188119 h 500062"/>
                <a:gd name="connsiteX41" fmla="*/ 1200150 w 2455069"/>
                <a:gd name="connsiteY41" fmla="*/ 169069 h 500062"/>
                <a:gd name="connsiteX42" fmla="*/ 1414463 w 2455069"/>
                <a:gd name="connsiteY42" fmla="*/ 135731 h 500062"/>
                <a:gd name="connsiteX43" fmla="*/ 1578769 w 2455069"/>
                <a:gd name="connsiteY43" fmla="*/ 107156 h 500062"/>
                <a:gd name="connsiteX44" fmla="*/ 1695450 w 2455069"/>
                <a:gd name="connsiteY44" fmla="*/ 83344 h 500062"/>
                <a:gd name="connsiteX45" fmla="*/ 1790700 w 2455069"/>
                <a:gd name="connsiteY45" fmla="*/ 57150 h 500062"/>
                <a:gd name="connsiteX46" fmla="*/ 1850231 w 2455069"/>
                <a:gd name="connsiteY46" fmla="*/ 35719 h 500062"/>
                <a:gd name="connsiteX47" fmla="*/ 1885950 w 2455069"/>
                <a:gd name="connsiteY47" fmla="*/ 21431 h 500062"/>
                <a:gd name="connsiteX48" fmla="*/ 1921669 w 2455069"/>
                <a:gd name="connsiteY48" fmla="*/ 0 h 500062"/>
                <a:gd name="connsiteX49" fmla="*/ 1931194 w 2455069"/>
                <a:gd name="connsiteY49" fmla="*/ 0 h 500062"/>
                <a:gd name="connsiteX50" fmla="*/ 1990725 w 2455069"/>
                <a:gd name="connsiteY50" fmla="*/ 0 h 500062"/>
                <a:gd name="connsiteX51" fmla="*/ 2085975 w 2455069"/>
                <a:gd name="connsiteY51" fmla="*/ 14287 h 500062"/>
                <a:gd name="connsiteX52" fmla="*/ 2150269 w 2455069"/>
                <a:gd name="connsiteY52" fmla="*/ 28575 h 500062"/>
                <a:gd name="connsiteX53" fmla="*/ 2228850 w 2455069"/>
                <a:gd name="connsiteY53" fmla="*/ 54769 h 500062"/>
                <a:gd name="connsiteX54" fmla="*/ 2305050 w 2455069"/>
                <a:gd name="connsiteY54" fmla="*/ 90487 h 500062"/>
                <a:gd name="connsiteX55" fmla="*/ 2359819 w 2455069"/>
                <a:gd name="connsiteY55" fmla="*/ 121444 h 500062"/>
                <a:gd name="connsiteX56" fmla="*/ 2402681 w 2455069"/>
                <a:gd name="connsiteY56" fmla="*/ 150019 h 500062"/>
                <a:gd name="connsiteX57" fmla="*/ 2428875 w 2455069"/>
                <a:gd name="connsiteY57" fmla="*/ 169069 h 500062"/>
                <a:gd name="connsiteX58" fmla="*/ 2440781 w 2455069"/>
                <a:gd name="connsiteY58" fmla="*/ 178594 h 500062"/>
                <a:gd name="connsiteX59" fmla="*/ 2450306 w 2455069"/>
                <a:gd name="connsiteY59" fmla="*/ 200025 h 500062"/>
                <a:gd name="connsiteX60" fmla="*/ 2452688 w 2455069"/>
                <a:gd name="connsiteY60" fmla="*/ 221456 h 500062"/>
                <a:gd name="connsiteX61" fmla="*/ 2455069 w 2455069"/>
                <a:gd name="connsiteY61" fmla="*/ 242887 h 500062"/>
                <a:gd name="connsiteX62" fmla="*/ 2450306 w 2455069"/>
                <a:gd name="connsiteY62" fmla="*/ 259556 h 500062"/>
                <a:gd name="connsiteX63" fmla="*/ 2440781 w 2455069"/>
                <a:gd name="connsiteY63" fmla="*/ 271462 h 500062"/>
                <a:gd name="connsiteX64" fmla="*/ 2428875 w 2455069"/>
                <a:gd name="connsiteY64" fmla="*/ 283369 h 500062"/>
                <a:gd name="connsiteX65" fmla="*/ 2405063 w 2455069"/>
                <a:gd name="connsiteY65" fmla="*/ 292894 h 500062"/>
                <a:gd name="connsiteX66" fmla="*/ 2357438 w 2455069"/>
                <a:gd name="connsiteY66" fmla="*/ 297656 h 500062"/>
                <a:gd name="connsiteX67" fmla="*/ 2283619 w 2455069"/>
                <a:gd name="connsiteY67" fmla="*/ 302419 h 500062"/>
                <a:gd name="connsiteX68" fmla="*/ 2185988 w 2455069"/>
                <a:gd name="connsiteY68" fmla="*/ 300037 h 500062"/>
                <a:gd name="connsiteX69" fmla="*/ 2097881 w 2455069"/>
                <a:gd name="connsiteY69" fmla="*/ 295275 h 500062"/>
                <a:gd name="connsiteX70" fmla="*/ 1983581 w 2455069"/>
                <a:gd name="connsiteY70" fmla="*/ 288131 h 500062"/>
                <a:gd name="connsiteX71" fmla="*/ 1866900 w 2455069"/>
                <a:gd name="connsiteY71" fmla="*/ 295275 h 500062"/>
                <a:gd name="connsiteX72" fmla="*/ 1745456 w 2455069"/>
                <a:gd name="connsiteY72" fmla="*/ 300037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455069" h="500062">
                  <a:moveTo>
                    <a:pt x="1745456" y="300037"/>
                  </a:moveTo>
                  <a:lnTo>
                    <a:pt x="1571625" y="311944"/>
                  </a:lnTo>
                  <a:lnTo>
                    <a:pt x="1414463" y="328612"/>
                  </a:lnTo>
                  <a:lnTo>
                    <a:pt x="1273969" y="342900"/>
                  </a:lnTo>
                  <a:lnTo>
                    <a:pt x="1164431" y="354806"/>
                  </a:lnTo>
                  <a:lnTo>
                    <a:pt x="1095375" y="369094"/>
                  </a:lnTo>
                  <a:lnTo>
                    <a:pt x="976313" y="392906"/>
                  </a:lnTo>
                  <a:lnTo>
                    <a:pt x="840581" y="419100"/>
                  </a:lnTo>
                  <a:lnTo>
                    <a:pt x="721519" y="450056"/>
                  </a:lnTo>
                  <a:lnTo>
                    <a:pt x="647700" y="469106"/>
                  </a:lnTo>
                  <a:lnTo>
                    <a:pt x="600075" y="488156"/>
                  </a:lnTo>
                  <a:lnTo>
                    <a:pt x="559594" y="497681"/>
                  </a:lnTo>
                  <a:lnTo>
                    <a:pt x="535781" y="500062"/>
                  </a:lnTo>
                  <a:lnTo>
                    <a:pt x="509588" y="495300"/>
                  </a:lnTo>
                  <a:lnTo>
                    <a:pt x="454819" y="476250"/>
                  </a:lnTo>
                  <a:lnTo>
                    <a:pt x="376238" y="440531"/>
                  </a:lnTo>
                  <a:lnTo>
                    <a:pt x="285750" y="395287"/>
                  </a:lnTo>
                  <a:lnTo>
                    <a:pt x="219075" y="359569"/>
                  </a:lnTo>
                  <a:lnTo>
                    <a:pt x="157163" y="323850"/>
                  </a:lnTo>
                  <a:lnTo>
                    <a:pt x="116681" y="300037"/>
                  </a:lnTo>
                  <a:lnTo>
                    <a:pt x="78581" y="271462"/>
                  </a:lnTo>
                  <a:lnTo>
                    <a:pt x="52388" y="247650"/>
                  </a:lnTo>
                  <a:lnTo>
                    <a:pt x="33338" y="223837"/>
                  </a:lnTo>
                  <a:lnTo>
                    <a:pt x="19050" y="200025"/>
                  </a:lnTo>
                  <a:lnTo>
                    <a:pt x="4763" y="173831"/>
                  </a:lnTo>
                  <a:lnTo>
                    <a:pt x="0" y="152400"/>
                  </a:lnTo>
                  <a:lnTo>
                    <a:pt x="2381" y="142875"/>
                  </a:lnTo>
                  <a:lnTo>
                    <a:pt x="9525" y="135731"/>
                  </a:lnTo>
                  <a:lnTo>
                    <a:pt x="35719" y="133350"/>
                  </a:lnTo>
                  <a:lnTo>
                    <a:pt x="54769" y="135731"/>
                  </a:lnTo>
                  <a:lnTo>
                    <a:pt x="119063" y="164306"/>
                  </a:lnTo>
                  <a:lnTo>
                    <a:pt x="216694" y="202406"/>
                  </a:lnTo>
                  <a:lnTo>
                    <a:pt x="283369" y="226219"/>
                  </a:lnTo>
                  <a:lnTo>
                    <a:pt x="311944" y="233362"/>
                  </a:lnTo>
                  <a:lnTo>
                    <a:pt x="364331" y="240506"/>
                  </a:lnTo>
                  <a:lnTo>
                    <a:pt x="428625" y="242887"/>
                  </a:lnTo>
                  <a:lnTo>
                    <a:pt x="492919" y="242887"/>
                  </a:lnTo>
                  <a:lnTo>
                    <a:pt x="538163" y="242887"/>
                  </a:lnTo>
                  <a:lnTo>
                    <a:pt x="661988" y="233362"/>
                  </a:lnTo>
                  <a:lnTo>
                    <a:pt x="826294" y="216694"/>
                  </a:lnTo>
                  <a:lnTo>
                    <a:pt x="1042988" y="188119"/>
                  </a:lnTo>
                  <a:lnTo>
                    <a:pt x="1200150" y="169069"/>
                  </a:lnTo>
                  <a:lnTo>
                    <a:pt x="1414463" y="135731"/>
                  </a:lnTo>
                  <a:lnTo>
                    <a:pt x="1578769" y="107156"/>
                  </a:lnTo>
                  <a:lnTo>
                    <a:pt x="1695450" y="83344"/>
                  </a:lnTo>
                  <a:lnTo>
                    <a:pt x="1790700" y="57150"/>
                  </a:lnTo>
                  <a:lnTo>
                    <a:pt x="1850231" y="35719"/>
                  </a:lnTo>
                  <a:lnTo>
                    <a:pt x="1885950" y="21431"/>
                  </a:lnTo>
                  <a:lnTo>
                    <a:pt x="1921669" y="0"/>
                  </a:lnTo>
                  <a:lnTo>
                    <a:pt x="1931194" y="0"/>
                  </a:lnTo>
                  <a:lnTo>
                    <a:pt x="1990725" y="0"/>
                  </a:lnTo>
                  <a:lnTo>
                    <a:pt x="2085975" y="14287"/>
                  </a:lnTo>
                  <a:lnTo>
                    <a:pt x="2150269" y="28575"/>
                  </a:lnTo>
                  <a:lnTo>
                    <a:pt x="2228850" y="54769"/>
                  </a:lnTo>
                  <a:lnTo>
                    <a:pt x="2305050" y="90487"/>
                  </a:lnTo>
                  <a:lnTo>
                    <a:pt x="2359819" y="121444"/>
                  </a:lnTo>
                  <a:lnTo>
                    <a:pt x="2402681" y="150019"/>
                  </a:lnTo>
                  <a:lnTo>
                    <a:pt x="2428875" y="169069"/>
                  </a:lnTo>
                  <a:lnTo>
                    <a:pt x="2440781" y="178594"/>
                  </a:lnTo>
                  <a:lnTo>
                    <a:pt x="2450306" y="200025"/>
                  </a:lnTo>
                  <a:lnTo>
                    <a:pt x="2452688" y="221456"/>
                  </a:lnTo>
                  <a:lnTo>
                    <a:pt x="2455069" y="242887"/>
                  </a:lnTo>
                  <a:lnTo>
                    <a:pt x="2450306" y="259556"/>
                  </a:lnTo>
                  <a:lnTo>
                    <a:pt x="2440781" y="271462"/>
                  </a:lnTo>
                  <a:lnTo>
                    <a:pt x="2428875" y="283369"/>
                  </a:lnTo>
                  <a:lnTo>
                    <a:pt x="2405063" y="292894"/>
                  </a:lnTo>
                  <a:lnTo>
                    <a:pt x="2357438" y="297656"/>
                  </a:lnTo>
                  <a:lnTo>
                    <a:pt x="2283619" y="302419"/>
                  </a:lnTo>
                  <a:lnTo>
                    <a:pt x="2185988" y="300037"/>
                  </a:lnTo>
                  <a:lnTo>
                    <a:pt x="2097881" y="295275"/>
                  </a:lnTo>
                  <a:lnTo>
                    <a:pt x="1983581" y="288131"/>
                  </a:lnTo>
                  <a:lnTo>
                    <a:pt x="1866900" y="295275"/>
                  </a:lnTo>
                  <a:lnTo>
                    <a:pt x="1745456" y="3000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13">
              <a:extLst>
                <a:ext uri="{FF2B5EF4-FFF2-40B4-BE49-F238E27FC236}">
                  <a16:creationId xmlns:a16="http://schemas.microsoft.com/office/drawing/2014/main" id="{959C5AA4-26DA-4360-BB42-774C88FE25C8}"/>
                </a:ext>
              </a:extLst>
            </p:cNvPr>
            <p:cNvSpPr/>
            <p:nvPr/>
          </p:nvSpPr>
          <p:spPr>
            <a:xfrm>
              <a:off x="3827463" y="3557588"/>
              <a:ext cx="525463" cy="1689100"/>
            </a:xfrm>
            <a:custGeom>
              <a:avLst/>
              <a:gdLst>
                <a:gd name="connsiteX0" fmla="*/ 442912 w 526256"/>
                <a:gd name="connsiteY0" fmla="*/ 502443 h 1688306"/>
                <a:gd name="connsiteX1" fmla="*/ 466725 w 526256"/>
                <a:gd name="connsiteY1" fmla="*/ 742950 h 1688306"/>
                <a:gd name="connsiteX2" fmla="*/ 471487 w 526256"/>
                <a:gd name="connsiteY2" fmla="*/ 790575 h 1688306"/>
                <a:gd name="connsiteX3" fmla="*/ 485775 w 526256"/>
                <a:gd name="connsiteY3" fmla="*/ 873918 h 1688306"/>
                <a:gd name="connsiteX4" fmla="*/ 495300 w 526256"/>
                <a:gd name="connsiteY4" fmla="*/ 1033462 h 1688306"/>
                <a:gd name="connsiteX5" fmla="*/ 511969 w 526256"/>
                <a:gd name="connsiteY5" fmla="*/ 1300162 h 1688306"/>
                <a:gd name="connsiteX6" fmla="*/ 514350 w 526256"/>
                <a:gd name="connsiteY6" fmla="*/ 1364456 h 1688306"/>
                <a:gd name="connsiteX7" fmla="*/ 526256 w 526256"/>
                <a:gd name="connsiteY7" fmla="*/ 1519237 h 1688306"/>
                <a:gd name="connsiteX8" fmla="*/ 521494 w 526256"/>
                <a:gd name="connsiteY8" fmla="*/ 1545431 h 1688306"/>
                <a:gd name="connsiteX9" fmla="*/ 507206 w 526256"/>
                <a:gd name="connsiteY9" fmla="*/ 1590675 h 1688306"/>
                <a:gd name="connsiteX10" fmla="*/ 492919 w 526256"/>
                <a:gd name="connsiteY10" fmla="*/ 1621631 h 1688306"/>
                <a:gd name="connsiteX11" fmla="*/ 481012 w 526256"/>
                <a:gd name="connsiteY11" fmla="*/ 1643062 h 1688306"/>
                <a:gd name="connsiteX12" fmla="*/ 466725 w 526256"/>
                <a:gd name="connsiteY12" fmla="*/ 1664493 h 1688306"/>
                <a:gd name="connsiteX13" fmla="*/ 452437 w 526256"/>
                <a:gd name="connsiteY13" fmla="*/ 1678781 h 1688306"/>
                <a:gd name="connsiteX14" fmla="*/ 440531 w 526256"/>
                <a:gd name="connsiteY14" fmla="*/ 1685925 h 1688306"/>
                <a:gd name="connsiteX15" fmla="*/ 428625 w 526256"/>
                <a:gd name="connsiteY15" fmla="*/ 1688306 h 1688306"/>
                <a:gd name="connsiteX16" fmla="*/ 421481 w 526256"/>
                <a:gd name="connsiteY16" fmla="*/ 1688306 h 1688306"/>
                <a:gd name="connsiteX17" fmla="*/ 402431 w 526256"/>
                <a:gd name="connsiteY17" fmla="*/ 1683543 h 1688306"/>
                <a:gd name="connsiteX18" fmla="*/ 383381 w 526256"/>
                <a:gd name="connsiteY18" fmla="*/ 1669256 h 1688306"/>
                <a:gd name="connsiteX19" fmla="*/ 369094 w 526256"/>
                <a:gd name="connsiteY19" fmla="*/ 1652587 h 1688306"/>
                <a:gd name="connsiteX20" fmla="*/ 338137 w 526256"/>
                <a:gd name="connsiteY20" fmla="*/ 1604962 h 1688306"/>
                <a:gd name="connsiteX21" fmla="*/ 307181 w 526256"/>
                <a:gd name="connsiteY21" fmla="*/ 1545431 h 1688306"/>
                <a:gd name="connsiteX22" fmla="*/ 278606 w 526256"/>
                <a:gd name="connsiteY22" fmla="*/ 1485900 h 1688306"/>
                <a:gd name="connsiteX23" fmla="*/ 261937 w 526256"/>
                <a:gd name="connsiteY23" fmla="*/ 1447800 h 1688306"/>
                <a:gd name="connsiteX24" fmla="*/ 242887 w 526256"/>
                <a:gd name="connsiteY24" fmla="*/ 1390650 h 1688306"/>
                <a:gd name="connsiteX25" fmla="*/ 230981 w 526256"/>
                <a:gd name="connsiteY25" fmla="*/ 1345406 h 1688306"/>
                <a:gd name="connsiteX26" fmla="*/ 221456 w 526256"/>
                <a:gd name="connsiteY26" fmla="*/ 1290637 h 1688306"/>
                <a:gd name="connsiteX27" fmla="*/ 221456 w 526256"/>
                <a:gd name="connsiteY27" fmla="*/ 1264443 h 1688306"/>
                <a:gd name="connsiteX28" fmla="*/ 226219 w 526256"/>
                <a:gd name="connsiteY28" fmla="*/ 1204912 h 1688306"/>
                <a:gd name="connsiteX29" fmla="*/ 242887 w 526256"/>
                <a:gd name="connsiteY29" fmla="*/ 1071562 h 1688306"/>
                <a:gd name="connsiteX30" fmla="*/ 245269 w 526256"/>
                <a:gd name="connsiteY30" fmla="*/ 1050131 h 1688306"/>
                <a:gd name="connsiteX31" fmla="*/ 238125 w 526256"/>
                <a:gd name="connsiteY31" fmla="*/ 971550 h 1688306"/>
                <a:gd name="connsiteX32" fmla="*/ 228600 w 526256"/>
                <a:gd name="connsiteY32" fmla="*/ 835818 h 1688306"/>
                <a:gd name="connsiteX33" fmla="*/ 219075 w 526256"/>
                <a:gd name="connsiteY33" fmla="*/ 695325 h 1688306"/>
                <a:gd name="connsiteX34" fmla="*/ 211931 w 526256"/>
                <a:gd name="connsiteY34" fmla="*/ 588168 h 1688306"/>
                <a:gd name="connsiteX35" fmla="*/ 204787 w 526256"/>
                <a:gd name="connsiteY35" fmla="*/ 483393 h 1688306"/>
                <a:gd name="connsiteX36" fmla="*/ 200025 w 526256"/>
                <a:gd name="connsiteY36" fmla="*/ 440531 h 1688306"/>
                <a:gd name="connsiteX37" fmla="*/ 197644 w 526256"/>
                <a:gd name="connsiteY37" fmla="*/ 407193 h 1688306"/>
                <a:gd name="connsiteX38" fmla="*/ 192881 w 526256"/>
                <a:gd name="connsiteY38" fmla="*/ 378618 h 1688306"/>
                <a:gd name="connsiteX39" fmla="*/ 185737 w 526256"/>
                <a:gd name="connsiteY39" fmla="*/ 340518 h 1688306"/>
                <a:gd name="connsiteX40" fmla="*/ 176212 w 526256"/>
                <a:gd name="connsiteY40" fmla="*/ 297656 h 1688306"/>
                <a:gd name="connsiteX41" fmla="*/ 164306 w 526256"/>
                <a:gd name="connsiteY41" fmla="*/ 261937 h 1688306"/>
                <a:gd name="connsiteX42" fmla="*/ 147637 w 526256"/>
                <a:gd name="connsiteY42" fmla="*/ 223837 h 1688306"/>
                <a:gd name="connsiteX43" fmla="*/ 128587 w 526256"/>
                <a:gd name="connsiteY43" fmla="*/ 188118 h 1688306"/>
                <a:gd name="connsiteX44" fmla="*/ 119062 w 526256"/>
                <a:gd name="connsiteY44" fmla="*/ 171450 h 1688306"/>
                <a:gd name="connsiteX45" fmla="*/ 92869 w 526256"/>
                <a:gd name="connsiteY45" fmla="*/ 135731 h 1688306"/>
                <a:gd name="connsiteX46" fmla="*/ 73819 w 526256"/>
                <a:gd name="connsiteY46" fmla="*/ 114300 h 1688306"/>
                <a:gd name="connsiteX47" fmla="*/ 45244 w 526256"/>
                <a:gd name="connsiteY47" fmla="*/ 85725 h 1688306"/>
                <a:gd name="connsiteX48" fmla="*/ 21431 w 526256"/>
                <a:gd name="connsiteY48" fmla="*/ 66675 h 1688306"/>
                <a:gd name="connsiteX49" fmla="*/ 7144 w 526256"/>
                <a:gd name="connsiteY49" fmla="*/ 52387 h 1688306"/>
                <a:gd name="connsiteX50" fmla="*/ 0 w 526256"/>
                <a:gd name="connsiteY50" fmla="*/ 40481 h 1688306"/>
                <a:gd name="connsiteX51" fmla="*/ 0 w 526256"/>
                <a:gd name="connsiteY51" fmla="*/ 28575 h 1688306"/>
                <a:gd name="connsiteX52" fmla="*/ 4762 w 526256"/>
                <a:gd name="connsiteY52" fmla="*/ 14287 h 1688306"/>
                <a:gd name="connsiteX53" fmla="*/ 28575 w 526256"/>
                <a:gd name="connsiteY53" fmla="*/ 4762 h 1688306"/>
                <a:gd name="connsiteX54" fmla="*/ 50006 w 526256"/>
                <a:gd name="connsiteY54" fmla="*/ 0 h 1688306"/>
                <a:gd name="connsiteX55" fmla="*/ 66675 w 526256"/>
                <a:gd name="connsiteY55" fmla="*/ 2381 h 1688306"/>
                <a:gd name="connsiteX56" fmla="*/ 107156 w 526256"/>
                <a:gd name="connsiteY56" fmla="*/ 14287 h 1688306"/>
                <a:gd name="connsiteX57" fmla="*/ 173831 w 526256"/>
                <a:gd name="connsiteY57" fmla="*/ 45243 h 1688306"/>
                <a:gd name="connsiteX58" fmla="*/ 223837 w 526256"/>
                <a:gd name="connsiteY58" fmla="*/ 69056 h 1688306"/>
                <a:gd name="connsiteX59" fmla="*/ 276225 w 526256"/>
                <a:gd name="connsiteY59" fmla="*/ 97631 h 1688306"/>
                <a:gd name="connsiteX60" fmla="*/ 316706 w 526256"/>
                <a:gd name="connsiteY60" fmla="*/ 123825 h 1688306"/>
                <a:gd name="connsiteX61" fmla="*/ 364331 w 526256"/>
                <a:gd name="connsiteY61" fmla="*/ 164306 h 1688306"/>
                <a:gd name="connsiteX62" fmla="*/ 381000 w 526256"/>
                <a:gd name="connsiteY62" fmla="*/ 178593 h 1688306"/>
                <a:gd name="connsiteX63" fmla="*/ 419100 w 526256"/>
                <a:gd name="connsiteY63" fmla="*/ 271462 h 1688306"/>
                <a:gd name="connsiteX64" fmla="*/ 442912 w 526256"/>
                <a:gd name="connsiteY64" fmla="*/ 502443 h 168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26256" h="1688306">
                  <a:moveTo>
                    <a:pt x="442912" y="502443"/>
                  </a:moveTo>
                  <a:lnTo>
                    <a:pt x="466725" y="742950"/>
                  </a:lnTo>
                  <a:lnTo>
                    <a:pt x="471487" y="790575"/>
                  </a:lnTo>
                  <a:lnTo>
                    <a:pt x="485775" y="873918"/>
                  </a:lnTo>
                  <a:lnTo>
                    <a:pt x="495300" y="1033462"/>
                  </a:lnTo>
                  <a:lnTo>
                    <a:pt x="511969" y="1300162"/>
                  </a:lnTo>
                  <a:cubicBezTo>
                    <a:pt x="512763" y="1321593"/>
                    <a:pt x="513556" y="1343025"/>
                    <a:pt x="514350" y="1364456"/>
                  </a:cubicBezTo>
                  <a:lnTo>
                    <a:pt x="526256" y="1519237"/>
                  </a:lnTo>
                  <a:lnTo>
                    <a:pt x="521494" y="1545431"/>
                  </a:lnTo>
                  <a:lnTo>
                    <a:pt x="507206" y="1590675"/>
                  </a:lnTo>
                  <a:lnTo>
                    <a:pt x="492919" y="1621631"/>
                  </a:lnTo>
                  <a:lnTo>
                    <a:pt x="481012" y="1643062"/>
                  </a:lnTo>
                  <a:lnTo>
                    <a:pt x="466725" y="1664493"/>
                  </a:lnTo>
                  <a:lnTo>
                    <a:pt x="452437" y="1678781"/>
                  </a:lnTo>
                  <a:lnTo>
                    <a:pt x="440531" y="1685925"/>
                  </a:lnTo>
                  <a:lnTo>
                    <a:pt x="428625" y="1688306"/>
                  </a:lnTo>
                  <a:lnTo>
                    <a:pt x="421481" y="1688306"/>
                  </a:lnTo>
                  <a:lnTo>
                    <a:pt x="402431" y="1683543"/>
                  </a:lnTo>
                  <a:lnTo>
                    <a:pt x="383381" y="1669256"/>
                  </a:lnTo>
                  <a:lnTo>
                    <a:pt x="369094" y="1652587"/>
                  </a:lnTo>
                  <a:lnTo>
                    <a:pt x="338137" y="1604962"/>
                  </a:lnTo>
                  <a:lnTo>
                    <a:pt x="307181" y="1545431"/>
                  </a:lnTo>
                  <a:lnTo>
                    <a:pt x="278606" y="1485900"/>
                  </a:lnTo>
                  <a:lnTo>
                    <a:pt x="261937" y="1447800"/>
                  </a:lnTo>
                  <a:lnTo>
                    <a:pt x="242887" y="1390650"/>
                  </a:lnTo>
                  <a:lnTo>
                    <a:pt x="230981" y="1345406"/>
                  </a:lnTo>
                  <a:lnTo>
                    <a:pt x="221456" y="1290637"/>
                  </a:lnTo>
                  <a:lnTo>
                    <a:pt x="221456" y="1264443"/>
                  </a:lnTo>
                  <a:lnTo>
                    <a:pt x="226219" y="1204912"/>
                  </a:lnTo>
                  <a:lnTo>
                    <a:pt x="242887" y="1071562"/>
                  </a:lnTo>
                  <a:lnTo>
                    <a:pt x="245269" y="1050131"/>
                  </a:lnTo>
                  <a:lnTo>
                    <a:pt x="238125" y="971550"/>
                  </a:lnTo>
                  <a:lnTo>
                    <a:pt x="228600" y="835818"/>
                  </a:lnTo>
                  <a:lnTo>
                    <a:pt x="219075" y="695325"/>
                  </a:lnTo>
                  <a:lnTo>
                    <a:pt x="211931" y="588168"/>
                  </a:lnTo>
                  <a:lnTo>
                    <a:pt x="204787" y="483393"/>
                  </a:lnTo>
                  <a:lnTo>
                    <a:pt x="200025" y="440531"/>
                  </a:lnTo>
                  <a:lnTo>
                    <a:pt x="197644" y="407193"/>
                  </a:lnTo>
                  <a:lnTo>
                    <a:pt x="192881" y="378618"/>
                  </a:lnTo>
                  <a:lnTo>
                    <a:pt x="185737" y="340518"/>
                  </a:lnTo>
                  <a:lnTo>
                    <a:pt x="176212" y="297656"/>
                  </a:lnTo>
                  <a:lnTo>
                    <a:pt x="164306" y="261937"/>
                  </a:lnTo>
                  <a:lnTo>
                    <a:pt x="147637" y="223837"/>
                  </a:lnTo>
                  <a:lnTo>
                    <a:pt x="128587" y="188118"/>
                  </a:lnTo>
                  <a:lnTo>
                    <a:pt x="119062" y="171450"/>
                  </a:lnTo>
                  <a:lnTo>
                    <a:pt x="92869" y="135731"/>
                  </a:lnTo>
                  <a:lnTo>
                    <a:pt x="73819" y="114300"/>
                  </a:lnTo>
                  <a:lnTo>
                    <a:pt x="45244" y="85725"/>
                  </a:lnTo>
                  <a:lnTo>
                    <a:pt x="21431" y="66675"/>
                  </a:lnTo>
                  <a:lnTo>
                    <a:pt x="7144" y="52387"/>
                  </a:lnTo>
                  <a:lnTo>
                    <a:pt x="0" y="40481"/>
                  </a:lnTo>
                  <a:lnTo>
                    <a:pt x="0" y="28575"/>
                  </a:lnTo>
                  <a:lnTo>
                    <a:pt x="4762" y="14287"/>
                  </a:lnTo>
                  <a:lnTo>
                    <a:pt x="28575" y="4762"/>
                  </a:lnTo>
                  <a:lnTo>
                    <a:pt x="50006" y="0"/>
                  </a:lnTo>
                  <a:lnTo>
                    <a:pt x="66675" y="2381"/>
                  </a:lnTo>
                  <a:lnTo>
                    <a:pt x="107156" y="14287"/>
                  </a:lnTo>
                  <a:lnTo>
                    <a:pt x="173831" y="45243"/>
                  </a:lnTo>
                  <a:lnTo>
                    <a:pt x="223837" y="69056"/>
                  </a:lnTo>
                  <a:lnTo>
                    <a:pt x="276225" y="97631"/>
                  </a:lnTo>
                  <a:lnTo>
                    <a:pt x="316706" y="123825"/>
                  </a:lnTo>
                  <a:lnTo>
                    <a:pt x="364331" y="164306"/>
                  </a:lnTo>
                  <a:lnTo>
                    <a:pt x="381000" y="178593"/>
                  </a:lnTo>
                  <a:lnTo>
                    <a:pt x="419100" y="271462"/>
                  </a:lnTo>
                  <a:lnTo>
                    <a:pt x="442912" y="50244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14">
              <a:extLst>
                <a:ext uri="{FF2B5EF4-FFF2-40B4-BE49-F238E27FC236}">
                  <a16:creationId xmlns:a16="http://schemas.microsoft.com/office/drawing/2014/main" id="{A85E8C85-C958-4998-B049-331D5389B06D}"/>
                </a:ext>
              </a:extLst>
            </p:cNvPr>
            <p:cNvSpPr/>
            <p:nvPr/>
          </p:nvSpPr>
          <p:spPr>
            <a:xfrm>
              <a:off x="4151313" y="3475038"/>
              <a:ext cx="2108200" cy="1647825"/>
            </a:xfrm>
            <a:custGeom>
              <a:avLst/>
              <a:gdLst>
                <a:gd name="connsiteX0" fmla="*/ 1297781 w 2109787"/>
                <a:gd name="connsiteY0" fmla="*/ 90487 h 1647825"/>
                <a:gd name="connsiteX1" fmla="*/ 1150144 w 2109787"/>
                <a:gd name="connsiteY1" fmla="*/ 116681 h 1647825"/>
                <a:gd name="connsiteX2" fmla="*/ 1016794 w 2109787"/>
                <a:gd name="connsiteY2" fmla="*/ 140494 h 1647825"/>
                <a:gd name="connsiteX3" fmla="*/ 871537 w 2109787"/>
                <a:gd name="connsiteY3" fmla="*/ 161925 h 1647825"/>
                <a:gd name="connsiteX4" fmla="*/ 714375 w 2109787"/>
                <a:gd name="connsiteY4" fmla="*/ 185737 h 1647825"/>
                <a:gd name="connsiteX5" fmla="*/ 571500 w 2109787"/>
                <a:gd name="connsiteY5" fmla="*/ 204787 h 1647825"/>
                <a:gd name="connsiteX6" fmla="*/ 461962 w 2109787"/>
                <a:gd name="connsiteY6" fmla="*/ 219075 h 1647825"/>
                <a:gd name="connsiteX7" fmla="*/ 319087 w 2109787"/>
                <a:gd name="connsiteY7" fmla="*/ 235744 h 1647825"/>
                <a:gd name="connsiteX8" fmla="*/ 188119 w 2109787"/>
                <a:gd name="connsiteY8" fmla="*/ 250031 h 1647825"/>
                <a:gd name="connsiteX9" fmla="*/ 0 w 2109787"/>
                <a:gd name="connsiteY9" fmla="*/ 271462 h 1647825"/>
                <a:gd name="connsiteX10" fmla="*/ 26194 w 2109787"/>
                <a:gd name="connsiteY10" fmla="*/ 361950 h 1647825"/>
                <a:gd name="connsiteX11" fmla="*/ 204787 w 2109787"/>
                <a:gd name="connsiteY11" fmla="*/ 395287 h 1647825"/>
                <a:gd name="connsiteX12" fmla="*/ 223837 w 2109787"/>
                <a:gd name="connsiteY12" fmla="*/ 395287 h 1647825"/>
                <a:gd name="connsiteX13" fmla="*/ 314325 w 2109787"/>
                <a:gd name="connsiteY13" fmla="*/ 383381 h 1647825"/>
                <a:gd name="connsiteX14" fmla="*/ 516731 w 2109787"/>
                <a:gd name="connsiteY14" fmla="*/ 354806 h 1647825"/>
                <a:gd name="connsiteX15" fmla="*/ 773906 w 2109787"/>
                <a:gd name="connsiteY15" fmla="*/ 319087 h 1647825"/>
                <a:gd name="connsiteX16" fmla="*/ 997744 w 2109787"/>
                <a:gd name="connsiteY16" fmla="*/ 285750 h 1647825"/>
                <a:gd name="connsiteX17" fmla="*/ 1221581 w 2109787"/>
                <a:gd name="connsiteY17" fmla="*/ 254794 h 1647825"/>
                <a:gd name="connsiteX18" fmla="*/ 1412081 w 2109787"/>
                <a:gd name="connsiteY18" fmla="*/ 228600 h 1647825"/>
                <a:gd name="connsiteX19" fmla="*/ 1593056 w 2109787"/>
                <a:gd name="connsiteY19" fmla="*/ 202406 h 1647825"/>
                <a:gd name="connsiteX20" fmla="*/ 1669256 w 2109787"/>
                <a:gd name="connsiteY20" fmla="*/ 192881 h 1647825"/>
                <a:gd name="connsiteX21" fmla="*/ 1690687 w 2109787"/>
                <a:gd name="connsiteY21" fmla="*/ 195262 h 1647825"/>
                <a:gd name="connsiteX22" fmla="*/ 1712119 w 2109787"/>
                <a:gd name="connsiteY22" fmla="*/ 202406 h 1647825"/>
                <a:gd name="connsiteX23" fmla="*/ 1726406 w 2109787"/>
                <a:gd name="connsiteY23" fmla="*/ 214312 h 1647825"/>
                <a:gd name="connsiteX24" fmla="*/ 1738312 w 2109787"/>
                <a:gd name="connsiteY24" fmla="*/ 230981 h 1647825"/>
                <a:gd name="connsiteX25" fmla="*/ 1747837 w 2109787"/>
                <a:gd name="connsiteY25" fmla="*/ 250031 h 1647825"/>
                <a:gd name="connsiteX26" fmla="*/ 1750219 w 2109787"/>
                <a:gd name="connsiteY26" fmla="*/ 311944 h 1647825"/>
                <a:gd name="connsiteX27" fmla="*/ 1752600 w 2109787"/>
                <a:gd name="connsiteY27" fmla="*/ 452437 h 1647825"/>
                <a:gd name="connsiteX28" fmla="*/ 1752600 w 2109787"/>
                <a:gd name="connsiteY28" fmla="*/ 738187 h 1647825"/>
                <a:gd name="connsiteX29" fmla="*/ 1728787 w 2109787"/>
                <a:gd name="connsiteY29" fmla="*/ 821531 h 1647825"/>
                <a:gd name="connsiteX30" fmla="*/ 1719262 w 2109787"/>
                <a:gd name="connsiteY30" fmla="*/ 1035844 h 1647825"/>
                <a:gd name="connsiteX31" fmla="*/ 1707356 w 2109787"/>
                <a:gd name="connsiteY31" fmla="*/ 1281112 h 1647825"/>
                <a:gd name="connsiteX32" fmla="*/ 1721644 w 2109787"/>
                <a:gd name="connsiteY32" fmla="*/ 1609725 h 1647825"/>
                <a:gd name="connsiteX33" fmla="*/ 1724025 w 2109787"/>
                <a:gd name="connsiteY33" fmla="*/ 1624012 h 1647825"/>
                <a:gd name="connsiteX34" fmla="*/ 1738312 w 2109787"/>
                <a:gd name="connsiteY34" fmla="*/ 1633537 h 1647825"/>
                <a:gd name="connsiteX35" fmla="*/ 1764506 w 2109787"/>
                <a:gd name="connsiteY35" fmla="*/ 1643062 h 1647825"/>
                <a:gd name="connsiteX36" fmla="*/ 1793081 w 2109787"/>
                <a:gd name="connsiteY36" fmla="*/ 1647825 h 1647825"/>
                <a:gd name="connsiteX37" fmla="*/ 1828800 w 2109787"/>
                <a:gd name="connsiteY37" fmla="*/ 1645444 h 1647825"/>
                <a:gd name="connsiteX38" fmla="*/ 1862137 w 2109787"/>
                <a:gd name="connsiteY38" fmla="*/ 1635919 h 1647825"/>
                <a:gd name="connsiteX39" fmla="*/ 1881187 w 2109787"/>
                <a:gd name="connsiteY39" fmla="*/ 1624012 h 1647825"/>
                <a:gd name="connsiteX40" fmla="*/ 1900237 w 2109787"/>
                <a:gd name="connsiteY40" fmla="*/ 1604962 h 1647825"/>
                <a:gd name="connsiteX41" fmla="*/ 1912144 w 2109787"/>
                <a:gd name="connsiteY41" fmla="*/ 1588294 h 1647825"/>
                <a:gd name="connsiteX42" fmla="*/ 1926431 w 2109787"/>
                <a:gd name="connsiteY42" fmla="*/ 1559719 h 1647825"/>
                <a:gd name="connsiteX43" fmla="*/ 1931194 w 2109787"/>
                <a:gd name="connsiteY43" fmla="*/ 1533525 h 1647825"/>
                <a:gd name="connsiteX44" fmla="*/ 1935956 w 2109787"/>
                <a:gd name="connsiteY44" fmla="*/ 1471612 h 1647825"/>
                <a:gd name="connsiteX45" fmla="*/ 1945481 w 2109787"/>
                <a:gd name="connsiteY45" fmla="*/ 1350169 h 1647825"/>
                <a:gd name="connsiteX46" fmla="*/ 1955006 w 2109787"/>
                <a:gd name="connsiteY46" fmla="*/ 1231106 h 1647825"/>
                <a:gd name="connsiteX47" fmla="*/ 1964531 w 2109787"/>
                <a:gd name="connsiteY47" fmla="*/ 1116806 h 1647825"/>
                <a:gd name="connsiteX48" fmla="*/ 1976437 w 2109787"/>
                <a:gd name="connsiteY48" fmla="*/ 971550 h 1647825"/>
                <a:gd name="connsiteX49" fmla="*/ 1988344 w 2109787"/>
                <a:gd name="connsiteY49" fmla="*/ 835819 h 1647825"/>
                <a:gd name="connsiteX50" fmla="*/ 1997869 w 2109787"/>
                <a:gd name="connsiteY50" fmla="*/ 723900 h 1647825"/>
                <a:gd name="connsiteX51" fmla="*/ 2009775 w 2109787"/>
                <a:gd name="connsiteY51" fmla="*/ 583406 h 1647825"/>
                <a:gd name="connsiteX52" fmla="*/ 2019300 w 2109787"/>
                <a:gd name="connsiteY52" fmla="*/ 469106 h 1647825"/>
                <a:gd name="connsiteX53" fmla="*/ 2021681 w 2109787"/>
                <a:gd name="connsiteY53" fmla="*/ 461962 h 1647825"/>
                <a:gd name="connsiteX54" fmla="*/ 2035969 w 2109787"/>
                <a:gd name="connsiteY54" fmla="*/ 442912 h 1647825"/>
                <a:gd name="connsiteX55" fmla="*/ 2055019 w 2109787"/>
                <a:gd name="connsiteY55" fmla="*/ 416719 h 1647825"/>
                <a:gd name="connsiteX56" fmla="*/ 2076450 w 2109787"/>
                <a:gd name="connsiteY56" fmla="*/ 383381 h 1647825"/>
                <a:gd name="connsiteX57" fmla="*/ 2090737 w 2109787"/>
                <a:gd name="connsiteY57" fmla="*/ 354806 h 1647825"/>
                <a:gd name="connsiteX58" fmla="*/ 2107406 w 2109787"/>
                <a:gd name="connsiteY58" fmla="*/ 314325 h 1647825"/>
                <a:gd name="connsiteX59" fmla="*/ 2109787 w 2109787"/>
                <a:gd name="connsiteY59" fmla="*/ 292894 h 1647825"/>
                <a:gd name="connsiteX60" fmla="*/ 2107406 w 2109787"/>
                <a:gd name="connsiteY60" fmla="*/ 273844 h 1647825"/>
                <a:gd name="connsiteX61" fmla="*/ 2105025 w 2109787"/>
                <a:gd name="connsiteY61" fmla="*/ 254794 h 1647825"/>
                <a:gd name="connsiteX62" fmla="*/ 2093119 w 2109787"/>
                <a:gd name="connsiteY62" fmla="*/ 233362 h 1647825"/>
                <a:gd name="connsiteX63" fmla="*/ 2066925 w 2109787"/>
                <a:gd name="connsiteY63" fmla="*/ 200025 h 1647825"/>
                <a:gd name="connsiteX64" fmla="*/ 2005012 w 2109787"/>
                <a:gd name="connsiteY64" fmla="*/ 145256 h 1647825"/>
                <a:gd name="connsiteX65" fmla="*/ 1912144 w 2109787"/>
                <a:gd name="connsiteY65" fmla="*/ 76200 h 1647825"/>
                <a:gd name="connsiteX66" fmla="*/ 1835944 w 2109787"/>
                <a:gd name="connsiteY66" fmla="*/ 26194 h 1647825"/>
                <a:gd name="connsiteX67" fmla="*/ 1797844 w 2109787"/>
                <a:gd name="connsiteY67" fmla="*/ 7144 h 1647825"/>
                <a:gd name="connsiteX68" fmla="*/ 1778794 w 2109787"/>
                <a:gd name="connsiteY68" fmla="*/ 2381 h 1647825"/>
                <a:gd name="connsiteX69" fmla="*/ 1764506 w 2109787"/>
                <a:gd name="connsiteY69" fmla="*/ 0 h 1647825"/>
                <a:gd name="connsiteX70" fmla="*/ 1747837 w 2109787"/>
                <a:gd name="connsiteY70" fmla="*/ 0 h 1647825"/>
                <a:gd name="connsiteX71" fmla="*/ 1714500 w 2109787"/>
                <a:gd name="connsiteY71" fmla="*/ 0 h 1647825"/>
                <a:gd name="connsiteX72" fmla="*/ 1676400 w 2109787"/>
                <a:gd name="connsiteY72" fmla="*/ 7144 h 1647825"/>
                <a:gd name="connsiteX73" fmla="*/ 1633537 w 2109787"/>
                <a:gd name="connsiteY73" fmla="*/ 19050 h 1647825"/>
                <a:gd name="connsiteX74" fmla="*/ 1585912 w 2109787"/>
                <a:gd name="connsiteY74" fmla="*/ 35719 h 1647825"/>
                <a:gd name="connsiteX75" fmla="*/ 1566862 w 2109787"/>
                <a:gd name="connsiteY75" fmla="*/ 42862 h 1647825"/>
                <a:gd name="connsiteX76" fmla="*/ 1462087 w 2109787"/>
                <a:gd name="connsiteY76" fmla="*/ 61912 h 1647825"/>
                <a:gd name="connsiteX77" fmla="*/ 1297781 w 2109787"/>
                <a:gd name="connsiteY77" fmla="*/ 90487 h 164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109787" h="1647825">
                  <a:moveTo>
                    <a:pt x="1297781" y="90487"/>
                  </a:moveTo>
                  <a:lnTo>
                    <a:pt x="1150144" y="116681"/>
                  </a:lnTo>
                  <a:lnTo>
                    <a:pt x="1016794" y="140494"/>
                  </a:lnTo>
                  <a:lnTo>
                    <a:pt x="871537" y="161925"/>
                  </a:lnTo>
                  <a:lnTo>
                    <a:pt x="714375" y="185737"/>
                  </a:lnTo>
                  <a:lnTo>
                    <a:pt x="571500" y="204787"/>
                  </a:lnTo>
                  <a:lnTo>
                    <a:pt x="461962" y="219075"/>
                  </a:lnTo>
                  <a:lnTo>
                    <a:pt x="319087" y="235744"/>
                  </a:lnTo>
                  <a:lnTo>
                    <a:pt x="188119" y="250031"/>
                  </a:lnTo>
                  <a:lnTo>
                    <a:pt x="0" y="271462"/>
                  </a:lnTo>
                  <a:lnTo>
                    <a:pt x="26194" y="361950"/>
                  </a:lnTo>
                  <a:lnTo>
                    <a:pt x="204787" y="395287"/>
                  </a:lnTo>
                  <a:lnTo>
                    <a:pt x="223837" y="395287"/>
                  </a:lnTo>
                  <a:lnTo>
                    <a:pt x="314325" y="383381"/>
                  </a:lnTo>
                  <a:lnTo>
                    <a:pt x="516731" y="354806"/>
                  </a:lnTo>
                  <a:lnTo>
                    <a:pt x="773906" y="319087"/>
                  </a:lnTo>
                  <a:lnTo>
                    <a:pt x="997744" y="285750"/>
                  </a:lnTo>
                  <a:lnTo>
                    <a:pt x="1221581" y="254794"/>
                  </a:lnTo>
                  <a:lnTo>
                    <a:pt x="1412081" y="228600"/>
                  </a:lnTo>
                  <a:lnTo>
                    <a:pt x="1593056" y="202406"/>
                  </a:lnTo>
                  <a:lnTo>
                    <a:pt x="1669256" y="192881"/>
                  </a:lnTo>
                  <a:lnTo>
                    <a:pt x="1690687" y="195262"/>
                  </a:lnTo>
                  <a:lnTo>
                    <a:pt x="1712119" y="202406"/>
                  </a:lnTo>
                  <a:lnTo>
                    <a:pt x="1726406" y="214312"/>
                  </a:lnTo>
                  <a:lnTo>
                    <a:pt x="1738312" y="230981"/>
                  </a:lnTo>
                  <a:lnTo>
                    <a:pt x="1747837" y="250031"/>
                  </a:lnTo>
                  <a:lnTo>
                    <a:pt x="1750219" y="311944"/>
                  </a:lnTo>
                  <a:cubicBezTo>
                    <a:pt x="1751013" y="358775"/>
                    <a:pt x="1751806" y="405606"/>
                    <a:pt x="1752600" y="452437"/>
                  </a:cubicBezTo>
                  <a:lnTo>
                    <a:pt x="1752600" y="738187"/>
                  </a:lnTo>
                  <a:lnTo>
                    <a:pt x="1728787" y="821531"/>
                  </a:lnTo>
                  <a:lnTo>
                    <a:pt x="1719262" y="1035844"/>
                  </a:lnTo>
                  <a:lnTo>
                    <a:pt x="1707356" y="1281112"/>
                  </a:lnTo>
                  <a:lnTo>
                    <a:pt x="1721644" y="1609725"/>
                  </a:lnTo>
                  <a:lnTo>
                    <a:pt x="1724025" y="1624012"/>
                  </a:lnTo>
                  <a:lnTo>
                    <a:pt x="1738312" y="1633537"/>
                  </a:lnTo>
                  <a:lnTo>
                    <a:pt x="1764506" y="1643062"/>
                  </a:lnTo>
                  <a:lnTo>
                    <a:pt x="1793081" y="1647825"/>
                  </a:lnTo>
                  <a:lnTo>
                    <a:pt x="1828800" y="1645444"/>
                  </a:lnTo>
                  <a:lnTo>
                    <a:pt x="1862137" y="1635919"/>
                  </a:lnTo>
                  <a:lnTo>
                    <a:pt x="1881187" y="1624012"/>
                  </a:lnTo>
                  <a:lnTo>
                    <a:pt x="1900237" y="1604962"/>
                  </a:lnTo>
                  <a:lnTo>
                    <a:pt x="1912144" y="1588294"/>
                  </a:lnTo>
                  <a:lnTo>
                    <a:pt x="1926431" y="1559719"/>
                  </a:lnTo>
                  <a:lnTo>
                    <a:pt x="1931194" y="1533525"/>
                  </a:lnTo>
                  <a:lnTo>
                    <a:pt x="1935956" y="1471612"/>
                  </a:lnTo>
                  <a:lnTo>
                    <a:pt x="1945481" y="1350169"/>
                  </a:lnTo>
                  <a:lnTo>
                    <a:pt x="1955006" y="1231106"/>
                  </a:lnTo>
                  <a:lnTo>
                    <a:pt x="1964531" y="1116806"/>
                  </a:lnTo>
                  <a:lnTo>
                    <a:pt x="1976437" y="971550"/>
                  </a:lnTo>
                  <a:lnTo>
                    <a:pt x="1988344" y="835819"/>
                  </a:lnTo>
                  <a:lnTo>
                    <a:pt x="1997869" y="723900"/>
                  </a:lnTo>
                  <a:lnTo>
                    <a:pt x="2009775" y="583406"/>
                  </a:lnTo>
                  <a:lnTo>
                    <a:pt x="2019300" y="469106"/>
                  </a:lnTo>
                  <a:lnTo>
                    <a:pt x="2021681" y="461962"/>
                  </a:lnTo>
                  <a:lnTo>
                    <a:pt x="2035969" y="442912"/>
                  </a:lnTo>
                  <a:lnTo>
                    <a:pt x="2055019" y="416719"/>
                  </a:lnTo>
                  <a:lnTo>
                    <a:pt x="2076450" y="383381"/>
                  </a:lnTo>
                  <a:lnTo>
                    <a:pt x="2090737" y="354806"/>
                  </a:lnTo>
                  <a:lnTo>
                    <a:pt x="2107406" y="314325"/>
                  </a:lnTo>
                  <a:lnTo>
                    <a:pt x="2109787" y="292894"/>
                  </a:lnTo>
                  <a:lnTo>
                    <a:pt x="2107406" y="273844"/>
                  </a:lnTo>
                  <a:lnTo>
                    <a:pt x="2105025" y="254794"/>
                  </a:lnTo>
                  <a:lnTo>
                    <a:pt x="2093119" y="233362"/>
                  </a:lnTo>
                  <a:lnTo>
                    <a:pt x="2066925" y="200025"/>
                  </a:lnTo>
                  <a:lnTo>
                    <a:pt x="2005012" y="145256"/>
                  </a:lnTo>
                  <a:lnTo>
                    <a:pt x="1912144" y="76200"/>
                  </a:lnTo>
                  <a:lnTo>
                    <a:pt x="1835944" y="26194"/>
                  </a:lnTo>
                  <a:lnTo>
                    <a:pt x="1797844" y="7144"/>
                  </a:lnTo>
                  <a:lnTo>
                    <a:pt x="1778794" y="2381"/>
                  </a:lnTo>
                  <a:lnTo>
                    <a:pt x="1764506" y="0"/>
                  </a:lnTo>
                  <a:lnTo>
                    <a:pt x="1747837" y="0"/>
                  </a:lnTo>
                  <a:lnTo>
                    <a:pt x="1714500" y="0"/>
                  </a:lnTo>
                  <a:lnTo>
                    <a:pt x="1676400" y="7144"/>
                  </a:lnTo>
                  <a:lnTo>
                    <a:pt x="1633537" y="19050"/>
                  </a:lnTo>
                  <a:lnTo>
                    <a:pt x="1585912" y="35719"/>
                  </a:lnTo>
                  <a:lnTo>
                    <a:pt x="1566862" y="42862"/>
                  </a:lnTo>
                  <a:lnTo>
                    <a:pt x="1462087" y="61912"/>
                  </a:lnTo>
                  <a:lnTo>
                    <a:pt x="1297781" y="9048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15">
              <a:extLst>
                <a:ext uri="{FF2B5EF4-FFF2-40B4-BE49-F238E27FC236}">
                  <a16:creationId xmlns:a16="http://schemas.microsoft.com/office/drawing/2014/main" id="{51F67C55-4D87-4955-A0CF-45E97E5CC772}"/>
                </a:ext>
              </a:extLst>
            </p:cNvPr>
            <p:cNvSpPr/>
            <p:nvPr/>
          </p:nvSpPr>
          <p:spPr>
            <a:xfrm>
              <a:off x="4252913" y="4095750"/>
              <a:ext cx="1727200" cy="379413"/>
            </a:xfrm>
            <a:custGeom>
              <a:avLst/>
              <a:gdLst>
                <a:gd name="connsiteX0" fmla="*/ 1343025 w 1726406"/>
                <a:gd name="connsiteY0" fmla="*/ 223838 h 378619"/>
                <a:gd name="connsiteX1" fmla="*/ 1164431 w 1726406"/>
                <a:gd name="connsiteY1" fmla="*/ 247650 h 378619"/>
                <a:gd name="connsiteX2" fmla="*/ 947737 w 1726406"/>
                <a:gd name="connsiteY2" fmla="*/ 276225 h 378619"/>
                <a:gd name="connsiteX3" fmla="*/ 759618 w 1726406"/>
                <a:gd name="connsiteY3" fmla="*/ 302419 h 378619"/>
                <a:gd name="connsiteX4" fmla="*/ 495300 w 1726406"/>
                <a:gd name="connsiteY4" fmla="*/ 338138 h 378619"/>
                <a:gd name="connsiteX5" fmla="*/ 197643 w 1726406"/>
                <a:gd name="connsiteY5" fmla="*/ 376238 h 378619"/>
                <a:gd name="connsiteX6" fmla="*/ 173831 w 1726406"/>
                <a:gd name="connsiteY6" fmla="*/ 378619 h 378619"/>
                <a:gd name="connsiteX7" fmla="*/ 128587 w 1726406"/>
                <a:gd name="connsiteY7" fmla="*/ 369094 h 378619"/>
                <a:gd name="connsiteX8" fmla="*/ 7143 w 1726406"/>
                <a:gd name="connsiteY8" fmla="*/ 350044 h 378619"/>
                <a:gd name="connsiteX9" fmla="*/ 0 w 1726406"/>
                <a:gd name="connsiteY9" fmla="*/ 228600 h 378619"/>
                <a:gd name="connsiteX10" fmla="*/ 176212 w 1726406"/>
                <a:gd name="connsiteY10" fmla="*/ 204788 h 378619"/>
                <a:gd name="connsiteX11" fmla="*/ 469106 w 1726406"/>
                <a:gd name="connsiteY11" fmla="*/ 161925 h 378619"/>
                <a:gd name="connsiteX12" fmla="*/ 731043 w 1726406"/>
                <a:gd name="connsiteY12" fmla="*/ 126206 h 378619"/>
                <a:gd name="connsiteX13" fmla="*/ 995362 w 1726406"/>
                <a:gd name="connsiteY13" fmla="*/ 88106 h 378619"/>
                <a:gd name="connsiteX14" fmla="*/ 1152525 w 1726406"/>
                <a:gd name="connsiteY14" fmla="*/ 66675 h 378619"/>
                <a:gd name="connsiteX15" fmla="*/ 1188243 w 1726406"/>
                <a:gd name="connsiteY15" fmla="*/ 54769 h 378619"/>
                <a:gd name="connsiteX16" fmla="*/ 1257300 w 1726406"/>
                <a:gd name="connsiteY16" fmla="*/ 30956 h 378619"/>
                <a:gd name="connsiteX17" fmla="*/ 1326356 w 1726406"/>
                <a:gd name="connsiteY17" fmla="*/ 9525 h 378619"/>
                <a:gd name="connsiteX18" fmla="*/ 1366837 w 1726406"/>
                <a:gd name="connsiteY18" fmla="*/ 0 h 378619"/>
                <a:gd name="connsiteX19" fmla="*/ 1393031 w 1726406"/>
                <a:gd name="connsiteY19" fmla="*/ 0 h 378619"/>
                <a:gd name="connsiteX20" fmla="*/ 1423987 w 1726406"/>
                <a:gd name="connsiteY20" fmla="*/ 2381 h 378619"/>
                <a:gd name="connsiteX21" fmla="*/ 1485900 w 1726406"/>
                <a:gd name="connsiteY21" fmla="*/ 16669 h 378619"/>
                <a:gd name="connsiteX22" fmla="*/ 1583531 w 1726406"/>
                <a:gd name="connsiteY22" fmla="*/ 57150 h 378619"/>
                <a:gd name="connsiteX23" fmla="*/ 1726406 w 1726406"/>
                <a:gd name="connsiteY23" fmla="*/ 123825 h 378619"/>
                <a:gd name="connsiteX24" fmla="*/ 1707356 w 1726406"/>
                <a:gd name="connsiteY24" fmla="*/ 221456 h 378619"/>
                <a:gd name="connsiteX25" fmla="*/ 1535906 w 1726406"/>
                <a:gd name="connsiteY25" fmla="*/ 223838 h 378619"/>
                <a:gd name="connsiteX26" fmla="*/ 1343025 w 1726406"/>
                <a:gd name="connsiteY26" fmla="*/ 223838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26406" h="378619">
                  <a:moveTo>
                    <a:pt x="1343025" y="223838"/>
                  </a:moveTo>
                  <a:lnTo>
                    <a:pt x="1164431" y="247650"/>
                  </a:lnTo>
                  <a:lnTo>
                    <a:pt x="947737" y="276225"/>
                  </a:lnTo>
                  <a:lnTo>
                    <a:pt x="759618" y="302419"/>
                  </a:lnTo>
                  <a:lnTo>
                    <a:pt x="495300" y="338138"/>
                  </a:lnTo>
                  <a:lnTo>
                    <a:pt x="197643" y="376238"/>
                  </a:lnTo>
                  <a:lnTo>
                    <a:pt x="173831" y="378619"/>
                  </a:lnTo>
                  <a:lnTo>
                    <a:pt x="128587" y="369094"/>
                  </a:lnTo>
                  <a:lnTo>
                    <a:pt x="7143" y="350044"/>
                  </a:lnTo>
                  <a:lnTo>
                    <a:pt x="0" y="228600"/>
                  </a:lnTo>
                  <a:lnTo>
                    <a:pt x="176212" y="204788"/>
                  </a:lnTo>
                  <a:lnTo>
                    <a:pt x="469106" y="161925"/>
                  </a:lnTo>
                  <a:lnTo>
                    <a:pt x="731043" y="126206"/>
                  </a:lnTo>
                  <a:lnTo>
                    <a:pt x="995362" y="88106"/>
                  </a:lnTo>
                  <a:lnTo>
                    <a:pt x="1152525" y="66675"/>
                  </a:lnTo>
                  <a:lnTo>
                    <a:pt x="1188243" y="54769"/>
                  </a:lnTo>
                  <a:lnTo>
                    <a:pt x="1257300" y="30956"/>
                  </a:lnTo>
                  <a:lnTo>
                    <a:pt x="1326356" y="9525"/>
                  </a:lnTo>
                  <a:lnTo>
                    <a:pt x="1366837" y="0"/>
                  </a:lnTo>
                  <a:lnTo>
                    <a:pt x="1393031" y="0"/>
                  </a:lnTo>
                  <a:lnTo>
                    <a:pt x="1423987" y="2381"/>
                  </a:lnTo>
                  <a:lnTo>
                    <a:pt x="1485900" y="16669"/>
                  </a:lnTo>
                  <a:lnTo>
                    <a:pt x="1583531" y="57150"/>
                  </a:lnTo>
                  <a:lnTo>
                    <a:pt x="1726406" y="123825"/>
                  </a:lnTo>
                  <a:lnTo>
                    <a:pt x="1707356" y="221456"/>
                  </a:lnTo>
                  <a:lnTo>
                    <a:pt x="1535906" y="223838"/>
                  </a:lnTo>
                  <a:lnTo>
                    <a:pt x="1343025" y="22383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16">
              <a:extLst>
                <a:ext uri="{FF2B5EF4-FFF2-40B4-BE49-F238E27FC236}">
                  <a16:creationId xmlns:a16="http://schemas.microsoft.com/office/drawing/2014/main" id="{BD3132C9-F86A-4586-AEC7-1F5E2072A451}"/>
                </a:ext>
              </a:extLst>
            </p:cNvPr>
            <p:cNvSpPr/>
            <p:nvPr/>
          </p:nvSpPr>
          <p:spPr>
            <a:xfrm>
              <a:off x="4257676" y="4713288"/>
              <a:ext cx="1743075" cy="403225"/>
            </a:xfrm>
            <a:custGeom>
              <a:avLst/>
              <a:gdLst>
                <a:gd name="connsiteX0" fmla="*/ 1171575 w 1743075"/>
                <a:gd name="connsiteY0" fmla="*/ 50006 h 404812"/>
                <a:gd name="connsiteX1" fmla="*/ 852488 w 1743075"/>
                <a:gd name="connsiteY1" fmla="*/ 88106 h 404812"/>
                <a:gd name="connsiteX2" fmla="*/ 583406 w 1743075"/>
                <a:gd name="connsiteY2" fmla="*/ 123825 h 404812"/>
                <a:gd name="connsiteX3" fmla="*/ 359569 w 1743075"/>
                <a:gd name="connsiteY3" fmla="*/ 152400 h 404812"/>
                <a:gd name="connsiteX4" fmla="*/ 192881 w 1743075"/>
                <a:gd name="connsiteY4" fmla="*/ 171450 h 404812"/>
                <a:gd name="connsiteX5" fmla="*/ 0 w 1743075"/>
                <a:gd name="connsiteY5" fmla="*/ 197644 h 404812"/>
                <a:gd name="connsiteX6" fmla="*/ 42863 w 1743075"/>
                <a:gd name="connsiteY6" fmla="*/ 371475 h 404812"/>
                <a:gd name="connsiteX7" fmla="*/ 283369 w 1743075"/>
                <a:gd name="connsiteY7" fmla="*/ 340519 h 404812"/>
                <a:gd name="connsiteX8" fmla="*/ 497681 w 1743075"/>
                <a:gd name="connsiteY8" fmla="*/ 311944 h 404812"/>
                <a:gd name="connsiteX9" fmla="*/ 711994 w 1743075"/>
                <a:gd name="connsiteY9" fmla="*/ 283369 h 404812"/>
                <a:gd name="connsiteX10" fmla="*/ 962025 w 1743075"/>
                <a:gd name="connsiteY10" fmla="*/ 250031 h 404812"/>
                <a:gd name="connsiteX11" fmla="*/ 1162050 w 1743075"/>
                <a:gd name="connsiteY11" fmla="*/ 223837 h 404812"/>
                <a:gd name="connsiteX12" fmla="*/ 1285875 w 1743075"/>
                <a:gd name="connsiteY12" fmla="*/ 209550 h 404812"/>
                <a:gd name="connsiteX13" fmla="*/ 1343025 w 1743075"/>
                <a:gd name="connsiteY13" fmla="*/ 204787 h 404812"/>
                <a:gd name="connsiteX14" fmla="*/ 1378744 w 1743075"/>
                <a:gd name="connsiteY14" fmla="*/ 204787 h 404812"/>
                <a:gd name="connsiteX15" fmla="*/ 1426369 w 1743075"/>
                <a:gd name="connsiteY15" fmla="*/ 209550 h 404812"/>
                <a:gd name="connsiteX16" fmla="*/ 1464469 w 1743075"/>
                <a:gd name="connsiteY16" fmla="*/ 219075 h 404812"/>
                <a:gd name="connsiteX17" fmla="*/ 1495425 w 1743075"/>
                <a:gd name="connsiteY17" fmla="*/ 230981 h 404812"/>
                <a:gd name="connsiteX18" fmla="*/ 1516856 w 1743075"/>
                <a:gd name="connsiteY18" fmla="*/ 245269 h 404812"/>
                <a:gd name="connsiteX19" fmla="*/ 1533525 w 1743075"/>
                <a:gd name="connsiteY19" fmla="*/ 261937 h 404812"/>
                <a:gd name="connsiteX20" fmla="*/ 1545431 w 1743075"/>
                <a:gd name="connsiteY20" fmla="*/ 278606 h 404812"/>
                <a:gd name="connsiteX21" fmla="*/ 1559719 w 1743075"/>
                <a:gd name="connsiteY21" fmla="*/ 307181 h 404812"/>
                <a:gd name="connsiteX22" fmla="*/ 1571625 w 1743075"/>
                <a:gd name="connsiteY22" fmla="*/ 333375 h 404812"/>
                <a:gd name="connsiteX23" fmla="*/ 1583531 w 1743075"/>
                <a:gd name="connsiteY23" fmla="*/ 352425 h 404812"/>
                <a:gd name="connsiteX24" fmla="*/ 1593056 w 1743075"/>
                <a:gd name="connsiteY24" fmla="*/ 366712 h 404812"/>
                <a:gd name="connsiteX25" fmla="*/ 1602581 w 1743075"/>
                <a:gd name="connsiteY25" fmla="*/ 376237 h 404812"/>
                <a:gd name="connsiteX26" fmla="*/ 1614488 w 1743075"/>
                <a:gd name="connsiteY26" fmla="*/ 385762 h 404812"/>
                <a:gd name="connsiteX27" fmla="*/ 1650206 w 1743075"/>
                <a:gd name="connsiteY27" fmla="*/ 400050 h 404812"/>
                <a:gd name="connsiteX28" fmla="*/ 1704975 w 1743075"/>
                <a:gd name="connsiteY28" fmla="*/ 404812 h 404812"/>
                <a:gd name="connsiteX29" fmla="*/ 1743075 w 1743075"/>
                <a:gd name="connsiteY29" fmla="*/ 395287 h 404812"/>
                <a:gd name="connsiteX30" fmla="*/ 1666875 w 1743075"/>
                <a:gd name="connsiteY30" fmla="*/ 21431 h 404812"/>
                <a:gd name="connsiteX31" fmla="*/ 1566863 w 1743075"/>
                <a:gd name="connsiteY31" fmla="*/ 4762 h 404812"/>
                <a:gd name="connsiteX32" fmla="*/ 1526381 w 1743075"/>
                <a:gd name="connsiteY32" fmla="*/ 0 h 404812"/>
                <a:gd name="connsiteX33" fmla="*/ 1490663 w 1743075"/>
                <a:gd name="connsiteY33" fmla="*/ 0 h 404812"/>
                <a:gd name="connsiteX34" fmla="*/ 1464469 w 1743075"/>
                <a:gd name="connsiteY34" fmla="*/ 0 h 404812"/>
                <a:gd name="connsiteX35" fmla="*/ 1412081 w 1743075"/>
                <a:gd name="connsiteY35" fmla="*/ 7144 h 404812"/>
                <a:gd name="connsiteX36" fmla="*/ 1371600 w 1743075"/>
                <a:gd name="connsiteY36" fmla="*/ 16669 h 404812"/>
                <a:gd name="connsiteX37" fmla="*/ 1333500 w 1743075"/>
                <a:gd name="connsiteY37" fmla="*/ 28575 h 404812"/>
                <a:gd name="connsiteX38" fmla="*/ 1250156 w 1743075"/>
                <a:gd name="connsiteY38" fmla="*/ 40481 h 404812"/>
                <a:gd name="connsiteX39" fmla="*/ 1171575 w 1743075"/>
                <a:gd name="connsiteY39" fmla="*/ 50006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743075" h="404812">
                  <a:moveTo>
                    <a:pt x="1171575" y="50006"/>
                  </a:moveTo>
                  <a:lnTo>
                    <a:pt x="852488" y="88106"/>
                  </a:lnTo>
                  <a:lnTo>
                    <a:pt x="583406" y="123825"/>
                  </a:lnTo>
                  <a:lnTo>
                    <a:pt x="359569" y="152400"/>
                  </a:lnTo>
                  <a:lnTo>
                    <a:pt x="192881" y="171450"/>
                  </a:lnTo>
                  <a:lnTo>
                    <a:pt x="0" y="197644"/>
                  </a:lnTo>
                  <a:lnTo>
                    <a:pt x="42863" y="371475"/>
                  </a:lnTo>
                  <a:lnTo>
                    <a:pt x="283369" y="340519"/>
                  </a:lnTo>
                  <a:lnTo>
                    <a:pt x="497681" y="311944"/>
                  </a:lnTo>
                  <a:lnTo>
                    <a:pt x="711994" y="283369"/>
                  </a:lnTo>
                  <a:lnTo>
                    <a:pt x="962025" y="250031"/>
                  </a:lnTo>
                  <a:lnTo>
                    <a:pt x="1162050" y="223837"/>
                  </a:lnTo>
                  <a:lnTo>
                    <a:pt x="1285875" y="209550"/>
                  </a:lnTo>
                  <a:lnTo>
                    <a:pt x="1343025" y="204787"/>
                  </a:lnTo>
                  <a:lnTo>
                    <a:pt x="1378744" y="204787"/>
                  </a:lnTo>
                  <a:lnTo>
                    <a:pt x="1426369" y="209550"/>
                  </a:lnTo>
                  <a:lnTo>
                    <a:pt x="1464469" y="219075"/>
                  </a:lnTo>
                  <a:lnTo>
                    <a:pt x="1495425" y="230981"/>
                  </a:lnTo>
                  <a:lnTo>
                    <a:pt x="1516856" y="245269"/>
                  </a:lnTo>
                  <a:lnTo>
                    <a:pt x="1533525" y="261937"/>
                  </a:lnTo>
                  <a:lnTo>
                    <a:pt x="1545431" y="278606"/>
                  </a:lnTo>
                  <a:lnTo>
                    <a:pt x="1559719" y="307181"/>
                  </a:lnTo>
                  <a:lnTo>
                    <a:pt x="1571625" y="333375"/>
                  </a:lnTo>
                  <a:lnTo>
                    <a:pt x="1583531" y="352425"/>
                  </a:lnTo>
                  <a:lnTo>
                    <a:pt x="1593056" y="366712"/>
                  </a:lnTo>
                  <a:lnTo>
                    <a:pt x="1602581" y="376237"/>
                  </a:lnTo>
                  <a:lnTo>
                    <a:pt x="1614488" y="385762"/>
                  </a:lnTo>
                  <a:lnTo>
                    <a:pt x="1650206" y="400050"/>
                  </a:lnTo>
                  <a:lnTo>
                    <a:pt x="1704975" y="404812"/>
                  </a:lnTo>
                  <a:lnTo>
                    <a:pt x="1743075" y="395287"/>
                  </a:lnTo>
                  <a:lnTo>
                    <a:pt x="1666875" y="21431"/>
                  </a:lnTo>
                  <a:lnTo>
                    <a:pt x="1566863" y="4762"/>
                  </a:lnTo>
                  <a:lnTo>
                    <a:pt x="1526381" y="0"/>
                  </a:lnTo>
                  <a:lnTo>
                    <a:pt x="1490663" y="0"/>
                  </a:lnTo>
                  <a:lnTo>
                    <a:pt x="1464469" y="0"/>
                  </a:lnTo>
                  <a:lnTo>
                    <a:pt x="1412081" y="7144"/>
                  </a:lnTo>
                  <a:lnTo>
                    <a:pt x="1371600" y="16669"/>
                  </a:lnTo>
                  <a:lnTo>
                    <a:pt x="1333500" y="28575"/>
                  </a:lnTo>
                  <a:lnTo>
                    <a:pt x="1250156" y="40481"/>
                  </a:lnTo>
                  <a:lnTo>
                    <a:pt x="1171575" y="500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17">
              <a:extLst>
                <a:ext uri="{FF2B5EF4-FFF2-40B4-BE49-F238E27FC236}">
                  <a16:creationId xmlns:a16="http://schemas.microsoft.com/office/drawing/2014/main" id="{2D23E780-E153-4B4D-AD66-F42DFC20D97D}"/>
                </a:ext>
              </a:extLst>
            </p:cNvPr>
            <p:cNvSpPr/>
            <p:nvPr/>
          </p:nvSpPr>
          <p:spPr>
            <a:xfrm>
              <a:off x="3143251" y="5302250"/>
              <a:ext cx="3936999" cy="644525"/>
            </a:xfrm>
            <a:custGeom>
              <a:avLst/>
              <a:gdLst>
                <a:gd name="connsiteX0" fmla="*/ 2616200 w 3937000"/>
                <a:gd name="connsiteY0" fmla="*/ 333375 h 644525"/>
                <a:gd name="connsiteX1" fmla="*/ 2441575 w 3937000"/>
                <a:gd name="connsiteY1" fmla="*/ 339725 h 644525"/>
                <a:gd name="connsiteX2" fmla="*/ 2305050 w 3937000"/>
                <a:gd name="connsiteY2" fmla="*/ 346075 h 644525"/>
                <a:gd name="connsiteX3" fmla="*/ 2174875 w 3937000"/>
                <a:gd name="connsiteY3" fmla="*/ 352425 h 644525"/>
                <a:gd name="connsiteX4" fmla="*/ 2000250 w 3937000"/>
                <a:gd name="connsiteY4" fmla="*/ 365125 h 644525"/>
                <a:gd name="connsiteX5" fmla="*/ 1819275 w 3937000"/>
                <a:gd name="connsiteY5" fmla="*/ 384175 h 644525"/>
                <a:gd name="connsiteX6" fmla="*/ 1635125 w 3937000"/>
                <a:gd name="connsiteY6" fmla="*/ 406400 h 644525"/>
                <a:gd name="connsiteX7" fmla="*/ 1479550 w 3937000"/>
                <a:gd name="connsiteY7" fmla="*/ 425450 h 644525"/>
                <a:gd name="connsiteX8" fmla="*/ 1317625 w 3937000"/>
                <a:gd name="connsiteY8" fmla="*/ 450850 h 644525"/>
                <a:gd name="connsiteX9" fmla="*/ 1203325 w 3937000"/>
                <a:gd name="connsiteY9" fmla="*/ 469900 h 644525"/>
                <a:gd name="connsiteX10" fmla="*/ 1076325 w 3937000"/>
                <a:gd name="connsiteY10" fmla="*/ 492125 h 644525"/>
                <a:gd name="connsiteX11" fmla="*/ 968375 w 3937000"/>
                <a:gd name="connsiteY11" fmla="*/ 517525 h 644525"/>
                <a:gd name="connsiteX12" fmla="*/ 822325 w 3937000"/>
                <a:gd name="connsiteY12" fmla="*/ 555625 h 644525"/>
                <a:gd name="connsiteX13" fmla="*/ 720725 w 3937000"/>
                <a:gd name="connsiteY13" fmla="*/ 587375 h 644525"/>
                <a:gd name="connsiteX14" fmla="*/ 638175 w 3937000"/>
                <a:gd name="connsiteY14" fmla="*/ 615950 h 644525"/>
                <a:gd name="connsiteX15" fmla="*/ 571500 w 3937000"/>
                <a:gd name="connsiteY15" fmla="*/ 644525 h 644525"/>
                <a:gd name="connsiteX16" fmla="*/ 549275 w 3937000"/>
                <a:gd name="connsiteY16" fmla="*/ 644525 h 644525"/>
                <a:gd name="connsiteX17" fmla="*/ 469900 w 3937000"/>
                <a:gd name="connsiteY17" fmla="*/ 622300 h 644525"/>
                <a:gd name="connsiteX18" fmla="*/ 368300 w 3937000"/>
                <a:gd name="connsiteY18" fmla="*/ 581025 h 644525"/>
                <a:gd name="connsiteX19" fmla="*/ 263525 w 3937000"/>
                <a:gd name="connsiteY19" fmla="*/ 536575 h 644525"/>
                <a:gd name="connsiteX20" fmla="*/ 222250 w 3937000"/>
                <a:gd name="connsiteY20" fmla="*/ 514350 h 644525"/>
                <a:gd name="connsiteX21" fmla="*/ 142875 w 3937000"/>
                <a:gd name="connsiteY21" fmla="*/ 454025 h 644525"/>
                <a:gd name="connsiteX22" fmla="*/ 111125 w 3937000"/>
                <a:gd name="connsiteY22" fmla="*/ 422275 h 644525"/>
                <a:gd name="connsiteX23" fmla="*/ 69850 w 3937000"/>
                <a:gd name="connsiteY23" fmla="*/ 374650 h 644525"/>
                <a:gd name="connsiteX24" fmla="*/ 31750 w 3937000"/>
                <a:gd name="connsiteY24" fmla="*/ 320675 h 644525"/>
                <a:gd name="connsiteX25" fmla="*/ 19050 w 3937000"/>
                <a:gd name="connsiteY25" fmla="*/ 298450 h 644525"/>
                <a:gd name="connsiteX26" fmla="*/ 3175 w 3937000"/>
                <a:gd name="connsiteY26" fmla="*/ 269875 h 644525"/>
                <a:gd name="connsiteX27" fmla="*/ 0 w 3937000"/>
                <a:gd name="connsiteY27" fmla="*/ 244475 h 644525"/>
                <a:gd name="connsiteX28" fmla="*/ 0 w 3937000"/>
                <a:gd name="connsiteY28" fmla="*/ 225425 h 644525"/>
                <a:gd name="connsiteX29" fmla="*/ 6350 w 3937000"/>
                <a:gd name="connsiteY29" fmla="*/ 212725 h 644525"/>
                <a:gd name="connsiteX30" fmla="*/ 12700 w 3937000"/>
                <a:gd name="connsiteY30" fmla="*/ 209550 h 644525"/>
                <a:gd name="connsiteX31" fmla="*/ 38100 w 3937000"/>
                <a:gd name="connsiteY31" fmla="*/ 209550 h 644525"/>
                <a:gd name="connsiteX32" fmla="*/ 69850 w 3937000"/>
                <a:gd name="connsiteY32" fmla="*/ 219075 h 644525"/>
                <a:gd name="connsiteX33" fmla="*/ 158750 w 3937000"/>
                <a:gd name="connsiteY33" fmla="*/ 254000 h 644525"/>
                <a:gd name="connsiteX34" fmla="*/ 250825 w 3937000"/>
                <a:gd name="connsiteY34" fmla="*/ 288925 h 644525"/>
                <a:gd name="connsiteX35" fmla="*/ 336550 w 3937000"/>
                <a:gd name="connsiteY35" fmla="*/ 307975 h 644525"/>
                <a:gd name="connsiteX36" fmla="*/ 425450 w 3937000"/>
                <a:gd name="connsiteY36" fmla="*/ 323850 h 644525"/>
                <a:gd name="connsiteX37" fmla="*/ 498475 w 3937000"/>
                <a:gd name="connsiteY37" fmla="*/ 330200 h 644525"/>
                <a:gd name="connsiteX38" fmla="*/ 593725 w 3937000"/>
                <a:gd name="connsiteY38" fmla="*/ 333375 h 644525"/>
                <a:gd name="connsiteX39" fmla="*/ 793750 w 3937000"/>
                <a:gd name="connsiteY39" fmla="*/ 317500 h 644525"/>
                <a:gd name="connsiteX40" fmla="*/ 1089025 w 3937000"/>
                <a:gd name="connsiteY40" fmla="*/ 282575 h 644525"/>
                <a:gd name="connsiteX41" fmla="*/ 1209675 w 3937000"/>
                <a:gd name="connsiteY41" fmla="*/ 263525 h 644525"/>
                <a:gd name="connsiteX42" fmla="*/ 1454150 w 3937000"/>
                <a:gd name="connsiteY42" fmla="*/ 238125 h 644525"/>
                <a:gd name="connsiteX43" fmla="*/ 1819275 w 3937000"/>
                <a:gd name="connsiteY43" fmla="*/ 200025 h 644525"/>
                <a:gd name="connsiteX44" fmla="*/ 2149475 w 3937000"/>
                <a:gd name="connsiteY44" fmla="*/ 168275 h 644525"/>
                <a:gd name="connsiteX45" fmla="*/ 2438400 w 3937000"/>
                <a:gd name="connsiteY45" fmla="*/ 142875 h 644525"/>
                <a:gd name="connsiteX46" fmla="*/ 2701925 w 3937000"/>
                <a:gd name="connsiteY46" fmla="*/ 117475 h 644525"/>
                <a:gd name="connsiteX47" fmla="*/ 2959100 w 3937000"/>
                <a:gd name="connsiteY47" fmla="*/ 95250 h 644525"/>
                <a:gd name="connsiteX48" fmla="*/ 3048000 w 3937000"/>
                <a:gd name="connsiteY48" fmla="*/ 85725 h 644525"/>
                <a:gd name="connsiteX49" fmla="*/ 3114675 w 3937000"/>
                <a:gd name="connsiteY49" fmla="*/ 66675 h 644525"/>
                <a:gd name="connsiteX50" fmla="*/ 3232150 w 3937000"/>
                <a:gd name="connsiteY50" fmla="*/ 25400 h 644525"/>
                <a:gd name="connsiteX51" fmla="*/ 3289300 w 3937000"/>
                <a:gd name="connsiteY51" fmla="*/ 0 h 644525"/>
                <a:gd name="connsiteX52" fmla="*/ 3305175 w 3937000"/>
                <a:gd name="connsiteY52" fmla="*/ 0 h 644525"/>
                <a:gd name="connsiteX53" fmla="*/ 3378200 w 3937000"/>
                <a:gd name="connsiteY53" fmla="*/ 9525 h 644525"/>
                <a:gd name="connsiteX54" fmla="*/ 3492500 w 3937000"/>
                <a:gd name="connsiteY54" fmla="*/ 34925 h 644525"/>
                <a:gd name="connsiteX55" fmla="*/ 3609975 w 3937000"/>
                <a:gd name="connsiteY55" fmla="*/ 66675 h 644525"/>
                <a:gd name="connsiteX56" fmla="*/ 3663950 w 3937000"/>
                <a:gd name="connsiteY56" fmla="*/ 82550 h 644525"/>
                <a:gd name="connsiteX57" fmla="*/ 3727450 w 3937000"/>
                <a:gd name="connsiteY57" fmla="*/ 111125 h 644525"/>
                <a:gd name="connsiteX58" fmla="*/ 3778250 w 3937000"/>
                <a:gd name="connsiteY58" fmla="*/ 136525 h 644525"/>
                <a:gd name="connsiteX59" fmla="*/ 3819525 w 3937000"/>
                <a:gd name="connsiteY59" fmla="*/ 158750 h 644525"/>
                <a:gd name="connsiteX60" fmla="*/ 3857625 w 3937000"/>
                <a:gd name="connsiteY60" fmla="*/ 184150 h 644525"/>
                <a:gd name="connsiteX61" fmla="*/ 3895725 w 3937000"/>
                <a:gd name="connsiteY61" fmla="*/ 215900 h 644525"/>
                <a:gd name="connsiteX62" fmla="*/ 3924300 w 3937000"/>
                <a:gd name="connsiteY62" fmla="*/ 247650 h 644525"/>
                <a:gd name="connsiteX63" fmla="*/ 3937000 w 3937000"/>
                <a:gd name="connsiteY63" fmla="*/ 276225 h 644525"/>
                <a:gd name="connsiteX64" fmla="*/ 3937000 w 3937000"/>
                <a:gd name="connsiteY64" fmla="*/ 295275 h 644525"/>
                <a:gd name="connsiteX65" fmla="*/ 3927475 w 3937000"/>
                <a:gd name="connsiteY65" fmla="*/ 320675 h 644525"/>
                <a:gd name="connsiteX66" fmla="*/ 3898900 w 3937000"/>
                <a:gd name="connsiteY66" fmla="*/ 342900 h 644525"/>
                <a:gd name="connsiteX67" fmla="*/ 3867150 w 3937000"/>
                <a:gd name="connsiteY67" fmla="*/ 358775 h 644525"/>
                <a:gd name="connsiteX68" fmla="*/ 3838575 w 3937000"/>
                <a:gd name="connsiteY68" fmla="*/ 365125 h 644525"/>
                <a:gd name="connsiteX69" fmla="*/ 3778250 w 3937000"/>
                <a:gd name="connsiteY69" fmla="*/ 365125 h 644525"/>
                <a:gd name="connsiteX70" fmla="*/ 3686175 w 3937000"/>
                <a:gd name="connsiteY70" fmla="*/ 361950 h 644525"/>
                <a:gd name="connsiteX71" fmla="*/ 3517900 w 3937000"/>
                <a:gd name="connsiteY71" fmla="*/ 349250 h 644525"/>
                <a:gd name="connsiteX72" fmla="*/ 3327400 w 3937000"/>
                <a:gd name="connsiteY72" fmla="*/ 339725 h 644525"/>
                <a:gd name="connsiteX73" fmla="*/ 3051175 w 3937000"/>
                <a:gd name="connsiteY73" fmla="*/ 333375 h 644525"/>
                <a:gd name="connsiteX74" fmla="*/ 2841625 w 3937000"/>
                <a:gd name="connsiteY74" fmla="*/ 333375 h 644525"/>
                <a:gd name="connsiteX75" fmla="*/ 2673350 w 3937000"/>
                <a:gd name="connsiteY75" fmla="*/ 333375 h 644525"/>
                <a:gd name="connsiteX76" fmla="*/ 2616200 w 3937000"/>
                <a:gd name="connsiteY76" fmla="*/ 333375 h 64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937000" h="644525">
                  <a:moveTo>
                    <a:pt x="2616200" y="333375"/>
                  </a:moveTo>
                  <a:lnTo>
                    <a:pt x="2441575" y="339725"/>
                  </a:lnTo>
                  <a:lnTo>
                    <a:pt x="2305050" y="346075"/>
                  </a:lnTo>
                  <a:lnTo>
                    <a:pt x="2174875" y="352425"/>
                  </a:lnTo>
                  <a:lnTo>
                    <a:pt x="2000250" y="365125"/>
                  </a:lnTo>
                  <a:lnTo>
                    <a:pt x="1819275" y="384175"/>
                  </a:lnTo>
                  <a:lnTo>
                    <a:pt x="1635125" y="406400"/>
                  </a:lnTo>
                  <a:lnTo>
                    <a:pt x="1479550" y="425450"/>
                  </a:lnTo>
                  <a:lnTo>
                    <a:pt x="1317625" y="450850"/>
                  </a:lnTo>
                  <a:lnTo>
                    <a:pt x="1203325" y="469900"/>
                  </a:lnTo>
                  <a:lnTo>
                    <a:pt x="1076325" y="492125"/>
                  </a:lnTo>
                  <a:lnTo>
                    <a:pt x="968375" y="517525"/>
                  </a:lnTo>
                  <a:lnTo>
                    <a:pt x="822325" y="555625"/>
                  </a:lnTo>
                  <a:lnTo>
                    <a:pt x="720725" y="587375"/>
                  </a:lnTo>
                  <a:lnTo>
                    <a:pt x="638175" y="615950"/>
                  </a:lnTo>
                  <a:lnTo>
                    <a:pt x="571500" y="644525"/>
                  </a:lnTo>
                  <a:lnTo>
                    <a:pt x="549275" y="644525"/>
                  </a:lnTo>
                  <a:lnTo>
                    <a:pt x="469900" y="622300"/>
                  </a:lnTo>
                  <a:lnTo>
                    <a:pt x="368300" y="581025"/>
                  </a:lnTo>
                  <a:lnTo>
                    <a:pt x="263525" y="536575"/>
                  </a:lnTo>
                  <a:lnTo>
                    <a:pt x="222250" y="514350"/>
                  </a:lnTo>
                  <a:lnTo>
                    <a:pt x="142875" y="454025"/>
                  </a:lnTo>
                  <a:lnTo>
                    <a:pt x="111125" y="422275"/>
                  </a:lnTo>
                  <a:lnTo>
                    <a:pt x="69850" y="374650"/>
                  </a:lnTo>
                  <a:lnTo>
                    <a:pt x="31750" y="320675"/>
                  </a:lnTo>
                  <a:lnTo>
                    <a:pt x="19050" y="298450"/>
                  </a:lnTo>
                  <a:lnTo>
                    <a:pt x="3175" y="269875"/>
                  </a:lnTo>
                  <a:lnTo>
                    <a:pt x="0" y="244475"/>
                  </a:lnTo>
                  <a:lnTo>
                    <a:pt x="0" y="225425"/>
                  </a:lnTo>
                  <a:lnTo>
                    <a:pt x="6350" y="212725"/>
                  </a:lnTo>
                  <a:lnTo>
                    <a:pt x="12700" y="209550"/>
                  </a:lnTo>
                  <a:lnTo>
                    <a:pt x="38100" y="209550"/>
                  </a:lnTo>
                  <a:lnTo>
                    <a:pt x="69850" y="219075"/>
                  </a:lnTo>
                  <a:lnTo>
                    <a:pt x="158750" y="254000"/>
                  </a:lnTo>
                  <a:lnTo>
                    <a:pt x="250825" y="288925"/>
                  </a:lnTo>
                  <a:lnTo>
                    <a:pt x="336550" y="307975"/>
                  </a:lnTo>
                  <a:lnTo>
                    <a:pt x="425450" y="323850"/>
                  </a:lnTo>
                  <a:lnTo>
                    <a:pt x="498475" y="330200"/>
                  </a:lnTo>
                  <a:lnTo>
                    <a:pt x="593725" y="333375"/>
                  </a:lnTo>
                  <a:lnTo>
                    <a:pt x="793750" y="317500"/>
                  </a:lnTo>
                  <a:lnTo>
                    <a:pt x="1089025" y="282575"/>
                  </a:lnTo>
                  <a:lnTo>
                    <a:pt x="1209675" y="263525"/>
                  </a:lnTo>
                  <a:lnTo>
                    <a:pt x="1454150" y="238125"/>
                  </a:lnTo>
                  <a:lnTo>
                    <a:pt x="1819275" y="200025"/>
                  </a:lnTo>
                  <a:lnTo>
                    <a:pt x="2149475" y="168275"/>
                  </a:lnTo>
                  <a:lnTo>
                    <a:pt x="2438400" y="142875"/>
                  </a:lnTo>
                  <a:lnTo>
                    <a:pt x="2701925" y="117475"/>
                  </a:lnTo>
                  <a:lnTo>
                    <a:pt x="2959100" y="95250"/>
                  </a:lnTo>
                  <a:lnTo>
                    <a:pt x="3048000" y="85725"/>
                  </a:lnTo>
                  <a:lnTo>
                    <a:pt x="3114675" y="66675"/>
                  </a:lnTo>
                  <a:lnTo>
                    <a:pt x="3232150" y="25400"/>
                  </a:lnTo>
                  <a:lnTo>
                    <a:pt x="3289300" y="0"/>
                  </a:lnTo>
                  <a:lnTo>
                    <a:pt x="3305175" y="0"/>
                  </a:lnTo>
                  <a:lnTo>
                    <a:pt x="3378200" y="9525"/>
                  </a:lnTo>
                  <a:lnTo>
                    <a:pt x="3492500" y="34925"/>
                  </a:lnTo>
                  <a:lnTo>
                    <a:pt x="3609975" y="66675"/>
                  </a:lnTo>
                  <a:lnTo>
                    <a:pt x="3663950" y="82550"/>
                  </a:lnTo>
                  <a:lnTo>
                    <a:pt x="3727450" y="111125"/>
                  </a:lnTo>
                  <a:lnTo>
                    <a:pt x="3778250" y="136525"/>
                  </a:lnTo>
                  <a:lnTo>
                    <a:pt x="3819525" y="158750"/>
                  </a:lnTo>
                  <a:lnTo>
                    <a:pt x="3857625" y="184150"/>
                  </a:lnTo>
                  <a:lnTo>
                    <a:pt x="3895725" y="215900"/>
                  </a:lnTo>
                  <a:lnTo>
                    <a:pt x="3924300" y="247650"/>
                  </a:lnTo>
                  <a:lnTo>
                    <a:pt x="3937000" y="276225"/>
                  </a:lnTo>
                  <a:lnTo>
                    <a:pt x="3937000" y="295275"/>
                  </a:lnTo>
                  <a:lnTo>
                    <a:pt x="3927475" y="320675"/>
                  </a:lnTo>
                  <a:lnTo>
                    <a:pt x="3898900" y="342900"/>
                  </a:lnTo>
                  <a:lnTo>
                    <a:pt x="3867150" y="358775"/>
                  </a:lnTo>
                  <a:lnTo>
                    <a:pt x="3838575" y="365125"/>
                  </a:lnTo>
                  <a:lnTo>
                    <a:pt x="3778250" y="365125"/>
                  </a:lnTo>
                  <a:lnTo>
                    <a:pt x="3686175" y="361950"/>
                  </a:lnTo>
                  <a:lnTo>
                    <a:pt x="3517900" y="349250"/>
                  </a:lnTo>
                  <a:lnTo>
                    <a:pt x="3327400" y="339725"/>
                  </a:lnTo>
                  <a:lnTo>
                    <a:pt x="3051175" y="333375"/>
                  </a:lnTo>
                  <a:lnTo>
                    <a:pt x="2841625" y="333375"/>
                  </a:lnTo>
                  <a:lnTo>
                    <a:pt x="2673350" y="333375"/>
                  </a:lnTo>
                  <a:lnTo>
                    <a:pt x="2616200" y="33337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15590A28-1F9C-402B-A9AE-91A20CE191AA}"/>
              </a:ext>
            </a:extLst>
          </p:cNvPr>
          <p:cNvGrpSpPr>
            <a:grpSpLocks/>
          </p:cNvGrpSpPr>
          <p:nvPr/>
        </p:nvGrpSpPr>
        <p:grpSpPr bwMode="auto">
          <a:xfrm>
            <a:off x="2913063" y="1443038"/>
            <a:ext cx="4221162" cy="4351337"/>
            <a:chOff x="2913063" y="1443038"/>
            <a:chExt cx="4221162" cy="4351337"/>
          </a:xfrm>
        </p:grpSpPr>
        <p:sp>
          <p:nvSpPr>
            <p:cNvPr id="34" name="フリーフォーム 108">
              <a:extLst>
                <a:ext uri="{FF2B5EF4-FFF2-40B4-BE49-F238E27FC236}">
                  <a16:creationId xmlns:a16="http://schemas.microsoft.com/office/drawing/2014/main" id="{8A6E4032-120B-44FB-B822-B158AABC0A7C}"/>
                </a:ext>
              </a:extLst>
            </p:cNvPr>
            <p:cNvSpPr/>
            <p:nvPr/>
          </p:nvSpPr>
          <p:spPr>
            <a:xfrm>
              <a:off x="4516438" y="1443038"/>
              <a:ext cx="569912" cy="723900"/>
            </a:xfrm>
            <a:custGeom>
              <a:avLst/>
              <a:gdLst>
                <a:gd name="connsiteX0" fmla="*/ 204788 w 569119"/>
                <a:gd name="connsiteY0" fmla="*/ 435768 h 723900"/>
                <a:gd name="connsiteX1" fmla="*/ 207169 w 569119"/>
                <a:gd name="connsiteY1" fmla="*/ 723900 h 723900"/>
                <a:gd name="connsiteX2" fmla="*/ 457200 w 569119"/>
                <a:gd name="connsiteY2" fmla="*/ 697706 h 723900"/>
                <a:gd name="connsiteX3" fmla="*/ 476250 w 569119"/>
                <a:gd name="connsiteY3" fmla="*/ 588168 h 723900"/>
                <a:gd name="connsiteX4" fmla="*/ 485775 w 569119"/>
                <a:gd name="connsiteY4" fmla="*/ 511968 h 723900"/>
                <a:gd name="connsiteX5" fmla="*/ 497682 w 569119"/>
                <a:gd name="connsiteY5" fmla="*/ 442912 h 723900"/>
                <a:gd name="connsiteX6" fmla="*/ 507207 w 569119"/>
                <a:gd name="connsiteY6" fmla="*/ 400050 h 723900"/>
                <a:gd name="connsiteX7" fmla="*/ 514350 w 569119"/>
                <a:gd name="connsiteY7" fmla="*/ 378618 h 723900"/>
                <a:gd name="connsiteX8" fmla="*/ 523875 w 569119"/>
                <a:gd name="connsiteY8" fmla="*/ 364331 h 723900"/>
                <a:gd name="connsiteX9" fmla="*/ 538163 w 569119"/>
                <a:gd name="connsiteY9" fmla="*/ 333375 h 723900"/>
                <a:gd name="connsiteX10" fmla="*/ 554832 w 569119"/>
                <a:gd name="connsiteY10" fmla="*/ 302418 h 723900"/>
                <a:gd name="connsiteX11" fmla="*/ 564357 w 569119"/>
                <a:gd name="connsiteY11" fmla="*/ 273843 h 723900"/>
                <a:gd name="connsiteX12" fmla="*/ 566738 w 569119"/>
                <a:gd name="connsiteY12" fmla="*/ 257175 h 723900"/>
                <a:gd name="connsiteX13" fmla="*/ 569119 w 569119"/>
                <a:gd name="connsiteY13" fmla="*/ 235743 h 723900"/>
                <a:gd name="connsiteX14" fmla="*/ 569119 w 569119"/>
                <a:gd name="connsiteY14" fmla="*/ 219075 h 723900"/>
                <a:gd name="connsiteX15" fmla="*/ 564357 w 569119"/>
                <a:gd name="connsiteY15" fmla="*/ 197643 h 723900"/>
                <a:gd name="connsiteX16" fmla="*/ 552450 w 569119"/>
                <a:gd name="connsiteY16" fmla="*/ 180975 h 723900"/>
                <a:gd name="connsiteX17" fmla="*/ 523875 w 569119"/>
                <a:gd name="connsiteY17" fmla="*/ 161925 h 723900"/>
                <a:gd name="connsiteX18" fmla="*/ 457200 w 569119"/>
                <a:gd name="connsiteY18" fmla="*/ 128587 h 723900"/>
                <a:gd name="connsiteX19" fmla="*/ 395288 w 569119"/>
                <a:gd name="connsiteY19" fmla="*/ 104775 h 723900"/>
                <a:gd name="connsiteX20" fmla="*/ 288132 w 569119"/>
                <a:gd name="connsiteY20" fmla="*/ 66675 h 723900"/>
                <a:gd name="connsiteX21" fmla="*/ 157163 w 569119"/>
                <a:gd name="connsiteY21" fmla="*/ 28575 h 723900"/>
                <a:gd name="connsiteX22" fmla="*/ 66675 w 569119"/>
                <a:gd name="connsiteY22" fmla="*/ 4762 h 723900"/>
                <a:gd name="connsiteX23" fmla="*/ 42863 w 569119"/>
                <a:gd name="connsiteY23" fmla="*/ 0 h 723900"/>
                <a:gd name="connsiteX24" fmla="*/ 30957 w 569119"/>
                <a:gd name="connsiteY24" fmla="*/ 0 h 723900"/>
                <a:gd name="connsiteX25" fmla="*/ 16669 w 569119"/>
                <a:gd name="connsiteY25" fmla="*/ 2381 h 723900"/>
                <a:gd name="connsiteX26" fmla="*/ 4763 w 569119"/>
                <a:gd name="connsiteY26" fmla="*/ 11906 h 723900"/>
                <a:gd name="connsiteX27" fmla="*/ 0 w 569119"/>
                <a:gd name="connsiteY27" fmla="*/ 26193 h 723900"/>
                <a:gd name="connsiteX28" fmla="*/ 2382 w 569119"/>
                <a:gd name="connsiteY28" fmla="*/ 47625 h 723900"/>
                <a:gd name="connsiteX29" fmla="*/ 7144 w 569119"/>
                <a:gd name="connsiteY29" fmla="*/ 64293 h 723900"/>
                <a:gd name="connsiteX30" fmla="*/ 33338 w 569119"/>
                <a:gd name="connsiteY30" fmla="*/ 78581 h 723900"/>
                <a:gd name="connsiteX31" fmla="*/ 64294 w 569119"/>
                <a:gd name="connsiteY31" fmla="*/ 97631 h 723900"/>
                <a:gd name="connsiteX32" fmla="*/ 116682 w 569119"/>
                <a:gd name="connsiteY32" fmla="*/ 133350 h 723900"/>
                <a:gd name="connsiteX33" fmla="*/ 145257 w 569119"/>
                <a:gd name="connsiteY33" fmla="*/ 157162 h 723900"/>
                <a:gd name="connsiteX34" fmla="*/ 166688 w 569119"/>
                <a:gd name="connsiteY34" fmla="*/ 183356 h 723900"/>
                <a:gd name="connsiteX35" fmla="*/ 185738 w 569119"/>
                <a:gd name="connsiteY35" fmla="*/ 216693 h 723900"/>
                <a:gd name="connsiteX36" fmla="*/ 195263 w 569119"/>
                <a:gd name="connsiteY36" fmla="*/ 242887 h 723900"/>
                <a:gd name="connsiteX37" fmla="*/ 202407 w 569119"/>
                <a:gd name="connsiteY37" fmla="*/ 276225 h 723900"/>
                <a:gd name="connsiteX38" fmla="*/ 204788 w 569119"/>
                <a:gd name="connsiteY38" fmla="*/ 333375 h 723900"/>
                <a:gd name="connsiteX39" fmla="*/ 204788 w 569119"/>
                <a:gd name="connsiteY39" fmla="*/ 435768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69119" h="723900">
                  <a:moveTo>
                    <a:pt x="204788" y="435768"/>
                  </a:moveTo>
                  <a:cubicBezTo>
                    <a:pt x="205582" y="531812"/>
                    <a:pt x="206375" y="627856"/>
                    <a:pt x="207169" y="723900"/>
                  </a:cubicBezTo>
                  <a:lnTo>
                    <a:pt x="457200" y="697706"/>
                  </a:lnTo>
                  <a:lnTo>
                    <a:pt x="476250" y="588168"/>
                  </a:lnTo>
                  <a:lnTo>
                    <a:pt x="485775" y="511968"/>
                  </a:lnTo>
                  <a:lnTo>
                    <a:pt x="497682" y="442912"/>
                  </a:lnTo>
                  <a:lnTo>
                    <a:pt x="507207" y="400050"/>
                  </a:lnTo>
                  <a:lnTo>
                    <a:pt x="514350" y="378618"/>
                  </a:lnTo>
                  <a:lnTo>
                    <a:pt x="523875" y="364331"/>
                  </a:lnTo>
                  <a:lnTo>
                    <a:pt x="538163" y="333375"/>
                  </a:lnTo>
                  <a:lnTo>
                    <a:pt x="554832" y="302418"/>
                  </a:lnTo>
                  <a:lnTo>
                    <a:pt x="564357" y="273843"/>
                  </a:lnTo>
                  <a:lnTo>
                    <a:pt x="566738" y="257175"/>
                  </a:lnTo>
                  <a:lnTo>
                    <a:pt x="569119" y="235743"/>
                  </a:lnTo>
                  <a:lnTo>
                    <a:pt x="569119" y="219075"/>
                  </a:lnTo>
                  <a:lnTo>
                    <a:pt x="564357" y="197643"/>
                  </a:lnTo>
                  <a:lnTo>
                    <a:pt x="552450" y="180975"/>
                  </a:lnTo>
                  <a:lnTo>
                    <a:pt x="523875" y="161925"/>
                  </a:lnTo>
                  <a:lnTo>
                    <a:pt x="457200" y="128587"/>
                  </a:lnTo>
                  <a:lnTo>
                    <a:pt x="395288" y="104775"/>
                  </a:lnTo>
                  <a:lnTo>
                    <a:pt x="288132" y="66675"/>
                  </a:lnTo>
                  <a:lnTo>
                    <a:pt x="157163" y="28575"/>
                  </a:lnTo>
                  <a:lnTo>
                    <a:pt x="66675" y="4762"/>
                  </a:lnTo>
                  <a:lnTo>
                    <a:pt x="42863" y="0"/>
                  </a:lnTo>
                  <a:lnTo>
                    <a:pt x="30957" y="0"/>
                  </a:lnTo>
                  <a:lnTo>
                    <a:pt x="16669" y="2381"/>
                  </a:lnTo>
                  <a:lnTo>
                    <a:pt x="4763" y="11906"/>
                  </a:lnTo>
                  <a:lnTo>
                    <a:pt x="0" y="26193"/>
                  </a:lnTo>
                  <a:lnTo>
                    <a:pt x="2382" y="47625"/>
                  </a:lnTo>
                  <a:lnTo>
                    <a:pt x="7144" y="64293"/>
                  </a:lnTo>
                  <a:lnTo>
                    <a:pt x="33338" y="78581"/>
                  </a:lnTo>
                  <a:lnTo>
                    <a:pt x="64294" y="97631"/>
                  </a:lnTo>
                  <a:lnTo>
                    <a:pt x="116682" y="133350"/>
                  </a:lnTo>
                  <a:lnTo>
                    <a:pt x="145257" y="157162"/>
                  </a:lnTo>
                  <a:lnTo>
                    <a:pt x="166688" y="183356"/>
                  </a:lnTo>
                  <a:lnTo>
                    <a:pt x="185738" y="216693"/>
                  </a:lnTo>
                  <a:lnTo>
                    <a:pt x="195263" y="242887"/>
                  </a:lnTo>
                  <a:lnTo>
                    <a:pt x="202407" y="276225"/>
                  </a:lnTo>
                  <a:cubicBezTo>
                    <a:pt x="203201" y="295275"/>
                    <a:pt x="203994" y="314325"/>
                    <a:pt x="204788" y="333375"/>
                  </a:cubicBezTo>
                  <a:lnTo>
                    <a:pt x="204788" y="4357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09">
              <a:extLst>
                <a:ext uri="{FF2B5EF4-FFF2-40B4-BE49-F238E27FC236}">
                  <a16:creationId xmlns:a16="http://schemas.microsoft.com/office/drawing/2014/main" id="{92B2C04C-8C02-4186-B790-9374BCAE327A}"/>
                </a:ext>
              </a:extLst>
            </p:cNvPr>
            <p:cNvSpPr/>
            <p:nvPr/>
          </p:nvSpPr>
          <p:spPr>
            <a:xfrm>
              <a:off x="2913063" y="2030413"/>
              <a:ext cx="425450" cy="1120775"/>
            </a:xfrm>
            <a:custGeom>
              <a:avLst/>
              <a:gdLst>
                <a:gd name="connsiteX0" fmla="*/ 407194 w 426244"/>
                <a:gd name="connsiteY0" fmla="*/ 519113 h 1119188"/>
                <a:gd name="connsiteX1" fmla="*/ 416719 w 426244"/>
                <a:gd name="connsiteY1" fmla="*/ 438150 h 1119188"/>
                <a:gd name="connsiteX2" fmla="*/ 426244 w 426244"/>
                <a:gd name="connsiteY2" fmla="*/ 347663 h 1119188"/>
                <a:gd name="connsiteX3" fmla="*/ 409575 w 426244"/>
                <a:gd name="connsiteY3" fmla="*/ 211932 h 1119188"/>
                <a:gd name="connsiteX4" fmla="*/ 390525 w 426244"/>
                <a:gd name="connsiteY4" fmla="*/ 154782 h 1119188"/>
                <a:gd name="connsiteX5" fmla="*/ 366712 w 426244"/>
                <a:gd name="connsiteY5" fmla="*/ 107157 h 1119188"/>
                <a:gd name="connsiteX6" fmla="*/ 345281 w 426244"/>
                <a:gd name="connsiteY6" fmla="*/ 69057 h 1119188"/>
                <a:gd name="connsiteX7" fmla="*/ 323850 w 426244"/>
                <a:gd name="connsiteY7" fmla="*/ 40482 h 1119188"/>
                <a:gd name="connsiteX8" fmla="*/ 297656 w 426244"/>
                <a:gd name="connsiteY8" fmla="*/ 14288 h 1119188"/>
                <a:gd name="connsiteX9" fmla="*/ 276225 w 426244"/>
                <a:gd name="connsiteY9" fmla="*/ 0 h 1119188"/>
                <a:gd name="connsiteX10" fmla="*/ 259556 w 426244"/>
                <a:gd name="connsiteY10" fmla="*/ 0 h 1119188"/>
                <a:gd name="connsiteX11" fmla="*/ 250031 w 426244"/>
                <a:gd name="connsiteY11" fmla="*/ 2382 h 1119188"/>
                <a:gd name="connsiteX12" fmla="*/ 245269 w 426244"/>
                <a:gd name="connsiteY12" fmla="*/ 9525 h 1119188"/>
                <a:gd name="connsiteX13" fmla="*/ 242887 w 426244"/>
                <a:gd name="connsiteY13" fmla="*/ 35719 h 1119188"/>
                <a:gd name="connsiteX14" fmla="*/ 245269 w 426244"/>
                <a:gd name="connsiteY14" fmla="*/ 59532 h 1119188"/>
                <a:gd name="connsiteX15" fmla="*/ 247650 w 426244"/>
                <a:gd name="connsiteY15" fmla="*/ 90488 h 1119188"/>
                <a:gd name="connsiteX16" fmla="*/ 245269 w 426244"/>
                <a:gd name="connsiteY16" fmla="*/ 140494 h 1119188"/>
                <a:gd name="connsiteX17" fmla="*/ 240506 w 426244"/>
                <a:gd name="connsiteY17" fmla="*/ 180975 h 1119188"/>
                <a:gd name="connsiteX18" fmla="*/ 233362 w 426244"/>
                <a:gd name="connsiteY18" fmla="*/ 226219 h 1119188"/>
                <a:gd name="connsiteX19" fmla="*/ 221456 w 426244"/>
                <a:gd name="connsiteY19" fmla="*/ 278607 h 1119188"/>
                <a:gd name="connsiteX20" fmla="*/ 209550 w 426244"/>
                <a:gd name="connsiteY20" fmla="*/ 326232 h 1119188"/>
                <a:gd name="connsiteX21" fmla="*/ 192881 w 426244"/>
                <a:gd name="connsiteY21" fmla="*/ 378619 h 1119188"/>
                <a:gd name="connsiteX22" fmla="*/ 159544 w 426244"/>
                <a:gd name="connsiteY22" fmla="*/ 459582 h 1119188"/>
                <a:gd name="connsiteX23" fmla="*/ 128587 w 426244"/>
                <a:gd name="connsiteY23" fmla="*/ 531019 h 1119188"/>
                <a:gd name="connsiteX24" fmla="*/ 100012 w 426244"/>
                <a:gd name="connsiteY24" fmla="*/ 588169 h 1119188"/>
                <a:gd name="connsiteX25" fmla="*/ 54769 w 426244"/>
                <a:gd name="connsiteY25" fmla="*/ 669132 h 1119188"/>
                <a:gd name="connsiteX26" fmla="*/ 30956 w 426244"/>
                <a:gd name="connsiteY26" fmla="*/ 709613 h 1119188"/>
                <a:gd name="connsiteX27" fmla="*/ 16669 w 426244"/>
                <a:gd name="connsiteY27" fmla="*/ 742950 h 1119188"/>
                <a:gd name="connsiteX28" fmla="*/ 4762 w 426244"/>
                <a:gd name="connsiteY28" fmla="*/ 788194 h 1119188"/>
                <a:gd name="connsiteX29" fmla="*/ 0 w 426244"/>
                <a:gd name="connsiteY29" fmla="*/ 845344 h 1119188"/>
                <a:gd name="connsiteX30" fmla="*/ 0 w 426244"/>
                <a:gd name="connsiteY30" fmla="*/ 897732 h 1119188"/>
                <a:gd name="connsiteX31" fmla="*/ 4762 w 426244"/>
                <a:gd name="connsiteY31" fmla="*/ 954882 h 1119188"/>
                <a:gd name="connsiteX32" fmla="*/ 16669 w 426244"/>
                <a:gd name="connsiteY32" fmla="*/ 1016794 h 1119188"/>
                <a:gd name="connsiteX33" fmla="*/ 28575 w 426244"/>
                <a:gd name="connsiteY33" fmla="*/ 1052513 h 1119188"/>
                <a:gd name="connsiteX34" fmla="*/ 42862 w 426244"/>
                <a:gd name="connsiteY34" fmla="*/ 1078707 h 1119188"/>
                <a:gd name="connsiteX35" fmla="*/ 64294 w 426244"/>
                <a:gd name="connsiteY35" fmla="*/ 1104900 h 1119188"/>
                <a:gd name="connsiteX36" fmla="*/ 83344 w 426244"/>
                <a:gd name="connsiteY36" fmla="*/ 1114425 h 1119188"/>
                <a:gd name="connsiteX37" fmla="*/ 95250 w 426244"/>
                <a:gd name="connsiteY37" fmla="*/ 1119188 h 1119188"/>
                <a:gd name="connsiteX38" fmla="*/ 121444 w 426244"/>
                <a:gd name="connsiteY38" fmla="*/ 1119188 h 1119188"/>
                <a:gd name="connsiteX39" fmla="*/ 142875 w 426244"/>
                <a:gd name="connsiteY39" fmla="*/ 1112044 h 1119188"/>
                <a:gd name="connsiteX40" fmla="*/ 161925 w 426244"/>
                <a:gd name="connsiteY40" fmla="*/ 1102519 h 1119188"/>
                <a:gd name="connsiteX41" fmla="*/ 188119 w 426244"/>
                <a:gd name="connsiteY41" fmla="*/ 1078707 h 1119188"/>
                <a:gd name="connsiteX42" fmla="*/ 211931 w 426244"/>
                <a:gd name="connsiteY42" fmla="*/ 1050132 h 1119188"/>
                <a:gd name="connsiteX43" fmla="*/ 238125 w 426244"/>
                <a:gd name="connsiteY43" fmla="*/ 1012032 h 1119188"/>
                <a:gd name="connsiteX44" fmla="*/ 266700 w 426244"/>
                <a:gd name="connsiteY44" fmla="*/ 966788 h 1119188"/>
                <a:gd name="connsiteX45" fmla="*/ 290512 w 426244"/>
                <a:gd name="connsiteY45" fmla="*/ 921544 h 1119188"/>
                <a:gd name="connsiteX46" fmla="*/ 314325 w 426244"/>
                <a:gd name="connsiteY46" fmla="*/ 869157 h 1119188"/>
                <a:gd name="connsiteX47" fmla="*/ 333375 w 426244"/>
                <a:gd name="connsiteY47" fmla="*/ 814388 h 1119188"/>
                <a:gd name="connsiteX48" fmla="*/ 354806 w 426244"/>
                <a:gd name="connsiteY48" fmla="*/ 742950 h 1119188"/>
                <a:gd name="connsiteX49" fmla="*/ 369094 w 426244"/>
                <a:gd name="connsiteY49" fmla="*/ 692944 h 1119188"/>
                <a:gd name="connsiteX50" fmla="*/ 383381 w 426244"/>
                <a:gd name="connsiteY50" fmla="*/ 638175 h 1119188"/>
                <a:gd name="connsiteX51" fmla="*/ 407194 w 426244"/>
                <a:gd name="connsiteY51" fmla="*/ 519113 h 1119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26244" h="1119188">
                  <a:moveTo>
                    <a:pt x="407194" y="519113"/>
                  </a:moveTo>
                  <a:lnTo>
                    <a:pt x="416719" y="438150"/>
                  </a:lnTo>
                  <a:lnTo>
                    <a:pt x="426244" y="347663"/>
                  </a:lnTo>
                  <a:lnTo>
                    <a:pt x="409575" y="211932"/>
                  </a:lnTo>
                  <a:lnTo>
                    <a:pt x="390525" y="154782"/>
                  </a:lnTo>
                  <a:lnTo>
                    <a:pt x="366712" y="107157"/>
                  </a:lnTo>
                  <a:lnTo>
                    <a:pt x="345281" y="69057"/>
                  </a:lnTo>
                  <a:lnTo>
                    <a:pt x="323850" y="40482"/>
                  </a:lnTo>
                  <a:lnTo>
                    <a:pt x="297656" y="14288"/>
                  </a:lnTo>
                  <a:lnTo>
                    <a:pt x="276225" y="0"/>
                  </a:lnTo>
                  <a:lnTo>
                    <a:pt x="259556" y="0"/>
                  </a:lnTo>
                  <a:lnTo>
                    <a:pt x="250031" y="2382"/>
                  </a:lnTo>
                  <a:lnTo>
                    <a:pt x="245269" y="9525"/>
                  </a:lnTo>
                  <a:lnTo>
                    <a:pt x="242887" y="35719"/>
                  </a:lnTo>
                  <a:lnTo>
                    <a:pt x="245269" y="59532"/>
                  </a:lnTo>
                  <a:lnTo>
                    <a:pt x="247650" y="90488"/>
                  </a:lnTo>
                  <a:lnTo>
                    <a:pt x="245269" y="140494"/>
                  </a:lnTo>
                  <a:lnTo>
                    <a:pt x="240506" y="180975"/>
                  </a:lnTo>
                  <a:lnTo>
                    <a:pt x="233362" y="226219"/>
                  </a:lnTo>
                  <a:lnTo>
                    <a:pt x="221456" y="278607"/>
                  </a:lnTo>
                  <a:lnTo>
                    <a:pt x="209550" y="326232"/>
                  </a:lnTo>
                  <a:lnTo>
                    <a:pt x="192881" y="378619"/>
                  </a:lnTo>
                  <a:lnTo>
                    <a:pt x="159544" y="459582"/>
                  </a:lnTo>
                  <a:lnTo>
                    <a:pt x="128587" y="531019"/>
                  </a:lnTo>
                  <a:lnTo>
                    <a:pt x="100012" y="588169"/>
                  </a:lnTo>
                  <a:lnTo>
                    <a:pt x="54769" y="669132"/>
                  </a:lnTo>
                  <a:lnTo>
                    <a:pt x="30956" y="709613"/>
                  </a:lnTo>
                  <a:lnTo>
                    <a:pt x="16669" y="742950"/>
                  </a:lnTo>
                  <a:lnTo>
                    <a:pt x="4762" y="788194"/>
                  </a:lnTo>
                  <a:lnTo>
                    <a:pt x="0" y="845344"/>
                  </a:lnTo>
                  <a:lnTo>
                    <a:pt x="0" y="897732"/>
                  </a:lnTo>
                  <a:lnTo>
                    <a:pt x="4762" y="954882"/>
                  </a:lnTo>
                  <a:lnTo>
                    <a:pt x="16669" y="1016794"/>
                  </a:lnTo>
                  <a:lnTo>
                    <a:pt x="28575" y="1052513"/>
                  </a:lnTo>
                  <a:lnTo>
                    <a:pt x="42862" y="1078707"/>
                  </a:lnTo>
                  <a:lnTo>
                    <a:pt x="64294" y="1104900"/>
                  </a:lnTo>
                  <a:lnTo>
                    <a:pt x="83344" y="1114425"/>
                  </a:lnTo>
                  <a:lnTo>
                    <a:pt x="95250" y="1119188"/>
                  </a:lnTo>
                  <a:lnTo>
                    <a:pt x="121444" y="1119188"/>
                  </a:lnTo>
                  <a:lnTo>
                    <a:pt x="142875" y="1112044"/>
                  </a:lnTo>
                  <a:lnTo>
                    <a:pt x="161925" y="1102519"/>
                  </a:lnTo>
                  <a:lnTo>
                    <a:pt x="188119" y="1078707"/>
                  </a:lnTo>
                  <a:lnTo>
                    <a:pt x="211931" y="1050132"/>
                  </a:lnTo>
                  <a:lnTo>
                    <a:pt x="238125" y="1012032"/>
                  </a:lnTo>
                  <a:lnTo>
                    <a:pt x="266700" y="966788"/>
                  </a:lnTo>
                  <a:lnTo>
                    <a:pt x="290512" y="921544"/>
                  </a:lnTo>
                  <a:lnTo>
                    <a:pt x="314325" y="869157"/>
                  </a:lnTo>
                  <a:lnTo>
                    <a:pt x="333375" y="814388"/>
                  </a:lnTo>
                  <a:lnTo>
                    <a:pt x="354806" y="742950"/>
                  </a:lnTo>
                  <a:lnTo>
                    <a:pt x="369094" y="692944"/>
                  </a:lnTo>
                  <a:lnTo>
                    <a:pt x="383381" y="638175"/>
                  </a:lnTo>
                  <a:lnTo>
                    <a:pt x="407194" y="5191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10">
              <a:extLst>
                <a:ext uri="{FF2B5EF4-FFF2-40B4-BE49-F238E27FC236}">
                  <a16:creationId xmlns:a16="http://schemas.microsoft.com/office/drawing/2014/main" id="{992ADB39-D5C7-4DEC-A999-DF2B9EDBE7E8}"/>
                </a:ext>
              </a:extLst>
            </p:cNvPr>
            <p:cNvSpPr/>
            <p:nvPr/>
          </p:nvSpPr>
          <p:spPr>
            <a:xfrm>
              <a:off x="3263900" y="1933575"/>
              <a:ext cx="3870325" cy="492125"/>
            </a:xfrm>
            <a:custGeom>
              <a:avLst/>
              <a:gdLst>
                <a:gd name="connsiteX0" fmla="*/ 2295525 w 3870325"/>
                <a:gd name="connsiteY0" fmla="*/ 92075 h 492125"/>
                <a:gd name="connsiteX1" fmla="*/ 2016125 w 3870325"/>
                <a:gd name="connsiteY1" fmla="*/ 111125 h 492125"/>
                <a:gd name="connsiteX2" fmla="*/ 1774825 w 3870325"/>
                <a:gd name="connsiteY2" fmla="*/ 130175 h 492125"/>
                <a:gd name="connsiteX3" fmla="*/ 1701800 w 3870325"/>
                <a:gd name="connsiteY3" fmla="*/ 133350 h 492125"/>
                <a:gd name="connsiteX4" fmla="*/ 1308100 w 3870325"/>
                <a:gd name="connsiteY4" fmla="*/ 171450 h 492125"/>
                <a:gd name="connsiteX5" fmla="*/ 968375 w 3870325"/>
                <a:gd name="connsiteY5" fmla="*/ 209550 h 492125"/>
                <a:gd name="connsiteX6" fmla="*/ 720725 w 3870325"/>
                <a:gd name="connsiteY6" fmla="*/ 234950 h 492125"/>
                <a:gd name="connsiteX7" fmla="*/ 530225 w 3870325"/>
                <a:gd name="connsiteY7" fmla="*/ 257175 h 492125"/>
                <a:gd name="connsiteX8" fmla="*/ 320675 w 3870325"/>
                <a:gd name="connsiteY8" fmla="*/ 279400 h 492125"/>
                <a:gd name="connsiteX9" fmla="*/ 238125 w 3870325"/>
                <a:gd name="connsiteY9" fmla="*/ 288925 h 492125"/>
                <a:gd name="connsiteX10" fmla="*/ 155575 w 3870325"/>
                <a:gd name="connsiteY10" fmla="*/ 288925 h 492125"/>
                <a:gd name="connsiteX11" fmla="*/ 9525 w 3870325"/>
                <a:gd name="connsiteY11" fmla="*/ 288925 h 492125"/>
                <a:gd name="connsiteX12" fmla="*/ 0 w 3870325"/>
                <a:gd name="connsiteY12" fmla="*/ 288925 h 492125"/>
                <a:gd name="connsiteX13" fmla="*/ 9525 w 3870325"/>
                <a:gd name="connsiteY13" fmla="*/ 454025 h 492125"/>
                <a:gd name="connsiteX14" fmla="*/ 130175 w 3870325"/>
                <a:gd name="connsiteY14" fmla="*/ 476250 h 492125"/>
                <a:gd name="connsiteX15" fmla="*/ 231775 w 3870325"/>
                <a:gd name="connsiteY15" fmla="*/ 492125 h 492125"/>
                <a:gd name="connsiteX16" fmla="*/ 288925 w 3870325"/>
                <a:gd name="connsiteY16" fmla="*/ 479425 h 492125"/>
                <a:gd name="connsiteX17" fmla="*/ 409575 w 3870325"/>
                <a:gd name="connsiteY17" fmla="*/ 457200 h 492125"/>
                <a:gd name="connsiteX18" fmla="*/ 587375 w 3870325"/>
                <a:gd name="connsiteY18" fmla="*/ 428625 h 492125"/>
                <a:gd name="connsiteX19" fmla="*/ 835025 w 3870325"/>
                <a:gd name="connsiteY19" fmla="*/ 393700 h 492125"/>
                <a:gd name="connsiteX20" fmla="*/ 1060450 w 3870325"/>
                <a:gd name="connsiteY20" fmla="*/ 365125 h 492125"/>
                <a:gd name="connsiteX21" fmla="*/ 1225550 w 3870325"/>
                <a:gd name="connsiteY21" fmla="*/ 346075 h 492125"/>
                <a:gd name="connsiteX22" fmla="*/ 1460500 w 3870325"/>
                <a:gd name="connsiteY22" fmla="*/ 320675 h 492125"/>
                <a:gd name="connsiteX23" fmla="*/ 1685925 w 3870325"/>
                <a:gd name="connsiteY23" fmla="*/ 298450 h 492125"/>
                <a:gd name="connsiteX24" fmla="*/ 1876425 w 3870325"/>
                <a:gd name="connsiteY24" fmla="*/ 282575 h 492125"/>
                <a:gd name="connsiteX25" fmla="*/ 2051050 w 3870325"/>
                <a:gd name="connsiteY25" fmla="*/ 266700 h 492125"/>
                <a:gd name="connsiteX26" fmla="*/ 2314575 w 3870325"/>
                <a:gd name="connsiteY26" fmla="*/ 250825 h 492125"/>
                <a:gd name="connsiteX27" fmla="*/ 2501900 w 3870325"/>
                <a:gd name="connsiteY27" fmla="*/ 241300 h 492125"/>
                <a:gd name="connsiteX28" fmla="*/ 2708275 w 3870325"/>
                <a:gd name="connsiteY28" fmla="*/ 231775 h 492125"/>
                <a:gd name="connsiteX29" fmla="*/ 2889250 w 3870325"/>
                <a:gd name="connsiteY29" fmla="*/ 225425 h 492125"/>
                <a:gd name="connsiteX30" fmla="*/ 3076575 w 3870325"/>
                <a:gd name="connsiteY30" fmla="*/ 222250 h 492125"/>
                <a:gd name="connsiteX31" fmla="*/ 3244850 w 3870325"/>
                <a:gd name="connsiteY31" fmla="*/ 222250 h 492125"/>
                <a:gd name="connsiteX32" fmla="*/ 3302000 w 3870325"/>
                <a:gd name="connsiteY32" fmla="*/ 222250 h 492125"/>
                <a:gd name="connsiteX33" fmla="*/ 3324225 w 3870325"/>
                <a:gd name="connsiteY33" fmla="*/ 225425 h 492125"/>
                <a:gd name="connsiteX34" fmla="*/ 3810000 w 3870325"/>
                <a:gd name="connsiteY34" fmla="*/ 463550 h 492125"/>
                <a:gd name="connsiteX35" fmla="*/ 3829050 w 3870325"/>
                <a:gd name="connsiteY35" fmla="*/ 463550 h 492125"/>
                <a:gd name="connsiteX36" fmla="*/ 3844925 w 3870325"/>
                <a:gd name="connsiteY36" fmla="*/ 457200 h 492125"/>
                <a:gd name="connsiteX37" fmla="*/ 3857625 w 3870325"/>
                <a:gd name="connsiteY37" fmla="*/ 447675 h 492125"/>
                <a:gd name="connsiteX38" fmla="*/ 3867150 w 3870325"/>
                <a:gd name="connsiteY38" fmla="*/ 431800 h 492125"/>
                <a:gd name="connsiteX39" fmla="*/ 3870325 w 3870325"/>
                <a:gd name="connsiteY39" fmla="*/ 409575 h 492125"/>
                <a:gd name="connsiteX40" fmla="*/ 3870325 w 3870325"/>
                <a:gd name="connsiteY40" fmla="*/ 396875 h 492125"/>
                <a:gd name="connsiteX41" fmla="*/ 3870325 w 3870325"/>
                <a:gd name="connsiteY41" fmla="*/ 387350 h 492125"/>
                <a:gd name="connsiteX42" fmla="*/ 3860800 w 3870325"/>
                <a:gd name="connsiteY42" fmla="*/ 361950 h 492125"/>
                <a:gd name="connsiteX43" fmla="*/ 3832225 w 3870325"/>
                <a:gd name="connsiteY43" fmla="*/ 320675 h 492125"/>
                <a:gd name="connsiteX44" fmla="*/ 3800475 w 3870325"/>
                <a:gd name="connsiteY44" fmla="*/ 285750 h 492125"/>
                <a:gd name="connsiteX45" fmla="*/ 3736975 w 3870325"/>
                <a:gd name="connsiteY45" fmla="*/ 222250 h 492125"/>
                <a:gd name="connsiteX46" fmla="*/ 3679825 w 3870325"/>
                <a:gd name="connsiteY46" fmla="*/ 171450 h 492125"/>
                <a:gd name="connsiteX47" fmla="*/ 3629025 w 3870325"/>
                <a:gd name="connsiteY47" fmla="*/ 127000 h 492125"/>
                <a:gd name="connsiteX48" fmla="*/ 3543300 w 3870325"/>
                <a:gd name="connsiteY48" fmla="*/ 66675 h 492125"/>
                <a:gd name="connsiteX49" fmla="*/ 3473450 w 3870325"/>
                <a:gd name="connsiteY49" fmla="*/ 28575 h 492125"/>
                <a:gd name="connsiteX50" fmla="*/ 3416300 w 3870325"/>
                <a:gd name="connsiteY50" fmla="*/ 6350 h 492125"/>
                <a:gd name="connsiteX51" fmla="*/ 3381375 w 3870325"/>
                <a:gd name="connsiteY51" fmla="*/ 0 h 492125"/>
                <a:gd name="connsiteX52" fmla="*/ 3343275 w 3870325"/>
                <a:gd name="connsiteY52" fmla="*/ 6350 h 492125"/>
                <a:gd name="connsiteX53" fmla="*/ 3276600 w 3870325"/>
                <a:gd name="connsiteY53" fmla="*/ 19050 h 492125"/>
                <a:gd name="connsiteX54" fmla="*/ 3197225 w 3870325"/>
                <a:gd name="connsiteY54" fmla="*/ 25400 h 492125"/>
                <a:gd name="connsiteX55" fmla="*/ 3000375 w 3870325"/>
                <a:gd name="connsiteY55" fmla="*/ 41275 h 492125"/>
                <a:gd name="connsiteX56" fmla="*/ 2724150 w 3870325"/>
                <a:gd name="connsiteY56" fmla="*/ 60325 h 492125"/>
                <a:gd name="connsiteX57" fmla="*/ 2422525 w 3870325"/>
                <a:gd name="connsiteY57" fmla="*/ 82550 h 492125"/>
                <a:gd name="connsiteX58" fmla="*/ 2295525 w 3870325"/>
                <a:gd name="connsiteY58" fmla="*/ 92075 h 49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870325" h="492125">
                  <a:moveTo>
                    <a:pt x="2295525" y="92075"/>
                  </a:moveTo>
                  <a:lnTo>
                    <a:pt x="2016125" y="111125"/>
                  </a:lnTo>
                  <a:lnTo>
                    <a:pt x="1774825" y="130175"/>
                  </a:lnTo>
                  <a:lnTo>
                    <a:pt x="1701800" y="133350"/>
                  </a:lnTo>
                  <a:lnTo>
                    <a:pt x="1308100" y="171450"/>
                  </a:lnTo>
                  <a:lnTo>
                    <a:pt x="968375" y="209550"/>
                  </a:lnTo>
                  <a:lnTo>
                    <a:pt x="720725" y="234950"/>
                  </a:lnTo>
                  <a:lnTo>
                    <a:pt x="530225" y="257175"/>
                  </a:lnTo>
                  <a:lnTo>
                    <a:pt x="320675" y="279400"/>
                  </a:lnTo>
                  <a:lnTo>
                    <a:pt x="238125" y="288925"/>
                  </a:lnTo>
                  <a:lnTo>
                    <a:pt x="155575" y="288925"/>
                  </a:lnTo>
                  <a:lnTo>
                    <a:pt x="9525" y="288925"/>
                  </a:lnTo>
                  <a:lnTo>
                    <a:pt x="0" y="288925"/>
                  </a:lnTo>
                  <a:lnTo>
                    <a:pt x="9525" y="454025"/>
                  </a:lnTo>
                  <a:lnTo>
                    <a:pt x="130175" y="476250"/>
                  </a:lnTo>
                  <a:lnTo>
                    <a:pt x="231775" y="492125"/>
                  </a:lnTo>
                  <a:lnTo>
                    <a:pt x="288925" y="479425"/>
                  </a:lnTo>
                  <a:lnTo>
                    <a:pt x="409575" y="457200"/>
                  </a:lnTo>
                  <a:lnTo>
                    <a:pt x="587375" y="428625"/>
                  </a:lnTo>
                  <a:lnTo>
                    <a:pt x="835025" y="393700"/>
                  </a:lnTo>
                  <a:lnTo>
                    <a:pt x="1060450" y="365125"/>
                  </a:lnTo>
                  <a:lnTo>
                    <a:pt x="1225550" y="346075"/>
                  </a:lnTo>
                  <a:lnTo>
                    <a:pt x="1460500" y="320675"/>
                  </a:lnTo>
                  <a:lnTo>
                    <a:pt x="1685925" y="298450"/>
                  </a:lnTo>
                  <a:lnTo>
                    <a:pt x="1876425" y="282575"/>
                  </a:lnTo>
                  <a:lnTo>
                    <a:pt x="2051050" y="266700"/>
                  </a:lnTo>
                  <a:lnTo>
                    <a:pt x="2314575" y="250825"/>
                  </a:lnTo>
                  <a:lnTo>
                    <a:pt x="2501900" y="241300"/>
                  </a:lnTo>
                  <a:lnTo>
                    <a:pt x="2708275" y="231775"/>
                  </a:lnTo>
                  <a:lnTo>
                    <a:pt x="2889250" y="225425"/>
                  </a:lnTo>
                  <a:lnTo>
                    <a:pt x="3076575" y="222250"/>
                  </a:lnTo>
                  <a:lnTo>
                    <a:pt x="3244850" y="222250"/>
                  </a:lnTo>
                  <a:lnTo>
                    <a:pt x="3302000" y="222250"/>
                  </a:lnTo>
                  <a:lnTo>
                    <a:pt x="3324225" y="225425"/>
                  </a:lnTo>
                  <a:lnTo>
                    <a:pt x="3810000" y="463550"/>
                  </a:lnTo>
                  <a:lnTo>
                    <a:pt x="3829050" y="463550"/>
                  </a:lnTo>
                  <a:lnTo>
                    <a:pt x="3844925" y="457200"/>
                  </a:lnTo>
                  <a:lnTo>
                    <a:pt x="3857625" y="447675"/>
                  </a:lnTo>
                  <a:lnTo>
                    <a:pt x="3867150" y="431800"/>
                  </a:lnTo>
                  <a:lnTo>
                    <a:pt x="3870325" y="409575"/>
                  </a:lnTo>
                  <a:lnTo>
                    <a:pt x="3870325" y="396875"/>
                  </a:lnTo>
                  <a:lnTo>
                    <a:pt x="3870325" y="387350"/>
                  </a:lnTo>
                  <a:lnTo>
                    <a:pt x="3860800" y="361950"/>
                  </a:lnTo>
                  <a:lnTo>
                    <a:pt x="3832225" y="320675"/>
                  </a:lnTo>
                  <a:lnTo>
                    <a:pt x="3800475" y="285750"/>
                  </a:lnTo>
                  <a:lnTo>
                    <a:pt x="3736975" y="222250"/>
                  </a:lnTo>
                  <a:lnTo>
                    <a:pt x="3679825" y="171450"/>
                  </a:lnTo>
                  <a:lnTo>
                    <a:pt x="3629025" y="127000"/>
                  </a:lnTo>
                  <a:lnTo>
                    <a:pt x="3543300" y="66675"/>
                  </a:lnTo>
                  <a:lnTo>
                    <a:pt x="3473450" y="28575"/>
                  </a:lnTo>
                  <a:lnTo>
                    <a:pt x="3416300" y="6350"/>
                  </a:lnTo>
                  <a:lnTo>
                    <a:pt x="3381375" y="0"/>
                  </a:lnTo>
                  <a:lnTo>
                    <a:pt x="3343275" y="6350"/>
                  </a:lnTo>
                  <a:lnTo>
                    <a:pt x="3276600" y="19050"/>
                  </a:lnTo>
                  <a:lnTo>
                    <a:pt x="3197225" y="25400"/>
                  </a:lnTo>
                  <a:lnTo>
                    <a:pt x="3000375" y="41275"/>
                  </a:lnTo>
                  <a:lnTo>
                    <a:pt x="2724150" y="60325"/>
                  </a:lnTo>
                  <a:lnTo>
                    <a:pt x="2422525" y="82550"/>
                  </a:lnTo>
                  <a:lnTo>
                    <a:pt x="2295525" y="92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11">
              <a:extLst>
                <a:ext uri="{FF2B5EF4-FFF2-40B4-BE49-F238E27FC236}">
                  <a16:creationId xmlns:a16="http://schemas.microsoft.com/office/drawing/2014/main" id="{9B6DFF28-0025-48C7-A1C4-C05B83049965}"/>
                </a:ext>
              </a:extLst>
            </p:cNvPr>
            <p:cNvSpPr/>
            <p:nvPr/>
          </p:nvSpPr>
          <p:spPr>
            <a:xfrm>
              <a:off x="6138863" y="2128838"/>
              <a:ext cx="990600" cy="685800"/>
            </a:xfrm>
            <a:custGeom>
              <a:avLst/>
              <a:gdLst>
                <a:gd name="connsiteX0" fmla="*/ 438150 w 990600"/>
                <a:gd name="connsiteY0" fmla="*/ 140493 h 685800"/>
                <a:gd name="connsiteX1" fmla="*/ 278606 w 990600"/>
                <a:gd name="connsiteY1" fmla="*/ 323850 h 685800"/>
                <a:gd name="connsiteX2" fmla="*/ 176212 w 990600"/>
                <a:gd name="connsiteY2" fmla="*/ 442912 h 685800"/>
                <a:gd name="connsiteX3" fmla="*/ 83343 w 990600"/>
                <a:gd name="connsiteY3" fmla="*/ 547687 h 685800"/>
                <a:gd name="connsiteX4" fmla="*/ 28575 w 990600"/>
                <a:gd name="connsiteY4" fmla="*/ 609600 h 685800"/>
                <a:gd name="connsiteX5" fmla="*/ 9525 w 990600"/>
                <a:gd name="connsiteY5" fmla="*/ 635793 h 685800"/>
                <a:gd name="connsiteX6" fmla="*/ 2381 w 990600"/>
                <a:gd name="connsiteY6" fmla="*/ 652462 h 685800"/>
                <a:gd name="connsiteX7" fmla="*/ 0 w 990600"/>
                <a:gd name="connsiteY7" fmla="*/ 664368 h 685800"/>
                <a:gd name="connsiteX8" fmla="*/ 0 w 990600"/>
                <a:gd name="connsiteY8" fmla="*/ 676275 h 685800"/>
                <a:gd name="connsiteX9" fmla="*/ 4762 w 990600"/>
                <a:gd name="connsiteY9" fmla="*/ 681037 h 685800"/>
                <a:gd name="connsiteX10" fmla="*/ 16668 w 990600"/>
                <a:gd name="connsiteY10" fmla="*/ 685800 h 685800"/>
                <a:gd name="connsiteX11" fmla="*/ 38100 w 990600"/>
                <a:gd name="connsiteY11" fmla="*/ 681037 h 685800"/>
                <a:gd name="connsiteX12" fmla="*/ 107156 w 990600"/>
                <a:gd name="connsiteY12" fmla="*/ 647700 h 685800"/>
                <a:gd name="connsiteX13" fmla="*/ 190500 w 990600"/>
                <a:gd name="connsiteY13" fmla="*/ 592931 h 685800"/>
                <a:gd name="connsiteX14" fmla="*/ 307181 w 990600"/>
                <a:gd name="connsiteY14" fmla="*/ 521493 h 685800"/>
                <a:gd name="connsiteX15" fmla="*/ 395287 w 990600"/>
                <a:gd name="connsiteY15" fmla="*/ 466725 h 685800"/>
                <a:gd name="connsiteX16" fmla="*/ 476250 w 990600"/>
                <a:gd name="connsiteY16" fmla="*/ 416718 h 685800"/>
                <a:gd name="connsiteX17" fmla="*/ 583406 w 990600"/>
                <a:gd name="connsiteY17" fmla="*/ 352425 h 685800"/>
                <a:gd name="connsiteX18" fmla="*/ 638175 w 990600"/>
                <a:gd name="connsiteY18" fmla="*/ 319087 h 685800"/>
                <a:gd name="connsiteX19" fmla="*/ 671512 w 990600"/>
                <a:gd name="connsiteY19" fmla="*/ 304800 h 685800"/>
                <a:gd name="connsiteX20" fmla="*/ 735806 w 990600"/>
                <a:gd name="connsiteY20" fmla="*/ 288131 h 685800"/>
                <a:gd name="connsiteX21" fmla="*/ 783431 w 990600"/>
                <a:gd name="connsiteY21" fmla="*/ 280987 h 685800"/>
                <a:gd name="connsiteX22" fmla="*/ 842962 w 990600"/>
                <a:gd name="connsiteY22" fmla="*/ 276225 h 685800"/>
                <a:gd name="connsiteX23" fmla="*/ 909637 w 990600"/>
                <a:gd name="connsiteY23" fmla="*/ 273843 h 685800"/>
                <a:gd name="connsiteX24" fmla="*/ 959643 w 990600"/>
                <a:gd name="connsiteY24" fmla="*/ 266700 h 685800"/>
                <a:gd name="connsiteX25" fmla="*/ 976312 w 990600"/>
                <a:gd name="connsiteY25" fmla="*/ 254793 h 685800"/>
                <a:gd name="connsiteX26" fmla="*/ 985837 w 990600"/>
                <a:gd name="connsiteY26" fmla="*/ 240506 h 685800"/>
                <a:gd name="connsiteX27" fmla="*/ 990600 w 990600"/>
                <a:gd name="connsiteY27" fmla="*/ 204787 h 685800"/>
                <a:gd name="connsiteX28" fmla="*/ 421481 w 990600"/>
                <a:gd name="connsiteY28" fmla="*/ 0 h 685800"/>
                <a:gd name="connsiteX29" fmla="*/ 461962 w 990600"/>
                <a:gd name="connsiteY29" fmla="*/ 45243 h 685800"/>
                <a:gd name="connsiteX30" fmla="*/ 471487 w 990600"/>
                <a:gd name="connsiteY30" fmla="*/ 61912 h 685800"/>
                <a:gd name="connsiteX31" fmla="*/ 476250 w 990600"/>
                <a:gd name="connsiteY31" fmla="*/ 76200 h 685800"/>
                <a:gd name="connsiteX32" fmla="*/ 476250 w 990600"/>
                <a:gd name="connsiteY32" fmla="*/ 85725 h 685800"/>
                <a:gd name="connsiteX33" fmla="*/ 438150 w 990600"/>
                <a:gd name="connsiteY33" fmla="*/ 140493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90600" h="685800">
                  <a:moveTo>
                    <a:pt x="438150" y="140493"/>
                  </a:moveTo>
                  <a:lnTo>
                    <a:pt x="278606" y="323850"/>
                  </a:lnTo>
                  <a:lnTo>
                    <a:pt x="176212" y="442912"/>
                  </a:lnTo>
                  <a:lnTo>
                    <a:pt x="83343" y="547687"/>
                  </a:lnTo>
                  <a:lnTo>
                    <a:pt x="28575" y="609600"/>
                  </a:lnTo>
                  <a:lnTo>
                    <a:pt x="9525" y="635793"/>
                  </a:lnTo>
                  <a:lnTo>
                    <a:pt x="2381" y="652462"/>
                  </a:lnTo>
                  <a:lnTo>
                    <a:pt x="0" y="664368"/>
                  </a:lnTo>
                  <a:lnTo>
                    <a:pt x="0" y="676275"/>
                  </a:lnTo>
                  <a:lnTo>
                    <a:pt x="4762" y="681037"/>
                  </a:lnTo>
                  <a:lnTo>
                    <a:pt x="16668" y="685800"/>
                  </a:lnTo>
                  <a:lnTo>
                    <a:pt x="38100" y="681037"/>
                  </a:lnTo>
                  <a:lnTo>
                    <a:pt x="107156" y="647700"/>
                  </a:lnTo>
                  <a:lnTo>
                    <a:pt x="190500" y="592931"/>
                  </a:lnTo>
                  <a:lnTo>
                    <a:pt x="307181" y="521493"/>
                  </a:lnTo>
                  <a:lnTo>
                    <a:pt x="395287" y="466725"/>
                  </a:lnTo>
                  <a:lnTo>
                    <a:pt x="476250" y="416718"/>
                  </a:lnTo>
                  <a:lnTo>
                    <a:pt x="583406" y="352425"/>
                  </a:lnTo>
                  <a:lnTo>
                    <a:pt x="638175" y="319087"/>
                  </a:lnTo>
                  <a:lnTo>
                    <a:pt x="671512" y="304800"/>
                  </a:lnTo>
                  <a:lnTo>
                    <a:pt x="735806" y="288131"/>
                  </a:lnTo>
                  <a:lnTo>
                    <a:pt x="783431" y="280987"/>
                  </a:lnTo>
                  <a:lnTo>
                    <a:pt x="842962" y="276225"/>
                  </a:lnTo>
                  <a:lnTo>
                    <a:pt x="909637" y="273843"/>
                  </a:lnTo>
                  <a:lnTo>
                    <a:pt x="959643" y="266700"/>
                  </a:lnTo>
                  <a:lnTo>
                    <a:pt x="976312" y="254793"/>
                  </a:lnTo>
                  <a:lnTo>
                    <a:pt x="985837" y="240506"/>
                  </a:lnTo>
                  <a:lnTo>
                    <a:pt x="990600" y="204787"/>
                  </a:lnTo>
                  <a:lnTo>
                    <a:pt x="421481" y="0"/>
                  </a:lnTo>
                  <a:lnTo>
                    <a:pt x="461962" y="45243"/>
                  </a:lnTo>
                  <a:lnTo>
                    <a:pt x="471487" y="61912"/>
                  </a:lnTo>
                  <a:lnTo>
                    <a:pt x="476250" y="76200"/>
                  </a:lnTo>
                  <a:lnTo>
                    <a:pt x="476250" y="85725"/>
                  </a:lnTo>
                  <a:lnTo>
                    <a:pt x="438150" y="1404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12">
              <a:extLst>
                <a:ext uri="{FF2B5EF4-FFF2-40B4-BE49-F238E27FC236}">
                  <a16:creationId xmlns:a16="http://schemas.microsoft.com/office/drawing/2014/main" id="{154E8C72-9E96-46CF-8DF8-5BFE2A136E2D}"/>
                </a:ext>
              </a:extLst>
            </p:cNvPr>
            <p:cNvSpPr/>
            <p:nvPr/>
          </p:nvSpPr>
          <p:spPr>
            <a:xfrm>
              <a:off x="3648075" y="2627313"/>
              <a:ext cx="2455863" cy="498475"/>
            </a:xfrm>
            <a:custGeom>
              <a:avLst/>
              <a:gdLst>
                <a:gd name="connsiteX0" fmla="*/ 1745456 w 2455069"/>
                <a:gd name="connsiteY0" fmla="*/ 300037 h 500062"/>
                <a:gd name="connsiteX1" fmla="*/ 1571625 w 2455069"/>
                <a:gd name="connsiteY1" fmla="*/ 311944 h 500062"/>
                <a:gd name="connsiteX2" fmla="*/ 1414463 w 2455069"/>
                <a:gd name="connsiteY2" fmla="*/ 328612 h 500062"/>
                <a:gd name="connsiteX3" fmla="*/ 1273969 w 2455069"/>
                <a:gd name="connsiteY3" fmla="*/ 342900 h 500062"/>
                <a:gd name="connsiteX4" fmla="*/ 1164431 w 2455069"/>
                <a:gd name="connsiteY4" fmla="*/ 354806 h 500062"/>
                <a:gd name="connsiteX5" fmla="*/ 1095375 w 2455069"/>
                <a:gd name="connsiteY5" fmla="*/ 369094 h 500062"/>
                <a:gd name="connsiteX6" fmla="*/ 976313 w 2455069"/>
                <a:gd name="connsiteY6" fmla="*/ 392906 h 500062"/>
                <a:gd name="connsiteX7" fmla="*/ 840581 w 2455069"/>
                <a:gd name="connsiteY7" fmla="*/ 419100 h 500062"/>
                <a:gd name="connsiteX8" fmla="*/ 721519 w 2455069"/>
                <a:gd name="connsiteY8" fmla="*/ 450056 h 500062"/>
                <a:gd name="connsiteX9" fmla="*/ 647700 w 2455069"/>
                <a:gd name="connsiteY9" fmla="*/ 469106 h 500062"/>
                <a:gd name="connsiteX10" fmla="*/ 600075 w 2455069"/>
                <a:gd name="connsiteY10" fmla="*/ 488156 h 500062"/>
                <a:gd name="connsiteX11" fmla="*/ 559594 w 2455069"/>
                <a:gd name="connsiteY11" fmla="*/ 497681 h 500062"/>
                <a:gd name="connsiteX12" fmla="*/ 535781 w 2455069"/>
                <a:gd name="connsiteY12" fmla="*/ 500062 h 500062"/>
                <a:gd name="connsiteX13" fmla="*/ 509588 w 2455069"/>
                <a:gd name="connsiteY13" fmla="*/ 495300 h 500062"/>
                <a:gd name="connsiteX14" fmla="*/ 454819 w 2455069"/>
                <a:gd name="connsiteY14" fmla="*/ 476250 h 500062"/>
                <a:gd name="connsiteX15" fmla="*/ 376238 w 2455069"/>
                <a:gd name="connsiteY15" fmla="*/ 440531 h 500062"/>
                <a:gd name="connsiteX16" fmla="*/ 285750 w 2455069"/>
                <a:gd name="connsiteY16" fmla="*/ 395287 h 500062"/>
                <a:gd name="connsiteX17" fmla="*/ 219075 w 2455069"/>
                <a:gd name="connsiteY17" fmla="*/ 359569 h 500062"/>
                <a:gd name="connsiteX18" fmla="*/ 157163 w 2455069"/>
                <a:gd name="connsiteY18" fmla="*/ 323850 h 500062"/>
                <a:gd name="connsiteX19" fmla="*/ 116681 w 2455069"/>
                <a:gd name="connsiteY19" fmla="*/ 300037 h 500062"/>
                <a:gd name="connsiteX20" fmla="*/ 78581 w 2455069"/>
                <a:gd name="connsiteY20" fmla="*/ 271462 h 500062"/>
                <a:gd name="connsiteX21" fmla="*/ 52388 w 2455069"/>
                <a:gd name="connsiteY21" fmla="*/ 247650 h 500062"/>
                <a:gd name="connsiteX22" fmla="*/ 33338 w 2455069"/>
                <a:gd name="connsiteY22" fmla="*/ 223837 h 500062"/>
                <a:gd name="connsiteX23" fmla="*/ 19050 w 2455069"/>
                <a:gd name="connsiteY23" fmla="*/ 200025 h 500062"/>
                <a:gd name="connsiteX24" fmla="*/ 4763 w 2455069"/>
                <a:gd name="connsiteY24" fmla="*/ 173831 h 500062"/>
                <a:gd name="connsiteX25" fmla="*/ 0 w 2455069"/>
                <a:gd name="connsiteY25" fmla="*/ 152400 h 500062"/>
                <a:gd name="connsiteX26" fmla="*/ 2381 w 2455069"/>
                <a:gd name="connsiteY26" fmla="*/ 142875 h 500062"/>
                <a:gd name="connsiteX27" fmla="*/ 9525 w 2455069"/>
                <a:gd name="connsiteY27" fmla="*/ 135731 h 500062"/>
                <a:gd name="connsiteX28" fmla="*/ 35719 w 2455069"/>
                <a:gd name="connsiteY28" fmla="*/ 133350 h 500062"/>
                <a:gd name="connsiteX29" fmla="*/ 54769 w 2455069"/>
                <a:gd name="connsiteY29" fmla="*/ 135731 h 500062"/>
                <a:gd name="connsiteX30" fmla="*/ 119063 w 2455069"/>
                <a:gd name="connsiteY30" fmla="*/ 164306 h 500062"/>
                <a:gd name="connsiteX31" fmla="*/ 216694 w 2455069"/>
                <a:gd name="connsiteY31" fmla="*/ 202406 h 500062"/>
                <a:gd name="connsiteX32" fmla="*/ 283369 w 2455069"/>
                <a:gd name="connsiteY32" fmla="*/ 226219 h 500062"/>
                <a:gd name="connsiteX33" fmla="*/ 311944 w 2455069"/>
                <a:gd name="connsiteY33" fmla="*/ 233362 h 500062"/>
                <a:gd name="connsiteX34" fmla="*/ 364331 w 2455069"/>
                <a:gd name="connsiteY34" fmla="*/ 240506 h 500062"/>
                <a:gd name="connsiteX35" fmla="*/ 428625 w 2455069"/>
                <a:gd name="connsiteY35" fmla="*/ 242887 h 500062"/>
                <a:gd name="connsiteX36" fmla="*/ 492919 w 2455069"/>
                <a:gd name="connsiteY36" fmla="*/ 242887 h 500062"/>
                <a:gd name="connsiteX37" fmla="*/ 538163 w 2455069"/>
                <a:gd name="connsiteY37" fmla="*/ 242887 h 500062"/>
                <a:gd name="connsiteX38" fmla="*/ 661988 w 2455069"/>
                <a:gd name="connsiteY38" fmla="*/ 233362 h 500062"/>
                <a:gd name="connsiteX39" fmla="*/ 826294 w 2455069"/>
                <a:gd name="connsiteY39" fmla="*/ 216694 h 500062"/>
                <a:gd name="connsiteX40" fmla="*/ 1042988 w 2455069"/>
                <a:gd name="connsiteY40" fmla="*/ 188119 h 500062"/>
                <a:gd name="connsiteX41" fmla="*/ 1200150 w 2455069"/>
                <a:gd name="connsiteY41" fmla="*/ 169069 h 500062"/>
                <a:gd name="connsiteX42" fmla="*/ 1414463 w 2455069"/>
                <a:gd name="connsiteY42" fmla="*/ 135731 h 500062"/>
                <a:gd name="connsiteX43" fmla="*/ 1578769 w 2455069"/>
                <a:gd name="connsiteY43" fmla="*/ 107156 h 500062"/>
                <a:gd name="connsiteX44" fmla="*/ 1695450 w 2455069"/>
                <a:gd name="connsiteY44" fmla="*/ 83344 h 500062"/>
                <a:gd name="connsiteX45" fmla="*/ 1790700 w 2455069"/>
                <a:gd name="connsiteY45" fmla="*/ 57150 h 500062"/>
                <a:gd name="connsiteX46" fmla="*/ 1850231 w 2455069"/>
                <a:gd name="connsiteY46" fmla="*/ 35719 h 500062"/>
                <a:gd name="connsiteX47" fmla="*/ 1885950 w 2455069"/>
                <a:gd name="connsiteY47" fmla="*/ 21431 h 500062"/>
                <a:gd name="connsiteX48" fmla="*/ 1921669 w 2455069"/>
                <a:gd name="connsiteY48" fmla="*/ 0 h 500062"/>
                <a:gd name="connsiteX49" fmla="*/ 1931194 w 2455069"/>
                <a:gd name="connsiteY49" fmla="*/ 0 h 500062"/>
                <a:gd name="connsiteX50" fmla="*/ 1990725 w 2455069"/>
                <a:gd name="connsiteY50" fmla="*/ 0 h 500062"/>
                <a:gd name="connsiteX51" fmla="*/ 2085975 w 2455069"/>
                <a:gd name="connsiteY51" fmla="*/ 14287 h 500062"/>
                <a:gd name="connsiteX52" fmla="*/ 2150269 w 2455069"/>
                <a:gd name="connsiteY52" fmla="*/ 28575 h 500062"/>
                <a:gd name="connsiteX53" fmla="*/ 2228850 w 2455069"/>
                <a:gd name="connsiteY53" fmla="*/ 54769 h 500062"/>
                <a:gd name="connsiteX54" fmla="*/ 2305050 w 2455069"/>
                <a:gd name="connsiteY54" fmla="*/ 90487 h 500062"/>
                <a:gd name="connsiteX55" fmla="*/ 2359819 w 2455069"/>
                <a:gd name="connsiteY55" fmla="*/ 121444 h 500062"/>
                <a:gd name="connsiteX56" fmla="*/ 2402681 w 2455069"/>
                <a:gd name="connsiteY56" fmla="*/ 150019 h 500062"/>
                <a:gd name="connsiteX57" fmla="*/ 2428875 w 2455069"/>
                <a:gd name="connsiteY57" fmla="*/ 169069 h 500062"/>
                <a:gd name="connsiteX58" fmla="*/ 2440781 w 2455069"/>
                <a:gd name="connsiteY58" fmla="*/ 178594 h 500062"/>
                <a:gd name="connsiteX59" fmla="*/ 2450306 w 2455069"/>
                <a:gd name="connsiteY59" fmla="*/ 200025 h 500062"/>
                <a:gd name="connsiteX60" fmla="*/ 2452688 w 2455069"/>
                <a:gd name="connsiteY60" fmla="*/ 221456 h 500062"/>
                <a:gd name="connsiteX61" fmla="*/ 2455069 w 2455069"/>
                <a:gd name="connsiteY61" fmla="*/ 242887 h 500062"/>
                <a:gd name="connsiteX62" fmla="*/ 2450306 w 2455069"/>
                <a:gd name="connsiteY62" fmla="*/ 259556 h 500062"/>
                <a:gd name="connsiteX63" fmla="*/ 2440781 w 2455069"/>
                <a:gd name="connsiteY63" fmla="*/ 271462 h 500062"/>
                <a:gd name="connsiteX64" fmla="*/ 2428875 w 2455069"/>
                <a:gd name="connsiteY64" fmla="*/ 283369 h 500062"/>
                <a:gd name="connsiteX65" fmla="*/ 2405063 w 2455069"/>
                <a:gd name="connsiteY65" fmla="*/ 292894 h 500062"/>
                <a:gd name="connsiteX66" fmla="*/ 2357438 w 2455069"/>
                <a:gd name="connsiteY66" fmla="*/ 297656 h 500062"/>
                <a:gd name="connsiteX67" fmla="*/ 2283619 w 2455069"/>
                <a:gd name="connsiteY67" fmla="*/ 302419 h 500062"/>
                <a:gd name="connsiteX68" fmla="*/ 2185988 w 2455069"/>
                <a:gd name="connsiteY68" fmla="*/ 300037 h 500062"/>
                <a:gd name="connsiteX69" fmla="*/ 2097881 w 2455069"/>
                <a:gd name="connsiteY69" fmla="*/ 295275 h 500062"/>
                <a:gd name="connsiteX70" fmla="*/ 1983581 w 2455069"/>
                <a:gd name="connsiteY70" fmla="*/ 288131 h 500062"/>
                <a:gd name="connsiteX71" fmla="*/ 1866900 w 2455069"/>
                <a:gd name="connsiteY71" fmla="*/ 295275 h 500062"/>
                <a:gd name="connsiteX72" fmla="*/ 1745456 w 2455069"/>
                <a:gd name="connsiteY72" fmla="*/ 300037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455069" h="500062">
                  <a:moveTo>
                    <a:pt x="1745456" y="300037"/>
                  </a:moveTo>
                  <a:lnTo>
                    <a:pt x="1571625" y="311944"/>
                  </a:lnTo>
                  <a:lnTo>
                    <a:pt x="1414463" y="328612"/>
                  </a:lnTo>
                  <a:lnTo>
                    <a:pt x="1273969" y="342900"/>
                  </a:lnTo>
                  <a:lnTo>
                    <a:pt x="1164431" y="354806"/>
                  </a:lnTo>
                  <a:lnTo>
                    <a:pt x="1095375" y="369094"/>
                  </a:lnTo>
                  <a:lnTo>
                    <a:pt x="976313" y="392906"/>
                  </a:lnTo>
                  <a:lnTo>
                    <a:pt x="840581" y="419100"/>
                  </a:lnTo>
                  <a:lnTo>
                    <a:pt x="721519" y="450056"/>
                  </a:lnTo>
                  <a:lnTo>
                    <a:pt x="647700" y="469106"/>
                  </a:lnTo>
                  <a:lnTo>
                    <a:pt x="600075" y="488156"/>
                  </a:lnTo>
                  <a:lnTo>
                    <a:pt x="559594" y="497681"/>
                  </a:lnTo>
                  <a:lnTo>
                    <a:pt x="535781" y="500062"/>
                  </a:lnTo>
                  <a:lnTo>
                    <a:pt x="509588" y="495300"/>
                  </a:lnTo>
                  <a:lnTo>
                    <a:pt x="454819" y="476250"/>
                  </a:lnTo>
                  <a:lnTo>
                    <a:pt x="376238" y="440531"/>
                  </a:lnTo>
                  <a:lnTo>
                    <a:pt x="285750" y="395287"/>
                  </a:lnTo>
                  <a:lnTo>
                    <a:pt x="219075" y="359569"/>
                  </a:lnTo>
                  <a:lnTo>
                    <a:pt x="157163" y="323850"/>
                  </a:lnTo>
                  <a:lnTo>
                    <a:pt x="116681" y="300037"/>
                  </a:lnTo>
                  <a:lnTo>
                    <a:pt x="78581" y="271462"/>
                  </a:lnTo>
                  <a:lnTo>
                    <a:pt x="52388" y="247650"/>
                  </a:lnTo>
                  <a:lnTo>
                    <a:pt x="33338" y="223837"/>
                  </a:lnTo>
                  <a:lnTo>
                    <a:pt x="19050" y="200025"/>
                  </a:lnTo>
                  <a:lnTo>
                    <a:pt x="4763" y="173831"/>
                  </a:lnTo>
                  <a:lnTo>
                    <a:pt x="0" y="152400"/>
                  </a:lnTo>
                  <a:lnTo>
                    <a:pt x="2381" y="142875"/>
                  </a:lnTo>
                  <a:lnTo>
                    <a:pt x="9525" y="135731"/>
                  </a:lnTo>
                  <a:lnTo>
                    <a:pt x="35719" y="133350"/>
                  </a:lnTo>
                  <a:lnTo>
                    <a:pt x="54769" y="135731"/>
                  </a:lnTo>
                  <a:lnTo>
                    <a:pt x="119063" y="164306"/>
                  </a:lnTo>
                  <a:lnTo>
                    <a:pt x="216694" y="202406"/>
                  </a:lnTo>
                  <a:lnTo>
                    <a:pt x="283369" y="226219"/>
                  </a:lnTo>
                  <a:lnTo>
                    <a:pt x="311944" y="233362"/>
                  </a:lnTo>
                  <a:lnTo>
                    <a:pt x="364331" y="240506"/>
                  </a:lnTo>
                  <a:lnTo>
                    <a:pt x="428625" y="242887"/>
                  </a:lnTo>
                  <a:lnTo>
                    <a:pt x="492919" y="242887"/>
                  </a:lnTo>
                  <a:lnTo>
                    <a:pt x="538163" y="242887"/>
                  </a:lnTo>
                  <a:lnTo>
                    <a:pt x="661988" y="233362"/>
                  </a:lnTo>
                  <a:lnTo>
                    <a:pt x="826294" y="216694"/>
                  </a:lnTo>
                  <a:lnTo>
                    <a:pt x="1042988" y="188119"/>
                  </a:lnTo>
                  <a:lnTo>
                    <a:pt x="1200150" y="169069"/>
                  </a:lnTo>
                  <a:lnTo>
                    <a:pt x="1414463" y="135731"/>
                  </a:lnTo>
                  <a:lnTo>
                    <a:pt x="1578769" y="107156"/>
                  </a:lnTo>
                  <a:lnTo>
                    <a:pt x="1695450" y="83344"/>
                  </a:lnTo>
                  <a:lnTo>
                    <a:pt x="1790700" y="57150"/>
                  </a:lnTo>
                  <a:lnTo>
                    <a:pt x="1850231" y="35719"/>
                  </a:lnTo>
                  <a:lnTo>
                    <a:pt x="1885950" y="21431"/>
                  </a:lnTo>
                  <a:lnTo>
                    <a:pt x="1921669" y="0"/>
                  </a:lnTo>
                  <a:lnTo>
                    <a:pt x="1931194" y="0"/>
                  </a:lnTo>
                  <a:lnTo>
                    <a:pt x="1990725" y="0"/>
                  </a:lnTo>
                  <a:lnTo>
                    <a:pt x="2085975" y="14287"/>
                  </a:lnTo>
                  <a:lnTo>
                    <a:pt x="2150269" y="28575"/>
                  </a:lnTo>
                  <a:lnTo>
                    <a:pt x="2228850" y="54769"/>
                  </a:lnTo>
                  <a:lnTo>
                    <a:pt x="2305050" y="90487"/>
                  </a:lnTo>
                  <a:lnTo>
                    <a:pt x="2359819" y="121444"/>
                  </a:lnTo>
                  <a:lnTo>
                    <a:pt x="2402681" y="150019"/>
                  </a:lnTo>
                  <a:lnTo>
                    <a:pt x="2428875" y="169069"/>
                  </a:lnTo>
                  <a:lnTo>
                    <a:pt x="2440781" y="178594"/>
                  </a:lnTo>
                  <a:lnTo>
                    <a:pt x="2450306" y="200025"/>
                  </a:lnTo>
                  <a:lnTo>
                    <a:pt x="2452688" y="221456"/>
                  </a:lnTo>
                  <a:lnTo>
                    <a:pt x="2455069" y="242887"/>
                  </a:lnTo>
                  <a:lnTo>
                    <a:pt x="2450306" y="259556"/>
                  </a:lnTo>
                  <a:lnTo>
                    <a:pt x="2440781" y="271462"/>
                  </a:lnTo>
                  <a:lnTo>
                    <a:pt x="2428875" y="283369"/>
                  </a:lnTo>
                  <a:lnTo>
                    <a:pt x="2405063" y="292894"/>
                  </a:lnTo>
                  <a:lnTo>
                    <a:pt x="2357438" y="297656"/>
                  </a:lnTo>
                  <a:lnTo>
                    <a:pt x="2283619" y="302419"/>
                  </a:lnTo>
                  <a:lnTo>
                    <a:pt x="2185988" y="300037"/>
                  </a:lnTo>
                  <a:lnTo>
                    <a:pt x="2097881" y="295275"/>
                  </a:lnTo>
                  <a:lnTo>
                    <a:pt x="1983581" y="288131"/>
                  </a:lnTo>
                  <a:lnTo>
                    <a:pt x="1866900" y="295275"/>
                  </a:lnTo>
                  <a:lnTo>
                    <a:pt x="1745456" y="30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13">
              <a:extLst>
                <a:ext uri="{FF2B5EF4-FFF2-40B4-BE49-F238E27FC236}">
                  <a16:creationId xmlns:a16="http://schemas.microsoft.com/office/drawing/2014/main" id="{3C0CE281-7E90-421A-8D64-8379DA5B780C}"/>
                </a:ext>
              </a:extLst>
            </p:cNvPr>
            <p:cNvSpPr/>
            <p:nvPr/>
          </p:nvSpPr>
          <p:spPr>
            <a:xfrm>
              <a:off x="3675063" y="3405188"/>
              <a:ext cx="525462" cy="1689100"/>
            </a:xfrm>
            <a:custGeom>
              <a:avLst/>
              <a:gdLst>
                <a:gd name="connsiteX0" fmla="*/ 442912 w 526256"/>
                <a:gd name="connsiteY0" fmla="*/ 502443 h 1688306"/>
                <a:gd name="connsiteX1" fmla="*/ 466725 w 526256"/>
                <a:gd name="connsiteY1" fmla="*/ 742950 h 1688306"/>
                <a:gd name="connsiteX2" fmla="*/ 471487 w 526256"/>
                <a:gd name="connsiteY2" fmla="*/ 790575 h 1688306"/>
                <a:gd name="connsiteX3" fmla="*/ 485775 w 526256"/>
                <a:gd name="connsiteY3" fmla="*/ 873918 h 1688306"/>
                <a:gd name="connsiteX4" fmla="*/ 495300 w 526256"/>
                <a:gd name="connsiteY4" fmla="*/ 1033462 h 1688306"/>
                <a:gd name="connsiteX5" fmla="*/ 511969 w 526256"/>
                <a:gd name="connsiteY5" fmla="*/ 1300162 h 1688306"/>
                <a:gd name="connsiteX6" fmla="*/ 514350 w 526256"/>
                <a:gd name="connsiteY6" fmla="*/ 1364456 h 1688306"/>
                <a:gd name="connsiteX7" fmla="*/ 526256 w 526256"/>
                <a:gd name="connsiteY7" fmla="*/ 1519237 h 1688306"/>
                <a:gd name="connsiteX8" fmla="*/ 521494 w 526256"/>
                <a:gd name="connsiteY8" fmla="*/ 1545431 h 1688306"/>
                <a:gd name="connsiteX9" fmla="*/ 507206 w 526256"/>
                <a:gd name="connsiteY9" fmla="*/ 1590675 h 1688306"/>
                <a:gd name="connsiteX10" fmla="*/ 492919 w 526256"/>
                <a:gd name="connsiteY10" fmla="*/ 1621631 h 1688306"/>
                <a:gd name="connsiteX11" fmla="*/ 481012 w 526256"/>
                <a:gd name="connsiteY11" fmla="*/ 1643062 h 1688306"/>
                <a:gd name="connsiteX12" fmla="*/ 466725 w 526256"/>
                <a:gd name="connsiteY12" fmla="*/ 1664493 h 1688306"/>
                <a:gd name="connsiteX13" fmla="*/ 452437 w 526256"/>
                <a:gd name="connsiteY13" fmla="*/ 1678781 h 1688306"/>
                <a:gd name="connsiteX14" fmla="*/ 440531 w 526256"/>
                <a:gd name="connsiteY14" fmla="*/ 1685925 h 1688306"/>
                <a:gd name="connsiteX15" fmla="*/ 428625 w 526256"/>
                <a:gd name="connsiteY15" fmla="*/ 1688306 h 1688306"/>
                <a:gd name="connsiteX16" fmla="*/ 421481 w 526256"/>
                <a:gd name="connsiteY16" fmla="*/ 1688306 h 1688306"/>
                <a:gd name="connsiteX17" fmla="*/ 402431 w 526256"/>
                <a:gd name="connsiteY17" fmla="*/ 1683543 h 1688306"/>
                <a:gd name="connsiteX18" fmla="*/ 383381 w 526256"/>
                <a:gd name="connsiteY18" fmla="*/ 1669256 h 1688306"/>
                <a:gd name="connsiteX19" fmla="*/ 369094 w 526256"/>
                <a:gd name="connsiteY19" fmla="*/ 1652587 h 1688306"/>
                <a:gd name="connsiteX20" fmla="*/ 338137 w 526256"/>
                <a:gd name="connsiteY20" fmla="*/ 1604962 h 1688306"/>
                <a:gd name="connsiteX21" fmla="*/ 307181 w 526256"/>
                <a:gd name="connsiteY21" fmla="*/ 1545431 h 1688306"/>
                <a:gd name="connsiteX22" fmla="*/ 278606 w 526256"/>
                <a:gd name="connsiteY22" fmla="*/ 1485900 h 1688306"/>
                <a:gd name="connsiteX23" fmla="*/ 261937 w 526256"/>
                <a:gd name="connsiteY23" fmla="*/ 1447800 h 1688306"/>
                <a:gd name="connsiteX24" fmla="*/ 242887 w 526256"/>
                <a:gd name="connsiteY24" fmla="*/ 1390650 h 1688306"/>
                <a:gd name="connsiteX25" fmla="*/ 230981 w 526256"/>
                <a:gd name="connsiteY25" fmla="*/ 1345406 h 1688306"/>
                <a:gd name="connsiteX26" fmla="*/ 221456 w 526256"/>
                <a:gd name="connsiteY26" fmla="*/ 1290637 h 1688306"/>
                <a:gd name="connsiteX27" fmla="*/ 221456 w 526256"/>
                <a:gd name="connsiteY27" fmla="*/ 1264443 h 1688306"/>
                <a:gd name="connsiteX28" fmla="*/ 226219 w 526256"/>
                <a:gd name="connsiteY28" fmla="*/ 1204912 h 1688306"/>
                <a:gd name="connsiteX29" fmla="*/ 242887 w 526256"/>
                <a:gd name="connsiteY29" fmla="*/ 1071562 h 1688306"/>
                <a:gd name="connsiteX30" fmla="*/ 245269 w 526256"/>
                <a:gd name="connsiteY30" fmla="*/ 1050131 h 1688306"/>
                <a:gd name="connsiteX31" fmla="*/ 238125 w 526256"/>
                <a:gd name="connsiteY31" fmla="*/ 971550 h 1688306"/>
                <a:gd name="connsiteX32" fmla="*/ 228600 w 526256"/>
                <a:gd name="connsiteY32" fmla="*/ 835818 h 1688306"/>
                <a:gd name="connsiteX33" fmla="*/ 219075 w 526256"/>
                <a:gd name="connsiteY33" fmla="*/ 695325 h 1688306"/>
                <a:gd name="connsiteX34" fmla="*/ 211931 w 526256"/>
                <a:gd name="connsiteY34" fmla="*/ 588168 h 1688306"/>
                <a:gd name="connsiteX35" fmla="*/ 204787 w 526256"/>
                <a:gd name="connsiteY35" fmla="*/ 483393 h 1688306"/>
                <a:gd name="connsiteX36" fmla="*/ 200025 w 526256"/>
                <a:gd name="connsiteY36" fmla="*/ 440531 h 1688306"/>
                <a:gd name="connsiteX37" fmla="*/ 197644 w 526256"/>
                <a:gd name="connsiteY37" fmla="*/ 407193 h 1688306"/>
                <a:gd name="connsiteX38" fmla="*/ 192881 w 526256"/>
                <a:gd name="connsiteY38" fmla="*/ 378618 h 1688306"/>
                <a:gd name="connsiteX39" fmla="*/ 185737 w 526256"/>
                <a:gd name="connsiteY39" fmla="*/ 340518 h 1688306"/>
                <a:gd name="connsiteX40" fmla="*/ 176212 w 526256"/>
                <a:gd name="connsiteY40" fmla="*/ 297656 h 1688306"/>
                <a:gd name="connsiteX41" fmla="*/ 164306 w 526256"/>
                <a:gd name="connsiteY41" fmla="*/ 261937 h 1688306"/>
                <a:gd name="connsiteX42" fmla="*/ 147637 w 526256"/>
                <a:gd name="connsiteY42" fmla="*/ 223837 h 1688306"/>
                <a:gd name="connsiteX43" fmla="*/ 128587 w 526256"/>
                <a:gd name="connsiteY43" fmla="*/ 188118 h 1688306"/>
                <a:gd name="connsiteX44" fmla="*/ 119062 w 526256"/>
                <a:gd name="connsiteY44" fmla="*/ 171450 h 1688306"/>
                <a:gd name="connsiteX45" fmla="*/ 92869 w 526256"/>
                <a:gd name="connsiteY45" fmla="*/ 135731 h 1688306"/>
                <a:gd name="connsiteX46" fmla="*/ 73819 w 526256"/>
                <a:gd name="connsiteY46" fmla="*/ 114300 h 1688306"/>
                <a:gd name="connsiteX47" fmla="*/ 45244 w 526256"/>
                <a:gd name="connsiteY47" fmla="*/ 85725 h 1688306"/>
                <a:gd name="connsiteX48" fmla="*/ 21431 w 526256"/>
                <a:gd name="connsiteY48" fmla="*/ 66675 h 1688306"/>
                <a:gd name="connsiteX49" fmla="*/ 7144 w 526256"/>
                <a:gd name="connsiteY49" fmla="*/ 52387 h 1688306"/>
                <a:gd name="connsiteX50" fmla="*/ 0 w 526256"/>
                <a:gd name="connsiteY50" fmla="*/ 40481 h 1688306"/>
                <a:gd name="connsiteX51" fmla="*/ 0 w 526256"/>
                <a:gd name="connsiteY51" fmla="*/ 28575 h 1688306"/>
                <a:gd name="connsiteX52" fmla="*/ 4762 w 526256"/>
                <a:gd name="connsiteY52" fmla="*/ 14287 h 1688306"/>
                <a:gd name="connsiteX53" fmla="*/ 28575 w 526256"/>
                <a:gd name="connsiteY53" fmla="*/ 4762 h 1688306"/>
                <a:gd name="connsiteX54" fmla="*/ 50006 w 526256"/>
                <a:gd name="connsiteY54" fmla="*/ 0 h 1688306"/>
                <a:gd name="connsiteX55" fmla="*/ 66675 w 526256"/>
                <a:gd name="connsiteY55" fmla="*/ 2381 h 1688306"/>
                <a:gd name="connsiteX56" fmla="*/ 107156 w 526256"/>
                <a:gd name="connsiteY56" fmla="*/ 14287 h 1688306"/>
                <a:gd name="connsiteX57" fmla="*/ 173831 w 526256"/>
                <a:gd name="connsiteY57" fmla="*/ 45243 h 1688306"/>
                <a:gd name="connsiteX58" fmla="*/ 223837 w 526256"/>
                <a:gd name="connsiteY58" fmla="*/ 69056 h 1688306"/>
                <a:gd name="connsiteX59" fmla="*/ 276225 w 526256"/>
                <a:gd name="connsiteY59" fmla="*/ 97631 h 1688306"/>
                <a:gd name="connsiteX60" fmla="*/ 316706 w 526256"/>
                <a:gd name="connsiteY60" fmla="*/ 123825 h 1688306"/>
                <a:gd name="connsiteX61" fmla="*/ 364331 w 526256"/>
                <a:gd name="connsiteY61" fmla="*/ 164306 h 1688306"/>
                <a:gd name="connsiteX62" fmla="*/ 381000 w 526256"/>
                <a:gd name="connsiteY62" fmla="*/ 178593 h 1688306"/>
                <a:gd name="connsiteX63" fmla="*/ 419100 w 526256"/>
                <a:gd name="connsiteY63" fmla="*/ 271462 h 1688306"/>
                <a:gd name="connsiteX64" fmla="*/ 442912 w 526256"/>
                <a:gd name="connsiteY64" fmla="*/ 502443 h 168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26256" h="1688306">
                  <a:moveTo>
                    <a:pt x="442912" y="502443"/>
                  </a:moveTo>
                  <a:lnTo>
                    <a:pt x="466725" y="742950"/>
                  </a:lnTo>
                  <a:lnTo>
                    <a:pt x="471487" y="790575"/>
                  </a:lnTo>
                  <a:lnTo>
                    <a:pt x="485775" y="873918"/>
                  </a:lnTo>
                  <a:lnTo>
                    <a:pt x="495300" y="1033462"/>
                  </a:lnTo>
                  <a:lnTo>
                    <a:pt x="511969" y="1300162"/>
                  </a:lnTo>
                  <a:cubicBezTo>
                    <a:pt x="512763" y="1321593"/>
                    <a:pt x="513556" y="1343025"/>
                    <a:pt x="514350" y="1364456"/>
                  </a:cubicBezTo>
                  <a:lnTo>
                    <a:pt x="526256" y="1519237"/>
                  </a:lnTo>
                  <a:lnTo>
                    <a:pt x="521494" y="1545431"/>
                  </a:lnTo>
                  <a:lnTo>
                    <a:pt x="507206" y="1590675"/>
                  </a:lnTo>
                  <a:lnTo>
                    <a:pt x="492919" y="1621631"/>
                  </a:lnTo>
                  <a:lnTo>
                    <a:pt x="481012" y="1643062"/>
                  </a:lnTo>
                  <a:lnTo>
                    <a:pt x="466725" y="1664493"/>
                  </a:lnTo>
                  <a:lnTo>
                    <a:pt x="452437" y="1678781"/>
                  </a:lnTo>
                  <a:lnTo>
                    <a:pt x="440531" y="1685925"/>
                  </a:lnTo>
                  <a:lnTo>
                    <a:pt x="428625" y="1688306"/>
                  </a:lnTo>
                  <a:lnTo>
                    <a:pt x="421481" y="1688306"/>
                  </a:lnTo>
                  <a:lnTo>
                    <a:pt x="402431" y="1683543"/>
                  </a:lnTo>
                  <a:lnTo>
                    <a:pt x="383381" y="1669256"/>
                  </a:lnTo>
                  <a:lnTo>
                    <a:pt x="369094" y="1652587"/>
                  </a:lnTo>
                  <a:lnTo>
                    <a:pt x="338137" y="1604962"/>
                  </a:lnTo>
                  <a:lnTo>
                    <a:pt x="307181" y="1545431"/>
                  </a:lnTo>
                  <a:lnTo>
                    <a:pt x="278606" y="1485900"/>
                  </a:lnTo>
                  <a:lnTo>
                    <a:pt x="261937" y="1447800"/>
                  </a:lnTo>
                  <a:lnTo>
                    <a:pt x="242887" y="1390650"/>
                  </a:lnTo>
                  <a:lnTo>
                    <a:pt x="230981" y="1345406"/>
                  </a:lnTo>
                  <a:lnTo>
                    <a:pt x="221456" y="1290637"/>
                  </a:lnTo>
                  <a:lnTo>
                    <a:pt x="221456" y="1264443"/>
                  </a:lnTo>
                  <a:lnTo>
                    <a:pt x="226219" y="1204912"/>
                  </a:lnTo>
                  <a:lnTo>
                    <a:pt x="242887" y="1071562"/>
                  </a:lnTo>
                  <a:lnTo>
                    <a:pt x="245269" y="1050131"/>
                  </a:lnTo>
                  <a:lnTo>
                    <a:pt x="238125" y="971550"/>
                  </a:lnTo>
                  <a:lnTo>
                    <a:pt x="228600" y="835818"/>
                  </a:lnTo>
                  <a:lnTo>
                    <a:pt x="219075" y="695325"/>
                  </a:lnTo>
                  <a:lnTo>
                    <a:pt x="211931" y="588168"/>
                  </a:lnTo>
                  <a:lnTo>
                    <a:pt x="204787" y="483393"/>
                  </a:lnTo>
                  <a:lnTo>
                    <a:pt x="200025" y="440531"/>
                  </a:lnTo>
                  <a:lnTo>
                    <a:pt x="197644" y="407193"/>
                  </a:lnTo>
                  <a:lnTo>
                    <a:pt x="192881" y="378618"/>
                  </a:lnTo>
                  <a:lnTo>
                    <a:pt x="185737" y="340518"/>
                  </a:lnTo>
                  <a:lnTo>
                    <a:pt x="176212" y="297656"/>
                  </a:lnTo>
                  <a:lnTo>
                    <a:pt x="164306" y="261937"/>
                  </a:lnTo>
                  <a:lnTo>
                    <a:pt x="147637" y="223837"/>
                  </a:lnTo>
                  <a:lnTo>
                    <a:pt x="128587" y="188118"/>
                  </a:lnTo>
                  <a:lnTo>
                    <a:pt x="119062" y="171450"/>
                  </a:lnTo>
                  <a:lnTo>
                    <a:pt x="92869" y="135731"/>
                  </a:lnTo>
                  <a:lnTo>
                    <a:pt x="73819" y="114300"/>
                  </a:lnTo>
                  <a:lnTo>
                    <a:pt x="45244" y="85725"/>
                  </a:lnTo>
                  <a:lnTo>
                    <a:pt x="21431" y="66675"/>
                  </a:lnTo>
                  <a:lnTo>
                    <a:pt x="7144" y="52387"/>
                  </a:lnTo>
                  <a:lnTo>
                    <a:pt x="0" y="40481"/>
                  </a:lnTo>
                  <a:lnTo>
                    <a:pt x="0" y="28575"/>
                  </a:lnTo>
                  <a:lnTo>
                    <a:pt x="4762" y="14287"/>
                  </a:lnTo>
                  <a:lnTo>
                    <a:pt x="28575" y="4762"/>
                  </a:lnTo>
                  <a:lnTo>
                    <a:pt x="50006" y="0"/>
                  </a:lnTo>
                  <a:lnTo>
                    <a:pt x="66675" y="2381"/>
                  </a:lnTo>
                  <a:lnTo>
                    <a:pt x="107156" y="14287"/>
                  </a:lnTo>
                  <a:lnTo>
                    <a:pt x="173831" y="45243"/>
                  </a:lnTo>
                  <a:lnTo>
                    <a:pt x="223837" y="69056"/>
                  </a:lnTo>
                  <a:lnTo>
                    <a:pt x="276225" y="97631"/>
                  </a:lnTo>
                  <a:lnTo>
                    <a:pt x="316706" y="123825"/>
                  </a:lnTo>
                  <a:lnTo>
                    <a:pt x="364331" y="164306"/>
                  </a:lnTo>
                  <a:lnTo>
                    <a:pt x="381000" y="178593"/>
                  </a:lnTo>
                  <a:lnTo>
                    <a:pt x="419100" y="271462"/>
                  </a:lnTo>
                  <a:lnTo>
                    <a:pt x="442912" y="5024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14">
              <a:extLst>
                <a:ext uri="{FF2B5EF4-FFF2-40B4-BE49-F238E27FC236}">
                  <a16:creationId xmlns:a16="http://schemas.microsoft.com/office/drawing/2014/main" id="{B4085CA3-FF2C-4BC8-965B-E4A25B3C709B}"/>
                </a:ext>
              </a:extLst>
            </p:cNvPr>
            <p:cNvSpPr/>
            <p:nvPr/>
          </p:nvSpPr>
          <p:spPr>
            <a:xfrm>
              <a:off x="3998913" y="3322638"/>
              <a:ext cx="2108200" cy="1647825"/>
            </a:xfrm>
            <a:custGeom>
              <a:avLst/>
              <a:gdLst>
                <a:gd name="connsiteX0" fmla="*/ 1297781 w 2109787"/>
                <a:gd name="connsiteY0" fmla="*/ 90487 h 1647825"/>
                <a:gd name="connsiteX1" fmla="*/ 1150144 w 2109787"/>
                <a:gd name="connsiteY1" fmla="*/ 116681 h 1647825"/>
                <a:gd name="connsiteX2" fmla="*/ 1016794 w 2109787"/>
                <a:gd name="connsiteY2" fmla="*/ 140494 h 1647825"/>
                <a:gd name="connsiteX3" fmla="*/ 871537 w 2109787"/>
                <a:gd name="connsiteY3" fmla="*/ 161925 h 1647825"/>
                <a:gd name="connsiteX4" fmla="*/ 714375 w 2109787"/>
                <a:gd name="connsiteY4" fmla="*/ 185737 h 1647825"/>
                <a:gd name="connsiteX5" fmla="*/ 571500 w 2109787"/>
                <a:gd name="connsiteY5" fmla="*/ 204787 h 1647825"/>
                <a:gd name="connsiteX6" fmla="*/ 461962 w 2109787"/>
                <a:gd name="connsiteY6" fmla="*/ 219075 h 1647825"/>
                <a:gd name="connsiteX7" fmla="*/ 319087 w 2109787"/>
                <a:gd name="connsiteY7" fmla="*/ 235744 h 1647825"/>
                <a:gd name="connsiteX8" fmla="*/ 188119 w 2109787"/>
                <a:gd name="connsiteY8" fmla="*/ 250031 h 1647825"/>
                <a:gd name="connsiteX9" fmla="*/ 0 w 2109787"/>
                <a:gd name="connsiteY9" fmla="*/ 271462 h 1647825"/>
                <a:gd name="connsiteX10" fmla="*/ 26194 w 2109787"/>
                <a:gd name="connsiteY10" fmla="*/ 361950 h 1647825"/>
                <a:gd name="connsiteX11" fmla="*/ 204787 w 2109787"/>
                <a:gd name="connsiteY11" fmla="*/ 395287 h 1647825"/>
                <a:gd name="connsiteX12" fmla="*/ 223837 w 2109787"/>
                <a:gd name="connsiteY12" fmla="*/ 395287 h 1647825"/>
                <a:gd name="connsiteX13" fmla="*/ 314325 w 2109787"/>
                <a:gd name="connsiteY13" fmla="*/ 383381 h 1647825"/>
                <a:gd name="connsiteX14" fmla="*/ 516731 w 2109787"/>
                <a:gd name="connsiteY14" fmla="*/ 354806 h 1647825"/>
                <a:gd name="connsiteX15" fmla="*/ 773906 w 2109787"/>
                <a:gd name="connsiteY15" fmla="*/ 319087 h 1647825"/>
                <a:gd name="connsiteX16" fmla="*/ 997744 w 2109787"/>
                <a:gd name="connsiteY16" fmla="*/ 285750 h 1647825"/>
                <a:gd name="connsiteX17" fmla="*/ 1221581 w 2109787"/>
                <a:gd name="connsiteY17" fmla="*/ 254794 h 1647825"/>
                <a:gd name="connsiteX18" fmla="*/ 1412081 w 2109787"/>
                <a:gd name="connsiteY18" fmla="*/ 228600 h 1647825"/>
                <a:gd name="connsiteX19" fmla="*/ 1593056 w 2109787"/>
                <a:gd name="connsiteY19" fmla="*/ 202406 h 1647825"/>
                <a:gd name="connsiteX20" fmla="*/ 1669256 w 2109787"/>
                <a:gd name="connsiteY20" fmla="*/ 192881 h 1647825"/>
                <a:gd name="connsiteX21" fmla="*/ 1690687 w 2109787"/>
                <a:gd name="connsiteY21" fmla="*/ 195262 h 1647825"/>
                <a:gd name="connsiteX22" fmla="*/ 1712119 w 2109787"/>
                <a:gd name="connsiteY22" fmla="*/ 202406 h 1647825"/>
                <a:gd name="connsiteX23" fmla="*/ 1726406 w 2109787"/>
                <a:gd name="connsiteY23" fmla="*/ 214312 h 1647825"/>
                <a:gd name="connsiteX24" fmla="*/ 1738312 w 2109787"/>
                <a:gd name="connsiteY24" fmla="*/ 230981 h 1647825"/>
                <a:gd name="connsiteX25" fmla="*/ 1747837 w 2109787"/>
                <a:gd name="connsiteY25" fmla="*/ 250031 h 1647825"/>
                <a:gd name="connsiteX26" fmla="*/ 1750219 w 2109787"/>
                <a:gd name="connsiteY26" fmla="*/ 311944 h 1647825"/>
                <a:gd name="connsiteX27" fmla="*/ 1752600 w 2109787"/>
                <a:gd name="connsiteY27" fmla="*/ 452437 h 1647825"/>
                <a:gd name="connsiteX28" fmla="*/ 1752600 w 2109787"/>
                <a:gd name="connsiteY28" fmla="*/ 738187 h 1647825"/>
                <a:gd name="connsiteX29" fmla="*/ 1728787 w 2109787"/>
                <a:gd name="connsiteY29" fmla="*/ 821531 h 1647825"/>
                <a:gd name="connsiteX30" fmla="*/ 1719262 w 2109787"/>
                <a:gd name="connsiteY30" fmla="*/ 1035844 h 1647825"/>
                <a:gd name="connsiteX31" fmla="*/ 1707356 w 2109787"/>
                <a:gd name="connsiteY31" fmla="*/ 1281112 h 1647825"/>
                <a:gd name="connsiteX32" fmla="*/ 1721644 w 2109787"/>
                <a:gd name="connsiteY32" fmla="*/ 1609725 h 1647825"/>
                <a:gd name="connsiteX33" fmla="*/ 1724025 w 2109787"/>
                <a:gd name="connsiteY33" fmla="*/ 1624012 h 1647825"/>
                <a:gd name="connsiteX34" fmla="*/ 1738312 w 2109787"/>
                <a:gd name="connsiteY34" fmla="*/ 1633537 h 1647825"/>
                <a:gd name="connsiteX35" fmla="*/ 1764506 w 2109787"/>
                <a:gd name="connsiteY35" fmla="*/ 1643062 h 1647825"/>
                <a:gd name="connsiteX36" fmla="*/ 1793081 w 2109787"/>
                <a:gd name="connsiteY36" fmla="*/ 1647825 h 1647825"/>
                <a:gd name="connsiteX37" fmla="*/ 1828800 w 2109787"/>
                <a:gd name="connsiteY37" fmla="*/ 1645444 h 1647825"/>
                <a:gd name="connsiteX38" fmla="*/ 1862137 w 2109787"/>
                <a:gd name="connsiteY38" fmla="*/ 1635919 h 1647825"/>
                <a:gd name="connsiteX39" fmla="*/ 1881187 w 2109787"/>
                <a:gd name="connsiteY39" fmla="*/ 1624012 h 1647825"/>
                <a:gd name="connsiteX40" fmla="*/ 1900237 w 2109787"/>
                <a:gd name="connsiteY40" fmla="*/ 1604962 h 1647825"/>
                <a:gd name="connsiteX41" fmla="*/ 1912144 w 2109787"/>
                <a:gd name="connsiteY41" fmla="*/ 1588294 h 1647825"/>
                <a:gd name="connsiteX42" fmla="*/ 1926431 w 2109787"/>
                <a:gd name="connsiteY42" fmla="*/ 1559719 h 1647825"/>
                <a:gd name="connsiteX43" fmla="*/ 1931194 w 2109787"/>
                <a:gd name="connsiteY43" fmla="*/ 1533525 h 1647825"/>
                <a:gd name="connsiteX44" fmla="*/ 1935956 w 2109787"/>
                <a:gd name="connsiteY44" fmla="*/ 1471612 h 1647825"/>
                <a:gd name="connsiteX45" fmla="*/ 1945481 w 2109787"/>
                <a:gd name="connsiteY45" fmla="*/ 1350169 h 1647825"/>
                <a:gd name="connsiteX46" fmla="*/ 1955006 w 2109787"/>
                <a:gd name="connsiteY46" fmla="*/ 1231106 h 1647825"/>
                <a:gd name="connsiteX47" fmla="*/ 1964531 w 2109787"/>
                <a:gd name="connsiteY47" fmla="*/ 1116806 h 1647825"/>
                <a:gd name="connsiteX48" fmla="*/ 1976437 w 2109787"/>
                <a:gd name="connsiteY48" fmla="*/ 971550 h 1647825"/>
                <a:gd name="connsiteX49" fmla="*/ 1988344 w 2109787"/>
                <a:gd name="connsiteY49" fmla="*/ 835819 h 1647825"/>
                <a:gd name="connsiteX50" fmla="*/ 1997869 w 2109787"/>
                <a:gd name="connsiteY50" fmla="*/ 723900 h 1647825"/>
                <a:gd name="connsiteX51" fmla="*/ 2009775 w 2109787"/>
                <a:gd name="connsiteY51" fmla="*/ 583406 h 1647825"/>
                <a:gd name="connsiteX52" fmla="*/ 2019300 w 2109787"/>
                <a:gd name="connsiteY52" fmla="*/ 469106 h 1647825"/>
                <a:gd name="connsiteX53" fmla="*/ 2021681 w 2109787"/>
                <a:gd name="connsiteY53" fmla="*/ 461962 h 1647825"/>
                <a:gd name="connsiteX54" fmla="*/ 2035969 w 2109787"/>
                <a:gd name="connsiteY54" fmla="*/ 442912 h 1647825"/>
                <a:gd name="connsiteX55" fmla="*/ 2055019 w 2109787"/>
                <a:gd name="connsiteY55" fmla="*/ 416719 h 1647825"/>
                <a:gd name="connsiteX56" fmla="*/ 2076450 w 2109787"/>
                <a:gd name="connsiteY56" fmla="*/ 383381 h 1647825"/>
                <a:gd name="connsiteX57" fmla="*/ 2090737 w 2109787"/>
                <a:gd name="connsiteY57" fmla="*/ 354806 h 1647825"/>
                <a:gd name="connsiteX58" fmla="*/ 2107406 w 2109787"/>
                <a:gd name="connsiteY58" fmla="*/ 314325 h 1647825"/>
                <a:gd name="connsiteX59" fmla="*/ 2109787 w 2109787"/>
                <a:gd name="connsiteY59" fmla="*/ 292894 h 1647825"/>
                <a:gd name="connsiteX60" fmla="*/ 2107406 w 2109787"/>
                <a:gd name="connsiteY60" fmla="*/ 273844 h 1647825"/>
                <a:gd name="connsiteX61" fmla="*/ 2105025 w 2109787"/>
                <a:gd name="connsiteY61" fmla="*/ 254794 h 1647825"/>
                <a:gd name="connsiteX62" fmla="*/ 2093119 w 2109787"/>
                <a:gd name="connsiteY62" fmla="*/ 233362 h 1647825"/>
                <a:gd name="connsiteX63" fmla="*/ 2066925 w 2109787"/>
                <a:gd name="connsiteY63" fmla="*/ 200025 h 1647825"/>
                <a:gd name="connsiteX64" fmla="*/ 2005012 w 2109787"/>
                <a:gd name="connsiteY64" fmla="*/ 145256 h 1647825"/>
                <a:gd name="connsiteX65" fmla="*/ 1912144 w 2109787"/>
                <a:gd name="connsiteY65" fmla="*/ 76200 h 1647825"/>
                <a:gd name="connsiteX66" fmla="*/ 1835944 w 2109787"/>
                <a:gd name="connsiteY66" fmla="*/ 26194 h 1647825"/>
                <a:gd name="connsiteX67" fmla="*/ 1797844 w 2109787"/>
                <a:gd name="connsiteY67" fmla="*/ 7144 h 1647825"/>
                <a:gd name="connsiteX68" fmla="*/ 1778794 w 2109787"/>
                <a:gd name="connsiteY68" fmla="*/ 2381 h 1647825"/>
                <a:gd name="connsiteX69" fmla="*/ 1764506 w 2109787"/>
                <a:gd name="connsiteY69" fmla="*/ 0 h 1647825"/>
                <a:gd name="connsiteX70" fmla="*/ 1747837 w 2109787"/>
                <a:gd name="connsiteY70" fmla="*/ 0 h 1647825"/>
                <a:gd name="connsiteX71" fmla="*/ 1714500 w 2109787"/>
                <a:gd name="connsiteY71" fmla="*/ 0 h 1647825"/>
                <a:gd name="connsiteX72" fmla="*/ 1676400 w 2109787"/>
                <a:gd name="connsiteY72" fmla="*/ 7144 h 1647825"/>
                <a:gd name="connsiteX73" fmla="*/ 1633537 w 2109787"/>
                <a:gd name="connsiteY73" fmla="*/ 19050 h 1647825"/>
                <a:gd name="connsiteX74" fmla="*/ 1585912 w 2109787"/>
                <a:gd name="connsiteY74" fmla="*/ 35719 h 1647825"/>
                <a:gd name="connsiteX75" fmla="*/ 1566862 w 2109787"/>
                <a:gd name="connsiteY75" fmla="*/ 42862 h 1647825"/>
                <a:gd name="connsiteX76" fmla="*/ 1462087 w 2109787"/>
                <a:gd name="connsiteY76" fmla="*/ 61912 h 1647825"/>
                <a:gd name="connsiteX77" fmla="*/ 1297781 w 2109787"/>
                <a:gd name="connsiteY77" fmla="*/ 90487 h 164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109787" h="1647825">
                  <a:moveTo>
                    <a:pt x="1297781" y="90487"/>
                  </a:moveTo>
                  <a:lnTo>
                    <a:pt x="1150144" y="116681"/>
                  </a:lnTo>
                  <a:lnTo>
                    <a:pt x="1016794" y="140494"/>
                  </a:lnTo>
                  <a:lnTo>
                    <a:pt x="871537" y="161925"/>
                  </a:lnTo>
                  <a:lnTo>
                    <a:pt x="714375" y="185737"/>
                  </a:lnTo>
                  <a:lnTo>
                    <a:pt x="571500" y="204787"/>
                  </a:lnTo>
                  <a:lnTo>
                    <a:pt x="461962" y="219075"/>
                  </a:lnTo>
                  <a:lnTo>
                    <a:pt x="319087" y="235744"/>
                  </a:lnTo>
                  <a:lnTo>
                    <a:pt x="188119" y="250031"/>
                  </a:lnTo>
                  <a:lnTo>
                    <a:pt x="0" y="271462"/>
                  </a:lnTo>
                  <a:lnTo>
                    <a:pt x="26194" y="361950"/>
                  </a:lnTo>
                  <a:lnTo>
                    <a:pt x="204787" y="395287"/>
                  </a:lnTo>
                  <a:lnTo>
                    <a:pt x="223837" y="395287"/>
                  </a:lnTo>
                  <a:lnTo>
                    <a:pt x="314325" y="383381"/>
                  </a:lnTo>
                  <a:lnTo>
                    <a:pt x="516731" y="354806"/>
                  </a:lnTo>
                  <a:lnTo>
                    <a:pt x="773906" y="319087"/>
                  </a:lnTo>
                  <a:lnTo>
                    <a:pt x="997744" y="285750"/>
                  </a:lnTo>
                  <a:lnTo>
                    <a:pt x="1221581" y="254794"/>
                  </a:lnTo>
                  <a:lnTo>
                    <a:pt x="1412081" y="228600"/>
                  </a:lnTo>
                  <a:lnTo>
                    <a:pt x="1593056" y="202406"/>
                  </a:lnTo>
                  <a:lnTo>
                    <a:pt x="1669256" y="192881"/>
                  </a:lnTo>
                  <a:lnTo>
                    <a:pt x="1690687" y="195262"/>
                  </a:lnTo>
                  <a:lnTo>
                    <a:pt x="1712119" y="202406"/>
                  </a:lnTo>
                  <a:lnTo>
                    <a:pt x="1726406" y="214312"/>
                  </a:lnTo>
                  <a:lnTo>
                    <a:pt x="1738312" y="230981"/>
                  </a:lnTo>
                  <a:lnTo>
                    <a:pt x="1747837" y="250031"/>
                  </a:lnTo>
                  <a:lnTo>
                    <a:pt x="1750219" y="311944"/>
                  </a:lnTo>
                  <a:cubicBezTo>
                    <a:pt x="1751013" y="358775"/>
                    <a:pt x="1751806" y="405606"/>
                    <a:pt x="1752600" y="452437"/>
                  </a:cubicBezTo>
                  <a:lnTo>
                    <a:pt x="1752600" y="738187"/>
                  </a:lnTo>
                  <a:lnTo>
                    <a:pt x="1728787" y="821531"/>
                  </a:lnTo>
                  <a:lnTo>
                    <a:pt x="1719262" y="1035844"/>
                  </a:lnTo>
                  <a:lnTo>
                    <a:pt x="1707356" y="1281112"/>
                  </a:lnTo>
                  <a:lnTo>
                    <a:pt x="1721644" y="1609725"/>
                  </a:lnTo>
                  <a:lnTo>
                    <a:pt x="1724025" y="1624012"/>
                  </a:lnTo>
                  <a:lnTo>
                    <a:pt x="1738312" y="1633537"/>
                  </a:lnTo>
                  <a:lnTo>
                    <a:pt x="1764506" y="1643062"/>
                  </a:lnTo>
                  <a:lnTo>
                    <a:pt x="1793081" y="1647825"/>
                  </a:lnTo>
                  <a:lnTo>
                    <a:pt x="1828800" y="1645444"/>
                  </a:lnTo>
                  <a:lnTo>
                    <a:pt x="1862137" y="1635919"/>
                  </a:lnTo>
                  <a:lnTo>
                    <a:pt x="1881187" y="1624012"/>
                  </a:lnTo>
                  <a:lnTo>
                    <a:pt x="1900237" y="1604962"/>
                  </a:lnTo>
                  <a:lnTo>
                    <a:pt x="1912144" y="1588294"/>
                  </a:lnTo>
                  <a:lnTo>
                    <a:pt x="1926431" y="1559719"/>
                  </a:lnTo>
                  <a:lnTo>
                    <a:pt x="1931194" y="1533525"/>
                  </a:lnTo>
                  <a:lnTo>
                    <a:pt x="1935956" y="1471612"/>
                  </a:lnTo>
                  <a:lnTo>
                    <a:pt x="1945481" y="1350169"/>
                  </a:lnTo>
                  <a:lnTo>
                    <a:pt x="1955006" y="1231106"/>
                  </a:lnTo>
                  <a:lnTo>
                    <a:pt x="1964531" y="1116806"/>
                  </a:lnTo>
                  <a:lnTo>
                    <a:pt x="1976437" y="971550"/>
                  </a:lnTo>
                  <a:lnTo>
                    <a:pt x="1988344" y="835819"/>
                  </a:lnTo>
                  <a:lnTo>
                    <a:pt x="1997869" y="723900"/>
                  </a:lnTo>
                  <a:lnTo>
                    <a:pt x="2009775" y="583406"/>
                  </a:lnTo>
                  <a:lnTo>
                    <a:pt x="2019300" y="469106"/>
                  </a:lnTo>
                  <a:lnTo>
                    <a:pt x="2021681" y="461962"/>
                  </a:lnTo>
                  <a:lnTo>
                    <a:pt x="2035969" y="442912"/>
                  </a:lnTo>
                  <a:lnTo>
                    <a:pt x="2055019" y="416719"/>
                  </a:lnTo>
                  <a:lnTo>
                    <a:pt x="2076450" y="383381"/>
                  </a:lnTo>
                  <a:lnTo>
                    <a:pt x="2090737" y="354806"/>
                  </a:lnTo>
                  <a:lnTo>
                    <a:pt x="2107406" y="314325"/>
                  </a:lnTo>
                  <a:lnTo>
                    <a:pt x="2109787" y="292894"/>
                  </a:lnTo>
                  <a:lnTo>
                    <a:pt x="2107406" y="273844"/>
                  </a:lnTo>
                  <a:lnTo>
                    <a:pt x="2105025" y="254794"/>
                  </a:lnTo>
                  <a:lnTo>
                    <a:pt x="2093119" y="233362"/>
                  </a:lnTo>
                  <a:lnTo>
                    <a:pt x="2066925" y="200025"/>
                  </a:lnTo>
                  <a:lnTo>
                    <a:pt x="2005012" y="145256"/>
                  </a:lnTo>
                  <a:lnTo>
                    <a:pt x="1912144" y="76200"/>
                  </a:lnTo>
                  <a:lnTo>
                    <a:pt x="1835944" y="26194"/>
                  </a:lnTo>
                  <a:lnTo>
                    <a:pt x="1797844" y="7144"/>
                  </a:lnTo>
                  <a:lnTo>
                    <a:pt x="1778794" y="2381"/>
                  </a:lnTo>
                  <a:lnTo>
                    <a:pt x="1764506" y="0"/>
                  </a:lnTo>
                  <a:lnTo>
                    <a:pt x="1747837" y="0"/>
                  </a:lnTo>
                  <a:lnTo>
                    <a:pt x="1714500" y="0"/>
                  </a:lnTo>
                  <a:lnTo>
                    <a:pt x="1676400" y="7144"/>
                  </a:lnTo>
                  <a:lnTo>
                    <a:pt x="1633537" y="19050"/>
                  </a:lnTo>
                  <a:lnTo>
                    <a:pt x="1585912" y="35719"/>
                  </a:lnTo>
                  <a:lnTo>
                    <a:pt x="1566862" y="42862"/>
                  </a:lnTo>
                  <a:lnTo>
                    <a:pt x="1462087" y="61912"/>
                  </a:lnTo>
                  <a:lnTo>
                    <a:pt x="1297781" y="90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15">
              <a:extLst>
                <a:ext uri="{FF2B5EF4-FFF2-40B4-BE49-F238E27FC236}">
                  <a16:creationId xmlns:a16="http://schemas.microsoft.com/office/drawing/2014/main" id="{B444D4DF-9519-4598-90CC-8DF3260B45A5}"/>
                </a:ext>
              </a:extLst>
            </p:cNvPr>
            <p:cNvSpPr/>
            <p:nvPr/>
          </p:nvSpPr>
          <p:spPr>
            <a:xfrm>
              <a:off x="4100513" y="3943350"/>
              <a:ext cx="1727200" cy="379413"/>
            </a:xfrm>
            <a:custGeom>
              <a:avLst/>
              <a:gdLst>
                <a:gd name="connsiteX0" fmla="*/ 1343025 w 1726406"/>
                <a:gd name="connsiteY0" fmla="*/ 223838 h 378619"/>
                <a:gd name="connsiteX1" fmla="*/ 1164431 w 1726406"/>
                <a:gd name="connsiteY1" fmla="*/ 247650 h 378619"/>
                <a:gd name="connsiteX2" fmla="*/ 947737 w 1726406"/>
                <a:gd name="connsiteY2" fmla="*/ 276225 h 378619"/>
                <a:gd name="connsiteX3" fmla="*/ 759618 w 1726406"/>
                <a:gd name="connsiteY3" fmla="*/ 302419 h 378619"/>
                <a:gd name="connsiteX4" fmla="*/ 495300 w 1726406"/>
                <a:gd name="connsiteY4" fmla="*/ 338138 h 378619"/>
                <a:gd name="connsiteX5" fmla="*/ 197643 w 1726406"/>
                <a:gd name="connsiteY5" fmla="*/ 376238 h 378619"/>
                <a:gd name="connsiteX6" fmla="*/ 173831 w 1726406"/>
                <a:gd name="connsiteY6" fmla="*/ 378619 h 378619"/>
                <a:gd name="connsiteX7" fmla="*/ 128587 w 1726406"/>
                <a:gd name="connsiteY7" fmla="*/ 369094 h 378619"/>
                <a:gd name="connsiteX8" fmla="*/ 7143 w 1726406"/>
                <a:gd name="connsiteY8" fmla="*/ 350044 h 378619"/>
                <a:gd name="connsiteX9" fmla="*/ 0 w 1726406"/>
                <a:gd name="connsiteY9" fmla="*/ 228600 h 378619"/>
                <a:gd name="connsiteX10" fmla="*/ 176212 w 1726406"/>
                <a:gd name="connsiteY10" fmla="*/ 204788 h 378619"/>
                <a:gd name="connsiteX11" fmla="*/ 469106 w 1726406"/>
                <a:gd name="connsiteY11" fmla="*/ 161925 h 378619"/>
                <a:gd name="connsiteX12" fmla="*/ 731043 w 1726406"/>
                <a:gd name="connsiteY12" fmla="*/ 126206 h 378619"/>
                <a:gd name="connsiteX13" fmla="*/ 995362 w 1726406"/>
                <a:gd name="connsiteY13" fmla="*/ 88106 h 378619"/>
                <a:gd name="connsiteX14" fmla="*/ 1152525 w 1726406"/>
                <a:gd name="connsiteY14" fmla="*/ 66675 h 378619"/>
                <a:gd name="connsiteX15" fmla="*/ 1188243 w 1726406"/>
                <a:gd name="connsiteY15" fmla="*/ 54769 h 378619"/>
                <a:gd name="connsiteX16" fmla="*/ 1257300 w 1726406"/>
                <a:gd name="connsiteY16" fmla="*/ 30956 h 378619"/>
                <a:gd name="connsiteX17" fmla="*/ 1326356 w 1726406"/>
                <a:gd name="connsiteY17" fmla="*/ 9525 h 378619"/>
                <a:gd name="connsiteX18" fmla="*/ 1366837 w 1726406"/>
                <a:gd name="connsiteY18" fmla="*/ 0 h 378619"/>
                <a:gd name="connsiteX19" fmla="*/ 1393031 w 1726406"/>
                <a:gd name="connsiteY19" fmla="*/ 0 h 378619"/>
                <a:gd name="connsiteX20" fmla="*/ 1423987 w 1726406"/>
                <a:gd name="connsiteY20" fmla="*/ 2381 h 378619"/>
                <a:gd name="connsiteX21" fmla="*/ 1485900 w 1726406"/>
                <a:gd name="connsiteY21" fmla="*/ 16669 h 378619"/>
                <a:gd name="connsiteX22" fmla="*/ 1583531 w 1726406"/>
                <a:gd name="connsiteY22" fmla="*/ 57150 h 378619"/>
                <a:gd name="connsiteX23" fmla="*/ 1726406 w 1726406"/>
                <a:gd name="connsiteY23" fmla="*/ 123825 h 378619"/>
                <a:gd name="connsiteX24" fmla="*/ 1707356 w 1726406"/>
                <a:gd name="connsiteY24" fmla="*/ 221456 h 378619"/>
                <a:gd name="connsiteX25" fmla="*/ 1535906 w 1726406"/>
                <a:gd name="connsiteY25" fmla="*/ 223838 h 378619"/>
                <a:gd name="connsiteX26" fmla="*/ 1343025 w 1726406"/>
                <a:gd name="connsiteY26" fmla="*/ 223838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26406" h="378619">
                  <a:moveTo>
                    <a:pt x="1343025" y="223838"/>
                  </a:moveTo>
                  <a:lnTo>
                    <a:pt x="1164431" y="247650"/>
                  </a:lnTo>
                  <a:lnTo>
                    <a:pt x="947737" y="276225"/>
                  </a:lnTo>
                  <a:lnTo>
                    <a:pt x="759618" y="302419"/>
                  </a:lnTo>
                  <a:lnTo>
                    <a:pt x="495300" y="338138"/>
                  </a:lnTo>
                  <a:lnTo>
                    <a:pt x="197643" y="376238"/>
                  </a:lnTo>
                  <a:lnTo>
                    <a:pt x="173831" y="378619"/>
                  </a:lnTo>
                  <a:lnTo>
                    <a:pt x="128587" y="369094"/>
                  </a:lnTo>
                  <a:lnTo>
                    <a:pt x="7143" y="350044"/>
                  </a:lnTo>
                  <a:lnTo>
                    <a:pt x="0" y="228600"/>
                  </a:lnTo>
                  <a:lnTo>
                    <a:pt x="176212" y="204788"/>
                  </a:lnTo>
                  <a:lnTo>
                    <a:pt x="469106" y="161925"/>
                  </a:lnTo>
                  <a:lnTo>
                    <a:pt x="731043" y="126206"/>
                  </a:lnTo>
                  <a:lnTo>
                    <a:pt x="995362" y="88106"/>
                  </a:lnTo>
                  <a:lnTo>
                    <a:pt x="1152525" y="66675"/>
                  </a:lnTo>
                  <a:lnTo>
                    <a:pt x="1188243" y="54769"/>
                  </a:lnTo>
                  <a:lnTo>
                    <a:pt x="1257300" y="30956"/>
                  </a:lnTo>
                  <a:lnTo>
                    <a:pt x="1326356" y="9525"/>
                  </a:lnTo>
                  <a:lnTo>
                    <a:pt x="1366837" y="0"/>
                  </a:lnTo>
                  <a:lnTo>
                    <a:pt x="1393031" y="0"/>
                  </a:lnTo>
                  <a:lnTo>
                    <a:pt x="1423987" y="2381"/>
                  </a:lnTo>
                  <a:lnTo>
                    <a:pt x="1485900" y="16669"/>
                  </a:lnTo>
                  <a:lnTo>
                    <a:pt x="1583531" y="57150"/>
                  </a:lnTo>
                  <a:lnTo>
                    <a:pt x="1726406" y="123825"/>
                  </a:lnTo>
                  <a:lnTo>
                    <a:pt x="1707356" y="221456"/>
                  </a:lnTo>
                  <a:lnTo>
                    <a:pt x="1535906" y="223838"/>
                  </a:lnTo>
                  <a:lnTo>
                    <a:pt x="1343025" y="2238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16">
              <a:extLst>
                <a:ext uri="{FF2B5EF4-FFF2-40B4-BE49-F238E27FC236}">
                  <a16:creationId xmlns:a16="http://schemas.microsoft.com/office/drawing/2014/main" id="{8D29595E-9473-4F9B-BF80-B698F25CAD2C}"/>
                </a:ext>
              </a:extLst>
            </p:cNvPr>
            <p:cNvSpPr/>
            <p:nvPr/>
          </p:nvSpPr>
          <p:spPr>
            <a:xfrm>
              <a:off x="4105275" y="4560888"/>
              <a:ext cx="1743075" cy="403225"/>
            </a:xfrm>
            <a:custGeom>
              <a:avLst/>
              <a:gdLst>
                <a:gd name="connsiteX0" fmla="*/ 1171575 w 1743075"/>
                <a:gd name="connsiteY0" fmla="*/ 50006 h 404812"/>
                <a:gd name="connsiteX1" fmla="*/ 852488 w 1743075"/>
                <a:gd name="connsiteY1" fmla="*/ 88106 h 404812"/>
                <a:gd name="connsiteX2" fmla="*/ 583406 w 1743075"/>
                <a:gd name="connsiteY2" fmla="*/ 123825 h 404812"/>
                <a:gd name="connsiteX3" fmla="*/ 359569 w 1743075"/>
                <a:gd name="connsiteY3" fmla="*/ 152400 h 404812"/>
                <a:gd name="connsiteX4" fmla="*/ 192881 w 1743075"/>
                <a:gd name="connsiteY4" fmla="*/ 171450 h 404812"/>
                <a:gd name="connsiteX5" fmla="*/ 0 w 1743075"/>
                <a:gd name="connsiteY5" fmla="*/ 197644 h 404812"/>
                <a:gd name="connsiteX6" fmla="*/ 42863 w 1743075"/>
                <a:gd name="connsiteY6" fmla="*/ 371475 h 404812"/>
                <a:gd name="connsiteX7" fmla="*/ 283369 w 1743075"/>
                <a:gd name="connsiteY7" fmla="*/ 340519 h 404812"/>
                <a:gd name="connsiteX8" fmla="*/ 497681 w 1743075"/>
                <a:gd name="connsiteY8" fmla="*/ 311944 h 404812"/>
                <a:gd name="connsiteX9" fmla="*/ 711994 w 1743075"/>
                <a:gd name="connsiteY9" fmla="*/ 283369 h 404812"/>
                <a:gd name="connsiteX10" fmla="*/ 962025 w 1743075"/>
                <a:gd name="connsiteY10" fmla="*/ 250031 h 404812"/>
                <a:gd name="connsiteX11" fmla="*/ 1162050 w 1743075"/>
                <a:gd name="connsiteY11" fmla="*/ 223837 h 404812"/>
                <a:gd name="connsiteX12" fmla="*/ 1285875 w 1743075"/>
                <a:gd name="connsiteY12" fmla="*/ 209550 h 404812"/>
                <a:gd name="connsiteX13" fmla="*/ 1343025 w 1743075"/>
                <a:gd name="connsiteY13" fmla="*/ 204787 h 404812"/>
                <a:gd name="connsiteX14" fmla="*/ 1378744 w 1743075"/>
                <a:gd name="connsiteY14" fmla="*/ 204787 h 404812"/>
                <a:gd name="connsiteX15" fmla="*/ 1426369 w 1743075"/>
                <a:gd name="connsiteY15" fmla="*/ 209550 h 404812"/>
                <a:gd name="connsiteX16" fmla="*/ 1464469 w 1743075"/>
                <a:gd name="connsiteY16" fmla="*/ 219075 h 404812"/>
                <a:gd name="connsiteX17" fmla="*/ 1495425 w 1743075"/>
                <a:gd name="connsiteY17" fmla="*/ 230981 h 404812"/>
                <a:gd name="connsiteX18" fmla="*/ 1516856 w 1743075"/>
                <a:gd name="connsiteY18" fmla="*/ 245269 h 404812"/>
                <a:gd name="connsiteX19" fmla="*/ 1533525 w 1743075"/>
                <a:gd name="connsiteY19" fmla="*/ 261937 h 404812"/>
                <a:gd name="connsiteX20" fmla="*/ 1545431 w 1743075"/>
                <a:gd name="connsiteY20" fmla="*/ 278606 h 404812"/>
                <a:gd name="connsiteX21" fmla="*/ 1559719 w 1743075"/>
                <a:gd name="connsiteY21" fmla="*/ 307181 h 404812"/>
                <a:gd name="connsiteX22" fmla="*/ 1571625 w 1743075"/>
                <a:gd name="connsiteY22" fmla="*/ 333375 h 404812"/>
                <a:gd name="connsiteX23" fmla="*/ 1583531 w 1743075"/>
                <a:gd name="connsiteY23" fmla="*/ 352425 h 404812"/>
                <a:gd name="connsiteX24" fmla="*/ 1593056 w 1743075"/>
                <a:gd name="connsiteY24" fmla="*/ 366712 h 404812"/>
                <a:gd name="connsiteX25" fmla="*/ 1602581 w 1743075"/>
                <a:gd name="connsiteY25" fmla="*/ 376237 h 404812"/>
                <a:gd name="connsiteX26" fmla="*/ 1614488 w 1743075"/>
                <a:gd name="connsiteY26" fmla="*/ 385762 h 404812"/>
                <a:gd name="connsiteX27" fmla="*/ 1650206 w 1743075"/>
                <a:gd name="connsiteY27" fmla="*/ 400050 h 404812"/>
                <a:gd name="connsiteX28" fmla="*/ 1704975 w 1743075"/>
                <a:gd name="connsiteY28" fmla="*/ 404812 h 404812"/>
                <a:gd name="connsiteX29" fmla="*/ 1743075 w 1743075"/>
                <a:gd name="connsiteY29" fmla="*/ 395287 h 404812"/>
                <a:gd name="connsiteX30" fmla="*/ 1666875 w 1743075"/>
                <a:gd name="connsiteY30" fmla="*/ 21431 h 404812"/>
                <a:gd name="connsiteX31" fmla="*/ 1566863 w 1743075"/>
                <a:gd name="connsiteY31" fmla="*/ 4762 h 404812"/>
                <a:gd name="connsiteX32" fmla="*/ 1526381 w 1743075"/>
                <a:gd name="connsiteY32" fmla="*/ 0 h 404812"/>
                <a:gd name="connsiteX33" fmla="*/ 1490663 w 1743075"/>
                <a:gd name="connsiteY33" fmla="*/ 0 h 404812"/>
                <a:gd name="connsiteX34" fmla="*/ 1464469 w 1743075"/>
                <a:gd name="connsiteY34" fmla="*/ 0 h 404812"/>
                <a:gd name="connsiteX35" fmla="*/ 1412081 w 1743075"/>
                <a:gd name="connsiteY35" fmla="*/ 7144 h 404812"/>
                <a:gd name="connsiteX36" fmla="*/ 1371600 w 1743075"/>
                <a:gd name="connsiteY36" fmla="*/ 16669 h 404812"/>
                <a:gd name="connsiteX37" fmla="*/ 1333500 w 1743075"/>
                <a:gd name="connsiteY37" fmla="*/ 28575 h 404812"/>
                <a:gd name="connsiteX38" fmla="*/ 1250156 w 1743075"/>
                <a:gd name="connsiteY38" fmla="*/ 40481 h 404812"/>
                <a:gd name="connsiteX39" fmla="*/ 1171575 w 1743075"/>
                <a:gd name="connsiteY39" fmla="*/ 50006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743075" h="404812">
                  <a:moveTo>
                    <a:pt x="1171575" y="50006"/>
                  </a:moveTo>
                  <a:lnTo>
                    <a:pt x="852488" y="88106"/>
                  </a:lnTo>
                  <a:lnTo>
                    <a:pt x="583406" y="123825"/>
                  </a:lnTo>
                  <a:lnTo>
                    <a:pt x="359569" y="152400"/>
                  </a:lnTo>
                  <a:lnTo>
                    <a:pt x="192881" y="171450"/>
                  </a:lnTo>
                  <a:lnTo>
                    <a:pt x="0" y="197644"/>
                  </a:lnTo>
                  <a:lnTo>
                    <a:pt x="42863" y="371475"/>
                  </a:lnTo>
                  <a:lnTo>
                    <a:pt x="283369" y="340519"/>
                  </a:lnTo>
                  <a:lnTo>
                    <a:pt x="497681" y="311944"/>
                  </a:lnTo>
                  <a:lnTo>
                    <a:pt x="711994" y="283369"/>
                  </a:lnTo>
                  <a:lnTo>
                    <a:pt x="962025" y="250031"/>
                  </a:lnTo>
                  <a:lnTo>
                    <a:pt x="1162050" y="223837"/>
                  </a:lnTo>
                  <a:lnTo>
                    <a:pt x="1285875" y="209550"/>
                  </a:lnTo>
                  <a:lnTo>
                    <a:pt x="1343025" y="204787"/>
                  </a:lnTo>
                  <a:lnTo>
                    <a:pt x="1378744" y="204787"/>
                  </a:lnTo>
                  <a:lnTo>
                    <a:pt x="1426369" y="209550"/>
                  </a:lnTo>
                  <a:lnTo>
                    <a:pt x="1464469" y="219075"/>
                  </a:lnTo>
                  <a:lnTo>
                    <a:pt x="1495425" y="230981"/>
                  </a:lnTo>
                  <a:lnTo>
                    <a:pt x="1516856" y="245269"/>
                  </a:lnTo>
                  <a:lnTo>
                    <a:pt x="1533525" y="261937"/>
                  </a:lnTo>
                  <a:lnTo>
                    <a:pt x="1545431" y="278606"/>
                  </a:lnTo>
                  <a:lnTo>
                    <a:pt x="1559719" y="307181"/>
                  </a:lnTo>
                  <a:lnTo>
                    <a:pt x="1571625" y="333375"/>
                  </a:lnTo>
                  <a:lnTo>
                    <a:pt x="1583531" y="352425"/>
                  </a:lnTo>
                  <a:lnTo>
                    <a:pt x="1593056" y="366712"/>
                  </a:lnTo>
                  <a:lnTo>
                    <a:pt x="1602581" y="376237"/>
                  </a:lnTo>
                  <a:lnTo>
                    <a:pt x="1614488" y="385762"/>
                  </a:lnTo>
                  <a:lnTo>
                    <a:pt x="1650206" y="400050"/>
                  </a:lnTo>
                  <a:lnTo>
                    <a:pt x="1704975" y="404812"/>
                  </a:lnTo>
                  <a:lnTo>
                    <a:pt x="1743075" y="395287"/>
                  </a:lnTo>
                  <a:lnTo>
                    <a:pt x="1666875" y="21431"/>
                  </a:lnTo>
                  <a:lnTo>
                    <a:pt x="1566863" y="4762"/>
                  </a:lnTo>
                  <a:lnTo>
                    <a:pt x="1526381" y="0"/>
                  </a:lnTo>
                  <a:lnTo>
                    <a:pt x="1490663" y="0"/>
                  </a:lnTo>
                  <a:lnTo>
                    <a:pt x="1464469" y="0"/>
                  </a:lnTo>
                  <a:lnTo>
                    <a:pt x="1412081" y="7144"/>
                  </a:lnTo>
                  <a:lnTo>
                    <a:pt x="1371600" y="16669"/>
                  </a:lnTo>
                  <a:lnTo>
                    <a:pt x="1333500" y="28575"/>
                  </a:lnTo>
                  <a:lnTo>
                    <a:pt x="1250156" y="40481"/>
                  </a:lnTo>
                  <a:lnTo>
                    <a:pt x="1171575" y="50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17">
              <a:extLst>
                <a:ext uri="{FF2B5EF4-FFF2-40B4-BE49-F238E27FC236}">
                  <a16:creationId xmlns:a16="http://schemas.microsoft.com/office/drawing/2014/main" id="{A231B023-C7CF-44E8-8B0F-D3487FCA05C9}"/>
                </a:ext>
              </a:extLst>
            </p:cNvPr>
            <p:cNvSpPr/>
            <p:nvPr/>
          </p:nvSpPr>
          <p:spPr>
            <a:xfrm>
              <a:off x="2990850" y="5149850"/>
              <a:ext cx="3937000" cy="644525"/>
            </a:xfrm>
            <a:custGeom>
              <a:avLst/>
              <a:gdLst>
                <a:gd name="connsiteX0" fmla="*/ 2616200 w 3937000"/>
                <a:gd name="connsiteY0" fmla="*/ 333375 h 644525"/>
                <a:gd name="connsiteX1" fmla="*/ 2441575 w 3937000"/>
                <a:gd name="connsiteY1" fmla="*/ 339725 h 644525"/>
                <a:gd name="connsiteX2" fmla="*/ 2305050 w 3937000"/>
                <a:gd name="connsiteY2" fmla="*/ 346075 h 644525"/>
                <a:gd name="connsiteX3" fmla="*/ 2174875 w 3937000"/>
                <a:gd name="connsiteY3" fmla="*/ 352425 h 644525"/>
                <a:gd name="connsiteX4" fmla="*/ 2000250 w 3937000"/>
                <a:gd name="connsiteY4" fmla="*/ 365125 h 644525"/>
                <a:gd name="connsiteX5" fmla="*/ 1819275 w 3937000"/>
                <a:gd name="connsiteY5" fmla="*/ 384175 h 644525"/>
                <a:gd name="connsiteX6" fmla="*/ 1635125 w 3937000"/>
                <a:gd name="connsiteY6" fmla="*/ 406400 h 644525"/>
                <a:gd name="connsiteX7" fmla="*/ 1479550 w 3937000"/>
                <a:gd name="connsiteY7" fmla="*/ 425450 h 644525"/>
                <a:gd name="connsiteX8" fmla="*/ 1317625 w 3937000"/>
                <a:gd name="connsiteY8" fmla="*/ 450850 h 644525"/>
                <a:gd name="connsiteX9" fmla="*/ 1203325 w 3937000"/>
                <a:gd name="connsiteY9" fmla="*/ 469900 h 644525"/>
                <a:gd name="connsiteX10" fmla="*/ 1076325 w 3937000"/>
                <a:gd name="connsiteY10" fmla="*/ 492125 h 644525"/>
                <a:gd name="connsiteX11" fmla="*/ 968375 w 3937000"/>
                <a:gd name="connsiteY11" fmla="*/ 517525 h 644525"/>
                <a:gd name="connsiteX12" fmla="*/ 822325 w 3937000"/>
                <a:gd name="connsiteY12" fmla="*/ 555625 h 644525"/>
                <a:gd name="connsiteX13" fmla="*/ 720725 w 3937000"/>
                <a:gd name="connsiteY13" fmla="*/ 587375 h 644525"/>
                <a:gd name="connsiteX14" fmla="*/ 638175 w 3937000"/>
                <a:gd name="connsiteY14" fmla="*/ 615950 h 644525"/>
                <a:gd name="connsiteX15" fmla="*/ 571500 w 3937000"/>
                <a:gd name="connsiteY15" fmla="*/ 644525 h 644525"/>
                <a:gd name="connsiteX16" fmla="*/ 549275 w 3937000"/>
                <a:gd name="connsiteY16" fmla="*/ 644525 h 644525"/>
                <a:gd name="connsiteX17" fmla="*/ 469900 w 3937000"/>
                <a:gd name="connsiteY17" fmla="*/ 622300 h 644525"/>
                <a:gd name="connsiteX18" fmla="*/ 368300 w 3937000"/>
                <a:gd name="connsiteY18" fmla="*/ 581025 h 644525"/>
                <a:gd name="connsiteX19" fmla="*/ 263525 w 3937000"/>
                <a:gd name="connsiteY19" fmla="*/ 536575 h 644525"/>
                <a:gd name="connsiteX20" fmla="*/ 222250 w 3937000"/>
                <a:gd name="connsiteY20" fmla="*/ 514350 h 644525"/>
                <a:gd name="connsiteX21" fmla="*/ 142875 w 3937000"/>
                <a:gd name="connsiteY21" fmla="*/ 454025 h 644525"/>
                <a:gd name="connsiteX22" fmla="*/ 111125 w 3937000"/>
                <a:gd name="connsiteY22" fmla="*/ 422275 h 644525"/>
                <a:gd name="connsiteX23" fmla="*/ 69850 w 3937000"/>
                <a:gd name="connsiteY23" fmla="*/ 374650 h 644525"/>
                <a:gd name="connsiteX24" fmla="*/ 31750 w 3937000"/>
                <a:gd name="connsiteY24" fmla="*/ 320675 h 644525"/>
                <a:gd name="connsiteX25" fmla="*/ 19050 w 3937000"/>
                <a:gd name="connsiteY25" fmla="*/ 298450 h 644525"/>
                <a:gd name="connsiteX26" fmla="*/ 3175 w 3937000"/>
                <a:gd name="connsiteY26" fmla="*/ 269875 h 644525"/>
                <a:gd name="connsiteX27" fmla="*/ 0 w 3937000"/>
                <a:gd name="connsiteY27" fmla="*/ 244475 h 644525"/>
                <a:gd name="connsiteX28" fmla="*/ 0 w 3937000"/>
                <a:gd name="connsiteY28" fmla="*/ 225425 h 644525"/>
                <a:gd name="connsiteX29" fmla="*/ 6350 w 3937000"/>
                <a:gd name="connsiteY29" fmla="*/ 212725 h 644525"/>
                <a:gd name="connsiteX30" fmla="*/ 12700 w 3937000"/>
                <a:gd name="connsiteY30" fmla="*/ 209550 h 644525"/>
                <a:gd name="connsiteX31" fmla="*/ 38100 w 3937000"/>
                <a:gd name="connsiteY31" fmla="*/ 209550 h 644525"/>
                <a:gd name="connsiteX32" fmla="*/ 69850 w 3937000"/>
                <a:gd name="connsiteY32" fmla="*/ 219075 h 644525"/>
                <a:gd name="connsiteX33" fmla="*/ 158750 w 3937000"/>
                <a:gd name="connsiteY33" fmla="*/ 254000 h 644525"/>
                <a:gd name="connsiteX34" fmla="*/ 250825 w 3937000"/>
                <a:gd name="connsiteY34" fmla="*/ 288925 h 644525"/>
                <a:gd name="connsiteX35" fmla="*/ 336550 w 3937000"/>
                <a:gd name="connsiteY35" fmla="*/ 307975 h 644525"/>
                <a:gd name="connsiteX36" fmla="*/ 425450 w 3937000"/>
                <a:gd name="connsiteY36" fmla="*/ 323850 h 644525"/>
                <a:gd name="connsiteX37" fmla="*/ 498475 w 3937000"/>
                <a:gd name="connsiteY37" fmla="*/ 330200 h 644525"/>
                <a:gd name="connsiteX38" fmla="*/ 593725 w 3937000"/>
                <a:gd name="connsiteY38" fmla="*/ 333375 h 644525"/>
                <a:gd name="connsiteX39" fmla="*/ 793750 w 3937000"/>
                <a:gd name="connsiteY39" fmla="*/ 317500 h 644525"/>
                <a:gd name="connsiteX40" fmla="*/ 1089025 w 3937000"/>
                <a:gd name="connsiteY40" fmla="*/ 282575 h 644525"/>
                <a:gd name="connsiteX41" fmla="*/ 1209675 w 3937000"/>
                <a:gd name="connsiteY41" fmla="*/ 263525 h 644525"/>
                <a:gd name="connsiteX42" fmla="*/ 1454150 w 3937000"/>
                <a:gd name="connsiteY42" fmla="*/ 238125 h 644525"/>
                <a:gd name="connsiteX43" fmla="*/ 1819275 w 3937000"/>
                <a:gd name="connsiteY43" fmla="*/ 200025 h 644525"/>
                <a:gd name="connsiteX44" fmla="*/ 2149475 w 3937000"/>
                <a:gd name="connsiteY44" fmla="*/ 168275 h 644525"/>
                <a:gd name="connsiteX45" fmla="*/ 2438400 w 3937000"/>
                <a:gd name="connsiteY45" fmla="*/ 142875 h 644525"/>
                <a:gd name="connsiteX46" fmla="*/ 2701925 w 3937000"/>
                <a:gd name="connsiteY46" fmla="*/ 117475 h 644525"/>
                <a:gd name="connsiteX47" fmla="*/ 2959100 w 3937000"/>
                <a:gd name="connsiteY47" fmla="*/ 95250 h 644525"/>
                <a:gd name="connsiteX48" fmla="*/ 3048000 w 3937000"/>
                <a:gd name="connsiteY48" fmla="*/ 85725 h 644525"/>
                <a:gd name="connsiteX49" fmla="*/ 3114675 w 3937000"/>
                <a:gd name="connsiteY49" fmla="*/ 66675 h 644525"/>
                <a:gd name="connsiteX50" fmla="*/ 3232150 w 3937000"/>
                <a:gd name="connsiteY50" fmla="*/ 25400 h 644525"/>
                <a:gd name="connsiteX51" fmla="*/ 3289300 w 3937000"/>
                <a:gd name="connsiteY51" fmla="*/ 0 h 644525"/>
                <a:gd name="connsiteX52" fmla="*/ 3305175 w 3937000"/>
                <a:gd name="connsiteY52" fmla="*/ 0 h 644525"/>
                <a:gd name="connsiteX53" fmla="*/ 3378200 w 3937000"/>
                <a:gd name="connsiteY53" fmla="*/ 9525 h 644525"/>
                <a:gd name="connsiteX54" fmla="*/ 3492500 w 3937000"/>
                <a:gd name="connsiteY54" fmla="*/ 34925 h 644525"/>
                <a:gd name="connsiteX55" fmla="*/ 3609975 w 3937000"/>
                <a:gd name="connsiteY55" fmla="*/ 66675 h 644525"/>
                <a:gd name="connsiteX56" fmla="*/ 3663950 w 3937000"/>
                <a:gd name="connsiteY56" fmla="*/ 82550 h 644525"/>
                <a:gd name="connsiteX57" fmla="*/ 3727450 w 3937000"/>
                <a:gd name="connsiteY57" fmla="*/ 111125 h 644525"/>
                <a:gd name="connsiteX58" fmla="*/ 3778250 w 3937000"/>
                <a:gd name="connsiteY58" fmla="*/ 136525 h 644525"/>
                <a:gd name="connsiteX59" fmla="*/ 3819525 w 3937000"/>
                <a:gd name="connsiteY59" fmla="*/ 158750 h 644525"/>
                <a:gd name="connsiteX60" fmla="*/ 3857625 w 3937000"/>
                <a:gd name="connsiteY60" fmla="*/ 184150 h 644525"/>
                <a:gd name="connsiteX61" fmla="*/ 3895725 w 3937000"/>
                <a:gd name="connsiteY61" fmla="*/ 215900 h 644525"/>
                <a:gd name="connsiteX62" fmla="*/ 3924300 w 3937000"/>
                <a:gd name="connsiteY62" fmla="*/ 247650 h 644525"/>
                <a:gd name="connsiteX63" fmla="*/ 3937000 w 3937000"/>
                <a:gd name="connsiteY63" fmla="*/ 276225 h 644525"/>
                <a:gd name="connsiteX64" fmla="*/ 3937000 w 3937000"/>
                <a:gd name="connsiteY64" fmla="*/ 295275 h 644525"/>
                <a:gd name="connsiteX65" fmla="*/ 3927475 w 3937000"/>
                <a:gd name="connsiteY65" fmla="*/ 320675 h 644525"/>
                <a:gd name="connsiteX66" fmla="*/ 3898900 w 3937000"/>
                <a:gd name="connsiteY66" fmla="*/ 342900 h 644525"/>
                <a:gd name="connsiteX67" fmla="*/ 3867150 w 3937000"/>
                <a:gd name="connsiteY67" fmla="*/ 358775 h 644525"/>
                <a:gd name="connsiteX68" fmla="*/ 3838575 w 3937000"/>
                <a:gd name="connsiteY68" fmla="*/ 365125 h 644525"/>
                <a:gd name="connsiteX69" fmla="*/ 3778250 w 3937000"/>
                <a:gd name="connsiteY69" fmla="*/ 365125 h 644525"/>
                <a:gd name="connsiteX70" fmla="*/ 3686175 w 3937000"/>
                <a:gd name="connsiteY70" fmla="*/ 361950 h 644525"/>
                <a:gd name="connsiteX71" fmla="*/ 3517900 w 3937000"/>
                <a:gd name="connsiteY71" fmla="*/ 349250 h 644525"/>
                <a:gd name="connsiteX72" fmla="*/ 3327400 w 3937000"/>
                <a:gd name="connsiteY72" fmla="*/ 339725 h 644525"/>
                <a:gd name="connsiteX73" fmla="*/ 3051175 w 3937000"/>
                <a:gd name="connsiteY73" fmla="*/ 333375 h 644525"/>
                <a:gd name="connsiteX74" fmla="*/ 2841625 w 3937000"/>
                <a:gd name="connsiteY74" fmla="*/ 333375 h 644525"/>
                <a:gd name="connsiteX75" fmla="*/ 2673350 w 3937000"/>
                <a:gd name="connsiteY75" fmla="*/ 333375 h 644525"/>
                <a:gd name="connsiteX76" fmla="*/ 2616200 w 3937000"/>
                <a:gd name="connsiteY76" fmla="*/ 333375 h 64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937000" h="644525">
                  <a:moveTo>
                    <a:pt x="2616200" y="333375"/>
                  </a:moveTo>
                  <a:lnTo>
                    <a:pt x="2441575" y="339725"/>
                  </a:lnTo>
                  <a:lnTo>
                    <a:pt x="2305050" y="346075"/>
                  </a:lnTo>
                  <a:lnTo>
                    <a:pt x="2174875" y="352425"/>
                  </a:lnTo>
                  <a:lnTo>
                    <a:pt x="2000250" y="365125"/>
                  </a:lnTo>
                  <a:lnTo>
                    <a:pt x="1819275" y="384175"/>
                  </a:lnTo>
                  <a:lnTo>
                    <a:pt x="1635125" y="406400"/>
                  </a:lnTo>
                  <a:lnTo>
                    <a:pt x="1479550" y="425450"/>
                  </a:lnTo>
                  <a:lnTo>
                    <a:pt x="1317625" y="450850"/>
                  </a:lnTo>
                  <a:lnTo>
                    <a:pt x="1203325" y="469900"/>
                  </a:lnTo>
                  <a:lnTo>
                    <a:pt x="1076325" y="492125"/>
                  </a:lnTo>
                  <a:lnTo>
                    <a:pt x="968375" y="517525"/>
                  </a:lnTo>
                  <a:lnTo>
                    <a:pt x="822325" y="555625"/>
                  </a:lnTo>
                  <a:lnTo>
                    <a:pt x="720725" y="587375"/>
                  </a:lnTo>
                  <a:lnTo>
                    <a:pt x="638175" y="615950"/>
                  </a:lnTo>
                  <a:lnTo>
                    <a:pt x="571500" y="644525"/>
                  </a:lnTo>
                  <a:lnTo>
                    <a:pt x="549275" y="644525"/>
                  </a:lnTo>
                  <a:lnTo>
                    <a:pt x="469900" y="622300"/>
                  </a:lnTo>
                  <a:lnTo>
                    <a:pt x="368300" y="581025"/>
                  </a:lnTo>
                  <a:lnTo>
                    <a:pt x="263525" y="536575"/>
                  </a:lnTo>
                  <a:lnTo>
                    <a:pt x="222250" y="514350"/>
                  </a:lnTo>
                  <a:lnTo>
                    <a:pt x="142875" y="454025"/>
                  </a:lnTo>
                  <a:lnTo>
                    <a:pt x="111125" y="422275"/>
                  </a:lnTo>
                  <a:lnTo>
                    <a:pt x="69850" y="374650"/>
                  </a:lnTo>
                  <a:lnTo>
                    <a:pt x="31750" y="320675"/>
                  </a:lnTo>
                  <a:lnTo>
                    <a:pt x="19050" y="298450"/>
                  </a:lnTo>
                  <a:lnTo>
                    <a:pt x="3175" y="269875"/>
                  </a:lnTo>
                  <a:lnTo>
                    <a:pt x="0" y="244475"/>
                  </a:lnTo>
                  <a:lnTo>
                    <a:pt x="0" y="225425"/>
                  </a:lnTo>
                  <a:lnTo>
                    <a:pt x="6350" y="212725"/>
                  </a:lnTo>
                  <a:lnTo>
                    <a:pt x="12700" y="209550"/>
                  </a:lnTo>
                  <a:lnTo>
                    <a:pt x="38100" y="209550"/>
                  </a:lnTo>
                  <a:lnTo>
                    <a:pt x="69850" y="219075"/>
                  </a:lnTo>
                  <a:lnTo>
                    <a:pt x="158750" y="254000"/>
                  </a:lnTo>
                  <a:lnTo>
                    <a:pt x="250825" y="288925"/>
                  </a:lnTo>
                  <a:lnTo>
                    <a:pt x="336550" y="307975"/>
                  </a:lnTo>
                  <a:lnTo>
                    <a:pt x="425450" y="323850"/>
                  </a:lnTo>
                  <a:lnTo>
                    <a:pt x="498475" y="330200"/>
                  </a:lnTo>
                  <a:lnTo>
                    <a:pt x="593725" y="333375"/>
                  </a:lnTo>
                  <a:lnTo>
                    <a:pt x="793750" y="317500"/>
                  </a:lnTo>
                  <a:lnTo>
                    <a:pt x="1089025" y="282575"/>
                  </a:lnTo>
                  <a:lnTo>
                    <a:pt x="1209675" y="263525"/>
                  </a:lnTo>
                  <a:lnTo>
                    <a:pt x="1454150" y="238125"/>
                  </a:lnTo>
                  <a:lnTo>
                    <a:pt x="1819275" y="200025"/>
                  </a:lnTo>
                  <a:lnTo>
                    <a:pt x="2149475" y="168275"/>
                  </a:lnTo>
                  <a:lnTo>
                    <a:pt x="2438400" y="142875"/>
                  </a:lnTo>
                  <a:lnTo>
                    <a:pt x="2701925" y="117475"/>
                  </a:lnTo>
                  <a:lnTo>
                    <a:pt x="2959100" y="95250"/>
                  </a:lnTo>
                  <a:lnTo>
                    <a:pt x="3048000" y="85725"/>
                  </a:lnTo>
                  <a:lnTo>
                    <a:pt x="3114675" y="66675"/>
                  </a:lnTo>
                  <a:lnTo>
                    <a:pt x="3232150" y="25400"/>
                  </a:lnTo>
                  <a:lnTo>
                    <a:pt x="3289300" y="0"/>
                  </a:lnTo>
                  <a:lnTo>
                    <a:pt x="3305175" y="0"/>
                  </a:lnTo>
                  <a:lnTo>
                    <a:pt x="3378200" y="9525"/>
                  </a:lnTo>
                  <a:lnTo>
                    <a:pt x="3492500" y="34925"/>
                  </a:lnTo>
                  <a:lnTo>
                    <a:pt x="3609975" y="66675"/>
                  </a:lnTo>
                  <a:lnTo>
                    <a:pt x="3663950" y="82550"/>
                  </a:lnTo>
                  <a:lnTo>
                    <a:pt x="3727450" y="111125"/>
                  </a:lnTo>
                  <a:lnTo>
                    <a:pt x="3778250" y="136525"/>
                  </a:lnTo>
                  <a:lnTo>
                    <a:pt x="3819525" y="158750"/>
                  </a:lnTo>
                  <a:lnTo>
                    <a:pt x="3857625" y="184150"/>
                  </a:lnTo>
                  <a:lnTo>
                    <a:pt x="3895725" y="215900"/>
                  </a:lnTo>
                  <a:lnTo>
                    <a:pt x="3924300" y="247650"/>
                  </a:lnTo>
                  <a:lnTo>
                    <a:pt x="3937000" y="276225"/>
                  </a:lnTo>
                  <a:lnTo>
                    <a:pt x="3937000" y="295275"/>
                  </a:lnTo>
                  <a:lnTo>
                    <a:pt x="3927475" y="320675"/>
                  </a:lnTo>
                  <a:lnTo>
                    <a:pt x="3898900" y="342900"/>
                  </a:lnTo>
                  <a:lnTo>
                    <a:pt x="3867150" y="358775"/>
                  </a:lnTo>
                  <a:lnTo>
                    <a:pt x="3838575" y="365125"/>
                  </a:lnTo>
                  <a:lnTo>
                    <a:pt x="3778250" y="365125"/>
                  </a:lnTo>
                  <a:lnTo>
                    <a:pt x="3686175" y="361950"/>
                  </a:lnTo>
                  <a:lnTo>
                    <a:pt x="3517900" y="349250"/>
                  </a:lnTo>
                  <a:lnTo>
                    <a:pt x="3327400" y="339725"/>
                  </a:lnTo>
                  <a:lnTo>
                    <a:pt x="3051175" y="333375"/>
                  </a:lnTo>
                  <a:lnTo>
                    <a:pt x="2841625" y="333375"/>
                  </a:lnTo>
                  <a:lnTo>
                    <a:pt x="2673350" y="333375"/>
                  </a:lnTo>
                  <a:lnTo>
                    <a:pt x="2616200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9778" name="グループ化 1">
            <a:extLst>
              <a:ext uri="{FF2B5EF4-FFF2-40B4-BE49-F238E27FC236}">
                <a16:creationId xmlns:a16="http://schemas.microsoft.com/office/drawing/2014/main" id="{FC9BF94A-1145-488A-8A62-C54548E54574}"/>
              </a:ext>
            </a:extLst>
          </p:cNvPr>
          <p:cNvGrpSpPr>
            <a:grpSpLocks/>
          </p:cNvGrpSpPr>
          <p:nvPr/>
        </p:nvGrpSpPr>
        <p:grpSpPr bwMode="auto">
          <a:xfrm>
            <a:off x="2913063" y="1443038"/>
            <a:ext cx="4221162" cy="4351337"/>
            <a:chOff x="2913063" y="1443038"/>
            <a:chExt cx="4221162" cy="4351337"/>
          </a:xfrm>
        </p:grpSpPr>
        <p:sp>
          <p:nvSpPr>
            <p:cNvPr id="109" name="フリーフォーム 108">
              <a:extLst>
                <a:ext uri="{FF2B5EF4-FFF2-40B4-BE49-F238E27FC236}">
                  <a16:creationId xmlns:a16="http://schemas.microsoft.com/office/drawing/2014/main" id="{03BA62F0-B726-4CE1-B120-986D5EAD702B}"/>
                </a:ext>
              </a:extLst>
            </p:cNvPr>
            <p:cNvSpPr/>
            <p:nvPr/>
          </p:nvSpPr>
          <p:spPr>
            <a:xfrm>
              <a:off x="4516438" y="1443038"/>
              <a:ext cx="569912" cy="723900"/>
            </a:xfrm>
            <a:custGeom>
              <a:avLst/>
              <a:gdLst>
                <a:gd name="connsiteX0" fmla="*/ 204788 w 569119"/>
                <a:gd name="connsiteY0" fmla="*/ 435768 h 723900"/>
                <a:gd name="connsiteX1" fmla="*/ 207169 w 569119"/>
                <a:gd name="connsiteY1" fmla="*/ 723900 h 723900"/>
                <a:gd name="connsiteX2" fmla="*/ 457200 w 569119"/>
                <a:gd name="connsiteY2" fmla="*/ 697706 h 723900"/>
                <a:gd name="connsiteX3" fmla="*/ 476250 w 569119"/>
                <a:gd name="connsiteY3" fmla="*/ 588168 h 723900"/>
                <a:gd name="connsiteX4" fmla="*/ 485775 w 569119"/>
                <a:gd name="connsiteY4" fmla="*/ 511968 h 723900"/>
                <a:gd name="connsiteX5" fmla="*/ 497682 w 569119"/>
                <a:gd name="connsiteY5" fmla="*/ 442912 h 723900"/>
                <a:gd name="connsiteX6" fmla="*/ 507207 w 569119"/>
                <a:gd name="connsiteY6" fmla="*/ 400050 h 723900"/>
                <a:gd name="connsiteX7" fmla="*/ 514350 w 569119"/>
                <a:gd name="connsiteY7" fmla="*/ 378618 h 723900"/>
                <a:gd name="connsiteX8" fmla="*/ 523875 w 569119"/>
                <a:gd name="connsiteY8" fmla="*/ 364331 h 723900"/>
                <a:gd name="connsiteX9" fmla="*/ 538163 w 569119"/>
                <a:gd name="connsiteY9" fmla="*/ 333375 h 723900"/>
                <a:gd name="connsiteX10" fmla="*/ 554832 w 569119"/>
                <a:gd name="connsiteY10" fmla="*/ 302418 h 723900"/>
                <a:gd name="connsiteX11" fmla="*/ 564357 w 569119"/>
                <a:gd name="connsiteY11" fmla="*/ 273843 h 723900"/>
                <a:gd name="connsiteX12" fmla="*/ 566738 w 569119"/>
                <a:gd name="connsiteY12" fmla="*/ 257175 h 723900"/>
                <a:gd name="connsiteX13" fmla="*/ 569119 w 569119"/>
                <a:gd name="connsiteY13" fmla="*/ 235743 h 723900"/>
                <a:gd name="connsiteX14" fmla="*/ 569119 w 569119"/>
                <a:gd name="connsiteY14" fmla="*/ 219075 h 723900"/>
                <a:gd name="connsiteX15" fmla="*/ 564357 w 569119"/>
                <a:gd name="connsiteY15" fmla="*/ 197643 h 723900"/>
                <a:gd name="connsiteX16" fmla="*/ 552450 w 569119"/>
                <a:gd name="connsiteY16" fmla="*/ 180975 h 723900"/>
                <a:gd name="connsiteX17" fmla="*/ 523875 w 569119"/>
                <a:gd name="connsiteY17" fmla="*/ 161925 h 723900"/>
                <a:gd name="connsiteX18" fmla="*/ 457200 w 569119"/>
                <a:gd name="connsiteY18" fmla="*/ 128587 h 723900"/>
                <a:gd name="connsiteX19" fmla="*/ 395288 w 569119"/>
                <a:gd name="connsiteY19" fmla="*/ 104775 h 723900"/>
                <a:gd name="connsiteX20" fmla="*/ 288132 w 569119"/>
                <a:gd name="connsiteY20" fmla="*/ 66675 h 723900"/>
                <a:gd name="connsiteX21" fmla="*/ 157163 w 569119"/>
                <a:gd name="connsiteY21" fmla="*/ 28575 h 723900"/>
                <a:gd name="connsiteX22" fmla="*/ 66675 w 569119"/>
                <a:gd name="connsiteY22" fmla="*/ 4762 h 723900"/>
                <a:gd name="connsiteX23" fmla="*/ 42863 w 569119"/>
                <a:gd name="connsiteY23" fmla="*/ 0 h 723900"/>
                <a:gd name="connsiteX24" fmla="*/ 30957 w 569119"/>
                <a:gd name="connsiteY24" fmla="*/ 0 h 723900"/>
                <a:gd name="connsiteX25" fmla="*/ 16669 w 569119"/>
                <a:gd name="connsiteY25" fmla="*/ 2381 h 723900"/>
                <a:gd name="connsiteX26" fmla="*/ 4763 w 569119"/>
                <a:gd name="connsiteY26" fmla="*/ 11906 h 723900"/>
                <a:gd name="connsiteX27" fmla="*/ 0 w 569119"/>
                <a:gd name="connsiteY27" fmla="*/ 26193 h 723900"/>
                <a:gd name="connsiteX28" fmla="*/ 2382 w 569119"/>
                <a:gd name="connsiteY28" fmla="*/ 47625 h 723900"/>
                <a:gd name="connsiteX29" fmla="*/ 7144 w 569119"/>
                <a:gd name="connsiteY29" fmla="*/ 64293 h 723900"/>
                <a:gd name="connsiteX30" fmla="*/ 33338 w 569119"/>
                <a:gd name="connsiteY30" fmla="*/ 78581 h 723900"/>
                <a:gd name="connsiteX31" fmla="*/ 64294 w 569119"/>
                <a:gd name="connsiteY31" fmla="*/ 97631 h 723900"/>
                <a:gd name="connsiteX32" fmla="*/ 116682 w 569119"/>
                <a:gd name="connsiteY32" fmla="*/ 133350 h 723900"/>
                <a:gd name="connsiteX33" fmla="*/ 145257 w 569119"/>
                <a:gd name="connsiteY33" fmla="*/ 157162 h 723900"/>
                <a:gd name="connsiteX34" fmla="*/ 166688 w 569119"/>
                <a:gd name="connsiteY34" fmla="*/ 183356 h 723900"/>
                <a:gd name="connsiteX35" fmla="*/ 185738 w 569119"/>
                <a:gd name="connsiteY35" fmla="*/ 216693 h 723900"/>
                <a:gd name="connsiteX36" fmla="*/ 195263 w 569119"/>
                <a:gd name="connsiteY36" fmla="*/ 242887 h 723900"/>
                <a:gd name="connsiteX37" fmla="*/ 202407 w 569119"/>
                <a:gd name="connsiteY37" fmla="*/ 276225 h 723900"/>
                <a:gd name="connsiteX38" fmla="*/ 204788 w 569119"/>
                <a:gd name="connsiteY38" fmla="*/ 333375 h 723900"/>
                <a:gd name="connsiteX39" fmla="*/ 204788 w 569119"/>
                <a:gd name="connsiteY39" fmla="*/ 435768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69119" h="723900">
                  <a:moveTo>
                    <a:pt x="204788" y="435768"/>
                  </a:moveTo>
                  <a:cubicBezTo>
                    <a:pt x="205582" y="531812"/>
                    <a:pt x="206375" y="627856"/>
                    <a:pt x="207169" y="723900"/>
                  </a:cubicBezTo>
                  <a:lnTo>
                    <a:pt x="457200" y="697706"/>
                  </a:lnTo>
                  <a:lnTo>
                    <a:pt x="476250" y="588168"/>
                  </a:lnTo>
                  <a:lnTo>
                    <a:pt x="485775" y="511968"/>
                  </a:lnTo>
                  <a:lnTo>
                    <a:pt x="497682" y="442912"/>
                  </a:lnTo>
                  <a:lnTo>
                    <a:pt x="507207" y="400050"/>
                  </a:lnTo>
                  <a:lnTo>
                    <a:pt x="514350" y="378618"/>
                  </a:lnTo>
                  <a:lnTo>
                    <a:pt x="523875" y="364331"/>
                  </a:lnTo>
                  <a:lnTo>
                    <a:pt x="538163" y="333375"/>
                  </a:lnTo>
                  <a:lnTo>
                    <a:pt x="554832" y="302418"/>
                  </a:lnTo>
                  <a:lnTo>
                    <a:pt x="564357" y="273843"/>
                  </a:lnTo>
                  <a:lnTo>
                    <a:pt x="566738" y="257175"/>
                  </a:lnTo>
                  <a:lnTo>
                    <a:pt x="569119" y="235743"/>
                  </a:lnTo>
                  <a:lnTo>
                    <a:pt x="569119" y="219075"/>
                  </a:lnTo>
                  <a:lnTo>
                    <a:pt x="564357" y="197643"/>
                  </a:lnTo>
                  <a:lnTo>
                    <a:pt x="552450" y="180975"/>
                  </a:lnTo>
                  <a:lnTo>
                    <a:pt x="523875" y="161925"/>
                  </a:lnTo>
                  <a:lnTo>
                    <a:pt x="457200" y="128587"/>
                  </a:lnTo>
                  <a:lnTo>
                    <a:pt x="395288" y="104775"/>
                  </a:lnTo>
                  <a:lnTo>
                    <a:pt x="288132" y="66675"/>
                  </a:lnTo>
                  <a:lnTo>
                    <a:pt x="157163" y="28575"/>
                  </a:lnTo>
                  <a:lnTo>
                    <a:pt x="66675" y="4762"/>
                  </a:lnTo>
                  <a:lnTo>
                    <a:pt x="42863" y="0"/>
                  </a:lnTo>
                  <a:lnTo>
                    <a:pt x="30957" y="0"/>
                  </a:lnTo>
                  <a:lnTo>
                    <a:pt x="16669" y="2381"/>
                  </a:lnTo>
                  <a:lnTo>
                    <a:pt x="4763" y="11906"/>
                  </a:lnTo>
                  <a:lnTo>
                    <a:pt x="0" y="26193"/>
                  </a:lnTo>
                  <a:lnTo>
                    <a:pt x="2382" y="47625"/>
                  </a:lnTo>
                  <a:lnTo>
                    <a:pt x="7144" y="64293"/>
                  </a:lnTo>
                  <a:lnTo>
                    <a:pt x="33338" y="78581"/>
                  </a:lnTo>
                  <a:lnTo>
                    <a:pt x="64294" y="97631"/>
                  </a:lnTo>
                  <a:lnTo>
                    <a:pt x="116682" y="133350"/>
                  </a:lnTo>
                  <a:lnTo>
                    <a:pt x="145257" y="157162"/>
                  </a:lnTo>
                  <a:lnTo>
                    <a:pt x="166688" y="183356"/>
                  </a:lnTo>
                  <a:lnTo>
                    <a:pt x="185738" y="216693"/>
                  </a:lnTo>
                  <a:lnTo>
                    <a:pt x="195263" y="242887"/>
                  </a:lnTo>
                  <a:lnTo>
                    <a:pt x="202407" y="276225"/>
                  </a:lnTo>
                  <a:cubicBezTo>
                    <a:pt x="203201" y="295275"/>
                    <a:pt x="203994" y="314325"/>
                    <a:pt x="204788" y="333375"/>
                  </a:cubicBezTo>
                  <a:lnTo>
                    <a:pt x="204788" y="4357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0" name="フリーフォーム 109">
              <a:extLst>
                <a:ext uri="{FF2B5EF4-FFF2-40B4-BE49-F238E27FC236}">
                  <a16:creationId xmlns:a16="http://schemas.microsoft.com/office/drawing/2014/main" id="{9DA62FAD-22F0-4EA5-9438-AFFB16DB0F2A}"/>
                </a:ext>
              </a:extLst>
            </p:cNvPr>
            <p:cNvSpPr/>
            <p:nvPr/>
          </p:nvSpPr>
          <p:spPr>
            <a:xfrm>
              <a:off x="2913063" y="2030413"/>
              <a:ext cx="425450" cy="1120775"/>
            </a:xfrm>
            <a:custGeom>
              <a:avLst/>
              <a:gdLst>
                <a:gd name="connsiteX0" fmla="*/ 407194 w 426244"/>
                <a:gd name="connsiteY0" fmla="*/ 519113 h 1119188"/>
                <a:gd name="connsiteX1" fmla="*/ 416719 w 426244"/>
                <a:gd name="connsiteY1" fmla="*/ 438150 h 1119188"/>
                <a:gd name="connsiteX2" fmla="*/ 426244 w 426244"/>
                <a:gd name="connsiteY2" fmla="*/ 347663 h 1119188"/>
                <a:gd name="connsiteX3" fmla="*/ 409575 w 426244"/>
                <a:gd name="connsiteY3" fmla="*/ 211932 h 1119188"/>
                <a:gd name="connsiteX4" fmla="*/ 390525 w 426244"/>
                <a:gd name="connsiteY4" fmla="*/ 154782 h 1119188"/>
                <a:gd name="connsiteX5" fmla="*/ 366712 w 426244"/>
                <a:gd name="connsiteY5" fmla="*/ 107157 h 1119188"/>
                <a:gd name="connsiteX6" fmla="*/ 345281 w 426244"/>
                <a:gd name="connsiteY6" fmla="*/ 69057 h 1119188"/>
                <a:gd name="connsiteX7" fmla="*/ 323850 w 426244"/>
                <a:gd name="connsiteY7" fmla="*/ 40482 h 1119188"/>
                <a:gd name="connsiteX8" fmla="*/ 297656 w 426244"/>
                <a:gd name="connsiteY8" fmla="*/ 14288 h 1119188"/>
                <a:gd name="connsiteX9" fmla="*/ 276225 w 426244"/>
                <a:gd name="connsiteY9" fmla="*/ 0 h 1119188"/>
                <a:gd name="connsiteX10" fmla="*/ 259556 w 426244"/>
                <a:gd name="connsiteY10" fmla="*/ 0 h 1119188"/>
                <a:gd name="connsiteX11" fmla="*/ 250031 w 426244"/>
                <a:gd name="connsiteY11" fmla="*/ 2382 h 1119188"/>
                <a:gd name="connsiteX12" fmla="*/ 245269 w 426244"/>
                <a:gd name="connsiteY12" fmla="*/ 9525 h 1119188"/>
                <a:gd name="connsiteX13" fmla="*/ 242887 w 426244"/>
                <a:gd name="connsiteY13" fmla="*/ 35719 h 1119188"/>
                <a:gd name="connsiteX14" fmla="*/ 245269 w 426244"/>
                <a:gd name="connsiteY14" fmla="*/ 59532 h 1119188"/>
                <a:gd name="connsiteX15" fmla="*/ 247650 w 426244"/>
                <a:gd name="connsiteY15" fmla="*/ 90488 h 1119188"/>
                <a:gd name="connsiteX16" fmla="*/ 245269 w 426244"/>
                <a:gd name="connsiteY16" fmla="*/ 140494 h 1119188"/>
                <a:gd name="connsiteX17" fmla="*/ 240506 w 426244"/>
                <a:gd name="connsiteY17" fmla="*/ 180975 h 1119188"/>
                <a:gd name="connsiteX18" fmla="*/ 233362 w 426244"/>
                <a:gd name="connsiteY18" fmla="*/ 226219 h 1119188"/>
                <a:gd name="connsiteX19" fmla="*/ 221456 w 426244"/>
                <a:gd name="connsiteY19" fmla="*/ 278607 h 1119188"/>
                <a:gd name="connsiteX20" fmla="*/ 209550 w 426244"/>
                <a:gd name="connsiteY20" fmla="*/ 326232 h 1119188"/>
                <a:gd name="connsiteX21" fmla="*/ 192881 w 426244"/>
                <a:gd name="connsiteY21" fmla="*/ 378619 h 1119188"/>
                <a:gd name="connsiteX22" fmla="*/ 159544 w 426244"/>
                <a:gd name="connsiteY22" fmla="*/ 459582 h 1119188"/>
                <a:gd name="connsiteX23" fmla="*/ 128587 w 426244"/>
                <a:gd name="connsiteY23" fmla="*/ 531019 h 1119188"/>
                <a:gd name="connsiteX24" fmla="*/ 100012 w 426244"/>
                <a:gd name="connsiteY24" fmla="*/ 588169 h 1119188"/>
                <a:gd name="connsiteX25" fmla="*/ 54769 w 426244"/>
                <a:gd name="connsiteY25" fmla="*/ 669132 h 1119188"/>
                <a:gd name="connsiteX26" fmla="*/ 30956 w 426244"/>
                <a:gd name="connsiteY26" fmla="*/ 709613 h 1119188"/>
                <a:gd name="connsiteX27" fmla="*/ 16669 w 426244"/>
                <a:gd name="connsiteY27" fmla="*/ 742950 h 1119188"/>
                <a:gd name="connsiteX28" fmla="*/ 4762 w 426244"/>
                <a:gd name="connsiteY28" fmla="*/ 788194 h 1119188"/>
                <a:gd name="connsiteX29" fmla="*/ 0 w 426244"/>
                <a:gd name="connsiteY29" fmla="*/ 845344 h 1119188"/>
                <a:gd name="connsiteX30" fmla="*/ 0 w 426244"/>
                <a:gd name="connsiteY30" fmla="*/ 897732 h 1119188"/>
                <a:gd name="connsiteX31" fmla="*/ 4762 w 426244"/>
                <a:gd name="connsiteY31" fmla="*/ 954882 h 1119188"/>
                <a:gd name="connsiteX32" fmla="*/ 16669 w 426244"/>
                <a:gd name="connsiteY32" fmla="*/ 1016794 h 1119188"/>
                <a:gd name="connsiteX33" fmla="*/ 28575 w 426244"/>
                <a:gd name="connsiteY33" fmla="*/ 1052513 h 1119188"/>
                <a:gd name="connsiteX34" fmla="*/ 42862 w 426244"/>
                <a:gd name="connsiteY34" fmla="*/ 1078707 h 1119188"/>
                <a:gd name="connsiteX35" fmla="*/ 64294 w 426244"/>
                <a:gd name="connsiteY35" fmla="*/ 1104900 h 1119188"/>
                <a:gd name="connsiteX36" fmla="*/ 83344 w 426244"/>
                <a:gd name="connsiteY36" fmla="*/ 1114425 h 1119188"/>
                <a:gd name="connsiteX37" fmla="*/ 95250 w 426244"/>
                <a:gd name="connsiteY37" fmla="*/ 1119188 h 1119188"/>
                <a:gd name="connsiteX38" fmla="*/ 121444 w 426244"/>
                <a:gd name="connsiteY38" fmla="*/ 1119188 h 1119188"/>
                <a:gd name="connsiteX39" fmla="*/ 142875 w 426244"/>
                <a:gd name="connsiteY39" fmla="*/ 1112044 h 1119188"/>
                <a:gd name="connsiteX40" fmla="*/ 161925 w 426244"/>
                <a:gd name="connsiteY40" fmla="*/ 1102519 h 1119188"/>
                <a:gd name="connsiteX41" fmla="*/ 188119 w 426244"/>
                <a:gd name="connsiteY41" fmla="*/ 1078707 h 1119188"/>
                <a:gd name="connsiteX42" fmla="*/ 211931 w 426244"/>
                <a:gd name="connsiteY42" fmla="*/ 1050132 h 1119188"/>
                <a:gd name="connsiteX43" fmla="*/ 238125 w 426244"/>
                <a:gd name="connsiteY43" fmla="*/ 1012032 h 1119188"/>
                <a:gd name="connsiteX44" fmla="*/ 266700 w 426244"/>
                <a:gd name="connsiteY44" fmla="*/ 966788 h 1119188"/>
                <a:gd name="connsiteX45" fmla="*/ 290512 w 426244"/>
                <a:gd name="connsiteY45" fmla="*/ 921544 h 1119188"/>
                <a:gd name="connsiteX46" fmla="*/ 314325 w 426244"/>
                <a:gd name="connsiteY46" fmla="*/ 869157 h 1119188"/>
                <a:gd name="connsiteX47" fmla="*/ 333375 w 426244"/>
                <a:gd name="connsiteY47" fmla="*/ 814388 h 1119188"/>
                <a:gd name="connsiteX48" fmla="*/ 354806 w 426244"/>
                <a:gd name="connsiteY48" fmla="*/ 742950 h 1119188"/>
                <a:gd name="connsiteX49" fmla="*/ 369094 w 426244"/>
                <a:gd name="connsiteY49" fmla="*/ 692944 h 1119188"/>
                <a:gd name="connsiteX50" fmla="*/ 383381 w 426244"/>
                <a:gd name="connsiteY50" fmla="*/ 638175 h 1119188"/>
                <a:gd name="connsiteX51" fmla="*/ 407194 w 426244"/>
                <a:gd name="connsiteY51" fmla="*/ 519113 h 1119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26244" h="1119188">
                  <a:moveTo>
                    <a:pt x="407194" y="519113"/>
                  </a:moveTo>
                  <a:lnTo>
                    <a:pt x="416719" y="438150"/>
                  </a:lnTo>
                  <a:lnTo>
                    <a:pt x="426244" y="347663"/>
                  </a:lnTo>
                  <a:lnTo>
                    <a:pt x="409575" y="211932"/>
                  </a:lnTo>
                  <a:lnTo>
                    <a:pt x="390525" y="154782"/>
                  </a:lnTo>
                  <a:lnTo>
                    <a:pt x="366712" y="107157"/>
                  </a:lnTo>
                  <a:lnTo>
                    <a:pt x="345281" y="69057"/>
                  </a:lnTo>
                  <a:lnTo>
                    <a:pt x="323850" y="40482"/>
                  </a:lnTo>
                  <a:lnTo>
                    <a:pt x="297656" y="14288"/>
                  </a:lnTo>
                  <a:lnTo>
                    <a:pt x="276225" y="0"/>
                  </a:lnTo>
                  <a:lnTo>
                    <a:pt x="259556" y="0"/>
                  </a:lnTo>
                  <a:lnTo>
                    <a:pt x="250031" y="2382"/>
                  </a:lnTo>
                  <a:lnTo>
                    <a:pt x="245269" y="9525"/>
                  </a:lnTo>
                  <a:lnTo>
                    <a:pt x="242887" y="35719"/>
                  </a:lnTo>
                  <a:lnTo>
                    <a:pt x="245269" y="59532"/>
                  </a:lnTo>
                  <a:lnTo>
                    <a:pt x="247650" y="90488"/>
                  </a:lnTo>
                  <a:lnTo>
                    <a:pt x="245269" y="140494"/>
                  </a:lnTo>
                  <a:lnTo>
                    <a:pt x="240506" y="180975"/>
                  </a:lnTo>
                  <a:lnTo>
                    <a:pt x="233362" y="226219"/>
                  </a:lnTo>
                  <a:lnTo>
                    <a:pt x="221456" y="278607"/>
                  </a:lnTo>
                  <a:lnTo>
                    <a:pt x="209550" y="326232"/>
                  </a:lnTo>
                  <a:lnTo>
                    <a:pt x="192881" y="378619"/>
                  </a:lnTo>
                  <a:lnTo>
                    <a:pt x="159544" y="459582"/>
                  </a:lnTo>
                  <a:lnTo>
                    <a:pt x="128587" y="531019"/>
                  </a:lnTo>
                  <a:lnTo>
                    <a:pt x="100012" y="588169"/>
                  </a:lnTo>
                  <a:lnTo>
                    <a:pt x="54769" y="669132"/>
                  </a:lnTo>
                  <a:lnTo>
                    <a:pt x="30956" y="709613"/>
                  </a:lnTo>
                  <a:lnTo>
                    <a:pt x="16669" y="742950"/>
                  </a:lnTo>
                  <a:lnTo>
                    <a:pt x="4762" y="788194"/>
                  </a:lnTo>
                  <a:lnTo>
                    <a:pt x="0" y="845344"/>
                  </a:lnTo>
                  <a:lnTo>
                    <a:pt x="0" y="897732"/>
                  </a:lnTo>
                  <a:lnTo>
                    <a:pt x="4762" y="954882"/>
                  </a:lnTo>
                  <a:lnTo>
                    <a:pt x="16669" y="1016794"/>
                  </a:lnTo>
                  <a:lnTo>
                    <a:pt x="28575" y="1052513"/>
                  </a:lnTo>
                  <a:lnTo>
                    <a:pt x="42862" y="1078707"/>
                  </a:lnTo>
                  <a:lnTo>
                    <a:pt x="64294" y="1104900"/>
                  </a:lnTo>
                  <a:lnTo>
                    <a:pt x="83344" y="1114425"/>
                  </a:lnTo>
                  <a:lnTo>
                    <a:pt x="95250" y="1119188"/>
                  </a:lnTo>
                  <a:lnTo>
                    <a:pt x="121444" y="1119188"/>
                  </a:lnTo>
                  <a:lnTo>
                    <a:pt x="142875" y="1112044"/>
                  </a:lnTo>
                  <a:lnTo>
                    <a:pt x="161925" y="1102519"/>
                  </a:lnTo>
                  <a:lnTo>
                    <a:pt x="188119" y="1078707"/>
                  </a:lnTo>
                  <a:lnTo>
                    <a:pt x="211931" y="1050132"/>
                  </a:lnTo>
                  <a:lnTo>
                    <a:pt x="238125" y="1012032"/>
                  </a:lnTo>
                  <a:lnTo>
                    <a:pt x="266700" y="966788"/>
                  </a:lnTo>
                  <a:lnTo>
                    <a:pt x="290512" y="921544"/>
                  </a:lnTo>
                  <a:lnTo>
                    <a:pt x="314325" y="869157"/>
                  </a:lnTo>
                  <a:lnTo>
                    <a:pt x="333375" y="814388"/>
                  </a:lnTo>
                  <a:lnTo>
                    <a:pt x="354806" y="742950"/>
                  </a:lnTo>
                  <a:lnTo>
                    <a:pt x="369094" y="692944"/>
                  </a:lnTo>
                  <a:lnTo>
                    <a:pt x="383381" y="638175"/>
                  </a:lnTo>
                  <a:lnTo>
                    <a:pt x="407194" y="5191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1" name="フリーフォーム 110">
              <a:extLst>
                <a:ext uri="{FF2B5EF4-FFF2-40B4-BE49-F238E27FC236}">
                  <a16:creationId xmlns:a16="http://schemas.microsoft.com/office/drawing/2014/main" id="{52BFCA07-1C0B-4E2F-8364-6906DCC3147F}"/>
                </a:ext>
              </a:extLst>
            </p:cNvPr>
            <p:cNvSpPr/>
            <p:nvPr/>
          </p:nvSpPr>
          <p:spPr>
            <a:xfrm>
              <a:off x="3263900" y="1933575"/>
              <a:ext cx="3870325" cy="492125"/>
            </a:xfrm>
            <a:custGeom>
              <a:avLst/>
              <a:gdLst>
                <a:gd name="connsiteX0" fmla="*/ 2295525 w 3870325"/>
                <a:gd name="connsiteY0" fmla="*/ 92075 h 492125"/>
                <a:gd name="connsiteX1" fmla="*/ 2016125 w 3870325"/>
                <a:gd name="connsiteY1" fmla="*/ 111125 h 492125"/>
                <a:gd name="connsiteX2" fmla="*/ 1774825 w 3870325"/>
                <a:gd name="connsiteY2" fmla="*/ 130175 h 492125"/>
                <a:gd name="connsiteX3" fmla="*/ 1701800 w 3870325"/>
                <a:gd name="connsiteY3" fmla="*/ 133350 h 492125"/>
                <a:gd name="connsiteX4" fmla="*/ 1308100 w 3870325"/>
                <a:gd name="connsiteY4" fmla="*/ 171450 h 492125"/>
                <a:gd name="connsiteX5" fmla="*/ 968375 w 3870325"/>
                <a:gd name="connsiteY5" fmla="*/ 209550 h 492125"/>
                <a:gd name="connsiteX6" fmla="*/ 720725 w 3870325"/>
                <a:gd name="connsiteY6" fmla="*/ 234950 h 492125"/>
                <a:gd name="connsiteX7" fmla="*/ 530225 w 3870325"/>
                <a:gd name="connsiteY7" fmla="*/ 257175 h 492125"/>
                <a:gd name="connsiteX8" fmla="*/ 320675 w 3870325"/>
                <a:gd name="connsiteY8" fmla="*/ 279400 h 492125"/>
                <a:gd name="connsiteX9" fmla="*/ 238125 w 3870325"/>
                <a:gd name="connsiteY9" fmla="*/ 288925 h 492125"/>
                <a:gd name="connsiteX10" fmla="*/ 155575 w 3870325"/>
                <a:gd name="connsiteY10" fmla="*/ 288925 h 492125"/>
                <a:gd name="connsiteX11" fmla="*/ 9525 w 3870325"/>
                <a:gd name="connsiteY11" fmla="*/ 288925 h 492125"/>
                <a:gd name="connsiteX12" fmla="*/ 0 w 3870325"/>
                <a:gd name="connsiteY12" fmla="*/ 288925 h 492125"/>
                <a:gd name="connsiteX13" fmla="*/ 9525 w 3870325"/>
                <a:gd name="connsiteY13" fmla="*/ 454025 h 492125"/>
                <a:gd name="connsiteX14" fmla="*/ 130175 w 3870325"/>
                <a:gd name="connsiteY14" fmla="*/ 476250 h 492125"/>
                <a:gd name="connsiteX15" fmla="*/ 231775 w 3870325"/>
                <a:gd name="connsiteY15" fmla="*/ 492125 h 492125"/>
                <a:gd name="connsiteX16" fmla="*/ 288925 w 3870325"/>
                <a:gd name="connsiteY16" fmla="*/ 479425 h 492125"/>
                <a:gd name="connsiteX17" fmla="*/ 409575 w 3870325"/>
                <a:gd name="connsiteY17" fmla="*/ 457200 h 492125"/>
                <a:gd name="connsiteX18" fmla="*/ 587375 w 3870325"/>
                <a:gd name="connsiteY18" fmla="*/ 428625 h 492125"/>
                <a:gd name="connsiteX19" fmla="*/ 835025 w 3870325"/>
                <a:gd name="connsiteY19" fmla="*/ 393700 h 492125"/>
                <a:gd name="connsiteX20" fmla="*/ 1060450 w 3870325"/>
                <a:gd name="connsiteY20" fmla="*/ 365125 h 492125"/>
                <a:gd name="connsiteX21" fmla="*/ 1225550 w 3870325"/>
                <a:gd name="connsiteY21" fmla="*/ 346075 h 492125"/>
                <a:gd name="connsiteX22" fmla="*/ 1460500 w 3870325"/>
                <a:gd name="connsiteY22" fmla="*/ 320675 h 492125"/>
                <a:gd name="connsiteX23" fmla="*/ 1685925 w 3870325"/>
                <a:gd name="connsiteY23" fmla="*/ 298450 h 492125"/>
                <a:gd name="connsiteX24" fmla="*/ 1876425 w 3870325"/>
                <a:gd name="connsiteY24" fmla="*/ 282575 h 492125"/>
                <a:gd name="connsiteX25" fmla="*/ 2051050 w 3870325"/>
                <a:gd name="connsiteY25" fmla="*/ 266700 h 492125"/>
                <a:gd name="connsiteX26" fmla="*/ 2314575 w 3870325"/>
                <a:gd name="connsiteY26" fmla="*/ 250825 h 492125"/>
                <a:gd name="connsiteX27" fmla="*/ 2501900 w 3870325"/>
                <a:gd name="connsiteY27" fmla="*/ 241300 h 492125"/>
                <a:gd name="connsiteX28" fmla="*/ 2708275 w 3870325"/>
                <a:gd name="connsiteY28" fmla="*/ 231775 h 492125"/>
                <a:gd name="connsiteX29" fmla="*/ 2889250 w 3870325"/>
                <a:gd name="connsiteY29" fmla="*/ 225425 h 492125"/>
                <a:gd name="connsiteX30" fmla="*/ 3076575 w 3870325"/>
                <a:gd name="connsiteY30" fmla="*/ 222250 h 492125"/>
                <a:gd name="connsiteX31" fmla="*/ 3244850 w 3870325"/>
                <a:gd name="connsiteY31" fmla="*/ 222250 h 492125"/>
                <a:gd name="connsiteX32" fmla="*/ 3302000 w 3870325"/>
                <a:gd name="connsiteY32" fmla="*/ 222250 h 492125"/>
                <a:gd name="connsiteX33" fmla="*/ 3324225 w 3870325"/>
                <a:gd name="connsiteY33" fmla="*/ 225425 h 492125"/>
                <a:gd name="connsiteX34" fmla="*/ 3810000 w 3870325"/>
                <a:gd name="connsiteY34" fmla="*/ 463550 h 492125"/>
                <a:gd name="connsiteX35" fmla="*/ 3829050 w 3870325"/>
                <a:gd name="connsiteY35" fmla="*/ 463550 h 492125"/>
                <a:gd name="connsiteX36" fmla="*/ 3844925 w 3870325"/>
                <a:gd name="connsiteY36" fmla="*/ 457200 h 492125"/>
                <a:gd name="connsiteX37" fmla="*/ 3857625 w 3870325"/>
                <a:gd name="connsiteY37" fmla="*/ 447675 h 492125"/>
                <a:gd name="connsiteX38" fmla="*/ 3867150 w 3870325"/>
                <a:gd name="connsiteY38" fmla="*/ 431800 h 492125"/>
                <a:gd name="connsiteX39" fmla="*/ 3870325 w 3870325"/>
                <a:gd name="connsiteY39" fmla="*/ 409575 h 492125"/>
                <a:gd name="connsiteX40" fmla="*/ 3870325 w 3870325"/>
                <a:gd name="connsiteY40" fmla="*/ 396875 h 492125"/>
                <a:gd name="connsiteX41" fmla="*/ 3870325 w 3870325"/>
                <a:gd name="connsiteY41" fmla="*/ 387350 h 492125"/>
                <a:gd name="connsiteX42" fmla="*/ 3860800 w 3870325"/>
                <a:gd name="connsiteY42" fmla="*/ 361950 h 492125"/>
                <a:gd name="connsiteX43" fmla="*/ 3832225 w 3870325"/>
                <a:gd name="connsiteY43" fmla="*/ 320675 h 492125"/>
                <a:gd name="connsiteX44" fmla="*/ 3800475 w 3870325"/>
                <a:gd name="connsiteY44" fmla="*/ 285750 h 492125"/>
                <a:gd name="connsiteX45" fmla="*/ 3736975 w 3870325"/>
                <a:gd name="connsiteY45" fmla="*/ 222250 h 492125"/>
                <a:gd name="connsiteX46" fmla="*/ 3679825 w 3870325"/>
                <a:gd name="connsiteY46" fmla="*/ 171450 h 492125"/>
                <a:gd name="connsiteX47" fmla="*/ 3629025 w 3870325"/>
                <a:gd name="connsiteY47" fmla="*/ 127000 h 492125"/>
                <a:gd name="connsiteX48" fmla="*/ 3543300 w 3870325"/>
                <a:gd name="connsiteY48" fmla="*/ 66675 h 492125"/>
                <a:gd name="connsiteX49" fmla="*/ 3473450 w 3870325"/>
                <a:gd name="connsiteY49" fmla="*/ 28575 h 492125"/>
                <a:gd name="connsiteX50" fmla="*/ 3416300 w 3870325"/>
                <a:gd name="connsiteY50" fmla="*/ 6350 h 492125"/>
                <a:gd name="connsiteX51" fmla="*/ 3381375 w 3870325"/>
                <a:gd name="connsiteY51" fmla="*/ 0 h 492125"/>
                <a:gd name="connsiteX52" fmla="*/ 3343275 w 3870325"/>
                <a:gd name="connsiteY52" fmla="*/ 6350 h 492125"/>
                <a:gd name="connsiteX53" fmla="*/ 3276600 w 3870325"/>
                <a:gd name="connsiteY53" fmla="*/ 19050 h 492125"/>
                <a:gd name="connsiteX54" fmla="*/ 3197225 w 3870325"/>
                <a:gd name="connsiteY54" fmla="*/ 25400 h 492125"/>
                <a:gd name="connsiteX55" fmla="*/ 3000375 w 3870325"/>
                <a:gd name="connsiteY55" fmla="*/ 41275 h 492125"/>
                <a:gd name="connsiteX56" fmla="*/ 2724150 w 3870325"/>
                <a:gd name="connsiteY56" fmla="*/ 60325 h 492125"/>
                <a:gd name="connsiteX57" fmla="*/ 2422525 w 3870325"/>
                <a:gd name="connsiteY57" fmla="*/ 82550 h 492125"/>
                <a:gd name="connsiteX58" fmla="*/ 2295525 w 3870325"/>
                <a:gd name="connsiteY58" fmla="*/ 92075 h 49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870325" h="492125">
                  <a:moveTo>
                    <a:pt x="2295525" y="92075"/>
                  </a:moveTo>
                  <a:lnTo>
                    <a:pt x="2016125" y="111125"/>
                  </a:lnTo>
                  <a:lnTo>
                    <a:pt x="1774825" y="130175"/>
                  </a:lnTo>
                  <a:lnTo>
                    <a:pt x="1701800" y="133350"/>
                  </a:lnTo>
                  <a:lnTo>
                    <a:pt x="1308100" y="171450"/>
                  </a:lnTo>
                  <a:lnTo>
                    <a:pt x="968375" y="209550"/>
                  </a:lnTo>
                  <a:lnTo>
                    <a:pt x="720725" y="234950"/>
                  </a:lnTo>
                  <a:lnTo>
                    <a:pt x="530225" y="257175"/>
                  </a:lnTo>
                  <a:lnTo>
                    <a:pt x="320675" y="279400"/>
                  </a:lnTo>
                  <a:lnTo>
                    <a:pt x="238125" y="288925"/>
                  </a:lnTo>
                  <a:lnTo>
                    <a:pt x="155575" y="288925"/>
                  </a:lnTo>
                  <a:lnTo>
                    <a:pt x="9525" y="288925"/>
                  </a:lnTo>
                  <a:lnTo>
                    <a:pt x="0" y="288925"/>
                  </a:lnTo>
                  <a:lnTo>
                    <a:pt x="9525" y="454025"/>
                  </a:lnTo>
                  <a:lnTo>
                    <a:pt x="130175" y="476250"/>
                  </a:lnTo>
                  <a:lnTo>
                    <a:pt x="231775" y="492125"/>
                  </a:lnTo>
                  <a:lnTo>
                    <a:pt x="288925" y="479425"/>
                  </a:lnTo>
                  <a:lnTo>
                    <a:pt x="409575" y="457200"/>
                  </a:lnTo>
                  <a:lnTo>
                    <a:pt x="587375" y="428625"/>
                  </a:lnTo>
                  <a:lnTo>
                    <a:pt x="835025" y="393700"/>
                  </a:lnTo>
                  <a:lnTo>
                    <a:pt x="1060450" y="365125"/>
                  </a:lnTo>
                  <a:lnTo>
                    <a:pt x="1225550" y="346075"/>
                  </a:lnTo>
                  <a:lnTo>
                    <a:pt x="1460500" y="320675"/>
                  </a:lnTo>
                  <a:lnTo>
                    <a:pt x="1685925" y="298450"/>
                  </a:lnTo>
                  <a:lnTo>
                    <a:pt x="1876425" y="282575"/>
                  </a:lnTo>
                  <a:lnTo>
                    <a:pt x="2051050" y="266700"/>
                  </a:lnTo>
                  <a:lnTo>
                    <a:pt x="2314575" y="250825"/>
                  </a:lnTo>
                  <a:lnTo>
                    <a:pt x="2501900" y="241300"/>
                  </a:lnTo>
                  <a:lnTo>
                    <a:pt x="2708275" y="231775"/>
                  </a:lnTo>
                  <a:lnTo>
                    <a:pt x="2889250" y="225425"/>
                  </a:lnTo>
                  <a:lnTo>
                    <a:pt x="3076575" y="222250"/>
                  </a:lnTo>
                  <a:lnTo>
                    <a:pt x="3244850" y="222250"/>
                  </a:lnTo>
                  <a:lnTo>
                    <a:pt x="3302000" y="222250"/>
                  </a:lnTo>
                  <a:lnTo>
                    <a:pt x="3324225" y="225425"/>
                  </a:lnTo>
                  <a:lnTo>
                    <a:pt x="3810000" y="463550"/>
                  </a:lnTo>
                  <a:lnTo>
                    <a:pt x="3829050" y="463550"/>
                  </a:lnTo>
                  <a:lnTo>
                    <a:pt x="3844925" y="457200"/>
                  </a:lnTo>
                  <a:lnTo>
                    <a:pt x="3857625" y="447675"/>
                  </a:lnTo>
                  <a:lnTo>
                    <a:pt x="3867150" y="431800"/>
                  </a:lnTo>
                  <a:lnTo>
                    <a:pt x="3870325" y="409575"/>
                  </a:lnTo>
                  <a:lnTo>
                    <a:pt x="3870325" y="396875"/>
                  </a:lnTo>
                  <a:lnTo>
                    <a:pt x="3870325" y="387350"/>
                  </a:lnTo>
                  <a:lnTo>
                    <a:pt x="3860800" y="361950"/>
                  </a:lnTo>
                  <a:lnTo>
                    <a:pt x="3832225" y="320675"/>
                  </a:lnTo>
                  <a:lnTo>
                    <a:pt x="3800475" y="285750"/>
                  </a:lnTo>
                  <a:lnTo>
                    <a:pt x="3736975" y="222250"/>
                  </a:lnTo>
                  <a:lnTo>
                    <a:pt x="3679825" y="171450"/>
                  </a:lnTo>
                  <a:lnTo>
                    <a:pt x="3629025" y="127000"/>
                  </a:lnTo>
                  <a:lnTo>
                    <a:pt x="3543300" y="66675"/>
                  </a:lnTo>
                  <a:lnTo>
                    <a:pt x="3473450" y="28575"/>
                  </a:lnTo>
                  <a:lnTo>
                    <a:pt x="3416300" y="6350"/>
                  </a:lnTo>
                  <a:lnTo>
                    <a:pt x="3381375" y="0"/>
                  </a:lnTo>
                  <a:lnTo>
                    <a:pt x="3343275" y="6350"/>
                  </a:lnTo>
                  <a:lnTo>
                    <a:pt x="3276600" y="19050"/>
                  </a:lnTo>
                  <a:lnTo>
                    <a:pt x="3197225" y="25400"/>
                  </a:lnTo>
                  <a:lnTo>
                    <a:pt x="3000375" y="41275"/>
                  </a:lnTo>
                  <a:lnTo>
                    <a:pt x="2724150" y="60325"/>
                  </a:lnTo>
                  <a:lnTo>
                    <a:pt x="2422525" y="82550"/>
                  </a:lnTo>
                  <a:lnTo>
                    <a:pt x="2295525" y="92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2" name="フリーフォーム 111">
              <a:extLst>
                <a:ext uri="{FF2B5EF4-FFF2-40B4-BE49-F238E27FC236}">
                  <a16:creationId xmlns:a16="http://schemas.microsoft.com/office/drawing/2014/main" id="{B49C2FEA-FC77-4A9C-B9F9-3B62DF077482}"/>
                </a:ext>
              </a:extLst>
            </p:cNvPr>
            <p:cNvSpPr/>
            <p:nvPr/>
          </p:nvSpPr>
          <p:spPr>
            <a:xfrm>
              <a:off x="6138863" y="2128838"/>
              <a:ext cx="990600" cy="685800"/>
            </a:xfrm>
            <a:custGeom>
              <a:avLst/>
              <a:gdLst>
                <a:gd name="connsiteX0" fmla="*/ 438150 w 990600"/>
                <a:gd name="connsiteY0" fmla="*/ 140493 h 685800"/>
                <a:gd name="connsiteX1" fmla="*/ 278606 w 990600"/>
                <a:gd name="connsiteY1" fmla="*/ 323850 h 685800"/>
                <a:gd name="connsiteX2" fmla="*/ 176212 w 990600"/>
                <a:gd name="connsiteY2" fmla="*/ 442912 h 685800"/>
                <a:gd name="connsiteX3" fmla="*/ 83343 w 990600"/>
                <a:gd name="connsiteY3" fmla="*/ 547687 h 685800"/>
                <a:gd name="connsiteX4" fmla="*/ 28575 w 990600"/>
                <a:gd name="connsiteY4" fmla="*/ 609600 h 685800"/>
                <a:gd name="connsiteX5" fmla="*/ 9525 w 990600"/>
                <a:gd name="connsiteY5" fmla="*/ 635793 h 685800"/>
                <a:gd name="connsiteX6" fmla="*/ 2381 w 990600"/>
                <a:gd name="connsiteY6" fmla="*/ 652462 h 685800"/>
                <a:gd name="connsiteX7" fmla="*/ 0 w 990600"/>
                <a:gd name="connsiteY7" fmla="*/ 664368 h 685800"/>
                <a:gd name="connsiteX8" fmla="*/ 0 w 990600"/>
                <a:gd name="connsiteY8" fmla="*/ 676275 h 685800"/>
                <a:gd name="connsiteX9" fmla="*/ 4762 w 990600"/>
                <a:gd name="connsiteY9" fmla="*/ 681037 h 685800"/>
                <a:gd name="connsiteX10" fmla="*/ 16668 w 990600"/>
                <a:gd name="connsiteY10" fmla="*/ 685800 h 685800"/>
                <a:gd name="connsiteX11" fmla="*/ 38100 w 990600"/>
                <a:gd name="connsiteY11" fmla="*/ 681037 h 685800"/>
                <a:gd name="connsiteX12" fmla="*/ 107156 w 990600"/>
                <a:gd name="connsiteY12" fmla="*/ 647700 h 685800"/>
                <a:gd name="connsiteX13" fmla="*/ 190500 w 990600"/>
                <a:gd name="connsiteY13" fmla="*/ 592931 h 685800"/>
                <a:gd name="connsiteX14" fmla="*/ 307181 w 990600"/>
                <a:gd name="connsiteY14" fmla="*/ 521493 h 685800"/>
                <a:gd name="connsiteX15" fmla="*/ 395287 w 990600"/>
                <a:gd name="connsiteY15" fmla="*/ 466725 h 685800"/>
                <a:gd name="connsiteX16" fmla="*/ 476250 w 990600"/>
                <a:gd name="connsiteY16" fmla="*/ 416718 h 685800"/>
                <a:gd name="connsiteX17" fmla="*/ 583406 w 990600"/>
                <a:gd name="connsiteY17" fmla="*/ 352425 h 685800"/>
                <a:gd name="connsiteX18" fmla="*/ 638175 w 990600"/>
                <a:gd name="connsiteY18" fmla="*/ 319087 h 685800"/>
                <a:gd name="connsiteX19" fmla="*/ 671512 w 990600"/>
                <a:gd name="connsiteY19" fmla="*/ 304800 h 685800"/>
                <a:gd name="connsiteX20" fmla="*/ 735806 w 990600"/>
                <a:gd name="connsiteY20" fmla="*/ 288131 h 685800"/>
                <a:gd name="connsiteX21" fmla="*/ 783431 w 990600"/>
                <a:gd name="connsiteY21" fmla="*/ 280987 h 685800"/>
                <a:gd name="connsiteX22" fmla="*/ 842962 w 990600"/>
                <a:gd name="connsiteY22" fmla="*/ 276225 h 685800"/>
                <a:gd name="connsiteX23" fmla="*/ 909637 w 990600"/>
                <a:gd name="connsiteY23" fmla="*/ 273843 h 685800"/>
                <a:gd name="connsiteX24" fmla="*/ 959643 w 990600"/>
                <a:gd name="connsiteY24" fmla="*/ 266700 h 685800"/>
                <a:gd name="connsiteX25" fmla="*/ 976312 w 990600"/>
                <a:gd name="connsiteY25" fmla="*/ 254793 h 685800"/>
                <a:gd name="connsiteX26" fmla="*/ 985837 w 990600"/>
                <a:gd name="connsiteY26" fmla="*/ 240506 h 685800"/>
                <a:gd name="connsiteX27" fmla="*/ 990600 w 990600"/>
                <a:gd name="connsiteY27" fmla="*/ 204787 h 685800"/>
                <a:gd name="connsiteX28" fmla="*/ 421481 w 990600"/>
                <a:gd name="connsiteY28" fmla="*/ 0 h 685800"/>
                <a:gd name="connsiteX29" fmla="*/ 461962 w 990600"/>
                <a:gd name="connsiteY29" fmla="*/ 45243 h 685800"/>
                <a:gd name="connsiteX30" fmla="*/ 471487 w 990600"/>
                <a:gd name="connsiteY30" fmla="*/ 61912 h 685800"/>
                <a:gd name="connsiteX31" fmla="*/ 476250 w 990600"/>
                <a:gd name="connsiteY31" fmla="*/ 76200 h 685800"/>
                <a:gd name="connsiteX32" fmla="*/ 476250 w 990600"/>
                <a:gd name="connsiteY32" fmla="*/ 85725 h 685800"/>
                <a:gd name="connsiteX33" fmla="*/ 438150 w 990600"/>
                <a:gd name="connsiteY33" fmla="*/ 140493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90600" h="685800">
                  <a:moveTo>
                    <a:pt x="438150" y="140493"/>
                  </a:moveTo>
                  <a:lnTo>
                    <a:pt x="278606" y="323850"/>
                  </a:lnTo>
                  <a:lnTo>
                    <a:pt x="176212" y="442912"/>
                  </a:lnTo>
                  <a:lnTo>
                    <a:pt x="83343" y="547687"/>
                  </a:lnTo>
                  <a:lnTo>
                    <a:pt x="28575" y="609600"/>
                  </a:lnTo>
                  <a:lnTo>
                    <a:pt x="9525" y="635793"/>
                  </a:lnTo>
                  <a:lnTo>
                    <a:pt x="2381" y="652462"/>
                  </a:lnTo>
                  <a:lnTo>
                    <a:pt x="0" y="664368"/>
                  </a:lnTo>
                  <a:lnTo>
                    <a:pt x="0" y="676275"/>
                  </a:lnTo>
                  <a:lnTo>
                    <a:pt x="4762" y="681037"/>
                  </a:lnTo>
                  <a:lnTo>
                    <a:pt x="16668" y="685800"/>
                  </a:lnTo>
                  <a:lnTo>
                    <a:pt x="38100" y="681037"/>
                  </a:lnTo>
                  <a:lnTo>
                    <a:pt x="107156" y="647700"/>
                  </a:lnTo>
                  <a:lnTo>
                    <a:pt x="190500" y="592931"/>
                  </a:lnTo>
                  <a:lnTo>
                    <a:pt x="307181" y="521493"/>
                  </a:lnTo>
                  <a:lnTo>
                    <a:pt x="395287" y="466725"/>
                  </a:lnTo>
                  <a:lnTo>
                    <a:pt x="476250" y="416718"/>
                  </a:lnTo>
                  <a:lnTo>
                    <a:pt x="583406" y="352425"/>
                  </a:lnTo>
                  <a:lnTo>
                    <a:pt x="638175" y="319087"/>
                  </a:lnTo>
                  <a:lnTo>
                    <a:pt x="671512" y="304800"/>
                  </a:lnTo>
                  <a:lnTo>
                    <a:pt x="735806" y="288131"/>
                  </a:lnTo>
                  <a:lnTo>
                    <a:pt x="783431" y="280987"/>
                  </a:lnTo>
                  <a:lnTo>
                    <a:pt x="842962" y="276225"/>
                  </a:lnTo>
                  <a:lnTo>
                    <a:pt x="909637" y="273843"/>
                  </a:lnTo>
                  <a:lnTo>
                    <a:pt x="959643" y="266700"/>
                  </a:lnTo>
                  <a:lnTo>
                    <a:pt x="976312" y="254793"/>
                  </a:lnTo>
                  <a:lnTo>
                    <a:pt x="985837" y="240506"/>
                  </a:lnTo>
                  <a:lnTo>
                    <a:pt x="990600" y="204787"/>
                  </a:lnTo>
                  <a:lnTo>
                    <a:pt x="421481" y="0"/>
                  </a:lnTo>
                  <a:lnTo>
                    <a:pt x="461962" y="45243"/>
                  </a:lnTo>
                  <a:lnTo>
                    <a:pt x="471487" y="61912"/>
                  </a:lnTo>
                  <a:lnTo>
                    <a:pt x="476250" y="76200"/>
                  </a:lnTo>
                  <a:lnTo>
                    <a:pt x="476250" y="85725"/>
                  </a:lnTo>
                  <a:lnTo>
                    <a:pt x="438150" y="1404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3" name="フリーフォーム 112">
              <a:extLst>
                <a:ext uri="{FF2B5EF4-FFF2-40B4-BE49-F238E27FC236}">
                  <a16:creationId xmlns:a16="http://schemas.microsoft.com/office/drawing/2014/main" id="{229562B0-5D1E-48C1-B247-FF6EB6B04475}"/>
                </a:ext>
              </a:extLst>
            </p:cNvPr>
            <p:cNvSpPr/>
            <p:nvPr/>
          </p:nvSpPr>
          <p:spPr>
            <a:xfrm>
              <a:off x="3648075" y="2627313"/>
              <a:ext cx="2455863" cy="498475"/>
            </a:xfrm>
            <a:custGeom>
              <a:avLst/>
              <a:gdLst>
                <a:gd name="connsiteX0" fmla="*/ 1745456 w 2455069"/>
                <a:gd name="connsiteY0" fmla="*/ 300037 h 500062"/>
                <a:gd name="connsiteX1" fmla="*/ 1571625 w 2455069"/>
                <a:gd name="connsiteY1" fmla="*/ 311944 h 500062"/>
                <a:gd name="connsiteX2" fmla="*/ 1414463 w 2455069"/>
                <a:gd name="connsiteY2" fmla="*/ 328612 h 500062"/>
                <a:gd name="connsiteX3" fmla="*/ 1273969 w 2455069"/>
                <a:gd name="connsiteY3" fmla="*/ 342900 h 500062"/>
                <a:gd name="connsiteX4" fmla="*/ 1164431 w 2455069"/>
                <a:gd name="connsiteY4" fmla="*/ 354806 h 500062"/>
                <a:gd name="connsiteX5" fmla="*/ 1095375 w 2455069"/>
                <a:gd name="connsiteY5" fmla="*/ 369094 h 500062"/>
                <a:gd name="connsiteX6" fmla="*/ 976313 w 2455069"/>
                <a:gd name="connsiteY6" fmla="*/ 392906 h 500062"/>
                <a:gd name="connsiteX7" fmla="*/ 840581 w 2455069"/>
                <a:gd name="connsiteY7" fmla="*/ 419100 h 500062"/>
                <a:gd name="connsiteX8" fmla="*/ 721519 w 2455069"/>
                <a:gd name="connsiteY8" fmla="*/ 450056 h 500062"/>
                <a:gd name="connsiteX9" fmla="*/ 647700 w 2455069"/>
                <a:gd name="connsiteY9" fmla="*/ 469106 h 500062"/>
                <a:gd name="connsiteX10" fmla="*/ 600075 w 2455069"/>
                <a:gd name="connsiteY10" fmla="*/ 488156 h 500062"/>
                <a:gd name="connsiteX11" fmla="*/ 559594 w 2455069"/>
                <a:gd name="connsiteY11" fmla="*/ 497681 h 500062"/>
                <a:gd name="connsiteX12" fmla="*/ 535781 w 2455069"/>
                <a:gd name="connsiteY12" fmla="*/ 500062 h 500062"/>
                <a:gd name="connsiteX13" fmla="*/ 509588 w 2455069"/>
                <a:gd name="connsiteY13" fmla="*/ 495300 h 500062"/>
                <a:gd name="connsiteX14" fmla="*/ 454819 w 2455069"/>
                <a:gd name="connsiteY14" fmla="*/ 476250 h 500062"/>
                <a:gd name="connsiteX15" fmla="*/ 376238 w 2455069"/>
                <a:gd name="connsiteY15" fmla="*/ 440531 h 500062"/>
                <a:gd name="connsiteX16" fmla="*/ 285750 w 2455069"/>
                <a:gd name="connsiteY16" fmla="*/ 395287 h 500062"/>
                <a:gd name="connsiteX17" fmla="*/ 219075 w 2455069"/>
                <a:gd name="connsiteY17" fmla="*/ 359569 h 500062"/>
                <a:gd name="connsiteX18" fmla="*/ 157163 w 2455069"/>
                <a:gd name="connsiteY18" fmla="*/ 323850 h 500062"/>
                <a:gd name="connsiteX19" fmla="*/ 116681 w 2455069"/>
                <a:gd name="connsiteY19" fmla="*/ 300037 h 500062"/>
                <a:gd name="connsiteX20" fmla="*/ 78581 w 2455069"/>
                <a:gd name="connsiteY20" fmla="*/ 271462 h 500062"/>
                <a:gd name="connsiteX21" fmla="*/ 52388 w 2455069"/>
                <a:gd name="connsiteY21" fmla="*/ 247650 h 500062"/>
                <a:gd name="connsiteX22" fmla="*/ 33338 w 2455069"/>
                <a:gd name="connsiteY22" fmla="*/ 223837 h 500062"/>
                <a:gd name="connsiteX23" fmla="*/ 19050 w 2455069"/>
                <a:gd name="connsiteY23" fmla="*/ 200025 h 500062"/>
                <a:gd name="connsiteX24" fmla="*/ 4763 w 2455069"/>
                <a:gd name="connsiteY24" fmla="*/ 173831 h 500062"/>
                <a:gd name="connsiteX25" fmla="*/ 0 w 2455069"/>
                <a:gd name="connsiteY25" fmla="*/ 152400 h 500062"/>
                <a:gd name="connsiteX26" fmla="*/ 2381 w 2455069"/>
                <a:gd name="connsiteY26" fmla="*/ 142875 h 500062"/>
                <a:gd name="connsiteX27" fmla="*/ 9525 w 2455069"/>
                <a:gd name="connsiteY27" fmla="*/ 135731 h 500062"/>
                <a:gd name="connsiteX28" fmla="*/ 35719 w 2455069"/>
                <a:gd name="connsiteY28" fmla="*/ 133350 h 500062"/>
                <a:gd name="connsiteX29" fmla="*/ 54769 w 2455069"/>
                <a:gd name="connsiteY29" fmla="*/ 135731 h 500062"/>
                <a:gd name="connsiteX30" fmla="*/ 119063 w 2455069"/>
                <a:gd name="connsiteY30" fmla="*/ 164306 h 500062"/>
                <a:gd name="connsiteX31" fmla="*/ 216694 w 2455069"/>
                <a:gd name="connsiteY31" fmla="*/ 202406 h 500062"/>
                <a:gd name="connsiteX32" fmla="*/ 283369 w 2455069"/>
                <a:gd name="connsiteY32" fmla="*/ 226219 h 500062"/>
                <a:gd name="connsiteX33" fmla="*/ 311944 w 2455069"/>
                <a:gd name="connsiteY33" fmla="*/ 233362 h 500062"/>
                <a:gd name="connsiteX34" fmla="*/ 364331 w 2455069"/>
                <a:gd name="connsiteY34" fmla="*/ 240506 h 500062"/>
                <a:gd name="connsiteX35" fmla="*/ 428625 w 2455069"/>
                <a:gd name="connsiteY35" fmla="*/ 242887 h 500062"/>
                <a:gd name="connsiteX36" fmla="*/ 492919 w 2455069"/>
                <a:gd name="connsiteY36" fmla="*/ 242887 h 500062"/>
                <a:gd name="connsiteX37" fmla="*/ 538163 w 2455069"/>
                <a:gd name="connsiteY37" fmla="*/ 242887 h 500062"/>
                <a:gd name="connsiteX38" fmla="*/ 661988 w 2455069"/>
                <a:gd name="connsiteY38" fmla="*/ 233362 h 500062"/>
                <a:gd name="connsiteX39" fmla="*/ 826294 w 2455069"/>
                <a:gd name="connsiteY39" fmla="*/ 216694 h 500062"/>
                <a:gd name="connsiteX40" fmla="*/ 1042988 w 2455069"/>
                <a:gd name="connsiteY40" fmla="*/ 188119 h 500062"/>
                <a:gd name="connsiteX41" fmla="*/ 1200150 w 2455069"/>
                <a:gd name="connsiteY41" fmla="*/ 169069 h 500062"/>
                <a:gd name="connsiteX42" fmla="*/ 1414463 w 2455069"/>
                <a:gd name="connsiteY42" fmla="*/ 135731 h 500062"/>
                <a:gd name="connsiteX43" fmla="*/ 1578769 w 2455069"/>
                <a:gd name="connsiteY43" fmla="*/ 107156 h 500062"/>
                <a:gd name="connsiteX44" fmla="*/ 1695450 w 2455069"/>
                <a:gd name="connsiteY44" fmla="*/ 83344 h 500062"/>
                <a:gd name="connsiteX45" fmla="*/ 1790700 w 2455069"/>
                <a:gd name="connsiteY45" fmla="*/ 57150 h 500062"/>
                <a:gd name="connsiteX46" fmla="*/ 1850231 w 2455069"/>
                <a:gd name="connsiteY46" fmla="*/ 35719 h 500062"/>
                <a:gd name="connsiteX47" fmla="*/ 1885950 w 2455069"/>
                <a:gd name="connsiteY47" fmla="*/ 21431 h 500062"/>
                <a:gd name="connsiteX48" fmla="*/ 1921669 w 2455069"/>
                <a:gd name="connsiteY48" fmla="*/ 0 h 500062"/>
                <a:gd name="connsiteX49" fmla="*/ 1931194 w 2455069"/>
                <a:gd name="connsiteY49" fmla="*/ 0 h 500062"/>
                <a:gd name="connsiteX50" fmla="*/ 1990725 w 2455069"/>
                <a:gd name="connsiteY50" fmla="*/ 0 h 500062"/>
                <a:gd name="connsiteX51" fmla="*/ 2085975 w 2455069"/>
                <a:gd name="connsiteY51" fmla="*/ 14287 h 500062"/>
                <a:gd name="connsiteX52" fmla="*/ 2150269 w 2455069"/>
                <a:gd name="connsiteY52" fmla="*/ 28575 h 500062"/>
                <a:gd name="connsiteX53" fmla="*/ 2228850 w 2455069"/>
                <a:gd name="connsiteY53" fmla="*/ 54769 h 500062"/>
                <a:gd name="connsiteX54" fmla="*/ 2305050 w 2455069"/>
                <a:gd name="connsiteY54" fmla="*/ 90487 h 500062"/>
                <a:gd name="connsiteX55" fmla="*/ 2359819 w 2455069"/>
                <a:gd name="connsiteY55" fmla="*/ 121444 h 500062"/>
                <a:gd name="connsiteX56" fmla="*/ 2402681 w 2455069"/>
                <a:gd name="connsiteY56" fmla="*/ 150019 h 500062"/>
                <a:gd name="connsiteX57" fmla="*/ 2428875 w 2455069"/>
                <a:gd name="connsiteY57" fmla="*/ 169069 h 500062"/>
                <a:gd name="connsiteX58" fmla="*/ 2440781 w 2455069"/>
                <a:gd name="connsiteY58" fmla="*/ 178594 h 500062"/>
                <a:gd name="connsiteX59" fmla="*/ 2450306 w 2455069"/>
                <a:gd name="connsiteY59" fmla="*/ 200025 h 500062"/>
                <a:gd name="connsiteX60" fmla="*/ 2452688 w 2455069"/>
                <a:gd name="connsiteY60" fmla="*/ 221456 h 500062"/>
                <a:gd name="connsiteX61" fmla="*/ 2455069 w 2455069"/>
                <a:gd name="connsiteY61" fmla="*/ 242887 h 500062"/>
                <a:gd name="connsiteX62" fmla="*/ 2450306 w 2455069"/>
                <a:gd name="connsiteY62" fmla="*/ 259556 h 500062"/>
                <a:gd name="connsiteX63" fmla="*/ 2440781 w 2455069"/>
                <a:gd name="connsiteY63" fmla="*/ 271462 h 500062"/>
                <a:gd name="connsiteX64" fmla="*/ 2428875 w 2455069"/>
                <a:gd name="connsiteY64" fmla="*/ 283369 h 500062"/>
                <a:gd name="connsiteX65" fmla="*/ 2405063 w 2455069"/>
                <a:gd name="connsiteY65" fmla="*/ 292894 h 500062"/>
                <a:gd name="connsiteX66" fmla="*/ 2357438 w 2455069"/>
                <a:gd name="connsiteY66" fmla="*/ 297656 h 500062"/>
                <a:gd name="connsiteX67" fmla="*/ 2283619 w 2455069"/>
                <a:gd name="connsiteY67" fmla="*/ 302419 h 500062"/>
                <a:gd name="connsiteX68" fmla="*/ 2185988 w 2455069"/>
                <a:gd name="connsiteY68" fmla="*/ 300037 h 500062"/>
                <a:gd name="connsiteX69" fmla="*/ 2097881 w 2455069"/>
                <a:gd name="connsiteY69" fmla="*/ 295275 h 500062"/>
                <a:gd name="connsiteX70" fmla="*/ 1983581 w 2455069"/>
                <a:gd name="connsiteY70" fmla="*/ 288131 h 500062"/>
                <a:gd name="connsiteX71" fmla="*/ 1866900 w 2455069"/>
                <a:gd name="connsiteY71" fmla="*/ 295275 h 500062"/>
                <a:gd name="connsiteX72" fmla="*/ 1745456 w 2455069"/>
                <a:gd name="connsiteY72" fmla="*/ 300037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455069" h="500062">
                  <a:moveTo>
                    <a:pt x="1745456" y="300037"/>
                  </a:moveTo>
                  <a:lnTo>
                    <a:pt x="1571625" y="311944"/>
                  </a:lnTo>
                  <a:lnTo>
                    <a:pt x="1414463" y="328612"/>
                  </a:lnTo>
                  <a:lnTo>
                    <a:pt x="1273969" y="342900"/>
                  </a:lnTo>
                  <a:lnTo>
                    <a:pt x="1164431" y="354806"/>
                  </a:lnTo>
                  <a:lnTo>
                    <a:pt x="1095375" y="369094"/>
                  </a:lnTo>
                  <a:lnTo>
                    <a:pt x="976313" y="392906"/>
                  </a:lnTo>
                  <a:lnTo>
                    <a:pt x="840581" y="419100"/>
                  </a:lnTo>
                  <a:lnTo>
                    <a:pt x="721519" y="450056"/>
                  </a:lnTo>
                  <a:lnTo>
                    <a:pt x="647700" y="469106"/>
                  </a:lnTo>
                  <a:lnTo>
                    <a:pt x="600075" y="488156"/>
                  </a:lnTo>
                  <a:lnTo>
                    <a:pt x="559594" y="497681"/>
                  </a:lnTo>
                  <a:lnTo>
                    <a:pt x="535781" y="500062"/>
                  </a:lnTo>
                  <a:lnTo>
                    <a:pt x="509588" y="495300"/>
                  </a:lnTo>
                  <a:lnTo>
                    <a:pt x="454819" y="476250"/>
                  </a:lnTo>
                  <a:lnTo>
                    <a:pt x="376238" y="440531"/>
                  </a:lnTo>
                  <a:lnTo>
                    <a:pt x="285750" y="395287"/>
                  </a:lnTo>
                  <a:lnTo>
                    <a:pt x="219075" y="359569"/>
                  </a:lnTo>
                  <a:lnTo>
                    <a:pt x="157163" y="323850"/>
                  </a:lnTo>
                  <a:lnTo>
                    <a:pt x="116681" y="300037"/>
                  </a:lnTo>
                  <a:lnTo>
                    <a:pt x="78581" y="271462"/>
                  </a:lnTo>
                  <a:lnTo>
                    <a:pt x="52388" y="247650"/>
                  </a:lnTo>
                  <a:lnTo>
                    <a:pt x="33338" y="223837"/>
                  </a:lnTo>
                  <a:lnTo>
                    <a:pt x="19050" y="200025"/>
                  </a:lnTo>
                  <a:lnTo>
                    <a:pt x="4763" y="173831"/>
                  </a:lnTo>
                  <a:lnTo>
                    <a:pt x="0" y="152400"/>
                  </a:lnTo>
                  <a:lnTo>
                    <a:pt x="2381" y="142875"/>
                  </a:lnTo>
                  <a:lnTo>
                    <a:pt x="9525" y="135731"/>
                  </a:lnTo>
                  <a:lnTo>
                    <a:pt x="35719" y="133350"/>
                  </a:lnTo>
                  <a:lnTo>
                    <a:pt x="54769" y="135731"/>
                  </a:lnTo>
                  <a:lnTo>
                    <a:pt x="119063" y="164306"/>
                  </a:lnTo>
                  <a:lnTo>
                    <a:pt x="216694" y="202406"/>
                  </a:lnTo>
                  <a:lnTo>
                    <a:pt x="283369" y="226219"/>
                  </a:lnTo>
                  <a:lnTo>
                    <a:pt x="311944" y="233362"/>
                  </a:lnTo>
                  <a:lnTo>
                    <a:pt x="364331" y="240506"/>
                  </a:lnTo>
                  <a:lnTo>
                    <a:pt x="428625" y="242887"/>
                  </a:lnTo>
                  <a:lnTo>
                    <a:pt x="492919" y="242887"/>
                  </a:lnTo>
                  <a:lnTo>
                    <a:pt x="538163" y="242887"/>
                  </a:lnTo>
                  <a:lnTo>
                    <a:pt x="661988" y="233362"/>
                  </a:lnTo>
                  <a:lnTo>
                    <a:pt x="826294" y="216694"/>
                  </a:lnTo>
                  <a:lnTo>
                    <a:pt x="1042988" y="188119"/>
                  </a:lnTo>
                  <a:lnTo>
                    <a:pt x="1200150" y="169069"/>
                  </a:lnTo>
                  <a:lnTo>
                    <a:pt x="1414463" y="135731"/>
                  </a:lnTo>
                  <a:lnTo>
                    <a:pt x="1578769" y="107156"/>
                  </a:lnTo>
                  <a:lnTo>
                    <a:pt x="1695450" y="83344"/>
                  </a:lnTo>
                  <a:lnTo>
                    <a:pt x="1790700" y="57150"/>
                  </a:lnTo>
                  <a:lnTo>
                    <a:pt x="1850231" y="35719"/>
                  </a:lnTo>
                  <a:lnTo>
                    <a:pt x="1885950" y="21431"/>
                  </a:lnTo>
                  <a:lnTo>
                    <a:pt x="1921669" y="0"/>
                  </a:lnTo>
                  <a:lnTo>
                    <a:pt x="1931194" y="0"/>
                  </a:lnTo>
                  <a:lnTo>
                    <a:pt x="1990725" y="0"/>
                  </a:lnTo>
                  <a:lnTo>
                    <a:pt x="2085975" y="14287"/>
                  </a:lnTo>
                  <a:lnTo>
                    <a:pt x="2150269" y="28575"/>
                  </a:lnTo>
                  <a:lnTo>
                    <a:pt x="2228850" y="54769"/>
                  </a:lnTo>
                  <a:lnTo>
                    <a:pt x="2305050" y="90487"/>
                  </a:lnTo>
                  <a:lnTo>
                    <a:pt x="2359819" y="121444"/>
                  </a:lnTo>
                  <a:lnTo>
                    <a:pt x="2402681" y="150019"/>
                  </a:lnTo>
                  <a:lnTo>
                    <a:pt x="2428875" y="169069"/>
                  </a:lnTo>
                  <a:lnTo>
                    <a:pt x="2440781" y="178594"/>
                  </a:lnTo>
                  <a:lnTo>
                    <a:pt x="2450306" y="200025"/>
                  </a:lnTo>
                  <a:lnTo>
                    <a:pt x="2452688" y="221456"/>
                  </a:lnTo>
                  <a:lnTo>
                    <a:pt x="2455069" y="242887"/>
                  </a:lnTo>
                  <a:lnTo>
                    <a:pt x="2450306" y="259556"/>
                  </a:lnTo>
                  <a:lnTo>
                    <a:pt x="2440781" y="271462"/>
                  </a:lnTo>
                  <a:lnTo>
                    <a:pt x="2428875" y="283369"/>
                  </a:lnTo>
                  <a:lnTo>
                    <a:pt x="2405063" y="292894"/>
                  </a:lnTo>
                  <a:lnTo>
                    <a:pt x="2357438" y="297656"/>
                  </a:lnTo>
                  <a:lnTo>
                    <a:pt x="2283619" y="302419"/>
                  </a:lnTo>
                  <a:lnTo>
                    <a:pt x="2185988" y="300037"/>
                  </a:lnTo>
                  <a:lnTo>
                    <a:pt x="2097881" y="295275"/>
                  </a:lnTo>
                  <a:lnTo>
                    <a:pt x="1983581" y="288131"/>
                  </a:lnTo>
                  <a:lnTo>
                    <a:pt x="1866900" y="295275"/>
                  </a:lnTo>
                  <a:lnTo>
                    <a:pt x="1745456" y="30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4" name="フリーフォーム 113">
              <a:extLst>
                <a:ext uri="{FF2B5EF4-FFF2-40B4-BE49-F238E27FC236}">
                  <a16:creationId xmlns:a16="http://schemas.microsoft.com/office/drawing/2014/main" id="{D53E7BC3-660C-4FE4-9F4B-903519546ED3}"/>
                </a:ext>
              </a:extLst>
            </p:cNvPr>
            <p:cNvSpPr/>
            <p:nvPr/>
          </p:nvSpPr>
          <p:spPr>
            <a:xfrm>
              <a:off x="3675063" y="3405188"/>
              <a:ext cx="525462" cy="1689100"/>
            </a:xfrm>
            <a:custGeom>
              <a:avLst/>
              <a:gdLst>
                <a:gd name="connsiteX0" fmla="*/ 442912 w 526256"/>
                <a:gd name="connsiteY0" fmla="*/ 502443 h 1688306"/>
                <a:gd name="connsiteX1" fmla="*/ 466725 w 526256"/>
                <a:gd name="connsiteY1" fmla="*/ 742950 h 1688306"/>
                <a:gd name="connsiteX2" fmla="*/ 471487 w 526256"/>
                <a:gd name="connsiteY2" fmla="*/ 790575 h 1688306"/>
                <a:gd name="connsiteX3" fmla="*/ 485775 w 526256"/>
                <a:gd name="connsiteY3" fmla="*/ 873918 h 1688306"/>
                <a:gd name="connsiteX4" fmla="*/ 495300 w 526256"/>
                <a:gd name="connsiteY4" fmla="*/ 1033462 h 1688306"/>
                <a:gd name="connsiteX5" fmla="*/ 511969 w 526256"/>
                <a:gd name="connsiteY5" fmla="*/ 1300162 h 1688306"/>
                <a:gd name="connsiteX6" fmla="*/ 514350 w 526256"/>
                <a:gd name="connsiteY6" fmla="*/ 1364456 h 1688306"/>
                <a:gd name="connsiteX7" fmla="*/ 526256 w 526256"/>
                <a:gd name="connsiteY7" fmla="*/ 1519237 h 1688306"/>
                <a:gd name="connsiteX8" fmla="*/ 521494 w 526256"/>
                <a:gd name="connsiteY8" fmla="*/ 1545431 h 1688306"/>
                <a:gd name="connsiteX9" fmla="*/ 507206 w 526256"/>
                <a:gd name="connsiteY9" fmla="*/ 1590675 h 1688306"/>
                <a:gd name="connsiteX10" fmla="*/ 492919 w 526256"/>
                <a:gd name="connsiteY10" fmla="*/ 1621631 h 1688306"/>
                <a:gd name="connsiteX11" fmla="*/ 481012 w 526256"/>
                <a:gd name="connsiteY11" fmla="*/ 1643062 h 1688306"/>
                <a:gd name="connsiteX12" fmla="*/ 466725 w 526256"/>
                <a:gd name="connsiteY12" fmla="*/ 1664493 h 1688306"/>
                <a:gd name="connsiteX13" fmla="*/ 452437 w 526256"/>
                <a:gd name="connsiteY13" fmla="*/ 1678781 h 1688306"/>
                <a:gd name="connsiteX14" fmla="*/ 440531 w 526256"/>
                <a:gd name="connsiteY14" fmla="*/ 1685925 h 1688306"/>
                <a:gd name="connsiteX15" fmla="*/ 428625 w 526256"/>
                <a:gd name="connsiteY15" fmla="*/ 1688306 h 1688306"/>
                <a:gd name="connsiteX16" fmla="*/ 421481 w 526256"/>
                <a:gd name="connsiteY16" fmla="*/ 1688306 h 1688306"/>
                <a:gd name="connsiteX17" fmla="*/ 402431 w 526256"/>
                <a:gd name="connsiteY17" fmla="*/ 1683543 h 1688306"/>
                <a:gd name="connsiteX18" fmla="*/ 383381 w 526256"/>
                <a:gd name="connsiteY18" fmla="*/ 1669256 h 1688306"/>
                <a:gd name="connsiteX19" fmla="*/ 369094 w 526256"/>
                <a:gd name="connsiteY19" fmla="*/ 1652587 h 1688306"/>
                <a:gd name="connsiteX20" fmla="*/ 338137 w 526256"/>
                <a:gd name="connsiteY20" fmla="*/ 1604962 h 1688306"/>
                <a:gd name="connsiteX21" fmla="*/ 307181 w 526256"/>
                <a:gd name="connsiteY21" fmla="*/ 1545431 h 1688306"/>
                <a:gd name="connsiteX22" fmla="*/ 278606 w 526256"/>
                <a:gd name="connsiteY22" fmla="*/ 1485900 h 1688306"/>
                <a:gd name="connsiteX23" fmla="*/ 261937 w 526256"/>
                <a:gd name="connsiteY23" fmla="*/ 1447800 h 1688306"/>
                <a:gd name="connsiteX24" fmla="*/ 242887 w 526256"/>
                <a:gd name="connsiteY24" fmla="*/ 1390650 h 1688306"/>
                <a:gd name="connsiteX25" fmla="*/ 230981 w 526256"/>
                <a:gd name="connsiteY25" fmla="*/ 1345406 h 1688306"/>
                <a:gd name="connsiteX26" fmla="*/ 221456 w 526256"/>
                <a:gd name="connsiteY26" fmla="*/ 1290637 h 1688306"/>
                <a:gd name="connsiteX27" fmla="*/ 221456 w 526256"/>
                <a:gd name="connsiteY27" fmla="*/ 1264443 h 1688306"/>
                <a:gd name="connsiteX28" fmla="*/ 226219 w 526256"/>
                <a:gd name="connsiteY28" fmla="*/ 1204912 h 1688306"/>
                <a:gd name="connsiteX29" fmla="*/ 242887 w 526256"/>
                <a:gd name="connsiteY29" fmla="*/ 1071562 h 1688306"/>
                <a:gd name="connsiteX30" fmla="*/ 245269 w 526256"/>
                <a:gd name="connsiteY30" fmla="*/ 1050131 h 1688306"/>
                <a:gd name="connsiteX31" fmla="*/ 238125 w 526256"/>
                <a:gd name="connsiteY31" fmla="*/ 971550 h 1688306"/>
                <a:gd name="connsiteX32" fmla="*/ 228600 w 526256"/>
                <a:gd name="connsiteY32" fmla="*/ 835818 h 1688306"/>
                <a:gd name="connsiteX33" fmla="*/ 219075 w 526256"/>
                <a:gd name="connsiteY33" fmla="*/ 695325 h 1688306"/>
                <a:gd name="connsiteX34" fmla="*/ 211931 w 526256"/>
                <a:gd name="connsiteY34" fmla="*/ 588168 h 1688306"/>
                <a:gd name="connsiteX35" fmla="*/ 204787 w 526256"/>
                <a:gd name="connsiteY35" fmla="*/ 483393 h 1688306"/>
                <a:gd name="connsiteX36" fmla="*/ 200025 w 526256"/>
                <a:gd name="connsiteY36" fmla="*/ 440531 h 1688306"/>
                <a:gd name="connsiteX37" fmla="*/ 197644 w 526256"/>
                <a:gd name="connsiteY37" fmla="*/ 407193 h 1688306"/>
                <a:gd name="connsiteX38" fmla="*/ 192881 w 526256"/>
                <a:gd name="connsiteY38" fmla="*/ 378618 h 1688306"/>
                <a:gd name="connsiteX39" fmla="*/ 185737 w 526256"/>
                <a:gd name="connsiteY39" fmla="*/ 340518 h 1688306"/>
                <a:gd name="connsiteX40" fmla="*/ 176212 w 526256"/>
                <a:gd name="connsiteY40" fmla="*/ 297656 h 1688306"/>
                <a:gd name="connsiteX41" fmla="*/ 164306 w 526256"/>
                <a:gd name="connsiteY41" fmla="*/ 261937 h 1688306"/>
                <a:gd name="connsiteX42" fmla="*/ 147637 w 526256"/>
                <a:gd name="connsiteY42" fmla="*/ 223837 h 1688306"/>
                <a:gd name="connsiteX43" fmla="*/ 128587 w 526256"/>
                <a:gd name="connsiteY43" fmla="*/ 188118 h 1688306"/>
                <a:gd name="connsiteX44" fmla="*/ 119062 w 526256"/>
                <a:gd name="connsiteY44" fmla="*/ 171450 h 1688306"/>
                <a:gd name="connsiteX45" fmla="*/ 92869 w 526256"/>
                <a:gd name="connsiteY45" fmla="*/ 135731 h 1688306"/>
                <a:gd name="connsiteX46" fmla="*/ 73819 w 526256"/>
                <a:gd name="connsiteY46" fmla="*/ 114300 h 1688306"/>
                <a:gd name="connsiteX47" fmla="*/ 45244 w 526256"/>
                <a:gd name="connsiteY47" fmla="*/ 85725 h 1688306"/>
                <a:gd name="connsiteX48" fmla="*/ 21431 w 526256"/>
                <a:gd name="connsiteY48" fmla="*/ 66675 h 1688306"/>
                <a:gd name="connsiteX49" fmla="*/ 7144 w 526256"/>
                <a:gd name="connsiteY49" fmla="*/ 52387 h 1688306"/>
                <a:gd name="connsiteX50" fmla="*/ 0 w 526256"/>
                <a:gd name="connsiteY50" fmla="*/ 40481 h 1688306"/>
                <a:gd name="connsiteX51" fmla="*/ 0 w 526256"/>
                <a:gd name="connsiteY51" fmla="*/ 28575 h 1688306"/>
                <a:gd name="connsiteX52" fmla="*/ 4762 w 526256"/>
                <a:gd name="connsiteY52" fmla="*/ 14287 h 1688306"/>
                <a:gd name="connsiteX53" fmla="*/ 28575 w 526256"/>
                <a:gd name="connsiteY53" fmla="*/ 4762 h 1688306"/>
                <a:gd name="connsiteX54" fmla="*/ 50006 w 526256"/>
                <a:gd name="connsiteY54" fmla="*/ 0 h 1688306"/>
                <a:gd name="connsiteX55" fmla="*/ 66675 w 526256"/>
                <a:gd name="connsiteY55" fmla="*/ 2381 h 1688306"/>
                <a:gd name="connsiteX56" fmla="*/ 107156 w 526256"/>
                <a:gd name="connsiteY56" fmla="*/ 14287 h 1688306"/>
                <a:gd name="connsiteX57" fmla="*/ 173831 w 526256"/>
                <a:gd name="connsiteY57" fmla="*/ 45243 h 1688306"/>
                <a:gd name="connsiteX58" fmla="*/ 223837 w 526256"/>
                <a:gd name="connsiteY58" fmla="*/ 69056 h 1688306"/>
                <a:gd name="connsiteX59" fmla="*/ 276225 w 526256"/>
                <a:gd name="connsiteY59" fmla="*/ 97631 h 1688306"/>
                <a:gd name="connsiteX60" fmla="*/ 316706 w 526256"/>
                <a:gd name="connsiteY60" fmla="*/ 123825 h 1688306"/>
                <a:gd name="connsiteX61" fmla="*/ 364331 w 526256"/>
                <a:gd name="connsiteY61" fmla="*/ 164306 h 1688306"/>
                <a:gd name="connsiteX62" fmla="*/ 381000 w 526256"/>
                <a:gd name="connsiteY62" fmla="*/ 178593 h 1688306"/>
                <a:gd name="connsiteX63" fmla="*/ 419100 w 526256"/>
                <a:gd name="connsiteY63" fmla="*/ 271462 h 1688306"/>
                <a:gd name="connsiteX64" fmla="*/ 442912 w 526256"/>
                <a:gd name="connsiteY64" fmla="*/ 502443 h 168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26256" h="1688306">
                  <a:moveTo>
                    <a:pt x="442912" y="502443"/>
                  </a:moveTo>
                  <a:lnTo>
                    <a:pt x="466725" y="742950"/>
                  </a:lnTo>
                  <a:lnTo>
                    <a:pt x="471487" y="790575"/>
                  </a:lnTo>
                  <a:lnTo>
                    <a:pt x="485775" y="873918"/>
                  </a:lnTo>
                  <a:lnTo>
                    <a:pt x="495300" y="1033462"/>
                  </a:lnTo>
                  <a:lnTo>
                    <a:pt x="511969" y="1300162"/>
                  </a:lnTo>
                  <a:cubicBezTo>
                    <a:pt x="512763" y="1321593"/>
                    <a:pt x="513556" y="1343025"/>
                    <a:pt x="514350" y="1364456"/>
                  </a:cubicBezTo>
                  <a:lnTo>
                    <a:pt x="526256" y="1519237"/>
                  </a:lnTo>
                  <a:lnTo>
                    <a:pt x="521494" y="1545431"/>
                  </a:lnTo>
                  <a:lnTo>
                    <a:pt x="507206" y="1590675"/>
                  </a:lnTo>
                  <a:lnTo>
                    <a:pt x="492919" y="1621631"/>
                  </a:lnTo>
                  <a:lnTo>
                    <a:pt x="481012" y="1643062"/>
                  </a:lnTo>
                  <a:lnTo>
                    <a:pt x="466725" y="1664493"/>
                  </a:lnTo>
                  <a:lnTo>
                    <a:pt x="452437" y="1678781"/>
                  </a:lnTo>
                  <a:lnTo>
                    <a:pt x="440531" y="1685925"/>
                  </a:lnTo>
                  <a:lnTo>
                    <a:pt x="428625" y="1688306"/>
                  </a:lnTo>
                  <a:lnTo>
                    <a:pt x="421481" y="1688306"/>
                  </a:lnTo>
                  <a:lnTo>
                    <a:pt x="402431" y="1683543"/>
                  </a:lnTo>
                  <a:lnTo>
                    <a:pt x="383381" y="1669256"/>
                  </a:lnTo>
                  <a:lnTo>
                    <a:pt x="369094" y="1652587"/>
                  </a:lnTo>
                  <a:lnTo>
                    <a:pt x="338137" y="1604962"/>
                  </a:lnTo>
                  <a:lnTo>
                    <a:pt x="307181" y="1545431"/>
                  </a:lnTo>
                  <a:lnTo>
                    <a:pt x="278606" y="1485900"/>
                  </a:lnTo>
                  <a:lnTo>
                    <a:pt x="261937" y="1447800"/>
                  </a:lnTo>
                  <a:lnTo>
                    <a:pt x="242887" y="1390650"/>
                  </a:lnTo>
                  <a:lnTo>
                    <a:pt x="230981" y="1345406"/>
                  </a:lnTo>
                  <a:lnTo>
                    <a:pt x="221456" y="1290637"/>
                  </a:lnTo>
                  <a:lnTo>
                    <a:pt x="221456" y="1264443"/>
                  </a:lnTo>
                  <a:lnTo>
                    <a:pt x="226219" y="1204912"/>
                  </a:lnTo>
                  <a:lnTo>
                    <a:pt x="242887" y="1071562"/>
                  </a:lnTo>
                  <a:lnTo>
                    <a:pt x="245269" y="1050131"/>
                  </a:lnTo>
                  <a:lnTo>
                    <a:pt x="238125" y="971550"/>
                  </a:lnTo>
                  <a:lnTo>
                    <a:pt x="228600" y="835818"/>
                  </a:lnTo>
                  <a:lnTo>
                    <a:pt x="219075" y="695325"/>
                  </a:lnTo>
                  <a:lnTo>
                    <a:pt x="211931" y="588168"/>
                  </a:lnTo>
                  <a:lnTo>
                    <a:pt x="204787" y="483393"/>
                  </a:lnTo>
                  <a:lnTo>
                    <a:pt x="200025" y="440531"/>
                  </a:lnTo>
                  <a:lnTo>
                    <a:pt x="197644" y="407193"/>
                  </a:lnTo>
                  <a:lnTo>
                    <a:pt x="192881" y="378618"/>
                  </a:lnTo>
                  <a:lnTo>
                    <a:pt x="185737" y="340518"/>
                  </a:lnTo>
                  <a:lnTo>
                    <a:pt x="176212" y="297656"/>
                  </a:lnTo>
                  <a:lnTo>
                    <a:pt x="164306" y="261937"/>
                  </a:lnTo>
                  <a:lnTo>
                    <a:pt x="147637" y="223837"/>
                  </a:lnTo>
                  <a:lnTo>
                    <a:pt x="128587" y="188118"/>
                  </a:lnTo>
                  <a:lnTo>
                    <a:pt x="119062" y="171450"/>
                  </a:lnTo>
                  <a:lnTo>
                    <a:pt x="92869" y="135731"/>
                  </a:lnTo>
                  <a:lnTo>
                    <a:pt x="73819" y="114300"/>
                  </a:lnTo>
                  <a:lnTo>
                    <a:pt x="45244" y="85725"/>
                  </a:lnTo>
                  <a:lnTo>
                    <a:pt x="21431" y="66675"/>
                  </a:lnTo>
                  <a:lnTo>
                    <a:pt x="7144" y="52387"/>
                  </a:lnTo>
                  <a:lnTo>
                    <a:pt x="0" y="40481"/>
                  </a:lnTo>
                  <a:lnTo>
                    <a:pt x="0" y="28575"/>
                  </a:lnTo>
                  <a:lnTo>
                    <a:pt x="4762" y="14287"/>
                  </a:lnTo>
                  <a:lnTo>
                    <a:pt x="28575" y="4762"/>
                  </a:lnTo>
                  <a:lnTo>
                    <a:pt x="50006" y="0"/>
                  </a:lnTo>
                  <a:lnTo>
                    <a:pt x="66675" y="2381"/>
                  </a:lnTo>
                  <a:lnTo>
                    <a:pt x="107156" y="14287"/>
                  </a:lnTo>
                  <a:lnTo>
                    <a:pt x="173831" y="45243"/>
                  </a:lnTo>
                  <a:lnTo>
                    <a:pt x="223837" y="69056"/>
                  </a:lnTo>
                  <a:lnTo>
                    <a:pt x="276225" y="97631"/>
                  </a:lnTo>
                  <a:lnTo>
                    <a:pt x="316706" y="123825"/>
                  </a:lnTo>
                  <a:lnTo>
                    <a:pt x="364331" y="164306"/>
                  </a:lnTo>
                  <a:lnTo>
                    <a:pt x="381000" y="178593"/>
                  </a:lnTo>
                  <a:lnTo>
                    <a:pt x="419100" y="271462"/>
                  </a:lnTo>
                  <a:lnTo>
                    <a:pt x="442912" y="5024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5" name="フリーフォーム 114">
              <a:extLst>
                <a:ext uri="{FF2B5EF4-FFF2-40B4-BE49-F238E27FC236}">
                  <a16:creationId xmlns:a16="http://schemas.microsoft.com/office/drawing/2014/main" id="{1240FE65-9D45-4073-8D14-9BE8ED65A2B6}"/>
                </a:ext>
              </a:extLst>
            </p:cNvPr>
            <p:cNvSpPr/>
            <p:nvPr/>
          </p:nvSpPr>
          <p:spPr>
            <a:xfrm>
              <a:off x="3998913" y="3322638"/>
              <a:ext cx="2108200" cy="1647825"/>
            </a:xfrm>
            <a:custGeom>
              <a:avLst/>
              <a:gdLst>
                <a:gd name="connsiteX0" fmla="*/ 1297781 w 2109787"/>
                <a:gd name="connsiteY0" fmla="*/ 90487 h 1647825"/>
                <a:gd name="connsiteX1" fmla="*/ 1150144 w 2109787"/>
                <a:gd name="connsiteY1" fmla="*/ 116681 h 1647825"/>
                <a:gd name="connsiteX2" fmla="*/ 1016794 w 2109787"/>
                <a:gd name="connsiteY2" fmla="*/ 140494 h 1647825"/>
                <a:gd name="connsiteX3" fmla="*/ 871537 w 2109787"/>
                <a:gd name="connsiteY3" fmla="*/ 161925 h 1647825"/>
                <a:gd name="connsiteX4" fmla="*/ 714375 w 2109787"/>
                <a:gd name="connsiteY4" fmla="*/ 185737 h 1647825"/>
                <a:gd name="connsiteX5" fmla="*/ 571500 w 2109787"/>
                <a:gd name="connsiteY5" fmla="*/ 204787 h 1647825"/>
                <a:gd name="connsiteX6" fmla="*/ 461962 w 2109787"/>
                <a:gd name="connsiteY6" fmla="*/ 219075 h 1647825"/>
                <a:gd name="connsiteX7" fmla="*/ 319087 w 2109787"/>
                <a:gd name="connsiteY7" fmla="*/ 235744 h 1647825"/>
                <a:gd name="connsiteX8" fmla="*/ 188119 w 2109787"/>
                <a:gd name="connsiteY8" fmla="*/ 250031 h 1647825"/>
                <a:gd name="connsiteX9" fmla="*/ 0 w 2109787"/>
                <a:gd name="connsiteY9" fmla="*/ 271462 h 1647825"/>
                <a:gd name="connsiteX10" fmla="*/ 26194 w 2109787"/>
                <a:gd name="connsiteY10" fmla="*/ 361950 h 1647825"/>
                <a:gd name="connsiteX11" fmla="*/ 204787 w 2109787"/>
                <a:gd name="connsiteY11" fmla="*/ 395287 h 1647825"/>
                <a:gd name="connsiteX12" fmla="*/ 223837 w 2109787"/>
                <a:gd name="connsiteY12" fmla="*/ 395287 h 1647825"/>
                <a:gd name="connsiteX13" fmla="*/ 314325 w 2109787"/>
                <a:gd name="connsiteY13" fmla="*/ 383381 h 1647825"/>
                <a:gd name="connsiteX14" fmla="*/ 516731 w 2109787"/>
                <a:gd name="connsiteY14" fmla="*/ 354806 h 1647825"/>
                <a:gd name="connsiteX15" fmla="*/ 773906 w 2109787"/>
                <a:gd name="connsiteY15" fmla="*/ 319087 h 1647825"/>
                <a:gd name="connsiteX16" fmla="*/ 997744 w 2109787"/>
                <a:gd name="connsiteY16" fmla="*/ 285750 h 1647825"/>
                <a:gd name="connsiteX17" fmla="*/ 1221581 w 2109787"/>
                <a:gd name="connsiteY17" fmla="*/ 254794 h 1647825"/>
                <a:gd name="connsiteX18" fmla="*/ 1412081 w 2109787"/>
                <a:gd name="connsiteY18" fmla="*/ 228600 h 1647825"/>
                <a:gd name="connsiteX19" fmla="*/ 1593056 w 2109787"/>
                <a:gd name="connsiteY19" fmla="*/ 202406 h 1647825"/>
                <a:gd name="connsiteX20" fmla="*/ 1669256 w 2109787"/>
                <a:gd name="connsiteY20" fmla="*/ 192881 h 1647825"/>
                <a:gd name="connsiteX21" fmla="*/ 1690687 w 2109787"/>
                <a:gd name="connsiteY21" fmla="*/ 195262 h 1647825"/>
                <a:gd name="connsiteX22" fmla="*/ 1712119 w 2109787"/>
                <a:gd name="connsiteY22" fmla="*/ 202406 h 1647825"/>
                <a:gd name="connsiteX23" fmla="*/ 1726406 w 2109787"/>
                <a:gd name="connsiteY23" fmla="*/ 214312 h 1647825"/>
                <a:gd name="connsiteX24" fmla="*/ 1738312 w 2109787"/>
                <a:gd name="connsiteY24" fmla="*/ 230981 h 1647825"/>
                <a:gd name="connsiteX25" fmla="*/ 1747837 w 2109787"/>
                <a:gd name="connsiteY25" fmla="*/ 250031 h 1647825"/>
                <a:gd name="connsiteX26" fmla="*/ 1750219 w 2109787"/>
                <a:gd name="connsiteY26" fmla="*/ 311944 h 1647825"/>
                <a:gd name="connsiteX27" fmla="*/ 1752600 w 2109787"/>
                <a:gd name="connsiteY27" fmla="*/ 452437 h 1647825"/>
                <a:gd name="connsiteX28" fmla="*/ 1752600 w 2109787"/>
                <a:gd name="connsiteY28" fmla="*/ 738187 h 1647825"/>
                <a:gd name="connsiteX29" fmla="*/ 1728787 w 2109787"/>
                <a:gd name="connsiteY29" fmla="*/ 821531 h 1647825"/>
                <a:gd name="connsiteX30" fmla="*/ 1719262 w 2109787"/>
                <a:gd name="connsiteY30" fmla="*/ 1035844 h 1647825"/>
                <a:gd name="connsiteX31" fmla="*/ 1707356 w 2109787"/>
                <a:gd name="connsiteY31" fmla="*/ 1281112 h 1647825"/>
                <a:gd name="connsiteX32" fmla="*/ 1721644 w 2109787"/>
                <a:gd name="connsiteY32" fmla="*/ 1609725 h 1647825"/>
                <a:gd name="connsiteX33" fmla="*/ 1724025 w 2109787"/>
                <a:gd name="connsiteY33" fmla="*/ 1624012 h 1647825"/>
                <a:gd name="connsiteX34" fmla="*/ 1738312 w 2109787"/>
                <a:gd name="connsiteY34" fmla="*/ 1633537 h 1647825"/>
                <a:gd name="connsiteX35" fmla="*/ 1764506 w 2109787"/>
                <a:gd name="connsiteY35" fmla="*/ 1643062 h 1647825"/>
                <a:gd name="connsiteX36" fmla="*/ 1793081 w 2109787"/>
                <a:gd name="connsiteY36" fmla="*/ 1647825 h 1647825"/>
                <a:gd name="connsiteX37" fmla="*/ 1828800 w 2109787"/>
                <a:gd name="connsiteY37" fmla="*/ 1645444 h 1647825"/>
                <a:gd name="connsiteX38" fmla="*/ 1862137 w 2109787"/>
                <a:gd name="connsiteY38" fmla="*/ 1635919 h 1647825"/>
                <a:gd name="connsiteX39" fmla="*/ 1881187 w 2109787"/>
                <a:gd name="connsiteY39" fmla="*/ 1624012 h 1647825"/>
                <a:gd name="connsiteX40" fmla="*/ 1900237 w 2109787"/>
                <a:gd name="connsiteY40" fmla="*/ 1604962 h 1647825"/>
                <a:gd name="connsiteX41" fmla="*/ 1912144 w 2109787"/>
                <a:gd name="connsiteY41" fmla="*/ 1588294 h 1647825"/>
                <a:gd name="connsiteX42" fmla="*/ 1926431 w 2109787"/>
                <a:gd name="connsiteY42" fmla="*/ 1559719 h 1647825"/>
                <a:gd name="connsiteX43" fmla="*/ 1931194 w 2109787"/>
                <a:gd name="connsiteY43" fmla="*/ 1533525 h 1647825"/>
                <a:gd name="connsiteX44" fmla="*/ 1935956 w 2109787"/>
                <a:gd name="connsiteY44" fmla="*/ 1471612 h 1647825"/>
                <a:gd name="connsiteX45" fmla="*/ 1945481 w 2109787"/>
                <a:gd name="connsiteY45" fmla="*/ 1350169 h 1647825"/>
                <a:gd name="connsiteX46" fmla="*/ 1955006 w 2109787"/>
                <a:gd name="connsiteY46" fmla="*/ 1231106 h 1647825"/>
                <a:gd name="connsiteX47" fmla="*/ 1964531 w 2109787"/>
                <a:gd name="connsiteY47" fmla="*/ 1116806 h 1647825"/>
                <a:gd name="connsiteX48" fmla="*/ 1976437 w 2109787"/>
                <a:gd name="connsiteY48" fmla="*/ 971550 h 1647825"/>
                <a:gd name="connsiteX49" fmla="*/ 1988344 w 2109787"/>
                <a:gd name="connsiteY49" fmla="*/ 835819 h 1647825"/>
                <a:gd name="connsiteX50" fmla="*/ 1997869 w 2109787"/>
                <a:gd name="connsiteY50" fmla="*/ 723900 h 1647825"/>
                <a:gd name="connsiteX51" fmla="*/ 2009775 w 2109787"/>
                <a:gd name="connsiteY51" fmla="*/ 583406 h 1647825"/>
                <a:gd name="connsiteX52" fmla="*/ 2019300 w 2109787"/>
                <a:gd name="connsiteY52" fmla="*/ 469106 h 1647825"/>
                <a:gd name="connsiteX53" fmla="*/ 2021681 w 2109787"/>
                <a:gd name="connsiteY53" fmla="*/ 461962 h 1647825"/>
                <a:gd name="connsiteX54" fmla="*/ 2035969 w 2109787"/>
                <a:gd name="connsiteY54" fmla="*/ 442912 h 1647825"/>
                <a:gd name="connsiteX55" fmla="*/ 2055019 w 2109787"/>
                <a:gd name="connsiteY55" fmla="*/ 416719 h 1647825"/>
                <a:gd name="connsiteX56" fmla="*/ 2076450 w 2109787"/>
                <a:gd name="connsiteY56" fmla="*/ 383381 h 1647825"/>
                <a:gd name="connsiteX57" fmla="*/ 2090737 w 2109787"/>
                <a:gd name="connsiteY57" fmla="*/ 354806 h 1647825"/>
                <a:gd name="connsiteX58" fmla="*/ 2107406 w 2109787"/>
                <a:gd name="connsiteY58" fmla="*/ 314325 h 1647825"/>
                <a:gd name="connsiteX59" fmla="*/ 2109787 w 2109787"/>
                <a:gd name="connsiteY59" fmla="*/ 292894 h 1647825"/>
                <a:gd name="connsiteX60" fmla="*/ 2107406 w 2109787"/>
                <a:gd name="connsiteY60" fmla="*/ 273844 h 1647825"/>
                <a:gd name="connsiteX61" fmla="*/ 2105025 w 2109787"/>
                <a:gd name="connsiteY61" fmla="*/ 254794 h 1647825"/>
                <a:gd name="connsiteX62" fmla="*/ 2093119 w 2109787"/>
                <a:gd name="connsiteY62" fmla="*/ 233362 h 1647825"/>
                <a:gd name="connsiteX63" fmla="*/ 2066925 w 2109787"/>
                <a:gd name="connsiteY63" fmla="*/ 200025 h 1647825"/>
                <a:gd name="connsiteX64" fmla="*/ 2005012 w 2109787"/>
                <a:gd name="connsiteY64" fmla="*/ 145256 h 1647825"/>
                <a:gd name="connsiteX65" fmla="*/ 1912144 w 2109787"/>
                <a:gd name="connsiteY65" fmla="*/ 76200 h 1647825"/>
                <a:gd name="connsiteX66" fmla="*/ 1835944 w 2109787"/>
                <a:gd name="connsiteY66" fmla="*/ 26194 h 1647825"/>
                <a:gd name="connsiteX67" fmla="*/ 1797844 w 2109787"/>
                <a:gd name="connsiteY67" fmla="*/ 7144 h 1647825"/>
                <a:gd name="connsiteX68" fmla="*/ 1778794 w 2109787"/>
                <a:gd name="connsiteY68" fmla="*/ 2381 h 1647825"/>
                <a:gd name="connsiteX69" fmla="*/ 1764506 w 2109787"/>
                <a:gd name="connsiteY69" fmla="*/ 0 h 1647825"/>
                <a:gd name="connsiteX70" fmla="*/ 1747837 w 2109787"/>
                <a:gd name="connsiteY70" fmla="*/ 0 h 1647825"/>
                <a:gd name="connsiteX71" fmla="*/ 1714500 w 2109787"/>
                <a:gd name="connsiteY71" fmla="*/ 0 h 1647825"/>
                <a:gd name="connsiteX72" fmla="*/ 1676400 w 2109787"/>
                <a:gd name="connsiteY72" fmla="*/ 7144 h 1647825"/>
                <a:gd name="connsiteX73" fmla="*/ 1633537 w 2109787"/>
                <a:gd name="connsiteY73" fmla="*/ 19050 h 1647825"/>
                <a:gd name="connsiteX74" fmla="*/ 1585912 w 2109787"/>
                <a:gd name="connsiteY74" fmla="*/ 35719 h 1647825"/>
                <a:gd name="connsiteX75" fmla="*/ 1566862 w 2109787"/>
                <a:gd name="connsiteY75" fmla="*/ 42862 h 1647825"/>
                <a:gd name="connsiteX76" fmla="*/ 1462087 w 2109787"/>
                <a:gd name="connsiteY76" fmla="*/ 61912 h 1647825"/>
                <a:gd name="connsiteX77" fmla="*/ 1297781 w 2109787"/>
                <a:gd name="connsiteY77" fmla="*/ 90487 h 164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109787" h="1647825">
                  <a:moveTo>
                    <a:pt x="1297781" y="90487"/>
                  </a:moveTo>
                  <a:lnTo>
                    <a:pt x="1150144" y="116681"/>
                  </a:lnTo>
                  <a:lnTo>
                    <a:pt x="1016794" y="140494"/>
                  </a:lnTo>
                  <a:lnTo>
                    <a:pt x="871537" y="161925"/>
                  </a:lnTo>
                  <a:lnTo>
                    <a:pt x="714375" y="185737"/>
                  </a:lnTo>
                  <a:lnTo>
                    <a:pt x="571500" y="204787"/>
                  </a:lnTo>
                  <a:lnTo>
                    <a:pt x="461962" y="219075"/>
                  </a:lnTo>
                  <a:lnTo>
                    <a:pt x="319087" y="235744"/>
                  </a:lnTo>
                  <a:lnTo>
                    <a:pt x="188119" y="250031"/>
                  </a:lnTo>
                  <a:lnTo>
                    <a:pt x="0" y="271462"/>
                  </a:lnTo>
                  <a:lnTo>
                    <a:pt x="26194" y="361950"/>
                  </a:lnTo>
                  <a:lnTo>
                    <a:pt x="204787" y="395287"/>
                  </a:lnTo>
                  <a:lnTo>
                    <a:pt x="223837" y="395287"/>
                  </a:lnTo>
                  <a:lnTo>
                    <a:pt x="314325" y="383381"/>
                  </a:lnTo>
                  <a:lnTo>
                    <a:pt x="516731" y="354806"/>
                  </a:lnTo>
                  <a:lnTo>
                    <a:pt x="773906" y="319087"/>
                  </a:lnTo>
                  <a:lnTo>
                    <a:pt x="997744" y="285750"/>
                  </a:lnTo>
                  <a:lnTo>
                    <a:pt x="1221581" y="254794"/>
                  </a:lnTo>
                  <a:lnTo>
                    <a:pt x="1412081" y="228600"/>
                  </a:lnTo>
                  <a:lnTo>
                    <a:pt x="1593056" y="202406"/>
                  </a:lnTo>
                  <a:lnTo>
                    <a:pt x="1669256" y="192881"/>
                  </a:lnTo>
                  <a:lnTo>
                    <a:pt x="1690687" y="195262"/>
                  </a:lnTo>
                  <a:lnTo>
                    <a:pt x="1712119" y="202406"/>
                  </a:lnTo>
                  <a:lnTo>
                    <a:pt x="1726406" y="214312"/>
                  </a:lnTo>
                  <a:lnTo>
                    <a:pt x="1738312" y="230981"/>
                  </a:lnTo>
                  <a:lnTo>
                    <a:pt x="1747837" y="250031"/>
                  </a:lnTo>
                  <a:lnTo>
                    <a:pt x="1750219" y="311944"/>
                  </a:lnTo>
                  <a:cubicBezTo>
                    <a:pt x="1751013" y="358775"/>
                    <a:pt x="1751806" y="405606"/>
                    <a:pt x="1752600" y="452437"/>
                  </a:cubicBezTo>
                  <a:lnTo>
                    <a:pt x="1752600" y="738187"/>
                  </a:lnTo>
                  <a:lnTo>
                    <a:pt x="1728787" y="821531"/>
                  </a:lnTo>
                  <a:lnTo>
                    <a:pt x="1719262" y="1035844"/>
                  </a:lnTo>
                  <a:lnTo>
                    <a:pt x="1707356" y="1281112"/>
                  </a:lnTo>
                  <a:lnTo>
                    <a:pt x="1721644" y="1609725"/>
                  </a:lnTo>
                  <a:lnTo>
                    <a:pt x="1724025" y="1624012"/>
                  </a:lnTo>
                  <a:lnTo>
                    <a:pt x="1738312" y="1633537"/>
                  </a:lnTo>
                  <a:lnTo>
                    <a:pt x="1764506" y="1643062"/>
                  </a:lnTo>
                  <a:lnTo>
                    <a:pt x="1793081" y="1647825"/>
                  </a:lnTo>
                  <a:lnTo>
                    <a:pt x="1828800" y="1645444"/>
                  </a:lnTo>
                  <a:lnTo>
                    <a:pt x="1862137" y="1635919"/>
                  </a:lnTo>
                  <a:lnTo>
                    <a:pt x="1881187" y="1624012"/>
                  </a:lnTo>
                  <a:lnTo>
                    <a:pt x="1900237" y="1604962"/>
                  </a:lnTo>
                  <a:lnTo>
                    <a:pt x="1912144" y="1588294"/>
                  </a:lnTo>
                  <a:lnTo>
                    <a:pt x="1926431" y="1559719"/>
                  </a:lnTo>
                  <a:lnTo>
                    <a:pt x="1931194" y="1533525"/>
                  </a:lnTo>
                  <a:lnTo>
                    <a:pt x="1935956" y="1471612"/>
                  </a:lnTo>
                  <a:lnTo>
                    <a:pt x="1945481" y="1350169"/>
                  </a:lnTo>
                  <a:lnTo>
                    <a:pt x="1955006" y="1231106"/>
                  </a:lnTo>
                  <a:lnTo>
                    <a:pt x="1964531" y="1116806"/>
                  </a:lnTo>
                  <a:lnTo>
                    <a:pt x="1976437" y="971550"/>
                  </a:lnTo>
                  <a:lnTo>
                    <a:pt x="1988344" y="835819"/>
                  </a:lnTo>
                  <a:lnTo>
                    <a:pt x="1997869" y="723900"/>
                  </a:lnTo>
                  <a:lnTo>
                    <a:pt x="2009775" y="583406"/>
                  </a:lnTo>
                  <a:lnTo>
                    <a:pt x="2019300" y="469106"/>
                  </a:lnTo>
                  <a:lnTo>
                    <a:pt x="2021681" y="461962"/>
                  </a:lnTo>
                  <a:lnTo>
                    <a:pt x="2035969" y="442912"/>
                  </a:lnTo>
                  <a:lnTo>
                    <a:pt x="2055019" y="416719"/>
                  </a:lnTo>
                  <a:lnTo>
                    <a:pt x="2076450" y="383381"/>
                  </a:lnTo>
                  <a:lnTo>
                    <a:pt x="2090737" y="354806"/>
                  </a:lnTo>
                  <a:lnTo>
                    <a:pt x="2107406" y="314325"/>
                  </a:lnTo>
                  <a:lnTo>
                    <a:pt x="2109787" y="292894"/>
                  </a:lnTo>
                  <a:lnTo>
                    <a:pt x="2107406" y="273844"/>
                  </a:lnTo>
                  <a:lnTo>
                    <a:pt x="2105025" y="254794"/>
                  </a:lnTo>
                  <a:lnTo>
                    <a:pt x="2093119" y="233362"/>
                  </a:lnTo>
                  <a:lnTo>
                    <a:pt x="2066925" y="200025"/>
                  </a:lnTo>
                  <a:lnTo>
                    <a:pt x="2005012" y="145256"/>
                  </a:lnTo>
                  <a:lnTo>
                    <a:pt x="1912144" y="76200"/>
                  </a:lnTo>
                  <a:lnTo>
                    <a:pt x="1835944" y="26194"/>
                  </a:lnTo>
                  <a:lnTo>
                    <a:pt x="1797844" y="7144"/>
                  </a:lnTo>
                  <a:lnTo>
                    <a:pt x="1778794" y="2381"/>
                  </a:lnTo>
                  <a:lnTo>
                    <a:pt x="1764506" y="0"/>
                  </a:lnTo>
                  <a:lnTo>
                    <a:pt x="1747837" y="0"/>
                  </a:lnTo>
                  <a:lnTo>
                    <a:pt x="1714500" y="0"/>
                  </a:lnTo>
                  <a:lnTo>
                    <a:pt x="1676400" y="7144"/>
                  </a:lnTo>
                  <a:lnTo>
                    <a:pt x="1633537" y="19050"/>
                  </a:lnTo>
                  <a:lnTo>
                    <a:pt x="1585912" y="35719"/>
                  </a:lnTo>
                  <a:lnTo>
                    <a:pt x="1566862" y="42862"/>
                  </a:lnTo>
                  <a:lnTo>
                    <a:pt x="1462087" y="61912"/>
                  </a:lnTo>
                  <a:lnTo>
                    <a:pt x="1297781" y="90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6" name="フリーフォーム 115">
              <a:extLst>
                <a:ext uri="{FF2B5EF4-FFF2-40B4-BE49-F238E27FC236}">
                  <a16:creationId xmlns:a16="http://schemas.microsoft.com/office/drawing/2014/main" id="{55323BA1-025B-425F-91D0-936BE9A79850}"/>
                </a:ext>
              </a:extLst>
            </p:cNvPr>
            <p:cNvSpPr/>
            <p:nvPr/>
          </p:nvSpPr>
          <p:spPr>
            <a:xfrm>
              <a:off x="4100513" y="3943350"/>
              <a:ext cx="1727200" cy="379413"/>
            </a:xfrm>
            <a:custGeom>
              <a:avLst/>
              <a:gdLst>
                <a:gd name="connsiteX0" fmla="*/ 1343025 w 1726406"/>
                <a:gd name="connsiteY0" fmla="*/ 223838 h 378619"/>
                <a:gd name="connsiteX1" fmla="*/ 1164431 w 1726406"/>
                <a:gd name="connsiteY1" fmla="*/ 247650 h 378619"/>
                <a:gd name="connsiteX2" fmla="*/ 947737 w 1726406"/>
                <a:gd name="connsiteY2" fmla="*/ 276225 h 378619"/>
                <a:gd name="connsiteX3" fmla="*/ 759618 w 1726406"/>
                <a:gd name="connsiteY3" fmla="*/ 302419 h 378619"/>
                <a:gd name="connsiteX4" fmla="*/ 495300 w 1726406"/>
                <a:gd name="connsiteY4" fmla="*/ 338138 h 378619"/>
                <a:gd name="connsiteX5" fmla="*/ 197643 w 1726406"/>
                <a:gd name="connsiteY5" fmla="*/ 376238 h 378619"/>
                <a:gd name="connsiteX6" fmla="*/ 173831 w 1726406"/>
                <a:gd name="connsiteY6" fmla="*/ 378619 h 378619"/>
                <a:gd name="connsiteX7" fmla="*/ 128587 w 1726406"/>
                <a:gd name="connsiteY7" fmla="*/ 369094 h 378619"/>
                <a:gd name="connsiteX8" fmla="*/ 7143 w 1726406"/>
                <a:gd name="connsiteY8" fmla="*/ 350044 h 378619"/>
                <a:gd name="connsiteX9" fmla="*/ 0 w 1726406"/>
                <a:gd name="connsiteY9" fmla="*/ 228600 h 378619"/>
                <a:gd name="connsiteX10" fmla="*/ 176212 w 1726406"/>
                <a:gd name="connsiteY10" fmla="*/ 204788 h 378619"/>
                <a:gd name="connsiteX11" fmla="*/ 469106 w 1726406"/>
                <a:gd name="connsiteY11" fmla="*/ 161925 h 378619"/>
                <a:gd name="connsiteX12" fmla="*/ 731043 w 1726406"/>
                <a:gd name="connsiteY12" fmla="*/ 126206 h 378619"/>
                <a:gd name="connsiteX13" fmla="*/ 995362 w 1726406"/>
                <a:gd name="connsiteY13" fmla="*/ 88106 h 378619"/>
                <a:gd name="connsiteX14" fmla="*/ 1152525 w 1726406"/>
                <a:gd name="connsiteY14" fmla="*/ 66675 h 378619"/>
                <a:gd name="connsiteX15" fmla="*/ 1188243 w 1726406"/>
                <a:gd name="connsiteY15" fmla="*/ 54769 h 378619"/>
                <a:gd name="connsiteX16" fmla="*/ 1257300 w 1726406"/>
                <a:gd name="connsiteY16" fmla="*/ 30956 h 378619"/>
                <a:gd name="connsiteX17" fmla="*/ 1326356 w 1726406"/>
                <a:gd name="connsiteY17" fmla="*/ 9525 h 378619"/>
                <a:gd name="connsiteX18" fmla="*/ 1366837 w 1726406"/>
                <a:gd name="connsiteY18" fmla="*/ 0 h 378619"/>
                <a:gd name="connsiteX19" fmla="*/ 1393031 w 1726406"/>
                <a:gd name="connsiteY19" fmla="*/ 0 h 378619"/>
                <a:gd name="connsiteX20" fmla="*/ 1423987 w 1726406"/>
                <a:gd name="connsiteY20" fmla="*/ 2381 h 378619"/>
                <a:gd name="connsiteX21" fmla="*/ 1485900 w 1726406"/>
                <a:gd name="connsiteY21" fmla="*/ 16669 h 378619"/>
                <a:gd name="connsiteX22" fmla="*/ 1583531 w 1726406"/>
                <a:gd name="connsiteY22" fmla="*/ 57150 h 378619"/>
                <a:gd name="connsiteX23" fmla="*/ 1726406 w 1726406"/>
                <a:gd name="connsiteY23" fmla="*/ 123825 h 378619"/>
                <a:gd name="connsiteX24" fmla="*/ 1707356 w 1726406"/>
                <a:gd name="connsiteY24" fmla="*/ 221456 h 378619"/>
                <a:gd name="connsiteX25" fmla="*/ 1535906 w 1726406"/>
                <a:gd name="connsiteY25" fmla="*/ 223838 h 378619"/>
                <a:gd name="connsiteX26" fmla="*/ 1343025 w 1726406"/>
                <a:gd name="connsiteY26" fmla="*/ 223838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26406" h="378619">
                  <a:moveTo>
                    <a:pt x="1343025" y="223838"/>
                  </a:moveTo>
                  <a:lnTo>
                    <a:pt x="1164431" y="247650"/>
                  </a:lnTo>
                  <a:lnTo>
                    <a:pt x="947737" y="276225"/>
                  </a:lnTo>
                  <a:lnTo>
                    <a:pt x="759618" y="302419"/>
                  </a:lnTo>
                  <a:lnTo>
                    <a:pt x="495300" y="338138"/>
                  </a:lnTo>
                  <a:lnTo>
                    <a:pt x="197643" y="376238"/>
                  </a:lnTo>
                  <a:lnTo>
                    <a:pt x="173831" y="378619"/>
                  </a:lnTo>
                  <a:lnTo>
                    <a:pt x="128587" y="369094"/>
                  </a:lnTo>
                  <a:lnTo>
                    <a:pt x="7143" y="350044"/>
                  </a:lnTo>
                  <a:lnTo>
                    <a:pt x="0" y="228600"/>
                  </a:lnTo>
                  <a:lnTo>
                    <a:pt x="176212" y="204788"/>
                  </a:lnTo>
                  <a:lnTo>
                    <a:pt x="469106" y="161925"/>
                  </a:lnTo>
                  <a:lnTo>
                    <a:pt x="731043" y="126206"/>
                  </a:lnTo>
                  <a:lnTo>
                    <a:pt x="995362" y="88106"/>
                  </a:lnTo>
                  <a:lnTo>
                    <a:pt x="1152525" y="66675"/>
                  </a:lnTo>
                  <a:lnTo>
                    <a:pt x="1188243" y="54769"/>
                  </a:lnTo>
                  <a:lnTo>
                    <a:pt x="1257300" y="30956"/>
                  </a:lnTo>
                  <a:lnTo>
                    <a:pt x="1326356" y="9525"/>
                  </a:lnTo>
                  <a:lnTo>
                    <a:pt x="1366837" y="0"/>
                  </a:lnTo>
                  <a:lnTo>
                    <a:pt x="1393031" y="0"/>
                  </a:lnTo>
                  <a:lnTo>
                    <a:pt x="1423987" y="2381"/>
                  </a:lnTo>
                  <a:lnTo>
                    <a:pt x="1485900" y="16669"/>
                  </a:lnTo>
                  <a:lnTo>
                    <a:pt x="1583531" y="57150"/>
                  </a:lnTo>
                  <a:lnTo>
                    <a:pt x="1726406" y="123825"/>
                  </a:lnTo>
                  <a:lnTo>
                    <a:pt x="1707356" y="221456"/>
                  </a:lnTo>
                  <a:lnTo>
                    <a:pt x="1535906" y="223838"/>
                  </a:lnTo>
                  <a:lnTo>
                    <a:pt x="1343025" y="2238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7" name="フリーフォーム 116">
              <a:extLst>
                <a:ext uri="{FF2B5EF4-FFF2-40B4-BE49-F238E27FC236}">
                  <a16:creationId xmlns:a16="http://schemas.microsoft.com/office/drawing/2014/main" id="{97822102-C6BF-4ABD-A9D5-AEE284CCC14C}"/>
                </a:ext>
              </a:extLst>
            </p:cNvPr>
            <p:cNvSpPr/>
            <p:nvPr/>
          </p:nvSpPr>
          <p:spPr>
            <a:xfrm>
              <a:off x="4105275" y="4560888"/>
              <a:ext cx="1743075" cy="403225"/>
            </a:xfrm>
            <a:custGeom>
              <a:avLst/>
              <a:gdLst>
                <a:gd name="connsiteX0" fmla="*/ 1171575 w 1743075"/>
                <a:gd name="connsiteY0" fmla="*/ 50006 h 404812"/>
                <a:gd name="connsiteX1" fmla="*/ 852488 w 1743075"/>
                <a:gd name="connsiteY1" fmla="*/ 88106 h 404812"/>
                <a:gd name="connsiteX2" fmla="*/ 583406 w 1743075"/>
                <a:gd name="connsiteY2" fmla="*/ 123825 h 404812"/>
                <a:gd name="connsiteX3" fmla="*/ 359569 w 1743075"/>
                <a:gd name="connsiteY3" fmla="*/ 152400 h 404812"/>
                <a:gd name="connsiteX4" fmla="*/ 192881 w 1743075"/>
                <a:gd name="connsiteY4" fmla="*/ 171450 h 404812"/>
                <a:gd name="connsiteX5" fmla="*/ 0 w 1743075"/>
                <a:gd name="connsiteY5" fmla="*/ 197644 h 404812"/>
                <a:gd name="connsiteX6" fmla="*/ 42863 w 1743075"/>
                <a:gd name="connsiteY6" fmla="*/ 371475 h 404812"/>
                <a:gd name="connsiteX7" fmla="*/ 283369 w 1743075"/>
                <a:gd name="connsiteY7" fmla="*/ 340519 h 404812"/>
                <a:gd name="connsiteX8" fmla="*/ 497681 w 1743075"/>
                <a:gd name="connsiteY8" fmla="*/ 311944 h 404812"/>
                <a:gd name="connsiteX9" fmla="*/ 711994 w 1743075"/>
                <a:gd name="connsiteY9" fmla="*/ 283369 h 404812"/>
                <a:gd name="connsiteX10" fmla="*/ 962025 w 1743075"/>
                <a:gd name="connsiteY10" fmla="*/ 250031 h 404812"/>
                <a:gd name="connsiteX11" fmla="*/ 1162050 w 1743075"/>
                <a:gd name="connsiteY11" fmla="*/ 223837 h 404812"/>
                <a:gd name="connsiteX12" fmla="*/ 1285875 w 1743075"/>
                <a:gd name="connsiteY12" fmla="*/ 209550 h 404812"/>
                <a:gd name="connsiteX13" fmla="*/ 1343025 w 1743075"/>
                <a:gd name="connsiteY13" fmla="*/ 204787 h 404812"/>
                <a:gd name="connsiteX14" fmla="*/ 1378744 w 1743075"/>
                <a:gd name="connsiteY14" fmla="*/ 204787 h 404812"/>
                <a:gd name="connsiteX15" fmla="*/ 1426369 w 1743075"/>
                <a:gd name="connsiteY15" fmla="*/ 209550 h 404812"/>
                <a:gd name="connsiteX16" fmla="*/ 1464469 w 1743075"/>
                <a:gd name="connsiteY16" fmla="*/ 219075 h 404812"/>
                <a:gd name="connsiteX17" fmla="*/ 1495425 w 1743075"/>
                <a:gd name="connsiteY17" fmla="*/ 230981 h 404812"/>
                <a:gd name="connsiteX18" fmla="*/ 1516856 w 1743075"/>
                <a:gd name="connsiteY18" fmla="*/ 245269 h 404812"/>
                <a:gd name="connsiteX19" fmla="*/ 1533525 w 1743075"/>
                <a:gd name="connsiteY19" fmla="*/ 261937 h 404812"/>
                <a:gd name="connsiteX20" fmla="*/ 1545431 w 1743075"/>
                <a:gd name="connsiteY20" fmla="*/ 278606 h 404812"/>
                <a:gd name="connsiteX21" fmla="*/ 1559719 w 1743075"/>
                <a:gd name="connsiteY21" fmla="*/ 307181 h 404812"/>
                <a:gd name="connsiteX22" fmla="*/ 1571625 w 1743075"/>
                <a:gd name="connsiteY22" fmla="*/ 333375 h 404812"/>
                <a:gd name="connsiteX23" fmla="*/ 1583531 w 1743075"/>
                <a:gd name="connsiteY23" fmla="*/ 352425 h 404812"/>
                <a:gd name="connsiteX24" fmla="*/ 1593056 w 1743075"/>
                <a:gd name="connsiteY24" fmla="*/ 366712 h 404812"/>
                <a:gd name="connsiteX25" fmla="*/ 1602581 w 1743075"/>
                <a:gd name="connsiteY25" fmla="*/ 376237 h 404812"/>
                <a:gd name="connsiteX26" fmla="*/ 1614488 w 1743075"/>
                <a:gd name="connsiteY26" fmla="*/ 385762 h 404812"/>
                <a:gd name="connsiteX27" fmla="*/ 1650206 w 1743075"/>
                <a:gd name="connsiteY27" fmla="*/ 400050 h 404812"/>
                <a:gd name="connsiteX28" fmla="*/ 1704975 w 1743075"/>
                <a:gd name="connsiteY28" fmla="*/ 404812 h 404812"/>
                <a:gd name="connsiteX29" fmla="*/ 1743075 w 1743075"/>
                <a:gd name="connsiteY29" fmla="*/ 395287 h 404812"/>
                <a:gd name="connsiteX30" fmla="*/ 1666875 w 1743075"/>
                <a:gd name="connsiteY30" fmla="*/ 21431 h 404812"/>
                <a:gd name="connsiteX31" fmla="*/ 1566863 w 1743075"/>
                <a:gd name="connsiteY31" fmla="*/ 4762 h 404812"/>
                <a:gd name="connsiteX32" fmla="*/ 1526381 w 1743075"/>
                <a:gd name="connsiteY32" fmla="*/ 0 h 404812"/>
                <a:gd name="connsiteX33" fmla="*/ 1490663 w 1743075"/>
                <a:gd name="connsiteY33" fmla="*/ 0 h 404812"/>
                <a:gd name="connsiteX34" fmla="*/ 1464469 w 1743075"/>
                <a:gd name="connsiteY34" fmla="*/ 0 h 404812"/>
                <a:gd name="connsiteX35" fmla="*/ 1412081 w 1743075"/>
                <a:gd name="connsiteY35" fmla="*/ 7144 h 404812"/>
                <a:gd name="connsiteX36" fmla="*/ 1371600 w 1743075"/>
                <a:gd name="connsiteY36" fmla="*/ 16669 h 404812"/>
                <a:gd name="connsiteX37" fmla="*/ 1333500 w 1743075"/>
                <a:gd name="connsiteY37" fmla="*/ 28575 h 404812"/>
                <a:gd name="connsiteX38" fmla="*/ 1250156 w 1743075"/>
                <a:gd name="connsiteY38" fmla="*/ 40481 h 404812"/>
                <a:gd name="connsiteX39" fmla="*/ 1171575 w 1743075"/>
                <a:gd name="connsiteY39" fmla="*/ 50006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743075" h="404812">
                  <a:moveTo>
                    <a:pt x="1171575" y="50006"/>
                  </a:moveTo>
                  <a:lnTo>
                    <a:pt x="852488" y="88106"/>
                  </a:lnTo>
                  <a:lnTo>
                    <a:pt x="583406" y="123825"/>
                  </a:lnTo>
                  <a:lnTo>
                    <a:pt x="359569" y="152400"/>
                  </a:lnTo>
                  <a:lnTo>
                    <a:pt x="192881" y="171450"/>
                  </a:lnTo>
                  <a:lnTo>
                    <a:pt x="0" y="197644"/>
                  </a:lnTo>
                  <a:lnTo>
                    <a:pt x="42863" y="371475"/>
                  </a:lnTo>
                  <a:lnTo>
                    <a:pt x="283369" y="340519"/>
                  </a:lnTo>
                  <a:lnTo>
                    <a:pt x="497681" y="311944"/>
                  </a:lnTo>
                  <a:lnTo>
                    <a:pt x="711994" y="283369"/>
                  </a:lnTo>
                  <a:lnTo>
                    <a:pt x="962025" y="250031"/>
                  </a:lnTo>
                  <a:lnTo>
                    <a:pt x="1162050" y="223837"/>
                  </a:lnTo>
                  <a:lnTo>
                    <a:pt x="1285875" y="209550"/>
                  </a:lnTo>
                  <a:lnTo>
                    <a:pt x="1343025" y="204787"/>
                  </a:lnTo>
                  <a:lnTo>
                    <a:pt x="1378744" y="204787"/>
                  </a:lnTo>
                  <a:lnTo>
                    <a:pt x="1426369" y="209550"/>
                  </a:lnTo>
                  <a:lnTo>
                    <a:pt x="1464469" y="219075"/>
                  </a:lnTo>
                  <a:lnTo>
                    <a:pt x="1495425" y="230981"/>
                  </a:lnTo>
                  <a:lnTo>
                    <a:pt x="1516856" y="245269"/>
                  </a:lnTo>
                  <a:lnTo>
                    <a:pt x="1533525" y="261937"/>
                  </a:lnTo>
                  <a:lnTo>
                    <a:pt x="1545431" y="278606"/>
                  </a:lnTo>
                  <a:lnTo>
                    <a:pt x="1559719" y="307181"/>
                  </a:lnTo>
                  <a:lnTo>
                    <a:pt x="1571625" y="333375"/>
                  </a:lnTo>
                  <a:lnTo>
                    <a:pt x="1583531" y="352425"/>
                  </a:lnTo>
                  <a:lnTo>
                    <a:pt x="1593056" y="366712"/>
                  </a:lnTo>
                  <a:lnTo>
                    <a:pt x="1602581" y="376237"/>
                  </a:lnTo>
                  <a:lnTo>
                    <a:pt x="1614488" y="385762"/>
                  </a:lnTo>
                  <a:lnTo>
                    <a:pt x="1650206" y="400050"/>
                  </a:lnTo>
                  <a:lnTo>
                    <a:pt x="1704975" y="404812"/>
                  </a:lnTo>
                  <a:lnTo>
                    <a:pt x="1743075" y="395287"/>
                  </a:lnTo>
                  <a:lnTo>
                    <a:pt x="1666875" y="21431"/>
                  </a:lnTo>
                  <a:lnTo>
                    <a:pt x="1566863" y="4762"/>
                  </a:lnTo>
                  <a:lnTo>
                    <a:pt x="1526381" y="0"/>
                  </a:lnTo>
                  <a:lnTo>
                    <a:pt x="1490663" y="0"/>
                  </a:lnTo>
                  <a:lnTo>
                    <a:pt x="1464469" y="0"/>
                  </a:lnTo>
                  <a:lnTo>
                    <a:pt x="1412081" y="7144"/>
                  </a:lnTo>
                  <a:lnTo>
                    <a:pt x="1371600" y="16669"/>
                  </a:lnTo>
                  <a:lnTo>
                    <a:pt x="1333500" y="28575"/>
                  </a:lnTo>
                  <a:lnTo>
                    <a:pt x="1250156" y="40481"/>
                  </a:lnTo>
                  <a:lnTo>
                    <a:pt x="1171575" y="50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8" name="フリーフォーム 117">
              <a:extLst>
                <a:ext uri="{FF2B5EF4-FFF2-40B4-BE49-F238E27FC236}">
                  <a16:creationId xmlns:a16="http://schemas.microsoft.com/office/drawing/2014/main" id="{B4BC4CE6-644B-4A0D-812B-E2870D758D78}"/>
                </a:ext>
              </a:extLst>
            </p:cNvPr>
            <p:cNvSpPr/>
            <p:nvPr/>
          </p:nvSpPr>
          <p:spPr>
            <a:xfrm>
              <a:off x="2990850" y="5149850"/>
              <a:ext cx="3937000" cy="644525"/>
            </a:xfrm>
            <a:custGeom>
              <a:avLst/>
              <a:gdLst>
                <a:gd name="connsiteX0" fmla="*/ 2616200 w 3937000"/>
                <a:gd name="connsiteY0" fmla="*/ 333375 h 644525"/>
                <a:gd name="connsiteX1" fmla="*/ 2441575 w 3937000"/>
                <a:gd name="connsiteY1" fmla="*/ 339725 h 644525"/>
                <a:gd name="connsiteX2" fmla="*/ 2305050 w 3937000"/>
                <a:gd name="connsiteY2" fmla="*/ 346075 h 644525"/>
                <a:gd name="connsiteX3" fmla="*/ 2174875 w 3937000"/>
                <a:gd name="connsiteY3" fmla="*/ 352425 h 644525"/>
                <a:gd name="connsiteX4" fmla="*/ 2000250 w 3937000"/>
                <a:gd name="connsiteY4" fmla="*/ 365125 h 644525"/>
                <a:gd name="connsiteX5" fmla="*/ 1819275 w 3937000"/>
                <a:gd name="connsiteY5" fmla="*/ 384175 h 644525"/>
                <a:gd name="connsiteX6" fmla="*/ 1635125 w 3937000"/>
                <a:gd name="connsiteY6" fmla="*/ 406400 h 644525"/>
                <a:gd name="connsiteX7" fmla="*/ 1479550 w 3937000"/>
                <a:gd name="connsiteY7" fmla="*/ 425450 h 644525"/>
                <a:gd name="connsiteX8" fmla="*/ 1317625 w 3937000"/>
                <a:gd name="connsiteY8" fmla="*/ 450850 h 644525"/>
                <a:gd name="connsiteX9" fmla="*/ 1203325 w 3937000"/>
                <a:gd name="connsiteY9" fmla="*/ 469900 h 644525"/>
                <a:gd name="connsiteX10" fmla="*/ 1076325 w 3937000"/>
                <a:gd name="connsiteY10" fmla="*/ 492125 h 644525"/>
                <a:gd name="connsiteX11" fmla="*/ 968375 w 3937000"/>
                <a:gd name="connsiteY11" fmla="*/ 517525 h 644525"/>
                <a:gd name="connsiteX12" fmla="*/ 822325 w 3937000"/>
                <a:gd name="connsiteY12" fmla="*/ 555625 h 644525"/>
                <a:gd name="connsiteX13" fmla="*/ 720725 w 3937000"/>
                <a:gd name="connsiteY13" fmla="*/ 587375 h 644525"/>
                <a:gd name="connsiteX14" fmla="*/ 638175 w 3937000"/>
                <a:gd name="connsiteY14" fmla="*/ 615950 h 644525"/>
                <a:gd name="connsiteX15" fmla="*/ 571500 w 3937000"/>
                <a:gd name="connsiteY15" fmla="*/ 644525 h 644525"/>
                <a:gd name="connsiteX16" fmla="*/ 549275 w 3937000"/>
                <a:gd name="connsiteY16" fmla="*/ 644525 h 644525"/>
                <a:gd name="connsiteX17" fmla="*/ 469900 w 3937000"/>
                <a:gd name="connsiteY17" fmla="*/ 622300 h 644525"/>
                <a:gd name="connsiteX18" fmla="*/ 368300 w 3937000"/>
                <a:gd name="connsiteY18" fmla="*/ 581025 h 644525"/>
                <a:gd name="connsiteX19" fmla="*/ 263525 w 3937000"/>
                <a:gd name="connsiteY19" fmla="*/ 536575 h 644525"/>
                <a:gd name="connsiteX20" fmla="*/ 222250 w 3937000"/>
                <a:gd name="connsiteY20" fmla="*/ 514350 h 644525"/>
                <a:gd name="connsiteX21" fmla="*/ 142875 w 3937000"/>
                <a:gd name="connsiteY21" fmla="*/ 454025 h 644525"/>
                <a:gd name="connsiteX22" fmla="*/ 111125 w 3937000"/>
                <a:gd name="connsiteY22" fmla="*/ 422275 h 644525"/>
                <a:gd name="connsiteX23" fmla="*/ 69850 w 3937000"/>
                <a:gd name="connsiteY23" fmla="*/ 374650 h 644525"/>
                <a:gd name="connsiteX24" fmla="*/ 31750 w 3937000"/>
                <a:gd name="connsiteY24" fmla="*/ 320675 h 644525"/>
                <a:gd name="connsiteX25" fmla="*/ 19050 w 3937000"/>
                <a:gd name="connsiteY25" fmla="*/ 298450 h 644525"/>
                <a:gd name="connsiteX26" fmla="*/ 3175 w 3937000"/>
                <a:gd name="connsiteY26" fmla="*/ 269875 h 644525"/>
                <a:gd name="connsiteX27" fmla="*/ 0 w 3937000"/>
                <a:gd name="connsiteY27" fmla="*/ 244475 h 644525"/>
                <a:gd name="connsiteX28" fmla="*/ 0 w 3937000"/>
                <a:gd name="connsiteY28" fmla="*/ 225425 h 644525"/>
                <a:gd name="connsiteX29" fmla="*/ 6350 w 3937000"/>
                <a:gd name="connsiteY29" fmla="*/ 212725 h 644525"/>
                <a:gd name="connsiteX30" fmla="*/ 12700 w 3937000"/>
                <a:gd name="connsiteY30" fmla="*/ 209550 h 644525"/>
                <a:gd name="connsiteX31" fmla="*/ 38100 w 3937000"/>
                <a:gd name="connsiteY31" fmla="*/ 209550 h 644525"/>
                <a:gd name="connsiteX32" fmla="*/ 69850 w 3937000"/>
                <a:gd name="connsiteY32" fmla="*/ 219075 h 644525"/>
                <a:gd name="connsiteX33" fmla="*/ 158750 w 3937000"/>
                <a:gd name="connsiteY33" fmla="*/ 254000 h 644525"/>
                <a:gd name="connsiteX34" fmla="*/ 250825 w 3937000"/>
                <a:gd name="connsiteY34" fmla="*/ 288925 h 644525"/>
                <a:gd name="connsiteX35" fmla="*/ 336550 w 3937000"/>
                <a:gd name="connsiteY35" fmla="*/ 307975 h 644525"/>
                <a:gd name="connsiteX36" fmla="*/ 425450 w 3937000"/>
                <a:gd name="connsiteY36" fmla="*/ 323850 h 644525"/>
                <a:gd name="connsiteX37" fmla="*/ 498475 w 3937000"/>
                <a:gd name="connsiteY37" fmla="*/ 330200 h 644525"/>
                <a:gd name="connsiteX38" fmla="*/ 593725 w 3937000"/>
                <a:gd name="connsiteY38" fmla="*/ 333375 h 644525"/>
                <a:gd name="connsiteX39" fmla="*/ 793750 w 3937000"/>
                <a:gd name="connsiteY39" fmla="*/ 317500 h 644525"/>
                <a:gd name="connsiteX40" fmla="*/ 1089025 w 3937000"/>
                <a:gd name="connsiteY40" fmla="*/ 282575 h 644525"/>
                <a:gd name="connsiteX41" fmla="*/ 1209675 w 3937000"/>
                <a:gd name="connsiteY41" fmla="*/ 263525 h 644525"/>
                <a:gd name="connsiteX42" fmla="*/ 1454150 w 3937000"/>
                <a:gd name="connsiteY42" fmla="*/ 238125 h 644525"/>
                <a:gd name="connsiteX43" fmla="*/ 1819275 w 3937000"/>
                <a:gd name="connsiteY43" fmla="*/ 200025 h 644525"/>
                <a:gd name="connsiteX44" fmla="*/ 2149475 w 3937000"/>
                <a:gd name="connsiteY44" fmla="*/ 168275 h 644525"/>
                <a:gd name="connsiteX45" fmla="*/ 2438400 w 3937000"/>
                <a:gd name="connsiteY45" fmla="*/ 142875 h 644525"/>
                <a:gd name="connsiteX46" fmla="*/ 2701925 w 3937000"/>
                <a:gd name="connsiteY46" fmla="*/ 117475 h 644525"/>
                <a:gd name="connsiteX47" fmla="*/ 2959100 w 3937000"/>
                <a:gd name="connsiteY47" fmla="*/ 95250 h 644525"/>
                <a:gd name="connsiteX48" fmla="*/ 3048000 w 3937000"/>
                <a:gd name="connsiteY48" fmla="*/ 85725 h 644525"/>
                <a:gd name="connsiteX49" fmla="*/ 3114675 w 3937000"/>
                <a:gd name="connsiteY49" fmla="*/ 66675 h 644525"/>
                <a:gd name="connsiteX50" fmla="*/ 3232150 w 3937000"/>
                <a:gd name="connsiteY50" fmla="*/ 25400 h 644525"/>
                <a:gd name="connsiteX51" fmla="*/ 3289300 w 3937000"/>
                <a:gd name="connsiteY51" fmla="*/ 0 h 644525"/>
                <a:gd name="connsiteX52" fmla="*/ 3305175 w 3937000"/>
                <a:gd name="connsiteY52" fmla="*/ 0 h 644525"/>
                <a:gd name="connsiteX53" fmla="*/ 3378200 w 3937000"/>
                <a:gd name="connsiteY53" fmla="*/ 9525 h 644525"/>
                <a:gd name="connsiteX54" fmla="*/ 3492500 w 3937000"/>
                <a:gd name="connsiteY54" fmla="*/ 34925 h 644525"/>
                <a:gd name="connsiteX55" fmla="*/ 3609975 w 3937000"/>
                <a:gd name="connsiteY55" fmla="*/ 66675 h 644525"/>
                <a:gd name="connsiteX56" fmla="*/ 3663950 w 3937000"/>
                <a:gd name="connsiteY56" fmla="*/ 82550 h 644525"/>
                <a:gd name="connsiteX57" fmla="*/ 3727450 w 3937000"/>
                <a:gd name="connsiteY57" fmla="*/ 111125 h 644525"/>
                <a:gd name="connsiteX58" fmla="*/ 3778250 w 3937000"/>
                <a:gd name="connsiteY58" fmla="*/ 136525 h 644525"/>
                <a:gd name="connsiteX59" fmla="*/ 3819525 w 3937000"/>
                <a:gd name="connsiteY59" fmla="*/ 158750 h 644525"/>
                <a:gd name="connsiteX60" fmla="*/ 3857625 w 3937000"/>
                <a:gd name="connsiteY60" fmla="*/ 184150 h 644525"/>
                <a:gd name="connsiteX61" fmla="*/ 3895725 w 3937000"/>
                <a:gd name="connsiteY61" fmla="*/ 215900 h 644525"/>
                <a:gd name="connsiteX62" fmla="*/ 3924300 w 3937000"/>
                <a:gd name="connsiteY62" fmla="*/ 247650 h 644525"/>
                <a:gd name="connsiteX63" fmla="*/ 3937000 w 3937000"/>
                <a:gd name="connsiteY63" fmla="*/ 276225 h 644525"/>
                <a:gd name="connsiteX64" fmla="*/ 3937000 w 3937000"/>
                <a:gd name="connsiteY64" fmla="*/ 295275 h 644525"/>
                <a:gd name="connsiteX65" fmla="*/ 3927475 w 3937000"/>
                <a:gd name="connsiteY65" fmla="*/ 320675 h 644525"/>
                <a:gd name="connsiteX66" fmla="*/ 3898900 w 3937000"/>
                <a:gd name="connsiteY66" fmla="*/ 342900 h 644525"/>
                <a:gd name="connsiteX67" fmla="*/ 3867150 w 3937000"/>
                <a:gd name="connsiteY67" fmla="*/ 358775 h 644525"/>
                <a:gd name="connsiteX68" fmla="*/ 3838575 w 3937000"/>
                <a:gd name="connsiteY68" fmla="*/ 365125 h 644525"/>
                <a:gd name="connsiteX69" fmla="*/ 3778250 w 3937000"/>
                <a:gd name="connsiteY69" fmla="*/ 365125 h 644525"/>
                <a:gd name="connsiteX70" fmla="*/ 3686175 w 3937000"/>
                <a:gd name="connsiteY70" fmla="*/ 361950 h 644525"/>
                <a:gd name="connsiteX71" fmla="*/ 3517900 w 3937000"/>
                <a:gd name="connsiteY71" fmla="*/ 349250 h 644525"/>
                <a:gd name="connsiteX72" fmla="*/ 3327400 w 3937000"/>
                <a:gd name="connsiteY72" fmla="*/ 339725 h 644525"/>
                <a:gd name="connsiteX73" fmla="*/ 3051175 w 3937000"/>
                <a:gd name="connsiteY73" fmla="*/ 333375 h 644525"/>
                <a:gd name="connsiteX74" fmla="*/ 2841625 w 3937000"/>
                <a:gd name="connsiteY74" fmla="*/ 333375 h 644525"/>
                <a:gd name="connsiteX75" fmla="*/ 2673350 w 3937000"/>
                <a:gd name="connsiteY75" fmla="*/ 333375 h 644525"/>
                <a:gd name="connsiteX76" fmla="*/ 2616200 w 3937000"/>
                <a:gd name="connsiteY76" fmla="*/ 333375 h 64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937000" h="644525">
                  <a:moveTo>
                    <a:pt x="2616200" y="333375"/>
                  </a:moveTo>
                  <a:lnTo>
                    <a:pt x="2441575" y="339725"/>
                  </a:lnTo>
                  <a:lnTo>
                    <a:pt x="2305050" y="346075"/>
                  </a:lnTo>
                  <a:lnTo>
                    <a:pt x="2174875" y="352425"/>
                  </a:lnTo>
                  <a:lnTo>
                    <a:pt x="2000250" y="365125"/>
                  </a:lnTo>
                  <a:lnTo>
                    <a:pt x="1819275" y="384175"/>
                  </a:lnTo>
                  <a:lnTo>
                    <a:pt x="1635125" y="406400"/>
                  </a:lnTo>
                  <a:lnTo>
                    <a:pt x="1479550" y="425450"/>
                  </a:lnTo>
                  <a:lnTo>
                    <a:pt x="1317625" y="450850"/>
                  </a:lnTo>
                  <a:lnTo>
                    <a:pt x="1203325" y="469900"/>
                  </a:lnTo>
                  <a:lnTo>
                    <a:pt x="1076325" y="492125"/>
                  </a:lnTo>
                  <a:lnTo>
                    <a:pt x="968375" y="517525"/>
                  </a:lnTo>
                  <a:lnTo>
                    <a:pt x="822325" y="555625"/>
                  </a:lnTo>
                  <a:lnTo>
                    <a:pt x="720725" y="587375"/>
                  </a:lnTo>
                  <a:lnTo>
                    <a:pt x="638175" y="615950"/>
                  </a:lnTo>
                  <a:lnTo>
                    <a:pt x="571500" y="644525"/>
                  </a:lnTo>
                  <a:lnTo>
                    <a:pt x="549275" y="644525"/>
                  </a:lnTo>
                  <a:lnTo>
                    <a:pt x="469900" y="622300"/>
                  </a:lnTo>
                  <a:lnTo>
                    <a:pt x="368300" y="581025"/>
                  </a:lnTo>
                  <a:lnTo>
                    <a:pt x="263525" y="536575"/>
                  </a:lnTo>
                  <a:lnTo>
                    <a:pt x="222250" y="514350"/>
                  </a:lnTo>
                  <a:lnTo>
                    <a:pt x="142875" y="454025"/>
                  </a:lnTo>
                  <a:lnTo>
                    <a:pt x="111125" y="422275"/>
                  </a:lnTo>
                  <a:lnTo>
                    <a:pt x="69850" y="374650"/>
                  </a:lnTo>
                  <a:lnTo>
                    <a:pt x="31750" y="320675"/>
                  </a:lnTo>
                  <a:lnTo>
                    <a:pt x="19050" y="298450"/>
                  </a:lnTo>
                  <a:lnTo>
                    <a:pt x="3175" y="269875"/>
                  </a:lnTo>
                  <a:lnTo>
                    <a:pt x="0" y="244475"/>
                  </a:lnTo>
                  <a:lnTo>
                    <a:pt x="0" y="225425"/>
                  </a:lnTo>
                  <a:lnTo>
                    <a:pt x="6350" y="212725"/>
                  </a:lnTo>
                  <a:lnTo>
                    <a:pt x="12700" y="209550"/>
                  </a:lnTo>
                  <a:lnTo>
                    <a:pt x="38100" y="209550"/>
                  </a:lnTo>
                  <a:lnTo>
                    <a:pt x="69850" y="219075"/>
                  </a:lnTo>
                  <a:lnTo>
                    <a:pt x="158750" y="254000"/>
                  </a:lnTo>
                  <a:lnTo>
                    <a:pt x="250825" y="288925"/>
                  </a:lnTo>
                  <a:lnTo>
                    <a:pt x="336550" y="307975"/>
                  </a:lnTo>
                  <a:lnTo>
                    <a:pt x="425450" y="323850"/>
                  </a:lnTo>
                  <a:lnTo>
                    <a:pt x="498475" y="330200"/>
                  </a:lnTo>
                  <a:lnTo>
                    <a:pt x="593725" y="333375"/>
                  </a:lnTo>
                  <a:lnTo>
                    <a:pt x="793750" y="317500"/>
                  </a:lnTo>
                  <a:lnTo>
                    <a:pt x="1089025" y="282575"/>
                  </a:lnTo>
                  <a:lnTo>
                    <a:pt x="1209675" y="263525"/>
                  </a:lnTo>
                  <a:lnTo>
                    <a:pt x="1454150" y="238125"/>
                  </a:lnTo>
                  <a:lnTo>
                    <a:pt x="1819275" y="200025"/>
                  </a:lnTo>
                  <a:lnTo>
                    <a:pt x="2149475" y="168275"/>
                  </a:lnTo>
                  <a:lnTo>
                    <a:pt x="2438400" y="142875"/>
                  </a:lnTo>
                  <a:lnTo>
                    <a:pt x="2701925" y="117475"/>
                  </a:lnTo>
                  <a:lnTo>
                    <a:pt x="2959100" y="95250"/>
                  </a:lnTo>
                  <a:lnTo>
                    <a:pt x="3048000" y="85725"/>
                  </a:lnTo>
                  <a:lnTo>
                    <a:pt x="3114675" y="66675"/>
                  </a:lnTo>
                  <a:lnTo>
                    <a:pt x="3232150" y="25400"/>
                  </a:lnTo>
                  <a:lnTo>
                    <a:pt x="3289300" y="0"/>
                  </a:lnTo>
                  <a:lnTo>
                    <a:pt x="3305175" y="0"/>
                  </a:lnTo>
                  <a:lnTo>
                    <a:pt x="3378200" y="9525"/>
                  </a:lnTo>
                  <a:lnTo>
                    <a:pt x="3492500" y="34925"/>
                  </a:lnTo>
                  <a:lnTo>
                    <a:pt x="3609975" y="66675"/>
                  </a:lnTo>
                  <a:lnTo>
                    <a:pt x="3663950" y="82550"/>
                  </a:lnTo>
                  <a:lnTo>
                    <a:pt x="3727450" y="111125"/>
                  </a:lnTo>
                  <a:lnTo>
                    <a:pt x="3778250" y="136525"/>
                  </a:lnTo>
                  <a:lnTo>
                    <a:pt x="3819525" y="158750"/>
                  </a:lnTo>
                  <a:lnTo>
                    <a:pt x="3857625" y="184150"/>
                  </a:lnTo>
                  <a:lnTo>
                    <a:pt x="3895725" y="215900"/>
                  </a:lnTo>
                  <a:lnTo>
                    <a:pt x="3924300" y="247650"/>
                  </a:lnTo>
                  <a:lnTo>
                    <a:pt x="3937000" y="276225"/>
                  </a:lnTo>
                  <a:lnTo>
                    <a:pt x="3937000" y="295275"/>
                  </a:lnTo>
                  <a:lnTo>
                    <a:pt x="3927475" y="320675"/>
                  </a:lnTo>
                  <a:lnTo>
                    <a:pt x="3898900" y="342900"/>
                  </a:lnTo>
                  <a:lnTo>
                    <a:pt x="3867150" y="358775"/>
                  </a:lnTo>
                  <a:lnTo>
                    <a:pt x="3838575" y="365125"/>
                  </a:lnTo>
                  <a:lnTo>
                    <a:pt x="3778250" y="365125"/>
                  </a:lnTo>
                  <a:lnTo>
                    <a:pt x="3686175" y="361950"/>
                  </a:lnTo>
                  <a:lnTo>
                    <a:pt x="3517900" y="349250"/>
                  </a:lnTo>
                  <a:lnTo>
                    <a:pt x="3327400" y="339725"/>
                  </a:lnTo>
                  <a:lnTo>
                    <a:pt x="3051175" y="333375"/>
                  </a:lnTo>
                  <a:lnTo>
                    <a:pt x="2841625" y="333375"/>
                  </a:lnTo>
                  <a:lnTo>
                    <a:pt x="2673350" y="333375"/>
                  </a:lnTo>
                  <a:lnTo>
                    <a:pt x="2616200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19E9A47F-A12D-490F-99AA-C0BBA7CE5DF0}"/>
              </a:ext>
            </a:extLst>
          </p:cNvPr>
          <p:cNvSpPr/>
          <p:nvPr/>
        </p:nvSpPr>
        <p:spPr>
          <a:xfrm>
            <a:off x="4811713" y="1619250"/>
            <a:ext cx="1704975" cy="1614488"/>
          </a:xfrm>
          <a:custGeom>
            <a:avLst/>
            <a:gdLst>
              <a:gd name="connsiteX0" fmla="*/ 573882 w 1704975"/>
              <a:gd name="connsiteY0" fmla="*/ 164306 h 1614488"/>
              <a:gd name="connsiteX1" fmla="*/ 764382 w 1704975"/>
              <a:gd name="connsiteY1" fmla="*/ 128588 h 1614488"/>
              <a:gd name="connsiteX2" fmla="*/ 962025 w 1704975"/>
              <a:gd name="connsiteY2" fmla="*/ 90488 h 1614488"/>
              <a:gd name="connsiteX3" fmla="*/ 1114425 w 1704975"/>
              <a:gd name="connsiteY3" fmla="*/ 57150 h 1614488"/>
              <a:gd name="connsiteX4" fmla="*/ 1245394 w 1704975"/>
              <a:gd name="connsiteY4" fmla="*/ 33338 h 1614488"/>
              <a:gd name="connsiteX5" fmla="*/ 1350169 w 1704975"/>
              <a:gd name="connsiteY5" fmla="*/ 14288 h 1614488"/>
              <a:gd name="connsiteX6" fmla="*/ 1450182 w 1704975"/>
              <a:gd name="connsiteY6" fmla="*/ 0 h 1614488"/>
              <a:gd name="connsiteX7" fmla="*/ 1493044 w 1704975"/>
              <a:gd name="connsiteY7" fmla="*/ 2381 h 1614488"/>
              <a:gd name="connsiteX8" fmla="*/ 1540669 w 1704975"/>
              <a:gd name="connsiteY8" fmla="*/ 28575 h 1614488"/>
              <a:gd name="connsiteX9" fmla="*/ 1607344 w 1704975"/>
              <a:gd name="connsiteY9" fmla="*/ 83344 h 1614488"/>
              <a:gd name="connsiteX10" fmla="*/ 1616869 w 1704975"/>
              <a:gd name="connsiteY10" fmla="*/ 90488 h 1614488"/>
              <a:gd name="connsiteX11" fmla="*/ 1652588 w 1704975"/>
              <a:gd name="connsiteY11" fmla="*/ 123825 h 1614488"/>
              <a:gd name="connsiteX12" fmla="*/ 1676400 w 1704975"/>
              <a:gd name="connsiteY12" fmla="*/ 147638 h 1614488"/>
              <a:gd name="connsiteX13" fmla="*/ 1693069 w 1704975"/>
              <a:gd name="connsiteY13" fmla="*/ 173831 h 1614488"/>
              <a:gd name="connsiteX14" fmla="*/ 1700213 w 1704975"/>
              <a:gd name="connsiteY14" fmla="*/ 192881 h 1614488"/>
              <a:gd name="connsiteX15" fmla="*/ 1704975 w 1704975"/>
              <a:gd name="connsiteY15" fmla="*/ 211931 h 1614488"/>
              <a:gd name="connsiteX16" fmla="*/ 1704975 w 1704975"/>
              <a:gd name="connsiteY16" fmla="*/ 240506 h 1614488"/>
              <a:gd name="connsiteX17" fmla="*/ 1695450 w 1704975"/>
              <a:gd name="connsiteY17" fmla="*/ 264319 h 1614488"/>
              <a:gd name="connsiteX18" fmla="*/ 1674019 w 1704975"/>
              <a:gd name="connsiteY18" fmla="*/ 290513 h 1614488"/>
              <a:gd name="connsiteX19" fmla="*/ 1650207 w 1704975"/>
              <a:gd name="connsiteY19" fmla="*/ 319088 h 1614488"/>
              <a:gd name="connsiteX20" fmla="*/ 1631157 w 1704975"/>
              <a:gd name="connsiteY20" fmla="*/ 352425 h 1614488"/>
              <a:gd name="connsiteX21" fmla="*/ 1616869 w 1704975"/>
              <a:gd name="connsiteY21" fmla="*/ 392906 h 1614488"/>
              <a:gd name="connsiteX22" fmla="*/ 1604963 w 1704975"/>
              <a:gd name="connsiteY22" fmla="*/ 445294 h 1614488"/>
              <a:gd name="connsiteX23" fmla="*/ 1593057 w 1704975"/>
              <a:gd name="connsiteY23" fmla="*/ 535781 h 1614488"/>
              <a:gd name="connsiteX24" fmla="*/ 1569244 w 1704975"/>
              <a:gd name="connsiteY24" fmla="*/ 790575 h 1614488"/>
              <a:gd name="connsiteX25" fmla="*/ 1550194 w 1704975"/>
              <a:gd name="connsiteY25" fmla="*/ 1021556 h 1614488"/>
              <a:gd name="connsiteX26" fmla="*/ 1540669 w 1704975"/>
              <a:gd name="connsiteY26" fmla="*/ 1152525 h 1614488"/>
              <a:gd name="connsiteX27" fmla="*/ 1531144 w 1704975"/>
              <a:gd name="connsiteY27" fmla="*/ 1269206 h 1614488"/>
              <a:gd name="connsiteX28" fmla="*/ 1521619 w 1704975"/>
              <a:gd name="connsiteY28" fmla="*/ 1362075 h 1614488"/>
              <a:gd name="connsiteX29" fmla="*/ 1512094 w 1704975"/>
              <a:gd name="connsiteY29" fmla="*/ 1414463 h 1614488"/>
              <a:gd name="connsiteX30" fmla="*/ 1500188 w 1704975"/>
              <a:gd name="connsiteY30" fmla="*/ 1462088 h 1614488"/>
              <a:gd name="connsiteX31" fmla="*/ 1481138 w 1704975"/>
              <a:gd name="connsiteY31" fmla="*/ 1524000 h 1614488"/>
              <a:gd name="connsiteX32" fmla="*/ 1459707 w 1704975"/>
              <a:gd name="connsiteY32" fmla="*/ 1564481 h 1614488"/>
              <a:gd name="connsiteX33" fmla="*/ 1440657 w 1704975"/>
              <a:gd name="connsiteY33" fmla="*/ 1585913 h 1614488"/>
              <a:gd name="connsiteX34" fmla="*/ 1421607 w 1704975"/>
              <a:gd name="connsiteY34" fmla="*/ 1604963 h 1614488"/>
              <a:gd name="connsiteX35" fmla="*/ 1397794 w 1704975"/>
              <a:gd name="connsiteY35" fmla="*/ 1614488 h 1614488"/>
              <a:gd name="connsiteX36" fmla="*/ 1364457 w 1704975"/>
              <a:gd name="connsiteY36" fmla="*/ 1614488 h 1614488"/>
              <a:gd name="connsiteX37" fmla="*/ 1319213 w 1704975"/>
              <a:gd name="connsiteY37" fmla="*/ 1597819 h 1614488"/>
              <a:gd name="connsiteX38" fmla="*/ 1295400 w 1704975"/>
              <a:gd name="connsiteY38" fmla="*/ 1412081 h 1614488"/>
              <a:gd name="connsiteX39" fmla="*/ 1295400 w 1704975"/>
              <a:gd name="connsiteY39" fmla="*/ 1343025 h 1614488"/>
              <a:gd name="connsiteX40" fmla="*/ 1307307 w 1704975"/>
              <a:gd name="connsiteY40" fmla="*/ 1166813 h 1614488"/>
              <a:gd name="connsiteX41" fmla="*/ 1326357 w 1704975"/>
              <a:gd name="connsiteY41" fmla="*/ 1000125 h 1614488"/>
              <a:gd name="connsiteX42" fmla="*/ 1340644 w 1704975"/>
              <a:gd name="connsiteY42" fmla="*/ 866775 h 1614488"/>
              <a:gd name="connsiteX43" fmla="*/ 1338263 w 1704975"/>
              <a:gd name="connsiteY43" fmla="*/ 721519 h 1614488"/>
              <a:gd name="connsiteX44" fmla="*/ 1352550 w 1704975"/>
              <a:gd name="connsiteY44" fmla="*/ 602456 h 1614488"/>
              <a:gd name="connsiteX45" fmla="*/ 1371600 w 1704975"/>
              <a:gd name="connsiteY45" fmla="*/ 433388 h 1614488"/>
              <a:gd name="connsiteX46" fmla="*/ 1381125 w 1704975"/>
              <a:gd name="connsiteY46" fmla="*/ 347663 h 1614488"/>
              <a:gd name="connsiteX47" fmla="*/ 1381125 w 1704975"/>
              <a:gd name="connsiteY47" fmla="*/ 323850 h 1614488"/>
              <a:gd name="connsiteX48" fmla="*/ 1376363 w 1704975"/>
              <a:gd name="connsiteY48" fmla="*/ 297656 h 1614488"/>
              <a:gd name="connsiteX49" fmla="*/ 1362075 w 1704975"/>
              <a:gd name="connsiteY49" fmla="*/ 266700 h 1614488"/>
              <a:gd name="connsiteX50" fmla="*/ 1340644 w 1704975"/>
              <a:gd name="connsiteY50" fmla="*/ 245269 h 1614488"/>
              <a:gd name="connsiteX51" fmla="*/ 1312069 w 1704975"/>
              <a:gd name="connsiteY51" fmla="*/ 233363 h 1614488"/>
              <a:gd name="connsiteX52" fmla="*/ 1262063 w 1704975"/>
              <a:gd name="connsiteY52" fmla="*/ 223838 h 1614488"/>
              <a:gd name="connsiteX53" fmla="*/ 1193007 w 1704975"/>
              <a:gd name="connsiteY53" fmla="*/ 238125 h 1614488"/>
              <a:gd name="connsiteX54" fmla="*/ 912019 w 1704975"/>
              <a:gd name="connsiteY54" fmla="*/ 283369 h 1614488"/>
              <a:gd name="connsiteX55" fmla="*/ 614363 w 1704975"/>
              <a:gd name="connsiteY55" fmla="*/ 326231 h 1614488"/>
              <a:gd name="connsiteX56" fmla="*/ 290513 w 1704975"/>
              <a:gd name="connsiteY56" fmla="*/ 366713 h 1614488"/>
              <a:gd name="connsiteX57" fmla="*/ 119063 w 1704975"/>
              <a:gd name="connsiteY57" fmla="*/ 385763 h 1614488"/>
              <a:gd name="connsiteX58" fmla="*/ 38100 w 1704975"/>
              <a:gd name="connsiteY58" fmla="*/ 390525 h 1614488"/>
              <a:gd name="connsiteX59" fmla="*/ 0 w 1704975"/>
              <a:gd name="connsiteY59" fmla="*/ 235744 h 1614488"/>
              <a:gd name="connsiteX60" fmla="*/ 119063 w 1704975"/>
              <a:gd name="connsiteY60" fmla="*/ 226219 h 1614488"/>
              <a:gd name="connsiteX61" fmla="*/ 238125 w 1704975"/>
              <a:gd name="connsiteY61" fmla="*/ 214313 h 1614488"/>
              <a:gd name="connsiteX62" fmla="*/ 378619 w 1704975"/>
              <a:gd name="connsiteY62" fmla="*/ 195263 h 1614488"/>
              <a:gd name="connsiteX63" fmla="*/ 573882 w 1704975"/>
              <a:gd name="connsiteY63" fmla="*/ 164306 h 1614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1704975" h="1614488">
                <a:moveTo>
                  <a:pt x="573882" y="164306"/>
                </a:moveTo>
                <a:lnTo>
                  <a:pt x="764382" y="128588"/>
                </a:lnTo>
                <a:lnTo>
                  <a:pt x="962025" y="90488"/>
                </a:lnTo>
                <a:lnTo>
                  <a:pt x="1114425" y="57150"/>
                </a:lnTo>
                <a:lnTo>
                  <a:pt x="1245394" y="33338"/>
                </a:lnTo>
                <a:lnTo>
                  <a:pt x="1350169" y="14288"/>
                </a:lnTo>
                <a:lnTo>
                  <a:pt x="1450182" y="0"/>
                </a:lnTo>
                <a:lnTo>
                  <a:pt x="1493044" y="2381"/>
                </a:lnTo>
                <a:lnTo>
                  <a:pt x="1540669" y="28575"/>
                </a:lnTo>
                <a:lnTo>
                  <a:pt x="1607344" y="83344"/>
                </a:lnTo>
                <a:lnTo>
                  <a:pt x="1616869" y="90488"/>
                </a:lnTo>
                <a:lnTo>
                  <a:pt x="1652588" y="123825"/>
                </a:lnTo>
                <a:lnTo>
                  <a:pt x="1676400" y="147638"/>
                </a:lnTo>
                <a:lnTo>
                  <a:pt x="1693069" y="173831"/>
                </a:lnTo>
                <a:lnTo>
                  <a:pt x="1700213" y="192881"/>
                </a:lnTo>
                <a:lnTo>
                  <a:pt x="1704975" y="211931"/>
                </a:lnTo>
                <a:lnTo>
                  <a:pt x="1704975" y="240506"/>
                </a:lnTo>
                <a:lnTo>
                  <a:pt x="1695450" y="264319"/>
                </a:lnTo>
                <a:lnTo>
                  <a:pt x="1674019" y="290513"/>
                </a:lnTo>
                <a:lnTo>
                  <a:pt x="1650207" y="319088"/>
                </a:lnTo>
                <a:lnTo>
                  <a:pt x="1631157" y="352425"/>
                </a:lnTo>
                <a:lnTo>
                  <a:pt x="1616869" y="392906"/>
                </a:lnTo>
                <a:lnTo>
                  <a:pt x="1604963" y="445294"/>
                </a:lnTo>
                <a:lnTo>
                  <a:pt x="1593057" y="535781"/>
                </a:lnTo>
                <a:lnTo>
                  <a:pt x="1569244" y="790575"/>
                </a:lnTo>
                <a:lnTo>
                  <a:pt x="1550194" y="1021556"/>
                </a:lnTo>
                <a:lnTo>
                  <a:pt x="1540669" y="1152525"/>
                </a:lnTo>
                <a:lnTo>
                  <a:pt x="1531144" y="1269206"/>
                </a:lnTo>
                <a:lnTo>
                  <a:pt x="1521619" y="1362075"/>
                </a:lnTo>
                <a:lnTo>
                  <a:pt x="1512094" y="1414463"/>
                </a:lnTo>
                <a:lnTo>
                  <a:pt x="1500188" y="1462088"/>
                </a:lnTo>
                <a:lnTo>
                  <a:pt x="1481138" y="1524000"/>
                </a:lnTo>
                <a:lnTo>
                  <a:pt x="1459707" y="1564481"/>
                </a:lnTo>
                <a:lnTo>
                  <a:pt x="1440657" y="1585913"/>
                </a:lnTo>
                <a:lnTo>
                  <a:pt x="1421607" y="1604963"/>
                </a:lnTo>
                <a:lnTo>
                  <a:pt x="1397794" y="1614488"/>
                </a:lnTo>
                <a:lnTo>
                  <a:pt x="1364457" y="1614488"/>
                </a:lnTo>
                <a:lnTo>
                  <a:pt x="1319213" y="1597819"/>
                </a:lnTo>
                <a:lnTo>
                  <a:pt x="1295400" y="1412081"/>
                </a:lnTo>
                <a:lnTo>
                  <a:pt x="1295400" y="1343025"/>
                </a:lnTo>
                <a:lnTo>
                  <a:pt x="1307307" y="1166813"/>
                </a:lnTo>
                <a:lnTo>
                  <a:pt x="1326357" y="1000125"/>
                </a:lnTo>
                <a:lnTo>
                  <a:pt x="1340644" y="866775"/>
                </a:lnTo>
                <a:cubicBezTo>
                  <a:pt x="1339850" y="818356"/>
                  <a:pt x="1339057" y="769938"/>
                  <a:pt x="1338263" y="721519"/>
                </a:cubicBezTo>
                <a:lnTo>
                  <a:pt x="1352550" y="602456"/>
                </a:lnTo>
                <a:lnTo>
                  <a:pt x="1371600" y="433388"/>
                </a:lnTo>
                <a:lnTo>
                  <a:pt x="1381125" y="347663"/>
                </a:lnTo>
                <a:lnTo>
                  <a:pt x="1381125" y="323850"/>
                </a:lnTo>
                <a:lnTo>
                  <a:pt x="1376363" y="297656"/>
                </a:lnTo>
                <a:lnTo>
                  <a:pt x="1362075" y="266700"/>
                </a:lnTo>
                <a:lnTo>
                  <a:pt x="1340644" y="245269"/>
                </a:lnTo>
                <a:lnTo>
                  <a:pt x="1312069" y="233363"/>
                </a:lnTo>
                <a:lnTo>
                  <a:pt x="1262063" y="223838"/>
                </a:lnTo>
                <a:lnTo>
                  <a:pt x="1193007" y="238125"/>
                </a:lnTo>
                <a:lnTo>
                  <a:pt x="912019" y="283369"/>
                </a:lnTo>
                <a:lnTo>
                  <a:pt x="614363" y="326231"/>
                </a:lnTo>
                <a:lnTo>
                  <a:pt x="290513" y="366713"/>
                </a:lnTo>
                <a:lnTo>
                  <a:pt x="119063" y="385763"/>
                </a:lnTo>
                <a:lnTo>
                  <a:pt x="38100" y="390525"/>
                </a:lnTo>
                <a:lnTo>
                  <a:pt x="0" y="235744"/>
                </a:lnTo>
                <a:lnTo>
                  <a:pt x="119063" y="226219"/>
                </a:lnTo>
                <a:lnTo>
                  <a:pt x="238125" y="214313"/>
                </a:lnTo>
                <a:lnTo>
                  <a:pt x="378619" y="195263"/>
                </a:lnTo>
                <a:lnTo>
                  <a:pt x="573882" y="1643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1F5C54BA-6CA7-444F-8EA5-159F40933341}"/>
              </a:ext>
            </a:extLst>
          </p:cNvPr>
          <p:cNvSpPr/>
          <p:nvPr/>
        </p:nvSpPr>
        <p:spPr>
          <a:xfrm>
            <a:off x="2770188" y="1906588"/>
            <a:ext cx="877887" cy="631825"/>
          </a:xfrm>
          <a:custGeom>
            <a:avLst/>
            <a:gdLst>
              <a:gd name="connsiteX0" fmla="*/ 350044 w 878681"/>
              <a:gd name="connsiteY0" fmla="*/ 402431 h 633412"/>
              <a:gd name="connsiteX1" fmla="*/ 271462 w 878681"/>
              <a:gd name="connsiteY1" fmla="*/ 338137 h 633412"/>
              <a:gd name="connsiteX2" fmla="*/ 200025 w 878681"/>
              <a:gd name="connsiteY2" fmla="*/ 273844 h 633412"/>
              <a:gd name="connsiteX3" fmla="*/ 126206 w 878681"/>
              <a:gd name="connsiteY3" fmla="*/ 204787 h 633412"/>
              <a:gd name="connsiteX4" fmla="*/ 26194 w 878681"/>
              <a:gd name="connsiteY4" fmla="*/ 104775 h 633412"/>
              <a:gd name="connsiteX5" fmla="*/ 16669 w 878681"/>
              <a:gd name="connsiteY5" fmla="*/ 92869 h 633412"/>
              <a:gd name="connsiteX6" fmla="*/ 7144 w 878681"/>
              <a:gd name="connsiteY6" fmla="*/ 78581 h 633412"/>
              <a:gd name="connsiteX7" fmla="*/ 0 w 878681"/>
              <a:gd name="connsiteY7" fmla="*/ 40481 h 633412"/>
              <a:gd name="connsiteX8" fmla="*/ 0 w 878681"/>
              <a:gd name="connsiteY8" fmla="*/ 16669 h 633412"/>
              <a:gd name="connsiteX9" fmla="*/ 4762 w 878681"/>
              <a:gd name="connsiteY9" fmla="*/ 2381 h 633412"/>
              <a:gd name="connsiteX10" fmla="*/ 19050 w 878681"/>
              <a:gd name="connsiteY10" fmla="*/ 0 h 633412"/>
              <a:gd name="connsiteX11" fmla="*/ 40481 w 878681"/>
              <a:gd name="connsiteY11" fmla="*/ 9525 h 633412"/>
              <a:gd name="connsiteX12" fmla="*/ 69056 w 878681"/>
              <a:gd name="connsiteY12" fmla="*/ 35719 h 633412"/>
              <a:gd name="connsiteX13" fmla="*/ 104775 w 878681"/>
              <a:gd name="connsiteY13" fmla="*/ 64294 h 633412"/>
              <a:gd name="connsiteX14" fmla="*/ 142875 w 878681"/>
              <a:gd name="connsiteY14" fmla="*/ 85725 h 633412"/>
              <a:gd name="connsiteX15" fmla="*/ 197644 w 878681"/>
              <a:gd name="connsiteY15" fmla="*/ 114300 h 633412"/>
              <a:gd name="connsiteX16" fmla="*/ 250031 w 878681"/>
              <a:gd name="connsiteY16" fmla="*/ 135731 h 633412"/>
              <a:gd name="connsiteX17" fmla="*/ 328612 w 878681"/>
              <a:gd name="connsiteY17" fmla="*/ 157162 h 633412"/>
              <a:gd name="connsiteX18" fmla="*/ 402431 w 878681"/>
              <a:gd name="connsiteY18" fmla="*/ 169069 h 633412"/>
              <a:gd name="connsiteX19" fmla="*/ 473869 w 878681"/>
              <a:gd name="connsiteY19" fmla="*/ 176212 h 633412"/>
              <a:gd name="connsiteX20" fmla="*/ 550069 w 878681"/>
              <a:gd name="connsiteY20" fmla="*/ 178594 h 633412"/>
              <a:gd name="connsiteX21" fmla="*/ 590550 w 878681"/>
              <a:gd name="connsiteY21" fmla="*/ 202406 h 633412"/>
              <a:gd name="connsiteX22" fmla="*/ 635794 w 878681"/>
              <a:gd name="connsiteY22" fmla="*/ 230981 h 633412"/>
              <a:gd name="connsiteX23" fmla="*/ 692944 w 878681"/>
              <a:gd name="connsiteY23" fmla="*/ 276225 h 633412"/>
              <a:gd name="connsiteX24" fmla="*/ 740569 w 878681"/>
              <a:gd name="connsiteY24" fmla="*/ 321469 h 633412"/>
              <a:gd name="connsiteX25" fmla="*/ 795337 w 878681"/>
              <a:gd name="connsiteY25" fmla="*/ 381000 h 633412"/>
              <a:gd name="connsiteX26" fmla="*/ 828675 w 878681"/>
              <a:gd name="connsiteY26" fmla="*/ 421481 h 633412"/>
              <a:gd name="connsiteX27" fmla="*/ 859631 w 878681"/>
              <a:gd name="connsiteY27" fmla="*/ 464344 h 633412"/>
              <a:gd name="connsiteX28" fmla="*/ 873919 w 878681"/>
              <a:gd name="connsiteY28" fmla="*/ 507206 h 633412"/>
              <a:gd name="connsiteX29" fmla="*/ 878681 w 878681"/>
              <a:gd name="connsiteY29" fmla="*/ 547687 h 633412"/>
              <a:gd name="connsiteX30" fmla="*/ 876300 w 878681"/>
              <a:gd name="connsiteY30" fmla="*/ 590550 h 633412"/>
              <a:gd name="connsiteX31" fmla="*/ 866775 w 878681"/>
              <a:gd name="connsiteY31" fmla="*/ 616744 h 633412"/>
              <a:gd name="connsiteX32" fmla="*/ 845344 w 878681"/>
              <a:gd name="connsiteY32" fmla="*/ 628650 h 633412"/>
              <a:gd name="connsiteX33" fmla="*/ 826294 w 878681"/>
              <a:gd name="connsiteY33" fmla="*/ 633412 h 633412"/>
              <a:gd name="connsiteX34" fmla="*/ 783431 w 878681"/>
              <a:gd name="connsiteY34" fmla="*/ 628650 h 633412"/>
              <a:gd name="connsiteX35" fmla="*/ 719137 w 878681"/>
              <a:gd name="connsiteY35" fmla="*/ 611981 h 633412"/>
              <a:gd name="connsiteX36" fmla="*/ 633412 w 878681"/>
              <a:gd name="connsiteY36" fmla="*/ 581025 h 633412"/>
              <a:gd name="connsiteX37" fmla="*/ 545306 w 878681"/>
              <a:gd name="connsiteY37" fmla="*/ 533400 h 633412"/>
              <a:gd name="connsiteX38" fmla="*/ 473869 w 878681"/>
              <a:gd name="connsiteY38" fmla="*/ 490537 h 633412"/>
              <a:gd name="connsiteX39" fmla="*/ 350044 w 878681"/>
              <a:gd name="connsiteY39" fmla="*/ 402431 h 633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878681" h="633412">
                <a:moveTo>
                  <a:pt x="350044" y="402431"/>
                </a:moveTo>
                <a:lnTo>
                  <a:pt x="271462" y="338137"/>
                </a:lnTo>
                <a:lnTo>
                  <a:pt x="200025" y="273844"/>
                </a:lnTo>
                <a:lnTo>
                  <a:pt x="126206" y="204787"/>
                </a:lnTo>
                <a:lnTo>
                  <a:pt x="26194" y="104775"/>
                </a:lnTo>
                <a:lnTo>
                  <a:pt x="16669" y="92869"/>
                </a:lnTo>
                <a:lnTo>
                  <a:pt x="7144" y="78581"/>
                </a:lnTo>
                <a:lnTo>
                  <a:pt x="0" y="40481"/>
                </a:lnTo>
                <a:lnTo>
                  <a:pt x="0" y="16669"/>
                </a:lnTo>
                <a:lnTo>
                  <a:pt x="4762" y="2381"/>
                </a:lnTo>
                <a:lnTo>
                  <a:pt x="19050" y="0"/>
                </a:lnTo>
                <a:lnTo>
                  <a:pt x="40481" y="9525"/>
                </a:lnTo>
                <a:lnTo>
                  <a:pt x="69056" y="35719"/>
                </a:lnTo>
                <a:lnTo>
                  <a:pt x="104775" y="64294"/>
                </a:lnTo>
                <a:lnTo>
                  <a:pt x="142875" y="85725"/>
                </a:lnTo>
                <a:lnTo>
                  <a:pt x="197644" y="114300"/>
                </a:lnTo>
                <a:lnTo>
                  <a:pt x="250031" y="135731"/>
                </a:lnTo>
                <a:lnTo>
                  <a:pt x="328612" y="157162"/>
                </a:lnTo>
                <a:lnTo>
                  <a:pt x="402431" y="169069"/>
                </a:lnTo>
                <a:lnTo>
                  <a:pt x="473869" y="176212"/>
                </a:lnTo>
                <a:lnTo>
                  <a:pt x="550069" y="178594"/>
                </a:lnTo>
                <a:lnTo>
                  <a:pt x="590550" y="202406"/>
                </a:lnTo>
                <a:lnTo>
                  <a:pt x="635794" y="230981"/>
                </a:lnTo>
                <a:lnTo>
                  <a:pt x="692944" y="276225"/>
                </a:lnTo>
                <a:lnTo>
                  <a:pt x="740569" y="321469"/>
                </a:lnTo>
                <a:lnTo>
                  <a:pt x="795337" y="381000"/>
                </a:lnTo>
                <a:lnTo>
                  <a:pt x="828675" y="421481"/>
                </a:lnTo>
                <a:lnTo>
                  <a:pt x="859631" y="464344"/>
                </a:lnTo>
                <a:lnTo>
                  <a:pt x="873919" y="507206"/>
                </a:lnTo>
                <a:lnTo>
                  <a:pt x="878681" y="547687"/>
                </a:lnTo>
                <a:lnTo>
                  <a:pt x="876300" y="590550"/>
                </a:lnTo>
                <a:lnTo>
                  <a:pt x="866775" y="616744"/>
                </a:lnTo>
                <a:lnTo>
                  <a:pt x="845344" y="628650"/>
                </a:lnTo>
                <a:lnTo>
                  <a:pt x="826294" y="633412"/>
                </a:lnTo>
                <a:lnTo>
                  <a:pt x="783431" y="628650"/>
                </a:lnTo>
                <a:lnTo>
                  <a:pt x="719137" y="611981"/>
                </a:lnTo>
                <a:lnTo>
                  <a:pt x="633412" y="581025"/>
                </a:lnTo>
                <a:lnTo>
                  <a:pt x="545306" y="533400"/>
                </a:lnTo>
                <a:lnTo>
                  <a:pt x="473869" y="490537"/>
                </a:lnTo>
                <a:lnTo>
                  <a:pt x="350044" y="4024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25DABB22-A7A2-48C7-AB5E-5F45C007674C}"/>
              </a:ext>
            </a:extLst>
          </p:cNvPr>
          <p:cNvSpPr/>
          <p:nvPr/>
        </p:nvSpPr>
        <p:spPr>
          <a:xfrm>
            <a:off x="4867275" y="2335213"/>
            <a:ext cx="1350963" cy="381000"/>
          </a:xfrm>
          <a:custGeom>
            <a:avLst/>
            <a:gdLst>
              <a:gd name="connsiteX0" fmla="*/ 573881 w 1350169"/>
              <a:gd name="connsiteY0" fmla="*/ 66675 h 381000"/>
              <a:gd name="connsiteX1" fmla="*/ 773906 w 1350169"/>
              <a:gd name="connsiteY1" fmla="*/ 33338 h 381000"/>
              <a:gd name="connsiteX2" fmla="*/ 890588 w 1350169"/>
              <a:gd name="connsiteY2" fmla="*/ 19050 h 381000"/>
              <a:gd name="connsiteX3" fmla="*/ 997744 w 1350169"/>
              <a:gd name="connsiteY3" fmla="*/ 9525 h 381000"/>
              <a:gd name="connsiteX4" fmla="*/ 1131094 w 1350169"/>
              <a:gd name="connsiteY4" fmla="*/ 2382 h 381000"/>
              <a:gd name="connsiteX5" fmla="*/ 1350169 w 1350169"/>
              <a:gd name="connsiteY5" fmla="*/ 0 h 381000"/>
              <a:gd name="connsiteX6" fmla="*/ 1328738 w 1350169"/>
              <a:gd name="connsiteY6" fmla="*/ 180975 h 381000"/>
              <a:gd name="connsiteX7" fmla="*/ 1173956 w 1350169"/>
              <a:gd name="connsiteY7" fmla="*/ 180975 h 381000"/>
              <a:gd name="connsiteX8" fmla="*/ 1019175 w 1350169"/>
              <a:gd name="connsiteY8" fmla="*/ 185738 h 381000"/>
              <a:gd name="connsiteX9" fmla="*/ 909638 w 1350169"/>
              <a:gd name="connsiteY9" fmla="*/ 192882 h 381000"/>
              <a:gd name="connsiteX10" fmla="*/ 845344 w 1350169"/>
              <a:gd name="connsiteY10" fmla="*/ 200025 h 381000"/>
              <a:gd name="connsiteX11" fmla="*/ 678656 w 1350169"/>
              <a:gd name="connsiteY11" fmla="*/ 228600 h 381000"/>
              <a:gd name="connsiteX12" fmla="*/ 426244 w 1350169"/>
              <a:gd name="connsiteY12" fmla="*/ 280988 h 381000"/>
              <a:gd name="connsiteX13" fmla="*/ 119063 w 1350169"/>
              <a:gd name="connsiteY13" fmla="*/ 352425 h 381000"/>
              <a:gd name="connsiteX14" fmla="*/ 0 w 1350169"/>
              <a:gd name="connsiteY14" fmla="*/ 381000 h 381000"/>
              <a:gd name="connsiteX15" fmla="*/ 0 w 1350169"/>
              <a:gd name="connsiteY15" fmla="*/ 183357 h 381000"/>
              <a:gd name="connsiteX16" fmla="*/ 188119 w 1350169"/>
              <a:gd name="connsiteY16" fmla="*/ 140494 h 381000"/>
              <a:gd name="connsiteX17" fmla="*/ 373856 w 1350169"/>
              <a:gd name="connsiteY17" fmla="*/ 104775 h 381000"/>
              <a:gd name="connsiteX18" fmla="*/ 573881 w 1350169"/>
              <a:gd name="connsiteY18" fmla="*/ 66675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350169" h="381000">
                <a:moveTo>
                  <a:pt x="573881" y="66675"/>
                </a:moveTo>
                <a:lnTo>
                  <a:pt x="773906" y="33338"/>
                </a:lnTo>
                <a:lnTo>
                  <a:pt x="890588" y="19050"/>
                </a:lnTo>
                <a:lnTo>
                  <a:pt x="997744" y="9525"/>
                </a:lnTo>
                <a:lnTo>
                  <a:pt x="1131094" y="2382"/>
                </a:lnTo>
                <a:lnTo>
                  <a:pt x="1350169" y="0"/>
                </a:lnTo>
                <a:lnTo>
                  <a:pt x="1328738" y="180975"/>
                </a:lnTo>
                <a:lnTo>
                  <a:pt x="1173956" y="180975"/>
                </a:lnTo>
                <a:lnTo>
                  <a:pt x="1019175" y="185738"/>
                </a:lnTo>
                <a:lnTo>
                  <a:pt x="909638" y="192882"/>
                </a:lnTo>
                <a:lnTo>
                  <a:pt x="845344" y="200025"/>
                </a:lnTo>
                <a:lnTo>
                  <a:pt x="678656" y="228600"/>
                </a:lnTo>
                <a:lnTo>
                  <a:pt x="426244" y="280988"/>
                </a:lnTo>
                <a:lnTo>
                  <a:pt x="119063" y="352425"/>
                </a:lnTo>
                <a:lnTo>
                  <a:pt x="0" y="381000"/>
                </a:lnTo>
                <a:lnTo>
                  <a:pt x="0" y="183357"/>
                </a:lnTo>
                <a:lnTo>
                  <a:pt x="188119" y="140494"/>
                </a:lnTo>
                <a:lnTo>
                  <a:pt x="373856" y="104775"/>
                </a:lnTo>
                <a:lnTo>
                  <a:pt x="573881" y="666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8766DBC5-8123-4B98-AEAC-4689736B0689}"/>
              </a:ext>
            </a:extLst>
          </p:cNvPr>
          <p:cNvSpPr/>
          <p:nvPr/>
        </p:nvSpPr>
        <p:spPr>
          <a:xfrm>
            <a:off x="4887913" y="2992438"/>
            <a:ext cx="1289050" cy="303212"/>
          </a:xfrm>
          <a:custGeom>
            <a:avLst/>
            <a:gdLst>
              <a:gd name="connsiteX0" fmla="*/ 473869 w 1288257"/>
              <a:gd name="connsiteY0" fmla="*/ 95250 h 302419"/>
              <a:gd name="connsiteX1" fmla="*/ 628650 w 1288257"/>
              <a:gd name="connsiteY1" fmla="*/ 71438 h 302419"/>
              <a:gd name="connsiteX2" fmla="*/ 842963 w 1288257"/>
              <a:gd name="connsiteY2" fmla="*/ 35719 h 302419"/>
              <a:gd name="connsiteX3" fmla="*/ 976313 w 1288257"/>
              <a:gd name="connsiteY3" fmla="*/ 11907 h 302419"/>
              <a:gd name="connsiteX4" fmla="*/ 1038225 w 1288257"/>
              <a:gd name="connsiteY4" fmla="*/ 2382 h 302419"/>
              <a:gd name="connsiteX5" fmla="*/ 1085850 w 1288257"/>
              <a:gd name="connsiteY5" fmla="*/ 0 h 302419"/>
              <a:gd name="connsiteX6" fmla="*/ 1159669 w 1288257"/>
              <a:gd name="connsiteY6" fmla="*/ 4763 h 302419"/>
              <a:gd name="connsiteX7" fmla="*/ 1276350 w 1288257"/>
              <a:gd name="connsiteY7" fmla="*/ 21432 h 302419"/>
              <a:gd name="connsiteX8" fmla="*/ 1288257 w 1288257"/>
              <a:gd name="connsiteY8" fmla="*/ 235744 h 302419"/>
              <a:gd name="connsiteX9" fmla="*/ 1243013 w 1288257"/>
              <a:gd name="connsiteY9" fmla="*/ 223838 h 302419"/>
              <a:gd name="connsiteX10" fmla="*/ 1207294 w 1288257"/>
              <a:gd name="connsiteY10" fmla="*/ 214313 h 302419"/>
              <a:gd name="connsiteX11" fmla="*/ 1128713 w 1288257"/>
              <a:gd name="connsiteY11" fmla="*/ 197644 h 302419"/>
              <a:gd name="connsiteX12" fmla="*/ 1062038 w 1288257"/>
              <a:gd name="connsiteY12" fmla="*/ 190500 h 302419"/>
              <a:gd name="connsiteX13" fmla="*/ 992982 w 1288257"/>
              <a:gd name="connsiteY13" fmla="*/ 192882 h 302419"/>
              <a:gd name="connsiteX14" fmla="*/ 876300 w 1288257"/>
              <a:gd name="connsiteY14" fmla="*/ 202407 h 302419"/>
              <a:gd name="connsiteX15" fmla="*/ 692944 w 1288257"/>
              <a:gd name="connsiteY15" fmla="*/ 226219 h 302419"/>
              <a:gd name="connsiteX16" fmla="*/ 431007 w 1288257"/>
              <a:gd name="connsiteY16" fmla="*/ 269082 h 302419"/>
              <a:gd name="connsiteX17" fmla="*/ 364332 w 1288257"/>
              <a:gd name="connsiteY17" fmla="*/ 280988 h 302419"/>
              <a:gd name="connsiteX18" fmla="*/ 302419 w 1288257"/>
              <a:gd name="connsiteY18" fmla="*/ 288132 h 302419"/>
              <a:gd name="connsiteX19" fmla="*/ 171450 w 1288257"/>
              <a:gd name="connsiteY19" fmla="*/ 300038 h 302419"/>
              <a:gd name="connsiteX20" fmla="*/ 2382 w 1288257"/>
              <a:gd name="connsiteY20" fmla="*/ 302419 h 302419"/>
              <a:gd name="connsiteX21" fmla="*/ 0 w 1288257"/>
              <a:gd name="connsiteY21" fmla="*/ 154782 h 302419"/>
              <a:gd name="connsiteX22" fmla="*/ 214313 w 1288257"/>
              <a:gd name="connsiteY22" fmla="*/ 133350 h 302419"/>
              <a:gd name="connsiteX23" fmla="*/ 473869 w 1288257"/>
              <a:gd name="connsiteY23" fmla="*/ 95250 h 302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288257" h="302419">
                <a:moveTo>
                  <a:pt x="473869" y="95250"/>
                </a:moveTo>
                <a:lnTo>
                  <a:pt x="628650" y="71438"/>
                </a:lnTo>
                <a:lnTo>
                  <a:pt x="842963" y="35719"/>
                </a:lnTo>
                <a:lnTo>
                  <a:pt x="976313" y="11907"/>
                </a:lnTo>
                <a:lnTo>
                  <a:pt x="1038225" y="2382"/>
                </a:lnTo>
                <a:lnTo>
                  <a:pt x="1085850" y="0"/>
                </a:lnTo>
                <a:lnTo>
                  <a:pt x="1159669" y="4763"/>
                </a:lnTo>
                <a:lnTo>
                  <a:pt x="1276350" y="21432"/>
                </a:lnTo>
                <a:lnTo>
                  <a:pt x="1288257" y="235744"/>
                </a:lnTo>
                <a:lnTo>
                  <a:pt x="1243013" y="223838"/>
                </a:lnTo>
                <a:lnTo>
                  <a:pt x="1207294" y="214313"/>
                </a:lnTo>
                <a:lnTo>
                  <a:pt x="1128713" y="197644"/>
                </a:lnTo>
                <a:lnTo>
                  <a:pt x="1062038" y="190500"/>
                </a:lnTo>
                <a:lnTo>
                  <a:pt x="992982" y="192882"/>
                </a:lnTo>
                <a:lnTo>
                  <a:pt x="876300" y="202407"/>
                </a:lnTo>
                <a:lnTo>
                  <a:pt x="692944" y="226219"/>
                </a:lnTo>
                <a:lnTo>
                  <a:pt x="431007" y="269082"/>
                </a:lnTo>
                <a:lnTo>
                  <a:pt x="364332" y="280988"/>
                </a:lnTo>
                <a:lnTo>
                  <a:pt x="302419" y="288132"/>
                </a:lnTo>
                <a:lnTo>
                  <a:pt x="171450" y="300038"/>
                </a:lnTo>
                <a:lnTo>
                  <a:pt x="2382" y="302419"/>
                </a:lnTo>
                <a:lnTo>
                  <a:pt x="0" y="154782"/>
                </a:lnTo>
                <a:lnTo>
                  <a:pt x="214313" y="133350"/>
                </a:lnTo>
                <a:lnTo>
                  <a:pt x="473869" y="952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B3BE1E62-1250-41E5-8D8E-9B1BA27EF1FA}"/>
              </a:ext>
            </a:extLst>
          </p:cNvPr>
          <p:cNvSpPr/>
          <p:nvPr/>
        </p:nvSpPr>
        <p:spPr>
          <a:xfrm>
            <a:off x="4549775" y="1776413"/>
            <a:ext cx="442913" cy="3324225"/>
          </a:xfrm>
          <a:custGeom>
            <a:avLst/>
            <a:gdLst>
              <a:gd name="connsiteX0" fmla="*/ 177679 w 442032"/>
              <a:gd name="connsiteY0" fmla="*/ 1222089 h 3323909"/>
              <a:gd name="connsiteX1" fmla="*/ 182013 w 442032"/>
              <a:gd name="connsiteY1" fmla="*/ 957737 h 3323909"/>
              <a:gd name="connsiteX2" fmla="*/ 177679 w 442032"/>
              <a:gd name="connsiteY2" fmla="*/ 797392 h 3323909"/>
              <a:gd name="connsiteX3" fmla="*/ 177679 w 442032"/>
              <a:gd name="connsiteY3" fmla="*/ 658715 h 3323909"/>
              <a:gd name="connsiteX4" fmla="*/ 173346 w 442032"/>
              <a:gd name="connsiteY4" fmla="*/ 524372 h 3323909"/>
              <a:gd name="connsiteX5" fmla="*/ 173346 w 442032"/>
              <a:gd name="connsiteY5" fmla="*/ 433365 h 3323909"/>
              <a:gd name="connsiteX6" fmla="*/ 164678 w 442032"/>
              <a:gd name="connsiteY6" fmla="*/ 338025 h 3323909"/>
              <a:gd name="connsiteX7" fmla="*/ 156011 w 442032"/>
              <a:gd name="connsiteY7" fmla="*/ 290355 h 3323909"/>
              <a:gd name="connsiteX8" fmla="*/ 147344 w 442032"/>
              <a:gd name="connsiteY8" fmla="*/ 242685 h 3323909"/>
              <a:gd name="connsiteX9" fmla="*/ 130009 w 442032"/>
              <a:gd name="connsiteY9" fmla="*/ 199348 h 3323909"/>
              <a:gd name="connsiteX10" fmla="*/ 108341 w 442032"/>
              <a:gd name="connsiteY10" fmla="*/ 151678 h 3323909"/>
              <a:gd name="connsiteX11" fmla="*/ 91006 w 442032"/>
              <a:gd name="connsiteY11" fmla="*/ 138677 h 3323909"/>
              <a:gd name="connsiteX12" fmla="*/ 78005 w 442032"/>
              <a:gd name="connsiteY12" fmla="*/ 125676 h 3323909"/>
              <a:gd name="connsiteX13" fmla="*/ 34669 w 442032"/>
              <a:gd name="connsiteY13" fmla="*/ 91007 h 3323909"/>
              <a:gd name="connsiteX14" fmla="*/ 13001 w 442032"/>
              <a:gd name="connsiteY14" fmla="*/ 69339 h 3323909"/>
              <a:gd name="connsiteX15" fmla="*/ 0 w 442032"/>
              <a:gd name="connsiteY15" fmla="*/ 43337 h 3323909"/>
              <a:gd name="connsiteX16" fmla="*/ 0 w 442032"/>
              <a:gd name="connsiteY16" fmla="*/ 30336 h 3323909"/>
              <a:gd name="connsiteX17" fmla="*/ 4333 w 442032"/>
              <a:gd name="connsiteY17" fmla="*/ 21668 h 3323909"/>
              <a:gd name="connsiteX18" fmla="*/ 17334 w 442032"/>
              <a:gd name="connsiteY18" fmla="*/ 13001 h 3323909"/>
              <a:gd name="connsiteX19" fmla="*/ 47670 w 442032"/>
              <a:gd name="connsiteY19" fmla="*/ 4334 h 3323909"/>
              <a:gd name="connsiteX20" fmla="*/ 86673 w 442032"/>
              <a:gd name="connsiteY20" fmla="*/ 0 h 3323909"/>
              <a:gd name="connsiteX21" fmla="*/ 147344 w 442032"/>
              <a:gd name="connsiteY21" fmla="*/ 4334 h 3323909"/>
              <a:gd name="connsiteX22" fmla="*/ 203681 w 442032"/>
              <a:gd name="connsiteY22" fmla="*/ 17335 h 3323909"/>
              <a:gd name="connsiteX23" fmla="*/ 281687 w 442032"/>
              <a:gd name="connsiteY23" fmla="*/ 47670 h 3323909"/>
              <a:gd name="connsiteX24" fmla="*/ 338024 w 442032"/>
              <a:gd name="connsiteY24" fmla="*/ 69339 h 3323909"/>
              <a:gd name="connsiteX25" fmla="*/ 364026 w 442032"/>
              <a:gd name="connsiteY25" fmla="*/ 82340 h 3323909"/>
              <a:gd name="connsiteX26" fmla="*/ 424697 w 442032"/>
              <a:gd name="connsiteY26" fmla="*/ 247018 h 3323909"/>
              <a:gd name="connsiteX27" fmla="*/ 437698 w 442032"/>
              <a:gd name="connsiteY27" fmla="*/ 299022 h 3323909"/>
              <a:gd name="connsiteX28" fmla="*/ 442032 w 442032"/>
              <a:gd name="connsiteY28" fmla="*/ 372694 h 3323909"/>
              <a:gd name="connsiteX29" fmla="*/ 437698 w 442032"/>
              <a:gd name="connsiteY29" fmla="*/ 472368 h 3323909"/>
              <a:gd name="connsiteX30" fmla="*/ 433365 w 442032"/>
              <a:gd name="connsiteY30" fmla="*/ 576376 h 3323909"/>
              <a:gd name="connsiteX31" fmla="*/ 420364 w 442032"/>
              <a:gd name="connsiteY31" fmla="*/ 736721 h 3323909"/>
              <a:gd name="connsiteX32" fmla="*/ 416030 w 442032"/>
              <a:gd name="connsiteY32" fmla="*/ 1087746 h 3323909"/>
              <a:gd name="connsiteX33" fmla="*/ 420364 w 442032"/>
              <a:gd name="connsiteY33" fmla="*/ 1412770 h 3323909"/>
              <a:gd name="connsiteX34" fmla="*/ 407363 w 442032"/>
              <a:gd name="connsiteY34" fmla="*/ 1815799 h 3323909"/>
              <a:gd name="connsiteX35" fmla="*/ 390028 w 442032"/>
              <a:gd name="connsiteY35" fmla="*/ 2192827 h 3323909"/>
              <a:gd name="connsiteX36" fmla="*/ 377027 w 442032"/>
              <a:gd name="connsiteY36" fmla="*/ 2474514 h 3323909"/>
              <a:gd name="connsiteX37" fmla="*/ 346692 w 442032"/>
              <a:gd name="connsiteY37" fmla="*/ 2925213 h 3323909"/>
              <a:gd name="connsiteX38" fmla="*/ 307689 w 442032"/>
              <a:gd name="connsiteY38" fmla="*/ 3289240 h 3323909"/>
              <a:gd name="connsiteX39" fmla="*/ 273020 w 442032"/>
              <a:gd name="connsiteY39" fmla="*/ 3315242 h 3323909"/>
              <a:gd name="connsiteX40" fmla="*/ 247018 w 442032"/>
              <a:gd name="connsiteY40" fmla="*/ 3323909 h 3323909"/>
              <a:gd name="connsiteX41" fmla="*/ 229683 w 442032"/>
              <a:gd name="connsiteY41" fmla="*/ 3323909 h 3323909"/>
              <a:gd name="connsiteX42" fmla="*/ 195014 w 442032"/>
              <a:gd name="connsiteY42" fmla="*/ 3306575 h 3323909"/>
              <a:gd name="connsiteX43" fmla="*/ 173346 w 442032"/>
              <a:gd name="connsiteY43" fmla="*/ 3284906 h 3323909"/>
              <a:gd name="connsiteX44" fmla="*/ 147344 w 442032"/>
              <a:gd name="connsiteY44" fmla="*/ 3228569 h 3323909"/>
              <a:gd name="connsiteX45" fmla="*/ 121342 w 442032"/>
              <a:gd name="connsiteY45" fmla="*/ 3137562 h 3323909"/>
              <a:gd name="connsiteX46" fmla="*/ 95340 w 442032"/>
              <a:gd name="connsiteY46" fmla="*/ 3011886 h 3323909"/>
              <a:gd name="connsiteX47" fmla="*/ 86673 w 442032"/>
              <a:gd name="connsiteY47" fmla="*/ 2903545 h 3323909"/>
              <a:gd name="connsiteX48" fmla="*/ 99674 w 442032"/>
              <a:gd name="connsiteY48" fmla="*/ 2838540 h 3323909"/>
              <a:gd name="connsiteX49" fmla="*/ 112675 w 442032"/>
              <a:gd name="connsiteY49" fmla="*/ 2764868 h 3323909"/>
              <a:gd name="connsiteX50" fmla="*/ 130009 w 442032"/>
              <a:gd name="connsiteY50" fmla="*/ 2630525 h 3323909"/>
              <a:gd name="connsiteX51" fmla="*/ 151677 w 442032"/>
              <a:gd name="connsiteY51" fmla="*/ 2361839 h 3323909"/>
              <a:gd name="connsiteX52" fmla="*/ 160345 w 442032"/>
              <a:gd name="connsiteY52" fmla="*/ 2127822 h 3323909"/>
              <a:gd name="connsiteX53" fmla="*/ 169012 w 442032"/>
              <a:gd name="connsiteY53" fmla="*/ 1906806 h 3323909"/>
              <a:gd name="connsiteX54" fmla="*/ 177679 w 442032"/>
              <a:gd name="connsiteY54" fmla="*/ 1222089 h 3323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442032" h="3323909">
                <a:moveTo>
                  <a:pt x="177679" y="1222089"/>
                </a:moveTo>
                <a:cubicBezTo>
                  <a:pt x="179124" y="1133972"/>
                  <a:pt x="180568" y="1045854"/>
                  <a:pt x="182013" y="957737"/>
                </a:cubicBezTo>
                <a:lnTo>
                  <a:pt x="177679" y="797392"/>
                </a:lnTo>
                <a:lnTo>
                  <a:pt x="177679" y="658715"/>
                </a:lnTo>
                <a:lnTo>
                  <a:pt x="173346" y="524372"/>
                </a:lnTo>
                <a:lnTo>
                  <a:pt x="173346" y="433365"/>
                </a:lnTo>
                <a:lnTo>
                  <a:pt x="164678" y="338025"/>
                </a:lnTo>
                <a:lnTo>
                  <a:pt x="156011" y="290355"/>
                </a:lnTo>
                <a:lnTo>
                  <a:pt x="147344" y="242685"/>
                </a:lnTo>
                <a:lnTo>
                  <a:pt x="130009" y="199348"/>
                </a:lnTo>
                <a:lnTo>
                  <a:pt x="108341" y="151678"/>
                </a:lnTo>
                <a:lnTo>
                  <a:pt x="91006" y="138677"/>
                </a:lnTo>
                <a:lnTo>
                  <a:pt x="78005" y="125676"/>
                </a:lnTo>
                <a:lnTo>
                  <a:pt x="34669" y="91007"/>
                </a:lnTo>
                <a:lnTo>
                  <a:pt x="13001" y="69339"/>
                </a:lnTo>
                <a:lnTo>
                  <a:pt x="0" y="43337"/>
                </a:lnTo>
                <a:lnTo>
                  <a:pt x="0" y="30336"/>
                </a:lnTo>
                <a:lnTo>
                  <a:pt x="4333" y="21668"/>
                </a:lnTo>
                <a:lnTo>
                  <a:pt x="17334" y="13001"/>
                </a:lnTo>
                <a:lnTo>
                  <a:pt x="47670" y="4334"/>
                </a:lnTo>
                <a:lnTo>
                  <a:pt x="86673" y="0"/>
                </a:lnTo>
                <a:lnTo>
                  <a:pt x="147344" y="4334"/>
                </a:lnTo>
                <a:lnTo>
                  <a:pt x="203681" y="17335"/>
                </a:lnTo>
                <a:lnTo>
                  <a:pt x="281687" y="47670"/>
                </a:lnTo>
                <a:lnTo>
                  <a:pt x="338024" y="69339"/>
                </a:lnTo>
                <a:lnTo>
                  <a:pt x="364026" y="82340"/>
                </a:lnTo>
                <a:lnTo>
                  <a:pt x="424697" y="247018"/>
                </a:lnTo>
                <a:lnTo>
                  <a:pt x="437698" y="299022"/>
                </a:lnTo>
                <a:lnTo>
                  <a:pt x="442032" y="372694"/>
                </a:lnTo>
                <a:lnTo>
                  <a:pt x="437698" y="472368"/>
                </a:lnTo>
                <a:lnTo>
                  <a:pt x="433365" y="576376"/>
                </a:lnTo>
                <a:lnTo>
                  <a:pt x="420364" y="736721"/>
                </a:lnTo>
                <a:cubicBezTo>
                  <a:pt x="418919" y="853729"/>
                  <a:pt x="417475" y="970738"/>
                  <a:pt x="416030" y="1087746"/>
                </a:cubicBezTo>
                <a:cubicBezTo>
                  <a:pt x="417475" y="1196087"/>
                  <a:pt x="418919" y="1304429"/>
                  <a:pt x="420364" y="1412770"/>
                </a:cubicBezTo>
                <a:lnTo>
                  <a:pt x="407363" y="1815799"/>
                </a:lnTo>
                <a:lnTo>
                  <a:pt x="390028" y="2192827"/>
                </a:lnTo>
                <a:lnTo>
                  <a:pt x="377027" y="2474514"/>
                </a:lnTo>
                <a:lnTo>
                  <a:pt x="346692" y="2925213"/>
                </a:lnTo>
                <a:lnTo>
                  <a:pt x="307689" y="3289240"/>
                </a:lnTo>
                <a:lnTo>
                  <a:pt x="273020" y="3315242"/>
                </a:lnTo>
                <a:lnTo>
                  <a:pt x="247018" y="3323909"/>
                </a:lnTo>
                <a:lnTo>
                  <a:pt x="229683" y="3323909"/>
                </a:lnTo>
                <a:lnTo>
                  <a:pt x="195014" y="3306575"/>
                </a:lnTo>
                <a:lnTo>
                  <a:pt x="173346" y="3284906"/>
                </a:lnTo>
                <a:lnTo>
                  <a:pt x="147344" y="3228569"/>
                </a:lnTo>
                <a:lnTo>
                  <a:pt x="121342" y="3137562"/>
                </a:lnTo>
                <a:lnTo>
                  <a:pt x="95340" y="3011886"/>
                </a:lnTo>
                <a:lnTo>
                  <a:pt x="86673" y="2903545"/>
                </a:lnTo>
                <a:lnTo>
                  <a:pt x="99674" y="2838540"/>
                </a:lnTo>
                <a:lnTo>
                  <a:pt x="112675" y="2764868"/>
                </a:lnTo>
                <a:lnTo>
                  <a:pt x="130009" y="2630525"/>
                </a:lnTo>
                <a:lnTo>
                  <a:pt x="151677" y="2361839"/>
                </a:lnTo>
                <a:lnTo>
                  <a:pt x="160345" y="2127822"/>
                </a:lnTo>
                <a:lnTo>
                  <a:pt x="169012" y="1906806"/>
                </a:lnTo>
                <a:lnTo>
                  <a:pt x="177679" y="122208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500E6693-EA49-49F4-A65C-D66965F2E463}"/>
              </a:ext>
            </a:extLst>
          </p:cNvPr>
          <p:cNvSpPr/>
          <p:nvPr/>
        </p:nvSpPr>
        <p:spPr>
          <a:xfrm>
            <a:off x="4810125" y="4286250"/>
            <a:ext cx="1074738" cy="808038"/>
          </a:xfrm>
          <a:custGeom>
            <a:avLst/>
            <a:gdLst>
              <a:gd name="connsiteX0" fmla="*/ 573881 w 1073944"/>
              <a:gd name="connsiteY0" fmla="*/ 200025 h 807244"/>
              <a:gd name="connsiteX1" fmla="*/ 361950 w 1073944"/>
              <a:gd name="connsiteY1" fmla="*/ 280988 h 807244"/>
              <a:gd name="connsiteX2" fmla="*/ 257175 w 1073944"/>
              <a:gd name="connsiteY2" fmla="*/ 316706 h 807244"/>
              <a:gd name="connsiteX3" fmla="*/ 54769 w 1073944"/>
              <a:gd name="connsiteY3" fmla="*/ 383381 h 807244"/>
              <a:gd name="connsiteX4" fmla="*/ 35719 w 1073944"/>
              <a:gd name="connsiteY4" fmla="*/ 385763 h 807244"/>
              <a:gd name="connsiteX5" fmla="*/ 0 w 1073944"/>
              <a:gd name="connsiteY5" fmla="*/ 807244 h 807244"/>
              <a:gd name="connsiteX6" fmla="*/ 33338 w 1073944"/>
              <a:gd name="connsiteY6" fmla="*/ 788194 h 807244"/>
              <a:gd name="connsiteX7" fmla="*/ 50006 w 1073944"/>
              <a:gd name="connsiteY7" fmla="*/ 776288 h 807244"/>
              <a:gd name="connsiteX8" fmla="*/ 69056 w 1073944"/>
              <a:gd name="connsiteY8" fmla="*/ 752475 h 807244"/>
              <a:gd name="connsiteX9" fmla="*/ 92869 w 1073944"/>
              <a:gd name="connsiteY9" fmla="*/ 721519 h 807244"/>
              <a:gd name="connsiteX10" fmla="*/ 128588 w 1073944"/>
              <a:gd name="connsiteY10" fmla="*/ 681038 h 807244"/>
              <a:gd name="connsiteX11" fmla="*/ 169069 w 1073944"/>
              <a:gd name="connsiteY11" fmla="*/ 640556 h 807244"/>
              <a:gd name="connsiteX12" fmla="*/ 214313 w 1073944"/>
              <a:gd name="connsiteY12" fmla="*/ 600075 h 807244"/>
              <a:gd name="connsiteX13" fmla="*/ 261938 w 1073944"/>
              <a:gd name="connsiteY13" fmla="*/ 557213 h 807244"/>
              <a:gd name="connsiteX14" fmla="*/ 285750 w 1073944"/>
              <a:gd name="connsiteY14" fmla="*/ 540544 h 807244"/>
              <a:gd name="connsiteX15" fmla="*/ 421481 w 1073944"/>
              <a:gd name="connsiteY15" fmla="*/ 452438 h 807244"/>
              <a:gd name="connsiteX16" fmla="*/ 590550 w 1073944"/>
              <a:gd name="connsiteY16" fmla="*/ 342900 h 807244"/>
              <a:gd name="connsiteX17" fmla="*/ 714375 w 1073944"/>
              <a:gd name="connsiteY17" fmla="*/ 266700 h 807244"/>
              <a:gd name="connsiteX18" fmla="*/ 864394 w 1073944"/>
              <a:gd name="connsiteY18" fmla="*/ 173831 h 807244"/>
              <a:gd name="connsiteX19" fmla="*/ 966788 w 1073944"/>
              <a:gd name="connsiteY19" fmla="*/ 109538 h 807244"/>
              <a:gd name="connsiteX20" fmla="*/ 1040606 w 1073944"/>
              <a:gd name="connsiteY20" fmla="*/ 64294 h 807244"/>
              <a:gd name="connsiteX21" fmla="*/ 1057275 w 1073944"/>
              <a:gd name="connsiteY21" fmla="*/ 52388 h 807244"/>
              <a:gd name="connsiteX22" fmla="*/ 1071563 w 1073944"/>
              <a:gd name="connsiteY22" fmla="*/ 30956 h 807244"/>
              <a:gd name="connsiteX23" fmla="*/ 1073944 w 1073944"/>
              <a:gd name="connsiteY23" fmla="*/ 14288 h 807244"/>
              <a:gd name="connsiteX24" fmla="*/ 1073944 w 1073944"/>
              <a:gd name="connsiteY24" fmla="*/ 2381 h 807244"/>
              <a:gd name="connsiteX25" fmla="*/ 1062038 w 1073944"/>
              <a:gd name="connsiteY25" fmla="*/ 0 h 807244"/>
              <a:gd name="connsiteX26" fmla="*/ 1028700 w 1073944"/>
              <a:gd name="connsiteY26" fmla="*/ 4763 h 807244"/>
              <a:gd name="connsiteX27" fmla="*/ 919163 w 1073944"/>
              <a:gd name="connsiteY27" fmla="*/ 54769 h 807244"/>
              <a:gd name="connsiteX28" fmla="*/ 669131 w 1073944"/>
              <a:gd name="connsiteY28" fmla="*/ 164306 h 807244"/>
              <a:gd name="connsiteX29" fmla="*/ 573881 w 1073944"/>
              <a:gd name="connsiteY29" fmla="*/ 200025 h 807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073944" h="807244">
                <a:moveTo>
                  <a:pt x="573881" y="200025"/>
                </a:moveTo>
                <a:lnTo>
                  <a:pt x="361950" y="280988"/>
                </a:lnTo>
                <a:lnTo>
                  <a:pt x="257175" y="316706"/>
                </a:lnTo>
                <a:lnTo>
                  <a:pt x="54769" y="383381"/>
                </a:lnTo>
                <a:lnTo>
                  <a:pt x="35719" y="385763"/>
                </a:lnTo>
                <a:lnTo>
                  <a:pt x="0" y="807244"/>
                </a:lnTo>
                <a:lnTo>
                  <a:pt x="33338" y="788194"/>
                </a:lnTo>
                <a:lnTo>
                  <a:pt x="50006" y="776288"/>
                </a:lnTo>
                <a:lnTo>
                  <a:pt x="69056" y="752475"/>
                </a:lnTo>
                <a:lnTo>
                  <a:pt x="92869" y="721519"/>
                </a:lnTo>
                <a:lnTo>
                  <a:pt x="128588" y="681038"/>
                </a:lnTo>
                <a:lnTo>
                  <a:pt x="169069" y="640556"/>
                </a:lnTo>
                <a:lnTo>
                  <a:pt x="214313" y="600075"/>
                </a:lnTo>
                <a:lnTo>
                  <a:pt x="261938" y="557213"/>
                </a:lnTo>
                <a:lnTo>
                  <a:pt x="285750" y="540544"/>
                </a:lnTo>
                <a:lnTo>
                  <a:pt x="421481" y="452438"/>
                </a:lnTo>
                <a:lnTo>
                  <a:pt x="590550" y="342900"/>
                </a:lnTo>
                <a:lnTo>
                  <a:pt x="714375" y="266700"/>
                </a:lnTo>
                <a:lnTo>
                  <a:pt x="864394" y="173831"/>
                </a:lnTo>
                <a:lnTo>
                  <a:pt x="966788" y="109538"/>
                </a:lnTo>
                <a:lnTo>
                  <a:pt x="1040606" y="64294"/>
                </a:lnTo>
                <a:lnTo>
                  <a:pt x="1057275" y="52388"/>
                </a:lnTo>
                <a:lnTo>
                  <a:pt x="1071563" y="30956"/>
                </a:lnTo>
                <a:lnTo>
                  <a:pt x="1073944" y="14288"/>
                </a:lnTo>
                <a:lnTo>
                  <a:pt x="1073944" y="2381"/>
                </a:lnTo>
                <a:lnTo>
                  <a:pt x="1062038" y="0"/>
                </a:lnTo>
                <a:lnTo>
                  <a:pt x="1028700" y="4763"/>
                </a:lnTo>
                <a:lnTo>
                  <a:pt x="919163" y="54769"/>
                </a:lnTo>
                <a:lnTo>
                  <a:pt x="669131" y="164306"/>
                </a:lnTo>
                <a:lnTo>
                  <a:pt x="573881" y="2000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4B4EA167-CACD-4CC3-9D46-0AF3B48BA477}"/>
              </a:ext>
            </a:extLst>
          </p:cNvPr>
          <p:cNvSpPr/>
          <p:nvPr/>
        </p:nvSpPr>
        <p:spPr>
          <a:xfrm>
            <a:off x="5726113" y="2992438"/>
            <a:ext cx="1236662" cy="904875"/>
          </a:xfrm>
          <a:custGeom>
            <a:avLst/>
            <a:gdLst>
              <a:gd name="connsiteX0" fmla="*/ 547688 w 1235869"/>
              <a:gd name="connsiteY0" fmla="*/ 469107 h 904875"/>
              <a:gd name="connsiteX1" fmla="*/ 631032 w 1235869"/>
              <a:gd name="connsiteY1" fmla="*/ 402432 h 904875"/>
              <a:gd name="connsiteX2" fmla="*/ 704850 w 1235869"/>
              <a:gd name="connsiteY2" fmla="*/ 338138 h 904875"/>
              <a:gd name="connsiteX3" fmla="*/ 759619 w 1235869"/>
              <a:gd name="connsiteY3" fmla="*/ 278607 h 904875"/>
              <a:gd name="connsiteX4" fmla="*/ 781050 w 1235869"/>
              <a:gd name="connsiteY4" fmla="*/ 250032 h 904875"/>
              <a:gd name="connsiteX5" fmla="*/ 792957 w 1235869"/>
              <a:gd name="connsiteY5" fmla="*/ 230982 h 904875"/>
              <a:gd name="connsiteX6" fmla="*/ 802482 w 1235869"/>
              <a:gd name="connsiteY6" fmla="*/ 207169 h 904875"/>
              <a:gd name="connsiteX7" fmla="*/ 807244 w 1235869"/>
              <a:gd name="connsiteY7" fmla="*/ 180975 h 904875"/>
              <a:gd name="connsiteX8" fmla="*/ 809625 w 1235869"/>
              <a:gd name="connsiteY8" fmla="*/ 157163 h 904875"/>
              <a:gd name="connsiteX9" fmla="*/ 807244 w 1235869"/>
              <a:gd name="connsiteY9" fmla="*/ 135732 h 904875"/>
              <a:gd name="connsiteX10" fmla="*/ 795338 w 1235869"/>
              <a:gd name="connsiteY10" fmla="*/ 111919 h 904875"/>
              <a:gd name="connsiteX11" fmla="*/ 783432 w 1235869"/>
              <a:gd name="connsiteY11" fmla="*/ 100013 h 904875"/>
              <a:gd name="connsiteX12" fmla="*/ 759619 w 1235869"/>
              <a:gd name="connsiteY12" fmla="*/ 69057 h 904875"/>
              <a:gd name="connsiteX13" fmla="*/ 747713 w 1235869"/>
              <a:gd name="connsiteY13" fmla="*/ 38100 h 904875"/>
              <a:gd name="connsiteX14" fmla="*/ 747713 w 1235869"/>
              <a:gd name="connsiteY14" fmla="*/ 14288 h 904875"/>
              <a:gd name="connsiteX15" fmla="*/ 757238 w 1235869"/>
              <a:gd name="connsiteY15" fmla="*/ 2382 h 904875"/>
              <a:gd name="connsiteX16" fmla="*/ 778669 w 1235869"/>
              <a:gd name="connsiteY16" fmla="*/ 0 h 904875"/>
              <a:gd name="connsiteX17" fmla="*/ 814388 w 1235869"/>
              <a:gd name="connsiteY17" fmla="*/ 9525 h 904875"/>
              <a:gd name="connsiteX18" fmla="*/ 852488 w 1235869"/>
              <a:gd name="connsiteY18" fmla="*/ 26194 h 904875"/>
              <a:gd name="connsiteX19" fmla="*/ 921544 w 1235869"/>
              <a:gd name="connsiteY19" fmla="*/ 69057 h 904875"/>
              <a:gd name="connsiteX20" fmla="*/ 990600 w 1235869"/>
              <a:gd name="connsiteY20" fmla="*/ 116682 h 904875"/>
              <a:gd name="connsiteX21" fmla="*/ 1064419 w 1235869"/>
              <a:gd name="connsiteY21" fmla="*/ 173832 h 904875"/>
              <a:gd name="connsiteX22" fmla="*/ 1114425 w 1235869"/>
              <a:gd name="connsiteY22" fmla="*/ 221457 h 904875"/>
              <a:gd name="connsiteX23" fmla="*/ 1162050 w 1235869"/>
              <a:gd name="connsiteY23" fmla="*/ 271463 h 904875"/>
              <a:gd name="connsiteX24" fmla="*/ 1197769 w 1235869"/>
              <a:gd name="connsiteY24" fmla="*/ 319088 h 904875"/>
              <a:gd name="connsiteX25" fmla="*/ 1219200 w 1235869"/>
              <a:gd name="connsiteY25" fmla="*/ 354807 h 904875"/>
              <a:gd name="connsiteX26" fmla="*/ 1233488 w 1235869"/>
              <a:gd name="connsiteY26" fmla="*/ 388144 h 904875"/>
              <a:gd name="connsiteX27" fmla="*/ 1235869 w 1235869"/>
              <a:gd name="connsiteY27" fmla="*/ 416719 h 904875"/>
              <a:gd name="connsiteX28" fmla="*/ 1226344 w 1235869"/>
              <a:gd name="connsiteY28" fmla="*/ 438150 h 904875"/>
              <a:gd name="connsiteX29" fmla="*/ 1207294 w 1235869"/>
              <a:gd name="connsiteY29" fmla="*/ 452438 h 904875"/>
              <a:gd name="connsiteX30" fmla="*/ 1171575 w 1235869"/>
              <a:gd name="connsiteY30" fmla="*/ 457200 h 904875"/>
              <a:gd name="connsiteX31" fmla="*/ 1090613 w 1235869"/>
              <a:gd name="connsiteY31" fmla="*/ 461963 h 904875"/>
              <a:gd name="connsiteX32" fmla="*/ 1038225 w 1235869"/>
              <a:gd name="connsiteY32" fmla="*/ 466725 h 904875"/>
              <a:gd name="connsiteX33" fmla="*/ 985838 w 1235869"/>
              <a:gd name="connsiteY33" fmla="*/ 478632 h 904875"/>
              <a:gd name="connsiteX34" fmla="*/ 842963 w 1235869"/>
              <a:gd name="connsiteY34" fmla="*/ 547688 h 904875"/>
              <a:gd name="connsiteX35" fmla="*/ 588169 w 1235869"/>
              <a:gd name="connsiteY35" fmla="*/ 661988 h 904875"/>
              <a:gd name="connsiteX36" fmla="*/ 340519 w 1235869"/>
              <a:gd name="connsiteY36" fmla="*/ 771525 h 904875"/>
              <a:gd name="connsiteX37" fmla="*/ 111919 w 1235869"/>
              <a:gd name="connsiteY37" fmla="*/ 871538 h 904875"/>
              <a:gd name="connsiteX38" fmla="*/ 35719 w 1235869"/>
              <a:gd name="connsiteY38" fmla="*/ 904875 h 904875"/>
              <a:gd name="connsiteX39" fmla="*/ 0 w 1235869"/>
              <a:gd name="connsiteY39" fmla="*/ 876300 h 904875"/>
              <a:gd name="connsiteX40" fmla="*/ 92869 w 1235869"/>
              <a:gd name="connsiteY40" fmla="*/ 800100 h 904875"/>
              <a:gd name="connsiteX41" fmla="*/ 252413 w 1235869"/>
              <a:gd name="connsiteY41" fmla="*/ 688182 h 904875"/>
              <a:gd name="connsiteX42" fmla="*/ 471488 w 1235869"/>
              <a:gd name="connsiteY42" fmla="*/ 531019 h 904875"/>
              <a:gd name="connsiteX43" fmla="*/ 547688 w 1235869"/>
              <a:gd name="connsiteY43" fmla="*/ 469107 h 904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235869" h="904875">
                <a:moveTo>
                  <a:pt x="547688" y="469107"/>
                </a:moveTo>
                <a:lnTo>
                  <a:pt x="631032" y="402432"/>
                </a:lnTo>
                <a:lnTo>
                  <a:pt x="704850" y="338138"/>
                </a:lnTo>
                <a:lnTo>
                  <a:pt x="759619" y="278607"/>
                </a:lnTo>
                <a:lnTo>
                  <a:pt x="781050" y="250032"/>
                </a:lnTo>
                <a:lnTo>
                  <a:pt x="792957" y="230982"/>
                </a:lnTo>
                <a:lnTo>
                  <a:pt x="802482" y="207169"/>
                </a:lnTo>
                <a:lnTo>
                  <a:pt x="807244" y="180975"/>
                </a:lnTo>
                <a:lnTo>
                  <a:pt x="809625" y="157163"/>
                </a:lnTo>
                <a:lnTo>
                  <a:pt x="807244" y="135732"/>
                </a:lnTo>
                <a:lnTo>
                  <a:pt x="795338" y="111919"/>
                </a:lnTo>
                <a:lnTo>
                  <a:pt x="783432" y="100013"/>
                </a:lnTo>
                <a:lnTo>
                  <a:pt x="759619" y="69057"/>
                </a:lnTo>
                <a:lnTo>
                  <a:pt x="747713" y="38100"/>
                </a:lnTo>
                <a:lnTo>
                  <a:pt x="747713" y="14288"/>
                </a:lnTo>
                <a:lnTo>
                  <a:pt x="757238" y="2382"/>
                </a:lnTo>
                <a:lnTo>
                  <a:pt x="778669" y="0"/>
                </a:lnTo>
                <a:lnTo>
                  <a:pt x="814388" y="9525"/>
                </a:lnTo>
                <a:lnTo>
                  <a:pt x="852488" y="26194"/>
                </a:lnTo>
                <a:lnTo>
                  <a:pt x="921544" y="69057"/>
                </a:lnTo>
                <a:lnTo>
                  <a:pt x="990600" y="116682"/>
                </a:lnTo>
                <a:lnTo>
                  <a:pt x="1064419" y="173832"/>
                </a:lnTo>
                <a:lnTo>
                  <a:pt x="1114425" y="221457"/>
                </a:lnTo>
                <a:lnTo>
                  <a:pt x="1162050" y="271463"/>
                </a:lnTo>
                <a:lnTo>
                  <a:pt x="1197769" y="319088"/>
                </a:lnTo>
                <a:lnTo>
                  <a:pt x="1219200" y="354807"/>
                </a:lnTo>
                <a:lnTo>
                  <a:pt x="1233488" y="388144"/>
                </a:lnTo>
                <a:lnTo>
                  <a:pt x="1235869" y="416719"/>
                </a:lnTo>
                <a:lnTo>
                  <a:pt x="1226344" y="438150"/>
                </a:lnTo>
                <a:lnTo>
                  <a:pt x="1207294" y="452438"/>
                </a:lnTo>
                <a:lnTo>
                  <a:pt x="1171575" y="457200"/>
                </a:lnTo>
                <a:lnTo>
                  <a:pt x="1090613" y="461963"/>
                </a:lnTo>
                <a:lnTo>
                  <a:pt x="1038225" y="466725"/>
                </a:lnTo>
                <a:lnTo>
                  <a:pt x="985838" y="478632"/>
                </a:lnTo>
                <a:lnTo>
                  <a:pt x="842963" y="547688"/>
                </a:lnTo>
                <a:lnTo>
                  <a:pt x="588169" y="661988"/>
                </a:lnTo>
                <a:lnTo>
                  <a:pt x="340519" y="771525"/>
                </a:lnTo>
                <a:lnTo>
                  <a:pt x="111919" y="871538"/>
                </a:lnTo>
                <a:lnTo>
                  <a:pt x="35719" y="904875"/>
                </a:lnTo>
                <a:lnTo>
                  <a:pt x="0" y="876300"/>
                </a:lnTo>
                <a:lnTo>
                  <a:pt x="92869" y="800100"/>
                </a:lnTo>
                <a:lnTo>
                  <a:pt x="252413" y="688182"/>
                </a:lnTo>
                <a:lnTo>
                  <a:pt x="471488" y="531019"/>
                </a:lnTo>
                <a:lnTo>
                  <a:pt x="547688" y="4691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F253B74F-B484-4D9A-84C0-759877E1B139}"/>
              </a:ext>
            </a:extLst>
          </p:cNvPr>
          <p:cNvSpPr/>
          <p:nvPr/>
        </p:nvSpPr>
        <p:spPr>
          <a:xfrm>
            <a:off x="5380038" y="3640138"/>
            <a:ext cx="1708150" cy="1495425"/>
          </a:xfrm>
          <a:custGeom>
            <a:avLst/>
            <a:gdLst>
              <a:gd name="connsiteX0" fmla="*/ 962025 w 1709737"/>
              <a:gd name="connsiteY0" fmla="*/ 490538 h 1495425"/>
              <a:gd name="connsiteX1" fmla="*/ 814387 w 1709737"/>
              <a:gd name="connsiteY1" fmla="*/ 402432 h 1495425"/>
              <a:gd name="connsiteX2" fmla="*/ 692944 w 1709737"/>
              <a:gd name="connsiteY2" fmla="*/ 333375 h 1495425"/>
              <a:gd name="connsiteX3" fmla="*/ 540544 w 1709737"/>
              <a:gd name="connsiteY3" fmla="*/ 245269 h 1495425"/>
              <a:gd name="connsiteX4" fmla="*/ 442912 w 1709737"/>
              <a:gd name="connsiteY4" fmla="*/ 192882 h 1495425"/>
              <a:gd name="connsiteX5" fmla="*/ 426244 w 1709737"/>
              <a:gd name="connsiteY5" fmla="*/ 173832 h 1495425"/>
              <a:gd name="connsiteX6" fmla="*/ 335756 w 1709737"/>
              <a:gd name="connsiteY6" fmla="*/ 130969 h 1495425"/>
              <a:gd name="connsiteX7" fmla="*/ 223837 w 1709737"/>
              <a:gd name="connsiteY7" fmla="*/ 80963 h 1495425"/>
              <a:gd name="connsiteX8" fmla="*/ 121444 w 1709737"/>
              <a:gd name="connsiteY8" fmla="*/ 38100 h 1495425"/>
              <a:gd name="connsiteX9" fmla="*/ 50006 w 1709737"/>
              <a:gd name="connsiteY9" fmla="*/ 9525 h 1495425"/>
              <a:gd name="connsiteX10" fmla="*/ 16669 w 1709737"/>
              <a:gd name="connsiteY10" fmla="*/ 0 h 1495425"/>
              <a:gd name="connsiteX11" fmla="*/ 4762 w 1709737"/>
              <a:gd name="connsiteY11" fmla="*/ 4763 h 1495425"/>
              <a:gd name="connsiteX12" fmla="*/ 0 w 1709737"/>
              <a:gd name="connsiteY12" fmla="*/ 14288 h 1495425"/>
              <a:gd name="connsiteX13" fmla="*/ 7144 w 1709737"/>
              <a:gd name="connsiteY13" fmla="*/ 40482 h 1495425"/>
              <a:gd name="connsiteX14" fmla="*/ 14287 w 1709737"/>
              <a:gd name="connsiteY14" fmla="*/ 54769 h 1495425"/>
              <a:gd name="connsiteX15" fmla="*/ 85725 w 1709737"/>
              <a:gd name="connsiteY15" fmla="*/ 104775 h 1495425"/>
              <a:gd name="connsiteX16" fmla="*/ 228600 w 1709737"/>
              <a:gd name="connsiteY16" fmla="*/ 200025 h 1495425"/>
              <a:gd name="connsiteX17" fmla="*/ 357187 w 1709737"/>
              <a:gd name="connsiteY17" fmla="*/ 290513 h 1495425"/>
              <a:gd name="connsiteX18" fmla="*/ 481012 w 1709737"/>
              <a:gd name="connsiteY18" fmla="*/ 378619 h 1495425"/>
              <a:gd name="connsiteX19" fmla="*/ 628650 w 1709737"/>
              <a:gd name="connsiteY19" fmla="*/ 490538 h 1495425"/>
              <a:gd name="connsiteX20" fmla="*/ 702469 w 1709737"/>
              <a:gd name="connsiteY20" fmla="*/ 550069 h 1495425"/>
              <a:gd name="connsiteX21" fmla="*/ 783431 w 1709737"/>
              <a:gd name="connsiteY21" fmla="*/ 623888 h 1495425"/>
              <a:gd name="connsiteX22" fmla="*/ 881062 w 1709737"/>
              <a:gd name="connsiteY22" fmla="*/ 719138 h 1495425"/>
              <a:gd name="connsiteX23" fmla="*/ 985837 w 1709737"/>
              <a:gd name="connsiteY23" fmla="*/ 828675 h 1495425"/>
              <a:gd name="connsiteX24" fmla="*/ 1066800 w 1709737"/>
              <a:gd name="connsiteY24" fmla="*/ 916782 h 1495425"/>
              <a:gd name="connsiteX25" fmla="*/ 1166812 w 1709737"/>
              <a:gd name="connsiteY25" fmla="*/ 1028700 h 1495425"/>
              <a:gd name="connsiteX26" fmla="*/ 1269206 w 1709737"/>
              <a:gd name="connsiteY26" fmla="*/ 1150144 h 1495425"/>
              <a:gd name="connsiteX27" fmla="*/ 1328737 w 1709737"/>
              <a:gd name="connsiteY27" fmla="*/ 1228725 h 1495425"/>
              <a:gd name="connsiteX28" fmla="*/ 1407319 w 1709737"/>
              <a:gd name="connsiteY28" fmla="*/ 1328738 h 1495425"/>
              <a:gd name="connsiteX29" fmla="*/ 1471612 w 1709737"/>
              <a:gd name="connsiteY29" fmla="*/ 1412082 h 1495425"/>
              <a:gd name="connsiteX30" fmla="*/ 1502569 w 1709737"/>
              <a:gd name="connsiteY30" fmla="*/ 1447800 h 1495425"/>
              <a:gd name="connsiteX31" fmla="*/ 1531144 w 1709737"/>
              <a:gd name="connsiteY31" fmla="*/ 1469232 h 1495425"/>
              <a:gd name="connsiteX32" fmla="*/ 1562100 w 1709737"/>
              <a:gd name="connsiteY32" fmla="*/ 1485900 h 1495425"/>
              <a:gd name="connsiteX33" fmla="*/ 1593056 w 1709737"/>
              <a:gd name="connsiteY33" fmla="*/ 1495425 h 1495425"/>
              <a:gd name="connsiteX34" fmla="*/ 1619250 w 1709737"/>
              <a:gd name="connsiteY34" fmla="*/ 1495425 h 1495425"/>
              <a:gd name="connsiteX35" fmla="*/ 1645444 w 1709737"/>
              <a:gd name="connsiteY35" fmla="*/ 1481138 h 1495425"/>
              <a:gd name="connsiteX36" fmla="*/ 1666875 w 1709737"/>
              <a:gd name="connsiteY36" fmla="*/ 1462088 h 1495425"/>
              <a:gd name="connsiteX37" fmla="*/ 1685925 w 1709737"/>
              <a:gd name="connsiteY37" fmla="*/ 1438275 h 1495425"/>
              <a:gd name="connsiteX38" fmla="*/ 1695450 w 1709737"/>
              <a:gd name="connsiteY38" fmla="*/ 1416844 h 1495425"/>
              <a:gd name="connsiteX39" fmla="*/ 1707356 w 1709737"/>
              <a:gd name="connsiteY39" fmla="*/ 1366838 h 1495425"/>
              <a:gd name="connsiteX40" fmla="*/ 1709737 w 1709737"/>
              <a:gd name="connsiteY40" fmla="*/ 1316832 h 1495425"/>
              <a:gd name="connsiteX41" fmla="*/ 1702594 w 1709737"/>
              <a:gd name="connsiteY41" fmla="*/ 1250157 h 1495425"/>
              <a:gd name="connsiteX42" fmla="*/ 1685925 w 1709737"/>
              <a:gd name="connsiteY42" fmla="*/ 1193007 h 1495425"/>
              <a:gd name="connsiteX43" fmla="*/ 1647825 w 1709737"/>
              <a:gd name="connsiteY43" fmla="*/ 1119188 h 1495425"/>
              <a:gd name="connsiteX44" fmla="*/ 1585912 w 1709737"/>
              <a:gd name="connsiteY44" fmla="*/ 1016794 h 1495425"/>
              <a:gd name="connsiteX45" fmla="*/ 1509712 w 1709737"/>
              <a:gd name="connsiteY45" fmla="*/ 912019 h 1495425"/>
              <a:gd name="connsiteX46" fmla="*/ 1438275 w 1709737"/>
              <a:gd name="connsiteY46" fmla="*/ 821532 h 1495425"/>
              <a:gd name="connsiteX47" fmla="*/ 1376362 w 1709737"/>
              <a:gd name="connsiteY47" fmla="*/ 750094 h 1495425"/>
              <a:gd name="connsiteX48" fmla="*/ 1335881 w 1709737"/>
              <a:gd name="connsiteY48" fmla="*/ 723900 h 1495425"/>
              <a:gd name="connsiteX49" fmla="*/ 1207294 w 1709737"/>
              <a:gd name="connsiteY49" fmla="*/ 640557 h 1495425"/>
              <a:gd name="connsiteX50" fmla="*/ 962025 w 1709737"/>
              <a:gd name="connsiteY50" fmla="*/ 490538 h 149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709737" h="1495425">
                <a:moveTo>
                  <a:pt x="962025" y="490538"/>
                </a:moveTo>
                <a:lnTo>
                  <a:pt x="814387" y="402432"/>
                </a:lnTo>
                <a:lnTo>
                  <a:pt x="692944" y="333375"/>
                </a:lnTo>
                <a:lnTo>
                  <a:pt x="540544" y="245269"/>
                </a:lnTo>
                <a:lnTo>
                  <a:pt x="442912" y="192882"/>
                </a:lnTo>
                <a:lnTo>
                  <a:pt x="426244" y="173832"/>
                </a:lnTo>
                <a:lnTo>
                  <a:pt x="335756" y="130969"/>
                </a:lnTo>
                <a:lnTo>
                  <a:pt x="223837" y="80963"/>
                </a:lnTo>
                <a:lnTo>
                  <a:pt x="121444" y="38100"/>
                </a:lnTo>
                <a:lnTo>
                  <a:pt x="50006" y="9525"/>
                </a:lnTo>
                <a:lnTo>
                  <a:pt x="16669" y="0"/>
                </a:lnTo>
                <a:lnTo>
                  <a:pt x="4762" y="4763"/>
                </a:lnTo>
                <a:lnTo>
                  <a:pt x="0" y="14288"/>
                </a:lnTo>
                <a:lnTo>
                  <a:pt x="7144" y="40482"/>
                </a:lnTo>
                <a:lnTo>
                  <a:pt x="14287" y="54769"/>
                </a:lnTo>
                <a:lnTo>
                  <a:pt x="85725" y="104775"/>
                </a:lnTo>
                <a:lnTo>
                  <a:pt x="228600" y="200025"/>
                </a:lnTo>
                <a:lnTo>
                  <a:pt x="357187" y="290513"/>
                </a:lnTo>
                <a:lnTo>
                  <a:pt x="481012" y="378619"/>
                </a:lnTo>
                <a:lnTo>
                  <a:pt x="628650" y="490538"/>
                </a:lnTo>
                <a:lnTo>
                  <a:pt x="702469" y="550069"/>
                </a:lnTo>
                <a:lnTo>
                  <a:pt x="783431" y="623888"/>
                </a:lnTo>
                <a:lnTo>
                  <a:pt x="881062" y="719138"/>
                </a:lnTo>
                <a:lnTo>
                  <a:pt x="985837" y="828675"/>
                </a:lnTo>
                <a:lnTo>
                  <a:pt x="1066800" y="916782"/>
                </a:lnTo>
                <a:lnTo>
                  <a:pt x="1166812" y="1028700"/>
                </a:lnTo>
                <a:lnTo>
                  <a:pt x="1269206" y="1150144"/>
                </a:lnTo>
                <a:lnTo>
                  <a:pt x="1328737" y="1228725"/>
                </a:lnTo>
                <a:lnTo>
                  <a:pt x="1407319" y="1328738"/>
                </a:lnTo>
                <a:lnTo>
                  <a:pt x="1471612" y="1412082"/>
                </a:lnTo>
                <a:lnTo>
                  <a:pt x="1502569" y="1447800"/>
                </a:lnTo>
                <a:lnTo>
                  <a:pt x="1531144" y="1469232"/>
                </a:lnTo>
                <a:lnTo>
                  <a:pt x="1562100" y="1485900"/>
                </a:lnTo>
                <a:lnTo>
                  <a:pt x="1593056" y="1495425"/>
                </a:lnTo>
                <a:lnTo>
                  <a:pt x="1619250" y="1495425"/>
                </a:lnTo>
                <a:lnTo>
                  <a:pt x="1645444" y="1481138"/>
                </a:lnTo>
                <a:lnTo>
                  <a:pt x="1666875" y="1462088"/>
                </a:lnTo>
                <a:lnTo>
                  <a:pt x="1685925" y="1438275"/>
                </a:lnTo>
                <a:lnTo>
                  <a:pt x="1695450" y="1416844"/>
                </a:lnTo>
                <a:lnTo>
                  <a:pt x="1707356" y="1366838"/>
                </a:lnTo>
                <a:lnTo>
                  <a:pt x="1709737" y="1316832"/>
                </a:lnTo>
                <a:lnTo>
                  <a:pt x="1702594" y="1250157"/>
                </a:lnTo>
                <a:lnTo>
                  <a:pt x="1685925" y="1193007"/>
                </a:lnTo>
                <a:lnTo>
                  <a:pt x="1647825" y="1119188"/>
                </a:lnTo>
                <a:lnTo>
                  <a:pt x="1585912" y="1016794"/>
                </a:lnTo>
                <a:lnTo>
                  <a:pt x="1509712" y="912019"/>
                </a:lnTo>
                <a:lnTo>
                  <a:pt x="1438275" y="821532"/>
                </a:lnTo>
                <a:lnTo>
                  <a:pt x="1376362" y="750094"/>
                </a:lnTo>
                <a:lnTo>
                  <a:pt x="1335881" y="723900"/>
                </a:lnTo>
                <a:lnTo>
                  <a:pt x="1207294" y="640557"/>
                </a:lnTo>
                <a:lnTo>
                  <a:pt x="962025" y="4905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5344CAE7-EA1F-4896-B233-1B7F75E3AB52}"/>
              </a:ext>
            </a:extLst>
          </p:cNvPr>
          <p:cNvSpPr/>
          <p:nvPr/>
        </p:nvSpPr>
        <p:spPr>
          <a:xfrm>
            <a:off x="2576513" y="3536950"/>
            <a:ext cx="1222375" cy="1362075"/>
          </a:xfrm>
          <a:custGeom>
            <a:avLst/>
            <a:gdLst>
              <a:gd name="connsiteX0" fmla="*/ 850106 w 1221581"/>
              <a:gd name="connsiteY0" fmla="*/ 557213 h 1362075"/>
              <a:gd name="connsiteX1" fmla="*/ 916781 w 1221581"/>
              <a:gd name="connsiteY1" fmla="*/ 447675 h 1362075"/>
              <a:gd name="connsiteX2" fmla="*/ 966787 w 1221581"/>
              <a:gd name="connsiteY2" fmla="*/ 371475 h 1362075"/>
              <a:gd name="connsiteX3" fmla="*/ 1002506 w 1221581"/>
              <a:gd name="connsiteY3" fmla="*/ 316706 h 1362075"/>
              <a:gd name="connsiteX4" fmla="*/ 1014412 w 1221581"/>
              <a:gd name="connsiteY4" fmla="*/ 300038 h 1362075"/>
              <a:gd name="connsiteX5" fmla="*/ 1045368 w 1221581"/>
              <a:gd name="connsiteY5" fmla="*/ 276225 h 1362075"/>
              <a:gd name="connsiteX6" fmla="*/ 1073943 w 1221581"/>
              <a:gd name="connsiteY6" fmla="*/ 257175 h 1362075"/>
              <a:gd name="connsiteX7" fmla="*/ 1107281 w 1221581"/>
              <a:gd name="connsiteY7" fmla="*/ 238125 h 1362075"/>
              <a:gd name="connsiteX8" fmla="*/ 1128712 w 1221581"/>
              <a:gd name="connsiteY8" fmla="*/ 226219 h 1362075"/>
              <a:gd name="connsiteX9" fmla="*/ 1143000 w 1221581"/>
              <a:gd name="connsiteY9" fmla="*/ 214313 h 1362075"/>
              <a:gd name="connsiteX10" fmla="*/ 1152525 w 1221581"/>
              <a:gd name="connsiteY10" fmla="*/ 204788 h 1362075"/>
              <a:gd name="connsiteX11" fmla="*/ 1152525 w 1221581"/>
              <a:gd name="connsiteY11" fmla="*/ 178594 h 1362075"/>
              <a:gd name="connsiteX12" fmla="*/ 1143000 w 1221581"/>
              <a:gd name="connsiteY12" fmla="*/ 152400 h 1362075"/>
              <a:gd name="connsiteX13" fmla="*/ 1109662 w 1221581"/>
              <a:gd name="connsiteY13" fmla="*/ 119063 h 1362075"/>
              <a:gd name="connsiteX14" fmla="*/ 1071562 w 1221581"/>
              <a:gd name="connsiteY14" fmla="*/ 85725 h 1362075"/>
              <a:gd name="connsiteX15" fmla="*/ 1040606 w 1221581"/>
              <a:gd name="connsiteY15" fmla="*/ 61913 h 1362075"/>
              <a:gd name="connsiteX16" fmla="*/ 990600 w 1221581"/>
              <a:gd name="connsiteY16" fmla="*/ 33338 h 1362075"/>
              <a:gd name="connsiteX17" fmla="*/ 928687 w 1221581"/>
              <a:gd name="connsiteY17" fmla="*/ 9525 h 1362075"/>
              <a:gd name="connsiteX18" fmla="*/ 902493 w 1221581"/>
              <a:gd name="connsiteY18" fmla="*/ 0 h 1362075"/>
              <a:gd name="connsiteX19" fmla="*/ 885825 w 1221581"/>
              <a:gd name="connsiteY19" fmla="*/ 0 h 1362075"/>
              <a:gd name="connsiteX20" fmla="*/ 866775 w 1221581"/>
              <a:gd name="connsiteY20" fmla="*/ 4763 h 1362075"/>
              <a:gd name="connsiteX21" fmla="*/ 826293 w 1221581"/>
              <a:gd name="connsiteY21" fmla="*/ 28575 h 1362075"/>
              <a:gd name="connsiteX22" fmla="*/ 776287 w 1221581"/>
              <a:gd name="connsiteY22" fmla="*/ 73819 h 1362075"/>
              <a:gd name="connsiteX23" fmla="*/ 754856 w 1221581"/>
              <a:gd name="connsiteY23" fmla="*/ 90488 h 1362075"/>
              <a:gd name="connsiteX24" fmla="*/ 657225 w 1221581"/>
              <a:gd name="connsiteY24" fmla="*/ 126206 h 1362075"/>
              <a:gd name="connsiteX25" fmla="*/ 414337 w 1221581"/>
              <a:gd name="connsiteY25" fmla="*/ 204788 h 1362075"/>
              <a:gd name="connsiteX26" fmla="*/ 342900 w 1221581"/>
              <a:gd name="connsiteY26" fmla="*/ 226219 h 1362075"/>
              <a:gd name="connsiteX27" fmla="*/ 290512 w 1221581"/>
              <a:gd name="connsiteY27" fmla="*/ 238125 h 1362075"/>
              <a:gd name="connsiteX28" fmla="*/ 250031 w 1221581"/>
              <a:gd name="connsiteY28" fmla="*/ 242888 h 1362075"/>
              <a:gd name="connsiteX29" fmla="*/ 219075 w 1221581"/>
              <a:gd name="connsiteY29" fmla="*/ 242888 h 1362075"/>
              <a:gd name="connsiteX30" fmla="*/ 178593 w 1221581"/>
              <a:gd name="connsiteY30" fmla="*/ 238125 h 1362075"/>
              <a:gd name="connsiteX31" fmla="*/ 145256 w 1221581"/>
              <a:gd name="connsiteY31" fmla="*/ 226219 h 1362075"/>
              <a:gd name="connsiteX32" fmla="*/ 121443 w 1221581"/>
              <a:gd name="connsiteY32" fmla="*/ 207169 h 1362075"/>
              <a:gd name="connsiteX33" fmla="*/ 95250 w 1221581"/>
              <a:gd name="connsiteY33" fmla="*/ 169069 h 1362075"/>
              <a:gd name="connsiteX34" fmla="*/ 80962 w 1221581"/>
              <a:gd name="connsiteY34" fmla="*/ 140494 h 1362075"/>
              <a:gd name="connsiteX35" fmla="*/ 59531 w 1221581"/>
              <a:gd name="connsiteY35" fmla="*/ 114300 h 1362075"/>
              <a:gd name="connsiteX36" fmla="*/ 45243 w 1221581"/>
              <a:gd name="connsiteY36" fmla="*/ 104775 h 1362075"/>
              <a:gd name="connsiteX37" fmla="*/ 38100 w 1221581"/>
              <a:gd name="connsiteY37" fmla="*/ 102394 h 1362075"/>
              <a:gd name="connsiteX38" fmla="*/ 23812 w 1221581"/>
              <a:gd name="connsiteY38" fmla="*/ 109538 h 1362075"/>
              <a:gd name="connsiteX39" fmla="*/ 9525 w 1221581"/>
              <a:gd name="connsiteY39" fmla="*/ 140494 h 1362075"/>
              <a:gd name="connsiteX40" fmla="*/ 0 w 1221581"/>
              <a:gd name="connsiteY40" fmla="*/ 176213 h 1362075"/>
              <a:gd name="connsiteX41" fmla="*/ 21431 w 1221581"/>
              <a:gd name="connsiteY41" fmla="*/ 254794 h 1362075"/>
              <a:gd name="connsiteX42" fmla="*/ 47625 w 1221581"/>
              <a:gd name="connsiteY42" fmla="*/ 335756 h 1362075"/>
              <a:gd name="connsiteX43" fmla="*/ 59531 w 1221581"/>
              <a:gd name="connsiteY43" fmla="*/ 371475 h 1362075"/>
              <a:gd name="connsiteX44" fmla="*/ 80962 w 1221581"/>
              <a:gd name="connsiteY44" fmla="*/ 421481 h 1362075"/>
              <a:gd name="connsiteX45" fmla="*/ 95250 w 1221581"/>
              <a:gd name="connsiteY45" fmla="*/ 452438 h 1362075"/>
              <a:gd name="connsiteX46" fmla="*/ 121443 w 1221581"/>
              <a:gd name="connsiteY46" fmla="*/ 492919 h 1362075"/>
              <a:gd name="connsiteX47" fmla="*/ 147637 w 1221581"/>
              <a:gd name="connsiteY47" fmla="*/ 516731 h 1362075"/>
              <a:gd name="connsiteX48" fmla="*/ 171450 w 1221581"/>
              <a:gd name="connsiteY48" fmla="*/ 533400 h 1362075"/>
              <a:gd name="connsiteX49" fmla="*/ 195262 w 1221581"/>
              <a:gd name="connsiteY49" fmla="*/ 540544 h 1362075"/>
              <a:gd name="connsiteX50" fmla="*/ 233362 w 1221581"/>
              <a:gd name="connsiteY50" fmla="*/ 531019 h 1362075"/>
              <a:gd name="connsiteX51" fmla="*/ 288131 w 1221581"/>
              <a:gd name="connsiteY51" fmla="*/ 497681 h 1362075"/>
              <a:gd name="connsiteX52" fmla="*/ 366712 w 1221581"/>
              <a:gd name="connsiteY52" fmla="*/ 450056 h 1362075"/>
              <a:gd name="connsiteX53" fmla="*/ 435768 w 1221581"/>
              <a:gd name="connsiteY53" fmla="*/ 411956 h 1362075"/>
              <a:gd name="connsiteX54" fmla="*/ 569118 w 1221581"/>
              <a:gd name="connsiteY54" fmla="*/ 345281 h 1362075"/>
              <a:gd name="connsiteX55" fmla="*/ 685800 w 1221581"/>
              <a:gd name="connsiteY55" fmla="*/ 295275 h 1362075"/>
              <a:gd name="connsiteX56" fmla="*/ 711993 w 1221581"/>
              <a:gd name="connsiteY56" fmla="*/ 285750 h 1362075"/>
              <a:gd name="connsiteX57" fmla="*/ 733425 w 1221581"/>
              <a:gd name="connsiteY57" fmla="*/ 285750 h 1362075"/>
              <a:gd name="connsiteX58" fmla="*/ 750093 w 1221581"/>
              <a:gd name="connsiteY58" fmla="*/ 288131 h 1362075"/>
              <a:gd name="connsiteX59" fmla="*/ 762000 w 1221581"/>
              <a:gd name="connsiteY59" fmla="*/ 300038 h 1362075"/>
              <a:gd name="connsiteX60" fmla="*/ 764381 w 1221581"/>
              <a:gd name="connsiteY60" fmla="*/ 314325 h 1362075"/>
              <a:gd name="connsiteX61" fmla="*/ 762000 w 1221581"/>
              <a:gd name="connsiteY61" fmla="*/ 350044 h 1362075"/>
              <a:gd name="connsiteX62" fmla="*/ 738187 w 1221581"/>
              <a:gd name="connsiteY62" fmla="*/ 409575 h 1362075"/>
              <a:gd name="connsiteX63" fmla="*/ 681037 w 1221581"/>
              <a:gd name="connsiteY63" fmla="*/ 547688 h 1362075"/>
              <a:gd name="connsiteX64" fmla="*/ 633412 w 1221581"/>
              <a:gd name="connsiteY64" fmla="*/ 666750 h 1362075"/>
              <a:gd name="connsiteX65" fmla="*/ 607218 w 1221581"/>
              <a:gd name="connsiteY65" fmla="*/ 728663 h 1362075"/>
              <a:gd name="connsiteX66" fmla="*/ 600075 w 1221581"/>
              <a:gd name="connsiteY66" fmla="*/ 769144 h 1362075"/>
              <a:gd name="connsiteX67" fmla="*/ 602456 w 1221581"/>
              <a:gd name="connsiteY67" fmla="*/ 797719 h 1362075"/>
              <a:gd name="connsiteX68" fmla="*/ 609600 w 1221581"/>
              <a:gd name="connsiteY68" fmla="*/ 833438 h 1362075"/>
              <a:gd name="connsiteX69" fmla="*/ 626268 w 1221581"/>
              <a:gd name="connsiteY69" fmla="*/ 864394 h 1362075"/>
              <a:gd name="connsiteX70" fmla="*/ 676275 w 1221581"/>
              <a:gd name="connsiteY70" fmla="*/ 919163 h 1362075"/>
              <a:gd name="connsiteX71" fmla="*/ 742950 w 1221581"/>
              <a:gd name="connsiteY71" fmla="*/ 983456 h 1362075"/>
              <a:gd name="connsiteX72" fmla="*/ 797718 w 1221581"/>
              <a:gd name="connsiteY72" fmla="*/ 1038225 h 1362075"/>
              <a:gd name="connsiteX73" fmla="*/ 838200 w 1221581"/>
              <a:gd name="connsiteY73" fmla="*/ 1083469 h 1362075"/>
              <a:gd name="connsiteX74" fmla="*/ 1088231 w 1221581"/>
              <a:gd name="connsiteY74" fmla="*/ 1362075 h 1362075"/>
              <a:gd name="connsiteX75" fmla="*/ 1128712 w 1221581"/>
              <a:gd name="connsiteY75" fmla="*/ 1359694 h 1362075"/>
              <a:gd name="connsiteX76" fmla="*/ 1166812 w 1221581"/>
              <a:gd name="connsiteY76" fmla="*/ 1347788 h 1362075"/>
              <a:gd name="connsiteX77" fmla="*/ 1193006 w 1221581"/>
              <a:gd name="connsiteY77" fmla="*/ 1331119 h 1362075"/>
              <a:gd name="connsiteX78" fmla="*/ 1209675 w 1221581"/>
              <a:gd name="connsiteY78" fmla="*/ 1312069 h 1362075"/>
              <a:gd name="connsiteX79" fmla="*/ 1219200 w 1221581"/>
              <a:gd name="connsiteY79" fmla="*/ 1295400 h 1362075"/>
              <a:gd name="connsiteX80" fmla="*/ 1221581 w 1221581"/>
              <a:gd name="connsiteY80" fmla="*/ 1278731 h 1362075"/>
              <a:gd name="connsiteX81" fmla="*/ 1219200 w 1221581"/>
              <a:gd name="connsiteY81" fmla="*/ 1247775 h 1362075"/>
              <a:gd name="connsiteX82" fmla="*/ 1202531 w 1221581"/>
              <a:gd name="connsiteY82" fmla="*/ 1185863 h 1362075"/>
              <a:gd name="connsiteX83" fmla="*/ 1171575 w 1221581"/>
              <a:gd name="connsiteY83" fmla="*/ 1126331 h 1362075"/>
              <a:gd name="connsiteX84" fmla="*/ 1140618 w 1221581"/>
              <a:gd name="connsiteY84" fmla="*/ 1083469 h 1362075"/>
              <a:gd name="connsiteX85" fmla="*/ 1123950 w 1221581"/>
              <a:gd name="connsiteY85" fmla="*/ 1064419 h 1362075"/>
              <a:gd name="connsiteX86" fmla="*/ 1100137 w 1221581"/>
              <a:gd name="connsiteY86" fmla="*/ 1042988 h 1362075"/>
              <a:gd name="connsiteX87" fmla="*/ 1052512 w 1221581"/>
              <a:gd name="connsiteY87" fmla="*/ 1009650 h 1362075"/>
              <a:gd name="connsiteX88" fmla="*/ 981075 w 1221581"/>
              <a:gd name="connsiteY88" fmla="*/ 966788 h 1362075"/>
              <a:gd name="connsiteX89" fmla="*/ 890587 w 1221581"/>
              <a:gd name="connsiteY89" fmla="*/ 909638 h 1362075"/>
              <a:gd name="connsiteX90" fmla="*/ 800100 w 1221581"/>
              <a:gd name="connsiteY90" fmla="*/ 850106 h 1362075"/>
              <a:gd name="connsiteX91" fmla="*/ 742950 w 1221581"/>
              <a:gd name="connsiteY91" fmla="*/ 802481 h 1362075"/>
              <a:gd name="connsiteX92" fmla="*/ 721518 w 1221581"/>
              <a:gd name="connsiteY92" fmla="*/ 783431 h 1362075"/>
              <a:gd name="connsiteX93" fmla="*/ 721518 w 1221581"/>
              <a:gd name="connsiteY93" fmla="*/ 771525 h 1362075"/>
              <a:gd name="connsiteX94" fmla="*/ 740568 w 1221581"/>
              <a:gd name="connsiteY94" fmla="*/ 738188 h 1362075"/>
              <a:gd name="connsiteX95" fmla="*/ 821531 w 1221581"/>
              <a:gd name="connsiteY95" fmla="*/ 604838 h 1362075"/>
              <a:gd name="connsiteX96" fmla="*/ 850106 w 1221581"/>
              <a:gd name="connsiteY96" fmla="*/ 557213 h 1362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1221581" h="1362075">
                <a:moveTo>
                  <a:pt x="850106" y="557213"/>
                </a:moveTo>
                <a:lnTo>
                  <a:pt x="916781" y="447675"/>
                </a:lnTo>
                <a:lnTo>
                  <a:pt x="966787" y="371475"/>
                </a:lnTo>
                <a:lnTo>
                  <a:pt x="1002506" y="316706"/>
                </a:lnTo>
                <a:lnTo>
                  <a:pt x="1014412" y="300038"/>
                </a:lnTo>
                <a:lnTo>
                  <a:pt x="1045368" y="276225"/>
                </a:lnTo>
                <a:lnTo>
                  <a:pt x="1073943" y="257175"/>
                </a:lnTo>
                <a:lnTo>
                  <a:pt x="1107281" y="238125"/>
                </a:lnTo>
                <a:lnTo>
                  <a:pt x="1128712" y="226219"/>
                </a:lnTo>
                <a:lnTo>
                  <a:pt x="1143000" y="214313"/>
                </a:lnTo>
                <a:lnTo>
                  <a:pt x="1152525" y="204788"/>
                </a:lnTo>
                <a:lnTo>
                  <a:pt x="1152525" y="178594"/>
                </a:lnTo>
                <a:lnTo>
                  <a:pt x="1143000" y="152400"/>
                </a:lnTo>
                <a:lnTo>
                  <a:pt x="1109662" y="119063"/>
                </a:lnTo>
                <a:lnTo>
                  <a:pt x="1071562" y="85725"/>
                </a:lnTo>
                <a:lnTo>
                  <a:pt x="1040606" y="61913"/>
                </a:lnTo>
                <a:lnTo>
                  <a:pt x="990600" y="33338"/>
                </a:lnTo>
                <a:lnTo>
                  <a:pt x="928687" y="9525"/>
                </a:lnTo>
                <a:lnTo>
                  <a:pt x="902493" y="0"/>
                </a:lnTo>
                <a:lnTo>
                  <a:pt x="885825" y="0"/>
                </a:lnTo>
                <a:lnTo>
                  <a:pt x="866775" y="4763"/>
                </a:lnTo>
                <a:lnTo>
                  <a:pt x="826293" y="28575"/>
                </a:lnTo>
                <a:lnTo>
                  <a:pt x="776287" y="73819"/>
                </a:lnTo>
                <a:lnTo>
                  <a:pt x="754856" y="90488"/>
                </a:lnTo>
                <a:lnTo>
                  <a:pt x="657225" y="126206"/>
                </a:lnTo>
                <a:lnTo>
                  <a:pt x="414337" y="204788"/>
                </a:lnTo>
                <a:lnTo>
                  <a:pt x="342900" y="226219"/>
                </a:lnTo>
                <a:lnTo>
                  <a:pt x="290512" y="238125"/>
                </a:lnTo>
                <a:lnTo>
                  <a:pt x="250031" y="242888"/>
                </a:lnTo>
                <a:lnTo>
                  <a:pt x="219075" y="242888"/>
                </a:lnTo>
                <a:lnTo>
                  <a:pt x="178593" y="238125"/>
                </a:lnTo>
                <a:lnTo>
                  <a:pt x="145256" y="226219"/>
                </a:lnTo>
                <a:lnTo>
                  <a:pt x="121443" y="207169"/>
                </a:lnTo>
                <a:lnTo>
                  <a:pt x="95250" y="169069"/>
                </a:lnTo>
                <a:lnTo>
                  <a:pt x="80962" y="140494"/>
                </a:lnTo>
                <a:lnTo>
                  <a:pt x="59531" y="114300"/>
                </a:lnTo>
                <a:lnTo>
                  <a:pt x="45243" y="104775"/>
                </a:lnTo>
                <a:lnTo>
                  <a:pt x="38100" y="102394"/>
                </a:lnTo>
                <a:lnTo>
                  <a:pt x="23812" y="109538"/>
                </a:lnTo>
                <a:lnTo>
                  <a:pt x="9525" y="140494"/>
                </a:lnTo>
                <a:lnTo>
                  <a:pt x="0" y="176213"/>
                </a:lnTo>
                <a:lnTo>
                  <a:pt x="21431" y="254794"/>
                </a:lnTo>
                <a:lnTo>
                  <a:pt x="47625" y="335756"/>
                </a:lnTo>
                <a:lnTo>
                  <a:pt x="59531" y="371475"/>
                </a:lnTo>
                <a:lnTo>
                  <a:pt x="80962" y="421481"/>
                </a:lnTo>
                <a:lnTo>
                  <a:pt x="95250" y="452438"/>
                </a:lnTo>
                <a:lnTo>
                  <a:pt x="121443" y="492919"/>
                </a:lnTo>
                <a:lnTo>
                  <a:pt x="147637" y="516731"/>
                </a:lnTo>
                <a:lnTo>
                  <a:pt x="171450" y="533400"/>
                </a:lnTo>
                <a:lnTo>
                  <a:pt x="195262" y="540544"/>
                </a:lnTo>
                <a:lnTo>
                  <a:pt x="233362" y="531019"/>
                </a:lnTo>
                <a:lnTo>
                  <a:pt x="288131" y="497681"/>
                </a:lnTo>
                <a:lnTo>
                  <a:pt x="366712" y="450056"/>
                </a:lnTo>
                <a:lnTo>
                  <a:pt x="435768" y="411956"/>
                </a:lnTo>
                <a:lnTo>
                  <a:pt x="569118" y="345281"/>
                </a:lnTo>
                <a:lnTo>
                  <a:pt x="685800" y="295275"/>
                </a:lnTo>
                <a:lnTo>
                  <a:pt x="711993" y="285750"/>
                </a:lnTo>
                <a:lnTo>
                  <a:pt x="733425" y="285750"/>
                </a:lnTo>
                <a:lnTo>
                  <a:pt x="750093" y="288131"/>
                </a:lnTo>
                <a:lnTo>
                  <a:pt x="762000" y="300038"/>
                </a:lnTo>
                <a:lnTo>
                  <a:pt x="764381" y="314325"/>
                </a:lnTo>
                <a:lnTo>
                  <a:pt x="762000" y="350044"/>
                </a:lnTo>
                <a:lnTo>
                  <a:pt x="738187" y="409575"/>
                </a:lnTo>
                <a:lnTo>
                  <a:pt x="681037" y="547688"/>
                </a:lnTo>
                <a:lnTo>
                  <a:pt x="633412" y="666750"/>
                </a:lnTo>
                <a:lnTo>
                  <a:pt x="607218" y="728663"/>
                </a:lnTo>
                <a:lnTo>
                  <a:pt x="600075" y="769144"/>
                </a:lnTo>
                <a:lnTo>
                  <a:pt x="602456" y="797719"/>
                </a:lnTo>
                <a:lnTo>
                  <a:pt x="609600" y="833438"/>
                </a:lnTo>
                <a:lnTo>
                  <a:pt x="626268" y="864394"/>
                </a:lnTo>
                <a:lnTo>
                  <a:pt x="676275" y="919163"/>
                </a:lnTo>
                <a:lnTo>
                  <a:pt x="742950" y="983456"/>
                </a:lnTo>
                <a:lnTo>
                  <a:pt x="797718" y="1038225"/>
                </a:lnTo>
                <a:lnTo>
                  <a:pt x="838200" y="1083469"/>
                </a:lnTo>
                <a:lnTo>
                  <a:pt x="1088231" y="1362075"/>
                </a:lnTo>
                <a:lnTo>
                  <a:pt x="1128712" y="1359694"/>
                </a:lnTo>
                <a:lnTo>
                  <a:pt x="1166812" y="1347788"/>
                </a:lnTo>
                <a:lnTo>
                  <a:pt x="1193006" y="1331119"/>
                </a:lnTo>
                <a:lnTo>
                  <a:pt x="1209675" y="1312069"/>
                </a:lnTo>
                <a:lnTo>
                  <a:pt x="1219200" y="1295400"/>
                </a:lnTo>
                <a:lnTo>
                  <a:pt x="1221581" y="1278731"/>
                </a:lnTo>
                <a:lnTo>
                  <a:pt x="1219200" y="1247775"/>
                </a:lnTo>
                <a:lnTo>
                  <a:pt x="1202531" y="1185863"/>
                </a:lnTo>
                <a:lnTo>
                  <a:pt x="1171575" y="1126331"/>
                </a:lnTo>
                <a:lnTo>
                  <a:pt x="1140618" y="1083469"/>
                </a:lnTo>
                <a:lnTo>
                  <a:pt x="1123950" y="1064419"/>
                </a:lnTo>
                <a:lnTo>
                  <a:pt x="1100137" y="1042988"/>
                </a:lnTo>
                <a:lnTo>
                  <a:pt x="1052512" y="1009650"/>
                </a:lnTo>
                <a:lnTo>
                  <a:pt x="981075" y="966788"/>
                </a:lnTo>
                <a:lnTo>
                  <a:pt x="890587" y="909638"/>
                </a:lnTo>
                <a:lnTo>
                  <a:pt x="800100" y="850106"/>
                </a:lnTo>
                <a:lnTo>
                  <a:pt x="742950" y="802481"/>
                </a:lnTo>
                <a:lnTo>
                  <a:pt x="721518" y="783431"/>
                </a:lnTo>
                <a:lnTo>
                  <a:pt x="721518" y="771525"/>
                </a:lnTo>
                <a:lnTo>
                  <a:pt x="740568" y="738188"/>
                </a:lnTo>
                <a:lnTo>
                  <a:pt x="821531" y="604838"/>
                </a:lnTo>
                <a:lnTo>
                  <a:pt x="850106" y="5572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CB843748-9BE6-46A1-93A6-58B4782B0B29}"/>
              </a:ext>
            </a:extLst>
          </p:cNvPr>
          <p:cNvSpPr/>
          <p:nvPr/>
        </p:nvSpPr>
        <p:spPr>
          <a:xfrm>
            <a:off x="2657475" y="4594225"/>
            <a:ext cx="1084263" cy="723900"/>
          </a:xfrm>
          <a:custGeom>
            <a:avLst/>
            <a:gdLst>
              <a:gd name="connsiteX0" fmla="*/ 597694 w 1083469"/>
              <a:gd name="connsiteY0" fmla="*/ 476250 h 723900"/>
              <a:gd name="connsiteX1" fmla="*/ 709613 w 1083469"/>
              <a:gd name="connsiteY1" fmla="*/ 409575 h 723900"/>
              <a:gd name="connsiteX2" fmla="*/ 766763 w 1083469"/>
              <a:gd name="connsiteY2" fmla="*/ 383381 h 723900"/>
              <a:gd name="connsiteX3" fmla="*/ 831056 w 1083469"/>
              <a:gd name="connsiteY3" fmla="*/ 352425 h 723900"/>
              <a:gd name="connsiteX4" fmla="*/ 892969 w 1083469"/>
              <a:gd name="connsiteY4" fmla="*/ 330994 h 723900"/>
              <a:gd name="connsiteX5" fmla="*/ 952500 w 1083469"/>
              <a:gd name="connsiteY5" fmla="*/ 314325 h 723900"/>
              <a:gd name="connsiteX6" fmla="*/ 988219 w 1083469"/>
              <a:gd name="connsiteY6" fmla="*/ 307181 h 723900"/>
              <a:gd name="connsiteX7" fmla="*/ 1007269 w 1083469"/>
              <a:gd name="connsiteY7" fmla="*/ 304800 h 723900"/>
              <a:gd name="connsiteX8" fmla="*/ 1045369 w 1083469"/>
              <a:gd name="connsiteY8" fmla="*/ 302419 h 723900"/>
              <a:gd name="connsiteX9" fmla="*/ 1083469 w 1083469"/>
              <a:gd name="connsiteY9" fmla="*/ 285750 h 723900"/>
              <a:gd name="connsiteX10" fmla="*/ 740569 w 1083469"/>
              <a:gd name="connsiteY10" fmla="*/ 0 h 723900"/>
              <a:gd name="connsiteX11" fmla="*/ 764381 w 1083469"/>
              <a:gd name="connsiteY11" fmla="*/ 42863 h 723900"/>
              <a:gd name="connsiteX12" fmla="*/ 769144 w 1083469"/>
              <a:gd name="connsiteY12" fmla="*/ 71438 h 723900"/>
              <a:gd name="connsiteX13" fmla="*/ 766763 w 1083469"/>
              <a:gd name="connsiteY13" fmla="*/ 104775 h 723900"/>
              <a:gd name="connsiteX14" fmla="*/ 759619 w 1083469"/>
              <a:gd name="connsiteY14" fmla="*/ 138113 h 723900"/>
              <a:gd name="connsiteX15" fmla="*/ 733425 w 1083469"/>
              <a:gd name="connsiteY15" fmla="*/ 180975 h 723900"/>
              <a:gd name="connsiteX16" fmla="*/ 678656 w 1083469"/>
              <a:gd name="connsiteY16" fmla="*/ 233363 h 723900"/>
              <a:gd name="connsiteX17" fmla="*/ 528638 w 1083469"/>
              <a:gd name="connsiteY17" fmla="*/ 352425 h 723900"/>
              <a:gd name="connsiteX18" fmla="*/ 366713 w 1083469"/>
              <a:gd name="connsiteY18" fmla="*/ 469106 h 723900"/>
              <a:gd name="connsiteX19" fmla="*/ 297656 w 1083469"/>
              <a:gd name="connsiteY19" fmla="*/ 511969 h 723900"/>
              <a:gd name="connsiteX20" fmla="*/ 257175 w 1083469"/>
              <a:gd name="connsiteY20" fmla="*/ 535781 h 723900"/>
              <a:gd name="connsiteX21" fmla="*/ 190500 w 1083469"/>
              <a:gd name="connsiteY21" fmla="*/ 564356 h 723900"/>
              <a:gd name="connsiteX22" fmla="*/ 40481 w 1083469"/>
              <a:gd name="connsiteY22" fmla="*/ 626269 h 723900"/>
              <a:gd name="connsiteX23" fmla="*/ 11906 w 1083469"/>
              <a:gd name="connsiteY23" fmla="*/ 638175 h 723900"/>
              <a:gd name="connsiteX24" fmla="*/ 7144 w 1083469"/>
              <a:gd name="connsiteY24" fmla="*/ 654844 h 723900"/>
              <a:gd name="connsiteX25" fmla="*/ 0 w 1083469"/>
              <a:gd name="connsiteY25" fmla="*/ 711994 h 723900"/>
              <a:gd name="connsiteX26" fmla="*/ 161925 w 1083469"/>
              <a:gd name="connsiteY26" fmla="*/ 723900 h 723900"/>
              <a:gd name="connsiteX27" fmla="*/ 342900 w 1083469"/>
              <a:gd name="connsiteY27" fmla="*/ 619125 h 723900"/>
              <a:gd name="connsiteX28" fmla="*/ 597694 w 1083469"/>
              <a:gd name="connsiteY28" fmla="*/ 476250 h 72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083469" h="723900">
                <a:moveTo>
                  <a:pt x="597694" y="476250"/>
                </a:moveTo>
                <a:lnTo>
                  <a:pt x="709613" y="409575"/>
                </a:lnTo>
                <a:lnTo>
                  <a:pt x="766763" y="383381"/>
                </a:lnTo>
                <a:lnTo>
                  <a:pt x="831056" y="352425"/>
                </a:lnTo>
                <a:lnTo>
                  <a:pt x="892969" y="330994"/>
                </a:lnTo>
                <a:lnTo>
                  <a:pt x="952500" y="314325"/>
                </a:lnTo>
                <a:lnTo>
                  <a:pt x="988219" y="307181"/>
                </a:lnTo>
                <a:lnTo>
                  <a:pt x="1007269" y="304800"/>
                </a:lnTo>
                <a:lnTo>
                  <a:pt x="1045369" y="302419"/>
                </a:lnTo>
                <a:lnTo>
                  <a:pt x="1083469" y="285750"/>
                </a:lnTo>
                <a:lnTo>
                  <a:pt x="740569" y="0"/>
                </a:lnTo>
                <a:lnTo>
                  <a:pt x="764381" y="42863"/>
                </a:lnTo>
                <a:lnTo>
                  <a:pt x="769144" y="71438"/>
                </a:lnTo>
                <a:lnTo>
                  <a:pt x="766763" y="104775"/>
                </a:lnTo>
                <a:lnTo>
                  <a:pt x="759619" y="138113"/>
                </a:lnTo>
                <a:lnTo>
                  <a:pt x="733425" y="180975"/>
                </a:lnTo>
                <a:lnTo>
                  <a:pt x="678656" y="233363"/>
                </a:lnTo>
                <a:lnTo>
                  <a:pt x="528638" y="352425"/>
                </a:lnTo>
                <a:lnTo>
                  <a:pt x="366713" y="469106"/>
                </a:lnTo>
                <a:lnTo>
                  <a:pt x="297656" y="511969"/>
                </a:lnTo>
                <a:lnTo>
                  <a:pt x="257175" y="535781"/>
                </a:lnTo>
                <a:lnTo>
                  <a:pt x="190500" y="564356"/>
                </a:lnTo>
                <a:lnTo>
                  <a:pt x="40481" y="626269"/>
                </a:lnTo>
                <a:lnTo>
                  <a:pt x="11906" y="638175"/>
                </a:lnTo>
                <a:lnTo>
                  <a:pt x="7144" y="654844"/>
                </a:lnTo>
                <a:lnTo>
                  <a:pt x="0" y="711994"/>
                </a:lnTo>
                <a:lnTo>
                  <a:pt x="161925" y="723900"/>
                </a:lnTo>
                <a:lnTo>
                  <a:pt x="342900" y="619125"/>
                </a:lnTo>
                <a:lnTo>
                  <a:pt x="597694" y="4762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649AABA9-C9C8-454F-A466-8904C899CB9A}"/>
              </a:ext>
            </a:extLst>
          </p:cNvPr>
          <p:cNvSpPr/>
          <p:nvPr/>
        </p:nvSpPr>
        <p:spPr>
          <a:xfrm>
            <a:off x="2655888" y="5238750"/>
            <a:ext cx="4621212" cy="863600"/>
          </a:xfrm>
          <a:custGeom>
            <a:avLst/>
            <a:gdLst>
              <a:gd name="connsiteX0" fmla="*/ 2148840 w 4621530"/>
              <a:gd name="connsiteY0" fmla="*/ 262890 h 864870"/>
              <a:gd name="connsiteX1" fmla="*/ 1863090 w 4621530"/>
              <a:gd name="connsiteY1" fmla="*/ 198120 h 864870"/>
              <a:gd name="connsiteX2" fmla="*/ 1615440 w 4621530"/>
              <a:gd name="connsiteY2" fmla="*/ 144780 h 864870"/>
              <a:gd name="connsiteX3" fmla="*/ 1405890 w 4621530"/>
              <a:gd name="connsiteY3" fmla="*/ 106680 h 864870"/>
              <a:gd name="connsiteX4" fmla="*/ 1272540 w 4621530"/>
              <a:gd name="connsiteY4" fmla="*/ 83820 h 864870"/>
              <a:gd name="connsiteX5" fmla="*/ 1203960 w 4621530"/>
              <a:gd name="connsiteY5" fmla="*/ 76200 h 864870"/>
              <a:gd name="connsiteX6" fmla="*/ 1047750 w 4621530"/>
              <a:gd name="connsiteY6" fmla="*/ 64770 h 864870"/>
              <a:gd name="connsiteX7" fmla="*/ 708660 w 4621530"/>
              <a:gd name="connsiteY7" fmla="*/ 49530 h 864870"/>
              <a:gd name="connsiteX8" fmla="*/ 377190 w 4621530"/>
              <a:gd name="connsiteY8" fmla="*/ 38100 h 864870"/>
              <a:gd name="connsiteX9" fmla="*/ 213360 w 4621530"/>
              <a:gd name="connsiteY9" fmla="*/ 34290 h 864870"/>
              <a:gd name="connsiteX10" fmla="*/ 15240 w 4621530"/>
              <a:gd name="connsiteY10" fmla="*/ 0 h 864870"/>
              <a:gd name="connsiteX11" fmla="*/ 0 w 4621530"/>
              <a:gd name="connsiteY11" fmla="*/ 83820 h 864870"/>
              <a:gd name="connsiteX12" fmla="*/ 3810 w 4621530"/>
              <a:gd name="connsiteY12" fmla="*/ 144780 h 864870"/>
              <a:gd name="connsiteX13" fmla="*/ 11430 w 4621530"/>
              <a:gd name="connsiteY13" fmla="*/ 217170 h 864870"/>
              <a:gd name="connsiteX14" fmla="*/ 19050 w 4621530"/>
              <a:gd name="connsiteY14" fmla="*/ 243840 h 864870"/>
              <a:gd name="connsiteX15" fmla="*/ 72390 w 4621530"/>
              <a:gd name="connsiteY15" fmla="*/ 259080 h 864870"/>
              <a:gd name="connsiteX16" fmla="*/ 129540 w 4621530"/>
              <a:gd name="connsiteY16" fmla="*/ 266700 h 864870"/>
              <a:gd name="connsiteX17" fmla="*/ 175260 w 4621530"/>
              <a:gd name="connsiteY17" fmla="*/ 259080 h 864870"/>
              <a:gd name="connsiteX18" fmla="*/ 236220 w 4621530"/>
              <a:gd name="connsiteY18" fmla="*/ 240030 h 864870"/>
              <a:gd name="connsiteX19" fmla="*/ 300990 w 4621530"/>
              <a:gd name="connsiteY19" fmla="*/ 224790 h 864870"/>
              <a:gd name="connsiteX20" fmla="*/ 419100 w 4621530"/>
              <a:gd name="connsiteY20" fmla="*/ 217170 h 864870"/>
              <a:gd name="connsiteX21" fmla="*/ 647700 w 4621530"/>
              <a:gd name="connsiteY21" fmla="*/ 217170 h 864870"/>
              <a:gd name="connsiteX22" fmla="*/ 902970 w 4621530"/>
              <a:gd name="connsiteY22" fmla="*/ 224790 h 864870"/>
              <a:gd name="connsiteX23" fmla="*/ 1143000 w 4621530"/>
              <a:gd name="connsiteY23" fmla="*/ 243840 h 864870"/>
              <a:gd name="connsiteX24" fmla="*/ 1398270 w 4621530"/>
              <a:gd name="connsiteY24" fmla="*/ 278130 h 864870"/>
              <a:gd name="connsiteX25" fmla="*/ 1668780 w 4621530"/>
              <a:gd name="connsiteY25" fmla="*/ 342900 h 864870"/>
              <a:gd name="connsiteX26" fmla="*/ 2007870 w 4621530"/>
              <a:gd name="connsiteY26" fmla="*/ 441960 h 864870"/>
              <a:gd name="connsiteX27" fmla="*/ 2423160 w 4621530"/>
              <a:gd name="connsiteY27" fmla="*/ 563880 h 864870"/>
              <a:gd name="connsiteX28" fmla="*/ 2640330 w 4621530"/>
              <a:gd name="connsiteY28" fmla="*/ 632460 h 864870"/>
              <a:gd name="connsiteX29" fmla="*/ 2891790 w 4621530"/>
              <a:gd name="connsiteY29" fmla="*/ 712470 h 864870"/>
              <a:gd name="connsiteX30" fmla="*/ 3063240 w 4621530"/>
              <a:gd name="connsiteY30" fmla="*/ 765810 h 864870"/>
              <a:gd name="connsiteX31" fmla="*/ 3169920 w 4621530"/>
              <a:gd name="connsiteY31" fmla="*/ 800100 h 864870"/>
              <a:gd name="connsiteX32" fmla="*/ 3341370 w 4621530"/>
              <a:gd name="connsiteY32" fmla="*/ 834390 h 864870"/>
              <a:gd name="connsiteX33" fmla="*/ 3509010 w 4621530"/>
              <a:gd name="connsiteY33" fmla="*/ 861060 h 864870"/>
              <a:gd name="connsiteX34" fmla="*/ 3600450 w 4621530"/>
              <a:gd name="connsiteY34" fmla="*/ 864870 h 864870"/>
              <a:gd name="connsiteX35" fmla="*/ 3802380 w 4621530"/>
              <a:gd name="connsiteY35" fmla="*/ 838200 h 864870"/>
              <a:gd name="connsiteX36" fmla="*/ 3970020 w 4621530"/>
              <a:gd name="connsiteY36" fmla="*/ 815340 h 864870"/>
              <a:gd name="connsiteX37" fmla="*/ 4210050 w 4621530"/>
              <a:gd name="connsiteY37" fmla="*/ 758190 h 864870"/>
              <a:gd name="connsiteX38" fmla="*/ 4392930 w 4621530"/>
              <a:gd name="connsiteY38" fmla="*/ 701040 h 864870"/>
              <a:gd name="connsiteX39" fmla="*/ 4545330 w 4621530"/>
              <a:gd name="connsiteY39" fmla="*/ 640080 h 864870"/>
              <a:gd name="connsiteX40" fmla="*/ 4591050 w 4621530"/>
              <a:gd name="connsiteY40" fmla="*/ 617220 h 864870"/>
              <a:gd name="connsiteX41" fmla="*/ 4613910 w 4621530"/>
              <a:gd name="connsiteY41" fmla="*/ 594360 h 864870"/>
              <a:gd name="connsiteX42" fmla="*/ 4621530 w 4621530"/>
              <a:gd name="connsiteY42" fmla="*/ 575310 h 864870"/>
              <a:gd name="connsiteX43" fmla="*/ 4610100 w 4621530"/>
              <a:gd name="connsiteY43" fmla="*/ 560070 h 864870"/>
              <a:gd name="connsiteX44" fmla="*/ 4568190 w 4621530"/>
              <a:gd name="connsiteY44" fmla="*/ 552450 h 864870"/>
              <a:gd name="connsiteX45" fmla="*/ 4373880 w 4621530"/>
              <a:gd name="connsiteY45" fmla="*/ 552450 h 864870"/>
              <a:gd name="connsiteX46" fmla="*/ 4004310 w 4621530"/>
              <a:gd name="connsiteY46" fmla="*/ 541020 h 864870"/>
              <a:gd name="connsiteX47" fmla="*/ 3630930 w 4621530"/>
              <a:gd name="connsiteY47" fmla="*/ 518160 h 864870"/>
              <a:gd name="connsiteX48" fmla="*/ 3345180 w 4621530"/>
              <a:gd name="connsiteY48" fmla="*/ 495300 h 864870"/>
              <a:gd name="connsiteX49" fmla="*/ 3028950 w 4621530"/>
              <a:gd name="connsiteY49" fmla="*/ 461010 h 864870"/>
              <a:gd name="connsiteX50" fmla="*/ 2948940 w 4621530"/>
              <a:gd name="connsiteY50" fmla="*/ 449580 h 864870"/>
              <a:gd name="connsiteX51" fmla="*/ 2827020 w 4621530"/>
              <a:gd name="connsiteY51" fmla="*/ 430530 h 864870"/>
              <a:gd name="connsiteX52" fmla="*/ 2720340 w 4621530"/>
              <a:gd name="connsiteY52" fmla="*/ 407670 h 864870"/>
              <a:gd name="connsiteX53" fmla="*/ 2552700 w 4621530"/>
              <a:gd name="connsiteY53" fmla="*/ 365760 h 864870"/>
              <a:gd name="connsiteX54" fmla="*/ 2404110 w 4621530"/>
              <a:gd name="connsiteY54" fmla="*/ 327660 h 864870"/>
              <a:gd name="connsiteX55" fmla="*/ 2148840 w 4621530"/>
              <a:gd name="connsiteY55" fmla="*/ 262890 h 86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4621530" h="864870">
                <a:moveTo>
                  <a:pt x="2148840" y="262890"/>
                </a:moveTo>
                <a:lnTo>
                  <a:pt x="1863090" y="198120"/>
                </a:lnTo>
                <a:lnTo>
                  <a:pt x="1615440" y="144780"/>
                </a:lnTo>
                <a:lnTo>
                  <a:pt x="1405890" y="106680"/>
                </a:lnTo>
                <a:lnTo>
                  <a:pt x="1272540" y="83820"/>
                </a:lnTo>
                <a:lnTo>
                  <a:pt x="1203960" y="76200"/>
                </a:lnTo>
                <a:lnTo>
                  <a:pt x="1047750" y="64770"/>
                </a:lnTo>
                <a:lnTo>
                  <a:pt x="708660" y="49530"/>
                </a:lnTo>
                <a:lnTo>
                  <a:pt x="377190" y="38100"/>
                </a:lnTo>
                <a:lnTo>
                  <a:pt x="213360" y="34290"/>
                </a:lnTo>
                <a:lnTo>
                  <a:pt x="15240" y="0"/>
                </a:lnTo>
                <a:lnTo>
                  <a:pt x="0" y="83820"/>
                </a:lnTo>
                <a:lnTo>
                  <a:pt x="3810" y="144780"/>
                </a:lnTo>
                <a:lnTo>
                  <a:pt x="11430" y="217170"/>
                </a:lnTo>
                <a:lnTo>
                  <a:pt x="19050" y="243840"/>
                </a:lnTo>
                <a:lnTo>
                  <a:pt x="72390" y="259080"/>
                </a:lnTo>
                <a:lnTo>
                  <a:pt x="129540" y="266700"/>
                </a:lnTo>
                <a:lnTo>
                  <a:pt x="175260" y="259080"/>
                </a:lnTo>
                <a:lnTo>
                  <a:pt x="236220" y="240030"/>
                </a:lnTo>
                <a:lnTo>
                  <a:pt x="300990" y="224790"/>
                </a:lnTo>
                <a:lnTo>
                  <a:pt x="419100" y="217170"/>
                </a:lnTo>
                <a:lnTo>
                  <a:pt x="647700" y="217170"/>
                </a:lnTo>
                <a:lnTo>
                  <a:pt x="902970" y="224790"/>
                </a:lnTo>
                <a:lnTo>
                  <a:pt x="1143000" y="243840"/>
                </a:lnTo>
                <a:lnTo>
                  <a:pt x="1398270" y="278130"/>
                </a:lnTo>
                <a:lnTo>
                  <a:pt x="1668780" y="342900"/>
                </a:lnTo>
                <a:lnTo>
                  <a:pt x="2007870" y="441960"/>
                </a:lnTo>
                <a:lnTo>
                  <a:pt x="2423160" y="563880"/>
                </a:lnTo>
                <a:lnTo>
                  <a:pt x="2640330" y="632460"/>
                </a:lnTo>
                <a:lnTo>
                  <a:pt x="2891790" y="712470"/>
                </a:lnTo>
                <a:lnTo>
                  <a:pt x="3063240" y="765810"/>
                </a:lnTo>
                <a:lnTo>
                  <a:pt x="3169920" y="800100"/>
                </a:lnTo>
                <a:lnTo>
                  <a:pt x="3341370" y="834390"/>
                </a:lnTo>
                <a:lnTo>
                  <a:pt x="3509010" y="861060"/>
                </a:lnTo>
                <a:lnTo>
                  <a:pt x="3600450" y="864870"/>
                </a:lnTo>
                <a:lnTo>
                  <a:pt x="3802380" y="838200"/>
                </a:lnTo>
                <a:lnTo>
                  <a:pt x="3970020" y="815340"/>
                </a:lnTo>
                <a:lnTo>
                  <a:pt x="4210050" y="758190"/>
                </a:lnTo>
                <a:lnTo>
                  <a:pt x="4392930" y="701040"/>
                </a:lnTo>
                <a:lnTo>
                  <a:pt x="4545330" y="640080"/>
                </a:lnTo>
                <a:lnTo>
                  <a:pt x="4591050" y="617220"/>
                </a:lnTo>
                <a:lnTo>
                  <a:pt x="4613910" y="594360"/>
                </a:lnTo>
                <a:lnTo>
                  <a:pt x="4621530" y="575310"/>
                </a:lnTo>
                <a:lnTo>
                  <a:pt x="4610100" y="560070"/>
                </a:lnTo>
                <a:lnTo>
                  <a:pt x="4568190" y="552450"/>
                </a:lnTo>
                <a:lnTo>
                  <a:pt x="4373880" y="552450"/>
                </a:lnTo>
                <a:lnTo>
                  <a:pt x="4004310" y="541020"/>
                </a:lnTo>
                <a:lnTo>
                  <a:pt x="3630930" y="518160"/>
                </a:lnTo>
                <a:lnTo>
                  <a:pt x="3345180" y="495300"/>
                </a:lnTo>
                <a:lnTo>
                  <a:pt x="3028950" y="461010"/>
                </a:lnTo>
                <a:lnTo>
                  <a:pt x="2948940" y="449580"/>
                </a:lnTo>
                <a:lnTo>
                  <a:pt x="2827020" y="430530"/>
                </a:lnTo>
                <a:lnTo>
                  <a:pt x="2720340" y="407670"/>
                </a:lnTo>
                <a:lnTo>
                  <a:pt x="2552700" y="365760"/>
                </a:lnTo>
                <a:lnTo>
                  <a:pt x="2404110" y="327660"/>
                </a:lnTo>
                <a:lnTo>
                  <a:pt x="2148840" y="26289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B622F76-69E6-4029-9675-FCC3FA0C3651}"/>
              </a:ext>
            </a:extLst>
          </p:cNvPr>
          <p:cNvGrpSpPr>
            <a:grpSpLocks/>
          </p:cNvGrpSpPr>
          <p:nvPr/>
        </p:nvGrpSpPr>
        <p:grpSpPr bwMode="auto">
          <a:xfrm>
            <a:off x="2616200" y="1619250"/>
            <a:ext cx="4700588" cy="4483100"/>
            <a:chOff x="2728913" y="1771650"/>
            <a:chExt cx="4700587" cy="4483100"/>
          </a:xfrm>
        </p:grpSpPr>
        <p:sp>
          <p:nvSpPr>
            <p:cNvPr id="13" name="フリーフォーム 15">
              <a:extLst>
                <a:ext uri="{FF2B5EF4-FFF2-40B4-BE49-F238E27FC236}">
                  <a16:creationId xmlns:a16="http://schemas.microsoft.com/office/drawing/2014/main" id="{14EE0541-0450-4656-A518-4E655DCEDFEB}"/>
                </a:ext>
              </a:extLst>
            </p:cNvPr>
            <p:cNvSpPr/>
            <p:nvPr/>
          </p:nvSpPr>
          <p:spPr>
            <a:xfrm>
              <a:off x="4964113" y="1771650"/>
              <a:ext cx="1704975" cy="1614488"/>
            </a:xfrm>
            <a:custGeom>
              <a:avLst/>
              <a:gdLst>
                <a:gd name="connsiteX0" fmla="*/ 573882 w 1704975"/>
                <a:gd name="connsiteY0" fmla="*/ 164306 h 1614488"/>
                <a:gd name="connsiteX1" fmla="*/ 764382 w 1704975"/>
                <a:gd name="connsiteY1" fmla="*/ 128588 h 1614488"/>
                <a:gd name="connsiteX2" fmla="*/ 962025 w 1704975"/>
                <a:gd name="connsiteY2" fmla="*/ 90488 h 1614488"/>
                <a:gd name="connsiteX3" fmla="*/ 1114425 w 1704975"/>
                <a:gd name="connsiteY3" fmla="*/ 57150 h 1614488"/>
                <a:gd name="connsiteX4" fmla="*/ 1245394 w 1704975"/>
                <a:gd name="connsiteY4" fmla="*/ 33338 h 1614488"/>
                <a:gd name="connsiteX5" fmla="*/ 1350169 w 1704975"/>
                <a:gd name="connsiteY5" fmla="*/ 14288 h 1614488"/>
                <a:gd name="connsiteX6" fmla="*/ 1450182 w 1704975"/>
                <a:gd name="connsiteY6" fmla="*/ 0 h 1614488"/>
                <a:gd name="connsiteX7" fmla="*/ 1493044 w 1704975"/>
                <a:gd name="connsiteY7" fmla="*/ 2381 h 1614488"/>
                <a:gd name="connsiteX8" fmla="*/ 1540669 w 1704975"/>
                <a:gd name="connsiteY8" fmla="*/ 28575 h 1614488"/>
                <a:gd name="connsiteX9" fmla="*/ 1607344 w 1704975"/>
                <a:gd name="connsiteY9" fmla="*/ 83344 h 1614488"/>
                <a:gd name="connsiteX10" fmla="*/ 1616869 w 1704975"/>
                <a:gd name="connsiteY10" fmla="*/ 90488 h 1614488"/>
                <a:gd name="connsiteX11" fmla="*/ 1652588 w 1704975"/>
                <a:gd name="connsiteY11" fmla="*/ 123825 h 1614488"/>
                <a:gd name="connsiteX12" fmla="*/ 1676400 w 1704975"/>
                <a:gd name="connsiteY12" fmla="*/ 147638 h 1614488"/>
                <a:gd name="connsiteX13" fmla="*/ 1693069 w 1704975"/>
                <a:gd name="connsiteY13" fmla="*/ 173831 h 1614488"/>
                <a:gd name="connsiteX14" fmla="*/ 1700213 w 1704975"/>
                <a:gd name="connsiteY14" fmla="*/ 192881 h 1614488"/>
                <a:gd name="connsiteX15" fmla="*/ 1704975 w 1704975"/>
                <a:gd name="connsiteY15" fmla="*/ 211931 h 1614488"/>
                <a:gd name="connsiteX16" fmla="*/ 1704975 w 1704975"/>
                <a:gd name="connsiteY16" fmla="*/ 240506 h 1614488"/>
                <a:gd name="connsiteX17" fmla="*/ 1695450 w 1704975"/>
                <a:gd name="connsiteY17" fmla="*/ 264319 h 1614488"/>
                <a:gd name="connsiteX18" fmla="*/ 1674019 w 1704975"/>
                <a:gd name="connsiteY18" fmla="*/ 290513 h 1614488"/>
                <a:gd name="connsiteX19" fmla="*/ 1650207 w 1704975"/>
                <a:gd name="connsiteY19" fmla="*/ 319088 h 1614488"/>
                <a:gd name="connsiteX20" fmla="*/ 1631157 w 1704975"/>
                <a:gd name="connsiteY20" fmla="*/ 352425 h 1614488"/>
                <a:gd name="connsiteX21" fmla="*/ 1616869 w 1704975"/>
                <a:gd name="connsiteY21" fmla="*/ 392906 h 1614488"/>
                <a:gd name="connsiteX22" fmla="*/ 1604963 w 1704975"/>
                <a:gd name="connsiteY22" fmla="*/ 445294 h 1614488"/>
                <a:gd name="connsiteX23" fmla="*/ 1593057 w 1704975"/>
                <a:gd name="connsiteY23" fmla="*/ 535781 h 1614488"/>
                <a:gd name="connsiteX24" fmla="*/ 1569244 w 1704975"/>
                <a:gd name="connsiteY24" fmla="*/ 790575 h 1614488"/>
                <a:gd name="connsiteX25" fmla="*/ 1550194 w 1704975"/>
                <a:gd name="connsiteY25" fmla="*/ 1021556 h 1614488"/>
                <a:gd name="connsiteX26" fmla="*/ 1540669 w 1704975"/>
                <a:gd name="connsiteY26" fmla="*/ 1152525 h 1614488"/>
                <a:gd name="connsiteX27" fmla="*/ 1531144 w 1704975"/>
                <a:gd name="connsiteY27" fmla="*/ 1269206 h 1614488"/>
                <a:gd name="connsiteX28" fmla="*/ 1521619 w 1704975"/>
                <a:gd name="connsiteY28" fmla="*/ 1362075 h 1614488"/>
                <a:gd name="connsiteX29" fmla="*/ 1512094 w 1704975"/>
                <a:gd name="connsiteY29" fmla="*/ 1414463 h 1614488"/>
                <a:gd name="connsiteX30" fmla="*/ 1500188 w 1704975"/>
                <a:gd name="connsiteY30" fmla="*/ 1462088 h 1614488"/>
                <a:gd name="connsiteX31" fmla="*/ 1481138 w 1704975"/>
                <a:gd name="connsiteY31" fmla="*/ 1524000 h 1614488"/>
                <a:gd name="connsiteX32" fmla="*/ 1459707 w 1704975"/>
                <a:gd name="connsiteY32" fmla="*/ 1564481 h 1614488"/>
                <a:gd name="connsiteX33" fmla="*/ 1440657 w 1704975"/>
                <a:gd name="connsiteY33" fmla="*/ 1585913 h 1614488"/>
                <a:gd name="connsiteX34" fmla="*/ 1421607 w 1704975"/>
                <a:gd name="connsiteY34" fmla="*/ 1604963 h 1614488"/>
                <a:gd name="connsiteX35" fmla="*/ 1397794 w 1704975"/>
                <a:gd name="connsiteY35" fmla="*/ 1614488 h 1614488"/>
                <a:gd name="connsiteX36" fmla="*/ 1364457 w 1704975"/>
                <a:gd name="connsiteY36" fmla="*/ 1614488 h 1614488"/>
                <a:gd name="connsiteX37" fmla="*/ 1319213 w 1704975"/>
                <a:gd name="connsiteY37" fmla="*/ 1597819 h 1614488"/>
                <a:gd name="connsiteX38" fmla="*/ 1295400 w 1704975"/>
                <a:gd name="connsiteY38" fmla="*/ 1412081 h 1614488"/>
                <a:gd name="connsiteX39" fmla="*/ 1295400 w 1704975"/>
                <a:gd name="connsiteY39" fmla="*/ 1343025 h 1614488"/>
                <a:gd name="connsiteX40" fmla="*/ 1307307 w 1704975"/>
                <a:gd name="connsiteY40" fmla="*/ 1166813 h 1614488"/>
                <a:gd name="connsiteX41" fmla="*/ 1326357 w 1704975"/>
                <a:gd name="connsiteY41" fmla="*/ 1000125 h 1614488"/>
                <a:gd name="connsiteX42" fmla="*/ 1340644 w 1704975"/>
                <a:gd name="connsiteY42" fmla="*/ 866775 h 1614488"/>
                <a:gd name="connsiteX43" fmla="*/ 1338263 w 1704975"/>
                <a:gd name="connsiteY43" fmla="*/ 721519 h 1614488"/>
                <a:gd name="connsiteX44" fmla="*/ 1352550 w 1704975"/>
                <a:gd name="connsiteY44" fmla="*/ 602456 h 1614488"/>
                <a:gd name="connsiteX45" fmla="*/ 1371600 w 1704975"/>
                <a:gd name="connsiteY45" fmla="*/ 433388 h 1614488"/>
                <a:gd name="connsiteX46" fmla="*/ 1381125 w 1704975"/>
                <a:gd name="connsiteY46" fmla="*/ 347663 h 1614488"/>
                <a:gd name="connsiteX47" fmla="*/ 1381125 w 1704975"/>
                <a:gd name="connsiteY47" fmla="*/ 323850 h 1614488"/>
                <a:gd name="connsiteX48" fmla="*/ 1376363 w 1704975"/>
                <a:gd name="connsiteY48" fmla="*/ 297656 h 1614488"/>
                <a:gd name="connsiteX49" fmla="*/ 1362075 w 1704975"/>
                <a:gd name="connsiteY49" fmla="*/ 266700 h 1614488"/>
                <a:gd name="connsiteX50" fmla="*/ 1340644 w 1704975"/>
                <a:gd name="connsiteY50" fmla="*/ 245269 h 1614488"/>
                <a:gd name="connsiteX51" fmla="*/ 1312069 w 1704975"/>
                <a:gd name="connsiteY51" fmla="*/ 233363 h 1614488"/>
                <a:gd name="connsiteX52" fmla="*/ 1262063 w 1704975"/>
                <a:gd name="connsiteY52" fmla="*/ 223838 h 1614488"/>
                <a:gd name="connsiteX53" fmla="*/ 1193007 w 1704975"/>
                <a:gd name="connsiteY53" fmla="*/ 238125 h 1614488"/>
                <a:gd name="connsiteX54" fmla="*/ 912019 w 1704975"/>
                <a:gd name="connsiteY54" fmla="*/ 283369 h 1614488"/>
                <a:gd name="connsiteX55" fmla="*/ 614363 w 1704975"/>
                <a:gd name="connsiteY55" fmla="*/ 326231 h 1614488"/>
                <a:gd name="connsiteX56" fmla="*/ 290513 w 1704975"/>
                <a:gd name="connsiteY56" fmla="*/ 366713 h 1614488"/>
                <a:gd name="connsiteX57" fmla="*/ 119063 w 1704975"/>
                <a:gd name="connsiteY57" fmla="*/ 385763 h 1614488"/>
                <a:gd name="connsiteX58" fmla="*/ 38100 w 1704975"/>
                <a:gd name="connsiteY58" fmla="*/ 390525 h 1614488"/>
                <a:gd name="connsiteX59" fmla="*/ 0 w 1704975"/>
                <a:gd name="connsiteY59" fmla="*/ 235744 h 1614488"/>
                <a:gd name="connsiteX60" fmla="*/ 119063 w 1704975"/>
                <a:gd name="connsiteY60" fmla="*/ 226219 h 1614488"/>
                <a:gd name="connsiteX61" fmla="*/ 238125 w 1704975"/>
                <a:gd name="connsiteY61" fmla="*/ 214313 h 1614488"/>
                <a:gd name="connsiteX62" fmla="*/ 378619 w 1704975"/>
                <a:gd name="connsiteY62" fmla="*/ 195263 h 1614488"/>
                <a:gd name="connsiteX63" fmla="*/ 573882 w 1704975"/>
                <a:gd name="connsiteY63" fmla="*/ 164306 h 1614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704975" h="1614488">
                  <a:moveTo>
                    <a:pt x="573882" y="164306"/>
                  </a:moveTo>
                  <a:lnTo>
                    <a:pt x="764382" y="128588"/>
                  </a:lnTo>
                  <a:lnTo>
                    <a:pt x="962025" y="90488"/>
                  </a:lnTo>
                  <a:lnTo>
                    <a:pt x="1114425" y="57150"/>
                  </a:lnTo>
                  <a:lnTo>
                    <a:pt x="1245394" y="33338"/>
                  </a:lnTo>
                  <a:lnTo>
                    <a:pt x="1350169" y="14288"/>
                  </a:lnTo>
                  <a:lnTo>
                    <a:pt x="1450182" y="0"/>
                  </a:lnTo>
                  <a:lnTo>
                    <a:pt x="1493044" y="2381"/>
                  </a:lnTo>
                  <a:lnTo>
                    <a:pt x="1540669" y="28575"/>
                  </a:lnTo>
                  <a:lnTo>
                    <a:pt x="1607344" y="83344"/>
                  </a:lnTo>
                  <a:lnTo>
                    <a:pt x="1616869" y="90488"/>
                  </a:lnTo>
                  <a:lnTo>
                    <a:pt x="1652588" y="123825"/>
                  </a:lnTo>
                  <a:lnTo>
                    <a:pt x="1676400" y="147638"/>
                  </a:lnTo>
                  <a:lnTo>
                    <a:pt x="1693069" y="173831"/>
                  </a:lnTo>
                  <a:lnTo>
                    <a:pt x="1700213" y="192881"/>
                  </a:lnTo>
                  <a:lnTo>
                    <a:pt x="1704975" y="211931"/>
                  </a:lnTo>
                  <a:lnTo>
                    <a:pt x="1704975" y="240506"/>
                  </a:lnTo>
                  <a:lnTo>
                    <a:pt x="1695450" y="264319"/>
                  </a:lnTo>
                  <a:lnTo>
                    <a:pt x="1674019" y="290513"/>
                  </a:lnTo>
                  <a:lnTo>
                    <a:pt x="1650207" y="319088"/>
                  </a:lnTo>
                  <a:lnTo>
                    <a:pt x="1631157" y="352425"/>
                  </a:lnTo>
                  <a:lnTo>
                    <a:pt x="1616869" y="392906"/>
                  </a:lnTo>
                  <a:lnTo>
                    <a:pt x="1604963" y="445294"/>
                  </a:lnTo>
                  <a:lnTo>
                    <a:pt x="1593057" y="535781"/>
                  </a:lnTo>
                  <a:lnTo>
                    <a:pt x="1569244" y="790575"/>
                  </a:lnTo>
                  <a:lnTo>
                    <a:pt x="1550194" y="1021556"/>
                  </a:lnTo>
                  <a:lnTo>
                    <a:pt x="1540669" y="1152525"/>
                  </a:lnTo>
                  <a:lnTo>
                    <a:pt x="1531144" y="1269206"/>
                  </a:lnTo>
                  <a:lnTo>
                    <a:pt x="1521619" y="1362075"/>
                  </a:lnTo>
                  <a:lnTo>
                    <a:pt x="1512094" y="1414463"/>
                  </a:lnTo>
                  <a:lnTo>
                    <a:pt x="1500188" y="1462088"/>
                  </a:lnTo>
                  <a:lnTo>
                    <a:pt x="1481138" y="1524000"/>
                  </a:lnTo>
                  <a:lnTo>
                    <a:pt x="1459707" y="1564481"/>
                  </a:lnTo>
                  <a:lnTo>
                    <a:pt x="1440657" y="1585913"/>
                  </a:lnTo>
                  <a:lnTo>
                    <a:pt x="1421607" y="1604963"/>
                  </a:lnTo>
                  <a:lnTo>
                    <a:pt x="1397794" y="1614488"/>
                  </a:lnTo>
                  <a:lnTo>
                    <a:pt x="1364457" y="1614488"/>
                  </a:lnTo>
                  <a:lnTo>
                    <a:pt x="1319213" y="1597819"/>
                  </a:lnTo>
                  <a:lnTo>
                    <a:pt x="1295400" y="1412081"/>
                  </a:lnTo>
                  <a:lnTo>
                    <a:pt x="1295400" y="1343025"/>
                  </a:lnTo>
                  <a:lnTo>
                    <a:pt x="1307307" y="1166813"/>
                  </a:lnTo>
                  <a:lnTo>
                    <a:pt x="1326357" y="1000125"/>
                  </a:lnTo>
                  <a:lnTo>
                    <a:pt x="1340644" y="866775"/>
                  </a:lnTo>
                  <a:cubicBezTo>
                    <a:pt x="1339850" y="818356"/>
                    <a:pt x="1339057" y="769938"/>
                    <a:pt x="1338263" y="721519"/>
                  </a:cubicBezTo>
                  <a:lnTo>
                    <a:pt x="1352550" y="602456"/>
                  </a:lnTo>
                  <a:lnTo>
                    <a:pt x="1371600" y="433388"/>
                  </a:lnTo>
                  <a:lnTo>
                    <a:pt x="1381125" y="347663"/>
                  </a:lnTo>
                  <a:lnTo>
                    <a:pt x="1381125" y="323850"/>
                  </a:lnTo>
                  <a:lnTo>
                    <a:pt x="1376363" y="297656"/>
                  </a:lnTo>
                  <a:lnTo>
                    <a:pt x="1362075" y="266700"/>
                  </a:lnTo>
                  <a:lnTo>
                    <a:pt x="1340644" y="245269"/>
                  </a:lnTo>
                  <a:lnTo>
                    <a:pt x="1312069" y="233363"/>
                  </a:lnTo>
                  <a:lnTo>
                    <a:pt x="1262063" y="223838"/>
                  </a:lnTo>
                  <a:lnTo>
                    <a:pt x="1193007" y="238125"/>
                  </a:lnTo>
                  <a:lnTo>
                    <a:pt x="912019" y="283369"/>
                  </a:lnTo>
                  <a:lnTo>
                    <a:pt x="614363" y="326231"/>
                  </a:lnTo>
                  <a:lnTo>
                    <a:pt x="290513" y="366713"/>
                  </a:lnTo>
                  <a:lnTo>
                    <a:pt x="119063" y="385763"/>
                  </a:lnTo>
                  <a:lnTo>
                    <a:pt x="38100" y="390525"/>
                  </a:lnTo>
                  <a:lnTo>
                    <a:pt x="0" y="235744"/>
                  </a:lnTo>
                  <a:lnTo>
                    <a:pt x="119063" y="226219"/>
                  </a:lnTo>
                  <a:lnTo>
                    <a:pt x="238125" y="214313"/>
                  </a:lnTo>
                  <a:lnTo>
                    <a:pt x="378619" y="195263"/>
                  </a:lnTo>
                  <a:lnTo>
                    <a:pt x="573882" y="1643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23">
              <a:extLst>
                <a:ext uri="{FF2B5EF4-FFF2-40B4-BE49-F238E27FC236}">
                  <a16:creationId xmlns:a16="http://schemas.microsoft.com/office/drawing/2014/main" id="{165CB7B4-3D8C-401C-ACA8-044BF0C2757D}"/>
                </a:ext>
              </a:extLst>
            </p:cNvPr>
            <p:cNvSpPr/>
            <p:nvPr/>
          </p:nvSpPr>
          <p:spPr>
            <a:xfrm>
              <a:off x="2922588" y="2058988"/>
              <a:ext cx="877888" cy="631825"/>
            </a:xfrm>
            <a:custGeom>
              <a:avLst/>
              <a:gdLst>
                <a:gd name="connsiteX0" fmla="*/ 350044 w 878681"/>
                <a:gd name="connsiteY0" fmla="*/ 402431 h 633412"/>
                <a:gd name="connsiteX1" fmla="*/ 271462 w 878681"/>
                <a:gd name="connsiteY1" fmla="*/ 338137 h 633412"/>
                <a:gd name="connsiteX2" fmla="*/ 200025 w 878681"/>
                <a:gd name="connsiteY2" fmla="*/ 273844 h 633412"/>
                <a:gd name="connsiteX3" fmla="*/ 126206 w 878681"/>
                <a:gd name="connsiteY3" fmla="*/ 204787 h 633412"/>
                <a:gd name="connsiteX4" fmla="*/ 26194 w 878681"/>
                <a:gd name="connsiteY4" fmla="*/ 104775 h 633412"/>
                <a:gd name="connsiteX5" fmla="*/ 16669 w 878681"/>
                <a:gd name="connsiteY5" fmla="*/ 92869 h 633412"/>
                <a:gd name="connsiteX6" fmla="*/ 7144 w 878681"/>
                <a:gd name="connsiteY6" fmla="*/ 78581 h 633412"/>
                <a:gd name="connsiteX7" fmla="*/ 0 w 878681"/>
                <a:gd name="connsiteY7" fmla="*/ 40481 h 633412"/>
                <a:gd name="connsiteX8" fmla="*/ 0 w 878681"/>
                <a:gd name="connsiteY8" fmla="*/ 16669 h 633412"/>
                <a:gd name="connsiteX9" fmla="*/ 4762 w 878681"/>
                <a:gd name="connsiteY9" fmla="*/ 2381 h 633412"/>
                <a:gd name="connsiteX10" fmla="*/ 19050 w 878681"/>
                <a:gd name="connsiteY10" fmla="*/ 0 h 633412"/>
                <a:gd name="connsiteX11" fmla="*/ 40481 w 878681"/>
                <a:gd name="connsiteY11" fmla="*/ 9525 h 633412"/>
                <a:gd name="connsiteX12" fmla="*/ 69056 w 878681"/>
                <a:gd name="connsiteY12" fmla="*/ 35719 h 633412"/>
                <a:gd name="connsiteX13" fmla="*/ 104775 w 878681"/>
                <a:gd name="connsiteY13" fmla="*/ 64294 h 633412"/>
                <a:gd name="connsiteX14" fmla="*/ 142875 w 878681"/>
                <a:gd name="connsiteY14" fmla="*/ 85725 h 633412"/>
                <a:gd name="connsiteX15" fmla="*/ 197644 w 878681"/>
                <a:gd name="connsiteY15" fmla="*/ 114300 h 633412"/>
                <a:gd name="connsiteX16" fmla="*/ 250031 w 878681"/>
                <a:gd name="connsiteY16" fmla="*/ 135731 h 633412"/>
                <a:gd name="connsiteX17" fmla="*/ 328612 w 878681"/>
                <a:gd name="connsiteY17" fmla="*/ 157162 h 633412"/>
                <a:gd name="connsiteX18" fmla="*/ 402431 w 878681"/>
                <a:gd name="connsiteY18" fmla="*/ 169069 h 633412"/>
                <a:gd name="connsiteX19" fmla="*/ 473869 w 878681"/>
                <a:gd name="connsiteY19" fmla="*/ 176212 h 633412"/>
                <a:gd name="connsiteX20" fmla="*/ 550069 w 878681"/>
                <a:gd name="connsiteY20" fmla="*/ 178594 h 633412"/>
                <a:gd name="connsiteX21" fmla="*/ 590550 w 878681"/>
                <a:gd name="connsiteY21" fmla="*/ 202406 h 633412"/>
                <a:gd name="connsiteX22" fmla="*/ 635794 w 878681"/>
                <a:gd name="connsiteY22" fmla="*/ 230981 h 633412"/>
                <a:gd name="connsiteX23" fmla="*/ 692944 w 878681"/>
                <a:gd name="connsiteY23" fmla="*/ 276225 h 633412"/>
                <a:gd name="connsiteX24" fmla="*/ 740569 w 878681"/>
                <a:gd name="connsiteY24" fmla="*/ 321469 h 633412"/>
                <a:gd name="connsiteX25" fmla="*/ 795337 w 878681"/>
                <a:gd name="connsiteY25" fmla="*/ 381000 h 633412"/>
                <a:gd name="connsiteX26" fmla="*/ 828675 w 878681"/>
                <a:gd name="connsiteY26" fmla="*/ 421481 h 633412"/>
                <a:gd name="connsiteX27" fmla="*/ 859631 w 878681"/>
                <a:gd name="connsiteY27" fmla="*/ 464344 h 633412"/>
                <a:gd name="connsiteX28" fmla="*/ 873919 w 878681"/>
                <a:gd name="connsiteY28" fmla="*/ 507206 h 633412"/>
                <a:gd name="connsiteX29" fmla="*/ 878681 w 878681"/>
                <a:gd name="connsiteY29" fmla="*/ 547687 h 633412"/>
                <a:gd name="connsiteX30" fmla="*/ 876300 w 878681"/>
                <a:gd name="connsiteY30" fmla="*/ 590550 h 633412"/>
                <a:gd name="connsiteX31" fmla="*/ 866775 w 878681"/>
                <a:gd name="connsiteY31" fmla="*/ 616744 h 633412"/>
                <a:gd name="connsiteX32" fmla="*/ 845344 w 878681"/>
                <a:gd name="connsiteY32" fmla="*/ 628650 h 633412"/>
                <a:gd name="connsiteX33" fmla="*/ 826294 w 878681"/>
                <a:gd name="connsiteY33" fmla="*/ 633412 h 633412"/>
                <a:gd name="connsiteX34" fmla="*/ 783431 w 878681"/>
                <a:gd name="connsiteY34" fmla="*/ 628650 h 633412"/>
                <a:gd name="connsiteX35" fmla="*/ 719137 w 878681"/>
                <a:gd name="connsiteY35" fmla="*/ 611981 h 633412"/>
                <a:gd name="connsiteX36" fmla="*/ 633412 w 878681"/>
                <a:gd name="connsiteY36" fmla="*/ 581025 h 633412"/>
                <a:gd name="connsiteX37" fmla="*/ 545306 w 878681"/>
                <a:gd name="connsiteY37" fmla="*/ 533400 h 633412"/>
                <a:gd name="connsiteX38" fmla="*/ 473869 w 878681"/>
                <a:gd name="connsiteY38" fmla="*/ 490537 h 633412"/>
                <a:gd name="connsiteX39" fmla="*/ 350044 w 878681"/>
                <a:gd name="connsiteY39" fmla="*/ 402431 h 63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78681" h="633412">
                  <a:moveTo>
                    <a:pt x="350044" y="402431"/>
                  </a:moveTo>
                  <a:lnTo>
                    <a:pt x="271462" y="338137"/>
                  </a:lnTo>
                  <a:lnTo>
                    <a:pt x="200025" y="273844"/>
                  </a:lnTo>
                  <a:lnTo>
                    <a:pt x="126206" y="204787"/>
                  </a:lnTo>
                  <a:lnTo>
                    <a:pt x="26194" y="104775"/>
                  </a:lnTo>
                  <a:lnTo>
                    <a:pt x="16669" y="92869"/>
                  </a:lnTo>
                  <a:lnTo>
                    <a:pt x="7144" y="78581"/>
                  </a:lnTo>
                  <a:lnTo>
                    <a:pt x="0" y="40481"/>
                  </a:lnTo>
                  <a:lnTo>
                    <a:pt x="0" y="16669"/>
                  </a:lnTo>
                  <a:lnTo>
                    <a:pt x="4762" y="2381"/>
                  </a:lnTo>
                  <a:lnTo>
                    <a:pt x="19050" y="0"/>
                  </a:lnTo>
                  <a:lnTo>
                    <a:pt x="40481" y="9525"/>
                  </a:lnTo>
                  <a:lnTo>
                    <a:pt x="69056" y="35719"/>
                  </a:lnTo>
                  <a:lnTo>
                    <a:pt x="104775" y="64294"/>
                  </a:lnTo>
                  <a:lnTo>
                    <a:pt x="142875" y="85725"/>
                  </a:lnTo>
                  <a:lnTo>
                    <a:pt x="197644" y="114300"/>
                  </a:lnTo>
                  <a:lnTo>
                    <a:pt x="250031" y="135731"/>
                  </a:lnTo>
                  <a:lnTo>
                    <a:pt x="328612" y="157162"/>
                  </a:lnTo>
                  <a:lnTo>
                    <a:pt x="402431" y="169069"/>
                  </a:lnTo>
                  <a:lnTo>
                    <a:pt x="473869" y="176212"/>
                  </a:lnTo>
                  <a:lnTo>
                    <a:pt x="550069" y="178594"/>
                  </a:lnTo>
                  <a:lnTo>
                    <a:pt x="590550" y="202406"/>
                  </a:lnTo>
                  <a:lnTo>
                    <a:pt x="635794" y="230981"/>
                  </a:lnTo>
                  <a:lnTo>
                    <a:pt x="692944" y="276225"/>
                  </a:lnTo>
                  <a:lnTo>
                    <a:pt x="740569" y="321469"/>
                  </a:lnTo>
                  <a:lnTo>
                    <a:pt x="795337" y="381000"/>
                  </a:lnTo>
                  <a:lnTo>
                    <a:pt x="828675" y="421481"/>
                  </a:lnTo>
                  <a:lnTo>
                    <a:pt x="859631" y="464344"/>
                  </a:lnTo>
                  <a:lnTo>
                    <a:pt x="873919" y="507206"/>
                  </a:lnTo>
                  <a:lnTo>
                    <a:pt x="878681" y="547687"/>
                  </a:lnTo>
                  <a:lnTo>
                    <a:pt x="876300" y="590550"/>
                  </a:lnTo>
                  <a:lnTo>
                    <a:pt x="866775" y="616744"/>
                  </a:lnTo>
                  <a:lnTo>
                    <a:pt x="845344" y="628650"/>
                  </a:lnTo>
                  <a:lnTo>
                    <a:pt x="826294" y="633412"/>
                  </a:lnTo>
                  <a:lnTo>
                    <a:pt x="783431" y="628650"/>
                  </a:lnTo>
                  <a:lnTo>
                    <a:pt x="719137" y="611981"/>
                  </a:lnTo>
                  <a:lnTo>
                    <a:pt x="633412" y="581025"/>
                  </a:lnTo>
                  <a:lnTo>
                    <a:pt x="545306" y="533400"/>
                  </a:lnTo>
                  <a:lnTo>
                    <a:pt x="473869" y="490537"/>
                  </a:lnTo>
                  <a:lnTo>
                    <a:pt x="350044" y="4024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6">
              <a:extLst>
                <a:ext uri="{FF2B5EF4-FFF2-40B4-BE49-F238E27FC236}">
                  <a16:creationId xmlns:a16="http://schemas.microsoft.com/office/drawing/2014/main" id="{5CA85699-0ECB-400B-B082-244EFE24E981}"/>
                </a:ext>
              </a:extLst>
            </p:cNvPr>
            <p:cNvSpPr/>
            <p:nvPr/>
          </p:nvSpPr>
          <p:spPr>
            <a:xfrm>
              <a:off x="5019676" y="2487613"/>
              <a:ext cx="1350962" cy="381000"/>
            </a:xfrm>
            <a:custGeom>
              <a:avLst/>
              <a:gdLst>
                <a:gd name="connsiteX0" fmla="*/ 573881 w 1350169"/>
                <a:gd name="connsiteY0" fmla="*/ 66675 h 381000"/>
                <a:gd name="connsiteX1" fmla="*/ 773906 w 1350169"/>
                <a:gd name="connsiteY1" fmla="*/ 33338 h 381000"/>
                <a:gd name="connsiteX2" fmla="*/ 890588 w 1350169"/>
                <a:gd name="connsiteY2" fmla="*/ 19050 h 381000"/>
                <a:gd name="connsiteX3" fmla="*/ 997744 w 1350169"/>
                <a:gd name="connsiteY3" fmla="*/ 9525 h 381000"/>
                <a:gd name="connsiteX4" fmla="*/ 1131094 w 1350169"/>
                <a:gd name="connsiteY4" fmla="*/ 2382 h 381000"/>
                <a:gd name="connsiteX5" fmla="*/ 1350169 w 1350169"/>
                <a:gd name="connsiteY5" fmla="*/ 0 h 381000"/>
                <a:gd name="connsiteX6" fmla="*/ 1328738 w 1350169"/>
                <a:gd name="connsiteY6" fmla="*/ 180975 h 381000"/>
                <a:gd name="connsiteX7" fmla="*/ 1173956 w 1350169"/>
                <a:gd name="connsiteY7" fmla="*/ 180975 h 381000"/>
                <a:gd name="connsiteX8" fmla="*/ 1019175 w 1350169"/>
                <a:gd name="connsiteY8" fmla="*/ 185738 h 381000"/>
                <a:gd name="connsiteX9" fmla="*/ 909638 w 1350169"/>
                <a:gd name="connsiteY9" fmla="*/ 192882 h 381000"/>
                <a:gd name="connsiteX10" fmla="*/ 845344 w 1350169"/>
                <a:gd name="connsiteY10" fmla="*/ 200025 h 381000"/>
                <a:gd name="connsiteX11" fmla="*/ 678656 w 1350169"/>
                <a:gd name="connsiteY11" fmla="*/ 228600 h 381000"/>
                <a:gd name="connsiteX12" fmla="*/ 426244 w 1350169"/>
                <a:gd name="connsiteY12" fmla="*/ 280988 h 381000"/>
                <a:gd name="connsiteX13" fmla="*/ 119063 w 1350169"/>
                <a:gd name="connsiteY13" fmla="*/ 352425 h 381000"/>
                <a:gd name="connsiteX14" fmla="*/ 0 w 1350169"/>
                <a:gd name="connsiteY14" fmla="*/ 381000 h 381000"/>
                <a:gd name="connsiteX15" fmla="*/ 0 w 1350169"/>
                <a:gd name="connsiteY15" fmla="*/ 183357 h 381000"/>
                <a:gd name="connsiteX16" fmla="*/ 188119 w 1350169"/>
                <a:gd name="connsiteY16" fmla="*/ 140494 h 381000"/>
                <a:gd name="connsiteX17" fmla="*/ 373856 w 1350169"/>
                <a:gd name="connsiteY17" fmla="*/ 104775 h 381000"/>
                <a:gd name="connsiteX18" fmla="*/ 573881 w 1350169"/>
                <a:gd name="connsiteY18" fmla="*/ 66675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0169" h="381000">
                  <a:moveTo>
                    <a:pt x="573881" y="66675"/>
                  </a:moveTo>
                  <a:lnTo>
                    <a:pt x="773906" y="33338"/>
                  </a:lnTo>
                  <a:lnTo>
                    <a:pt x="890588" y="19050"/>
                  </a:lnTo>
                  <a:lnTo>
                    <a:pt x="997744" y="9525"/>
                  </a:lnTo>
                  <a:lnTo>
                    <a:pt x="1131094" y="2382"/>
                  </a:lnTo>
                  <a:lnTo>
                    <a:pt x="1350169" y="0"/>
                  </a:lnTo>
                  <a:lnTo>
                    <a:pt x="1328738" y="180975"/>
                  </a:lnTo>
                  <a:lnTo>
                    <a:pt x="1173956" y="180975"/>
                  </a:lnTo>
                  <a:lnTo>
                    <a:pt x="1019175" y="185738"/>
                  </a:lnTo>
                  <a:lnTo>
                    <a:pt x="909638" y="192882"/>
                  </a:lnTo>
                  <a:lnTo>
                    <a:pt x="845344" y="200025"/>
                  </a:lnTo>
                  <a:lnTo>
                    <a:pt x="678656" y="228600"/>
                  </a:lnTo>
                  <a:lnTo>
                    <a:pt x="426244" y="280988"/>
                  </a:lnTo>
                  <a:lnTo>
                    <a:pt x="119063" y="352425"/>
                  </a:lnTo>
                  <a:lnTo>
                    <a:pt x="0" y="381000"/>
                  </a:lnTo>
                  <a:lnTo>
                    <a:pt x="0" y="183357"/>
                  </a:lnTo>
                  <a:lnTo>
                    <a:pt x="188119" y="140494"/>
                  </a:lnTo>
                  <a:lnTo>
                    <a:pt x="373856" y="104775"/>
                  </a:lnTo>
                  <a:lnTo>
                    <a:pt x="573881" y="666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7">
              <a:extLst>
                <a:ext uri="{FF2B5EF4-FFF2-40B4-BE49-F238E27FC236}">
                  <a16:creationId xmlns:a16="http://schemas.microsoft.com/office/drawing/2014/main" id="{A6F36CF1-DFD2-46D7-8C33-D9040CCE8824}"/>
                </a:ext>
              </a:extLst>
            </p:cNvPr>
            <p:cNvSpPr/>
            <p:nvPr/>
          </p:nvSpPr>
          <p:spPr>
            <a:xfrm>
              <a:off x="5040313" y="3144838"/>
              <a:ext cx="1289050" cy="303212"/>
            </a:xfrm>
            <a:custGeom>
              <a:avLst/>
              <a:gdLst>
                <a:gd name="connsiteX0" fmla="*/ 473869 w 1288257"/>
                <a:gd name="connsiteY0" fmla="*/ 95250 h 302419"/>
                <a:gd name="connsiteX1" fmla="*/ 628650 w 1288257"/>
                <a:gd name="connsiteY1" fmla="*/ 71438 h 302419"/>
                <a:gd name="connsiteX2" fmla="*/ 842963 w 1288257"/>
                <a:gd name="connsiteY2" fmla="*/ 35719 h 302419"/>
                <a:gd name="connsiteX3" fmla="*/ 976313 w 1288257"/>
                <a:gd name="connsiteY3" fmla="*/ 11907 h 302419"/>
                <a:gd name="connsiteX4" fmla="*/ 1038225 w 1288257"/>
                <a:gd name="connsiteY4" fmla="*/ 2382 h 302419"/>
                <a:gd name="connsiteX5" fmla="*/ 1085850 w 1288257"/>
                <a:gd name="connsiteY5" fmla="*/ 0 h 302419"/>
                <a:gd name="connsiteX6" fmla="*/ 1159669 w 1288257"/>
                <a:gd name="connsiteY6" fmla="*/ 4763 h 302419"/>
                <a:gd name="connsiteX7" fmla="*/ 1276350 w 1288257"/>
                <a:gd name="connsiteY7" fmla="*/ 21432 h 302419"/>
                <a:gd name="connsiteX8" fmla="*/ 1288257 w 1288257"/>
                <a:gd name="connsiteY8" fmla="*/ 235744 h 302419"/>
                <a:gd name="connsiteX9" fmla="*/ 1243013 w 1288257"/>
                <a:gd name="connsiteY9" fmla="*/ 223838 h 302419"/>
                <a:gd name="connsiteX10" fmla="*/ 1207294 w 1288257"/>
                <a:gd name="connsiteY10" fmla="*/ 214313 h 302419"/>
                <a:gd name="connsiteX11" fmla="*/ 1128713 w 1288257"/>
                <a:gd name="connsiteY11" fmla="*/ 197644 h 302419"/>
                <a:gd name="connsiteX12" fmla="*/ 1062038 w 1288257"/>
                <a:gd name="connsiteY12" fmla="*/ 190500 h 302419"/>
                <a:gd name="connsiteX13" fmla="*/ 992982 w 1288257"/>
                <a:gd name="connsiteY13" fmla="*/ 192882 h 302419"/>
                <a:gd name="connsiteX14" fmla="*/ 876300 w 1288257"/>
                <a:gd name="connsiteY14" fmla="*/ 202407 h 302419"/>
                <a:gd name="connsiteX15" fmla="*/ 692944 w 1288257"/>
                <a:gd name="connsiteY15" fmla="*/ 226219 h 302419"/>
                <a:gd name="connsiteX16" fmla="*/ 431007 w 1288257"/>
                <a:gd name="connsiteY16" fmla="*/ 269082 h 302419"/>
                <a:gd name="connsiteX17" fmla="*/ 364332 w 1288257"/>
                <a:gd name="connsiteY17" fmla="*/ 280988 h 302419"/>
                <a:gd name="connsiteX18" fmla="*/ 302419 w 1288257"/>
                <a:gd name="connsiteY18" fmla="*/ 288132 h 302419"/>
                <a:gd name="connsiteX19" fmla="*/ 171450 w 1288257"/>
                <a:gd name="connsiteY19" fmla="*/ 300038 h 302419"/>
                <a:gd name="connsiteX20" fmla="*/ 2382 w 1288257"/>
                <a:gd name="connsiteY20" fmla="*/ 302419 h 302419"/>
                <a:gd name="connsiteX21" fmla="*/ 0 w 1288257"/>
                <a:gd name="connsiteY21" fmla="*/ 154782 h 302419"/>
                <a:gd name="connsiteX22" fmla="*/ 214313 w 1288257"/>
                <a:gd name="connsiteY22" fmla="*/ 133350 h 302419"/>
                <a:gd name="connsiteX23" fmla="*/ 473869 w 1288257"/>
                <a:gd name="connsiteY23" fmla="*/ 95250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88257" h="302419">
                  <a:moveTo>
                    <a:pt x="473869" y="95250"/>
                  </a:moveTo>
                  <a:lnTo>
                    <a:pt x="628650" y="71438"/>
                  </a:lnTo>
                  <a:lnTo>
                    <a:pt x="842963" y="35719"/>
                  </a:lnTo>
                  <a:lnTo>
                    <a:pt x="976313" y="11907"/>
                  </a:lnTo>
                  <a:lnTo>
                    <a:pt x="1038225" y="2382"/>
                  </a:lnTo>
                  <a:lnTo>
                    <a:pt x="1085850" y="0"/>
                  </a:lnTo>
                  <a:lnTo>
                    <a:pt x="1159669" y="4763"/>
                  </a:lnTo>
                  <a:lnTo>
                    <a:pt x="1276350" y="21432"/>
                  </a:lnTo>
                  <a:lnTo>
                    <a:pt x="1288257" y="235744"/>
                  </a:lnTo>
                  <a:lnTo>
                    <a:pt x="1243013" y="223838"/>
                  </a:lnTo>
                  <a:lnTo>
                    <a:pt x="1207294" y="214313"/>
                  </a:lnTo>
                  <a:lnTo>
                    <a:pt x="1128713" y="197644"/>
                  </a:lnTo>
                  <a:lnTo>
                    <a:pt x="1062038" y="190500"/>
                  </a:lnTo>
                  <a:lnTo>
                    <a:pt x="992982" y="192882"/>
                  </a:lnTo>
                  <a:lnTo>
                    <a:pt x="876300" y="202407"/>
                  </a:lnTo>
                  <a:lnTo>
                    <a:pt x="692944" y="226219"/>
                  </a:lnTo>
                  <a:lnTo>
                    <a:pt x="431007" y="269082"/>
                  </a:lnTo>
                  <a:lnTo>
                    <a:pt x="364332" y="280988"/>
                  </a:lnTo>
                  <a:lnTo>
                    <a:pt x="302419" y="288132"/>
                  </a:lnTo>
                  <a:lnTo>
                    <a:pt x="171450" y="300038"/>
                  </a:lnTo>
                  <a:lnTo>
                    <a:pt x="2382" y="302419"/>
                  </a:lnTo>
                  <a:lnTo>
                    <a:pt x="0" y="154782"/>
                  </a:lnTo>
                  <a:lnTo>
                    <a:pt x="214313" y="133350"/>
                  </a:lnTo>
                  <a:lnTo>
                    <a:pt x="473869" y="952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8">
              <a:extLst>
                <a:ext uri="{FF2B5EF4-FFF2-40B4-BE49-F238E27FC236}">
                  <a16:creationId xmlns:a16="http://schemas.microsoft.com/office/drawing/2014/main" id="{E2DBA97B-7741-4A04-B4AD-51C320715A1A}"/>
                </a:ext>
              </a:extLst>
            </p:cNvPr>
            <p:cNvSpPr/>
            <p:nvPr/>
          </p:nvSpPr>
          <p:spPr>
            <a:xfrm>
              <a:off x="4702176" y="1928813"/>
              <a:ext cx="442912" cy="3324225"/>
            </a:xfrm>
            <a:custGeom>
              <a:avLst/>
              <a:gdLst>
                <a:gd name="connsiteX0" fmla="*/ 177679 w 442032"/>
                <a:gd name="connsiteY0" fmla="*/ 1222089 h 3323909"/>
                <a:gd name="connsiteX1" fmla="*/ 182013 w 442032"/>
                <a:gd name="connsiteY1" fmla="*/ 957737 h 3323909"/>
                <a:gd name="connsiteX2" fmla="*/ 177679 w 442032"/>
                <a:gd name="connsiteY2" fmla="*/ 797392 h 3323909"/>
                <a:gd name="connsiteX3" fmla="*/ 177679 w 442032"/>
                <a:gd name="connsiteY3" fmla="*/ 658715 h 3323909"/>
                <a:gd name="connsiteX4" fmla="*/ 173346 w 442032"/>
                <a:gd name="connsiteY4" fmla="*/ 524372 h 3323909"/>
                <a:gd name="connsiteX5" fmla="*/ 173346 w 442032"/>
                <a:gd name="connsiteY5" fmla="*/ 433365 h 3323909"/>
                <a:gd name="connsiteX6" fmla="*/ 164678 w 442032"/>
                <a:gd name="connsiteY6" fmla="*/ 338025 h 3323909"/>
                <a:gd name="connsiteX7" fmla="*/ 156011 w 442032"/>
                <a:gd name="connsiteY7" fmla="*/ 290355 h 3323909"/>
                <a:gd name="connsiteX8" fmla="*/ 147344 w 442032"/>
                <a:gd name="connsiteY8" fmla="*/ 242685 h 3323909"/>
                <a:gd name="connsiteX9" fmla="*/ 130009 w 442032"/>
                <a:gd name="connsiteY9" fmla="*/ 199348 h 3323909"/>
                <a:gd name="connsiteX10" fmla="*/ 108341 w 442032"/>
                <a:gd name="connsiteY10" fmla="*/ 151678 h 3323909"/>
                <a:gd name="connsiteX11" fmla="*/ 91006 w 442032"/>
                <a:gd name="connsiteY11" fmla="*/ 138677 h 3323909"/>
                <a:gd name="connsiteX12" fmla="*/ 78005 w 442032"/>
                <a:gd name="connsiteY12" fmla="*/ 125676 h 3323909"/>
                <a:gd name="connsiteX13" fmla="*/ 34669 w 442032"/>
                <a:gd name="connsiteY13" fmla="*/ 91007 h 3323909"/>
                <a:gd name="connsiteX14" fmla="*/ 13001 w 442032"/>
                <a:gd name="connsiteY14" fmla="*/ 69339 h 3323909"/>
                <a:gd name="connsiteX15" fmla="*/ 0 w 442032"/>
                <a:gd name="connsiteY15" fmla="*/ 43337 h 3323909"/>
                <a:gd name="connsiteX16" fmla="*/ 0 w 442032"/>
                <a:gd name="connsiteY16" fmla="*/ 30336 h 3323909"/>
                <a:gd name="connsiteX17" fmla="*/ 4333 w 442032"/>
                <a:gd name="connsiteY17" fmla="*/ 21668 h 3323909"/>
                <a:gd name="connsiteX18" fmla="*/ 17334 w 442032"/>
                <a:gd name="connsiteY18" fmla="*/ 13001 h 3323909"/>
                <a:gd name="connsiteX19" fmla="*/ 47670 w 442032"/>
                <a:gd name="connsiteY19" fmla="*/ 4334 h 3323909"/>
                <a:gd name="connsiteX20" fmla="*/ 86673 w 442032"/>
                <a:gd name="connsiteY20" fmla="*/ 0 h 3323909"/>
                <a:gd name="connsiteX21" fmla="*/ 147344 w 442032"/>
                <a:gd name="connsiteY21" fmla="*/ 4334 h 3323909"/>
                <a:gd name="connsiteX22" fmla="*/ 203681 w 442032"/>
                <a:gd name="connsiteY22" fmla="*/ 17335 h 3323909"/>
                <a:gd name="connsiteX23" fmla="*/ 281687 w 442032"/>
                <a:gd name="connsiteY23" fmla="*/ 47670 h 3323909"/>
                <a:gd name="connsiteX24" fmla="*/ 338024 w 442032"/>
                <a:gd name="connsiteY24" fmla="*/ 69339 h 3323909"/>
                <a:gd name="connsiteX25" fmla="*/ 364026 w 442032"/>
                <a:gd name="connsiteY25" fmla="*/ 82340 h 3323909"/>
                <a:gd name="connsiteX26" fmla="*/ 424697 w 442032"/>
                <a:gd name="connsiteY26" fmla="*/ 247018 h 3323909"/>
                <a:gd name="connsiteX27" fmla="*/ 437698 w 442032"/>
                <a:gd name="connsiteY27" fmla="*/ 299022 h 3323909"/>
                <a:gd name="connsiteX28" fmla="*/ 442032 w 442032"/>
                <a:gd name="connsiteY28" fmla="*/ 372694 h 3323909"/>
                <a:gd name="connsiteX29" fmla="*/ 437698 w 442032"/>
                <a:gd name="connsiteY29" fmla="*/ 472368 h 3323909"/>
                <a:gd name="connsiteX30" fmla="*/ 433365 w 442032"/>
                <a:gd name="connsiteY30" fmla="*/ 576376 h 3323909"/>
                <a:gd name="connsiteX31" fmla="*/ 420364 w 442032"/>
                <a:gd name="connsiteY31" fmla="*/ 736721 h 3323909"/>
                <a:gd name="connsiteX32" fmla="*/ 416030 w 442032"/>
                <a:gd name="connsiteY32" fmla="*/ 1087746 h 3323909"/>
                <a:gd name="connsiteX33" fmla="*/ 420364 w 442032"/>
                <a:gd name="connsiteY33" fmla="*/ 1412770 h 3323909"/>
                <a:gd name="connsiteX34" fmla="*/ 407363 w 442032"/>
                <a:gd name="connsiteY34" fmla="*/ 1815799 h 3323909"/>
                <a:gd name="connsiteX35" fmla="*/ 390028 w 442032"/>
                <a:gd name="connsiteY35" fmla="*/ 2192827 h 3323909"/>
                <a:gd name="connsiteX36" fmla="*/ 377027 w 442032"/>
                <a:gd name="connsiteY36" fmla="*/ 2474514 h 3323909"/>
                <a:gd name="connsiteX37" fmla="*/ 346692 w 442032"/>
                <a:gd name="connsiteY37" fmla="*/ 2925213 h 3323909"/>
                <a:gd name="connsiteX38" fmla="*/ 307689 w 442032"/>
                <a:gd name="connsiteY38" fmla="*/ 3289240 h 3323909"/>
                <a:gd name="connsiteX39" fmla="*/ 273020 w 442032"/>
                <a:gd name="connsiteY39" fmla="*/ 3315242 h 3323909"/>
                <a:gd name="connsiteX40" fmla="*/ 247018 w 442032"/>
                <a:gd name="connsiteY40" fmla="*/ 3323909 h 3323909"/>
                <a:gd name="connsiteX41" fmla="*/ 229683 w 442032"/>
                <a:gd name="connsiteY41" fmla="*/ 3323909 h 3323909"/>
                <a:gd name="connsiteX42" fmla="*/ 195014 w 442032"/>
                <a:gd name="connsiteY42" fmla="*/ 3306575 h 3323909"/>
                <a:gd name="connsiteX43" fmla="*/ 173346 w 442032"/>
                <a:gd name="connsiteY43" fmla="*/ 3284906 h 3323909"/>
                <a:gd name="connsiteX44" fmla="*/ 147344 w 442032"/>
                <a:gd name="connsiteY44" fmla="*/ 3228569 h 3323909"/>
                <a:gd name="connsiteX45" fmla="*/ 121342 w 442032"/>
                <a:gd name="connsiteY45" fmla="*/ 3137562 h 3323909"/>
                <a:gd name="connsiteX46" fmla="*/ 95340 w 442032"/>
                <a:gd name="connsiteY46" fmla="*/ 3011886 h 3323909"/>
                <a:gd name="connsiteX47" fmla="*/ 86673 w 442032"/>
                <a:gd name="connsiteY47" fmla="*/ 2903545 h 3323909"/>
                <a:gd name="connsiteX48" fmla="*/ 99674 w 442032"/>
                <a:gd name="connsiteY48" fmla="*/ 2838540 h 3323909"/>
                <a:gd name="connsiteX49" fmla="*/ 112675 w 442032"/>
                <a:gd name="connsiteY49" fmla="*/ 2764868 h 3323909"/>
                <a:gd name="connsiteX50" fmla="*/ 130009 w 442032"/>
                <a:gd name="connsiteY50" fmla="*/ 2630525 h 3323909"/>
                <a:gd name="connsiteX51" fmla="*/ 151677 w 442032"/>
                <a:gd name="connsiteY51" fmla="*/ 2361839 h 3323909"/>
                <a:gd name="connsiteX52" fmla="*/ 160345 w 442032"/>
                <a:gd name="connsiteY52" fmla="*/ 2127822 h 3323909"/>
                <a:gd name="connsiteX53" fmla="*/ 169012 w 442032"/>
                <a:gd name="connsiteY53" fmla="*/ 1906806 h 3323909"/>
                <a:gd name="connsiteX54" fmla="*/ 177679 w 442032"/>
                <a:gd name="connsiteY54" fmla="*/ 1222089 h 3323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42032" h="3323909">
                  <a:moveTo>
                    <a:pt x="177679" y="1222089"/>
                  </a:moveTo>
                  <a:cubicBezTo>
                    <a:pt x="179124" y="1133972"/>
                    <a:pt x="180568" y="1045854"/>
                    <a:pt x="182013" y="957737"/>
                  </a:cubicBezTo>
                  <a:lnTo>
                    <a:pt x="177679" y="797392"/>
                  </a:lnTo>
                  <a:lnTo>
                    <a:pt x="177679" y="658715"/>
                  </a:lnTo>
                  <a:lnTo>
                    <a:pt x="173346" y="524372"/>
                  </a:lnTo>
                  <a:lnTo>
                    <a:pt x="173346" y="433365"/>
                  </a:lnTo>
                  <a:lnTo>
                    <a:pt x="164678" y="338025"/>
                  </a:lnTo>
                  <a:lnTo>
                    <a:pt x="156011" y="290355"/>
                  </a:lnTo>
                  <a:lnTo>
                    <a:pt x="147344" y="242685"/>
                  </a:lnTo>
                  <a:lnTo>
                    <a:pt x="130009" y="199348"/>
                  </a:lnTo>
                  <a:lnTo>
                    <a:pt x="108341" y="151678"/>
                  </a:lnTo>
                  <a:lnTo>
                    <a:pt x="91006" y="138677"/>
                  </a:lnTo>
                  <a:lnTo>
                    <a:pt x="78005" y="125676"/>
                  </a:lnTo>
                  <a:lnTo>
                    <a:pt x="34669" y="91007"/>
                  </a:lnTo>
                  <a:lnTo>
                    <a:pt x="13001" y="69339"/>
                  </a:lnTo>
                  <a:lnTo>
                    <a:pt x="0" y="43337"/>
                  </a:lnTo>
                  <a:lnTo>
                    <a:pt x="0" y="30336"/>
                  </a:lnTo>
                  <a:lnTo>
                    <a:pt x="4333" y="21668"/>
                  </a:lnTo>
                  <a:lnTo>
                    <a:pt x="17334" y="13001"/>
                  </a:lnTo>
                  <a:lnTo>
                    <a:pt x="47670" y="4334"/>
                  </a:lnTo>
                  <a:lnTo>
                    <a:pt x="86673" y="0"/>
                  </a:lnTo>
                  <a:lnTo>
                    <a:pt x="147344" y="4334"/>
                  </a:lnTo>
                  <a:lnTo>
                    <a:pt x="203681" y="17335"/>
                  </a:lnTo>
                  <a:lnTo>
                    <a:pt x="281687" y="47670"/>
                  </a:lnTo>
                  <a:lnTo>
                    <a:pt x="338024" y="69339"/>
                  </a:lnTo>
                  <a:lnTo>
                    <a:pt x="364026" y="82340"/>
                  </a:lnTo>
                  <a:lnTo>
                    <a:pt x="424697" y="247018"/>
                  </a:lnTo>
                  <a:lnTo>
                    <a:pt x="437698" y="299022"/>
                  </a:lnTo>
                  <a:lnTo>
                    <a:pt x="442032" y="372694"/>
                  </a:lnTo>
                  <a:lnTo>
                    <a:pt x="437698" y="472368"/>
                  </a:lnTo>
                  <a:lnTo>
                    <a:pt x="433365" y="576376"/>
                  </a:lnTo>
                  <a:lnTo>
                    <a:pt x="420364" y="736721"/>
                  </a:lnTo>
                  <a:cubicBezTo>
                    <a:pt x="418919" y="853729"/>
                    <a:pt x="417475" y="970738"/>
                    <a:pt x="416030" y="1087746"/>
                  </a:cubicBezTo>
                  <a:cubicBezTo>
                    <a:pt x="417475" y="1196087"/>
                    <a:pt x="418919" y="1304429"/>
                    <a:pt x="420364" y="1412770"/>
                  </a:cubicBezTo>
                  <a:lnTo>
                    <a:pt x="407363" y="1815799"/>
                  </a:lnTo>
                  <a:lnTo>
                    <a:pt x="390028" y="2192827"/>
                  </a:lnTo>
                  <a:lnTo>
                    <a:pt x="377027" y="2474514"/>
                  </a:lnTo>
                  <a:lnTo>
                    <a:pt x="346692" y="2925213"/>
                  </a:lnTo>
                  <a:lnTo>
                    <a:pt x="307689" y="3289240"/>
                  </a:lnTo>
                  <a:lnTo>
                    <a:pt x="273020" y="3315242"/>
                  </a:lnTo>
                  <a:lnTo>
                    <a:pt x="247018" y="3323909"/>
                  </a:lnTo>
                  <a:lnTo>
                    <a:pt x="229683" y="3323909"/>
                  </a:lnTo>
                  <a:lnTo>
                    <a:pt x="195014" y="3306575"/>
                  </a:lnTo>
                  <a:lnTo>
                    <a:pt x="173346" y="3284906"/>
                  </a:lnTo>
                  <a:lnTo>
                    <a:pt x="147344" y="3228569"/>
                  </a:lnTo>
                  <a:lnTo>
                    <a:pt x="121342" y="3137562"/>
                  </a:lnTo>
                  <a:lnTo>
                    <a:pt x="95340" y="3011886"/>
                  </a:lnTo>
                  <a:lnTo>
                    <a:pt x="86673" y="2903545"/>
                  </a:lnTo>
                  <a:lnTo>
                    <a:pt x="99674" y="2838540"/>
                  </a:lnTo>
                  <a:lnTo>
                    <a:pt x="112675" y="2764868"/>
                  </a:lnTo>
                  <a:lnTo>
                    <a:pt x="130009" y="2630525"/>
                  </a:lnTo>
                  <a:lnTo>
                    <a:pt x="151677" y="2361839"/>
                  </a:lnTo>
                  <a:lnTo>
                    <a:pt x="160345" y="2127822"/>
                  </a:lnTo>
                  <a:lnTo>
                    <a:pt x="169012" y="1906806"/>
                  </a:lnTo>
                  <a:lnTo>
                    <a:pt x="177679" y="122208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9">
              <a:extLst>
                <a:ext uri="{FF2B5EF4-FFF2-40B4-BE49-F238E27FC236}">
                  <a16:creationId xmlns:a16="http://schemas.microsoft.com/office/drawing/2014/main" id="{EB60FF8E-5E2C-40A2-8A0B-EA2620863A43}"/>
                </a:ext>
              </a:extLst>
            </p:cNvPr>
            <p:cNvSpPr/>
            <p:nvPr/>
          </p:nvSpPr>
          <p:spPr>
            <a:xfrm>
              <a:off x="4962526" y="4438650"/>
              <a:ext cx="1074737" cy="808038"/>
            </a:xfrm>
            <a:custGeom>
              <a:avLst/>
              <a:gdLst>
                <a:gd name="connsiteX0" fmla="*/ 573881 w 1073944"/>
                <a:gd name="connsiteY0" fmla="*/ 200025 h 807244"/>
                <a:gd name="connsiteX1" fmla="*/ 361950 w 1073944"/>
                <a:gd name="connsiteY1" fmla="*/ 280988 h 807244"/>
                <a:gd name="connsiteX2" fmla="*/ 257175 w 1073944"/>
                <a:gd name="connsiteY2" fmla="*/ 316706 h 807244"/>
                <a:gd name="connsiteX3" fmla="*/ 54769 w 1073944"/>
                <a:gd name="connsiteY3" fmla="*/ 383381 h 807244"/>
                <a:gd name="connsiteX4" fmla="*/ 35719 w 1073944"/>
                <a:gd name="connsiteY4" fmla="*/ 385763 h 807244"/>
                <a:gd name="connsiteX5" fmla="*/ 0 w 1073944"/>
                <a:gd name="connsiteY5" fmla="*/ 807244 h 807244"/>
                <a:gd name="connsiteX6" fmla="*/ 33338 w 1073944"/>
                <a:gd name="connsiteY6" fmla="*/ 788194 h 807244"/>
                <a:gd name="connsiteX7" fmla="*/ 50006 w 1073944"/>
                <a:gd name="connsiteY7" fmla="*/ 776288 h 807244"/>
                <a:gd name="connsiteX8" fmla="*/ 69056 w 1073944"/>
                <a:gd name="connsiteY8" fmla="*/ 752475 h 807244"/>
                <a:gd name="connsiteX9" fmla="*/ 92869 w 1073944"/>
                <a:gd name="connsiteY9" fmla="*/ 721519 h 807244"/>
                <a:gd name="connsiteX10" fmla="*/ 128588 w 1073944"/>
                <a:gd name="connsiteY10" fmla="*/ 681038 h 807244"/>
                <a:gd name="connsiteX11" fmla="*/ 169069 w 1073944"/>
                <a:gd name="connsiteY11" fmla="*/ 640556 h 807244"/>
                <a:gd name="connsiteX12" fmla="*/ 214313 w 1073944"/>
                <a:gd name="connsiteY12" fmla="*/ 600075 h 807244"/>
                <a:gd name="connsiteX13" fmla="*/ 261938 w 1073944"/>
                <a:gd name="connsiteY13" fmla="*/ 557213 h 807244"/>
                <a:gd name="connsiteX14" fmla="*/ 285750 w 1073944"/>
                <a:gd name="connsiteY14" fmla="*/ 540544 h 807244"/>
                <a:gd name="connsiteX15" fmla="*/ 421481 w 1073944"/>
                <a:gd name="connsiteY15" fmla="*/ 452438 h 807244"/>
                <a:gd name="connsiteX16" fmla="*/ 590550 w 1073944"/>
                <a:gd name="connsiteY16" fmla="*/ 342900 h 807244"/>
                <a:gd name="connsiteX17" fmla="*/ 714375 w 1073944"/>
                <a:gd name="connsiteY17" fmla="*/ 266700 h 807244"/>
                <a:gd name="connsiteX18" fmla="*/ 864394 w 1073944"/>
                <a:gd name="connsiteY18" fmla="*/ 173831 h 807244"/>
                <a:gd name="connsiteX19" fmla="*/ 966788 w 1073944"/>
                <a:gd name="connsiteY19" fmla="*/ 109538 h 807244"/>
                <a:gd name="connsiteX20" fmla="*/ 1040606 w 1073944"/>
                <a:gd name="connsiteY20" fmla="*/ 64294 h 807244"/>
                <a:gd name="connsiteX21" fmla="*/ 1057275 w 1073944"/>
                <a:gd name="connsiteY21" fmla="*/ 52388 h 807244"/>
                <a:gd name="connsiteX22" fmla="*/ 1071563 w 1073944"/>
                <a:gd name="connsiteY22" fmla="*/ 30956 h 807244"/>
                <a:gd name="connsiteX23" fmla="*/ 1073944 w 1073944"/>
                <a:gd name="connsiteY23" fmla="*/ 14288 h 807244"/>
                <a:gd name="connsiteX24" fmla="*/ 1073944 w 1073944"/>
                <a:gd name="connsiteY24" fmla="*/ 2381 h 807244"/>
                <a:gd name="connsiteX25" fmla="*/ 1062038 w 1073944"/>
                <a:gd name="connsiteY25" fmla="*/ 0 h 807244"/>
                <a:gd name="connsiteX26" fmla="*/ 1028700 w 1073944"/>
                <a:gd name="connsiteY26" fmla="*/ 4763 h 807244"/>
                <a:gd name="connsiteX27" fmla="*/ 919163 w 1073944"/>
                <a:gd name="connsiteY27" fmla="*/ 54769 h 807244"/>
                <a:gd name="connsiteX28" fmla="*/ 669131 w 1073944"/>
                <a:gd name="connsiteY28" fmla="*/ 164306 h 807244"/>
                <a:gd name="connsiteX29" fmla="*/ 573881 w 1073944"/>
                <a:gd name="connsiteY29" fmla="*/ 200025 h 80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73944" h="807244">
                  <a:moveTo>
                    <a:pt x="573881" y="200025"/>
                  </a:moveTo>
                  <a:lnTo>
                    <a:pt x="361950" y="280988"/>
                  </a:lnTo>
                  <a:lnTo>
                    <a:pt x="257175" y="316706"/>
                  </a:lnTo>
                  <a:lnTo>
                    <a:pt x="54769" y="383381"/>
                  </a:lnTo>
                  <a:lnTo>
                    <a:pt x="35719" y="385763"/>
                  </a:lnTo>
                  <a:lnTo>
                    <a:pt x="0" y="807244"/>
                  </a:lnTo>
                  <a:lnTo>
                    <a:pt x="33338" y="788194"/>
                  </a:lnTo>
                  <a:lnTo>
                    <a:pt x="50006" y="776288"/>
                  </a:lnTo>
                  <a:lnTo>
                    <a:pt x="69056" y="752475"/>
                  </a:lnTo>
                  <a:lnTo>
                    <a:pt x="92869" y="721519"/>
                  </a:lnTo>
                  <a:lnTo>
                    <a:pt x="128588" y="681038"/>
                  </a:lnTo>
                  <a:lnTo>
                    <a:pt x="169069" y="640556"/>
                  </a:lnTo>
                  <a:lnTo>
                    <a:pt x="214313" y="600075"/>
                  </a:lnTo>
                  <a:lnTo>
                    <a:pt x="261938" y="557213"/>
                  </a:lnTo>
                  <a:lnTo>
                    <a:pt x="285750" y="540544"/>
                  </a:lnTo>
                  <a:lnTo>
                    <a:pt x="421481" y="452438"/>
                  </a:lnTo>
                  <a:lnTo>
                    <a:pt x="590550" y="342900"/>
                  </a:lnTo>
                  <a:lnTo>
                    <a:pt x="714375" y="266700"/>
                  </a:lnTo>
                  <a:lnTo>
                    <a:pt x="864394" y="173831"/>
                  </a:lnTo>
                  <a:lnTo>
                    <a:pt x="966788" y="109538"/>
                  </a:lnTo>
                  <a:lnTo>
                    <a:pt x="1040606" y="64294"/>
                  </a:lnTo>
                  <a:lnTo>
                    <a:pt x="1057275" y="52388"/>
                  </a:lnTo>
                  <a:lnTo>
                    <a:pt x="1071563" y="30956"/>
                  </a:lnTo>
                  <a:lnTo>
                    <a:pt x="1073944" y="14288"/>
                  </a:lnTo>
                  <a:lnTo>
                    <a:pt x="1073944" y="2381"/>
                  </a:lnTo>
                  <a:lnTo>
                    <a:pt x="1062038" y="0"/>
                  </a:lnTo>
                  <a:lnTo>
                    <a:pt x="1028700" y="4763"/>
                  </a:lnTo>
                  <a:lnTo>
                    <a:pt x="919163" y="54769"/>
                  </a:lnTo>
                  <a:lnTo>
                    <a:pt x="669131" y="164306"/>
                  </a:lnTo>
                  <a:lnTo>
                    <a:pt x="573881" y="2000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1">
              <a:extLst>
                <a:ext uri="{FF2B5EF4-FFF2-40B4-BE49-F238E27FC236}">
                  <a16:creationId xmlns:a16="http://schemas.microsoft.com/office/drawing/2014/main" id="{F890407F-5675-476E-BB5A-BDDFA5A8D4E0}"/>
                </a:ext>
              </a:extLst>
            </p:cNvPr>
            <p:cNvSpPr/>
            <p:nvPr/>
          </p:nvSpPr>
          <p:spPr>
            <a:xfrm>
              <a:off x="5878512" y="3144838"/>
              <a:ext cx="1236663" cy="904875"/>
            </a:xfrm>
            <a:custGeom>
              <a:avLst/>
              <a:gdLst>
                <a:gd name="connsiteX0" fmla="*/ 547688 w 1235869"/>
                <a:gd name="connsiteY0" fmla="*/ 469107 h 904875"/>
                <a:gd name="connsiteX1" fmla="*/ 631032 w 1235869"/>
                <a:gd name="connsiteY1" fmla="*/ 402432 h 904875"/>
                <a:gd name="connsiteX2" fmla="*/ 704850 w 1235869"/>
                <a:gd name="connsiteY2" fmla="*/ 338138 h 904875"/>
                <a:gd name="connsiteX3" fmla="*/ 759619 w 1235869"/>
                <a:gd name="connsiteY3" fmla="*/ 278607 h 904875"/>
                <a:gd name="connsiteX4" fmla="*/ 781050 w 1235869"/>
                <a:gd name="connsiteY4" fmla="*/ 250032 h 904875"/>
                <a:gd name="connsiteX5" fmla="*/ 792957 w 1235869"/>
                <a:gd name="connsiteY5" fmla="*/ 230982 h 904875"/>
                <a:gd name="connsiteX6" fmla="*/ 802482 w 1235869"/>
                <a:gd name="connsiteY6" fmla="*/ 207169 h 904875"/>
                <a:gd name="connsiteX7" fmla="*/ 807244 w 1235869"/>
                <a:gd name="connsiteY7" fmla="*/ 180975 h 904875"/>
                <a:gd name="connsiteX8" fmla="*/ 809625 w 1235869"/>
                <a:gd name="connsiteY8" fmla="*/ 157163 h 904875"/>
                <a:gd name="connsiteX9" fmla="*/ 807244 w 1235869"/>
                <a:gd name="connsiteY9" fmla="*/ 135732 h 904875"/>
                <a:gd name="connsiteX10" fmla="*/ 795338 w 1235869"/>
                <a:gd name="connsiteY10" fmla="*/ 111919 h 904875"/>
                <a:gd name="connsiteX11" fmla="*/ 783432 w 1235869"/>
                <a:gd name="connsiteY11" fmla="*/ 100013 h 904875"/>
                <a:gd name="connsiteX12" fmla="*/ 759619 w 1235869"/>
                <a:gd name="connsiteY12" fmla="*/ 69057 h 904875"/>
                <a:gd name="connsiteX13" fmla="*/ 747713 w 1235869"/>
                <a:gd name="connsiteY13" fmla="*/ 38100 h 904875"/>
                <a:gd name="connsiteX14" fmla="*/ 747713 w 1235869"/>
                <a:gd name="connsiteY14" fmla="*/ 14288 h 904875"/>
                <a:gd name="connsiteX15" fmla="*/ 757238 w 1235869"/>
                <a:gd name="connsiteY15" fmla="*/ 2382 h 904875"/>
                <a:gd name="connsiteX16" fmla="*/ 778669 w 1235869"/>
                <a:gd name="connsiteY16" fmla="*/ 0 h 904875"/>
                <a:gd name="connsiteX17" fmla="*/ 814388 w 1235869"/>
                <a:gd name="connsiteY17" fmla="*/ 9525 h 904875"/>
                <a:gd name="connsiteX18" fmla="*/ 852488 w 1235869"/>
                <a:gd name="connsiteY18" fmla="*/ 26194 h 904875"/>
                <a:gd name="connsiteX19" fmla="*/ 921544 w 1235869"/>
                <a:gd name="connsiteY19" fmla="*/ 69057 h 904875"/>
                <a:gd name="connsiteX20" fmla="*/ 990600 w 1235869"/>
                <a:gd name="connsiteY20" fmla="*/ 116682 h 904875"/>
                <a:gd name="connsiteX21" fmla="*/ 1064419 w 1235869"/>
                <a:gd name="connsiteY21" fmla="*/ 173832 h 904875"/>
                <a:gd name="connsiteX22" fmla="*/ 1114425 w 1235869"/>
                <a:gd name="connsiteY22" fmla="*/ 221457 h 904875"/>
                <a:gd name="connsiteX23" fmla="*/ 1162050 w 1235869"/>
                <a:gd name="connsiteY23" fmla="*/ 271463 h 904875"/>
                <a:gd name="connsiteX24" fmla="*/ 1197769 w 1235869"/>
                <a:gd name="connsiteY24" fmla="*/ 319088 h 904875"/>
                <a:gd name="connsiteX25" fmla="*/ 1219200 w 1235869"/>
                <a:gd name="connsiteY25" fmla="*/ 354807 h 904875"/>
                <a:gd name="connsiteX26" fmla="*/ 1233488 w 1235869"/>
                <a:gd name="connsiteY26" fmla="*/ 388144 h 904875"/>
                <a:gd name="connsiteX27" fmla="*/ 1235869 w 1235869"/>
                <a:gd name="connsiteY27" fmla="*/ 416719 h 904875"/>
                <a:gd name="connsiteX28" fmla="*/ 1226344 w 1235869"/>
                <a:gd name="connsiteY28" fmla="*/ 438150 h 904875"/>
                <a:gd name="connsiteX29" fmla="*/ 1207294 w 1235869"/>
                <a:gd name="connsiteY29" fmla="*/ 452438 h 904875"/>
                <a:gd name="connsiteX30" fmla="*/ 1171575 w 1235869"/>
                <a:gd name="connsiteY30" fmla="*/ 457200 h 904875"/>
                <a:gd name="connsiteX31" fmla="*/ 1090613 w 1235869"/>
                <a:gd name="connsiteY31" fmla="*/ 461963 h 904875"/>
                <a:gd name="connsiteX32" fmla="*/ 1038225 w 1235869"/>
                <a:gd name="connsiteY32" fmla="*/ 466725 h 904875"/>
                <a:gd name="connsiteX33" fmla="*/ 985838 w 1235869"/>
                <a:gd name="connsiteY33" fmla="*/ 478632 h 904875"/>
                <a:gd name="connsiteX34" fmla="*/ 842963 w 1235869"/>
                <a:gd name="connsiteY34" fmla="*/ 547688 h 904875"/>
                <a:gd name="connsiteX35" fmla="*/ 588169 w 1235869"/>
                <a:gd name="connsiteY35" fmla="*/ 661988 h 904875"/>
                <a:gd name="connsiteX36" fmla="*/ 340519 w 1235869"/>
                <a:gd name="connsiteY36" fmla="*/ 771525 h 904875"/>
                <a:gd name="connsiteX37" fmla="*/ 111919 w 1235869"/>
                <a:gd name="connsiteY37" fmla="*/ 871538 h 904875"/>
                <a:gd name="connsiteX38" fmla="*/ 35719 w 1235869"/>
                <a:gd name="connsiteY38" fmla="*/ 904875 h 904875"/>
                <a:gd name="connsiteX39" fmla="*/ 0 w 1235869"/>
                <a:gd name="connsiteY39" fmla="*/ 876300 h 904875"/>
                <a:gd name="connsiteX40" fmla="*/ 92869 w 1235869"/>
                <a:gd name="connsiteY40" fmla="*/ 800100 h 904875"/>
                <a:gd name="connsiteX41" fmla="*/ 252413 w 1235869"/>
                <a:gd name="connsiteY41" fmla="*/ 688182 h 904875"/>
                <a:gd name="connsiteX42" fmla="*/ 471488 w 1235869"/>
                <a:gd name="connsiteY42" fmla="*/ 531019 h 904875"/>
                <a:gd name="connsiteX43" fmla="*/ 547688 w 1235869"/>
                <a:gd name="connsiteY43" fmla="*/ 469107 h 90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35869" h="904875">
                  <a:moveTo>
                    <a:pt x="547688" y="469107"/>
                  </a:moveTo>
                  <a:lnTo>
                    <a:pt x="631032" y="402432"/>
                  </a:lnTo>
                  <a:lnTo>
                    <a:pt x="704850" y="338138"/>
                  </a:lnTo>
                  <a:lnTo>
                    <a:pt x="759619" y="278607"/>
                  </a:lnTo>
                  <a:lnTo>
                    <a:pt x="781050" y="250032"/>
                  </a:lnTo>
                  <a:lnTo>
                    <a:pt x="792957" y="230982"/>
                  </a:lnTo>
                  <a:lnTo>
                    <a:pt x="802482" y="207169"/>
                  </a:lnTo>
                  <a:lnTo>
                    <a:pt x="807244" y="180975"/>
                  </a:lnTo>
                  <a:lnTo>
                    <a:pt x="809625" y="157163"/>
                  </a:lnTo>
                  <a:lnTo>
                    <a:pt x="807244" y="135732"/>
                  </a:lnTo>
                  <a:lnTo>
                    <a:pt x="795338" y="111919"/>
                  </a:lnTo>
                  <a:lnTo>
                    <a:pt x="783432" y="100013"/>
                  </a:lnTo>
                  <a:lnTo>
                    <a:pt x="759619" y="69057"/>
                  </a:lnTo>
                  <a:lnTo>
                    <a:pt x="747713" y="38100"/>
                  </a:lnTo>
                  <a:lnTo>
                    <a:pt x="747713" y="14288"/>
                  </a:lnTo>
                  <a:lnTo>
                    <a:pt x="757238" y="2382"/>
                  </a:lnTo>
                  <a:lnTo>
                    <a:pt x="778669" y="0"/>
                  </a:lnTo>
                  <a:lnTo>
                    <a:pt x="814388" y="9525"/>
                  </a:lnTo>
                  <a:lnTo>
                    <a:pt x="852488" y="26194"/>
                  </a:lnTo>
                  <a:lnTo>
                    <a:pt x="921544" y="69057"/>
                  </a:lnTo>
                  <a:lnTo>
                    <a:pt x="990600" y="116682"/>
                  </a:lnTo>
                  <a:lnTo>
                    <a:pt x="1064419" y="173832"/>
                  </a:lnTo>
                  <a:lnTo>
                    <a:pt x="1114425" y="221457"/>
                  </a:lnTo>
                  <a:lnTo>
                    <a:pt x="1162050" y="271463"/>
                  </a:lnTo>
                  <a:lnTo>
                    <a:pt x="1197769" y="319088"/>
                  </a:lnTo>
                  <a:lnTo>
                    <a:pt x="1219200" y="354807"/>
                  </a:lnTo>
                  <a:lnTo>
                    <a:pt x="1233488" y="388144"/>
                  </a:lnTo>
                  <a:lnTo>
                    <a:pt x="1235869" y="416719"/>
                  </a:lnTo>
                  <a:lnTo>
                    <a:pt x="1226344" y="438150"/>
                  </a:lnTo>
                  <a:lnTo>
                    <a:pt x="1207294" y="452438"/>
                  </a:lnTo>
                  <a:lnTo>
                    <a:pt x="1171575" y="457200"/>
                  </a:lnTo>
                  <a:lnTo>
                    <a:pt x="1090613" y="461963"/>
                  </a:lnTo>
                  <a:lnTo>
                    <a:pt x="1038225" y="466725"/>
                  </a:lnTo>
                  <a:lnTo>
                    <a:pt x="985838" y="478632"/>
                  </a:lnTo>
                  <a:lnTo>
                    <a:pt x="842963" y="547688"/>
                  </a:lnTo>
                  <a:lnTo>
                    <a:pt x="588169" y="661988"/>
                  </a:lnTo>
                  <a:lnTo>
                    <a:pt x="340519" y="771525"/>
                  </a:lnTo>
                  <a:lnTo>
                    <a:pt x="111919" y="871538"/>
                  </a:lnTo>
                  <a:lnTo>
                    <a:pt x="35719" y="904875"/>
                  </a:lnTo>
                  <a:lnTo>
                    <a:pt x="0" y="876300"/>
                  </a:lnTo>
                  <a:lnTo>
                    <a:pt x="92869" y="800100"/>
                  </a:lnTo>
                  <a:lnTo>
                    <a:pt x="252413" y="688182"/>
                  </a:lnTo>
                  <a:lnTo>
                    <a:pt x="471488" y="531019"/>
                  </a:lnTo>
                  <a:lnTo>
                    <a:pt x="547688" y="4691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2">
              <a:extLst>
                <a:ext uri="{FF2B5EF4-FFF2-40B4-BE49-F238E27FC236}">
                  <a16:creationId xmlns:a16="http://schemas.microsoft.com/office/drawing/2014/main" id="{F72574F4-1800-45FE-8D3E-F76AE9D2CB8A}"/>
                </a:ext>
              </a:extLst>
            </p:cNvPr>
            <p:cNvSpPr/>
            <p:nvPr/>
          </p:nvSpPr>
          <p:spPr>
            <a:xfrm>
              <a:off x="5532437" y="3792538"/>
              <a:ext cx="1708150" cy="1495425"/>
            </a:xfrm>
            <a:custGeom>
              <a:avLst/>
              <a:gdLst>
                <a:gd name="connsiteX0" fmla="*/ 962025 w 1709737"/>
                <a:gd name="connsiteY0" fmla="*/ 490538 h 1495425"/>
                <a:gd name="connsiteX1" fmla="*/ 814387 w 1709737"/>
                <a:gd name="connsiteY1" fmla="*/ 402432 h 1495425"/>
                <a:gd name="connsiteX2" fmla="*/ 692944 w 1709737"/>
                <a:gd name="connsiteY2" fmla="*/ 333375 h 1495425"/>
                <a:gd name="connsiteX3" fmla="*/ 540544 w 1709737"/>
                <a:gd name="connsiteY3" fmla="*/ 245269 h 1495425"/>
                <a:gd name="connsiteX4" fmla="*/ 442912 w 1709737"/>
                <a:gd name="connsiteY4" fmla="*/ 192882 h 1495425"/>
                <a:gd name="connsiteX5" fmla="*/ 426244 w 1709737"/>
                <a:gd name="connsiteY5" fmla="*/ 173832 h 1495425"/>
                <a:gd name="connsiteX6" fmla="*/ 335756 w 1709737"/>
                <a:gd name="connsiteY6" fmla="*/ 130969 h 1495425"/>
                <a:gd name="connsiteX7" fmla="*/ 223837 w 1709737"/>
                <a:gd name="connsiteY7" fmla="*/ 80963 h 1495425"/>
                <a:gd name="connsiteX8" fmla="*/ 121444 w 1709737"/>
                <a:gd name="connsiteY8" fmla="*/ 38100 h 1495425"/>
                <a:gd name="connsiteX9" fmla="*/ 50006 w 1709737"/>
                <a:gd name="connsiteY9" fmla="*/ 9525 h 1495425"/>
                <a:gd name="connsiteX10" fmla="*/ 16669 w 1709737"/>
                <a:gd name="connsiteY10" fmla="*/ 0 h 1495425"/>
                <a:gd name="connsiteX11" fmla="*/ 4762 w 1709737"/>
                <a:gd name="connsiteY11" fmla="*/ 4763 h 1495425"/>
                <a:gd name="connsiteX12" fmla="*/ 0 w 1709737"/>
                <a:gd name="connsiteY12" fmla="*/ 14288 h 1495425"/>
                <a:gd name="connsiteX13" fmla="*/ 7144 w 1709737"/>
                <a:gd name="connsiteY13" fmla="*/ 40482 h 1495425"/>
                <a:gd name="connsiteX14" fmla="*/ 14287 w 1709737"/>
                <a:gd name="connsiteY14" fmla="*/ 54769 h 1495425"/>
                <a:gd name="connsiteX15" fmla="*/ 85725 w 1709737"/>
                <a:gd name="connsiteY15" fmla="*/ 104775 h 1495425"/>
                <a:gd name="connsiteX16" fmla="*/ 228600 w 1709737"/>
                <a:gd name="connsiteY16" fmla="*/ 200025 h 1495425"/>
                <a:gd name="connsiteX17" fmla="*/ 357187 w 1709737"/>
                <a:gd name="connsiteY17" fmla="*/ 290513 h 1495425"/>
                <a:gd name="connsiteX18" fmla="*/ 481012 w 1709737"/>
                <a:gd name="connsiteY18" fmla="*/ 378619 h 1495425"/>
                <a:gd name="connsiteX19" fmla="*/ 628650 w 1709737"/>
                <a:gd name="connsiteY19" fmla="*/ 490538 h 1495425"/>
                <a:gd name="connsiteX20" fmla="*/ 702469 w 1709737"/>
                <a:gd name="connsiteY20" fmla="*/ 550069 h 1495425"/>
                <a:gd name="connsiteX21" fmla="*/ 783431 w 1709737"/>
                <a:gd name="connsiteY21" fmla="*/ 623888 h 1495425"/>
                <a:gd name="connsiteX22" fmla="*/ 881062 w 1709737"/>
                <a:gd name="connsiteY22" fmla="*/ 719138 h 1495425"/>
                <a:gd name="connsiteX23" fmla="*/ 985837 w 1709737"/>
                <a:gd name="connsiteY23" fmla="*/ 828675 h 1495425"/>
                <a:gd name="connsiteX24" fmla="*/ 1066800 w 1709737"/>
                <a:gd name="connsiteY24" fmla="*/ 916782 h 1495425"/>
                <a:gd name="connsiteX25" fmla="*/ 1166812 w 1709737"/>
                <a:gd name="connsiteY25" fmla="*/ 1028700 h 1495425"/>
                <a:gd name="connsiteX26" fmla="*/ 1269206 w 1709737"/>
                <a:gd name="connsiteY26" fmla="*/ 1150144 h 1495425"/>
                <a:gd name="connsiteX27" fmla="*/ 1328737 w 1709737"/>
                <a:gd name="connsiteY27" fmla="*/ 1228725 h 1495425"/>
                <a:gd name="connsiteX28" fmla="*/ 1407319 w 1709737"/>
                <a:gd name="connsiteY28" fmla="*/ 1328738 h 1495425"/>
                <a:gd name="connsiteX29" fmla="*/ 1471612 w 1709737"/>
                <a:gd name="connsiteY29" fmla="*/ 1412082 h 1495425"/>
                <a:gd name="connsiteX30" fmla="*/ 1502569 w 1709737"/>
                <a:gd name="connsiteY30" fmla="*/ 1447800 h 1495425"/>
                <a:gd name="connsiteX31" fmla="*/ 1531144 w 1709737"/>
                <a:gd name="connsiteY31" fmla="*/ 1469232 h 1495425"/>
                <a:gd name="connsiteX32" fmla="*/ 1562100 w 1709737"/>
                <a:gd name="connsiteY32" fmla="*/ 1485900 h 1495425"/>
                <a:gd name="connsiteX33" fmla="*/ 1593056 w 1709737"/>
                <a:gd name="connsiteY33" fmla="*/ 1495425 h 1495425"/>
                <a:gd name="connsiteX34" fmla="*/ 1619250 w 1709737"/>
                <a:gd name="connsiteY34" fmla="*/ 1495425 h 1495425"/>
                <a:gd name="connsiteX35" fmla="*/ 1645444 w 1709737"/>
                <a:gd name="connsiteY35" fmla="*/ 1481138 h 1495425"/>
                <a:gd name="connsiteX36" fmla="*/ 1666875 w 1709737"/>
                <a:gd name="connsiteY36" fmla="*/ 1462088 h 1495425"/>
                <a:gd name="connsiteX37" fmla="*/ 1685925 w 1709737"/>
                <a:gd name="connsiteY37" fmla="*/ 1438275 h 1495425"/>
                <a:gd name="connsiteX38" fmla="*/ 1695450 w 1709737"/>
                <a:gd name="connsiteY38" fmla="*/ 1416844 h 1495425"/>
                <a:gd name="connsiteX39" fmla="*/ 1707356 w 1709737"/>
                <a:gd name="connsiteY39" fmla="*/ 1366838 h 1495425"/>
                <a:gd name="connsiteX40" fmla="*/ 1709737 w 1709737"/>
                <a:gd name="connsiteY40" fmla="*/ 1316832 h 1495425"/>
                <a:gd name="connsiteX41" fmla="*/ 1702594 w 1709737"/>
                <a:gd name="connsiteY41" fmla="*/ 1250157 h 1495425"/>
                <a:gd name="connsiteX42" fmla="*/ 1685925 w 1709737"/>
                <a:gd name="connsiteY42" fmla="*/ 1193007 h 1495425"/>
                <a:gd name="connsiteX43" fmla="*/ 1647825 w 1709737"/>
                <a:gd name="connsiteY43" fmla="*/ 1119188 h 1495425"/>
                <a:gd name="connsiteX44" fmla="*/ 1585912 w 1709737"/>
                <a:gd name="connsiteY44" fmla="*/ 1016794 h 1495425"/>
                <a:gd name="connsiteX45" fmla="*/ 1509712 w 1709737"/>
                <a:gd name="connsiteY45" fmla="*/ 912019 h 1495425"/>
                <a:gd name="connsiteX46" fmla="*/ 1438275 w 1709737"/>
                <a:gd name="connsiteY46" fmla="*/ 821532 h 1495425"/>
                <a:gd name="connsiteX47" fmla="*/ 1376362 w 1709737"/>
                <a:gd name="connsiteY47" fmla="*/ 750094 h 1495425"/>
                <a:gd name="connsiteX48" fmla="*/ 1335881 w 1709737"/>
                <a:gd name="connsiteY48" fmla="*/ 723900 h 1495425"/>
                <a:gd name="connsiteX49" fmla="*/ 1207294 w 1709737"/>
                <a:gd name="connsiteY49" fmla="*/ 640557 h 1495425"/>
                <a:gd name="connsiteX50" fmla="*/ 962025 w 1709737"/>
                <a:gd name="connsiteY50" fmla="*/ 490538 h 149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09737" h="1495425">
                  <a:moveTo>
                    <a:pt x="962025" y="490538"/>
                  </a:moveTo>
                  <a:lnTo>
                    <a:pt x="814387" y="402432"/>
                  </a:lnTo>
                  <a:lnTo>
                    <a:pt x="692944" y="333375"/>
                  </a:lnTo>
                  <a:lnTo>
                    <a:pt x="540544" y="245269"/>
                  </a:lnTo>
                  <a:lnTo>
                    <a:pt x="442912" y="192882"/>
                  </a:lnTo>
                  <a:lnTo>
                    <a:pt x="426244" y="173832"/>
                  </a:lnTo>
                  <a:lnTo>
                    <a:pt x="335756" y="130969"/>
                  </a:lnTo>
                  <a:lnTo>
                    <a:pt x="223837" y="80963"/>
                  </a:lnTo>
                  <a:lnTo>
                    <a:pt x="121444" y="38100"/>
                  </a:lnTo>
                  <a:lnTo>
                    <a:pt x="50006" y="9525"/>
                  </a:lnTo>
                  <a:lnTo>
                    <a:pt x="16669" y="0"/>
                  </a:lnTo>
                  <a:lnTo>
                    <a:pt x="4762" y="4763"/>
                  </a:lnTo>
                  <a:lnTo>
                    <a:pt x="0" y="14288"/>
                  </a:lnTo>
                  <a:lnTo>
                    <a:pt x="7144" y="40482"/>
                  </a:lnTo>
                  <a:lnTo>
                    <a:pt x="14287" y="54769"/>
                  </a:lnTo>
                  <a:lnTo>
                    <a:pt x="85725" y="104775"/>
                  </a:lnTo>
                  <a:lnTo>
                    <a:pt x="228600" y="200025"/>
                  </a:lnTo>
                  <a:lnTo>
                    <a:pt x="357187" y="290513"/>
                  </a:lnTo>
                  <a:lnTo>
                    <a:pt x="481012" y="378619"/>
                  </a:lnTo>
                  <a:lnTo>
                    <a:pt x="628650" y="490538"/>
                  </a:lnTo>
                  <a:lnTo>
                    <a:pt x="702469" y="550069"/>
                  </a:lnTo>
                  <a:lnTo>
                    <a:pt x="783431" y="623888"/>
                  </a:lnTo>
                  <a:lnTo>
                    <a:pt x="881062" y="719138"/>
                  </a:lnTo>
                  <a:lnTo>
                    <a:pt x="985837" y="828675"/>
                  </a:lnTo>
                  <a:lnTo>
                    <a:pt x="1066800" y="916782"/>
                  </a:lnTo>
                  <a:lnTo>
                    <a:pt x="1166812" y="1028700"/>
                  </a:lnTo>
                  <a:lnTo>
                    <a:pt x="1269206" y="1150144"/>
                  </a:lnTo>
                  <a:lnTo>
                    <a:pt x="1328737" y="1228725"/>
                  </a:lnTo>
                  <a:lnTo>
                    <a:pt x="1407319" y="1328738"/>
                  </a:lnTo>
                  <a:lnTo>
                    <a:pt x="1471612" y="1412082"/>
                  </a:lnTo>
                  <a:lnTo>
                    <a:pt x="1502569" y="1447800"/>
                  </a:lnTo>
                  <a:lnTo>
                    <a:pt x="1531144" y="1469232"/>
                  </a:lnTo>
                  <a:lnTo>
                    <a:pt x="1562100" y="1485900"/>
                  </a:lnTo>
                  <a:lnTo>
                    <a:pt x="1593056" y="1495425"/>
                  </a:lnTo>
                  <a:lnTo>
                    <a:pt x="1619250" y="1495425"/>
                  </a:lnTo>
                  <a:lnTo>
                    <a:pt x="1645444" y="1481138"/>
                  </a:lnTo>
                  <a:lnTo>
                    <a:pt x="1666875" y="1462088"/>
                  </a:lnTo>
                  <a:lnTo>
                    <a:pt x="1685925" y="1438275"/>
                  </a:lnTo>
                  <a:lnTo>
                    <a:pt x="1695450" y="1416844"/>
                  </a:lnTo>
                  <a:lnTo>
                    <a:pt x="1707356" y="1366838"/>
                  </a:lnTo>
                  <a:lnTo>
                    <a:pt x="1709737" y="1316832"/>
                  </a:lnTo>
                  <a:lnTo>
                    <a:pt x="1702594" y="1250157"/>
                  </a:lnTo>
                  <a:lnTo>
                    <a:pt x="1685925" y="1193007"/>
                  </a:lnTo>
                  <a:lnTo>
                    <a:pt x="1647825" y="1119188"/>
                  </a:lnTo>
                  <a:lnTo>
                    <a:pt x="1585912" y="1016794"/>
                  </a:lnTo>
                  <a:lnTo>
                    <a:pt x="1509712" y="912019"/>
                  </a:lnTo>
                  <a:lnTo>
                    <a:pt x="1438275" y="821532"/>
                  </a:lnTo>
                  <a:lnTo>
                    <a:pt x="1376362" y="750094"/>
                  </a:lnTo>
                  <a:lnTo>
                    <a:pt x="1335881" y="723900"/>
                  </a:lnTo>
                  <a:lnTo>
                    <a:pt x="1207294" y="640557"/>
                  </a:lnTo>
                  <a:lnTo>
                    <a:pt x="962025" y="4905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4">
              <a:extLst>
                <a:ext uri="{FF2B5EF4-FFF2-40B4-BE49-F238E27FC236}">
                  <a16:creationId xmlns:a16="http://schemas.microsoft.com/office/drawing/2014/main" id="{68927D21-90A2-4406-9363-4CCFC61AB0E2}"/>
                </a:ext>
              </a:extLst>
            </p:cNvPr>
            <p:cNvSpPr/>
            <p:nvPr/>
          </p:nvSpPr>
          <p:spPr>
            <a:xfrm>
              <a:off x="2728913" y="3689350"/>
              <a:ext cx="1222375" cy="1362075"/>
            </a:xfrm>
            <a:custGeom>
              <a:avLst/>
              <a:gdLst>
                <a:gd name="connsiteX0" fmla="*/ 850106 w 1221581"/>
                <a:gd name="connsiteY0" fmla="*/ 557213 h 1362075"/>
                <a:gd name="connsiteX1" fmla="*/ 916781 w 1221581"/>
                <a:gd name="connsiteY1" fmla="*/ 447675 h 1362075"/>
                <a:gd name="connsiteX2" fmla="*/ 966787 w 1221581"/>
                <a:gd name="connsiteY2" fmla="*/ 371475 h 1362075"/>
                <a:gd name="connsiteX3" fmla="*/ 1002506 w 1221581"/>
                <a:gd name="connsiteY3" fmla="*/ 316706 h 1362075"/>
                <a:gd name="connsiteX4" fmla="*/ 1014412 w 1221581"/>
                <a:gd name="connsiteY4" fmla="*/ 300038 h 1362075"/>
                <a:gd name="connsiteX5" fmla="*/ 1045368 w 1221581"/>
                <a:gd name="connsiteY5" fmla="*/ 276225 h 1362075"/>
                <a:gd name="connsiteX6" fmla="*/ 1073943 w 1221581"/>
                <a:gd name="connsiteY6" fmla="*/ 257175 h 1362075"/>
                <a:gd name="connsiteX7" fmla="*/ 1107281 w 1221581"/>
                <a:gd name="connsiteY7" fmla="*/ 238125 h 1362075"/>
                <a:gd name="connsiteX8" fmla="*/ 1128712 w 1221581"/>
                <a:gd name="connsiteY8" fmla="*/ 226219 h 1362075"/>
                <a:gd name="connsiteX9" fmla="*/ 1143000 w 1221581"/>
                <a:gd name="connsiteY9" fmla="*/ 214313 h 1362075"/>
                <a:gd name="connsiteX10" fmla="*/ 1152525 w 1221581"/>
                <a:gd name="connsiteY10" fmla="*/ 204788 h 1362075"/>
                <a:gd name="connsiteX11" fmla="*/ 1152525 w 1221581"/>
                <a:gd name="connsiteY11" fmla="*/ 178594 h 1362075"/>
                <a:gd name="connsiteX12" fmla="*/ 1143000 w 1221581"/>
                <a:gd name="connsiteY12" fmla="*/ 152400 h 1362075"/>
                <a:gd name="connsiteX13" fmla="*/ 1109662 w 1221581"/>
                <a:gd name="connsiteY13" fmla="*/ 119063 h 1362075"/>
                <a:gd name="connsiteX14" fmla="*/ 1071562 w 1221581"/>
                <a:gd name="connsiteY14" fmla="*/ 85725 h 1362075"/>
                <a:gd name="connsiteX15" fmla="*/ 1040606 w 1221581"/>
                <a:gd name="connsiteY15" fmla="*/ 61913 h 1362075"/>
                <a:gd name="connsiteX16" fmla="*/ 990600 w 1221581"/>
                <a:gd name="connsiteY16" fmla="*/ 33338 h 1362075"/>
                <a:gd name="connsiteX17" fmla="*/ 928687 w 1221581"/>
                <a:gd name="connsiteY17" fmla="*/ 9525 h 1362075"/>
                <a:gd name="connsiteX18" fmla="*/ 902493 w 1221581"/>
                <a:gd name="connsiteY18" fmla="*/ 0 h 1362075"/>
                <a:gd name="connsiteX19" fmla="*/ 885825 w 1221581"/>
                <a:gd name="connsiteY19" fmla="*/ 0 h 1362075"/>
                <a:gd name="connsiteX20" fmla="*/ 866775 w 1221581"/>
                <a:gd name="connsiteY20" fmla="*/ 4763 h 1362075"/>
                <a:gd name="connsiteX21" fmla="*/ 826293 w 1221581"/>
                <a:gd name="connsiteY21" fmla="*/ 28575 h 1362075"/>
                <a:gd name="connsiteX22" fmla="*/ 776287 w 1221581"/>
                <a:gd name="connsiteY22" fmla="*/ 73819 h 1362075"/>
                <a:gd name="connsiteX23" fmla="*/ 754856 w 1221581"/>
                <a:gd name="connsiteY23" fmla="*/ 90488 h 1362075"/>
                <a:gd name="connsiteX24" fmla="*/ 657225 w 1221581"/>
                <a:gd name="connsiteY24" fmla="*/ 126206 h 1362075"/>
                <a:gd name="connsiteX25" fmla="*/ 414337 w 1221581"/>
                <a:gd name="connsiteY25" fmla="*/ 204788 h 1362075"/>
                <a:gd name="connsiteX26" fmla="*/ 342900 w 1221581"/>
                <a:gd name="connsiteY26" fmla="*/ 226219 h 1362075"/>
                <a:gd name="connsiteX27" fmla="*/ 290512 w 1221581"/>
                <a:gd name="connsiteY27" fmla="*/ 238125 h 1362075"/>
                <a:gd name="connsiteX28" fmla="*/ 250031 w 1221581"/>
                <a:gd name="connsiteY28" fmla="*/ 242888 h 1362075"/>
                <a:gd name="connsiteX29" fmla="*/ 219075 w 1221581"/>
                <a:gd name="connsiteY29" fmla="*/ 242888 h 1362075"/>
                <a:gd name="connsiteX30" fmla="*/ 178593 w 1221581"/>
                <a:gd name="connsiteY30" fmla="*/ 238125 h 1362075"/>
                <a:gd name="connsiteX31" fmla="*/ 145256 w 1221581"/>
                <a:gd name="connsiteY31" fmla="*/ 226219 h 1362075"/>
                <a:gd name="connsiteX32" fmla="*/ 121443 w 1221581"/>
                <a:gd name="connsiteY32" fmla="*/ 207169 h 1362075"/>
                <a:gd name="connsiteX33" fmla="*/ 95250 w 1221581"/>
                <a:gd name="connsiteY33" fmla="*/ 169069 h 1362075"/>
                <a:gd name="connsiteX34" fmla="*/ 80962 w 1221581"/>
                <a:gd name="connsiteY34" fmla="*/ 140494 h 1362075"/>
                <a:gd name="connsiteX35" fmla="*/ 59531 w 1221581"/>
                <a:gd name="connsiteY35" fmla="*/ 114300 h 1362075"/>
                <a:gd name="connsiteX36" fmla="*/ 45243 w 1221581"/>
                <a:gd name="connsiteY36" fmla="*/ 104775 h 1362075"/>
                <a:gd name="connsiteX37" fmla="*/ 38100 w 1221581"/>
                <a:gd name="connsiteY37" fmla="*/ 102394 h 1362075"/>
                <a:gd name="connsiteX38" fmla="*/ 23812 w 1221581"/>
                <a:gd name="connsiteY38" fmla="*/ 109538 h 1362075"/>
                <a:gd name="connsiteX39" fmla="*/ 9525 w 1221581"/>
                <a:gd name="connsiteY39" fmla="*/ 140494 h 1362075"/>
                <a:gd name="connsiteX40" fmla="*/ 0 w 1221581"/>
                <a:gd name="connsiteY40" fmla="*/ 176213 h 1362075"/>
                <a:gd name="connsiteX41" fmla="*/ 21431 w 1221581"/>
                <a:gd name="connsiteY41" fmla="*/ 254794 h 1362075"/>
                <a:gd name="connsiteX42" fmla="*/ 47625 w 1221581"/>
                <a:gd name="connsiteY42" fmla="*/ 335756 h 1362075"/>
                <a:gd name="connsiteX43" fmla="*/ 59531 w 1221581"/>
                <a:gd name="connsiteY43" fmla="*/ 371475 h 1362075"/>
                <a:gd name="connsiteX44" fmla="*/ 80962 w 1221581"/>
                <a:gd name="connsiteY44" fmla="*/ 421481 h 1362075"/>
                <a:gd name="connsiteX45" fmla="*/ 95250 w 1221581"/>
                <a:gd name="connsiteY45" fmla="*/ 452438 h 1362075"/>
                <a:gd name="connsiteX46" fmla="*/ 121443 w 1221581"/>
                <a:gd name="connsiteY46" fmla="*/ 492919 h 1362075"/>
                <a:gd name="connsiteX47" fmla="*/ 147637 w 1221581"/>
                <a:gd name="connsiteY47" fmla="*/ 516731 h 1362075"/>
                <a:gd name="connsiteX48" fmla="*/ 171450 w 1221581"/>
                <a:gd name="connsiteY48" fmla="*/ 533400 h 1362075"/>
                <a:gd name="connsiteX49" fmla="*/ 195262 w 1221581"/>
                <a:gd name="connsiteY49" fmla="*/ 540544 h 1362075"/>
                <a:gd name="connsiteX50" fmla="*/ 233362 w 1221581"/>
                <a:gd name="connsiteY50" fmla="*/ 531019 h 1362075"/>
                <a:gd name="connsiteX51" fmla="*/ 288131 w 1221581"/>
                <a:gd name="connsiteY51" fmla="*/ 497681 h 1362075"/>
                <a:gd name="connsiteX52" fmla="*/ 366712 w 1221581"/>
                <a:gd name="connsiteY52" fmla="*/ 450056 h 1362075"/>
                <a:gd name="connsiteX53" fmla="*/ 435768 w 1221581"/>
                <a:gd name="connsiteY53" fmla="*/ 411956 h 1362075"/>
                <a:gd name="connsiteX54" fmla="*/ 569118 w 1221581"/>
                <a:gd name="connsiteY54" fmla="*/ 345281 h 1362075"/>
                <a:gd name="connsiteX55" fmla="*/ 685800 w 1221581"/>
                <a:gd name="connsiteY55" fmla="*/ 295275 h 1362075"/>
                <a:gd name="connsiteX56" fmla="*/ 711993 w 1221581"/>
                <a:gd name="connsiteY56" fmla="*/ 285750 h 1362075"/>
                <a:gd name="connsiteX57" fmla="*/ 733425 w 1221581"/>
                <a:gd name="connsiteY57" fmla="*/ 285750 h 1362075"/>
                <a:gd name="connsiteX58" fmla="*/ 750093 w 1221581"/>
                <a:gd name="connsiteY58" fmla="*/ 288131 h 1362075"/>
                <a:gd name="connsiteX59" fmla="*/ 762000 w 1221581"/>
                <a:gd name="connsiteY59" fmla="*/ 300038 h 1362075"/>
                <a:gd name="connsiteX60" fmla="*/ 764381 w 1221581"/>
                <a:gd name="connsiteY60" fmla="*/ 314325 h 1362075"/>
                <a:gd name="connsiteX61" fmla="*/ 762000 w 1221581"/>
                <a:gd name="connsiteY61" fmla="*/ 350044 h 1362075"/>
                <a:gd name="connsiteX62" fmla="*/ 738187 w 1221581"/>
                <a:gd name="connsiteY62" fmla="*/ 409575 h 1362075"/>
                <a:gd name="connsiteX63" fmla="*/ 681037 w 1221581"/>
                <a:gd name="connsiteY63" fmla="*/ 547688 h 1362075"/>
                <a:gd name="connsiteX64" fmla="*/ 633412 w 1221581"/>
                <a:gd name="connsiteY64" fmla="*/ 666750 h 1362075"/>
                <a:gd name="connsiteX65" fmla="*/ 607218 w 1221581"/>
                <a:gd name="connsiteY65" fmla="*/ 728663 h 1362075"/>
                <a:gd name="connsiteX66" fmla="*/ 600075 w 1221581"/>
                <a:gd name="connsiteY66" fmla="*/ 769144 h 1362075"/>
                <a:gd name="connsiteX67" fmla="*/ 602456 w 1221581"/>
                <a:gd name="connsiteY67" fmla="*/ 797719 h 1362075"/>
                <a:gd name="connsiteX68" fmla="*/ 609600 w 1221581"/>
                <a:gd name="connsiteY68" fmla="*/ 833438 h 1362075"/>
                <a:gd name="connsiteX69" fmla="*/ 626268 w 1221581"/>
                <a:gd name="connsiteY69" fmla="*/ 864394 h 1362075"/>
                <a:gd name="connsiteX70" fmla="*/ 676275 w 1221581"/>
                <a:gd name="connsiteY70" fmla="*/ 919163 h 1362075"/>
                <a:gd name="connsiteX71" fmla="*/ 742950 w 1221581"/>
                <a:gd name="connsiteY71" fmla="*/ 983456 h 1362075"/>
                <a:gd name="connsiteX72" fmla="*/ 797718 w 1221581"/>
                <a:gd name="connsiteY72" fmla="*/ 1038225 h 1362075"/>
                <a:gd name="connsiteX73" fmla="*/ 838200 w 1221581"/>
                <a:gd name="connsiteY73" fmla="*/ 1083469 h 1362075"/>
                <a:gd name="connsiteX74" fmla="*/ 1088231 w 1221581"/>
                <a:gd name="connsiteY74" fmla="*/ 1362075 h 1362075"/>
                <a:gd name="connsiteX75" fmla="*/ 1128712 w 1221581"/>
                <a:gd name="connsiteY75" fmla="*/ 1359694 h 1362075"/>
                <a:gd name="connsiteX76" fmla="*/ 1166812 w 1221581"/>
                <a:gd name="connsiteY76" fmla="*/ 1347788 h 1362075"/>
                <a:gd name="connsiteX77" fmla="*/ 1193006 w 1221581"/>
                <a:gd name="connsiteY77" fmla="*/ 1331119 h 1362075"/>
                <a:gd name="connsiteX78" fmla="*/ 1209675 w 1221581"/>
                <a:gd name="connsiteY78" fmla="*/ 1312069 h 1362075"/>
                <a:gd name="connsiteX79" fmla="*/ 1219200 w 1221581"/>
                <a:gd name="connsiteY79" fmla="*/ 1295400 h 1362075"/>
                <a:gd name="connsiteX80" fmla="*/ 1221581 w 1221581"/>
                <a:gd name="connsiteY80" fmla="*/ 1278731 h 1362075"/>
                <a:gd name="connsiteX81" fmla="*/ 1219200 w 1221581"/>
                <a:gd name="connsiteY81" fmla="*/ 1247775 h 1362075"/>
                <a:gd name="connsiteX82" fmla="*/ 1202531 w 1221581"/>
                <a:gd name="connsiteY82" fmla="*/ 1185863 h 1362075"/>
                <a:gd name="connsiteX83" fmla="*/ 1171575 w 1221581"/>
                <a:gd name="connsiteY83" fmla="*/ 1126331 h 1362075"/>
                <a:gd name="connsiteX84" fmla="*/ 1140618 w 1221581"/>
                <a:gd name="connsiteY84" fmla="*/ 1083469 h 1362075"/>
                <a:gd name="connsiteX85" fmla="*/ 1123950 w 1221581"/>
                <a:gd name="connsiteY85" fmla="*/ 1064419 h 1362075"/>
                <a:gd name="connsiteX86" fmla="*/ 1100137 w 1221581"/>
                <a:gd name="connsiteY86" fmla="*/ 1042988 h 1362075"/>
                <a:gd name="connsiteX87" fmla="*/ 1052512 w 1221581"/>
                <a:gd name="connsiteY87" fmla="*/ 1009650 h 1362075"/>
                <a:gd name="connsiteX88" fmla="*/ 981075 w 1221581"/>
                <a:gd name="connsiteY88" fmla="*/ 966788 h 1362075"/>
                <a:gd name="connsiteX89" fmla="*/ 890587 w 1221581"/>
                <a:gd name="connsiteY89" fmla="*/ 909638 h 1362075"/>
                <a:gd name="connsiteX90" fmla="*/ 800100 w 1221581"/>
                <a:gd name="connsiteY90" fmla="*/ 850106 h 1362075"/>
                <a:gd name="connsiteX91" fmla="*/ 742950 w 1221581"/>
                <a:gd name="connsiteY91" fmla="*/ 802481 h 1362075"/>
                <a:gd name="connsiteX92" fmla="*/ 721518 w 1221581"/>
                <a:gd name="connsiteY92" fmla="*/ 783431 h 1362075"/>
                <a:gd name="connsiteX93" fmla="*/ 721518 w 1221581"/>
                <a:gd name="connsiteY93" fmla="*/ 771525 h 1362075"/>
                <a:gd name="connsiteX94" fmla="*/ 740568 w 1221581"/>
                <a:gd name="connsiteY94" fmla="*/ 738188 h 1362075"/>
                <a:gd name="connsiteX95" fmla="*/ 821531 w 1221581"/>
                <a:gd name="connsiteY95" fmla="*/ 604838 h 1362075"/>
                <a:gd name="connsiteX96" fmla="*/ 850106 w 1221581"/>
                <a:gd name="connsiteY96" fmla="*/ 557213 h 13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1221581" h="1362075">
                  <a:moveTo>
                    <a:pt x="850106" y="557213"/>
                  </a:moveTo>
                  <a:lnTo>
                    <a:pt x="916781" y="447675"/>
                  </a:lnTo>
                  <a:lnTo>
                    <a:pt x="966787" y="371475"/>
                  </a:lnTo>
                  <a:lnTo>
                    <a:pt x="1002506" y="316706"/>
                  </a:lnTo>
                  <a:lnTo>
                    <a:pt x="1014412" y="300038"/>
                  </a:lnTo>
                  <a:lnTo>
                    <a:pt x="1045368" y="276225"/>
                  </a:lnTo>
                  <a:lnTo>
                    <a:pt x="1073943" y="257175"/>
                  </a:lnTo>
                  <a:lnTo>
                    <a:pt x="1107281" y="238125"/>
                  </a:lnTo>
                  <a:lnTo>
                    <a:pt x="1128712" y="226219"/>
                  </a:lnTo>
                  <a:lnTo>
                    <a:pt x="1143000" y="214313"/>
                  </a:lnTo>
                  <a:lnTo>
                    <a:pt x="1152525" y="204788"/>
                  </a:lnTo>
                  <a:lnTo>
                    <a:pt x="1152525" y="178594"/>
                  </a:lnTo>
                  <a:lnTo>
                    <a:pt x="1143000" y="152400"/>
                  </a:lnTo>
                  <a:lnTo>
                    <a:pt x="1109662" y="119063"/>
                  </a:lnTo>
                  <a:lnTo>
                    <a:pt x="1071562" y="85725"/>
                  </a:lnTo>
                  <a:lnTo>
                    <a:pt x="1040606" y="61913"/>
                  </a:lnTo>
                  <a:lnTo>
                    <a:pt x="990600" y="33338"/>
                  </a:lnTo>
                  <a:lnTo>
                    <a:pt x="928687" y="9525"/>
                  </a:lnTo>
                  <a:lnTo>
                    <a:pt x="902493" y="0"/>
                  </a:lnTo>
                  <a:lnTo>
                    <a:pt x="885825" y="0"/>
                  </a:lnTo>
                  <a:lnTo>
                    <a:pt x="866775" y="4763"/>
                  </a:lnTo>
                  <a:lnTo>
                    <a:pt x="826293" y="28575"/>
                  </a:lnTo>
                  <a:lnTo>
                    <a:pt x="776287" y="73819"/>
                  </a:lnTo>
                  <a:lnTo>
                    <a:pt x="754856" y="90488"/>
                  </a:lnTo>
                  <a:lnTo>
                    <a:pt x="657225" y="126206"/>
                  </a:lnTo>
                  <a:lnTo>
                    <a:pt x="414337" y="204788"/>
                  </a:lnTo>
                  <a:lnTo>
                    <a:pt x="342900" y="226219"/>
                  </a:lnTo>
                  <a:lnTo>
                    <a:pt x="290512" y="238125"/>
                  </a:lnTo>
                  <a:lnTo>
                    <a:pt x="250031" y="242888"/>
                  </a:lnTo>
                  <a:lnTo>
                    <a:pt x="219075" y="242888"/>
                  </a:lnTo>
                  <a:lnTo>
                    <a:pt x="178593" y="238125"/>
                  </a:lnTo>
                  <a:lnTo>
                    <a:pt x="145256" y="226219"/>
                  </a:lnTo>
                  <a:lnTo>
                    <a:pt x="121443" y="207169"/>
                  </a:lnTo>
                  <a:lnTo>
                    <a:pt x="95250" y="169069"/>
                  </a:lnTo>
                  <a:lnTo>
                    <a:pt x="80962" y="140494"/>
                  </a:lnTo>
                  <a:lnTo>
                    <a:pt x="59531" y="114300"/>
                  </a:lnTo>
                  <a:lnTo>
                    <a:pt x="45243" y="104775"/>
                  </a:lnTo>
                  <a:lnTo>
                    <a:pt x="38100" y="102394"/>
                  </a:lnTo>
                  <a:lnTo>
                    <a:pt x="23812" y="109538"/>
                  </a:lnTo>
                  <a:lnTo>
                    <a:pt x="9525" y="140494"/>
                  </a:lnTo>
                  <a:lnTo>
                    <a:pt x="0" y="176213"/>
                  </a:lnTo>
                  <a:lnTo>
                    <a:pt x="21431" y="254794"/>
                  </a:lnTo>
                  <a:lnTo>
                    <a:pt x="47625" y="335756"/>
                  </a:lnTo>
                  <a:lnTo>
                    <a:pt x="59531" y="371475"/>
                  </a:lnTo>
                  <a:lnTo>
                    <a:pt x="80962" y="421481"/>
                  </a:lnTo>
                  <a:lnTo>
                    <a:pt x="95250" y="452438"/>
                  </a:lnTo>
                  <a:lnTo>
                    <a:pt x="121443" y="492919"/>
                  </a:lnTo>
                  <a:lnTo>
                    <a:pt x="147637" y="516731"/>
                  </a:lnTo>
                  <a:lnTo>
                    <a:pt x="171450" y="533400"/>
                  </a:lnTo>
                  <a:lnTo>
                    <a:pt x="195262" y="540544"/>
                  </a:lnTo>
                  <a:lnTo>
                    <a:pt x="233362" y="531019"/>
                  </a:lnTo>
                  <a:lnTo>
                    <a:pt x="288131" y="497681"/>
                  </a:lnTo>
                  <a:lnTo>
                    <a:pt x="366712" y="450056"/>
                  </a:lnTo>
                  <a:lnTo>
                    <a:pt x="435768" y="411956"/>
                  </a:lnTo>
                  <a:lnTo>
                    <a:pt x="569118" y="345281"/>
                  </a:lnTo>
                  <a:lnTo>
                    <a:pt x="685800" y="295275"/>
                  </a:lnTo>
                  <a:lnTo>
                    <a:pt x="711993" y="285750"/>
                  </a:lnTo>
                  <a:lnTo>
                    <a:pt x="733425" y="285750"/>
                  </a:lnTo>
                  <a:lnTo>
                    <a:pt x="750093" y="288131"/>
                  </a:lnTo>
                  <a:lnTo>
                    <a:pt x="762000" y="300038"/>
                  </a:lnTo>
                  <a:lnTo>
                    <a:pt x="764381" y="314325"/>
                  </a:lnTo>
                  <a:lnTo>
                    <a:pt x="762000" y="350044"/>
                  </a:lnTo>
                  <a:lnTo>
                    <a:pt x="738187" y="409575"/>
                  </a:lnTo>
                  <a:lnTo>
                    <a:pt x="681037" y="547688"/>
                  </a:lnTo>
                  <a:lnTo>
                    <a:pt x="633412" y="666750"/>
                  </a:lnTo>
                  <a:lnTo>
                    <a:pt x="607218" y="728663"/>
                  </a:lnTo>
                  <a:lnTo>
                    <a:pt x="600075" y="769144"/>
                  </a:lnTo>
                  <a:lnTo>
                    <a:pt x="602456" y="797719"/>
                  </a:lnTo>
                  <a:lnTo>
                    <a:pt x="609600" y="833438"/>
                  </a:lnTo>
                  <a:lnTo>
                    <a:pt x="626268" y="864394"/>
                  </a:lnTo>
                  <a:lnTo>
                    <a:pt x="676275" y="919163"/>
                  </a:lnTo>
                  <a:lnTo>
                    <a:pt x="742950" y="983456"/>
                  </a:lnTo>
                  <a:lnTo>
                    <a:pt x="797718" y="1038225"/>
                  </a:lnTo>
                  <a:lnTo>
                    <a:pt x="838200" y="1083469"/>
                  </a:lnTo>
                  <a:lnTo>
                    <a:pt x="1088231" y="1362075"/>
                  </a:lnTo>
                  <a:lnTo>
                    <a:pt x="1128712" y="1359694"/>
                  </a:lnTo>
                  <a:lnTo>
                    <a:pt x="1166812" y="1347788"/>
                  </a:lnTo>
                  <a:lnTo>
                    <a:pt x="1193006" y="1331119"/>
                  </a:lnTo>
                  <a:lnTo>
                    <a:pt x="1209675" y="1312069"/>
                  </a:lnTo>
                  <a:lnTo>
                    <a:pt x="1219200" y="1295400"/>
                  </a:lnTo>
                  <a:lnTo>
                    <a:pt x="1221581" y="1278731"/>
                  </a:lnTo>
                  <a:lnTo>
                    <a:pt x="1219200" y="1247775"/>
                  </a:lnTo>
                  <a:lnTo>
                    <a:pt x="1202531" y="1185863"/>
                  </a:lnTo>
                  <a:lnTo>
                    <a:pt x="1171575" y="1126331"/>
                  </a:lnTo>
                  <a:lnTo>
                    <a:pt x="1140618" y="1083469"/>
                  </a:lnTo>
                  <a:lnTo>
                    <a:pt x="1123950" y="1064419"/>
                  </a:lnTo>
                  <a:lnTo>
                    <a:pt x="1100137" y="1042988"/>
                  </a:lnTo>
                  <a:lnTo>
                    <a:pt x="1052512" y="1009650"/>
                  </a:lnTo>
                  <a:lnTo>
                    <a:pt x="981075" y="966788"/>
                  </a:lnTo>
                  <a:lnTo>
                    <a:pt x="890587" y="909638"/>
                  </a:lnTo>
                  <a:lnTo>
                    <a:pt x="800100" y="850106"/>
                  </a:lnTo>
                  <a:lnTo>
                    <a:pt x="742950" y="802481"/>
                  </a:lnTo>
                  <a:lnTo>
                    <a:pt x="721518" y="783431"/>
                  </a:lnTo>
                  <a:lnTo>
                    <a:pt x="721518" y="771525"/>
                  </a:lnTo>
                  <a:lnTo>
                    <a:pt x="740568" y="738188"/>
                  </a:lnTo>
                  <a:lnTo>
                    <a:pt x="821531" y="604838"/>
                  </a:lnTo>
                  <a:lnTo>
                    <a:pt x="850106" y="5572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5">
              <a:extLst>
                <a:ext uri="{FF2B5EF4-FFF2-40B4-BE49-F238E27FC236}">
                  <a16:creationId xmlns:a16="http://schemas.microsoft.com/office/drawing/2014/main" id="{65699952-2DB3-499A-BA87-457477F503FB}"/>
                </a:ext>
              </a:extLst>
            </p:cNvPr>
            <p:cNvSpPr/>
            <p:nvPr/>
          </p:nvSpPr>
          <p:spPr>
            <a:xfrm>
              <a:off x="2809876" y="4746625"/>
              <a:ext cx="1084262" cy="723900"/>
            </a:xfrm>
            <a:custGeom>
              <a:avLst/>
              <a:gdLst>
                <a:gd name="connsiteX0" fmla="*/ 597694 w 1083469"/>
                <a:gd name="connsiteY0" fmla="*/ 476250 h 723900"/>
                <a:gd name="connsiteX1" fmla="*/ 709613 w 1083469"/>
                <a:gd name="connsiteY1" fmla="*/ 409575 h 723900"/>
                <a:gd name="connsiteX2" fmla="*/ 766763 w 1083469"/>
                <a:gd name="connsiteY2" fmla="*/ 383381 h 723900"/>
                <a:gd name="connsiteX3" fmla="*/ 831056 w 1083469"/>
                <a:gd name="connsiteY3" fmla="*/ 352425 h 723900"/>
                <a:gd name="connsiteX4" fmla="*/ 892969 w 1083469"/>
                <a:gd name="connsiteY4" fmla="*/ 330994 h 723900"/>
                <a:gd name="connsiteX5" fmla="*/ 952500 w 1083469"/>
                <a:gd name="connsiteY5" fmla="*/ 314325 h 723900"/>
                <a:gd name="connsiteX6" fmla="*/ 988219 w 1083469"/>
                <a:gd name="connsiteY6" fmla="*/ 307181 h 723900"/>
                <a:gd name="connsiteX7" fmla="*/ 1007269 w 1083469"/>
                <a:gd name="connsiteY7" fmla="*/ 304800 h 723900"/>
                <a:gd name="connsiteX8" fmla="*/ 1045369 w 1083469"/>
                <a:gd name="connsiteY8" fmla="*/ 302419 h 723900"/>
                <a:gd name="connsiteX9" fmla="*/ 1083469 w 1083469"/>
                <a:gd name="connsiteY9" fmla="*/ 285750 h 723900"/>
                <a:gd name="connsiteX10" fmla="*/ 740569 w 1083469"/>
                <a:gd name="connsiteY10" fmla="*/ 0 h 723900"/>
                <a:gd name="connsiteX11" fmla="*/ 764381 w 1083469"/>
                <a:gd name="connsiteY11" fmla="*/ 42863 h 723900"/>
                <a:gd name="connsiteX12" fmla="*/ 769144 w 1083469"/>
                <a:gd name="connsiteY12" fmla="*/ 71438 h 723900"/>
                <a:gd name="connsiteX13" fmla="*/ 766763 w 1083469"/>
                <a:gd name="connsiteY13" fmla="*/ 104775 h 723900"/>
                <a:gd name="connsiteX14" fmla="*/ 759619 w 1083469"/>
                <a:gd name="connsiteY14" fmla="*/ 138113 h 723900"/>
                <a:gd name="connsiteX15" fmla="*/ 733425 w 1083469"/>
                <a:gd name="connsiteY15" fmla="*/ 180975 h 723900"/>
                <a:gd name="connsiteX16" fmla="*/ 678656 w 1083469"/>
                <a:gd name="connsiteY16" fmla="*/ 233363 h 723900"/>
                <a:gd name="connsiteX17" fmla="*/ 528638 w 1083469"/>
                <a:gd name="connsiteY17" fmla="*/ 352425 h 723900"/>
                <a:gd name="connsiteX18" fmla="*/ 366713 w 1083469"/>
                <a:gd name="connsiteY18" fmla="*/ 469106 h 723900"/>
                <a:gd name="connsiteX19" fmla="*/ 297656 w 1083469"/>
                <a:gd name="connsiteY19" fmla="*/ 511969 h 723900"/>
                <a:gd name="connsiteX20" fmla="*/ 257175 w 1083469"/>
                <a:gd name="connsiteY20" fmla="*/ 535781 h 723900"/>
                <a:gd name="connsiteX21" fmla="*/ 190500 w 1083469"/>
                <a:gd name="connsiteY21" fmla="*/ 564356 h 723900"/>
                <a:gd name="connsiteX22" fmla="*/ 40481 w 1083469"/>
                <a:gd name="connsiteY22" fmla="*/ 626269 h 723900"/>
                <a:gd name="connsiteX23" fmla="*/ 11906 w 1083469"/>
                <a:gd name="connsiteY23" fmla="*/ 638175 h 723900"/>
                <a:gd name="connsiteX24" fmla="*/ 7144 w 1083469"/>
                <a:gd name="connsiteY24" fmla="*/ 654844 h 723900"/>
                <a:gd name="connsiteX25" fmla="*/ 0 w 1083469"/>
                <a:gd name="connsiteY25" fmla="*/ 711994 h 723900"/>
                <a:gd name="connsiteX26" fmla="*/ 161925 w 1083469"/>
                <a:gd name="connsiteY26" fmla="*/ 723900 h 723900"/>
                <a:gd name="connsiteX27" fmla="*/ 342900 w 1083469"/>
                <a:gd name="connsiteY27" fmla="*/ 619125 h 723900"/>
                <a:gd name="connsiteX28" fmla="*/ 597694 w 1083469"/>
                <a:gd name="connsiteY28" fmla="*/ 476250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3469" h="723900">
                  <a:moveTo>
                    <a:pt x="597694" y="476250"/>
                  </a:moveTo>
                  <a:lnTo>
                    <a:pt x="709613" y="409575"/>
                  </a:lnTo>
                  <a:lnTo>
                    <a:pt x="766763" y="383381"/>
                  </a:lnTo>
                  <a:lnTo>
                    <a:pt x="831056" y="352425"/>
                  </a:lnTo>
                  <a:lnTo>
                    <a:pt x="892969" y="330994"/>
                  </a:lnTo>
                  <a:lnTo>
                    <a:pt x="952500" y="314325"/>
                  </a:lnTo>
                  <a:lnTo>
                    <a:pt x="988219" y="307181"/>
                  </a:lnTo>
                  <a:lnTo>
                    <a:pt x="1007269" y="304800"/>
                  </a:lnTo>
                  <a:lnTo>
                    <a:pt x="1045369" y="302419"/>
                  </a:lnTo>
                  <a:lnTo>
                    <a:pt x="1083469" y="285750"/>
                  </a:lnTo>
                  <a:lnTo>
                    <a:pt x="740569" y="0"/>
                  </a:lnTo>
                  <a:lnTo>
                    <a:pt x="764381" y="42863"/>
                  </a:lnTo>
                  <a:lnTo>
                    <a:pt x="769144" y="71438"/>
                  </a:lnTo>
                  <a:lnTo>
                    <a:pt x="766763" y="104775"/>
                  </a:lnTo>
                  <a:lnTo>
                    <a:pt x="759619" y="138113"/>
                  </a:lnTo>
                  <a:lnTo>
                    <a:pt x="733425" y="180975"/>
                  </a:lnTo>
                  <a:lnTo>
                    <a:pt x="678656" y="233363"/>
                  </a:lnTo>
                  <a:lnTo>
                    <a:pt x="528638" y="352425"/>
                  </a:lnTo>
                  <a:lnTo>
                    <a:pt x="366713" y="469106"/>
                  </a:lnTo>
                  <a:lnTo>
                    <a:pt x="297656" y="511969"/>
                  </a:lnTo>
                  <a:lnTo>
                    <a:pt x="257175" y="535781"/>
                  </a:lnTo>
                  <a:lnTo>
                    <a:pt x="190500" y="564356"/>
                  </a:lnTo>
                  <a:lnTo>
                    <a:pt x="40481" y="626269"/>
                  </a:lnTo>
                  <a:lnTo>
                    <a:pt x="11906" y="638175"/>
                  </a:lnTo>
                  <a:lnTo>
                    <a:pt x="7144" y="654844"/>
                  </a:lnTo>
                  <a:lnTo>
                    <a:pt x="0" y="711994"/>
                  </a:lnTo>
                  <a:lnTo>
                    <a:pt x="161925" y="723900"/>
                  </a:lnTo>
                  <a:lnTo>
                    <a:pt x="342900" y="619125"/>
                  </a:lnTo>
                  <a:lnTo>
                    <a:pt x="597694" y="4762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6">
              <a:extLst>
                <a:ext uri="{FF2B5EF4-FFF2-40B4-BE49-F238E27FC236}">
                  <a16:creationId xmlns:a16="http://schemas.microsoft.com/office/drawing/2014/main" id="{115F7BCA-5F53-4EE5-9D07-6C904ED08324}"/>
                </a:ext>
              </a:extLst>
            </p:cNvPr>
            <p:cNvSpPr/>
            <p:nvPr/>
          </p:nvSpPr>
          <p:spPr>
            <a:xfrm>
              <a:off x="2808288" y="5391150"/>
              <a:ext cx="4621212" cy="863600"/>
            </a:xfrm>
            <a:custGeom>
              <a:avLst/>
              <a:gdLst>
                <a:gd name="connsiteX0" fmla="*/ 2148840 w 4621530"/>
                <a:gd name="connsiteY0" fmla="*/ 262890 h 864870"/>
                <a:gd name="connsiteX1" fmla="*/ 1863090 w 4621530"/>
                <a:gd name="connsiteY1" fmla="*/ 198120 h 864870"/>
                <a:gd name="connsiteX2" fmla="*/ 1615440 w 4621530"/>
                <a:gd name="connsiteY2" fmla="*/ 144780 h 864870"/>
                <a:gd name="connsiteX3" fmla="*/ 1405890 w 4621530"/>
                <a:gd name="connsiteY3" fmla="*/ 106680 h 864870"/>
                <a:gd name="connsiteX4" fmla="*/ 1272540 w 4621530"/>
                <a:gd name="connsiteY4" fmla="*/ 83820 h 864870"/>
                <a:gd name="connsiteX5" fmla="*/ 1203960 w 4621530"/>
                <a:gd name="connsiteY5" fmla="*/ 76200 h 864870"/>
                <a:gd name="connsiteX6" fmla="*/ 1047750 w 4621530"/>
                <a:gd name="connsiteY6" fmla="*/ 64770 h 864870"/>
                <a:gd name="connsiteX7" fmla="*/ 708660 w 4621530"/>
                <a:gd name="connsiteY7" fmla="*/ 49530 h 864870"/>
                <a:gd name="connsiteX8" fmla="*/ 377190 w 4621530"/>
                <a:gd name="connsiteY8" fmla="*/ 38100 h 864870"/>
                <a:gd name="connsiteX9" fmla="*/ 213360 w 4621530"/>
                <a:gd name="connsiteY9" fmla="*/ 34290 h 864870"/>
                <a:gd name="connsiteX10" fmla="*/ 15240 w 4621530"/>
                <a:gd name="connsiteY10" fmla="*/ 0 h 864870"/>
                <a:gd name="connsiteX11" fmla="*/ 0 w 4621530"/>
                <a:gd name="connsiteY11" fmla="*/ 83820 h 864870"/>
                <a:gd name="connsiteX12" fmla="*/ 3810 w 4621530"/>
                <a:gd name="connsiteY12" fmla="*/ 144780 h 864870"/>
                <a:gd name="connsiteX13" fmla="*/ 11430 w 4621530"/>
                <a:gd name="connsiteY13" fmla="*/ 217170 h 864870"/>
                <a:gd name="connsiteX14" fmla="*/ 19050 w 4621530"/>
                <a:gd name="connsiteY14" fmla="*/ 243840 h 864870"/>
                <a:gd name="connsiteX15" fmla="*/ 72390 w 4621530"/>
                <a:gd name="connsiteY15" fmla="*/ 259080 h 864870"/>
                <a:gd name="connsiteX16" fmla="*/ 129540 w 4621530"/>
                <a:gd name="connsiteY16" fmla="*/ 266700 h 864870"/>
                <a:gd name="connsiteX17" fmla="*/ 175260 w 4621530"/>
                <a:gd name="connsiteY17" fmla="*/ 259080 h 864870"/>
                <a:gd name="connsiteX18" fmla="*/ 236220 w 4621530"/>
                <a:gd name="connsiteY18" fmla="*/ 240030 h 864870"/>
                <a:gd name="connsiteX19" fmla="*/ 300990 w 4621530"/>
                <a:gd name="connsiteY19" fmla="*/ 224790 h 864870"/>
                <a:gd name="connsiteX20" fmla="*/ 419100 w 4621530"/>
                <a:gd name="connsiteY20" fmla="*/ 217170 h 864870"/>
                <a:gd name="connsiteX21" fmla="*/ 647700 w 4621530"/>
                <a:gd name="connsiteY21" fmla="*/ 217170 h 864870"/>
                <a:gd name="connsiteX22" fmla="*/ 902970 w 4621530"/>
                <a:gd name="connsiteY22" fmla="*/ 224790 h 864870"/>
                <a:gd name="connsiteX23" fmla="*/ 1143000 w 4621530"/>
                <a:gd name="connsiteY23" fmla="*/ 243840 h 864870"/>
                <a:gd name="connsiteX24" fmla="*/ 1398270 w 4621530"/>
                <a:gd name="connsiteY24" fmla="*/ 278130 h 864870"/>
                <a:gd name="connsiteX25" fmla="*/ 1668780 w 4621530"/>
                <a:gd name="connsiteY25" fmla="*/ 342900 h 864870"/>
                <a:gd name="connsiteX26" fmla="*/ 2007870 w 4621530"/>
                <a:gd name="connsiteY26" fmla="*/ 441960 h 864870"/>
                <a:gd name="connsiteX27" fmla="*/ 2423160 w 4621530"/>
                <a:gd name="connsiteY27" fmla="*/ 563880 h 864870"/>
                <a:gd name="connsiteX28" fmla="*/ 2640330 w 4621530"/>
                <a:gd name="connsiteY28" fmla="*/ 632460 h 864870"/>
                <a:gd name="connsiteX29" fmla="*/ 2891790 w 4621530"/>
                <a:gd name="connsiteY29" fmla="*/ 712470 h 864870"/>
                <a:gd name="connsiteX30" fmla="*/ 3063240 w 4621530"/>
                <a:gd name="connsiteY30" fmla="*/ 765810 h 864870"/>
                <a:gd name="connsiteX31" fmla="*/ 3169920 w 4621530"/>
                <a:gd name="connsiteY31" fmla="*/ 800100 h 864870"/>
                <a:gd name="connsiteX32" fmla="*/ 3341370 w 4621530"/>
                <a:gd name="connsiteY32" fmla="*/ 834390 h 864870"/>
                <a:gd name="connsiteX33" fmla="*/ 3509010 w 4621530"/>
                <a:gd name="connsiteY33" fmla="*/ 861060 h 864870"/>
                <a:gd name="connsiteX34" fmla="*/ 3600450 w 4621530"/>
                <a:gd name="connsiteY34" fmla="*/ 864870 h 864870"/>
                <a:gd name="connsiteX35" fmla="*/ 3802380 w 4621530"/>
                <a:gd name="connsiteY35" fmla="*/ 838200 h 864870"/>
                <a:gd name="connsiteX36" fmla="*/ 3970020 w 4621530"/>
                <a:gd name="connsiteY36" fmla="*/ 815340 h 864870"/>
                <a:gd name="connsiteX37" fmla="*/ 4210050 w 4621530"/>
                <a:gd name="connsiteY37" fmla="*/ 758190 h 864870"/>
                <a:gd name="connsiteX38" fmla="*/ 4392930 w 4621530"/>
                <a:gd name="connsiteY38" fmla="*/ 701040 h 864870"/>
                <a:gd name="connsiteX39" fmla="*/ 4545330 w 4621530"/>
                <a:gd name="connsiteY39" fmla="*/ 640080 h 864870"/>
                <a:gd name="connsiteX40" fmla="*/ 4591050 w 4621530"/>
                <a:gd name="connsiteY40" fmla="*/ 617220 h 864870"/>
                <a:gd name="connsiteX41" fmla="*/ 4613910 w 4621530"/>
                <a:gd name="connsiteY41" fmla="*/ 594360 h 864870"/>
                <a:gd name="connsiteX42" fmla="*/ 4621530 w 4621530"/>
                <a:gd name="connsiteY42" fmla="*/ 575310 h 864870"/>
                <a:gd name="connsiteX43" fmla="*/ 4610100 w 4621530"/>
                <a:gd name="connsiteY43" fmla="*/ 560070 h 864870"/>
                <a:gd name="connsiteX44" fmla="*/ 4568190 w 4621530"/>
                <a:gd name="connsiteY44" fmla="*/ 552450 h 864870"/>
                <a:gd name="connsiteX45" fmla="*/ 4373880 w 4621530"/>
                <a:gd name="connsiteY45" fmla="*/ 552450 h 864870"/>
                <a:gd name="connsiteX46" fmla="*/ 4004310 w 4621530"/>
                <a:gd name="connsiteY46" fmla="*/ 541020 h 864870"/>
                <a:gd name="connsiteX47" fmla="*/ 3630930 w 4621530"/>
                <a:gd name="connsiteY47" fmla="*/ 518160 h 864870"/>
                <a:gd name="connsiteX48" fmla="*/ 3345180 w 4621530"/>
                <a:gd name="connsiteY48" fmla="*/ 495300 h 864870"/>
                <a:gd name="connsiteX49" fmla="*/ 3028950 w 4621530"/>
                <a:gd name="connsiteY49" fmla="*/ 461010 h 864870"/>
                <a:gd name="connsiteX50" fmla="*/ 2948940 w 4621530"/>
                <a:gd name="connsiteY50" fmla="*/ 449580 h 864870"/>
                <a:gd name="connsiteX51" fmla="*/ 2827020 w 4621530"/>
                <a:gd name="connsiteY51" fmla="*/ 430530 h 864870"/>
                <a:gd name="connsiteX52" fmla="*/ 2720340 w 4621530"/>
                <a:gd name="connsiteY52" fmla="*/ 407670 h 864870"/>
                <a:gd name="connsiteX53" fmla="*/ 2552700 w 4621530"/>
                <a:gd name="connsiteY53" fmla="*/ 365760 h 864870"/>
                <a:gd name="connsiteX54" fmla="*/ 2404110 w 4621530"/>
                <a:gd name="connsiteY54" fmla="*/ 327660 h 864870"/>
                <a:gd name="connsiteX55" fmla="*/ 2148840 w 4621530"/>
                <a:gd name="connsiteY55" fmla="*/ 262890 h 86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621530" h="864870">
                  <a:moveTo>
                    <a:pt x="2148840" y="262890"/>
                  </a:moveTo>
                  <a:lnTo>
                    <a:pt x="1863090" y="198120"/>
                  </a:lnTo>
                  <a:lnTo>
                    <a:pt x="1615440" y="144780"/>
                  </a:lnTo>
                  <a:lnTo>
                    <a:pt x="1405890" y="106680"/>
                  </a:lnTo>
                  <a:lnTo>
                    <a:pt x="1272540" y="83820"/>
                  </a:lnTo>
                  <a:lnTo>
                    <a:pt x="1203960" y="76200"/>
                  </a:lnTo>
                  <a:lnTo>
                    <a:pt x="1047750" y="64770"/>
                  </a:lnTo>
                  <a:lnTo>
                    <a:pt x="708660" y="49530"/>
                  </a:lnTo>
                  <a:lnTo>
                    <a:pt x="377190" y="38100"/>
                  </a:lnTo>
                  <a:lnTo>
                    <a:pt x="213360" y="34290"/>
                  </a:lnTo>
                  <a:lnTo>
                    <a:pt x="15240" y="0"/>
                  </a:lnTo>
                  <a:lnTo>
                    <a:pt x="0" y="83820"/>
                  </a:lnTo>
                  <a:lnTo>
                    <a:pt x="3810" y="144780"/>
                  </a:lnTo>
                  <a:lnTo>
                    <a:pt x="11430" y="217170"/>
                  </a:lnTo>
                  <a:lnTo>
                    <a:pt x="19050" y="243840"/>
                  </a:lnTo>
                  <a:lnTo>
                    <a:pt x="72390" y="259080"/>
                  </a:lnTo>
                  <a:lnTo>
                    <a:pt x="129540" y="266700"/>
                  </a:lnTo>
                  <a:lnTo>
                    <a:pt x="175260" y="259080"/>
                  </a:lnTo>
                  <a:lnTo>
                    <a:pt x="236220" y="240030"/>
                  </a:lnTo>
                  <a:lnTo>
                    <a:pt x="300990" y="224790"/>
                  </a:lnTo>
                  <a:lnTo>
                    <a:pt x="419100" y="217170"/>
                  </a:lnTo>
                  <a:lnTo>
                    <a:pt x="647700" y="217170"/>
                  </a:lnTo>
                  <a:lnTo>
                    <a:pt x="902970" y="224790"/>
                  </a:lnTo>
                  <a:lnTo>
                    <a:pt x="1143000" y="243840"/>
                  </a:lnTo>
                  <a:lnTo>
                    <a:pt x="1398270" y="278130"/>
                  </a:lnTo>
                  <a:lnTo>
                    <a:pt x="1668780" y="342900"/>
                  </a:lnTo>
                  <a:lnTo>
                    <a:pt x="2007870" y="441960"/>
                  </a:lnTo>
                  <a:lnTo>
                    <a:pt x="2423160" y="563880"/>
                  </a:lnTo>
                  <a:lnTo>
                    <a:pt x="2640330" y="632460"/>
                  </a:lnTo>
                  <a:lnTo>
                    <a:pt x="2891790" y="712470"/>
                  </a:lnTo>
                  <a:lnTo>
                    <a:pt x="3063240" y="765810"/>
                  </a:lnTo>
                  <a:lnTo>
                    <a:pt x="3169920" y="800100"/>
                  </a:lnTo>
                  <a:lnTo>
                    <a:pt x="3341370" y="834390"/>
                  </a:lnTo>
                  <a:lnTo>
                    <a:pt x="3509010" y="861060"/>
                  </a:lnTo>
                  <a:lnTo>
                    <a:pt x="3600450" y="864870"/>
                  </a:lnTo>
                  <a:lnTo>
                    <a:pt x="3802380" y="838200"/>
                  </a:lnTo>
                  <a:lnTo>
                    <a:pt x="3970020" y="815340"/>
                  </a:lnTo>
                  <a:lnTo>
                    <a:pt x="4210050" y="758190"/>
                  </a:lnTo>
                  <a:lnTo>
                    <a:pt x="4392930" y="701040"/>
                  </a:lnTo>
                  <a:lnTo>
                    <a:pt x="4545330" y="640080"/>
                  </a:lnTo>
                  <a:lnTo>
                    <a:pt x="4591050" y="617220"/>
                  </a:lnTo>
                  <a:lnTo>
                    <a:pt x="4613910" y="594360"/>
                  </a:lnTo>
                  <a:lnTo>
                    <a:pt x="4621530" y="575310"/>
                  </a:lnTo>
                  <a:lnTo>
                    <a:pt x="4610100" y="560070"/>
                  </a:lnTo>
                  <a:lnTo>
                    <a:pt x="4568190" y="552450"/>
                  </a:lnTo>
                  <a:lnTo>
                    <a:pt x="4373880" y="552450"/>
                  </a:lnTo>
                  <a:lnTo>
                    <a:pt x="4004310" y="541020"/>
                  </a:lnTo>
                  <a:lnTo>
                    <a:pt x="3630930" y="518160"/>
                  </a:lnTo>
                  <a:lnTo>
                    <a:pt x="3345180" y="495300"/>
                  </a:lnTo>
                  <a:lnTo>
                    <a:pt x="3028950" y="461010"/>
                  </a:lnTo>
                  <a:lnTo>
                    <a:pt x="2948940" y="449580"/>
                  </a:lnTo>
                  <a:lnTo>
                    <a:pt x="2827020" y="430530"/>
                  </a:lnTo>
                  <a:lnTo>
                    <a:pt x="2720340" y="407670"/>
                  </a:lnTo>
                  <a:lnTo>
                    <a:pt x="2552700" y="365760"/>
                  </a:lnTo>
                  <a:lnTo>
                    <a:pt x="2404110" y="327660"/>
                  </a:lnTo>
                  <a:lnTo>
                    <a:pt x="2148840" y="26289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F04F29F6-CE49-4D49-8E98-8F482B65C3A9}"/>
              </a:ext>
            </a:extLst>
          </p:cNvPr>
          <p:cNvGrpSpPr>
            <a:grpSpLocks/>
          </p:cNvGrpSpPr>
          <p:nvPr/>
        </p:nvGrpSpPr>
        <p:grpSpPr bwMode="auto">
          <a:xfrm>
            <a:off x="2592388" y="1619250"/>
            <a:ext cx="4700587" cy="4422775"/>
            <a:chOff x="2576513" y="1619250"/>
            <a:chExt cx="4700587" cy="4422775"/>
          </a:xfrm>
        </p:grpSpPr>
        <p:sp>
          <p:nvSpPr>
            <p:cNvPr id="36" name="フリーフォーム 15">
              <a:extLst>
                <a:ext uri="{FF2B5EF4-FFF2-40B4-BE49-F238E27FC236}">
                  <a16:creationId xmlns:a16="http://schemas.microsoft.com/office/drawing/2014/main" id="{264C0AB7-AF69-4102-B868-64E373AAA369}"/>
                </a:ext>
              </a:extLst>
            </p:cNvPr>
            <p:cNvSpPr/>
            <p:nvPr/>
          </p:nvSpPr>
          <p:spPr>
            <a:xfrm>
              <a:off x="4811713" y="1619250"/>
              <a:ext cx="1704975" cy="1614488"/>
            </a:xfrm>
            <a:custGeom>
              <a:avLst/>
              <a:gdLst>
                <a:gd name="connsiteX0" fmla="*/ 573882 w 1704975"/>
                <a:gd name="connsiteY0" fmla="*/ 164306 h 1614488"/>
                <a:gd name="connsiteX1" fmla="*/ 764382 w 1704975"/>
                <a:gd name="connsiteY1" fmla="*/ 128588 h 1614488"/>
                <a:gd name="connsiteX2" fmla="*/ 962025 w 1704975"/>
                <a:gd name="connsiteY2" fmla="*/ 90488 h 1614488"/>
                <a:gd name="connsiteX3" fmla="*/ 1114425 w 1704975"/>
                <a:gd name="connsiteY3" fmla="*/ 57150 h 1614488"/>
                <a:gd name="connsiteX4" fmla="*/ 1245394 w 1704975"/>
                <a:gd name="connsiteY4" fmla="*/ 33338 h 1614488"/>
                <a:gd name="connsiteX5" fmla="*/ 1350169 w 1704975"/>
                <a:gd name="connsiteY5" fmla="*/ 14288 h 1614488"/>
                <a:gd name="connsiteX6" fmla="*/ 1450182 w 1704975"/>
                <a:gd name="connsiteY6" fmla="*/ 0 h 1614488"/>
                <a:gd name="connsiteX7" fmla="*/ 1493044 w 1704975"/>
                <a:gd name="connsiteY7" fmla="*/ 2381 h 1614488"/>
                <a:gd name="connsiteX8" fmla="*/ 1540669 w 1704975"/>
                <a:gd name="connsiteY8" fmla="*/ 28575 h 1614488"/>
                <a:gd name="connsiteX9" fmla="*/ 1607344 w 1704975"/>
                <a:gd name="connsiteY9" fmla="*/ 83344 h 1614488"/>
                <a:gd name="connsiteX10" fmla="*/ 1616869 w 1704975"/>
                <a:gd name="connsiteY10" fmla="*/ 90488 h 1614488"/>
                <a:gd name="connsiteX11" fmla="*/ 1652588 w 1704975"/>
                <a:gd name="connsiteY11" fmla="*/ 123825 h 1614488"/>
                <a:gd name="connsiteX12" fmla="*/ 1676400 w 1704975"/>
                <a:gd name="connsiteY12" fmla="*/ 147638 h 1614488"/>
                <a:gd name="connsiteX13" fmla="*/ 1693069 w 1704975"/>
                <a:gd name="connsiteY13" fmla="*/ 173831 h 1614488"/>
                <a:gd name="connsiteX14" fmla="*/ 1700213 w 1704975"/>
                <a:gd name="connsiteY14" fmla="*/ 192881 h 1614488"/>
                <a:gd name="connsiteX15" fmla="*/ 1704975 w 1704975"/>
                <a:gd name="connsiteY15" fmla="*/ 211931 h 1614488"/>
                <a:gd name="connsiteX16" fmla="*/ 1704975 w 1704975"/>
                <a:gd name="connsiteY16" fmla="*/ 240506 h 1614488"/>
                <a:gd name="connsiteX17" fmla="*/ 1695450 w 1704975"/>
                <a:gd name="connsiteY17" fmla="*/ 264319 h 1614488"/>
                <a:gd name="connsiteX18" fmla="*/ 1674019 w 1704975"/>
                <a:gd name="connsiteY18" fmla="*/ 290513 h 1614488"/>
                <a:gd name="connsiteX19" fmla="*/ 1650207 w 1704975"/>
                <a:gd name="connsiteY19" fmla="*/ 319088 h 1614488"/>
                <a:gd name="connsiteX20" fmla="*/ 1631157 w 1704975"/>
                <a:gd name="connsiteY20" fmla="*/ 352425 h 1614488"/>
                <a:gd name="connsiteX21" fmla="*/ 1616869 w 1704975"/>
                <a:gd name="connsiteY21" fmla="*/ 392906 h 1614488"/>
                <a:gd name="connsiteX22" fmla="*/ 1604963 w 1704975"/>
                <a:gd name="connsiteY22" fmla="*/ 445294 h 1614488"/>
                <a:gd name="connsiteX23" fmla="*/ 1593057 w 1704975"/>
                <a:gd name="connsiteY23" fmla="*/ 535781 h 1614488"/>
                <a:gd name="connsiteX24" fmla="*/ 1569244 w 1704975"/>
                <a:gd name="connsiteY24" fmla="*/ 790575 h 1614488"/>
                <a:gd name="connsiteX25" fmla="*/ 1550194 w 1704975"/>
                <a:gd name="connsiteY25" fmla="*/ 1021556 h 1614488"/>
                <a:gd name="connsiteX26" fmla="*/ 1540669 w 1704975"/>
                <a:gd name="connsiteY26" fmla="*/ 1152525 h 1614488"/>
                <a:gd name="connsiteX27" fmla="*/ 1531144 w 1704975"/>
                <a:gd name="connsiteY27" fmla="*/ 1269206 h 1614488"/>
                <a:gd name="connsiteX28" fmla="*/ 1521619 w 1704975"/>
                <a:gd name="connsiteY28" fmla="*/ 1362075 h 1614488"/>
                <a:gd name="connsiteX29" fmla="*/ 1512094 w 1704975"/>
                <a:gd name="connsiteY29" fmla="*/ 1414463 h 1614488"/>
                <a:gd name="connsiteX30" fmla="*/ 1500188 w 1704975"/>
                <a:gd name="connsiteY30" fmla="*/ 1462088 h 1614488"/>
                <a:gd name="connsiteX31" fmla="*/ 1481138 w 1704975"/>
                <a:gd name="connsiteY31" fmla="*/ 1524000 h 1614488"/>
                <a:gd name="connsiteX32" fmla="*/ 1459707 w 1704975"/>
                <a:gd name="connsiteY32" fmla="*/ 1564481 h 1614488"/>
                <a:gd name="connsiteX33" fmla="*/ 1440657 w 1704975"/>
                <a:gd name="connsiteY33" fmla="*/ 1585913 h 1614488"/>
                <a:gd name="connsiteX34" fmla="*/ 1421607 w 1704975"/>
                <a:gd name="connsiteY34" fmla="*/ 1604963 h 1614488"/>
                <a:gd name="connsiteX35" fmla="*/ 1397794 w 1704975"/>
                <a:gd name="connsiteY35" fmla="*/ 1614488 h 1614488"/>
                <a:gd name="connsiteX36" fmla="*/ 1364457 w 1704975"/>
                <a:gd name="connsiteY36" fmla="*/ 1614488 h 1614488"/>
                <a:gd name="connsiteX37" fmla="*/ 1319213 w 1704975"/>
                <a:gd name="connsiteY37" fmla="*/ 1597819 h 1614488"/>
                <a:gd name="connsiteX38" fmla="*/ 1295400 w 1704975"/>
                <a:gd name="connsiteY38" fmla="*/ 1412081 h 1614488"/>
                <a:gd name="connsiteX39" fmla="*/ 1295400 w 1704975"/>
                <a:gd name="connsiteY39" fmla="*/ 1343025 h 1614488"/>
                <a:gd name="connsiteX40" fmla="*/ 1307307 w 1704975"/>
                <a:gd name="connsiteY40" fmla="*/ 1166813 h 1614488"/>
                <a:gd name="connsiteX41" fmla="*/ 1326357 w 1704975"/>
                <a:gd name="connsiteY41" fmla="*/ 1000125 h 1614488"/>
                <a:gd name="connsiteX42" fmla="*/ 1340644 w 1704975"/>
                <a:gd name="connsiteY42" fmla="*/ 866775 h 1614488"/>
                <a:gd name="connsiteX43" fmla="*/ 1338263 w 1704975"/>
                <a:gd name="connsiteY43" fmla="*/ 721519 h 1614488"/>
                <a:gd name="connsiteX44" fmla="*/ 1352550 w 1704975"/>
                <a:gd name="connsiteY44" fmla="*/ 602456 h 1614488"/>
                <a:gd name="connsiteX45" fmla="*/ 1371600 w 1704975"/>
                <a:gd name="connsiteY45" fmla="*/ 433388 h 1614488"/>
                <a:gd name="connsiteX46" fmla="*/ 1381125 w 1704975"/>
                <a:gd name="connsiteY46" fmla="*/ 347663 h 1614488"/>
                <a:gd name="connsiteX47" fmla="*/ 1381125 w 1704975"/>
                <a:gd name="connsiteY47" fmla="*/ 323850 h 1614488"/>
                <a:gd name="connsiteX48" fmla="*/ 1376363 w 1704975"/>
                <a:gd name="connsiteY48" fmla="*/ 297656 h 1614488"/>
                <a:gd name="connsiteX49" fmla="*/ 1362075 w 1704975"/>
                <a:gd name="connsiteY49" fmla="*/ 266700 h 1614488"/>
                <a:gd name="connsiteX50" fmla="*/ 1340644 w 1704975"/>
                <a:gd name="connsiteY50" fmla="*/ 245269 h 1614488"/>
                <a:gd name="connsiteX51" fmla="*/ 1312069 w 1704975"/>
                <a:gd name="connsiteY51" fmla="*/ 233363 h 1614488"/>
                <a:gd name="connsiteX52" fmla="*/ 1262063 w 1704975"/>
                <a:gd name="connsiteY52" fmla="*/ 223838 h 1614488"/>
                <a:gd name="connsiteX53" fmla="*/ 1193007 w 1704975"/>
                <a:gd name="connsiteY53" fmla="*/ 238125 h 1614488"/>
                <a:gd name="connsiteX54" fmla="*/ 912019 w 1704975"/>
                <a:gd name="connsiteY54" fmla="*/ 283369 h 1614488"/>
                <a:gd name="connsiteX55" fmla="*/ 614363 w 1704975"/>
                <a:gd name="connsiteY55" fmla="*/ 326231 h 1614488"/>
                <a:gd name="connsiteX56" fmla="*/ 290513 w 1704975"/>
                <a:gd name="connsiteY56" fmla="*/ 366713 h 1614488"/>
                <a:gd name="connsiteX57" fmla="*/ 119063 w 1704975"/>
                <a:gd name="connsiteY57" fmla="*/ 385763 h 1614488"/>
                <a:gd name="connsiteX58" fmla="*/ 38100 w 1704975"/>
                <a:gd name="connsiteY58" fmla="*/ 390525 h 1614488"/>
                <a:gd name="connsiteX59" fmla="*/ 0 w 1704975"/>
                <a:gd name="connsiteY59" fmla="*/ 235744 h 1614488"/>
                <a:gd name="connsiteX60" fmla="*/ 119063 w 1704975"/>
                <a:gd name="connsiteY60" fmla="*/ 226219 h 1614488"/>
                <a:gd name="connsiteX61" fmla="*/ 238125 w 1704975"/>
                <a:gd name="connsiteY61" fmla="*/ 214313 h 1614488"/>
                <a:gd name="connsiteX62" fmla="*/ 378619 w 1704975"/>
                <a:gd name="connsiteY62" fmla="*/ 195263 h 1614488"/>
                <a:gd name="connsiteX63" fmla="*/ 573882 w 1704975"/>
                <a:gd name="connsiteY63" fmla="*/ 164306 h 1614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704975" h="1614488">
                  <a:moveTo>
                    <a:pt x="573882" y="164306"/>
                  </a:moveTo>
                  <a:lnTo>
                    <a:pt x="764382" y="128588"/>
                  </a:lnTo>
                  <a:lnTo>
                    <a:pt x="962025" y="90488"/>
                  </a:lnTo>
                  <a:lnTo>
                    <a:pt x="1114425" y="57150"/>
                  </a:lnTo>
                  <a:lnTo>
                    <a:pt x="1245394" y="33338"/>
                  </a:lnTo>
                  <a:lnTo>
                    <a:pt x="1350169" y="14288"/>
                  </a:lnTo>
                  <a:lnTo>
                    <a:pt x="1450182" y="0"/>
                  </a:lnTo>
                  <a:lnTo>
                    <a:pt x="1493044" y="2381"/>
                  </a:lnTo>
                  <a:lnTo>
                    <a:pt x="1540669" y="28575"/>
                  </a:lnTo>
                  <a:lnTo>
                    <a:pt x="1607344" y="83344"/>
                  </a:lnTo>
                  <a:lnTo>
                    <a:pt x="1616869" y="90488"/>
                  </a:lnTo>
                  <a:lnTo>
                    <a:pt x="1652588" y="123825"/>
                  </a:lnTo>
                  <a:lnTo>
                    <a:pt x="1676400" y="147638"/>
                  </a:lnTo>
                  <a:lnTo>
                    <a:pt x="1693069" y="173831"/>
                  </a:lnTo>
                  <a:lnTo>
                    <a:pt x="1700213" y="192881"/>
                  </a:lnTo>
                  <a:lnTo>
                    <a:pt x="1704975" y="211931"/>
                  </a:lnTo>
                  <a:lnTo>
                    <a:pt x="1704975" y="240506"/>
                  </a:lnTo>
                  <a:lnTo>
                    <a:pt x="1695450" y="264319"/>
                  </a:lnTo>
                  <a:lnTo>
                    <a:pt x="1674019" y="290513"/>
                  </a:lnTo>
                  <a:lnTo>
                    <a:pt x="1650207" y="319088"/>
                  </a:lnTo>
                  <a:lnTo>
                    <a:pt x="1631157" y="352425"/>
                  </a:lnTo>
                  <a:lnTo>
                    <a:pt x="1616869" y="392906"/>
                  </a:lnTo>
                  <a:lnTo>
                    <a:pt x="1604963" y="445294"/>
                  </a:lnTo>
                  <a:lnTo>
                    <a:pt x="1593057" y="535781"/>
                  </a:lnTo>
                  <a:lnTo>
                    <a:pt x="1569244" y="790575"/>
                  </a:lnTo>
                  <a:lnTo>
                    <a:pt x="1550194" y="1021556"/>
                  </a:lnTo>
                  <a:lnTo>
                    <a:pt x="1540669" y="1152525"/>
                  </a:lnTo>
                  <a:lnTo>
                    <a:pt x="1531144" y="1269206"/>
                  </a:lnTo>
                  <a:lnTo>
                    <a:pt x="1521619" y="1362075"/>
                  </a:lnTo>
                  <a:lnTo>
                    <a:pt x="1512094" y="1414463"/>
                  </a:lnTo>
                  <a:lnTo>
                    <a:pt x="1500188" y="1462088"/>
                  </a:lnTo>
                  <a:lnTo>
                    <a:pt x="1481138" y="1524000"/>
                  </a:lnTo>
                  <a:lnTo>
                    <a:pt x="1459707" y="1564481"/>
                  </a:lnTo>
                  <a:lnTo>
                    <a:pt x="1440657" y="1585913"/>
                  </a:lnTo>
                  <a:lnTo>
                    <a:pt x="1421607" y="1604963"/>
                  </a:lnTo>
                  <a:lnTo>
                    <a:pt x="1397794" y="1614488"/>
                  </a:lnTo>
                  <a:lnTo>
                    <a:pt x="1364457" y="1614488"/>
                  </a:lnTo>
                  <a:lnTo>
                    <a:pt x="1319213" y="1597819"/>
                  </a:lnTo>
                  <a:lnTo>
                    <a:pt x="1295400" y="1412081"/>
                  </a:lnTo>
                  <a:lnTo>
                    <a:pt x="1295400" y="1343025"/>
                  </a:lnTo>
                  <a:lnTo>
                    <a:pt x="1307307" y="1166813"/>
                  </a:lnTo>
                  <a:lnTo>
                    <a:pt x="1326357" y="1000125"/>
                  </a:lnTo>
                  <a:lnTo>
                    <a:pt x="1340644" y="866775"/>
                  </a:lnTo>
                  <a:cubicBezTo>
                    <a:pt x="1339850" y="818356"/>
                    <a:pt x="1339057" y="769938"/>
                    <a:pt x="1338263" y="721519"/>
                  </a:cubicBezTo>
                  <a:lnTo>
                    <a:pt x="1352550" y="602456"/>
                  </a:lnTo>
                  <a:lnTo>
                    <a:pt x="1371600" y="433388"/>
                  </a:lnTo>
                  <a:lnTo>
                    <a:pt x="1381125" y="347663"/>
                  </a:lnTo>
                  <a:lnTo>
                    <a:pt x="1381125" y="323850"/>
                  </a:lnTo>
                  <a:lnTo>
                    <a:pt x="1376363" y="297656"/>
                  </a:lnTo>
                  <a:lnTo>
                    <a:pt x="1362075" y="266700"/>
                  </a:lnTo>
                  <a:lnTo>
                    <a:pt x="1340644" y="245269"/>
                  </a:lnTo>
                  <a:lnTo>
                    <a:pt x="1312069" y="233363"/>
                  </a:lnTo>
                  <a:lnTo>
                    <a:pt x="1262063" y="223838"/>
                  </a:lnTo>
                  <a:lnTo>
                    <a:pt x="1193007" y="238125"/>
                  </a:lnTo>
                  <a:lnTo>
                    <a:pt x="912019" y="283369"/>
                  </a:lnTo>
                  <a:lnTo>
                    <a:pt x="614363" y="326231"/>
                  </a:lnTo>
                  <a:lnTo>
                    <a:pt x="290513" y="366713"/>
                  </a:lnTo>
                  <a:lnTo>
                    <a:pt x="119063" y="385763"/>
                  </a:lnTo>
                  <a:lnTo>
                    <a:pt x="38100" y="390525"/>
                  </a:lnTo>
                  <a:lnTo>
                    <a:pt x="0" y="235744"/>
                  </a:lnTo>
                  <a:lnTo>
                    <a:pt x="119063" y="226219"/>
                  </a:lnTo>
                  <a:lnTo>
                    <a:pt x="238125" y="214313"/>
                  </a:lnTo>
                  <a:lnTo>
                    <a:pt x="378619" y="195263"/>
                  </a:lnTo>
                  <a:lnTo>
                    <a:pt x="573882" y="164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3">
              <a:extLst>
                <a:ext uri="{FF2B5EF4-FFF2-40B4-BE49-F238E27FC236}">
                  <a16:creationId xmlns:a16="http://schemas.microsoft.com/office/drawing/2014/main" id="{4FD5DCA9-CC1B-43EC-8C9B-A1274CC92845}"/>
                </a:ext>
              </a:extLst>
            </p:cNvPr>
            <p:cNvSpPr/>
            <p:nvPr/>
          </p:nvSpPr>
          <p:spPr>
            <a:xfrm>
              <a:off x="2770188" y="1846263"/>
              <a:ext cx="877887" cy="631825"/>
            </a:xfrm>
            <a:custGeom>
              <a:avLst/>
              <a:gdLst>
                <a:gd name="connsiteX0" fmla="*/ 350044 w 878681"/>
                <a:gd name="connsiteY0" fmla="*/ 402431 h 633412"/>
                <a:gd name="connsiteX1" fmla="*/ 271462 w 878681"/>
                <a:gd name="connsiteY1" fmla="*/ 338137 h 633412"/>
                <a:gd name="connsiteX2" fmla="*/ 200025 w 878681"/>
                <a:gd name="connsiteY2" fmla="*/ 273844 h 633412"/>
                <a:gd name="connsiteX3" fmla="*/ 126206 w 878681"/>
                <a:gd name="connsiteY3" fmla="*/ 204787 h 633412"/>
                <a:gd name="connsiteX4" fmla="*/ 26194 w 878681"/>
                <a:gd name="connsiteY4" fmla="*/ 104775 h 633412"/>
                <a:gd name="connsiteX5" fmla="*/ 16669 w 878681"/>
                <a:gd name="connsiteY5" fmla="*/ 92869 h 633412"/>
                <a:gd name="connsiteX6" fmla="*/ 7144 w 878681"/>
                <a:gd name="connsiteY6" fmla="*/ 78581 h 633412"/>
                <a:gd name="connsiteX7" fmla="*/ 0 w 878681"/>
                <a:gd name="connsiteY7" fmla="*/ 40481 h 633412"/>
                <a:gd name="connsiteX8" fmla="*/ 0 w 878681"/>
                <a:gd name="connsiteY8" fmla="*/ 16669 h 633412"/>
                <a:gd name="connsiteX9" fmla="*/ 4762 w 878681"/>
                <a:gd name="connsiteY9" fmla="*/ 2381 h 633412"/>
                <a:gd name="connsiteX10" fmla="*/ 19050 w 878681"/>
                <a:gd name="connsiteY10" fmla="*/ 0 h 633412"/>
                <a:gd name="connsiteX11" fmla="*/ 40481 w 878681"/>
                <a:gd name="connsiteY11" fmla="*/ 9525 h 633412"/>
                <a:gd name="connsiteX12" fmla="*/ 69056 w 878681"/>
                <a:gd name="connsiteY12" fmla="*/ 35719 h 633412"/>
                <a:gd name="connsiteX13" fmla="*/ 104775 w 878681"/>
                <a:gd name="connsiteY13" fmla="*/ 64294 h 633412"/>
                <a:gd name="connsiteX14" fmla="*/ 142875 w 878681"/>
                <a:gd name="connsiteY14" fmla="*/ 85725 h 633412"/>
                <a:gd name="connsiteX15" fmla="*/ 197644 w 878681"/>
                <a:gd name="connsiteY15" fmla="*/ 114300 h 633412"/>
                <a:gd name="connsiteX16" fmla="*/ 250031 w 878681"/>
                <a:gd name="connsiteY16" fmla="*/ 135731 h 633412"/>
                <a:gd name="connsiteX17" fmla="*/ 328612 w 878681"/>
                <a:gd name="connsiteY17" fmla="*/ 157162 h 633412"/>
                <a:gd name="connsiteX18" fmla="*/ 402431 w 878681"/>
                <a:gd name="connsiteY18" fmla="*/ 169069 h 633412"/>
                <a:gd name="connsiteX19" fmla="*/ 473869 w 878681"/>
                <a:gd name="connsiteY19" fmla="*/ 176212 h 633412"/>
                <a:gd name="connsiteX20" fmla="*/ 550069 w 878681"/>
                <a:gd name="connsiteY20" fmla="*/ 178594 h 633412"/>
                <a:gd name="connsiteX21" fmla="*/ 590550 w 878681"/>
                <a:gd name="connsiteY21" fmla="*/ 202406 h 633412"/>
                <a:gd name="connsiteX22" fmla="*/ 635794 w 878681"/>
                <a:gd name="connsiteY22" fmla="*/ 230981 h 633412"/>
                <a:gd name="connsiteX23" fmla="*/ 692944 w 878681"/>
                <a:gd name="connsiteY23" fmla="*/ 276225 h 633412"/>
                <a:gd name="connsiteX24" fmla="*/ 740569 w 878681"/>
                <a:gd name="connsiteY24" fmla="*/ 321469 h 633412"/>
                <a:gd name="connsiteX25" fmla="*/ 795337 w 878681"/>
                <a:gd name="connsiteY25" fmla="*/ 381000 h 633412"/>
                <a:gd name="connsiteX26" fmla="*/ 828675 w 878681"/>
                <a:gd name="connsiteY26" fmla="*/ 421481 h 633412"/>
                <a:gd name="connsiteX27" fmla="*/ 859631 w 878681"/>
                <a:gd name="connsiteY27" fmla="*/ 464344 h 633412"/>
                <a:gd name="connsiteX28" fmla="*/ 873919 w 878681"/>
                <a:gd name="connsiteY28" fmla="*/ 507206 h 633412"/>
                <a:gd name="connsiteX29" fmla="*/ 878681 w 878681"/>
                <a:gd name="connsiteY29" fmla="*/ 547687 h 633412"/>
                <a:gd name="connsiteX30" fmla="*/ 876300 w 878681"/>
                <a:gd name="connsiteY30" fmla="*/ 590550 h 633412"/>
                <a:gd name="connsiteX31" fmla="*/ 866775 w 878681"/>
                <a:gd name="connsiteY31" fmla="*/ 616744 h 633412"/>
                <a:gd name="connsiteX32" fmla="*/ 845344 w 878681"/>
                <a:gd name="connsiteY32" fmla="*/ 628650 h 633412"/>
                <a:gd name="connsiteX33" fmla="*/ 826294 w 878681"/>
                <a:gd name="connsiteY33" fmla="*/ 633412 h 633412"/>
                <a:gd name="connsiteX34" fmla="*/ 783431 w 878681"/>
                <a:gd name="connsiteY34" fmla="*/ 628650 h 633412"/>
                <a:gd name="connsiteX35" fmla="*/ 719137 w 878681"/>
                <a:gd name="connsiteY35" fmla="*/ 611981 h 633412"/>
                <a:gd name="connsiteX36" fmla="*/ 633412 w 878681"/>
                <a:gd name="connsiteY36" fmla="*/ 581025 h 633412"/>
                <a:gd name="connsiteX37" fmla="*/ 545306 w 878681"/>
                <a:gd name="connsiteY37" fmla="*/ 533400 h 633412"/>
                <a:gd name="connsiteX38" fmla="*/ 473869 w 878681"/>
                <a:gd name="connsiteY38" fmla="*/ 490537 h 633412"/>
                <a:gd name="connsiteX39" fmla="*/ 350044 w 878681"/>
                <a:gd name="connsiteY39" fmla="*/ 402431 h 63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78681" h="633412">
                  <a:moveTo>
                    <a:pt x="350044" y="402431"/>
                  </a:moveTo>
                  <a:lnTo>
                    <a:pt x="271462" y="338137"/>
                  </a:lnTo>
                  <a:lnTo>
                    <a:pt x="200025" y="273844"/>
                  </a:lnTo>
                  <a:lnTo>
                    <a:pt x="126206" y="204787"/>
                  </a:lnTo>
                  <a:lnTo>
                    <a:pt x="26194" y="104775"/>
                  </a:lnTo>
                  <a:lnTo>
                    <a:pt x="16669" y="92869"/>
                  </a:lnTo>
                  <a:lnTo>
                    <a:pt x="7144" y="78581"/>
                  </a:lnTo>
                  <a:lnTo>
                    <a:pt x="0" y="40481"/>
                  </a:lnTo>
                  <a:lnTo>
                    <a:pt x="0" y="16669"/>
                  </a:lnTo>
                  <a:lnTo>
                    <a:pt x="4762" y="2381"/>
                  </a:lnTo>
                  <a:lnTo>
                    <a:pt x="19050" y="0"/>
                  </a:lnTo>
                  <a:lnTo>
                    <a:pt x="40481" y="9525"/>
                  </a:lnTo>
                  <a:lnTo>
                    <a:pt x="69056" y="35719"/>
                  </a:lnTo>
                  <a:lnTo>
                    <a:pt x="104775" y="64294"/>
                  </a:lnTo>
                  <a:lnTo>
                    <a:pt x="142875" y="85725"/>
                  </a:lnTo>
                  <a:lnTo>
                    <a:pt x="197644" y="114300"/>
                  </a:lnTo>
                  <a:lnTo>
                    <a:pt x="250031" y="135731"/>
                  </a:lnTo>
                  <a:lnTo>
                    <a:pt x="328612" y="157162"/>
                  </a:lnTo>
                  <a:lnTo>
                    <a:pt x="402431" y="169069"/>
                  </a:lnTo>
                  <a:lnTo>
                    <a:pt x="473869" y="176212"/>
                  </a:lnTo>
                  <a:lnTo>
                    <a:pt x="550069" y="178594"/>
                  </a:lnTo>
                  <a:lnTo>
                    <a:pt x="590550" y="202406"/>
                  </a:lnTo>
                  <a:lnTo>
                    <a:pt x="635794" y="230981"/>
                  </a:lnTo>
                  <a:lnTo>
                    <a:pt x="692944" y="276225"/>
                  </a:lnTo>
                  <a:lnTo>
                    <a:pt x="740569" y="321469"/>
                  </a:lnTo>
                  <a:lnTo>
                    <a:pt x="795337" y="381000"/>
                  </a:lnTo>
                  <a:lnTo>
                    <a:pt x="828675" y="421481"/>
                  </a:lnTo>
                  <a:lnTo>
                    <a:pt x="859631" y="464344"/>
                  </a:lnTo>
                  <a:lnTo>
                    <a:pt x="873919" y="507206"/>
                  </a:lnTo>
                  <a:lnTo>
                    <a:pt x="878681" y="547687"/>
                  </a:lnTo>
                  <a:lnTo>
                    <a:pt x="876300" y="590550"/>
                  </a:lnTo>
                  <a:lnTo>
                    <a:pt x="866775" y="616744"/>
                  </a:lnTo>
                  <a:lnTo>
                    <a:pt x="845344" y="628650"/>
                  </a:lnTo>
                  <a:lnTo>
                    <a:pt x="826294" y="633412"/>
                  </a:lnTo>
                  <a:lnTo>
                    <a:pt x="783431" y="628650"/>
                  </a:lnTo>
                  <a:lnTo>
                    <a:pt x="719137" y="611981"/>
                  </a:lnTo>
                  <a:lnTo>
                    <a:pt x="633412" y="581025"/>
                  </a:lnTo>
                  <a:lnTo>
                    <a:pt x="545306" y="533400"/>
                  </a:lnTo>
                  <a:lnTo>
                    <a:pt x="473869" y="490537"/>
                  </a:lnTo>
                  <a:lnTo>
                    <a:pt x="350044" y="402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6">
              <a:extLst>
                <a:ext uri="{FF2B5EF4-FFF2-40B4-BE49-F238E27FC236}">
                  <a16:creationId xmlns:a16="http://schemas.microsoft.com/office/drawing/2014/main" id="{677B0736-248A-48FD-95A4-1B5572EBCC5C}"/>
                </a:ext>
              </a:extLst>
            </p:cNvPr>
            <p:cNvSpPr/>
            <p:nvPr/>
          </p:nvSpPr>
          <p:spPr>
            <a:xfrm>
              <a:off x="4867275" y="2335213"/>
              <a:ext cx="1350963" cy="381000"/>
            </a:xfrm>
            <a:custGeom>
              <a:avLst/>
              <a:gdLst>
                <a:gd name="connsiteX0" fmla="*/ 573881 w 1350169"/>
                <a:gd name="connsiteY0" fmla="*/ 66675 h 381000"/>
                <a:gd name="connsiteX1" fmla="*/ 773906 w 1350169"/>
                <a:gd name="connsiteY1" fmla="*/ 33338 h 381000"/>
                <a:gd name="connsiteX2" fmla="*/ 890588 w 1350169"/>
                <a:gd name="connsiteY2" fmla="*/ 19050 h 381000"/>
                <a:gd name="connsiteX3" fmla="*/ 997744 w 1350169"/>
                <a:gd name="connsiteY3" fmla="*/ 9525 h 381000"/>
                <a:gd name="connsiteX4" fmla="*/ 1131094 w 1350169"/>
                <a:gd name="connsiteY4" fmla="*/ 2382 h 381000"/>
                <a:gd name="connsiteX5" fmla="*/ 1350169 w 1350169"/>
                <a:gd name="connsiteY5" fmla="*/ 0 h 381000"/>
                <a:gd name="connsiteX6" fmla="*/ 1328738 w 1350169"/>
                <a:gd name="connsiteY6" fmla="*/ 180975 h 381000"/>
                <a:gd name="connsiteX7" fmla="*/ 1173956 w 1350169"/>
                <a:gd name="connsiteY7" fmla="*/ 180975 h 381000"/>
                <a:gd name="connsiteX8" fmla="*/ 1019175 w 1350169"/>
                <a:gd name="connsiteY8" fmla="*/ 185738 h 381000"/>
                <a:gd name="connsiteX9" fmla="*/ 909638 w 1350169"/>
                <a:gd name="connsiteY9" fmla="*/ 192882 h 381000"/>
                <a:gd name="connsiteX10" fmla="*/ 845344 w 1350169"/>
                <a:gd name="connsiteY10" fmla="*/ 200025 h 381000"/>
                <a:gd name="connsiteX11" fmla="*/ 678656 w 1350169"/>
                <a:gd name="connsiteY11" fmla="*/ 228600 h 381000"/>
                <a:gd name="connsiteX12" fmla="*/ 426244 w 1350169"/>
                <a:gd name="connsiteY12" fmla="*/ 280988 h 381000"/>
                <a:gd name="connsiteX13" fmla="*/ 119063 w 1350169"/>
                <a:gd name="connsiteY13" fmla="*/ 352425 h 381000"/>
                <a:gd name="connsiteX14" fmla="*/ 0 w 1350169"/>
                <a:gd name="connsiteY14" fmla="*/ 381000 h 381000"/>
                <a:gd name="connsiteX15" fmla="*/ 0 w 1350169"/>
                <a:gd name="connsiteY15" fmla="*/ 183357 h 381000"/>
                <a:gd name="connsiteX16" fmla="*/ 188119 w 1350169"/>
                <a:gd name="connsiteY16" fmla="*/ 140494 h 381000"/>
                <a:gd name="connsiteX17" fmla="*/ 373856 w 1350169"/>
                <a:gd name="connsiteY17" fmla="*/ 104775 h 381000"/>
                <a:gd name="connsiteX18" fmla="*/ 573881 w 1350169"/>
                <a:gd name="connsiteY18" fmla="*/ 66675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0169" h="381000">
                  <a:moveTo>
                    <a:pt x="573881" y="66675"/>
                  </a:moveTo>
                  <a:lnTo>
                    <a:pt x="773906" y="33338"/>
                  </a:lnTo>
                  <a:lnTo>
                    <a:pt x="890588" y="19050"/>
                  </a:lnTo>
                  <a:lnTo>
                    <a:pt x="997744" y="9525"/>
                  </a:lnTo>
                  <a:lnTo>
                    <a:pt x="1131094" y="2382"/>
                  </a:lnTo>
                  <a:lnTo>
                    <a:pt x="1350169" y="0"/>
                  </a:lnTo>
                  <a:lnTo>
                    <a:pt x="1328738" y="180975"/>
                  </a:lnTo>
                  <a:lnTo>
                    <a:pt x="1173956" y="180975"/>
                  </a:lnTo>
                  <a:lnTo>
                    <a:pt x="1019175" y="185738"/>
                  </a:lnTo>
                  <a:lnTo>
                    <a:pt x="909638" y="192882"/>
                  </a:lnTo>
                  <a:lnTo>
                    <a:pt x="845344" y="200025"/>
                  </a:lnTo>
                  <a:lnTo>
                    <a:pt x="678656" y="228600"/>
                  </a:lnTo>
                  <a:lnTo>
                    <a:pt x="426244" y="280988"/>
                  </a:lnTo>
                  <a:lnTo>
                    <a:pt x="119063" y="352425"/>
                  </a:lnTo>
                  <a:lnTo>
                    <a:pt x="0" y="381000"/>
                  </a:lnTo>
                  <a:lnTo>
                    <a:pt x="0" y="183357"/>
                  </a:lnTo>
                  <a:lnTo>
                    <a:pt x="188119" y="140494"/>
                  </a:lnTo>
                  <a:lnTo>
                    <a:pt x="373856" y="104775"/>
                  </a:lnTo>
                  <a:lnTo>
                    <a:pt x="573881" y="66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7">
              <a:extLst>
                <a:ext uri="{FF2B5EF4-FFF2-40B4-BE49-F238E27FC236}">
                  <a16:creationId xmlns:a16="http://schemas.microsoft.com/office/drawing/2014/main" id="{A2FECDDC-676A-4744-AC1D-D2EF06515678}"/>
                </a:ext>
              </a:extLst>
            </p:cNvPr>
            <p:cNvSpPr/>
            <p:nvPr/>
          </p:nvSpPr>
          <p:spPr>
            <a:xfrm>
              <a:off x="4887913" y="2992438"/>
              <a:ext cx="1289050" cy="303212"/>
            </a:xfrm>
            <a:custGeom>
              <a:avLst/>
              <a:gdLst>
                <a:gd name="connsiteX0" fmla="*/ 473869 w 1288257"/>
                <a:gd name="connsiteY0" fmla="*/ 95250 h 302419"/>
                <a:gd name="connsiteX1" fmla="*/ 628650 w 1288257"/>
                <a:gd name="connsiteY1" fmla="*/ 71438 h 302419"/>
                <a:gd name="connsiteX2" fmla="*/ 842963 w 1288257"/>
                <a:gd name="connsiteY2" fmla="*/ 35719 h 302419"/>
                <a:gd name="connsiteX3" fmla="*/ 976313 w 1288257"/>
                <a:gd name="connsiteY3" fmla="*/ 11907 h 302419"/>
                <a:gd name="connsiteX4" fmla="*/ 1038225 w 1288257"/>
                <a:gd name="connsiteY4" fmla="*/ 2382 h 302419"/>
                <a:gd name="connsiteX5" fmla="*/ 1085850 w 1288257"/>
                <a:gd name="connsiteY5" fmla="*/ 0 h 302419"/>
                <a:gd name="connsiteX6" fmla="*/ 1159669 w 1288257"/>
                <a:gd name="connsiteY6" fmla="*/ 4763 h 302419"/>
                <a:gd name="connsiteX7" fmla="*/ 1276350 w 1288257"/>
                <a:gd name="connsiteY7" fmla="*/ 21432 h 302419"/>
                <a:gd name="connsiteX8" fmla="*/ 1288257 w 1288257"/>
                <a:gd name="connsiteY8" fmla="*/ 235744 h 302419"/>
                <a:gd name="connsiteX9" fmla="*/ 1243013 w 1288257"/>
                <a:gd name="connsiteY9" fmla="*/ 223838 h 302419"/>
                <a:gd name="connsiteX10" fmla="*/ 1207294 w 1288257"/>
                <a:gd name="connsiteY10" fmla="*/ 214313 h 302419"/>
                <a:gd name="connsiteX11" fmla="*/ 1128713 w 1288257"/>
                <a:gd name="connsiteY11" fmla="*/ 197644 h 302419"/>
                <a:gd name="connsiteX12" fmla="*/ 1062038 w 1288257"/>
                <a:gd name="connsiteY12" fmla="*/ 190500 h 302419"/>
                <a:gd name="connsiteX13" fmla="*/ 992982 w 1288257"/>
                <a:gd name="connsiteY13" fmla="*/ 192882 h 302419"/>
                <a:gd name="connsiteX14" fmla="*/ 876300 w 1288257"/>
                <a:gd name="connsiteY14" fmla="*/ 202407 h 302419"/>
                <a:gd name="connsiteX15" fmla="*/ 692944 w 1288257"/>
                <a:gd name="connsiteY15" fmla="*/ 226219 h 302419"/>
                <a:gd name="connsiteX16" fmla="*/ 431007 w 1288257"/>
                <a:gd name="connsiteY16" fmla="*/ 269082 h 302419"/>
                <a:gd name="connsiteX17" fmla="*/ 364332 w 1288257"/>
                <a:gd name="connsiteY17" fmla="*/ 280988 h 302419"/>
                <a:gd name="connsiteX18" fmla="*/ 302419 w 1288257"/>
                <a:gd name="connsiteY18" fmla="*/ 288132 h 302419"/>
                <a:gd name="connsiteX19" fmla="*/ 171450 w 1288257"/>
                <a:gd name="connsiteY19" fmla="*/ 300038 h 302419"/>
                <a:gd name="connsiteX20" fmla="*/ 2382 w 1288257"/>
                <a:gd name="connsiteY20" fmla="*/ 302419 h 302419"/>
                <a:gd name="connsiteX21" fmla="*/ 0 w 1288257"/>
                <a:gd name="connsiteY21" fmla="*/ 154782 h 302419"/>
                <a:gd name="connsiteX22" fmla="*/ 214313 w 1288257"/>
                <a:gd name="connsiteY22" fmla="*/ 133350 h 302419"/>
                <a:gd name="connsiteX23" fmla="*/ 473869 w 1288257"/>
                <a:gd name="connsiteY23" fmla="*/ 95250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88257" h="302419">
                  <a:moveTo>
                    <a:pt x="473869" y="95250"/>
                  </a:moveTo>
                  <a:lnTo>
                    <a:pt x="628650" y="71438"/>
                  </a:lnTo>
                  <a:lnTo>
                    <a:pt x="842963" y="35719"/>
                  </a:lnTo>
                  <a:lnTo>
                    <a:pt x="976313" y="11907"/>
                  </a:lnTo>
                  <a:lnTo>
                    <a:pt x="1038225" y="2382"/>
                  </a:lnTo>
                  <a:lnTo>
                    <a:pt x="1085850" y="0"/>
                  </a:lnTo>
                  <a:lnTo>
                    <a:pt x="1159669" y="4763"/>
                  </a:lnTo>
                  <a:lnTo>
                    <a:pt x="1276350" y="21432"/>
                  </a:lnTo>
                  <a:lnTo>
                    <a:pt x="1288257" y="235744"/>
                  </a:lnTo>
                  <a:lnTo>
                    <a:pt x="1243013" y="223838"/>
                  </a:lnTo>
                  <a:lnTo>
                    <a:pt x="1207294" y="214313"/>
                  </a:lnTo>
                  <a:lnTo>
                    <a:pt x="1128713" y="197644"/>
                  </a:lnTo>
                  <a:lnTo>
                    <a:pt x="1062038" y="190500"/>
                  </a:lnTo>
                  <a:lnTo>
                    <a:pt x="992982" y="192882"/>
                  </a:lnTo>
                  <a:lnTo>
                    <a:pt x="876300" y="202407"/>
                  </a:lnTo>
                  <a:lnTo>
                    <a:pt x="692944" y="226219"/>
                  </a:lnTo>
                  <a:lnTo>
                    <a:pt x="431007" y="269082"/>
                  </a:lnTo>
                  <a:lnTo>
                    <a:pt x="364332" y="280988"/>
                  </a:lnTo>
                  <a:lnTo>
                    <a:pt x="302419" y="288132"/>
                  </a:lnTo>
                  <a:lnTo>
                    <a:pt x="171450" y="300038"/>
                  </a:lnTo>
                  <a:lnTo>
                    <a:pt x="2382" y="302419"/>
                  </a:lnTo>
                  <a:lnTo>
                    <a:pt x="0" y="154782"/>
                  </a:lnTo>
                  <a:lnTo>
                    <a:pt x="214313" y="133350"/>
                  </a:lnTo>
                  <a:lnTo>
                    <a:pt x="473869" y="95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8">
              <a:extLst>
                <a:ext uri="{FF2B5EF4-FFF2-40B4-BE49-F238E27FC236}">
                  <a16:creationId xmlns:a16="http://schemas.microsoft.com/office/drawing/2014/main" id="{9BEE6093-A8DB-4AC2-A1E6-990EA000F1A5}"/>
                </a:ext>
              </a:extLst>
            </p:cNvPr>
            <p:cNvSpPr/>
            <p:nvPr/>
          </p:nvSpPr>
          <p:spPr>
            <a:xfrm>
              <a:off x="4549775" y="1776413"/>
              <a:ext cx="442913" cy="3324225"/>
            </a:xfrm>
            <a:custGeom>
              <a:avLst/>
              <a:gdLst>
                <a:gd name="connsiteX0" fmla="*/ 177679 w 442032"/>
                <a:gd name="connsiteY0" fmla="*/ 1222089 h 3323909"/>
                <a:gd name="connsiteX1" fmla="*/ 182013 w 442032"/>
                <a:gd name="connsiteY1" fmla="*/ 957737 h 3323909"/>
                <a:gd name="connsiteX2" fmla="*/ 177679 w 442032"/>
                <a:gd name="connsiteY2" fmla="*/ 797392 h 3323909"/>
                <a:gd name="connsiteX3" fmla="*/ 177679 w 442032"/>
                <a:gd name="connsiteY3" fmla="*/ 658715 h 3323909"/>
                <a:gd name="connsiteX4" fmla="*/ 173346 w 442032"/>
                <a:gd name="connsiteY4" fmla="*/ 524372 h 3323909"/>
                <a:gd name="connsiteX5" fmla="*/ 173346 w 442032"/>
                <a:gd name="connsiteY5" fmla="*/ 433365 h 3323909"/>
                <a:gd name="connsiteX6" fmla="*/ 164678 w 442032"/>
                <a:gd name="connsiteY6" fmla="*/ 338025 h 3323909"/>
                <a:gd name="connsiteX7" fmla="*/ 156011 w 442032"/>
                <a:gd name="connsiteY7" fmla="*/ 290355 h 3323909"/>
                <a:gd name="connsiteX8" fmla="*/ 147344 w 442032"/>
                <a:gd name="connsiteY8" fmla="*/ 242685 h 3323909"/>
                <a:gd name="connsiteX9" fmla="*/ 130009 w 442032"/>
                <a:gd name="connsiteY9" fmla="*/ 199348 h 3323909"/>
                <a:gd name="connsiteX10" fmla="*/ 108341 w 442032"/>
                <a:gd name="connsiteY10" fmla="*/ 151678 h 3323909"/>
                <a:gd name="connsiteX11" fmla="*/ 91006 w 442032"/>
                <a:gd name="connsiteY11" fmla="*/ 138677 h 3323909"/>
                <a:gd name="connsiteX12" fmla="*/ 78005 w 442032"/>
                <a:gd name="connsiteY12" fmla="*/ 125676 h 3323909"/>
                <a:gd name="connsiteX13" fmla="*/ 34669 w 442032"/>
                <a:gd name="connsiteY13" fmla="*/ 91007 h 3323909"/>
                <a:gd name="connsiteX14" fmla="*/ 13001 w 442032"/>
                <a:gd name="connsiteY14" fmla="*/ 69339 h 3323909"/>
                <a:gd name="connsiteX15" fmla="*/ 0 w 442032"/>
                <a:gd name="connsiteY15" fmla="*/ 43337 h 3323909"/>
                <a:gd name="connsiteX16" fmla="*/ 0 w 442032"/>
                <a:gd name="connsiteY16" fmla="*/ 30336 h 3323909"/>
                <a:gd name="connsiteX17" fmla="*/ 4333 w 442032"/>
                <a:gd name="connsiteY17" fmla="*/ 21668 h 3323909"/>
                <a:gd name="connsiteX18" fmla="*/ 17334 w 442032"/>
                <a:gd name="connsiteY18" fmla="*/ 13001 h 3323909"/>
                <a:gd name="connsiteX19" fmla="*/ 47670 w 442032"/>
                <a:gd name="connsiteY19" fmla="*/ 4334 h 3323909"/>
                <a:gd name="connsiteX20" fmla="*/ 86673 w 442032"/>
                <a:gd name="connsiteY20" fmla="*/ 0 h 3323909"/>
                <a:gd name="connsiteX21" fmla="*/ 147344 w 442032"/>
                <a:gd name="connsiteY21" fmla="*/ 4334 h 3323909"/>
                <a:gd name="connsiteX22" fmla="*/ 203681 w 442032"/>
                <a:gd name="connsiteY22" fmla="*/ 17335 h 3323909"/>
                <a:gd name="connsiteX23" fmla="*/ 281687 w 442032"/>
                <a:gd name="connsiteY23" fmla="*/ 47670 h 3323909"/>
                <a:gd name="connsiteX24" fmla="*/ 338024 w 442032"/>
                <a:gd name="connsiteY24" fmla="*/ 69339 h 3323909"/>
                <a:gd name="connsiteX25" fmla="*/ 364026 w 442032"/>
                <a:gd name="connsiteY25" fmla="*/ 82340 h 3323909"/>
                <a:gd name="connsiteX26" fmla="*/ 424697 w 442032"/>
                <a:gd name="connsiteY26" fmla="*/ 247018 h 3323909"/>
                <a:gd name="connsiteX27" fmla="*/ 437698 w 442032"/>
                <a:gd name="connsiteY27" fmla="*/ 299022 h 3323909"/>
                <a:gd name="connsiteX28" fmla="*/ 442032 w 442032"/>
                <a:gd name="connsiteY28" fmla="*/ 372694 h 3323909"/>
                <a:gd name="connsiteX29" fmla="*/ 437698 w 442032"/>
                <a:gd name="connsiteY29" fmla="*/ 472368 h 3323909"/>
                <a:gd name="connsiteX30" fmla="*/ 433365 w 442032"/>
                <a:gd name="connsiteY30" fmla="*/ 576376 h 3323909"/>
                <a:gd name="connsiteX31" fmla="*/ 420364 w 442032"/>
                <a:gd name="connsiteY31" fmla="*/ 736721 h 3323909"/>
                <a:gd name="connsiteX32" fmla="*/ 416030 w 442032"/>
                <a:gd name="connsiteY32" fmla="*/ 1087746 h 3323909"/>
                <a:gd name="connsiteX33" fmla="*/ 420364 w 442032"/>
                <a:gd name="connsiteY33" fmla="*/ 1412770 h 3323909"/>
                <a:gd name="connsiteX34" fmla="*/ 407363 w 442032"/>
                <a:gd name="connsiteY34" fmla="*/ 1815799 h 3323909"/>
                <a:gd name="connsiteX35" fmla="*/ 390028 w 442032"/>
                <a:gd name="connsiteY35" fmla="*/ 2192827 h 3323909"/>
                <a:gd name="connsiteX36" fmla="*/ 377027 w 442032"/>
                <a:gd name="connsiteY36" fmla="*/ 2474514 h 3323909"/>
                <a:gd name="connsiteX37" fmla="*/ 346692 w 442032"/>
                <a:gd name="connsiteY37" fmla="*/ 2925213 h 3323909"/>
                <a:gd name="connsiteX38" fmla="*/ 307689 w 442032"/>
                <a:gd name="connsiteY38" fmla="*/ 3289240 h 3323909"/>
                <a:gd name="connsiteX39" fmla="*/ 273020 w 442032"/>
                <a:gd name="connsiteY39" fmla="*/ 3315242 h 3323909"/>
                <a:gd name="connsiteX40" fmla="*/ 247018 w 442032"/>
                <a:gd name="connsiteY40" fmla="*/ 3323909 h 3323909"/>
                <a:gd name="connsiteX41" fmla="*/ 229683 w 442032"/>
                <a:gd name="connsiteY41" fmla="*/ 3323909 h 3323909"/>
                <a:gd name="connsiteX42" fmla="*/ 195014 w 442032"/>
                <a:gd name="connsiteY42" fmla="*/ 3306575 h 3323909"/>
                <a:gd name="connsiteX43" fmla="*/ 173346 w 442032"/>
                <a:gd name="connsiteY43" fmla="*/ 3284906 h 3323909"/>
                <a:gd name="connsiteX44" fmla="*/ 147344 w 442032"/>
                <a:gd name="connsiteY44" fmla="*/ 3228569 h 3323909"/>
                <a:gd name="connsiteX45" fmla="*/ 121342 w 442032"/>
                <a:gd name="connsiteY45" fmla="*/ 3137562 h 3323909"/>
                <a:gd name="connsiteX46" fmla="*/ 95340 w 442032"/>
                <a:gd name="connsiteY46" fmla="*/ 3011886 h 3323909"/>
                <a:gd name="connsiteX47" fmla="*/ 86673 w 442032"/>
                <a:gd name="connsiteY47" fmla="*/ 2903545 h 3323909"/>
                <a:gd name="connsiteX48" fmla="*/ 99674 w 442032"/>
                <a:gd name="connsiteY48" fmla="*/ 2838540 h 3323909"/>
                <a:gd name="connsiteX49" fmla="*/ 112675 w 442032"/>
                <a:gd name="connsiteY49" fmla="*/ 2764868 h 3323909"/>
                <a:gd name="connsiteX50" fmla="*/ 130009 w 442032"/>
                <a:gd name="connsiteY50" fmla="*/ 2630525 h 3323909"/>
                <a:gd name="connsiteX51" fmla="*/ 151677 w 442032"/>
                <a:gd name="connsiteY51" fmla="*/ 2361839 h 3323909"/>
                <a:gd name="connsiteX52" fmla="*/ 160345 w 442032"/>
                <a:gd name="connsiteY52" fmla="*/ 2127822 h 3323909"/>
                <a:gd name="connsiteX53" fmla="*/ 169012 w 442032"/>
                <a:gd name="connsiteY53" fmla="*/ 1906806 h 3323909"/>
                <a:gd name="connsiteX54" fmla="*/ 177679 w 442032"/>
                <a:gd name="connsiteY54" fmla="*/ 1222089 h 3323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42032" h="3323909">
                  <a:moveTo>
                    <a:pt x="177679" y="1222089"/>
                  </a:moveTo>
                  <a:cubicBezTo>
                    <a:pt x="179124" y="1133972"/>
                    <a:pt x="180568" y="1045854"/>
                    <a:pt x="182013" y="957737"/>
                  </a:cubicBezTo>
                  <a:lnTo>
                    <a:pt x="177679" y="797392"/>
                  </a:lnTo>
                  <a:lnTo>
                    <a:pt x="177679" y="658715"/>
                  </a:lnTo>
                  <a:lnTo>
                    <a:pt x="173346" y="524372"/>
                  </a:lnTo>
                  <a:lnTo>
                    <a:pt x="173346" y="433365"/>
                  </a:lnTo>
                  <a:lnTo>
                    <a:pt x="164678" y="338025"/>
                  </a:lnTo>
                  <a:lnTo>
                    <a:pt x="156011" y="290355"/>
                  </a:lnTo>
                  <a:lnTo>
                    <a:pt x="147344" y="242685"/>
                  </a:lnTo>
                  <a:lnTo>
                    <a:pt x="130009" y="199348"/>
                  </a:lnTo>
                  <a:lnTo>
                    <a:pt x="108341" y="151678"/>
                  </a:lnTo>
                  <a:lnTo>
                    <a:pt x="91006" y="138677"/>
                  </a:lnTo>
                  <a:lnTo>
                    <a:pt x="78005" y="125676"/>
                  </a:lnTo>
                  <a:lnTo>
                    <a:pt x="34669" y="91007"/>
                  </a:lnTo>
                  <a:lnTo>
                    <a:pt x="13001" y="69339"/>
                  </a:lnTo>
                  <a:lnTo>
                    <a:pt x="0" y="43337"/>
                  </a:lnTo>
                  <a:lnTo>
                    <a:pt x="0" y="30336"/>
                  </a:lnTo>
                  <a:lnTo>
                    <a:pt x="4333" y="21668"/>
                  </a:lnTo>
                  <a:lnTo>
                    <a:pt x="17334" y="13001"/>
                  </a:lnTo>
                  <a:lnTo>
                    <a:pt x="47670" y="4334"/>
                  </a:lnTo>
                  <a:lnTo>
                    <a:pt x="86673" y="0"/>
                  </a:lnTo>
                  <a:lnTo>
                    <a:pt x="147344" y="4334"/>
                  </a:lnTo>
                  <a:lnTo>
                    <a:pt x="203681" y="17335"/>
                  </a:lnTo>
                  <a:lnTo>
                    <a:pt x="281687" y="47670"/>
                  </a:lnTo>
                  <a:lnTo>
                    <a:pt x="338024" y="69339"/>
                  </a:lnTo>
                  <a:lnTo>
                    <a:pt x="364026" y="82340"/>
                  </a:lnTo>
                  <a:lnTo>
                    <a:pt x="424697" y="247018"/>
                  </a:lnTo>
                  <a:lnTo>
                    <a:pt x="437698" y="299022"/>
                  </a:lnTo>
                  <a:lnTo>
                    <a:pt x="442032" y="372694"/>
                  </a:lnTo>
                  <a:lnTo>
                    <a:pt x="437698" y="472368"/>
                  </a:lnTo>
                  <a:lnTo>
                    <a:pt x="433365" y="576376"/>
                  </a:lnTo>
                  <a:lnTo>
                    <a:pt x="420364" y="736721"/>
                  </a:lnTo>
                  <a:cubicBezTo>
                    <a:pt x="418919" y="853729"/>
                    <a:pt x="417475" y="970738"/>
                    <a:pt x="416030" y="1087746"/>
                  </a:cubicBezTo>
                  <a:cubicBezTo>
                    <a:pt x="417475" y="1196087"/>
                    <a:pt x="418919" y="1304429"/>
                    <a:pt x="420364" y="1412770"/>
                  </a:cubicBezTo>
                  <a:lnTo>
                    <a:pt x="407363" y="1815799"/>
                  </a:lnTo>
                  <a:lnTo>
                    <a:pt x="390028" y="2192827"/>
                  </a:lnTo>
                  <a:lnTo>
                    <a:pt x="377027" y="2474514"/>
                  </a:lnTo>
                  <a:lnTo>
                    <a:pt x="346692" y="2925213"/>
                  </a:lnTo>
                  <a:lnTo>
                    <a:pt x="307689" y="3289240"/>
                  </a:lnTo>
                  <a:lnTo>
                    <a:pt x="273020" y="3315242"/>
                  </a:lnTo>
                  <a:lnTo>
                    <a:pt x="247018" y="3323909"/>
                  </a:lnTo>
                  <a:lnTo>
                    <a:pt x="229683" y="3323909"/>
                  </a:lnTo>
                  <a:lnTo>
                    <a:pt x="195014" y="3306575"/>
                  </a:lnTo>
                  <a:lnTo>
                    <a:pt x="173346" y="3284906"/>
                  </a:lnTo>
                  <a:lnTo>
                    <a:pt x="147344" y="3228569"/>
                  </a:lnTo>
                  <a:lnTo>
                    <a:pt x="121342" y="3137562"/>
                  </a:lnTo>
                  <a:lnTo>
                    <a:pt x="95340" y="3011886"/>
                  </a:lnTo>
                  <a:lnTo>
                    <a:pt x="86673" y="2903545"/>
                  </a:lnTo>
                  <a:lnTo>
                    <a:pt x="99674" y="2838540"/>
                  </a:lnTo>
                  <a:lnTo>
                    <a:pt x="112675" y="2764868"/>
                  </a:lnTo>
                  <a:lnTo>
                    <a:pt x="130009" y="2630525"/>
                  </a:lnTo>
                  <a:lnTo>
                    <a:pt x="151677" y="2361839"/>
                  </a:lnTo>
                  <a:lnTo>
                    <a:pt x="160345" y="2127822"/>
                  </a:lnTo>
                  <a:lnTo>
                    <a:pt x="169012" y="1906806"/>
                  </a:lnTo>
                  <a:lnTo>
                    <a:pt x="177679" y="122208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9">
              <a:extLst>
                <a:ext uri="{FF2B5EF4-FFF2-40B4-BE49-F238E27FC236}">
                  <a16:creationId xmlns:a16="http://schemas.microsoft.com/office/drawing/2014/main" id="{56EAA29E-7130-4E78-97B9-DB74F84919E6}"/>
                </a:ext>
              </a:extLst>
            </p:cNvPr>
            <p:cNvSpPr/>
            <p:nvPr/>
          </p:nvSpPr>
          <p:spPr>
            <a:xfrm>
              <a:off x="4810125" y="4286250"/>
              <a:ext cx="1074738" cy="808038"/>
            </a:xfrm>
            <a:custGeom>
              <a:avLst/>
              <a:gdLst>
                <a:gd name="connsiteX0" fmla="*/ 573881 w 1073944"/>
                <a:gd name="connsiteY0" fmla="*/ 200025 h 807244"/>
                <a:gd name="connsiteX1" fmla="*/ 361950 w 1073944"/>
                <a:gd name="connsiteY1" fmla="*/ 280988 h 807244"/>
                <a:gd name="connsiteX2" fmla="*/ 257175 w 1073944"/>
                <a:gd name="connsiteY2" fmla="*/ 316706 h 807244"/>
                <a:gd name="connsiteX3" fmla="*/ 54769 w 1073944"/>
                <a:gd name="connsiteY3" fmla="*/ 383381 h 807244"/>
                <a:gd name="connsiteX4" fmla="*/ 35719 w 1073944"/>
                <a:gd name="connsiteY4" fmla="*/ 385763 h 807244"/>
                <a:gd name="connsiteX5" fmla="*/ 0 w 1073944"/>
                <a:gd name="connsiteY5" fmla="*/ 807244 h 807244"/>
                <a:gd name="connsiteX6" fmla="*/ 33338 w 1073944"/>
                <a:gd name="connsiteY6" fmla="*/ 788194 h 807244"/>
                <a:gd name="connsiteX7" fmla="*/ 50006 w 1073944"/>
                <a:gd name="connsiteY7" fmla="*/ 776288 h 807244"/>
                <a:gd name="connsiteX8" fmla="*/ 69056 w 1073944"/>
                <a:gd name="connsiteY8" fmla="*/ 752475 h 807244"/>
                <a:gd name="connsiteX9" fmla="*/ 92869 w 1073944"/>
                <a:gd name="connsiteY9" fmla="*/ 721519 h 807244"/>
                <a:gd name="connsiteX10" fmla="*/ 128588 w 1073944"/>
                <a:gd name="connsiteY10" fmla="*/ 681038 h 807244"/>
                <a:gd name="connsiteX11" fmla="*/ 169069 w 1073944"/>
                <a:gd name="connsiteY11" fmla="*/ 640556 h 807244"/>
                <a:gd name="connsiteX12" fmla="*/ 214313 w 1073944"/>
                <a:gd name="connsiteY12" fmla="*/ 600075 h 807244"/>
                <a:gd name="connsiteX13" fmla="*/ 261938 w 1073944"/>
                <a:gd name="connsiteY13" fmla="*/ 557213 h 807244"/>
                <a:gd name="connsiteX14" fmla="*/ 285750 w 1073944"/>
                <a:gd name="connsiteY14" fmla="*/ 540544 h 807244"/>
                <a:gd name="connsiteX15" fmla="*/ 421481 w 1073944"/>
                <a:gd name="connsiteY15" fmla="*/ 452438 h 807244"/>
                <a:gd name="connsiteX16" fmla="*/ 590550 w 1073944"/>
                <a:gd name="connsiteY16" fmla="*/ 342900 h 807244"/>
                <a:gd name="connsiteX17" fmla="*/ 714375 w 1073944"/>
                <a:gd name="connsiteY17" fmla="*/ 266700 h 807244"/>
                <a:gd name="connsiteX18" fmla="*/ 864394 w 1073944"/>
                <a:gd name="connsiteY18" fmla="*/ 173831 h 807244"/>
                <a:gd name="connsiteX19" fmla="*/ 966788 w 1073944"/>
                <a:gd name="connsiteY19" fmla="*/ 109538 h 807244"/>
                <a:gd name="connsiteX20" fmla="*/ 1040606 w 1073944"/>
                <a:gd name="connsiteY20" fmla="*/ 64294 h 807244"/>
                <a:gd name="connsiteX21" fmla="*/ 1057275 w 1073944"/>
                <a:gd name="connsiteY21" fmla="*/ 52388 h 807244"/>
                <a:gd name="connsiteX22" fmla="*/ 1071563 w 1073944"/>
                <a:gd name="connsiteY22" fmla="*/ 30956 h 807244"/>
                <a:gd name="connsiteX23" fmla="*/ 1073944 w 1073944"/>
                <a:gd name="connsiteY23" fmla="*/ 14288 h 807244"/>
                <a:gd name="connsiteX24" fmla="*/ 1073944 w 1073944"/>
                <a:gd name="connsiteY24" fmla="*/ 2381 h 807244"/>
                <a:gd name="connsiteX25" fmla="*/ 1062038 w 1073944"/>
                <a:gd name="connsiteY25" fmla="*/ 0 h 807244"/>
                <a:gd name="connsiteX26" fmla="*/ 1028700 w 1073944"/>
                <a:gd name="connsiteY26" fmla="*/ 4763 h 807244"/>
                <a:gd name="connsiteX27" fmla="*/ 919163 w 1073944"/>
                <a:gd name="connsiteY27" fmla="*/ 54769 h 807244"/>
                <a:gd name="connsiteX28" fmla="*/ 669131 w 1073944"/>
                <a:gd name="connsiteY28" fmla="*/ 164306 h 807244"/>
                <a:gd name="connsiteX29" fmla="*/ 573881 w 1073944"/>
                <a:gd name="connsiteY29" fmla="*/ 200025 h 80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73944" h="807244">
                  <a:moveTo>
                    <a:pt x="573881" y="200025"/>
                  </a:moveTo>
                  <a:lnTo>
                    <a:pt x="361950" y="280988"/>
                  </a:lnTo>
                  <a:lnTo>
                    <a:pt x="257175" y="316706"/>
                  </a:lnTo>
                  <a:lnTo>
                    <a:pt x="54769" y="383381"/>
                  </a:lnTo>
                  <a:lnTo>
                    <a:pt x="35719" y="385763"/>
                  </a:lnTo>
                  <a:lnTo>
                    <a:pt x="0" y="807244"/>
                  </a:lnTo>
                  <a:lnTo>
                    <a:pt x="33338" y="788194"/>
                  </a:lnTo>
                  <a:lnTo>
                    <a:pt x="50006" y="776288"/>
                  </a:lnTo>
                  <a:lnTo>
                    <a:pt x="69056" y="752475"/>
                  </a:lnTo>
                  <a:lnTo>
                    <a:pt x="92869" y="721519"/>
                  </a:lnTo>
                  <a:lnTo>
                    <a:pt x="128588" y="681038"/>
                  </a:lnTo>
                  <a:lnTo>
                    <a:pt x="169069" y="640556"/>
                  </a:lnTo>
                  <a:lnTo>
                    <a:pt x="214313" y="600075"/>
                  </a:lnTo>
                  <a:lnTo>
                    <a:pt x="261938" y="557213"/>
                  </a:lnTo>
                  <a:lnTo>
                    <a:pt x="285750" y="540544"/>
                  </a:lnTo>
                  <a:lnTo>
                    <a:pt x="421481" y="452438"/>
                  </a:lnTo>
                  <a:lnTo>
                    <a:pt x="590550" y="342900"/>
                  </a:lnTo>
                  <a:lnTo>
                    <a:pt x="714375" y="266700"/>
                  </a:lnTo>
                  <a:lnTo>
                    <a:pt x="864394" y="173831"/>
                  </a:lnTo>
                  <a:lnTo>
                    <a:pt x="966788" y="109538"/>
                  </a:lnTo>
                  <a:lnTo>
                    <a:pt x="1040606" y="64294"/>
                  </a:lnTo>
                  <a:lnTo>
                    <a:pt x="1057275" y="52388"/>
                  </a:lnTo>
                  <a:lnTo>
                    <a:pt x="1071563" y="30956"/>
                  </a:lnTo>
                  <a:lnTo>
                    <a:pt x="1073944" y="14288"/>
                  </a:lnTo>
                  <a:lnTo>
                    <a:pt x="1073944" y="2381"/>
                  </a:lnTo>
                  <a:lnTo>
                    <a:pt x="1062038" y="0"/>
                  </a:lnTo>
                  <a:lnTo>
                    <a:pt x="1028700" y="4763"/>
                  </a:lnTo>
                  <a:lnTo>
                    <a:pt x="919163" y="54769"/>
                  </a:lnTo>
                  <a:lnTo>
                    <a:pt x="669131" y="164306"/>
                  </a:lnTo>
                  <a:lnTo>
                    <a:pt x="573881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1">
              <a:extLst>
                <a:ext uri="{FF2B5EF4-FFF2-40B4-BE49-F238E27FC236}">
                  <a16:creationId xmlns:a16="http://schemas.microsoft.com/office/drawing/2014/main" id="{42264B81-E896-4E28-BEAC-330CC6E606A1}"/>
                </a:ext>
              </a:extLst>
            </p:cNvPr>
            <p:cNvSpPr/>
            <p:nvPr/>
          </p:nvSpPr>
          <p:spPr>
            <a:xfrm>
              <a:off x="5726113" y="2992438"/>
              <a:ext cx="1236662" cy="904875"/>
            </a:xfrm>
            <a:custGeom>
              <a:avLst/>
              <a:gdLst>
                <a:gd name="connsiteX0" fmla="*/ 547688 w 1235869"/>
                <a:gd name="connsiteY0" fmla="*/ 469107 h 904875"/>
                <a:gd name="connsiteX1" fmla="*/ 631032 w 1235869"/>
                <a:gd name="connsiteY1" fmla="*/ 402432 h 904875"/>
                <a:gd name="connsiteX2" fmla="*/ 704850 w 1235869"/>
                <a:gd name="connsiteY2" fmla="*/ 338138 h 904875"/>
                <a:gd name="connsiteX3" fmla="*/ 759619 w 1235869"/>
                <a:gd name="connsiteY3" fmla="*/ 278607 h 904875"/>
                <a:gd name="connsiteX4" fmla="*/ 781050 w 1235869"/>
                <a:gd name="connsiteY4" fmla="*/ 250032 h 904875"/>
                <a:gd name="connsiteX5" fmla="*/ 792957 w 1235869"/>
                <a:gd name="connsiteY5" fmla="*/ 230982 h 904875"/>
                <a:gd name="connsiteX6" fmla="*/ 802482 w 1235869"/>
                <a:gd name="connsiteY6" fmla="*/ 207169 h 904875"/>
                <a:gd name="connsiteX7" fmla="*/ 807244 w 1235869"/>
                <a:gd name="connsiteY7" fmla="*/ 180975 h 904875"/>
                <a:gd name="connsiteX8" fmla="*/ 809625 w 1235869"/>
                <a:gd name="connsiteY8" fmla="*/ 157163 h 904875"/>
                <a:gd name="connsiteX9" fmla="*/ 807244 w 1235869"/>
                <a:gd name="connsiteY9" fmla="*/ 135732 h 904875"/>
                <a:gd name="connsiteX10" fmla="*/ 795338 w 1235869"/>
                <a:gd name="connsiteY10" fmla="*/ 111919 h 904875"/>
                <a:gd name="connsiteX11" fmla="*/ 783432 w 1235869"/>
                <a:gd name="connsiteY11" fmla="*/ 100013 h 904875"/>
                <a:gd name="connsiteX12" fmla="*/ 759619 w 1235869"/>
                <a:gd name="connsiteY12" fmla="*/ 69057 h 904875"/>
                <a:gd name="connsiteX13" fmla="*/ 747713 w 1235869"/>
                <a:gd name="connsiteY13" fmla="*/ 38100 h 904875"/>
                <a:gd name="connsiteX14" fmla="*/ 747713 w 1235869"/>
                <a:gd name="connsiteY14" fmla="*/ 14288 h 904875"/>
                <a:gd name="connsiteX15" fmla="*/ 757238 w 1235869"/>
                <a:gd name="connsiteY15" fmla="*/ 2382 h 904875"/>
                <a:gd name="connsiteX16" fmla="*/ 778669 w 1235869"/>
                <a:gd name="connsiteY16" fmla="*/ 0 h 904875"/>
                <a:gd name="connsiteX17" fmla="*/ 814388 w 1235869"/>
                <a:gd name="connsiteY17" fmla="*/ 9525 h 904875"/>
                <a:gd name="connsiteX18" fmla="*/ 852488 w 1235869"/>
                <a:gd name="connsiteY18" fmla="*/ 26194 h 904875"/>
                <a:gd name="connsiteX19" fmla="*/ 921544 w 1235869"/>
                <a:gd name="connsiteY19" fmla="*/ 69057 h 904875"/>
                <a:gd name="connsiteX20" fmla="*/ 990600 w 1235869"/>
                <a:gd name="connsiteY20" fmla="*/ 116682 h 904875"/>
                <a:gd name="connsiteX21" fmla="*/ 1064419 w 1235869"/>
                <a:gd name="connsiteY21" fmla="*/ 173832 h 904875"/>
                <a:gd name="connsiteX22" fmla="*/ 1114425 w 1235869"/>
                <a:gd name="connsiteY22" fmla="*/ 221457 h 904875"/>
                <a:gd name="connsiteX23" fmla="*/ 1162050 w 1235869"/>
                <a:gd name="connsiteY23" fmla="*/ 271463 h 904875"/>
                <a:gd name="connsiteX24" fmla="*/ 1197769 w 1235869"/>
                <a:gd name="connsiteY24" fmla="*/ 319088 h 904875"/>
                <a:gd name="connsiteX25" fmla="*/ 1219200 w 1235869"/>
                <a:gd name="connsiteY25" fmla="*/ 354807 h 904875"/>
                <a:gd name="connsiteX26" fmla="*/ 1233488 w 1235869"/>
                <a:gd name="connsiteY26" fmla="*/ 388144 h 904875"/>
                <a:gd name="connsiteX27" fmla="*/ 1235869 w 1235869"/>
                <a:gd name="connsiteY27" fmla="*/ 416719 h 904875"/>
                <a:gd name="connsiteX28" fmla="*/ 1226344 w 1235869"/>
                <a:gd name="connsiteY28" fmla="*/ 438150 h 904875"/>
                <a:gd name="connsiteX29" fmla="*/ 1207294 w 1235869"/>
                <a:gd name="connsiteY29" fmla="*/ 452438 h 904875"/>
                <a:gd name="connsiteX30" fmla="*/ 1171575 w 1235869"/>
                <a:gd name="connsiteY30" fmla="*/ 457200 h 904875"/>
                <a:gd name="connsiteX31" fmla="*/ 1090613 w 1235869"/>
                <a:gd name="connsiteY31" fmla="*/ 461963 h 904875"/>
                <a:gd name="connsiteX32" fmla="*/ 1038225 w 1235869"/>
                <a:gd name="connsiteY32" fmla="*/ 466725 h 904875"/>
                <a:gd name="connsiteX33" fmla="*/ 985838 w 1235869"/>
                <a:gd name="connsiteY33" fmla="*/ 478632 h 904875"/>
                <a:gd name="connsiteX34" fmla="*/ 842963 w 1235869"/>
                <a:gd name="connsiteY34" fmla="*/ 547688 h 904875"/>
                <a:gd name="connsiteX35" fmla="*/ 588169 w 1235869"/>
                <a:gd name="connsiteY35" fmla="*/ 661988 h 904875"/>
                <a:gd name="connsiteX36" fmla="*/ 340519 w 1235869"/>
                <a:gd name="connsiteY36" fmla="*/ 771525 h 904875"/>
                <a:gd name="connsiteX37" fmla="*/ 111919 w 1235869"/>
                <a:gd name="connsiteY37" fmla="*/ 871538 h 904875"/>
                <a:gd name="connsiteX38" fmla="*/ 35719 w 1235869"/>
                <a:gd name="connsiteY38" fmla="*/ 904875 h 904875"/>
                <a:gd name="connsiteX39" fmla="*/ 0 w 1235869"/>
                <a:gd name="connsiteY39" fmla="*/ 876300 h 904875"/>
                <a:gd name="connsiteX40" fmla="*/ 92869 w 1235869"/>
                <a:gd name="connsiteY40" fmla="*/ 800100 h 904875"/>
                <a:gd name="connsiteX41" fmla="*/ 252413 w 1235869"/>
                <a:gd name="connsiteY41" fmla="*/ 688182 h 904875"/>
                <a:gd name="connsiteX42" fmla="*/ 471488 w 1235869"/>
                <a:gd name="connsiteY42" fmla="*/ 531019 h 904875"/>
                <a:gd name="connsiteX43" fmla="*/ 547688 w 1235869"/>
                <a:gd name="connsiteY43" fmla="*/ 469107 h 90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35869" h="904875">
                  <a:moveTo>
                    <a:pt x="547688" y="469107"/>
                  </a:moveTo>
                  <a:lnTo>
                    <a:pt x="631032" y="402432"/>
                  </a:lnTo>
                  <a:lnTo>
                    <a:pt x="704850" y="338138"/>
                  </a:lnTo>
                  <a:lnTo>
                    <a:pt x="759619" y="278607"/>
                  </a:lnTo>
                  <a:lnTo>
                    <a:pt x="781050" y="250032"/>
                  </a:lnTo>
                  <a:lnTo>
                    <a:pt x="792957" y="230982"/>
                  </a:lnTo>
                  <a:lnTo>
                    <a:pt x="802482" y="207169"/>
                  </a:lnTo>
                  <a:lnTo>
                    <a:pt x="807244" y="180975"/>
                  </a:lnTo>
                  <a:lnTo>
                    <a:pt x="809625" y="157163"/>
                  </a:lnTo>
                  <a:lnTo>
                    <a:pt x="807244" y="135732"/>
                  </a:lnTo>
                  <a:lnTo>
                    <a:pt x="795338" y="111919"/>
                  </a:lnTo>
                  <a:lnTo>
                    <a:pt x="783432" y="100013"/>
                  </a:lnTo>
                  <a:lnTo>
                    <a:pt x="759619" y="69057"/>
                  </a:lnTo>
                  <a:lnTo>
                    <a:pt x="747713" y="38100"/>
                  </a:lnTo>
                  <a:lnTo>
                    <a:pt x="747713" y="14288"/>
                  </a:lnTo>
                  <a:lnTo>
                    <a:pt x="757238" y="2382"/>
                  </a:lnTo>
                  <a:lnTo>
                    <a:pt x="778669" y="0"/>
                  </a:lnTo>
                  <a:lnTo>
                    <a:pt x="814388" y="9525"/>
                  </a:lnTo>
                  <a:lnTo>
                    <a:pt x="852488" y="26194"/>
                  </a:lnTo>
                  <a:lnTo>
                    <a:pt x="921544" y="69057"/>
                  </a:lnTo>
                  <a:lnTo>
                    <a:pt x="990600" y="116682"/>
                  </a:lnTo>
                  <a:lnTo>
                    <a:pt x="1064419" y="173832"/>
                  </a:lnTo>
                  <a:lnTo>
                    <a:pt x="1114425" y="221457"/>
                  </a:lnTo>
                  <a:lnTo>
                    <a:pt x="1162050" y="271463"/>
                  </a:lnTo>
                  <a:lnTo>
                    <a:pt x="1197769" y="319088"/>
                  </a:lnTo>
                  <a:lnTo>
                    <a:pt x="1219200" y="354807"/>
                  </a:lnTo>
                  <a:lnTo>
                    <a:pt x="1233488" y="388144"/>
                  </a:lnTo>
                  <a:lnTo>
                    <a:pt x="1235869" y="416719"/>
                  </a:lnTo>
                  <a:lnTo>
                    <a:pt x="1226344" y="438150"/>
                  </a:lnTo>
                  <a:lnTo>
                    <a:pt x="1207294" y="452438"/>
                  </a:lnTo>
                  <a:lnTo>
                    <a:pt x="1171575" y="457200"/>
                  </a:lnTo>
                  <a:lnTo>
                    <a:pt x="1090613" y="461963"/>
                  </a:lnTo>
                  <a:lnTo>
                    <a:pt x="1038225" y="466725"/>
                  </a:lnTo>
                  <a:lnTo>
                    <a:pt x="985838" y="478632"/>
                  </a:lnTo>
                  <a:lnTo>
                    <a:pt x="842963" y="547688"/>
                  </a:lnTo>
                  <a:lnTo>
                    <a:pt x="588169" y="661988"/>
                  </a:lnTo>
                  <a:lnTo>
                    <a:pt x="340519" y="771525"/>
                  </a:lnTo>
                  <a:lnTo>
                    <a:pt x="111919" y="871538"/>
                  </a:lnTo>
                  <a:lnTo>
                    <a:pt x="35719" y="904875"/>
                  </a:lnTo>
                  <a:lnTo>
                    <a:pt x="0" y="876300"/>
                  </a:lnTo>
                  <a:lnTo>
                    <a:pt x="92869" y="800100"/>
                  </a:lnTo>
                  <a:lnTo>
                    <a:pt x="252413" y="688182"/>
                  </a:lnTo>
                  <a:lnTo>
                    <a:pt x="471488" y="531019"/>
                  </a:lnTo>
                  <a:lnTo>
                    <a:pt x="547688" y="4691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2">
              <a:extLst>
                <a:ext uri="{FF2B5EF4-FFF2-40B4-BE49-F238E27FC236}">
                  <a16:creationId xmlns:a16="http://schemas.microsoft.com/office/drawing/2014/main" id="{A13F4689-0859-411A-BE0E-B0C9FB773569}"/>
                </a:ext>
              </a:extLst>
            </p:cNvPr>
            <p:cNvSpPr/>
            <p:nvPr/>
          </p:nvSpPr>
          <p:spPr>
            <a:xfrm>
              <a:off x="5380038" y="3640138"/>
              <a:ext cx="1708150" cy="1495425"/>
            </a:xfrm>
            <a:custGeom>
              <a:avLst/>
              <a:gdLst>
                <a:gd name="connsiteX0" fmla="*/ 962025 w 1709737"/>
                <a:gd name="connsiteY0" fmla="*/ 490538 h 1495425"/>
                <a:gd name="connsiteX1" fmla="*/ 814387 w 1709737"/>
                <a:gd name="connsiteY1" fmla="*/ 402432 h 1495425"/>
                <a:gd name="connsiteX2" fmla="*/ 692944 w 1709737"/>
                <a:gd name="connsiteY2" fmla="*/ 333375 h 1495425"/>
                <a:gd name="connsiteX3" fmla="*/ 540544 w 1709737"/>
                <a:gd name="connsiteY3" fmla="*/ 245269 h 1495425"/>
                <a:gd name="connsiteX4" fmla="*/ 442912 w 1709737"/>
                <a:gd name="connsiteY4" fmla="*/ 192882 h 1495425"/>
                <a:gd name="connsiteX5" fmla="*/ 426244 w 1709737"/>
                <a:gd name="connsiteY5" fmla="*/ 173832 h 1495425"/>
                <a:gd name="connsiteX6" fmla="*/ 335756 w 1709737"/>
                <a:gd name="connsiteY6" fmla="*/ 130969 h 1495425"/>
                <a:gd name="connsiteX7" fmla="*/ 223837 w 1709737"/>
                <a:gd name="connsiteY7" fmla="*/ 80963 h 1495425"/>
                <a:gd name="connsiteX8" fmla="*/ 121444 w 1709737"/>
                <a:gd name="connsiteY8" fmla="*/ 38100 h 1495425"/>
                <a:gd name="connsiteX9" fmla="*/ 50006 w 1709737"/>
                <a:gd name="connsiteY9" fmla="*/ 9525 h 1495425"/>
                <a:gd name="connsiteX10" fmla="*/ 16669 w 1709737"/>
                <a:gd name="connsiteY10" fmla="*/ 0 h 1495425"/>
                <a:gd name="connsiteX11" fmla="*/ 4762 w 1709737"/>
                <a:gd name="connsiteY11" fmla="*/ 4763 h 1495425"/>
                <a:gd name="connsiteX12" fmla="*/ 0 w 1709737"/>
                <a:gd name="connsiteY12" fmla="*/ 14288 h 1495425"/>
                <a:gd name="connsiteX13" fmla="*/ 7144 w 1709737"/>
                <a:gd name="connsiteY13" fmla="*/ 40482 h 1495425"/>
                <a:gd name="connsiteX14" fmla="*/ 14287 w 1709737"/>
                <a:gd name="connsiteY14" fmla="*/ 54769 h 1495425"/>
                <a:gd name="connsiteX15" fmla="*/ 85725 w 1709737"/>
                <a:gd name="connsiteY15" fmla="*/ 104775 h 1495425"/>
                <a:gd name="connsiteX16" fmla="*/ 228600 w 1709737"/>
                <a:gd name="connsiteY16" fmla="*/ 200025 h 1495425"/>
                <a:gd name="connsiteX17" fmla="*/ 357187 w 1709737"/>
                <a:gd name="connsiteY17" fmla="*/ 290513 h 1495425"/>
                <a:gd name="connsiteX18" fmla="*/ 481012 w 1709737"/>
                <a:gd name="connsiteY18" fmla="*/ 378619 h 1495425"/>
                <a:gd name="connsiteX19" fmla="*/ 628650 w 1709737"/>
                <a:gd name="connsiteY19" fmla="*/ 490538 h 1495425"/>
                <a:gd name="connsiteX20" fmla="*/ 702469 w 1709737"/>
                <a:gd name="connsiteY20" fmla="*/ 550069 h 1495425"/>
                <a:gd name="connsiteX21" fmla="*/ 783431 w 1709737"/>
                <a:gd name="connsiteY21" fmla="*/ 623888 h 1495425"/>
                <a:gd name="connsiteX22" fmla="*/ 881062 w 1709737"/>
                <a:gd name="connsiteY22" fmla="*/ 719138 h 1495425"/>
                <a:gd name="connsiteX23" fmla="*/ 985837 w 1709737"/>
                <a:gd name="connsiteY23" fmla="*/ 828675 h 1495425"/>
                <a:gd name="connsiteX24" fmla="*/ 1066800 w 1709737"/>
                <a:gd name="connsiteY24" fmla="*/ 916782 h 1495425"/>
                <a:gd name="connsiteX25" fmla="*/ 1166812 w 1709737"/>
                <a:gd name="connsiteY25" fmla="*/ 1028700 h 1495425"/>
                <a:gd name="connsiteX26" fmla="*/ 1269206 w 1709737"/>
                <a:gd name="connsiteY26" fmla="*/ 1150144 h 1495425"/>
                <a:gd name="connsiteX27" fmla="*/ 1328737 w 1709737"/>
                <a:gd name="connsiteY27" fmla="*/ 1228725 h 1495425"/>
                <a:gd name="connsiteX28" fmla="*/ 1407319 w 1709737"/>
                <a:gd name="connsiteY28" fmla="*/ 1328738 h 1495425"/>
                <a:gd name="connsiteX29" fmla="*/ 1471612 w 1709737"/>
                <a:gd name="connsiteY29" fmla="*/ 1412082 h 1495425"/>
                <a:gd name="connsiteX30" fmla="*/ 1502569 w 1709737"/>
                <a:gd name="connsiteY30" fmla="*/ 1447800 h 1495425"/>
                <a:gd name="connsiteX31" fmla="*/ 1531144 w 1709737"/>
                <a:gd name="connsiteY31" fmla="*/ 1469232 h 1495425"/>
                <a:gd name="connsiteX32" fmla="*/ 1562100 w 1709737"/>
                <a:gd name="connsiteY32" fmla="*/ 1485900 h 1495425"/>
                <a:gd name="connsiteX33" fmla="*/ 1593056 w 1709737"/>
                <a:gd name="connsiteY33" fmla="*/ 1495425 h 1495425"/>
                <a:gd name="connsiteX34" fmla="*/ 1619250 w 1709737"/>
                <a:gd name="connsiteY34" fmla="*/ 1495425 h 1495425"/>
                <a:gd name="connsiteX35" fmla="*/ 1645444 w 1709737"/>
                <a:gd name="connsiteY35" fmla="*/ 1481138 h 1495425"/>
                <a:gd name="connsiteX36" fmla="*/ 1666875 w 1709737"/>
                <a:gd name="connsiteY36" fmla="*/ 1462088 h 1495425"/>
                <a:gd name="connsiteX37" fmla="*/ 1685925 w 1709737"/>
                <a:gd name="connsiteY37" fmla="*/ 1438275 h 1495425"/>
                <a:gd name="connsiteX38" fmla="*/ 1695450 w 1709737"/>
                <a:gd name="connsiteY38" fmla="*/ 1416844 h 1495425"/>
                <a:gd name="connsiteX39" fmla="*/ 1707356 w 1709737"/>
                <a:gd name="connsiteY39" fmla="*/ 1366838 h 1495425"/>
                <a:gd name="connsiteX40" fmla="*/ 1709737 w 1709737"/>
                <a:gd name="connsiteY40" fmla="*/ 1316832 h 1495425"/>
                <a:gd name="connsiteX41" fmla="*/ 1702594 w 1709737"/>
                <a:gd name="connsiteY41" fmla="*/ 1250157 h 1495425"/>
                <a:gd name="connsiteX42" fmla="*/ 1685925 w 1709737"/>
                <a:gd name="connsiteY42" fmla="*/ 1193007 h 1495425"/>
                <a:gd name="connsiteX43" fmla="*/ 1647825 w 1709737"/>
                <a:gd name="connsiteY43" fmla="*/ 1119188 h 1495425"/>
                <a:gd name="connsiteX44" fmla="*/ 1585912 w 1709737"/>
                <a:gd name="connsiteY44" fmla="*/ 1016794 h 1495425"/>
                <a:gd name="connsiteX45" fmla="*/ 1509712 w 1709737"/>
                <a:gd name="connsiteY45" fmla="*/ 912019 h 1495425"/>
                <a:gd name="connsiteX46" fmla="*/ 1438275 w 1709737"/>
                <a:gd name="connsiteY46" fmla="*/ 821532 h 1495425"/>
                <a:gd name="connsiteX47" fmla="*/ 1376362 w 1709737"/>
                <a:gd name="connsiteY47" fmla="*/ 750094 h 1495425"/>
                <a:gd name="connsiteX48" fmla="*/ 1335881 w 1709737"/>
                <a:gd name="connsiteY48" fmla="*/ 723900 h 1495425"/>
                <a:gd name="connsiteX49" fmla="*/ 1207294 w 1709737"/>
                <a:gd name="connsiteY49" fmla="*/ 640557 h 1495425"/>
                <a:gd name="connsiteX50" fmla="*/ 962025 w 1709737"/>
                <a:gd name="connsiteY50" fmla="*/ 490538 h 149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09737" h="1495425">
                  <a:moveTo>
                    <a:pt x="962025" y="490538"/>
                  </a:moveTo>
                  <a:lnTo>
                    <a:pt x="814387" y="402432"/>
                  </a:lnTo>
                  <a:lnTo>
                    <a:pt x="692944" y="333375"/>
                  </a:lnTo>
                  <a:lnTo>
                    <a:pt x="540544" y="245269"/>
                  </a:lnTo>
                  <a:lnTo>
                    <a:pt x="442912" y="192882"/>
                  </a:lnTo>
                  <a:lnTo>
                    <a:pt x="426244" y="173832"/>
                  </a:lnTo>
                  <a:lnTo>
                    <a:pt x="335756" y="130969"/>
                  </a:lnTo>
                  <a:lnTo>
                    <a:pt x="223837" y="80963"/>
                  </a:lnTo>
                  <a:lnTo>
                    <a:pt x="121444" y="38100"/>
                  </a:lnTo>
                  <a:lnTo>
                    <a:pt x="50006" y="9525"/>
                  </a:lnTo>
                  <a:lnTo>
                    <a:pt x="16669" y="0"/>
                  </a:lnTo>
                  <a:lnTo>
                    <a:pt x="4762" y="4763"/>
                  </a:lnTo>
                  <a:lnTo>
                    <a:pt x="0" y="14288"/>
                  </a:lnTo>
                  <a:lnTo>
                    <a:pt x="7144" y="40482"/>
                  </a:lnTo>
                  <a:lnTo>
                    <a:pt x="14287" y="54769"/>
                  </a:lnTo>
                  <a:lnTo>
                    <a:pt x="85725" y="104775"/>
                  </a:lnTo>
                  <a:lnTo>
                    <a:pt x="228600" y="200025"/>
                  </a:lnTo>
                  <a:lnTo>
                    <a:pt x="357187" y="290513"/>
                  </a:lnTo>
                  <a:lnTo>
                    <a:pt x="481012" y="378619"/>
                  </a:lnTo>
                  <a:lnTo>
                    <a:pt x="628650" y="490538"/>
                  </a:lnTo>
                  <a:lnTo>
                    <a:pt x="702469" y="550069"/>
                  </a:lnTo>
                  <a:lnTo>
                    <a:pt x="783431" y="623888"/>
                  </a:lnTo>
                  <a:lnTo>
                    <a:pt x="881062" y="719138"/>
                  </a:lnTo>
                  <a:lnTo>
                    <a:pt x="985837" y="828675"/>
                  </a:lnTo>
                  <a:lnTo>
                    <a:pt x="1066800" y="916782"/>
                  </a:lnTo>
                  <a:lnTo>
                    <a:pt x="1166812" y="1028700"/>
                  </a:lnTo>
                  <a:lnTo>
                    <a:pt x="1269206" y="1150144"/>
                  </a:lnTo>
                  <a:lnTo>
                    <a:pt x="1328737" y="1228725"/>
                  </a:lnTo>
                  <a:lnTo>
                    <a:pt x="1407319" y="1328738"/>
                  </a:lnTo>
                  <a:lnTo>
                    <a:pt x="1471612" y="1412082"/>
                  </a:lnTo>
                  <a:lnTo>
                    <a:pt x="1502569" y="1447800"/>
                  </a:lnTo>
                  <a:lnTo>
                    <a:pt x="1531144" y="1469232"/>
                  </a:lnTo>
                  <a:lnTo>
                    <a:pt x="1562100" y="1485900"/>
                  </a:lnTo>
                  <a:lnTo>
                    <a:pt x="1593056" y="1495425"/>
                  </a:lnTo>
                  <a:lnTo>
                    <a:pt x="1619250" y="1495425"/>
                  </a:lnTo>
                  <a:lnTo>
                    <a:pt x="1645444" y="1481138"/>
                  </a:lnTo>
                  <a:lnTo>
                    <a:pt x="1666875" y="1462088"/>
                  </a:lnTo>
                  <a:lnTo>
                    <a:pt x="1685925" y="1438275"/>
                  </a:lnTo>
                  <a:lnTo>
                    <a:pt x="1695450" y="1416844"/>
                  </a:lnTo>
                  <a:lnTo>
                    <a:pt x="1707356" y="1366838"/>
                  </a:lnTo>
                  <a:lnTo>
                    <a:pt x="1709737" y="1316832"/>
                  </a:lnTo>
                  <a:lnTo>
                    <a:pt x="1702594" y="1250157"/>
                  </a:lnTo>
                  <a:lnTo>
                    <a:pt x="1685925" y="1193007"/>
                  </a:lnTo>
                  <a:lnTo>
                    <a:pt x="1647825" y="1119188"/>
                  </a:lnTo>
                  <a:lnTo>
                    <a:pt x="1585912" y="1016794"/>
                  </a:lnTo>
                  <a:lnTo>
                    <a:pt x="1509712" y="912019"/>
                  </a:lnTo>
                  <a:lnTo>
                    <a:pt x="1438275" y="821532"/>
                  </a:lnTo>
                  <a:lnTo>
                    <a:pt x="1376362" y="750094"/>
                  </a:lnTo>
                  <a:lnTo>
                    <a:pt x="1335881" y="723900"/>
                  </a:lnTo>
                  <a:lnTo>
                    <a:pt x="1207294" y="640557"/>
                  </a:lnTo>
                  <a:lnTo>
                    <a:pt x="962025" y="490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4">
              <a:extLst>
                <a:ext uri="{FF2B5EF4-FFF2-40B4-BE49-F238E27FC236}">
                  <a16:creationId xmlns:a16="http://schemas.microsoft.com/office/drawing/2014/main" id="{87AA125D-83B4-4AF6-9CDE-99E1E50D5997}"/>
                </a:ext>
              </a:extLst>
            </p:cNvPr>
            <p:cNvSpPr/>
            <p:nvPr/>
          </p:nvSpPr>
          <p:spPr>
            <a:xfrm>
              <a:off x="2576513" y="3476625"/>
              <a:ext cx="1222375" cy="1362075"/>
            </a:xfrm>
            <a:custGeom>
              <a:avLst/>
              <a:gdLst>
                <a:gd name="connsiteX0" fmla="*/ 850106 w 1221581"/>
                <a:gd name="connsiteY0" fmla="*/ 557213 h 1362075"/>
                <a:gd name="connsiteX1" fmla="*/ 916781 w 1221581"/>
                <a:gd name="connsiteY1" fmla="*/ 447675 h 1362075"/>
                <a:gd name="connsiteX2" fmla="*/ 966787 w 1221581"/>
                <a:gd name="connsiteY2" fmla="*/ 371475 h 1362075"/>
                <a:gd name="connsiteX3" fmla="*/ 1002506 w 1221581"/>
                <a:gd name="connsiteY3" fmla="*/ 316706 h 1362075"/>
                <a:gd name="connsiteX4" fmla="*/ 1014412 w 1221581"/>
                <a:gd name="connsiteY4" fmla="*/ 300038 h 1362075"/>
                <a:gd name="connsiteX5" fmla="*/ 1045368 w 1221581"/>
                <a:gd name="connsiteY5" fmla="*/ 276225 h 1362075"/>
                <a:gd name="connsiteX6" fmla="*/ 1073943 w 1221581"/>
                <a:gd name="connsiteY6" fmla="*/ 257175 h 1362075"/>
                <a:gd name="connsiteX7" fmla="*/ 1107281 w 1221581"/>
                <a:gd name="connsiteY7" fmla="*/ 238125 h 1362075"/>
                <a:gd name="connsiteX8" fmla="*/ 1128712 w 1221581"/>
                <a:gd name="connsiteY8" fmla="*/ 226219 h 1362075"/>
                <a:gd name="connsiteX9" fmla="*/ 1143000 w 1221581"/>
                <a:gd name="connsiteY9" fmla="*/ 214313 h 1362075"/>
                <a:gd name="connsiteX10" fmla="*/ 1152525 w 1221581"/>
                <a:gd name="connsiteY10" fmla="*/ 204788 h 1362075"/>
                <a:gd name="connsiteX11" fmla="*/ 1152525 w 1221581"/>
                <a:gd name="connsiteY11" fmla="*/ 178594 h 1362075"/>
                <a:gd name="connsiteX12" fmla="*/ 1143000 w 1221581"/>
                <a:gd name="connsiteY12" fmla="*/ 152400 h 1362075"/>
                <a:gd name="connsiteX13" fmla="*/ 1109662 w 1221581"/>
                <a:gd name="connsiteY13" fmla="*/ 119063 h 1362075"/>
                <a:gd name="connsiteX14" fmla="*/ 1071562 w 1221581"/>
                <a:gd name="connsiteY14" fmla="*/ 85725 h 1362075"/>
                <a:gd name="connsiteX15" fmla="*/ 1040606 w 1221581"/>
                <a:gd name="connsiteY15" fmla="*/ 61913 h 1362075"/>
                <a:gd name="connsiteX16" fmla="*/ 990600 w 1221581"/>
                <a:gd name="connsiteY16" fmla="*/ 33338 h 1362075"/>
                <a:gd name="connsiteX17" fmla="*/ 928687 w 1221581"/>
                <a:gd name="connsiteY17" fmla="*/ 9525 h 1362075"/>
                <a:gd name="connsiteX18" fmla="*/ 902493 w 1221581"/>
                <a:gd name="connsiteY18" fmla="*/ 0 h 1362075"/>
                <a:gd name="connsiteX19" fmla="*/ 885825 w 1221581"/>
                <a:gd name="connsiteY19" fmla="*/ 0 h 1362075"/>
                <a:gd name="connsiteX20" fmla="*/ 866775 w 1221581"/>
                <a:gd name="connsiteY20" fmla="*/ 4763 h 1362075"/>
                <a:gd name="connsiteX21" fmla="*/ 826293 w 1221581"/>
                <a:gd name="connsiteY21" fmla="*/ 28575 h 1362075"/>
                <a:gd name="connsiteX22" fmla="*/ 776287 w 1221581"/>
                <a:gd name="connsiteY22" fmla="*/ 73819 h 1362075"/>
                <a:gd name="connsiteX23" fmla="*/ 754856 w 1221581"/>
                <a:gd name="connsiteY23" fmla="*/ 90488 h 1362075"/>
                <a:gd name="connsiteX24" fmla="*/ 657225 w 1221581"/>
                <a:gd name="connsiteY24" fmla="*/ 126206 h 1362075"/>
                <a:gd name="connsiteX25" fmla="*/ 414337 w 1221581"/>
                <a:gd name="connsiteY25" fmla="*/ 204788 h 1362075"/>
                <a:gd name="connsiteX26" fmla="*/ 342900 w 1221581"/>
                <a:gd name="connsiteY26" fmla="*/ 226219 h 1362075"/>
                <a:gd name="connsiteX27" fmla="*/ 290512 w 1221581"/>
                <a:gd name="connsiteY27" fmla="*/ 238125 h 1362075"/>
                <a:gd name="connsiteX28" fmla="*/ 250031 w 1221581"/>
                <a:gd name="connsiteY28" fmla="*/ 242888 h 1362075"/>
                <a:gd name="connsiteX29" fmla="*/ 219075 w 1221581"/>
                <a:gd name="connsiteY29" fmla="*/ 242888 h 1362075"/>
                <a:gd name="connsiteX30" fmla="*/ 178593 w 1221581"/>
                <a:gd name="connsiteY30" fmla="*/ 238125 h 1362075"/>
                <a:gd name="connsiteX31" fmla="*/ 145256 w 1221581"/>
                <a:gd name="connsiteY31" fmla="*/ 226219 h 1362075"/>
                <a:gd name="connsiteX32" fmla="*/ 121443 w 1221581"/>
                <a:gd name="connsiteY32" fmla="*/ 207169 h 1362075"/>
                <a:gd name="connsiteX33" fmla="*/ 95250 w 1221581"/>
                <a:gd name="connsiteY33" fmla="*/ 169069 h 1362075"/>
                <a:gd name="connsiteX34" fmla="*/ 80962 w 1221581"/>
                <a:gd name="connsiteY34" fmla="*/ 140494 h 1362075"/>
                <a:gd name="connsiteX35" fmla="*/ 59531 w 1221581"/>
                <a:gd name="connsiteY35" fmla="*/ 114300 h 1362075"/>
                <a:gd name="connsiteX36" fmla="*/ 45243 w 1221581"/>
                <a:gd name="connsiteY36" fmla="*/ 104775 h 1362075"/>
                <a:gd name="connsiteX37" fmla="*/ 38100 w 1221581"/>
                <a:gd name="connsiteY37" fmla="*/ 102394 h 1362075"/>
                <a:gd name="connsiteX38" fmla="*/ 23812 w 1221581"/>
                <a:gd name="connsiteY38" fmla="*/ 109538 h 1362075"/>
                <a:gd name="connsiteX39" fmla="*/ 9525 w 1221581"/>
                <a:gd name="connsiteY39" fmla="*/ 140494 h 1362075"/>
                <a:gd name="connsiteX40" fmla="*/ 0 w 1221581"/>
                <a:gd name="connsiteY40" fmla="*/ 176213 h 1362075"/>
                <a:gd name="connsiteX41" fmla="*/ 21431 w 1221581"/>
                <a:gd name="connsiteY41" fmla="*/ 254794 h 1362075"/>
                <a:gd name="connsiteX42" fmla="*/ 47625 w 1221581"/>
                <a:gd name="connsiteY42" fmla="*/ 335756 h 1362075"/>
                <a:gd name="connsiteX43" fmla="*/ 59531 w 1221581"/>
                <a:gd name="connsiteY43" fmla="*/ 371475 h 1362075"/>
                <a:gd name="connsiteX44" fmla="*/ 80962 w 1221581"/>
                <a:gd name="connsiteY44" fmla="*/ 421481 h 1362075"/>
                <a:gd name="connsiteX45" fmla="*/ 95250 w 1221581"/>
                <a:gd name="connsiteY45" fmla="*/ 452438 h 1362075"/>
                <a:gd name="connsiteX46" fmla="*/ 121443 w 1221581"/>
                <a:gd name="connsiteY46" fmla="*/ 492919 h 1362075"/>
                <a:gd name="connsiteX47" fmla="*/ 147637 w 1221581"/>
                <a:gd name="connsiteY47" fmla="*/ 516731 h 1362075"/>
                <a:gd name="connsiteX48" fmla="*/ 171450 w 1221581"/>
                <a:gd name="connsiteY48" fmla="*/ 533400 h 1362075"/>
                <a:gd name="connsiteX49" fmla="*/ 195262 w 1221581"/>
                <a:gd name="connsiteY49" fmla="*/ 540544 h 1362075"/>
                <a:gd name="connsiteX50" fmla="*/ 233362 w 1221581"/>
                <a:gd name="connsiteY50" fmla="*/ 531019 h 1362075"/>
                <a:gd name="connsiteX51" fmla="*/ 288131 w 1221581"/>
                <a:gd name="connsiteY51" fmla="*/ 497681 h 1362075"/>
                <a:gd name="connsiteX52" fmla="*/ 366712 w 1221581"/>
                <a:gd name="connsiteY52" fmla="*/ 450056 h 1362075"/>
                <a:gd name="connsiteX53" fmla="*/ 435768 w 1221581"/>
                <a:gd name="connsiteY53" fmla="*/ 411956 h 1362075"/>
                <a:gd name="connsiteX54" fmla="*/ 569118 w 1221581"/>
                <a:gd name="connsiteY54" fmla="*/ 345281 h 1362075"/>
                <a:gd name="connsiteX55" fmla="*/ 685800 w 1221581"/>
                <a:gd name="connsiteY55" fmla="*/ 295275 h 1362075"/>
                <a:gd name="connsiteX56" fmla="*/ 711993 w 1221581"/>
                <a:gd name="connsiteY56" fmla="*/ 285750 h 1362075"/>
                <a:gd name="connsiteX57" fmla="*/ 733425 w 1221581"/>
                <a:gd name="connsiteY57" fmla="*/ 285750 h 1362075"/>
                <a:gd name="connsiteX58" fmla="*/ 750093 w 1221581"/>
                <a:gd name="connsiteY58" fmla="*/ 288131 h 1362075"/>
                <a:gd name="connsiteX59" fmla="*/ 762000 w 1221581"/>
                <a:gd name="connsiteY59" fmla="*/ 300038 h 1362075"/>
                <a:gd name="connsiteX60" fmla="*/ 764381 w 1221581"/>
                <a:gd name="connsiteY60" fmla="*/ 314325 h 1362075"/>
                <a:gd name="connsiteX61" fmla="*/ 762000 w 1221581"/>
                <a:gd name="connsiteY61" fmla="*/ 350044 h 1362075"/>
                <a:gd name="connsiteX62" fmla="*/ 738187 w 1221581"/>
                <a:gd name="connsiteY62" fmla="*/ 409575 h 1362075"/>
                <a:gd name="connsiteX63" fmla="*/ 681037 w 1221581"/>
                <a:gd name="connsiteY63" fmla="*/ 547688 h 1362075"/>
                <a:gd name="connsiteX64" fmla="*/ 633412 w 1221581"/>
                <a:gd name="connsiteY64" fmla="*/ 666750 h 1362075"/>
                <a:gd name="connsiteX65" fmla="*/ 607218 w 1221581"/>
                <a:gd name="connsiteY65" fmla="*/ 728663 h 1362075"/>
                <a:gd name="connsiteX66" fmla="*/ 600075 w 1221581"/>
                <a:gd name="connsiteY66" fmla="*/ 769144 h 1362075"/>
                <a:gd name="connsiteX67" fmla="*/ 602456 w 1221581"/>
                <a:gd name="connsiteY67" fmla="*/ 797719 h 1362075"/>
                <a:gd name="connsiteX68" fmla="*/ 609600 w 1221581"/>
                <a:gd name="connsiteY68" fmla="*/ 833438 h 1362075"/>
                <a:gd name="connsiteX69" fmla="*/ 626268 w 1221581"/>
                <a:gd name="connsiteY69" fmla="*/ 864394 h 1362075"/>
                <a:gd name="connsiteX70" fmla="*/ 676275 w 1221581"/>
                <a:gd name="connsiteY70" fmla="*/ 919163 h 1362075"/>
                <a:gd name="connsiteX71" fmla="*/ 742950 w 1221581"/>
                <a:gd name="connsiteY71" fmla="*/ 983456 h 1362075"/>
                <a:gd name="connsiteX72" fmla="*/ 797718 w 1221581"/>
                <a:gd name="connsiteY72" fmla="*/ 1038225 h 1362075"/>
                <a:gd name="connsiteX73" fmla="*/ 838200 w 1221581"/>
                <a:gd name="connsiteY73" fmla="*/ 1083469 h 1362075"/>
                <a:gd name="connsiteX74" fmla="*/ 1088231 w 1221581"/>
                <a:gd name="connsiteY74" fmla="*/ 1362075 h 1362075"/>
                <a:gd name="connsiteX75" fmla="*/ 1128712 w 1221581"/>
                <a:gd name="connsiteY75" fmla="*/ 1359694 h 1362075"/>
                <a:gd name="connsiteX76" fmla="*/ 1166812 w 1221581"/>
                <a:gd name="connsiteY76" fmla="*/ 1347788 h 1362075"/>
                <a:gd name="connsiteX77" fmla="*/ 1193006 w 1221581"/>
                <a:gd name="connsiteY77" fmla="*/ 1331119 h 1362075"/>
                <a:gd name="connsiteX78" fmla="*/ 1209675 w 1221581"/>
                <a:gd name="connsiteY78" fmla="*/ 1312069 h 1362075"/>
                <a:gd name="connsiteX79" fmla="*/ 1219200 w 1221581"/>
                <a:gd name="connsiteY79" fmla="*/ 1295400 h 1362075"/>
                <a:gd name="connsiteX80" fmla="*/ 1221581 w 1221581"/>
                <a:gd name="connsiteY80" fmla="*/ 1278731 h 1362075"/>
                <a:gd name="connsiteX81" fmla="*/ 1219200 w 1221581"/>
                <a:gd name="connsiteY81" fmla="*/ 1247775 h 1362075"/>
                <a:gd name="connsiteX82" fmla="*/ 1202531 w 1221581"/>
                <a:gd name="connsiteY82" fmla="*/ 1185863 h 1362075"/>
                <a:gd name="connsiteX83" fmla="*/ 1171575 w 1221581"/>
                <a:gd name="connsiteY83" fmla="*/ 1126331 h 1362075"/>
                <a:gd name="connsiteX84" fmla="*/ 1140618 w 1221581"/>
                <a:gd name="connsiteY84" fmla="*/ 1083469 h 1362075"/>
                <a:gd name="connsiteX85" fmla="*/ 1123950 w 1221581"/>
                <a:gd name="connsiteY85" fmla="*/ 1064419 h 1362075"/>
                <a:gd name="connsiteX86" fmla="*/ 1100137 w 1221581"/>
                <a:gd name="connsiteY86" fmla="*/ 1042988 h 1362075"/>
                <a:gd name="connsiteX87" fmla="*/ 1052512 w 1221581"/>
                <a:gd name="connsiteY87" fmla="*/ 1009650 h 1362075"/>
                <a:gd name="connsiteX88" fmla="*/ 981075 w 1221581"/>
                <a:gd name="connsiteY88" fmla="*/ 966788 h 1362075"/>
                <a:gd name="connsiteX89" fmla="*/ 890587 w 1221581"/>
                <a:gd name="connsiteY89" fmla="*/ 909638 h 1362075"/>
                <a:gd name="connsiteX90" fmla="*/ 800100 w 1221581"/>
                <a:gd name="connsiteY90" fmla="*/ 850106 h 1362075"/>
                <a:gd name="connsiteX91" fmla="*/ 742950 w 1221581"/>
                <a:gd name="connsiteY91" fmla="*/ 802481 h 1362075"/>
                <a:gd name="connsiteX92" fmla="*/ 721518 w 1221581"/>
                <a:gd name="connsiteY92" fmla="*/ 783431 h 1362075"/>
                <a:gd name="connsiteX93" fmla="*/ 721518 w 1221581"/>
                <a:gd name="connsiteY93" fmla="*/ 771525 h 1362075"/>
                <a:gd name="connsiteX94" fmla="*/ 740568 w 1221581"/>
                <a:gd name="connsiteY94" fmla="*/ 738188 h 1362075"/>
                <a:gd name="connsiteX95" fmla="*/ 821531 w 1221581"/>
                <a:gd name="connsiteY95" fmla="*/ 604838 h 1362075"/>
                <a:gd name="connsiteX96" fmla="*/ 850106 w 1221581"/>
                <a:gd name="connsiteY96" fmla="*/ 557213 h 13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1221581" h="1362075">
                  <a:moveTo>
                    <a:pt x="850106" y="557213"/>
                  </a:moveTo>
                  <a:lnTo>
                    <a:pt x="916781" y="447675"/>
                  </a:lnTo>
                  <a:lnTo>
                    <a:pt x="966787" y="371475"/>
                  </a:lnTo>
                  <a:lnTo>
                    <a:pt x="1002506" y="316706"/>
                  </a:lnTo>
                  <a:lnTo>
                    <a:pt x="1014412" y="300038"/>
                  </a:lnTo>
                  <a:lnTo>
                    <a:pt x="1045368" y="276225"/>
                  </a:lnTo>
                  <a:lnTo>
                    <a:pt x="1073943" y="257175"/>
                  </a:lnTo>
                  <a:lnTo>
                    <a:pt x="1107281" y="238125"/>
                  </a:lnTo>
                  <a:lnTo>
                    <a:pt x="1128712" y="226219"/>
                  </a:lnTo>
                  <a:lnTo>
                    <a:pt x="1143000" y="214313"/>
                  </a:lnTo>
                  <a:lnTo>
                    <a:pt x="1152525" y="204788"/>
                  </a:lnTo>
                  <a:lnTo>
                    <a:pt x="1152525" y="178594"/>
                  </a:lnTo>
                  <a:lnTo>
                    <a:pt x="1143000" y="152400"/>
                  </a:lnTo>
                  <a:lnTo>
                    <a:pt x="1109662" y="119063"/>
                  </a:lnTo>
                  <a:lnTo>
                    <a:pt x="1071562" y="85725"/>
                  </a:lnTo>
                  <a:lnTo>
                    <a:pt x="1040606" y="61913"/>
                  </a:lnTo>
                  <a:lnTo>
                    <a:pt x="990600" y="33338"/>
                  </a:lnTo>
                  <a:lnTo>
                    <a:pt x="928687" y="9525"/>
                  </a:lnTo>
                  <a:lnTo>
                    <a:pt x="902493" y="0"/>
                  </a:lnTo>
                  <a:lnTo>
                    <a:pt x="885825" y="0"/>
                  </a:lnTo>
                  <a:lnTo>
                    <a:pt x="866775" y="4763"/>
                  </a:lnTo>
                  <a:lnTo>
                    <a:pt x="826293" y="28575"/>
                  </a:lnTo>
                  <a:lnTo>
                    <a:pt x="776287" y="73819"/>
                  </a:lnTo>
                  <a:lnTo>
                    <a:pt x="754856" y="90488"/>
                  </a:lnTo>
                  <a:lnTo>
                    <a:pt x="657225" y="126206"/>
                  </a:lnTo>
                  <a:lnTo>
                    <a:pt x="414337" y="204788"/>
                  </a:lnTo>
                  <a:lnTo>
                    <a:pt x="342900" y="226219"/>
                  </a:lnTo>
                  <a:lnTo>
                    <a:pt x="290512" y="238125"/>
                  </a:lnTo>
                  <a:lnTo>
                    <a:pt x="250031" y="242888"/>
                  </a:lnTo>
                  <a:lnTo>
                    <a:pt x="219075" y="242888"/>
                  </a:lnTo>
                  <a:lnTo>
                    <a:pt x="178593" y="238125"/>
                  </a:lnTo>
                  <a:lnTo>
                    <a:pt x="145256" y="226219"/>
                  </a:lnTo>
                  <a:lnTo>
                    <a:pt x="121443" y="207169"/>
                  </a:lnTo>
                  <a:lnTo>
                    <a:pt x="95250" y="169069"/>
                  </a:lnTo>
                  <a:lnTo>
                    <a:pt x="80962" y="140494"/>
                  </a:lnTo>
                  <a:lnTo>
                    <a:pt x="59531" y="114300"/>
                  </a:lnTo>
                  <a:lnTo>
                    <a:pt x="45243" y="104775"/>
                  </a:lnTo>
                  <a:lnTo>
                    <a:pt x="38100" y="102394"/>
                  </a:lnTo>
                  <a:lnTo>
                    <a:pt x="23812" y="109538"/>
                  </a:lnTo>
                  <a:lnTo>
                    <a:pt x="9525" y="140494"/>
                  </a:lnTo>
                  <a:lnTo>
                    <a:pt x="0" y="176213"/>
                  </a:lnTo>
                  <a:lnTo>
                    <a:pt x="21431" y="254794"/>
                  </a:lnTo>
                  <a:lnTo>
                    <a:pt x="47625" y="335756"/>
                  </a:lnTo>
                  <a:lnTo>
                    <a:pt x="59531" y="371475"/>
                  </a:lnTo>
                  <a:lnTo>
                    <a:pt x="80962" y="421481"/>
                  </a:lnTo>
                  <a:lnTo>
                    <a:pt x="95250" y="452438"/>
                  </a:lnTo>
                  <a:lnTo>
                    <a:pt x="121443" y="492919"/>
                  </a:lnTo>
                  <a:lnTo>
                    <a:pt x="147637" y="516731"/>
                  </a:lnTo>
                  <a:lnTo>
                    <a:pt x="171450" y="533400"/>
                  </a:lnTo>
                  <a:lnTo>
                    <a:pt x="195262" y="540544"/>
                  </a:lnTo>
                  <a:lnTo>
                    <a:pt x="233362" y="531019"/>
                  </a:lnTo>
                  <a:lnTo>
                    <a:pt x="288131" y="497681"/>
                  </a:lnTo>
                  <a:lnTo>
                    <a:pt x="366712" y="450056"/>
                  </a:lnTo>
                  <a:lnTo>
                    <a:pt x="435768" y="411956"/>
                  </a:lnTo>
                  <a:lnTo>
                    <a:pt x="569118" y="345281"/>
                  </a:lnTo>
                  <a:lnTo>
                    <a:pt x="685800" y="295275"/>
                  </a:lnTo>
                  <a:lnTo>
                    <a:pt x="711993" y="285750"/>
                  </a:lnTo>
                  <a:lnTo>
                    <a:pt x="733425" y="285750"/>
                  </a:lnTo>
                  <a:lnTo>
                    <a:pt x="750093" y="288131"/>
                  </a:lnTo>
                  <a:lnTo>
                    <a:pt x="762000" y="300038"/>
                  </a:lnTo>
                  <a:lnTo>
                    <a:pt x="764381" y="314325"/>
                  </a:lnTo>
                  <a:lnTo>
                    <a:pt x="762000" y="350044"/>
                  </a:lnTo>
                  <a:lnTo>
                    <a:pt x="738187" y="409575"/>
                  </a:lnTo>
                  <a:lnTo>
                    <a:pt x="681037" y="547688"/>
                  </a:lnTo>
                  <a:lnTo>
                    <a:pt x="633412" y="666750"/>
                  </a:lnTo>
                  <a:lnTo>
                    <a:pt x="607218" y="728663"/>
                  </a:lnTo>
                  <a:lnTo>
                    <a:pt x="600075" y="769144"/>
                  </a:lnTo>
                  <a:lnTo>
                    <a:pt x="602456" y="797719"/>
                  </a:lnTo>
                  <a:lnTo>
                    <a:pt x="609600" y="833438"/>
                  </a:lnTo>
                  <a:lnTo>
                    <a:pt x="626268" y="864394"/>
                  </a:lnTo>
                  <a:lnTo>
                    <a:pt x="676275" y="919163"/>
                  </a:lnTo>
                  <a:lnTo>
                    <a:pt x="742950" y="983456"/>
                  </a:lnTo>
                  <a:lnTo>
                    <a:pt x="797718" y="1038225"/>
                  </a:lnTo>
                  <a:lnTo>
                    <a:pt x="838200" y="1083469"/>
                  </a:lnTo>
                  <a:lnTo>
                    <a:pt x="1088231" y="1362075"/>
                  </a:lnTo>
                  <a:lnTo>
                    <a:pt x="1128712" y="1359694"/>
                  </a:lnTo>
                  <a:lnTo>
                    <a:pt x="1166812" y="1347788"/>
                  </a:lnTo>
                  <a:lnTo>
                    <a:pt x="1193006" y="1331119"/>
                  </a:lnTo>
                  <a:lnTo>
                    <a:pt x="1209675" y="1312069"/>
                  </a:lnTo>
                  <a:lnTo>
                    <a:pt x="1219200" y="1295400"/>
                  </a:lnTo>
                  <a:lnTo>
                    <a:pt x="1221581" y="1278731"/>
                  </a:lnTo>
                  <a:lnTo>
                    <a:pt x="1219200" y="1247775"/>
                  </a:lnTo>
                  <a:lnTo>
                    <a:pt x="1202531" y="1185863"/>
                  </a:lnTo>
                  <a:lnTo>
                    <a:pt x="1171575" y="1126331"/>
                  </a:lnTo>
                  <a:lnTo>
                    <a:pt x="1140618" y="1083469"/>
                  </a:lnTo>
                  <a:lnTo>
                    <a:pt x="1123950" y="1064419"/>
                  </a:lnTo>
                  <a:lnTo>
                    <a:pt x="1100137" y="1042988"/>
                  </a:lnTo>
                  <a:lnTo>
                    <a:pt x="1052512" y="1009650"/>
                  </a:lnTo>
                  <a:lnTo>
                    <a:pt x="981075" y="966788"/>
                  </a:lnTo>
                  <a:lnTo>
                    <a:pt x="890587" y="909638"/>
                  </a:lnTo>
                  <a:lnTo>
                    <a:pt x="800100" y="850106"/>
                  </a:lnTo>
                  <a:lnTo>
                    <a:pt x="742950" y="802481"/>
                  </a:lnTo>
                  <a:lnTo>
                    <a:pt x="721518" y="783431"/>
                  </a:lnTo>
                  <a:lnTo>
                    <a:pt x="721518" y="771525"/>
                  </a:lnTo>
                  <a:lnTo>
                    <a:pt x="740568" y="738188"/>
                  </a:lnTo>
                  <a:lnTo>
                    <a:pt x="821531" y="604838"/>
                  </a:lnTo>
                  <a:lnTo>
                    <a:pt x="850106" y="5572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5">
              <a:extLst>
                <a:ext uri="{FF2B5EF4-FFF2-40B4-BE49-F238E27FC236}">
                  <a16:creationId xmlns:a16="http://schemas.microsoft.com/office/drawing/2014/main" id="{506E1144-375B-409A-A819-2D153121C314}"/>
                </a:ext>
              </a:extLst>
            </p:cNvPr>
            <p:cNvSpPr/>
            <p:nvPr/>
          </p:nvSpPr>
          <p:spPr>
            <a:xfrm>
              <a:off x="2657475" y="4533900"/>
              <a:ext cx="1084263" cy="723900"/>
            </a:xfrm>
            <a:custGeom>
              <a:avLst/>
              <a:gdLst>
                <a:gd name="connsiteX0" fmla="*/ 597694 w 1083469"/>
                <a:gd name="connsiteY0" fmla="*/ 476250 h 723900"/>
                <a:gd name="connsiteX1" fmla="*/ 709613 w 1083469"/>
                <a:gd name="connsiteY1" fmla="*/ 409575 h 723900"/>
                <a:gd name="connsiteX2" fmla="*/ 766763 w 1083469"/>
                <a:gd name="connsiteY2" fmla="*/ 383381 h 723900"/>
                <a:gd name="connsiteX3" fmla="*/ 831056 w 1083469"/>
                <a:gd name="connsiteY3" fmla="*/ 352425 h 723900"/>
                <a:gd name="connsiteX4" fmla="*/ 892969 w 1083469"/>
                <a:gd name="connsiteY4" fmla="*/ 330994 h 723900"/>
                <a:gd name="connsiteX5" fmla="*/ 952500 w 1083469"/>
                <a:gd name="connsiteY5" fmla="*/ 314325 h 723900"/>
                <a:gd name="connsiteX6" fmla="*/ 988219 w 1083469"/>
                <a:gd name="connsiteY6" fmla="*/ 307181 h 723900"/>
                <a:gd name="connsiteX7" fmla="*/ 1007269 w 1083469"/>
                <a:gd name="connsiteY7" fmla="*/ 304800 h 723900"/>
                <a:gd name="connsiteX8" fmla="*/ 1045369 w 1083469"/>
                <a:gd name="connsiteY8" fmla="*/ 302419 h 723900"/>
                <a:gd name="connsiteX9" fmla="*/ 1083469 w 1083469"/>
                <a:gd name="connsiteY9" fmla="*/ 285750 h 723900"/>
                <a:gd name="connsiteX10" fmla="*/ 740569 w 1083469"/>
                <a:gd name="connsiteY10" fmla="*/ 0 h 723900"/>
                <a:gd name="connsiteX11" fmla="*/ 764381 w 1083469"/>
                <a:gd name="connsiteY11" fmla="*/ 42863 h 723900"/>
                <a:gd name="connsiteX12" fmla="*/ 769144 w 1083469"/>
                <a:gd name="connsiteY12" fmla="*/ 71438 h 723900"/>
                <a:gd name="connsiteX13" fmla="*/ 766763 w 1083469"/>
                <a:gd name="connsiteY13" fmla="*/ 104775 h 723900"/>
                <a:gd name="connsiteX14" fmla="*/ 759619 w 1083469"/>
                <a:gd name="connsiteY14" fmla="*/ 138113 h 723900"/>
                <a:gd name="connsiteX15" fmla="*/ 733425 w 1083469"/>
                <a:gd name="connsiteY15" fmla="*/ 180975 h 723900"/>
                <a:gd name="connsiteX16" fmla="*/ 678656 w 1083469"/>
                <a:gd name="connsiteY16" fmla="*/ 233363 h 723900"/>
                <a:gd name="connsiteX17" fmla="*/ 528638 w 1083469"/>
                <a:gd name="connsiteY17" fmla="*/ 352425 h 723900"/>
                <a:gd name="connsiteX18" fmla="*/ 366713 w 1083469"/>
                <a:gd name="connsiteY18" fmla="*/ 469106 h 723900"/>
                <a:gd name="connsiteX19" fmla="*/ 297656 w 1083469"/>
                <a:gd name="connsiteY19" fmla="*/ 511969 h 723900"/>
                <a:gd name="connsiteX20" fmla="*/ 257175 w 1083469"/>
                <a:gd name="connsiteY20" fmla="*/ 535781 h 723900"/>
                <a:gd name="connsiteX21" fmla="*/ 190500 w 1083469"/>
                <a:gd name="connsiteY21" fmla="*/ 564356 h 723900"/>
                <a:gd name="connsiteX22" fmla="*/ 40481 w 1083469"/>
                <a:gd name="connsiteY22" fmla="*/ 626269 h 723900"/>
                <a:gd name="connsiteX23" fmla="*/ 11906 w 1083469"/>
                <a:gd name="connsiteY23" fmla="*/ 638175 h 723900"/>
                <a:gd name="connsiteX24" fmla="*/ 7144 w 1083469"/>
                <a:gd name="connsiteY24" fmla="*/ 654844 h 723900"/>
                <a:gd name="connsiteX25" fmla="*/ 0 w 1083469"/>
                <a:gd name="connsiteY25" fmla="*/ 711994 h 723900"/>
                <a:gd name="connsiteX26" fmla="*/ 161925 w 1083469"/>
                <a:gd name="connsiteY26" fmla="*/ 723900 h 723900"/>
                <a:gd name="connsiteX27" fmla="*/ 342900 w 1083469"/>
                <a:gd name="connsiteY27" fmla="*/ 619125 h 723900"/>
                <a:gd name="connsiteX28" fmla="*/ 597694 w 1083469"/>
                <a:gd name="connsiteY28" fmla="*/ 476250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3469" h="723900">
                  <a:moveTo>
                    <a:pt x="597694" y="476250"/>
                  </a:moveTo>
                  <a:lnTo>
                    <a:pt x="709613" y="409575"/>
                  </a:lnTo>
                  <a:lnTo>
                    <a:pt x="766763" y="383381"/>
                  </a:lnTo>
                  <a:lnTo>
                    <a:pt x="831056" y="352425"/>
                  </a:lnTo>
                  <a:lnTo>
                    <a:pt x="892969" y="330994"/>
                  </a:lnTo>
                  <a:lnTo>
                    <a:pt x="952500" y="314325"/>
                  </a:lnTo>
                  <a:lnTo>
                    <a:pt x="988219" y="307181"/>
                  </a:lnTo>
                  <a:lnTo>
                    <a:pt x="1007269" y="304800"/>
                  </a:lnTo>
                  <a:lnTo>
                    <a:pt x="1045369" y="302419"/>
                  </a:lnTo>
                  <a:lnTo>
                    <a:pt x="1083469" y="285750"/>
                  </a:lnTo>
                  <a:lnTo>
                    <a:pt x="740569" y="0"/>
                  </a:lnTo>
                  <a:lnTo>
                    <a:pt x="764381" y="42863"/>
                  </a:lnTo>
                  <a:lnTo>
                    <a:pt x="769144" y="71438"/>
                  </a:lnTo>
                  <a:lnTo>
                    <a:pt x="766763" y="104775"/>
                  </a:lnTo>
                  <a:lnTo>
                    <a:pt x="759619" y="138113"/>
                  </a:lnTo>
                  <a:lnTo>
                    <a:pt x="733425" y="180975"/>
                  </a:lnTo>
                  <a:lnTo>
                    <a:pt x="678656" y="233363"/>
                  </a:lnTo>
                  <a:lnTo>
                    <a:pt x="528638" y="352425"/>
                  </a:lnTo>
                  <a:lnTo>
                    <a:pt x="366713" y="469106"/>
                  </a:lnTo>
                  <a:lnTo>
                    <a:pt x="297656" y="511969"/>
                  </a:lnTo>
                  <a:lnTo>
                    <a:pt x="257175" y="535781"/>
                  </a:lnTo>
                  <a:lnTo>
                    <a:pt x="190500" y="564356"/>
                  </a:lnTo>
                  <a:lnTo>
                    <a:pt x="40481" y="626269"/>
                  </a:lnTo>
                  <a:lnTo>
                    <a:pt x="11906" y="638175"/>
                  </a:lnTo>
                  <a:lnTo>
                    <a:pt x="7144" y="654844"/>
                  </a:lnTo>
                  <a:lnTo>
                    <a:pt x="0" y="711994"/>
                  </a:lnTo>
                  <a:lnTo>
                    <a:pt x="161925" y="723900"/>
                  </a:lnTo>
                  <a:lnTo>
                    <a:pt x="342900" y="619125"/>
                  </a:lnTo>
                  <a:lnTo>
                    <a:pt x="597694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6">
              <a:extLst>
                <a:ext uri="{FF2B5EF4-FFF2-40B4-BE49-F238E27FC236}">
                  <a16:creationId xmlns:a16="http://schemas.microsoft.com/office/drawing/2014/main" id="{BE202F9A-A6E7-4709-AF85-0916773FDB20}"/>
                </a:ext>
              </a:extLst>
            </p:cNvPr>
            <p:cNvSpPr/>
            <p:nvPr/>
          </p:nvSpPr>
          <p:spPr>
            <a:xfrm>
              <a:off x="2655888" y="5178425"/>
              <a:ext cx="4621212" cy="863600"/>
            </a:xfrm>
            <a:custGeom>
              <a:avLst/>
              <a:gdLst>
                <a:gd name="connsiteX0" fmla="*/ 2148840 w 4621530"/>
                <a:gd name="connsiteY0" fmla="*/ 262890 h 864870"/>
                <a:gd name="connsiteX1" fmla="*/ 1863090 w 4621530"/>
                <a:gd name="connsiteY1" fmla="*/ 198120 h 864870"/>
                <a:gd name="connsiteX2" fmla="*/ 1615440 w 4621530"/>
                <a:gd name="connsiteY2" fmla="*/ 144780 h 864870"/>
                <a:gd name="connsiteX3" fmla="*/ 1405890 w 4621530"/>
                <a:gd name="connsiteY3" fmla="*/ 106680 h 864870"/>
                <a:gd name="connsiteX4" fmla="*/ 1272540 w 4621530"/>
                <a:gd name="connsiteY4" fmla="*/ 83820 h 864870"/>
                <a:gd name="connsiteX5" fmla="*/ 1203960 w 4621530"/>
                <a:gd name="connsiteY5" fmla="*/ 76200 h 864870"/>
                <a:gd name="connsiteX6" fmla="*/ 1047750 w 4621530"/>
                <a:gd name="connsiteY6" fmla="*/ 64770 h 864870"/>
                <a:gd name="connsiteX7" fmla="*/ 708660 w 4621530"/>
                <a:gd name="connsiteY7" fmla="*/ 49530 h 864870"/>
                <a:gd name="connsiteX8" fmla="*/ 377190 w 4621530"/>
                <a:gd name="connsiteY8" fmla="*/ 38100 h 864870"/>
                <a:gd name="connsiteX9" fmla="*/ 213360 w 4621530"/>
                <a:gd name="connsiteY9" fmla="*/ 34290 h 864870"/>
                <a:gd name="connsiteX10" fmla="*/ 15240 w 4621530"/>
                <a:gd name="connsiteY10" fmla="*/ 0 h 864870"/>
                <a:gd name="connsiteX11" fmla="*/ 0 w 4621530"/>
                <a:gd name="connsiteY11" fmla="*/ 83820 h 864870"/>
                <a:gd name="connsiteX12" fmla="*/ 3810 w 4621530"/>
                <a:gd name="connsiteY12" fmla="*/ 144780 h 864870"/>
                <a:gd name="connsiteX13" fmla="*/ 11430 w 4621530"/>
                <a:gd name="connsiteY13" fmla="*/ 217170 h 864870"/>
                <a:gd name="connsiteX14" fmla="*/ 19050 w 4621530"/>
                <a:gd name="connsiteY14" fmla="*/ 243840 h 864870"/>
                <a:gd name="connsiteX15" fmla="*/ 72390 w 4621530"/>
                <a:gd name="connsiteY15" fmla="*/ 259080 h 864870"/>
                <a:gd name="connsiteX16" fmla="*/ 129540 w 4621530"/>
                <a:gd name="connsiteY16" fmla="*/ 266700 h 864870"/>
                <a:gd name="connsiteX17" fmla="*/ 175260 w 4621530"/>
                <a:gd name="connsiteY17" fmla="*/ 259080 h 864870"/>
                <a:gd name="connsiteX18" fmla="*/ 236220 w 4621530"/>
                <a:gd name="connsiteY18" fmla="*/ 240030 h 864870"/>
                <a:gd name="connsiteX19" fmla="*/ 300990 w 4621530"/>
                <a:gd name="connsiteY19" fmla="*/ 224790 h 864870"/>
                <a:gd name="connsiteX20" fmla="*/ 419100 w 4621530"/>
                <a:gd name="connsiteY20" fmla="*/ 217170 h 864870"/>
                <a:gd name="connsiteX21" fmla="*/ 647700 w 4621530"/>
                <a:gd name="connsiteY21" fmla="*/ 217170 h 864870"/>
                <a:gd name="connsiteX22" fmla="*/ 902970 w 4621530"/>
                <a:gd name="connsiteY22" fmla="*/ 224790 h 864870"/>
                <a:gd name="connsiteX23" fmla="*/ 1143000 w 4621530"/>
                <a:gd name="connsiteY23" fmla="*/ 243840 h 864870"/>
                <a:gd name="connsiteX24" fmla="*/ 1398270 w 4621530"/>
                <a:gd name="connsiteY24" fmla="*/ 278130 h 864870"/>
                <a:gd name="connsiteX25" fmla="*/ 1668780 w 4621530"/>
                <a:gd name="connsiteY25" fmla="*/ 342900 h 864870"/>
                <a:gd name="connsiteX26" fmla="*/ 2007870 w 4621530"/>
                <a:gd name="connsiteY26" fmla="*/ 441960 h 864870"/>
                <a:gd name="connsiteX27" fmla="*/ 2423160 w 4621530"/>
                <a:gd name="connsiteY27" fmla="*/ 563880 h 864870"/>
                <a:gd name="connsiteX28" fmla="*/ 2640330 w 4621530"/>
                <a:gd name="connsiteY28" fmla="*/ 632460 h 864870"/>
                <a:gd name="connsiteX29" fmla="*/ 2891790 w 4621530"/>
                <a:gd name="connsiteY29" fmla="*/ 712470 h 864870"/>
                <a:gd name="connsiteX30" fmla="*/ 3063240 w 4621530"/>
                <a:gd name="connsiteY30" fmla="*/ 765810 h 864870"/>
                <a:gd name="connsiteX31" fmla="*/ 3169920 w 4621530"/>
                <a:gd name="connsiteY31" fmla="*/ 800100 h 864870"/>
                <a:gd name="connsiteX32" fmla="*/ 3341370 w 4621530"/>
                <a:gd name="connsiteY32" fmla="*/ 834390 h 864870"/>
                <a:gd name="connsiteX33" fmla="*/ 3509010 w 4621530"/>
                <a:gd name="connsiteY33" fmla="*/ 861060 h 864870"/>
                <a:gd name="connsiteX34" fmla="*/ 3600450 w 4621530"/>
                <a:gd name="connsiteY34" fmla="*/ 864870 h 864870"/>
                <a:gd name="connsiteX35" fmla="*/ 3802380 w 4621530"/>
                <a:gd name="connsiteY35" fmla="*/ 838200 h 864870"/>
                <a:gd name="connsiteX36" fmla="*/ 3970020 w 4621530"/>
                <a:gd name="connsiteY36" fmla="*/ 815340 h 864870"/>
                <a:gd name="connsiteX37" fmla="*/ 4210050 w 4621530"/>
                <a:gd name="connsiteY37" fmla="*/ 758190 h 864870"/>
                <a:gd name="connsiteX38" fmla="*/ 4392930 w 4621530"/>
                <a:gd name="connsiteY38" fmla="*/ 701040 h 864870"/>
                <a:gd name="connsiteX39" fmla="*/ 4545330 w 4621530"/>
                <a:gd name="connsiteY39" fmla="*/ 640080 h 864870"/>
                <a:gd name="connsiteX40" fmla="*/ 4591050 w 4621530"/>
                <a:gd name="connsiteY40" fmla="*/ 617220 h 864870"/>
                <a:gd name="connsiteX41" fmla="*/ 4613910 w 4621530"/>
                <a:gd name="connsiteY41" fmla="*/ 594360 h 864870"/>
                <a:gd name="connsiteX42" fmla="*/ 4621530 w 4621530"/>
                <a:gd name="connsiteY42" fmla="*/ 575310 h 864870"/>
                <a:gd name="connsiteX43" fmla="*/ 4610100 w 4621530"/>
                <a:gd name="connsiteY43" fmla="*/ 560070 h 864870"/>
                <a:gd name="connsiteX44" fmla="*/ 4568190 w 4621530"/>
                <a:gd name="connsiteY44" fmla="*/ 552450 h 864870"/>
                <a:gd name="connsiteX45" fmla="*/ 4373880 w 4621530"/>
                <a:gd name="connsiteY45" fmla="*/ 552450 h 864870"/>
                <a:gd name="connsiteX46" fmla="*/ 4004310 w 4621530"/>
                <a:gd name="connsiteY46" fmla="*/ 541020 h 864870"/>
                <a:gd name="connsiteX47" fmla="*/ 3630930 w 4621530"/>
                <a:gd name="connsiteY47" fmla="*/ 518160 h 864870"/>
                <a:gd name="connsiteX48" fmla="*/ 3345180 w 4621530"/>
                <a:gd name="connsiteY48" fmla="*/ 495300 h 864870"/>
                <a:gd name="connsiteX49" fmla="*/ 3028950 w 4621530"/>
                <a:gd name="connsiteY49" fmla="*/ 461010 h 864870"/>
                <a:gd name="connsiteX50" fmla="*/ 2948940 w 4621530"/>
                <a:gd name="connsiteY50" fmla="*/ 449580 h 864870"/>
                <a:gd name="connsiteX51" fmla="*/ 2827020 w 4621530"/>
                <a:gd name="connsiteY51" fmla="*/ 430530 h 864870"/>
                <a:gd name="connsiteX52" fmla="*/ 2720340 w 4621530"/>
                <a:gd name="connsiteY52" fmla="*/ 407670 h 864870"/>
                <a:gd name="connsiteX53" fmla="*/ 2552700 w 4621530"/>
                <a:gd name="connsiteY53" fmla="*/ 365760 h 864870"/>
                <a:gd name="connsiteX54" fmla="*/ 2404110 w 4621530"/>
                <a:gd name="connsiteY54" fmla="*/ 327660 h 864870"/>
                <a:gd name="connsiteX55" fmla="*/ 2148840 w 4621530"/>
                <a:gd name="connsiteY55" fmla="*/ 262890 h 86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621530" h="864870">
                  <a:moveTo>
                    <a:pt x="2148840" y="262890"/>
                  </a:moveTo>
                  <a:lnTo>
                    <a:pt x="1863090" y="198120"/>
                  </a:lnTo>
                  <a:lnTo>
                    <a:pt x="1615440" y="144780"/>
                  </a:lnTo>
                  <a:lnTo>
                    <a:pt x="1405890" y="106680"/>
                  </a:lnTo>
                  <a:lnTo>
                    <a:pt x="1272540" y="83820"/>
                  </a:lnTo>
                  <a:lnTo>
                    <a:pt x="1203960" y="76200"/>
                  </a:lnTo>
                  <a:lnTo>
                    <a:pt x="1047750" y="64770"/>
                  </a:lnTo>
                  <a:lnTo>
                    <a:pt x="708660" y="49530"/>
                  </a:lnTo>
                  <a:lnTo>
                    <a:pt x="377190" y="38100"/>
                  </a:lnTo>
                  <a:lnTo>
                    <a:pt x="213360" y="34290"/>
                  </a:lnTo>
                  <a:lnTo>
                    <a:pt x="15240" y="0"/>
                  </a:lnTo>
                  <a:lnTo>
                    <a:pt x="0" y="83820"/>
                  </a:lnTo>
                  <a:lnTo>
                    <a:pt x="3810" y="144780"/>
                  </a:lnTo>
                  <a:lnTo>
                    <a:pt x="11430" y="217170"/>
                  </a:lnTo>
                  <a:lnTo>
                    <a:pt x="19050" y="243840"/>
                  </a:lnTo>
                  <a:lnTo>
                    <a:pt x="72390" y="259080"/>
                  </a:lnTo>
                  <a:lnTo>
                    <a:pt x="129540" y="266700"/>
                  </a:lnTo>
                  <a:lnTo>
                    <a:pt x="175260" y="259080"/>
                  </a:lnTo>
                  <a:lnTo>
                    <a:pt x="236220" y="240030"/>
                  </a:lnTo>
                  <a:lnTo>
                    <a:pt x="300990" y="224790"/>
                  </a:lnTo>
                  <a:lnTo>
                    <a:pt x="419100" y="217170"/>
                  </a:lnTo>
                  <a:lnTo>
                    <a:pt x="647700" y="217170"/>
                  </a:lnTo>
                  <a:lnTo>
                    <a:pt x="902970" y="224790"/>
                  </a:lnTo>
                  <a:lnTo>
                    <a:pt x="1143000" y="243840"/>
                  </a:lnTo>
                  <a:lnTo>
                    <a:pt x="1398270" y="278130"/>
                  </a:lnTo>
                  <a:lnTo>
                    <a:pt x="1668780" y="342900"/>
                  </a:lnTo>
                  <a:lnTo>
                    <a:pt x="2007870" y="441960"/>
                  </a:lnTo>
                  <a:lnTo>
                    <a:pt x="2423160" y="563880"/>
                  </a:lnTo>
                  <a:lnTo>
                    <a:pt x="2640330" y="632460"/>
                  </a:lnTo>
                  <a:lnTo>
                    <a:pt x="2891790" y="712470"/>
                  </a:lnTo>
                  <a:lnTo>
                    <a:pt x="3063240" y="765810"/>
                  </a:lnTo>
                  <a:lnTo>
                    <a:pt x="3169920" y="800100"/>
                  </a:lnTo>
                  <a:lnTo>
                    <a:pt x="3341370" y="834390"/>
                  </a:lnTo>
                  <a:lnTo>
                    <a:pt x="3509010" y="861060"/>
                  </a:lnTo>
                  <a:lnTo>
                    <a:pt x="3600450" y="864870"/>
                  </a:lnTo>
                  <a:lnTo>
                    <a:pt x="3802380" y="838200"/>
                  </a:lnTo>
                  <a:lnTo>
                    <a:pt x="3970020" y="815340"/>
                  </a:lnTo>
                  <a:lnTo>
                    <a:pt x="4210050" y="758190"/>
                  </a:lnTo>
                  <a:lnTo>
                    <a:pt x="4392930" y="701040"/>
                  </a:lnTo>
                  <a:lnTo>
                    <a:pt x="4545330" y="640080"/>
                  </a:lnTo>
                  <a:lnTo>
                    <a:pt x="4591050" y="617220"/>
                  </a:lnTo>
                  <a:lnTo>
                    <a:pt x="4613910" y="594360"/>
                  </a:lnTo>
                  <a:lnTo>
                    <a:pt x="4621530" y="575310"/>
                  </a:lnTo>
                  <a:lnTo>
                    <a:pt x="4610100" y="560070"/>
                  </a:lnTo>
                  <a:lnTo>
                    <a:pt x="4568190" y="552450"/>
                  </a:lnTo>
                  <a:lnTo>
                    <a:pt x="4373880" y="552450"/>
                  </a:lnTo>
                  <a:lnTo>
                    <a:pt x="4004310" y="541020"/>
                  </a:lnTo>
                  <a:lnTo>
                    <a:pt x="3630930" y="518160"/>
                  </a:lnTo>
                  <a:lnTo>
                    <a:pt x="3345180" y="495300"/>
                  </a:lnTo>
                  <a:lnTo>
                    <a:pt x="3028950" y="461010"/>
                  </a:lnTo>
                  <a:lnTo>
                    <a:pt x="2948940" y="449580"/>
                  </a:lnTo>
                  <a:lnTo>
                    <a:pt x="2827020" y="430530"/>
                  </a:lnTo>
                  <a:lnTo>
                    <a:pt x="2720340" y="407670"/>
                  </a:lnTo>
                  <a:lnTo>
                    <a:pt x="2552700" y="365760"/>
                  </a:lnTo>
                  <a:lnTo>
                    <a:pt x="2404110" y="327660"/>
                  </a:lnTo>
                  <a:lnTo>
                    <a:pt x="2148840" y="2628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3874" name="グループ化 1">
            <a:extLst>
              <a:ext uri="{FF2B5EF4-FFF2-40B4-BE49-F238E27FC236}">
                <a16:creationId xmlns:a16="http://schemas.microsoft.com/office/drawing/2014/main" id="{AE035E62-BFD6-4D50-9D6B-5D0B8569FFAB}"/>
              </a:ext>
            </a:extLst>
          </p:cNvPr>
          <p:cNvGrpSpPr>
            <a:grpSpLocks/>
          </p:cNvGrpSpPr>
          <p:nvPr/>
        </p:nvGrpSpPr>
        <p:grpSpPr bwMode="auto">
          <a:xfrm>
            <a:off x="2576513" y="1619250"/>
            <a:ext cx="4700587" cy="4422775"/>
            <a:chOff x="2576513" y="1619250"/>
            <a:chExt cx="4700587" cy="4422775"/>
          </a:xfrm>
        </p:grpSpPr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30049764-CFE3-4C88-A656-04379629CEDE}"/>
                </a:ext>
              </a:extLst>
            </p:cNvPr>
            <p:cNvSpPr/>
            <p:nvPr/>
          </p:nvSpPr>
          <p:spPr>
            <a:xfrm>
              <a:off x="4811713" y="1619250"/>
              <a:ext cx="1704975" cy="1614488"/>
            </a:xfrm>
            <a:custGeom>
              <a:avLst/>
              <a:gdLst>
                <a:gd name="connsiteX0" fmla="*/ 573882 w 1704975"/>
                <a:gd name="connsiteY0" fmla="*/ 164306 h 1614488"/>
                <a:gd name="connsiteX1" fmla="*/ 764382 w 1704975"/>
                <a:gd name="connsiteY1" fmla="*/ 128588 h 1614488"/>
                <a:gd name="connsiteX2" fmla="*/ 962025 w 1704975"/>
                <a:gd name="connsiteY2" fmla="*/ 90488 h 1614488"/>
                <a:gd name="connsiteX3" fmla="*/ 1114425 w 1704975"/>
                <a:gd name="connsiteY3" fmla="*/ 57150 h 1614488"/>
                <a:gd name="connsiteX4" fmla="*/ 1245394 w 1704975"/>
                <a:gd name="connsiteY4" fmla="*/ 33338 h 1614488"/>
                <a:gd name="connsiteX5" fmla="*/ 1350169 w 1704975"/>
                <a:gd name="connsiteY5" fmla="*/ 14288 h 1614488"/>
                <a:gd name="connsiteX6" fmla="*/ 1450182 w 1704975"/>
                <a:gd name="connsiteY6" fmla="*/ 0 h 1614488"/>
                <a:gd name="connsiteX7" fmla="*/ 1493044 w 1704975"/>
                <a:gd name="connsiteY7" fmla="*/ 2381 h 1614488"/>
                <a:gd name="connsiteX8" fmla="*/ 1540669 w 1704975"/>
                <a:gd name="connsiteY8" fmla="*/ 28575 h 1614488"/>
                <a:gd name="connsiteX9" fmla="*/ 1607344 w 1704975"/>
                <a:gd name="connsiteY9" fmla="*/ 83344 h 1614488"/>
                <a:gd name="connsiteX10" fmla="*/ 1616869 w 1704975"/>
                <a:gd name="connsiteY10" fmla="*/ 90488 h 1614488"/>
                <a:gd name="connsiteX11" fmla="*/ 1652588 w 1704975"/>
                <a:gd name="connsiteY11" fmla="*/ 123825 h 1614488"/>
                <a:gd name="connsiteX12" fmla="*/ 1676400 w 1704975"/>
                <a:gd name="connsiteY12" fmla="*/ 147638 h 1614488"/>
                <a:gd name="connsiteX13" fmla="*/ 1693069 w 1704975"/>
                <a:gd name="connsiteY13" fmla="*/ 173831 h 1614488"/>
                <a:gd name="connsiteX14" fmla="*/ 1700213 w 1704975"/>
                <a:gd name="connsiteY14" fmla="*/ 192881 h 1614488"/>
                <a:gd name="connsiteX15" fmla="*/ 1704975 w 1704975"/>
                <a:gd name="connsiteY15" fmla="*/ 211931 h 1614488"/>
                <a:gd name="connsiteX16" fmla="*/ 1704975 w 1704975"/>
                <a:gd name="connsiteY16" fmla="*/ 240506 h 1614488"/>
                <a:gd name="connsiteX17" fmla="*/ 1695450 w 1704975"/>
                <a:gd name="connsiteY17" fmla="*/ 264319 h 1614488"/>
                <a:gd name="connsiteX18" fmla="*/ 1674019 w 1704975"/>
                <a:gd name="connsiteY18" fmla="*/ 290513 h 1614488"/>
                <a:gd name="connsiteX19" fmla="*/ 1650207 w 1704975"/>
                <a:gd name="connsiteY19" fmla="*/ 319088 h 1614488"/>
                <a:gd name="connsiteX20" fmla="*/ 1631157 w 1704975"/>
                <a:gd name="connsiteY20" fmla="*/ 352425 h 1614488"/>
                <a:gd name="connsiteX21" fmla="*/ 1616869 w 1704975"/>
                <a:gd name="connsiteY21" fmla="*/ 392906 h 1614488"/>
                <a:gd name="connsiteX22" fmla="*/ 1604963 w 1704975"/>
                <a:gd name="connsiteY22" fmla="*/ 445294 h 1614488"/>
                <a:gd name="connsiteX23" fmla="*/ 1593057 w 1704975"/>
                <a:gd name="connsiteY23" fmla="*/ 535781 h 1614488"/>
                <a:gd name="connsiteX24" fmla="*/ 1569244 w 1704975"/>
                <a:gd name="connsiteY24" fmla="*/ 790575 h 1614488"/>
                <a:gd name="connsiteX25" fmla="*/ 1550194 w 1704975"/>
                <a:gd name="connsiteY25" fmla="*/ 1021556 h 1614488"/>
                <a:gd name="connsiteX26" fmla="*/ 1540669 w 1704975"/>
                <a:gd name="connsiteY26" fmla="*/ 1152525 h 1614488"/>
                <a:gd name="connsiteX27" fmla="*/ 1531144 w 1704975"/>
                <a:gd name="connsiteY27" fmla="*/ 1269206 h 1614488"/>
                <a:gd name="connsiteX28" fmla="*/ 1521619 w 1704975"/>
                <a:gd name="connsiteY28" fmla="*/ 1362075 h 1614488"/>
                <a:gd name="connsiteX29" fmla="*/ 1512094 w 1704975"/>
                <a:gd name="connsiteY29" fmla="*/ 1414463 h 1614488"/>
                <a:gd name="connsiteX30" fmla="*/ 1500188 w 1704975"/>
                <a:gd name="connsiteY30" fmla="*/ 1462088 h 1614488"/>
                <a:gd name="connsiteX31" fmla="*/ 1481138 w 1704975"/>
                <a:gd name="connsiteY31" fmla="*/ 1524000 h 1614488"/>
                <a:gd name="connsiteX32" fmla="*/ 1459707 w 1704975"/>
                <a:gd name="connsiteY32" fmla="*/ 1564481 h 1614488"/>
                <a:gd name="connsiteX33" fmla="*/ 1440657 w 1704975"/>
                <a:gd name="connsiteY33" fmla="*/ 1585913 h 1614488"/>
                <a:gd name="connsiteX34" fmla="*/ 1421607 w 1704975"/>
                <a:gd name="connsiteY34" fmla="*/ 1604963 h 1614488"/>
                <a:gd name="connsiteX35" fmla="*/ 1397794 w 1704975"/>
                <a:gd name="connsiteY35" fmla="*/ 1614488 h 1614488"/>
                <a:gd name="connsiteX36" fmla="*/ 1364457 w 1704975"/>
                <a:gd name="connsiteY36" fmla="*/ 1614488 h 1614488"/>
                <a:gd name="connsiteX37" fmla="*/ 1319213 w 1704975"/>
                <a:gd name="connsiteY37" fmla="*/ 1597819 h 1614488"/>
                <a:gd name="connsiteX38" fmla="*/ 1295400 w 1704975"/>
                <a:gd name="connsiteY38" fmla="*/ 1412081 h 1614488"/>
                <a:gd name="connsiteX39" fmla="*/ 1295400 w 1704975"/>
                <a:gd name="connsiteY39" fmla="*/ 1343025 h 1614488"/>
                <a:gd name="connsiteX40" fmla="*/ 1307307 w 1704975"/>
                <a:gd name="connsiteY40" fmla="*/ 1166813 h 1614488"/>
                <a:gd name="connsiteX41" fmla="*/ 1326357 w 1704975"/>
                <a:gd name="connsiteY41" fmla="*/ 1000125 h 1614488"/>
                <a:gd name="connsiteX42" fmla="*/ 1340644 w 1704975"/>
                <a:gd name="connsiteY42" fmla="*/ 866775 h 1614488"/>
                <a:gd name="connsiteX43" fmla="*/ 1338263 w 1704975"/>
                <a:gd name="connsiteY43" fmla="*/ 721519 h 1614488"/>
                <a:gd name="connsiteX44" fmla="*/ 1352550 w 1704975"/>
                <a:gd name="connsiteY44" fmla="*/ 602456 h 1614488"/>
                <a:gd name="connsiteX45" fmla="*/ 1371600 w 1704975"/>
                <a:gd name="connsiteY45" fmla="*/ 433388 h 1614488"/>
                <a:gd name="connsiteX46" fmla="*/ 1381125 w 1704975"/>
                <a:gd name="connsiteY46" fmla="*/ 347663 h 1614488"/>
                <a:gd name="connsiteX47" fmla="*/ 1381125 w 1704975"/>
                <a:gd name="connsiteY47" fmla="*/ 323850 h 1614488"/>
                <a:gd name="connsiteX48" fmla="*/ 1376363 w 1704975"/>
                <a:gd name="connsiteY48" fmla="*/ 297656 h 1614488"/>
                <a:gd name="connsiteX49" fmla="*/ 1362075 w 1704975"/>
                <a:gd name="connsiteY49" fmla="*/ 266700 h 1614488"/>
                <a:gd name="connsiteX50" fmla="*/ 1340644 w 1704975"/>
                <a:gd name="connsiteY50" fmla="*/ 245269 h 1614488"/>
                <a:gd name="connsiteX51" fmla="*/ 1312069 w 1704975"/>
                <a:gd name="connsiteY51" fmla="*/ 233363 h 1614488"/>
                <a:gd name="connsiteX52" fmla="*/ 1262063 w 1704975"/>
                <a:gd name="connsiteY52" fmla="*/ 223838 h 1614488"/>
                <a:gd name="connsiteX53" fmla="*/ 1193007 w 1704975"/>
                <a:gd name="connsiteY53" fmla="*/ 238125 h 1614488"/>
                <a:gd name="connsiteX54" fmla="*/ 912019 w 1704975"/>
                <a:gd name="connsiteY54" fmla="*/ 283369 h 1614488"/>
                <a:gd name="connsiteX55" fmla="*/ 614363 w 1704975"/>
                <a:gd name="connsiteY55" fmla="*/ 326231 h 1614488"/>
                <a:gd name="connsiteX56" fmla="*/ 290513 w 1704975"/>
                <a:gd name="connsiteY56" fmla="*/ 366713 h 1614488"/>
                <a:gd name="connsiteX57" fmla="*/ 119063 w 1704975"/>
                <a:gd name="connsiteY57" fmla="*/ 385763 h 1614488"/>
                <a:gd name="connsiteX58" fmla="*/ 38100 w 1704975"/>
                <a:gd name="connsiteY58" fmla="*/ 390525 h 1614488"/>
                <a:gd name="connsiteX59" fmla="*/ 0 w 1704975"/>
                <a:gd name="connsiteY59" fmla="*/ 235744 h 1614488"/>
                <a:gd name="connsiteX60" fmla="*/ 119063 w 1704975"/>
                <a:gd name="connsiteY60" fmla="*/ 226219 h 1614488"/>
                <a:gd name="connsiteX61" fmla="*/ 238125 w 1704975"/>
                <a:gd name="connsiteY61" fmla="*/ 214313 h 1614488"/>
                <a:gd name="connsiteX62" fmla="*/ 378619 w 1704975"/>
                <a:gd name="connsiteY62" fmla="*/ 195263 h 1614488"/>
                <a:gd name="connsiteX63" fmla="*/ 573882 w 1704975"/>
                <a:gd name="connsiteY63" fmla="*/ 164306 h 1614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704975" h="1614488">
                  <a:moveTo>
                    <a:pt x="573882" y="164306"/>
                  </a:moveTo>
                  <a:lnTo>
                    <a:pt x="764382" y="128588"/>
                  </a:lnTo>
                  <a:lnTo>
                    <a:pt x="962025" y="90488"/>
                  </a:lnTo>
                  <a:lnTo>
                    <a:pt x="1114425" y="57150"/>
                  </a:lnTo>
                  <a:lnTo>
                    <a:pt x="1245394" y="33338"/>
                  </a:lnTo>
                  <a:lnTo>
                    <a:pt x="1350169" y="14288"/>
                  </a:lnTo>
                  <a:lnTo>
                    <a:pt x="1450182" y="0"/>
                  </a:lnTo>
                  <a:lnTo>
                    <a:pt x="1493044" y="2381"/>
                  </a:lnTo>
                  <a:lnTo>
                    <a:pt x="1540669" y="28575"/>
                  </a:lnTo>
                  <a:lnTo>
                    <a:pt x="1607344" y="83344"/>
                  </a:lnTo>
                  <a:lnTo>
                    <a:pt x="1616869" y="90488"/>
                  </a:lnTo>
                  <a:lnTo>
                    <a:pt x="1652588" y="123825"/>
                  </a:lnTo>
                  <a:lnTo>
                    <a:pt x="1676400" y="147638"/>
                  </a:lnTo>
                  <a:lnTo>
                    <a:pt x="1693069" y="173831"/>
                  </a:lnTo>
                  <a:lnTo>
                    <a:pt x="1700213" y="192881"/>
                  </a:lnTo>
                  <a:lnTo>
                    <a:pt x="1704975" y="211931"/>
                  </a:lnTo>
                  <a:lnTo>
                    <a:pt x="1704975" y="240506"/>
                  </a:lnTo>
                  <a:lnTo>
                    <a:pt x="1695450" y="264319"/>
                  </a:lnTo>
                  <a:lnTo>
                    <a:pt x="1674019" y="290513"/>
                  </a:lnTo>
                  <a:lnTo>
                    <a:pt x="1650207" y="319088"/>
                  </a:lnTo>
                  <a:lnTo>
                    <a:pt x="1631157" y="352425"/>
                  </a:lnTo>
                  <a:lnTo>
                    <a:pt x="1616869" y="392906"/>
                  </a:lnTo>
                  <a:lnTo>
                    <a:pt x="1604963" y="445294"/>
                  </a:lnTo>
                  <a:lnTo>
                    <a:pt x="1593057" y="535781"/>
                  </a:lnTo>
                  <a:lnTo>
                    <a:pt x="1569244" y="790575"/>
                  </a:lnTo>
                  <a:lnTo>
                    <a:pt x="1550194" y="1021556"/>
                  </a:lnTo>
                  <a:lnTo>
                    <a:pt x="1540669" y="1152525"/>
                  </a:lnTo>
                  <a:lnTo>
                    <a:pt x="1531144" y="1269206"/>
                  </a:lnTo>
                  <a:lnTo>
                    <a:pt x="1521619" y="1362075"/>
                  </a:lnTo>
                  <a:lnTo>
                    <a:pt x="1512094" y="1414463"/>
                  </a:lnTo>
                  <a:lnTo>
                    <a:pt x="1500188" y="1462088"/>
                  </a:lnTo>
                  <a:lnTo>
                    <a:pt x="1481138" y="1524000"/>
                  </a:lnTo>
                  <a:lnTo>
                    <a:pt x="1459707" y="1564481"/>
                  </a:lnTo>
                  <a:lnTo>
                    <a:pt x="1440657" y="1585913"/>
                  </a:lnTo>
                  <a:lnTo>
                    <a:pt x="1421607" y="1604963"/>
                  </a:lnTo>
                  <a:lnTo>
                    <a:pt x="1397794" y="1614488"/>
                  </a:lnTo>
                  <a:lnTo>
                    <a:pt x="1364457" y="1614488"/>
                  </a:lnTo>
                  <a:lnTo>
                    <a:pt x="1319213" y="1597819"/>
                  </a:lnTo>
                  <a:lnTo>
                    <a:pt x="1295400" y="1412081"/>
                  </a:lnTo>
                  <a:lnTo>
                    <a:pt x="1295400" y="1343025"/>
                  </a:lnTo>
                  <a:lnTo>
                    <a:pt x="1307307" y="1166813"/>
                  </a:lnTo>
                  <a:lnTo>
                    <a:pt x="1326357" y="1000125"/>
                  </a:lnTo>
                  <a:lnTo>
                    <a:pt x="1340644" y="866775"/>
                  </a:lnTo>
                  <a:cubicBezTo>
                    <a:pt x="1339850" y="818356"/>
                    <a:pt x="1339057" y="769938"/>
                    <a:pt x="1338263" y="721519"/>
                  </a:cubicBezTo>
                  <a:lnTo>
                    <a:pt x="1352550" y="602456"/>
                  </a:lnTo>
                  <a:lnTo>
                    <a:pt x="1371600" y="433388"/>
                  </a:lnTo>
                  <a:lnTo>
                    <a:pt x="1381125" y="347663"/>
                  </a:lnTo>
                  <a:lnTo>
                    <a:pt x="1381125" y="323850"/>
                  </a:lnTo>
                  <a:lnTo>
                    <a:pt x="1376363" y="297656"/>
                  </a:lnTo>
                  <a:lnTo>
                    <a:pt x="1362075" y="266700"/>
                  </a:lnTo>
                  <a:lnTo>
                    <a:pt x="1340644" y="245269"/>
                  </a:lnTo>
                  <a:lnTo>
                    <a:pt x="1312069" y="233363"/>
                  </a:lnTo>
                  <a:lnTo>
                    <a:pt x="1262063" y="223838"/>
                  </a:lnTo>
                  <a:lnTo>
                    <a:pt x="1193007" y="238125"/>
                  </a:lnTo>
                  <a:lnTo>
                    <a:pt x="912019" y="283369"/>
                  </a:lnTo>
                  <a:lnTo>
                    <a:pt x="614363" y="326231"/>
                  </a:lnTo>
                  <a:lnTo>
                    <a:pt x="290513" y="366713"/>
                  </a:lnTo>
                  <a:lnTo>
                    <a:pt x="119063" y="385763"/>
                  </a:lnTo>
                  <a:lnTo>
                    <a:pt x="38100" y="390525"/>
                  </a:lnTo>
                  <a:lnTo>
                    <a:pt x="0" y="235744"/>
                  </a:lnTo>
                  <a:lnTo>
                    <a:pt x="119063" y="226219"/>
                  </a:lnTo>
                  <a:lnTo>
                    <a:pt x="238125" y="214313"/>
                  </a:lnTo>
                  <a:lnTo>
                    <a:pt x="378619" y="195263"/>
                  </a:lnTo>
                  <a:lnTo>
                    <a:pt x="573882" y="164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A94FCBFB-566E-4C38-8DC2-323752A3F804}"/>
                </a:ext>
              </a:extLst>
            </p:cNvPr>
            <p:cNvSpPr/>
            <p:nvPr/>
          </p:nvSpPr>
          <p:spPr>
            <a:xfrm>
              <a:off x="2770188" y="1846263"/>
              <a:ext cx="877887" cy="631825"/>
            </a:xfrm>
            <a:custGeom>
              <a:avLst/>
              <a:gdLst>
                <a:gd name="connsiteX0" fmla="*/ 350044 w 878681"/>
                <a:gd name="connsiteY0" fmla="*/ 402431 h 633412"/>
                <a:gd name="connsiteX1" fmla="*/ 271462 w 878681"/>
                <a:gd name="connsiteY1" fmla="*/ 338137 h 633412"/>
                <a:gd name="connsiteX2" fmla="*/ 200025 w 878681"/>
                <a:gd name="connsiteY2" fmla="*/ 273844 h 633412"/>
                <a:gd name="connsiteX3" fmla="*/ 126206 w 878681"/>
                <a:gd name="connsiteY3" fmla="*/ 204787 h 633412"/>
                <a:gd name="connsiteX4" fmla="*/ 26194 w 878681"/>
                <a:gd name="connsiteY4" fmla="*/ 104775 h 633412"/>
                <a:gd name="connsiteX5" fmla="*/ 16669 w 878681"/>
                <a:gd name="connsiteY5" fmla="*/ 92869 h 633412"/>
                <a:gd name="connsiteX6" fmla="*/ 7144 w 878681"/>
                <a:gd name="connsiteY6" fmla="*/ 78581 h 633412"/>
                <a:gd name="connsiteX7" fmla="*/ 0 w 878681"/>
                <a:gd name="connsiteY7" fmla="*/ 40481 h 633412"/>
                <a:gd name="connsiteX8" fmla="*/ 0 w 878681"/>
                <a:gd name="connsiteY8" fmla="*/ 16669 h 633412"/>
                <a:gd name="connsiteX9" fmla="*/ 4762 w 878681"/>
                <a:gd name="connsiteY9" fmla="*/ 2381 h 633412"/>
                <a:gd name="connsiteX10" fmla="*/ 19050 w 878681"/>
                <a:gd name="connsiteY10" fmla="*/ 0 h 633412"/>
                <a:gd name="connsiteX11" fmla="*/ 40481 w 878681"/>
                <a:gd name="connsiteY11" fmla="*/ 9525 h 633412"/>
                <a:gd name="connsiteX12" fmla="*/ 69056 w 878681"/>
                <a:gd name="connsiteY12" fmla="*/ 35719 h 633412"/>
                <a:gd name="connsiteX13" fmla="*/ 104775 w 878681"/>
                <a:gd name="connsiteY13" fmla="*/ 64294 h 633412"/>
                <a:gd name="connsiteX14" fmla="*/ 142875 w 878681"/>
                <a:gd name="connsiteY14" fmla="*/ 85725 h 633412"/>
                <a:gd name="connsiteX15" fmla="*/ 197644 w 878681"/>
                <a:gd name="connsiteY15" fmla="*/ 114300 h 633412"/>
                <a:gd name="connsiteX16" fmla="*/ 250031 w 878681"/>
                <a:gd name="connsiteY16" fmla="*/ 135731 h 633412"/>
                <a:gd name="connsiteX17" fmla="*/ 328612 w 878681"/>
                <a:gd name="connsiteY17" fmla="*/ 157162 h 633412"/>
                <a:gd name="connsiteX18" fmla="*/ 402431 w 878681"/>
                <a:gd name="connsiteY18" fmla="*/ 169069 h 633412"/>
                <a:gd name="connsiteX19" fmla="*/ 473869 w 878681"/>
                <a:gd name="connsiteY19" fmla="*/ 176212 h 633412"/>
                <a:gd name="connsiteX20" fmla="*/ 550069 w 878681"/>
                <a:gd name="connsiteY20" fmla="*/ 178594 h 633412"/>
                <a:gd name="connsiteX21" fmla="*/ 590550 w 878681"/>
                <a:gd name="connsiteY21" fmla="*/ 202406 h 633412"/>
                <a:gd name="connsiteX22" fmla="*/ 635794 w 878681"/>
                <a:gd name="connsiteY22" fmla="*/ 230981 h 633412"/>
                <a:gd name="connsiteX23" fmla="*/ 692944 w 878681"/>
                <a:gd name="connsiteY23" fmla="*/ 276225 h 633412"/>
                <a:gd name="connsiteX24" fmla="*/ 740569 w 878681"/>
                <a:gd name="connsiteY24" fmla="*/ 321469 h 633412"/>
                <a:gd name="connsiteX25" fmla="*/ 795337 w 878681"/>
                <a:gd name="connsiteY25" fmla="*/ 381000 h 633412"/>
                <a:gd name="connsiteX26" fmla="*/ 828675 w 878681"/>
                <a:gd name="connsiteY26" fmla="*/ 421481 h 633412"/>
                <a:gd name="connsiteX27" fmla="*/ 859631 w 878681"/>
                <a:gd name="connsiteY27" fmla="*/ 464344 h 633412"/>
                <a:gd name="connsiteX28" fmla="*/ 873919 w 878681"/>
                <a:gd name="connsiteY28" fmla="*/ 507206 h 633412"/>
                <a:gd name="connsiteX29" fmla="*/ 878681 w 878681"/>
                <a:gd name="connsiteY29" fmla="*/ 547687 h 633412"/>
                <a:gd name="connsiteX30" fmla="*/ 876300 w 878681"/>
                <a:gd name="connsiteY30" fmla="*/ 590550 h 633412"/>
                <a:gd name="connsiteX31" fmla="*/ 866775 w 878681"/>
                <a:gd name="connsiteY31" fmla="*/ 616744 h 633412"/>
                <a:gd name="connsiteX32" fmla="*/ 845344 w 878681"/>
                <a:gd name="connsiteY32" fmla="*/ 628650 h 633412"/>
                <a:gd name="connsiteX33" fmla="*/ 826294 w 878681"/>
                <a:gd name="connsiteY33" fmla="*/ 633412 h 633412"/>
                <a:gd name="connsiteX34" fmla="*/ 783431 w 878681"/>
                <a:gd name="connsiteY34" fmla="*/ 628650 h 633412"/>
                <a:gd name="connsiteX35" fmla="*/ 719137 w 878681"/>
                <a:gd name="connsiteY35" fmla="*/ 611981 h 633412"/>
                <a:gd name="connsiteX36" fmla="*/ 633412 w 878681"/>
                <a:gd name="connsiteY36" fmla="*/ 581025 h 633412"/>
                <a:gd name="connsiteX37" fmla="*/ 545306 w 878681"/>
                <a:gd name="connsiteY37" fmla="*/ 533400 h 633412"/>
                <a:gd name="connsiteX38" fmla="*/ 473869 w 878681"/>
                <a:gd name="connsiteY38" fmla="*/ 490537 h 633412"/>
                <a:gd name="connsiteX39" fmla="*/ 350044 w 878681"/>
                <a:gd name="connsiteY39" fmla="*/ 402431 h 63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78681" h="633412">
                  <a:moveTo>
                    <a:pt x="350044" y="402431"/>
                  </a:moveTo>
                  <a:lnTo>
                    <a:pt x="271462" y="338137"/>
                  </a:lnTo>
                  <a:lnTo>
                    <a:pt x="200025" y="273844"/>
                  </a:lnTo>
                  <a:lnTo>
                    <a:pt x="126206" y="204787"/>
                  </a:lnTo>
                  <a:lnTo>
                    <a:pt x="26194" y="104775"/>
                  </a:lnTo>
                  <a:lnTo>
                    <a:pt x="16669" y="92869"/>
                  </a:lnTo>
                  <a:lnTo>
                    <a:pt x="7144" y="78581"/>
                  </a:lnTo>
                  <a:lnTo>
                    <a:pt x="0" y="40481"/>
                  </a:lnTo>
                  <a:lnTo>
                    <a:pt x="0" y="16669"/>
                  </a:lnTo>
                  <a:lnTo>
                    <a:pt x="4762" y="2381"/>
                  </a:lnTo>
                  <a:lnTo>
                    <a:pt x="19050" y="0"/>
                  </a:lnTo>
                  <a:lnTo>
                    <a:pt x="40481" y="9525"/>
                  </a:lnTo>
                  <a:lnTo>
                    <a:pt x="69056" y="35719"/>
                  </a:lnTo>
                  <a:lnTo>
                    <a:pt x="104775" y="64294"/>
                  </a:lnTo>
                  <a:lnTo>
                    <a:pt x="142875" y="85725"/>
                  </a:lnTo>
                  <a:lnTo>
                    <a:pt x="197644" y="114300"/>
                  </a:lnTo>
                  <a:lnTo>
                    <a:pt x="250031" y="135731"/>
                  </a:lnTo>
                  <a:lnTo>
                    <a:pt x="328612" y="157162"/>
                  </a:lnTo>
                  <a:lnTo>
                    <a:pt x="402431" y="169069"/>
                  </a:lnTo>
                  <a:lnTo>
                    <a:pt x="473869" y="176212"/>
                  </a:lnTo>
                  <a:lnTo>
                    <a:pt x="550069" y="178594"/>
                  </a:lnTo>
                  <a:lnTo>
                    <a:pt x="590550" y="202406"/>
                  </a:lnTo>
                  <a:lnTo>
                    <a:pt x="635794" y="230981"/>
                  </a:lnTo>
                  <a:lnTo>
                    <a:pt x="692944" y="276225"/>
                  </a:lnTo>
                  <a:lnTo>
                    <a:pt x="740569" y="321469"/>
                  </a:lnTo>
                  <a:lnTo>
                    <a:pt x="795337" y="381000"/>
                  </a:lnTo>
                  <a:lnTo>
                    <a:pt x="828675" y="421481"/>
                  </a:lnTo>
                  <a:lnTo>
                    <a:pt x="859631" y="464344"/>
                  </a:lnTo>
                  <a:lnTo>
                    <a:pt x="873919" y="507206"/>
                  </a:lnTo>
                  <a:lnTo>
                    <a:pt x="878681" y="547687"/>
                  </a:lnTo>
                  <a:lnTo>
                    <a:pt x="876300" y="590550"/>
                  </a:lnTo>
                  <a:lnTo>
                    <a:pt x="866775" y="616744"/>
                  </a:lnTo>
                  <a:lnTo>
                    <a:pt x="845344" y="628650"/>
                  </a:lnTo>
                  <a:lnTo>
                    <a:pt x="826294" y="633412"/>
                  </a:lnTo>
                  <a:lnTo>
                    <a:pt x="783431" y="628650"/>
                  </a:lnTo>
                  <a:lnTo>
                    <a:pt x="719137" y="611981"/>
                  </a:lnTo>
                  <a:lnTo>
                    <a:pt x="633412" y="581025"/>
                  </a:lnTo>
                  <a:lnTo>
                    <a:pt x="545306" y="533400"/>
                  </a:lnTo>
                  <a:lnTo>
                    <a:pt x="473869" y="490537"/>
                  </a:lnTo>
                  <a:lnTo>
                    <a:pt x="350044" y="402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06008998-9084-4B0A-A5EF-D3EC20A1C94A}"/>
                </a:ext>
              </a:extLst>
            </p:cNvPr>
            <p:cNvSpPr/>
            <p:nvPr/>
          </p:nvSpPr>
          <p:spPr>
            <a:xfrm>
              <a:off x="4867275" y="2335213"/>
              <a:ext cx="1350963" cy="381000"/>
            </a:xfrm>
            <a:custGeom>
              <a:avLst/>
              <a:gdLst>
                <a:gd name="connsiteX0" fmla="*/ 573881 w 1350169"/>
                <a:gd name="connsiteY0" fmla="*/ 66675 h 381000"/>
                <a:gd name="connsiteX1" fmla="*/ 773906 w 1350169"/>
                <a:gd name="connsiteY1" fmla="*/ 33338 h 381000"/>
                <a:gd name="connsiteX2" fmla="*/ 890588 w 1350169"/>
                <a:gd name="connsiteY2" fmla="*/ 19050 h 381000"/>
                <a:gd name="connsiteX3" fmla="*/ 997744 w 1350169"/>
                <a:gd name="connsiteY3" fmla="*/ 9525 h 381000"/>
                <a:gd name="connsiteX4" fmla="*/ 1131094 w 1350169"/>
                <a:gd name="connsiteY4" fmla="*/ 2382 h 381000"/>
                <a:gd name="connsiteX5" fmla="*/ 1350169 w 1350169"/>
                <a:gd name="connsiteY5" fmla="*/ 0 h 381000"/>
                <a:gd name="connsiteX6" fmla="*/ 1328738 w 1350169"/>
                <a:gd name="connsiteY6" fmla="*/ 180975 h 381000"/>
                <a:gd name="connsiteX7" fmla="*/ 1173956 w 1350169"/>
                <a:gd name="connsiteY7" fmla="*/ 180975 h 381000"/>
                <a:gd name="connsiteX8" fmla="*/ 1019175 w 1350169"/>
                <a:gd name="connsiteY8" fmla="*/ 185738 h 381000"/>
                <a:gd name="connsiteX9" fmla="*/ 909638 w 1350169"/>
                <a:gd name="connsiteY9" fmla="*/ 192882 h 381000"/>
                <a:gd name="connsiteX10" fmla="*/ 845344 w 1350169"/>
                <a:gd name="connsiteY10" fmla="*/ 200025 h 381000"/>
                <a:gd name="connsiteX11" fmla="*/ 678656 w 1350169"/>
                <a:gd name="connsiteY11" fmla="*/ 228600 h 381000"/>
                <a:gd name="connsiteX12" fmla="*/ 426244 w 1350169"/>
                <a:gd name="connsiteY12" fmla="*/ 280988 h 381000"/>
                <a:gd name="connsiteX13" fmla="*/ 119063 w 1350169"/>
                <a:gd name="connsiteY13" fmla="*/ 352425 h 381000"/>
                <a:gd name="connsiteX14" fmla="*/ 0 w 1350169"/>
                <a:gd name="connsiteY14" fmla="*/ 381000 h 381000"/>
                <a:gd name="connsiteX15" fmla="*/ 0 w 1350169"/>
                <a:gd name="connsiteY15" fmla="*/ 183357 h 381000"/>
                <a:gd name="connsiteX16" fmla="*/ 188119 w 1350169"/>
                <a:gd name="connsiteY16" fmla="*/ 140494 h 381000"/>
                <a:gd name="connsiteX17" fmla="*/ 373856 w 1350169"/>
                <a:gd name="connsiteY17" fmla="*/ 104775 h 381000"/>
                <a:gd name="connsiteX18" fmla="*/ 573881 w 1350169"/>
                <a:gd name="connsiteY18" fmla="*/ 66675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0169" h="381000">
                  <a:moveTo>
                    <a:pt x="573881" y="66675"/>
                  </a:moveTo>
                  <a:lnTo>
                    <a:pt x="773906" y="33338"/>
                  </a:lnTo>
                  <a:lnTo>
                    <a:pt x="890588" y="19050"/>
                  </a:lnTo>
                  <a:lnTo>
                    <a:pt x="997744" y="9525"/>
                  </a:lnTo>
                  <a:lnTo>
                    <a:pt x="1131094" y="2382"/>
                  </a:lnTo>
                  <a:lnTo>
                    <a:pt x="1350169" y="0"/>
                  </a:lnTo>
                  <a:lnTo>
                    <a:pt x="1328738" y="180975"/>
                  </a:lnTo>
                  <a:lnTo>
                    <a:pt x="1173956" y="180975"/>
                  </a:lnTo>
                  <a:lnTo>
                    <a:pt x="1019175" y="185738"/>
                  </a:lnTo>
                  <a:lnTo>
                    <a:pt x="909638" y="192882"/>
                  </a:lnTo>
                  <a:lnTo>
                    <a:pt x="845344" y="200025"/>
                  </a:lnTo>
                  <a:lnTo>
                    <a:pt x="678656" y="228600"/>
                  </a:lnTo>
                  <a:lnTo>
                    <a:pt x="426244" y="280988"/>
                  </a:lnTo>
                  <a:lnTo>
                    <a:pt x="119063" y="352425"/>
                  </a:lnTo>
                  <a:lnTo>
                    <a:pt x="0" y="381000"/>
                  </a:lnTo>
                  <a:lnTo>
                    <a:pt x="0" y="183357"/>
                  </a:lnTo>
                  <a:lnTo>
                    <a:pt x="188119" y="140494"/>
                  </a:lnTo>
                  <a:lnTo>
                    <a:pt x="373856" y="104775"/>
                  </a:lnTo>
                  <a:lnTo>
                    <a:pt x="573881" y="66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A4AF5D1D-7A7F-477D-B83E-2416F6FB0BAC}"/>
                </a:ext>
              </a:extLst>
            </p:cNvPr>
            <p:cNvSpPr/>
            <p:nvPr/>
          </p:nvSpPr>
          <p:spPr>
            <a:xfrm>
              <a:off x="4887913" y="2992438"/>
              <a:ext cx="1289050" cy="303212"/>
            </a:xfrm>
            <a:custGeom>
              <a:avLst/>
              <a:gdLst>
                <a:gd name="connsiteX0" fmla="*/ 473869 w 1288257"/>
                <a:gd name="connsiteY0" fmla="*/ 95250 h 302419"/>
                <a:gd name="connsiteX1" fmla="*/ 628650 w 1288257"/>
                <a:gd name="connsiteY1" fmla="*/ 71438 h 302419"/>
                <a:gd name="connsiteX2" fmla="*/ 842963 w 1288257"/>
                <a:gd name="connsiteY2" fmla="*/ 35719 h 302419"/>
                <a:gd name="connsiteX3" fmla="*/ 976313 w 1288257"/>
                <a:gd name="connsiteY3" fmla="*/ 11907 h 302419"/>
                <a:gd name="connsiteX4" fmla="*/ 1038225 w 1288257"/>
                <a:gd name="connsiteY4" fmla="*/ 2382 h 302419"/>
                <a:gd name="connsiteX5" fmla="*/ 1085850 w 1288257"/>
                <a:gd name="connsiteY5" fmla="*/ 0 h 302419"/>
                <a:gd name="connsiteX6" fmla="*/ 1159669 w 1288257"/>
                <a:gd name="connsiteY6" fmla="*/ 4763 h 302419"/>
                <a:gd name="connsiteX7" fmla="*/ 1276350 w 1288257"/>
                <a:gd name="connsiteY7" fmla="*/ 21432 h 302419"/>
                <a:gd name="connsiteX8" fmla="*/ 1288257 w 1288257"/>
                <a:gd name="connsiteY8" fmla="*/ 235744 h 302419"/>
                <a:gd name="connsiteX9" fmla="*/ 1243013 w 1288257"/>
                <a:gd name="connsiteY9" fmla="*/ 223838 h 302419"/>
                <a:gd name="connsiteX10" fmla="*/ 1207294 w 1288257"/>
                <a:gd name="connsiteY10" fmla="*/ 214313 h 302419"/>
                <a:gd name="connsiteX11" fmla="*/ 1128713 w 1288257"/>
                <a:gd name="connsiteY11" fmla="*/ 197644 h 302419"/>
                <a:gd name="connsiteX12" fmla="*/ 1062038 w 1288257"/>
                <a:gd name="connsiteY12" fmla="*/ 190500 h 302419"/>
                <a:gd name="connsiteX13" fmla="*/ 992982 w 1288257"/>
                <a:gd name="connsiteY13" fmla="*/ 192882 h 302419"/>
                <a:gd name="connsiteX14" fmla="*/ 876300 w 1288257"/>
                <a:gd name="connsiteY14" fmla="*/ 202407 h 302419"/>
                <a:gd name="connsiteX15" fmla="*/ 692944 w 1288257"/>
                <a:gd name="connsiteY15" fmla="*/ 226219 h 302419"/>
                <a:gd name="connsiteX16" fmla="*/ 431007 w 1288257"/>
                <a:gd name="connsiteY16" fmla="*/ 269082 h 302419"/>
                <a:gd name="connsiteX17" fmla="*/ 364332 w 1288257"/>
                <a:gd name="connsiteY17" fmla="*/ 280988 h 302419"/>
                <a:gd name="connsiteX18" fmla="*/ 302419 w 1288257"/>
                <a:gd name="connsiteY18" fmla="*/ 288132 h 302419"/>
                <a:gd name="connsiteX19" fmla="*/ 171450 w 1288257"/>
                <a:gd name="connsiteY19" fmla="*/ 300038 h 302419"/>
                <a:gd name="connsiteX20" fmla="*/ 2382 w 1288257"/>
                <a:gd name="connsiteY20" fmla="*/ 302419 h 302419"/>
                <a:gd name="connsiteX21" fmla="*/ 0 w 1288257"/>
                <a:gd name="connsiteY21" fmla="*/ 154782 h 302419"/>
                <a:gd name="connsiteX22" fmla="*/ 214313 w 1288257"/>
                <a:gd name="connsiteY22" fmla="*/ 133350 h 302419"/>
                <a:gd name="connsiteX23" fmla="*/ 473869 w 1288257"/>
                <a:gd name="connsiteY23" fmla="*/ 95250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88257" h="302419">
                  <a:moveTo>
                    <a:pt x="473869" y="95250"/>
                  </a:moveTo>
                  <a:lnTo>
                    <a:pt x="628650" y="71438"/>
                  </a:lnTo>
                  <a:lnTo>
                    <a:pt x="842963" y="35719"/>
                  </a:lnTo>
                  <a:lnTo>
                    <a:pt x="976313" y="11907"/>
                  </a:lnTo>
                  <a:lnTo>
                    <a:pt x="1038225" y="2382"/>
                  </a:lnTo>
                  <a:lnTo>
                    <a:pt x="1085850" y="0"/>
                  </a:lnTo>
                  <a:lnTo>
                    <a:pt x="1159669" y="4763"/>
                  </a:lnTo>
                  <a:lnTo>
                    <a:pt x="1276350" y="21432"/>
                  </a:lnTo>
                  <a:lnTo>
                    <a:pt x="1288257" y="235744"/>
                  </a:lnTo>
                  <a:lnTo>
                    <a:pt x="1243013" y="223838"/>
                  </a:lnTo>
                  <a:lnTo>
                    <a:pt x="1207294" y="214313"/>
                  </a:lnTo>
                  <a:lnTo>
                    <a:pt x="1128713" y="197644"/>
                  </a:lnTo>
                  <a:lnTo>
                    <a:pt x="1062038" y="190500"/>
                  </a:lnTo>
                  <a:lnTo>
                    <a:pt x="992982" y="192882"/>
                  </a:lnTo>
                  <a:lnTo>
                    <a:pt x="876300" y="202407"/>
                  </a:lnTo>
                  <a:lnTo>
                    <a:pt x="692944" y="226219"/>
                  </a:lnTo>
                  <a:lnTo>
                    <a:pt x="431007" y="269082"/>
                  </a:lnTo>
                  <a:lnTo>
                    <a:pt x="364332" y="280988"/>
                  </a:lnTo>
                  <a:lnTo>
                    <a:pt x="302419" y="288132"/>
                  </a:lnTo>
                  <a:lnTo>
                    <a:pt x="171450" y="300038"/>
                  </a:lnTo>
                  <a:lnTo>
                    <a:pt x="2382" y="302419"/>
                  </a:lnTo>
                  <a:lnTo>
                    <a:pt x="0" y="154782"/>
                  </a:lnTo>
                  <a:lnTo>
                    <a:pt x="214313" y="133350"/>
                  </a:lnTo>
                  <a:lnTo>
                    <a:pt x="473869" y="95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B1D1FD83-F55C-4B43-A9E2-8B4E309F9A66}"/>
                </a:ext>
              </a:extLst>
            </p:cNvPr>
            <p:cNvSpPr/>
            <p:nvPr/>
          </p:nvSpPr>
          <p:spPr>
            <a:xfrm>
              <a:off x="4549775" y="1776413"/>
              <a:ext cx="442913" cy="3324225"/>
            </a:xfrm>
            <a:custGeom>
              <a:avLst/>
              <a:gdLst>
                <a:gd name="connsiteX0" fmla="*/ 177679 w 442032"/>
                <a:gd name="connsiteY0" fmla="*/ 1222089 h 3323909"/>
                <a:gd name="connsiteX1" fmla="*/ 182013 w 442032"/>
                <a:gd name="connsiteY1" fmla="*/ 957737 h 3323909"/>
                <a:gd name="connsiteX2" fmla="*/ 177679 w 442032"/>
                <a:gd name="connsiteY2" fmla="*/ 797392 h 3323909"/>
                <a:gd name="connsiteX3" fmla="*/ 177679 w 442032"/>
                <a:gd name="connsiteY3" fmla="*/ 658715 h 3323909"/>
                <a:gd name="connsiteX4" fmla="*/ 173346 w 442032"/>
                <a:gd name="connsiteY4" fmla="*/ 524372 h 3323909"/>
                <a:gd name="connsiteX5" fmla="*/ 173346 w 442032"/>
                <a:gd name="connsiteY5" fmla="*/ 433365 h 3323909"/>
                <a:gd name="connsiteX6" fmla="*/ 164678 w 442032"/>
                <a:gd name="connsiteY6" fmla="*/ 338025 h 3323909"/>
                <a:gd name="connsiteX7" fmla="*/ 156011 w 442032"/>
                <a:gd name="connsiteY7" fmla="*/ 290355 h 3323909"/>
                <a:gd name="connsiteX8" fmla="*/ 147344 w 442032"/>
                <a:gd name="connsiteY8" fmla="*/ 242685 h 3323909"/>
                <a:gd name="connsiteX9" fmla="*/ 130009 w 442032"/>
                <a:gd name="connsiteY9" fmla="*/ 199348 h 3323909"/>
                <a:gd name="connsiteX10" fmla="*/ 108341 w 442032"/>
                <a:gd name="connsiteY10" fmla="*/ 151678 h 3323909"/>
                <a:gd name="connsiteX11" fmla="*/ 91006 w 442032"/>
                <a:gd name="connsiteY11" fmla="*/ 138677 h 3323909"/>
                <a:gd name="connsiteX12" fmla="*/ 78005 w 442032"/>
                <a:gd name="connsiteY12" fmla="*/ 125676 h 3323909"/>
                <a:gd name="connsiteX13" fmla="*/ 34669 w 442032"/>
                <a:gd name="connsiteY13" fmla="*/ 91007 h 3323909"/>
                <a:gd name="connsiteX14" fmla="*/ 13001 w 442032"/>
                <a:gd name="connsiteY14" fmla="*/ 69339 h 3323909"/>
                <a:gd name="connsiteX15" fmla="*/ 0 w 442032"/>
                <a:gd name="connsiteY15" fmla="*/ 43337 h 3323909"/>
                <a:gd name="connsiteX16" fmla="*/ 0 w 442032"/>
                <a:gd name="connsiteY16" fmla="*/ 30336 h 3323909"/>
                <a:gd name="connsiteX17" fmla="*/ 4333 w 442032"/>
                <a:gd name="connsiteY17" fmla="*/ 21668 h 3323909"/>
                <a:gd name="connsiteX18" fmla="*/ 17334 w 442032"/>
                <a:gd name="connsiteY18" fmla="*/ 13001 h 3323909"/>
                <a:gd name="connsiteX19" fmla="*/ 47670 w 442032"/>
                <a:gd name="connsiteY19" fmla="*/ 4334 h 3323909"/>
                <a:gd name="connsiteX20" fmla="*/ 86673 w 442032"/>
                <a:gd name="connsiteY20" fmla="*/ 0 h 3323909"/>
                <a:gd name="connsiteX21" fmla="*/ 147344 w 442032"/>
                <a:gd name="connsiteY21" fmla="*/ 4334 h 3323909"/>
                <a:gd name="connsiteX22" fmla="*/ 203681 w 442032"/>
                <a:gd name="connsiteY22" fmla="*/ 17335 h 3323909"/>
                <a:gd name="connsiteX23" fmla="*/ 281687 w 442032"/>
                <a:gd name="connsiteY23" fmla="*/ 47670 h 3323909"/>
                <a:gd name="connsiteX24" fmla="*/ 338024 w 442032"/>
                <a:gd name="connsiteY24" fmla="*/ 69339 h 3323909"/>
                <a:gd name="connsiteX25" fmla="*/ 364026 w 442032"/>
                <a:gd name="connsiteY25" fmla="*/ 82340 h 3323909"/>
                <a:gd name="connsiteX26" fmla="*/ 424697 w 442032"/>
                <a:gd name="connsiteY26" fmla="*/ 247018 h 3323909"/>
                <a:gd name="connsiteX27" fmla="*/ 437698 w 442032"/>
                <a:gd name="connsiteY27" fmla="*/ 299022 h 3323909"/>
                <a:gd name="connsiteX28" fmla="*/ 442032 w 442032"/>
                <a:gd name="connsiteY28" fmla="*/ 372694 h 3323909"/>
                <a:gd name="connsiteX29" fmla="*/ 437698 w 442032"/>
                <a:gd name="connsiteY29" fmla="*/ 472368 h 3323909"/>
                <a:gd name="connsiteX30" fmla="*/ 433365 w 442032"/>
                <a:gd name="connsiteY30" fmla="*/ 576376 h 3323909"/>
                <a:gd name="connsiteX31" fmla="*/ 420364 w 442032"/>
                <a:gd name="connsiteY31" fmla="*/ 736721 h 3323909"/>
                <a:gd name="connsiteX32" fmla="*/ 416030 w 442032"/>
                <a:gd name="connsiteY32" fmla="*/ 1087746 h 3323909"/>
                <a:gd name="connsiteX33" fmla="*/ 420364 w 442032"/>
                <a:gd name="connsiteY33" fmla="*/ 1412770 h 3323909"/>
                <a:gd name="connsiteX34" fmla="*/ 407363 w 442032"/>
                <a:gd name="connsiteY34" fmla="*/ 1815799 h 3323909"/>
                <a:gd name="connsiteX35" fmla="*/ 390028 w 442032"/>
                <a:gd name="connsiteY35" fmla="*/ 2192827 h 3323909"/>
                <a:gd name="connsiteX36" fmla="*/ 377027 w 442032"/>
                <a:gd name="connsiteY36" fmla="*/ 2474514 h 3323909"/>
                <a:gd name="connsiteX37" fmla="*/ 346692 w 442032"/>
                <a:gd name="connsiteY37" fmla="*/ 2925213 h 3323909"/>
                <a:gd name="connsiteX38" fmla="*/ 307689 w 442032"/>
                <a:gd name="connsiteY38" fmla="*/ 3289240 h 3323909"/>
                <a:gd name="connsiteX39" fmla="*/ 273020 w 442032"/>
                <a:gd name="connsiteY39" fmla="*/ 3315242 h 3323909"/>
                <a:gd name="connsiteX40" fmla="*/ 247018 w 442032"/>
                <a:gd name="connsiteY40" fmla="*/ 3323909 h 3323909"/>
                <a:gd name="connsiteX41" fmla="*/ 229683 w 442032"/>
                <a:gd name="connsiteY41" fmla="*/ 3323909 h 3323909"/>
                <a:gd name="connsiteX42" fmla="*/ 195014 w 442032"/>
                <a:gd name="connsiteY42" fmla="*/ 3306575 h 3323909"/>
                <a:gd name="connsiteX43" fmla="*/ 173346 w 442032"/>
                <a:gd name="connsiteY43" fmla="*/ 3284906 h 3323909"/>
                <a:gd name="connsiteX44" fmla="*/ 147344 w 442032"/>
                <a:gd name="connsiteY44" fmla="*/ 3228569 h 3323909"/>
                <a:gd name="connsiteX45" fmla="*/ 121342 w 442032"/>
                <a:gd name="connsiteY45" fmla="*/ 3137562 h 3323909"/>
                <a:gd name="connsiteX46" fmla="*/ 95340 w 442032"/>
                <a:gd name="connsiteY46" fmla="*/ 3011886 h 3323909"/>
                <a:gd name="connsiteX47" fmla="*/ 86673 w 442032"/>
                <a:gd name="connsiteY47" fmla="*/ 2903545 h 3323909"/>
                <a:gd name="connsiteX48" fmla="*/ 99674 w 442032"/>
                <a:gd name="connsiteY48" fmla="*/ 2838540 h 3323909"/>
                <a:gd name="connsiteX49" fmla="*/ 112675 w 442032"/>
                <a:gd name="connsiteY49" fmla="*/ 2764868 h 3323909"/>
                <a:gd name="connsiteX50" fmla="*/ 130009 w 442032"/>
                <a:gd name="connsiteY50" fmla="*/ 2630525 h 3323909"/>
                <a:gd name="connsiteX51" fmla="*/ 151677 w 442032"/>
                <a:gd name="connsiteY51" fmla="*/ 2361839 h 3323909"/>
                <a:gd name="connsiteX52" fmla="*/ 160345 w 442032"/>
                <a:gd name="connsiteY52" fmla="*/ 2127822 h 3323909"/>
                <a:gd name="connsiteX53" fmla="*/ 169012 w 442032"/>
                <a:gd name="connsiteY53" fmla="*/ 1906806 h 3323909"/>
                <a:gd name="connsiteX54" fmla="*/ 177679 w 442032"/>
                <a:gd name="connsiteY54" fmla="*/ 1222089 h 3323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42032" h="3323909">
                  <a:moveTo>
                    <a:pt x="177679" y="1222089"/>
                  </a:moveTo>
                  <a:cubicBezTo>
                    <a:pt x="179124" y="1133972"/>
                    <a:pt x="180568" y="1045854"/>
                    <a:pt x="182013" y="957737"/>
                  </a:cubicBezTo>
                  <a:lnTo>
                    <a:pt x="177679" y="797392"/>
                  </a:lnTo>
                  <a:lnTo>
                    <a:pt x="177679" y="658715"/>
                  </a:lnTo>
                  <a:lnTo>
                    <a:pt x="173346" y="524372"/>
                  </a:lnTo>
                  <a:lnTo>
                    <a:pt x="173346" y="433365"/>
                  </a:lnTo>
                  <a:lnTo>
                    <a:pt x="164678" y="338025"/>
                  </a:lnTo>
                  <a:lnTo>
                    <a:pt x="156011" y="290355"/>
                  </a:lnTo>
                  <a:lnTo>
                    <a:pt x="147344" y="242685"/>
                  </a:lnTo>
                  <a:lnTo>
                    <a:pt x="130009" y="199348"/>
                  </a:lnTo>
                  <a:lnTo>
                    <a:pt x="108341" y="151678"/>
                  </a:lnTo>
                  <a:lnTo>
                    <a:pt x="91006" y="138677"/>
                  </a:lnTo>
                  <a:lnTo>
                    <a:pt x="78005" y="125676"/>
                  </a:lnTo>
                  <a:lnTo>
                    <a:pt x="34669" y="91007"/>
                  </a:lnTo>
                  <a:lnTo>
                    <a:pt x="13001" y="69339"/>
                  </a:lnTo>
                  <a:lnTo>
                    <a:pt x="0" y="43337"/>
                  </a:lnTo>
                  <a:lnTo>
                    <a:pt x="0" y="30336"/>
                  </a:lnTo>
                  <a:lnTo>
                    <a:pt x="4333" y="21668"/>
                  </a:lnTo>
                  <a:lnTo>
                    <a:pt x="17334" y="13001"/>
                  </a:lnTo>
                  <a:lnTo>
                    <a:pt x="47670" y="4334"/>
                  </a:lnTo>
                  <a:lnTo>
                    <a:pt x="86673" y="0"/>
                  </a:lnTo>
                  <a:lnTo>
                    <a:pt x="147344" y="4334"/>
                  </a:lnTo>
                  <a:lnTo>
                    <a:pt x="203681" y="17335"/>
                  </a:lnTo>
                  <a:lnTo>
                    <a:pt x="281687" y="47670"/>
                  </a:lnTo>
                  <a:lnTo>
                    <a:pt x="338024" y="69339"/>
                  </a:lnTo>
                  <a:lnTo>
                    <a:pt x="364026" y="82340"/>
                  </a:lnTo>
                  <a:lnTo>
                    <a:pt x="424697" y="247018"/>
                  </a:lnTo>
                  <a:lnTo>
                    <a:pt x="437698" y="299022"/>
                  </a:lnTo>
                  <a:lnTo>
                    <a:pt x="442032" y="372694"/>
                  </a:lnTo>
                  <a:lnTo>
                    <a:pt x="437698" y="472368"/>
                  </a:lnTo>
                  <a:lnTo>
                    <a:pt x="433365" y="576376"/>
                  </a:lnTo>
                  <a:lnTo>
                    <a:pt x="420364" y="736721"/>
                  </a:lnTo>
                  <a:cubicBezTo>
                    <a:pt x="418919" y="853729"/>
                    <a:pt x="417475" y="970738"/>
                    <a:pt x="416030" y="1087746"/>
                  </a:cubicBezTo>
                  <a:cubicBezTo>
                    <a:pt x="417475" y="1196087"/>
                    <a:pt x="418919" y="1304429"/>
                    <a:pt x="420364" y="1412770"/>
                  </a:cubicBezTo>
                  <a:lnTo>
                    <a:pt x="407363" y="1815799"/>
                  </a:lnTo>
                  <a:lnTo>
                    <a:pt x="390028" y="2192827"/>
                  </a:lnTo>
                  <a:lnTo>
                    <a:pt x="377027" y="2474514"/>
                  </a:lnTo>
                  <a:lnTo>
                    <a:pt x="346692" y="2925213"/>
                  </a:lnTo>
                  <a:lnTo>
                    <a:pt x="307689" y="3289240"/>
                  </a:lnTo>
                  <a:lnTo>
                    <a:pt x="273020" y="3315242"/>
                  </a:lnTo>
                  <a:lnTo>
                    <a:pt x="247018" y="3323909"/>
                  </a:lnTo>
                  <a:lnTo>
                    <a:pt x="229683" y="3323909"/>
                  </a:lnTo>
                  <a:lnTo>
                    <a:pt x="195014" y="3306575"/>
                  </a:lnTo>
                  <a:lnTo>
                    <a:pt x="173346" y="3284906"/>
                  </a:lnTo>
                  <a:lnTo>
                    <a:pt x="147344" y="3228569"/>
                  </a:lnTo>
                  <a:lnTo>
                    <a:pt x="121342" y="3137562"/>
                  </a:lnTo>
                  <a:lnTo>
                    <a:pt x="95340" y="3011886"/>
                  </a:lnTo>
                  <a:lnTo>
                    <a:pt x="86673" y="2903545"/>
                  </a:lnTo>
                  <a:lnTo>
                    <a:pt x="99674" y="2838540"/>
                  </a:lnTo>
                  <a:lnTo>
                    <a:pt x="112675" y="2764868"/>
                  </a:lnTo>
                  <a:lnTo>
                    <a:pt x="130009" y="2630525"/>
                  </a:lnTo>
                  <a:lnTo>
                    <a:pt x="151677" y="2361839"/>
                  </a:lnTo>
                  <a:lnTo>
                    <a:pt x="160345" y="2127822"/>
                  </a:lnTo>
                  <a:lnTo>
                    <a:pt x="169012" y="1906806"/>
                  </a:lnTo>
                  <a:lnTo>
                    <a:pt x="177679" y="122208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4E96C460-71F3-4D97-89E6-62C2CEB696F3}"/>
                </a:ext>
              </a:extLst>
            </p:cNvPr>
            <p:cNvSpPr/>
            <p:nvPr/>
          </p:nvSpPr>
          <p:spPr>
            <a:xfrm>
              <a:off x="4810125" y="4286250"/>
              <a:ext cx="1074738" cy="808038"/>
            </a:xfrm>
            <a:custGeom>
              <a:avLst/>
              <a:gdLst>
                <a:gd name="connsiteX0" fmla="*/ 573881 w 1073944"/>
                <a:gd name="connsiteY0" fmla="*/ 200025 h 807244"/>
                <a:gd name="connsiteX1" fmla="*/ 361950 w 1073944"/>
                <a:gd name="connsiteY1" fmla="*/ 280988 h 807244"/>
                <a:gd name="connsiteX2" fmla="*/ 257175 w 1073944"/>
                <a:gd name="connsiteY2" fmla="*/ 316706 h 807244"/>
                <a:gd name="connsiteX3" fmla="*/ 54769 w 1073944"/>
                <a:gd name="connsiteY3" fmla="*/ 383381 h 807244"/>
                <a:gd name="connsiteX4" fmla="*/ 35719 w 1073944"/>
                <a:gd name="connsiteY4" fmla="*/ 385763 h 807244"/>
                <a:gd name="connsiteX5" fmla="*/ 0 w 1073944"/>
                <a:gd name="connsiteY5" fmla="*/ 807244 h 807244"/>
                <a:gd name="connsiteX6" fmla="*/ 33338 w 1073944"/>
                <a:gd name="connsiteY6" fmla="*/ 788194 h 807244"/>
                <a:gd name="connsiteX7" fmla="*/ 50006 w 1073944"/>
                <a:gd name="connsiteY7" fmla="*/ 776288 h 807244"/>
                <a:gd name="connsiteX8" fmla="*/ 69056 w 1073944"/>
                <a:gd name="connsiteY8" fmla="*/ 752475 h 807244"/>
                <a:gd name="connsiteX9" fmla="*/ 92869 w 1073944"/>
                <a:gd name="connsiteY9" fmla="*/ 721519 h 807244"/>
                <a:gd name="connsiteX10" fmla="*/ 128588 w 1073944"/>
                <a:gd name="connsiteY10" fmla="*/ 681038 h 807244"/>
                <a:gd name="connsiteX11" fmla="*/ 169069 w 1073944"/>
                <a:gd name="connsiteY11" fmla="*/ 640556 h 807244"/>
                <a:gd name="connsiteX12" fmla="*/ 214313 w 1073944"/>
                <a:gd name="connsiteY12" fmla="*/ 600075 h 807244"/>
                <a:gd name="connsiteX13" fmla="*/ 261938 w 1073944"/>
                <a:gd name="connsiteY13" fmla="*/ 557213 h 807244"/>
                <a:gd name="connsiteX14" fmla="*/ 285750 w 1073944"/>
                <a:gd name="connsiteY14" fmla="*/ 540544 h 807244"/>
                <a:gd name="connsiteX15" fmla="*/ 421481 w 1073944"/>
                <a:gd name="connsiteY15" fmla="*/ 452438 h 807244"/>
                <a:gd name="connsiteX16" fmla="*/ 590550 w 1073944"/>
                <a:gd name="connsiteY16" fmla="*/ 342900 h 807244"/>
                <a:gd name="connsiteX17" fmla="*/ 714375 w 1073944"/>
                <a:gd name="connsiteY17" fmla="*/ 266700 h 807244"/>
                <a:gd name="connsiteX18" fmla="*/ 864394 w 1073944"/>
                <a:gd name="connsiteY18" fmla="*/ 173831 h 807244"/>
                <a:gd name="connsiteX19" fmla="*/ 966788 w 1073944"/>
                <a:gd name="connsiteY19" fmla="*/ 109538 h 807244"/>
                <a:gd name="connsiteX20" fmla="*/ 1040606 w 1073944"/>
                <a:gd name="connsiteY20" fmla="*/ 64294 h 807244"/>
                <a:gd name="connsiteX21" fmla="*/ 1057275 w 1073944"/>
                <a:gd name="connsiteY21" fmla="*/ 52388 h 807244"/>
                <a:gd name="connsiteX22" fmla="*/ 1071563 w 1073944"/>
                <a:gd name="connsiteY22" fmla="*/ 30956 h 807244"/>
                <a:gd name="connsiteX23" fmla="*/ 1073944 w 1073944"/>
                <a:gd name="connsiteY23" fmla="*/ 14288 h 807244"/>
                <a:gd name="connsiteX24" fmla="*/ 1073944 w 1073944"/>
                <a:gd name="connsiteY24" fmla="*/ 2381 h 807244"/>
                <a:gd name="connsiteX25" fmla="*/ 1062038 w 1073944"/>
                <a:gd name="connsiteY25" fmla="*/ 0 h 807244"/>
                <a:gd name="connsiteX26" fmla="*/ 1028700 w 1073944"/>
                <a:gd name="connsiteY26" fmla="*/ 4763 h 807244"/>
                <a:gd name="connsiteX27" fmla="*/ 919163 w 1073944"/>
                <a:gd name="connsiteY27" fmla="*/ 54769 h 807244"/>
                <a:gd name="connsiteX28" fmla="*/ 669131 w 1073944"/>
                <a:gd name="connsiteY28" fmla="*/ 164306 h 807244"/>
                <a:gd name="connsiteX29" fmla="*/ 573881 w 1073944"/>
                <a:gd name="connsiteY29" fmla="*/ 200025 h 80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73944" h="807244">
                  <a:moveTo>
                    <a:pt x="573881" y="200025"/>
                  </a:moveTo>
                  <a:lnTo>
                    <a:pt x="361950" y="280988"/>
                  </a:lnTo>
                  <a:lnTo>
                    <a:pt x="257175" y="316706"/>
                  </a:lnTo>
                  <a:lnTo>
                    <a:pt x="54769" y="383381"/>
                  </a:lnTo>
                  <a:lnTo>
                    <a:pt x="35719" y="385763"/>
                  </a:lnTo>
                  <a:lnTo>
                    <a:pt x="0" y="807244"/>
                  </a:lnTo>
                  <a:lnTo>
                    <a:pt x="33338" y="788194"/>
                  </a:lnTo>
                  <a:lnTo>
                    <a:pt x="50006" y="776288"/>
                  </a:lnTo>
                  <a:lnTo>
                    <a:pt x="69056" y="752475"/>
                  </a:lnTo>
                  <a:lnTo>
                    <a:pt x="92869" y="721519"/>
                  </a:lnTo>
                  <a:lnTo>
                    <a:pt x="128588" y="681038"/>
                  </a:lnTo>
                  <a:lnTo>
                    <a:pt x="169069" y="640556"/>
                  </a:lnTo>
                  <a:lnTo>
                    <a:pt x="214313" y="600075"/>
                  </a:lnTo>
                  <a:lnTo>
                    <a:pt x="261938" y="557213"/>
                  </a:lnTo>
                  <a:lnTo>
                    <a:pt x="285750" y="540544"/>
                  </a:lnTo>
                  <a:lnTo>
                    <a:pt x="421481" y="452438"/>
                  </a:lnTo>
                  <a:lnTo>
                    <a:pt x="590550" y="342900"/>
                  </a:lnTo>
                  <a:lnTo>
                    <a:pt x="714375" y="266700"/>
                  </a:lnTo>
                  <a:lnTo>
                    <a:pt x="864394" y="173831"/>
                  </a:lnTo>
                  <a:lnTo>
                    <a:pt x="966788" y="109538"/>
                  </a:lnTo>
                  <a:lnTo>
                    <a:pt x="1040606" y="64294"/>
                  </a:lnTo>
                  <a:lnTo>
                    <a:pt x="1057275" y="52388"/>
                  </a:lnTo>
                  <a:lnTo>
                    <a:pt x="1071563" y="30956"/>
                  </a:lnTo>
                  <a:lnTo>
                    <a:pt x="1073944" y="14288"/>
                  </a:lnTo>
                  <a:lnTo>
                    <a:pt x="1073944" y="2381"/>
                  </a:lnTo>
                  <a:lnTo>
                    <a:pt x="1062038" y="0"/>
                  </a:lnTo>
                  <a:lnTo>
                    <a:pt x="1028700" y="4763"/>
                  </a:lnTo>
                  <a:lnTo>
                    <a:pt x="919163" y="54769"/>
                  </a:lnTo>
                  <a:lnTo>
                    <a:pt x="669131" y="164306"/>
                  </a:lnTo>
                  <a:lnTo>
                    <a:pt x="573881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782E59E0-FC42-4032-904D-9BE5A46730FC}"/>
                </a:ext>
              </a:extLst>
            </p:cNvPr>
            <p:cNvSpPr/>
            <p:nvPr/>
          </p:nvSpPr>
          <p:spPr>
            <a:xfrm>
              <a:off x="5726113" y="2992438"/>
              <a:ext cx="1236662" cy="904875"/>
            </a:xfrm>
            <a:custGeom>
              <a:avLst/>
              <a:gdLst>
                <a:gd name="connsiteX0" fmla="*/ 547688 w 1235869"/>
                <a:gd name="connsiteY0" fmla="*/ 469107 h 904875"/>
                <a:gd name="connsiteX1" fmla="*/ 631032 w 1235869"/>
                <a:gd name="connsiteY1" fmla="*/ 402432 h 904875"/>
                <a:gd name="connsiteX2" fmla="*/ 704850 w 1235869"/>
                <a:gd name="connsiteY2" fmla="*/ 338138 h 904875"/>
                <a:gd name="connsiteX3" fmla="*/ 759619 w 1235869"/>
                <a:gd name="connsiteY3" fmla="*/ 278607 h 904875"/>
                <a:gd name="connsiteX4" fmla="*/ 781050 w 1235869"/>
                <a:gd name="connsiteY4" fmla="*/ 250032 h 904875"/>
                <a:gd name="connsiteX5" fmla="*/ 792957 w 1235869"/>
                <a:gd name="connsiteY5" fmla="*/ 230982 h 904875"/>
                <a:gd name="connsiteX6" fmla="*/ 802482 w 1235869"/>
                <a:gd name="connsiteY6" fmla="*/ 207169 h 904875"/>
                <a:gd name="connsiteX7" fmla="*/ 807244 w 1235869"/>
                <a:gd name="connsiteY7" fmla="*/ 180975 h 904875"/>
                <a:gd name="connsiteX8" fmla="*/ 809625 w 1235869"/>
                <a:gd name="connsiteY8" fmla="*/ 157163 h 904875"/>
                <a:gd name="connsiteX9" fmla="*/ 807244 w 1235869"/>
                <a:gd name="connsiteY9" fmla="*/ 135732 h 904875"/>
                <a:gd name="connsiteX10" fmla="*/ 795338 w 1235869"/>
                <a:gd name="connsiteY10" fmla="*/ 111919 h 904875"/>
                <a:gd name="connsiteX11" fmla="*/ 783432 w 1235869"/>
                <a:gd name="connsiteY11" fmla="*/ 100013 h 904875"/>
                <a:gd name="connsiteX12" fmla="*/ 759619 w 1235869"/>
                <a:gd name="connsiteY12" fmla="*/ 69057 h 904875"/>
                <a:gd name="connsiteX13" fmla="*/ 747713 w 1235869"/>
                <a:gd name="connsiteY13" fmla="*/ 38100 h 904875"/>
                <a:gd name="connsiteX14" fmla="*/ 747713 w 1235869"/>
                <a:gd name="connsiteY14" fmla="*/ 14288 h 904875"/>
                <a:gd name="connsiteX15" fmla="*/ 757238 w 1235869"/>
                <a:gd name="connsiteY15" fmla="*/ 2382 h 904875"/>
                <a:gd name="connsiteX16" fmla="*/ 778669 w 1235869"/>
                <a:gd name="connsiteY16" fmla="*/ 0 h 904875"/>
                <a:gd name="connsiteX17" fmla="*/ 814388 w 1235869"/>
                <a:gd name="connsiteY17" fmla="*/ 9525 h 904875"/>
                <a:gd name="connsiteX18" fmla="*/ 852488 w 1235869"/>
                <a:gd name="connsiteY18" fmla="*/ 26194 h 904875"/>
                <a:gd name="connsiteX19" fmla="*/ 921544 w 1235869"/>
                <a:gd name="connsiteY19" fmla="*/ 69057 h 904875"/>
                <a:gd name="connsiteX20" fmla="*/ 990600 w 1235869"/>
                <a:gd name="connsiteY20" fmla="*/ 116682 h 904875"/>
                <a:gd name="connsiteX21" fmla="*/ 1064419 w 1235869"/>
                <a:gd name="connsiteY21" fmla="*/ 173832 h 904875"/>
                <a:gd name="connsiteX22" fmla="*/ 1114425 w 1235869"/>
                <a:gd name="connsiteY22" fmla="*/ 221457 h 904875"/>
                <a:gd name="connsiteX23" fmla="*/ 1162050 w 1235869"/>
                <a:gd name="connsiteY23" fmla="*/ 271463 h 904875"/>
                <a:gd name="connsiteX24" fmla="*/ 1197769 w 1235869"/>
                <a:gd name="connsiteY24" fmla="*/ 319088 h 904875"/>
                <a:gd name="connsiteX25" fmla="*/ 1219200 w 1235869"/>
                <a:gd name="connsiteY25" fmla="*/ 354807 h 904875"/>
                <a:gd name="connsiteX26" fmla="*/ 1233488 w 1235869"/>
                <a:gd name="connsiteY26" fmla="*/ 388144 h 904875"/>
                <a:gd name="connsiteX27" fmla="*/ 1235869 w 1235869"/>
                <a:gd name="connsiteY27" fmla="*/ 416719 h 904875"/>
                <a:gd name="connsiteX28" fmla="*/ 1226344 w 1235869"/>
                <a:gd name="connsiteY28" fmla="*/ 438150 h 904875"/>
                <a:gd name="connsiteX29" fmla="*/ 1207294 w 1235869"/>
                <a:gd name="connsiteY29" fmla="*/ 452438 h 904875"/>
                <a:gd name="connsiteX30" fmla="*/ 1171575 w 1235869"/>
                <a:gd name="connsiteY30" fmla="*/ 457200 h 904875"/>
                <a:gd name="connsiteX31" fmla="*/ 1090613 w 1235869"/>
                <a:gd name="connsiteY31" fmla="*/ 461963 h 904875"/>
                <a:gd name="connsiteX32" fmla="*/ 1038225 w 1235869"/>
                <a:gd name="connsiteY32" fmla="*/ 466725 h 904875"/>
                <a:gd name="connsiteX33" fmla="*/ 985838 w 1235869"/>
                <a:gd name="connsiteY33" fmla="*/ 478632 h 904875"/>
                <a:gd name="connsiteX34" fmla="*/ 842963 w 1235869"/>
                <a:gd name="connsiteY34" fmla="*/ 547688 h 904875"/>
                <a:gd name="connsiteX35" fmla="*/ 588169 w 1235869"/>
                <a:gd name="connsiteY35" fmla="*/ 661988 h 904875"/>
                <a:gd name="connsiteX36" fmla="*/ 340519 w 1235869"/>
                <a:gd name="connsiteY36" fmla="*/ 771525 h 904875"/>
                <a:gd name="connsiteX37" fmla="*/ 111919 w 1235869"/>
                <a:gd name="connsiteY37" fmla="*/ 871538 h 904875"/>
                <a:gd name="connsiteX38" fmla="*/ 35719 w 1235869"/>
                <a:gd name="connsiteY38" fmla="*/ 904875 h 904875"/>
                <a:gd name="connsiteX39" fmla="*/ 0 w 1235869"/>
                <a:gd name="connsiteY39" fmla="*/ 876300 h 904875"/>
                <a:gd name="connsiteX40" fmla="*/ 92869 w 1235869"/>
                <a:gd name="connsiteY40" fmla="*/ 800100 h 904875"/>
                <a:gd name="connsiteX41" fmla="*/ 252413 w 1235869"/>
                <a:gd name="connsiteY41" fmla="*/ 688182 h 904875"/>
                <a:gd name="connsiteX42" fmla="*/ 471488 w 1235869"/>
                <a:gd name="connsiteY42" fmla="*/ 531019 h 904875"/>
                <a:gd name="connsiteX43" fmla="*/ 547688 w 1235869"/>
                <a:gd name="connsiteY43" fmla="*/ 469107 h 90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35869" h="904875">
                  <a:moveTo>
                    <a:pt x="547688" y="469107"/>
                  </a:moveTo>
                  <a:lnTo>
                    <a:pt x="631032" y="402432"/>
                  </a:lnTo>
                  <a:lnTo>
                    <a:pt x="704850" y="338138"/>
                  </a:lnTo>
                  <a:lnTo>
                    <a:pt x="759619" y="278607"/>
                  </a:lnTo>
                  <a:lnTo>
                    <a:pt x="781050" y="250032"/>
                  </a:lnTo>
                  <a:lnTo>
                    <a:pt x="792957" y="230982"/>
                  </a:lnTo>
                  <a:lnTo>
                    <a:pt x="802482" y="207169"/>
                  </a:lnTo>
                  <a:lnTo>
                    <a:pt x="807244" y="180975"/>
                  </a:lnTo>
                  <a:lnTo>
                    <a:pt x="809625" y="157163"/>
                  </a:lnTo>
                  <a:lnTo>
                    <a:pt x="807244" y="135732"/>
                  </a:lnTo>
                  <a:lnTo>
                    <a:pt x="795338" y="111919"/>
                  </a:lnTo>
                  <a:lnTo>
                    <a:pt x="783432" y="100013"/>
                  </a:lnTo>
                  <a:lnTo>
                    <a:pt x="759619" y="69057"/>
                  </a:lnTo>
                  <a:lnTo>
                    <a:pt x="747713" y="38100"/>
                  </a:lnTo>
                  <a:lnTo>
                    <a:pt x="747713" y="14288"/>
                  </a:lnTo>
                  <a:lnTo>
                    <a:pt x="757238" y="2382"/>
                  </a:lnTo>
                  <a:lnTo>
                    <a:pt x="778669" y="0"/>
                  </a:lnTo>
                  <a:lnTo>
                    <a:pt x="814388" y="9525"/>
                  </a:lnTo>
                  <a:lnTo>
                    <a:pt x="852488" y="26194"/>
                  </a:lnTo>
                  <a:lnTo>
                    <a:pt x="921544" y="69057"/>
                  </a:lnTo>
                  <a:lnTo>
                    <a:pt x="990600" y="116682"/>
                  </a:lnTo>
                  <a:lnTo>
                    <a:pt x="1064419" y="173832"/>
                  </a:lnTo>
                  <a:lnTo>
                    <a:pt x="1114425" y="221457"/>
                  </a:lnTo>
                  <a:lnTo>
                    <a:pt x="1162050" y="271463"/>
                  </a:lnTo>
                  <a:lnTo>
                    <a:pt x="1197769" y="319088"/>
                  </a:lnTo>
                  <a:lnTo>
                    <a:pt x="1219200" y="354807"/>
                  </a:lnTo>
                  <a:lnTo>
                    <a:pt x="1233488" y="388144"/>
                  </a:lnTo>
                  <a:lnTo>
                    <a:pt x="1235869" y="416719"/>
                  </a:lnTo>
                  <a:lnTo>
                    <a:pt x="1226344" y="438150"/>
                  </a:lnTo>
                  <a:lnTo>
                    <a:pt x="1207294" y="452438"/>
                  </a:lnTo>
                  <a:lnTo>
                    <a:pt x="1171575" y="457200"/>
                  </a:lnTo>
                  <a:lnTo>
                    <a:pt x="1090613" y="461963"/>
                  </a:lnTo>
                  <a:lnTo>
                    <a:pt x="1038225" y="466725"/>
                  </a:lnTo>
                  <a:lnTo>
                    <a:pt x="985838" y="478632"/>
                  </a:lnTo>
                  <a:lnTo>
                    <a:pt x="842963" y="547688"/>
                  </a:lnTo>
                  <a:lnTo>
                    <a:pt x="588169" y="661988"/>
                  </a:lnTo>
                  <a:lnTo>
                    <a:pt x="340519" y="771525"/>
                  </a:lnTo>
                  <a:lnTo>
                    <a:pt x="111919" y="871538"/>
                  </a:lnTo>
                  <a:lnTo>
                    <a:pt x="35719" y="904875"/>
                  </a:lnTo>
                  <a:lnTo>
                    <a:pt x="0" y="876300"/>
                  </a:lnTo>
                  <a:lnTo>
                    <a:pt x="92869" y="800100"/>
                  </a:lnTo>
                  <a:lnTo>
                    <a:pt x="252413" y="688182"/>
                  </a:lnTo>
                  <a:lnTo>
                    <a:pt x="471488" y="531019"/>
                  </a:lnTo>
                  <a:lnTo>
                    <a:pt x="547688" y="4691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07607BD2-2ACE-4AAF-8527-E63F0E9F8F36}"/>
                </a:ext>
              </a:extLst>
            </p:cNvPr>
            <p:cNvSpPr/>
            <p:nvPr/>
          </p:nvSpPr>
          <p:spPr>
            <a:xfrm>
              <a:off x="5380038" y="3640138"/>
              <a:ext cx="1708150" cy="1495425"/>
            </a:xfrm>
            <a:custGeom>
              <a:avLst/>
              <a:gdLst>
                <a:gd name="connsiteX0" fmla="*/ 962025 w 1709737"/>
                <a:gd name="connsiteY0" fmla="*/ 490538 h 1495425"/>
                <a:gd name="connsiteX1" fmla="*/ 814387 w 1709737"/>
                <a:gd name="connsiteY1" fmla="*/ 402432 h 1495425"/>
                <a:gd name="connsiteX2" fmla="*/ 692944 w 1709737"/>
                <a:gd name="connsiteY2" fmla="*/ 333375 h 1495425"/>
                <a:gd name="connsiteX3" fmla="*/ 540544 w 1709737"/>
                <a:gd name="connsiteY3" fmla="*/ 245269 h 1495425"/>
                <a:gd name="connsiteX4" fmla="*/ 442912 w 1709737"/>
                <a:gd name="connsiteY4" fmla="*/ 192882 h 1495425"/>
                <a:gd name="connsiteX5" fmla="*/ 426244 w 1709737"/>
                <a:gd name="connsiteY5" fmla="*/ 173832 h 1495425"/>
                <a:gd name="connsiteX6" fmla="*/ 335756 w 1709737"/>
                <a:gd name="connsiteY6" fmla="*/ 130969 h 1495425"/>
                <a:gd name="connsiteX7" fmla="*/ 223837 w 1709737"/>
                <a:gd name="connsiteY7" fmla="*/ 80963 h 1495425"/>
                <a:gd name="connsiteX8" fmla="*/ 121444 w 1709737"/>
                <a:gd name="connsiteY8" fmla="*/ 38100 h 1495425"/>
                <a:gd name="connsiteX9" fmla="*/ 50006 w 1709737"/>
                <a:gd name="connsiteY9" fmla="*/ 9525 h 1495425"/>
                <a:gd name="connsiteX10" fmla="*/ 16669 w 1709737"/>
                <a:gd name="connsiteY10" fmla="*/ 0 h 1495425"/>
                <a:gd name="connsiteX11" fmla="*/ 4762 w 1709737"/>
                <a:gd name="connsiteY11" fmla="*/ 4763 h 1495425"/>
                <a:gd name="connsiteX12" fmla="*/ 0 w 1709737"/>
                <a:gd name="connsiteY12" fmla="*/ 14288 h 1495425"/>
                <a:gd name="connsiteX13" fmla="*/ 7144 w 1709737"/>
                <a:gd name="connsiteY13" fmla="*/ 40482 h 1495425"/>
                <a:gd name="connsiteX14" fmla="*/ 14287 w 1709737"/>
                <a:gd name="connsiteY14" fmla="*/ 54769 h 1495425"/>
                <a:gd name="connsiteX15" fmla="*/ 85725 w 1709737"/>
                <a:gd name="connsiteY15" fmla="*/ 104775 h 1495425"/>
                <a:gd name="connsiteX16" fmla="*/ 228600 w 1709737"/>
                <a:gd name="connsiteY16" fmla="*/ 200025 h 1495425"/>
                <a:gd name="connsiteX17" fmla="*/ 357187 w 1709737"/>
                <a:gd name="connsiteY17" fmla="*/ 290513 h 1495425"/>
                <a:gd name="connsiteX18" fmla="*/ 481012 w 1709737"/>
                <a:gd name="connsiteY18" fmla="*/ 378619 h 1495425"/>
                <a:gd name="connsiteX19" fmla="*/ 628650 w 1709737"/>
                <a:gd name="connsiteY19" fmla="*/ 490538 h 1495425"/>
                <a:gd name="connsiteX20" fmla="*/ 702469 w 1709737"/>
                <a:gd name="connsiteY20" fmla="*/ 550069 h 1495425"/>
                <a:gd name="connsiteX21" fmla="*/ 783431 w 1709737"/>
                <a:gd name="connsiteY21" fmla="*/ 623888 h 1495425"/>
                <a:gd name="connsiteX22" fmla="*/ 881062 w 1709737"/>
                <a:gd name="connsiteY22" fmla="*/ 719138 h 1495425"/>
                <a:gd name="connsiteX23" fmla="*/ 985837 w 1709737"/>
                <a:gd name="connsiteY23" fmla="*/ 828675 h 1495425"/>
                <a:gd name="connsiteX24" fmla="*/ 1066800 w 1709737"/>
                <a:gd name="connsiteY24" fmla="*/ 916782 h 1495425"/>
                <a:gd name="connsiteX25" fmla="*/ 1166812 w 1709737"/>
                <a:gd name="connsiteY25" fmla="*/ 1028700 h 1495425"/>
                <a:gd name="connsiteX26" fmla="*/ 1269206 w 1709737"/>
                <a:gd name="connsiteY26" fmla="*/ 1150144 h 1495425"/>
                <a:gd name="connsiteX27" fmla="*/ 1328737 w 1709737"/>
                <a:gd name="connsiteY27" fmla="*/ 1228725 h 1495425"/>
                <a:gd name="connsiteX28" fmla="*/ 1407319 w 1709737"/>
                <a:gd name="connsiteY28" fmla="*/ 1328738 h 1495425"/>
                <a:gd name="connsiteX29" fmla="*/ 1471612 w 1709737"/>
                <a:gd name="connsiteY29" fmla="*/ 1412082 h 1495425"/>
                <a:gd name="connsiteX30" fmla="*/ 1502569 w 1709737"/>
                <a:gd name="connsiteY30" fmla="*/ 1447800 h 1495425"/>
                <a:gd name="connsiteX31" fmla="*/ 1531144 w 1709737"/>
                <a:gd name="connsiteY31" fmla="*/ 1469232 h 1495425"/>
                <a:gd name="connsiteX32" fmla="*/ 1562100 w 1709737"/>
                <a:gd name="connsiteY32" fmla="*/ 1485900 h 1495425"/>
                <a:gd name="connsiteX33" fmla="*/ 1593056 w 1709737"/>
                <a:gd name="connsiteY33" fmla="*/ 1495425 h 1495425"/>
                <a:gd name="connsiteX34" fmla="*/ 1619250 w 1709737"/>
                <a:gd name="connsiteY34" fmla="*/ 1495425 h 1495425"/>
                <a:gd name="connsiteX35" fmla="*/ 1645444 w 1709737"/>
                <a:gd name="connsiteY35" fmla="*/ 1481138 h 1495425"/>
                <a:gd name="connsiteX36" fmla="*/ 1666875 w 1709737"/>
                <a:gd name="connsiteY36" fmla="*/ 1462088 h 1495425"/>
                <a:gd name="connsiteX37" fmla="*/ 1685925 w 1709737"/>
                <a:gd name="connsiteY37" fmla="*/ 1438275 h 1495425"/>
                <a:gd name="connsiteX38" fmla="*/ 1695450 w 1709737"/>
                <a:gd name="connsiteY38" fmla="*/ 1416844 h 1495425"/>
                <a:gd name="connsiteX39" fmla="*/ 1707356 w 1709737"/>
                <a:gd name="connsiteY39" fmla="*/ 1366838 h 1495425"/>
                <a:gd name="connsiteX40" fmla="*/ 1709737 w 1709737"/>
                <a:gd name="connsiteY40" fmla="*/ 1316832 h 1495425"/>
                <a:gd name="connsiteX41" fmla="*/ 1702594 w 1709737"/>
                <a:gd name="connsiteY41" fmla="*/ 1250157 h 1495425"/>
                <a:gd name="connsiteX42" fmla="*/ 1685925 w 1709737"/>
                <a:gd name="connsiteY42" fmla="*/ 1193007 h 1495425"/>
                <a:gd name="connsiteX43" fmla="*/ 1647825 w 1709737"/>
                <a:gd name="connsiteY43" fmla="*/ 1119188 h 1495425"/>
                <a:gd name="connsiteX44" fmla="*/ 1585912 w 1709737"/>
                <a:gd name="connsiteY44" fmla="*/ 1016794 h 1495425"/>
                <a:gd name="connsiteX45" fmla="*/ 1509712 w 1709737"/>
                <a:gd name="connsiteY45" fmla="*/ 912019 h 1495425"/>
                <a:gd name="connsiteX46" fmla="*/ 1438275 w 1709737"/>
                <a:gd name="connsiteY46" fmla="*/ 821532 h 1495425"/>
                <a:gd name="connsiteX47" fmla="*/ 1376362 w 1709737"/>
                <a:gd name="connsiteY47" fmla="*/ 750094 h 1495425"/>
                <a:gd name="connsiteX48" fmla="*/ 1335881 w 1709737"/>
                <a:gd name="connsiteY48" fmla="*/ 723900 h 1495425"/>
                <a:gd name="connsiteX49" fmla="*/ 1207294 w 1709737"/>
                <a:gd name="connsiteY49" fmla="*/ 640557 h 1495425"/>
                <a:gd name="connsiteX50" fmla="*/ 962025 w 1709737"/>
                <a:gd name="connsiteY50" fmla="*/ 490538 h 149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09737" h="1495425">
                  <a:moveTo>
                    <a:pt x="962025" y="490538"/>
                  </a:moveTo>
                  <a:lnTo>
                    <a:pt x="814387" y="402432"/>
                  </a:lnTo>
                  <a:lnTo>
                    <a:pt x="692944" y="333375"/>
                  </a:lnTo>
                  <a:lnTo>
                    <a:pt x="540544" y="245269"/>
                  </a:lnTo>
                  <a:lnTo>
                    <a:pt x="442912" y="192882"/>
                  </a:lnTo>
                  <a:lnTo>
                    <a:pt x="426244" y="173832"/>
                  </a:lnTo>
                  <a:lnTo>
                    <a:pt x="335756" y="130969"/>
                  </a:lnTo>
                  <a:lnTo>
                    <a:pt x="223837" y="80963"/>
                  </a:lnTo>
                  <a:lnTo>
                    <a:pt x="121444" y="38100"/>
                  </a:lnTo>
                  <a:lnTo>
                    <a:pt x="50006" y="9525"/>
                  </a:lnTo>
                  <a:lnTo>
                    <a:pt x="16669" y="0"/>
                  </a:lnTo>
                  <a:lnTo>
                    <a:pt x="4762" y="4763"/>
                  </a:lnTo>
                  <a:lnTo>
                    <a:pt x="0" y="14288"/>
                  </a:lnTo>
                  <a:lnTo>
                    <a:pt x="7144" y="40482"/>
                  </a:lnTo>
                  <a:lnTo>
                    <a:pt x="14287" y="54769"/>
                  </a:lnTo>
                  <a:lnTo>
                    <a:pt x="85725" y="104775"/>
                  </a:lnTo>
                  <a:lnTo>
                    <a:pt x="228600" y="200025"/>
                  </a:lnTo>
                  <a:lnTo>
                    <a:pt x="357187" y="290513"/>
                  </a:lnTo>
                  <a:lnTo>
                    <a:pt x="481012" y="378619"/>
                  </a:lnTo>
                  <a:lnTo>
                    <a:pt x="628650" y="490538"/>
                  </a:lnTo>
                  <a:lnTo>
                    <a:pt x="702469" y="550069"/>
                  </a:lnTo>
                  <a:lnTo>
                    <a:pt x="783431" y="623888"/>
                  </a:lnTo>
                  <a:lnTo>
                    <a:pt x="881062" y="719138"/>
                  </a:lnTo>
                  <a:lnTo>
                    <a:pt x="985837" y="828675"/>
                  </a:lnTo>
                  <a:lnTo>
                    <a:pt x="1066800" y="916782"/>
                  </a:lnTo>
                  <a:lnTo>
                    <a:pt x="1166812" y="1028700"/>
                  </a:lnTo>
                  <a:lnTo>
                    <a:pt x="1269206" y="1150144"/>
                  </a:lnTo>
                  <a:lnTo>
                    <a:pt x="1328737" y="1228725"/>
                  </a:lnTo>
                  <a:lnTo>
                    <a:pt x="1407319" y="1328738"/>
                  </a:lnTo>
                  <a:lnTo>
                    <a:pt x="1471612" y="1412082"/>
                  </a:lnTo>
                  <a:lnTo>
                    <a:pt x="1502569" y="1447800"/>
                  </a:lnTo>
                  <a:lnTo>
                    <a:pt x="1531144" y="1469232"/>
                  </a:lnTo>
                  <a:lnTo>
                    <a:pt x="1562100" y="1485900"/>
                  </a:lnTo>
                  <a:lnTo>
                    <a:pt x="1593056" y="1495425"/>
                  </a:lnTo>
                  <a:lnTo>
                    <a:pt x="1619250" y="1495425"/>
                  </a:lnTo>
                  <a:lnTo>
                    <a:pt x="1645444" y="1481138"/>
                  </a:lnTo>
                  <a:lnTo>
                    <a:pt x="1666875" y="1462088"/>
                  </a:lnTo>
                  <a:lnTo>
                    <a:pt x="1685925" y="1438275"/>
                  </a:lnTo>
                  <a:lnTo>
                    <a:pt x="1695450" y="1416844"/>
                  </a:lnTo>
                  <a:lnTo>
                    <a:pt x="1707356" y="1366838"/>
                  </a:lnTo>
                  <a:lnTo>
                    <a:pt x="1709737" y="1316832"/>
                  </a:lnTo>
                  <a:lnTo>
                    <a:pt x="1702594" y="1250157"/>
                  </a:lnTo>
                  <a:lnTo>
                    <a:pt x="1685925" y="1193007"/>
                  </a:lnTo>
                  <a:lnTo>
                    <a:pt x="1647825" y="1119188"/>
                  </a:lnTo>
                  <a:lnTo>
                    <a:pt x="1585912" y="1016794"/>
                  </a:lnTo>
                  <a:lnTo>
                    <a:pt x="1509712" y="912019"/>
                  </a:lnTo>
                  <a:lnTo>
                    <a:pt x="1438275" y="821532"/>
                  </a:lnTo>
                  <a:lnTo>
                    <a:pt x="1376362" y="750094"/>
                  </a:lnTo>
                  <a:lnTo>
                    <a:pt x="1335881" y="723900"/>
                  </a:lnTo>
                  <a:lnTo>
                    <a:pt x="1207294" y="640557"/>
                  </a:lnTo>
                  <a:lnTo>
                    <a:pt x="962025" y="490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AC831AC0-EBD9-4367-AA10-53502144A760}"/>
                </a:ext>
              </a:extLst>
            </p:cNvPr>
            <p:cNvSpPr/>
            <p:nvPr/>
          </p:nvSpPr>
          <p:spPr>
            <a:xfrm>
              <a:off x="2576513" y="3476625"/>
              <a:ext cx="1222375" cy="1362075"/>
            </a:xfrm>
            <a:custGeom>
              <a:avLst/>
              <a:gdLst>
                <a:gd name="connsiteX0" fmla="*/ 850106 w 1221581"/>
                <a:gd name="connsiteY0" fmla="*/ 557213 h 1362075"/>
                <a:gd name="connsiteX1" fmla="*/ 916781 w 1221581"/>
                <a:gd name="connsiteY1" fmla="*/ 447675 h 1362075"/>
                <a:gd name="connsiteX2" fmla="*/ 966787 w 1221581"/>
                <a:gd name="connsiteY2" fmla="*/ 371475 h 1362075"/>
                <a:gd name="connsiteX3" fmla="*/ 1002506 w 1221581"/>
                <a:gd name="connsiteY3" fmla="*/ 316706 h 1362075"/>
                <a:gd name="connsiteX4" fmla="*/ 1014412 w 1221581"/>
                <a:gd name="connsiteY4" fmla="*/ 300038 h 1362075"/>
                <a:gd name="connsiteX5" fmla="*/ 1045368 w 1221581"/>
                <a:gd name="connsiteY5" fmla="*/ 276225 h 1362075"/>
                <a:gd name="connsiteX6" fmla="*/ 1073943 w 1221581"/>
                <a:gd name="connsiteY6" fmla="*/ 257175 h 1362075"/>
                <a:gd name="connsiteX7" fmla="*/ 1107281 w 1221581"/>
                <a:gd name="connsiteY7" fmla="*/ 238125 h 1362075"/>
                <a:gd name="connsiteX8" fmla="*/ 1128712 w 1221581"/>
                <a:gd name="connsiteY8" fmla="*/ 226219 h 1362075"/>
                <a:gd name="connsiteX9" fmla="*/ 1143000 w 1221581"/>
                <a:gd name="connsiteY9" fmla="*/ 214313 h 1362075"/>
                <a:gd name="connsiteX10" fmla="*/ 1152525 w 1221581"/>
                <a:gd name="connsiteY10" fmla="*/ 204788 h 1362075"/>
                <a:gd name="connsiteX11" fmla="*/ 1152525 w 1221581"/>
                <a:gd name="connsiteY11" fmla="*/ 178594 h 1362075"/>
                <a:gd name="connsiteX12" fmla="*/ 1143000 w 1221581"/>
                <a:gd name="connsiteY12" fmla="*/ 152400 h 1362075"/>
                <a:gd name="connsiteX13" fmla="*/ 1109662 w 1221581"/>
                <a:gd name="connsiteY13" fmla="*/ 119063 h 1362075"/>
                <a:gd name="connsiteX14" fmla="*/ 1071562 w 1221581"/>
                <a:gd name="connsiteY14" fmla="*/ 85725 h 1362075"/>
                <a:gd name="connsiteX15" fmla="*/ 1040606 w 1221581"/>
                <a:gd name="connsiteY15" fmla="*/ 61913 h 1362075"/>
                <a:gd name="connsiteX16" fmla="*/ 990600 w 1221581"/>
                <a:gd name="connsiteY16" fmla="*/ 33338 h 1362075"/>
                <a:gd name="connsiteX17" fmla="*/ 928687 w 1221581"/>
                <a:gd name="connsiteY17" fmla="*/ 9525 h 1362075"/>
                <a:gd name="connsiteX18" fmla="*/ 902493 w 1221581"/>
                <a:gd name="connsiteY18" fmla="*/ 0 h 1362075"/>
                <a:gd name="connsiteX19" fmla="*/ 885825 w 1221581"/>
                <a:gd name="connsiteY19" fmla="*/ 0 h 1362075"/>
                <a:gd name="connsiteX20" fmla="*/ 866775 w 1221581"/>
                <a:gd name="connsiteY20" fmla="*/ 4763 h 1362075"/>
                <a:gd name="connsiteX21" fmla="*/ 826293 w 1221581"/>
                <a:gd name="connsiteY21" fmla="*/ 28575 h 1362075"/>
                <a:gd name="connsiteX22" fmla="*/ 776287 w 1221581"/>
                <a:gd name="connsiteY22" fmla="*/ 73819 h 1362075"/>
                <a:gd name="connsiteX23" fmla="*/ 754856 w 1221581"/>
                <a:gd name="connsiteY23" fmla="*/ 90488 h 1362075"/>
                <a:gd name="connsiteX24" fmla="*/ 657225 w 1221581"/>
                <a:gd name="connsiteY24" fmla="*/ 126206 h 1362075"/>
                <a:gd name="connsiteX25" fmla="*/ 414337 w 1221581"/>
                <a:gd name="connsiteY25" fmla="*/ 204788 h 1362075"/>
                <a:gd name="connsiteX26" fmla="*/ 342900 w 1221581"/>
                <a:gd name="connsiteY26" fmla="*/ 226219 h 1362075"/>
                <a:gd name="connsiteX27" fmla="*/ 290512 w 1221581"/>
                <a:gd name="connsiteY27" fmla="*/ 238125 h 1362075"/>
                <a:gd name="connsiteX28" fmla="*/ 250031 w 1221581"/>
                <a:gd name="connsiteY28" fmla="*/ 242888 h 1362075"/>
                <a:gd name="connsiteX29" fmla="*/ 219075 w 1221581"/>
                <a:gd name="connsiteY29" fmla="*/ 242888 h 1362075"/>
                <a:gd name="connsiteX30" fmla="*/ 178593 w 1221581"/>
                <a:gd name="connsiteY30" fmla="*/ 238125 h 1362075"/>
                <a:gd name="connsiteX31" fmla="*/ 145256 w 1221581"/>
                <a:gd name="connsiteY31" fmla="*/ 226219 h 1362075"/>
                <a:gd name="connsiteX32" fmla="*/ 121443 w 1221581"/>
                <a:gd name="connsiteY32" fmla="*/ 207169 h 1362075"/>
                <a:gd name="connsiteX33" fmla="*/ 95250 w 1221581"/>
                <a:gd name="connsiteY33" fmla="*/ 169069 h 1362075"/>
                <a:gd name="connsiteX34" fmla="*/ 80962 w 1221581"/>
                <a:gd name="connsiteY34" fmla="*/ 140494 h 1362075"/>
                <a:gd name="connsiteX35" fmla="*/ 59531 w 1221581"/>
                <a:gd name="connsiteY35" fmla="*/ 114300 h 1362075"/>
                <a:gd name="connsiteX36" fmla="*/ 45243 w 1221581"/>
                <a:gd name="connsiteY36" fmla="*/ 104775 h 1362075"/>
                <a:gd name="connsiteX37" fmla="*/ 38100 w 1221581"/>
                <a:gd name="connsiteY37" fmla="*/ 102394 h 1362075"/>
                <a:gd name="connsiteX38" fmla="*/ 23812 w 1221581"/>
                <a:gd name="connsiteY38" fmla="*/ 109538 h 1362075"/>
                <a:gd name="connsiteX39" fmla="*/ 9525 w 1221581"/>
                <a:gd name="connsiteY39" fmla="*/ 140494 h 1362075"/>
                <a:gd name="connsiteX40" fmla="*/ 0 w 1221581"/>
                <a:gd name="connsiteY40" fmla="*/ 176213 h 1362075"/>
                <a:gd name="connsiteX41" fmla="*/ 21431 w 1221581"/>
                <a:gd name="connsiteY41" fmla="*/ 254794 h 1362075"/>
                <a:gd name="connsiteX42" fmla="*/ 47625 w 1221581"/>
                <a:gd name="connsiteY42" fmla="*/ 335756 h 1362075"/>
                <a:gd name="connsiteX43" fmla="*/ 59531 w 1221581"/>
                <a:gd name="connsiteY43" fmla="*/ 371475 h 1362075"/>
                <a:gd name="connsiteX44" fmla="*/ 80962 w 1221581"/>
                <a:gd name="connsiteY44" fmla="*/ 421481 h 1362075"/>
                <a:gd name="connsiteX45" fmla="*/ 95250 w 1221581"/>
                <a:gd name="connsiteY45" fmla="*/ 452438 h 1362075"/>
                <a:gd name="connsiteX46" fmla="*/ 121443 w 1221581"/>
                <a:gd name="connsiteY46" fmla="*/ 492919 h 1362075"/>
                <a:gd name="connsiteX47" fmla="*/ 147637 w 1221581"/>
                <a:gd name="connsiteY47" fmla="*/ 516731 h 1362075"/>
                <a:gd name="connsiteX48" fmla="*/ 171450 w 1221581"/>
                <a:gd name="connsiteY48" fmla="*/ 533400 h 1362075"/>
                <a:gd name="connsiteX49" fmla="*/ 195262 w 1221581"/>
                <a:gd name="connsiteY49" fmla="*/ 540544 h 1362075"/>
                <a:gd name="connsiteX50" fmla="*/ 233362 w 1221581"/>
                <a:gd name="connsiteY50" fmla="*/ 531019 h 1362075"/>
                <a:gd name="connsiteX51" fmla="*/ 288131 w 1221581"/>
                <a:gd name="connsiteY51" fmla="*/ 497681 h 1362075"/>
                <a:gd name="connsiteX52" fmla="*/ 366712 w 1221581"/>
                <a:gd name="connsiteY52" fmla="*/ 450056 h 1362075"/>
                <a:gd name="connsiteX53" fmla="*/ 435768 w 1221581"/>
                <a:gd name="connsiteY53" fmla="*/ 411956 h 1362075"/>
                <a:gd name="connsiteX54" fmla="*/ 569118 w 1221581"/>
                <a:gd name="connsiteY54" fmla="*/ 345281 h 1362075"/>
                <a:gd name="connsiteX55" fmla="*/ 685800 w 1221581"/>
                <a:gd name="connsiteY55" fmla="*/ 295275 h 1362075"/>
                <a:gd name="connsiteX56" fmla="*/ 711993 w 1221581"/>
                <a:gd name="connsiteY56" fmla="*/ 285750 h 1362075"/>
                <a:gd name="connsiteX57" fmla="*/ 733425 w 1221581"/>
                <a:gd name="connsiteY57" fmla="*/ 285750 h 1362075"/>
                <a:gd name="connsiteX58" fmla="*/ 750093 w 1221581"/>
                <a:gd name="connsiteY58" fmla="*/ 288131 h 1362075"/>
                <a:gd name="connsiteX59" fmla="*/ 762000 w 1221581"/>
                <a:gd name="connsiteY59" fmla="*/ 300038 h 1362075"/>
                <a:gd name="connsiteX60" fmla="*/ 764381 w 1221581"/>
                <a:gd name="connsiteY60" fmla="*/ 314325 h 1362075"/>
                <a:gd name="connsiteX61" fmla="*/ 762000 w 1221581"/>
                <a:gd name="connsiteY61" fmla="*/ 350044 h 1362075"/>
                <a:gd name="connsiteX62" fmla="*/ 738187 w 1221581"/>
                <a:gd name="connsiteY62" fmla="*/ 409575 h 1362075"/>
                <a:gd name="connsiteX63" fmla="*/ 681037 w 1221581"/>
                <a:gd name="connsiteY63" fmla="*/ 547688 h 1362075"/>
                <a:gd name="connsiteX64" fmla="*/ 633412 w 1221581"/>
                <a:gd name="connsiteY64" fmla="*/ 666750 h 1362075"/>
                <a:gd name="connsiteX65" fmla="*/ 607218 w 1221581"/>
                <a:gd name="connsiteY65" fmla="*/ 728663 h 1362075"/>
                <a:gd name="connsiteX66" fmla="*/ 600075 w 1221581"/>
                <a:gd name="connsiteY66" fmla="*/ 769144 h 1362075"/>
                <a:gd name="connsiteX67" fmla="*/ 602456 w 1221581"/>
                <a:gd name="connsiteY67" fmla="*/ 797719 h 1362075"/>
                <a:gd name="connsiteX68" fmla="*/ 609600 w 1221581"/>
                <a:gd name="connsiteY68" fmla="*/ 833438 h 1362075"/>
                <a:gd name="connsiteX69" fmla="*/ 626268 w 1221581"/>
                <a:gd name="connsiteY69" fmla="*/ 864394 h 1362075"/>
                <a:gd name="connsiteX70" fmla="*/ 676275 w 1221581"/>
                <a:gd name="connsiteY70" fmla="*/ 919163 h 1362075"/>
                <a:gd name="connsiteX71" fmla="*/ 742950 w 1221581"/>
                <a:gd name="connsiteY71" fmla="*/ 983456 h 1362075"/>
                <a:gd name="connsiteX72" fmla="*/ 797718 w 1221581"/>
                <a:gd name="connsiteY72" fmla="*/ 1038225 h 1362075"/>
                <a:gd name="connsiteX73" fmla="*/ 838200 w 1221581"/>
                <a:gd name="connsiteY73" fmla="*/ 1083469 h 1362075"/>
                <a:gd name="connsiteX74" fmla="*/ 1088231 w 1221581"/>
                <a:gd name="connsiteY74" fmla="*/ 1362075 h 1362075"/>
                <a:gd name="connsiteX75" fmla="*/ 1128712 w 1221581"/>
                <a:gd name="connsiteY75" fmla="*/ 1359694 h 1362075"/>
                <a:gd name="connsiteX76" fmla="*/ 1166812 w 1221581"/>
                <a:gd name="connsiteY76" fmla="*/ 1347788 h 1362075"/>
                <a:gd name="connsiteX77" fmla="*/ 1193006 w 1221581"/>
                <a:gd name="connsiteY77" fmla="*/ 1331119 h 1362075"/>
                <a:gd name="connsiteX78" fmla="*/ 1209675 w 1221581"/>
                <a:gd name="connsiteY78" fmla="*/ 1312069 h 1362075"/>
                <a:gd name="connsiteX79" fmla="*/ 1219200 w 1221581"/>
                <a:gd name="connsiteY79" fmla="*/ 1295400 h 1362075"/>
                <a:gd name="connsiteX80" fmla="*/ 1221581 w 1221581"/>
                <a:gd name="connsiteY80" fmla="*/ 1278731 h 1362075"/>
                <a:gd name="connsiteX81" fmla="*/ 1219200 w 1221581"/>
                <a:gd name="connsiteY81" fmla="*/ 1247775 h 1362075"/>
                <a:gd name="connsiteX82" fmla="*/ 1202531 w 1221581"/>
                <a:gd name="connsiteY82" fmla="*/ 1185863 h 1362075"/>
                <a:gd name="connsiteX83" fmla="*/ 1171575 w 1221581"/>
                <a:gd name="connsiteY83" fmla="*/ 1126331 h 1362075"/>
                <a:gd name="connsiteX84" fmla="*/ 1140618 w 1221581"/>
                <a:gd name="connsiteY84" fmla="*/ 1083469 h 1362075"/>
                <a:gd name="connsiteX85" fmla="*/ 1123950 w 1221581"/>
                <a:gd name="connsiteY85" fmla="*/ 1064419 h 1362075"/>
                <a:gd name="connsiteX86" fmla="*/ 1100137 w 1221581"/>
                <a:gd name="connsiteY86" fmla="*/ 1042988 h 1362075"/>
                <a:gd name="connsiteX87" fmla="*/ 1052512 w 1221581"/>
                <a:gd name="connsiteY87" fmla="*/ 1009650 h 1362075"/>
                <a:gd name="connsiteX88" fmla="*/ 981075 w 1221581"/>
                <a:gd name="connsiteY88" fmla="*/ 966788 h 1362075"/>
                <a:gd name="connsiteX89" fmla="*/ 890587 w 1221581"/>
                <a:gd name="connsiteY89" fmla="*/ 909638 h 1362075"/>
                <a:gd name="connsiteX90" fmla="*/ 800100 w 1221581"/>
                <a:gd name="connsiteY90" fmla="*/ 850106 h 1362075"/>
                <a:gd name="connsiteX91" fmla="*/ 742950 w 1221581"/>
                <a:gd name="connsiteY91" fmla="*/ 802481 h 1362075"/>
                <a:gd name="connsiteX92" fmla="*/ 721518 w 1221581"/>
                <a:gd name="connsiteY92" fmla="*/ 783431 h 1362075"/>
                <a:gd name="connsiteX93" fmla="*/ 721518 w 1221581"/>
                <a:gd name="connsiteY93" fmla="*/ 771525 h 1362075"/>
                <a:gd name="connsiteX94" fmla="*/ 740568 w 1221581"/>
                <a:gd name="connsiteY94" fmla="*/ 738188 h 1362075"/>
                <a:gd name="connsiteX95" fmla="*/ 821531 w 1221581"/>
                <a:gd name="connsiteY95" fmla="*/ 604838 h 1362075"/>
                <a:gd name="connsiteX96" fmla="*/ 850106 w 1221581"/>
                <a:gd name="connsiteY96" fmla="*/ 557213 h 13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1221581" h="1362075">
                  <a:moveTo>
                    <a:pt x="850106" y="557213"/>
                  </a:moveTo>
                  <a:lnTo>
                    <a:pt x="916781" y="447675"/>
                  </a:lnTo>
                  <a:lnTo>
                    <a:pt x="966787" y="371475"/>
                  </a:lnTo>
                  <a:lnTo>
                    <a:pt x="1002506" y="316706"/>
                  </a:lnTo>
                  <a:lnTo>
                    <a:pt x="1014412" y="300038"/>
                  </a:lnTo>
                  <a:lnTo>
                    <a:pt x="1045368" y="276225"/>
                  </a:lnTo>
                  <a:lnTo>
                    <a:pt x="1073943" y="257175"/>
                  </a:lnTo>
                  <a:lnTo>
                    <a:pt x="1107281" y="238125"/>
                  </a:lnTo>
                  <a:lnTo>
                    <a:pt x="1128712" y="226219"/>
                  </a:lnTo>
                  <a:lnTo>
                    <a:pt x="1143000" y="214313"/>
                  </a:lnTo>
                  <a:lnTo>
                    <a:pt x="1152525" y="204788"/>
                  </a:lnTo>
                  <a:lnTo>
                    <a:pt x="1152525" y="178594"/>
                  </a:lnTo>
                  <a:lnTo>
                    <a:pt x="1143000" y="152400"/>
                  </a:lnTo>
                  <a:lnTo>
                    <a:pt x="1109662" y="119063"/>
                  </a:lnTo>
                  <a:lnTo>
                    <a:pt x="1071562" y="85725"/>
                  </a:lnTo>
                  <a:lnTo>
                    <a:pt x="1040606" y="61913"/>
                  </a:lnTo>
                  <a:lnTo>
                    <a:pt x="990600" y="33338"/>
                  </a:lnTo>
                  <a:lnTo>
                    <a:pt x="928687" y="9525"/>
                  </a:lnTo>
                  <a:lnTo>
                    <a:pt x="902493" y="0"/>
                  </a:lnTo>
                  <a:lnTo>
                    <a:pt x="885825" y="0"/>
                  </a:lnTo>
                  <a:lnTo>
                    <a:pt x="866775" y="4763"/>
                  </a:lnTo>
                  <a:lnTo>
                    <a:pt x="826293" y="28575"/>
                  </a:lnTo>
                  <a:lnTo>
                    <a:pt x="776287" y="73819"/>
                  </a:lnTo>
                  <a:lnTo>
                    <a:pt x="754856" y="90488"/>
                  </a:lnTo>
                  <a:lnTo>
                    <a:pt x="657225" y="126206"/>
                  </a:lnTo>
                  <a:lnTo>
                    <a:pt x="414337" y="204788"/>
                  </a:lnTo>
                  <a:lnTo>
                    <a:pt x="342900" y="226219"/>
                  </a:lnTo>
                  <a:lnTo>
                    <a:pt x="290512" y="238125"/>
                  </a:lnTo>
                  <a:lnTo>
                    <a:pt x="250031" y="242888"/>
                  </a:lnTo>
                  <a:lnTo>
                    <a:pt x="219075" y="242888"/>
                  </a:lnTo>
                  <a:lnTo>
                    <a:pt x="178593" y="238125"/>
                  </a:lnTo>
                  <a:lnTo>
                    <a:pt x="145256" y="226219"/>
                  </a:lnTo>
                  <a:lnTo>
                    <a:pt x="121443" y="207169"/>
                  </a:lnTo>
                  <a:lnTo>
                    <a:pt x="95250" y="169069"/>
                  </a:lnTo>
                  <a:lnTo>
                    <a:pt x="80962" y="140494"/>
                  </a:lnTo>
                  <a:lnTo>
                    <a:pt x="59531" y="114300"/>
                  </a:lnTo>
                  <a:lnTo>
                    <a:pt x="45243" y="104775"/>
                  </a:lnTo>
                  <a:lnTo>
                    <a:pt x="38100" y="102394"/>
                  </a:lnTo>
                  <a:lnTo>
                    <a:pt x="23812" y="109538"/>
                  </a:lnTo>
                  <a:lnTo>
                    <a:pt x="9525" y="140494"/>
                  </a:lnTo>
                  <a:lnTo>
                    <a:pt x="0" y="176213"/>
                  </a:lnTo>
                  <a:lnTo>
                    <a:pt x="21431" y="254794"/>
                  </a:lnTo>
                  <a:lnTo>
                    <a:pt x="47625" y="335756"/>
                  </a:lnTo>
                  <a:lnTo>
                    <a:pt x="59531" y="371475"/>
                  </a:lnTo>
                  <a:lnTo>
                    <a:pt x="80962" y="421481"/>
                  </a:lnTo>
                  <a:lnTo>
                    <a:pt x="95250" y="452438"/>
                  </a:lnTo>
                  <a:lnTo>
                    <a:pt x="121443" y="492919"/>
                  </a:lnTo>
                  <a:lnTo>
                    <a:pt x="147637" y="516731"/>
                  </a:lnTo>
                  <a:lnTo>
                    <a:pt x="171450" y="533400"/>
                  </a:lnTo>
                  <a:lnTo>
                    <a:pt x="195262" y="540544"/>
                  </a:lnTo>
                  <a:lnTo>
                    <a:pt x="233362" y="531019"/>
                  </a:lnTo>
                  <a:lnTo>
                    <a:pt x="288131" y="497681"/>
                  </a:lnTo>
                  <a:lnTo>
                    <a:pt x="366712" y="450056"/>
                  </a:lnTo>
                  <a:lnTo>
                    <a:pt x="435768" y="411956"/>
                  </a:lnTo>
                  <a:lnTo>
                    <a:pt x="569118" y="345281"/>
                  </a:lnTo>
                  <a:lnTo>
                    <a:pt x="685800" y="295275"/>
                  </a:lnTo>
                  <a:lnTo>
                    <a:pt x="711993" y="285750"/>
                  </a:lnTo>
                  <a:lnTo>
                    <a:pt x="733425" y="285750"/>
                  </a:lnTo>
                  <a:lnTo>
                    <a:pt x="750093" y="288131"/>
                  </a:lnTo>
                  <a:lnTo>
                    <a:pt x="762000" y="300038"/>
                  </a:lnTo>
                  <a:lnTo>
                    <a:pt x="764381" y="314325"/>
                  </a:lnTo>
                  <a:lnTo>
                    <a:pt x="762000" y="350044"/>
                  </a:lnTo>
                  <a:lnTo>
                    <a:pt x="738187" y="409575"/>
                  </a:lnTo>
                  <a:lnTo>
                    <a:pt x="681037" y="547688"/>
                  </a:lnTo>
                  <a:lnTo>
                    <a:pt x="633412" y="666750"/>
                  </a:lnTo>
                  <a:lnTo>
                    <a:pt x="607218" y="728663"/>
                  </a:lnTo>
                  <a:lnTo>
                    <a:pt x="600075" y="769144"/>
                  </a:lnTo>
                  <a:lnTo>
                    <a:pt x="602456" y="797719"/>
                  </a:lnTo>
                  <a:lnTo>
                    <a:pt x="609600" y="833438"/>
                  </a:lnTo>
                  <a:lnTo>
                    <a:pt x="626268" y="864394"/>
                  </a:lnTo>
                  <a:lnTo>
                    <a:pt x="676275" y="919163"/>
                  </a:lnTo>
                  <a:lnTo>
                    <a:pt x="742950" y="983456"/>
                  </a:lnTo>
                  <a:lnTo>
                    <a:pt x="797718" y="1038225"/>
                  </a:lnTo>
                  <a:lnTo>
                    <a:pt x="838200" y="1083469"/>
                  </a:lnTo>
                  <a:lnTo>
                    <a:pt x="1088231" y="1362075"/>
                  </a:lnTo>
                  <a:lnTo>
                    <a:pt x="1128712" y="1359694"/>
                  </a:lnTo>
                  <a:lnTo>
                    <a:pt x="1166812" y="1347788"/>
                  </a:lnTo>
                  <a:lnTo>
                    <a:pt x="1193006" y="1331119"/>
                  </a:lnTo>
                  <a:lnTo>
                    <a:pt x="1209675" y="1312069"/>
                  </a:lnTo>
                  <a:lnTo>
                    <a:pt x="1219200" y="1295400"/>
                  </a:lnTo>
                  <a:lnTo>
                    <a:pt x="1221581" y="1278731"/>
                  </a:lnTo>
                  <a:lnTo>
                    <a:pt x="1219200" y="1247775"/>
                  </a:lnTo>
                  <a:lnTo>
                    <a:pt x="1202531" y="1185863"/>
                  </a:lnTo>
                  <a:lnTo>
                    <a:pt x="1171575" y="1126331"/>
                  </a:lnTo>
                  <a:lnTo>
                    <a:pt x="1140618" y="1083469"/>
                  </a:lnTo>
                  <a:lnTo>
                    <a:pt x="1123950" y="1064419"/>
                  </a:lnTo>
                  <a:lnTo>
                    <a:pt x="1100137" y="1042988"/>
                  </a:lnTo>
                  <a:lnTo>
                    <a:pt x="1052512" y="1009650"/>
                  </a:lnTo>
                  <a:lnTo>
                    <a:pt x="981075" y="966788"/>
                  </a:lnTo>
                  <a:lnTo>
                    <a:pt x="890587" y="909638"/>
                  </a:lnTo>
                  <a:lnTo>
                    <a:pt x="800100" y="850106"/>
                  </a:lnTo>
                  <a:lnTo>
                    <a:pt x="742950" y="802481"/>
                  </a:lnTo>
                  <a:lnTo>
                    <a:pt x="721518" y="783431"/>
                  </a:lnTo>
                  <a:lnTo>
                    <a:pt x="721518" y="771525"/>
                  </a:lnTo>
                  <a:lnTo>
                    <a:pt x="740568" y="738188"/>
                  </a:lnTo>
                  <a:lnTo>
                    <a:pt x="821531" y="604838"/>
                  </a:lnTo>
                  <a:lnTo>
                    <a:pt x="850106" y="5572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30BCCB3A-8784-4805-B2E6-B2DF0724EB5F}"/>
                </a:ext>
              </a:extLst>
            </p:cNvPr>
            <p:cNvSpPr/>
            <p:nvPr/>
          </p:nvSpPr>
          <p:spPr>
            <a:xfrm>
              <a:off x="2657475" y="4533900"/>
              <a:ext cx="1084263" cy="723900"/>
            </a:xfrm>
            <a:custGeom>
              <a:avLst/>
              <a:gdLst>
                <a:gd name="connsiteX0" fmla="*/ 597694 w 1083469"/>
                <a:gd name="connsiteY0" fmla="*/ 476250 h 723900"/>
                <a:gd name="connsiteX1" fmla="*/ 709613 w 1083469"/>
                <a:gd name="connsiteY1" fmla="*/ 409575 h 723900"/>
                <a:gd name="connsiteX2" fmla="*/ 766763 w 1083469"/>
                <a:gd name="connsiteY2" fmla="*/ 383381 h 723900"/>
                <a:gd name="connsiteX3" fmla="*/ 831056 w 1083469"/>
                <a:gd name="connsiteY3" fmla="*/ 352425 h 723900"/>
                <a:gd name="connsiteX4" fmla="*/ 892969 w 1083469"/>
                <a:gd name="connsiteY4" fmla="*/ 330994 h 723900"/>
                <a:gd name="connsiteX5" fmla="*/ 952500 w 1083469"/>
                <a:gd name="connsiteY5" fmla="*/ 314325 h 723900"/>
                <a:gd name="connsiteX6" fmla="*/ 988219 w 1083469"/>
                <a:gd name="connsiteY6" fmla="*/ 307181 h 723900"/>
                <a:gd name="connsiteX7" fmla="*/ 1007269 w 1083469"/>
                <a:gd name="connsiteY7" fmla="*/ 304800 h 723900"/>
                <a:gd name="connsiteX8" fmla="*/ 1045369 w 1083469"/>
                <a:gd name="connsiteY8" fmla="*/ 302419 h 723900"/>
                <a:gd name="connsiteX9" fmla="*/ 1083469 w 1083469"/>
                <a:gd name="connsiteY9" fmla="*/ 285750 h 723900"/>
                <a:gd name="connsiteX10" fmla="*/ 740569 w 1083469"/>
                <a:gd name="connsiteY10" fmla="*/ 0 h 723900"/>
                <a:gd name="connsiteX11" fmla="*/ 764381 w 1083469"/>
                <a:gd name="connsiteY11" fmla="*/ 42863 h 723900"/>
                <a:gd name="connsiteX12" fmla="*/ 769144 w 1083469"/>
                <a:gd name="connsiteY12" fmla="*/ 71438 h 723900"/>
                <a:gd name="connsiteX13" fmla="*/ 766763 w 1083469"/>
                <a:gd name="connsiteY13" fmla="*/ 104775 h 723900"/>
                <a:gd name="connsiteX14" fmla="*/ 759619 w 1083469"/>
                <a:gd name="connsiteY14" fmla="*/ 138113 h 723900"/>
                <a:gd name="connsiteX15" fmla="*/ 733425 w 1083469"/>
                <a:gd name="connsiteY15" fmla="*/ 180975 h 723900"/>
                <a:gd name="connsiteX16" fmla="*/ 678656 w 1083469"/>
                <a:gd name="connsiteY16" fmla="*/ 233363 h 723900"/>
                <a:gd name="connsiteX17" fmla="*/ 528638 w 1083469"/>
                <a:gd name="connsiteY17" fmla="*/ 352425 h 723900"/>
                <a:gd name="connsiteX18" fmla="*/ 366713 w 1083469"/>
                <a:gd name="connsiteY18" fmla="*/ 469106 h 723900"/>
                <a:gd name="connsiteX19" fmla="*/ 297656 w 1083469"/>
                <a:gd name="connsiteY19" fmla="*/ 511969 h 723900"/>
                <a:gd name="connsiteX20" fmla="*/ 257175 w 1083469"/>
                <a:gd name="connsiteY20" fmla="*/ 535781 h 723900"/>
                <a:gd name="connsiteX21" fmla="*/ 190500 w 1083469"/>
                <a:gd name="connsiteY21" fmla="*/ 564356 h 723900"/>
                <a:gd name="connsiteX22" fmla="*/ 40481 w 1083469"/>
                <a:gd name="connsiteY22" fmla="*/ 626269 h 723900"/>
                <a:gd name="connsiteX23" fmla="*/ 11906 w 1083469"/>
                <a:gd name="connsiteY23" fmla="*/ 638175 h 723900"/>
                <a:gd name="connsiteX24" fmla="*/ 7144 w 1083469"/>
                <a:gd name="connsiteY24" fmla="*/ 654844 h 723900"/>
                <a:gd name="connsiteX25" fmla="*/ 0 w 1083469"/>
                <a:gd name="connsiteY25" fmla="*/ 711994 h 723900"/>
                <a:gd name="connsiteX26" fmla="*/ 161925 w 1083469"/>
                <a:gd name="connsiteY26" fmla="*/ 723900 h 723900"/>
                <a:gd name="connsiteX27" fmla="*/ 342900 w 1083469"/>
                <a:gd name="connsiteY27" fmla="*/ 619125 h 723900"/>
                <a:gd name="connsiteX28" fmla="*/ 597694 w 1083469"/>
                <a:gd name="connsiteY28" fmla="*/ 476250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3469" h="723900">
                  <a:moveTo>
                    <a:pt x="597694" y="476250"/>
                  </a:moveTo>
                  <a:lnTo>
                    <a:pt x="709613" y="409575"/>
                  </a:lnTo>
                  <a:lnTo>
                    <a:pt x="766763" y="383381"/>
                  </a:lnTo>
                  <a:lnTo>
                    <a:pt x="831056" y="352425"/>
                  </a:lnTo>
                  <a:lnTo>
                    <a:pt x="892969" y="330994"/>
                  </a:lnTo>
                  <a:lnTo>
                    <a:pt x="952500" y="314325"/>
                  </a:lnTo>
                  <a:lnTo>
                    <a:pt x="988219" y="307181"/>
                  </a:lnTo>
                  <a:lnTo>
                    <a:pt x="1007269" y="304800"/>
                  </a:lnTo>
                  <a:lnTo>
                    <a:pt x="1045369" y="302419"/>
                  </a:lnTo>
                  <a:lnTo>
                    <a:pt x="1083469" y="285750"/>
                  </a:lnTo>
                  <a:lnTo>
                    <a:pt x="740569" y="0"/>
                  </a:lnTo>
                  <a:lnTo>
                    <a:pt x="764381" y="42863"/>
                  </a:lnTo>
                  <a:lnTo>
                    <a:pt x="769144" y="71438"/>
                  </a:lnTo>
                  <a:lnTo>
                    <a:pt x="766763" y="104775"/>
                  </a:lnTo>
                  <a:lnTo>
                    <a:pt x="759619" y="138113"/>
                  </a:lnTo>
                  <a:lnTo>
                    <a:pt x="733425" y="180975"/>
                  </a:lnTo>
                  <a:lnTo>
                    <a:pt x="678656" y="233363"/>
                  </a:lnTo>
                  <a:lnTo>
                    <a:pt x="528638" y="352425"/>
                  </a:lnTo>
                  <a:lnTo>
                    <a:pt x="366713" y="469106"/>
                  </a:lnTo>
                  <a:lnTo>
                    <a:pt x="297656" y="511969"/>
                  </a:lnTo>
                  <a:lnTo>
                    <a:pt x="257175" y="535781"/>
                  </a:lnTo>
                  <a:lnTo>
                    <a:pt x="190500" y="564356"/>
                  </a:lnTo>
                  <a:lnTo>
                    <a:pt x="40481" y="626269"/>
                  </a:lnTo>
                  <a:lnTo>
                    <a:pt x="11906" y="638175"/>
                  </a:lnTo>
                  <a:lnTo>
                    <a:pt x="7144" y="654844"/>
                  </a:lnTo>
                  <a:lnTo>
                    <a:pt x="0" y="711994"/>
                  </a:lnTo>
                  <a:lnTo>
                    <a:pt x="161925" y="723900"/>
                  </a:lnTo>
                  <a:lnTo>
                    <a:pt x="342900" y="619125"/>
                  </a:lnTo>
                  <a:lnTo>
                    <a:pt x="597694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EC030636-EC12-42FB-8DC8-75917E6FB261}"/>
                </a:ext>
              </a:extLst>
            </p:cNvPr>
            <p:cNvSpPr/>
            <p:nvPr/>
          </p:nvSpPr>
          <p:spPr>
            <a:xfrm>
              <a:off x="2655888" y="5178425"/>
              <a:ext cx="4621212" cy="863600"/>
            </a:xfrm>
            <a:custGeom>
              <a:avLst/>
              <a:gdLst>
                <a:gd name="connsiteX0" fmla="*/ 2148840 w 4621530"/>
                <a:gd name="connsiteY0" fmla="*/ 262890 h 864870"/>
                <a:gd name="connsiteX1" fmla="*/ 1863090 w 4621530"/>
                <a:gd name="connsiteY1" fmla="*/ 198120 h 864870"/>
                <a:gd name="connsiteX2" fmla="*/ 1615440 w 4621530"/>
                <a:gd name="connsiteY2" fmla="*/ 144780 h 864870"/>
                <a:gd name="connsiteX3" fmla="*/ 1405890 w 4621530"/>
                <a:gd name="connsiteY3" fmla="*/ 106680 h 864870"/>
                <a:gd name="connsiteX4" fmla="*/ 1272540 w 4621530"/>
                <a:gd name="connsiteY4" fmla="*/ 83820 h 864870"/>
                <a:gd name="connsiteX5" fmla="*/ 1203960 w 4621530"/>
                <a:gd name="connsiteY5" fmla="*/ 76200 h 864870"/>
                <a:gd name="connsiteX6" fmla="*/ 1047750 w 4621530"/>
                <a:gd name="connsiteY6" fmla="*/ 64770 h 864870"/>
                <a:gd name="connsiteX7" fmla="*/ 708660 w 4621530"/>
                <a:gd name="connsiteY7" fmla="*/ 49530 h 864870"/>
                <a:gd name="connsiteX8" fmla="*/ 377190 w 4621530"/>
                <a:gd name="connsiteY8" fmla="*/ 38100 h 864870"/>
                <a:gd name="connsiteX9" fmla="*/ 213360 w 4621530"/>
                <a:gd name="connsiteY9" fmla="*/ 34290 h 864870"/>
                <a:gd name="connsiteX10" fmla="*/ 15240 w 4621530"/>
                <a:gd name="connsiteY10" fmla="*/ 0 h 864870"/>
                <a:gd name="connsiteX11" fmla="*/ 0 w 4621530"/>
                <a:gd name="connsiteY11" fmla="*/ 83820 h 864870"/>
                <a:gd name="connsiteX12" fmla="*/ 3810 w 4621530"/>
                <a:gd name="connsiteY12" fmla="*/ 144780 h 864870"/>
                <a:gd name="connsiteX13" fmla="*/ 11430 w 4621530"/>
                <a:gd name="connsiteY13" fmla="*/ 217170 h 864870"/>
                <a:gd name="connsiteX14" fmla="*/ 19050 w 4621530"/>
                <a:gd name="connsiteY14" fmla="*/ 243840 h 864870"/>
                <a:gd name="connsiteX15" fmla="*/ 72390 w 4621530"/>
                <a:gd name="connsiteY15" fmla="*/ 259080 h 864870"/>
                <a:gd name="connsiteX16" fmla="*/ 129540 w 4621530"/>
                <a:gd name="connsiteY16" fmla="*/ 266700 h 864870"/>
                <a:gd name="connsiteX17" fmla="*/ 175260 w 4621530"/>
                <a:gd name="connsiteY17" fmla="*/ 259080 h 864870"/>
                <a:gd name="connsiteX18" fmla="*/ 236220 w 4621530"/>
                <a:gd name="connsiteY18" fmla="*/ 240030 h 864870"/>
                <a:gd name="connsiteX19" fmla="*/ 300990 w 4621530"/>
                <a:gd name="connsiteY19" fmla="*/ 224790 h 864870"/>
                <a:gd name="connsiteX20" fmla="*/ 419100 w 4621530"/>
                <a:gd name="connsiteY20" fmla="*/ 217170 h 864870"/>
                <a:gd name="connsiteX21" fmla="*/ 647700 w 4621530"/>
                <a:gd name="connsiteY21" fmla="*/ 217170 h 864870"/>
                <a:gd name="connsiteX22" fmla="*/ 902970 w 4621530"/>
                <a:gd name="connsiteY22" fmla="*/ 224790 h 864870"/>
                <a:gd name="connsiteX23" fmla="*/ 1143000 w 4621530"/>
                <a:gd name="connsiteY23" fmla="*/ 243840 h 864870"/>
                <a:gd name="connsiteX24" fmla="*/ 1398270 w 4621530"/>
                <a:gd name="connsiteY24" fmla="*/ 278130 h 864870"/>
                <a:gd name="connsiteX25" fmla="*/ 1668780 w 4621530"/>
                <a:gd name="connsiteY25" fmla="*/ 342900 h 864870"/>
                <a:gd name="connsiteX26" fmla="*/ 2007870 w 4621530"/>
                <a:gd name="connsiteY26" fmla="*/ 441960 h 864870"/>
                <a:gd name="connsiteX27" fmla="*/ 2423160 w 4621530"/>
                <a:gd name="connsiteY27" fmla="*/ 563880 h 864870"/>
                <a:gd name="connsiteX28" fmla="*/ 2640330 w 4621530"/>
                <a:gd name="connsiteY28" fmla="*/ 632460 h 864870"/>
                <a:gd name="connsiteX29" fmla="*/ 2891790 w 4621530"/>
                <a:gd name="connsiteY29" fmla="*/ 712470 h 864870"/>
                <a:gd name="connsiteX30" fmla="*/ 3063240 w 4621530"/>
                <a:gd name="connsiteY30" fmla="*/ 765810 h 864870"/>
                <a:gd name="connsiteX31" fmla="*/ 3169920 w 4621530"/>
                <a:gd name="connsiteY31" fmla="*/ 800100 h 864870"/>
                <a:gd name="connsiteX32" fmla="*/ 3341370 w 4621530"/>
                <a:gd name="connsiteY32" fmla="*/ 834390 h 864870"/>
                <a:gd name="connsiteX33" fmla="*/ 3509010 w 4621530"/>
                <a:gd name="connsiteY33" fmla="*/ 861060 h 864870"/>
                <a:gd name="connsiteX34" fmla="*/ 3600450 w 4621530"/>
                <a:gd name="connsiteY34" fmla="*/ 864870 h 864870"/>
                <a:gd name="connsiteX35" fmla="*/ 3802380 w 4621530"/>
                <a:gd name="connsiteY35" fmla="*/ 838200 h 864870"/>
                <a:gd name="connsiteX36" fmla="*/ 3970020 w 4621530"/>
                <a:gd name="connsiteY36" fmla="*/ 815340 h 864870"/>
                <a:gd name="connsiteX37" fmla="*/ 4210050 w 4621530"/>
                <a:gd name="connsiteY37" fmla="*/ 758190 h 864870"/>
                <a:gd name="connsiteX38" fmla="*/ 4392930 w 4621530"/>
                <a:gd name="connsiteY38" fmla="*/ 701040 h 864870"/>
                <a:gd name="connsiteX39" fmla="*/ 4545330 w 4621530"/>
                <a:gd name="connsiteY39" fmla="*/ 640080 h 864870"/>
                <a:gd name="connsiteX40" fmla="*/ 4591050 w 4621530"/>
                <a:gd name="connsiteY40" fmla="*/ 617220 h 864870"/>
                <a:gd name="connsiteX41" fmla="*/ 4613910 w 4621530"/>
                <a:gd name="connsiteY41" fmla="*/ 594360 h 864870"/>
                <a:gd name="connsiteX42" fmla="*/ 4621530 w 4621530"/>
                <a:gd name="connsiteY42" fmla="*/ 575310 h 864870"/>
                <a:gd name="connsiteX43" fmla="*/ 4610100 w 4621530"/>
                <a:gd name="connsiteY43" fmla="*/ 560070 h 864870"/>
                <a:gd name="connsiteX44" fmla="*/ 4568190 w 4621530"/>
                <a:gd name="connsiteY44" fmla="*/ 552450 h 864870"/>
                <a:gd name="connsiteX45" fmla="*/ 4373880 w 4621530"/>
                <a:gd name="connsiteY45" fmla="*/ 552450 h 864870"/>
                <a:gd name="connsiteX46" fmla="*/ 4004310 w 4621530"/>
                <a:gd name="connsiteY46" fmla="*/ 541020 h 864870"/>
                <a:gd name="connsiteX47" fmla="*/ 3630930 w 4621530"/>
                <a:gd name="connsiteY47" fmla="*/ 518160 h 864870"/>
                <a:gd name="connsiteX48" fmla="*/ 3345180 w 4621530"/>
                <a:gd name="connsiteY48" fmla="*/ 495300 h 864870"/>
                <a:gd name="connsiteX49" fmla="*/ 3028950 w 4621530"/>
                <a:gd name="connsiteY49" fmla="*/ 461010 h 864870"/>
                <a:gd name="connsiteX50" fmla="*/ 2948940 w 4621530"/>
                <a:gd name="connsiteY50" fmla="*/ 449580 h 864870"/>
                <a:gd name="connsiteX51" fmla="*/ 2827020 w 4621530"/>
                <a:gd name="connsiteY51" fmla="*/ 430530 h 864870"/>
                <a:gd name="connsiteX52" fmla="*/ 2720340 w 4621530"/>
                <a:gd name="connsiteY52" fmla="*/ 407670 h 864870"/>
                <a:gd name="connsiteX53" fmla="*/ 2552700 w 4621530"/>
                <a:gd name="connsiteY53" fmla="*/ 365760 h 864870"/>
                <a:gd name="connsiteX54" fmla="*/ 2404110 w 4621530"/>
                <a:gd name="connsiteY54" fmla="*/ 327660 h 864870"/>
                <a:gd name="connsiteX55" fmla="*/ 2148840 w 4621530"/>
                <a:gd name="connsiteY55" fmla="*/ 262890 h 86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621530" h="864870">
                  <a:moveTo>
                    <a:pt x="2148840" y="262890"/>
                  </a:moveTo>
                  <a:lnTo>
                    <a:pt x="1863090" y="198120"/>
                  </a:lnTo>
                  <a:lnTo>
                    <a:pt x="1615440" y="144780"/>
                  </a:lnTo>
                  <a:lnTo>
                    <a:pt x="1405890" y="106680"/>
                  </a:lnTo>
                  <a:lnTo>
                    <a:pt x="1272540" y="83820"/>
                  </a:lnTo>
                  <a:lnTo>
                    <a:pt x="1203960" y="76200"/>
                  </a:lnTo>
                  <a:lnTo>
                    <a:pt x="1047750" y="64770"/>
                  </a:lnTo>
                  <a:lnTo>
                    <a:pt x="708660" y="49530"/>
                  </a:lnTo>
                  <a:lnTo>
                    <a:pt x="377190" y="38100"/>
                  </a:lnTo>
                  <a:lnTo>
                    <a:pt x="213360" y="34290"/>
                  </a:lnTo>
                  <a:lnTo>
                    <a:pt x="15240" y="0"/>
                  </a:lnTo>
                  <a:lnTo>
                    <a:pt x="0" y="83820"/>
                  </a:lnTo>
                  <a:lnTo>
                    <a:pt x="3810" y="144780"/>
                  </a:lnTo>
                  <a:lnTo>
                    <a:pt x="11430" y="217170"/>
                  </a:lnTo>
                  <a:lnTo>
                    <a:pt x="19050" y="243840"/>
                  </a:lnTo>
                  <a:lnTo>
                    <a:pt x="72390" y="259080"/>
                  </a:lnTo>
                  <a:lnTo>
                    <a:pt x="129540" y="266700"/>
                  </a:lnTo>
                  <a:lnTo>
                    <a:pt x="175260" y="259080"/>
                  </a:lnTo>
                  <a:lnTo>
                    <a:pt x="236220" y="240030"/>
                  </a:lnTo>
                  <a:lnTo>
                    <a:pt x="300990" y="224790"/>
                  </a:lnTo>
                  <a:lnTo>
                    <a:pt x="419100" y="217170"/>
                  </a:lnTo>
                  <a:lnTo>
                    <a:pt x="647700" y="217170"/>
                  </a:lnTo>
                  <a:lnTo>
                    <a:pt x="902970" y="224790"/>
                  </a:lnTo>
                  <a:lnTo>
                    <a:pt x="1143000" y="243840"/>
                  </a:lnTo>
                  <a:lnTo>
                    <a:pt x="1398270" y="278130"/>
                  </a:lnTo>
                  <a:lnTo>
                    <a:pt x="1668780" y="342900"/>
                  </a:lnTo>
                  <a:lnTo>
                    <a:pt x="2007870" y="441960"/>
                  </a:lnTo>
                  <a:lnTo>
                    <a:pt x="2423160" y="563880"/>
                  </a:lnTo>
                  <a:lnTo>
                    <a:pt x="2640330" y="632460"/>
                  </a:lnTo>
                  <a:lnTo>
                    <a:pt x="2891790" y="712470"/>
                  </a:lnTo>
                  <a:lnTo>
                    <a:pt x="3063240" y="765810"/>
                  </a:lnTo>
                  <a:lnTo>
                    <a:pt x="3169920" y="800100"/>
                  </a:lnTo>
                  <a:lnTo>
                    <a:pt x="3341370" y="834390"/>
                  </a:lnTo>
                  <a:lnTo>
                    <a:pt x="3509010" y="861060"/>
                  </a:lnTo>
                  <a:lnTo>
                    <a:pt x="3600450" y="864870"/>
                  </a:lnTo>
                  <a:lnTo>
                    <a:pt x="3802380" y="838200"/>
                  </a:lnTo>
                  <a:lnTo>
                    <a:pt x="3970020" y="815340"/>
                  </a:lnTo>
                  <a:lnTo>
                    <a:pt x="4210050" y="758190"/>
                  </a:lnTo>
                  <a:lnTo>
                    <a:pt x="4392930" y="701040"/>
                  </a:lnTo>
                  <a:lnTo>
                    <a:pt x="4545330" y="640080"/>
                  </a:lnTo>
                  <a:lnTo>
                    <a:pt x="4591050" y="617220"/>
                  </a:lnTo>
                  <a:lnTo>
                    <a:pt x="4613910" y="594360"/>
                  </a:lnTo>
                  <a:lnTo>
                    <a:pt x="4621530" y="575310"/>
                  </a:lnTo>
                  <a:lnTo>
                    <a:pt x="4610100" y="560070"/>
                  </a:lnTo>
                  <a:lnTo>
                    <a:pt x="4568190" y="552450"/>
                  </a:lnTo>
                  <a:lnTo>
                    <a:pt x="4373880" y="552450"/>
                  </a:lnTo>
                  <a:lnTo>
                    <a:pt x="4004310" y="541020"/>
                  </a:lnTo>
                  <a:lnTo>
                    <a:pt x="3630930" y="518160"/>
                  </a:lnTo>
                  <a:lnTo>
                    <a:pt x="3345180" y="495300"/>
                  </a:lnTo>
                  <a:lnTo>
                    <a:pt x="3028950" y="461010"/>
                  </a:lnTo>
                  <a:lnTo>
                    <a:pt x="2948940" y="449580"/>
                  </a:lnTo>
                  <a:lnTo>
                    <a:pt x="2827020" y="430530"/>
                  </a:lnTo>
                  <a:lnTo>
                    <a:pt x="2720340" y="407670"/>
                  </a:lnTo>
                  <a:lnTo>
                    <a:pt x="2552700" y="365760"/>
                  </a:lnTo>
                  <a:lnTo>
                    <a:pt x="2404110" y="327660"/>
                  </a:lnTo>
                  <a:lnTo>
                    <a:pt x="2148840" y="2628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816D1DE7-DC47-4798-860B-19B911C237A4}"/>
              </a:ext>
            </a:extLst>
          </p:cNvPr>
          <p:cNvSpPr/>
          <p:nvPr/>
        </p:nvSpPr>
        <p:spPr>
          <a:xfrm>
            <a:off x="2665413" y="2600325"/>
            <a:ext cx="1790700" cy="569913"/>
          </a:xfrm>
          <a:custGeom>
            <a:avLst/>
            <a:gdLst>
              <a:gd name="connsiteX0" fmla="*/ 1340644 w 1790700"/>
              <a:gd name="connsiteY0" fmla="*/ 307181 h 569119"/>
              <a:gd name="connsiteX1" fmla="*/ 1166812 w 1790700"/>
              <a:gd name="connsiteY1" fmla="*/ 345281 h 569119"/>
              <a:gd name="connsiteX2" fmla="*/ 1009650 w 1790700"/>
              <a:gd name="connsiteY2" fmla="*/ 378619 h 569119"/>
              <a:gd name="connsiteX3" fmla="*/ 719137 w 1790700"/>
              <a:gd name="connsiteY3" fmla="*/ 454819 h 569119"/>
              <a:gd name="connsiteX4" fmla="*/ 554831 w 1790700"/>
              <a:gd name="connsiteY4" fmla="*/ 504825 h 569119"/>
              <a:gd name="connsiteX5" fmla="*/ 459581 w 1790700"/>
              <a:gd name="connsiteY5" fmla="*/ 540544 h 569119"/>
              <a:gd name="connsiteX6" fmla="*/ 400050 w 1790700"/>
              <a:gd name="connsiteY6" fmla="*/ 566738 h 569119"/>
              <a:gd name="connsiteX7" fmla="*/ 383381 w 1790700"/>
              <a:gd name="connsiteY7" fmla="*/ 569119 h 569119"/>
              <a:gd name="connsiteX8" fmla="*/ 345281 w 1790700"/>
              <a:gd name="connsiteY8" fmla="*/ 569119 h 569119"/>
              <a:gd name="connsiteX9" fmla="*/ 314325 w 1790700"/>
              <a:gd name="connsiteY9" fmla="*/ 559594 h 569119"/>
              <a:gd name="connsiteX10" fmla="*/ 280987 w 1790700"/>
              <a:gd name="connsiteY10" fmla="*/ 542925 h 569119"/>
              <a:gd name="connsiteX11" fmla="*/ 211931 w 1790700"/>
              <a:gd name="connsiteY11" fmla="*/ 495300 h 569119"/>
              <a:gd name="connsiteX12" fmla="*/ 140494 w 1790700"/>
              <a:gd name="connsiteY12" fmla="*/ 440531 h 569119"/>
              <a:gd name="connsiteX13" fmla="*/ 73819 w 1790700"/>
              <a:gd name="connsiteY13" fmla="*/ 373856 h 569119"/>
              <a:gd name="connsiteX14" fmla="*/ 28575 w 1790700"/>
              <a:gd name="connsiteY14" fmla="*/ 328613 h 569119"/>
              <a:gd name="connsiteX15" fmla="*/ 7144 w 1790700"/>
              <a:gd name="connsiteY15" fmla="*/ 304800 h 569119"/>
              <a:gd name="connsiteX16" fmla="*/ 0 w 1790700"/>
              <a:gd name="connsiteY16" fmla="*/ 290513 h 569119"/>
              <a:gd name="connsiteX17" fmla="*/ 0 w 1790700"/>
              <a:gd name="connsiteY17" fmla="*/ 276225 h 569119"/>
              <a:gd name="connsiteX18" fmla="*/ 0 w 1790700"/>
              <a:gd name="connsiteY18" fmla="*/ 261938 h 569119"/>
              <a:gd name="connsiteX19" fmla="*/ 7144 w 1790700"/>
              <a:gd name="connsiteY19" fmla="*/ 250031 h 569119"/>
              <a:gd name="connsiteX20" fmla="*/ 21431 w 1790700"/>
              <a:gd name="connsiteY20" fmla="*/ 247650 h 569119"/>
              <a:gd name="connsiteX21" fmla="*/ 42862 w 1790700"/>
              <a:gd name="connsiteY21" fmla="*/ 254794 h 569119"/>
              <a:gd name="connsiteX22" fmla="*/ 80962 w 1790700"/>
              <a:gd name="connsiteY22" fmla="*/ 273844 h 569119"/>
              <a:gd name="connsiteX23" fmla="*/ 119062 w 1790700"/>
              <a:gd name="connsiteY23" fmla="*/ 288131 h 569119"/>
              <a:gd name="connsiteX24" fmla="*/ 169069 w 1790700"/>
              <a:gd name="connsiteY24" fmla="*/ 304800 h 569119"/>
              <a:gd name="connsiteX25" fmla="*/ 209550 w 1790700"/>
              <a:gd name="connsiteY25" fmla="*/ 316706 h 569119"/>
              <a:gd name="connsiteX26" fmla="*/ 259556 w 1790700"/>
              <a:gd name="connsiteY26" fmla="*/ 326231 h 569119"/>
              <a:gd name="connsiteX27" fmla="*/ 311944 w 1790700"/>
              <a:gd name="connsiteY27" fmla="*/ 333375 h 569119"/>
              <a:gd name="connsiteX28" fmla="*/ 352425 w 1790700"/>
              <a:gd name="connsiteY28" fmla="*/ 338138 h 569119"/>
              <a:gd name="connsiteX29" fmla="*/ 385762 w 1790700"/>
              <a:gd name="connsiteY29" fmla="*/ 338138 h 569119"/>
              <a:gd name="connsiteX30" fmla="*/ 433387 w 1790700"/>
              <a:gd name="connsiteY30" fmla="*/ 335756 h 569119"/>
              <a:gd name="connsiteX31" fmla="*/ 497681 w 1790700"/>
              <a:gd name="connsiteY31" fmla="*/ 326231 h 569119"/>
              <a:gd name="connsiteX32" fmla="*/ 673894 w 1790700"/>
              <a:gd name="connsiteY32" fmla="*/ 288131 h 569119"/>
              <a:gd name="connsiteX33" fmla="*/ 823912 w 1790700"/>
              <a:gd name="connsiteY33" fmla="*/ 245269 h 569119"/>
              <a:gd name="connsiteX34" fmla="*/ 1007269 w 1790700"/>
              <a:gd name="connsiteY34" fmla="*/ 197644 h 569119"/>
              <a:gd name="connsiteX35" fmla="*/ 1164431 w 1790700"/>
              <a:gd name="connsiteY35" fmla="*/ 150019 h 569119"/>
              <a:gd name="connsiteX36" fmla="*/ 1231106 w 1790700"/>
              <a:gd name="connsiteY36" fmla="*/ 123825 h 569119"/>
              <a:gd name="connsiteX37" fmla="*/ 1312069 w 1790700"/>
              <a:gd name="connsiteY37" fmla="*/ 88106 h 569119"/>
              <a:gd name="connsiteX38" fmla="*/ 1364456 w 1790700"/>
              <a:gd name="connsiteY38" fmla="*/ 61913 h 569119"/>
              <a:gd name="connsiteX39" fmla="*/ 1400175 w 1790700"/>
              <a:gd name="connsiteY39" fmla="*/ 40481 h 569119"/>
              <a:gd name="connsiteX40" fmla="*/ 1435894 w 1790700"/>
              <a:gd name="connsiteY40" fmla="*/ 23813 h 569119"/>
              <a:gd name="connsiteX41" fmla="*/ 1471612 w 1790700"/>
              <a:gd name="connsiteY41" fmla="*/ 7144 h 569119"/>
              <a:gd name="connsiteX42" fmla="*/ 1502569 w 1790700"/>
              <a:gd name="connsiteY42" fmla="*/ 0 h 569119"/>
              <a:gd name="connsiteX43" fmla="*/ 1562100 w 1790700"/>
              <a:gd name="connsiteY43" fmla="*/ 4763 h 569119"/>
              <a:gd name="connsiteX44" fmla="*/ 1633537 w 1790700"/>
              <a:gd name="connsiteY44" fmla="*/ 21431 h 569119"/>
              <a:gd name="connsiteX45" fmla="*/ 1688306 w 1790700"/>
              <a:gd name="connsiteY45" fmla="*/ 40481 h 569119"/>
              <a:gd name="connsiteX46" fmla="*/ 1726406 w 1790700"/>
              <a:gd name="connsiteY46" fmla="*/ 61913 h 569119"/>
              <a:gd name="connsiteX47" fmla="*/ 1757362 w 1790700"/>
              <a:gd name="connsiteY47" fmla="*/ 80963 h 569119"/>
              <a:gd name="connsiteX48" fmla="*/ 1776412 w 1790700"/>
              <a:gd name="connsiteY48" fmla="*/ 97631 h 569119"/>
              <a:gd name="connsiteX49" fmla="*/ 1785937 w 1790700"/>
              <a:gd name="connsiteY49" fmla="*/ 111919 h 569119"/>
              <a:gd name="connsiteX50" fmla="*/ 1790700 w 1790700"/>
              <a:gd name="connsiteY50" fmla="*/ 130969 h 569119"/>
              <a:gd name="connsiteX51" fmla="*/ 1790700 w 1790700"/>
              <a:gd name="connsiteY51" fmla="*/ 159544 h 569119"/>
              <a:gd name="connsiteX52" fmla="*/ 1785937 w 1790700"/>
              <a:gd name="connsiteY52" fmla="*/ 183356 h 569119"/>
              <a:gd name="connsiteX53" fmla="*/ 1774031 w 1790700"/>
              <a:gd name="connsiteY53" fmla="*/ 202406 h 569119"/>
              <a:gd name="connsiteX54" fmla="*/ 1752600 w 1790700"/>
              <a:gd name="connsiteY54" fmla="*/ 216694 h 569119"/>
              <a:gd name="connsiteX55" fmla="*/ 1707356 w 1790700"/>
              <a:gd name="connsiteY55" fmla="*/ 233363 h 569119"/>
              <a:gd name="connsiteX56" fmla="*/ 1652587 w 1790700"/>
              <a:gd name="connsiteY56" fmla="*/ 245269 h 569119"/>
              <a:gd name="connsiteX57" fmla="*/ 1585912 w 1790700"/>
              <a:gd name="connsiteY57" fmla="*/ 254794 h 569119"/>
              <a:gd name="connsiteX58" fmla="*/ 1488281 w 1790700"/>
              <a:gd name="connsiteY58" fmla="*/ 273844 h 569119"/>
              <a:gd name="connsiteX59" fmla="*/ 1340644 w 1790700"/>
              <a:gd name="connsiteY59" fmla="*/ 307181 h 569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790700" h="569119">
                <a:moveTo>
                  <a:pt x="1340644" y="307181"/>
                </a:moveTo>
                <a:lnTo>
                  <a:pt x="1166812" y="345281"/>
                </a:lnTo>
                <a:lnTo>
                  <a:pt x="1009650" y="378619"/>
                </a:lnTo>
                <a:lnTo>
                  <a:pt x="719137" y="454819"/>
                </a:lnTo>
                <a:lnTo>
                  <a:pt x="554831" y="504825"/>
                </a:lnTo>
                <a:lnTo>
                  <a:pt x="459581" y="540544"/>
                </a:lnTo>
                <a:lnTo>
                  <a:pt x="400050" y="566738"/>
                </a:lnTo>
                <a:lnTo>
                  <a:pt x="383381" y="569119"/>
                </a:lnTo>
                <a:lnTo>
                  <a:pt x="345281" y="569119"/>
                </a:lnTo>
                <a:lnTo>
                  <a:pt x="314325" y="559594"/>
                </a:lnTo>
                <a:lnTo>
                  <a:pt x="280987" y="542925"/>
                </a:lnTo>
                <a:lnTo>
                  <a:pt x="211931" y="495300"/>
                </a:lnTo>
                <a:lnTo>
                  <a:pt x="140494" y="440531"/>
                </a:lnTo>
                <a:lnTo>
                  <a:pt x="73819" y="373856"/>
                </a:lnTo>
                <a:lnTo>
                  <a:pt x="28575" y="328613"/>
                </a:lnTo>
                <a:lnTo>
                  <a:pt x="7144" y="304800"/>
                </a:lnTo>
                <a:lnTo>
                  <a:pt x="0" y="290513"/>
                </a:lnTo>
                <a:lnTo>
                  <a:pt x="0" y="276225"/>
                </a:lnTo>
                <a:lnTo>
                  <a:pt x="0" y="261938"/>
                </a:lnTo>
                <a:lnTo>
                  <a:pt x="7144" y="250031"/>
                </a:lnTo>
                <a:lnTo>
                  <a:pt x="21431" y="247650"/>
                </a:lnTo>
                <a:lnTo>
                  <a:pt x="42862" y="254794"/>
                </a:lnTo>
                <a:lnTo>
                  <a:pt x="80962" y="273844"/>
                </a:lnTo>
                <a:lnTo>
                  <a:pt x="119062" y="288131"/>
                </a:lnTo>
                <a:lnTo>
                  <a:pt x="169069" y="304800"/>
                </a:lnTo>
                <a:lnTo>
                  <a:pt x="209550" y="316706"/>
                </a:lnTo>
                <a:lnTo>
                  <a:pt x="259556" y="326231"/>
                </a:lnTo>
                <a:lnTo>
                  <a:pt x="311944" y="333375"/>
                </a:lnTo>
                <a:lnTo>
                  <a:pt x="352425" y="338138"/>
                </a:lnTo>
                <a:lnTo>
                  <a:pt x="385762" y="338138"/>
                </a:lnTo>
                <a:lnTo>
                  <a:pt x="433387" y="335756"/>
                </a:lnTo>
                <a:lnTo>
                  <a:pt x="497681" y="326231"/>
                </a:lnTo>
                <a:lnTo>
                  <a:pt x="673894" y="288131"/>
                </a:lnTo>
                <a:lnTo>
                  <a:pt x="823912" y="245269"/>
                </a:lnTo>
                <a:lnTo>
                  <a:pt x="1007269" y="197644"/>
                </a:lnTo>
                <a:lnTo>
                  <a:pt x="1164431" y="150019"/>
                </a:lnTo>
                <a:lnTo>
                  <a:pt x="1231106" y="123825"/>
                </a:lnTo>
                <a:lnTo>
                  <a:pt x="1312069" y="88106"/>
                </a:lnTo>
                <a:lnTo>
                  <a:pt x="1364456" y="61913"/>
                </a:lnTo>
                <a:lnTo>
                  <a:pt x="1400175" y="40481"/>
                </a:lnTo>
                <a:lnTo>
                  <a:pt x="1435894" y="23813"/>
                </a:lnTo>
                <a:lnTo>
                  <a:pt x="1471612" y="7144"/>
                </a:lnTo>
                <a:lnTo>
                  <a:pt x="1502569" y="0"/>
                </a:lnTo>
                <a:lnTo>
                  <a:pt x="1562100" y="4763"/>
                </a:lnTo>
                <a:lnTo>
                  <a:pt x="1633537" y="21431"/>
                </a:lnTo>
                <a:lnTo>
                  <a:pt x="1688306" y="40481"/>
                </a:lnTo>
                <a:lnTo>
                  <a:pt x="1726406" y="61913"/>
                </a:lnTo>
                <a:lnTo>
                  <a:pt x="1757362" y="80963"/>
                </a:lnTo>
                <a:lnTo>
                  <a:pt x="1776412" y="97631"/>
                </a:lnTo>
                <a:lnTo>
                  <a:pt x="1785937" y="111919"/>
                </a:lnTo>
                <a:lnTo>
                  <a:pt x="1790700" y="130969"/>
                </a:lnTo>
                <a:lnTo>
                  <a:pt x="1790700" y="159544"/>
                </a:lnTo>
                <a:lnTo>
                  <a:pt x="1785937" y="183356"/>
                </a:lnTo>
                <a:lnTo>
                  <a:pt x="1774031" y="202406"/>
                </a:lnTo>
                <a:lnTo>
                  <a:pt x="1752600" y="216694"/>
                </a:lnTo>
                <a:lnTo>
                  <a:pt x="1707356" y="233363"/>
                </a:lnTo>
                <a:lnTo>
                  <a:pt x="1652587" y="245269"/>
                </a:lnTo>
                <a:lnTo>
                  <a:pt x="1585912" y="254794"/>
                </a:lnTo>
                <a:lnTo>
                  <a:pt x="1488281" y="273844"/>
                </a:lnTo>
                <a:lnTo>
                  <a:pt x="1340644" y="3071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800B0D87-1B1E-4505-AD73-AC8E412298E0}"/>
              </a:ext>
            </a:extLst>
          </p:cNvPr>
          <p:cNvSpPr/>
          <p:nvPr/>
        </p:nvSpPr>
        <p:spPr>
          <a:xfrm>
            <a:off x="5437188" y="1609725"/>
            <a:ext cx="561975" cy="1020763"/>
          </a:xfrm>
          <a:custGeom>
            <a:avLst/>
            <a:gdLst>
              <a:gd name="connsiteX0" fmla="*/ 483394 w 561975"/>
              <a:gd name="connsiteY0" fmla="*/ 797719 h 1021556"/>
              <a:gd name="connsiteX1" fmla="*/ 459581 w 561975"/>
              <a:gd name="connsiteY1" fmla="*/ 992981 h 1021556"/>
              <a:gd name="connsiteX2" fmla="*/ 245269 w 561975"/>
              <a:gd name="connsiteY2" fmla="*/ 1021556 h 1021556"/>
              <a:gd name="connsiteX3" fmla="*/ 242887 w 561975"/>
              <a:gd name="connsiteY3" fmla="*/ 878681 h 1021556"/>
              <a:gd name="connsiteX4" fmla="*/ 233362 w 561975"/>
              <a:gd name="connsiteY4" fmla="*/ 647700 h 1021556"/>
              <a:gd name="connsiteX5" fmla="*/ 223837 w 561975"/>
              <a:gd name="connsiteY5" fmla="*/ 433388 h 1021556"/>
              <a:gd name="connsiteX6" fmla="*/ 221456 w 561975"/>
              <a:gd name="connsiteY6" fmla="*/ 338138 h 1021556"/>
              <a:gd name="connsiteX7" fmla="*/ 219075 w 561975"/>
              <a:gd name="connsiteY7" fmla="*/ 288131 h 1021556"/>
              <a:gd name="connsiteX8" fmla="*/ 214312 w 561975"/>
              <a:gd name="connsiteY8" fmla="*/ 257175 h 1021556"/>
              <a:gd name="connsiteX9" fmla="*/ 207169 w 561975"/>
              <a:gd name="connsiteY9" fmla="*/ 238125 h 1021556"/>
              <a:gd name="connsiteX10" fmla="*/ 188119 w 561975"/>
              <a:gd name="connsiteY10" fmla="*/ 211931 h 1021556"/>
              <a:gd name="connsiteX11" fmla="*/ 150019 w 561975"/>
              <a:gd name="connsiteY11" fmla="*/ 169069 h 1021556"/>
              <a:gd name="connsiteX12" fmla="*/ 126206 w 561975"/>
              <a:gd name="connsiteY12" fmla="*/ 142875 h 1021556"/>
              <a:gd name="connsiteX13" fmla="*/ 95250 w 561975"/>
              <a:gd name="connsiteY13" fmla="*/ 116681 h 1021556"/>
              <a:gd name="connsiteX14" fmla="*/ 71437 w 561975"/>
              <a:gd name="connsiteY14" fmla="*/ 102394 h 1021556"/>
              <a:gd name="connsiteX15" fmla="*/ 47625 w 561975"/>
              <a:gd name="connsiteY15" fmla="*/ 92869 h 1021556"/>
              <a:gd name="connsiteX16" fmla="*/ 21431 w 561975"/>
              <a:gd name="connsiteY16" fmla="*/ 83344 h 1021556"/>
              <a:gd name="connsiteX17" fmla="*/ 7144 w 561975"/>
              <a:gd name="connsiteY17" fmla="*/ 69056 h 1021556"/>
              <a:gd name="connsiteX18" fmla="*/ 0 w 561975"/>
              <a:gd name="connsiteY18" fmla="*/ 52388 h 1021556"/>
              <a:gd name="connsiteX19" fmla="*/ 2381 w 561975"/>
              <a:gd name="connsiteY19" fmla="*/ 30956 h 1021556"/>
              <a:gd name="connsiteX20" fmla="*/ 9525 w 561975"/>
              <a:gd name="connsiteY20" fmla="*/ 16669 h 1021556"/>
              <a:gd name="connsiteX21" fmla="*/ 30956 w 561975"/>
              <a:gd name="connsiteY21" fmla="*/ 4763 h 1021556"/>
              <a:gd name="connsiteX22" fmla="*/ 78581 w 561975"/>
              <a:gd name="connsiteY22" fmla="*/ 0 h 1021556"/>
              <a:gd name="connsiteX23" fmla="*/ 111919 w 561975"/>
              <a:gd name="connsiteY23" fmla="*/ 0 h 1021556"/>
              <a:gd name="connsiteX24" fmla="*/ 157162 w 561975"/>
              <a:gd name="connsiteY24" fmla="*/ 4763 h 1021556"/>
              <a:gd name="connsiteX25" fmla="*/ 200025 w 561975"/>
              <a:gd name="connsiteY25" fmla="*/ 14288 h 1021556"/>
              <a:gd name="connsiteX26" fmla="*/ 245269 w 561975"/>
              <a:gd name="connsiteY26" fmla="*/ 30956 h 1021556"/>
              <a:gd name="connsiteX27" fmla="*/ 285750 w 561975"/>
              <a:gd name="connsiteY27" fmla="*/ 50006 h 1021556"/>
              <a:gd name="connsiteX28" fmla="*/ 347662 w 561975"/>
              <a:gd name="connsiteY28" fmla="*/ 85725 h 1021556"/>
              <a:gd name="connsiteX29" fmla="*/ 397669 w 561975"/>
              <a:gd name="connsiteY29" fmla="*/ 116681 h 1021556"/>
              <a:gd name="connsiteX30" fmla="*/ 459581 w 561975"/>
              <a:gd name="connsiteY30" fmla="*/ 161925 h 1021556"/>
              <a:gd name="connsiteX31" fmla="*/ 497681 w 561975"/>
              <a:gd name="connsiteY31" fmla="*/ 195263 h 1021556"/>
              <a:gd name="connsiteX32" fmla="*/ 528637 w 561975"/>
              <a:gd name="connsiteY32" fmla="*/ 228600 h 1021556"/>
              <a:gd name="connsiteX33" fmla="*/ 547687 w 561975"/>
              <a:gd name="connsiteY33" fmla="*/ 254794 h 1021556"/>
              <a:gd name="connsiteX34" fmla="*/ 557212 w 561975"/>
              <a:gd name="connsiteY34" fmla="*/ 278606 h 1021556"/>
              <a:gd name="connsiteX35" fmla="*/ 561975 w 561975"/>
              <a:gd name="connsiteY35" fmla="*/ 304800 h 1021556"/>
              <a:gd name="connsiteX36" fmla="*/ 559594 w 561975"/>
              <a:gd name="connsiteY36" fmla="*/ 333375 h 1021556"/>
              <a:gd name="connsiteX37" fmla="*/ 547687 w 561975"/>
              <a:gd name="connsiteY37" fmla="*/ 373856 h 1021556"/>
              <a:gd name="connsiteX38" fmla="*/ 526256 w 561975"/>
              <a:gd name="connsiteY38" fmla="*/ 419100 h 1021556"/>
              <a:gd name="connsiteX39" fmla="*/ 511969 w 561975"/>
              <a:gd name="connsiteY39" fmla="*/ 454819 h 1021556"/>
              <a:gd name="connsiteX40" fmla="*/ 502444 w 561975"/>
              <a:gd name="connsiteY40" fmla="*/ 485775 h 1021556"/>
              <a:gd name="connsiteX41" fmla="*/ 497681 w 561975"/>
              <a:gd name="connsiteY41" fmla="*/ 542925 h 1021556"/>
              <a:gd name="connsiteX42" fmla="*/ 490537 w 561975"/>
              <a:gd name="connsiteY42" fmla="*/ 616744 h 1021556"/>
              <a:gd name="connsiteX43" fmla="*/ 490537 w 561975"/>
              <a:gd name="connsiteY43" fmla="*/ 681038 h 1021556"/>
              <a:gd name="connsiteX44" fmla="*/ 488156 w 561975"/>
              <a:gd name="connsiteY44" fmla="*/ 719138 h 1021556"/>
              <a:gd name="connsiteX45" fmla="*/ 483394 w 561975"/>
              <a:gd name="connsiteY45" fmla="*/ 797719 h 1021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61975" h="1021556">
                <a:moveTo>
                  <a:pt x="483394" y="797719"/>
                </a:moveTo>
                <a:lnTo>
                  <a:pt x="459581" y="992981"/>
                </a:lnTo>
                <a:lnTo>
                  <a:pt x="245269" y="1021556"/>
                </a:lnTo>
                <a:lnTo>
                  <a:pt x="242887" y="878681"/>
                </a:lnTo>
                <a:lnTo>
                  <a:pt x="233362" y="647700"/>
                </a:lnTo>
                <a:lnTo>
                  <a:pt x="223837" y="433388"/>
                </a:lnTo>
                <a:cubicBezTo>
                  <a:pt x="223043" y="401638"/>
                  <a:pt x="222250" y="369888"/>
                  <a:pt x="221456" y="338138"/>
                </a:cubicBezTo>
                <a:lnTo>
                  <a:pt x="219075" y="288131"/>
                </a:lnTo>
                <a:lnTo>
                  <a:pt x="214312" y="257175"/>
                </a:lnTo>
                <a:lnTo>
                  <a:pt x="207169" y="238125"/>
                </a:lnTo>
                <a:lnTo>
                  <a:pt x="188119" y="211931"/>
                </a:lnTo>
                <a:lnTo>
                  <a:pt x="150019" y="169069"/>
                </a:lnTo>
                <a:lnTo>
                  <a:pt x="126206" y="142875"/>
                </a:lnTo>
                <a:lnTo>
                  <a:pt x="95250" y="116681"/>
                </a:lnTo>
                <a:lnTo>
                  <a:pt x="71437" y="102394"/>
                </a:lnTo>
                <a:lnTo>
                  <a:pt x="47625" y="92869"/>
                </a:lnTo>
                <a:lnTo>
                  <a:pt x="21431" y="83344"/>
                </a:lnTo>
                <a:lnTo>
                  <a:pt x="7144" y="69056"/>
                </a:lnTo>
                <a:lnTo>
                  <a:pt x="0" y="52388"/>
                </a:lnTo>
                <a:lnTo>
                  <a:pt x="2381" y="30956"/>
                </a:lnTo>
                <a:lnTo>
                  <a:pt x="9525" y="16669"/>
                </a:lnTo>
                <a:lnTo>
                  <a:pt x="30956" y="4763"/>
                </a:lnTo>
                <a:lnTo>
                  <a:pt x="78581" y="0"/>
                </a:lnTo>
                <a:lnTo>
                  <a:pt x="111919" y="0"/>
                </a:lnTo>
                <a:lnTo>
                  <a:pt x="157162" y="4763"/>
                </a:lnTo>
                <a:lnTo>
                  <a:pt x="200025" y="14288"/>
                </a:lnTo>
                <a:lnTo>
                  <a:pt x="245269" y="30956"/>
                </a:lnTo>
                <a:lnTo>
                  <a:pt x="285750" y="50006"/>
                </a:lnTo>
                <a:lnTo>
                  <a:pt x="347662" y="85725"/>
                </a:lnTo>
                <a:lnTo>
                  <a:pt x="397669" y="116681"/>
                </a:lnTo>
                <a:lnTo>
                  <a:pt x="459581" y="161925"/>
                </a:lnTo>
                <a:lnTo>
                  <a:pt x="497681" y="195263"/>
                </a:lnTo>
                <a:lnTo>
                  <a:pt x="528637" y="228600"/>
                </a:lnTo>
                <a:lnTo>
                  <a:pt x="547687" y="254794"/>
                </a:lnTo>
                <a:lnTo>
                  <a:pt x="557212" y="278606"/>
                </a:lnTo>
                <a:lnTo>
                  <a:pt x="561975" y="304800"/>
                </a:lnTo>
                <a:lnTo>
                  <a:pt x="559594" y="333375"/>
                </a:lnTo>
                <a:lnTo>
                  <a:pt x="547687" y="373856"/>
                </a:lnTo>
                <a:lnTo>
                  <a:pt x="526256" y="419100"/>
                </a:lnTo>
                <a:lnTo>
                  <a:pt x="511969" y="454819"/>
                </a:lnTo>
                <a:lnTo>
                  <a:pt x="502444" y="485775"/>
                </a:lnTo>
                <a:lnTo>
                  <a:pt x="497681" y="542925"/>
                </a:lnTo>
                <a:lnTo>
                  <a:pt x="490537" y="616744"/>
                </a:lnTo>
                <a:lnTo>
                  <a:pt x="490537" y="681038"/>
                </a:lnTo>
                <a:lnTo>
                  <a:pt x="488156" y="719138"/>
                </a:lnTo>
                <a:lnTo>
                  <a:pt x="483394" y="7977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3C012C71-A495-4446-A6C0-8D934515595C}"/>
              </a:ext>
            </a:extLst>
          </p:cNvPr>
          <p:cNvSpPr/>
          <p:nvPr/>
        </p:nvSpPr>
        <p:spPr>
          <a:xfrm rot="16200000">
            <a:off x="1540669" y="3455194"/>
            <a:ext cx="4332287" cy="568325"/>
          </a:xfrm>
          <a:custGeom>
            <a:avLst/>
            <a:gdLst>
              <a:gd name="connsiteX0" fmla="*/ 2614936 w 4332022"/>
              <a:gd name="connsiteY0" fmla="*/ 426169 h 566846"/>
              <a:gd name="connsiteX1" fmla="*/ 2321169 w 4332022"/>
              <a:gd name="connsiteY1" fmla="*/ 430306 h 566846"/>
              <a:gd name="connsiteX2" fmla="*/ 2238418 w 4332022"/>
              <a:gd name="connsiteY2" fmla="*/ 438581 h 566846"/>
              <a:gd name="connsiteX3" fmla="*/ 2081191 w 4332022"/>
              <a:gd name="connsiteY3" fmla="*/ 426169 h 566846"/>
              <a:gd name="connsiteX4" fmla="*/ 1588822 w 4332022"/>
              <a:gd name="connsiteY4" fmla="*/ 438581 h 566846"/>
              <a:gd name="connsiteX5" fmla="*/ 1224717 w 4332022"/>
              <a:gd name="connsiteY5" fmla="*/ 446857 h 566846"/>
              <a:gd name="connsiteX6" fmla="*/ 873025 w 4332022"/>
              <a:gd name="connsiteY6" fmla="*/ 450994 h 566846"/>
              <a:gd name="connsiteX7" fmla="*/ 591671 w 4332022"/>
              <a:gd name="connsiteY7" fmla="*/ 450994 h 566846"/>
              <a:gd name="connsiteX8" fmla="*/ 500644 w 4332022"/>
              <a:gd name="connsiteY8" fmla="*/ 438581 h 566846"/>
              <a:gd name="connsiteX9" fmla="*/ 384793 w 4332022"/>
              <a:gd name="connsiteY9" fmla="*/ 409619 h 566846"/>
              <a:gd name="connsiteX10" fmla="*/ 285492 w 4332022"/>
              <a:gd name="connsiteY10" fmla="*/ 380656 h 566846"/>
              <a:gd name="connsiteX11" fmla="*/ 211016 w 4332022"/>
              <a:gd name="connsiteY11" fmla="*/ 347555 h 566846"/>
              <a:gd name="connsiteX12" fmla="*/ 153090 w 4332022"/>
              <a:gd name="connsiteY12" fmla="*/ 318592 h 566846"/>
              <a:gd name="connsiteX13" fmla="*/ 95164 w 4332022"/>
              <a:gd name="connsiteY13" fmla="*/ 289629 h 566846"/>
              <a:gd name="connsiteX14" fmla="*/ 37238 w 4332022"/>
              <a:gd name="connsiteY14" fmla="*/ 252391 h 566846"/>
              <a:gd name="connsiteX15" fmla="*/ 12413 w 4332022"/>
              <a:gd name="connsiteY15" fmla="*/ 227566 h 566846"/>
              <a:gd name="connsiteX16" fmla="*/ 0 w 4332022"/>
              <a:gd name="connsiteY16" fmla="*/ 194466 h 566846"/>
              <a:gd name="connsiteX17" fmla="*/ 4138 w 4332022"/>
              <a:gd name="connsiteY17" fmla="*/ 157228 h 566846"/>
              <a:gd name="connsiteX18" fmla="*/ 20688 w 4332022"/>
              <a:gd name="connsiteY18" fmla="*/ 136540 h 566846"/>
              <a:gd name="connsiteX19" fmla="*/ 66201 w 4332022"/>
              <a:gd name="connsiteY19" fmla="*/ 111714 h 566846"/>
              <a:gd name="connsiteX20" fmla="*/ 128264 w 4332022"/>
              <a:gd name="connsiteY20" fmla="*/ 86889 h 566846"/>
              <a:gd name="connsiteX21" fmla="*/ 165502 w 4332022"/>
              <a:gd name="connsiteY21" fmla="*/ 62064 h 566846"/>
              <a:gd name="connsiteX22" fmla="*/ 599946 w 4332022"/>
              <a:gd name="connsiteY22" fmla="*/ 165503 h 566846"/>
              <a:gd name="connsiteX23" fmla="*/ 628909 w 4332022"/>
              <a:gd name="connsiteY23" fmla="*/ 177915 h 566846"/>
              <a:gd name="connsiteX24" fmla="*/ 682697 w 4332022"/>
              <a:gd name="connsiteY24" fmla="*/ 194466 h 566846"/>
              <a:gd name="connsiteX25" fmla="*/ 732348 w 4332022"/>
              <a:gd name="connsiteY25" fmla="*/ 202741 h 566846"/>
              <a:gd name="connsiteX26" fmla="*/ 827511 w 4332022"/>
              <a:gd name="connsiteY26" fmla="*/ 211016 h 566846"/>
              <a:gd name="connsiteX27" fmla="*/ 959913 w 4332022"/>
              <a:gd name="connsiteY27" fmla="*/ 211016 h 566846"/>
              <a:gd name="connsiteX28" fmla="*/ 1125416 w 4332022"/>
              <a:gd name="connsiteY28" fmla="*/ 215153 h 566846"/>
              <a:gd name="connsiteX29" fmla="*/ 1270230 w 4332022"/>
              <a:gd name="connsiteY29" fmla="*/ 215153 h 566846"/>
              <a:gd name="connsiteX30" fmla="*/ 1539171 w 4332022"/>
              <a:gd name="connsiteY30" fmla="*/ 223428 h 566846"/>
              <a:gd name="connsiteX31" fmla="*/ 1899139 w 4332022"/>
              <a:gd name="connsiteY31" fmla="*/ 227566 h 566846"/>
              <a:gd name="connsiteX32" fmla="*/ 2089466 w 4332022"/>
              <a:gd name="connsiteY32" fmla="*/ 227566 h 566846"/>
              <a:gd name="connsiteX33" fmla="*/ 2325307 w 4332022"/>
              <a:gd name="connsiteY33" fmla="*/ 227566 h 566846"/>
              <a:gd name="connsiteX34" fmla="*/ 2933528 w 4332022"/>
              <a:gd name="connsiteY34" fmla="*/ 227566 h 566846"/>
              <a:gd name="connsiteX35" fmla="*/ 3074205 w 4332022"/>
              <a:gd name="connsiteY35" fmla="*/ 223428 h 566846"/>
              <a:gd name="connsiteX36" fmla="*/ 3103168 w 4332022"/>
              <a:gd name="connsiteY36" fmla="*/ 227566 h 566846"/>
              <a:gd name="connsiteX37" fmla="*/ 3421759 w 4332022"/>
              <a:gd name="connsiteY37" fmla="*/ 223428 h 566846"/>
              <a:gd name="connsiteX38" fmla="*/ 3707251 w 4332022"/>
              <a:gd name="connsiteY38" fmla="*/ 215153 h 566846"/>
              <a:gd name="connsiteX39" fmla="*/ 3893441 w 4332022"/>
              <a:gd name="connsiteY39" fmla="*/ 206878 h 566846"/>
              <a:gd name="connsiteX40" fmla="*/ 3980330 w 4332022"/>
              <a:gd name="connsiteY40" fmla="*/ 202741 h 566846"/>
              <a:gd name="connsiteX41" fmla="*/ 4021705 w 4332022"/>
              <a:gd name="connsiteY41" fmla="*/ 194466 h 566846"/>
              <a:gd name="connsiteX42" fmla="*/ 4071356 w 4332022"/>
              <a:gd name="connsiteY42" fmla="*/ 182053 h 566846"/>
              <a:gd name="connsiteX43" fmla="*/ 4100319 w 4332022"/>
              <a:gd name="connsiteY43" fmla="*/ 165503 h 566846"/>
              <a:gd name="connsiteX44" fmla="*/ 4129282 w 4332022"/>
              <a:gd name="connsiteY44" fmla="*/ 144815 h 566846"/>
              <a:gd name="connsiteX45" fmla="*/ 4178932 w 4332022"/>
              <a:gd name="connsiteY45" fmla="*/ 86889 h 566846"/>
              <a:gd name="connsiteX46" fmla="*/ 4224445 w 4332022"/>
              <a:gd name="connsiteY46" fmla="*/ 28963 h 566846"/>
              <a:gd name="connsiteX47" fmla="*/ 4236858 w 4332022"/>
              <a:gd name="connsiteY47" fmla="*/ 8276 h 566846"/>
              <a:gd name="connsiteX48" fmla="*/ 4249271 w 4332022"/>
              <a:gd name="connsiteY48" fmla="*/ 0 h 566846"/>
              <a:gd name="connsiteX49" fmla="*/ 4274096 w 4332022"/>
              <a:gd name="connsiteY49" fmla="*/ 0 h 566846"/>
              <a:gd name="connsiteX50" fmla="*/ 4303059 w 4332022"/>
              <a:gd name="connsiteY50" fmla="*/ 0 h 566846"/>
              <a:gd name="connsiteX51" fmla="*/ 4319609 w 4332022"/>
              <a:gd name="connsiteY51" fmla="*/ 8276 h 566846"/>
              <a:gd name="connsiteX52" fmla="*/ 4327884 w 4332022"/>
              <a:gd name="connsiteY52" fmla="*/ 20688 h 566846"/>
              <a:gd name="connsiteX53" fmla="*/ 4332022 w 4332022"/>
              <a:gd name="connsiteY53" fmla="*/ 53789 h 566846"/>
              <a:gd name="connsiteX54" fmla="*/ 4327884 w 4332022"/>
              <a:gd name="connsiteY54" fmla="*/ 111714 h 566846"/>
              <a:gd name="connsiteX55" fmla="*/ 4311334 w 4332022"/>
              <a:gd name="connsiteY55" fmla="*/ 190328 h 566846"/>
              <a:gd name="connsiteX56" fmla="*/ 4274096 w 4332022"/>
              <a:gd name="connsiteY56" fmla="*/ 306180 h 566846"/>
              <a:gd name="connsiteX57" fmla="*/ 4228583 w 4332022"/>
              <a:gd name="connsiteY57" fmla="*/ 405481 h 566846"/>
              <a:gd name="connsiteX58" fmla="*/ 4183070 w 4332022"/>
              <a:gd name="connsiteY58" fmla="*/ 463407 h 566846"/>
              <a:gd name="connsiteX59" fmla="*/ 4149969 w 4332022"/>
              <a:gd name="connsiteY59" fmla="*/ 504782 h 566846"/>
              <a:gd name="connsiteX60" fmla="*/ 4096181 w 4332022"/>
              <a:gd name="connsiteY60" fmla="*/ 542020 h 566846"/>
              <a:gd name="connsiteX61" fmla="*/ 4058943 w 4332022"/>
              <a:gd name="connsiteY61" fmla="*/ 558571 h 566846"/>
              <a:gd name="connsiteX62" fmla="*/ 4013430 w 4332022"/>
              <a:gd name="connsiteY62" fmla="*/ 566846 h 566846"/>
              <a:gd name="connsiteX63" fmla="*/ 3984467 w 4332022"/>
              <a:gd name="connsiteY63" fmla="*/ 562708 h 566846"/>
              <a:gd name="connsiteX64" fmla="*/ 3922404 w 4332022"/>
              <a:gd name="connsiteY64" fmla="*/ 546158 h 566846"/>
              <a:gd name="connsiteX65" fmla="*/ 3889303 w 4332022"/>
              <a:gd name="connsiteY65" fmla="*/ 533745 h 566846"/>
              <a:gd name="connsiteX66" fmla="*/ 3843790 w 4332022"/>
              <a:gd name="connsiteY66" fmla="*/ 513057 h 566846"/>
              <a:gd name="connsiteX67" fmla="*/ 3790002 w 4332022"/>
              <a:gd name="connsiteY67" fmla="*/ 496507 h 566846"/>
              <a:gd name="connsiteX68" fmla="*/ 3736214 w 4332022"/>
              <a:gd name="connsiteY68" fmla="*/ 479957 h 566846"/>
              <a:gd name="connsiteX69" fmla="*/ 3657600 w 4332022"/>
              <a:gd name="connsiteY69" fmla="*/ 463407 h 566846"/>
              <a:gd name="connsiteX70" fmla="*/ 3578987 w 4332022"/>
              <a:gd name="connsiteY70" fmla="*/ 455132 h 566846"/>
              <a:gd name="connsiteX71" fmla="*/ 3463135 w 4332022"/>
              <a:gd name="connsiteY71" fmla="*/ 450994 h 566846"/>
              <a:gd name="connsiteX72" fmla="*/ 3260395 w 4332022"/>
              <a:gd name="connsiteY72" fmla="*/ 434444 h 566846"/>
              <a:gd name="connsiteX73" fmla="*/ 3111443 w 4332022"/>
              <a:gd name="connsiteY73" fmla="*/ 430306 h 566846"/>
              <a:gd name="connsiteX74" fmla="*/ 2983178 w 4332022"/>
              <a:gd name="connsiteY74" fmla="*/ 426169 h 566846"/>
              <a:gd name="connsiteX75" fmla="*/ 2614936 w 4332022"/>
              <a:gd name="connsiteY75" fmla="*/ 426169 h 566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4332022" h="566846">
                <a:moveTo>
                  <a:pt x="2614936" y="426169"/>
                </a:moveTo>
                <a:lnTo>
                  <a:pt x="2321169" y="430306"/>
                </a:lnTo>
                <a:lnTo>
                  <a:pt x="2238418" y="438581"/>
                </a:lnTo>
                <a:lnTo>
                  <a:pt x="2081191" y="426169"/>
                </a:lnTo>
                <a:lnTo>
                  <a:pt x="1588822" y="438581"/>
                </a:lnTo>
                <a:lnTo>
                  <a:pt x="1224717" y="446857"/>
                </a:lnTo>
                <a:lnTo>
                  <a:pt x="873025" y="450994"/>
                </a:lnTo>
                <a:lnTo>
                  <a:pt x="591671" y="450994"/>
                </a:lnTo>
                <a:lnTo>
                  <a:pt x="500644" y="438581"/>
                </a:lnTo>
                <a:lnTo>
                  <a:pt x="384793" y="409619"/>
                </a:lnTo>
                <a:lnTo>
                  <a:pt x="285492" y="380656"/>
                </a:lnTo>
                <a:lnTo>
                  <a:pt x="211016" y="347555"/>
                </a:lnTo>
                <a:lnTo>
                  <a:pt x="153090" y="318592"/>
                </a:lnTo>
                <a:lnTo>
                  <a:pt x="95164" y="289629"/>
                </a:lnTo>
                <a:lnTo>
                  <a:pt x="37238" y="252391"/>
                </a:lnTo>
                <a:lnTo>
                  <a:pt x="12413" y="227566"/>
                </a:lnTo>
                <a:lnTo>
                  <a:pt x="0" y="194466"/>
                </a:lnTo>
                <a:lnTo>
                  <a:pt x="4138" y="157228"/>
                </a:lnTo>
                <a:lnTo>
                  <a:pt x="20688" y="136540"/>
                </a:lnTo>
                <a:lnTo>
                  <a:pt x="66201" y="111714"/>
                </a:lnTo>
                <a:lnTo>
                  <a:pt x="128264" y="86889"/>
                </a:lnTo>
                <a:lnTo>
                  <a:pt x="165502" y="62064"/>
                </a:lnTo>
                <a:lnTo>
                  <a:pt x="599946" y="165503"/>
                </a:lnTo>
                <a:lnTo>
                  <a:pt x="628909" y="177915"/>
                </a:lnTo>
                <a:lnTo>
                  <a:pt x="682697" y="194466"/>
                </a:lnTo>
                <a:lnTo>
                  <a:pt x="732348" y="202741"/>
                </a:lnTo>
                <a:lnTo>
                  <a:pt x="827511" y="211016"/>
                </a:lnTo>
                <a:lnTo>
                  <a:pt x="959913" y="211016"/>
                </a:lnTo>
                <a:lnTo>
                  <a:pt x="1125416" y="215153"/>
                </a:lnTo>
                <a:lnTo>
                  <a:pt x="1270230" y="215153"/>
                </a:lnTo>
                <a:lnTo>
                  <a:pt x="1539171" y="223428"/>
                </a:lnTo>
                <a:lnTo>
                  <a:pt x="1899139" y="227566"/>
                </a:lnTo>
                <a:lnTo>
                  <a:pt x="2089466" y="227566"/>
                </a:lnTo>
                <a:lnTo>
                  <a:pt x="2325307" y="227566"/>
                </a:lnTo>
                <a:lnTo>
                  <a:pt x="2933528" y="227566"/>
                </a:lnTo>
                <a:lnTo>
                  <a:pt x="3074205" y="223428"/>
                </a:lnTo>
                <a:lnTo>
                  <a:pt x="3103168" y="227566"/>
                </a:lnTo>
                <a:lnTo>
                  <a:pt x="3421759" y="223428"/>
                </a:lnTo>
                <a:lnTo>
                  <a:pt x="3707251" y="215153"/>
                </a:lnTo>
                <a:lnTo>
                  <a:pt x="3893441" y="206878"/>
                </a:lnTo>
                <a:lnTo>
                  <a:pt x="3980330" y="202741"/>
                </a:lnTo>
                <a:lnTo>
                  <a:pt x="4021705" y="194466"/>
                </a:lnTo>
                <a:lnTo>
                  <a:pt x="4071356" y="182053"/>
                </a:lnTo>
                <a:lnTo>
                  <a:pt x="4100319" y="165503"/>
                </a:lnTo>
                <a:lnTo>
                  <a:pt x="4129282" y="144815"/>
                </a:lnTo>
                <a:lnTo>
                  <a:pt x="4178932" y="86889"/>
                </a:lnTo>
                <a:lnTo>
                  <a:pt x="4224445" y="28963"/>
                </a:lnTo>
                <a:lnTo>
                  <a:pt x="4236858" y="8276"/>
                </a:lnTo>
                <a:lnTo>
                  <a:pt x="4249271" y="0"/>
                </a:lnTo>
                <a:lnTo>
                  <a:pt x="4274096" y="0"/>
                </a:lnTo>
                <a:lnTo>
                  <a:pt x="4303059" y="0"/>
                </a:lnTo>
                <a:lnTo>
                  <a:pt x="4319609" y="8276"/>
                </a:lnTo>
                <a:lnTo>
                  <a:pt x="4327884" y="20688"/>
                </a:lnTo>
                <a:lnTo>
                  <a:pt x="4332022" y="53789"/>
                </a:lnTo>
                <a:lnTo>
                  <a:pt x="4327884" y="111714"/>
                </a:lnTo>
                <a:lnTo>
                  <a:pt x="4311334" y="190328"/>
                </a:lnTo>
                <a:lnTo>
                  <a:pt x="4274096" y="306180"/>
                </a:lnTo>
                <a:lnTo>
                  <a:pt x="4228583" y="405481"/>
                </a:lnTo>
                <a:lnTo>
                  <a:pt x="4183070" y="463407"/>
                </a:lnTo>
                <a:lnTo>
                  <a:pt x="4149969" y="504782"/>
                </a:lnTo>
                <a:lnTo>
                  <a:pt x="4096181" y="542020"/>
                </a:lnTo>
                <a:lnTo>
                  <a:pt x="4058943" y="558571"/>
                </a:lnTo>
                <a:lnTo>
                  <a:pt x="4013430" y="566846"/>
                </a:lnTo>
                <a:lnTo>
                  <a:pt x="3984467" y="562708"/>
                </a:lnTo>
                <a:lnTo>
                  <a:pt x="3922404" y="546158"/>
                </a:lnTo>
                <a:lnTo>
                  <a:pt x="3889303" y="533745"/>
                </a:lnTo>
                <a:lnTo>
                  <a:pt x="3843790" y="513057"/>
                </a:lnTo>
                <a:lnTo>
                  <a:pt x="3790002" y="496507"/>
                </a:lnTo>
                <a:lnTo>
                  <a:pt x="3736214" y="479957"/>
                </a:lnTo>
                <a:lnTo>
                  <a:pt x="3657600" y="463407"/>
                </a:lnTo>
                <a:lnTo>
                  <a:pt x="3578987" y="455132"/>
                </a:lnTo>
                <a:lnTo>
                  <a:pt x="3463135" y="450994"/>
                </a:lnTo>
                <a:lnTo>
                  <a:pt x="3260395" y="434444"/>
                </a:lnTo>
                <a:lnTo>
                  <a:pt x="3111443" y="430306"/>
                </a:lnTo>
                <a:lnTo>
                  <a:pt x="2983178" y="426169"/>
                </a:lnTo>
                <a:lnTo>
                  <a:pt x="2614936" y="4261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34E838DE-FF2D-4351-AFA9-66CF61132F5F}"/>
              </a:ext>
            </a:extLst>
          </p:cNvPr>
          <p:cNvSpPr/>
          <p:nvPr/>
        </p:nvSpPr>
        <p:spPr>
          <a:xfrm>
            <a:off x="3009900" y="5199063"/>
            <a:ext cx="630238" cy="584200"/>
          </a:xfrm>
          <a:custGeom>
            <a:avLst/>
            <a:gdLst>
              <a:gd name="connsiteX0" fmla="*/ 209550 w 631031"/>
              <a:gd name="connsiteY0" fmla="*/ 88106 h 585787"/>
              <a:gd name="connsiteX1" fmla="*/ 340519 w 631031"/>
              <a:gd name="connsiteY1" fmla="*/ 140494 h 585787"/>
              <a:gd name="connsiteX2" fmla="*/ 385763 w 631031"/>
              <a:gd name="connsiteY2" fmla="*/ 154781 h 585787"/>
              <a:gd name="connsiteX3" fmla="*/ 440531 w 631031"/>
              <a:gd name="connsiteY3" fmla="*/ 169069 h 585787"/>
              <a:gd name="connsiteX4" fmla="*/ 473869 w 631031"/>
              <a:gd name="connsiteY4" fmla="*/ 173831 h 585787"/>
              <a:gd name="connsiteX5" fmla="*/ 502444 w 631031"/>
              <a:gd name="connsiteY5" fmla="*/ 173831 h 585787"/>
              <a:gd name="connsiteX6" fmla="*/ 533400 w 631031"/>
              <a:gd name="connsiteY6" fmla="*/ 166687 h 585787"/>
              <a:gd name="connsiteX7" fmla="*/ 552450 w 631031"/>
              <a:gd name="connsiteY7" fmla="*/ 147637 h 585787"/>
              <a:gd name="connsiteX8" fmla="*/ 631031 w 631031"/>
              <a:gd name="connsiteY8" fmla="*/ 42862 h 585787"/>
              <a:gd name="connsiteX9" fmla="*/ 552450 w 631031"/>
              <a:gd name="connsiteY9" fmla="*/ 585787 h 585787"/>
              <a:gd name="connsiteX10" fmla="*/ 481013 w 631031"/>
              <a:gd name="connsiteY10" fmla="*/ 547687 h 585787"/>
              <a:gd name="connsiteX11" fmla="*/ 431006 w 631031"/>
              <a:gd name="connsiteY11" fmla="*/ 492919 h 585787"/>
              <a:gd name="connsiteX12" fmla="*/ 383381 w 631031"/>
              <a:gd name="connsiteY12" fmla="*/ 435769 h 585787"/>
              <a:gd name="connsiteX13" fmla="*/ 304800 w 631031"/>
              <a:gd name="connsiteY13" fmla="*/ 352425 h 585787"/>
              <a:gd name="connsiteX14" fmla="*/ 202406 w 631031"/>
              <a:gd name="connsiteY14" fmla="*/ 252412 h 585787"/>
              <a:gd name="connsiteX15" fmla="*/ 97631 w 631031"/>
              <a:gd name="connsiteY15" fmla="*/ 142875 h 585787"/>
              <a:gd name="connsiteX16" fmla="*/ 47625 w 631031"/>
              <a:gd name="connsiteY16" fmla="*/ 95250 h 585787"/>
              <a:gd name="connsiteX17" fmla="*/ 19050 w 631031"/>
              <a:gd name="connsiteY17" fmla="*/ 69056 h 585787"/>
              <a:gd name="connsiteX18" fmla="*/ 9525 w 631031"/>
              <a:gd name="connsiteY18" fmla="*/ 54769 h 585787"/>
              <a:gd name="connsiteX19" fmla="*/ 2381 w 631031"/>
              <a:gd name="connsiteY19" fmla="*/ 40481 h 585787"/>
              <a:gd name="connsiteX20" fmla="*/ 0 w 631031"/>
              <a:gd name="connsiteY20" fmla="*/ 21431 h 585787"/>
              <a:gd name="connsiteX21" fmla="*/ 4763 w 631031"/>
              <a:gd name="connsiteY21" fmla="*/ 7144 h 585787"/>
              <a:gd name="connsiteX22" fmla="*/ 14288 w 631031"/>
              <a:gd name="connsiteY22" fmla="*/ 0 h 585787"/>
              <a:gd name="connsiteX23" fmla="*/ 33338 w 631031"/>
              <a:gd name="connsiteY23" fmla="*/ 2381 h 585787"/>
              <a:gd name="connsiteX24" fmla="*/ 64294 w 631031"/>
              <a:gd name="connsiteY24" fmla="*/ 16669 h 585787"/>
              <a:gd name="connsiteX25" fmla="*/ 209550 w 631031"/>
              <a:gd name="connsiteY25" fmla="*/ 88106 h 58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31031" h="585787">
                <a:moveTo>
                  <a:pt x="209550" y="88106"/>
                </a:moveTo>
                <a:lnTo>
                  <a:pt x="340519" y="140494"/>
                </a:lnTo>
                <a:lnTo>
                  <a:pt x="385763" y="154781"/>
                </a:lnTo>
                <a:lnTo>
                  <a:pt x="440531" y="169069"/>
                </a:lnTo>
                <a:lnTo>
                  <a:pt x="473869" y="173831"/>
                </a:lnTo>
                <a:lnTo>
                  <a:pt x="502444" y="173831"/>
                </a:lnTo>
                <a:lnTo>
                  <a:pt x="533400" y="166687"/>
                </a:lnTo>
                <a:lnTo>
                  <a:pt x="552450" y="147637"/>
                </a:lnTo>
                <a:lnTo>
                  <a:pt x="631031" y="42862"/>
                </a:lnTo>
                <a:lnTo>
                  <a:pt x="552450" y="585787"/>
                </a:lnTo>
                <a:lnTo>
                  <a:pt x="481013" y="547687"/>
                </a:lnTo>
                <a:lnTo>
                  <a:pt x="431006" y="492919"/>
                </a:lnTo>
                <a:lnTo>
                  <a:pt x="383381" y="435769"/>
                </a:lnTo>
                <a:lnTo>
                  <a:pt x="304800" y="352425"/>
                </a:lnTo>
                <a:lnTo>
                  <a:pt x="202406" y="252412"/>
                </a:lnTo>
                <a:lnTo>
                  <a:pt x="97631" y="142875"/>
                </a:lnTo>
                <a:lnTo>
                  <a:pt x="47625" y="95250"/>
                </a:lnTo>
                <a:lnTo>
                  <a:pt x="19050" y="69056"/>
                </a:lnTo>
                <a:lnTo>
                  <a:pt x="9525" y="54769"/>
                </a:lnTo>
                <a:lnTo>
                  <a:pt x="2381" y="40481"/>
                </a:lnTo>
                <a:lnTo>
                  <a:pt x="0" y="21431"/>
                </a:lnTo>
                <a:lnTo>
                  <a:pt x="4763" y="7144"/>
                </a:lnTo>
                <a:lnTo>
                  <a:pt x="14288" y="0"/>
                </a:lnTo>
                <a:lnTo>
                  <a:pt x="33338" y="2381"/>
                </a:lnTo>
                <a:lnTo>
                  <a:pt x="64294" y="16669"/>
                </a:lnTo>
                <a:lnTo>
                  <a:pt x="209550" y="881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23D99A36-8E7C-4E05-9DE8-3FC7F594BDDE}"/>
              </a:ext>
            </a:extLst>
          </p:cNvPr>
          <p:cNvSpPr/>
          <p:nvPr/>
        </p:nvSpPr>
        <p:spPr>
          <a:xfrm>
            <a:off x="2551113" y="3316288"/>
            <a:ext cx="1785937" cy="1322387"/>
          </a:xfrm>
          <a:custGeom>
            <a:avLst/>
            <a:gdLst>
              <a:gd name="connsiteX0" fmla="*/ 935831 w 1785937"/>
              <a:gd name="connsiteY0" fmla="*/ 828675 h 1321594"/>
              <a:gd name="connsiteX1" fmla="*/ 757237 w 1785937"/>
              <a:gd name="connsiteY1" fmla="*/ 954882 h 1321594"/>
              <a:gd name="connsiteX2" fmla="*/ 607219 w 1785937"/>
              <a:gd name="connsiteY2" fmla="*/ 1062038 h 1321594"/>
              <a:gd name="connsiteX3" fmla="*/ 502444 w 1785937"/>
              <a:gd name="connsiteY3" fmla="*/ 1135857 h 1321594"/>
              <a:gd name="connsiteX4" fmla="*/ 476250 w 1785937"/>
              <a:gd name="connsiteY4" fmla="*/ 1162050 h 1321594"/>
              <a:gd name="connsiteX5" fmla="*/ 440531 w 1785937"/>
              <a:gd name="connsiteY5" fmla="*/ 1200150 h 1321594"/>
              <a:gd name="connsiteX6" fmla="*/ 419100 w 1785937"/>
              <a:gd name="connsiteY6" fmla="*/ 1231107 h 1321594"/>
              <a:gd name="connsiteX7" fmla="*/ 383381 w 1785937"/>
              <a:gd name="connsiteY7" fmla="*/ 1285875 h 1321594"/>
              <a:gd name="connsiteX8" fmla="*/ 369094 w 1785937"/>
              <a:gd name="connsiteY8" fmla="*/ 1304925 h 1321594"/>
              <a:gd name="connsiteX9" fmla="*/ 352425 w 1785937"/>
              <a:gd name="connsiteY9" fmla="*/ 1316832 h 1321594"/>
              <a:gd name="connsiteX10" fmla="*/ 330994 w 1785937"/>
              <a:gd name="connsiteY10" fmla="*/ 1321594 h 1321594"/>
              <a:gd name="connsiteX11" fmla="*/ 302419 w 1785937"/>
              <a:gd name="connsiteY11" fmla="*/ 1321594 h 1321594"/>
              <a:gd name="connsiteX12" fmla="*/ 276225 w 1785937"/>
              <a:gd name="connsiteY12" fmla="*/ 1314450 h 1321594"/>
              <a:gd name="connsiteX13" fmla="*/ 254794 w 1785937"/>
              <a:gd name="connsiteY13" fmla="*/ 1302544 h 1321594"/>
              <a:gd name="connsiteX14" fmla="*/ 219075 w 1785937"/>
              <a:gd name="connsiteY14" fmla="*/ 1271588 h 1321594"/>
              <a:gd name="connsiteX15" fmla="*/ 173831 w 1785937"/>
              <a:gd name="connsiteY15" fmla="*/ 1223963 h 1321594"/>
              <a:gd name="connsiteX16" fmla="*/ 142875 w 1785937"/>
              <a:gd name="connsiteY16" fmla="*/ 1188244 h 1321594"/>
              <a:gd name="connsiteX17" fmla="*/ 119062 w 1785937"/>
              <a:gd name="connsiteY17" fmla="*/ 1145382 h 1321594"/>
              <a:gd name="connsiteX18" fmla="*/ 80962 w 1785937"/>
              <a:gd name="connsiteY18" fmla="*/ 1071563 h 1321594"/>
              <a:gd name="connsiteX19" fmla="*/ 45244 w 1785937"/>
              <a:gd name="connsiteY19" fmla="*/ 997744 h 1321594"/>
              <a:gd name="connsiteX20" fmla="*/ 14287 w 1785937"/>
              <a:gd name="connsiteY20" fmla="*/ 940594 h 1321594"/>
              <a:gd name="connsiteX21" fmla="*/ 2381 w 1785937"/>
              <a:gd name="connsiteY21" fmla="*/ 914400 h 1321594"/>
              <a:gd name="connsiteX22" fmla="*/ 0 w 1785937"/>
              <a:gd name="connsiteY22" fmla="*/ 892969 h 1321594"/>
              <a:gd name="connsiteX23" fmla="*/ 9525 w 1785937"/>
              <a:gd name="connsiteY23" fmla="*/ 878682 h 1321594"/>
              <a:gd name="connsiteX24" fmla="*/ 23812 w 1785937"/>
              <a:gd name="connsiteY24" fmla="*/ 873919 h 1321594"/>
              <a:gd name="connsiteX25" fmla="*/ 42862 w 1785937"/>
              <a:gd name="connsiteY25" fmla="*/ 881063 h 1321594"/>
              <a:gd name="connsiteX26" fmla="*/ 69056 w 1785937"/>
              <a:gd name="connsiteY26" fmla="*/ 909638 h 1321594"/>
              <a:gd name="connsiteX27" fmla="*/ 92869 w 1785937"/>
              <a:gd name="connsiteY27" fmla="*/ 931069 h 1321594"/>
              <a:gd name="connsiteX28" fmla="*/ 126206 w 1785937"/>
              <a:gd name="connsiteY28" fmla="*/ 952500 h 1321594"/>
              <a:gd name="connsiteX29" fmla="*/ 152400 w 1785937"/>
              <a:gd name="connsiteY29" fmla="*/ 964407 h 1321594"/>
              <a:gd name="connsiteX30" fmla="*/ 192881 w 1785937"/>
              <a:gd name="connsiteY30" fmla="*/ 973932 h 1321594"/>
              <a:gd name="connsiteX31" fmla="*/ 235744 w 1785937"/>
              <a:gd name="connsiteY31" fmla="*/ 971550 h 1321594"/>
              <a:gd name="connsiteX32" fmla="*/ 278606 w 1785937"/>
              <a:gd name="connsiteY32" fmla="*/ 959644 h 1321594"/>
              <a:gd name="connsiteX33" fmla="*/ 330994 w 1785937"/>
              <a:gd name="connsiteY33" fmla="*/ 928688 h 1321594"/>
              <a:gd name="connsiteX34" fmla="*/ 481012 w 1785937"/>
              <a:gd name="connsiteY34" fmla="*/ 847725 h 1321594"/>
              <a:gd name="connsiteX35" fmla="*/ 688181 w 1785937"/>
              <a:gd name="connsiteY35" fmla="*/ 726282 h 1321594"/>
              <a:gd name="connsiteX36" fmla="*/ 871537 w 1785937"/>
              <a:gd name="connsiteY36" fmla="*/ 607219 h 1321594"/>
              <a:gd name="connsiteX37" fmla="*/ 973931 w 1785937"/>
              <a:gd name="connsiteY37" fmla="*/ 540544 h 1321594"/>
              <a:gd name="connsiteX38" fmla="*/ 1119187 w 1785937"/>
              <a:gd name="connsiteY38" fmla="*/ 457200 h 1321594"/>
              <a:gd name="connsiteX39" fmla="*/ 1281112 w 1785937"/>
              <a:gd name="connsiteY39" fmla="*/ 328613 h 1321594"/>
              <a:gd name="connsiteX40" fmla="*/ 1390650 w 1785937"/>
              <a:gd name="connsiteY40" fmla="*/ 247650 h 1321594"/>
              <a:gd name="connsiteX41" fmla="*/ 1509712 w 1785937"/>
              <a:gd name="connsiteY41" fmla="*/ 159544 h 1321594"/>
              <a:gd name="connsiteX42" fmla="*/ 1643062 w 1785937"/>
              <a:gd name="connsiteY42" fmla="*/ 59532 h 1321594"/>
              <a:gd name="connsiteX43" fmla="*/ 1704975 w 1785937"/>
              <a:gd name="connsiteY43" fmla="*/ 11907 h 1321594"/>
              <a:gd name="connsiteX44" fmla="*/ 1724025 w 1785937"/>
              <a:gd name="connsiteY44" fmla="*/ 0 h 1321594"/>
              <a:gd name="connsiteX45" fmla="*/ 1740694 w 1785937"/>
              <a:gd name="connsiteY45" fmla="*/ 0 h 1321594"/>
              <a:gd name="connsiteX46" fmla="*/ 1766887 w 1785937"/>
              <a:gd name="connsiteY46" fmla="*/ 4763 h 1321594"/>
              <a:gd name="connsiteX47" fmla="*/ 1781175 w 1785937"/>
              <a:gd name="connsiteY47" fmla="*/ 11907 h 1321594"/>
              <a:gd name="connsiteX48" fmla="*/ 1785937 w 1785937"/>
              <a:gd name="connsiteY48" fmla="*/ 21432 h 1321594"/>
              <a:gd name="connsiteX49" fmla="*/ 1785937 w 1785937"/>
              <a:gd name="connsiteY49" fmla="*/ 40482 h 1321594"/>
              <a:gd name="connsiteX50" fmla="*/ 1769269 w 1785937"/>
              <a:gd name="connsiteY50" fmla="*/ 69057 h 1321594"/>
              <a:gd name="connsiteX51" fmla="*/ 1678781 w 1785937"/>
              <a:gd name="connsiteY51" fmla="*/ 157163 h 1321594"/>
              <a:gd name="connsiteX52" fmla="*/ 1535906 w 1785937"/>
              <a:gd name="connsiteY52" fmla="*/ 288132 h 1321594"/>
              <a:gd name="connsiteX53" fmla="*/ 1433512 w 1785937"/>
              <a:gd name="connsiteY53" fmla="*/ 388144 h 1321594"/>
              <a:gd name="connsiteX54" fmla="*/ 1278731 w 1785937"/>
              <a:gd name="connsiteY54" fmla="*/ 535782 h 1321594"/>
              <a:gd name="connsiteX55" fmla="*/ 1121569 w 1785937"/>
              <a:gd name="connsiteY55" fmla="*/ 692944 h 1321594"/>
              <a:gd name="connsiteX56" fmla="*/ 935831 w 1785937"/>
              <a:gd name="connsiteY56" fmla="*/ 828675 h 1321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785937" h="1321594">
                <a:moveTo>
                  <a:pt x="935831" y="828675"/>
                </a:moveTo>
                <a:lnTo>
                  <a:pt x="757237" y="954882"/>
                </a:lnTo>
                <a:lnTo>
                  <a:pt x="607219" y="1062038"/>
                </a:lnTo>
                <a:lnTo>
                  <a:pt x="502444" y="1135857"/>
                </a:lnTo>
                <a:lnTo>
                  <a:pt x="476250" y="1162050"/>
                </a:lnTo>
                <a:lnTo>
                  <a:pt x="440531" y="1200150"/>
                </a:lnTo>
                <a:lnTo>
                  <a:pt x="419100" y="1231107"/>
                </a:lnTo>
                <a:lnTo>
                  <a:pt x="383381" y="1285875"/>
                </a:lnTo>
                <a:lnTo>
                  <a:pt x="369094" y="1304925"/>
                </a:lnTo>
                <a:lnTo>
                  <a:pt x="352425" y="1316832"/>
                </a:lnTo>
                <a:lnTo>
                  <a:pt x="330994" y="1321594"/>
                </a:lnTo>
                <a:lnTo>
                  <a:pt x="302419" y="1321594"/>
                </a:lnTo>
                <a:lnTo>
                  <a:pt x="276225" y="1314450"/>
                </a:lnTo>
                <a:lnTo>
                  <a:pt x="254794" y="1302544"/>
                </a:lnTo>
                <a:lnTo>
                  <a:pt x="219075" y="1271588"/>
                </a:lnTo>
                <a:lnTo>
                  <a:pt x="173831" y="1223963"/>
                </a:lnTo>
                <a:lnTo>
                  <a:pt x="142875" y="1188244"/>
                </a:lnTo>
                <a:lnTo>
                  <a:pt x="119062" y="1145382"/>
                </a:lnTo>
                <a:lnTo>
                  <a:pt x="80962" y="1071563"/>
                </a:lnTo>
                <a:lnTo>
                  <a:pt x="45244" y="997744"/>
                </a:lnTo>
                <a:lnTo>
                  <a:pt x="14287" y="940594"/>
                </a:lnTo>
                <a:lnTo>
                  <a:pt x="2381" y="914400"/>
                </a:lnTo>
                <a:lnTo>
                  <a:pt x="0" y="892969"/>
                </a:lnTo>
                <a:lnTo>
                  <a:pt x="9525" y="878682"/>
                </a:lnTo>
                <a:lnTo>
                  <a:pt x="23812" y="873919"/>
                </a:lnTo>
                <a:lnTo>
                  <a:pt x="42862" y="881063"/>
                </a:lnTo>
                <a:lnTo>
                  <a:pt x="69056" y="909638"/>
                </a:lnTo>
                <a:lnTo>
                  <a:pt x="92869" y="931069"/>
                </a:lnTo>
                <a:lnTo>
                  <a:pt x="126206" y="952500"/>
                </a:lnTo>
                <a:lnTo>
                  <a:pt x="152400" y="964407"/>
                </a:lnTo>
                <a:lnTo>
                  <a:pt x="192881" y="973932"/>
                </a:lnTo>
                <a:lnTo>
                  <a:pt x="235744" y="971550"/>
                </a:lnTo>
                <a:lnTo>
                  <a:pt x="278606" y="959644"/>
                </a:lnTo>
                <a:lnTo>
                  <a:pt x="330994" y="928688"/>
                </a:lnTo>
                <a:lnTo>
                  <a:pt x="481012" y="847725"/>
                </a:lnTo>
                <a:lnTo>
                  <a:pt x="688181" y="726282"/>
                </a:lnTo>
                <a:lnTo>
                  <a:pt x="871537" y="607219"/>
                </a:lnTo>
                <a:lnTo>
                  <a:pt x="973931" y="540544"/>
                </a:lnTo>
                <a:lnTo>
                  <a:pt x="1119187" y="457200"/>
                </a:lnTo>
                <a:lnTo>
                  <a:pt x="1281112" y="328613"/>
                </a:lnTo>
                <a:lnTo>
                  <a:pt x="1390650" y="247650"/>
                </a:lnTo>
                <a:lnTo>
                  <a:pt x="1509712" y="159544"/>
                </a:lnTo>
                <a:lnTo>
                  <a:pt x="1643062" y="59532"/>
                </a:lnTo>
                <a:lnTo>
                  <a:pt x="1704975" y="11907"/>
                </a:lnTo>
                <a:lnTo>
                  <a:pt x="1724025" y="0"/>
                </a:lnTo>
                <a:lnTo>
                  <a:pt x="1740694" y="0"/>
                </a:lnTo>
                <a:lnTo>
                  <a:pt x="1766887" y="4763"/>
                </a:lnTo>
                <a:lnTo>
                  <a:pt x="1781175" y="11907"/>
                </a:lnTo>
                <a:lnTo>
                  <a:pt x="1785937" y="21432"/>
                </a:lnTo>
                <a:lnTo>
                  <a:pt x="1785937" y="40482"/>
                </a:lnTo>
                <a:lnTo>
                  <a:pt x="1769269" y="69057"/>
                </a:lnTo>
                <a:lnTo>
                  <a:pt x="1678781" y="157163"/>
                </a:lnTo>
                <a:lnTo>
                  <a:pt x="1535906" y="288132"/>
                </a:lnTo>
                <a:lnTo>
                  <a:pt x="1433512" y="388144"/>
                </a:lnTo>
                <a:lnTo>
                  <a:pt x="1278731" y="535782"/>
                </a:lnTo>
                <a:lnTo>
                  <a:pt x="1121569" y="692944"/>
                </a:lnTo>
                <a:lnTo>
                  <a:pt x="935831" y="8286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B0ED5DEF-99DB-464A-BB2F-98D7C2BC0EB6}"/>
              </a:ext>
            </a:extLst>
          </p:cNvPr>
          <p:cNvSpPr/>
          <p:nvPr/>
        </p:nvSpPr>
        <p:spPr>
          <a:xfrm>
            <a:off x="4872038" y="2357438"/>
            <a:ext cx="2127250" cy="482600"/>
          </a:xfrm>
          <a:custGeom>
            <a:avLst/>
            <a:gdLst>
              <a:gd name="connsiteX0" fmla="*/ 835818 w 2126456"/>
              <a:gd name="connsiteY0" fmla="*/ 364331 h 483393"/>
              <a:gd name="connsiteX1" fmla="*/ 700087 w 2126456"/>
              <a:gd name="connsiteY1" fmla="*/ 385762 h 483393"/>
              <a:gd name="connsiteX2" fmla="*/ 471487 w 2126456"/>
              <a:gd name="connsiteY2" fmla="*/ 416718 h 483393"/>
              <a:gd name="connsiteX3" fmla="*/ 259556 w 2126456"/>
              <a:gd name="connsiteY3" fmla="*/ 450056 h 483393"/>
              <a:gd name="connsiteX4" fmla="*/ 66675 w 2126456"/>
              <a:gd name="connsiteY4" fmla="*/ 483393 h 483393"/>
              <a:gd name="connsiteX5" fmla="*/ 0 w 2126456"/>
              <a:gd name="connsiteY5" fmla="*/ 326231 h 483393"/>
              <a:gd name="connsiteX6" fmla="*/ 221456 w 2126456"/>
              <a:gd name="connsiteY6" fmla="*/ 297656 h 483393"/>
              <a:gd name="connsiteX7" fmla="*/ 507206 w 2126456"/>
              <a:gd name="connsiteY7" fmla="*/ 250031 h 483393"/>
              <a:gd name="connsiteX8" fmla="*/ 819150 w 2126456"/>
              <a:gd name="connsiteY8" fmla="*/ 200025 h 483393"/>
              <a:gd name="connsiteX9" fmla="*/ 1016793 w 2126456"/>
              <a:gd name="connsiteY9" fmla="*/ 157162 h 483393"/>
              <a:gd name="connsiteX10" fmla="*/ 1278731 w 2126456"/>
              <a:gd name="connsiteY10" fmla="*/ 121443 h 483393"/>
              <a:gd name="connsiteX11" fmla="*/ 1524000 w 2126456"/>
              <a:gd name="connsiteY11" fmla="*/ 88106 h 483393"/>
              <a:gd name="connsiteX12" fmla="*/ 1685925 w 2126456"/>
              <a:gd name="connsiteY12" fmla="*/ 9525 h 483393"/>
              <a:gd name="connsiteX13" fmla="*/ 1707356 w 2126456"/>
              <a:gd name="connsiteY13" fmla="*/ 0 h 483393"/>
              <a:gd name="connsiteX14" fmla="*/ 1826418 w 2126456"/>
              <a:gd name="connsiteY14" fmla="*/ 30956 h 483393"/>
              <a:gd name="connsiteX15" fmla="*/ 1974056 w 2126456"/>
              <a:gd name="connsiteY15" fmla="*/ 80962 h 483393"/>
              <a:gd name="connsiteX16" fmla="*/ 2052637 w 2126456"/>
              <a:gd name="connsiteY16" fmla="*/ 107156 h 483393"/>
              <a:gd name="connsiteX17" fmla="*/ 2069306 w 2126456"/>
              <a:gd name="connsiteY17" fmla="*/ 116681 h 483393"/>
              <a:gd name="connsiteX18" fmla="*/ 2083593 w 2126456"/>
              <a:gd name="connsiteY18" fmla="*/ 133350 h 483393"/>
              <a:gd name="connsiteX19" fmla="*/ 2105025 w 2126456"/>
              <a:gd name="connsiteY19" fmla="*/ 169068 h 483393"/>
              <a:gd name="connsiteX20" fmla="*/ 2121693 w 2126456"/>
              <a:gd name="connsiteY20" fmla="*/ 197643 h 483393"/>
              <a:gd name="connsiteX21" fmla="*/ 2126456 w 2126456"/>
              <a:gd name="connsiteY21" fmla="*/ 214312 h 483393"/>
              <a:gd name="connsiteX22" fmla="*/ 2126456 w 2126456"/>
              <a:gd name="connsiteY22" fmla="*/ 240506 h 483393"/>
              <a:gd name="connsiteX23" fmla="*/ 2116931 w 2126456"/>
              <a:gd name="connsiteY23" fmla="*/ 261937 h 483393"/>
              <a:gd name="connsiteX24" fmla="*/ 2097881 w 2126456"/>
              <a:gd name="connsiteY24" fmla="*/ 276225 h 483393"/>
              <a:gd name="connsiteX25" fmla="*/ 2055018 w 2126456"/>
              <a:gd name="connsiteY25" fmla="*/ 288131 h 483393"/>
              <a:gd name="connsiteX26" fmla="*/ 1971675 w 2126456"/>
              <a:gd name="connsiteY26" fmla="*/ 292893 h 483393"/>
              <a:gd name="connsiteX27" fmla="*/ 1743075 w 2126456"/>
              <a:gd name="connsiteY27" fmla="*/ 292893 h 483393"/>
              <a:gd name="connsiteX28" fmla="*/ 1445418 w 2126456"/>
              <a:gd name="connsiteY28" fmla="*/ 307181 h 483393"/>
              <a:gd name="connsiteX29" fmla="*/ 1185862 w 2126456"/>
              <a:gd name="connsiteY29" fmla="*/ 326231 h 483393"/>
              <a:gd name="connsiteX30" fmla="*/ 835818 w 2126456"/>
              <a:gd name="connsiteY30" fmla="*/ 364331 h 483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126456" h="483393">
                <a:moveTo>
                  <a:pt x="835818" y="364331"/>
                </a:moveTo>
                <a:lnTo>
                  <a:pt x="700087" y="385762"/>
                </a:lnTo>
                <a:lnTo>
                  <a:pt x="471487" y="416718"/>
                </a:lnTo>
                <a:lnTo>
                  <a:pt x="259556" y="450056"/>
                </a:lnTo>
                <a:lnTo>
                  <a:pt x="66675" y="483393"/>
                </a:lnTo>
                <a:lnTo>
                  <a:pt x="0" y="326231"/>
                </a:lnTo>
                <a:lnTo>
                  <a:pt x="221456" y="297656"/>
                </a:lnTo>
                <a:lnTo>
                  <a:pt x="507206" y="250031"/>
                </a:lnTo>
                <a:lnTo>
                  <a:pt x="819150" y="200025"/>
                </a:lnTo>
                <a:lnTo>
                  <a:pt x="1016793" y="157162"/>
                </a:lnTo>
                <a:lnTo>
                  <a:pt x="1278731" y="121443"/>
                </a:lnTo>
                <a:lnTo>
                  <a:pt x="1524000" y="88106"/>
                </a:lnTo>
                <a:lnTo>
                  <a:pt x="1685925" y="9525"/>
                </a:lnTo>
                <a:lnTo>
                  <a:pt x="1707356" y="0"/>
                </a:lnTo>
                <a:lnTo>
                  <a:pt x="1826418" y="30956"/>
                </a:lnTo>
                <a:lnTo>
                  <a:pt x="1974056" y="80962"/>
                </a:lnTo>
                <a:lnTo>
                  <a:pt x="2052637" y="107156"/>
                </a:lnTo>
                <a:lnTo>
                  <a:pt x="2069306" y="116681"/>
                </a:lnTo>
                <a:lnTo>
                  <a:pt x="2083593" y="133350"/>
                </a:lnTo>
                <a:lnTo>
                  <a:pt x="2105025" y="169068"/>
                </a:lnTo>
                <a:lnTo>
                  <a:pt x="2121693" y="197643"/>
                </a:lnTo>
                <a:lnTo>
                  <a:pt x="2126456" y="214312"/>
                </a:lnTo>
                <a:lnTo>
                  <a:pt x="2126456" y="240506"/>
                </a:lnTo>
                <a:lnTo>
                  <a:pt x="2116931" y="261937"/>
                </a:lnTo>
                <a:lnTo>
                  <a:pt x="2097881" y="276225"/>
                </a:lnTo>
                <a:lnTo>
                  <a:pt x="2055018" y="288131"/>
                </a:lnTo>
                <a:lnTo>
                  <a:pt x="1971675" y="292893"/>
                </a:lnTo>
                <a:lnTo>
                  <a:pt x="1743075" y="292893"/>
                </a:lnTo>
                <a:lnTo>
                  <a:pt x="1445418" y="307181"/>
                </a:lnTo>
                <a:lnTo>
                  <a:pt x="1185862" y="326231"/>
                </a:lnTo>
                <a:lnTo>
                  <a:pt x="835818" y="3643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843CA6D4-641E-403F-95B4-7A3D724CCFA6}"/>
              </a:ext>
            </a:extLst>
          </p:cNvPr>
          <p:cNvSpPr/>
          <p:nvPr/>
        </p:nvSpPr>
        <p:spPr>
          <a:xfrm rot="16200000">
            <a:off x="2942432" y="3539331"/>
            <a:ext cx="3117850" cy="1023937"/>
          </a:xfrm>
          <a:custGeom>
            <a:avLst/>
            <a:gdLst>
              <a:gd name="connsiteX0" fmla="*/ 1782647 w 3118190"/>
              <a:gd name="connsiteY0" fmla="*/ 949014 h 1024012"/>
              <a:gd name="connsiteX1" fmla="*/ 1603805 w 3118190"/>
              <a:gd name="connsiteY1" fmla="*/ 917284 h 1024012"/>
              <a:gd name="connsiteX2" fmla="*/ 1453809 w 3118190"/>
              <a:gd name="connsiteY2" fmla="*/ 882670 h 1024012"/>
              <a:gd name="connsiteX3" fmla="*/ 1326889 w 3118190"/>
              <a:gd name="connsiteY3" fmla="*/ 848055 h 1024012"/>
              <a:gd name="connsiteX4" fmla="*/ 1199969 w 3118190"/>
              <a:gd name="connsiteY4" fmla="*/ 810556 h 1024012"/>
              <a:gd name="connsiteX5" fmla="*/ 1093241 w 3118190"/>
              <a:gd name="connsiteY5" fmla="*/ 773057 h 1024012"/>
              <a:gd name="connsiteX6" fmla="*/ 980744 w 3118190"/>
              <a:gd name="connsiteY6" fmla="*/ 729789 h 1024012"/>
              <a:gd name="connsiteX7" fmla="*/ 874016 w 3118190"/>
              <a:gd name="connsiteY7" fmla="*/ 680752 h 1024012"/>
              <a:gd name="connsiteX8" fmla="*/ 775942 w 3118190"/>
              <a:gd name="connsiteY8" fmla="*/ 634599 h 1024012"/>
              <a:gd name="connsiteX9" fmla="*/ 654791 w 3118190"/>
              <a:gd name="connsiteY9" fmla="*/ 568255 h 1024012"/>
              <a:gd name="connsiteX10" fmla="*/ 519217 w 3118190"/>
              <a:gd name="connsiteY10" fmla="*/ 484603 h 1024012"/>
              <a:gd name="connsiteX11" fmla="*/ 346145 w 3118190"/>
              <a:gd name="connsiteY11" fmla="*/ 360568 h 1024012"/>
              <a:gd name="connsiteX12" fmla="*/ 239417 w 3118190"/>
              <a:gd name="connsiteY12" fmla="*/ 274031 h 1024012"/>
              <a:gd name="connsiteX13" fmla="*/ 109612 w 3118190"/>
              <a:gd name="connsiteY13" fmla="*/ 158650 h 1024012"/>
              <a:gd name="connsiteX14" fmla="*/ 34614 w 3118190"/>
              <a:gd name="connsiteY14" fmla="*/ 89421 h 1024012"/>
              <a:gd name="connsiteX15" fmla="*/ 11538 w 3118190"/>
              <a:gd name="connsiteY15" fmla="*/ 66344 h 1024012"/>
              <a:gd name="connsiteX16" fmla="*/ 2884 w 3118190"/>
              <a:gd name="connsiteY16" fmla="*/ 43268 h 1024012"/>
              <a:gd name="connsiteX17" fmla="*/ 0 w 3118190"/>
              <a:gd name="connsiteY17" fmla="*/ 23076 h 1024012"/>
              <a:gd name="connsiteX18" fmla="*/ 5769 w 3118190"/>
              <a:gd name="connsiteY18" fmla="*/ 5769 h 1024012"/>
              <a:gd name="connsiteX19" fmla="*/ 23076 w 3118190"/>
              <a:gd name="connsiteY19" fmla="*/ 0 h 1024012"/>
              <a:gd name="connsiteX20" fmla="*/ 54806 w 3118190"/>
              <a:gd name="connsiteY20" fmla="*/ 11538 h 1024012"/>
              <a:gd name="connsiteX21" fmla="*/ 98074 w 3118190"/>
              <a:gd name="connsiteY21" fmla="*/ 46152 h 1024012"/>
              <a:gd name="connsiteX22" fmla="*/ 193264 w 3118190"/>
              <a:gd name="connsiteY22" fmla="*/ 118266 h 1024012"/>
              <a:gd name="connsiteX23" fmla="*/ 276916 w 3118190"/>
              <a:gd name="connsiteY23" fmla="*/ 175957 h 1024012"/>
              <a:gd name="connsiteX24" fmla="*/ 354798 w 3118190"/>
              <a:gd name="connsiteY24" fmla="*/ 224994 h 1024012"/>
              <a:gd name="connsiteX25" fmla="*/ 435566 w 3118190"/>
              <a:gd name="connsiteY25" fmla="*/ 276916 h 1024012"/>
              <a:gd name="connsiteX26" fmla="*/ 550947 w 3118190"/>
              <a:gd name="connsiteY26" fmla="*/ 340376 h 1024012"/>
              <a:gd name="connsiteX27" fmla="*/ 666329 w 3118190"/>
              <a:gd name="connsiteY27" fmla="*/ 400951 h 1024012"/>
              <a:gd name="connsiteX28" fmla="*/ 770173 w 3118190"/>
              <a:gd name="connsiteY28" fmla="*/ 449988 h 1024012"/>
              <a:gd name="connsiteX29" fmla="*/ 842286 w 3118190"/>
              <a:gd name="connsiteY29" fmla="*/ 481718 h 1024012"/>
              <a:gd name="connsiteX30" fmla="*/ 928822 w 3118190"/>
              <a:gd name="connsiteY30" fmla="*/ 516333 h 1024012"/>
              <a:gd name="connsiteX31" fmla="*/ 1003820 w 3118190"/>
              <a:gd name="connsiteY31" fmla="*/ 545178 h 1024012"/>
              <a:gd name="connsiteX32" fmla="*/ 1090357 w 3118190"/>
              <a:gd name="connsiteY32" fmla="*/ 574024 h 1024012"/>
              <a:gd name="connsiteX33" fmla="*/ 1194200 w 3118190"/>
              <a:gd name="connsiteY33" fmla="*/ 605754 h 1024012"/>
              <a:gd name="connsiteX34" fmla="*/ 1309582 w 3118190"/>
              <a:gd name="connsiteY34" fmla="*/ 634599 h 1024012"/>
              <a:gd name="connsiteX35" fmla="*/ 1450925 w 3118190"/>
              <a:gd name="connsiteY35" fmla="*/ 663445 h 1024012"/>
              <a:gd name="connsiteX36" fmla="*/ 1580729 w 3118190"/>
              <a:gd name="connsiteY36" fmla="*/ 686521 h 1024012"/>
              <a:gd name="connsiteX37" fmla="*/ 1704764 w 3118190"/>
              <a:gd name="connsiteY37" fmla="*/ 706713 h 1024012"/>
              <a:gd name="connsiteX38" fmla="*/ 1831684 w 3118190"/>
              <a:gd name="connsiteY38" fmla="*/ 721135 h 1024012"/>
              <a:gd name="connsiteX39" fmla="*/ 1993219 w 3118190"/>
              <a:gd name="connsiteY39" fmla="*/ 738443 h 1024012"/>
              <a:gd name="connsiteX40" fmla="*/ 2238405 w 3118190"/>
              <a:gd name="connsiteY40" fmla="*/ 755750 h 1024012"/>
              <a:gd name="connsiteX41" fmla="*/ 2474937 w 3118190"/>
              <a:gd name="connsiteY41" fmla="*/ 758635 h 1024012"/>
              <a:gd name="connsiteX42" fmla="*/ 2711470 w 3118190"/>
              <a:gd name="connsiteY42" fmla="*/ 755750 h 1024012"/>
              <a:gd name="connsiteX43" fmla="*/ 2763391 w 3118190"/>
              <a:gd name="connsiteY43" fmla="*/ 747096 h 1024012"/>
              <a:gd name="connsiteX44" fmla="*/ 2858581 w 3118190"/>
              <a:gd name="connsiteY44" fmla="*/ 726905 h 1024012"/>
              <a:gd name="connsiteX45" fmla="*/ 2910503 w 3118190"/>
              <a:gd name="connsiteY45" fmla="*/ 709597 h 1024012"/>
              <a:gd name="connsiteX46" fmla="*/ 2962425 w 3118190"/>
              <a:gd name="connsiteY46" fmla="*/ 689405 h 1024012"/>
              <a:gd name="connsiteX47" fmla="*/ 3031654 w 3118190"/>
              <a:gd name="connsiteY47" fmla="*/ 649022 h 1024012"/>
              <a:gd name="connsiteX48" fmla="*/ 3069153 w 3118190"/>
              <a:gd name="connsiteY48" fmla="*/ 623061 h 1024012"/>
              <a:gd name="connsiteX49" fmla="*/ 3089345 w 3118190"/>
              <a:gd name="connsiteY49" fmla="*/ 614407 h 1024012"/>
              <a:gd name="connsiteX50" fmla="*/ 3100883 w 3118190"/>
              <a:gd name="connsiteY50" fmla="*/ 614407 h 1024012"/>
              <a:gd name="connsiteX51" fmla="*/ 3112421 w 3118190"/>
              <a:gd name="connsiteY51" fmla="*/ 617292 h 1024012"/>
              <a:gd name="connsiteX52" fmla="*/ 3118190 w 3118190"/>
              <a:gd name="connsiteY52" fmla="*/ 625946 h 1024012"/>
              <a:gd name="connsiteX53" fmla="*/ 3118190 w 3118190"/>
              <a:gd name="connsiteY53" fmla="*/ 654791 h 1024012"/>
              <a:gd name="connsiteX54" fmla="*/ 3106652 w 3118190"/>
              <a:gd name="connsiteY54" fmla="*/ 706713 h 1024012"/>
              <a:gd name="connsiteX55" fmla="*/ 3074922 w 3118190"/>
              <a:gd name="connsiteY55" fmla="*/ 796134 h 1024012"/>
              <a:gd name="connsiteX56" fmla="*/ 3034538 w 3118190"/>
              <a:gd name="connsiteY56" fmla="*/ 882670 h 1024012"/>
              <a:gd name="connsiteX57" fmla="*/ 2999924 w 3118190"/>
              <a:gd name="connsiteY57" fmla="*/ 937476 h 1024012"/>
              <a:gd name="connsiteX58" fmla="*/ 2919157 w 3118190"/>
              <a:gd name="connsiteY58" fmla="*/ 1024012 h 1024012"/>
              <a:gd name="connsiteX59" fmla="*/ 2792237 w 3118190"/>
              <a:gd name="connsiteY59" fmla="*/ 1024012 h 1024012"/>
              <a:gd name="connsiteX60" fmla="*/ 2532628 w 3118190"/>
              <a:gd name="connsiteY60" fmla="*/ 1018243 h 1024012"/>
              <a:gd name="connsiteX61" fmla="*/ 2307634 w 3118190"/>
              <a:gd name="connsiteY61" fmla="*/ 1009590 h 1024012"/>
              <a:gd name="connsiteX62" fmla="*/ 2131677 w 3118190"/>
              <a:gd name="connsiteY62" fmla="*/ 995167 h 1024012"/>
              <a:gd name="connsiteX63" fmla="*/ 1961489 w 3118190"/>
              <a:gd name="connsiteY63" fmla="*/ 974975 h 1024012"/>
              <a:gd name="connsiteX64" fmla="*/ 1782647 w 3118190"/>
              <a:gd name="connsiteY64" fmla="*/ 949014 h 1024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3118190" h="1024012">
                <a:moveTo>
                  <a:pt x="1782647" y="949014"/>
                </a:moveTo>
                <a:lnTo>
                  <a:pt x="1603805" y="917284"/>
                </a:lnTo>
                <a:lnTo>
                  <a:pt x="1453809" y="882670"/>
                </a:lnTo>
                <a:lnTo>
                  <a:pt x="1326889" y="848055"/>
                </a:lnTo>
                <a:lnTo>
                  <a:pt x="1199969" y="810556"/>
                </a:lnTo>
                <a:lnTo>
                  <a:pt x="1093241" y="773057"/>
                </a:lnTo>
                <a:lnTo>
                  <a:pt x="980744" y="729789"/>
                </a:lnTo>
                <a:lnTo>
                  <a:pt x="874016" y="680752"/>
                </a:lnTo>
                <a:lnTo>
                  <a:pt x="775942" y="634599"/>
                </a:lnTo>
                <a:lnTo>
                  <a:pt x="654791" y="568255"/>
                </a:lnTo>
                <a:lnTo>
                  <a:pt x="519217" y="484603"/>
                </a:lnTo>
                <a:lnTo>
                  <a:pt x="346145" y="360568"/>
                </a:lnTo>
                <a:lnTo>
                  <a:pt x="239417" y="274031"/>
                </a:lnTo>
                <a:lnTo>
                  <a:pt x="109612" y="158650"/>
                </a:lnTo>
                <a:lnTo>
                  <a:pt x="34614" y="89421"/>
                </a:lnTo>
                <a:lnTo>
                  <a:pt x="11538" y="66344"/>
                </a:lnTo>
                <a:lnTo>
                  <a:pt x="2884" y="43268"/>
                </a:lnTo>
                <a:lnTo>
                  <a:pt x="0" y="23076"/>
                </a:lnTo>
                <a:lnTo>
                  <a:pt x="5769" y="5769"/>
                </a:lnTo>
                <a:lnTo>
                  <a:pt x="23076" y="0"/>
                </a:lnTo>
                <a:lnTo>
                  <a:pt x="54806" y="11538"/>
                </a:lnTo>
                <a:lnTo>
                  <a:pt x="98074" y="46152"/>
                </a:lnTo>
                <a:lnTo>
                  <a:pt x="193264" y="118266"/>
                </a:lnTo>
                <a:lnTo>
                  <a:pt x="276916" y="175957"/>
                </a:lnTo>
                <a:lnTo>
                  <a:pt x="354798" y="224994"/>
                </a:lnTo>
                <a:lnTo>
                  <a:pt x="435566" y="276916"/>
                </a:lnTo>
                <a:lnTo>
                  <a:pt x="550947" y="340376"/>
                </a:lnTo>
                <a:lnTo>
                  <a:pt x="666329" y="400951"/>
                </a:lnTo>
                <a:lnTo>
                  <a:pt x="770173" y="449988"/>
                </a:lnTo>
                <a:lnTo>
                  <a:pt x="842286" y="481718"/>
                </a:lnTo>
                <a:lnTo>
                  <a:pt x="928822" y="516333"/>
                </a:lnTo>
                <a:lnTo>
                  <a:pt x="1003820" y="545178"/>
                </a:lnTo>
                <a:lnTo>
                  <a:pt x="1090357" y="574024"/>
                </a:lnTo>
                <a:lnTo>
                  <a:pt x="1194200" y="605754"/>
                </a:lnTo>
                <a:lnTo>
                  <a:pt x="1309582" y="634599"/>
                </a:lnTo>
                <a:lnTo>
                  <a:pt x="1450925" y="663445"/>
                </a:lnTo>
                <a:lnTo>
                  <a:pt x="1580729" y="686521"/>
                </a:lnTo>
                <a:lnTo>
                  <a:pt x="1704764" y="706713"/>
                </a:lnTo>
                <a:lnTo>
                  <a:pt x="1831684" y="721135"/>
                </a:lnTo>
                <a:lnTo>
                  <a:pt x="1993219" y="738443"/>
                </a:lnTo>
                <a:lnTo>
                  <a:pt x="2238405" y="755750"/>
                </a:lnTo>
                <a:lnTo>
                  <a:pt x="2474937" y="758635"/>
                </a:lnTo>
                <a:lnTo>
                  <a:pt x="2711470" y="755750"/>
                </a:lnTo>
                <a:lnTo>
                  <a:pt x="2763391" y="747096"/>
                </a:lnTo>
                <a:lnTo>
                  <a:pt x="2858581" y="726905"/>
                </a:lnTo>
                <a:lnTo>
                  <a:pt x="2910503" y="709597"/>
                </a:lnTo>
                <a:lnTo>
                  <a:pt x="2962425" y="689405"/>
                </a:lnTo>
                <a:lnTo>
                  <a:pt x="3031654" y="649022"/>
                </a:lnTo>
                <a:lnTo>
                  <a:pt x="3069153" y="623061"/>
                </a:lnTo>
                <a:lnTo>
                  <a:pt x="3089345" y="614407"/>
                </a:lnTo>
                <a:lnTo>
                  <a:pt x="3100883" y="614407"/>
                </a:lnTo>
                <a:lnTo>
                  <a:pt x="3112421" y="617292"/>
                </a:lnTo>
                <a:lnTo>
                  <a:pt x="3118190" y="625946"/>
                </a:lnTo>
                <a:lnTo>
                  <a:pt x="3118190" y="654791"/>
                </a:lnTo>
                <a:lnTo>
                  <a:pt x="3106652" y="706713"/>
                </a:lnTo>
                <a:lnTo>
                  <a:pt x="3074922" y="796134"/>
                </a:lnTo>
                <a:lnTo>
                  <a:pt x="3034538" y="882670"/>
                </a:lnTo>
                <a:lnTo>
                  <a:pt x="2999924" y="937476"/>
                </a:lnTo>
                <a:lnTo>
                  <a:pt x="2919157" y="1024012"/>
                </a:lnTo>
                <a:lnTo>
                  <a:pt x="2792237" y="1024012"/>
                </a:lnTo>
                <a:lnTo>
                  <a:pt x="2532628" y="1018243"/>
                </a:lnTo>
                <a:lnTo>
                  <a:pt x="2307634" y="1009590"/>
                </a:lnTo>
                <a:lnTo>
                  <a:pt x="2131677" y="995167"/>
                </a:lnTo>
                <a:lnTo>
                  <a:pt x="1961489" y="974975"/>
                </a:lnTo>
                <a:lnTo>
                  <a:pt x="1782647" y="94901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1635AD58-F992-4DEC-92D3-594DF502BAD0}"/>
              </a:ext>
            </a:extLst>
          </p:cNvPr>
          <p:cNvSpPr/>
          <p:nvPr/>
        </p:nvSpPr>
        <p:spPr>
          <a:xfrm rot="16200000">
            <a:off x="4548188" y="3878263"/>
            <a:ext cx="2038350" cy="1136650"/>
          </a:xfrm>
          <a:custGeom>
            <a:avLst/>
            <a:gdLst>
              <a:gd name="connsiteX0" fmla="*/ 447675 w 2038350"/>
              <a:gd name="connsiteY0" fmla="*/ 369094 h 1135856"/>
              <a:gd name="connsiteX1" fmla="*/ 171450 w 2038350"/>
              <a:gd name="connsiteY1" fmla="*/ 216694 h 1135856"/>
              <a:gd name="connsiteX2" fmla="*/ 23812 w 2038350"/>
              <a:gd name="connsiteY2" fmla="*/ 145256 h 1135856"/>
              <a:gd name="connsiteX3" fmla="*/ 0 w 2038350"/>
              <a:gd name="connsiteY3" fmla="*/ 0 h 1135856"/>
              <a:gd name="connsiteX4" fmla="*/ 161925 w 2038350"/>
              <a:gd name="connsiteY4" fmla="*/ 78581 h 1135856"/>
              <a:gd name="connsiteX5" fmla="*/ 366712 w 2038350"/>
              <a:gd name="connsiteY5" fmla="*/ 173831 h 1135856"/>
              <a:gd name="connsiteX6" fmla="*/ 578644 w 2038350"/>
              <a:gd name="connsiteY6" fmla="*/ 271463 h 1135856"/>
              <a:gd name="connsiteX7" fmla="*/ 771525 w 2038350"/>
              <a:gd name="connsiteY7" fmla="*/ 359569 h 1135856"/>
              <a:gd name="connsiteX8" fmla="*/ 1000125 w 2038350"/>
              <a:gd name="connsiteY8" fmla="*/ 461963 h 1135856"/>
              <a:gd name="connsiteX9" fmla="*/ 1202531 w 2038350"/>
              <a:gd name="connsiteY9" fmla="*/ 552450 h 1135856"/>
              <a:gd name="connsiteX10" fmla="*/ 1338262 w 2038350"/>
              <a:gd name="connsiteY10" fmla="*/ 614363 h 1135856"/>
              <a:gd name="connsiteX11" fmla="*/ 1435894 w 2038350"/>
              <a:gd name="connsiteY11" fmla="*/ 650081 h 1135856"/>
              <a:gd name="connsiteX12" fmla="*/ 1559719 w 2038350"/>
              <a:gd name="connsiteY12" fmla="*/ 692944 h 1135856"/>
              <a:gd name="connsiteX13" fmla="*/ 1690687 w 2038350"/>
              <a:gd name="connsiteY13" fmla="*/ 728663 h 1135856"/>
              <a:gd name="connsiteX14" fmla="*/ 1766887 w 2038350"/>
              <a:gd name="connsiteY14" fmla="*/ 742950 h 1135856"/>
              <a:gd name="connsiteX15" fmla="*/ 1833562 w 2038350"/>
              <a:gd name="connsiteY15" fmla="*/ 750094 h 1135856"/>
              <a:gd name="connsiteX16" fmla="*/ 1857375 w 2038350"/>
              <a:gd name="connsiteY16" fmla="*/ 747713 h 1135856"/>
              <a:gd name="connsiteX17" fmla="*/ 1874044 w 2038350"/>
              <a:gd name="connsiteY17" fmla="*/ 733425 h 1135856"/>
              <a:gd name="connsiteX18" fmla="*/ 1907381 w 2038350"/>
              <a:gd name="connsiteY18" fmla="*/ 692944 h 1135856"/>
              <a:gd name="connsiteX19" fmla="*/ 1955006 w 2038350"/>
              <a:gd name="connsiteY19" fmla="*/ 633413 h 1135856"/>
              <a:gd name="connsiteX20" fmla="*/ 1981200 w 2038350"/>
              <a:gd name="connsiteY20" fmla="*/ 604838 h 1135856"/>
              <a:gd name="connsiteX21" fmla="*/ 1997869 w 2038350"/>
              <a:gd name="connsiteY21" fmla="*/ 595313 h 1135856"/>
              <a:gd name="connsiteX22" fmla="*/ 2012156 w 2038350"/>
              <a:gd name="connsiteY22" fmla="*/ 595313 h 1135856"/>
              <a:gd name="connsiteX23" fmla="*/ 2028825 w 2038350"/>
              <a:gd name="connsiteY23" fmla="*/ 597694 h 1135856"/>
              <a:gd name="connsiteX24" fmla="*/ 2035969 w 2038350"/>
              <a:gd name="connsiteY24" fmla="*/ 607219 h 1135856"/>
              <a:gd name="connsiteX25" fmla="*/ 2038350 w 2038350"/>
              <a:gd name="connsiteY25" fmla="*/ 631031 h 1135856"/>
              <a:gd name="connsiteX26" fmla="*/ 2038350 w 2038350"/>
              <a:gd name="connsiteY26" fmla="*/ 707231 h 1135856"/>
              <a:gd name="connsiteX27" fmla="*/ 2033587 w 2038350"/>
              <a:gd name="connsiteY27" fmla="*/ 819150 h 1135856"/>
              <a:gd name="connsiteX28" fmla="*/ 2028825 w 2038350"/>
              <a:gd name="connsiteY28" fmla="*/ 881063 h 1135856"/>
              <a:gd name="connsiteX29" fmla="*/ 2024062 w 2038350"/>
              <a:gd name="connsiteY29" fmla="*/ 914400 h 1135856"/>
              <a:gd name="connsiteX30" fmla="*/ 2009775 w 2038350"/>
              <a:gd name="connsiteY30" fmla="*/ 959644 h 1135856"/>
              <a:gd name="connsiteX31" fmla="*/ 1985962 w 2038350"/>
              <a:gd name="connsiteY31" fmla="*/ 1007269 h 1135856"/>
              <a:gd name="connsiteX32" fmla="*/ 1947862 w 2038350"/>
              <a:gd name="connsiteY32" fmla="*/ 1052513 h 1135856"/>
              <a:gd name="connsiteX33" fmla="*/ 1905000 w 2038350"/>
              <a:gd name="connsiteY33" fmla="*/ 1088231 h 1135856"/>
              <a:gd name="connsiteX34" fmla="*/ 1859756 w 2038350"/>
              <a:gd name="connsiteY34" fmla="*/ 1112044 h 1135856"/>
              <a:gd name="connsiteX35" fmla="*/ 1804987 w 2038350"/>
              <a:gd name="connsiteY35" fmla="*/ 1133475 h 1135856"/>
              <a:gd name="connsiteX36" fmla="*/ 1774031 w 2038350"/>
              <a:gd name="connsiteY36" fmla="*/ 1135856 h 1135856"/>
              <a:gd name="connsiteX37" fmla="*/ 1750219 w 2038350"/>
              <a:gd name="connsiteY37" fmla="*/ 1128713 h 1135856"/>
              <a:gd name="connsiteX38" fmla="*/ 1733550 w 2038350"/>
              <a:gd name="connsiteY38" fmla="*/ 1121569 h 1135856"/>
              <a:gd name="connsiteX39" fmla="*/ 1709737 w 2038350"/>
              <a:gd name="connsiteY39" fmla="*/ 1104900 h 1135856"/>
              <a:gd name="connsiteX40" fmla="*/ 1683544 w 2038350"/>
              <a:gd name="connsiteY40" fmla="*/ 1073944 h 1135856"/>
              <a:gd name="connsiteX41" fmla="*/ 1674019 w 2038350"/>
              <a:gd name="connsiteY41" fmla="*/ 1062038 h 1135856"/>
              <a:gd name="connsiteX42" fmla="*/ 1469231 w 2038350"/>
              <a:gd name="connsiteY42" fmla="*/ 942975 h 1135856"/>
              <a:gd name="connsiteX43" fmla="*/ 1147762 w 2038350"/>
              <a:gd name="connsiteY43" fmla="*/ 764381 h 1135856"/>
              <a:gd name="connsiteX44" fmla="*/ 878681 w 2038350"/>
              <a:gd name="connsiteY44" fmla="*/ 616744 h 1135856"/>
              <a:gd name="connsiteX45" fmla="*/ 654844 w 2038350"/>
              <a:gd name="connsiteY45" fmla="*/ 485775 h 1135856"/>
              <a:gd name="connsiteX46" fmla="*/ 447675 w 2038350"/>
              <a:gd name="connsiteY46" fmla="*/ 369094 h 1135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038350" h="1135856">
                <a:moveTo>
                  <a:pt x="447675" y="369094"/>
                </a:moveTo>
                <a:lnTo>
                  <a:pt x="171450" y="216694"/>
                </a:lnTo>
                <a:lnTo>
                  <a:pt x="23812" y="145256"/>
                </a:lnTo>
                <a:lnTo>
                  <a:pt x="0" y="0"/>
                </a:lnTo>
                <a:lnTo>
                  <a:pt x="161925" y="78581"/>
                </a:lnTo>
                <a:lnTo>
                  <a:pt x="366712" y="173831"/>
                </a:lnTo>
                <a:lnTo>
                  <a:pt x="578644" y="271463"/>
                </a:lnTo>
                <a:lnTo>
                  <a:pt x="771525" y="359569"/>
                </a:lnTo>
                <a:lnTo>
                  <a:pt x="1000125" y="461963"/>
                </a:lnTo>
                <a:lnTo>
                  <a:pt x="1202531" y="552450"/>
                </a:lnTo>
                <a:lnTo>
                  <a:pt x="1338262" y="614363"/>
                </a:lnTo>
                <a:lnTo>
                  <a:pt x="1435894" y="650081"/>
                </a:lnTo>
                <a:lnTo>
                  <a:pt x="1559719" y="692944"/>
                </a:lnTo>
                <a:lnTo>
                  <a:pt x="1690687" y="728663"/>
                </a:lnTo>
                <a:lnTo>
                  <a:pt x="1766887" y="742950"/>
                </a:lnTo>
                <a:lnTo>
                  <a:pt x="1833562" y="750094"/>
                </a:lnTo>
                <a:lnTo>
                  <a:pt x="1857375" y="747713"/>
                </a:lnTo>
                <a:lnTo>
                  <a:pt x="1874044" y="733425"/>
                </a:lnTo>
                <a:lnTo>
                  <a:pt x="1907381" y="692944"/>
                </a:lnTo>
                <a:lnTo>
                  <a:pt x="1955006" y="633413"/>
                </a:lnTo>
                <a:lnTo>
                  <a:pt x="1981200" y="604838"/>
                </a:lnTo>
                <a:lnTo>
                  <a:pt x="1997869" y="595313"/>
                </a:lnTo>
                <a:lnTo>
                  <a:pt x="2012156" y="595313"/>
                </a:lnTo>
                <a:lnTo>
                  <a:pt x="2028825" y="597694"/>
                </a:lnTo>
                <a:lnTo>
                  <a:pt x="2035969" y="607219"/>
                </a:lnTo>
                <a:lnTo>
                  <a:pt x="2038350" y="631031"/>
                </a:lnTo>
                <a:lnTo>
                  <a:pt x="2038350" y="707231"/>
                </a:lnTo>
                <a:lnTo>
                  <a:pt x="2033587" y="819150"/>
                </a:lnTo>
                <a:lnTo>
                  <a:pt x="2028825" y="881063"/>
                </a:lnTo>
                <a:lnTo>
                  <a:pt x="2024062" y="914400"/>
                </a:lnTo>
                <a:lnTo>
                  <a:pt x="2009775" y="959644"/>
                </a:lnTo>
                <a:lnTo>
                  <a:pt x="1985962" y="1007269"/>
                </a:lnTo>
                <a:lnTo>
                  <a:pt x="1947862" y="1052513"/>
                </a:lnTo>
                <a:lnTo>
                  <a:pt x="1905000" y="1088231"/>
                </a:lnTo>
                <a:lnTo>
                  <a:pt x="1859756" y="1112044"/>
                </a:lnTo>
                <a:lnTo>
                  <a:pt x="1804987" y="1133475"/>
                </a:lnTo>
                <a:lnTo>
                  <a:pt x="1774031" y="1135856"/>
                </a:lnTo>
                <a:lnTo>
                  <a:pt x="1750219" y="1128713"/>
                </a:lnTo>
                <a:lnTo>
                  <a:pt x="1733550" y="1121569"/>
                </a:lnTo>
                <a:lnTo>
                  <a:pt x="1709737" y="1104900"/>
                </a:lnTo>
                <a:lnTo>
                  <a:pt x="1683544" y="1073944"/>
                </a:lnTo>
                <a:lnTo>
                  <a:pt x="1674019" y="1062038"/>
                </a:lnTo>
                <a:lnTo>
                  <a:pt x="1469231" y="942975"/>
                </a:lnTo>
                <a:lnTo>
                  <a:pt x="1147762" y="764381"/>
                </a:lnTo>
                <a:lnTo>
                  <a:pt x="878681" y="616744"/>
                </a:lnTo>
                <a:lnTo>
                  <a:pt x="654844" y="485775"/>
                </a:lnTo>
                <a:lnTo>
                  <a:pt x="447675" y="3690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3D258850-342F-4985-B53F-70A228C882FF}"/>
              </a:ext>
            </a:extLst>
          </p:cNvPr>
          <p:cNvSpPr/>
          <p:nvPr/>
        </p:nvSpPr>
        <p:spPr>
          <a:xfrm>
            <a:off x="4586288" y="5162550"/>
            <a:ext cx="2236787" cy="544513"/>
          </a:xfrm>
          <a:custGeom>
            <a:avLst/>
            <a:gdLst>
              <a:gd name="connsiteX0" fmla="*/ 1438275 w 2235993"/>
              <a:gd name="connsiteY0" fmla="*/ 252413 h 545306"/>
              <a:gd name="connsiteX1" fmla="*/ 973931 w 2235993"/>
              <a:gd name="connsiteY1" fmla="*/ 359569 h 545306"/>
              <a:gd name="connsiteX2" fmla="*/ 490537 w 2235993"/>
              <a:gd name="connsiteY2" fmla="*/ 478631 h 545306"/>
              <a:gd name="connsiteX3" fmla="*/ 466725 w 2235993"/>
              <a:gd name="connsiteY3" fmla="*/ 497681 h 545306"/>
              <a:gd name="connsiteX4" fmla="*/ 438150 w 2235993"/>
              <a:gd name="connsiteY4" fmla="*/ 516731 h 545306"/>
              <a:gd name="connsiteX5" fmla="*/ 409575 w 2235993"/>
              <a:gd name="connsiteY5" fmla="*/ 533400 h 545306"/>
              <a:gd name="connsiteX6" fmla="*/ 381000 w 2235993"/>
              <a:gd name="connsiteY6" fmla="*/ 542925 h 545306"/>
              <a:gd name="connsiteX7" fmla="*/ 354806 w 2235993"/>
              <a:gd name="connsiteY7" fmla="*/ 545306 h 545306"/>
              <a:gd name="connsiteX8" fmla="*/ 335756 w 2235993"/>
              <a:gd name="connsiteY8" fmla="*/ 540544 h 545306"/>
              <a:gd name="connsiteX9" fmla="*/ 307181 w 2235993"/>
              <a:gd name="connsiteY9" fmla="*/ 523875 h 545306"/>
              <a:gd name="connsiteX10" fmla="*/ 242887 w 2235993"/>
              <a:gd name="connsiteY10" fmla="*/ 476250 h 545306"/>
              <a:gd name="connsiteX11" fmla="*/ 169068 w 2235993"/>
              <a:gd name="connsiteY11" fmla="*/ 404813 h 545306"/>
              <a:gd name="connsiteX12" fmla="*/ 111918 w 2235993"/>
              <a:gd name="connsiteY12" fmla="*/ 342900 h 545306"/>
              <a:gd name="connsiteX13" fmla="*/ 73818 w 2235993"/>
              <a:gd name="connsiteY13" fmla="*/ 297656 h 545306"/>
              <a:gd name="connsiteX14" fmla="*/ 52387 w 2235993"/>
              <a:gd name="connsiteY14" fmla="*/ 264319 h 545306"/>
              <a:gd name="connsiteX15" fmla="*/ 35718 w 2235993"/>
              <a:gd name="connsiteY15" fmla="*/ 235744 h 545306"/>
              <a:gd name="connsiteX16" fmla="*/ 21431 w 2235993"/>
              <a:gd name="connsiteY16" fmla="*/ 202406 h 545306"/>
              <a:gd name="connsiteX17" fmla="*/ 11906 w 2235993"/>
              <a:gd name="connsiteY17" fmla="*/ 171450 h 545306"/>
              <a:gd name="connsiteX18" fmla="*/ 4762 w 2235993"/>
              <a:gd name="connsiteY18" fmla="*/ 145256 h 545306"/>
              <a:gd name="connsiteX19" fmla="*/ 0 w 2235993"/>
              <a:gd name="connsiteY19" fmla="*/ 109538 h 545306"/>
              <a:gd name="connsiteX20" fmla="*/ 4762 w 2235993"/>
              <a:gd name="connsiteY20" fmla="*/ 85725 h 545306"/>
              <a:gd name="connsiteX21" fmla="*/ 16668 w 2235993"/>
              <a:gd name="connsiteY21" fmla="*/ 71438 h 545306"/>
              <a:gd name="connsiteX22" fmla="*/ 30956 w 2235993"/>
              <a:gd name="connsiteY22" fmla="*/ 66675 h 545306"/>
              <a:gd name="connsiteX23" fmla="*/ 45243 w 2235993"/>
              <a:gd name="connsiteY23" fmla="*/ 71438 h 545306"/>
              <a:gd name="connsiteX24" fmla="*/ 61912 w 2235993"/>
              <a:gd name="connsiteY24" fmla="*/ 85725 h 545306"/>
              <a:gd name="connsiteX25" fmla="*/ 97631 w 2235993"/>
              <a:gd name="connsiteY25" fmla="*/ 121444 h 545306"/>
              <a:gd name="connsiteX26" fmla="*/ 130968 w 2235993"/>
              <a:gd name="connsiteY26" fmla="*/ 159544 h 545306"/>
              <a:gd name="connsiteX27" fmla="*/ 150018 w 2235993"/>
              <a:gd name="connsiteY27" fmla="*/ 178594 h 545306"/>
              <a:gd name="connsiteX28" fmla="*/ 178593 w 2235993"/>
              <a:gd name="connsiteY28" fmla="*/ 200025 h 545306"/>
              <a:gd name="connsiteX29" fmla="*/ 207168 w 2235993"/>
              <a:gd name="connsiteY29" fmla="*/ 214313 h 545306"/>
              <a:gd name="connsiteX30" fmla="*/ 242887 w 2235993"/>
              <a:gd name="connsiteY30" fmla="*/ 228600 h 545306"/>
              <a:gd name="connsiteX31" fmla="*/ 276225 w 2235993"/>
              <a:gd name="connsiteY31" fmla="*/ 233363 h 545306"/>
              <a:gd name="connsiteX32" fmla="*/ 381000 w 2235993"/>
              <a:gd name="connsiteY32" fmla="*/ 233363 h 545306"/>
              <a:gd name="connsiteX33" fmla="*/ 485775 w 2235993"/>
              <a:gd name="connsiteY33" fmla="*/ 230981 h 545306"/>
              <a:gd name="connsiteX34" fmla="*/ 552450 w 2235993"/>
              <a:gd name="connsiteY34" fmla="*/ 214313 h 545306"/>
              <a:gd name="connsiteX35" fmla="*/ 902493 w 2235993"/>
              <a:gd name="connsiteY35" fmla="*/ 166688 h 545306"/>
              <a:gd name="connsiteX36" fmla="*/ 1259681 w 2235993"/>
              <a:gd name="connsiteY36" fmla="*/ 119063 h 545306"/>
              <a:gd name="connsiteX37" fmla="*/ 1619250 w 2235993"/>
              <a:gd name="connsiteY37" fmla="*/ 73819 h 545306"/>
              <a:gd name="connsiteX38" fmla="*/ 1924050 w 2235993"/>
              <a:gd name="connsiteY38" fmla="*/ 33338 h 545306"/>
              <a:gd name="connsiteX39" fmla="*/ 2188368 w 2235993"/>
              <a:gd name="connsiteY39" fmla="*/ 0 h 545306"/>
              <a:gd name="connsiteX40" fmla="*/ 2235993 w 2235993"/>
              <a:gd name="connsiteY40" fmla="*/ 83344 h 545306"/>
              <a:gd name="connsiteX41" fmla="*/ 1959768 w 2235993"/>
              <a:gd name="connsiteY41" fmla="*/ 140494 h 545306"/>
              <a:gd name="connsiteX42" fmla="*/ 1716881 w 2235993"/>
              <a:gd name="connsiteY42" fmla="*/ 192881 h 545306"/>
              <a:gd name="connsiteX43" fmla="*/ 1438275 w 2235993"/>
              <a:gd name="connsiteY43" fmla="*/ 252413 h 545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235993" h="545306">
                <a:moveTo>
                  <a:pt x="1438275" y="252413"/>
                </a:moveTo>
                <a:lnTo>
                  <a:pt x="973931" y="359569"/>
                </a:lnTo>
                <a:lnTo>
                  <a:pt x="490537" y="478631"/>
                </a:lnTo>
                <a:lnTo>
                  <a:pt x="466725" y="497681"/>
                </a:lnTo>
                <a:lnTo>
                  <a:pt x="438150" y="516731"/>
                </a:lnTo>
                <a:lnTo>
                  <a:pt x="409575" y="533400"/>
                </a:lnTo>
                <a:lnTo>
                  <a:pt x="381000" y="542925"/>
                </a:lnTo>
                <a:lnTo>
                  <a:pt x="354806" y="545306"/>
                </a:lnTo>
                <a:lnTo>
                  <a:pt x="335756" y="540544"/>
                </a:lnTo>
                <a:lnTo>
                  <a:pt x="307181" y="523875"/>
                </a:lnTo>
                <a:lnTo>
                  <a:pt x="242887" y="476250"/>
                </a:lnTo>
                <a:lnTo>
                  <a:pt x="169068" y="404813"/>
                </a:lnTo>
                <a:lnTo>
                  <a:pt x="111918" y="342900"/>
                </a:lnTo>
                <a:lnTo>
                  <a:pt x="73818" y="297656"/>
                </a:lnTo>
                <a:lnTo>
                  <a:pt x="52387" y="264319"/>
                </a:lnTo>
                <a:lnTo>
                  <a:pt x="35718" y="235744"/>
                </a:lnTo>
                <a:lnTo>
                  <a:pt x="21431" y="202406"/>
                </a:lnTo>
                <a:lnTo>
                  <a:pt x="11906" y="171450"/>
                </a:lnTo>
                <a:lnTo>
                  <a:pt x="4762" y="145256"/>
                </a:lnTo>
                <a:lnTo>
                  <a:pt x="0" y="109538"/>
                </a:lnTo>
                <a:lnTo>
                  <a:pt x="4762" y="85725"/>
                </a:lnTo>
                <a:lnTo>
                  <a:pt x="16668" y="71438"/>
                </a:lnTo>
                <a:lnTo>
                  <a:pt x="30956" y="66675"/>
                </a:lnTo>
                <a:lnTo>
                  <a:pt x="45243" y="71438"/>
                </a:lnTo>
                <a:lnTo>
                  <a:pt x="61912" y="85725"/>
                </a:lnTo>
                <a:lnTo>
                  <a:pt x="97631" y="121444"/>
                </a:lnTo>
                <a:lnTo>
                  <a:pt x="130968" y="159544"/>
                </a:lnTo>
                <a:lnTo>
                  <a:pt x="150018" y="178594"/>
                </a:lnTo>
                <a:lnTo>
                  <a:pt x="178593" y="200025"/>
                </a:lnTo>
                <a:lnTo>
                  <a:pt x="207168" y="214313"/>
                </a:lnTo>
                <a:lnTo>
                  <a:pt x="242887" y="228600"/>
                </a:lnTo>
                <a:lnTo>
                  <a:pt x="276225" y="233363"/>
                </a:lnTo>
                <a:lnTo>
                  <a:pt x="381000" y="233363"/>
                </a:lnTo>
                <a:lnTo>
                  <a:pt x="485775" y="230981"/>
                </a:lnTo>
                <a:lnTo>
                  <a:pt x="552450" y="214313"/>
                </a:lnTo>
                <a:lnTo>
                  <a:pt x="902493" y="166688"/>
                </a:lnTo>
                <a:lnTo>
                  <a:pt x="1259681" y="119063"/>
                </a:lnTo>
                <a:lnTo>
                  <a:pt x="1619250" y="73819"/>
                </a:lnTo>
                <a:lnTo>
                  <a:pt x="1924050" y="33338"/>
                </a:lnTo>
                <a:lnTo>
                  <a:pt x="2188368" y="0"/>
                </a:lnTo>
                <a:lnTo>
                  <a:pt x="2235993" y="83344"/>
                </a:lnTo>
                <a:lnTo>
                  <a:pt x="1959768" y="140494"/>
                </a:lnTo>
                <a:lnTo>
                  <a:pt x="1716881" y="192881"/>
                </a:lnTo>
                <a:lnTo>
                  <a:pt x="1438275" y="2524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CE7D6A7B-DAC7-4727-96E3-3C91AB172E7D}"/>
              </a:ext>
            </a:extLst>
          </p:cNvPr>
          <p:cNvSpPr/>
          <p:nvPr/>
        </p:nvSpPr>
        <p:spPr>
          <a:xfrm>
            <a:off x="6315075" y="4505325"/>
            <a:ext cx="819150" cy="1157288"/>
          </a:xfrm>
          <a:custGeom>
            <a:avLst/>
            <a:gdLst>
              <a:gd name="connsiteX0" fmla="*/ 464344 w 819150"/>
              <a:gd name="connsiteY0" fmla="*/ 828675 h 1157288"/>
              <a:gd name="connsiteX1" fmla="*/ 433388 w 819150"/>
              <a:gd name="connsiteY1" fmla="*/ 747713 h 1157288"/>
              <a:gd name="connsiteX2" fmla="*/ 395288 w 819150"/>
              <a:gd name="connsiteY2" fmla="*/ 659606 h 1157288"/>
              <a:gd name="connsiteX3" fmla="*/ 304800 w 819150"/>
              <a:gd name="connsiteY3" fmla="*/ 502444 h 1157288"/>
              <a:gd name="connsiteX4" fmla="*/ 219075 w 819150"/>
              <a:gd name="connsiteY4" fmla="*/ 354806 h 1157288"/>
              <a:gd name="connsiteX5" fmla="*/ 147638 w 819150"/>
              <a:gd name="connsiteY5" fmla="*/ 250031 h 1157288"/>
              <a:gd name="connsiteX6" fmla="*/ 80963 w 819150"/>
              <a:gd name="connsiteY6" fmla="*/ 152400 h 1157288"/>
              <a:gd name="connsiteX7" fmla="*/ 33338 w 819150"/>
              <a:gd name="connsiteY7" fmla="*/ 92869 h 1157288"/>
              <a:gd name="connsiteX8" fmla="*/ 19050 w 819150"/>
              <a:gd name="connsiteY8" fmla="*/ 76200 h 1157288"/>
              <a:gd name="connsiteX9" fmla="*/ 7144 w 819150"/>
              <a:gd name="connsiteY9" fmla="*/ 59531 h 1157288"/>
              <a:gd name="connsiteX10" fmla="*/ 0 w 819150"/>
              <a:gd name="connsiteY10" fmla="*/ 35719 h 1157288"/>
              <a:gd name="connsiteX11" fmla="*/ 0 w 819150"/>
              <a:gd name="connsiteY11" fmla="*/ 19050 h 1157288"/>
              <a:gd name="connsiteX12" fmla="*/ 4763 w 819150"/>
              <a:gd name="connsiteY12" fmla="*/ 7144 h 1157288"/>
              <a:gd name="connsiteX13" fmla="*/ 21431 w 819150"/>
              <a:gd name="connsiteY13" fmla="*/ 0 h 1157288"/>
              <a:gd name="connsiteX14" fmla="*/ 50006 w 819150"/>
              <a:gd name="connsiteY14" fmla="*/ 7144 h 1157288"/>
              <a:gd name="connsiteX15" fmla="*/ 88106 w 819150"/>
              <a:gd name="connsiteY15" fmla="*/ 35719 h 1157288"/>
              <a:gd name="connsiteX16" fmla="*/ 171450 w 819150"/>
              <a:gd name="connsiteY16" fmla="*/ 111919 h 1157288"/>
              <a:gd name="connsiteX17" fmla="*/ 269081 w 819150"/>
              <a:gd name="connsiteY17" fmla="*/ 200025 h 1157288"/>
              <a:gd name="connsiteX18" fmla="*/ 354806 w 819150"/>
              <a:gd name="connsiteY18" fmla="*/ 276225 h 1157288"/>
              <a:gd name="connsiteX19" fmla="*/ 428625 w 819150"/>
              <a:gd name="connsiteY19" fmla="*/ 347663 h 1157288"/>
              <a:gd name="connsiteX20" fmla="*/ 507206 w 819150"/>
              <a:gd name="connsiteY20" fmla="*/ 423863 h 1157288"/>
              <a:gd name="connsiteX21" fmla="*/ 578644 w 819150"/>
              <a:gd name="connsiteY21" fmla="*/ 502444 h 1157288"/>
              <a:gd name="connsiteX22" fmla="*/ 638175 w 819150"/>
              <a:gd name="connsiteY22" fmla="*/ 571500 h 1157288"/>
              <a:gd name="connsiteX23" fmla="*/ 695325 w 819150"/>
              <a:gd name="connsiteY23" fmla="*/ 652463 h 1157288"/>
              <a:gd name="connsiteX24" fmla="*/ 731044 w 819150"/>
              <a:gd name="connsiteY24" fmla="*/ 709613 h 1157288"/>
              <a:gd name="connsiteX25" fmla="*/ 754856 w 819150"/>
              <a:gd name="connsiteY25" fmla="*/ 757238 h 1157288"/>
              <a:gd name="connsiteX26" fmla="*/ 781050 w 819150"/>
              <a:gd name="connsiteY26" fmla="*/ 812006 h 1157288"/>
              <a:gd name="connsiteX27" fmla="*/ 804863 w 819150"/>
              <a:gd name="connsiteY27" fmla="*/ 869156 h 1157288"/>
              <a:gd name="connsiteX28" fmla="*/ 814388 w 819150"/>
              <a:gd name="connsiteY28" fmla="*/ 912019 h 1157288"/>
              <a:gd name="connsiteX29" fmla="*/ 819150 w 819150"/>
              <a:gd name="connsiteY29" fmla="*/ 954881 h 1157288"/>
              <a:gd name="connsiteX30" fmla="*/ 819150 w 819150"/>
              <a:gd name="connsiteY30" fmla="*/ 1009650 h 1157288"/>
              <a:gd name="connsiteX31" fmla="*/ 814388 w 819150"/>
              <a:gd name="connsiteY31" fmla="*/ 1042988 h 1157288"/>
              <a:gd name="connsiteX32" fmla="*/ 807244 w 819150"/>
              <a:gd name="connsiteY32" fmla="*/ 1071563 h 1157288"/>
              <a:gd name="connsiteX33" fmla="*/ 792956 w 819150"/>
              <a:gd name="connsiteY33" fmla="*/ 1102519 h 1157288"/>
              <a:gd name="connsiteX34" fmla="*/ 769144 w 819150"/>
              <a:gd name="connsiteY34" fmla="*/ 1133475 h 1157288"/>
              <a:gd name="connsiteX35" fmla="*/ 742950 w 819150"/>
              <a:gd name="connsiteY35" fmla="*/ 1147763 h 1157288"/>
              <a:gd name="connsiteX36" fmla="*/ 707231 w 819150"/>
              <a:gd name="connsiteY36" fmla="*/ 1157288 h 1157288"/>
              <a:gd name="connsiteX37" fmla="*/ 671513 w 819150"/>
              <a:gd name="connsiteY37" fmla="*/ 1157288 h 1157288"/>
              <a:gd name="connsiteX38" fmla="*/ 642938 w 819150"/>
              <a:gd name="connsiteY38" fmla="*/ 1152525 h 1157288"/>
              <a:gd name="connsiteX39" fmla="*/ 623888 w 819150"/>
              <a:gd name="connsiteY39" fmla="*/ 1145381 h 1157288"/>
              <a:gd name="connsiteX40" fmla="*/ 607219 w 819150"/>
              <a:gd name="connsiteY40" fmla="*/ 1135856 h 1157288"/>
              <a:gd name="connsiteX41" fmla="*/ 590550 w 819150"/>
              <a:gd name="connsiteY41" fmla="*/ 1119188 h 1157288"/>
              <a:gd name="connsiteX42" fmla="*/ 581025 w 819150"/>
              <a:gd name="connsiteY42" fmla="*/ 1100138 h 1157288"/>
              <a:gd name="connsiteX43" fmla="*/ 569119 w 819150"/>
              <a:gd name="connsiteY43" fmla="*/ 1064419 h 1157288"/>
              <a:gd name="connsiteX44" fmla="*/ 547688 w 819150"/>
              <a:gd name="connsiteY44" fmla="*/ 1023938 h 1157288"/>
              <a:gd name="connsiteX45" fmla="*/ 504825 w 819150"/>
              <a:gd name="connsiteY45" fmla="*/ 940594 h 1157288"/>
              <a:gd name="connsiteX46" fmla="*/ 464344 w 819150"/>
              <a:gd name="connsiteY46" fmla="*/ 828675 h 1157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819150" h="1157288">
                <a:moveTo>
                  <a:pt x="464344" y="828675"/>
                </a:moveTo>
                <a:lnTo>
                  <a:pt x="433388" y="747713"/>
                </a:lnTo>
                <a:lnTo>
                  <a:pt x="395288" y="659606"/>
                </a:lnTo>
                <a:lnTo>
                  <a:pt x="304800" y="502444"/>
                </a:lnTo>
                <a:lnTo>
                  <a:pt x="219075" y="354806"/>
                </a:lnTo>
                <a:lnTo>
                  <a:pt x="147638" y="250031"/>
                </a:lnTo>
                <a:lnTo>
                  <a:pt x="80963" y="152400"/>
                </a:lnTo>
                <a:lnTo>
                  <a:pt x="33338" y="92869"/>
                </a:lnTo>
                <a:lnTo>
                  <a:pt x="19050" y="76200"/>
                </a:lnTo>
                <a:lnTo>
                  <a:pt x="7144" y="59531"/>
                </a:lnTo>
                <a:lnTo>
                  <a:pt x="0" y="35719"/>
                </a:lnTo>
                <a:lnTo>
                  <a:pt x="0" y="19050"/>
                </a:lnTo>
                <a:lnTo>
                  <a:pt x="4763" y="7144"/>
                </a:lnTo>
                <a:lnTo>
                  <a:pt x="21431" y="0"/>
                </a:lnTo>
                <a:lnTo>
                  <a:pt x="50006" y="7144"/>
                </a:lnTo>
                <a:lnTo>
                  <a:pt x="88106" y="35719"/>
                </a:lnTo>
                <a:lnTo>
                  <a:pt x="171450" y="111919"/>
                </a:lnTo>
                <a:lnTo>
                  <a:pt x="269081" y="200025"/>
                </a:lnTo>
                <a:lnTo>
                  <a:pt x="354806" y="276225"/>
                </a:lnTo>
                <a:lnTo>
                  <a:pt x="428625" y="347663"/>
                </a:lnTo>
                <a:lnTo>
                  <a:pt x="507206" y="423863"/>
                </a:lnTo>
                <a:lnTo>
                  <a:pt x="578644" y="502444"/>
                </a:lnTo>
                <a:lnTo>
                  <a:pt x="638175" y="571500"/>
                </a:lnTo>
                <a:lnTo>
                  <a:pt x="695325" y="652463"/>
                </a:lnTo>
                <a:lnTo>
                  <a:pt x="731044" y="709613"/>
                </a:lnTo>
                <a:lnTo>
                  <a:pt x="754856" y="757238"/>
                </a:lnTo>
                <a:lnTo>
                  <a:pt x="781050" y="812006"/>
                </a:lnTo>
                <a:lnTo>
                  <a:pt x="804863" y="869156"/>
                </a:lnTo>
                <a:lnTo>
                  <a:pt x="814388" y="912019"/>
                </a:lnTo>
                <a:lnTo>
                  <a:pt x="819150" y="954881"/>
                </a:lnTo>
                <a:lnTo>
                  <a:pt x="819150" y="1009650"/>
                </a:lnTo>
                <a:lnTo>
                  <a:pt x="814388" y="1042988"/>
                </a:lnTo>
                <a:lnTo>
                  <a:pt x="807244" y="1071563"/>
                </a:lnTo>
                <a:lnTo>
                  <a:pt x="792956" y="1102519"/>
                </a:lnTo>
                <a:lnTo>
                  <a:pt x="769144" y="1133475"/>
                </a:lnTo>
                <a:lnTo>
                  <a:pt x="742950" y="1147763"/>
                </a:lnTo>
                <a:lnTo>
                  <a:pt x="707231" y="1157288"/>
                </a:lnTo>
                <a:lnTo>
                  <a:pt x="671513" y="1157288"/>
                </a:lnTo>
                <a:lnTo>
                  <a:pt x="642938" y="1152525"/>
                </a:lnTo>
                <a:lnTo>
                  <a:pt x="623888" y="1145381"/>
                </a:lnTo>
                <a:lnTo>
                  <a:pt x="607219" y="1135856"/>
                </a:lnTo>
                <a:lnTo>
                  <a:pt x="590550" y="1119188"/>
                </a:lnTo>
                <a:lnTo>
                  <a:pt x="581025" y="1100138"/>
                </a:lnTo>
                <a:lnTo>
                  <a:pt x="569119" y="1064419"/>
                </a:lnTo>
                <a:lnTo>
                  <a:pt x="547688" y="1023938"/>
                </a:lnTo>
                <a:lnTo>
                  <a:pt x="504825" y="940594"/>
                </a:lnTo>
                <a:lnTo>
                  <a:pt x="464344" y="8286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7EBBEE3-1781-4F2E-AE38-9514AED68739}"/>
              </a:ext>
            </a:extLst>
          </p:cNvPr>
          <p:cNvGrpSpPr>
            <a:grpSpLocks/>
          </p:cNvGrpSpPr>
          <p:nvPr/>
        </p:nvGrpSpPr>
        <p:grpSpPr bwMode="auto">
          <a:xfrm>
            <a:off x="2581275" y="1573213"/>
            <a:ext cx="4583113" cy="4332287"/>
            <a:chOff x="2703513" y="1725613"/>
            <a:chExt cx="4583112" cy="4332287"/>
          </a:xfrm>
        </p:grpSpPr>
        <p:sp>
          <p:nvSpPr>
            <p:cNvPr id="13" name="フリーフォーム 6">
              <a:extLst>
                <a:ext uri="{FF2B5EF4-FFF2-40B4-BE49-F238E27FC236}">
                  <a16:creationId xmlns:a16="http://schemas.microsoft.com/office/drawing/2014/main" id="{D6337D75-D032-4AF5-9027-F5347A348492}"/>
                </a:ext>
              </a:extLst>
            </p:cNvPr>
            <p:cNvSpPr/>
            <p:nvPr/>
          </p:nvSpPr>
          <p:spPr>
            <a:xfrm>
              <a:off x="2817813" y="2752725"/>
              <a:ext cx="1790700" cy="569913"/>
            </a:xfrm>
            <a:custGeom>
              <a:avLst/>
              <a:gdLst>
                <a:gd name="connsiteX0" fmla="*/ 1340644 w 1790700"/>
                <a:gd name="connsiteY0" fmla="*/ 307181 h 569119"/>
                <a:gd name="connsiteX1" fmla="*/ 1166812 w 1790700"/>
                <a:gd name="connsiteY1" fmla="*/ 345281 h 569119"/>
                <a:gd name="connsiteX2" fmla="*/ 1009650 w 1790700"/>
                <a:gd name="connsiteY2" fmla="*/ 378619 h 569119"/>
                <a:gd name="connsiteX3" fmla="*/ 719137 w 1790700"/>
                <a:gd name="connsiteY3" fmla="*/ 454819 h 569119"/>
                <a:gd name="connsiteX4" fmla="*/ 554831 w 1790700"/>
                <a:gd name="connsiteY4" fmla="*/ 504825 h 569119"/>
                <a:gd name="connsiteX5" fmla="*/ 459581 w 1790700"/>
                <a:gd name="connsiteY5" fmla="*/ 540544 h 569119"/>
                <a:gd name="connsiteX6" fmla="*/ 400050 w 1790700"/>
                <a:gd name="connsiteY6" fmla="*/ 566738 h 569119"/>
                <a:gd name="connsiteX7" fmla="*/ 383381 w 1790700"/>
                <a:gd name="connsiteY7" fmla="*/ 569119 h 569119"/>
                <a:gd name="connsiteX8" fmla="*/ 345281 w 1790700"/>
                <a:gd name="connsiteY8" fmla="*/ 569119 h 569119"/>
                <a:gd name="connsiteX9" fmla="*/ 314325 w 1790700"/>
                <a:gd name="connsiteY9" fmla="*/ 559594 h 569119"/>
                <a:gd name="connsiteX10" fmla="*/ 280987 w 1790700"/>
                <a:gd name="connsiteY10" fmla="*/ 542925 h 569119"/>
                <a:gd name="connsiteX11" fmla="*/ 211931 w 1790700"/>
                <a:gd name="connsiteY11" fmla="*/ 495300 h 569119"/>
                <a:gd name="connsiteX12" fmla="*/ 140494 w 1790700"/>
                <a:gd name="connsiteY12" fmla="*/ 440531 h 569119"/>
                <a:gd name="connsiteX13" fmla="*/ 73819 w 1790700"/>
                <a:gd name="connsiteY13" fmla="*/ 373856 h 569119"/>
                <a:gd name="connsiteX14" fmla="*/ 28575 w 1790700"/>
                <a:gd name="connsiteY14" fmla="*/ 328613 h 569119"/>
                <a:gd name="connsiteX15" fmla="*/ 7144 w 1790700"/>
                <a:gd name="connsiteY15" fmla="*/ 304800 h 569119"/>
                <a:gd name="connsiteX16" fmla="*/ 0 w 1790700"/>
                <a:gd name="connsiteY16" fmla="*/ 290513 h 569119"/>
                <a:gd name="connsiteX17" fmla="*/ 0 w 1790700"/>
                <a:gd name="connsiteY17" fmla="*/ 276225 h 569119"/>
                <a:gd name="connsiteX18" fmla="*/ 0 w 1790700"/>
                <a:gd name="connsiteY18" fmla="*/ 261938 h 569119"/>
                <a:gd name="connsiteX19" fmla="*/ 7144 w 1790700"/>
                <a:gd name="connsiteY19" fmla="*/ 250031 h 569119"/>
                <a:gd name="connsiteX20" fmla="*/ 21431 w 1790700"/>
                <a:gd name="connsiteY20" fmla="*/ 247650 h 569119"/>
                <a:gd name="connsiteX21" fmla="*/ 42862 w 1790700"/>
                <a:gd name="connsiteY21" fmla="*/ 254794 h 569119"/>
                <a:gd name="connsiteX22" fmla="*/ 80962 w 1790700"/>
                <a:gd name="connsiteY22" fmla="*/ 273844 h 569119"/>
                <a:gd name="connsiteX23" fmla="*/ 119062 w 1790700"/>
                <a:gd name="connsiteY23" fmla="*/ 288131 h 569119"/>
                <a:gd name="connsiteX24" fmla="*/ 169069 w 1790700"/>
                <a:gd name="connsiteY24" fmla="*/ 304800 h 569119"/>
                <a:gd name="connsiteX25" fmla="*/ 209550 w 1790700"/>
                <a:gd name="connsiteY25" fmla="*/ 316706 h 569119"/>
                <a:gd name="connsiteX26" fmla="*/ 259556 w 1790700"/>
                <a:gd name="connsiteY26" fmla="*/ 326231 h 569119"/>
                <a:gd name="connsiteX27" fmla="*/ 311944 w 1790700"/>
                <a:gd name="connsiteY27" fmla="*/ 333375 h 569119"/>
                <a:gd name="connsiteX28" fmla="*/ 352425 w 1790700"/>
                <a:gd name="connsiteY28" fmla="*/ 338138 h 569119"/>
                <a:gd name="connsiteX29" fmla="*/ 385762 w 1790700"/>
                <a:gd name="connsiteY29" fmla="*/ 338138 h 569119"/>
                <a:gd name="connsiteX30" fmla="*/ 433387 w 1790700"/>
                <a:gd name="connsiteY30" fmla="*/ 335756 h 569119"/>
                <a:gd name="connsiteX31" fmla="*/ 497681 w 1790700"/>
                <a:gd name="connsiteY31" fmla="*/ 326231 h 569119"/>
                <a:gd name="connsiteX32" fmla="*/ 673894 w 1790700"/>
                <a:gd name="connsiteY32" fmla="*/ 288131 h 569119"/>
                <a:gd name="connsiteX33" fmla="*/ 823912 w 1790700"/>
                <a:gd name="connsiteY33" fmla="*/ 245269 h 569119"/>
                <a:gd name="connsiteX34" fmla="*/ 1007269 w 1790700"/>
                <a:gd name="connsiteY34" fmla="*/ 197644 h 569119"/>
                <a:gd name="connsiteX35" fmla="*/ 1164431 w 1790700"/>
                <a:gd name="connsiteY35" fmla="*/ 150019 h 569119"/>
                <a:gd name="connsiteX36" fmla="*/ 1231106 w 1790700"/>
                <a:gd name="connsiteY36" fmla="*/ 123825 h 569119"/>
                <a:gd name="connsiteX37" fmla="*/ 1312069 w 1790700"/>
                <a:gd name="connsiteY37" fmla="*/ 88106 h 569119"/>
                <a:gd name="connsiteX38" fmla="*/ 1364456 w 1790700"/>
                <a:gd name="connsiteY38" fmla="*/ 61913 h 569119"/>
                <a:gd name="connsiteX39" fmla="*/ 1400175 w 1790700"/>
                <a:gd name="connsiteY39" fmla="*/ 40481 h 569119"/>
                <a:gd name="connsiteX40" fmla="*/ 1435894 w 1790700"/>
                <a:gd name="connsiteY40" fmla="*/ 23813 h 569119"/>
                <a:gd name="connsiteX41" fmla="*/ 1471612 w 1790700"/>
                <a:gd name="connsiteY41" fmla="*/ 7144 h 569119"/>
                <a:gd name="connsiteX42" fmla="*/ 1502569 w 1790700"/>
                <a:gd name="connsiteY42" fmla="*/ 0 h 569119"/>
                <a:gd name="connsiteX43" fmla="*/ 1562100 w 1790700"/>
                <a:gd name="connsiteY43" fmla="*/ 4763 h 569119"/>
                <a:gd name="connsiteX44" fmla="*/ 1633537 w 1790700"/>
                <a:gd name="connsiteY44" fmla="*/ 21431 h 569119"/>
                <a:gd name="connsiteX45" fmla="*/ 1688306 w 1790700"/>
                <a:gd name="connsiteY45" fmla="*/ 40481 h 569119"/>
                <a:gd name="connsiteX46" fmla="*/ 1726406 w 1790700"/>
                <a:gd name="connsiteY46" fmla="*/ 61913 h 569119"/>
                <a:gd name="connsiteX47" fmla="*/ 1757362 w 1790700"/>
                <a:gd name="connsiteY47" fmla="*/ 80963 h 569119"/>
                <a:gd name="connsiteX48" fmla="*/ 1776412 w 1790700"/>
                <a:gd name="connsiteY48" fmla="*/ 97631 h 569119"/>
                <a:gd name="connsiteX49" fmla="*/ 1785937 w 1790700"/>
                <a:gd name="connsiteY49" fmla="*/ 111919 h 569119"/>
                <a:gd name="connsiteX50" fmla="*/ 1790700 w 1790700"/>
                <a:gd name="connsiteY50" fmla="*/ 130969 h 569119"/>
                <a:gd name="connsiteX51" fmla="*/ 1790700 w 1790700"/>
                <a:gd name="connsiteY51" fmla="*/ 159544 h 569119"/>
                <a:gd name="connsiteX52" fmla="*/ 1785937 w 1790700"/>
                <a:gd name="connsiteY52" fmla="*/ 183356 h 569119"/>
                <a:gd name="connsiteX53" fmla="*/ 1774031 w 1790700"/>
                <a:gd name="connsiteY53" fmla="*/ 202406 h 569119"/>
                <a:gd name="connsiteX54" fmla="*/ 1752600 w 1790700"/>
                <a:gd name="connsiteY54" fmla="*/ 216694 h 569119"/>
                <a:gd name="connsiteX55" fmla="*/ 1707356 w 1790700"/>
                <a:gd name="connsiteY55" fmla="*/ 233363 h 569119"/>
                <a:gd name="connsiteX56" fmla="*/ 1652587 w 1790700"/>
                <a:gd name="connsiteY56" fmla="*/ 245269 h 569119"/>
                <a:gd name="connsiteX57" fmla="*/ 1585912 w 1790700"/>
                <a:gd name="connsiteY57" fmla="*/ 254794 h 569119"/>
                <a:gd name="connsiteX58" fmla="*/ 1488281 w 1790700"/>
                <a:gd name="connsiteY58" fmla="*/ 273844 h 569119"/>
                <a:gd name="connsiteX59" fmla="*/ 1340644 w 1790700"/>
                <a:gd name="connsiteY59" fmla="*/ 307181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790700" h="569119">
                  <a:moveTo>
                    <a:pt x="1340644" y="307181"/>
                  </a:moveTo>
                  <a:lnTo>
                    <a:pt x="1166812" y="345281"/>
                  </a:lnTo>
                  <a:lnTo>
                    <a:pt x="1009650" y="378619"/>
                  </a:lnTo>
                  <a:lnTo>
                    <a:pt x="719137" y="454819"/>
                  </a:lnTo>
                  <a:lnTo>
                    <a:pt x="554831" y="504825"/>
                  </a:lnTo>
                  <a:lnTo>
                    <a:pt x="459581" y="540544"/>
                  </a:lnTo>
                  <a:lnTo>
                    <a:pt x="400050" y="566738"/>
                  </a:lnTo>
                  <a:lnTo>
                    <a:pt x="383381" y="569119"/>
                  </a:lnTo>
                  <a:lnTo>
                    <a:pt x="345281" y="569119"/>
                  </a:lnTo>
                  <a:lnTo>
                    <a:pt x="314325" y="559594"/>
                  </a:lnTo>
                  <a:lnTo>
                    <a:pt x="280987" y="542925"/>
                  </a:lnTo>
                  <a:lnTo>
                    <a:pt x="211931" y="495300"/>
                  </a:lnTo>
                  <a:lnTo>
                    <a:pt x="140494" y="440531"/>
                  </a:lnTo>
                  <a:lnTo>
                    <a:pt x="73819" y="373856"/>
                  </a:lnTo>
                  <a:lnTo>
                    <a:pt x="28575" y="328613"/>
                  </a:lnTo>
                  <a:lnTo>
                    <a:pt x="7144" y="304800"/>
                  </a:lnTo>
                  <a:lnTo>
                    <a:pt x="0" y="290513"/>
                  </a:lnTo>
                  <a:lnTo>
                    <a:pt x="0" y="276225"/>
                  </a:lnTo>
                  <a:lnTo>
                    <a:pt x="0" y="261938"/>
                  </a:lnTo>
                  <a:lnTo>
                    <a:pt x="7144" y="250031"/>
                  </a:lnTo>
                  <a:lnTo>
                    <a:pt x="21431" y="247650"/>
                  </a:lnTo>
                  <a:lnTo>
                    <a:pt x="42862" y="254794"/>
                  </a:lnTo>
                  <a:lnTo>
                    <a:pt x="80962" y="273844"/>
                  </a:lnTo>
                  <a:lnTo>
                    <a:pt x="119062" y="288131"/>
                  </a:lnTo>
                  <a:lnTo>
                    <a:pt x="169069" y="304800"/>
                  </a:lnTo>
                  <a:lnTo>
                    <a:pt x="209550" y="316706"/>
                  </a:lnTo>
                  <a:lnTo>
                    <a:pt x="259556" y="326231"/>
                  </a:lnTo>
                  <a:lnTo>
                    <a:pt x="311944" y="333375"/>
                  </a:lnTo>
                  <a:lnTo>
                    <a:pt x="352425" y="338138"/>
                  </a:lnTo>
                  <a:lnTo>
                    <a:pt x="385762" y="338138"/>
                  </a:lnTo>
                  <a:lnTo>
                    <a:pt x="433387" y="335756"/>
                  </a:lnTo>
                  <a:lnTo>
                    <a:pt x="497681" y="326231"/>
                  </a:lnTo>
                  <a:lnTo>
                    <a:pt x="673894" y="288131"/>
                  </a:lnTo>
                  <a:lnTo>
                    <a:pt x="823912" y="245269"/>
                  </a:lnTo>
                  <a:lnTo>
                    <a:pt x="1007269" y="197644"/>
                  </a:lnTo>
                  <a:lnTo>
                    <a:pt x="1164431" y="150019"/>
                  </a:lnTo>
                  <a:lnTo>
                    <a:pt x="1231106" y="123825"/>
                  </a:lnTo>
                  <a:lnTo>
                    <a:pt x="1312069" y="88106"/>
                  </a:lnTo>
                  <a:lnTo>
                    <a:pt x="1364456" y="61913"/>
                  </a:lnTo>
                  <a:lnTo>
                    <a:pt x="1400175" y="40481"/>
                  </a:lnTo>
                  <a:lnTo>
                    <a:pt x="1435894" y="23813"/>
                  </a:lnTo>
                  <a:lnTo>
                    <a:pt x="1471612" y="7144"/>
                  </a:lnTo>
                  <a:lnTo>
                    <a:pt x="1502569" y="0"/>
                  </a:lnTo>
                  <a:lnTo>
                    <a:pt x="1562100" y="4763"/>
                  </a:lnTo>
                  <a:lnTo>
                    <a:pt x="1633537" y="21431"/>
                  </a:lnTo>
                  <a:lnTo>
                    <a:pt x="1688306" y="40481"/>
                  </a:lnTo>
                  <a:lnTo>
                    <a:pt x="1726406" y="61913"/>
                  </a:lnTo>
                  <a:lnTo>
                    <a:pt x="1757362" y="80963"/>
                  </a:lnTo>
                  <a:lnTo>
                    <a:pt x="1776412" y="97631"/>
                  </a:lnTo>
                  <a:lnTo>
                    <a:pt x="1785937" y="111919"/>
                  </a:lnTo>
                  <a:lnTo>
                    <a:pt x="1790700" y="130969"/>
                  </a:lnTo>
                  <a:lnTo>
                    <a:pt x="1790700" y="159544"/>
                  </a:lnTo>
                  <a:lnTo>
                    <a:pt x="1785937" y="183356"/>
                  </a:lnTo>
                  <a:lnTo>
                    <a:pt x="1774031" y="202406"/>
                  </a:lnTo>
                  <a:lnTo>
                    <a:pt x="1752600" y="216694"/>
                  </a:lnTo>
                  <a:lnTo>
                    <a:pt x="1707356" y="233363"/>
                  </a:lnTo>
                  <a:lnTo>
                    <a:pt x="1652587" y="245269"/>
                  </a:lnTo>
                  <a:lnTo>
                    <a:pt x="1585912" y="254794"/>
                  </a:lnTo>
                  <a:lnTo>
                    <a:pt x="1488281" y="273844"/>
                  </a:lnTo>
                  <a:lnTo>
                    <a:pt x="1340644" y="3071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8">
              <a:extLst>
                <a:ext uri="{FF2B5EF4-FFF2-40B4-BE49-F238E27FC236}">
                  <a16:creationId xmlns:a16="http://schemas.microsoft.com/office/drawing/2014/main" id="{4329CB4F-F948-4791-9D81-E1CCC2370248}"/>
                </a:ext>
              </a:extLst>
            </p:cNvPr>
            <p:cNvSpPr/>
            <p:nvPr/>
          </p:nvSpPr>
          <p:spPr>
            <a:xfrm>
              <a:off x="5589587" y="1762125"/>
              <a:ext cx="561975" cy="1020763"/>
            </a:xfrm>
            <a:custGeom>
              <a:avLst/>
              <a:gdLst>
                <a:gd name="connsiteX0" fmla="*/ 483394 w 561975"/>
                <a:gd name="connsiteY0" fmla="*/ 797719 h 1021556"/>
                <a:gd name="connsiteX1" fmla="*/ 459581 w 561975"/>
                <a:gd name="connsiteY1" fmla="*/ 992981 h 1021556"/>
                <a:gd name="connsiteX2" fmla="*/ 245269 w 561975"/>
                <a:gd name="connsiteY2" fmla="*/ 1021556 h 1021556"/>
                <a:gd name="connsiteX3" fmla="*/ 242887 w 561975"/>
                <a:gd name="connsiteY3" fmla="*/ 878681 h 1021556"/>
                <a:gd name="connsiteX4" fmla="*/ 233362 w 561975"/>
                <a:gd name="connsiteY4" fmla="*/ 647700 h 1021556"/>
                <a:gd name="connsiteX5" fmla="*/ 223837 w 561975"/>
                <a:gd name="connsiteY5" fmla="*/ 433388 h 1021556"/>
                <a:gd name="connsiteX6" fmla="*/ 221456 w 561975"/>
                <a:gd name="connsiteY6" fmla="*/ 338138 h 1021556"/>
                <a:gd name="connsiteX7" fmla="*/ 219075 w 561975"/>
                <a:gd name="connsiteY7" fmla="*/ 288131 h 1021556"/>
                <a:gd name="connsiteX8" fmla="*/ 214312 w 561975"/>
                <a:gd name="connsiteY8" fmla="*/ 257175 h 1021556"/>
                <a:gd name="connsiteX9" fmla="*/ 207169 w 561975"/>
                <a:gd name="connsiteY9" fmla="*/ 238125 h 1021556"/>
                <a:gd name="connsiteX10" fmla="*/ 188119 w 561975"/>
                <a:gd name="connsiteY10" fmla="*/ 211931 h 1021556"/>
                <a:gd name="connsiteX11" fmla="*/ 150019 w 561975"/>
                <a:gd name="connsiteY11" fmla="*/ 169069 h 1021556"/>
                <a:gd name="connsiteX12" fmla="*/ 126206 w 561975"/>
                <a:gd name="connsiteY12" fmla="*/ 142875 h 1021556"/>
                <a:gd name="connsiteX13" fmla="*/ 95250 w 561975"/>
                <a:gd name="connsiteY13" fmla="*/ 116681 h 1021556"/>
                <a:gd name="connsiteX14" fmla="*/ 71437 w 561975"/>
                <a:gd name="connsiteY14" fmla="*/ 102394 h 1021556"/>
                <a:gd name="connsiteX15" fmla="*/ 47625 w 561975"/>
                <a:gd name="connsiteY15" fmla="*/ 92869 h 1021556"/>
                <a:gd name="connsiteX16" fmla="*/ 21431 w 561975"/>
                <a:gd name="connsiteY16" fmla="*/ 83344 h 1021556"/>
                <a:gd name="connsiteX17" fmla="*/ 7144 w 561975"/>
                <a:gd name="connsiteY17" fmla="*/ 69056 h 1021556"/>
                <a:gd name="connsiteX18" fmla="*/ 0 w 561975"/>
                <a:gd name="connsiteY18" fmla="*/ 52388 h 1021556"/>
                <a:gd name="connsiteX19" fmla="*/ 2381 w 561975"/>
                <a:gd name="connsiteY19" fmla="*/ 30956 h 1021556"/>
                <a:gd name="connsiteX20" fmla="*/ 9525 w 561975"/>
                <a:gd name="connsiteY20" fmla="*/ 16669 h 1021556"/>
                <a:gd name="connsiteX21" fmla="*/ 30956 w 561975"/>
                <a:gd name="connsiteY21" fmla="*/ 4763 h 1021556"/>
                <a:gd name="connsiteX22" fmla="*/ 78581 w 561975"/>
                <a:gd name="connsiteY22" fmla="*/ 0 h 1021556"/>
                <a:gd name="connsiteX23" fmla="*/ 111919 w 561975"/>
                <a:gd name="connsiteY23" fmla="*/ 0 h 1021556"/>
                <a:gd name="connsiteX24" fmla="*/ 157162 w 561975"/>
                <a:gd name="connsiteY24" fmla="*/ 4763 h 1021556"/>
                <a:gd name="connsiteX25" fmla="*/ 200025 w 561975"/>
                <a:gd name="connsiteY25" fmla="*/ 14288 h 1021556"/>
                <a:gd name="connsiteX26" fmla="*/ 245269 w 561975"/>
                <a:gd name="connsiteY26" fmla="*/ 30956 h 1021556"/>
                <a:gd name="connsiteX27" fmla="*/ 285750 w 561975"/>
                <a:gd name="connsiteY27" fmla="*/ 50006 h 1021556"/>
                <a:gd name="connsiteX28" fmla="*/ 347662 w 561975"/>
                <a:gd name="connsiteY28" fmla="*/ 85725 h 1021556"/>
                <a:gd name="connsiteX29" fmla="*/ 397669 w 561975"/>
                <a:gd name="connsiteY29" fmla="*/ 116681 h 1021556"/>
                <a:gd name="connsiteX30" fmla="*/ 459581 w 561975"/>
                <a:gd name="connsiteY30" fmla="*/ 161925 h 1021556"/>
                <a:gd name="connsiteX31" fmla="*/ 497681 w 561975"/>
                <a:gd name="connsiteY31" fmla="*/ 195263 h 1021556"/>
                <a:gd name="connsiteX32" fmla="*/ 528637 w 561975"/>
                <a:gd name="connsiteY32" fmla="*/ 228600 h 1021556"/>
                <a:gd name="connsiteX33" fmla="*/ 547687 w 561975"/>
                <a:gd name="connsiteY33" fmla="*/ 254794 h 1021556"/>
                <a:gd name="connsiteX34" fmla="*/ 557212 w 561975"/>
                <a:gd name="connsiteY34" fmla="*/ 278606 h 1021556"/>
                <a:gd name="connsiteX35" fmla="*/ 561975 w 561975"/>
                <a:gd name="connsiteY35" fmla="*/ 304800 h 1021556"/>
                <a:gd name="connsiteX36" fmla="*/ 559594 w 561975"/>
                <a:gd name="connsiteY36" fmla="*/ 333375 h 1021556"/>
                <a:gd name="connsiteX37" fmla="*/ 547687 w 561975"/>
                <a:gd name="connsiteY37" fmla="*/ 373856 h 1021556"/>
                <a:gd name="connsiteX38" fmla="*/ 526256 w 561975"/>
                <a:gd name="connsiteY38" fmla="*/ 419100 h 1021556"/>
                <a:gd name="connsiteX39" fmla="*/ 511969 w 561975"/>
                <a:gd name="connsiteY39" fmla="*/ 454819 h 1021556"/>
                <a:gd name="connsiteX40" fmla="*/ 502444 w 561975"/>
                <a:gd name="connsiteY40" fmla="*/ 485775 h 1021556"/>
                <a:gd name="connsiteX41" fmla="*/ 497681 w 561975"/>
                <a:gd name="connsiteY41" fmla="*/ 542925 h 1021556"/>
                <a:gd name="connsiteX42" fmla="*/ 490537 w 561975"/>
                <a:gd name="connsiteY42" fmla="*/ 616744 h 1021556"/>
                <a:gd name="connsiteX43" fmla="*/ 490537 w 561975"/>
                <a:gd name="connsiteY43" fmla="*/ 681038 h 1021556"/>
                <a:gd name="connsiteX44" fmla="*/ 488156 w 561975"/>
                <a:gd name="connsiteY44" fmla="*/ 719138 h 1021556"/>
                <a:gd name="connsiteX45" fmla="*/ 483394 w 561975"/>
                <a:gd name="connsiteY45" fmla="*/ 797719 h 102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61975" h="1021556">
                  <a:moveTo>
                    <a:pt x="483394" y="797719"/>
                  </a:moveTo>
                  <a:lnTo>
                    <a:pt x="459581" y="992981"/>
                  </a:lnTo>
                  <a:lnTo>
                    <a:pt x="245269" y="1021556"/>
                  </a:lnTo>
                  <a:lnTo>
                    <a:pt x="242887" y="878681"/>
                  </a:lnTo>
                  <a:lnTo>
                    <a:pt x="233362" y="647700"/>
                  </a:lnTo>
                  <a:lnTo>
                    <a:pt x="223837" y="433388"/>
                  </a:lnTo>
                  <a:cubicBezTo>
                    <a:pt x="223043" y="401638"/>
                    <a:pt x="222250" y="369888"/>
                    <a:pt x="221456" y="338138"/>
                  </a:cubicBezTo>
                  <a:lnTo>
                    <a:pt x="219075" y="288131"/>
                  </a:lnTo>
                  <a:lnTo>
                    <a:pt x="214312" y="257175"/>
                  </a:lnTo>
                  <a:lnTo>
                    <a:pt x="207169" y="238125"/>
                  </a:lnTo>
                  <a:lnTo>
                    <a:pt x="188119" y="211931"/>
                  </a:lnTo>
                  <a:lnTo>
                    <a:pt x="150019" y="169069"/>
                  </a:lnTo>
                  <a:lnTo>
                    <a:pt x="126206" y="142875"/>
                  </a:lnTo>
                  <a:lnTo>
                    <a:pt x="95250" y="116681"/>
                  </a:lnTo>
                  <a:lnTo>
                    <a:pt x="71437" y="102394"/>
                  </a:lnTo>
                  <a:lnTo>
                    <a:pt x="47625" y="92869"/>
                  </a:lnTo>
                  <a:lnTo>
                    <a:pt x="21431" y="83344"/>
                  </a:lnTo>
                  <a:lnTo>
                    <a:pt x="7144" y="69056"/>
                  </a:lnTo>
                  <a:lnTo>
                    <a:pt x="0" y="52388"/>
                  </a:lnTo>
                  <a:lnTo>
                    <a:pt x="2381" y="30956"/>
                  </a:lnTo>
                  <a:lnTo>
                    <a:pt x="9525" y="16669"/>
                  </a:lnTo>
                  <a:lnTo>
                    <a:pt x="30956" y="4763"/>
                  </a:lnTo>
                  <a:lnTo>
                    <a:pt x="78581" y="0"/>
                  </a:lnTo>
                  <a:lnTo>
                    <a:pt x="111919" y="0"/>
                  </a:lnTo>
                  <a:lnTo>
                    <a:pt x="157162" y="4763"/>
                  </a:lnTo>
                  <a:lnTo>
                    <a:pt x="200025" y="14288"/>
                  </a:lnTo>
                  <a:lnTo>
                    <a:pt x="245269" y="30956"/>
                  </a:lnTo>
                  <a:lnTo>
                    <a:pt x="285750" y="50006"/>
                  </a:lnTo>
                  <a:lnTo>
                    <a:pt x="347662" y="85725"/>
                  </a:lnTo>
                  <a:lnTo>
                    <a:pt x="397669" y="116681"/>
                  </a:lnTo>
                  <a:lnTo>
                    <a:pt x="459581" y="161925"/>
                  </a:lnTo>
                  <a:lnTo>
                    <a:pt x="497681" y="195263"/>
                  </a:lnTo>
                  <a:lnTo>
                    <a:pt x="528637" y="228600"/>
                  </a:lnTo>
                  <a:lnTo>
                    <a:pt x="547687" y="254794"/>
                  </a:lnTo>
                  <a:lnTo>
                    <a:pt x="557212" y="278606"/>
                  </a:lnTo>
                  <a:lnTo>
                    <a:pt x="561975" y="304800"/>
                  </a:lnTo>
                  <a:lnTo>
                    <a:pt x="559594" y="333375"/>
                  </a:lnTo>
                  <a:lnTo>
                    <a:pt x="547687" y="373856"/>
                  </a:lnTo>
                  <a:lnTo>
                    <a:pt x="526256" y="419100"/>
                  </a:lnTo>
                  <a:lnTo>
                    <a:pt x="511969" y="454819"/>
                  </a:lnTo>
                  <a:lnTo>
                    <a:pt x="502444" y="485775"/>
                  </a:lnTo>
                  <a:lnTo>
                    <a:pt x="497681" y="542925"/>
                  </a:lnTo>
                  <a:lnTo>
                    <a:pt x="490537" y="616744"/>
                  </a:lnTo>
                  <a:lnTo>
                    <a:pt x="490537" y="681038"/>
                  </a:lnTo>
                  <a:lnTo>
                    <a:pt x="488156" y="719138"/>
                  </a:lnTo>
                  <a:lnTo>
                    <a:pt x="483394" y="7977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3">
              <a:extLst>
                <a:ext uri="{FF2B5EF4-FFF2-40B4-BE49-F238E27FC236}">
                  <a16:creationId xmlns:a16="http://schemas.microsoft.com/office/drawing/2014/main" id="{05DA4B11-0269-47BF-8D9D-CF879072AF58}"/>
                </a:ext>
              </a:extLst>
            </p:cNvPr>
            <p:cNvSpPr/>
            <p:nvPr/>
          </p:nvSpPr>
          <p:spPr>
            <a:xfrm rot="16200000">
              <a:off x="1693070" y="3607594"/>
              <a:ext cx="4332287" cy="568325"/>
            </a:xfrm>
            <a:custGeom>
              <a:avLst/>
              <a:gdLst>
                <a:gd name="connsiteX0" fmla="*/ 2614936 w 4332022"/>
                <a:gd name="connsiteY0" fmla="*/ 426169 h 566846"/>
                <a:gd name="connsiteX1" fmla="*/ 2321169 w 4332022"/>
                <a:gd name="connsiteY1" fmla="*/ 430306 h 566846"/>
                <a:gd name="connsiteX2" fmla="*/ 2238418 w 4332022"/>
                <a:gd name="connsiteY2" fmla="*/ 438581 h 566846"/>
                <a:gd name="connsiteX3" fmla="*/ 2081191 w 4332022"/>
                <a:gd name="connsiteY3" fmla="*/ 426169 h 566846"/>
                <a:gd name="connsiteX4" fmla="*/ 1588822 w 4332022"/>
                <a:gd name="connsiteY4" fmla="*/ 438581 h 566846"/>
                <a:gd name="connsiteX5" fmla="*/ 1224717 w 4332022"/>
                <a:gd name="connsiteY5" fmla="*/ 446857 h 566846"/>
                <a:gd name="connsiteX6" fmla="*/ 873025 w 4332022"/>
                <a:gd name="connsiteY6" fmla="*/ 450994 h 566846"/>
                <a:gd name="connsiteX7" fmla="*/ 591671 w 4332022"/>
                <a:gd name="connsiteY7" fmla="*/ 450994 h 566846"/>
                <a:gd name="connsiteX8" fmla="*/ 500644 w 4332022"/>
                <a:gd name="connsiteY8" fmla="*/ 438581 h 566846"/>
                <a:gd name="connsiteX9" fmla="*/ 384793 w 4332022"/>
                <a:gd name="connsiteY9" fmla="*/ 409619 h 566846"/>
                <a:gd name="connsiteX10" fmla="*/ 285492 w 4332022"/>
                <a:gd name="connsiteY10" fmla="*/ 380656 h 566846"/>
                <a:gd name="connsiteX11" fmla="*/ 211016 w 4332022"/>
                <a:gd name="connsiteY11" fmla="*/ 347555 h 566846"/>
                <a:gd name="connsiteX12" fmla="*/ 153090 w 4332022"/>
                <a:gd name="connsiteY12" fmla="*/ 318592 h 566846"/>
                <a:gd name="connsiteX13" fmla="*/ 95164 w 4332022"/>
                <a:gd name="connsiteY13" fmla="*/ 289629 h 566846"/>
                <a:gd name="connsiteX14" fmla="*/ 37238 w 4332022"/>
                <a:gd name="connsiteY14" fmla="*/ 252391 h 566846"/>
                <a:gd name="connsiteX15" fmla="*/ 12413 w 4332022"/>
                <a:gd name="connsiteY15" fmla="*/ 227566 h 566846"/>
                <a:gd name="connsiteX16" fmla="*/ 0 w 4332022"/>
                <a:gd name="connsiteY16" fmla="*/ 194466 h 566846"/>
                <a:gd name="connsiteX17" fmla="*/ 4138 w 4332022"/>
                <a:gd name="connsiteY17" fmla="*/ 157228 h 566846"/>
                <a:gd name="connsiteX18" fmla="*/ 20688 w 4332022"/>
                <a:gd name="connsiteY18" fmla="*/ 136540 h 566846"/>
                <a:gd name="connsiteX19" fmla="*/ 66201 w 4332022"/>
                <a:gd name="connsiteY19" fmla="*/ 111714 h 566846"/>
                <a:gd name="connsiteX20" fmla="*/ 128264 w 4332022"/>
                <a:gd name="connsiteY20" fmla="*/ 86889 h 566846"/>
                <a:gd name="connsiteX21" fmla="*/ 165502 w 4332022"/>
                <a:gd name="connsiteY21" fmla="*/ 62064 h 566846"/>
                <a:gd name="connsiteX22" fmla="*/ 599946 w 4332022"/>
                <a:gd name="connsiteY22" fmla="*/ 165503 h 566846"/>
                <a:gd name="connsiteX23" fmla="*/ 628909 w 4332022"/>
                <a:gd name="connsiteY23" fmla="*/ 177915 h 566846"/>
                <a:gd name="connsiteX24" fmla="*/ 682697 w 4332022"/>
                <a:gd name="connsiteY24" fmla="*/ 194466 h 566846"/>
                <a:gd name="connsiteX25" fmla="*/ 732348 w 4332022"/>
                <a:gd name="connsiteY25" fmla="*/ 202741 h 566846"/>
                <a:gd name="connsiteX26" fmla="*/ 827511 w 4332022"/>
                <a:gd name="connsiteY26" fmla="*/ 211016 h 566846"/>
                <a:gd name="connsiteX27" fmla="*/ 959913 w 4332022"/>
                <a:gd name="connsiteY27" fmla="*/ 211016 h 566846"/>
                <a:gd name="connsiteX28" fmla="*/ 1125416 w 4332022"/>
                <a:gd name="connsiteY28" fmla="*/ 215153 h 566846"/>
                <a:gd name="connsiteX29" fmla="*/ 1270230 w 4332022"/>
                <a:gd name="connsiteY29" fmla="*/ 215153 h 566846"/>
                <a:gd name="connsiteX30" fmla="*/ 1539171 w 4332022"/>
                <a:gd name="connsiteY30" fmla="*/ 223428 h 566846"/>
                <a:gd name="connsiteX31" fmla="*/ 1899139 w 4332022"/>
                <a:gd name="connsiteY31" fmla="*/ 227566 h 566846"/>
                <a:gd name="connsiteX32" fmla="*/ 2089466 w 4332022"/>
                <a:gd name="connsiteY32" fmla="*/ 227566 h 566846"/>
                <a:gd name="connsiteX33" fmla="*/ 2325307 w 4332022"/>
                <a:gd name="connsiteY33" fmla="*/ 227566 h 566846"/>
                <a:gd name="connsiteX34" fmla="*/ 2933528 w 4332022"/>
                <a:gd name="connsiteY34" fmla="*/ 227566 h 566846"/>
                <a:gd name="connsiteX35" fmla="*/ 3074205 w 4332022"/>
                <a:gd name="connsiteY35" fmla="*/ 223428 h 566846"/>
                <a:gd name="connsiteX36" fmla="*/ 3103168 w 4332022"/>
                <a:gd name="connsiteY36" fmla="*/ 227566 h 566846"/>
                <a:gd name="connsiteX37" fmla="*/ 3421759 w 4332022"/>
                <a:gd name="connsiteY37" fmla="*/ 223428 h 566846"/>
                <a:gd name="connsiteX38" fmla="*/ 3707251 w 4332022"/>
                <a:gd name="connsiteY38" fmla="*/ 215153 h 566846"/>
                <a:gd name="connsiteX39" fmla="*/ 3893441 w 4332022"/>
                <a:gd name="connsiteY39" fmla="*/ 206878 h 566846"/>
                <a:gd name="connsiteX40" fmla="*/ 3980330 w 4332022"/>
                <a:gd name="connsiteY40" fmla="*/ 202741 h 566846"/>
                <a:gd name="connsiteX41" fmla="*/ 4021705 w 4332022"/>
                <a:gd name="connsiteY41" fmla="*/ 194466 h 566846"/>
                <a:gd name="connsiteX42" fmla="*/ 4071356 w 4332022"/>
                <a:gd name="connsiteY42" fmla="*/ 182053 h 566846"/>
                <a:gd name="connsiteX43" fmla="*/ 4100319 w 4332022"/>
                <a:gd name="connsiteY43" fmla="*/ 165503 h 566846"/>
                <a:gd name="connsiteX44" fmla="*/ 4129282 w 4332022"/>
                <a:gd name="connsiteY44" fmla="*/ 144815 h 566846"/>
                <a:gd name="connsiteX45" fmla="*/ 4178932 w 4332022"/>
                <a:gd name="connsiteY45" fmla="*/ 86889 h 566846"/>
                <a:gd name="connsiteX46" fmla="*/ 4224445 w 4332022"/>
                <a:gd name="connsiteY46" fmla="*/ 28963 h 566846"/>
                <a:gd name="connsiteX47" fmla="*/ 4236858 w 4332022"/>
                <a:gd name="connsiteY47" fmla="*/ 8276 h 566846"/>
                <a:gd name="connsiteX48" fmla="*/ 4249271 w 4332022"/>
                <a:gd name="connsiteY48" fmla="*/ 0 h 566846"/>
                <a:gd name="connsiteX49" fmla="*/ 4274096 w 4332022"/>
                <a:gd name="connsiteY49" fmla="*/ 0 h 566846"/>
                <a:gd name="connsiteX50" fmla="*/ 4303059 w 4332022"/>
                <a:gd name="connsiteY50" fmla="*/ 0 h 566846"/>
                <a:gd name="connsiteX51" fmla="*/ 4319609 w 4332022"/>
                <a:gd name="connsiteY51" fmla="*/ 8276 h 566846"/>
                <a:gd name="connsiteX52" fmla="*/ 4327884 w 4332022"/>
                <a:gd name="connsiteY52" fmla="*/ 20688 h 566846"/>
                <a:gd name="connsiteX53" fmla="*/ 4332022 w 4332022"/>
                <a:gd name="connsiteY53" fmla="*/ 53789 h 566846"/>
                <a:gd name="connsiteX54" fmla="*/ 4327884 w 4332022"/>
                <a:gd name="connsiteY54" fmla="*/ 111714 h 566846"/>
                <a:gd name="connsiteX55" fmla="*/ 4311334 w 4332022"/>
                <a:gd name="connsiteY55" fmla="*/ 190328 h 566846"/>
                <a:gd name="connsiteX56" fmla="*/ 4274096 w 4332022"/>
                <a:gd name="connsiteY56" fmla="*/ 306180 h 566846"/>
                <a:gd name="connsiteX57" fmla="*/ 4228583 w 4332022"/>
                <a:gd name="connsiteY57" fmla="*/ 405481 h 566846"/>
                <a:gd name="connsiteX58" fmla="*/ 4183070 w 4332022"/>
                <a:gd name="connsiteY58" fmla="*/ 463407 h 566846"/>
                <a:gd name="connsiteX59" fmla="*/ 4149969 w 4332022"/>
                <a:gd name="connsiteY59" fmla="*/ 504782 h 566846"/>
                <a:gd name="connsiteX60" fmla="*/ 4096181 w 4332022"/>
                <a:gd name="connsiteY60" fmla="*/ 542020 h 566846"/>
                <a:gd name="connsiteX61" fmla="*/ 4058943 w 4332022"/>
                <a:gd name="connsiteY61" fmla="*/ 558571 h 566846"/>
                <a:gd name="connsiteX62" fmla="*/ 4013430 w 4332022"/>
                <a:gd name="connsiteY62" fmla="*/ 566846 h 566846"/>
                <a:gd name="connsiteX63" fmla="*/ 3984467 w 4332022"/>
                <a:gd name="connsiteY63" fmla="*/ 562708 h 566846"/>
                <a:gd name="connsiteX64" fmla="*/ 3922404 w 4332022"/>
                <a:gd name="connsiteY64" fmla="*/ 546158 h 566846"/>
                <a:gd name="connsiteX65" fmla="*/ 3889303 w 4332022"/>
                <a:gd name="connsiteY65" fmla="*/ 533745 h 566846"/>
                <a:gd name="connsiteX66" fmla="*/ 3843790 w 4332022"/>
                <a:gd name="connsiteY66" fmla="*/ 513057 h 566846"/>
                <a:gd name="connsiteX67" fmla="*/ 3790002 w 4332022"/>
                <a:gd name="connsiteY67" fmla="*/ 496507 h 566846"/>
                <a:gd name="connsiteX68" fmla="*/ 3736214 w 4332022"/>
                <a:gd name="connsiteY68" fmla="*/ 479957 h 566846"/>
                <a:gd name="connsiteX69" fmla="*/ 3657600 w 4332022"/>
                <a:gd name="connsiteY69" fmla="*/ 463407 h 566846"/>
                <a:gd name="connsiteX70" fmla="*/ 3578987 w 4332022"/>
                <a:gd name="connsiteY70" fmla="*/ 455132 h 566846"/>
                <a:gd name="connsiteX71" fmla="*/ 3463135 w 4332022"/>
                <a:gd name="connsiteY71" fmla="*/ 450994 h 566846"/>
                <a:gd name="connsiteX72" fmla="*/ 3260395 w 4332022"/>
                <a:gd name="connsiteY72" fmla="*/ 434444 h 566846"/>
                <a:gd name="connsiteX73" fmla="*/ 3111443 w 4332022"/>
                <a:gd name="connsiteY73" fmla="*/ 430306 h 566846"/>
                <a:gd name="connsiteX74" fmla="*/ 2983178 w 4332022"/>
                <a:gd name="connsiteY74" fmla="*/ 426169 h 566846"/>
                <a:gd name="connsiteX75" fmla="*/ 2614936 w 4332022"/>
                <a:gd name="connsiteY75" fmla="*/ 426169 h 56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332022" h="566846">
                  <a:moveTo>
                    <a:pt x="2614936" y="426169"/>
                  </a:moveTo>
                  <a:lnTo>
                    <a:pt x="2321169" y="430306"/>
                  </a:lnTo>
                  <a:lnTo>
                    <a:pt x="2238418" y="438581"/>
                  </a:lnTo>
                  <a:lnTo>
                    <a:pt x="2081191" y="426169"/>
                  </a:lnTo>
                  <a:lnTo>
                    <a:pt x="1588822" y="438581"/>
                  </a:lnTo>
                  <a:lnTo>
                    <a:pt x="1224717" y="446857"/>
                  </a:lnTo>
                  <a:lnTo>
                    <a:pt x="873025" y="450994"/>
                  </a:lnTo>
                  <a:lnTo>
                    <a:pt x="591671" y="450994"/>
                  </a:lnTo>
                  <a:lnTo>
                    <a:pt x="500644" y="438581"/>
                  </a:lnTo>
                  <a:lnTo>
                    <a:pt x="384793" y="409619"/>
                  </a:lnTo>
                  <a:lnTo>
                    <a:pt x="285492" y="380656"/>
                  </a:lnTo>
                  <a:lnTo>
                    <a:pt x="211016" y="347555"/>
                  </a:lnTo>
                  <a:lnTo>
                    <a:pt x="153090" y="318592"/>
                  </a:lnTo>
                  <a:lnTo>
                    <a:pt x="95164" y="289629"/>
                  </a:lnTo>
                  <a:lnTo>
                    <a:pt x="37238" y="252391"/>
                  </a:lnTo>
                  <a:lnTo>
                    <a:pt x="12413" y="227566"/>
                  </a:lnTo>
                  <a:lnTo>
                    <a:pt x="0" y="194466"/>
                  </a:lnTo>
                  <a:lnTo>
                    <a:pt x="4138" y="157228"/>
                  </a:lnTo>
                  <a:lnTo>
                    <a:pt x="20688" y="136540"/>
                  </a:lnTo>
                  <a:lnTo>
                    <a:pt x="66201" y="111714"/>
                  </a:lnTo>
                  <a:lnTo>
                    <a:pt x="128264" y="86889"/>
                  </a:lnTo>
                  <a:lnTo>
                    <a:pt x="165502" y="62064"/>
                  </a:lnTo>
                  <a:lnTo>
                    <a:pt x="599946" y="165503"/>
                  </a:lnTo>
                  <a:lnTo>
                    <a:pt x="628909" y="177915"/>
                  </a:lnTo>
                  <a:lnTo>
                    <a:pt x="682697" y="194466"/>
                  </a:lnTo>
                  <a:lnTo>
                    <a:pt x="732348" y="202741"/>
                  </a:lnTo>
                  <a:lnTo>
                    <a:pt x="827511" y="211016"/>
                  </a:lnTo>
                  <a:lnTo>
                    <a:pt x="959913" y="211016"/>
                  </a:lnTo>
                  <a:lnTo>
                    <a:pt x="1125416" y="215153"/>
                  </a:lnTo>
                  <a:lnTo>
                    <a:pt x="1270230" y="215153"/>
                  </a:lnTo>
                  <a:lnTo>
                    <a:pt x="1539171" y="223428"/>
                  </a:lnTo>
                  <a:lnTo>
                    <a:pt x="1899139" y="227566"/>
                  </a:lnTo>
                  <a:lnTo>
                    <a:pt x="2089466" y="227566"/>
                  </a:lnTo>
                  <a:lnTo>
                    <a:pt x="2325307" y="227566"/>
                  </a:lnTo>
                  <a:lnTo>
                    <a:pt x="2933528" y="227566"/>
                  </a:lnTo>
                  <a:lnTo>
                    <a:pt x="3074205" y="223428"/>
                  </a:lnTo>
                  <a:lnTo>
                    <a:pt x="3103168" y="227566"/>
                  </a:lnTo>
                  <a:lnTo>
                    <a:pt x="3421759" y="223428"/>
                  </a:lnTo>
                  <a:lnTo>
                    <a:pt x="3707251" y="215153"/>
                  </a:lnTo>
                  <a:lnTo>
                    <a:pt x="3893441" y="206878"/>
                  </a:lnTo>
                  <a:lnTo>
                    <a:pt x="3980330" y="202741"/>
                  </a:lnTo>
                  <a:lnTo>
                    <a:pt x="4021705" y="194466"/>
                  </a:lnTo>
                  <a:lnTo>
                    <a:pt x="4071356" y="182053"/>
                  </a:lnTo>
                  <a:lnTo>
                    <a:pt x="4100319" y="165503"/>
                  </a:lnTo>
                  <a:lnTo>
                    <a:pt x="4129282" y="144815"/>
                  </a:lnTo>
                  <a:lnTo>
                    <a:pt x="4178932" y="86889"/>
                  </a:lnTo>
                  <a:lnTo>
                    <a:pt x="4224445" y="28963"/>
                  </a:lnTo>
                  <a:lnTo>
                    <a:pt x="4236858" y="8276"/>
                  </a:lnTo>
                  <a:lnTo>
                    <a:pt x="4249271" y="0"/>
                  </a:lnTo>
                  <a:lnTo>
                    <a:pt x="4274096" y="0"/>
                  </a:lnTo>
                  <a:lnTo>
                    <a:pt x="4303059" y="0"/>
                  </a:lnTo>
                  <a:lnTo>
                    <a:pt x="4319609" y="8276"/>
                  </a:lnTo>
                  <a:lnTo>
                    <a:pt x="4327884" y="20688"/>
                  </a:lnTo>
                  <a:lnTo>
                    <a:pt x="4332022" y="53789"/>
                  </a:lnTo>
                  <a:lnTo>
                    <a:pt x="4327884" y="111714"/>
                  </a:lnTo>
                  <a:lnTo>
                    <a:pt x="4311334" y="190328"/>
                  </a:lnTo>
                  <a:lnTo>
                    <a:pt x="4274096" y="306180"/>
                  </a:lnTo>
                  <a:lnTo>
                    <a:pt x="4228583" y="405481"/>
                  </a:lnTo>
                  <a:lnTo>
                    <a:pt x="4183070" y="463407"/>
                  </a:lnTo>
                  <a:lnTo>
                    <a:pt x="4149969" y="504782"/>
                  </a:lnTo>
                  <a:lnTo>
                    <a:pt x="4096181" y="542020"/>
                  </a:lnTo>
                  <a:lnTo>
                    <a:pt x="4058943" y="558571"/>
                  </a:lnTo>
                  <a:lnTo>
                    <a:pt x="4013430" y="566846"/>
                  </a:lnTo>
                  <a:lnTo>
                    <a:pt x="3984467" y="562708"/>
                  </a:lnTo>
                  <a:lnTo>
                    <a:pt x="3922404" y="546158"/>
                  </a:lnTo>
                  <a:lnTo>
                    <a:pt x="3889303" y="533745"/>
                  </a:lnTo>
                  <a:lnTo>
                    <a:pt x="3843790" y="513057"/>
                  </a:lnTo>
                  <a:lnTo>
                    <a:pt x="3790002" y="496507"/>
                  </a:lnTo>
                  <a:lnTo>
                    <a:pt x="3736214" y="479957"/>
                  </a:lnTo>
                  <a:lnTo>
                    <a:pt x="3657600" y="463407"/>
                  </a:lnTo>
                  <a:lnTo>
                    <a:pt x="3578987" y="455132"/>
                  </a:lnTo>
                  <a:lnTo>
                    <a:pt x="3463135" y="450994"/>
                  </a:lnTo>
                  <a:lnTo>
                    <a:pt x="3260395" y="434444"/>
                  </a:lnTo>
                  <a:lnTo>
                    <a:pt x="3111443" y="430306"/>
                  </a:lnTo>
                  <a:lnTo>
                    <a:pt x="2983178" y="426169"/>
                  </a:lnTo>
                  <a:lnTo>
                    <a:pt x="2614936" y="4261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22">
              <a:extLst>
                <a:ext uri="{FF2B5EF4-FFF2-40B4-BE49-F238E27FC236}">
                  <a16:creationId xmlns:a16="http://schemas.microsoft.com/office/drawing/2014/main" id="{B3F63203-DE26-4FCE-9E3F-F08E26F40883}"/>
                </a:ext>
              </a:extLst>
            </p:cNvPr>
            <p:cNvSpPr/>
            <p:nvPr/>
          </p:nvSpPr>
          <p:spPr>
            <a:xfrm>
              <a:off x="3162301" y="5351463"/>
              <a:ext cx="630237" cy="584200"/>
            </a:xfrm>
            <a:custGeom>
              <a:avLst/>
              <a:gdLst>
                <a:gd name="connsiteX0" fmla="*/ 209550 w 631031"/>
                <a:gd name="connsiteY0" fmla="*/ 88106 h 585787"/>
                <a:gd name="connsiteX1" fmla="*/ 340519 w 631031"/>
                <a:gd name="connsiteY1" fmla="*/ 140494 h 585787"/>
                <a:gd name="connsiteX2" fmla="*/ 385763 w 631031"/>
                <a:gd name="connsiteY2" fmla="*/ 154781 h 585787"/>
                <a:gd name="connsiteX3" fmla="*/ 440531 w 631031"/>
                <a:gd name="connsiteY3" fmla="*/ 169069 h 585787"/>
                <a:gd name="connsiteX4" fmla="*/ 473869 w 631031"/>
                <a:gd name="connsiteY4" fmla="*/ 173831 h 585787"/>
                <a:gd name="connsiteX5" fmla="*/ 502444 w 631031"/>
                <a:gd name="connsiteY5" fmla="*/ 173831 h 585787"/>
                <a:gd name="connsiteX6" fmla="*/ 533400 w 631031"/>
                <a:gd name="connsiteY6" fmla="*/ 166687 h 585787"/>
                <a:gd name="connsiteX7" fmla="*/ 552450 w 631031"/>
                <a:gd name="connsiteY7" fmla="*/ 147637 h 585787"/>
                <a:gd name="connsiteX8" fmla="*/ 631031 w 631031"/>
                <a:gd name="connsiteY8" fmla="*/ 42862 h 585787"/>
                <a:gd name="connsiteX9" fmla="*/ 552450 w 631031"/>
                <a:gd name="connsiteY9" fmla="*/ 585787 h 585787"/>
                <a:gd name="connsiteX10" fmla="*/ 481013 w 631031"/>
                <a:gd name="connsiteY10" fmla="*/ 547687 h 585787"/>
                <a:gd name="connsiteX11" fmla="*/ 431006 w 631031"/>
                <a:gd name="connsiteY11" fmla="*/ 492919 h 585787"/>
                <a:gd name="connsiteX12" fmla="*/ 383381 w 631031"/>
                <a:gd name="connsiteY12" fmla="*/ 435769 h 585787"/>
                <a:gd name="connsiteX13" fmla="*/ 304800 w 631031"/>
                <a:gd name="connsiteY13" fmla="*/ 352425 h 585787"/>
                <a:gd name="connsiteX14" fmla="*/ 202406 w 631031"/>
                <a:gd name="connsiteY14" fmla="*/ 252412 h 585787"/>
                <a:gd name="connsiteX15" fmla="*/ 97631 w 631031"/>
                <a:gd name="connsiteY15" fmla="*/ 142875 h 585787"/>
                <a:gd name="connsiteX16" fmla="*/ 47625 w 631031"/>
                <a:gd name="connsiteY16" fmla="*/ 95250 h 585787"/>
                <a:gd name="connsiteX17" fmla="*/ 19050 w 631031"/>
                <a:gd name="connsiteY17" fmla="*/ 69056 h 585787"/>
                <a:gd name="connsiteX18" fmla="*/ 9525 w 631031"/>
                <a:gd name="connsiteY18" fmla="*/ 54769 h 585787"/>
                <a:gd name="connsiteX19" fmla="*/ 2381 w 631031"/>
                <a:gd name="connsiteY19" fmla="*/ 40481 h 585787"/>
                <a:gd name="connsiteX20" fmla="*/ 0 w 631031"/>
                <a:gd name="connsiteY20" fmla="*/ 21431 h 585787"/>
                <a:gd name="connsiteX21" fmla="*/ 4763 w 631031"/>
                <a:gd name="connsiteY21" fmla="*/ 7144 h 585787"/>
                <a:gd name="connsiteX22" fmla="*/ 14288 w 631031"/>
                <a:gd name="connsiteY22" fmla="*/ 0 h 585787"/>
                <a:gd name="connsiteX23" fmla="*/ 33338 w 631031"/>
                <a:gd name="connsiteY23" fmla="*/ 2381 h 585787"/>
                <a:gd name="connsiteX24" fmla="*/ 64294 w 631031"/>
                <a:gd name="connsiteY24" fmla="*/ 16669 h 585787"/>
                <a:gd name="connsiteX25" fmla="*/ 209550 w 631031"/>
                <a:gd name="connsiteY25" fmla="*/ 88106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31031" h="585787">
                  <a:moveTo>
                    <a:pt x="209550" y="88106"/>
                  </a:moveTo>
                  <a:lnTo>
                    <a:pt x="340519" y="140494"/>
                  </a:lnTo>
                  <a:lnTo>
                    <a:pt x="385763" y="154781"/>
                  </a:lnTo>
                  <a:lnTo>
                    <a:pt x="440531" y="169069"/>
                  </a:lnTo>
                  <a:lnTo>
                    <a:pt x="473869" y="173831"/>
                  </a:lnTo>
                  <a:lnTo>
                    <a:pt x="502444" y="173831"/>
                  </a:lnTo>
                  <a:lnTo>
                    <a:pt x="533400" y="166687"/>
                  </a:lnTo>
                  <a:lnTo>
                    <a:pt x="552450" y="147637"/>
                  </a:lnTo>
                  <a:lnTo>
                    <a:pt x="631031" y="42862"/>
                  </a:lnTo>
                  <a:lnTo>
                    <a:pt x="552450" y="585787"/>
                  </a:lnTo>
                  <a:lnTo>
                    <a:pt x="481013" y="547687"/>
                  </a:lnTo>
                  <a:lnTo>
                    <a:pt x="431006" y="492919"/>
                  </a:lnTo>
                  <a:lnTo>
                    <a:pt x="383381" y="435769"/>
                  </a:lnTo>
                  <a:lnTo>
                    <a:pt x="304800" y="352425"/>
                  </a:lnTo>
                  <a:lnTo>
                    <a:pt x="202406" y="252412"/>
                  </a:lnTo>
                  <a:lnTo>
                    <a:pt x="97631" y="142875"/>
                  </a:lnTo>
                  <a:lnTo>
                    <a:pt x="47625" y="95250"/>
                  </a:lnTo>
                  <a:lnTo>
                    <a:pt x="19050" y="69056"/>
                  </a:lnTo>
                  <a:lnTo>
                    <a:pt x="9525" y="54769"/>
                  </a:lnTo>
                  <a:lnTo>
                    <a:pt x="2381" y="40481"/>
                  </a:lnTo>
                  <a:lnTo>
                    <a:pt x="0" y="21431"/>
                  </a:lnTo>
                  <a:lnTo>
                    <a:pt x="4763" y="7144"/>
                  </a:lnTo>
                  <a:lnTo>
                    <a:pt x="14288" y="0"/>
                  </a:lnTo>
                  <a:lnTo>
                    <a:pt x="33338" y="2381"/>
                  </a:lnTo>
                  <a:lnTo>
                    <a:pt x="64294" y="16669"/>
                  </a:lnTo>
                  <a:lnTo>
                    <a:pt x="209550" y="881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56D54AE2-4DB8-4FBC-8135-A9EE113D017F}"/>
                </a:ext>
              </a:extLst>
            </p:cNvPr>
            <p:cNvSpPr/>
            <p:nvPr/>
          </p:nvSpPr>
          <p:spPr>
            <a:xfrm>
              <a:off x="2703513" y="3468688"/>
              <a:ext cx="1785938" cy="1322387"/>
            </a:xfrm>
            <a:custGeom>
              <a:avLst/>
              <a:gdLst>
                <a:gd name="connsiteX0" fmla="*/ 935831 w 1785937"/>
                <a:gd name="connsiteY0" fmla="*/ 828675 h 1321594"/>
                <a:gd name="connsiteX1" fmla="*/ 757237 w 1785937"/>
                <a:gd name="connsiteY1" fmla="*/ 954882 h 1321594"/>
                <a:gd name="connsiteX2" fmla="*/ 607219 w 1785937"/>
                <a:gd name="connsiteY2" fmla="*/ 1062038 h 1321594"/>
                <a:gd name="connsiteX3" fmla="*/ 502444 w 1785937"/>
                <a:gd name="connsiteY3" fmla="*/ 1135857 h 1321594"/>
                <a:gd name="connsiteX4" fmla="*/ 476250 w 1785937"/>
                <a:gd name="connsiteY4" fmla="*/ 1162050 h 1321594"/>
                <a:gd name="connsiteX5" fmla="*/ 440531 w 1785937"/>
                <a:gd name="connsiteY5" fmla="*/ 1200150 h 1321594"/>
                <a:gd name="connsiteX6" fmla="*/ 419100 w 1785937"/>
                <a:gd name="connsiteY6" fmla="*/ 1231107 h 1321594"/>
                <a:gd name="connsiteX7" fmla="*/ 383381 w 1785937"/>
                <a:gd name="connsiteY7" fmla="*/ 1285875 h 1321594"/>
                <a:gd name="connsiteX8" fmla="*/ 369094 w 1785937"/>
                <a:gd name="connsiteY8" fmla="*/ 1304925 h 1321594"/>
                <a:gd name="connsiteX9" fmla="*/ 352425 w 1785937"/>
                <a:gd name="connsiteY9" fmla="*/ 1316832 h 1321594"/>
                <a:gd name="connsiteX10" fmla="*/ 330994 w 1785937"/>
                <a:gd name="connsiteY10" fmla="*/ 1321594 h 1321594"/>
                <a:gd name="connsiteX11" fmla="*/ 302419 w 1785937"/>
                <a:gd name="connsiteY11" fmla="*/ 1321594 h 1321594"/>
                <a:gd name="connsiteX12" fmla="*/ 276225 w 1785937"/>
                <a:gd name="connsiteY12" fmla="*/ 1314450 h 1321594"/>
                <a:gd name="connsiteX13" fmla="*/ 254794 w 1785937"/>
                <a:gd name="connsiteY13" fmla="*/ 1302544 h 1321594"/>
                <a:gd name="connsiteX14" fmla="*/ 219075 w 1785937"/>
                <a:gd name="connsiteY14" fmla="*/ 1271588 h 1321594"/>
                <a:gd name="connsiteX15" fmla="*/ 173831 w 1785937"/>
                <a:gd name="connsiteY15" fmla="*/ 1223963 h 1321594"/>
                <a:gd name="connsiteX16" fmla="*/ 142875 w 1785937"/>
                <a:gd name="connsiteY16" fmla="*/ 1188244 h 1321594"/>
                <a:gd name="connsiteX17" fmla="*/ 119062 w 1785937"/>
                <a:gd name="connsiteY17" fmla="*/ 1145382 h 1321594"/>
                <a:gd name="connsiteX18" fmla="*/ 80962 w 1785937"/>
                <a:gd name="connsiteY18" fmla="*/ 1071563 h 1321594"/>
                <a:gd name="connsiteX19" fmla="*/ 45244 w 1785937"/>
                <a:gd name="connsiteY19" fmla="*/ 997744 h 1321594"/>
                <a:gd name="connsiteX20" fmla="*/ 14287 w 1785937"/>
                <a:gd name="connsiteY20" fmla="*/ 940594 h 1321594"/>
                <a:gd name="connsiteX21" fmla="*/ 2381 w 1785937"/>
                <a:gd name="connsiteY21" fmla="*/ 914400 h 1321594"/>
                <a:gd name="connsiteX22" fmla="*/ 0 w 1785937"/>
                <a:gd name="connsiteY22" fmla="*/ 892969 h 1321594"/>
                <a:gd name="connsiteX23" fmla="*/ 9525 w 1785937"/>
                <a:gd name="connsiteY23" fmla="*/ 878682 h 1321594"/>
                <a:gd name="connsiteX24" fmla="*/ 23812 w 1785937"/>
                <a:gd name="connsiteY24" fmla="*/ 873919 h 1321594"/>
                <a:gd name="connsiteX25" fmla="*/ 42862 w 1785937"/>
                <a:gd name="connsiteY25" fmla="*/ 881063 h 1321594"/>
                <a:gd name="connsiteX26" fmla="*/ 69056 w 1785937"/>
                <a:gd name="connsiteY26" fmla="*/ 909638 h 1321594"/>
                <a:gd name="connsiteX27" fmla="*/ 92869 w 1785937"/>
                <a:gd name="connsiteY27" fmla="*/ 931069 h 1321594"/>
                <a:gd name="connsiteX28" fmla="*/ 126206 w 1785937"/>
                <a:gd name="connsiteY28" fmla="*/ 952500 h 1321594"/>
                <a:gd name="connsiteX29" fmla="*/ 152400 w 1785937"/>
                <a:gd name="connsiteY29" fmla="*/ 964407 h 1321594"/>
                <a:gd name="connsiteX30" fmla="*/ 192881 w 1785937"/>
                <a:gd name="connsiteY30" fmla="*/ 973932 h 1321594"/>
                <a:gd name="connsiteX31" fmla="*/ 235744 w 1785937"/>
                <a:gd name="connsiteY31" fmla="*/ 971550 h 1321594"/>
                <a:gd name="connsiteX32" fmla="*/ 278606 w 1785937"/>
                <a:gd name="connsiteY32" fmla="*/ 959644 h 1321594"/>
                <a:gd name="connsiteX33" fmla="*/ 330994 w 1785937"/>
                <a:gd name="connsiteY33" fmla="*/ 928688 h 1321594"/>
                <a:gd name="connsiteX34" fmla="*/ 481012 w 1785937"/>
                <a:gd name="connsiteY34" fmla="*/ 847725 h 1321594"/>
                <a:gd name="connsiteX35" fmla="*/ 688181 w 1785937"/>
                <a:gd name="connsiteY35" fmla="*/ 726282 h 1321594"/>
                <a:gd name="connsiteX36" fmla="*/ 871537 w 1785937"/>
                <a:gd name="connsiteY36" fmla="*/ 607219 h 1321594"/>
                <a:gd name="connsiteX37" fmla="*/ 973931 w 1785937"/>
                <a:gd name="connsiteY37" fmla="*/ 540544 h 1321594"/>
                <a:gd name="connsiteX38" fmla="*/ 1119187 w 1785937"/>
                <a:gd name="connsiteY38" fmla="*/ 457200 h 1321594"/>
                <a:gd name="connsiteX39" fmla="*/ 1281112 w 1785937"/>
                <a:gd name="connsiteY39" fmla="*/ 328613 h 1321594"/>
                <a:gd name="connsiteX40" fmla="*/ 1390650 w 1785937"/>
                <a:gd name="connsiteY40" fmla="*/ 247650 h 1321594"/>
                <a:gd name="connsiteX41" fmla="*/ 1509712 w 1785937"/>
                <a:gd name="connsiteY41" fmla="*/ 159544 h 1321594"/>
                <a:gd name="connsiteX42" fmla="*/ 1643062 w 1785937"/>
                <a:gd name="connsiteY42" fmla="*/ 59532 h 1321594"/>
                <a:gd name="connsiteX43" fmla="*/ 1704975 w 1785937"/>
                <a:gd name="connsiteY43" fmla="*/ 11907 h 1321594"/>
                <a:gd name="connsiteX44" fmla="*/ 1724025 w 1785937"/>
                <a:gd name="connsiteY44" fmla="*/ 0 h 1321594"/>
                <a:gd name="connsiteX45" fmla="*/ 1740694 w 1785937"/>
                <a:gd name="connsiteY45" fmla="*/ 0 h 1321594"/>
                <a:gd name="connsiteX46" fmla="*/ 1766887 w 1785937"/>
                <a:gd name="connsiteY46" fmla="*/ 4763 h 1321594"/>
                <a:gd name="connsiteX47" fmla="*/ 1781175 w 1785937"/>
                <a:gd name="connsiteY47" fmla="*/ 11907 h 1321594"/>
                <a:gd name="connsiteX48" fmla="*/ 1785937 w 1785937"/>
                <a:gd name="connsiteY48" fmla="*/ 21432 h 1321594"/>
                <a:gd name="connsiteX49" fmla="*/ 1785937 w 1785937"/>
                <a:gd name="connsiteY49" fmla="*/ 40482 h 1321594"/>
                <a:gd name="connsiteX50" fmla="*/ 1769269 w 1785937"/>
                <a:gd name="connsiteY50" fmla="*/ 69057 h 1321594"/>
                <a:gd name="connsiteX51" fmla="*/ 1678781 w 1785937"/>
                <a:gd name="connsiteY51" fmla="*/ 157163 h 1321594"/>
                <a:gd name="connsiteX52" fmla="*/ 1535906 w 1785937"/>
                <a:gd name="connsiteY52" fmla="*/ 288132 h 1321594"/>
                <a:gd name="connsiteX53" fmla="*/ 1433512 w 1785937"/>
                <a:gd name="connsiteY53" fmla="*/ 388144 h 1321594"/>
                <a:gd name="connsiteX54" fmla="*/ 1278731 w 1785937"/>
                <a:gd name="connsiteY54" fmla="*/ 535782 h 1321594"/>
                <a:gd name="connsiteX55" fmla="*/ 1121569 w 1785937"/>
                <a:gd name="connsiteY55" fmla="*/ 692944 h 1321594"/>
                <a:gd name="connsiteX56" fmla="*/ 935831 w 1785937"/>
                <a:gd name="connsiteY56" fmla="*/ 828675 h 1321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85937" h="1321594">
                  <a:moveTo>
                    <a:pt x="935831" y="828675"/>
                  </a:moveTo>
                  <a:lnTo>
                    <a:pt x="757237" y="954882"/>
                  </a:lnTo>
                  <a:lnTo>
                    <a:pt x="607219" y="1062038"/>
                  </a:lnTo>
                  <a:lnTo>
                    <a:pt x="502444" y="1135857"/>
                  </a:lnTo>
                  <a:lnTo>
                    <a:pt x="476250" y="1162050"/>
                  </a:lnTo>
                  <a:lnTo>
                    <a:pt x="440531" y="1200150"/>
                  </a:lnTo>
                  <a:lnTo>
                    <a:pt x="419100" y="1231107"/>
                  </a:lnTo>
                  <a:lnTo>
                    <a:pt x="383381" y="1285875"/>
                  </a:lnTo>
                  <a:lnTo>
                    <a:pt x="369094" y="1304925"/>
                  </a:lnTo>
                  <a:lnTo>
                    <a:pt x="352425" y="1316832"/>
                  </a:lnTo>
                  <a:lnTo>
                    <a:pt x="330994" y="1321594"/>
                  </a:lnTo>
                  <a:lnTo>
                    <a:pt x="302419" y="1321594"/>
                  </a:lnTo>
                  <a:lnTo>
                    <a:pt x="276225" y="1314450"/>
                  </a:lnTo>
                  <a:lnTo>
                    <a:pt x="254794" y="1302544"/>
                  </a:lnTo>
                  <a:lnTo>
                    <a:pt x="219075" y="1271588"/>
                  </a:lnTo>
                  <a:lnTo>
                    <a:pt x="173831" y="1223963"/>
                  </a:lnTo>
                  <a:lnTo>
                    <a:pt x="142875" y="1188244"/>
                  </a:lnTo>
                  <a:lnTo>
                    <a:pt x="119062" y="1145382"/>
                  </a:lnTo>
                  <a:lnTo>
                    <a:pt x="80962" y="1071563"/>
                  </a:lnTo>
                  <a:lnTo>
                    <a:pt x="45244" y="997744"/>
                  </a:lnTo>
                  <a:lnTo>
                    <a:pt x="14287" y="940594"/>
                  </a:lnTo>
                  <a:lnTo>
                    <a:pt x="2381" y="914400"/>
                  </a:lnTo>
                  <a:lnTo>
                    <a:pt x="0" y="892969"/>
                  </a:lnTo>
                  <a:lnTo>
                    <a:pt x="9525" y="878682"/>
                  </a:lnTo>
                  <a:lnTo>
                    <a:pt x="23812" y="873919"/>
                  </a:lnTo>
                  <a:lnTo>
                    <a:pt x="42862" y="881063"/>
                  </a:lnTo>
                  <a:lnTo>
                    <a:pt x="69056" y="909638"/>
                  </a:lnTo>
                  <a:lnTo>
                    <a:pt x="92869" y="931069"/>
                  </a:lnTo>
                  <a:lnTo>
                    <a:pt x="126206" y="952500"/>
                  </a:lnTo>
                  <a:lnTo>
                    <a:pt x="152400" y="964407"/>
                  </a:lnTo>
                  <a:lnTo>
                    <a:pt x="192881" y="973932"/>
                  </a:lnTo>
                  <a:lnTo>
                    <a:pt x="235744" y="971550"/>
                  </a:lnTo>
                  <a:lnTo>
                    <a:pt x="278606" y="959644"/>
                  </a:lnTo>
                  <a:lnTo>
                    <a:pt x="330994" y="928688"/>
                  </a:lnTo>
                  <a:lnTo>
                    <a:pt x="481012" y="847725"/>
                  </a:lnTo>
                  <a:lnTo>
                    <a:pt x="688181" y="726282"/>
                  </a:lnTo>
                  <a:lnTo>
                    <a:pt x="871537" y="607219"/>
                  </a:lnTo>
                  <a:lnTo>
                    <a:pt x="973931" y="540544"/>
                  </a:lnTo>
                  <a:lnTo>
                    <a:pt x="1119187" y="457200"/>
                  </a:lnTo>
                  <a:lnTo>
                    <a:pt x="1281112" y="328613"/>
                  </a:lnTo>
                  <a:lnTo>
                    <a:pt x="1390650" y="247650"/>
                  </a:lnTo>
                  <a:lnTo>
                    <a:pt x="1509712" y="159544"/>
                  </a:lnTo>
                  <a:lnTo>
                    <a:pt x="1643062" y="59532"/>
                  </a:lnTo>
                  <a:lnTo>
                    <a:pt x="1704975" y="11907"/>
                  </a:lnTo>
                  <a:lnTo>
                    <a:pt x="1724025" y="0"/>
                  </a:lnTo>
                  <a:lnTo>
                    <a:pt x="1740694" y="0"/>
                  </a:lnTo>
                  <a:lnTo>
                    <a:pt x="1766887" y="4763"/>
                  </a:lnTo>
                  <a:lnTo>
                    <a:pt x="1781175" y="11907"/>
                  </a:lnTo>
                  <a:lnTo>
                    <a:pt x="1785937" y="21432"/>
                  </a:lnTo>
                  <a:lnTo>
                    <a:pt x="1785937" y="40482"/>
                  </a:lnTo>
                  <a:lnTo>
                    <a:pt x="1769269" y="69057"/>
                  </a:lnTo>
                  <a:lnTo>
                    <a:pt x="1678781" y="157163"/>
                  </a:lnTo>
                  <a:lnTo>
                    <a:pt x="1535906" y="288132"/>
                  </a:lnTo>
                  <a:lnTo>
                    <a:pt x="1433512" y="388144"/>
                  </a:lnTo>
                  <a:lnTo>
                    <a:pt x="1278731" y="535782"/>
                  </a:lnTo>
                  <a:lnTo>
                    <a:pt x="1121569" y="692944"/>
                  </a:lnTo>
                  <a:lnTo>
                    <a:pt x="935831" y="8286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1273B9F1-F3D1-4B5B-B077-4911537C6254}"/>
                </a:ext>
              </a:extLst>
            </p:cNvPr>
            <p:cNvSpPr/>
            <p:nvPr/>
          </p:nvSpPr>
          <p:spPr>
            <a:xfrm>
              <a:off x="5024437" y="2509838"/>
              <a:ext cx="2127250" cy="482600"/>
            </a:xfrm>
            <a:custGeom>
              <a:avLst/>
              <a:gdLst>
                <a:gd name="connsiteX0" fmla="*/ 835818 w 2126456"/>
                <a:gd name="connsiteY0" fmla="*/ 364331 h 483393"/>
                <a:gd name="connsiteX1" fmla="*/ 700087 w 2126456"/>
                <a:gd name="connsiteY1" fmla="*/ 385762 h 483393"/>
                <a:gd name="connsiteX2" fmla="*/ 471487 w 2126456"/>
                <a:gd name="connsiteY2" fmla="*/ 416718 h 483393"/>
                <a:gd name="connsiteX3" fmla="*/ 259556 w 2126456"/>
                <a:gd name="connsiteY3" fmla="*/ 450056 h 483393"/>
                <a:gd name="connsiteX4" fmla="*/ 66675 w 2126456"/>
                <a:gd name="connsiteY4" fmla="*/ 483393 h 483393"/>
                <a:gd name="connsiteX5" fmla="*/ 0 w 2126456"/>
                <a:gd name="connsiteY5" fmla="*/ 326231 h 483393"/>
                <a:gd name="connsiteX6" fmla="*/ 221456 w 2126456"/>
                <a:gd name="connsiteY6" fmla="*/ 297656 h 483393"/>
                <a:gd name="connsiteX7" fmla="*/ 507206 w 2126456"/>
                <a:gd name="connsiteY7" fmla="*/ 250031 h 483393"/>
                <a:gd name="connsiteX8" fmla="*/ 819150 w 2126456"/>
                <a:gd name="connsiteY8" fmla="*/ 200025 h 483393"/>
                <a:gd name="connsiteX9" fmla="*/ 1016793 w 2126456"/>
                <a:gd name="connsiteY9" fmla="*/ 157162 h 483393"/>
                <a:gd name="connsiteX10" fmla="*/ 1278731 w 2126456"/>
                <a:gd name="connsiteY10" fmla="*/ 121443 h 483393"/>
                <a:gd name="connsiteX11" fmla="*/ 1524000 w 2126456"/>
                <a:gd name="connsiteY11" fmla="*/ 88106 h 483393"/>
                <a:gd name="connsiteX12" fmla="*/ 1685925 w 2126456"/>
                <a:gd name="connsiteY12" fmla="*/ 9525 h 483393"/>
                <a:gd name="connsiteX13" fmla="*/ 1707356 w 2126456"/>
                <a:gd name="connsiteY13" fmla="*/ 0 h 483393"/>
                <a:gd name="connsiteX14" fmla="*/ 1826418 w 2126456"/>
                <a:gd name="connsiteY14" fmla="*/ 30956 h 483393"/>
                <a:gd name="connsiteX15" fmla="*/ 1974056 w 2126456"/>
                <a:gd name="connsiteY15" fmla="*/ 80962 h 483393"/>
                <a:gd name="connsiteX16" fmla="*/ 2052637 w 2126456"/>
                <a:gd name="connsiteY16" fmla="*/ 107156 h 483393"/>
                <a:gd name="connsiteX17" fmla="*/ 2069306 w 2126456"/>
                <a:gd name="connsiteY17" fmla="*/ 116681 h 483393"/>
                <a:gd name="connsiteX18" fmla="*/ 2083593 w 2126456"/>
                <a:gd name="connsiteY18" fmla="*/ 133350 h 483393"/>
                <a:gd name="connsiteX19" fmla="*/ 2105025 w 2126456"/>
                <a:gd name="connsiteY19" fmla="*/ 169068 h 483393"/>
                <a:gd name="connsiteX20" fmla="*/ 2121693 w 2126456"/>
                <a:gd name="connsiteY20" fmla="*/ 197643 h 483393"/>
                <a:gd name="connsiteX21" fmla="*/ 2126456 w 2126456"/>
                <a:gd name="connsiteY21" fmla="*/ 214312 h 483393"/>
                <a:gd name="connsiteX22" fmla="*/ 2126456 w 2126456"/>
                <a:gd name="connsiteY22" fmla="*/ 240506 h 483393"/>
                <a:gd name="connsiteX23" fmla="*/ 2116931 w 2126456"/>
                <a:gd name="connsiteY23" fmla="*/ 261937 h 483393"/>
                <a:gd name="connsiteX24" fmla="*/ 2097881 w 2126456"/>
                <a:gd name="connsiteY24" fmla="*/ 276225 h 483393"/>
                <a:gd name="connsiteX25" fmla="*/ 2055018 w 2126456"/>
                <a:gd name="connsiteY25" fmla="*/ 288131 h 483393"/>
                <a:gd name="connsiteX26" fmla="*/ 1971675 w 2126456"/>
                <a:gd name="connsiteY26" fmla="*/ 292893 h 483393"/>
                <a:gd name="connsiteX27" fmla="*/ 1743075 w 2126456"/>
                <a:gd name="connsiteY27" fmla="*/ 292893 h 483393"/>
                <a:gd name="connsiteX28" fmla="*/ 1445418 w 2126456"/>
                <a:gd name="connsiteY28" fmla="*/ 307181 h 483393"/>
                <a:gd name="connsiteX29" fmla="*/ 1185862 w 2126456"/>
                <a:gd name="connsiteY29" fmla="*/ 326231 h 483393"/>
                <a:gd name="connsiteX30" fmla="*/ 835818 w 2126456"/>
                <a:gd name="connsiteY30" fmla="*/ 364331 h 483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26456" h="483393">
                  <a:moveTo>
                    <a:pt x="835818" y="364331"/>
                  </a:moveTo>
                  <a:lnTo>
                    <a:pt x="700087" y="385762"/>
                  </a:lnTo>
                  <a:lnTo>
                    <a:pt x="471487" y="416718"/>
                  </a:lnTo>
                  <a:lnTo>
                    <a:pt x="259556" y="450056"/>
                  </a:lnTo>
                  <a:lnTo>
                    <a:pt x="66675" y="483393"/>
                  </a:lnTo>
                  <a:lnTo>
                    <a:pt x="0" y="326231"/>
                  </a:lnTo>
                  <a:lnTo>
                    <a:pt x="221456" y="297656"/>
                  </a:lnTo>
                  <a:lnTo>
                    <a:pt x="507206" y="250031"/>
                  </a:lnTo>
                  <a:lnTo>
                    <a:pt x="819150" y="200025"/>
                  </a:lnTo>
                  <a:lnTo>
                    <a:pt x="1016793" y="157162"/>
                  </a:lnTo>
                  <a:lnTo>
                    <a:pt x="1278731" y="121443"/>
                  </a:lnTo>
                  <a:lnTo>
                    <a:pt x="1524000" y="88106"/>
                  </a:lnTo>
                  <a:lnTo>
                    <a:pt x="1685925" y="9525"/>
                  </a:lnTo>
                  <a:lnTo>
                    <a:pt x="1707356" y="0"/>
                  </a:lnTo>
                  <a:lnTo>
                    <a:pt x="1826418" y="30956"/>
                  </a:lnTo>
                  <a:lnTo>
                    <a:pt x="1974056" y="80962"/>
                  </a:lnTo>
                  <a:lnTo>
                    <a:pt x="2052637" y="107156"/>
                  </a:lnTo>
                  <a:lnTo>
                    <a:pt x="2069306" y="116681"/>
                  </a:lnTo>
                  <a:lnTo>
                    <a:pt x="2083593" y="133350"/>
                  </a:lnTo>
                  <a:lnTo>
                    <a:pt x="2105025" y="169068"/>
                  </a:lnTo>
                  <a:lnTo>
                    <a:pt x="2121693" y="197643"/>
                  </a:lnTo>
                  <a:lnTo>
                    <a:pt x="2126456" y="214312"/>
                  </a:lnTo>
                  <a:lnTo>
                    <a:pt x="2126456" y="240506"/>
                  </a:lnTo>
                  <a:lnTo>
                    <a:pt x="2116931" y="261937"/>
                  </a:lnTo>
                  <a:lnTo>
                    <a:pt x="2097881" y="276225"/>
                  </a:lnTo>
                  <a:lnTo>
                    <a:pt x="2055018" y="288131"/>
                  </a:lnTo>
                  <a:lnTo>
                    <a:pt x="1971675" y="292893"/>
                  </a:lnTo>
                  <a:lnTo>
                    <a:pt x="1743075" y="292893"/>
                  </a:lnTo>
                  <a:lnTo>
                    <a:pt x="1445418" y="307181"/>
                  </a:lnTo>
                  <a:lnTo>
                    <a:pt x="1185862" y="326231"/>
                  </a:lnTo>
                  <a:lnTo>
                    <a:pt x="835818" y="3643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8">
              <a:extLst>
                <a:ext uri="{FF2B5EF4-FFF2-40B4-BE49-F238E27FC236}">
                  <a16:creationId xmlns:a16="http://schemas.microsoft.com/office/drawing/2014/main" id="{69F98EEE-0BDA-4C87-911E-74CFDAC33B84}"/>
                </a:ext>
              </a:extLst>
            </p:cNvPr>
            <p:cNvSpPr/>
            <p:nvPr/>
          </p:nvSpPr>
          <p:spPr>
            <a:xfrm rot="16200000">
              <a:off x="3094832" y="3691731"/>
              <a:ext cx="3117850" cy="1023938"/>
            </a:xfrm>
            <a:custGeom>
              <a:avLst/>
              <a:gdLst>
                <a:gd name="connsiteX0" fmla="*/ 1782647 w 3118190"/>
                <a:gd name="connsiteY0" fmla="*/ 949014 h 1024012"/>
                <a:gd name="connsiteX1" fmla="*/ 1603805 w 3118190"/>
                <a:gd name="connsiteY1" fmla="*/ 917284 h 1024012"/>
                <a:gd name="connsiteX2" fmla="*/ 1453809 w 3118190"/>
                <a:gd name="connsiteY2" fmla="*/ 882670 h 1024012"/>
                <a:gd name="connsiteX3" fmla="*/ 1326889 w 3118190"/>
                <a:gd name="connsiteY3" fmla="*/ 848055 h 1024012"/>
                <a:gd name="connsiteX4" fmla="*/ 1199969 w 3118190"/>
                <a:gd name="connsiteY4" fmla="*/ 810556 h 1024012"/>
                <a:gd name="connsiteX5" fmla="*/ 1093241 w 3118190"/>
                <a:gd name="connsiteY5" fmla="*/ 773057 h 1024012"/>
                <a:gd name="connsiteX6" fmla="*/ 980744 w 3118190"/>
                <a:gd name="connsiteY6" fmla="*/ 729789 h 1024012"/>
                <a:gd name="connsiteX7" fmla="*/ 874016 w 3118190"/>
                <a:gd name="connsiteY7" fmla="*/ 680752 h 1024012"/>
                <a:gd name="connsiteX8" fmla="*/ 775942 w 3118190"/>
                <a:gd name="connsiteY8" fmla="*/ 634599 h 1024012"/>
                <a:gd name="connsiteX9" fmla="*/ 654791 w 3118190"/>
                <a:gd name="connsiteY9" fmla="*/ 568255 h 1024012"/>
                <a:gd name="connsiteX10" fmla="*/ 519217 w 3118190"/>
                <a:gd name="connsiteY10" fmla="*/ 484603 h 1024012"/>
                <a:gd name="connsiteX11" fmla="*/ 346145 w 3118190"/>
                <a:gd name="connsiteY11" fmla="*/ 360568 h 1024012"/>
                <a:gd name="connsiteX12" fmla="*/ 239417 w 3118190"/>
                <a:gd name="connsiteY12" fmla="*/ 274031 h 1024012"/>
                <a:gd name="connsiteX13" fmla="*/ 109612 w 3118190"/>
                <a:gd name="connsiteY13" fmla="*/ 158650 h 1024012"/>
                <a:gd name="connsiteX14" fmla="*/ 34614 w 3118190"/>
                <a:gd name="connsiteY14" fmla="*/ 89421 h 1024012"/>
                <a:gd name="connsiteX15" fmla="*/ 11538 w 3118190"/>
                <a:gd name="connsiteY15" fmla="*/ 66344 h 1024012"/>
                <a:gd name="connsiteX16" fmla="*/ 2884 w 3118190"/>
                <a:gd name="connsiteY16" fmla="*/ 43268 h 1024012"/>
                <a:gd name="connsiteX17" fmla="*/ 0 w 3118190"/>
                <a:gd name="connsiteY17" fmla="*/ 23076 h 1024012"/>
                <a:gd name="connsiteX18" fmla="*/ 5769 w 3118190"/>
                <a:gd name="connsiteY18" fmla="*/ 5769 h 1024012"/>
                <a:gd name="connsiteX19" fmla="*/ 23076 w 3118190"/>
                <a:gd name="connsiteY19" fmla="*/ 0 h 1024012"/>
                <a:gd name="connsiteX20" fmla="*/ 54806 w 3118190"/>
                <a:gd name="connsiteY20" fmla="*/ 11538 h 1024012"/>
                <a:gd name="connsiteX21" fmla="*/ 98074 w 3118190"/>
                <a:gd name="connsiteY21" fmla="*/ 46152 h 1024012"/>
                <a:gd name="connsiteX22" fmla="*/ 193264 w 3118190"/>
                <a:gd name="connsiteY22" fmla="*/ 118266 h 1024012"/>
                <a:gd name="connsiteX23" fmla="*/ 276916 w 3118190"/>
                <a:gd name="connsiteY23" fmla="*/ 175957 h 1024012"/>
                <a:gd name="connsiteX24" fmla="*/ 354798 w 3118190"/>
                <a:gd name="connsiteY24" fmla="*/ 224994 h 1024012"/>
                <a:gd name="connsiteX25" fmla="*/ 435566 w 3118190"/>
                <a:gd name="connsiteY25" fmla="*/ 276916 h 1024012"/>
                <a:gd name="connsiteX26" fmla="*/ 550947 w 3118190"/>
                <a:gd name="connsiteY26" fmla="*/ 340376 h 1024012"/>
                <a:gd name="connsiteX27" fmla="*/ 666329 w 3118190"/>
                <a:gd name="connsiteY27" fmla="*/ 400951 h 1024012"/>
                <a:gd name="connsiteX28" fmla="*/ 770173 w 3118190"/>
                <a:gd name="connsiteY28" fmla="*/ 449988 h 1024012"/>
                <a:gd name="connsiteX29" fmla="*/ 842286 w 3118190"/>
                <a:gd name="connsiteY29" fmla="*/ 481718 h 1024012"/>
                <a:gd name="connsiteX30" fmla="*/ 928822 w 3118190"/>
                <a:gd name="connsiteY30" fmla="*/ 516333 h 1024012"/>
                <a:gd name="connsiteX31" fmla="*/ 1003820 w 3118190"/>
                <a:gd name="connsiteY31" fmla="*/ 545178 h 1024012"/>
                <a:gd name="connsiteX32" fmla="*/ 1090357 w 3118190"/>
                <a:gd name="connsiteY32" fmla="*/ 574024 h 1024012"/>
                <a:gd name="connsiteX33" fmla="*/ 1194200 w 3118190"/>
                <a:gd name="connsiteY33" fmla="*/ 605754 h 1024012"/>
                <a:gd name="connsiteX34" fmla="*/ 1309582 w 3118190"/>
                <a:gd name="connsiteY34" fmla="*/ 634599 h 1024012"/>
                <a:gd name="connsiteX35" fmla="*/ 1450925 w 3118190"/>
                <a:gd name="connsiteY35" fmla="*/ 663445 h 1024012"/>
                <a:gd name="connsiteX36" fmla="*/ 1580729 w 3118190"/>
                <a:gd name="connsiteY36" fmla="*/ 686521 h 1024012"/>
                <a:gd name="connsiteX37" fmla="*/ 1704764 w 3118190"/>
                <a:gd name="connsiteY37" fmla="*/ 706713 h 1024012"/>
                <a:gd name="connsiteX38" fmla="*/ 1831684 w 3118190"/>
                <a:gd name="connsiteY38" fmla="*/ 721135 h 1024012"/>
                <a:gd name="connsiteX39" fmla="*/ 1993219 w 3118190"/>
                <a:gd name="connsiteY39" fmla="*/ 738443 h 1024012"/>
                <a:gd name="connsiteX40" fmla="*/ 2238405 w 3118190"/>
                <a:gd name="connsiteY40" fmla="*/ 755750 h 1024012"/>
                <a:gd name="connsiteX41" fmla="*/ 2474937 w 3118190"/>
                <a:gd name="connsiteY41" fmla="*/ 758635 h 1024012"/>
                <a:gd name="connsiteX42" fmla="*/ 2711470 w 3118190"/>
                <a:gd name="connsiteY42" fmla="*/ 755750 h 1024012"/>
                <a:gd name="connsiteX43" fmla="*/ 2763391 w 3118190"/>
                <a:gd name="connsiteY43" fmla="*/ 747096 h 1024012"/>
                <a:gd name="connsiteX44" fmla="*/ 2858581 w 3118190"/>
                <a:gd name="connsiteY44" fmla="*/ 726905 h 1024012"/>
                <a:gd name="connsiteX45" fmla="*/ 2910503 w 3118190"/>
                <a:gd name="connsiteY45" fmla="*/ 709597 h 1024012"/>
                <a:gd name="connsiteX46" fmla="*/ 2962425 w 3118190"/>
                <a:gd name="connsiteY46" fmla="*/ 689405 h 1024012"/>
                <a:gd name="connsiteX47" fmla="*/ 3031654 w 3118190"/>
                <a:gd name="connsiteY47" fmla="*/ 649022 h 1024012"/>
                <a:gd name="connsiteX48" fmla="*/ 3069153 w 3118190"/>
                <a:gd name="connsiteY48" fmla="*/ 623061 h 1024012"/>
                <a:gd name="connsiteX49" fmla="*/ 3089345 w 3118190"/>
                <a:gd name="connsiteY49" fmla="*/ 614407 h 1024012"/>
                <a:gd name="connsiteX50" fmla="*/ 3100883 w 3118190"/>
                <a:gd name="connsiteY50" fmla="*/ 614407 h 1024012"/>
                <a:gd name="connsiteX51" fmla="*/ 3112421 w 3118190"/>
                <a:gd name="connsiteY51" fmla="*/ 617292 h 1024012"/>
                <a:gd name="connsiteX52" fmla="*/ 3118190 w 3118190"/>
                <a:gd name="connsiteY52" fmla="*/ 625946 h 1024012"/>
                <a:gd name="connsiteX53" fmla="*/ 3118190 w 3118190"/>
                <a:gd name="connsiteY53" fmla="*/ 654791 h 1024012"/>
                <a:gd name="connsiteX54" fmla="*/ 3106652 w 3118190"/>
                <a:gd name="connsiteY54" fmla="*/ 706713 h 1024012"/>
                <a:gd name="connsiteX55" fmla="*/ 3074922 w 3118190"/>
                <a:gd name="connsiteY55" fmla="*/ 796134 h 1024012"/>
                <a:gd name="connsiteX56" fmla="*/ 3034538 w 3118190"/>
                <a:gd name="connsiteY56" fmla="*/ 882670 h 1024012"/>
                <a:gd name="connsiteX57" fmla="*/ 2999924 w 3118190"/>
                <a:gd name="connsiteY57" fmla="*/ 937476 h 1024012"/>
                <a:gd name="connsiteX58" fmla="*/ 2919157 w 3118190"/>
                <a:gd name="connsiteY58" fmla="*/ 1024012 h 1024012"/>
                <a:gd name="connsiteX59" fmla="*/ 2792237 w 3118190"/>
                <a:gd name="connsiteY59" fmla="*/ 1024012 h 1024012"/>
                <a:gd name="connsiteX60" fmla="*/ 2532628 w 3118190"/>
                <a:gd name="connsiteY60" fmla="*/ 1018243 h 1024012"/>
                <a:gd name="connsiteX61" fmla="*/ 2307634 w 3118190"/>
                <a:gd name="connsiteY61" fmla="*/ 1009590 h 1024012"/>
                <a:gd name="connsiteX62" fmla="*/ 2131677 w 3118190"/>
                <a:gd name="connsiteY62" fmla="*/ 995167 h 1024012"/>
                <a:gd name="connsiteX63" fmla="*/ 1961489 w 3118190"/>
                <a:gd name="connsiteY63" fmla="*/ 974975 h 1024012"/>
                <a:gd name="connsiteX64" fmla="*/ 1782647 w 3118190"/>
                <a:gd name="connsiteY64" fmla="*/ 949014 h 1024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118190" h="1024012">
                  <a:moveTo>
                    <a:pt x="1782647" y="949014"/>
                  </a:moveTo>
                  <a:lnTo>
                    <a:pt x="1603805" y="917284"/>
                  </a:lnTo>
                  <a:lnTo>
                    <a:pt x="1453809" y="882670"/>
                  </a:lnTo>
                  <a:lnTo>
                    <a:pt x="1326889" y="848055"/>
                  </a:lnTo>
                  <a:lnTo>
                    <a:pt x="1199969" y="810556"/>
                  </a:lnTo>
                  <a:lnTo>
                    <a:pt x="1093241" y="773057"/>
                  </a:lnTo>
                  <a:lnTo>
                    <a:pt x="980744" y="729789"/>
                  </a:lnTo>
                  <a:lnTo>
                    <a:pt x="874016" y="680752"/>
                  </a:lnTo>
                  <a:lnTo>
                    <a:pt x="775942" y="634599"/>
                  </a:lnTo>
                  <a:lnTo>
                    <a:pt x="654791" y="568255"/>
                  </a:lnTo>
                  <a:lnTo>
                    <a:pt x="519217" y="484603"/>
                  </a:lnTo>
                  <a:lnTo>
                    <a:pt x="346145" y="360568"/>
                  </a:lnTo>
                  <a:lnTo>
                    <a:pt x="239417" y="274031"/>
                  </a:lnTo>
                  <a:lnTo>
                    <a:pt x="109612" y="158650"/>
                  </a:lnTo>
                  <a:lnTo>
                    <a:pt x="34614" y="89421"/>
                  </a:lnTo>
                  <a:lnTo>
                    <a:pt x="11538" y="66344"/>
                  </a:lnTo>
                  <a:lnTo>
                    <a:pt x="2884" y="43268"/>
                  </a:lnTo>
                  <a:lnTo>
                    <a:pt x="0" y="23076"/>
                  </a:lnTo>
                  <a:lnTo>
                    <a:pt x="5769" y="5769"/>
                  </a:lnTo>
                  <a:lnTo>
                    <a:pt x="23076" y="0"/>
                  </a:lnTo>
                  <a:lnTo>
                    <a:pt x="54806" y="11538"/>
                  </a:lnTo>
                  <a:lnTo>
                    <a:pt x="98074" y="46152"/>
                  </a:lnTo>
                  <a:lnTo>
                    <a:pt x="193264" y="118266"/>
                  </a:lnTo>
                  <a:lnTo>
                    <a:pt x="276916" y="175957"/>
                  </a:lnTo>
                  <a:lnTo>
                    <a:pt x="354798" y="224994"/>
                  </a:lnTo>
                  <a:lnTo>
                    <a:pt x="435566" y="276916"/>
                  </a:lnTo>
                  <a:lnTo>
                    <a:pt x="550947" y="340376"/>
                  </a:lnTo>
                  <a:lnTo>
                    <a:pt x="666329" y="400951"/>
                  </a:lnTo>
                  <a:lnTo>
                    <a:pt x="770173" y="449988"/>
                  </a:lnTo>
                  <a:lnTo>
                    <a:pt x="842286" y="481718"/>
                  </a:lnTo>
                  <a:lnTo>
                    <a:pt x="928822" y="516333"/>
                  </a:lnTo>
                  <a:lnTo>
                    <a:pt x="1003820" y="545178"/>
                  </a:lnTo>
                  <a:lnTo>
                    <a:pt x="1090357" y="574024"/>
                  </a:lnTo>
                  <a:lnTo>
                    <a:pt x="1194200" y="605754"/>
                  </a:lnTo>
                  <a:lnTo>
                    <a:pt x="1309582" y="634599"/>
                  </a:lnTo>
                  <a:lnTo>
                    <a:pt x="1450925" y="663445"/>
                  </a:lnTo>
                  <a:lnTo>
                    <a:pt x="1580729" y="686521"/>
                  </a:lnTo>
                  <a:lnTo>
                    <a:pt x="1704764" y="706713"/>
                  </a:lnTo>
                  <a:lnTo>
                    <a:pt x="1831684" y="721135"/>
                  </a:lnTo>
                  <a:lnTo>
                    <a:pt x="1993219" y="738443"/>
                  </a:lnTo>
                  <a:lnTo>
                    <a:pt x="2238405" y="755750"/>
                  </a:lnTo>
                  <a:lnTo>
                    <a:pt x="2474937" y="758635"/>
                  </a:lnTo>
                  <a:lnTo>
                    <a:pt x="2711470" y="755750"/>
                  </a:lnTo>
                  <a:lnTo>
                    <a:pt x="2763391" y="747096"/>
                  </a:lnTo>
                  <a:lnTo>
                    <a:pt x="2858581" y="726905"/>
                  </a:lnTo>
                  <a:lnTo>
                    <a:pt x="2910503" y="709597"/>
                  </a:lnTo>
                  <a:lnTo>
                    <a:pt x="2962425" y="689405"/>
                  </a:lnTo>
                  <a:lnTo>
                    <a:pt x="3031654" y="649022"/>
                  </a:lnTo>
                  <a:lnTo>
                    <a:pt x="3069153" y="623061"/>
                  </a:lnTo>
                  <a:lnTo>
                    <a:pt x="3089345" y="614407"/>
                  </a:lnTo>
                  <a:lnTo>
                    <a:pt x="3100883" y="614407"/>
                  </a:lnTo>
                  <a:lnTo>
                    <a:pt x="3112421" y="617292"/>
                  </a:lnTo>
                  <a:lnTo>
                    <a:pt x="3118190" y="625946"/>
                  </a:lnTo>
                  <a:lnTo>
                    <a:pt x="3118190" y="654791"/>
                  </a:lnTo>
                  <a:lnTo>
                    <a:pt x="3106652" y="706713"/>
                  </a:lnTo>
                  <a:lnTo>
                    <a:pt x="3074922" y="796134"/>
                  </a:lnTo>
                  <a:lnTo>
                    <a:pt x="3034538" y="882670"/>
                  </a:lnTo>
                  <a:lnTo>
                    <a:pt x="2999924" y="937476"/>
                  </a:lnTo>
                  <a:lnTo>
                    <a:pt x="2919157" y="1024012"/>
                  </a:lnTo>
                  <a:lnTo>
                    <a:pt x="2792237" y="1024012"/>
                  </a:lnTo>
                  <a:lnTo>
                    <a:pt x="2532628" y="1018243"/>
                  </a:lnTo>
                  <a:lnTo>
                    <a:pt x="2307634" y="1009590"/>
                  </a:lnTo>
                  <a:lnTo>
                    <a:pt x="2131677" y="995167"/>
                  </a:lnTo>
                  <a:lnTo>
                    <a:pt x="1961489" y="974975"/>
                  </a:lnTo>
                  <a:lnTo>
                    <a:pt x="1782647" y="9490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9">
              <a:extLst>
                <a:ext uri="{FF2B5EF4-FFF2-40B4-BE49-F238E27FC236}">
                  <a16:creationId xmlns:a16="http://schemas.microsoft.com/office/drawing/2014/main" id="{629AF00E-902E-44F1-9AEA-FBB05E6A0186}"/>
                </a:ext>
              </a:extLst>
            </p:cNvPr>
            <p:cNvSpPr/>
            <p:nvPr/>
          </p:nvSpPr>
          <p:spPr>
            <a:xfrm rot="16200000">
              <a:off x="4700587" y="4030663"/>
              <a:ext cx="2038350" cy="1136650"/>
            </a:xfrm>
            <a:custGeom>
              <a:avLst/>
              <a:gdLst>
                <a:gd name="connsiteX0" fmla="*/ 447675 w 2038350"/>
                <a:gd name="connsiteY0" fmla="*/ 369094 h 1135856"/>
                <a:gd name="connsiteX1" fmla="*/ 171450 w 2038350"/>
                <a:gd name="connsiteY1" fmla="*/ 216694 h 1135856"/>
                <a:gd name="connsiteX2" fmla="*/ 23812 w 2038350"/>
                <a:gd name="connsiteY2" fmla="*/ 145256 h 1135856"/>
                <a:gd name="connsiteX3" fmla="*/ 0 w 2038350"/>
                <a:gd name="connsiteY3" fmla="*/ 0 h 1135856"/>
                <a:gd name="connsiteX4" fmla="*/ 161925 w 2038350"/>
                <a:gd name="connsiteY4" fmla="*/ 78581 h 1135856"/>
                <a:gd name="connsiteX5" fmla="*/ 366712 w 2038350"/>
                <a:gd name="connsiteY5" fmla="*/ 173831 h 1135856"/>
                <a:gd name="connsiteX6" fmla="*/ 578644 w 2038350"/>
                <a:gd name="connsiteY6" fmla="*/ 271463 h 1135856"/>
                <a:gd name="connsiteX7" fmla="*/ 771525 w 2038350"/>
                <a:gd name="connsiteY7" fmla="*/ 359569 h 1135856"/>
                <a:gd name="connsiteX8" fmla="*/ 1000125 w 2038350"/>
                <a:gd name="connsiteY8" fmla="*/ 461963 h 1135856"/>
                <a:gd name="connsiteX9" fmla="*/ 1202531 w 2038350"/>
                <a:gd name="connsiteY9" fmla="*/ 552450 h 1135856"/>
                <a:gd name="connsiteX10" fmla="*/ 1338262 w 2038350"/>
                <a:gd name="connsiteY10" fmla="*/ 614363 h 1135856"/>
                <a:gd name="connsiteX11" fmla="*/ 1435894 w 2038350"/>
                <a:gd name="connsiteY11" fmla="*/ 650081 h 1135856"/>
                <a:gd name="connsiteX12" fmla="*/ 1559719 w 2038350"/>
                <a:gd name="connsiteY12" fmla="*/ 692944 h 1135856"/>
                <a:gd name="connsiteX13" fmla="*/ 1690687 w 2038350"/>
                <a:gd name="connsiteY13" fmla="*/ 728663 h 1135856"/>
                <a:gd name="connsiteX14" fmla="*/ 1766887 w 2038350"/>
                <a:gd name="connsiteY14" fmla="*/ 742950 h 1135856"/>
                <a:gd name="connsiteX15" fmla="*/ 1833562 w 2038350"/>
                <a:gd name="connsiteY15" fmla="*/ 750094 h 1135856"/>
                <a:gd name="connsiteX16" fmla="*/ 1857375 w 2038350"/>
                <a:gd name="connsiteY16" fmla="*/ 747713 h 1135856"/>
                <a:gd name="connsiteX17" fmla="*/ 1874044 w 2038350"/>
                <a:gd name="connsiteY17" fmla="*/ 733425 h 1135856"/>
                <a:gd name="connsiteX18" fmla="*/ 1907381 w 2038350"/>
                <a:gd name="connsiteY18" fmla="*/ 692944 h 1135856"/>
                <a:gd name="connsiteX19" fmla="*/ 1955006 w 2038350"/>
                <a:gd name="connsiteY19" fmla="*/ 633413 h 1135856"/>
                <a:gd name="connsiteX20" fmla="*/ 1981200 w 2038350"/>
                <a:gd name="connsiteY20" fmla="*/ 604838 h 1135856"/>
                <a:gd name="connsiteX21" fmla="*/ 1997869 w 2038350"/>
                <a:gd name="connsiteY21" fmla="*/ 595313 h 1135856"/>
                <a:gd name="connsiteX22" fmla="*/ 2012156 w 2038350"/>
                <a:gd name="connsiteY22" fmla="*/ 595313 h 1135856"/>
                <a:gd name="connsiteX23" fmla="*/ 2028825 w 2038350"/>
                <a:gd name="connsiteY23" fmla="*/ 597694 h 1135856"/>
                <a:gd name="connsiteX24" fmla="*/ 2035969 w 2038350"/>
                <a:gd name="connsiteY24" fmla="*/ 607219 h 1135856"/>
                <a:gd name="connsiteX25" fmla="*/ 2038350 w 2038350"/>
                <a:gd name="connsiteY25" fmla="*/ 631031 h 1135856"/>
                <a:gd name="connsiteX26" fmla="*/ 2038350 w 2038350"/>
                <a:gd name="connsiteY26" fmla="*/ 707231 h 1135856"/>
                <a:gd name="connsiteX27" fmla="*/ 2033587 w 2038350"/>
                <a:gd name="connsiteY27" fmla="*/ 819150 h 1135856"/>
                <a:gd name="connsiteX28" fmla="*/ 2028825 w 2038350"/>
                <a:gd name="connsiteY28" fmla="*/ 881063 h 1135856"/>
                <a:gd name="connsiteX29" fmla="*/ 2024062 w 2038350"/>
                <a:gd name="connsiteY29" fmla="*/ 914400 h 1135856"/>
                <a:gd name="connsiteX30" fmla="*/ 2009775 w 2038350"/>
                <a:gd name="connsiteY30" fmla="*/ 959644 h 1135856"/>
                <a:gd name="connsiteX31" fmla="*/ 1985962 w 2038350"/>
                <a:gd name="connsiteY31" fmla="*/ 1007269 h 1135856"/>
                <a:gd name="connsiteX32" fmla="*/ 1947862 w 2038350"/>
                <a:gd name="connsiteY32" fmla="*/ 1052513 h 1135856"/>
                <a:gd name="connsiteX33" fmla="*/ 1905000 w 2038350"/>
                <a:gd name="connsiteY33" fmla="*/ 1088231 h 1135856"/>
                <a:gd name="connsiteX34" fmla="*/ 1859756 w 2038350"/>
                <a:gd name="connsiteY34" fmla="*/ 1112044 h 1135856"/>
                <a:gd name="connsiteX35" fmla="*/ 1804987 w 2038350"/>
                <a:gd name="connsiteY35" fmla="*/ 1133475 h 1135856"/>
                <a:gd name="connsiteX36" fmla="*/ 1774031 w 2038350"/>
                <a:gd name="connsiteY36" fmla="*/ 1135856 h 1135856"/>
                <a:gd name="connsiteX37" fmla="*/ 1750219 w 2038350"/>
                <a:gd name="connsiteY37" fmla="*/ 1128713 h 1135856"/>
                <a:gd name="connsiteX38" fmla="*/ 1733550 w 2038350"/>
                <a:gd name="connsiteY38" fmla="*/ 1121569 h 1135856"/>
                <a:gd name="connsiteX39" fmla="*/ 1709737 w 2038350"/>
                <a:gd name="connsiteY39" fmla="*/ 1104900 h 1135856"/>
                <a:gd name="connsiteX40" fmla="*/ 1683544 w 2038350"/>
                <a:gd name="connsiteY40" fmla="*/ 1073944 h 1135856"/>
                <a:gd name="connsiteX41" fmla="*/ 1674019 w 2038350"/>
                <a:gd name="connsiteY41" fmla="*/ 1062038 h 1135856"/>
                <a:gd name="connsiteX42" fmla="*/ 1469231 w 2038350"/>
                <a:gd name="connsiteY42" fmla="*/ 942975 h 1135856"/>
                <a:gd name="connsiteX43" fmla="*/ 1147762 w 2038350"/>
                <a:gd name="connsiteY43" fmla="*/ 764381 h 1135856"/>
                <a:gd name="connsiteX44" fmla="*/ 878681 w 2038350"/>
                <a:gd name="connsiteY44" fmla="*/ 616744 h 1135856"/>
                <a:gd name="connsiteX45" fmla="*/ 654844 w 2038350"/>
                <a:gd name="connsiteY45" fmla="*/ 485775 h 1135856"/>
                <a:gd name="connsiteX46" fmla="*/ 447675 w 2038350"/>
                <a:gd name="connsiteY46" fmla="*/ 369094 h 1135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38350" h="1135856">
                  <a:moveTo>
                    <a:pt x="447675" y="369094"/>
                  </a:moveTo>
                  <a:lnTo>
                    <a:pt x="171450" y="216694"/>
                  </a:lnTo>
                  <a:lnTo>
                    <a:pt x="23812" y="145256"/>
                  </a:lnTo>
                  <a:lnTo>
                    <a:pt x="0" y="0"/>
                  </a:lnTo>
                  <a:lnTo>
                    <a:pt x="161925" y="78581"/>
                  </a:lnTo>
                  <a:lnTo>
                    <a:pt x="366712" y="173831"/>
                  </a:lnTo>
                  <a:lnTo>
                    <a:pt x="578644" y="271463"/>
                  </a:lnTo>
                  <a:lnTo>
                    <a:pt x="771525" y="359569"/>
                  </a:lnTo>
                  <a:lnTo>
                    <a:pt x="1000125" y="461963"/>
                  </a:lnTo>
                  <a:lnTo>
                    <a:pt x="1202531" y="552450"/>
                  </a:lnTo>
                  <a:lnTo>
                    <a:pt x="1338262" y="614363"/>
                  </a:lnTo>
                  <a:lnTo>
                    <a:pt x="1435894" y="650081"/>
                  </a:lnTo>
                  <a:lnTo>
                    <a:pt x="1559719" y="692944"/>
                  </a:lnTo>
                  <a:lnTo>
                    <a:pt x="1690687" y="728663"/>
                  </a:lnTo>
                  <a:lnTo>
                    <a:pt x="1766887" y="742950"/>
                  </a:lnTo>
                  <a:lnTo>
                    <a:pt x="1833562" y="750094"/>
                  </a:lnTo>
                  <a:lnTo>
                    <a:pt x="1857375" y="747713"/>
                  </a:lnTo>
                  <a:lnTo>
                    <a:pt x="1874044" y="733425"/>
                  </a:lnTo>
                  <a:lnTo>
                    <a:pt x="1907381" y="692944"/>
                  </a:lnTo>
                  <a:lnTo>
                    <a:pt x="1955006" y="633413"/>
                  </a:lnTo>
                  <a:lnTo>
                    <a:pt x="1981200" y="604838"/>
                  </a:lnTo>
                  <a:lnTo>
                    <a:pt x="1997869" y="595313"/>
                  </a:lnTo>
                  <a:lnTo>
                    <a:pt x="2012156" y="595313"/>
                  </a:lnTo>
                  <a:lnTo>
                    <a:pt x="2028825" y="597694"/>
                  </a:lnTo>
                  <a:lnTo>
                    <a:pt x="2035969" y="607219"/>
                  </a:lnTo>
                  <a:lnTo>
                    <a:pt x="2038350" y="631031"/>
                  </a:lnTo>
                  <a:lnTo>
                    <a:pt x="2038350" y="707231"/>
                  </a:lnTo>
                  <a:lnTo>
                    <a:pt x="2033587" y="819150"/>
                  </a:lnTo>
                  <a:lnTo>
                    <a:pt x="2028825" y="881063"/>
                  </a:lnTo>
                  <a:lnTo>
                    <a:pt x="2024062" y="914400"/>
                  </a:lnTo>
                  <a:lnTo>
                    <a:pt x="2009775" y="959644"/>
                  </a:lnTo>
                  <a:lnTo>
                    <a:pt x="1985962" y="1007269"/>
                  </a:lnTo>
                  <a:lnTo>
                    <a:pt x="1947862" y="1052513"/>
                  </a:lnTo>
                  <a:lnTo>
                    <a:pt x="1905000" y="1088231"/>
                  </a:lnTo>
                  <a:lnTo>
                    <a:pt x="1859756" y="1112044"/>
                  </a:lnTo>
                  <a:lnTo>
                    <a:pt x="1804987" y="1133475"/>
                  </a:lnTo>
                  <a:lnTo>
                    <a:pt x="1774031" y="1135856"/>
                  </a:lnTo>
                  <a:lnTo>
                    <a:pt x="1750219" y="1128713"/>
                  </a:lnTo>
                  <a:lnTo>
                    <a:pt x="1733550" y="1121569"/>
                  </a:lnTo>
                  <a:lnTo>
                    <a:pt x="1709737" y="1104900"/>
                  </a:lnTo>
                  <a:lnTo>
                    <a:pt x="1683544" y="1073944"/>
                  </a:lnTo>
                  <a:lnTo>
                    <a:pt x="1674019" y="1062038"/>
                  </a:lnTo>
                  <a:lnTo>
                    <a:pt x="1469231" y="942975"/>
                  </a:lnTo>
                  <a:lnTo>
                    <a:pt x="1147762" y="764381"/>
                  </a:lnTo>
                  <a:lnTo>
                    <a:pt x="878681" y="616744"/>
                  </a:lnTo>
                  <a:lnTo>
                    <a:pt x="654844" y="485775"/>
                  </a:lnTo>
                  <a:lnTo>
                    <a:pt x="447675" y="3690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0">
              <a:extLst>
                <a:ext uri="{FF2B5EF4-FFF2-40B4-BE49-F238E27FC236}">
                  <a16:creationId xmlns:a16="http://schemas.microsoft.com/office/drawing/2014/main" id="{C7DDA64D-8B0D-45A1-9B31-6B5A1A32892F}"/>
                </a:ext>
              </a:extLst>
            </p:cNvPr>
            <p:cNvSpPr/>
            <p:nvPr/>
          </p:nvSpPr>
          <p:spPr>
            <a:xfrm>
              <a:off x="4738688" y="5314950"/>
              <a:ext cx="2236788" cy="544513"/>
            </a:xfrm>
            <a:custGeom>
              <a:avLst/>
              <a:gdLst>
                <a:gd name="connsiteX0" fmla="*/ 1438275 w 2235993"/>
                <a:gd name="connsiteY0" fmla="*/ 252413 h 545306"/>
                <a:gd name="connsiteX1" fmla="*/ 973931 w 2235993"/>
                <a:gd name="connsiteY1" fmla="*/ 359569 h 545306"/>
                <a:gd name="connsiteX2" fmla="*/ 490537 w 2235993"/>
                <a:gd name="connsiteY2" fmla="*/ 478631 h 545306"/>
                <a:gd name="connsiteX3" fmla="*/ 466725 w 2235993"/>
                <a:gd name="connsiteY3" fmla="*/ 497681 h 545306"/>
                <a:gd name="connsiteX4" fmla="*/ 438150 w 2235993"/>
                <a:gd name="connsiteY4" fmla="*/ 516731 h 545306"/>
                <a:gd name="connsiteX5" fmla="*/ 409575 w 2235993"/>
                <a:gd name="connsiteY5" fmla="*/ 533400 h 545306"/>
                <a:gd name="connsiteX6" fmla="*/ 381000 w 2235993"/>
                <a:gd name="connsiteY6" fmla="*/ 542925 h 545306"/>
                <a:gd name="connsiteX7" fmla="*/ 354806 w 2235993"/>
                <a:gd name="connsiteY7" fmla="*/ 545306 h 545306"/>
                <a:gd name="connsiteX8" fmla="*/ 335756 w 2235993"/>
                <a:gd name="connsiteY8" fmla="*/ 540544 h 545306"/>
                <a:gd name="connsiteX9" fmla="*/ 307181 w 2235993"/>
                <a:gd name="connsiteY9" fmla="*/ 523875 h 545306"/>
                <a:gd name="connsiteX10" fmla="*/ 242887 w 2235993"/>
                <a:gd name="connsiteY10" fmla="*/ 476250 h 545306"/>
                <a:gd name="connsiteX11" fmla="*/ 169068 w 2235993"/>
                <a:gd name="connsiteY11" fmla="*/ 404813 h 545306"/>
                <a:gd name="connsiteX12" fmla="*/ 111918 w 2235993"/>
                <a:gd name="connsiteY12" fmla="*/ 342900 h 545306"/>
                <a:gd name="connsiteX13" fmla="*/ 73818 w 2235993"/>
                <a:gd name="connsiteY13" fmla="*/ 297656 h 545306"/>
                <a:gd name="connsiteX14" fmla="*/ 52387 w 2235993"/>
                <a:gd name="connsiteY14" fmla="*/ 264319 h 545306"/>
                <a:gd name="connsiteX15" fmla="*/ 35718 w 2235993"/>
                <a:gd name="connsiteY15" fmla="*/ 235744 h 545306"/>
                <a:gd name="connsiteX16" fmla="*/ 21431 w 2235993"/>
                <a:gd name="connsiteY16" fmla="*/ 202406 h 545306"/>
                <a:gd name="connsiteX17" fmla="*/ 11906 w 2235993"/>
                <a:gd name="connsiteY17" fmla="*/ 171450 h 545306"/>
                <a:gd name="connsiteX18" fmla="*/ 4762 w 2235993"/>
                <a:gd name="connsiteY18" fmla="*/ 145256 h 545306"/>
                <a:gd name="connsiteX19" fmla="*/ 0 w 2235993"/>
                <a:gd name="connsiteY19" fmla="*/ 109538 h 545306"/>
                <a:gd name="connsiteX20" fmla="*/ 4762 w 2235993"/>
                <a:gd name="connsiteY20" fmla="*/ 85725 h 545306"/>
                <a:gd name="connsiteX21" fmla="*/ 16668 w 2235993"/>
                <a:gd name="connsiteY21" fmla="*/ 71438 h 545306"/>
                <a:gd name="connsiteX22" fmla="*/ 30956 w 2235993"/>
                <a:gd name="connsiteY22" fmla="*/ 66675 h 545306"/>
                <a:gd name="connsiteX23" fmla="*/ 45243 w 2235993"/>
                <a:gd name="connsiteY23" fmla="*/ 71438 h 545306"/>
                <a:gd name="connsiteX24" fmla="*/ 61912 w 2235993"/>
                <a:gd name="connsiteY24" fmla="*/ 85725 h 545306"/>
                <a:gd name="connsiteX25" fmla="*/ 97631 w 2235993"/>
                <a:gd name="connsiteY25" fmla="*/ 121444 h 545306"/>
                <a:gd name="connsiteX26" fmla="*/ 130968 w 2235993"/>
                <a:gd name="connsiteY26" fmla="*/ 159544 h 545306"/>
                <a:gd name="connsiteX27" fmla="*/ 150018 w 2235993"/>
                <a:gd name="connsiteY27" fmla="*/ 178594 h 545306"/>
                <a:gd name="connsiteX28" fmla="*/ 178593 w 2235993"/>
                <a:gd name="connsiteY28" fmla="*/ 200025 h 545306"/>
                <a:gd name="connsiteX29" fmla="*/ 207168 w 2235993"/>
                <a:gd name="connsiteY29" fmla="*/ 214313 h 545306"/>
                <a:gd name="connsiteX30" fmla="*/ 242887 w 2235993"/>
                <a:gd name="connsiteY30" fmla="*/ 228600 h 545306"/>
                <a:gd name="connsiteX31" fmla="*/ 276225 w 2235993"/>
                <a:gd name="connsiteY31" fmla="*/ 233363 h 545306"/>
                <a:gd name="connsiteX32" fmla="*/ 381000 w 2235993"/>
                <a:gd name="connsiteY32" fmla="*/ 233363 h 545306"/>
                <a:gd name="connsiteX33" fmla="*/ 485775 w 2235993"/>
                <a:gd name="connsiteY33" fmla="*/ 230981 h 545306"/>
                <a:gd name="connsiteX34" fmla="*/ 552450 w 2235993"/>
                <a:gd name="connsiteY34" fmla="*/ 214313 h 545306"/>
                <a:gd name="connsiteX35" fmla="*/ 902493 w 2235993"/>
                <a:gd name="connsiteY35" fmla="*/ 166688 h 545306"/>
                <a:gd name="connsiteX36" fmla="*/ 1259681 w 2235993"/>
                <a:gd name="connsiteY36" fmla="*/ 119063 h 545306"/>
                <a:gd name="connsiteX37" fmla="*/ 1619250 w 2235993"/>
                <a:gd name="connsiteY37" fmla="*/ 73819 h 545306"/>
                <a:gd name="connsiteX38" fmla="*/ 1924050 w 2235993"/>
                <a:gd name="connsiteY38" fmla="*/ 33338 h 545306"/>
                <a:gd name="connsiteX39" fmla="*/ 2188368 w 2235993"/>
                <a:gd name="connsiteY39" fmla="*/ 0 h 545306"/>
                <a:gd name="connsiteX40" fmla="*/ 2235993 w 2235993"/>
                <a:gd name="connsiteY40" fmla="*/ 83344 h 545306"/>
                <a:gd name="connsiteX41" fmla="*/ 1959768 w 2235993"/>
                <a:gd name="connsiteY41" fmla="*/ 140494 h 545306"/>
                <a:gd name="connsiteX42" fmla="*/ 1716881 w 2235993"/>
                <a:gd name="connsiteY42" fmla="*/ 192881 h 545306"/>
                <a:gd name="connsiteX43" fmla="*/ 1438275 w 2235993"/>
                <a:gd name="connsiteY43" fmla="*/ 252413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235993" h="545306">
                  <a:moveTo>
                    <a:pt x="1438275" y="252413"/>
                  </a:moveTo>
                  <a:lnTo>
                    <a:pt x="973931" y="359569"/>
                  </a:lnTo>
                  <a:lnTo>
                    <a:pt x="490537" y="478631"/>
                  </a:lnTo>
                  <a:lnTo>
                    <a:pt x="466725" y="497681"/>
                  </a:lnTo>
                  <a:lnTo>
                    <a:pt x="438150" y="516731"/>
                  </a:lnTo>
                  <a:lnTo>
                    <a:pt x="409575" y="533400"/>
                  </a:lnTo>
                  <a:lnTo>
                    <a:pt x="381000" y="542925"/>
                  </a:lnTo>
                  <a:lnTo>
                    <a:pt x="354806" y="545306"/>
                  </a:lnTo>
                  <a:lnTo>
                    <a:pt x="335756" y="540544"/>
                  </a:lnTo>
                  <a:lnTo>
                    <a:pt x="307181" y="523875"/>
                  </a:lnTo>
                  <a:lnTo>
                    <a:pt x="242887" y="476250"/>
                  </a:lnTo>
                  <a:lnTo>
                    <a:pt x="169068" y="404813"/>
                  </a:lnTo>
                  <a:lnTo>
                    <a:pt x="111918" y="342900"/>
                  </a:lnTo>
                  <a:lnTo>
                    <a:pt x="73818" y="297656"/>
                  </a:lnTo>
                  <a:lnTo>
                    <a:pt x="52387" y="264319"/>
                  </a:lnTo>
                  <a:lnTo>
                    <a:pt x="35718" y="235744"/>
                  </a:lnTo>
                  <a:lnTo>
                    <a:pt x="21431" y="202406"/>
                  </a:lnTo>
                  <a:lnTo>
                    <a:pt x="11906" y="171450"/>
                  </a:lnTo>
                  <a:lnTo>
                    <a:pt x="4762" y="145256"/>
                  </a:lnTo>
                  <a:lnTo>
                    <a:pt x="0" y="109538"/>
                  </a:lnTo>
                  <a:lnTo>
                    <a:pt x="4762" y="85725"/>
                  </a:lnTo>
                  <a:lnTo>
                    <a:pt x="16668" y="71438"/>
                  </a:lnTo>
                  <a:lnTo>
                    <a:pt x="30956" y="66675"/>
                  </a:lnTo>
                  <a:lnTo>
                    <a:pt x="45243" y="71438"/>
                  </a:lnTo>
                  <a:lnTo>
                    <a:pt x="61912" y="85725"/>
                  </a:lnTo>
                  <a:lnTo>
                    <a:pt x="97631" y="121444"/>
                  </a:lnTo>
                  <a:lnTo>
                    <a:pt x="130968" y="159544"/>
                  </a:lnTo>
                  <a:lnTo>
                    <a:pt x="150018" y="178594"/>
                  </a:lnTo>
                  <a:lnTo>
                    <a:pt x="178593" y="200025"/>
                  </a:lnTo>
                  <a:lnTo>
                    <a:pt x="207168" y="214313"/>
                  </a:lnTo>
                  <a:lnTo>
                    <a:pt x="242887" y="228600"/>
                  </a:lnTo>
                  <a:lnTo>
                    <a:pt x="276225" y="233363"/>
                  </a:lnTo>
                  <a:lnTo>
                    <a:pt x="381000" y="233363"/>
                  </a:lnTo>
                  <a:lnTo>
                    <a:pt x="485775" y="230981"/>
                  </a:lnTo>
                  <a:lnTo>
                    <a:pt x="552450" y="214313"/>
                  </a:lnTo>
                  <a:lnTo>
                    <a:pt x="902493" y="166688"/>
                  </a:lnTo>
                  <a:lnTo>
                    <a:pt x="1259681" y="119063"/>
                  </a:lnTo>
                  <a:lnTo>
                    <a:pt x="1619250" y="73819"/>
                  </a:lnTo>
                  <a:lnTo>
                    <a:pt x="1924050" y="33338"/>
                  </a:lnTo>
                  <a:lnTo>
                    <a:pt x="2188368" y="0"/>
                  </a:lnTo>
                  <a:lnTo>
                    <a:pt x="2235993" y="83344"/>
                  </a:lnTo>
                  <a:lnTo>
                    <a:pt x="1959768" y="140494"/>
                  </a:lnTo>
                  <a:lnTo>
                    <a:pt x="1716881" y="192881"/>
                  </a:lnTo>
                  <a:lnTo>
                    <a:pt x="1438275" y="2524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1">
              <a:extLst>
                <a:ext uri="{FF2B5EF4-FFF2-40B4-BE49-F238E27FC236}">
                  <a16:creationId xmlns:a16="http://schemas.microsoft.com/office/drawing/2014/main" id="{415F6326-FBBB-4AE5-8C8C-7A6D1ADCEB20}"/>
                </a:ext>
              </a:extLst>
            </p:cNvPr>
            <p:cNvSpPr/>
            <p:nvPr/>
          </p:nvSpPr>
          <p:spPr>
            <a:xfrm>
              <a:off x="6467475" y="4657725"/>
              <a:ext cx="819150" cy="1157288"/>
            </a:xfrm>
            <a:custGeom>
              <a:avLst/>
              <a:gdLst>
                <a:gd name="connsiteX0" fmla="*/ 464344 w 819150"/>
                <a:gd name="connsiteY0" fmla="*/ 828675 h 1157288"/>
                <a:gd name="connsiteX1" fmla="*/ 433388 w 819150"/>
                <a:gd name="connsiteY1" fmla="*/ 747713 h 1157288"/>
                <a:gd name="connsiteX2" fmla="*/ 395288 w 819150"/>
                <a:gd name="connsiteY2" fmla="*/ 659606 h 1157288"/>
                <a:gd name="connsiteX3" fmla="*/ 304800 w 819150"/>
                <a:gd name="connsiteY3" fmla="*/ 502444 h 1157288"/>
                <a:gd name="connsiteX4" fmla="*/ 219075 w 819150"/>
                <a:gd name="connsiteY4" fmla="*/ 354806 h 1157288"/>
                <a:gd name="connsiteX5" fmla="*/ 147638 w 819150"/>
                <a:gd name="connsiteY5" fmla="*/ 250031 h 1157288"/>
                <a:gd name="connsiteX6" fmla="*/ 80963 w 819150"/>
                <a:gd name="connsiteY6" fmla="*/ 152400 h 1157288"/>
                <a:gd name="connsiteX7" fmla="*/ 33338 w 819150"/>
                <a:gd name="connsiteY7" fmla="*/ 92869 h 1157288"/>
                <a:gd name="connsiteX8" fmla="*/ 19050 w 819150"/>
                <a:gd name="connsiteY8" fmla="*/ 76200 h 1157288"/>
                <a:gd name="connsiteX9" fmla="*/ 7144 w 819150"/>
                <a:gd name="connsiteY9" fmla="*/ 59531 h 1157288"/>
                <a:gd name="connsiteX10" fmla="*/ 0 w 819150"/>
                <a:gd name="connsiteY10" fmla="*/ 35719 h 1157288"/>
                <a:gd name="connsiteX11" fmla="*/ 0 w 819150"/>
                <a:gd name="connsiteY11" fmla="*/ 19050 h 1157288"/>
                <a:gd name="connsiteX12" fmla="*/ 4763 w 819150"/>
                <a:gd name="connsiteY12" fmla="*/ 7144 h 1157288"/>
                <a:gd name="connsiteX13" fmla="*/ 21431 w 819150"/>
                <a:gd name="connsiteY13" fmla="*/ 0 h 1157288"/>
                <a:gd name="connsiteX14" fmla="*/ 50006 w 819150"/>
                <a:gd name="connsiteY14" fmla="*/ 7144 h 1157288"/>
                <a:gd name="connsiteX15" fmla="*/ 88106 w 819150"/>
                <a:gd name="connsiteY15" fmla="*/ 35719 h 1157288"/>
                <a:gd name="connsiteX16" fmla="*/ 171450 w 819150"/>
                <a:gd name="connsiteY16" fmla="*/ 111919 h 1157288"/>
                <a:gd name="connsiteX17" fmla="*/ 269081 w 819150"/>
                <a:gd name="connsiteY17" fmla="*/ 200025 h 1157288"/>
                <a:gd name="connsiteX18" fmla="*/ 354806 w 819150"/>
                <a:gd name="connsiteY18" fmla="*/ 276225 h 1157288"/>
                <a:gd name="connsiteX19" fmla="*/ 428625 w 819150"/>
                <a:gd name="connsiteY19" fmla="*/ 347663 h 1157288"/>
                <a:gd name="connsiteX20" fmla="*/ 507206 w 819150"/>
                <a:gd name="connsiteY20" fmla="*/ 423863 h 1157288"/>
                <a:gd name="connsiteX21" fmla="*/ 578644 w 819150"/>
                <a:gd name="connsiteY21" fmla="*/ 502444 h 1157288"/>
                <a:gd name="connsiteX22" fmla="*/ 638175 w 819150"/>
                <a:gd name="connsiteY22" fmla="*/ 571500 h 1157288"/>
                <a:gd name="connsiteX23" fmla="*/ 695325 w 819150"/>
                <a:gd name="connsiteY23" fmla="*/ 652463 h 1157288"/>
                <a:gd name="connsiteX24" fmla="*/ 731044 w 819150"/>
                <a:gd name="connsiteY24" fmla="*/ 709613 h 1157288"/>
                <a:gd name="connsiteX25" fmla="*/ 754856 w 819150"/>
                <a:gd name="connsiteY25" fmla="*/ 757238 h 1157288"/>
                <a:gd name="connsiteX26" fmla="*/ 781050 w 819150"/>
                <a:gd name="connsiteY26" fmla="*/ 812006 h 1157288"/>
                <a:gd name="connsiteX27" fmla="*/ 804863 w 819150"/>
                <a:gd name="connsiteY27" fmla="*/ 869156 h 1157288"/>
                <a:gd name="connsiteX28" fmla="*/ 814388 w 819150"/>
                <a:gd name="connsiteY28" fmla="*/ 912019 h 1157288"/>
                <a:gd name="connsiteX29" fmla="*/ 819150 w 819150"/>
                <a:gd name="connsiteY29" fmla="*/ 954881 h 1157288"/>
                <a:gd name="connsiteX30" fmla="*/ 819150 w 819150"/>
                <a:gd name="connsiteY30" fmla="*/ 1009650 h 1157288"/>
                <a:gd name="connsiteX31" fmla="*/ 814388 w 819150"/>
                <a:gd name="connsiteY31" fmla="*/ 1042988 h 1157288"/>
                <a:gd name="connsiteX32" fmla="*/ 807244 w 819150"/>
                <a:gd name="connsiteY32" fmla="*/ 1071563 h 1157288"/>
                <a:gd name="connsiteX33" fmla="*/ 792956 w 819150"/>
                <a:gd name="connsiteY33" fmla="*/ 1102519 h 1157288"/>
                <a:gd name="connsiteX34" fmla="*/ 769144 w 819150"/>
                <a:gd name="connsiteY34" fmla="*/ 1133475 h 1157288"/>
                <a:gd name="connsiteX35" fmla="*/ 742950 w 819150"/>
                <a:gd name="connsiteY35" fmla="*/ 1147763 h 1157288"/>
                <a:gd name="connsiteX36" fmla="*/ 707231 w 819150"/>
                <a:gd name="connsiteY36" fmla="*/ 1157288 h 1157288"/>
                <a:gd name="connsiteX37" fmla="*/ 671513 w 819150"/>
                <a:gd name="connsiteY37" fmla="*/ 1157288 h 1157288"/>
                <a:gd name="connsiteX38" fmla="*/ 642938 w 819150"/>
                <a:gd name="connsiteY38" fmla="*/ 1152525 h 1157288"/>
                <a:gd name="connsiteX39" fmla="*/ 623888 w 819150"/>
                <a:gd name="connsiteY39" fmla="*/ 1145381 h 1157288"/>
                <a:gd name="connsiteX40" fmla="*/ 607219 w 819150"/>
                <a:gd name="connsiteY40" fmla="*/ 1135856 h 1157288"/>
                <a:gd name="connsiteX41" fmla="*/ 590550 w 819150"/>
                <a:gd name="connsiteY41" fmla="*/ 1119188 h 1157288"/>
                <a:gd name="connsiteX42" fmla="*/ 581025 w 819150"/>
                <a:gd name="connsiteY42" fmla="*/ 1100138 h 1157288"/>
                <a:gd name="connsiteX43" fmla="*/ 569119 w 819150"/>
                <a:gd name="connsiteY43" fmla="*/ 1064419 h 1157288"/>
                <a:gd name="connsiteX44" fmla="*/ 547688 w 819150"/>
                <a:gd name="connsiteY44" fmla="*/ 1023938 h 1157288"/>
                <a:gd name="connsiteX45" fmla="*/ 504825 w 819150"/>
                <a:gd name="connsiteY45" fmla="*/ 940594 h 1157288"/>
                <a:gd name="connsiteX46" fmla="*/ 464344 w 819150"/>
                <a:gd name="connsiteY46" fmla="*/ 828675 h 115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19150" h="1157288">
                  <a:moveTo>
                    <a:pt x="464344" y="828675"/>
                  </a:moveTo>
                  <a:lnTo>
                    <a:pt x="433388" y="747713"/>
                  </a:lnTo>
                  <a:lnTo>
                    <a:pt x="395288" y="659606"/>
                  </a:lnTo>
                  <a:lnTo>
                    <a:pt x="304800" y="502444"/>
                  </a:lnTo>
                  <a:lnTo>
                    <a:pt x="219075" y="354806"/>
                  </a:lnTo>
                  <a:lnTo>
                    <a:pt x="147638" y="250031"/>
                  </a:lnTo>
                  <a:lnTo>
                    <a:pt x="80963" y="152400"/>
                  </a:lnTo>
                  <a:lnTo>
                    <a:pt x="33338" y="92869"/>
                  </a:lnTo>
                  <a:lnTo>
                    <a:pt x="19050" y="76200"/>
                  </a:lnTo>
                  <a:lnTo>
                    <a:pt x="7144" y="59531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4763" y="7144"/>
                  </a:lnTo>
                  <a:lnTo>
                    <a:pt x="21431" y="0"/>
                  </a:lnTo>
                  <a:lnTo>
                    <a:pt x="50006" y="7144"/>
                  </a:lnTo>
                  <a:lnTo>
                    <a:pt x="88106" y="35719"/>
                  </a:lnTo>
                  <a:lnTo>
                    <a:pt x="171450" y="111919"/>
                  </a:lnTo>
                  <a:lnTo>
                    <a:pt x="269081" y="200025"/>
                  </a:lnTo>
                  <a:lnTo>
                    <a:pt x="354806" y="276225"/>
                  </a:lnTo>
                  <a:lnTo>
                    <a:pt x="428625" y="347663"/>
                  </a:lnTo>
                  <a:lnTo>
                    <a:pt x="507206" y="423863"/>
                  </a:lnTo>
                  <a:lnTo>
                    <a:pt x="578644" y="502444"/>
                  </a:lnTo>
                  <a:lnTo>
                    <a:pt x="638175" y="571500"/>
                  </a:lnTo>
                  <a:lnTo>
                    <a:pt x="695325" y="652463"/>
                  </a:lnTo>
                  <a:lnTo>
                    <a:pt x="731044" y="709613"/>
                  </a:lnTo>
                  <a:lnTo>
                    <a:pt x="754856" y="757238"/>
                  </a:lnTo>
                  <a:lnTo>
                    <a:pt x="781050" y="812006"/>
                  </a:lnTo>
                  <a:lnTo>
                    <a:pt x="804863" y="869156"/>
                  </a:lnTo>
                  <a:lnTo>
                    <a:pt x="814388" y="912019"/>
                  </a:lnTo>
                  <a:lnTo>
                    <a:pt x="819150" y="954881"/>
                  </a:lnTo>
                  <a:lnTo>
                    <a:pt x="819150" y="1009650"/>
                  </a:lnTo>
                  <a:lnTo>
                    <a:pt x="814388" y="1042988"/>
                  </a:lnTo>
                  <a:lnTo>
                    <a:pt x="807244" y="1071563"/>
                  </a:lnTo>
                  <a:lnTo>
                    <a:pt x="792956" y="1102519"/>
                  </a:lnTo>
                  <a:lnTo>
                    <a:pt x="769144" y="1133475"/>
                  </a:lnTo>
                  <a:lnTo>
                    <a:pt x="742950" y="1147763"/>
                  </a:lnTo>
                  <a:lnTo>
                    <a:pt x="707231" y="1157288"/>
                  </a:lnTo>
                  <a:lnTo>
                    <a:pt x="671513" y="1157288"/>
                  </a:lnTo>
                  <a:lnTo>
                    <a:pt x="642938" y="1152525"/>
                  </a:lnTo>
                  <a:lnTo>
                    <a:pt x="623888" y="1145381"/>
                  </a:lnTo>
                  <a:lnTo>
                    <a:pt x="607219" y="1135856"/>
                  </a:lnTo>
                  <a:lnTo>
                    <a:pt x="590550" y="1119188"/>
                  </a:lnTo>
                  <a:lnTo>
                    <a:pt x="581025" y="1100138"/>
                  </a:lnTo>
                  <a:lnTo>
                    <a:pt x="569119" y="1064419"/>
                  </a:lnTo>
                  <a:lnTo>
                    <a:pt x="547688" y="1023938"/>
                  </a:lnTo>
                  <a:lnTo>
                    <a:pt x="504825" y="940594"/>
                  </a:lnTo>
                  <a:lnTo>
                    <a:pt x="464344" y="8286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E0180DEE-2A1E-480E-97D9-2A65FC5671E4}"/>
              </a:ext>
            </a:extLst>
          </p:cNvPr>
          <p:cNvGrpSpPr>
            <a:grpSpLocks/>
          </p:cNvGrpSpPr>
          <p:nvPr/>
        </p:nvGrpSpPr>
        <p:grpSpPr bwMode="auto">
          <a:xfrm>
            <a:off x="2551113" y="1573213"/>
            <a:ext cx="4583112" cy="4332287"/>
            <a:chOff x="2551113" y="1573213"/>
            <a:chExt cx="4583112" cy="4332287"/>
          </a:xfrm>
        </p:grpSpPr>
        <p:sp>
          <p:nvSpPr>
            <p:cNvPr id="28" name="フリーフォーム 6">
              <a:extLst>
                <a:ext uri="{FF2B5EF4-FFF2-40B4-BE49-F238E27FC236}">
                  <a16:creationId xmlns:a16="http://schemas.microsoft.com/office/drawing/2014/main" id="{279461C3-0BBB-4063-A9ED-D6CFB45A7AAD}"/>
                </a:ext>
              </a:extLst>
            </p:cNvPr>
            <p:cNvSpPr/>
            <p:nvPr/>
          </p:nvSpPr>
          <p:spPr>
            <a:xfrm>
              <a:off x="2665413" y="2600325"/>
              <a:ext cx="1790700" cy="569913"/>
            </a:xfrm>
            <a:custGeom>
              <a:avLst/>
              <a:gdLst>
                <a:gd name="connsiteX0" fmla="*/ 1340644 w 1790700"/>
                <a:gd name="connsiteY0" fmla="*/ 307181 h 569119"/>
                <a:gd name="connsiteX1" fmla="*/ 1166812 w 1790700"/>
                <a:gd name="connsiteY1" fmla="*/ 345281 h 569119"/>
                <a:gd name="connsiteX2" fmla="*/ 1009650 w 1790700"/>
                <a:gd name="connsiteY2" fmla="*/ 378619 h 569119"/>
                <a:gd name="connsiteX3" fmla="*/ 719137 w 1790700"/>
                <a:gd name="connsiteY3" fmla="*/ 454819 h 569119"/>
                <a:gd name="connsiteX4" fmla="*/ 554831 w 1790700"/>
                <a:gd name="connsiteY4" fmla="*/ 504825 h 569119"/>
                <a:gd name="connsiteX5" fmla="*/ 459581 w 1790700"/>
                <a:gd name="connsiteY5" fmla="*/ 540544 h 569119"/>
                <a:gd name="connsiteX6" fmla="*/ 400050 w 1790700"/>
                <a:gd name="connsiteY6" fmla="*/ 566738 h 569119"/>
                <a:gd name="connsiteX7" fmla="*/ 383381 w 1790700"/>
                <a:gd name="connsiteY7" fmla="*/ 569119 h 569119"/>
                <a:gd name="connsiteX8" fmla="*/ 345281 w 1790700"/>
                <a:gd name="connsiteY8" fmla="*/ 569119 h 569119"/>
                <a:gd name="connsiteX9" fmla="*/ 314325 w 1790700"/>
                <a:gd name="connsiteY9" fmla="*/ 559594 h 569119"/>
                <a:gd name="connsiteX10" fmla="*/ 280987 w 1790700"/>
                <a:gd name="connsiteY10" fmla="*/ 542925 h 569119"/>
                <a:gd name="connsiteX11" fmla="*/ 211931 w 1790700"/>
                <a:gd name="connsiteY11" fmla="*/ 495300 h 569119"/>
                <a:gd name="connsiteX12" fmla="*/ 140494 w 1790700"/>
                <a:gd name="connsiteY12" fmla="*/ 440531 h 569119"/>
                <a:gd name="connsiteX13" fmla="*/ 73819 w 1790700"/>
                <a:gd name="connsiteY13" fmla="*/ 373856 h 569119"/>
                <a:gd name="connsiteX14" fmla="*/ 28575 w 1790700"/>
                <a:gd name="connsiteY14" fmla="*/ 328613 h 569119"/>
                <a:gd name="connsiteX15" fmla="*/ 7144 w 1790700"/>
                <a:gd name="connsiteY15" fmla="*/ 304800 h 569119"/>
                <a:gd name="connsiteX16" fmla="*/ 0 w 1790700"/>
                <a:gd name="connsiteY16" fmla="*/ 290513 h 569119"/>
                <a:gd name="connsiteX17" fmla="*/ 0 w 1790700"/>
                <a:gd name="connsiteY17" fmla="*/ 276225 h 569119"/>
                <a:gd name="connsiteX18" fmla="*/ 0 w 1790700"/>
                <a:gd name="connsiteY18" fmla="*/ 261938 h 569119"/>
                <a:gd name="connsiteX19" fmla="*/ 7144 w 1790700"/>
                <a:gd name="connsiteY19" fmla="*/ 250031 h 569119"/>
                <a:gd name="connsiteX20" fmla="*/ 21431 w 1790700"/>
                <a:gd name="connsiteY20" fmla="*/ 247650 h 569119"/>
                <a:gd name="connsiteX21" fmla="*/ 42862 w 1790700"/>
                <a:gd name="connsiteY21" fmla="*/ 254794 h 569119"/>
                <a:gd name="connsiteX22" fmla="*/ 80962 w 1790700"/>
                <a:gd name="connsiteY22" fmla="*/ 273844 h 569119"/>
                <a:gd name="connsiteX23" fmla="*/ 119062 w 1790700"/>
                <a:gd name="connsiteY23" fmla="*/ 288131 h 569119"/>
                <a:gd name="connsiteX24" fmla="*/ 169069 w 1790700"/>
                <a:gd name="connsiteY24" fmla="*/ 304800 h 569119"/>
                <a:gd name="connsiteX25" fmla="*/ 209550 w 1790700"/>
                <a:gd name="connsiteY25" fmla="*/ 316706 h 569119"/>
                <a:gd name="connsiteX26" fmla="*/ 259556 w 1790700"/>
                <a:gd name="connsiteY26" fmla="*/ 326231 h 569119"/>
                <a:gd name="connsiteX27" fmla="*/ 311944 w 1790700"/>
                <a:gd name="connsiteY27" fmla="*/ 333375 h 569119"/>
                <a:gd name="connsiteX28" fmla="*/ 352425 w 1790700"/>
                <a:gd name="connsiteY28" fmla="*/ 338138 h 569119"/>
                <a:gd name="connsiteX29" fmla="*/ 385762 w 1790700"/>
                <a:gd name="connsiteY29" fmla="*/ 338138 h 569119"/>
                <a:gd name="connsiteX30" fmla="*/ 433387 w 1790700"/>
                <a:gd name="connsiteY30" fmla="*/ 335756 h 569119"/>
                <a:gd name="connsiteX31" fmla="*/ 497681 w 1790700"/>
                <a:gd name="connsiteY31" fmla="*/ 326231 h 569119"/>
                <a:gd name="connsiteX32" fmla="*/ 673894 w 1790700"/>
                <a:gd name="connsiteY32" fmla="*/ 288131 h 569119"/>
                <a:gd name="connsiteX33" fmla="*/ 823912 w 1790700"/>
                <a:gd name="connsiteY33" fmla="*/ 245269 h 569119"/>
                <a:gd name="connsiteX34" fmla="*/ 1007269 w 1790700"/>
                <a:gd name="connsiteY34" fmla="*/ 197644 h 569119"/>
                <a:gd name="connsiteX35" fmla="*/ 1164431 w 1790700"/>
                <a:gd name="connsiteY35" fmla="*/ 150019 h 569119"/>
                <a:gd name="connsiteX36" fmla="*/ 1231106 w 1790700"/>
                <a:gd name="connsiteY36" fmla="*/ 123825 h 569119"/>
                <a:gd name="connsiteX37" fmla="*/ 1312069 w 1790700"/>
                <a:gd name="connsiteY37" fmla="*/ 88106 h 569119"/>
                <a:gd name="connsiteX38" fmla="*/ 1364456 w 1790700"/>
                <a:gd name="connsiteY38" fmla="*/ 61913 h 569119"/>
                <a:gd name="connsiteX39" fmla="*/ 1400175 w 1790700"/>
                <a:gd name="connsiteY39" fmla="*/ 40481 h 569119"/>
                <a:gd name="connsiteX40" fmla="*/ 1435894 w 1790700"/>
                <a:gd name="connsiteY40" fmla="*/ 23813 h 569119"/>
                <a:gd name="connsiteX41" fmla="*/ 1471612 w 1790700"/>
                <a:gd name="connsiteY41" fmla="*/ 7144 h 569119"/>
                <a:gd name="connsiteX42" fmla="*/ 1502569 w 1790700"/>
                <a:gd name="connsiteY42" fmla="*/ 0 h 569119"/>
                <a:gd name="connsiteX43" fmla="*/ 1562100 w 1790700"/>
                <a:gd name="connsiteY43" fmla="*/ 4763 h 569119"/>
                <a:gd name="connsiteX44" fmla="*/ 1633537 w 1790700"/>
                <a:gd name="connsiteY44" fmla="*/ 21431 h 569119"/>
                <a:gd name="connsiteX45" fmla="*/ 1688306 w 1790700"/>
                <a:gd name="connsiteY45" fmla="*/ 40481 h 569119"/>
                <a:gd name="connsiteX46" fmla="*/ 1726406 w 1790700"/>
                <a:gd name="connsiteY46" fmla="*/ 61913 h 569119"/>
                <a:gd name="connsiteX47" fmla="*/ 1757362 w 1790700"/>
                <a:gd name="connsiteY47" fmla="*/ 80963 h 569119"/>
                <a:gd name="connsiteX48" fmla="*/ 1776412 w 1790700"/>
                <a:gd name="connsiteY48" fmla="*/ 97631 h 569119"/>
                <a:gd name="connsiteX49" fmla="*/ 1785937 w 1790700"/>
                <a:gd name="connsiteY49" fmla="*/ 111919 h 569119"/>
                <a:gd name="connsiteX50" fmla="*/ 1790700 w 1790700"/>
                <a:gd name="connsiteY50" fmla="*/ 130969 h 569119"/>
                <a:gd name="connsiteX51" fmla="*/ 1790700 w 1790700"/>
                <a:gd name="connsiteY51" fmla="*/ 159544 h 569119"/>
                <a:gd name="connsiteX52" fmla="*/ 1785937 w 1790700"/>
                <a:gd name="connsiteY52" fmla="*/ 183356 h 569119"/>
                <a:gd name="connsiteX53" fmla="*/ 1774031 w 1790700"/>
                <a:gd name="connsiteY53" fmla="*/ 202406 h 569119"/>
                <a:gd name="connsiteX54" fmla="*/ 1752600 w 1790700"/>
                <a:gd name="connsiteY54" fmla="*/ 216694 h 569119"/>
                <a:gd name="connsiteX55" fmla="*/ 1707356 w 1790700"/>
                <a:gd name="connsiteY55" fmla="*/ 233363 h 569119"/>
                <a:gd name="connsiteX56" fmla="*/ 1652587 w 1790700"/>
                <a:gd name="connsiteY56" fmla="*/ 245269 h 569119"/>
                <a:gd name="connsiteX57" fmla="*/ 1585912 w 1790700"/>
                <a:gd name="connsiteY57" fmla="*/ 254794 h 569119"/>
                <a:gd name="connsiteX58" fmla="*/ 1488281 w 1790700"/>
                <a:gd name="connsiteY58" fmla="*/ 273844 h 569119"/>
                <a:gd name="connsiteX59" fmla="*/ 1340644 w 1790700"/>
                <a:gd name="connsiteY59" fmla="*/ 307181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790700" h="569119">
                  <a:moveTo>
                    <a:pt x="1340644" y="307181"/>
                  </a:moveTo>
                  <a:lnTo>
                    <a:pt x="1166812" y="345281"/>
                  </a:lnTo>
                  <a:lnTo>
                    <a:pt x="1009650" y="378619"/>
                  </a:lnTo>
                  <a:lnTo>
                    <a:pt x="719137" y="454819"/>
                  </a:lnTo>
                  <a:lnTo>
                    <a:pt x="554831" y="504825"/>
                  </a:lnTo>
                  <a:lnTo>
                    <a:pt x="459581" y="540544"/>
                  </a:lnTo>
                  <a:lnTo>
                    <a:pt x="400050" y="566738"/>
                  </a:lnTo>
                  <a:lnTo>
                    <a:pt x="383381" y="569119"/>
                  </a:lnTo>
                  <a:lnTo>
                    <a:pt x="345281" y="569119"/>
                  </a:lnTo>
                  <a:lnTo>
                    <a:pt x="314325" y="559594"/>
                  </a:lnTo>
                  <a:lnTo>
                    <a:pt x="280987" y="542925"/>
                  </a:lnTo>
                  <a:lnTo>
                    <a:pt x="211931" y="495300"/>
                  </a:lnTo>
                  <a:lnTo>
                    <a:pt x="140494" y="440531"/>
                  </a:lnTo>
                  <a:lnTo>
                    <a:pt x="73819" y="373856"/>
                  </a:lnTo>
                  <a:lnTo>
                    <a:pt x="28575" y="328613"/>
                  </a:lnTo>
                  <a:lnTo>
                    <a:pt x="7144" y="304800"/>
                  </a:lnTo>
                  <a:lnTo>
                    <a:pt x="0" y="290513"/>
                  </a:lnTo>
                  <a:lnTo>
                    <a:pt x="0" y="276225"/>
                  </a:lnTo>
                  <a:lnTo>
                    <a:pt x="0" y="261938"/>
                  </a:lnTo>
                  <a:lnTo>
                    <a:pt x="7144" y="250031"/>
                  </a:lnTo>
                  <a:lnTo>
                    <a:pt x="21431" y="247650"/>
                  </a:lnTo>
                  <a:lnTo>
                    <a:pt x="42862" y="254794"/>
                  </a:lnTo>
                  <a:lnTo>
                    <a:pt x="80962" y="273844"/>
                  </a:lnTo>
                  <a:lnTo>
                    <a:pt x="119062" y="288131"/>
                  </a:lnTo>
                  <a:lnTo>
                    <a:pt x="169069" y="304800"/>
                  </a:lnTo>
                  <a:lnTo>
                    <a:pt x="209550" y="316706"/>
                  </a:lnTo>
                  <a:lnTo>
                    <a:pt x="259556" y="326231"/>
                  </a:lnTo>
                  <a:lnTo>
                    <a:pt x="311944" y="333375"/>
                  </a:lnTo>
                  <a:lnTo>
                    <a:pt x="352425" y="338138"/>
                  </a:lnTo>
                  <a:lnTo>
                    <a:pt x="385762" y="338138"/>
                  </a:lnTo>
                  <a:lnTo>
                    <a:pt x="433387" y="335756"/>
                  </a:lnTo>
                  <a:lnTo>
                    <a:pt x="497681" y="326231"/>
                  </a:lnTo>
                  <a:lnTo>
                    <a:pt x="673894" y="288131"/>
                  </a:lnTo>
                  <a:lnTo>
                    <a:pt x="823912" y="245269"/>
                  </a:lnTo>
                  <a:lnTo>
                    <a:pt x="1007269" y="197644"/>
                  </a:lnTo>
                  <a:lnTo>
                    <a:pt x="1164431" y="150019"/>
                  </a:lnTo>
                  <a:lnTo>
                    <a:pt x="1231106" y="123825"/>
                  </a:lnTo>
                  <a:lnTo>
                    <a:pt x="1312069" y="88106"/>
                  </a:lnTo>
                  <a:lnTo>
                    <a:pt x="1364456" y="61913"/>
                  </a:lnTo>
                  <a:lnTo>
                    <a:pt x="1400175" y="40481"/>
                  </a:lnTo>
                  <a:lnTo>
                    <a:pt x="1435894" y="23813"/>
                  </a:lnTo>
                  <a:lnTo>
                    <a:pt x="1471612" y="7144"/>
                  </a:lnTo>
                  <a:lnTo>
                    <a:pt x="1502569" y="0"/>
                  </a:lnTo>
                  <a:lnTo>
                    <a:pt x="1562100" y="4763"/>
                  </a:lnTo>
                  <a:lnTo>
                    <a:pt x="1633537" y="21431"/>
                  </a:lnTo>
                  <a:lnTo>
                    <a:pt x="1688306" y="40481"/>
                  </a:lnTo>
                  <a:lnTo>
                    <a:pt x="1726406" y="61913"/>
                  </a:lnTo>
                  <a:lnTo>
                    <a:pt x="1757362" y="80963"/>
                  </a:lnTo>
                  <a:lnTo>
                    <a:pt x="1776412" y="97631"/>
                  </a:lnTo>
                  <a:lnTo>
                    <a:pt x="1785937" y="111919"/>
                  </a:lnTo>
                  <a:lnTo>
                    <a:pt x="1790700" y="130969"/>
                  </a:lnTo>
                  <a:lnTo>
                    <a:pt x="1790700" y="159544"/>
                  </a:lnTo>
                  <a:lnTo>
                    <a:pt x="1785937" y="183356"/>
                  </a:lnTo>
                  <a:lnTo>
                    <a:pt x="1774031" y="202406"/>
                  </a:lnTo>
                  <a:lnTo>
                    <a:pt x="1752600" y="216694"/>
                  </a:lnTo>
                  <a:lnTo>
                    <a:pt x="1707356" y="233363"/>
                  </a:lnTo>
                  <a:lnTo>
                    <a:pt x="1652587" y="245269"/>
                  </a:lnTo>
                  <a:lnTo>
                    <a:pt x="1585912" y="254794"/>
                  </a:lnTo>
                  <a:lnTo>
                    <a:pt x="1488281" y="273844"/>
                  </a:lnTo>
                  <a:lnTo>
                    <a:pt x="1340644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8">
              <a:extLst>
                <a:ext uri="{FF2B5EF4-FFF2-40B4-BE49-F238E27FC236}">
                  <a16:creationId xmlns:a16="http://schemas.microsoft.com/office/drawing/2014/main" id="{4D5CFBA8-F721-474B-99AA-ABB27125089A}"/>
                </a:ext>
              </a:extLst>
            </p:cNvPr>
            <p:cNvSpPr/>
            <p:nvPr/>
          </p:nvSpPr>
          <p:spPr>
            <a:xfrm>
              <a:off x="5437188" y="1609725"/>
              <a:ext cx="561975" cy="1020763"/>
            </a:xfrm>
            <a:custGeom>
              <a:avLst/>
              <a:gdLst>
                <a:gd name="connsiteX0" fmla="*/ 483394 w 561975"/>
                <a:gd name="connsiteY0" fmla="*/ 797719 h 1021556"/>
                <a:gd name="connsiteX1" fmla="*/ 459581 w 561975"/>
                <a:gd name="connsiteY1" fmla="*/ 992981 h 1021556"/>
                <a:gd name="connsiteX2" fmla="*/ 245269 w 561975"/>
                <a:gd name="connsiteY2" fmla="*/ 1021556 h 1021556"/>
                <a:gd name="connsiteX3" fmla="*/ 242887 w 561975"/>
                <a:gd name="connsiteY3" fmla="*/ 878681 h 1021556"/>
                <a:gd name="connsiteX4" fmla="*/ 233362 w 561975"/>
                <a:gd name="connsiteY4" fmla="*/ 647700 h 1021556"/>
                <a:gd name="connsiteX5" fmla="*/ 223837 w 561975"/>
                <a:gd name="connsiteY5" fmla="*/ 433388 h 1021556"/>
                <a:gd name="connsiteX6" fmla="*/ 221456 w 561975"/>
                <a:gd name="connsiteY6" fmla="*/ 338138 h 1021556"/>
                <a:gd name="connsiteX7" fmla="*/ 219075 w 561975"/>
                <a:gd name="connsiteY7" fmla="*/ 288131 h 1021556"/>
                <a:gd name="connsiteX8" fmla="*/ 214312 w 561975"/>
                <a:gd name="connsiteY8" fmla="*/ 257175 h 1021556"/>
                <a:gd name="connsiteX9" fmla="*/ 207169 w 561975"/>
                <a:gd name="connsiteY9" fmla="*/ 238125 h 1021556"/>
                <a:gd name="connsiteX10" fmla="*/ 188119 w 561975"/>
                <a:gd name="connsiteY10" fmla="*/ 211931 h 1021556"/>
                <a:gd name="connsiteX11" fmla="*/ 150019 w 561975"/>
                <a:gd name="connsiteY11" fmla="*/ 169069 h 1021556"/>
                <a:gd name="connsiteX12" fmla="*/ 126206 w 561975"/>
                <a:gd name="connsiteY12" fmla="*/ 142875 h 1021556"/>
                <a:gd name="connsiteX13" fmla="*/ 95250 w 561975"/>
                <a:gd name="connsiteY13" fmla="*/ 116681 h 1021556"/>
                <a:gd name="connsiteX14" fmla="*/ 71437 w 561975"/>
                <a:gd name="connsiteY14" fmla="*/ 102394 h 1021556"/>
                <a:gd name="connsiteX15" fmla="*/ 47625 w 561975"/>
                <a:gd name="connsiteY15" fmla="*/ 92869 h 1021556"/>
                <a:gd name="connsiteX16" fmla="*/ 21431 w 561975"/>
                <a:gd name="connsiteY16" fmla="*/ 83344 h 1021556"/>
                <a:gd name="connsiteX17" fmla="*/ 7144 w 561975"/>
                <a:gd name="connsiteY17" fmla="*/ 69056 h 1021556"/>
                <a:gd name="connsiteX18" fmla="*/ 0 w 561975"/>
                <a:gd name="connsiteY18" fmla="*/ 52388 h 1021556"/>
                <a:gd name="connsiteX19" fmla="*/ 2381 w 561975"/>
                <a:gd name="connsiteY19" fmla="*/ 30956 h 1021556"/>
                <a:gd name="connsiteX20" fmla="*/ 9525 w 561975"/>
                <a:gd name="connsiteY20" fmla="*/ 16669 h 1021556"/>
                <a:gd name="connsiteX21" fmla="*/ 30956 w 561975"/>
                <a:gd name="connsiteY21" fmla="*/ 4763 h 1021556"/>
                <a:gd name="connsiteX22" fmla="*/ 78581 w 561975"/>
                <a:gd name="connsiteY22" fmla="*/ 0 h 1021556"/>
                <a:gd name="connsiteX23" fmla="*/ 111919 w 561975"/>
                <a:gd name="connsiteY23" fmla="*/ 0 h 1021556"/>
                <a:gd name="connsiteX24" fmla="*/ 157162 w 561975"/>
                <a:gd name="connsiteY24" fmla="*/ 4763 h 1021556"/>
                <a:gd name="connsiteX25" fmla="*/ 200025 w 561975"/>
                <a:gd name="connsiteY25" fmla="*/ 14288 h 1021556"/>
                <a:gd name="connsiteX26" fmla="*/ 245269 w 561975"/>
                <a:gd name="connsiteY26" fmla="*/ 30956 h 1021556"/>
                <a:gd name="connsiteX27" fmla="*/ 285750 w 561975"/>
                <a:gd name="connsiteY27" fmla="*/ 50006 h 1021556"/>
                <a:gd name="connsiteX28" fmla="*/ 347662 w 561975"/>
                <a:gd name="connsiteY28" fmla="*/ 85725 h 1021556"/>
                <a:gd name="connsiteX29" fmla="*/ 397669 w 561975"/>
                <a:gd name="connsiteY29" fmla="*/ 116681 h 1021556"/>
                <a:gd name="connsiteX30" fmla="*/ 459581 w 561975"/>
                <a:gd name="connsiteY30" fmla="*/ 161925 h 1021556"/>
                <a:gd name="connsiteX31" fmla="*/ 497681 w 561975"/>
                <a:gd name="connsiteY31" fmla="*/ 195263 h 1021556"/>
                <a:gd name="connsiteX32" fmla="*/ 528637 w 561975"/>
                <a:gd name="connsiteY32" fmla="*/ 228600 h 1021556"/>
                <a:gd name="connsiteX33" fmla="*/ 547687 w 561975"/>
                <a:gd name="connsiteY33" fmla="*/ 254794 h 1021556"/>
                <a:gd name="connsiteX34" fmla="*/ 557212 w 561975"/>
                <a:gd name="connsiteY34" fmla="*/ 278606 h 1021556"/>
                <a:gd name="connsiteX35" fmla="*/ 561975 w 561975"/>
                <a:gd name="connsiteY35" fmla="*/ 304800 h 1021556"/>
                <a:gd name="connsiteX36" fmla="*/ 559594 w 561975"/>
                <a:gd name="connsiteY36" fmla="*/ 333375 h 1021556"/>
                <a:gd name="connsiteX37" fmla="*/ 547687 w 561975"/>
                <a:gd name="connsiteY37" fmla="*/ 373856 h 1021556"/>
                <a:gd name="connsiteX38" fmla="*/ 526256 w 561975"/>
                <a:gd name="connsiteY38" fmla="*/ 419100 h 1021556"/>
                <a:gd name="connsiteX39" fmla="*/ 511969 w 561975"/>
                <a:gd name="connsiteY39" fmla="*/ 454819 h 1021556"/>
                <a:gd name="connsiteX40" fmla="*/ 502444 w 561975"/>
                <a:gd name="connsiteY40" fmla="*/ 485775 h 1021556"/>
                <a:gd name="connsiteX41" fmla="*/ 497681 w 561975"/>
                <a:gd name="connsiteY41" fmla="*/ 542925 h 1021556"/>
                <a:gd name="connsiteX42" fmla="*/ 490537 w 561975"/>
                <a:gd name="connsiteY42" fmla="*/ 616744 h 1021556"/>
                <a:gd name="connsiteX43" fmla="*/ 490537 w 561975"/>
                <a:gd name="connsiteY43" fmla="*/ 681038 h 1021556"/>
                <a:gd name="connsiteX44" fmla="*/ 488156 w 561975"/>
                <a:gd name="connsiteY44" fmla="*/ 719138 h 1021556"/>
                <a:gd name="connsiteX45" fmla="*/ 483394 w 561975"/>
                <a:gd name="connsiteY45" fmla="*/ 797719 h 102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61975" h="1021556">
                  <a:moveTo>
                    <a:pt x="483394" y="797719"/>
                  </a:moveTo>
                  <a:lnTo>
                    <a:pt x="459581" y="992981"/>
                  </a:lnTo>
                  <a:lnTo>
                    <a:pt x="245269" y="1021556"/>
                  </a:lnTo>
                  <a:lnTo>
                    <a:pt x="242887" y="878681"/>
                  </a:lnTo>
                  <a:lnTo>
                    <a:pt x="233362" y="647700"/>
                  </a:lnTo>
                  <a:lnTo>
                    <a:pt x="223837" y="433388"/>
                  </a:lnTo>
                  <a:cubicBezTo>
                    <a:pt x="223043" y="401638"/>
                    <a:pt x="222250" y="369888"/>
                    <a:pt x="221456" y="338138"/>
                  </a:cubicBezTo>
                  <a:lnTo>
                    <a:pt x="219075" y="288131"/>
                  </a:lnTo>
                  <a:lnTo>
                    <a:pt x="214312" y="257175"/>
                  </a:lnTo>
                  <a:lnTo>
                    <a:pt x="207169" y="238125"/>
                  </a:lnTo>
                  <a:lnTo>
                    <a:pt x="188119" y="211931"/>
                  </a:lnTo>
                  <a:lnTo>
                    <a:pt x="150019" y="169069"/>
                  </a:lnTo>
                  <a:lnTo>
                    <a:pt x="126206" y="142875"/>
                  </a:lnTo>
                  <a:lnTo>
                    <a:pt x="95250" y="116681"/>
                  </a:lnTo>
                  <a:lnTo>
                    <a:pt x="71437" y="102394"/>
                  </a:lnTo>
                  <a:lnTo>
                    <a:pt x="47625" y="92869"/>
                  </a:lnTo>
                  <a:lnTo>
                    <a:pt x="21431" y="83344"/>
                  </a:lnTo>
                  <a:lnTo>
                    <a:pt x="7144" y="69056"/>
                  </a:lnTo>
                  <a:lnTo>
                    <a:pt x="0" y="52388"/>
                  </a:lnTo>
                  <a:lnTo>
                    <a:pt x="2381" y="30956"/>
                  </a:lnTo>
                  <a:lnTo>
                    <a:pt x="9525" y="16669"/>
                  </a:lnTo>
                  <a:lnTo>
                    <a:pt x="30956" y="4763"/>
                  </a:lnTo>
                  <a:lnTo>
                    <a:pt x="78581" y="0"/>
                  </a:lnTo>
                  <a:lnTo>
                    <a:pt x="111919" y="0"/>
                  </a:lnTo>
                  <a:lnTo>
                    <a:pt x="157162" y="4763"/>
                  </a:lnTo>
                  <a:lnTo>
                    <a:pt x="200025" y="14288"/>
                  </a:lnTo>
                  <a:lnTo>
                    <a:pt x="245269" y="30956"/>
                  </a:lnTo>
                  <a:lnTo>
                    <a:pt x="285750" y="50006"/>
                  </a:lnTo>
                  <a:lnTo>
                    <a:pt x="347662" y="85725"/>
                  </a:lnTo>
                  <a:lnTo>
                    <a:pt x="397669" y="116681"/>
                  </a:lnTo>
                  <a:lnTo>
                    <a:pt x="459581" y="161925"/>
                  </a:lnTo>
                  <a:lnTo>
                    <a:pt x="497681" y="195263"/>
                  </a:lnTo>
                  <a:lnTo>
                    <a:pt x="528637" y="228600"/>
                  </a:lnTo>
                  <a:lnTo>
                    <a:pt x="547687" y="254794"/>
                  </a:lnTo>
                  <a:lnTo>
                    <a:pt x="557212" y="278606"/>
                  </a:lnTo>
                  <a:lnTo>
                    <a:pt x="561975" y="304800"/>
                  </a:lnTo>
                  <a:lnTo>
                    <a:pt x="559594" y="333375"/>
                  </a:lnTo>
                  <a:lnTo>
                    <a:pt x="547687" y="373856"/>
                  </a:lnTo>
                  <a:lnTo>
                    <a:pt x="526256" y="419100"/>
                  </a:lnTo>
                  <a:lnTo>
                    <a:pt x="511969" y="454819"/>
                  </a:lnTo>
                  <a:lnTo>
                    <a:pt x="502444" y="485775"/>
                  </a:lnTo>
                  <a:lnTo>
                    <a:pt x="497681" y="542925"/>
                  </a:lnTo>
                  <a:lnTo>
                    <a:pt x="490537" y="616744"/>
                  </a:lnTo>
                  <a:lnTo>
                    <a:pt x="490537" y="681038"/>
                  </a:lnTo>
                  <a:lnTo>
                    <a:pt x="488156" y="719138"/>
                  </a:lnTo>
                  <a:lnTo>
                    <a:pt x="483394" y="797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3BFD5852-3325-40C4-A45B-7D8AE0CCB6FA}"/>
                </a:ext>
              </a:extLst>
            </p:cNvPr>
            <p:cNvSpPr/>
            <p:nvPr/>
          </p:nvSpPr>
          <p:spPr>
            <a:xfrm rot="16200000">
              <a:off x="1540669" y="3455194"/>
              <a:ext cx="4332287" cy="568325"/>
            </a:xfrm>
            <a:custGeom>
              <a:avLst/>
              <a:gdLst>
                <a:gd name="connsiteX0" fmla="*/ 2614936 w 4332022"/>
                <a:gd name="connsiteY0" fmla="*/ 426169 h 566846"/>
                <a:gd name="connsiteX1" fmla="*/ 2321169 w 4332022"/>
                <a:gd name="connsiteY1" fmla="*/ 430306 h 566846"/>
                <a:gd name="connsiteX2" fmla="*/ 2238418 w 4332022"/>
                <a:gd name="connsiteY2" fmla="*/ 438581 h 566846"/>
                <a:gd name="connsiteX3" fmla="*/ 2081191 w 4332022"/>
                <a:gd name="connsiteY3" fmla="*/ 426169 h 566846"/>
                <a:gd name="connsiteX4" fmla="*/ 1588822 w 4332022"/>
                <a:gd name="connsiteY4" fmla="*/ 438581 h 566846"/>
                <a:gd name="connsiteX5" fmla="*/ 1224717 w 4332022"/>
                <a:gd name="connsiteY5" fmla="*/ 446857 h 566846"/>
                <a:gd name="connsiteX6" fmla="*/ 873025 w 4332022"/>
                <a:gd name="connsiteY6" fmla="*/ 450994 h 566846"/>
                <a:gd name="connsiteX7" fmla="*/ 591671 w 4332022"/>
                <a:gd name="connsiteY7" fmla="*/ 450994 h 566846"/>
                <a:gd name="connsiteX8" fmla="*/ 500644 w 4332022"/>
                <a:gd name="connsiteY8" fmla="*/ 438581 h 566846"/>
                <a:gd name="connsiteX9" fmla="*/ 384793 w 4332022"/>
                <a:gd name="connsiteY9" fmla="*/ 409619 h 566846"/>
                <a:gd name="connsiteX10" fmla="*/ 285492 w 4332022"/>
                <a:gd name="connsiteY10" fmla="*/ 380656 h 566846"/>
                <a:gd name="connsiteX11" fmla="*/ 211016 w 4332022"/>
                <a:gd name="connsiteY11" fmla="*/ 347555 h 566846"/>
                <a:gd name="connsiteX12" fmla="*/ 153090 w 4332022"/>
                <a:gd name="connsiteY12" fmla="*/ 318592 h 566846"/>
                <a:gd name="connsiteX13" fmla="*/ 95164 w 4332022"/>
                <a:gd name="connsiteY13" fmla="*/ 289629 h 566846"/>
                <a:gd name="connsiteX14" fmla="*/ 37238 w 4332022"/>
                <a:gd name="connsiteY14" fmla="*/ 252391 h 566846"/>
                <a:gd name="connsiteX15" fmla="*/ 12413 w 4332022"/>
                <a:gd name="connsiteY15" fmla="*/ 227566 h 566846"/>
                <a:gd name="connsiteX16" fmla="*/ 0 w 4332022"/>
                <a:gd name="connsiteY16" fmla="*/ 194466 h 566846"/>
                <a:gd name="connsiteX17" fmla="*/ 4138 w 4332022"/>
                <a:gd name="connsiteY17" fmla="*/ 157228 h 566846"/>
                <a:gd name="connsiteX18" fmla="*/ 20688 w 4332022"/>
                <a:gd name="connsiteY18" fmla="*/ 136540 h 566846"/>
                <a:gd name="connsiteX19" fmla="*/ 66201 w 4332022"/>
                <a:gd name="connsiteY19" fmla="*/ 111714 h 566846"/>
                <a:gd name="connsiteX20" fmla="*/ 128264 w 4332022"/>
                <a:gd name="connsiteY20" fmla="*/ 86889 h 566846"/>
                <a:gd name="connsiteX21" fmla="*/ 165502 w 4332022"/>
                <a:gd name="connsiteY21" fmla="*/ 62064 h 566846"/>
                <a:gd name="connsiteX22" fmla="*/ 599946 w 4332022"/>
                <a:gd name="connsiteY22" fmla="*/ 165503 h 566846"/>
                <a:gd name="connsiteX23" fmla="*/ 628909 w 4332022"/>
                <a:gd name="connsiteY23" fmla="*/ 177915 h 566846"/>
                <a:gd name="connsiteX24" fmla="*/ 682697 w 4332022"/>
                <a:gd name="connsiteY24" fmla="*/ 194466 h 566846"/>
                <a:gd name="connsiteX25" fmla="*/ 732348 w 4332022"/>
                <a:gd name="connsiteY25" fmla="*/ 202741 h 566846"/>
                <a:gd name="connsiteX26" fmla="*/ 827511 w 4332022"/>
                <a:gd name="connsiteY26" fmla="*/ 211016 h 566846"/>
                <a:gd name="connsiteX27" fmla="*/ 959913 w 4332022"/>
                <a:gd name="connsiteY27" fmla="*/ 211016 h 566846"/>
                <a:gd name="connsiteX28" fmla="*/ 1125416 w 4332022"/>
                <a:gd name="connsiteY28" fmla="*/ 215153 h 566846"/>
                <a:gd name="connsiteX29" fmla="*/ 1270230 w 4332022"/>
                <a:gd name="connsiteY29" fmla="*/ 215153 h 566846"/>
                <a:gd name="connsiteX30" fmla="*/ 1539171 w 4332022"/>
                <a:gd name="connsiteY30" fmla="*/ 223428 h 566846"/>
                <a:gd name="connsiteX31" fmla="*/ 1899139 w 4332022"/>
                <a:gd name="connsiteY31" fmla="*/ 227566 h 566846"/>
                <a:gd name="connsiteX32" fmla="*/ 2089466 w 4332022"/>
                <a:gd name="connsiteY32" fmla="*/ 227566 h 566846"/>
                <a:gd name="connsiteX33" fmla="*/ 2325307 w 4332022"/>
                <a:gd name="connsiteY33" fmla="*/ 227566 h 566846"/>
                <a:gd name="connsiteX34" fmla="*/ 2933528 w 4332022"/>
                <a:gd name="connsiteY34" fmla="*/ 227566 h 566846"/>
                <a:gd name="connsiteX35" fmla="*/ 3074205 w 4332022"/>
                <a:gd name="connsiteY35" fmla="*/ 223428 h 566846"/>
                <a:gd name="connsiteX36" fmla="*/ 3103168 w 4332022"/>
                <a:gd name="connsiteY36" fmla="*/ 227566 h 566846"/>
                <a:gd name="connsiteX37" fmla="*/ 3421759 w 4332022"/>
                <a:gd name="connsiteY37" fmla="*/ 223428 h 566846"/>
                <a:gd name="connsiteX38" fmla="*/ 3707251 w 4332022"/>
                <a:gd name="connsiteY38" fmla="*/ 215153 h 566846"/>
                <a:gd name="connsiteX39" fmla="*/ 3893441 w 4332022"/>
                <a:gd name="connsiteY39" fmla="*/ 206878 h 566846"/>
                <a:gd name="connsiteX40" fmla="*/ 3980330 w 4332022"/>
                <a:gd name="connsiteY40" fmla="*/ 202741 h 566846"/>
                <a:gd name="connsiteX41" fmla="*/ 4021705 w 4332022"/>
                <a:gd name="connsiteY41" fmla="*/ 194466 h 566846"/>
                <a:gd name="connsiteX42" fmla="*/ 4071356 w 4332022"/>
                <a:gd name="connsiteY42" fmla="*/ 182053 h 566846"/>
                <a:gd name="connsiteX43" fmla="*/ 4100319 w 4332022"/>
                <a:gd name="connsiteY43" fmla="*/ 165503 h 566846"/>
                <a:gd name="connsiteX44" fmla="*/ 4129282 w 4332022"/>
                <a:gd name="connsiteY44" fmla="*/ 144815 h 566846"/>
                <a:gd name="connsiteX45" fmla="*/ 4178932 w 4332022"/>
                <a:gd name="connsiteY45" fmla="*/ 86889 h 566846"/>
                <a:gd name="connsiteX46" fmla="*/ 4224445 w 4332022"/>
                <a:gd name="connsiteY46" fmla="*/ 28963 h 566846"/>
                <a:gd name="connsiteX47" fmla="*/ 4236858 w 4332022"/>
                <a:gd name="connsiteY47" fmla="*/ 8276 h 566846"/>
                <a:gd name="connsiteX48" fmla="*/ 4249271 w 4332022"/>
                <a:gd name="connsiteY48" fmla="*/ 0 h 566846"/>
                <a:gd name="connsiteX49" fmla="*/ 4274096 w 4332022"/>
                <a:gd name="connsiteY49" fmla="*/ 0 h 566846"/>
                <a:gd name="connsiteX50" fmla="*/ 4303059 w 4332022"/>
                <a:gd name="connsiteY50" fmla="*/ 0 h 566846"/>
                <a:gd name="connsiteX51" fmla="*/ 4319609 w 4332022"/>
                <a:gd name="connsiteY51" fmla="*/ 8276 h 566846"/>
                <a:gd name="connsiteX52" fmla="*/ 4327884 w 4332022"/>
                <a:gd name="connsiteY52" fmla="*/ 20688 h 566846"/>
                <a:gd name="connsiteX53" fmla="*/ 4332022 w 4332022"/>
                <a:gd name="connsiteY53" fmla="*/ 53789 h 566846"/>
                <a:gd name="connsiteX54" fmla="*/ 4327884 w 4332022"/>
                <a:gd name="connsiteY54" fmla="*/ 111714 h 566846"/>
                <a:gd name="connsiteX55" fmla="*/ 4311334 w 4332022"/>
                <a:gd name="connsiteY55" fmla="*/ 190328 h 566846"/>
                <a:gd name="connsiteX56" fmla="*/ 4274096 w 4332022"/>
                <a:gd name="connsiteY56" fmla="*/ 306180 h 566846"/>
                <a:gd name="connsiteX57" fmla="*/ 4228583 w 4332022"/>
                <a:gd name="connsiteY57" fmla="*/ 405481 h 566846"/>
                <a:gd name="connsiteX58" fmla="*/ 4183070 w 4332022"/>
                <a:gd name="connsiteY58" fmla="*/ 463407 h 566846"/>
                <a:gd name="connsiteX59" fmla="*/ 4149969 w 4332022"/>
                <a:gd name="connsiteY59" fmla="*/ 504782 h 566846"/>
                <a:gd name="connsiteX60" fmla="*/ 4096181 w 4332022"/>
                <a:gd name="connsiteY60" fmla="*/ 542020 h 566846"/>
                <a:gd name="connsiteX61" fmla="*/ 4058943 w 4332022"/>
                <a:gd name="connsiteY61" fmla="*/ 558571 h 566846"/>
                <a:gd name="connsiteX62" fmla="*/ 4013430 w 4332022"/>
                <a:gd name="connsiteY62" fmla="*/ 566846 h 566846"/>
                <a:gd name="connsiteX63" fmla="*/ 3984467 w 4332022"/>
                <a:gd name="connsiteY63" fmla="*/ 562708 h 566846"/>
                <a:gd name="connsiteX64" fmla="*/ 3922404 w 4332022"/>
                <a:gd name="connsiteY64" fmla="*/ 546158 h 566846"/>
                <a:gd name="connsiteX65" fmla="*/ 3889303 w 4332022"/>
                <a:gd name="connsiteY65" fmla="*/ 533745 h 566846"/>
                <a:gd name="connsiteX66" fmla="*/ 3843790 w 4332022"/>
                <a:gd name="connsiteY66" fmla="*/ 513057 h 566846"/>
                <a:gd name="connsiteX67" fmla="*/ 3790002 w 4332022"/>
                <a:gd name="connsiteY67" fmla="*/ 496507 h 566846"/>
                <a:gd name="connsiteX68" fmla="*/ 3736214 w 4332022"/>
                <a:gd name="connsiteY68" fmla="*/ 479957 h 566846"/>
                <a:gd name="connsiteX69" fmla="*/ 3657600 w 4332022"/>
                <a:gd name="connsiteY69" fmla="*/ 463407 h 566846"/>
                <a:gd name="connsiteX70" fmla="*/ 3578987 w 4332022"/>
                <a:gd name="connsiteY70" fmla="*/ 455132 h 566846"/>
                <a:gd name="connsiteX71" fmla="*/ 3463135 w 4332022"/>
                <a:gd name="connsiteY71" fmla="*/ 450994 h 566846"/>
                <a:gd name="connsiteX72" fmla="*/ 3260395 w 4332022"/>
                <a:gd name="connsiteY72" fmla="*/ 434444 h 566846"/>
                <a:gd name="connsiteX73" fmla="*/ 3111443 w 4332022"/>
                <a:gd name="connsiteY73" fmla="*/ 430306 h 566846"/>
                <a:gd name="connsiteX74" fmla="*/ 2983178 w 4332022"/>
                <a:gd name="connsiteY74" fmla="*/ 426169 h 566846"/>
                <a:gd name="connsiteX75" fmla="*/ 2614936 w 4332022"/>
                <a:gd name="connsiteY75" fmla="*/ 426169 h 56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332022" h="566846">
                  <a:moveTo>
                    <a:pt x="2614936" y="426169"/>
                  </a:moveTo>
                  <a:lnTo>
                    <a:pt x="2321169" y="430306"/>
                  </a:lnTo>
                  <a:lnTo>
                    <a:pt x="2238418" y="438581"/>
                  </a:lnTo>
                  <a:lnTo>
                    <a:pt x="2081191" y="426169"/>
                  </a:lnTo>
                  <a:lnTo>
                    <a:pt x="1588822" y="438581"/>
                  </a:lnTo>
                  <a:lnTo>
                    <a:pt x="1224717" y="446857"/>
                  </a:lnTo>
                  <a:lnTo>
                    <a:pt x="873025" y="450994"/>
                  </a:lnTo>
                  <a:lnTo>
                    <a:pt x="591671" y="450994"/>
                  </a:lnTo>
                  <a:lnTo>
                    <a:pt x="500644" y="438581"/>
                  </a:lnTo>
                  <a:lnTo>
                    <a:pt x="384793" y="409619"/>
                  </a:lnTo>
                  <a:lnTo>
                    <a:pt x="285492" y="380656"/>
                  </a:lnTo>
                  <a:lnTo>
                    <a:pt x="211016" y="347555"/>
                  </a:lnTo>
                  <a:lnTo>
                    <a:pt x="153090" y="318592"/>
                  </a:lnTo>
                  <a:lnTo>
                    <a:pt x="95164" y="289629"/>
                  </a:lnTo>
                  <a:lnTo>
                    <a:pt x="37238" y="252391"/>
                  </a:lnTo>
                  <a:lnTo>
                    <a:pt x="12413" y="227566"/>
                  </a:lnTo>
                  <a:lnTo>
                    <a:pt x="0" y="194466"/>
                  </a:lnTo>
                  <a:lnTo>
                    <a:pt x="4138" y="157228"/>
                  </a:lnTo>
                  <a:lnTo>
                    <a:pt x="20688" y="136540"/>
                  </a:lnTo>
                  <a:lnTo>
                    <a:pt x="66201" y="111714"/>
                  </a:lnTo>
                  <a:lnTo>
                    <a:pt x="128264" y="86889"/>
                  </a:lnTo>
                  <a:lnTo>
                    <a:pt x="165502" y="62064"/>
                  </a:lnTo>
                  <a:lnTo>
                    <a:pt x="599946" y="165503"/>
                  </a:lnTo>
                  <a:lnTo>
                    <a:pt x="628909" y="177915"/>
                  </a:lnTo>
                  <a:lnTo>
                    <a:pt x="682697" y="194466"/>
                  </a:lnTo>
                  <a:lnTo>
                    <a:pt x="732348" y="202741"/>
                  </a:lnTo>
                  <a:lnTo>
                    <a:pt x="827511" y="211016"/>
                  </a:lnTo>
                  <a:lnTo>
                    <a:pt x="959913" y="211016"/>
                  </a:lnTo>
                  <a:lnTo>
                    <a:pt x="1125416" y="215153"/>
                  </a:lnTo>
                  <a:lnTo>
                    <a:pt x="1270230" y="215153"/>
                  </a:lnTo>
                  <a:lnTo>
                    <a:pt x="1539171" y="223428"/>
                  </a:lnTo>
                  <a:lnTo>
                    <a:pt x="1899139" y="227566"/>
                  </a:lnTo>
                  <a:lnTo>
                    <a:pt x="2089466" y="227566"/>
                  </a:lnTo>
                  <a:lnTo>
                    <a:pt x="2325307" y="227566"/>
                  </a:lnTo>
                  <a:lnTo>
                    <a:pt x="2933528" y="227566"/>
                  </a:lnTo>
                  <a:lnTo>
                    <a:pt x="3074205" y="223428"/>
                  </a:lnTo>
                  <a:lnTo>
                    <a:pt x="3103168" y="227566"/>
                  </a:lnTo>
                  <a:lnTo>
                    <a:pt x="3421759" y="223428"/>
                  </a:lnTo>
                  <a:lnTo>
                    <a:pt x="3707251" y="215153"/>
                  </a:lnTo>
                  <a:lnTo>
                    <a:pt x="3893441" y="206878"/>
                  </a:lnTo>
                  <a:lnTo>
                    <a:pt x="3980330" y="202741"/>
                  </a:lnTo>
                  <a:lnTo>
                    <a:pt x="4021705" y="194466"/>
                  </a:lnTo>
                  <a:lnTo>
                    <a:pt x="4071356" y="182053"/>
                  </a:lnTo>
                  <a:lnTo>
                    <a:pt x="4100319" y="165503"/>
                  </a:lnTo>
                  <a:lnTo>
                    <a:pt x="4129282" y="144815"/>
                  </a:lnTo>
                  <a:lnTo>
                    <a:pt x="4178932" y="86889"/>
                  </a:lnTo>
                  <a:lnTo>
                    <a:pt x="4224445" y="28963"/>
                  </a:lnTo>
                  <a:lnTo>
                    <a:pt x="4236858" y="8276"/>
                  </a:lnTo>
                  <a:lnTo>
                    <a:pt x="4249271" y="0"/>
                  </a:lnTo>
                  <a:lnTo>
                    <a:pt x="4274096" y="0"/>
                  </a:lnTo>
                  <a:lnTo>
                    <a:pt x="4303059" y="0"/>
                  </a:lnTo>
                  <a:lnTo>
                    <a:pt x="4319609" y="8276"/>
                  </a:lnTo>
                  <a:lnTo>
                    <a:pt x="4327884" y="20688"/>
                  </a:lnTo>
                  <a:lnTo>
                    <a:pt x="4332022" y="53789"/>
                  </a:lnTo>
                  <a:lnTo>
                    <a:pt x="4327884" y="111714"/>
                  </a:lnTo>
                  <a:lnTo>
                    <a:pt x="4311334" y="190328"/>
                  </a:lnTo>
                  <a:lnTo>
                    <a:pt x="4274096" y="306180"/>
                  </a:lnTo>
                  <a:lnTo>
                    <a:pt x="4228583" y="405481"/>
                  </a:lnTo>
                  <a:lnTo>
                    <a:pt x="4183070" y="463407"/>
                  </a:lnTo>
                  <a:lnTo>
                    <a:pt x="4149969" y="504782"/>
                  </a:lnTo>
                  <a:lnTo>
                    <a:pt x="4096181" y="542020"/>
                  </a:lnTo>
                  <a:lnTo>
                    <a:pt x="4058943" y="558571"/>
                  </a:lnTo>
                  <a:lnTo>
                    <a:pt x="4013430" y="566846"/>
                  </a:lnTo>
                  <a:lnTo>
                    <a:pt x="3984467" y="562708"/>
                  </a:lnTo>
                  <a:lnTo>
                    <a:pt x="3922404" y="546158"/>
                  </a:lnTo>
                  <a:lnTo>
                    <a:pt x="3889303" y="533745"/>
                  </a:lnTo>
                  <a:lnTo>
                    <a:pt x="3843790" y="513057"/>
                  </a:lnTo>
                  <a:lnTo>
                    <a:pt x="3790002" y="496507"/>
                  </a:lnTo>
                  <a:lnTo>
                    <a:pt x="3736214" y="479957"/>
                  </a:lnTo>
                  <a:lnTo>
                    <a:pt x="3657600" y="463407"/>
                  </a:lnTo>
                  <a:lnTo>
                    <a:pt x="3578987" y="455132"/>
                  </a:lnTo>
                  <a:lnTo>
                    <a:pt x="3463135" y="450994"/>
                  </a:lnTo>
                  <a:lnTo>
                    <a:pt x="3260395" y="434444"/>
                  </a:lnTo>
                  <a:lnTo>
                    <a:pt x="3111443" y="430306"/>
                  </a:lnTo>
                  <a:lnTo>
                    <a:pt x="2983178" y="426169"/>
                  </a:lnTo>
                  <a:lnTo>
                    <a:pt x="2614936" y="426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2">
              <a:extLst>
                <a:ext uri="{FF2B5EF4-FFF2-40B4-BE49-F238E27FC236}">
                  <a16:creationId xmlns:a16="http://schemas.microsoft.com/office/drawing/2014/main" id="{333F7E24-8DFE-40B1-AB8F-CC3D38DB8ABC}"/>
                </a:ext>
              </a:extLst>
            </p:cNvPr>
            <p:cNvSpPr/>
            <p:nvPr/>
          </p:nvSpPr>
          <p:spPr>
            <a:xfrm>
              <a:off x="3009900" y="5199063"/>
              <a:ext cx="630238" cy="584200"/>
            </a:xfrm>
            <a:custGeom>
              <a:avLst/>
              <a:gdLst>
                <a:gd name="connsiteX0" fmla="*/ 209550 w 631031"/>
                <a:gd name="connsiteY0" fmla="*/ 88106 h 585787"/>
                <a:gd name="connsiteX1" fmla="*/ 340519 w 631031"/>
                <a:gd name="connsiteY1" fmla="*/ 140494 h 585787"/>
                <a:gd name="connsiteX2" fmla="*/ 385763 w 631031"/>
                <a:gd name="connsiteY2" fmla="*/ 154781 h 585787"/>
                <a:gd name="connsiteX3" fmla="*/ 440531 w 631031"/>
                <a:gd name="connsiteY3" fmla="*/ 169069 h 585787"/>
                <a:gd name="connsiteX4" fmla="*/ 473869 w 631031"/>
                <a:gd name="connsiteY4" fmla="*/ 173831 h 585787"/>
                <a:gd name="connsiteX5" fmla="*/ 502444 w 631031"/>
                <a:gd name="connsiteY5" fmla="*/ 173831 h 585787"/>
                <a:gd name="connsiteX6" fmla="*/ 533400 w 631031"/>
                <a:gd name="connsiteY6" fmla="*/ 166687 h 585787"/>
                <a:gd name="connsiteX7" fmla="*/ 552450 w 631031"/>
                <a:gd name="connsiteY7" fmla="*/ 147637 h 585787"/>
                <a:gd name="connsiteX8" fmla="*/ 631031 w 631031"/>
                <a:gd name="connsiteY8" fmla="*/ 42862 h 585787"/>
                <a:gd name="connsiteX9" fmla="*/ 552450 w 631031"/>
                <a:gd name="connsiteY9" fmla="*/ 585787 h 585787"/>
                <a:gd name="connsiteX10" fmla="*/ 481013 w 631031"/>
                <a:gd name="connsiteY10" fmla="*/ 547687 h 585787"/>
                <a:gd name="connsiteX11" fmla="*/ 431006 w 631031"/>
                <a:gd name="connsiteY11" fmla="*/ 492919 h 585787"/>
                <a:gd name="connsiteX12" fmla="*/ 383381 w 631031"/>
                <a:gd name="connsiteY12" fmla="*/ 435769 h 585787"/>
                <a:gd name="connsiteX13" fmla="*/ 304800 w 631031"/>
                <a:gd name="connsiteY13" fmla="*/ 352425 h 585787"/>
                <a:gd name="connsiteX14" fmla="*/ 202406 w 631031"/>
                <a:gd name="connsiteY14" fmla="*/ 252412 h 585787"/>
                <a:gd name="connsiteX15" fmla="*/ 97631 w 631031"/>
                <a:gd name="connsiteY15" fmla="*/ 142875 h 585787"/>
                <a:gd name="connsiteX16" fmla="*/ 47625 w 631031"/>
                <a:gd name="connsiteY16" fmla="*/ 95250 h 585787"/>
                <a:gd name="connsiteX17" fmla="*/ 19050 w 631031"/>
                <a:gd name="connsiteY17" fmla="*/ 69056 h 585787"/>
                <a:gd name="connsiteX18" fmla="*/ 9525 w 631031"/>
                <a:gd name="connsiteY18" fmla="*/ 54769 h 585787"/>
                <a:gd name="connsiteX19" fmla="*/ 2381 w 631031"/>
                <a:gd name="connsiteY19" fmla="*/ 40481 h 585787"/>
                <a:gd name="connsiteX20" fmla="*/ 0 w 631031"/>
                <a:gd name="connsiteY20" fmla="*/ 21431 h 585787"/>
                <a:gd name="connsiteX21" fmla="*/ 4763 w 631031"/>
                <a:gd name="connsiteY21" fmla="*/ 7144 h 585787"/>
                <a:gd name="connsiteX22" fmla="*/ 14288 w 631031"/>
                <a:gd name="connsiteY22" fmla="*/ 0 h 585787"/>
                <a:gd name="connsiteX23" fmla="*/ 33338 w 631031"/>
                <a:gd name="connsiteY23" fmla="*/ 2381 h 585787"/>
                <a:gd name="connsiteX24" fmla="*/ 64294 w 631031"/>
                <a:gd name="connsiteY24" fmla="*/ 16669 h 585787"/>
                <a:gd name="connsiteX25" fmla="*/ 209550 w 631031"/>
                <a:gd name="connsiteY25" fmla="*/ 88106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31031" h="585787">
                  <a:moveTo>
                    <a:pt x="209550" y="88106"/>
                  </a:moveTo>
                  <a:lnTo>
                    <a:pt x="340519" y="140494"/>
                  </a:lnTo>
                  <a:lnTo>
                    <a:pt x="385763" y="154781"/>
                  </a:lnTo>
                  <a:lnTo>
                    <a:pt x="440531" y="169069"/>
                  </a:lnTo>
                  <a:lnTo>
                    <a:pt x="473869" y="173831"/>
                  </a:lnTo>
                  <a:lnTo>
                    <a:pt x="502444" y="173831"/>
                  </a:lnTo>
                  <a:lnTo>
                    <a:pt x="533400" y="166687"/>
                  </a:lnTo>
                  <a:lnTo>
                    <a:pt x="552450" y="147637"/>
                  </a:lnTo>
                  <a:lnTo>
                    <a:pt x="631031" y="42862"/>
                  </a:lnTo>
                  <a:lnTo>
                    <a:pt x="552450" y="585787"/>
                  </a:lnTo>
                  <a:lnTo>
                    <a:pt x="481013" y="547687"/>
                  </a:lnTo>
                  <a:lnTo>
                    <a:pt x="431006" y="492919"/>
                  </a:lnTo>
                  <a:lnTo>
                    <a:pt x="383381" y="435769"/>
                  </a:lnTo>
                  <a:lnTo>
                    <a:pt x="304800" y="352425"/>
                  </a:lnTo>
                  <a:lnTo>
                    <a:pt x="202406" y="252412"/>
                  </a:lnTo>
                  <a:lnTo>
                    <a:pt x="97631" y="142875"/>
                  </a:lnTo>
                  <a:lnTo>
                    <a:pt x="47625" y="95250"/>
                  </a:lnTo>
                  <a:lnTo>
                    <a:pt x="19050" y="69056"/>
                  </a:lnTo>
                  <a:lnTo>
                    <a:pt x="9525" y="54769"/>
                  </a:lnTo>
                  <a:lnTo>
                    <a:pt x="2381" y="40481"/>
                  </a:lnTo>
                  <a:lnTo>
                    <a:pt x="0" y="21431"/>
                  </a:lnTo>
                  <a:lnTo>
                    <a:pt x="4763" y="7144"/>
                  </a:lnTo>
                  <a:lnTo>
                    <a:pt x="14288" y="0"/>
                  </a:lnTo>
                  <a:lnTo>
                    <a:pt x="33338" y="2381"/>
                  </a:lnTo>
                  <a:lnTo>
                    <a:pt x="64294" y="16669"/>
                  </a:lnTo>
                  <a:lnTo>
                    <a:pt x="209550" y="88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7">
              <a:extLst>
                <a:ext uri="{FF2B5EF4-FFF2-40B4-BE49-F238E27FC236}">
                  <a16:creationId xmlns:a16="http://schemas.microsoft.com/office/drawing/2014/main" id="{BF95B110-2064-45A8-A362-0410BF011CF3}"/>
                </a:ext>
              </a:extLst>
            </p:cNvPr>
            <p:cNvSpPr/>
            <p:nvPr/>
          </p:nvSpPr>
          <p:spPr>
            <a:xfrm>
              <a:off x="2551113" y="3316288"/>
              <a:ext cx="1785937" cy="1322387"/>
            </a:xfrm>
            <a:custGeom>
              <a:avLst/>
              <a:gdLst>
                <a:gd name="connsiteX0" fmla="*/ 935831 w 1785937"/>
                <a:gd name="connsiteY0" fmla="*/ 828675 h 1321594"/>
                <a:gd name="connsiteX1" fmla="*/ 757237 w 1785937"/>
                <a:gd name="connsiteY1" fmla="*/ 954882 h 1321594"/>
                <a:gd name="connsiteX2" fmla="*/ 607219 w 1785937"/>
                <a:gd name="connsiteY2" fmla="*/ 1062038 h 1321594"/>
                <a:gd name="connsiteX3" fmla="*/ 502444 w 1785937"/>
                <a:gd name="connsiteY3" fmla="*/ 1135857 h 1321594"/>
                <a:gd name="connsiteX4" fmla="*/ 476250 w 1785937"/>
                <a:gd name="connsiteY4" fmla="*/ 1162050 h 1321594"/>
                <a:gd name="connsiteX5" fmla="*/ 440531 w 1785937"/>
                <a:gd name="connsiteY5" fmla="*/ 1200150 h 1321594"/>
                <a:gd name="connsiteX6" fmla="*/ 419100 w 1785937"/>
                <a:gd name="connsiteY6" fmla="*/ 1231107 h 1321594"/>
                <a:gd name="connsiteX7" fmla="*/ 383381 w 1785937"/>
                <a:gd name="connsiteY7" fmla="*/ 1285875 h 1321594"/>
                <a:gd name="connsiteX8" fmla="*/ 369094 w 1785937"/>
                <a:gd name="connsiteY8" fmla="*/ 1304925 h 1321594"/>
                <a:gd name="connsiteX9" fmla="*/ 352425 w 1785937"/>
                <a:gd name="connsiteY9" fmla="*/ 1316832 h 1321594"/>
                <a:gd name="connsiteX10" fmla="*/ 330994 w 1785937"/>
                <a:gd name="connsiteY10" fmla="*/ 1321594 h 1321594"/>
                <a:gd name="connsiteX11" fmla="*/ 302419 w 1785937"/>
                <a:gd name="connsiteY11" fmla="*/ 1321594 h 1321594"/>
                <a:gd name="connsiteX12" fmla="*/ 276225 w 1785937"/>
                <a:gd name="connsiteY12" fmla="*/ 1314450 h 1321594"/>
                <a:gd name="connsiteX13" fmla="*/ 254794 w 1785937"/>
                <a:gd name="connsiteY13" fmla="*/ 1302544 h 1321594"/>
                <a:gd name="connsiteX14" fmla="*/ 219075 w 1785937"/>
                <a:gd name="connsiteY14" fmla="*/ 1271588 h 1321594"/>
                <a:gd name="connsiteX15" fmla="*/ 173831 w 1785937"/>
                <a:gd name="connsiteY15" fmla="*/ 1223963 h 1321594"/>
                <a:gd name="connsiteX16" fmla="*/ 142875 w 1785937"/>
                <a:gd name="connsiteY16" fmla="*/ 1188244 h 1321594"/>
                <a:gd name="connsiteX17" fmla="*/ 119062 w 1785937"/>
                <a:gd name="connsiteY17" fmla="*/ 1145382 h 1321594"/>
                <a:gd name="connsiteX18" fmla="*/ 80962 w 1785937"/>
                <a:gd name="connsiteY18" fmla="*/ 1071563 h 1321594"/>
                <a:gd name="connsiteX19" fmla="*/ 45244 w 1785937"/>
                <a:gd name="connsiteY19" fmla="*/ 997744 h 1321594"/>
                <a:gd name="connsiteX20" fmla="*/ 14287 w 1785937"/>
                <a:gd name="connsiteY20" fmla="*/ 940594 h 1321594"/>
                <a:gd name="connsiteX21" fmla="*/ 2381 w 1785937"/>
                <a:gd name="connsiteY21" fmla="*/ 914400 h 1321594"/>
                <a:gd name="connsiteX22" fmla="*/ 0 w 1785937"/>
                <a:gd name="connsiteY22" fmla="*/ 892969 h 1321594"/>
                <a:gd name="connsiteX23" fmla="*/ 9525 w 1785937"/>
                <a:gd name="connsiteY23" fmla="*/ 878682 h 1321594"/>
                <a:gd name="connsiteX24" fmla="*/ 23812 w 1785937"/>
                <a:gd name="connsiteY24" fmla="*/ 873919 h 1321594"/>
                <a:gd name="connsiteX25" fmla="*/ 42862 w 1785937"/>
                <a:gd name="connsiteY25" fmla="*/ 881063 h 1321594"/>
                <a:gd name="connsiteX26" fmla="*/ 69056 w 1785937"/>
                <a:gd name="connsiteY26" fmla="*/ 909638 h 1321594"/>
                <a:gd name="connsiteX27" fmla="*/ 92869 w 1785937"/>
                <a:gd name="connsiteY27" fmla="*/ 931069 h 1321594"/>
                <a:gd name="connsiteX28" fmla="*/ 126206 w 1785937"/>
                <a:gd name="connsiteY28" fmla="*/ 952500 h 1321594"/>
                <a:gd name="connsiteX29" fmla="*/ 152400 w 1785937"/>
                <a:gd name="connsiteY29" fmla="*/ 964407 h 1321594"/>
                <a:gd name="connsiteX30" fmla="*/ 192881 w 1785937"/>
                <a:gd name="connsiteY30" fmla="*/ 973932 h 1321594"/>
                <a:gd name="connsiteX31" fmla="*/ 235744 w 1785937"/>
                <a:gd name="connsiteY31" fmla="*/ 971550 h 1321594"/>
                <a:gd name="connsiteX32" fmla="*/ 278606 w 1785937"/>
                <a:gd name="connsiteY32" fmla="*/ 959644 h 1321594"/>
                <a:gd name="connsiteX33" fmla="*/ 330994 w 1785937"/>
                <a:gd name="connsiteY33" fmla="*/ 928688 h 1321594"/>
                <a:gd name="connsiteX34" fmla="*/ 481012 w 1785937"/>
                <a:gd name="connsiteY34" fmla="*/ 847725 h 1321594"/>
                <a:gd name="connsiteX35" fmla="*/ 688181 w 1785937"/>
                <a:gd name="connsiteY35" fmla="*/ 726282 h 1321594"/>
                <a:gd name="connsiteX36" fmla="*/ 871537 w 1785937"/>
                <a:gd name="connsiteY36" fmla="*/ 607219 h 1321594"/>
                <a:gd name="connsiteX37" fmla="*/ 973931 w 1785937"/>
                <a:gd name="connsiteY37" fmla="*/ 540544 h 1321594"/>
                <a:gd name="connsiteX38" fmla="*/ 1119187 w 1785937"/>
                <a:gd name="connsiteY38" fmla="*/ 457200 h 1321594"/>
                <a:gd name="connsiteX39" fmla="*/ 1281112 w 1785937"/>
                <a:gd name="connsiteY39" fmla="*/ 328613 h 1321594"/>
                <a:gd name="connsiteX40" fmla="*/ 1390650 w 1785937"/>
                <a:gd name="connsiteY40" fmla="*/ 247650 h 1321594"/>
                <a:gd name="connsiteX41" fmla="*/ 1509712 w 1785937"/>
                <a:gd name="connsiteY41" fmla="*/ 159544 h 1321594"/>
                <a:gd name="connsiteX42" fmla="*/ 1643062 w 1785937"/>
                <a:gd name="connsiteY42" fmla="*/ 59532 h 1321594"/>
                <a:gd name="connsiteX43" fmla="*/ 1704975 w 1785937"/>
                <a:gd name="connsiteY43" fmla="*/ 11907 h 1321594"/>
                <a:gd name="connsiteX44" fmla="*/ 1724025 w 1785937"/>
                <a:gd name="connsiteY44" fmla="*/ 0 h 1321594"/>
                <a:gd name="connsiteX45" fmla="*/ 1740694 w 1785937"/>
                <a:gd name="connsiteY45" fmla="*/ 0 h 1321594"/>
                <a:gd name="connsiteX46" fmla="*/ 1766887 w 1785937"/>
                <a:gd name="connsiteY46" fmla="*/ 4763 h 1321594"/>
                <a:gd name="connsiteX47" fmla="*/ 1781175 w 1785937"/>
                <a:gd name="connsiteY47" fmla="*/ 11907 h 1321594"/>
                <a:gd name="connsiteX48" fmla="*/ 1785937 w 1785937"/>
                <a:gd name="connsiteY48" fmla="*/ 21432 h 1321594"/>
                <a:gd name="connsiteX49" fmla="*/ 1785937 w 1785937"/>
                <a:gd name="connsiteY49" fmla="*/ 40482 h 1321594"/>
                <a:gd name="connsiteX50" fmla="*/ 1769269 w 1785937"/>
                <a:gd name="connsiteY50" fmla="*/ 69057 h 1321594"/>
                <a:gd name="connsiteX51" fmla="*/ 1678781 w 1785937"/>
                <a:gd name="connsiteY51" fmla="*/ 157163 h 1321594"/>
                <a:gd name="connsiteX52" fmla="*/ 1535906 w 1785937"/>
                <a:gd name="connsiteY52" fmla="*/ 288132 h 1321594"/>
                <a:gd name="connsiteX53" fmla="*/ 1433512 w 1785937"/>
                <a:gd name="connsiteY53" fmla="*/ 388144 h 1321594"/>
                <a:gd name="connsiteX54" fmla="*/ 1278731 w 1785937"/>
                <a:gd name="connsiteY54" fmla="*/ 535782 h 1321594"/>
                <a:gd name="connsiteX55" fmla="*/ 1121569 w 1785937"/>
                <a:gd name="connsiteY55" fmla="*/ 692944 h 1321594"/>
                <a:gd name="connsiteX56" fmla="*/ 935831 w 1785937"/>
                <a:gd name="connsiteY56" fmla="*/ 828675 h 1321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85937" h="1321594">
                  <a:moveTo>
                    <a:pt x="935831" y="828675"/>
                  </a:moveTo>
                  <a:lnTo>
                    <a:pt x="757237" y="954882"/>
                  </a:lnTo>
                  <a:lnTo>
                    <a:pt x="607219" y="1062038"/>
                  </a:lnTo>
                  <a:lnTo>
                    <a:pt x="502444" y="1135857"/>
                  </a:lnTo>
                  <a:lnTo>
                    <a:pt x="476250" y="1162050"/>
                  </a:lnTo>
                  <a:lnTo>
                    <a:pt x="440531" y="1200150"/>
                  </a:lnTo>
                  <a:lnTo>
                    <a:pt x="419100" y="1231107"/>
                  </a:lnTo>
                  <a:lnTo>
                    <a:pt x="383381" y="1285875"/>
                  </a:lnTo>
                  <a:lnTo>
                    <a:pt x="369094" y="1304925"/>
                  </a:lnTo>
                  <a:lnTo>
                    <a:pt x="352425" y="1316832"/>
                  </a:lnTo>
                  <a:lnTo>
                    <a:pt x="330994" y="1321594"/>
                  </a:lnTo>
                  <a:lnTo>
                    <a:pt x="302419" y="1321594"/>
                  </a:lnTo>
                  <a:lnTo>
                    <a:pt x="276225" y="1314450"/>
                  </a:lnTo>
                  <a:lnTo>
                    <a:pt x="254794" y="1302544"/>
                  </a:lnTo>
                  <a:lnTo>
                    <a:pt x="219075" y="1271588"/>
                  </a:lnTo>
                  <a:lnTo>
                    <a:pt x="173831" y="1223963"/>
                  </a:lnTo>
                  <a:lnTo>
                    <a:pt x="142875" y="1188244"/>
                  </a:lnTo>
                  <a:lnTo>
                    <a:pt x="119062" y="1145382"/>
                  </a:lnTo>
                  <a:lnTo>
                    <a:pt x="80962" y="1071563"/>
                  </a:lnTo>
                  <a:lnTo>
                    <a:pt x="45244" y="997744"/>
                  </a:lnTo>
                  <a:lnTo>
                    <a:pt x="14287" y="940594"/>
                  </a:lnTo>
                  <a:lnTo>
                    <a:pt x="2381" y="914400"/>
                  </a:lnTo>
                  <a:lnTo>
                    <a:pt x="0" y="892969"/>
                  </a:lnTo>
                  <a:lnTo>
                    <a:pt x="9525" y="878682"/>
                  </a:lnTo>
                  <a:lnTo>
                    <a:pt x="23812" y="873919"/>
                  </a:lnTo>
                  <a:lnTo>
                    <a:pt x="42862" y="881063"/>
                  </a:lnTo>
                  <a:lnTo>
                    <a:pt x="69056" y="909638"/>
                  </a:lnTo>
                  <a:lnTo>
                    <a:pt x="92869" y="931069"/>
                  </a:lnTo>
                  <a:lnTo>
                    <a:pt x="126206" y="952500"/>
                  </a:lnTo>
                  <a:lnTo>
                    <a:pt x="152400" y="964407"/>
                  </a:lnTo>
                  <a:lnTo>
                    <a:pt x="192881" y="973932"/>
                  </a:lnTo>
                  <a:lnTo>
                    <a:pt x="235744" y="971550"/>
                  </a:lnTo>
                  <a:lnTo>
                    <a:pt x="278606" y="959644"/>
                  </a:lnTo>
                  <a:lnTo>
                    <a:pt x="330994" y="928688"/>
                  </a:lnTo>
                  <a:lnTo>
                    <a:pt x="481012" y="847725"/>
                  </a:lnTo>
                  <a:lnTo>
                    <a:pt x="688181" y="726282"/>
                  </a:lnTo>
                  <a:lnTo>
                    <a:pt x="871537" y="607219"/>
                  </a:lnTo>
                  <a:lnTo>
                    <a:pt x="973931" y="540544"/>
                  </a:lnTo>
                  <a:lnTo>
                    <a:pt x="1119187" y="457200"/>
                  </a:lnTo>
                  <a:lnTo>
                    <a:pt x="1281112" y="328613"/>
                  </a:lnTo>
                  <a:lnTo>
                    <a:pt x="1390650" y="247650"/>
                  </a:lnTo>
                  <a:lnTo>
                    <a:pt x="1509712" y="159544"/>
                  </a:lnTo>
                  <a:lnTo>
                    <a:pt x="1643062" y="59532"/>
                  </a:lnTo>
                  <a:lnTo>
                    <a:pt x="1704975" y="11907"/>
                  </a:lnTo>
                  <a:lnTo>
                    <a:pt x="1724025" y="0"/>
                  </a:lnTo>
                  <a:lnTo>
                    <a:pt x="1740694" y="0"/>
                  </a:lnTo>
                  <a:lnTo>
                    <a:pt x="1766887" y="4763"/>
                  </a:lnTo>
                  <a:lnTo>
                    <a:pt x="1781175" y="11907"/>
                  </a:lnTo>
                  <a:lnTo>
                    <a:pt x="1785937" y="21432"/>
                  </a:lnTo>
                  <a:lnTo>
                    <a:pt x="1785937" y="40482"/>
                  </a:lnTo>
                  <a:lnTo>
                    <a:pt x="1769269" y="69057"/>
                  </a:lnTo>
                  <a:lnTo>
                    <a:pt x="1678781" y="157163"/>
                  </a:lnTo>
                  <a:lnTo>
                    <a:pt x="1535906" y="288132"/>
                  </a:lnTo>
                  <a:lnTo>
                    <a:pt x="1433512" y="388144"/>
                  </a:lnTo>
                  <a:lnTo>
                    <a:pt x="1278731" y="535782"/>
                  </a:lnTo>
                  <a:lnTo>
                    <a:pt x="1121569" y="692944"/>
                  </a:lnTo>
                  <a:lnTo>
                    <a:pt x="935831" y="828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9">
              <a:extLst>
                <a:ext uri="{FF2B5EF4-FFF2-40B4-BE49-F238E27FC236}">
                  <a16:creationId xmlns:a16="http://schemas.microsoft.com/office/drawing/2014/main" id="{2853393D-DAEB-4A21-88AE-688731C64A70}"/>
                </a:ext>
              </a:extLst>
            </p:cNvPr>
            <p:cNvSpPr/>
            <p:nvPr/>
          </p:nvSpPr>
          <p:spPr>
            <a:xfrm>
              <a:off x="4872038" y="2357438"/>
              <a:ext cx="2127250" cy="482600"/>
            </a:xfrm>
            <a:custGeom>
              <a:avLst/>
              <a:gdLst>
                <a:gd name="connsiteX0" fmla="*/ 835818 w 2126456"/>
                <a:gd name="connsiteY0" fmla="*/ 364331 h 483393"/>
                <a:gd name="connsiteX1" fmla="*/ 700087 w 2126456"/>
                <a:gd name="connsiteY1" fmla="*/ 385762 h 483393"/>
                <a:gd name="connsiteX2" fmla="*/ 471487 w 2126456"/>
                <a:gd name="connsiteY2" fmla="*/ 416718 h 483393"/>
                <a:gd name="connsiteX3" fmla="*/ 259556 w 2126456"/>
                <a:gd name="connsiteY3" fmla="*/ 450056 h 483393"/>
                <a:gd name="connsiteX4" fmla="*/ 66675 w 2126456"/>
                <a:gd name="connsiteY4" fmla="*/ 483393 h 483393"/>
                <a:gd name="connsiteX5" fmla="*/ 0 w 2126456"/>
                <a:gd name="connsiteY5" fmla="*/ 326231 h 483393"/>
                <a:gd name="connsiteX6" fmla="*/ 221456 w 2126456"/>
                <a:gd name="connsiteY6" fmla="*/ 297656 h 483393"/>
                <a:gd name="connsiteX7" fmla="*/ 507206 w 2126456"/>
                <a:gd name="connsiteY7" fmla="*/ 250031 h 483393"/>
                <a:gd name="connsiteX8" fmla="*/ 819150 w 2126456"/>
                <a:gd name="connsiteY8" fmla="*/ 200025 h 483393"/>
                <a:gd name="connsiteX9" fmla="*/ 1016793 w 2126456"/>
                <a:gd name="connsiteY9" fmla="*/ 157162 h 483393"/>
                <a:gd name="connsiteX10" fmla="*/ 1278731 w 2126456"/>
                <a:gd name="connsiteY10" fmla="*/ 121443 h 483393"/>
                <a:gd name="connsiteX11" fmla="*/ 1524000 w 2126456"/>
                <a:gd name="connsiteY11" fmla="*/ 88106 h 483393"/>
                <a:gd name="connsiteX12" fmla="*/ 1685925 w 2126456"/>
                <a:gd name="connsiteY12" fmla="*/ 9525 h 483393"/>
                <a:gd name="connsiteX13" fmla="*/ 1707356 w 2126456"/>
                <a:gd name="connsiteY13" fmla="*/ 0 h 483393"/>
                <a:gd name="connsiteX14" fmla="*/ 1826418 w 2126456"/>
                <a:gd name="connsiteY14" fmla="*/ 30956 h 483393"/>
                <a:gd name="connsiteX15" fmla="*/ 1974056 w 2126456"/>
                <a:gd name="connsiteY15" fmla="*/ 80962 h 483393"/>
                <a:gd name="connsiteX16" fmla="*/ 2052637 w 2126456"/>
                <a:gd name="connsiteY16" fmla="*/ 107156 h 483393"/>
                <a:gd name="connsiteX17" fmla="*/ 2069306 w 2126456"/>
                <a:gd name="connsiteY17" fmla="*/ 116681 h 483393"/>
                <a:gd name="connsiteX18" fmla="*/ 2083593 w 2126456"/>
                <a:gd name="connsiteY18" fmla="*/ 133350 h 483393"/>
                <a:gd name="connsiteX19" fmla="*/ 2105025 w 2126456"/>
                <a:gd name="connsiteY19" fmla="*/ 169068 h 483393"/>
                <a:gd name="connsiteX20" fmla="*/ 2121693 w 2126456"/>
                <a:gd name="connsiteY20" fmla="*/ 197643 h 483393"/>
                <a:gd name="connsiteX21" fmla="*/ 2126456 w 2126456"/>
                <a:gd name="connsiteY21" fmla="*/ 214312 h 483393"/>
                <a:gd name="connsiteX22" fmla="*/ 2126456 w 2126456"/>
                <a:gd name="connsiteY22" fmla="*/ 240506 h 483393"/>
                <a:gd name="connsiteX23" fmla="*/ 2116931 w 2126456"/>
                <a:gd name="connsiteY23" fmla="*/ 261937 h 483393"/>
                <a:gd name="connsiteX24" fmla="*/ 2097881 w 2126456"/>
                <a:gd name="connsiteY24" fmla="*/ 276225 h 483393"/>
                <a:gd name="connsiteX25" fmla="*/ 2055018 w 2126456"/>
                <a:gd name="connsiteY25" fmla="*/ 288131 h 483393"/>
                <a:gd name="connsiteX26" fmla="*/ 1971675 w 2126456"/>
                <a:gd name="connsiteY26" fmla="*/ 292893 h 483393"/>
                <a:gd name="connsiteX27" fmla="*/ 1743075 w 2126456"/>
                <a:gd name="connsiteY27" fmla="*/ 292893 h 483393"/>
                <a:gd name="connsiteX28" fmla="*/ 1445418 w 2126456"/>
                <a:gd name="connsiteY28" fmla="*/ 307181 h 483393"/>
                <a:gd name="connsiteX29" fmla="*/ 1185862 w 2126456"/>
                <a:gd name="connsiteY29" fmla="*/ 326231 h 483393"/>
                <a:gd name="connsiteX30" fmla="*/ 835818 w 2126456"/>
                <a:gd name="connsiteY30" fmla="*/ 364331 h 483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26456" h="483393">
                  <a:moveTo>
                    <a:pt x="835818" y="364331"/>
                  </a:moveTo>
                  <a:lnTo>
                    <a:pt x="700087" y="385762"/>
                  </a:lnTo>
                  <a:lnTo>
                    <a:pt x="471487" y="416718"/>
                  </a:lnTo>
                  <a:lnTo>
                    <a:pt x="259556" y="450056"/>
                  </a:lnTo>
                  <a:lnTo>
                    <a:pt x="66675" y="483393"/>
                  </a:lnTo>
                  <a:lnTo>
                    <a:pt x="0" y="326231"/>
                  </a:lnTo>
                  <a:lnTo>
                    <a:pt x="221456" y="297656"/>
                  </a:lnTo>
                  <a:lnTo>
                    <a:pt x="507206" y="250031"/>
                  </a:lnTo>
                  <a:lnTo>
                    <a:pt x="819150" y="200025"/>
                  </a:lnTo>
                  <a:lnTo>
                    <a:pt x="1016793" y="157162"/>
                  </a:lnTo>
                  <a:lnTo>
                    <a:pt x="1278731" y="121443"/>
                  </a:lnTo>
                  <a:lnTo>
                    <a:pt x="1524000" y="88106"/>
                  </a:lnTo>
                  <a:lnTo>
                    <a:pt x="1685925" y="9525"/>
                  </a:lnTo>
                  <a:lnTo>
                    <a:pt x="1707356" y="0"/>
                  </a:lnTo>
                  <a:lnTo>
                    <a:pt x="1826418" y="30956"/>
                  </a:lnTo>
                  <a:lnTo>
                    <a:pt x="1974056" y="80962"/>
                  </a:lnTo>
                  <a:lnTo>
                    <a:pt x="2052637" y="107156"/>
                  </a:lnTo>
                  <a:lnTo>
                    <a:pt x="2069306" y="116681"/>
                  </a:lnTo>
                  <a:lnTo>
                    <a:pt x="2083593" y="133350"/>
                  </a:lnTo>
                  <a:lnTo>
                    <a:pt x="2105025" y="169068"/>
                  </a:lnTo>
                  <a:lnTo>
                    <a:pt x="2121693" y="197643"/>
                  </a:lnTo>
                  <a:lnTo>
                    <a:pt x="2126456" y="214312"/>
                  </a:lnTo>
                  <a:lnTo>
                    <a:pt x="2126456" y="240506"/>
                  </a:lnTo>
                  <a:lnTo>
                    <a:pt x="2116931" y="261937"/>
                  </a:lnTo>
                  <a:lnTo>
                    <a:pt x="2097881" y="276225"/>
                  </a:lnTo>
                  <a:lnTo>
                    <a:pt x="2055018" y="288131"/>
                  </a:lnTo>
                  <a:lnTo>
                    <a:pt x="1971675" y="292893"/>
                  </a:lnTo>
                  <a:lnTo>
                    <a:pt x="1743075" y="292893"/>
                  </a:lnTo>
                  <a:lnTo>
                    <a:pt x="1445418" y="307181"/>
                  </a:lnTo>
                  <a:lnTo>
                    <a:pt x="1185862" y="326231"/>
                  </a:lnTo>
                  <a:lnTo>
                    <a:pt x="835818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8">
              <a:extLst>
                <a:ext uri="{FF2B5EF4-FFF2-40B4-BE49-F238E27FC236}">
                  <a16:creationId xmlns:a16="http://schemas.microsoft.com/office/drawing/2014/main" id="{1875B652-5B37-468E-900C-828CA1B284F3}"/>
                </a:ext>
              </a:extLst>
            </p:cNvPr>
            <p:cNvSpPr/>
            <p:nvPr/>
          </p:nvSpPr>
          <p:spPr>
            <a:xfrm rot="16200000">
              <a:off x="2942432" y="3539331"/>
              <a:ext cx="3117850" cy="1023937"/>
            </a:xfrm>
            <a:custGeom>
              <a:avLst/>
              <a:gdLst>
                <a:gd name="connsiteX0" fmla="*/ 1782647 w 3118190"/>
                <a:gd name="connsiteY0" fmla="*/ 949014 h 1024012"/>
                <a:gd name="connsiteX1" fmla="*/ 1603805 w 3118190"/>
                <a:gd name="connsiteY1" fmla="*/ 917284 h 1024012"/>
                <a:gd name="connsiteX2" fmla="*/ 1453809 w 3118190"/>
                <a:gd name="connsiteY2" fmla="*/ 882670 h 1024012"/>
                <a:gd name="connsiteX3" fmla="*/ 1326889 w 3118190"/>
                <a:gd name="connsiteY3" fmla="*/ 848055 h 1024012"/>
                <a:gd name="connsiteX4" fmla="*/ 1199969 w 3118190"/>
                <a:gd name="connsiteY4" fmla="*/ 810556 h 1024012"/>
                <a:gd name="connsiteX5" fmla="*/ 1093241 w 3118190"/>
                <a:gd name="connsiteY5" fmla="*/ 773057 h 1024012"/>
                <a:gd name="connsiteX6" fmla="*/ 980744 w 3118190"/>
                <a:gd name="connsiteY6" fmla="*/ 729789 h 1024012"/>
                <a:gd name="connsiteX7" fmla="*/ 874016 w 3118190"/>
                <a:gd name="connsiteY7" fmla="*/ 680752 h 1024012"/>
                <a:gd name="connsiteX8" fmla="*/ 775942 w 3118190"/>
                <a:gd name="connsiteY8" fmla="*/ 634599 h 1024012"/>
                <a:gd name="connsiteX9" fmla="*/ 654791 w 3118190"/>
                <a:gd name="connsiteY9" fmla="*/ 568255 h 1024012"/>
                <a:gd name="connsiteX10" fmla="*/ 519217 w 3118190"/>
                <a:gd name="connsiteY10" fmla="*/ 484603 h 1024012"/>
                <a:gd name="connsiteX11" fmla="*/ 346145 w 3118190"/>
                <a:gd name="connsiteY11" fmla="*/ 360568 h 1024012"/>
                <a:gd name="connsiteX12" fmla="*/ 239417 w 3118190"/>
                <a:gd name="connsiteY12" fmla="*/ 274031 h 1024012"/>
                <a:gd name="connsiteX13" fmla="*/ 109612 w 3118190"/>
                <a:gd name="connsiteY13" fmla="*/ 158650 h 1024012"/>
                <a:gd name="connsiteX14" fmla="*/ 34614 w 3118190"/>
                <a:gd name="connsiteY14" fmla="*/ 89421 h 1024012"/>
                <a:gd name="connsiteX15" fmla="*/ 11538 w 3118190"/>
                <a:gd name="connsiteY15" fmla="*/ 66344 h 1024012"/>
                <a:gd name="connsiteX16" fmla="*/ 2884 w 3118190"/>
                <a:gd name="connsiteY16" fmla="*/ 43268 h 1024012"/>
                <a:gd name="connsiteX17" fmla="*/ 0 w 3118190"/>
                <a:gd name="connsiteY17" fmla="*/ 23076 h 1024012"/>
                <a:gd name="connsiteX18" fmla="*/ 5769 w 3118190"/>
                <a:gd name="connsiteY18" fmla="*/ 5769 h 1024012"/>
                <a:gd name="connsiteX19" fmla="*/ 23076 w 3118190"/>
                <a:gd name="connsiteY19" fmla="*/ 0 h 1024012"/>
                <a:gd name="connsiteX20" fmla="*/ 54806 w 3118190"/>
                <a:gd name="connsiteY20" fmla="*/ 11538 h 1024012"/>
                <a:gd name="connsiteX21" fmla="*/ 98074 w 3118190"/>
                <a:gd name="connsiteY21" fmla="*/ 46152 h 1024012"/>
                <a:gd name="connsiteX22" fmla="*/ 193264 w 3118190"/>
                <a:gd name="connsiteY22" fmla="*/ 118266 h 1024012"/>
                <a:gd name="connsiteX23" fmla="*/ 276916 w 3118190"/>
                <a:gd name="connsiteY23" fmla="*/ 175957 h 1024012"/>
                <a:gd name="connsiteX24" fmla="*/ 354798 w 3118190"/>
                <a:gd name="connsiteY24" fmla="*/ 224994 h 1024012"/>
                <a:gd name="connsiteX25" fmla="*/ 435566 w 3118190"/>
                <a:gd name="connsiteY25" fmla="*/ 276916 h 1024012"/>
                <a:gd name="connsiteX26" fmla="*/ 550947 w 3118190"/>
                <a:gd name="connsiteY26" fmla="*/ 340376 h 1024012"/>
                <a:gd name="connsiteX27" fmla="*/ 666329 w 3118190"/>
                <a:gd name="connsiteY27" fmla="*/ 400951 h 1024012"/>
                <a:gd name="connsiteX28" fmla="*/ 770173 w 3118190"/>
                <a:gd name="connsiteY28" fmla="*/ 449988 h 1024012"/>
                <a:gd name="connsiteX29" fmla="*/ 842286 w 3118190"/>
                <a:gd name="connsiteY29" fmla="*/ 481718 h 1024012"/>
                <a:gd name="connsiteX30" fmla="*/ 928822 w 3118190"/>
                <a:gd name="connsiteY30" fmla="*/ 516333 h 1024012"/>
                <a:gd name="connsiteX31" fmla="*/ 1003820 w 3118190"/>
                <a:gd name="connsiteY31" fmla="*/ 545178 h 1024012"/>
                <a:gd name="connsiteX32" fmla="*/ 1090357 w 3118190"/>
                <a:gd name="connsiteY32" fmla="*/ 574024 h 1024012"/>
                <a:gd name="connsiteX33" fmla="*/ 1194200 w 3118190"/>
                <a:gd name="connsiteY33" fmla="*/ 605754 h 1024012"/>
                <a:gd name="connsiteX34" fmla="*/ 1309582 w 3118190"/>
                <a:gd name="connsiteY34" fmla="*/ 634599 h 1024012"/>
                <a:gd name="connsiteX35" fmla="*/ 1450925 w 3118190"/>
                <a:gd name="connsiteY35" fmla="*/ 663445 h 1024012"/>
                <a:gd name="connsiteX36" fmla="*/ 1580729 w 3118190"/>
                <a:gd name="connsiteY36" fmla="*/ 686521 h 1024012"/>
                <a:gd name="connsiteX37" fmla="*/ 1704764 w 3118190"/>
                <a:gd name="connsiteY37" fmla="*/ 706713 h 1024012"/>
                <a:gd name="connsiteX38" fmla="*/ 1831684 w 3118190"/>
                <a:gd name="connsiteY38" fmla="*/ 721135 h 1024012"/>
                <a:gd name="connsiteX39" fmla="*/ 1993219 w 3118190"/>
                <a:gd name="connsiteY39" fmla="*/ 738443 h 1024012"/>
                <a:gd name="connsiteX40" fmla="*/ 2238405 w 3118190"/>
                <a:gd name="connsiteY40" fmla="*/ 755750 h 1024012"/>
                <a:gd name="connsiteX41" fmla="*/ 2474937 w 3118190"/>
                <a:gd name="connsiteY41" fmla="*/ 758635 h 1024012"/>
                <a:gd name="connsiteX42" fmla="*/ 2711470 w 3118190"/>
                <a:gd name="connsiteY42" fmla="*/ 755750 h 1024012"/>
                <a:gd name="connsiteX43" fmla="*/ 2763391 w 3118190"/>
                <a:gd name="connsiteY43" fmla="*/ 747096 h 1024012"/>
                <a:gd name="connsiteX44" fmla="*/ 2858581 w 3118190"/>
                <a:gd name="connsiteY44" fmla="*/ 726905 h 1024012"/>
                <a:gd name="connsiteX45" fmla="*/ 2910503 w 3118190"/>
                <a:gd name="connsiteY45" fmla="*/ 709597 h 1024012"/>
                <a:gd name="connsiteX46" fmla="*/ 2962425 w 3118190"/>
                <a:gd name="connsiteY46" fmla="*/ 689405 h 1024012"/>
                <a:gd name="connsiteX47" fmla="*/ 3031654 w 3118190"/>
                <a:gd name="connsiteY47" fmla="*/ 649022 h 1024012"/>
                <a:gd name="connsiteX48" fmla="*/ 3069153 w 3118190"/>
                <a:gd name="connsiteY48" fmla="*/ 623061 h 1024012"/>
                <a:gd name="connsiteX49" fmla="*/ 3089345 w 3118190"/>
                <a:gd name="connsiteY49" fmla="*/ 614407 h 1024012"/>
                <a:gd name="connsiteX50" fmla="*/ 3100883 w 3118190"/>
                <a:gd name="connsiteY50" fmla="*/ 614407 h 1024012"/>
                <a:gd name="connsiteX51" fmla="*/ 3112421 w 3118190"/>
                <a:gd name="connsiteY51" fmla="*/ 617292 h 1024012"/>
                <a:gd name="connsiteX52" fmla="*/ 3118190 w 3118190"/>
                <a:gd name="connsiteY52" fmla="*/ 625946 h 1024012"/>
                <a:gd name="connsiteX53" fmla="*/ 3118190 w 3118190"/>
                <a:gd name="connsiteY53" fmla="*/ 654791 h 1024012"/>
                <a:gd name="connsiteX54" fmla="*/ 3106652 w 3118190"/>
                <a:gd name="connsiteY54" fmla="*/ 706713 h 1024012"/>
                <a:gd name="connsiteX55" fmla="*/ 3074922 w 3118190"/>
                <a:gd name="connsiteY55" fmla="*/ 796134 h 1024012"/>
                <a:gd name="connsiteX56" fmla="*/ 3034538 w 3118190"/>
                <a:gd name="connsiteY56" fmla="*/ 882670 h 1024012"/>
                <a:gd name="connsiteX57" fmla="*/ 2999924 w 3118190"/>
                <a:gd name="connsiteY57" fmla="*/ 937476 h 1024012"/>
                <a:gd name="connsiteX58" fmla="*/ 2919157 w 3118190"/>
                <a:gd name="connsiteY58" fmla="*/ 1024012 h 1024012"/>
                <a:gd name="connsiteX59" fmla="*/ 2792237 w 3118190"/>
                <a:gd name="connsiteY59" fmla="*/ 1024012 h 1024012"/>
                <a:gd name="connsiteX60" fmla="*/ 2532628 w 3118190"/>
                <a:gd name="connsiteY60" fmla="*/ 1018243 h 1024012"/>
                <a:gd name="connsiteX61" fmla="*/ 2307634 w 3118190"/>
                <a:gd name="connsiteY61" fmla="*/ 1009590 h 1024012"/>
                <a:gd name="connsiteX62" fmla="*/ 2131677 w 3118190"/>
                <a:gd name="connsiteY62" fmla="*/ 995167 h 1024012"/>
                <a:gd name="connsiteX63" fmla="*/ 1961489 w 3118190"/>
                <a:gd name="connsiteY63" fmla="*/ 974975 h 1024012"/>
                <a:gd name="connsiteX64" fmla="*/ 1782647 w 3118190"/>
                <a:gd name="connsiteY64" fmla="*/ 949014 h 1024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118190" h="1024012">
                  <a:moveTo>
                    <a:pt x="1782647" y="949014"/>
                  </a:moveTo>
                  <a:lnTo>
                    <a:pt x="1603805" y="917284"/>
                  </a:lnTo>
                  <a:lnTo>
                    <a:pt x="1453809" y="882670"/>
                  </a:lnTo>
                  <a:lnTo>
                    <a:pt x="1326889" y="848055"/>
                  </a:lnTo>
                  <a:lnTo>
                    <a:pt x="1199969" y="810556"/>
                  </a:lnTo>
                  <a:lnTo>
                    <a:pt x="1093241" y="773057"/>
                  </a:lnTo>
                  <a:lnTo>
                    <a:pt x="980744" y="729789"/>
                  </a:lnTo>
                  <a:lnTo>
                    <a:pt x="874016" y="680752"/>
                  </a:lnTo>
                  <a:lnTo>
                    <a:pt x="775942" y="634599"/>
                  </a:lnTo>
                  <a:lnTo>
                    <a:pt x="654791" y="568255"/>
                  </a:lnTo>
                  <a:lnTo>
                    <a:pt x="519217" y="484603"/>
                  </a:lnTo>
                  <a:lnTo>
                    <a:pt x="346145" y="360568"/>
                  </a:lnTo>
                  <a:lnTo>
                    <a:pt x="239417" y="274031"/>
                  </a:lnTo>
                  <a:lnTo>
                    <a:pt x="109612" y="158650"/>
                  </a:lnTo>
                  <a:lnTo>
                    <a:pt x="34614" y="89421"/>
                  </a:lnTo>
                  <a:lnTo>
                    <a:pt x="11538" y="66344"/>
                  </a:lnTo>
                  <a:lnTo>
                    <a:pt x="2884" y="43268"/>
                  </a:lnTo>
                  <a:lnTo>
                    <a:pt x="0" y="23076"/>
                  </a:lnTo>
                  <a:lnTo>
                    <a:pt x="5769" y="5769"/>
                  </a:lnTo>
                  <a:lnTo>
                    <a:pt x="23076" y="0"/>
                  </a:lnTo>
                  <a:lnTo>
                    <a:pt x="54806" y="11538"/>
                  </a:lnTo>
                  <a:lnTo>
                    <a:pt x="98074" y="46152"/>
                  </a:lnTo>
                  <a:lnTo>
                    <a:pt x="193264" y="118266"/>
                  </a:lnTo>
                  <a:lnTo>
                    <a:pt x="276916" y="175957"/>
                  </a:lnTo>
                  <a:lnTo>
                    <a:pt x="354798" y="224994"/>
                  </a:lnTo>
                  <a:lnTo>
                    <a:pt x="435566" y="276916"/>
                  </a:lnTo>
                  <a:lnTo>
                    <a:pt x="550947" y="340376"/>
                  </a:lnTo>
                  <a:lnTo>
                    <a:pt x="666329" y="400951"/>
                  </a:lnTo>
                  <a:lnTo>
                    <a:pt x="770173" y="449988"/>
                  </a:lnTo>
                  <a:lnTo>
                    <a:pt x="842286" y="481718"/>
                  </a:lnTo>
                  <a:lnTo>
                    <a:pt x="928822" y="516333"/>
                  </a:lnTo>
                  <a:lnTo>
                    <a:pt x="1003820" y="545178"/>
                  </a:lnTo>
                  <a:lnTo>
                    <a:pt x="1090357" y="574024"/>
                  </a:lnTo>
                  <a:lnTo>
                    <a:pt x="1194200" y="605754"/>
                  </a:lnTo>
                  <a:lnTo>
                    <a:pt x="1309582" y="634599"/>
                  </a:lnTo>
                  <a:lnTo>
                    <a:pt x="1450925" y="663445"/>
                  </a:lnTo>
                  <a:lnTo>
                    <a:pt x="1580729" y="686521"/>
                  </a:lnTo>
                  <a:lnTo>
                    <a:pt x="1704764" y="706713"/>
                  </a:lnTo>
                  <a:lnTo>
                    <a:pt x="1831684" y="721135"/>
                  </a:lnTo>
                  <a:lnTo>
                    <a:pt x="1993219" y="738443"/>
                  </a:lnTo>
                  <a:lnTo>
                    <a:pt x="2238405" y="755750"/>
                  </a:lnTo>
                  <a:lnTo>
                    <a:pt x="2474937" y="758635"/>
                  </a:lnTo>
                  <a:lnTo>
                    <a:pt x="2711470" y="755750"/>
                  </a:lnTo>
                  <a:lnTo>
                    <a:pt x="2763391" y="747096"/>
                  </a:lnTo>
                  <a:lnTo>
                    <a:pt x="2858581" y="726905"/>
                  </a:lnTo>
                  <a:lnTo>
                    <a:pt x="2910503" y="709597"/>
                  </a:lnTo>
                  <a:lnTo>
                    <a:pt x="2962425" y="689405"/>
                  </a:lnTo>
                  <a:lnTo>
                    <a:pt x="3031654" y="649022"/>
                  </a:lnTo>
                  <a:lnTo>
                    <a:pt x="3069153" y="623061"/>
                  </a:lnTo>
                  <a:lnTo>
                    <a:pt x="3089345" y="614407"/>
                  </a:lnTo>
                  <a:lnTo>
                    <a:pt x="3100883" y="614407"/>
                  </a:lnTo>
                  <a:lnTo>
                    <a:pt x="3112421" y="617292"/>
                  </a:lnTo>
                  <a:lnTo>
                    <a:pt x="3118190" y="625946"/>
                  </a:lnTo>
                  <a:lnTo>
                    <a:pt x="3118190" y="654791"/>
                  </a:lnTo>
                  <a:lnTo>
                    <a:pt x="3106652" y="706713"/>
                  </a:lnTo>
                  <a:lnTo>
                    <a:pt x="3074922" y="796134"/>
                  </a:lnTo>
                  <a:lnTo>
                    <a:pt x="3034538" y="882670"/>
                  </a:lnTo>
                  <a:lnTo>
                    <a:pt x="2999924" y="937476"/>
                  </a:lnTo>
                  <a:lnTo>
                    <a:pt x="2919157" y="1024012"/>
                  </a:lnTo>
                  <a:lnTo>
                    <a:pt x="2792237" y="1024012"/>
                  </a:lnTo>
                  <a:lnTo>
                    <a:pt x="2532628" y="1018243"/>
                  </a:lnTo>
                  <a:lnTo>
                    <a:pt x="2307634" y="1009590"/>
                  </a:lnTo>
                  <a:lnTo>
                    <a:pt x="2131677" y="995167"/>
                  </a:lnTo>
                  <a:lnTo>
                    <a:pt x="1961489" y="974975"/>
                  </a:lnTo>
                  <a:lnTo>
                    <a:pt x="1782647" y="9490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9">
              <a:extLst>
                <a:ext uri="{FF2B5EF4-FFF2-40B4-BE49-F238E27FC236}">
                  <a16:creationId xmlns:a16="http://schemas.microsoft.com/office/drawing/2014/main" id="{6297BFA5-2EFD-4E80-ABB7-F5953E0EEC1B}"/>
                </a:ext>
              </a:extLst>
            </p:cNvPr>
            <p:cNvSpPr/>
            <p:nvPr/>
          </p:nvSpPr>
          <p:spPr>
            <a:xfrm rot="16200000">
              <a:off x="4548188" y="3878263"/>
              <a:ext cx="2038350" cy="1136650"/>
            </a:xfrm>
            <a:custGeom>
              <a:avLst/>
              <a:gdLst>
                <a:gd name="connsiteX0" fmla="*/ 447675 w 2038350"/>
                <a:gd name="connsiteY0" fmla="*/ 369094 h 1135856"/>
                <a:gd name="connsiteX1" fmla="*/ 171450 w 2038350"/>
                <a:gd name="connsiteY1" fmla="*/ 216694 h 1135856"/>
                <a:gd name="connsiteX2" fmla="*/ 23812 w 2038350"/>
                <a:gd name="connsiteY2" fmla="*/ 145256 h 1135856"/>
                <a:gd name="connsiteX3" fmla="*/ 0 w 2038350"/>
                <a:gd name="connsiteY3" fmla="*/ 0 h 1135856"/>
                <a:gd name="connsiteX4" fmla="*/ 161925 w 2038350"/>
                <a:gd name="connsiteY4" fmla="*/ 78581 h 1135856"/>
                <a:gd name="connsiteX5" fmla="*/ 366712 w 2038350"/>
                <a:gd name="connsiteY5" fmla="*/ 173831 h 1135856"/>
                <a:gd name="connsiteX6" fmla="*/ 578644 w 2038350"/>
                <a:gd name="connsiteY6" fmla="*/ 271463 h 1135856"/>
                <a:gd name="connsiteX7" fmla="*/ 771525 w 2038350"/>
                <a:gd name="connsiteY7" fmla="*/ 359569 h 1135856"/>
                <a:gd name="connsiteX8" fmla="*/ 1000125 w 2038350"/>
                <a:gd name="connsiteY8" fmla="*/ 461963 h 1135856"/>
                <a:gd name="connsiteX9" fmla="*/ 1202531 w 2038350"/>
                <a:gd name="connsiteY9" fmla="*/ 552450 h 1135856"/>
                <a:gd name="connsiteX10" fmla="*/ 1338262 w 2038350"/>
                <a:gd name="connsiteY10" fmla="*/ 614363 h 1135856"/>
                <a:gd name="connsiteX11" fmla="*/ 1435894 w 2038350"/>
                <a:gd name="connsiteY11" fmla="*/ 650081 h 1135856"/>
                <a:gd name="connsiteX12" fmla="*/ 1559719 w 2038350"/>
                <a:gd name="connsiteY12" fmla="*/ 692944 h 1135856"/>
                <a:gd name="connsiteX13" fmla="*/ 1690687 w 2038350"/>
                <a:gd name="connsiteY13" fmla="*/ 728663 h 1135856"/>
                <a:gd name="connsiteX14" fmla="*/ 1766887 w 2038350"/>
                <a:gd name="connsiteY14" fmla="*/ 742950 h 1135856"/>
                <a:gd name="connsiteX15" fmla="*/ 1833562 w 2038350"/>
                <a:gd name="connsiteY15" fmla="*/ 750094 h 1135856"/>
                <a:gd name="connsiteX16" fmla="*/ 1857375 w 2038350"/>
                <a:gd name="connsiteY16" fmla="*/ 747713 h 1135856"/>
                <a:gd name="connsiteX17" fmla="*/ 1874044 w 2038350"/>
                <a:gd name="connsiteY17" fmla="*/ 733425 h 1135856"/>
                <a:gd name="connsiteX18" fmla="*/ 1907381 w 2038350"/>
                <a:gd name="connsiteY18" fmla="*/ 692944 h 1135856"/>
                <a:gd name="connsiteX19" fmla="*/ 1955006 w 2038350"/>
                <a:gd name="connsiteY19" fmla="*/ 633413 h 1135856"/>
                <a:gd name="connsiteX20" fmla="*/ 1981200 w 2038350"/>
                <a:gd name="connsiteY20" fmla="*/ 604838 h 1135856"/>
                <a:gd name="connsiteX21" fmla="*/ 1997869 w 2038350"/>
                <a:gd name="connsiteY21" fmla="*/ 595313 h 1135856"/>
                <a:gd name="connsiteX22" fmla="*/ 2012156 w 2038350"/>
                <a:gd name="connsiteY22" fmla="*/ 595313 h 1135856"/>
                <a:gd name="connsiteX23" fmla="*/ 2028825 w 2038350"/>
                <a:gd name="connsiteY23" fmla="*/ 597694 h 1135856"/>
                <a:gd name="connsiteX24" fmla="*/ 2035969 w 2038350"/>
                <a:gd name="connsiteY24" fmla="*/ 607219 h 1135856"/>
                <a:gd name="connsiteX25" fmla="*/ 2038350 w 2038350"/>
                <a:gd name="connsiteY25" fmla="*/ 631031 h 1135856"/>
                <a:gd name="connsiteX26" fmla="*/ 2038350 w 2038350"/>
                <a:gd name="connsiteY26" fmla="*/ 707231 h 1135856"/>
                <a:gd name="connsiteX27" fmla="*/ 2033587 w 2038350"/>
                <a:gd name="connsiteY27" fmla="*/ 819150 h 1135856"/>
                <a:gd name="connsiteX28" fmla="*/ 2028825 w 2038350"/>
                <a:gd name="connsiteY28" fmla="*/ 881063 h 1135856"/>
                <a:gd name="connsiteX29" fmla="*/ 2024062 w 2038350"/>
                <a:gd name="connsiteY29" fmla="*/ 914400 h 1135856"/>
                <a:gd name="connsiteX30" fmla="*/ 2009775 w 2038350"/>
                <a:gd name="connsiteY30" fmla="*/ 959644 h 1135856"/>
                <a:gd name="connsiteX31" fmla="*/ 1985962 w 2038350"/>
                <a:gd name="connsiteY31" fmla="*/ 1007269 h 1135856"/>
                <a:gd name="connsiteX32" fmla="*/ 1947862 w 2038350"/>
                <a:gd name="connsiteY32" fmla="*/ 1052513 h 1135856"/>
                <a:gd name="connsiteX33" fmla="*/ 1905000 w 2038350"/>
                <a:gd name="connsiteY33" fmla="*/ 1088231 h 1135856"/>
                <a:gd name="connsiteX34" fmla="*/ 1859756 w 2038350"/>
                <a:gd name="connsiteY34" fmla="*/ 1112044 h 1135856"/>
                <a:gd name="connsiteX35" fmla="*/ 1804987 w 2038350"/>
                <a:gd name="connsiteY35" fmla="*/ 1133475 h 1135856"/>
                <a:gd name="connsiteX36" fmla="*/ 1774031 w 2038350"/>
                <a:gd name="connsiteY36" fmla="*/ 1135856 h 1135856"/>
                <a:gd name="connsiteX37" fmla="*/ 1750219 w 2038350"/>
                <a:gd name="connsiteY37" fmla="*/ 1128713 h 1135856"/>
                <a:gd name="connsiteX38" fmla="*/ 1733550 w 2038350"/>
                <a:gd name="connsiteY38" fmla="*/ 1121569 h 1135856"/>
                <a:gd name="connsiteX39" fmla="*/ 1709737 w 2038350"/>
                <a:gd name="connsiteY39" fmla="*/ 1104900 h 1135856"/>
                <a:gd name="connsiteX40" fmla="*/ 1683544 w 2038350"/>
                <a:gd name="connsiteY40" fmla="*/ 1073944 h 1135856"/>
                <a:gd name="connsiteX41" fmla="*/ 1674019 w 2038350"/>
                <a:gd name="connsiteY41" fmla="*/ 1062038 h 1135856"/>
                <a:gd name="connsiteX42" fmla="*/ 1469231 w 2038350"/>
                <a:gd name="connsiteY42" fmla="*/ 942975 h 1135856"/>
                <a:gd name="connsiteX43" fmla="*/ 1147762 w 2038350"/>
                <a:gd name="connsiteY43" fmla="*/ 764381 h 1135856"/>
                <a:gd name="connsiteX44" fmla="*/ 878681 w 2038350"/>
                <a:gd name="connsiteY44" fmla="*/ 616744 h 1135856"/>
                <a:gd name="connsiteX45" fmla="*/ 654844 w 2038350"/>
                <a:gd name="connsiteY45" fmla="*/ 485775 h 1135856"/>
                <a:gd name="connsiteX46" fmla="*/ 447675 w 2038350"/>
                <a:gd name="connsiteY46" fmla="*/ 369094 h 1135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38350" h="1135856">
                  <a:moveTo>
                    <a:pt x="447675" y="369094"/>
                  </a:moveTo>
                  <a:lnTo>
                    <a:pt x="171450" y="216694"/>
                  </a:lnTo>
                  <a:lnTo>
                    <a:pt x="23812" y="145256"/>
                  </a:lnTo>
                  <a:lnTo>
                    <a:pt x="0" y="0"/>
                  </a:lnTo>
                  <a:lnTo>
                    <a:pt x="161925" y="78581"/>
                  </a:lnTo>
                  <a:lnTo>
                    <a:pt x="366712" y="173831"/>
                  </a:lnTo>
                  <a:lnTo>
                    <a:pt x="578644" y="271463"/>
                  </a:lnTo>
                  <a:lnTo>
                    <a:pt x="771525" y="359569"/>
                  </a:lnTo>
                  <a:lnTo>
                    <a:pt x="1000125" y="461963"/>
                  </a:lnTo>
                  <a:lnTo>
                    <a:pt x="1202531" y="552450"/>
                  </a:lnTo>
                  <a:lnTo>
                    <a:pt x="1338262" y="614363"/>
                  </a:lnTo>
                  <a:lnTo>
                    <a:pt x="1435894" y="650081"/>
                  </a:lnTo>
                  <a:lnTo>
                    <a:pt x="1559719" y="692944"/>
                  </a:lnTo>
                  <a:lnTo>
                    <a:pt x="1690687" y="728663"/>
                  </a:lnTo>
                  <a:lnTo>
                    <a:pt x="1766887" y="742950"/>
                  </a:lnTo>
                  <a:lnTo>
                    <a:pt x="1833562" y="750094"/>
                  </a:lnTo>
                  <a:lnTo>
                    <a:pt x="1857375" y="747713"/>
                  </a:lnTo>
                  <a:lnTo>
                    <a:pt x="1874044" y="733425"/>
                  </a:lnTo>
                  <a:lnTo>
                    <a:pt x="1907381" y="692944"/>
                  </a:lnTo>
                  <a:lnTo>
                    <a:pt x="1955006" y="633413"/>
                  </a:lnTo>
                  <a:lnTo>
                    <a:pt x="1981200" y="604838"/>
                  </a:lnTo>
                  <a:lnTo>
                    <a:pt x="1997869" y="595313"/>
                  </a:lnTo>
                  <a:lnTo>
                    <a:pt x="2012156" y="595313"/>
                  </a:lnTo>
                  <a:lnTo>
                    <a:pt x="2028825" y="597694"/>
                  </a:lnTo>
                  <a:lnTo>
                    <a:pt x="2035969" y="607219"/>
                  </a:lnTo>
                  <a:lnTo>
                    <a:pt x="2038350" y="631031"/>
                  </a:lnTo>
                  <a:lnTo>
                    <a:pt x="2038350" y="707231"/>
                  </a:lnTo>
                  <a:lnTo>
                    <a:pt x="2033587" y="819150"/>
                  </a:lnTo>
                  <a:lnTo>
                    <a:pt x="2028825" y="881063"/>
                  </a:lnTo>
                  <a:lnTo>
                    <a:pt x="2024062" y="914400"/>
                  </a:lnTo>
                  <a:lnTo>
                    <a:pt x="2009775" y="959644"/>
                  </a:lnTo>
                  <a:lnTo>
                    <a:pt x="1985962" y="1007269"/>
                  </a:lnTo>
                  <a:lnTo>
                    <a:pt x="1947862" y="1052513"/>
                  </a:lnTo>
                  <a:lnTo>
                    <a:pt x="1905000" y="1088231"/>
                  </a:lnTo>
                  <a:lnTo>
                    <a:pt x="1859756" y="1112044"/>
                  </a:lnTo>
                  <a:lnTo>
                    <a:pt x="1804987" y="1133475"/>
                  </a:lnTo>
                  <a:lnTo>
                    <a:pt x="1774031" y="1135856"/>
                  </a:lnTo>
                  <a:lnTo>
                    <a:pt x="1750219" y="1128713"/>
                  </a:lnTo>
                  <a:lnTo>
                    <a:pt x="1733550" y="1121569"/>
                  </a:lnTo>
                  <a:lnTo>
                    <a:pt x="1709737" y="1104900"/>
                  </a:lnTo>
                  <a:lnTo>
                    <a:pt x="1683544" y="1073944"/>
                  </a:lnTo>
                  <a:lnTo>
                    <a:pt x="1674019" y="1062038"/>
                  </a:lnTo>
                  <a:lnTo>
                    <a:pt x="1469231" y="942975"/>
                  </a:lnTo>
                  <a:lnTo>
                    <a:pt x="1147762" y="764381"/>
                  </a:lnTo>
                  <a:lnTo>
                    <a:pt x="878681" y="616744"/>
                  </a:lnTo>
                  <a:lnTo>
                    <a:pt x="654844" y="485775"/>
                  </a:lnTo>
                  <a:lnTo>
                    <a:pt x="447675" y="369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0">
              <a:extLst>
                <a:ext uri="{FF2B5EF4-FFF2-40B4-BE49-F238E27FC236}">
                  <a16:creationId xmlns:a16="http://schemas.microsoft.com/office/drawing/2014/main" id="{5F34A3A8-1DF8-4C14-AE9B-931816CCC9E3}"/>
                </a:ext>
              </a:extLst>
            </p:cNvPr>
            <p:cNvSpPr/>
            <p:nvPr/>
          </p:nvSpPr>
          <p:spPr>
            <a:xfrm>
              <a:off x="4586288" y="5162550"/>
              <a:ext cx="2236787" cy="544513"/>
            </a:xfrm>
            <a:custGeom>
              <a:avLst/>
              <a:gdLst>
                <a:gd name="connsiteX0" fmla="*/ 1438275 w 2235993"/>
                <a:gd name="connsiteY0" fmla="*/ 252413 h 545306"/>
                <a:gd name="connsiteX1" fmla="*/ 973931 w 2235993"/>
                <a:gd name="connsiteY1" fmla="*/ 359569 h 545306"/>
                <a:gd name="connsiteX2" fmla="*/ 490537 w 2235993"/>
                <a:gd name="connsiteY2" fmla="*/ 478631 h 545306"/>
                <a:gd name="connsiteX3" fmla="*/ 466725 w 2235993"/>
                <a:gd name="connsiteY3" fmla="*/ 497681 h 545306"/>
                <a:gd name="connsiteX4" fmla="*/ 438150 w 2235993"/>
                <a:gd name="connsiteY4" fmla="*/ 516731 h 545306"/>
                <a:gd name="connsiteX5" fmla="*/ 409575 w 2235993"/>
                <a:gd name="connsiteY5" fmla="*/ 533400 h 545306"/>
                <a:gd name="connsiteX6" fmla="*/ 381000 w 2235993"/>
                <a:gd name="connsiteY6" fmla="*/ 542925 h 545306"/>
                <a:gd name="connsiteX7" fmla="*/ 354806 w 2235993"/>
                <a:gd name="connsiteY7" fmla="*/ 545306 h 545306"/>
                <a:gd name="connsiteX8" fmla="*/ 335756 w 2235993"/>
                <a:gd name="connsiteY8" fmla="*/ 540544 h 545306"/>
                <a:gd name="connsiteX9" fmla="*/ 307181 w 2235993"/>
                <a:gd name="connsiteY9" fmla="*/ 523875 h 545306"/>
                <a:gd name="connsiteX10" fmla="*/ 242887 w 2235993"/>
                <a:gd name="connsiteY10" fmla="*/ 476250 h 545306"/>
                <a:gd name="connsiteX11" fmla="*/ 169068 w 2235993"/>
                <a:gd name="connsiteY11" fmla="*/ 404813 h 545306"/>
                <a:gd name="connsiteX12" fmla="*/ 111918 w 2235993"/>
                <a:gd name="connsiteY12" fmla="*/ 342900 h 545306"/>
                <a:gd name="connsiteX13" fmla="*/ 73818 w 2235993"/>
                <a:gd name="connsiteY13" fmla="*/ 297656 h 545306"/>
                <a:gd name="connsiteX14" fmla="*/ 52387 w 2235993"/>
                <a:gd name="connsiteY14" fmla="*/ 264319 h 545306"/>
                <a:gd name="connsiteX15" fmla="*/ 35718 w 2235993"/>
                <a:gd name="connsiteY15" fmla="*/ 235744 h 545306"/>
                <a:gd name="connsiteX16" fmla="*/ 21431 w 2235993"/>
                <a:gd name="connsiteY16" fmla="*/ 202406 h 545306"/>
                <a:gd name="connsiteX17" fmla="*/ 11906 w 2235993"/>
                <a:gd name="connsiteY17" fmla="*/ 171450 h 545306"/>
                <a:gd name="connsiteX18" fmla="*/ 4762 w 2235993"/>
                <a:gd name="connsiteY18" fmla="*/ 145256 h 545306"/>
                <a:gd name="connsiteX19" fmla="*/ 0 w 2235993"/>
                <a:gd name="connsiteY19" fmla="*/ 109538 h 545306"/>
                <a:gd name="connsiteX20" fmla="*/ 4762 w 2235993"/>
                <a:gd name="connsiteY20" fmla="*/ 85725 h 545306"/>
                <a:gd name="connsiteX21" fmla="*/ 16668 w 2235993"/>
                <a:gd name="connsiteY21" fmla="*/ 71438 h 545306"/>
                <a:gd name="connsiteX22" fmla="*/ 30956 w 2235993"/>
                <a:gd name="connsiteY22" fmla="*/ 66675 h 545306"/>
                <a:gd name="connsiteX23" fmla="*/ 45243 w 2235993"/>
                <a:gd name="connsiteY23" fmla="*/ 71438 h 545306"/>
                <a:gd name="connsiteX24" fmla="*/ 61912 w 2235993"/>
                <a:gd name="connsiteY24" fmla="*/ 85725 h 545306"/>
                <a:gd name="connsiteX25" fmla="*/ 97631 w 2235993"/>
                <a:gd name="connsiteY25" fmla="*/ 121444 h 545306"/>
                <a:gd name="connsiteX26" fmla="*/ 130968 w 2235993"/>
                <a:gd name="connsiteY26" fmla="*/ 159544 h 545306"/>
                <a:gd name="connsiteX27" fmla="*/ 150018 w 2235993"/>
                <a:gd name="connsiteY27" fmla="*/ 178594 h 545306"/>
                <a:gd name="connsiteX28" fmla="*/ 178593 w 2235993"/>
                <a:gd name="connsiteY28" fmla="*/ 200025 h 545306"/>
                <a:gd name="connsiteX29" fmla="*/ 207168 w 2235993"/>
                <a:gd name="connsiteY29" fmla="*/ 214313 h 545306"/>
                <a:gd name="connsiteX30" fmla="*/ 242887 w 2235993"/>
                <a:gd name="connsiteY30" fmla="*/ 228600 h 545306"/>
                <a:gd name="connsiteX31" fmla="*/ 276225 w 2235993"/>
                <a:gd name="connsiteY31" fmla="*/ 233363 h 545306"/>
                <a:gd name="connsiteX32" fmla="*/ 381000 w 2235993"/>
                <a:gd name="connsiteY32" fmla="*/ 233363 h 545306"/>
                <a:gd name="connsiteX33" fmla="*/ 485775 w 2235993"/>
                <a:gd name="connsiteY33" fmla="*/ 230981 h 545306"/>
                <a:gd name="connsiteX34" fmla="*/ 552450 w 2235993"/>
                <a:gd name="connsiteY34" fmla="*/ 214313 h 545306"/>
                <a:gd name="connsiteX35" fmla="*/ 902493 w 2235993"/>
                <a:gd name="connsiteY35" fmla="*/ 166688 h 545306"/>
                <a:gd name="connsiteX36" fmla="*/ 1259681 w 2235993"/>
                <a:gd name="connsiteY36" fmla="*/ 119063 h 545306"/>
                <a:gd name="connsiteX37" fmla="*/ 1619250 w 2235993"/>
                <a:gd name="connsiteY37" fmla="*/ 73819 h 545306"/>
                <a:gd name="connsiteX38" fmla="*/ 1924050 w 2235993"/>
                <a:gd name="connsiteY38" fmla="*/ 33338 h 545306"/>
                <a:gd name="connsiteX39" fmla="*/ 2188368 w 2235993"/>
                <a:gd name="connsiteY39" fmla="*/ 0 h 545306"/>
                <a:gd name="connsiteX40" fmla="*/ 2235993 w 2235993"/>
                <a:gd name="connsiteY40" fmla="*/ 83344 h 545306"/>
                <a:gd name="connsiteX41" fmla="*/ 1959768 w 2235993"/>
                <a:gd name="connsiteY41" fmla="*/ 140494 h 545306"/>
                <a:gd name="connsiteX42" fmla="*/ 1716881 w 2235993"/>
                <a:gd name="connsiteY42" fmla="*/ 192881 h 545306"/>
                <a:gd name="connsiteX43" fmla="*/ 1438275 w 2235993"/>
                <a:gd name="connsiteY43" fmla="*/ 252413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235993" h="545306">
                  <a:moveTo>
                    <a:pt x="1438275" y="252413"/>
                  </a:moveTo>
                  <a:lnTo>
                    <a:pt x="973931" y="359569"/>
                  </a:lnTo>
                  <a:lnTo>
                    <a:pt x="490537" y="478631"/>
                  </a:lnTo>
                  <a:lnTo>
                    <a:pt x="466725" y="497681"/>
                  </a:lnTo>
                  <a:lnTo>
                    <a:pt x="438150" y="516731"/>
                  </a:lnTo>
                  <a:lnTo>
                    <a:pt x="409575" y="533400"/>
                  </a:lnTo>
                  <a:lnTo>
                    <a:pt x="381000" y="542925"/>
                  </a:lnTo>
                  <a:lnTo>
                    <a:pt x="354806" y="545306"/>
                  </a:lnTo>
                  <a:lnTo>
                    <a:pt x="335756" y="540544"/>
                  </a:lnTo>
                  <a:lnTo>
                    <a:pt x="307181" y="523875"/>
                  </a:lnTo>
                  <a:lnTo>
                    <a:pt x="242887" y="476250"/>
                  </a:lnTo>
                  <a:lnTo>
                    <a:pt x="169068" y="404813"/>
                  </a:lnTo>
                  <a:lnTo>
                    <a:pt x="111918" y="342900"/>
                  </a:lnTo>
                  <a:lnTo>
                    <a:pt x="73818" y="297656"/>
                  </a:lnTo>
                  <a:lnTo>
                    <a:pt x="52387" y="264319"/>
                  </a:lnTo>
                  <a:lnTo>
                    <a:pt x="35718" y="235744"/>
                  </a:lnTo>
                  <a:lnTo>
                    <a:pt x="21431" y="202406"/>
                  </a:lnTo>
                  <a:lnTo>
                    <a:pt x="11906" y="171450"/>
                  </a:lnTo>
                  <a:lnTo>
                    <a:pt x="4762" y="145256"/>
                  </a:lnTo>
                  <a:lnTo>
                    <a:pt x="0" y="109538"/>
                  </a:lnTo>
                  <a:lnTo>
                    <a:pt x="4762" y="85725"/>
                  </a:lnTo>
                  <a:lnTo>
                    <a:pt x="16668" y="71438"/>
                  </a:lnTo>
                  <a:lnTo>
                    <a:pt x="30956" y="66675"/>
                  </a:lnTo>
                  <a:lnTo>
                    <a:pt x="45243" y="71438"/>
                  </a:lnTo>
                  <a:lnTo>
                    <a:pt x="61912" y="85725"/>
                  </a:lnTo>
                  <a:lnTo>
                    <a:pt x="97631" y="121444"/>
                  </a:lnTo>
                  <a:lnTo>
                    <a:pt x="130968" y="159544"/>
                  </a:lnTo>
                  <a:lnTo>
                    <a:pt x="150018" y="178594"/>
                  </a:lnTo>
                  <a:lnTo>
                    <a:pt x="178593" y="200025"/>
                  </a:lnTo>
                  <a:lnTo>
                    <a:pt x="207168" y="214313"/>
                  </a:lnTo>
                  <a:lnTo>
                    <a:pt x="242887" y="228600"/>
                  </a:lnTo>
                  <a:lnTo>
                    <a:pt x="276225" y="233363"/>
                  </a:lnTo>
                  <a:lnTo>
                    <a:pt x="381000" y="233363"/>
                  </a:lnTo>
                  <a:lnTo>
                    <a:pt x="485775" y="230981"/>
                  </a:lnTo>
                  <a:lnTo>
                    <a:pt x="552450" y="214313"/>
                  </a:lnTo>
                  <a:lnTo>
                    <a:pt x="902493" y="166688"/>
                  </a:lnTo>
                  <a:lnTo>
                    <a:pt x="1259681" y="119063"/>
                  </a:lnTo>
                  <a:lnTo>
                    <a:pt x="1619250" y="73819"/>
                  </a:lnTo>
                  <a:lnTo>
                    <a:pt x="1924050" y="33338"/>
                  </a:lnTo>
                  <a:lnTo>
                    <a:pt x="2188368" y="0"/>
                  </a:lnTo>
                  <a:lnTo>
                    <a:pt x="2235993" y="83344"/>
                  </a:lnTo>
                  <a:lnTo>
                    <a:pt x="1959768" y="140494"/>
                  </a:lnTo>
                  <a:lnTo>
                    <a:pt x="1716881" y="192881"/>
                  </a:lnTo>
                  <a:lnTo>
                    <a:pt x="1438275" y="252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1">
              <a:extLst>
                <a:ext uri="{FF2B5EF4-FFF2-40B4-BE49-F238E27FC236}">
                  <a16:creationId xmlns:a16="http://schemas.microsoft.com/office/drawing/2014/main" id="{DCB0BE5C-25EF-4FE4-8AE1-9DC877E98C27}"/>
                </a:ext>
              </a:extLst>
            </p:cNvPr>
            <p:cNvSpPr/>
            <p:nvPr/>
          </p:nvSpPr>
          <p:spPr>
            <a:xfrm>
              <a:off x="6315075" y="4505325"/>
              <a:ext cx="819150" cy="1157288"/>
            </a:xfrm>
            <a:custGeom>
              <a:avLst/>
              <a:gdLst>
                <a:gd name="connsiteX0" fmla="*/ 464344 w 819150"/>
                <a:gd name="connsiteY0" fmla="*/ 828675 h 1157288"/>
                <a:gd name="connsiteX1" fmla="*/ 433388 w 819150"/>
                <a:gd name="connsiteY1" fmla="*/ 747713 h 1157288"/>
                <a:gd name="connsiteX2" fmla="*/ 395288 w 819150"/>
                <a:gd name="connsiteY2" fmla="*/ 659606 h 1157288"/>
                <a:gd name="connsiteX3" fmla="*/ 304800 w 819150"/>
                <a:gd name="connsiteY3" fmla="*/ 502444 h 1157288"/>
                <a:gd name="connsiteX4" fmla="*/ 219075 w 819150"/>
                <a:gd name="connsiteY4" fmla="*/ 354806 h 1157288"/>
                <a:gd name="connsiteX5" fmla="*/ 147638 w 819150"/>
                <a:gd name="connsiteY5" fmla="*/ 250031 h 1157288"/>
                <a:gd name="connsiteX6" fmla="*/ 80963 w 819150"/>
                <a:gd name="connsiteY6" fmla="*/ 152400 h 1157288"/>
                <a:gd name="connsiteX7" fmla="*/ 33338 w 819150"/>
                <a:gd name="connsiteY7" fmla="*/ 92869 h 1157288"/>
                <a:gd name="connsiteX8" fmla="*/ 19050 w 819150"/>
                <a:gd name="connsiteY8" fmla="*/ 76200 h 1157288"/>
                <a:gd name="connsiteX9" fmla="*/ 7144 w 819150"/>
                <a:gd name="connsiteY9" fmla="*/ 59531 h 1157288"/>
                <a:gd name="connsiteX10" fmla="*/ 0 w 819150"/>
                <a:gd name="connsiteY10" fmla="*/ 35719 h 1157288"/>
                <a:gd name="connsiteX11" fmla="*/ 0 w 819150"/>
                <a:gd name="connsiteY11" fmla="*/ 19050 h 1157288"/>
                <a:gd name="connsiteX12" fmla="*/ 4763 w 819150"/>
                <a:gd name="connsiteY12" fmla="*/ 7144 h 1157288"/>
                <a:gd name="connsiteX13" fmla="*/ 21431 w 819150"/>
                <a:gd name="connsiteY13" fmla="*/ 0 h 1157288"/>
                <a:gd name="connsiteX14" fmla="*/ 50006 w 819150"/>
                <a:gd name="connsiteY14" fmla="*/ 7144 h 1157288"/>
                <a:gd name="connsiteX15" fmla="*/ 88106 w 819150"/>
                <a:gd name="connsiteY15" fmla="*/ 35719 h 1157288"/>
                <a:gd name="connsiteX16" fmla="*/ 171450 w 819150"/>
                <a:gd name="connsiteY16" fmla="*/ 111919 h 1157288"/>
                <a:gd name="connsiteX17" fmla="*/ 269081 w 819150"/>
                <a:gd name="connsiteY17" fmla="*/ 200025 h 1157288"/>
                <a:gd name="connsiteX18" fmla="*/ 354806 w 819150"/>
                <a:gd name="connsiteY18" fmla="*/ 276225 h 1157288"/>
                <a:gd name="connsiteX19" fmla="*/ 428625 w 819150"/>
                <a:gd name="connsiteY19" fmla="*/ 347663 h 1157288"/>
                <a:gd name="connsiteX20" fmla="*/ 507206 w 819150"/>
                <a:gd name="connsiteY20" fmla="*/ 423863 h 1157288"/>
                <a:gd name="connsiteX21" fmla="*/ 578644 w 819150"/>
                <a:gd name="connsiteY21" fmla="*/ 502444 h 1157288"/>
                <a:gd name="connsiteX22" fmla="*/ 638175 w 819150"/>
                <a:gd name="connsiteY22" fmla="*/ 571500 h 1157288"/>
                <a:gd name="connsiteX23" fmla="*/ 695325 w 819150"/>
                <a:gd name="connsiteY23" fmla="*/ 652463 h 1157288"/>
                <a:gd name="connsiteX24" fmla="*/ 731044 w 819150"/>
                <a:gd name="connsiteY24" fmla="*/ 709613 h 1157288"/>
                <a:gd name="connsiteX25" fmla="*/ 754856 w 819150"/>
                <a:gd name="connsiteY25" fmla="*/ 757238 h 1157288"/>
                <a:gd name="connsiteX26" fmla="*/ 781050 w 819150"/>
                <a:gd name="connsiteY26" fmla="*/ 812006 h 1157288"/>
                <a:gd name="connsiteX27" fmla="*/ 804863 w 819150"/>
                <a:gd name="connsiteY27" fmla="*/ 869156 h 1157288"/>
                <a:gd name="connsiteX28" fmla="*/ 814388 w 819150"/>
                <a:gd name="connsiteY28" fmla="*/ 912019 h 1157288"/>
                <a:gd name="connsiteX29" fmla="*/ 819150 w 819150"/>
                <a:gd name="connsiteY29" fmla="*/ 954881 h 1157288"/>
                <a:gd name="connsiteX30" fmla="*/ 819150 w 819150"/>
                <a:gd name="connsiteY30" fmla="*/ 1009650 h 1157288"/>
                <a:gd name="connsiteX31" fmla="*/ 814388 w 819150"/>
                <a:gd name="connsiteY31" fmla="*/ 1042988 h 1157288"/>
                <a:gd name="connsiteX32" fmla="*/ 807244 w 819150"/>
                <a:gd name="connsiteY32" fmla="*/ 1071563 h 1157288"/>
                <a:gd name="connsiteX33" fmla="*/ 792956 w 819150"/>
                <a:gd name="connsiteY33" fmla="*/ 1102519 h 1157288"/>
                <a:gd name="connsiteX34" fmla="*/ 769144 w 819150"/>
                <a:gd name="connsiteY34" fmla="*/ 1133475 h 1157288"/>
                <a:gd name="connsiteX35" fmla="*/ 742950 w 819150"/>
                <a:gd name="connsiteY35" fmla="*/ 1147763 h 1157288"/>
                <a:gd name="connsiteX36" fmla="*/ 707231 w 819150"/>
                <a:gd name="connsiteY36" fmla="*/ 1157288 h 1157288"/>
                <a:gd name="connsiteX37" fmla="*/ 671513 w 819150"/>
                <a:gd name="connsiteY37" fmla="*/ 1157288 h 1157288"/>
                <a:gd name="connsiteX38" fmla="*/ 642938 w 819150"/>
                <a:gd name="connsiteY38" fmla="*/ 1152525 h 1157288"/>
                <a:gd name="connsiteX39" fmla="*/ 623888 w 819150"/>
                <a:gd name="connsiteY39" fmla="*/ 1145381 h 1157288"/>
                <a:gd name="connsiteX40" fmla="*/ 607219 w 819150"/>
                <a:gd name="connsiteY40" fmla="*/ 1135856 h 1157288"/>
                <a:gd name="connsiteX41" fmla="*/ 590550 w 819150"/>
                <a:gd name="connsiteY41" fmla="*/ 1119188 h 1157288"/>
                <a:gd name="connsiteX42" fmla="*/ 581025 w 819150"/>
                <a:gd name="connsiteY42" fmla="*/ 1100138 h 1157288"/>
                <a:gd name="connsiteX43" fmla="*/ 569119 w 819150"/>
                <a:gd name="connsiteY43" fmla="*/ 1064419 h 1157288"/>
                <a:gd name="connsiteX44" fmla="*/ 547688 w 819150"/>
                <a:gd name="connsiteY44" fmla="*/ 1023938 h 1157288"/>
                <a:gd name="connsiteX45" fmla="*/ 504825 w 819150"/>
                <a:gd name="connsiteY45" fmla="*/ 940594 h 1157288"/>
                <a:gd name="connsiteX46" fmla="*/ 464344 w 819150"/>
                <a:gd name="connsiteY46" fmla="*/ 828675 h 115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19150" h="1157288">
                  <a:moveTo>
                    <a:pt x="464344" y="828675"/>
                  </a:moveTo>
                  <a:lnTo>
                    <a:pt x="433388" y="747713"/>
                  </a:lnTo>
                  <a:lnTo>
                    <a:pt x="395288" y="659606"/>
                  </a:lnTo>
                  <a:lnTo>
                    <a:pt x="304800" y="502444"/>
                  </a:lnTo>
                  <a:lnTo>
                    <a:pt x="219075" y="354806"/>
                  </a:lnTo>
                  <a:lnTo>
                    <a:pt x="147638" y="250031"/>
                  </a:lnTo>
                  <a:lnTo>
                    <a:pt x="80963" y="152400"/>
                  </a:lnTo>
                  <a:lnTo>
                    <a:pt x="33338" y="92869"/>
                  </a:lnTo>
                  <a:lnTo>
                    <a:pt x="19050" y="76200"/>
                  </a:lnTo>
                  <a:lnTo>
                    <a:pt x="7144" y="59531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4763" y="7144"/>
                  </a:lnTo>
                  <a:lnTo>
                    <a:pt x="21431" y="0"/>
                  </a:lnTo>
                  <a:lnTo>
                    <a:pt x="50006" y="7144"/>
                  </a:lnTo>
                  <a:lnTo>
                    <a:pt x="88106" y="35719"/>
                  </a:lnTo>
                  <a:lnTo>
                    <a:pt x="171450" y="111919"/>
                  </a:lnTo>
                  <a:lnTo>
                    <a:pt x="269081" y="200025"/>
                  </a:lnTo>
                  <a:lnTo>
                    <a:pt x="354806" y="276225"/>
                  </a:lnTo>
                  <a:lnTo>
                    <a:pt x="428625" y="347663"/>
                  </a:lnTo>
                  <a:lnTo>
                    <a:pt x="507206" y="423863"/>
                  </a:lnTo>
                  <a:lnTo>
                    <a:pt x="578644" y="502444"/>
                  </a:lnTo>
                  <a:lnTo>
                    <a:pt x="638175" y="571500"/>
                  </a:lnTo>
                  <a:lnTo>
                    <a:pt x="695325" y="652463"/>
                  </a:lnTo>
                  <a:lnTo>
                    <a:pt x="731044" y="709613"/>
                  </a:lnTo>
                  <a:lnTo>
                    <a:pt x="754856" y="757238"/>
                  </a:lnTo>
                  <a:lnTo>
                    <a:pt x="781050" y="812006"/>
                  </a:lnTo>
                  <a:lnTo>
                    <a:pt x="804863" y="869156"/>
                  </a:lnTo>
                  <a:lnTo>
                    <a:pt x="814388" y="912019"/>
                  </a:lnTo>
                  <a:lnTo>
                    <a:pt x="819150" y="954881"/>
                  </a:lnTo>
                  <a:lnTo>
                    <a:pt x="819150" y="1009650"/>
                  </a:lnTo>
                  <a:lnTo>
                    <a:pt x="814388" y="1042988"/>
                  </a:lnTo>
                  <a:lnTo>
                    <a:pt x="807244" y="1071563"/>
                  </a:lnTo>
                  <a:lnTo>
                    <a:pt x="792956" y="1102519"/>
                  </a:lnTo>
                  <a:lnTo>
                    <a:pt x="769144" y="1133475"/>
                  </a:lnTo>
                  <a:lnTo>
                    <a:pt x="742950" y="1147763"/>
                  </a:lnTo>
                  <a:lnTo>
                    <a:pt x="707231" y="1157288"/>
                  </a:lnTo>
                  <a:lnTo>
                    <a:pt x="671513" y="1157288"/>
                  </a:lnTo>
                  <a:lnTo>
                    <a:pt x="642938" y="1152525"/>
                  </a:lnTo>
                  <a:lnTo>
                    <a:pt x="623888" y="1145381"/>
                  </a:lnTo>
                  <a:lnTo>
                    <a:pt x="607219" y="1135856"/>
                  </a:lnTo>
                  <a:lnTo>
                    <a:pt x="590550" y="1119188"/>
                  </a:lnTo>
                  <a:lnTo>
                    <a:pt x="581025" y="1100138"/>
                  </a:lnTo>
                  <a:lnTo>
                    <a:pt x="569119" y="1064419"/>
                  </a:lnTo>
                  <a:lnTo>
                    <a:pt x="547688" y="1023938"/>
                  </a:lnTo>
                  <a:lnTo>
                    <a:pt x="504825" y="940594"/>
                  </a:lnTo>
                  <a:lnTo>
                    <a:pt x="464344" y="828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3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7970" name="グループ化 1">
            <a:extLst>
              <a:ext uri="{FF2B5EF4-FFF2-40B4-BE49-F238E27FC236}">
                <a16:creationId xmlns:a16="http://schemas.microsoft.com/office/drawing/2014/main" id="{1D1D84F7-EB8D-42CE-92BD-AC317C2DAFC1}"/>
              </a:ext>
            </a:extLst>
          </p:cNvPr>
          <p:cNvGrpSpPr>
            <a:grpSpLocks/>
          </p:cNvGrpSpPr>
          <p:nvPr/>
        </p:nvGrpSpPr>
        <p:grpSpPr bwMode="auto">
          <a:xfrm>
            <a:off x="2551113" y="1573213"/>
            <a:ext cx="4583112" cy="4332287"/>
            <a:chOff x="2551113" y="1573213"/>
            <a:chExt cx="4583112" cy="4332287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A89D5FCA-9E47-4053-ABBB-36B1809F8DDE}"/>
                </a:ext>
              </a:extLst>
            </p:cNvPr>
            <p:cNvSpPr/>
            <p:nvPr/>
          </p:nvSpPr>
          <p:spPr>
            <a:xfrm>
              <a:off x="2665413" y="2600325"/>
              <a:ext cx="1790700" cy="569913"/>
            </a:xfrm>
            <a:custGeom>
              <a:avLst/>
              <a:gdLst>
                <a:gd name="connsiteX0" fmla="*/ 1340644 w 1790700"/>
                <a:gd name="connsiteY0" fmla="*/ 307181 h 569119"/>
                <a:gd name="connsiteX1" fmla="*/ 1166812 w 1790700"/>
                <a:gd name="connsiteY1" fmla="*/ 345281 h 569119"/>
                <a:gd name="connsiteX2" fmla="*/ 1009650 w 1790700"/>
                <a:gd name="connsiteY2" fmla="*/ 378619 h 569119"/>
                <a:gd name="connsiteX3" fmla="*/ 719137 w 1790700"/>
                <a:gd name="connsiteY3" fmla="*/ 454819 h 569119"/>
                <a:gd name="connsiteX4" fmla="*/ 554831 w 1790700"/>
                <a:gd name="connsiteY4" fmla="*/ 504825 h 569119"/>
                <a:gd name="connsiteX5" fmla="*/ 459581 w 1790700"/>
                <a:gd name="connsiteY5" fmla="*/ 540544 h 569119"/>
                <a:gd name="connsiteX6" fmla="*/ 400050 w 1790700"/>
                <a:gd name="connsiteY6" fmla="*/ 566738 h 569119"/>
                <a:gd name="connsiteX7" fmla="*/ 383381 w 1790700"/>
                <a:gd name="connsiteY7" fmla="*/ 569119 h 569119"/>
                <a:gd name="connsiteX8" fmla="*/ 345281 w 1790700"/>
                <a:gd name="connsiteY8" fmla="*/ 569119 h 569119"/>
                <a:gd name="connsiteX9" fmla="*/ 314325 w 1790700"/>
                <a:gd name="connsiteY9" fmla="*/ 559594 h 569119"/>
                <a:gd name="connsiteX10" fmla="*/ 280987 w 1790700"/>
                <a:gd name="connsiteY10" fmla="*/ 542925 h 569119"/>
                <a:gd name="connsiteX11" fmla="*/ 211931 w 1790700"/>
                <a:gd name="connsiteY11" fmla="*/ 495300 h 569119"/>
                <a:gd name="connsiteX12" fmla="*/ 140494 w 1790700"/>
                <a:gd name="connsiteY12" fmla="*/ 440531 h 569119"/>
                <a:gd name="connsiteX13" fmla="*/ 73819 w 1790700"/>
                <a:gd name="connsiteY13" fmla="*/ 373856 h 569119"/>
                <a:gd name="connsiteX14" fmla="*/ 28575 w 1790700"/>
                <a:gd name="connsiteY14" fmla="*/ 328613 h 569119"/>
                <a:gd name="connsiteX15" fmla="*/ 7144 w 1790700"/>
                <a:gd name="connsiteY15" fmla="*/ 304800 h 569119"/>
                <a:gd name="connsiteX16" fmla="*/ 0 w 1790700"/>
                <a:gd name="connsiteY16" fmla="*/ 290513 h 569119"/>
                <a:gd name="connsiteX17" fmla="*/ 0 w 1790700"/>
                <a:gd name="connsiteY17" fmla="*/ 276225 h 569119"/>
                <a:gd name="connsiteX18" fmla="*/ 0 w 1790700"/>
                <a:gd name="connsiteY18" fmla="*/ 261938 h 569119"/>
                <a:gd name="connsiteX19" fmla="*/ 7144 w 1790700"/>
                <a:gd name="connsiteY19" fmla="*/ 250031 h 569119"/>
                <a:gd name="connsiteX20" fmla="*/ 21431 w 1790700"/>
                <a:gd name="connsiteY20" fmla="*/ 247650 h 569119"/>
                <a:gd name="connsiteX21" fmla="*/ 42862 w 1790700"/>
                <a:gd name="connsiteY21" fmla="*/ 254794 h 569119"/>
                <a:gd name="connsiteX22" fmla="*/ 80962 w 1790700"/>
                <a:gd name="connsiteY22" fmla="*/ 273844 h 569119"/>
                <a:gd name="connsiteX23" fmla="*/ 119062 w 1790700"/>
                <a:gd name="connsiteY23" fmla="*/ 288131 h 569119"/>
                <a:gd name="connsiteX24" fmla="*/ 169069 w 1790700"/>
                <a:gd name="connsiteY24" fmla="*/ 304800 h 569119"/>
                <a:gd name="connsiteX25" fmla="*/ 209550 w 1790700"/>
                <a:gd name="connsiteY25" fmla="*/ 316706 h 569119"/>
                <a:gd name="connsiteX26" fmla="*/ 259556 w 1790700"/>
                <a:gd name="connsiteY26" fmla="*/ 326231 h 569119"/>
                <a:gd name="connsiteX27" fmla="*/ 311944 w 1790700"/>
                <a:gd name="connsiteY27" fmla="*/ 333375 h 569119"/>
                <a:gd name="connsiteX28" fmla="*/ 352425 w 1790700"/>
                <a:gd name="connsiteY28" fmla="*/ 338138 h 569119"/>
                <a:gd name="connsiteX29" fmla="*/ 385762 w 1790700"/>
                <a:gd name="connsiteY29" fmla="*/ 338138 h 569119"/>
                <a:gd name="connsiteX30" fmla="*/ 433387 w 1790700"/>
                <a:gd name="connsiteY30" fmla="*/ 335756 h 569119"/>
                <a:gd name="connsiteX31" fmla="*/ 497681 w 1790700"/>
                <a:gd name="connsiteY31" fmla="*/ 326231 h 569119"/>
                <a:gd name="connsiteX32" fmla="*/ 673894 w 1790700"/>
                <a:gd name="connsiteY32" fmla="*/ 288131 h 569119"/>
                <a:gd name="connsiteX33" fmla="*/ 823912 w 1790700"/>
                <a:gd name="connsiteY33" fmla="*/ 245269 h 569119"/>
                <a:gd name="connsiteX34" fmla="*/ 1007269 w 1790700"/>
                <a:gd name="connsiteY34" fmla="*/ 197644 h 569119"/>
                <a:gd name="connsiteX35" fmla="*/ 1164431 w 1790700"/>
                <a:gd name="connsiteY35" fmla="*/ 150019 h 569119"/>
                <a:gd name="connsiteX36" fmla="*/ 1231106 w 1790700"/>
                <a:gd name="connsiteY36" fmla="*/ 123825 h 569119"/>
                <a:gd name="connsiteX37" fmla="*/ 1312069 w 1790700"/>
                <a:gd name="connsiteY37" fmla="*/ 88106 h 569119"/>
                <a:gd name="connsiteX38" fmla="*/ 1364456 w 1790700"/>
                <a:gd name="connsiteY38" fmla="*/ 61913 h 569119"/>
                <a:gd name="connsiteX39" fmla="*/ 1400175 w 1790700"/>
                <a:gd name="connsiteY39" fmla="*/ 40481 h 569119"/>
                <a:gd name="connsiteX40" fmla="*/ 1435894 w 1790700"/>
                <a:gd name="connsiteY40" fmla="*/ 23813 h 569119"/>
                <a:gd name="connsiteX41" fmla="*/ 1471612 w 1790700"/>
                <a:gd name="connsiteY41" fmla="*/ 7144 h 569119"/>
                <a:gd name="connsiteX42" fmla="*/ 1502569 w 1790700"/>
                <a:gd name="connsiteY42" fmla="*/ 0 h 569119"/>
                <a:gd name="connsiteX43" fmla="*/ 1562100 w 1790700"/>
                <a:gd name="connsiteY43" fmla="*/ 4763 h 569119"/>
                <a:gd name="connsiteX44" fmla="*/ 1633537 w 1790700"/>
                <a:gd name="connsiteY44" fmla="*/ 21431 h 569119"/>
                <a:gd name="connsiteX45" fmla="*/ 1688306 w 1790700"/>
                <a:gd name="connsiteY45" fmla="*/ 40481 h 569119"/>
                <a:gd name="connsiteX46" fmla="*/ 1726406 w 1790700"/>
                <a:gd name="connsiteY46" fmla="*/ 61913 h 569119"/>
                <a:gd name="connsiteX47" fmla="*/ 1757362 w 1790700"/>
                <a:gd name="connsiteY47" fmla="*/ 80963 h 569119"/>
                <a:gd name="connsiteX48" fmla="*/ 1776412 w 1790700"/>
                <a:gd name="connsiteY48" fmla="*/ 97631 h 569119"/>
                <a:gd name="connsiteX49" fmla="*/ 1785937 w 1790700"/>
                <a:gd name="connsiteY49" fmla="*/ 111919 h 569119"/>
                <a:gd name="connsiteX50" fmla="*/ 1790700 w 1790700"/>
                <a:gd name="connsiteY50" fmla="*/ 130969 h 569119"/>
                <a:gd name="connsiteX51" fmla="*/ 1790700 w 1790700"/>
                <a:gd name="connsiteY51" fmla="*/ 159544 h 569119"/>
                <a:gd name="connsiteX52" fmla="*/ 1785937 w 1790700"/>
                <a:gd name="connsiteY52" fmla="*/ 183356 h 569119"/>
                <a:gd name="connsiteX53" fmla="*/ 1774031 w 1790700"/>
                <a:gd name="connsiteY53" fmla="*/ 202406 h 569119"/>
                <a:gd name="connsiteX54" fmla="*/ 1752600 w 1790700"/>
                <a:gd name="connsiteY54" fmla="*/ 216694 h 569119"/>
                <a:gd name="connsiteX55" fmla="*/ 1707356 w 1790700"/>
                <a:gd name="connsiteY55" fmla="*/ 233363 h 569119"/>
                <a:gd name="connsiteX56" fmla="*/ 1652587 w 1790700"/>
                <a:gd name="connsiteY56" fmla="*/ 245269 h 569119"/>
                <a:gd name="connsiteX57" fmla="*/ 1585912 w 1790700"/>
                <a:gd name="connsiteY57" fmla="*/ 254794 h 569119"/>
                <a:gd name="connsiteX58" fmla="*/ 1488281 w 1790700"/>
                <a:gd name="connsiteY58" fmla="*/ 273844 h 569119"/>
                <a:gd name="connsiteX59" fmla="*/ 1340644 w 1790700"/>
                <a:gd name="connsiteY59" fmla="*/ 307181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790700" h="569119">
                  <a:moveTo>
                    <a:pt x="1340644" y="307181"/>
                  </a:moveTo>
                  <a:lnTo>
                    <a:pt x="1166812" y="345281"/>
                  </a:lnTo>
                  <a:lnTo>
                    <a:pt x="1009650" y="378619"/>
                  </a:lnTo>
                  <a:lnTo>
                    <a:pt x="719137" y="454819"/>
                  </a:lnTo>
                  <a:lnTo>
                    <a:pt x="554831" y="504825"/>
                  </a:lnTo>
                  <a:lnTo>
                    <a:pt x="459581" y="540544"/>
                  </a:lnTo>
                  <a:lnTo>
                    <a:pt x="400050" y="566738"/>
                  </a:lnTo>
                  <a:lnTo>
                    <a:pt x="383381" y="569119"/>
                  </a:lnTo>
                  <a:lnTo>
                    <a:pt x="345281" y="569119"/>
                  </a:lnTo>
                  <a:lnTo>
                    <a:pt x="314325" y="559594"/>
                  </a:lnTo>
                  <a:lnTo>
                    <a:pt x="280987" y="542925"/>
                  </a:lnTo>
                  <a:lnTo>
                    <a:pt x="211931" y="495300"/>
                  </a:lnTo>
                  <a:lnTo>
                    <a:pt x="140494" y="440531"/>
                  </a:lnTo>
                  <a:lnTo>
                    <a:pt x="73819" y="373856"/>
                  </a:lnTo>
                  <a:lnTo>
                    <a:pt x="28575" y="328613"/>
                  </a:lnTo>
                  <a:lnTo>
                    <a:pt x="7144" y="304800"/>
                  </a:lnTo>
                  <a:lnTo>
                    <a:pt x="0" y="290513"/>
                  </a:lnTo>
                  <a:lnTo>
                    <a:pt x="0" y="276225"/>
                  </a:lnTo>
                  <a:lnTo>
                    <a:pt x="0" y="261938"/>
                  </a:lnTo>
                  <a:lnTo>
                    <a:pt x="7144" y="250031"/>
                  </a:lnTo>
                  <a:lnTo>
                    <a:pt x="21431" y="247650"/>
                  </a:lnTo>
                  <a:lnTo>
                    <a:pt x="42862" y="254794"/>
                  </a:lnTo>
                  <a:lnTo>
                    <a:pt x="80962" y="273844"/>
                  </a:lnTo>
                  <a:lnTo>
                    <a:pt x="119062" y="288131"/>
                  </a:lnTo>
                  <a:lnTo>
                    <a:pt x="169069" y="304800"/>
                  </a:lnTo>
                  <a:lnTo>
                    <a:pt x="209550" y="316706"/>
                  </a:lnTo>
                  <a:lnTo>
                    <a:pt x="259556" y="326231"/>
                  </a:lnTo>
                  <a:lnTo>
                    <a:pt x="311944" y="333375"/>
                  </a:lnTo>
                  <a:lnTo>
                    <a:pt x="352425" y="338138"/>
                  </a:lnTo>
                  <a:lnTo>
                    <a:pt x="385762" y="338138"/>
                  </a:lnTo>
                  <a:lnTo>
                    <a:pt x="433387" y="335756"/>
                  </a:lnTo>
                  <a:lnTo>
                    <a:pt x="497681" y="326231"/>
                  </a:lnTo>
                  <a:lnTo>
                    <a:pt x="673894" y="288131"/>
                  </a:lnTo>
                  <a:lnTo>
                    <a:pt x="823912" y="245269"/>
                  </a:lnTo>
                  <a:lnTo>
                    <a:pt x="1007269" y="197644"/>
                  </a:lnTo>
                  <a:lnTo>
                    <a:pt x="1164431" y="150019"/>
                  </a:lnTo>
                  <a:lnTo>
                    <a:pt x="1231106" y="123825"/>
                  </a:lnTo>
                  <a:lnTo>
                    <a:pt x="1312069" y="88106"/>
                  </a:lnTo>
                  <a:lnTo>
                    <a:pt x="1364456" y="61913"/>
                  </a:lnTo>
                  <a:lnTo>
                    <a:pt x="1400175" y="40481"/>
                  </a:lnTo>
                  <a:lnTo>
                    <a:pt x="1435894" y="23813"/>
                  </a:lnTo>
                  <a:lnTo>
                    <a:pt x="1471612" y="7144"/>
                  </a:lnTo>
                  <a:lnTo>
                    <a:pt x="1502569" y="0"/>
                  </a:lnTo>
                  <a:lnTo>
                    <a:pt x="1562100" y="4763"/>
                  </a:lnTo>
                  <a:lnTo>
                    <a:pt x="1633537" y="21431"/>
                  </a:lnTo>
                  <a:lnTo>
                    <a:pt x="1688306" y="40481"/>
                  </a:lnTo>
                  <a:lnTo>
                    <a:pt x="1726406" y="61913"/>
                  </a:lnTo>
                  <a:lnTo>
                    <a:pt x="1757362" y="80963"/>
                  </a:lnTo>
                  <a:lnTo>
                    <a:pt x="1776412" y="97631"/>
                  </a:lnTo>
                  <a:lnTo>
                    <a:pt x="1785937" y="111919"/>
                  </a:lnTo>
                  <a:lnTo>
                    <a:pt x="1790700" y="130969"/>
                  </a:lnTo>
                  <a:lnTo>
                    <a:pt x="1790700" y="159544"/>
                  </a:lnTo>
                  <a:lnTo>
                    <a:pt x="1785937" y="183356"/>
                  </a:lnTo>
                  <a:lnTo>
                    <a:pt x="1774031" y="202406"/>
                  </a:lnTo>
                  <a:lnTo>
                    <a:pt x="1752600" y="216694"/>
                  </a:lnTo>
                  <a:lnTo>
                    <a:pt x="1707356" y="233363"/>
                  </a:lnTo>
                  <a:lnTo>
                    <a:pt x="1652587" y="245269"/>
                  </a:lnTo>
                  <a:lnTo>
                    <a:pt x="1585912" y="254794"/>
                  </a:lnTo>
                  <a:lnTo>
                    <a:pt x="1488281" y="273844"/>
                  </a:lnTo>
                  <a:lnTo>
                    <a:pt x="1340644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019EB11C-4DA9-426E-9441-BAEC61A2BCC0}"/>
                </a:ext>
              </a:extLst>
            </p:cNvPr>
            <p:cNvSpPr/>
            <p:nvPr/>
          </p:nvSpPr>
          <p:spPr>
            <a:xfrm>
              <a:off x="5437188" y="1609725"/>
              <a:ext cx="561975" cy="1020763"/>
            </a:xfrm>
            <a:custGeom>
              <a:avLst/>
              <a:gdLst>
                <a:gd name="connsiteX0" fmla="*/ 483394 w 561975"/>
                <a:gd name="connsiteY0" fmla="*/ 797719 h 1021556"/>
                <a:gd name="connsiteX1" fmla="*/ 459581 w 561975"/>
                <a:gd name="connsiteY1" fmla="*/ 992981 h 1021556"/>
                <a:gd name="connsiteX2" fmla="*/ 245269 w 561975"/>
                <a:gd name="connsiteY2" fmla="*/ 1021556 h 1021556"/>
                <a:gd name="connsiteX3" fmla="*/ 242887 w 561975"/>
                <a:gd name="connsiteY3" fmla="*/ 878681 h 1021556"/>
                <a:gd name="connsiteX4" fmla="*/ 233362 w 561975"/>
                <a:gd name="connsiteY4" fmla="*/ 647700 h 1021556"/>
                <a:gd name="connsiteX5" fmla="*/ 223837 w 561975"/>
                <a:gd name="connsiteY5" fmla="*/ 433388 h 1021556"/>
                <a:gd name="connsiteX6" fmla="*/ 221456 w 561975"/>
                <a:gd name="connsiteY6" fmla="*/ 338138 h 1021556"/>
                <a:gd name="connsiteX7" fmla="*/ 219075 w 561975"/>
                <a:gd name="connsiteY7" fmla="*/ 288131 h 1021556"/>
                <a:gd name="connsiteX8" fmla="*/ 214312 w 561975"/>
                <a:gd name="connsiteY8" fmla="*/ 257175 h 1021556"/>
                <a:gd name="connsiteX9" fmla="*/ 207169 w 561975"/>
                <a:gd name="connsiteY9" fmla="*/ 238125 h 1021556"/>
                <a:gd name="connsiteX10" fmla="*/ 188119 w 561975"/>
                <a:gd name="connsiteY10" fmla="*/ 211931 h 1021556"/>
                <a:gd name="connsiteX11" fmla="*/ 150019 w 561975"/>
                <a:gd name="connsiteY11" fmla="*/ 169069 h 1021556"/>
                <a:gd name="connsiteX12" fmla="*/ 126206 w 561975"/>
                <a:gd name="connsiteY12" fmla="*/ 142875 h 1021556"/>
                <a:gd name="connsiteX13" fmla="*/ 95250 w 561975"/>
                <a:gd name="connsiteY13" fmla="*/ 116681 h 1021556"/>
                <a:gd name="connsiteX14" fmla="*/ 71437 w 561975"/>
                <a:gd name="connsiteY14" fmla="*/ 102394 h 1021556"/>
                <a:gd name="connsiteX15" fmla="*/ 47625 w 561975"/>
                <a:gd name="connsiteY15" fmla="*/ 92869 h 1021556"/>
                <a:gd name="connsiteX16" fmla="*/ 21431 w 561975"/>
                <a:gd name="connsiteY16" fmla="*/ 83344 h 1021556"/>
                <a:gd name="connsiteX17" fmla="*/ 7144 w 561975"/>
                <a:gd name="connsiteY17" fmla="*/ 69056 h 1021556"/>
                <a:gd name="connsiteX18" fmla="*/ 0 w 561975"/>
                <a:gd name="connsiteY18" fmla="*/ 52388 h 1021556"/>
                <a:gd name="connsiteX19" fmla="*/ 2381 w 561975"/>
                <a:gd name="connsiteY19" fmla="*/ 30956 h 1021556"/>
                <a:gd name="connsiteX20" fmla="*/ 9525 w 561975"/>
                <a:gd name="connsiteY20" fmla="*/ 16669 h 1021556"/>
                <a:gd name="connsiteX21" fmla="*/ 30956 w 561975"/>
                <a:gd name="connsiteY21" fmla="*/ 4763 h 1021556"/>
                <a:gd name="connsiteX22" fmla="*/ 78581 w 561975"/>
                <a:gd name="connsiteY22" fmla="*/ 0 h 1021556"/>
                <a:gd name="connsiteX23" fmla="*/ 111919 w 561975"/>
                <a:gd name="connsiteY23" fmla="*/ 0 h 1021556"/>
                <a:gd name="connsiteX24" fmla="*/ 157162 w 561975"/>
                <a:gd name="connsiteY24" fmla="*/ 4763 h 1021556"/>
                <a:gd name="connsiteX25" fmla="*/ 200025 w 561975"/>
                <a:gd name="connsiteY25" fmla="*/ 14288 h 1021556"/>
                <a:gd name="connsiteX26" fmla="*/ 245269 w 561975"/>
                <a:gd name="connsiteY26" fmla="*/ 30956 h 1021556"/>
                <a:gd name="connsiteX27" fmla="*/ 285750 w 561975"/>
                <a:gd name="connsiteY27" fmla="*/ 50006 h 1021556"/>
                <a:gd name="connsiteX28" fmla="*/ 347662 w 561975"/>
                <a:gd name="connsiteY28" fmla="*/ 85725 h 1021556"/>
                <a:gd name="connsiteX29" fmla="*/ 397669 w 561975"/>
                <a:gd name="connsiteY29" fmla="*/ 116681 h 1021556"/>
                <a:gd name="connsiteX30" fmla="*/ 459581 w 561975"/>
                <a:gd name="connsiteY30" fmla="*/ 161925 h 1021556"/>
                <a:gd name="connsiteX31" fmla="*/ 497681 w 561975"/>
                <a:gd name="connsiteY31" fmla="*/ 195263 h 1021556"/>
                <a:gd name="connsiteX32" fmla="*/ 528637 w 561975"/>
                <a:gd name="connsiteY32" fmla="*/ 228600 h 1021556"/>
                <a:gd name="connsiteX33" fmla="*/ 547687 w 561975"/>
                <a:gd name="connsiteY33" fmla="*/ 254794 h 1021556"/>
                <a:gd name="connsiteX34" fmla="*/ 557212 w 561975"/>
                <a:gd name="connsiteY34" fmla="*/ 278606 h 1021556"/>
                <a:gd name="connsiteX35" fmla="*/ 561975 w 561975"/>
                <a:gd name="connsiteY35" fmla="*/ 304800 h 1021556"/>
                <a:gd name="connsiteX36" fmla="*/ 559594 w 561975"/>
                <a:gd name="connsiteY36" fmla="*/ 333375 h 1021556"/>
                <a:gd name="connsiteX37" fmla="*/ 547687 w 561975"/>
                <a:gd name="connsiteY37" fmla="*/ 373856 h 1021556"/>
                <a:gd name="connsiteX38" fmla="*/ 526256 w 561975"/>
                <a:gd name="connsiteY38" fmla="*/ 419100 h 1021556"/>
                <a:gd name="connsiteX39" fmla="*/ 511969 w 561975"/>
                <a:gd name="connsiteY39" fmla="*/ 454819 h 1021556"/>
                <a:gd name="connsiteX40" fmla="*/ 502444 w 561975"/>
                <a:gd name="connsiteY40" fmla="*/ 485775 h 1021556"/>
                <a:gd name="connsiteX41" fmla="*/ 497681 w 561975"/>
                <a:gd name="connsiteY41" fmla="*/ 542925 h 1021556"/>
                <a:gd name="connsiteX42" fmla="*/ 490537 w 561975"/>
                <a:gd name="connsiteY42" fmla="*/ 616744 h 1021556"/>
                <a:gd name="connsiteX43" fmla="*/ 490537 w 561975"/>
                <a:gd name="connsiteY43" fmla="*/ 681038 h 1021556"/>
                <a:gd name="connsiteX44" fmla="*/ 488156 w 561975"/>
                <a:gd name="connsiteY44" fmla="*/ 719138 h 1021556"/>
                <a:gd name="connsiteX45" fmla="*/ 483394 w 561975"/>
                <a:gd name="connsiteY45" fmla="*/ 797719 h 102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61975" h="1021556">
                  <a:moveTo>
                    <a:pt x="483394" y="797719"/>
                  </a:moveTo>
                  <a:lnTo>
                    <a:pt x="459581" y="992981"/>
                  </a:lnTo>
                  <a:lnTo>
                    <a:pt x="245269" y="1021556"/>
                  </a:lnTo>
                  <a:lnTo>
                    <a:pt x="242887" y="878681"/>
                  </a:lnTo>
                  <a:lnTo>
                    <a:pt x="233362" y="647700"/>
                  </a:lnTo>
                  <a:lnTo>
                    <a:pt x="223837" y="433388"/>
                  </a:lnTo>
                  <a:cubicBezTo>
                    <a:pt x="223043" y="401638"/>
                    <a:pt x="222250" y="369888"/>
                    <a:pt x="221456" y="338138"/>
                  </a:cubicBezTo>
                  <a:lnTo>
                    <a:pt x="219075" y="288131"/>
                  </a:lnTo>
                  <a:lnTo>
                    <a:pt x="214312" y="257175"/>
                  </a:lnTo>
                  <a:lnTo>
                    <a:pt x="207169" y="238125"/>
                  </a:lnTo>
                  <a:lnTo>
                    <a:pt x="188119" y="211931"/>
                  </a:lnTo>
                  <a:lnTo>
                    <a:pt x="150019" y="169069"/>
                  </a:lnTo>
                  <a:lnTo>
                    <a:pt x="126206" y="142875"/>
                  </a:lnTo>
                  <a:lnTo>
                    <a:pt x="95250" y="116681"/>
                  </a:lnTo>
                  <a:lnTo>
                    <a:pt x="71437" y="102394"/>
                  </a:lnTo>
                  <a:lnTo>
                    <a:pt x="47625" y="92869"/>
                  </a:lnTo>
                  <a:lnTo>
                    <a:pt x="21431" y="83344"/>
                  </a:lnTo>
                  <a:lnTo>
                    <a:pt x="7144" y="69056"/>
                  </a:lnTo>
                  <a:lnTo>
                    <a:pt x="0" y="52388"/>
                  </a:lnTo>
                  <a:lnTo>
                    <a:pt x="2381" y="30956"/>
                  </a:lnTo>
                  <a:lnTo>
                    <a:pt x="9525" y="16669"/>
                  </a:lnTo>
                  <a:lnTo>
                    <a:pt x="30956" y="4763"/>
                  </a:lnTo>
                  <a:lnTo>
                    <a:pt x="78581" y="0"/>
                  </a:lnTo>
                  <a:lnTo>
                    <a:pt x="111919" y="0"/>
                  </a:lnTo>
                  <a:lnTo>
                    <a:pt x="157162" y="4763"/>
                  </a:lnTo>
                  <a:lnTo>
                    <a:pt x="200025" y="14288"/>
                  </a:lnTo>
                  <a:lnTo>
                    <a:pt x="245269" y="30956"/>
                  </a:lnTo>
                  <a:lnTo>
                    <a:pt x="285750" y="50006"/>
                  </a:lnTo>
                  <a:lnTo>
                    <a:pt x="347662" y="85725"/>
                  </a:lnTo>
                  <a:lnTo>
                    <a:pt x="397669" y="116681"/>
                  </a:lnTo>
                  <a:lnTo>
                    <a:pt x="459581" y="161925"/>
                  </a:lnTo>
                  <a:lnTo>
                    <a:pt x="497681" y="195263"/>
                  </a:lnTo>
                  <a:lnTo>
                    <a:pt x="528637" y="228600"/>
                  </a:lnTo>
                  <a:lnTo>
                    <a:pt x="547687" y="254794"/>
                  </a:lnTo>
                  <a:lnTo>
                    <a:pt x="557212" y="278606"/>
                  </a:lnTo>
                  <a:lnTo>
                    <a:pt x="561975" y="304800"/>
                  </a:lnTo>
                  <a:lnTo>
                    <a:pt x="559594" y="333375"/>
                  </a:lnTo>
                  <a:lnTo>
                    <a:pt x="547687" y="373856"/>
                  </a:lnTo>
                  <a:lnTo>
                    <a:pt x="526256" y="419100"/>
                  </a:lnTo>
                  <a:lnTo>
                    <a:pt x="511969" y="454819"/>
                  </a:lnTo>
                  <a:lnTo>
                    <a:pt x="502444" y="485775"/>
                  </a:lnTo>
                  <a:lnTo>
                    <a:pt x="497681" y="542925"/>
                  </a:lnTo>
                  <a:lnTo>
                    <a:pt x="490537" y="616744"/>
                  </a:lnTo>
                  <a:lnTo>
                    <a:pt x="490537" y="681038"/>
                  </a:lnTo>
                  <a:lnTo>
                    <a:pt x="488156" y="719138"/>
                  </a:lnTo>
                  <a:lnTo>
                    <a:pt x="483394" y="797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F942FE7B-1F40-491C-8CA1-7D5BBE6C8F9E}"/>
                </a:ext>
              </a:extLst>
            </p:cNvPr>
            <p:cNvSpPr/>
            <p:nvPr/>
          </p:nvSpPr>
          <p:spPr>
            <a:xfrm rot="16200000">
              <a:off x="1540669" y="3455194"/>
              <a:ext cx="4332287" cy="568325"/>
            </a:xfrm>
            <a:custGeom>
              <a:avLst/>
              <a:gdLst>
                <a:gd name="connsiteX0" fmla="*/ 2614936 w 4332022"/>
                <a:gd name="connsiteY0" fmla="*/ 426169 h 566846"/>
                <a:gd name="connsiteX1" fmla="*/ 2321169 w 4332022"/>
                <a:gd name="connsiteY1" fmla="*/ 430306 h 566846"/>
                <a:gd name="connsiteX2" fmla="*/ 2238418 w 4332022"/>
                <a:gd name="connsiteY2" fmla="*/ 438581 h 566846"/>
                <a:gd name="connsiteX3" fmla="*/ 2081191 w 4332022"/>
                <a:gd name="connsiteY3" fmla="*/ 426169 h 566846"/>
                <a:gd name="connsiteX4" fmla="*/ 1588822 w 4332022"/>
                <a:gd name="connsiteY4" fmla="*/ 438581 h 566846"/>
                <a:gd name="connsiteX5" fmla="*/ 1224717 w 4332022"/>
                <a:gd name="connsiteY5" fmla="*/ 446857 h 566846"/>
                <a:gd name="connsiteX6" fmla="*/ 873025 w 4332022"/>
                <a:gd name="connsiteY6" fmla="*/ 450994 h 566846"/>
                <a:gd name="connsiteX7" fmla="*/ 591671 w 4332022"/>
                <a:gd name="connsiteY7" fmla="*/ 450994 h 566846"/>
                <a:gd name="connsiteX8" fmla="*/ 500644 w 4332022"/>
                <a:gd name="connsiteY8" fmla="*/ 438581 h 566846"/>
                <a:gd name="connsiteX9" fmla="*/ 384793 w 4332022"/>
                <a:gd name="connsiteY9" fmla="*/ 409619 h 566846"/>
                <a:gd name="connsiteX10" fmla="*/ 285492 w 4332022"/>
                <a:gd name="connsiteY10" fmla="*/ 380656 h 566846"/>
                <a:gd name="connsiteX11" fmla="*/ 211016 w 4332022"/>
                <a:gd name="connsiteY11" fmla="*/ 347555 h 566846"/>
                <a:gd name="connsiteX12" fmla="*/ 153090 w 4332022"/>
                <a:gd name="connsiteY12" fmla="*/ 318592 h 566846"/>
                <a:gd name="connsiteX13" fmla="*/ 95164 w 4332022"/>
                <a:gd name="connsiteY13" fmla="*/ 289629 h 566846"/>
                <a:gd name="connsiteX14" fmla="*/ 37238 w 4332022"/>
                <a:gd name="connsiteY14" fmla="*/ 252391 h 566846"/>
                <a:gd name="connsiteX15" fmla="*/ 12413 w 4332022"/>
                <a:gd name="connsiteY15" fmla="*/ 227566 h 566846"/>
                <a:gd name="connsiteX16" fmla="*/ 0 w 4332022"/>
                <a:gd name="connsiteY16" fmla="*/ 194466 h 566846"/>
                <a:gd name="connsiteX17" fmla="*/ 4138 w 4332022"/>
                <a:gd name="connsiteY17" fmla="*/ 157228 h 566846"/>
                <a:gd name="connsiteX18" fmla="*/ 20688 w 4332022"/>
                <a:gd name="connsiteY18" fmla="*/ 136540 h 566846"/>
                <a:gd name="connsiteX19" fmla="*/ 66201 w 4332022"/>
                <a:gd name="connsiteY19" fmla="*/ 111714 h 566846"/>
                <a:gd name="connsiteX20" fmla="*/ 128264 w 4332022"/>
                <a:gd name="connsiteY20" fmla="*/ 86889 h 566846"/>
                <a:gd name="connsiteX21" fmla="*/ 165502 w 4332022"/>
                <a:gd name="connsiteY21" fmla="*/ 62064 h 566846"/>
                <a:gd name="connsiteX22" fmla="*/ 599946 w 4332022"/>
                <a:gd name="connsiteY22" fmla="*/ 165503 h 566846"/>
                <a:gd name="connsiteX23" fmla="*/ 628909 w 4332022"/>
                <a:gd name="connsiteY23" fmla="*/ 177915 h 566846"/>
                <a:gd name="connsiteX24" fmla="*/ 682697 w 4332022"/>
                <a:gd name="connsiteY24" fmla="*/ 194466 h 566846"/>
                <a:gd name="connsiteX25" fmla="*/ 732348 w 4332022"/>
                <a:gd name="connsiteY25" fmla="*/ 202741 h 566846"/>
                <a:gd name="connsiteX26" fmla="*/ 827511 w 4332022"/>
                <a:gd name="connsiteY26" fmla="*/ 211016 h 566846"/>
                <a:gd name="connsiteX27" fmla="*/ 959913 w 4332022"/>
                <a:gd name="connsiteY27" fmla="*/ 211016 h 566846"/>
                <a:gd name="connsiteX28" fmla="*/ 1125416 w 4332022"/>
                <a:gd name="connsiteY28" fmla="*/ 215153 h 566846"/>
                <a:gd name="connsiteX29" fmla="*/ 1270230 w 4332022"/>
                <a:gd name="connsiteY29" fmla="*/ 215153 h 566846"/>
                <a:gd name="connsiteX30" fmla="*/ 1539171 w 4332022"/>
                <a:gd name="connsiteY30" fmla="*/ 223428 h 566846"/>
                <a:gd name="connsiteX31" fmla="*/ 1899139 w 4332022"/>
                <a:gd name="connsiteY31" fmla="*/ 227566 h 566846"/>
                <a:gd name="connsiteX32" fmla="*/ 2089466 w 4332022"/>
                <a:gd name="connsiteY32" fmla="*/ 227566 h 566846"/>
                <a:gd name="connsiteX33" fmla="*/ 2325307 w 4332022"/>
                <a:gd name="connsiteY33" fmla="*/ 227566 h 566846"/>
                <a:gd name="connsiteX34" fmla="*/ 2933528 w 4332022"/>
                <a:gd name="connsiteY34" fmla="*/ 227566 h 566846"/>
                <a:gd name="connsiteX35" fmla="*/ 3074205 w 4332022"/>
                <a:gd name="connsiteY35" fmla="*/ 223428 h 566846"/>
                <a:gd name="connsiteX36" fmla="*/ 3103168 w 4332022"/>
                <a:gd name="connsiteY36" fmla="*/ 227566 h 566846"/>
                <a:gd name="connsiteX37" fmla="*/ 3421759 w 4332022"/>
                <a:gd name="connsiteY37" fmla="*/ 223428 h 566846"/>
                <a:gd name="connsiteX38" fmla="*/ 3707251 w 4332022"/>
                <a:gd name="connsiteY38" fmla="*/ 215153 h 566846"/>
                <a:gd name="connsiteX39" fmla="*/ 3893441 w 4332022"/>
                <a:gd name="connsiteY39" fmla="*/ 206878 h 566846"/>
                <a:gd name="connsiteX40" fmla="*/ 3980330 w 4332022"/>
                <a:gd name="connsiteY40" fmla="*/ 202741 h 566846"/>
                <a:gd name="connsiteX41" fmla="*/ 4021705 w 4332022"/>
                <a:gd name="connsiteY41" fmla="*/ 194466 h 566846"/>
                <a:gd name="connsiteX42" fmla="*/ 4071356 w 4332022"/>
                <a:gd name="connsiteY42" fmla="*/ 182053 h 566846"/>
                <a:gd name="connsiteX43" fmla="*/ 4100319 w 4332022"/>
                <a:gd name="connsiteY43" fmla="*/ 165503 h 566846"/>
                <a:gd name="connsiteX44" fmla="*/ 4129282 w 4332022"/>
                <a:gd name="connsiteY44" fmla="*/ 144815 h 566846"/>
                <a:gd name="connsiteX45" fmla="*/ 4178932 w 4332022"/>
                <a:gd name="connsiteY45" fmla="*/ 86889 h 566846"/>
                <a:gd name="connsiteX46" fmla="*/ 4224445 w 4332022"/>
                <a:gd name="connsiteY46" fmla="*/ 28963 h 566846"/>
                <a:gd name="connsiteX47" fmla="*/ 4236858 w 4332022"/>
                <a:gd name="connsiteY47" fmla="*/ 8276 h 566846"/>
                <a:gd name="connsiteX48" fmla="*/ 4249271 w 4332022"/>
                <a:gd name="connsiteY48" fmla="*/ 0 h 566846"/>
                <a:gd name="connsiteX49" fmla="*/ 4274096 w 4332022"/>
                <a:gd name="connsiteY49" fmla="*/ 0 h 566846"/>
                <a:gd name="connsiteX50" fmla="*/ 4303059 w 4332022"/>
                <a:gd name="connsiteY50" fmla="*/ 0 h 566846"/>
                <a:gd name="connsiteX51" fmla="*/ 4319609 w 4332022"/>
                <a:gd name="connsiteY51" fmla="*/ 8276 h 566846"/>
                <a:gd name="connsiteX52" fmla="*/ 4327884 w 4332022"/>
                <a:gd name="connsiteY52" fmla="*/ 20688 h 566846"/>
                <a:gd name="connsiteX53" fmla="*/ 4332022 w 4332022"/>
                <a:gd name="connsiteY53" fmla="*/ 53789 h 566846"/>
                <a:gd name="connsiteX54" fmla="*/ 4327884 w 4332022"/>
                <a:gd name="connsiteY54" fmla="*/ 111714 h 566846"/>
                <a:gd name="connsiteX55" fmla="*/ 4311334 w 4332022"/>
                <a:gd name="connsiteY55" fmla="*/ 190328 h 566846"/>
                <a:gd name="connsiteX56" fmla="*/ 4274096 w 4332022"/>
                <a:gd name="connsiteY56" fmla="*/ 306180 h 566846"/>
                <a:gd name="connsiteX57" fmla="*/ 4228583 w 4332022"/>
                <a:gd name="connsiteY57" fmla="*/ 405481 h 566846"/>
                <a:gd name="connsiteX58" fmla="*/ 4183070 w 4332022"/>
                <a:gd name="connsiteY58" fmla="*/ 463407 h 566846"/>
                <a:gd name="connsiteX59" fmla="*/ 4149969 w 4332022"/>
                <a:gd name="connsiteY59" fmla="*/ 504782 h 566846"/>
                <a:gd name="connsiteX60" fmla="*/ 4096181 w 4332022"/>
                <a:gd name="connsiteY60" fmla="*/ 542020 h 566846"/>
                <a:gd name="connsiteX61" fmla="*/ 4058943 w 4332022"/>
                <a:gd name="connsiteY61" fmla="*/ 558571 h 566846"/>
                <a:gd name="connsiteX62" fmla="*/ 4013430 w 4332022"/>
                <a:gd name="connsiteY62" fmla="*/ 566846 h 566846"/>
                <a:gd name="connsiteX63" fmla="*/ 3984467 w 4332022"/>
                <a:gd name="connsiteY63" fmla="*/ 562708 h 566846"/>
                <a:gd name="connsiteX64" fmla="*/ 3922404 w 4332022"/>
                <a:gd name="connsiteY64" fmla="*/ 546158 h 566846"/>
                <a:gd name="connsiteX65" fmla="*/ 3889303 w 4332022"/>
                <a:gd name="connsiteY65" fmla="*/ 533745 h 566846"/>
                <a:gd name="connsiteX66" fmla="*/ 3843790 w 4332022"/>
                <a:gd name="connsiteY66" fmla="*/ 513057 h 566846"/>
                <a:gd name="connsiteX67" fmla="*/ 3790002 w 4332022"/>
                <a:gd name="connsiteY67" fmla="*/ 496507 h 566846"/>
                <a:gd name="connsiteX68" fmla="*/ 3736214 w 4332022"/>
                <a:gd name="connsiteY68" fmla="*/ 479957 h 566846"/>
                <a:gd name="connsiteX69" fmla="*/ 3657600 w 4332022"/>
                <a:gd name="connsiteY69" fmla="*/ 463407 h 566846"/>
                <a:gd name="connsiteX70" fmla="*/ 3578987 w 4332022"/>
                <a:gd name="connsiteY70" fmla="*/ 455132 h 566846"/>
                <a:gd name="connsiteX71" fmla="*/ 3463135 w 4332022"/>
                <a:gd name="connsiteY71" fmla="*/ 450994 h 566846"/>
                <a:gd name="connsiteX72" fmla="*/ 3260395 w 4332022"/>
                <a:gd name="connsiteY72" fmla="*/ 434444 h 566846"/>
                <a:gd name="connsiteX73" fmla="*/ 3111443 w 4332022"/>
                <a:gd name="connsiteY73" fmla="*/ 430306 h 566846"/>
                <a:gd name="connsiteX74" fmla="*/ 2983178 w 4332022"/>
                <a:gd name="connsiteY74" fmla="*/ 426169 h 566846"/>
                <a:gd name="connsiteX75" fmla="*/ 2614936 w 4332022"/>
                <a:gd name="connsiteY75" fmla="*/ 426169 h 56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332022" h="566846">
                  <a:moveTo>
                    <a:pt x="2614936" y="426169"/>
                  </a:moveTo>
                  <a:lnTo>
                    <a:pt x="2321169" y="430306"/>
                  </a:lnTo>
                  <a:lnTo>
                    <a:pt x="2238418" y="438581"/>
                  </a:lnTo>
                  <a:lnTo>
                    <a:pt x="2081191" y="426169"/>
                  </a:lnTo>
                  <a:lnTo>
                    <a:pt x="1588822" y="438581"/>
                  </a:lnTo>
                  <a:lnTo>
                    <a:pt x="1224717" y="446857"/>
                  </a:lnTo>
                  <a:lnTo>
                    <a:pt x="873025" y="450994"/>
                  </a:lnTo>
                  <a:lnTo>
                    <a:pt x="591671" y="450994"/>
                  </a:lnTo>
                  <a:lnTo>
                    <a:pt x="500644" y="438581"/>
                  </a:lnTo>
                  <a:lnTo>
                    <a:pt x="384793" y="409619"/>
                  </a:lnTo>
                  <a:lnTo>
                    <a:pt x="285492" y="380656"/>
                  </a:lnTo>
                  <a:lnTo>
                    <a:pt x="211016" y="347555"/>
                  </a:lnTo>
                  <a:lnTo>
                    <a:pt x="153090" y="318592"/>
                  </a:lnTo>
                  <a:lnTo>
                    <a:pt x="95164" y="289629"/>
                  </a:lnTo>
                  <a:lnTo>
                    <a:pt x="37238" y="252391"/>
                  </a:lnTo>
                  <a:lnTo>
                    <a:pt x="12413" y="227566"/>
                  </a:lnTo>
                  <a:lnTo>
                    <a:pt x="0" y="194466"/>
                  </a:lnTo>
                  <a:lnTo>
                    <a:pt x="4138" y="157228"/>
                  </a:lnTo>
                  <a:lnTo>
                    <a:pt x="20688" y="136540"/>
                  </a:lnTo>
                  <a:lnTo>
                    <a:pt x="66201" y="111714"/>
                  </a:lnTo>
                  <a:lnTo>
                    <a:pt x="128264" y="86889"/>
                  </a:lnTo>
                  <a:lnTo>
                    <a:pt x="165502" y="62064"/>
                  </a:lnTo>
                  <a:lnTo>
                    <a:pt x="599946" y="165503"/>
                  </a:lnTo>
                  <a:lnTo>
                    <a:pt x="628909" y="177915"/>
                  </a:lnTo>
                  <a:lnTo>
                    <a:pt x="682697" y="194466"/>
                  </a:lnTo>
                  <a:lnTo>
                    <a:pt x="732348" y="202741"/>
                  </a:lnTo>
                  <a:lnTo>
                    <a:pt x="827511" y="211016"/>
                  </a:lnTo>
                  <a:lnTo>
                    <a:pt x="959913" y="211016"/>
                  </a:lnTo>
                  <a:lnTo>
                    <a:pt x="1125416" y="215153"/>
                  </a:lnTo>
                  <a:lnTo>
                    <a:pt x="1270230" y="215153"/>
                  </a:lnTo>
                  <a:lnTo>
                    <a:pt x="1539171" y="223428"/>
                  </a:lnTo>
                  <a:lnTo>
                    <a:pt x="1899139" y="227566"/>
                  </a:lnTo>
                  <a:lnTo>
                    <a:pt x="2089466" y="227566"/>
                  </a:lnTo>
                  <a:lnTo>
                    <a:pt x="2325307" y="227566"/>
                  </a:lnTo>
                  <a:lnTo>
                    <a:pt x="2933528" y="227566"/>
                  </a:lnTo>
                  <a:lnTo>
                    <a:pt x="3074205" y="223428"/>
                  </a:lnTo>
                  <a:lnTo>
                    <a:pt x="3103168" y="227566"/>
                  </a:lnTo>
                  <a:lnTo>
                    <a:pt x="3421759" y="223428"/>
                  </a:lnTo>
                  <a:lnTo>
                    <a:pt x="3707251" y="215153"/>
                  </a:lnTo>
                  <a:lnTo>
                    <a:pt x="3893441" y="206878"/>
                  </a:lnTo>
                  <a:lnTo>
                    <a:pt x="3980330" y="202741"/>
                  </a:lnTo>
                  <a:lnTo>
                    <a:pt x="4021705" y="194466"/>
                  </a:lnTo>
                  <a:lnTo>
                    <a:pt x="4071356" y="182053"/>
                  </a:lnTo>
                  <a:lnTo>
                    <a:pt x="4100319" y="165503"/>
                  </a:lnTo>
                  <a:lnTo>
                    <a:pt x="4129282" y="144815"/>
                  </a:lnTo>
                  <a:lnTo>
                    <a:pt x="4178932" y="86889"/>
                  </a:lnTo>
                  <a:lnTo>
                    <a:pt x="4224445" y="28963"/>
                  </a:lnTo>
                  <a:lnTo>
                    <a:pt x="4236858" y="8276"/>
                  </a:lnTo>
                  <a:lnTo>
                    <a:pt x="4249271" y="0"/>
                  </a:lnTo>
                  <a:lnTo>
                    <a:pt x="4274096" y="0"/>
                  </a:lnTo>
                  <a:lnTo>
                    <a:pt x="4303059" y="0"/>
                  </a:lnTo>
                  <a:lnTo>
                    <a:pt x="4319609" y="8276"/>
                  </a:lnTo>
                  <a:lnTo>
                    <a:pt x="4327884" y="20688"/>
                  </a:lnTo>
                  <a:lnTo>
                    <a:pt x="4332022" y="53789"/>
                  </a:lnTo>
                  <a:lnTo>
                    <a:pt x="4327884" y="111714"/>
                  </a:lnTo>
                  <a:lnTo>
                    <a:pt x="4311334" y="190328"/>
                  </a:lnTo>
                  <a:lnTo>
                    <a:pt x="4274096" y="306180"/>
                  </a:lnTo>
                  <a:lnTo>
                    <a:pt x="4228583" y="405481"/>
                  </a:lnTo>
                  <a:lnTo>
                    <a:pt x="4183070" y="463407"/>
                  </a:lnTo>
                  <a:lnTo>
                    <a:pt x="4149969" y="504782"/>
                  </a:lnTo>
                  <a:lnTo>
                    <a:pt x="4096181" y="542020"/>
                  </a:lnTo>
                  <a:lnTo>
                    <a:pt x="4058943" y="558571"/>
                  </a:lnTo>
                  <a:lnTo>
                    <a:pt x="4013430" y="566846"/>
                  </a:lnTo>
                  <a:lnTo>
                    <a:pt x="3984467" y="562708"/>
                  </a:lnTo>
                  <a:lnTo>
                    <a:pt x="3922404" y="546158"/>
                  </a:lnTo>
                  <a:lnTo>
                    <a:pt x="3889303" y="533745"/>
                  </a:lnTo>
                  <a:lnTo>
                    <a:pt x="3843790" y="513057"/>
                  </a:lnTo>
                  <a:lnTo>
                    <a:pt x="3790002" y="496507"/>
                  </a:lnTo>
                  <a:lnTo>
                    <a:pt x="3736214" y="479957"/>
                  </a:lnTo>
                  <a:lnTo>
                    <a:pt x="3657600" y="463407"/>
                  </a:lnTo>
                  <a:lnTo>
                    <a:pt x="3578987" y="455132"/>
                  </a:lnTo>
                  <a:lnTo>
                    <a:pt x="3463135" y="450994"/>
                  </a:lnTo>
                  <a:lnTo>
                    <a:pt x="3260395" y="434444"/>
                  </a:lnTo>
                  <a:lnTo>
                    <a:pt x="3111443" y="430306"/>
                  </a:lnTo>
                  <a:lnTo>
                    <a:pt x="2983178" y="426169"/>
                  </a:lnTo>
                  <a:lnTo>
                    <a:pt x="2614936" y="426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FD8900A0-3A7A-44F2-BFC5-3E01F7D69221}"/>
                </a:ext>
              </a:extLst>
            </p:cNvPr>
            <p:cNvSpPr/>
            <p:nvPr/>
          </p:nvSpPr>
          <p:spPr>
            <a:xfrm>
              <a:off x="3009900" y="5199063"/>
              <a:ext cx="630238" cy="584200"/>
            </a:xfrm>
            <a:custGeom>
              <a:avLst/>
              <a:gdLst>
                <a:gd name="connsiteX0" fmla="*/ 209550 w 631031"/>
                <a:gd name="connsiteY0" fmla="*/ 88106 h 585787"/>
                <a:gd name="connsiteX1" fmla="*/ 340519 w 631031"/>
                <a:gd name="connsiteY1" fmla="*/ 140494 h 585787"/>
                <a:gd name="connsiteX2" fmla="*/ 385763 w 631031"/>
                <a:gd name="connsiteY2" fmla="*/ 154781 h 585787"/>
                <a:gd name="connsiteX3" fmla="*/ 440531 w 631031"/>
                <a:gd name="connsiteY3" fmla="*/ 169069 h 585787"/>
                <a:gd name="connsiteX4" fmla="*/ 473869 w 631031"/>
                <a:gd name="connsiteY4" fmla="*/ 173831 h 585787"/>
                <a:gd name="connsiteX5" fmla="*/ 502444 w 631031"/>
                <a:gd name="connsiteY5" fmla="*/ 173831 h 585787"/>
                <a:gd name="connsiteX6" fmla="*/ 533400 w 631031"/>
                <a:gd name="connsiteY6" fmla="*/ 166687 h 585787"/>
                <a:gd name="connsiteX7" fmla="*/ 552450 w 631031"/>
                <a:gd name="connsiteY7" fmla="*/ 147637 h 585787"/>
                <a:gd name="connsiteX8" fmla="*/ 631031 w 631031"/>
                <a:gd name="connsiteY8" fmla="*/ 42862 h 585787"/>
                <a:gd name="connsiteX9" fmla="*/ 552450 w 631031"/>
                <a:gd name="connsiteY9" fmla="*/ 585787 h 585787"/>
                <a:gd name="connsiteX10" fmla="*/ 481013 w 631031"/>
                <a:gd name="connsiteY10" fmla="*/ 547687 h 585787"/>
                <a:gd name="connsiteX11" fmla="*/ 431006 w 631031"/>
                <a:gd name="connsiteY11" fmla="*/ 492919 h 585787"/>
                <a:gd name="connsiteX12" fmla="*/ 383381 w 631031"/>
                <a:gd name="connsiteY12" fmla="*/ 435769 h 585787"/>
                <a:gd name="connsiteX13" fmla="*/ 304800 w 631031"/>
                <a:gd name="connsiteY13" fmla="*/ 352425 h 585787"/>
                <a:gd name="connsiteX14" fmla="*/ 202406 w 631031"/>
                <a:gd name="connsiteY14" fmla="*/ 252412 h 585787"/>
                <a:gd name="connsiteX15" fmla="*/ 97631 w 631031"/>
                <a:gd name="connsiteY15" fmla="*/ 142875 h 585787"/>
                <a:gd name="connsiteX16" fmla="*/ 47625 w 631031"/>
                <a:gd name="connsiteY16" fmla="*/ 95250 h 585787"/>
                <a:gd name="connsiteX17" fmla="*/ 19050 w 631031"/>
                <a:gd name="connsiteY17" fmla="*/ 69056 h 585787"/>
                <a:gd name="connsiteX18" fmla="*/ 9525 w 631031"/>
                <a:gd name="connsiteY18" fmla="*/ 54769 h 585787"/>
                <a:gd name="connsiteX19" fmla="*/ 2381 w 631031"/>
                <a:gd name="connsiteY19" fmla="*/ 40481 h 585787"/>
                <a:gd name="connsiteX20" fmla="*/ 0 w 631031"/>
                <a:gd name="connsiteY20" fmla="*/ 21431 h 585787"/>
                <a:gd name="connsiteX21" fmla="*/ 4763 w 631031"/>
                <a:gd name="connsiteY21" fmla="*/ 7144 h 585787"/>
                <a:gd name="connsiteX22" fmla="*/ 14288 w 631031"/>
                <a:gd name="connsiteY22" fmla="*/ 0 h 585787"/>
                <a:gd name="connsiteX23" fmla="*/ 33338 w 631031"/>
                <a:gd name="connsiteY23" fmla="*/ 2381 h 585787"/>
                <a:gd name="connsiteX24" fmla="*/ 64294 w 631031"/>
                <a:gd name="connsiteY24" fmla="*/ 16669 h 585787"/>
                <a:gd name="connsiteX25" fmla="*/ 209550 w 631031"/>
                <a:gd name="connsiteY25" fmla="*/ 88106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31031" h="585787">
                  <a:moveTo>
                    <a:pt x="209550" y="88106"/>
                  </a:moveTo>
                  <a:lnTo>
                    <a:pt x="340519" y="140494"/>
                  </a:lnTo>
                  <a:lnTo>
                    <a:pt x="385763" y="154781"/>
                  </a:lnTo>
                  <a:lnTo>
                    <a:pt x="440531" y="169069"/>
                  </a:lnTo>
                  <a:lnTo>
                    <a:pt x="473869" y="173831"/>
                  </a:lnTo>
                  <a:lnTo>
                    <a:pt x="502444" y="173831"/>
                  </a:lnTo>
                  <a:lnTo>
                    <a:pt x="533400" y="166687"/>
                  </a:lnTo>
                  <a:lnTo>
                    <a:pt x="552450" y="147637"/>
                  </a:lnTo>
                  <a:lnTo>
                    <a:pt x="631031" y="42862"/>
                  </a:lnTo>
                  <a:lnTo>
                    <a:pt x="552450" y="585787"/>
                  </a:lnTo>
                  <a:lnTo>
                    <a:pt x="481013" y="547687"/>
                  </a:lnTo>
                  <a:lnTo>
                    <a:pt x="431006" y="492919"/>
                  </a:lnTo>
                  <a:lnTo>
                    <a:pt x="383381" y="435769"/>
                  </a:lnTo>
                  <a:lnTo>
                    <a:pt x="304800" y="352425"/>
                  </a:lnTo>
                  <a:lnTo>
                    <a:pt x="202406" y="252412"/>
                  </a:lnTo>
                  <a:lnTo>
                    <a:pt x="97631" y="142875"/>
                  </a:lnTo>
                  <a:lnTo>
                    <a:pt x="47625" y="95250"/>
                  </a:lnTo>
                  <a:lnTo>
                    <a:pt x="19050" y="69056"/>
                  </a:lnTo>
                  <a:lnTo>
                    <a:pt x="9525" y="54769"/>
                  </a:lnTo>
                  <a:lnTo>
                    <a:pt x="2381" y="40481"/>
                  </a:lnTo>
                  <a:lnTo>
                    <a:pt x="0" y="21431"/>
                  </a:lnTo>
                  <a:lnTo>
                    <a:pt x="4763" y="7144"/>
                  </a:lnTo>
                  <a:lnTo>
                    <a:pt x="14288" y="0"/>
                  </a:lnTo>
                  <a:lnTo>
                    <a:pt x="33338" y="2381"/>
                  </a:lnTo>
                  <a:lnTo>
                    <a:pt x="64294" y="16669"/>
                  </a:lnTo>
                  <a:lnTo>
                    <a:pt x="209550" y="88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D0301280-9F7F-43BB-A80D-C211BC7D23B2}"/>
                </a:ext>
              </a:extLst>
            </p:cNvPr>
            <p:cNvSpPr/>
            <p:nvPr/>
          </p:nvSpPr>
          <p:spPr>
            <a:xfrm>
              <a:off x="2551113" y="3316288"/>
              <a:ext cx="1785937" cy="1322387"/>
            </a:xfrm>
            <a:custGeom>
              <a:avLst/>
              <a:gdLst>
                <a:gd name="connsiteX0" fmla="*/ 935831 w 1785937"/>
                <a:gd name="connsiteY0" fmla="*/ 828675 h 1321594"/>
                <a:gd name="connsiteX1" fmla="*/ 757237 w 1785937"/>
                <a:gd name="connsiteY1" fmla="*/ 954882 h 1321594"/>
                <a:gd name="connsiteX2" fmla="*/ 607219 w 1785937"/>
                <a:gd name="connsiteY2" fmla="*/ 1062038 h 1321594"/>
                <a:gd name="connsiteX3" fmla="*/ 502444 w 1785937"/>
                <a:gd name="connsiteY3" fmla="*/ 1135857 h 1321594"/>
                <a:gd name="connsiteX4" fmla="*/ 476250 w 1785937"/>
                <a:gd name="connsiteY4" fmla="*/ 1162050 h 1321594"/>
                <a:gd name="connsiteX5" fmla="*/ 440531 w 1785937"/>
                <a:gd name="connsiteY5" fmla="*/ 1200150 h 1321594"/>
                <a:gd name="connsiteX6" fmla="*/ 419100 w 1785937"/>
                <a:gd name="connsiteY6" fmla="*/ 1231107 h 1321594"/>
                <a:gd name="connsiteX7" fmla="*/ 383381 w 1785937"/>
                <a:gd name="connsiteY7" fmla="*/ 1285875 h 1321594"/>
                <a:gd name="connsiteX8" fmla="*/ 369094 w 1785937"/>
                <a:gd name="connsiteY8" fmla="*/ 1304925 h 1321594"/>
                <a:gd name="connsiteX9" fmla="*/ 352425 w 1785937"/>
                <a:gd name="connsiteY9" fmla="*/ 1316832 h 1321594"/>
                <a:gd name="connsiteX10" fmla="*/ 330994 w 1785937"/>
                <a:gd name="connsiteY10" fmla="*/ 1321594 h 1321594"/>
                <a:gd name="connsiteX11" fmla="*/ 302419 w 1785937"/>
                <a:gd name="connsiteY11" fmla="*/ 1321594 h 1321594"/>
                <a:gd name="connsiteX12" fmla="*/ 276225 w 1785937"/>
                <a:gd name="connsiteY12" fmla="*/ 1314450 h 1321594"/>
                <a:gd name="connsiteX13" fmla="*/ 254794 w 1785937"/>
                <a:gd name="connsiteY13" fmla="*/ 1302544 h 1321594"/>
                <a:gd name="connsiteX14" fmla="*/ 219075 w 1785937"/>
                <a:gd name="connsiteY14" fmla="*/ 1271588 h 1321594"/>
                <a:gd name="connsiteX15" fmla="*/ 173831 w 1785937"/>
                <a:gd name="connsiteY15" fmla="*/ 1223963 h 1321594"/>
                <a:gd name="connsiteX16" fmla="*/ 142875 w 1785937"/>
                <a:gd name="connsiteY16" fmla="*/ 1188244 h 1321594"/>
                <a:gd name="connsiteX17" fmla="*/ 119062 w 1785937"/>
                <a:gd name="connsiteY17" fmla="*/ 1145382 h 1321594"/>
                <a:gd name="connsiteX18" fmla="*/ 80962 w 1785937"/>
                <a:gd name="connsiteY18" fmla="*/ 1071563 h 1321594"/>
                <a:gd name="connsiteX19" fmla="*/ 45244 w 1785937"/>
                <a:gd name="connsiteY19" fmla="*/ 997744 h 1321594"/>
                <a:gd name="connsiteX20" fmla="*/ 14287 w 1785937"/>
                <a:gd name="connsiteY20" fmla="*/ 940594 h 1321594"/>
                <a:gd name="connsiteX21" fmla="*/ 2381 w 1785937"/>
                <a:gd name="connsiteY21" fmla="*/ 914400 h 1321594"/>
                <a:gd name="connsiteX22" fmla="*/ 0 w 1785937"/>
                <a:gd name="connsiteY22" fmla="*/ 892969 h 1321594"/>
                <a:gd name="connsiteX23" fmla="*/ 9525 w 1785937"/>
                <a:gd name="connsiteY23" fmla="*/ 878682 h 1321594"/>
                <a:gd name="connsiteX24" fmla="*/ 23812 w 1785937"/>
                <a:gd name="connsiteY24" fmla="*/ 873919 h 1321594"/>
                <a:gd name="connsiteX25" fmla="*/ 42862 w 1785937"/>
                <a:gd name="connsiteY25" fmla="*/ 881063 h 1321594"/>
                <a:gd name="connsiteX26" fmla="*/ 69056 w 1785937"/>
                <a:gd name="connsiteY26" fmla="*/ 909638 h 1321594"/>
                <a:gd name="connsiteX27" fmla="*/ 92869 w 1785937"/>
                <a:gd name="connsiteY27" fmla="*/ 931069 h 1321594"/>
                <a:gd name="connsiteX28" fmla="*/ 126206 w 1785937"/>
                <a:gd name="connsiteY28" fmla="*/ 952500 h 1321594"/>
                <a:gd name="connsiteX29" fmla="*/ 152400 w 1785937"/>
                <a:gd name="connsiteY29" fmla="*/ 964407 h 1321594"/>
                <a:gd name="connsiteX30" fmla="*/ 192881 w 1785937"/>
                <a:gd name="connsiteY30" fmla="*/ 973932 h 1321594"/>
                <a:gd name="connsiteX31" fmla="*/ 235744 w 1785937"/>
                <a:gd name="connsiteY31" fmla="*/ 971550 h 1321594"/>
                <a:gd name="connsiteX32" fmla="*/ 278606 w 1785937"/>
                <a:gd name="connsiteY32" fmla="*/ 959644 h 1321594"/>
                <a:gd name="connsiteX33" fmla="*/ 330994 w 1785937"/>
                <a:gd name="connsiteY33" fmla="*/ 928688 h 1321594"/>
                <a:gd name="connsiteX34" fmla="*/ 481012 w 1785937"/>
                <a:gd name="connsiteY34" fmla="*/ 847725 h 1321594"/>
                <a:gd name="connsiteX35" fmla="*/ 688181 w 1785937"/>
                <a:gd name="connsiteY35" fmla="*/ 726282 h 1321594"/>
                <a:gd name="connsiteX36" fmla="*/ 871537 w 1785937"/>
                <a:gd name="connsiteY36" fmla="*/ 607219 h 1321594"/>
                <a:gd name="connsiteX37" fmla="*/ 973931 w 1785937"/>
                <a:gd name="connsiteY37" fmla="*/ 540544 h 1321594"/>
                <a:gd name="connsiteX38" fmla="*/ 1119187 w 1785937"/>
                <a:gd name="connsiteY38" fmla="*/ 457200 h 1321594"/>
                <a:gd name="connsiteX39" fmla="*/ 1281112 w 1785937"/>
                <a:gd name="connsiteY39" fmla="*/ 328613 h 1321594"/>
                <a:gd name="connsiteX40" fmla="*/ 1390650 w 1785937"/>
                <a:gd name="connsiteY40" fmla="*/ 247650 h 1321594"/>
                <a:gd name="connsiteX41" fmla="*/ 1509712 w 1785937"/>
                <a:gd name="connsiteY41" fmla="*/ 159544 h 1321594"/>
                <a:gd name="connsiteX42" fmla="*/ 1643062 w 1785937"/>
                <a:gd name="connsiteY42" fmla="*/ 59532 h 1321594"/>
                <a:gd name="connsiteX43" fmla="*/ 1704975 w 1785937"/>
                <a:gd name="connsiteY43" fmla="*/ 11907 h 1321594"/>
                <a:gd name="connsiteX44" fmla="*/ 1724025 w 1785937"/>
                <a:gd name="connsiteY44" fmla="*/ 0 h 1321594"/>
                <a:gd name="connsiteX45" fmla="*/ 1740694 w 1785937"/>
                <a:gd name="connsiteY45" fmla="*/ 0 h 1321594"/>
                <a:gd name="connsiteX46" fmla="*/ 1766887 w 1785937"/>
                <a:gd name="connsiteY46" fmla="*/ 4763 h 1321594"/>
                <a:gd name="connsiteX47" fmla="*/ 1781175 w 1785937"/>
                <a:gd name="connsiteY47" fmla="*/ 11907 h 1321594"/>
                <a:gd name="connsiteX48" fmla="*/ 1785937 w 1785937"/>
                <a:gd name="connsiteY48" fmla="*/ 21432 h 1321594"/>
                <a:gd name="connsiteX49" fmla="*/ 1785937 w 1785937"/>
                <a:gd name="connsiteY49" fmla="*/ 40482 h 1321594"/>
                <a:gd name="connsiteX50" fmla="*/ 1769269 w 1785937"/>
                <a:gd name="connsiteY50" fmla="*/ 69057 h 1321594"/>
                <a:gd name="connsiteX51" fmla="*/ 1678781 w 1785937"/>
                <a:gd name="connsiteY51" fmla="*/ 157163 h 1321594"/>
                <a:gd name="connsiteX52" fmla="*/ 1535906 w 1785937"/>
                <a:gd name="connsiteY52" fmla="*/ 288132 h 1321594"/>
                <a:gd name="connsiteX53" fmla="*/ 1433512 w 1785937"/>
                <a:gd name="connsiteY53" fmla="*/ 388144 h 1321594"/>
                <a:gd name="connsiteX54" fmla="*/ 1278731 w 1785937"/>
                <a:gd name="connsiteY54" fmla="*/ 535782 h 1321594"/>
                <a:gd name="connsiteX55" fmla="*/ 1121569 w 1785937"/>
                <a:gd name="connsiteY55" fmla="*/ 692944 h 1321594"/>
                <a:gd name="connsiteX56" fmla="*/ 935831 w 1785937"/>
                <a:gd name="connsiteY56" fmla="*/ 828675 h 1321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85937" h="1321594">
                  <a:moveTo>
                    <a:pt x="935831" y="828675"/>
                  </a:moveTo>
                  <a:lnTo>
                    <a:pt x="757237" y="954882"/>
                  </a:lnTo>
                  <a:lnTo>
                    <a:pt x="607219" y="1062038"/>
                  </a:lnTo>
                  <a:lnTo>
                    <a:pt x="502444" y="1135857"/>
                  </a:lnTo>
                  <a:lnTo>
                    <a:pt x="476250" y="1162050"/>
                  </a:lnTo>
                  <a:lnTo>
                    <a:pt x="440531" y="1200150"/>
                  </a:lnTo>
                  <a:lnTo>
                    <a:pt x="419100" y="1231107"/>
                  </a:lnTo>
                  <a:lnTo>
                    <a:pt x="383381" y="1285875"/>
                  </a:lnTo>
                  <a:lnTo>
                    <a:pt x="369094" y="1304925"/>
                  </a:lnTo>
                  <a:lnTo>
                    <a:pt x="352425" y="1316832"/>
                  </a:lnTo>
                  <a:lnTo>
                    <a:pt x="330994" y="1321594"/>
                  </a:lnTo>
                  <a:lnTo>
                    <a:pt x="302419" y="1321594"/>
                  </a:lnTo>
                  <a:lnTo>
                    <a:pt x="276225" y="1314450"/>
                  </a:lnTo>
                  <a:lnTo>
                    <a:pt x="254794" y="1302544"/>
                  </a:lnTo>
                  <a:lnTo>
                    <a:pt x="219075" y="1271588"/>
                  </a:lnTo>
                  <a:lnTo>
                    <a:pt x="173831" y="1223963"/>
                  </a:lnTo>
                  <a:lnTo>
                    <a:pt x="142875" y="1188244"/>
                  </a:lnTo>
                  <a:lnTo>
                    <a:pt x="119062" y="1145382"/>
                  </a:lnTo>
                  <a:lnTo>
                    <a:pt x="80962" y="1071563"/>
                  </a:lnTo>
                  <a:lnTo>
                    <a:pt x="45244" y="997744"/>
                  </a:lnTo>
                  <a:lnTo>
                    <a:pt x="14287" y="940594"/>
                  </a:lnTo>
                  <a:lnTo>
                    <a:pt x="2381" y="914400"/>
                  </a:lnTo>
                  <a:lnTo>
                    <a:pt x="0" y="892969"/>
                  </a:lnTo>
                  <a:lnTo>
                    <a:pt x="9525" y="878682"/>
                  </a:lnTo>
                  <a:lnTo>
                    <a:pt x="23812" y="873919"/>
                  </a:lnTo>
                  <a:lnTo>
                    <a:pt x="42862" y="881063"/>
                  </a:lnTo>
                  <a:lnTo>
                    <a:pt x="69056" y="909638"/>
                  </a:lnTo>
                  <a:lnTo>
                    <a:pt x="92869" y="931069"/>
                  </a:lnTo>
                  <a:lnTo>
                    <a:pt x="126206" y="952500"/>
                  </a:lnTo>
                  <a:lnTo>
                    <a:pt x="152400" y="964407"/>
                  </a:lnTo>
                  <a:lnTo>
                    <a:pt x="192881" y="973932"/>
                  </a:lnTo>
                  <a:lnTo>
                    <a:pt x="235744" y="971550"/>
                  </a:lnTo>
                  <a:lnTo>
                    <a:pt x="278606" y="959644"/>
                  </a:lnTo>
                  <a:lnTo>
                    <a:pt x="330994" y="928688"/>
                  </a:lnTo>
                  <a:lnTo>
                    <a:pt x="481012" y="847725"/>
                  </a:lnTo>
                  <a:lnTo>
                    <a:pt x="688181" y="726282"/>
                  </a:lnTo>
                  <a:lnTo>
                    <a:pt x="871537" y="607219"/>
                  </a:lnTo>
                  <a:lnTo>
                    <a:pt x="973931" y="540544"/>
                  </a:lnTo>
                  <a:lnTo>
                    <a:pt x="1119187" y="457200"/>
                  </a:lnTo>
                  <a:lnTo>
                    <a:pt x="1281112" y="328613"/>
                  </a:lnTo>
                  <a:lnTo>
                    <a:pt x="1390650" y="247650"/>
                  </a:lnTo>
                  <a:lnTo>
                    <a:pt x="1509712" y="159544"/>
                  </a:lnTo>
                  <a:lnTo>
                    <a:pt x="1643062" y="59532"/>
                  </a:lnTo>
                  <a:lnTo>
                    <a:pt x="1704975" y="11907"/>
                  </a:lnTo>
                  <a:lnTo>
                    <a:pt x="1724025" y="0"/>
                  </a:lnTo>
                  <a:lnTo>
                    <a:pt x="1740694" y="0"/>
                  </a:lnTo>
                  <a:lnTo>
                    <a:pt x="1766887" y="4763"/>
                  </a:lnTo>
                  <a:lnTo>
                    <a:pt x="1781175" y="11907"/>
                  </a:lnTo>
                  <a:lnTo>
                    <a:pt x="1785937" y="21432"/>
                  </a:lnTo>
                  <a:lnTo>
                    <a:pt x="1785937" y="40482"/>
                  </a:lnTo>
                  <a:lnTo>
                    <a:pt x="1769269" y="69057"/>
                  </a:lnTo>
                  <a:lnTo>
                    <a:pt x="1678781" y="157163"/>
                  </a:lnTo>
                  <a:lnTo>
                    <a:pt x="1535906" y="288132"/>
                  </a:lnTo>
                  <a:lnTo>
                    <a:pt x="1433512" y="388144"/>
                  </a:lnTo>
                  <a:lnTo>
                    <a:pt x="1278731" y="535782"/>
                  </a:lnTo>
                  <a:lnTo>
                    <a:pt x="1121569" y="692944"/>
                  </a:lnTo>
                  <a:lnTo>
                    <a:pt x="935831" y="828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66077B4C-6915-4D0B-AAE2-1F52D44E05E6}"/>
                </a:ext>
              </a:extLst>
            </p:cNvPr>
            <p:cNvSpPr/>
            <p:nvPr/>
          </p:nvSpPr>
          <p:spPr>
            <a:xfrm>
              <a:off x="4872038" y="2357438"/>
              <a:ext cx="2127250" cy="482600"/>
            </a:xfrm>
            <a:custGeom>
              <a:avLst/>
              <a:gdLst>
                <a:gd name="connsiteX0" fmla="*/ 835818 w 2126456"/>
                <a:gd name="connsiteY0" fmla="*/ 364331 h 483393"/>
                <a:gd name="connsiteX1" fmla="*/ 700087 w 2126456"/>
                <a:gd name="connsiteY1" fmla="*/ 385762 h 483393"/>
                <a:gd name="connsiteX2" fmla="*/ 471487 w 2126456"/>
                <a:gd name="connsiteY2" fmla="*/ 416718 h 483393"/>
                <a:gd name="connsiteX3" fmla="*/ 259556 w 2126456"/>
                <a:gd name="connsiteY3" fmla="*/ 450056 h 483393"/>
                <a:gd name="connsiteX4" fmla="*/ 66675 w 2126456"/>
                <a:gd name="connsiteY4" fmla="*/ 483393 h 483393"/>
                <a:gd name="connsiteX5" fmla="*/ 0 w 2126456"/>
                <a:gd name="connsiteY5" fmla="*/ 326231 h 483393"/>
                <a:gd name="connsiteX6" fmla="*/ 221456 w 2126456"/>
                <a:gd name="connsiteY6" fmla="*/ 297656 h 483393"/>
                <a:gd name="connsiteX7" fmla="*/ 507206 w 2126456"/>
                <a:gd name="connsiteY7" fmla="*/ 250031 h 483393"/>
                <a:gd name="connsiteX8" fmla="*/ 819150 w 2126456"/>
                <a:gd name="connsiteY8" fmla="*/ 200025 h 483393"/>
                <a:gd name="connsiteX9" fmla="*/ 1016793 w 2126456"/>
                <a:gd name="connsiteY9" fmla="*/ 157162 h 483393"/>
                <a:gd name="connsiteX10" fmla="*/ 1278731 w 2126456"/>
                <a:gd name="connsiteY10" fmla="*/ 121443 h 483393"/>
                <a:gd name="connsiteX11" fmla="*/ 1524000 w 2126456"/>
                <a:gd name="connsiteY11" fmla="*/ 88106 h 483393"/>
                <a:gd name="connsiteX12" fmla="*/ 1685925 w 2126456"/>
                <a:gd name="connsiteY12" fmla="*/ 9525 h 483393"/>
                <a:gd name="connsiteX13" fmla="*/ 1707356 w 2126456"/>
                <a:gd name="connsiteY13" fmla="*/ 0 h 483393"/>
                <a:gd name="connsiteX14" fmla="*/ 1826418 w 2126456"/>
                <a:gd name="connsiteY14" fmla="*/ 30956 h 483393"/>
                <a:gd name="connsiteX15" fmla="*/ 1974056 w 2126456"/>
                <a:gd name="connsiteY15" fmla="*/ 80962 h 483393"/>
                <a:gd name="connsiteX16" fmla="*/ 2052637 w 2126456"/>
                <a:gd name="connsiteY16" fmla="*/ 107156 h 483393"/>
                <a:gd name="connsiteX17" fmla="*/ 2069306 w 2126456"/>
                <a:gd name="connsiteY17" fmla="*/ 116681 h 483393"/>
                <a:gd name="connsiteX18" fmla="*/ 2083593 w 2126456"/>
                <a:gd name="connsiteY18" fmla="*/ 133350 h 483393"/>
                <a:gd name="connsiteX19" fmla="*/ 2105025 w 2126456"/>
                <a:gd name="connsiteY19" fmla="*/ 169068 h 483393"/>
                <a:gd name="connsiteX20" fmla="*/ 2121693 w 2126456"/>
                <a:gd name="connsiteY20" fmla="*/ 197643 h 483393"/>
                <a:gd name="connsiteX21" fmla="*/ 2126456 w 2126456"/>
                <a:gd name="connsiteY21" fmla="*/ 214312 h 483393"/>
                <a:gd name="connsiteX22" fmla="*/ 2126456 w 2126456"/>
                <a:gd name="connsiteY22" fmla="*/ 240506 h 483393"/>
                <a:gd name="connsiteX23" fmla="*/ 2116931 w 2126456"/>
                <a:gd name="connsiteY23" fmla="*/ 261937 h 483393"/>
                <a:gd name="connsiteX24" fmla="*/ 2097881 w 2126456"/>
                <a:gd name="connsiteY24" fmla="*/ 276225 h 483393"/>
                <a:gd name="connsiteX25" fmla="*/ 2055018 w 2126456"/>
                <a:gd name="connsiteY25" fmla="*/ 288131 h 483393"/>
                <a:gd name="connsiteX26" fmla="*/ 1971675 w 2126456"/>
                <a:gd name="connsiteY26" fmla="*/ 292893 h 483393"/>
                <a:gd name="connsiteX27" fmla="*/ 1743075 w 2126456"/>
                <a:gd name="connsiteY27" fmla="*/ 292893 h 483393"/>
                <a:gd name="connsiteX28" fmla="*/ 1445418 w 2126456"/>
                <a:gd name="connsiteY28" fmla="*/ 307181 h 483393"/>
                <a:gd name="connsiteX29" fmla="*/ 1185862 w 2126456"/>
                <a:gd name="connsiteY29" fmla="*/ 326231 h 483393"/>
                <a:gd name="connsiteX30" fmla="*/ 835818 w 2126456"/>
                <a:gd name="connsiteY30" fmla="*/ 364331 h 483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26456" h="483393">
                  <a:moveTo>
                    <a:pt x="835818" y="364331"/>
                  </a:moveTo>
                  <a:lnTo>
                    <a:pt x="700087" y="385762"/>
                  </a:lnTo>
                  <a:lnTo>
                    <a:pt x="471487" y="416718"/>
                  </a:lnTo>
                  <a:lnTo>
                    <a:pt x="259556" y="450056"/>
                  </a:lnTo>
                  <a:lnTo>
                    <a:pt x="66675" y="483393"/>
                  </a:lnTo>
                  <a:lnTo>
                    <a:pt x="0" y="326231"/>
                  </a:lnTo>
                  <a:lnTo>
                    <a:pt x="221456" y="297656"/>
                  </a:lnTo>
                  <a:lnTo>
                    <a:pt x="507206" y="250031"/>
                  </a:lnTo>
                  <a:lnTo>
                    <a:pt x="819150" y="200025"/>
                  </a:lnTo>
                  <a:lnTo>
                    <a:pt x="1016793" y="157162"/>
                  </a:lnTo>
                  <a:lnTo>
                    <a:pt x="1278731" y="121443"/>
                  </a:lnTo>
                  <a:lnTo>
                    <a:pt x="1524000" y="88106"/>
                  </a:lnTo>
                  <a:lnTo>
                    <a:pt x="1685925" y="9525"/>
                  </a:lnTo>
                  <a:lnTo>
                    <a:pt x="1707356" y="0"/>
                  </a:lnTo>
                  <a:lnTo>
                    <a:pt x="1826418" y="30956"/>
                  </a:lnTo>
                  <a:lnTo>
                    <a:pt x="1974056" y="80962"/>
                  </a:lnTo>
                  <a:lnTo>
                    <a:pt x="2052637" y="107156"/>
                  </a:lnTo>
                  <a:lnTo>
                    <a:pt x="2069306" y="116681"/>
                  </a:lnTo>
                  <a:lnTo>
                    <a:pt x="2083593" y="133350"/>
                  </a:lnTo>
                  <a:lnTo>
                    <a:pt x="2105025" y="169068"/>
                  </a:lnTo>
                  <a:lnTo>
                    <a:pt x="2121693" y="197643"/>
                  </a:lnTo>
                  <a:lnTo>
                    <a:pt x="2126456" y="214312"/>
                  </a:lnTo>
                  <a:lnTo>
                    <a:pt x="2126456" y="240506"/>
                  </a:lnTo>
                  <a:lnTo>
                    <a:pt x="2116931" y="261937"/>
                  </a:lnTo>
                  <a:lnTo>
                    <a:pt x="2097881" y="276225"/>
                  </a:lnTo>
                  <a:lnTo>
                    <a:pt x="2055018" y="288131"/>
                  </a:lnTo>
                  <a:lnTo>
                    <a:pt x="1971675" y="292893"/>
                  </a:lnTo>
                  <a:lnTo>
                    <a:pt x="1743075" y="292893"/>
                  </a:lnTo>
                  <a:lnTo>
                    <a:pt x="1445418" y="307181"/>
                  </a:lnTo>
                  <a:lnTo>
                    <a:pt x="1185862" y="326231"/>
                  </a:lnTo>
                  <a:lnTo>
                    <a:pt x="835818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A05A8416-0C2C-4F37-A734-4D4586B06465}"/>
                </a:ext>
              </a:extLst>
            </p:cNvPr>
            <p:cNvSpPr/>
            <p:nvPr/>
          </p:nvSpPr>
          <p:spPr>
            <a:xfrm rot="16200000">
              <a:off x="2942432" y="3539331"/>
              <a:ext cx="3117850" cy="1023937"/>
            </a:xfrm>
            <a:custGeom>
              <a:avLst/>
              <a:gdLst>
                <a:gd name="connsiteX0" fmla="*/ 1782647 w 3118190"/>
                <a:gd name="connsiteY0" fmla="*/ 949014 h 1024012"/>
                <a:gd name="connsiteX1" fmla="*/ 1603805 w 3118190"/>
                <a:gd name="connsiteY1" fmla="*/ 917284 h 1024012"/>
                <a:gd name="connsiteX2" fmla="*/ 1453809 w 3118190"/>
                <a:gd name="connsiteY2" fmla="*/ 882670 h 1024012"/>
                <a:gd name="connsiteX3" fmla="*/ 1326889 w 3118190"/>
                <a:gd name="connsiteY3" fmla="*/ 848055 h 1024012"/>
                <a:gd name="connsiteX4" fmla="*/ 1199969 w 3118190"/>
                <a:gd name="connsiteY4" fmla="*/ 810556 h 1024012"/>
                <a:gd name="connsiteX5" fmla="*/ 1093241 w 3118190"/>
                <a:gd name="connsiteY5" fmla="*/ 773057 h 1024012"/>
                <a:gd name="connsiteX6" fmla="*/ 980744 w 3118190"/>
                <a:gd name="connsiteY6" fmla="*/ 729789 h 1024012"/>
                <a:gd name="connsiteX7" fmla="*/ 874016 w 3118190"/>
                <a:gd name="connsiteY7" fmla="*/ 680752 h 1024012"/>
                <a:gd name="connsiteX8" fmla="*/ 775942 w 3118190"/>
                <a:gd name="connsiteY8" fmla="*/ 634599 h 1024012"/>
                <a:gd name="connsiteX9" fmla="*/ 654791 w 3118190"/>
                <a:gd name="connsiteY9" fmla="*/ 568255 h 1024012"/>
                <a:gd name="connsiteX10" fmla="*/ 519217 w 3118190"/>
                <a:gd name="connsiteY10" fmla="*/ 484603 h 1024012"/>
                <a:gd name="connsiteX11" fmla="*/ 346145 w 3118190"/>
                <a:gd name="connsiteY11" fmla="*/ 360568 h 1024012"/>
                <a:gd name="connsiteX12" fmla="*/ 239417 w 3118190"/>
                <a:gd name="connsiteY12" fmla="*/ 274031 h 1024012"/>
                <a:gd name="connsiteX13" fmla="*/ 109612 w 3118190"/>
                <a:gd name="connsiteY13" fmla="*/ 158650 h 1024012"/>
                <a:gd name="connsiteX14" fmla="*/ 34614 w 3118190"/>
                <a:gd name="connsiteY14" fmla="*/ 89421 h 1024012"/>
                <a:gd name="connsiteX15" fmla="*/ 11538 w 3118190"/>
                <a:gd name="connsiteY15" fmla="*/ 66344 h 1024012"/>
                <a:gd name="connsiteX16" fmla="*/ 2884 w 3118190"/>
                <a:gd name="connsiteY16" fmla="*/ 43268 h 1024012"/>
                <a:gd name="connsiteX17" fmla="*/ 0 w 3118190"/>
                <a:gd name="connsiteY17" fmla="*/ 23076 h 1024012"/>
                <a:gd name="connsiteX18" fmla="*/ 5769 w 3118190"/>
                <a:gd name="connsiteY18" fmla="*/ 5769 h 1024012"/>
                <a:gd name="connsiteX19" fmla="*/ 23076 w 3118190"/>
                <a:gd name="connsiteY19" fmla="*/ 0 h 1024012"/>
                <a:gd name="connsiteX20" fmla="*/ 54806 w 3118190"/>
                <a:gd name="connsiteY20" fmla="*/ 11538 h 1024012"/>
                <a:gd name="connsiteX21" fmla="*/ 98074 w 3118190"/>
                <a:gd name="connsiteY21" fmla="*/ 46152 h 1024012"/>
                <a:gd name="connsiteX22" fmla="*/ 193264 w 3118190"/>
                <a:gd name="connsiteY22" fmla="*/ 118266 h 1024012"/>
                <a:gd name="connsiteX23" fmla="*/ 276916 w 3118190"/>
                <a:gd name="connsiteY23" fmla="*/ 175957 h 1024012"/>
                <a:gd name="connsiteX24" fmla="*/ 354798 w 3118190"/>
                <a:gd name="connsiteY24" fmla="*/ 224994 h 1024012"/>
                <a:gd name="connsiteX25" fmla="*/ 435566 w 3118190"/>
                <a:gd name="connsiteY25" fmla="*/ 276916 h 1024012"/>
                <a:gd name="connsiteX26" fmla="*/ 550947 w 3118190"/>
                <a:gd name="connsiteY26" fmla="*/ 340376 h 1024012"/>
                <a:gd name="connsiteX27" fmla="*/ 666329 w 3118190"/>
                <a:gd name="connsiteY27" fmla="*/ 400951 h 1024012"/>
                <a:gd name="connsiteX28" fmla="*/ 770173 w 3118190"/>
                <a:gd name="connsiteY28" fmla="*/ 449988 h 1024012"/>
                <a:gd name="connsiteX29" fmla="*/ 842286 w 3118190"/>
                <a:gd name="connsiteY29" fmla="*/ 481718 h 1024012"/>
                <a:gd name="connsiteX30" fmla="*/ 928822 w 3118190"/>
                <a:gd name="connsiteY30" fmla="*/ 516333 h 1024012"/>
                <a:gd name="connsiteX31" fmla="*/ 1003820 w 3118190"/>
                <a:gd name="connsiteY31" fmla="*/ 545178 h 1024012"/>
                <a:gd name="connsiteX32" fmla="*/ 1090357 w 3118190"/>
                <a:gd name="connsiteY32" fmla="*/ 574024 h 1024012"/>
                <a:gd name="connsiteX33" fmla="*/ 1194200 w 3118190"/>
                <a:gd name="connsiteY33" fmla="*/ 605754 h 1024012"/>
                <a:gd name="connsiteX34" fmla="*/ 1309582 w 3118190"/>
                <a:gd name="connsiteY34" fmla="*/ 634599 h 1024012"/>
                <a:gd name="connsiteX35" fmla="*/ 1450925 w 3118190"/>
                <a:gd name="connsiteY35" fmla="*/ 663445 h 1024012"/>
                <a:gd name="connsiteX36" fmla="*/ 1580729 w 3118190"/>
                <a:gd name="connsiteY36" fmla="*/ 686521 h 1024012"/>
                <a:gd name="connsiteX37" fmla="*/ 1704764 w 3118190"/>
                <a:gd name="connsiteY37" fmla="*/ 706713 h 1024012"/>
                <a:gd name="connsiteX38" fmla="*/ 1831684 w 3118190"/>
                <a:gd name="connsiteY38" fmla="*/ 721135 h 1024012"/>
                <a:gd name="connsiteX39" fmla="*/ 1993219 w 3118190"/>
                <a:gd name="connsiteY39" fmla="*/ 738443 h 1024012"/>
                <a:gd name="connsiteX40" fmla="*/ 2238405 w 3118190"/>
                <a:gd name="connsiteY40" fmla="*/ 755750 h 1024012"/>
                <a:gd name="connsiteX41" fmla="*/ 2474937 w 3118190"/>
                <a:gd name="connsiteY41" fmla="*/ 758635 h 1024012"/>
                <a:gd name="connsiteX42" fmla="*/ 2711470 w 3118190"/>
                <a:gd name="connsiteY42" fmla="*/ 755750 h 1024012"/>
                <a:gd name="connsiteX43" fmla="*/ 2763391 w 3118190"/>
                <a:gd name="connsiteY43" fmla="*/ 747096 h 1024012"/>
                <a:gd name="connsiteX44" fmla="*/ 2858581 w 3118190"/>
                <a:gd name="connsiteY44" fmla="*/ 726905 h 1024012"/>
                <a:gd name="connsiteX45" fmla="*/ 2910503 w 3118190"/>
                <a:gd name="connsiteY45" fmla="*/ 709597 h 1024012"/>
                <a:gd name="connsiteX46" fmla="*/ 2962425 w 3118190"/>
                <a:gd name="connsiteY46" fmla="*/ 689405 h 1024012"/>
                <a:gd name="connsiteX47" fmla="*/ 3031654 w 3118190"/>
                <a:gd name="connsiteY47" fmla="*/ 649022 h 1024012"/>
                <a:gd name="connsiteX48" fmla="*/ 3069153 w 3118190"/>
                <a:gd name="connsiteY48" fmla="*/ 623061 h 1024012"/>
                <a:gd name="connsiteX49" fmla="*/ 3089345 w 3118190"/>
                <a:gd name="connsiteY49" fmla="*/ 614407 h 1024012"/>
                <a:gd name="connsiteX50" fmla="*/ 3100883 w 3118190"/>
                <a:gd name="connsiteY50" fmla="*/ 614407 h 1024012"/>
                <a:gd name="connsiteX51" fmla="*/ 3112421 w 3118190"/>
                <a:gd name="connsiteY51" fmla="*/ 617292 h 1024012"/>
                <a:gd name="connsiteX52" fmla="*/ 3118190 w 3118190"/>
                <a:gd name="connsiteY52" fmla="*/ 625946 h 1024012"/>
                <a:gd name="connsiteX53" fmla="*/ 3118190 w 3118190"/>
                <a:gd name="connsiteY53" fmla="*/ 654791 h 1024012"/>
                <a:gd name="connsiteX54" fmla="*/ 3106652 w 3118190"/>
                <a:gd name="connsiteY54" fmla="*/ 706713 h 1024012"/>
                <a:gd name="connsiteX55" fmla="*/ 3074922 w 3118190"/>
                <a:gd name="connsiteY55" fmla="*/ 796134 h 1024012"/>
                <a:gd name="connsiteX56" fmla="*/ 3034538 w 3118190"/>
                <a:gd name="connsiteY56" fmla="*/ 882670 h 1024012"/>
                <a:gd name="connsiteX57" fmla="*/ 2999924 w 3118190"/>
                <a:gd name="connsiteY57" fmla="*/ 937476 h 1024012"/>
                <a:gd name="connsiteX58" fmla="*/ 2919157 w 3118190"/>
                <a:gd name="connsiteY58" fmla="*/ 1024012 h 1024012"/>
                <a:gd name="connsiteX59" fmla="*/ 2792237 w 3118190"/>
                <a:gd name="connsiteY59" fmla="*/ 1024012 h 1024012"/>
                <a:gd name="connsiteX60" fmla="*/ 2532628 w 3118190"/>
                <a:gd name="connsiteY60" fmla="*/ 1018243 h 1024012"/>
                <a:gd name="connsiteX61" fmla="*/ 2307634 w 3118190"/>
                <a:gd name="connsiteY61" fmla="*/ 1009590 h 1024012"/>
                <a:gd name="connsiteX62" fmla="*/ 2131677 w 3118190"/>
                <a:gd name="connsiteY62" fmla="*/ 995167 h 1024012"/>
                <a:gd name="connsiteX63" fmla="*/ 1961489 w 3118190"/>
                <a:gd name="connsiteY63" fmla="*/ 974975 h 1024012"/>
                <a:gd name="connsiteX64" fmla="*/ 1782647 w 3118190"/>
                <a:gd name="connsiteY64" fmla="*/ 949014 h 1024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118190" h="1024012">
                  <a:moveTo>
                    <a:pt x="1782647" y="949014"/>
                  </a:moveTo>
                  <a:lnTo>
                    <a:pt x="1603805" y="917284"/>
                  </a:lnTo>
                  <a:lnTo>
                    <a:pt x="1453809" y="882670"/>
                  </a:lnTo>
                  <a:lnTo>
                    <a:pt x="1326889" y="848055"/>
                  </a:lnTo>
                  <a:lnTo>
                    <a:pt x="1199969" y="810556"/>
                  </a:lnTo>
                  <a:lnTo>
                    <a:pt x="1093241" y="773057"/>
                  </a:lnTo>
                  <a:lnTo>
                    <a:pt x="980744" y="729789"/>
                  </a:lnTo>
                  <a:lnTo>
                    <a:pt x="874016" y="680752"/>
                  </a:lnTo>
                  <a:lnTo>
                    <a:pt x="775942" y="634599"/>
                  </a:lnTo>
                  <a:lnTo>
                    <a:pt x="654791" y="568255"/>
                  </a:lnTo>
                  <a:lnTo>
                    <a:pt x="519217" y="484603"/>
                  </a:lnTo>
                  <a:lnTo>
                    <a:pt x="346145" y="360568"/>
                  </a:lnTo>
                  <a:lnTo>
                    <a:pt x="239417" y="274031"/>
                  </a:lnTo>
                  <a:lnTo>
                    <a:pt x="109612" y="158650"/>
                  </a:lnTo>
                  <a:lnTo>
                    <a:pt x="34614" y="89421"/>
                  </a:lnTo>
                  <a:lnTo>
                    <a:pt x="11538" y="66344"/>
                  </a:lnTo>
                  <a:lnTo>
                    <a:pt x="2884" y="43268"/>
                  </a:lnTo>
                  <a:lnTo>
                    <a:pt x="0" y="23076"/>
                  </a:lnTo>
                  <a:lnTo>
                    <a:pt x="5769" y="5769"/>
                  </a:lnTo>
                  <a:lnTo>
                    <a:pt x="23076" y="0"/>
                  </a:lnTo>
                  <a:lnTo>
                    <a:pt x="54806" y="11538"/>
                  </a:lnTo>
                  <a:lnTo>
                    <a:pt x="98074" y="46152"/>
                  </a:lnTo>
                  <a:lnTo>
                    <a:pt x="193264" y="118266"/>
                  </a:lnTo>
                  <a:lnTo>
                    <a:pt x="276916" y="175957"/>
                  </a:lnTo>
                  <a:lnTo>
                    <a:pt x="354798" y="224994"/>
                  </a:lnTo>
                  <a:lnTo>
                    <a:pt x="435566" y="276916"/>
                  </a:lnTo>
                  <a:lnTo>
                    <a:pt x="550947" y="340376"/>
                  </a:lnTo>
                  <a:lnTo>
                    <a:pt x="666329" y="400951"/>
                  </a:lnTo>
                  <a:lnTo>
                    <a:pt x="770173" y="449988"/>
                  </a:lnTo>
                  <a:lnTo>
                    <a:pt x="842286" y="481718"/>
                  </a:lnTo>
                  <a:lnTo>
                    <a:pt x="928822" y="516333"/>
                  </a:lnTo>
                  <a:lnTo>
                    <a:pt x="1003820" y="545178"/>
                  </a:lnTo>
                  <a:lnTo>
                    <a:pt x="1090357" y="574024"/>
                  </a:lnTo>
                  <a:lnTo>
                    <a:pt x="1194200" y="605754"/>
                  </a:lnTo>
                  <a:lnTo>
                    <a:pt x="1309582" y="634599"/>
                  </a:lnTo>
                  <a:lnTo>
                    <a:pt x="1450925" y="663445"/>
                  </a:lnTo>
                  <a:lnTo>
                    <a:pt x="1580729" y="686521"/>
                  </a:lnTo>
                  <a:lnTo>
                    <a:pt x="1704764" y="706713"/>
                  </a:lnTo>
                  <a:lnTo>
                    <a:pt x="1831684" y="721135"/>
                  </a:lnTo>
                  <a:lnTo>
                    <a:pt x="1993219" y="738443"/>
                  </a:lnTo>
                  <a:lnTo>
                    <a:pt x="2238405" y="755750"/>
                  </a:lnTo>
                  <a:lnTo>
                    <a:pt x="2474937" y="758635"/>
                  </a:lnTo>
                  <a:lnTo>
                    <a:pt x="2711470" y="755750"/>
                  </a:lnTo>
                  <a:lnTo>
                    <a:pt x="2763391" y="747096"/>
                  </a:lnTo>
                  <a:lnTo>
                    <a:pt x="2858581" y="726905"/>
                  </a:lnTo>
                  <a:lnTo>
                    <a:pt x="2910503" y="709597"/>
                  </a:lnTo>
                  <a:lnTo>
                    <a:pt x="2962425" y="689405"/>
                  </a:lnTo>
                  <a:lnTo>
                    <a:pt x="3031654" y="649022"/>
                  </a:lnTo>
                  <a:lnTo>
                    <a:pt x="3069153" y="623061"/>
                  </a:lnTo>
                  <a:lnTo>
                    <a:pt x="3089345" y="614407"/>
                  </a:lnTo>
                  <a:lnTo>
                    <a:pt x="3100883" y="614407"/>
                  </a:lnTo>
                  <a:lnTo>
                    <a:pt x="3112421" y="617292"/>
                  </a:lnTo>
                  <a:lnTo>
                    <a:pt x="3118190" y="625946"/>
                  </a:lnTo>
                  <a:lnTo>
                    <a:pt x="3118190" y="654791"/>
                  </a:lnTo>
                  <a:lnTo>
                    <a:pt x="3106652" y="706713"/>
                  </a:lnTo>
                  <a:lnTo>
                    <a:pt x="3074922" y="796134"/>
                  </a:lnTo>
                  <a:lnTo>
                    <a:pt x="3034538" y="882670"/>
                  </a:lnTo>
                  <a:lnTo>
                    <a:pt x="2999924" y="937476"/>
                  </a:lnTo>
                  <a:lnTo>
                    <a:pt x="2919157" y="1024012"/>
                  </a:lnTo>
                  <a:lnTo>
                    <a:pt x="2792237" y="1024012"/>
                  </a:lnTo>
                  <a:lnTo>
                    <a:pt x="2532628" y="1018243"/>
                  </a:lnTo>
                  <a:lnTo>
                    <a:pt x="2307634" y="1009590"/>
                  </a:lnTo>
                  <a:lnTo>
                    <a:pt x="2131677" y="995167"/>
                  </a:lnTo>
                  <a:lnTo>
                    <a:pt x="1961489" y="974975"/>
                  </a:lnTo>
                  <a:lnTo>
                    <a:pt x="1782647" y="9490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F3E6CEAE-36CF-4F8A-BF3C-F760828CC2FB}"/>
                </a:ext>
              </a:extLst>
            </p:cNvPr>
            <p:cNvSpPr/>
            <p:nvPr/>
          </p:nvSpPr>
          <p:spPr>
            <a:xfrm rot="16200000">
              <a:off x="4548188" y="3878263"/>
              <a:ext cx="2038350" cy="1136650"/>
            </a:xfrm>
            <a:custGeom>
              <a:avLst/>
              <a:gdLst>
                <a:gd name="connsiteX0" fmla="*/ 447675 w 2038350"/>
                <a:gd name="connsiteY0" fmla="*/ 369094 h 1135856"/>
                <a:gd name="connsiteX1" fmla="*/ 171450 w 2038350"/>
                <a:gd name="connsiteY1" fmla="*/ 216694 h 1135856"/>
                <a:gd name="connsiteX2" fmla="*/ 23812 w 2038350"/>
                <a:gd name="connsiteY2" fmla="*/ 145256 h 1135856"/>
                <a:gd name="connsiteX3" fmla="*/ 0 w 2038350"/>
                <a:gd name="connsiteY3" fmla="*/ 0 h 1135856"/>
                <a:gd name="connsiteX4" fmla="*/ 161925 w 2038350"/>
                <a:gd name="connsiteY4" fmla="*/ 78581 h 1135856"/>
                <a:gd name="connsiteX5" fmla="*/ 366712 w 2038350"/>
                <a:gd name="connsiteY5" fmla="*/ 173831 h 1135856"/>
                <a:gd name="connsiteX6" fmla="*/ 578644 w 2038350"/>
                <a:gd name="connsiteY6" fmla="*/ 271463 h 1135856"/>
                <a:gd name="connsiteX7" fmla="*/ 771525 w 2038350"/>
                <a:gd name="connsiteY7" fmla="*/ 359569 h 1135856"/>
                <a:gd name="connsiteX8" fmla="*/ 1000125 w 2038350"/>
                <a:gd name="connsiteY8" fmla="*/ 461963 h 1135856"/>
                <a:gd name="connsiteX9" fmla="*/ 1202531 w 2038350"/>
                <a:gd name="connsiteY9" fmla="*/ 552450 h 1135856"/>
                <a:gd name="connsiteX10" fmla="*/ 1338262 w 2038350"/>
                <a:gd name="connsiteY10" fmla="*/ 614363 h 1135856"/>
                <a:gd name="connsiteX11" fmla="*/ 1435894 w 2038350"/>
                <a:gd name="connsiteY11" fmla="*/ 650081 h 1135856"/>
                <a:gd name="connsiteX12" fmla="*/ 1559719 w 2038350"/>
                <a:gd name="connsiteY12" fmla="*/ 692944 h 1135856"/>
                <a:gd name="connsiteX13" fmla="*/ 1690687 w 2038350"/>
                <a:gd name="connsiteY13" fmla="*/ 728663 h 1135856"/>
                <a:gd name="connsiteX14" fmla="*/ 1766887 w 2038350"/>
                <a:gd name="connsiteY14" fmla="*/ 742950 h 1135856"/>
                <a:gd name="connsiteX15" fmla="*/ 1833562 w 2038350"/>
                <a:gd name="connsiteY15" fmla="*/ 750094 h 1135856"/>
                <a:gd name="connsiteX16" fmla="*/ 1857375 w 2038350"/>
                <a:gd name="connsiteY16" fmla="*/ 747713 h 1135856"/>
                <a:gd name="connsiteX17" fmla="*/ 1874044 w 2038350"/>
                <a:gd name="connsiteY17" fmla="*/ 733425 h 1135856"/>
                <a:gd name="connsiteX18" fmla="*/ 1907381 w 2038350"/>
                <a:gd name="connsiteY18" fmla="*/ 692944 h 1135856"/>
                <a:gd name="connsiteX19" fmla="*/ 1955006 w 2038350"/>
                <a:gd name="connsiteY19" fmla="*/ 633413 h 1135856"/>
                <a:gd name="connsiteX20" fmla="*/ 1981200 w 2038350"/>
                <a:gd name="connsiteY20" fmla="*/ 604838 h 1135856"/>
                <a:gd name="connsiteX21" fmla="*/ 1997869 w 2038350"/>
                <a:gd name="connsiteY21" fmla="*/ 595313 h 1135856"/>
                <a:gd name="connsiteX22" fmla="*/ 2012156 w 2038350"/>
                <a:gd name="connsiteY22" fmla="*/ 595313 h 1135856"/>
                <a:gd name="connsiteX23" fmla="*/ 2028825 w 2038350"/>
                <a:gd name="connsiteY23" fmla="*/ 597694 h 1135856"/>
                <a:gd name="connsiteX24" fmla="*/ 2035969 w 2038350"/>
                <a:gd name="connsiteY24" fmla="*/ 607219 h 1135856"/>
                <a:gd name="connsiteX25" fmla="*/ 2038350 w 2038350"/>
                <a:gd name="connsiteY25" fmla="*/ 631031 h 1135856"/>
                <a:gd name="connsiteX26" fmla="*/ 2038350 w 2038350"/>
                <a:gd name="connsiteY26" fmla="*/ 707231 h 1135856"/>
                <a:gd name="connsiteX27" fmla="*/ 2033587 w 2038350"/>
                <a:gd name="connsiteY27" fmla="*/ 819150 h 1135856"/>
                <a:gd name="connsiteX28" fmla="*/ 2028825 w 2038350"/>
                <a:gd name="connsiteY28" fmla="*/ 881063 h 1135856"/>
                <a:gd name="connsiteX29" fmla="*/ 2024062 w 2038350"/>
                <a:gd name="connsiteY29" fmla="*/ 914400 h 1135856"/>
                <a:gd name="connsiteX30" fmla="*/ 2009775 w 2038350"/>
                <a:gd name="connsiteY30" fmla="*/ 959644 h 1135856"/>
                <a:gd name="connsiteX31" fmla="*/ 1985962 w 2038350"/>
                <a:gd name="connsiteY31" fmla="*/ 1007269 h 1135856"/>
                <a:gd name="connsiteX32" fmla="*/ 1947862 w 2038350"/>
                <a:gd name="connsiteY32" fmla="*/ 1052513 h 1135856"/>
                <a:gd name="connsiteX33" fmla="*/ 1905000 w 2038350"/>
                <a:gd name="connsiteY33" fmla="*/ 1088231 h 1135856"/>
                <a:gd name="connsiteX34" fmla="*/ 1859756 w 2038350"/>
                <a:gd name="connsiteY34" fmla="*/ 1112044 h 1135856"/>
                <a:gd name="connsiteX35" fmla="*/ 1804987 w 2038350"/>
                <a:gd name="connsiteY35" fmla="*/ 1133475 h 1135856"/>
                <a:gd name="connsiteX36" fmla="*/ 1774031 w 2038350"/>
                <a:gd name="connsiteY36" fmla="*/ 1135856 h 1135856"/>
                <a:gd name="connsiteX37" fmla="*/ 1750219 w 2038350"/>
                <a:gd name="connsiteY37" fmla="*/ 1128713 h 1135856"/>
                <a:gd name="connsiteX38" fmla="*/ 1733550 w 2038350"/>
                <a:gd name="connsiteY38" fmla="*/ 1121569 h 1135856"/>
                <a:gd name="connsiteX39" fmla="*/ 1709737 w 2038350"/>
                <a:gd name="connsiteY39" fmla="*/ 1104900 h 1135856"/>
                <a:gd name="connsiteX40" fmla="*/ 1683544 w 2038350"/>
                <a:gd name="connsiteY40" fmla="*/ 1073944 h 1135856"/>
                <a:gd name="connsiteX41" fmla="*/ 1674019 w 2038350"/>
                <a:gd name="connsiteY41" fmla="*/ 1062038 h 1135856"/>
                <a:gd name="connsiteX42" fmla="*/ 1469231 w 2038350"/>
                <a:gd name="connsiteY42" fmla="*/ 942975 h 1135856"/>
                <a:gd name="connsiteX43" fmla="*/ 1147762 w 2038350"/>
                <a:gd name="connsiteY43" fmla="*/ 764381 h 1135856"/>
                <a:gd name="connsiteX44" fmla="*/ 878681 w 2038350"/>
                <a:gd name="connsiteY44" fmla="*/ 616744 h 1135856"/>
                <a:gd name="connsiteX45" fmla="*/ 654844 w 2038350"/>
                <a:gd name="connsiteY45" fmla="*/ 485775 h 1135856"/>
                <a:gd name="connsiteX46" fmla="*/ 447675 w 2038350"/>
                <a:gd name="connsiteY46" fmla="*/ 369094 h 1135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38350" h="1135856">
                  <a:moveTo>
                    <a:pt x="447675" y="369094"/>
                  </a:moveTo>
                  <a:lnTo>
                    <a:pt x="171450" y="216694"/>
                  </a:lnTo>
                  <a:lnTo>
                    <a:pt x="23812" y="145256"/>
                  </a:lnTo>
                  <a:lnTo>
                    <a:pt x="0" y="0"/>
                  </a:lnTo>
                  <a:lnTo>
                    <a:pt x="161925" y="78581"/>
                  </a:lnTo>
                  <a:lnTo>
                    <a:pt x="366712" y="173831"/>
                  </a:lnTo>
                  <a:lnTo>
                    <a:pt x="578644" y="271463"/>
                  </a:lnTo>
                  <a:lnTo>
                    <a:pt x="771525" y="359569"/>
                  </a:lnTo>
                  <a:lnTo>
                    <a:pt x="1000125" y="461963"/>
                  </a:lnTo>
                  <a:lnTo>
                    <a:pt x="1202531" y="552450"/>
                  </a:lnTo>
                  <a:lnTo>
                    <a:pt x="1338262" y="614363"/>
                  </a:lnTo>
                  <a:lnTo>
                    <a:pt x="1435894" y="650081"/>
                  </a:lnTo>
                  <a:lnTo>
                    <a:pt x="1559719" y="692944"/>
                  </a:lnTo>
                  <a:lnTo>
                    <a:pt x="1690687" y="728663"/>
                  </a:lnTo>
                  <a:lnTo>
                    <a:pt x="1766887" y="742950"/>
                  </a:lnTo>
                  <a:lnTo>
                    <a:pt x="1833562" y="750094"/>
                  </a:lnTo>
                  <a:lnTo>
                    <a:pt x="1857375" y="747713"/>
                  </a:lnTo>
                  <a:lnTo>
                    <a:pt x="1874044" y="733425"/>
                  </a:lnTo>
                  <a:lnTo>
                    <a:pt x="1907381" y="692944"/>
                  </a:lnTo>
                  <a:lnTo>
                    <a:pt x="1955006" y="633413"/>
                  </a:lnTo>
                  <a:lnTo>
                    <a:pt x="1981200" y="604838"/>
                  </a:lnTo>
                  <a:lnTo>
                    <a:pt x="1997869" y="595313"/>
                  </a:lnTo>
                  <a:lnTo>
                    <a:pt x="2012156" y="595313"/>
                  </a:lnTo>
                  <a:lnTo>
                    <a:pt x="2028825" y="597694"/>
                  </a:lnTo>
                  <a:lnTo>
                    <a:pt x="2035969" y="607219"/>
                  </a:lnTo>
                  <a:lnTo>
                    <a:pt x="2038350" y="631031"/>
                  </a:lnTo>
                  <a:lnTo>
                    <a:pt x="2038350" y="707231"/>
                  </a:lnTo>
                  <a:lnTo>
                    <a:pt x="2033587" y="819150"/>
                  </a:lnTo>
                  <a:lnTo>
                    <a:pt x="2028825" y="881063"/>
                  </a:lnTo>
                  <a:lnTo>
                    <a:pt x="2024062" y="914400"/>
                  </a:lnTo>
                  <a:lnTo>
                    <a:pt x="2009775" y="959644"/>
                  </a:lnTo>
                  <a:lnTo>
                    <a:pt x="1985962" y="1007269"/>
                  </a:lnTo>
                  <a:lnTo>
                    <a:pt x="1947862" y="1052513"/>
                  </a:lnTo>
                  <a:lnTo>
                    <a:pt x="1905000" y="1088231"/>
                  </a:lnTo>
                  <a:lnTo>
                    <a:pt x="1859756" y="1112044"/>
                  </a:lnTo>
                  <a:lnTo>
                    <a:pt x="1804987" y="1133475"/>
                  </a:lnTo>
                  <a:lnTo>
                    <a:pt x="1774031" y="1135856"/>
                  </a:lnTo>
                  <a:lnTo>
                    <a:pt x="1750219" y="1128713"/>
                  </a:lnTo>
                  <a:lnTo>
                    <a:pt x="1733550" y="1121569"/>
                  </a:lnTo>
                  <a:lnTo>
                    <a:pt x="1709737" y="1104900"/>
                  </a:lnTo>
                  <a:lnTo>
                    <a:pt x="1683544" y="1073944"/>
                  </a:lnTo>
                  <a:lnTo>
                    <a:pt x="1674019" y="1062038"/>
                  </a:lnTo>
                  <a:lnTo>
                    <a:pt x="1469231" y="942975"/>
                  </a:lnTo>
                  <a:lnTo>
                    <a:pt x="1147762" y="764381"/>
                  </a:lnTo>
                  <a:lnTo>
                    <a:pt x="878681" y="616744"/>
                  </a:lnTo>
                  <a:lnTo>
                    <a:pt x="654844" y="485775"/>
                  </a:lnTo>
                  <a:lnTo>
                    <a:pt x="447675" y="369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5FF38285-E451-43AC-B56F-F45EC3FF50BD}"/>
                </a:ext>
              </a:extLst>
            </p:cNvPr>
            <p:cNvSpPr/>
            <p:nvPr/>
          </p:nvSpPr>
          <p:spPr>
            <a:xfrm>
              <a:off x="4586288" y="5162550"/>
              <a:ext cx="2236787" cy="544513"/>
            </a:xfrm>
            <a:custGeom>
              <a:avLst/>
              <a:gdLst>
                <a:gd name="connsiteX0" fmla="*/ 1438275 w 2235993"/>
                <a:gd name="connsiteY0" fmla="*/ 252413 h 545306"/>
                <a:gd name="connsiteX1" fmla="*/ 973931 w 2235993"/>
                <a:gd name="connsiteY1" fmla="*/ 359569 h 545306"/>
                <a:gd name="connsiteX2" fmla="*/ 490537 w 2235993"/>
                <a:gd name="connsiteY2" fmla="*/ 478631 h 545306"/>
                <a:gd name="connsiteX3" fmla="*/ 466725 w 2235993"/>
                <a:gd name="connsiteY3" fmla="*/ 497681 h 545306"/>
                <a:gd name="connsiteX4" fmla="*/ 438150 w 2235993"/>
                <a:gd name="connsiteY4" fmla="*/ 516731 h 545306"/>
                <a:gd name="connsiteX5" fmla="*/ 409575 w 2235993"/>
                <a:gd name="connsiteY5" fmla="*/ 533400 h 545306"/>
                <a:gd name="connsiteX6" fmla="*/ 381000 w 2235993"/>
                <a:gd name="connsiteY6" fmla="*/ 542925 h 545306"/>
                <a:gd name="connsiteX7" fmla="*/ 354806 w 2235993"/>
                <a:gd name="connsiteY7" fmla="*/ 545306 h 545306"/>
                <a:gd name="connsiteX8" fmla="*/ 335756 w 2235993"/>
                <a:gd name="connsiteY8" fmla="*/ 540544 h 545306"/>
                <a:gd name="connsiteX9" fmla="*/ 307181 w 2235993"/>
                <a:gd name="connsiteY9" fmla="*/ 523875 h 545306"/>
                <a:gd name="connsiteX10" fmla="*/ 242887 w 2235993"/>
                <a:gd name="connsiteY10" fmla="*/ 476250 h 545306"/>
                <a:gd name="connsiteX11" fmla="*/ 169068 w 2235993"/>
                <a:gd name="connsiteY11" fmla="*/ 404813 h 545306"/>
                <a:gd name="connsiteX12" fmla="*/ 111918 w 2235993"/>
                <a:gd name="connsiteY12" fmla="*/ 342900 h 545306"/>
                <a:gd name="connsiteX13" fmla="*/ 73818 w 2235993"/>
                <a:gd name="connsiteY13" fmla="*/ 297656 h 545306"/>
                <a:gd name="connsiteX14" fmla="*/ 52387 w 2235993"/>
                <a:gd name="connsiteY14" fmla="*/ 264319 h 545306"/>
                <a:gd name="connsiteX15" fmla="*/ 35718 w 2235993"/>
                <a:gd name="connsiteY15" fmla="*/ 235744 h 545306"/>
                <a:gd name="connsiteX16" fmla="*/ 21431 w 2235993"/>
                <a:gd name="connsiteY16" fmla="*/ 202406 h 545306"/>
                <a:gd name="connsiteX17" fmla="*/ 11906 w 2235993"/>
                <a:gd name="connsiteY17" fmla="*/ 171450 h 545306"/>
                <a:gd name="connsiteX18" fmla="*/ 4762 w 2235993"/>
                <a:gd name="connsiteY18" fmla="*/ 145256 h 545306"/>
                <a:gd name="connsiteX19" fmla="*/ 0 w 2235993"/>
                <a:gd name="connsiteY19" fmla="*/ 109538 h 545306"/>
                <a:gd name="connsiteX20" fmla="*/ 4762 w 2235993"/>
                <a:gd name="connsiteY20" fmla="*/ 85725 h 545306"/>
                <a:gd name="connsiteX21" fmla="*/ 16668 w 2235993"/>
                <a:gd name="connsiteY21" fmla="*/ 71438 h 545306"/>
                <a:gd name="connsiteX22" fmla="*/ 30956 w 2235993"/>
                <a:gd name="connsiteY22" fmla="*/ 66675 h 545306"/>
                <a:gd name="connsiteX23" fmla="*/ 45243 w 2235993"/>
                <a:gd name="connsiteY23" fmla="*/ 71438 h 545306"/>
                <a:gd name="connsiteX24" fmla="*/ 61912 w 2235993"/>
                <a:gd name="connsiteY24" fmla="*/ 85725 h 545306"/>
                <a:gd name="connsiteX25" fmla="*/ 97631 w 2235993"/>
                <a:gd name="connsiteY25" fmla="*/ 121444 h 545306"/>
                <a:gd name="connsiteX26" fmla="*/ 130968 w 2235993"/>
                <a:gd name="connsiteY26" fmla="*/ 159544 h 545306"/>
                <a:gd name="connsiteX27" fmla="*/ 150018 w 2235993"/>
                <a:gd name="connsiteY27" fmla="*/ 178594 h 545306"/>
                <a:gd name="connsiteX28" fmla="*/ 178593 w 2235993"/>
                <a:gd name="connsiteY28" fmla="*/ 200025 h 545306"/>
                <a:gd name="connsiteX29" fmla="*/ 207168 w 2235993"/>
                <a:gd name="connsiteY29" fmla="*/ 214313 h 545306"/>
                <a:gd name="connsiteX30" fmla="*/ 242887 w 2235993"/>
                <a:gd name="connsiteY30" fmla="*/ 228600 h 545306"/>
                <a:gd name="connsiteX31" fmla="*/ 276225 w 2235993"/>
                <a:gd name="connsiteY31" fmla="*/ 233363 h 545306"/>
                <a:gd name="connsiteX32" fmla="*/ 381000 w 2235993"/>
                <a:gd name="connsiteY32" fmla="*/ 233363 h 545306"/>
                <a:gd name="connsiteX33" fmla="*/ 485775 w 2235993"/>
                <a:gd name="connsiteY33" fmla="*/ 230981 h 545306"/>
                <a:gd name="connsiteX34" fmla="*/ 552450 w 2235993"/>
                <a:gd name="connsiteY34" fmla="*/ 214313 h 545306"/>
                <a:gd name="connsiteX35" fmla="*/ 902493 w 2235993"/>
                <a:gd name="connsiteY35" fmla="*/ 166688 h 545306"/>
                <a:gd name="connsiteX36" fmla="*/ 1259681 w 2235993"/>
                <a:gd name="connsiteY36" fmla="*/ 119063 h 545306"/>
                <a:gd name="connsiteX37" fmla="*/ 1619250 w 2235993"/>
                <a:gd name="connsiteY37" fmla="*/ 73819 h 545306"/>
                <a:gd name="connsiteX38" fmla="*/ 1924050 w 2235993"/>
                <a:gd name="connsiteY38" fmla="*/ 33338 h 545306"/>
                <a:gd name="connsiteX39" fmla="*/ 2188368 w 2235993"/>
                <a:gd name="connsiteY39" fmla="*/ 0 h 545306"/>
                <a:gd name="connsiteX40" fmla="*/ 2235993 w 2235993"/>
                <a:gd name="connsiteY40" fmla="*/ 83344 h 545306"/>
                <a:gd name="connsiteX41" fmla="*/ 1959768 w 2235993"/>
                <a:gd name="connsiteY41" fmla="*/ 140494 h 545306"/>
                <a:gd name="connsiteX42" fmla="*/ 1716881 w 2235993"/>
                <a:gd name="connsiteY42" fmla="*/ 192881 h 545306"/>
                <a:gd name="connsiteX43" fmla="*/ 1438275 w 2235993"/>
                <a:gd name="connsiteY43" fmla="*/ 252413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235993" h="545306">
                  <a:moveTo>
                    <a:pt x="1438275" y="252413"/>
                  </a:moveTo>
                  <a:lnTo>
                    <a:pt x="973931" y="359569"/>
                  </a:lnTo>
                  <a:lnTo>
                    <a:pt x="490537" y="478631"/>
                  </a:lnTo>
                  <a:lnTo>
                    <a:pt x="466725" y="497681"/>
                  </a:lnTo>
                  <a:lnTo>
                    <a:pt x="438150" y="516731"/>
                  </a:lnTo>
                  <a:lnTo>
                    <a:pt x="409575" y="533400"/>
                  </a:lnTo>
                  <a:lnTo>
                    <a:pt x="381000" y="542925"/>
                  </a:lnTo>
                  <a:lnTo>
                    <a:pt x="354806" y="545306"/>
                  </a:lnTo>
                  <a:lnTo>
                    <a:pt x="335756" y="540544"/>
                  </a:lnTo>
                  <a:lnTo>
                    <a:pt x="307181" y="523875"/>
                  </a:lnTo>
                  <a:lnTo>
                    <a:pt x="242887" y="476250"/>
                  </a:lnTo>
                  <a:lnTo>
                    <a:pt x="169068" y="404813"/>
                  </a:lnTo>
                  <a:lnTo>
                    <a:pt x="111918" y="342900"/>
                  </a:lnTo>
                  <a:lnTo>
                    <a:pt x="73818" y="297656"/>
                  </a:lnTo>
                  <a:lnTo>
                    <a:pt x="52387" y="264319"/>
                  </a:lnTo>
                  <a:lnTo>
                    <a:pt x="35718" y="235744"/>
                  </a:lnTo>
                  <a:lnTo>
                    <a:pt x="21431" y="202406"/>
                  </a:lnTo>
                  <a:lnTo>
                    <a:pt x="11906" y="171450"/>
                  </a:lnTo>
                  <a:lnTo>
                    <a:pt x="4762" y="145256"/>
                  </a:lnTo>
                  <a:lnTo>
                    <a:pt x="0" y="109538"/>
                  </a:lnTo>
                  <a:lnTo>
                    <a:pt x="4762" y="85725"/>
                  </a:lnTo>
                  <a:lnTo>
                    <a:pt x="16668" y="71438"/>
                  </a:lnTo>
                  <a:lnTo>
                    <a:pt x="30956" y="66675"/>
                  </a:lnTo>
                  <a:lnTo>
                    <a:pt x="45243" y="71438"/>
                  </a:lnTo>
                  <a:lnTo>
                    <a:pt x="61912" y="85725"/>
                  </a:lnTo>
                  <a:lnTo>
                    <a:pt x="97631" y="121444"/>
                  </a:lnTo>
                  <a:lnTo>
                    <a:pt x="130968" y="159544"/>
                  </a:lnTo>
                  <a:lnTo>
                    <a:pt x="150018" y="178594"/>
                  </a:lnTo>
                  <a:lnTo>
                    <a:pt x="178593" y="200025"/>
                  </a:lnTo>
                  <a:lnTo>
                    <a:pt x="207168" y="214313"/>
                  </a:lnTo>
                  <a:lnTo>
                    <a:pt x="242887" y="228600"/>
                  </a:lnTo>
                  <a:lnTo>
                    <a:pt x="276225" y="233363"/>
                  </a:lnTo>
                  <a:lnTo>
                    <a:pt x="381000" y="233363"/>
                  </a:lnTo>
                  <a:lnTo>
                    <a:pt x="485775" y="230981"/>
                  </a:lnTo>
                  <a:lnTo>
                    <a:pt x="552450" y="214313"/>
                  </a:lnTo>
                  <a:lnTo>
                    <a:pt x="902493" y="166688"/>
                  </a:lnTo>
                  <a:lnTo>
                    <a:pt x="1259681" y="119063"/>
                  </a:lnTo>
                  <a:lnTo>
                    <a:pt x="1619250" y="73819"/>
                  </a:lnTo>
                  <a:lnTo>
                    <a:pt x="1924050" y="33338"/>
                  </a:lnTo>
                  <a:lnTo>
                    <a:pt x="2188368" y="0"/>
                  </a:lnTo>
                  <a:lnTo>
                    <a:pt x="2235993" y="83344"/>
                  </a:lnTo>
                  <a:lnTo>
                    <a:pt x="1959768" y="140494"/>
                  </a:lnTo>
                  <a:lnTo>
                    <a:pt x="1716881" y="192881"/>
                  </a:lnTo>
                  <a:lnTo>
                    <a:pt x="1438275" y="252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B37057BC-9097-4578-973D-14D1E110A09A}"/>
                </a:ext>
              </a:extLst>
            </p:cNvPr>
            <p:cNvSpPr/>
            <p:nvPr/>
          </p:nvSpPr>
          <p:spPr>
            <a:xfrm>
              <a:off x="6315075" y="4505325"/>
              <a:ext cx="819150" cy="1157288"/>
            </a:xfrm>
            <a:custGeom>
              <a:avLst/>
              <a:gdLst>
                <a:gd name="connsiteX0" fmla="*/ 464344 w 819150"/>
                <a:gd name="connsiteY0" fmla="*/ 828675 h 1157288"/>
                <a:gd name="connsiteX1" fmla="*/ 433388 w 819150"/>
                <a:gd name="connsiteY1" fmla="*/ 747713 h 1157288"/>
                <a:gd name="connsiteX2" fmla="*/ 395288 w 819150"/>
                <a:gd name="connsiteY2" fmla="*/ 659606 h 1157288"/>
                <a:gd name="connsiteX3" fmla="*/ 304800 w 819150"/>
                <a:gd name="connsiteY3" fmla="*/ 502444 h 1157288"/>
                <a:gd name="connsiteX4" fmla="*/ 219075 w 819150"/>
                <a:gd name="connsiteY4" fmla="*/ 354806 h 1157288"/>
                <a:gd name="connsiteX5" fmla="*/ 147638 w 819150"/>
                <a:gd name="connsiteY5" fmla="*/ 250031 h 1157288"/>
                <a:gd name="connsiteX6" fmla="*/ 80963 w 819150"/>
                <a:gd name="connsiteY6" fmla="*/ 152400 h 1157288"/>
                <a:gd name="connsiteX7" fmla="*/ 33338 w 819150"/>
                <a:gd name="connsiteY7" fmla="*/ 92869 h 1157288"/>
                <a:gd name="connsiteX8" fmla="*/ 19050 w 819150"/>
                <a:gd name="connsiteY8" fmla="*/ 76200 h 1157288"/>
                <a:gd name="connsiteX9" fmla="*/ 7144 w 819150"/>
                <a:gd name="connsiteY9" fmla="*/ 59531 h 1157288"/>
                <a:gd name="connsiteX10" fmla="*/ 0 w 819150"/>
                <a:gd name="connsiteY10" fmla="*/ 35719 h 1157288"/>
                <a:gd name="connsiteX11" fmla="*/ 0 w 819150"/>
                <a:gd name="connsiteY11" fmla="*/ 19050 h 1157288"/>
                <a:gd name="connsiteX12" fmla="*/ 4763 w 819150"/>
                <a:gd name="connsiteY12" fmla="*/ 7144 h 1157288"/>
                <a:gd name="connsiteX13" fmla="*/ 21431 w 819150"/>
                <a:gd name="connsiteY13" fmla="*/ 0 h 1157288"/>
                <a:gd name="connsiteX14" fmla="*/ 50006 w 819150"/>
                <a:gd name="connsiteY14" fmla="*/ 7144 h 1157288"/>
                <a:gd name="connsiteX15" fmla="*/ 88106 w 819150"/>
                <a:gd name="connsiteY15" fmla="*/ 35719 h 1157288"/>
                <a:gd name="connsiteX16" fmla="*/ 171450 w 819150"/>
                <a:gd name="connsiteY16" fmla="*/ 111919 h 1157288"/>
                <a:gd name="connsiteX17" fmla="*/ 269081 w 819150"/>
                <a:gd name="connsiteY17" fmla="*/ 200025 h 1157288"/>
                <a:gd name="connsiteX18" fmla="*/ 354806 w 819150"/>
                <a:gd name="connsiteY18" fmla="*/ 276225 h 1157288"/>
                <a:gd name="connsiteX19" fmla="*/ 428625 w 819150"/>
                <a:gd name="connsiteY19" fmla="*/ 347663 h 1157288"/>
                <a:gd name="connsiteX20" fmla="*/ 507206 w 819150"/>
                <a:gd name="connsiteY20" fmla="*/ 423863 h 1157288"/>
                <a:gd name="connsiteX21" fmla="*/ 578644 w 819150"/>
                <a:gd name="connsiteY21" fmla="*/ 502444 h 1157288"/>
                <a:gd name="connsiteX22" fmla="*/ 638175 w 819150"/>
                <a:gd name="connsiteY22" fmla="*/ 571500 h 1157288"/>
                <a:gd name="connsiteX23" fmla="*/ 695325 w 819150"/>
                <a:gd name="connsiteY23" fmla="*/ 652463 h 1157288"/>
                <a:gd name="connsiteX24" fmla="*/ 731044 w 819150"/>
                <a:gd name="connsiteY24" fmla="*/ 709613 h 1157288"/>
                <a:gd name="connsiteX25" fmla="*/ 754856 w 819150"/>
                <a:gd name="connsiteY25" fmla="*/ 757238 h 1157288"/>
                <a:gd name="connsiteX26" fmla="*/ 781050 w 819150"/>
                <a:gd name="connsiteY26" fmla="*/ 812006 h 1157288"/>
                <a:gd name="connsiteX27" fmla="*/ 804863 w 819150"/>
                <a:gd name="connsiteY27" fmla="*/ 869156 h 1157288"/>
                <a:gd name="connsiteX28" fmla="*/ 814388 w 819150"/>
                <a:gd name="connsiteY28" fmla="*/ 912019 h 1157288"/>
                <a:gd name="connsiteX29" fmla="*/ 819150 w 819150"/>
                <a:gd name="connsiteY29" fmla="*/ 954881 h 1157288"/>
                <a:gd name="connsiteX30" fmla="*/ 819150 w 819150"/>
                <a:gd name="connsiteY30" fmla="*/ 1009650 h 1157288"/>
                <a:gd name="connsiteX31" fmla="*/ 814388 w 819150"/>
                <a:gd name="connsiteY31" fmla="*/ 1042988 h 1157288"/>
                <a:gd name="connsiteX32" fmla="*/ 807244 w 819150"/>
                <a:gd name="connsiteY32" fmla="*/ 1071563 h 1157288"/>
                <a:gd name="connsiteX33" fmla="*/ 792956 w 819150"/>
                <a:gd name="connsiteY33" fmla="*/ 1102519 h 1157288"/>
                <a:gd name="connsiteX34" fmla="*/ 769144 w 819150"/>
                <a:gd name="connsiteY34" fmla="*/ 1133475 h 1157288"/>
                <a:gd name="connsiteX35" fmla="*/ 742950 w 819150"/>
                <a:gd name="connsiteY35" fmla="*/ 1147763 h 1157288"/>
                <a:gd name="connsiteX36" fmla="*/ 707231 w 819150"/>
                <a:gd name="connsiteY36" fmla="*/ 1157288 h 1157288"/>
                <a:gd name="connsiteX37" fmla="*/ 671513 w 819150"/>
                <a:gd name="connsiteY37" fmla="*/ 1157288 h 1157288"/>
                <a:gd name="connsiteX38" fmla="*/ 642938 w 819150"/>
                <a:gd name="connsiteY38" fmla="*/ 1152525 h 1157288"/>
                <a:gd name="connsiteX39" fmla="*/ 623888 w 819150"/>
                <a:gd name="connsiteY39" fmla="*/ 1145381 h 1157288"/>
                <a:gd name="connsiteX40" fmla="*/ 607219 w 819150"/>
                <a:gd name="connsiteY40" fmla="*/ 1135856 h 1157288"/>
                <a:gd name="connsiteX41" fmla="*/ 590550 w 819150"/>
                <a:gd name="connsiteY41" fmla="*/ 1119188 h 1157288"/>
                <a:gd name="connsiteX42" fmla="*/ 581025 w 819150"/>
                <a:gd name="connsiteY42" fmla="*/ 1100138 h 1157288"/>
                <a:gd name="connsiteX43" fmla="*/ 569119 w 819150"/>
                <a:gd name="connsiteY43" fmla="*/ 1064419 h 1157288"/>
                <a:gd name="connsiteX44" fmla="*/ 547688 w 819150"/>
                <a:gd name="connsiteY44" fmla="*/ 1023938 h 1157288"/>
                <a:gd name="connsiteX45" fmla="*/ 504825 w 819150"/>
                <a:gd name="connsiteY45" fmla="*/ 940594 h 1157288"/>
                <a:gd name="connsiteX46" fmla="*/ 464344 w 819150"/>
                <a:gd name="connsiteY46" fmla="*/ 828675 h 115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19150" h="1157288">
                  <a:moveTo>
                    <a:pt x="464344" y="828675"/>
                  </a:moveTo>
                  <a:lnTo>
                    <a:pt x="433388" y="747713"/>
                  </a:lnTo>
                  <a:lnTo>
                    <a:pt x="395288" y="659606"/>
                  </a:lnTo>
                  <a:lnTo>
                    <a:pt x="304800" y="502444"/>
                  </a:lnTo>
                  <a:lnTo>
                    <a:pt x="219075" y="354806"/>
                  </a:lnTo>
                  <a:lnTo>
                    <a:pt x="147638" y="250031"/>
                  </a:lnTo>
                  <a:lnTo>
                    <a:pt x="80963" y="152400"/>
                  </a:lnTo>
                  <a:lnTo>
                    <a:pt x="33338" y="92869"/>
                  </a:lnTo>
                  <a:lnTo>
                    <a:pt x="19050" y="76200"/>
                  </a:lnTo>
                  <a:lnTo>
                    <a:pt x="7144" y="59531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4763" y="7144"/>
                  </a:lnTo>
                  <a:lnTo>
                    <a:pt x="21431" y="0"/>
                  </a:lnTo>
                  <a:lnTo>
                    <a:pt x="50006" y="7144"/>
                  </a:lnTo>
                  <a:lnTo>
                    <a:pt x="88106" y="35719"/>
                  </a:lnTo>
                  <a:lnTo>
                    <a:pt x="171450" y="111919"/>
                  </a:lnTo>
                  <a:lnTo>
                    <a:pt x="269081" y="200025"/>
                  </a:lnTo>
                  <a:lnTo>
                    <a:pt x="354806" y="276225"/>
                  </a:lnTo>
                  <a:lnTo>
                    <a:pt x="428625" y="347663"/>
                  </a:lnTo>
                  <a:lnTo>
                    <a:pt x="507206" y="423863"/>
                  </a:lnTo>
                  <a:lnTo>
                    <a:pt x="578644" y="502444"/>
                  </a:lnTo>
                  <a:lnTo>
                    <a:pt x="638175" y="571500"/>
                  </a:lnTo>
                  <a:lnTo>
                    <a:pt x="695325" y="652463"/>
                  </a:lnTo>
                  <a:lnTo>
                    <a:pt x="731044" y="709613"/>
                  </a:lnTo>
                  <a:lnTo>
                    <a:pt x="754856" y="757238"/>
                  </a:lnTo>
                  <a:lnTo>
                    <a:pt x="781050" y="812006"/>
                  </a:lnTo>
                  <a:lnTo>
                    <a:pt x="804863" y="869156"/>
                  </a:lnTo>
                  <a:lnTo>
                    <a:pt x="814388" y="912019"/>
                  </a:lnTo>
                  <a:lnTo>
                    <a:pt x="819150" y="954881"/>
                  </a:lnTo>
                  <a:lnTo>
                    <a:pt x="819150" y="1009650"/>
                  </a:lnTo>
                  <a:lnTo>
                    <a:pt x="814388" y="1042988"/>
                  </a:lnTo>
                  <a:lnTo>
                    <a:pt x="807244" y="1071563"/>
                  </a:lnTo>
                  <a:lnTo>
                    <a:pt x="792956" y="1102519"/>
                  </a:lnTo>
                  <a:lnTo>
                    <a:pt x="769144" y="1133475"/>
                  </a:lnTo>
                  <a:lnTo>
                    <a:pt x="742950" y="1147763"/>
                  </a:lnTo>
                  <a:lnTo>
                    <a:pt x="707231" y="1157288"/>
                  </a:lnTo>
                  <a:lnTo>
                    <a:pt x="671513" y="1157288"/>
                  </a:lnTo>
                  <a:lnTo>
                    <a:pt x="642938" y="1152525"/>
                  </a:lnTo>
                  <a:lnTo>
                    <a:pt x="623888" y="1145381"/>
                  </a:lnTo>
                  <a:lnTo>
                    <a:pt x="607219" y="1135856"/>
                  </a:lnTo>
                  <a:lnTo>
                    <a:pt x="590550" y="1119188"/>
                  </a:lnTo>
                  <a:lnTo>
                    <a:pt x="581025" y="1100138"/>
                  </a:lnTo>
                  <a:lnTo>
                    <a:pt x="569119" y="1064419"/>
                  </a:lnTo>
                  <a:lnTo>
                    <a:pt x="547688" y="1023938"/>
                  </a:lnTo>
                  <a:lnTo>
                    <a:pt x="504825" y="940594"/>
                  </a:lnTo>
                  <a:lnTo>
                    <a:pt x="464344" y="828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9554" name="グループ化 1">
            <a:extLst>
              <a:ext uri="{FF2B5EF4-FFF2-40B4-BE49-F238E27FC236}">
                <a16:creationId xmlns:a16="http://schemas.microsoft.com/office/drawing/2014/main" id="{A2EA557E-6547-4D5D-BA1F-64BB2FA372C2}"/>
              </a:ext>
            </a:extLst>
          </p:cNvPr>
          <p:cNvGrpSpPr>
            <a:grpSpLocks/>
          </p:cNvGrpSpPr>
          <p:nvPr/>
        </p:nvGrpSpPr>
        <p:grpSpPr bwMode="auto">
          <a:xfrm>
            <a:off x="2728913" y="1400175"/>
            <a:ext cx="4471987" cy="4797425"/>
            <a:chOff x="2728913" y="1400175"/>
            <a:chExt cx="4471987" cy="4797425"/>
          </a:xfrm>
        </p:grpSpPr>
        <p:sp>
          <p:nvSpPr>
            <p:cNvPr id="137" name="フリーフォーム 136">
              <a:extLst>
                <a:ext uri="{FF2B5EF4-FFF2-40B4-BE49-F238E27FC236}">
                  <a16:creationId xmlns:a16="http://schemas.microsoft.com/office/drawing/2014/main" id="{7B2B22A4-E74E-4180-B129-AD2659B0F30E}"/>
                </a:ext>
              </a:extLst>
            </p:cNvPr>
            <p:cNvSpPr/>
            <p:nvPr/>
          </p:nvSpPr>
          <p:spPr>
            <a:xfrm>
              <a:off x="2886075" y="2097088"/>
              <a:ext cx="1117600" cy="374650"/>
            </a:xfrm>
            <a:custGeom>
              <a:avLst/>
              <a:gdLst>
                <a:gd name="connsiteX0" fmla="*/ 697706 w 1116806"/>
                <a:gd name="connsiteY0" fmla="*/ 76200 h 373857"/>
                <a:gd name="connsiteX1" fmla="*/ 942975 w 1116806"/>
                <a:gd name="connsiteY1" fmla="*/ 30957 h 373857"/>
                <a:gd name="connsiteX2" fmla="*/ 1109663 w 1116806"/>
                <a:gd name="connsiteY2" fmla="*/ 0 h 373857"/>
                <a:gd name="connsiteX3" fmla="*/ 1116806 w 1116806"/>
                <a:gd name="connsiteY3" fmla="*/ 176213 h 373857"/>
                <a:gd name="connsiteX4" fmla="*/ 942975 w 1116806"/>
                <a:gd name="connsiteY4" fmla="*/ 214313 h 373857"/>
                <a:gd name="connsiteX5" fmla="*/ 783431 w 1116806"/>
                <a:gd name="connsiteY5" fmla="*/ 252413 h 373857"/>
                <a:gd name="connsiteX6" fmla="*/ 676275 w 1116806"/>
                <a:gd name="connsiteY6" fmla="*/ 280988 h 373857"/>
                <a:gd name="connsiteX7" fmla="*/ 576263 w 1116806"/>
                <a:gd name="connsiteY7" fmla="*/ 314325 h 373857"/>
                <a:gd name="connsiteX8" fmla="*/ 504825 w 1116806"/>
                <a:gd name="connsiteY8" fmla="*/ 340519 h 373857"/>
                <a:gd name="connsiteX9" fmla="*/ 440531 w 1116806"/>
                <a:gd name="connsiteY9" fmla="*/ 361950 h 373857"/>
                <a:gd name="connsiteX10" fmla="*/ 390525 w 1116806"/>
                <a:gd name="connsiteY10" fmla="*/ 373857 h 373857"/>
                <a:gd name="connsiteX11" fmla="*/ 366713 w 1116806"/>
                <a:gd name="connsiteY11" fmla="*/ 373857 h 373857"/>
                <a:gd name="connsiteX12" fmla="*/ 338138 w 1116806"/>
                <a:gd name="connsiteY12" fmla="*/ 369094 h 373857"/>
                <a:gd name="connsiteX13" fmla="*/ 304800 w 1116806"/>
                <a:gd name="connsiteY13" fmla="*/ 357188 h 373857"/>
                <a:gd name="connsiteX14" fmla="*/ 254794 w 1116806"/>
                <a:gd name="connsiteY14" fmla="*/ 321469 h 373857"/>
                <a:gd name="connsiteX15" fmla="*/ 176213 w 1116806"/>
                <a:gd name="connsiteY15" fmla="*/ 254794 h 373857"/>
                <a:gd name="connsiteX16" fmla="*/ 83344 w 1116806"/>
                <a:gd name="connsiteY16" fmla="*/ 157163 h 373857"/>
                <a:gd name="connsiteX17" fmla="*/ 11906 w 1116806"/>
                <a:gd name="connsiteY17" fmla="*/ 66675 h 373857"/>
                <a:gd name="connsiteX18" fmla="*/ 0 w 1116806"/>
                <a:gd name="connsiteY18" fmla="*/ 40482 h 373857"/>
                <a:gd name="connsiteX19" fmla="*/ 0 w 1116806"/>
                <a:gd name="connsiteY19" fmla="*/ 28575 h 373857"/>
                <a:gd name="connsiteX20" fmla="*/ 7144 w 1116806"/>
                <a:gd name="connsiteY20" fmla="*/ 14288 h 373857"/>
                <a:gd name="connsiteX21" fmla="*/ 19050 w 1116806"/>
                <a:gd name="connsiteY21" fmla="*/ 11907 h 373857"/>
                <a:gd name="connsiteX22" fmla="*/ 35719 w 1116806"/>
                <a:gd name="connsiteY22" fmla="*/ 11907 h 373857"/>
                <a:gd name="connsiteX23" fmla="*/ 47625 w 1116806"/>
                <a:gd name="connsiteY23" fmla="*/ 14288 h 373857"/>
                <a:gd name="connsiteX24" fmla="*/ 76200 w 1116806"/>
                <a:gd name="connsiteY24" fmla="*/ 35719 h 373857"/>
                <a:gd name="connsiteX25" fmla="*/ 126206 w 1116806"/>
                <a:gd name="connsiteY25" fmla="*/ 80963 h 373857"/>
                <a:gd name="connsiteX26" fmla="*/ 142875 w 1116806"/>
                <a:gd name="connsiteY26" fmla="*/ 92869 h 373857"/>
                <a:gd name="connsiteX27" fmla="*/ 171450 w 1116806"/>
                <a:gd name="connsiteY27" fmla="*/ 109538 h 373857"/>
                <a:gd name="connsiteX28" fmla="*/ 190500 w 1116806"/>
                <a:gd name="connsiteY28" fmla="*/ 119063 h 373857"/>
                <a:gd name="connsiteX29" fmla="*/ 219075 w 1116806"/>
                <a:gd name="connsiteY29" fmla="*/ 126207 h 373857"/>
                <a:gd name="connsiteX30" fmla="*/ 250031 w 1116806"/>
                <a:gd name="connsiteY30" fmla="*/ 128588 h 373857"/>
                <a:gd name="connsiteX31" fmla="*/ 311944 w 1116806"/>
                <a:gd name="connsiteY31" fmla="*/ 126207 h 373857"/>
                <a:gd name="connsiteX32" fmla="*/ 435769 w 1116806"/>
                <a:gd name="connsiteY32" fmla="*/ 114300 h 373857"/>
                <a:gd name="connsiteX33" fmla="*/ 697706 w 1116806"/>
                <a:gd name="connsiteY33" fmla="*/ 76200 h 373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16806" h="373857">
                  <a:moveTo>
                    <a:pt x="697706" y="76200"/>
                  </a:moveTo>
                  <a:lnTo>
                    <a:pt x="942975" y="30957"/>
                  </a:lnTo>
                  <a:lnTo>
                    <a:pt x="1109663" y="0"/>
                  </a:lnTo>
                  <a:lnTo>
                    <a:pt x="1116806" y="176213"/>
                  </a:lnTo>
                  <a:lnTo>
                    <a:pt x="942975" y="214313"/>
                  </a:lnTo>
                  <a:lnTo>
                    <a:pt x="783431" y="252413"/>
                  </a:lnTo>
                  <a:lnTo>
                    <a:pt x="676275" y="280988"/>
                  </a:lnTo>
                  <a:lnTo>
                    <a:pt x="576263" y="314325"/>
                  </a:lnTo>
                  <a:lnTo>
                    <a:pt x="504825" y="340519"/>
                  </a:lnTo>
                  <a:lnTo>
                    <a:pt x="440531" y="361950"/>
                  </a:lnTo>
                  <a:lnTo>
                    <a:pt x="390525" y="373857"/>
                  </a:lnTo>
                  <a:lnTo>
                    <a:pt x="366713" y="373857"/>
                  </a:lnTo>
                  <a:lnTo>
                    <a:pt x="338138" y="369094"/>
                  </a:lnTo>
                  <a:lnTo>
                    <a:pt x="304800" y="357188"/>
                  </a:lnTo>
                  <a:lnTo>
                    <a:pt x="254794" y="321469"/>
                  </a:lnTo>
                  <a:lnTo>
                    <a:pt x="176213" y="254794"/>
                  </a:lnTo>
                  <a:lnTo>
                    <a:pt x="83344" y="157163"/>
                  </a:lnTo>
                  <a:lnTo>
                    <a:pt x="11906" y="66675"/>
                  </a:lnTo>
                  <a:lnTo>
                    <a:pt x="0" y="40482"/>
                  </a:lnTo>
                  <a:lnTo>
                    <a:pt x="0" y="28575"/>
                  </a:lnTo>
                  <a:lnTo>
                    <a:pt x="7144" y="14288"/>
                  </a:lnTo>
                  <a:lnTo>
                    <a:pt x="19050" y="11907"/>
                  </a:lnTo>
                  <a:lnTo>
                    <a:pt x="35719" y="11907"/>
                  </a:lnTo>
                  <a:lnTo>
                    <a:pt x="47625" y="14288"/>
                  </a:lnTo>
                  <a:lnTo>
                    <a:pt x="76200" y="35719"/>
                  </a:lnTo>
                  <a:lnTo>
                    <a:pt x="126206" y="80963"/>
                  </a:lnTo>
                  <a:lnTo>
                    <a:pt x="142875" y="92869"/>
                  </a:lnTo>
                  <a:lnTo>
                    <a:pt x="171450" y="109538"/>
                  </a:lnTo>
                  <a:lnTo>
                    <a:pt x="190500" y="119063"/>
                  </a:lnTo>
                  <a:lnTo>
                    <a:pt x="219075" y="126207"/>
                  </a:lnTo>
                  <a:lnTo>
                    <a:pt x="250031" y="128588"/>
                  </a:lnTo>
                  <a:lnTo>
                    <a:pt x="311944" y="126207"/>
                  </a:lnTo>
                  <a:lnTo>
                    <a:pt x="435769" y="114300"/>
                  </a:lnTo>
                  <a:lnTo>
                    <a:pt x="697706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4" name="フリーフォーム 143">
              <a:extLst>
                <a:ext uri="{FF2B5EF4-FFF2-40B4-BE49-F238E27FC236}">
                  <a16:creationId xmlns:a16="http://schemas.microsoft.com/office/drawing/2014/main" id="{D277EF36-2461-4E63-9A38-2BAE28B28174}"/>
                </a:ext>
              </a:extLst>
            </p:cNvPr>
            <p:cNvSpPr/>
            <p:nvPr/>
          </p:nvSpPr>
          <p:spPr>
            <a:xfrm rot="16200000">
              <a:off x="2576512" y="4476751"/>
              <a:ext cx="2886075" cy="425450"/>
            </a:xfrm>
            <a:custGeom>
              <a:avLst/>
              <a:gdLst>
                <a:gd name="connsiteX0" fmla="*/ 1678781 w 2886075"/>
                <a:gd name="connsiteY0" fmla="*/ 180975 h 426244"/>
                <a:gd name="connsiteX1" fmla="*/ 1326356 w 2886075"/>
                <a:gd name="connsiteY1" fmla="*/ 159544 h 426244"/>
                <a:gd name="connsiteX2" fmla="*/ 1002506 w 2886075"/>
                <a:gd name="connsiteY2" fmla="*/ 133350 h 426244"/>
                <a:gd name="connsiteX3" fmla="*/ 814387 w 2886075"/>
                <a:gd name="connsiteY3" fmla="*/ 116681 h 426244"/>
                <a:gd name="connsiteX4" fmla="*/ 678656 w 2886075"/>
                <a:gd name="connsiteY4" fmla="*/ 100012 h 426244"/>
                <a:gd name="connsiteX5" fmla="*/ 511969 w 2886075"/>
                <a:gd name="connsiteY5" fmla="*/ 69056 h 426244"/>
                <a:gd name="connsiteX6" fmla="*/ 445294 w 2886075"/>
                <a:gd name="connsiteY6" fmla="*/ 73819 h 426244"/>
                <a:gd name="connsiteX7" fmla="*/ 285750 w 2886075"/>
                <a:gd name="connsiteY7" fmla="*/ 90487 h 426244"/>
                <a:gd name="connsiteX8" fmla="*/ 173831 w 2886075"/>
                <a:gd name="connsiteY8" fmla="*/ 107156 h 426244"/>
                <a:gd name="connsiteX9" fmla="*/ 100012 w 2886075"/>
                <a:gd name="connsiteY9" fmla="*/ 126206 h 426244"/>
                <a:gd name="connsiteX10" fmla="*/ 40481 w 2886075"/>
                <a:gd name="connsiteY10" fmla="*/ 147637 h 426244"/>
                <a:gd name="connsiteX11" fmla="*/ 16669 w 2886075"/>
                <a:gd name="connsiteY11" fmla="*/ 159544 h 426244"/>
                <a:gd name="connsiteX12" fmla="*/ 4762 w 2886075"/>
                <a:gd name="connsiteY12" fmla="*/ 173831 h 426244"/>
                <a:gd name="connsiteX13" fmla="*/ 0 w 2886075"/>
                <a:gd name="connsiteY13" fmla="*/ 200025 h 426244"/>
                <a:gd name="connsiteX14" fmla="*/ 7144 w 2886075"/>
                <a:gd name="connsiteY14" fmla="*/ 235744 h 426244"/>
                <a:gd name="connsiteX15" fmla="*/ 19050 w 2886075"/>
                <a:gd name="connsiteY15" fmla="*/ 261937 h 426244"/>
                <a:gd name="connsiteX16" fmla="*/ 30956 w 2886075"/>
                <a:gd name="connsiteY16" fmla="*/ 278606 h 426244"/>
                <a:gd name="connsiteX17" fmla="*/ 45244 w 2886075"/>
                <a:gd name="connsiteY17" fmla="*/ 292894 h 426244"/>
                <a:gd name="connsiteX18" fmla="*/ 69056 w 2886075"/>
                <a:gd name="connsiteY18" fmla="*/ 309562 h 426244"/>
                <a:gd name="connsiteX19" fmla="*/ 104775 w 2886075"/>
                <a:gd name="connsiteY19" fmla="*/ 330994 h 426244"/>
                <a:gd name="connsiteX20" fmla="*/ 130969 w 2886075"/>
                <a:gd name="connsiteY20" fmla="*/ 342900 h 426244"/>
                <a:gd name="connsiteX21" fmla="*/ 166687 w 2886075"/>
                <a:gd name="connsiteY21" fmla="*/ 352425 h 426244"/>
                <a:gd name="connsiteX22" fmla="*/ 204787 w 2886075"/>
                <a:gd name="connsiteY22" fmla="*/ 357187 h 426244"/>
                <a:gd name="connsiteX23" fmla="*/ 311944 w 2886075"/>
                <a:gd name="connsiteY23" fmla="*/ 359569 h 426244"/>
                <a:gd name="connsiteX24" fmla="*/ 497681 w 2886075"/>
                <a:gd name="connsiteY24" fmla="*/ 361950 h 426244"/>
                <a:gd name="connsiteX25" fmla="*/ 769144 w 2886075"/>
                <a:gd name="connsiteY25" fmla="*/ 373856 h 426244"/>
                <a:gd name="connsiteX26" fmla="*/ 1019175 w 2886075"/>
                <a:gd name="connsiteY26" fmla="*/ 385762 h 426244"/>
                <a:gd name="connsiteX27" fmla="*/ 1331119 w 2886075"/>
                <a:gd name="connsiteY27" fmla="*/ 404812 h 426244"/>
                <a:gd name="connsiteX28" fmla="*/ 1478756 w 2886075"/>
                <a:gd name="connsiteY28" fmla="*/ 404812 h 426244"/>
                <a:gd name="connsiteX29" fmla="*/ 1635919 w 2886075"/>
                <a:gd name="connsiteY29" fmla="*/ 409575 h 426244"/>
                <a:gd name="connsiteX30" fmla="*/ 1924050 w 2886075"/>
                <a:gd name="connsiteY30" fmla="*/ 421481 h 426244"/>
                <a:gd name="connsiteX31" fmla="*/ 2033587 w 2886075"/>
                <a:gd name="connsiteY31" fmla="*/ 426244 h 426244"/>
                <a:gd name="connsiteX32" fmla="*/ 2255044 w 2886075"/>
                <a:gd name="connsiteY32" fmla="*/ 426244 h 426244"/>
                <a:gd name="connsiteX33" fmla="*/ 2605087 w 2886075"/>
                <a:gd name="connsiteY33" fmla="*/ 423862 h 426244"/>
                <a:gd name="connsiteX34" fmla="*/ 2633662 w 2886075"/>
                <a:gd name="connsiteY34" fmla="*/ 423862 h 426244"/>
                <a:gd name="connsiteX35" fmla="*/ 2747962 w 2886075"/>
                <a:gd name="connsiteY35" fmla="*/ 354806 h 426244"/>
                <a:gd name="connsiteX36" fmla="*/ 2771775 w 2886075"/>
                <a:gd name="connsiteY36" fmla="*/ 328612 h 426244"/>
                <a:gd name="connsiteX37" fmla="*/ 2805112 w 2886075"/>
                <a:gd name="connsiteY37" fmla="*/ 273844 h 426244"/>
                <a:gd name="connsiteX38" fmla="*/ 2828925 w 2886075"/>
                <a:gd name="connsiteY38" fmla="*/ 223837 h 426244"/>
                <a:gd name="connsiteX39" fmla="*/ 2850356 w 2886075"/>
                <a:gd name="connsiteY39" fmla="*/ 169069 h 426244"/>
                <a:gd name="connsiteX40" fmla="*/ 2871787 w 2886075"/>
                <a:gd name="connsiteY40" fmla="*/ 104775 h 426244"/>
                <a:gd name="connsiteX41" fmla="*/ 2886075 w 2886075"/>
                <a:gd name="connsiteY41" fmla="*/ 50006 h 426244"/>
                <a:gd name="connsiteX42" fmla="*/ 2886075 w 2886075"/>
                <a:gd name="connsiteY42" fmla="*/ 30956 h 426244"/>
                <a:gd name="connsiteX43" fmla="*/ 2881312 w 2886075"/>
                <a:gd name="connsiteY43" fmla="*/ 14287 h 426244"/>
                <a:gd name="connsiteX44" fmla="*/ 2874169 w 2886075"/>
                <a:gd name="connsiteY44" fmla="*/ 7144 h 426244"/>
                <a:gd name="connsiteX45" fmla="*/ 2862262 w 2886075"/>
                <a:gd name="connsiteY45" fmla="*/ 0 h 426244"/>
                <a:gd name="connsiteX46" fmla="*/ 2845594 w 2886075"/>
                <a:gd name="connsiteY46" fmla="*/ 0 h 426244"/>
                <a:gd name="connsiteX47" fmla="*/ 2819400 w 2886075"/>
                <a:gd name="connsiteY47" fmla="*/ 4762 h 426244"/>
                <a:gd name="connsiteX48" fmla="*/ 2800350 w 2886075"/>
                <a:gd name="connsiteY48" fmla="*/ 19050 h 426244"/>
                <a:gd name="connsiteX49" fmla="*/ 2769394 w 2886075"/>
                <a:gd name="connsiteY49" fmla="*/ 50006 h 426244"/>
                <a:gd name="connsiteX50" fmla="*/ 2728912 w 2886075"/>
                <a:gd name="connsiteY50" fmla="*/ 83344 h 426244"/>
                <a:gd name="connsiteX51" fmla="*/ 2662237 w 2886075"/>
                <a:gd name="connsiteY51" fmla="*/ 133350 h 426244"/>
                <a:gd name="connsiteX52" fmla="*/ 2566987 w 2886075"/>
                <a:gd name="connsiteY52" fmla="*/ 180975 h 426244"/>
                <a:gd name="connsiteX53" fmla="*/ 2505075 w 2886075"/>
                <a:gd name="connsiteY53" fmla="*/ 202406 h 426244"/>
                <a:gd name="connsiteX54" fmla="*/ 2409825 w 2886075"/>
                <a:gd name="connsiteY54" fmla="*/ 204787 h 426244"/>
                <a:gd name="connsiteX55" fmla="*/ 2138362 w 2886075"/>
                <a:gd name="connsiteY55" fmla="*/ 200025 h 426244"/>
                <a:gd name="connsiteX56" fmla="*/ 1869281 w 2886075"/>
                <a:gd name="connsiteY56" fmla="*/ 190500 h 426244"/>
                <a:gd name="connsiteX57" fmla="*/ 1678781 w 2886075"/>
                <a:gd name="connsiteY57" fmla="*/ 180975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886075" h="426244">
                  <a:moveTo>
                    <a:pt x="1678781" y="180975"/>
                  </a:moveTo>
                  <a:lnTo>
                    <a:pt x="1326356" y="159544"/>
                  </a:lnTo>
                  <a:lnTo>
                    <a:pt x="1002506" y="133350"/>
                  </a:lnTo>
                  <a:lnTo>
                    <a:pt x="814387" y="116681"/>
                  </a:lnTo>
                  <a:lnTo>
                    <a:pt x="678656" y="100012"/>
                  </a:lnTo>
                  <a:lnTo>
                    <a:pt x="511969" y="69056"/>
                  </a:lnTo>
                  <a:lnTo>
                    <a:pt x="445294" y="73819"/>
                  </a:lnTo>
                  <a:lnTo>
                    <a:pt x="285750" y="90487"/>
                  </a:lnTo>
                  <a:lnTo>
                    <a:pt x="173831" y="107156"/>
                  </a:lnTo>
                  <a:lnTo>
                    <a:pt x="100012" y="126206"/>
                  </a:lnTo>
                  <a:lnTo>
                    <a:pt x="40481" y="147637"/>
                  </a:lnTo>
                  <a:lnTo>
                    <a:pt x="16669" y="159544"/>
                  </a:lnTo>
                  <a:lnTo>
                    <a:pt x="4762" y="173831"/>
                  </a:lnTo>
                  <a:lnTo>
                    <a:pt x="0" y="200025"/>
                  </a:lnTo>
                  <a:lnTo>
                    <a:pt x="7144" y="235744"/>
                  </a:lnTo>
                  <a:lnTo>
                    <a:pt x="19050" y="261937"/>
                  </a:lnTo>
                  <a:lnTo>
                    <a:pt x="30956" y="278606"/>
                  </a:lnTo>
                  <a:lnTo>
                    <a:pt x="45244" y="292894"/>
                  </a:lnTo>
                  <a:lnTo>
                    <a:pt x="69056" y="309562"/>
                  </a:lnTo>
                  <a:lnTo>
                    <a:pt x="104775" y="330994"/>
                  </a:lnTo>
                  <a:lnTo>
                    <a:pt x="130969" y="342900"/>
                  </a:lnTo>
                  <a:lnTo>
                    <a:pt x="166687" y="352425"/>
                  </a:lnTo>
                  <a:lnTo>
                    <a:pt x="204787" y="357187"/>
                  </a:lnTo>
                  <a:lnTo>
                    <a:pt x="311944" y="359569"/>
                  </a:lnTo>
                  <a:lnTo>
                    <a:pt x="497681" y="361950"/>
                  </a:lnTo>
                  <a:lnTo>
                    <a:pt x="769144" y="373856"/>
                  </a:lnTo>
                  <a:lnTo>
                    <a:pt x="1019175" y="385762"/>
                  </a:lnTo>
                  <a:lnTo>
                    <a:pt x="1331119" y="404812"/>
                  </a:lnTo>
                  <a:lnTo>
                    <a:pt x="1478756" y="404812"/>
                  </a:lnTo>
                  <a:lnTo>
                    <a:pt x="1635919" y="409575"/>
                  </a:lnTo>
                  <a:lnTo>
                    <a:pt x="1924050" y="421481"/>
                  </a:lnTo>
                  <a:lnTo>
                    <a:pt x="2033587" y="426244"/>
                  </a:lnTo>
                  <a:lnTo>
                    <a:pt x="2255044" y="426244"/>
                  </a:lnTo>
                  <a:lnTo>
                    <a:pt x="2605087" y="423862"/>
                  </a:lnTo>
                  <a:lnTo>
                    <a:pt x="2633662" y="423862"/>
                  </a:lnTo>
                  <a:lnTo>
                    <a:pt x="2747962" y="354806"/>
                  </a:lnTo>
                  <a:lnTo>
                    <a:pt x="2771775" y="328612"/>
                  </a:lnTo>
                  <a:lnTo>
                    <a:pt x="2805112" y="273844"/>
                  </a:lnTo>
                  <a:lnTo>
                    <a:pt x="2828925" y="223837"/>
                  </a:lnTo>
                  <a:lnTo>
                    <a:pt x="2850356" y="169069"/>
                  </a:lnTo>
                  <a:lnTo>
                    <a:pt x="2871787" y="104775"/>
                  </a:lnTo>
                  <a:lnTo>
                    <a:pt x="2886075" y="50006"/>
                  </a:lnTo>
                  <a:lnTo>
                    <a:pt x="2886075" y="30956"/>
                  </a:lnTo>
                  <a:lnTo>
                    <a:pt x="2881312" y="14287"/>
                  </a:lnTo>
                  <a:lnTo>
                    <a:pt x="2874169" y="7144"/>
                  </a:lnTo>
                  <a:lnTo>
                    <a:pt x="2862262" y="0"/>
                  </a:lnTo>
                  <a:lnTo>
                    <a:pt x="2845594" y="0"/>
                  </a:lnTo>
                  <a:lnTo>
                    <a:pt x="2819400" y="4762"/>
                  </a:lnTo>
                  <a:lnTo>
                    <a:pt x="2800350" y="19050"/>
                  </a:lnTo>
                  <a:lnTo>
                    <a:pt x="2769394" y="50006"/>
                  </a:lnTo>
                  <a:lnTo>
                    <a:pt x="2728912" y="83344"/>
                  </a:lnTo>
                  <a:lnTo>
                    <a:pt x="2662237" y="133350"/>
                  </a:lnTo>
                  <a:lnTo>
                    <a:pt x="2566987" y="180975"/>
                  </a:lnTo>
                  <a:lnTo>
                    <a:pt x="2505075" y="202406"/>
                  </a:lnTo>
                  <a:lnTo>
                    <a:pt x="2409825" y="204787"/>
                  </a:lnTo>
                  <a:lnTo>
                    <a:pt x="2138362" y="200025"/>
                  </a:lnTo>
                  <a:lnTo>
                    <a:pt x="1869281" y="190500"/>
                  </a:lnTo>
                  <a:lnTo>
                    <a:pt x="1678781" y="180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8" name="フリーフォーム 137">
              <a:extLst>
                <a:ext uri="{FF2B5EF4-FFF2-40B4-BE49-F238E27FC236}">
                  <a16:creationId xmlns:a16="http://schemas.microsoft.com/office/drawing/2014/main" id="{44450AC3-FCF7-4BBD-B341-D1DBB712C755}"/>
                </a:ext>
              </a:extLst>
            </p:cNvPr>
            <p:cNvSpPr/>
            <p:nvPr/>
          </p:nvSpPr>
          <p:spPr>
            <a:xfrm>
              <a:off x="3713163" y="1419225"/>
              <a:ext cx="515937" cy="1541463"/>
            </a:xfrm>
            <a:custGeom>
              <a:avLst/>
              <a:gdLst>
                <a:gd name="connsiteX0" fmla="*/ 204787 w 516731"/>
                <a:gd name="connsiteY0" fmla="*/ 519113 h 1540669"/>
                <a:gd name="connsiteX1" fmla="*/ 207169 w 516731"/>
                <a:gd name="connsiteY1" fmla="*/ 716756 h 1540669"/>
                <a:gd name="connsiteX2" fmla="*/ 207169 w 516731"/>
                <a:gd name="connsiteY2" fmla="*/ 900113 h 1540669"/>
                <a:gd name="connsiteX3" fmla="*/ 219075 w 516731"/>
                <a:gd name="connsiteY3" fmla="*/ 1190625 h 1540669"/>
                <a:gd name="connsiteX4" fmla="*/ 235744 w 516731"/>
                <a:gd name="connsiteY4" fmla="*/ 1540669 h 1540669"/>
                <a:gd name="connsiteX5" fmla="*/ 452437 w 516731"/>
                <a:gd name="connsiteY5" fmla="*/ 1433513 h 1540669"/>
                <a:gd name="connsiteX6" fmla="*/ 452437 w 516731"/>
                <a:gd name="connsiteY6" fmla="*/ 1123950 h 1540669"/>
                <a:gd name="connsiteX7" fmla="*/ 452437 w 516731"/>
                <a:gd name="connsiteY7" fmla="*/ 940594 h 1540669"/>
                <a:gd name="connsiteX8" fmla="*/ 452437 w 516731"/>
                <a:gd name="connsiteY8" fmla="*/ 783431 h 1540669"/>
                <a:gd name="connsiteX9" fmla="*/ 450056 w 516731"/>
                <a:gd name="connsiteY9" fmla="*/ 650081 h 1540669"/>
                <a:gd name="connsiteX10" fmla="*/ 452437 w 516731"/>
                <a:gd name="connsiteY10" fmla="*/ 564356 h 1540669"/>
                <a:gd name="connsiteX11" fmla="*/ 454819 w 516731"/>
                <a:gd name="connsiteY11" fmla="*/ 531019 h 1540669"/>
                <a:gd name="connsiteX12" fmla="*/ 464344 w 516731"/>
                <a:gd name="connsiteY12" fmla="*/ 466725 h 1540669"/>
                <a:gd name="connsiteX13" fmla="*/ 481012 w 516731"/>
                <a:gd name="connsiteY13" fmla="*/ 392906 h 1540669"/>
                <a:gd name="connsiteX14" fmla="*/ 502444 w 516731"/>
                <a:gd name="connsiteY14" fmla="*/ 319088 h 1540669"/>
                <a:gd name="connsiteX15" fmla="*/ 514350 w 516731"/>
                <a:gd name="connsiteY15" fmla="*/ 271463 h 1540669"/>
                <a:gd name="connsiteX16" fmla="*/ 516731 w 516731"/>
                <a:gd name="connsiteY16" fmla="*/ 250031 h 1540669"/>
                <a:gd name="connsiteX17" fmla="*/ 514350 w 516731"/>
                <a:gd name="connsiteY17" fmla="*/ 233363 h 1540669"/>
                <a:gd name="connsiteX18" fmla="*/ 504825 w 516731"/>
                <a:gd name="connsiteY18" fmla="*/ 216694 h 1540669"/>
                <a:gd name="connsiteX19" fmla="*/ 488156 w 516731"/>
                <a:gd name="connsiteY19" fmla="*/ 207169 h 1540669"/>
                <a:gd name="connsiteX20" fmla="*/ 457200 w 516731"/>
                <a:gd name="connsiteY20" fmla="*/ 188119 h 1540669"/>
                <a:gd name="connsiteX21" fmla="*/ 414337 w 516731"/>
                <a:gd name="connsiteY21" fmla="*/ 154781 h 1540669"/>
                <a:gd name="connsiteX22" fmla="*/ 357187 w 516731"/>
                <a:gd name="connsiteY22" fmla="*/ 121444 h 1540669"/>
                <a:gd name="connsiteX23" fmla="*/ 311944 w 516731"/>
                <a:gd name="connsiteY23" fmla="*/ 95250 h 1540669"/>
                <a:gd name="connsiteX24" fmla="*/ 264319 w 516731"/>
                <a:gd name="connsiteY24" fmla="*/ 71438 h 1540669"/>
                <a:gd name="connsiteX25" fmla="*/ 178594 w 516731"/>
                <a:gd name="connsiteY25" fmla="*/ 35719 h 1540669"/>
                <a:gd name="connsiteX26" fmla="*/ 114300 w 516731"/>
                <a:gd name="connsiteY26" fmla="*/ 16669 h 1540669"/>
                <a:gd name="connsiteX27" fmla="*/ 50006 w 516731"/>
                <a:gd name="connsiteY27" fmla="*/ 0 h 1540669"/>
                <a:gd name="connsiteX28" fmla="*/ 33337 w 516731"/>
                <a:gd name="connsiteY28" fmla="*/ 0 h 1540669"/>
                <a:gd name="connsiteX29" fmla="*/ 14287 w 516731"/>
                <a:gd name="connsiteY29" fmla="*/ 4763 h 1540669"/>
                <a:gd name="connsiteX30" fmla="*/ 4762 w 516731"/>
                <a:gd name="connsiteY30" fmla="*/ 9525 h 1540669"/>
                <a:gd name="connsiteX31" fmla="*/ 0 w 516731"/>
                <a:gd name="connsiteY31" fmla="*/ 14288 h 1540669"/>
                <a:gd name="connsiteX32" fmla="*/ 0 w 516731"/>
                <a:gd name="connsiteY32" fmla="*/ 26194 h 1540669"/>
                <a:gd name="connsiteX33" fmla="*/ 4762 w 516731"/>
                <a:gd name="connsiteY33" fmla="*/ 35719 h 1540669"/>
                <a:gd name="connsiteX34" fmla="*/ 16669 w 516731"/>
                <a:gd name="connsiteY34" fmla="*/ 50006 h 1540669"/>
                <a:gd name="connsiteX35" fmla="*/ 38100 w 516731"/>
                <a:gd name="connsiteY35" fmla="*/ 71438 h 1540669"/>
                <a:gd name="connsiteX36" fmla="*/ 92869 w 516731"/>
                <a:gd name="connsiteY36" fmla="*/ 121444 h 1540669"/>
                <a:gd name="connsiteX37" fmla="*/ 147637 w 516731"/>
                <a:gd name="connsiteY37" fmla="*/ 166688 h 1540669"/>
                <a:gd name="connsiteX38" fmla="*/ 178594 w 516731"/>
                <a:gd name="connsiteY38" fmla="*/ 195263 h 1540669"/>
                <a:gd name="connsiteX39" fmla="*/ 190500 w 516731"/>
                <a:gd name="connsiteY39" fmla="*/ 209550 h 1540669"/>
                <a:gd name="connsiteX40" fmla="*/ 197644 w 516731"/>
                <a:gd name="connsiteY40" fmla="*/ 226219 h 1540669"/>
                <a:gd name="connsiteX41" fmla="*/ 202406 w 516731"/>
                <a:gd name="connsiteY41" fmla="*/ 250031 h 1540669"/>
                <a:gd name="connsiteX42" fmla="*/ 207169 w 516731"/>
                <a:gd name="connsiteY42" fmla="*/ 319088 h 1540669"/>
                <a:gd name="connsiteX43" fmla="*/ 204787 w 516731"/>
                <a:gd name="connsiteY43" fmla="*/ 519113 h 154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16731" h="1540669">
                  <a:moveTo>
                    <a:pt x="204787" y="519113"/>
                  </a:moveTo>
                  <a:lnTo>
                    <a:pt x="207169" y="716756"/>
                  </a:lnTo>
                  <a:lnTo>
                    <a:pt x="207169" y="900113"/>
                  </a:lnTo>
                  <a:lnTo>
                    <a:pt x="219075" y="1190625"/>
                  </a:lnTo>
                  <a:lnTo>
                    <a:pt x="235744" y="1540669"/>
                  </a:lnTo>
                  <a:lnTo>
                    <a:pt x="452437" y="1433513"/>
                  </a:lnTo>
                  <a:lnTo>
                    <a:pt x="452437" y="1123950"/>
                  </a:lnTo>
                  <a:lnTo>
                    <a:pt x="452437" y="940594"/>
                  </a:lnTo>
                  <a:lnTo>
                    <a:pt x="452437" y="783431"/>
                  </a:lnTo>
                  <a:cubicBezTo>
                    <a:pt x="451643" y="738981"/>
                    <a:pt x="450850" y="694531"/>
                    <a:pt x="450056" y="650081"/>
                  </a:cubicBezTo>
                  <a:cubicBezTo>
                    <a:pt x="450850" y="621506"/>
                    <a:pt x="451643" y="592931"/>
                    <a:pt x="452437" y="564356"/>
                  </a:cubicBezTo>
                  <a:lnTo>
                    <a:pt x="454819" y="531019"/>
                  </a:lnTo>
                  <a:lnTo>
                    <a:pt x="464344" y="466725"/>
                  </a:lnTo>
                  <a:lnTo>
                    <a:pt x="481012" y="392906"/>
                  </a:lnTo>
                  <a:lnTo>
                    <a:pt x="502444" y="319088"/>
                  </a:lnTo>
                  <a:lnTo>
                    <a:pt x="514350" y="271463"/>
                  </a:lnTo>
                  <a:lnTo>
                    <a:pt x="516731" y="250031"/>
                  </a:lnTo>
                  <a:lnTo>
                    <a:pt x="514350" y="233363"/>
                  </a:lnTo>
                  <a:lnTo>
                    <a:pt x="504825" y="216694"/>
                  </a:lnTo>
                  <a:lnTo>
                    <a:pt x="488156" y="207169"/>
                  </a:lnTo>
                  <a:lnTo>
                    <a:pt x="457200" y="188119"/>
                  </a:lnTo>
                  <a:lnTo>
                    <a:pt x="414337" y="154781"/>
                  </a:lnTo>
                  <a:lnTo>
                    <a:pt x="357187" y="121444"/>
                  </a:lnTo>
                  <a:lnTo>
                    <a:pt x="311944" y="95250"/>
                  </a:lnTo>
                  <a:lnTo>
                    <a:pt x="264319" y="71438"/>
                  </a:lnTo>
                  <a:lnTo>
                    <a:pt x="178594" y="35719"/>
                  </a:lnTo>
                  <a:lnTo>
                    <a:pt x="114300" y="16669"/>
                  </a:lnTo>
                  <a:lnTo>
                    <a:pt x="50006" y="0"/>
                  </a:lnTo>
                  <a:lnTo>
                    <a:pt x="33337" y="0"/>
                  </a:lnTo>
                  <a:lnTo>
                    <a:pt x="14287" y="4763"/>
                  </a:lnTo>
                  <a:lnTo>
                    <a:pt x="4762" y="9525"/>
                  </a:lnTo>
                  <a:lnTo>
                    <a:pt x="0" y="14288"/>
                  </a:lnTo>
                  <a:lnTo>
                    <a:pt x="0" y="26194"/>
                  </a:lnTo>
                  <a:lnTo>
                    <a:pt x="4762" y="35719"/>
                  </a:lnTo>
                  <a:lnTo>
                    <a:pt x="16669" y="50006"/>
                  </a:lnTo>
                  <a:lnTo>
                    <a:pt x="38100" y="71438"/>
                  </a:lnTo>
                  <a:lnTo>
                    <a:pt x="92869" y="121444"/>
                  </a:lnTo>
                  <a:lnTo>
                    <a:pt x="147637" y="166688"/>
                  </a:lnTo>
                  <a:lnTo>
                    <a:pt x="178594" y="195263"/>
                  </a:lnTo>
                  <a:lnTo>
                    <a:pt x="190500" y="209550"/>
                  </a:lnTo>
                  <a:lnTo>
                    <a:pt x="197644" y="226219"/>
                  </a:lnTo>
                  <a:lnTo>
                    <a:pt x="202406" y="250031"/>
                  </a:lnTo>
                  <a:lnTo>
                    <a:pt x="207169" y="319088"/>
                  </a:lnTo>
                  <a:lnTo>
                    <a:pt x="204787" y="5191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9" name="フリーフォーム 138">
              <a:extLst>
                <a:ext uri="{FF2B5EF4-FFF2-40B4-BE49-F238E27FC236}">
                  <a16:creationId xmlns:a16="http://schemas.microsoft.com/office/drawing/2014/main" id="{2B54D93A-D53A-4C7D-ADE7-1F915EA93FC3}"/>
                </a:ext>
              </a:extLst>
            </p:cNvPr>
            <p:cNvSpPr/>
            <p:nvPr/>
          </p:nvSpPr>
          <p:spPr>
            <a:xfrm>
              <a:off x="2728913" y="2570163"/>
              <a:ext cx="2028825" cy="911225"/>
            </a:xfrm>
            <a:custGeom>
              <a:avLst/>
              <a:gdLst>
                <a:gd name="connsiteX0" fmla="*/ 1004887 w 2028825"/>
                <a:gd name="connsiteY0" fmla="*/ 373856 h 912019"/>
                <a:gd name="connsiteX1" fmla="*/ 745331 w 2028825"/>
                <a:gd name="connsiteY1" fmla="*/ 461962 h 912019"/>
                <a:gd name="connsiteX2" fmla="*/ 459581 w 2028825"/>
                <a:gd name="connsiteY2" fmla="*/ 559594 h 912019"/>
                <a:gd name="connsiteX3" fmla="*/ 352425 w 2028825"/>
                <a:gd name="connsiteY3" fmla="*/ 595312 h 912019"/>
                <a:gd name="connsiteX4" fmla="*/ 323850 w 2028825"/>
                <a:gd name="connsiteY4" fmla="*/ 607219 h 912019"/>
                <a:gd name="connsiteX5" fmla="*/ 300037 w 2028825"/>
                <a:gd name="connsiteY5" fmla="*/ 614362 h 912019"/>
                <a:gd name="connsiteX6" fmla="*/ 266700 w 2028825"/>
                <a:gd name="connsiteY6" fmla="*/ 614362 h 912019"/>
                <a:gd name="connsiteX7" fmla="*/ 207168 w 2028825"/>
                <a:gd name="connsiteY7" fmla="*/ 602456 h 912019"/>
                <a:gd name="connsiteX8" fmla="*/ 154781 w 2028825"/>
                <a:gd name="connsiteY8" fmla="*/ 588169 h 912019"/>
                <a:gd name="connsiteX9" fmla="*/ 119062 w 2028825"/>
                <a:gd name="connsiteY9" fmla="*/ 573881 h 912019"/>
                <a:gd name="connsiteX10" fmla="*/ 78581 w 2028825"/>
                <a:gd name="connsiteY10" fmla="*/ 550069 h 912019"/>
                <a:gd name="connsiteX11" fmla="*/ 50006 w 2028825"/>
                <a:gd name="connsiteY11" fmla="*/ 523875 h 912019"/>
                <a:gd name="connsiteX12" fmla="*/ 30956 w 2028825"/>
                <a:gd name="connsiteY12" fmla="*/ 514350 h 912019"/>
                <a:gd name="connsiteX13" fmla="*/ 9525 w 2028825"/>
                <a:gd name="connsiteY13" fmla="*/ 511969 h 912019"/>
                <a:gd name="connsiteX14" fmla="*/ 0 w 2028825"/>
                <a:gd name="connsiteY14" fmla="*/ 521494 h 912019"/>
                <a:gd name="connsiteX15" fmla="*/ 2381 w 2028825"/>
                <a:gd name="connsiteY15" fmla="*/ 554831 h 912019"/>
                <a:gd name="connsiteX16" fmla="*/ 16668 w 2028825"/>
                <a:gd name="connsiteY16" fmla="*/ 604837 h 912019"/>
                <a:gd name="connsiteX17" fmla="*/ 40481 w 2028825"/>
                <a:gd name="connsiteY17" fmla="*/ 650081 h 912019"/>
                <a:gd name="connsiteX18" fmla="*/ 80962 w 2028825"/>
                <a:gd name="connsiteY18" fmla="*/ 700087 h 912019"/>
                <a:gd name="connsiteX19" fmla="*/ 147637 w 2028825"/>
                <a:gd name="connsiteY19" fmla="*/ 764381 h 912019"/>
                <a:gd name="connsiteX20" fmla="*/ 226218 w 2028825"/>
                <a:gd name="connsiteY20" fmla="*/ 826294 h 912019"/>
                <a:gd name="connsiteX21" fmla="*/ 309562 w 2028825"/>
                <a:gd name="connsiteY21" fmla="*/ 883444 h 912019"/>
                <a:gd name="connsiteX22" fmla="*/ 340518 w 2028825"/>
                <a:gd name="connsiteY22" fmla="*/ 904875 h 912019"/>
                <a:gd name="connsiteX23" fmla="*/ 357187 w 2028825"/>
                <a:gd name="connsiteY23" fmla="*/ 909637 h 912019"/>
                <a:gd name="connsiteX24" fmla="*/ 369093 w 2028825"/>
                <a:gd name="connsiteY24" fmla="*/ 912019 h 912019"/>
                <a:gd name="connsiteX25" fmla="*/ 392906 w 2028825"/>
                <a:gd name="connsiteY25" fmla="*/ 907256 h 912019"/>
                <a:gd name="connsiteX26" fmla="*/ 423862 w 2028825"/>
                <a:gd name="connsiteY26" fmla="*/ 890587 h 912019"/>
                <a:gd name="connsiteX27" fmla="*/ 445293 w 2028825"/>
                <a:gd name="connsiteY27" fmla="*/ 873919 h 912019"/>
                <a:gd name="connsiteX28" fmla="*/ 554831 w 2028825"/>
                <a:gd name="connsiteY28" fmla="*/ 797719 h 912019"/>
                <a:gd name="connsiteX29" fmla="*/ 728662 w 2028825"/>
                <a:gd name="connsiteY29" fmla="*/ 716756 h 912019"/>
                <a:gd name="connsiteX30" fmla="*/ 1195387 w 2028825"/>
                <a:gd name="connsiteY30" fmla="*/ 490537 h 912019"/>
                <a:gd name="connsiteX31" fmla="*/ 1554956 w 2028825"/>
                <a:gd name="connsiteY31" fmla="*/ 309562 h 912019"/>
                <a:gd name="connsiteX32" fmla="*/ 1824037 w 2028825"/>
                <a:gd name="connsiteY32" fmla="*/ 166687 h 912019"/>
                <a:gd name="connsiteX33" fmla="*/ 2002631 w 2028825"/>
                <a:gd name="connsiteY33" fmla="*/ 66675 h 912019"/>
                <a:gd name="connsiteX34" fmla="*/ 2019300 w 2028825"/>
                <a:gd name="connsiteY34" fmla="*/ 54769 h 912019"/>
                <a:gd name="connsiteX35" fmla="*/ 2026443 w 2028825"/>
                <a:gd name="connsiteY35" fmla="*/ 38100 h 912019"/>
                <a:gd name="connsiteX36" fmla="*/ 2028825 w 2028825"/>
                <a:gd name="connsiteY36" fmla="*/ 16669 h 912019"/>
                <a:gd name="connsiteX37" fmla="*/ 2028825 w 2028825"/>
                <a:gd name="connsiteY37" fmla="*/ 9525 h 912019"/>
                <a:gd name="connsiteX38" fmla="*/ 2021681 w 2028825"/>
                <a:gd name="connsiteY38" fmla="*/ 2381 h 912019"/>
                <a:gd name="connsiteX39" fmla="*/ 2007393 w 2028825"/>
                <a:gd name="connsiteY39" fmla="*/ 0 h 912019"/>
                <a:gd name="connsiteX40" fmla="*/ 1947862 w 2028825"/>
                <a:gd name="connsiteY40" fmla="*/ 21431 h 912019"/>
                <a:gd name="connsiteX41" fmla="*/ 1714500 w 2028825"/>
                <a:gd name="connsiteY41" fmla="*/ 107156 h 912019"/>
                <a:gd name="connsiteX42" fmla="*/ 1404937 w 2028825"/>
                <a:gd name="connsiteY42" fmla="*/ 228600 h 912019"/>
                <a:gd name="connsiteX43" fmla="*/ 1004887 w 2028825"/>
                <a:gd name="connsiteY43" fmla="*/ 373856 h 91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028825" h="912019">
                  <a:moveTo>
                    <a:pt x="1004887" y="373856"/>
                  </a:moveTo>
                  <a:lnTo>
                    <a:pt x="745331" y="461962"/>
                  </a:lnTo>
                  <a:lnTo>
                    <a:pt x="459581" y="559594"/>
                  </a:lnTo>
                  <a:lnTo>
                    <a:pt x="352425" y="595312"/>
                  </a:lnTo>
                  <a:lnTo>
                    <a:pt x="323850" y="607219"/>
                  </a:lnTo>
                  <a:lnTo>
                    <a:pt x="300037" y="614362"/>
                  </a:lnTo>
                  <a:lnTo>
                    <a:pt x="266700" y="614362"/>
                  </a:lnTo>
                  <a:lnTo>
                    <a:pt x="207168" y="602456"/>
                  </a:lnTo>
                  <a:lnTo>
                    <a:pt x="154781" y="588169"/>
                  </a:lnTo>
                  <a:lnTo>
                    <a:pt x="119062" y="573881"/>
                  </a:lnTo>
                  <a:lnTo>
                    <a:pt x="78581" y="550069"/>
                  </a:lnTo>
                  <a:lnTo>
                    <a:pt x="50006" y="523875"/>
                  </a:lnTo>
                  <a:lnTo>
                    <a:pt x="30956" y="514350"/>
                  </a:lnTo>
                  <a:lnTo>
                    <a:pt x="9525" y="511969"/>
                  </a:lnTo>
                  <a:lnTo>
                    <a:pt x="0" y="521494"/>
                  </a:lnTo>
                  <a:lnTo>
                    <a:pt x="2381" y="554831"/>
                  </a:lnTo>
                  <a:lnTo>
                    <a:pt x="16668" y="604837"/>
                  </a:lnTo>
                  <a:lnTo>
                    <a:pt x="40481" y="650081"/>
                  </a:lnTo>
                  <a:lnTo>
                    <a:pt x="80962" y="700087"/>
                  </a:lnTo>
                  <a:lnTo>
                    <a:pt x="147637" y="764381"/>
                  </a:lnTo>
                  <a:lnTo>
                    <a:pt x="226218" y="826294"/>
                  </a:lnTo>
                  <a:lnTo>
                    <a:pt x="309562" y="883444"/>
                  </a:lnTo>
                  <a:lnTo>
                    <a:pt x="340518" y="904875"/>
                  </a:lnTo>
                  <a:lnTo>
                    <a:pt x="357187" y="909637"/>
                  </a:lnTo>
                  <a:lnTo>
                    <a:pt x="369093" y="912019"/>
                  </a:lnTo>
                  <a:lnTo>
                    <a:pt x="392906" y="907256"/>
                  </a:lnTo>
                  <a:lnTo>
                    <a:pt x="423862" y="890587"/>
                  </a:lnTo>
                  <a:lnTo>
                    <a:pt x="445293" y="873919"/>
                  </a:lnTo>
                  <a:lnTo>
                    <a:pt x="554831" y="797719"/>
                  </a:lnTo>
                  <a:lnTo>
                    <a:pt x="728662" y="716756"/>
                  </a:lnTo>
                  <a:lnTo>
                    <a:pt x="1195387" y="490537"/>
                  </a:lnTo>
                  <a:lnTo>
                    <a:pt x="1554956" y="309562"/>
                  </a:lnTo>
                  <a:lnTo>
                    <a:pt x="1824037" y="166687"/>
                  </a:lnTo>
                  <a:lnTo>
                    <a:pt x="2002631" y="66675"/>
                  </a:lnTo>
                  <a:lnTo>
                    <a:pt x="2019300" y="54769"/>
                  </a:lnTo>
                  <a:lnTo>
                    <a:pt x="2026443" y="38100"/>
                  </a:lnTo>
                  <a:lnTo>
                    <a:pt x="2028825" y="16669"/>
                  </a:lnTo>
                  <a:lnTo>
                    <a:pt x="2028825" y="9525"/>
                  </a:lnTo>
                  <a:lnTo>
                    <a:pt x="2021681" y="2381"/>
                  </a:lnTo>
                  <a:lnTo>
                    <a:pt x="2007393" y="0"/>
                  </a:lnTo>
                  <a:lnTo>
                    <a:pt x="1947862" y="21431"/>
                  </a:lnTo>
                  <a:lnTo>
                    <a:pt x="1714500" y="107156"/>
                  </a:lnTo>
                  <a:lnTo>
                    <a:pt x="1404937" y="228600"/>
                  </a:lnTo>
                  <a:lnTo>
                    <a:pt x="1004887" y="373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0" name="フリーフォーム 139">
              <a:extLst>
                <a:ext uri="{FF2B5EF4-FFF2-40B4-BE49-F238E27FC236}">
                  <a16:creationId xmlns:a16="http://schemas.microsoft.com/office/drawing/2014/main" id="{65516952-D785-4872-B127-B90839C12817}"/>
                </a:ext>
              </a:extLst>
            </p:cNvPr>
            <p:cNvSpPr/>
            <p:nvPr/>
          </p:nvSpPr>
          <p:spPr>
            <a:xfrm>
              <a:off x="5527675" y="1592263"/>
              <a:ext cx="1349375" cy="784225"/>
            </a:xfrm>
            <a:custGeom>
              <a:avLst/>
              <a:gdLst>
                <a:gd name="connsiteX0" fmla="*/ 752475 w 1350169"/>
                <a:gd name="connsiteY0" fmla="*/ 342900 h 783432"/>
                <a:gd name="connsiteX1" fmla="*/ 583407 w 1350169"/>
                <a:gd name="connsiteY1" fmla="*/ 435769 h 783432"/>
                <a:gd name="connsiteX2" fmla="*/ 304800 w 1350169"/>
                <a:gd name="connsiteY2" fmla="*/ 573882 h 783432"/>
                <a:gd name="connsiteX3" fmla="*/ 2382 w 1350169"/>
                <a:gd name="connsiteY3" fmla="*/ 714375 h 783432"/>
                <a:gd name="connsiteX4" fmla="*/ 0 w 1350169"/>
                <a:gd name="connsiteY4" fmla="*/ 783432 h 783432"/>
                <a:gd name="connsiteX5" fmla="*/ 121444 w 1350169"/>
                <a:gd name="connsiteY5" fmla="*/ 759619 h 783432"/>
                <a:gd name="connsiteX6" fmla="*/ 409575 w 1350169"/>
                <a:gd name="connsiteY6" fmla="*/ 688182 h 783432"/>
                <a:gd name="connsiteX7" fmla="*/ 745332 w 1350169"/>
                <a:gd name="connsiteY7" fmla="*/ 588169 h 783432"/>
                <a:gd name="connsiteX8" fmla="*/ 952500 w 1350169"/>
                <a:gd name="connsiteY8" fmla="*/ 519113 h 783432"/>
                <a:gd name="connsiteX9" fmla="*/ 1090613 w 1350169"/>
                <a:gd name="connsiteY9" fmla="*/ 471488 h 783432"/>
                <a:gd name="connsiteX10" fmla="*/ 1135857 w 1350169"/>
                <a:gd name="connsiteY10" fmla="*/ 454819 h 783432"/>
                <a:gd name="connsiteX11" fmla="*/ 1171575 w 1350169"/>
                <a:gd name="connsiteY11" fmla="*/ 445294 h 783432"/>
                <a:gd name="connsiteX12" fmla="*/ 1257300 w 1350169"/>
                <a:gd name="connsiteY12" fmla="*/ 433388 h 783432"/>
                <a:gd name="connsiteX13" fmla="*/ 1295400 w 1350169"/>
                <a:gd name="connsiteY13" fmla="*/ 428625 h 783432"/>
                <a:gd name="connsiteX14" fmla="*/ 1321594 w 1350169"/>
                <a:gd name="connsiteY14" fmla="*/ 421482 h 783432"/>
                <a:gd name="connsiteX15" fmla="*/ 1335882 w 1350169"/>
                <a:gd name="connsiteY15" fmla="*/ 414338 h 783432"/>
                <a:gd name="connsiteX16" fmla="*/ 1347788 w 1350169"/>
                <a:gd name="connsiteY16" fmla="*/ 404813 h 783432"/>
                <a:gd name="connsiteX17" fmla="*/ 1350169 w 1350169"/>
                <a:gd name="connsiteY17" fmla="*/ 392907 h 783432"/>
                <a:gd name="connsiteX18" fmla="*/ 1345407 w 1350169"/>
                <a:gd name="connsiteY18" fmla="*/ 381000 h 783432"/>
                <a:gd name="connsiteX19" fmla="*/ 1333500 w 1350169"/>
                <a:gd name="connsiteY19" fmla="*/ 361950 h 783432"/>
                <a:gd name="connsiteX20" fmla="*/ 1321594 w 1350169"/>
                <a:gd name="connsiteY20" fmla="*/ 347663 h 783432"/>
                <a:gd name="connsiteX21" fmla="*/ 1300163 w 1350169"/>
                <a:gd name="connsiteY21" fmla="*/ 328613 h 783432"/>
                <a:gd name="connsiteX22" fmla="*/ 1254919 w 1350169"/>
                <a:gd name="connsiteY22" fmla="*/ 295275 h 783432"/>
                <a:gd name="connsiteX23" fmla="*/ 1193007 w 1350169"/>
                <a:gd name="connsiteY23" fmla="*/ 242888 h 783432"/>
                <a:gd name="connsiteX24" fmla="*/ 1147763 w 1350169"/>
                <a:gd name="connsiteY24" fmla="*/ 202407 h 783432"/>
                <a:gd name="connsiteX25" fmla="*/ 1097757 w 1350169"/>
                <a:gd name="connsiteY25" fmla="*/ 154782 h 783432"/>
                <a:gd name="connsiteX26" fmla="*/ 1059657 w 1350169"/>
                <a:gd name="connsiteY26" fmla="*/ 109538 h 783432"/>
                <a:gd name="connsiteX27" fmla="*/ 1031082 w 1350169"/>
                <a:gd name="connsiteY27" fmla="*/ 78582 h 783432"/>
                <a:gd name="connsiteX28" fmla="*/ 1014413 w 1350169"/>
                <a:gd name="connsiteY28" fmla="*/ 64294 h 783432"/>
                <a:gd name="connsiteX29" fmla="*/ 985838 w 1350169"/>
                <a:gd name="connsiteY29" fmla="*/ 40482 h 783432"/>
                <a:gd name="connsiteX30" fmla="*/ 950119 w 1350169"/>
                <a:gd name="connsiteY30" fmla="*/ 19050 h 783432"/>
                <a:gd name="connsiteX31" fmla="*/ 928688 w 1350169"/>
                <a:gd name="connsiteY31" fmla="*/ 9525 h 783432"/>
                <a:gd name="connsiteX32" fmla="*/ 907257 w 1350169"/>
                <a:gd name="connsiteY32" fmla="*/ 2382 h 783432"/>
                <a:gd name="connsiteX33" fmla="*/ 883444 w 1350169"/>
                <a:gd name="connsiteY33" fmla="*/ 0 h 783432"/>
                <a:gd name="connsiteX34" fmla="*/ 871538 w 1350169"/>
                <a:gd name="connsiteY34" fmla="*/ 2382 h 783432"/>
                <a:gd name="connsiteX35" fmla="*/ 864394 w 1350169"/>
                <a:gd name="connsiteY35" fmla="*/ 11907 h 783432"/>
                <a:gd name="connsiteX36" fmla="*/ 864394 w 1350169"/>
                <a:gd name="connsiteY36" fmla="*/ 26194 h 783432"/>
                <a:gd name="connsiteX37" fmla="*/ 873919 w 1350169"/>
                <a:gd name="connsiteY37" fmla="*/ 52388 h 783432"/>
                <a:gd name="connsiteX38" fmla="*/ 892969 w 1350169"/>
                <a:gd name="connsiteY38" fmla="*/ 88107 h 783432"/>
                <a:gd name="connsiteX39" fmla="*/ 916782 w 1350169"/>
                <a:gd name="connsiteY39" fmla="*/ 116682 h 783432"/>
                <a:gd name="connsiteX40" fmla="*/ 926307 w 1350169"/>
                <a:gd name="connsiteY40" fmla="*/ 130969 h 783432"/>
                <a:gd name="connsiteX41" fmla="*/ 935832 w 1350169"/>
                <a:gd name="connsiteY41" fmla="*/ 150019 h 783432"/>
                <a:gd name="connsiteX42" fmla="*/ 940594 w 1350169"/>
                <a:gd name="connsiteY42" fmla="*/ 173832 h 783432"/>
                <a:gd name="connsiteX43" fmla="*/ 938213 w 1350169"/>
                <a:gd name="connsiteY43" fmla="*/ 197644 h 783432"/>
                <a:gd name="connsiteX44" fmla="*/ 928688 w 1350169"/>
                <a:gd name="connsiteY44" fmla="*/ 219075 h 783432"/>
                <a:gd name="connsiteX45" fmla="*/ 895350 w 1350169"/>
                <a:gd name="connsiteY45" fmla="*/ 252413 h 783432"/>
                <a:gd name="connsiteX46" fmla="*/ 752475 w 1350169"/>
                <a:gd name="connsiteY46" fmla="*/ 342900 h 783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350169" h="783432">
                  <a:moveTo>
                    <a:pt x="752475" y="342900"/>
                  </a:moveTo>
                  <a:lnTo>
                    <a:pt x="583407" y="435769"/>
                  </a:lnTo>
                  <a:lnTo>
                    <a:pt x="304800" y="573882"/>
                  </a:lnTo>
                  <a:lnTo>
                    <a:pt x="2382" y="714375"/>
                  </a:lnTo>
                  <a:lnTo>
                    <a:pt x="0" y="783432"/>
                  </a:lnTo>
                  <a:lnTo>
                    <a:pt x="121444" y="759619"/>
                  </a:lnTo>
                  <a:lnTo>
                    <a:pt x="409575" y="688182"/>
                  </a:lnTo>
                  <a:lnTo>
                    <a:pt x="745332" y="588169"/>
                  </a:lnTo>
                  <a:lnTo>
                    <a:pt x="952500" y="519113"/>
                  </a:lnTo>
                  <a:lnTo>
                    <a:pt x="1090613" y="471488"/>
                  </a:lnTo>
                  <a:lnTo>
                    <a:pt x="1135857" y="454819"/>
                  </a:lnTo>
                  <a:lnTo>
                    <a:pt x="1171575" y="445294"/>
                  </a:lnTo>
                  <a:lnTo>
                    <a:pt x="1257300" y="433388"/>
                  </a:lnTo>
                  <a:lnTo>
                    <a:pt x="1295400" y="428625"/>
                  </a:lnTo>
                  <a:lnTo>
                    <a:pt x="1321594" y="421482"/>
                  </a:lnTo>
                  <a:lnTo>
                    <a:pt x="1335882" y="414338"/>
                  </a:lnTo>
                  <a:lnTo>
                    <a:pt x="1347788" y="404813"/>
                  </a:lnTo>
                  <a:lnTo>
                    <a:pt x="1350169" y="392907"/>
                  </a:lnTo>
                  <a:lnTo>
                    <a:pt x="1345407" y="381000"/>
                  </a:lnTo>
                  <a:lnTo>
                    <a:pt x="1333500" y="361950"/>
                  </a:lnTo>
                  <a:lnTo>
                    <a:pt x="1321594" y="347663"/>
                  </a:lnTo>
                  <a:lnTo>
                    <a:pt x="1300163" y="328613"/>
                  </a:lnTo>
                  <a:lnTo>
                    <a:pt x="1254919" y="295275"/>
                  </a:lnTo>
                  <a:lnTo>
                    <a:pt x="1193007" y="242888"/>
                  </a:lnTo>
                  <a:lnTo>
                    <a:pt x="1147763" y="202407"/>
                  </a:lnTo>
                  <a:lnTo>
                    <a:pt x="1097757" y="154782"/>
                  </a:lnTo>
                  <a:lnTo>
                    <a:pt x="1059657" y="109538"/>
                  </a:lnTo>
                  <a:lnTo>
                    <a:pt x="1031082" y="78582"/>
                  </a:lnTo>
                  <a:lnTo>
                    <a:pt x="1014413" y="64294"/>
                  </a:lnTo>
                  <a:lnTo>
                    <a:pt x="985838" y="40482"/>
                  </a:lnTo>
                  <a:lnTo>
                    <a:pt x="950119" y="19050"/>
                  </a:lnTo>
                  <a:lnTo>
                    <a:pt x="928688" y="9525"/>
                  </a:lnTo>
                  <a:lnTo>
                    <a:pt x="907257" y="2382"/>
                  </a:lnTo>
                  <a:lnTo>
                    <a:pt x="883444" y="0"/>
                  </a:lnTo>
                  <a:lnTo>
                    <a:pt x="871538" y="2382"/>
                  </a:lnTo>
                  <a:lnTo>
                    <a:pt x="864394" y="11907"/>
                  </a:lnTo>
                  <a:lnTo>
                    <a:pt x="864394" y="26194"/>
                  </a:lnTo>
                  <a:lnTo>
                    <a:pt x="873919" y="52388"/>
                  </a:lnTo>
                  <a:lnTo>
                    <a:pt x="892969" y="88107"/>
                  </a:lnTo>
                  <a:lnTo>
                    <a:pt x="916782" y="116682"/>
                  </a:lnTo>
                  <a:lnTo>
                    <a:pt x="926307" y="130969"/>
                  </a:lnTo>
                  <a:lnTo>
                    <a:pt x="935832" y="150019"/>
                  </a:lnTo>
                  <a:lnTo>
                    <a:pt x="940594" y="173832"/>
                  </a:lnTo>
                  <a:lnTo>
                    <a:pt x="938213" y="197644"/>
                  </a:lnTo>
                  <a:lnTo>
                    <a:pt x="928688" y="219075"/>
                  </a:lnTo>
                  <a:lnTo>
                    <a:pt x="895350" y="252413"/>
                  </a:lnTo>
                  <a:lnTo>
                    <a:pt x="752475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1" name="フリーフォーム 140">
              <a:extLst>
                <a:ext uri="{FF2B5EF4-FFF2-40B4-BE49-F238E27FC236}">
                  <a16:creationId xmlns:a16="http://schemas.microsoft.com/office/drawing/2014/main" id="{5E3471B8-C906-4FA5-86B9-B22189BF0D8B}"/>
                </a:ext>
              </a:extLst>
            </p:cNvPr>
            <p:cNvSpPr/>
            <p:nvPr/>
          </p:nvSpPr>
          <p:spPr>
            <a:xfrm>
              <a:off x="5184775" y="1400175"/>
              <a:ext cx="2016125" cy="1649413"/>
            </a:xfrm>
            <a:custGeom>
              <a:avLst/>
              <a:gdLst>
                <a:gd name="connsiteX0" fmla="*/ 207169 w 2016919"/>
                <a:gd name="connsiteY0" fmla="*/ 847725 h 1650206"/>
                <a:gd name="connsiteX1" fmla="*/ 207169 w 2016919"/>
                <a:gd name="connsiteY1" fmla="*/ 571500 h 1650206"/>
                <a:gd name="connsiteX2" fmla="*/ 207169 w 2016919"/>
                <a:gd name="connsiteY2" fmla="*/ 354806 h 1650206"/>
                <a:gd name="connsiteX3" fmla="*/ 207169 w 2016919"/>
                <a:gd name="connsiteY3" fmla="*/ 278606 h 1650206"/>
                <a:gd name="connsiteX4" fmla="*/ 202407 w 2016919"/>
                <a:gd name="connsiteY4" fmla="*/ 240506 h 1650206"/>
                <a:gd name="connsiteX5" fmla="*/ 192882 w 2016919"/>
                <a:gd name="connsiteY5" fmla="*/ 200025 h 1650206"/>
                <a:gd name="connsiteX6" fmla="*/ 185738 w 2016919"/>
                <a:gd name="connsiteY6" fmla="*/ 176213 h 1650206"/>
                <a:gd name="connsiteX7" fmla="*/ 166688 w 2016919"/>
                <a:gd name="connsiteY7" fmla="*/ 152400 h 1650206"/>
                <a:gd name="connsiteX8" fmla="*/ 130969 w 2016919"/>
                <a:gd name="connsiteY8" fmla="*/ 116681 h 1650206"/>
                <a:gd name="connsiteX9" fmla="*/ 95250 w 2016919"/>
                <a:gd name="connsiteY9" fmla="*/ 90488 h 1650206"/>
                <a:gd name="connsiteX10" fmla="*/ 40482 w 2016919"/>
                <a:gd name="connsiteY10" fmla="*/ 59531 h 1650206"/>
                <a:gd name="connsiteX11" fmla="*/ 16669 w 2016919"/>
                <a:gd name="connsiteY11" fmla="*/ 45244 h 1650206"/>
                <a:gd name="connsiteX12" fmla="*/ 0 w 2016919"/>
                <a:gd name="connsiteY12" fmla="*/ 30956 h 1650206"/>
                <a:gd name="connsiteX13" fmla="*/ 0 w 2016919"/>
                <a:gd name="connsiteY13" fmla="*/ 23813 h 1650206"/>
                <a:gd name="connsiteX14" fmla="*/ 4763 w 2016919"/>
                <a:gd name="connsiteY14" fmla="*/ 14288 h 1650206"/>
                <a:gd name="connsiteX15" fmla="*/ 28575 w 2016919"/>
                <a:gd name="connsiteY15" fmla="*/ 7144 h 1650206"/>
                <a:gd name="connsiteX16" fmla="*/ 88107 w 2016919"/>
                <a:gd name="connsiteY16" fmla="*/ 0 h 1650206"/>
                <a:gd name="connsiteX17" fmla="*/ 183357 w 2016919"/>
                <a:gd name="connsiteY17" fmla="*/ 4763 h 1650206"/>
                <a:gd name="connsiteX18" fmla="*/ 233363 w 2016919"/>
                <a:gd name="connsiteY18" fmla="*/ 14288 h 1650206"/>
                <a:gd name="connsiteX19" fmla="*/ 297657 w 2016919"/>
                <a:gd name="connsiteY19" fmla="*/ 38100 h 1650206"/>
                <a:gd name="connsiteX20" fmla="*/ 359569 w 2016919"/>
                <a:gd name="connsiteY20" fmla="*/ 71438 h 1650206"/>
                <a:gd name="connsiteX21" fmla="*/ 416719 w 2016919"/>
                <a:gd name="connsiteY21" fmla="*/ 111919 h 1650206"/>
                <a:gd name="connsiteX22" fmla="*/ 490538 w 2016919"/>
                <a:gd name="connsiteY22" fmla="*/ 169069 h 1650206"/>
                <a:gd name="connsiteX23" fmla="*/ 514350 w 2016919"/>
                <a:gd name="connsiteY23" fmla="*/ 188119 h 1650206"/>
                <a:gd name="connsiteX24" fmla="*/ 521494 w 2016919"/>
                <a:gd name="connsiteY24" fmla="*/ 195263 h 1650206"/>
                <a:gd name="connsiteX25" fmla="*/ 526257 w 2016919"/>
                <a:gd name="connsiteY25" fmla="*/ 204788 h 1650206"/>
                <a:gd name="connsiteX26" fmla="*/ 528638 w 2016919"/>
                <a:gd name="connsiteY26" fmla="*/ 228600 h 1650206"/>
                <a:gd name="connsiteX27" fmla="*/ 526257 w 2016919"/>
                <a:gd name="connsiteY27" fmla="*/ 254794 h 1650206"/>
                <a:gd name="connsiteX28" fmla="*/ 516732 w 2016919"/>
                <a:gd name="connsiteY28" fmla="*/ 283369 h 1650206"/>
                <a:gd name="connsiteX29" fmla="*/ 485775 w 2016919"/>
                <a:gd name="connsiteY29" fmla="*/ 340519 h 1650206"/>
                <a:gd name="connsiteX30" fmla="*/ 473869 w 2016919"/>
                <a:gd name="connsiteY30" fmla="*/ 357188 h 1650206"/>
                <a:gd name="connsiteX31" fmla="*/ 459582 w 2016919"/>
                <a:gd name="connsiteY31" fmla="*/ 454819 h 1650206"/>
                <a:gd name="connsiteX32" fmla="*/ 442913 w 2016919"/>
                <a:gd name="connsiteY32" fmla="*/ 688181 h 1650206"/>
                <a:gd name="connsiteX33" fmla="*/ 428625 w 2016919"/>
                <a:gd name="connsiteY33" fmla="*/ 900113 h 1650206"/>
                <a:gd name="connsiteX34" fmla="*/ 433388 w 2016919"/>
                <a:gd name="connsiteY34" fmla="*/ 945356 h 1650206"/>
                <a:gd name="connsiteX35" fmla="*/ 421482 w 2016919"/>
                <a:gd name="connsiteY35" fmla="*/ 1040606 h 1650206"/>
                <a:gd name="connsiteX36" fmla="*/ 419100 w 2016919"/>
                <a:gd name="connsiteY36" fmla="*/ 1135856 h 1650206"/>
                <a:gd name="connsiteX37" fmla="*/ 428625 w 2016919"/>
                <a:gd name="connsiteY37" fmla="*/ 1245394 h 1650206"/>
                <a:gd name="connsiteX38" fmla="*/ 435769 w 2016919"/>
                <a:gd name="connsiteY38" fmla="*/ 1293019 h 1650206"/>
                <a:gd name="connsiteX39" fmla="*/ 447675 w 2016919"/>
                <a:gd name="connsiteY39" fmla="*/ 1316831 h 1650206"/>
                <a:gd name="connsiteX40" fmla="*/ 464344 w 2016919"/>
                <a:gd name="connsiteY40" fmla="*/ 1343025 h 1650206"/>
                <a:gd name="connsiteX41" fmla="*/ 500063 w 2016919"/>
                <a:gd name="connsiteY41" fmla="*/ 1376363 h 1650206"/>
                <a:gd name="connsiteX42" fmla="*/ 545307 w 2016919"/>
                <a:gd name="connsiteY42" fmla="*/ 1407319 h 1650206"/>
                <a:gd name="connsiteX43" fmla="*/ 573882 w 2016919"/>
                <a:gd name="connsiteY43" fmla="*/ 1419225 h 1650206"/>
                <a:gd name="connsiteX44" fmla="*/ 652463 w 2016919"/>
                <a:gd name="connsiteY44" fmla="*/ 1433513 h 1650206"/>
                <a:gd name="connsiteX45" fmla="*/ 816769 w 2016919"/>
                <a:gd name="connsiteY45" fmla="*/ 1445419 h 1650206"/>
                <a:gd name="connsiteX46" fmla="*/ 976313 w 2016919"/>
                <a:gd name="connsiteY46" fmla="*/ 1447800 h 1650206"/>
                <a:gd name="connsiteX47" fmla="*/ 1226344 w 2016919"/>
                <a:gd name="connsiteY47" fmla="*/ 1447800 h 1650206"/>
                <a:gd name="connsiteX48" fmla="*/ 1350169 w 2016919"/>
                <a:gd name="connsiteY48" fmla="*/ 1438275 h 1650206"/>
                <a:gd name="connsiteX49" fmla="*/ 1457325 w 2016919"/>
                <a:gd name="connsiteY49" fmla="*/ 1426369 h 1650206"/>
                <a:gd name="connsiteX50" fmla="*/ 1531144 w 2016919"/>
                <a:gd name="connsiteY50" fmla="*/ 1412081 h 1650206"/>
                <a:gd name="connsiteX51" fmla="*/ 1583532 w 2016919"/>
                <a:gd name="connsiteY51" fmla="*/ 1395413 h 1650206"/>
                <a:gd name="connsiteX52" fmla="*/ 1612107 w 2016919"/>
                <a:gd name="connsiteY52" fmla="*/ 1383506 h 1650206"/>
                <a:gd name="connsiteX53" fmla="*/ 1981200 w 2016919"/>
                <a:gd name="connsiteY53" fmla="*/ 1409700 h 1650206"/>
                <a:gd name="connsiteX54" fmla="*/ 2002632 w 2016919"/>
                <a:gd name="connsiteY54" fmla="*/ 1431131 h 1650206"/>
                <a:gd name="connsiteX55" fmla="*/ 2014538 w 2016919"/>
                <a:gd name="connsiteY55" fmla="*/ 1457325 h 1650206"/>
                <a:gd name="connsiteX56" fmla="*/ 2016919 w 2016919"/>
                <a:gd name="connsiteY56" fmla="*/ 1476375 h 1650206"/>
                <a:gd name="connsiteX57" fmla="*/ 2016919 w 2016919"/>
                <a:gd name="connsiteY57" fmla="*/ 1493044 h 1650206"/>
                <a:gd name="connsiteX58" fmla="*/ 2009775 w 2016919"/>
                <a:gd name="connsiteY58" fmla="*/ 1524000 h 1650206"/>
                <a:gd name="connsiteX59" fmla="*/ 1995488 w 2016919"/>
                <a:gd name="connsiteY59" fmla="*/ 1559719 h 1650206"/>
                <a:gd name="connsiteX60" fmla="*/ 1978819 w 2016919"/>
                <a:gd name="connsiteY60" fmla="*/ 1581150 h 1650206"/>
                <a:gd name="connsiteX61" fmla="*/ 1964532 w 2016919"/>
                <a:gd name="connsiteY61" fmla="*/ 1597819 h 1650206"/>
                <a:gd name="connsiteX62" fmla="*/ 1945482 w 2016919"/>
                <a:gd name="connsiteY62" fmla="*/ 1609725 h 1650206"/>
                <a:gd name="connsiteX63" fmla="*/ 1890713 w 2016919"/>
                <a:gd name="connsiteY63" fmla="*/ 1624013 h 1650206"/>
                <a:gd name="connsiteX64" fmla="*/ 1828800 w 2016919"/>
                <a:gd name="connsiteY64" fmla="*/ 1638300 h 1650206"/>
                <a:gd name="connsiteX65" fmla="*/ 1709738 w 2016919"/>
                <a:gd name="connsiteY65" fmla="*/ 1650206 h 1650206"/>
                <a:gd name="connsiteX66" fmla="*/ 1519238 w 2016919"/>
                <a:gd name="connsiteY66" fmla="*/ 1650206 h 1650206"/>
                <a:gd name="connsiteX67" fmla="*/ 1221582 w 2016919"/>
                <a:gd name="connsiteY67" fmla="*/ 1647825 h 1650206"/>
                <a:gd name="connsiteX68" fmla="*/ 854869 w 2016919"/>
                <a:gd name="connsiteY68" fmla="*/ 1638300 h 1650206"/>
                <a:gd name="connsiteX69" fmla="*/ 659607 w 2016919"/>
                <a:gd name="connsiteY69" fmla="*/ 1624013 h 1650206"/>
                <a:gd name="connsiteX70" fmla="*/ 585788 w 2016919"/>
                <a:gd name="connsiteY70" fmla="*/ 1616869 h 1650206"/>
                <a:gd name="connsiteX71" fmla="*/ 509588 w 2016919"/>
                <a:gd name="connsiteY71" fmla="*/ 1602581 h 1650206"/>
                <a:gd name="connsiteX72" fmla="*/ 454819 w 2016919"/>
                <a:gd name="connsiteY72" fmla="*/ 1585913 h 1650206"/>
                <a:gd name="connsiteX73" fmla="*/ 411957 w 2016919"/>
                <a:gd name="connsiteY73" fmla="*/ 1566863 h 1650206"/>
                <a:gd name="connsiteX74" fmla="*/ 385763 w 2016919"/>
                <a:gd name="connsiteY74" fmla="*/ 1550194 h 1650206"/>
                <a:gd name="connsiteX75" fmla="*/ 354807 w 2016919"/>
                <a:gd name="connsiteY75" fmla="*/ 1528763 h 1650206"/>
                <a:gd name="connsiteX76" fmla="*/ 314325 w 2016919"/>
                <a:gd name="connsiteY76" fmla="*/ 1490663 h 1650206"/>
                <a:gd name="connsiteX77" fmla="*/ 290513 w 2016919"/>
                <a:gd name="connsiteY77" fmla="*/ 1462088 h 1650206"/>
                <a:gd name="connsiteX78" fmla="*/ 264319 w 2016919"/>
                <a:gd name="connsiteY78" fmla="*/ 1426369 h 1650206"/>
                <a:gd name="connsiteX79" fmla="*/ 238125 w 2016919"/>
                <a:gd name="connsiteY79" fmla="*/ 1376363 h 1650206"/>
                <a:gd name="connsiteX80" fmla="*/ 226219 w 2016919"/>
                <a:gd name="connsiteY80" fmla="*/ 1338263 h 1650206"/>
                <a:gd name="connsiteX81" fmla="*/ 214313 w 2016919"/>
                <a:gd name="connsiteY81" fmla="*/ 1264444 h 1650206"/>
                <a:gd name="connsiteX82" fmla="*/ 209550 w 2016919"/>
                <a:gd name="connsiteY82" fmla="*/ 1212056 h 1650206"/>
                <a:gd name="connsiteX83" fmla="*/ 207169 w 2016919"/>
                <a:gd name="connsiteY83" fmla="*/ 1107281 h 1650206"/>
                <a:gd name="connsiteX84" fmla="*/ 207169 w 2016919"/>
                <a:gd name="connsiteY84" fmla="*/ 847725 h 165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016919" h="1650206">
                  <a:moveTo>
                    <a:pt x="207169" y="847725"/>
                  </a:moveTo>
                  <a:lnTo>
                    <a:pt x="207169" y="571500"/>
                  </a:lnTo>
                  <a:lnTo>
                    <a:pt x="207169" y="354806"/>
                  </a:lnTo>
                  <a:lnTo>
                    <a:pt x="207169" y="278606"/>
                  </a:lnTo>
                  <a:cubicBezTo>
                    <a:pt x="202302" y="242101"/>
                    <a:pt x="202407" y="254899"/>
                    <a:pt x="202407" y="240506"/>
                  </a:cubicBezTo>
                  <a:lnTo>
                    <a:pt x="192882" y="200025"/>
                  </a:lnTo>
                  <a:lnTo>
                    <a:pt x="185738" y="176213"/>
                  </a:lnTo>
                  <a:lnTo>
                    <a:pt x="166688" y="152400"/>
                  </a:lnTo>
                  <a:lnTo>
                    <a:pt x="130969" y="116681"/>
                  </a:lnTo>
                  <a:lnTo>
                    <a:pt x="95250" y="90488"/>
                  </a:lnTo>
                  <a:lnTo>
                    <a:pt x="40482" y="59531"/>
                  </a:lnTo>
                  <a:lnTo>
                    <a:pt x="16669" y="45244"/>
                  </a:lnTo>
                  <a:lnTo>
                    <a:pt x="0" y="30956"/>
                  </a:lnTo>
                  <a:lnTo>
                    <a:pt x="0" y="23813"/>
                  </a:lnTo>
                  <a:lnTo>
                    <a:pt x="4763" y="14288"/>
                  </a:lnTo>
                  <a:lnTo>
                    <a:pt x="28575" y="7144"/>
                  </a:lnTo>
                  <a:lnTo>
                    <a:pt x="88107" y="0"/>
                  </a:lnTo>
                  <a:lnTo>
                    <a:pt x="183357" y="4763"/>
                  </a:lnTo>
                  <a:lnTo>
                    <a:pt x="233363" y="14288"/>
                  </a:lnTo>
                  <a:lnTo>
                    <a:pt x="297657" y="38100"/>
                  </a:lnTo>
                  <a:lnTo>
                    <a:pt x="359569" y="71438"/>
                  </a:lnTo>
                  <a:lnTo>
                    <a:pt x="416719" y="111919"/>
                  </a:lnTo>
                  <a:lnTo>
                    <a:pt x="490538" y="169069"/>
                  </a:lnTo>
                  <a:lnTo>
                    <a:pt x="514350" y="188119"/>
                  </a:lnTo>
                  <a:lnTo>
                    <a:pt x="521494" y="195263"/>
                  </a:lnTo>
                  <a:lnTo>
                    <a:pt x="526257" y="204788"/>
                  </a:lnTo>
                  <a:lnTo>
                    <a:pt x="528638" y="228600"/>
                  </a:lnTo>
                  <a:lnTo>
                    <a:pt x="526257" y="254794"/>
                  </a:lnTo>
                  <a:lnTo>
                    <a:pt x="516732" y="283369"/>
                  </a:lnTo>
                  <a:lnTo>
                    <a:pt x="485775" y="340519"/>
                  </a:lnTo>
                  <a:lnTo>
                    <a:pt x="473869" y="357188"/>
                  </a:lnTo>
                  <a:lnTo>
                    <a:pt x="459582" y="454819"/>
                  </a:lnTo>
                  <a:lnTo>
                    <a:pt x="442913" y="688181"/>
                  </a:lnTo>
                  <a:lnTo>
                    <a:pt x="428625" y="900113"/>
                  </a:lnTo>
                  <a:lnTo>
                    <a:pt x="433388" y="945356"/>
                  </a:lnTo>
                  <a:lnTo>
                    <a:pt x="421482" y="1040606"/>
                  </a:lnTo>
                  <a:lnTo>
                    <a:pt x="419100" y="1135856"/>
                  </a:lnTo>
                  <a:lnTo>
                    <a:pt x="428625" y="1245394"/>
                  </a:lnTo>
                  <a:lnTo>
                    <a:pt x="435769" y="1293019"/>
                  </a:lnTo>
                  <a:lnTo>
                    <a:pt x="447675" y="1316831"/>
                  </a:lnTo>
                  <a:lnTo>
                    <a:pt x="464344" y="1343025"/>
                  </a:lnTo>
                  <a:lnTo>
                    <a:pt x="500063" y="1376363"/>
                  </a:lnTo>
                  <a:lnTo>
                    <a:pt x="545307" y="1407319"/>
                  </a:lnTo>
                  <a:lnTo>
                    <a:pt x="573882" y="1419225"/>
                  </a:lnTo>
                  <a:lnTo>
                    <a:pt x="652463" y="1433513"/>
                  </a:lnTo>
                  <a:lnTo>
                    <a:pt x="816769" y="1445419"/>
                  </a:lnTo>
                  <a:lnTo>
                    <a:pt x="976313" y="1447800"/>
                  </a:lnTo>
                  <a:lnTo>
                    <a:pt x="1226344" y="1447800"/>
                  </a:lnTo>
                  <a:lnTo>
                    <a:pt x="1350169" y="1438275"/>
                  </a:lnTo>
                  <a:lnTo>
                    <a:pt x="1457325" y="1426369"/>
                  </a:lnTo>
                  <a:lnTo>
                    <a:pt x="1531144" y="1412081"/>
                  </a:lnTo>
                  <a:lnTo>
                    <a:pt x="1583532" y="1395413"/>
                  </a:lnTo>
                  <a:lnTo>
                    <a:pt x="1612107" y="1383506"/>
                  </a:lnTo>
                  <a:lnTo>
                    <a:pt x="1981200" y="1409700"/>
                  </a:lnTo>
                  <a:lnTo>
                    <a:pt x="2002632" y="1431131"/>
                  </a:lnTo>
                  <a:lnTo>
                    <a:pt x="2014538" y="1457325"/>
                  </a:lnTo>
                  <a:lnTo>
                    <a:pt x="2016919" y="1476375"/>
                  </a:lnTo>
                  <a:lnTo>
                    <a:pt x="2016919" y="1493044"/>
                  </a:lnTo>
                  <a:lnTo>
                    <a:pt x="2009775" y="1524000"/>
                  </a:lnTo>
                  <a:lnTo>
                    <a:pt x="1995488" y="1559719"/>
                  </a:lnTo>
                  <a:lnTo>
                    <a:pt x="1978819" y="1581150"/>
                  </a:lnTo>
                  <a:lnTo>
                    <a:pt x="1964532" y="1597819"/>
                  </a:lnTo>
                  <a:lnTo>
                    <a:pt x="1945482" y="1609725"/>
                  </a:lnTo>
                  <a:lnTo>
                    <a:pt x="1890713" y="1624013"/>
                  </a:lnTo>
                  <a:lnTo>
                    <a:pt x="1828800" y="1638300"/>
                  </a:lnTo>
                  <a:lnTo>
                    <a:pt x="1709738" y="1650206"/>
                  </a:lnTo>
                  <a:lnTo>
                    <a:pt x="1519238" y="1650206"/>
                  </a:lnTo>
                  <a:lnTo>
                    <a:pt x="1221582" y="1647825"/>
                  </a:lnTo>
                  <a:lnTo>
                    <a:pt x="854869" y="1638300"/>
                  </a:lnTo>
                  <a:lnTo>
                    <a:pt x="659607" y="1624013"/>
                  </a:lnTo>
                  <a:lnTo>
                    <a:pt x="585788" y="1616869"/>
                  </a:lnTo>
                  <a:lnTo>
                    <a:pt x="509588" y="1602581"/>
                  </a:lnTo>
                  <a:lnTo>
                    <a:pt x="454819" y="1585913"/>
                  </a:lnTo>
                  <a:lnTo>
                    <a:pt x="411957" y="1566863"/>
                  </a:lnTo>
                  <a:lnTo>
                    <a:pt x="385763" y="1550194"/>
                  </a:lnTo>
                  <a:lnTo>
                    <a:pt x="354807" y="1528763"/>
                  </a:lnTo>
                  <a:lnTo>
                    <a:pt x="314325" y="1490663"/>
                  </a:lnTo>
                  <a:lnTo>
                    <a:pt x="290513" y="1462088"/>
                  </a:lnTo>
                  <a:lnTo>
                    <a:pt x="264319" y="1426369"/>
                  </a:lnTo>
                  <a:lnTo>
                    <a:pt x="238125" y="1376363"/>
                  </a:lnTo>
                  <a:lnTo>
                    <a:pt x="226219" y="1338263"/>
                  </a:lnTo>
                  <a:lnTo>
                    <a:pt x="214313" y="1264444"/>
                  </a:lnTo>
                  <a:lnTo>
                    <a:pt x="209550" y="1212056"/>
                  </a:lnTo>
                  <a:cubicBezTo>
                    <a:pt x="208756" y="1177131"/>
                    <a:pt x="207963" y="1142206"/>
                    <a:pt x="207169" y="1107281"/>
                  </a:cubicBezTo>
                  <a:cubicBezTo>
                    <a:pt x="206375" y="1028700"/>
                    <a:pt x="205582" y="950119"/>
                    <a:pt x="207169" y="84772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2" name="フリーフォーム 141">
              <a:extLst>
                <a:ext uri="{FF2B5EF4-FFF2-40B4-BE49-F238E27FC236}">
                  <a16:creationId xmlns:a16="http://schemas.microsoft.com/office/drawing/2014/main" id="{184D5462-9596-4F72-9C40-BFA5C6ADF8FC}"/>
                </a:ext>
              </a:extLst>
            </p:cNvPr>
            <p:cNvSpPr/>
            <p:nvPr/>
          </p:nvSpPr>
          <p:spPr>
            <a:xfrm>
              <a:off x="6694488" y="2220913"/>
              <a:ext cx="500062" cy="646112"/>
            </a:xfrm>
            <a:custGeom>
              <a:avLst/>
              <a:gdLst>
                <a:gd name="connsiteX0" fmla="*/ 238125 w 500062"/>
                <a:gd name="connsiteY0" fmla="*/ 211932 h 645319"/>
                <a:gd name="connsiteX1" fmla="*/ 197644 w 500062"/>
                <a:gd name="connsiteY1" fmla="*/ 359569 h 645319"/>
                <a:gd name="connsiteX2" fmla="*/ 171450 w 500062"/>
                <a:gd name="connsiteY2" fmla="*/ 433388 h 645319"/>
                <a:gd name="connsiteX3" fmla="*/ 138112 w 500062"/>
                <a:gd name="connsiteY3" fmla="*/ 509588 h 645319"/>
                <a:gd name="connsiteX4" fmla="*/ 114300 w 500062"/>
                <a:gd name="connsiteY4" fmla="*/ 550069 h 645319"/>
                <a:gd name="connsiteX5" fmla="*/ 97631 w 500062"/>
                <a:gd name="connsiteY5" fmla="*/ 564357 h 645319"/>
                <a:gd name="connsiteX6" fmla="*/ 33337 w 500062"/>
                <a:gd name="connsiteY6" fmla="*/ 590550 h 645319"/>
                <a:gd name="connsiteX7" fmla="*/ 0 w 500062"/>
                <a:gd name="connsiteY7" fmla="*/ 600075 h 645319"/>
                <a:gd name="connsiteX8" fmla="*/ 500062 w 500062"/>
                <a:gd name="connsiteY8" fmla="*/ 645319 h 645319"/>
                <a:gd name="connsiteX9" fmla="*/ 490537 w 500062"/>
                <a:gd name="connsiteY9" fmla="*/ 609600 h 645319"/>
                <a:gd name="connsiteX10" fmla="*/ 469106 w 500062"/>
                <a:gd name="connsiteY10" fmla="*/ 585788 h 645319"/>
                <a:gd name="connsiteX11" fmla="*/ 440531 w 500062"/>
                <a:gd name="connsiteY11" fmla="*/ 561975 h 645319"/>
                <a:gd name="connsiteX12" fmla="*/ 419100 w 500062"/>
                <a:gd name="connsiteY12" fmla="*/ 542925 h 645319"/>
                <a:gd name="connsiteX13" fmla="*/ 402431 w 500062"/>
                <a:gd name="connsiteY13" fmla="*/ 523875 h 645319"/>
                <a:gd name="connsiteX14" fmla="*/ 385762 w 500062"/>
                <a:gd name="connsiteY14" fmla="*/ 497682 h 645319"/>
                <a:gd name="connsiteX15" fmla="*/ 378619 w 500062"/>
                <a:gd name="connsiteY15" fmla="*/ 478632 h 645319"/>
                <a:gd name="connsiteX16" fmla="*/ 373856 w 500062"/>
                <a:gd name="connsiteY16" fmla="*/ 445294 h 645319"/>
                <a:gd name="connsiteX17" fmla="*/ 359569 w 500062"/>
                <a:gd name="connsiteY17" fmla="*/ 321469 h 645319"/>
                <a:gd name="connsiteX18" fmla="*/ 340519 w 500062"/>
                <a:gd name="connsiteY18" fmla="*/ 123825 h 645319"/>
                <a:gd name="connsiteX19" fmla="*/ 328612 w 500062"/>
                <a:gd name="connsiteY19" fmla="*/ 30957 h 645319"/>
                <a:gd name="connsiteX20" fmla="*/ 321469 w 500062"/>
                <a:gd name="connsiteY20" fmla="*/ 9525 h 645319"/>
                <a:gd name="connsiteX21" fmla="*/ 311944 w 500062"/>
                <a:gd name="connsiteY21" fmla="*/ 0 h 645319"/>
                <a:gd name="connsiteX22" fmla="*/ 307181 w 500062"/>
                <a:gd name="connsiteY22" fmla="*/ 0 h 645319"/>
                <a:gd name="connsiteX23" fmla="*/ 297656 w 500062"/>
                <a:gd name="connsiteY23" fmla="*/ 2382 h 645319"/>
                <a:gd name="connsiteX24" fmla="*/ 290512 w 500062"/>
                <a:gd name="connsiteY24" fmla="*/ 7144 h 645319"/>
                <a:gd name="connsiteX25" fmla="*/ 283369 w 500062"/>
                <a:gd name="connsiteY25" fmla="*/ 23813 h 645319"/>
                <a:gd name="connsiteX26" fmla="*/ 266700 w 500062"/>
                <a:gd name="connsiteY26" fmla="*/ 92869 h 645319"/>
                <a:gd name="connsiteX27" fmla="*/ 238125 w 500062"/>
                <a:gd name="connsiteY27" fmla="*/ 211932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00062" h="645319">
                  <a:moveTo>
                    <a:pt x="238125" y="211932"/>
                  </a:moveTo>
                  <a:lnTo>
                    <a:pt x="197644" y="359569"/>
                  </a:lnTo>
                  <a:lnTo>
                    <a:pt x="171450" y="433388"/>
                  </a:lnTo>
                  <a:lnTo>
                    <a:pt x="138112" y="509588"/>
                  </a:lnTo>
                  <a:lnTo>
                    <a:pt x="114300" y="550069"/>
                  </a:lnTo>
                  <a:lnTo>
                    <a:pt x="97631" y="564357"/>
                  </a:lnTo>
                  <a:lnTo>
                    <a:pt x="33337" y="590550"/>
                  </a:lnTo>
                  <a:lnTo>
                    <a:pt x="0" y="600075"/>
                  </a:lnTo>
                  <a:lnTo>
                    <a:pt x="500062" y="645319"/>
                  </a:lnTo>
                  <a:lnTo>
                    <a:pt x="490537" y="609600"/>
                  </a:lnTo>
                  <a:lnTo>
                    <a:pt x="469106" y="585788"/>
                  </a:lnTo>
                  <a:lnTo>
                    <a:pt x="440531" y="561975"/>
                  </a:lnTo>
                  <a:lnTo>
                    <a:pt x="419100" y="542925"/>
                  </a:lnTo>
                  <a:lnTo>
                    <a:pt x="402431" y="523875"/>
                  </a:lnTo>
                  <a:lnTo>
                    <a:pt x="385762" y="497682"/>
                  </a:lnTo>
                  <a:lnTo>
                    <a:pt x="378619" y="478632"/>
                  </a:lnTo>
                  <a:lnTo>
                    <a:pt x="373856" y="445294"/>
                  </a:lnTo>
                  <a:lnTo>
                    <a:pt x="359569" y="321469"/>
                  </a:lnTo>
                  <a:lnTo>
                    <a:pt x="340519" y="123825"/>
                  </a:lnTo>
                  <a:lnTo>
                    <a:pt x="328612" y="30957"/>
                  </a:lnTo>
                  <a:lnTo>
                    <a:pt x="321469" y="9525"/>
                  </a:lnTo>
                  <a:lnTo>
                    <a:pt x="311944" y="0"/>
                  </a:lnTo>
                  <a:lnTo>
                    <a:pt x="307181" y="0"/>
                  </a:lnTo>
                  <a:lnTo>
                    <a:pt x="297656" y="2382"/>
                  </a:lnTo>
                  <a:lnTo>
                    <a:pt x="290512" y="7144"/>
                  </a:lnTo>
                  <a:lnTo>
                    <a:pt x="283369" y="23813"/>
                  </a:lnTo>
                  <a:lnTo>
                    <a:pt x="266700" y="92869"/>
                  </a:lnTo>
                  <a:lnTo>
                    <a:pt x="238125" y="2119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5" name="フリーフォーム 144">
              <a:extLst>
                <a:ext uri="{FF2B5EF4-FFF2-40B4-BE49-F238E27FC236}">
                  <a16:creationId xmlns:a16="http://schemas.microsoft.com/office/drawing/2014/main" id="{CA6DA998-56FB-4951-B16F-BB781DB406A4}"/>
                </a:ext>
              </a:extLst>
            </p:cNvPr>
            <p:cNvSpPr/>
            <p:nvPr/>
          </p:nvSpPr>
          <p:spPr>
            <a:xfrm rot="16200000">
              <a:off x="3497263" y="3757613"/>
              <a:ext cx="3046412" cy="1833562"/>
            </a:xfrm>
            <a:custGeom>
              <a:avLst/>
              <a:gdLst>
                <a:gd name="connsiteX0" fmla="*/ 1097280 w 3046330"/>
                <a:gd name="connsiteY0" fmla="*/ 1490598 h 1833811"/>
                <a:gd name="connsiteX1" fmla="*/ 1545712 w 3046330"/>
                <a:gd name="connsiteY1" fmla="*/ 1488093 h 1833811"/>
                <a:gd name="connsiteX2" fmla="*/ 1793727 w 3046330"/>
                <a:gd name="connsiteY2" fmla="*/ 1488093 h 1833811"/>
                <a:gd name="connsiteX3" fmla="*/ 2239654 w 3046330"/>
                <a:gd name="connsiteY3" fmla="*/ 1490598 h 1833811"/>
                <a:gd name="connsiteX4" fmla="*/ 2530257 w 3046330"/>
                <a:gd name="connsiteY4" fmla="*/ 1488093 h 1833811"/>
                <a:gd name="connsiteX5" fmla="*/ 2718148 w 3046330"/>
                <a:gd name="connsiteY5" fmla="*/ 1488093 h 1833811"/>
                <a:gd name="connsiteX6" fmla="*/ 2750715 w 3046330"/>
                <a:gd name="connsiteY6" fmla="*/ 1480577 h 1833811"/>
                <a:gd name="connsiteX7" fmla="*/ 2780778 w 3046330"/>
                <a:gd name="connsiteY7" fmla="*/ 1463040 h 1833811"/>
                <a:gd name="connsiteX8" fmla="*/ 2795809 w 3046330"/>
                <a:gd name="connsiteY8" fmla="*/ 1445504 h 1833811"/>
                <a:gd name="connsiteX9" fmla="*/ 2803325 w 3046330"/>
                <a:gd name="connsiteY9" fmla="*/ 1425462 h 1833811"/>
                <a:gd name="connsiteX10" fmla="*/ 2810840 w 3046330"/>
                <a:gd name="connsiteY10" fmla="*/ 1395400 h 1833811"/>
                <a:gd name="connsiteX11" fmla="*/ 2808335 w 3046330"/>
                <a:gd name="connsiteY11" fmla="*/ 1305213 h 1833811"/>
                <a:gd name="connsiteX12" fmla="*/ 2795809 w 3046330"/>
                <a:gd name="connsiteY12" fmla="*/ 1169931 h 1833811"/>
                <a:gd name="connsiteX13" fmla="*/ 2765747 w 3046330"/>
                <a:gd name="connsiteY13" fmla="*/ 949473 h 1833811"/>
                <a:gd name="connsiteX14" fmla="*/ 2735684 w 3046330"/>
                <a:gd name="connsiteY14" fmla="*/ 726510 h 1833811"/>
                <a:gd name="connsiteX15" fmla="*/ 2698106 w 3046330"/>
                <a:gd name="connsiteY15" fmla="*/ 410854 h 1833811"/>
                <a:gd name="connsiteX16" fmla="*/ 2678065 w 3046330"/>
                <a:gd name="connsiteY16" fmla="*/ 200417 h 1833811"/>
                <a:gd name="connsiteX17" fmla="*/ 2673054 w 3046330"/>
                <a:gd name="connsiteY17" fmla="*/ 25053 h 1833811"/>
                <a:gd name="connsiteX18" fmla="*/ 2805830 w 3046330"/>
                <a:gd name="connsiteY18" fmla="*/ 0 h 1833811"/>
                <a:gd name="connsiteX19" fmla="*/ 2823366 w 3046330"/>
                <a:gd name="connsiteY19" fmla="*/ 187891 h 1833811"/>
                <a:gd name="connsiteX20" fmla="*/ 2848418 w 3046330"/>
                <a:gd name="connsiteY20" fmla="*/ 393318 h 1833811"/>
                <a:gd name="connsiteX21" fmla="*/ 2878481 w 3046330"/>
                <a:gd name="connsiteY21" fmla="*/ 651354 h 1833811"/>
                <a:gd name="connsiteX22" fmla="*/ 2901028 w 3046330"/>
                <a:gd name="connsiteY22" fmla="*/ 844255 h 1833811"/>
                <a:gd name="connsiteX23" fmla="*/ 2913554 w 3046330"/>
                <a:gd name="connsiteY23" fmla="*/ 977031 h 1833811"/>
                <a:gd name="connsiteX24" fmla="*/ 2923575 w 3046330"/>
                <a:gd name="connsiteY24" fmla="*/ 1054692 h 1833811"/>
                <a:gd name="connsiteX25" fmla="*/ 2933595 w 3046330"/>
                <a:gd name="connsiteY25" fmla="*/ 1124838 h 1833811"/>
                <a:gd name="connsiteX26" fmla="*/ 2948627 w 3046330"/>
                <a:gd name="connsiteY26" fmla="*/ 1197489 h 1833811"/>
                <a:gd name="connsiteX27" fmla="*/ 2973679 w 3046330"/>
                <a:gd name="connsiteY27" fmla="*/ 1300202 h 1833811"/>
                <a:gd name="connsiteX28" fmla="*/ 2998731 w 3046330"/>
                <a:gd name="connsiteY28" fmla="*/ 1380369 h 1833811"/>
                <a:gd name="connsiteX29" fmla="*/ 3021278 w 3046330"/>
                <a:gd name="connsiteY29" fmla="*/ 1427968 h 1833811"/>
                <a:gd name="connsiteX30" fmla="*/ 3036309 w 3046330"/>
                <a:gd name="connsiteY30" fmla="*/ 1445504 h 1833811"/>
                <a:gd name="connsiteX31" fmla="*/ 3043825 w 3046330"/>
                <a:gd name="connsiteY31" fmla="*/ 1465546 h 1833811"/>
                <a:gd name="connsiteX32" fmla="*/ 3046330 w 3046330"/>
                <a:gd name="connsiteY32" fmla="*/ 1488093 h 1833811"/>
                <a:gd name="connsiteX33" fmla="*/ 3038814 w 3046330"/>
                <a:gd name="connsiteY33" fmla="*/ 1520660 h 1833811"/>
                <a:gd name="connsiteX34" fmla="*/ 3016267 w 3046330"/>
                <a:gd name="connsiteY34" fmla="*/ 1563249 h 1833811"/>
                <a:gd name="connsiteX35" fmla="*/ 2956142 w 3046330"/>
                <a:gd name="connsiteY35" fmla="*/ 1648426 h 1833811"/>
                <a:gd name="connsiteX36" fmla="*/ 2896017 w 3046330"/>
                <a:gd name="connsiteY36" fmla="*/ 1741118 h 1833811"/>
                <a:gd name="connsiteX37" fmla="*/ 2863450 w 3046330"/>
                <a:gd name="connsiteY37" fmla="*/ 1788717 h 1833811"/>
                <a:gd name="connsiteX38" fmla="*/ 2838398 w 3046330"/>
                <a:gd name="connsiteY38" fmla="*/ 1816274 h 1833811"/>
                <a:gd name="connsiteX39" fmla="*/ 2813346 w 3046330"/>
                <a:gd name="connsiteY39" fmla="*/ 1831306 h 1833811"/>
                <a:gd name="connsiteX40" fmla="*/ 2795809 w 3046330"/>
                <a:gd name="connsiteY40" fmla="*/ 1833811 h 1833811"/>
                <a:gd name="connsiteX41" fmla="*/ 2773262 w 3046330"/>
                <a:gd name="connsiteY41" fmla="*/ 1833811 h 1833811"/>
                <a:gd name="connsiteX42" fmla="*/ 2750715 w 3046330"/>
                <a:gd name="connsiteY42" fmla="*/ 1823790 h 1833811"/>
                <a:gd name="connsiteX43" fmla="*/ 2723158 w 3046330"/>
                <a:gd name="connsiteY43" fmla="*/ 1803748 h 1833811"/>
                <a:gd name="connsiteX44" fmla="*/ 2688085 w 3046330"/>
                <a:gd name="connsiteY44" fmla="*/ 1778696 h 1833811"/>
                <a:gd name="connsiteX45" fmla="*/ 2653012 w 3046330"/>
                <a:gd name="connsiteY45" fmla="*/ 1758655 h 1833811"/>
                <a:gd name="connsiteX46" fmla="*/ 2620445 w 3046330"/>
                <a:gd name="connsiteY46" fmla="*/ 1743623 h 1833811"/>
                <a:gd name="connsiteX47" fmla="*/ 2582867 w 3046330"/>
                <a:gd name="connsiteY47" fmla="*/ 1736108 h 1833811"/>
                <a:gd name="connsiteX48" fmla="*/ 2430049 w 3046330"/>
                <a:gd name="connsiteY48" fmla="*/ 1736108 h 1833811"/>
                <a:gd name="connsiteX49" fmla="*/ 1944039 w 3046330"/>
                <a:gd name="connsiteY49" fmla="*/ 1736108 h 1833811"/>
                <a:gd name="connsiteX50" fmla="*/ 1590805 w 3046330"/>
                <a:gd name="connsiteY50" fmla="*/ 1736108 h 1833811"/>
                <a:gd name="connsiteX51" fmla="*/ 1395399 w 3046330"/>
                <a:gd name="connsiteY51" fmla="*/ 1736108 h 1833811"/>
                <a:gd name="connsiteX52" fmla="*/ 1210014 w 3046330"/>
                <a:gd name="connsiteY52" fmla="*/ 1738613 h 1833811"/>
                <a:gd name="connsiteX53" fmla="*/ 1104795 w 3046330"/>
                <a:gd name="connsiteY53" fmla="*/ 1743623 h 1833811"/>
                <a:gd name="connsiteX54" fmla="*/ 992061 w 3046330"/>
                <a:gd name="connsiteY54" fmla="*/ 1751139 h 1833811"/>
                <a:gd name="connsiteX55" fmla="*/ 831728 w 3046330"/>
                <a:gd name="connsiteY55" fmla="*/ 1761160 h 1833811"/>
                <a:gd name="connsiteX56" fmla="*/ 653858 w 3046330"/>
                <a:gd name="connsiteY56" fmla="*/ 1776191 h 1833811"/>
                <a:gd name="connsiteX57" fmla="*/ 438411 w 3046330"/>
                <a:gd name="connsiteY57" fmla="*/ 1801243 h 1833811"/>
                <a:gd name="connsiteX58" fmla="*/ 423380 w 3046330"/>
                <a:gd name="connsiteY58" fmla="*/ 1801243 h 1833811"/>
                <a:gd name="connsiteX59" fmla="*/ 380791 w 3046330"/>
                <a:gd name="connsiteY59" fmla="*/ 1791222 h 1833811"/>
                <a:gd name="connsiteX60" fmla="*/ 310645 w 3046330"/>
                <a:gd name="connsiteY60" fmla="*/ 1771181 h 1833811"/>
                <a:gd name="connsiteX61" fmla="*/ 220458 w 3046330"/>
                <a:gd name="connsiteY61" fmla="*/ 1741118 h 1833811"/>
                <a:gd name="connsiteX62" fmla="*/ 142797 w 3046330"/>
                <a:gd name="connsiteY62" fmla="*/ 1708551 h 1833811"/>
                <a:gd name="connsiteX63" fmla="*/ 82672 w 3046330"/>
                <a:gd name="connsiteY63" fmla="*/ 1675983 h 1833811"/>
                <a:gd name="connsiteX64" fmla="*/ 42588 w 3046330"/>
                <a:gd name="connsiteY64" fmla="*/ 1648426 h 1833811"/>
                <a:gd name="connsiteX65" fmla="*/ 15031 w 3046330"/>
                <a:gd name="connsiteY65" fmla="*/ 1623374 h 1833811"/>
                <a:gd name="connsiteX66" fmla="*/ 5010 w 3046330"/>
                <a:gd name="connsiteY66" fmla="*/ 1605837 h 1833811"/>
                <a:gd name="connsiteX67" fmla="*/ 0 w 3046330"/>
                <a:gd name="connsiteY67" fmla="*/ 1590806 h 1833811"/>
                <a:gd name="connsiteX68" fmla="*/ 0 w 3046330"/>
                <a:gd name="connsiteY68" fmla="*/ 1568259 h 1833811"/>
                <a:gd name="connsiteX69" fmla="*/ 2505 w 3046330"/>
                <a:gd name="connsiteY69" fmla="*/ 1555733 h 1833811"/>
                <a:gd name="connsiteX70" fmla="*/ 15031 w 3046330"/>
                <a:gd name="connsiteY70" fmla="*/ 1538197 h 1833811"/>
                <a:gd name="connsiteX71" fmla="*/ 57620 w 3046330"/>
                <a:gd name="connsiteY71" fmla="*/ 1505629 h 1833811"/>
                <a:gd name="connsiteX72" fmla="*/ 528598 w 3046330"/>
                <a:gd name="connsiteY72" fmla="*/ 1485587 h 1833811"/>
                <a:gd name="connsiteX73" fmla="*/ 613775 w 3046330"/>
                <a:gd name="connsiteY73" fmla="*/ 1488093 h 1833811"/>
                <a:gd name="connsiteX74" fmla="*/ 1097280 w 3046330"/>
                <a:gd name="connsiteY74" fmla="*/ 1490598 h 183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046330" h="1833811">
                  <a:moveTo>
                    <a:pt x="1097280" y="1490598"/>
                  </a:moveTo>
                  <a:lnTo>
                    <a:pt x="1545712" y="1488093"/>
                  </a:lnTo>
                  <a:lnTo>
                    <a:pt x="1793727" y="1488093"/>
                  </a:lnTo>
                  <a:lnTo>
                    <a:pt x="2239654" y="1490598"/>
                  </a:lnTo>
                  <a:lnTo>
                    <a:pt x="2530257" y="1488093"/>
                  </a:lnTo>
                  <a:lnTo>
                    <a:pt x="2718148" y="1488093"/>
                  </a:lnTo>
                  <a:lnTo>
                    <a:pt x="2750715" y="1480577"/>
                  </a:lnTo>
                  <a:lnTo>
                    <a:pt x="2780778" y="1463040"/>
                  </a:lnTo>
                  <a:lnTo>
                    <a:pt x="2795809" y="1445504"/>
                  </a:lnTo>
                  <a:lnTo>
                    <a:pt x="2803325" y="1425462"/>
                  </a:lnTo>
                  <a:lnTo>
                    <a:pt x="2810840" y="1395400"/>
                  </a:lnTo>
                  <a:lnTo>
                    <a:pt x="2808335" y="1305213"/>
                  </a:lnTo>
                  <a:lnTo>
                    <a:pt x="2795809" y="1169931"/>
                  </a:lnTo>
                  <a:lnTo>
                    <a:pt x="2765747" y="949473"/>
                  </a:lnTo>
                  <a:lnTo>
                    <a:pt x="2735684" y="726510"/>
                  </a:lnTo>
                  <a:lnTo>
                    <a:pt x="2698106" y="410854"/>
                  </a:lnTo>
                  <a:lnTo>
                    <a:pt x="2678065" y="200417"/>
                  </a:lnTo>
                  <a:lnTo>
                    <a:pt x="2673054" y="25053"/>
                  </a:lnTo>
                  <a:lnTo>
                    <a:pt x="2805830" y="0"/>
                  </a:lnTo>
                  <a:lnTo>
                    <a:pt x="2823366" y="187891"/>
                  </a:lnTo>
                  <a:lnTo>
                    <a:pt x="2848418" y="393318"/>
                  </a:lnTo>
                  <a:lnTo>
                    <a:pt x="2878481" y="651354"/>
                  </a:lnTo>
                  <a:lnTo>
                    <a:pt x="2901028" y="844255"/>
                  </a:lnTo>
                  <a:lnTo>
                    <a:pt x="2913554" y="977031"/>
                  </a:lnTo>
                  <a:lnTo>
                    <a:pt x="2923575" y="1054692"/>
                  </a:lnTo>
                  <a:lnTo>
                    <a:pt x="2933595" y="1124838"/>
                  </a:lnTo>
                  <a:lnTo>
                    <a:pt x="2948627" y="1197489"/>
                  </a:lnTo>
                  <a:lnTo>
                    <a:pt x="2973679" y="1300202"/>
                  </a:lnTo>
                  <a:lnTo>
                    <a:pt x="2998731" y="1380369"/>
                  </a:lnTo>
                  <a:lnTo>
                    <a:pt x="3021278" y="1427968"/>
                  </a:lnTo>
                  <a:lnTo>
                    <a:pt x="3036309" y="1445504"/>
                  </a:lnTo>
                  <a:lnTo>
                    <a:pt x="3043825" y="1465546"/>
                  </a:lnTo>
                  <a:lnTo>
                    <a:pt x="3046330" y="1488093"/>
                  </a:lnTo>
                  <a:lnTo>
                    <a:pt x="3038814" y="1520660"/>
                  </a:lnTo>
                  <a:lnTo>
                    <a:pt x="3016267" y="1563249"/>
                  </a:lnTo>
                  <a:lnTo>
                    <a:pt x="2956142" y="1648426"/>
                  </a:lnTo>
                  <a:lnTo>
                    <a:pt x="2896017" y="1741118"/>
                  </a:lnTo>
                  <a:lnTo>
                    <a:pt x="2863450" y="1788717"/>
                  </a:lnTo>
                  <a:lnTo>
                    <a:pt x="2838398" y="1816274"/>
                  </a:lnTo>
                  <a:lnTo>
                    <a:pt x="2813346" y="1831306"/>
                  </a:lnTo>
                  <a:lnTo>
                    <a:pt x="2795809" y="1833811"/>
                  </a:lnTo>
                  <a:lnTo>
                    <a:pt x="2773262" y="1833811"/>
                  </a:lnTo>
                  <a:lnTo>
                    <a:pt x="2750715" y="1823790"/>
                  </a:lnTo>
                  <a:lnTo>
                    <a:pt x="2723158" y="1803748"/>
                  </a:lnTo>
                  <a:lnTo>
                    <a:pt x="2688085" y="1778696"/>
                  </a:lnTo>
                  <a:lnTo>
                    <a:pt x="2653012" y="1758655"/>
                  </a:lnTo>
                  <a:lnTo>
                    <a:pt x="2620445" y="1743623"/>
                  </a:lnTo>
                  <a:lnTo>
                    <a:pt x="2582867" y="1736108"/>
                  </a:lnTo>
                  <a:lnTo>
                    <a:pt x="2430049" y="1736108"/>
                  </a:lnTo>
                  <a:lnTo>
                    <a:pt x="1944039" y="1736108"/>
                  </a:lnTo>
                  <a:lnTo>
                    <a:pt x="1590805" y="1736108"/>
                  </a:lnTo>
                  <a:lnTo>
                    <a:pt x="1395399" y="1736108"/>
                  </a:lnTo>
                  <a:lnTo>
                    <a:pt x="1210014" y="1738613"/>
                  </a:lnTo>
                  <a:lnTo>
                    <a:pt x="1104795" y="1743623"/>
                  </a:lnTo>
                  <a:lnTo>
                    <a:pt x="992061" y="1751139"/>
                  </a:lnTo>
                  <a:lnTo>
                    <a:pt x="831728" y="1761160"/>
                  </a:lnTo>
                  <a:lnTo>
                    <a:pt x="653858" y="1776191"/>
                  </a:lnTo>
                  <a:lnTo>
                    <a:pt x="438411" y="1801243"/>
                  </a:lnTo>
                  <a:lnTo>
                    <a:pt x="423380" y="1801243"/>
                  </a:lnTo>
                  <a:lnTo>
                    <a:pt x="380791" y="1791222"/>
                  </a:lnTo>
                  <a:lnTo>
                    <a:pt x="310645" y="1771181"/>
                  </a:lnTo>
                  <a:lnTo>
                    <a:pt x="220458" y="1741118"/>
                  </a:lnTo>
                  <a:lnTo>
                    <a:pt x="142797" y="1708551"/>
                  </a:lnTo>
                  <a:lnTo>
                    <a:pt x="82672" y="1675983"/>
                  </a:lnTo>
                  <a:lnTo>
                    <a:pt x="42588" y="1648426"/>
                  </a:lnTo>
                  <a:lnTo>
                    <a:pt x="15031" y="1623374"/>
                  </a:lnTo>
                  <a:lnTo>
                    <a:pt x="5010" y="1605837"/>
                  </a:lnTo>
                  <a:lnTo>
                    <a:pt x="0" y="1590806"/>
                  </a:lnTo>
                  <a:lnTo>
                    <a:pt x="0" y="1568259"/>
                  </a:lnTo>
                  <a:lnTo>
                    <a:pt x="2505" y="1555733"/>
                  </a:lnTo>
                  <a:lnTo>
                    <a:pt x="15031" y="1538197"/>
                  </a:lnTo>
                  <a:lnTo>
                    <a:pt x="57620" y="1505629"/>
                  </a:lnTo>
                  <a:lnTo>
                    <a:pt x="528598" y="1485587"/>
                  </a:lnTo>
                  <a:lnTo>
                    <a:pt x="613775" y="1488093"/>
                  </a:lnTo>
                  <a:lnTo>
                    <a:pt x="1097280" y="14905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8" name="フリーフォーム 147">
              <a:extLst>
                <a:ext uri="{FF2B5EF4-FFF2-40B4-BE49-F238E27FC236}">
                  <a16:creationId xmlns:a16="http://schemas.microsoft.com/office/drawing/2014/main" id="{95C47E5A-27FC-483E-B605-6E7C6FE3AAF1}"/>
                </a:ext>
              </a:extLst>
            </p:cNvPr>
            <p:cNvSpPr/>
            <p:nvPr/>
          </p:nvSpPr>
          <p:spPr>
            <a:xfrm rot="16200000">
              <a:off x="4962526" y="5492750"/>
              <a:ext cx="628650" cy="777875"/>
            </a:xfrm>
            <a:custGeom>
              <a:avLst/>
              <a:gdLst>
                <a:gd name="connsiteX0" fmla="*/ 573881 w 628650"/>
                <a:gd name="connsiteY0" fmla="*/ 152400 h 778669"/>
                <a:gd name="connsiteX1" fmla="*/ 535781 w 628650"/>
                <a:gd name="connsiteY1" fmla="*/ 302419 h 778669"/>
                <a:gd name="connsiteX2" fmla="*/ 509588 w 628650"/>
                <a:gd name="connsiteY2" fmla="*/ 404813 h 778669"/>
                <a:gd name="connsiteX3" fmla="*/ 488156 w 628650"/>
                <a:gd name="connsiteY3" fmla="*/ 488157 h 778669"/>
                <a:gd name="connsiteX4" fmla="*/ 471488 w 628650"/>
                <a:gd name="connsiteY4" fmla="*/ 554832 h 778669"/>
                <a:gd name="connsiteX5" fmla="*/ 466725 w 628650"/>
                <a:gd name="connsiteY5" fmla="*/ 583407 h 778669"/>
                <a:gd name="connsiteX6" fmla="*/ 464344 w 628650"/>
                <a:gd name="connsiteY6" fmla="*/ 616744 h 778669"/>
                <a:gd name="connsiteX7" fmla="*/ 466725 w 628650"/>
                <a:gd name="connsiteY7" fmla="*/ 640557 h 778669"/>
                <a:gd name="connsiteX8" fmla="*/ 476250 w 628650"/>
                <a:gd name="connsiteY8" fmla="*/ 666750 h 778669"/>
                <a:gd name="connsiteX9" fmla="*/ 490538 w 628650"/>
                <a:gd name="connsiteY9" fmla="*/ 683419 h 778669"/>
                <a:gd name="connsiteX10" fmla="*/ 516731 w 628650"/>
                <a:gd name="connsiteY10" fmla="*/ 697707 h 778669"/>
                <a:gd name="connsiteX11" fmla="*/ 540544 w 628650"/>
                <a:gd name="connsiteY11" fmla="*/ 702469 h 778669"/>
                <a:gd name="connsiteX12" fmla="*/ 628650 w 628650"/>
                <a:gd name="connsiteY12" fmla="*/ 709613 h 778669"/>
                <a:gd name="connsiteX13" fmla="*/ 0 w 628650"/>
                <a:gd name="connsiteY13" fmla="*/ 778669 h 778669"/>
                <a:gd name="connsiteX14" fmla="*/ 14288 w 628650"/>
                <a:gd name="connsiteY14" fmla="*/ 757238 h 778669"/>
                <a:gd name="connsiteX15" fmla="*/ 54769 w 628650"/>
                <a:gd name="connsiteY15" fmla="*/ 721519 h 778669"/>
                <a:gd name="connsiteX16" fmla="*/ 142875 w 628650"/>
                <a:gd name="connsiteY16" fmla="*/ 652463 h 778669"/>
                <a:gd name="connsiteX17" fmla="*/ 223838 w 628650"/>
                <a:gd name="connsiteY17" fmla="*/ 576263 h 778669"/>
                <a:gd name="connsiteX18" fmla="*/ 295275 w 628650"/>
                <a:gd name="connsiteY18" fmla="*/ 490538 h 778669"/>
                <a:gd name="connsiteX19" fmla="*/ 350044 w 628650"/>
                <a:gd name="connsiteY19" fmla="*/ 411957 h 778669"/>
                <a:gd name="connsiteX20" fmla="*/ 423863 w 628650"/>
                <a:gd name="connsiteY20" fmla="*/ 283369 h 778669"/>
                <a:gd name="connsiteX21" fmla="*/ 507206 w 628650"/>
                <a:gd name="connsiteY21" fmla="*/ 119063 h 778669"/>
                <a:gd name="connsiteX22" fmla="*/ 550069 w 628650"/>
                <a:gd name="connsiteY22" fmla="*/ 21432 h 778669"/>
                <a:gd name="connsiteX23" fmla="*/ 561975 w 628650"/>
                <a:gd name="connsiteY23" fmla="*/ 4763 h 778669"/>
                <a:gd name="connsiteX24" fmla="*/ 583406 w 628650"/>
                <a:gd name="connsiteY24" fmla="*/ 0 h 778669"/>
                <a:gd name="connsiteX25" fmla="*/ 597694 w 628650"/>
                <a:gd name="connsiteY25" fmla="*/ 4763 h 778669"/>
                <a:gd name="connsiteX26" fmla="*/ 602456 w 628650"/>
                <a:gd name="connsiteY26" fmla="*/ 16669 h 778669"/>
                <a:gd name="connsiteX27" fmla="*/ 602456 w 628650"/>
                <a:gd name="connsiteY27" fmla="*/ 45244 h 778669"/>
                <a:gd name="connsiteX28" fmla="*/ 573881 w 628650"/>
                <a:gd name="connsiteY28" fmla="*/ 152400 h 7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28650" h="778669">
                  <a:moveTo>
                    <a:pt x="573881" y="152400"/>
                  </a:moveTo>
                  <a:lnTo>
                    <a:pt x="535781" y="302419"/>
                  </a:lnTo>
                  <a:lnTo>
                    <a:pt x="509588" y="404813"/>
                  </a:lnTo>
                  <a:lnTo>
                    <a:pt x="488156" y="488157"/>
                  </a:lnTo>
                  <a:lnTo>
                    <a:pt x="471488" y="554832"/>
                  </a:lnTo>
                  <a:lnTo>
                    <a:pt x="466725" y="583407"/>
                  </a:lnTo>
                  <a:lnTo>
                    <a:pt x="464344" y="616744"/>
                  </a:lnTo>
                  <a:lnTo>
                    <a:pt x="466725" y="640557"/>
                  </a:lnTo>
                  <a:lnTo>
                    <a:pt x="476250" y="666750"/>
                  </a:lnTo>
                  <a:lnTo>
                    <a:pt x="490538" y="683419"/>
                  </a:lnTo>
                  <a:lnTo>
                    <a:pt x="516731" y="697707"/>
                  </a:lnTo>
                  <a:lnTo>
                    <a:pt x="540544" y="702469"/>
                  </a:lnTo>
                  <a:lnTo>
                    <a:pt x="628650" y="709613"/>
                  </a:lnTo>
                  <a:lnTo>
                    <a:pt x="0" y="778669"/>
                  </a:lnTo>
                  <a:lnTo>
                    <a:pt x="14288" y="757238"/>
                  </a:lnTo>
                  <a:lnTo>
                    <a:pt x="54769" y="721519"/>
                  </a:lnTo>
                  <a:lnTo>
                    <a:pt x="142875" y="652463"/>
                  </a:lnTo>
                  <a:lnTo>
                    <a:pt x="223838" y="576263"/>
                  </a:lnTo>
                  <a:lnTo>
                    <a:pt x="295275" y="490538"/>
                  </a:lnTo>
                  <a:lnTo>
                    <a:pt x="350044" y="411957"/>
                  </a:lnTo>
                  <a:lnTo>
                    <a:pt x="423863" y="283369"/>
                  </a:lnTo>
                  <a:lnTo>
                    <a:pt x="507206" y="119063"/>
                  </a:lnTo>
                  <a:lnTo>
                    <a:pt x="550069" y="21432"/>
                  </a:lnTo>
                  <a:lnTo>
                    <a:pt x="561975" y="4763"/>
                  </a:lnTo>
                  <a:lnTo>
                    <a:pt x="583406" y="0"/>
                  </a:lnTo>
                  <a:lnTo>
                    <a:pt x="597694" y="4763"/>
                  </a:lnTo>
                  <a:lnTo>
                    <a:pt x="602456" y="16669"/>
                  </a:lnTo>
                  <a:lnTo>
                    <a:pt x="602456" y="45244"/>
                  </a:lnTo>
                  <a:lnTo>
                    <a:pt x="573881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7" name="フリーフォーム 146">
              <a:extLst>
                <a:ext uri="{FF2B5EF4-FFF2-40B4-BE49-F238E27FC236}">
                  <a16:creationId xmlns:a16="http://schemas.microsoft.com/office/drawing/2014/main" id="{CB79BCD9-38EC-409D-80C0-9667142742B3}"/>
                </a:ext>
              </a:extLst>
            </p:cNvPr>
            <p:cNvSpPr/>
            <p:nvPr/>
          </p:nvSpPr>
          <p:spPr>
            <a:xfrm rot="16200000">
              <a:off x="4747420" y="3225006"/>
              <a:ext cx="309562" cy="1514475"/>
            </a:xfrm>
            <a:custGeom>
              <a:avLst/>
              <a:gdLst>
                <a:gd name="connsiteX0" fmla="*/ 54769 w 309563"/>
                <a:gd name="connsiteY0" fmla="*/ 728663 h 1514475"/>
                <a:gd name="connsiteX1" fmla="*/ 28575 w 309563"/>
                <a:gd name="connsiteY1" fmla="*/ 545307 h 1514475"/>
                <a:gd name="connsiteX2" fmla="*/ 16669 w 309563"/>
                <a:gd name="connsiteY2" fmla="*/ 469107 h 1514475"/>
                <a:gd name="connsiteX3" fmla="*/ 7144 w 309563"/>
                <a:gd name="connsiteY3" fmla="*/ 392907 h 1514475"/>
                <a:gd name="connsiteX4" fmla="*/ 2382 w 309563"/>
                <a:gd name="connsiteY4" fmla="*/ 297657 h 1514475"/>
                <a:gd name="connsiteX5" fmla="*/ 0 w 309563"/>
                <a:gd name="connsiteY5" fmla="*/ 204788 h 1514475"/>
                <a:gd name="connsiteX6" fmla="*/ 4763 w 309563"/>
                <a:gd name="connsiteY6" fmla="*/ 128588 h 1514475"/>
                <a:gd name="connsiteX7" fmla="*/ 26194 w 309563"/>
                <a:gd name="connsiteY7" fmla="*/ 0 h 1514475"/>
                <a:gd name="connsiteX8" fmla="*/ 183357 w 309563"/>
                <a:gd name="connsiteY8" fmla="*/ 11907 h 1514475"/>
                <a:gd name="connsiteX9" fmla="*/ 166688 w 309563"/>
                <a:gd name="connsiteY9" fmla="*/ 114300 h 1514475"/>
                <a:gd name="connsiteX10" fmla="*/ 161925 w 309563"/>
                <a:gd name="connsiteY10" fmla="*/ 169069 h 1514475"/>
                <a:gd name="connsiteX11" fmla="*/ 159544 w 309563"/>
                <a:gd name="connsiteY11" fmla="*/ 226219 h 1514475"/>
                <a:gd name="connsiteX12" fmla="*/ 161925 w 309563"/>
                <a:gd name="connsiteY12" fmla="*/ 338138 h 1514475"/>
                <a:gd name="connsiteX13" fmla="*/ 180975 w 309563"/>
                <a:gd name="connsiteY13" fmla="*/ 488157 h 1514475"/>
                <a:gd name="connsiteX14" fmla="*/ 214313 w 309563"/>
                <a:gd name="connsiteY14" fmla="*/ 697707 h 1514475"/>
                <a:gd name="connsiteX15" fmla="*/ 247650 w 309563"/>
                <a:gd name="connsiteY15" fmla="*/ 926307 h 1514475"/>
                <a:gd name="connsiteX16" fmla="*/ 269082 w 309563"/>
                <a:gd name="connsiteY16" fmla="*/ 1095375 h 1514475"/>
                <a:gd name="connsiteX17" fmla="*/ 285750 w 309563"/>
                <a:gd name="connsiteY17" fmla="*/ 1240632 h 1514475"/>
                <a:gd name="connsiteX18" fmla="*/ 309563 w 309563"/>
                <a:gd name="connsiteY18" fmla="*/ 1507332 h 1514475"/>
                <a:gd name="connsiteX19" fmla="*/ 130969 w 309563"/>
                <a:gd name="connsiteY19" fmla="*/ 1514475 h 1514475"/>
                <a:gd name="connsiteX20" fmla="*/ 123825 w 309563"/>
                <a:gd name="connsiteY20" fmla="*/ 1371600 h 1514475"/>
                <a:gd name="connsiteX21" fmla="*/ 114300 w 309563"/>
                <a:gd name="connsiteY21" fmla="*/ 1243013 h 1514475"/>
                <a:gd name="connsiteX22" fmla="*/ 102394 w 309563"/>
                <a:gd name="connsiteY22" fmla="*/ 1126332 h 1514475"/>
                <a:gd name="connsiteX23" fmla="*/ 83344 w 309563"/>
                <a:gd name="connsiteY23" fmla="*/ 952500 h 1514475"/>
                <a:gd name="connsiteX24" fmla="*/ 54769 w 309563"/>
                <a:gd name="connsiteY24" fmla="*/ 728663 h 15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09563" h="1514475">
                  <a:moveTo>
                    <a:pt x="54769" y="728663"/>
                  </a:moveTo>
                  <a:lnTo>
                    <a:pt x="28575" y="545307"/>
                  </a:lnTo>
                  <a:lnTo>
                    <a:pt x="16669" y="469107"/>
                  </a:lnTo>
                  <a:lnTo>
                    <a:pt x="7144" y="392907"/>
                  </a:lnTo>
                  <a:lnTo>
                    <a:pt x="2382" y="297657"/>
                  </a:lnTo>
                  <a:lnTo>
                    <a:pt x="0" y="204788"/>
                  </a:lnTo>
                  <a:lnTo>
                    <a:pt x="4763" y="128588"/>
                  </a:lnTo>
                  <a:lnTo>
                    <a:pt x="26194" y="0"/>
                  </a:lnTo>
                  <a:lnTo>
                    <a:pt x="183357" y="11907"/>
                  </a:lnTo>
                  <a:lnTo>
                    <a:pt x="166688" y="114300"/>
                  </a:lnTo>
                  <a:lnTo>
                    <a:pt x="161925" y="169069"/>
                  </a:lnTo>
                  <a:cubicBezTo>
                    <a:pt x="161131" y="188119"/>
                    <a:pt x="160338" y="207169"/>
                    <a:pt x="159544" y="226219"/>
                  </a:cubicBezTo>
                  <a:cubicBezTo>
                    <a:pt x="160338" y="263525"/>
                    <a:pt x="161131" y="300832"/>
                    <a:pt x="161925" y="338138"/>
                  </a:cubicBezTo>
                  <a:lnTo>
                    <a:pt x="180975" y="488157"/>
                  </a:lnTo>
                  <a:lnTo>
                    <a:pt x="214313" y="697707"/>
                  </a:lnTo>
                  <a:lnTo>
                    <a:pt x="247650" y="926307"/>
                  </a:lnTo>
                  <a:lnTo>
                    <a:pt x="269082" y="1095375"/>
                  </a:lnTo>
                  <a:lnTo>
                    <a:pt x="285750" y="1240632"/>
                  </a:lnTo>
                  <a:lnTo>
                    <a:pt x="309563" y="1507332"/>
                  </a:lnTo>
                  <a:lnTo>
                    <a:pt x="130969" y="1514475"/>
                  </a:lnTo>
                  <a:lnTo>
                    <a:pt x="123825" y="1371600"/>
                  </a:lnTo>
                  <a:lnTo>
                    <a:pt x="114300" y="1243013"/>
                  </a:lnTo>
                  <a:lnTo>
                    <a:pt x="102394" y="1126332"/>
                  </a:lnTo>
                  <a:lnTo>
                    <a:pt x="83344" y="952500"/>
                  </a:lnTo>
                  <a:lnTo>
                    <a:pt x="54769" y="728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6" name="フリーフォーム 145">
              <a:extLst>
                <a:ext uri="{FF2B5EF4-FFF2-40B4-BE49-F238E27FC236}">
                  <a16:creationId xmlns:a16="http://schemas.microsoft.com/office/drawing/2014/main" id="{A017C31A-90BB-4A2A-9F47-B6F1B2C4FBFD}"/>
                </a:ext>
              </a:extLst>
            </p:cNvPr>
            <p:cNvSpPr/>
            <p:nvPr/>
          </p:nvSpPr>
          <p:spPr>
            <a:xfrm rot="16200000">
              <a:off x="4733925" y="3906838"/>
              <a:ext cx="344487" cy="1538288"/>
            </a:xfrm>
            <a:custGeom>
              <a:avLst/>
              <a:gdLst>
                <a:gd name="connsiteX0" fmla="*/ 266700 w 345281"/>
                <a:gd name="connsiteY0" fmla="*/ 747712 h 1538287"/>
                <a:gd name="connsiteX1" fmla="*/ 240506 w 345281"/>
                <a:gd name="connsiteY1" fmla="*/ 557212 h 1538287"/>
                <a:gd name="connsiteX2" fmla="*/ 214312 w 345281"/>
                <a:gd name="connsiteY2" fmla="*/ 340518 h 1538287"/>
                <a:gd name="connsiteX3" fmla="*/ 192881 w 345281"/>
                <a:gd name="connsiteY3" fmla="*/ 142875 h 1538287"/>
                <a:gd name="connsiteX4" fmla="*/ 190500 w 345281"/>
                <a:gd name="connsiteY4" fmla="*/ 0 h 1538287"/>
                <a:gd name="connsiteX5" fmla="*/ 0 w 345281"/>
                <a:gd name="connsiteY5" fmla="*/ 9525 h 1538287"/>
                <a:gd name="connsiteX6" fmla="*/ 16668 w 345281"/>
                <a:gd name="connsiteY6" fmla="*/ 116681 h 1538287"/>
                <a:gd name="connsiteX7" fmla="*/ 50006 w 345281"/>
                <a:gd name="connsiteY7" fmla="*/ 359568 h 1538287"/>
                <a:gd name="connsiteX8" fmla="*/ 88106 w 345281"/>
                <a:gd name="connsiteY8" fmla="*/ 661987 h 1538287"/>
                <a:gd name="connsiteX9" fmla="*/ 114300 w 345281"/>
                <a:gd name="connsiteY9" fmla="*/ 876300 h 1538287"/>
                <a:gd name="connsiteX10" fmla="*/ 138112 w 345281"/>
                <a:gd name="connsiteY10" fmla="*/ 1107281 h 1538287"/>
                <a:gd name="connsiteX11" fmla="*/ 157162 w 345281"/>
                <a:gd name="connsiteY11" fmla="*/ 1297781 h 1538287"/>
                <a:gd name="connsiteX12" fmla="*/ 173831 w 345281"/>
                <a:gd name="connsiteY12" fmla="*/ 1538287 h 1538287"/>
                <a:gd name="connsiteX13" fmla="*/ 345281 w 345281"/>
                <a:gd name="connsiteY13" fmla="*/ 1524000 h 1538287"/>
                <a:gd name="connsiteX14" fmla="*/ 342900 w 345281"/>
                <a:gd name="connsiteY14" fmla="*/ 1369218 h 1538287"/>
                <a:gd name="connsiteX15" fmla="*/ 330993 w 345281"/>
                <a:gd name="connsiteY15" fmla="*/ 1243012 h 1538287"/>
                <a:gd name="connsiteX16" fmla="*/ 319087 w 345281"/>
                <a:gd name="connsiteY16" fmla="*/ 1143000 h 1538287"/>
                <a:gd name="connsiteX17" fmla="*/ 300037 w 345281"/>
                <a:gd name="connsiteY17" fmla="*/ 1009650 h 1538287"/>
                <a:gd name="connsiteX18" fmla="*/ 266700 w 345281"/>
                <a:gd name="connsiteY18" fmla="*/ 747712 h 1538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5281" h="1538287">
                  <a:moveTo>
                    <a:pt x="266700" y="747712"/>
                  </a:moveTo>
                  <a:lnTo>
                    <a:pt x="240506" y="557212"/>
                  </a:lnTo>
                  <a:lnTo>
                    <a:pt x="214312" y="340518"/>
                  </a:lnTo>
                  <a:lnTo>
                    <a:pt x="192881" y="142875"/>
                  </a:lnTo>
                  <a:cubicBezTo>
                    <a:pt x="192087" y="95250"/>
                    <a:pt x="191294" y="47625"/>
                    <a:pt x="190500" y="0"/>
                  </a:cubicBezTo>
                  <a:lnTo>
                    <a:pt x="0" y="9525"/>
                  </a:lnTo>
                  <a:lnTo>
                    <a:pt x="16668" y="116681"/>
                  </a:lnTo>
                  <a:lnTo>
                    <a:pt x="50006" y="359568"/>
                  </a:lnTo>
                  <a:lnTo>
                    <a:pt x="88106" y="661987"/>
                  </a:lnTo>
                  <a:lnTo>
                    <a:pt x="114300" y="876300"/>
                  </a:lnTo>
                  <a:lnTo>
                    <a:pt x="138112" y="1107281"/>
                  </a:lnTo>
                  <a:lnTo>
                    <a:pt x="157162" y="1297781"/>
                  </a:lnTo>
                  <a:lnTo>
                    <a:pt x="173831" y="1538287"/>
                  </a:lnTo>
                  <a:lnTo>
                    <a:pt x="345281" y="1524000"/>
                  </a:lnTo>
                  <a:cubicBezTo>
                    <a:pt x="344487" y="1472406"/>
                    <a:pt x="343694" y="1420812"/>
                    <a:pt x="342900" y="1369218"/>
                  </a:cubicBezTo>
                  <a:lnTo>
                    <a:pt x="330993" y="1243012"/>
                  </a:lnTo>
                  <a:lnTo>
                    <a:pt x="319087" y="1143000"/>
                  </a:lnTo>
                  <a:lnTo>
                    <a:pt x="300037" y="1009650"/>
                  </a:lnTo>
                  <a:lnTo>
                    <a:pt x="266700" y="747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16260" y="2979411"/>
            <a:ext cx="6725883" cy="449591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264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漢文に親しむ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199911" y="3469873"/>
            <a:ext cx="5558581" cy="270384"/>
          </a:xfrm>
        </p:spPr>
        <p:txBody>
          <a:bodyPr>
            <a:normAutofit fontScale="700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あたらしい漢字：暖</a:t>
            </a:r>
          </a:p>
        </p:txBody>
      </p:sp>
    </p:spTree>
    <p:extLst>
      <p:ext uri="{BB962C8B-B14F-4D97-AF65-F5344CB8AC3E}">
        <p14:creationId xmlns:p14="http://schemas.microsoft.com/office/powerpoint/2010/main" val="823514664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フリーフォーム 103">
            <a:extLst>
              <a:ext uri="{FF2B5EF4-FFF2-40B4-BE49-F238E27FC236}">
                <a16:creationId xmlns:a16="http://schemas.microsoft.com/office/drawing/2014/main" id="{B629AD88-77BB-4C7B-8C73-E64429DE2EBB}"/>
              </a:ext>
            </a:extLst>
          </p:cNvPr>
          <p:cNvSpPr/>
          <p:nvPr/>
        </p:nvSpPr>
        <p:spPr>
          <a:xfrm>
            <a:off x="2552700" y="2193925"/>
            <a:ext cx="407988" cy="2589213"/>
          </a:xfrm>
          <a:custGeom>
            <a:avLst/>
            <a:gdLst>
              <a:gd name="connsiteX0" fmla="*/ 407862 w 407862"/>
              <a:gd name="connsiteY0" fmla="*/ 447333 h 2588607"/>
              <a:gd name="connsiteX1" fmla="*/ 407862 w 407862"/>
              <a:gd name="connsiteY1" fmla="*/ 753229 h 2588607"/>
              <a:gd name="connsiteX2" fmla="*/ 407862 w 407862"/>
              <a:gd name="connsiteY2" fmla="*/ 976895 h 2588607"/>
              <a:gd name="connsiteX3" fmla="*/ 404573 w 407862"/>
              <a:gd name="connsiteY3" fmla="*/ 1105174 h 2588607"/>
              <a:gd name="connsiteX4" fmla="*/ 404573 w 407862"/>
              <a:gd name="connsiteY4" fmla="*/ 1282792 h 2588607"/>
              <a:gd name="connsiteX5" fmla="*/ 394705 w 407862"/>
              <a:gd name="connsiteY5" fmla="*/ 1480144 h 2588607"/>
              <a:gd name="connsiteX6" fmla="*/ 381548 w 407862"/>
              <a:gd name="connsiteY6" fmla="*/ 1746570 h 2588607"/>
              <a:gd name="connsiteX7" fmla="*/ 368391 w 407862"/>
              <a:gd name="connsiteY7" fmla="*/ 2019574 h 2588607"/>
              <a:gd name="connsiteX8" fmla="*/ 361813 w 407862"/>
              <a:gd name="connsiteY8" fmla="*/ 2170878 h 2588607"/>
              <a:gd name="connsiteX9" fmla="*/ 361813 w 407862"/>
              <a:gd name="connsiteY9" fmla="*/ 2332049 h 2588607"/>
              <a:gd name="connsiteX10" fmla="*/ 355234 w 407862"/>
              <a:gd name="connsiteY10" fmla="*/ 2391255 h 2588607"/>
              <a:gd name="connsiteX11" fmla="*/ 338788 w 407862"/>
              <a:gd name="connsiteY11" fmla="*/ 2470196 h 2588607"/>
              <a:gd name="connsiteX12" fmla="*/ 319053 w 407862"/>
              <a:gd name="connsiteY12" fmla="*/ 2529402 h 2588607"/>
              <a:gd name="connsiteX13" fmla="*/ 302607 w 407862"/>
              <a:gd name="connsiteY13" fmla="*/ 2565583 h 2588607"/>
              <a:gd name="connsiteX14" fmla="*/ 282872 w 407862"/>
              <a:gd name="connsiteY14" fmla="*/ 2582029 h 2588607"/>
              <a:gd name="connsiteX15" fmla="*/ 259847 w 407862"/>
              <a:gd name="connsiteY15" fmla="*/ 2588607 h 2588607"/>
              <a:gd name="connsiteX16" fmla="*/ 246691 w 407862"/>
              <a:gd name="connsiteY16" fmla="*/ 2588607 h 2588607"/>
              <a:gd name="connsiteX17" fmla="*/ 220377 w 407862"/>
              <a:gd name="connsiteY17" fmla="*/ 2582029 h 2588607"/>
              <a:gd name="connsiteX18" fmla="*/ 200642 w 407862"/>
              <a:gd name="connsiteY18" fmla="*/ 2572161 h 2588607"/>
              <a:gd name="connsiteX19" fmla="*/ 184196 w 407862"/>
              <a:gd name="connsiteY19" fmla="*/ 2552426 h 2588607"/>
              <a:gd name="connsiteX20" fmla="*/ 154593 w 407862"/>
              <a:gd name="connsiteY20" fmla="*/ 2493220 h 2588607"/>
              <a:gd name="connsiteX21" fmla="*/ 131568 w 407862"/>
              <a:gd name="connsiteY21" fmla="*/ 2437304 h 2588607"/>
              <a:gd name="connsiteX22" fmla="*/ 115122 w 407862"/>
              <a:gd name="connsiteY22" fmla="*/ 2378098 h 2588607"/>
              <a:gd name="connsiteX23" fmla="*/ 101965 w 407862"/>
              <a:gd name="connsiteY23" fmla="*/ 2309025 h 2588607"/>
              <a:gd name="connsiteX24" fmla="*/ 92098 w 407862"/>
              <a:gd name="connsiteY24" fmla="*/ 2266265 h 2588607"/>
              <a:gd name="connsiteX25" fmla="*/ 101965 w 407862"/>
              <a:gd name="connsiteY25" fmla="*/ 2207059 h 2588607"/>
              <a:gd name="connsiteX26" fmla="*/ 124990 w 407862"/>
              <a:gd name="connsiteY26" fmla="*/ 2065623 h 2588607"/>
              <a:gd name="connsiteX27" fmla="*/ 138147 w 407862"/>
              <a:gd name="connsiteY27" fmla="*/ 1963658 h 2588607"/>
              <a:gd name="connsiteX28" fmla="*/ 154593 w 407862"/>
              <a:gd name="connsiteY28" fmla="*/ 1848535 h 2588607"/>
              <a:gd name="connsiteX29" fmla="*/ 161171 w 407862"/>
              <a:gd name="connsiteY29" fmla="*/ 1789330 h 2588607"/>
              <a:gd name="connsiteX30" fmla="*/ 167750 w 407862"/>
              <a:gd name="connsiteY30" fmla="*/ 1664340 h 2588607"/>
              <a:gd name="connsiteX31" fmla="*/ 177617 w 407862"/>
              <a:gd name="connsiteY31" fmla="*/ 1493301 h 2588607"/>
              <a:gd name="connsiteX32" fmla="*/ 180906 w 407862"/>
              <a:gd name="connsiteY32" fmla="*/ 1338708 h 2588607"/>
              <a:gd name="connsiteX33" fmla="*/ 184196 w 407862"/>
              <a:gd name="connsiteY33" fmla="*/ 1200561 h 2588607"/>
              <a:gd name="connsiteX34" fmla="*/ 184196 w 407862"/>
              <a:gd name="connsiteY34" fmla="*/ 1092017 h 2588607"/>
              <a:gd name="connsiteX35" fmla="*/ 180906 w 407862"/>
              <a:gd name="connsiteY35" fmla="*/ 960449 h 2588607"/>
              <a:gd name="connsiteX36" fmla="*/ 177617 w 407862"/>
              <a:gd name="connsiteY36" fmla="*/ 822302 h 2588607"/>
              <a:gd name="connsiteX37" fmla="*/ 174328 w 407862"/>
              <a:gd name="connsiteY37" fmla="*/ 710469 h 2588607"/>
              <a:gd name="connsiteX38" fmla="*/ 167750 w 407862"/>
              <a:gd name="connsiteY38" fmla="*/ 624950 h 2588607"/>
              <a:gd name="connsiteX39" fmla="*/ 161171 w 407862"/>
              <a:gd name="connsiteY39" fmla="*/ 503249 h 2588607"/>
              <a:gd name="connsiteX40" fmla="*/ 157882 w 407862"/>
              <a:gd name="connsiteY40" fmla="*/ 447333 h 2588607"/>
              <a:gd name="connsiteX41" fmla="*/ 148014 w 407862"/>
              <a:gd name="connsiteY41" fmla="*/ 371681 h 2588607"/>
              <a:gd name="connsiteX42" fmla="*/ 134857 w 407862"/>
              <a:gd name="connsiteY42" fmla="*/ 312475 h 2588607"/>
              <a:gd name="connsiteX43" fmla="*/ 124990 w 407862"/>
              <a:gd name="connsiteY43" fmla="*/ 276294 h 2588607"/>
              <a:gd name="connsiteX44" fmla="*/ 108544 w 407862"/>
              <a:gd name="connsiteY44" fmla="*/ 220377 h 2588607"/>
              <a:gd name="connsiteX45" fmla="*/ 88809 w 407862"/>
              <a:gd name="connsiteY45" fmla="*/ 174328 h 2588607"/>
              <a:gd name="connsiteX46" fmla="*/ 65784 w 407862"/>
              <a:gd name="connsiteY46" fmla="*/ 128279 h 2588607"/>
              <a:gd name="connsiteX47" fmla="*/ 42760 w 407862"/>
              <a:gd name="connsiteY47" fmla="*/ 95387 h 2588607"/>
              <a:gd name="connsiteX48" fmla="*/ 26314 w 407862"/>
              <a:gd name="connsiteY48" fmla="*/ 72363 h 2588607"/>
              <a:gd name="connsiteX49" fmla="*/ 9868 w 407862"/>
              <a:gd name="connsiteY49" fmla="*/ 52627 h 2588607"/>
              <a:gd name="connsiteX50" fmla="*/ 3289 w 407862"/>
              <a:gd name="connsiteY50" fmla="*/ 42760 h 2588607"/>
              <a:gd name="connsiteX51" fmla="*/ 0 w 407862"/>
              <a:gd name="connsiteY51" fmla="*/ 29603 h 2588607"/>
              <a:gd name="connsiteX52" fmla="*/ 0 w 407862"/>
              <a:gd name="connsiteY52" fmla="*/ 16446 h 2588607"/>
              <a:gd name="connsiteX53" fmla="*/ 3289 w 407862"/>
              <a:gd name="connsiteY53" fmla="*/ 6579 h 2588607"/>
              <a:gd name="connsiteX54" fmla="*/ 13157 w 407862"/>
              <a:gd name="connsiteY54" fmla="*/ 0 h 2588607"/>
              <a:gd name="connsiteX55" fmla="*/ 52627 w 407862"/>
              <a:gd name="connsiteY55" fmla="*/ 6579 h 2588607"/>
              <a:gd name="connsiteX56" fmla="*/ 226955 w 407862"/>
              <a:gd name="connsiteY56" fmla="*/ 52627 h 2588607"/>
              <a:gd name="connsiteX57" fmla="*/ 378259 w 407862"/>
              <a:gd name="connsiteY57" fmla="*/ 95387 h 2588607"/>
              <a:gd name="connsiteX58" fmla="*/ 407862 w 407862"/>
              <a:gd name="connsiteY58" fmla="*/ 249980 h 2588607"/>
              <a:gd name="connsiteX59" fmla="*/ 407862 w 407862"/>
              <a:gd name="connsiteY59" fmla="*/ 447333 h 2588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407862" h="2588607">
                <a:moveTo>
                  <a:pt x="407862" y="447333"/>
                </a:moveTo>
                <a:lnTo>
                  <a:pt x="407862" y="753229"/>
                </a:lnTo>
                <a:lnTo>
                  <a:pt x="407862" y="976895"/>
                </a:lnTo>
                <a:cubicBezTo>
                  <a:pt x="406766" y="1019655"/>
                  <a:pt x="405669" y="1062414"/>
                  <a:pt x="404573" y="1105174"/>
                </a:cubicBezTo>
                <a:lnTo>
                  <a:pt x="404573" y="1282792"/>
                </a:lnTo>
                <a:lnTo>
                  <a:pt x="394705" y="1480144"/>
                </a:lnTo>
                <a:lnTo>
                  <a:pt x="381548" y="1746570"/>
                </a:lnTo>
                <a:lnTo>
                  <a:pt x="368391" y="2019574"/>
                </a:lnTo>
                <a:lnTo>
                  <a:pt x="361813" y="2170878"/>
                </a:lnTo>
                <a:lnTo>
                  <a:pt x="361813" y="2332049"/>
                </a:lnTo>
                <a:lnTo>
                  <a:pt x="355234" y="2391255"/>
                </a:lnTo>
                <a:lnTo>
                  <a:pt x="338788" y="2470196"/>
                </a:lnTo>
                <a:lnTo>
                  <a:pt x="319053" y="2529402"/>
                </a:lnTo>
                <a:lnTo>
                  <a:pt x="302607" y="2565583"/>
                </a:lnTo>
                <a:lnTo>
                  <a:pt x="282872" y="2582029"/>
                </a:lnTo>
                <a:lnTo>
                  <a:pt x="259847" y="2588607"/>
                </a:lnTo>
                <a:lnTo>
                  <a:pt x="246691" y="2588607"/>
                </a:lnTo>
                <a:lnTo>
                  <a:pt x="220377" y="2582029"/>
                </a:lnTo>
                <a:lnTo>
                  <a:pt x="200642" y="2572161"/>
                </a:lnTo>
                <a:lnTo>
                  <a:pt x="184196" y="2552426"/>
                </a:lnTo>
                <a:lnTo>
                  <a:pt x="154593" y="2493220"/>
                </a:lnTo>
                <a:lnTo>
                  <a:pt x="131568" y="2437304"/>
                </a:lnTo>
                <a:lnTo>
                  <a:pt x="115122" y="2378098"/>
                </a:lnTo>
                <a:lnTo>
                  <a:pt x="101965" y="2309025"/>
                </a:lnTo>
                <a:lnTo>
                  <a:pt x="92098" y="2266265"/>
                </a:lnTo>
                <a:lnTo>
                  <a:pt x="101965" y="2207059"/>
                </a:lnTo>
                <a:lnTo>
                  <a:pt x="124990" y="2065623"/>
                </a:lnTo>
                <a:lnTo>
                  <a:pt x="138147" y="1963658"/>
                </a:lnTo>
                <a:lnTo>
                  <a:pt x="154593" y="1848535"/>
                </a:lnTo>
                <a:lnTo>
                  <a:pt x="161171" y="1789330"/>
                </a:lnTo>
                <a:lnTo>
                  <a:pt x="167750" y="1664340"/>
                </a:lnTo>
                <a:lnTo>
                  <a:pt x="177617" y="1493301"/>
                </a:lnTo>
                <a:cubicBezTo>
                  <a:pt x="178713" y="1441770"/>
                  <a:pt x="179810" y="1390239"/>
                  <a:pt x="180906" y="1338708"/>
                </a:cubicBezTo>
                <a:cubicBezTo>
                  <a:pt x="182003" y="1292659"/>
                  <a:pt x="183099" y="1246610"/>
                  <a:pt x="184196" y="1200561"/>
                </a:cubicBezTo>
                <a:lnTo>
                  <a:pt x="184196" y="1092017"/>
                </a:lnTo>
                <a:cubicBezTo>
                  <a:pt x="183099" y="1048161"/>
                  <a:pt x="182003" y="1004305"/>
                  <a:pt x="180906" y="960449"/>
                </a:cubicBezTo>
                <a:cubicBezTo>
                  <a:pt x="179810" y="914400"/>
                  <a:pt x="178713" y="868351"/>
                  <a:pt x="177617" y="822302"/>
                </a:cubicBezTo>
                <a:cubicBezTo>
                  <a:pt x="176521" y="785024"/>
                  <a:pt x="175424" y="747747"/>
                  <a:pt x="174328" y="710469"/>
                </a:cubicBezTo>
                <a:lnTo>
                  <a:pt x="167750" y="624950"/>
                </a:lnTo>
                <a:lnTo>
                  <a:pt x="161171" y="503249"/>
                </a:lnTo>
                <a:lnTo>
                  <a:pt x="157882" y="447333"/>
                </a:lnTo>
                <a:lnTo>
                  <a:pt x="148014" y="371681"/>
                </a:lnTo>
                <a:lnTo>
                  <a:pt x="134857" y="312475"/>
                </a:lnTo>
                <a:lnTo>
                  <a:pt x="124990" y="276294"/>
                </a:lnTo>
                <a:lnTo>
                  <a:pt x="108544" y="220377"/>
                </a:lnTo>
                <a:lnTo>
                  <a:pt x="88809" y="174328"/>
                </a:lnTo>
                <a:lnTo>
                  <a:pt x="65784" y="128279"/>
                </a:lnTo>
                <a:lnTo>
                  <a:pt x="42760" y="95387"/>
                </a:lnTo>
                <a:lnTo>
                  <a:pt x="26314" y="72363"/>
                </a:lnTo>
                <a:lnTo>
                  <a:pt x="9868" y="52627"/>
                </a:lnTo>
                <a:lnTo>
                  <a:pt x="3289" y="42760"/>
                </a:lnTo>
                <a:lnTo>
                  <a:pt x="0" y="29603"/>
                </a:lnTo>
                <a:lnTo>
                  <a:pt x="0" y="16446"/>
                </a:lnTo>
                <a:lnTo>
                  <a:pt x="3289" y="6579"/>
                </a:lnTo>
                <a:lnTo>
                  <a:pt x="13157" y="0"/>
                </a:lnTo>
                <a:lnTo>
                  <a:pt x="52627" y="6579"/>
                </a:lnTo>
                <a:lnTo>
                  <a:pt x="226955" y="52627"/>
                </a:lnTo>
                <a:lnTo>
                  <a:pt x="378259" y="95387"/>
                </a:lnTo>
                <a:lnTo>
                  <a:pt x="407862" y="249980"/>
                </a:lnTo>
                <a:lnTo>
                  <a:pt x="407862" y="44733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5" name="フリーフォーム 104">
            <a:extLst>
              <a:ext uri="{FF2B5EF4-FFF2-40B4-BE49-F238E27FC236}">
                <a16:creationId xmlns:a16="http://schemas.microsoft.com/office/drawing/2014/main" id="{E564028B-14D4-4999-98FD-4FF405E40613}"/>
              </a:ext>
            </a:extLst>
          </p:cNvPr>
          <p:cNvSpPr/>
          <p:nvPr/>
        </p:nvSpPr>
        <p:spPr>
          <a:xfrm>
            <a:off x="2862263" y="2154238"/>
            <a:ext cx="1243012" cy="2571750"/>
          </a:xfrm>
          <a:custGeom>
            <a:avLst/>
            <a:gdLst>
              <a:gd name="connsiteX0" fmla="*/ 628238 w 1243320"/>
              <a:gd name="connsiteY0" fmla="*/ 233533 h 2572161"/>
              <a:gd name="connsiteX1" fmla="*/ 404572 w 1243320"/>
              <a:gd name="connsiteY1" fmla="*/ 266426 h 2572161"/>
              <a:gd name="connsiteX2" fmla="*/ 236823 w 1243320"/>
              <a:gd name="connsiteY2" fmla="*/ 292739 h 2572161"/>
              <a:gd name="connsiteX3" fmla="*/ 52627 w 1243320"/>
              <a:gd name="connsiteY3" fmla="*/ 322342 h 2572161"/>
              <a:gd name="connsiteX4" fmla="*/ 26313 w 1243320"/>
              <a:gd name="connsiteY4" fmla="*/ 322342 h 2572161"/>
              <a:gd name="connsiteX5" fmla="*/ 0 w 1243320"/>
              <a:gd name="connsiteY5" fmla="*/ 118411 h 2572161"/>
              <a:gd name="connsiteX6" fmla="*/ 75651 w 1243320"/>
              <a:gd name="connsiteY6" fmla="*/ 134857 h 2572161"/>
              <a:gd name="connsiteX7" fmla="*/ 148014 w 1243320"/>
              <a:gd name="connsiteY7" fmla="*/ 134857 h 2572161"/>
              <a:gd name="connsiteX8" fmla="*/ 246690 w 1243320"/>
              <a:gd name="connsiteY8" fmla="*/ 134857 h 2572161"/>
              <a:gd name="connsiteX9" fmla="*/ 355234 w 1243320"/>
              <a:gd name="connsiteY9" fmla="*/ 128279 h 2572161"/>
              <a:gd name="connsiteX10" fmla="*/ 480224 w 1243320"/>
              <a:gd name="connsiteY10" fmla="*/ 115122 h 2572161"/>
              <a:gd name="connsiteX11" fmla="*/ 555876 w 1243320"/>
              <a:gd name="connsiteY11" fmla="*/ 105254 h 2572161"/>
              <a:gd name="connsiteX12" fmla="*/ 641395 w 1243320"/>
              <a:gd name="connsiteY12" fmla="*/ 88808 h 2572161"/>
              <a:gd name="connsiteX13" fmla="*/ 700601 w 1243320"/>
              <a:gd name="connsiteY13" fmla="*/ 75651 h 2572161"/>
              <a:gd name="connsiteX14" fmla="*/ 736782 w 1243320"/>
              <a:gd name="connsiteY14" fmla="*/ 62495 h 2572161"/>
              <a:gd name="connsiteX15" fmla="*/ 786120 w 1243320"/>
              <a:gd name="connsiteY15" fmla="*/ 39470 h 2572161"/>
              <a:gd name="connsiteX16" fmla="*/ 842037 w 1243320"/>
              <a:gd name="connsiteY16" fmla="*/ 16446 h 2572161"/>
              <a:gd name="connsiteX17" fmla="*/ 888086 w 1243320"/>
              <a:gd name="connsiteY17" fmla="*/ 3289 h 2572161"/>
              <a:gd name="connsiteX18" fmla="*/ 920978 w 1243320"/>
              <a:gd name="connsiteY18" fmla="*/ 0 h 2572161"/>
              <a:gd name="connsiteX19" fmla="*/ 937424 w 1243320"/>
              <a:gd name="connsiteY19" fmla="*/ 0 h 2572161"/>
              <a:gd name="connsiteX20" fmla="*/ 963738 w 1243320"/>
              <a:gd name="connsiteY20" fmla="*/ 13156 h 2572161"/>
              <a:gd name="connsiteX21" fmla="*/ 1052546 w 1243320"/>
              <a:gd name="connsiteY21" fmla="*/ 65784 h 2572161"/>
              <a:gd name="connsiteX22" fmla="*/ 1131487 w 1243320"/>
              <a:gd name="connsiteY22" fmla="*/ 111833 h 2572161"/>
              <a:gd name="connsiteX23" fmla="*/ 1177536 w 1243320"/>
              <a:gd name="connsiteY23" fmla="*/ 138146 h 2572161"/>
              <a:gd name="connsiteX24" fmla="*/ 1203850 w 1243320"/>
              <a:gd name="connsiteY24" fmla="*/ 157882 h 2572161"/>
              <a:gd name="connsiteX25" fmla="*/ 1220296 w 1243320"/>
              <a:gd name="connsiteY25" fmla="*/ 174328 h 2572161"/>
              <a:gd name="connsiteX26" fmla="*/ 1230164 w 1243320"/>
              <a:gd name="connsiteY26" fmla="*/ 190774 h 2572161"/>
              <a:gd name="connsiteX27" fmla="*/ 1240031 w 1243320"/>
              <a:gd name="connsiteY27" fmla="*/ 210509 h 2572161"/>
              <a:gd name="connsiteX28" fmla="*/ 1243320 w 1243320"/>
              <a:gd name="connsiteY28" fmla="*/ 226955 h 2572161"/>
              <a:gd name="connsiteX29" fmla="*/ 1243320 w 1243320"/>
              <a:gd name="connsiteY29" fmla="*/ 243401 h 2572161"/>
              <a:gd name="connsiteX30" fmla="*/ 1236742 w 1243320"/>
              <a:gd name="connsiteY30" fmla="*/ 273004 h 2572161"/>
              <a:gd name="connsiteX31" fmla="*/ 1223585 w 1243320"/>
              <a:gd name="connsiteY31" fmla="*/ 296028 h 2572161"/>
              <a:gd name="connsiteX32" fmla="*/ 1203850 w 1243320"/>
              <a:gd name="connsiteY32" fmla="*/ 322342 h 2572161"/>
              <a:gd name="connsiteX33" fmla="*/ 1190693 w 1243320"/>
              <a:gd name="connsiteY33" fmla="*/ 342077 h 2572161"/>
              <a:gd name="connsiteX34" fmla="*/ 1177536 w 1243320"/>
              <a:gd name="connsiteY34" fmla="*/ 374969 h 2572161"/>
              <a:gd name="connsiteX35" fmla="*/ 1170958 w 1243320"/>
              <a:gd name="connsiteY35" fmla="*/ 411151 h 2572161"/>
              <a:gd name="connsiteX36" fmla="*/ 1164379 w 1243320"/>
              <a:gd name="connsiteY36" fmla="*/ 615082 h 2572161"/>
              <a:gd name="connsiteX37" fmla="*/ 1154512 w 1243320"/>
              <a:gd name="connsiteY37" fmla="*/ 845326 h 2572161"/>
              <a:gd name="connsiteX38" fmla="*/ 1147933 w 1243320"/>
              <a:gd name="connsiteY38" fmla="*/ 1065703 h 2572161"/>
              <a:gd name="connsiteX39" fmla="*/ 1134776 w 1243320"/>
              <a:gd name="connsiteY39" fmla="*/ 1437384 h 2572161"/>
              <a:gd name="connsiteX40" fmla="*/ 1121620 w 1243320"/>
              <a:gd name="connsiteY40" fmla="*/ 1845246 h 2572161"/>
              <a:gd name="connsiteX41" fmla="*/ 1111752 w 1243320"/>
              <a:gd name="connsiteY41" fmla="*/ 2147853 h 2572161"/>
              <a:gd name="connsiteX42" fmla="*/ 1105174 w 1243320"/>
              <a:gd name="connsiteY42" fmla="*/ 2341916 h 2572161"/>
              <a:gd name="connsiteX43" fmla="*/ 1105174 w 1243320"/>
              <a:gd name="connsiteY43" fmla="*/ 2391254 h 2572161"/>
              <a:gd name="connsiteX44" fmla="*/ 1088728 w 1243320"/>
              <a:gd name="connsiteY44" fmla="*/ 2443882 h 2572161"/>
              <a:gd name="connsiteX45" fmla="*/ 1065703 w 1243320"/>
              <a:gd name="connsiteY45" fmla="*/ 2529401 h 2572161"/>
              <a:gd name="connsiteX46" fmla="*/ 1059125 w 1243320"/>
              <a:gd name="connsiteY46" fmla="*/ 2545847 h 2572161"/>
              <a:gd name="connsiteX47" fmla="*/ 1042679 w 1243320"/>
              <a:gd name="connsiteY47" fmla="*/ 2555715 h 2572161"/>
              <a:gd name="connsiteX48" fmla="*/ 1013076 w 1243320"/>
              <a:gd name="connsiteY48" fmla="*/ 2565582 h 2572161"/>
              <a:gd name="connsiteX49" fmla="*/ 986762 w 1243320"/>
              <a:gd name="connsiteY49" fmla="*/ 2572161 h 2572161"/>
              <a:gd name="connsiteX50" fmla="*/ 973605 w 1243320"/>
              <a:gd name="connsiteY50" fmla="*/ 2572161 h 2572161"/>
              <a:gd name="connsiteX51" fmla="*/ 953870 w 1243320"/>
              <a:gd name="connsiteY51" fmla="*/ 2568872 h 2572161"/>
              <a:gd name="connsiteX52" fmla="*/ 930846 w 1243320"/>
              <a:gd name="connsiteY52" fmla="*/ 2555715 h 2572161"/>
              <a:gd name="connsiteX53" fmla="*/ 917689 w 1243320"/>
              <a:gd name="connsiteY53" fmla="*/ 2542558 h 2572161"/>
              <a:gd name="connsiteX54" fmla="*/ 901243 w 1243320"/>
              <a:gd name="connsiteY54" fmla="*/ 2519533 h 2572161"/>
              <a:gd name="connsiteX55" fmla="*/ 884797 w 1243320"/>
              <a:gd name="connsiteY55" fmla="*/ 2483352 h 2572161"/>
              <a:gd name="connsiteX56" fmla="*/ 874929 w 1243320"/>
              <a:gd name="connsiteY56" fmla="*/ 2450460 h 2572161"/>
              <a:gd name="connsiteX57" fmla="*/ 865061 w 1243320"/>
              <a:gd name="connsiteY57" fmla="*/ 2414279 h 2572161"/>
              <a:gd name="connsiteX58" fmla="*/ 858483 w 1243320"/>
              <a:gd name="connsiteY58" fmla="*/ 2358362 h 2572161"/>
              <a:gd name="connsiteX59" fmla="*/ 855194 w 1243320"/>
              <a:gd name="connsiteY59" fmla="*/ 2292578 h 2572161"/>
              <a:gd name="connsiteX60" fmla="*/ 855194 w 1243320"/>
              <a:gd name="connsiteY60" fmla="*/ 2256397 h 2572161"/>
              <a:gd name="connsiteX61" fmla="*/ 878218 w 1243320"/>
              <a:gd name="connsiteY61" fmla="*/ 2098515 h 2572161"/>
              <a:gd name="connsiteX62" fmla="*/ 878218 w 1243320"/>
              <a:gd name="connsiteY62" fmla="*/ 1973525 h 2572161"/>
              <a:gd name="connsiteX63" fmla="*/ 878218 w 1243320"/>
              <a:gd name="connsiteY63" fmla="*/ 1739991 h 2572161"/>
              <a:gd name="connsiteX64" fmla="*/ 878218 w 1243320"/>
              <a:gd name="connsiteY64" fmla="*/ 1582109 h 2572161"/>
              <a:gd name="connsiteX65" fmla="*/ 878218 w 1243320"/>
              <a:gd name="connsiteY65" fmla="*/ 1430805 h 2572161"/>
              <a:gd name="connsiteX66" fmla="*/ 878218 w 1243320"/>
              <a:gd name="connsiteY66" fmla="*/ 1161090 h 2572161"/>
              <a:gd name="connsiteX67" fmla="*/ 878218 w 1243320"/>
              <a:gd name="connsiteY67" fmla="*/ 983473 h 2572161"/>
              <a:gd name="connsiteX68" fmla="*/ 888086 w 1243320"/>
              <a:gd name="connsiteY68" fmla="*/ 776253 h 2572161"/>
              <a:gd name="connsiteX69" fmla="*/ 891375 w 1243320"/>
              <a:gd name="connsiteY69" fmla="*/ 634817 h 2572161"/>
              <a:gd name="connsiteX70" fmla="*/ 897953 w 1243320"/>
              <a:gd name="connsiteY70" fmla="*/ 404572 h 2572161"/>
              <a:gd name="connsiteX71" fmla="*/ 901243 w 1243320"/>
              <a:gd name="connsiteY71" fmla="*/ 305896 h 2572161"/>
              <a:gd name="connsiteX72" fmla="*/ 901243 w 1243320"/>
              <a:gd name="connsiteY72" fmla="*/ 276293 h 2572161"/>
              <a:gd name="connsiteX73" fmla="*/ 897953 w 1243320"/>
              <a:gd name="connsiteY73" fmla="*/ 253269 h 2572161"/>
              <a:gd name="connsiteX74" fmla="*/ 888086 w 1243320"/>
              <a:gd name="connsiteY74" fmla="*/ 233533 h 2572161"/>
              <a:gd name="connsiteX75" fmla="*/ 874929 w 1243320"/>
              <a:gd name="connsiteY75" fmla="*/ 220377 h 2572161"/>
              <a:gd name="connsiteX76" fmla="*/ 845326 w 1243320"/>
              <a:gd name="connsiteY76" fmla="*/ 207220 h 2572161"/>
              <a:gd name="connsiteX77" fmla="*/ 825591 w 1243320"/>
              <a:gd name="connsiteY77" fmla="*/ 203931 h 2572161"/>
              <a:gd name="connsiteX78" fmla="*/ 763096 w 1243320"/>
              <a:gd name="connsiteY78" fmla="*/ 210509 h 2572161"/>
              <a:gd name="connsiteX79" fmla="*/ 628238 w 1243320"/>
              <a:gd name="connsiteY79" fmla="*/ 233533 h 2572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1243320" h="2572161">
                <a:moveTo>
                  <a:pt x="628238" y="233533"/>
                </a:moveTo>
                <a:lnTo>
                  <a:pt x="404572" y="266426"/>
                </a:lnTo>
                <a:lnTo>
                  <a:pt x="236823" y="292739"/>
                </a:lnTo>
                <a:lnTo>
                  <a:pt x="52627" y="322342"/>
                </a:lnTo>
                <a:lnTo>
                  <a:pt x="26313" y="322342"/>
                </a:lnTo>
                <a:lnTo>
                  <a:pt x="0" y="118411"/>
                </a:lnTo>
                <a:lnTo>
                  <a:pt x="75651" y="134857"/>
                </a:lnTo>
                <a:lnTo>
                  <a:pt x="148014" y="134857"/>
                </a:lnTo>
                <a:lnTo>
                  <a:pt x="246690" y="134857"/>
                </a:lnTo>
                <a:lnTo>
                  <a:pt x="355234" y="128279"/>
                </a:lnTo>
                <a:lnTo>
                  <a:pt x="480224" y="115122"/>
                </a:lnTo>
                <a:lnTo>
                  <a:pt x="555876" y="105254"/>
                </a:lnTo>
                <a:lnTo>
                  <a:pt x="641395" y="88808"/>
                </a:lnTo>
                <a:lnTo>
                  <a:pt x="700601" y="75651"/>
                </a:lnTo>
                <a:lnTo>
                  <a:pt x="736782" y="62495"/>
                </a:lnTo>
                <a:lnTo>
                  <a:pt x="786120" y="39470"/>
                </a:lnTo>
                <a:lnTo>
                  <a:pt x="842037" y="16446"/>
                </a:lnTo>
                <a:lnTo>
                  <a:pt x="888086" y="3289"/>
                </a:lnTo>
                <a:lnTo>
                  <a:pt x="920978" y="0"/>
                </a:lnTo>
                <a:lnTo>
                  <a:pt x="937424" y="0"/>
                </a:lnTo>
                <a:lnTo>
                  <a:pt x="963738" y="13156"/>
                </a:lnTo>
                <a:lnTo>
                  <a:pt x="1052546" y="65784"/>
                </a:lnTo>
                <a:lnTo>
                  <a:pt x="1131487" y="111833"/>
                </a:lnTo>
                <a:lnTo>
                  <a:pt x="1177536" y="138146"/>
                </a:lnTo>
                <a:lnTo>
                  <a:pt x="1203850" y="157882"/>
                </a:lnTo>
                <a:lnTo>
                  <a:pt x="1220296" y="174328"/>
                </a:lnTo>
                <a:lnTo>
                  <a:pt x="1230164" y="190774"/>
                </a:lnTo>
                <a:lnTo>
                  <a:pt x="1240031" y="210509"/>
                </a:lnTo>
                <a:lnTo>
                  <a:pt x="1243320" y="226955"/>
                </a:lnTo>
                <a:lnTo>
                  <a:pt x="1243320" y="243401"/>
                </a:lnTo>
                <a:lnTo>
                  <a:pt x="1236742" y="273004"/>
                </a:lnTo>
                <a:lnTo>
                  <a:pt x="1223585" y="296028"/>
                </a:lnTo>
                <a:lnTo>
                  <a:pt x="1203850" y="322342"/>
                </a:lnTo>
                <a:lnTo>
                  <a:pt x="1190693" y="342077"/>
                </a:lnTo>
                <a:lnTo>
                  <a:pt x="1177536" y="374969"/>
                </a:lnTo>
                <a:lnTo>
                  <a:pt x="1170958" y="411151"/>
                </a:lnTo>
                <a:lnTo>
                  <a:pt x="1164379" y="615082"/>
                </a:lnTo>
                <a:lnTo>
                  <a:pt x="1154512" y="845326"/>
                </a:lnTo>
                <a:lnTo>
                  <a:pt x="1147933" y="1065703"/>
                </a:lnTo>
                <a:lnTo>
                  <a:pt x="1134776" y="1437384"/>
                </a:lnTo>
                <a:lnTo>
                  <a:pt x="1121620" y="1845246"/>
                </a:lnTo>
                <a:lnTo>
                  <a:pt x="1111752" y="2147853"/>
                </a:lnTo>
                <a:lnTo>
                  <a:pt x="1105174" y="2341916"/>
                </a:lnTo>
                <a:lnTo>
                  <a:pt x="1105174" y="2391254"/>
                </a:lnTo>
                <a:lnTo>
                  <a:pt x="1088728" y="2443882"/>
                </a:lnTo>
                <a:lnTo>
                  <a:pt x="1065703" y="2529401"/>
                </a:lnTo>
                <a:lnTo>
                  <a:pt x="1059125" y="2545847"/>
                </a:lnTo>
                <a:lnTo>
                  <a:pt x="1042679" y="2555715"/>
                </a:lnTo>
                <a:lnTo>
                  <a:pt x="1013076" y="2565582"/>
                </a:lnTo>
                <a:lnTo>
                  <a:pt x="986762" y="2572161"/>
                </a:lnTo>
                <a:lnTo>
                  <a:pt x="973605" y="2572161"/>
                </a:lnTo>
                <a:lnTo>
                  <a:pt x="953870" y="2568872"/>
                </a:lnTo>
                <a:lnTo>
                  <a:pt x="930846" y="2555715"/>
                </a:lnTo>
                <a:lnTo>
                  <a:pt x="917689" y="2542558"/>
                </a:lnTo>
                <a:lnTo>
                  <a:pt x="901243" y="2519533"/>
                </a:lnTo>
                <a:lnTo>
                  <a:pt x="884797" y="2483352"/>
                </a:lnTo>
                <a:lnTo>
                  <a:pt x="874929" y="2450460"/>
                </a:lnTo>
                <a:lnTo>
                  <a:pt x="865061" y="2414279"/>
                </a:lnTo>
                <a:lnTo>
                  <a:pt x="858483" y="2358362"/>
                </a:lnTo>
                <a:lnTo>
                  <a:pt x="855194" y="2292578"/>
                </a:lnTo>
                <a:lnTo>
                  <a:pt x="855194" y="2256397"/>
                </a:lnTo>
                <a:lnTo>
                  <a:pt x="878218" y="2098515"/>
                </a:lnTo>
                <a:lnTo>
                  <a:pt x="878218" y="1973525"/>
                </a:lnTo>
                <a:lnTo>
                  <a:pt x="878218" y="1739991"/>
                </a:lnTo>
                <a:lnTo>
                  <a:pt x="878218" y="1582109"/>
                </a:lnTo>
                <a:lnTo>
                  <a:pt x="878218" y="1430805"/>
                </a:lnTo>
                <a:lnTo>
                  <a:pt x="878218" y="1161090"/>
                </a:lnTo>
                <a:lnTo>
                  <a:pt x="878218" y="983473"/>
                </a:lnTo>
                <a:lnTo>
                  <a:pt x="888086" y="776253"/>
                </a:lnTo>
                <a:cubicBezTo>
                  <a:pt x="889182" y="729108"/>
                  <a:pt x="890279" y="681962"/>
                  <a:pt x="891375" y="634817"/>
                </a:cubicBezTo>
                <a:lnTo>
                  <a:pt x="897953" y="404572"/>
                </a:lnTo>
                <a:lnTo>
                  <a:pt x="901243" y="305896"/>
                </a:lnTo>
                <a:lnTo>
                  <a:pt x="901243" y="276293"/>
                </a:lnTo>
                <a:lnTo>
                  <a:pt x="897953" y="253269"/>
                </a:lnTo>
                <a:lnTo>
                  <a:pt x="888086" y="233533"/>
                </a:lnTo>
                <a:lnTo>
                  <a:pt x="874929" y="220377"/>
                </a:lnTo>
                <a:lnTo>
                  <a:pt x="845326" y="207220"/>
                </a:lnTo>
                <a:lnTo>
                  <a:pt x="825591" y="203931"/>
                </a:lnTo>
                <a:lnTo>
                  <a:pt x="763096" y="210509"/>
                </a:lnTo>
                <a:lnTo>
                  <a:pt x="628238" y="23353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068FA8C9-9FA0-4112-8F4B-B5BA2032CF16}"/>
              </a:ext>
            </a:extLst>
          </p:cNvPr>
          <p:cNvSpPr/>
          <p:nvPr/>
        </p:nvSpPr>
        <p:spPr>
          <a:xfrm>
            <a:off x="2897188" y="3152775"/>
            <a:ext cx="904875" cy="303213"/>
          </a:xfrm>
          <a:custGeom>
            <a:avLst/>
            <a:gdLst>
              <a:gd name="connsiteX0" fmla="*/ 745332 w 904875"/>
              <a:gd name="connsiteY0" fmla="*/ 23813 h 302419"/>
              <a:gd name="connsiteX1" fmla="*/ 492919 w 904875"/>
              <a:gd name="connsiteY1" fmla="*/ 59531 h 302419"/>
              <a:gd name="connsiteX2" fmla="*/ 278607 w 904875"/>
              <a:gd name="connsiteY2" fmla="*/ 88106 h 302419"/>
              <a:gd name="connsiteX3" fmla="*/ 0 w 904875"/>
              <a:gd name="connsiteY3" fmla="*/ 128588 h 302419"/>
              <a:gd name="connsiteX4" fmla="*/ 0 w 904875"/>
              <a:gd name="connsiteY4" fmla="*/ 302419 h 302419"/>
              <a:gd name="connsiteX5" fmla="*/ 142875 w 904875"/>
              <a:gd name="connsiteY5" fmla="*/ 285750 h 302419"/>
              <a:gd name="connsiteX6" fmla="*/ 347663 w 904875"/>
              <a:gd name="connsiteY6" fmla="*/ 257175 h 302419"/>
              <a:gd name="connsiteX7" fmla="*/ 542925 w 904875"/>
              <a:gd name="connsiteY7" fmla="*/ 228600 h 302419"/>
              <a:gd name="connsiteX8" fmla="*/ 764382 w 904875"/>
              <a:gd name="connsiteY8" fmla="*/ 197644 h 302419"/>
              <a:gd name="connsiteX9" fmla="*/ 904875 w 904875"/>
              <a:gd name="connsiteY9" fmla="*/ 180975 h 302419"/>
              <a:gd name="connsiteX10" fmla="*/ 902494 w 904875"/>
              <a:gd name="connsiteY10" fmla="*/ 0 h 302419"/>
              <a:gd name="connsiteX11" fmla="*/ 745332 w 904875"/>
              <a:gd name="connsiteY11" fmla="*/ 23813 h 302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04875" h="302419">
                <a:moveTo>
                  <a:pt x="745332" y="23813"/>
                </a:moveTo>
                <a:lnTo>
                  <a:pt x="492919" y="59531"/>
                </a:lnTo>
                <a:lnTo>
                  <a:pt x="278607" y="88106"/>
                </a:lnTo>
                <a:lnTo>
                  <a:pt x="0" y="128588"/>
                </a:lnTo>
                <a:lnTo>
                  <a:pt x="0" y="302419"/>
                </a:lnTo>
                <a:lnTo>
                  <a:pt x="142875" y="285750"/>
                </a:lnTo>
                <a:lnTo>
                  <a:pt x="347663" y="257175"/>
                </a:lnTo>
                <a:lnTo>
                  <a:pt x="542925" y="228600"/>
                </a:lnTo>
                <a:lnTo>
                  <a:pt x="764382" y="197644"/>
                </a:lnTo>
                <a:lnTo>
                  <a:pt x="904875" y="180975"/>
                </a:lnTo>
                <a:cubicBezTo>
                  <a:pt x="904081" y="120650"/>
                  <a:pt x="903288" y="60325"/>
                  <a:pt x="902494" y="0"/>
                </a:cubicBezTo>
                <a:lnTo>
                  <a:pt x="745332" y="2381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7" name="フリーフォーム 106">
            <a:extLst>
              <a:ext uri="{FF2B5EF4-FFF2-40B4-BE49-F238E27FC236}">
                <a16:creationId xmlns:a16="http://schemas.microsoft.com/office/drawing/2014/main" id="{D9A6E40E-F5C8-4BCD-97BC-C899AA812AB5}"/>
              </a:ext>
            </a:extLst>
          </p:cNvPr>
          <p:cNvSpPr/>
          <p:nvPr/>
        </p:nvSpPr>
        <p:spPr>
          <a:xfrm>
            <a:off x="2852738" y="4221163"/>
            <a:ext cx="968375" cy="336550"/>
          </a:xfrm>
          <a:custGeom>
            <a:avLst/>
            <a:gdLst>
              <a:gd name="connsiteX0" fmla="*/ 661987 w 969168"/>
              <a:gd name="connsiteY0" fmla="*/ 47625 h 335757"/>
              <a:gd name="connsiteX1" fmla="*/ 809625 w 969168"/>
              <a:gd name="connsiteY1" fmla="*/ 23813 h 335757"/>
              <a:gd name="connsiteX2" fmla="*/ 969168 w 969168"/>
              <a:gd name="connsiteY2" fmla="*/ 0 h 335757"/>
              <a:gd name="connsiteX3" fmla="*/ 957262 w 969168"/>
              <a:gd name="connsiteY3" fmla="*/ 204788 h 335757"/>
              <a:gd name="connsiteX4" fmla="*/ 809625 w 969168"/>
              <a:gd name="connsiteY4" fmla="*/ 216694 h 335757"/>
              <a:gd name="connsiteX5" fmla="*/ 683418 w 969168"/>
              <a:gd name="connsiteY5" fmla="*/ 228600 h 335757"/>
              <a:gd name="connsiteX6" fmla="*/ 547687 w 969168"/>
              <a:gd name="connsiteY6" fmla="*/ 245269 h 335757"/>
              <a:gd name="connsiteX7" fmla="*/ 402431 w 969168"/>
              <a:gd name="connsiteY7" fmla="*/ 264319 h 335757"/>
              <a:gd name="connsiteX8" fmla="*/ 261937 w 969168"/>
              <a:gd name="connsiteY8" fmla="*/ 285750 h 335757"/>
              <a:gd name="connsiteX9" fmla="*/ 152400 w 969168"/>
              <a:gd name="connsiteY9" fmla="*/ 304800 h 335757"/>
              <a:gd name="connsiteX10" fmla="*/ 0 w 969168"/>
              <a:gd name="connsiteY10" fmla="*/ 335757 h 335757"/>
              <a:gd name="connsiteX11" fmla="*/ 0 w 969168"/>
              <a:gd name="connsiteY11" fmla="*/ 130969 h 335757"/>
              <a:gd name="connsiteX12" fmla="*/ 238125 w 969168"/>
              <a:gd name="connsiteY12" fmla="*/ 102394 h 335757"/>
              <a:gd name="connsiteX13" fmla="*/ 407193 w 969168"/>
              <a:gd name="connsiteY13" fmla="*/ 80963 h 335757"/>
              <a:gd name="connsiteX14" fmla="*/ 661987 w 969168"/>
              <a:gd name="connsiteY14" fmla="*/ 47625 h 335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969168" h="335757">
                <a:moveTo>
                  <a:pt x="661987" y="47625"/>
                </a:moveTo>
                <a:lnTo>
                  <a:pt x="809625" y="23813"/>
                </a:lnTo>
                <a:lnTo>
                  <a:pt x="969168" y="0"/>
                </a:lnTo>
                <a:lnTo>
                  <a:pt x="957262" y="204788"/>
                </a:lnTo>
                <a:lnTo>
                  <a:pt x="809625" y="216694"/>
                </a:lnTo>
                <a:lnTo>
                  <a:pt x="683418" y="228600"/>
                </a:lnTo>
                <a:lnTo>
                  <a:pt x="547687" y="245269"/>
                </a:lnTo>
                <a:lnTo>
                  <a:pt x="402431" y="264319"/>
                </a:lnTo>
                <a:lnTo>
                  <a:pt x="261937" y="285750"/>
                </a:lnTo>
                <a:lnTo>
                  <a:pt x="152400" y="304800"/>
                </a:lnTo>
                <a:lnTo>
                  <a:pt x="0" y="335757"/>
                </a:lnTo>
                <a:lnTo>
                  <a:pt x="0" y="130969"/>
                </a:lnTo>
                <a:lnTo>
                  <a:pt x="238125" y="102394"/>
                </a:lnTo>
                <a:lnTo>
                  <a:pt x="407193" y="80963"/>
                </a:lnTo>
                <a:lnTo>
                  <a:pt x="661987" y="476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8" name="フリーフォーム 107">
            <a:extLst>
              <a:ext uri="{FF2B5EF4-FFF2-40B4-BE49-F238E27FC236}">
                <a16:creationId xmlns:a16="http://schemas.microsoft.com/office/drawing/2014/main" id="{1281D1E3-11A2-4C5C-BB3D-B37D85F3E3EA}"/>
              </a:ext>
            </a:extLst>
          </p:cNvPr>
          <p:cNvSpPr/>
          <p:nvPr/>
        </p:nvSpPr>
        <p:spPr>
          <a:xfrm>
            <a:off x="4376738" y="1484313"/>
            <a:ext cx="2014537" cy="741362"/>
          </a:xfrm>
          <a:custGeom>
            <a:avLst/>
            <a:gdLst>
              <a:gd name="connsiteX0" fmla="*/ 1671638 w 2014538"/>
              <a:gd name="connsiteY0" fmla="*/ 388144 h 740569"/>
              <a:gd name="connsiteX1" fmla="*/ 1512094 w 2014538"/>
              <a:gd name="connsiteY1" fmla="*/ 440532 h 740569"/>
              <a:gd name="connsiteX2" fmla="*/ 1421606 w 2014538"/>
              <a:gd name="connsiteY2" fmla="*/ 471488 h 740569"/>
              <a:gd name="connsiteX3" fmla="*/ 1309688 w 2014538"/>
              <a:gd name="connsiteY3" fmla="*/ 509588 h 740569"/>
              <a:gd name="connsiteX4" fmla="*/ 1190625 w 2014538"/>
              <a:gd name="connsiteY4" fmla="*/ 550069 h 740569"/>
              <a:gd name="connsiteX5" fmla="*/ 1059656 w 2014538"/>
              <a:gd name="connsiteY5" fmla="*/ 592932 h 740569"/>
              <a:gd name="connsiteX6" fmla="*/ 919163 w 2014538"/>
              <a:gd name="connsiteY6" fmla="*/ 638175 h 740569"/>
              <a:gd name="connsiteX7" fmla="*/ 795338 w 2014538"/>
              <a:gd name="connsiteY7" fmla="*/ 661988 h 740569"/>
              <a:gd name="connsiteX8" fmla="*/ 671513 w 2014538"/>
              <a:gd name="connsiteY8" fmla="*/ 685800 h 740569"/>
              <a:gd name="connsiteX9" fmla="*/ 557213 w 2014538"/>
              <a:gd name="connsiteY9" fmla="*/ 704850 h 740569"/>
              <a:gd name="connsiteX10" fmla="*/ 450056 w 2014538"/>
              <a:gd name="connsiteY10" fmla="*/ 719138 h 740569"/>
              <a:gd name="connsiteX11" fmla="*/ 381000 w 2014538"/>
              <a:gd name="connsiteY11" fmla="*/ 726282 h 740569"/>
              <a:gd name="connsiteX12" fmla="*/ 259556 w 2014538"/>
              <a:gd name="connsiteY12" fmla="*/ 735807 h 740569"/>
              <a:gd name="connsiteX13" fmla="*/ 102394 w 2014538"/>
              <a:gd name="connsiteY13" fmla="*/ 740569 h 740569"/>
              <a:gd name="connsiteX14" fmla="*/ 35719 w 2014538"/>
              <a:gd name="connsiteY14" fmla="*/ 740569 h 740569"/>
              <a:gd name="connsiteX15" fmla="*/ 14288 w 2014538"/>
              <a:gd name="connsiteY15" fmla="*/ 735807 h 740569"/>
              <a:gd name="connsiteX16" fmla="*/ 2381 w 2014538"/>
              <a:gd name="connsiteY16" fmla="*/ 726282 h 740569"/>
              <a:gd name="connsiteX17" fmla="*/ 0 w 2014538"/>
              <a:gd name="connsiteY17" fmla="*/ 716757 h 740569"/>
              <a:gd name="connsiteX18" fmla="*/ 7144 w 2014538"/>
              <a:gd name="connsiteY18" fmla="*/ 700088 h 740569"/>
              <a:gd name="connsiteX19" fmla="*/ 26194 w 2014538"/>
              <a:gd name="connsiteY19" fmla="*/ 681038 h 740569"/>
              <a:gd name="connsiteX20" fmla="*/ 50006 w 2014538"/>
              <a:gd name="connsiteY20" fmla="*/ 671513 h 740569"/>
              <a:gd name="connsiteX21" fmla="*/ 195263 w 2014538"/>
              <a:gd name="connsiteY21" fmla="*/ 642938 h 740569"/>
              <a:gd name="connsiteX22" fmla="*/ 419100 w 2014538"/>
              <a:gd name="connsiteY22" fmla="*/ 590550 h 740569"/>
              <a:gd name="connsiteX23" fmla="*/ 683419 w 2014538"/>
              <a:gd name="connsiteY23" fmla="*/ 516732 h 740569"/>
              <a:gd name="connsiteX24" fmla="*/ 883444 w 2014538"/>
              <a:gd name="connsiteY24" fmla="*/ 450057 h 740569"/>
              <a:gd name="connsiteX25" fmla="*/ 1078706 w 2014538"/>
              <a:gd name="connsiteY25" fmla="*/ 376238 h 740569"/>
              <a:gd name="connsiteX26" fmla="*/ 1214438 w 2014538"/>
              <a:gd name="connsiteY26" fmla="*/ 316707 h 740569"/>
              <a:gd name="connsiteX27" fmla="*/ 1347788 w 2014538"/>
              <a:gd name="connsiteY27" fmla="*/ 252413 h 740569"/>
              <a:gd name="connsiteX28" fmla="*/ 1459706 w 2014538"/>
              <a:gd name="connsiteY28" fmla="*/ 195263 h 740569"/>
              <a:gd name="connsiteX29" fmla="*/ 1481138 w 2014538"/>
              <a:gd name="connsiteY29" fmla="*/ 180975 h 740569"/>
              <a:gd name="connsiteX30" fmla="*/ 1493044 w 2014538"/>
              <a:gd name="connsiteY30" fmla="*/ 166688 h 740569"/>
              <a:gd name="connsiteX31" fmla="*/ 1502569 w 2014538"/>
              <a:gd name="connsiteY31" fmla="*/ 150019 h 740569"/>
              <a:gd name="connsiteX32" fmla="*/ 1504950 w 2014538"/>
              <a:gd name="connsiteY32" fmla="*/ 138113 h 740569"/>
              <a:gd name="connsiteX33" fmla="*/ 1504950 w 2014538"/>
              <a:gd name="connsiteY33" fmla="*/ 123825 h 740569"/>
              <a:gd name="connsiteX34" fmla="*/ 1497806 w 2014538"/>
              <a:gd name="connsiteY34" fmla="*/ 104775 h 740569"/>
              <a:gd name="connsiteX35" fmla="*/ 1481138 w 2014538"/>
              <a:gd name="connsiteY35" fmla="*/ 83344 h 740569"/>
              <a:gd name="connsiteX36" fmla="*/ 1454944 w 2014538"/>
              <a:gd name="connsiteY36" fmla="*/ 64294 h 740569"/>
              <a:gd name="connsiteX37" fmla="*/ 1440656 w 2014538"/>
              <a:gd name="connsiteY37" fmla="*/ 54769 h 740569"/>
              <a:gd name="connsiteX38" fmla="*/ 1431131 w 2014538"/>
              <a:gd name="connsiteY38" fmla="*/ 42863 h 740569"/>
              <a:gd name="connsiteX39" fmla="*/ 1428750 w 2014538"/>
              <a:gd name="connsiteY39" fmla="*/ 28575 h 740569"/>
              <a:gd name="connsiteX40" fmla="*/ 1433513 w 2014538"/>
              <a:gd name="connsiteY40" fmla="*/ 11907 h 740569"/>
              <a:gd name="connsiteX41" fmla="*/ 1440656 w 2014538"/>
              <a:gd name="connsiteY41" fmla="*/ 2382 h 740569"/>
              <a:gd name="connsiteX42" fmla="*/ 1450181 w 2014538"/>
              <a:gd name="connsiteY42" fmla="*/ 0 h 740569"/>
              <a:gd name="connsiteX43" fmla="*/ 1485900 w 2014538"/>
              <a:gd name="connsiteY43" fmla="*/ 7144 h 740569"/>
              <a:gd name="connsiteX44" fmla="*/ 1674019 w 2014538"/>
              <a:gd name="connsiteY44" fmla="*/ 83344 h 740569"/>
              <a:gd name="connsiteX45" fmla="*/ 1859756 w 2014538"/>
              <a:gd name="connsiteY45" fmla="*/ 152400 h 740569"/>
              <a:gd name="connsiteX46" fmla="*/ 1957388 w 2014538"/>
              <a:gd name="connsiteY46" fmla="*/ 188119 h 740569"/>
              <a:gd name="connsiteX47" fmla="*/ 1981200 w 2014538"/>
              <a:gd name="connsiteY47" fmla="*/ 204788 h 740569"/>
              <a:gd name="connsiteX48" fmla="*/ 2002631 w 2014538"/>
              <a:gd name="connsiteY48" fmla="*/ 223838 h 740569"/>
              <a:gd name="connsiteX49" fmla="*/ 2012156 w 2014538"/>
              <a:gd name="connsiteY49" fmla="*/ 238125 h 740569"/>
              <a:gd name="connsiteX50" fmla="*/ 2014538 w 2014538"/>
              <a:gd name="connsiteY50" fmla="*/ 250032 h 740569"/>
              <a:gd name="connsiteX51" fmla="*/ 2014538 w 2014538"/>
              <a:gd name="connsiteY51" fmla="*/ 264319 h 740569"/>
              <a:gd name="connsiteX52" fmla="*/ 2005013 w 2014538"/>
              <a:gd name="connsiteY52" fmla="*/ 276225 h 740569"/>
              <a:gd name="connsiteX53" fmla="*/ 1985963 w 2014538"/>
              <a:gd name="connsiteY53" fmla="*/ 285750 h 740569"/>
              <a:gd name="connsiteX54" fmla="*/ 1938338 w 2014538"/>
              <a:gd name="connsiteY54" fmla="*/ 300038 h 740569"/>
              <a:gd name="connsiteX55" fmla="*/ 1828800 w 2014538"/>
              <a:gd name="connsiteY55" fmla="*/ 335757 h 740569"/>
              <a:gd name="connsiteX56" fmla="*/ 1671638 w 2014538"/>
              <a:gd name="connsiteY56" fmla="*/ 388144 h 740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014538" h="740569">
                <a:moveTo>
                  <a:pt x="1671638" y="388144"/>
                </a:moveTo>
                <a:lnTo>
                  <a:pt x="1512094" y="440532"/>
                </a:lnTo>
                <a:lnTo>
                  <a:pt x="1421606" y="471488"/>
                </a:lnTo>
                <a:lnTo>
                  <a:pt x="1309688" y="509588"/>
                </a:lnTo>
                <a:lnTo>
                  <a:pt x="1190625" y="550069"/>
                </a:lnTo>
                <a:lnTo>
                  <a:pt x="1059656" y="592932"/>
                </a:lnTo>
                <a:lnTo>
                  <a:pt x="919163" y="638175"/>
                </a:lnTo>
                <a:lnTo>
                  <a:pt x="795338" y="661988"/>
                </a:lnTo>
                <a:lnTo>
                  <a:pt x="671513" y="685800"/>
                </a:lnTo>
                <a:lnTo>
                  <a:pt x="557213" y="704850"/>
                </a:lnTo>
                <a:lnTo>
                  <a:pt x="450056" y="719138"/>
                </a:lnTo>
                <a:lnTo>
                  <a:pt x="381000" y="726282"/>
                </a:lnTo>
                <a:lnTo>
                  <a:pt x="259556" y="735807"/>
                </a:lnTo>
                <a:lnTo>
                  <a:pt x="102394" y="740569"/>
                </a:lnTo>
                <a:lnTo>
                  <a:pt x="35719" y="740569"/>
                </a:lnTo>
                <a:lnTo>
                  <a:pt x="14288" y="735807"/>
                </a:lnTo>
                <a:lnTo>
                  <a:pt x="2381" y="726282"/>
                </a:lnTo>
                <a:lnTo>
                  <a:pt x="0" y="716757"/>
                </a:lnTo>
                <a:lnTo>
                  <a:pt x="7144" y="700088"/>
                </a:lnTo>
                <a:lnTo>
                  <a:pt x="26194" y="681038"/>
                </a:lnTo>
                <a:lnTo>
                  <a:pt x="50006" y="671513"/>
                </a:lnTo>
                <a:lnTo>
                  <a:pt x="195263" y="642938"/>
                </a:lnTo>
                <a:lnTo>
                  <a:pt x="419100" y="590550"/>
                </a:lnTo>
                <a:lnTo>
                  <a:pt x="683419" y="516732"/>
                </a:lnTo>
                <a:lnTo>
                  <a:pt x="883444" y="450057"/>
                </a:lnTo>
                <a:lnTo>
                  <a:pt x="1078706" y="376238"/>
                </a:lnTo>
                <a:lnTo>
                  <a:pt x="1214438" y="316707"/>
                </a:lnTo>
                <a:lnTo>
                  <a:pt x="1347788" y="252413"/>
                </a:lnTo>
                <a:lnTo>
                  <a:pt x="1459706" y="195263"/>
                </a:lnTo>
                <a:lnTo>
                  <a:pt x="1481138" y="180975"/>
                </a:lnTo>
                <a:lnTo>
                  <a:pt x="1493044" y="166688"/>
                </a:lnTo>
                <a:lnTo>
                  <a:pt x="1502569" y="150019"/>
                </a:lnTo>
                <a:lnTo>
                  <a:pt x="1504950" y="138113"/>
                </a:lnTo>
                <a:lnTo>
                  <a:pt x="1504950" y="123825"/>
                </a:lnTo>
                <a:lnTo>
                  <a:pt x="1497806" y="104775"/>
                </a:lnTo>
                <a:lnTo>
                  <a:pt x="1481138" y="83344"/>
                </a:lnTo>
                <a:lnTo>
                  <a:pt x="1454944" y="64294"/>
                </a:lnTo>
                <a:lnTo>
                  <a:pt x="1440656" y="54769"/>
                </a:lnTo>
                <a:lnTo>
                  <a:pt x="1431131" y="42863"/>
                </a:lnTo>
                <a:lnTo>
                  <a:pt x="1428750" y="28575"/>
                </a:lnTo>
                <a:lnTo>
                  <a:pt x="1433513" y="11907"/>
                </a:lnTo>
                <a:lnTo>
                  <a:pt x="1440656" y="2382"/>
                </a:lnTo>
                <a:lnTo>
                  <a:pt x="1450181" y="0"/>
                </a:lnTo>
                <a:lnTo>
                  <a:pt x="1485900" y="7144"/>
                </a:lnTo>
                <a:lnTo>
                  <a:pt x="1674019" y="83344"/>
                </a:lnTo>
                <a:lnTo>
                  <a:pt x="1859756" y="152400"/>
                </a:lnTo>
                <a:lnTo>
                  <a:pt x="1957388" y="188119"/>
                </a:lnTo>
                <a:lnTo>
                  <a:pt x="1981200" y="204788"/>
                </a:lnTo>
                <a:lnTo>
                  <a:pt x="2002631" y="223838"/>
                </a:lnTo>
                <a:lnTo>
                  <a:pt x="2012156" y="238125"/>
                </a:lnTo>
                <a:lnTo>
                  <a:pt x="2014538" y="250032"/>
                </a:lnTo>
                <a:lnTo>
                  <a:pt x="2014538" y="264319"/>
                </a:lnTo>
                <a:lnTo>
                  <a:pt x="2005013" y="276225"/>
                </a:lnTo>
                <a:lnTo>
                  <a:pt x="1985963" y="285750"/>
                </a:lnTo>
                <a:lnTo>
                  <a:pt x="1938338" y="300038"/>
                </a:lnTo>
                <a:lnTo>
                  <a:pt x="1828800" y="335757"/>
                </a:lnTo>
                <a:lnTo>
                  <a:pt x="1671638" y="3881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FBEF0752-3F6D-41B5-B88E-FA37BDBE1EE3}"/>
              </a:ext>
            </a:extLst>
          </p:cNvPr>
          <p:cNvSpPr/>
          <p:nvPr/>
        </p:nvSpPr>
        <p:spPr>
          <a:xfrm>
            <a:off x="4286250" y="2300288"/>
            <a:ext cx="677863" cy="671512"/>
          </a:xfrm>
          <a:custGeom>
            <a:avLst/>
            <a:gdLst>
              <a:gd name="connsiteX0" fmla="*/ 509588 w 678656"/>
              <a:gd name="connsiteY0" fmla="*/ 247650 h 671512"/>
              <a:gd name="connsiteX1" fmla="*/ 464344 w 678656"/>
              <a:gd name="connsiteY1" fmla="*/ 211931 h 671512"/>
              <a:gd name="connsiteX2" fmla="*/ 433388 w 678656"/>
              <a:gd name="connsiteY2" fmla="*/ 190500 h 671512"/>
              <a:gd name="connsiteX3" fmla="*/ 392906 w 678656"/>
              <a:gd name="connsiteY3" fmla="*/ 164306 h 671512"/>
              <a:gd name="connsiteX4" fmla="*/ 338138 w 678656"/>
              <a:gd name="connsiteY4" fmla="*/ 133350 h 671512"/>
              <a:gd name="connsiteX5" fmla="*/ 297656 w 678656"/>
              <a:gd name="connsiteY5" fmla="*/ 111918 h 671512"/>
              <a:gd name="connsiteX6" fmla="*/ 233363 w 678656"/>
              <a:gd name="connsiteY6" fmla="*/ 78581 h 671512"/>
              <a:gd name="connsiteX7" fmla="*/ 164306 w 678656"/>
              <a:gd name="connsiteY7" fmla="*/ 50006 h 671512"/>
              <a:gd name="connsiteX8" fmla="*/ 107156 w 678656"/>
              <a:gd name="connsiteY8" fmla="*/ 28575 h 671512"/>
              <a:gd name="connsiteX9" fmla="*/ 66675 w 678656"/>
              <a:gd name="connsiteY9" fmla="*/ 14287 h 671512"/>
              <a:gd name="connsiteX10" fmla="*/ 42863 w 678656"/>
              <a:gd name="connsiteY10" fmla="*/ 4762 h 671512"/>
              <a:gd name="connsiteX11" fmla="*/ 16669 w 678656"/>
              <a:gd name="connsiteY11" fmla="*/ 0 h 671512"/>
              <a:gd name="connsiteX12" fmla="*/ 4763 w 678656"/>
              <a:gd name="connsiteY12" fmla="*/ 0 h 671512"/>
              <a:gd name="connsiteX13" fmla="*/ 0 w 678656"/>
              <a:gd name="connsiteY13" fmla="*/ 2381 h 671512"/>
              <a:gd name="connsiteX14" fmla="*/ 0 w 678656"/>
              <a:gd name="connsiteY14" fmla="*/ 9525 h 671512"/>
              <a:gd name="connsiteX15" fmla="*/ 2381 w 678656"/>
              <a:gd name="connsiteY15" fmla="*/ 26193 h 671512"/>
              <a:gd name="connsiteX16" fmla="*/ 11906 w 678656"/>
              <a:gd name="connsiteY16" fmla="*/ 52387 h 671512"/>
              <a:gd name="connsiteX17" fmla="*/ 45244 w 678656"/>
              <a:gd name="connsiteY17" fmla="*/ 88106 h 671512"/>
              <a:gd name="connsiteX18" fmla="*/ 95250 w 678656"/>
              <a:gd name="connsiteY18" fmla="*/ 135731 h 671512"/>
              <a:gd name="connsiteX19" fmla="*/ 147638 w 678656"/>
              <a:gd name="connsiteY19" fmla="*/ 188118 h 671512"/>
              <a:gd name="connsiteX20" fmla="*/ 204788 w 678656"/>
              <a:gd name="connsiteY20" fmla="*/ 247650 h 671512"/>
              <a:gd name="connsiteX21" fmla="*/ 240506 w 678656"/>
              <a:gd name="connsiteY21" fmla="*/ 292893 h 671512"/>
              <a:gd name="connsiteX22" fmla="*/ 280988 w 678656"/>
              <a:gd name="connsiteY22" fmla="*/ 345281 h 671512"/>
              <a:gd name="connsiteX23" fmla="*/ 321469 w 678656"/>
              <a:gd name="connsiteY23" fmla="*/ 407193 h 671512"/>
              <a:gd name="connsiteX24" fmla="*/ 340519 w 678656"/>
              <a:gd name="connsiteY24" fmla="*/ 450056 h 671512"/>
              <a:gd name="connsiteX25" fmla="*/ 357188 w 678656"/>
              <a:gd name="connsiteY25" fmla="*/ 488156 h 671512"/>
              <a:gd name="connsiteX26" fmla="*/ 385763 w 678656"/>
              <a:gd name="connsiteY26" fmla="*/ 533400 h 671512"/>
              <a:gd name="connsiteX27" fmla="*/ 411956 w 678656"/>
              <a:gd name="connsiteY27" fmla="*/ 569118 h 671512"/>
              <a:gd name="connsiteX28" fmla="*/ 445294 w 678656"/>
              <a:gd name="connsiteY28" fmla="*/ 604837 h 671512"/>
              <a:gd name="connsiteX29" fmla="*/ 490538 w 678656"/>
              <a:gd name="connsiteY29" fmla="*/ 650081 h 671512"/>
              <a:gd name="connsiteX30" fmla="*/ 507206 w 678656"/>
              <a:gd name="connsiteY30" fmla="*/ 659606 h 671512"/>
              <a:gd name="connsiteX31" fmla="*/ 526256 w 678656"/>
              <a:gd name="connsiteY31" fmla="*/ 666750 h 671512"/>
              <a:gd name="connsiteX32" fmla="*/ 552450 w 678656"/>
              <a:gd name="connsiteY32" fmla="*/ 671512 h 671512"/>
              <a:gd name="connsiteX33" fmla="*/ 576263 w 678656"/>
              <a:gd name="connsiteY33" fmla="*/ 671512 h 671512"/>
              <a:gd name="connsiteX34" fmla="*/ 595313 w 678656"/>
              <a:gd name="connsiteY34" fmla="*/ 666750 h 671512"/>
              <a:gd name="connsiteX35" fmla="*/ 616744 w 678656"/>
              <a:gd name="connsiteY35" fmla="*/ 654843 h 671512"/>
              <a:gd name="connsiteX36" fmla="*/ 640556 w 678656"/>
              <a:gd name="connsiteY36" fmla="*/ 631031 h 671512"/>
              <a:gd name="connsiteX37" fmla="*/ 657225 w 678656"/>
              <a:gd name="connsiteY37" fmla="*/ 600075 h 671512"/>
              <a:gd name="connsiteX38" fmla="*/ 669131 w 678656"/>
              <a:gd name="connsiteY38" fmla="*/ 564356 h 671512"/>
              <a:gd name="connsiteX39" fmla="*/ 678656 w 678656"/>
              <a:gd name="connsiteY39" fmla="*/ 519112 h 671512"/>
              <a:gd name="connsiteX40" fmla="*/ 678656 w 678656"/>
              <a:gd name="connsiteY40" fmla="*/ 483393 h 671512"/>
              <a:gd name="connsiteX41" fmla="*/ 676275 w 678656"/>
              <a:gd name="connsiteY41" fmla="*/ 452437 h 671512"/>
              <a:gd name="connsiteX42" fmla="*/ 661988 w 678656"/>
              <a:gd name="connsiteY42" fmla="*/ 416718 h 671512"/>
              <a:gd name="connsiteX43" fmla="*/ 633413 w 678656"/>
              <a:gd name="connsiteY43" fmla="*/ 376237 h 671512"/>
              <a:gd name="connsiteX44" fmla="*/ 588169 w 678656"/>
              <a:gd name="connsiteY44" fmla="*/ 321468 h 671512"/>
              <a:gd name="connsiteX45" fmla="*/ 552450 w 678656"/>
              <a:gd name="connsiteY45" fmla="*/ 283368 h 671512"/>
              <a:gd name="connsiteX46" fmla="*/ 509588 w 678656"/>
              <a:gd name="connsiteY46" fmla="*/ 247650 h 671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678656" h="671512">
                <a:moveTo>
                  <a:pt x="509588" y="247650"/>
                </a:moveTo>
                <a:lnTo>
                  <a:pt x="464344" y="211931"/>
                </a:lnTo>
                <a:lnTo>
                  <a:pt x="433388" y="190500"/>
                </a:lnTo>
                <a:lnTo>
                  <a:pt x="392906" y="164306"/>
                </a:lnTo>
                <a:lnTo>
                  <a:pt x="338138" y="133350"/>
                </a:lnTo>
                <a:lnTo>
                  <a:pt x="297656" y="111918"/>
                </a:lnTo>
                <a:lnTo>
                  <a:pt x="233363" y="78581"/>
                </a:lnTo>
                <a:lnTo>
                  <a:pt x="164306" y="50006"/>
                </a:lnTo>
                <a:lnTo>
                  <a:pt x="107156" y="28575"/>
                </a:lnTo>
                <a:lnTo>
                  <a:pt x="66675" y="14287"/>
                </a:lnTo>
                <a:lnTo>
                  <a:pt x="42863" y="4762"/>
                </a:lnTo>
                <a:lnTo>
                  <a:pt x="16669" y="0"/>
                </a:lnTo>
                <a:lnTo>
                  <a:pt x="4763" y="0"/>
                </a:lnTo>
                <a:lnTo>
                  <a:pt x="0" y="2381"/>
                </a:lnTo>
                <a:lnTo>
                  <a:pt x="0" y="9525"/>
                </a:lnTo>
                <a:lnTo>
                  <a:pt x="2381" y="26193"/>
                </a:lnTo>
                <a:lnTo>
                  <a:pt x="11906" y="52387"/>
                </a:lnTo>
                <a:lnTo>
                  <a:pt x="45244" y="88106"/>
                </a:lnTo>
                <a:lnTo>
                  <a:pt x="95250" y="135731"/>
                </a:lnTo>
                <a:lnTo>
                  <a:pt x="147638" y="188118"/>
                </a:lnTo>
                <a:lnTo>
                  <a:pt x="204788" y="247650"/>
                </a:lnTo>
                <a:lnTo>
                  <a:pt x="240506" y="292893"/>
                </a:lnTo>
                <a:lnTo>
                  <a:pt x="280988" y="345281"/>
                </a:lnTo>
                <a:lnTo>
                  <a:pt x="321469" y="407193"/>
                </a:lnTo>
                <a:lnTo>
                  <a:pt x="340519" y="450056"/>
                </a:lnTo>
                <a:lnTo>
                  <a:pt x="357188" y="488156"/>
                </a:lnTo>
                <a:lnTo>
                  <a:pt x="385763" y="533400"/>
                </a:lnTo>
                <a:lnTo>
                  <a:pt x="411956" y="569118"/>
                </a:lnTo>
                <a:lnTo>
                  <a:pt x="445294" y="604837"/>
                </a:lnTo>
                <a:lnTo>
                  <a:pt x="490538" y="650081"/>
                </a:lnTo>
                <a:lnTo>
                  <a:pt x="507206" y="659606"/>
                </a:lnTo>
                <a:lnTo>
                  <a:pt x="526256" y="666750"/>
                </a:lnTo>
                <a:lnTo>
                  <a:pt x="552450" y="671512"/>
                </a:lnTo>
                <a:lnTo>
                  <a:pt x="576263" y="671512"/>
                </a:lnTo>
                <a:lnTo>
                  <a:pt x="595313" y="666750"/>
                </a:lnTo>
                <a:lnTo>
                  <a:pt x="616744" y="654843"/>
                </a:lnTo>
                <a:lnTo>
                  <a:pt x="640556" y="631031"/>
                </a:lnTo>
                <a:lnTo>
                  <a:pt x="657225" y="600075"/>
                </a:lnTo>
                <a:lnTo>
                  <a:pt x="669131" y="564356"/>
                </a:lnTo>
                <a:lnTo>
                  <a:pt x="678656" y="519112"/>
                </a:lnTo>
                <a:lnTo>
                  <a:pt x="678656" y="483393"/>
                </a:lnTo>
                <a:lnTo>
                  <a:pt x="676275" y="452437"/>
                </a:lnTo>
                <a:lnTo>
                  <a:pt x="661988" y="416718"/>
                </a:lnTo>
                <a:lnTo>
                  <a:pt x="633413" y="376237"/>
                </a:lnTo>
                <a:lnTo>
                  <a:pt x="588169" y="321468"/>
                </a:lnTo>
                <a:lnTo>
                  <a:pt x="552450" y="283368"/>
                </a:lnTo>
                <a:lnTo>
                  <a:pt x="509588" y="2476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0" name="フリーフォーム 109">
            <a:extLst>
              <a:ext uri="{FF2B5EF4-FFF2-40B4-BE49-F238E27FC236}">
                <a16:creationId xmlns:a16="http://schemas.microsoft.com/office/drawing/2014/main" id="{E2CBF4B1-ADEB-4341-A322-3B9BAC54C264}"/>
              </a:ext>
            </a:extLst>
          </p:cNvPr>
          <p:cNvSpPr/>
          <p:nvPr/>
        </p:nvSpPr>
        <p:spPr>
          <a:xfrm>
            <a:off x="5183188" y="2039938"/>
            <a:ext cx="565150" cy="674687"/>
          </a:xfrm>
          <a:custGeom>
            <a:avLst/>
            <a:gdLst>
              <a:gd name="connsiteX0" fmla="*/ 373857 w 564357"/>
              <a:gd name="connsiteY0" fmla="*/ 216694 h 673894"/>
              <a:gd name="connsiteX1" fmla="*/ 288132 w 564357"/>
              <a:gd name="connsiteY1" fmla="*/ 157163 h 673894"/>
              <a:gd name="connsiteX2" fmla="*/ 209550 w 564357"/>
              <a:gd name="connsiteY2" fmla="*/ 100013 h 673894"/>
              <a:gd name="connsiteX3" fmla="*/ 83344 w 564357"/>
              <a:gd name="connsiteY3" fmla="*/ 0 h 673894"/>
              <a:gd name="connsiteX4" fmla="*/ 0 w 564357"/>
              <a:gd name="connsiteY4" fmla="*/ 38100 h 673894"/>
              <a:gd name="connsiteX5" fmla="*/ 66675 w 564357"/>
              <a:gd name="connsiteY5" fmla="*/ 95250 h 673894"/>
              <a:gd name="connsiteX6" fmla="*/ 111919 w 564357"/>
              <a:gd name="connsiteY6" fmla="*/ 138113 h 673894"/>
              <a:gd name="connsiteX7" fmla="*/ 140494 w 564357"/>
              <a:gd name="connsiteY7" fmla="*/ 171450 h 673894"/>
              <a:gd name="connsiteX8" fmla="*/ 176213 w 564357"/>
              <a:gd name="connsiteY8" fmla="*/ 223838 h 673894"/>
              <a:gd name="connsiteX9" fmla="*/ 214313 w 564357"/>
              <a:gd name="connsiteY9" fmla="*/ 290513 h 673894"/>
              <a:gd name="connsiteX10" fmla="*/ 242888 w 564357"/>
              <a:gd name="connsiteY10" fmla="*/ 347663 h 673894"/>
              <a:gd name="connsiteX11" fmla="*/ 288132 w 564357"/>
              <a:gd name="connsiteY11" fmla="*/ 459582 h 673894"/>
              <a:gd name="connsiteX12" fmla="*/ 302419 w 564357"/>
              <a:gd name="connsiteY12" fmla="*/ 507207 h 673894"/>
              <a:gd name="connsiteX13" fmla="*/ 319088 w 564357"/>
              <a:gd name="connsiteY13" fmla="*/ 557213 h 673894"/>
              <a:gd name="connsiteX14" fmla="*/ 333375 w 564357"/>
              <a:gd name="connsiteY14" fmla="*/ 592932 h 673894"/>
              <a:gd name="connsiteX15" fmla="*/ 357188 w 564357"/>
              <a:gd name="connsiteY15" fmla="*/ 628650 h 673894"/>
              <a:gd name="connsiteX16" fmla="*/ 378619 w 564357"/>
              <a:gd name="connsiteY16" fmla="*/ 650082 h 673894"/>
              <a:gd name="connsiteX17" fmla="*/ 402432 w 564357"/>
              <a:gd name="connsiteY17" fmla="*/ 664369 h 673894"/>
              <a:gd name="connsiteX18" fmla="*/ 426244 w 564357"/>
              <a:gd name="connsiteY18" fmla="*/ 671513 h 673894"/>
              <a:gd name="connsiteX19" fmla="*/ 457200 w 564357"/>
              <a:gd name="connsiteY19" fmla="*/ 673894 h 673894"/>
              <a:gd name="connsiteX20" fmla="*/ 485775 w 564357"/>
              <a:gd name="connsiteY20" fmla="*/ 666750 h 673894"/>
              <a:gd name="connsiteX21" fmla="*/ 507207 w 564357"/>
              <a:gd name="connsiteY21" fmla="*/ 654844 h 673894"/>
              <a:gd name="connsiteX22" fmla="*/ 523875 w 564357"/>
              <a:gd name="connsiteY22" fmla="*/ 640557 h 673894"/>
              <a:gd name="connsiteX23" fmla="*/ 540544 w 564357"/>
              <a:gd name="connsiteY23" fmla="*/ 614363 h 673894"/>
              <a:gd name="connsiteX24" fmla="*/ 552450 w 564357"/>
              <a:gd name="connsiteY24" fmla="*/ 581025 h 673894"/>
              <a:gd name="connsiteX25" fmla="*/ 559594 w 564357"/>
              <a:gd name="connsiteY25" fmla="*/ 545307 h 673894"/>
              <a:gd name="connsiteX26" fmla="*/ 564357 w 564357"/>
              <a:gd name="connsiteY26" fmla="*/ 497682 h 673894"/>
              <a:gd name="connsiteX27" fmla="*/ 564357 w 564357"/>
              <a:gd name="connsiteY27" fmla="*/ 457200 h 673894"/>
              <a:gd name="connsiteX28" fmla="*/ 559594 w 564357"/>
              <a:gd name="connsiteY28" fmla="*/ 414338 h 673894"/>
              <a:gd name="connsiteX29" fmla="*/ 547688 w 564357"/>
              <a:gd name="connsiteY29" fmla="*/ 376238 h 673894"/>
              <a:gd name="connsiteX30" fmla="*/ 528638 w 564357"/>
              <a:gd name="connsiteY30" fmla="*/ 347663 h 673894"/>
              <a:gd name="connsiteX31" fmla="*/ 502444 w 564357"/>
              <a:gd name="connsiteY31" fmla="*/ 316707 h 673894"/>
              <a:gd name="connsiteX32" fmla="*/ 469107 w 564357"/>
              <a:gd name="connsiteY32" fmla="*/ 285750 h 673894"/>
              <a:gd name="connsiteX33" fmla="*/ 373857 w 564357"/>
              <a:gd name="connsiteY33" fmla="*/ 216694 h 673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64357" h="673894">
                <a:moveTo>
                  <a:pt x="373857" y="216694"/>
                </a:moveTo>
                <a:lnTo>
                  <a:pt x="288132" y="157163"/>
                </a:lnTo>
                <a:lnTo>
                  <a:pt x="209550" y="100013"/>
                </a:lnTo>
                <a:lnTo>
                  <a:pt x="83344" y="0"/>
                </a:lnTo>
                <a:lnTo>
                  <a:pt x="0" y="38100"/>
                </a:lnTo>
                <a:lnTo>
                  <a:pt x="66675" y="95250"/>
                </a:lnTo>
                <a:lnTo>
                  <a:pt x="111919" y="138113"/>
                </a:lnTo>
                <a:lnTo>
                  <a:pt x="140494" y="171450"/>
                </a:lnTo>
                <a:lnTo>
                  <a:pt x="176213" y="223838"/>
                </a:lnTo>
                <a:lnTo>
                  <a:pt x="214313" y="290513"/>
                </a:lnTo>
                <a:lnTo>
                  <a:pt x="242888" y="347663"/>
                </a:lnTo>
                <a:lnTo>
                  <a:pt x="288132" y="459582"/>
                </a:lnTo>
                <a:lnTo>
                  <a:pt x="302419" y="507207"/>
                </a:lnTo>
                <a:lnTo>
                  <a:pt x="319088" y="557213"/>
                </a:lnTo>
                <a:lnTo>
                  <a:pt x="333375" y="592932"/>
                </a:lnTo>
                <a:lnTo>
                  <a:pt x="357188" y="628650"/>
                </a:lnTo>
                <a:lnTo>
                  <a:pt x="378619" y="650082"/>
                </a:lnTo>
                <a:lnTo>
                  <a:pt x="402432" y="664369"/>
                </a:lnTo>
                <a:lnTo>
                  <a:pt x="426244" y="671513"/>
                </a:lnTo>
                <a:lnTo>
                  <a:pt x="457200" y="673894"/>
                </a:lnTo>
                <a:lnTo>
                  <a:pt x="485775" y="666750"/>
                </a:lnTo>
                <a:lnTo>
                  <a:pt x="507207" y="654844"/>
                </a:lnTo>
                <a:lnTo>
                  <a:pt x="523875" y="640557"/>
                </a:lnTo>
                <a:lnTo>
                  <a:pt x="540544" y="614363"/>
                </a:lnTo>
                <a:lnTo>
                  <a:pt x="552450" y="581025"/>
                </a:lnTo>
                <a:lnTo>
                  <a:pt x="559594" y="545307"/>
                </a:lnTo>
                <a:lnTo>
                  <a:pt x="564357" y="497682"/>
                </a:lnTo>
                <a:lnTo>
                  <a:pt x="564357" y="457200"/>
                </a:lnTo>
                <a:lnTo>
                  <a:pt x="559594" y="414338"/>
                </a:lnTo>
                <a:lnTo>
                  <a:pt x="547688" y="376238"/>
                </a:lnTo>
                <a:lnTo>
                  <a:pt x="528638" y="347663"/>
                </a:lnTo>
                <a:lnTo>
                  <a:pt x="502444" y="316707"/>
                </a:lnTo>
                <a:lnTo>
                  <a:pt x="469107" y="285750"/>
                </a:lnTo>
                <a:lnTo>
                  <a:pt x="373857" y="2166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1" name="フリーフォーム 110">
            <a:extLst>
              <a:ext uri="{FF2B5EF4-FFF2-40B4-BE49-F238E27FC236}">
                <a16:creationId xmlns:a16="http://schemas.microsoft.com/office/drawing/2014/main" id="{2D6AC702-EC5B-4598-91FA-54E57AFA7666}"/>
              </a:ext>
            </a:extLst>
          </p:cNvPr>
          <p:cNvSpPr/>
          <p:nvPr/>
        </p:nvSpPr>
        <p:spPr>
          <a:xfrm>
            <a:off x="6161088" y="1839913"/>
            <a:ext cx="822325" cy="908050"/>
          </a:xfrm>
          <a:custGeom>
            <a:avLst/>
            <a:gdLst>
              <a:gd name="connsiteX0" fmla="*/ 561975 w 823912"/>
              <a:gd name="connsiteY0" fmla="*/ 438150 h 907257"/>
              <a:gd name="connsiteX1" fmla="*/ 478631 w 823912"/>
              <a:gd name="connsiteY1" fmla="*/ 519113 h 907257"/>
              <a:gd name="connsiteX2" fmla="*/ 371475 w 823912"/>
              <a:gd name="connsiteY2" fmla="*/ 619125 h 907257"/>
              <a:gd name="connsiteX3" fmla="*/ 257175 w 823912"/>
              <a:gd name="connsiteY3" fmla="*/ 721519 h 907257"/>
              <a:gd name="connsiteX4" fmla="*/ 135731 w 823912"/>
              <a:gd name="connsiteY4" fmla="*/ 828675 h 907257"/>
              <a:gd name="connsiteX5" fmla="*/ 64294 w 823912"/>
              <a:gd name="connsiteY5" fmla="*/ 890588 h 907257"/>
              <a:gd name="connsiteX6" fmla="*/ 40481 w 823912"/>
              <a:gd name="connsiteY6" fmla="*/ 904875 h 907257"/>
              <a:gd name="connsiteX7" fmla="*/ 21431 w 823912"/>
              <a:gd name="connsiteY7" fmla="*/ 907257 h 907257"/>
              <a:gd name="connsiteX8" fmla="*/ 11906 w 823912"/>
              <a:gd name="connsiteY8" fmla="*/ 907257 h 907257"/>
              <a:gd name="connsiteX9" fmla="*/ 2381 w 823912"/>
              <a:gd name="connsiteY9" fmla="*/ 897732 h 907257"/>
              <a:gd name="connsiteX10" fmla="*/ 0 w 823912"/>
              <a:gd name="connsiteY10" fmla="*/ 883444 h 907257"/>
              <a:gd name="connsiteX11" fmla="*/ 11906 w 823912"/>
              <a:gd name="connsiteY11" fmla="*/ 852488 h 907257"/>
              <a:gd name="connsiteX12" fmla="*/ 59531 w 823912"/>
              <a:gd name="connsiteY12" fmla="*/ 776288 h 907257"/>
              <a:gd name="connsiteX13" fmla="*/ 130969 w 823912"/>
              <a:gd name="connsiteY13" fmla="*/ 669132 h 907257"/>
              <a:gd name="connsiteX14" fmla="*/ 197644 w 823912"/>
              <a:gd name="connsiteY14" fmla="*/ 566738 h 907257"/>
              <a:gd name="connsiteX15" fmla="*/ 276225 w 823912"/>
              <a:gd name="connsiteY15" fmla="*/ 457200 h 907257"/>
              <a:gd name="connsiteX16" fmla="*/ 328612 w 823912"/>
              <a:gd name="connsiteY16" fmla="*/ 373857 h 907257"/>
              <a:gd name="connsiteX17" fmla="*/ 357187 w 823912"/>
              <a:gd name="connsiteY17" fmla="*/ 323850 h 907257"/>
              <a:gd name="connsiteX18" fmla="*/ 383381 w 823912"/>
              <a:gd name="connsiteY18" fmla="*/ 273844 h 907257"/>
              <a:gd name="connsiteX19" fmla="*/ 402431 w 823912"/>
              <a:gd name="connsiteY19" fmla="*/ 230982 h 907257"/>
              <a:gd name="connsiteX20" fmla="*/ 414337 w 823912"/>
              <a:gd name="connsiteY20" fmla="*/ 200025 h 907257"/>
              <a:gd name="connsiteX21" fmla="*/ 416719 w 823912"/>
              <a:gd name="connsiteY21" fmla="*/ 178594 h 907257"/>
              <a:gd name="connsiteX22" fmla="*/ 419100 w 823912"/>
              <a:gd name="connsiteY22" fmla="*/ 152400 h 907257"/>
              <a:gd name="connsiteX23" fmla="*/ 411956 w 823912"/>
              <a:gd name="connsiteY23" fmla="*/ 123825 h 907257"/>
              <a:gd name="connsiteX24" fmla="*/ 402431 w 823912"/>
              <a:gd name="connsiteY24" fmla="*/ 104775 h 907257"/>
              <a:gd name="connsiteX25" fmla="*/ 383381 w 823912"/>
              <a:gd name="connsiteY25" fmla="*/ 80963 h 907257"/>
              <a:gd name="connsiteX26" fmla="*/ 354806 w 823912"/>
              <a:gd name="connsiteY26" fmla="*/ 52388 h 907257"/>
              <a:gd name="connsiteX27" fmla="*/ 345281 w 823912"/>
              <a:gd name="connsiteY27" fmla="*/ 40482 h 907257"/>
              <a:gd name="connsiteX28" fmla="*/ 335756 w 823912"/>
              <a:gd name="connsiteY28" fmla="*/ 26194 h 907257"/>
              <a:gd name="connsiteX29" fmla="*/ 333375 w 823912"/>
              <a:gd name="connsiteY29" fmla="*/ 9525 h 907257"/>
              <a:gd name="connsiteX30" fmla="*/ 340519 w 823912"/>
              <a:gd name="connsiteY30" fmla="*/ 2382 h 907257"/>
              <a:gd name="connsiteX31" fmla="*/ 364331 w 823912"/>
              <a:gd name="connsiteY31" fmla="*/ 0 h 907257"/>
              <a:gd name="connsiteX32" fmla="*/ 407194 w 823912"/>
              <a:gd name="connsiteY32" fmla="*/ 4763 h 907257"/>
              <a:gd name="connsiteX33" fmla="*/ 507206 w 823912"/>
              <a:gd name="connsiteY33" fmla="*/ 30957 h 907257"/>
              <a:gd name="connsiteX34" fmla="*/ 576262 w 823912"/>
              <a:gd name="connsiteY34" fmla="*/ 57150 h 907257"/>
              <a:gd name="connsiteX35" fmla="*/ 657225 w 823912"/>
              <a:gd name="connsiteY35" fmla="*/ 95250 h 907257"/>
              <a:gd name="connsiteX36" fmla="*/ 757237 w 823912"/>
              <a:gd name="connsiteY36" fmla="*/ 154782 h 907257"/>
              <a:gd name="connsiteX37" fmla="*/ 795337 w 823912"/>
              <a:gd name="connsiteY37" fmla="*/ 180975 h 907257"/>
              <a:gd name="connsiteX38" fmla="*/ 814387 w 823912"/>
              <a:gd name="connsiteY38" fmla="*/ 202407 h 907257"/>
              <a:gd name="connsiteX39" fmla="*/ 821531 w 823912"/>
              <a:gd name="connsiteY39" fmla="*/ 219075 h 907257"/>
              <a:gd name="connsiteX40" fmla="*/ 823912 w 823912"/>
              <a:gd name="connsiteY40" fmla="*/ 233363 h 907257"/>
              <a:gd name="connsiteX41" fmla="*/ 821531 w 823912"/>
              <a:gd name="connsiteY41" fmla="*/ 252413 h 907257"/>
              <a:gd name="connsiteX42" fmla="*/ 804862 w 823912"/>
              <a:gd name="connsiteY42" fmla="*/ 271463 h 907257"/>
              <a:gd name="connsiteX43" fmla="*/ 781050 w 823912"/>
              <a:gd name="connsiteY43" fmla="*/ 288132 h 907257"/>
              <a:gd name="connsiteX44" fmla="*/ 757237 w 823912"/>
              <a:gd name="connsiteY44" fmla="*/ 297657 h 907257"/>
              <a:gd name="connsiteX45" fmla="*/ 726281 w 823912"/>
              <a:gd name="connsiteY45" fmla="*/ 307182 h 907257"/>
              <a:gd name="connsiteX46" fmla="*/ 700087 w 823912"/>
              <a:gd name="connsiteY46" fmla="*/ 319088 h 907257"/>
              <a:gd name="connsiteX47" fmla="*/ 654844 w 823912"/>
              <a:gd name="connsiteY47" fmla="*/ 347663 h 907257"/>
              <a:gd name="connsiteX48" fmla="*/ 611981 w 823912"/>
              <a:gd name="connsiteY48" fmla="*/ 385763 h 907257"/>
              <a:gd name="connsiteX49" fmla="*/ 561975 w 823912"/>
              <a:gd name="connsiteY49" fmla="*/ 438150 h 907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823912" h="907257">
                <a:moveTo>
                  <a:pt x="561975" y="438150"/>
                </a:moveTo>
                <a:lnTo>
                  <a:pt x="478631" y="519113"/>
                </a:lnTo>
                <a:lnTo>
                  <a:pt x="371475" y="619125"/>
                </a:lnTo>
                <a:lnTo>
                  <a:pt x="257175" y="721519"/>
                </a:lnTo>
                <a:lnTo>
                  <a:pt x="135731" y="828675"/>
                </a:lnTo>
                <a:lnTo>
                  <a:pt x="64294" y="890588"/>
                </a:lnTo>
                <a:lnTo>
                  <a:pt x="40481" y="904875"/>
                </a:lnTo>
                <a:lnTo>
                  <a:pt x="21431" y="907257"/>
                </a:lnTo>
                <a:lnTo>
                  <a:pt x="11906" y="907257"/>
                </a:lnTo>
                <a:lnTo>
                  <a:pt x="2381" y="897732"/>
                </a:lnTo>
                <a:lnTo>
                  <a:pt x="0" y="883444"/>
                </a:lnTo>
                <a:lnTo>
                  <a:pt x="11906" y="852488"/>
                </a:lnTo>
                <a:lnTo>
                  <a:pt x="59531" y="776288"/>
                </a:lnTo>
                <a:lnTo>
                  <a:pt x="130969" y="669132"/>
                </a:lnTo>
                <a:lnTo>
                  <a:pt x="197644" y="566738"/>
                </a:lnTo>
                <a:lnTo>
                  <a:pt x="276225" y="457200"/>
                </a:lnTo>
                <a:lnTo>
                  <a:pt x="328612" y="373857"/>
                </a:lnTo>
                <a:lnTo>
                  <a:pt x="357187" y="323850"/>
                </a:lnTo>
                <a:lnTo>
                  <a:pt x="383381" y="273844"/>
                </a:lnTo>
                <a:lnTo>
                  <a:pt x="402431" y="230982"/>
                </a:lnTo>
                <a:lnTo>
                  <a:pt x="414337" y="200025"/>
                </a:lnTo>
                <a:lnTo>
                  <a:pt x="416719" y="178594"/>
                </a:lnTo>
                <a:lnTo>
                  <a:pt x="419100" y="152400"/>
                </a:lnTo>
                <a:lnTo>
                  <a:pt x="411956" y="123825"/>
                </a:lnTo>
                <a:lnTo>
                  <a:pt x="402431" y="104775"/>
                </a:lnTo>
                <a:lnTo>
                  <a:pt x="383381" y="80963"/>
                </a:lnTo>
                <a:lnTo>
                  <a:pt x="354806" y="52388"/>
                </a:lnTo>
                <a:lnTo>
                  <a:pt x="345281" y="40482"/>
                </a:lnTo>
                <a:lnTo>
                  <a:pt x="335756" y="26194"/>
                </a:lnTo>
                <a:lnTo>
                  <a:pt x="333375" y="9525"/>
                </a:lnTo>
                <a:lnTo>
                  <a:pt x="340519" y="2382"/>
                </a:lnTo>
                <a:lnTo>
                  <a:pt x="364331" y="0"/>
                </a:lnTo>
                <a:lnTo>
                  <a:pt x="407194" y="4763"/>
                </a:lnTo>
                <a:lnTo>
                  <a:pt x="507206" y="30957"/>
                </a:lnTo>
                <a:lnTo>
                  <a:pt x="576262" y="57150"/>
                </a:lnTo>
                <a:lnTo>
                  <a:pt x="657225" y="95250"/>
                </a:lnTo>
                <a:lnTo>
                  <a:pt x="757237" y="154782"/>
                </a:lnTo>
                <a:lnTo>
                  <a:pt x="795337" y="180975"/>
                </a:lnTo>
                <a:lnTo>
                  <a:pt x="814387" y="202407"/>
                </a:lnTo>
                <a:lnTo>
                  <a:pt x="821531" y="219075"/>
                </a:lnTo>
                <a:lnTo>
                  <a:pt x="823912" y="233363"/>
                </a:lnTo>
                <a:lnTo>
                  <a:pt x="821531" y="252413"/>
                </a:lnTo>
                <a:lnTo>
                  <a:pt x="804862" y="271463"/>
                </a:lnTo>
                <a:lnTo>
                  <a:pt x="781050" y="288132"/>
                </a:lnTo>
                <a:lnTo>
                  <a:pt x="757237" y="297657"/>
                </a:lnTo>
                <a:lnTo>
                  <a:pt x="726281" y="307182"/>
                </a:lnTo>
                <a:lnTo>
                  <a:pt x="700087" y="319088"/>
                </a:lnTo>
                <a:lnTo>
                  <a:pt x="654844" y="347663"/>
                </a:lnTo>
                <a:lnTo>
                  <a:pt x="611981" y="385763"/>
                </a:lnTo>
                <a:lnTo>
                  <a:pt x="561975" y="4381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DDC0726B-AE67-4A39-923A-972389E51F2B}"/>
              </a:ext>
            </a:extLst>
          </p:cNvPr>
          <p:cNvSpPr/>
          <p:nvPr/>
        </p:nvSpPr>
        <p:spPr>
          <a:xfrm>
            <a:off x="4529138" y="2849563"/>
            <a:ext cx="2005012" cy="425450"/>
          </a:xfrm>
          <a:custGeom>
            <a:avLst/>
            <a:gdLst>
              <a:gd name="connsiteX0" fmla="*/ 1512093 w 2005012"/>
              <a:gd name="connsiteY0" fmla="*/ 85725 h 423863"/>
              <a:gd name="connsiteX1" fmla="*/ 1409700 w 2005012"/>
              <a:gd name="connsiteY1" fmla="*/ 114300 h 423863"/>
              <a:gd name="connsiteX2" fmla="*/ 1285875 w 2005012"/>
              <a:gd name="connsiteY2" fmla="*/ 145257 h 423863"/>
              <a:gd name="connsiteX3" fmla="*/ 1166812 w 2005012"/>
              <a:gd name="connsiteY3" fmla="*/ 173832 h 423863"/>
              <a:gd name="connsiteX4" fmla="*/ 1026318 w 2005012"/>
              <a:gd name="connsiteY4" fmla="*/ 200025 h 423863"/>
              <a:gd name="connsiteX5" fmla="*/ 881062 w 2005012"/>
              <a:gd name="connsiteY5" fmla="*/ 223838 h 423863"/>
              <a:gd name="connsiteX6" fmla="*/ 764381 w 2005012"/>
              <a:gd name="connsiteY6" fmla="*/ 240507 h 423863"/>
              <a:gd name="connsiteX7" fmla="*/ 635793 w 2005012"/>
              <a:gd name="connsiteY7" fmla="*/ 257175 h 423863"/>
              <a:gd name="connsiteX8" fmla="*/ 528637 w 2005012"/>
              <a:gd name="connsiteY8" fmla="*/ 264319 h 423863"/>
              <a:gd name="connsiteX9" fmla="*/ 450056 w 2005012"/>
              <a:gd name="connsiteY9" fmla="*/ 266700 h 423863"/>
              <a:gd name="connsiteX10" fmla="*/ 416718 w 2005012"/>
              <a:gd name="connsiteY10" fmla="*/ 264319 h 423863"/>
              <a:gd name="connsiteX11" fmla="*/ 316706 w 2005012"/>
              <a:gd name="connsiteY11" fmla="*/ 247650 h 423863"/>
              <a:gd name="connsiteX12" fmla="*/ 190500 w 2005012"/>
              <a:gd name="connsiteY12" fmla="*/ 219075 h 423863"/>
              <a:gd name="connsiteX13" fmla="*/ 90487 w 2005012"/>
              <a:gd name="connsiteY13" fmla="*/ 188119 h 423863"/>
              <a:gd name="connsiteX14" fmla="*/ 33337 w 2005012"/>
              <a:gd name="connsiteY14" fmla="*/ 166688 h 423863"/>
              <a:gd name="connsiteX15" fmla="*/ 19050 w 2005012"/>
              <a:gd name="connsiteY15" fmla="*/ 164307 h 423863"/>
              <a:gd name="connsiteX16" fmla="*/ 2381 w 2005012"/>
              <a:gd name="connsiteY16" fmla="*/ 166688 h 423863"/>
              <a:gd name="connsiteX17" fmla="*/ 0 w 2005012"/>
              <a:gd name="connsiteY17" fmla="*/ 183357 h 423863"/>
              <a:gd name="connsiteX18" fmla="*/ 16668 w 2005012"/>
              <a:gd name="connsiteY18" fmla="*/ 219075 h 423863"/>
              <a:gd name="connsiteX19" fmla="*/ 57150 w 2005012"/>
              <a:gd name="connsiteY19" fmla="*/ 259557 h 423863"/>
              <a:gd name="connsiteX20" fmla="*/ 102393 w 2005012"/>
              <a:gd name="connsiteY20" fmla="*/ 295275 h 423863"/>
              <a:gd name="connsiteX21" fmla="*/ 164306 w 2005012"/>
              <a:gd name="connsiteY21" fmla="*/ 338138 h 423863"/>
              <a:gd name="connsiteX22" fmla="*/ 226218 w 2005012"/>
              <a:gd name="connsiteY22" fmla="*/ 376238 h 423863"/>
              <a:gd name="connsiteX23" fmla="*/ 266700 w 2005012"/>
              <a:gd name="connsiteY23" fmla="*/ 395288 h 423863"/>
              <a:gd name="connsiteX24" fmla="*/ 309562 w 2005012"/>
              <a:gd name="connsiteY24" fmla="*/ 409575 h 423863"/>
              <a:gd name="connsiteX25" fmla="*/ 357187 w 2005012"/>
              <a:gd name="connsiteY25" fmla="*/ 419100 h 423863"/>
              <a:gd name="connsiteX26" fmla="*/ 438150 w 2005012"/>
              <a:gd name="connsiteY26" fmla="*/ 423863 h 423863"/>
              <a:gd name="connsiteX27" fmla="*/ 585787 w 2005012"/>
              <a:gd name="connsiteY27" fmla="*/ 421482 h 423863"/>
              <a:gd name="connsiteX28" fmla="*/ 773906 w 2005012"/>
              <a:gd name="connsiteY28" fmla="*/ 423863 h 423863"/>
              <a:gd name="connsiteX29" fmla="*/ 816768 w 2005012"/>
              <a:gd name="connsiteY29" fmla="*/ 421482 h 423863"/>
              <a:gd name="connsiteX30" fmla="*/ 962025 w 2005012"/>
              <a:gd name="connsiteY30" fmla="*/ 378619 h 423863"/>
              <a:gd name="connsiteX31" fmla="*/ 1245393 w 2005012"/>
              <a:gd name="connsiteY31" fmla="*/ 338138 h 423863"/>
              <a:gd name="connsiteX32" fmla="*/ 1528762 w 2005012"/>
              <a:gd name="connsiteY32" fmla="*/ 297657 h 423863"/>
              <a:gd name="connsiteX33" fmla="*/ 1795462 w 2005012"/>
              <a:gd name="connsiteY33" fmla="*/ 259557 h 423863"/>
              <a:gd name="connsiteX34" fmla="*/ 1885950 w 2005012"/>
              <a:gd name="connsiteY34" fmla="*/ 247650 h 423863"/>
              <a:gd name="connsiteX35" fmla="*/ 1940718 w 2005012"/>
              <a:gd name="connsiteY35" fmla="*/ 233363 h 423863"/>
              <a:gd name="connsiteX36" fmla="*/ 1971675 w 2005012"/>
              <a:gd name="connsiteY36" fmla="*/ 219075 h 423863"/>
              <a:gd name="connsiteX37" fmla="*/ 1995487 w 2005012"/>
              <a:gd name="connsiteY37" fmla="*/ 200025 h 423863"/>
              <a:gd name="connsiteX38" fmla="*/ 2002631 w 2005012"/>
              <a:gd name="connsiteY38" fmla="*/ 185738 h 423863"/>
              <a:gd name="connsiteX39" fmla="*/ 2005012 w 2005012"/>
              <a:gd name="connsiteY39" fmla="*/ 159544 h 423863"/>
              <a:gd name="connsiteX40" fmla="*/ 2000250 w 2005012"/>
              <a:gd name="connsiteY40" fmla="*/ 133350 h 423863"/>
              <a:gd name="connsiteX41" fmla="*/ 1990725 w 2005012"/>
              <a:gd name="connsiteY41" fmla="*/ 109538 h 423863"/>
              <a:gd name="connsiteX42" fmla="*/ 1978818 w 2005012"/>
              <a:gd name="connsiteY42" fmla="*/ 88107 h 423863"/>
              <a:gd name="connsiteX43" fmla="*/ 1964531 w 2005012"/>
              <a:gd name="connsiteY43" fmla="*/ 73819 h 423863"/>
              <a:gd name="connsiteX44" fmla="*/ 1933575 w 2005012"/>
              <a:gd name="connsiteY44" fmla="*/ 52388 h 423863"/>
              <a:gd name="connsiteX45" fmla="*/ 1897856 w 2005012"/>
              <a:gd name="connsiteY45" fmla="*/ 35719 h 423863"/>
              <a:gd name="connsiteX46" fmla="*/ 1826418 w 2005012"/>
              <a:gd name="connsiteY46" fmla="*/ 9525 h 423863"/>
              <a:gd name="connsiteX47" fmla="*/ 1774031 w 2005012"/>
              <a:gd name="connsiteY47" fmla="*/ 0 h 423863"/>
              <a:gd name="connsiteX48" fmla="*/ 1726406 w 2005012"/>
              <a:gd name="connsiteY48" fmla="*/ 0 h 423863"/>
              <a:gd name="connsiteX49" fmla="*/ 1681162 w 2005012"/>
              <a:gd name="connsiteY49" fmla="*/ 11907 h 423863"/>
              <a:gd name="connsiteX50" fmla="*/ 1638300 w 2005012"/>
              <a:gd name="connsiteY50" fmla="*/ 30957 h 423863"/>
              <a:gd name="connsiteX51" fmla="*/ 1604962 w 2005012"/>
              <a:gd name="connsiteY51" fmla="*/ 50007 h 423863"/>
              <a:gd name="connsiteX52" fmla="*/ 1574006 w 2005012"/>
              <a:gd name="connsiteY52" fmla="*/ 66675 h 423863"/>
              <a:gd name="connsiteX53" fmla="*/ 1512093 w 2005012"/>
              <a:gd name="connsiteY53" fmla="*/ 85725 h 423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005012" h="423863">
                <a:moveTo>
                  <a:pt x="1512093" y="85725"/>
                </a:moveTo>
                <a:lnTo>
                  <a:pt x="1409700" y="114300"/>
                </a:lnTo>
                <a:lnTo>
                  <a:pt x="1285875" y="145257"/>
                </a:lnTo>
                <a:lnTo>
                  <a:pt x="1166812" y="173832"/>
                </a:lnTo>
                <a:lnTo>
                  <a:pt x="1026318" y="200025"/>
                </a:lnTo>
                <a:lnTo>
                  <a:pt x="881062" y="223838"/>
                </a:lnTo>
                <a:lnTo>
                  <a:pt x="764381" y="240507"/>
                </a:lnTo>
                <a:lnTo>
                  <a:pt x="635793" y="257175"/>
                </a:lnTo>
                <a:lnTo>
                  <a:pt x="528637" y="264319"/>
                </a:lnTo>
                <a:lnTo>
                  <a:pt x="450056" y="266700"/>
                </a:lnTo>
                <a:lnTo>
                  <a:pt x="416718" y="264319"/>
                </a:lnTo>
                <a:lnTo>
                  <a:pt x="316706" y="247650"/>
                </a:lnTo>
                <a:lnTo>
                  <a:pt x="190500" y="219075"/>
                </a:lnTo>
                <a:lnTo>
                  <a:pt x="90487" y="188119"/>
                </a:lnTo>
                <a:lnTo>
                  <a:pt x="33337" y="166688"/>
                </a:lnTo>
                <a:lnTo>
                  <a:pt x="19050" y="164307"/>
                </a:lnTo>
                <a:lnTo>
                  <a:pt x="2381" y="166688"/>
                </a:lnTo>
                <a:lnTo>
                  <a:pt x="0" y="183357"/>
                </a:lnTo>
                <a:lnTo>
                  <a:pt x="16668" y="219075"/>
                </a:lnTo>
                <a:lnTo>
                  <a:pt x="57150" y="259557"/>
                </a:lnTo>
                <a:lnTo>
                  <a:pt x="102393" y="295275"/>
                </a:lnTo>
                <a:lnTo>
                  <a:pt x="164306" y="338138"/>
                </a:lnTo>
                <a:lnTo>
                  <a:pt x="226218" y="376238"/>
                </a:lnTo>
                <a:lnTo>
                  <a:pt x="266700" y="395288"/>
                </a:lnTo>
                <a:lnTo>
                  <a:pt x="309562" y="409575"/>
                </a:lnTo>
                <a:lnTo>
                  <a:pt x="357187" y="419100"/>
                </a:lnTo>
                <a:lnTo>
                  <a:pt x="438150" y="423863"/>
                </a:lnTo>
                <a:lnTo>
                  <a:pt x="585787" y="421482"/>
                </a:lnTo>
                <a:lnTo>
                  <a:pt x="773906" y="423863"/>
                </a:lnTo>
                <a:lnTo>
                  <a:pt x="816768" y="421482"/>
                </a:lnTo>
                <a:lnTo>
                  <a:pt x="962025" y="378619"/>
                </a:lnTo>
                <a:lnTo>
                  <a:pt x="1245393" y="338138"/>
                </a:lnTo>
                <a:lnTo>
                  <a:pt x="1528762" y="297657"/>
                </a:lnTo>
                <a:lnTo>
                  <a:pt x="1795462" y="259557"/>
                </a:lnTo>
                <a:lnTo>
                  <a:pt x="1885950" y="247650"/>
                </a:lnTo>
                <a:lnTo>
                  <a:pt x="1940718" y="233363"/>
                </a:lnTo>
                <a:lnTo>
                  <a:pt x="1971675" y="219075"/>
                </a:lnTo>
                <a:lnTo>
                  <a:pt x="1995487" y="200025"/>
                </a:lnTo>
                <a:lnTo>
                  <a:pt x="2002631" y="185738"/>
                </a:lnTo>
                <a:lnTo>
                  <a:pt x="2005012" y="159544"/>
                </a:lnTo>
                <a:lnTo>
                  <a:pt x="2000250" y="133350"/>
                </a:lnTo>
                <a:lnTo>
                  <a:pt x="1990725" y="109538"/>
                </a:lnTo>
                <a:lnTo>
                  <a:pt x="1978818" y="88107"/>
                </a:lnTo>
                <a:lnTo>
                  <a:pt x="1964531" y="73819"/>
                </a:lnTo>
                <a:lnTo>
                  <a:pt x="1933575" y="52388"/>
                </a:lnTo>
                <a:lnTo>
                  <a:pt x="1897856" y="35719"/>
                </a:lnTo>
                <a:lnTo>
                  <a:pt x="1826418" y="9525"/>
                </a:lnTo>
                <a:lnTo>
                  <a:pt x="1774031" y="0"/>
                </a:lnTo>
                <a:lnTo>
                  <a:pt x="1726406" y="0"/>
                </a:lnTo>
                <a:lnTo>
                  <a:pt x="1681162" y="11907"/>
                </a:lnTo>
                <a:lnTo>
                  <a:pt x="1638300" y="30957"/>
                </a:lnTo>
                <a:lnTo>
                  <a:pt x="1604962" y="50007"/>
                </a:lnTo>
                <a:lnTo>
                  <a:pt x="1574006" y="66675"/>
                </a:lnTo>
                <a:lnTo>
                  <a:pt x="1512093" y="857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3" name="フリーフォーム 112">
            <a:extLst>
              <a:ext uri="{FF2B5EF4-FFF2-40B4-BE49-F238E27FC236}">
                <a16:creationId xmlns:a16="http://schemas.microsoft.com/office/drawing/2014/main" id="{979E726C-DD9A-4218-AE8D-C3D96F6E15EB}"/>
              </a:ext>
            </a:extLst>
          </p:cNvPr>
          <p:cNvSpPr/>
          <p:nvPr/>
        </p:nvSpPr>
        <p:spPr>
          <a:xfrm>
            <a:off x="4259263" y="3449638"/>
            <a:ext cx="2794000" cy="492125"/>
          </a:xfrm>
          <a:custGeom>
            <a:avLst/>
            <a:gdLst>
              <a:gd name="connsiteX0" fmla="*/ 1874044 w 2793207"/>
              <a:gd name="connsiteY0" fmla="*/ 309563 h 490538"/>
              <a:gd name="connsiteX1" fmla="*/ 2105025 w 2793207"/>
              <a:gd name="connsiteY1" fmla="*/ 300038 h 490538"/>
              <a:gd name="connsiteX2" fmla="*/ 2295525 w 2793207"/>
              <a:gd name="connsiteY2" fmla="*/ 295275 h 490538"/>
              <a:gd name="connsiteX3" fmla="*/ 2514600 w 2793207"/>
              <a:gd name="connsiteY3" fmla="*/ 292894 h 490538"/>
              <a:gd name="connsiteX4" fmla="*/ 2695575 w 2793207"/>
              <a:gd name="connsiteY4" fmla="*/ 290513 h 490538"/>
              <a:gd name="connsiteX5" fmla="*/ 2731294 w 2793207"/>
              <a:gd name="connsiteY5" fmla="*/ 278607 h 490538"/>
              <a:gd name="connsiteX6" fmla="*/ 2762250 w 2793207"/>
              <a:gd name="connsiteY6" fmla="*/ 261938 h 490538"/>
              <a:gd name="connsiteX7" fmla="*/ 2781300 w 2793207"/>
              <a:gd name="connsiteY7" fmla="*/ 242888 h 490538"/>
              <a:gd name="connsiteX8" fmla="*/ 2790825 w 2793207"/>
              <a:gd name="connsiteY8" fmla="*/ 223838 h 490538"/>
              <a:gd name="connsiteX9" fmla="*/ 2793207 w 2793207"/>
              <a:gd name="connsiteY9" fmla="*/ 209550 h 490538"/>
              <a:gd name="connsiteX10" fmla="*/ 2793207 w 2793207"/>
              <a:gd name="connsiteY10" fmla="*/ 190500 h 490538"/>
              <a:gd name="connsiteX11" fmla="*/ 2786063 w 2793207"/>
              <a:gd name="connsiteY11" fmla="*/ 157163 h 490538"/>
              <a:gd name="connsiteX12" fmla="*/ 2776538 w 2793207"/>
              <a:gd name="connsiteY12" fmla="*/ 130969 h 490538"/>
              <a:gd name="connsiteX13" fmla="*/ 2762250 w 2793207"/>
              <a:gd name="connsiteY13" fmla="*/ 116682 h 490538"/>
              <a:gd name="connsiteX14" fmla="*/ 2714625 w 2793207"/>
              <a:gd name="connsiteY14" fmla="*/ 92869 h 490538"/>
              <a:gd name="connsiteX15" fmla="*/ 2619375 w 2793207"/>
              <a:gd name="connsiteY15" fmla="*/ 57150 h 490538"/>
              <a:gd name="connsiteX16" fmla="*/ 2545557 w 2793207"/>
              <a:gd name="connsiteY16" fmla="*/ 30957 h 490538"/>
              <a:gd name="connsiteX17" fmla="*/ 2471738 w 2793207"/>
              <a:gd name="connsiteY17" fmla="*/ 11907 h 490538"/>
              <a:gd name="connsiteX18" fmla="*/ 2405063 w 2793207"/>
              <a:gd name="connsiteY18" fmla="*/ 2382 h 490538"/>
              <a:gd name="connsiteX19" fmla="*/ 2345532 w 2793207"/>
              <a:gd name="connsiteY19" fmla="*/ 0 h 490538"/>
              <a:gd name="connsiteX20" fmla="*/ 2321719 w 2793207"/>
              <a:gd name="connsiteY20" fmla="*/ 0 h 490538"/>
              <a:gd name="connsiteX21" fmla="*/ 2293144 w 2793207"/>
              <a:gd name="connsiteY21" fmla="*/ 11907 h 490538"/>
              <a:gd name="connsiteX22" fmla="*/ 2233613 w 2793207"/>
              <a:gd name="connsiteY22" fmla="*/ 42863 h 490538"/>
              <a:gd name="connsiteX23" fmla="*/ 2143125 w 2793207"/>
              <a:gd name="connsiteY23" fmla="*/ 88107 h 490538"/>
              <a:gd name="connsiteX24" fmla="*/ 2071688 w 2793207"/>
              <a:gd name="connsiteY24" fmla="*/ 100013 h 490538"/>
              <a:gd name="connsiteX25" fmla="*/ 1888332 w 2793207"/>
              <a:gd name="connsiteY25" fmla="*/ 116682 h 490538"/>
              <a:gd name="connsiteX26" fmla="*/ 1695450 w 2793207"/>
              <a:gd name="connsiteY26" fmla="*/ 135732 h 490538"/>
              <a:gd name="connsiteX27" fmla="*/ 1497807 w 2793207"/>
              <a:gd name="connsiteY27" fmla="*/ 157163 h 490538"/>
              <a:gd name="connsiteX28" fmla="*/ 1240632 w 2793207"/>
              <a:gd name="connsiteY28" fmla="*/ 180975 h 490538"/>
              <a:gd name="connsiteX29" fmla="*/ 1002507 w 2793207"/>
              <a:gd name="connsiteY29" fmla="*/ 204788 h 490538"/>
              <a:gd name="connsiteX30" fmla="*/ 833438 w 2793207"/>
              <a:gd name="connsiteY30" fmla="*/ 228600 h 490538"/>
              <a:gd name="connsiteX31" fmla="*/ 652463 w 2793207"/>
              <a:gd name="connsiteY31" fmla="*/ 247650 h 490538"/>
              <a:gd name="connsiteX32" fmla="*/ 488157 w 2793207"/>
              <a:gd name="connsiteY32" fmla="*/ 261938 h 490538"/>
              <a:gd name="connsiteX33" fmla="*/ 402432 w 2793207"/>
              <a:gd name="connsiteY33" fmla="*/ 269082 h 490538"/>
              <a:gd name="connsiteX34" fmla="*/ 371475 w 2793207"/>
              <a:gd name="connsiteY34" fmla="*/ 269082 h 490538"/>
              <a:gd name="connsiteX35" fmla="*/ 326232 w 2793207"/>
              <a:gd name="connsiteY35" fmla="*/ 266700 h 490538"/>
              <a:gd name="connsiteX36" fmla="*/ 273844 w 2793207"/>
              <a:gd name="connsiteY36" fmla="*/ 259557 h 490538"/>
              <a:gd name="connsiteX37" fmla="*/ 216694 w 2793207"/>
              <a:gd name="connsiteY37" fmla="*/ 245269 h 490538"/>
              <a:gd name="connsiteX38" fmla="*/ 166688 w 2793207"/>
              <a:gd name="connsiteY38" fmla="*/ 228600 h 490538"/>
              <a:gd name="connsiteX39" fmla="*/ 97632 w 2793207"/>
              <a:gd name="connsiteY39" fmla="*/ 200025 h 490538"/>
              <a:gd name="connsiteX40" fmla="*/ 47625 w 2793207"/>
              <a:gd name="connsiteY40" fmla="*/ 173832 h 490538"/>
              <a:gd name="connsiteX41" fmla="*/ 26194 w 2793207"/>
              <a:gd name="connsiteY41" fmla="*/ 166688 h 490538"/>
              <a:gd name="connsiteX42" fmla="*/ 9525 w 2793207"/>
              <a:gd name="connsiteY42" fmla="*/ 166688 h 490538"/>
              <a:gd name="connsiteX43" fmla="*/ 0 w 2793207"/>
              <a:gd name="connsiteY43" fmla="*/ 173832 h 490538"/>
              <a:gd name="connsiteX44" fmla="*/ 2382 w 2793207"/>
              <a:gd name="connsiteY44" fmla="*/ 185738 h 490538"/>
              <a:gd name="connsiteX45" fmla="*/ 9525 w 2793207"/>
              <a:gd name="connsiteY45" fmla="*/ 211932 h 490538"/>
              <a:gd name="connsiteX46" fmla="*/ 38100 w 2793207"/>
              <a:gd name="connsiteY46" fmla="*/ 257175 h 490538"/>
              <a:gd name="connsiteX47" fmla="*/ 78582 w 2793207"/>
              <a:gd name="connsiteY47" fmla="*/ 297657 h 490538"/>
              <a:gd name="connsiteX48" fmla="*/ 133350 w 2793207"/>
              <a:gd name="connsiteY48" fmla="*/ 350044 h 490538"/>
              <a:gd name="connsiteX49" fmla="*/ 188119 w 2793207"/>
              <a:gd name="connsiteY49" fmla="*/ 388144 h 490538"/>
              <a:gd name="connsiteX50" fmla="*/ 252413 w 2793207"/>
              <a:gd name="connsiteY50" fmla="*/ 431007 h 490538"/>
              <a:gd name="connsiteX51" fmla="*/ 304800 w 2793207"/>
              <a:gd name="connsiteY51" fmla="*/ 459582 h 490538"/>
              <a:gd name="connsiteX52" fmla="*/ 364332 w 2793207"/>
              <a:gd name="connsiteY52" fmla="*/ 488157 h 490538"/>
              <a:gd name="connsiteX53" fmla="*/ 388144 w 2793207"/>
              <a:gd name="connsiteY53" fmla="*/ 490538 h 490538"/>
              <a:gd name="connsiteX54" fmla="*/ 473869 w 2793207"/>
              <a:gd name="connsiteY54" fmla="*/ 483394 h 490538"/>
              <a:gd name="connsiteX55" fmla="*/ 531019 w 2793207"/>
              <a:gd name="connsiteY55" fmla="*/ 469107 h 490538"/>
              <a:gd name="connsiteX56" fmla="*/ 635794 w 2793207"/>
              <a:gd name="connsiteY56" fmla="*/ 445294 h 490538"/>
              <a:gd name="connsiteX57" fmla="*/ 800100 w 2793207"/>
              <a:gd name="connsiteY57" fmla="*/ 409575 h 490538"/>
              <a:gd name="connsiteX58" fmla="*/ 919163 w 2793207"/>
              <a:gd name="connsiteY58" fmla="*/ 385763 h 490538"/>
              <a:gd name="connsiteX59" fmla="*/ 973932 w 2793207"/>
              <a:gd name="connsiteY59" fmla="*/ 376238 h 490538"/>
              <a:gd name="connsiteX60" fmla="*/ 1243013 w 2793207"/>
              <a:gd name="connsiteY60" fmla="*/ 354807 h 490538"/>
              <a:gd name="connsiteX61" fmla="*/ 1404938 w 2793207"/>
              <a:gd name="connsiteY61" fmla="*/ 338138 h 490538"/>
              <a:gd name="connsiteX62" fmla="*/ 1581150 w 2793207"/>
              <a:gd name="connsiteY62" fmla="*/ 326232 h 490538"/>
              <a:gd name="connsiteX63" fmla="*/ 1874044 w 2793207"/>
              <a:gd name="connsiteY63" fmla="*/ 309563 h 490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3207" h="490538">
                <a:moveTo>
                  <a:pt x="1874044" y="309563"/>
                </a:moveTo>
                <a:lnTo>
                  <a:pt x="2105025" y="300038"/>
                </a:lnTo>
                <a:lnTo>
                  <a:pt x="2295525" y="295275"/>
                </a:lnTo>
                <a:lnTo>
                  <a:pt x="2514600" y="292894"/>
                </a:lnTo>
                <a:lnTo>
                  <a:pt x="2695575" y="290513"/>
                </a:lnTo>
                <a:lnTo>
                  <a:pt x="2731294" y="278607"/>
                </a:lnTo>
                <a:lnTo>
                  <a:pt x="2762250" y="261938"/>
                </a:lnTo>
                <a:lnTo>
                  <a:pt x="2781300" y="242888"/>
                </a:lnTo>
                <a:lnTo>
                  <a:pt x="2790825" y="223838"/>
                </a:lnTo>
                <a:lnTo>
                  <a:pt x="2793207" y="209550"/>
                </a:lnTo>
                <a:lnTo>
                  <a:pt x="2793207" y="190500"/>
                </a:lnTo>
                <a:lnTo>
                  <a:pt x="2786063" y="157163"/>
                </a:lnTo>
                <a:lnTo>
                  <a:pt x="2776538" y="130969"/>
                </a:lnTo>
                <a:lnTo>
                  <a:pt x="2762250" y="116682"/>
                </a:lnTo>
                <a:lnTo>
                  <a:pt x="2714625" y="92869"/>
                </a:lnTo>
                <a:lnTo>
                  <a:pt x="2619375" y="57150"/>
                </a:lnTo>
                <a:lnTo>
                  <a:pt x="2545557" y="30957"/>
                </a:lnTo>
                <a:lnTo>
                  <a:pt x="2471738" y="11907"/>
                </a:lnTo>
                <a:lnTo>
                  <a:pt x="2405063" y="2382"/>
                </a:lnTo>
                <a:lnTo>
                  <a:pt x="2345532" y="0"/>
                </a:lnTo>
                <a:lnTo>
                  <a:pt x="2321719" y="0"/>
                </a:lnTo>
                <a:lnTo>
                  <a:pt x="2293144" y="11907"/>
                </a:lnTo>
                <a:lnTo>
                  <a:pt x="2233613" y="42863"/>
                </a:lnTo>
                <a:lnTo>
                  <a:pt x="2143125" y="88107"/>
                </a:lnTo>
                <a:lnTo>
                  <a:pt x="2071688" y="100013"/>
                </a:lnTo>
                <a:lnTo>
                  <a:pt x="1888332" y="116682"/>
                </a:lnTo>
                <a:lnTo>
                  <a:pt x="1695450" y="135732"/>
                </a:lnTo>
                <a:lnTo>
                  <a:pt x="1497807" y="157163"/>
                </a:lnTo>
                <a:lnTo>
                  <a:pt x="1240632" y="180975"/>
                </a:lnTo>
                <a:lnTo>
                  <a:pt x="1002507" y="204788"/>
                </a:lnTo>
                <a:lnTo>
                  <a:pt x="833438" y="228600"/>
                </a:lnTo>
                <a:lnTo>
                  <a:pt x="652463" y="247650"/>
                </a:lnTo>
                <a:lnTo>
                  <a:pt x="488157" y="261938"/>
                </a:lnTo>
                <a:lnTo>
                  <a:pt x="402432" y="269082"/>
                </a:lnTo>
                <a:lnTo>
                  <a:pt x="371475" y="269082"/>
                </a:lnTo>
                <a:lnTo>
                  <a:pt x="326232" y="266700"/>
                </a:lnTo>
                <a:lnTo>
                  <a:pt x="273844" y="259557"/>
                </a:lnTo>
                <a:lnTo>
                  <a:pt x="216694" y="245269"/>
                </a:lnTo>
                <a:lnTo>
                  <a:pt x="166688" y="228600"/>
                </a:lnTo>
                <a:lnTo>
                  <a:pt x="97632" y="200025"/>
                </a:lnTo>
                <a:lnTo>
                  <a:pt x="47625" y="173832"/>
                </a:lnTo>
                <a:lnTo>
                  <a:pt x="26194" y="166688"/>
                </a:lnTo>
                <a:lnTo>
                  <a:pt x="9525" y="166688"/>
                </a:lnTo>
                <a:lnTo>
                  <a:pt x="0" y="173832"/>
                </a:lnTo>
                <a:lnTo>
                  <a:pt x="2382" y="185738"/>
                </a:lnTo>
                <a:lnTo>
                  <a:pt x="9525" y="211932"/>
                </a:lnTo>
                <a:lnTo>
                  <a:pt x="38100" y="257175"/>
                </a:lnTo>
                <a:lnTo>
                  <a:pt x="78582" y="297657"/>
                </a:lnTo>
                <a:lnTo>
                  <a:pt x="133350" y="350044"/>
                </a:lnTo>
                <a:lnTo>
                  <a:pt x="188119" y="388144"/>
                </a:lnTo>
                <a:lnTo>
                  <a:pt x="252413" y="431007"/>
                </a:lnTo>
                <a:lnTo>
                  <a:pt x="304800" y="459582"/>
                </a:lnTo>
                <a:lnTo>
                  <a:pt x="364332" y="488157"/>
                </a:lnTo>
                <a:lnTo>
                  <a:pt x="388144" y="490538"/>
                </a:lnTo>
                <a:lnTo>
                  <a:pt x="473869" y="483394"/>
                </a:lnTo>
                <a:lnTo>
                  <a:pt x="531019" y="469107"/>
                </a:lnTo>
                <a:lnTo>
                  <a:pt x="635794" y="445294"/>
                </a:lnTo>
                <a:lnTo>
                  <a:pt x="800100" y="409575"/>
                </a:lnTo>
                <a:lnTo>
                  <a:pt x="919163" y="385763"/>
                </a:lnTo>
                <a:lnTo>
                  <a:pt x="973932" y="376238"/>
                </a:lnTo>
                <a:lnTo>
                  <a:pt x="1243013" y="354807"/>
                </a:lnTo>
                <a:lnTo>
                  <a:pt x="1404938" y="338138"/>
                </a:lnTo>
                <a:lnTo>
                  <a:pt x="1581150" y="326232"/>
                </a:lnTo>
                <a:lnTo>
                  <a:pt x="1874044" y="30956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4" name="フリーフォーム 113">
            <a:extLst>
              <a:ext uri="{FF2B5EF4-FFF2-40B4-BE49-F238E27FC236}">
                <a16:creationId xmlns:a16="http://schemas.microsoft.com/office/drawing/2014/main" id="{0173FADA-E336-46ED-A56D-7F17439A9659}"/>
              </a:ext>
            </a:extLst>
          </p:cNvPr>
          <p:cNvSpPr/>
          <p:nvPr/>
        </p:nvSpPr>
        <p:spPr>
          <a:xfrm>
            <a:off x="3873500" y="3178175"/>
            <a:ext cx="1825625" cy="2216150"/>
          </a:xfrm>
          <a:custGeom>
            <a:avLst/>
            <a:gdLst>
              <a:gd name="connsiteX0" fmla="*/ 1269198 w 1825915"/>
              <a:gd name="connsiteY0" fmla="*/ 822095 h 2215329"/>
              <a:gd name="connsiteX1" fmla="*/ 1208623 w 1825915"/>
              <a:gd name="connsiteY1" fmla="*/ 954784 h 2215329"/>
              <a:gd name="connsiteX2" fmla="*/ 1150932 w 1825915"/>
              <a:gd name="connsiteY2" fmla="*/ 1067281 h 2215329"/>
              <a:gd name="connsiteX3" fmla="*/ 1081703 w 1825915"/>
              <a:gd name="connsiteY3" fmla="*/ 1185547 h 2215329"/>
              <a:gd name="connsiteX4" fmla="*/ 1006705 w 1825915"/>
              <a:gd name="connsiteY4" fmla="*/ 1303813 h 2215329"/>
              <a:gd name="connsiteX5" fmla="*/ 946130 w 1825915"/>
              <a:gd name="connsiteY5" fmla="*/ 1393234 h 2215329"/>
              <a:gd name="connsiteX6" fmla="*/ 859593 w 1825915"/>
              <a:gd name="connsiteY6" fmla="*/ 1499962 h 2215329"/>
              <a:gd name="connsiteX7" fmla="*/ 749981 w 1825915"/>
              <a:gd name="connsiteY7" fmla="*/ 1623997 h 2215329"/>
              <a:gd name="connsiteX8" fmla="*/ 657675 w 1825915"/>
              <a:gd name="connsiteY8" fmla="*/ 1716303 h 2215329"/>
              <a:gd name="connsiteX9" fmla="*/ 576908 w 1825915"/>
              <a:gd name="connsiteY9" fmla="*/ 1791301 h 2215329"/>
              <a:gd name="connsiteX10" fmla="*/ 493256 w 1825915"/>
              <a:gd name="connsiteY10" fmla="*/ 1857645 h 2215329"/>
              <a:gd name="connsiteX11" fmla="*/ 406720 w 1825915"/>
              <a:gd name="connsiteY11" fmla="*/ 1923990 h 2215329"/>
              <a:gd name="connsiteX12" fmla="*/ 314415 w 1825915"/>
              <a:gd name="connsiteY12" fmla="*/ 1987450 h 2215329"/>
              <a:gd name="connsiteX13" fmla="*/ 222109 w 1825915"/>
              <a:gd name="connsiteY13" fmla="*/ 2042256 h 2215329"/>
              <a:gd name="connsiteX14" fmla="*/ 118266 w 1825915"/>
              <a:gd name="connsiteY14" fmla="*/ 2099947 h 2215329"/>
              <a:gd name="connsiteX15" fmla="*/ 37499 w 1825915"/>
              <a:gd name="connsiteY15" fmla="*/ 2140331 h 2215329"/>
              <a:gd name="connsiteX16" fmla="*/ 17307 w 1825915"/>
              <a:gd name="connsiteY16" fmla="*/ 2154753 h 2215329"/>
              <a:gd name="connsiteX17" fmla="*/ 2884 w 1825915"/>
              <a:gd name="connsiteY17" fmla="*/ 2172060 h 2215329"/>
              <a:gd name="connsiteX18" fmla="*/ 0 w 1825915"/>
              <a:gd name="connsiteY18" fmla="*/ 2189368 h 2215329"/>
              <a:gd name="connsiteX19" fmla="*/ 2884 w 1825915"/>
              <a:gd name="connsiteY19" fmla="*/ 2203790 h 2215329"/>
              <a:gd name="connsiteX20" fmla="*/ 11538 w 1825915"/>
              <a:gd name="connsiteY20" fmla="*/ 2209560 h 2215329"/>
              <a:gd name="connsiteX21" fmla="*/ 31730 w 1825915"/>
              <a:gd name="connsiteY21" fmla="*/ 2215329 h 2215329"/>
              <a:gd name="connsiteX22" fmla="*/ 95190 w 1825915"/>
              <a:gd name="connsiteY22" fmla="*/ 2198021 h 2215329"/>
              <a:gd name="connsiteX23" fmla="*/ 242301 w 1825915"/>
              <a:gd name="connsiteY23" fmla="*/ 2134561 h 2215329"/>
              <a:gd name="connsiteX24" fmla="*/ 389413 w 1825915"/>
              <a:gd name="connsiteY24" fmla="*/ 2062448 h 2215329"/>
              <a:gd name="connsiteX25" fmla="*/ 530756 w 1825915"/>
              <a:gd name="connsiteY25" fmla="*/ 1978796 h 2215329"/>
              <a:gd name="connsiteX26" fmla="*/ 657675 w 1825915"/>
              <a:gd name="connsiteY26" fmla="*/ 1898029 h 2215329"/>
              <a:gd name="connsiteX27" fmla="*/ 796133 w 1825915"/>
              <a:gd name="connsiteY27" fmla="*/ 1794185 h 2215329"/>
              <a:gd name="connsiteX28" fmla="*/ 940361 w 1825915"/>
              <a:gd name="connsiteY28" fmla="*/ 1670150 h 2215329"/>
              <a:gd name="connsiteX29" fmla="*/ 1070165 w 1825915"/>
              <a:gd name="connsiteY29" fmla="*/ 1548999 h 2215329"/>
              <a:gd name="connsiteX30" fmla="*/ 1148048 w 1825915"/>
              <a:gd name="connsiteY30" fmla="*/ 1462463 h 2215329"/>
              <a:gd name="connsiteX31" fmla="*/ 1234584 w 1825915"/>
              <a:gd name="connsiteY31" fmla="*/ 1349966 h 2215329"/>
              <a:gd name="connsiteX32" fmla="*/ 1283621 w 1825915"/>
              <a:gd name="connsiteY32" fmla="*/ 1277852 h 2215329"/>
              <a:gd name="connsiteX33" fmla="*/ 1375927 w 1825915"/>
              <a:gd name="connsiteY33" fmla="*/ 1099011 h 2215329"/>
              <a:gd name="connsiteX34" fmla="*/ 1456694 w 1825915"/>
              <a:gd name="connsiteY34" fmla="*/ 940361 h 2215329"/>
              <a:gd name="connsiteX35" fmla="*/ 1511500 w 1825915"/>
              <a:gd name="connsiteY35" fmla="*/ 830748 h 2215329"/>
              <a:gd name="connsiteX36" fmla="*/ 1560537 w 1825915"/>
              <a:gd name="connsiteY36" fmla="*/ 729789 h 2215329"/>
              <a:gd name="connsiteX37" fmla="*/ 1612459 w 1825915"/>
              <a:gd name="connsiteY37" fmla="*/ 614408 h 2215329"/>
              <a:gd name="connsiteX38" fmla="*/ 1647074 w 1825915"/>
              <a:gd name="connsiteY38" fmla="*/ 464411 h 2215329"/>
              <a:gd name="connsiteX39" fmla="*/ 1687457 w 1825915"/>
              <a:gd name="connsiteY39" fmla="*/ 398067 h 2215329"/>
              <a:gd name="connsiteX40" fmla="*/ 1716303 w 1825915"/>
              <a:gd name="connsiteY40" fmla="*/ 349030 h 2215329"/>
              <a:gd name="connsiteX41" fmla="*/ 1736494 w 1825915"/>
              <a:gd name="connsiteY41" fmla="*/ 302877 h 2215329"/>
              <a:gd name="connsiteX42" fmla="*/ 1745148 w 1825915"/>
              <a:gd name="connsiteY42" fmla="*/ 291339 h 2215329"/>
              <a:gd name="connsiteX43" fmla="*/ 1771109 w 1825915"/>
              <a:gd name="connsiteY43" fmla="*/ 279801 h 2215329"/>
              <a:gd name="connsiteX44" fmla="*/ 1799954 w 1825915"/>
              <a:gd name="connsiteY44" fmla="*/ 262493 h 2215329"/>
              <a:gd name="connsiteX45" fmla="*/ 1817262 w 1825915"/>
              <a:gd name="connsiteY45" fmla="*/ 245186 h 2215329"/>
              <a:gd name="connsiteX46" fmla="*/ 1825915 w 1825915"/>
              <a:gd name="connsiteY46" fmla="*/ 230763 h 2215329"/>
              <a:gd name="connsiteX47" fmla="*/ 1825915 w 1825915"/>
              <a:gd name="connsiteY47" fmla="*/ 222110 h 2215329"/>
              <a:gd name="connsiteX48" fmla="*/ 1825915 w 1825915"/>
              <a:gd name="connsiteY48" fmla="*/ 207687 h 2215329"/>
              <a:gd name="connsiteX49" fmla="*/ 1820146 w 1825915"/>
              <a:gd name="connsiteY49" fmla="*/ 193264 h 2215329"/>
              <a:gd name="connsiteX50" fmla="*/ 1811492 w 1825915"/>
              <a:gd name="connsiteY50" fmla="*/ 178842 h 2215329"/>
              <a:gd name="connsiteX51" fmla="*/ 1785532 w 1825915"/>
              <a:gd name="connsiteY51" fmla="*/ 155765 h 2215329"/>
              <a:gd name="connsiteX52" fmla="*/ 1745148 w 1825915"/>
              <a:gd name="connsiteY52" fmla="*/ 124035 h 2215329"/>
              <a:gd name="connsiteX53" fmla="*/ 1673034 w 1825915"/>
              <a:gd name="connsiteY53" fmla="*/ 77883 h 2215329"/>
              <a:gd name="connsiteX54" fmla="*/ 1569191 w 1825915"/>
              <a:gd name="connsiteY54" fmla="*/ 0 h 2215329"/>
              <a:gd name="connsiteX55" fmla="*/ 1427848 w 1825915"/>
              <a:gd name="connsiteY55" fmla="*/ 43268 h 2215329"/>
              <a:gd name="connsiteX56" fmla="*/ 1474001 w 1825915"/>
              <a:gd name="connsiteY56" fmla="*/ 144227 h 2215329"/>
              <a:gd name="connsiteX57" fmla="*/ 1488424 w 1825915"/>
              <a:gd name="connsiteY57" fmla="*/ 178842 h 2215329"/>
              <a:gd name="connsiteX58" fmla="*/ 1491308 w 1825915"/>
              <a:gd name="connsiteY58" fmla="*/ 193264 h 2215329"/>
              <a:gd name="connsiteX59" fmla="*/ 1459578 w 1825915"/>
              <a:gd name="connsiteY59" fmla="*/ 302877 h 2215329"/>
              <a:gd name="connsiteX60" fmla="*/ 1404772 w 1825915"/>
              <a:gd name="connsiteY60" fmla="*/ 487488 h 2215329"/>
              <a:gd name="connsiteX61" fmla="*/ 1344197 w 1825915"/>
              <a:gd name="connsiteY61" fmla="*/ 640368 h 2215329"/>
              <a:gd name="connsiteX62" fmla="*/ 1303813 w 1825915"/>
              <a:gd name="connsiteY62" fmla="*/ 744212 h 2215329"/>
              <a:gd name="connsiteX63" fmla="*/ 1269198 w 1825915"/>
              <a:gd name="connsiteY63" fmla="*/ 822095 h 2215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1825915" h="2215329">
                <a:moveTo>
                  <a:pt x="1269198" y="822095"/>
                </a:moveTo>
                <a:lnTo>
                  <a:pt x="1208623" y="954784"/>
                </a:lnTo>
                <a:lnTo>
                  <a:pt x="1150932" y="1067281"/>
                </a:lnTo>
                <a:lnTo>
                  <a:pt x="1081703" y="1185547"/>
                </a:lnTo>
                <a:lnTo>
                  <a:pt x="1006705" y="1303813"/>
                </a:lnTo>
                <a:lnTo>
                  <a:pt x="946130" y="1393234"/>
                </a:lnTo>
                <a:lnTo>
                  <a:pt x="859593" y="1499962"/>
                </a:lnTo>
                <a:lnTo>
                  <a:pt x="749981" y="1623997"/>
                </a:lnTo>
                <a:lnTo>
                  <a:pt x="657675" y="1716303"/>
                </a:lnTo>
                <a:lnTo>
                  <a:pt x="576908" y="1791301"/>
                </a:lnTo>
                <a:lnTo>
                  <a:pt x="493256" y="1857645"/>
                </a:lnTo>
                <a:lnTo>
                  <a:pt x="406720" y="1923990"/>
                </a:lnTo>
                <a:lnTo>
                  <a:pt x="314415" y="1987450"/>
                </a:lnTo>
                <a:lnTo>
                  <a:pt x="222109" y="2042256"/>
                </a:lnTo>
                <a:lnTo>
                  <a:pt x="118266" y="2099947"/>
                </a:lnTo>
                <a:lnTo>
                  <a:pt x="37499" y="2140331"/>
                </a:lnTo>
                <a:lnTo>
                  <a:pt x="17307" y="2154753"/>
                </a:lnTo>
                <a:lnTo>
                  <a:pt x="2884" y="2172060"/>
                </a:lnTo>
                <a:lnTo>
                  <a:pt x="0" y="2189368"/>
                </a:lnTo>
                <a:lnTo>
                  <a:pt x="2884" y="2203790"/>
                </a:lnTo>
                <a:lnTo>
                  <a:pt x="11538" y="2209560"/>
                </a:lnTo>
                <a:lnTo>
                  <a:pt x="31730" y="2215329"/>
                </a:lnTo>
                <a:lnTo>
                  <a:pt x="95190" y="2198021"/>
                </a:lnTo>
                <a:lnTo>
                  <a:pt x="242301" y="2134561"/>
                </a:lnTo>
                <a:lnTo>
                  <a:pt x="389413" y="2062448"/>
                </a:lnTo>
                <a:lnTo>
                  <a:pt x="530756" y="1978796"/>
                </a:lnTo>
                <a:lnTo>
                  <a:pt x="657675" y="1898029"/>
                </a:lnTo>
                <a:lnTo>
                  <a:pt x="796133" y="1794185"/>
                </a:lnTo>
                <a:lnTo>
                  <a:pt x="940361" y="1670150"/>
                </a:lnTo>
                <a:lnTo>
                  <a:pt x="1070165" y="1548999"/>
                </a:lnTo>
                <a:lnTo>
                  <a:pt x="1148048" y="1462463"/>
                </a:lnTo>
                <a:lnTo>
                  <a:pt x="1234584" y="1349966"/>
                </a:lnTo>
                <a:lnTo>
                  <a:pt x="1283621" y="1277852"/>
                </a:lnTo>
                <a:lnTo>
                  <a:pt x="1375927" y="1099011"/>
                </a:lnTo>
                <a:lnTo>
                  <a:pt x="1456694" y="940361"/>
                </a:lnTo>
                <a:lnTo>
                  <a:pt x="1511500" y="830748"/>
                </a:lnTo>
                <a:lnTo>
                  <a:pt x="1560537" y="729789"/>
                </a:lnTo>
                <a:lnTo>
                  <a:pt x="1612459" y="614408"/>
                </a:lnTo>
                <a:lnTo>
                  <a:pt x="1647074" y="464411"/>
                </a:lnTo>
                <a:lnTo>
                  <a:pt x="1687457" y="398067"/>
                </a:lnTo>
                <a:lnTo>
                  <a:pt x="1716303" y="349030"/>
                </a:lnTo>
                <a:lnTo>
                  <a:pt x="1736494" y="302877"/>
                </a:lnTo>
                <a:lnTo>
                  <a:pt x="1745148" y="291339"/>
                </a:lnTo>
                <a:lnTo>
                  <a:pt x="1771109" y="279801"/>
                </a:lnTo>
                <a:lnTo>
                  <a:pt x="1799954" y="262493"/>
                </a:lnTo>
                <a:lnTo>
                  <a:pt x="1817262" y="245186"/>
                </a:lnTo>
                <a:lnTo>
                  <a:pt x="1825915" y="230763"/>
                </a:lnTo>
                <a:lnTo>
                  <a:pt x="1825915" y="222110"/>
                </a:lnTo>
                <a:lnTo>
                  <a:pt x="1825915" y="207687"/>
                </a:lnTo>
                <a:lnTo>
                  <a:pt x="1820146" y="193264"/>
                </a:lnTo>
                <a:lnTo>
                  <a:pt x="1811492" y="178842"/>
                </a:lnTo>
                <a:lnTo>
                  <a:pt x="1785532" y="155765"/>
                </a:lnTo>
                <a:lnTo>
                  <a:pt x="1745148" y="124035"/>
                </a:lnTo>
                <a:lnTo>
                  <a:pt x="1673034" y="77883"/>
                </a:lnTo>
                <a:lnTo>
                  <a:pt x="1569191" y="0"/>
                </a:lnTo>
                <a:lnTo>
                  <a:pt x="1427848" y="43268"/>
                </a:lnTo>
                <a:lnTo>
                  <a:pt x="1474001" y="144227"/>
                </a:lnTo>
                <a:lnTo>
                  <a:pt x="1488424" y="178842"/>
                </a:lnTo>
                <a:lnTo>
                  <a:pt x="1491308" y="193264"/>
                </a:lnTo>
                <a:lnTo>
                  <a:pt x="1459578" y="302877"/>
                </a:lnTo>
                <a:lnTo>
                  <a:pt x="1404772" y="487488"/>
                </a:lnTo>
                <a:lnTo>
                  <a:pt x="1344197" y="640368"/>
                </a:lnTo>
                <a:lnTo>
                  <a:pt x="1303813" y="744212"/>
                </a:lnTo>
                <a:lnTo>
                  <a:pt x="1269198" y="82209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5" name="フリーフォーム 114">
            <a:extLst>
              <a:ext uri="{FF2B5EF4-FFF2-40B4-BE49-F238E27FC236}">
                <a16:creationId xmlns:a16="http://schemas.microsoft.com/office/drawing/2014/main" id="{BEC3CE5E-AE0C-454A-8260-0502653209E2}"/>
              </a:ext>
            </a:extLst>
          </p:cNvPr>
          <p:cNvSpPr/>
          <p:nvPr/>
        </p:nvSpPr>
        <p:spPr>
          <a:xfrm>
            <a:off x="5049838" y="4084638"/>
            <a:ext cx="1581150" cy="403225"/>
          </a:xfrm>
          <a:custGeom>
            <a:avLst/>
            <a:gdLst>
              <a:gd name="connsiteX0" fmla="*/ 881063 w 1581150"/>
              <a:gd name="connsiteY0" fmla="*/ 288131 h 404812"/>
              <a:gd name="connsiteX1" fmla="*/ 695325 w 1581150"/>
              <a:gd name="connsiteY1" fmla="*/ 314325 h 404812"/>
              <a:gd name="connsiteX2" fmla="*/ 521494 w 1581150"/>
              <a:gd name="connsiteY2" fmla="*/ 340519 h 404812"/>
              <a:gd name="connsiteX3" fmla="*/ 352425 w 1581150"/>
              <a:gd name="connsiteY3" fmla="*/ 364331 h 404812"/>
              <a:gd name="connsiteX4" fmla="*/ 204788 w 1581150"/>
              <a:gd name="connsiteY4" fmla="*/ 383381 h 404812"/>
              <a:gd name="connsiteX5" fmla="*/ 0 w 1581150"/>
              <a:gd name="connsiteY5" fmla="*/ 404812 h 404812"/>
              <a:gd name="connsiteX6" fmla="*/ 107157 w 1581150"/>
              <a:gd name="connsiteY6" fmla="*/ 214312 h 404812"/>
              <a:gd name="connsiteX7" fmla="*/ 247650 w 1581150"/>
              <a:gd name="connsiteY7" fmla="*/ 211931 h 404812"/>
              <a:gd name="connsiteX8" fmla="*/ 388144 w 1581150"/>
              <a:gd name="connsiteY8" fmla="*/ 202406 h 404812"/>
              <a:gd name="connsiteX9" fmla="*/ 588169 w 1581150"/>
              <a:gd name="connsiteY9" fmla="*/ 176212 h 404812"/>
              <a:gd name="connsiteX10" fmla="*/ 773907 w 1581150"/>
              <a:gd name="connsiteY10" fmla="*/ 145256 h 404812"/>
              <a:gd name="connsiteX11" fmla="*/ 985838 w 1581150"/>
              <a:gd name="connsiteY11" fmla="*/ 97631 h 404812"/>
              <a:gd name="connsiteX12" fmla="*/ 1112044 w 1581150"/>
              <a:gd name="connsiteY12" fmla="*/ 61912 h 404812"/>
              <a:gd name="connsiteX13" fmla="*/ 1131094 w 1581150"/>
              <a:gd name="connsiteY13" fmla="*/ 52387 h 404812"/>
              <a:gd name="connsiteX14" fmla="*/ 1154907 w 1581150"/>
              <a:gd name="connsiteY14" fmla="*/ 38100 h 404812"/>
              <a:gd name="connsiteX15" fmla="*/ 1190625 w 1581150"/>
              <a:gd name="connsiteY15" fmla="*/ 19050 h 404812"/>
              <a:gd name="connsiteX16" fmla="*/ 1235869 w 1581150"/>
              <a:gd name="connsiteY16" fmla="*/ 2381 h 404812"/>
              <a:gd name="connsiteX17" fmla="*/ 1259682 w 1581150"/>
              <a:gd name="connsiteY17" fmla="*/ 0 h 404812"/>
              <a:gd name="connsiteX18" fmla="*/ 1276350 w 1581150"/>
              <a:gd name="connsiteY18" fmla="*/ 2381 h 404812"/>
              <a:gd name="connsiteX19" fmla="*/ 1304925 w 1581150"/>
              <a:gd name="connsiteY19" fmla="*/ 14287 h 404812"/>
              <a:gd name="connsiteX20" fmla="*/ 1378744 w 1581150"/>
              <a:gd name="connsiteY20" fmla="*/ 66675 h 404812"/>
              <a:gd name="connsiteX21" fmla="*/ 1466850 w 1581150"/>
              <a:gd name="connsiteY21" fmla="*/ 128587 h 404812"/>
              <a:gd name="connsiteX22" fmla="*/ 1547813 w 1581150"/>
              <a:gd name="connsiteY22" fmla="*/ 190500 h 404812"/>
              <a:gd name="connsiteX23" fmla="*/ 1566863 w 1581150"/>
              <a:gd name="connsiteY23" fmla="*/ 209550 h 404812"/>
              <a:gd name="connsiteX24" fmla="*/ 1576388 w 1581150"/>
              <a:gd name="connsiteY24" fmla="*/ 223837 h 404812"/>
              <a:gd name="connsiteX25" fmla="*/ 1581150 w 1581150"/>
              <a:gd name="connsiteY25" fmla="*/ 240506 h 404812"/>
              <a:gd name="connsiteX26" fmla="*/ 1581150 w 1581150"/>
              <a:gd name="connsiteY26" fmla="*/ 261937 h 404812"/>
              <a:gd name="connsiteX27" fmla="*/ 1574007 w 1581150"/>
              <a:gd name="connsiteY27" fmla="*/ 280987 h 404812"/>
              <a:gd name="connsiteX28" fmla="*/ 1550194 w 1581150"/>
              <a:gd name="connsiteY28" fmla="*/ 304800 h 404812"/>
              <a:gd name="connsiteX29" fmla="*/ 1085850 w 1581150"/>
              <a:gd name="connsiteY29" fmla="*/ 264319 h 404812"/>
              <a:gd name="connsiteX30" fmla="*/ 1057275 w 1581150"/>
              <a:gd name="connsiteY30" fmla="*/ 266700 h 404812"/>
              <a:gd name="connsiteX31" fmla="*/ 881063 w 1581150"/>
              <a:gd name="connsiteY31" fmla="*/ 288131 h 40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581150" h="404812">
                <a:moveTo>
                  <a:pt x="881063" y="288131"/>
                </a:moveTo>
                <a:lnTo>
                  <a:pt x="695325" y="314325"/>
                </a:lnTo>
                <a:lnTo>
                  <a:pt x="521494" y="340519"/>
                </a:lnTo>
                <a:lnTo>
                  <a:pt x="352425" y="364331"/>
                </a:lnTo>
                <a:lnTo>
                  <a:pt x="204788" y="383381"/>
                </a:lnTo>
                <a:lnTo>
                  <a:pt x="0" y="404812"/>
                </a:lnTo>
                <a:lnTo>
                  <a:pt x="107157" y="214312"/>
                </a:lnTo>
                <a:lnTo>
                  <a:pt x="247650" y="211931"/>
                </a:lnTo>
                <a:lnTo>
                  <a:pt x="388144" y="202406"/>
                </a:lnTo>
                <a:lnTo>
                  <a:pt x="588169" y="176212"/>
                </a:lnTo>
                <a:lnTo>
                  <a:pt x="773907" y="145256"/>
                </a:lnTo>
                <a:lnTo>
                  <a:pt x="985838" y="97631"/>
                </a:lnTo>
                <a:lnTo>
                  <a:pt x="1112044" y="61912"/>
                </a:lnTo>
                <a:lnTo>
                  <a:pt x="1131094" y="52387"/>
                </a:lnTo>
                <a:lnTo>
                  <a:pt x="1154907" y="38100"/>
                </a:lnTo>
                <a:lnTo>
                  <a:pt x="1190625" y="19050"/>
                </a:lnTo>
                <a:lnTo>
                  <a:pt x="1235869" y="2381"/>
                </a:lnTo>
                <a:lnTo>
                  <a:pt x="1259682" y="0"/>
                </a:lnTo>
                <a:lnTo>
                  <a:pt x="1276350" y="2381"/>
                </a:lnTo>
                <a:lnTo>
                  <a:pt x="1304925" y="14287"/>
                </a:lnTo>
                <a:lnTo>
                  <a:pt x="1378744" y="66675"/>
                </a:lnTo>
                <a:lnTo>
                  <a:pt x="1466850" y="128587"/>
                </a:lnTo>
                <a:lnTo>
                  <a:pt x="1547813" y="190500"/>
                </a:lnTo>
                <a:lnTo>
                  <a:pt x="1566863" y="209550"/>
                </a:lnTo>
                <a:lnTo>
                  <a:pt x="1576388" y="223837"/>
                </a:lnTo>
                <a:lnTo>
                  <a:pt x="1581150" y="240506"/>
                </a:lnTo>
                <a:lnTo>
                  <a:pt x="1581150" y="261937"/>
                </a:lnTo>
                <a:lnTo>
                  <a:pt x="1574007" y="280987"/>
                </a:lnTo>
                <a:lnTo>
                  <a:pt x="1550194" y="304800"/>
                </a:lnTo>
                <a:lnTo>
                  <a:pt x="1085850" y="264319"/>
                </a:lnTo>
                <a:lnTo>
                  <a:pt x="1057275" y="266700"/>
                </a:lnTo>
                <a:lnTo>
                  <a:pt x="881063" y="28813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6" name="フリーフォーム 115">
            <a:extLst>
              <a:ext uri="{FF2B5EF4-FFF2-40B4-BE49-F238E27FC236}">
                <a16:creationId xmlns:a16="http://schemas.microsoft.com/office/drawing/2014/main" id="{B460C497-265D-4904-B00D-C911D65DC0D9}"/>
              </a:ext>
            </a:extLst>
          </p:cNvPr>
          <p:cNvSpPr/>
          <p:nvPr/>
        </p:nvSpPr>
        <p:spPr>
          <a:xfrm>
            <a:off x="4319588" y="4314825"/>
            <a:ext cx="2308225" cy="1638300"/>
          </a:xfrm>
          <a:custGeom>
            <a:avLst/>
            <a:gdLst>
              <a:gd name="connsiteX0" fmla="*/ 1754981 w 2307431"/>
              <a:gd name="connsiteY0" fmla="*/ 304800 h 1638300"/>
              <a:gd name="connsiteX1" fmla="*/ 1671637 w 2307431"/>
              <a:gd name="connsiteY1" fmla="*/ 433388 h 1638300"/>
              <a:gd name="connsiteX2" fmla="*/ 1602581 w 2307431"/>
              <a:gd name="connsiteY2" fmla="*/ 531019 h 1638300"/>
              <a:gd name="connsiteX3" fmla="*/ 1519237 w 2307431"/>
              <a:gd name="connsiteY3" fmla="*/ 642938 h 1638300"/>
              <a:gd name="connsiteX4" fmla="*/ 1435893 w 2307431"/>
              <a:gd name="connsiteY4" fmla="*/ 740569 h 1638300"/>
              <a:gd name="connsiteX5" fmla="*/ 1326356 w 2307431"/>
              <a:gd name="connsiteY5" fmla="*/ 871538 h 1638300"/>
              <a:gd name="connsiteX6" fmla="*/ 1197768 w 2307431"/>
              <a:gd name="connsiteY6" fmla="*/ 981075 h 1638300"/>
              <a:gd name="connsiteX7" fmla="*/ 1052512 w 2307431"/>
              <a:gd name="connsiteY7" fmla="*/ 1097756 h 1638300"/>
              <a:gd name="connsiteX8" fmla="*/ 926306 w 2307431"/>
              <a:gd name="connsiteY8" fmla="*/ 1183481 h 1638300"/>
              <a:gd name="connsiteX9" fmla="*/ 814387 w 2307431"/>
              <a:gd name="connsiteY9" fmla="*/ 1252538 h 1638300"/>
              <a:gd name="connsiteX10" fmla="*/ 707231 w 2307431"/>
              <a:gd name="connsiteY10" fmla="*/ 1307306 h 1638300"/>
              <a:gd name="connsiteX11" fmla="*/ 628650 w 2307431"/>
              <a:gd name="connsiteY11" fmla="*/ 1347788 h 1638300"/>
              <a:gd name="connsiteX12" fmla="*/ 521493 w 2307431"/>
              <a:gd name="connsiteY12" fmla="*/ 1397794 h 1638300"/>
              <a:gd name="connsiteX13" fmla="*/ 414337 w 2307431"/>
              <a:gd name="connsiteY13" fmla="*/ 1443038 h 1638300"/>
              <a:gd name="connsiteX14" fmla="*/ 285750 w 2307431"/>
              <a:gd name="connsiteY14" fmla="*/ 1490663 h 1638300"/>
              <a:gd name="connsiteX15" fmla="*/ 140493 w 2307431"/>
              <a:gd name="connsiteY15" fmla="*/ 1535906 h 1638300"/>
              <a:gd name="connsiteX16" fmla="*/ 35718 w 2307431"/>
              <a:gd name="connsiteY16" fmla="*/ 1566863 h 1638300"/>
              <a:gd name="connsiteX17" fmla="*/ 11906 w 2307431"/>
              <a:gd name="connsiteY17" fmla="*/ 1578769 h 1638300"/>
              <a:gd name="connsiteX18" fmla="*/ 0 w 2307431"/>
              <a:gd name="connsiteY18" fmla="*/ 1595438 h 1638300"/>
              <a:gd name="connsiteX19" fmla="*/ 0 w 2307431"/>
              <a:gd name="connsiteY19" fmla="*/ 1609725 h 1638300"/>
              <a:gd name="connsiteX20" fmla="*/ 4762 w 2307431"/>
              <a:gd name="connsiteY20" fmla="*/ 1619250 h 1638300"/>
              <a:gd name="connsiteX21" fmla="*/ 16668 w 2307431"/>
              <a:gd name="connsiteY21" fmla="*/ 1631156 h 1638300"/>
              <a:gd name="connsiteX22" fmla="*/ 35718 w 2307431"/>
              <a:gd name="connsiteY22" fmla="*/ 1635919 h 1638300"/>
              <a:gd name="connsiteX23" fmla="*/ 66675 w 2307431"/>
              <a:gd name="connsiteY23" fmla="*/ 1638300 h 1638300"/>
              <a:gd name="connsiteX24" fmla="*/ 161925 w 2307431"/>
              <a:gd name="connsiteY24" fmla="*/ 1614488 h 1638300"/>
              <a:gd name="connsiteX25" fmla="*/ 347662 w 2307431"/>
              <a:gd name="connsiteY25" fmla="*/ 1557338 h 1638300"/>
              <a:gd name="connsiteX26" fmla="*/ 521493 w 2307431"/>
              <a:gd name="connsiteY26" fmla="*/ 1502569 h 1638300"/>
              <a:gd name="connsiteX27" fmla="*/ 700087 w 2307431"/>
              <a:gd name="connsiteY27" fmla="*/ 1438275 h 1638300"/>
              <a:gd name="connsiteX28" fmla="*/ 831056 w 2307431"/>
              <a:gd name="connsiteY28" fmla="*/ 1385888 h 1638300"/>
              <a:gd name="connsiteX29" fmla="*/ 978693 w 2307431"/>
              <a:gd name="connsiteY29" fmla="*/ 1314450 h 1638300"/>
              <a:gd name="connsiteX30" fmla="*/ 1119187 w 2307431"/>
              <a:gd name="connsiteY30" fmla="*/ 1233488 h 1638300"/>
              <a:gd name="connsiteX31" fmla="*/ 1323975 w 2307431"/>
              <a:gd name="connsiteY31" fmla="*/ 1104900 h 1638300"/>
              <a:gd name="connsiteX32" fmla="*/ 1464468 w 2307431"/>
              <a:gd name="connsiteY32" fmla="*/ 1012031 h 1638300"/>
              <a:gd name="connsiteX33" fmla="*/ 1516856 w 2307431"/>
              <a:gd name="connsiteY33" fmla="*/ 976313 h 1638300"/>
              <a:gd name="connsiteX34" fmla="*/ 1659731 w 2307431"/>
              <a:gd name="connsiteY34" fmla="*/ 847725 h 1638300"/>
              <a:gd name="connsiteX35" fmla="*/ 1754981 w 2307431"/>
              <a:gd name="connsiteY35" fmla="*/ 745331 h 1638300"/>
              <a:gd name="connsiteX36" fmla="*/ 1854993 w 2307431"/>
              <a:gd name="connsiteY36" fmla="*/ 628650 h 1638300"/>
              <a:gd name="connsiteX37" fmla="*/ 1938337 w 2307431"/>
              <a:gd name="connsiteY37" fmla="*/ 521494 h 1638300"/>
              <a:gd name="connsiteX38" fmla="*/ 2007393 w 2307431"/>
              <a:gd name="connsiteY38" fmla="*/ 426244 h 1638300"/>
              <a:gd name="connsiteX39" fmla="*/ 2078831 w 2307431"/>
              <a:gd name="connsiteY39" fmla="*/ 316706 h 1638300"/>
              <a:gd name="connsiteX40" fmla="*/ 2133600 w 2307431"/>
              <a:gd name="connsiteY40" fmla="*/ 226219 h 1638300"/>
              <a:gd name="connsiteX41" fmla="*/ 2150268 w 2307431"/>
              <a:gd name="connsiteY41" fmla="*/ 200025 h 1638300"/>
              <a:gd name="connsiteX42" fmla="*/ 2209800 w 2307431"/>
              <a:gd name="connsiteY42" fmla="*/ 142875 h 1638300"/>
              <a:gd name="connsiteX43" fmla="*/ 2283618 w 2307431"/>
              <a:gd name="connsiteY43" fmla="*/ 71438 h 1638300"/>
              <a:gd name="connsiteX44" fmla="*/ 2300287 w 2307431"/>
              <a:gd name="connsiteY44" fmla="*/ 54769 h 1638300"/>
              <a:gd name="connsiteX45" fmla="*/ 2307431 w 2307431"/>
              <a:gd name="connsiteY45" fmla="*/ 33338 h 1638300"/>
              <a:gd name="connsiteX46" fmla="*/ 2307431 w 2307431"/>
              <a:gd name="connsiteY46" fmla="*/ 11906 h 1638300"/>
              <a:gd name="connsiteX47" fmla="*/ 1793081 w 2307431"/>
              <a:gd name="connsiteY47" fmla="*/ 0 h 1638300"/>
              <a:gd name="connsiteX48" fmla="*/ 1838325 w 2307431"/>
              <a:gd name="connsiteY48" fmla="*/ 42863 h 1638300"/>
              <a:gd name="connsiteX49" fmla="*/ 1850231 w 2307431"/>
              <a:gd name="connsiteY49" fmla="*/ 57150 h 1638300"/>
              <a:gd name="connsiteX50" fmla="*/ 1854993 w 2307431"/>
              <a:gd name="connsiteY50" fmla="*/ 69056 h 1638300"/>
              <a:gd name="connsiteX51" fmla="*/ 1859756 w 2307431"/>
              <a:gd name="connsiteY51" fmla="*/ 88106 h 1638300"/>
              <a:gd name="connsiteX52" fmla="*/ 1859756 w 2307431"/>
              <a:gd name="connsiteY52" fmla="*/ 111919 h 1638300"/>
              <a:gd name="connsiteX53" fmla="*/ 1854993 w 2307431"/>
              <a:gd name="connsiteY53" fmla="*/ 138113 h 1638300"/>
              <a:gd name="connsiteX54" fmla="*/ 1843087 w 2307431"/>
              <a:gd name="connsiteY54" fmla="*/ 161925 h 1638300"/>
              <a:gd name="connsiteX55" fmla="*/ 1797843 w 2307431"/>
              <a:gd name="connsiteY55" fmla="*/ 238125 h 1638300"/>
              <a:gd name="connsiteX56" fmla="*/ 1754981 w 2307431"/>
              <a:gd name="connsiteY56" fmla="*/ 304800 h 1638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307431" h="1638300">
                <a:moveTo>
                  <a:pt x="1754981" y="304800"/>
                </a:moveTo>
                <a:lnTo>
                  <a:pt x="1671637" y="433388"/>
                </a:lnTo>
                <a:lnTo>
                  <a:pt x="1602581" y="531019"/>
                </a:lnTo>
                <a:lnTo>
                  <a:pt x="1519237" y="642938"/>
                </a:lnTo>
                <a:lnTo>
                  <a:pt x="1435893" y="740569"/>
                </a:lnTo>
                <a:lnTo>
                  <a:pt x="1326356" y="871538"/>
                </a:lnTo>
                <a:lnTo>
                  <a:pt x="1197768" y="981075"/>
                </a:lnTo>
                <a:lnTo>
                  <a:pt x="1052512" y="1097756"/>
                </a:lnTo>
                <a:lnTo>
                  <a:pt x="926306" y="1183481"/>
                </a:lnTo>
                <a:lnTo>
                  <a:pt x="814387" y="1252538"/>
                </a:lnTo>
                <a:lnTo>
                  <a:pt x="707231" y="1307306"/>
                </a:lnTo>
                <a:lnTo>
                  <a:pt x="628650" y="1347788"/>
                </a:lnTo>
                <a:lnTo>
                  <a:pt x="521493" y="1397794"/>
                </a:lnTo>
                <a:lnTo>
                  <a:pt x="414337" y="1443038"/>
                </a:lnTo>
                <a:lnTo>
                  <a:pt x="285750" y="1490663"/>
                </a:lnTo>
                <a:lnTo>
                  <a:pt x="140493" y="1535906"/>
                </a:lnTo>
                <a:lnTo>
                  <a:pt x="35718" y="1566863"/>
                </a:lnTo>
                <a:lnTo>
                  <a:pt x="11906" y="1578769"/>
                </a:lnTo>
                <a:lnTo>
                  <a:pt x="0" y="1595438"/>
                </a:lnTo>
                <a:lnTo>
                  <a:pt x="0" y="1609725"/>
                </a:lnTo>
                <a:lnTo>
                  <a:pt x="4762" y="1619250"/>
                </a:lnTo>
                <a:lnTo>
                  <a:pt x="16668" y="1631156"/>
                </a:lnTo>
                <a:lnTo>
                  <a:pt x="35718" y="1635919"/>
                </a:lnTo>
                <a:lnTo>
                  <a:pt x="66675" y="1638300"/>
                </a:lnTo>
                <a:lnTo>
                  <a:pt x="161925" y="1614488"/>
                </a:lnTo>
                <a:lnTo>
                  <a:pt x="347662" y="1557338"/>
                </a:lnTo>
                <a:lnTo>
                  <a:pt x="521493" y="1502569"/>
                </a:lnTo>
                <a:lnTo>
                  <a:pt x="700087" y="1438275"/>
                </a:lnTo>
                <a:lnTo>
                  <a:pt x="831056" y="1385888"/>
                </a:lnTo>
                <a:lnTo>
                  <a:pt x="978693" y="1314450"/>
                </a:lnTo>
                <a:lnTo>
                  <a:pt x="1119187" y="1233488"/>
                </a:lnTo>
                <a:lnTo>
                  <a:pt x="1323975" y="1104900"/>
                </a:lnTo>
                <a:lnTo>
                  <a:pt x="1464468" y="1012031"/>
                </a:lnTo>
                <a:lnTo>
                  <a:pt x="1516856" y="976313"/>
                </a:lnTo>
                <a:lnTo>
                  <a:pt x="1659731" y="847725"/>
                </a:lnTo>
                <a:lnTo>
                  <a:pt x="1754981" y="745331"/>
                </a:lnTo>
                <a:lnTo>
                  <a:pt x="1854993" y="628650"/>
                </a:lnTo>
                <a:lnTo>
                  <a:pt x="1938337" y="521494"/>
                </a:lnTo>
                <a:lnTo>
                  <a:pt x="2007393" y="426244"/>
                </a:lnTo>
                <a:lnTo>
                  <a:pt x="2078831" y="316706"/>
                </a:lnTo>
                <a:lnTo>
                  <a:pt x="2133600" y="226219"/>
                </a:lnTo>
                <a:lnTo>
                  <a:pt x="2150268" y="200025"/>
                </a:lnTo>
                <a:lnTo>
                  <a:pt x="2209800" y="142875"/>
                </a:lnTo>
                <a:lnTo>
                  <a:pt x="2283618" y="71438"/>
                </a:lnTo>
                <a:lnTo>
                  <a:pt x="2300287" y="54769"/>
                </a:lnTo>
                <a:lnTo>
                  <a:pt x="2307431" y="33338"/>
                </a:lnTo>
                <a:lnTo>
                  <a:pt x="2307431" y="11906"/>
                </a:lnTo>
                <a:lnTo>
                  <a:pt x="1793081" y="0"/>
                </a:lnTo>
                <a:lnTo>
                  <a:pt x="1838325" y="42863"/>
                </a:lnTo>
                <a:lnTo>
                  <a:pt x="1850231" y="57150"/>
                </a:lnTo>
                <a:lnTo>
                  <a:pt x="1854993" y="69056"/>
                </a:lnTo>
                <a:lnTo>
                  <a:pt x="1859756" y="88106"/>
                </a:lnTo>
                <a:lnTo>
                  <a:pt x="1859756" y="111919"/>
                </a:lnTo>
                <a:lnTo>
                  <a:pt x="1854993" y="138113"/>
                </a:lnTo>
                <a:lnTo>
                  <a:pt x="1843087" y="161925"/>
                </a:lnTo>
                <a:lnTo>
                  <a:pt x="1797843" y="238125"/>
                </a:lnTo>
                <a:lnTo>
                  <a:pt x="1754981" y="3048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7" name="フリーフォーム 116">
            <a:extLst>
              <a:ext uri="{FF2B5EF4-FFF2-40B4-BE49-F238E27FC236}">
                <a16:creationId xmlns:a16="http://schemas.microsoft.com/office/drawing/2014/main" id="{73B3AE6A-50C0-448F-A5DD-081AF9A675F9}"/>
              </a:ext>
            </a:extLst>
          </p:cNvPr>
          <p:cNvSpPr/>
          <p:nvPr/>
        </p:nvSpPr>
        <p:spPr>
          <a:xfrm>
            <a:off x="4957763" y="4548188"/>
            <a:ext cx="2501900" cy="1558925"/>
          </a:xfrm>
          <a:custGeom>
            <a:avLst/>
            <a:gdLst>
              <a:gd name="connsiteX0" fmla="*/ 716756 w 2502693"/>
              <a:gd name="connsiteY0" fmla="*/ 414337 h 1559718"/>
              <a:gd name="connsiteX1" fmla="*/ 597693 w 2502693"/>
              <a:gd name="connsiteY1" fmla="*/ 323850 h 1559718"/>
              <a:gd name="connsiteX2" fmla="*/ 495300 w 2502693"/>
              <a:gd name="connsiteY2" fmla="*/ 247650 h 1559718"/>
              <a:gd name="connsiteX3" fmla="*/ 407193 w 2502693"/>
              <a:gd name="connsiteY3" fmla="*/ 180975 h 1559718"/>
              <a:gd name="connsiteX4" fmla="*/ 266700 w 2502693"/>
              <a:gd name="connsiteY4" fmla="*/ 71437 h 1559718"/>
              <a:gd name="connsiteX5" fmla="*/ 254793 w 2502693"/>
              <a:gd name="connsiteY5" fmla="*/ 64293 h 1559718"/>
              <a:gd name="connsiteX6" fmla="*/ 211931 w 2502693"/>
              <a:gd name="connsiteY6" fmla="*/ 50006 h 1559718"/>
              <a:gd name="connsiteX7" fmla="*/ 54768 w 2502693"/>
              <a:gd name="connsiteY7" fmla="*/ 0 h 1559718"/>
              <a:gd name="connsiteX8" fmla="*/ 0 w 2502693"/>
              <a:gd name="connsiteY8" fmla="*/ 66675 h 1559718"/>
              <a:gd name="connsiteX9" fmla="*/ 130968 w 2502693"/>
              <a:gd name="connsiteY9" fmla="*/ 164306 h 1559718"/>
              <a:gd name="connsiteX10" fmla="*/ 252412 w 2502693"/>
              <a:gd name="connsiteY10" fmla="*/ 252412 h 1559718"/>
              <a:gd name="connsiteX11" fmla="*/ 371475 w 2502693"/>
              <a:gd name="connsiteY11" fmla="*/ 335756 h 1559718"/>
              <a:gd name="connsiteX12" fmla="*/ 431006 w 2502693"/>
              <a:gd name="connsiteY12" fmla="*/ 381000 h 1559718"/>
              <a:gd name="connsiteX13" fmla="*/ 533400 w 2502693"/>
              <a:gd name="connsiteY13" fmla="*/ 461962 h 1559718"/>
              <a:gd name="connsiteX14" fmla="*/ 621506 w 2502693"/>
              <a:gd name="connsiteY14" fmla="*/ 540543 h 1559718"/>
              <a:gd name="connsiteX15" fmla="*/ 714375 w 2502693"/>
              <a:gd name="connsiteY15" fmla="*/ 633412 h 1559718"/>
              <a:gd name="connsiteX16" fmla="*/ 850106 w 2502693"/>
              <a:gd name="connsiteY16" fmla="*/ 745331 h 1559718"/>
              <a:gd name="connsiteX17" fmla="*/ 973931 w 2502693"/>
              <a:gd name="connsiteY17" fmla="*/ 869156 h 1559718"/>
              <a:gd name="connsiteX18" fmla="*/ 1104900 w 2502693"/>
              <a:gd name="connsiteY18" fmla="*/ 1002506 h 1559718"/>
              <a:gd name="connsiteX19" fmla="*/ 1193006 w 2502693"/>
              <a:gd name="connsiteY19" fmla="*/ 1088231 h 1559718"/>
              <a:gd name="connsiteX20" fmla="*/ 1293018 w 2502693"/>
              <a:gd name="connsiteY20" fmla="*/ 1188243 h 1559718"/>
              <a:gd name="connsiteX21" fmla="*/ 1388268 w 2502693"/>
              <a:gd name="connsiteY21" fmla="*/ 1283493 h 1559718"/>
              <a:gd name="connsiteX22" fmla="*/ 1452562 w 2502693"/>
              <a:gd name="connsiteY22" fmla="*/ 1347787 h 1559718"/>
              <a:gd name="connsiteX23" fmla="*/ 1507331 w 2502693"/>
              <a:gd name="connsiteY23" fmla="*/ 1400175 h 1559718"/>
              <a:gd name="connsiteX24" fmla="*/ 1538287 w 2502693"/>
              <a:gd name="connsiteY24" fmla="*/ 1423987 h 1559718"/>
              <a:gd name="connsiteX25" fmla="*/ 1583531 w 2502693"/>
              <a:gd name="connsiteY25" fmla="*/ 1452562 h 1559718"/>
              <a:gd name="connsiteX26" fmla="*/ 1638300 w 2502693"/>
              <a:gd name="connsiteY26" fmla="*/ 1481137 h 1559718"/>
              <a:gd name="connsiteX27" fmla="*/ 1693068 w 2502693"/>
              <a:gd name="connsiteY27" fmla="*/ 1502568 h 1559718"/>
              <a:gd name="connsiteX28" fmla="*/ 1757362 w 2502693"/>
              <a:gd name="connsiteY28" fmla="*/ 1524000 h 1559718"/>
              <a:gd name="connsiteX29" fmla="*/ 1821656 w 2502693"/>
              <a:gd name="connsiteY29" fmla="*/ 1533525 h 1559718"/>
              <a:gd name="connsiteX30" fmla="*/ 1971675 w 2502693"/>
              <a:gd name="connsiteY30" fmla="*/ 1540668 h 1559718"/>
              <a:gd name="connsiteX31" fmla="*/ 2219325 w 2502693"/>
              <a:gd name="connsiteY31" fmla="*/ 1550193 h 1559718"/>
              <a:gd name="connsiteX32" fmla="*/ 2443162 w 2502693"/>
              <a:gd name="connsiteY32" fmla="*/ 1559718 h 1559718"/>
              <a:gd name="connsiteX33" fmla="*/ 2476500 w 2502693"/>
              <a:gd name="connsiteY33" fmla="*/ 1559718 h 1559718"/>
              <a:gd name="connsiteX34" fmla="*/ 2495550 w 2502693"/>
              <a:gd name="connsiteY34" fmla="*/ 1552575 h 1559718"/>
              <a:gd name="connsiteX35" fmla="*/ 2502693 w 2502693"/>
              <a:gd name="connsiteY35" fmla="*/ 1545431 h 1559718"/>
              <a:gd name="connsiteX36" fmla="*/ 2497931 w 2502693"/>
              <a:gd name="connsiteY36" fmla="*/ 1533525 h 1559718"/>
              <a:gd name="connsiteX37" fmla="*/ 2478881 w 2502693"/>
              <a:gd name="connsiteY37" fmla="*/ 1514475 h 1559718"/>
              <a:gd name="connsiteX38" fmla="*/ 2436018 w 2502693"/>
              <a:gd name="connsiteY38" fmla="*/ 1490662 h 1559718"/>
              <a:gd name="connsiteX39" fmla="*/ 2352675 w 2502693"/>
              <a:gd name="connsiteY39" fmla="*/ 1457325 h 1559718"/>
              <a:gd name="connsiteX40" fmla="*/ 2240756 w 2502693"/>
              <a:gd name="connsiteY40" fmla="*/ 1409700 h 1559718"/>
              <a:gd name="connsiteX41" fmla="*/ 2114550 w 2502693"/>
              <a:gd name="connsiteY41" fmla="*/ 1347787 h 1559718"/>
              <a:gd name="connsiteX42" fmla="*/ 1962150 w 2502693"/>
              <a:gd name="connsiteY42" fmla="*/ 1269206 h 1559718"/>
              <a:gd name="connsiteX43" fmla="*/ 1807368 w 2502693"/>
              <a:gd name="connsiteY43" fmla="*/ 1183481 h 1559718"/>
              <a:gd name="connsiteX44" fmla="*/ 1666875 w 2502693"/>
              <a:gd name="connsiteY44" fmla="*/ 1097756 h 1559718"/>
              <a:gd name="connsiteX45" fmla="*/ 1445418 w 2502693"/>
              <a:gd name="connsiteY45" fmla="*/ 957262 h 1559718"/>
              <a:gd name="connsiteX46" fmla="*/ 1209675 w 2502693"/>
              <a:gd name="connsiteY46" fmla="*/ 797718 h 1559718"/>
              <a:gd name="connsiteX47" fmla="*/ 1071562 w 2502693"/>
              <a:gd name="connsiteY47" fmla="*/ 702468 h 1559718"/>
              <a:gd name="connsiteX48" fmla="*/ 978693 w 2502693"/>
              <a:gd name="connsiteY48" fmla="*/ 633412 h 1559718"/>
              <a:gd name="connsiteX49" fmla="*/ 823912 w 2502693"/>
              <a:gd name="connsiteY49" fmla="*/ 492918 h 1559718"/>
              <a:gd name="connsiteX50" fmla="*/ 716756 w 2502693"/>
              <a:gd name="connsiteY50" fmla="*/ 414337 h 1559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502693" h="1559718">
                <a:moveTo>
                  <a:pt x="716756" y="414337"/>
                </a:moveTo>
                <a:lnTo>
                  <a:pt x="597693" y="323850"/>
                </a:lnTo>
                <a:lnTo>
                  <a:pt x="495300" y="247650"/>
                </a:lnTo>
                <a:lnTo>
                  <a:pt x="407193" y="180975"/>
                </a:lnTo>
                <a:lnTo>
                  <a:pt x="266700" y="71437"/>
                </a:lnTo>
                <a:lnTo>
                  <a:pt x="254793" y="64293"/>
                </a:lnTo>
                <a:lnTo>
                  <a:pt x="211931" y="50006"/>
                </a:lnTo>
                <a:lnTo>
                  <a:pt x="54768" y="0"/>
                </a:lnTo>
                <a:lnTo>
                  <a:pt x="0" y="66675"/>
                </a:lnTo>
                <a:lnTo>
                  <a:pt x="130968" y="164306"/>
                </a:lnTo>
                <a:lnTo>
                  <a:pt x="252412" y="252412"/>
                </a:lnTo>
                <a:lnTo>
                  <a:pt x="371475" y="335756"/>
                </a:lnTo>
                <a:lnTo>
                  <a:pt x="431006" y="381000"/>
                </a:lnTo>
                <a:lnTo>
                  <a:pt x="533400" y="461962"/>
                </a:lnTo>
                <a:lnTo>
                  <a:pt x="621506" y="540543"/>
                </a:lnTo>
                <a:lnTo>
                  <a:pt x="714375" y="633412"/>
                </a:lnTo>
                <a:lnTo>
                  <a:pt x="850106" y="745331"/>
                </a:lnTo>
                <a:lnTo>
                  <a:pt x="973931" y="869156"/>
                </a:lnTo>
                <a:lnTo>
                  <a:pt x="1104900" y="1002506"/>
                </a:lnTo>
                <a:lnTo>
                  <a:pt x="1193006" y="1088231"/>
                </a:lnTo>
                <a:lnTo>
                  <a:pt x="1293018" y="1188243"/>
                </a:lnTo>
                <a:lnTo>
                  <a:pt x="1388268" y="1283493"/>
                </a:lnTo>
                <a:lnTo>
                  <a:pt x="1452562" y="1347787"/>
                </a:lnTo>
                <a:lnTo>
                  <a:pt x="1507331" y="1400175"/>
                </a:lnTo>
                <a:lnTo>
                  <a:pt x="1538287" y="1423987"/>
                </a:lnTo>
                <a:lnTo>
                  <a:pt x="1583531" y="1452562"/>
                </a:lnTo>
                <a:lnTo>
                  <a:pt x="1638300" y="1481137"/>
                </a:lnTo>
                <a:lnTo>
                  <a:pt x="1693068" y="1502568"/>
                </a:lnTo>
                <a:lnTo>
                  <a:pt x="1757362" y="1524000"/>
                </a:lnTo>
                <a:lnTo>
                  <a:pt x="1821656" y="1533525"/>
                </a:lnTo>
                <a:lnTo>
                  <a:pt x="1971675" y="1540668"/>
                </a:lnTo>
                <a:lnTo>
                  <a:pt x="2219325" y="1550193"/>
                </a:lnTo>
                <a:lnTo>
                  <a:pt x="2443162" y="1559718"/>
                </a:lnTo>
                <a:lnTo>
                  <a:pt x="2476500" y="1559718"/>
                </a:lnTo>
                <a:lnTo>
                  <a:pt x="2495550" y="1552575"/>
                </a:lnTo>
                <a:lnTo>
                  <a:pt x="2502693" y="1545431"/>
                </a:lnTo>
                <a:lnTo>
                  <a:pt x="2497931" y="1533525"/>
                </a:lnTo>
                <a:lnTo>
                  <a:pt x="2478881" y="1514475"/>
                </a:lnTo>
                <a:lnTo>
                  <a:pt x="2436018" y="1490662"/>
                </a:lnTo>
                <a:lnTo>
                  <a:pt x="2352675" y="1457325"/>
                </a:lnTo>
                <a:lnTo>
                  <a:pt x="2240756" y="1409700"/>
                </a:lnTo>
                <a:lnTo>
                  <a:pt x="2114550" y="1347787"/>
                </a:lnTo>
                <a:lnTo>
                  <a:pt x="1962150" y="1269206"/>
                </a:lnTo>
                <a:lnTo>
                  <a:pt x="1807368" y="1183481"/>
                </a:lnTo>
                <a:lnTo>
                  <a:pt x="1666875" y="1097756"/>
                </a:lnTo>
                <a:lnTo>
                  <a:pt x="1445418" y="957262"/>
                </a:lnTo>
                <a:lnTo>
                  <a:pt x="1209675" y="797718"/>
                </a:lnTo>
                <a:lnTo>
                  <a:pt x="1071562" y="702468"/>
                </a:lnTo>
                <a:lnTo>
                  <a:pt x="978693" y="633412"/>
                </a:lnTo>
                <a:lnTo>
                  <a:pt x="823912" y="492918"/>
                </a:lnTo>
                <a:lnTo>
                  <a:pt x="716756" y="41433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6363A74-AB21-4200-AB8E-FAC869769CC4}"/>
              </a:ext>
            </a:extLst>
          </p:cNvPr>
          <p:cNvGrpSpPr>
            <a:grpSpLocks/>
          </p:cNvGrpSpPr>
          <p:nvPr/>
        </p:nvGrpSpPr>
        <p:grpSpPr bwMode="auto">
          <a:xfrm>
            <a:off x="2552700" y="1503363"/>
            <a:ext cx="4906963" cy="4622800"/>
            <a:chOff x="2705100" y="1636713"/>
            <a:chExt cx="4906963" cy="4622800"/>
          </a:xfrm>
        </p:grpSpPr>
        <p:sp>
          <p:nvSpPr>
            <p:cNvPr id="16" name="フリーフォーム 103">
              <a:extLst>
                <a:ext uri="{FF2B5EF4-FFF2-40B4-BE49-F238E27FC236}">
                  <a16:creationId xmlns:a16="http://schemas.microsoft.com/office/drawing/2014/main" id="{0BD02892-AD92-45EB-B968-8D74A019AE09}"/>
                </a:ext>
              </a:extLst>
            </p:cNvPr>
            <p:cNvSpPr/>
            <p:nvPr/>
          </p:nvSpPr>
          <p:spPr>
            <a:xfrm>
              <a:off x="2705100" y="2346325"/>
              <a:ext cx="407988" cy="2589213"/>
            </a:xfrm>
            <a:custGeom>
              <a:avLst/>
              <a:gdLst>
                <a:gd name="connsiteX0" fmla="*/ 407862 w 407862"/>
                <a:gd name="connsiteY0" fmla="*/ 447333 h 2588607"/>
                <a:gd name="connsiteX1" fmla="*/ 407862 w 407862"/>
                <a:gd name="connsiteY1" fmla="*/ 753229 h 2588607"/>
                <a:gd name="connsiteX2" fmla="*/ 407862 w 407862"/>
                <a:gd name="connsiteY2" fmla="*/ 976895 h 2588607"/>
                <a:gd name="connsiteX3" fmla="*/ 404573 w 407862"/>
                <a:gd name="connsiteY3" fmla="*/ 1105174 h 2588607"/>
                <a:gd name="connsiteX4" fmla="*/ 404573 w 407862"/>
                <a:gd name="connsiteY4" fmla="*/ 1282792 h 2588607"/>
                <a:gd name="connsiteX5" fmla="*/ 394705 w 407862"/>
                <a:gd name="connsiteY5" fmla="*/ 1480144 h 2588607"/>
                <a:gd name="connsiteX6" fmla="*/ 381548 w 407862"/>
                <a:gd name="connsiteY6" fmla="*/ 1746570 h 2588607"/>
                <a:gd name="connsiteX7" fmla="*/ 368391 w 407862"/>
                <a:gd name="connsiteY7" fmla="*/ 2019574 h 2588607"/>
                <a:gd name="connsiteX8" fmla="*/ 361813 w 407862"/>
                <a:gd name="connsiteY8" fmla="*/ 2170878 h 2588607"/>
                <a:gd name="connsiteX9" fmla="*/ 361813 w 407862"/>
                <a:gd name="connsiteY9" fmla="*/ 2332049 h 2588607"/>
                <a:gd name="connsiteX10" fmla="*/ 355234 w 407862"/>
                <a:gd name="connsiteY10" fmla="*/ 2391255 h 2588607"/>
                <a:gd name="connsiteX11" fmla="*/ 338788 w 407862"/>
                <a:gd name="connsiteY11" fmla="*/ 2470196 h 2588607"/>
                <a:gd name="connsiteX12" fmla="*/ 319053 w 407862"/>
                <a:gd name="connsiteY12" fmla="*/ 2529402 h 2588607"/>
                <a:gd name="connsiteX13" fmla="*/ 302607 w 407862"/>
                <a:gd name="connsiteY13" fmla="*/ 2565583 h 2588607"/>
                <a:gd name="connsiteX14" fmla="*/ 282872 w 407862"/>
                <a:gd name="connsiteY14" fmla="*/ 2582029 h 2588607"/>
                <a:gd name="connsiteX15" fmla="*/ 259847 w 407862"/>
                <a:gd name="connsiteY15" fmla="*/ 2588607 h 2588607"/>
                <a:gd name="connsiteX16" fmla="*/ 246691 w 407862"/>
                <a:gd name="connsiteY16" fmla="*/ 2588607 h 2588607"/>
                <a:gd name="connsiteX17" fmla="*/ 220377 w 407862"/>
                <a:gd name="connsiteY17" fmla="*/ 2582029 h 2588607"/>
                <a:gd name="connsiteX18" fmla="*/ 200642 w 407862"/>
                <a:gd name="connsiteY18" fmla="*/ 2572161 h 2588607"/>
                <a:gd name="connsiteX19" fmla="*/ 184196 w 407862"/>
                <a:gd name="connsiteY19" fmla="*/ 2552426 h 2588607"/>
                <a:gd name="connsiteX20" fmla="*/ 154593 w 407862"/>
                <a:gd name="connsiteY20" fmla="*/ 2493220 h 2588607"/>
                <a:gd name="connsiteX21" fmla="*/ 131568 w 407862"/>
                <a:gd name="connsiteY21" fmla="*/ 2437304 h 2588607"/>
                <a:gd name="connsiteX22" fmla="*/ 115122 w 407862"/>
                <a:gd name="connsiteY22" fmla="*/ 2378098 h 2588607"/>
                <a:gd name="connsiteX23" fmla="*/ 101965 w 407862"/>
                <a:gd name="connsiteY23" fmla="*/ 2309025 h 2588607"/>
                <a:gd name="connsiteX24" fmla="*/ 92098 w 407862"/>
                <a:gd name="connsiteY24" fmla="*/ 2266265 h 2588607"/>
                <a:gd name="connsiteX25" fmla="*/ 101965 w 407862"/>
                <a:gd name="connsiteY25" fmla="*/ 2207059 h 2588607"/>
                <a:gd name="connsiteX26" fmla="*/ 124990 w 407862"/>
                <a:gd name="connsiteY26" fmla="*/ 2065623 h 2588607"/>
                <a:gd name="connsiteX27" fmla="*/ 138147 w 407862"/>
                <a:gd name="connsiteY27" fmla="*/ 1963658 h 2588607"/>
                <a:gd name="connsiteX28" fmla="*/ 154593 w 407862"/>
                <a:gd name="connsiteY28" fmla="*/ 1848535 h 2588607"/>
                <a:gd name="connsiteX29" fmla="*/ 161171 w 407862"/>
                <a:gd name="connsiteY29" fmla="*/ 1789330 h 2588607"/>
                <a:gd name="connsiteX30" fmla="*/ 167750 w 407862"/>
                <a:gd name="connsiteY30" fmla="*/ 1664340 h 2588607"/>
                <a:gd name="connsiteX31" fmla="*/ 177617 w 407862"/>
                <a:gd name="connsiteY31" fmla="*/ 1493301 h 2588607"/>
                <a:gd name="connsiteX32" fmla="*/ 180906 w 407862"/>
                <a:gd name="connsiteY32" fmla="*/ 1338708 h 2588607"/>
                <a:gd name="connsiteX33" fmla="*/ 184196 w 407862"/>
                <a:gd name="connsiteY33" fmla="*/ 1200561 h 2588607"/>
                <a:gd name="connsiteX34" fmla="*/ 184196 w 407862"/>
                <a:gd name="connsiteY34" fmla="*/ 1092017 h 2588607"/>
                <a:gd name="connsiteX35" fmla="*/ 180906 w 407862"/>
                <a:gd name="connsiteY35" fmla="*/ 960449 h 2588607"/>
                <a:gd name="connsiteX36" fmla="*/ 177617 w 407862"/>
                <a:gd name="connsiteY36" fmla="*/ 822302 h 2588607"/>
                <a:gd name="connsiteX37" fmla="*/ 174328 w 407862"/>
                <a:gd name="connsiteY37" fmla="*/ 710469 h 2588607"/>
                <a:gd name="connsiteX38" fmla="*/ 167750 w 407862"/>
                <a:gd name="connsiteY38" fmla="*/ 624950 h 2588607"/>
                <a:gd name="connsiteX39" fmla="*/ 161171 w 407862"/>
                <a:gd name="connsiteY39" fmla="*/ 503249 h 2588607"/>
                <a:gd name="connsiteX40" fmla="*/ 157882 w 407862"/>
                <a:gd name="connsiteY40" fmla="*/ 447333 h 2588607"/>
                <a:gd name="connsiteX41" fmla="*/ 148014 w 407862"/>
                <a:gd name="connsiteY41" fmla="*/ 371681 h 2588607"/>
                <a:gd name="connsiteX42" fmla="*/ 134857 w 407862"/>
                <a:gd name="connsiteY42" fmla="*/ 312475 h 2588607"/>
                <a:gd name="connsiteX43" fmla="*/ 124990 w 407862"/>
                <a:gd name="connsiteY43" fmla="*/ 276294 h 2588607"/>
                <a:gd name="connsiteX44" fmla="*/ 108544 w 407862"/>
                <a:gd name="connsiteY44" fmla="*/ 220377 h 2588607"/>
                <a:gd name="connsiteX45" fmla="*/ 88809 w 407862"/>
                <a:gd name="connsiteY45" fmla="*/ 174328 h 2588607"/>
                <a:gd name="connsiteX46" fmla="*/ 65784 w 407862"/>
                <a:gd name="connsiteY46" fmla="*/ 128279 h 2588607"/>
                <a:gd name="connsiteX47" fmla="*/ 42760 w 407862"/>
                <a:gd name="connsiteY47" fmla="*/ 95387 h 2588607"/>
                <a:gd name="connsiteX48" fmla="*/ 26314 w 407862"/>
                <a:gd name="connsiteY48" fmla="*/ 72363 h 2588607"/>
                <a:gd name="connsiteX49" fmla="*/ 9868 w 407862"/>
                <a:gd name="connsiteY49" fmla="*/ 52627 h 2588607"/>
                <a:gd name="connsiteX50" fmla="*/ 3289 w 407862"/>
                <a:gd name="connsiteY50" fmla="*/ 42760 h 2588607"/>
                <a:gd name="connsiteX51" fmla="*/ 0 w 407862"/>
                <a:gd name="connsiteY51" fmla="*/ 29603 h 2588607"/>
                <a:gd name="connsiteX52" fmla="*/ 0 w 407862"/>
                <a:gd name="connsiteY52" fmla="*/ 16446 h 2588607"/>
                <a:gd name="connsiteX53" fmla="*/ 3289 w 407862"/>
                <a:gd name="connsiteY53" fmla="*/ 6579 h 2588607"/>
                <a:gd name="connsiteX54" fmla="*/ 13157 w 407862"/>
                <a:gd name="connsiteY54" fmla="*/ 0 h 2588607"/>
                <a:gd name="connsiteX55" fmla="*/ 52627 w 407862"/>
                <a:gd name="connsiteY55" fmla="*/ 6579 h 2588607"/>
                <a:gd name="connsiteX56" fmla="*/ 226955 w 407862"/>
                <a:gd name="connsiteY56" fmla="*/ 52627 h 2588607"/>
                <a:gd name="connsiteX57" fmla="*/ 378259 w 407862"/>
                <a:gd name="connsiteY57" fmla="*/ 95387 h 2588607"/>
                <a:gd name="connsiteX58" fmla="*/ 407862 w 407862"/>
                <a:gd name="connsiteY58" fmla="*/ 249980 h 2588607"/>
                <a:gd name="connsiteX59" fmla="*/ 407862 w 407862"/>
                <a:gd name="connsiteY59" fmla="*/ 447333 h 2588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07862" h="2588607">
                  <a:moveTo>
                    <a:pt x="407862" y="447333"/>
                  </a:moveTo>
                  <a:lnTo>
                    <a:pt x="407862" y="753229"/>
                  </a:lnTo>
                  <a:lnTo>
                    <a:pt x="407862" y="976895"/>
                  </a:lnTo>
                  <a:cubicBezTo>
                    <a:pt x="406766" y="1019655"/>
                    <a:pt x="405669" y="1062414"/>
                    <a:pt x="404573" y="1105174"/>
                  </a:cubicBezTo>
                  <a:lnTo>
                    <a:pt x="404573" y="1282792"/>
                  </a:lnTo>
                  <a:lnTo>
                    <a:pt x="394705" y="1480144"/>
                  </a:lnTo>
                  <a:lnTo>
                    <a:pt x="381548" y="1746570"/>
                  </a:lnTo>
                  <a:lnTo>
                    <a:pt x="368391" y="2019574"/>
                  </a:lnTo>
                  <a:lnTo>
                    <a:pt x="361813" y="2170878"/>
                  </a:lnTo>
                  <a:lnTo>
                    <a:pt x="361813" y="2332049"/>
                  </a:lnTo>
                  <a:lnTo>
                    <a:pt x="355234" y="2391255"/>
                  </a:lnTo>
                  <a:lnTo>
                    <a:pt x="338788" y="2470196"/>
                  </a:lnTo>
                  <a:lnTo>
                    <a:pt x="319053" y="2529402"/>
                  </a:lnTo>
                  <a:lnTo>
                    <a:pt x="302607" y="2565583"/>
                  </a:lnTo>
                  <a:lnTo>
                    <a:pt x="282872" y="2582029"/>
                  </a:lnTo>
                  <a:lnTo>
                    <a:pt x="259847" y="2588607"/>
                  </a:lnTo>
                  <a:lnTo>
                    <a:pt x="246691" y="2588607"/>
                  </a:lnTo>
                  <a:lnTo>
                    <a:pt x="220377" y="2582029"/>
                  </a:lnTo>
                  <a:lnTo>
                    <a:pt x="200642" y="2572161"/>
                  </a:lnTo>
                  <a:lnTo>
                    <a:pt x="184196" y="2552426"/>
                  </a:lnTo>
                  <a:lnTo>
                    <a:pt x="154593" y="2493220"/>
                  </a:lnTo>
                  <a:lnTo>
                    <a:pt x="131568" y="2437304"/>
                  </a:lnTo>
                  <a:lnTo>
                    <a:pt x="115122" y="2378098"/>
                  </a:lnTo>
                  <a:lnTo>
                    <a:pt x="101965" y="2309025"/>
                  </a:lnTo>
                  <a:lnTo>
                    <a:pt x="92098" y="2266265"/>
                  </a:lnTo>
                  <a:lnTo>
                    <a:pt x="101965" y="2207059"/>
                  </a:lnTo>
                  <a:lnTo>
                    <a:pt x="124990" y="2065623"/>
                  </a:lnTo>
                  <a:lnTo>
                    <a:pt x="138147" y="1963658"/>
                  </a:lnTo>
                  <a:lnTo>
                    <a:pt x="154593" y="1848535"/>
                  </a:lnTo>
                  <a:lnTo>
                    <a:pt x="161171" y="1789330"/>
                  </a:lnTo>
                  <a:lnTo>
                    <a:pt x="167750" y="1664340"/>
                  </a:lnTo>
                  <a:lnTo>
                    <a:pt x="177617" y="1493301"/>
                  </a:lnTo>
                  <a:cubicBezTo>
                    <a:pt x="178713" y="1441770"/>
                    <a:pt x="179810" y="1390239"/>
                    <a:pt x="180906" y="1338708"/>
                  </a:cubicBezTo>
                  <a:cubicBezTo>
                    <a:pt x="182003" y="1292659"/>
                    <a:pt x="183099" y="1246610"/>
                    <a:pt x="184196" y="1200561"/>
                  </a:cubicBezTo>
                  <a:lnTo>
                    <a:pt x="184196" y="1092017"/>
                  </a:lnTo>
                  <a:cubicBezTo>
                    <a:pt x="183099" y="1048161"/>
                    <a:pt x="182003" y="1004305"/>
                    <a:pt x="180906" y="960449"/>
                  </a:cubicBezTo>
                  <a:cubicBezTo>
                    <a:pt x="179810" y="914400"/>
                    <a:pt x="178713" y="868351"/>
                    <a:pt x="177617" y="822302"/>
                  </a:cubicBezTo>
                  <a:cubicBezTo>
                    <a:pt x="176521" y="785024"/>
                    <a:pt x="175424" y="747747"/>
                    <a:pt x="174328" y="710469"/>
                  </a:cubicBezTo>
                  <a:lnTo>
                    <a:pt x="167750" y="624950"/>
                  </a:lnTo>
                  <a:lnTo>
                    <a:pt x="161171" y="503249"/>
                  </a:lnTo>
                  <a:lnTo>
                    <a:pt x="157882" y="447333"/>
                  </a:lnTo>
                  <a:lnTo>
                    <a:pt x="148014" y="371681"/>
                  </a:lnTo>
                  <a:lnTo>
                    <a:pt x="134857" y="312475"/>
                  </a:lnTo>
                  <a:lnTo>
                    <a:pt x="124990" y="276294"/>
                  </a:lnTo>
                  <a:lnTo>
                    <a:pt x="108544" y="220377"/>
                  </a:lnTo>
                  <a:lnTo>
                    <a:pt x="88809" y="174328"/>
                  </a:lnTo>
                  <a:lnTo>
                    <a:pt x="65784" y="128279"/>
                  </a:lnTo>
                  <a:lnTo>
                    <a:pt x="42760" y="95387"/>
                  </a:lnTo>
                  <a:lnTo>
                    <a:pt x="26314" y="72363"/>
                  </a:lnTo>
                  <a:lnTo>
                    <a:pt x="9868" y="52627"/>
                  </a:lnTo>
                  <a:lnTo>
                    <a:pt x="3289" y="42760"/>
                  </a:lnTo>
                  <a:lnTo>
                    <a:pt x="0" y="29603"/>
                  </a:lnTo>
                  <a:lnTo>
                    <a:pt x="0" y="16446"/>
                  </a:lnTo>
                  <a:lnTo>
                    <a:pt x="3289" y="6579"/>
                  </a:lnTo>
                  <a:lnTo>
                    <a:pt x="13157" y="0"/>
                  </a:lnTo>
                  <a:lnTo>
                    <a:pt x="52627" y="6579"/>
                  </a:lnTo>
                  <a:lnTo>
                    <a:pt x="226955" y="52627"/>
                  </a:lnTo>
                  <a:lnTo>
                    <a:pt x="378259" y="95387"/>
                  </a:lnTo>
                  <a:lnTo>
                    <a:pt x="407862" y="249980"/>
                  </a:lnTo>
                  <a:lnTo>
                    <a:pt x="407862" y="44733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04">
              <a:extLst>
                <a:ext uri="{FF2B5EF4-FFF2-40B4-BE49-F238E27FC236}">
                  <a16:creationId xmlns:a16="http://schemas.microsoft.com/office/drawing/2014/main" id="{70B8A46A-CFE1-482C-8383-48145DB84F95}"/>
                </a:ext>
              </a:extLst>
            </p:cNvPr>
            <p:cNvSpPr/>
            <p:nvPr/>
          </p:nvSpPr>
          <p:spPr>
            <a:xfrm>
              <a:off x="3014663" y="2306638"/>
              <a:ext cx="1243012" cy="2571750"/>
            </a:xfrm>
            <a:custGeom>
              <a:avLst/>
              <a:gdLst>
                <a:gd name="connsiteX0" fmla="*/ 628238 w 1243320"/>
                <a:gd name="connsiteY0" fmla="*/ 233533 h 2572161"/>
                <a:gd name="connsiteX1" fmla="*/ 404572 w 1243320"/>
                <a:gd name="connsiteY1" fmla="*/ 266426 h 2572161"/>
                <a:gd name="connsiteX2" fmla="*/ 236823 w 1243320"/>
                <a:gd name="connsiteY2" fmla="*/ 292739 h 2572161"/>
                <a:gd name="connsiteX3" fmla="*/ 52627 w 1243320"/>
                <a:gd name="connsiteY3" fmla="*/ 322342 h 2572161"/>
                <a:gd name="connsiteX4" fmla="*/ 26313 w 1243320"/>
                <a:gd name="connsiteY4" fmla="*/ 322342 h 2572161"/>
                <a:gd name="connsiteX5" fmla="*/ 0 w 1243320"/>
                <a:gd name="connsiteY5" fmla="*/ 118411 h 2572161"/>
                <a:gd name="connsiteX6" fmla="*/ 75651 w 1243320"/>
                <a:gd name="connsiteY6" fmla="*/ 134857 h 2572161"/>
                <a:gd name="connsiteX7" fmla="*/ 148014 w 1243320"/>
                <a:gd name="connsiteY7" fmla="*/ 134857 h 2572161"/>
                <a:gd name="connsiteX8" fmla="*/ 246690 w 1243320"/>
                <a:gd name="connsiteY8" fmla="*/ 134857 h 2572161"/>
                <a:gd name="connsiteX9" fmla="*/ 355234 w 1243320"/>
                <a:gd name="connsiteY9" fmla="*/ 128279 h 2572161"/>
                <a:gd name="connsiteX10" fmla="*/ 480224 w 1243320"/>
                <a:gd name="connsiteY10" fmla="*/ 115122 h 2572161"/>
                <a:gd name="connsiteX11" fmla="*/ 555876 w 1243320"/>
                <a:gd name="connsiteY11" fmla="*/ 105254 h 2572161"/>
                <a:gd name="connsiteX12" fmla="*/ 641395 w 1243320"/>
                <a:gd name="connsiteY12" fmla="*/ 88808 h 2572161"/>
                <a:gd name="connsiteX13" fmla="*/ 700601 w 1243320"/>
                <a:gd name="connsiteY13" fmla="*/ 75651 h 2572161"/>
                <a:gd name="connsiteX14" fmla="*/ 736782 w 1243320"/>
                <a:gd name="connsiteY14" fmla="*/ 62495 h 2572161"/>
                <a:gd name="connsiteX15" fmla="*/ 786120 w 1243320"/>
                <a:gd name="connsiteY15" fmla="*/ 39470 h 2572161"/>
                <a:gd name="connsiteX16" fmla="*/ 842037 w 1243320"/>
                <a:gd name="connsiteY16" fmla="*/ 16446 h 2572161"/>
                <a:gd name="connsiteX17" fmla="*/ 888086 w 1243320"/>
                <a:gd name="connsiteY17" fmla="*/ 3289 h 2572161"/>
                <a:gd name="connsiteX18" fmla="*/ 920978 w 1243320"/>
                <a:gd name="connsiteY18" fmla="*/ 0 h 2572161"/>
                <a:gd name="connsiteX19" fmla="*/ 937424 w 1243320"/>
                <a:gd name="connsiteY19" fmla="*/ 0 h 2572161"/>
                <a:gd name="connsiteX20" fmla="*/ 963738 w 1243320"/>
                <a:gd name="connsiteY20" fmla="*/ 13156 h 2572161"/>
                <a:gd name="connsiteX21" fmla="*/ 1052546 w 1243320"/>
                <a:gd name="connsiteY21" fmla="*/ 65784 h 2572161"/>
                <a:gd name="connsiteX22" fmla="*/ 1131487 w 1243320"/>
                <a:gd name="connsiteY22" fmla="*/ 111833 h 2572161"/>
                <a:gd name="connsiteX23" fmla="*/ 1177536 w 1243320"/>
                <a:gd name="connsiteY23" fmla="*/ 138146 h 2572161"/>
                <a:gd name="connsiteX24" fmla="*/ 1203850 w 1243320"/>
                <a:gd name="connsiteY24" fmla="*/ 157882 h 2572161"/>
                <a:gd name="connsiteX25" fmla="*/ 1220296 w 1243320"/>
                <a:gd name="connsiteY25" fmla="*/ 174328 h 2572161"/>
                <a:gd name="connsiteX26" fmla="*/ 1230164 w 1243320"/>
                <a:gd name="connsiteY26" fmla="*/ 190774 h 2572161"/>
                <a:gd name="connsiteX27" fmla="*/ 1240031 w 1243320"/>
                <a:gd name="connsiteY27" fmla="*/ 210509 h 2572161"/>
                <a:gd name="connsiteX28" fmla="*/ 1243320 w 1243320"/>
                <a:gd name="connsiteY28" fmla="*/ 226955 h 2572161"/>
                <a:gd name="connsiteX29" fmla="*/ 1243320 w 1243320"/>
                <a:gd name="connsiteY29" fmla="*/ 243401 h 2572161"/>
                <a:gd name="connsiteX30" fmla="*/ 1236742 w 1243320"/>
                <a:gd name="connsiteY30" fmla="*/ 273004 h 2572161"/>
                <a:gd name="connsiteX31" fmla="*/ 1223585 w 1243320"/>
                <a:gd name="connsiteY31" fmla="*/ 296028 h 2572161"/>
                <a:gd name="connsiteX32" fmla="*/ 1203850 w 1243320"/>
                <a:gd name="connsiteY32" fmla="*/ 322342 h 2572161"/>
                <a:gd name="connsiteX33" fmla="*/ 1190693 w 1243320"/>
                <a:gd name="connsiteY33" fmla="*/ 342077 h 2572161"/>
                <a:gd name="connsiteX34" fmla="*/ 1177536 w 1243320"/>
                <a:gd name="connsiteY34" fmla="*/ 374969 h 2572161"/>
                <a:gd name="connsiteX35" fmla="*/ 1170958 w 1243320"/>
                <a:gd name="connsiteY35" fmla="*/ 411151 h 2572161"/>
                <a:gd name="connsiteX36" fmla="*/ 1164379 w 1243320"/>
                <a:gd name="connsiteY36" fmla="*/ 615082 h 2572161"/>
                <a:gd name="connsiteX37" fmla="*/ 1154512 w 1243320"/>
                <a:gd name="connsiteY37" fmla="*/ 845326 h 2572161"/>
                <a:gd name="connsiteX38" fmla="*/ 1147933 w 1243320"/>
                <a:gd name="connsiteY38" fmla="*/ 1065703 h 2572161"/>
                <a:gd name="connsiteX39" fmla="*/ 1134776 w 1243320"/>
                <a:gd name="connsiteY39" fmla="*/ 1437384 h 2572161"/>
                <a:gd name="connsiteX40" fmla="*/ 1121620 w 1243320"/>
                <a:gd name="connsiteY40" fmla="*/ 1845246 h 2572161"/>
                <a:gd name="connsiteX41" fmla="*/ 1111752 w 1243320"/>
                <a:gd name="connsiteY41" fmla="*/ 2147853 h 2572161"/>
                <a:gd name="connsiteX42" fmla="*/ 1105174 w 1243320"/>
                <a:gd name="connsiteY42" fmla="*/ 2341916 h 2572161"/>
                <a:gd name="connsiteX43" fmla="*/ 1105174 w 1243320"/>
                <a:gd name="connsiteY43" fmla="*/ 2391254 h 2572161"/>
                <a:gd name="connsiteX44" fmla="*/ 1088728 w 1243320"/>
                <a:gd name="connsiteY44" fmla="*/ 2443882 h 2572161"/>
                <a:gd name="connsiteX45" fmla="*/ 1065703 w 1243320"/>
                <a:gd name="connsiteY45" fmla="*/ 2529401 h 2572161"/>
                <a:gd name="connsiteX46" fmla="*/ 1059125 w 1243320"/>
                <a:gd name="connsiteY46" fmla="*/ 2545847 h 2572161"/>
                <a:gd name="connsiteX47" fmla="*/ 1042679 w 1243320"/>
                <a:gd name="connsiteY47" fmla="*/ 2555715 h 2572161"/>
                <a:gd name="connsiteX48" fmla="*/ 1013076 w 1243320"/>
                <a:gd name="connsiteY48" fmla="*/ 2565582 h 2572161"/>
                <a:gd name="connsiteX49" fmla="*/ 986762 w 1243320"/>
                <a:gd name="connsiteY49" fmla="*/ 2572161 h 2572161"/>
                <a:gd name="connsiteX50" fmla="*/ 973605 w 1243320"/>
                <a:gd name="connsiteY50" fmla="*/ 2572161 h 2572161"/>
                <a:gd name="connsiteX51" fmla="*/ 953870 w 1243320"/>
                <a:gd name="connsiteY51" fmla="*/ 2568872 h 2572161"/>
                <a:gd name="connsiteX52" fmla="*/ 930846 w 1243320"/>
                <a:gd name="connsiteY52" fmla="*/ 2555715 h 2572161"/>
                <a:gd name="connsiteX53" fmla="*/ 917689 w 1243320"/>
                <a:gd name="connsiteY53" fmla="*/ 2542558 h 2572161"/>
                <a:gd name="connsiteX54" fmla="*/ 901243 w 1243320"/>
                <a:gd name="connsiteY54" fmla="*/ 2519533 h 2572161"/>
                <a:gd name="connsiteX55" fmla="*/ 884797 w 1243320"/>
                <a:gd name="connsiteY55" fmla="*/ 2483352 h 2572161"/>
                <a:gd name="connsiteX56" fmla="*/ 874929 w 1243320"/>
                <a:gd name="connsiteY56" fmla="*/ 2450460 h 2572161"/>
                <a:gd name="connsiteX57" fmla="*/ 865061 w 1243320"/>
                <a:gd name="connsiteY57" fmla="*/ 2414279 h 2572161"/>
                <a:gd name="connsiteX58" fmla="*/ 858483 w 1243320"/>
                <a:gd name="connsiteY58" fmla="*/ 2358362 h 2572161"/>
                <a:gd name="connsiteX59" fmla="*/ 855194 w 1243320"/>
                <a:gd name="connsiteY59" fmla="*/ 2292578 h 2572161"/>
                <a:gd name="connsiteX60" fmla="*/ 855194 w 1243320"/>
                <a:gd name="connsiteY60" fmla="*/ 2256397 h 2572161"/>
                <a:gd name="connsiteX61" fmla="*/ 878218 w 1243320"/>
                <a:gd name="connsiteY61" fmla="*/ 2098515 h 2572161"/>
                <a:gd name="connsiteX62" fmla="*/ 878218 w 1243320"/>
                <a:gd name="connsiteY62" fmla="*/ 1973525 h 2572161"/>
                <a:gd name="connsiteX63" fmla="*/ 878218 w 1243320"/>
                <a:gd name="connsiteY63" fmla="*/ 1739991 h 2572161"/>
                <a:gd name="connsiteX64" fmla="*/ 878218 w 1243320"/>
                <a:gd name="connsiteY64" fmla="*/ 1582109 h 2572161"/>
                <a:gd name="connsiteX65" fmla="*/ 878218 w 1243320"/>
                <a:gd name="connsiteY65" fmla="*/ 1430805 h 2572161"/>
                <a:gd name="connsiteX66" fmla="*/ 878218 w 1243320"/>
                <a:gd name="connsiteY66" fmla="*/ 1161090 h 2572161"/>
                <a:gd name="connsiteX67" fmla="*/ 878218 w 1243320"/>
                <a:gd name="connsiteY67" fmla="*/ 983473 h 2572161"/>
                <a:gd name="connsiteX68" fmla="*/ 888086 w 1243320"/>
                <a:gd name="connsiteY68" fmla="*/ 776253 h 2572161"/>
                <a:gd name="connsiteX69" fmla="*/ 891375 w 1243320"/>
                <a:gd name="connsiteY69" fmla="*/ 634817 h 2572161"/>
                <a:gd name="connsiteX70" fmla="*/ 897953 w 1243320"/>
                <a:gd name="connsiteY70" fmla="*/ 404572 h 2572161"/>
                <a:gd name="connsiteX71" fmla="*/ 901243 w 1243320"/>
                <a:gd name="connsiteY71" fmla="*/ 305896 h 2572161"/>
                <a:gd name="connsiteX72" fmla="*/ 901243 w 1243320"/>
                <a:gd name="connsiteY72" fmla="*/ 276293 h 2572161"/>
                <a:gd name="connsiteX73" fmla="*/ 897953 w 1243320"/>
                <a:gd name="connsiteY73" fmla="*/ 253269 h 2572161"/>
                <a:gd name="connsiteX74" fmla="*/ 888086 w 1243320"/>
                <a:gd name="connsiteY74" fmla="*/ 233533 h 2572161"/>
                <a:gd name="connsiteX75" fmla="*/ 874929 w 1243320"/>
                <a:gd name="connsiteY75" fmla="*/ 220377 h 2572161"/>
                <a:gd name="connsiteX76" fmla="*/ 845326 w 1243320"/>
                <a:gd name="connsiteY76" fmla="*/ 207220 h 2572161"/>
                <a:gd name="connsiteX77" fmla="*/ 825591 w 1243320"/>
                <a:gd name="connsiteY77" fmla="*/ 203931 h 2572161"/>
                <a:gd name="connsiteX78" fmla="*/ 763096 w 1243320"/>
                <a:gd name="connsiteY78" fmla="*/ 210509 h 2572161"/>
                <a:gd name="connsiteX79" fmla="*/ 628238 w 1243320"/>
                <a:gd name="connsiteY79" fmla="*/ 233533 h 2572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243320" h="2572161">
                  <a:moveTo>
                    <a:pt x="628238" y="233533"/>
                  </a:moveTo>
                  <a:lnTo>
                    <a:pt x="404572" y="266426"/>
                  </a:lnTo>
                  <a:lnTo>
                    <a:pt x="236823" y="292739"/>
                  </a:lnTo>
                  <a:lnTo>
                    <a:pt x="52627" y="322342"/>
                  </a:lnTo>
                  <a:lnTo>
                    <a:pt x="26313" y="322342"/>
                  </a:lnTo>
                  <a:lnTo>
                    <a:pt x="0" y="118411"/>
                  </a:lnTo>
                  <a:lnTo>
                    <a:pt x="75651" y="134857"/>
                  </a:lnTo>
                  <a:lnTo>
                    <a:pt x="148014" y="134857"/>
                  </a:lnTo>
                  <a:lnTo>
                    <a:pt x="246690" y="134857"/>
                  </a:lnTo>
                  <a:lnTo>
                    <a:pt x="355234" y="128279"/>
                  </a:lnTo>
                  <a:lnTo>
                    <a:pt x="480224" y="115122"/>
                  </a:lnTo>
                  <a:lnTo>
                    <a:pt x="555876" y="105254"/>
                  </a:lnTo>
                  <a:lnTo>
                    <a:pt x="641395" y="88808"/>
                  </a:lnTo>
                  <a:lnTo>
                    <a:pt x="700601" y="75651"/>
                  </a:lnTo>
                  <a:lnTo>
                    <a:pt x="736782" y="62495"/>
                  </a:lnTo>
                  <a:lnTo>
                    <a:pt x="786120" y="39470"/>
                  </a:lnTo>
                  <a:lnTo>
                    <a:pt x="842037" y="16446"/>
                  </a:lnTo>
                  <a:lnTo>
                    <a:pt x="888086" y="3289"/>
                  </a:lnTo>
                  <a:lnTo>
                    <a:pt x="920978" y="0"/>
                  </a:lnTo>
                  <a:lnTo>
                    <a:pt x="937424" y="0"/>
                  </a:lnTo>
                  <a:lnTo>
                    <a:pt x="963738" y="13156"/>
                  </a:lnTo>
                  <a:lnTo>
                    <a:pt x="1052546" y="65784"/>
                  </a:lnTo>
                  <a:lnTo>
                    <a:pt x="1131487" y="111833"/>
                  </a:lnTo>
                  <a:lnTo>
                    <a:pt x="1177536" y="138146"/>
                  </a:lnTo>
                  <a:lnTo>
                    <a:pt x="1203850" y="157882"/>
                  </a:lnTo>
                  <a:lnTo>
                    <a:pt x="1220296" y="174328"/>
                  </a:lnTo>
                  <a:lnTo>
                    <a:pt x="1230164" y="190774"/>
                  </a:lnTo>
                  <a:lnTo>
                    <a:pt x="1240031" y="210509"/>
                  </a:lnTo>
                  <a:lnTo>
                    <a:pt x="1243320" y="226955"/>
                  </a:lnTo>
                  <a:lnTo>
                    <a:pt x="1243320" y="243401"/>
                  </a:lnTo>
                  <a:lnTo>
                    <a:pt x="1236742" y="273004"/>
                  </a:lnTo>
                  <a:lnTo>
                    <a:pt x="1223585" y="296028"/>
                  </a:lnTo>
                  <a:lnTo>
                    <a:pt x="1203850" y="322342"/>
                  </a:lnTo>
                  <a:lnTo>
                    <a:pt x="1190693" y="342077"/>
                  </a:lnTo>
                  <a:lnTo>
                    <a:pt x="1177536" y="374969"/>
                  </a:lnTo>
                  <a:lnTo>
                    <a:pt x="1170958" y="411151"/>
                  </a:lnTo>
                  <a:lnTo>
                    <a:pt x="1164379" y="615082"/>
                  </a:lnTo>
                  <a:lnTo>
                    <a:pt x="1154512" y="845326"/>
                  </a:lnTo>
                  <a:lnTo>
                    <a:pt x="1147933" y="1065703"/>
                  </a:lnTo>
                  <a:lnTo>
                    <a:pt x="1134776" y="1437384"/>
                  </a:lnTo>
                  <a:lnTo>
                    <a:pt x="1121620" y="1845246"/>
                  </a:lnTo>
                  <a:lnTo>
                    <a:pt x="1111752" y="2147853"/>
                  </a:lnTo>
                  <a:lnTo>
                    <a:pt x="1105174" y="2341916"/>
                  </a:lnTo>
                  <a:lnTo>
                    <a:pt x="1105174" y="2391254"/>
                  </a:lnTo>
                  <a:lnTo>
                    <a:pt x="1088728" y="2443882"/>
                  </a:lnTo>
                  <a:lnTo>
                    <a:pt x="1065703" y="2529401"/>
                  </a:lnTo>
                  <a:lnTo>
                    <a:pt x="1059125" y="2545847"/>
                  </a:lnTo>
                  <a:lnTo>
                    <a:pt x="1042679" y="2555715"/>
                  </a:lnTo>
                  <a:lnTo>
                    <a:pt x="1013076" y="2565582"/>
                  </a:lnTo>
                  <a:lnTo>
                    <a:pt x="986762" y="2572161"/>
                  </a:lnTo>
                  <a:lnTo>
                    <a:pt x="973605" y="2572161"/>
                  </a:lnTo>
                  <a:lnTo>
                    <a:pt x="953870" y="2568872"/>
                  </a:lnTo>
                  <a:lnTo>
                    <a:pt x="930846" y="2555715"/>
                  </a:lnTo>
                  <a:lnTo>
                    <a:pt x="917689" y="2542558"/>
                  </a:lnTo>
                  <a:lnTo>
                    <a:pt x="901243" y="2519533"/>
                  </a:lnTo>
                  <a:lnTo>
                    <a:pt x="884797" y="2483352"/>
                  </a:lnTo>
                  <a:lnTo>
                    <a:pt x="874929" y="2450460"/>
                  </a:lnTo>
                  <a:lnTo>
                    <a:pt x="865061" y="2414279"/>
                  </a:lnTo>
                  <a:lnTo>
                    <a:pt x="858483" y="2358362"/>
                  </a:lnTo>
                  <a:lnTo>
                    <a:pt x="855194" y="2292578"/>
                  </a:lnTo>
                  <a:lnTo>
                    <a:pt x="855194" y="2256397"/>
                  </a:lnTo>
                  <a:lnTo>
                    <a:pt x="878218" y="2098515"/>
                  </a:lnTo>
                  <a:lnTo>
                    <a:pt x="878218" y="1973525"/>
                  </a:lnTo>
                  <a:lnTo>
                    <a:pt x="878218" y="1739991"/>
                  </a:lnTo>
                  <a:lnTo>
                    <a:pt x="878218" y="1582109"/>
                  </a:lnTo>
                  <a:lnTo>
                    <a:pt x="878218" y="1430805"/>
                  </a:lnTo>
                  <a:lnTo>
                    <a:pt x="878218" y="1161090"/>
                  </a:lnTo>
                  <a:lnTo>
                    <a:pt x="878218" y="983473"/>
                  </a:lnTo>
                  <a:lnTo>
                    <a:pt x="888086" y="776253"/>
                  </a:lnTo>
                  <a:cubicBezTo>
                    <a:pt x="889182" y="729108"/>
                    <a:pt x="890279" y="681962"/>
                    <a:pt x="891375" y="634817"/>
                  </a:cubicBezTo>
                  <a:lnTo>
                    <a:pt x="897953" y="404572"/>
                  </a:lnTo>
                  <a:lnTo>
                    <a:pt x="901243" y="305896"/>
                  </a:lnTo>
                  <a:lnTo>
                    <a:pt x="901243" y="276293"/>
                  </a:lnTo>
                  <a:lnTo>
                    <a:pt x="897953" y="253269"/>
                  </a:lnTo>
                  <a:lnTo>
                    <a:pt x="888086" y="233533"/>
                  </a:lnTo>
                  <a:lnTo>
                    <a:pt x="874929" y="220377"/>
                  </a:lnTo>
                  <a:lnTo>
                    <a:pt x="845326" y="207220"/>
                  </a:lnTo>
                  <a:lnTo>
                    <a:pt x="825591" y="203931"/>
                  </a:lnTo>
                  <a:lnTo>
                    <a:pt x="763096" y="210509"/>
                  </a:lnTo>
                  <a:lnTo>
                    <a:pt x="628238" y="23353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05">
              <a:extLst>
                <a:ext uri="{FF2B5EF4-FFF2-40B4-BE49-F238E27FC236}">
                  <a16:creationId xmlns:a16="http://schemas.microsoft.com/office/drawing/2014/main" id="{CB07D5F7-241F-4E21-9CEA-14D1706FDCAB}"/>
                </a:ext>
              </a:extLst>
            </p:cNvPr>
            <p:cNvSpPr/>
            <p:nvPr/>
          </p:nvSpPr>
          <p:spPr>
            <a:xfrm>
              <a:off x="3049588" y="3305175"/>
              <a:ext cx="904875" cy="303213"/>
            </a:xfrm>
            <a:custGeom>
              <a:avLst/>
              <a:gdLst>
                <a:gd name="connsiteX0" fmla="*/ 745332 w 904875"/>
                <a:gd name="connsiteY0" fmla="*/ 23813 h 302419"/>
                <a:gd name="connsiteX1" fmla="*/ 492919 w 904875"/>
                <a:gd name="connsiteY1" fmla="*/ 59531 h 302419"/>
                <a:gd name="connsiteX2" fmla="*/ 278607 w 904875"/>
                <a:gd name="connsiteY2" fmla="*/ 88106 h 302419"/>
                <a:gd name="connsiteX3" fmla="*/ 0 w 904875"/>
                <a:gd name="connsiteY3" fmla="*/ 128588 h 302419"/>
                <a:gd name="connsiteX4" fmla="*/ 0 w 904875"/>
                <a:gd name="connsiteY4" fmla="*/ 302419 h 302419"/>
                <a:gd name="connsiteX5" fmla="*/ 142875 w 904875"/>
                <a:gd name="connsiteY5" fmla="*/ 285750 h 302419"/>
                <a:gd name="connsiteX6" fmla="*/ 347663 w 904875"/>
                <a:gd name="connsiteY6" fmla="*/ 257175 h 302419"/>
                <a:gd name="connsiteX7" fmla="*/ 542925 w 904875"/>
                <a:gd name="connsiteY7" fmla="*/ 228600 h 302419"/>
                <a:gd name="connsiteX8" fmla="*/ 764382 w 904875"/>
                <a:gd name="connsiteY8" fmla="*/ 197644 h 302419"/>
                <a:gd name="connsiteX9" fmla="*/ 904875 w 904875"/>
                <a:gd name="connsiteY9" fmla="*/ 180975 h 302419"/>
                <a:gd name="connsiteX10" fmla="*/ 902494 w 904875"/>
                <a:gd name="connsiteY10" fmla="*/ 0 h 302419"/>
                <a:gd name="connsiteX11" fmla="*/ 745332 w 904875"/>
                <a:gd name="connsiteY11" fmla="*/ 23813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4875" h="302419">
                  <a:moveTo>
                    <a:pt x="745332" y="23813"/>
                  </a:moveTo>
                  <a:lnTo>
                    <a:pt x="492919" y="59531"/>
                  </a:lnTo>
                  <a:lnTo>
                    <a:pt x="278607" y="88106"/>
                  </a:lnTo>
                  <a:lnTo>
                    <a:pt x="0" y="128588"/>
                  </a:lnTo>
                  <a:lnTo>
                    <a:pt x="0" y="302419"/>
                  </a:lnTo>
                  <a:lnTo>
                    <a:pt x="142875" y="285750"/>
                  </a:lnTo>
                  <a:lnTo>
                    <a:pt x="347663" y="257175"/>
                  </a:lnTo>
                  <a:lnTo>
                    <a:pt x="542925" y="228600"/>
                  </a:lnTo>
                  <a:lnTo>
                    <a:pt x="764382" y="197644"/>
                  </a:lnTo>
                  <a:lnTo>
                    <a:pt x="904875" y="180975"/>
                  </a:lnTo>
                  <a:cubicBezTo>
                    <a:pt x="904081" y="120650"/>
                    <a:pt x="903288" y="60325"/>
                    <a:pt x="902494" y="0"/>
                  </a:cubicBezTo>
                  <a:lnTo>
                    <a:pt x="745332" y="2381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06">
              <a:extLst>
                <a:ext uri="{FF2B5EF4-FFF2-40B4-BE49-F238E27FC236}">
                  <a16:creationId xmlns:a16="http://schemas.microsoft.com/office/drawing/2014/main" id="{771F47CD-5116-4C29-A14B-580723ED1BF5}"/>
                </a:ext>
              </a:extLst>
            </p:cNvPr>
            <p:cNvSpPr/>
            <p:nvPr/>
          </p:nvSpPr>
          <p:spPr>
            <a:xfrm>
              <a:off x="3005138" y="4373563"/>
              <a:ext cx="968375" cy="336550"/>
            </a:xfrm>
            <a:custGeom>
              <a:avLst/>
              <a:gdLst>
                <a:gd name="connsiteX0" fmla="*/ 661987 w 969168"/>
                <a:gd name="connsiteY0" fmla="*/ 47625 h 335757"/>
                <a:gd name="connsiteX1" fmla="*/ 809625 w 969168"/>
                <a:gd name="connsiteY1" fmla="*/ 23813 h 335757"/>
                <a:gd name="connsiteX2" fmla="*/ 969168 w 969168"/>
                <a:gd name="connsiteY2" fmla="*/ 0 h 335757"/>
                <a:gd name="connsiteX3" fmla="*/ 957262 w 969168"/>
                <a:gd name="connsiteY3" fmla="*/ 204788 h 335757"/>
                <a:gd name="connsiteX4" fmla="*/ 809625 w 969168"/>
                <a:gd name="connsiteY4" fmla="*/ 216694 h 335757"/>
                <a:gd name="connsiteX5" fmla="*/ 683418 w 969168"/>
                <a:gd name="connsiteY5" fmla="*/ 228600 h 335757"/>
                <a:gd name="connsiteX6" fmla="*/ 547687 w 969168"/>
                <a:gd name="connsiteY6" fmla="*/ 245269 h 335757"/>
                <a:gd name="connsiteX7" fmla="*/ 402431 w 969168"/>
                <a:gd name="connsiteY7" fmla="*/ 264319 h 335757"/>
                <a:gd name="connsiteX8" fmla="*/ 261937 w 969168"/>
                <a:gd name="connsiteY8" fmla="*/ 285750 h 335757"/>
                <a:gd name="connsiteX9" fmla="*/ 152400 w 969168"/>
                <a:gd name="connsiteY9" fmla="*/ 304800 h 335757"/>
                <a:gd name="connsiteX10" fmla="*/ 0 w 969168"/>
                <a:gd name="connsiteY10" fmla="*/ 335757 h 335757"/>
                <a:gd name="connsiteX11" fmla="*/ 0 w 969168"/>
                <a:gd name="connsiteY11" fmla="*/ 130969 h 335757"/>
                <a:gd name="connsiteX12" fmla="*/ 238125 w 969168"/>
                <a:gd name="connsiteY12" fmla="*/ 102394 h 335757"/>
                <a:gd name="connsiteX13" fmla="*/ 407193 w 969168"/>
                <a:gd name="connsiteY13" fmla="*/ 80963 h 335757"/>
                <a:gd name="connsiteX14" fmla="*/ 661987 w 969168"/>
                <a:gd name="connsiteY14" fmla="*/ 47625 h 33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9168" h="335757">
                  <a:moveTo>
                    <a:pt x="661987" y="47625"/>
                  </a:moveTo>
                  <a:lnTo>
                    <a:pt x="809625" y="23813"/>
                  </a:lnTo>
                  <a:lnTo>
                    <a:pt x="969168" y="0"/>
                  </a:lnTo>
                  <a:lnTo>
                    <a:pt x="957262" y="204788"/>
                  </a:lnTo>
                  <a:lnTo>
                    <a:pt x="809625" y="216694"/>
                  </a:lnTo>
                  <a:lnTo>
                    <a:pt x="683418" y="228600"/>
                  </a:lnTo>
                  <a:lnTo>
                    <a:pt x="547687" y="245269"/>
                  </a:lnTo>
                  <a:lnTo>
                    <a:pt x="402431" y="264319"/>
                  </a:lnTo>
                  <a:lnTo>
                    <a:pt x="261937" y="285750"/>
                  </a:lnTo>
                  <a:lnTo>
                    <a:pt x="152400" y="304800"/>
                  </a:lnTo>
                  <a:lnTo>
                    <a:pt x="0" y="335757"/>
                  </a:lnTo>
                  <a:lnTo>
                    <a:pt x="0" y="130969"/>
                  </a:lnTo>
                  <a:lnTo>
                    <a:pt x="238125" y="102394"/>
                  </a:lnTo>
                  <a:lnTo>
                    <a:pt x="407193" y="80963"/>
                  </a:lnTo>
                  <a:lnTo>
                    <a:pt x="661987" y="476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07">
              <a:extLst>
                <a:ext uri="{FF2B5EF4-FFF2-40B4-BE49-F238E27FC236}">
                  <a16:creationId xmlns:a16="http://schemas.microsoft.com/office/drawing/2014/main" id="{9C810FDC-9AC7-4C5F-8EAE-AAB36FEA6C40}"/>
                </a:ext>
              </a:extLst>
            </p:cNvPr>
            <p:cNvSpPr/>
            <p:nvPr/>
          </p:nvSpPr>
          <p:spPr>
            <a:xfrm>
              <a:off x="4529138" y="1636713"/>
              <a:ext cx="2014537" cy="741362"/>
            </a:xfrm>
            <a:custGeom>
              <a:avLst/>
              <a:gdLst>
                <a:gd name="connsiteX0" fmla="*/ 1671638 w 2014538"/>
                <a:gd name="connsiteY0" fmla="*/ 388144 h 740569"/>
                <a:gd name="connsiteX1" fmla="*/ 1512094 w 2014538"/>
                <a:gd name="connsiteY1" fmla="*/ 440532 h 740569"/>
                <a:gd name="connsiteX2" fmla="*/ 1421606 w 2014538"/>
                <a:gd name="connsiteY2" fmla="*/ 471488 h 740569"/>
                <a:gd name="connsiteX3" fmla="*/ 1309688 w 2014538"/>
                <a:gd name="connsiteY3" fmla="*/ 509588 h 740569"/>
                <a:gd name="connsiteX4" fmla="*/ 1190625 w 2014538"/>
                <a:gd name="connsiteY4" fmla="*/ 550069 h 740569"/>
                <a:gd name="connsiteX5" fmla="*/ 1059656 w 2014538"/>
                <a:gd name="connsiteY5" fmla="*/ 592932 h 740569"/>
                <a:gd name="connsiteX6" fmla="*/ 919163 w 2014538"/>
                <a:gd name="connsiteY6" fmla="*/ 638175 h 740569"/>
                <a:gd name="connsiteX7" fmla="*/ 795338 w 2014538"/>
                <a:gd name="connsiteY7" fmla="*/ 661988 h 740569"/>
                <a:gd name="connsiteX8" fmla="*/ 671513 w 2014538"/>
                <a:gd name="connsiteY8" fmla="*/ 685800 h 740569"/>
                <a:gd name="connsiteX9" fmla="*/ 557213 w 2014538"/>
                <a:gd name="connsiteY9" fmla="*/ 704850 h 740569"/>
                <a:gd name="connsiteX10" fmla="*/ 450056 w 2014538"/>
                <a:gd name="connsiteY10" fmla="*/ 719138 h 740569"/>
                <a:gd name="connsiteX11" fmla="*/ 381000 w 2014538"/>
                <a:gd name="connsiteY11" fmla="*/ 726282 h 740569"/>
                <a:gd name="connsiteX12" fmla="*/ 259556 w 2014538"/>
                <a:gd name="connsiteY12" fmla="*/ 735807 h 740569"/>
                <a:gd name="connsiteX13" fmla="*/ 102394 w 2014538"/>
                <a:gd name="connsiteY13" fmla="*/ 740569 h 740569"/>
                <a:gd name="connsiteX14" fmla="*/ 35719 w 2014538"/>
                <a:gd name="connsiteY14" fmla="*/ 740569 h 740569"/>
                <a:gd name="connsiteX15" fmla="*/ 14288 w 2014538"/>
                <a:gd name="connsiteY15" fmla="*/ 735807 h 740569"/>
                <a:gd name="connsiteX16" fmla="*/ 2381 w 2014538"/>
                <a:gd name="connsiteY16" fmla="*/ 726282 h 740569"/>
                <a:gd name="connsiteX17" fmla="*/ 0 w 2014538"/>
                <a:gd name="connsiteY17" fmla="*/ 716757 h 740569"/>
                <a:gd name="connsiteX18" fmla="*/ 7144 w 2014538"/>
                <a:gd name="connsiteY18" fmla="*/ 700088 h 740569"/>
                <a:gd name="connsiteX19" fmla="*/ 26194 w 2014538"/>
                <a:gd name="connsiteY19" fmla="*/ 681038 h 740569"/>
                <a:gd name="connsiteX20" fmla="*/ 50006 w 2014538"/>
                <a:gd name="connsiteY20" fmla="*/ 671513 h 740569"/>
                <a:gd name="connsiteX21" fmla="*/ 195263 w 2014538"/>
                <a:gd name="connsiteY21" fmla="*/ 642938 h 740569"/>
                <a:gd name="connsiteX22" fmla="*/ 419100 w 2014538"/>
                <a:gd name="connsiteY22" fmla="*/ 590550 h 740569"/>
                <a:gd name="connsiteX23" fmla="*/ 683419 w 2014538"/>
                <a:gd name="connsiteY23" fmla="*/ 516732 h 740569"/>
                <a:gd name="connsiteX24" fmla="*/ 883444 w 2014538"/>
                <a:gd name="connsiteY24" fmla="*/ 450057 h 740569"/>
                <a:gd name="connsiteX25" fmla="*/ 1078706 w 2014538"/>
                <a:gd name="connsiteY25" fmla="*/ 376238 h 740569"/>
                <a:gd name="connsiteX26" fmla="*/ 1214438 w 2014538"/>
                <a:gd name="connsiteY26" fmla="*/ 316707 h 740569"/>
                <a:gd name="connsiteX27" fmla="*/ 1347788 w 2014538"/>
                <a:gd name="connsiteY27" fmla="*/ 252413 h 740569"/>
                <a:gd name="connsiteX28" fmla="*/ 1459706 w 2014538"/>
                <a:gd name="connsiteY28" fmla="*/ 195263 h 740569"/>
                <a:gd name="connsiteX29" fmla="*/ 1481138 w 2014538"/>
                <a:gd name="connsiteY29" fmla="*/ 180975 h 740569"/>
                <a:gd name="connsiteX30" fmla="*/ 1493044 w 2014538"/>
                <a:gd name="connsiteY30" fmla="*/ 166688 h 740569"/>
                <a:gd name="connsiteX31" fmla="*/ 1502569 w 2014538"/>
                <a:gd name="connsiteY31" fmla="*/ 150019 h 740569"/>
                <a:gd name="connsiteX32" fmla="*/ 1504950 w 2014538"/>
                <a:gd name="connsiteY32" fmla="*/ 138113 h 740569"/>
                <a:gd name="connsiteX33" fmla="*/ 1504950 w 2014538"/>
                <a:gd name="connsiteY33" fmla="*/ 123825 h 740569"/>
                <a:gd name="connsiteX34" fmla="*/ 1497806 w 2014538"/>
                <a:gd name="connsiteY34" fmla="*/ 104775 h 740569"/>
                <a:gd name="connsiteX35" fmla="*/ 1481138 w 2014538"/>
                <a:gd name="connsiteY35" fmla="*/ 83344 h 740569"/>
                <a:gd name="connsiteX36" fmla="*/ 1454944 w 2014538"/>
                <a:gd name="connsiteY36" fmla="*/ 64294 h 740569"/>
                <a:gd name="connsiteX37" fmla="*/ 1440656 w 2014538"/>
                <a:gd name="connsiteY37" fmla="*/ 54769 h 740569"/>
                <a:gd name="connsiteX38" fmla="*/ 1431131 w 2014538"/>
                <a:gd name="connsiteY38" fmla="*/ 42863 h 740569"/>
                <a:gd name="connsiteX39" fmla="*/ 1428750 w 2014538"/>
                <a:gd name="connsiteY39" fmla="*/ 28575 h 740569"/>
                <a:gd name="connsiteX40" fmla="*/ 1433513 w 2014538"/>
                <a:gd name="connsiteY40" fmla="*/ 11907 h 740569"/>
                <a:gd name="connsiteX41" fmla="*/ 1440656 w 2014538"/>
                <a:gd name="connsiteY41" fmla="*/ 2382 h 740569"/>
                <a:gd name="connsiteX42" fmla="*/ 1450181 w 2014538"/>
                <a:gd name="connsiteY42" fmla="*/ 0 h 740569"/>
                <a:gd name="connsiteX43" fmla="*/ 1485900 w 2014538"/>
                <a:gd name="connsiteY43" fmla="*/ 7144 h 740569"/>
                <a:gd name="connsiteX44" fmla="*/ 1674019 w 2014538"/>
                <a:gd name="connsiteY44" fmla="*/ 83344 h 740569"/>
                <a:gd name="connsiteX45" fmla="*/ 1859756 w 2014538"/>
                <a:gd name="connsiteY45" fmla="*/ 152400 h 740569"/>
                <a:gd name="connsiteX46" fmla="*/ 1957388 w 2014538"/>
                <a:gd name="connsiteY46" fmla="*/ 188119 h 740569"/>
                <a:gd name="connsiteX47" fmla="*/ 1981200 w 2014538"/>
                <a:gd name="connsiteY47" fmla="*/ 204788 h 740569"/>
                <a:gd name="connsiteX48" fmla="*/ 2002631 w 2014538"/>
                <a:gd name="connsiteY48" fmla="*/ 223838 h 740569"/>
                <a:gd name="connsiteX49" fmla="*/ 2012156 w 2014538"/>
                <a:gd name="connsiteY49" fmla="*/ 238125 h 740569"/>
                <a:gd name="connsiteX50" fmla="*/ 2014538 w 2014538"/>
                <a:gd name="connsiteY50" fmla="*/ 250032 h 740569"/>
                <a:gd name="connsiteX51" fmla="*/ 2014538 w 2014538"/>
                <a:gd name="connsiteY51" fmla="*/ 264319 h 740569"/>
                <a:gd name="connsiteX52" fmla="*/ 2005013 w 2014538"/>
                <a:gd name="connsiteY52" fmla="*/ 276225 h 740569"/>
                <a:gd name="connsiteX53" fmla="*/ 1985963 w 2014538"/>
                <a:gd name="connsiteY53" fmla="*/ 285750 h 740569"/>
                <a:gd name="connsiteX54" fmla="*/ 1938338 w 2014538"/>
                <a:gd name="connsiteY54" fmla="*/ 300038 h 740569"/>
                <a:gd name="connsiteX55" fmla="*/ 1828800 w 2014538"/>
                <a:gd name="connsiteY55" fmla="*/ 335757 h 740569"/>
                <a:gd name="connsiteX56" fmla="*/ 1671638 w 2014538"/>
                <a:gd name="connsiteY56" fmla="*/ 388144 h 74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14538" h="740569">
                  <a:moveTo>
                    <a:pt x="1671638" y="388144"/>
                  </a:moveTo>
                  <a:lnTo>
                    <a:pt x="1512094" y="440532"/>
                  </a:lnTo>
                  <a:lnTo>
                    <a:pt x="1421606" y="471488"/>
                  </a:lnTo>
                  <a:lnTo>
                    <a:pt x="1309688" y="509588"/>
                  </a:lnTo>
                  <a:lnTo>
                    <a:pt x="1190625" y="550069"/>
                  </a:lnTo>
                  <a:lnTo>
                    <a:pt x="1059656" y="592932"/>
                  </a:lnTo>
                  <a:lnTo>
                    <a:pt x="919163" y="638175"/>
                  </a:lnTo>
                  <a:lnTo>
                    <a:pt x="795338" y="661988"/>
                  </a:lnTo>
                  <a:lnTo>
                    <a:pt x="671513" y="685800"/>
                  </a:lnTo>
                  <a:lnTo>
                    <a:pt x="557213" y="704850"/>
                  </a:lnTo>
                  <a:lnTo>
                    <a:pt x="450056" y="719138"/>
                  </a:lnTo>
                  <a:lnTo>
                    <a:pt x="381000" y="726282"/>
                  </a:lnTo>
                  <a:lnTo>
                    <a:pt x="259556" y="735807"/>
                  </a:lnTo>
                  <a:lnTo>
                    <a:pt x="102394" y="740569"/>
                  </a:lnTo>
                  <a:lnTo>
                    <a:pt x="35719" y="740569"/>
                  </a:lnTo>
                  <a:lnTo>
                    <a:pt x="14288" y="735807"/>
                  </a:lnTo>
                  <a:lnTo>
                    <a:pt x="2381" y="726282"/>
                  </a:lnTo>
                  <a:lnTo>
                    <a:pt x="0" y="716757"/>
                  </a:lnTo>
                  <a:lnTo>
                    <a:pt x="7144" y="700088"/>
                  </a:lnTo>
                  <a:lnTo>
                    <a:pt x="26194" y="681038"/>
                  </a:lnTo>
                  <a:lnTo>
                    <a:pt x="50006" y="671513"/>
                  </a:lnTo>
                  <a:lnTo>
                    <a:pt x="195263" y="642938"/>
                  </a:lnTo>
                  <a:lnTo>
                    <a:pt x="419100" y="590550"/>
                  </a:lnTo>
                  <a:lnTo>
                    <a:pt x="683419" y="516732"/>
                  </a:lnTo>
                  <a:lnTo>
                    <a:pt x="883444" y="450057"/>
                  </a:lnTo>
                  <a:lnTo>
                    <a:pt x="1078706" y="376238"/>
                  </a:lnTo>
                  <a:lnTo>
                    <a:pt x="1214438" y="316707"/>
                  </a:lnTo>
                  <a:lnTo>
                    <a:pt x="1347788" y="252413"/>
                  </a:lnTo>
                  <a:lnTo>
                    <a:pt x="1459706" y="195263"/>
                  </a:lnTo>
                  <a:lnTo>
                    <a:pt x="1481138" y="180975"/>
                  </a:lnTo>
                  <a:lnTo>
                    <a:pt x="1493044" y="166688"/>
                  </a:lnTo>
                  <a:lnTo>
                    <a:pt x="1502569" y="150019"/>
                  </a:lnTo>
                  <a:lnTo>
                    <a:pt x="1504950" y="138113"/>
                  </a:lnTo>
                  <a:lnTo>
                    <a:pt x="1504950" y="123825"/>
                  </a:lnTo>
                  <a:lnTo>
                    <a:pt x="1497806" y="104775"/>
                  </a:lnTo>
                  <a:lnTo>
                    <a:pt x="1481138" y="83344"/>
                  </a:lnTo>
                  <a:lnTo>
                    <a:pt x="1454944" y="64294"/>
                  </a:lnTo>
                  <a:lnTo>
                    <a:pt x="1440656" y="54769"/>
                  </a:lnTo>
                  <a:lnTo>
                    <a:pt x="1431131" y="42863"/>
                  </a:lnTo>
                  <a:lnTo>
                    <a:pt x="1428750" y="28575"/>
                  </a:lnTo>
                  <a:lnTo>
                    <a:pt x="1433513" y="11907"/>
                  </a:lnTo>
                  <a:lnTo>
                    <a:pt x="1440656" y="2382"/>
                  </a:lnTo>
                  <a:lnTo>
                    <a:pt x="1450181" y="0"/>
                  </a:lnTo>
                  <a:lnTo>
                    <a:pt x="1485900" y="7144"/>
                  </a:lnTo>
                  <a:lnTo>
                    <a:pt x="1674019" y="83344"/>
                  </a:lnTo>
                  <a:lnTo>
                    <a:pt x="1859756" y="152400"/>
                  </a:lnTo>
                  <a:lnTo>
                    <a:pt x="1957388" y="188119"/>
                  </a:lnTo>
                  <a:lnTo>
                    <a:pt x="1981200" y="204788"/>
                  </a:lnTo>
                  <a:lnTo>
                    <a:pt x="2002631" y="223838"/>
                  </a:lnTo>
                  <a:lnTo>
                    <a:pt x="2012156" y="238125"/>
                  </a:lnTo>
                  <a:lnTo>
                    <a:pt x="2014538" y="250032"/>
                  </a:lnTo>
                  <a:lnTo>
                    <a:pt x="2014538" y="264319"/>
                  </a:lnTo>
                  <a:lnTo>
                    <a:pt x="2005013" y="276225"/>
                  </a:lnTo>
                  <a:lnTo>
                    <a:pt x="1985963" y="285750"/>
                  </a:lnTo>
                  <a:lnTo>
                    <a:pt x="1938338" y="300038"/>
                  </a:lnTo>
                  <a:lnTo>
                    <a:pt x="1828800" y="335757"/>
                  </a:lnTo>
                  <a:lnTo>
                    <a:pt x="1671638" y="3881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08">
              <a:extLst>
                <a:ext uri="{FF2B5EF4-FFF2-40B4-BE49-F238E27FC236}">
                  <a16:creationId xmlns:a16="http://schemas.microsoft.com/office/drawing/2014/main" id="{84491A0C-B379-4ECF-BDE0-88BAF520D829}"/>
                </a:ext>
              </a:extLst>
            </p:cNvPr>
            <p:cNvSpPr/>
            <p:nvPr/>
          </p:nvSpPr>
          <p:spPr>
            <a:xfrm>
              <a:off x="4438650" y="2452688"/>
              <a:ext cx="677863" cy="671512"/>
            </a:xfrm>
            <a:custGeom>
              <a:avLst/>
              <a:gdLst>
                <a:gd name="connsiteX0" fmla="*/ 509588 w 678656"/>
                <a:gd name="connsiteY0" fmla="*/ 247650 h 671512"/>
                <a:gd name="connsiteX1" fmla="*/ 464344 w 678656"/>
                <a:gd name="connsiteY1" fmla="*/ 211931 h 671512"/>
                <a:gd name="connsiteX2" fmla="*/ 433388 w 678656"/>
                <a:gd name="connsiteY2" fmla="*/ 190500 h 671512"/>
                <a:gd name="connsiteX3" fmla="*/ 392906 w 678656"/>
                <a:gd name="connsiteY3" fmla="*/ 164306 h 671512"/>
                <a:gd name="connsiteX4" fmla="*/ 338138 w 678656"/>
                <a:gd name="connsiteY4" fmla="*/ 133350 h 671512"/>
                <a:gd name="connsiteX5" fmla="*/ 297656 w 678656"/>
                <a:gd name="connsiteY5" fmla="*/ 111918 h 671512"/>
                <a:gd name="connsiteX6" fmla="*/ 233363 w 678656"/>
                <a:gd name="connsiteY6" fmla="*/ 78581 h 671512"/>
                <a:gd name="connsiteX7" fmla="*/ 164306 w 678656"/>
                <a:gd name="connsiteY7" fmla="*/ 50006 h 671512"/>
                <a:gd name="connsiteX8" fmla="*/ 107156 w 678656"/>
                <a:gd name="connsiteY8" fmla="*/ 28575 h 671512"/>
                <a:gd name="connsiteX9" fmla="*/ 66675 w 678656"/>
                <a:gd name="connsiteY9" fmla="*/ 14287 h 671512"/>
                <a:gd name="connsiteX10" fmla="*/ 42863 w 678656"/>
                <a:gd name="connsiteY10" fmla="*/ 4762 h 671512"/>
                <a:gd name="connsiteX11" fmla="*/ 16669 w 678656"/>
                <a:gd name="connsiteY11" fmla="*/ 0 h 671512"/>
                <a:gd name="connsiteX12" fmla="*/ 4763 w 678656"/>
                <a:gd name="connsiteY12" fmla="*/ 0 h 671512"/>
                <a:gd name="connsiteX13" fmla="*/ 0 w 678656"/>
                <a:gd name="connsiteY13" fmla="*/ 2381 h 671512"/>
                <a:gd name="connsiteX14" fmla="*/ 0 w 678656"/>
                <a:gd name="connsiteY14" fmla="*/ 9525 h 671512"/>
                <a:gd name="connsiteX15" fmla="*/ 2381 w 678656"/>
                <a:gd name="connsiteY15" fmla="*/ 26193 h 671512"/>
                <a:gd name="connsiteX16" fmla="*/ 11906 w 678656"/>
                <a:gd name="connsiteY16" fmla="*/ 52387 h 671512"/>
                <a:gd name="connsiteX17" fmla="*/ 45244 w 678656"/>
                <a:gd name="connsiteY17" fmla="*/ 88106 h 671512"/>
                <a:gd name="connsiteX18" fmla="*/ 95250 w 678656"/>
                <a:gd name="connsiteY18" fmla="*/ 135731 h 671512"/>
                <a:gd name="connsiteX19" fmla="*/ 147638 w 678656"/>
                <a:gd name="connsiteY19" fmla="*/ 188118 h 671512"/>
                <a:gd name="connsiteX20" fmla="*/ 204788 w 678656"/>
                <a:gd name="connsiteY20" fmla="*/ 247650 h 671512"/>
                <a:gd name="connsiteX21" fmla="*/ 240506 w 678656"/>
                <a:gd name="connsiteY21" fmla="*/ 292893 h 671512"/>
                <a:gd name="connsiteX22" fmla="*/ 280988 w 678656"/>
                <a:gd name="connsiteY22" fmla="*/ 345281 h 671512"/>
                <a:gd name="connsiteX23" fmla="*/ 321469 w 678656"/>
                <a:gd name="connsiteY23" fmla="*/ 407193 h 671512"/>
                <a:gd name="connsiteX24" fmla="*/ 340519 w 678656"/>
                <a:gd name="connsiteY24" fmla="*/ 450056 h 671512"/>
                <a:gd name="connsiteX25" fmla="*/ 357188 w 678656"/>
                <a:gd name="connsiteY25" fmla="*/ 488156 h 671512"/>
                <a:gd name="connsiteX26" fmla="*/ 385763 w 678656"/>
                <a:gd name="connsiteY26" fmla="*/ 533400 h 671512"/>
                <a:gd name="connsiteX27" fmla="*/ 411956 w 678656"/>
                <a:gd name="connsiteY27" fmla="*/ 569118 h 671512"/>
                <a:gd name="connsiteX28" fmla="*/ 445294 w 678656"/>
                <a:gd name="connsiteY28" fmla="*/ 604837 h 671512"/>
                <a:gd name="connsiteX29" fmla="*/ 490538 w 678656"/>
                <a:gd name="connsiteY29" fmla="*/ 650081 h 671512"/>
                <a:gd name="connsiteX30" fmla="*/ 507206 w 678656"/>
                <a:gd name="connsiteY30" fmla="*/ 659606 h 671512"/>
                <a:gd name="connsiteX31" fmla="*/ 526256 w 678656"/>
                <a:gd name="connsiteY31" fmla="*/ 666750 h 671512"/>
                <a:gd name="connsiteX32" fmla="*/ 552450 w 678656"/>
                <a:gd name="connsiteY32" fmla="*/ 671512 h 671512"/>
                <a:gd name="connsiteX33" fmla="*/ 576263 w 678656"/>
                <a:gd name="connsiteY33" fmla="*/ 671512 h 671512"/>
                <a:gd name="connsiteX34" fmla="*/ 595313 w 678656"/>
                <a:gd name="connsiteY34" fmla="*/ 666750 h 671512"/>
                <a:gd name="connsiteX35" fmla="*/ 616744 w 678656"/>
                <a:gd name="connsiteY35" fmla="*/ 654843 h 671512"/>
                <a:gd name="connsiteX36" fmla="*/ 640556 w 678656"/>
                <a:gd name="connsiteY36" fmla="*/ 631031 h 671512"/>
                <a:gd name="connsiteX37" fmla="*/ 657225 w 678656"/>
                <a:gd name="connsiteY37" fmla="*/ 600075 h 671512"/>
                <a:gd name="connsiteX38" fmla="*/ 669131 w 678656"/>
                <a:gd name="connsiteY38" fmla="*/ 564356 h 671512"/>
                <a:gd name="connsiteX39" fmla="*/ 678656 w 678656"/>
                <a:gd name="connsiteY39" fmla="*/ 519112 h 671512"/>
                <a:gd name="connsiteX40" fmla="*/ 678656 w 678656"/>
                <a:gd name="connsiteY40" fmla="*/ 483393 h 671512"/>
                <a:gd name="connsiteX41" fmla="*/ 676275 w 678656"/>
                <a:gd name="connsiteY41" fmla="*/ 452437 h 671512"/>
                <a:gd name="connsiteX42" fmla="*/ 661988 w 678656"/>
                <a:gd name="connsiteY42" fmla="*/ 416718 h 671512"/>
                <a:gd name="connsiteX43" fmla="*/ 633413 w 678656"/>
                <a:gd name="connsiteY43" fmla="*/ 376237 h 671512"/>
                <a:gd name="connsiteX44" fmla="*/ 588169 w 678656"/>
                <a:gd name="connsiteY44" fmla="*/ 321468 h 671512"/>
                <a:gd name="connsiteX45" fmla="*/ 552450 w 678656"/>
                <a:gd name="connsiteY45" fmla="*/ 283368 h 671512"/>
                <a:gd name="connsiteX46" fmla="*/ 509588 w 678656"/>
                <a:gd name="connsiteY46" fmla="*/ 247650 h 67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78656" h="671512">
                  <a:moveTo>
                    <a:pt x="509588" y="247650"/>
                  </a:moveTo>
                  <a:lnTo>
                    <a:pt x="464344" y="211931"/>
                  </a:lnTo>
                  <a:lnTo>
                    <a:pt x="433388" y="190500"/>
                  </a:lnTo>
                  <a:lnTo>
                    <a:pt x="392906" y="164306"/>
                  </a:lnTo>
                  <a:lnTo>
                    <a:pt x="338138" y="133350"/>
                  </a:lnTo>
                  <a:lnTo>
                    <a:pt x="297656" y="111918"/>
                  </a:lnTo>
                  <a:lnTo>
                    <a:pt x="233363" y="78581"/>
                  </a:lnTo>
                  <a:lnTo>
                    <a:pt x="164306" y="50006"/>
                  </a:lnTo>
                  <a:lnTo>
                    <a:pt x="107156" y="28575"/>
                  </a:lnTo>
                  <a:lnTo>
                    <a:pt x="66675" y="14287"/>
                  </a:lnTo>
                  <a:lnTo>
                    <a:pt x="42863" y="4762"/>
                  </a:lnTo>
                  <a:lnTo>
                    <a:pt x="16669" y="0"/>
                  </a:lnTo>
                  <a:lnTo>
                    <a:pt x="4763" y="0"/>
                  </a:lnTo>
                  <a:lnTo>
                    <a:pt x="0" y="2381"/>
                  </a:lnTo>
                  <a:lnTo>
                    <a:pt x="0" y="9525"/>
                  </a:lnTo>
                  <a:lnTo>
                    <a:pt x="2381" y="26193"/>
                  </a:lnTo>
                  <a:lnTo>
                    <a:pt x="11906" y="52387"/>
                  </a:lnTo>
                  <a:lnTo>
                    <a:pt x="45244" y="88106"/>
                  </a:lnTo>
                  <a:lnTo>
                    <a:pt x="95250" y="135731"/>
                  </a:lnTo>
                  <a:lnTo>
                    <a:pt x="147638" y="188118"/>
                  </a:lnTo>
                  <a:lnTo>
                    <a:pt x="204788" y="247650"/>
                  </a:lnTo>
                  <a:lnTo>
                    <a:pt x="240506" y="292893"/>
                  </a:lnTo>
                  <a:lnTo>
                    <a:pt x="280988" y="345281"/>
                  </a:lnTo>
                  <a:lnTo>
                    <a:pt x="321469" y="407193"/>
                  </a:lnTo>
                  <a:lnTo>
                    <a:pt x="340519" y="450056"/>
                  </a:lnTo>
                  <a:lnTo>
                    <a:pt x="357188" y="488156"/>
                  </a:lnTo>
                  <a:lnTo>
                    <a:pt x="385763" y="533400"/>
                  </a:lnTo>
                  <a:lnTo>
                    <a:pt x="411956" y="569118"/>
                  </a:lnTo>
                  <a:lnTo>
                    <a:pt x="445294" y="604837"/>
                  </a:lnTo>
                  <a:lnTo>
                    <a:pt x="490538" y="650081"/>
                  </a:lnTo>
                  <a:lnTo>
                    <a:pt x="507206" y="659606"/>
                  </a:lnTo>
                  <a:lnTo>
                    <a:pt x="526256" y="666750"/>
                  </a:lnTo>
                  <a:lnTo>
                    <a:pt x="552450" y="671512"/>
                  </a:lnTo>
                  <a:lnTo>
                    <a:pt x="576263" y="671512"/>
                  </a:lnTo>
                  <a:lnTo>
                    <a:pt x="595313" y="666750"/>
                  </a:lnTo>
                  <a:lnTo>
                    <a:pt x="616744" y="654843"/>
                  </a:lnTo>
                  <a:lnTo>
                    <a:pt x="640556" y="631031"/>
                  </a:lnTo>
                  <a:lnTo>
                    <a:pt x="657225" y="600075"/>
                  </a:lnTo>
                  <a:lnTo>
                    <a:pt x="669131" y="564356"/>
                  </a:lnTo>
                  <a:lnTo>
                    <a:pt x="678656" y="519112"/>
                  </a:lnTo>
                  <a:lnTo>
                    <a:pt x="678656" y="483393"/>
                  </a:lnTo>
                  <a:lnTo>
                    <a:pt x="676275" y="452437"/>
                  </a:lnTo>
                  <a:lnTo>
                    <a:pt x="661988" y="416718"/>
                  </a:lnTo>
                  <a:lnTo>
                    <a:pt x="633413" y="376237"/>
                  </a:lnTo>
                  <a:lnTo>
                    <a:pt x="588169" y="321468"/>
                  </a:lnTo>
                  <a:lnTo>
                    <a:pt x="552450" y="283368"/>
                  </a:lnTo>
                  <a:lnTo>
                    <a:pt x="509588" y="2476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09">
              <a:extLst>
                <a:ext uri="{FF2B5EF4-FFF2-40B4-BE49-F238E27FC236}">
                  <a16:creationId xmlns:a16="http://schemas.microsoft.com/office/drawing/2014/main" id="{EA6B7AB0-3710-4F6E-BBAD-CD174A779017}"/>
                </a:ext>
              </a:extLst>
            </p:cNvPr>
            <p:cNvSpPr/>
            <p:nvPr/>
          </p:nvSpPr>
          <p:spPr>
            <a:xfrm>
              <a:off x="5335588" y="2192338"/>
              <a:ext cx="565150" cy="674687"/>
            </a:xfrm>
            <a:custGeom>
              <a:avLst/>
              <a:gdLst>
                <a:gd name="connsiteX0" fmla="*/ 373857 w 564357"/>
                <a:gd name="connsiteY0" fmla="*/ 216694 h 673894"/>
                <a:gd name="connsiteX1" fmla="*/ 288132 w 564357"/>
                <a:gd name="connsiteY1" fmla="*/ 157163 h 673894"/>
                <a:gd name="connsiteX2" fmla="*/ 209550 w 564357"/>
                <a:gd name="connsiteY2" fmla="*/ 100013 h 673894"/>
                <a:gd name="connsiteX3" fmla="*/ 83344 w 564357"/>
                <a:gd name="connsiteY3" fmla="*/ 0 h 673894"/>
                <a:gd name="connsiteX4" fmla="*/ 0 w 564357"/>
                <a:gd name="connsiteY4" fmla="*/ 38100 h 673894"/>
                <a:gd name="connsiteX5" fmla="*/ 66675 w 564357"/>
                <a:gd name="connsiteY5" fmla="*/ 95250 h 673894"/>
                <a:gd name="connsiteX6" fmla="*/ 111919 w 564357"/>
                <a:gd name="connsiteY6" fmla="*/ 138113 h 673894"/>
                <a:gd name="connsiteX7" fmla="*/ 140494 w 564357"/>
                <a:gd name="connsiteY7" fmla="*/ 171450 h 673894"/>
                <a:gd name="connsiteX8" fmla="*/ 176213 w 564357"/>
                <a:gd name="connsiteY8" fmla="*/ 223838 h 673894"/>
                <a:gd name="connsiteX9" fmla="*/ 214313 w 564357"/>
                <a:gd name="connsiteY9" fmla="*/ 290513 h 673894"/>
                <a:gd name="connsiteX10" fmla="*/ 242888 w 564357"/>
                <a:gd name="connsiteY10" fmla="*/ 347663 h 673894"/>
                <a:gd name="connsiteX11" fmla="*/ 288132 w 564357"/>
                <a:gd name="connsiteY11" fmla="*/ 459582 h 673894"/>
                <a:gd name="connsiteX12" fmla="*/ 302419 w 564357"/>
                <a:gd name="connsiteY12" fmla="*/ 507207 h 673894"/>
                <a:gd name="connsiteX13" fmla="*/ 319088 w 564357"/>
                <a:gd name="connsiteY13" fmla="*/ 557213 h 673894"/>
                <a:gd name="connsiteX14" fmla="*/ 333375 w 564357"/>
                <a:gd name="connsiteY14" fmla="*/ 592932 h 673894"/>
                <a:gd name="connsiteX15" fmla="*/ 357188 w 564357"/>
                <a:gd name="connsiteY15" fmla="*/ 628650 h 673894"/>
                <a:gd name="connsiteX16" fmla="*/ 378619 w 564357"/>
                <a:gd name="connsiteY16" fmla="*/ 650082 h 673894"/>
                <a:gd name="connsiteX17" fmla="*/ 402432 w 564357"/>
                <a:gd name="connsiteY17" fmla="*/ 664369 h 673894"/>
                <a:gd name="connsiteX18" fmla="*/ 426244 w 564357"/>
                <a:gd name="connsiteY18" fmla="*/ 671513 h 673894"/>
                <a:gd name="connsiteX19" fmla="*/ 457200 w 564357"/>
                <a:gd name="connsiteY19" fmla="*/ 673894 h 673894"/>
                <a:gd name="connsiteX20" fmla="*/ 485775 w 564357"/>
                <a:gd name="connsiteY20" fmla="*/ 666750 h 673894"/>
                <a:gd name="connsiteX21" fmla="*/ 507207 w 564357"/>
                <a:gd name="connsiteY21" fmla="*/ 654844 h 673894"/>
                <a:gd name="connsiteX22" fmla="*/ 523875 w 564357"/>
                <a:gd name="connsiteY22" fmla="*/ 640557 h 673894"/>
                <a:gd name="connsiteX23" fmla="*/ 540544 w 564357"/>
                <a:gd name="connsiteY23" fmla="*/ 614363 h 673894"/>
                <a:gd name="connsiteX24" fmla="*/ 552450 w 564357"/>
                <a:gd name="connsiteY24" fmla="*/ 581025 h 673894"/>
                <a:gd name="connsiteX25" fmla="*/ 559594 w 564357"/>
                <a:gd name="connsiteY25" fmla="*/ 545307 h 673894"/>
                <a:gd name="connsiteX26" fmla="*/ 564357 w 564357"/>
                <a:gd name="connsiteY26" fmla="*/ 497682 h 673894"/>
                <a:gd name="connsiteX27" fmla="*/ 564357 w 564357"/>
                <a:gd name="connsiteY27" fmla="*/ 457200 h 673894"/>
                <a:gd name="connsiteX28" fmla="*/ 559594 w 564357"/>
                <a:gd name="connsiteY28" fmla="*/ 414338 h 673894"/>
                <a:gd name="connsiteX29" fmla="*/ 547688 w 564357"/>
                <a:gd name="connsiteY29" fmla="*/ 376238 h 673894"/>
                <a:gd name="connsiteX30" fmla="*/ 528638 w 564357"/>
                <a:gd name="connsiteY30" fmla="*/ 347663 h 673894"/>
                <a:gd name="connsiteX31" fmla="*/ 502444 w 564357"/>
                <a:gd name="connsiteY31" fmla="*/ 316707 h 673894"/>
                <a:gd name="connsiteX32" fmla="*/ 469107 w 564357"/>
                <a:gd name="connsiteY32" fmla="*/ 285750 h 673894"/>
                <a:gd name="connsiteX33" fmla="*/ 373857 w 564357"/>
                <a:gd name="connsiteY33" fmla="*/ 216694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64357" h="673894">
                  <a:moveTo>
                    <a:pt x="373857" y="216694"/>
                  </a:moveTo>
                  <a:lnTo>
                    <a:pt x="288132" y="157163"/>
                  </a:lnTo>
                  <a:lnTo>
                    <a:pt x="209550" y="100013"/>
                  </a:lnTo>
                  <a:lnTo>
                    <a:pt x="83344" y="0"/>
                  </a:lnTo>
                  <a:lnTo>
                    <a:pt x="0" y="38100"/>
                  </a:lnTo>
                  <a:lnTo>
                    <a:pt x="66675" y="95250"/>
                  </a:lnTo>
                  <a:lnTo>
                    <a:pt x="111919" y="138113"/>
                  </a:lnTo>
                  <a:lnTo>
                    <a:pt x="140494" y="171450"/>
                  </a:lnTo>
                  <a:lnTo>
                    <a:pt x="176213" y="223838"/>
                  </a:lnTo>
                  <a:lnTo>
                    <a:pt x="214313" y="290513"/>
                  </a:lnTo>
                  <a:lnTo>
                    <a:pt x="242888" y="347663"/>
                  </a:lnTo>
                  <a:lnTo>
                    <a:pt x="288132" y="459582"/>
                  </a:lnTo>
                  <a:lnTo>
                    <a:pt x="302419" y="507207"/>
                  </a:lnTo>
                  <a:lnTo>
                    <a:pt x="319088" y="557213"/>
                  </a:lnTo>
                  <a:lnTo>
                    <a:pt x="333375" y="592932"/>
                  </a:lnTo>
                  <a:lnTo>
                    <a:pt x="357188" y="628650"/>
                  </a:lnTo>
                  <a:lnTo>
                    <a:pt x="378619" y="650082"/>
                  </a:lnTo>
                  <a:lnTo>
                    <a:pt x="402432" y="664369"/>
                  </a:lnTo>
                  <a:lnTo>
                    <a:pt x="426244" y="671513"/>
                  </a:lnTo>
                  <a:lnTo>
                    <a:pt x="457200" y="673894"/>
                  </a:lnTo>
                  <a:lnTo>
                    <a:pt x="485775" y="666750"/>
                  </a:lnTo>
                  <a:lnTo>
                    <a:pt x="507207" y="654844"/>
                  </a:lnTo>
                  <a:lnTo>
                    <a:pt x="523875" y="640557"/>
                  </a:lnTo>
                  <a:lnTo>
                    <a:pt x="540544" y="614363"/>
                  </a:lnTo>
                  <a:lnTo>
                    <a:pt x="552450" y="581025"/>
                  </a:lnTo>
                  <a:lnTo>
                    <a:pt x="559594" y="545307"/>
                  </a:lnTo>
                  <a:lnTo>
                    <a:pt x="564357" y="497682"/>
                  </a:lnTo>
                  <a:lnTo>
                    <a:pt x="564357" y="457200"/>
                  </a:lnTo>
                  <a:lnTo>
                    <a:pt x="559594" y="414338"/>
                  </a:lnTo>
                  <a:lnTo>
                    <a:pt x="547688" y="376238"/>
                  </a:lnTo>
                  <a:lnTo>
                    <a:pt x="528638" y="347663"/>
                  </a:lnTo>
                  <a:lnTo>
                    <a:pt x="502444" y="316707"/>
                  </a:lnTo>
                  <a:lnTo>
                    <a:pt x="469107" y="285750"/>
                  </a:lnTo>
                  <a:lnTo>
                    <a:pt x="373857" y="2166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10">
              <a:extLst>
                <a:ext uri="{FF2B5EF4-FFF2-40B4-BE49-F238E27FC236}">
                  <a16:creationId xmlns:a16="http://schemas.microsoft.com/office/drawing/2014/main" id="{112ECB2A-0D5B-41C7-A58F-1E90102A610B}"/>
                </a:ext>
              </a:extLst>
            </p:cNvPr>
            <p:cNvSpPr/>
            <p:nvPr/>
          </p:nvSpPr>
          <p:spPr>
            <a:xfrm>
              <a:off x="6313488" y="1992313"/>
              <a:ext cx="822325" cy="908050"/>
            </a:xfrm>
            <a:custGeom>
              <a:avLst/>
              <a:gdLst>
                <a:gd name="connsiteX0" fmla="*/ 561975 w 823912"/>
                <a:gd name="connsiteY0" fmla="*/ 438150 h 907257"/>
                <a:gd name="connsiteX1" fmla="*/ 478631 w 823912"/>
                <a:gd name="connsiteY1" fmla="*/ 519113 h 907257"/>
                <a:gd name="connsiteX2" fmla="*/ 371475 w 823912"/>
                <a:gd name="connsiteY2" fmla="*/ 619125 h 907257"/>
                <a:gd name="connsiteX3" fmla="*/ 257175 w 823912"/>
                <a:gd name="connsiteY3" fmla="*/ 721519 h 907257"/>
                <a:gd name="connsiteX4" fmla="*/ 135731 w 823912"/>
                <a:gd name="connsiteY4" fmla="*/ 828675 h 907257"/>
                <a:gd name="connsiteX5" fmla="*/ 64294 w 823912"/>
                <a:gd name="connsiteY5" fmla="*/ 890588 h 907257"/>
                <a:gd name="connsiteX6" fmla="*/ 40481 w 823912"/>
                <a:gd name="connsiteY6" fmla="*/ 904875 h 907257"/>
                <a:gd name="connsiteX7" fmla="*/ 21431 w 823912"/>
                <a:gd name="connsiteY7" fmla="*/ 907257 h 907257"/>
                <a:gd name="connsiteX8" fmla="*/ 11906 w 823912"/>
                <a:gd name="connsiteY8" fmla="*/ 907257 h 907257"/>
                <a:gd name="connsiteX9" fmla="*/ 2381 w 823912"/>
                <a:gd name="connsiteY9" fmla="*/ 897732 h 907257"/>
                <a:gd name="connsiteX10" fmla="*/ 0 w 823912"/>
                <a:gd name="connsiteY10" fmla="*/ 883444 h 907257"/>
                <a:gd name="connsiteX11" fmla="*/ 11906 w 823912"/>
                <a:gd name="connsiteY11" fmla="*/ 852488 h 907257"/>
                <a:gd name="connsiteX12" fmla="*/ 59531 w 823912"/>
                <a:gd name="connsiteY12" fmla="*/ 776288 h 907257"/>
                <a:gd name="connsiteX13" fmla="*/ 130969 w 823912"/>
                <a:gd name="connsiteY13" fmla="*/ 669132 h 907257"/>
                <a:gd name="connsiteX14" fmla="*/ 197644 w 823912"/>
                <a:gd name="connsiteY14" fmla="*/ 566738 h 907257"/>
                <a:gd name="connsiteX15" fmla="*/ 276225 w 823912"/>
                <a:gd name="connsiteY15" fmla="*/ 457200 h 907257"/>
                <a:gd name="connsiteX16" fmla="*/ 328612 w 823912"/>
                <a:gd name="connsiteY16" fmla="*/ 373857 h 907257"/>
                <a:gd name="connsiteX17" fmla="*/ 357187 w 823912"/>
                <a:gd name="connsiteY17" fmla="*/ 323850 h 907257"/>
                <a:gd name="connsiteX18" fmla="*/ 383381 w 823912"/>
                <a:gd name="connsiteY18" fmla="*/ 273844 h 907257"/>
                <a:gd name="connsiteX19" fmla="*/ 402431 w 823912"/>
                <a:gd name="connsiteY19" fmla="*/ 230982 h 907257"/>
                <a:gd name="connsiteX20" fmla="*/ 414337 w 823912"/>
                <a:gd name="connsiteY20" fmla="*/ 200025 h 907257"/>
                <a:gd name="connsiteX21" fmla="*/ 416719 w 823912"/>
                <a:gd name="connsiteY21" fmla="*/ 178594 h 907257"/>
                <a:gd name="connsiteX22" fmla="*/ 419100 w 823912"/>
                <a:gd name="connsiteY22" fmla="*/ 152400 h 907257"/>
                <a:gd name="connsiteX23" fmla="*/ 411956 w 823912"/>
                <a:gd name="connsiteY23" fmla="*/ 123825 h 907257"/>
                <a:gd name="connsiteX24" fmla="*/ 402431 w 823912"/>
                <a:gd name="connsiteY24" fmla="*/ 104775 h 907257"/>
                <a:gd name="connsiteX25" fmla="*/ 383381 w 823912"/>
                <a:gd name="connsiteY25" fmla="*/ 80963 h 907257"/>
                <a:gd name="connsiteX26" fmla="*/ 354806 w 823912"/>
                <a:gd name="connsiteY26" fmla="*/ 52388 h 907257"/>
                <a:gd name="connsiteX27" fmla="*/ 345281 w 823912"/>
                <a:gd name="connsiteY27" fmla="*/ 40482 h 907257"/>
                <a:gd name="connsiteX28" fmla="*/ 335756 w 823912"/>
                <a:gd name="connsiteY28" fmla="*/ 26194 h 907257"/>
                <a:gd name="connsiteX29" fmla="*/ 333375 w 823912"/>
                <a:gd name="connsiteY29" fmla="*/ 9525 h 907257"/>
                <a:gd name="connsiteX30" fmla="*/ 340519 w 823912"/>
                <a:gd name="connsiteY30" fmla="*/ 2382 h 907257"/>
                <a:gd name="connsiteX31" fmla="*/ 364331 w 823912"/>
                <a:gd name="connsiteY31" fmla="*/ 0 h 907257"/>
                <a:gd name="connsiteX32" fmla="*/ 407194 w 823912"/>
                <a:gd name="connsiteY32" fmla="*/ 4763 h 907257"/>
                <a:gd name="connsiteX33" fmla="*/ 507206 w 823912"/>
                <a:gd name="connsiteY33" fmla="*/ 30957 h 907257"/>
                <a:gd name="connsiteX34" fmla="*/ 576262 w 823912"/>
                <a:gd name="connsiteY34" fmla="*/ 57150 h 907257"/>
                <a:gd name="connsiteX35" fmla="*/ 657225 w 823912"/>
                <a:gd name="connsiteY35" fmla="*/ 95250 h 907257"/>
                <a:gd name="connsiteX36" fmla="*/ 757237 w 823912"/>
                <a:gd name="connsiteY36" fmla="*/ 154782 h 907257"/>
                <a:gd name="connsiteX37" fmla="*/ 795337 w 823912"/>
                <a:gd name="connsiteY37" fmla="*/ 180975 h 907257"/>
                <a:gd name="connsiteX38" fmla="*/ 814387 w 823912"/>
                <a:gd name="connsiteY38" fmla="*/ 202407 h 907257"/>
                <a:gd name="connsiteX39" fmla="*/ 821531 w 823912"/>
                <a:gd name="connsiteY39" fmla="*/ 219075 h 907257"/>
                <a:gd name="connsiteX40" fmla="*/ 823912 w 823912"/>
                <a:gd name="connsiteY40" fmla="*/ 233363 h 907257"/>
                <a:gd name="connsiteX41" fmla="*/ 821531 w 823912"/>
                <a:gd name="connsiteY41" fmla="*/ 252413 h 907257"/>
                <a:gd name="connsiteX42" fmla="*/ 804862 w 823912"/>
                <a:gd name="connsiteY42" fmla="*/ 271463 h 907257"/>
                <a:gd name="connsiteX43" fmla="*/ 781050 w 823912"/>
                <a:gd name="connsiteY43" fmla="*/ 288132 h 907257"/>
                <a:gd name="connsiteX44" fmla="*/ 757237 w 823912"/>
                <a:gd name="connsiteY44" fmla="*/ 297657 h 907257"/>
                <a:gd name="connsiteX45" fmla="*/ 726281 w 823912"/>
                <a:gd name="connsiteY45" fmla="*/ 307182 h 907257"/>
                <a:gd name="connsiteX46" fmla="*/ 700087 w 823912"/>
                <a:gd name="connsiteY46" fmla="*/ 319088 h 907257"/>
                <a:gd name="connsiteX47" fmla="*/ 654844 w 823912"/>
                <a:gd name="connsiteY47" fmla="*/ 347663 h 907257"/>
                <a:gd name="connsiteX48" fmla="*/ 611981 w 823912"/>
                <a:gd name="connsiteY48" fmla="*/ 385763 h 907257"/>
                <a:gd name="connsiteX49" fmla="*/ 561975 w 823912"/>
                <a:gd name="connsiteY49" fmla="*/ 438150 h 9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823912" h="907257">
                  <a:moveTo>
                    <a:pt x="561975" y="438150"/>
                  </a:moveTo>
                  <a:lnTo>
                    <a:pt x="478631" y="519113"/>
                  </a:lnTo>
                  <a:lnTo>
                    <a:pt x="371475" y="619125"/>
                  </a:lnTo>
                  <a:lnTo>
                    <a:pt x="257175" y="721519"/>
                  </a:lnTo>
                  <a:lnTo>
                    <a:pt x="135731" y="828675"/>
                  </a:lnTo>
                  <a:lnTo>
                    <a:pt x="64294" y="890588"/>
                  </a:lnTo>
                  <a:lnTo>
                    <a:pt x="40481" y="904875"/>
                  </a:lnTo>
                  <a:lnTo>
                    <a:pt x="21431" y="907257"/>
                  </a:lnTo>
                  <a:lnTo>
                    <a:pt x="11906" y="907257"/>
                  </a:lnTo>
                  <a:lnTo>
                    <a:pt x="2381" y="897732"/>
                  </a:lnTo>
                  <a:lnTo>
                    <a:pt x="0" y="883444"/>
                  </a:lnTo>
                  <a:lnTo>
                    <a:pt x="11906" y="852488"/>
                  </a:lnTo>
                  <a:lnTo>
                    <a:pt x="59531" y="776288"/>
                  </a:lnTo>
                  <a:lnTo>
                    <a:pt x="130969" y="669132"/>
                  </a:lnTo>
                  <a:lnTo>
                    <a:pt x="197644" y="566738"/>
                  </a:lnTo>
                  <a:lnTo>
                    <a:pt x="276225" y="457200"/>
                  </a:lnTo>
                  <a:lnTo>
                    <a:pt x="328612" y="373857"/>
                  </a:lnTo>
                  <a:lnTo>
                    <a:pt x="357187" y="323850"/>
                  </a:lnTo>
                  <a:lnTo>
                    <a:pt x="383381" y="273844"/>
                  </a:lnTo>
                  <a:lnTo>
                    <a:pt x="402431" y="230982"/>
                  </a:lnTo>
                  <a:lnTo>
                    <a:pt x="414337" y="200025"/>
                  </a:lnTo>
                  <a:lnTo>
                    <a:pt x="416719" y="178594"/>
                  </a:lnTo>
                  <a:lnTo>
                    <a:pt x="419100" y="152400"/>
                  </a:lnTo>
                  <a:lnTo>
                    <a:pt x="411956" y="123825"/>
                  </a:lnTo>
                  <a:lnTo>
                    <a:pt x="402431" y="104775"/>
                  </a:lnTo>
                  <a:lnTo>
                    <a:pt x="383381" y="80963"/>
                  </a:lnTo>
                  <a:lnTo>
                    <a:pt x="354806" y="52388"/>
                  </a:lnTo>
                  <a:lnTo>
                    <a:pt x="345281" y="40482"/>
                  </a:lnTo>
                  <a:lnTo>
                    <a:pt x="335756" y="26194"/>
                  </a:lnTo>
                  <a:lnTo>
                    <a:pt x="333375" y="9525"/>
                  </a:lnTo>
                  <a:lnTo>
                    <a:pt x="340519" y="2382"/>
                  </a:lnTo>
                  <a:lnTo>
                    <a:pt x="364331" y="0"/>
                  </a:lnTo>
                  <a:lnTo>
                    <a:pt x="407194" y="4763"/>
                  </a:lnTo>
                  <a:lnTo>
                    <a:pt x="507206" y="30957"/>
                  </a:lnTo>
                  <a:lnTo>
                    <a:pt x="576262" y="57150"/>
                  </a:lnTo>
                  <a:lnTo>
                    <a:pt x="657225" y="95250"/>
                  </a:lnTo>
                  <a:lnTo>
                    <a:pt x="757237" y="154782"/>
                  </a:lnTo>
                  <a:lnTo>
                    <a:pt x="795337" y="180975"/>
                  </a:lnTo>
                  <a:lnTo>
                    <a:pt x="814387" y="202407"/>
                  </a:lnTo>
                  <a:lnTo>
                    <a:pt x="821531" y="219075"/>
                  </a:lnTo>
                  <a:lnTo>
                    <a:pt x="823912" y="233363"/>
                  </a:lnTo>
                  <a:lnTo>
                    <a:pt x="821531" y="252413"/>
                  </a:lnTo>
                  <a:lnTo>
                    <a:pt x="804862" y="271463"/>
                  </a:lnTo>
                  <a:lnTo>
                    <a:pt x="781050" y="288132"/>
                  </a:lnTo>
                  <a:lnTo>
                    <a:pt x="757237" y="297657"/>
                  </a:lnTo>
                  <a:lnTo>
                    <a:pt x="726281" y="307182"/>
                  </a:lnTo>
                  <a:lnTo>
                    <a:pt x="700087" y="319088"/>
                  </a:lnTo>
                  <a:lnTo>
                    <a:pt x="654844" y="347663"/>
                  </a:lnTo>
                  <a:lnTo>
                    <a:pt x="611981" y="385763"/>
                  </a:lnTo>
                  <a:lnTo>
                    <a:pt x="561975" y="4381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11">
              <a:extLst>
                <a:ext uri="{FF2B5EF4-FFF2-40B4-BE49-F238E27FC236}">
                  <a16:creationId xmlns:a16="http://schemas.microsoft.com/office/drawing/2014/main" id="{444ECDCD-3563-4EE0-9D7D-1713E3693734}"/>
                </a:ext>
              </a:extLst>
            </p:cNvPr>
            <p:cNvSpPr/>
            <p:nvPr/>
          </p:nvSpPr>
          <p:spPr>
            <a:xfrm>
              <a:off x="4681538" y="3001963"/>
              <a:ext cx="2005012" cy="425450"/>
            </a:xfrm>
            <a:custGeom>
              <a:avLst/>
              <a:gdLst>
                <a:gd name="connsiteX0" fmla="*/ 1512093 w 2005012"/>
                <a:gd name="connsiteY0" fmla="*/ 85725 h 423863"/>
                <a:gd name="connsiteX1" fmla="*/ 1409700 w 2005012"/>
                <a:gd name="connsiteY1" fmla="*/ 114300 h 423863"/>
                <a:gd name="connsiteX2" fmla="*/ 1285875 w 2005012"/>
                <a:gd name="connsiteY2" fmla="*/ 145257 h 423863"/>
                <a:gd name="connsiteX3" fmla="*/ 1166812 w 2005012"/>
                <a:gd name="connsiteY3" fmla="*/ 173832 h 423863"/>
                <a:gd name="connsiteX4" fmla="*/ 1026318 w 2005012"/>
                <a:gd name="connsiteY4" fmla="*/ 200025 h 423863"/>
                <a:gd name="connsiteX5" fmla="*/ 881062 w 2005012"/>
                <a:gd name="connsiteY5" fmla="*/ 223838 h 423863"/>
                <a:gd name="connsiteX6" fmla="*/ 764381 w 2005012"/>
                <a:gd name="connsiteY6" fmla="*/ 240507 h 423863"/>
                <a:gd name="connsiteX7" fmla="*/ 635793 w 2005012"/>
                <a:gd name="connsiteY7" fmla="*/ 257175 h 423863"/>
                <a:gd name="connsiteX8" fmla="*/ 528637 w 2005012"/>
                <a:gd name="connsiteY8" fmla="*/ 264319 h 423863"/>
                <a:gd name="connsiteX9" fmla="*/ 450056 w 2005012"/>
                <a:gd name="connsiteY9" fmla="*/ 266700 h 423863"/>
                <a:gd name="connsiteX10" fmla="*/ 416718 w 2005012"/>
                <a:gd name="connsiteY10" fmla="*/ 264319 h 423863"/>
                <a:gd name="connsiteX11" fmla="*/ 316706 w 2005012"/>
                <a:gd name="connsiteY11" fmla="*/ 247650 h 423863"/>
                <a:gd name="connsiteX12" fmla="*/ 190500 w 2005012"/>
                <a:gd name="connsiteY12" fmla="*/ 219075 h 423863"/>
                <a:gd name="connsiteX13" fmla="*/ 90487 w 2005012"/>
                <a:gd name="connsiteY13" fmla="*/ 188119 h 423863"/>
                <a:gd name="connsiteX14" fmla="*/ 33337 w 2005012"/>
                <a:gd name="connsiteY14" fmla="*/ 166688 h 423863"/>
                <a:gd name="connsiteX15" fmla="*/ 19050 w 2005012"/>
                <a:gd name="connsiteY15" fmla="*/ 164307 h 423863"/>
                <a:gd name="connsiteX16" fmla="*/ 2381 w 2005012"/>
                <a:gd name="connsiteY16" fmla="*/ 166688 h 423863"/>
                <a:gd name="connsiteX17" fmla="*/ 0 w 2005012"/>
                <a:gd name="connsiteY17" fmla="*/ 183357 h 423863"/>
                <a:gd name="connsiteX18" fmla="*/ 16668 w 2005012"/>
                <a:gd name="connsiteY18" fmla="*/ 219075 h 423863"/>
                <a:gd name="connsiteX19" fmla="*/ 57150 w 2005012"/>
                <a:gd name="connsiteY19" fmla="*/ 259557 h 423863"/>
                <a:gd name="connsiteX20" fmla="*/ 102393 w 2005012"/>
                <a:gd name="connsiteY20" fmla="*/ 295275 h 423863"/>
                <a:gd name="connsiteX21" fmla="*/ 164306 w 2005012"/>
                <a:gd name="connsiteY21" fmla="*/ 338138 h 423863"/>
                <a:gd name="connsiteX22" fmla="*/ 226218 w 2005012"/>
                <a:gd name="connsiteY22" fmla="*/ 376238 h 423863"/>
                <a:gd name="connsiteX23" fmla="*/ 266700 w 2005012"/>
                <a:gd name="connsiteY23" fmla="*/ 395288 h 423863"/>
                <a:gd name="connsiteX24" fmla="*/ 309562 w 2005012"/>
                <a:gd name="connsiteY24" fmla="*/ 409575 h 423863"/>
                <a:gd name="connsiteX25" fmla="*/ 357187 w 2005012"/>
                <a:gd name="connsiteY25" fmla="*/ 419100 h 423863"/>
                <a:gd name="connsiteX26" fmla="*/ 438150 w 2005012"/>
                <a:gd name="connsiteY26" fmla="*/ 423863 h 423863"/>
                <a:gd name="connsiteX27" fmla="*/ 585787 w 2005012"/>
                <a:gd name="connsiteY27" fmla="*/ 421482 h 423863"/>
                <a:gd name="connsiteX28" fmla="*/ 773906 w 2005012"/>
                <a:gd name="connsiteY28" fmla="*/ 423863 h 423863"/>
                <a:gd name="connsiteX29" fmla="*/ 816768 w 2005012"/>
                <a:gd name="connsiteY29" fmla="*/ 421482 h 423863"/>
                <a:gd name="connsiteX30" fmla="*/ 962025 w 2005012"/>
                <a:gd name="connsiteY30" fmla="*/ 378619 h 423863"/>
                <a:gd name="connsiteX31" fmla="*/ 1245393 w 2005012"/>
                <a:gd name="connsiteY31" fmla="*/ 338138 h 423863"/>
                <a:gd name="connsiteX32" fmla="*/ 1528762 w 2005012"/>
                <a:gd name="connsiteY32" fmla="*/ 297657 h 423863"/>
                <a:gd name="connsiteX33" fmla="*/ 1795462 w 2005012"/>
                <a:gd name="connsiteY33" fmla="*/ 259557 h 423863"/>
                <a:gd name="connsiteX34" fmla="*/ 1885950 w 2005012"/>
                <a:gd name="connsiteY34" fmla="*/ 247650 h 423863"/>
                <a:gd name="connsiteX35" fmla="*/ 1940718 w 2005012"/>
                <a:gd name="connsiteY35" fmla="*/ 233363 h 423863"/>
                <a:gd name="connsiteX36" fmla="*/ 1971675 w 2005012"/>
                <a:gd name="connsiteY36" fmla="*/ 219075 h 423863"/>
                <a:gd name="connsiteX37" fmla="*/ 1995487 w 2005012"/>
                <a:gd name="connsiteY37" fmla="*/ 200025 h 423863"/>
                <a:gd name="connsiteX38" fmla="*/ 2002631 w 2005012"/>
                <a:gd name="connsiteY38" fmla="*/ 185738 h 423863"/>
                <a:gd name="connsiteX39" fmla="*/ 2005012 w 2005012"/>
                <a:gd name="connsiteY39" fmla="*/ 159544 h 423863"/>
                <a:gd name="connsiteX40" fmla="*/ 2000250 w 2005012"/>
                <a:gd name="connsiteY40" fmla="*/ 133350 h 423863"/>
                <a:gd name="connsiteX41" fmla="*/ 1990725 w 2005012"/>
                <a:gd name="connsiteY41" fmla="*/ 109538 h 423863"/>
                <a:gd name="connsiteX42" fmla="*/ 1978818 w 2005012"/>
                <a:gd name="connsiteY42" fmla="*/ 88107 h 423863"/>
                <a:gd name="connsiteX43" fmla="*/ 1964531 w 2005012"/>
                <a:gd name="connsiteY43" fmla="*/ 73819 h 423863"/>
                <a:gd name="connsiteX44" fmla="*/ 1933575 w 2005012"/>
                <a:gd name="connsiteY44" fmla="*/ 52388 h 423863"/>
                <a:gd name="connsiteX45" fmla="*/ 1897856 w 2005012"/>
                <a:gd name="connsiteY45" fmla="*/ 35719 h 423863"/>
                <a:gd name="connsiteX46" fmla="*/ 1826418 w 2005012"/>
                <a:gd name="connsiteY46" fmla="*/ 9525 h 423863"/>
                <a:gd name="connsiteX47" fmla="*/ 1774031 w 2005012"/>
                <a:gd name="connsiteY47" fmla="*/ 0 h 423863"/>
                <a:gd name="connsiteX48" fmla="*/ 1726406 w 2005012"/>
                <a:gd name="connsiteY48" fmla="*/ 0 h 423863"/>
                <a:gd name="connsiteX49" fmla="*/ 1681162 w 2005012"/>
                <a:gd name="connsiteY49" fmla="*/ 11907 h 423863"/>
                <a:gd name="connsiteX50" fmla="*/ 1638300 w 2005012"/>
                <a:gd name="connsiteY50" fmla="*/ 30957 h 423863"/>
                <a:gd name="connsiteX51" fmla="*/ 1604962 w 2005012"/>
                <a:gd name="connsiteY51" fmla="*/ 50007 h 423863"/>
                <a:gd name="connsiteX52" fmla="*/ 1574006 w 2005012"/>
                <a:gd name="connsiteY52" fmla="*/ 66675 h 423863"/>
                <a:gd name="connsiteX53" fmla="*/ 1512093 w 2005012"/>
                <a:gd name="connsiteY53" fmla="*/ 85725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05012" h="423863">
                  <a:moveTo>
                    <a:pt x="1512093" y="85725"/>
                  </a:moveTo>
                  <a:lnTo>
                    <a:pt x="1409700" y="114300"/>
                  </a:lnTo>
                  <a:lnTo>
                    <a:pt x="1285875" y="145257"/>
                  </a:lnTo>
                  <a:lnTo>
                    <a:pt x="1166812" y="173832"/>
                  </a:lnTo>
                  <a:lnTo>
                    <a:pt x="1026318" y="200025"/>
                  </a:lnTo>
                  <a:lnTo>
                    <a:pt x="881062" y="223838"/>
                  </a:lnTo>
                  <a:lnTo>
                    <a:pt x="764381" y="240507"/>
                  </a:lnTo>
                  <a:lnTo>
                    <a:pt x="635793" y="257175"/>
                  </a:lnTo>
                  <a:lnTo>
                    <a:pt x="528637" y="264319"/>
                  </a:lnTo>
                  <a:lnTo>
                    <a:pt x="450056" y="266700"/>
                  </a:lnTo>
                  <a:lnTo>
                    <a:pt x="416718" y="264319"/>
                  </a:lnTo>
                  <a:lnTo>
                    <a:pt x="316706" y="247650"/>
                  </a:lnTo>
                  <a:lnTo>
                    <a:pt x="190500" y="219075"/>
                  </a:lnTo>
                  <a:lnTo>
                    <a:pt x="90487" y="188119"/>
                  </a:lnTo>
                  <a:lnTo>
                    <a:pt x="33337" y="166688"/>
                  </a:lnTo>
                  <a:lnTo>
                    <a:pt x="19050" y="164307"/>
                  </a:lnTo>
                  <a:lnTo>
                    <a:pt x="2381" y="166688"/>
                  </a:lnTo>
                  <a:lnTo>
                    <a:pt x="0" y="183357"/>
                  </a:lnTo>
                  <a:lnTo>
                    <a:pt x="16668" y="219075"/>
                  </a:lnTo>
                  <a:lnTo>
                    <a:pt x="57150" y="259557"/>
                  </a:lnTo>
                  <a:lnTo>
                    <a:pt x="102393" y="295275"/>
                  </a:lnTo>
                  <a:lnTo>
                    <a:pt x="164306" y="338138"/>
                  </a:lnTo>
                  <a:lnTo>
                    <a:pt x="226218" y="376238"/>
                  </a:lnTo>
                  <a:lnTo>
                    <a:pt x="266700" y="395288"/>
                  </a:lnTo>
                  <a:lnTo>
                    <a:pt x="309562" y="409575"/>
                  </a:lnTo>
                  <a:lnTo>
                    <a:pt x="357187" y="419100"/>
                  </a:lnTo>
                  <a:lnTo>
                    <a:pt x="438150" y="423863"/>
                  </a:lnTo>
                  <a:lnTo>
                    <a:pt x="585787" y="421482"/>
                  </a:lnTo>
                  <a:lnTo>
                    <a:pt x="773906" y="423863"/>
                  </a:lnTo>
                  <a:lnTo>
                    <a:pt x="816768" y="421482"/>
                  </a:lnTo>
                  <a:lnTo>
                    <a:pt x="962025" y="378619"/>
                  </a:lnTo>
                  <a:lnTo>
                    <a:pt x="1245393" y="338138"/>
                  </a:lnTo>
                  <a:lnTo>
                    <a:pt x="1528762" y="297657"/>
                  </a:lnTo>
                  <a:lnTo>
                    <a:pt x="1795462" y="259557"/>
                  </a:lnTo>
                  <a:lnTo>
                    <a:pt x="1885950" y="247650"/>
                  </a:lnTo>
                  <a:lnTo>
                    <a:pt x="1940718" y="233363"/>
                  </a:lnTo>
                  <a:lnTo>
                    <a:pt x="1971675" y="219075"/>
                  </a:lnTo>
                  <a:lnTo>
                    <a:pt x="1995487" y="200025"/>
                  </a:lnTo>
                  <a:lnTo>
                    <a:pt x="2002631" y="185738"/>
                  </a:lnTo>
                  <a:lnTo>
                    <a:pt x="2005012" y="159544"/>
                  </a:lnTo>
                  <a:lnTo>
                    <a:pt x="2000250" y="133350"/>
                  </a:lnTo>
                  <a:lnTo>
                    <a:pt x="1990725" y="109538"/>
                  </a:lnTo>
                  <a:lnTo>
                    <a:pt x="1978818" y="88107"/>
                  </a:lnTo>
                  <a:lnTo>
                    <a:pt x="1964531" y="73819"/>
                  </a:lnTo>
                  <a:lnTo>
                    <a:pt x="1933575" y="52388"/>
                  </a:lnTo>
                  <a:lnTo>
                    <a:pt x="1897856" y="35719"/>
                  </a:lnTo>
                  <a:lnTo>
                    <a:pt x="1826418" y="9525"/>
                  </a:lnTo>
                  <a:lnTo>
                    <a:pt x="1774031" y="0"/>
                  </a:lnTo>
                  <a:lnTo>
                    <a:pt x="1726406" y="0"/>
                  </a:lnTo>
                  <a:lnTo>
                    <a:pt x="1681162" y="11907"/>
                  </a:lnTo>
                  <a:lnTo>
                    <a:pt x="1638300" y="30957"/>
                  </a:lnTo>
                  <a:lnTo>
                    <a:pt x="1604962" y="50007"/>
                  </a:lnTo>
                  <a:lnTo>
                    <a:pt x="1574006" y="66675"/>
                  </a:lnTo>
                  <a:lnTo>
                    <a:pt x="1512093" y="857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12">
              <a:extLst>
                <a:ext uri="{FF2B5EF4-FFF2-40B4-BE49-F238E27FC236}">
                  <a16:creationId xmlns:a16="http://schemas.microsoft.com/office/drawing/2014/main" id="{F19FD87B-0B75-48A7-A429-D3B4C7CD1469}"/>
                </a:ext>
              </a:extLst>
            </p:cNvPr>
            <p:cNvSpPr/>
            <p:nvPr/>
          </p:nvSpPr>
          <p:spPr>
            <a:xfrm>
              <a:off x="4411663" y="3602038"/>
              <a:ext cx="2794000" cy="492125"/>
            </a:xfrm>
            <a:custGeom>
              <a:avLst/>
              <a:gdLst>
                <a:gd name="connsiteX0" fmla="*/ 1874044 w 2793207"/>
                <a:gd name="connsiteY0" fmla="*/ 309563 h 490538"/>
                <a:gd name="connsiteX1" fmla="*/ 2105025 w 2793207"/>
                <a:gd name="connsiteY1" fmla="*/ 300038 h 490538"/>
                <a:gd name="connsiteX2" fmla="*/ 2295525 w 2793207"/>
                <a:gd name="connsiteY2" fmla="*/ 295275 h 490538"/>
                <a:gd name="connsiteX3" fmla="*/ 2514600 w 2793207"/>
                <a:gd name="connsiteY3" fmla="*/ 292894 h 490538"/>
                <a:gd name="connsiteX4" fmla="*/ 2695575 w 2793207"/>
                <a:gd name="connsiteY4" fmla="*/ 290513 h 490538"/>
                <a:gd name="connsiteX5" fmla="*/ 2731294 w 2793207"/>
                <a:gd name="connsiteY5" fmla="*/ 278607 h 490538"/>
                <a:gd name="connsiteX6" fmla="*/ 2762250 w 2793207"/>
                <a:gd name="connsiteY6" fmla="*/ 261938 h 490538"/>
                <a:gd name="connsiteX7" fmla="*/ 2781300 w 2793207"/>
                <a:gd name="connsiteY7" fmla="*/ 242888 h 490538"/>
                <a:gd name="connsiteX8" fmla="*/ 2790825 w 2793207"/>
                <a:gd name="connsiteY8" fmla="*/ 223838 h 490538"/>
                <a:gd name="connsiteX9" fmla="*/ 2793207 w 2793207"/>
                <a:gd name="connsiteY9" fmla="*/ 209550 h 490538"/>
                <a:gd name="connsiteX10" fmla="*/ 2793207 w 2793207"/>
                <a:gd name="connsiteY10" fmla="*/ 190500 h 490538"/>
                <a:gd name="connsiteX11" fmla="*/ 2786063 w 2793207"/>
                <a:gd name="connsiteY11" fmla="*/ 157163 h 490538"/>
                <a:gd name="connsiteX12" fmla="*/ 2776538 w 2793207"/>
                <a:gd name="connsiteY12" fmla="*/ 130969 h 490538"/>
                <a:gd name="connsiteX13" fmla="*/ 2762250 w 2793207"/>
                <a:gd name="connsiteY13" fmla="*/ 116682 h 490538"/>
                <a:gd name="connsiteX14" fmla="*/ 2714625 w 2793207"/>
                <a:gd name="connsiteY14" fmla="*/ 92869 h 490538"/>
                <a:gd name="connsiteX15" fmla="*/ 2619375 w 2793207"/>
                <a:gd name="connsiteY15" fmla="*/ 57150 h 490538"/>
                <a:gd name="connsiteX16" fmla="*/ 2545557 w 2793207"/>
                <a:gd name="connsiteY16" fmla="*/ 30957 h 490538"/>
                <a:gd name="connsiteX17" fmla="*/ 2471738 w 2793207"/>
                <a:gd name="connsiteY17" fmla="*/ 11907 h 490538"/>
                <a:gd name="connsiteX18" fmla="*/ 2405063 w 2793207"/>
                <a:gd name="connsiteY18" fmla="*/ 2382 h 490538"/>
                <a:gd name="connsiteX19" fmla="*/ 2345532 w 2793207"/>
                <a:gd name="connsiteY19" fmla="*/ 0 h 490538"/>
                <a:gd name="connsiteX20" fmla="*/ 2321719 w 2793207"/>
                <a:gd name="connsiteY20" fmla="*/ 0 h 490538"/>
                <a:gd name="connsiteX21" fmla="*/ 2293144 w 2793207"/>
                <a:gd name="connsiteY21" fmla="*/ 11907 h 490538"/>
                <a:gd name="connsiteX22" fmla="*/ 2233613 w 2793207"/>
                <a:gd name="connsiteY22" fmla="*/ 42863 h 490538"/>
                <a:gd name="connsiteX23" fmla="*/ 2143125 w 2793207"/>
                <a:gd name="connsiteY23" fmla="*/ 88107 h 490538"/>
                <a:gd name="connsiteX24" fmla="*/ 2071688 w 2793207"/>
                <a:gd name="connsiteY24" fmla="*/ 100013 h 490538"/>
                <a:gd name="connsiteX25" fmla="*/ 1888332 w 2793207"/>
                <a:gd name="connsiteY25" fmla="*/ 116682 h 490538"/>
                <a:gd name="connsiteX26" fmla="*/ 1695450 w 2793207"/>
                <a:gd name="connsiteY26" fmla="*/ 135732 h 490538"/>
                <a:gd name="connsiteX27" fmla="*/ 1497807 w 2793207"/>
                <a:gd name="connsiteY27" fmla="*/ 157163 h 490538"/>
                <a:gd name="connsiteX28" fmla="*/ 1240632 w 2793207"/>
                <a:gd name="connsiteY28" fmla="*/ 180975 h 490538"/>
                <a:gd name="connsiteX29" fmla="*/ 1002507 w 2793207"/>
                <a:gd name="connsiteY29" fmla="*/ 204788 h 490538"/>
                <a:gd name="connsiteX30" fmla="*/ 833438 w 2793207"/>
                <a:gd name="connsiteY30" fmla="*/ 228600 h 490538"/>
                <a:gd name="connsiteX31" fmla="*/ 652463 w 2793207"/>
                <a:gd name="connsiteY31" fmla="*/ 247650 h 490538"/>
                <a:gd name="connsiteX32" fmla="*/ 488157 w 2793207"/>
                <a:gd name="connsiteY32" fmla="*/ 261938 h 490538"/>
                <a:gd name="connsiteX33" fmla="*/ 402432 w 2793207"/>
                <a:gd name="connsiteY33" fmla="*/ 269082 h 490538"/>
                <a:gd name="connsiteX34" fmla="*/ 371475 w 2793207"/>
                <a:gd name="connsiteY34" fmla="*/ 269082 h 490538"/>
                <a:gd name="connsiteX35" fmla="*/ 326232 w 2793207"/>
                <a:gd name="connsiteY35" fmla="*/ 266700 h 490538"/>
                <a:gd name="connsiteX36" fmla="*/ 273844 w 2793207"/>
                <a:gd name="connsiteY36" fmla="*/ 259557 h 490538"/>
                <a:gd name="connsiteX37" fmla="*/ 216694 w 2793207"/>
                <a:gd name="connsiteY37" fmla="*/ 245269 h 490538"/>
                <a:gd name="connsiteX38" fmla="*/ 166688 w 2793207"/>
                <a:gd name="connsiteY38" fmla="*/ 228600 h 490538"/>
                <a:gd name="connsiteX39" fmla="*/ 97632 w 2793207"/>
                <a:gd name="connsiteY39" fmla="*/ 200025 h 490538"/>
                <a:gd name="connsiteX40" fmla="*/ 47625 w 2793207"/>
                <a:gd name="connsiteY40" fmla="*/ 173832 h 490538"/>
                <a:gd name="connsiteX41" fmla="*/ 26194 w 2793207"/>
                <a:gd name="connsiteY41" fmla="*/ 166688 h 490538"/>
                <a:gd name="connsiteX42" fmla="*/ 9525 w 2793207"/>
                <a:gd name="connsiteY42" fmla="*/ 166688 h 490538"/>
                <a:gd name="connsiteX43" fmla="*/ 0 w 2793207"/>
                <a:gd name="connsiteY43" fmla="*/ 173832 h 490538"/>
                <a:gd name="connsiteX44" fmla="*/ 2382 w 2793207"/>
                <a:gd name="connsiteY44" fmla="*/ 185738 h 490538"/>
                <a:gd name="connsiteX45" fmla="*/ 9525 w 2793207"/>
                <a:gd name="connsiteY45" fmla="*/ 211932 h 490538"/>
                <a:gd name="connsiteX46" fmla="*/ 38100 w 2793207"/>
                <a:gd name="connsiteY46" fmla="*/ 257175 h 490538"/>
                <a:gd name="connsiteX47" fmla="*/ 78582 w 2793207"/>
                <a:gd name="connsiteY47" fmla="*/ 297657 h 490538"/>
                <a:gd name="connsiteX48" fmla="*/ 133350 w 2793207"/>
                <a:gd name="connsiteY48" fmla="*/ 350044 h 490538"/>
                <a:gd name="connsiteX49" fmla="*/ 188119 w 2793207"/>
                <a:gd name="connsiteY49" fmla="*/ 388144 h 490538"/>
                <a:gd name="connsiteX50" fmla="*/ 252413 w 2793207"/>
                <a:gd name="connsiteY50" fmla="*/ 431007 h 490538"/>
                <a:gd name="connsiteX51" fmla="*/ 304800 w 2793207"/>
                <a:gd name="connsiteY51" fmla="*/ 459582 h 490538"/>
                <a:gd name="connsiteX52" fmla="*/ 364332 w 2793207"/>
                <a:gd name="connsiteY52" fmla="*/ 488157 h 490538"/>
                <a:gd name="connsiteX53" fmla="*/ 388144 w 2793207"/>
                <a:gd name="connsiteY53" fmla="*/ 490538 h 490538"/>
                <a:gd name="connsiteX54" fmla="*/ 473869 w 2793207"/>
                <a:gd name="connsiteY54" fmla="*/ 483394 h 490538"/>
                <a:gd name="connsiteX55" fmla="*/ 531019 w 2793207"/>
                <a:gd name="connsiteY55" fmla="*/ 469107 h 490538"/>
                <a:gd name="connsiteX56" fmla="*/ 635794 w 2793207"/>
                <a:gd name="connsiteY56" fmla="*/ 445294 h 490538"/>
                <a:gd name="connsiteX57" fmla="*/ 800100 w 2793207"/>
                <a:gd name="connsiteY57" fmla="*/ 409575 h 490538"/>
                <a:gd name="connsiteX58" fmla="*/ 919163 w 2793207"/>
                <a:gd name="connsiteY58" fmla="*/ 385763 h 490538"/>
                <a:gd name="connsiteX59" fmla="*/ 973932 w 2793207"/>
                <a:gd name="connsiteY59" fmla="*/ 376238 h 490538"/>
                <a:gd name="connsiteX60" fmla="*/ 1243013 w 2793207"/>
                <a:gd name="connsiteY60" fmla="*/ 354807 h 490538"/>
                <a:gd name="connsiteX61" fmla="*/ 1404938 w 2793207"/>
                <a:gd name="connsiteY61" fmla="*/ 338138 h 490538"/>
                <a:gd name="connsiteX62" fmla="*/ 1581150 w 2793207"/>
                <a:gd name="connsiteY62" fmla="*/ 326232 h 490538"/>
                <a:gd name="connsiteX63" fmla="*/ 1874044 w 2793207"/>
                <a:gd name="connsiteY63" fmla="*/ 309563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93207" h="490538">
                  <a:moveTo>
                    <a:pt x="1874044" y="309563"/>
                  </a:moveTo>
                  <a:lnTo>
                    <a:pt x="2105025" y="300038"/>
                  </a:lnTo>
                  <a:lnTo>
                    <a:pt x="2295525" y="295275"/>
                  </a:lnTo>
                  <a:lnTo>
                    <a:pt x="2514600" y="292894"/>
                  </a:lnTo>
                  <a:lnTo>
                    <a:pt x="2695575" y="290513"/>
                  </a:lnTo>
                  <a:lnTo>
                    <a:pt x="2731294" y="278607"/>
                  </a:lnTo>
                  <a:lnTo>
                    <a:pt x="2762250" y="261938"/>
                  </a:lnTo>
                  <a:lnTo>
                    <a:pt x="2781300" y="242888"/>
                  </a:lnTo>
                  <a:lnTo>
                    <a:pt x="2790825" y="223838"/>
                  </a:lnTo>
                  <a:lnTo>
                    <a:pt x="2793207" y="209550"/>
                  </a:lnTo>
                  <a:lnTo>
                    <a:pt x="2793207" y="190500"/>
                  </a:lnTo>
                  <a:lnTo>
                    <a:pt x="2786063" y="157163"/>
                  </a:lnTo>
                  <a:lnTo>
                    <a:pt x="2776538" y="130969"/>
                  </a:lnTo>
                  <a:lnTo>
                    <a:pt x="2762250" y="116682"/>
                  </a:lnTo>
                  <a:lnTo>
                    <a:pt x="2714625" y="92869"/>
                  </a:lnTo>
                  <a:lnTo>
                    <a:pt x="2619375" y="57150"/>
                  </a:lnTo>
                  <a:lnTo>
                    <a:pt x="2545557" y="30957"/>
                  </a:lnTo>
                  <a:lnTo>
                    <a:pt x="2471738" y="11907"/>
                  </a:lnTo>
                  <a:lnTo>
                    <a:pt x="2405063" y="2382"/>
                  </a:lnTo>
                  <a:lnTo>
                    <a:pt x="2345532" y="0"/>
                  </a:lnTo>
                  <a:lnTo>
                    <a:pt x="2321719" y="0"/>
                  </a:lnTo>
                  <a:lnTo>
                    <a:pt x="2293144" y="11907"/>
                  </a:lnTo>
                  <a:lnTo>
                    <a:pt x="2233613" y="42863"/>
                  </a:lnTo>
                  <a:lnTo>
                    <a:pt x="2143125" y="88107"/>
                  </a:lnTo>
                  <a:lnTo>
                    <a:pt x="2071688" y="100013"/>
                  </a:lnTo>
                  <a:lnTo>
                    <a:pt x="1888332" y="116682"/>
                  </a:lnTo>
                  <a:lnTo>
                    <a:pt x="1695450" y="135732"/>
                  </a:lnTo>
                  <a:lnTo>
                    <a:pt x="1497807" y="157163"/>
                  </a:lnTo>
                  <a:lnTo>
                    <a:pt x="1240632" y="180975"/>
                  </a:lnTo>
                  <a:lnTo>
                    <a:pt x="1002507" y="204788"/>
                  </a:lnTo>
                  <a:lnTo>
                    <a:pt x="833438" y="228600"/>
                  </a:lnTo>
                  <a:lnTo>
                    <a:pt x="652463" y="247650"/>
                  </a:lnTo>
                  <a:lnTo>
                    <a:pt x="488157" y="261938"/>
                  </a:lnTo>
                  <a:lnTo>
                    <a:pt x="402432" y="269082"/>
                  </a:lnTo>
                  <a:lnTo>
                    <a:pt x="371475" y="269082"/>
                  </a:lnTo>
                  <a:lnTo>
                    <a:pt x="326232" y="266700"/>
                  </a:lnTo>
                  <a:lnTo>
                    <a:pt x="273844" y="259557"/>
                  </a:lnTo>
                  <a:lnTo>
                    <a:pt x="216694" y="245269"/>
                  </a:lnTo>
                  <a:lnTo>
                    <a:pt x="166688" y="228600"/>
                  </a:lnTo>
                  <a:lnTo>
                    <a:pt x="97632" y="200025"/>
                  </a:lnTo>
                  <a:lnTo>
                    <a:pt x="47625" y="173832"/>
                  </a:lnTo>
                  <a:lnTo>
                    <a:pt x="26194" y="166688"/>
                  </a:lnTo>
                  <a:lnTo>
                    <a:pt x="9525" y="166688"/>
                  </a:lnTo>
                  <a:lnTo>
                    <a:pt x="0" y="173832"/>
                  </a:lnTo>
                  <a:lnTo>
                    <a:pt x="2382" y="185738"/>
                  </a:lnTo>
                  <a:lnTo>
                    <a:pt x="9525" y="211932"/>
                  </a:lnTo>
                  <a:lnTo>
                    <a:pt x="38100" y="257175"/>
                  </a:lnTo>
                  <a:lnTo>
                    <a:pt x="78582" y="297657"/>
                  </a:lnTo>
                  <a:lnTo>
                    <a:pt x="133350" y="350044"/>
                  </a:lnTo>
                  <a:lnTo>
                    <a:pt x="188119" y="388144"/>
                  </a:lnTo>
                  <a:lnTo>
                    <a:pt x="252413" y="431007"/>
                  </a:lnTo>
                  <a:lnTo>
                    <a:pt x="304800" y="459582"/>
                  </a:lnTo>
                  <a:lnTo>
                    <a:pt x="364332" y="488157"/>
                  </a:lnTo>
                  <a:lnTo>
                    <a:pt x="388144" y="490538"/>
                  </a:lnTo>
                  <a:lnTo>
                    <a:pt x="473869" y="483394"/>
                  </a:lnTo>
                  <a:lnTo>
                    <a:pt x="531019" y="469107"/>
                  </a:lnTo>
                  <a:lnTo>
                    <a:pt x="635794" y="445294"/>
                  </a:lnTo>
                  <a:lnTo>
                    <a:pt x="800100" y="409575"/>
                  </a:lnTo>
                  <a:lnTo>
                    <a:pt x="919163" y="385763"/>
                  </a:lnTo>
                  <a:lnTo>
                    <a:pt x="973932" y="376238"/>
                  </a:lnTo>
                  <a:lnTo>
                    <a:pt x="1243013" y="354807"/>
                  </a:lnTo>
                  <a:lnTo>
                    <a:pt x="1404938" y="338138"/>
                  </a:lnTo>
                  <a:lnTo>
                    <a:pt x="1581150" y="326232"/>
                  </a:lnTo>
                  <a:lnTo>
                    <a:pt x="1874044" y="30956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13">
              <a:extLst>
                <a:ext uri="{FF2B5EF4-FFF2-40B4-BE49-F238E27FC236}">
                  <a16:creationId xmlns:a16="http://schemas.microsoft.com/office/drawing/2014/main" id="{24F1FCE4-EB73-4BA0-B453-937E35980940}"/>
                </a:ext>
              </a:extLst>
            </p:cNvPr>
            <p:cNvSpPr/>
            <p:nvPr/>
          </p:nvSpPr>
          <p:spPr>
            <a:xfrm>
              <a:off x="4025900" y="3330575"/>
              <a:ext cx="1825625" cy="2216150"/>
            </a:xfrm>
            <a:custGeom>
              <a:avLst/>
              <a:gdLst>
                <a:gd name="connsiteX0" fmla="*/ 1269198 w 1825915"/>
                <a:gd name="connsiteY0" fmla="*/ 822095 h 2215329"/>
                <a:gd name="connsiteX1" fmla="*/ 1208623 w 1825915"/>
                <a:gd name="connsiteY1" fmla="*/ 954784 h 2215329"/>
                <a:gd name="connsiteX2" fmla="*/ 1150932 w 1825915"/>
                <a:gd name="connsiteY2" fmla="*/ 1067281 h 2215329"/>
                <a:gd name="connsiteX3" fmla="*/ 1081703 w 1825915"/>
                <a:gd name="connsiteY3" fmla="*/ 1185547 h 2215329"/>
                <a:gd name="connsiteX4" fmla="*/ 1006705 w 1825915"/>
                <a:gd name="connsiteY4" fmla="*/ 1303813 h 2215329"/>
                <a:gd name="connsiteX5" fmla="*/ 946130 w 1825915"/>
                <a:gd name="connsiteY5" fmla="*/ 1393234 h 2215329"/>
                <a:gd name="connsiteX6" fmla="*/ 859593 w 1825915"/>
                <a:gd name="connsiteY6" fmla="*/ 1499962 h 2215329"/>
                <a:gd name="connsiteX7" fmla="*/ 749981 w 1825915"/>
                <a:gd name="connsiteY7" fmla="*/ 1623997 h 2215329"/>
                <a:gd name="connsiteX8" fmla="*/ 657675 w 1825915"/>
                <a:gd name="connsiteY8" fmla="*/ 1716303 h 2215329"/>
                <a:gd name="connsiteX9" fmla="*/ 576908 w 1825915"/>
                <a:gd name="connsiteY9" fmla="*/ 1791301 h 2215329"/>
                <a:gd name="connsiteX10" fmla="*/ 493256 w 1825915"/>
                <a:gd name="connsiteY10" fmla="*/ 1857645 h 2215329"/>
                <a:gd name="connsiteX11" fmla="*/ 406720 w 1825915"/>
                <a:gd name="connsiteY11" fmla="*/ 1923990 h 2215329"/>
                <a:gd name="connsiteX12" fmla="*/ 314415 w 1825915"/>
                <a:gd name="connsiteY12" fmla="*/ 1987450 h 2215329"/>
                <a:gd name="connsiteX13" fmla="*/ 222109 w 1825915"/>
                <a:gd name="connsiteY13" fmla="*/ 2042256 h 2215329"/>
                <a:gd name="connsiteX14" fmla="*/ 118266 w 1825915"/>
                <a:gd name="connsiteY14" fmla="*/ 2099947 h 2215329"/>
                <a:gd name="connsiteX15" fmla="*/ 37499 w 1825915"/>
                <a:gd name="connsiteY15" fmla="*/ 2140331 h 2215329"/>
                <a:gd name="connsiteX16" fmla="*/ 17307 w 1825915"/>
                <a:gd name="connsiteY16" fmla="*/ 2154753 h 2215329"/>
                <a:gd name="connsiteX17" fmla="*/ 2884 w 1825915"/>
                <a:gd name="connsiteY17" fmla="*/ 2172060 h 2215329"/>
                <a:gd name="connsiteX18" fmla="*/ 0 w 1825915"/>
                <a:gd name="connsiteY18" fmla="*/ 2189368 h 2215329"/>
                <a:gd name="connsiteX19" fmla="*/ 2884 w 1825915"/>
                <a:gd name="connsiteY19" fmla="*/ 2203790 h 2215329"/>
                <a:gd name="connsiteX20" fmla="*/ 11538 w 1825915"/>
                <a:gd name="connsiteY20" fmla="*/ 2209560 h 2215329"/>
                <a:gd name="connsiteX21" fmla="*/ 31730 w 1825915"/>
                <a:gd name="connsiteY21" fmla="*/ 2215329 h 2215329"/>
                <a:gd name="connsiteX22" fmla="*/ 95190 w 1825915"/>
                <a:gd name="connsiteY22" fmla="*/ 2198021 h 2215329"/>
                <a:gd name="connsiteX23" fmla="*/ 242301 w 1825915"/>
                <a:gd name="connsiteY23" fmla="*/ 2134561 h 2215329"/>
                <a:gd name="connsiteX24" fmla="*/ 389413 w 1825915"/>
                <a:gd name="connsiteY24" fmla="*/ 2062448 h 2215329"/>
                <a:gd name="connsiteX25" fmla="*/ 530756 w 1825915"/>
                <a:gd name="connsiteY25" fmla="*/ 1978796 h 2215329"/>
                <a:gd name="connsiteX26" fmla="*/ 657675 w 1825915"/>
                <a:gd name="connsiteY26" fmla="*/ 1898029 h 2215329"/>
                <a:gd name="connsiteX27" fmla="*/ 796133 w 1825915"/>
                <a:gd name="connsiteY27" fmla="*/ 1794185 h 2215329"/>
                <a:gd name="connsiteX28" fmla="*/ 940361 w 1825915"/>
                <a:gd name="connsiteY28" fmla="*/ 1670150 h 2215329"/>
                <a:gd name="connsiteX29" fmla="*/ 1070165 w 1825915"/>
                <a:gd name="connsiteY29" fmla="*/ 1548999 h 2215329"/>
                <a:gd name="connsiteX30" fmla="*/ 1148048 w 1825915"/>
                <a:gd name="connsiteY30" fmla="*/ 1462463 h 2215329"/>
                <a:gd name="connsiteX31" fmla="*/ 1234584 w 1825915"/>
                <a:gd name="connsiteY31" fmla="*/ 1349966 h 2215329"/>
                <a:gd name="connsiteX32" fmla="*/ 1283621 w 1825915"/>
                <a:gd name="connsiteY32" fmla="*/ 1277852 h 2215329"/>
                <a:gd name="connsiteX33" fmla="*/ 1375927 w 1825915"/>
                <a:gd name="connsiteY33" fmla="*/ 1099011 h 2215329"/>
                <a:gd name="connsiteX34" fmla="*/ 1456694 w 1825915"/>
                <a:gd name="connsiteY34" fmla="*/ 940361 h 2215329"/>
                <a:gd name="connsiteX35" fmla="*/ 1511500 w 1825915"/>
                <a:gd name="connsiteY35" fmla="*/ 830748 h 2215329"/>
                <a:gd name="connsiteX36" fmla="*/ 1560537 w 1825915"/>
                <a:gd name="connsiteY36" fmla="*/ 729789 h 2215329"/>
                <a:gd name="connsiteX37" fmla="*/ 1612459 w 1825915"/>
                <a:gd name="connsiteY37" fmla="*/ 614408 h 2215329"/>
                <a:gd name="connsiteX38" fmla="*/ 1647074 w 1825915"/>
                <a:gd name="connsiteY38" fmla="*/ 464411 h 2215329"/>
                <a:gd name="connsiteX39" fmla="*/ 1687457 w 1825915"/>
                <a:gd name="connsiteY39" fmla="*/ 398067 h 2215329"/>
                <a:gd name="connsiteX40" fmla="*/ 1716303 w 1825915"/>
                <a:gd name="connsiteY40" fmla="*/ 349030 h 2215329"/>
                <a:gd name="connsiteX41" fmla="*/ 1736494 w 1825915"/>
                <a:gd name="connsiteY41" fmla="*/ 302877 h 2215329"/>
                <a:gd name="connsiteX42" fmla="*/ 1745148 w 1825915"/>
                <a:gd name="connsiteY42" fmla="*/ 291339 h 2215329"/>
                <a:gd name="connsiteX43" fmla="*/ 1771109 w 1825915"/>
                <a:gd name="connsiteY43" fmla="*/ 279801 h 2215329"/>
                <a:gd name="connsiteX44" fmla="*/ 1799954 w 1825915"/>
                <a:gd name="connsiteY44" fmla="*/ 262493 h 2215329"/>
                <a:gd name="connsiteX45" fmla="*/ 1817262 w 1825915"/>
                <a:gd name="connsiteY45" fmla="*/ 245186 h 2215329"/>
                <a:gd name="connsiteX46" fmla="*/ 1825915 w 1825915"/>
                <a:gd name="connsiteY46" fmla="*/ 230763 h 2215329"/>
                <a:gd name="connsiteX47" fmla="*/ 1825915 w 1825915"/>
                <a:gd name="connsiteY47" fmla="*/ 222110 h 2215329"/>
                <a:gd name="connsiteX48" fmla="*/ 1825915 w 1825915"/>
                <a:gd name="connsiteY48" fmla="*/ 207687 h 2215329"/>
                <a:gd name="connsiteX49" fmla="*/ 1820146 w 1825915"/>
                <a:gd name="connsiteY49" fmla="*/ 193264 h 2215329"/>
                <a:gd name="connsiteX50" fmla="*/ 1811492 w 1825915"/>
                <a:gd name="connsiteY50" fmla="*/ 178842 h 2215329"/>
                <a:gd name="connsiteX51" fmla="*/ 1785532 w 1825915"/>
                <a:gd name="connsiteY51" fmla="*/ 155765 h 2215329"/>
                <a:gd name="connsiteX52" fmla="*/ 1745148 w 1825915"/>
                <a:gd name="connsiteY52" fmla="*/ 124035 h 2215329"/>
                <a:gd name="connsiteX53" fmla="*/ 1673034 w 1825915"/>
                <a:gd name="connsiteY53" fmla="*/ 77883 h 2215329"/>
                <a:gd name="connsiteX54" fmla="*/ 1569191 w 1825915"/>
                <a:gd name="connsiteY54" fmla="*/ 0 h 2215329"/>
                <a:gd name="connsiteX55" fmla="*/ 1427848 w 1825915"/>
                <a:gd name="connsiteY55" fmla="*/ 43268 h 2215329"/>
                <a:gd name="connsiteX56" fmla="*/ 1474001 w 1825915"/>
                <a:gd name="connsiteY56" fmla="*/ 144227 h 2215329"/>
                <a:gd name="connsiteX57" fmla="*/ 1488424 w 1825915"/>
                <a:gd name="connsiteY57" fmla="*/ 178842 h 2215329"/>
                <a:gd name="connsiteX58" fmla="*/ 1491308 w 1825915"/>
                <a:gd name="connsiteY58" fmla="*/ 193264 h 2215329"/>
                <a:gd name="connsiteX59" fmla="*/ 1459578 w 1825915"/>
                <a:gd name="connsiteY59" fmla="*/ 302877 h 2215329"/>
                <a:gd name="connsiteX60" fmla="*/ 1404772 w 1825915"/>
                <a:gd name="connsiteY60" fmla="*/ 487488 h 2215329"/>
                <a:gd name="connsiteX61" fmla="*/ 1344197 w 1825915"/>
                <a:gd name="connsiteY61" fmla="*/ 640368 h 2215329"/>
                <a:gd name="connsiteX62" fmla="*/ 1303813 w 1825915"/>
                <a:gd name="connsiteY62" fmla="*/ 744212 h 2215329"/>
                <a:gd name="connsiteX63" fmla="*/ 1269198 w 1825915"/>
                <a:gd name="connsiteY63" fmla="*/ 822095 h 2215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825915" h="2215329">
                  <a:moveTo>
                    <a:pt x="1269198" y="822095"/>
                  </a:moveTo>
                  <a:lnTo>
                    <a:pt x="1208623" y="954784"/>
                  </a:lnTo>
                  <a:lnTo>
                    <a:pt x="1150932" y="1067281"/>
                  </a:lnTo>
                  <a:lnTo>
                    <a:pt x="1081703" y="1185547"/>
                  </a:lnTo>
                  <a:lnTo>
                    <a:pt x="1006705" y="1303813"/>
                  </a:lnTo>
                  <a:lnTo>
                    <a:pt x="946130" y="1393234"/>
                  </a:lnTo>
                  <a:lnTo>
                    <a:pt x="859593" y="1499962"/>
                  </a:lnTo>
                  <a:lnTo>
                    <a:pt x="749981" y="1623997"/>
                  </a:lnTo>
                  <a:lnTo>
                    <a:pt x="657675" y="1716303"/>
                  </a:lnTo>
                  <a:lnTo>
                    <a:pt x="576908" y="1791301"/>
                  </a:lnTo>
                  <a:lnTo>
                    <a:pt x="493256" y="1857645"/>
                  </a:lnTo>
                  <a:lnTo>
                    <a:pt x="406720" y="1923990"/>
                  </a:lnTo>
                  <a:lnTo>
                    <a:pt x="314415" y="1987450"/>
                  </a:lnTo>
                  <a:lnTo>
                    <a:pt x="222109" y="2042256"/>
                  </a:lnTo>
                  <a:lnTo>
                    <a:pt x="118266" y="2099947"/>
                  </a:lnTo>
                  <a:lnTo>
                    <a:pt x="37499" y="2140331"/>
                  </a:lnTo>
                  <a:lnTo>
                    <a:pt x="17307" y="2154753"/>
                  </a:lnTo>
                  <a:lnTo>
                    <a:pt x="2884" y="2172060"/>
                  </a:lnTo>
                  <a:lnTo>
                    <a:pt x="0" y="2189368"/>
                  </a:lnTo>
                  <a:lnTo>
                    <a:pt x="2884" y="2203790"/>
                  </a:lnTo>
                  <a:lnTo>
                    <a:pt x="11538" y="2209560"/>
                  </a:lnTo>
                  <a:lnTo>
                    <a:pt x="31730" y="2215329"/>
                  </a:lnTo>
                  <a:lnTo>
                    <a:pt x="95190" y="2198021"/>
                  </a:lnTo>
                  <a:lnTo>
                    <a:pt x="242301" y="2134561"/>
                  </a:lnTo>
                  <a:lnTo>
                    <a:pt x="389413" y="2062448"/>
                  </a:lnTo>
                  <a:lnTo>
                    <a:pt x="530756" y="1978796"/>
                  </a:lnTo>
                  <a:lnTo>
                    <a:pt x="657675" y="1898029"/>
                  </a:lnTo>
                  <a:lnTo>
                    <a:pt x="796133" y="1794185"/>
                  </a:lnTo>
                  <a:lnTo>
                    <a:pt x="940361" y="1670150"/>
                  </a:lnTo>
                  <a:lnTo>
                    <a:pt x="1070165" y="1548999"/>
                  </a:lnTo>
                  <a:lnTo>
                    <a:pt x="1148048" y="1462463"/>
                  </a:lnTo>
                  <a:lnTo>
                    <a:pt x="1234584" y="1349966"/>
                  </a:lnTo>
                  <a:lnTo>
                    <a:pt x="1283621" y="1277852"/>
                  </a:lnTo>
                  <a:lnTo>
                    <a:pt x="1375927" y="1099011"/>
                  </a:lnTo>
                  <a:lnTo>
                    <a:pt x="1456694" y="940361"/>
                  </a:lnTo>
                  <a:lnTo>
                    <a:pt x="1511500" y="830748"/>
                  </a:lnTo>
                  <a:lnTo>
                    <a:pt x="1560537" y="729789"/>
                  </a:lnTo>
                  <a:lnTo>
                    <a:pt x="1612459" y="614408"/>
                  </a:lnTo>
                  <a:lnTo>
                    <a:pt x="1647074" y="464411"/>
                  </a:lnTo>
                  <a:lnTo>
                    <a:pt x="1687457" y="398067"/>
                  </a:lnTo>
                  <a:lnTo>
                    <a:pt x="1716303" y="349030"/>
                  </a:lnTo>
                  <a:lnTo>
                    <a:pt x="1736494" y="302877"/>
                  </a:lnTo>
                  <a:lnTo>
                    <a:pt x="1745148" y="291339"/>
                  </a:lnTo>
                  <a:lnTo>
                    <a:pt x="1771109" y="279801"/>
                  </a:lnTo>
                  <a:lnTo>
                    <a:pt x="1799954" y="262493"/>
                  </a:lnTo>
                  <a:lnTo>
                    <a:pt x="1817262" y="245186"/>
                  </a:lnTo>
                  <a:lnTo>
                    <a:pt x="1825915" y="230763"/>
                  </a:lnTo>
                  <a:lnTo>
                    <a:pt x="1825915" y="222110"/>
                  </a:lnTo>
                  <a:lnTo>
                    <a:pt x="1825915" y="207687"/>
                  </a:lnTo>
                  <a:lnTo>
                    <a:pt x="1820146" y="193264"/>
                  </a:lnTo>
                  <a:lnTo>
                    <a:pt x="1811492" y="178842"/>
                  </a:lnTo>
                  <a:lnTo>
                    <a:pt x="1785532" y="155765"/>
                  </a:lnTo>
                  <a:lnTo>
                    <a:pt x="1745148" y="124035"/>
                  </a:lnTo>
                  <a:lnTo>
                    <a:pt x="1673034" y="77883"/>
                  </a:lnTo>
                  <a:lnTo>
                    <a:pt x="1569191" y="0"/>
                  </a:lnTo>
                  <a:lnTo>
                    <a:pt x="1427848" y="43268"/>
                  </a:lnTo>
                  <a:lnTo>
                    <a:pt x="1474001" y="144227"/>
                  </a:lnTo>
                  <a:lnTo>
                    <a:pt x="1488424" y="178842"/>
                  </a:lnTo>
                  <a:lnTo>
                    <a:pt x="1491308" y="193264"/>
                  </a:lnTo>
                  <a:lnTo>
                    <a:pt x="1459578" y="302877"/>
                  </a:lnTo>
                  <a:lnTo>
                    <a:pt x="1404772" y="487488"/>
                  </a:lnTo>
                  <a:lnTo>
                    <a:pt x="1344197" y="640368"/>
                  </a:lnTo>
                  <a:lnTo>
                    <a:pt x="1303813" y="744212"/>
                  </a:lnTo>
                  <a:lnTo>
                    <a:pt x="1269198" y="82209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14">
              <a:extLst>
                <a:ext uri="{FF2B5EF4-FFF2-40B4-BE49-F238E27FC236}">
                  <a16:creationId xmlns:a16="http://schemas.microsoft.com/office/drawing/2014/main" id="{CD602EE7-C760-4FEA-8855-67FADCA8BBC8}"/>
                </a:ext>
              </a:extLst>
            </p:cNvPr>
            <p:cNvSpPr/>
            <p:nvPr/>
          </p:nvSpPr>
          <p:spPr>
            <a:xfrm>
              <a:off x="5202238" y="4237038"/>
              <a:ext cx="1581150" cy="403225"/>
            </a:xfrm>
            <a:custGeom>
              <a:avLst/>
              <a:gdLst>
                <a:gd name="connsiteX0" fmla="*/ 881063 w 1581150"/>
                <a:gd name="connsiteY0" fmla="*/ 288131 h 404812"/>
                <a:gd name="connsiteX1" fmla="*/ 695325 w 1581150"/>
                <a:gd name="connsiteY1" fmla="*/ 314325 h 404812"/>
                <a:gd name="connsiteX2" fmla="*/ 521494 w 1581150"/>
                <a:gd name="connsiteY2" fmla="*/ 340519 h 404812"/>
                <a:gd name="connsiteX3" fmla="*/ 352425 w 1581150"/>
                <a:gd name="connsiteY3" fmla="*/ 364331 h 404812"/>
                <a:gd name="connsiteX4" fmla="*/ 204788 w 1581150"/>
                <a:gd name="connsiteY4" fmla="*/ 383381 h 404812"/>
                <a:gd name="connsiteX5" fmla="*/ 0 w 1581150"/>
                <a:gd name="connsiteY5" fmla="*/ 404812 h 404812"/>
                <a:gd name="connsiteX6" fmla="*/ 107157 w 1581150"/>
                <a:gd name="connsiteY6" fmla="*/ 214312 h 404812"/>
                <a:gd name="connsiteX7" fmla="*/ 247650 w 1581150"/>
                <a:gd name="connsiteY7" fmla="*/ 211931 h 404812"/>
                <a:gd name="connsiteX8" fmla="*/ 388144 w 1581150"/>
                <a:gd name="connsiteY8" fmla="*/ 202406 h 404812"/>
                <a:gd name="connsiteX9" fmla="*/ 588169 w 1581150"/>
                <a:gd name="connsiteY9" fmla="*/ 176212 h 404812"/>
                <a:gd name="connsiteX10" fmla="*/ 773907 w 1581150"/>
                <a:gd name="connsiteY10" fmla="*/ 145256 h 404812"/>
                <a:gd name="connsiteX11" fmla="*/ 985838 w 1581150"/>
                <a:gd name="connsiteY11" fmla="*/ 97631 h 404812"/>
                <a:gd name="connsiteX12" fmla="*/ 1112044 w 1581150"/>
                <a:gd name="connsiteY12" fmla="*/ 61912 h 404812"/>
                <a:gd name="connsiteX13" fmla="*/ 1131094 w 1581150"/>
                <a:gd name="connsiteY13" fmla="*/ 52387 h 404812"/>
                <a:gd name="connsiteX14" fmla="*/ 1154907 w 1581150"/>
                <a:gd name="connsiteY14" fmla="*/ 38100 h 404812"/>
                <a:gd name="connsiteX15" fmla="*/ 1190625 w 1581150"/>
                <a:gd name="connsiteY15" fmla="*/ 19050 h 404812"/>
                <a:gd name="connsiteX16" fmla="*/ 1235869 w 1581150"/>
                <a:gd name="connsiteY16" fmla="*/ 2381 h 404812"/>
                <a:gd name="connsiteX17" fmla="*/ 1259682 w 1581150"/>
                <a:gd name="connsiteY17" fmla="*/ 0 h 404812"/>
                <a:gd name="connsiteX18" fmla="*/ 1276350 w 1581150"/>
                <a:gd name="connsiteY18" fmla="*/ 2381 h 404812"/>
                <a:gd name="connsiteX19" fmla="*/ 1304925 w 1581150"/>
                <a:gd name="connsiteY19" fmla="*/ 14287 h 404812"/>
                <a:gd name="connsiteX20" fmla="*/ 1378744 w 1581150"/>
                <a:gd name="connsiteY20" fmla="*/ 66675 h 404812"/>
                <a:gd name="connsiteX21" fmla="*/ 1466850 w 1581150"/>
                <a:gd name="connsiteY21" fmla="*/ 128587 h 404812"/>
                <a:gd name="connsiteX22" fmla="*/ 1547813 w 1581150"/>
                <a:gd name="connsiteY22" fmla="*/ 190500 h 404812"/>
                <a:gd name="connsiteX23" fmla="*/ 1566863 w 1581150"/>
                <a:gd name="connsiteY23" fmla="*/ 209550 h 404812"/>
                <a:gd name="connsiteX24" fmla="*/ 1576388 w 1581150"/>
                <a:gd name="connsiteY24" fmla="*/ 223837 h 404812"/>
                <a:gd name="connsiteX25" fmla="*/ 1581150 w 1581150"/>
                <a:gd name="connsiteY25" fmla="*/ 240506 h 404812"/>
                <a:gd name="connsiteX26" fmla="*/ 1581150 w 1581150"/>
                <a:gd name="connsiteY26" fmla="*/ 261937 h 404812"/>
                <a:gd name="connsiteX27" fmla="*/ 1574007 w 1581150"/>
                <a:gd name="connsiteY27" fmla="*/ 280987 h 404812"/>
                <a:gd name="connsiteX28" fmla="*/ 1550194 w 1581150"/>
                <a:gd name="connsiteY28" fmla="*/ 304800 h 404812"/>
                <a:gd name="connsiteX29" fmla="*/ 1085850 w 1581150"/>
                <a:gd name="connsiteY29" fmla="*/ 264319 h 404812"/>
                <a:gd name="connsiteX30" fmla="*/ 1057275 w 1581150"/>
                <a:gd name="connsiteY30" fmla="*/ 266700 h 404812"/>
                <a:gd name="connsiteX31" fmla="*/ 881063 w 1581150"/>
                <a:gd name="connsiteY31" fmla="*/ 288131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81150" h="404812">
                  <a:moveTo>
                    <a:pt x="881063" y="288131"/>
                  </a:moveTo>
                  <a:lnTo>
                    <a:pt x="695325" y="314325"/>
                  </a:lnTo>
                  <a:lnTo>
                    <a:pt x="521494" y="340519"/>
                  </a:lnTo>
                  <a:lnTo>
                    <a:pt x="352425" y="364331"/>
                  </a:lnTo>
                  <a:lnTo>
                    <a:pt x="204788" y="383381"/>
                  </a:lnTo>
                  <a:lnTo>
                    <a:pt x="0" y="404812"/>
                  </a:lnTo>
                  <a:lnTo>
                    <a:pt x="107157" y="214312"/>
                  </a:lnTo>
                  <a:lnTo>
                    <a:pt x="247650" y="211931"/>
                  </a:lnTo>
                  <a:lnTo>
                    <a:pt x="388144" y="202406"/>
                  </a:lnTo>
                  <a:lnTo>
                    <a:pt x="588169" y="176212"/>
                  </a:lnTo>
                  <a:lnTo>
                    <a:pt x="773907" y="145256"/>
                  </a:lnTo>
                  <a:lnTo>
                    <a:pt x="985838" y="97631"/>
                  </a:lnTo>
                  <a:lnTo>
                    <a:pt x="1112044" y="61912"/>
                  </a:lnTo>
                  <a:lnTo>
                    <a:pt x="1131094" y="52387"/>
                  </a:lnTo>
                  <a:lnTo>
                    <a:pt x="1154907" y="38100"/>
                  </a:lnTo>
                  <a:lnTo>
                    <a:pt x="1190625" y="19050"/>
                  </a:lnTo>
                  <a:lnTo>
                    <a:pt x="1235869" y="2381"/>
                  </a:lnTo>
                  <a:lnTo>
                    <a:pt x="1259682" y="0"/>
                  </a:lnTo>
                  <a:lnTo>
                    <a:pt x="1276350" y="2381"/>
                  </a:lnTo>
                  <a:lnTo>
                    <a:pt x="1304925" y="14287"/>
                  </a:lnTo>
                  <a:lnTo>
                    <a:pt x="1378744" y="66675"/>
                  </a:lnTo>
                  <a:lnTo>
                    <a:pt x="1466850" y="128587"/>
                  </a:lnTo>
                  <a:lnTo>
                    <a:pt x="1547813" y="190500"/>
                  </a:lnTo>
                  <a:lnTo>
                    <a:pt x="1566863" y="209550"/>
                  </a:lnTo>
                  <a:lnTo>
                    <a:pt x="1576388" y="223837"/>
                  </a:lnTo>
                  <a:lnTo>
                    <a:pt x="1581150" y="240506"/>
                  </a:lnTo>
                  <a:lnTo>
                    <a:pt x="1581150" y="261937"/>
                  </a:lnTo>
                  <a:lnTo>
                    <a:pt x="1574007" y="280987"/>
                  </a:lnTo>
                  <a:lnTo>
                    <a:pt x="1550194" y="304800"/>
                  </a:lnTo>
                  <a:lnTo>
                    <a:pt x="1085850" y="264319"/>
                  </a:lnTo>
                  <a:lnTo>
                    <a:pt x="1057275" y="266700"/>
                  </a:lnTo>
                  <a:lnTo>
                    <a:pt x="881063" y="28813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15">
              <a:extLst>
                <a:ext uri="{FF2B5EF4-FFF2-40B4-BE49-F238E27FC236}">
                  <a16:creationId xmlns:a16="http://schemas.microsoft.com/office/drawing/2014/main" id="{08686CD7-8897-4DD5-9F34-751816332F62}"/>
                </a:ext>
              </a:extLst>
            </p:cNvPr>
            <p:cNvSpPr/>
            <p:nvPr/>
          </p:nvSpPr>
          <p:spPr>
            <a:xfrm>
              <a:off x="4471988" y="4467225"/>
              <a:ext cx="2308225" cy="1638300"/>
            </a:xfrm>
            <a:custGeom>
              <a:avLst/>
              <a:gdLst>
                <a:gd name="connsiteX0" fmla="*/ 1754981 w 2307431"/>
                <a:gd name="connsiteY0" fmla="*/ 304800 h 1638300"/>
                <a:gd name="connsiteX1" fmla="*/ 1671637 w 2307431"/>
                <a:gd name="connsiteY1" fmla="*/ 433388 h 1638300"/>
                <a:gd name="connsiteX2" fmla="*/ 1602581 w 2307431"/>
                <a:gd name="connsiteY2" fmla="*/ 531019 h 1638300"/>
                <a:gd name="connsiteX3" fmla="*/ 1519237 w 2307431"/>
                <a:gd name="connsiteY3" fmla="*/ 642938 h 1638300"/>
                <a:gd name="connsiteX4" fmla="*/ 1435893 w 2307431"/>
                <a:gd name="connsiteY4" fmla="*/ 740569 h 1638300"/>
                <a:gd name="connsiteX5" fmla="*/ 1326356 w 2307431"/>
                <a:gd name="connsiteY5" fmla="*/ 871538 h 1638300"/>
                <a:gd name="connsiteX6" fmla="*/ 1197768 w 2307431"/>
                <a:gd name="connsiteY6" fmla="*/ 981075 h 1638300"/>
                <a:gd name="connsiteX7" fmla="*/ 1052512 w 2307431"/>
                <a:gd name="connsiteY7" fmla="*/ 1097756 h 1638300"/>
                <a:gd name="connsiteX8" fmla="*/ 926306 w 2307431"/>
                <a:gd name="connsiteY8" fmla="*/ 1183481 h 1638300"/>
                <a:gd name="connsiteX9" fmla="*/ 814387 w 2307431"/>
                <a:gd name="connsiteY9" fmla="*/ 1252538 h 1638300"/>
                <a:gd name="connsiteX10" fmla="*/ 707231 w 2307431"/>
                <a:gd name="connsiteY10" fmla="*/ 1307306 h 1638300"/>
                <a:gd name="connsiteX11" fmla="*/ 628650 w 2307431"/>
                <a:gd name="connsiteY11" fmla="*/ 1347788 h 1638300"/>
                <a:gd name="connsiteX12" fmla="*/ 521493 w 2307431"/>
                <a:gd name="connsiteY12" fmla="*/ 1397794 h 1638300"/>
                <a:gd name="connsiteX13" fmla="*/ 414337 w 2307431"/>
                <a:gd name="connsiteY13" fmla="*/ 1443038 h 1638300"/>
                <a:gd name="connsiteX14" fmla="*/ 285750 w 2307431"/>
                <a:gd name="connsiteY14" fmla="*/ 1490663 h 1638300"/>
                <a:gd name="connsiteX15" fmla="*/ 140493 w 2307431"/>
                <a:gd name="connsiteY15" fmla="*/ 1535906 h 1638300"/>
                <a:gd name="connsiteX16" fmla="*/ 35718 w 2307431"/>
                <a:gd name="connsiteY16" fmla="*/ 1566863 h 1638300"/>
                <a:gd name="connsiteX17" fmla="*/ 11906 w 2307431"/>
                <a:gd name="connsiteY17" fmla="*/ 1578769 h 1638300"/>
                <a:gd name="connsiteX18" fmla="*/ 0 w 2307431"/>
                <a:gd name="connsiteY18" fmla="*/ 1595438 h 1638300"/>
                <a:gd name="connsiteX19" fmla="*/ 0 w 2307431"/>
                <a:gd name="connsiteY19" fmla="*/ 1609725 h 1638300"/>
                <a:gd name="connsiteX20" fmla="*/ 4762 w 2307431"/>
                <a:gd name="connsiteY20" fmla="*/ 1619250 h 1638300"/>
                <a:gd name="connsiteX21" fmla="*/ 16668 w 2307431"/>
                <a:gd name="connsiteY21" fmla="*/ 1631156 h 1638300"/>
                <a:gd name="connsiteX22" fmla="*/ 35718 w 2307431"/>
                <a:gd name="connsiteY22" fmla="*/ 1635919 h 1638300"/>
                <a:gd name="connsiteX23" fmla="*/ 66675 w 2307431"/>
                <a:gd name="connsiteY23" fmla="*/ 1638300 h 1638300"/>
                <a:gd name="connsiteX24" fmla="*/ 161925 w 2307431"/>
                <a:gd name="connsiteY24" fmla="*/ 1614488 h 1638300"/>
                <a:gd name="connsiteX25" fmla="*/ 347662 w 2307431"/>
                <a:gd name="connsiteY25" fmla="*/ 1557338 h 1638300"/>
                <a:gd name="connsiteX26" fmla="*/ 521493 w 2307431"/>
                <a:gd name="connsiteY26" fmla="*/ 1502569 h 1638300"/>
                <a:gd name="connsiteX27" fmla="*/ 700087 w 2307431"/>
                <a:gd name="connsiteY27" fmla="*/ 1438275 h 1638300"/>
                <a:gd name="connsiteX28" fmla="*/ 831056 w 2307431"/>
                <a:gd name="connsiteY28" fmla="*/ 1385888 h 1638300"/>
                <a:gd name="connsiteX29" fmla="*/ 978693 w 2307431"/>
                <a:gd name="connsiteY29" fmla="*/ 1314450 h 1638300"/>
                <a:gd name="connsiteX30" fmla="*/ 1119187 w 2307431"/>
                <a:gd name="connsiteY30" fmla="*/ 1233488 h 1638300"/>
                <a:gd name="connsiteX31" fmla="*/ 1323975 w 2307431"/>
                <a:gd name="connsiteY31" fmla="*/ 1104900 h 1638300"/>
                <a:gd name="connsiteX32" fmla="*/ 1464468 w 2307431"/>
                <a:gd name="connsiteY32" fmla="*/ 1012031 h 1638300"/>
                <a:gd name="connsiteX33" fmla="*/ 1516856 w 2307431"/>
                <a:gd name="connsiteY33" fmla="*/ 976313 h 1638300"/>
                <a:gd name="connsiteX34" fmla="*/ 1659731 w 2307431"/>
                <a:gd name="connsiteY34" fmla="*/ 847725 h 1638300"/>
                <a:gd name="connsiteX35" fmla="*/ 1754981 w 2307431"/>
                <a:gd name="connsiteY35" fmla="*/ 745331 h 1638300"/>
                <a:gd name="connsiteX36" fmla="*/ 1854993 w 2307431"/>
                <a:gd name="connsiteY36" fmla="*/ 628650 h 1638300"/>
                <a:gd name="connsiteX37" fmla="*/ 1938337 w 2307431"/>
                <a:gd name="connsiteY37" fmla="*/ 521494 h 1638300"/>
                <a:gd name="connsiteX38" fmla="*/ 2007393 w 2307431"/>
                <a:gd name="connsiteY38" fmla="*/ 426244 h 1638300"/>
                <a:gd name="connsiteX39" fmla="*/ 2078831 w 2307431"/>
                <a:gd name="connsiteY39" fmla="*/ 316706 h 1638300"/>
                <a:gd name="connsiteX40" fmla="*/ 2133600 w 2307431"/>
                <a:gd name="connsiteY40" fmla="*/ 226219 h 1638300"/>
                <a:gd name="connsiteX41" fmla="*/ 2150268 w 2307431"/>
                <a:gd name="connsiteY41" fmla="*/ 200025 h 1638300"/>
                <a:gd name="connsiteX42" fmla="*/ 2209800 w 2307431"/>
                <a:gd name="connsiteY42" fmla="*/ 142875 h 1638300"/>
                <a:gd name="connsiteX43" fmla="*/ 2283618 w 2307431"/>
                <a:gd name="connsiteY43" fmla="*/ 71438 h 1638300"/>
                <a:gd name="connsiteX44" fmla="*/ 2300287 w 2307431"/>
                <a:gd name="connsiteY44" fmla="*/ 54769 h 1638300"/>
                <a:gd name="connsiteX45" fmla="*/ 2307431 w 2307431"/>
                <a:gd name="connsiteY45" fmla="*/ 33338 h 1638300"/>
                <a:gd name="connsiteX46" fmla="*/ 2307431 w 2307431"/>
                <a:gd name="connsiteY46" fmla="*/ 11906 h 1638300"/>
                <a:gd name="connsiteX47" fmla="*/ 1793081 w 2307431"/>
                <a:gd name="connsiteY47" fmla="*/ 0 h 1638300"/>
                <a:gd name="connsiteX48" fmla="*/ 1838325 w 2307431"/>
                <a:gd name="connsiteY48" fmla="*/ 42863 h 1638300"/>
                <a:gd name="connsiteX49" fmla="*/ 1850231 w 2307431"/>
                <a:gd name="connsiteY49" fmla="*/ 57150 h 1638300"/>
                <a:gd name="connsiteX50" fmla="*/ 1854993 w 2307431"/>
                <a:gd name="connsiteY50" fmla="*/ 69056 h 1638300"/>
                <a:gd name="connsiteX51" fmla="*/ 1859756 w 2307431"/>
                <a:gd name="connsiteY51" fmla="*/ 88106 h 1638300"/>
                <a:gd name="connsiteX52" fmla="*/ 1859756 w 2307431"/>
                <a:gd name="connsiteY52" fmla="*/ 111919 h 1638300"/>
                <a:gd name="connsiteX53" fmla="*/ 1854993 w 2307431"/>
                <a:gd name="connsiteY53" fmla="*/ 138113 h 1638300"/>
                <a:gd name="connsiteX54" fmla="*/ 1843087 w 2307431"/>
                <a:gd name="connsiteY54" fmla="*/ 161925 h 1638300"/>
                <a:gd name="connsiteX55" fmla="*/ 1797843 w 2307431"/>
                <a:gd name="connsiteY55" fmla="*/ 238125 h 1638300"/>
                <a:gd name="connsiteX56" fmla="*/ 1754981 w 2307431"/>
                <a:gd name="connsiteY56" fmla="*/ 304800 h 163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307431" h="1638300">
                  <a:moveTo>
                    <a:pt x="1754981" y="304800"/>
                  </a:moveTo>
                  <a:lnTo>
                    <a:pt x="1671637" y="433388"/>
                  </a:lnTo>
                  <a:lnTo>
                    <a:pt x="1602581" y="531019"/>
                  </a:lnTo>
                  <a:lnTo>
                    <a:pt x="1519237" y="642938"/>
                  </a:lnTo>
                  <a:lnTo>
                    <a:pt x="1435893" y="740569"/>
                  </a:lnTo>
                  <a:lnTo>
                    <a:pt x="1326356" y="871538"/>
                  </a:lnTo>
                  <a:lnTo>
                    <a:pt x="1197768" y="981075"/>
                  </a:lnTo>
                  <a:lnTo>
                    <a:pt x="1052512" y="1097756"/>
                  </a:lnTo>
                  <a:lnTo>
                    <a:pt x="926306" y="1183481"/>
                  </a:lnTo>
                  <a:lnTo>
                    <a:pt x="814387" y="1252538"/>
                  </a:lnTo>
                  <a:lnTo>
                    <a:pt x="707231" y="1307306"/>
                  </a:lnTo>
                  <a:lnTo>
                    <a:pt x="628650" y="1347788"/>
                  </a:lnTo>
                  <a:lnTo>
                    <a:pt x="521493" y="1397794"/>
                  </a:lnTo>
                  <a:lnTo>
                    <a:pt x="414337" y="1443038"/>
                  </a:lnTo>
                  <a:lnTo>
                    <a:pt x="285750" y="1490663"/>
                  </a:lnTo>
                  <a:lnTo>
                    <a:pt x="140493" y="1535906"/>
                  </a:lnTo>
                  <a:lnTo>
                    <a:pt x="35718" y="1566863"/>
                  </a:lnTo>
                  <a:lnTo>
                    <a:pt x="11906" y="1578769"/>
                  </a:lnTo>
                  <a:lnTo>
                    <a:pt x="0" y="1595438"/>
                  </a:lnTo>
                  <a:lnTo>
                    <a:pt x="0" y="1609725"/>
                  </a:lnTo>
                  <a:lnTo>
                    <a:pt x="4762" y="1619250"/>
                  </a:lnTo>
                  <a:lnTo>
                    <a:pt x="16668" y="1631156"/>
                  </a:lnTo>
                  <a:lnTo>
                    <a:pt x="35718" y="1635919"/>
                  </a:lnTo>
                  <a:lnTo>
                    <a:pt x="66675" y="1638300"/>
                  </a:lnTo>
                  <a:lnTo>
                    <a:pt x="161925" y="1614488"/>
                  </a:lnTo>
                  <a:lnTo>
                    <a:pt x="347662" y="1557338"/>
                  </a:lnTo>
                  <a:lnTo>
                    <a:pt x="521493" y="1502569"/>
                  </a:lnTo>
                  <a:lnTo>
                    <a:pt x="700087" y="1438275"/>
                  </a:lnTo>
                  <a:lnTo>
                    <a:pt x="831056" y="1385888"/>
                  </a:lnTo>
                  <a:lnTo>
                    <a:pt x="978693" y="1314450"/>
                  </a:lnTo>
                  <a:lnTo>
                    <a:pt x="1119187" y="1233488"/>
                  </a:lnTo>
                  <a:lnTo>
                    <a:pt x="1323975" y="1104900"/>
                  </a:lnTo>
                  <a:lnTo>
                    <a:pt x="1464468" y="1012031"/>
                  </a:lnTo>
                  <a:lnTo>
                    <a:pt x="1516856" y="976313"/>
                  </a:lnTo>
                  <a:lnTo>
                    <a:pt x="1659731" y="847725"/>
                  </a:lnTo>
                  <a:lnTo>
                    <a:pt x="1754981" y="745331"/>
                  </a:lnTo>
                  <a:lnTo>
                    <a:pt x="1854993" y="628650"/>
                  </a:lnTo>
                  <a:lnTo>
                    <a:pt x="1938337" y="521494"/>
                  </a:lnTo>
                  <a:lnTo>
                    <a:pt x="2007393" y="426244"/>
                  </a:lnTo>
                  <a:lnTo>
                    <a:pt x="2078831" y="316706"/>
                  </a:lnTo>
                  <a:lnTo>
                    <a:pt x="2133600" y="226219"/>
                  </a:lnTo>
                  <a:lnTo>
                    <a:pt x="2150268" y="200025"/>
                  </a:lnTo>
                  <a:lnTo>
                    <a:pt x="2209800" y="142875"/>
                  </a:lnTo>
                  <a:lnTo>
                    <a:pt x="2283618" y="71438"/>
                  </a:lnTo>
                  <a:lnTo>
                    <a:pt x="2300287" y="54769"/>
                  </a:lnTo>
                  <a:lnTo>
                    <a:pt x="2307431" y="33338"/>
                  </a:lnTo>
                  <a:lnTo>
                    <a:pt x="2307431" y="11906"/>
                  </a:lnTo>
                  <a:lnTo>
                    <a:pt x="1793081" y="0"/>
                  </a:lnTo>
                  <a:lnTo>
                    <a:pt x="1838325" y="42863"/>
                  </a:lnTo>
                  <a:lnTo>
                    <a:pt x="1850231" y="57150"/>
                  </a:lnTo>
                  <a:lnTo>
                    <a:pt x="1854993" y="69056"/>
                  </a:lnTo>
                  <a:lnTo>
                    <a:pt x="1859756" y="88106"/>
                  </a:lnTo>
                  <a:lnTo>
                    <a:pt x="1859756" y="111919"/>
                  </a:lnTo>
                  <a:lnTo>
                    <a:pt x="1854993" y="138113"/>
                  </a:lnTo>
                  <a:lnTo>
                    <a:pt x="1843087" y="161925"/>
                  </a:lnTo>
                  <a:lnTo>
                    <a:pt x="1797843" y="238125"/>
                  </a:lnTo>
                  <a:lnTo>
                    <a:pt x="1754981" y="3048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16">
              <a:extLst>
                <a:ext uri="{FF2B5EF4-FFF2-40B4-BE49-F238E27FC236}">
                  <a16:creationId xmlns:a16="http://schemas.microsoft.com/office/drawing/2014/main" id="{00246F83-76B0-4228-8B27-894F937F3072}"/>
                </a:ext>
              </a:extLst>
            </p:cNvPr>
            <p:cNvSpPr/>
            <p:nvPr/>
          </p:nvSpPr>
          <p:spPr>
            <a:xfrm>
              <a:off x="5110163" y="4700588"/>
              <a:ext cx="2501900" cy="1558925"/>
            </a:xfrm>
            <a:custGeom>
              <a:avLst/>
              <a:gdLst>
                <a:gd name="connsiteX0" fmla="*/ 716756 w 2502693"/>
                <a:gd name="connsiteY0" fmla="*/ 414337 h 1559718"/>
                <a:gd name="connsiteX1" fmla="*/ 597693 w 2502693"/>
                <a:gd name="connsiteY1" fmla="*/ 323850 h 1559718"/>
                <a:gd name="connsiteX2" fmla="*/ 495300 w 2502693"/>
                <a:gd name="connsiteY2" fmla="*/ 247650 h 1559718"/>
                <a:gd name="connsiteX3" fmla="*/ 407193 w 2502693"/>
                <a:gd name="connsiteY3" fmla="*/ 180975 h 1559718"/>
                <a:gd name="connsiteX4" fmla="*/ 266700 w 2502693"/>
                <a:gd name="connsiteY4" fmla="*/ 71437 h 1559718"/>
                <a:gd name="connsiteX5" fmla="*/ 254793 w 2502693"/>
                <a:gd name="connsiteY5" fmla="*/ 64293 h 1559718"/>
                <a:gd name="connsiteX6" fmla="*/ 211931 w 2502693"/>
                <a:gd name="connsiteY6" fmla="*/ 50006 h 1559718"/>
                <a:gd name="connsiteX7" fmla="*/ 54768 w 2502693"/>
                <a:gd name="connsiteY7" fmla="*/ 0 h 1559718"/>
                <a:gd name="connsiteX8" fmla="*/ 0 w 2502693"/>
                <a:gd name="connsiteY8" fmla="*/ 66675 h 1559718"/>
                <a:gd name="connsiteX9" fmla="*/ 130968 w 2502693"/>
                <a:gd name="connsiteY9" fmla="*/ 164306 h 1559718"/>
                <a:gd name="connsiteX10" fmla="*/ 252412 w 2502693"/>
                <a:gd name="connsiteY10" fmla="*/ 252412 h 1559718"/>
                <a:gd name="connsiteX11" fmla="*/ 371475 w 2502693"/>
                <a:gd name="connsiteY11" fmla="*/ 335756 h 1559718"/>
                <a:gd name="connsiteX12" fmla="*/ 431006 w 2502693"/>
                <a:gd name="connsiteY12" fmla="*/ 381000 h 1559718"/>
                <a:gd name="connsiteX13" fmla="*/ 533400 w 2502693"/>
                <a:gd name="connsiteY13" fmla="*/ 461962 h 1559718"/>
                <a:gd name="connsiteX14" fmla="*/ 621506 w 2502693"/>
                <a:gd name="connsiteY14" fmla="*/ 540543 h 1559718"/>
                <a:gd name="connsiteX15" fmla="*/ 714375 w 2502693"/>
                <a:gd name="connsiteY15" fmla="*/ 633412 h 1559718"/>
                <a:gd name="connsiteX16" fmla="*/ 850106 w 2502693"/>
                <a:gd name="connsiteY16" fmla="*/ 745331 h 1559718"/>
                <a:gd name="connsiteX17" fmla="*/ 973931 w 2502693"/>
                <a:gd name="connsiteY17" fmla="*/ 869156 h 1559718"/>
                <a:gd name="connsiteX18" fmla="*/ 1104900 w 2502693"/>
                <a:gd name="connsiteY18" fmla="*/ 1002506 h 1559718"/>
                <a:gd name="connsiteX19" fmla="*/ 1193006 w 2502693"/>
                <a:gd name="connsiteY19" fmla="*/ 1088231 h 1559718"/>
                <a:gd name="connsiteX20" fmla="*/ 1293018 w 2502693"/>
                <a:gd name="connsiteY20" fmla="*/ 1188243 h 1559718"/>
                <a:gd name="connsiteX21" fmla="*/ 1388268 w 2502693"/>
                <a:gd name="connsiteY21" fmla="*/ 1283493 h 1559718"/>
                <a:gd name="connsiteX22" fmla="*/ 1452562 w 2502693"/>
                <a:gd name="connsiteY22" fmla="*/ 1347787 h 1559718"/>
                <a:gd name="connsiteX23" fmla="*/ 1507331 w 2502693"/>
                <a:gd name="connsiteY23" fmla="*/ 1400175 h 1559718"/>
                <a:gd name="connsiteX24" fmla="*/ 1538287 w 2502693"/>
                <a:gd name="connsiteY24" fmla="*/ 1423987 h 1559718"/>
                <a:gd name="connsiteX25" fmla="*/ 1583531 w 2502693"/>
                <a:gd name="connsiteY25" fmla="*/ 1452562 h 1559718"/>
                <a:gd name="connsiteX26" fmla="*/ 1638300 w 2502693"/>
                <a:gd name="connsiteY26" fmla="*/ 1481137 h 1559718"/>
                <a:gd name="connsiteX27" fmla="*/ 1693068 w 2502693"/>
                <a:gd name="connsiteY27" fmla="*/ 1502568 h 1559718"/>
                <a:gd name="connsiteX28" fmla="*/ 1757362 w 2502693"/>
                <a:gd name="connsiteY28" fmla="*/ 1524000 h 1559718"/>
                <a:gd name="connsiteX29" fmla="*/ 1821656 w 2502693"/>
                <a:gd name="connsiteY29" fmla="*/ 1533525 h 1559718"/>
                <a:gd name="connsiteX30" fmla="*/ 1971675 w 2502693"/>
                <a:gd name="connsiteY30" fmla="*/ 1540668 h 1559718"/>
                <a:gd name="connsiteX31" fmla="*/ 2219325 w 2502693"/>
                <a:gd name="connsiteY31" fmla="*/ 1550193 h 1559718"/>
                <a:gd name="connsiteX32" fmla="*/ 2443162 w 2502693"/>
                <a:gd name="connsiteY32" fmla="*/ 1559718 h 1559718"/>
                <a:gd name="connsiteX33" fmla="*/ 2476500 w 2502693"/>
                <a:gd name="connsiteY33" fmla="*/ 1559718 h 1559718"/>
                <a:gd name="connsiteX34" fmla="*/ 2495550 w 2502693"/>
                <a:gd name="connsiteY34" fmla="*/ 1552575 h 1559718"/>
                <a:gd name="connsiteX35" fmla="*/ 2502693 w 2502693"/>
                <a:gd name="connsiteY35" fmla="*/ 1545431 h 1559718"/>
                <a:gd name="connsiteX36" fmla="*/ 2497931 w 2502693"/>
                <a:gd name="connsiteY36" fmla="*/ 1533525 h 1559718"/>
                <a:gd name="connsiteX37" fmla="*/ 2478881 w 2502693"/>
                <a:gd name="connsiteY37" fmla="*/ 1514475 h 1559718"/>
                <a:gd name="connsiteX38" fmla="*/ 2436018 w 2502693"/>
                <a:gd name="connsiteY38" fmla="*/ 1490662 h 1559718"/>
                <a:gd name="connsiteX39" fmla="*/ 2352675 w 2502693"/>
                <a:gd name="connsiteY39" fmla="*/ 1457325 h 1559718"/>
                <a:gd name="connsiteX40" fmla="*/ 2240756 w 2502693"/>
                <a:gd name="connsiteY40" fmla="*/ 1409700 h 1559718"/>
                <a:gd name="connsiteX41" fmla="*/ 2114550 w 2502693"/>
                <a:gd name="connsiteY41" fmla="*/ 1347787 h 1559718"/>
                <a:gd name="connsiteX42" fmla="*/ 1962150 w 2502693"/>
                <a:gd name="connsiteY42" fmla="*/ 1269206 h 1559718"/>
                <a:gd name="connsiteX43" fmla="*/ 1807368 w 2502693"/>
                <a:gd name="connsiteY43" fmla="*/ 1183481 h 1559718"/>
                <a:gd name="connsiteX44" fmla="*/ 1666875 w 2502693"/>
                <a:gd name="connsiteY44" fmla="*/ 1097756 h 1559718"/>
                <a:gd name="connsiteX45" fmla="*/ 1445418 w 2502693"/>
                <a:gd name="connsiteY45" fmla="*/ 957262 h 1559718"/>
                <a:gd name="connsiteX46" fmla="*/ 1209675 w 2502693"/>
                <a:gd name="connsiteY46" fmla="*/ 797718 h 1559718"/>
                <a:gd name="connsiteX47" fmla="*/ 1071562 w 2502693"/>
                <a:gd name="connsiteY47" fmla="*/ 702468 h 1559718"/>
                <a:gd name="connsiteX48" fmla="*/ 978693 w 2502693"/>
                <a:gd name="connsiteY48" fmla="*/ 633412 h 1559718"/>
                <a:gd name="connsiteX49" fmla="*/ 823912 w 2502693"/>
                <a:gd name="connsiteY49" fmla="*/ 492918 h 1559718"/>
                <a:gd name="connsiteX50" fmla="*/ 716756 w 2502693"/>
                <a:gd name="connsiteY50" fmla="*/ 414337 h 155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502693" h="1559718">
                  <a:moveTo>
                    <a:pt x="716756" y="414337"/>
                  </a:moveTo>
                  <a:lnTo>
                    <a:pt x="597693" y="323850"/>
                  </a:lnTo>
                  <a:lnTo>
                    <a:pt x="495300" y="247650"/>
                  </a:lnTo>
                  <a:lnTo>
                    <a:pt x="407193" y="180975"/>
                  </a:lnTo>
                  <a:lnTo>
                    <a:pt x="266700" y="71437"/>
                  </a:lnTo>
                  <a:lnTo>
                    <a:pt x="254793" y="64293"/>
                  </a:lnTo>
                  <a:lnTo>
                    <a:pt x="211931" y="50006"/>
                  </a:lnTo>
                  <a:lnTo>
                    <a:pt x="54768" y="0"/>
                  </a:lnTo>
                  <a:lnTo>
                    <a:pt x="0" y="66675"/>
                  </a:lnTo>
                  <a:lnTo>
                    <a:pt x="130968" y="164306"/>
                  </a:lnTo>
                  <a:lnTo>
                    <a:pt x="252412" y="252412"/>
                  </a:lnTo>
                  <a:lnTo>
                    <a:pt x="371475" y="335756"/>
                  </a:lnTo>
                  <a:lnTo>
                    <a:pt x="431006" y="381000"/>
                  </a:lnTo>
                  <a:lnTo>
                    <a:pt x="533400" y="461962"/>
                  </a:lnTo>
                  <a:lnTo>
                    <a:pt x="621506" y="540543"/>
                  </a:lnTo>
                  <a:lnTo>
                    <a:pt x="714375" y="633412"/>
                  </a:lnTo>
                  <a:lnTo>
                    <a:pt x="850106" y="745331"/>
                  </a:lnTo>
                  <a:lnTo>
                    <a:pt x="973931" y="869156"/>
                  </a:lnTo>
                  <a:lnTo>
                    <a:pt x="1104900" y="1002506"/>
                  </a:lnTo>
                  <a:lnTo>
                    <a:pt x="1193006" y="1088231"/>
                  </a:lnTo>
                  <a:lnTo>
                    <a:pt x="1293018" y="1188243"/>
                  </a:lnTo>
                  <a:lnTo>
                    <a:pt x="1388268" y="1283493"/>
                  </a:lnTo>
                  <a:lnTo>
                    <a:pt x="1452562" y="1347787"/>
                  </a:lnTo>
                  <a:lnTo>
                    <a:pt x="1507331" y="1400175"/>
                  </a:lnTo>
                  <a:lnTo>
                    <a:pt x="1538287" y="1423987"/>
                  </a:lnTo>
                  <a:lnTo>
                    <a:pt x="1583531" y="1452562"/>
                  </a:lnTo>
                  <a:lnTo>
                    <a:pt x="1638300" y="1481137"/>
                  </a:lnTo>
                  <a:lnTo>
                    <a:pt x="1693068" y="1502568"/>
                  </a:lnTo>
                  <a:lnTo>
                    <a:pt x="1757362" y="1524000"/>
                  </a:lnTo>
                  <a:lnTo>
                    <a:pt x="1821656" y="1533525"/>
                  </a:lnTo>
                  <a:lnTo>
                    <a:pt x="1971675" y="1540668"/>
                  </a:lnTo>
                  <a:lnTo>
                    <a:pt x="2219325" y="1550193"/>
                  </a:lnTo>
                  <a:lnTo>
                    <a:pt x="2443162" y="1559718"/>
                  </a:lnTo>
                  <a:lnTo>
                    <a:pt x="2476500" y="1559718"/>
                  </a:lnTo>
                  <a:lnTo>
                    <a:pt x="2495550" y="1552575"/>
                  </a:lnTo>
                  <a:lnTo>
                    <a:pt x="2502693" y="1545431"/>
                  </a:lnTo>
                  <a:lnTo>
                    <a:pt x="2497931" y="1533525"/>
                  </a:lnTo>
                  <a:lnTo>
                    <a:pt x="2478881" y="1514475"/>
                  </a:lnTo>
                  <a:lnTo>
                    <a:pt x="2436018" y="1490662"/>
                  </a:lnTo>
                  <a:lnTo>
                    <a:pt x="2352675" y="1457325"/>
                  </a:lnTo>
                  <a:lnTo>
                    <a:pt x="2240756" y="1409700"/>
                  </a:lnTo>
                  <a:lnTo>
                    <a:pt x="2114550" y="1347787"/>
                  </a:lnTo>
                  <a:lnTo>
                    <a:pt x="1962150" y="1269206"/>
                  </a:lnTo>
                  <a:lnTo>
                    <a:pt x="1807368" y="1183481"/>
                  </a:lnTo>
                  <a:lnTo>
                    <a:pt x="1666875" y="1097756"/>
                  </a:lnTo>
                  <a:lnTo>
                    <a:pt x="1445418" y="957262"/>
                  </a:lnTo>
                  <a:lnTo>
                    <a:pt x="1209675" y="797718"/>
                  </a:lnTo>
                  <a:lnTo>
                    <a:pt x="1071562" y="702468"/>
                  </a:lnTo>
                  <a:lnTo>
                    <a:pt x="978693" y="633412"/>
                  </a:lnTo>
                  <a:lnTo>
                    <a:pt x="823912" y="492918"/>
                  </a:lnTo>
                  <a:lnTo>
                    <a:pt x="716756" y="41433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A5F80F95-0143-4F47-ADDD-343BF1223802}"/>
              </a:ext>
            </a:extLst>
          </p:cNvPr>
          <p:cNvGrpSpPr>
            <a:grpSpLocks/>
          </p:cNvGrpSpPr>
          <p:nvPr/>
        </p:nvGrpSpPr>
        <p:grpSpPr bwMode="auto">
          <a:xfrm>
            <a:off x="2552700" y="1484313"/>
            <a:ext cx="4906963" cy="4622800"/>
            <a:chOff x="2552700" y="1484313"/>
            <a:chExt cx="4906963" cy="4622800"/>
          </a:xfrm>
        </p:grpSpPr>
        <p:sp>
          <p:nvSpPr>
            <p:cNvPr id="32" name="フリーフォーム 103">
              <a:extLst>
                <a:ext uri="{FF2B5EF4-FFF2-40B4-BE49-F238E27FC236}">
                  <a16:creationId xmlns:a16="http://schemas.microsoft.com/office/drawing/2014/main" id="{DECCF9D1-6090-4DA5-A979-A0F386FE04A1}"/>
                </a:ext>
              </a:extLst>
            </p:cNvPr>
            <p:cNvSpPr/>
            <p:nvPr/>
          </p:nvSpPr>
          <p:spPr>
            <a:xfrm>
              <a:off x="2552700" y="2193925"/>
              <a:ext cx="407988" cy="2589213"/>
            </a:xfrm>
            <a:custGeom>
              <a:avLst/>
              <a:gdLst>
                <a:gd name="connsiteX0" fmla="*/ 407862 w 407862"/>
                <a:gd name="connsiteY0" fmla="*/ 447333 h 2588607"/>
                <a:gd name="connsiteX1" fmla="*/ 407862 w 407862"/>
                <a:gd name="connsiteY1" fmla="*/ 753229 h 2588607"/>
                <a:gd name="connsiteX2" fmla="*/ 407862 w 407862"/>
                <a:gd name="connsiteY2" fmla="*/ 976895 h 2588607"/>
                <a:gd name="connsiteX3" fmla="*/ 404573 w 407862"/>
                <a:gd name="connsiteY3" fmla="*/ 1105174 h 2588607"/>
                <a:gd name="connsiteX4" fmla="*/ 404573 w 407862"/>
                <a:gd name="connsiteY4" fmla="*/ 1282792 h 2588607"/>
                <a:gd name="connsiteX5" fmla="*/ 394705 w 407862"/>
                <a:gd name="connsiteY5" fmla="*/ 1480144 h 2588607"/>
                <a:gd name="connsiteX6" fmla="*/ 381548 w 407862"/>
                <a:gd name="connsiteY6" fmla="*/ 1746570 h 2588607"/>
                <a:gd name="connsiteX7" fmla="*/ 368391 w 407862"/>
                <a:gd name="connsiteY7" fmla="*/ 2019574 h 2588607"/>
                <a:gd name="connsiteX8" fmla="*/ 361813 w 407862"/>
                <a:gd name="connsiteY8" fmla="*/ 2170878 h 2588607"/>
                <a:gd name="connsiteX9" fmla="*/ 361813 w 407862"/>
                <a:gd name="connsiteY9" fmla="*/ 2332049 h 2588607"/>
                <a:gd name="connsiteX10" fmla="*/ 355234 w 407862"/>
                <a:gd name="connsiteY10" fmla="*/ 2391255 h 2588607"/>
                <a:gd name="connsiteX11" fmla="*/ 338788 w 407862"/>
                <a:gd name="connsiteY11" fmla="*/ 2470196 h 2588607"/>
                <a:gd name="connsiteX12" fmla="*/ 319053 w 407862"/>
                <a:gd name="connsiteY12" fmla="*/ 2529402 h 2588607"/>
                <a:gd name="connsiteX13" fmla="*/ 302607 w 407862"/>
                <a:gd name="connsiteY13" fmla="*/ 2565583 h 2588607"/>
                <a:gd name="connsiteX14" fmla="*/ 282872 w 407862"/>
                <a:gd name="connsiteY14" fmla="*/ 2582029 h 2588607"/>
                <a:gd name="connsiteX15" fmla="*/ 259847 w 407862"/>
                <a:gd name="connsiteY15" fmla="*/ 2588607 h 2588607"/>
                <a:gd name="connsiteX16" fmla="*/ 246691 w 407862"/>
                <a:gd name="connsiteY16" fmla="*/ 2588607 h 2588607"/>
                <a:gd name="connsiteX17" fmla="*/ 220377 w 407862"/>
                <a:gd name="connsiteY17" fmla="*/ 2582029 h 2588607"/>
                <a:gd name="connsiteX18" fmla="*/ 200642 w 407862"/>
                <a:gd name="connsiteY18" fmla="*/ 2572161 h 2588607"/>
                <a:gd name="connsiteX19" fmla="*/ 184196 w 407862"/>
                <a:gd name="connsiteY19" fmla="*/ 2552426 h 2588607"/>
                <a:gd name="connsiteX20" fmla="*/ 154593 w 407862"/>
                <a:gd name="connsiteY20" fmla="*/ 2493220 h 2588607"/>
                <a:gd name="connsiteX21" fmla="*/ 131568 w 407862"/>
                <a:gd name="connsiteY21" fmla="*/ 2437304 h 2588607"/>
                <a:gd name="connsiteX22" fmla="*/ 115122 w 407862"/>
                <a:gd name="connsiteY22" fmla="*/ 2378098 h 2588607"/>
                <a:gd name="connsiteX23" fmla="*/ 101965 w 407862"/>
                <a:gd name="connsiteY23" fmla="*/ 2309025 h 2588607"/>
                <a:gd name="connsiteX24" fmla="*/ 92098 w 407862"/>
                <a:gd name="connsiteY24" fmla="*/ 2266265 h 2588607"/>
                <a:gd name="connsiteX25" fmla="*/ 101965 w 407862"/>
                <a:gd name="connsiteY25" fmla="*/ 2207059 h 2588607"/>
                <a:gd name="connsiteX26" fmla="*/ 124990 w 407862"/>
                <a:gd name="connsiteY26" fmla="*/ 2065623 h 2588607"/>
                <a:gd name="connsiteX27" fmla="*/ 138147 w 407862"/>
                <a:gd name="connsiteY27" fmla="*/ 1963658 h 2588607"/>
                <a:gd name="connsiteX28" fmla="*/ 154593 w 407862"/>
                <a:gd name="connsiteY28" fmla="*/ 1848535 h 2588607"/>
                <a:gd name="connsiteX29" fmla="*/ 161171 w 407862"/>
                <a:gd name="connsiteY29" fmla="*/ 1789330 h 2588607"/>
                <a:gd name="connsiteX30" fmla="*/ 167750 w 407862"/>
                <a:gd name="connsiteY30" fmla="*/ 1664340 h 2588607"/>
                <a:gd name="connsiteX31" fmla="*/ 177617 w 407862"/>
                <a:gd name="connsiteY31" fmla="*/ 1493301 h 2588607"/>
                <a:gd name="connsiteX32" fmla="*/ 180906 w 407862"/>
                <a:gd name="connsiteY32" fmla="*/ 1338708 h 2588607"/>
                <a:gd name="connsiteX33" fmla="*/ 184196 w 407862"/>
                <a:gd name="connsiteY33" fmla="*/ 1200561 h 2588607"/>
                <a:gd name="connsiteX34" fmla="*/ 184196 w 407862"/>
                <a:gd name="connsiteY34" fmla="*/ 1092017 h 2588607"/>
                <a:gd name="connsiteX35" fmla="*/ 180906 w 407862"/>
                <a:gd name="connsiteY35" fmla="*/ 960449 h 2588607"/>
                <a:gd name="connsiteX36" fmla="*/ 177617 w 407862"/>
                <a:gd name="connsiteY36" fmla="*/ 822302 h 2588607"/>
                <a:gd name="connsiteX37" fmla="*/ 174328 w 407862"/>
                <a:gd name="connsiteY37" fmla="*/ 710469 h 2588607"/>
                <a:gd name="connsiteX38" fmla="*/ 167750 w 407862"/>
                <a:gd name="connsiteY38" fmla="*/ 624950 h 2588607"/>
                <a:gd name="connsiteX39" fmla="*/ 161171 w 407862"/>
                <a:gd name="connsiteY39" fmla="*/ 503249 h 2588607"/>
                <a:gd name="connsiteX40" fmla="*/ 157882 w 407862"/>
                <a:gd name="connsiteY40" fmla="*/ 447333 h 2588607"/>
                <a:gd name="connsiteX41" fmla="*/ 148014 w 407862"/>
                <a:gd name="connsiteY41" fmla="*/ 371681 h 2588607"/>
                <a:gd name="connsiteX42" fmla="*/ 134857 w 407862"/>
                <a:gd name="connsiteY42" fmla="*/ 312475 h 2588607"/>
                <a:gd name="connsiteX43" fmla="*/ 124990 w 407862"/>
                <a:gd name="connsiteY43" fmla="*/ 276294 h 2588607"/>
                <a:gd name="connsiteX44" fmla="*/ 108544 w 407862"/>
                <a:gd name="connsiteY44" fmla="*/ 220377 h 2588607"/>
                <a:gd name="connsiteX45" fmla="*/ 88809 w 407862"/>
                <a:gd name="connsiteY45" fmla="*/ 174328 h 2588607"/>
                <a:gd name="connsiteX46" fmla="*/ 65784 w 407862"/>
                <a:gd name="connsiteY46" fmla="*/ 128279 h 2588607"/>
                <a:gd name="connsiteX47" fmla="*/ 42760 w 407862"/>
                <a:gd name="connsiteY47" fmla="*/ 95387 h 2588607"/>
                <a:gd name="connsiteX48" fmla="*/ 26314 w 407862"/>
                <a:gd name="connsiteY48" fmla="*/ 72363 h 2588607"/>
                <a:gd name="connsiteX49" fmla="*/ 9868 w 407862"/>
                <a:gd name="connsiteY49" fmla="*/ 52627 h 2588607"/>
                <a:gd name="connsiteX50" fmla="*/ 3289 w 407862"/>
                <a:gd name="connsiteY50" fmla="*/ 42760 h 2588607"/>
                <a:gd name="connsiteX51" fmla="*/ 0 w 407862"/>
                <a:gd name="connsiteY51" fmla="*/ 29603 h 2588607"/>
                <a:gd name="connsiteX52" fmla="*/ 0 w 407862"/>
                <a:gd name="connsiteY52" fmla="*/ 16446 h 2588607"/>
                <a:gd name="connsiteX53" fmla="*/ 3289 w 407862"/>
                <a:gd name="connsiteY53" fmla="*/ 6579 h 2588607"/>
                <a:gd name="connsiteX54" fmla="*/ 13157 w 407862"/>
                <a:gd name="connsiteY54" fmla="*/ 0 h 2588607"/>
                <a:gd name="connsiteX55" fmla="*/ 52627 w 407862"/>
                <a:gd name="connsiteY55" fmla="*/ 6579 h 2588607"/>
                <a:gd name="connsiteX56" fmla="*/ 226955 w 407862"/>
                <a:gd name="connsiteY56" fmla="*/ 52627 h 2588607"/>
                <a:gd name="connsiteX57" fmla="*/ 378259 w 407862"/>
                <a:gd name="connsiteY57" fmla="*/ 95387 h 2588607"/>
                <a:gd name="connsiteX58" fmla="*/ 407862 w 407862"/>
                <a:gd name="connsiteY58" fmla="*/ 249980 h 2588607"/>
                <a:gd name="connsiteX59" fmla="*/ 407862 w 407862"/>
                <a:gd name="connsiteY59" fmla="*/ 447333 h 2588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07862" h="2588607">
                  <a:moveTo>
                    <a:pt x="407862" y="447333"/>
                  </a:moveTo>
                  <a:lnTo>
                    <a:pt x="407862" y="753229"/>
                  </a:lnTo>
                  <a:lnTo>
                    <a:pt x="407862" y="976895"/>
                  </a:lnTo>
                  <a:cubicBezTo>
                    <a:pt x="406766" y="1019655"/>
                    <a:pt x="405669" y="1062414"/>
                    <a:pt x="404573" y="1105174"/>
                  </a:cubicBezTo>
                  <a:lnTo>
                    <a:pt x="404573" y="1282792"/>
                  </a:lnTo>
                  <a:lnTo>
                    <a:pt x="394705" y="1480144"/>
                  </a:lnTo>
                  <a:lnTo>
                    <a:pt x="381548" y="1746570"/>
                  </a:lnTo>
                  <a:lnTo>
                    <a:pt x="368391" y="2019574"/>
                  </a:lnTo>
                  <a:lnTo>
                    <a:pt x="361813" y="2170878"/>
                  </a:lnTo>
                  <a:lnTo>
                    <a:pt x="361813" y="2332049"/>
                  </a:lnTo>
                  <a:lnTo>
                    <a:pt x="355234" y="2391255"/>
                  </a:lnTo>
                  <a:lnTo>
                    <a:pt x="338788" y="2470196"/>
                  </a:lnTo>
                  <a:lnTo>
                    <a:pt x="319053" y="2529402"/>
                  </a:lnTo>
                  <a:lnTo>
                    <a:pt x="302607" y="2565583"/>
                  </a:lnTo>
                  <a:lnTo>
                    <a:pt x="282872" y="2582029"/>
                  </a:lnTo>
                  <a:lnTo>
                    <a:pt x="259847" y="2588607"/>
                  </a:lnTo>
                  <a:lnTo>
                    <a:pt x="246691" y="2588607"/>
                  </a:lnTo>
                  <a:lnTo>
                    <a:pt x="220377" y="2582029"/>
                  </a:lnTo>
                  <a:lnTo>
                    <a:pt x="200642" y="2572161"/>
                  </a:lnTo>
                  <a:lnTo>
                    <a:pt x="184196" y="2552426"/>
                  </a:lnTo>
                  <a:lnTo>
                    <a:pt x="154593" y="2493220"/>
                  </a:lnTo>
                  <a:lnTo>
                    <a:pt x="131568" y="2437304"/>
                  </a:lnTo>
                  <a:lnTo>
                    <a:pt x="115122" y="2378098"/>
                  </a:lnTo>
                  <a:lnTo>
                    <a:pt x="101965" y="2309025"/>
                  </a:lnTo>
                  <a:lnTo>
                    <a:pt x="92098" y="2266265"/>
                  </a:lnTo>
                  <a:lnTo>
                    <a:pt x="101965" y="2207059"/>
                  </a:lnTo>
                  <a:lnTo>
                    <a:pt x="124990" y="2065623"/>
                  </a:lnTo>
                  <a:lnTo>
                    <a:pt x="138147" y="1963658"/>
                  </a:lnTo>
                  <a:lnTo>
                    <a:pt x="154593" y="1848535"/>
                  </a:lnTo>
                  <a:lnTo>
                    <a:pt x="161171" y="1789330"/>
                  </a:lnTo>
                  <a:lnTo>
                    <a:pt x="167750" y="1664340"/>
                  </a:lnTo>
                  <a:lnTo>
                    <a:pt x="177617" y="1493301"/>
                  </a:lnTo>
                  <a:cubicBezTo>
                    <a:pt x="178713" y="1441770"/>
                    <a:pt x="179810" y="1390239"/>
                    <a:pt x="180906" y="1338708"/>
                  </a:cubicBezTo>
                  <a:cubicBezTo>
                    <a:pt x="182003" y="1292659"/>
                    <a:pt x="183099" y="1246610"/>
                    <a:pt x="184196" y="1200561"/>
                  </a:cubicBezTo>
                  <a:lnTo>
                    <a:pt x="184196" y="1092017"/>
                  </a:lnTo>
                  <a:cubicBezTo>
                    <a:pt x="183099" y="1048161"/>
                    <a:pt x="182003" y="1004305"/>
                    <a:pt x="180906" y="960449"/>
                  </a:cubicBezTo>
                  <a:cubicBezTo>
                    <a:pt x="179810" y="914400"/>
                    <a:pt x="178713" y="868351"/>
                    <a:pt x="177617" y="822302"/>
                  </a:cubicBezTo>
                  <a:cubicBezTo>
                    <a:pt x="176521" y="785024"/>
                    <a:pt x="175424" y="747747"/>
                    <a:pt x="174328" y="710469"/>
                  </a:cubicBezTo>
                  <a:lnTo>
                    <a:pt x="167750" y="624950"/>
                  </a:lnTo>
                  <a:lnTo>
                    <a:pt x="161171" y="503249"/>
                  </a:lnTo>
                  <a:lnTo>
                    <a:pt x="157882" y="447333"/>
                  </a:lnTo>
                  <a:lnTo>
                    <a:pt x="148014" y="371681"/>
                  </a:lnTo>
                  <a:lnTo>
                    <a:pt x="134857" y="312475"/>
                  </a:lnTo>
                  <a:lnTo>
                    <a:pt x="124990" y="276294"/>
                  </a:lnTo>
                  <a:lnTo>
                    <a:pt x="108544" y="220377"/>
                  </a:lnTo>
                  <a:lnTo>
                    <a:pt x="88809" y="174328"/>
                  </a:lnTo>
                  <a:lnTo>
                    <a:pt x="65784" y="128279"/>
                  </a:lnTo>
                  <a:lnTo>
                    <a:pt x="42760" y="95387"/>
                  </a:lnTo>
                  <a:lnTo>
                    <a:pt x="26314" y="72363"/>
                  </a:lnTo>
                  <a:lnTo>
                    <a:pt x="9868" y="52627"/>
                  </a:lnTo>
                  <a:lnTo>
                    <a:pt x="3289" y="42760"/>
                  </a:lnTo>
                  <a:lnTo>
                    <a:pt x="0" y="29603"/>
                  </a:lnTo>
                  <a:lnTo>
                    <a:pt x="0" y="16446"/>
                  </a:lnTo>
                  <a:lnTo>
                    <a:pt x="3289" y="6579"/>
                  </a:lnTo>
                  <a:lnTo>
                    <a:pt x="13157" y="0"/>
                  </a:lnTo>
                  <a:lnTo>
                    <a:pt x="52627" y="6579"/>
                  </a:lnTo>
                  <a:lnTo>
                    <a:pt x="226955" y="52627"/>
                  </a:lnTo>
                  <a:lnTo>
                    <a:pt x="378259" y="95387"/>
                  </a:lnTo>
                  <a:lnTo>
                    <a:pt x="407862" y="249980"/>
                  </a:lnTo>
                  <a:lnTo>
                    <a:pt x="407862" y="4473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04">
              <a:extLst>
                <a:ext uri="{FF2B5EF4-FFF2-40B4-BE49-F238E27FC236}">
                  <a16:creationId xmlns:a16="http://schemas.microsoft.com/office/drawing/2014/main" id="{3551475E-82C5-4553-9017-9609086C1D99}"/>
                </a:ext>
              </a:extLst>
            </p:cNvPr>
            <p:cNvSpPr/>
            <p:nvPr/>
          </p:nvSpPr>
          <p:spPr>
            <a:xfrm>
              <a:off x="2862263" y="2154238"/>
              <a:ext cx="1243012" cy="2571750"/>
            </a:xfrm>
            <a:custGeom>
              <a:avLst/>
              <a:gdLst>
                <a:gd name="connsiteX0" fmla="*/ 628238 w 1243320"/>
                <a:gd name="connsiteY0" fmla="*/ 233533 h 2572161"/>
                <a:gd name="connsiteX1" fmla="*/ 404572 w 1243320"/>
                <a:gd name="connsiteY1" fmla="*/ 266426 h 2572161"/>
                <a:gd name="connsiteX2" fmla="*/ 236823 w 1243320"/>
                <a:gd name="connsiteY2" fmla="*/ 292739 h 2572161"/>
                <a:gd name="connsiteX3" fmla="*/ 52627 w 1243320"/>
                <a:gd name="connsiteY3" fmla="*/ 322342 h 2572161"/>
                <a:gd name="connsiteX4" fmla="*/ 26313 w 1243320"/>
                <a:gd name="connsiteY4" fmla="*/ 322342 h 2572161"/>
                <a:gd name="connsiteX5" fmla="*/ 0 w 1243320"/>
                <a:gd name="connsiteY5" fmla="*/ 118411 h 2572161"/>
                <a:gd name="connsiteX6" fmla="*/ 75651 w 1243320"/>
                <a:gd name="connsiteY6" fmla="*/ 134857 h 2572161"/>
                <a:gd name="connsiteX7" fmla="*/ 148014 w 1243320"/>
                <a:gd name="connsiteY7" fmla="*/ 134857 h 2572161"/>
                <a:gd name="connsiteX8" fmla="*/ 246690 w 1243320"/>
                <a:gd name="connsiteY8" fmla="*/ 134857 h 2572161"/>
                <a:gd name="connsiteX9" fmla="*/ 355234 w 1243320"/>
                <a:gd name="connsiteY9" fmla="*/ 128279 h 2572161"/>
                <a:gd name="connsiteX10" fmla="*/ 480224 w 1243320"/>
                <a:gd name="connsiteY10" fmla="*/ 115122 h 2572161"/>
                <a:gd name="connsiteX11" fmla="*/ 555876 w 1243320"/>
                <a:gd name="connsiteY11" fmla="*/ 105254 h 2572161"/>
                <a:gd name="connsiteX12" fmla="*/ 641395 w 1243320"/>
                <a:gd name="connsiteY12" fmla="*/ 88808 h 2572161"/>
                <a:gd name="connsiteX13" fmla="*/ 700601 w 1243320"/>
                <a:gd name="connsiteY13" fmla="*/ 75651 h 2572161"/>
                <a:gd name="connsiteX14" fmla="*/ 736782 w 1243320"/>
                <a:gd name="connsiteY14" fmla="*/ 62495 h 2572161"/>
                <a:gd name="connsiteX15" fmla="*/ 786120 w 1243320"/>
                <a:gd name="connsiteY15" fmla="*/ 39470 h 2572161"/>
                <a:gd name="connsiteX16" fmla="*/ 842037 w 1243320"/>
                <a:gd name="connsiteY16" fmla="*/ 16446 h 2572161"/>
                <a:gd name="connsiteX17" fmla="*/ 888086 w 1243320"/>
                <a:gd name="connsiteY17" fmla="*/ 3289 h 2572161"/>
                <a:gd name="connsiteX18" fmla="*/ 920978 w 1243320"/>
                <a:gd name="connsiteY18" fmla="*/ 0 h 2572161"/>
                <a:gd name="connsiteX19" fmla="*/ 937424 w 1243320"/>
                <a:gd name="connsiteY19" fmla="*/ 0 h 2572161"/>
                <a:gd name="connsiteX20" fmla="*/ 963738 w 1243320"/>
                <a:gd name="connsiteY20" fmla="*/ 13156 h 2572161"/>
                <a:gd name="connsiteX21" fmla="*/ 1052546 w 1243320"/>
                <a:gd name="connsiteY21" fmla="*/ 65784 h 2572161"/>
                <a:gd name="connsiteX22" fmla="*/ 1131487 w 1243320"/>
                <a:gd name="connsiteY22" fmla="*/ 111833 h 2572161"/>
                <a:gd name="connsiteX23" fmla="*/ 1177536 w 1243320"/>
                <a:gd name="connsiteY23" fmla="*/ 138146 h 2572161"/>
                <a:gd name="connsiteX24" fmla="*/ 1203850 w 1243320"/>
                <a:gd name="connsiteY24" fmla="*/ 157882 h 2572161"/>
                <a:gd name="connsiteX25" fmla="*/ 1220296 w 1243320"/>
                <a:gd name="connsiteY25" fmla="*/ 174328 h 2572161"/>
                <a:gd name="connsiteX26" fmla="*/ 1230164 w 1243320"/>
                <a:gd name="connsiteY26" fmla="*/ 190774 h 2572161"/>
                <a:gd name="connsiteX27" fmla="*/ 1240031 w 1243320"/>
                <a:gd name="connsiteY27" fmla="*/ 210509 h 2572161"/>
                <a:gd name="connsiteX28" fmla="*/ 1243320 w 1243320"/>
                <a:gd name="connsiteY28" fmla="*/ 226955 h 2572161"/>
                <a:gd name="connsiteX29" fmla="*/ 1243320 w 1243320"/>
                <a:gd name="connsiteY29" fmla="*/ 243401 h 2572161"/>
                <a:gd name="connsiteX30" fmla="*/ 1236742 w 1243320"/>
                <a:gd name="connsiteY30" fmla="*/ 273004 h 2572161"/>
                <a:gd name="connsiteX31" fmla="*/ 1223585 w 1243320"/>
                <a:gd name="connsiteY31" fmla="*/ 296028 h 2572161"/>
                <a:gd name="connsiteX32" fmla="*/ 1203850 w 1243320"/>
                <a:gd name="connsiteY32" fmla="*/ 322342 h 2572161"/>
                <a:gd name="connsiteX33" fmla="*/ 1190693 w 1243320"/>
                <a:gd name="connsiteY33" fmla="*/ 342077 h 2572161"/>
                <a:gd name="connsiteX34" fmla="*/ 1177536 w 1243320"/>
                <a:gd name="connsiteY34" fmla="*/ 374969 h 2572161"/>
                <a:gd name="connsiteX35" fmla="*/ 1170958 w 1243320"/>
                <a:gd name="connsiteY35" fmla="*/ 411151 h 2572161"/>
                <a:gd name="connsiteX36" fmla="*/ 1164379 w 1243320"/>
                <a:gd name="connsiteY36" fmla="*/ 615082 h 2572161"/>
                <a:gd name="connsiteX37" fmla="*/ 1154512 w 1243320"/>
                <a:gd name="connsiteY37" fmla="*/ 845326 h 2572161"/>
                <a:gd name="connsiteX38" fmla="*/ 1147933 w 1243320"/>
                <a:gd name="connsiteY38" fmla="*/ 1065703 h 2572161"/>
                <a:gd name="connsiteX39" fmla="*/ 1134776 w 1243320"/>
                <a:gd name="connsiteY39" fmla="*/ 1437384 h 2572161"/>
                <a:gd name="connsiteX40" fmla="*/ 1121620 w 1243320"/>
                <a:gd name="connsiteY40" fmla="*/ 1845246 h 2572161"/>
                <a:gd name="connsiteX41" fmla="*/ 1111752 w 1243320"/>
                <a:gd name="connsiteY41" fmla="*/ 2147853 h 2572161"/>
                <a:gd name="connsiteX42" fmla="*/ 1105174 w 1243320"/>
                <a:gd name="connsiteY42" fmla="*/ 2341916 h 2572161"/>
                <a:gd name="connsiteX43" fmla="*/ 1105174 w 1243320"/>
                <a:gd name="connsiteY43" fmla="*/ 2391254 h 2572161"/>
                <a:gd name="connsiteX44" fmla="*/ 1088728 w 1243320"/>
                <a:gd name="connsiteY44" fmla="*/ 2443882 h 2572161"/>
                <a:gd name="connsiteX45" fmla="*/ 1065703 w 1243320"/>
                <a:gd name="connsiteY45" fmla="*/ 2529401 h 2572161"/>
                <a:gd name="connsiteX46" fmla="*/ 1059125 w 1243320"/>
                <a:gd name="connsiteY46" fmla="*/ 2545847 h 2572161"/>
                <a:gd name="connsiteX47" fmla="*/ 1042679 w 1243320"/>
                <a:gd name="connsiteY47" fmla="*/ 2555715 h 2572161"/>
                <a:gd name="connsiteX48" fmla="*/ 1013076 w 1243320"/>
                <a:gd name="connsiteY48" fmla="*/ 2565582 h 2572161"/>
                <a:gd name="connsiteX49" fmla="*/ 986762 w 1243320"/>
                <a:gd name="connsiteY49" fmla="*/ 2572161 h 2572161"/>
                <a:gd name="connsiteX50" fmla="*/ 973605 w 1243320"/>
                <a:gd name="connsiteY50" fmla="*/ 2572161 h 2572161"/>
                <a:gd name="connsiteX51" fmla="*/ 953870 w 1243320"/>
                <a:gd name="connsiteY51" fmla="*/ 2568872 h 2572161"/>
                <a:gd name="connsiteX52" fmla="*/ 930846 w 1243320"/>
                <a:gd name="connsiteY52" fmla="*/ 2555715 h 2572161"/>
                <a:gd name="connsiteX53" fmla="*/ 917689 w 1243320"/>
                <a:gd name="connsiteY53" fmla="*/ 2542558 h 2572161"/>
                <a:gd name="connsiteX54" fmla="*/ 901243 w 1243320"/>
                <a:gd name="connsiteY54" fmla="*/ 2519533 h 2572161"/>
                <a:gd name="connsiteX55" fmla="*/ 884797 w 1243320"/>
                <a:gd name="connsiteY55" fmla="*/ 2483352 h 2572161"/>
                <a:gd name="connsiteX56" fmla="*/ 874929 w 1243320"/>
                <a:gd name="connsiteY56" fmla="*/ 2450460 h 2572161"/>
                <a:gd name="connsiteX57" fmla="*/ 865061 w 1243320"/>
                <a:gd name="connsiteY57" fmla="*/ 2414279 h 2572161"/>
                <a:gd name="connsiteX58" fmla="*/ 858483 w 1243320"/>
                <a:gd name="connsiteY58" fmla="*/ 2358362 h 2572161"/>
                <a:gd name="connsiteX59" fmla="*/ 855194 w 1243320"/>
                <a:gd name="connsiteY59" fmla="*/ 2292578 h 2572161"/>
                <a:gd name="connsiteX60" fmla="*/ 855194 w 1243320"/>
                <a:gd name="connsiteY60" fmla="*/ 2256397 h 2572161"/>
                <a:gd name="connsiteX61" fmla="*/ 878218 w 1243320"/>
                <a:gd name="connsiteY61" fmla="*/ 2098515 h 2572161"/>
                <a:gd name="connsiteX62" fmla="*/ 878218 w 1243320"/>
                <a:gd name="connsiteY62" fmla="*/ 1973525 h 2572161"/>
                <a:gd name="connsiteX63" fmla="*/ 878218 w 1243320"/>
                <a:gd name="connsiteY63" fmla="*/ 1739991 h 2572161"/>
                <a:gd name="connsiteX64" fmla="*/ 878218 w 1243320"/>
                <a:gd name="connsiteY64" fmla="*/ 1582109 h 2572161"/>
                <a:gd name="connsiteX65" fmla="*/ 878218 w 1243320"/>
                <a:gd name="connsiteY65" fmla="*/ 1430805 h 2572161"/>
                <a:gd name="connsiteX66" fmla="*/ 878218 w 1243320"/>
                <a:gd name="connsiteY66" fmla="*/ 1161090 h 2572161"/>
                <a:gd name="connsiteX67" fmla="*/ 878218 w 1243320"/>
                <a:gd name="connsiteY67" fmla="*/ 983473 h 2572161"/>
                <a:gd name="connsiteX68" fmla="*/ 888086 w 1243320"/>
                <a:gd name="connsiteY68" fmla="*/ 776253 h 2572161"/>
                <a:gd name="connsiteX69" fmla="*/ 891375 w 1243320"/>
                <a:gd name="connsiteY69" fmla="*/ 634817 h 2572161"/>
                <a:gd name="connsiteX70" fmla="*/ 897953 w 1243320"/>
                <a:gd name="connsiteY70" fmla="*/ 404572 h 2572161"/>
                <a:gd name="connsiteX71" fmla="*/ 901243 w 1243320"/>
                <a:gd name="connsiteY71" fmla="*/ 305896 h 2572161"/>
                <a:gd name="connsiteX72" fmla="*/ 901243 w 1243320"/>
                <a:gd name="connsiteY72" fmla="*/ 276293 h 2572161"/>
                <a:gd name="connsiteX73" fmla="*/ 897953 w 1243320"/>
                <a:gd name="connsiteY73" fmla="*/ 253269 h 2572161"/>
                <a:gd name="connsiteX74" fmla="*/ 888086 w 1243320"/>
                <a:gd name="connsiteY74" fmla="*/ 233533 h 2572161"/>
                <a:gd name="connsiteX75" fmla="*/ 874929 w 1243320"/>
                <a:gd name="connsiteY75" fmla="*/ 220377 h 2572161"/>
                <a:gd name="connsiteX76" fmla="*/ 845326 w 1243320"/>
                <a:gd name="connsiteY76" fmla="*/ 207220 h 2572161"/>
                <a:gd name="connsiteX77" fmla="*/ 825591 w 1243320"/>
                <a:gd name="connsiteY77" fmla="*/ 203931 h 2572161"/>
                <a:gd name="connsiteX78" fmla="*/ 763096 w 1243320"/>
                <a:gd name="connsiteY78" fmla="*/ 210509 h 2572161"/>
                <a:gd name="connsiteX79" fmla="*/ 628238 w 1243320"/>
                <a:gd name="connsiteY79" fmla="*/ 233533 h 2572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243320" h="2572161">
                  <a:moveTo>
                    <a:pt x="628238" y="233533"/>
                  </a:moveTo>
                  <a:lnTo>
                    <a:pt x="404572" y="266426"/>
                  </a:lnTo>
                  <a:lnTo>
                    <a:pt x="236823" y="292739"/>
                  </a:lnTo>
                  <a:lnTo>
                    <a:pt x="52627" y="322342"/>
                  </a:lnTo>
                  <a:lnTo>
                    <a:pt x="26313" y="322342"/>
                  </a:lnTo>
                  <a:lnTo>
                    <a:pt x="0" y="118411"/>
                  </a:lnTo>
                  <a:lnTo>
                    <a:pt x="75651" y="134857"/>
                  </a:lnTo>
                  <a:lnTo>
                    <a:pt x="148014" y="134857"/>
                  </a:lnTo>
                  <a:lnTo>
                    <a:pt x="246690" y="134857"/>
                  </a:lnTo>
                  <a:lnTo>
                    <a:pt x="355234" y="128279"/>
                  </a:lnTo>
                  <a:lnTo>
                    <a:pt x="480224" y="115122"/>
                  </a:lnTo>
                  <a:lnTo>
                    <a:pt x="555876" y="105254"/>
                  </a:lnTo>
                  <a:lnTo>
                    <a:pt x="641395" y="88808"/>
                  </a:lnTo>
                  <a:lnTo>
                    <a:pt x="700601" y="75651"/>
                  </a:lnTo>
                  <a:lnTo>
                    <a:pt x="736782" y="62495"/>
                  </a:lnTo>
                  <a:lnTo>
                    <a:pt x="786120" y="39470"/>
                  </a:lnTo>
                  <a:lnTo>
                    <a:pt x="842037" y="16446"/>
                  </a:lnTo>
                  <a:lnTo>
                    <a:pt x="888086" y="3289"/>
                  </a:lnTo>
                  <a:lnTo>
                    <a:pt x="920978" y="0"/>
                  </a:lnTo>
                  <a:lnTo>
                    <a:pt x="937424" y="0"/>
                  </a:lnTo>
                  <a:lnTo>
                    <a:pt x="963738" y="13156"/>
                  </a:lnTo>
                  <a:lnTo>
                    <a:pt x="1052546" y="65784"/>
                  </a:lnTo>
                  <a:lnTo>
                    <a:pt x="1131487" y="111833"/>
                  </a:lnTo>
                  <a:lnTo>
                    <a:pt x="1177536" y="138146"/>
                  </a:lnTo>
                  <a:lnTo>
                    <a:pt x="1203850" y="157882"/>
                  </a:lnTo>
                  <a:lnTo>
                    <a:pt x="1220296" y="174328"/>
                  </a:lnTo>
                  <a:lnTo>
                    <a:pt x="1230164" y="190774"/>
                  </a:lnTo>
                  <a:lnTo>
                    <a:pt x="1240031" y="210509"/>
                  </a:lnTo>
                  <a:lnTo>
                    <a:pt x="1243320" y="226955"/>
                  </a:lnTo>
                  <a:lnTo>
                    <a:pt x="1243320" y="243401"/>
                  </a:lnTo>
                  <a:lnTo>
                    <a:pt x="1236742" y="273004"/>
                  </a:lnTo>
                  <a:lnTo>
                    <a:pt x="1223585" y="296028"/>
                  </a:lnTo>
                  <a:lnTo>
                    <a:pt x="1203850" y="322342"/>
                  </a:lnTo>
                  <a:lnTo>
                    <a:pt x="1190693" y="342077"/>
                  </a:lnTo>
                  <a:lnTo>
                    <a:pt x="1177536" y="374969"/>
                  </a:lnTo>
                  <a:lnTo>
                    <a:pt x="1170958" y="411151"/>
                  </a:lnTo>
                  <a:lnTo>
                    <a:pt x="1164379" y="615082"/>
                  </a:lnTo>
                  <a:lnTo>
                    <a:pt x="1154512" y="845326"/>
                  </a:lnTo>
                  <a:lnTo>
                    <a:pt x="1147933" y="1065703"/>
                  </a:lnTo>
                  <a:lnTo>
                    <a:pt x="1134776" y="1437384"/>
                  </a:lnTo>
                  <a:lnTo>
                    <a:pt x="1121620" y="1845246"/>
                  </a:lnTo>
                  <a:lnTo>
                    <a:pt x="1111752" y="2147853"/>
                  </a:lnTo>
                  <a:lnTo>
                    <a:pt x="1105174" y="2341916"/>
                  </a:lnTo>
                  <a:lnTo>
                    <a:pt x="1105174" y="2391254"/>
                  </a:lnTo>
                  <a:lnTo>
                    <a:pt x="1088728" y="2443882"/>
                  </a:lnTo>
                  <a:lnTo>
                    <a:pt x="1065703" y="2529401"/>
                  </a:lnTo>
                  <a:lnTo>
                    <a:pt x="1059125" y="2545847"/>
                  </a:lnTo>
                  <a:lnTo>
                    <a:pt x="1042679" y="2555715"/>
                  </a:lnTo>
                  <a:lnTo>
                    <a:pt x="1013076" y="2565582"/>
                  </a:lnTo>
                  <a:lnTo>
                    <a:pt x="986762" y="2572161"/>
                  </a:lnTo>
                  <a:lnTo>
                    <a:pt x="973605" y="2572161"/>
                  </a:lnTo>
                  <a:lnTo>
                    <a:pt x="953870" y="2568872"/>
                  </a:lnTo>
                  <a:lnTo>
                    <a:pt x="930846" y="2555715"/>
                  </a:lnTo>
                  <a:lnTo>
                    <a:pt x="917689" y="2542558"/>
                  </a:lnTo>
                  <a:lnTo>
                    <a:pt x="901243" y="2519533"/>
                  </a:lnTo>
                  <a:lnTo>
                    <a:pt x="884797" y="2483352"/>
                  </a:lnTo>
                  <a:lnTo>
                    <a:pt x="874929" y="2450460"/>
                  </a:lnTo>
                  <a:lnTo>
                    <a:pt x="865061" y="2414279"/>
                  </a:lnTo>
                  <a:lnTo>
                    <a:pt x="858483" y="2358362"/>
                  </a:lnTo>
                  <a:lnTo>
                    <a:pt x="855194" y="2292578"/>
                  </a:lnTo>
                  <a:lnTo>
                    <a:pt x="855194" y="2256397"/>
                  </a:lnTo>
                  <a:lnTo>
                    <a:pt x="878218" y="2098515"/>
                  </a:lnTo>
                  <a:lnTo>
                    <a:pt x="878218" y="1973525"/>
                  </a:lnTo>
                  <a:lnTo>
                    <a:pt x="878218" y="1739991"/>
                  </a:lnTo>
                  <a:lnTo>
                    <a:pt x="878218" y="1582109"/>
                  </a:lnTo>
                  <a:lnTo>
                    <a:pt x="878218" y="1430805"/>
                  </a:lnTo>
                  <a:lnTo>
                    <a:pt x="878218" y="1161090"/>
                  </a:lnTo>
                  <a:lnTo>
                    <a:pt x="878218" y="983473"/>
                  </a:lnTo>
                  <a:lnTo>
                    <a:pt x="888086" y="776253"/>
                  </a:lnTo>
                  <a:cubicBezTo>
                    <a:pt x="889182" y="729108"/>
                    <a:pt x="890279" y="681962"/>
                    <a:pt x="891375" y="634817"/>
                  </a:cubicBezTo>
                  <a:lnTo>
                    <a:pt x="897953" y="404572"/>
                  </a:lnTo>
                  <a:lnTo>
                    <a:pt x="901243" y="305896"/>
                  </a:lnTo>
                  <a:lnTo>
                    <a:pt x="901243" y="276293"/>
                  </a:lnTo>
                  <a:lnTo>
                    <a:pt x="897953" y="253269"/>
                  </a:lnTo>
                  <a:lnTo>
                    <a:pt x="888086" y="233533"/>
                  </a:lnTo>
                  <a:lnTo>
                    <a:pt x="874929" y="220377"/>
                  </a:lnTo>
                  <a:lnTo>
                    <a:pt x="845326" y="207220"/>
                  </a:lnTo>
                  <a:lnTo>
                    <a:pt x="825591" y="203931"/>
                  </a:lnTo>
                  <a:lnTo>
                    <a:pt x="763096" y="210509"/>
                  </a:lnTo>
                  <a:lnTo>
                    <a:pt x="628238" y="2335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05">
              <a:extLst>
                <a:ext uri="{FF2B5EF4-FFF2-40B4-BE49-F238E27FC236}">
                  <a16:creationId xmlns:a16="http://schemas.microsoft.com/office/drawing/2014/main" id="{51E463F7-F547-44F2-85A8-4835F100127D}"/>
                </a:ext>
              </a:extLst>
            </p:cNvPr>
            <p:cNvSpPr/>
            <p:nvPr/>
          </p:nvSpPr>
          <p:spPr>
            <a:xfrm>
              <a:off x="2897188" y="3152775"/>
              <a:ext cx="904875" cy="303213"/>
            </a:xfrm>
            <a:custGeom>
              <a:avLst/>
              <a:gdLst>
                <a:gd name="connsiteX0" fmla="*/ 745332 w 904875"/>
                <a:gd name="connsiteY0" fmla="*/ 23813 h 302419"/>
                <a:gd name="connsiteX1" fmla="*/ 492919 w 904875"/>
                <a:gd name="connsiteY1" fmla="*/ 59531 h 302419"/>
                <a:gd name="connsiteX2" fmla="*/ 278607 w 904875"/>
                <a:gd name="connsiteY2" fmla="*/ 88106 h 302419"/>
                <a:gd name="connsiteX3" fmla="*/ 0 w 904875"/>
                <a:gd name="connsiteY3" fmla="*/ 128588 h 302419"/>
                <a:gd name="connsiteX4" fmla="*/ 0 w 904875"/>
                <a:gd name="connsiteY4" fmla="*/ 302419 h 302419"/>
                <a:gd name="connsiteX5" fmla="*/ 142875 w 904875"/>
                <a:gd name="connsiteY5" fmla="*/ 285750 h 302419"/>
                <a:gd name="connsiteX6" fmla="*/ 347663 w 904875"/>
                <a:gd name="connsiteY6" fmla="*/ 257175 h 302419"/>
                <a:gd name="connsiteX7" fmla="*/ 542925 w 904875"/>
                <a:gd name="connsiteY7" fmla="*/ 228600 h 302419"/>
                <a:gd name="connsiteX8" fmla="*/ 764382 w 904875"/>
                <a:gd name="connsiteY8" fmla="*/ 197644 h 302419"/>
                <a:gd name="connsiteX9" fmla="*/ 904875 w 904875"/>
                <a:gd name="connsiteY9" fmla="*/ 180975 h 302419"/>
                <a:gd name="connsiteX10" fmla="*/ 902494 w 904875"/>
                <a:gd name="connsiteY10" fmla="*/ 0 h 302419"/>
                <a:gd name="connsiteX11" fmla="*/ 745332 w 904875"/>
                <a:gd name="connsiteY11" fmla="*/ 23813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4875" h="302419">
                  <a:moveTo>
                    <a:pt x="745332" y="23813"/>
                  </a:moveTo>
                  <a:lnTo>
                    <a:pt x="492919" y="59531"/>
                  </a:lnTo>
                  <a:lnTo>
                    <a:pt x="278607" y="88106"/>
                  </a:lnTo>
                  <a:lnTo>
                    <a:pt x="0" y="128588"/>
                  </a:lnTo>
                  <a:lnTo>
                    <a:pt x="0" y="302419"/>
                  </a:lnTo>
                  <a:lnTo>
                    <a:pt x="142875" y="285750"/>
                  </a:lnTo>
                  <a:lnTo>
                    <a:pt x="347663" y="257175"/>
                  </a:lnTo>
                  <a:lnTo>
                    <a:pt x="542925" y="228600"/>
                  </a:lnTo>
                  <a:lnTo>
                    <a:pt x="764382" y="197644"/>
                  </a:lnTo>
                  <a:lnTo>
                    <a:pt x="904875" y="180975"/>
                  </a:lnTo>
                  <a:cubicBezTo>
                    <a:pt x="904081" y="120650"/>
                    <a:pt x="903288" y="60325"/>
                    <a:pt x="902494" y="0"/>
                  </a:cubicBezTo>
                  <a:lnTo>
                    <a:pt x="745332" y="238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06">
              <a:extLst>
                <a:ext uri="{FF2B5EF4-FFF2-40B4-BE49-F238E27FC236}">
                  <a16:creationId xmlns:a16="http://schemas.microsoft.com/office/drawing/2014/main" id="{5689B56D-0704-475D-B5F9-7D0998EDEA8D}"/>
                </a:ext>
              </a:extLst>
            </p:cNvPr>
            <p:cNvSpPr/>
            <p:nvPr/>
          </p:nvSpPr>
          <p:spPr>
            <a:xfrm>
              <a:off x="2852738" y="4221163"/>
              <a:ext cx="968375" cy="336550"/>
            </a:xfrm>
            <a:custGeom>
              <a:avLst/>
              <a:gdLst>
                <a:gd name="connsiteX0" fmla="*/ 661987 w 969168"/>
                <a:gd name="connsiteY0" fmla="*/ 47625 h 335757"/>
                <a:gd name="connsiteX1" fmla="*/ 809625 w 969168"/>
                <a:gd name="connsiteY1" fmla="*/ 23813 h 335757"/>
                <a:gd name="connsiteX2" fmla="*/ 969168 w 969168"/>
                <a:gd name="connsiteY2" fmla="*/ 0 h 335757"/>
                <a:gd name="connsiteX3" fmla="*/ 957262 w 969168"/>
                <a:gd name="connsiteY3" fmla="*/ 204788 h 335757"/>
                <a:gd name="connsiteX4" fmla="*/ 809625 w 969168"/>
                <a:gd name="connsiteY4" fmla="*/ 216694 h 335757"/>
                <a:gd name="connsiteX5" fmla="*/ 683418 w 969168"/>
                <a:gd name="connsiteY5" fmla="*/ 228600 h 335757"/>
                <a:gd name="connsiteX6" fmla="*/ 547687 w 969168"/>
                <a:gd name="connsiteY6" fmla="*/ 245269 h 335757"/>
                <a:gd name="connsiteX7" fmla="*/ 402431 w 969168"/>
                <a:gd name="connsiteY7" fmla="*/ 264319 h 335757"/>
                <a:gd name="connsiteX8" fmla="*/ 261937 w 969168"/>
                <a:gd name="connsiteY8" fmla="*/ 285750 h 335757"/>
                <a:gd name="connsiteX9" fmla="*/ 152400 w 969168"/>
                <a:gd name="connsiteY9" fmla="*/ 304800 h 335757"/>
                <a:gd name="connsiteX10" fmla="*/ 0 w 969168"/>
                <a:gd name="connsiteY10" fmla="*/ 335757 h 335757"/>
                <a:gd name="connsiteX11" fmla="*/ 0 w 969168"/>
                <a:gd name="connsiteY11" fmla="*/ 130969 h 335757"/>
                <a:gd name="connsiteX12" fmla="*/ 238125 w 969168"/>
                <a:gd name="connsiteY12" fmla="*/ 102394 h 335757"/>
                <a:gd name="connsiteX13" fmla="*/ 407193 w 969168"/>
                <a:gd name="connsiteY13" fmla="*/ 80963 h 335757"/>
                <a:gd name="connsiteX14" fmla="*/ 661987 w 969168"/>
                <a:gd name="connsiteY14" fmla="*/ 47625 h 33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9168" h="335757">
                  <a:moveTo>
                    <a:pt x="661987" y="47625"/>
                  </a:moveTo>
                  <a:lnTo>
                    <a:pt x="809625" y="23813"/>
                  </a:lnTo>
                  <a:lnTo>
                    <a:pt x="969168" y="0"/>
                  </a:lnTo>
                  <a:lnTo>
                    <a:pt x="957262" y="204788"/>
                  </a:lnTo>
                  <a:lnTo>
                    <a:pt x="809625" y="216694"/>
                  </a:lnTo>
                  <a:lnTo>
                    <a:pt x="683418" y="228600"/>
                  </a:lnTo>
                  <a:lnTo>
                    <a:pt x="547687" y="245269"/>
                  </a:lnTo>
                  <a:lnTo>
                    <a:pt x="402431" y="264319"/>
                  </a:lnTo>
                  <a:lnTo>
                    <a:pt x="261937" y="285750"/>
                  </a:lnTo>
                  <a:lnTo>
                    <a:pt x="152400" y="304800"/>
                  </a:lnTo>
                  <a:lnTo>
                    <a:pt x="0" y="335757"/>
                  </a:lnTo>
                  <a:lnTo>
                    <a:pt x="0" y="130969"/>
                  </a:lnTo>
                  <a:lnTo>
                    <a:pt x="238125" y="102394"/>
                  </a:lnTo>
                  <a:lnTo>
                    <a:pt x="407193" y="80963"/>
                  </a:lnTo>
                  <a:lnTo>
                    <a:pt x="661987" y="47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07">
              <a:extLst>
                <a:ext uri="{FF2B5EF4-FFF2-40B4-BE49-F238E27FC236}">
                  <a16:creationId xmlns:a16="http://schemas.microsoft.com/office/drawing/2014/main" id="{55ECCECA-AC27-4287-BB5B-336291E83FC0}"/>
                </a:ext>
              </a:extLst>
            </p:cNvPr>
            <p:cNvSpPr/>
            <p:nvPr/>
          </p:nvSpPr>
          <p:spPr>
            <a:xfrm>
              <a:off x="4376738" y="1484313"/>
              <a:ext cx="2014537" cy="741362"/>
            </a:xfrm>
            <a:custGeom>
              <a:avLst/>
              <a:gdLst>
                <a:gd name="connsiteX0" fmla="*/ 1671638 w 2014538"/>
                <a:gd name="connsiteY0" fmla="*/ 388144 h 740569"/>
                <a:gd name="connsiteX1" fmla="*/ 1512094 w 2014538"/>
                <a:gd name="connsiteY1" fmla="*/ 440532 h 740569"/>
                <a:gd name="connsiteX2" fmla="*/ 1421606 w 2014538"/>
                <a:gd name="connsiteY2" fmla="*/ 471488 h 740569"/>
                <a:gd name="connsiteX3" fmla="*/ 1309688 w 2014538"/>
                <a:gd name="connsiteY3" fmla="*/ 509588 h 740569"/>
                <a:gd name="connsiteX4" fmla="*/ 1190625 w 2014538"/>
                <a:gd name="connsiteY4" fmla="*/ 550069 h 740569"/>
                <a:gd name="connsiteX5" fmla="*/ 1059656 w 2014538"/>
                <a:gd name="connsiteY5" fmla="*/ 592932 h 740569"/>
                <a:gd name="connsiteX6" fmla="*/ 919163 w 2014538"/>
                <a:gd name="connsiteY6" fmla="*/ 638175 h 740569"/>
                <a:gd name="connsiteX7" fmla="*/ 795338 w 2014538"/>
                <a:gd name="connsiteY7" fmla="*/ 661988 h 740569"/>
                <a:gd name="connsiteX8" fmla="*/ 671513 w 2014538"/>
                <a:gd name="connsiteY8" fmla="*/ 685800 h 740569"/>
                <a:gd name="connsiteX9" fmla="*/ 557213 w 2014538"/>
                <a:gd name="connsiteY9" fmla="*/ 704850 h 740569"/>
                <a:gd name="connsiteX10" fmla="*/ 450056 w 2014538"/>
                <a:gd name="connsiteY10" fmla="*/ 719138 h 740569"/>
                <a:gd name="connsiteX11" fmla="*/ 381000 w 2014538"/>
                <a:gd name="connsiteY11" fmla="*/ 726282 h 740569"/>
                <a:gd name="connsiteX12" fmla="*/ 259556 w 2014538"/>
                <a:gd name="connsiteY12" fmla="*/ 735807 h 740569"/>
                <a:gd name="connsiteX13" fmla="*/ 102394 w 2014538"/>
                <a:gd name="connsiteY13" fmla="*/ 740569 h 740569"/>
                <a:gd name="connsiteX14" fmla="*/ 35719 w 2014538"/>
                <a:gd name="connsiteY14" fmla="*/ 740569 h 740569"/>
                <a:gd name="connsiteX15" fmla="*/ 14288 w 2014538"/>
                <a:gd name="connsiteY15" fmla="*/ 735807 h 740569"/>
                <a:gd name="connsiteX16" fmla="*/ 2381 w 2014538"/>
                <a:gd name="connsiteY16" fmla="*/ 726282 h 740569"/>
                <a:gd name="connsiteX17" fmla="*/ 0 w 2014538"/>
                <a:gd name="connsiteY17" fmla="*/ 716757 h 740569"/>
                <a:gd name="connsiteX18" fmla="*/ 7144 w 2014538"/>
                <a:gd name="connsiteY18" fmla="*/ 700088 h 740569"/>
                <a:gd name="connsiteX19" fmla="*/ 26194 w 2014538"/>
                <a:gd name="connsiteY19" fmla="*/ 681038 h 740569"/>
                <a:gd name="connsiteX20" fmla="*/ 50006 w 2014538"/>
                <a:gd name="connsiteY20" fmla="*/ 671513 h 740569"/>
                <a:gd name="connsiteX21" fmla="*/ 195263 w 2014538"/>
                <a:gd name="connsiteY21" fmla="*/ 642938 h 740569"/>
                <a:gd name="connsiteX22" fmla="*/ 419100 w 2014538"/>
                <a:gd name="connsiteY22" fmla="*/ 590550 h 740569"/>
                <a:gd name="connsiteX23" fmla="*/ 683419 w 2014538"/>
                <a:gd name="connsiteY23" fmla="*/ 516732 h 740569"/>
                <a:gd name="connsiteX24" fmla="*/ 883444 w 2014538"/>
                <a:gd name="connsiteY24" fmla="*/ 450057 h 740569"/>
                <a:gd name="connsiteX25" fmla="*/ 1078706 w 2014538"/>
                <a:gd name="connsiteY25" fmla="*/ 376238 h 740569"/>
                <a:gd name="connsiteX26" fmla="*/ 1214438 w 2014538"/>
                <a:gd name="connsiteY26" fmla="*/ 316707 h 740569"/>
                <a:gd name="connsiteX27" fmla="*/ 1347788 w 2014538"/>
                <a:gd name="connsiteY27" fmla="*/ 252413 h 740569"/>
                <a:gd name="connsiteX28" fmla="*/ 1459706 w 2014538"/>
                <a:gd name="connsiteY28" fmla="*/ 195263 h 740569"/>
                <a:gd name="connsiteX29" fmla="*/ 1481138 w 2014538"/>
                <a:gd name="connsiteY29" fmla="*/ 180975 h 740569"/>
                <a:gd name="connsiteX30" fmla="*/ 1493044 w 2014538"/>
                <a:gd name="connsiteY30" fmla="*/ 166688 h 740569"/>
                <a:gd name="connsiteX31" fmla="*/ 1502569 w 2014538"/>
                <a:gd name="connsiteY31" fmla="*/ 150019 h 740569"/>
                <a:gd name="connsiteX32" fmla="*/ 1504950 w 2014538"/>
                <a:gd name="connsiteY32" fmla="*/ 138113 h 740569"/>
                <a:gd name="connsiteX33" fmla="*/ 1504950 w 2014538"/>
                <a:gd name="connsiteY33" fmla="*/ 123825 h 740569"/>
                <a:gd name="connsiteX34" fmla="*/ 1497806 w 2014538"/>
                <a:gd name="connsiteY34" fmla="*/ 104775 h 740569"/>
                <a:gd name="connsiteX35" fmla="*/ 1481138 w 2014538"/>
                <a:gd name="connsiteY35" fmla="*/ 83344 h 740569"/>
                <a:gd name="connsiteX36" fmla="*/ 1454944 w 2014538"/>
                <a:gd name="connsiteY36" fmla="*/ 64294 h 740569"/>
                <a:gd name="connsiteX37" fmla="*/ 1440656 w 2014538"/>
                <a:gd name="connsiteY37" fmla="*/ 54769 h 740569"/>
                <a:gd name="connsiteX38" fmla="*/ 1431131 w 2014538"/>
                <a:gd name="connsiteY38" fmla="*/ 42863 h 740569"/>
                <a:gd name="connsiteX39" fmla="*/ 1428750 w 2014538"/>
                <a:gd name="connsiteY39" fmla="*/ 28575 h 740569"/>
                <a:gd name="connsiteX40" fmla="*/ 1433513 w 2014538"/>
                <a:gd name="connsiteY40" fmla="*/ 11907 h 740569"/>
                <a:gd name="connsiteX41" fmla="*/ 1440656 w 2014538"/>
                <a:gd name="connsiteY41" fmla="*/ 2382 h 740569"/>
                <a:gd name="connsiteX42" fmla="*/ 1450181 w 2014538"/>
                <a:gd name="connsiteY42" fmla="*/ 0 h 740569"/>
                <a:gd name="connsiteX43" fmla="*/ 1485900 w 2014538"/>
                <a:gd name="connsiteY43" fmla="*/ 7144 h 740569"/>
                <a:gd name="connsiteX44" fmla="*/ 1674019 w 2014538"/>
                <a:gd name="connsiteY44" fmla="*/ 83344 h 740569"/>
                <a:gd name="connsiteX45" fmla="*/ 1859756 w 2014538"/>
                <a:gd name="connsiteY45" fmla="*/ 152400 h 740569"/>
                <a:gd name="connsiteX46" fmla="*/ 1957388 w 2014538"/>
                <a:gd name="connsiteY46" fmla="*/ 188119 h 740569"/>
                <a:gd name="connsiteX47" fmla="*/ 1981200 w 2014538"/>
                <a:gd name="connsiteY47" fmla="*/ 204788 h 740569"/>
                <a:gd name="connsiteX48" fmla="*/ 2002631 w 2014538"/>
                <a:gd name="connsiteY48" fmla="*/ 223838 h 740569"/>
                <a:gd name="connsiteX49" fmla="*/ 2012156 w 2014538"/>
                <a:gd name="connsiteY49" fmla="*/ 238125 h 740569"/>
                <a:gd name="connsiteX50" fmla="*/ 2014538 w 2014538"/>
                <a:gd name="connsiteY50" fmla="*/ 250032 h 740569"/>
                <a:gd name="connsiteX51" fmla="*/ 2014538 w 2014538"/>
                <a:gd name="connsiteY51" fmla="*/ 264319 h 740569"/>
                <a:gd name="connsiteX52" fmla="*/ 2005013 w 2014538"/>
                <a:gd name="connsiteY52" fmla="*/ 276225 h 740569"/>
                <a:gd name="connsiteX53" fmla="*/ 1985963 w 2014538"/>
                <a:gd name="connsiteY53" fmla="*/ 285750 h 740569"/>
                <a:gd name="connsiteX54" fmla="*/ 1938338 w 2014538"/>
                <a:gd name="connsiteY54" fmla="*/ 300038 h 740569"/>
                <a:gd name="connsiteX55" fmla="*/ 1828800 w 2014538"/>
                <a:gd name="connsiteY55" fmla="*/ 335757 h 740569"/>
                <a:gd name="connsiteX56" fmla="*/ 1671638 w 2014538"/>
                <a:gd name="connsiteY56" fmla="*/ 388144 h 74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14538" h="740569">
                  <a:moveTo>
                    <a:pt x="1671638" y="388144"/>
                  </a:moveTo>
                  <a:lnTo>
                    <a:pt x="1512094" y="440532"/>
                  </a:lnTo>
                  <a:lnTo>
                    <a:pt x="1421606" y="471488"/>
                  </a:lnTo>
                  <a:lnTo>
                    <a:pt x="1309688" y="509588"/>
                  </a:lnTo>
                  <a:lnTo>
                    <a:pt x="1190625" y="550069"/>
                  </a:lnTo>
                  <a:lnTo>
                    <a:pt x="1059656" y="592932"/>
                  </a:lnTo>
                  <a:lnTo>
                    <a:pt x="919163" y="638175"/>
                  </a:lnTo>
                  <a:lnTo>
                    <a:pt x="795338" y="661988"/>
                  </a:lnTo>
                  <a:lnTo>
                    <a:pt x="671513" y="685800"/>
                  </a:lnTo>
                  <a:lnTo>
                    <a:pt x="557213" y="704850"/>
                  </a:lnTo>
                  <a:lnTo>
                    <a:pt x="450056" y="719138"/>
                  </a:lnTo>
                  <a:lnTo>
                    <a:pt x="381000" y="726282"/>
                  </a:lnTo>
                  <a:lnTo>
                    <a:pt x="259556" y="735807"/>
                  </a:lnTo>
                  <a:lnTo>
                    <a:pt x="102394" y="740569"/>
                  </a:lnTo>
                  <a:lnTo>
                    <a:pt x="35719" y="740569"/>
                  </a:lnTo>
                  <a:lnTo>
                    <a:pt x="14288" y="735807"/>
                  </a:lnTo>
                  <a:lnTo>
                    <a:pt x="2381" y="726282"/>
                  </a:lnTo>
                  <a:lnTo>
                    <a:pt x="0" y="716757"/>
                  </a:lnTo>
                  <a:lnTo>
                    <a:pt x="7144" y="700088"/>
                  </a:lnTo>
                  <a:lnTo>
                    <a:pt x="26194" y="681038"/>
                  </a:lnTo>
                  <a:lnTo>
                    <a:pt x="50006" y="671513"/>
                  </a:lnTo>
                  <a:lnTo>
                    <a:pt x="195263" y="642938"/>
                  </a:lnTo>
                  <a:lnTo>
                    <a:pt x="419100" y="590550"/>
                  </a:lnTo>
                  <a:lnTo>
                    <a:pt x="683419" y="516732"/>
                  </a:lnTo>
                  <a:lnTo>
                    <a:pt x="883444" y="450057"/>
                  </a:lnTo>
                  <a:lnTo>
                    <a:pt x="1078706" y="376238"/>
                  </a:lnTo>
                  <a:lnTo>
                    <a:pt x="1214438" y="316707"/>
                  </a:lnTo>
                  <a:lnTo>
                    <a:pt x="1347788" y="252413"/>
                  </a:lnTo>
                  <a:lnTo>
                    <a:pt x="1459706" y="195263"/>
                  </a:lnTo>
                  <a:lnTo>
                    <a:pt x="1481138" y="180975"/>
                  </a:lnTo>
                  <a:lnTo>
                    <a:pt x="1493044" y="166688"/>
                  </a:lnTo>
                  <a:lnTo>
                    <a:pt x="1502569" y="150019"/>
                  </a:lnTo>
                  <a:lnTo>
                    <a:pt x="1504950" y="138113"/>
                  </a:lnTo>
                  <a:lnTo>
                    <a:pt x="1504950" y="123825"/>
                  </a:lnTo>
                  <a:lnTo>
                    <a:pt x="1497806" y="104775"/>
                  </a:lnTo>
                  <a:lnTo>
                    <a:pt x="1481138" y="83344"/>
                  </a:lnTo>
                  <a:lnTo>
                    <a:pt x="1454944" y="64294"/>
                  </a:lnTo>
                  <a:lnTo>
                    <a:pt x="1440656" y="54769"/>
                  </a:lnTo>
                  <a:lnTo>
                    <a:pt x="1431131" y="42863"/>
                  </a:lnTo>
                  <a:lnTo>
                    <a:pt x="1428750" y="28575"/>
                  </a:lnTo>
                  <a:lnTo>
                    <a:pt x="1433513" y="11907"/>
                  </a:lnTo>
                  <a:lnTo>
                    <a:pt x="1440656" y="2382"/>
                  </a:lnTo>
                  <a:lnTo>
                    <a:pt x="1450181" y="0"/>
                  </a:lnTo>
                  <a:lnTo>
                    <a:pt x="1485900" y="7144"/>
                  </a:lnTo>
                  <a:lnTo>
                    <a:pt x="1674019" y="83344"/>
                  </a:lnTo>
                  <a:lnTo>
                    <a:pt x="1859756" y="152400"/>
                  </a:lnTo>
                  <a:lnTo>
                    <a:pt x="1957388" y="188119"/>
                  </a:lnTo>
                  <a:lnTo>
                    <a:pt x="1981200" y="204788"/>
                  </a:lnTo>
                  <a:lnTo>
                    <a:pt x="2002631" y="223838"/>
                  </a:lnTo>
                  <a:lnTo>
                    <a:pt x="2012156" y="238125"/>
                  </a:lnTo>
                  <a:lnTo>
                    <a:pt x="2014538" y="250032"/>
                  </a:lnTo>
                  <a:lnTo>
                    <a:pt x="2014538" y="264319"/>
                  </a:lnTo>
                  <a:lnTo>
                    <a:pt x="2005013" y="276225"/>
                  </a:lnTo>
                  <a:lnTo>
                    <a:pt x="1985963" y="285750"/>
                  </a:lnTo>
                  <a:lnTo>
                    <a:pt x="1938338" y="300038"/>
                  </a:lnTo>
                  <a:lnTo>
                    <a:pt x="1828800" y="335757"/>
                  </a:lnTo>
                  <a:lnTo>
                    <a:pt x="1671638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08">
              <a:extLst>
                <a:ext uri="{FF2B5EF4-FFF2-40B4-BE49-F238E27FC236}">
                  <a16:creationId xmlns:a16="http://schemas.microsoft.com/office/drawing/2014/main" id="{DBF2EC33-E772-4D5F-999E-C1D23CFDCA47}"/>
                </a:ext>
              </a:extLst>
            </p:cNvPr>
            <p:cNvSpPr/>
            <p:nvPr/>
          </p:nvSpPr>
          <p:spPr>
            <a:xfrm>
              <a:off x="4286250" y="2300288"/>
              <a:ext cx="677863" cy="671512"/>
            </a:xfrm>
            <a:custGeom>
              <a:avLst/>
              <a:gdLst>
                <a:gd name="connsiteX0" fmla="*/ 509588 w 678656"/>
                <a:gd name="connsiteY0" fmla="*/ 247650 h 671512"/>
                <a:gd name="connsiteX1" fmla="*/ 464344 w 678656"/>
                <a:gd name="connsiteY1" fmla="*/ 211931 h 671512"/>
                <a:gd name="connsiteX2" fmla="*/ 433388 w 678656"/>
                <a:gd name="connsiteY2" fmla="*/ 190500 h 671512"/>
                <a:gd name="connsiteX3" fmla="*/ 392906 w 678656"/>
                <a:gd name="connsiteY3" fmla="*/ 164306 h 671512"/>
                <a:gd name="connsiteX4" fmla="*/ 338138 w 678656"/>
                <a:gd name="connsiteY4" fmla="*/ 133350 h 671512"/>
                <a:gd name="connsiteX5" fmla="*/ 297656 w 678656"/>
                <a:gd name="connsiteY5" fmla="*/ 111918 h 671512"/>
                <a:gd name="connsiteX6" fmla="*/ 233363 w 678656"/>
                <a:gd name="connsiteY6" fmla="*/ 78581 h 671512"/>
                <a:gd name="connsiteX7" fmla="*/ 164306 w 678656"/>
                <a:gd name="connsiteY7" fmla="*/ 50006 h 671512"/>
                <a:gd name="connsiteX8" fmla="*/ 107156 w 678656"/>
                <a:gd name="connsiteY8" fmla="*/ 28575 h 671512"/>
                <a:gd name="connsiteX9" fmla="*/ 66675 w 678656"/>
                <a:gd name="connsiteY9" fmla="*/ 14287 h 671512"/>
                <a:gd name="connsiteX10" fmla="*/ 42863 w 678656"/>
                <a:gd name="connsiteY10" fmla="*/ 4762 h 671512"/>
                <a:gd name="connsiteX11" fmla="*/ 16669 w 678656"/>
                <a:gd name="connsiteY11" fmla="*/ 0 h 671512"/>
                <a:gd name="connsiteX12" fmla="*/ 4763 w 678656"/>
                <a:gd name="connsiteY12" fmla="*/ 0 h 671512"/>
                <a:gd name="connsiteX13" fmla="*/ 0 w 678656"/>
                <a:gd name="connsiteY13" fmla="*/ 2381 h 671512"/>
                <a:gd name="connsiteX14" fmla="*/ 0 w 678656"/>
                <a:gd name="connsiteY14" fmla="*/ 9525 h 671512"/>
                <a:gd name="connsiteX15" fmla="*/ 2381 w 678656"/>
                <a:gd name="connsiteY15" fmla="*/ 26193 h 671512"/>
                <a:gd name="connsiteX16" fmla="*/ 11906 w 678656"/>
                <a:gd name="connsiteY16" fmla="*/ 52387 h 671512"/>
                <a:gd name="connsiteX17" fmla="*/ 45244 w 678656"/>
                <a:gd name="connsiteY17" fmla="*/ 88106 h 671512"/>
                <a:gd name="connsiteX18" fmla="*/ 95250 w 678656"/>
                <a:gd name="connsiteY18" fmla="*/ 135731 h 671512"/>
                <a:gd name="connsiteX19" fmla="*/ 147638 w 678656"/>
                <a:gd name="connsiteY19" fmla="*/ 188118 h 671512"/>
                <a:gd name="connsiteX20" fmla="*/ 204788 w 678656"/>
                <a:gd name="connsiteY20" fmla="*/ 247650 h 671512"/>
                <a:gd name="connsiteX21" fmla="*/ 240506 w 678656"/>
                <a:gd name="connsiteY21" fmla="*/ 292893 h 671512"/>
                <a:gd name="connsiteX22" fmla="*/ 280988 w 678656"/>
                <a:gd name="connsiteY22" fmla="*/ 345281 h 671512"/>
                <a:gd name="connsiteX23" fmla="*/ 321469 w 678656"/>
                <a:gd name="connsiteY23" fmla="*/ 407193 h 671512"/>
                <a:gd name="connsiteX24" fmla="*/ 340519 w 678656"/>
                <a:gd name="connsiteY24" fmla="*/ 450056 h 671512"/>
                <a:gd name="connsiteX25" fmla="*/ 357188 w 678656"/>
                <a:gd name="connsiteY25" fmla="*/ 488156 h 671512"/>
                <a:gd name="connsiteX26" fmla="*/ 385763 w 678656"/>
                <a:gd name="connsiteY26" fmla="*/ 533400 h 671512"/>
                <a:gd name="connsiteX27" fmla="*/ 411956 w 678656"/>
                <a:gd name="connsiteY27" fmla="*/ 569118 h 671512"/>
                <a:gd name="connsiteX28" fmla="*/ 445294 w 678656"/>
                <a:gd name="connsiteY28" fmla="*/ 604837 h 671512"/>
                <a:gd name="connsiteX29" fmla="*/ 490538 w 678656"/>
                <a:gd name="connsiteY29" fmla="*/ 650081 h 671512"/>
                <a:gd name="connsiteX30" fmla="*/ 507206 w 678656"/>
                <a:gd name="connsiteY30" fmla="*/ 659606 h 671512"/>
                <a:gd name="connsiteX31" fmla="*/ 526256 w 678656"/>
                <a:gd name="connsiteY31" fmla="*/ 666750 h 671512"/>
                <a:gd name="connsiteX32" fmla="*/ 552450 w 678656"/>
                <a:gd name="connsiteY32" fmla="*/ 671512 h 671512"/>
                <a:gd name="connsiteX33" fmla="*/ 576263 w 678656"/>
                <a:gd name="connsiteY33" fmla="*/ 671512 h 671512"/>
                <a:gd name="connsiteX34" fmla="*/ 595313 w 678656"/>
                <a:gd name="connsiteY34" fmla="*/ 666750 h 671512"/>
                <a:gd name="connsiteX35" fmla="*/ 616744 w 678656"/>
                <a:gd name="connsiteY35" fmla="*/ 654843 h 671512"/>
                <a:gd name="connsiteX36" fmla="*/ 640556 w 678656"/>
                <a:gd name="connsiteY36" fmla="*/ 631031 h 671512"/>
                <a:gd name="connsiteX37" fmla="*/ 657225 w 678656"/>
                <a:gd name="connsiteY37" fmla="*/ 600075 h 671512"/>
                <a:gd name="connsiteX38" fmla="*/ 669131 w 678656"/>
                <a:gd name="connsiteY38" fmla="*/ 564356 h 671512"/>
                <a:gd name="connsiteX39" fmla="*/ 678656 w 678656"/>
                <a:gd name="connsiteY39" fmla="*/ 519112 h 671512"/>
                <a:gd name="connsiteX40" fmla="*/ 678656 w 678656"/>
                <a:gd name="connsiteY40" fmla="*/ 483393 h 671512"/>
                <a:gd name="connsiteX41" fmla="*/ 676275 w 678656"/>
                <a:gd name="connsiteY41" fmla="*/ 452437 h 671512"/>
                <a:gd name="connsiteX42" fmla="*/ 661988 w 678656"/>
                <a:gd name="connsiteY42" fmla="*/ 416718 h 671512"/>
                <a:gd name="connsiteX43" fmla="*/ 633413 w 678656"/>
                <a:gd name="connsiteY43" fmla="*/ 376237 h 671512"/>
                <a:gd name="connsiteX44" fmla="*/ 588169 w 678656"/>
                <a:gd name="connsiteY44" fmla="*/ 321468 h 671512"/>
                <a:gd name="connsiteX45" fmla="*/ 552450 w 678656"/>
                <a:gd name="connsiteY45" fmla="*/ 283368 h 671512"/>
                <a:gd name="connsiteX46" fmla="*/ 509588 w 678656"/>
                <a:gd name="connsiteY46" fmla="*/ 247650 h 67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78656" h="671512">
                  <a:moveTo>
                    <a:pt x="509588" y="247650"/>
                  </a:moveTo>
                  <a:lnTo>
                    <a:pt x="464344" y="211931"/>
                  </a:lnTo>
                  <a:lnTo>
                    <a:pt x="433388" y="190500"/>
                  </a:lnTo>
                  <a:lnTo>
                    <a:pt x="392906" y="164306"/>
                  </a:lnTo>
                  <a:lnTo>
                    <a:pt x="338138" y="133350"/>
                  </a:lnTo>
                  <a:lnTo>
                    <a:pt x="297656" y="111918"/>
                  </a:lnTo>
                  <a:lnTo>
                    <a:pt x="233363" y="78581"/>
                  </a:lnTo>
                  <a:lnTo>
                    <a:pt x="164306" y="50006"/>
                  </a:lnTo>
                  <a:lnTo>
                    <a:pt x="107156" y="28575"/>
                  </a:lnTo>
                  <a:lnTo>
                    <a:pt x="66675" y="14287"/>
                  </a:lnTo>
                  <a:lnTo>
                    <a:pt x="42863" y="4762"/>
                  </a:lnTo>
                  <a:lnTo>
                    <a:pt x="16669" y="0"/>
                  </a:lnTo>
                  <a:lnTo>
                    <a:pt x="4763" y="0"/>
                  </a:lnTo>
                  <a:lnTo>
                    <a:pt x="0" y="2381"/>
                  </a:lnTo>
                  <a:lnTo>
                    <a:pt x="0" y="9525"/>
                  </a:lnTo>
                  <a:lnTo>
                    <a:pt x="2381" y="26193"/>
                  </a:lnTo>
                  <a:lnTo>
                    <a:pt x="11906" y="52387"/>
                  </a:lnTo>
                  <a:lnTo>
                    <a:pt x="45244" y="88106"/>
                  </a:lnTo>
                  <a:lnTo>
                    <a:pt x="95250" y="135731"/>
                  </a:lnTo>
                  <a:lnTo>
                    <a:pt x="147638" y="188118"/>
                  </a:lnTo>
                  <a:lnTo>
                    <a:pt x="204788" y="247650"/>
                  </a:lnTo>
                  <a:lnTo>
                    <a:pt x="240506" y="292893"/>
                  </a:lnTo>
                  <a:lnTo>
                    <a:pt x="280988" y="345281"/>
                  </a:lnTo>
                  <a:lnTo>
                    <a:pt x="321469" y="407193"/>
                  </a:lnTo>
                  <a:lnTo>
                    <a:pt x="340519" y="450056"/>
                  </a:lnTo>
                  <a:lnTo>
                    <a:pt x="357188" y="488156"/>
                  </a:lnTo>
                  <a:lnTo>
                    <a:pt x="385763" y="533400"/>
                  </a:lnTo>
                  <a:lnTo>
                    <a:pt x="411956" y="569118"/>
                  </a:lnTo>
                  <a:lnTo>
                    <a:pt x="445294" y="604837"/>
                  </a:lnTo>
                  <a:lnTo>
                    <a:pt x="490538" y="650081"/>
                  </a:lnTo>
                  <a:lnTo>
                    <a:pt x="507206" y="659606"/>
                  </a:lnTo>
                  <a:lnTo>
                    <a:pt x="526256" y="666750"/>
                  </a:lnTo>
                  <a:lnTo>
                    <a:pt x="552450" y="671512"/>
                  </a:lnTo>
                  <a:lnTo>
                    <a:pt x="576263" y="671512"/>
                  </a:lnTo>
                  <a:lnTo>
                    <a:pt x="595313" y="666750"/>
                  </a:lnTo>
                  <a:lnTo>
                    <a:pt x="616744" y="654843"/>
                  </a:lnTo>
                  <a:lnTo>
                    <a:pt x="640556" y="631031"/>
                  </a:lnTo>
                  <a:lnTo>
                    <a:pt x="657225" y="600075"/>
                  </a:lnTo>
                  <a:lnTo>
                    <a:pt x="669131" y="564356"/>
                  </a:lnTo>
                  <a:lnTo>
                    <a:pt x="678656" y="519112"/>
                  </a:lnTo>
                  <a:lnTo>
                    <a:pt x="678656" y="483393"/>
                  </a:lnTo>
                  <a:lnTo>
                    <a:pt x="676275" y="452437"/>
                  </a:lnTo>
                  <a:lnTo>
                    <a:pt x="661988" y="416718"/>
                  </a:lnTo>
                  <a:lnTo>
                    <a:pt x="633413" y="376237"/>
                  </a:lnTo>
                  <a:lnTo>
                    <a:pt x="588169" y="321468"/>
                  </a:lnTo>
                  <a:lnTo>
                    <a:pt x="552450" y="283368"/>
                  </a:lnTo>
                  <a:lnTo>
                    <a:pt x="509588" y="247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09">
              <a:extLst>
                <a:ext uri="{FF2B5EF4-FFF2-40B4-BE49-F238E27FC236}">
                  <a16:creationId xmlns:a16="http://schemas.microsoft.com/office/drawing/2014/main" id="{DB65DC1F-5225-4822-90D8-11E9B67D377E}"/>
                </a:ext>
              </a:extLst>
            </p:cNvPr>
            <p:cNvSpPr/>
            <p:nvPr/>
          </p:nvSpPr>
          <p:spPr>
            <a:xfrm>
              <a:off x="5183188" y="2039938"/>
              <a:ext cx="565150" cy="674687"/>
            </a:xfrm>
            <a:custGeom>
              <a:avLst/>
              <a:gdLst>
                <a:gd name="connsiteX0" fmla="*/ 373857 w 564357"/>
                <a:gd name="connsiteY0" fmla="*/ 216694 h 673894"/>
                <a:gd name="connsiteX1" fmla="*/ 288132 w 564357"/>
                <a:gd name="connsiteY1" fmla="*/ 157163 h 673894"/>
                <a:gd name="connsiteX2" fmla="*/ 209550 w 564357"/>
                <a:gd name="connsiteY2" fmla="*/ 100013 h 673894"/>
                <a:gd name="connsiteX3" fmla="*/ 83344 w 564357"/>
                <a:gd name="connsiteY3" fmla="*/ 0 h 673894"/>
                <a:gd name="connsiteX4" fmla="*/ 0 w 564357"/>
                <a:gd name="connsiteY4" fmla="*/ 38100 h 673894"/>
                <a:gd name="connsiteX5" fmla="*/ 66675 w 564357"/>
                <a:gd name="connsiteY5" fmla="*/ 95250 h 673894"/>
                <a:gd name="connsiteX6" fmla="*/ 111919 w 564357"/>
                <a:gd name="connsiteY6" fmla="*/ 138113 h 673894"/>
                <a:gd name="connsiteX7" fmla="*/ 140494 w 564357"/>
                <a:gd name="connsiteY7" fmla="*/ 171450 h 673894"/>
                <a:gd name="connsiteX8" fmla="*/ 176213 w 564357"/>
                <a:gd name="connsiteY8" fmla="*/ 223838 h 673894"/>
                <a:gd name="connsiteX9" fmla="*/ 214313 w 564357"/>
                <a:gd name="connsiteY9" fmla="*/ 290513 h 673894"/>
                <a:gd name="connsiteX10" fmla="*/ 242888 w 564357"/>
                <a:gd name="connsiteY10" fmla="*/ 347663 h 673894"/>
                <a:gd name="connsiteX11" fmla="*/ 288132 w 564357"/>
                <a:gd name="connsiteY11" fmla="*/ 459582 h 673894"/>
                <a:gd name="connsiteX12" fmla="*/ 302419 w 564357"/>
                <a:gd name="connsiteY12" fmla="*/ 507207 h 673894"/>
                <a:gd name="connsiteX13" fmla="*/ 319088 w 564357"/>
                <a:gd name="connsiteY13" fmla="*/ 557213 h 673894"/>
                <a:gd name="connsiteX14" fmla="*/ 333375 w 564357"/>
                <a:gd name="connsiteY14" fmla="*/ 592932 h 673894"/>
                <a:gd name="connsiteX15" fmla="*/ 357188 w 564357"/>
                <a:gd name="connsiteY15" fmla="*/ 628650 h 673894"/>
                <a:gd name="connsiteX16" fmla="*/ 378619 w 564357"/>
                <a:gd name="connsiteY16" fmla="*/ 650082 h 673894"/>
                <a:gd name="connsiteX17" fmla="*/ 402432 w 564357"/>
                <a:gd name="connsiteY17" fmla="*/ 664369 h 673894"/>
                <a:gd name="connsiteX18" fmla="*/ 426244 w 564357"/>
                <a:gd name="connsiteY18" fmla="*/ 671513 h 673894"/>
                <a:gd name="connsiteX19" fmla="*/ 457200 w 564357"/>
                <a:gd name="connsiteY19" fmla="*/ 673894 h 673894"/>
                <a:gd name="connsiteX20" fmla="*/ 485775 w 564357"/>
                <a:gd name="connsiteY20" fmla="*/ 666750 h 673894"/>
                <a:gd name="connsiteX21" fmla="*/ 507207 w 564357"/>
                <a:gd name="connsiteY21" fmla="*/ 654844 h 673894"/>
                <a:gd name="connsiteX22" fmla="*/ 523875 w 564357"/>
                <a:gd name="connsiteY22" fmla="*/ 640557 h 673894"/>
                <a:gd name="connsiteX23" fmla="*/ 540544 w 564357"/>
                <a:gd name="connsiteY23" fmla="*/ 614363 h 673894"/>
                <a:gd name="connsiteX24" fmla="*/ 552450 w 564357"/>
                <a:gd name="connsiteY24" fmla="*/ 581025 h 673894"/>
                <a:gd name="connsiteX25" fmla="*/ 559594 w 564357"/>
                <a:gd name="connsiteY25" fmla="*/ 545307 h 673894"/>
                <a:gd name="connsiteX26" fmla="*/ 564357 w 564357"/>
                <a:gd name="connsiteY26" fmla="*/ 497682 h 673894"/>
                <a:gd name="connsiteX27" fmla="*/ 564357 w 564357"/>
                <a:gd name="connsiteY27" fmla="*/ 457200 h 673894"/>
                <a:gd name="connsiteX28" fmla="*/ 559594 w 564357"/>
                <a:gd name="connsiteY28" fmla="*/ 414338 h 673894"/>
                <a:gd name="connsiteX29" fmla="*/ 547688 w 564357"/>
                <a:gd name="connsiteY29" fmla="*/ 376238 h 673894"/>
                <a:gd name="connsiteX30" fmla="*/ 528638 w 564357"/>
                <a:gd name="connsiteY30" fmla="*/ 347663 h 673894"/>
                <a:gd name="connsiteX31" fmla="*/ 502444 w 564357"/>
                <a:gd name="connsiteY31" fmla="*/ 316707 h 673894"/>
                <a:gd name="connsiteX32" fmla="*/ 469107 w 564357"/>
                <a:gd name="connsiteY32" fmla="*/ 285750 h 673894"/>
                <a:gd name="connsiteX33" fmla="*/ 373857 w 564357"/>
                <a:gd name="connsiteY33" fmla="*/ 216694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64357" h="673894">
                  <a:moveTo>
                    <a:pt x="373857" y="216694"/>
                  </a:moveTo>
                  <a:lnTo>
                    <a:pt x="288132" y="157163"/>
                  </a:lnTo>
                  <a:lnTo>
                    <a:pt x="209550" y="100013"/>
                  </a:lnTo>
                  <a:lnTo>
                    <a:pt x="83344" y="0"/>
                  </a:lnTo>
                  <a:lnTo>
                    <a:pt x="0" y="38100"/>
                  </a:lnTo>
                  <a:lnTo>
                    <a:pt x="66675" y="95250"/>
                  </a:lnTo>
                  <a:lnTo>
                    <a:pt x="111919" y="138113"/>
                  </a:lnTo>
                  <a:lnTo>
                    <a:pt x="140494" y="171450"/>
                  </a:lnTo>
                  <a:lnTo>
                    <a:pt x="176213" y="223838"/>
                  </a:lnTo>
                  <a:lnTo>
                    <a:pt x="214313" y="290513"/>
                  </a:lnTo>
                  <a:lnTo>
                    <a:pt x="242888" y="347663"/>
                  </a:lnTo>
                  <a:lnTo>
                    <a:pt x="288132" y="459582"/>
                  </a:lnTo>
                  <a:lnTo>
                    <a:pt x="302419" y="507207"/>
                  </a:lnTo>
                  <a:lnTo>
                    <a:pt x="319088" y="557213"/>
                  </a:lnTo>
                  <a:lnTo>
                    <a:pt x="333375" y="592932"/>
                  </a:lnTo>
                  <a:lnTo>
                    <a:pt x="357188" y="628650"/>
                  </a:lnTo>
                  <a:lnTo>
                    <a:pt x="378619" y="650082"/>
                  </a:lnTo>
                  <a:lnTo>
                    <a:pt x="402432" y="664369"/>
                  </a:lnTo>
                  <a:lnTo>
                    <a:pt x="426244" y="671513"/>
                  </a:lnTo>
                  <a:lnTo>
                    <a:pt x="457200" y="673894"/>
                  </a:lnTo>
                  <a:lnTo>
                    <a:pt x="485775" y="666750"/>
                  </a:lnTo>
                  <a:lnTo>
                    <a:pt x="507207" y="654844"/>
                  </a:lnTo>
                  <a:lnTo>
                    <a:pt x="523875" y="640557"/>
                  </a:lnTo>
                  <a:lnTo>
                    <a:pt x="540544" y="614363"/>
                  </a:lnTo>
                  <a:lnTo>
                    <a:pt x="552450" y="581025"/>
                  </a:lnTo>
                  <a:lnTo>
                    <a:pt x="559594" y="545307"/>
                  </a:lnTo>
                  <a:lnTo>
                    <a:pt x="564357" y="497682"/>
                  </a:lnTo>
                  <a:lnTo>
                    <a:pt x="564357" y="457200"/>
                  </a:lnTo>
                  <a:lnTo>
                    <a:pt x="559594" y="414338"/>
                  </a:lnTo>
                  <a:lnTo>
                    <a:pt x="547688" y="376238"/>
                  </a:lnTo>
                  <a:lnTo>
                    <a:pt x="528638" y="347663"/>
                  </a:lnTo>
                  <a:lnTo>
                    <a:pt x="502444" y="316707"/>
                  </a:lnTo>
                  <a:lnTo>
                    <a:pt x="469107" y="285750"/>
                  </a:lnTo>
                  <a:lnTo>
                    <a:pt x="373857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10">
              <a:extLst>
                <a:ext uri="{FF2B5EF4-FFF2-40B4-BE49-F238E27FC236}">
                  <a16:creationId xmlns:a16="http://schemas.microsoft.com/office/drawing/2014/main" id="{4418D612-59EF-42EC-962F-4BA2E0EF493F}"/>
                </a:ext>
              </a:extLst>
            </p:cNvPr>
            <p:cNvSpPr/>
            <p:nvPr/>
          </p:nvSpPr>
          <p:spPr>
            <a:xfrm>
              <a:off x="6161088" y="1839913"/>
              <a:ext cx="822325" cy="908050"/>
            </a:xfrm>
            <a:custGeom>
              <a:avLst/>
              <a:gdLst>
                <a:gd name="connsiteX0" fmla="*/ 561975 w 823912"/>
                <a:gd name="connsiteY0" fmla="*/ 438150 h 907257"/>
                <a:gd name="connsiteX1" fmla="*/ 478631 w 823912"/>
                <a:gd name="connsiteY1" fmla="*/ 519113 h 907257"/>
                <a:gd name="connsiteX2" fmla="*/ 371475 w 823912"/>
                <a:gd name="connsiteY2" fmla="*/ 619125 h 907257"/>
                <a:gd name="connsiteX3" fmla="*/ 257175 w 823912"/>
                <a:gd name="connsiteY3" fmla="*/ 721519 h 907257"/>
                <a:gd name="connsiteX4" fmla="*/ 135731 w 823912"/>
                <a:gd name="connsiteY4" fmla="*/ 828675 h 907257"/>
                <a:gd name="connsiteX5" fmla="*/ 64294 w 823912"/>
                <a:gd name="connsiteY5" fmla="*/ 890588 h 907257"/>
                <a:gd name="connsiteX6" fmla="*/ 40481 w 823912"/>
                <a:gd name="connsiteY6" fmla="*/ 904875 h 907257"/>
                <a:gd name="connsiteX7" fmla="*/ 21431 w 823912"/>
                <a:gd name="connsiteY7" fmla="*/ 907257 h 907257"/>
                <a:gd name="connsiteX8" fmla="*/ 11906 w 823912"/>
                <a:gd name="connsiteY8" fmla="*/ 907257 h 907257"/>
                <a:gd name="connsiteX9" fmla="*/ 2381 w 823912"/>
                <a:gd name="connsiteY9" fmla="*/ 897732 h 907257"/>
                <a:gd name="connsiteX10" fmla="*/ 0 w 823912"/>
                <a:gd name="connsiteY10" fmla="*/ 883444 h 907257"/>
                <a:gd name="connsiteX11" fmla="*/ 11906 w 823912"/>
                <a:gd name="connsiteY11" fmla="*/ 852488 h 907257"/>
                <a:gd name="connsiteX12" fmla="*/ 59531 w 823912"/>
                <a:gd name="connsiteY12" fmla="*/ 776288 h 907257"/>
                <a:gd name="connsiteX13" fmla="*/ 130969 w 823912"/>
                <a:gd name="connsiteY13" fmla="*/ 669132 h 907257"/>
                <a:gd name="connsiteX14" fmla="*/ 197644 w 823912"/>
                <a:gd name="connsiteY14" fmla="*/ 566738 h 907257"/>
                <a:gd name="connsiteX15" fmla="*/ 276225 w 823912"/>
                <a:gd name="connsiteY15" fmla="*/ 457200 h 907257"/>
                <a:gd name="connsiteX16" fmla="*/ 328612 w 823912"/>
                <a:gd name="connsiteY16" fmla="*/ 373857 h 907257"/>
                <a:gd name="connsiteX17" fmla="*/ 357187 w 823912"/>
                <a:gd name="connsiteY17" fmla="*/ 323850 h 907257"/>
                <a:gd name="connsiteX18" fmla="*/ 383381 w 823912"/>
                <a:gd name="connsiteY18" fmla="*/ 273844 h 907257"/>
                <a:gd name="connsiteX19" fmla="*/ 402431 w 823912"/>
                <a:gd name="connsiteY19" fmla="*/ 230982 h 907257"/>
                <a:gd name="connsiteX20" fmla="*/ 414337 w 823912"/>
                <a:gd name="connsiteY20" fmla="*/ 200025 h 907257"/>
                <a:gd name="connsiteX21" fmla="*/ 416719 w 823912"/>
                <a:gd name="connsiteY21" fmla="*/ 178594 h 907257"/>
                <a:gd name="connsiteX22" fmla="*/ 419100 w 823912"/>
                <a:gd name="connsiteY22" fmla="*/ 152400 h 907257"/>
                <a:gd name="connsiteX23" fmla="*/ 411956 w 823912"/>
                <a:gd name="connsiteY23" fmla="*/ 123825 h 907257"/>
                <a:gd name="connsiteX24" fmla="*/ 402431 w 823912"/>
                <a:gd name="connsiteY24" fmla="*/ 104775 h 907257"/>
                <a:gd name="connsiteX25" fmla="*/ 383381 w 823912"/>
                <a:gd name="connsiteY25" fmla="*/ 80963 h 907257"/>
                <a:gd name="connsiteX26" fmla="*/ 354806 w 823912"/>
                <a:gd name="connsiteY26" fmla="*/ 52388 h 907257"/>
                <a:gd name="connsiteX27" fmla="*/ 345281 w 823912"/>
                <a:gd name="connsiteY27" fmla="*/ 40482 h 907257"/>
                <a:gd name="connsiteX28" fmla="*/ 335756 w 823912"/>
                <a:gd name="connsiteY28" fmla="*/ 26194 h 907257"/>
                <a:gd name="connsiteX29" fmla="*/ 333375 w 823912"/>
                <a:gd name="connsiteY29" fmla="*/ 9525 h 907257"/>
                <a:gd name="connsiteX30" fmla="*/ 340519 w 823912"/>
                <a:gd name="connsiteY30" fmla="*/ 2382 h 907257"/>
                <a:gd name="connsiteX31" fmla="*/ 364331 w 823912"/>
                <a:gd name="connsiteY31" fmla="*/ 0 h 907257"/>
                <a:gd name="connsiteX32" fmla="*/ 407194 w 823912"/>
                <a:gd name="connsiteY32" fmla="*/ 4763 h 907257"/>
                <a:gd name="connsiteX33" fmla="*/ 507206 w 823912"/>
                <a:gd name="connsiteY33" fmla="*/ 30957 h 907257"/>
                <a:gd name="connsiteX34" fmla="*/ 576262 w 823912"/>
                <a:gd name="connsiteY34" fmla="*/ 57150 h 907257"/>
                <a:gd name="connsiteX35" fmla="*/ 657225 w 823912"/>
                <a:gd name="connsiteY35" fmla="*/ 95250 h 907257"/>
                <a:gd name="connsiteX36" fmla="*/ 757237 w 823912"/>
                <a:gd name="connsiteY36" fmla="*/ 154782 h 907257"/>
                <a:gd name="connsiteX37" fmla="*/ 795337 w 823912"/>
                <a:gd name="connsiteY37" fmla="*/ 180975 h 907257"/>
                <a:gd name="connsiteX38" fmla="*/ 814387 w 823912"/>
                <a:gd name="connsiteY38" fmla="*/ 202407 h 907257"/>
                <a:gd name="connsiteX39" fmla="*/ 821531 w 823912"/>
                <a:gd name="connsiteY39" fmla="*/ 219075 h 907257"/>
                <a:gd name="connsiteX40" fmla="*/ 823912 w 823912"/>
                <a:gd name="connsiteY40" fmla="*/ 233363 h 907257"/>
                <a:gd name="connsiteX41" fmla="*/ 821531 w 823912"/>
                <a:gd name="connsiteY41" fmla="*/ 252413 h 907257"/>
                <a:gd name="connsiteX42" fmla="*/ 804862 w 823912"/>
                <a:gd name="connsiteY42" fmla="*/ 271463 h 907257"/>
                <a:gd name="connsiteX43" fmla="*/ 781050 w 823912"/>
                <a:gd name="connsiteY43" fmla="*/ 288132 h 907257"/>
                <a:gd name="connsiteX44" fmla="*/ 757237 w 823912"/>
                <a:gd name="connsiteY44" fmla="*/ 297657 h 907257"/>
                <a:gd name="connsiteX45" fmla="*/ 726281 w 823912"/>
                <a:gd name="connsiteY45" fmla="*/ 307182 h 907257"/>
                <a:gd name="connsiteX46" fmla="*/ 700087 w 823912"/>
                <a:gd name="connsiteY46" fmla="*/ 319088 h 907257"/>
                <a:gd name="connsiteX47" fmla="*/ 654844 w 823912"/>
                <a:gd name="connsiteY47" fmla="*/ 347663 h 907257"/>
                <a:gd name="connsiteX48" fmla="*/ 611981 w 823912"/>
                <a:gd name="connsiteY48" fmla="*/ 385763 h 907257"/>
                <a:gd name="connsiteX49" fmla="*/ 561975 w 823912"/>
                <a:gd name="connsiteY49" fmla="*/ 438150 h 9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823912" h="907257">
                  <a:moveTo>
                    <a:pt x="561975" y="438150"/>
                  </a:moveTo>
                  <a:lnTo>
                    <a:pt x="478631" y="519113"/>
                  </a:lnTo>
                  <a:lnTo>
                    <a:pt x="371475" y="619125"/>
                  </a:lnTo>
                  <a:lnTo>
                    <a:pt x="257175" y="721519"/>
                  </a:lnTo>
                  <a:lnTo>
                    <a:pt x="135731" y="828675"/>
                  </a:lnTo>
                  <a:lnTo>
                    <a:pt x="64294" y="890588"/>
                  </a:lnTo>
                  <a:lnTo>
                    <a:pt x="40481" y="904875"/>
                  </a:lnTo>
                  <a:lnTo>
                    <a:pt x="21431" y="907257"/>
                  </a:lnTo>
                  <a:lnTo>
                    <a:pt x="11906" y="907257"/>
                  </a:lnTo>
                  <a:lnTo>
                    <a:pt x="2381" y="897732"/>
                  </a:lnTo>
                  <a:lnTo>
                    <a:pt x="0" y="883444"/>
                  </a:lnTo>
                  <a:lnTo>
                    <a:pt x="11906" y="852488"/>
                  </a:lnTo>
                  <a:lnTo>
                    <a:pt x="59531" y="776288"/>
                  </a:lnTo>
                  <a:lnTo>
                    <a:pt x="130969" y="669132"/>
                  </a:lnTo>
                  <a:lnTo>
                    <a:pt x="197644" y="566738"/>
                  </a:lnTo>
                  <a:lnTo>
                    <a:pt x="276225" y="457200"/>
                  </a:lnTo>
                  <a:lnTo>
                    <a:pt x="328612" y="373857"/>
                  </a:lnTo>
                  <a:lnTo>
                    <a:pt x="357187" y="323850"/>
                  </a:lnTo>
                  <a:lnTo>
                    <a:pt x="383381" y="273844"/>
                  </a:lnTo>
                  <a:lnTo>
                    <a:pt x="402431" y="230982"/>
                  </a:lnTo>
                  <a:lnTo>
                    <a:pt x="414337" y="200025"/>
                  </a:lnTo>
                  <a:lnTo>
                    <a:pt x="416719" y="178594"/>
                  </a:lnTo>
                  <a:lnTo>
                    <a:pt x="419100" y="152400"/>
                  </a:lnTo>
                  <a:lnTo>
                    <a:pt x="411956" y="123825"/>
                  </a:lnTo>
                  <a:lnTo>
                    <a:pt x="402431" y="104775"/>
                  </a:lnTo>
                  <a:lnTo>
                    <a:pt x="383381" y="80963"/>
                  </a:lnTo>
                  <a:lnTo>
                    <a:pt x="354806" y="52388"/>
                  </a:lnTo>
                  <a:lnTo>
                    <a:pt x="345281" y="40482"/>
                  </a:lnTo>
                  <a:lnTo>
                    <a:pt x="335756" y="26194"/>
                  </a:lnTo>
                  <a:lnTo>
                    <a:pt x="333375" y="9525"/>
                  </a:lnTo>
                  <a:lnTo>
                    <a:pt x="340519" y="2382"/>
                  </a:lnTo>
                  <a:lnTo>
                    <a:pt x="364331" y="0"/>
                  </a:lnTo>
                  <a:lnTo>
                    <a:pt x="407194" y="4763"/>
                  </a:lnTo>
                  <a:lnTo>
                    <a:pt x="507206" y="30957"/>
                  </a:lnTo>
                  <a:lnTo>
                    <a:pt x="576262" y="57150"/>
                  </a:lnTo>
                  <a:lnTo>
                    <a:pt x="657225" y="95250"/>
                  </a:lnTo>
                  <a:lnTo>
                    <a:pt x="757237" y="154782"/>
                  </a:lnTo>
                  <a:lnTo>
                    <a:pt x="795337" y="180975"/>
                  </a:lnTo>
                  <a:lnTo>
                    <a:pt x="814387" y="202407"/>
                  </a:lnTo>
                  <a:lnTo>
                    <a:pt x="821531" y="219075"/>
                  </a:lnTo>
                  <a:lnTo>
                    <a:pt x="823912" y="233363"/>
                  </a:lnTo>
                  <a:lnTo>
                    <a:pt x="821531" y="252413"/>
                  </a:lnTo>
                  <a:lnTo>
                    <a:pt x="804862" y="271463"/>
                  </a:lnTo>
                  <a:lnTo>
                    <a:pt x="781050" y="288132"/>
                  </a:lnTo>
                  <a:lnTo>
                    <a:pt x="757237" y="297657"/>
                  </a:lnTo>
                  <a:lnTo>
                    <a:pt x="726281" y="307182"/>
                  </a:lnTo>
                  <a:lnTo>
                    <a:pt x="700087" y="319088"/>
                  </a:lnTo>
                  <a:lnTo>
                    <a:pt x="654844" y="347663"/>
                  </a:lnTo>
                  <a:lnTo>
                    <a:pt x="611981" y="385763"/>
                  </a:lnTo>
                  <a:lnTo>
                    <a:pt x="561975" y="438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11">
              <a:extLst>
                <a:ext uri="{FF2B5EF4-FFF2-40B4-BE49-F238E27FC236}">
                  <a16:creationId xmlns:a16="http://schemas.microsoft.com/office/drawing/2014/main" id="{0D5D3B09-7D25-40E8-B531-A679438765A4}"/>
                </a:ext>
              </a:extLst>
            </p:cNvPr>
            <p:cNvSpPr/>
            <p:nvPr/>
          </p:nvSpPr>
          <p:spPr>
            <a:xfrm>
              <a:off x="4529138" y="2849563"/>
              <a:ext cx="2005012" cy="425450"/>
            </a:xfrm>
            <a:custGeom>
              <a:avLst/>
              <a:gdLst>
                <a:gd name="connsiteX0" fmla="*/ 1512093 w 2005012"/>
                <a:gd name="connsiteY0" fmla="*/ 85725 h 423863"/>
                <a:gd name="connsiteX1" fmla="*/ 1409700 w 2005012"/>
                <a:gd name="connsiteY1" fmla="*/ 114300 h 423863"/>
                <a:gd name="connsiteX2" fmla="*/ 1285875 w 2005012"/>
                <a:gd name="connsiteY2" fmla="*/ 145257 h 423863"/>
                <a:gd name="connsiteX3" fmla="*/ 1166812 w 2005012"/>
                <a:gd name="connsiteY3" fmla="*/ 173832 h 423863"/>
                <a:gd name="connsiteX4" fmla="*/ 1026318 w 2005012"/>
                <a:gd name="connsiteY4" fmla="*/ 200025 h 423863"/>
                <a:gd name="connsiteX5" fmla="*/ 881062 w 2005012"/>
                <a:gd name="connsiteY5" fmla="*/ 223838 h 423863"/>
                <a:gd name="connsiteX6" fmla="*/ 764381 w 2005012"/>
                <a:gd name="connsiteY6" fmla="*/ 240507 h 423863"/>
                <a:gd name="connsiteX7" fmla="*/ 635793 w 2005012"/>
                <a:gd name="connsiteY7" fmla="*/ 257175 h 423863"/>
                <a:gd name="connsiteX8" fmla="*/ 528637 w 2005012"/>
                <a:gd name="connsiteY8" fmla="*/ 264319 h 423863"/>
                <a:gd name="connsiteX9" fmla="*/ 450056 w 2005012"/>
                <a:gd name="connsiteY9" fmla="*/ 266700 h 423863"/>
                <a:gd name="connsiteX10" fmla="*/ 416718 w 2005012"/>
                <a:gd name="connsiteY10" fmla="*/ 264319 h 423863"/>
                <a:gd name="connsiteX11" fmla="*/ 316706 w 2005012"/>
                <a:gd name="connsiteY11" fmla="*/ 247650 h 423863"/>
                <a:gd name="connsiteX12" fmla="*/ 190500 w 2005012"/>
                <a:gd name="connsiteY12" fmla="*/ 219075 h 423863"/>
                <a:gd name="connsiteX13" fmla="*/ 90487 w 2005012"/>
                <a:gd name="connsiteY13" fmla="*/ 188119 h 423863"/>
                <a:gd name="connsiteX14" fmla="*/ 33337 w 2005012"/>
                <a:gd name="connsiteY14" fmla="*/ 166688 h 423863"/>
                <a:gd name="connsiteX15" fmla="*/ 19050 w 2005012"/>
                <a:gd name="connsiteY15" fmla="*/ 164307 h 423863"/>
                <a:gd name="connsiteX16" fmla="*/ 2381 w 2005012"/>
                <a:gd name="connsiteY16" fmla="*/ 166688 h 423863"/>
                <a:gd name="connsiteX17" fmla="*/ 0 w 2005012"/>
                <a:gd name="connsiteY17" fmla="*/ 183357 h 423863"/>
                <a:gd name="connsiteX18" fmla="*/ 16668 w 2005012"/>
                <a:gd name="connsiteY18" fmla="*/ 219075 h 423863"/>
                <a:gd name="connsiteX19" fmla="*/ 57150 w 2005012"/>
                <a:gd name="connsiteY19" fmla="*/ 259557 h 423863"/>
                <a:gd name="connsiteX20" fmla="*/ 102393 w 2005012"/>
                <a:gd name="connsiteY20" fmla="*/ 295275 h 423863"/>
                <a:gd name="connsiteX21" fmla="*/ 164306 w 2005012"/>
                <a:gd name="connsiteY21" fmla="*/ 338138 h 423863"/>
                <a:gd name="connsiteX22" fmla="*/ 226218 w 2005012"/>
                <a:gd name="connsiteY22" fmla="*/ 376238 h 423863"/>
                <a:gd name="connsiteX23" fmla="*/ 266700 w 2005012"/>
                <a:gd name="connsiteY23" fmla="*/ 395288 h 423863"/>
                <a:gd name="connsiteX24" fmla="*/ 309562 w 2005012"/>
                <a:gd name="connsiteY24" fmla="*/ 409575 h 423863"/>
                <a:gd name="connsiteX25" fmla="*/ 357187 w 2005012"/>
                <a:gd name="connsiteY25" fmla="*/ 419100 h 423863"/>
                <a:gd name="connsiteX26" fmla="*/ 438150 w 2005012"/>
                <a:gd name="connsiteY26" fmla="*/ 423863 h 423863"/>
                <a:gd name="connsiteX27" fmla="*/ 585787 w 2005012"/>
                <a:gd name="connsiteY27" fmla="*/ 421482 h 423863"/>
                <a:gd name="connsiteX28" fmla="*/ 773906 w 2005012"/>
                <a:gd name="connsiteY28" fmla="*/ 423863 h 423863"/>
                <a:gd name="connsiteX29" fmla="*/ 816768 w 2005012"/>
                <a:gd name="connsiteY29" fmla="*/ 421482 h 423863"/>
                <a:gd name="connsiteX30" fmla="*/ 962025 w 2005012"/>
                <a:gd name="connsiteY30" fmla="*/ 378619 h 423863"/>
                <a:gd name="connsiteX31" fmla="*/ 1245393 w 2005012"/>
                <a:gd name="connsiteY31" fmla="*/ 338138 h 423863"/>
                <a:gd name="connsiteX32" fmla="*/ 1528762 w 2005012"/>
                <a:gd name="connsiteY32" fmla="*/ 297657 h 423863"/>
                <a:gd name="connsiteX33" fmla="*/ 1795462 w 2005012"/>
                <a:gd name="connsiteY33" fmla="*/ 259557 h 423863"/>
                <a:gd name="connsiteX34" fmla="*/ 1885950 w 2005012"/>
                <a:gd name="connsiteY34" fmla="*/ 247650 h 423863"/>
                <a:gd name="connsiteX35" fmla="*/ 1940718 w 2005012"/>
                <a:gd name="connsiteY35" fmla="*/ 233363 h 423863"/>
                <a:gd name="connsiteX36" fmla="*/ 1971675 w 2005012"/>
                <a:gd name="connsiteY36" fmla="*/ 219075 h 423863"/>
                <a:gd name="connsiteX37" fmla="*/ 1995487 w 2005012"/>
                <a:gd name="connsiteY37" fmla="*/ 200025 h 423863"/>
                <a:gd name="connsiteX38" fmla="*/ 2002631 w 2005012"/>
                <a:gd name="connsiteY38" fmla="*/ 185738 h 423863"/>
                <a:gd name="connsiteX39" fmla="*/ 2005012 w 2005012"/>
                <a:gd name="connsiteY39" fmla="*/ 159544 h 423863"/>
                <a:gd name="connsiteX40" fmla="*/ 2000250 w 2005012"/>
                <a:gd name="connsiteY40" fmla="*/ 133350 h 423863"/>
                <a:gd name="connsiteX41" fmla="*/ 1990725 w 2005012"/>
                <a:gd name="connsiteY41" fmla="*/ 109538 h 423863"/>
                <a:gd name="connsiteX42" fmla="*/ 1978818 w 2005012"/>
                <a:gd name="connsiteY42" fmla="*/ 88107 h 423863"/>
                <a:gd name="connsiteX43" fmla="*/ 1964531 w 2005012"/>
                <a:gd name="connsiteY43" fmla="*/ 73819 h 423863"/>
                <a:gd name="connsiteX44" fmla="*/ 1933575 w 2005012"/>
                <a:gd name="connsiteY44" fmla="*/ 52388 h 423863"/>
                <a:gd name="connsiteX45" fmla="*/ 1897856 w 2005012"/>
                <a:gd name="connsiteY45" fmla="*/ 35719 h 423863"/>
                <a:gd name="connsiteX46" fmla="*/ 1826418 w 2005012"/>
                <a:gd name="connsiteY46" fmla="*/ 9525 h 423863"/>
                <a:gd name="connsiteX47" fmla="*/ 1774031 w 2005012"/>
                <a:gd name="connsiteY47" fmla="*/ 0 h 423863"/>
                <a:gd name="connsiteX48" fmla="*/ 1726406 w 2005012"/>
                <a:gd name="connsiteY48" fmla="*/ 0 h 423863"/>
                <a:gd name="connsiteX49" fmla="*/ 1681162 w 2005012"/>
                <a:gd name="connsiteY49" fmla="*/ 11907 h 423863"/>
                <a:gd name="connsiteX50" fmla="*/ 1638300 w 2005012"/>
                <a:gd name="connsiteY50" fmla="*/ 30957 h 423863"/>
                <a:gd name="connsiteX51" fmla="*/ 1604962 w 2005012"/>
                <a:gd name="connsiteY51" fmla="*/ 50007 h 423863"/>
                <a:gd name="connsiteX52" fmla="*/ 1574006 w 2005012"/>
                <a:gd name="connsiteY52" fmla="*/ 66675 h 423863"/>
                <a:gd name="connsiteX53" fmla="*/ 1512093 w 2005012"/>
                <a:gd name="connsiteY53" fmla="*/ 85725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05012" h="423863">
                  <a:moveTo>
                    <a:pt x="1512093" y="85725"/>
                  </a:moveTo>
                  <a:lnTo>
                    <a:pt x="1409700" y="114300"/>
                  </a:lnTo>
                  <a:lnTo>
                    <a:pt x="1285875" y="145257"/>
                  </a:lnTo>
                  <a:lnTo>
                    <a:pt x="1166812" y="173832"/>
                  </a:lnTo>
                  <a:lnTo>
                    <a:pt x="1026318" y="200025"/>
                  </a:lnTo>
                  <a:lnTo>
                    <a:pt x="881062" y="223838"/>
                  </a:lnTo>
                  <a:lnTo>
                    <a:pt x="764381" y="240507"/>
                  </a:lnTo>
                  <a:lnTo>
                    <a:pt x="635793" y="257175"/>
                  </a:lnTo>
                  <a:lnTo>
                    <a:pt x="528637" y="264319"/>
                  </a:lnTo>
                  <a:lnTo>
                    <a:pt x="450056" y="266700"/>
                  </a:lnTo>
                  <a:lnTo>
                    <a:pt x="416718" y="264319"/>
                  </a:lnTo>
                  <a:lnTo>
                    <a:pt x="316706" y="247650"/>
                  </a:lnTo>
                  <a:lnTo>
                    <a:pt x="190500" y="219075"/>
                  </a:lnTo>
                  <a:lnTo>
                    <a:pt x="90487" y="188119"/>
                  </a:lnTo>
                  <a:lnTo>
                    <a:pt x="33337" y="166688"/>
                  </a:lnTo>
                  <a:lnTo>
                    <a:pt x="19050" y="164307"/>
                  </a:lnTo>
                  <a:lnTo>
                    <a:pt x="2381" y="166688"/>
                  </a:lnTo>
                  <a:lnTo>
                    <a:pt x="0" y="183357"/>
                  </a:lnTo>
                  <a:lnTo>
                    <a:pt x="16668" y="219075"/>
                  </a:lnTo>
                  <a:lnTo>
                    <a:pt x="57150" y="259557"/>
                  </a:lnTo>
                  <a:lnTo>
                    <a:pt x="102393" y="295275"/>
                  </a:lnTo>
                  <a:lnTo>
                    <a:pt x="164306" y="338138"/>
                  </a:lnTo>
                  <a:lnTo>
                    <a:pt x="226218" y="376238"/>
                  </a:lnTo>
                  <a:lnTo>
                    <a:pt x="266700" y="395288"/>
                  </a:lnTo>
                  <a:lnTo>
                    <a:pt x="309562" y="409575"/>
                  </a:lnTo>
                  <a:lnTo>
                    <a:pt x="357187" y="419100"/>
                  </a:lnTo>
                  <a:lnTo>
                    <a:pt x="438150" y="423863"/>
                  </a:lnTo>
                  <a:lnTo>
                    <a:pt x="585787" y="421482"/>
                  </a:lnTo>
                  <a:lnTo>
                    <a:pt x="773906" y="423863"/>
                  </a:lnTo>
                  <a:lnTo>
                    <a:pt x="816768" y="421482"/>
                  </a:lnTo>
                  <a:lnTo>
                    <a:pt x="962025" y="378619"/>
                  </a:lnTo>
                  <a:lnTo>
                    <a:pt x="1245393" y="338138"/>
                  </a:lnTo>
                  <a:lnTo>
                    <a:pt x="1528762" y="297657"/>
                  </a:lnTo>
                  <a:lnTo>
                    <a:pt x="1795462" y="259557"/>
                  </a:lnTo>
                  <a:lnTo>
                    <a:pt x="1885950" y="247650"/>
                  </a:lnTo>
                  <a:lnTo>
                    <a:pt x="1940718" y="233363"/>
                  </a:lnTo>
                  <a:lnTo>
                    <a:pt x="1971675" y="219075"/>
                  </a:lnTo>
                  <a:lnTo>
                    <a:pt x="1995487" y="200025"/>
                  </a:lnTo>
                  <a:lnTo>
                    <a:pt x="2002631" y="185738"/>
                  </a:lnTo>
                  <a:lnTo>
                    <a:pt x="2005012" y="159544"/>
                  </a:lnTo>
                  <a:lnTo>
                    <a:pt x="2000250" y="133350"/>
                  </a:lnTo>
                  <a:lnTo>
                    <a:pt x="1990725" y="109538"/>
                  </a:lnTo>
                  <a:lnTo>
                    <a:pt x="1978818" y="88107"/>
                  </a:lnTo>
                  <a:lnTo>
                    <a:pt x="1964531" y="73819"/>
                  </a:lnTo>
                  <a:lnTo>
                    <a:pt x="1933575" y="52388"/>
                  </a:lnTo>
                  <a:lnTo>
                    <a:pt x="1897856" y="35719"/>
                  </a:lnTo>
                  <a:lnTo>
                    <a:pt x="1826418" y="9525"/>
                  </a:lnTo>
                  <a:lnTo>
                    <a:pt x="1774031" y="0"/>
                  </a:lnTo>
                  <a:lnTo>
                    <a:pt x="1726406" y="0"/>
                  </a:lnTo>
                  <a:lnTo>
                    <a:pt x="1681162" y="11907"/>
                  </a:lnTo>
                  <a:lnTo>
                    <a:pt x="1638300" y="30957"/>
                  </a:lnTo>
                  <a:lnTo>
                    <a:pt x="1604962" y="50007"/>
                  </a:lnTo>
                  <a:lnTo>
                    <a:pt x="1574006" y="66675"/>
                  </a:lnTo>
                  <a:lnTo>
                    <a:pt x="1512093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12">
              <a:extLst>
                <a:ext uri="{FF2B5EF4-FFF2-40B4-BE49-F238E27FC236}">
                  <a16:creationId xmlns:a16="http://schemas.microsoft.com/office/drawing/2014/main" id="{8E85B488-49C2-490E-AFA8-D330CDFDE9E6}"/>
                </a:ext>
              </a:extLst>
            </p:cNvPr>
            <p:cNvSpPr/>
            <p:nvPr/>
          </p:nvSpPr>
          <p:spPr>
            <a:xfrm>
              <a:off x="4259263" y="3449638"/>
              <a:ext cx="2794000" cy="492125"/>
            </a:xfrm>
            <a:custGeom>
              <a:avLst/>
              <a:gdLst>
                <a:gd name="connsiteX0" fmla="*/ 1874044 w 2793207"/>
                <a:gd name="connsiteY0" fmla="*/ 309563 h 490538"/>
                <a:gd name="connsiteX1" fmla="*/ 2105025 w 2793207"/>
                <a:gd name="connsiteY1" fmla="*/ 300038 h 490538"/>
                <a:gd name="connsiteX2" fmla="*/ 2295525 w 2793207"/>
                <a:gd name="connsiteY2" fmla="*/ 295275 h 490538"/>
                <a:gd name="connsiteX3" fmla="*/ 2514600 w 2793207"/>
                <a:gd name="connsiteY3" fmla="*/ 292894 h 490538"/>
                <a:gd name="connsiteX4" fmla="*/ 2695575 w 2793207"/>
                <a:gd name="connsiteY4" fmla="*/ 290513 h 490538"/>
                <a:gd name="connsiteX5" fmla="*/ 2731294 w 2793207"/>
                <a:gd name="connsiteY5" fmla="*/ 278607 h 490538"/>
                <a:gd name="connsiteX6" fmla="*/ 2762250 w 2793207"/>
                <a:gd name="connsiteY6" fmla="*/ 261938 h 490538"/>
                <a:gd name="connsiteX7" fmla="*/ 2781300 w 2793207"/>
                <a:gd name="connsiteY7" fmla="*/ 242888 h 490538"/>
                <a:gd name="connsiteX8" fmla="*/ 2790825 w 2793207"/>
                <a:gd name="connsiteY8" fmla="*/ 223838 h 490538"/>
                <a:gd name="connsiteX9" fmla="*/ 2793207 w 2793207"/>
                <a:gd name="connsiteY9" fmla="*/ 209550 h 490538"/>
                <a:gd name="connsiteX10" fmla="*/ 2793207 w 2793207"/>
                <a:gd name="connsiteY10" fmla="*/ 190500 h 490538"/>
                <a:gd name="connsiteX11" fmla="*/ 2786063 w 2793207"/>
                <a:gd name="connsiteY11" fmla="*/ 157163 h 490538"/>
                <a:gd name="connsiteX12" fmla="*/ 2776538 w 2793207"/>
                <a:gd name="connsiteY12" fmla="*/ 130969 h 490538"/>
                <a:gd name="connsiteX13" fmla="*/ 2762250 w 2793207"/>
                <a:gd name="connsiteY13" fmla="*/ 116682 h 490538"/>
                <a:gd name="connsiteX14" fmla="*/ 2714625 w 2793207"/>
                <a:gd name="connsiteY14" fmla="*/ 92869 h 490538"/>
                <a:gd name="connsiteX15" fmla="*/ 2619375 w 2793207"/>
                <a:gd name="connsiteY15" fmla="*/ 57150 h 490538"/>
                <a:gd name="connsiteX16" fmla="*/ 2545557 w 2793207"/>
                <a:gd name="connsiteY16" fmla="*/ 30957 h 490538"/>
                <a:gd name="connsiteX17" fmla="*/ 2471738 w 2793207"/>
                <a:gd name="connsiteY17" fmla="*/ 11907 h 490538"/>
                <a:gd name="connsiteX18" fmla="*/ 2405063 w 2793207"/>
                <a:gd name="connsiteY18" fmla="*/ 2382 h 490538"/>
                <a:gd name="connsiteX19" fmla="*/ 2345532 w 2793207"/>
                <a:gd name="connsiteY19" fmla="*/ 0 h 490538"/>
                <a:gd name="connsiteX20" fmla="*/ 2321719 w 2793207"/>
                <a:gd name="connsiteY20" fmla="*/ 0 h 490538"/>
                <a:gd name="connsiteX21" fmla="*/ 2293144 w 2793207"/>
                <a:gd name="connsiteY21" fmla="*/ 11907 h 490538"/>
                <a:gd name="connsiteX22" fmla="*/ 2233613 w 2793207"/>
                <a:gd name="connsiteY22" fmla="*/ 42863 h 490538"/>
                <a:gd name="connsiteX23" fmla="*/ 2143125 w 2793207"/>
                <a:gd name="connsiteY23" fmla="*/ 88107 h 490538"/>
                <a:gd name="connsiteX24" fmla="*/ 2071688 w 2793207"/>
                <a:gd name="connsiteY24" fmla="*/ 100013 h 490538"/>
                <a:gd name="connsiteX25" fmla="*/ 1888332 w 2793207"/>
                <a:gd name="connsiteY25" fmla="*/ 116682 h 490538"/>
                <a:gd name="connsiteX26" fmla="*/ 1695450 w 2793207"/>
                <a:gd name="connsiteY26" fmla="*/ 135732 h 490538"/>
                <a:gd name="connsiteX27" fmla="*/ 1497807 w 2793207"/>
                <a:gd name="connsiteY27" fmla="*/ 157163 h 490538"/>
                <a:gd name="connsiteX28" fmla="*/ 1240632 w 2793207"/>
                <a:gd name="connsiteY28" fmla="*/ 180975 h 490538"/>
                <a:gd name="connsiteX29" fmla="*/ 1002507 w 2793207"/>
                <a:gd name="connsiteY29" fmla="*/ 204788 h 490538"/>
                <a:gd name="connsiteX30" fmla="*/ 833438 w 2793207"/>
                <a:gd name="connsiteY30" fmla="*/ 228600 h 490538"/>
                <a:gd name="connsiteX31" fmla="*/ 652463 w 2793207"/>
                <a:gd name="connsiteY31" fmla="*/ 247650 h 490538"/>
                <a:gd name="connsiteX32" fmla="*/ 488157 w 2793207"/>
                <a:gd name="connsiteY32" fmla="*/ 261938 h 490538"/>
                <a:gd name="connsiteX33" fmla="*/ 402432 w 2793207"/>
                <a:gd name="connsiteY33" fmla="*/ 269082 h 490538"/>
                <a:gd name="connsiteX34" fmla="*/ 371475 w 2793207"/>
                <a:gd name="connsiteY34" fmla="*/ 269082 h 490538"/>
                <a:gd name="connsiteX35" fmla="*/ 326232 w 2793207"/>
                <a:gd name="connsiteY35" fmla="*/ 266700 h 490538"/>
                <a:gd name="connsiteX36" fmla="*/ 273844 w 2793207"/>
                <a:gd name="connsiteY36" fmla="*/ 259557 h 490538"/>
                <a:gd name="connsiteX37" fmla="*/ 216694 w 2793207"/>
                <a:gd name="connsiteY37" fmla="*/ 245269 h 490538"/>
                <a:gd name="connsiteX38" fmla="*/ 166688 w 2793207"/>
                <a:gd name="connsiteY38" fmla="*/ 228600 h 490538"/>
                <a:gd name="connsiteX39" fmla="*/ 97632 w 2793207"/>
                <a:gd name="connsiteY39" fmla="*/ 200025 h 490538"/>
                <a:gd name="connsiteX40" fmla="*/ 47625 w 2793207"/>
                <a:gd name="connsiteY40" fmla="*/ 173832 h 490538"/>
                <a:gd name="connsiteX41" fmla="*/ 26194 w 2793207"/>
                <a:gd name="connsiteY41" fmla="*/ 166688 h 490538"/>
                <a:gd name="connsiteX42" fmla="*/ 9525 w 2793207"/>
                <a:gd name="connsiteY42" fmla="*/ 166688 h 490538"/>
                <a:gd name="connsiteX43" fmla="*/ 0 w 2793207"/>
                <a:gd name="connsiteY43" fmla="*/ 173832 h 490538"/>
                <a:gd name="connsiteX44" fmla="*/ 2382 w 2793207"/>
                <a:gd name="connsiteY44" fmla="*/ 185738 h 490538"/>
                <a:gd name="connsiteX45" fmla="*/ 9525 w 2793207"/>
                <a:gd name="connsiteY45" fmla="*/ 211932 h 490538"/>
                <a:gd name="connsiteX46" fmla="*/ 38100 w 2793207"/>
                <a:gd name="connsiteY46" fmla="*/ 257175 h 490538"/>
                <a:gd name="connsiteX47" fmla="*/ 78582 w 2793207"/>
                <a:gd name="connsiteY47" fmla="*/ 297657 h 490538"/>
                <a:gd name="connsiteX48" fmla="*/ 133350 w 2793207"/>
                <a:gd name="connsiteY48" fmla="*/ 350044 h 490538"/>
                <a:gd name="connsiteX49" fmla="*/ 188119 w 2793207"/>
                <a:gd name="connsiteY49" fmla="*/ 388144 h 490538"/>
                <a:gd name="connsiteX50" fmla="*/ 252413 w 2793207"/>
                <a:gd name="connsiteY50" fmla="*/ 431007 h 490538"/>
                <a:gd name="connsiteX51" fmla="*/ 304800 w 2793207"/>
                <a:gd name="connsiteY51" fmla="*/ 459582 h 490538"/>
                <a:gd name="connsiteX52" fmla="*/ 364332 w 2793207"/>
                <a:gd name="connsiteY52" fmla="*/ 488157 h 490538"/>
                <a:gd name="connsiteX53" fmla="*/ 388144 w 2793207"/>
                <a:gd name="connsiteY53" fmla="*/ 490538 h 490538"/>
                <a:gd name="connsiteX54" fmla="*/ 473869 w 2793207"/>
                <a:gd name="connsiteY54" fmla="*/ 483394 h 490538"/>
                <a:gd name="connsiteX55" fmla="*/ 531019 w 2793207"/>
                <a:gd name="connsiteY55" fmla="*/ 469107 h 490538"/>
                <a:gd name="connsiteX56" fmla="*/ 635794 w 2793207"/>
                <a:gd name="connsiteY56" fmla="*/ 445294 h 490538"/>
                <a:gd name="connsiteX57" fmla="*/ 800100 w 2793207"/>
                <a:gd name="connsiteY57" fmla="*/ 409575 h 490538"/>
                <a:gd name="connsiteX58" fmla="*/ 919163 w 2793207"/>
                <a:gd name="connsiteY58" fmla="*/ 385763 h 490538"/>
                <a:gd name="connsiteX59" fmla="*/ 973932 w 2793207"/>
                <a:gd name="connsiteY59" fmla="*/ 376238 h 490538"/>
                <a:gd name="connsiteX60" fmla="*/ 1243013 w 2793207"/>
                <a:gd name="connsiteY60" fmla="*/ 354807 h 490538"/>
                <a:gd name="connsiteX61" fmla="*/ 1404938 w 2793207"/>
                <a:gd name="connsiteY61" fmla="*/ 338138 h 490538"/>
                <a:gd name="connsiteX62" fmla="*/ 1581150 w 2793207"/>
                <a:gd name="connsiteY62" fmla="*/ 326232 h 490538"/>
                <a:gd name="connsiteX63" fmla="*/ 1874044 w 2793207"/>
                <a:gd name="connsiteY63" fmla="*/ 309563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93207" h="490538">
                  <a:moveTo>
                    <a:pt x="1874044" y="309563"/>
                  </a:moveTo>
                  <a:lnTo>
                    <a:pt x="2105025" y="300038"/>
                  </a:lnTo>
                  <a:lnTo>
                    <a:pt x="2295525" y="295275"/>
                  </a:lnTo>
                  <a:lnTo>
                    <a:pt x="2514600" y="292894"/>
                  </a:lnTo>
                  <a:lnTo>
                    <a:pt x="2695575" y="290513"/>
                  </a:lnTo>
                  <a:lnTo>
                    <a:pt x="2731294" y="278607"/>
                  </a:lnTo>
                  <a:lnTo>
                    <a:pt x="2762250" y="261938"/>
                  </a:lnTo>
                  <a:lnTo>
                    <a:pt x="2781300" y="242888"/>
                  </a:lnTo>
                  <a:lnTo>
                    <a:pt x="2790825" y="223838"/>
                  </a:lnTo>
                  <a:lnTo>
                    <a:pt x="2793207" y="209550"/>
                  </a:lnTo>
                  <a:lnTo>
                    <a:pt x="2793207" y="190500"/>
                  </a:lnTo>
                  <a:lnTo>
                    <a:pt x="2786063" y="157163"/>
                  </a:lnTo>
                  <a:lnTo>
                    <a:pt x="2776538" y="130969"/>
                  </a:lnTo>
                  <a:lnTo>
                    <a:pt x="2762250" y="116682"/>
                  </a:lnTo>
                  <a:lnTo>
                    <a:pt x="2714625" y="92869"/>
                  </a:lnTo>
                  <a:lnTo>
                    <a:pt x="2619375" y="57150"/>
                  </a:lnTo>
                  <a:lnTo>
                    <a:pt x="2545557" y="30957"/>
                  </a:lnTo>
                  <a:lnTo>
                    <a:pt x="2471738" y="11907"/>
                  </a:lnTo>
                  <a:lnTo>
                    <a:pt x="2405063" y="2382"/>
                  </a:lnTo>
                  <a:lnTo>
                    <a:pt x="2345532" y="0"/>
                  </a:lnTo>
                  <a:lnTo>
                    <a:pt x="2321719" y="0"/>
                  </a:lnTo>
                  <a:lnTo>
                    <a:pt x="2293144" y="11907"/>
                  </a:lnTo>
                  <a:lnTo>
                    <a:pt x="2233613" y="42863"/>
                  </a:lnTo>
                  <a:lnTo>
                    <a:pt x="2143125" y="88107"/>
                  </a:lnTo>
                  <a:lnTo>
                    <a:pt x="2071688" y="100013"/>
                  </a:lnTo>
                  <a:lnTo>
                    <a:pt x="1888332" y="116682"/>
                  </a:lnTo>
                  <a:lnTo>
                    <a:pt x="1695450" y="135732"/>
                  </a:lnTo>
                  <a:lnTo>
                    <a:pt x="1497807" y="157163"/>
                  </a:lnTo>
                  <a:lnTo>
                    <a:pt x="1240632" y="180975"/>
                  </a:lnTo>
                  <a:lnTo>
                    <a:pt x="1002507" y="204788"/>
                  </a:lnTo>
                  <a:lnTo>
                    <a:pt x="833438" y="228600"/>
                  </a:lnTo>
                  <a:lnTo>
                    <a:pt x="652463" y="247650"/>
                  </a:lnTo>
                  <a:lnTo>
                    <a:pt x="488157" y="261938"/>
                  </a:lnTo>
                  <a:lnTo>
                    <a:pt x="402432" y="269082"/>
                  </a:lnTo>
                  <a:lnTo>
                    <a:pt x="371475" y="269082"/>
                  </a:lnTo>
                  <a:lnTo>
                    <a:pt x="326232" y="266700"/>
                  </a:lnTo>
                  <a:lnTo>
                    <a:pt x="273844" y="259557"/>
                  </a:lnTo>
                  <a:lnTo>
                    <a:pt x="216694" y="245269"/>
                  </a:lnTo>
                  <a:lnTo>
                    <a:pt x="166688" y="228600"/>
                  </a:lnTo>
                  <a:lnTo>
                    <a:pt x="97632" y="200025"/>
                  </a:lnTo>
                  <a:lnTo>
                    <a:pt x="47625" y="173832"/>
                  </a:lnTo>
                  <a:lnTo>
                    <a:pt x="26194" y="166688"/>
                  </a:lnTo>
                  <a:lnTo>
                    <a:pt x="9525" y="166688"/>
                  </a:lnTo>
                  <a:lnTo>
                    <a:pt x="0" y="173832"/>
                  </a:lnTo>
                  <a:lnTo>
                    <a:pt x="2382" y="185738"/>
                  </a:lnTo>
                  <a:lnTo>
                    <a:pt x="9525" y="211932"/>
                  </a:lnTo>
                  <a:lnTo>
                    <a:pt x="38100" y="257175"/>
                  </a:lnTo>
                  <a:lnTo>
                    <a:pt x="78582" y="297657"/>
                  </a:lnTo>
                  <a:lnTo>
                    <a:pt x="133350" y="350044"/>
                  </a:lnTo>
                  <a:lnTo>
                    <a:pt x="188119" y="388144"/>
                  </a:lnTo>
                  <a:lnTo>
                    <a:pt x="252413" y="431007"/>
                  </a:lnTo>
                  <a:lnTo>
                    <a:pt x="304800" y="459582"/>
                  </a:lnTo>
                  <a:lnTo>
                    <a:pt x="364332" y="488157"/>
                  </a:lnTo>
                  <a:lnTo>
                    <a:pt x="388144" y="490538"/>
                  </a:lnTo>
                  <a:lnTo>
                    <a:pt x="473869" y="483394"/>
                  </a:lnTo>
                  <a:lnTo>
                    <a:pt x="531019" y="469107"/>
                  </a:lnTo>
                  <a:lnTo>
                    <a:pt x="635794" y="445294"/>
                  </a:lnTo>
                  <a:lnTo>
                    <a:pt x="800100" y="409575"/>
                  </a:lnTo>
                  <a:lnTo>
                    <a:pt x="919163" y="385763"/>
                  </a:lnTo>
                  <a:lnTo>
                    <a:pt x="973932" y="376238"/>
                  </a:lnTo>
                  <a:lnTo>
                    <a:pt x="1243013" y="354807"/>
                  </a:lnTo>
                  <a:lnTo>
                    <a:pt x="1404938" y="338138"/>
                  </a:lnTo>
                  <a:lnTo>
                    <a:pt x="1581150" y="326232"/>
                  </a:lnTo>
                  <a:lnTo>
                    <a:pt x="1874044" y="3095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13">
              <a:extLst>
                <a:ext uri="{FF2B5EF4-FFF2-40B4-BE49-F238E27FC236}">
                  <a16:creationId xmlns:a16="http://schemas.microsoft.com/office/drawing/2014/main" id="{F51CBD9D-BF32-4F73-86AE-5B114C14EC55}"/>
                </a:ext>
              </a:extLst>
            </p:cNvPr>
            <p:cNvSpPr/>
            <p:nvPr/>
          </p:nvSpPr>
          <p:spPr>
            <a:xfrm>
              <a:off x="3873500" y="3178175"/>
              <a:ext cx="1825625" cy="2216150"/>
            </a:xfrm>
            <a:custGeom>
              <a:avLst/>
              <a:gdLst>
                <a:gd name="connsiteX0" fmla="*/ 1269198 w 1825915"/>
                <a:gd name="connsiteY0" fmla="*/ 822095 h 2215329"/>
                <a:gd name="connsiteX1" fmla="*/ 1208623 w 1825915"/>
                <a:gd name="connsiteY1" fmla="*/ 954784 h 2215329"/>
                <a:gd name="connsiteX2" fmla="*/ 1150932 w 1825915"/>
                <a:gd name="connsiteY2" fmla="*/ 1067281 h 2215329"/>
                <a:gd name="connsiteX3" fmla="*/ 1081703 w 1825915"/>
                <a:gd name="connsiteY3" fmla="*/ 1185547 h 2215329"/>
                <a:gd name="connsiteX4" fmla="*/ 1006705 w 1825915"/>
                <a:gd name="connsiteY4" fmla="*/ 1303813 h 2215329"/>
                <a:gd name="connsiteX5" fmla="*/ 946130 w 1825915"/>
                <a:gd name="connsiteY5" fmla="*/ 1393234 h 2215329"/>
                <a:gd name="connsiteX6" fmla="*/ 859593 w 1825915"/>
                <a:gd name="connsiteY6" fmla="*/ 1499962 h 2215329"/>
                <a:gd name="connsiteX7" fmla="*/ 749981 w 1825915"/>
                <a:gd name="connsiteY7" fmla="*/ 1623997 h 2215329"/>
                <a:gd name="connsiteX8" fmla="*/ 657675 w 1825915"/>
                <a:gd name="connsiteY8" fmla="*/ 1716303 h 2215329"/>
                <a:gd name="connsiteX9" fmla="*/ 576908 w 1825915"/>
                <a:gd name="connsiteY9" fmla="*/ 1791301 h 2215329"/>
                <a:gd name="connsiteX10" fmla="*/ 493256 w 1825915"/>
                <a:gd name="connsiteY10" fmla="*/ 1857645 h 2215329"/>
                <a:gd name="connsiteX11" fmla="*/ 406720 w 1825915"/>
                <a:gd name="connsiteY11" fmla="*/ 1923990 h 2215329"/>
                <a:gd name="connsiteX12" fmla="*/ 314415 w 1825915"/>
                <a:gd name="connsiteY12" fmla="*/ 1987450 h 2215329"/>
                <a:gd name="connsiteX13" fmla="*/ 222109 w 1825915"/>
                <a:gd name="connsiteY13" fmla="*/ 2042256 h 2215329"/>
                <a:gd name="connsiteX14" fmla="*/ 118266 w 1825915"/>
                <a:gd name="connsiteY14" fmla="*/ 2099947 h 2215329"/>
                <a:gd name="connsiteX15" fmla="*/ 37499 w 1825915"/>
                <a:gd name="connsiteY15" fmla="*/ 2140331 h 2215329"/>
                <a:gd name="connsiteX16" fmla="*/ 17307 w 1825915"/>
                <a:gd name="connsiteY16" fmla="*/ 2154753 h 2215329"/>
                <a:gd name="connsiteX17" fmla="*/ 2884 w 1825915"/>
                <a:gd name="connsiteY17" fmla="*/ 2172060 h 2215329"/>
                <a:gd name="connsiteX18" fmla="*/ 0 w 1825915"/>
                <a:gd name="connsiteY18" fmla="*/ 2189368 h 2215329"/>
                <a:gd name="connsiteX19" fmla="*/ 2884 w 1825915"/>
                <a:gd name="connsiteY19" fmla="*/ 2203790 h 2215329"/>
                <a:gd name="connsiteX20" fmla="*/ 11538 w 1825915"/>
                <a:gd name="connsiteY20" fmla="*/ 2209560 h 2215329"/>
                <a:gd name="connsiteX21" fmla="*/ 31730 w 1825915"/>
                <a:gd name="connsiteY21" fmla="*/ 2215329 h 2215329"/>
                <a:gd name="connsiteX22" fmla="*/ 95190 w 1825915"/>
                <a:gd name="connsiteY22" fmla="*/ 2198021 h 2215329"/>
                <a:gd name="connsiteX23" fmla="*/ 242301 w 1825915"/>
                <a:gd name="connsiteY23" fmla="*/ 2134561 h 2215329"/>
                <a:gd name="connsiteX24" fmla="*/ 389413 w 1825915"/>
                <a:gd name="connsiteY24" fmla="*/ 2062448 h 2215329"/>
                <a:gd name="connsiteX25" fmla="*/ 530756 w 1825915"/>
                <a:gd name="connsiteY25" fmla="*/ 1978796 h 2215329"/>
                <a:gd name="connsiteX26" fmla="*/ 657675 w 1825915"/>
                <a:gd name="connsiteY26" fmla="*/ 1898029 h 2215329"/>
                <a:gd name="connsiteX27" fmla="*/ 796133 w 1825915"/>
                <a:gd name="connsiteY27" fmla="*/ 1794185 h 2215329"/>
                <a:gd name="connsiteX28" fmla="*/ 940361 w 1825915"/>
                <a:gd name="connsiteY28" fmla="*/ 1670150 h 2215329"/>
                <a:gd name="connsiteX29" fmla="*/ 1070165 w 1825915"/>
                <a:gd name="connsiteY29" fmla="*/ 1548999 h 2215329"/>
                <a:gd name="connsiteX30" fmla="*/ 1148048 w 1825915"/>
                <a:gd name="connsiteY30" fmla="*/ 1462463 h 2215329"/>
                <a:gd name="connsiteX31" fmla="*/ 1234584 w 1825915"/>
                <a:gd name="connsiteY31" fmla="*/ 1349966 h 2215329"/>
                <a:gd name="connsiteX32" fmla="*/ 1283621 w 1825915"/>
                <a:gd name="connsiteY32" fmla="*/ 1277852 h 2215329"/>
                <a:gd name="connsiteX33" fmla="*/ 1375927 w 1825915"/>
                <a:gd name="connsiteY33" fmla="*/ 1099011 h 2215329"/>
                <a:gd name="connsiteX34" fmla="*/ 1456694 w 1825915"/>
                <a:gd name="connsiteY34" fmla="*/ 940361 h 2215329"/>
                <a:gd name="connsiteX35" fmla="*/ 1511500 w 1825915"/>
                <a:gd name="connsiteY35" fmla="*/ 830748 h 2215329"/>
                <a:gd name="connsiteX36" fmla="*/ 1560537 w 1825915"/>
                <a:gd name="connsiteY36" fmla="*/ 729789 h 2215329"/>
                <a:gd name="connsiteX37" fmla="*/ 1612459 w 1825915"/>
                <a:gd name="connsiteY37" fmla="*/ 614408 h 2215329"/>
                <a:gd name="connsiteX38" fmla="*/ 1647074 w 1825915"/>
                <a:gd name="connsiteY38" fmla="*/ 464411 h 2215329"/>
                <a:gd name="connsiteX39" fmla="*/ 1687457 w 1825915"/>
                <a:gd name="connsiteY39" fmla="*/ 398067 h 2215329"/>
                <a:gd name="connsiteX40" fmla="*/ 1716303 w 1825915"/>
                <a:gd name="connsiteY40" fmla="*/ 349030 h 2215329"/>
                <a:gd name="connsiteX41" fmla="*/ 1736494 w 1825915"/>
                <a:gd name="connsiteY41" fmla="*/ 302877 h 2215329"/>
                <a:gd name="connsiteX42" fmla="*/ 1745148 w 1825915"/>
                <a:gd name="connsiteY42" fmla="*/ 291339 h 2215329"/>
                <a:gd name="connsiteX43" fmla="*/ 1771109 w 1825915"/>
                <a:gd name="connsiteY43" fmla="*/ 279801 h 2215329"/>
                <a:gd name="connsiteX44" fmla="*/ 1799954 w 1825915"/>
                <a:gd name="connsiteY44" fmla="*/ 262493 h 2215329"/>
                <a:gd name="connsiteX45" fmla="*/ 1817262 w 1825915"/>
                <a:gd name="connsiteY45" fmla="*/ 245186 h 2215329"/>
                <a:gd name="connsiteX46" fmla="*/ 1825915 w 1825915"/>
                <a:gd name="connsiteY46" fmla="*/ 230763 h 2215329"/>
                <a:gd name="connsiteX47" fmla="*/ 1825915 w 1825915"/>
                <a:gd name="connsiteY47" fmla="*/ 222110 h 2215329"/>
                <a:gd name="connsiteX48" fmla="*/ 1825915 w 1825915"/>
                <a:gd name="connsiteY48" fmla="*/ 207687 h 2215329"/>
                <a:gd name="connsiteX49" fmla="*/ 1820146 w 1825915"/>
                <a:gd name="connsiteY49" fmla="*/ 193264 h 2215329"/>
                <a:gd name="connsiteX50" fmla="*/ 1811492 w 1825915"/>
                <a:gd name="connsiteY50" fmla="*/ 178842 h 2215329"/>
                <a:gd name="connsiteX51" fmla="*/ 1785532 w 1825915"/>
                <a:gd name="connsiteY51" fmla="*/ 155765 h 2215329"/>
                <a:gd name="connsiteX52" fmla="*/ 1745148 w 1825915"/>
                <a:gd name="connsiteY52" fmla="*/ 124035 h 2215329"/>
                <a:gd name="connsiteX53" fmla="*/ 1673034 w 1825915"/>
                <a:gd name="connsiteY53" fmla="*/ 77883 h 2215329"/>
                <a:gd name="connsiteX54" fmla="*/ 1569191 w 1825915"/>
                <a:gd name="connsiteY54" fmla="*/ 0 h 2215329"/>
                <a:gd name="connsiteX55" fmla="*/ 1427848 w 1825915"/>
                <a:gd name="connsiteY55" fmla="*/ 43268 h 2215329"/>
                <a:gd name="connsiteX56" fmla="*/ 1474001 w 1825915"/>
                <a:gd name="connsiteY56" fmla="*/ 144227 h 2215329"/>
                <a:gd name="connsiteX57" fmla="*/ 1488424 w 1825915"/>
                <a:gd name="connsiteY57" fmla="*/ 178842 h 2215329"/>
                <a:gd name="connsiteX58" fmla="*/ 1491308 w 1825915"/>
                <a:gd name="connsiteY58" fmla="*/ 193264 h 2215329"/>
                <a:gd name="connsiteX59" fmla="*/ 1459578 w 1825915"/>
                <a:gd name="connsiteY59" fmla="*/ 302877 h 2215329"/>
                <a:gd name="connsiteX60" fmla="*/ 1404772 w 1825915"/>
                <a:gd name="connsiteY60" fmla="*/ 487488 h 2215329"/>
                <a:gd name="connsiteX61" fmla="*/ 1344197 w 1825915"/>
                <a:gd name="connsiteY61" fmla="*/ 640368 h 2215329"/>
                <a:gd name="connsiteX62" fmla="*/ 1303813 w 1825915"/>
                <a:gd name="connsiteY62" fmla="*/ 744212 h 2215329"/>
                <a:gd name="connsiteX63" fmla="*/ 1269198 w 1825915"/>
                <a:gd name="connsiteY63" fmla="*/ 822095 h 2215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825915" h="2215329">
                  <a:moveTo>
                    <a:pt x="1269198" y="822095"/>
                  </a:moveTo>
                  <a:lnTo>
                    <a:pt x="1208623" y="954784"/>
                  </a:lnTo>
                  <a:lnTo>
                    <a:pt x="1150932" y="1067281"/>
                  </a:lnTo>
                  <a:lnTo>
                    <a:pt x="1081703" y="1185547"/>
                  </a:lnTo>
                  <a:lnTo>
                    <a:pt x="1006705" y="1303813"/>
                  </a:lnTo>
                  <a:lnTo>
                    <a:pt x="946130" y="1393234"/>
                  </a:lnTo>
                  <a:lnTo>
                    <a:pt x="859593" y="1499962"/>
                  </a:lnTo>
                  <a:lnTo>
                    <a:pt x="749981" y="1623997"/>
                  </a:lnTo>
                  <a:lnTo>
                    <a:pt x="657675" y="1716303"/>
                  </a:lnTo>
                  <a:lnTo>
                    <a:pt x="576908" y="1791301"/>
                  </a:lnTo>
                  <a:lnTo>
                    <a:pt x="493256" y="1857645"/>
                  </a:lnTo>
                  <a:lnTo>
                    <a:pt x="406720" y="1923990"/>
                  </a:lnTo>
                  <a:lnTo>
                    <a:pt x="314415" y="1987450"/>
                  </a:lnTo>
                  <a:lnTo>
                    <a:pt x="222109" y="2042256"/>
                  </a:lnTo>
                  <a:lnTo>
                    <a:pt x="118266" y="2099947"/>
                  </a:lnTo>
                  <a:lnTo>
                    <a:pt x="37499" y="2140331"/>
                  </a:lnTo>
                  <a:lnTo>
                    <a:pt x="17307" y="2154753"/>
                  </a:lnTo>
                  <a:lnTo>
                    <a:pt x="2884" y="2172060"/>
                  </a:lnTo>
                  <a:lnTo>
                    <a:pt x="0" y="2189368"/>
                  </a:lnTo>
                  <a:lnTo>
                    <a:pt x="2884" y="2203790"/>
                  </a:lnTo>
                  <a:lnTo>
                    <a:pt x="11538" y="2209560"/>
                  </a:lnTo>
                  <a:lnTo>
                    <a:pt x="31730" y="2215329"/>
                  </a:lnTo>
                  <a:lnTo>
                    <a:pt x="95190" y="2198021"/>
                  </a:lnTo>
                  <a:lnTo>
                    <a:pt x="242301" y="2134561"/>
                  </a:lnTo>
                  <a:lnTo>
                    <a:pt x="389413" y="2062448"/>
                  </a:lnTo>
                  <a:lnTo>
                    <a:pt x="530756" y="1978796"/>
                  </a:lnTo>
                  <a:lnTo>
                    <a:pt x="657675" y="1898029"/>
                  </a:lnTo>
                  <a:lnTo>
                    <a:pt x="796133" y="1794185"/>
                  </a:lnTo>
                  <a:lnTo>
                    <a:pt x="940361" y="1670150"/>
                  </a:lnTo>
                  <a:lnTo>
                    <a:pt x="1070165" y="1548999"/>
                  </a:lnTo>
                  <a:lnTo>
                    <a:pt x="1148048" y="1462463"/>
                  </a:lnTo>
                  <a:lnTo>
                    <a:pt x="1234584" y="1349966"/>
                  </a:lnTo>
                  <a:lnTo>
                    <a:pt x="1283621" y="1277852"/>
                  </a:lnTo>
                  <a:lnTo>
                    <a:pt x="1375927" y="1099011"/>
                  </a:lnTo>
                  <a:lnTo>
                    <a:pt x="1456694" y="940361"/>
                  </a:lnTo>
                  <a:lnTo>
                    <a:pt x="1511500" y="830748"/>
                  </a:lnTo>
                  <a:lnTo>
                    <a:pt x="1560537" y="729789"/>
                  </a:lnTo>
                  <a:lnTo>
                    <a:pt x="1612459" y="614408"/>
                  </a:lnTo>
                  <a:lnTo>
                    <a:pt x="1647074" y="464411"/>
                  </a:lnTo>
                  <a:lnTo>
                    <a:pt x="1687457" y="398067"/>
                  </a:lnTo>
                  <a:lnTo>
                    <a:pt x="1716303" y="349030"/>
                  </a:lnTo>
                  <a:lnTo>
                    <a:pt x="1736494" y="302877"/>
                  </a:lnTo>
                  <a:lnTo>
                    <a:pt x="1745148" y="291339"/>
                  </a:lnTo>
                  <a:lnTo>
                    <a:pt x="1771109" y="279801"/>
                  </a:lnTo>
                  <a:lnTo>
                    <a:pt x="1799954" y="262493"/>
                  </a:lnTo>
                  <a:lnTo>
                    <a:pt x="1817262" y="245186"/>
                  </a:lnTo>
                  <a:lnTo>
                    <a:pt x="1825915" y="230763"/>
                  </a:lnTo>
                  <a:lnTo>
                    <a:pt x="1825915" y="222110"/>
                  </a:lnTo>
                  <a:lnTo>
                    <a:pt x="1825915" y="207687"/>
                  </a:lnTo>
                  <a:lnTo>
                    <a:pt x="1820146" y="193264"/>
                  </a:lnTo>
                  <a:lnTo>
                    <a:pt x="1811492" y="178842"/>
                  </a:lnTo>
                  <a:lnTo>
                    <a:pt x="1785532" y="155765"/>
                  </a:lnTo>
                  <a:lnTo>
                    <a:pt x="1745148" y="124035"/>
                  </a:lnTo>
                  <a:lnTo>
                    <a:pt x="1673034" y="77883"/>
                  </a:lnTo>
                  <a:lnTo>
                    <a:pt x="1569191" y="0"/>
                  </a:lnTo>
                  <a:lnTo>
                    <a:pt x="1427848" y="43268"/>
                  </a:lnTo>
                  <a:lnTo>
                    <a:pt x="1474001" y="144227"/>
                  </a:lnTo>
                  <a:lnTo>
                    <a:pt x="1488424" y="178842"/>
                  </a:lnTo>
                  <a:lnTo>
                    <a:pt x="1491308" y="193264"/>
                  </a:lnTo>
                  <a:lnTo>
                    <a:pt x="1459578" y="302877"/>
                  </a:lnTo>
                  <a:lnTo>
                    <a:pt x="1404772" y="487488"/>
                  </a:lnTo>
                  <a:lnTo>
                    <a:pt x="1344197" y="640368"/>
                  </a:lnTo>
                  <a:lnTo>
                    <a:pt x="1303813" y="744212"/>
                  </a:lnTo>
                  <a:lnTo>
                    <a:pt x="1269198" y="82209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14">
              <a:extLst>
                <a:ext uri="{FF2B5EF4-FFF2-40B4-BE49-F238E27FC236}">
                  <a16:creationId xmlns:a16="http://schemas.microsoft.com/office/drawing/2014/main" id="{1A3B4EE9-C95C-4A99-B680-1793A408960F}"/>
                </a:ext>
              </a:extLst>
            </p:cNvPr>
            <p:cNvSpPr/>
            <p:nvPr/>
          </p:nvSpPr>
          <p:spPr>
            <a:xfrm>
              <a:off x="5049838" y="4084638"/>
              <a:ext cx="1581150" cy="403225"/>
            </a:xfrm>
            <a:custGeom>
              <a:avLst/>
              <a:gdLst>
                <a:gd name="connsiteX0" fmla="*/ 881063 w 1581150"/>
                <a:gd name="connsiteY0" fmla="*/ 288131 h 404812"/>
                <a:gd name="connsiteX1" fmla="*/ 695325 w 1581150"/>
                <a:gd name="connsiteY1" fmla="*/ 314325 h 404812"/>
                <a:gd name="connsiteX2" fmla="*/ 521494 w 1581150"/>
                <a:gd name="connsiteY2" fmla="*/ 340519 h 404812"/>
                <a:gd name="connsiteX3" fmla="*/ 352425 w 1581150"/>
                <a:gd name="connsiteY3" fmla="*/ 364331 h 404812"/>
                <a:gd name="connsiteX4" fmla="*/ 204788 w 1581150"/>
                <a:gd name="connsiteY4" fmla="*/ 383381 h 404812"/>
                <a:gd name="connsiteX5" fmla="*/ 0 w 1581150"/>
                <a:gd name="connsiteY5" fmla="*/ 404812 h 404812"/>
                <a:gd name="connsiteX6" fmla="*/ 107157 w 1581150"/>
                <a:gd name="connsiteY6" fmla="*/ 214312 h 404812"/>
                <a:gd name="connsiteX7" fmla="*/ 247650 w 1581150"/>
                <a:gd name="connsiteY7" fmla="*/ 211931 h 404812"/>
                <a:gd name="connsiteX8" fmla="*/ 388144 w 1581150"/>
                <a:gd name="connsiteY8" fmla="*/ 202406 h 404812"/>
                <a:gd name="connsiteX9" fmla="*/ 588169 w 1581150"/>
                <a:gd name="connsiteY9" fmla="*/ 176212 h 404812"/>
                <a:gd name="connsiteX10" fmla="*/ 773907 w 1581150"/>
                <a:gd name="connsiteY10" fmla="*/ 145256 h 404812"/>
                <a:gd name="connsiteX11" fmla="*/ 985838 w 1581150"/>
                <a:gd name="connsiteY11" fmla="*/ 97631 h 404812"/>
                <a:gd name="connsiteX12" fmla="*/ 1112044 w 1581150"/>
                <a:gd name="connsiteY12" fmla="*/ 61912 h 404812"/>
                <a:gd name="connsiteX13" fmla="*/ 1131094 w 1581150"/>
                <a:gd name="connsiteY13" fmla="*/ 52387 h 404812"/>
                <a:gd name="connsiteX14" fmla="*/ 1154907 w 1581150"/>
                <a:gd name="connsiteY14" fmla="*/ 38100 h 404812"/>
                <a:gd name="connsiteX15" fmla="*/ 1190625 w 1581150"/>
                <a:gd name="connsiteY15" fmla="*/ 19050 h 404812"/>
                <a:gd name="connsiteX16" fmla="*/ 1235869 w 1581150"/>
                <a:gd name="connsiteY16" fmla="*/ 2381 h 404812"/>
                <a:gd name="connsiteX17" fmla="*/ 1259682 w 1581150"/>
                <a:gd name="connsiteY17" fmla="*/ 0 h 404812"/>
                <a:gd name="connsiteX18" fmla="*/ 1276350 w 1581150"/>
                <a:gd name="connsiteY18" fmla="*/ 2381 h 404812"/>
                <a:gd name="connsiteX19" fmla="*/ 1304925 w 1581150"/>
                <a:gd name="connsiteY19" fmla="*/ 14287 h 404812"/>
                <a:gd name="connsiteX20" fmla="*/ 1378744 w 1581150"/>
                <a:gd name="connsiteY20" fmla="*/ 66675 h 404812"/>
                <a:gd name="connsiteX21" fmla="*/ 1466850 w 1581150"/>
                <a:gd name="connsiteY21" fmla="*/ 128587 h 404812"/>
                <a:gd name="connsiteX22" fmla="*/ 1547813 w 1581150"/>
                <a:gd name="connsiteY22" fmla="*/ 190500 h 404812"/>
                <a:gd name="connsiteX23" fmla="*/ 1566863 w 1581150"/>
                <a:gd name="connsiteY23" fmla="*/ 209550 h 404812"/>
                <a:gd name="connsiteX24" fmla="*/ 1576388 w 1581150"/>
                <a:gd name="connsiteY24" fmla="*/ 223837 h 404812"/>
                <a:gd name="connsiteX25" fmla="*/ 1581150 w 1581150"/>
                <a:gd name="connsiteY25" fmla="*/ 240506 h 404812"/>
                <a:gd name="connsiteX26" fmla="*/ 1581150 w 1581150"/>
                <a:gd name="connsiteY26" fmla="*/ 261937 h 404812"/>
                <a:gd name="connsiteX27" fmla="*/ 1574007 w 1581150"/>
                <a:gd name="connsiteY27" fmla="*/ 280987 h 404812"/>
                <a:gd name="connsiteX28" fmla="*/ 1550194 w 1581150"/>
                <a:gd name="connsiteY28" fmla="*/ 304800 h 404812"/>
                <a:gd name="connsiteX29" fmla="*/ 1085850 w 1581150"/>
                <a:gd name="connsiteY29" fmla="*/ 264319 h 404812"/>
                <a:gd name="connsiteX30" fmla="*/ 1057275 w 1581150"/>
                <a:gd name="connsiteY30" fmla="*/ 266700 h 404812"/>
                <a:gd name="connsiteX31" fmla="*/ 881063 w 1581150"/>
                <a:gd name="connsiteY31" fmla="*/ 288131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81150" h="404812">
                  <a:moveTo>
                    <a:pt x="881063" y="288131"/>
                  </a:moveTo>
                  <a:lnTo>
                    <a:pt x="695325" y="314325"/>
                  </a:lnTo>
                  <a:lnTo>
                    <a:pt x="521494" y="340519"/>
                  </a:lnTo>
                  <a:lnTo>
                    <a:pt x="352425" y="364331"/>
                  </a:lnTo>
                  <a:lnTo>
                    <a:pt x="204788" y="383381"/>
                  </a:lnTo>
                  <a:lnTo>
                    <a:pt x="0" y="404812"/>
                  </a:lnTo>
                  <a:lnTo>
                    <a:pt x="107157" y="214312"/>
                  </a:lnTo>
                  <a:lnTo>
                    <a:pt x="247650" y="211931"/>
                  </a:lnTo>
                  <a:lnTo>
                    <a:pt x="388144" y="202406"/>
                  </a:lnTo>
                  <a:lnTo>
                    <a:pt x="588169" y="176212"/>
                  </a:lnTo>
                  <a:lnTo>
                    <a:pt x="773907" y="145256"/>
                  </a:lnTo>
                  <a:lnTo>
                    <a:pt x="985838" y="97631"/>
                  </a:lnTo>
                  <a:lnTo>
                    <a:pt x="1112044" y="61912"/>
                  </a:lnTo>
                  <a:lnTo>
                    <a:pt x="1131094" y="52387"/>
                  </a:lnTo>
                  <a:lnTo>
                    <a:pt x="1154907" y="38100"/>
                  </a:lnTo>
                  <a:lnTo>
                    <a:pt x="1190625" y="19050"/>
                  </a:lnTo>
                  <a:lnTo>
                    <a:pt x="1235869" y="2381"/>
                  </a:lnTo>
                  <a:lnTo>
                    <a:pt x="1259682" y="0"/>
                  </a:lnTo>
                  <a:lnTo>
                    <a:pt x="1276350" y="2381"/>
                  </a:lnTo>
                  <a:lnTo>
                    <a:pt x="1304925" y="14287"/>
                  </a:lnTo>
                  <a:lnTo>
                    <a:pt x="1378744" y="66675"/>
                  </a:lnTo>
                  <a:lnTo>
                    <a:pt x="1466850" y="128587"/>
                  </a:lnTo>
                  <a:lnTo>
                    <a:pt x="1547813" y="190500"/>
                  </a:lnTo>
                  <a:lnTo>
                    <a:pt x="1566863" y="209550"/>
                  </a:lnTo>
                  <a:lnTo>
                    <a:pt x="1576388" y="223837"/>
                  </a:lnTo>
                  <a:lnTo>
                    <a:pt x="1581150" y="240506"/>
                  </a:lnTo>
                  <a:lnTo>
                    <a:pt x="1581150" y="261937"/>
                  </a:lnTo>
                  <a:lnTo>
                    <a:pt x="1574007" y="280987"/>
                  </a:lnTo>
                  <a:lnTo>
                    <a:pt x="1550194" y="304800"/>
                  </a:lnTo>
                  <a:lnTo>
                    <a:pt x="1085850" y="264319"/>
                  </a:lnTo>
                  <a:lnTo>
                    <a:pt x="1057275" y="266700"/>
                  </a:lnTo>
                  <a:lnTo>
                    <a:pt x="881063" y="2881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15">
              <a:extLst>
                <a:ext uri="{FF2B5EF4-FFF2-40B4-BE49-F238E27FC236}">
                  <a16:creationId xmlns:a16="http://schemas.microsoft.com/office/drawing/2014/main" id="{D2D749CD-E348-4F63-8695-95D64D20D934}"/>
                </a:ext>
              </a:extLst>
            </p:cNvPr>
            <p:cNvSpPr/>
            <p:nvPr/>
          </p:nvSpPr>
          <p:spPr>
            <a:xfrm>
              <a:off x="4319588" y="4314825"/>
              <a:ext cx="2308225" cy="1638300"/>
            </a:xfrm>
            <a:custGeom>
              <a:avLst/>
              <a:gdLst>
                <a:gd name="connsiteX0" fmla="*/ 1754981 w 2307431"/>
                <a:gd name="connsiteY0" fmla="*/ 304800 h 1638300"/>
                <a:gd name="connsiteX1" fmla="*/ 1671637 w 2307431"/>
                <a:gd name="connsiteY1" fmla="*/ 433388 h 1638300"/>
                <a:gd name="connsiteX2" fmla="*/ 1602581 w 2307431"/>
                <a:gd name="connsiteY2" fmla="*/ 531019 h 1638300"/>
                <a:gd name="connsiteX3" fmla="*/ 1519237 w 2307431"/>
                <a:gd name="connsiteY3" fmla="*/ 642938 h 1638300"/>
                <a:gd name="connsiteX4" fmla="*/ 1435893 w 2307431"/>
                <a:gd name="connsiteY4" fmla="*/ 740569 h 1638300"/>
                <a:gd name="connsiteX5" fmla="*/ 1326356 w 2307431"/>
                <a:gd name="connsiteY5" fmla="*/ 871538 h 1638300"/>
                <a:gd name="connsiteX6" fmla="*/ 1197768 w 2307431"/>
                <a:gd name="connsiteY6" fmla="*/ 981075 h 1638300"/>
                <a:gd name="connsiteX7" fmla="*/ 1052512 w 2307431"/>
                <a:gd name="connsiteY7" fmla="*/ 1097756 h 1638300"/>
                <a:gd name="connsiteX8" fmla="*/ 926306 w 2307431"/>
                <a:gd name="connsiteY8" fmla="*/ 1183481 h 1638300"/>
                <a:gd name="connsiteX9" fmla="*/ 814387 w 2307431"/>
                <a:gd name="connsiteY9" fmla="*/ 1252538 h 1638300"/>
                <a:gd name="connsiteX10" fmla="*/ 707231 w 2307431"/>
                <a:gd name="connsiteY10" fmla="*/ 1307306 h 1638300"/>
                <a:gd name="connsiteX11" fmla="*/ 628650 w 2307431"/>
                <a:gd name="connsiteY11" fmla="*/ 1347788 h 1638300"/>
                <a:gd name="connsiteX12" fmla="*/ 521493 w 2307431"/>
                <a:gd name="connsiteY12" fmla="*/ 1397794 h 1638300"/>
                <a:gd name="connsiteX13" fmla="*/ 414337 w 2307431"/>
                <a:gd name="connsiteY13" fmla="*/ 1443038 h 1638300"/>
                <a:gd name="connsiteX14" fmla="*/ 285750 w 2307431"/>
                <a:gd name="connsiteY14" fmla="*/ 1490663 h 1638300"/>
                <a:gd name="connsiteX15" fmla="*/ 140493 w 2307431"/>
                <a:gd name="connsiteY15" fmla="*/ 1535906 h 1638300"/>
                <a:gd name="connsiteX16" fmla="*/ 35718 w 2307431"/>
                <a:gd name="connsiteY16" fmla="*/ 1566863 h 1638300"/>
                <a:gd name="connsiteX17" fmla="*/ 11906 w 2307431"/>
                <a:gd name="connsiteY17" fmla="*/ 1578769 h 1638300"/>
                <a:gd name="connsiteX18" fmla="*/ 0 w 2307431"/>
                <a:gd name="connsiteY18" fmla="*/ 1595438 h 1638300"/>
                <a:gd name="connsiteX19" fmla="*/ 0 w 2307431"/>
                <a:gd name="connsiteY19" fmla="*/ 1609725 h 1638300"/>
                <a:gd name="connsiteX20" fmla="*/ 4762 w 2307431"/>
                <a:gd name="connsiteY20" fmla="*/ 1619250 h 1638300"/>
                <a:gd name="connsiteX21" fmla="*/ 16668 w 2307431"/>
                <a:gd name="connsiteY21" fmla="*/ 1631156 h 1638300"/>
                <a:gd name="connsiteX22" fmla="*/ 35718 w 2307431"/>
                <a:gd name="connsiteY22" fmla="*/ 1635919 h 1638300"/>
                <a:gd name="connsiteX23" fmla="*/ 66675 w 2307431"/>
                <a:gd name="connsiteY23" fmla="*/ 1638300 h 1638300"/>
                <a:gd name="connsiteX24" fmla="*/ 161925 w 2307431"/>
                <a:gd name="connsiteY24" fmla="*/ 1614488 h 1638300"/>
                <a:gd name="connsiteX25" fmla="*/ 347662 w 2307431"/>
                <a:gd name="connsiteY25" fmla="*/ 1557338 h 1638300"/>
                <a:gd name="connsiteX26" fmla="*/ 521493 w 2307431"/>
                <a:gd name="connsiteY26" fmla="*/ 1502569 h 1638300"/>
                <a:gd name="connsiteX27" fmla="*/ 700087 w 2307431"/>
                <a:gd name="connsiteY27" fmla="*/ 1438275 h 1638300"/>
                <a:gd name="connsiteX28" fmla="*/ 831056 w 2307431"/>
                <a:gd name="connsiteY28" fmla="*/ 1385888 h 1638300"/>
                <a:gd name="connsiteX29" fmla="*/ 978693 w 2307431"/>
                <a:gd name="connsiteY29" fmla="*/ 1314450 h 1638300"/>
                <a:gd name="connsiteX30" fmla="*/ 1119187 w 2307431"/>
                <a:gd name="connsiteY30" fmla="*/ 1233488 h 1638300"/>
                <a:gd name="connsiteX31" fmla="*/ 1323975 w 2307431"/>
                <a:gd name="connsiteY31" fmla="*/ 1104900 h 1638300"/>
                <a:gd name="connsiteX32" fmla="*/ 1464468 w 2307431"/>
                <a:gd name="connsiteY32" fmla="*/ 1012031 h 1638300"/>
                <a:gd name="connsiteX33" fmla="*/ 1516856 w 2307431"/>
                <a:gd name="connsiteY33" fmla="*/ 976313 h 1638300"/>
                <a:gd name="connsiteX34" fmla="*/ 1659731 w 2307431"/>
                <a:gd name="connsiteY34" fmla="*/ 847725 h 1638300"/>
                <a:gd name="connsiteX35" fmla="*/ 1754981 w 2307431"/>
                <a:gd name="connsiteY35" fmla="*/ 745331 h 1638300"/>
                <a:gd name="connsiteX36" fmla="*/ 1854993 w 2307431"/>
                <a:gd name="connsiteY36" fmla="*/ 628650 h 1638300"/>
                <a:gd name="connsiteX37" fmla="*/ 1938337 w 2307431"/>
                <a:gd name="connsiteY37" fmla="*/ 521494 h 1638300"/>
                <a:gd name="connsiteX38" fmla="*/ 2007393 w 2307431"/>
                <a:gd name="connsiteY38" fmla="*/ 426244 h 1638300"/>
                <a:gd name="connsiteX39" fmla="*/ 2078831 w 2307431"/>
                <a:gd name="connsiteY39" fmla="*/ 316706 h 1638300"/>
                <a:gd name="connsiteX40" fmla="*/ 2133600 w 2307431"/>
                <a:gd name="connsiteY40" fmla="*/ 226219 h 1638300"/>
                <a:gd name="connsiteX41" fmla="*/ 2150268 w 2307431"/>
                <a:gd name="connsiteY41" fmla="*/ 200025 h 1638300"/>
                <a:gd name="connsiteX42" fmla="*/ 2209800 w 2307431"/>
                <a:gd name="connsiteY42" fmla="*/ 142875 h 1638300"/>
                <a:gd name="connsiteX43" fmla="*/ 2283618 w 2307431"/>
                <a:gd name="connsiteY43" fmla="*/ 71438 h 1638300"/>
                <a:gd name="connsiteX44" fmla="*/ 2300287 w 2307431"/>
                <a:gd name="connsiteY44" fmla="*/ 54769 h 1638300"/>
                <a:gd name="connsiteX45" fmla="*/ 2307431 w 2307431"/>
                <a:gd name="connsiteY45" fmla="*/ 33338 h 1638300"/>
                <a:gd name="connsiteX46" fmla="*/ 2307431 w 2307431"/>
                <a:gd name="connsiteY46" fmla="*/ 11906 h 1638300"/>
                <a:gd name="connsiteX47" fmla="*/ 1793081 w 2307431"/>
                <a:gd name="connsiteY47" fmla="*/ 0 h 1638300"/>
                <a:gd name="connsiteX48" fmla="*/ 1838325 w 2307431"/>
                <a:gd name="connsiteY48" fmla="*/ 42863 h 1638300"/>
                <a:gd name="connsiteX49" fmla="*/ 1850231 w 2307431"/>
                <a:gd name="connsiteY49" fmla="*/ 57150 h 1638300"/>
                <a:gd name="connsiteX50" fmla="*/ 1854993 w 2307431"/>
                <a:gd name="connsiteY50" fmla="*/ 69056 h 1638300"/>
                <a:gd name="connsiteX51" fmla="*/ 1859756 w 2307431"/>
                <a:gd name="connsiteY51" fmla="*/ 88106 h 1638300"/>
                <a:gd name="connsiteX52" fmla="*/ 1859756 w 2307431"/>
                <a:gd name="connsiteY52" fmla="*/ 111919 h 1638300"/>
                <a:gd name="connsiteX53" fmla="*/ 1854993 w 2307431"/>
                <a:gd name="connsiteY53" fmla="*/ 138113 h 1638300"/>
                <a:gd name="connsiteX54" fmla="*/ 1843087 w 2307431"/>
                <a:gd name="connsiteY54" fmla="*/ 161925 h 1638300"/>
                <a:gd name="connsiteX55" fmla="*/ 1797843 w 2307431"/>
                <a:gd name="connsiteY55" fmla="*/ 238125 h 1638300"/>
                <a:gd name="connsiteX56" fmla="*/ 1754981 w 2307431"/>
                <a:gd name="connsiteY56" fmla="*/ 304800 h 163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307431" h="1638300">
                  <a:moveTo>
                    <a:pt x="1754981" y="304800"/>
                  </a:moveTo>
                  <a:lnTo>
                    <a:pt x="1671637" y="433388"/>
                  </a:lnTo>
                  <a:lnTo>
                    <a:pt x="1602581" y="531019"/>
                  </a:lnTo>
                  <a:lnTo>
                    <a:pt x="1519237" y="642938"/>
                  </a:lnTo>
                  <a:lnTo>
                    <a:pt x="1435893" y="740569"/>
                  </a:lnTo>
                  <a:lnTo>
                    <a:pt x="1326356" y="871538"/>
                  </a:lnTo>
                  <a:lnTo>
                    <a:pt x="1197768" y="981075"/>
                  </a:lnTo>
                  <a:lnTo>
                    <a:pt x="1052512" y="1097756"/>
                  </a:lnTo>
                  <a:lnTo>
                    <a:pt x="926306" y="1183481"/>
                  </a:lnTo>
                  <a:lnTo>
                    <a:pt x="814387" y="1252538"/>
                  </a:lnTo>
                  <a:lnTo>
                    <a:pt x="707231" y="1307306"/>
                  </a:lnTo>
                  <a:lnTo>
                    <a:pt x="628650" y="1347788"/>
                  </a:lnTo>
                  <a:lnTo>
                    <a:pt x="521493" y="1397794"/>
                  </a:lnTo>
                  <a:lnTo>
                    <a:pt x="414337" y="1443038"/>
                  </a:lnTo>
                  <a:lnTo>
                    <a:pt x="285750" y="1490663"/>
                  </a:lnTo>
                  <a:lnTo>
                    <a:pt x="140493" y="1535906"/>
                  </a:lnTo>
                  <a:lnTo>
                    <a:pt x="35718" y="1566863"/>
                  </a:lnTo>
                  <a:lnTo>
                    <a:pt x="11906" y="1578769"/>
                  </a:lnTo>
                  <a:lnTo>
                    <a:pt x="0" y="1595438"/>
                  </a:lnTo>
                  <a:lnTo>
                    <a:pt x="0" y="1609725"/>
                  </a:lnTo>
                  <a:lnTo>
                    <a:pt x="4762" y="1619250"/>
                  </a:lnTo>
                  <a:lnTo>
                    <a:pt x="16668" y="1631156"/>
                  </a:lnTo>
                  <a:lnTo>
                    <a:pt x="35718" y="1635919"/>
                  </a:lnTo>
                  <a:lnTo>
                    <a:pt x="66675" y="1638300"/>
                  </a:lnTo>
                  <a:lnTo>
                    <a:pt x="161925" y="1614488"/>
                  </a:lnTo>
                  <a:lnTo>
                    <a:pt x="347662" y="1557338"/>
                  </a:lnTo>
                  <a:lnTo>
                    <a:pt x="521493" y="1502569"/>
                  </a:lnTo>
                  <a:lnTo>
                    <a:pt x="700087" y="1438275"/>
                  </a:lnTo>
                  <a:lnTo>
                    <a:pt x="831056" y="1385888"/>
                  </a:lnTo>
                  <a:lnTo>
                    <a:pt x="978693" y="1314450"/>
                  </a:lnTo>
                  <a:lnTo>
                    <a:pt x="1119187" y="1233488"/>
                  </a:lnTo>
                  <a:lnTo>
                    <a:pt x="1323975" y="1104900"/>
                  </a:lnTo>
                  <a:lnTo>
                    <a:pt x="1464468" y="1012031"/>
                  </a:lnTo>
                  <a:lnTo>
                    <a:pt x="1516856" y="976313"/>
                  </a:lnTo>
                  <a:lnTo>
                    <a:pt x="1659731" y="847725"/>
                  </a:lnTo>
                  <a:lnTo>
                    <a:pt x="1754981" y="745331"/>
                  </a:lnTo>
                  <a:lnTo>
                    <a:pt x="1854993" y="628650"/>
                  </a:lnTo>
                  <a:lnTo>
                    <a:pt x="1938337" y="521494"/>
                  </a:lnTo>
                  <a:lnTo>
                    <a:pt x="2007393" y="426244"/>
                  </a:lnTo>
                  <a:lnTo>
                    <a:pt x="2078831" y="316706"/>
                  </a:lnTo>
                  <a:lnTo>
                    <a:pt x="2133600" y="226219"/>
                  </a:lnTo>
                  <a:lnTo>
                    <a:pt x="2150268" y="200025"/>
                  </a:lnTo>
                  <a:lnTo>
                    <a:pt x="2209800" y="142875"/>
                  </a:lnTo>
                  <a:lnTo>
                    <a:pt x="2283618" y="71438"/>
                  </a:lnTo>
                  <a:lnTo>
                    <a:pt x="2300287" y="54769"/>
                  </a:lnTo>
                  <a:lnTo>
                    <a:pt x="2307431" y="33338"/>
                  </a:lnTo>
                  <a:lnTo>
                    <a:pt x="2307431" y="11906"/>
                  </a:lnTo>
                  <a:lnTo>
                    <a:pt x="1793081" y="0"/>
                  </a:lnTo>
                  <a:lnTo>
                    <a:pt x="1838325" y="42863"/>
                  </a:lnTo>
                  <a:lnTo>
                    <a:pt x="1850231" y="57150"/>
                  </a:lnTo>
                  <a:lnTo>
                    <a:pt x="1854993" y="69056"/>
                  </a:lnTo>
                  <a:lnTo>
                    <a:pt x="1859756" y="88106"/>
                  </a:lnTo>
                  <a:lnTo>
                    <a:pt x="1859756" y="111919"/>
                  </a:lnTo>
                  <a:lnTo>
                    <a:pt x="1854993" y="138113"/>
                  </a:lnTo>
                  <a:lnTo>
                    <a:pt x="1843087" y="161925"/>
                  </a:lnTo>
                  <a:lnTo>
                    <a:pt x="1797843" y="238125"/>
                  </a:lnTo>
                  <a:lnTo>
                    <a:pt x="1754981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16">
              <a:extLst>
                <a:ext uri="{FF2B5EF4-FFF2-40B4-BE49-F238E27FC236}">
                  <a16:creationId xmlns:a16="http://schemas.microsoft.com/office/drawing/2014/main" id="{13ACDEAC-5432-451E-B8E3-790DFBC89C53}"/>
                </a:ext>
              </a:extLst>
            </p:cNvPr>
            <p:cNvSpPr/>
            <p:nvPr/>
          </p:nvSpPr>
          <p:spPr>
            <a:xfrm>
              <a:off x="4957763" y="4548188"/>
              <a:ext cx="2501900" cy="1558925"/>
            </a:xfrm>
            <a:custGeom>
              <a:avLst/>
              <a:gdLst>
                <a:gd name="connsiteX0" fmla="*/ 716756 w 2502693"/>
                <a:gd name="connsiteY0" fmla="*/ 414337 h 1559718"/>
                <a:gd name="connsiteX1" fmla="*/ 597693 w 2502693"/>
                <a:gd name="connsiteY1" fmla="*/ 323850 h 1559718"/>
                <a:gd name="connsiteX2" fmla="*/ 495300 w 2502693"/>
                <a:gd name="connsiteY2" fmla="*/ 247650 h 1559718"/>
                <a:gd name="connsiteX3" fmla="*/ 407193 w 2502693"/>
                <a:gd name="connsiteY3" fmla="*/ 180975 h 1559718"/>
                <a:gd name="connsiteX4" fmla="*/ 266700 w 2502693"/>
                <a:gd name="connsiteY4" fmla="*/ 71437 h 1559718"/>
                <a:gd name="connsiteX5" fmla="*/ 254793 w 2502693"/>
                <a:gd name="connsiteY5" fmla="*/ 64293 h 1559718"/>
                <a:gd name="connsiteX6" fmla="*/ 211931 w 2502693"/>
                <a:gd name="connsiteY6" fmla="*/ 50006 h 1559718"/>
                <a:gd name="connsiteX7" fmla="*/ 54768 w 2502693"/>
                <a:gd name="connsiteY7" fmla="*/ 0 h 1559718"/>
                <a:gd name="connsiteX8" fmla="*/ 0 w 2502693"/>
                <a:gd name="connsiteY8" fmla="*/ 66675 h 1559718"/>
                <a:gd name="connsiteX9" fmla="*/ 130968 w 2502693"/>
                <a:gd name="connsiteY9" fmla="*/ 164306 h 1559718"/>
                <a:gd name="connsiteX10" fmla="*/ 252412 w 2502693"/>
                <a:gd name="connsiteY10" fmla="*/ 252412 h 1559718"/>
                <a:gd name="connsiteX11" fmla="*/ 371475 w 2502693"/>
                <a:gd name="connsiteY11" fmla="*/ 335756 h 1559718"/>
                <a:gd name="connsiteX12" fmla="*/ 431006 w 2502693"/>
                <a:gd name="connsiteY12" fmla="*/ 381000 h 1559718"/>
                <a:gd name="connsiteX13" fmla="*/ 533400 w 2502693"/>
                <a:gd name="connsiteY13" fmla="*/ 461962 h 1559718"/>
                <a:gd name="connsiteX14" fmla="*/ 621506 w 2502693"/>
                <a:gd name="connsiteY14" fmla="*/ 540543 h 1559718"/>
                <a:gd name="connsiteX15" fmla="*/ 714375 w 2502693"/>
                <a:gd name="connsiteY15" fmla="*/ 633412 h 1559718"/>
                <a:gd name="connsiteX16" fmla="*/ 850106 w 2502693"/>
                <a:gd name="connsiteY16" fmla="*/ 745331 h 1559718"/>
                <a:gd name="connsiteX17" fmla="*/ 973931 w 2502693"/>
                <a:gd name="connsiteY17" fmla="*/ 869156 h 1559718"/>
                <a:gd name="connsiteX18" fmla="*/ 1104900 w 2502693"/>
                <a:gd name="connsiteY18" fmla="*/ 1002506 h 1559718"/>
                <a:gd name="connsiteX19" fmla="*/ 1193006 w 2502693"/>
                <a:gd name="connsiteY19" fmla="*/ 1088231 h 1559718"/>
                <a:gd name="connsiteX20" fmla="*/ 1293018 w 2502693"/>
                <a:gd name="connsiteY20" fmla="*/ 1188243 h 1559718"/>
                <a:gd name="connsiteX21" fmla="*/ 1388268 w 2502693"/>
                <a:gd name="connsiteY21" fmla="*/ 1283493 h 1559718"/>
                <a:gd name="connsiteX22" fmla="*/ 1452562 w 2502693"/>
                <a:gd name="connsiteY22" fmla="*/ 1347787 h 1559718"/>
                <a:gd name="connsiteX23" fmla="*/ 1507331 w 2502693"/>
                <a:gd name="connsiteY23" fmla="*/ 1400175 h 1559718"/>
                <a:gd name="connsiteX24" fmla="*/ 1538287 w 2502693"/>
                <a:gd name="connsiteY24" fmla="*/ 1423987 h 1559718"/>
                <a:gd name="connsiteX25" fmla="*/ 1583531 w 2502693"/>
                <a:gd name="connsiteY25" fmla="*/ 1452562 h 1559718"/>
                <a:gd name="connsiteX26" fmla="*/ 1638300 w 2502693"/>
                <a:gd name="connsiteY26" fmla="*/ 1481137 h 1559718"/>
                <a:gd name="connsiteX27" fmla="*/ 1693068 w 2502693"/>
                <a:gd name="connsiteY27" fmla="*/ 1502568 h 1559718"/>
                <a:gd name="connsiteX28" fmla="*/ 1757362 w 2502693"/>
                <a:gd name="connsiteY28" fmla="*/ 1524000 h 1559718"/>
                <a:gd name="connsiteX29" fmla="*/ 1821656 w 2502693"/>
                <a:gd name="connsiteY29" fmla="*/ 1533525 h 1559718"/>
                <a:gd name="connsiteX30" fmla="*/ 1971675 w 2502693"/>
                <a:gd name="connsiteY30" fmla="*/ 1540668 h 1559718"/>
                <a:gd name="connsiteX31" fmla="*/ 2219325 w 2502693"/>
                <a:gd name="connsiteY31" fmla="*/ 1550193 h 1559718"/>
                <a:gd name="connsiteX32" fmla="*/ 2443162 w 2502693"/>
                <a:gd name="connsiteY32" fmla="*/ 1559718 h 1559718"/>
                <a:gd name="connsiteX33" fmla="*/ 2476500 w 2502693"/>
                <a:gd name="connsiteY33" fmla="*/ 1559718 h 1559718"/>
                <a:gd name="connsiteX34" fmla="*/ 2495550 w 2502693"/>
                <a:gd name="connsiteY34" fmla="*/ 1552575 h 1559718"/>
                <a:gd name="connsiteX35" fmla="*/ 2502693 w 2502693"/>
                <a:gd name="connsiteY35" fmla="*/ 1545431 h 1559718"/>
                <a:gd name="connsiteX36" fmla="*/ 2497931 w 2502693"/>
                <a:gd name="connsiteY36" fmla="*/ 1533525 h 1559718"/>
                <a:gd name="connsiteX37" fmla="*/ 2478881 w 2502693"/>
                <a:gd name="connsiteY37" fmla="*/ 1514475 h 1559718"/>
                <a:gd name="connsiteX38" fmla="*/ 2436018 w 2502693"/>
                <a:gd name="connsiteY38" fmla="*/ 1490662 h 1559718"/>
                <a:gd name="connsiteX39" fmla="*/ 2352675 w 2502693"/>
                <a:gd name="connsiteY39" fmla="*/ 1457325 h 1559718"/>
                <a:gd name="connsiteX40" fmla="*/ 2240756 w 2502693"/>
                <a:gd name="connsiteY40" fmla="*/ 1409700 h 1559718"/>
                <a:gd name="connsiteX41" fmla="*/ 2114550 w 2502693"/>
                <a:gd name="connsiteY41" fmla="*/ 1347787 h 1559718"/>
                <a:gd name="connsiteX42" fmla="*/ 1962150 w 2502693"/>
                <a:gd name="connsiteY42" fmla="*/ 1269206 h 1559718"/>
                <a:gd name="connsiteX43" fmla="*/ 1807368 w 2502693"/>
                <a:gd name="connsiteY43" fmla="*/ 1183481 h 1559718"/>
                <a:gd name="connsiteX44" fmla="*/ 1666875 w 2502693"/>
                <a:gd name="connsiteY44" fmla="*/ 1097756 h 1559718"/>
                <a:gd name="connsiteX45" fmla="*/ 1445418 w 2502693"/>
                <a:gd name="connsiteY45" fmla="*/ 957262 h 1559718"/>
                <a:gd name="connsiteX46" fmla="*/ 1209675 w 2502693"/>
                <a:gd name="connsiteY46" fmla="*/ 797718 h 1559718"/>
                <a:gd name="connsiteX47" fmla="*/ 1071562 w 2502693"/>
                <a:gd name="connsiteY47" fmla="*/ 702468 h 1559718"/>
                <a:gd name="connsiteX48" fmla="*/ 978693 w 2502693"/>
                <a:gd name="connsiteY48" fmla="*/ 633412 h 1559718"/>
                <a:gd name="connsiteX49" fmla="*/ 823912 w 2502693"/>
                <a:gd name="connsiteY49" fmla="*/ 492918 h 1559718"/>
                <a:gd name="connsiteX50" fmla="*/ 716756 w 2502693"/>
                <a:gd name="connsiteY50" fmla="*/ 414337 h 155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502693" h="1559718">
                  <a:moveTo>
                    <a:pt x="716756" y="414337"/>
                  </a:moveTo>
                  <a:lnTo>
                    <a:pt x="597693" y="323850"/>
                  </a:lnTo>
                  <a:lnTo>
                    <a:pt x="495300" y="247650"/>
                  </a:lnTo>
                  <a:lnTo>
                    <a:pt x="407193" y="180975"/>
                  </a:lnTo>
                  <a:lnTo>
                    <a:pt x="266700" y="71437"/>
                  </a:lnTo>
                  <a:lnTo>
                    <a:pt x="254793" y="64293"/>
                  </a:lnTo>
                  <a:lnTo>
                    <a:pt x="211931" y="50006"/>
                  </a:lnTo>
                  <a:lnTo>
                    <a:pt x="54768" y="0"/>
                  </a:lnTo>
                  <a:lnTo>
                    <a:pt x="0" y="66675"/>
                  </a:lnTo>
                  <a:lnTo>
                    <a:pt x="130968" y="164306"/>
                  </a:lnTo>
                  <a:lnTo>
                    <a:pt x="252412" y="252412"/>
                  </a:lnTo>
                  <a:lnTo>
                    <a:pt x="371475" y="335756"/>
                  </a:lnTo>
                  <a:lnTo>
                    <a:pt x="431006" y="381000"/>
                  </a:lnTo>
                  <a:lnTo>
                    <a:pt x="533400" y="461962"/>
                  </a:lnTo>
                  <a:lnTo>
                    <a:pt x="621506" y="540543"/>
                  </a:lnTo>
                  <a:lnTo>
                    <a:pt x="714375" y="633412"/>
                  </a:lnTo>
                  <a:lnTo>
                    <a:pt x="850106" y="745331"/>
                  </a:lnTo>
                  <a:lnTo>
                    <a:pt x="973931" y="869156"/>
                  </a:lnTo>
                  <a:lnTo>
                    <a:pt x="1104900" y="1002506"/>
                  </a:lnTo>
                  <a:lnTo>
                    <a:pt x="1193006" y="1088231"/>
                  </a:lnTo>
                  <a:lnTo>
                    <a:pt x="1293018" y="1188243"/>
                  </a:lnTo>
                  <a:lnTo>
                    <a:pt x="1388268" y="1283493"/>
                  </a:lnTo>
                  <a:lnTo>
                    <a:pt x="1452562" y="1347787"/>
                  </a:lnTo>
                  <a:lnTo>
                    <a:pt x="1507331" y="1400175"/>
                  </a:lnTo>
                  <a:lnTo>
                    <a:pt x="1538287" y="1423987"/>
                  </a:lnTo>
                  <a:lnTo>
                    <a:pt x="1583531" y="1452562"/>
                  </a:lnTo>
                  <a:lnTo>
                    <a:pt x="1638300" y="1481137"/>
                  </a:lnTo>
                  <a:lnTo>
                    <a:pt x="1693068" y="1502568"/>
                  </a:lnTo>
                  <a:lnTo>
                    <a:pt x="1757362" y="1524000"/>
                  </a:lnTo>
                  <a:lnTo>
                    <a:pt x="1821656" y="1533525"/>
                  </a:lnTo>
                  <a:lnTo>
                    <a:pt x="1971675" y="1540668"/>
                  </a:lnTo>
                  <a:lnTo>
                    <a:pt x="2219325" y="1550193"/>
                  </a:lnTo>
                  <a:lnTo>
                    <a:pt x="2443162" y="1559718"/>
                  </a:lnTo>
                  <a:lnTo>
                    <a:pt x="2476500" y="1559718"/>
                  </a:lnTo>
                  <a:lnTo>
                    <a:pt x="2495550" y="1552575"/>
                  </a:lnTo>
                  <a:lnTo>
                    <a:pt x="2502693" y="1545431"/>
                  </a:lnTo>
                  <a:lnTo>
                    <a:pt x="2497931" y="1533525"/>
                  </a:lnTo>
                  <a:lnTo>
                    <a:pt x="2478881" y="1514475"/>
                  </a:lnTo>
                  <a:lnTo>
                    <a:pt x="2436018" y="1490662"/>
                  </a:lnTo>
                  <a:lnTo>
                    <a:pt x="2352675" y="1457325"/>
                  </a:lnTo>
                  <a:lnTo>
                    <a:pt x="2240756" y="1409700"/>
                  </a:lnTo>
                  <a:lnTo>
                    <a:pt x="2114550" y="1347787"/>
                  </a:lnTo>
                  <a:lnTo>
                    <a:pt x="1962150" y="1269206"/>
                  </a:lnTo>
                  <a:lnTo>
                    <a:pt x="1807368" y="1183481"/>
                  </a:lnTo>
                  <a:lnTo>
                    <a:pt x="1666875" y="1097756"/>
                  </a:lnTo>
                  <a:lnTo>
                    <a:pt x="1445418" y="957262"/>
                  </a:lnTo>
                  <a:lnTo>
                    <a:pt x="1209675" y="797718"/>
                  </a:lnTo>
                  <a:lnTo>
                    <a:pt x="1071562" y="702468"/>
                  </a:lnTo>
                  <a:lnTo>
                    <a:pt x="978693" y="633412"/>
                  </a:lnTo>
                  <a:lnTo>
                    <a:pt x="823912" y="492918"/>
                  </a:lnTo>
                  <a:lnTo>
                    <a:pt x="716756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7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6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2066" name="グループ化 1">
            <a:extLst>
              <a:ext uri="{FF2B5EF4-FFF2-40B4-BE49-F238E27FC236}">
                <a16:creationId xmlns:a16="http://schemas.microsoft.com/office/drawing/2014/main" id="{4677ACA2-045B-4055-B6CC-1E5896C7DBA0}"/>
              </a:ext>
            </a:extLst>
          </p:cNvPr>
          <p:cNvGrpSpPr>
            <a:grpSpLocks/>
          </p:cNvGrpSpPr>
          <p:nvPr/>
        </p:nvGrpSpPr>
        <p:grpSpPr bwMode="auto">
          <a:xfrm>
            <a:off x="2552700" y="1484313"/>
            <a:ext cx="4906963" cy="4622800"/>
            <a:chOff x="2552700" y="1484313"/>
            <a:chExt cx="4906963" cy="4622800"/>
          </a:xfrm>
        </p:grpSpPr>
        <p:sp>
          <p:nvSpPr>
            <p:cNvPr id="104" name="フリーフォーム 103">
              <a:extLst>
                <a:ext uri="{FF2B5EF4-FFF2-40B4-BE49-F238E27FC236}">
                  <a16:creationId xmlns:a16="http://schemas.microsoft.com/office/drawing/2014/main" id="{56D813B0-5D27-4F70-ACB9-980D9096F929}"/>
                </a:ext>
              </a:extLst>
            </p:cNvPr>
            <p:cNvSpPr/>
            <p:nvPr/>
          </p:nvSpPr>
          <p:spPr>
            <a:xfrm>
              <a:off x="2552700" y="2193925"/>
              <a:ext cx="407988" cy="2589213"/>
            </a:xfrm>
            <a:custGeom>
              <a:avLst/>
              <a:gdLst>
                <a:gd name="connsiteX0" fmla="*/ 407862 w 407862"/>
                <a:gd name="connsiteY0" fmla="*/ 447333 h 2588607"/>
                <a:gd name="connsiteX1" fmla="*/ 407862 w 407862"/>
                <a:gd name="connsiteY1" fmla="*/ 753229 h 2588607"/>
                <a:gd name="connsiteX2" fmla="*/ 407862 w 407862"/>
                <a:gd name="connsiteY2" fmla="*/ 976895 h 2588607"/>
                <a:gd name="connsiteX3" fmla="*/ 404573 w 407862"/>
                <a:gd name="connsiteY3" fmla="*/ 1105174 h 2588607"/>
                <a:gd name="connsiteX4" fmla="*/ 404573 w 407862"/>
                <a:gd name="connsiteY4" fmla="*/ 1282792 h 2588607"/>
                <a:gd name="connsiteX5" fmla="*/ 394705 w 407862"/>
                <a:gd name="connsiteY5" fmla="*/ 1480144 h 2588607"/>
                <a:gd name="connsiteX6" fmla="*/ 381548 w 407862"/>
                <a:gd name="connsiteY6" fmla="*/ 1746570 h 2588607"/>
                <a:gd name="connsiteX7" fmla="*/ 368391 w 407862"/>
                <a:gd name="connsiteY7" fmla="*/ 2019574 h 2588607"/>
                <a:gd name="connsiteX8" fmla="*/ 361813 w 407862"/>
                <a:gd name="connsiteY8" fmla="*/ 2170878 h 2588607"/>
                <a:gd name="connsiteX9" fmla="*/ 361813 w 407862"/>
                <a:gd name="connsiteY9" fmla="*/ 2332049 h 2588607"/>
                <a:gd name="connsiteX10" fmla="*/ 355234 w 407862"/>
                <a:gd name="connsiteY10" fmla="*/ 2391255 h 2588607"/>
                <a:gd name="connsiteX11" fmla="*/ 338788 w 407862"/>
                <a:gd name="connsiteY11" fmla="*/ 2470196 h 2588607"/>
                <a:gd name="connsiteX12" fmla="*/ 319053 w 407862"/>
                <a:gd name="connsiteY12" fmla="*/ 2529402 h 2588607"/>
                <a:gd name="connsiteX13" fmla="*/ 302607 w 407862"/>
                <a:gd name="connsiteY13" fmla="*/ 2565583 h 2588607"/>
                <a:gd name="connsiteX14" fmla="*/ 282872 w 407862"/>
                <a:gd name="connsiteY14" fmla="*/ 2582029 h 2588607"/>
                <a:gd name="connsiteX15" fmla="*/ 259847 w 407862"/>
                <a:gd name="connsiteY15" fmla="*/ 2588607 h 2588607"/>
                <a:gd name="connsiteX16" fmla="*/ 246691 w 407862"/>
                <a:gd name="connsiteY16" fmla="*/ 2588607 h 2588607"/>
                <a:gd name="connsiteX17" fmla="*/ 220377 w 407862"/>
                <a:gd name="connsiteY17" fmla="*/ 2582029 h 2588607"/>
                <a:gd name="connsiteX18" fmla="*/ 200642 w 407862"/>
                <a:gd name="connsiteY18" fmla="*/ 2572161 h 2588607"/>
                <a:gd name="connsiteX19" fmla="*/ 184196 w 407862"/>
                <a:gd name="connsiteY19" fmla="*/ 2552426 h 2588607"/>
                <a:gd name="connsiteX20" fmla="*/ 154593 w 407862"/>
                <a:gd name="connsiteY20" fmla="*/ 2493220 h 2588607"/>
                <a:gd name="connsiteX21" fmla="*/ 131568 w 407862"/>
                <a:gd name="connsiteY21" fmla="*/ 2437304 h 2588607"/>
                <a:gd name="connsiteX22" fmla="*/ 115122 w 407862"/>
                <a:gd name="connsiteY22" fmla="*/ 2378098 h 2588607"/>
                <a:gd name="connsiteX23" fmla="*/ 101965 w 407862"/>
                <a:gd name="connsiteY23" fmla="*/ 2309025 h 2588607"/>
                <a:gd name="connsiteX24" fmla="*/ 92098 w 407862"/>
                <a:gd name="connsiteY24" fmla="*/ 2266265 h 2588607"/>
                <a:gd name="connsiteX25" fmla="*/ 101965 w 407862"/>
                <a:gd name="connsiteY25" fmla="*/ 2207059 h 2588607"/>
                <a:gd name="connsiteX26" fmla="*/ 124990 w 407862"/>
                <a:gd name="connsiteY26" fmla="*/ 2065623 h 2588607"/>
                <a:gd name="connsiteX27" fmla="*/ 138147 w 407862"/>
                <a:gd name="connsiteY27" fmla="*/ 1963658 h 2588607"/>
                <a:gd name="connsiteX28" fmla="*/ 154593 w 407862"/>
                <a:gd name="connsiteY28" fmla="*/ 1848535 h 2588607"/>
                <a:gd name="connsiteX29" fmla="*/ 161171 w 407862"/>
                <a:gd name="connsiteY29" fmla="*/ 1789330 h 2588607"/>
                <a:gd name="connsiteX30" fmla="*/ 167750 w 407862"/>
                <a:gd name="connsiteY30" fmla="*/ 1664340 h 2588607"/>
                <a:gd name="connsiteX31" fmla="*/ 177617 w 407862"/>
                <a:gd name="connsiteY31" fmla="*/ 1493301 h 2588607"/>
                <a:gd name="connsiteX32" fmla="*/ 180906 w 407862"/>
                <a:gd name="connsiteY32" fmla="*/ 1338708 h 2588607"/>
                <a:gd name="connsiteX33" fmla="*/ 184196 w 407862"/>
                <a:gd name="connsiteY33" fmla="*/ 1200561 h 2588607"/>
                <a:gd name="connsiteX34" fmla="*/ 184196 w 407862"/>
                <a:gd name="connsiteY34" fmla="*/ 1092017 h 2588607"/>
                <a:gd name="connsiteX35" fmla="*/ 180906 w 407862"/>
                <a:gd name="connsiteY35" fmla="*/ 960449 h 2588607"/>
                <a:gd name="connsiteX36" fmla="*/ 177617 w 407862"/>
                <a:gd name="connsiteY36" fmla="*/ 822302 h 2588607"/>
                <a:gd name="connsiteX37" fmla="*/ 174328 w 407862"/>
                <a:gd name="connsiteY37" fmla="*/ 710469 h 2588607"/>
                <a:gd name="connsiteX38" fmla="*/ 167750 w 407862"/>
                <a:gd name="connsiteY38" fmla="*/ 624950 h 2588607"/>
                <a:gd name="connsiteX39" fmla="*/ 161171 w 407862"/>
                <a:gd name="connsiteY39" fmla="*/ 503249 h 2588607"/>
                <a:gd name="connsiteX40" fmla="*/ 157882 w 407862"/>
                <a:gd name="connsiteY40" fmla="*/ 447333 h 2588607"/>
                <a:gd name="connsiteX41" fmla="*/ 148014 w 407862"/>
                <a:gd name="connsiteY41" fmla="*/ 371681 h 2588607"/>
                <a:gd name="connsiteX42" fmla="*/ 134857 w 407862"/>
                <a:gd name="connsiteY42" fmla="*/ 312475 h 2588607"/>
                <a:gd name="connsiteX43" fmla="*/ 124990 w 407862"/>
                <a:gd name="connsiteY43" fmla="*/ 276294 h 2588607"/>
                <a:gd name="connsiteX44" fmla="*/ 108544 w 407862"/>
                <a:gd name="connsiteY44" fmla="*/ 220377 h 2588607"/>
                <a:gd name="connsiteX45" fmla="*/ 88809 w 407862"/>
                <a:gd name="connsiteY45" fmla="*/ 174328 h 2588607"/>
                <a:gd name="connsiteX46" fmla="*/ 65784 w 407862"/>
                <a:gd name="connsiteY46" fmla="*/ 128279 h 2588607"/>
                <a:gd name="connsiteX47" fmla="*/ 42760 w 407862"/>
                <a:gd name="connsiteY47" fmla="*/ 95387 h 2588607"/>
                <a:gd name="connsiteX48" fmla="*/ 26314 w 407862"/>
                <a:gd name="connsiteY48" fmla="*/ 72363 h 2588607"/>
                <a:gd name="connsiteX49" fmla="*/ 9868 w 407862"/>
                <a:gd name="connsiteY49" fmla="*/ 52627 h 2588607"/>
                <a:gd name="connsiteX50" fmla="*/ 3289 w 407862"/>
                <a:gd name="connsiteY50" fmla="*/ 42760 h 2588607"/>
                <a:gd name="connsiteX51" fmla="*/ 0 w 407862"/>
                <a:gd name="connsiteY51" fmla="*/ 29603 h 2588607"/>
                <a:gd name="connsiteX52" fmla="*/ 0 w 407862"/>
                <a:gd name="connsiteY52" fmla="*/ 16446 h 2588607"/>
                <a:gd name="connsiteX53" fmla="*/ 3289 w 407862"/>
                <a:gd name="connsiteY53" fmla="*/ 6579 h 2588607"/>
                <a:gd name="connsiteX54" fmla="*/ 13157 w 407862"/>
                <a:gd name="connsiteY54" fmla="*/ 0 h 2588607"/>
                <a:gd name="connsiteX55" fmla="*/ 52627 w 407862"/>
                <a:gd name="connsiteY55" fmla="*/ 6579 h 2588607"/>
                <a:gd name="connsiteX56" fmla="*/ 226955 w 407862"/>
                <a:gd name="connsiteY56" fmla="*/ 52627 h 2588607"/>
                <a:gd name="connsiteX57" fmla="*/ 378259 w 407862"/>
                <a:gd name="connsiteY57" fmla="*/ 95387 h 2588607"/>
                <a:gd name="connsiteX58" fmla="*/ 407862 w 407862"/>
                <a:gd name="connsiteY58" fmla="*/ 249980 h 2588607"/>
                <a:gd name="connsiteX59" fmla="*/ 407862 w 407862"/>
                <a:gd name="connsiteY59" fmla="*/ 447333 h 2588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07862" h="2588607">
                  <a:moveTo>
                    <a:pt x="407862" y="447333"/>
                  </a:moveTo>
                  <a:lnTo>
                    <a:pt x="407862" y="753229"/>
                  </a:lnTo>
                  <a:lnTo>
                    <a:pt x="407862" y="976895"/>
                  </a:lnTo>
                  <a:cubicBezTo>
                    <a:pt x="406766" y="1019655"/>
                    <a:pt x="405669" y="1062414"/>
                    <a:pt x="404573" y="1105174"/>
                  </a:cubicBezTo>
                  <a:lnTo>
                    <a:pt x="404573" y="1282792"/>
                  </a:lnTo>
                  <a:lnTo>
                    <a:pt x="394705" y="1480144"/>
                  </a:lnTo>
                  <a:lnTo>
                    <a:pt x="381548" y="1746570"/>
                  </a:lnTo>
                  <a:lnTo>
                    <a:pt x="368391" y="2019574"/>
                  </a:lnTo>
                  <a:lnTo>
                    <a:pt x="361813" y="2170878"/>
                  </a:lnTo>
                  <a:lnTo>
                    <a:pt x="361813" y="2332049"/>
                  </a:lnTo>
                  <a:lnTo>
                    <a:pt x="355234" y="2391255"/>
                  </a:lnTo>
                  <a:lnTo>
                    <a:pt x="338788" y="2470196"/>
                  </a:lnTo>
                  <a:lnTo>
                    <a:pt x="319053" y="2529402"/>
                  </a:lnTo>
                  <a:lnTo>
                    <a:pt x="302607" y="2565583"/>
                  </a:lnTo>
                  <a:lnTo>
                    <a:pt x="282872" y="2582029"/>
                  </a:lnTo>
                  <a:lnTo>
                    <a:pt x="259847" y="2588607"/>
                  </a:lnTo>
                  <a:lnTo>
                    <a:pt x="246691" y="2588607"/>
                  </a:lnTo>
                  <a:lnTo>
                    <a:pt x="220377" y="2582029"/>
                  </a:lnTo>
                  <a:lnTo>
                    <a:pt x="200642" y="2572161"/>
                  </a:lnTo>
                  <a:lnTo>
                    <a:pt x="184196" y="2552426"/>
                  </a:lnTo>
                  <a:lnTo>
                    <a:pt x="154593" y="2493220"/>
                  </a:lnTo>
                  <a:lnTo>
                    <a:pt x="131568" y="2437304"/>
                  </a:lnTo>
                  <a:lnTo>
                    <a:pt x="115122" y="2378098"/>
                  </a:lnTo>
                  <a:lnTo>
                    <a:pt x="101965" y="2309025"/>
                  </a:lnTo>
                  <a:lnTo>
                    <a:pt x="92098" y="2266265"/>
                  </a:lnTo>
                  <a:lnTo>
                    <a:pt x="101965" y="2207059"/>
                  </a:lnTo>
                  <a:lnTo>
                    <a:pt x="124990" y="2065623"/>
                  </a:lnTo>
                  <a:lnTo>
                    <a:pt x="138147" y="1963658"/>
                  </a:lnTo>
                  <a:lnTo>
                    <a:pt x="154593" y="1848535"/>
                  </a:lnTo>
                  <a:lnTo>
                    <a:pt x="161171" y="1789330"/>
                  </a:lnTo>
                  <a:lnTo>
                    <a:pt x="167750" y="1664340"/>
                  </a:lnTo>
                  <a:lnTo>
                    <a:pt x="177617" y="1493301"/>
                  </a:lnTo>
                  <a:cubicBezTo>
                    <a:pt x="178713" y="1441770"/>
                    <a:pt x="179810" y="1390239"/>
                    <a:pt x="180906" y="1338708"/>
                  </a:cubicBezTo>
                  <a:cubicBezTo>
                    <a:pt x="182003" y="1292659"/>
                    <a:pt x="183099" y="1246610"/>
                    <a:pt x="184196" y="1200561"/>
                  </a:cubicBezTo>
                  <a:lnTo>
                    <a:pt x="184196" y="1092017"/>
                  </a:lnTo>
                  <a:cubicBezTo>
                    <a:pt x="183099" y="1048161"/>
                    <a:pt x="182003" y="1004305"/>
                    <a:pt x="180906" y="960449"/>
                  </a:cubicBezTo>
                  <a:cubicBezTo>
                    <a:pt x="179810" y="914400"/>
                    <a:pt x="178713" y="868351"/>
                    <a:pt x="177617" y="822302"/>
                  </a:cubicBezTo>
                  <a:cubicBezTo>
                    <a:pt x="176521" y="785024"/>
                    <a:pt x="175424" y="747747"/>
                    <a:pt x="174328" y="710469"/>
                  </a:cubicBezTo>
                  <a:lnTo>
                    <a:pt x="167750" y="624950"/>
                  </a:lnTo>
                  <a:lnTo>
                    <a:pt x="161171" y="503249"/>
                  </a:lnTo>
                  <a:lnTo>
                    <a:pt x="157882" y="447333"/>
                  </a:lnTo>
                  <a:lnTo>
                    <a:pt x="148014" y="371681"/>
                  </a:lnTo>
                  <a:lnTo>
                    <a:pt x="134857" y="312475"/>
                  </a:lnTo>
                  <a:lnTo>
                    <a:pt x="124990" y="276294"/>
                  </a:lnTo>
                  <a:lnTo>
                    <a:pt x="108544" y="220377"/>
                  </a:lnTo>
                  <a:lnTo>
                    <a:pt x="88809" y="174328"/>
                  </a:lnTo>
                  <a:lnTo>
                    <a:pt x="65784" y="128279"/>
                  </a:lnTo>
                  <a:lnTo>
                    <a:pt x="42760" y="95387"/>
                  </a:lnTo>
                  <a:lnTo>
                    <a:pt x="26314" y="72363"/>
                  </a:lnTo>
                  <a:lnTo>
                    <a:pt x="9868" y="52627"/>
                  </a:lnTo>
                  <a:lnTo>
                    <a:pt x="3289" y="42760"/>
                  </a:lnTo>
                  <a:lnTo>
                    <a:pt x="0" y="29603"/>
                  </a:lnTo>
                  <a:lnTo>
                    <a:pt x="0" y="16446"/>
                  </a:lnTo>
                  <a:lnTo>
                    <a:pt x="3289" y="6579"/>
                  </a:lnTo>
                  <a:lnTo>
                    <a:pt x="13157" y="0"/>
                  </a:lnTo>
                  <a:lnTo>
                    <a:pt x="52627" y="6579"/>
                  </a:lnTo>
                  <a:lnTo>
                    <a:pt x="226955" y="52627"/>
                  </a:lnTo>
                  <a:lnTo>
                    <a:pt x="378259" y="95387"/>
                  </a:lnTo>
                  <a:lnTo>
                    <a:pt x="407862" y="249980"/>
                  </a:lnTo>
                  <a:lnTo>
                    <a:pt x="407862" y="4473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5" name="フリーフォーム 104">
              <a:extLst>
                <a:ext uri="{FF2B5EF4-FFF2-40B4-BE49-F238E27FC236}">
                  <a16:creationId xmlns:a16="http://schemas.microsoft.com/office/drawing/2014/main" id="{7E826F5B-84C7-4EF3-90FC-3D356485C23B}"/>
                </a:ext>
              </a:extLst>
            </p:cNvPr>
            <p:cNvSpPr/>
            <p:nvPr/>
          </p:nvSpPr>
          <p:spPr>
            <a:xfrm>
              <a:off x="2862263" y="2154238"/>
              <a:ext cx="1243012" cy="2571750"/>
            </a:xfrm>
            <a:custGeom>
              <a:avLst/>
              <a:gdLst>
                <a:gd name="connsiteX0" fmla="*/ 628238 w 1243320"/>
                <a:gd name="connsiteY0" fmla="*/ 233533 h 2572161"/>
                <a:gd name="connsiteX1" fmla="*/ 404572 w 1243320"/>
                <a:gd name="connsiteY1" fmla="*/ 266426 h 2572161"/>
                <a:gd name="connsiteX2" fmla="*/ 236823 w 1243320"/>
                <a:gd name="connsiteY2" fmla="*/ 292739 h 2572161"/>
                <a:gd name="connsiteX3" fmla="*/ 52627 w 1243320"/>
                <a:gd name="connsiteY3" fmla="*/ 322342 h 2572161"/>
                <a:gd name="connsiteX4" fmla="*/ 26313 w 1243320"/>
                <a:gd name="connsiteY4" fmla="*/ 322342 h 2572161"/>
                <a:gd name="connsiteX5" fmla="*/ 0 w 1243320"/>
                <a:gd name="connsiteY5" fmla="*/ 118411 h 2572161"/>
                <a:gd name="connsiteX6" fmla="*/ 75651 w 1243320"/>
                <a:gd name="connsiteY6" fmla="*/ 134857 h 2572161"/>
                <a:gd name="connsiteX7" fmla="*/ 148014 w 1243320"/>
                <a:gd name="connsiteY7" fmla="*/ 134857 h 2572161"/>
                <a:gd name="connsiteX8" fmla="*/ 246690 w 1243320"/>
                <a:gd name="connsiteY8" fmla="*/ 134857 h 2572161"/>
                <a:gd name="connsiteX9" fmla="*/ 355234 w 1243320"/>
                <a:gd name="connsiteY9" fmla="*/ 128279 h 2572161"/>
                <a:gd name="connsiteX10" fmla="*/ 480224 w 1243320"/>
                <a:gd name="connsiteY10" fmla="*/ 115122 h 2572161"/>
                <a:gd name="connsiteX11" fmla="*/ 555876 w 1243320"/>
                <a:gd name="connsiteY11" fmla="*/ 105254 h 2572161"/>
                <a:gd name="connsiteX12" fmla="*/ 641395 w 1243320"/>
                <a:gd name="connsiteY12" fmla="*/ 88808 h 2572161"/>
                <a:gd name="connsiteX13" fmla="*/ 700601 w 1243320"/>
                <a:gd name="connsiteY13" fmla="*/ 75651 h 2572161"/>
                <a:gd name="connsiteX14" fmla="*/ 736782 w 1243320"/>
                <a:gd name="connsiteY14" fmla="*/ 62495 h 2572161"/>
                <a:gd name="connsiteX15" fmla="*/ 786120 w 1243320"/>
                <a:gd name="connsiteY15" fmla="*/ 39470 h 2572161"/>
                <a:gd name="connsiteX16" fmla="*/ 842037 w 1243320"/>
                <a:gd name="connsiteY16" fmla="*/ 16446 h 2572161"/>
                <a:gd name="connsiteX17" fmla="*/ 888086 w 1243320"/>
                <a:gd name="connsiteY17" fmla="*/ 3289 h 2572161"/>
                <a:gd name="connsiteX18" fmla="*/ 920978 w 1243320"/>
                <a:gd name="connsiteY18" fmla="*/ 0 h 2572161"/>
                <a:gd name="connsiteX19" fmla="*/ 937424 w 1243320"/>
                <a:gd name="connsiteY19" fmla="*/ 0 h 2572161"/>
                <a:gd name="connsiteX20" fmla="*/ 963738 w 1243320"/>
                <a:gd name="connsiteY20" fmla="*/ 13156 h 2572161"/>
                <a:gd name="connsiteX21" fmla="*/ 1052546 w 1243320"/>
                <a:gd name="connsiteY21" fmla="*/ 65784 h 2572161"/>
                <a:gd name="connsiteX22" fmla="*/ 1131487 w 1243320"/>
                <a:gd name="connsiteY22" fmla="*/ 111833 h 2572161"/>
                <a:gd name="connsiteX23" fmla="*/ 1177536 w 1243320"/>
                <a:gd name="connsiteY23" fmla="*/ 138146 h 2572161"/>
                <a:gd name="connsiteX24" fmla="*/ 1203850 w 1243320"/>
                <a:gd name="connsiteY24" fmla="*/ 157882 h 2572161"/>
                <a:gd name="connsiteX25" fmla="*/ 1220296 w 1243320"/>
                <a:gd name="connsiteY25" fmla="*/ 174328 h 2572161"/>
                <a:gd name="connsiteX26" fmla="*/ 1230164 w 1243320"/>
                <a:gd name="connsiteY26" fmla="*/ 190774 h 2572161"/>
                <a:gd name="connsiteX27" fmla="*/ 1240031 w 1243320"/>
                <a:gd name="connsiteY27" fmla="*/ 210509 h 2572161"/>
                <a:gd name="connsiteX28" fmla="*/ 1243320 w 1243320"/>
                <a:gd name="connsiteY28" fmla="*/ 226955 h 2572161"/>
                <a:gd name="connsiteX29" fmla="*/ 1243320 w 1243320"/>
                <a:gd name="connsiteY29" fmla="*/ 243401 h 2572161"/>
                <a:gd name="connsiteX30" fmla="*/ 1236742 w 1243320"/>
                <a:gd name="connsiteY30" fmla="*/ 273004 h 2572161"/>
                <a:gd name="connsiteX31" fmla="*/ 1223585 w 1243320"/>
                <a:gd name="connsiteY31" fmla="*/ 296028 h 2572161"/>
                <a:gd name="connsiteX32" fmla="*/ 1203850 w 1243320"/>
                <a:gd name="connsiteY32" fmla="*/ 322342 h 2572161"/>
                <a:gd name="connsiteX33" fmla="*/ 1190693 w 1243320"/>
                <a:gd name="connsiteY33" fmla="*/ 342077 h 2572161"/>
                <a:gd name="connsiteX34" fmla="*/ 1177536 w 1243320"/>
                <a:gd name="connsiteY34" fmla="*/ 374969 h 2572161"/>
                <a:gd name="connsiteX35" fmla="*/ 1170958 w 1243320"/>
                <a:gd name="connsiteY35" fmla="*/ 411151 h 2572161"/>
                <a:gd name="connsiteX36" fmla="*/ 1164379 w 1243320"/>
                <a:gd name="connsiteY36" fmla="*/ 615082 h 2572161"/>
                <a:gd name="connsiteX37" fmla="*/ 1154512 w 1243320"/>
                <a:gd name="connsiteY37" fmla="*/ 845326 h 2572161"/>
                <a:gd name="connsiteX38" fmla="*/ 1147933 w 1243320"/>
                <a:gd name="connsiteY38" fmla="*/ 1065703 h 2572161"/>
                <a:gd name="connsiteX39" fmla="*/ 1134776 w 1243320"/>
                <a:gd name="connsiteY39" fmla="*/ 1437384 h 2572161"/>
                <a:gd name="connsiteX40" fmla="*/ 1121620 w 1243320"/>
                <a:gd name="connsiteY40" fmla="*/ 1845246 h 2572161"/>
                <a:gd name="connsiteX41" fmla="*/ 1111752 w 1243320"/>
                <a:gd name="connsiteY41" fmla="*/ 2147853 h 2572161"/>
                <a:gd name="connsiteX42" fmla="*/ 1105174 w 1243320"/>
                <a:gd name="connsiteY42" fmla="*/ 2341916 h 2572161"/>
                <a:gd name="connsiteX43" fmla="*/ 1105174 w 1243320"/>
                <a:gd name="connsiteY43" fmla="*/ 2391254 h 2572161"/>
                <a:gd name="connsiteX44" fmla="*/ 1088728 w 1243320"/>
                <a:gd name="connsiteY44" fmla="*/ 2443882 h 2572161"/>
                <a:gd name="connsiteX45" fmla="*/ 1065703 w 1243320"/>
                <a:gd name="connsiteY45" fmla="*/ 2529401 h 2572161"/>
                <a:gd name="connsiteX46" fmla="*/ 1059125 w 1243320"/>
                <a:gd name="connsiteY46" fmla="*/ 2545847 h 2572161"/>
                <a:gd name="connsiteX47" fmla="*/ 1042679 w 1243320"/>
                <a:gd name="connsiteY47" fmla="*/ 2555715 h 2572161"/>
                <a:gd name="connsiteX48" fmla="*/ 1013076 w 1243320"/>
                <a:gd name="connsiteY48" fmla="*/ 2565582 h 2572161"/>
                <a:gd name="connsiteX49" fmla="*/ 986762 w 1243320"/>
                <a:gd name="connsiteY49" fmla="*/ 2572161 h 2572161"/>
                <a:gd name="connsiteX50" fmla="*/ 973605 w 1243320"/>
                <a:gd name="connsiteY50" fmla="*/ 2572161 h 2572161"/>
                <a:gd name="connsiteX51" fmla="*/ 953870 w 1243320"/>
                <a:gd name="connsiteY51" fmla="*/ 2568872 h 2572161"/>
                <a:gd name="connsiteX52" fmla="*/ 930846 w 1243320"/>
                <a:gd name="connsiteY52" fmla="*/ 2555715 h 2572161"/>
                <a:gd name="connsiteX53" fmla="*/ 917689 w 1243320"/>
                <a:gd name="connsiteY53" fmla="*/ 2542558 h 2572161"/>
                <a:gd name="connsiteX54" fmla="*/ 901243 w 1243320"/>
                <a:gd name="connsiteY54" fmla="*/ 2519533 h 2572161"/>
                <a:gd name="connsiteX55" fmla="*/ 884797 w 1243320"/>
                <a:gd name="connsiteY55" fmla="*/ 2483352 h 2572161"/>
                <a:gd name="connsiteX56" fmla="*/ 874929 w 1243320"/>
                <a:gd name="connsiteY56" fmla="*/ 2450460 h 2572161"/>
                <a:gd name="connsiteX57" fmla="*/ 865061 w 1243320"/>
                <a:gd name="connsiteY57" fmla="*/ 2414279 h 2572161"/>
                <a:gd name="connsiteX58" fmla="*/ 858483 w 1243320"/>
                <a:gd name="connsiteY58" fmla="*/ 2358362 h 2572161"/>
                <a:gd name="connsiteX59" fmla="*/ 855194 w 1243320"/>
                <a:gd name="connsiteY59" fmla="*/ 2292578 h 2572161"/>
                <a:gd name="connsiteX60" fmla="*/ 855194 w 1243320"/>
                <a:gd name="connsiteY60" fmla="*/ 2256397 h 2572161"/>
                <a:gd name="connsiteX61" fmla="*/ 878218 w 1243320"/>
                <a:gd name="connsiteY61" fmla="*/ 2098515 h 2572161"/>
                <a:gd name="connsiteX62" fmla="*/ 878218 w 1243320"/>
                <a:gd name="connsiteY62" fmla="*/ 1973525 h 2572161"/>
                <a:gd name="connsiteX63" fmla="*/ 878218 w 1243320"/>
                <a:gd name="connsiteY63" fmla="*/ 1739991 h 2572161"/>
                <a:gd name="connsiteX64" fmla="*/ 878218 w 1243320"/>
                <a:gd name="connsiteY64" fmla="*/ 1582109 h 2572161"/>
                <a:gd name="connsiteX65" fmla="*/ 878218 w 1243320"/>
                <a:gd name="connsiteY65" fmla="*/ 1430805 h 2572161"/>
                <a:gd name="connsiteX66" fmla="*/ 878218 w 1243320"/>
                <a:gd name="connsiteY66" fmla="*/ 1161090 h 2572161"/>
                <a:gd name="connsiteX67" fmla="*/ 878218 w 1243320"/>
                <a:gd name="connsiteY67" fmla="*/ 983473 h 2572161"/>
                <a:gd name="connsiteX68" fmla="*/ 888086 w 1243320"/>
                <a:gd name="connsiteY68" fmla="*/ 776253 h 2572161"/>
                <a:gd name="connsiteX69" fmla="*/ 891375 w 1243320"/>
                <a:gd name="connsiteY69" fmla="*/ 634817 h 2572161"/>
                <a:gd name="connsiteX70" fmla="*/ 897953 w 1243320"/>
                <a:gd name="connsiteY70" fmla="*/ 404572 h 2572161"/>
                <a:gd name="connsiteX71" fmla="*/ 901243 w 1243320"/>
                <a:gd name="connsiteY71" fmla="*/ 305896 h 2572161"/>
                <a:gd name="connsiteX72" fmla="*/ 901243 w 1243320"/>
                <a:gd name="connsiteY72" fmla="*/ 276293 h 2572161"/>
                <a:gd name="connsiteX73" fmla="*/ 897953 w 1243320"/>
                <a:gd name="connsiteY73" fmla="*/ 253269 h 2572161"/>
                <a:gd name="connsiteX74" fmla="*/ 888086 w 1243320"/>
                <a:gd name="connsiteY74" fmla="*/ 233533 h 2572161"/>
                <a:gd name="connsiteX75" fmla="*/ 874929 w 1243320"/>
                <a:gd name="connsiteY75" fmla="*/ 220377 h 2572161"/>
                <a:gd name="connsiteX76" fmla="*/ 845326 w 1243320"/>
                <a:gd name="connsiteY76" fmla="*/ 207220 h 2572161"/>
                <a:gd name="connsiteX77" fmla="*/ 825591 w 1243320"/>
                <a:gd name="connsiteY77" fmla="*/ 203931 h 2572161"/>
                <a:gd name="connsiteX78" fmla="*/ 763096 w 1243320"/>
                <a:gd name="connsiteY78" fmla="*/ 210509 h 2572161"/>
                <a:gd name="connsiteX79" fmla="*/ 628238 w 1243320"/>
                <a:gd name="connsiteY79" fmla="*/ 233533 h 2572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243320" h="2572161">
                  <a:moveTo>
                    <a:pt x="628238" y="233533"/>
                  </a:moveTo>
                  <a:lnTo>
                    <a:pt x="404572" y="266426"/>
                  </a:lnTo>
                  <a:lnTo>
                    <a:pt x="236823" y="292739"/>
                  </a:lnTo>
                  <a:lnTo>
                    <a:pt x="52627" y="322342"/>
                  </a:lnTo>
                  <a:lnTo>
                    <a:pt x="26313" y="322342"/>
                  </a:lnTo>
                  <a:lnTo>
                    <a:pt x="0" y="118411"/>
                  </a:lnTo>
                  <a:lnTo>
                    <a:pt x="75651" y="134857"/>
                  </a:lnTo>
                  <a:lnTo>
                    <a:pt x="148014" y="134857"/>
                  </a:lnTo>
                  <a:lnTo>
                    <a:pt x="246690" y="134857"/>
                  </a:lnTo>
                  <a:lnTo>
                    <a:pt x="355234" y="128279"/>
                  </a:lnTo>
                  <a:lnTo>
                    <a:pt x="480224" y="115122"/>
                  </a:lnTo>
                  <a:lnTo>
                    <a:pt x="555876" y="105254"/>
                  </a:lnTo>
                  <a:lnTo>
                    <a:pt x="641395" y="88808"/>
                  </a:lnTo>
                  <a:lnTo>
                    <a:pt x="700601" y="75651"/>
                  </a:lnTo>
                  <a:lnTo>
                    <a:pt x="736782" y="62495"/>
                  </a:lnTo>
                  <a:lnTo>
                    <a:pt x="786120" y="39470"/>
                  </a:lnTo>
                  <a:lnTo>
                    <a:pt x="842037" y="16446"/>
                  </a:lnTo>
                  <a:lnTo>
                    <a:pt x="888086" y="3289"/>
                  </a:lnTo>
                  <a:lnTo>
                    <a:pt x="920978" y="0"/>
                  </a:lnTo>
                  <a:lnTo>
                    <a:pt x="937424" y="0"/>
                  </a:lnTo>
                  <a:lnTo>
                    <a:pt x="963738" y="13156"/>
                  </a:lnTo>
                  <a:lnTo>
                    <a:pt x="1052546" y="65784"/>
                  </a:lnTo>
                  <a:lnTo>
                    <a:pt x="1131487" y="111833"/>
                  </a:lnTo>
                  <a:lnTo>
                    <a:pt x="1177536" y="138146"/>
                  </a:lnTo>
                  <a:lnTo>
                    <a:pt x="1203850" y="157882"/>
                  </a:lnTo>
                  <a:lnTo>
                    <a:pt x="1220296" y="174328"/>
                  </a:lnTo>
                  <a:lnTo>
                    <a:pt x="1230164" y="190774"/>
                  </a:lnTo>
                  <a:lnTo>
                    <a:pt x="1240031" y="210509"/>
                  </a:lnTo>
                  <a:lnTo>
                    <a:pt x="1243320" y="226955"/>
                  </a:lnTo>
                  <a:lnTo>
                    <a:pt x="1243320" y="243401"/>
                  </a:lnTo>
                  <a:lnTo>
                    <a:pt x="1236742" y="273004"/>
                  </a:lnTo>
                  <a:lnTo>
                    <a:pt x="1223585" y="296028"/>
                  </a:lnTo>
                  <a:lnTo>
                    <a:pt x="1203850" y="322342"/>
                  </a:lnTo>
                  <a:lnTo>
                    <a:pt x="1190693" y="342077"/>
                  </a:lnTo>
                  <a:lnTo>
                    <a:pt x="1177536" y="374969"/>
                  </a:lnTo>
                  <a:lnTo>
                    <a:pt x="1170958" y="411151"/>
                  </a:lnTo>
                  <a:lnTo>
                    <a:pt x="1164379" y="615082"/>
                  </a:lnTo>
                  <a:lnTo>
                    <a:pt x="1154512" y="845326"/>
                  </a:lnTo>
                  <a:lnTo>
                    <a:pt x="1147933" y="1065703"/>
                  </a:lnTo>
                  <a:lnTo>
                    <a:pt x="1134776" y="1437384"/>
                  </a:lnTo>
                  <a:lnTo>
                    <a:pt x="1121620" y="1845246"/>
                  </a:lnTo>
                  <a:lnTo>
                    <a:pt x="1111752" y="2147853"/>
                  </a:lnTo>
                  <a:lnTo>
                    <a:pt x="1105174" y="2341916"/>
                  </a:lnTo>
                  <a:lnTo>
                    <a:pt x="1105174" y="2391254"/>
                  </a:lnTo>
                  <a:lnTo>
                    <a:pt x="1088728" y="2443882"/>
                  </a:lnTo>
                  <a:lnTo>
                    <a:pt x="1065703" y="2529401"/>
                  </a:lnTo>
                  <a:lnTo>
                    <a:pt x="1059125" y="2545847"/>
                  </a:lnTo>
                  <a:lnTo>
                    <a:pt x="1042679" y="2555715"/>
                  </a:lnTo>
                  <a:lnTo>
                    <a:pt x="1013076" y="2565582"/>
                  </a:lnTo>
                  <a:lnTo>
                    <a:pt x="986762" y="2572161"/>
                  </a:lnTo>
                  <a:lnTo>
                    <a:pt x="973605" y="2572161"/>
                  </a:lnTo>
                  <a:lnTo>
                    <a:pt x="953870" y="2568872"/>
                  </a:lnTo>
                  <a:lnTo>
                    <a:pt x="930846" y="2555715"/>
                  </a:lnTo>
                  <a:lnTo>
                    <a:pt x="917689" y="2542558"/>
                  </a:lnTo>
                  <a:lnTo>
                    <a:pt x="901243" y="2519533"/>
                  </a:lnTo>
                  <a:lnTo>
                    <a:pt x="884797" y="2483352"/>
                  </a:lnTo>
                  <a:lnTo>
                    <a:pt x="874929" y="2450460"/>
                  </a:lnTo>
                  <a:lnTo>
                    <a:pt x="865061" y="2414279"/>
                  </a:lnTo>
                  <a:lnTo>
                    <a:pt x="858483" y="2358362"/>
                  </a:lnTo>
                  <a:lnTo>
                    <a:pt x="855194" y="2292578"/>
                  </a:lnTo>
                  <a:lnTo>
                    <a:pt x="855194" y="2256397"/>
                  </a:lnTo>
                  <a:lnTo>
                    <a:pt x="878218" y="2098515"/>
                  </a:lnTo>
                  <a:lnTo>
                    <a:pt x="878218" y="1973525"/>
                  </a:lnTo>
                  <a:lnTo>
                    <a:pt x="878218" y="1739991"/>
                  </a:lnTo>
                  <a:lnTo>
                    <a:pt x="878218" y="1582109"/>
                  </a:lnTo>
                  <a:lnTo>
                    <a:pt x="878218" y="1430805"/>
                  </a:lnTo>
                  <a:lnTo>
                    <a:pt x="878218" y="1161090"/>
                  </a:lnTo>
                  <a:lnTo>
                    <a:pt x="878218" y="983473"/>
                  </a:lnTo>
                  <a:lnTo>
                    <a:pt x="888086" y="776253"/>
                  </a:lnTo>
                  <a:cubicBezTo>
                    <a:pt x="889182" y="729108"/>
                    <a:pt x="890279" y="681962"/>
                    <a:pt x="891375" y="634817"/>
                  </a:cubicBezTo>
                  <a:lnTo>
                    <a:pt x="897953" y="404572"/>
                  </a:lnTo>
                  <a:lnTo>
                    <a:pt x="901243" y="305896"/>
                  </a:lnTo>
                  <a:lnTo>
                    <a:pt x="901243" y="276293"/>
                  </a:lnTo>
                  <a:lnTo>
                    <a:pt x="897953" y="253269"/>
                  </a:lnTo>
                  <a:lnTo>
                    <a:pt x="888086" y="233533"/>
                  </a:lnTo>
                  <a:lnTo>
                    <a:pt x="874929" y="220377"/>
                  </a:lnTo>
                  <a:lnTo>
                    <a:pt x="845326" y="207220"/>
                  </a:lnTo>
                  <a:lnTo>
                    <a:pt x="825591" y="203931"/>
                  </a:lnTo>
                  <a:lnTo>
                    <a:pt x="763096" y="210509"/>
                  </a:lnTo>
                  <a:lnTo>
                    <a:pt x="628238" y="2335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6" name="フリーフォーム 105">
              <a:extLst>
                <a:ext uri="{FF2B5EF4-FFF2-40B4-BE49-F238E27FC236}">
                  <a16:creationId xmlns:a16="http://schemas.microsoft.com/office/drawing/2014/main" id="{E6555AC5-9509-4A9D-B229-AF44A30AFCA7}"/>
                </a:ext>
              </a:extLst>
            </p:cNvPr>
            <p:cNvSpPr/>
            <p:nvPr/>
          </p:nvSpPr>
          <p:spPr>
            <a:xfrm>
              <a:off x="2897188" y="3152775"/>
              <a:ext cx="904875" cy="303213"/>
            </a:xfrm>
            <a:custGeom>
              <a:avLst/>
              <a:gdLst>
                <a:gd name="connsiteX0" fmla="*/ 745332 w 904875"/>
                <a:gd name="connsiteY0" fmla="*/ 23813 h 302419"/>
                <a:gd name="connsiteX1" fmla="*/ 492919 w 904875"/>
                <a:gd name="connsiteY1" fmla="*/ 59531 h 302419"/>
                <a:gd name="connsiteX2" fmla="*/ 278607 w 904875"/>
                <a:gd name="connsiteY2" fmla="*/ 88106 h 302419"/>
                <a:gd name="connsiteX3" fmla="*/ 0 w 904875"/>
                <a:gd name="connsiteY3" fmla="*/ 128588 h 302419"/>
                <a:gd name="connsiteX4" fmla="*/ 0 w 904875"/>
                <a:gd name="connsiteY4" fmla="*/ 302419 h 302419"/>
                <a:gd name="connsiteX5" fmla="*/ 142875 w 904875"/>
                <a:gd name="connsiteY5" fmla="*/ 285750 h 302419"/>
                <a:gd name="connsiteX6" fmla="*/ 347663 w 904875"/>
                <a:gd name="connsiteY6" fmla="*/ 257175 h 302419"/>
                <a:gd name="connsiteX7" fmla="*/ 542925 w 904875"/>
                <a:gd name="connsiteY7" fmla="*/ 228600 h 302419"/>
                <a:gd name="connsiteX8" fmla="*/ 764382 w 904875"/>
                <a:gd name="connsiteY8" fmla="*/ 197644 h 302419"/>
                <a:gd name="connsiteX9" fmla="*/ 904875 w 904875"/>
                <a:gd name="connsiteY9" fmla="*/ 180975 h 302419"/>
                <a:gd name="connsiteX10" fmla="*/ 902494 w 904875"/>
                <a:gd name="connsiteY10" fmla="*/ 0 h 302419"/>
                <a:gd name="connsiteX11" fmla="*/ 745332 w 904875"/>
                <a:gd name="connsiteY11" fmla="*/ 23813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4875" h="302419">
                  <a:moveTo>
                    <a:pt x="745332" y="23813"/>
                  </a:moveTo>
                  <a:lnTo>
                    <a:pt x="492919" y="59531"/>
                  </a:lnTo>
                  <a:lnTo>
                    <a:pt x="278607" y="88106"/>
                  </a:lnTo>
                  <a:lnTo>
                    <a:pt x="0" y="128588"/>
                  </a:lnTo>
                  <a:lnTo>
                    <a:pt x="0" y="302419"/>
                  </a:lnTo>
                  <a:lnTo>
                    <a:pt x="142875" y="285750"/>
                  </a:lnTo>
                  <a:lnTo>
                    <a:pt x="347663" y="257175"/>
                  </a:lnTo>
                  <a:lnTo>
                    <a:pt x="542925" y="228600"/>
                  </a:lnTo>
                  <a:lnTo>
                    <a:pt x="764382" y="197644"/>
                  </a:lnTo>
                  <a:lnTo>
                    <a:pt x="904875" y="180975"/>
                  </a:lnTo>
                  <a:cubicBezTo>
                    <a:pt x="904081" y="120650"/>
                    <a:pt x="903288" y="60325"/>
                    <a:pt x="902494" y="0"/>
                  </a:cubicBezTo>
                  <a:lnTo>
                    <a:pt x="745332" y="238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7" name="フリーフォーム 106">
              <a:extLst>
                <a:ext uri="{FF2B5EF4-FFF2-40B4-BE49-F238E27FC236}">
                  <a16:creationId xmlns:a16="http://schemas.microsoft.com/office/drawing/2014/main" id="{6B94A29E-420C-4B9D-A053-730A6D2E18B7}"/>
                </a:ext>
              </a:extLst>
            </p:cNvPr>
            <p:cNvSpPr/>
            <p:nvPr/>
          </p:nvSpPr>
          <p:spPr>
            <a:xfrm>
              <a:off x="2852738" y="4221163"/>
              <a:ext cx="968375" cy="336550"/>
            </a:xfrm>
            <a:custGeom>
              <a:avLst/>
              <a:gdLst>
                <a:gd name="connsiteX0" fmla="*/ 661987 w 969168"/>
                <a:gd name="connsiteY0" fmla="*/ 47625 h 335757"/>
                <a:gd name="connsiteX1" fmla="*/ 809625 w 969168"/>
                <a:gd name="connsiteY1" fmla="*/ 23813 h 335757"/>
                <a:gd name="connsiteX2" fmla="*/ 969168 w 969168"/>
                <a:gd name="connsiteY2" fmla="*/ 0 h 335757"/>
                <a:gd name="connsiteX3" fmla="*/ 957262 w 969168"/>
                <a:gd name="connsiteY3" fmla="*/ 204788 h 335757"/>
                <a:gd name="connsiteX4" fmla="*/ 809625 w 969168"/>
                <a:gd name="connsiteY4" fmla="*/ 216694 h 335757"/>
                <a:gd name="connsiteX5" fmla="*/ 683418 w 969168"/>
                <a:gd name="connsiteY5" fmla="*/ 228600 h 335757"/>
                <a:gd name="connsiteX6" fmla="*/ 547687 w 969168"/>
                <a:gd name="connsiteY6" fmla="*/ 245269 h 335757"/>
                <a:gd name="connsiteX7" fmla="*/ 402431 w 969168"/>
                <a:gd name="connsiteY7" fmla="*/ 264319 h 335757"/>
                <a:gd name="connsiteX8" fmla="*/ 261937 w 969168"/>
                <a:gd name="connsiteY8" fmla="*/ 285750 h 335757"/>
                <a:gd name="connsiteX9" fmla="*/ 152400 w 969168"/>
                <a:gd name="connsiteY9" fmla="*/ 304800 h 335757"/>
                <a:gd name="connsiteX10" fmla="*/ 0 w 969168"/>
                <a:gd name="connsiteY10" fmla="*/ 335757 h 335757"/>
                <a:gd name="connsiteX11" fmla="*/ 0 w 969168"/>
                <a:gd name="connsiteY11" fmla="*/ 130969 h 335757"/>
                <a:gd name="connsiteX12" fmla="*/ 238125 w 969168"/>
                <a:gd name="connsiteY12" fmla="*/ 102394 h 335757"/>
                <a:gd name="connsiteX13" fmla="*/ 407193 w 969168"/>
                <a:gd name="connsiteY13" fmla="*/ 80963 h 335757"/>
                <a:gd name="connsiteX14" fmla="*/ 661987 w 969168"/>
                <a:gd name="connsiteY14" fmla="*/ 47625 h 33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9168" h="335757">
                  <a:moveTo>
                    <a:pt x="661987" y="47625"/>
                  </a:moveTo>
                  <a:lnTo>
                    <a:pt x="809625" y="23813"/>
                  </a:lnTo>
                  <a:lnTo>
                    <a:pt x="969168" y="0"/>
                  </a:lnTo>
                  <a:lnTo>
                    <a:pt x="957262" y="204788"/>
                  </a:lnTo>
                  <a:lnTo>
                    <a:pt x="809625" y="216694"/>
                  </a:lnTo>
                  <a:lnTo>
                    <a:pt x="683418" y="228600"/>
                  </a:lnTo>
                  <a:lnTo>
                    <a:pt x="547687" y="245269"/>
                  </a:lnTo>
                  <a:lnTo>
                    <a:pt x="402431" y="264319"/>
                  </a:lnTo>
                  <a:lnTo>
                    <a:pt x="261937" y="285750"/>
                  </a:lnTo>
                  <a:lnTo>
                    <a:pt x="152400" y="304800"/>
                  </a:lnTo>
                  <a:lnTo>
                    <a:pt x="0" y="335757"/>
                  </a:lnTo>
                  <a:lnTo>
                    <a:pt x="0" y="130969"/>
                  </a:lnTo>
                  <a:lnTo>
                    <a:pt x="238125" y="102394"/>
                  </a:lnTo>
                  <a:lnTo>
                    <a:pt x="407193" y="80963"/>
                  </a:lnTo>
                  <a:lnTo>
                    <a:pt x="661987" y="47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8" name="フリーフォーム 107">
              <a:extLst>
                <a:ext uri="{FF2B5EF4-FFF2-40B4-BE49-F238E27FC236}">
                  <a16:creationId xmlns:a16="http://schemas.microsoft.com/office/drawing/2014/main" id="{D85D9972-0D6E-4A93-A718-AA9F8CE865B0}"/>
                </a:ext>
              </a:extLst>
            </p:cNvPr>
            <p:cNvSpPr/>
            <p:nvPr/>
          </p:nvSpPr>
          <p:spPr>
            <a:xfrm>
              <a:off x="4376738" y="1484313"/>
              <a:ext cx="2014537" cy="741362"/>
            </a:xfrm>
            <a:custGeom>
              <a:avLst/>
              <a:gdLst>
                <a:gd name="connsiteX0" fmla="*/ 1671638 w 2014538"/>
                <a:gd name="connsiteY0" fmla="*/ 388144 h 740569"/>
                <a:gd name="connsiteX1" fmla="*/ 1512094 w 2014538"/>
                <a:gd name="connsiteY1" fmla="*/ 440532 h 740569"/>
                <a:gd name="connsiteX2" fmla="*/ 1421606 w 2014538"/>
                <a:gd name="connsiteY2" fmla="*/ 471488 h 740569"/>
                <a:gd name="connsiteX3" fmla="*/ 1309688 w 2014538"/>
                <a:gd name="connsiteY3" fmla="*/ 509588 h 740569"/>
                <a:gd name="connsiteX4" fmla="*/ 1190625 w 2014538"/>
                <a:gd name="connsiteY4" fmla="*/ 550069 h 740569"/>
                <a:gd name="connsiteX5" fmla="*/ 1059656 w 2014538"/>
                <a:gd name="connsiteY5" fmla="*/ 592932 h 740569"/>
                <a:gd name="connsiteX6" fmla="*/ 919163 w 2014538"/>
                <a:gd name="connsiteY6" fmla="*/ 638175 h 740569"/>
                <a:gd name="connsiteX7" fmla="*/ 795338 w 2014538"/>
                <a:gd name="connsiteY7" fmla="*/ 661988 h 740569"/>
                <a:gd name="connsiteX8" fmla="*/ 671513 w 2014538"/>
                <a:gd name="connsiteY8" fmla="*/ 685800 h 740569"/>
                <a:gd name="connsiteX9" fmla="*/ 557213 w 2014538"/>
                <a:gd name="connsiteY9" fmla="*/ 704850 h 740569"/>
                <a:gd name="connsiteX10" fmla="*/ 450056 w 2014538"/>
                <a:gd name="connsiteY10" fmla="*/ 719138 h 740569"/>
                <a:gd name="connsiteX11" fmla="*/ 381000 w 2014538"/>
                <a:gd name="connsiteY11" fmla="*/ 726282 h 740569"/>
                <a:gd name="connsiteX12" fmla="*/ 259556 w 2014538"/>
                <a:gd name="connsiteY12" fmla="*/ 735807 h 740569"/>
                <a:gd name="connsiteX13" fmla="*/ 102394 w 2014538"/>
                <a:gd name="connsiteY13" fmla="*/ 740569 h 740569"/>
                <a:gd name="connsiteX14" fmla="*/ 35719 w 2014538"/>
                <a:gd name="connsiteY14" fmla="*/ 740569 h 740569"/>
                <a:gd name="connsiteX15" fmla="*/ 14288 w 2014538"/>
                <a:gd name="connsiteY15" fmla="*/ 735807 h 740569"/>
                <a:gd name="connsiteX16" fmla="*/ 2381 w 2014538"/>
                <a:gd name="connsiteY16" fmla="*/ 726282 h 740569"/>
                <a:gd name="connsiteX17" fmla="*/ 0 w 2014538"/>
                <a:gd name="connsiteY17" fmla="*/ 716757 h 740569"/>
                <a:gd name="connsiteX18" fmla="*/ 7144 w 2014538"/>
                <a:gd name="connsiteY18" fmla="*/ 700088 h 740569"/>
                <a:gd name="connsiteX19" fmla="*/ 26194 w 2014538"/>
                <a:gd name="connsiteY19" fmla="*/ 681038 h 740569"/>
                <a:gd name="connsiteX20" fmla="*/ 50006 w 2014538"/>
                <a:gd name="connsiteY20" fmla="*/ 671513 h 740569"/>
                <a:gd name="connsiteX21" fmla="*/ 195263 w 2014538"/>
                <a:gd name="connsiteY21" fmla="*/ 642938 h 740569"/>
                <a:gd name="connsiteX22" fmla="*/ 419100 w 2014538"/>
                <a:gd name="connsiteY22" fmla="*/ 590550 h 740569"/>
                <a:gd name="connsiteX23" fmla="*/ 683419 w 2014538"/>
                <a:gd name="connsiteY23" fmla="*/ 516732 h 740569"/>
                <a:gd name="connsiteX24" fmla="*/ 883444 w 2014538"/>
                <a:gd name="connsiteY24" fmla="*/ 450057 h 740569"/>
                <a:gd name="connsiteX25" fmla="*/ 1078706 w 2014538"/>
                <a:gd name="connsiteY25" fmla="*/ 376238 h 740569"/>
                <a:gd name="connsiteX26" fmla="*/ 1214438 w 2014538"/>
                <a:gd name="connsiteY26" fmla="*/ 316707 h 740569"/>
                <a:gd name="connsiteX27" fmla="*/ 1347788 w 2014538"/>
                <a:gd name="connsiteY27" fmla="*/ 252413 h 740569"/>
                <a:gd name="connsiteX28" fmla="*/ 1459706 w 2014538"/>
                <a:gd name="connsiteY28" fmla="*/ 195263 h 740569"/>
                <a:gd name="connsiteX29" fmla="*/ 1481138 w 2014538"/>
                <a:gd name="connsiteY29" fmla="*/ 180975 h 740569"/>
                <a:gd name="connsiteX30" fmla="*/ 1493044 w 2014538"/>
                <a:gd name="connsiteY30" fmla="*/ 166688 h 740569"/>
                <a:gd name="connsiteX31" fmla="*/ 1502569 w 2014538"/>
                <a:gd name="connsiteY31" fmla="*/ 150019 h 740569"/>
                <a:gd name="connsiteX32" fmla="*/ 1504950 w 2014538"/>
                <a:gd name="connsiteY32" fmla="*/ 138113 h 740569"/>
                <a:gd name="connsiteX33" fmla="*/ 1504950 w 2014538"/>
                <a:gd name="connsiteY33" fmla="*/ 123825 h 740569"/>
                <a:gd name="connsiteX34" fmla="*/ 1497806 w 2014538"/>
                <a:gd name="connsiteY34" fmla="*/ 104775 h 740569"/>
                <a:gd name="connsiteX35" fmla="*/ 1481138 w 2014538"/>
                <a:gd name="connsiteY35" fmla="*/ 83344 h 740569"/>
                <a:gd name="connsiteX36" fmla="*/ 1454944 w 2014538"/>
                <a:gd name="connsiteY36" fmla="*/ 64294 h 740569"/>
                <a:gd name="connsiteX37" fmla="*/ 1440656 w 2014538"/>
                <a:gd name="connsiteY37" fmla="*/ 54769 h 740569"/>
                <a:gd name="connsiteX38" fmla="*/ 1431131 w 2014538"/>
                <a:gd name="connsiteY38" fmla="*/ 42863 h 740569"/>
                <a:gd name="connsiteX39" fmla="*/ 1428750 w 2014538"/>
                <a:gd name="connsiteY39" fmla="*/ 28575 h 740569"/>
                <a:gd name="connsiteX40" fmla="*/ 1433513 w 2014538"/>
                <a:gd name="connsiteY40" fmla="*/ 11907 h 740569"/>
                <a:gd name="connsiteX41" fmla="*/ 1440656 w 2014538"/>
                <a:gd name="connsiteY41" fmla="*/ 2382 h 740569"/>
                <a:gd name="connsiteX42" fmla="*/ 1450181 w 2014538"/>
                <a:gd name="connsiteY42" fmla="*/ 0 h 740569"/>
                <a:gd name="connsiteX43" fmla="*/ 1485900 w 2014538"/>
                <a:gd name="connsiteY43" fmla="*/ 7144 h 740569"/>
                <a:gd name="connsiteX44" fmla="*/ 1674019 w 2014538"/>
                <a:gd name="connsiteY44" fmla="*/ 83344 h 740569"/>
                <a:gd name="connsiteX45" fmla="*/ 1859756 w 2014538"/>
                <a:gd name="connsiteY45" fmla="*/ 152400 h 740569"/>
                <a:gd name="connsiteX46" fmla="*/ 1957388 w 2014538"/>
                <a:gd name="connsiteY46" fmla="*/ 188119 h 740569"/>
                <a:gd name="connsiteX47" fmla="*/ 1981200 w 2014538"/>
                <a:gd name="connsiteY47" fmla="*/ 204788 h 740569"/>
                <a:gd name="connsiteX48" fmla="*/ 2002631 w 2014538"/>
                <a:gd name="connsiteY48" fmla="*/ 223838 h 740569"/>
                <a:gd name="connsiteX49" fmla="*/ 2012156 w 2014538"/>
                <a:gd name="connsiteY49" fmla="*/ 238125 h 740569"/>
                <a:gd name="connsiteX50" fmla="*/ 2014538 w 2014538"/>
                <a:gd name="connsiteY50" fmla="*/ 250032 h 740569"/>
                <a:gd name="connsiteX51" fmla="*/ 2014538 w 2014538"/>
                <a:gd name="connsiteY51" fmla="*/ 264319 h 740569"/>
                <a:gd name="connsiteX52" fmla="*/ 2005013 w 2014538"/>
                <a:gd name="connsiteY52" fmla="*/ 276225 h 740569"/>
                <a:gd name="connsiteX53" fmla="*/ 1985963 w 2014538"/>
                <a:gd name="connsiteY53" fmla="*/ 285750 h 740569"/>
                <a:gd name="connsiteX54" fmla="*/ 1938338 w 2014538"/>
                <a:gd name="connsiteY54" fmla="*/ 300038 h 740569"/>
                <a:gd name="connsiteX55" fmla="*/ 1828800 w 2014538"/>
                <a:gd name="connsiteY55" fmla="*/ 335757 h 740569"/>
                <a:gd name="connsiteX56" fmla="*/ 1671638 w 2014538"/>
                <a:gd name="connsiteY56" fmla="*/ 388144 h 74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14538" h="740569">
                  <a:moveTo>
                    <a:pt x="1671638" y="388144"/>
                  </a:moveTo>
                  <a:lnTo>
                    <a:pt x="1512094" y="440532"/>
                  </a:lnTo>
                  <a:lnTo>
                    <a:pt x="1421606" y="471488"/>
                  </a:lnTo>
                  <a:lnTo>
                    <a:pt x="1309688" y="509588"/>
                  </a:lnTo>
                  <a:lnTo>
                    <a:pt x="1190625" y="550069"/>
                  </a:lnTo>
                  <a:lnTo>
                    <a:pt x="1059656" y="592932"/>
                  </a:lnTo>
                  <a:lnTo>
                    <a:pt x="919163" y="638175"/>
                  </a:lnTo>
                  <a:lnTo>
                    <a:pt x="795338" y="661988"/>
                  </a:lnTo>
                  <a:lnTo>
                    <a:pt x="671513" y="685800"/>
                  </a:lnTo>
                  <a:lnTo>
                    <a:pt x="557213" y="704850"/>
                  </a:lnTo>
                  <a:lnTo>
                    <a:pt x="450056" y="719138"/>
                  </a:lnTo>
                  <a:lnTo>
                    <a:pt x="381000" y="726282"/>
                  </a:lnTo>
                  <a:lnTo>
                    <a:pt x="259556" y="735807"/>
                  </a:lnTo>
                  <a:lnTo>
                    <a:pt x="102394" y="740569"/>
                  </a:lnTo>
                  <a:lnTo>
                    <a:pt x="35719" y="740569"/>
                  </a:lnTo>
                  <a:lnTo>
                    <a:pt x="14288" y="735807"/>
                  </a:lnTo>
                  <a:lnTo>
                    <a:pt x="2381" y="726282"/>
                  </a:lnTo>
                  <a:lnTo>
                    <a:pt x="0" y="716757"/>
                  </a:lnTo>
                  <a:lnTo>
                    <a:pt x="7144" y="700088"/>
                  </a:lnTo>
                  <a:lnTo>
                    <a:pt x="26194" y="681038"/>
                  </a:lnTo>
                  <a:lnTo>
                    <a:pt x="50006" y="671513"/>
                  </a:lnTo>
                  <a:lnTo>
                    <a:pt x="195263" y="642938"/>
                  </a:lnTo>
                  <a:lnTo>
                    <a:pt x="419100" y="590550"/>
                  </a:lnTo>
                  <a:lnTo>
                    <a:pt x="683419" y="516732"/>
                  </a:lnTo>
                  <a:lnTo>
                    <a:pt x="883444" y="450057"/>
                  </a:lnTo>
                  <a:lnTo>
                    <a:pt x="1078706" y="376238"/>
                  </a:lnTo>
                  <a:lnTo>
                    <a:pt x="1214438" y="316707"/>
                  </a:lnTo>
                  <a:lnTo>
                    <a:pt x="1347788" y="252413"/>
                  </a:lnTo>
                  <a:lnTo>
                    <a:pt x="1459706" y="195263"/>
                  </a:lnTo>
                  <a:lnTo>
                    <a:pt x="1481138" y="180975"/>
                  </a:lnTo>
                  <a:lnTo>
                    <a:pt x="1493044" y="166688"/>
                  </a:lnTo>
                  <a:lnTo>
                    <a:pt x="1502569" y="150019"/>
                  </a:lnTo>
                  <a:lnTo>
                    <a:pt x="1504950" y="138113"/>
                  </a:lnTo>
                  <a:lnTo>
                    <a:pt x="1504950" y="123825"/>
                  </a:lnTo>
                  <a:lnTo>
                    <a:pt x="1497806" y="104775"/>
                  </a:lnTo>
                  <a:lnTo>
                    <a:pt x="1481138" y="83344"/>
                  </a:lnTo>
                  <a:lnTo>
                    <a:pt x="1454944" y="64294"/>
                  </a:lnTo>
                  <a:lnTo>
                    <a:pt x="1440656" y="54769"/>
                  </a:lnTo>
                  <a:lnTo>
                    <a:pt x="1431131" y="42863"/>
                  </a:lnTo>
                  <a:lnTo>
                    <a:pt x="1428750" y="28575"/>
                  </a:lnTo>
                  <a:lnTo>
                    <a:pt x="1433513" y="11907"/>
                  </a:lnTo>
                  <a:lnTo>
                    <a:pt x="1440656" y="2382"/>
                  </a:lnTo>
                  <a:lnTo>
                    <a:pt x="1450181" y="0"/>
                  </a:lnTo>
                  <a:lnTo>
                    <a:pt x="1485900" y="7144"/>
                  </a:lnTo>
                  <a:lnTo>
                    <a:pt x="1674019" y="83344"/>
                  </a:lnTo>
                  <a:lnTo>
                    <a:pt x="1859756" y="152400"/>
                  </a:lnTo>
                  <a:lnTo>
                    <a:pt x="1957388" y="188119"/>
                  </a:lnTo>
                  <a:lnTo>
                    <a:pt x="1981200" y="204788"/>
                  </a:lnTo>
                  <a:lnTo>
                    <a:pt x="2002631" y="223838"/>
                  </a:lnTo>
                  <a:lnTo>
                    <a:pt x="2012156" y="238125"/>
                  </a:lnTo>
                  <a:lnTo>
                    <a:pt x="2014538" y="250032"/>
                  </a:lnTo>
                  <a:lnTo>
                    <a:pt x="2014538" y="264319"/>
                  </a:lnTo>
                  <a:lnTo>
                    <a:pt x="2005013" y="276225"/>
                  </a:lnTo>
                  <a:lnTo>
                    <a:pt x="1985963" y="285750"/>
                  </a:lnTo>
                  <a:lnTo>
                    <a:pt x="1938338" y="300038"/>
                  </a:lnTo>
                  <a:lnTo>
                    <a:pt x="1828800" y="335757"/>
                  </a:lnTo>
                  <a:lnTo>
                    <a:pt x="1671638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9" name="フリーフォーム 108">
              <a:extLst>
                <a:ext uri="{FF2B5EF4-FFF2-40B4-BE49-F238E27FC236}">
                  <a16:creationId xmlns:a16="http://schemas.microsoft.com/office/drawing/2014/main" id="{22BF82DA-D7B1-4BD5-A5EE-DB092A499792}"/>
                </a:ext>
              </a:extLst>
            </p:cNvPr>
            <p:cNvSpPr/>
            <p:nvPr/>
          </p:nvSpPr>
          <p:spPr>
            <a:xfrm>
              <a:off x="4286250" y="2300288"/>
              <a:ext cx="677863" cy="671512"/>
            </a:xfrm>
            <a:custGeom>
              <a:avLst/>
              <a:gdLst>
                <a:gd name="connsiteX0" fmla="*/ 509588 w 678656"/>
                <a:gd name="connsiteY0" fmla="*/ 247650 h 671512"/>
                <a:gd name="connsiteX1" fmla="*/ 464344 w 678656"/>
                <a:gd name="connsiteY1" fmla="*/ 211931 h 671512"/>
                <a:gd name="connsiteX2" fmla="*/ 433388 w 678656"/>
                <a:gd name="connsiteY2" fmla="*/ 190500 h 671512"/>
                <a:gd name="connsiteX3" fmla="*/ 392906 w 678656"/>
                <a:gd name="connsiteY3" fmla="*/ 164306 h 671512"/>
                <a:gd name="connsiteX4" fmla="*/ 338138 w 678656"/>
                <a:gd name="connsiteY4" fmla="*/ 133350 h 671512"/>
                <a:gd name="connsiteX5" fmla="*/ 297656 w 678656"/>
                <a:gd name="connsiteY5" fmla="*/ 111918 h 671512"/>
                <a:gd name="connsiteX6" fmla="*/ 233363 w 678656"/>
                <a:gd name="connsiteY6" fmla="*/ 78581 h 671512"/>
                <a:gd name="connsiteX7" fmla="*/ 164306 w 678656"/>
                <a:gd name="connsiteY7" fmla="*/ 50006 h 671512"/>
                <a:gd name="connsiteX8" fmla="*/ 107156 w 678656"/>
                <a:gd name="connsiteY8" fmla="*/ 28575 h 671512"/>
                <a:gd name="connsiteX9" fmla="*/ 66675 w 678656"/>
                <a:gd name="connsiteY9" fmla="*/ 14287 h 671512"/>
                <a:gd name="connsiteX10" fmla="*/ 42863 w 678656"/>
                <a:gd name="connsiteY10" fmla="*/ 4762 h 671512"/>
                <a:gd name="connsiteX11" fmla="*/ 16669 w 678656"/>
                <a:gd name="connsiteY11" fmla="*/ 0 h 671512"/>
                <a:gd name="connsiteX12" fmla="*/ 4763 w 678656"/>
                <a:gd name="connsiteY12" fmla="*/ 0 h 671512"/>
                <a:gd name="connsiteX13" fmla="*/ 0 w 678656"/>
                <a:gd name="connsiteY13" fmla="*/ 2381 h 671512"/>
                <a:gd name="connsiteX14" fmla="*/ 0 w 678656"/>
                <a:gd name="connsiteY14" fmla="*/ 9525 h 671512"/>
                <a:gd name="connsiteX15" fmla="*/ 2381 w 678656"/>
                <a:gd name="connsiteY15" fmla="*/ 26193 h 671512"/>
                <a:gd name="connsiteX16" fmla="*/ 11906 w 678656"/>
                <a:gd name="connsiteY16" fmla="*/ 52387 h 671512"/>
                <a:gd name="connsiteX17" fmla="*/ 45244 w 678656"/>
                <a:gd name="connsiteY17" fmla="*/ 88106 h 671512"/>
                <a:gd name="connsiteX18" fmla="*/ 95250 w 678656"/>
                <a:gd name="connsiteY18" fmla="*/ 135731 h 671512"/>
                <a:gd name="connsiteX19" fmla="*/ 147638 w 678656"/>
                <a:gd name="connsiteY19" fmla="*/ 188118 h 671512"/>
                <a:gd name="connsiteX20" fmla="*/ 204788 w 678656"/>
                <a:gd name="connsiteY20" fmla="*/ 247650 h 671512"/>
                <a:gd name="connsiteX21" fmla="*/ 240506 w 678656"/>
                <a:gd name="connsiteY21" fmla="*/ 292893 h 671512"/>
                <a:gd name="connsiteX22" fmla="*/ 280988 w 678656"/>
                <a:gd name="connsiteY22" fmla="*/ 345281 h 671512"/>
                <a:gd name="connsiteX23" fmla="*/ 321469 w 678656"/>
                <a:gd name="connsiteY23" fmla="*/ 407193 h 671512"/>
                <a:gd name="connsiteX24" fmla="*/ 340519 w 678656"/>
                <a:gd name="connsiteY24" fmla="*/ 450056 h 671512"/>
                <a:gd name="connsiteX25" fmla="*/ 357188 w 678656"/>
                <a:gd name="connsiteY25" fmla="*/ 488156 h 671512"/>
                <a:gd name="connsiteX26" fmla="*/ 385763 w 678656"/>
                <a:gd name="connsiteY26" fmla="*/ 533400 h 671512"/>
                <a:gd name="connsiteX27" fmla="*/ 411956 w 678656"/>
                <a:gd name="connsiteY27" fmla="*/ 569118 h 671512"/>
                <a:gd name="connsiteX28" fmla="*/ 445294 w 678656"/>
                <a:gd name="connsiteY28" fmla="*/ 604837 h 671512"/>
                <a:gd name="connsiteX29" fmla="*/ 490538 w 678656"/>
                <a:gd name="connsiteY29" fmla="*/ 650081 h 671512"/>
                <a:gd name="connsiteX30" fmla="*/ 507206 w 678656"/>
                <a:gd name="connsiteY30" fmla="*/ 659606 h 671512"/>
                <a:gd name="connsiteX31" fmla="*/ 526256 w 678656"/>
                <a:gd name="connsiteY31" fmla="*/ 666750 h 671512"/>
                <a:gd name="connsiteX32" fmla="*/ 552450 w 678656"/>
                <a:gd name="connsiteY32" fmla="*/ 671512 h 671512"/>
                <a:gd name="connsiteX33" fmla="*/ 576263 w 678656"/>
                <a:gd name="connsiteY33" fmla="*/ 671512 h 671512"/>
                <a:gd name="connsiteX34" fmla="*/ 595313 w 678656"/>
                <a:gd name="connsiteY34" fmla="*/ 666750 h 671512"/>
                <a:gd name="connsiteX35" fmla="*/ 616744 w 678656"/>
                <a:gd name="connsiteY35" fmla="*/ 654843 h 671512"/>
                <a:gd name="connsiteX36" fmla="*/ 640556 w 678656"/>
                <a:gd name="connsiteY36" fmla="*/ 631031 h 671512"/>
                <a:gd name="connsiteX37" fmla="*/ 657225 w 678656"/>
                <a:gd name="connsiteY37" fmla="*/ 600075 h 671512"/>
                <a:gd name="connsiteX38" fmla="*/ 669131 w 678656"/>
                <a:gd name="connsiteY38" fmla="*/ 564356 h 671512"/>
                <a:gd name="connsiteX39" fmla="*/ 678656 w 678656"/>
                <a:gd name="connsiteY39" fmla="*/ 519112 h 671512"/>
                <a:gd name="connsiteX40" fmla="*/ 678656 w 678656"/>
                <a:gd name="connsiteY40" fmla="*/ 483393 h 671512"/>
                <a:gd name="connsiteX41" fmla="*/ 676275 w 678656"/>
                <a:gd name="connsiteY41" fmla="*/ 452437 h 671512"/>
                <a:gd name="connsiteX42" fmla="*/ 661988 w 678656"/>
                <a:gd name="connsiteY42" fmla="*/ 416718 h 671512"/>
                <a:gd name="connsiteX43" fmla="*/ 633413 w 678656"/>
                <a:gd name="connsiteY43" fmla="*/ 376237 h 671512"/>
                <a:gd name="connsiteX44" fmla="*/ 588169 w 678656"/>
                <a:gd name="connsiteY44" fmla="*/ 321468 h 671512"/>
                <a:gd name="connsiteX45" fmla="*/ 552450 w 678656"/>
                <a:gd name="connsiteY45" fmla="*/ 283368 h 671512"/>
                <a:gd name="connsiteX46" fmla="*/ 509588 w 678656"/>
                <a:gd name="connsiteY46" fmla="*/ 247650 h 67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78656" h="671512">
                  <a:moveTo>
                    <a:pt x="509588" y="247650"/>
                  </a:moveTo>
                  <a:lnTo>
                    <a:pt x="464344" y="211931"/>
                  </a:lnTo>
                  <a:lnTo>
                    <a:pt x="433388" y="190500"/>
                  </a:lnTo>
                  <a:lnTo>
                    <a:pt x="392906" y="164306"/>
                  </a:lnTo>
                  <a:lnTo>
                    <a:pt x="338138" y="133350"/>
                  </a:lnTo>
                  <a:lnTo>
                    <a:pt x="297656" y="111918"/>
                  </a:lnTo>
                  <a:lnTo>
                    <a:pt x="233363" y="78581"/>
                  </a:lnTo>
                  <a:lnTo>
                    <a:pt x="164306" y="50006"/>
                  </a:lnTo>
                  <a:lnTo>
                    <a:pt x="107156" y="28575"/>
                  </a:lnTo>
                  <a:lnTo>
                    <a:pt x="66675" y="14287"/>
                  </a:lnTo>
                  <a:lnTo>
                    <a:pt x="42863" y="4762"/>
                  </a:lnTo>
                  <a:lnTo>
                    <a:pt x="16669" y="0"/>
                  </a:lnTo>
                  <a:lnTo>
                    <a:pt x="4763" y="0"/>
                  </a:lnTo>
                  <a:lnTo>
                    <a:pt x="0" y="2381"/>
                  </a:lnTo>
                  <a:lnTo>
                    <a:pt x="0" y="9525"/>
                  </a:lnTo>
                  <a:lnTo>
                    <a:pt x="2381" y="26193"/>
                  </a:lnTo>
                  <a:lnTo>
                    <a:pt x="11906" y="52387"/>
                  </a:lnTo>
                  <a:lnTo>
                    <a:pt x="45244" y="88106"/>
                  </a:lnTo>
                  <a:lnTo>
                    <a:pt x="95250" y="135731"/>
                  </a:lnTo>
                  <a:lnTo>
                    <a:pt x="147638" y="188118"/>
                  </a:lnTo>
                  <a:lnTo>
                    <a:pt x="204788" y="247650"/>
                  </a:lnTo>
                  <a:lnTo>
                    <a:pt x="240506" y="292893"/>
                  </a:lnTo>
                  <a:lnTo>
                    <a:pt x="280988" y="345281"/>
                  </a:lnTo>
                  <a:lnTo>
                    <a:pt x="321469" y="407193"/>
                  </a:lnTo>
                  <a:lnTo>
                    <a:pt x="340519" y="450056"/>
                  </a:lnTo>
                  <a:lnTo>
                    <a:pt x="357188" y="488156"/>
                  </a:lnTo>
                  <a:lnTo>
                    <a:pt x="385763" y="533400"/>
                  </a:lnTo>
                  <a:lnTo>
                    <a:pt x="411956" y="569118"/>
                  </a:lnTo>
                  <a:lnTo>
                    <a:pt x="445294" y="604837"/>
                  </a:lnTo>
                  <a:lnTo>
                    <a:pt x="490538" y="650081"/>
                  </a:lnTo>
                  <a:lnTo>
                    <a:pt x="507206" y="659606"/>
                  </a:lnTo>
                  <a:lnTo>
                    <a:pt x="526256" y="666750"/>
                  </a:lnTo>
                  <a:lnTo>
                    <a:pt x="552450" y="671512"/>
                  </a:lnTo>
                  <a:lnTo>
                    <a:pt x="576263" y="671512"/>
                  </a:lnTo>
                  <a:lnTo>
                    <a:pt x="595313" y="666750"/>
                  </a:lnTo>
                  <a:lnTo>
                    <a:pt x="616744" y="654843"/>
                  </a:lnTo>
                  <a:lnTo>
                    <a:pt x="640556" y="631031"/>
                  </a:lnTo>
                  <a:lnTo>
                    <a:pt x="657225" y="600075"/>
                  </a:lnTo>
                  <a:lnTo>
                    <a:pt x="669131" y="564356"/>
                  </a:lnTo>
                  <a:lnTo>
                    <a:pt x="678656" y="519112"/>
                  </a:lnTo>
                  <a:lnTo>
                    <a:pt x="678656" y="483393"/>
                  </a:lnTo>
                  <a:lnTo>
                    <a:pt x="676275" y="452437"/>
                  </a:lnTo>
                  <a:lnTo>
                    <a:pt x="661988" y="416718"/>
                  </a:lnTo>
                  <a:lnTo>
                    <a:pt x="633413" y="376237"/>
                  </a:lnTo>
                  <a:lnTo>
                    <a:pt x="588169" y="321468"/>
                  </a:lnTo>
                  <a:lnTo>
                    <a:pt x="552450" y="283368"/>
                  </a:lnTo>
                  <a:lnTo>
                    <a:pt x="509588" y="247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0" name="フリーフォーム 109">
              <a:extLst>
                <a:ext uri="{FF2B5EF4-FFF2-40B4-BE49-F238E27FC236}">
                  <a16:creationId xmlns:a16="http://schemas.microsoft.com/office/drawing/2014/main" id="{D6AC0702-3CB2-410D-B644-3B52F25E64DD}"/>
                </a:ext>
              </a:extLst>
            </p:cNvPr>
            <p:cNvSpPr/>
            <p:nvPr/>
          </p:nvSpPr>
          <p:spPr>
            <a:xfrm>
              <a:off x="5183188" y="2039938"/>
              <a:ext cx="565150" cy="674687"/>
            </a:xfrm>
            <a:custGeom>
              <a:avLst/>
              <a:gdLst>
                <a:gd name="connsiteX0" fmla="*/ 373857 w 564357"/>
                <a:gd name="connsiteY0" fmla="*/ 216694 h 673894"/>
                <a:gd name="connsiteX1" fmla="*/ 288132 w 564357"/>
                <a:gd name="connsiteY1" fmla="*/ 157163 h 673894"/>
                <a:gd name="connsiteX2" fmla="*/ 209550 w 564357"/>
                <a:gd name="connsiteY2" fmla="*/ 100013 h 673894"/>
                <a:gd name="connsiteX3" fmla="*/ 83344 w 564357"/>
                <a:gd name="connsiteY3" fmla="*/ 0 h 673894"/>
                <a:gd name="connsiteX4" fmla="*/ 0 w 564357"/>
                <a:gd name="connsiteY4" fmla="*/ 38100 h 673894"/>
                <a:gd name="connsiteX5" fmla="*/ 66675 w 564357"/>
                <a:gd name="connsiteY5" fmla="*/ 95250 h 673894"/>
                <a:gd name="connsiteX6" fmla="*/ 111919 w 564357"/>
                <a:gd name="connsiteY6" fmla="*/ 138113 h 673894"/>
                <a:gd name="connsiteX7" fmla="*/ 140494 w 564357"/>
                <a:gd name="connsiteY7" fmla="*/ 171450 h 673894"/>
                <a:gd name="connsiteX8" fmla="*/ 176213 w 564357"/>
                <a:gd name="connsiteY8" fmla="*/ 223838 h 673894"/>
                <a:gd name="connsiteX9" fmla="*/ 214313 w 564357"/>
                <a:gd name="connsiteY9" fmla="*/ 290513 h 673894"/>
                <a:gd name="connsiteX10" fmla="*/ 242888 w 564357"/>
                <a:gd name="connsiteY10" fmla="*/ 347663 h 673894"/>
                <a:gd name="connsiteX11" fmla="*/ 288132 w 564357"/>
                <a:gd name="connsiteY11" fmla="*/ 459582 h 673894"/>
                <a:gd name="connsiteX12" fmla="*/ 302419 w 564357"/>
                <a:gd name="connsiteY12" fmla="*/ 507207 h 673894"/>
                <a:gd name="connsiteX13" fmla="*/ 319088 w 564357"/>
                <a:gd name="connsiteY13" fmla="*/ 557213 h 673894"/>
                <a:gd name="connsiteX14" fmla="*/ 333375 w 564357"/>
                <a:gd name="connsiteY14" fmla="*/ 592932 h 673894"/>
                <a:gd name="connsiteX15" fmla="*/ 357188 w 564357"/>
                <a:gd name="connsiteY15" fmla="*/ 628650 h 673894"/>
                <a:gd name="connsiteX16" fmla="*/ 378619 w 564357"/>
                <a:gd name="connsiteY16" fmla="*/ 650082 h 673894"/>
                <a:gd name="connsiteX17" fmla="*/ 402432 w 564357"/>
                <a:gd name="connsiteY17" fmla="*/ 664369 h 673894"/>
                <a:gd name="connsiteX18" fmla="*/ 426244 w 564357"/>
                <a:gd name="connsiteY18" fmla="*/ 671513 h 673894"/>
                <a:gd name="connsiteX19" fmla="*/ 457200 w 564357"/>
                <a:gd name="connsiteY19" fmla="*/ 673894 h 673894"/>
                <a:gd name="connsiteX20" fmla="*/ 485775 w 564357"/>
                <a:gd name="connsiteY20" fmla="*/ 666750 h 673894"/>
                <a:gd name="connsiteX21" fmla="*/ 507207 w 564357"/>
                <a:gd name="connsiteY21" fmla="*/ 654844 h 673894"/>
                <a:gd name="connsiteX22" fmla="*/ 523875 w 564357"/>
                <a:gd name="connsiteY22" fmla="*/ 640557 h 673894"/>
                <a:gd name="connsiteX23" fmla="*/ 540544 w 564357"/>
                <a:gd name="connsiteY23" fmla="*/ 614363 h 673894"/>
                <a:gd name="connsiteX24" fmla="*/ 552450 w 564357"/>
                <a:gd name="connsiteY24" fmla="*/ 581025 h 673894"/>
                <a:gd name="connsiteX25" fmla="*/ 559594 w 564357"/>
                <a:gd name="connsiteY25" fmla="*/ 545307 h 673894"/>
                <a:gd name="connsiteX26" fmla="*/ 564357 w 564357"/>
                <a:gd name="connsiteY26" fmla="*/ 497682 h 673894"/>
                <a:gd name="connsiteX27" fmla="*/ 564357 w 564357"/>
                <a:gd name="connsiteY27" fmla="*/ 457200 h 673894"/>
                <a:gd name="connsiteX28" fmla="*/ 559594 w 564357"/>
                <a:gd name="connsiteY28" fmla="*/ 414338 h 673894"/>
                <a:gd name="connsiteX29" fmla="*/ 547688 w 564357"/>
                <a:gd name="connsiteY29" fmla="*/ 376238 h 673894"/>
                <a:gd name="connsiteX30" fmla="*/ 528638 w 564357"/>
                <a:gd name="connsiteY30" fmla="*/ 347663 h 673894"/>
                <a:gd name="connsiteX31" fmla="*/ 502444 w 564357"/>
                <a:gd name="connsiteY31" fmla="*/ 316707 h 673894"/>
                <a:gd name="connsiteX32" fmla="*/ 469107 w 564357"/>
                <a:gd name="connsiteY32" fmla="*/ 285750 h 673894"/>
                <a:gd name="connsiteX33" fmla="*/ 373857 w 564357"/>
                <a:gd name="connsiteY33" fmla="*/ 216694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64357" h="673894">
                  <a:moveTo>
                    <a:pt x="373857" y="216694"/>
                  </a:moveTo>
                  <a:lnTo>
                    <a:pt x="288132" y="157163"/>
                  </a:lnTo>
                  <a:lnTo>
                    <a:pt x="209550" y="100013"/>
                  </a:lnTo>
                  <a:lnTo>
                    <a:pt x="83344" y="0"/>
                  </a:lnTo>
                  <a:lnTo>
                    <a:pt x="0" y="38100"/>
                  </a:lnTo>
                  <a:lnTo>
                    <a:pt x="66675" y="95250"/>
                  </a:lnTo>
                  <a:lnTo>
                    <a:pt x="111919" y="138113"/>
                  </a:lnTo>
                  <a:lnTo>
                    <a:pt x="140494" y="171450"/>
                  </a:lnTo>
                  <a:lnTo>
                    <a:pt x="176213" y="223838"/>
                  </a:lnTo>
                  <a:lnTo>
                    <a:pt x="214313" y="290513"/>
                  </a:lnTo>
                  <a:lnTo>
                    <a:pt x="242888" y="347663"/>
                  </a:lnTo>
                  <a:lnTo>
                    <a:pt x="288132" y="459582"/>
                  </a:lnTo>
                  <a:lnTo>
                    <a:pt x="302419" y="507207"/>
                  </a:lnTo>
                  <a:lnTo>
                    <a:pt x="319088" y="557213"/>
                  </a:lnTo>
                  <a:lnTo>
                    <a:pt x="333375" y="592932"/>
                  </a:lnTo>
                  <a:lnTo>
                    <a:pt x="357188" y="628650"/>
                  </a:lnTo>
                  <a:lnTo>
                    <a:pt x="378619" y="650082"/>
                  </a:lnTo>
                  <a:lnTo>
                    <a:pt x="402432" y="664369"/>
                  </a:lnTo>
                  <a:lnTo>
                    <a:pt x="426244" y="671513"/>
                  </a:lnTo>
                  <a:lnTo>
                    <a:pt x="457200" y="673894"/>
                  </a:lnTo>
                  <a:lnTo>
                    <a:pt x="485775" y="666750"/>
                  </a:lnTo>
                  <a:lnTo>
                    <a:pt x="507207" y="654844"/>
                  </a:lnTo>
                  <a:lnTo>
                    <a:pt x="523875" y="640557"/>
                  </a:lnTo>
                  <a:lnTo>
                    <a:pt x="540544" y="614363"/>
                  </a:lnTo>
                  <a:lnTo>
                    <a:pt x="552450" y="581025"/>
                  </a:lnTo>
                  <a:lnTo>
                    <a:pt x="559594" y="545307"/>
                  </a:lnTo>
                  <a:lnTo>
                    <a:pt x="564357" y="497682"/>
                  </a:lnTo>
                  <a:lnTo>
                    <a:pt x="564357" y="457200"/>
                  </a:lnTo>
                  <a:lnTo>
                    <a:pt x="559594" y="414338"/>
                  </a:lnTo>
                  <a:lnTo>
                    <a:pt x="547688" y="376238"/>
                  </a:lnTo>
                  <a:lnTo>
                    <a:pt x="528638" y="347663"/>
                  </a:lnTo>
                  <a:lnTo>
                    <a:pt x="502444" y="316707"/>
                  </a:lnTo>
                  <a:lnTo>
                    <a:pt x="469107" y="285750"/>
                  </a:lnTo>
                  <a:lnTo>
                    <a:pt x="373857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1" name="フリーフォーム 110">
              <a:extLst>
                <a:ext uri="{FF2B5EF4-FFF2-40B4-BE49-F238E27FC236}">
                  <a16:creationId xmlns:a16="http://schemas.microsoft.com/office/drawing/2014/main" id="{589AE87B-5A3A-4311-832A-B12D6C66874A}"/>
                </a:ext>
              </a:extLst>
            </p:cNvPr>
            <p:cNvSpPr/>
            <p:nvPr/>
          </p:nvSpPr>
          <p:spPr>
            <a:xfrm>
              <a:off x="6161088" y="1839913"/>
              <a:ext cx="822325" cy="908050"/>
            </a:xfrm>
            <a:custGeom>
              <a:avLst/>
              <a:gdLst>
                <a:gd name="connsiteX0" fmla="*/ 561975 w 823912"/>
                <a:gd name="connsiteY0" fmla="*/ 438150 h 907257"/>
                <a:gd name="connsiteX1" fmla="*/ 478631 w 823912"/>
                <a:gd name="connsiteY1" fmla="*/ 519113 h 907257"/>
                <a:gd name="connsiteX2" fmla="*/ 371475 w 823912"/>
                <a:gd name="connsiteY2" fmla="*/ 619125 h 907257"/>
                <a:gd name="connsiteX3" fmla="*/ 257175 w 823912"/>
                <a:gd name="connsiteY3" fmla="*/ 721519 h 907257"/>
                <a:gd name="connsiteX4" fmla="*/ 135731 w 823912"/>
                <a:gd name="connsiteY4" fmla="*/ 828675 h 907257"/>
                <a:gd name="connsiteX5" fmla="*/ 64294 w 823912"/>
                <a:gd name="connsiteY5" fmla="*/ 890588 h 907257"/>
                <a:gd name="connsiteX6" fmla="*/ 40481 w 823912"/>
                <a:gd name="connsiteY6" fmla="*/ 904875 h 907257"/>
                <a:gd name="connsiteX7" fmla="*/ 21431 w 823912"/>
                <a:gd name="connsiteY7" fmla="*/ 907257 h 907257"/>
                <a:gd name="connsiteX8" fmla="*/ 11906 w 823912"/>
                <a:gd name="connsiteY8" fmla="*/ 907257 h 907257"/>
                <a:gd name="connsiteX9" fmla="*/ 2381 w 823912"/>
                <a:gd name="connsiteY9" fmla="*/ 897732 h 907257"/>
                <a:gd name="connsiteX10" fmla="*/ 0 w 823912"/>
                <a:gd name="connsiteY10" fmla="*/ 883444 h 907257"/>
                <a:gd name="connsiteX11" fmla="*/ 11906 w 823912"/>
                <a:gd name="connsiteY11" fmla="*/ 852488 h 907257"/>
                <a:gd name="connsiteX12" fmla="*/ 59531 w 823912"/>
                <a:gd name="connsiteY12" fmla="*/ 776288 h 907257"/>
                <a:gd name="connsiteX13" fmla="*/ 130969 w 823912"/>
                <a:gd name="connsiteY13" fmla="*/ 669132 h 907257"/>
                <a:gd name="connsiteX14" fmla="*/ 197644 w 823912"/>
                <a:gd name="connsiteY14" fmla="*/ 566738 h 907257"/>
                <a:gd name="connsiteX15" fmla="*/ 276225 w 823912"/>
                <a:gd name="connsiteY15" fmla="*/ 457200 h 907257"/>
                <a:gd name="connsiteX16" fmla="*/ 328612 w 823912"/>
                <a:gd name="connsiteY16" fmla="*/ 373857 h 907257"/>
                <a:gd name="connsiteX17" fmla="*/ 357187 w 823912"/>
                <a:gd name="connsiteY17" fmla="*/ 323850 h 907257"/>
                <a:gd name="connsiteX18" fmla="*/ 383381 w 823912"/>
                <a:gd name="connsiteY18" fmla="*/ 273844 h 907257"/>
                <a:gd name="connsiteX19" fmla="*/ 402431 w 823912"/>
                <a:gd name="connsiteY19" fmla="*/ 230982 h 907257"/>
                <a:gd name="connsiteX20" fmla="*/ 414337 w 823912"/>
                <a:gd name="connsiteY20" fmla="*/ 200025 h 907257"/>
                <a:gd name="connsiteX21" fmla="*/ 416719 w 823912"/>
                <a:gd name="connsiteY21" fmla="*/ 178594 h 907257"/>
                <a:gd name="connsiteX22" fmla="*/ 419100 w 823912"/>
                <a:gd name="connsiteY22" fmla="*/ 152400 h 907257"/>
                <a:gd name="connsiteX23" fmla="*/ 411956 w 823912"/>
                <a:gd name="connsiteY23" fmla="*/ 123825 h 907257"/>
                <a:gd name="connsiteX24" fmla="*/ 402431 w 823912"/>
                <a:gd name="connsiteY24" fmla="*/ 104775 h 907257"/>
                <a:gd name="connsiteX25" fmla="*/ 383381 w 823912"/>
                <a:gd name="connsiteY25" fmla="*/ 80963 h 907257"/>
                <a:gd name="connsiteX26" fmla="*/ 354806 w 823912"/>
                <a:gd name="connsiteY26" fmla="*/ 52388 h 907257"/>
                <a:gd name="connsiteX27" fmla="*/ 345281 w 823912"/>
                <a:gd name="connsiteY27" fmla="*/ 40482 h 907257"/>
                <a:gd name="connsiteX28" fmla="*/ 335756 w 823912"/>
                <a:gd name="connsiteY28" fmla="*/ 26194 h 907257"/>
                <a:gd name="connsiteX29" fmla="*/ 333375 w 823912"/>
                <a:gd name="connsiteY29" fmla="*/ 9525 h 907257"/>
                <a:gd name="connsiteX30" fmla="*/ 340519 w 823912"/>
                <a:gd name="connsiteY30" fmla="*/ 2382 h 907257"/>
                <a:gd name="connsiteX31" fmla="*/ 364331 w 823912"/>
                <a:gd name="connsiteY31" fmla="*/ 0 h 907257"/>
                <a:gd name="connsiteX32" fmla="*/ 407194 w 823912"/>
                <a:gd name="connsiteY32" fmla="*/ 4763 h 907257"/>
                <a:gd name="connsiteX33" fmla="*/ 507206 w 823912"/>
                <a:gd name="connsiteY33" fmla="*/ 30957 h 907257"/>
                <a:gd name="connsiteX34" fmla="*/ 576262 w 823912"/>
                <a:gd name="connsiteY34" fmla="*/ 57150 h 907257"/>
                <a:gd name="connsiteX35" fmla="*/ 657225 w 823912"/>
                <a:gd name="connsiteY35" fmla="*/ 95250 h 907257"/>
                <a:gd name="connsiteX36" fmla="*/ 757237 w 823912"/>
                <a:gd name="connsiteY36" fmla="*/ 154782 h 907257"/>
                <a:gd name="connsiteX37" fmla="*/ 795337 w 823912"/>
                <a:gd name="connsiteY37" fmla="*/ 180975 h 907257"/>
                <a:gd name="connsiteX38" fmla="*/ 814387 w 823912"/>
                <a:gd name="connsiteY38" fmla="*/ 202407 h 907257"/>
                <a:gd name="connsiteX39" fmla="*/ 821531 w 823912"/>
                <a:gd name="connsiteY39" fmla="*/ 219075 h 907257"/>
                <a:gd name="connsiteX40" fmla="*/ 823912 w 823912"/>
                <a:gd name="connsiteY40" fmla="*/ 233363 h 907257"/>
                <a:gd name="connsiteX41" fmla="*/ 821531 w 823912"/>
                <a:gd name="connsiteY41" fmla="*/ 252413 h 907257"/>
                <a:gd name="connsiteX42" fmla="*/ 804862 w 823912"/>
                <a:gd name="connsiteY42" fmla="*/ 271463 h 907257"/>
                <a:gd name="connsiteX43" fmla="*/ 781050 w 823912"/>
                <a:gd name="connsiteY43" fmla="*/ 288132 h 907257"/>
                <a:gd name="connsiteX44" fmla="*/ 757237 w 823912"/>
                <a:gd name="connsiteY44" fmla="*/ 297657 h 907257"/>
                <a:gd name="connsiteX45" fmla="*/ 726281 w 823912"/>
                <a:gd name="connsiteY45" fmla="*/ 307182 h 907257"/>
                <a:gd name="connsiteX46" fmla="*/ 700087 w 823912"/>
                <a:gd name="connsiteY46" fmla="*/ 319088 h 907257"/>
                <a:gd name="connsiteX47" fmla="*/ 654844 w 823912"/>
                <a:gd name="connsiteY47" fmla="*/ 347663 h 907257"/>
                <a:gd name="connsiteX48" fmla="*/ 611981 w 823912"/>
                <a:gd name="connsiteY48" fmla="*/ 385763 h 907257"/>
                <a:gd name="connsiteX49" fmla="*/ 561975 w 823912"/>
                <a:gd name="connsiteY49" fmla="*/ 438150 h 9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823912" h="907257">
                  <a:moveTo>
                    <a:pt x="561975" y="438150"/>
                  </a:moveTo>
                  <a:lnTo>
                    <a:pt x="478631" y="519113"/>
                  </a:lnTo>
                  <a:lnTo>
                    <a:pt x="371475" y="619125"/>
                  </a:lnTo>
                  <a:lnTo>
                    <a:pt x="257175" y="721519"/>
                  </a:lnTo>
                  <a:lnTo>
                    <a:pt x="135731" y="828675"/>
                  </a:lnTo>
                  <a:lnTo>
                    <a:pt x="64294" y="890588"/>
                  </a:lnTo>
                  <a:lnTo>
                    <a:pt x="40481" y="904875"/>
                  </a:lnTo>
                  <a:lnTo>
                    <a:pt x="21431" y="907257"/>
                  </a:lnTo>
                  <a:lnTo>
                    <a:pt x="11906" y="907257"/>
                  </a:lnTo>
                  <a:lnTo>
                    <a:pt x="2381" y="897732"/>
                  </a:lnTo>
                  <a:lnTo>
                    <a:pt x="0" y="883444"/>
                  </a:lnTo>
                  <a:lnTo>
                    <a:pt x="11906" y="852488"/>
                  </a:lnTo>
                  <a:lnTo>
                    <a:pt x="59531" y="776288"/>
                  </a:lnTo>
                  <a:lnTo>
                    <a:pt x="130969" y="669132"/>
                  </a:lnTo>
                  <a:lnTo>
                    <a:pt x="197644" y="566738"/>
                  </a:lnTo>
                  <a:lnTo>
                    <a:pt x="276225" y="457200"/>
                  </a:lnTo>
                  <a:lnTo>
                    <a:pt x="328612" y="373857"/>
                  </a:lnTo>
                  <a:lnTo>
                    <a:pt x="357187" y="323850"/>
                  </a:lnTo>
                  <a:lnTo>
                    <a:pt x="383381" y="273844"/>
                  </a:lnTo>
                  <a:lnTo>
                    <a:pt x="402431" y="230982"/>
                  </a:lnTo>
                  <a:lnTo>
                    <a:pt x="414337" y="200025"/>
                  </a:lnTo>
                  <a:lnTo>
                    <a:pt x="416719" y="178594"/>
                  </a:lnTo>
                  <a:lnTo>
                    <a:pt x="419100" y="152400"/>
                  </a:lnTo>
                  <a:lnTo>
                    <a:pt x="411956" y="123825"/>
                  </a:lnTo>
                  <a:lnTo>
                    <a:pt x="402431" y="104775"/>
                  </a:lnTo>
                  <a:lnTo>
                    <a:pt x="383381" y="80963"/>
                  </a:lnTo>
                  <a:lnTo>
                    <a:pt x="354806" y="52388"/>
                  </a:lnTo>
                  <a:lnTo>
                    <a:pt x="345281" y="40482"/>
                  </a:lnTo>
                  <a:lnTo>
                    <a:pt x="335756" y="26194"/>
                  </a:lnTo>
                  <a:lnTo>
                    <a:pt x="333375" y="9525"/>
                  </a:lnTo>
                  <a:lnTo>
                    <a:pt x="340519" y="2382"/>
                  </a:lnTo>
                  <a:lnTo>
                    <a:pt x="364331" y="0"/>
                  </a:lnTo>
                  <a:lnTo>
                    <a:pt x="407194" y="4763"/>
                  </a:lnTo>
                  <a:lnTo>
                    <a:pt x="507206" y="30957"/>
                  </a:lnTo>
                  <a:lnTo>
                    <a:pt x="576262" y="57150"/>
                  </a:lnTo>
                  <a:lnTo>
                    <a:pt x="657225" y="95250"/>
                  </a:lnTo>
                  <a:lnTo>
                    <a:pt x="757237" y="154782"/>
                  </a:lnTo>
                  <a:lnTo>
                    <a:pt x="795337" y="180975"/>
                  </a:lnTo>
                  <a:lnTo>
                    <a:pt x="814387" y="202407"/>
                  </a:lnTo>
                  <a:lnTo>
                    <a:pt x="821531" y="219075"/>
                  </a:lnTo>
                  <a:lnTo>
                    <a:pt x="823912" y="233363"/>
                  </a:lnTo>
                  <a:lnTo>
                    <a:pt x="821531" y="252413"/>
                  </a:lnTo>
                  <a:lnTo>
                    <a:pt x="804862" y="271463"/>
                  </a:lnTo>
                  <a:lnTo>
                    <a:pt x="781050" y="288132"/>
                  </a:lnTo>
                  <a:lnTo>
                    <a:pt x="757237" y="297657"/>
                  </a:lnTo>
                  <a:lnTo>
                    <a:pt x="726281" y="307182"/>
                  </a:lnTo>
                  <a:lnTo>
                    <a:pt x="700087" y="319088"/>
                  </a:lnTo>
                  <a:lnTo>
                    <a:pt x="654844" y="347663"/>
                  </a:lnTo>
                  <a:lnTo>
                    <a:pt x="611981" y="385763"/>
                  </a:lnTo>
                  <a:lnTo>
                    <a:pt x="561975" y="438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2" name="フリーフォーム 111">
              <a:extLst>
                <a:ext uri="{FF2B5EF4-FFF2-40B4-BE49-F238E27FC236}">
                  <a16:creationId xmlns:a16="http://schemas.microsoft.com/office/drawing/2014/main" id="{E3F04F6E-3755-40F3-929C-876D7303BB7B}"/>
                </a:ext>
              </a:extLst>
            </p:cNvPr>
            <p:cNvSpPr/>
            <p:nvPr/>
          </p:nvSpPr>
          <p:spPr>
            <a:xfrm>
              <a:off x="4529138" y="2849563"/>
              <a:ext cx="2005012" cy="425450"/>
            </a:xfrm>
            <a:custGeom>
              <a:avLst/>
              <a:gdLst>
                <a:gd name="connsiteX0" fmla="*/ 1512093 w 2005012"/>
                <a:gd name="connsiteY0" fmla="*/ 85725 h 423863"/>
                <a:gd name="connsiteX1" fmla="*/ 1409700 w 2005012"/>
                <a:gd name="connsiteY1" fmla="*/ 114300 h 423863"/>
                <a:gd name="connsiteX2" fmla="*/ 1285875 w 2005012"/>
                <a:gd name="connsiteY2" fmla="*/ 145257 h 423863"/>
                <a:gd name="connsiteX3" fmla="*/ 1166812 w 2005012"/>
                <a:gd name="connsiteY3" fmla="*/ 173832 h 423863"/>
                <a:gd name="connsiteX4" fmla="*/ 1026318 w 2005012"/>
                <a:gd name="connsiteY4" fmla="*/ 200025 h 423863"/>
                <a:gd name="connsiteX5" fmla="*/ 881062 w 2005012"/>
                <a:gd name="connsiteY5" fmla="*/ 223838 h 423863"/>
                <a:gd name="connsiteX6" fmla="*/ 764381 w 2005012"/>
                <a:gd name="connsiteY6" fmla="*/ 240507 h 423863"/>
                <a:gd name="connsiteX7" fmla="*/ 635793 w 2005012"/>
                <a:gd name="connsiteY7" fmla="*/ 257175 h 423863"/>
                <a:gd name="connsiteX8" fmla="*/ 528637 w 2005012"/>
                <a:gd name="connsiteY8" fmla="*/ 264319 h 423863"/>
                <a:gd name="connsiteX9" fmla="*/ 450056 w 2005012"/>
                <a:gd name="connsiteY9" fmla="*/ 266700 h 423863"/>
                <a:gd name="connsiteX10" fmla="*/ 416718 w 2005012"/>
                <a:gd name="connsiteY10" fmla="*/ 264319 h 423863"/>
                <a:gd name="connsiteX11" fmla="*/ 316706 w 2005012"/>
                <a:gd name="connsiteY11" fmla="*/ 247650 h 423863"/>
                <a:gd name="connsiteX12" fmla="*/ 190500 w 2005012"/>
                <a:gd name="connsiteY12" fmla="*/ 219075 h 423863"/>
                <a:gd name="connsiteX13" fmla="*/ 90487 w 2005012"/>
                <a:gd name="connsiteY13" fmla="*/ 188119 h 423863"/>
                <a:gd name="connsiteX14" fmla="*/ 33337 w 2005012"/>
                <a:gd name="connsiteY14" fmla="*/ 166688 h 423863"/>
                <a:gd name="connsiteX15" fmla="*/ 19050 w 2005012"/>
                <a:gd name="connsiteY15" fmla="*/ 164307 h 423863"/>
                <a:gd name="connsiteX16" fmla="*/ 2381 w 2005012"/>
                <a:gd name="connsiteY16" fmla="*/ 166688 h 423863"/>
                <a:gd name="connsiteX17" fmla="*/ 0 w 2005012"/>
                <a:gd name="connsiteY17" fmla="*/ 183357 h 423863"/>
                <a:gd name="connsiteX18" fmla="*/ 16668 w 2005012"/>
                <a:gd name="connsiteY18" fmla="*/ 219075 h 423863"/>
                <a:gd name="connsiteX19" fmla="*/ 57150 w 2005012"/>
                <a:gd name="connsiteY19" fmla="*/ 259557 h 423863"/>
                <a:gd name="connsiteX20" fmla="*/ 102393 w 2005012"/>
                <a:gd name="connsiteY20" fmla="*/ 295275 h 423863"/>
                <a:gd name="connsiteX21" fmla="*/ 164306 w 2005012"/>
                <a:gd name="connsiteY21" fmla="*/ 338138 h 423863"/>
                <a:gd name="connsiteX22" fmla="*/ 226218 w 2005012"/>
                <a:gd name="connsiteY22" fmla="*/ 376238 h 423863"/>
                <a:gd name="connsiteX23" fmla="*/ 266700 w 2005012"/>
                <a:gd name="connsiteY23" fmla="*/ 395288 h 423863"/>
                <a:gd name="connsiteX24" fmla="*/ 309562 w 2005012"/>
                <a:gd name="connsiteY24" fmla="*/ 409575 h 423863"/>
                <a:gd name="connsiteX25" fmla="*/ 357187 w 2005012"/>
                <a:gd name="connsiteY25" fmla="*/ 419100 h 423863"/>
                <a:gd name="connsiteX26" fmla="*/ 438150 w 2005012"/>
                <a:gd name="connsiteY26" fmla="*/ 423863 h 423863"/>
                <a:gd name="connsiteX27" fmla="*/ 585787 w 2005012"/>
                <a:gd name="connsiteY27" fmla="*/ 421482 h 423863"/>
                <a:gd name="connsiteX28" fmla="*/ 773906 w 2005012"/>
                <a:gd name="connsiteY28" fmla="*/ 423863 h 423863"/>
                <a:gd name="connsiteX29" fmla="*/ 816768 w 2005012"/>
                <a:gd name="connsiteY29" fmla="*/ 421482 h 423863"/>
                <a:gd name="connsiteX30" fmla="*/ 962025 w 2005012"/>
                <a:gd name="connsiteY30" fmla="*/ 378619 h 423863"/>
                <a:gd name="connsiteX31" fmla="*/ 1245393 w 2005012"/>
                <a:gd name="connsiteY31" fmla="*/ 338138 h 423863"/>
                <a:gd name="connsiteX32" fmla="*/ 1528762 w 2005012"/>
                <a:gd name="connsiteY32" fmla="*/ 297657 h 423863"/>
                <a:gd name="connsiteX33" fmla="*/ 1795462 w 2005012"/>
                <a:gd name="connsiteY33" fmla="*/ 259557 h 423863"/>
                <a:gd name="connsiteX34" fmla="*/ 1885950 w 2005012"/>
                <a:gd name="connsiteY34" fmla="*/ 247650 h 423863"/>
                <a:gd name="connsiteX35" fmla="*/ 1940718 w 2005012"/>
                <a:gd name="connsiteY35" fmla="*/ 233363 h 423863"/>
                <a:gd name="connsiteX36" fmla="*/ 1971675 w 2005012"/>
                <a:gd name="connsiteY36" fmla="*/ 219075 h 423863"/>
                <a:gd name="connsiteX37" fmla="*/ 1995487 w 2005012"/>
                <a:gd name="connsiteY37" fmla="*/ 200025 h 423863"/>
                <a:gd name="connsiteX38" fmla="*/ 2002631 w 2005012"/>
                <a:gd name="connsiteY38" fmla="*/ 185738 h 423863"/>
                <a:gd name="connsiteX39" fmla="*/ 2005012 w 2005012"/>
                <a:gd name="connsiteY39" fmla="*/ 159544 h 423863"/>
                <a:gd name="connsiteX40" fmla="*/ 2000250 w 2005012"/>
                <a:gd name="connsiteY40" fmla="*/ 133350 h 423863"/>
                <a:gd name="connsiteX41" fmla="*/ 1990725 w 2005012"/>
                <a:gd name="connsiteY41" fmla="*/ 109538 h 423863"/>
                <a:gd name="connsiteX42" fmla="*/ 1978818 w 2005012"/>
                <a:gd name="connsiteY42" fmla="*/ 88107 h 423863"/>
                <a:gd name="connsiteX43" fmla="*/ 1964531 w 2005012"/>
                <a:gd name="connsiteY43" fmla="*/ 73819 h 423863"/>
                <a:gd name="connsiteX44" fmla="*/ 1933575 w 2005012"/>
                <a:gd name="connsiteY44" fmla="*/ 52388 h 423863"/>
                <a:gd name="connsiteX45" fmla="*/ 1897856 w 2005012"/>
                <a:gd name="connsiteY45" fmla="*/ 35719 h 423863"/>
                <a:gd name="connsiteX46" fmla="*/ 1826418 w 2005012"/>
                <a:gd name="connsiteY46" fmla="*/ 9525 h 423863"/>
                <a:gd name="connsiteX47" fmla="*/ 1774031 w 2005012"/>
                <a:gd name="connsiteY47" fmla="*/ 0 h 423863"/>
                <a:gd name="connsiteX48" fmla="*/ 1726406 w 2005012"/>
                <a:gd name="connsiteY48" fmla="*/ 0 h 423863"/>
                <a:gd name="connsiteX49" fmla="*/ 1681162 w 2005012"/>
                <a:gd name="connsiteY49" fmla="*/ 11907 h 423863"/>
                <a:gd name="connsiteX50" fmla="*/ 1638300 w 2005012"/>
                <a:gd name="connsiteY50" fmla="*/ 30957 h 423863"/>
                <a:gd name="connsiteX51" fmla="*/ 1604962 w 2005012"/>
                <a:gd name="connsiteY51" fmla="*/ 50007 h 423863"/>
                <a:gd name="connsiteX52" fmla="*/ 1574006 w 2005012"/>
                <a:gd name="connsiteY52" fmla="*/ 66675 h 423863"/>
                <a:gd name="connsiteX53" fmla="*/ 1512093 w 2005012"/>
                <a:gd name="connsiteY53" fmla="*/ 85725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05012" h="423863">
                  <a:moveTo>
                    <a:pt x="1512093" y="85725"/>
                  </a:moveTo>
                  <a:lnTo>
                    <a:pt x="1409700" y="114300"/>
                  </a:lnTo>
                  <a:lnTo>
                    <a:pt x="1285875" y="145257"/>
                  </a:lnTo>
                  <a:lnTo>
                    <a:pt x="1166812" y="173832"/>
                  </a:lnTo>
                  <a:lnTo>
                    <a:pt x="1026318" y="200025"/>
                  </a:lnTo>
                  <a:lnTo>
                    <a:pt x="881062" y="223838"/>
                  </a:lnTo>
                  <a:lnTo>
                    <a:pt x="764381" y="240507"/>
                  </a:lnTo>
                  <a:lnTo>
                    <a:pt x="635793" y="257175"/>
                  </a:lnTo>
                  <a:lnTo>
                    <a:pt x="528637" y="264319"/>
                  </a:lnTo>
                  <a:lnTo>
                    <a:pt x="450056" y="266700"/>
                  </a:lnTo>
                  <a:lnTo>
                    <a:pt x="416718" y="264319"/>
                  </a:lnTo>
                  <a:lnTo>
                    <a:pt x="316706" y="247650"/>
                  </a:lnTo>
                  <a:lnTo>
                    <a:pt x="190500" y="219075"/>
                  </a:lnTo>
                  <a:lnTo>
                    <a:pt x="90487" y="188119"/>
                  </a:lnTo>
                  <a:lnTo>
                    <a:pt x="33337" y="166688"/>
                  </a:lnTo>
                  <a:lnTo>
                    <a:pt x="19050" y="164307"/>
                  </a:lnTo>
                  <a:lnTo>
                    <a:pt x="2381" y="166688"/>
                  </a:lnTo>
                  <a:lnTo>
                    <a:pt x="0" y="183357"/>
                  </a:lnTo>
                  <a:lnTo>
                    <a:pt x="16668" y="219075"/>
                  </a:lnTo>
                  <a:lnTo>
                    <a:pt x="57150" y="259557"/>
                  </a:lnTo>
                  <a:lnTo>
                    <a:pt x="102393" y="295275"/>
                  </a:lnTo>
                  <a:lnTo>
                    <a:pt x="164306" y="338138"/>
                  </a:lnTo>
                  <a:lnTo>
                    <a:pt x="226218" y="376238"/>
                  </a:lnTo>
                  <a:lnTo>
                    <a:pt x="266700" y="395288"/>
                  </a:lnTo>
                  <a:lnTo>
                    <a:pt x="309562" y="409575"/>
                  </a:lnTo>
                  <a:lnTo>
                    <a:pt x="357187" y="419100"/>
                  </a:lnTo>
                  <a:lnTo>
                    <a:pt x="438150" y="423863"/>
                  </a:lnTo>
                  <a:lnTo>
                    <a:pt x="585787" y="421482"/>
                  </a:lnTo>
                  <a:lnTo>
                    <a:pt x="773906" y="423863"/>
                  </a:lnTo>
                  <a:lnTo>
                    <a:pt x="816768" y="421482"/>
                  </a:lnTo>
                  <a:lnTo>
                    <a:pt x="962025" y="378619"/>
                  </a:lnTo>
                  <a:lnTo>
                    <a:pt x="1245393" y="338138"/>
                  </a:lnTo>
                  <a:lnTo>
                    <a:pt x="1528762" y="297657"/>
                  </a:lnTo>
                  <a:lnTo>
                    <a:pt x="1795462" y="259557"/>
                  </a:lnTo>
                  <a:lnTo>
                    <a:pt x="1885950" y="247650"/>
                  </a:lnTo>
                  <a:lnTo>
                    <a:pt x="1940718" y="233363"/>
                  </a:lnTo>
                  <a:lnTo>
                    <a:pt x="1971675" y="219075"/>
                  </a:lnTo>
                  <a:lnTo>
                    <a:pt x="1995487" y="200025"/>
                  </a:lnTo>
                  <a:lnTo>
                    <a:pt x="2002631" y="185738"/>
                  </a:lnTo>
                  <a:lnTo>
                    <a:pt x="2005012" y="159544"/>
                  </a:lnTo>
                  <a:lnTo>
                    <a:pt x="2000250" y="133350"/>
                  </a:lnTo>
                  <a:lnTo>
                    <a:pt x="1990725" y="109538"/>
                  </a:lnTo>
                  <a:lnTo>
                    <a:pt x="1978818" y="88107"/>
                  </a:lnTo>
                  <a:lnTo>
                    <a:pt x="1964531" y="73819"/>
                  </a:lnTo>
                  <a:lnTo>
                    <a:pt x="1933575" y="52388"/>
                  </a:lnTo>
                  <a:lnTo>
                    <a:pt x="1897856" y="35719"/>
                  </a:lnTo>
                  <a:lnTo>
                    <a:pt x="1826418" y="9525"/>
                  </a:lnTo>
                  <a:lnTo>
                    <a:pt x="1774031" y="0"/>
                  </a:lnTo>
                  <a:lnTo>
                    <a:pt x="1726406" y="0"/>
                  </a:lnTo>
                  <a:lnTo>
                    <a:pt x="1681162" y="11907"/>
                  </a:lnTo>
                  <a:lnTo>
                    <a:pt x="1638300" y="30957"/>
                  </a:lnTo>
                  <a:lnTo>
                    <a:pt x="1604962" y="50007"/>
                  </a:lnTo>
                  <a:lnTo>
                    <a:pt x="1574006" y="66675"/>
                  </a:lnTo>
                  <a:lnTo>
                    <a:pt x="1512093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3" name="フリーフォーム 112">
              <a:extLst>
                <a:ext uri="{FF2B5EF4-FFF2-40B4-BE49-F238E27FC236}">
                  <a16:creationId xmlns:a16="http://schemas.microsoft.com/office/drawing/2014/main" id="{CADF4690-260F-47F4-84F2-F05674836942}"/>
                </a:ext>
              </a:extLst>
            </p:cNvPr>
            <p:cNvSpPr/>
            <p:nvPr/>
          </p:nvSpPr>
          <p:spPr>
            <a:xfrm>
              <a:off x="4259263" y="3449638"/>
              <a:ext cx="2794000" cy="492125"/>
            </a:xfrm>
            <a:custGeom>
              <a:avLst/>
              <a:gdLst>
                <a:gd name="connsiteX0" fmla="*/ 1874044 w 2793207"/>
                <a:gd name="connsiteY0" fmla="*/ 309563 h 490538"/>
                <a:gd name="connsiteX1" fmla="*/ 2105025 w 2793207"/>
                <a:gd name="connsiteY1" fmla="*/ 300038 h 490538"/>
                <a:gd name="connsiteX2" fmla="*/ 2295525 w 2793207"/>
                <a:gd name="connsiteY2" fmla="*/ 295275 h 490538"/>
                <a:gd name="connsiteX3" fmla="*/ 2514600 w 2793207"/>
                <a:gd name="connsiteY3" fmla="*/ 292894 h 490538"/>
                <a:gd name="connsiteX4" fmla="*/ 2695575 w 2793207"/>
                <a:gd name="connsiteY4" fmla="*/ 290513 h 490538"/>
                <a:gd name="connsiteX5" fmla="*/ 2731294 w 2793207"/>
                <a:gd name="connsiteY5" fmla="*/ 278607 h 490538"/>
                <a:gd name="connsiteX6" fmla="*/ 2762250 w 2793207"/>
                <a:gd name="connsiteY6" fmla="*/ 261938 h 490538"/>
                <a:gd name="connsiteX7" fmla="*/ 2781300 w 2793207"/>
                <a:gd name="connsiteY7" fmla="*/ 242888 h 490538"/>
                <a:gd name="connsiteX8" fmla="*/ 2790825 w 2793207"/>
                <a:gd name="connsiteY8" fmla="*/ 223838 h 490538"/>
                <a:gd name="connsiteX9" fmla="*/ 2793207 w 2793207"/>
                <a:gd name="connsiteY9" fmla="*/ 209550 h 490538"/>
                <a:gd name="connsiteX10" fmla="*/ 2793207 w 2793207"/>
                <a:gd name="connsiteY10" fmla="*/ 190500 h 490538"/>
                <a:gd name="connsiteX11" fmla="*/ 2786063 w 2793207"/>
                <a:gd name="connsiteY11" fmla="*/ 157163 h 490538"/>
                <a:gd name="connsiteX12" fmla="*/ 2776538 w 2793207"/>
                <a:gd name="connsiteY12" fmla="*/ 130969 h 490538"/>
                <a:gd name="connsiteX13" fmla="*/ 2762250 w 2793207"/>
                <a:gd name="connsiteY13" fmla="*/ 116682 h 490538"/>
                <a:gd name="connsiteX14" fmla="*/ 2714625 w 2793207"/>
                <a:gd name="connsiteY14" fmla="*/ 92869 h 490538"/>
                <a:gd name="connsiteX15" fmla="*/ 2619375 w 2793207"/>
                <a:gd name="connsiteY15" fmla="*/ 57150 h 490538"/>
                <a:gd name="connsiteX16" fmla="*/ 2545557 w 2793207"/>
                <a:gd name="connsiteY16" fmla="*/ 30957 h 490538"/>
                <a:gd name="connsiteX17" fmla="*/ 2471738 w 2793207"/>
                <a:gd name="connsiteY17" fmla="*/ 11907 h 490538"/>
                <a:gd name="connsiteX18" fmla="*/ 2405063 w 2793207"/>
                <a:gd name="connsiteY18" fmla="*/ 2382 h 490538"/>
                <a:gd name="connsiteX19" fmla="*/ 2345532 w 2793207"/>
                <a:gd name="connsiteY19" fmla="*/ 0 h 490538"/>
                <a:gd name="connsiteX20" fmla="*/ 2321719 w 2793207"/>
                <a:gd name="connsiteY20" fmla="*/ 0 h 490538"/>
                <a:gd name="connsiteX21" fmla="*/ 2293144 w 2793207"/>
                <a:gd name="connsiteY21" fmla="*/ 11907 h 490538"/>
                <a:gd name="connsiteX22" fmla="*/ 2233613 w 2793207"/>
                <a:gd name="connsiteY22" fmla="*/ 42863 h 490538"/>
                <a:gd name="connsiteX23" fmla="*/ 2143125 w 2793207"/>
                <a:gd name="connsiteY23" fmla="*/ 88107 h 490538"/>
                <a:gd name="connsiteX24" fmla="*/ 2071688 w 2793207"/>
                <a:gd name="connsiteY24" fmla="*/ 100013 h 490538"/>
                <a:gd name="connsiteX25" fmla="*/ 1888332 w 2793207"/>
                <a:gd name="connsiteY25" fmla="*/ 116682 h 490538"/>
                <a:gd name="connsiteX26" fmla="*/ 1695450 w 2793207"/>
                <a:gd name="connsiteY26" fmla="*/ 135732 h 490538"/>
                <a:gd name="connsiteX27" fmla="*/ 1497807 w 2793207"/>
                <a:gd name="connsiteY27" fmla="*/ 157163 h 490538"/>
                <a:gd name="connsiteX28" fmla="*/ 1240632 w 2793207"/>
                <a:gd name="connsiteY28" fmla="*/ 180975 h 490538"/>
                <a:gd name="connsiteX29" fmla="*/ 1002507 w 2793207"/>
                <a:gd name="connsiteY29" fmla="*/ 204788 h 490538"/>
                <a:gd name="connsiteX30" fmla="*/ 833438 w 2793207"/>
                <a:gd name="connsiteY30" fmla="*/ 228600 h 490538"/>
                <a:gd name="connsiteX31" fmla="*/ 652463 w 2793207"/>
                <a:gd name="connsiteY31" fmla="*/ 247650 h 490538"/>
                <a:gd name="connsiteX32" fmla="*/ 488157 w 2793207"/>
                <a:gd name="connsiteY32" fmla="*/ 261938 h 490538"/>
                <a:gd name="connsiteX33" fmla="*/ 402432 w 2793207"/>
                <a:gd name="connsiteY33" fmla="*/ 269082 h 490538"/>
                <a:gd name="connsiteX34" fmla="*/ 371475 w 2793207"/>
                <a:gd name="connsiteY34" fmla="*/ 269082 h 490538"/>
                <a:gd name="connsiteX35" fmla="*/ 326232 w 2793207"/>
                <a:gd name="connsiteY35" fmla="*/ 266700 h 490538"/>
                <a:gd name="connsiteX36" fmla="*/ 273844 w 2793207"/>
                <a:gd name="connsiteY36" fmla="*/ 259557 h 490538"/>
                <a:gd name="connsiteX37" fmla="*/ 216694 w 2793207"/>
                <a:gd name="connsiteY37" fmla="*/ 245269 h 490538"/>
                <a:gd name="connsiteX38" fmla="*/ 166688 w 2793207"/>
                <a:gd name="connsiteY38" fmla="*/ 228600 h 490538"/>
                <a:gd name="connsiteX39" fmla="*/ 97632 w 2793207"/>
                <a:gd name="connsiteY39" fmla="*/ 200025 h 490538"/>
                <a:gd name="connsiteX40" fmla="*/ 47625 w 2793207"/>
                <a:gd name="connsiteY40" fmla="*/ 173832 h 490538"/>
                <a:gd name="connsiteX41" fmla="*/ 26194 w 2793207"/>
                <a:gd name="connsiteY41" fmla="*/ 166688 h 490538"/>
                <a:gd name="connsiteX42" fmla="*/ 9525 w 2793207"/>
                <a:gd name="connsiteY42" fmla="*/ 166688 h 490538"/>
                <a:gd name="connsiteX43" fmla="*/ 0 w 2793207"/>
                <a:gd name="connsiteY43" fmla="*/ 173832 h 490538"/>
                <a:gd name="connsiteX44" fmla="*/ 2382 w 2793207"/>
                <a:gd name="connsiteY44" fmla="*/ 185738 h 490538"/>
                <a:gd name="connsiteX45" fmla="*/ 9525 w 2793207"/>
                <a:gd name="connsiteY45" fmla="*/ 211932 h 490538"/>
                <a:gd name="connsiteX46" fmla="*/ 38100 w 2793207"/>
                <a:gd name="connsiteY46" fmla="*/ 257175 h 490538"/>
                <a:gd name="connsiteX47" fmla="*/ 78582 w 2793207"/>
                <a:gd name="connsiteY47" fmla="*/ 297657 h 490538"/>
                <a:gd name="connsiteX48" fmla="*/ 133350 w 2793207"/>
                <a:gd name="connsiteY48" fmla="*/ 350044 h 490538"/>
                <a:gd name="connsiteX49" fmla="*/ 188119 w 2793207"/>
                <a:gd name="connsiteY49" fmla="*/ 388144 h 490538"/>
                <a:gd name="connsiteX50" fmla="*/ 252413 w 2793207"/>
                <a:gd name="connsiteY50" fmla="*/ 431007 h 490538"/>
                <a:gd name="connsiteX51" fmla="*/ 304800 w 2793207"/>
                <a:gd name="connsiteY51" fmla="*/ 459582 h 490538"/>
                <a:gd name="connsiteX52" fmla="*/ 364332 w 2793207"/>
                <a:gd name="connsiteY52" fmla="*/ 488157 h 490538"/>
                <a:gd name="connsiteX53" fmla="*/ 388144 w 2793207"/>
                <a:gd name="connsiteY53" fmla="*/ 490538 h 490538"/>
                <a:gd name="connsiteX54" fmla="*/ 473869 w 2793207"/>
                <a:gd name="connsiteY54" fmla="*/ 483394 h 490538"/>
                <a:gd name="connsiteX55" fmla="*/ 531019 w 2793207"/>
                <a:gd name="connsiteY55" fmla="*/ 469107 h 490538"/>
                <a:gd name="connsiteX56" fmla="*/ 635794 w 2793207"/>
                <a:gd name="connsiteY56" fmla="*/ 445294 h 490538"/>
                <a:gd name="connsiteX57" fmla="*/ 800100 w 2793207"/>
                <a:gd name="connsiteY57" fmla="*/ 409575 h 490538"/>
                <a:gd name="connsiteX58" fmla="*/ 919163 w 2793207"/>
                <a:gd name="connsiteY58" fmla="*/ 385763 h 490538"/>
                <a:gd name="connsiteX59" fmla="*/ 973932 w 2793207"/>
                <a:gd name="connsiteY59" fmla="*/ 376238 h 490538"/>
                <a:gd name="connsiteX60" fmla="*/ 1243013 w 2793207"/>
                <a:gd name="connsiteY60" fmla="*/ 354807 h 490538"/>
                <a:gd name="connsiteX61" fmla="*/ 1404938 w 2793207"/>
                <a:gd name="connsiteY61" fmla="*/ 338138 h 490538"/>
                <a:gd name="connsiteX62" fmla="*/ 1581150 w 2793207"/>
                <a:gd name="connsiteY62" fmla="*/ 326232 h 490538"/>
                <a:gd name="connsiteX63" fmla="*/ 1874044 w 2793207"/>
                <a:gd name="connsiteY63" fmla="*/ 309563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93207" h="490538">
                  <a:moveTo>
                    <a:pt x="1874044" y="309563"/>
                  </a:moveTo>
                  <a:lnTo>
                    <a:pt x="2105025" y="300038"/>
                  </a:lnTo>
                  <a:lnTo>
                    <a:pt x="2295525" y="295275"/>
                  </a:lnTo>
                  <a:lnTo>
                    <a:pt x="2514600" y="292894"/>
                  </a:lnTo>
                  <a:lnTo>
                    <a:pt x="2695575" y="290513"/>
                  </a:lnTo>
                  <a:lnTo>
                    <a:pt x="2731294" y="278607"/>
                  </a:lnTo>
                  <a:lnTo>
                    <a:pt x="2762250" y="261938"/>
                  </a:lnTo>
                  <a:lnTo>
                    <a:pt x="2781300" y="242888"/>
                  </a:lnTo>
                  <a:lnTo>
                    <a:pt x="2790825" y="223838"/>
                  </a:lnTo>
                  <a:lnTo>
                    <a:pt x="2793207" y="209550"/>
                  </a:lnTo>
                  <a:lnTo>
                    <a:pt x="2793207" y="190500"/>
                  </a:lnTo>
                  <a:lnTo>
                    <a:pt x="2786063" y="157163"/>
                  </a:lnTo>
                  <a:lnTo>
                    <a:pt x="2776538" y="130969"/>
                  </a:lnTo>
                  <a:lnTo>
                    <a:pt x="2762250" y="116682"/>
                  </a:lnTo>
                  <a:lnTo>
                    <a:pt x="2714625" y="92869"/>
                  </a:lnTo>
                  <a:lnTo>
                    <a:pt x="2619375" y="57150"/>
                  </a:lnTo>
                  <a:lnTo>
                    <a:pt x="2545557" y="30957"/>
                  </a:lnTo>
                  <a:lnTo>
                    <a:pt x="2471738" y="11907"/>
                  </a:lnTo>
                  <a:lnTo>
                    <a:pt x="2405063" y="2382"/>
                  </a:lnTo>
                  <a:lnTo>
                    <a:pt x="2345532" y="0"/>
                  </a:lnTo>
                  <a:lnTo>
                    <a:pt x="2321719" y="0"/>
                  </a:lnTo>
                  <a:lnTo>
                    <a:pt x="2293144" y="11907"/>
                  </a:lnTo>
                  <a:lnTo>
                    <a:pt x="2233613" y="42863"/>
                  </a:lnTo>
                  <a:lnTo>
                    <a:pt x="2143125" y="88107"/>
                  </a:lnTo>
                  <a:lnTo>
                    <a:pt x="2071688" y="100013"/>
                  </a:lnTo>
                  <a:lnTo>
                    <a:pt x="1888332" y="116682"/>
                  </a:lnTo>
                  <a:lnTo>
                    <a:pt x="1695450" y="135732"/>
                  </a:lnTo>
                  <a:lnTo>
                    <a:pt x="1497807" y="157163"/>
                  </a:lnTo>
                  <a:lnTo>
                    <a:pt x="1240632" y="180975"/>
                  </a:lnTo>
                  <a:lnTo>
                    <a:pt x="1002507" y="204788"/>
                  </a:lnTo>
                  <a:lnTo>
                    <a:pt x="833438" y="228600"/>
                  </a:lnTo>
                  <a:lnTo>
                    <a:pt x="652463" y="247650"/>
                  </a:lnTo>
                  <a:lnTo>
                    <a:pt x="488157" y="261938"/>
                  </a:lnTo>
                  <a:lnTo>
                    <a:pt x="402432" y="269082"/>
                  </a:lnTo>
                  <a:lnTo>
                    <a:pt x="371475" y="269082"/>
                  </a:lnTo>
                  <a:lnTo>
                    <a:pt x="326232" y="266700"/>
                  </a:lnTo>
                  <a:lnTo>
                    <a:pt x="273844" y="259557"/>
                  </a:lnTo>
                  <a:lnTo>
                    <a:pt x="216694" y="245269"/>
                  </a:lnTo>
                  <a:lnTo>
                    <a:pt x="166688" y="228600"/>
                  </a:lnTo>
                  <a:lnTo>
                    <a:pt x="97632" y="200025"/>
                  </a:lnTo>
                  <a:lnTo>
                    <a:pt x="47625" y="173832"/>
                  </a:lnTo>
                  <a:lnTo>
                    <a:pt x="26194" y="166688"/>
                  </a:lnTo>
                  <a:lnTo>
                    <a:pt x="9525" y="166688"/>
                  </a:lnTo>
                  <a:lnTo>
                    <a:pt x="0" y="173832"/>
                  </a:lnTo>
                  <a:lnTo>
                    <a:pt x="2382" y="185738"/>
                  </a:lnTo>
                  <a:lnTo>
                    <a:pt x="9525" y="211932"/>
                  </a:lnTo>
                  <a:lnTo>
                    <a:pt x="38100" y="257175"/>
                  </a:lnTo>
                  <a:lnTo>
                    <a:pt x="78582" y="297657"/>
                  </a:lnTo>
                  <a:lnTo>
                    <a:pt x="133350" y="350044"/>
                  </a:lnTo>
                  <a:lnTo>
                    <a:pt x="188119" y="388144"/>
                  </a:lnTo>
                  <a:lnTo>
                    <a:pt x="252413" y="431007"/>
                  </a:lnTo>
                  <a:lnTo>
                    <a:pt x="304800" y="459582"/>
                  </a:lnTo>
                  <a:lnTo>
                    <a:pt x="364332" y="488157"/>
                  </a:lnTo>
                  <a:lnTo>
                    <a:pt x="388144" y="490538"/>
                  </a:lnTo>
                  <a:lnTo>
                    <a:pt x="473869" y="483394"/>
                  </a:lnTo>
                  <a:lnTo>
                    <a:pt x="531019" y="469107"/>
                  </a:lnTo>
                  <a:lnTo>
                    <a:pt x="635794" y="445294"/>
                  </a:lnTo>
                  <a:lnTo>
                    <a:pt x="800100" y="409575"/>
                  </a:lnTo>
                  <a:lnTo>
                    <a:pt x="919163" y="385763"/>
                  </a:lnTo>
                  <a:lnTo>
                    <a:pt x="973932" y="376238"/>
                  </a:lnTo>
                  <a:lnTo>
                    <a:pt x="1243013" y="354807"/>
                  </a:lnTo>
                  <a:lnTo>
                    <a:pt x="1404938" y="338138"/>
                  </a:lnTo>
                  <a:lnTo>
                    <a:pt x="1581150" y="326232"/>
                  </a:lnTo>
                  <a:lnTo>
                    <a:pt x="1874044" y="3095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4" name="フリーフォーム 113">
              <a:extLst>
                <a:ext uri="{FF2B5EF4-FFF2-40B4-BE49-F238E27FC236}">
                  <a16:creationId xmlns:a16="http://schemas.microsoft.com/office/drawing/2014/main" id="{8408BFCA-BADF-4DFE-B1D0-E8E646D8E62A}"/>
                </a:ext>
              </a:extLst>
            </p:cNvPr>
            <p:cNvSpPr/>
            <p:nvPr/>
          </p:nvSpPr>
          <p:spPr>
            <a:xfrm>
              <a:off x="3873500" y="3178175"/>
              <a:ext cx="1825625" cy="2216150"/>
            </a:xfrm>
            <a:custGeom>
              <a:avLst/>
              <a:gdLst>
                <a:gd name="connsiteX0" fmla="*/ 1269198 w 1825915"/>
                <a:gd name="connsiteY0" fmla="*/ 822095 h 2215329"/>
                <a:gd name="connsiteX1" fmla="*/ 1208623 w 1825915"/>
                <a:gd name="connsiteY1" fmla="*/ 954784 h 2215329"/>
                <a:gd name="connsiteX2" fmla="*/ 1150932 w 1825915"/>
                <a:gd name="connsiteY2" fmla="*/ 1067281 h 2215329"/>
                <a:gd name="connsiteX3" fmla="*/ 1081703 w 1825915"/>
                <a:gd name="connsiteY3" fmla="*/ 1185547 h 2215329"/>
                <a:gd name="connsiteX4" fmla="*/ 1006705 w 1825915"/>
                <a:gd name="connsiteY4" fmla="*/ 1303813 h 2215329"/>
                <a:gd name="connsiteX5" fmla="*/ 946130 w 1825915"/>
                <a:gd name="connsiteY5" fmla="*/ 1393234 h 2215329"/>
                <a:gd name="connsiteX6" fmla="*/ 859593 w 1825915"/>
                <a:gd name="connsiteY6" fmla="*/ 1499962 h 2215329"/>
                <a:gd name="connsiteX7" fmla="*/ 749981 w 1825915"/>
                <a:gd name="connsiteY7" fmla="*/ 1623997 h 2215329"/>
                <a:gd name="connsiteX8" fmla="*/ 657675 w 1825915"/>
                <a:gd name="connsiteY8" fmla="*/ 1716303 h 2215329"/>
                <a:gd name="connsiteX9" fmla="*/ 576908 w 1825915"/>
                <a:gd name="connsiteY9" fmla="*/ 1791301 h 2215329"/>
                <a:gd name="connsiteX10" fmla="*/ 493256 w 1825915"/>
                <a:gd name="connsiteY10" fmla="*/ 1857645 h 2215329"/>
                <a:gd name="connsiteX11" fmla="*/ 406720 w 1825915"/>
                <a:gd name="connsiteY11" fmla="*/ 1923990 h 2215329"/>
                <a:gd name="connsiteX12" fmla="*/ 314415 w 1825915"/>
                <a:gd name="connsiteY12" fmla="*/ 1987450 h 2215329"/>
                <a:gd name="connsiteX13" fmla="*/ 222109 w 1825915"/>
                <a:gd name="connsiteY13" fmla="*/ 2042256 h 2215329"/>
                <a:gd name="connsiteX14" fmla="*/ 118266 w 1825915"/>
                <a:gd name="connsiteY14" fmla="*/ 2099947 h 2215329"/>
                <a:gd name="connsiteX15" fmla="*/ 37499 w 1825915"/>
                <a:gd name="connsiteY15" fmla="*/ 2140331 h 2215329"/>
                <a:gd name="connsiteX16" fmla="*/ 17307 w 1825915"/>
                <a:gd name="connsiteY16" fmla="*/ 2154753 h 2215329"/>
                <a:gd name="connsiteX17" fmla="*/ 2884 w 1825915"/>
                <a:gd name="connsiteY17" fmla="*/ 2172060 h 2215329"/>
                <a:gd name="connsiteX18" fmla="*/ 0 w 1825915"/>
                <a:gd name="connsiteY18" fmla="*/ 2189368 h 2215329"/>
                <a:gd name="connsiteX19" fmla="*/ 2884 w 1825915"/>
                <a:gd name="connsiteY19" fmla="*/ 2203790 h 2215329"/>
                <a:gd name="connsiteX20" fmla="*/ 11538 w 1825915"/>
                <a:gd name="connsiteY20" fmla="*/ 2209560 h 2215329"/>
                <a:gd name="connsiteX21" fmla="*/ 31730 w 1825915"/>
                <a:gd name="connsiteY21" fmla="*/ 2215329 h 2215329"/>
                <a:gd name="connsiteX22" fmla="*/ 95190 w 1825915"/>
                <a:gd name="connsiteY22" fmla="*/ 2198021 h 2215329"/>
                <a:gd name="connsiteX23" fmla="*/ 242301 w 1825915"/>
                <a:gd name="connsiteY23" fmla="*/ 2134561 h 2215329"/>
                <a:gd name="connsiteX24" fmla="*/ 389413 w 1825915"/>
                <a:gd name="connsiteY24" fmla="*/ 2062448 h 2215329"/>
                <a:gd name="connsiteX25" fmla="*/ 530756 w 1825915"/>
                <a:gd name="connsiteY25" fmla="*/ 1978796 h 2215329"/>
                <a:gd name="connsiteX26" fmla="*/ 657675 w 1825915"/>
                <a:gd name="connsiteY26" fmla="*/ 1898029 h 2215329"/>
                <a:gd name="connsiteX27" fmla="*/ 796133 w 1825915"/>
                <a:gd name="connsiteY27" fmla="*/ 1794185 h 2215329"/>
                <a:gd name="connsiteX28" fmla="*/ 940361 w 1825915"/>
                <a:gd name="connsiteY28" fmla="*/ 1670150 h 2215329"/>
                <a:gd name="connsiteX29" fmla="*/ 1070165 w 1825915"/>
                <a:gd name="connsiteY29" fmla="*/ 1548999 h 2215329"/>
                <a:gd name="connsiteX30" fmla="*/ 1148048 w 1825915"/>
                <a:gd name="connsiteY30" fmla="*/ 1462463 h 2215329"/>
                <a:gd name="connsiteX31" fmla="*/ 1234584 w 1825915"/>
                <a:gd name="connsiteY31" fmla="*/ 1349966 h 2215329"/>
                <a:gd name="connsiteX32" fmla="*/ 1283621 w 1825915"/>
                <a:gd name="connsiteY32" fmla="*/ 1277852 h 2215329"/>
                <a:gd name="connsiteX33" fmla="*/ 1375927 w 1825915"/>
                <a:gd name="connsiteY33" fmla="*/ 1099011 h 2215329"/>
                <a:gd name="connsiteX34" fmla="*/ 1456694 w 1825915"/>
                <a:gd name="connsiteY34" fmla="*/ 940361 h 2215329"/>
                <a:gd name="connsiteX35" fmla="*/ 1511500 w 1825915"/>
                <a:gd name="connsiteY35" fmla="*/ 830748 h 2215329"/>
                <a:gd name="connsiteX36" fmla="*/ 1560537 w 1825915"/>
                <a:gd name="connsiteY36" fmla="*/ 729789 h 2215329"/>
                <a:gd name="connsiteX37" fmla="*/ 1612459 w 1825915"/>
                <a:gd name="connsiteY37" fmla="*/ 614408 h 2215329"/>
                <a:gd name="connsiteX38" fmla="*/ 1647074 w 1825915"/>
                <a:gd name="connsiteY38" fmla="*/ 464411 h 2215329"/>
                <a:gd name="connsiteX39" fmla="*/ 1687457 w 1825915"/>
                <a:gd name="connsiteY39" fmla="*/ 398067 h 2215329"/>
                <a:gd name="connsiteX40" fmla="*/ 1716303 w 1825915"/>
                <a:gd name="connsiteY40" fmla="*/ 349030 h 2215329"/>
                <a:gd name="connsiteX41" fmla="*/ 1736494 w 1825915"/>
                <a:gd name="connsiteY41" fmla="*/ 302877 h 2215329"/>
                <a:gd name="connsiteX42" fmla="*/ 1745148 w 1825915"/>
                <a:gd name="connsiteY42" fmla="*/ 291339 h 2215329"/>
                <a:gd name="connsiteX43" fmla="*/ 1771109 w 1825915"/>
                <a:gd name="connsiteY43" fmla="*/ 279801 h 2215329"/>
                <a:gd name="connsiteX44" fmla="*/ 1799954 w 1825915"/>
                <a:gd name="connsiteY44" fmla="*/ 262493 h 2215329"/>
                <a:gd name="connsiteX45" fmla="*/ 1817262 w 1825915"/>
                <a:gd name="connsiteY45" fmla="*/ 245186 h 2215329"/>
                <a:gd name="connsiteX46" fmla="*/ 1825915 w 1825915"/>
                <a:gd name="connsiteY46" fmla="*/ 230763 h 2215329"/>
                <a:gd name="connsiteX47" fmla="*/ 1825915 w 1825915"/>
                <a:gd name="connsiteY47" fmla="*/ 222110 h 2215329"/>
                <a:gd name="connsiteX48" fmla="*/ 1825915 w 1825915"/>
                <a:gd name="connsiteY48" fmla="*/ 207687 h 2215329"/>
                <a:gd name="connsiteX49" fmla="*/ 1820146 w 1825915"/>
                <a:gd name="connsiteY49" fmla="*/ 193264 h 2215329"/>
                <a:gd name="connsiteX50" fmla="*/ 1811492 w 1825915"/>
                <a:gd name="connsiteY50" fmla="*/ 178842 h 2215329"/>
                <a:gd name="connsiteX51" fmla="*/ 1785532 w 1825915"/>
                <a:gd name="connsiteY51" fmla="*/ 155765 h 2215329"/>
                <a:gd name="connsiteX52" fmla="*/ 1745148 w 1825915"/>
                <a:gd name="connsiteY52" fmla="*/ 124035 h 2215329"/>
                <a:gd name="connsiteX53" fmla="*/ 1673034 w 1825915"/>
                <a:gd name="connsiteY53" fmla="*/ 77883 h 2215329"/>
                <a:gd name="connsiteX54" fmla="*/ 1569191 w 1825915"/>
                <a:gd name="connsiteY54" fmla="*/ 0 h 2215329"/>
                <a:gd name="connsiteX55" fmla="*/ 1427848 w 1825915"/>
                <a:gd name="connsiteY55" fmla="*/ 43268 h 2215329"/>
                <a:gd name="connsiteX56" fmla="*/ 1474001 w 1825915"/>
                <a:gd name="connsiteY56" fmla="*/ 144227 h 2215329"/>
                <a:gd name="connsiteX57" fmla="*/ 1488424 w 1825915"/>
                <a:gd name="connsiteY57" fmla="*/ 178842 h 2215329"/>
                <a:gd name="connsiteX58" fmla="*/ 1491308 w 1825915"/>
                <a:gd name="connsiteY58" fmla="*/ 193264 h 2215329"/>
                <a:gd name="connsiteX59" fmla="*/ 1459578 w 1825915"/>
                <a:gd name="connsiteY59" fmla="*/ 302877 h 2215329"/>
                <a:gd name="connsiteX60" fmla="*/ 1404772 w 1825915"/>
                <a:gd name="connsiteY60" fmla="*/ 487488 h 2215329"/>
                <a:gd name="connsiteX61" fmla="*/ 1344197 w 1825915"/>
                <a:gd name="connsiteY61" fmla="*/ 640368 h 2215329"/>
                <a:gd name="connsiteX62" fmla="*/ 1303813 w 1825915"/>
                <a:gd name="connsiteY62" fmla="*/ 744212 h 2215329"/>
                <a:gd name="connsiteX63" fmla="*/ 1269198 w 1825915"/>
                <a:gd name="connsiteY63" fmla="*/ 822095 h 2215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825915" h="2215329">
                  <a:moveTo>
                    <a:pt x="1269198" y="822095"/>
                  </a:moveTo>
                  <a:lnTo>
                    <a:pt x="1208623" y="954784"/>
                  </a:lnTo>
                  <a:lnTo>
                    <a:pt x="1150932" y="1067281"/>
                  </a:lnTo>
                  <a:lnTo>
                    <a:pt x="1081703" y="1185547"/>
                  </a:lnTo>
                  <a:lnTo>
                    <a:pt x="1006705" y="1303813"/>
                  </a:lnTo>
                  <a:lnTo>
                    <a:pt x="946130" y="1393234"/>
                  </a:lnTo>
                  <a:lnTo>
                    <a:pt x="859593" y="1499962"/>
                  </a:lnTo>
                  <a:lnTo>
                    <a:pt x="749981" y="1623997"/>
                  </a:lnTo>
                  <a:lnTo>
                    <a:pt x="657675" y="1716303"/>
                  </a:lnTo>
                  <a:lnTo>
                    <a:pt x="576908" y="1791301"/>
                  </a:lnTo>
                  <a:lnTo>
                    <a:pt x="493256" y="1857645"/>
                  </a:lnTo>
                  <a:lnTo>
                    <a:pt x="406720" y="1923990"/>
                  </a:lnTo>
                  <a:lnTo>
                    <a:pt x="314415" y="1987450"/>
                  </a:lnTo>
                  <a:lnTo>
                    <a:pt x="222109" y="2042256"/>
                  </a:lnTo>
                  <a:lnTo>
                    <a:pt x="118266" y="2099947"/>
                  </a:lnTo>
                  <a:lnTo>
                    <a:pt x="37499" y="2140331"/>
                  </a:lnTo>
                  <a:lnTo>
                    <a:pt x="17307" y="2154753"/>
                  </a:lnTo>
                  <a:lnTo>
                    <a:pt x="2884" y="2172060"/>
                  </a:lnTo>
                  <a:lnTo>
                    <a:pt x="0" y="2189368"/>
                  </a:lnTo>
                  <a:lnTo>
                    <a:pt x="2884" y="2203790"/>
                  </a:lnTo>
                  <a:lnTo>
                    <a:pt x="11538" y="2209560"/>
                  </a:lnTo>
                  <a:lnTo>
                    <a:pt x="31730" y="2215329"/>
                  </a:lnTo>
                  <a:lnTo>
                    <a:pt x="95190" y="2198021"/>
                  </a:lnTo>
                  <a:lnTo>
                    <a:pt x="242301" y="2134561"/>
                  </a:lnTo>
                  <a:lnTo>
                    <a:pt x="389413" y="2062448"/>
                  </a:lnTo>
                  <a:lnTo>
                    <a:pt x="530756" y="1978796"/>
                  </a:lnTo>
                  <a:lnTo>
                    <a:pt x="657675" y="1898029"/>
                  </a:lnTo>
                  <a:lnTo>
                    <a:pt x="796133" y="1794185"/>
                  </a:lnTo>
                  <a:lnTo>
                    <a:pt x="940361" y="1670150"/>
                  </a:lnTo>
                  <a:lnTo>
                    <a:pt x="1070165" y="1548999"/>
                  </a:lnTo>
                  <a:lnTo>
                    <a:pt x="1148048" y="1462463"/>
                  </a:lnTo>
                  <a:lnTo>
                    <a:pt x="1234584" y="1349966"/>
                  </a:lnTo>
                  <a:lnTo>
                    <a:pt x="1283621" y="1277852"/>
                  </a:lnTo>
                  <a:lnTo>
                    <a:pt x="1375927" y="1099011"/>
                  </a:lnTo>
                  <a:lnTo>
                    <a:pt x="1456694" y="940361"/>
                  </a:lnTo>
                  <a:lnTo>
                    <a:pt x="1511500" y="830748"/>
                  </a:lnTo>
                  <a:lnTo>
                    <a:pt x="1560537" y="729789"/>
                  </a:lnTo>
                  <a:lnTo>
                    <a:pt x="1612459" y="614408"/>
                  </a:lnTo>
                  <a:lnTo>
                    <a:pt x="1647074" y="464411"/>
                  </a:lnTo>
                  <a:lnTo>
                    <a:pt x="1687457" y="398067"/>
                  </a:lnTo>
                  <a:lnTo>
                    <a:pt x="1716303" y="349030"/>
                  </a:lnTo>
                  <a:lnTo>
                    <a:pt x="1736494" y="302877"/>
                  </a:lnTo>
                  <a:lnTo>
                    <a:pt x="1745148" y="291339"/>
                  </a:lnTo>
                  <a:lnTo>
                    <a:pt x="1771109" y="279801"/>
                  </a:lnTo>
                  <a:lnTo>
                    <a:pt x="1799954" y="262493"/>
                  </a:lnTo>
                  <a:lnTo>
                    <a:pt x="1817262" y="245186"/>
                  </a:lnTo>
                  <a:lnTo>
                    <a:pt x="1825915" y="230763"/>
                  </a:lnTo>
                  <a:lnTo>
                    <a:pt x="1825915" y="222110"/>
                  </a:lnTo>
                  <a:lnTo>
                    <a:pt x="1825915" y="207687"/>
                  </a:lnTo>
                  <a:lnTo>
                    <a:pt x="1820146" y="193264"/>
                  </a:lnTo>
                  <a:lnTo>
                    <a:pt x="1811492" y="178842"/>
                  </a:lnTo>
                  <a:lnTo>
                    <a:pt x="1785532" y="155765"/>
                  </a:lnTo>
                  <a:lnTo>
                    <a:pt x="1745148" y="124035"/>
                  </a:lnTo>
                  <a:lnTo>
                    <a:pt x="1673034" y="77883"/>
                  </a:lnTo>
                  <a:lnTo>
                    <a:pt x="1569191" y="0"/>
                  </a:lnTo>
                  <a:lnTo>
                    <a:pt x="1427848" y="43268"/>
                  </a:lnTo>
                  <a:lnTo>
                    <a:pt x="1474001" y="144227"/>
                  </a:lnTo>
                  <a:lnTo>
                    <a:pt x="1488424" y="178842"/>
                  </a:lnTo>
                  <a:lnTo>
                    <a:pt x="1491308" y="193264"/>
                  </a:lnTo>
                  <a:lnTo>
                    <a:pt x="1459578" y="302877"/>
                  </a:lnTo>
                  <a:lnTo>
                    <a:pt x="1404772" y="487488"/>
                  </a:lnTo>
                  <a:lnTo>
                    <a:pt x="1344197" y="640368"/>
                  </a:lnTo>
                  <a:lnTo>
                    <a:pt x="1303813" y="744212"/>
                  </a:lnTo>
                  <a:lnTo>
                    <a:pt x="1269198" y="82209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5" name="フリーフォーム 114">
              <a:extLst>
                <a:ext uri="{FF2B5EF4-FFF2-40B4-BE49-F238E27FC236}">
                  <a16:creationId xmlns:a16="http://schemas.microsoft.com/office/drawing/2014/main" id="{A2CA3E95-4C9B-485C-9C27-BCD89D52B061}"/>
                </a:ext>
              </a:extLst>
            </p:cNvPr>
            <p:cNvSpPr/>
            <p:nvPr/>
          </p:nvSpPr>
          <p:spPr>
            <a:xfrm>
              <a:off x="5049838" y="4084638"/>
              <a:ext cx="1581150" cy="403225"/>
            </a:xfrm>
            <a:custGeom>
              <a:avLst/>
              <a:gdLst>
                <a:gd name="connsiteX0" fmla="*/ 881063 w 1581150"/>
                <a:gd name="connsiteY0" fmla="*/ 288131 h 404812"/>
                <a:gd name="connsiteX1" fmla="*/ 695325 w 1581150"/>
                <a:gd name="connsiteY1" fmla="*/ 314325 h 404812"/>
                <a:gd name="connsiteX2" fmla="*/ 521494 w 1581150"/>
                <a:gd name="connsiteY2" fmla="*/ 340519 h 404812"/>
                <a:gd name="connsiteX3" fmla="*/ 352425 w 1581150"/>
                <a:gd name="connsiteY3" fmla="*/ 364331 h 404812"/>
                <a:gd name="connsiteX4" fmla="*/ 204788 w 1581150"/>
                <a:gd name="connsiteY4" fmla="*/ 383381 h 404812"/>
                <a:gd name="connsiteX5" fmla="*/ 0 w 1581150"/>
                <a:gd name="connsiteY5" fmla="*/ 404812 h 404812"/>
                <a:gd name="connsiteX6" fmla="*/ 107157 w 1581150"/>
                <a:gd name="connsiteY6" fmla="*/ 214312 h 404812"/>
                <a:gd name="connsiteX7" fmla="*/ 247650 w 1581150"/>
                <a:gd name="connsiteY7" fmla="*/ 211931 h 404812"/>
                <a:gd name="connsiteX8" fmla="*/ 388144 w 1581150"/>
                <a:gd name="connsiteY8" fmla="*/ 202406 h 404812"/>
                <a:gd name="connsiteX9" fmla="*/ 588169 w 1581150"/>
                <a:gd name="connsiteY9" fmla="*/ 176212 h 404812"/>
                <a:gd name="connsiteX10" fmla="*/ 773907 w 1581150"/>
                <a:gd name="connsiteY10" fmla="*/ 145256 h 404812"/>
                <a:gd name="connsiteX11" fmla="*/ 985838 w 1581150"/>
                <a:gd name="connsiteY11" fmla="*/ 97631 h 404812"/>
                <a:gd name="connsiteX12" fmla="*/ 1112044 w 1581150"/>
                <a:gd name="connsiteY12" fmla="*/ 61912 h 404812"/>
                <a:gd name="connsiteX13" fmla="*/ 1131094 w 1581150"/>
                <a:gd name="connsiteY13" fmla="*/ 52387 h 404812"/>
                <a:gd name="connsiteX14" fmla="*/ 1154907 w 1581150"/>
                <a:gd name="connsiteY14" fmla="*/ 38100 h 404812"/>
                <a:gd name="connsiteX15" fmla="*/ 1190625 w 1581150"/>
                <a:gd name="connsiteY15" fmla="*/ 19050 h 404812"/>
                <a:gd name="connsiteX16" fmla="*/ 1235869 w 1581150"/>
                <a:gd name="connsiteY16" fmla="*/ 2381 h 404812"/>
                <a:gd name="connsiteX17" fmla="*/ 1259682 w 1581150"/>
                <a:gd name="connsiteY17" fmla="*/ 0 h 404812"/>
                <a:gd name="connsiteX18" fmla="*/ 1276350 w 1581150"/>
                <a:gd name="connsiteY18" fmla="*/ 2381 h 404812"/>
                <a:gd name="connsiteX19" fmla="*/ 1304925 w 1581150"/>
                <a:gd name="connsiteY19" fmla="*/ 14287 h 404812"/>
                <a:gd name="connsiteX20" fmla="*/ 1378744 w 1581150"/>
                <a:gd name="connsiteY20" fmla="*/ 66675 h 404812"/>
                <a:gd name="connsiteX21" fmla="*/ 1466850 w 1581150"/>
                <a:gd name="connsiteY21" fmla="*/ 128587 h 404812"/>
                <a:gd name="connsiteX22" fmla="*/ 1547813 w 1581150"/>
                <a:gd name="connsiteY22" fmla="*/ 190500 h 404812"/>
                <a:gd name="connsiteX23" fmla="*/ 1566863 w 1581150"/>
                <a:gd name="connsiteY23" fmla="*/ 209550 h 404812"/>
                <a:gd name="connsiteX24" fmla="*/ 1576388 w 1581150"/>
                <a:gd name="connsiteY24" fmla="*/ 223837 h 404812"/>
                <a:gd name="connsiteX25" fmla="*/ 1581150 w 1581150"/>
                <a:gd name="connsiteY25" fmla="*/ 240506 h 404812"/>
                <a:gd name="connsiteX26" fmla="*/ 1581150 w 1581150"/>
                <a:gd name="connsiteY26" fmla="*/ 261937 h 404812"/>
                <a:gd name="connsiteX27" fmla="*/ 1574007 w 1581150"/>
                <a:gd name="connsiteY27" fmla="*/ 280987 h 404812"/>
                <a:gd name="connsiteX28" fmla="*/ 1550194 w 1581150"/>
                <a:gd name="connsiteY28" fmla="*/ 304800 h 404812"/>
                <a:gd name="connsiteX29" fmla="*/ 1085850 w 1581150"/>
                <a:gd name="connsiteY29" fmla="*/ 264319 h 404812"/>
                <a:gd name="connsiteX30" fmla="*/ 1057275 w 1581150"/>
                <a:gd name="connsiteY30" fmla="*/ 266700 h 404812"/>
                <a:gd name="connsiteX31" fmla="*/ 881063 w 1581150"/>
                <a:gd name="connsiteY31" fmla="*/ 288131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81150" h="404812">
                  <a:moveTo>
                    <a:pt x="881063" y="288131"/>
                  </a:moveTo>
                  <a:lnTo>
                    <a:pt x="695325" y="314325"/>
                  </a:lnTo>
                  <a:lnTo>
                    <a:pt x="521494" y="340519"/>
                  </a:lnTo>
                  <a:lnTo>
                    <a:pt x="352425" y="364331"/>
                  </a:lnTo>
                  <a:lnTo>
                    <a:pt x="204788" y="383381"/>
                  </a:lnTo>
                  <a:lnTo>
                    <a:pt x="0" y="404812"/>
                  </a:lnTo>
                  <a:lnTo>
                    <a:pt x="107157" y="214312"/>
                  </a:lnTo>
                  <a:lnTo>
                    <a:pt x="247650" y="211931"/>
                  </a:lnTo>
                  <a:lnTo>
                    <a:pt x="388144" y="202406"/>
                  </a:lnTo>
                  <a:lnTo>
                    <a:pt x="588169" y="176212"/>
                  </a:lnTo>
                  <a:lnTo>
                    <a:pt x="773907" y="145256"/>
                  </a:lnTo>
                  <a:lnTo>
                    <a:pt x="985838" y="97631"/>
                  </a:lnTo>
                  <a:lnTo>
                    <a:pt x="1112044" y="61912"/>
                  </a:lnTo>
                  <a:lnTo>
                    <a:pt x="1131094" y="52387"/>
                  </a:lnTo>
                  <a:lnTo>
                    <a:pt x="1154907" y="38100"/>
                  </a:lnTo>
                  <a:lnTo>
                    <a:pt x="1190625" y="19050"/>
                  </a:lnTo>
                  <a:lnTo>
                    <a:pt x="1235869" y="2381"/>
                  </a:lnTo>
                  <a:lnTo>
                    <a:pt x="1259682" y="0"/>
                  </a:lnTo>
                  <a:lnTo>
                    <a:pt x="1276350" y="2381"/>
                  </a:lnTo>
                  <a:lnTo>
                    <a:pt x="1304925" y="14287"/>
                  </a:lnTo>
                  <a:lnTo>
                    <a:pt x="1378744" y="66675"/>
                  </a:lnTo>
                  <a:lnTo>
                    <a:pt x="1466850" y="128587"/>
                  </a:lnTo>
                  <a:lnTo>
                    <a:pt x="1547813" y="190500"/>
                  </a:lnTo>
                  <a:lnTo>
                    <a:pt x="1566863" y="209550"/>
                  </a:lnTo>
                  <a:lnTo>
                    <a:pt x="1576388" y="223837"/>
                  </a:lnTo>
                  <a:lnTo>
                    <a:pt x="1581150" y="240506"/>
                  </a:lnTo>
                  <a:lnTo>
                    <a:pt x="1581150" y="261937"/>
                  </a:lnTo>
                  <a:lnTo>
                    <a:pt x="1574007" y="280987"/>
                  </a:lnTo>
                  <a:lnTo>
                    <a:pt x="1550194" y="304800"/>
                  </a:lnTo>
                  <a:lnTo>
                    <a:pt x="1085850" y="264319"/>
                  </a:lnTo>
                  <a:lnTo>
                    <a:pt x="1057275" y="266700"/>
                  </a:lnTo>
                  <a:lnTo>
                    <a:pt x="881063" y="2881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6" name="フリーフォーム 115">
              <a:extLst>
                <a:ext uri="{FF2B5EF4-FFF2-40B4-BE49-F238E27FC236}">
                  <a16:creationId xmlns:a16="http://schemas.microsoft.com/office/drawing/2014/main" id="{D23DF91E-52E7-447D-A836-3EE7CEE15C6D}"/>
                </a:ext>
              </a:extLst>
            </p:cNvPr>
            <p:cNvSpPr/>
            <p:nvPr/>
          </p:nvSpPr>
          <p:spPr>
            <a:xfrm>
              <a:off x="4319588" y="4314825"/>
              <a:ext cx="2308225" cy="1638300"/>
            </a:xfrm>
            <a:custGeom>
              <a:avLst/>
              <a:gdLst>
                <a:gd name="connsiteX0" fmla="*/ 1754981 w 2307431"/>
                <a:gd name="connsiteY0" fmla="*/ 304800 h 1638300"/>
                <a:gd name="connsiteX1" fmla="*/ 1671637 w 2307431"/>
                <a:gd name="connsiteY1" fmla="*/ 433388 h 1638300"/>
                <a:gd name="connsiteX2" fmla="*/ 1602581 w 2307431"/>
                <a:gd name="connsiteY2" fmla="*/ 531019 h 1638300"/>
                <a:gd name="connsiteX3" fmla="*/ 1519237 w 2307431"/>
                <a:gd name="connsiteY3" fmla="*/ 642938 h 1638300"/>
                <a:gd name="connsiteX4" fmla="*/ 1435893 w 2307431"/>
                <a:gd name="connsiteY4" fmla="*/ 740569 h 1638300"/>
                <a:gd name="connsiteX5" fmla="*/ 1326356 w 2307431"/>
                <a:gd name="connsiteY5" fmla="*/ 871538 h 1638300"/>
                <a:gd name="connsiteX6" fmla="*/ 1197768 w 2307431"/>
                <a:gd name="connsiteY6" fmla="*/ 981075 h 1638300"/>
                <a:gd name="connsiteX7" fmla="*/ 1052512 w 2307431"/>
                <a:gd name="connsiteY7" fmla="*/ 1097756 h 1638300"/>
                <a:gd name="connsiteX8" fmla="*/ 926306 w 2307431"/>
                <a:gd name="connsiteY8" fmla="*/ 1183481 h 1638300"/>
                <a:gd name="connsiteX9" fmla="*/ 814387 w 2307431"/>
                <a:gd name="connsiteY9" fmla="*/ 1252538 h 1638300"/>
                <a:gd name="connsiteX10" fmla="*/ 707231 w 2307431"/>
                <a:gd name="connsiteY10" fmla="*/ 1307306 h 1638300"/>
                <a:gd name="connsiteX11" fmla="*/ 628650 w 2307431"/>
                <a:gd name="connsiteY11" fmla="*/ 1347788 h 1638300"/>
                <a:gd name="connsiteX12" fmla="*/ 521493 w 2307431"/>
                <a:gd name="connsiteY12" fmla="*/ 1397794 h 1638300"/>
                <a:gd name="connsiteX13" fmla="*/ 414337 w 2307431"/>
                <a:gd name="connsiteY13" fmla="*/ 1443038 h 1638300"/>
                <a:gd name="connsiteX14" fmla="*/ 285750 w 2307431"/>
                <a:gd name="connsiteY14" fmla="*/ 1490663 h 1638300"/>
                <a:gd name="connsiteX15" fmla="*/ 140493 w 2307431"/>
                <a:gd name="connsiteY15" fmla="*/ 1535906 h 1638300"/>
                <a:gd name="connsiteX16" fmla="*/ 35718 w 2307431"/>
                <a:gd name="connsiteY16" fmla="*/ 1566863 h 1638300"/>
                <a:gd name="connsiteX17" fmla="*/ 11906 w 2307431"/>
                <a:gd name="connsiteY17" fmla="*/ 1578769 h 1638300"/>
                <a:gd name="connsiteX18" fmla="*/ 0 w 2307431"/>
                <a:gd name="connsiteY18" fmla="*/ 1595438 h 1638300"/>
                <a:gd name="connsiteX19" fmla="*/ 0 w 2307431"/>
                <a:gd name="connsiteY19" fmla="*/ 1609725 h 1638300"/>
                <a:gd name="connsiteX20" fmla="*/ 4762 w 2307431"/>
                <a:gd name="connsiteY20" fmla="*/ 1619250 h 1638300"/>
                <a:gd name="connsiteX21" fmla="*/ 16668 w 2307431"/>
                <a:gd name="connsiteY21" fmla="*/ 1631156 h 1638300"/>
                <a:gd name="connsiteX22" fmla="*/ 35718 w 2307431"/>
                <a:gd name="connsiteY22" fmla="*/ 1635919 h 1638300"/>
                <a:gd name="connsiteX23" fmla="*/ 66675 w 2307431"/>
                <a:gd name="connsiteY23" fmla="*/ 1638300 h 1638300"/>
                <a:gd name="connsiteX24" fmla="*/ 161925 w 2307431"/>
                <a:gd name="connsiteY24" fmla="*/ 1614488 h 1638300"/>
                <a:gd name="connsiteX25" fmla="*/ 347662 w 2307431"/>
                <a:gd name="connsiteY25" fmla="*/ 1557338 h 1638300"/>
                <a:gd name="connsiteX26" fmla="*/ 521493 w 2307431"/>
                <a:gd name="connsiteY26" fmla="*/ 1502569 h 1638300"/>
                <a:gd name="connsiteX27" fmla="*/ 700087 w 2307431"/>
                <a:gd name="connsiteY27" fmla="*/ 1438275 h 1638300"/>
                <a:gd name="connsiteX28" fmla="*/ 831056 w 2307431"/>
                <a:gd name="connsiteY28" fmla="*/ 1385888 h 1638300"/>
                <a:gd name="connsiteX29" fmla="*/ 978693 w 2307431"/>
                <a:gd name="connsiteY29" fmla="*/ 1314450 h 1638300"/>
                <a:gd name="connsiteX30" fmla="*/ 1119187 w 2307431"/>
                <a:gd name="connsiteY30" fmla="*/ 1233488 h 1638300"/>
                <a:gd name="connsiteX31" fmla="*/ 1323975 w 2307431"/>
                <a:gd name="connsiteY31" fmla="*/ 1104900 h 1638300"/>
                <a:gd name="connsiteX32" fmla="*/ 1464468 w 2307431"/>
                <a:gd name="connsiteY32" fmla="*/ 1012031 h 1638300"/>
                <a:gd name="connsiteX33" fmla="*/ 1516856 w 2307431"/>
                <a:gd name="connsiteY33" fmla="*/ 976313 h 1638300"/>
                <a:gd name="connsiteX34" fmla="*/ 1659731 w 2307431"/>
                <a:gd name="connsiteY34" fmla="*/ 847725 h 1638300"/>
                <a:gd name="connsiteX35" fmla="*/ 1754981 w 2307431"/>
                <a:gd name="connsiteY35" fmla="*/ 745331 h 1638300"/>
                <a:gd name="connsiteX36" fmla="*/ 1854993 w 2307431"/>
                <a:gd name="connsiteY36" fmla="*/ 628650 h 1638300"/>
                <a:gd name="connsiteX37" fmla="*/ 1938337 w 2307431"/>
                <a:gd name="connsiteY37" fmla="*/ 521494 h 1638300"/>
                <a:gd name="connsiteX38" fmla="*/ 2007393 w 2307431"/>
                <a:gd name="connsiteY38" fmla="*/ 426244 h 1638300"/>
                <a:gd name="connsiteX39" fmla="*/ 2078831 w 2307431"/>
                <a:gd name="connsiteY39" fmla="*/ 316706 h 1638300"/>
                <a:gd name="connsiteX40" fmla="*/ 2133600 w 2307431"/>
                <a:gd name="connsiteY40" fmla="*/ 226219 h 1638300"/>
                <a:gd name="connsiteX41" fmla="*/ 2150268 w 2307431"/>
                <a:gd name="connsiteY41" fmla="*/ 200025 h 1638300"/>
                <a:gd name="connsiteX42" fmla="*/ 2209800 w 2307431"/>
                <a:gd name="connsiteY42" fmla="*/ 142875 h 1638300"/>
                <a:gd name="connsiteX43" fmla="*/ 2283618 w 2307431"/>
                <a:gd name="connsiteY43" fmla="*/ 71438 h 1638300"/>
                <a:gd name="connsiteX44" fmla="*/ 2300287 w 2307431"/>
                <a:gd name="connsiteY44" fmla="*/ 54769 h 1638300"/>
                <a:gd name="connsiteX45" fmla="*/ 2307431 w 2307431"/>
                <a:gd name="connsiteY45" fmla="*/ 33338 h 1638300"/>
                <a:gd name="connsiteX46" fmla="*/ 2307431 w 2307431"/>
                <a:gd name="connsiteY46" fmla="*/ 11906 h 1638300"/>
                <a:gd name="connsiteX47" fmla="*/ 1793081 w 2307431"/>
                <a:gd name="connsiteY47" fmla="*/ 0 h 1638300"/>
                <a:gd name="connsiteX48" fmla="*/ 1838325 w 2307431"/>
                <a:gd name="connsiteY48" fmla="*/ 42863 h 1638300"/>
                <a:gd name="connsiteX49" fmla="*/ 1850231 w 2307431"/>
                <a:gd name="connsiteY49" fmla="*/ 57150 h 1638300"/>
                <a:gd name="connsiteX50" fmla="*/ 1854993 w 2307431"/>
                <a:gd name="connsiteY50" fmla="*/ 69056 h 1638300"/>
                <a:gd name="connsiteX51" fmla="*/ 1859756 w 2307431"/>
                <a:gd name="connsiteY51" fmla="*/ 88106 h 1638300"/>
                <a:gd name="connsiteX52" fmla="*/ 1859756 w 2307431"/>
                <a:gd name="connsiteY52" fmla="*/ 111919 h 1638300"/>
                <a:gd name="connsiteX53" fmla="*/ 1854993 w 2307431"/>
                <a:gd name="connsiteY53" fmla="*/ 138113 h 1638300"/>
                <a:gd name="connsiteX54" fmla="*/ 1843087 w 2307431"/>
                <a:gd name="connsiteY54" fmla="*/ 161925 h 1638300"/>
                <a:gd name="connsiteX55" fmla="*/ 1797843 w 2307431"/>
                <a:gd name="connsiteY55" fmla="*/ 238125 h 1638300"/>
                <a:gd name="connsiteX56" fmla="*/ 1754981 w 2307431"/>
                <a:gd name="connsiteY56" fmla="*/ 304800 h 163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307431" h="1638300">
                  <a:moveTo>
                    <a:pt x="1754981" y="304800"/>
                  </a:moveTo>
                  <a:lnTo>
                    <a:pt x="1671637" y="433388"/>
                  </a:lnTo>
                  <a:lnTo>
                    <a:pt x="1602581" y="531019"/>
                  </a:lnTo>
                  <a:lnTo>
                    <a:pt x="1519237" y="642938"/>
                  </a:lnTo>
                  <a:lnTo>
                    <a:pt x="1435893" y="740569"/>
                  </a:lnTo>
                  <a:lnTo>
                    <a:pt x="1326356" y="871538"/>
                  </a:lnTo>
                  <a:lnTo>
                    <a:pt x="1197768" y="981075"/>
                  </a:lnTo>
                  <a:lnTo>
                    <a:pt x="1052512" y="1097756"/>
                  </a:lnTo>
                  <a:lnTo>
                    <a:pt x="926306" y="1183481"/>
                  </a:lnTo>
                  <a:lnTo>
                    <a:pt x="814387" y="1252538"/>
                  </a:lnTo>
                  <a:lnTo>
                    <a:pt x="707231" y="1307306"/>
                  </a:lnTo>
                  <a:lnTo>
                    <a:pt x="628650" y="1347788"/>
                  </a:lnTo>
                  <a:lnTo>
                    <a:pt x="521493" y="1397794"/>
                  </a:lnTo>
                  <a:lnTo>
                    <a:pt x="414337" y="1443038"/>
                  </a:lnTo>
                  <a:lnTo>
                    <a:pt x="285750" y="1490663"/>
                  </a:lnTo>
                  <a:lnTo>
                    <a:pt x="140493" y="1535906"/>
                  </a:lnTo>
                  <a:lnTo>
                    <a:pt x="35718" y="1566863"/>
                  </a:lnTo>
                  <a:lnTo>
                    <a:pt x="11906" y="1578769"/>
                  </a:lnTo>
                  <a:lnTo>
                    <a:pt x="0" y="1595438"/>
                  </a:lnTo>
                  <a:lnTo>
                    <a:pt x="0" y="1609725"/>
                  </a:lnTo>
                  <a:lnTo>
                    <a:pt x="4762" y="1619250"/>
                  </a:lnTo>
                  <a:lnTo>
                    <a:pt x="16668" y="1631156"/>
                  </a:lnTo>
                  <a:lnTo>
                    <a:pt x="35718" y="1635919"/>
                  </a:lnTo>
                  <a:lnTo>
                    <a:pt x="66675" y="1638300"/>
                  </a:lnTo>
                  <a:lnTo>
                    <a:pt x="161925" y="1614488"/>
                  </a:lnTo>
                  <a:lnTo>
                    <a:pt x="347662" y="1557338"/>
                  </a:lnTo>
                  <a:lnTo>
                    <a:pt x="521493" y="1502569"/>
                  </a:lnTo>
                  <a:lnTo>
                    <a:pt x="700087" y="1438275"/>
                  </a:lnTo>
                  <a:lnTo>
                    <a:pt x="831056" y="1385888"/>
                  </a:lnTo>
                  <a:lnTo>
                    <a:pt x="978693" y="1314450"/>
                  </a:lnTo>
                  <a:lnTo>
                    <a:pt x="1119187" y="1233488"/>
                  </a:lnTo>
                  <a:lnTo>
                    <a:pt x="1323975" y="1104900"/>
                  </a:lnTo>
                  <a:lnTo>
                    <a:pt x="1464468" y="1012031"/>
                  </a:lnTo>
                  <a:lnTo>
                    <a:pt x="1516856" y="976313"/>
                  </a:lnTo>
                  <a:lnTo>
                    <a:pt x="1659731" y="847725"/>
                  </a:lnTo>
                  <a:lnTo>
                    <a:pt x="1754981" y="745331"/>
                  </a:lnTo>
                  <a:lnTo>
                    <a:pt x="1854993" y="628650"/>
                  </a:lnTo>
                  <a:lnTo>
                    <a:pt x="1938337" y="521494"/>
                  </a:lnTo>
                  <a:lnTo>
                    <a:pt x="2007393" y="426244"/>
                  </a:lnTo>
                  <a:lnTo>
                    <a:pt x="2078831" y="316706"/>
                  </a:lnTo>
                  <a:lnTo>
                    <a:pt x="2133600" y="226219"/>
                  </a:lnTo>
                  <a:lnTo>
                    <a:pt x="2150268" y="200025"/>
                  </a:lnTo>
                  <a:lnTo>
                    <a:pt x="2209800" y="142875"/>
                  </a:lnTo>
                  <a:lnTo>
                    <a:pt x="2283618" y="71438"/>
                  </a:lnTo>
                  <a:lnTo>
                    <a:pt x="2300287" y="54769"/>
                  </a:lnTo>
                  <a:lnTo>
                    <a:pt x="2307431" y="33338"/>
                  </a:lnTo>
                  <a:lnTo>
                    <a:pt x="2307431" y="11906"/>
                  </a:lnTo>
                  <a:lnTo>
                    <a:pt x="1793081" y="0"/>
                  </a:lnTo>
                  <a:lnTo>
                    <a:pt x="1838325" y="42863"/>
                  </a:lnTo>
                  <a:lnTo>
                    <a:pt x="1850231" y="57150"/>
                  </a:lnTo>
                  <a:lnTo>
                    <a:pt x="1854993" y="69056"/>
                  </a:lnTo>
                  <a:lnTo>
                    <a:pt x="1859756" y="88106"/>
                  </a:lnTo>
                  <a:lnTo>
                    <a:pt x="1859756" y="111919"/>
                  </a:lnTo>
                  <a:lnTo>
                    <a:pt x="1854993" y="138113"/>
                  </a:lnTo>
                  <a:lnTo>
                    <a:pt x="1843087" y="161925"/>
                  </a:lnTo>
                  <a:lnTo>
                    <a:pt x="1797843" y="238125"/>
                  </a:lnTo>
                  <a:lnTo>
                    <a:pt x="1754981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7" name="フリーフォーム 116">
              <a:extLst>
                <a:ext uri="{FF2B5EF4-FFF2-40B4-BE49-F238E27FC236}">
                  <a16:creationId xmlns:a16="http://schemas.microsoft.com/office/drawing/2014/main" id="{AD9B42E6-C652-4C3B-AF27-85760D995E49}"/>
                </a:ext>
              </a:extLst>
            </p:cNvPr>
            <p:cNvSpPr/>
            <p:nvPr/>
          </p:nvSpPr>
          <p:spPr>
            <a:xfrm>
              <a:off x="4957763" y="4548188"/>
              <a:ext cx="2501900" cy="1558925"/>
            </a:xfrm>
            <a:custGeom>
              <a:avLst/>
              <a:gdLst>
                <a:gd name="connsiteX0" fmla="*/ 716756 w 2502693"/>
                <a:gd name="connsiteY0" fmla="*/ 414337 h 1559718"/>
                <a:gd name="connsiteX1" fmla="*/ 597693 w 2502693"/>
                <a:gd name="connsiteY1" fmla="*/ 323850 h 1559718"/>
                <a:gd name="connsiteX2" fmla="*/ 495300 w 2502693"/>
                <a:gd name="connsiteY2" fmla="*/ 247650 h 1559718"/>
                <a:gd name="connsiteX3" fmla="*/ 407193 w 2502693"/>
                <a:gd name="connsiteY3" fmla="*/ 180975 h 1559718"/>
                <a:gd name="connsiteX4" fmla="*/ 266700 w 2502693"/>
                <a:gd name="connsiteY4" fmla="*/ 71437 h 1559718"/>
                <a:gd name="connsiteX5" fmla="*/ 254793 w 2502693"/>
                <a:gd name="connsiteY5" fmla="*/ 64293 h 1559718"/>
                <a:gd name="connsiteX6" fmla="*/ 211931 w 2502693"/>
                <a:gd name="connsiteY6" fmla="*/ 50006 h 1559718"/>
                <a:gd name="connsiteX7" fmla="*/ 54768 w 2502693"/>
                <a:gd name="connsiteY7" fmla="*/ 0 h 1559718"/>
                <a:gd name="connsiteX8" fmla="*/ 0 w 2502693"/>
                <a:gd name="connsiteY8" fmla="*/ 66675 h 1559718"/>
                <a:gd name="connsiteX9" fmla="*/ 130968 w 2502693"/>
                <a:gd name="connsiteY9" fmla="*/ 164306 h 1559718"/>
                <a:gd name="connsiteX10" fmla="*/ 252412 w 2502693"/>
                <a:gd name="connsiteY10" fmla="*/ 252412 h 1559718"/>
                <a:gd name="connsiteX11" fmla="*/ 371475 w 2502693"/>
                <a:gd name="connsiteY11" fmla="*/ 335756 h 1559718"/>
                <a:gd name="connsiteX12" fmla="*/ 431006 w 2502693"/>
                <a:gd name="connsiteY12" fmla="*/ 381000 h 1559718"/>
                <a:gd name="connsiteX13" fmla="*/ 533400 w 2502693"/>
                <a:gd name="connsiteY13" fmla="*/ 461962 h 1559718"/>
                <a:gd name="connsiteX14" fmla="*/ 621506 w 2502693"/>
                <a:gd name="connsiteY14" fmla="*/ 540543 h 1559718"/>
                <a:gd name="connsiteX15" fmla="*/ 714375 w 2502693"/>
                <a:gd name="connsiteY15" fmla="*/ 633412 h 1559718"/>
                <a:gd name="connsiteX16" fmla="*/ 850106 w 2502693"/>
                <a:gd name="connsiteY16" fmla="*/ 745331 h 1559718"/>
                <a:gd name="connsiteX17" fmla="*/ 973931 w 2502693"/>
                <a:gd name="connsiteY17" fmla="*/ 869156 h 1559718"/>
                <a:gd name="connsiteX18" fmla="*/ 1104900 w 2502693"/>
                <a:gd name="connsiteY18" fmla="*/ 1002506 h 1559718"/>
                <a:gd name="connsiteX19" fmla="*/ 1193006 w 2502693"/>
                <a:gd name="connsiteY19" fmla="*/ 1088231 h 1559718"/>
                <a:gd name="connsiteX20" fmla="*/ 1293018 w 2502693"/>
                <a:gd name="connsiteY20" fmla="*/ 1188243 h 1559718"/>
                <a:gd name="connsiteX21" fmla="*/ 1388268 w 2502693"/>
                <a:gd name="connsiteY21" fmla="*/ 1283493 h 1559718"/>
                <a:gd name="connsiteX22" fmla="*/ 1452562 w 2502693"/>
                <a:gd name="connsiteY22" fmla="*/ 1347787 h 1559718"/>
                <a:gd name="connsiteX23" fmla="*/ 1507331 w 2502693"/>
                <a:gd name="connsiteY23" fmla="*/ 1400175 h 1559718"/>
                <a:gd name="connsiteX24" fmla="*/ 1538287 w 2502693"/>
                <a:gd name="connsiteY24" fmla="*/ 1423987 h 1559718"/>
                <a:gd name="connsiteX25" fmla="*/ 1583531 w 2502693"/>
                <a:gd name="connsiteY25" fmla="*/ 1452562 h 1559718"/>
                <a:gd name="connsiteX26" fmla="*/ 1638300 w 2502693"/>
                <a:gd name="connsiteY26" fmla="*/ 1481137 h 1559718"/>
                <a:gd name="connsiteX27" fmla="*/ 1693068 w 2502693"/>
                <a:gd name="connsiteY27" fmla="*/ 1502568 h 1559718"/>
                <a:gd name="connsiteX28" fmla="*/ 1757362 w 2502693"/>
                <a:gd name="connsiteY28" fmla="*/ 1524000 h 1559718"/>
                <a:gd name="connsiteX29" fmla="*/ 1821656 w 2502693"/>
                <a:gd name="connsiteY29" fmla="*/ 1533525 h 1559718"/>
                <a:gd name="connsiteX30" fmla="*/ 1971675 w 2502693"/>
                <a:gd name="connsiteY30" fmla="*/ 1540668 h 1559718"/>
                <a:gd name="connsiteX31" fmla="*/ 2219325 w 2502693"/>
                <a:gd name="connsiteY31" fmla="*/ 1550193 h 1559718"/>
                <a:gd name="connsiteX32" fmla="*/ 2443162 w 2502693"/>
                <a:gd name="connsiteY32" fmla="*/ 1559718 h 1559718"/>
                <a:gd name="connsiteX33" fmla="*/ 2476500 w 2502693"/>
                <a:gd name="connsiteY33" fmla="*/ 1559718 h 1559718"/>
                <a:gd name="connsiteX34" fmla="*/ 2495550 w 2502693"/>
                <a:gd name="connsiteY34" fmla="*/ 1552575 h 1559718"/>
                <a:gd name="connsiteX35" fmla="*/ 2502693 w 2502693"/>
                <a:gd name="connsiteY35" fmla="*/ 1545431 h 1559718"/>
                <a:gd name="connsiteX36" fmla="*/ 2497931 w 2502693"/>
                <a:gd name="connsiteY36" fmla="*/ 1533525 h 1559718"/>
                <a:gd name="connsiteX37" fmla="*/ 2478881 w 2502693"/>
                <a:gd name="connsiteY37" fmla="*/ 1514475 h 1559718"/>
                <a:gd name="connsiteX38" fmla="*/ 2436018 w 2502693"/>
                <a:gd name="connsiteY38" fmla="*/ 1490662 h 1559718"/>
                <a:gd name="connsiteX39" fmla="*/ 2352675 w 2502693"/>
                <a:gd name="connsiteY39" fmla="*/ 1457325 h 1559718"/>
                <a:gd name="connsiteX40" fmla="*/ 2240756 w 2502693"/>
                <a:gd name="connsiteY40" fmla="*/ 1409700 h 1559718"/>
                <a:gd name="connsiteX41" fmla="*/ 2114550 w 2502693"/>
                <a:gd name="connsiteY41" fmla="*/ 1347787 h 1559718"/>
                <a:gd name="connsiteX42" fmla="*/ 1962150 w 2502693"/>
                <a:gd name="connsiteY42" fmla="*/ 1269206 h 1559718"/>
                <a:gd name="connsiteX43" fmla="*/ 1807368 w 2502693"/>
                <a:gd name="connsiteY43" fmla="*/ 1183481 h 1559718"/>
                <a:gd name="connsiteX44" fmla="*/ 1666875 w 2502693"/>
                <a:gd name="connsiteY44" fmla="*/ 1097756 h 1559718"/>
                <a:gd name="connsiteX45" fmla="*/ 1445418 w 2502693"/>
                <a:gd name="connsiteY45" fmla="*/ 957262 h 1559718"/>
                <a:gd name="connsiteX46" fmla="*/ 1209675 w 2502693"/>
                <a:gd name="connsiteY46" fmla="*/ 797718 h 1559718"/>
                <a:gd name="connsiteX47" fmla="*/ 1071562 w 2502693"/>
                <a:gd name="connsiteY47" fmla="*/ 702468 h 1559718"/>
                <a:gd name="connsiteX48" fmla="*/ 978693 w 2502693"/>
                <a:gd name="connsiteY48" fmla="*/ 633412 h 1559718"/>
                <a:gd name="connsiteX49" fmla="*/ 823912 w 2502693"/>
                <a:gd name="connsiteY49" fmla="*/ 492918 h 1559718"/>
                <a:gd name="connsiteX50" fmla="*/ 716756 w 2502693"/>
                <a:gd name="connsiteY50" fmla="*/ 414337 h 155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502693" h="1559718">
                  <a:moveTo>
                    <a:pt x="716756" y="414337"/>
                  </a:moveTo>
                  <a:lnTo>
                    <a:pt x="597693" y="323850"/>
                  </a:lnTo>
                  <a:lnTo>
                    <a:pt x="495300" y="247650"/>
                  </a:lnTo>
                  <a:lnTo>
                    <a:pt x="407193" y="180975"/>
                  </a:lnTo>
                  <a:lnTo>
                    <a:pt x="266700" y="71437"/>
                  </a:lnTo>
                  <a:lnTo>
                    <a:pt x="254793" y="64293"/>
                  </a:lnTo>
                  <a:lnTo>
                    <a:pt x="211931" y="50006"/>
                  </a:lnTo>
                  <a:lnTo>
                    <a:pt x="54768" y="0"/>
                  </a:lnTo>
                  <a:lnTo>
                    <a:pt x="0" y="66675"/>
                  </a:lnTo>
                  <a:lnTo>
                    <a:pt x="130968" y="164306"/>
                  </a:lnTo>
                  <a:lnTo>
                    <a:pt x="252412" y="252412"/>
                  </a:lnTo>
                  <a:lnTo>
                    <a:pt x="371475" y="335756"/>
                  </a:lnTo>
                  <a:lnTo>
                    <a:pt x="431006" y="381000"/>
                  </a:lnTo>
                  <a:lnTo>
                    <a:pt x="533400" y="461962"/>
                  </a:lnTo>
                  <a:lnTo>
                    <a:pt x="621506" y="540543"/>
                  </a:lnTo>
                  <a:lnTo>
                    <a:pt x="714375" y="633412"/>
                  </a:lnTo>
                  <a:lnTo>
                    <a:pt x="850106" y="745331"/>
                  </a:lnTo>
                  <a:lnTo>
                    <a:pt x="973931" y="869156"/>
                  </a:lnTo>
                  <a:lnTo>
                    <a:pt x="1104900" y="1002506"/>
                  </a:lnTo>
                  <a:lnTo>
                    <a:pt x="1193006" y="1088231"/>
                  </a:lnTo>
                  <a:lnTo>
                    <a:pt x="1293018" y="1188243"/>
                  </a:lnTo>
                  <a:lnTo>
                    <a:pt x="1388268" y="1283493"/>
                  </a:lnTo>
                  <a:lnTo>
                    <a:pt x="1452562" y="1347787"/>
                  </a:lnTo>
                  <a:lnTo>
                    <a:pt x="1507331" y="1400175"/>
                  </a:lnTo>
                  <a:lnTo>
                    <a:pt x="1538287" y="1423987"/>
                  </a:lnTo>
                  <a:lnTo>
                    <a:pt x="1583531" y="1452562"/>
                  </a:lnTo>
                  <a:lnTo>
                    <a:pt x="1638300" y="1481137"/>
                  </a:lnTo>
                  <a:lnTo>
                    <a:pt x="1693068" y="1502568"/>
                  </a:lnTo>
                  <a:lnTo>
                    <a:pt x="1757362" y="1524000"/>
                  </a:lnTo>
                  <a:lnTo>
                    <a:pt x="1821656" y="1533525"/>
                  </a:lnTo>
                  <a:lnTo>
                    <a:pt x="1971675" y="1540668"/>
                  </a:lnTo>
                  <a:lnTo>
                    <a:pt x="2219325" y="1550193"/>
                  </a:lnTo>
                  <a:lnTo>
                    <a:pt x="2443162" y="1559718"/>
                  </a:lnTo>
                  <a:lnTo>
                    <a:pt x="2476500" y="1559718"/>
                  </a:lnTo>
                  <a:lnTo>
                    <a:pt x="2495550" y="1552575"/>
                  </a:lnTo>
                  <a:lnTo>
                    <a:pt x="2502693" y="1545431"/>
                  </a:lnTo>
                  <a:lnTo>
                    <a:pt x="2497931" y="1533525"/>
                  </a:lnTo>
                  <a:lnTo>
                    <a:pt x="2478881" y="1514475"/>
                  </a:lnTo>
                  <a:lnTo>
                    <a:pt x="2436018" y="1490662"/>
                  </a:lnTo>
                  <a:lnTo>
                    <a:pt x="2352675" y="1457325"/>
                  </a:lnTo>
                  <a:lnTo>
                    <a:pt x="2240756" y="1409700"/>
                  </a:lnTo>
                  <a:lnTo>
                    <a:pt x="2114550" y="1347787"/>
                  </a:lnTo>
                  <a:lnTo>
                    <a:pt x="1962150" y="1269206"/>
                  </a:lnTo>
                  <a:lnTo>
                    <a:pt x="1807368" y="1183481"/>
                  </a:lnTo>
                  <a:lnTo>
                    <a:pt x="1666875" y="1097756"/>
                  </a:lnTo>
                  <a:lnTo>
                    <a:pt x="1445418" y="957262"/>
                  </a:lnTo>
                  <a:lnTo>
                    <a:pt x="1209675" y="797718"/>
                  </a:lnTo>
                  <a:lnTo>
                    <a:pt x="1071562" y="702468"/>
                  </a:lnTo>
                  <a:lnTo>
                    <a:pt x="978693" y="633412"/>
                  </a:lnTo>
                  <a:lnTo>
                    <a:pt x="823912" y="492918"/>
                  </a:lnTo>
                  <a:lnTo>
                    <a:pt x="716756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16260" y="2979411"/>
            <a:ext cx="6725883" cy="449591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264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文と文とのつながり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199911" y="3469873"/>
            <a:ext cx="5558581" cy="270384"/>
          </a:xfrm>
        </p:spPr>
        <p:txBody>
          <a:bodyPr>
            <a:normAutofit fontScale="700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補 拝 郵 仁 胃 腸 肺 脳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950495292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CA4A34BC-8AFC-4CB6-8D4F-B6C3F667BB58}"/>
              </a:ext>
            </a:extLst>
          </p:cNvPr>
          <p:cNvSpPr/>
          <p:nvPr/>
        </p:nvSpPr>
        <p:spPr>
          <a:xfrm>
            <a:off x="3076575" y="1493838"/>
            <a:ext cx="731838" cy="639762"/>
          </a:xfrm>
          <a:custGeom>
            <a:avLst/>
            <a:gdLst>
              <a:gd name="connsiteX0" fmla="*/ 390525 w 731044"/>
              <a:gd name="connsiteY0" fmla="*/ 221456 h 640556"/>
              <a:gd name="connsiteX1" fmla="*/ 323850 w 731044"/>
              <a:gd name="connsiteY1" fmla="*/ 188119 h 640556"/>
              <a:gd name="connsiteX2" fmla="*/ 261938 w 731044"/>
              <a:gd name="connsiteY2" fmla="*/ 154781 h 640556"/>
              <a:gd name="connsiteX3" fmla="*/ 195263 w 731044"/>
              <a:gd name="connsiteY3" fmla="*/ 114300 h 640556"/>
              <a:gd name="connsiteX4" fmla="*/ 126206 w 731044"/>
              <a:gd name="connsiteY4" fmla="*/ 69056 h 640556"/>
              <a:gd name="connsiteX5" fmla="*/ 73819 w 731044"/>
              <a:gd name="connsiteY5" fmla="*/ 26194 h 640556"/>
              <a:gd name="connsiteX6" fmla="*/ 57150 w 731044"/>
              <a:gd name="connsiteY6" fmla="*/ 14287 h 640556"/>
              <a:gd name="connsiteX7" fmla="*/ 38100 w 731044"/>
              <a:gd name="connsiteY7" fmla="*/ 4762 h 640556"/>
              <a:gd name="connsiteX8" fmla="*/ 16669 w 731044"/>
              <a:gd name="connsiteY8" fmla="*/ 0 h 640556"/>
              <a:gd name="connsiteX9" fmla="*/ 9525 w 731044"/>
              <a:gd name="connsiteY9" fmla="*/ 0 h 640556"/>
              <a:gd name="connsiteX10" fmla="*/ 0 w 731044"/>
              <a:gd name="connsiteY10" fmla="*/ 4762 h 640556"/>
              <a:gd name="connsiteX11" fmla="*/ 0 w 731044"/>
              <a:gd name="connsiteY11" fmla="*/ 21431 h 640556"/>
              <a:gd name="connsiteX12" fmla="*/ 19050 w 731044"/>
              <a:gd name="connsiteY12" fmla="*/ 71437 h 640556"/>
              <a:gd name="connsiteX13" fmla="*/ 66675 w 731044"/>
              <a:gd name="connsiteY13" fmla="*/ 169069 h 640556"/>
              <a:gd name="connsiteX14" fmla="*/ 126206 w 731044"/>
              <a:gd name="connsiteY14" fmla="*/ 269081 h 640556"/>
              <a:gd name="connsiteX15" fmla="*/ 171450 w 731044"/>
              <a:gd name="connsiteY15" fmla="*/ 335756 h 640556"/>
              <a:gd name="connsiteX16" fmla="*/ 209550 w 731044"/>
              <a:gd name="connsiteY16" fmla="*/ 381000 h 640556"/>
              <a:gd name="connsiteX17" fmla="*/ 250031 w 731044"/>
              <a:gd name="connsiteY17" fmla="*/ 426244 h 640556"/>
              <a:gd name="connsiteX18" fmla="*/ 309563 w 731044"/>
              <a:gd name="connsiteY18" fmla="*/ 478631 h 640556"/>
              <a:gd name="connsiteX19" fmla="*/ 381000 w 731044"/>
              <a:gd name="connsiteY19" fmla="*/ 531019 h 640556"/>
              <a:gd name="connsiteX20" fmla="*/ 447675 w 731044"/>
              <a:gd name="connsiteY20" fmla="*/ 576262 h 640556"/>
              <a:gd name="connsiteX21" fmla="*/ 500063 w 731044"/>
              <a:gd name="connsiteY21" fmla="*/ 607219 h 640556"/>
              <a:gd name="connsiteX22" fmla="*/ 559594 w 731044"/>
              <a:gd name="connsiteY22" fmla="*/ 635794 h 640556"/>
              <a:gd name="connsiteX23" fmla="*/ 585788 w 731044"/>
              <a:gd name="connsiteY23" fmla="*/ 640556 h 640556"/>
              <a:gd name="connsiteX24" fmla="*/ 633413 w 731044"/>
              <a:gd name="connsiteY24" fmla="*/ 638175 h 640556"/>
              <a:gd name="connsiteX25" fmla="*/ 671513 w 731044"/>
              <a:gd name="connsiteY25" fmla="*/ 628650 h 640556"/>
              <a:gd name="connsiteX26" fmla="*/ 697706 w 731044"/>
              <a:gd name="connsiteY26" fmla="*/ 614362 h 640556"/>
              <a:gd name="connsiteX27" fmla="*/ 709613 w 731044"/>
              <a:gd name="connsiteY27" fmla="*/ 597694 h 640556"/>
              <a:gd name="connsiteX28" fmla="*/ 723900 w 731044"/>
              <a:gd name="connsiteY28" fmla="*/ 554831 h 640556"/>
              <a:gd name="connsiteX29" fmla="*/ 731044 w 731044"/>
              <a:gd name="connsiteY29" fmla="*/ 502444 h 640556"/>
              <a:gd name="connsiteX30" fmla="*/ 728663 w 731044"/>
              <a:gd name="connsiteY30" fmla="*/ 461962 h 640556"/>
              <a:gd name="connsiteX31" fmla="*/ 719138 w 731044"/>
              <a:gd name="connsiteY31" fmla="*/ 419100 h 640556"/>
              <a:gd name="connsiteX32" fmla="*/ 704850 w 731044"/>
              <a:gd name="connsiteY32" fmla="*/ 388144 h 640556"/>
              <a:gd name="connsiteX33" fmla="*/ 685800 w 731044"/>
              <a:gd name="connsiteY33" fmla="*/ 364331 h 640556"/>
              <a:gd name="connsiteX34" fmla="*/ 647700 w 731044"/>
              <a:gd name="connsiteY34" fmla="*/ 333375 h 640556"/>
              <a:gd name="connsiteX35" fmla="*/ 631031 w 731044"/>
              <a:gd name="connsiteY35" fmla="*/ 326231 h 640556"/>
              <a:gd name="connsiteX36" fmla="*/ 573881 w 731044"/>
              <a:gd name="connsiteY36" fmla="*/ 302419 h 640556"/>
              <a:gd name="connsiteX37" fmla="*/ 471488 w 731044"/>
              <a:gd name="connsiteY37" fmla="*/ 259556 h 640556"/>
              <a:gd name="connsiteX38" fmla="*/ 390525 w 731044"/>
              <a:gd name="connsiteY38" fmla="*/ 221456 h 640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731044" h="640556">
                <a:moveTo>
                  <a:pt x="390525" y="221456"/>
                </a:moveTo>
                <a:lnTo>
                  <a:pt x="323850" y="188119"/>
                </a:lnTo>
                <a:lnTo>
                  <a:pt x="261938" y="154781"/>
                </a:lnTo>
                <a:lnTo>
                  <a:pt x="195263" y="114300"/>
                </a:lnTo>
                <a:lnTo>
                  <a:pt x="126206" y="69056"/>
                </a:lnTo>
                <a:lnTo>
                  <a:pt x="73819" y="26194"/>
                </a:lnTo>
                <a:lnTo>
                  <a:pt x="57150" y="14287"/>
                </a:lnTo>
                <a:lnTo>
                  <a:pt x="38100" y="4762"/>
                </a:lnTo>
                <a:lnTo>
                  <a:pt x="16669" y="0"/>
                </a:lnTo>
                <a:lnTo>
                  <a:pt x="9525" y="0"/>
                </a:lnTo>
                <a:lnTo>
                  <a:pt x="0" y="4762"/>
                </a:lnTo>
                <a:lnTo>
                  <a:pt x="0" y="21431"/>
                </a:lnTo>
                <a:lnTo>
                  <a:pt x="19050" y="71437"/>
                </a:lnTo>
                <a:lnTo>
                  <a:pt x="66675" y="169069"/>
                </a:lnTo>
                <a:lnTo>
                  <a:pt x="126206" y="269081"/>
                </a:lnTo>
                <a:lnTo>
                  <a:pt x="171450" y="335756"/>
                </a:lnTo>
                <a:lnTo>
                  <a:pt x="209550" y="381000"/>
                </a:lnTo>
                <a:lnTo>
                  <a:pt x="250031" y="426244"/>
                </a:lnTo>
                <a:lnTo>
                  <a:pt x="309563" y="478631"/>
                </a:lnTo>
                <a:lnTo>
                  <a:pt x="381000" y="531019"/>
                </a:lnTo>
                <a:lnTo>
                  <a:pt x="447675" y="576262"/>
                </a:lnTo>
                <a:lnTo>
                  <a:pt x="500063" y="607219"/>
                </a:lnTo>
                <a:lnTo>
                  <a:pt x="559594" y="635794"/>
                </a:lnTo>
                <a:lnTo>
                  <a:pt x="585788" y="640556"/>
                </a:lnTo>
                <a:lnTo>
                  <a:pt x="633413" y="638175"/>
                </a:lnTo>
                <a:lnTo>
                  <a:pt x="671513" y="628650"/>
                </a:lnTo>
                <a:lnTo>
                  <a:pt x="697706" y="614362"/>
                </a:lnTo>
                <a:lnTo>
                  <a:pt x="709613" y="597694"/>
                </a:lnTo>
                <a:lnTo>
                  <a:pt x="723900" y="554831"/>
                </a:lnTo>
                <a:lnTo>
                  <a:pt x="731044" y="502444"/>
                </a:lnTo>
                <a:lnTo>
                  <a:pt x="728663" y="461962"/>
                </a:lnTo>
                <a:lnTo>
                  <a:pt x="719138" y="419100"/>
                </a:lnTo>
                <a:lnTo>
                  <a:pt x="704850" y="388144"/>
                </a:lnTo>
                <a:lnTo>
                  <a:pt x="685800" y="364331"/>
                </a:lnTo>
                <a:lnTo>
                  <a:pt x="647700" y="333375"/>
                </a:lnTo>
                <a:lnTo>
                  <a:pt x="631031" y="326231"/>
                </a:lnTo>
                <a:lnTo>
                  <a:pt x="573881" y="302419"/>
                </a:lnTo>
                <a:lnTo>
                  <a:pt x="471488" y="259556"/>
                </a:lnTo>
                <a:lnTo>
                  <a:pt x="390525" y="22145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09CB00D8-09DA-4614-9ABC-F0AF9D3D26E2}"/>
              </a:ext>
            </a:extLst>
          </p:cNvPr>
          <p:cNvSpPr/>
          <p:nvPr/>
        </p:nvSpPr>
        <p:spPr>
          <a:xfrm>
            <a:off x="2452688" y="2243138"/>
            <a:ext cx="1874837" cy="584200"/>
          </a:xfrm>
          <a:custGeom>
            <a:avLst/>
            <a:gdLst>
              <a:gd name="connsiteX0" fmla="*/ 1164431 w 1874043"/>
              <a:gd name="connsiteY0" fmla="*/ 133350 h 583406"/>
              <a:gd name="connsiteX1" fmla="*/ 797718 w 1874043"/>
              <a:gd name="connsiteY1" fmla="*/ 230981 h 583406"/>
              <a:gd name="connsiteX2" fmla="*/ 442912 w 1874043"/>
              <a:gd name="connsiteY2" fmla="*/ 316706 h 583406"/>
              <a:gd name="connsiteX3" fmla="*/ 340518 w 1874043"/>
              <a:gd name="connsiteY3" fmla="*/ 340518 h 583406"/>
              <a:gd name="connsiteX4" fmla="*/ 314325 w 1874043"/>
              <a:gd name="connsiteY4" fmla="*/ 345281 h 583406"/>
              <a:gd name="connsiteX5" fmla="*/ 288131 w 1874043"/>
              <a:gd name="connsiteY5" fmla="*/ 347662 h 583406"/>
              <a:gd name="connsiteX6" fmla="*/ 242887 w 1874043"/>
              <a:gd name="connsiteY6" fmla="*/ 342900 h 583406"/>
              <a:gd name="connsiteX7" fmla="*/ 211931 w 1874043"/>
              <a:gd name="connsiteY7" fmla="*/ 333375 h 583406"/>
              <a:gd name="connsiteX8" fmla="*/ 180975 w 1874043"/>
              <a:gd name="connsiteY8" fmla="*/ 319087 h 583406"/>
              <a:gd name="connsiteX9" fmla="*/ 152400 w 1874043"/>
              <a:gd name="connsiteY9" fmla="*/ 304800 h 583406"/>
              <a:gd name="connsiteX10" fmla="*/ 111918 w 1874043"/>
              <a:gd name="connsiteY10" fmla="*/ 273843 h 583406"/>
              <a:gd name="connsiteX11" fmla="*/ 76200 w 1874043"/>
              <a:gd name="connsiteY11" fmla="*/ 242887 h 583406"/>
              <a:gd name="connsiteX12" fmla="*/ 61912 w 1874043"/>
              <a:gd name="connsiteY12" fmla="*/ 228600 h 583406"/>
              <a:gd name="connsiteX13" fmla="*/ 45243 w 1874043"/>
              <a:gd name="connsiteY13" fmla="*/ 219075 h 583406"/>
              <a:gd name="connsiteX14" fmla="*/ 23812 w 1874043"/>
              <a:gd name="connsiteY14" fmla="*/ 214312 h 583406"/>
              <a:gd name="connsiteX15" fmla="*/ 9525 w 1874043"/>
              <a:gd name="connsiteY15" fmla="*/ 214312 h 583406"/>
              <a:gd name="connsiteX16" fmla="*/ 4762 w 1874043"/>
              <a:gd name="connsiteY16" fmla="*/ 216693 h 583406"/>
              <a:gd name="connsiteX17" fmla="*/ 0 w 1874043"/>
              <a:gd name="connsiteY17" fmla="*/ 226218 h 583406"/>
              <a:gd name="connsiteX18" fmla="*/ 2381 w 1874043"/>
              <a:gd name="connsiteY18" fmla="*/ 254793 h 583406"/>
              <a:gd name="connsiteX19" fmla="*/ 9525 w 1874043"/>
              <a:gd name="connsiteY19" fmla="*/ 280987 h 583406"/>
              <a:gd name="connsiteX20" fmla="*/ 26193 w 1874043"/>
              <a:gd name="connsiteY20" fmla="*/ 304800 h 583406"/>
              <a:gd name="connsiteX21" fmla="*/ 76200 w 1874043"/>
              <a:gd name="connsiteY21" fmla="*/ 364331 h 583406"/>
              <a:gd name="connsiteX22" fmla="*/ 152400 w 1874043"/>
              <a:gd name="connsiteY22" fmla="*/ 442912 h 583406"/>
              <a:gd name="connsiteX23" fmla="*/ 202406 w 1874043"/>
              <a:gd name="connsiteY23" fmla="*/ 488156 h 583406"/>
              <a:gd name="connsiteX24" fmla="*/ 221456 w 1874043"/>
              <a:gd name="connsiteY24" fmla="*/ 504825 h 583406"/>
              <a:gd name="connsiteX25" fmla="*/ 254793 w 1874043"/>
              <a:gd name="connsiteY25" fmla="*/ 531018 h 583406"/>
              <a:gd name="connsiteX26" fmla="*/ 288131 w 1874043"/>
              <a:gd name="connsiteY26" fmla="*/ 552450 h 583406"/>
              <a:gd name="connsiteX27" fmla="*/ 311943 w 1874043"/>
              <a:gd name="connsiteY27" fmla="*/ 566737 h 583406"/>
              <a:gd name="connsiteX28" fmla="*/ 330993 w 1874043"/>
              <a:gd name="connsiteY28" fmla="*/ 573881 h 583406"/>
              <a:gd name="connsiteX29" fmla="*/ 347662 w 1874043"/>
              <a:gd name="connsiteY29" fmla="*/ 578643 h 583406"/>
              <a:gd name="connsiteX30" fmla="*/ 371475 w 1874043"/>
              <a:gd name="connsiteY30" fmla="*/ 583406 h 583406"/>
              <a:gd name="connsiteX31" fmla="*/ 397668 w 1874043"/>
              <a:gd name="connsiteY31" fmla="*/ 583406 h 583406"/>
              <a:gd name="connsiteX32" fmla="*/ 435768 w 1874043"/>
              <a:gd name="connsiteY32" fmla="*/ 571500 h 583406"/>
              <a:gd name="connsiteX33" fmla="*/ 481012 w 1874043"/>
              <a:gd name="connsiteY33" fmla="*/ 554831 h 583406"/>
              <a:gd name="connsiteX34" fmla="*/ 540543 w 1874043"/>
              <a:gd name="connsiteY34" fmla="*/ 523875 h 583406"/>
              <a:gd name="connsiteX35" fmla="*/ 566737 w 1874043"/>
              <a:gd name="connsiteY35" fmla="*/ 509587 h 583406"/>
              <a:gd name="connsiteX36" fmla="*/ 773906 w 1874043"/>
              <a:gd name="connsiteY36" fmla="*/ 433387 h 583406"/>
              <a:gd name="connsiteX37" fmla="*/ 1064418 w 1874043"/>
              <a:gd name="connsiteY37" fmla="*/ 328612 h 583406"/>
              <a:gd name="connsiteX38" fmla="*/ 1250156 w 1874043"/>
              <a:gd name="connsiteY38" fmla="*/ 266700 h 583406"/>
              <a:gd name="connsiteX39" fmla="*/ 1316831 w 1874043"/>
              <a:gd name="connsiteY39" fmla="*/ 247650 h 583406"/>
              <a:gd name="connsiteX40" fmla="*/ 1354931 w 1874043"/>
              <a:gd name="connsiteY40" fmla="*/ 242887 h 583406"/>
              <a:gd name="connsiteX41" fmla="*/ 1735931 w 1874043"/>
              <a:gd name="connsiteY41" fmla="*/ 311943 h 583406"/>
              <a:gd name="connsiteX42" fmla="*/ 1783556 w 1874043"/>
              <a:gd name="connsiteY42" fmla="*/ 300037 h 583406"/>
              <a:gd name="connsiteX43" fmla="*/ 1821656 w 1874043"/>
              <a:gd name="connsiteY43" fmla="*/ 283368 h 583406"/>
              <a:gd name="connsiteX44" fmla="*/ 1847850 w 1874043"/>
              <a:gd name="connsiteY44" fmla="*/ 266700 h 583406"/>
              <a:gd name="connsiteX45" fmla="*/ 1864518 w 1874043"/>
              <a:gd name="connsiteY45" fmla="*/ 250031 h 583406"/>
              <a:gd name="connsiteX46" fmla="*/ 1871662 w 1874043"/>
              <a:gd name="connsiteY46" fmla="*/ 233362 h 583406"/>
              <a:gd name="connsiteX47" fmla="*/ 1874043 w 1874043"/>
              <a:gd name="connsiteY47" fmla="*/ 216693 h 583406"/>
              <a:gd name="connsiteX48" fmla="*/ 1871662 w 1874043"/>
              <a:gd name="connsiteY48" fmla="*/ 209550 h 583406"/>
              <a:gd name="connsiteX49" fmla="*/ 1862137 w 1874043"/>
              <a:gd name="connsiteY49" fmla="*/ 197643 h 583406"/>
              <a:gd name="connsiteX50" fmla="*/ 1821656 w 1874043"/>
              <a:gd name="connsiteY50" fmla="*/ 171450 h 583406"/>
              <a:gd name="connsiteX51" fmla="*/ 1669256 w 1874043"/>
              <a:gd name="connsiteY51" fmla="*/ 80962 h 583406"/>
              <a:gd name="connsiteX52" fmla="*/ 1571625 w 1874043"/>
              <a:gd name="connsiteY52" fmla="*/ 26193 h 583406"/>
              <a:gd name="connsiteX53" fmla="*/ 1547812 w 1874043"/>
              <a:gd name="connsiteY53" fmla="*/ 9525 h 583406"/>
              <a:gd name="connsiteX54" fmla="*/ 1528762 w 1874043"/>
              <a:gd name="connsiteY54" fmla="*/ 2381 h 583406"/>
              <a:gd name="connsiteX55" fmla="*/ 1507331 w 1874043"/>
              <a:gd name="connsiteY55" fmla="*/ 0 h 583406"/>
              <a:gd name="connsiteX56" fmla="*/ 1485900 w 1874043"/>
              <a:gd name="connsiteY56" fmla="*/ 0 h 583406"/>
              <a:gd name="connsiteX57" fmla="*/ 1471612 w 1874043"/>
              <a:gd name="connsiteY57" fmla="*/ 2381 h 583406"/>
              <a:gd name="connsiteX58" fmla="*/ 1450181 w 1874043"/>
              <a:gd name="connsiteY58" fmla="*/ 11906 h 583406"/>
              <a:gd name="connsiteX59" fmla="*/ 1414462 w 1874043"/>
              <a:gd name="connsiteY59" fmla="*/ 33337 h 583406"/>
              <a:gd name="connsiteX60" fmla="*/ 1385887 w 1874043"/>
              <a:gd name="connsiteY60" fmla="*/ 61912 h 583406"/>
              <a:gd name="connsiteX61" fmla="*/ 1376362 w 1874043"/>
              <a:gd name="connsiteY61" fmla="*/ 73818 h 583406"/>
              <a:gd name="connsiteX62" fmla="*/ 1164431 w 1874043"/>
              <a:gd name="connsiteY62" fmla="*/ 133350 h 583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874043" h="583406">
                <a:moveTo>
                  <a:pt x="1164431" y="133350"/>
                </a:moveTo>
                <a:lnTo>
                  <a:pt x="797718" y="230981"/>
                </a:lnTo>
                <a:lnTo>
                  <a:pt x="442912" y="316706"/>
                </a:lnTo>
                <a:lnTo>
                  <a:pt x="340518" y="340518"/>
                </a:lnTo>
                <a:lnTo>
                  <a:pt x="314325" y="345281"/>
                </a:lnTo>
                <a:lnTo>
                  <a:pt x="288131" y="347662"/>
                </a:lnTo>
                <a:lnTo>
                  <a:pt x="242887" y="342900"/>
                </a:lnTo>
                <a:lnTo>
                  <a:pt x="211931" y="333375"/>
                </a:lnTo>
                <a:lnTo>
                  <a:pt x="180975" y="319087"/>
                </a:lnTo>
                <a:lnTo>
                  <a:pt x="152400" y="304800"/>
                </a:lnTo>
                <a:lnTo>
                  <a:pt x="111918" y="273843"/>
                </a:lnTo>
                <a:lnTo>
                  <a:pt x="76200" y="242887"/>
                </a:lnTo>
                <a:lnTo>
                  <a:pt x="61912" y="228600"/>
                </a:lnTo>
                <a:lnTo>
                  <a:pt x="45243" y="219075"/>
                </a:lnTo>
                <a:lnTo>
                  <a:pt x="23812" y="214312"/>
                </a:lnTo>
                <a:lnTo>
                  <a:pt x="9525" y="214312"/>
                </a:lnTo>
                <a:lnTo>
                  <a:pt x="4762" y="216693"/>
                </a:lnTo>
                <a:lnTo>
                  <a:pt x="0" y="226218"/>
                </a:lnTo>
                <a:lnTo>
                  <a:pt x="2381" y="254793"/>
                </a:lnTo>
                <a:lnTo>
                  <a:pt x="9525" y="280987"/>
                </a:lnTo>
                <a:lnTo>
                  <a:pt x="26193" y="304800"/>
                </a:lnTo>
                <a:lnTo>
                  <a:pt x="76200" y="364331"/>
                </a:lnTo>
                <a:lnTo>
                  <a:pt x="152400" y="442912"/>
                </a:lnTo>
                <a:lnTo>
                  <a:pt x="202406" y="488156"/>
                </a:lnTo>
                <a:lnTo>
                  <a:pt x="221456" y="504825"/>
                </a:lnTo>
                <a:lnTo>
                  <a:pt x="254793" y="531018"/>
                </a:lnTo>
                <a:lnTo>
                  <a:pt x="288131" y="552450"/>
                </a:lnTo>
                <a:lnTo>
                  <a:pt x="311943" y="566737"/>
                </a:lnTo>
                <a:lnTo>
                  <a:pt x="330993" y="573881"/>
                </a:lnTo>
                <a:lnTo>
                  <a:pt x="347662" y="578643"/>
                </a:lnTo>
                <a:lnTo>
                  <a:pt x="371475" y="583406"/>
                </a:lnTo>
                <a:lnTo>
                  <a:pt x="397668" y="583406"/>
                </a:lnTo>
                <a:lnTo>
                  <a:pt x="435768" y="571500"/>
                </a:lnTo>
                <a:lnTo>
                  <a:pt x="481012" y="554831"/>
                </a:lnTo>
                <a:lnTo>
                  <a:pt x="540543" y="523875"/>
                </a:lnTo>
                <a:lnTo>
                  <a:pt x="566737" y="509587"/>
                </a:lnTo>
                <a:lnTo>
                  <a:pt x="773906" y="433387"/>
                </a:lnTo>
                <a:lnTo>
                  <a:pt x="1064418" y="328612"/>
                </a:lnTo>
                <a:lnTo>
                  <a:pt x="1250156" y="266700"/>
                </a:lnTo>
                <a:lnTo>
                  <a:pt x="1316831" y="247650"/>
                </a:lnTo>
                <a:lnTo>
                  <a:pt x="1354931" y="242887"/>
                </a:lnTo>
                <a:lnTo>
                  <a:pt x="1735931" y="311943"/>
                </a:lnTo>
                <a:lnTo>
                  <a:pt x="1783556" y="300037"/>
                </a:lnTo>
                <a:lnTo>
                  <a:pt x="1821656" y="283368"/>
                </a:lnTo>
                <a:lnTo>
                  <a:pt x="1847850" y="266700"/>
                </a:lnTo>
                <a:lnTo>
                  <a:pt x="1864518" y="250031"/>
                </a:lnTo>
                <a:lnTo>
                  <a:pt x="1871662" y="233362"/>
                </a:lnTo>
                <a:lnTo>
                  <a:pt x="1874043" y="216693"/>
                </a:lnTo>
                <a:lnTo>
                  <a:pt x="1871662" y="209550"/>
                </a:lnTo>
                <a:lnTo>
                  <a:pt x="1862137" y="197643"/>
                </a:lnTo>
                <a:lnTo>
                  <a:pt x="1821656" y="171450"/>
                </a:lnTo>
                <a:lnTo>
                  <a:pt x="1669256" y="80962"/>
                </a:lnTo>
                <a:lnTo>
                  <a:pt x="1571625" y="26193"/>
                </a:lnTo>
                <a:lnTo>
                  <a:pt x="1547812" y="9525"/>
                </a:lnTo>
                <a:lnTo>
                  <a:pt x="1528762" y="2381"/>
                </a:lnTo>
                <a:lnTo>
                  <a:pt x="1507331" y="0"/>
                </a:lnTo>
                <a:lnTo>
                  <a:pt x="1485900" y="0"/>
                </a:lnTo>
                <a:lnTo>
                  <a:pt x="1471612" y="2381"/>
                </a:lnTo>
                <a:lnTo>
                  <a:pt x="1450181" y="11906"/>
                </a:lnTo>
                <a:lnTo>
                  <a:pt x="1414462" y="33337"/>
                </a:lnTo>
                <a:lnTo>
                  <a:pt x="1385887" y="61912"/>
                </a:lnTo>
                <a:lnTo>
                  <a:pt x="1376362" y="73818"/>
                </a:lnTo>
                <a:lnTo>
                  <a:pt x="1164431" y="1333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464DC08F-EA26-44D2-BCBD-86DF32154946}"/>
              </a:ext>
            </a:extLst>
          </p:cNvPr>
          <p:cNvSpPr/>
          <p:nvPr/>
        </p:nvSpPr>
        <p:spPr>
          <a:xfrm>
            <a:off x="2527300" y="2486025"/>
            <a:ext cx="1754188" cy="1828800"/>
          </a:xfrm>
          <a:custGeom>
            <a:avLst/>
            <a:gdLst>
              <a:gd name="connsiteX0" fmla="*/ 1146220 w 1754102"/>
              <a:gd name="connsiteY0" fmla="*/ 399245 h 1828800"/>
              <a:gd name="connsiteX1" fmla="*/ 1043189 w 1754102"/>
              <a:gd name="connsiteY1" fmla="*/ 556367 h 1828800"/>
              <a:gd name="connsiteX2" fmla="*/ 914400 w 1754102"/>
              <a:gd name="connsiteY2" fmla="*/ 746974 h 1828800"/>
              <a:gd name="connsiteX3" fmla="*/ 716065 w 1754102"/>
              <a:gd name="connsiteY3" fmla="*/ 1012279 h 1828800"/>
              <a:gd name="connsiteX4" fmla="*/ 546064 w 1754102"/>
              <a:gd name="connsiteY4" fmla="*/ 1228644 h 1828800"/>
              <a:gd name="connsiteX5" fmla="*/ 399245 w 1754102"/>
              <a:gd name="connsiteY5" fmla="*/ 1401221 h 1828800"/>
              <a:gd name="connsiteX6" fmla="*/ 211213 w 1754102"/>
              <a:gd name="connsiteY6" fmla="*/ 1591828 h 1828800"/>
              <a:gd name="connsiteX7" fmla="*/ 30909 w 1754102"/>
              <a:gd name="connsiteY7" fmla="*/ 1748951 h 1828800"/>
              <a:gd name="connsiteX8" fmla="*/ 15455 w 1754102"/>
              <a:gd name="connsiteY8" fmla="*/ 1761829 h 1828800"/>
              <a:gd name="connsiteX9" fmla="*/ 2576 w 1754102"/>
              <a:gd name="connsiteY9" fmla="*/ 1779860 h 1828800"/>
              <a:gd name="connsiteX10" fmla="*/ 0 w 1754102"/>
              <a:gd name="connsiteY10" fmla="*/ 1797890 h 1828800"/>
              <a:gd name="connsiteX11" fmla="*/ 0 w 1754102"/>
              <a:gd name="connsiteY11" fmla="*/ 1813345 h 1828800"/>
              <a:gd name="connsiteX12" fmla="*/ 5151 w 1754102"/>
              <a:gd name="connsiteY12" fmla="*/ 1823648 h 1828800"/>
              <a:gd name="connsiteX13" fmla="*/ 15455 w 1754102"/>
              <a:gd name="connsiteY13" fmla="*/ 1828800 h 1828800"/>
              <a:gd name="connsiteX14" fmla="*/ 41212 w 1754102"/>
              <a:gd name="connsiteY14" fmla="*/ 1823648 h 1828800"/>
              <a:gd name="connsiteX15" fmla="*/ 139092 w 1754102"/>
              <a:gd name="connsiteY15" fmla="*/ 1759254 h 1828800"/>
              <a:gd name="connsiteX16" fmla="*/ 406972 w 1754102"/>
              <a:gd name="connsiteY16" fmla="*/ 1568646 h 1828800"/>
              <a:gd name="connsiteX17" fmla="*/ 672277 w 1754102"/>
              <a:gd name="connsiteY17" fmla="*/ 1341978 h 1828800"/>
              <a:gd name="connsiteX18" fmla="*/ 855157 w 1754102"/>
              <a:gd name="connsiteY18" fmla="*/ 1166825 h 1828800"/>
              <a:gd name="connsiteX19" fmla="*/ 945309 w 1754102"/>
              <a:gd name="connsiteY19" fmla="*/ 1076673 h 1828800"/>
              <a:gd name="connsiteX20" fmla="*/ 1089553 w 1754102"/>
              <a:gd name="connsiteY20" fmla="*/ 898945 h 1828800"/>
              <a:gd name="connsiteX21" fmla="*/ 1277584 w 1754102"/>
              <a:gd name="connsiteY21" fmla="*/ 646519 h 1828800"/>
              <a:gd name="connsiteX22" fmla="*/ 1488798 w 1754102"/>
              <a:gd name="connsiteY22" fmla="*/ 342578 h 1828800"/>
              <a:gd name="connsiteX23" fmla="*/ 1663950 w 1754102"/>
              <a:gd name="connsiteY23" fmla="*/ 66970 h 1828800"/>
              <a:gd name="connsiteX24" fmla="*/ 1705163 w 1754102"/>
              <a:gd name="connsiteY24" fmla="*/ 54091 h 1828800"/>
              <a:gd name="connsiteX25" fmla="*/ 1754102 w 1754102"/>
              <a:gd name="connsiteY25" fmla="*/ 30909 h 1828800"/>
              <a:gd name="connsiteX26" fmla="*/ 1298190 w 1754102"/>
              <a:gd name="connsiteY26" fmla="*/ 0 h 1828800"/>
              <a:gd name="connsiteX27" fmla="*/ 1318797 w 1754102"/>
              <a:gd name="connsiteY27" fmla="*/ 10303 h 1828800"/>
              <a:gd name="connsiteX28" fmla="*/ 1326524 w 1754102"/>
              <a:gd name="connsiteY28" fmla="*/ 18030 h 1828800"/>
              <a:gd name="connsiteX29" fmla="*/ 1331675 w 1754102"/>
              <a:gd name="connsiteY29" fmla="*/ 25757 h 1828800"/>
              <a:gd name="connsiteX30" fmla="*/ 1334251 w 1754102"/>
              <a:gd name="connsiteY30" fmla="*/ 41212 h 1828800"/>
              <a:gd name="connsiteX31" fmla="*/ 1331675 w 1754102"/>
              <a:gd name="connsiteY31" fmla="*/ 69545 h 1828800"/>
              <a:gd name="connsiteX32" fmla="*/ 1318797 w 1754102"/>
              <a:gd name="connsiteY32" fmla="*/ 110758 h 1828800"/>
              <a:gd name="connsiteX33" fmla="*/ 1256978 w 1754102"/>
              <a:gd name="connsiteY33" fmla="*/ 218940 h 1828800"/>
              <a:gd name="connsiteX34" fmla="*/ 1146220 w 1754102"/>
              <a:gd name="connsiteY34" fmla="*/ 399245 h 1828800"/>
              <a:gd name="connsiteX0" fmla="*/ 1256978 w 1754102"/>
              <a:gd name="connsiteY0" fmla="*/ 218940 h 1828800"/>
              <a:gd name="connsiteX1" fmla="*/ 1043189 w 1754102"/>
              <a:gd name="connsiteY1" fmla="*/ 556367 h 1828800"/>
              <a:gd name="connsiteX2" fmla="*/ 914400 w 1754102"/>
              <a:gd name="connsiteY2" fmla="*/ 746974 h 1828800"/>
              <a:gd name="connsiteX3" fmla="*/ 716065 w 1754102"/>
              <a:gd name="connsiteY3" fmla="*/ 1012279 h 1828800"/>
              <a:gd name="connsiteX4" fmla="*/ 546064 w 1754102"/>
              <a:gd name="connsiteY4" fmla="*/ 1228644 h 1828800"/>
              <a:gd name="connsiteX5" fmla="*/ 399245 w 1754102"/>
              <a:gd name="connsiteY5" fmla="*/ 1401221 h 1828800"/>
              <a:gd name="connsiteX6" fmla="*/ 211213 w 1754102"/>
              <a:gd name="connsiteY6" fmla="*/ 1591828 h 1828800"/>
              <a:gd name="connsiteX7" fmla="*/ 30909 w 1754102"/>
              <a:gd name="connsiteY7" fmla="*/ 1748951 h 1828800"/>
              <a:gd name="connsiteX8" fmla="*/ 15455 w 1754102"/>
              <a:gd name="connsiteY8" fmla="*/ 1761829 h 1828800"/>
              <a:gd name="connsiteX9" fmla="*/ 2576 w 1754102"/>
              <a:gd name="connsiteY9" fmla="*/ 1779860 h 1828800"/>
              <a:gd name="connsiteX10" fmla="*/ 0 w 1754102"/>
              <a:gd name="connsiteY10" fmla="*/ 1797890 h 1828800"/>
              <a:gd name="connsiteX11" fmla="*/ 0 w 1754102"/>
              <a:gd name="connsiteY11" fmla="*/ 1813345 h 1828800"/>
              <a:gd name="connsiteX12" fmla="*/ 5151 w 1754102"/>
              <a:gd name="connsiteY12" fmla="*/ 1823648 h 1828800"/>
              <a:gd name="connsiteX13" fmla="*/ 15455 w 1754102"/>
              <a:gd name="connsiteY13" fmla="*/ 1828800 h 1828800"/>
              <a:gd name="connsiteX14" fmla="*/ 41212 w 1754102"/>
              <a:gd name="connsiteY14" fmla="*/ 1823648 h 1828800"/>
              <a:gd name="connsiteX15" fmla="*/ 139092 w 1754102"/>
              <a:gd name="connsiteY15" fmla="*/ 1759254 h 1828800"/>
              <a:gd name="connsiteX16" fmla="*/ 406972 w 1754102"/>
              <a:gd name="connsiteY16" fmla="*/ 1568646 h 1828800"/>
              <a:gd name="connsiteX17" fmla="*/ 672277 w 1754102"/>
              <a:gd name="connsiteY17" fmla="*/ 1341978 h 1828800"/>
              <a:gd name="connsiteX18" fmla="*/ 855157 w 1754102"/>
              <a:gd name="connsiteY18" fmla="*/ 1166825 h 1828800"/>
              <a:gd name="connsiteX19" fmla="*/ 945309 w 1754102"/>
              <a:gd name="connsiteY19" fmla="*/ 1076673 h 1828800"/>
              <a:gd name="connsiteX20" fmla="*/ 1089553 w 1754102"/>
              <a:gd name="connsiteY20" fmla="*/ 898945 h 1828800"/>
              <a:gd name="connsiteX21" fmla="*/ 1277584 w 1754102"/>
              <a:gd name="connsiteY21" fmla="*/ 646519 h 1828800"/>
              <a:gd name="connsiteX22" fmla="*/ 1488798 w 1754102"/>
              <a:gd name="connsiteY22" fmla="*/ 342578 h 1828800"/>
              <a:gd name="connsiteX23" fmla="*/ 1663950 w 1754102"/>
              <a:gd name="connsiteY23" fmla="*/ 66970 h 1828800"/>
              <a:gd name="connsiteX24" fmla="*/ 1705163 w 1754102"/>
              <a:gd name="connsiteY24" fmla="*/ 54091 h 1828800"/>
              <a:gd name="connsiteX25" fmla="*/ 1754102 w 1754102"/>
              <a:gd name="connsiteY25" fmla="*/ 30909 h 1828800"/>
              <a:gd name="connsiteX26" fmla="*/ 1298190 w 1754102"/>
              <a:gd name="connsiteY26" fmla="*/ 0 h 1828800"/>
              <a:gd name="connsiteX27" fmla="*/ 1318797 w 1754102"/>
              <a:gd name="connsiteY27" fmla="*/ 10303 h 1828800"/>
              <a:gd name="connsiteX28" fmla="*/ 1326524 w 1754102"/>
              <a:gd name="connsiteY28" fmla="*/ 18030 h 1828800"/>
              <a:gd name="connsiteX29" fmla="*/ 1331675 w 1754102"/>
              <a:gd name="connsiteY29" fmla="*/ 25757 h 1828800"/>
              <a:gd name="connsiteX30" fmla="*/ 1334251 w 1754102"/>
              <a:gd name="connsiteY30" fmla="*/ 41212 h 1828800"/>
              <a:gd name="connsiteX31" fmla="*/ 1331675 w 1754102"/>
              <a:gd name="connsiteY31" fmla="*/ 69545 h 1828800"/>
              <a:gd name="connsiteX32" fmla="*/ 1318797 w 1754102"/>
              <a:gd name="connsiteY32" fmla="*/ 110758 h 1828800"/>
              <a:gd name="connsiteX33" fmla="*/ 1256978 w 1754102"/>
              <a:gd name="connsiteY33" fmla="*/ 218940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754102" h="1828800">
                <a:moveTo>
                  <a:pt x="1256978" y="218940"/>
                </a:moveTo>
                <a:cubicBezTo>
                  <a:pt x="1211043" y="293208"/>
                  <a:pt x="1100285" y="468361"/>
                  <a:pt x="1043189" y="556367"/>
                </a:cubicBezTo>
                <a:lnTo>
                  <a:pt x="914400" y="746974"/>
                </a:lnTo>
                <a:lnTo>
                  <a:pt x="716065" y="1012279"/>
                </a:lnTo>
                <a:lnTo>
                  <a:pt x="546064" y="1228644"/>
                </a:lnTo>
                <a:lnTo>
                  <a:pt x="399245" y="1401221"/>
                </a:lnTo>
                <a:lnTo>
                  <a:pt x="211213" y="1591828"/>
                </a:lnTo>
                <a:lnTo>
                  <a:pt x="30909" y="1748951"/>
                </a:lnTo>
                <a:lnTo>
                  <a:pt x="15455" y="1761829"/>
                </a:lnTo>
                <a:lnTo>
                  <a:pt x="2576" y="1779860"/>
                </a:lnTo>
                <a:lnTo>
                  <a:pt x="0" y="1797890"/>
                </a:lnTo>
                <a:lnTo>
                  <a:pt x="0" y="1813345"/>
                </a:lnTo>
                <a:lnTo>
                  <a:pt x="5151" y="1823648"/>
                </a:lnTo>
                <a:lnTo>
                  <a:pt x="15455" y="1828800"/>
                </a:lnTo>
                <a:lnTo>
                  <a:pt x="41212" y="1823648"/>
                </a:lnTo>
                <a:lnTo>
                  <a:pt x="139092" y="1759254"/>
                </a:lnTo>
                <a:lnTo>
                  <a:pt x="406972" y="1568646"/>
                </a:lnTo>
                <a:lnTo>
                  <a:pt x="672277" y="1341978"/>
                </a:lnTo>
                <a:lnTo>
                  <a:pt x="855157" y="1166825"/>
                </a:lnTo>
                <a:lnTo>
                  <a:pt x="945309" y="1076673"/>
                </a:lnTo>
                <a:lnTo>
                  <a:pt x="1089553" y="898945"/>
                </a:lnTo>
                <a:lnTo>
                  <a:pt x="1277584" y="646519"/>
                </a:lnTo>
                <a:lnTo>
                  <a:pt x="1488798" y="342578"/>
                </a:lnTo>
                <a:lnTo>
                  <a:pt x="1663950" y="66970"/>
                </a:lnTo>
                <a:lnTo>
                  <a:pt x="1705163" y="54091"/>
                </a:lnTo>
                <a:lnTo>
                  <a:pt x="1754102" y="30909"/>
                </a:lnTo>
                <a:lnTo>
                  <a:pt x="1298190" y="0"/>
                </a:lnTo>
                <a:lnTo>
                  <a:pt x="1318797" y="10303"/>
                </a:lnTo>
                <a:lnTo>
                  <a:pt x="1326524" y="18030"/>
                </a:lnTo>
                <a:lnTo>
                  <a:pt x="1331675" y="25757"/>
                </a:lnTo>
                <a:lnTo>
                  <a:pt x="1334251" y="41212"/>
                </a:lnTo>
                <a:lnTo>
                  <a:pt x="1331675" y="69545"/>
                </a:lnTo>
                <a:lnTo>
                  <a:pt x="1318797" y="110758"/>
                </a:lnTo>
                <a:lnTo>
                  <a:pt x="1256978" y="21894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7B4091CB-22D5-430E-96C8-7F4E861A383D}"/>
              </a:ext>
            </a:extLst>
          </p:cNvPr>
          <p:cNvSpPr/>
          <p:nvPr/>
        </p:nvSpPr>
        <p:spPr>
          <a:xfrm>
            <a:off x="3365500" y="3419475"/>
            <a:ext cx="307975" cy="2476500"/>
          </a:xfrm>
          <a:custGeom>
            <a:avLst/>
            <a:gdLst>
              <a:gd name="connsiteX0" fmla="*/ 82550 w 307975"/>
              <a:gd name="connsiteY0" fmla="*/ 768350 h 2476500"/>
              <a:gd name="connsiteX1" fmla="*/ 85725 w 307975"/>
              <a:gd name="connsiteY1" fmla="*/ 187325 h 2476500"/>
              <a:gd name="connsiteX2" fmla="*/ 79375 w 307975"/>
              <a:gd name="connsiteY2" fmla="*/ 174625 h 2476500"/>
              <a:gd name="connsiteX3" fmla="*/ 41275 w 307975"/>
              <a:gd name="connsiteY3" fmla="*/ 114300 h 2476500"/>
              <a:gd name="connsiteX4" fmla="*/ 165100 w 307975"/>
              <a:gd name="connsiteY4" fmla="*/ 0 h 2476500"/>
              <a:gd name="connsiteX5" fmla="*/ 238125 w 307975"/>
              <a:gd name="connsiteY5" fmla="*/ 69850 h 2476500"/>
              <a:gd name="connsiteX6" fmla="*/ 279400 w 307975"/>
              <a:gd name="connsiteY6" fmla="*/ 114300 h 2476500"/>
              <a:gd name="connsiteX7" fmla="*/ 288925 w 307975"/>
              <a:gd name="connsiteY7" fmla="*/ 127000 h 2476500"/>
              <a:gd name="connsiteX8" fmla="*/ 298450 w 307975"/>
              <a:gd name="connsiteY8" fmla="*/ 161925 h 2476500"/>
              <a:gd name="connsiteX9" fmla="*/ 304800 w 307975"/>
              <a:gd name="connsiteY9" fmla="*/ 234950 h 2476500"/>
              <a:gd name="connsiteX10" fmla="*/ 307975 w 307975"/>
              <a:gd name="connsiteY10" fmla="*/ 323850 h 2476500"/>
              <a:gd name="connsiteX11" fmla="*/ 304800 w 307975"/>
              <a:gd name="connsiteY11" fmla="*/ 546100 h 2476500"/>
              <a:gd name="connsiteX12" fmla="*/ 298450 w 307975"/>
              <a:gd name="connsiteY12" fmla="*/ 1149350 h 2476500"/>
              <a:gd name="connsiteX13" fmla="*/ 292100 w 307975"/>
              <a:gd name="connsiteY13" fmla="*/ 1625600 h 2476500"/>
              <a:gd name="connsiteX14" fmla="*/ 288925 w 307975"/>
              <a:gd name="connsiteY14" fmla="*/ 2003425 h 2476500"/>
              <a:gd name="connsiteX15" fmla="*/ 285750 w 307975"/>
              <a:gd name="connsiteY15" fmla="*/ 2105025 h 2476500"/>
              <a:gd name="connsiteX16" fmla="*/ 276225 w 307975"/>
              <a:gd name="connsiteY16" fmla="*/ 2197100 h 2476500"/>
              <a:gd name="connsiteX17" fmla="*/ 254000 w 307975"/>
              <a:gd name="connsiteY17" fmla="*/ 2339975 h 2476500"/>
              <a:gd name="connsiteX18" fmla="*/ 244475 w 307975"/>
              <a:gd name="connsiteY18" fmla="*/ 2384425 h 2476500"/>
              <a:gd name="connsiteX19" fmla="*/ 231775 w 307975"/>
              <a:gd name="connsiteY19" fmla="*/ 2416175 h 2476500"/>
              <a:gd name="connsiteX20" fmla="*/ 215900 w 307975"/>
              <a:gd name="connsiteY20" fmla="*/ 2447925 h 2476500"/>
              <a:gd name="connsiteX21" fmla="*/ 196850 w 307975"/>
              <a:gd name="connsiteY21" fmla="*/ 2466975 h 2476500"/>
              <a:gd name="connsiteX22" fmla="*/ 180975 w 307975"/>
              <a:gd name="connsiteY22" fmla="*/ 2476500 h 2476500"/>
              <a:gd name="connsiteX23" fmla="*/ 168275 w 307975"/>
              <a:gd name="connsiteY23" fmla="*/ 2476500 h 2476500"/>
              <a:gd name="connsiteX24" fmla="*/ 146050 w 307975"/>
              <a:gd name="connsiteY24" fmla="*/ 2470150 h 2476500"/>
              <a:gd name="connsiteX25" fmla="*/ 117475 w 307975"/>
              <a:gd name="connsiteY25" fmla="*/ 2444750 h 2476500"/>
              <a:gd name="connsiteX26" fmla="*/ 88900 w 307975"/>
              <a:gd name="connsiteY26" fmla="*/ 2403475 h 2476500"/>
              <a:gd name="connsiteX27" fmla="*/ 66675 w 307975"/>
              <a:gd name="connsiteY27" fmla="*/ 2333625 h 2476500"/>
              <a:gd name="connsiteX28" fmla="*/ 19050 w 307975"/>
              <a:gd name="connsiteY28" fmla="*/ 2114550 h 2476500"/>
              <a:gd name="connsiteX29" fmla="*/ 0 w 307975"/>
              <a:gd name="connsiteY29" fmla="*/ 2012950 h 2476500"/>
              <a:gd name="connsiteX30" fmla="*/ 0 w 307975"/>
              <a:gd name="connsiteY30" fmla="*/ 1981200 h 2476500"/>
              <a:gd name="connsiteX31" fmla="*/ 19050 w 307975"/>
              <a:gd name="connsiteY31" fmla="*/ 1898650 h 2476500"/>
              <a:gd name="connsiteX32" fmla="*/ 47625 w 307975"/>
              <a:gd name="connsiteY32" fmla="*/ 1752600 h 2476500"/>
              <a:gd name="connsiteX33" fmla="*/ 69850 w 307975"/>
              <a:gd name="connsiteY33" fmla="*/ 1568450 h 2476500"/>
              <a:gd name="connsiteX34" fmla="*/ 82550 w 307975"/>
              <a:gd name="connsiteY34" fmla="*/ 1400175 h 2476500"/>
              <a:gd name="connsiteX35" fmla="*/ 85725 w 307975"/>
              <a:gd name="connsiteY35" fmla="*/ 1168400 h 2476500"/>
              <a:gd name="connsiteX36" fmla="*/ 82550 w 307975"/>
              <a:gd name="connsiteY36" fmla="*/ 768350 h 2476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307975" h="2476500">
                <a:moveTo>
                  <a:pt x="82550" y="768350"/>
                </a:moveTo>
                <a:cubicBezTo>
                  <a:pt x="83608" y="574675"/>
                  <a:pt x="84667" y="381000"/>
                  <a:pt x="85725" y="187325"/>
                </a:cubicBezTo>
                <a:lnTo>
                  <a:pt x="79375" y="174625"/>
                </a:lnTo>
                <a:lnTo>
                  <a:pt x="41275" y="114300"/>
                </a:lnTo>
                <a:lnTo>
                  <a:pt x="165100" y="0"/>
                </a:lnTo>
                <a:lnTo>
                  <a:pt x="238125" y="69850"/>
                </a:lnTo>
                <a:lnTo>
                  <a:pt x="279400" y="114300"/>
                </a:lnTo>
                <a:lnTo>
                  <a:pt x="288925" y="127000"/>
                </a:lnTo>
                <a:lnTo>
                  <a:pt x="298450" y="161925"/>
                </a:lnTo>
                <a:lnTo>
                  <a:pt x="304800" y="234950"/>
                </a:lnTo>
                <a:lnTo>
                  <a:pt x="307975" y="323850"/>
                </a:lnTo>
                <a:cubicBezTo>
                  <a:pt x="306917" y="397933"/>
                  <a:pt x="305858" y="472017"/>
                  <a:pt x="304800" y="546100"/>
                </a:cubicBezTo>
                <a:cubicBezTo>
                  <a:pt x="302683" y="747183"/>
                  <a:pt x="300567" y="948267"/>
                  <a:pt x="298450" y="1149350"/>
                </a:cubicBezTo>
                <a:cubicBezTo>
                  <a:pt x="296333" y="1308100"/>
                  <a:pt x="294217" y="1466850"/>
                  <a:pt x="292100" y="1625600"/>
                </a:cubicBezTo>
                <a:cubicBezTo>
                  <a:pt x="291042" y="1751542"/>
                  <a:pt x="289983" y="1877483"/>
                  <a:pt x="288925" y="2003425"/>
                </a:cubicBezTo>
                <a:cubicBezTo>
                  <a:pt x="287867" y="2037292"/>
                  <a:pt x="286808" y="2071158"/>
                  <a:pt x="285750" y="2105025"/>
                </a:cubicBezTo>
                <a:lnTo>
                  <a:pt x="276225" y="2197100"/>
                </a:lnTo>
                <a:lnTo>
                  <a:pt x="254000" y="2339975"/>
                </a:lnTo>
                <a:lnTo>
                  <a:pt x="244475" y="2384425"/>
                </a:lnTo>
                <a:lnTo>
                  <a:pt x="231775" y="2416175"/>
                </a:lnTo>
                <a:lnTo>
                  <a:pt x="215900" y="2447925"/>
                </a:lnTo>
                <a:lnTo>
                  <a:pt x="196850" y="2466975"/>
                </a:lnTo>
                <a:lnTo>
                  <a:pt x="180975" y="2476500"/>
                </a:lnTo>
                <a:lnTo>
                  <a:pt x="168275" y="2476500"/>
                </a:lnTo>
                <a:lnTo>
                  <a:pt x="146050" y="2470150"/>
                </a:lnTo>
                <a:lnTo>
                  <a:pt x="117475" y="2444750"/>
                </a:lnTo>
                <a:lnTo>
                  <a:pt x="88900" y="2403475"/>
                </a:lnTo>
                <a:lnTo>
                  <a:pt x="66675" y="2333625"/>
                </a:lnTo>
                <a:lnTo>
                  <a:pt x="19050" y="2114550"/>
                </a:lnTo>
                <a:lnTo>
                  <a:pt x="0" y="2012950"/>
                </a:lnTo>
                <a:lnTo>
                  <a:pt x="0" y="1981200"/>
                </a:lnTo>
                <a:lnTo>
                  <a:pt x="19050" y="1898650"/>
                </a:lnTo>
                <a:lnTo>
                  <a:pt x="47625" y="1752600"/>
                </a:lnTo>
                <a:lnTo>
                  <a:pt x="69850" y="1568450"/>
                </a:lnTo>
                <a:lnTo>
                  <a:pt x="82550" y="1400175"/>
                </a:lnTo>
                <a:cubicBezTo>
                  <a:pt x="83608" y="1322917"/>
                  <a:pt x="84667" y="1245658"/>
                  <a:pt x="85725" y="1168400"/>
                </a:cubicBezTo>
                <a:cubicBezTo>
                  <a:pt x="84667" y="1043517"/>
                  <a:pt x="83608" y="918633"/>
                  <a:pt x="82550" y="768350"/>
                </a:cubicBez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C0194D67-8597-45D4-8805-18E773BC9FE2}"/>
              </a:ext>
            </a:extLst>
          </p:cNvPr>
          <p:cNvSpPr/>
          <p:nvPr/>
        </p:nvSpPr>
        <p:spPr>
          <a:xfrm>
            <a:off x="3808413" y="3074988"/>
            <a:ext cx="630237" cy="792162"/>
          </a:xfrm>
          <a:custGeom>
            <a:avLst/>
            <a:gdLst>
              <a:gd name="connsiteX0" fmla="*/ 230981 w 631031"/>
              <a:gd name="connsiteY0" fmla="*/ 361950 h 792956"/>
              <a:gd name="connsiteX1" fmla="*/ 133350 w 631031"/>
              <a:gd name="connsiteY1" fmla="*/ 535781 h 792956"/>
              <a:gd name="connsiteX2" fmla="*/ 0 w 631031"/>
              <a:gd name="connsiteY2" fmla="*/ 781050 h 792956"/>
              <a:gd name="connsiteX3" fmla="*/ 19050 w 631031"/>
              <a:gd name="connsiteY3" fmla="*/ 792956 h 792956"/>
              <a:gd name="connsiteX4" fmla="*/ 111919 w 631031"/>
              <a:gd name="connsiteY4" fmla="*/ 714375 h 792956"/>
              <a:gd name="connsiteX5" fmla="*/ 321469 w 631031"/>
              <a:gd name="connsiteY5" fmla="*/ 526256 h 792956"/>
              <a:gd name="connsiteX6" fmla="*/ 547687 w 631031"/>
              <a:gd name="connsiteY6" fmla="*/ 321469 h 792956"/>
              <a:gd name="connsiteX7" fmla="*/ 559594 w 631031"/>
              <a:gd name="connsiteY7" fmla="*/ 314325 h 792956"/>
              <a:gd name="connsiteX8" fmla="*/ 583406 w 631031"/>
              <a:gd name="connsiteY8" fmla="*/ 309562 h 792956"/>
              <a:gd name="connsiteX9" fmla="*/ 607219 w 631031"/>
              <a:gd name="connsiteY9" fmla="*/ 300037 h 792956"/>
              <a:gd name="connsiteX10" fmla="*/ 621506 w 631031"/>
              <a:gd name="connsiteY10" fmla="*/ 285750 h 792956"/>
              <a:gd name="connsiteX11" fmla="*/ 628650 w 631031"/>
              <a:gd name="connsiteY11" fmla="*/ 271462 h 792956"/>
              <a:gd name="connsiteX12" fmla="*/ 631031 w 631031"/>
              <a:gd name="connsiteY12" fmla="*/ 247650 h 792956"/>
              <a:gd name="connsiteX13" fmla="*/ 623887 w 631031"/>
              <a:gd name="connsiteY13" fmla="*/ 211931 h 792956"/>
              <a:gd name="connsiteX14" fmla="*/ 604837 w 631031"/>
              <a:gd name="connsiteY14" fmla="*/ 169069 h 792956"/>
              <a:gd name="connsiteX15" fmla="*/ 578644 w 631031"/>
              <a:gd name="connsiteY15" fmla="*/ 128587 h 792956"/>
              <a:gd name="connsiteX16" fmla="*/ 545306 w 631031"/>
              <a:gd name="connsiteY16" fmla="*/ 90487 h 792956"/>
              <a:gd name="connsiteX17" fmla="*/ 519112 w 631031"/>
              <a:gd name="connsiteY17" fmla="*/ 66675 h 792956"/>
              <a:gd name="connsiteX18" fmla="*/ 485775 w 631031"/>
              <a:gd name="connsiteY18" fmla="*/ 42862 h 792956"/>
              <a:gd name="connsiteX19" fmla="*/ 440531 w 631031"/>
              <a:gd name="connsiteY19" fmla="*/ 21431 h 792956"/>
              <a:gd name="connsiteX20" fmla="*/ 402431 w 631031"/>
              <a:gd name="connsiteY20" fmla="*/ 9525 h 792956"/>
              <a:gd name="connsiteX21" fmla="*/ 364331 w 631031"/>
              <a:gd name="connsiteY21" fmla="*/ 2381 h 792956"/>
              <a:gd name="connsiteX22" fmla="*/ 338137 w 631031"/>
              <a:gd name="connsiteY22" fmla="*/ 0 h 792956"/>
              <a:gd name="connsiteX23" fmla="*/ 319087 w 631031"/>
              <a:gd name="connsiteY23" fmla="*/ 0 h 792956"/>
              <a:gd name="connsiteX24" fmla="*/ 302419 w 631031"/>
              <a:gd name="connsiteY24" fmla="*/ 2381 h 792956"/>
              <a:gd name="connsiteX25" fmla="*/ 297656 w 631031"/>
              <a:gd name="connsiteY25" fmla="*/ 7144 h 792956"/>
              <a:gd name="connsiteX26" fmla="*/ 292894 w 631031"/>
              <a:gd name="connsiteY26" fmla="*/ 11906 h 792956"/>
              <a:gd name="connsiteX27" fmla="*/ 292894 w 631031"/>
              <a:gd name="connsiteY27" fmla="*/ 19050 h 792956"/>
              <a:gd name="connsiteX28" fmla="*/ 300037 w 631031"/>
              <a:gd name="connsiteY28" fmla="*/ 35719 h 792956"/>
              <a:gd name="connsiteX29" fmla="*/ 311944 w 631031"/>
              <a:gd name="connsiteY29" fmla="*/ 59531 h 792956"/>
              <a:gd name="connsiteX30" fmla="*/ 319087 w 631031"/>
              <a:gd name="connsiteY30" fmla="*/ 85725 h 792956"/>
              <a:gd name="connsiteX31" fmla="*/ 326231 w 631031"/>
              <a:gd name="connsiteY31" fmla="*/ 111919 h 792956"/>
              <a:gd name="connsiteX32" fmla="*/ 330994 w 631031"/>
              <a:gd name="connsiteY32" fmla="*/ 147637 h 792956"/>
              <a:gd name="connsiteX33" fmla="*/ 326231 w 631031"/>
              <a:gd name="connsiteY33" fmla="*/ 180975 h 792956"/>
              <a:gd name="connsiteX34" fmla="*/ 309562 w 631031"/>
              <a:gd name="connsiteY34" fmla="*/ 221456 h 792956"/>
              <a:gd name="connsiteX35" fmla="*/ 230981 w 631031"/>
              <a:gd name="connsiteY35" fmla="*/ 361950 h 792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31031" h="792956">
                <a:moveTo>
                  <a:pt x="230981" y="361950"/>
                </a:moveTo>
                <a:lnTo>
                  <a:pt x="133350" y="535781"/>
                </a:lnTo>
                <a:lnTo>
                  <a:pt x="0" y="781050"/>
                </a:lnTo>
                <a:lnTo>
                  <a:pt x="19050" y="792956"/>
                </a:lnTo>
                <a:lnTo>
                  <a:pt x="111919" y="714375"/>
                </a:lnTo>
                <a:lnTo>
                  <a:pt x="321469" y="526256"/>
                </a:lnTo>
                <a:lnTo>
                  <a:pt x="547687" y="321469"/>
                </a:lnTo>
                <a:lnTo>
                  <a:pt x="559594" y="314325"/>
                </a:lnTo>
                <a:lnTo>
                  <a:pt x="583406" y="309562"/>
                </a:lnTo>
                <a:lnTo>
                  <a:pt x="607219" y="300037"/>
                </a:lnTo>
                <a:lnTo>
                  <a:pt x="621506" y="285750"/>
                </a:lnTo>
                <a:lnTo>
                  <a:pt x="628650" y="271462"/>
                </a:lnTo>
                <a:lnTo>
                  <a:pt x="631031" y="247650"/>
                </a:lnTo>
                <a:lnTo>
                  <a:pt x="623887" y="211931"/>
                </a:lnTo>
                <a:lnTo>
                  <a:pt x="604837" y="169069"/>
                </a:lnTo>
                <a:lnTo>
                  <a:pt x="578644" y="128587"/>
                </a:lnTo>
                <a:lnTo>
                  <a:pt x="545306" y="90487"/>
                </a:lnTo>
                <a:lnTo>
                  <a:pt x="519112" y="66675"/>
                </a:lnTo>
                <a:lnTo>
                  <a:pt x="485775" y="42862"/>
                </a:lnTo>
                <a:lnTo>
                  <a:pt x="440531" y="21431"/>
                </a:lnTo>
                <a:lnTo>
                  <a:pt x="402431" y="9525"/>
                </a:lnTo>
                <a:lnTo>
                  <a:pt x="364331" y="2381"/>
                </a:lnTo>
                <a:lnTo>
                  <a:pt x="338137" y="0"/>
                </a:lnTo>
                <a:lnTo>
                  <a:pt x="319087" y="0"/>
                </a:lnTo>
                <a:lnTo>
                  <a:pt x="302419" y="2381"/>
                </a:lnTo>
                <a:lnTo>
                  <a:pt x="297656" y="7144"/>
                </a:lnTo>
                <a:lnTo>
                  <a:pt x="292894" y="11906"/>
                </a:lnTo>
                <a:lnTo>
                  <a:pt x="292894" y="19050"/>
                </a:lnTo>
                <a:lnTo>
                  <a:pt x="300037" y="35719"/>
                </a:lnTo>
                <a:lnTo>
                  <a:pt x="311944" y="59531"/>
                </a:lnTo>
                <a:lnTo>
                  <a:pt x="319087" y="85725"/>
                </a:lnTo>
                <a:lnTo>
                  <a:pt x="326231" y="111919"/>
                </a:lnTo>
                <a:lnTo>
                  <a:pt x="330994" y="147637"/>
                </a:lnTo>
                <a:lnTo>
                  <a:pt x="326231" y="180975"/>
                </a:lnTo>
                <a:lnTo>
                  <a:pt x="309562" y="221456"/>
                </a:lnTo>
                <a:lnTo>
                  <a:pt x="230981" y="3619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16EA9CF7-07A5-41E1-AA14-D1B6166A840E}"/>
              </a:ext>
            </a:extLst>
          </p:cNvPr>
          <p:cNvSpPr/>
          <p:nvPr/>
        </p:nvSpPr>
        <p:spPr>
          <a:xfrm>
            <a:off x="3629025" y="3757613"/>
            <a:ext cx="736600" cy="681037"/>
          </a:xfrm>
          <a:custGeom>
            <a:avLst/>
            <a:gdLst>
              <a:gd name="connsiteX0" fmla="*/ 397669 w 735806"/>
              <a:gd name="connsiteY0" fmla="*/ 392906 h 681037"/>
              <a:gd name="connsiteX1" fmla="*/ 319088 w 735806"/>
              <a:gd name="connsiteY1" fmla="*/ 309562 h 681037"/>
              <a:gd name="connsiteX2" fmla="*/ 259556 w 735806"/>
              <a:gd name="connsiteY2" fmla="*/ 250031 h 681037"/>
              <a:gd name="connsiteX3" fmla="*/ 183356 w 735806"/>
              <a:gd name="connsiteY3" fmla="*/ 180975 h 681037"/>
              <a:gd name="connsiteX4" fmla="*/ 121444 w 735806"/>
              <a:gd name="connsiteY4" fmla="*/ 130968 h 681037"/>
              <a:gd name="connsiteX5" fmla="*/ 64294 w 735806"/>
              <a:gd name="connsiteY5" fmla="*/ 90487 h 681037"/>
              <a:gd name="connsiteX6" fmla="*/ 0 w 735806"/>
              <a:gd name="connsiteY6" fmla="*/ 47625 h 681037"/>
              <a:gd name="connsiteX7" fmla="*/ 0 w 735806"/>
              <a:gd name="connsiteY7" fmla="*/ 0 h 681037"/>
              <a:gd name="connsiteX8" fmla="*/ 88106 w 735806"/>
              <a:gd name="connsiteY8" fmla="*/ 19050 h 681037"/>
              <a:gd name="connsiteX9" fmla="*/ 197644 w 735806"/>
              <a:gd name="connsiteY9" fmla="*/ 50006 h 681037"/>
              <a:gd name="connsiteX10" fmla="*/ 302419 w 735806"/>
              <a:gd name="connsiteY10" fmla="*/ 100012 h 681037"/>
              <a:gd name="connsiteX11" fmla="*/ 402431 w 735806"/>
              <a:gd name="connsiteY11" fmla="*/ 145256 h 681037"/>
              <a:gd name="connsiteX12" fmla="*/ 497681 w 735806"/>
              <a:gd name="connsiteY12" fmla="*/ 192881 h 681037"/>
              <a:gd name="connsiteX13" fmla="*/ 583406 w 735806"/>
              <a:gd name="connsiteY13" fmla="*/ 245268 h 681037"/>
              <a:gd name="connsiteX14" fmla="*/ 626269 w 735806"/>
              <a:gd name="connsiteY14" fmla="*/ 276225 h 681037"/>
              <a:gd name="connsiteX15" fmla="*/ 650081 w 735806"/>
              <a:gd name="connsiteY15" fmla="*/ 295275 h 681037"/>
              <a:gd name="connsiteX16" fmla="*/ 664369 w 735806"/>
              <a:gd name="connsiteY16" fmla="*/ 314325 h 681037"/>
              <a:gd name="connsiteX17" fmla="*/ 678656 w 735806"/>
              <a:gd name="connsiteY17" fmla="*/ 333375 h 681037"/>
              <a:gd name="connsiteX18" fmla="*/ 697706 w 735806"/>
              <a:gd name="connsiteY18" fmla="*/ 369093 h 681037"/>
              <a:gd name="connsiteX19" fmla="*/ 711994 w 735806"/>
              <a:gd name="connsiteY19" fmla="*/ 411956 h 681037"/>
              <a:gd name="connsiteX20" fmla="*/ 723900 w 735806"/>
              <a:gd name="connsiteY20" fmla="*/ 450056 h 681037"/>
              <a:gd name="connsiteX21" fmla="*/ 731044 w 735806"/>
              <a:gd name="connsiteY21" fmla="*/ 516731 h 681037"/>
              <a:gd name="connsiteX22" fmla="*/ 735806 w 735806"/>
              <a:gd name="connsiteY22" fmla="*/ 592931 h 681037"/>
              <a:gd name="connsiteX23" fmla="*/ 735806 w 735806"/>
              <a:gd name="connsiteY23" fmla="*/ 631031 h 681037"/>
              <a:gd name="connsiteX24" fmla="*/ 728663 w 735806"/>
              <a:gd name="connsiteY24" fmla="*/ 659606 h 681037"/>
              <a:gd name="connsiteX25" fmla="*/ 719138 w 735806"/>
              <a:gd name="connsiteY25" fmla="*/ 671512 h 681037"/>
              <a:gd name="connsiteX26" fmla="*/ 700088 w 735806"/>
              <a:gd name="connsiteY26" fmla="*/ 681037 h 681037"/>
              <a:gd name="connsiteX27" fmla="*/ 678656 w 735806"/>
              <a:gd name="connsiteY27" fmla="*/ 681037 h 681037"/>
              <a:gd name="connsiteX28" fmla="*/ 654844 w 735806"/>
              <a:gd name="connsiteY28" fmla="*/ 666750 h 681037"/>
              <a:gd name="connsiteX29" fmla="*/ 600075 w 735806"/>
              <a:gd name="connsiteY29" fmla="*/ 619125 h 681037"/>
              <a:gd name="connsiteX30" fmla="*/ 550069 w 735806"/>
              <a:gd name="connsiteY30" fmla="*/ 569118 h 681037"/>
              <a:gd name="connsiteX31" fmla="*/ 497681 w 735806"/>
              <a:gd name="connsiteY31" fmla="*/ 509587 h 681037"/>
              <a:gd name="connsiteX32" fmla="*/ 397669 w 735806"/>
              <a:gd name="connsiteY32" fmla="*/ 392906 h 681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35806" h="681037">
                <a:moveTo>
                  <a:pt x="397669" y="392906"/>
                </a:moveTo>
                <a:lnTo>
                  <a:pt x="319088" y="309562"/>
                </a:lnTo>
                <a:lnTo>
                  <a:pt x="259556" y="250031"/>
                </a:lnTo>
                <a:lnTo>
                  <a:pt x="183356" y="180975"/>
                </a:lnTo>
                <a:lnTo>
                  <a:pt x="121444" y="130968"/>
                </a:lnTo>
                <a:lnTo>
                  <a:pt x="64294" y="90487"/>
                </a:lnTo>
                <a:lnTo>
                  <a:pt x="0" y="47625"/>
                </a:lnTo>
                <a:lnTo>
                  <a:pt x="0" y="0"/>
                </a:lnTo>
                <a:lnTo>
                  <a:pt x="88106" y="19050"/>
                </a:lnTo>
                <a:lnTo>
                  <a:pt x="197644" y="50006"/>
                </a:lnTo>
                <a:lnTo>
                  <a:pt x="302419" y="100012"/>
                </a:lnTo>
                <a:lnTo>
                  <a:pt x="402431" y="145256"/>
                </a:lnTo>
                <a:lnTo>
                  <a:pt x="497681" y="192881"/>
                </a:lnTo>
                <a:lnTo>
                  <a:pt x="583406" y="245268"/>
                </a:lnTo>
                <a:lnTo>
                  <a:pt x="626269" y="276225"/>
                </a:lnTo>
                <a:lnTo>
                  <a:pt x="650081" y="295275"/>
                </a:lnTo>
                <a:lnTo>
                  <a:pt x="664369" y="314325"/>
                </a:lnTo>
                <a:lnTo>
                  <a:pt x="678656" y="333375"/>
                </a:lnTo>
                <a:lnTo>
                  <a:pt x="697706" y="369093"/>
                </a:lnTo>
                <a:lnTo>
                  <a:pt x="711994" y="411956"/>
                </a:lnTo>
                <a:lnTo>
                  <a:pt x="723900" y="450056"/>
                </a:lnTo>
                <a:lnTo>
                  <a:pt x="731044" y="516731"/>
                </a:lnTo>
                <a:lnTo>
                  <a:pt x="735806" y="592931"/>
                </a:lnTo>
                <a:lnTo>
                  <a:pt x="735806" y="631031"/>
                </a:lnTo>
                <a:lnTo>
                  <a:pt x="728663" y="659606"/>
                </a:lnTo>
                <a:lnTo>
                  <a:pt x="719138" y="671512"/>
                </a:lnTo>
                <a:lnTo>
                  <a:pt x="700088" y="681037"/>
                </a:lnTo>
                <a:lnTo>
                  <a:pt x="678656" y="681037"/>
                </a:lnTo>
                <a:lnTo>
                  <a:pt x="654844" y="666750"/>
                </a:lnTo>
                <a:lnTo>
                  <a:pt x="600075" y="619125"/>
                </a:lnTo>
                <a:lnTo>
                  <a:pt x="550069" y="569118"/>
                </a:lnTo>
                <a:lnTo>
                  <a:pt x="497681" y="509587"/>
                </a:lnTo>
                <a:lnTo>
                  <a:pt x="397669" y="39290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D7C9B9B3-544F-4AB8-BF85-694B2562AEDB}"/>
              </a:ext>
            </a:extLst>
          </p:cNvPr>
          <p:cNvSpPr/>
          <p:nvPr/>
        </p:nvSpPr>
        <p:spPr>
          <a:xfrm>
            <a:off x="4395788" y="2138363"/>
            <a:ext cx="2560637" cy="577850"/>
          </a:xfrm>
          <a:custGeom>
            <a:avLst/>
            <a:gdLst>
              <a:gd name="connsiteX0" fmla="*/ 1119187 w 2559843"/>
              <a:gd name="connsiteY0" fmla="*/ 250031 h 578643"/>
              <a:gd name="connsiteX1" fmla="*/ 716756 w 2559843"/>
              <a:gd name="connsiteY1" fmla="*/ 300037 h 578643"/>
              <a:gd name="connsiteX2" fmla="*/ 464343 w 2559843"/>
              <a:gd name="connsiteY2" fmla="*/ 330993 h 578643"/>
              <a:gd name="connsiteX3" fmla="*/ 435768 w 2559843"/>
              <a:gd name="connsiteY3" fmla="*/ 335756 h 578643"/>
              <a:gd name="connsiteX4" fmla="*/ 402431 w 2559843"/>
              <a:gd name="connsiteY4" fmla="*/ 340518 h 578643"/>
              <a:gd name="connsiteX5" fmla="*/ 371475 w 2559843"/>
              <a:gd name="connsiteY5" fmla="*/ 340518 h 578643"/>
              <a:gd name="connsiteX6" fmla="*/ 338137 w 2559843"/>
              <a:gd name="connsiteY6" fmla="*/ 335756 h 578643"/>
              <a:gd name="connsiteX7" fmla="*/ 297656 w 2559843"/>
              <a:gd name="connsiteY7" fmla="*/ 328612 h 578643"/>
              <a:gd name="connsiteX8" fmla="*/ 238125 w 2559843"/>
              <a:gd name="connsiteY8" fmla="*/ 307181 h 578643"/>
              <a:gd name="connsiteX9" fmla="*/ 195262 w 2559843"/>
              <a:gd name="connsiteY9" fmla="*/ 288131 h 578643"/>
              <a:gd name="connsiteX10" fmla="*/ 145256 w 2559843"/>
              <a:gd name="connsiteY10" fmla="*/ 259556 h 578643"/>
              <a:gd name="connsiteX11" fmla="*/ 92868 w 2559843"/>
              <a:gd name="connsiteY11" fmla="*/ 221456 h 578643"/>
              <a:gd name="connsiteX12" fmla="*/ 73818 w 2559843"/>
              <a:gd name="connsiteY12" fmla="*/ 204787 h 578643"/>
              <a:gd name="connsiteX13" fmla="*/ 42862 w 2559843"/>
              <a:gd name="connsiteY13" fmla="*/ 188118 h 578643"/>
              <a:gd name="connsiteX14" fmla="*/ 19050 w 2559843"/>
              <a:gd name="connsiteY14" fmla="*/ 183356 h 578643"/>
              <a:gd name="connsiteX15" fmla="*/ 2381 w 2559843"/>
              <a:gd name="connsiteY15" fmla="*/ 185737 h 578643"/>
              <a:gd name="connsiteX16" fmla="*/ 0 w 2559843"/>
              <a:gd name="connsiteY16" fmla="*/ 195262 h 578643"/>
              <a:gd name="connsiteX17" fmla="*/ 4762 w 2559843"/>
              <a:gd name="connsiteY17" fmla="*/ 216693 h 578643"/>
              <a:gd name="connsiteX18" fmla="*/ 23812 w 2559843"/>
              <a:gd name="connsiteY18" fmla="*/ 259556 h 578643"/>
              <a:gd name="connsiteX19" fmla="*/ 66675 w 2559843"/>
              <a:gd name="connsiteY19" fmla="*/ 323850 h 578643"/>
              <a:gd name="connsiteX20" fmla="*/ 114300 w 2559843"/>
              <a:gd name="connsiteY20" fmla="*/ 383381 h 578643"/>
              <a:gd name="connsiteX21" fmla="*/ 166687 w 2559843"/>
              <a:gd name="connsiteY21" fmla="*/ 440531 h 578643"/>
              <a:gd name="connsiteX22" fmla="*/ 204787 w 2559843"/>
              <a:gd name="connsiteY22" fmla="*/ 476250 h 578643"/>
              <a:gd name="connsiteX23" fmla="*/ 257175 w 2559843"/>
              <a:gd name="connsiteY23" fmla="*/ 514350 h 578643"/>
              <a:gd name="connsiteX24" fmla="*/ 302418 w 2559843"/>
              <a:gd name="connsiteY24" fmla="*/ 540543 h 578643"/>
              <a:gd name="connsiteX25" fmla="*/ 350043 w 2559843"/>
              <a:gd name="connsiteY25" fmla="*/ 559593 h 578643"/>
              <a:gd name="connsiteX26" fmla="*/ 395287 w 2559843"/>
              <a:gd name="connsiteY26" fmla="*/ 571500 h 578643"/>
              <a:gd name="connsiteX27" fmla="*/ 454818 w 2559843"/>
              <a:gd name="connsiteY27" fmla="*/ 578643 h 578643"/>
              <a:gd name="connsiteX28" fmla="*/ 550068 w 2559843"/>
              <a:gd name="connsiteY28" fmla="*/ 552450 h 578643"/>
              <a:gd name="connsiteX29" fmla="*/ 688181 w 2559843"/>
              <a:gd name="connsiteY29" fmla="*/ 514350 h 578643"/>
              <a:gd name="connsiteX30" fmla="*/ 785812 w 2559843"/>
              <a:gd name="connsiteY30" fmla="*/ 495300 h 578643"/>
              <a:gd name="connsiteX31" fmla="*/ 1014412 w 2559843"/>
              <a:gd name="connsiteY31" fmla="*/ 450056 h 578643"/>
              <a:gd name="connsiteX32" fmla="*/ 1202531 w 2559843"/>
              <a:gd name="connsiteY32" fmla="*/ 414337 h 578643"/>
              <a:gd name="connsiteX33" fmla="*/ 1426368 w 2559843"/>
              <a:gd name="connsiteY33" fmla="*/ 376237 h 578643"/>
              <a:gd name="connsiteX34" fmla="*/ 1640681 w 2559843"/>
              <a:gd name="connsiteY34" fmla="*/ 354806 h 578643"/>
              <a:gd name="connsiteX35" fmla="*/ 1900237 w 2559843"/>
              <a:gd name="connsiteY35" fmla="*/ 330993 h 578643"/>
              <a:gd name="connsiteX36" fmla="*/ 2162175 w 2559843"/>
              <a:gd name="connsiteY36" fmla="*/ 304800 h 578643"/>
              <a:gd name="connsiteX37" fmla="*/ 2312193 w 2559843"/>
              <a:gd name="connsiteY37" fmla="*/ 290512 h 578643"/>
              <a:gd name="connsiteX38" fmla="*/ 2362200 w 2559843"/>
              <a:gd name="connsiteY38" fmla="*/ 285750 h 578643"/>
              <a:gd name="connsiteX39" fmla="*/ 2419350 w 2559843"/>
              <a:gd name="connsiteY39" fmla="*/ 276225 h 578643"/>
              <a:gd name="connsiteX40" fmla="*/ 2464593 w 2559843"/>
              <a:gd name="connsiteY40" fmla="*/ 266700 h 578643"/>
              <a:gd name="connsiteX41" fmla="*/ 2497931 w 2559843"/>
              <a:gd name="connsiteY41" fmla="*/ 254793 h 578643"/>
              <a:gd name="connsiteX42" fmla="*/ 2528887 w 2559843"/>
              <a:gd name="connsiteY42" fmla="*/ 238125 h 578643"/>
              <a:gd name="connsiteX43" fmla="*/ 2547937 w 2559843"/>
              <a:gd name="connsiteY43" fmla="*/ 223837 h 578643"/>
              <a:gd name="connsiteX44" fmla="*/ 2557462 w 2559843"/>
              <a:gd name="connsiteY44" fmla="*/ 204787 h 578643"/>
              <a:gd name="connsiteX45" fmla="*/ 2559843 w 2559843"/>
              <a:gd name="connsiteY45" fmla="*/ 192881 h 578643"/>
              <a:gd name="connsiteX46" fmla="*/ 2557462 w 2559843"/>
              <a:gd name="connsiteY46" fmla="*/ 173831 h 578643"/>
              <a:gd name="connsiteX47" fmla="*/ 2547937 w 2559843"/>
              <a:gd name="connsiteY47" fmla="*/ 150018 h 578643"/>
              <a:gd name="connsiteX48" fmla="*/ 2526506 w 2559843"/>
              <a:gd name="connsiteY48" fmla="*/ 121443 h 578643"/>
              <a:gd name="connsiteX49" fmla="*/ 2507456 w 2559843"/>
              <a:gd name="connsiteY49" fmla="*/ 100012 h 578643"/>
              <a:gd name="connsiteX50" fmla="*/ 2490787 w 2559843"/>
              <a:gd name="connsiteY50" fmla="*/ 85725 h 578643"/>
              <a:gd name="connsiteX51" fmla="*/ 2436018 w 2559843"/>
              <a:gd name="connsiteY51" fmla="*/ 64293 h 578643"/>
              <a:gd name="connsiteX52" fmla="*/ 2364581 w 2559843"/>
              <a:gd name="connsiteY52" fmla="*/ 40481 h 578643"/>
              <a:gd name="connsiteX53" fmla="*/ 2259806 w 2559843"/>
              <a:gd name="connsiteY53" fmla="*/ 14287 h 578643"/>
              <a:gd name="connsiteX54" fmla="*/ 2150268 w 2559843"/>
              <a:gd name="connsiteY54" fmla="*/ 0 h 578643"/>
              <a:gd name="connsiteX55" fmla="*/ 2135981 w 2559843"/>
              <a:gd name="connsiteY55" fmla="*/ 0 h 578643"/>
              <a:gd name="connsiteX56" fmla="*/ 2119312 w 2559843"/>
              <a:gd name="connsiteY56" fmla="*/ 9525 h 578643"/>
              <a:gd name="connsiteX57" fmla="*/ 2083593 w 2559843"/>
              <a:gd name="connsiteY57" fmla="*/ 40481 h 578643"/>
              <a:gd name="connsiteX58" fmla="*/ 2009775 w 2559843"/>
              <a:gd name="connsiteY58" fmla="*/ 83343 h 578643"/>
              <a:gd name="connsiteX59" fmla="*/ 1976437 w 2559843"/>
              <a:gd name="connsiteY59" fmla="*/ 88106 h 578643"/>
              <a:gd name="connsiteX60" fmla="*/ 1919287 w 2559843"/>
              <a:gd name="connsiteY60" fmla="*/ 100012 h 578643"/>
              <a:gd name="connsiteX61" fmla="*/ 1819275 w 2559843"/>
              <a:gd name="connsiteY61" fmla="*/ 133350 h 578643"/>
              <a:gd name="connsiteX62" fmla="*/ 1688306 w 2559843"/>
              <a:gd name="connsiteY62" fmla="*/ 150018 h 578643"/>
              <a:gd name="connsiteX63" fmla="*/ 1559718 w 2559843"/>
              <a:gd name="connsiteY63" fmla="*/ 171450 h 578643"/>
              <a:gd name="connsiteX64" fmla="*/ 1409700 w 2559843"/>
              <a:gd name="connsiteY64" fmla="*/ 200025 h 578643"/>
              <a:gd name="connsiteX65" fmla="*/ 1183481 w 2559843"/>
              <a:gd name="connsiteY65" fmla="*/ 242887 h 578643"/>
              <a:gd name="connsiteX66" fmla="*/ 1119187 w 2559843"/>
              <a:gd name="connsiteY66" fmla="*/ 250031 h 578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559843" h="578643">
                <a:moveTo>
                  <a:pt x="1119187" y="250031"/>
                </a:moveTo>
                <a:lnTo>
                  <a:pt x="716756" y="300037"/>
                </a:lnTo>
                <a:lnTo>
                  <a:pt x="464343" y="330993"/>
                </a:lnTo>
                <a:lnTo>
                  <a:pt x="435768" y="335756"/>
                </a:lnTo>
                <a:lnTo>
                  <a:pt x="402431" y="340518"/>
                </a:lnTo>
                <a:lnTo>
                  <a:pt x="371475" y="340518"/>
                </a:lnTo>
                <a:lnTo>
                  <a:pt x="338137" y="335756"/>
                </a:lnTo>
                <a:lnTo>
                  <a:pt x="297656" y="328612"/>
                </a:lnTo>
                <a:lnTo>
                  <a:pt x="238125" y="307181"/>
                </a:lnTo>
                <a:lnTo>
                  <a:pt x="195262" y="288131"/>
                </a:lnTo>
                <a:lnTo>
                  <a:pt x="145256" y="259556"/>
                </a:lnTo>
                <a:lnTo>
                  <a:pt x="92868" y="221456"/>
                </a:lnTo>
                <a:lnTo>
                  <a:pt x="73818" y="204787"/>
                </a:lnTo>
                <a:lnTo>
                  <a:pt x="42862" y="188118"/>
                </a:lnTo>
                <a:lnTo>
                  <a:pt x="19050" y="183356"/>
                </a:lnTo>
                <a:lnTo>
                  <a:pt x="2381" y="185737"/>
                </a:lnTo>
                <a:lnTo>
                  <a:pt x="0" y="195262"/>
                </a:lnTo>
                <a:lnTo>
                  <a:pt x="4762" y="216693"/>
                </a:lnTo>
                <a:lnTo>
                  <a:pt x="23812" y="259556"/>
                </a:lnTo>
                <a:lnTo>
                  <a:pt x="66675" y="323850"/>
                </a:lnTo>
                <a:lnTo>
                  <a:pt x="114300" y="383381"/>
                </a:lnTo>
                <a:lnTo>
                  <a:pt x="166687" y="440531"/>
                </a:lnTo>
                <a:lnTo>
                  <a:pt x="204787" y="476250"/>
                </a:lnTo>
                <a:lnTo>
                  <a:pt x="257175" y="514350"/>
                </a:lnTo>
                <a:lnTo>
                  <a:pt x="302418" y="540543"/>
                </a:lnTo>
                <a:lnTo>
                  <a:pt x="350043" y="559593"/>
                </a:lnTo>
                <a:lnTo>
                  <a:pt x="395287" y="571500"/>
                </a:lnTo>
                <a:lnTo>
                  <a:pt x="454818" y="578643"/>
                </a:lnTo>
                <a:lnTo>
                  <a:pt x="550068" y="552450"/>
                </a:lnTo>
                <a:lnTo>
                  <a:pt x="688181" y="514350"/>
                </a:lnTo>
                <a:lnTo>
                  <a:pt x="785812" y="495300"/>
                </a:lnTo>
                <a:lnTo>
                  <a:pt x="1014412" y="450056"/>
                </a:lnTo>
                <a:lnTo>
                  <a:pt x="1202531" y="414337"/>
                </a:lnTo>
                <a:lnTo>
                  <a:pt x="1426368" y="376237"/>
                </a:lnTo>
                <a:lnTo>
                  <a:pt x="1640681" y="354806"/>
                </a:lnTo>
                <a:lnTo>
                  <a:pt x="1900237" y="330993"/>
                </a:lnTo>
                <a:lnTo>
                  <a:pt x="2162175" y="304800"/>
                </a:lnTo>
                <a:lnTo>
                  <a:pt x="2312193" y="290512"/>
                </a:lnTo>
                <a:lnTo>
                  <a:pt x="2362200" y="285750"/>
                </a:lnTo>
                <a:lnTo>
                  <a:pt x="2419350" y="276225"/>
                </a:lnTo>
                <a:lnTo>
                  <a:pt x="2464593" y="266700"/>
                </a:lnTo>
                <a:lnTo>
                  <a:pt x="2497931" y="254793"/>
                </a:lnTo>
                <a:lnTo>
                  <a:pt x="2528887" y="238125"/>
                </a:lnTo>
                <a:lnTo>
                  <a:pt x="2547937" y="223837"/>
                </a:lnTo>
                <a:lnTo>
                  <a:pt x="2557462" y="204787"/>
                </a:lnTo>
                <a:lnTo>
                  <a:pt x="2559843" y="192881"/>
                </a:lnTo>
                <a:lnTo>
                  <a:pt x="2557462" y="173831"/>
                </a:lnTo>
                <a:lnTo>
                  <a:pt x="2547937" y="150018"/>
                </a:lnTo>
                <a:lnTo>
                  <a:pt x="2526506" y="121443"/>
                </a:lnTo>
                <a:lnTo>
                  <a:pt x="2507456" y="100012"/>
                </a:lnTo>
                <a:lnTo>
                  <a:pt x="2490787" y="85725"/>
                </a:lnTo>
                <a:lnTo>
                  <a:pt x="2436018" y="64293"/>
                </a:lnTo>
                <a:lnTo>
                  <a:pt x="2364581" y="40481"/>
                </a:lnTo>
                <a:lnTo>
                  <a:pt x="2259806" y="14287"/>
                </a:lnTo>
                <a:lnTo>
                  <a:pt x="2150268" y="0"/>
                </a:lnTo>
                <a:lnTo>
                  <a:pt x="2135981" y="0"/>
                </a:lnTo>
                <a:lnTo>
                  <a:pt x="2119312" y="9525"/>
                </a:lnTo>
                <a:lnTo>
                  <a:pt x="2083593" y="40481"/>
                </a:lnTo>
                <a:lnTo>
                  <a:pt x="2009775" y="83343"/>
                </a:lnTo>
                <a:lnTo>
                  <a:pt x="1976437" y="88106"/>
                </a:lnTo>
                <a:lnTo>
                  <a:pt x="1919287" y="100012"/>
                </a:lnTo>
                <a:lnTo>
                  <a:pt x="1819275" y="133350"/>
                </a:lnTo>
                <a:lnTo>
                  <a:pt x="1688306" y="150018"/>
                </a:lnTo>
                <a:lnTo>
                  <a:pt x="1559718" y="171450"/>
                </a:lnTo>
                <a:lnTo>
                  <a:pt x="1409700" y="200025"/>
                </a:lnTo>
                <a:lnTo>
                  <a:pt x="1183481" y="242887"/>
                </a:lnTo>
                <a:lnTo>
                  <a:pt x="1119187" y="2500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58B4CC60-B45C-45F1-90D1-3FE8066A5ADC}"/>
              </a:ext>
            </a:extLst>
          </p:cNvPr>
          <p:cNvSpPr/>
          <p:nvPr/>
        </p:nvSpPr>
        <p:spPr>
          <a:xfrm rot="16200000">
            <a:off x="3296444" y="4252119"/>
            <a:ext cx="2754313" cy="371475"/>
          </a:xfrm>
          <a:custGeom>
            <a:avLst/>
            <a:gdLst>
              <a:gd name="connsiteX0" fmla="*/ 1907381 w 2755106"/>
              <a:gd name="connsiteY0" fmla="*/ 123825 h 371475"/>
              <a:gd name="connsiteX1" fmla="*/ 1478756 w 2755106"/>
              <a:gd name="connsiteY1" fmla="*/ 123825 h 371475"/>
              <a:gd name="connsiteX2" fmla="*/ 1166813 w 2755106"/>
              <a:gd name="connsiteY2" fmla="*/ 123825 h 371475"/>
              <a:gd name="connsiteX3" fmla="*/ 973931 w 2755106"/>
              <a:gd name="connsiteY3" fmla="*/ 123825 h 371475"/>
              <a:gd name="connsiteX4" fmla="*/ 878681 w 2755106"/>
              <a:gd name="connsiteY4" fmla="*/ 116682 h 371475"/>
              <a:gd name="connsiteX5" fmla="*/ 719138 w 2755106"/>
              <a:gd name="connsiteY5" fmla="*/ 102394 h 371475"/>
              <a:gd name="connsiteX6" fmla="*/ 569119 w 2755106"/>
              <a:gd name="connsiteY6" fmla="*/ 80963 h 371475"/>
              <a:gd name="connsiteX7" fmla="*/ 452438 w 2755106"/>
              <a:gd name="connsiteY7" fmla="*/ 59532 h 371475"/>
              <a:gd name="connsiteX8" fmla="*/ 431006 w 2755106"/>
              <a:gd name="connsiteY8" fmla="*/ 59532 h 371475"/>
              <a:gd name="connsiteX9" fmla="*/ 354806 w 2755106"/>
              <a:gd name="connsiteY9" fmla="*/ 71438 h 371475"/>
              <a:gd name="connsiteX10" fmla="*/ 169069 w 2755106"/>
              <a:gd name="connsiteY10" fmla="*/ 119063 h 371475"/>
              <a:gd name="connsiteX11" fmla="*/ 78581 w 2755106"/>
              <a:gd name="connsiteY11" fmla="*/ 150019 h 371475"/>
              <a:gd name="connsiteX12" fmla="*/ 50006 w 2755106"/>
              <a:gd name="connsiteY12" fmla="*/ 176213 h 371475"/>
              <a:gd name="connsiteX13" fmla="*/ 23813 w 2755106"/>
              <a:gd name="connsiteY13" fmla="*/ 202407 h 371475"/>
              <a:gd name="connsiteX14" fmla="*/ 4763 w 2755106"/>
              <a:gd name="connsiteY14" fmla="*/ 228600 h 371475"/>
              <a:gd name="connsiteX15" fmla="*/ 0 w 2755106"/>
              <a:gd name="connsiteY15" fmla="*/ 252413 h 371475"/>
              <a:gd name="connsiteX16" fmla="*/ 7144 w 2755106"/>
              <a:gd name="connsiteY16" fmla="*/ 273844 h 371475"/>
              <a:gd name="connsiteX17" fmla="*/ 26194 w 2755106"/>
              <a:gd name="connsiteY17" fmla="*/ 292894 h 371475"/>
              <a:gd name="connsiteX18" fmla="*/ 45244 w 2755106"/>
              <a:gd name="connsiteY18" fmla="*/ 304800 h 371475"/>
              <a:gd name="connsiteX19" fmla="*/ 92869 w 2755106"/>
              <a:gd name="connsiteY19" fmla="*/ 321469 h 371475"/>
              <a:gd name="connsiteX20" fmla="*/ 145256 w 2755106"/>
              <a:gd name="connsiteY20" fmla="*/ 326232 h 371475"/>
              <a:gd name="connsiteX21" fmla="*/ 428625 w 2755106"/>
              <a:gd name="connsiteY21" fmla="*/ 333375 h 371475"/>
              <a:gd name="connsiteX22" fmla="*/ 859631 w 2755106"/>
              <a:gd name="connsiteY22" fmla="*/ 342900 h 371475"/>
              <a:gd name="connsiteX23" fmla="*/ 1050131 w 2755106"/>
              <a:gd name="connsiteY23" fmla="*/ 347663 h 371475"/>
              <a:gd name="connsiteX24" fmla="*/ 1166813 w 2755106"/>
              <a:gd name="connsiteY24" fmla="*/ 345282 h 371475"/>
              <a:gd name="connsiteX25" fmla="*/ 1464469 w 2755106"/>
              <a:gd name="connsiteY25" fmla="*/ 357188 h 371475"/>
              <a:gd name="connsiteX26" fmla="*/ 1797844 w 2755106"/>
              <a:gd name="connsiteY26" fmla="*/ 371475 h 371475"/>
              <a:gd name="connsiteX27" fmla="*/ 2483644 w 2755106"/>
              <a:gd name="connsiteY27" fmla="*/ 369094 h 371475"/>
              <a:gd name="connsiteX28" fmla="*/ 2633663 w 2755106"/>
              <a:gd name="connsiteY28" fmla="*/ 361950 h 371475"/>
              <a:gd name="connsiteX29" fmla="*/ 2662238 w 2755106"/>
              <a:gd name="connsiteY29" fmla="*/ 300038 h 371475"/>
              <a:gd name="connsiteX30" fmla="*/ 2700338 w 2755106"/>
              <a:gd name="connsiteY30" fmla="*/ 204788 h 371475"/>
              <a:gd name="connsiteX31" fmla="*/ 2738438 w 2755106"/>
              <a:gd name="connsiteY31" fmla="*/ 95250 h 371475"/>
              <a:gd name="connsiteX32" fmla="*/ 2755106 w 2755106"/>
              <a:gd name="connsiteY32" fmla="*/ 33338 h 371475"/>
              <a:gd name="connsiteX33" fmla="*/ 2755106 w 2755106"/>
              <a:gd name="connsiteY33" fmla="*/ 7144 h 371475"/>
              <a:gd name="connsiteX34" fmla="*/ 2752725 w 2755106"/>
              <a:gd name="connsiteY34" fmla="*/ 2382 h 371475"/>
              <a:gd name="connsiteX35" fmla="*/ 2728913 w 2755106"/>
              <a:gd name="connsiteY35" fmla="*/ 0 h 371475"/>
              <a:gd name="connsiteX36" fmla="*/ 2707481 w 2755106"/>
              <a:gd name="connsiteY36" fmla="*/ 4763 h 371475"/>
              <a:gd name="connsiteX37" fmla="*/ 2690813 w 2755106"/>
              <a:gd name="connsiteY37" fmla="*/ 21432 h 371475"/>
              <a:gd name="connsiteX38" fmla="*/ 2676525 w 2755106"/>
              <a:gd name="connsiteY38" fmla="*/ 42863 h 371475"/>
              <a:gd name="connsiteX39" fmla="*/ 2647950 w 2755106"/>
              <a:gd name="connsiteY39" fmla="*/ 73819 h 371475"/>
              <a:gd name="connsiteX40" fmla="*/ 2609850 w 2755106"/>
              <a:gd name="connsiteY40" fmla="*/ 100013 h 371475"/>
              <a:gd name="connsiteX41" fmla="*/ 2559844 w 2755106"/>
              <a:gd name="connsiteY41" fmla="*/ 119063 h 371475"/>
              <a:gd name="connsiteX42" fmla="*/ 2502694 w 2755106"/>
              <a:gd name="connsiteY42" fmla="*/ 126207 h 371475"/>
              <a:gd name="connsiteX43" fmla="*/ 2362200 w 2755106"/>
              <a:gd name="connsiteY43" fmla="*/ 126207 h 371475"/>
              <a:gd name="connsiteX44" fmla="*/ 1907381 w 2755106"/>
              <a:gd name="connsiteY44" fmla="*/ 123825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755106" h="371475">
                <a:moveTo>
                  <a:pt x="1907381" y="123825"/>
                </a:moveTo>
                <a:lnTo>
                  <a:pt x="1478756" y="123825"/>
                </a:lnTo>
                <a:lnTo>
                  <a:pt x="1166813" y="123825"/>
                </a:lnTo>
                <a:lnTo>
                  <a:pt x="973931" y="123825"/>
                </a:lnTo>
                <a:lnTo>
                  <a:pt x="878681" y="116682"/>
                </a:lnTo>
                <a:lnTo>
                  <a:pt x="719138" y="102394"/>
                </a:lnTo>
                <a:lnTo>
                  <a:pt x="569119" y="80963"/>
                </a:lnTo>
                <a:lnTo>
                  <a:pt x="452438" y="59532"/>
                </a:lnTo>
                <a:lnTo>
                  <a:pt x="431006" y="59532"/>
                </a:lnTo>
                <a:lnTo>
                  <a:pt x="354806" y="71438"/>
                </a:lnTo>
                <a:lnTo>
                  <a:pt x="169069" y="119063"/>
                </a:lnTo>
                <a:lnTo>
                  <a:pt x="78581" y="150019"/>
                </a:lnTo>
                <a:lnTo>
                  <a:pt x="50006" y="176213"/>
                </a:lnTo>
                <a:lnTo>
                  <a:pt x="23813" y="202407"/>
                </a:lnTo>
                <a:lnTo>
                  <a:pt x="4763" y="228600"/>
                </a:lnTo>
                <a:lnTo>
                  <a:pt x="0" y="252413"/>
                </a:lnTo>
                <a:lnTo>
                  <a:pt x="7144" y="273844"/>
                </a:lnTo>
                <a:lnTo>
                  <a:pt x="26194" y="292894"/>
                </a:lnTo>
                <a:lnTo>
                  <a:pt x="45244" y="304800"/>
                </a:lnTo>
                <a:lnTo>
                  <a:pt x="92869" y="321469"/>
                </a:lnTo>
                <a:lnTo>
                  <a:pt x="145256" y="326232"/>
                </a:lnTo>
                <a:lnTo>
                  <a:pt x="428625" y="333375"/>
                </a:lnTo>
                <a:lnTo>
                  <a:pt x="859631" y="342900"/>
                </a:lnTo>
                <a:lnTo>
                  <a:pt x="1050131" y="347663"/>
                </a:lnTo>
                <a:lnTo>
                  <a:pt x="1166813" y="345282"/>
                </a:lnTo>
                <a:lnTo>
                  <a:pt x="1464469" y="357188"/>
                </a:lnTo>
                <a:lnTo>
                  <a:pt x="1797844" y="371475"/>
                </a:lnTo>
                <a:lnTo>
                  <a:pt x="2483644" y="369094"/>
                </a:lnTo>
                <a:lnTo>
                  <a:pt x="2633663" y="361950"/>
                </a:lnTo>
                <a:lnTo>
                  <a:pt x="2662238" y="300038"/>
                </a:lnTo>
                <a:lnTo>
                  <a:pt x="2700338" y="204788"/>
                </a:lnTo>
                <a:lnTo>
                  <a:pt x="2738438" y="95250"/>
                </a:lnTo>
                <a:lnTo>
                  <a:pt x="2755106" y="33338"/>
                </a:lnTo>
                <a:lnTo>
                  <a:pt x="2755106" y="7144"/>
                </a:lnTo>
                <a:lnTo>
                  <a:pt x="2752725" y="2382"/>
                </a:lnTo>
                <a:lnTo>
                  <a:pt x="2728913" y="0"/>
                </a:lnTo>
                <a:lnTo>
                  <a:pt x="2707481" y="4763"/>
                </a:lnTo>
                <a:lnTo>
                  <a:pt x="2690813" y="21432"/>
                </a:lnTo>
                <a:lnTo>
                  <a:pt x="2676525" y="42863"/>
                </a:lnTo>
                <a:lnTo>
                  <a:pt x="2647950" y="73819"/>
                </a:lnTo>
                <a:lnTo>
                  <a:pt x="2609850" y="100013"/>
                </a:lnTo>
                <a:lnTo>
                  <a:pt x="2559844" y="119063"/>
                </a:lnTo>
                <a:lnTo>
                  <a:pt x="2502694" y="126207"/>
                </a:lnTo>
                <a:lnTo>
                  <a:pt x="2362200" y="126207"/>
                </a:lnTo>
                <a:lnTo>
                  <a:pt x="1907381" y="1238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3" name="フリーフォーム 102">
            <a:extLst>
              <a:ext uri="{FF2B5EF4-FFF2-40B4-BE49-F238E27FC236}">
                <a16:creationId xmlns:a16="http://schemas.microsoft.com/office/drawing/2014/main" id="{DA602D5F-962A-441E-A0CF-E3A82470D62D}"/>
              </a:ext>
            </a:extLst>
          </p:cNvPr>
          <p:cNvSpPr/>
          <p:nvPr/>
        </p:nvSpPr>
        <p:spPr>
          <a:xfrm rot="16200000">
            <a:off x="4300537" y="3416301"/>
            <a:ext cx="3135313" cy="2176462"/>
          </a:xfrm>
          <a:custGeom>
            <a:avLst/>
            <a:gdLst>
              <a:gd name="connsiteX0" fmla="*/ 2754420 w 3135887"/>
              <a:gd name="connsiteY0" fmla="*/ 437565 h 2176608"/>
              <a:gd name="connsiteX1" fmla="*/ 2701126 w 3135887"/>
              <a:gd name="connsiteY1" fmla="*/ 8414 h 2176608"/>
              <a:gd name="connsiteX2" fmla="*/ 2883445 w 3135887"/>
              <a:gd name="connsiteY2" fmla="*/ 0 h 2176608"/>
              <a:gd name="connsiteX3" fmla="*/ 2897470 w 3135887"/>
              <a:gd name="connsiteY3" fmla="*/ 143050 h 2176608"/>
              <a:gd name="connsiteX4" fmla="*/ 2939543 w 3135887"/>
              <a:gd name="connsiteY4" fmla="*/ 493663 h 2176608"/>
              <a:gd name="connsiteX5" fmla="*/ 2984422 w 3135887"/>
              <a:gd name="connsiteY5" fmla="*/ 847082 h 2176608"/>
              <a:gd name="connsiteX6" fmla="*/ 3004056 w 3135887"/>
              <a:gd name="connsiteY6" fmla="*/ 1077084 h 2176608"/>
              <a:gd name="connsiteX7" fmla="*/ 3046130 w 3135887"/>
              <a:gd name="connsiteY7" fmla="*/ 1441722 h 2176608"/>
              <a:gd name="connsiteX8" fmla="*/ 3065764 w 3135887"/>
              <a:gd name="connsiteY8" fmla="*/ 1624041 h 2176608"/>
              <a:gd name="connsiteX9" fmla="*/ 3071374 w 3135887"/>
              <a:gd name="connsiteY9" fmla="*/ 1652090 h 2176608"/>
              <a:gd name="connsiteX10" fmla="*/ 3105033 w 3135887"/>
              <a:gd name="connsiteY10" fmla="*/ 1725018 h 2176608"/>
              <a:gd name="connsiteX11" fmla="*/ 3130277 w 3135887"/>
              <a:gd name="connsiteY11" fmla="*/ 1767092 h 2176608"/>
              <a:gd name="connsiteX12" fmla="*/ 3135887 w 3135887"/>
              <a:gd name="connsiteY12" fmla="*/ 1775506 h 2176608"/>
              <a:gd name="connsiteX13" fmla="*/ 3135887 w 3135887"/>
              <a:gd name="connsiteY13" fmla="*/ 1831605 h 2176608"/>
              <a:gd name="connsiteX14" fmla="*/ 3124667 w 3135887"/>
              <a:gd name="connsiteY14" fmla="*/ 1910142 h 2176608"/>
              <a:gd name="connsiteX15" fmla="*/ 3110643 w 3135887"/>
              <a:gd name="connsiteY15" fmla="*/ 1952216 h 2176608"/>
              <a:gd name="connsiteX16" fmla="*/ 3076984 w 3135887"/>
              <a:gd name="connsiteY16" fmla="*/ 2027948 h 2176608"/>
              <a:gd name="connsiteX17" fmla="*/ 3026496 w 3135887"/>
              <a:gd name="connsiteY17" fmla="*/ 2114900 h 2176608"/>
              <a:gd name="connsiteX18" fmla="*/ 3004056 w 3135887"/>
              <a:gd name="connsiteY18" fmla="*/ 2148559 h 2176608"/>
              <a:gd name="connsiteX19" fmla="*/ 2987227 w 3135887"/>
              <a:gd name="connsiteY19" fmla="*/ 2151364 h 2176608"/>
              <a:gd name="connsiteX20" fmla="*/ 2947958 w 3135887"/>
              <a:gd name="connsiteY20" fmla="*/ 2140144 h 2176608"/>
              <a:gd name="connsiteX21" fmla="*/ 2866616 w 3135887"/>
              <a:gd name="connsiteY21" fmla="*/ 2123315 h 2176608"/>
              <a:gd name="connsiteX22" fmla="*/ 2726370 w 3135887"/>
              <a:gd name="connsiteY22" fmla="*/ 2106486 h 2176608"/>
              <a:gd name="connsiteX23" fmla="*/ 2602955 w 3135887"/>
              <a:gd name="connsiteY23" fmla="*/ 2095266 h 2176608"/>
              <a:gd name="connsiteX24" fmla="*/ 2431855 w 3135887"/>
              <a:gd name="connsiteY24" fmla="*/ 2086851 h 2176608"/>
              <a:gd name="connsiteX25" fmla="*/ 2131730 w 3135887"/>
              <a:gd name="connsiteY25" fmla="*/ 2095266 h 2176608"/>
              <a:gd name="connsiteX26" fmla="*/ 1736238 w 3135887"/>
              <a:gd name="connsiteY26" fmla="*/ 2112095 h 2176608"/>
              <a:gd name="connsiteX27" fmla="*/ 1267818 w 3135887"/>
              <a:gd name="connsiteY27" fmla="*/ 2131730 h 2176608"/>
              <a:gd name="connsiteX28" fmla="*/ 805009 w 3135887"/>
              <a:gd name="connsiteY28" fmla="*/ 2156974 h 2176608"/>
              <a:gd name="connsiteX29" fmla="*/ 462810 w 3135887"/>
              <a:gd name="connsiteY29" fmla="*/ 2176608 h 2176608"/>
              <a:gd name="connsiteX30" fmla="*/ 423541 w 3135887"/>
              <a:gd name="connsiteY30" fmla="*/ 2173803 h 2176608"/>
              <a:gd name="connsiteX31" fmla="*/ 300125 w 3135887"/>
              <a:gd name="connsiteY31" fmla="*/ 2142949 h 2176608"/>
              <a:gd name="connsiteX32" fmla="*/ 151465 w 3135887"/>
              <a:gd name="connsiteY32" fmla="*/ 2092461 h 2176608"/>
              <a:gd name="connsiteX33" fmla="*/ 56098 w 3135887"/>
              <a:gd name="connsiteY33" fmla="*/ 2047582 h 2176608"/>
              <a:gd name="connsiteX34" fmla="*/ 19634 w 3135887"/>
              <a:gd name="connsiteY34" fmla="*/ 2022338 h 2176608"/>
              <a:gd name="connsiteX35" fmla="*/ 5610 w 3135887"/>
              <a:gd name="connsiteY35" fmla="*/ 2005509 h 2176608"/>
              <a:gd name="connsiteX36" fmla="*/ 0 w 3135887"/>
              <a:gd name="connsiteY36" fmla="*/ 1983070 h 2176608"/>
              <a:gd name="connsiteX37" fmla="*/ 2805 w 3135887"/>
              <a:gd name="connsiteY37" fmla="*/ 1963435 h 2176608"/>
              <a:gd name="connsiteX38" fmla="*/ 8415 w 3135887"/>
              <a:gd name="connsiteY38" fmla="*/ 1940996 h 2176608"/>
              <a:gd name="connsiteX39" fmla="*/ 25244 w 3135887"/>
              <a:gd name="connsiteY39" fmla="*/ 1915752 h 2176608"/>
              <a:gd name="connsiteX40" fmla="*/ 36464 w 3135887"/>
              <a:gd name="connsiteY40" fmla="*/ 1907337 h 2176608"/>
              <a:gd name="connsiteX41" fmla="*/ 81342 w 3135887"/>
              <a:gd name="connsiteY41" fmla="*/ 1882093 h 2176608"/>
              <a:gd name="connsiteX42" fmla="*/ 126221 w 3135887"/>
              <a:gd name="connsiteY42" fmla="*/ 1862459 h 2176608"/>
              <a:gd name="connsiteX43" fmla="*/ 589031 w 3135887"/>
              <a:gd name="connsiteY43" fmla="*/ 1873678 h 2176608"/>
              <a:gd name="connsiteX44" fmla="*/ 704032 w 3135887"/>
              <a:gd name="connsiteY44" fmla="*/ 1887703 h 2176608"/>
              <a:gd name="connsiteX45" fmla="*/ 967693 w 3135887"/>
              <a:gd name="connsiteY45" fmla="*/ 1884898 h 2176608"/>
              <a:gd name="connsiteX46" fmla="*/ 1433308 w 3135887"/>
              <a:gd name="connsiteY46" fmla="*/ 1865263 h 2176608"/>
              <a:gd name="connsiteX47" fmla="*/ 1590383 w 3135887"/>
              <a:gd name="connsiteY47" fmla="*/ 1840019 h 2176608"/>
              <a:gd name="connsiteX48" fmla="*/ 2227097 w 3135887"/>
              <a:gd name="connsiteY48" fmla="*/ 1840019 h 2176608"/>
              <a:gd name="connsiteX49" fmla="*/ 2807713 w 3135887"/>
              <a:gd name="connsiteY49" fmla="*/ 1840019 h 2176608"/>
              <a:gd name="connsiteX50" fmla="*/ 2841372 w 3135887"/>
              <a:gd name="connsiteY50" fmla="*/ 1828800 h 2176608"/>
              <a:gd name="connsiteX51" fmla="*/ 2858201 w 3135887"/>
              <a:gd name="connsiteY51" fmla="*/ 1817580 h 2176608"/>
              <a:gd name="connsiteX52" fmla="*/ 2869421 w 3135887"/>
              <a:gd name="connsiteY52" fmla="*/ 1797946 h 2176608"/>
              <a:gd name="connsiteX53" fmla="*/ 2875031 w 3135887"/>
              <a:gd name="connsiteY53" fmla="*/ 1778311 h 2176608"/>
              <a:gd name="connsiteX54" fmla="*/ 2880640 w 3135887"/>
              <a:gd name="connsiteY54" fmla="*/ 1750262 h 2176608"/>
              <a:gd name="connsiteX55" fmla="*/ 2886250 w 3135887"/>
              <a:gd name="connsiteY55" fmla="*/ 1691359 h 2176608"/>
              <a:gd name="connsiteX56" fmla="*/ 2869421 w 3135887"/>
              <a:gd name="connsiteY56" fmla="*/ 1506235 h 2176608"/>
              <a:gd name="connsiteX57" fmla="*/ 2818932 w 3135887"/>
              <a:gd name="connsiteY57" fmla="*/ 1020986 h 2176608"/>
              <a:gd name="connsiteX58" fmla="*/ 2802103 w 3135887"/>
              <a:gd name="connsiteY58" fmla="*/ 807813 h 2176608"/>
              <a:gd name="connsiteX59" fmla="*/ 2754420 w 3135887"/>
              <a:gd name="connsiteY59" fmla="*/ 437565 h 2176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3135887" h="2176608">
                <a:moveTo>
                  <a:pt x="2754420" y="437565"/>
                </a:moveTo>
                <a:lnTo>
                  <a:pt x="2701126" y="8414"/>
                </a:lnTo>
                <a:lnTo>
                  <a:pt x="2883445" y="0"/>
                </a:lnTo>
                <a:lnTo>
                  <a:pt x="2897470" y="143050"/>
                </a:lnTo>
                <a:lnTo>
                  <a:pt x="2939543" y="493663"/>
                </a:lnTo>
                <a:lnTo>
                  <a:pt x="2984422" y="847082"/>
                </a:lnTo>
                <a:lnTo>
                  <a:pt x="3004056" y="1077084"/>
                </a:lnTo>
                <a:lnTo>
                  <a:pt x="3046130" y="1441722"/>
                </a:lnTo>
                <a:lnTo>
                  <a:pt x="3065764" y="1624041"/>
                </a:lnTo>
                <a:lnTo>
                  <a:pt x="3071374" y="1652090"/>
                </a:lnTo>
                <a:lnTo>
                  <a:pt x="3105033" y="1725018"/>
                </a:lnTo>
                <a:lnTo>
                  <a:pt x="3130277" y="1767092"/>
                </a:lnTo>
                <a:lnTo>
                  <a:pt x="3135887" y="1775506"/>
                </a:lnTo>
                <a:lnTo>
                  <a:pt x="3135887" y="1831605"/>
                </a:lnTo>
                <a:lnTo>
                  <a:pt x="3124667" y="1910142"/>
                </a:lnTo>
                <a:lnTo>
                  <a:pt x="3110643" y="1952216"/>
                </a:lnTo>
                <a:lnTo>
                  <a:pt x="3076984" y="2027948"/>
                </a:lnTo>
                <a:lnTo>
                  <a:pt x="3026496" y="2114900"/>
                </a:lnTo>
                <a:lnTo>
                  <a:pt x="3004056" y="2148559"/>
                </a:lnTo>
                <a:lnTo>
                  <a:pt x="2987227" y="2151364"/>
                </a:lnTo>
                <a:lnTo>
                  <a:pt x="2947958" y="2140144"/>
                </a:lnTo>
                <a:lnTo>
                  <a:pt x="2866616" y="2123315"/>
                </a:lnTo>
                <a:lnTo>
                  <a:pt x="2726370" y="2106486"/>
                </a:lnTo>
                <a:lnTo>
                  <a:pt x="2602955" y="2095266"/>
                </a:lnTo>
                <a:lnTo>
                  <a:pt x="2431855" y="2086851"/>
                </a:lnTo>
                <a:lnTo>
                  <a:pt x="2131730" y="2095266"/>
                </a:lnTo>
                <a:lnTo>
                  <a:pt x="1736238" y="2112095"/>
                </a:lnTo>
                <a:lnTo>
                  <a:pt x="1267818" y="2131730"/>
                </a:lnTo>
                <a:lnTo>
                  <a:pt x="805009" y="2156974"/>
                </a:lnTo>
                <a:lnTo>
                  <a:pt x="462810" y="2176608"/>
                </a:lnTo>
                <a:lnTo>
                  <a:pt x="423541" y="2173803"/>
                </a:lnTo>
                <a:lnTo>
                  <a:pt x="300125" y="2142949"/>
                </a:lnTo>
                <a:lnTo>
                  <a:pt x="151465" y="2092461"/>
                </a:lnTo>
                <a:lnTo>
                  <a:pt x="56098" y="2047582"/>
                </a:lnTo>
                <a:lnTo>
                  <a:pt x="19634" y="2022338"/>
                </a:lnTo>
                <a:lnTo>
                  <a:pt x="5610" y="2005509"/>
                </a:lnTo>
                <a:lnTo>
                  <a:pt x="0" y="1983070"/>
                </a:lnTo>
                <a:lnTo>
                  <a:pt x="2805" y="1963435"/>
                </a:lnTo>
                <a:lnTo>
                  <a:pt x="8415" y="1940996"/>
                </a:lnTo>
                <a:lnTo>
                  <a:pt x="25244" y="1915752"/>
                </a:lnTo>
                <a:lnTo>
                  <a:pt x="36464" y="1907337"/>
                </a:lnTo>
                <a:lnTo>
                  <a:pt x="81342" y="1882093"/>
                </a:lnTo>
                <a:lnTo>
                  <a:pt x="126221" y="1862459"/>
                </a:lnTo>
                <a:lnTo>
                  <a:pt x="589031" y="1873678"/>
                </a:lnTo>
                <a:lnTo>
                  <a:pt x="704032" y="1887703"/>
                </a:lnTo>
                <a:lnTo>
                  <a:pt x="967693" y="1884898"/>
                </a:lnTo>
                <a:lnTo>
                  <a:pt x="1433308" y="1865263"/>
                </a:lnTo>
                <a:lnTo>
                  <a:pt x="1590383" y="1840019"/>
                </a:lnTo>
                <a:lnTo>
                  <a:pt x="2227097" y="1840019"/>
                </a:lnTo>
                <a:lnTo>
                  <a:pt x="2807713" y="1840019"/>
                </a:lnTo>
                <a:lnTo>
                  <a:pt x="2841372" y="1828800"/>
                </a:lnTo>
                <a:lnTo>
                  <a:pt x="2858201" y="1817580"/>
                </a:lnTo>
                <a:lnTo>
                  <a:pt x="2869421" y="1797946"/>
                </a:lnTo>
                <a:lnTo>
                  <a:pt x="2875031" y="1778311"/>
                </a:lnTo>
                <a:lnTo>
                  <a:pt x="2880640" y="1750262"/>
                </a:lnTo>
                <a:lnTo>
                  <a:pt x="2886250" y="1691359"/>
                </a:lnTo>
                <a:lnTo>
                  <a:pt x="2869421" y="1506235"/>
                </a:lnTo>
                <a:lnTo>
                  <a:pt x="2818932" y="1020986"/>
                </a:lnTo>
                <a:lnTo>
                  <a:pt x="2802103" y="807813"/>
                </a:lnTo>
                <a:lnTo>
                  <a:pt x="2754420" y="43756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4" name="フリーフォーム 103">
            <a:extLst>
              <a:ext uri="{FF2B5EF4-FFF2-40B4-BE49-F238E27FC236}">
                <a16:creationId xmlns:a16="http://schemas.microsoft.com/office/drawing/2014/main" id="{B21F8123-74DD-4A1C-99CC-D23B2A21F249}"/>
              </a:ext>
            </a:extLst>
          </p:cNvPr>
          <p:cNvSpPr/>
          <p:nvPr/>
        </p:nvSpPr>
        <p:spPr>
          <a:xfrm rot="16200000">
            <a:off x="6053138" y="5402263"/>
            <a:ext cx="685800" cy="603250"/>
          </a:xfrm>
          <a:custGeom>
            <a:avLst/>
            <a:gdLst>
              <a:gd name="connsiteX0" fmla="*/ 592931 w 685800"/>
              <a:gd name="connsiteY0" fmla="*/ 192881 h 602456"/>
              <a:gd name="connsiteX1" fmla="*/ 554831 w 685800"/>
              <a:gd name="connsiteY1" fmla="*/ 285750 h 602456"/>
              <a:gd name="connsiteX2" fmla="*/ 521494 w 685800"/>
              <a:gd name="connsiteY2" fmla="*/ 373856 h 602456"/>
              <a:gd name="connsiteX3" fmla="*/ 500062 w 685800"/>
              <a:gd name="connsiteY3" fmla="*/ 445294 h 602456"/>
              <a:gd name="connsiteX4" fmla="*/ 495300 w 685800"/>
              <a:gd name="connsiteY4" fmla="*/ 476250 h 602456"/>
              <a:gd name="connsiteX5" fmla="*/ 500062 w 685800"/>
              <a:gd name="connsiteY5" fmla="*/ 504825 h 602456"/>
              <a:gd name="connsiteX6" fmla="*/ 509587 w 685800"/>
              <a:gd name="connsiteY6" fmla="*/ 519113 h 602456"/>
              <a:gd name="connsiteX7" fmla="*/ 526256 w 685800"/>
              <a:gd name="connsiteY7" fmla="*/ 535781 h 602456"/>
              <a:gd name="connsiteX8" fmla="*/ 554831 w 685800"/>
              <a:gd name="connsiteY8" fmla="*/ 547688 h 602456"/>
              <a:gd name="connsiteX9" fmla="*/ 592931 w 685800"/>
              <a:gd name="connsiteY9" fmla="*/ 561975 h 602456"/>
              <a:gd name="connsiteX10" fmla="*/ 685800 w 685800"/>
              <a:gd name="connsiteY10" fmla="*/ 578644 h 602456"/>
              <a:gd name="connsiteX11" fmla="*/ 0 w 685800"/>
              <a:gd name="connsiteY11" fmla="*/ 602456 h 602456"/>
              <a:gd name="connsiteX12" fmla="*/ 116681 w 685800"/>
              <a:gd name="connsiteY12" fmla="*/ 538163 h 602456"/>
              <a:gd name="connsiteX13" fmla="*/ 178594 w 685800"/>
              <a:gd name="connsiteY13" fmla="*/ 507206 h 602456"/>
              <a:gd name="connsiteX14" fmla="*/ 219075 w 685800"/>
              <a:gd name="connsiteY14" fmla="*/ 485775 h 602456"/>
              <a:gd name="connsiteX15" fmla="*/ 254794 w 685800"/>
              <a:gd name="connsiteY15" fmla="*/ 461963 h 602456"/>
              <a:gd name="connsiteX16" fmla="*/ 359569 w 685800"/>
              <a:gd name="connsiteY16" fmla="*/ 361950 h 602456"/>
              <a:gd name="connsiteX17" fmla="*/ 469106 w 685800"/>
              <a:gd name="connsiteY17" fmla="*/ 226219 h 602456"/>
              <a:gd name="connsiteX18" fmla="*/ 588169 w 685800"/>
              <a:gd name="connsiteY18" fmla="*/ 42863 h 602456"/>
              <a:gd name="connsiteX19" fmla="*/ 604837 w 685800"/>
              <a:gd name="connsiteY19" fmla="*/ 19050 h 602456"/>
              <a:gd name="connsiteX20" fmla="*/ 616744 w 685800"/>
              <a:gd name="connsiteY20" fmla="*/ 7144 h 602456"/>
              <a:gd name="connsiteX21" fmla="*/ 638175 w 685800"/>
              <a:gd name="connsiteY21" fmla="*/ 0 h 602456"/>
              <a:gd name="connsiteX22" fmla="*/ 652462 w 685800"/>
              <a:gd name="connsiteY22" fmla="*/ 2381 h 602456"/>
              <a:gd name="connsiteX23" fmla="*/ 657225 w 685800"/>
              <a:gd name="connsiteY23" fmla="*/ 4763 h 602456"/>
              <a:gd name="connsiteX24" fmla="*/ 661987 w 685800"/>
              <a:gd name="connsiteY24" fmla="*/ 14288 h 602456"/>
              <a:gd name="connsiteX25" fmla="*/ 661987 w 685800"/>
              <a:gd name="connsiteY25" fmla="*/ 28575 h 602456"/>
              <a:gd name="connsiteX26" fmla="*/ 642937 w 685800"/>
              <a:gd name="connsiteY26" fmla="*/ 78581 h 602456"/>
              <a:gd name="connsiteX27" fmla="*/ 592931 w 685800"/>
              <a:gd name="connsiteY27" fmla="*/ 192881 h 602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685800" h="602456">
                <a:moveTo>
                  <a:pt x="592931" y="192881"/>
                </a:moveTo>
                <a:lnTo>
                  <a:pt x="554831" y="285750"/>
                </a:lnTo>
                <a:lnTo>
                  <a:pt x="521494" y="373856"/>
                </a:lnTo>
                <a:lnTo>
                  <a:pt x="500062" y="445294"/>
                </a:lnTo>
                <a:lnTo>
                  <a:pt x="495300" y="476250"/>
                </a:lnTo>
                <a:lnTo>
                  <a:pt x="500062" y="504825"/>
                </a:lnTo>
                <a:lnTo>
                  <a:pt x="509587" y="519113"/>
                </a:lnTo>
                <a:lnTo>
                  <a:pt x="526256" y="535781"/>
                </a:lnTo>
                <a:lnTo>
                  <a:pt x="554831" y="547688"/>
                </a:lnTo>
                <a:lnTo>
                  <a:pt x="592931" y="561975"/>
                </a:lnTo>
                <a:lnTo>
                  <a:pt x="685800" y="578644"/>
                </a:lnTo>
                <a:lnTo>
                  <a:pt x="0" y="602456"/>
                </a:lnTo>
                <a:lnTo>
                  <a:pt x="116681" y="538163"/>
                </a:lnTo>
                <a:lnTo>
                  <a:pt x="178594" y="507206"/>
                </a:lnTo>
                <a:lnTo>
                  <a:pt x="219075" y="485775"/>
                </a:lnTo>
                <a:lnTo>
                  <a:pt x="254794" y="461963"/>
                </a:lnTo>
                <a:lnTo>
                  <a:pt x="359569" y="361950"/>
                </a:lnTo>
                <a:lnTo>
                  <a:pt x="469106" y="226219"/>
                </a:lnTo>
                <a:lnTo>
                  <a:pt x="588169" y="42863"/>
                </a:lnTo>
                <a:lnTo>
                  <a:pt x="604837" y="19050"/>
                </a:lnTo>
                <a:lnTo>
                  <a:pt x="616744" y="7144"/>
                </a:lnTo>
                <a:lnTo>
                  <a:pt x="638175" y="0"/>
                </a:lnTo>
                <a:lnTo>
                  <a:pt x="652462" y="2381"/>
                </a:lnTo>
                <a:lnTo>
                  <a:pt x="657225" y="4763"/>
                </a:lnTo>
                <a:lnTo>
                  <a:pt x="661987" y="14288"/>
                </a:lnTo>
                <a:lnTo>
                  <a:pt x="661987" y="28575"/>
                </a:lnTo>
                <a:lnTo>
                  <a:pt x="642937" y="78581"/>
                </a:lnTo>
                <a:lnTo>
                  <a:pt x="592931" y="1928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2D9F4FD9-11B2-4E7B-B51F-D0979FE62DFB}"/>
              </a:ext>
            </a:extLst>
          </p:cNvPr>
          <p:cNvSpPr/>
          <p:nvPr/>
        </p:nvSpPr>
        <p:spPr>
          <a:xfrm>
            <a:off x="4762500" y="3649663"/>
            <a:ext cx="1947863" cy="428625"/>
          </a:xfrm>
          <a:custGeom>
            <a:avLst/>
            <a:gdLst>
              <a:gd name="connsiteX0" fmla="*/ 585788 w 1947863"/>
              <a:gd name="connsiteY0" fmla="*/ 200025 h 428625"/>
              <a:gd name="connsiteX1" fmla="*/ 445294 w 1947863"/>
              <a:gd name="connsiteY1" fmla="*/ 219075 h 428625"/>
              <a:gd name="connsiteX2" fmla="*/ 316706 w 1947863"/>
              <a:gd name="connsiteY2" fmla="*/ 233363 h 428625"/>
              <a:gd name="connsiteX3" fmla="*/ 223838 w 1947863"/>
              <a:gd name="connsiteY3" fmla="*/ 240507 h 428625"/>
              <a:gd name="connsiteX4" fmla="*/ 150019 w 1947863"/>
              <a:gd name="connsiteY4" fmla="*/ 245269 h 428625"/>
              <a:gd name="connsiteX5" fmla="*/ 0 w 1947863"/>
              <a:gd name="connsiteY5" fmla="*/ 247650 h 428625"/>
              <a:gd name="connsiteX6" fmla="*/ 0 w 1947863"/>
              <a:gd name="connsiteY6" fmla="*/ 385763 h 428625"/>
              <a:gd name="connsiteX7" fmla="*/ 109538 w 1947863"/>
              <a:gd name="connsiteY7" fmla="*/ 407194 h 428625"/>
              <a:gd name="connsiteX8" fmla="*/ 273844 w 1947863"/>
              <a:gd name="connsiteY8" fmla="*/ 428625 h 428625"/>
              <a:gd name="connsiteX9" fmla="*/ 347663 w 1947863"/>
              <a:gd name="connsiteY9" fmla="*/ 414338 h 428625"/>
              <a:gd name="connsiteX10" fmla="*/ 619125 w 1947863"/>
              <a:gd name="connsiteY10" fmla="*/ 369094 h 428625"/>
              <a:gd name="connsiteX11" fmla="*/ 833438 w 1947863"/>
              <a:gd name="connsiteY11" fmla="*/ 333375 h 428625"/>
              <a:gd name="connsiteX12" fmla="*/ 1062038 w 1947863"/>
              <a:gd name="connsiteY12" fmla="*/ 290513 h 428625"/>
              <a:gd name="connsiteX13" fmla="*/ 1409700 w 1947863"/>
              <a:gd name="connsiteY13" fmla="*/ 252413 h 428625"/>
              <a:gd name="connsiteX14" fmla="*/ 1947863 w 1947863"/>
              <a:gd name="connsiteY14" fmla="*/ 197644 h 428625"/>
              <a:gd name="connsiteX15" fmla="*/ 1935956 w 1947863"/>
              <a:gd name="connsiteY15" fmla="*/ 52388 h 428625"/>
              <a:gd name="connsiteX16" fmla="*/ 1862138 w 1947863"/>
              <a:gd name="connsiteY16" fmla="*/ 26194 h 428625"/>
              <a:gd name="connsiteX17" fmla="*/ 1793081 w 1947863"/>
              <a:gd name="connsiteY17" fmla="*/ 9525 h 428625"/>
              <a:gd name="connsiteX18" fmla="*/ 1726406 w 1947863"/>
              <a:gd name="connsiteY18" fmla="*/ 0 h 428625"/>
              <a:gd name="connsiteX19" fmla="*/ 1683544 w 1947863"/>
              <a:gd name="connsiteY19" fmla="*/ 7144 h 428625"/>
              <a:gd name="connsiteX20" fmla="*/ 1450181 w 1947863"/>
              <a:gd name="connsiteY20" fmla="*/ 50007 h 428625"/>
              <a:gd name="connsiteX21" fmla="*/ 1028700 w 1947863"/>
              <a:gd name="connsiteY21" fmla="*/ 121444 h 428625"/>
              <a:gd name="connsiteX22" fmla="*/ 740569 w 1947863"/>
              <a:gd name="connsiteY22" fmla="*/ 171450 h 428625"/>
              <a:gd name="connsiteX23" fmla="*/ 585788 w 1947863"/>
              <a:gd name="connsiteY23" fmla="*/ 200025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947863" h="428625">
                <a:moveTo>
                  <a:pt x="585788" y="200025"/>
                </a:moveTo>
                <a:lnTo>
                  <a:pt x="445294" y="219075"/>
                </a:lnTo>
                <a:lnTo>
                  <a:pt x="316706" y="233363"/>
                </a:lnTo>
                <a:lnTo>
                  <a:pt x="223838" y="240507"/>
                </a:lnTo>
                <a:lnTo>
                  <a:pt x="150019" y="245269"/>
                </a:lnTo>
                <a:lnTo>
                  <a:pt x="0" y="247650"/>
                </a:lnTo>
                <a:lnTo>
                  <a:pt x="0" y="385763"/>
                </a:lnTo>
                <a:lnTo>
                  <a:pt x="109538" y="407194"/>
                </a:lnTo>
                <a:lnTo>
                  <a:pt x="273844" y="428625"/>
                </a:lnTo>
                <a:lnTo>
                  <a:pt x="347663" y="414338"/>
                </a:lnTo>
                <a:lnTo>
                  <a:pt x="619125" y="369094"/>
                </a:lnTo>
                <a:lnTo>
                  <a:pt x="833438" y="333375"/>
                </a:lnTo>
                <a:lnTo>
                  <a:pt x="1062038" y="290513"/>
                </a:lnTo>
                <a:lnTo>
                  <a:pt x="1409700" y="252413"/>
                </a:lnTo>
                <a:lnTo>
                  <a:pt x="1947863" y="197644"/>
                </a:lnTo>
                <a:lnTo>
                  <a:pt x="1935956" y="52388"/>
                </a:lnTo>
                <a:lnTo>
                  <a:pt x="1862138" y="26194"/>
                </a:lnTo>
                <a:lnTo>
                  <a:pt x="1793081" y="9525"/>
                </a:lnTo>
                <a:lnTo>
                  <a:pt x="1726406" y="0"/>
                </a:lnTo>
                <a:lnTo>
                  <a:pt x="1683544" y="7144"/>
                </a:lnTo>
                <a:lnTo>
                  <a:pt x="1450181" y="50007"/>
                </a:lnTo>
                <a:lnTo>
                  <a:pt x="1028700" y="121444"/>
                </a:lnTo>
                <a:lnTo>
                  <a:pt x="740569" y="171450"/>
                </a:lnTo>
                <a:lnTo>
                  <a:pt x="585788" y="2000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41577FB3-72F3-4CB9-8705-20AB085164AA}"/>
              </a:ext>
            </a:extLst>
          </p:cNvPr>
          <p:cNvSpPr/>
          <p:nvPr/>
        </p:nvSpPr>
        <p:spPr>
          <a:xfrm>
            <a:off x="4733925" y="4433888"/>
            <a:ext cx="2005013" cy="381000"/>
          </a:xfrm>
          <a:custGeom>
            <a:avLst/>
            <a:gdLst>
              <a:gd name="connsiteX0" fmla="*/ 614363 w 2005013"/>
              <a:gd name="connsiteY0" fmla="*/ 161925 h 381000"/>
              <a:gd name="connsiteX1" fmla="*/ 404813 w 2005013"/>
              <a:gd name="connsiteY1" fmla="*/ 183356 h 381000"/>
              <a:gd name="connsiteX2" fmla="*/ 288131 w 2005013"/>
              <a:gd name="connsiteY2" fmla="*/ 192881 h 381000"/>
              <a:gd name="connsiteX3" fmla="*/ 154781 w 2005013"/>
              <a:gd name="connsiteY3" fmla="*/ 200025 h 381000"/>
              <a:gd name="connsiteX4" fmla="*/ 2381 w 2005013"/>
              <a:gd name="connsiteY4" fmla="*/ 197643 h 381000"/>
              <a:gd name="connsiteX5" fmla="*/ 0 w 2005013"/>
              <a:gd name="connsiteY5" fmla="*/ 340518 h 381000"/>
              <a:gd name="connsiteX6" fmla="*/ 161925 w 2005013"/>
              <a:gd name="connsiteY6" fmla="*/ 366712 h 381000"/>
              <a:gd name="connsiteX7" fmla="*/ 278606 w 2005013"/>
              <a:gd name="connsiteY7" fmla="*/ 381000 h 381000"/>
              <a:gd name="connsiteX8" fmla="*/ 440531 w 2005013"/>
              <a:gd name="connsiteY8" fmla="*/ 361950 h 381000"/>
              <a:gd name="connsiteX9" fmla="*/ 731044 w 2005013"/>
              <a:gd name="connsiteY9" fmla="*/ 326231 h 381000"/>
              <a:gd name="connsiteX10" fmla="*/ 864394 w 2005013"/>
              <a:gd name="connsiteY10" fmla="*/ 311943 h 381000"/>
              <a:gd name="connsiteX11" fmla="*/ 1162050 w 2005013"/>
              <a:gd name="connsiteY11" fmla="*/ 283368 h 381000"/>
              <a:gd name="connsiteX12" fmla="*/ 1507331 w 2005013"/>
              <a:gd name="connsiteY12" fmla="*/ 257175 h 381000"/>
              <a:gd name="connsiteX13" fmla="*/ 2005013 w 2005013"/>
              <a:gd name="connsiteY13" fmla="*/ 216693 h 381000"/>
              <a:gd name="connsiteX14" fmla="*/ 1990725 w 2005013"/>
              <a:gd name="connsiteY14" fmla="*/ 64293 h 381000"/>
              <a:gd name="connsiteX15" fmla="*/ 1885950 w 2005013"/>
              <a:gd name="connsiteY15" fmla="*/ 23812 h 381000"/>
              <a:gd name="connsiteX16" fmla="*/ 1838325 w 2005013"/>
              <a:gd name="connsiteY16" fmla="*/ 9525 h 381000"/>
              <a:gd name="connsiteX17" fmla="*/ 1783556 w 2005013"/>
              <a:gd name="connsiteY17" fmla="*/ 0 h 381000"/>
              <a:gd name="connsiteX18" fmla="*/ 1743075 w 2005013"/>
              <a:gd name="connsiteY18" fmla="*/ 0 h 381000"/>
              <a:gd name="connsiteX19" fmla="*/ 1726406 w 2005013"/>
              <a:gd name="connsiteY19" fmla="*/ 2381 h 381000"/>
              <a:gd name="connsiteX20" fmla="*/ 1671638 w 2005013"/>
              <a:gd name="connsiteY20" fmla="*/ 30956 h 381000"/>
              <a:gd name="connsiteX21" fmla="*/ 1635919 w 2005013"/>
              <a:gd name="connsiteY21" fmla="*/ 47625 h 381000"/>
              <a:gd name="connsiteX22" fmla="*/ 1469231 w 2005013"/>
              <a:gd name="connsiteY22" fmla="*/ 66675 h 381000"/>
              <a:gd name="connsiteX23" fmla="*/ 1197769 w 2005013"/>
              <a:gd name="connsiteY23" fmla="*/ 97631 h 381000"/>
              <a:gd name="connsiteX24" fmla="*/ 1057275 w 2005013"/>
              <a:gd name="connsiteY24" fmla="*/ 116681 h 381000"/>
              <a:gd name="connsiteX25" fmla="*/ 792956 w 2005013"/>
              <a:gd name="connsiteY25" fmla="*/ 140493 h 381000"/>
              <a:gd name="connsiteX26" fmla="*/ 614363 w 2005013"/>
              <a:gd name="connsiteY26" fmla="*/ 161925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005013" h="381000">
                <a:moveTo>
                  <a:pt x="614363" y="161925"/>
                </a:moveTo>
                <a:lnTo>
                  <a:pt x="404813" y="183356"/>
                </a:lnTo>
                <a:lnTo>
                  <a:pt x="288131" y="192881"/>
                </a:lnTo>
                <a:lnTo>
                  <a:pt x="154781" y="200025"/>
                </a:lnTo>
                <a:lnTo>
                  <a:pt x="2381" y="197643"/>
                </a:lnTo>
                <a:cubicBezTo>
                  <a:pt x="1587" y="245268"/>
                  <a:pt x="794" y="292893"/>
                  <a:pt x="0" y="340518"/>
                </a:cubicBezTo>
                <a:lnTo>
                  <a:pt x="161925" y="366712"/>
                </a:lnTo>
                <a:lnTo>
                  <a:pt x="278606" y="381000"/>
                </a:lnTo>
                <a:lnTo>
                  <a:pt x="440531" y="361950"/>
                </a:lnTo>
                <a:lnTo>
                  <a:pt x="731044" y="326231"/>
                </a:lnTo>
                <a:lnTo>
                  <a:pt x="864394" y="311943"/>
                </a:lnTo>
                <a:lnTo>
                  <a:pt x="1162050" y="283368"/>
                </a:lnTo>
                <a:lnTo>
                  <a:pt x="1507331" y="257175"/>
                </a:lnTo>
                <a:lnTo>
                  <a:pt x="2005013" y="216693"/>
                </a:lnTo>
                <a:lnTo>
                  <a:pt x="1990725" y="64293"/>
                </a:lnTo>
                <a:lnTo>
                  <a:pt x="1885950" y="23812"/>
                </a:lnTo>
                <a:lnTo>
                  <a:pt x="1838325" y="9525"/>
                </a:lnTo>
                <a:lnTo>
                  <a:pt x="1783556" y="0"/>
                </a:lnTo>
                <a:lnTo>
                  <a:pt x="1743075" y="0"/>
                </a:lnTo>
                <a:lnTo>
                  <a:pt x="1726406" y="2381"/>
                </a:lnTo>
                <a:lnTo>
                  <a:pt x="1671638" y="30956"/>
                </a:lnTo>
                <a:lnTo>
                  <a:pt x="1635919" y="47625"/>
                </a:lnTo>
                <a:lnTo>
                  <a:pt x="1469231" y="66675"/>
                </a:lnTo>
                <a:lnTo>
                  <a:pt x="1197769" y="97631"/>
                </a:lnTo>
                <a:lnTo>
                  <a:pt x="1057275" y="116681"/>
                </a:lnTo>
                <a:lnTo>
                  <a:pt x="792956" y="140493"/>
                </a:lnTo>
                <a:lnTo>
                  <a:pt x="614363" y="1619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0E7166A4-0AEB-4839-9598-D4C75FD4518B}"/>
              </a:ext>
            </a:extLst>
          </p:cNvPr>
          <p:cNvSpPr/>
          <p:nvPr/>
        </p:nvSpPr>
        <p:spPr>
          <a:xfrm rot="16200000">
            <a:off x="3412332" y="3399631"/>
            <a:ext cx="4373562" cy="657225"/>
          </a:xfrm>
          <a:custGeom>
            <a:avLst/>
            <a:gdLst>
              <a:gd name="connsiteX0" fmla="*/ 2580797 w 4374292"/>
              <a:gd name="connsiteY0" fmla="*/ 303623 h 656673"/>
              <a:gd name="connsiteX1" fmla="*/ 2086527 w 4374292"/>
              <a:gd name="connsiteY1" fmla="*/ 300093 h 656673"/>
              <a:gd name="connsiteX2" fmla="*/ 1278042 w 4374292"/>
              <a:gd name="connsiteY2" fmla="*/ 303623 h 656673"/>
              <a:gd name="connsiteX3" fmla="*/ 985010 w 4374292"/>
              <a:gd name="connsiteY3" fmla="*/ 300093 h 656673"/>
              <a:gd name="connsiteX4" fmla="*/ 670796 w 4374292"/>
              <a:gd name="connsiteY4" fmla="*/ 303623 h 656673"/>
              <a:gd name="connsiteX5" fmla="*/ 458966 w 4374292"/>
              <a:gd name="connsiteY5" fmla="*/ 303623 h 656673"/>
              <a:gd name="connsiteX6" fmla="*/ 335398 w 4374292"/>
              <a:gd name="connsiteY6" fmla="*/ 303623 h 656673"/>
              <a:gd name="connsiteX7" fmla="*/ 254196 w 4374292"/>
              <a:gd name="connsiteY7" fmla="*/ 307154 h 656673"/>
              <a:gd name="connsiteX8" fmla="*/ 197708 w 4374292"/>
              <a:gd name="connsiteY8" fmla="*/ 310684 h 656673"/>
              <a:gd name="connsiteX9" fmla="*/ 137690 w 4374292"/>
              <a:gd name="connsiteY9" fmla="*/ 321276 h 656673"/>
              <a:gd name="connsiteX10" fmla="*/ 70610 w 4374292"/>
              <a:gd name="connsiteY10" fmla="*/ 338928 h 656673"/>
              <a:gd name="connsiteX11" fmla="*/ 35305 w 4374292"/>
              <a:gd name="connsiteY11" fmla="*/ 356581 h 656673"/>
              <a:gd name="connsiteX12" fmla="*/ 7061 w 4374292"/>
              <a:gd name="connsiteY12" fmla="*/ 388355 h 656673"/>
              <a:gd name="connsiteX13" fmla="*/ 0 w 4374292"/>
              <a:gd name="connsiteY13" fmla="*/ 409538 h 656673"/>
              <a:gd name="connsiteX14" fmla="*/ 3531 w 4374292"/>
              <a:gd name="connsiteY14" fmla="*/ 427191 h 656673"/>
              <a:gd name="connsiteX15" fmla="*/ 14122 w 4374292"/>
              <a:gd name="connsiteY15" fmla="*/ 448374 h 656673"/>
              <a:gd name="connsiteX16" fmla="*/ 45897 w 4374292"/>
              <a:gd name="connsiteY16" fmla="*/ 469557 h 656673"/>
              <a:gd name="connsiteX17" fmla="*/ 84732 w 4374292"/>
              <a:gd name="connsiteY17" fmla="*/ 483679 h 656673"/>
              <a:gd name="connsiteX18" fmla="*/ 144751 w 4374292"/>
              <a:gd name="connsiteY18" fmla="*/ 501331 h 656673"/>
              <a:gd name="connsiteX19" fmla="*/ 264788 w 4374292"/>
              <a:gd name="connsiteY19" fmla="*/ 522514 h 656673"/>
              <a:gd name="connsiteX20" fmla="*/ 476618 w 4374292"/>
              <a:gd name="connsiteY20" fmla="*/ 543697 h 656673"/>
              <a:gd name="connsiteX21" fmla="*/ 713162 w 4374292"/>
              <a:gd name="connsiteY21" fmla="*/ 547228 h 656673"/>
              <a:gd name="connsiteX22" fmla="*/ 1232145 w 4374292"/>
              <a:gd name="connsiteY22" fmla="*/ 547228 h 656673"/>
              <a:gd name="connsiteX23" fmla="*/ 2012386 w 4374292"/>
              <a:gd name="connsiteY23" fmla="*/ 547228 h 656673"/>
              <a:gd name="connsiteX24" fmla="*/ 3417526 w 4374292"/>
              <a:gd name="connsiteY24" fmla="*/ 547228 h 656673"/>
              <a:gd name="connsiteX25" fmla="*/ 3565807 w 4374292"/>
              <a:gd name="connsiteY25" fmla="*/ 547228 h 656673"/>
              <a:gd name="connsiteX26" fmla="*/ 3767046 w 4374292"/>
              <a:gd name="connsiteY26" fmla="*/ 582533 h 656673"/>
              <a:gd name="connsiteX27" fmla="*/ 4038895 w 4374292"/>
              <a:gd name="connsiteY27" fmla="*/ 646082 h 656673"/>
              <a:gd name="connsiteX28" fmla="*/ 4091852 w 4374292"/>
              <a:gd name="connsiteY28" fmla="*/ 656673 h 656673"/>
              <a:gd name="connsiteX29" fmla="*/ 4105974 w 4374292"/>
              <a:gd name="connsiteY29" fmla="*/ 656673 h 656673"/>
              <a:gd name="connsiteX30" fmla="*/ 4127157 w 4374292"/>
              <a:gd name="connsiteY30" fmla="*/ 649612 h 656673"/>
              <a:gd name="connsiteX31" fmla="*/ 4144810 w 4374292"/>
              <a:gd name="connsiteY31" fmla="*/ 639021 h 656673"/>
              <a:gd name="connsiteX32" fmla="*/ 4162462 w 4374292"/>
              <a:gd name="connsiteY32" fmla="*/ 624899 h 656673"/>
              <a:gd name="connsiteX33" fmla="*/ 4180115 w 4374292"/>
              <a:gd name="connsiteY33" fmla="*/ 596655 h 656673"/>
              <a:gd name="connsiteX34" fmla="*/ 4215420 w 4374292"/>
              <a:gd name="connsiteY34" fmla="*/ 529575 h 656673"/>
              <a:gd name="connsiteX35" fmla="*/ 4257786 w 4374292"/>
              <a:gd name="connsiteY35" fmla="*/ 430721 h 656673"/>
              <a:gd name="connsiteX36" fmla="*/ 4296621 w 4374292"/>
              <a:gd name="connsiteY36" fmla="*/ 307154 h 656673"/>
              <a:gd name="connsiteX37" fmla="*/ 4331926 w 4374292"/>
              <a:gd name="connsiteY37" fmla="*/ 176525 h 656673"/>
              <a:gd name="connsiteX38" fmla="*/ 4363701 w 4374292"/>
              <a:gd name="connsiteY38" fmla="*/ 56488 h 656673"/>
              <a:gd name="connsiteX39" fmla="*/ 4370762 w 4374292"/>
              <a:gd name="connsiteY39" fmla="*/ 31775 h 656673"/>
              <a:gd name="connsiteX40" fmla="*/ 4374292 w 4374292"/>
              <a:gd name="connsiteY40" fmla="*/ 14122 h 656673"/>
              <a:gd name="connsiteX41" fmla="*/ 4367231 w 4374292"/>
              <a:gd name="connsiteY41" fmla="*/ 0 h 656673"/>
              <a:gd name="connsiteX42" fmla="*/ 4353109 w 4374292"/>
              <a:gd name="connsiteY42" fmla="*/ 0 h 656673"/>
              <a:gd name="connsiteX43" fmla="*/ 4335457 w 4374292"/>
              <a:gd name="connsiteY43" fmla="*/ 3531 h 656673"/>
              <a:gd name="connsiteX44" fmla="*/ 4321335 w 4374292"/>
              <a:gd name="connsiteY44" fmla="*/ 10592 h 656673"/>
              <a:gd name="connsiteX45" fmla="*/ 4307213 w 4374292"/>
              <a:gd name="connsiteY45" fmla="*/ 24714 h 656673"/>
              <a:gd name="connsiteX46" fmla="*/ 4271908 w 4374292"/>
              <a:gd name="connsiteY46" fmla="*/ 81202 h 656673"/>
              <a:gd name="connsiteX47" fmla="*/ 4240133 w 4374292"/>
              <a:gd name="connsiteY47" fmla="*/ 127098 h 656673"/>
              <a:gd name="connsiteX48" fmla="*/ 4194237 w 4374292"/>
              <a:gd name="connsiteY48" fmla="*/ 183586 h 656673"/>
              <a:gd name="connsiteX49" fmla="*/ 4127157 w 4374292"/>
              <a:gd name="connsiteY49" fmla="*/ 247135 h 656673"/>
              <a:gd name="connsiteX50" fmla="*/ 4088322 w 4374292"/>
              <a:gd name="connsiteY50" fmla="*/ 278910 h 656673"/>
              <a:gd name="connsiteX51" fmla="*/ 4049486 w 4374292"/>
              <a:gd name="connsiteY51" fmla="*/ 296562 h 656673"/>
              <a:gd name="connsiteX52" fmla="*/ 4014181 w 4374292"/>
              <a:gd name="connsiteY52" fmla="*/ 303623 h 656673"/>
              <a:gd name="connsiteX53" fmla="*/ 3788229 w 4374292"/>
              <a:gd name="connsiteY53" fmla="*/ 303623 h 656673"/>
              <a:gd name="connsiteX54" fmla="*/ 3523441 w 4374292"/>
              <a:gd name="connsiteY54" fmla="*/ 303623 h 656673"/>
              <a:gd name="connsiteX55" fmla="*/ 3142147 w 4374292"/>
              <a:gd name="connsiteY55" fmla="*/ 303623 h 656673"/>
              <a:gd name="connsiteX56" fmla="*/ 2580797 w 4374292"/>
              <a:gd name="connsiteY56" fmla="*/ 303623 h 656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4374292" h="656673">
                <a:moveTo>
                  <a:pt x="2580797" y="303623"/>
                </a:moveTo>
                <a:lnTo>
                  <a:pt x="2086527" y="300093"/>
                </a:lnTo>
                <a:lnTo>
                  <a:pt x="1278042" y="303623"/>
                </a:lnTo>
                <a:lnTo>
                  <a:pt x="985010" y="300093"/>
                </a:lnTo>
                <a:lnTo>
                  <a:pt x="670796" y="303623"/>
                </a:lnTo>
                <a:lnTo>
                  <a:pt x="458966" y="303623"/>
                </a:lnTo>
                <a:lnTo>
                  <a:pt x="335398" y="303623"/>
                </a:lnTo>
                <a:lnTo>
                  <a:pt x="254196" y="307154"/>
                </a:lnTo>
                <a:lnTo>
                  <a:pt x="197708" y="310684"/>
                </a:lnTo>
                <a:lnTo>
                  <a:pt x="137690" y="321276"/>
                </a:lnTo>
                <a:lnTo>
                  <a:pt x="70610" y="338928"/>
                </a:lnTo>
                <a:lnTo>
                  <a:pt x="35305" y="356581"/>
                </a:lnTo>
                <a:lnTo>
                  <a:pt x="7061" y="388355"/>
                </a:lnTo>
                <a:lnTo>
                  <a:pt x="0" y="409538"/>
                </a:lnTo>
                <a:lnTo>
                  <a:pt x="3531" y="427191"/>
                </a:lnTo>
                <a:lnTo>
                  <a:pt x="14122" y="448374"/>
                </a:lnTo>
                <a:lnTo>
                  <a:pt x="45897" y="469557"/>
                </a:lnTo>
                <a:lnTo>
                  <a:pt x="84732" y="483679"/>
                </a:lnTo>
                <a:lnTo>
                  <a:pt x="144751" y="501331"/>
                </a:lnTo>
                <a:lnTo>
                  <a:pt x="264788" y="522514"/>
                </a:lnTo>
                <a:lnTo>
                  <a:pt x="476618" y="543697"/>
                </a:lnTo>
                <a:lnTo>
                  <a:pt x="713162" y="547228"/>
                </a:lnTo>
                <a:lnTo>
                  <a:pt x="1232145" y="547228"/>
                </a:lnTo>
                <a:lnTo>
                  <a:pt x="2012386" y="547228"/>
                </a:lnTo>
                <a:lnTo>
                  <a:pt x="3417526" y="547228"/>
                </a:lnTo>
                <a:lnTo>
                  <a:pt x="3565807" y="547228"/>
                </a:lnTo>
                <a:lnTo>
                  <a:pt x="3767046" y="582533"/>
                </a:lnTo>
                <a:lnTo>
                  <a:pt x="4038895" y="646082"/>
                </a:lnTo>
                <a:lnTo>
                  <a:pt x="4091852" y="656673"/>
                </a:lnTo>
                <a:lnTo>
                  <a:pt x="4105974" y="656673"/>
                </a:lnTo>
                <a:lnTo>
                  <a:pt x="4127157" y="649612"/>
                </a:lnTo>
                <a:lnTo>
                  <a:pt x="4144810" y="639021"/>
                </a:lnTo>
                <a:lnTo>
                  <a:pt x="4162462" y="624899"/>
                </a:lnTo>
                <a:lnTo>
                  <a:pt x="4180115" y="596655"/>
                </a:lnTo>
                <a:lnTo>
                  <a:pt x="4215420" y="529575"/>
                </a:lnTo>
                <a:lnTo>
                  <a:pt x="4257786" y="430721"/>
                </a:lnTo>
                <a:lnTo>
                  <a:pt x="4296621" y="307154"/>
                </a:lnTo>
                <a:lnTo>
                  <a:pt x="4331926" y="176525"/>
                </a:lnTo>
                <a:lnTo>
                  <a:pt x="4363701" y="56488"/>
                </a:lnTo>
                <a:lnTo>
                  <a:pt x="4370762" y="31775"/>
                </a:lnTo>
                <a:lnTo>
                  <a:pt x="4374292" y="14122"/>
                </a:lnTo>
                <a:lnTo>
                  <a:pt x="4367231" y="0"/>
                </a:lnTo>
                <a:lnTo>
                  <a:pt x="4353109" y="0"/>
                </a:lnTo>
                <a:lnTo>
                  <a:pt x="4335457" y="3531"/>
                </a:lnTo>
                <a:lnTo>
                  <a:pt x="4321335" y="10592"/>
                </a:lnTo>
                <a:lnTo>
                  <a:pt x="4307213" y="24714"/>
                </a:lnTo>
                <a:lnTo>
                  <a:pt x="4271908" y="81202"/>
                </a:lnTo>
                <a:lnTo>
                  <a:pt x="4240133" y="127098"/>
                </a:lnTo>
                <a:lnTo>
                  <a:pt x="4194237" y="183586"/>
                </a:lnTo>
                <a:lnTo>
                  <a:pt x="4127157" y="247135"/>
                </a:lnTo>
                <a:lnTo>
                  <a:pt x="4088322" y="278910"/>
                </a:lnTo>
                <a:lnTo>
                  <a:pt x="4049486" y="296562"/>
                </a:lnTo>
                <a:lnTo>
                  <a:pt x="4014181" y="303623"/>
                </a:lnTo>
                <a:lnTo>
                  <a:pt x="3788229" y="303623"/>
                </a:lnTo>
                <a:lnTo>
                  <a:pt x="3523441" y="303623"/>
                </a:lnTo>
                <a:lnTo>
                  <a:pt x="3142147" y="303623"/>
                </a:lnTo>
                <a:lnTo>
                  <a:pt x="2580797" y="30362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F2CFEC19-0E6D-4E51-9919-A021FCA1ABA0}"/>
              </a:ext>
            </a:extLst>
          </p:cNvPr>
          <p:cNvSpPr/>
          <p:nvPr/>
        </p:nvSpPr>
        <p:spPr>
          <a:xfrm>
            <a:off x="6248400" y="1562100"/>
            <a:ext cx="803275" cy="531813"/>
          </a:xfrm>
          <a:custGeom>
            <a:avLst/>
            <a:gdLst>
              <a:gd name="connsiteX0" fmla="*/ 388144 w 802481"/>
              <a:gd name="connsiteY0" fmla="*/ 292894 h 531019"/>
              <a:gd name="connsiteX1" fmla="*/ 290513 w 802481"/>
              <a:gd name="connsiteY1" fmla="*/ 223838 h 531019"/>
              <a:gd name="connsiteX2" fmla="*/ 202406 w 802481"/>
              <a:gd name="connsiteY2" fmla="*/ 169069 h 531019"/>
              <a:gd name="connsiteX3" fmla="*/ 104775 w 802481"/>
              <a:gd name="connsiteY3" fmla="*/ 111919 h 531019"/>
              <a:gd name="connsiteX4" fmla="*/ 35719 w 802481"/>
              <a:gd name="connsiteY4" fmla="*/ 73819 h 531019"/>
              <a:gd name="connsiteX5" fmla="*/ 14288 w 802481"/>
              <a:gd name="connsiteY5" fmla="*/ 59531 h 531019"/>
              <a:gd name="connsiteX6" fmla="*/ 4763 w 802481"/>
              <a:gd name="connsiteY6" fmla="*/ 42863 h 531019"/>
              <a:gd name="connsiteX7" fmla="*/ 0 w 802481"/>
              <a:gd name="connsiteY7" fmla="*/ 21431 h 531019"/>
              <a:gd name="connsiteX8" fmla="*/ 4763 w 802481"/>
              <a:gd name="connsiteY8" fmla="*/ 4763 h 531019"/>
              <a:gd name="connsiteX9" fmla="*/ 14288 w 802481"/>
              <a:gd name="connsiteY9" fmla="*/ 0 h 531019"/>
              <a:gd name="connsiteX10" fmla="*/ 33338 w 802481"/>
              <a:gd name="connsiteY10" fmla="*/ 4763 h 531019"/>
              <a:gd name="connsiteX11" fmla="*/ 54769 w 802481"/>
              <a:gd name="connsiteY11" fmla="*/ 11906 h 531019"/>
              <a:gd name="connsiteX12" fmla="*/ 121444 w 802481"/>
              <a:gd name="connsiteY12" fmla="*/ 23813 h 531019"/>
              <a:gd name="connsiteX13" fmla="*/ 240506 w 802481"/>
              <a:gd name="connsiteY13" fmla="*/ 45244 h 531019"/>
              <a:gd name="connsiteX14" fmla="*/ 369094 w 802481"/>
              <a:gd name="connsiteY14" fmla="*/ 73819 h 531019"/>
              <a:gd name="connsiteX15" fmla="*/ 476250 w 802481"/>
              <a:gd name="connsiteY15" fmla="*/ 104775 h 531019"/>
              <a:gd name="connsiteX16" fmla="*/ 561975 w 802481"/>
              <a:gd name="connsiteY16" fmla="*/ 135731 h 531019"/>
              <a:gd name="connsiteX17" fmla="*/ 633413 w 802481"/>
              <a:gd name="connsiteY17" fmla="*/ 173831 h 531019"/>
              <a:gd name="connsiteX18" fmla="*/ 669131 w 802481"/>
              <a:gd name="connsiteY18" fmla="*/ 197644 h 531019"/>
              <a:gd name="connsiteX19" fmla="*/ 697706 w 802481"/>
              <a:gd name="connsiteY19" fmla="*/ 223838 h 531019"/>
              <a:gd name="connsiteX20" fmla="*/ 716756 w 802481"/>
              <a:gd name="connsiteY20" fmla="*/ 247650 h 531019"/>
              <a:gd name="connsiteX21" fmla="*/ 754856 w 802481"/>
              <a:gd name="connsiteY21" fmla="*/ 311944 h 531019"/>
              <a:gd name="connsiteX22" fmla="*/ 781050 w 802481"/>
              <a:gd name="connsiteY22" fmla="*/ 371475 h 531019"/>
              <a:gd name="connsiteX23" fmla="*/ 797719 w 802481"/>
              <a:gd name="connsiteY23" fmla="*/ 428625 h 531019"/>
              <a:gd name="connsiteX24" fmla="*/ 802481 w 802481"/>
              <a:gd name="connsiteY24" fmla="*/ 461963 h 531019"/>
              <a:gd name="connsiteX25" fmla="*/ 795338 w 802481"/>
              <a:gd name="connsiteY25" fmla="*/ 490538 h 531019"/>
              <a:gd name="connsiteX26" fmla="*/ 778669 w 802481"/>
              <a:gd name="connsiteY26" fmla="*/ 511969 h 531019"/>
              <a:gd name="connsiteX27" fmla="*/ 754856 w 802481"/>
              <a:gd name="connsiteY27" fmla="*/ 526256 h 531019"/>
              <a:gd name="connsiteX28" fmla="*/ 733425 w 802481"/>
              <a:gd name="connsiteY28" fmla="*/ 531019 h 531019"/>
              <a:gd name="connsiteX29" fmla="*/ 716756 w 802481"/>
              <a:gd name="connsiteY29" fmla="*/ 531019 h 531019"/>
              <a:gd name="connsiteX30" fmla="*/ 688181 w 802481"/>
              <a:gd name="connsiteY30" fmla="*/ 526256 h 531019"/>
              <a:gd name="connsiteX31" fmla="*/ 650081 w 802481"/>
              <a:gd name="connsiteY31" fmla="*/ 504825 h 531019"/>
              <a:gd name="connsiteX32" fmla="*/ 607219 w 802481"/>
              <a:gd name="connsiteY32" fmla="*/ 471488 h 531019"/>
              <a:gd name="connsiteX33" fmla="*/ 566738 w 802481"/>
              <a:gd name="connsiteY33" fmla="*/ 433388 h 531019"/>
              <a:gd name="connsiteX34" fmla="*/ 516731 w 802481"/>
              <a:gd name="connsiteY34" fmla="*/ 390525 h 531019"/>
              <a:gd name="connsiteX35" fmla="*/ 388144 w 802481"/>
              <a:gd name="connsiteY35" fmla="*/ 292894 h 531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02481" h="531019">
                <a:moveTo>
                  <a:pt x="388144" y="292894"/>
                </a:moveTo>
                <a:lnTo>
                  <a:pt x="290513" y="223838"/>
                </a:lnTo>
                <a:lnTo>
                  <a:pt x="202406" y="169069"/>
                </a:lnTo>
                <a:lnTo>
                  <a:pt x="104775" y="111919"/>
                </a:lnTo>
                <a:lnTo>
                  <a:pt x="35719" y="73819"/>
                </a:lnTo>
                <a:lnTo>
                  <a:pt x="14288" y="59531"/>
                </a:lnTo>
                <a:lnTo>
                  <a:pt x="4763" y="42863"/>
                </a:lnTo>
                <a:lnTo>
                  <a:pt x="0" y="21431"/>
                </a:lnTo>
                <a:lnTo>
                  <a:pt x="4763" y="4763"/>
                </a:lnTo>
                <a:lnTo>
                  <a:pt x="14288" y="0"/>
                </a:lnTo>
                <a:lnTo>
                  <a:pt x="33338" y="4763"/>
                </a:lnTo>
                <a:lnTo>
                  <a:pt x="54769" y="11906"/>
                </a:lnTo>
                <a:lnTo>
                  <a:pt x="121444" y="23813"/>
                </a:lnTo>
                <a:lnTo>
                  <a:pt x="240506" y="45244"/>
                </a:lnTo>
                <a:lnTo>
                  <a:pt x="369094" y="73819"/>
                </a:lnTo>
                <a:lnTo>
                  <a:pt x="476250" y="104775"/>
                </a:lnTo>
                <a:lnTo>
                  <a:pt x="561975" y="135731"/>
                </a:lnTo>
                <a:lnTo>
                  <a:pt x="633413" y="173831"/>
                </a:lnTo>
                <a:lnTo>
                  <a:pt x="669131" y="197644"/>
                </a:lnTo>
                <a:lnTo>
                  <a:pt x="697706" y="223838"/>
                </a:lnTo>
                <a:lnTo>
                  <a:pt x="716756" y="247650"/>
                </a:lnTo>
                <a:lnTo>
                  <a:pt x="754856" y="311944"/>
                </a:lnTo>
                <a:lnTo>
                  <a:pt x="781050" y="371475"/>
                </a:lnTo>
                <a:lnTo>
                  <a:pt x="797719" y="428625"/>
                </a:lnTo>
                <a:lnTo>
                  <a:pt x="802481" y="461963"/>
                </a:lnTo>
                <a:lnTo>
                  <a:pt x="795338" y="490538"/>
                </a:lnTo>
                <a:lnTo>
                  <a:pt x="778669" y="511969"/>
                </a:lnTo>
                <a:lnTo>
                  <a:pt x="754856" y="526256"/>
                </a:lnTo>
                <a:lnTo>
                  <a:pt x="733425" y="531019"/>
                </a:lnTo>
                <a:lnTo>
                  <a:pt x="716756" y="531019"/>
                </a:lnTo>
                <a:lnTo>
                  <a:pt x="688181" y="526256"/>
                </a:lnTo>
                <a:lnTo>
                  <a:pt x="650081" y="504825"/>
                </a:lnTo>
                <a:lnTo>
                  <a:pt x="607219" y="471488"/>
                </a:lnTo>
                <a:lnTo>
                  <a:pt x="566738" y="433388"/>
                </a:lnTo>
                <a:lnTo>
                  <a:pt x="516731" y="390525"/>
                </a:lnTo>
                <a:lnTo>
                  <a:pt x="388144" y="2928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3EC1BC4-04F0-45CF-9756-0C3BE0065D6E}"/>
              </a:ext>
            </a:extLst>
          </p:cNvPr>
          <p:cNvGrpSpPr>
            <a:grpSpLocks/>
          </p:cNvGrpSpPr>
          <p:nvPr/>
        </p:nvGrpSpPr>
        <p:grpSpPr bwMode="auto">
          <a:xfrm>
            <a:off x="2462213" y="1512888"/>
            <a:ext cx="4598987" cy="4578350"/>
            <a:chOff x="2605088" y="1646238"/>
            <a:chExt cx="4598987" cy="4578350"/>
          </a:xfrm>
        </p:grpSpPr>
        <p:sp>
          <p:nvSpPr>
            <p:cNvPr id="16" name="フリーフォーム 89">
              <a:extLst>
                <a:ext uri="{FF2B5EF4-FFF2-40B4-BE49-F238E27FC236}">
                  <a16:creationId xmlns:a16="http://schemas.microsoft.com/office/drawing/2014/main" id="{64E6C8DD-B2CB-4C9A-BA77-666C43AA016E}"/>
                </a:ext>
              </a:extLst>
            </p:cNvPr>
            <p:cNvSpPr/>
            <p:nvPr/>
          </p:nvSpPr>
          <p:spPr>
            <a:xfrm>
              <a:off x="3228975" y="1646238"/>
              <a:ext cx="731838" cy="639762"/>
            </a:xfrm>
            <a:custGeom>
              <a:avLst/>
              <a:gdLst>
                <a:gd name="connsiteX0" fmla="*/ 390525 w 731044"/>
                <a:gd name="connsiteY0" fmla="*/ 221456 h 640556"/>
                <a:gd name="connsiteX1" fmla="*/ 323850 w 731044"/>
                <a:gd name="connsiteY1" fmla="*/ 188119 h 640556"/>
                <a:gd name="connsiteX2" fmla="*/ 261938 w 731044"/>
                <a:gd name="connsiteY2" fmla="*/ 154781 h 640556"/>
                <a:gd name="connsiteX3" fmla="*/ 195263 w 731044"/>
                <a:gd name="connsiteY3" fmla="*/ 114300 h 640556"/>
                <a:gd name="connsiteX4" fmla="*/ 126206 w 731044"/>
                <a:gd name="connsiteY4" fmla="*/ 69056 h 640556"/>
                <a:gd name="connsiteX5" fmla="*/ 73819 w 731044"/>
                <a:gd name="connsiteY5" fmla="*/ 26194 h 640556"/>
                <a:gd name="connsiteX6" fmla="*/ 57150 w 731044"/>
                <a:gd name="connsiteY6" fmla="*/ 14287 h 640556"/>
                <a:gd name="connsiteX7" fmla="*/ 38100 w 731044"/>
                <a:gd name="connsiteY7" fmla="*/ 4762 h 640556"/>
                <a:gd name="connsiteX8" fmla="*/ 16669 w 731044"/>
                <a:gd name="connsiteY8" fmla="*/ 0 h 640556"/>
                <a:gd name="connsiteX9" fmla="*/ 9525 w 731044"/>
                <a:gd name="connsiteY9" fmla="*/ 0 h 640556"/>
                <a:gd name="connsiteX10" fmla="*/ 0 w 731044"/>
                <a:gd name="connsiteY10" fmla="*/ 4762 h 640556"/>
                <a:gd name="connsiteX11" fmla="*/ 0 w 731044"/>
                <a:gd name="connsiteY11" fmla="*/ 21431 h 640556"/>
                <a:gd name="connsiteX12" fmla="*/ 19050 w 731044"/>
                <a:gd name="connsiteY12" fmla="*/ 71437 h 640556"/>
                <a:gd name="connsiteX13" fmla="*/ 66675 w 731044"/>
                <a:gd name="connsiteY13" fmla="*/ 169069 h 640556"/>
                <a:gd name="connsiteX14" fmla="*/ 126206 w 731044"/>
                <a:gd name="connsiteY14" fmla="*/ 269081 h 640556"/>
                <a:gd name="connsiteX15" fmla="*/ 171450 w 731044"/>
                <a:gd name="connsiteY15" fmla="*/ 335756 h 640556"/>
                <a:gd name="connsiteX16" fmla="*/ 209550 w 731044"/>
                <a:gd name="connsiteY16" fmla="*/ 381000 h 640556"/>
                <a:gd name="connsiteX17" fmla="*/ 250031 w 731044"/>
                <a:gd name="connsiteY17" fmla="*/ 426244 h 640556"/>
                <a:gd name="connsiteX18" fmla="*/ 309563 w 731044"/>
                <a:gd name="connsiteY18" fmla="*/ 478631 h 640556"/>
                <a:gd name="connsiteX19" fmla="*/ 381000 w 731044"/>
                <a:gd name="connsiteY19" fmla="*/ 531019 h 640556"/>
                <a:gd name="connsiteX20" fmla="*/ 447675 w 731044"/>
                <a:gd name="connsiteY20" fmla="*/ 576262 h 640556"/>
                <a:gd name="connsiteX21" fmla="*/ 500063 w 731044"/>
                <a:gd name="connsiteY21" fmla="*/ 607219 h 640556"/>
                <a:gd name="connsiteX22" fmla="*/ 559594 w 731044"/>
                <a:gd name="connsiteY22" fmla="*/ 635794 h 640556"/>
                <a:gd name="connsiteX23" fmla="*/ 585788 w 731044"/>
                <a:gd name="connsiteY23" fmla="*/ 640556 h 640556"/>
                <a:gd name="connsiteX24" fmla="*/ 633413 w 731044"/>
                <a:gd name="connsiteY24" fmla="*/ 638175 h 640556"/>
                <a:gd name="connsiteX25" fmla="*/ 671513 w 731044"/>
                <a:gd name="connsiteY25" fmla="*/ 628650 h 640556"/>
                <a:gd name="connsiteX26" fmla="*/ 697706 w 731044"/>
                <a:gd name="connsiteY26" fmla="*/ 614362 h 640556"/>
                <a:gd name="connsiteX27" fmla="*/ 709613 w 731044"/>
                <a:gd name="connsiteY27" fmla="*/ 597694 h 640556"/>
                <a:gd name="connsiteX28" fmla="*/ 723900 w 731044"/>
                <a:gd name="connsiteY28" fmla="*/ 554831 h 640556"/>
                <a:gd name="connsiteX29" fmla="*/ 731044 w 731044"/>
                <a:gd name="connsiteY29" fmla="*/ 502444 h 640556"/>
                <a:gd name="connsiteX30" fmla="*/ 728663 w 731044"/>
                <a:gd name="connsiteY30" fmla="*/ 461962 h 640556"/>
                <a:gd name="connsiteX31" fmla="*/ 719138 w 731044"/>
                <a:gd name="connsiteY31" fmla="*/ 419100 h 640556"/>
                <a:gd name="connsiteX32" fmla="*/ 704850 w 731044"/>
                <a:gd name="connsiteY32" fmla="*/ 388144 h 640556"/>
                <a:gd name="connsiteX33" fmla="*/ 685800 w 731044"/>
                <a:gd name="connsiteY33" fmla="*/ 364331 h 640556"/>
                <a:gd name="connsiteX34" fmla="*/ 647700 w 731044"/>
                <a:gd name="connsiteY34" fmla="*/ 333375 h 640556"/>
                <a:gd name="connsiteX35" fmla="*/ 631031 w 731044"/>
                <a:gd name="connsiteY35" fmla="*/ 326231 h 640556"/>
                <a:gd name="connsiteX36" fmla="*/ 573881 w 731044"/>
                <a:gd name="connsiteY36" fmla="*/ 302419 h 640556"/>
                <a:gd name="connsiteX37" fmla="*/ 471488 w 731044"/>
                <a:gd name="connsiteY37" fmla="*/ 259556 h 640556"/>
                <a:gd name="connsiteX38" fmla="*/ 390525 w 731044"/>
                <a:gd name="connsiteY38" fmla="*/ 221456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31044" h="640556">
                  <a:moveTo>
                    <a:pt x="390525" y="221456"/>
                  </a:moveTo>
                  <a:lnTo>
                    <a:pt x="323850" y="188119"/>
                  </a:lnTo>
                  <a:lnTo>
                    <a:pt x="261938" y="154781"/>
                  </a:lnTo>
                  <a:lnTo>
                    <a:pt x="195263" y="114300"/>
                  </a:lnTo>
                  <a:lnTo>
                    <a:pt x="126206" y="69056"/>
                  </a:lnTo>
                  <a:lnTo>
                    <a:pt x="73819" y="26194"/>
                  </a:lnTo>
                  <a:lnTo>
                    <a:pt x="57150" y="14287"/>
                  </a:lnTo>
                  <a:lnTo>
                    <a:pt x="38100" y="4762"/>
                  </a:lnTo>
                  <a:lnTo>
                    <a:pt x="16669" y="0"/>
                  </a:lnTo>
                  <a:lnTo>
                    <a:pt x="9525" y="0"/>
                  </a:lnTo>
                  <a:lnTo>
                    <a:pt x="0" y="4762"/>
                  </a:lnTo>
                  <a:lnTo>
                    <a:pt x="0" y="21431"/>
                  </a:lnTo>
                  <a:lnTo>
                    <a:pt x="19050" y="71437"/>
                  </a:lnTo>
                  <a:lnTo>
                    <a:pt x="66675" y="169069"/>
                  </a:lnTo>
                  <a:lnTo>
                    <a:pt x="126206" y="269081"/>
                  </a:lnTo>
                  <a:lnTo>
                    <a:pt x="171450" y="335756"/>
                  </a:lnTo>
                  <a:lnTo>
                    <a:pt x="209550" y="381000"/>
                  </a:lnTo>
                  <a:lnTo>
                    <a:pt x="250031" y="426244"/>
                  </a:lnTo>
                  <a:lnTo>
                    <a:pt x="309563" y="478631"/>
                  </a:lnTo>
                  <a:lnTo>
                    <a:pt x="381000" y="531019"/>
                  </a:lnTo>
                  <a:lnTo>
                    <a:pt x="447675" y="576262"/>
                  </a:lnTo>
                  <a:lnTo>
                    <a:pt x="500063" y="607219"/>
                  </a:lnTo>
                  <a:lnTo>
                    <a:pt x="559594" y="635794"/>
                  </a:lnTo>
                  <a:lnTo>
                    <a:pt x="585788" y="640556"/>
                  </a:lnTo>
                  <a:lnTo>
                    <a:pt x="633413" y="638175"/>
                  </a:lnTo>
                  <a:lnTo>
                    <a:pt x="671513" y="628650"/>
                  </a:lnTo>
                  <a:lnTo>
                    <a:pt x="697706" y="614362"/>
                  </a:lnTo>
                  <a:lnTo>
                    <a:pt x="709613" y="597694"/>
                  </a:lnTo>
                  <a:lnTo>
                    <a:pt x="723900" y="554831"/>
                  </a:lnTo>
                  <a:lnTo>
                    <a:pt x="731044" y="502444"/>
                  </a:lnTo>
                  <a:lnTo>
                    <a:pt x="728663" y="461962"/>
                  </a:lnTo>
                  <a:lnTo>
                    <a:pt x="719138" y="419100"/>
                  </a:lnTo>
                  <a:lnTo>
                    <a:pt x="704850" y="388144"/>
                  </a:lnTo>
                  <a:lnTo>
                    <a:pt x="685800" y="364331"/>
                  </a:lnTo>
                  <a:lnTo>
                    <a:pt x="647700" y="333375"/>
                  </a:lnTo>
                  <a:lnTo>
                    <a:pt x="631031" y="326231"/>
                  </a:lnTo>
                  <a:lnTo>
                    <a:pt x="573881" y="302419"/>
                  </a:lnTo>
                  <a:lnTo>
                    <a:pt x="471488" y="259556"/>
                  </a:lnTo>
                  <a:lnTo>
                    <a:pt x="390525" y="22145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90">
              <a:extLst>
                <a:ext uri="{FF2B5EF4-FFF2-40B4-BE49-F238E27FC236}">
                  <a16:creationId xmlns:a16="http://schemas.microsoft.com/office/drawing/2014/main" id="{119CC908-D49D-4056-AD5A-7B8491FBF45B}"/>
                </a:ext>
              </a:extLst>
            </p:cNvPr>
            <p:cNvSpPr/>
            <p:nvPr/>
          </p:nvSpPr>
          <p:spPr>
            <a:xfrm>
              <a:off x="2605088" y="2395538"/>
              <a:ext cx="1874837" cy="584200"/>
            </a:xfrm>
            <a:custGeom>
              <a:avLst/>
              <a:gdLst>
                <a:gd name="connsiteX0" fmla="*/ 1164431 w 1874043"/>
                <a:gd name="connsiteY0" fmla="*/ 133350 h 583406"/>
                <a:gd name="connsiteX1" fmla="*/ 797718 w 1874043"/>
                <a:gd name="connsiteY1" fmla="*/ 230981 h 583406"/>
                <a:gd name="connsiteX2" fmla="*/ 442912 w 1874043"/>
                <a:gd name="connsiteY2" fmla="*/ 316706 h 583406"/>
                <a:gd name="connsiteX3" fmla="*/ 340518 w 1874043"/>
                <a:gd name="connsiteY3" fmla="*/ 340518 h 583406"/>
                <a:gd name="connsiteX4" fmla="*/ 314325 w 1874043"/>
                <a:gd name="connsiteY4" fmla="*/ 345281 h 583406"/>
                <a:gd name="connsiteX5" fmla="*/ 288131 w 1874043"/>
                <a:gd name="connsiteY5" fmla="*/ 347662 h 583406"/>
                <a:gd name="connsiteX6" fmla="*/ 242887 w 1874043"/>
                <a:gd name="connsiteY6" fmla="*/ 342900 h 583406"/>
                <a:gd name="connsiteX7" fmla="*/ 211931 w 1874043"/>
                <a:gd name="connsiteY7" fmla="*/ 333375 h 583406"/>
                <a:gd name="connsiteX8" fmla="*/ 180975 w 1874043"/>
                <a:gd name="connsiteY8" fmla="*/ 319087 h 583406"/>
                <a:gd name="connsiteX9" fmla="*/ 152400 w 1874043"/>
                <a:gd name="connsiteY9" fmla="*/ 304800 h 583406"/>
                <a:gd name="connsiteX10" fmla="*/ 111918 w 1874043"/>
                <a:gd name="connsiteY10" fmla="*/ 273843 h 583406"/>
                <a:gd name="connsiteX11" fmla="*/ 76200 w 1874043"/>
                <a:gd name="connsiteY11" fmla="*/ 242887 h 583406"/>
                <a:gd name="connsiteX12" fmla="*/ 61912 w 1874043"/>
                <a:gd name="connsiteY12" fmla="*/ 228600 h 583406"/>
                <a:gd name="connsiteX13" fmla="*/ 45243 w 1874043"/>
                <a:gd name="connsiteY13" fmla="*/ 219075 h 583406"/>
                <a:gd name="connsiteX14" fmla="*/ 23812 w 1874043"/>
                <a:gd name="connsiteY14" fmla="*/ 214312 h 583406"/>
                <a:gd name="connsiteX15" fmla="*/ 9525 w 1874043"/>
                <a:gd name="connsiteY15" fmla="*/ 214312 h 583406"/>
                <a:gd name="connsiteX16" fmla="*/ 4762 w 1874043"/>
                <a:gd name="connsiteY16" fmla="*/ 216693 h 583406"/>
                <a:gd name="connsiteX17" fmla="*/ 0 w 1874043"/>
                <a:gd name="connsiteY17" fmla="*/ 226218 h 583406"/>
                <a:gd name="connsiteX18" fmla="*/ 2381 w 1874043"/>
                <a:gd name="connsiteY18" fmla="*/ 254793 h 583406"/>
                <a:gd name="connsiteX19" fmla="*/ 9525 w 1874043"/>
                <a:gd name="connsiteY19" fmla="*/ 280987 h 583406"/>
                <a:gd name="connsiteX20" fmla="*/ 26193 w 1874043"/>
                <a:gd name="connsiteY20" fmla="*/ 304800 h 583406"/>
                <a:gd name="connsiteX21" fmla="*/ 76200 w 1874043"/>
                <a:gd name="connsiteY21" fmla="*/ 364331 h 583406"/>
                <a:gd name="connsiteX22" fmla="*/ 152400 w 1874043"/>
                <a:gd name="connsiteY22" fmla="*/ 442912 h 583406"/>
                <a:gd name="connsiteX23" fmla="*/ 202406 w 1874043"/>
                <a:gd name="connsiteY23" fmla="*/ 488156 h 583406"/>
                <a:gd name="connsiteX24" fmla="*/ 221456 w 1874043"/>
                <a:gd name="connsiteY24" fmla="*/ 504825 h 583406"/>
                <a:gd name="connsiteX25" fmla="*/ 254793 w 1874043"/>
                <a:gd name="connsiteY25" fmla="*/ 531018 h 583406"/>
                <a:gd name="connsiteX26" fmla="*/ 288131 w 1874043"/>
                <a:gd name="connsiteY26" fmla="*/ 552450 h 583406"/>
                <a:gd name="connsiteX27" fmla="*/ 311943 w 1874043"/>
                <a:gd name="connsiteY27" fmla="*/ 566737 h 583406"/>
                <a:gd name="connsiteX28" fmla="*/ 330993 w 1874043"/>
                <a:gd name="connsiteY28" fmla="*/ 573881 h 583406"/>
                <a:gd name="connsiteX29" fmla="*/ 347662 w 1874043"/>
                <a:gd name="connsiteY29" fmla="*/ 578643 h 583406"/>
                <a:gd name="connsiteX30" fmla="*/ 371475 w 1874043"/>
                <a:gd name="connsiteY30" fmla="*/ 583406 h 583406"/>
                <a:gd name="connsiteX31" fmla="*/ 397668 w 1874043"/>
                <a:gd name="connsiteY31" fmla="*/ 583406 h 583406"/>
                <a:gd name="connsiteX32" fmla="*/ 435768 w 1874043"/>
                <a:gd name="connsiteY32" fmla="*/ 571500 h 583406"/>
                <a:gd name="connsiteX33" fmla="*/ 481012 w 1874043"/>
                <a:gd name="connsiteY33" fmla="*/ 554831 h 583406"/>
                <a:gd name="connsiteX34" fmla="*/ 540543 w 1874043"/>
                <a:gd name="connsiteY34" fmla="*/ 523875 h 583406"/>
                <a:gd name="connsiteX35" fmla="*/ 566737 w 1874043"/>
                <a:gd name="connsiteY35" fmla="*/ 509587 h 583406"/>
                <a:gd name="connsiteX36" fmla="*/ 773906 w 1874043"/>
                <a:gd name="connsiteY36" fmla="*/ 433387 h 583406"/>
                <a:gd name="connsiteX37" fmla="*/ 1064418 w 1874043"/>
                <a:gd name="connsiteY37" fmla="*/ 328612 h 583406"/>
                <a:gd name="connsiteX38" fmla="*/ 1250156 w 1874043"/>
                <a:gd name="connsiteY38" fmla="*/ 266700 h 583406"/>
                <a:gd name="connsiteX39" fmla="*/ 1316831 w 1874043"/>
                <a:gd name="connsiteY39" fmla="*/ 247650 h 583406"/>
                <a:gd name="connsiteX40" fmla="*/ 1354931 w 1874043"/>
                <a:gd name="connsiteY40" fmla="*/ 242887 h 583406"/>
                <a:gd name="connsiteX41" fmla="*/ 1735931 w 1874043"/>
                <a:gd name="connsiteY41" fmla="*/ 311943 h 583406"/>
                <a:gd name="connsiteX42" fmla="*/ 1783556 w 1874043"/>
                <a:gd name="connsiteY42" fmla="*/ 300037 h 583406"/>
                <a:gd name="connsiteX43" fmla="*/ 1821656 w 1874043"/>
                <a:gd name="connsiteY43" fmla="*/ 283368 h 583406"/>
                <a:gd name="connsiteX44" fmla="*/ 1847850 w 1874043"/>
                <a:gd name="connsiteY44" fmla="*/ 266700 h 583406"/>
                <a:gd name="connsiteX45" fmla="*/ 1864518 w 1874043"/>
                <a:gd name="connsiteY45" fmla="*/ 250031 h 583406"/>
                <a:gd name="connsiteX46" fmla="*/ 1871662 w 1874043"/>
                <a:gd name="connsiteY46" fmla="*/ 233362 h 583406"/>
                <a:gd name="connsiteX47" fmla="*/ 1874043 w 1874043"/>
                <a:gd name="connsiteY47" fmla="*/ 216693 h 583406"/>
                <a:gd name="connsiteX48" fmla="*/ 1871662 w 1874043"/>
                <a:gd name="connsiteY48" fmla="*/ 209550 h 583406"/>
                <a:gd name="connsiteX49" fmla="*/ 1862137 w 1874043"/>
                <a:gd name="connsiteY49" fmla="*/ 197643 h 583406"/>
                <a:gd name="connsiteX50" fmla="*/ 1821656 w 1874043"/>
                <a:gd name="connsiteY50" fmla="*/ 171450 h 583406"/>
                <a:gd name="connsiteX51" fmla="*/ 1669256 w 1874043"/>
                <a:gd name="connsiteY51" fmla="*/ 80962 h 583406"/>
                <a:gd name="connsiteX52" fmla="*/ 1571625 w 1874043"/>
                <a:gd name="connsiteY52" fmla="*/ 26193 h 583406"/>
                <a:gd name="connsiteX53" fmla="*/ 1547812 w 1874043"/>
                <a:gd name="connsiteY53" fmla="*/ 9525 h 583406"/>
                <a:gd name="connsiteX54" fmla="*/ 1528762 w 1874043"/>
                <a:gd name="connsiteY54" fmla="*/ 2381 h 583406"/>
                <a:gd name="connsiteX55" fmla="*/ 1507331 w 1874043"/>
                <a:gd name="connsiteY55" fmla="*/ 0 h 583406"/>
                <a:gd name="connsiteX56" fmla="*/ 1485900 w 1874043"/>
                <a:gd name="connsiteY56" fmla="*/ 0 h 583406"/>
                <a:gd name="connsiteX57" fmla="*/ 1471612 w 1874043"/>
                <a:gd name="connsiteY57" fmla="*/ 2381 h 583406"/>
                <a:gd name="connsiteX58" fmla="*/ 1450181 w 1874043"/>
                <a:gd name="connsiteY58" fmla="*/ 11906 h 583406"/>
                <a:gd name="connsiteX59" fmla="*/ 1414462 w 1874043"/>
                <a:gd name="connsiteY59" fmla="*/ 33337 h 583406"/>
                <a:gd name="connsiteX60" fmla="*/ 1385887 w 1874043"/>
                <a:gd name="connsiteY60" fmla="*/ 61912 h 583406"/>
                <a:gd name="connsiteX61" fmla="*/ 1376362 w 1874043"/>
                <a:gd name="connsiteY61" fmla="*/ 73818 h 583406"/>
                <a:gd name="connsiteX62" fmla="*/ 1164431 w 1874043"/>
                <a:gd name="connsiteY62" fmla="*/ 133350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874043" h="583406">
                  <a:moveTo>
                    <a:pt x="1164431" y="133350"/>
                  </a:moveTo>
                  <a:lnTo>
                    <a:pt x="797718" y="230981"/>
                  </a:lnTo>
                  <a:lnTo>
                    <a:pt x="442912" y="316706"/>
                  </a:lnTo>
                  <a:lnTo>
                    <a:pt x="340518" y="340518"/>
                  </a:lnTo>
                  <a:lnTo>
                    <a:pt x="314325" y="345281"/>
                  </a:lnTo>
                  <a:lnTo>
                    <a:pt x="288131" y="347662"/>
                  </a:lnTo>
                  <a:lnTo>
                    <a:pt x="242887" y="342900"/>
                  </a:lnTo>
                  <a:lnTo>
                    <a:pt x="211931" y="333375"/>
                  </a:lnTo>
                  <a:lnTo>
                    <a:pt x="180975" y="319087"/>
                  </a:lnTo>
                  <a:lnTo>
                    <a:pt x="152400" y="304800"/>
                  </a:lnTo>
                  <a:lnTo>
                    <a:pt x="111918" y="273843"/>
                  </a:lnTo>
                  <a:lnTo>
                    <a:pt x="76200" y="242887"/>
                  </a:lnTo>
                  <a:lnTo>
                    <a:pt x="61912" y="228600"/>
                  </a:lnTo>
                  <a:lnTo>
                    <a:pt x="45243" y="219075"/>
                  </a:lnTo>
                  <a:lnTo>
                    <a:pt x="23812" y="214312"/>
                  </a:lnTo>
                  <a:lnTo>
                    <a:pt x="9525" y="214312"/>
                  </a:lnTo>
                  <a:lnTo>
                    <a:pt x="4762" y="216693"/>
                  </a:lnTo>
                  <a:lnTo>
                    <a:pt x="0" y="226218"/>
                  </a:lnTo>
                  <a:lnTo>
                    <a:pt x="2381" y="254793"/>
                  </a:lnTo>
                  <a:lnTo>
                    <a:pt x="9525" y="280987"/>
                  </a:lnTo>
                  <a:lnTo>
                    <a:pt x="26193" y="304800"/>
                  </a:lnTo>
                  <a:lnTo>
                    <a:pt x="76200" y="364331"/>
                  </a:lnTo>
                  <a:lnTo>
                    <a:pt x="152400" y="442912"/>
                  </a:lnTo>
                  <a:lnTo>
                    <a:pt x="202406" y="488156"/>
                  </a:lnTo>
                  <a:lnTo>
                    <a:pt x="221456" y="504825"/>
                  </a:lnTo>
                  <a:lnTo>
                    <a:pt x="254793" y="531018"/>
                  </a:lnTo>
                  <a:lnTo>
                    <a:pt x="288131" y="552450"/>
                  </a:lnTo>
                  <a:lnTo>
                    <a:pt x="311943" y="566737"/>
                  </a:lnTo>
                  <a:lnTo>
                    <a:pt x="330993" y="573881"/>
                  </a:lnTo>
                  <a:lnTo>
                    <a:pt x="347662" y="578643"/>
                  </a:lnTo>
                  <a:lnTo>
                    <a:pt x="371475" y="583406"/>
                  </a:lnTo>
                  <a:lnTo>
                    <a:pt x="397668" y="583406"/>
                  </a:lnTo>
                  <a:lnTo>
                    <a:pt x="435768" y="571500"/>
                  </a:lnTo>
                  <a:lnTo>
                    <a:pt x="481012" y="554831"/>
                  </a:lnTo>
                  <a:lnTo>
                    <a:pt x="540543" y="523875"/>
                  </a:lnTo>
                  <a:lnTo>
                    <a:pt x="566737" y="509587"/>
                  </a:lnTo>
                  <a:lnTo>
                    <a:pt x="773906" y="433387"/>
                  </a:lnTo>
                  <a:lnTo>
                    <a:pt x="1064418" y="328612"/>
                  </a:lnTo>
                  <a:lnTo>
                    <a:pt x="1250156" y="266700"/>
                  </a:lnTo>
                  <a:lnTo>
                    <a:pt x="1316831" y="247650"/>
                  </a:lnTo>
                  <a:lnTo>
                    <a:pt x="1354931" y="242887"/>
                  </a:lnTo>
                  <a:lnTo>
                    <a:pt x="1735931" y="311943"/>
                  </a:lnTo>
                  <a:lnTo>
                    <a:pt x="1783556" y="300037"/>
                  </a:lnTo>
                  <a:lnTo>
                    <a:pt x="1821656" y="283368"/>
                  </a:lnTo>
                  <a:lnTo>
                    <a:pt x="1847850" y="266700"/>
                  </a:lnTo>
                  <a:lnTo>
                    <a:pt x="1864518" y="250031"/>
                  </a:lnTo>
                  <a:lnTo>
                    <a:pt x="1871662" y="233362"/>
                  </a:lnTo>
                  <a:lnTo>
                    <a:pt x="1874043" y="216693"/>
                  </a:lnTo>
                  <a:lnTo>
                    <a:pt x="1871662" y="209550"/>
                  </a:lnTo>
                  <a:lnTo>
                    <a:pt x="1862137" y="197643"/>
                  </a:lnTo>
                  <a:lnTo>
                    <a:pt x="1821656" y="171450"/>
                  </a:lnTo>
                  <a:lnTo>
                    <a:pt x="1669256" y="80962"/>
                  </a:lnTo>
                  <a:lnTo>
                    <a:pt x="1571625" y="26193"/>
                  </a:lnTo>
                  <a:lnTo>
                    <a:pt x="1547812" y="9525"/>
                  </a:lnTo>
                  <a:lnTo>
                    <a:pt x="1528762" y="2381"/>
                  </a:lnTo>
                  <a:lnTo>
                    <a:pt x="1507331" y="0"/>
                  </a:lnTo>
                  <a:lnTo>
                    <a:pt x="1485900" y="0"/>
                  </a:lnTo>
                  <a:lnTo>
                    <a:pt x="1471612" y="2381"/>
                  </a:lnTo>
                  <a:lnTo>
                    <a:pt x="1450181" y="11906"/>
                  </a:lnTo>
                  <a:lnTo>
                    <a:pt x="1414462" y="33337"/>
                  </a:lnTo>
                  <a:lnTo>
                    <a:pt x="1385887" y="61912"/>
                  </a:lnTo>
                  <a:lnTo>
                    <a:pt x="1376362" y="73818"/>
                  </a:lnTo>
                  <a:lnTo>
                    <a:pt x="1164431" y="1333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91">
              <a:extLst>
                <a:ext uri="{FF2B5EF4-FFF2-40B4-BE49-F238E27FC236}">
                  <a16:creationId xmlns:a16="http://schemas.microsoft.com/office/drawing/2014/main" id="{08EC8E78-FD23-42CF-9F9F-FC0C28F9D0EE}"/>
                </a:ext>
              </a:extLst>
            </p:cNvPr>
            <p:cNvSpPr/>
            <p:nvPr/>
          </p:nvSpPr>
          <p:spPr>
            <a:xfrm>
              <a:off x="2679700" y="2638425"/>
              <a:ext cx="1754188" cy="1828800"/>
            </a:xfrm>
            <a:custGeom>
              <a:avLst/>
              <a:gdLst>
                <a:gd name="connsiteX0" fmla="*/ 1146220 w 1754102"/>
                <a:gd name="connsiteY0" fmla="*/ 399245 h 1828800"/>
                <a:gd name="connsiteX1" fmla="*/ 1043189 w 1754102"/>
                <a:gd name="connsiteY1" fmla="*/ 556367 h 1828800"/>
                <a:gd name="connsiteX2" fmla="*/ 914400 w 1754102"/>
                <a:gd name="connsiteY2" fmla="*/ 746974 h 1828800"/>
                <a:gd name="connsiteX3" fmla="*/ 716065 w 1754102"/>
                <a:gd name="connsiteY3" fmla="*/ 1012279 h 1828800"/>
                <a:gd name="connsiteX4" fmla="*/ 546064 w 1754102"/>
                <a:gd name="connsiteY4" fmla="*/ 1228644 h 1828800"/>
                <a:gd name="connsiteX5" fmla="*/ 399245 w 1754102"/>
                <a:gd name="connsiteY5" fmla="*/ 1401221 h 1828800"/>
                <a:gd name="connsiteX6" fmla="*/ 211213 w 1754102"/>
                <a:gd name="connsiteY6" fmla="*/ 1591828 h 1828800"/>
                <a:gd name="connsiteX7" fmla="*/ 30909 w 1754102"/>
                <a:gd name="connsiteY7" fmla="*/ 1748951 h 1828800"/>
                <a:gd name="connsiteX8" fmla="*/ 15455 w 1754102"/>
                <a:gd name="connsiteY8" fmla="*/ 1761829 h 1828800"/>
                <a:gd name="connsiteX9" fmla="*/ 2576 w 1754102"/>
                <a:gd name="connsiteY9" fmla="*/ 1779860 h 1828800"/>
                <a:gd name="connsiteX10" fmla="*/ 0 w 1754102"/>
                <a:gd name="connsiteY10" fmla="*/ 1797890 h 1828800"/>
                <a:gd name="connsiteX11" fmla="*/ 0 w 1754102"/>
                <a:gd name="connsiteY11" fmla="*/ 1813345 h 1828800"/>
                <a:gd name="connsiteX12" fmla="*/ 5151 w 1754102"/>
                <a:gd name="connsiteY12" fmla="*/ 1823648 h 1828800"/>
                <a:gd name="connsiteX13" fmla="*/ 15455 w 1754102"/>
                <a:gd name="connsiteY13" fmla="*/ 1828800 h 1828800"/>
                <a:gd name="connsiteX14" fmla="*/ 41212 w 1754102"/>
                <a:gd name="connsiteY14" fmla="*/ 1823648 h 1828800"/>
                <a:gd name="connsiteX15" fmla="*/ 139092 w 1754102"/>
                <a:gd name="connsiteY15" fmla="*/ 1759254 h 1828800"/>
                <a:gd name="connsiteX16" fmla="*/ 406972 w 1754102"/>
                <a:gd name="connsiteY16" fmla="*/ 1568646 h 1828800"/>
                <a:gd name="connsiteX17" fmla="*/ 672277 w 1754102"/>
                <a:gd name="connsiteY17" fmla="*/ 1341978 h 1828800"/>
                <a:gd name="connsiteX18" fmla="*/ 855157 w 1754102"/>
                <a:gd name="connsiteY18" fmla="*/ 1166825 h 1828800"/>
                <a:gd name="connsiteX19" fmla="*/ 945309 w 1754102"/>
                <a:gd name="connsiteY19" fmla="*/ 1076673 h 1828800"/>
                <a:gd name="connsiteX20" fmla="*/ 1089553 w 1754102"/>
                <a:gd name="connsiteY20" fmla="*/ 898945 h 1828800"/>
                <a:gd name="connsiteX21" fmla="*/ 1277584 w 1754102"/>
                <a:gd name="connsiteY21" fmla="*/ 646519 h 1828800"/>
                <a:gd name="connsiteX22" fmla="*/ 1488798 w 1754102"/>
                <a:gd name="connsiteY22" fmla="*/ 342578 h 1828800"/>
                <a:gd name="connsiteX23" fmla="*/ 1663950 w 1754102"/>
                <a:gd name="connsiteY23" fmla="*/ 66970 h 1828800"/>
                <a:gd name="connsiteX24" fmla="*/ 1705163 w 1754102"/>
                <a:gd name="connsiteY24" fmla="*/ 54091 h 1828800"/>
                <a:gd name="connsiteX25" fmla="*/ 1754102 w 1754102"/>
                <a:gd name="connsiteY25" fmla="*/ 30909 h 1828800"/>
                <a:gd name="connsiteX26" fmla="*/ 1298190 w 1754102"/>
                <a:gd name="connsiteY26" fmla="*/ 0 h 1828800"/>
                <a:gd name="connsiteX27" fmla="*/ 1318797 w 1754102"/>
                <a:gd name="connsiteY27" fmla="*/ 10303 h 1828800"/>
                <a:gd name="connsiteX28" fmla="*/ 1326524 w 1754102"/>
                <a:gd name="connsiteY28" fmla="*/ 18030 h 1828800"/>
                <a:gd name="connsiteX29" fmla="*/ 1331675 w 1754102"/>
                <a:gd name="connsiteY29" fmla="*/ 25757 h 1828800"/>
                <a:gd name="connsiteX30" fmla="*/ 1334251 w 1754102"/>
                <a:gd name="connsiteY30" fmla="*/ 41212 h 1828800"/>
                <a:gd name="connsiteX31" fmla="*/ 1331675 w 1754102"/>
                <a:gd name="connsiteY31" fmla="*/ 69545 h 1828800"/>
                <a:gd name="connsiteX32" fmla="*/ 1318797 w 1754102"/>
                <a:gd name="connsiteY32" fmla="*/ 110758 h 1828800"/>
                <a:gd name="connsiteX33" fmla="*/ 1256978 w 1754102"/>
                <a:gd name="connsiteY33" fmla="*/ 218940 h 1828800"/>
                <a:gd name="connsiteX34" fmla="*/ 1146220 w 1754102"/>
                <a:gd name="connsiteY34" fmla="*/ 399245 h 1828800"/>
                <a:gd name="connsiteX0" fmla="*/ 1256978 w 1754102"/>
                <a:gd name="connsiteY0" fmla="*/ 218940 h 1828800"/>
                <a:gd name="connsiteX1" fmla="*/ 1043189 w 1754102"/>
                <a:gd name="connsiteY1" fmla="*/ 556367 h 1828800"/>
                <a:gd name="connsiteX2" fmla="*/ 914400 w 1754102"/>
                <a:gd name="connsiteY2" fmla="*/ 746974 h 1828800"/>
                <a:gd name="connsiteX3" fmla="*/ 716065 w 1754102"/>
                <a:gd name="connsiteY3" fmla="*/ 1012279 h 1828800"/>
                <a:gd name="connsiteX4" fmla="*/ 546064 w 1754102"/>
                <a:gd name="connsiteY4" fmla="*/ 1228644 h 1828800"/>
                <a:gd name="connsiteX5" fmla="*/ 399245 w 1754102"/>
                <a:gd name="connsiteY5" fmla="*/ 1401221 h 1828800"/>
                <a:gd name="connsiteX6" fmla="*/ 211213 w 1754102"/>
                <a:gd name="connsiteY6" fmla="*/ 1591828 h 1828800"/>
                <a:gd name="connsiteX7" fmla="*/ 30909 w 1754102"/>
                <a:gd name="connsiteY7" fmla="*/ 1748951 h 1828800"/>
                <a:gd name="connsiteX8" fmla="*/ 15455 w 1754102"/>
                <a:gd name="connsiteY8" fmla="*/ 1761829 h 1828800"/>
                <a:gd name="connsiteX9" fmla="*/ 2576 w 1754102"/>
                <a:gd name="connsiteY9" fmla="*/ 1779860 h 1828800"/>
                <a:gd name="connsiteX10" fmla="*/ 0 w 1754102"/>
                <a:gd name="connsiteY10" fmla="*/ 1797890 h 1828800"/>
                <a:gd name="connsiteX11" fmla="*/ 0 w 1754102"/>
                <a:gd name="connsiteY11" fmla="*/ 1813345 h 1828800"/>
                <a:gd name="connsiteX12" fmla="*/ 5151 w 1754102"/>
                <a:gd name="connsiteY12" fmla="*/ 1823648 h 1828800"/>
                <a:gd name="connsiteX13" fmla="*/ 15455 w 1754102"/>
                <a:gd name="connsiteY13" fmla="*/ 1828800 h 1828800"/>
                <a:gd name="connsiteX14" fmla="*/ 41212 w 1754102"/>
                <a:gd name="connsiteY14" fmla="*/ 1823648 h 1828800"/>
                <a:gd name="connsiteX15" fmla="*/ 139092 w 1754102"/>
                <a:gd name="connsiteY15" fmla="*/ 1759254 h 1828800"/>
                <a:gd name="connsiteX16" fmla="*/ 406972 w 1754102"/>
                <a:gd name="connsiteY16" fmla="*/ 1568646 h 1828800"/>
                <a:gd name="connsiteX17" fmla="*/ 672277 w 1754102"/>
                <a:gd name="connsiteY17" fmla="*/ 1341978 h 1828800"/>
                <a:gd name="connsiteX18" fmla="*/ 855157 w 1754102"/>
                <a:gd name="connsiteY18" fmla="*/ 1166825 h 1828800"/>
                <a:gd name="connsiteX19" fmla="*/ 945309 w 1754102"/>
                <a:gd name="connsiteY19" fmla="*/ 1076673 h 1828800"/>
                <a:gd name="connsiteX20" fmla="*/ 1089553 w 1754102"/>
                <a:gd name="connsiteY20" fmla="*/ 898945 h 1828800"/>
                <a:gd name="connsiteX21" fmla="*/ 1277584 w 1754102"/>
                <a:gd name="connsiteY21" fmla="*/ 646519 h 1828800"/>
                <a:gd name="connsiteX22" fmla="*/ 1488798 w 1754102"/>
                <a:gd name="connsiteY22" fmla="*/ 342578 h 1828800"/>
                <a:gd name="connsiteX23" fmla="*/ 1663950 w 1754102"/>
                <a:gd name="connsiteY23" fmla="*/ 66970 h 1828800"/>
                <a:gd name="connsiteX24" fmla="*/ 1705163 w 1754102"/>
                <a:gd name="connsiteY24" fmla="*/ 54091 h 1828800"/>
                <a:gd name="connsiteX25" fmla="*/ 1754102 w 1754102"/>
                <a:gd name="connsiteY25" fmla="*/ 30909 h 1828800"/>
                <a:gd name="connsiteX26" fmla="*/ 1298190 w 1754102"/>
                <a:gd name="connsiteY26" fmla="*/ 0 h 1828800"/>
                <a:gd name="connsiteX27" fmla="*/ 1318797 w 1754102"/>
                <a:gd name="connsiteY27" fmla="*/ 10303 h 1828800"/>
                <a:gd name="connsiteX28" fmla="*/ 1326524 w 1754102"/>
                <a:gd name="connsiteY28" fmla="*/ 18030 h 1828800"/>
                <a:gd name="connsiteX29" fmla="*/ 1331675 w 1754102"/>
                <a:gd name="connsiteY29" fmla="*/ 25757 h 1828800"/>
                <a:gd name="connsiteX30" fmla="*/ 1334251 w 1754102"/>
                <a:gd name="connsiteY30" fmla="*/ 41212 h 1828800"/>
                <a:gd name="connsiteX31" fmla="*/ 1331675 w 1754102"/>
                <a:gd name="connsiteY31" fmla="*/ 69545 h 1828800"/>
                <a:gd name="connsiteX32" fmla="*/ 1318797 w 1754102"/>
                <a:gd name="connsiteY32" fmla="*/ 110758 h 1828800"/>
                <a:gd name="connsiteX33" fmla="*/ 1256978 w 1754102"/>
                <a:gd name="connsiteY33" fmla="*/ 218940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754102" h="1828800">
                  <a:moveTo>
                    <a:pt x="1256978" y="218940"/>
                  </a:moveTo>
                  <a:cubicBezTo>
                    <a:pt x="1211043" y="293208"/>
                    <a:pt x="1100285" y="468361"/>
                    <a:pt x="1043189" y="556367"/>
                  </a:cubicBezTo>
                  <a:lnTo>
                    <a:pt x="914400" y="746974"/>
                  </a:lnTo>
                  <a:lnTo>
                    <a:pt x="716065" y="1012279"/>
                  </a:lnTo>
                  <a:lnTo>
                    <a:pt x="546064" y="1228644"/>
                  </a:lnTo>
                  <a:lnTo>
                    <a:pt x="399245" y="1401221"/>
                  </a:lnTo>
                  <a:lnTo>
                    <a:pt x="211213" y="1591828"/>
                  </a:lnTo>
                  <a:lnTo>
                    <a:pt x="30909" y="1748951"/>
                  </a:lnTo>
                  <a:lnTo>
                    <a:pt x="15455" y="1761829"/>
                  </a:lnTo>
                  <a:lnTo>
                    <a:pt x="2576" y="1779860"/>
                  </a:lnTo>
                  <a:lnTo>
                    <a:pt x="0" y="1797890"/>
                  </a:lnTo>
                  <a:lnTo>
                    <a:pt x="0" y="1813345"/>
                  </a:lnTo>
                  <a:lnTo>
                    <a:pt x="5151" y="1823648"/>
                  </a:lnTo>
                  <a:lnTo>
                    <a:pt x="15455" y="1828800"/>
                  </a:lnTo>
                  <a:lnTo>
                    <a:pt x="41212" y="1823648"/>
                  </a:lnTo>
                  <a:lnTo>
                    <a:pt x="139092" y="1759254"/>
                  </a:lnTo>
                  <a:lnTo>
                    <a:pt x="406972" y="1568646"/>
                  </a:lnTo>
                  <a:lnTo>
                    <a:pt x="672277" y="1341978"/>
                  </a:lnTo>
                  <a:lnTo>
                    <a:pt x="855157" y="1166825"/>
                  </a:lnTo>
                  <a:lnTo>
                    <a:pt x="945309" y="1076673"/>
                  </a:lnTo>
                  <a:lnTo>
                    <a:pt x="1089553" y="898945"/>
                  </a:lnTo>
                  <a:lnTo>
                    <a:pt x="1277584" y="646519"/>
                  </a:lnTo>
                  <a:lnTo>
                    <a:pt x="1488798" y="342578"/>
                  </a:lnTo>
                  <a:lnTo>
                    <a:pt x="1663950" y="66970"/>
                  </a:lnTo>
                  <a:lnTo>
                    <a:pt x="1705163" y="54091"/>
                  </a:lnTo>
                  <a:lnTo>
                    <a:pt x="1754102" y="30909"/>
                  </a:lnTo>
                  <a:lnTo>
                    <a:pt x="1298190" y="0"/>
                  </a:lnTo>
                  <a:lnTo>
                    <a:pt x="1318797" y="10303"/>
                  </a:lnTo>
                  <a:lnTo>
                    <a:pt x="1326524" y="18030"/>
                  </a:lnTo>
                  <a:lnTo>
                    <a:pt x="1331675" y="25757"/>
                  </a:lnTo>
                  <a:lnTo>
                    <a:pt x="1334251" y="41212"/>
                  </a:lnTo>
                  <a:lnTo>
                    <a:pt x="1331675" y="69545"/>
                  </a:lnTo>
                  <a:lnTo>
                    <a:pt x="1318797" y="110758"/>
                  </a:lnTo>
                  <a:lnTo>
                    <a:pt x="1256978" y="21894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92">
              <a:extLst>
                <a:ext uri="{FF2B5EF4-FFF2-40B4-BE49-F238E27FC236}">
                  <a16:creationId xmlns:a16="http://schemas.microsoft.com/office/drawing/2014/main" id="{9290BE8E-6CCC-4A8D-A475-F2C67B64E231}"/>
                </a:ext>
              </a:extLst>
            </p:cNvPr>
            <p:cNvSpPr/>
            <p:nvPr/>
          </p:nvSpPr>
          <p:spPr>
            <a:xfrm>
              <a:off x="3517900" y="3571875"/>
              <a:ext cx="307975" cy="2476500"/>
            </a:xfrm>
            <a:custGeom>
              <a:avLst/>
              <a:gdLst>
                <a:gd name="connsiteX0" fmla="*/ 82550 w 307975"/>
                <a:gd name="connsiteY0" fmla="*/ 768350 h 2476500"/>
                <a:gd name="connsiteX1" fmla="*/ 85725 w 307975"/>
                <a:gd name="connsiteY1" fmla="*/ 187325 h 2476500"/>
                <a:gd name="connsiteX2" fmla="*/ 79375 w 307975"/>
                <a:gd name="connsiteY2" fmla="*/ 174625 h 2476500"/>
                <a:gd name="connsiteX3" fmla="*/ 41275 w 307975"/>
                <a:gd name="connsiteY3" fmla="*/ 114300 h 2476500"/>
                <a:gd name="connsiteX4" fmla="*/ 165100 w 307975"/>
                <a:gd name="connsiteY4" fmla="*/ 0 h 2476500"/>
                <a:gd name="connsiteX5" fmla="*/ 238125 w 307975"/>
                <a:gd name="connsiteY5" fmla="*/ 69850 h 2476500"/>
                <a:gd name="connsiteX6" fmla="*/ 279400 w 307975"/>
                <a:gd name="connsiteY6" fmla="*/ 114300 h 2476500"/>
                <a:gd name="connsiteX7" fmla="*/ 288925 w 307975"/>
                <a:gd name="connsiteY7" fmla="*/ 127000 h 2476500"/>
                <a:gd name="connsiteX8" fmla="*/ 298450 w 307975"/>
                <a:gd name="connsiteY8" fmla="*/ 161925 h 2476500"/>
                <a:gd name="connsiteX9" fmla="*/ 304800 w 307975"/>
                <a:gd name="connsiteY9" fmla="*/ 234950 h 2476500"/>
                <a:gd name="connsiteX10" fmla="*/ 307975 w 307975"/>
                <a:gd name="connsiteY10" fmla="*/ 323850 h 2476500"/>
                <a:gd name="connsiteX11" fmla="*/ 304800 w 307975"/>
                <a:gd name="connsiteY11" fmla="*/ 546100 h 2476500"/>
                <a:gd name="connsiteX12" fmla="*/ 298450 w 307975"/>
                <a:gd name="connsiteY12" fmla="*/ 1149350 h 2476500"/>
                <a:gd name="connsiteX13" fmla="*/ 292100 w 307975"/>
                <a:gd name="connsiteY13" fmla="*/ 1625600 h 2476500"/>
                <a:gd name="connsiteX14" fmla="*/ 288925 w 307975"/>
                <a:gd name="connsiteY14" fmla="*/ 2003425 h 2476500"/>
                <a:gd name="connsiteX15" fmla="*/ 285750 w 307975"/>
                <a:gd name="connsiteY15" fmla="*/ 2105025 h 2476500"/>
                <a:gd name="connsiteX16" fmla="*/ 276225 w 307975"/>
                <a:gd name="connsiteY16" fmla="*/ 2197100 h 2476500"/>
                <a:gd name="connsiteX17" fmla="*/ 254000 w 307975"/>
                <a:gd name="connsiteY17" fmla="*/ 2339975 h 2476500"/>
                <a:gd name="connsiteX18" fmla="*/ 244475 w 307975"/>
                <a:gd name="connsiteY18" fmla="*/ 2384425 h 2476500"/>
                <a:gd name="connsiteX19" fmla="*/ 231775 w 307975"/>
                <a:gd name="connsiteY19" fmla="*/ 2416175 h 2476500"/>
                <a:gd name="connsiteX20" fmla="*/ 215900 w 307975"/>
                <a:gd name="connsiteY20" fmla="*/ 2447925 h 2476500"/>
                <a:gd name="connsiteX21" fmla="*/ 196850 w 307975"/>
                <a:gd name="connsiteY21" fmla="*/ 2466975 h 2476500"/>
                <a:gd name="connsiteX22" fmla="*/ 180975 w 307975"/>
                <a:gd name="connsiteY22" fmla="*/ 2476500 h 2476500"/>
                <a:gd name="connsiteX23" fmla="*/ 168275 w 307975"/>
                <a:gd name="connsiteY23" fmla="*/ 2476500 h 2476500"/>
                <a:gd name="connsiteX24" fmla="*/ 146050 w 307975"/>
                <a:gd name="connsiteY24" fmla="*/ 2470150 h 2476500"/>
                <a:gd name="connsiteX25" fmla="*/ 117475 w 307975"/>
                <a:gd name="connsiteY25" fmla="*/ 2444750 h 2476500"/>
                <a:gd name="connsiteX26" fmla="*/ 88900 w 307975"/>
                <a:gd name="connsiteY26" fmla="*/ 2403475 h 2476500"/>
                <a:gd name="connsiteX27" fmla="*/ 66675 w 307975"/>
                <a:gd name="connsiteY27" fmla="*/ 2333625 h 2476500"/>
                <a:gd name="connsiteX28" fmla="*/ 19050 w 307975"/>
                <a:gd name="connsiteY28" fmla="*/ 2114550 h 2476500"/>
                <a:gd name="connsiteX29" fmla="*/ 0 w 307975"/>
                <a:gd name="connsiteY29" fmla="*/ 2012950 h 2476500"/>
                <a:gd name="connsiteX30" fmla="*/ 0 w 307975"/>
                <a:gd name="connsiteY30" fmla="*/ 1981200 h 2476500"/>
                <a:gd name="connsiteX31" fmla="*/ 19050 w 307975"/>
                <a:gd name="connsiteY31" fmla="*/ 1898650 h 2476500"/>
                <a:gd name="connsiteX32" fmla="*/ 47625 w 307975"/>
                <a:gd name="connsiteY32" fmla="*/ 1752600 h 2476500"/>
                <a:gd name="connsiteX33" fmla="*/ 69850 w 307975"/>
                <a:gd name="connsiteY33" fmla="*/ 1568450 h 2476500"/>
                <a:gd name="connsiteX34" fmla="*/ 82550 w 307975"/>
                <a:gd name="connsiteY34" fmla="*/ 1400175 h 2476500"/>
                <a:gd name="connsiteX35" fmla="*/ 85725 w 307975"/>
                <a:gd name="connsiteY35" fmla="*/ 1168400 h 2476500"/>
                <a:gd name="connsiteX36" fmla="*/ 82550 w 307975"/>
                <a:gd name="connsiteY36" fmla="*/ 768350 h 247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07975" h="2476500">
                  <a:moveTo>
                    <a:pt x="82550" y="768350"/>
                  </a:moveTo>
                  <a:cubicBezTo>
                    <a:pt x="83608" y="574675"/>
                    <a:pt x="84667" y="381000"/>
                    <a:pt x="85725" y="187325"/>
                  </a:cubicBezTo>
                  <a:lnTo>
                    <a:pt x="79375" y="174625"/>
                  </a:lnTo>
                  <a:lnTo>
                    <a:pt x="41275" y="114300"/>
                  </a:lnTo>
                  <a:lnTo>
                    <a:pt x="165100" y="0"/>
                  </a:lnTo>
                  <a:lnTo>
                    <a:pt x="238125" y="69850"/>
                  </a:lnTo>
                  <a:lnTo>
                    <a:pt x="279400" y="114300"/>
                  </a:lnTo>
                  <a:lnTo>
                    <a:pt x="288925" y="127000"/>
                  </a:lnTo>
                  <a:lnTo>
                    <a:pt x="298450" y="161925"/>
                  </a:lnTo>
                  <a:lnTo>
                    <a:pt x="304800" y="234950"/>
                  </a:lnTo>
                  <a:lnTo>
                    <a:pt x="307975" y="323850"/>
                  </a:lnTo>
                  <a:cubicBezTo>
                    <a:pt x="306917" y="397933"/>
                    <a:pt x="305858" y="472017"/>
                    <a:pt x="304800" y="546100"/>
                  </a:cubicBezTo>
                  <a:cubicBezTo>
                    <a:pt x="302683" y="747183"/>
                    <a:pt x="300567" y="948267"/>
                    <a:pt x="298450" y="1149350"/>
                  </a:cubicBezTo>
                  <a:cubicBezTo>
                    <a:pt x="296333" y="1308100"/>
                    <a:pt x="294217" y="1466850"/>
                    <a:pt x="292100" y="1625600"/>
                  </a:cubicBezTo>
                  <a:cubicBezTo>
                    <a:pt x="291042" y="1751542"/>
                    <a:pt x="289983" y="1877483"/>
                    <a:pt x="288925" y="2003425"/>
                  </a:cubicBezTo>
                  <a:cubicBezTo>
                    <a:pt x="287867" y="2037292"/>
                    <a:pt x="286808" y="2071158"/>
                    <a:pt x="285750" y="2105025"/>
                  </a:cubicBezTo>
                  <a:lnTo>
                    <a:pt x="276225" y="2197100"/>
                  </a:lnTo>
                  <a:lnTo>
                    <a:pt x="254000" y="2339975"/>
                  </a:lnTo>
                  <a:lnTo>
                    <a:pt x="244475" y="2384425"/>
                  </a:lnTo>
                  <a:lnTo>
                    <a:pt x="231775" y="2416175"/>
                  </a:lnTo>
                  <a:lnTo>
                    <a:pt x="215900" y="2447925"/>
                  </a:lnTo>
                  <a:lnTo>
                    <a:pt x="196850" y="2466975"/>
                  </a:lnTo>
                  <a:lnTo>
                    <a:pt x="180975" y="2476500"/>
                  </a:lnTo>
                  <a:lnTo>
                    <a:pt x="168275" y="2476500"/>
                  </a:lnTo>
                  <a:lnTo>
                    <a:pt x="146050" y="2470150"/>
                  </a:lnTo>
                  <a:lnTo>
                    <a:pt x="117475" y="2444750"/>
                  </a:lnTo>
                  <a:lnTo>
                    <a:pt x="88900" y="2403475"/>
                  </a:lnTo>
                  <a:lnTo>
                    <a:pt x="66675" y="2333625"/>
                  </a:lnTo>
                  <a:lnTo>
                    <a:pt x="19050" y="2114550"/>
                  </a:lnTo>
                  <a:lnTo>
                    <a:pt x="0" y="2012950"/>
                  </a:lnTo>
                  <a:lnTo>
                    <a:pt x="0" y="1981200"/>
                  </a:lnTo>
                  <a:lnTo>
                    <a:pt x="19050" y="1898650"/>
                  </a:lnTo>
                  <a:lnTo>
                    <a:pt x="47625" y="1752600"/>
                  </a:lnTo>
                  <a:lnTo>
                    <a:pt x="69850" y="1568450"/>
                  </a:lnTo>
                  <a:lnTo>
                    <a:pt x="82550" y="1400175"/>
                  </a:lnTo>
                  <a:cubicBezTo>
                    <a:pt x="83608" y="1322917"/>
                    <a:pt x="84667" y="1245658"/>
                    <a:pt x="85725" y="1168400"/>
                  </a:cubicBezTo>
                  <a:cubicBezTo>
                    <a:pt x="84667" y="1043517"/>
                    <a:pt x="83608" y="918633"/>
                    <a:pt x="82550" y="768350"/>
                  </a:cubicBez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93">
              <a:extLst>
                <a:ext uri="{FF2B5EF4-FFF2-40B4-BE49-F238E27FC236}">
                  <a16:creationId xmlns:a16="http://schemas.microsoft.com/office/drawing/2014/main" id="{A49A0B0D-DAE6-45B9-ABC3-F90F870527A9}"/>
                </a:ext>
              </a:extLst>
            </p:cNvPr>
            <p:cNvSpPr/>
            <p:nvPr/>
          </p:nvSpPr>
          <p:spPr>
            <a:xfrm>
              <a:off x="3960813" y="3227388"/>
              <a:ext cx="630237" cy="792162"/>
            </a:xfrm>
            <a:custGeom>
              <a:avLst/>
              <a:gdLst>
                <a:gd name="connsiteX0" fmla="*/ 230981 w 631031"/>
                <a:gd name="connsiteY0" fmla="*/ 361950 h 792956"/>
                <a:gd name="connsiteX1" fmla="*/ 133350 w 631031"/>
                <a:gd name="connsiteY1" fmla="*/ 535781 h 792956"/>
                <a:gd name="connsiteX2" fmla="*/ 0 w 631031"/>
                <a:gd name="connsiteY2" fmla="*/ 781050 h 792956"/>
                <a:gd name="connsiteX3" fmla="*/ 19050 w 631031"/>
                <a:gd name="connsiteY3" fmla="*/ 792956 h 792956"/>
                <a:gd name="connsiteX4" fmla="*/ 111919 w 631031"/>
                <a:gd name="connsiteY4" fmla="*/ 714375 h 792956"/>
                <a:gd name="connsiteX5" fmla="*/ 321469 w 631031"/>
                <a:gd name="connsiteY5" fmla="*/ 526256 h 792956"/>
                <a:gd name="connsiteX6" fmla="*/ 547687 w 631031"/>
                <a:gd name="connsiteY6" fmla="*/ 321469 h 792956"/>
                <a:gd name="connsiteX7" fmla="*/ 559594 w 631031"/>
                <a:gd name="connsiteY7" fmla="*/ 314325 h 792956"/>
                <a:gd name="connsiteX8" fmla="*/ 583406 w 631031"/>
                <a:gd name="connsiteY8" fmla="*/ 309562 h 792956"/>
                <a:gd name="connsiteX9" fmla="*/ 607219 w 631031"/>
                <a:gd name="connsiteY9" fmla="*/ 300037 h 792956"/>
                <a:gd name="connsiteX10" fmla="*/ 621506 w 631031"/>
                <a:gd name="connsiteY10" fmla="*/ 285750 h 792956"/>
                <a:gd name="connsiteX11" fmla="*/ 628650 w 631031"/>
                <a:gd name="connsiteY11" fmla="*/ 271462 h 792956"/>
                <a:gd name="connsiteX12" fmla="*/ 631031 w 631031"/>
                <a:gd name="connsiteY12" fmla="*/ 247650 h 792956"/>
                <a:gd name="connsiteX13" fmla="*/ 623887 w 631031"/>
                <a:gd name="connsiteY13" fmla="*/ 211931 h 792956"/>
                <a:gd name="connsiteX14" fmla="*/ 604837 w 631031"/>
                <a:gd name="connsiteY14" fmla="*/ 169069 h 792956"/>
                <a:gd name="connsiteX15" fmla="*/ 578644 w 631031"/>
                <a:gd name="connsiteY15" fmla="*/ 128587 h 792956"/>
                <a:gd name="connsiteX16" fmla="*/ 545306 w 631031"/>
                <a:gd name="connsiteY16" fmla="*/ 90487 h 792956"/>
                <a:gd name="connsiteX17" fmla="*/ 519112 w 631031"/>
                <a:gd name="connsiteY17" fmla="*/ 66675 h 792956"/>
                <a:gd name="connsiteX18" fmla="*/ 485775 w 631031"/>
                <a:gd name="connsiteY18" fmla="*/ 42862 h 792956"/>
                <a:gd name="connsiteX19" fmla="*/ 440531 w 631031"/>
                <a:gd name="connsiteY19" fmla="*/ 21431 h 792956"/>
                <a:gd name="connsiteX20" fmla="*/ 402431 w 631031"/>
                <a:gd name="connsiteY20" fmla="*/ 9525 h 792956"/>
                <a:gd name="connsiteX21" fmla="*/ 364331 w 631031"/>
                <a:gd name="connsiteY21" fmla="*/ 2381 h 792956"/>
                <a:gd name="connsiteX22" fmla="*/ 338137 w 631031"/>
                <a:gd name="connsiteY22" fmla="*/ 0 h 792956"/>
                <a:gd name="connsiteX23" fmla="*/ 319087 w 631031"/>
                <a:gd name="connsiteY23" fmla="*/ 0 h 792956"/>
                <a:gd name="connsiteX24" fmla="*/ 302419 w 631031"/>
                <a:gd name="connsiteY24" fmla="*/ 2381 h 792956"/>
                <a:gd name="connsiteX25" fmla="*/ 297656 w 631031"/>
                <a:gd name="connsiteY25" fmla="*/ 7144 h 792956"/>
                <a:gd name="connsiteX26" fmla="*/ 292894 w 631031"/>
                <a:gd name="connsiteY26" fmla="*/ 11906 h 792956"/>
                <a:gd name="connsiteX27" fmla="*/ 292894 w 631031"/>
                <a:gd name="connsiteY27" fmla="*/ 19050 h 792956"/>
                <a:gd name="connsiteX28" fmla="*/ 300037 w 631031"/>
                <a:gd name="connsiteY28" fmla="*/ 35719 h 792956"/>
                <a:gd name="connsiteX29" fmla="*/ 311944 w 631031"/>
                <a:gd name="connsiteY29" fmla="*/ 59531 h 792956"/>
                <a:gd name="connsiteX30" fmla="*/ 319087 w 631031"/>
                <a:gd name="connsiteY30" fmla="*/ 85725 h 792956"/>
                <a:gd name="connsiteX31" fmla="*/ 326231 w 631031"/>
                <a:gd name="connsiteY31" fmla="*/ 111919 h 792956"/>
                <a:gd name="connsiteX32" fmla="*/ 330994 w 631031"/>
                <a:gd name="connsiteY32" fmla="*/ 147637 h 792956"/>
                <a:gd name="connsiteX33" fmla="*/ 326231 w 631031"/>
                <a:gd name="connsiteY33" fmla="*/ 180975 h 792956"/>
                <a:gd name="connsiteX34" fmla="*/ 309562 w 631031"/>
                <a:gd name="connsiteY34" fmla="*/ 221456 h 792956"/>
                <a:gd name="connsiteX35" fmla="*/ 230981 w 631031"/>
                <a:gd name="connsiteY35" fmla="*/ 361950 h 79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31031" h="792956">
                  <a:moveTo>
                    <a:pt x="230981" y="361950"/>
                  </a:moveTo>
                  <a:lnTo>
                    <a:pt x="133350" y="535781"/>
                  </a:lnTo>
                  <a:lnTo>
                    <a:pt x="0" y="781050"/>
                  </a:lnTo>
                  <a:lnTo>
                    <a:pt x="19050" y="792956"/>
                  </a:lnTo>
                  <a:lnTo>
                    <a:pt x="111919" y="714375"/>
                  </a:lnTo>
                  <a:lnTo>
                    <a:pt x="321469" y="526256"/>
                  </a:lnTo>
                  <a:lnTo>
                    <a:pt x="547687" y="321469"/>
                  </a:lnTo>
                  <a:lnTo>
                    <a:pt x="559594" y="314325"/>
                  </a:lnTo>
                  <a:lnTo>
                    <a:pt x="583406" y="309562"/>
                  </a:lnTo>
                  <a:lnTo>
                    <a:pt x="607219" y="300037"/>
                  </a:lnTo>
                  <a:lnTo>
                    <a:pt x="621506" y="285750"/>
                  </a:lnTo>
                  <a:lnTo>
                    <a:pt x="628650" y="271462"/>
                  </a:lnTo>
                  <a:lnTo>
                    <a:pt x="631031" y="247650"/>
                  </a:lnTo>
                  <a:lnTo>
                    <a:pt x="623887" y="211931"/>
                  </a:lnTo>
                  <a:lnTo>
                    <a:pt x="604837" y="169069"/>
                  </a:lnTo>
                  <a:lnTo>
                    <a:pt x="578644" y="128587"/>
                  </a:lnTo>
                  <a:lnTo>
                    <a:pt x="545306" y="90487"/>
                  </a:lnTo>
                  <a:lnTo>
                    <a:pt x="519112" y="66675"/>
                  </a:lnTo>
                  <a:lnTo>
                    <a:pt x="485775" y="42862"/>
                  </a:lnTo>
                  <a:lnTo>
                    <a:pt x="440531" y="21431"/>
                  </a:lnTo>
                  <a:lnTo>
                    <a:pt x="402431" y="9525"/>
                  </a:lnTo>
                  <a:lnTo>
                    <a:pt x="364331" y="2381"/>
                  </a:lnTo>
                  <a:lnTo>
                    <a:pt x="338137" y="0"/>
                  </a:lnTo>
                  <a:lnTo>
                    <a:pt x="319087" y="0"/>
                  </a:lnTo>
                  <a:lnTo>
                    <a:pt x="302419" y="2381"/>
                  </a:lnTo>
                  <a:lnTo>
                    <a:pt x="297656" y="7144"/>
                  </a:lnTo>
                  <a:lnTo>
                    <a:pt x="292894" y="11906"/>
                  </a:lnTo>
                  <a:lnTo>
                    <a:pt x="292894" y="19050"/>
                  </a:lnTo>
                  <a:lnTo>
                    <a:pt x="300037" y="35719"/>
                  </a:lnTo>
                  <a:lnTo>
                    <a:pt x="311944" y="59531"/>
                  </a:lnTo>
                  <a:lnTo>
                    <a:pt x="319087" y="85725"/>
                  </a:lnTo>
                  <a:lnTo>
                    <a:pt x="326231" y="111919"/>
                  </a:lnTo>
                  <a:lnTo>
                    <a:pt x="330994" y="147637"/>
                  </a:lnTo>
                  <a:lnTo>
                    <a:pt x="326231" y="180975"/>
                  </a:lnTo>
                  <a:lnTo>
                    <a:pt x="309562" y="221456"/>
                  </a:lnTo>
                  <a:lnTo>
                    <a:pt x="230981" y="3619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4">
              <a:extLst>
                <a:ext uri="{FF2B5EF4-FFF2-40B4-BE49-F238E27FC236}">
                  <a16:creationId xmlns:a16="http://schemas.microsoft.com/office/drawing/2014/main" id="{C93963F7-065F-4862-B323-096824346DFC}"/>
                </a:ext>
              </a:extLst>
            </p:cNvPr>
            <p:cNvSpPr/>
            <p:nvPr/>
          </p:nvSpPr>
          <p:spPr>
            <a:xfrm>
              <a:off x="3781425" y="3910013"/>
              <a:ext cx="736600" cy="681037"/>
            </a:xfrm>
            <a:custGeom>
              <a:avLst/>
              <a:gdLst>
                <a:gd name="connsiteX0" fmla="*/ 397669 w 735806"/>
                <a:gd name="connsiteY0" fmla="*/ 392906 h 681037"/>
                <a:gd name="connsiteX1" fmla="*/ 319088 w 735806"/>
                <a:gd name="connsiteY1" fmla="*/ 309562 h 681037"/>
                <a:gd name="connsiteX2" fmla="*/ 259556 w 735806"/>
                <a:gd name="connsiteY2" fmla="*/ 250031 h 681037"/>
                <a:gd name="connsiteX3" fmla="*/ 183356 w 735806"/>
                <a:gd name="connsiteY3" fmla="*/ 180975 h 681037"/>
                <a:gd name="connsiteX4" fmla="*/ 121444 w 735806"/>
                <a:gd name="connsiteY4" fmla="*/ 130968 h 681037"/>
                <a:gd name="connsiteX5" fmla="*/ 64294 w 735806"/>
                <a:gd name="connsiteY5" fmla="*/ 90487 h 681037"/>
                <a:gd name="connsiteX6" fmla="*/ 0 w 735806"/>
                <a:gd name="connsiteY6" fmla="*/ 47625 h 681037"/>
                <a:gd name="connsiteX7" fmla="*/ 0 w 735806"/>
                <a:gd name="connsiteY7" fmla="*/ 0 h 681037"/>
                <a:gd name="connsiteX8" fmla="*/ 88106 w 735806"/>
                <a:gd name="connsiteY8" fmla="*/ 19050 h 681037"/>
                <a:gd name="connsiteX9" fmla="*/ 197644 w 735806"/>
                <a:gd name="connsiteY9" fmla="*/ 50006 h 681037"/>
                <a:gd name="connsiteX10" fmla="*/ 302419 w 735806"/>
                <a:gd name="connsiteY10" fmla="*/ 100012 h 681037"/>
                <a:gd name="connsiteX11" fmla="*/ 402431 w 735806"/>
                <a:gd name="connsiteY11" fmla="*/ 145256 h 681037"/>
                <a:gd name="connsiteX12" fmla="*/ 497681 w 735806"/>
                <a:gd name="connsiteY12" fmla="*/ 192881 h 681037"/>
                <a:gd name="connsiteX13" fmla="*/ 583406 w 735806"/>
                <a:gd name="connsiteY13" fmla="*/ 245268 h 681037"/>
                <a:gd name="connsiteX14" fmla="*/ 626269 w 735806"/>
                <a:gd name="connsiteY14" fmla="*/ 276225 h 681037"/>
                <a:gd name="connsiteX15" fmla="*/ 650081 w 735806"/>
                <a:gd name="connsiteY15" fmla="*/ 295275 h 681037"/>
                <a:gd name="connsiteX16" fmla="*/ 664369 w 735806"/>
                <a:gd name="connsiteY16" fmla="*/ 314325 h 681037"/>
                <a:gd name="connsiteX17" fmla="*/ 678656 w 735806"/>
                <a:gd name="connsiteY17" fmla="*/ 333375 h 681037"/>
                <a:gd name="connsiteX18" fmla="*/ 697706 w 735806"/>
                <a:gd name="connsiteY18" fmla="*/ 369093 h 681037"/>
                <a:gd name="connsiteX19" fmla="*/ 711994 w 735806"/>
                <a:gd name="connsiteY19" fmla="*/ 411956 h 681037"/>
                <a:gd name="connsiteX20" fmla="*/ 723900 w 735806"/>
                <a:gd name="connsiteY20" fmla="*/ 450056 h 681037"/>
                <a:gd name="connsiteX21" fmla="*/ 731044 w 735806"/>
                <a:gd name="connsiteY21" fmla="*/ 516731 h 681037"/>
                <a:gd name="connsiteX22" fmla="*/ 735806 w 735806"/>
                <a:gd name="connsiteY22" fmla="*/ 592931 h 681037"/>
                <a:gd name="connsiteX23" fmla="*/ 735806 w 735806"/>
                <a:gd name="connsiteY23" fmla="*/ 631031 h 681037"/>
                <a:gd name="connsiteX24" fmla="*/ 728663 w 735806"/>
                <a:gd name="connsiteY24" fmla="*/ 659606 h 681037"/>
                <a:gd name="connsiteX25" fmla="*/ 719138 w 735806"/>
                <a:gd name="connsiteY25" fmla="*/ 671512 h 681037"/>
                <a:gd name="connsiteX26" fmla="*/ 700088 w 735806"/>
                <a:gd name="connsiteY26" fmla="*/ 681037 h 681037"/>
                <a:gd name="connsiteX27" fmla="*/ 678656 w 735806"/>
                <a:gd name="connsiteY27" fmla="*/ 681037 h 681037"/>
                <a:gd name="connsiteX28" fmla="*/ 654844 w 735806"/>
                <a:gd name="connsiteY28" fmla="*/ 666750 h 681037"/>
                <a:gd name="connsiteX29" fmla="*/ 600075 w 735806"/>
                <a:gd name="connsiteY29" fmla="*/ 619125 h 681037"/>
                <a:gd name="connsiteX30" fmla="*/ 550069 w 735806"/>
                <a:gd name="connsiteY30" fmla="*/ 569118 h 681037"/>
                <a:gd name="connsiteX31" fmla="*/ 497681 w 735806"/>
                <a:gd name="connsiteY31" fmla="*/ 509587 h 681037"/>
                <a:gd name="connsiteX32" fmla="*/ 397669 w 735806"/>
                <a:gd name="connsiteY32" fmla="*/ 392906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35806" h="681037">
                  <a:moveTo>
                    <a:pt x="397669" y="392906"/>
                  </a:moveTo>
                  <a:lnTo>
                    <a:pt x="319088" y="309562"/>
                  </a:lnTo>
                  <a:lnTo>
                    <a:pt x="259556" y="250031"/>
                  </a:lnTo>
                  <a:lnTo>
                    <a:pt x="183356" y="180975"/>
                  </a:lnTo>
                  <a:lnTo>
                    <a:pt x="121444" y="130968"/>
                  </a:lnTo>
                  <a:lnTo>
                    <a:pt x="64294" y="90487"/>
                  </a:lnTo>
                  <a:lnTo>
                    <a:pt x="0" y="47625"/>
                  </a:lnTo>
                  <a:lnTo>
                    <a:pt x="0" y="0"/>
                  </a:lnTo>
                  <a:lnTo>
                    <a:pt x="88106" y="19050"/>
                  </a:lnTo>
                  <a:lnTo>
                    <a:pt x="197644" y="50006"/>
                  </a:lnTo>
                  <a:lnTo>
                    <a:pt x="302419" y="100012"/>
                  </a:lnTo>
                  <a:lnTo>
                    <a:pt x="402431" y="145256"/>
                  </a:lnTo>
                  <a:lnTo>
                    <a:pt x="497681" y="192881"/>
                  </a:lnTo>
                  <a:lnTo>
                    <a:pt x="583406" y="245268"/>
                  </a:lnTo>
                  <a:lnTo>
                    <a:pt x="626269" y="276225"/>
                  </a:lnTo>
                  <a:lnTo>
                    <a:pt x="650081" y="295275"/>
                  </a:lnTo>
                  <a:lnTo>
                    <a:pt x="664369" y="314325"/>
                  </a:lnTo>
                  <a:lnTo>
                    <a:pt x="678656" y="333375"/>
                  </a:lnTo>
                  <a:lnTo>
                    <a:pt x="697706" y="369093"/>
                  </a:lnTo>
                  <a:lnTo>
                    <a:pt x="711994" y="411956"/>
                  </a:lnTo>
                  <a:lnTo>
                    <a:pt x="723900" y="450056"/>
                  </a:lnTo>
                  <a:lnTo>
                    <a:pt x="731044" y="516731"/>
                  </a:lnTo>
                  <a:lnTo>
                    <a:pt x="735806" y="592931"/>
                  </a:lnTo>
                  <a:lnTo>
                    <a:pt x="735806" y="631031"/>
                  </a:lnTo>
                  <a:lnTo>
                    <a:pt x="728663" y="659606"/>
                  </a:lnTo>
                  <a:lnTo>
                    <a:pt x="719138" y="671512"/>
                  </a:lnTo>
                  <a:lnTo>
                    <a:pt x="700088" y="681037"/>
                  </a:lnTo>
                  <a:lnTo>
                    <a:pt x="678656" y="681037"/>
                  </a:lnTo>
                  <a:lnTo>
                    <a:pt x="654844" y="666750"/>
                  </a:lnTo>
                  <a:lnTo>
                    <a:pt x="600075" y="619125"/>
                  </a:lnTo>
                  <a:lnTo>
                    <a:pt x="550069" y="569118"/>
                  </a:lnTo>
                  <a:lnTo>
                    <a:pt x="497681" y="509587"/>
                  </a:lnTo>
                  <a:lnTo>
                    <a:pt x="397669" y="39290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95">
              <a:extLst>
                <a:ext uri="{FF2B5EF4-FFF2-40B4-BE49-F238E27FC236}">
                  <a16:creationId xmlns:a16="http://schemas.microsoft.com/office/drawing/2014/main" id="{12248594-BFFA-4CE1-8755-AE30B1C47D7B}"/>
                </a:ext>
              </a:extLst>
            </p:cNvPr>
            <p:cNvSpPr/>
            <p:nvPr/>
          </p:nvSpPr>
          <p:spPr>
            <a:xfrm>
              <a:off x="4548188" y="2290763"/>
              <a:ext cx="2560637" cy="577850"/>
            </a:xfrm>
            <a:custGeom>
              <a:avLst/>
              <a:gdLst>
                <a:gd name="connsiteX0" fmla="*/ 1119187 w 2559843"/>
                <a:gd name="connsiteY0" fmla="*/ 250031 h 578643"/>
                <a:gd name="connsiteX1" fmla="*/ 716756 w 2559843"/>
                <a:gd name="connsiteY1" fmla="*/ 300037 h 578643"/>
                <a:gd name="connsiteX2" fmla="*/ 464343 w 2559843"/>
                <a:gd name="connsiteY2" fmla="*/ 330993 h 578643"/>
                <a:gd name="connsiteX3" fmla="*/ 435768 w 2559843"/>
                <a:gd name="connsiteY3" fmla="*/ 335756 h 578643"/>
                <a:gd name="connsiteX4" fmla="*/ 402431 w 2559843"/>
                <a:gd name="connsiteY4" fmla="*/ 340518 h 578643"/>
                <a:gd name="connsiteX5" fmla="*/ 371475 w 2559843"/>
                <a:gd name="connsiteY5" fmla="*/ 340518 h 578643"/>
                <a:gd name="connsiteX6" fmla="*/ 338137 w 2559843"/>
                <a:gd name="connsiteY6" fmla="*/ 335756 h 578643"/>
                <a:gd name="connsiteX7" fmla="*/ 297656 w 2559843"/>
                <a:gd name="connsiteY7" fmla="*/ 328612 h 578643"/>
                <a:gd name="connsiteX8" fmla="*/ 238125 w 2559843"/>
                <a:gd name="connsiteY8" fmla="*/ 307181 h 578643"/>
                <a:gd name="connsiteX9" fmla="*/ 195262 w 2559843"/>
                <a:gd name="connsiteY9" fmla="*/ 288131 h 578643"/>
                <a:gd name="connsiteX10" fmla="*/ 145256 w 2559843"/>
                <a:gd name="connsiteY10" fmla="*/ 259556 h 578643"/>
                <a:gd name="connsiteX11" fmla="*/ 92868 w 2559843"/>
                <a:gd name="connsiteY11" fmla="*/ 221456 h 578643"/>
                <a:gd name="connsiteX12" fmla="*/ 73818 w 2559843"/>
                <a:gd name="connsiteY12" fmla="*/ 204787 h 578643"/>
                <a:gd name="connsiteX13" fmla="*/ 42862 w 2559843"/>
                <a:gd name="connsiteY13" fmla="*/ 188118 h 578643"/>
                <a:gd name="connsiteX14" fmla="*/ 19050 w 2559843"/>
                <a:gd name="connsiteY14" fmla="*/ 183356 h 578643"/>
                <a:gd name="connsiteX15" fmla="*/ 2381 w 2559843"/>
                <a:gd name="connsiteY15" fmla="*/ 185737 h 578643"/>
                <a:gd name="connsiteX16" fmla="*/ 0 w 2559843"/>
                <a:gd name="connsiteY16" fmla="*/ 195262 h 578643"/>
                <a:gd name="connsiteX17" fmla="*/ 4762 w 2559843"/>
                <a:gd name="connsiteY17" fmla="*/ 216693 h 578643"/>
                <a:gd name="connsiteX18" fmla="*/ 23812 w 2559843"/>
                <a:gd name="connsiteY18" fmla="*/ 259556 h 578643"/>
                <a:gd name="connsiteX19" fmla="*/ 66675 w 2559843"/>
                <a:gd name="connsiteY19" fmla="*/ 323850 h 578643"/>
                <a:gd name="connsiteX20" fmla="*/ 114300 w 2559843"/>
                <a:gd name="connsiteY20" fmla="*/ 383381 h 578643"/>
                <a:gd name="connsiteX21" fmla="*/ 166687 w 2559843"/>
                <a:gd name="connsiteY21" fmla="*/ 440531 h 578643"/>
                <a:gd name="connsiteX22" fmla="*/ 204787 w 2559843"/>
                <a:gd name="connsiteY22" fmla="*/ 476250 h 578643"/>
                <a:gd name="connsiteX23" fmla="*/ 257175 w 2559843"/>
                <a:gd name="connsiteY23" fmla="*/ 514350 h 578643"/>
                <a:gd name="connsiteX24" fmla="*/ 302418 w 2559843"/>
                <a:gd name="connsiteY24" fmla="*/ 540543 h 578643"/>
                <a:gd name="connsiteX25" fmla="*/ 350043 w 2559843"/>
                <a:gd name="connsiteY25" fmla="*/ 559593 h 578643"/>
                <a:gd name="connsiteX26" fmla="*/ 395287 w 2559843"/>
                <a:gd name="connsiteY26" fmla="*/ 571500 h 578643"/>
                <a:gd name="connsiteX27" fmla="*/ 454818 w 2559843"/>
                <a:gd name="connsiteY27" fmla="*/ 578643 h 578643"/>
                <a:gd name="connsiteX28" fmla="*/ 550068 w 2559843"/>
                <a:gd name="connsiteY28" fmla="*/ 552450 h 578643"/>
                <a:gd name="connsiteX29" fmla="*/ 688181 w 2559843"/>
                <a:gd name="connsiteY29" fmla="*/ 514350 h 578643"/>
                <a:gd name="connsiteX30" fmla="*/ 785812 w 2559843"/>
                <a:gd name="connsiteY30" fmla="*/ 495300 h 578643"/>
                <a:gd name="connsiteX31" fmla="*/ 1014412 w 2559843"/>
                <a:gd name="connsiteY31" fmla="*/ 450056 h 578643"/>
                <a:gd name="connsiteX32" fmla="*/ 1202531 w 2559843"/>
                <a:gd name="connsiteY32" fmla="*/ 414337 h 578643"/>
                <a:gd name="connsiteX33" fmla="*/ 1426368 w 2559843"/>
                <a:gd name="connsiteY33" fmla="*/ 376237 h 578643"/>
                <a:gd name="connsiteX34" fmla="*/ 1640681 w 2559843"/>
                <a:gd name="connsiteY34" fmla="*/ 354806 h 578643"/>
                <a:gd name="connsiteX35" fmla="*/ 1900237 w 2559843"/>
                <a:gd name="connsiteY35" fmla="*/ 330993 h 578643"/>
                <a:gd name="connsiteX36" fmla="*/ 2162175 w 2559843"/>
                <a:gd name="connsiteY36" fmla="*/ 304800 h 578643"/>
                <a:gd name="connsiteX37" fmla="*/ 2312193 w 2559843"/>
                <a:gd name="connsiteY37" fmla="*/ 290512 h 578643"/>
                <a:gd name="connsiteX38" fmla="*/ 2362200 w 2559843"/>
                <a:gd name="connsiteY38" fmla="*/ 285750 h 578643"/>
                <a:gd name="connsiteX39" fmla="*/ 2419350 w 2559843"/>
                <a:gd name="connsiteY39" fmla="*/ 276225 h 578643"/>
                <a:gd name="connsiteX40" fmla="*/ 2464593 w 2559843"/>
                <a:gd name="connsiteY40" fmla="*/ 266700 h 578643"/>
                <a:gd name="connsiteX41" fmla="*/ 2497931 w 2559843"/>
                <a:gd name="connsiteY41" fmla="*/ 254793 h 578643"/>
                <a:gd name="connsiteX42" fmla="*/ 2528887 w 2559843"/>
                <a:gd name="connsiteY42" fmla="*/ 238125 h 578643"/>
                <a:gd name="connsiteX43" fmla="*/ 2547937 w 2559843"/>
                <a:gd name="connsiteY43" fmla="*/ 223837 h 578643"/>
                <a:gd name="connsiteX44" fmla="*/ 2557462 w 2559843"/>
                <a:gd name="connsiteY44" fmla="*/ 204787 h 578643"/>
                <a:gd name="connsiteX45" fmla="*/ 2559843 w 2559843"/>
                <a:gd name="connsiteY45" fmla="*/ 192881 h 578643"/>
                <a:gd name="connsiteX46" fmla="*/ 2557462 w 2559843"/>
                <a:gd name="connsiteY46" fmla="*/ 173831 h 578643"/>
                <a:gd name="connsiteX47" fmla="*/ 2547937 w 2559843"/>
                <a:gd name="connsiteY47" fmla="*/ 150018 h 578643"/>
                <a:gd name="connsiteX48" fmla="*/ 2526506 w 2559843"/>
                <a:gd name="connsiteY48" fmla="*/ 121443 h 578643"/>
                <a:gd name="connsiteX49" fmla="*/ 2507456 w 2559843"/>
                <a:gd name="connsiteY49" fmla="*/ 100012 h 578643"/>
                <a:gd name="connsiteX50" fmla="*/ 2490787 w 2559843"/>
                <a:gd name="connsiteY50" fmla="*/ 85725 h 578643"/>
                <a:gd name="connsiteX51" fmla="*/ 2436018 w 2559843"/>
                <a:gd name="connsiteY51" fmla="*/ 64293 h 578643"/>
                <a:gd name="connsiteX52" fmla="*/ 2364581 w 2559843"/>
                <a:gd name="connsiteY52" fmla="*/ 40481 h 578643"/>
                <a:gd name="connsiteX53" fmla="*/ 2259806 w 2559843"/>
                <a:gd name="connsiteY53" fmla="*/ 14287 h 578643"/>
                <a:gd name="connsiteX54" fmla="*/ 2150268 w 2559843"/>
                <a:gd name="connsiteY54" fmla="*/ 0 h 578643"/>
                <a:gd name="connsiteX55" fmla="*/ 2135981 w 2559843"/>
                <a:gd name="connsiteY55" fmla="*/ 0 h 578643"/>
                <a:gd name="connsiteX56" fmla="*/ 2119312 w 2559843"/>
                <a:gd name="connsiteY56" fmla="*/ 9525 h 578643"/>
                <a:gd name="connsiteX57" fmla="*/ 2083593 w 2559843"/>
                <a:gd name="connsiteY57" fmla="*/ 40481 h 578643"/>
                <a:gd name="connsiteX58" fmla="*/ 2009775 w 2559843"/>
                <a:gd name="connsiteY58" fmla="*/ 83343 h 578643"/>
                <a:gd name="connsiteX59" fmla="*/ 1976437 w 2559843"/>
                <a:gd name="connsiteY59" fmla="*/ 88106 h 578643"/>
                <a:gd name="connsiteX60" fmla="*/ 1919287 w 2559843"/>
                <a:gd name="connsiteY60" fmla="*/ 100012 h 578643"/>
                <a:gd name="connsiteX61" fmla="*/ 1819275 w 2559843"/>
                <a:gd name="connsiteY61" fmla="*/ 133350 h 578643"/>
                <a:gd name="connsiteX62" fmla="*/ 1688306 w 2559843"/>
                <a:gd name="connsiteY62" fmla="*/ 150018 h 578643"/>
                <a:gd name="connsiteX63" fmla="*/ 1559718 w 2559843"/>
                <a:gd name="connsiteY63" fmla="*/ 171450 h 578643"/>
                <a:gd name="connsiteX64" fmla="*/ 1409700 w 2559843"/>
                <a:gd name="connsiteY64" fmla="*/ 200025 h 578643"/>
                <a:gd name="connsiteX65" fmla="*/ 1183481 w 2559843"/>
                <a:gd name="connsiteY65" fmla="*/ 242887 h 578643"/>
                <a:gd name="connsiteX66" fmla="*/ 1119187 w 2559843"/>
                <a:gd name="connsiteY66" fmla="*/ 250031 h 578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559843" h="578643">
                  <a:moveTo>
                    <a:pt x="1119187" y="250031"/>
                  </a:moveTo>
                  <a:lnTo>
                    <a:pt x="716756" y="300037"/>
                  </a:lnTo>
                  <a:lnTo>
                    <a:pt x="464343" y="330993"/>
                  </a:lnTo>
                  <a:lnTo>
                    <a:pt x="435768" y="335756"/>
                  </a:lnTo>
                  <a:lnTo>
                    <a:pt x="402431" y="340518"/>
                  </a:lnTo>
                  <a:lnTo>
                    <a:pt x="371475" y="340518"/>
                  </a:lnTo>
                  <a:lnTo>
                    <a:pt x="338137" y="335756"/>
                  </a:lnTo>
                  <a:lnTo>
                    <a:pt x="297656" y="328612"/>
                  </a:lnTo>
                  <a:lnTo>
                    <a:pt x="238125" y="307181"/>
                  </a:lnTo>
                  <a:lnTo>
                    <a:pt x="195262" y="288131"/>
                  </a:lnTo>
                  <a:lnTo>
                    <a:pt x="145256" y="259556"/>
                  </a:lnTo>
                  <a:lnTo>
                    <a:pt x="92868" y="221456"/>
                  </a:lnTo>
                  <a:lnTo>
                    <a:pt x="73818" y="204787"/>
                  </a:lnTo>
                  <a:lnTo>
                    <a:pt x="42862" y="188118"/>
                  </a:lnTo>
                  <a:lnTo>
                    <a:pt x="19050" y="183356"/>
                  </a:lnTo>
                  <a:lnTo>
                    <a:pt x="2381" y="185737"/>
                  </a:lnTo>
                  <a:lnTo>
                    <a:pt x="0" y="195262"/>
                  </a:lnTo>
                  <a:lnTo>
                    <a:pt x="4762" y="216693"/>
                  </a:lnTo>
                  <a:lnTo>
                    <a:pt x="23812" y="259556"/>
                  </a:lnTo>
                  <a:lnTo>
                    <a:pt x="66675" y="323850"/>
                  </a:lnTo>
                  <a:lnTo>
                    <a:pt x="114300" y="383381"/>
                  </a:lnTo>
                  <a:lnTo>
                    <a:pt x="166687" y="440531"/>
                  </a:lnTo>
                  <a:lnTo>
                    <a:pt x="204787" y="476250"/>
                  </a:lnTo>
                  <a:lnTo>
                    <a:pt x="257175" y="514350"/>
                  </a:lnTo>
                  <a:lnTo>
                    <a:pt x="302418" y="540543"/>
                  </a:lnTo>
                  <a:lnTo>
                    <a:pt x="350043" y="559593"/>
                  </a:lnTo>
                  <a:lnTo>
                    <a:pt x="395287" y="571500"/>
                  </a:lnTo>
                  <a:lnTo>
                    <a:pt x="454818" y="578643"/>
                  </a:lnTo>
                  <a:lnTo>
                    <a:pt x="550068" y="552450"/>
                  </a:lnTo>
                  <a:lnTo>
                    <a:pt x="688181" y="514350"/>
                  </a:lnTo>
                  <a:lnTo>
                    <a:pt x="785812" y="495300"/>
                  </a:lnTo>
                  <a:lnTo>
                    <a:pt x="1014412" y="450056"/>
                  </a:lnTo>
                  <a:lnTo>
                    <a:pt x="1202531" y="414337"/>
                  </a:lnTo>
                  <a:lnTo>
                    <a:pt x="1426368" y="376237"/>
                  </a:lnTo>
                  <a:lnTo>
                    <a:pt x="1640681" y="354806"/>
                  </a:lnTo>
                  <a:lnTo>
                    <a:pt x="1900237" y="330993"/>
                  </a:lnTo>
                  <a:lnTo>
                    <a:pt x="2162175" y="304800"/>
                  </a:lnTo>
                  <a:lnTo>
                    <a:pt x="2312193" y="290512"/>
                  </a:lnTo>
                  <a:lnTo>
                    <a:pt x="2362200" y="285750"/>
                  </a:lnTo>
                  <a:lnTo>
                    <a:pt x="2419350" y="276225"/>
                  </a:lnTo>
                  <a:lnTo>
                    <a:pt x="2464593" y="266700"/>
                  </a:lnTo>
                  <a:lnTo>
                    <a:pt x="2497931" y="254793"/>
                  </a:lnTo>
                  <a:lnTo>
                    <a:pt x="2528887" y="238125"/>
                  </a:lnTo>
                  <a:lnTo>
                    <a:pt x="2547937" y="223837"/>
                  </a:lnTo>
                  <a:lnTo>
                    <a:pt x="2557462" y="204787"/>
                  </a:lnTo>
                  <a:lnTo>
                    <a:pt x="2559843" y="192881"/>
                  </a:lnTo>
                  <a:lnTo>
                    <a:pt x="2557462" y="173831"/>
                  </a:lnTo>
                  <a:lnTo>
                    <a:pt x="2547937" y="150018"/>
                  </a:lnTo>
                  <a:lnTo>
                    <a:pt x="2526506" y="121443"/>
                  </a:lnTo>
                  <a:lnTo>
                    <a:pt x="2507456" y="100012"/>
                  </a:lnTo>
                  <a:lnTo>
                    <a:pt x="2490787" y="85725"/>
                  </a:lnTo>
                  <a:lnTo>
                    <a:pt x="2436018" y="64293"/>
                  </a:lnTo>
                  <a:lnTo>
                    <a:pt x="2364581" y="40481"/>
                  </a:lnTo>
                  <a:lnTo>
                    <a:pt x="2259806" y="14287"/>
                  </a:lnTo>
                  <a:lnTo>
                    <a:pt x="2150268" y="0"/>
                  </a:lnTo>
                  <a:lnTo>
                    <a:pt x="2135981" y="0"/>
                  </a:lnTo>
                  <a:lnTo>
                    <a:pt x="2119312" y="9525"/>
                  </a:lnTo>
                  <a:lnTo>
                    <a:pt x="2083593" y="40481"/>
                  </a:lnTo>
                  <a:lnTo>
                    <a:pt x="2009775" y="83343"/>
                  </a:lnTo>
                  <a:lnTo>
                    <a:pt x="1976437" y="88106"/>
                  </a:lnTo>
                  <a:lnTo>
                    <a:pt x="1919287" y="100012"/>
                  </a:lnTo>
                  <a:lnTo>
                    <a:pt x="1819275" y="133350"/>
                  </a:lnTo>
                  <a:lnTo>
                    <a:pt x="1688306" y="150018"/>
                  </a:lnTo>
                  <a:lnTo>
                    <a:pt x="1559718" y="171450"/>
                  </a:lnTo>
                  <a:lnTo>
                    <a:pt x="1409700" y="200025"/>
                  </a:lnTo>
                  <a:lnTo>
                    <a:pt x="1183481" y="242887"/>
                  </a:lnTo>
                  <a:lnTo>
                    <a:pt x="1119187" y="2500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01">
              <a:extLst>
                <a:ext uri="{FF2B5EF4-FFF2-40B4-BE49-F238E27FC236}">
                  <a16:creationId xmlns:a16="http://schemas.microsoft.com/office/drawing/2014/main" id="{260D69B0-42B4-4567-95A2-CE10499A7630}"/>
                </a:ext>
              </a:extLst>
            </p:cNvPr>
            <p:cNvSpPr/>
            <p:nvPr/>
          </p:nvSpPr>
          <p:spPr>
            <a:xfrm rot="16200000">
              <a:off x="3448844" y="4404519"/>
              <a:ext cx="2754313" cy="371475"/>
            </a:xfrm>
            <a:custGeom>
              <a:avLst/>
              <a:gdLst>
                <a:gd name="connsiteX0" fmla="*/ 1907381 w 2755106"/>
                <a:gd name="connsiteY0" fmla="*/ 123825 h 371475"/>
                <a:gd name="connsiteX1" fmla="*/ 1478756 w 2755106"/>
                <a:gd name="connsiteY1" fmla="*/ 123825 h 371475"/>
                <a:gd name="connsiteX2" fmla="*/ 1166813 w 2755106"/>
                <a:gd name="connsiteY2" fmla="*/ 123825 h 371475"/>
                <a:gd name="connsiteX3" fmla="*/ 973931 w 2755106"/>
                <a:gd name="connsiteY3" fmla="*/ 123825 h 371475"/>
                <a:gd name="connsiteX4" fmla="*/ 878681 w 2755106"/>
                <a:gd name="connsiteY4" fmla="*/ 116682 h 371475"/>
                <a:gd name="connsiteX5" fmla="*/ 719138 w 2755106"/>
                <a:gd name="connsiteY5" fmla="*/ 102394 h 371475"/>
                <a:gd name="connsiteX6" fmla="*/ 569119 w 2755106"/>
                <a:gd name="connsiteY6" fmla="*/ 80963 h 371475"/>
                <a:gd name="connsiteX7" fmla="*/ 452438 w 2755106"/>
                <a:gd name="connsiteY7" fmla="*/ 59532 h 371475"/>
                <a:gd name="connsiteX8" fmla="*/ 431006 w 2755106"/>
                <a:gd name="connsiteY8" fmla="*/ 59532 h 371475"/>
                <a:gd name="connsiteX9" fmla="*/ 354806 w 2755106"/>
                <a:gd name="connsiteY9" fmla="*/ 71438 h 371475"/>
                <a:gd name="connsiteX10" fmla="*/ 169069 w 2755106"/>
                <a:gd name="connsiteY10" fmla="*/ 119063 h 371475"/>
                <a:gd name="connsiteX11" fmla="*/ 78581 w 2755106"/>
                <a:gd name="connsiteY11" fmla="*/ 150019 h 371475"/>
                <a:gd name="connsiteX12" fmla="*/ 50006 w 2755106"/>
                <a:gd name="connsiteY12" fmla="*/ 176213 h 371475"/>
                <a:gd name="connsiteX13" fmla="*/ 23813 w 2755106"/>
                <a:gd name="connsiteY13" fmla="*/ 202407 h 371475"/>
                <a:gd name="connsiteX14" fmla="*/ 4763 w 2755106"/>
                <a:gd name="connsiteY14" fmla="*/ 228600 h 371475"/>
                <a:gd name="connsiteX15" fmla="*/ 0 w 2755106"/>
                <a:gd name="connsiteY15" fmla="*/ 252413 h 371475"/>
                <a:gd name="connsiteX16" fmla="*/ 7144 w 2755106"/>
                <a:gd name="connsiteY16" fmla="*/ 273844 h 371475"/>
                <a:gd name="connsiteX17" fmla="*/ 26194 w 2755106"/>
                <a:gd name="connsiteY17" fmla="*/ 292894 h 371475"/>
                <a:gd name="connsiteX18" fmla="*/ 45244 w 2755106"/>
                <a:gd name="connsiteY18" fmla="*/ 304800 h 371475"/>
                <a:gd name="connsiteX19" fmla="*/ 92869 w 2755106"/>
                <a:gd name="connsiteY19" fmla="*/ 321469 h 371475"/>
                <a:gd name="connsiteX20" fmla="*/ 145256 w 2755106"/>
                <a:gd name="connsiteY20" fmla="*/ 326232 h 371475"/>
                <a:gd name="connsiteX21" fmla="*/ 428625 w 2755106"/>
                <a:gd name="connsiteY21" fmla="*/ 333375 h 371475"/>
                <a:gd name="connsiteX22" fmla="*/ 859631 w 2755106"/>
                <a:gd name="connsiteY22" fmla="*/ 342900 h 371475"/>
                <a:gd name="connsiteX23" fmla="*/ 1050131 w 2755106"/>
                <a:gd name="connsiteY23" fmla="*/ 347663 h 371475"/>
                <a:gd name="connsiteX24" fmla="*/ 1166813 w 2755106"/>
                <a:gd name="connsiteY24" fmla="*/ 345282 h 371475"/>
                <a:gd name="connsiteX25" fmla="*/ 1464469 w 2755106"/>
                <a:gd name="connsiteY25" fmla="*/ 357188 h 371475"/>
                <a:gd name="connsiteX26" fmla="*/ 1797844 w 2755106"/>
                <a:gd name="connsiteY26" fmla="*/ 371475 h 371475"/>
                <a:gd name="connsiteX27" fmla="*/ 2483644 w 2755106"/>
                <a:gd name="connsiteY27" fmla="*/ 369094 h 371475"/>
                <a:gd name="connsiteX28" fmla="*/ 2633663 w 2755106"/>
                <a:gd name="connsiteY28" fmla="*/ 361950 h 371475"/>
                <a:gd name="connsiteX29" fmla="*/ 2662238 w 2755106"/>
                <a:gd name="connsiteY29" fmla="*/ 300038 h 371475"/>
                <a:gd name="connsiteX30" fmla="*/ 2700338 w 2755106"/>
                <a:gd name="connsiteY30" fmla="*/ 204788 h 371475"/>
                <a:gd name="connsiteX31" fmla="*/ 2738438 w 2755106"/>
                <a:gd name="connsiteY31" fmla="*/ 95250 h 371475"/>
                <a:gd name="connsiteX32" fmla="*/ 2755106 w 2755106"/>
                <a:gd name="connsiteY32" fmla="*/ 33338 h 371475"/>
                <a:gd name="connsiteX33" fmla="*/ 2755106 w 2755106"/>
                <a:gd name="connsiteY33" fmla="*/ 7144 h 371475"/>
                <a:gd name="connsiteX34" fmla="*/ 2752725 w 2755106"/>
                <a:gd name="connsiteY34" fmla="*/ 2382 h 371475"/>
                <a:gd name="connsiteX35" fmla="*/ 2728913 w 2755106"/>
                <a:gd name="connsiteY35" fmla="*/ 0 h 371475"/>
                <a:gd name="connsiteX36" fmla="*/ 2707481 w 2755106"/>
                <a:gd name="connsiteY36" fmla="*/ 4763 h 371475"/>
                <a:gd name="connsiteX37" fmla="*/ 2690813 w 2755106"/>
                <a:gd name="connsiteY37" fmla="*/ 21432 h 371475"/>
                <a:gd name="connsiteX38" fmla="*/ 2676525 w 2755106"/>
                <a:gd name="connsiteY38" fmla="*/ 42863 h 371475"/>
                <a:gd name="connsiteX39" fmla="*/ 2647950 w 2755106"/>
                <a:gd name="connsiteY39" fmla="*/ 73819 h 371475"/>
                <a:gd name="connsiteX40" fmla="*/ 2609850 w 2755106"/>
                <a:gd name="connsiteY40" fmla="*/ 100013 h 371475"/>
                <a:gd name="connsiteX41" fmla="*/ 2559844 w 2755106"/>
                <a:gd name="connsiteY41" fmla="*/ 119063 h 371475"/>
                <a:gd name="connsiteX42" fmla="*/ 2502694 w 2755106"/>
                <a:gd name="connsiteY42" fmla="*/ 126207 h 371475"/>
                <a:gd name="connsiteX43" fmla="*/ 2362200 w 2755106"/>
                <a:gd name="connsiteY43" fmla="*/ 126207 h 371475"/>
                <a:gd name="connsiteX44" fmla="*/ 1907381 w 2755106"/>
                <a:gd name="connsiteY44" fmla="*/ 123825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755106" h="371475">
                  <a:moveTo>
                    <a:pt x="1907381" y="123825"/>
                  </a:moveTo>
                  <a:lnTo>
                    <a:pt x="1478756" y="123825"/>
                  </a:lnTo>
                  <a:lnTo>
                    <a:pt x="1166813" y="123825"/>
                  </a:lnTo>
                  <a:lnTo>
                    <a:pt x="973931" y="123825"/>
                  </a:lnTo>
                  <a:lnTo>
                    <a:pt x="878681" y="116682"/>
                  </a:lnTo>
                  <a:lnTo>
                    <a:pt x="719138" y="102394"/>
                  </a:lnTo>
                  <a:lnTo>
                    <a:pt x="569119" y="80963"/>
                  </a:lnTo>
                  <a:lnTo>
                    <a:pt x="452438" y="59532"/>
                  </a:lnTo>
                  <a:lnTo>
                    <a:pt x="431006" y="59532"/>
                  </a:lnTo>
                  <a:lnTo>
                    <a:pt x="354806" y="71438"/>
                  </a:lnTo>
                  <a:lnTo>
                    <a:pt x="169069" y="119063"/>
                  </a:lnTo>
                  <a:lnTo>
                    <a:pt x="78581" y="150019"/>
                  </a:lnTo>
                  <a:lnTo>
                    <a:pt x="50006" y="176213"/>
                  </a:lnTo>
                  <a:lnTo>
                    <a:pt x="23813" y="202407"/>
                  </a:lnTo>
                  <a:lnTo>
                    <a:pt x="4763" y="228600"/>
                  </a:lnTo>
                  <a:lnTo>
                    <a:pt x="0" y="252413"/>
                  </a:lnTo>
                  <a:lnTo>
                    <a:pt x="7144" y="273844"/>
                  </a:lnTo>
                  <a:lnTo>
                    <a:pt x="26194" y="292894"/>
                  </a:lnTo>
                  <a:lnTo>
                    <a:pt x="45244" y="304800"/>
                  </a:lnTo>
                  <a:lnTo>
                    <a:pt x="92869" y="321469"/>
                  </a:lnTo>
                  <a:lnTo>
                    <a:pt x="145256" y="326232"/>
                  </a:lnTo>
                  <a:lnTo>
                    <a:pt x="428625" y="333375"/>
                  </a:lnTo>
                  <a:lnTo>
                    <a:pt x="859631" y="342900"/>
                  </a:lnTo>
                  <a:lnTo>
                    <a:pt x="1050131" y="347663"/>
                  </a:lnTo>
                  <a:lnTo>
                    <a:pt x="1166813" y="345282"/>
                  </a:lnTo>
                  <a:lnTo>
                    <a:pt x="1464469" y="357188"/>
                  </a:lnTo>
                  <a:lnTo>
                    <a:pt x="1797844" y="371475"/>
                  </a:lnTo>
                  <a:lnTo>
                    <a:pt x="2483644" y="369094"/>
                  </a:lnTo>
                  <a:lnTo>
                    <a:pt x="2633663" y="361950"/>
                  </a:lnTo>
                  <a:lnTo>
                    <a:pt x="2662238" y="300038"/>
                  </a:lnTo>
                  <a:lnTo>
                    <a:pt x="2700338" y="204788"/>
                  </a:lnTo>
                  <a:lnTo>
                    <a:pt x="2738438" y="95250"/>
                  </a:lnTo>
                  <a:lnTo>
                    <a:pt x="2755106" y="33338"/>
                  </a:lnTo>
                  <a:lnTo>
                    <a:pt x="2755106" y="7144"/>
                  </a:lnTo>
                  <a:lnTo>
                    <a:pt x="2752725" y="2382"/>
                  </a:lnTo>
                  <a:lnTo>
                    <a:pt x="2728913" y="0"/>
                  </a:lnTo>
                  <a:lnTo>
                    <a:pt x="2707481" y="4763"/>
                  </a:lnTo>
                  <a:lnTo>
                    <a:pt x="2690813" y="21432"/>
                  </a:lnTo>
                  <a:lnTo>
                    <a:pt x="2676525" y="42863"/>
                  </a:lnTo>
                  <a:lnTo>
                    <a:pt x="2647950" y="73819"/>
                  </a:lnTo>
                  <a:lnTo>
                    <a:pt x="2609850" y="100013"/>
                  </a:lnTo>
                  <a:lnTo>
                    <a:pt x="2559844" y="119063"/>
                  </a:lnTo>
                  <a:lnTo>
                    <a:pt x="2502694" y="126207"/>
                  </a:lnTo>
                  <a:lnTo>
                    <a:pt x="2362200" y="126207"/>
                  </a:lnTo>
                  <a:lnTo>
                    <a:pt x="1907381" y="1238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02">
              <a:extLst>
                <a:ext uri="{FF2B5EF4-FFF2-40B4-BE49-F238E27FC236}">
                  <a16:creationId xmlns:a16="http://schemas.microsoft.com/office/drawing/2014/main" id="{C8F3BEBA-8D79-4CE0-8AF6-24847FDA4817}"/>
                </a:ext>
              </a:extLst>
            </p:cNvPr>
            <p:cNvSpPr/>
            <p:nvPr/>
          </p:nvSpPr>
          <p:spPr>
            <a:xfrm rot="16200000">
              <a:off x="4452937" y="3568701"/>
              <a:ext cx="3135313" cy="2176462"/>
            </a:xfrm>
            <a:custGeom>
              <a:avLst/>
              <a:gdLst>
                <a:gd name="connsiteX0" fmla="*/ 2754420 w 3135887"/>
                <a:gd name="connsiteY0" fmla="*/ 437565 h 2176608"/>
                <a:gd name="connsiteX1" fmla="*/ 2701126 w 3135887"/>
                <a:gd name="connsiteY1" fmla="*/ 8414 h 2176608"/>
                <a:gd name="connsiteX2" fmla="*/ 2883445 w 3135887"/>
                <a:gd name="connsiteY2" fmla="*/ 0 h 2176608"/>
                <a:gd name="connsiteX3" fmla="*/ 2897470 w 3135887"/>
                <a:gd name="connsiteY3" fmla="*/ 143050 h 2176608"/>
                <a:gd name="connsiteX4" fmla="*/ 2939543 w 3135887"/>
                <a:gd name="connsiteY4" fmla="*/ 493663 h 2176608"/>
                <a:gd name="connsiteX5" fmla="*/ 2984422 w 3135887"/>
                <a:gd name="connsiteY5" fmla="*/ 847082 h 2176608"/>
                <a:gd name="connsiteX6" fmla="*/ 3004056 w 3135887"/>
                <a:gd name="connsiteY6" fmla="*/ 1077084 h 2176608"/>
                <a:gd name="connsiteX7" fmla="*/ 3046130 w 3135887"/>
                <a:gd name="connsiteY7" fmla="*/ 1441722 h 2176608"/>
                <a:gd name="connsiteX8" fmla="*/ 3065764 w 3135887"/>
                <a:gd name="connsiteY8" fmla="*/ 1624041 h 2176608"/>
                <a:gd name="connsiteX9" fmla="*/ 3071374 w 3135887"/>
                <a:gd name="connsiteY9" fmla="*/ 1652090 h 2176608"/>
                <a:gd name="connsiteX10" fmla="*/ 3105033 w 3135887"/>
                <a:gd name="connsiteY10" fmla="*/ 1725018 h 2176608"/>
                <a:gd name="connsiteX11" fmla="*/ 3130277 w 3135887"/>
                <a:gd name="connsiteY11" fmla="*/ 1767092 h 2176608"/>
                <a:gd name="connsiteX12" fmla="*/ 3135887 w 3135887"/>
                <a:gd name="connsiteY12" fmla="*/ 1775506 h 2176608"/>
                <a:gd name="connsiteX13" fmla="*/ 3135887 w 3135887"/>
                <a:gd name="connsiteY13" fmla="*/ 1831605 h 2176608"/>
                <a:gd name="connsiteX14" fmla="*/ 3124667 w 3135887"/>
                <a:gd name="connsiteY14" fmla="*/ 1910142 h 2176608"/>
                <a:gd name="connsiteX15" fmla="*/ 3110643 w 3135887"/>
                <a:gd name="connsiteY15" fmla="*/ 1952216 h 2176608"/>
                <a:gd name="connsiteX16" fmla="*/ 3076984 w 3135887"/>
                <a:gd name="connsiteY16" fmla="*/ 2027948 h 2176608"/>
                <a:gd name="connsiteX17" fmla="*/ 3026496 w 3135887"/>
                <a:gd name="connsiteY17" fmla="*/ 2114900 h 2176608"/>
                <a:gd name="connsiteX18" fmla="*/ 3004056 w 3135887"/>
                <a:gd name="connsiteY18" fmla="*/ 2148559 h 2176608"/>
                <a:gd name="connsiteX19" fmla="*/ 2987227 w 3135887"/>
                <a:gd name="connsiteY19" fmla="*/ 2151364 h 2176608"/>
                <a:gd name="connsiteX20" fmla="*/ 2947958 w 3135887"/>
                <a:gd name="connsiteY20" fmla="*/ 2140144 h 2176608"/>
                <a:gd name="connsiteX21" fmla="*/ 2866616 w 3135887"/>
                <a:gd name="connsiteY21" fmla="*/ 2123315 h 2176608"/>
                <a:gd name="connsiteX22" fmla="*/ 2726370 w 3135887"/>
                <a:gd name="connsiteY22" fmla="*/ 2106486 h 2176608"/>
                <a:gd name="connsiteX23" fmla="*/ 2602955 w 3135887"/>
                <a:gd name="connsiteY23" fmla="*/ 2095266 h 2176608"/>
                <a:gd name="connsiteX24" fmla="*/ 2431855 w 3135887"/>
                <a:gd name="connsiteY24" fmla="*/ 2086851 h 2176608"/>
                <a:gd name="connsiteX25" fmla="*/ 2131730 w 3135887"/>
                <a:gd name="connsiteY25" fmla="*/ 2095266 h 2176608"/>
                <a:gd name="connsiteX26" fmla="*/ 1736238 w 3135887"/>
                <a:gd name="connsiteY26" fmla="*/ 2112095 h 2176608"/>
                <a:gd name="connsiteX27" fmla="*/ 1267818 w 3135887"/>
                <a:gd name="connsiteY27" fmla="*/ 2131730 h 2176608"/>
                <a:gd name="connsiteX28" fmla="*/ 805009 w 3135887"/>
                <a:gd name="connsiteY28" fmla="*/ 2156974 h 2176608"/>
                <a:gd name="connsiteX29" fmla="*/ 462810 w 3135887"/>
                <a:gd name="connsiteY29" fmla="*/ 2176608 h 2176608"/>
                <a:gd name="connsiteX30" fmla="*/ 423541 w 3135887"/>
                <a:gd name="connsiteY30" fmla="*/ 2173803 h 2176608"/>
                <a:gd name="connsiteX31" fmla="*/ 300125 w 3135887"/>
                <a:gd name="connsiteY31" fmla="*/ 2142949 h 2176608"/>
                <a:gd name="connsiteX32" fmla="*/ 151465 w 3135887"/>
                <a:gd name="connsiteY32" fmla="*/ 2092461 h 2176608"/>
                <a:gd name="connsiteX33" fmla="*/ 56098 w 3135887"/>
                <a:gd name="connsiteY33" fmla="*/ 2047582 h 2176608"/>
                <a:gd name="connsiteX34" fmla="*/ 19634 w 3135887"/>
                <a:gd name="connsiteY34" fmla="*/ 2022338 h 2176608"/>
                <a:gd name="connsiteX35" fmla="*/ 5610 w 3135887"/>
                <a:gd name="connsiteY35" fmla="*/ 2005509 h 2176608"/>
                <a:gd name="connsiteX36" fmla="*/ 0 w 3135887"/>
                <a:gd name="connsiteY36" fmla="*/ 1983070 h 2176608"/>
                <a:gd name="connsiteX37" fmla="*/ 2805 w 3135887"/>
                <a:gd name="connsiteY37" fmla="*/ 1963435 h 2176608"/>
                <a:gd name="connsiteX38" fmla="*/ 8415 w 3135887"/>
                <a:gd name="connsiteY38" fmla="*/ 1940996 h 2176608"/>
                <a:gd name="connsiteX39" fmla="*/ 25244 w 3135887"/>
                <a:gd name="connsiteY39" fmla="*/ 1915752 h 2176608"/>
                <a:gd name="connsiteX40" fmla="*/ 36464 w 3135887"/>
                <a:gd name="connsiteY40" fmla="*/ 1907337 h 2176608"/>
                <a:gd name="connsiteX41" fmla="*/ 81342 w 3135887"/>
                <a:gd name="connsiteY41" fmla="*/ 1882093 h 2176608"/>
                <a:gd name="connsiteX42" fmla="*/ 126221 w 3135887"/>
                <a:gd name="connsiteY42" fmla="*/ 1862459 h 2176608"/>
                <a:gd name="connsiteX43" fmla="*/ 589031 w 3135887"/>
                <a:gd name="connsiteY43" fmla="*/ 1873678 h 2176608"/>
                <a:gd name="connsiteX44" fmla="*/ 704032 w 3135887"/>
                <a:gd name="connsiteY44" fmla="*/ 1887703 h 2176608"/>
                <a:gd name="connsiteX45" fmla="*/ 967693 w 3135887"/>
                <a:gd name="connsiteY45" fmla="*/ 1884898 h 2176608"/>
                <a:gd name="connsiteX46" fmla="*/ 1433308 w 3135887"/>
                <a:gd name="connsiteY46" fmla="*/ 1865263 h 2176608"/>
                <a:gd name="connsiteX47" fmla="*/ 1590383 w 3135887"/>
                <a:gd name="connsiteY47" fmla="*/ 1840019 h 2176608"/>
                <a:gd name="connsiteX48" fmla="*/ 2227097 w 3135887"/>
                <a:gd name="connsiteY48" fmla="*/ 1840019 h 2176608"/>
                <a:gd name="connsiteX49" fmla="*/ 2807713 w 3135887"/>
                <a:gd name="connsiteY49" fmla="*/ 1840019 h 2176608"/>
                <a:gd name="connsiteX50" fmla="*/ 2841372 w 3135887"/>
                <a:gd name="connsiteY50" fmla="*/ 1828800 h 2176608"/>
                <a:gd name="connsiteX51" fmla="*/ 2858201 w 3135887"/>
                <a:gd name="connsiteY51" fmla="*/ 1817580 h 2176608"/>
                <a:gd name="connsiteX52" fmla="*/ 2869421 w 3135887"/>
                <a:gd name="connsiteY52" fmla="*/ 1797946 h 2176608"/>
                <a:gd name="connsiteX53" fmla="*/ 2875031 w 3135887"/>
                <a:gd name="connsiteY53" fmla="*/ 1778311 h 2176608"/>
                <a:gd name="connsiteX54" fmla="*/ 2880640 w 3135887"/>
                <a:gd name="connsiteY54" fmla="*/ 1750262 h 2176608"/>
                <a:gd name="connsiteX55" fmla="*/ 2886250 w 3135887"/>
                <a:gd name="connsiteY55" fmla="*/ 1691359 h 2176608"/>
                <a:gd name="connsiteX56" fmla="*/ 2869421 w 3135887"/>
                <a:gd name="connsiteY56" fmla="*/ 1506235 h 2176608"/>
                <a:gd name="connsiteX57" fmla="*/ 2818932 w 3135887"/>
                <a:gd name="connsiteY57" fmla="*/ 1020986 h 2176608"/>
                <a:gd name="connsiteX58" fmla="*/ 2802103 w 3135887"/>
                <a:gd name="connsiteY58" fmla="*/ 807813 h 2176608"/>
                <a:gd name="connsiteX59" fmla="*/ 2754420 w 3135887"/>
                <a:gd name="connsiteY59" fmla="*/ 437565 h 217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135887" h="2176608">
                  <a:moveTo>
                    <a:pt x="2754420" y="437565"/>
                  </a:moveTo>
                  <a:lnTo>
                    <a:pt x="2701126" y="8414"/>
                  </a:lnTo>
                  <a:lnTo>
                    <a:pt x="2883445" y="0"/>
                  </a:lnTo>
                  <a:lnTo>
                    <a:pt x="2897470" y="143050"/>
                  </a:lnTo>
                  <a:lnTo>
                    <a:pt x="2939543" y="493663"/>
                  </a:lnTo>
                  <a:lnTo>
                    <a:pt x="2984422" y="847082"/>
                  </a:lnTo>
                  <a:lnTo>
                    <a:pt x="3004056" y="1077084"/>
                  </a:lnTo>
                  <a:lnTo>
                    <a:pt x="3046130" y="1441722"/>
                  </a:lnTo>
                  <a:lnTo>
                    <a:pt x="3065764" y="1624041"/>
                  </a:lnTo>
                  <a:lnTo>
                    <a:pt x="3071374" y="1652090"/>
                  </a:lnTo>
                  <a:lnTo>
                    <a:pt x="3105033" y="1725018"/>
                  </a:lnTo>
                  <a:lnTo>
                    <a:pt x="3130277" y="1767092"/>
                  </a:lnTo>
                  <a:lnTo>
                    <a:pt x="3135887" y="1775506"/>
                  </a:lnTo>
                  <a:lnTo>
                    <a:pt x="3135887" y="1831605"/>
                  </a:lnTo>
                  <a:lnTo>
                    <a:pt x="3124667" y="1910142"/>
                  </a:lnTo>
                  <a:lnTo>
                    <a:pt x="3110643" y="1952216"/>
                  </a:lnTo>
                  <a:lnTo>
                    <a:pt x="3076984" y="2027948"/>
                  </a:lnTo>
                  <a:lnTo>
                    <a:pt x="3026496" y="2114900"/>
                  </a:lnTo>
                  <a:lnTo>
                    <a:pt x="3004056" y="2148559"/>
                  </a:lnTo>
                  <a:lnTo>
                    <a:pt x="2987227" y="2151364"/>
                  </a:lnTo>
                  <a:lnTo>
                    <a:pt x="2947958" y="2140144"/>
                  </a:lnTo>
                  <a:lnTo>
                    <a:pt x="2866616" y="2123315"/>
                  </a:lnTo>
                  <a:lnTo>
                    <a:pt x="2726370" y="2106486"/>
                  </a:lnTo>
                  <a:lnTo>
                    <a:pt x="2602955" y="2095266"/>
                  </a:lnTo>
                  <a:lnTo>
                    <a:pt x="2431855" y="2086851"/>
                  </a:lnTo>
                  <a:lnTo>
                    <a:pt x="2131730" y="2095266"/>
                  </a:lnTo>
                  <a:lnTo>
                    <a:pt x="1736238" y="2112095"/>
                  </a:lnTo>
                  <a:lnTo>
                    <a:pt x="1267818" y="2131730"/>
                  </a:lnTo>
                  <a:lnTo>
                    <a:pt x="805009" y="2156974"/>
                  </a:lnTo>
                  <a:lnTo>
                    <a:pt x="462810" y="2176608"/>
                  </a:lnTo>
                  <a:lnTo>
                    <a:pt x="423541" y="2173803"/>
                  </a:lnTo>
                  <a:lnTo>
                    <a:pt x="300125" y="2142949"/>
                  </a:lnTo>
                  <a:lnTo>
                    <a:pt x="151465" y="2092461"/>
                  </a:lnTo>
                  <a:lnTo>
                    <a:pt x="56098" y="2047582"/>
                  </a:lnTo>
                  <a:lnTo>
                    <a:pt x="19634" y="2022338"/>
                  </a:lnTo>
                  <a:lnTo>
                    <a:pt x="5610" y="2005509"/>
                  </a:lnTo>
                  <a:lnTo>
                    <a:pt x="0" y="1983070"/>
                  </a:lnTo>
                  <a:lnTo>
                    <a:pt x="2805" y="1963435"/>
                  </a:lnTo>
                  <a:lnTo>
                    <a:pt x="8415" y="1940996"/>
                  </a:lnTo>
                  <a:lnTo>
                    <a:pt x="25244" y="1915752"/>
                  </a:lnTo>
                  <a:lnTo>
                    <a:pt x="36464" y="1907337"/>
                  </a:lnTo>
                  <a:lnTo>
                    <a:pt x="81342" y="1882093"/>
                  </a:lnTo>
                  <a:lnTo>
                    <a:pt x="126221" y="1862459"/>
                  </a:lnTo>
                  <a:lnTo>
                    <a:pt x="589031" y="1873678"/>
                  </a:lnTo>
                  <a:lnTo>
                    <a:pt x="704032" y="1887703"/>
                  </a:lnTo>
                  <a:lnTo>
                    <a:pt x="967693" y="1884898"/>
                  </a:lnTo>
                  <a:lnTo>
                    <a:pt x="1433308" y="1865263"/>
                  </a:lnTo>
                  <a:lnTo>
                    <a:pt x="1590383" y="1840019"/>
                  </a:lnTo>
                  <a:lnTo>
                    <a:pt x="2227097" y="1840019"/>
                  </a:lnTo>
                  <a:lnTo>
                    <a:pt x="2807713" y="1840019"/>
                  </a:lnTo>
                  <a:lnTo>
                    <a:pt x="2841372" y="1828800"/>
                  </a:lnTo>
                  <a:lnTo>
                    <a:pt x="2858201" y="1817580"/>
                  </a:lnTo>
                  <a:lnTo>
                    <a:pt x="2869421" y="1797946"/>
                  </a:lnTo>
                  <a:lnTo>
                    <a:pt x="2875031" y="1778311"/>
                  </a:lnTo>
                  <a:lnTo>
                    <a:pt x="2880640" y="1750262"/>
                  </a:lnTo>
                  <a:lnTo>
                    <a:pt x="2886250" y="1691359"/>
                  </a:lnTo>
                  <a:lnTo>
                    <a:pt x="2869421" y="1506235"/>
                  </a:lnTo>
                  <a:lnTo>
                    <a:pt x="2818932" y="1020986"/>
                  </a:lnTo>
                  <a:lnTo>
                    <a:pt x="2802103" y="807813"/>
                  </a:lnTo>
                  <a:lnTo>
                    <a:pt x="2754420" y="43756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03">
              <a:extLst>
                <a:ext uri="{FF2B5EF4-FFF2-40B4-BE49-F238E27FC236}">
                  <a16:creationId xmlns:a16="http://schemas.microsoft.com/office/drawing/2014/main" id="{6682630E-B35B-4132-949C-5D514056EB69}"/>
                </a:ext>
              </a:extLst>
            </p:cNvPr>
            <p:cNvSpPr/>
            <p:nvPr/>
          </p:nvSpPr>
          <p:spPr>
            <a:xfrm rot="16200000">
              <a:off x="6205538" y="5554663"/>
              <a:ext cx="685800" cy="603250"/>
            </a:xfrm>
            <a:custGeom>
              <a:avLst/>
              <a:gdLst>
                <a:gd name="connsiteX0" fmla="*/ 592931 w 685800"/>
                <a:gd name="connsiteY0" fmla="*/ 192881 h 602456"/>
                <a:gd name="connsiteX1" fmla="*/ 554831 w 685800"/>
                <a:gd name="connsiteY1" fmla="*/ 285750 h 602456"/>
                <a:gd name="connsiteX2" fmla="*/ 521494 w 685800"/>
                <a:gd name="connsiteY2" fmla="*/ 373856 h 602456"/>
                <a:gd name="connsiteX3" fmla="*/ 500062 w 685800"/>
                <a:gd name="connsiteY3" fmla="*/ 445294 h 602456"/>
                <a:gd name="connsiteX4" fmla="*/ 495300 w 685800"/>
                <a:gd name="connsiteY4" fmla="*/ 476250 h 602456"/>
                <a:gd name="connsiteX5" fmla="*/ 500062 w 685800"/>
                <a:gd name="connsiteY5" fmla="*/ 504825 h 602456"/>
                <a:gd name="connsiteX6" fmla="*/ 509587 w 685800"/>
                <a:gd name="connsiteY6" fmla="*/ 519113 h 602456"/>
                <a:gd name="connsiteX7" fmla="*/ 526256 w 685800"/>
                <a:gd name="connsiteY7" fmla="*/ 535781 h 602456"/>
                <a:gd name="connsiteX8" fmla="*/ 554831 w 685800"/>
                <a:gd name="connsiteY8" fmla="*/ 547688 h 602456"/>
                <a:gd name="connsiteX9" fmla="*/ 592931 w 685800"/>
                <a:gd name="connsiteY9" fmla="*/ 561975 h 602456"/>
                <a:gd name="connsiteX10" fmla="*/ 685800 w 685800"/>
                <a:gd name="connsiteY10" fmla="*/ 578644 h 602456"/>
                <a:gd name="connsiteX11" fmla="*/ 0 w 685800"/>
                <a:gd name="connsiteY11" fmla="*/ 602456 h 602456"/>
                <a:gd name="connsiteX12" fmla="*/ 116681 w 685800"/>
                <a:gd name="connsiteY12" fmla="*/ 538163 h 602456"/>
                <a:gd name="connsiteX13" fmla="*/ 178594 w 685800"/>
                <a:gd name="connsiteY13" fmla="*/ 507206 h 602456"/>
                <a:gd name="connsiteX14" fmla="*/ 219075 w 685800"/>
                <a:gd name="connsiteY14" fmla="*/ 485775 h 602456"/>
                <a:gd name="connsiteX15" fmla="*/ 254794 w 685800"/>
                <a:gd name="connsiteY15" fmla="*/ 461963 h 602456"/>
                <a:gd name="connsiteX16" fmla="*/ 359569 w 685800"/>
                <a:gd name="connsiteY16" fmla="*/ 361950 h 602456"/>
                <a:gd name="connsiteX17" fmla="*/ 469106 w 685800"/>
                <a:gd name="connsiteY17" fmla="*/ 226219 h 602456"/>
                <a:gd name="connsiteX18" fmla="*/ 588169 w 685800"/>
                <a:gd name="connsiteY18" fmla="*/ 42863 h 602456"/>
                <a:gd name="connsiteX19" fmla="*/ 604837 w 685800"/>
                <a:gd name="connsiteY19" fmla="*/ 19050 h 602456"/>
                <a:gd name="connsiteX20" fmla="*/ 616744 w 685800"/>
                <a:gd name="connsiteY20" fmla="*/ 7144 h 602456"/>
                <a:gd name="connsiteX21" fmla="*/ 638175 w 685800"/>
                <a:gd name="connsiteY21" fmla="*/ 0 h 602456"/>
                <a:gd name="connsiteX22" fmla="*/ 652462 w 685800"/>
                <a:gd name="connsiteY22" fmla="*/ 2381 h 602456"/>
                <a:gd name="connsiteX23" fmla="*/ 657225 w 685800"/>
                <a:gd name="connsiteY23" fmla="*/ 4763 h 602456"/>
                <a:gd name="connsiteX24" fmla="*/ 661987 w 685800"/>
                <a:gd name="connsiteY24" fmla="*/ 14288 h 602456"/>
                <a:gd name="connsiteX25" fmla="*/ 661987 w 685800"/>
                <a:gd name="connsiteY25" fmla="*/ 28575 h 602456"/>
                <a:gd name="connsiteX26" fmla="*/ 642937 w 685800"/>
                <a:gd name="connsiteY26" fmla="*/ 78581 h 602456"/>
                <a:gd name="connsiteX27" fmla="*/ 592931 w 685800"/>
                <a:gd name="connsiteY27" fmla="*/ 192881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85800" h="602456">
                  <a:moveTo>
                    <a:pt x="592931" y="192881"/>
                  </a:moveTo>
                  <a:lnTo>
                    <a:pt x="554831" y="285750"/>
                  </a:lnTo>
                  <a:lnTo>
                    <a:pt x="521494" y="373856"/>
                  </a:lnTo>
                  <a:lnTo>
                    <a:pt x="500062" y="445294"/>
                  </a:lnTo>
                  <a:lnTo>
                    <a:pt x="495300" y="476250"/>
                  </a:lnTo>
                  <a:lnTo>
                    <a:pt x="500062" y="504825"/>
                  </a:lnTo>
                  <a:lnTo>
                    <a:pt x="509587" y="519113"/>
                  </a:lnTo>
                  <a:lnTo>
                    <a:pt x="526256" y="535781"/>
                  </a:lnTo>
                  <a:lnTo>
                    <a:pt x="554831" y="547688"/>
                  </a:lnTo>
                  <a:lnTo>
                    <a:pt x="592931" y="561975"/>
                  </a:lnTo>
                  <a:lnTo>
                    <a:pt x="685800" y="578644"/>
                  </a:lnTo>
                  <a:lnTo>
                    <a:pt x="0" y="602456"/>
                  </a:lnTo>
                  <a:lnTo>
                    <a:pt x="116681" y="538163"/>
                  </a:lnTo>
                  <a:lnTo>
                    <a:pt x="178594" y="507206"/>
                  </a:lnTo>
                  <a:lnTo>
                    <a:pt x="219075" y="485775"/>
                  </a:lnTo>
                  <a:lnTo>
                    <a:pt x="254794" y="461963"/>
                  </a:lnTo>
                  <a:lnTo>
                    <a:pt x="359569" y="361950"/>
                  </a:lnTo>
                  <a:lnTo>
                    <a:pt x="469106" y="226219"/>
                  </a:lnTo>
                  <a:lnTo>
                    <a:pt x="588169" y="42863"/>
                  </a:lnTo>
                  <a:lnTo>
                    <a:pt x="604837" y="19050"/>
                  </a:lnTo>
                  <a:lnTo>
                    <a:pt x="616744" y="7144"/>
                  </a:lnTo>
                  <a:lnTo>
                    <a:pt x="638175" y="0"/>
                  </a:lnTo>
                  <a:lnTo>
                    <a:pt x="652462" y="2381"/>
                  </a:lnTo>
                  <a:lnTo>
                    <a:pt x="657225" y="4763"/>
                  </a:lnTo>
                  <a:lnTo>
                    <a:pt x="661987" y="14288"/>
                  </a:lnTo>
                  <a:lnTo>
                    <a:pt x="661987" y="28575"/>
                  </a:lnTo>
                  <a:lnTo>
                    <a:pt x="642937" y="78581"/>
                  </a:lnTo>
                  <a:lnTo>
                    <a:pt x="592931" y="1928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97">
              <a:extLst>
                <a:ext uri="{FF2B5EF4-FFF2-40B4-BE49-F238E27FC236}">
                  <a16:creationId xmlns:a16="http://schemas.microsoft.com/office/drawing/2014/main" id="{BC98D44B-0C74-44BF-85E6-CDD2D444CE4D}"/>
                </a:ext>
              </a:extLst>
            </p:cNvPr>
            <p:cNvSpPr/>
            <p:nvPr/>
          </p:nvSpPr>
          <p:spPr>
            <a:xfrm>
              <a:off x="4914900" y="3802063"/>
              <a:ext cx="1947863" cy="428625"/>
            </a:xfrm>
            <a:custGeom>
              <a:avLst/>
              <a:gdLst>
                <a:gd name="connsiteX0" fmla="*/ 585788 w 1947863"/>
                <a:gd name="connsiteY0" fmla="*/ 200025 h 428625"/>
                <a:gd name="connsiteX1" fmla="*/ 445294 w 1947863"/>
                <a:gd name="connsiteY1" fmla="*/ 219075 h 428625"/>
                <a:gd name="connsiteX2" fmla="*/ 316706 w 1947863"/>
                <a:gd name="connsiteY2" fmla="*/ 233363 h 428625"/>
                <a:gd name="connsiteX3" fmla="*/ 223838 w 1947863"/>
                <a:gd name="connsiteY3" fmla="*/ 240507 h 428625"/>
                <a:gd name="connsiteX4" fmla="*/ 150019 w 1947863"/>
                <a:gd name="connsiteY4" fmla="*/ 245269 h 428625"/>
                <a:gd name="connsiteX5" fmla="*/ 0 w 1947863"/>
                <a:gd name="connsiteY5" fmla="*/ 247650 h 428625"/>
                <a:gd name="connsiteX6" fmla="*/ 0 w 1947863"/>
                <a:gd name="connsiteY6" fmla="*/ 385763 h 428625"/>
                <a:gd name="connsiteX7" fmla="*/ 109538 w 1947863"/>
                <a:gd name="connsiteY7" fmla="*/ 407194 h 428625"/>
                <a:gd name="connsiteX8" fmla="*/ 273844 w 1947863"/>
                <a:gd name="connsiteY8" fmla="*/ 428625 h 428625"/>
                <a:gd name="connsiteX9" fmla="*/ 347663 w 1947863"/>
                <a:gd name="connsiteY9" fmla="*/ 414338 h 428625"/>
                <a:gd name="connsiteX10" fmla="*/ 619125 w 1947863"/>
                <a:gd name="connsiteY10" fmla="*/ 369094 h 428625"/>
                <a:gd name="connsiteX11" fmla="*/ 833438 w 1947863"/>
                <a:gd name="connsiteY11" fmla="*/ 333375 h 428625"/>
                <a:gd name="connsiteX12" fmla="*/ 1062038 w 1947863"/>
                <a:gd name="connsiteY12" fmla="*/ 290513 h 428625"/>
                <a:gd name="connsiteX13" fmla="*/ 1409700 w 1947863"/>
                <a:gd name="connsiteY13" fmla="*/ 252413 h 428625"/>
                <a:gd name="connsiteX14" fmla="*/ 1947863 w 1947863"/>
                <a:gd name="connsiteY14" fmla="*/ 197644 h 428625"/>
                <a:gd name="connsiteX15" fmla="*/ 1935956 w 1947863"/>
                <a:gd name="connsiteY15" fmla="*/ 52388 h 428625"/>
                <a:gd name="connsiteX16" fmla="*/ 1862138 w 1947863"/>
                <a:gd name="connsiteY16" fmla="*/ 26194 h 428625"/>
                <a:gd name="connsiteX17" fmla="*/ 1793081 w 1947863"/>
                <a:gd name="connsiteY17" fmla="*/ 9525 h 428625"/>
                <a:gd name="connsiteX18" fmla="*/ 1726406 w 1947863"/>
                <a:gd name="connsiteY18" fmla="*/ 0 h 428625"/>
                <a:gd name="connsiteX19" fmla="*/ 1683544 w 1947863"/>
                <a:gd name="connsiteY19" fmla="*/ 7144 h 428625"/>
                <a:gd name="connsiteX20" fmla="*/ 1450181 w 1947863"/>
                <a:gd name="connsiteY20" fmla="*/ 50007 h 428625"/>
                <a:gd name="connsiteX21" fmla="*/ 1028700 w 1947863"/>
                <a:gd name="connsiteY21" fmla="*/ 121444 h 428625"/>
                <a:gd name="connsiteX22" fmla="*/ 740569 w 1947863"/>
                <a:gd name="connsiteY22" fmla="*/ 171450 h 428625"/>
                <a:gd name="connsiteX23" fmla="*/ 585788 w 1947863"/>
                <a:gd name="connsiteY23" fmla="*/ 200025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47863" h="428625">
                  <a:moveTo>
                    <a:pt x="585788" y="200025"/>
                  </a:moveTo>
                  <a:lnTo>
                    <a:pt x="445294" y="219075"/>
                  </a:lnTo>
                  <a:lnTo>
                    <a:pt x="316706" y="233363"/>
                  </a:lnTo>
                  <a:lnTo>
                    <a:pt x="223838" y="240507"/>
                  </a:lnTo>
                  <a:lnTo>
                    <a:pt x="150019" y="245269"/>
                  </a:lnTo>
                  <a:lnTo>
                    <a:pt x="0" y="247650"/>
                  </a:lnTo>
                  <a:lnTo>
                    <a:pt x="0" y="385763"/>
                  </a:lnTo>
                  <a:lnTo>
                    <a:pt x="109538" y="407194"/>
                  </a:lnTo>
                  <a:lnTo>
                    <a:pt x="273844" y="428625"/>
                  </a:lnTo>
                  <a:lnTo>
                    <a:pt x="347663" y="414338"/>
                  </a:lnTo>
                  <a:lnTo>
                    <a:pt x="619125" y="369094"/>
                  </a:lnTo>
                  <a:lnTo>
                    <a:pt x="833438" y="333375"/>
                  </a:lnTo>
                  <a:lnTo>
                    <a:pt x="1062038" y="290513"/>
                  </a:lnTo>
                  <a:lnTo>
                    <a:pt x="1409700" y="252413"/>
                  </a:lnTo>
                  <a:lnTo>
                    <a:pt x="1947863" y="197644"/>
                  </a:lnTo>
                  <a:lnTo>
                    <a:pt x="1935956" y="52388"/>
                  </a:lnTo>
                  <a:lnTo>
                    <a:pt x="1862138" y="26194"/>
                  </a:lnTo>
                  <a:lnTo>
                    <a:pt x="1793081" y="9525"/>
                  </a:lnTo>
                  <a:lnTo>
                    <a:pt x="1726406" y="0"/>
                  </a:lnTo>
                  <a:lnTo>
                    <a:pt x="1683544" y="7144"/>
                  </a:lnTo>
                  <a:lnTo>
                    <a:pt x="1450181" y="50007"/>
                  </a:lnTo>
                  <a:lnTo>
                    <a:pt x="1028700" y="121444"/>
                  </a:lnTo>
                  <a:lnTo>
                    <a:pt x="740569" y="171450"/>
                  </a:lnTo>
                  <a:lnTo>
                    <a:pt x="585788" y="2000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98">
              <a:extLst>
                <a:ext uri="{FF2B5EF4-FFF2-40B4-BE49-F238E27FC236}">
                  <a16:creationId xmlns:a16="http://schemas.microsoft.com/office/drawing/2014/main" id="{338B1BC9-0E35-42FD-9BA5-AD4265E0D1AD}"/>
                </a:ext>
              </a:extLst>
            </p:cNvPr>
            <p:cNvSpPr/>
            <p:nvPr/>
          </p:nvSpPr>
          <p:spPr>
            <a:xfrm>
              <a:off x="4886325" y="4586288"/>
              <a:ext cx="2005013" cy="381000"/>
            </a:xfrm>
            <a:custGeom>
              <a:avLst/>
              <a:gdLst>
                <a:gd name="connsiteX0" fmla="*/ 614363 w 2005013"/>
                <a:gd name="connsiteY0" fmla="*/ 161925 h 381000"/>
                <a:gd name="connsiteX1" fmla="*/ 404813 w 2005013"/>
                <a:gd name="connsiteY1" fmla="*/ 183356 h 381000"/>
                <a:gd name="connsiteX2" fmla="*/ 288131 w 2005013"/>
                <a:gd name="connsiteY2" fmla="*/ 192881 h 381000"/>
                <a:gd name="connsiteX3" fmla="*/ 154781 w 2005013"/>
                <a:gd name="connsiteY3" fmla="*/ 200025 h 381000"/>
                <a:gd name="connsiteX4" fmla="*/ 2381 w 2005013"/>
                <a:gd name="connsiteY4" fmla="*/ 197643 h 381000"/>
                <a:gd name="connsiteX5" fmla="*/ 0 w 2005013"/>
                <a:gd name="connsiteY5" fmla="*/ 340518 h 381000"/>
                <a:gd name="connsiteX6" fmla="*/ 161925 w 2005013"/>
                <a:gd name="connsiteY6" fmla="*/ 366712 h 381000"/>
                <a:gd name="connsiteX7" fmla="*/ 278606 w 2005013"/>
                <a:gd name="connsiteY7" fmla="*/ 381000 h 381000"/>
                <a:gd name="connsiteX8" fmla="*/ 440531 w 2005013"/>
                <a:gd name="connsiteY8" fmla="*/ 361950 h 381000"/>
                <a:gd name="connsiteX9" fmla="*/ 731044 w 2005013"/>
                <a:gd name="connsiteY9" fmla="*/ 326231 h 381000"/>
                <a:gd name="connsiteX10" fmla="*/ 864394 w 2005013"/>
                <a:gd name="connsiteY10" fmla="*/ 311943 h 381000"/>
                <a:gd name="connsiteX11" fmla="*/ 1162050 w 2005013"/>
                <a:gd name="connsiteY11" fmla="*/ 283368 h 381000"/>
                <a:gd name="connsiteX12" fmla="*/ 1507331 w 2005013"/>
                <a:gd name="connsiteY12" fmla="*/ 257175 h 381000"/>
                <a:gd name="connsiteX13" fmla="*/ 2005013 w 2005013"/>
                <a:gd name="connsiteY13" fmla="*/ 216693 h 381000"/>
                <a:gd name="connsiteX14" fmla="*/ 1990725 w 2005013"/>
                <a:gd name="connsiteY14" fmla="*/ 64293 h 381000"/>
                <a:gd name="connsiteX15" fmla="*/ 1885950 w 2005013"/>
                <a:gd name="connsiteY15" fmla="*/ 23812 h 381000"/>
                <a:gd name="connsiteX16" fmla="*/ 1838325 w 2005013"/>
                <a:gd name="connsiteY16" fmla="*/ 9525 h 381000"/>
                <a:gd name="connsiteX17" fmla="*/ 1783556 w 2005013"/>
                <a:gd name="connsiteY17" fmla="*/ 0 h 381000"/>
                <a:gd name="connsiteX18" fmla="*/ 1743075 w 2005013"/>
                <a:gd name="connsiteY18" fmla="*/ 0 h 381000"/>
                <a:gd name="connsiteX19" fmla="*/ 1726406 w 2005013"/>
                <a:gd name="connsiteY19" fmla="*/ 2381 h 381000"/>
                <a:gd name="connsiteX20" fmla="*/ 1671638 w 2005013"/>
                <a:gd name="connsiteY20" fmla="*/ 30956 h 381000"/>
                <a:gd name="connsiteX21" fmla="*/ 1635919 w 2005013"/>
                <a:gd name="connsiteY21" fmla="*/ 47625 h 381000"/>
                <a:gd name="connsiteX22" fmla="*/ 1469231 w 2005013"/>
                <a:gd name="connsiteY22" fmla="*/ 66675 h 381000"/>
                <a:gd name="connsiteX23" fmla="*/ 1197769 w 2005013"/>
                <a:gd name="connsiteY23" fmla="*/ 97631 h 381000"/>
                <a:gd name="connsiteX24" fmla="*/ 1057275 w 2005013"/>
                <a:gd name="connsiteY24" fmla="*/ 116681 h 381000"/>
                <a:gd name="connsiteX25" fmla="*/ 792956 w 2005013"/>
                <a:gd name="connsiteY25" fmla="*/ 140493 h 381000"/>
                <a:gd name="connsiteX26" fmla="*/ 614363 w 2005013"/>
                <a:gd name="connsiteY26" fmla="*/ 161925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05013" h="381000">
                  <a:moveTo>
                    <a:pt x="614363" y="161925"/>
                  </a:moveTo>
                  <a:lnTo>
                    <a:pt x="404813" y="183356"/>
                  </a:lnTo>
                  <a:lnTo>
                    <a:pt x="288131" y="192881"/>
                  </a:lnTo>
                  <a:lnTo>
                    <a:pt x="154781" y="200025"/>
                  </a:lnTo>
                  <a:lnTo>
                    <a:pt x="2381" y="197643"/>
                  </a:lnTo>
                  <a:cubicBezTo>
                    <a:pt x="1587" y="245268"/>
                    <a:pt x="794" y="292893"/>
                    <a:pt x="0" y="340518"/>
                  </a:cubicBezTo>
                  <a:lnTo>
                    <a:pt x="161925" y="366712"/>
                  </a:lnTo>
                  <a:lnTo>
                    <a:pt x="278606" y="381000"/>
                  </a:lnTo>
                  <a:lnTo>
                    <a:pt x="440531" y="361950"/>
                  </a:lnTo>
                  <a:lnTo>
                    <a:pt x="731044" y="326231"/>
                  </a:lnTo>
                  <a:lnTo>
                    <a:pt x="864394" y="311943"/>
                  </a:lnTo>
                  <a:lnTo>
                    <a:pt x="1162050" y="283368"/>
                  </a:lnTo>
                  <a:lnTo>
                    <a:pt x="1507331" y="257175"/>
                  </a:lnTo>
                  <a:lnTo>
                    <a:pt x="2005013" y="216693"/>
                  </a:lnTo>
                  <a:lnTo>
                    <a:pt x="1990725" y="64293"/>
                  </a:lnTo>
                  <a:lnTo>
                    <a:pt x="1885950" y="23812"/>
                  </a:lnTo>
                  <a:lnTo>
                    <a:pt x="1838325" y="9525"/>
                  </a:lnTo>
                  <a:lnTo>
                    <a:pt x="1783556" y="0"/>
                  </a:lnTo>
                  <a:lnTo>
                    <a:pt x="1743075" y="0"/>
                  </a:lnTo>
                  <a:lnTo>
                    <a:pt x="1726406" y="2381"/>
                  </a:lnTo>
                  <a:lnTo>
                    <a:pt x="1671638" y="30956"/>
                  </a:lnTo>
                  <a:lnTo>
                    <a:pt x="1635919" y="47625"/>
                  </a:lnTo>
                  <a:lnTo>
                    <a:pt x="1469231" y="66675"/>
                  </a:lnTo>
                  <a:lnTo>
                    <a:pt x="1197769" y="97631"/>
                  </a:lnTo>
                  <a:lnTo>
                    <a:pt x="1057275" y="116681"/>
                  </a:lnTo>
                  <a:lnTo>
                    <a:pt x="792956" y="140493"/>
                  </a:lnTo>
                  <a:lnTo>
                    <a:pt x="614363" y="1619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00">
              <a:extLst>
                <a:ext uri="{FF2B5EF4-FFF2-40B4-BE49-F238E27FC236}">
                  <a16:creationId xmlns:a16="http://schemas.microsoft.com/office/drawing/2014/main" id="{6D035DFD-8831-4EA1-B4C4-869717E2160C}"/>
                </a:ext>
              </a:extLst>
            </p:cNvPr>
            <p:cNvSpPr/>
            <p:nvPr/>
          </p:nvSpPr>
          <p:spPr>
            <a:xfrm rot="16200000">
              <a:off x="3564732" y="3552031"/>
              <a:ext cx="4373562" cy="657225"/>
            </a:xfrm>
            <a:custGeom>
              <a:avLst/>
              <a:gdLst>
                <a:gd name="connsiteX0" fmla="*/ 2580797 w 4374292"/>
                <a:gd name="connsiteY0" fmla="*/ 303623 h 656673"/>
                <a:gd name="connsiteX1" fmla="*/ 2086527 w 4374292"/>
                <a:gd name="connsiteY1" fmla="*/ 300093 h 656673"/>
                <a:gd name="connsiteX2" fmla="*/ 1278042 w 4374292"/>
                <a:gd name="connsiteY2" fmla="*/ 303623 h 656673"/>
                <a:gd name="connsiteX3" fmla="*/ 985010 w 4374292"/>
                <a:gd name="connsiteY3" fmla="*/ 300093 h 656673"/>
                <a:gd name="connsiteX4" fmla="*/ 670796 w 4374292"/>
                <a:gd name="connsiteY4" fmla="*/ 303623 h 656673"/>
                <a:gd name="connsiteX5" fmla="*/ 458966 w 4374292"/>
                <a:gd name="connsiteY5" fmla="*/ 303623 h 656673"/>
                <a:gd name="connsiteX6" fmla="*/ 335398 w 4374292"/>
                <a:gd name="connsiteY6" fmla="*/ 303623 h 656673"/>
                <a:gd name="connsiteX7" fmla="*/ 254196 w 4374292"/>
                <a:gd name="connsiteY7" fmla="*/ 307154 h 656673"/>
                <a:gd name="connsiteX8" fmla="*/ 197708 w 4374292"/>
                <a:gd name="connsiteY8" fmla="*/ 310684 h 656673"/>
                <a:gd name="connsiteX9" fmla="*/ 137690 w 4374292"/>
                <a:gd name="connsiteY9" fmla="*/ 321276 h 656673"/>
                <a:gd name="connsiteX10" fmla="*/ 70610 w 4374292"/>
                <a:gd name="connsiteY10" fmla="*/ 338928 h 656673"/>
                <a:gd name="connsiteX11" fmla="*/ 35305 w 4374292"/>
                <a:gd name="connsiteY11" fmla="*/ 356581 h 656673"/>
                <a:gd name="connsiteX12" fmla="*/ 7061 w 4374292"/>
                <a:gd name="connsiteY12" fmla="*/ 388355 h 656673"/>
                <a:gd name="connsiteX13" fmla="*/ 0 w 4374292"/>
                <a:gd name="connsiteY13" fmla="*/ 409538 h 656673"/>
                <a:gd name="connsiteX14" fmla="*/ 3531 w 4374292"/>
                <a:gd name="connsiteY14" fmla="*/ 427191 h 656673"/>
                <a:gd name="connsiteX15" fmla="*/ 14122 w 4374292"/>
                <a:gd name="connsiteY15" fmla="*/ 448374 h 656673"/>
                <a:gd name="connsiteX16" fmla="*/ 45897 w 4374292"/>
                <a:gd name="connsiteY16" fmla="*/ 469557 h 656673"/>
                <a:gd name="connsiteX17" fmla="*/ 84732 w 4374292"/>
                <a:gd name="connsiteY17" fmla="*/ 483679 h 656673"/>
                <a:gd name="connsiteX18" fmla="*/ 144751 w 4374292"/>
                <a:gd name="connsiteY18" fmla="*/ 501331 h 656673"/>
                <a:gd name="connsiteX19" fmla="*/ 264788 w 4374292"/>
                <a:gd name="connsiteY19" fmla="*/ 522514 h 656673"/>
                <a:gd name="connsiteX20" fmla="*/ 476618 w 4374292"/>
                <a:gd name="connsiteY20" fmla="*/ 543697 h 656673"/>
                <a:gd name="connsiteX21" fmla="*/ 713162 w 4374292"/>
                <a:gd name="connsiteY21" fmla="*/ 547228 h 656673"/>
                <a:gd name="connsiteX22" fmla="*/ 1232145 w 4374292"/>
                <a:gd name="connsiteY22" fmla="*/ 547228 h 656673"/>
                <a:gd name="connsiteX23" fmla="*/ 2012386 w 4374292"/>
                <a:gd name="connsiteY23" fmla="*/ 547228 h 656673"/>
                <a:gd name="connsiteX24" fmla="*/ 3417526 w 4374292"/>
                <a:gd name="connsiteY24" fmla="*/ 547228 h 656673"/>
                <a:gd name="connsiteX25" fmla="*/ 3565807 w 4374292"/>
                <a:gd name="connsiteY25" fmla="*/ 547228 h 656673"/>
                <a:gd name="connsiteX26" fmla="*/ 3767046 w 4374292"/>
                <a:gd name="connsiteY26" fmla="*/ 582533 h 656673"/>
                <a:gd name="connsiteX27" fmla="*/ 4038895 w 4374292"/>
                <a:gd name="connsiteY27" fmla="*/ 646082 h 656673"/>
                <a:gd name="connsiteX28" fmla="*/ 4091852 w 4374292"/>
                <a:gd name="connsiteY28" fmla="*/ 656673 h 656673"/>
                <a:gd name="connsiteX29" fmla="*/ 4105974 w 4374292"/>
                <a:gd name="connsiteY29" fmla="*/ 656673 h 656673"/>
                <a:gd name="connsiteX30" fmla="*/ 4127157 w 4374292"/>
                <a:gd name="connsiteY30" fmla="*/ 649612 h 656673"/>
                <a:gd name="connsiteX31" fmla="*/ 4144810 w 4374292"/>
                <a:gd name="connsiteY31" fmla="*/ 639021 h 656673"/>
                <a:gd name="connsiteX32" fmla="*/ 4162462 w 4374292"/>
                <a:gd name="connsiteY32" fmla="*/ 624899 h 656673"/>
                <a:gd name="connsiteX33" fmla="*/ 4180115 w 4374292"/>
                <a:gd name="connsiteY33" fmla="*/ 596655 h 656673"/>
                <a:gd name="connsiteX34" fmla="*/ 4215420 w 4374292"/>
                <a:gd name="connsiteY34" fmla="*/ 529575 h 656673"/>
                <a:gd name="connsiteX35" fmla="*/ 4257786 w 4374292"/>
                <a:gd name="connsiteY35" fmla="*/ 430721 h 656673"/>
                <a:gd name="connsiteX36" fmla="*/ 4296621 w 4374292"/>
                <a:gd name="connsiteY36" fmla="*/ 307154 h 656673"/>
                <a:gd name="connsiteX37" fmla="*/ 4331926 w 4374292"/>
                <a:gd name="connsiteY37" fmla="*/ 176525 h 656673"/>
                <a:gd name="connsiteX38" fmla="*/ 4363701 w 4374292"/>
                <a:gd name="connsiteY38" fmla="*/ 56488 h 656673"/>
                <a:gd name="connsiteX39" fmla="*/ 4370762 w 4374292"/>
                <a:gd name="connsiteY39" fmla="*/ 31775 h 656673"/>
                <a:gd name="connsiteX40" fmla="*/ 4374292 w 4374292"/>
                <a:gd name="connsiteY40" fmla="*/ 14122 h 656673"/>
                <a:gd name="connsiteX41" fmla="*/ 4367231 w 4374292"/>
                <a:gd name="connsiteY41" fmla="*/ 0 h 656673"/>
                <a:gd name="connsiteX42" fmla="*/ 4353109 w 4374292"/>
                <a:gd name="connsiteY42" fmla="*/ 0 h 656673"/>
                <a:gd name="connsiteX43" fmla="*/ 4335457 w 4374292"/>
                <a:gd name="connsiteY43" fmla="*/ 3531 h 656673"/>
                <a:gd name="connsiteX44" fmla="*/ 4321335 w 4374292"/>
                <a:gd name="connsiteY44" fmla="*/ 10592 h 656673"/>
                <a:gd name="connsiteX45" fmla="*/ 4307213 w 4374292"/>
                <a:gd name="connsiteY45" fmla="*/ 24714 h 656673"/>
                <a:gd name="connsiteX46" fmla="*/ 4271908 w 4374292"/>
                <a:gd name="connsiteY46" fmla="*/ 81202 h 656673"/>
                <a:gd name="connsiteX47" fmla="*/ 4240133 w 4374292"/>
                <a:gd name="connsiteY47" fmla="*/ 127098 h 656673"/>
                <a:gd name="connsiteX48" fmla="*/ 4194237 w 4374292"/>
                <a:gd name="connsiteY48" fmla="*/ 183586 h 656673"/>
                <a:gd name="connsiteX49" fmla="*/ 4127157 w 4374292"/>
                <a:gd name="connsiteY49" fmla="*/ 247135 h 656673"/>
                <a:gd name="connsiteX50" fmla="*/ 4088322 w 4374292"/>
                <a:gd name="connsiteY50" fmla="*/ 278910 h 656673"/>
                <a:gd name="connsiteX51" fmla="*/ 4049486 w 4374292"/>
                <a:gd name="connsiteY51" fmla="*/ 296562 h 656673"/>
                <a:gd name="connsiteX52" fmla="*/ 4014181 w 4374292"/>
                <a:gd name="connsiteY52" fmla="*/ 303623 h 656673"/>
                <a:gd name="connsiteX53" fmla="*/ 3788229 w 4374292"/>
                <a:gd name="connsiteY53" fmla="*/ 303623 h 656673"/>
                <a:gd name="connsiteX54" fmla="*/ 3523441 w 4374292"/>
                <a:gd name="connsiteY54" fmla="*/ 303623 h 656673"/>
                <a:gd name="connsiteX55" fmla="*/ 3142147 w 4374292"/>
                <a:gd name="connsiteY55" fmla="*/ 303623 h 656673"/>
                <a:gd name="connsiteX56" fmla="*/ 2580797 w 4374292"/>
                <a:gd name="connsiteY56" fmla="*/ 303623 h 65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374292" h="656673">
                  <a:moveTo>
                    <a:pt x="2580797" y="303623"/>
                  </a:moveTo>
                  <a:lnTo>
                    <a:pt x="2086527" y="300093"/>
                  </a:lnTo>
                  <a:lnTo>
                    <a:pt x="1278042" y="303623"/>
                  </a:lnTo>
                  <a:lnTo>
                    <a:pt x="985010" y="300093"/>
                  </a:lnTo>
                  <a:lnTo>
                    <a:pt x="670796" y="303623"/>
                  </a:lnTo>
                  <a:lnTo>
                    <a:pt x="458966" y="303623"/>
                  </a:lnTo>
                  <a:lnTo>
                    <a:pt x="335398" y="303623"/>
                  </a:lnTo>
                  <a:lnTo>
                    <a:pt x="254196" y="307154"/>
                  </a:lnTo>
                  <a:lnTo>
                    <a:pt x="197708" y="310684"/>
                  </a:lnTo>
                  <a:lnTo>
                    <a:pt x="137690" y="321276"/>
                  </a:lnTo>
                  <a:lnTo>
                    <a:pt x="70610" y="338928"/>
                  </a:lnTo>
                  <a:lnTo>
                    <a:pt x="35305" y="356581"/>
                  </a:lnTo>
                  <a:lnTo>
                    <a:pt x="7061" y="388355"/>
                  </a:lnTo>
                  <a:lnTo>
                    <a:pt x="0" y="409538"/>
                  </a:lnTo>
                  <a:lnTo>
                    <a:pt x="3531" y="427191"/>
                  </a:lnTo>
                  <a:lnTo>
                    <a:pt x="14122" y="448374"/>
                  </a:lnTo>
                  <a:lnTo>
                    <a:pt x="45897" y="469557"/>
                  </a:lnTo>
                  <a:lnTo>
                    <a:pt x="84732" y="483679"/>
                  </a:lnTo>
                  <a:lnTo>
                    <a:pt x="144751" y="501331"/>
                  </a:lnTo>
                  <a:lnTo>
                    <a:pt x="264788" y="522514"/>
                  </a:lnTo>
                  <a:lnTo>
                    <a:pt x="476618" y="543697"/>
                  </a:lnTo>
                  <a:lnTo>
                    <a:pt x="713162" y="547228"/>
                  </a:lnTo>
                  <a:lnTo>
                    <a:pt x="1232145" y="547228"/>
                  </a:lnTo>
                  <a:lnTo>
                    <a:pt x="2012386" y="547228"/>
                  </a:lnTo>
                  <a:lnTo>
                    <a:pt x="3417526" y="547228"/>
                  </a:lnTo>
                  <a:lnTo>
                    <a:pt x="3565807" y="547228"/>
                  </a:lnTo>
                  <a:lnTo>
                    <a:pt x="3767046" y="582533"/>
                  </a:lnTo>
                  <a:lnTo>
                    <a:pt x="4038895" y="646082"/>
                  </a:lnTo>
                  <a:lnTo>
                    <a:pt x="4091852" y="656673"/>
                  </a:lnTo>
                  <a:lnTo>
                    <a:pt x="4105974" y="656673"/>
                  </a:lnTo>
                  <a:lnTo>
                    <a:pt x="4127157" y="649612"/>
                  </a:lnTo>
                  <a:lnTo>
                    <a:pt x="4144810" y="639021"/>
                  </a:lnTo>
                  <a:lnTo>
                    <a:pt x="4162462" y="624899"/>
                  </a:lnTo>
                  <a:lnTo>
                    <a:pt x="4180115" y="596655"/>
                  </a:lnTo>
                  <a:lnTo>
                    <a:pt x="4215420" y="529575"/>
                  </a:lnTo>
                  <a:lnTo>
                    <a:pt x="4257786" y="430721"/>
                  </a:lnTo>
                  <a:lnTo>
                    <a:pt x="4296621" y="307154"/>
                  </a:lnTo>
                  <a:lnTo>
                    <a:pt x="4331926" y="176525"/>
                  </a:lnTo>
                  <a:lnTo>
                    <a:pt x="4363701" y="56488"/>
                  </a:lnTo>
                  <a:lnTo>
                    <a:pt x="4370762" y="31775"/>
                  </a:lnTo>
                  <a:lnTo>
                    <a:pt x="4374292" y="14122"/>
                  </a:lnTo>
                  <a:lnTo>
                    <a:pt x="4367231" y="0"/>
                  </a:lnTo>
                  <a:lnTo>
                    <a:pt x="4353109" y="0"/>
                  </a:lnTo>
                  <a:lnTo>
                    <a:pt x="4335457" y="3531"/>
                  </a:lnTo>
                  <a:lnTo>
                    <a:pt x="4321335" y="10592"/>
                  </a:lnTo>
                  <a:lnTo>
                    <a:pt x="4307213" y="24714"/>
                  </a:lnTo>
                  <a:lnTo>
                    <a:pt x="4271908" y="81202"/>
                  </a:lnTo>
                  <a:lnTo>
                    <a:pt x="4240133" y="127098"/>
                  </a:lnTo>
                  <a:lnTo>
                    <a:pt x="4194237" y="183586"/>
                  </a:lnTo>
                  <a:lnTo>
                    <a:pt x="4127157" y="247135"/>
                  </a:lnTo>
                  <a:lnTo>
                    <a:pt x="4088322" y="278910"/>
                  </a:lnTo>
                  <a:lnTo>
                    <a:pt x="4049486" y="296562"/>
                  </a:lnTo>
                  <a:lnTo>
                    <a:pt x="4014181" y="303623"/>
                  </a:lnTo>
                  <a:lnTo>
                    <a:pt x="3788229" y="303623"/>
                  </a:lnTo>
                  <a:lnTo>
                    <a:pt x="3523441" y="303623"/>
                  </a:lnTo>
                  <a:lnTo>
                    <a:pt x="3142147" y="303623"/>
                  </a:lnTo>
                  <a:lnTo>
                    <a:pt x="2580797" y="30362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96">
              <a:extLst>
                <a:ext uri="{FF2B5EF4-FFF2-40B4-BE49-F238E27FC236}">
                  <a16:creationId xmlns:a16="http://schemas.microsoft.com/office/drawing/2014/main" id="{A1F5FFA4-D168-4593-B1A0-2B8E74DD47E0}"/>
                </a:ext>
              </a:extLst>
            </p:cNvPr>
            <p:cNvSpPr/>
            <p:nvPr/>
          </p:nvSpPr>
          <p:spPr>
            <a:xfrm>
              <a:off x="6400800" y="1714500"/>
              <a:ext cx="803275" cy="531813"/>
            </a:xfrm>
            <a:custGeom>
              <a:avLst/>
              <a:gdLst>
                <a:gd name="connsiteX0" fmla="*/ 388144 w 802481"/>
                <a:gd name="connsiteY0" fmla="*/ 292894 h 531019"/>
                <a:gd name="connsiteX1" fmla="*/ 290513 w 802481"/>
                <a:gd name="connsiteY1" fmla="*/ 223838 h 531019"/>
                <a:gd name="connsiteX2" fmla="*/ 202406 w 802481"/>
                <a:gd name="connsiteY2" fmla="*/ 169069 h 531019"/>
                <a:gd name="connsiteX3" fmla="*/ 104775 w 802481"/>
                <a:gd name="connsiteY3" fmla="*/ 111919 h 531019"/>
                <a:gd name="connsiteX4" fmla="*/ 35719 w 802481"/>
                <a:gd name="connsiteY4" fmla="*/ 73819 h 531019"/>
                <a:gd name="connsiteX5" fmla="*/ 14288 w 802481"/>
                <a:gd name="connsiteY5" fmla="*/ 59531 h 531019"/>
                <a:gd name="connsiteX6" fmla="*/ 4763 w 802481"/>
                <a:gd name="connsiteY6" fmla="*/ 42863 h 531019"/>
                <a:gd name="connsiteX7" fmla="*/ 0 w 802481"/>
                <a:gd name="connsiteY7" fmla="*/ 21431 h 531019"/>
                <a:gd name="connsiteX8" fmla="*/ 4763 w 802481"/>
                <a:gd name="connsiteY8" fmla="*/ 4763 h 531019"/>
                <a:gd name="connsiteX9" fmla="*/ 14288 w 802481"/>
                <a:gd name="connsiteY9" fmla="*/ 0 h 531019"/>
                <a:gd name="connsiteX10" fmla="*/ 33338 w 802481"/>
                <a:gd name="connsiteY10" fmla="*/ 4763 h 531019"/>
                <a:gd name="connsiteX11" fmla="*/ 54769 w 802481"/>
                <a:gd name="connsiteY11" fmla="*/ 11906 h 531019"/>
                <a:gd name="connsiteX12" fmla="*/ 121444 w 802481"/>
                <a:gd name="connsiteY12" fmla="*/ 23813 h 531019"/>
                <a:gd name="connsiteX13" fmla="*/ 240506 w 802481"/>
                <a:gd name="connsiteY13" fmla="*/ 45244 h 531019"/>
                <a:gd name="connsiteX14" fmla="*/ 369094 w 802481"/>
                <a:gd name="connsiteY14" fmla="*/ 73819 h 531019"/>
                <a:gd name="connsiteX15" fmla="*/ 476250 w 802481"/>
                <a:gd name="connsiteY15" fmla="*/ 104775 h 531019"/>
                <a:gd name="connsiteX16" fmla="*/ 561975 w 802481"/>
                <a:gd name="connsiteY16" fmla="*/ 135731 h 531019"/>
                <a:gd name="connsiteX17" fmla="*/ 633413 w 802481"/>
                <a:gd name="connsiteY17" fmla="*/ 173831 h 531019"/>
                <a:gd name="connsiteX18" fmla="*/ 669131 w 802481"/>
                <a:gd name="connsiteY18" fmla="*/ 197644 h 531019"/>
                <a:gd name="connsiteX19" fmla="*/ 697706 w 802481"/>
                <a:gd name="connsiteY19" fmla="*/ 223838 h 531019"/>
                <a:gd name="connsiteX20" fmla="*/ 716756 w 802481"/>
                <a:gd name="connsiteY20" fmla="*/ 247650 h 531019"/>
                <a:gd name="connsiteX21" fmla="*/ 754856 w 802481"/>
                <a:gd name="connsiteY21" fmla="*/ 311944 h 531019"/>
                <a:gd name="connsiteX22" fmla="*/ 781050 w 802481"/>
                <a:gd name="connsiteY22" fmla="*/ 371475 h 531019"/>
                <a:gd name="connsiteX23" fmla="*/ 797719 w 802481"/>
                <a:gd name="connsiteY23" fmla="*/ 428625 h 531019"/>
                <a:gd name="connsiteX24" fmla="*/ 802481 w 802481"/>
                <a:gd name="connsiteY24" fmla="*/ 461963 h 531019"/>
                <a:gd name="connsiteX25" fmla="*/ 795338 w 802481"/>
                <a:gd name="connsiteY25" fmla="*/ 490538 h 531019"/>
                <a:gd name="connsiteX26" fmla="*/ 778669 w 802481"/>
                <a:gd name="connsiteY26" fmla="*/ 511969 h 531019"/>
                <a:gd name="connsiteX27" fmla="*/ 754856 w 802481"/>
                <a:gd name="connsiteY27" fmla="*/ 526256 h 531019"/>
                <a:gd name="connsiteX28" fmla="*/ 733425 w 802481"/>
                <a:gd name="connsiteY28" fmla="*/ 531019 h 531019"/>
                <a:gd name="connsiteX29" fmla="*/ 716756 w 802481"/>
                <a:gd name="connsiteY29" fmla="*/ 531019 h 531019"/>
                <a:gd name="connsiteX30" fmla="*/ 688181 w 802481"/>
                <a:gd name="connsiteY30" fmla="*/ 526256 h 531019"/>
                <a:gd name="connsiteX31" fmla="*/ 650081 w 802481"/>
                <a:gd name="connsiteY31" fmla="*/ 504825 h 531019"/>
                <a:gd name="connsiteX32" fmla="*/ 607219 w 802481"/>
                <a:gd name="connsiteY32" fmla="*/ 471488 h 531019"/>
                <a:gd name="connsiteX33" fmla="*/ 566738 w 802481"/>
                <a:gd name="connsiteY33" fmla="*/ 433388 h 531019"/>
                <a:gd name="connsiteX34" fmla="*/ 516731 w 802481"/>
                <a:gd name="connsiteY34" fmla="*/ 390525 h 531019"/>
                <a:gd name="connsiteX35" fmla="*/ 388144 w 802481"/>
                <a:gd name="connsiteY35" fmla="*/ 292894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02481" h="531019">
                  <a:moveTo>
                    <a:pt x="388144" y="292894"/>
                  </a:moveTo>
                  <a:lnTo>
                    <a:pt x="290513" y="223838"/>
                  </a:lnTo>
                  <a:lnTo>
                    <a:pt x="202406" y="169069"/>
                  </a:lnTo>
                  <a:lnTo>
                    <a:pt x="104775" y="111919"/>
                  </a:lnTo>
                  <a:lnTo>
                    <a:pt x="35719" y="73819"/>
                  </a:lnTo>
                  <a:lnTo>
                    <a:pt x="14288" y="59531"/>
                  </a:lnTo>
                  <a:lnTo>
                    <a:pt x="4763" y="42863"/>
                  </a:lnTo>
                  <a:lnTo>
                    <a:pt x="0" y="21431"/>
                  </a:lnTo>
                  <a:lnTo>
                    <a:pt x="4763" y="4763"/>
                  </a:lnTo>
                  <a:lnTo>
                    <a:pt x="14288" y="0"/>
                  </a:lnTo>
                  <a:lnTo>
                    <a:pt x="33338" y="4763"/>
                  </a:lnTo>
                  <a:lnTo>
                    <a:pt x="54769" y="11906"/>
                  </a:lnTo>
                  <a:lnTo>
                    <a:pt x="121444" y="23813"/>
                  </a:lnTo>
                  <a:lnTo>
                    <a:pt x="240506" y="45244"/>
                  </a:lnTo>
                  <a:lnTo>
                    <a:pt x="369094" y="73819"/>
                  </a:lnTo>
                  <a:lnTo>
                    <a:pt x="476250" y="104775"/>
                  </a:lnTo>
                  <a:lnTo>
                    <a:pt x="561975" y="135731"/>
                  </a:lnTo>
                  <a:lnTo>
                    <a:pt x="633413" y="173831"/>
                  </a:lnTo>
                  <a:lnTo>
                    <a:pt x="669131" y="197644"/>
                  </a:lnTo>
                  <a:lnTo>
                    <a:pt x="697706" y="223838"/>
                  </a:lnTo>
                  <a:lnTo>
                    <a:pt x="716756" y="247650"/>
                  </a:lnTo>
                  <a:lnTo>
                    <a:pt x="754856" y="311944"/>
                  </a:lnTo>
                  <a:lnTo>
                    <a:pt x="781050" y="371475"/>
                  </a:lnTo>
                  <a:lnTo>
                    <a:pt x="797719" y="428625"/>
                  </a:lnTo>
                  <a:lnTo>
                    <a:pt x="802481" y="461963"/>
                  </a:lnTo>
                  <a:lnTo>
                    <a:pt x="795338" y="490538"/>
                  </a:lnTo>
                  <a:lnTo>
                    <a:pt x="778669" y="511969"/>
                  </a:lnTo>
                  <a:lnTo>
                    <a:pt x="754856" y="526256"/>
                  </a:lnTo>
                  <a:lnTo>
                    <a:pt x="733425" y="531019"/>
                  </a:lnTo>
                  <a:lnTo>
                    <a:pt x="716756" y="531019"/>
                  </a:lnTo>
                  <a:lnTo>
                    <a:pt x="688181" y="526256"/>
                  </a:lnTo>
                  <a:lnTo>
                    <a:pt x="650081" y="504825"/>
                  </a:lnTo>
                  <a:lnTo>
                    <a:pt x="607219" y="471488"/>
                  </a:lnTo>
                  <a:lnTo>
                    <a:pt x="566738" y="433388"/>
                  </a:lnTo>
                  <a:lnTo>
                    <a:pt x="516731" y="390525"/>
                  </a:lnTo>
                  <a:lnTo>
                    <a:pt x="388144" y="2928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737A7494-2DA6-4EAF-B936-F09A035853BE}"/>
              </a:ext>
            </a:extLst>
          </p:cNvPr>
          <p:cNvGrpSpPr>
            <a:grpSpLocks/>
          </p:cNvGrpSpPr>
          <p:nvPr/>
        </p:nvGrpSpPr>
        <p:grpSpPr bwMode="auto">
          <a:xfrm>
            <a:off x="2452688" y="1493838"/>
            <a:ext cx="4598987" cy="4578350"/>
            <a:chOff x="2452688" y="1493838"/>
            <a:chExt cx="4598987" cy="4578350"/>
          </a:xfrm>
        </p:grpSpPr>
        <p:sp>
          <p:nvSpPr>
            <p:cNvPr id="32" name="フリーフォーム 89">
              <a:extLst>
                <a:ext uri="{FF2B5EF4-FFF2-40B4-BE49-F238E27FC236}">
                  <a16:creationId xmlns:a16="http://schemas.microsoft.com/office/drawing/2014/main" id="{0ADD691D-B101-443F-BED6-29253B0A4291}"/>
                </a:ext>
              </a:extLst>
            </p:cNvPr>
            <p:cNvSpPr/>
            <p:nvPr/>
          </p:nvSpPr>
          <p:spPr>
            <a:xfrm>
              <a:off x="3076575" y="1493838"/>
              <a:ext cx="731838" cy="639762"/>
            </a:xfrm>
            <a:custGeom>
              <a:avLst/>
              <a:gdLst>
                <a:gd name="connsiteX0" fmla="*/ 390525 w 731044"/>
                <a:gd name="connsiteY0" fmla="*/ 221456 h 640556"/>
                <a:gd name="connsiteX1" fmla="*/ 323850 w 731044"/>
                <a:gd name="connsiteY1" fmla="*/ 188119 h 640556"/>
                <a:gd name="connsiteX2" fmla="*/ 261938 w 731044"/>
                <a:gd name="connsiteY2" fmla="*/ 154781 h 640556"/>
                <a:gd name="connsiteX3" fmla="*/ 195263 w 731044"/>
                <a:gd name="connsiteY3" fmla="*/ 114300 h 640556"/>
                <a:gd name="connsiteX4" fmla="*/ 126206 w 731044"/>
                <a:gd name="connsiteY4" fmla="*/ 69056 h 640556"/>
                <a:gd name="connsiteX5" fmla="*/ 73819 w 731044"/>
                <a:gd name="connsiteY5" fmla="*/ 26194 h 640556"/>
                <a:gd name="connsiteX6" fmla="*/ 57150 w 731044"/>
                <a:gd name="connsiteY6" fmla="*/ 14287 h 640556"/>
                <a:gd name="connsiteX7" fmla="*/ 38100 w 731044"/>
                <a:gd name="connsiteY7" fmla="*/ 4762 h 640556"/>
                <a:gd name="connsiteX8" fmla="*/ 16669 w 731044"/>
                <a:gd name="connsiteY8" fmla="*/ 0 h 640556"/>
                <a:gd name="connsiteX9" fmla="*/ 9525 w 731044"/>
                <a:gd name="connsiteY9" fmla="*/ 0 h 640556"/>
                <a:gd name="connsiteX10" fmla="*/ 0 w 731044"/>
                <a:gd name="connsiteY10" fmla="*/ 4762 h 640556"/>
                <a:gd name="connsiteX11" fmla="*/ 0 w 731044"/>
                <a:gd name="connsiteY11" fmla="*/ 21431 h 640556"/>
                <a:gd name="connsiteX12" fmla="*/ 19050 w 731044"/>
                <a:gd name="connsiteY12" fmla="*/ 71437 h 640556"/>
                <a:gd name="connsiteX13" fmla="*/ 66675 w 731044"/>
                <a:gd name="connsiteY13" fmla="*/ 169069 h 640556"/>
                <a:gd name="connsiteX14" fmla="*/ 126206 w 731044"/>
                <a:gd name="connsiteY14" fmla="*/ 269081 h 640556"/>
                <a:gd name="connsiteX15" fmla="*/ 171450 w 731044"/>
                <a:gd name="connsiteY15" fmla="*/ 335756 h 640556"/>
                <a:gd name="connsiteX16" fmla="*/ 209550 w 731044"/>
                <a:gd name="connsiteY16" fmla="*/ 381000 h 640556"/>
                <a:gd name="connsiteX17" fmla="*/ 250031 w 731044"/>
                <a:gd name="connsiteY17" fmla="*/ 426244 h 640556"/>
                <a:gd name="connsiteX18" fmla="*/ 309563 w 731044"/>
                <a:gd name="connsiteY18" fmla="*/ 478631 h 640556"/>
                <a:gd name="connsiteX19" fmla="*/ 381000 w 731044"/>
                <a:gd name="connsiteY19" fmla="*/ 531019 h 640556"/>
                <a:gd name="connsiteX20" fmla="*/ 447675 w 731044"/>
                <a:gd name="connsiteY20" fmla="*/ 576262 h 640556"/>
                <a:gd name="connsiteX21" fmla="*/ 500063 w 731044"/>
                <a:gd name="connsiteY21" fmla="*/ 607219 h 640556"/>
                <a:gd name="connsiteX22" fmla="*/ 559594 w 731044"/>
                <a:gd name="connsiteY22" fmla="*/ 635794 h 640556"/>
                <a:gd name="connsiteX23" fmla="*/ 585788 w 731044"/>
                <a:gd name="connsiteY23" fmla="*/ 640556 h 640556"/>
                <a:gd name="connsiteX24" fmla="*/ 633413 w 731044"/>
                <a:gd name="connsiteY24" fmla="*/ 638175 h 640556"/>
                <a:gd name="connsiteX25" fmla="*/ 671513 w 731044"/>
                <a:gd name="connsiteY25" fmla="*/ 628650 h 640556"/>
                <a:gd name="connsiteX26" fmla="*/ 697706 w 731044"/>
                <a:gd name="connsiteY26" fmla="*/ 614362 h 640556"/>
                <a:gd name="connsiteX27" fmla="*/ 709613 w 731044"/>
                <a:gd name="connsiteY27" fmla="*/ 597694 h 640556"/>
                <a:gd name="connsiteX28" fmla="*/ 723900 w 731044"/>
                <a:gd name="connsiteY28" fmla="*/ 554831 h 640556"/>
                <a:gd name="connsiteX29" fmla="*/ 731044 w 731044"/>
                <a:gd name="connsiteY29" fmla="*/ 502444 h 640556"/>
                <a:gd name="connsiteX30" fmla="*/ 728663 w 731044"/>
                <a:gd name="connsiteY30" fmla="*/ 461962 h 640556"/>
                <a:gd name="connsiteX31" fmla="*/ 719138 w 731044"/>
                <a:gd name="connsiteY31" fmla="*/ 419100 h 640556"/>
                <a:gd name="connsiteX32" fmla="*/ 704850 w 731044"/>
                <a:gd name="connsiteY32" fmla="*/ 388144 h 640556"/>
                <a:gd name="connsiteX33" fmla="*/ 685800 w 731044"/>
                <a:gd name="connsiteY33" fmla="*/ 364331 h 640556"/>
                <a:gd name="connsiteX34" fmla="*/ 647700 w 731044"/>
                <a:gd name="connsiteY34" fmla="*/ 333375 h 640556"/>
                <a:gd name="connsiteX35" fmla="*/ 631031 w 731044"/>
                <a:gd name="connsiteY35" fmla="*/ 326231 h 640556"/>
                <a:gd name="connsiteX36" fmla="*/ 573881 w 731044"/>
                <a:gd name="connsiteY36" fmla="*/ 302419 h 640556"/>
                <a:gd name="connsiteX37" fmla="*/ 471488 w 731044"/>
                <a:gd name="connsiteY37" fmla="*/ 259556 h 640556"/>
                <a:gd name="connsiteX38" fmla="*/ 390525 w 731044"/>
                <a:gd name="connsiteY38" fmla="*/ 221456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31044" h="640556">
                  <a:moveTo>
                    <a:pt x="390525" y="221456"/>
                  </a:moveTo>
                  <a:lnTo>
                    <a:pt x="323850" y="188119"/>
                  </a:lnTo>
                  <a:lnTo>
                    <a:pt x="261938" y="154781"/>
                  </a:lnTo>
                  <a:lnTo>
                    <a:pt x="195263" y="114300"/>
                  </a:lnTo>
                  <a:lnTo>
                    <a:pt x="126206" y="69056"/>
                  </a:lnTo>
                  <a:lnTo>
                    <a:pt x="73819" y="26194"/>
                  </a:lnTo>
                  <a:lnTo>
                    <a:pt x="57150" y="14287"/>
                  </a:lnTo>
                  <a:lnTo>
                    <a:pt x="38100" y="4762"/>
                  </a:lnTo>
                  <a:lnTo>
                    <a:pt x="16669" y="0"/>
                  </a:lnTo>
                  <a:lnTo>
                    <a:pt x="9525" y="0"/>
                  </a:lnTo>
                  <a:lnTo>
                    <a:pt x="0" y="4762"/>
                  </a:lnTo>
                  <a:lnTo>
                    <a:pt x="0" y="21431"/>
                  </a:lnTo>
                  <a:lnTo>
                    <a:pt x="19050" y="71437"/>
                  </a:lnTo>
                  <a:lnTo>
                    <a:pt x="66675" y="169069"/>
                  </a:lnTo>
                  <a:lnTo>
                    <a:pt x="126206" y="269081"/>
                  </a:lnTo>
                  <a:lnTo>
                    <a:pt x="171450" y="335756"/>
                  </a:lnTo>
                  <a:lnTo>
                    <a:pt x="209550" y="381000"/>
                  </a:lnTo>
                  <a:lnTo>
                    <a:pt x="250031" y="426244"/>
                  </a:lnTo>
                  <a:lnTo>
                    <a:pt x="309563" y="478631"/>
                  </a:lnTo>
                  <a:lnTo>
                    <a:pt x="381000" y="531019"/>
                  </a:lnTo>
                  <a:lnTo>
                    <a:pt x="447675" y="576262"/>
                  </a:lnTo>
                  <a:lnTo>
                    <a:pt x="500063" y="607219"/>
                  </a:lnTo>
                  <a:lnTo>
                    <a:pt x="559594" y="635794"/>
                  </a:lnTo>
                  <a:lnTo>
                    <a:pt x="585788" y="640556"/>
                  </a:lnTo>
                  <a:lnTo>
                    <a:pt x="633413" y="638175"/>
                  </a:lnTo>
                  <a:lnTo>
                    <a:pt x="671513" y="628650"/>
                  </a:lnTo>
                  <a:lnTo>
                    <a:pt x="697706" y="614362"/>
                  </a:lnTo>
                  <a:lnTo>
                    <a:pt x="709613" y="597694"/>
                  </a:lnTo>
                  <a:lnTo>
                    <a:pt x="723900" y="554831"/>
                  </a:lnTo>
                  <a:lnTo>
                    <a:pt x="731044" y="502444"/>
                  </a:lnTo>
                  <a:lnTo>
                    <a:pt x="728663" y="461962"/>
                  </a:lnTo>
                  <a:lnTo>
                    <a:pt x="719138" y="419100"/>
                  </a:lnTo>
                  <a:lnTo>
                    <a:pt x="704850" y="388144"/>
                  </a:lnTo>
                  <a:lnTo>
                    <a:pt x="685800" y="364331"/>
                  </a:lnTo>
                  <a:lnTo>
                    <a:pt x="647700" y="333375"/>
                  </a:lnTo>
                  <a:lnTo>
                    <a:pt x="631031" y="326231"/>
                  </a:lnTo>
                  <a:lnTo>
                    <a:pt x="573881" y="302419"/>
                  </a:lnTo>
                  <a:lnTo>
                    <a:pt x="471488" y="259556"/>
                  </a:lnTo>
                  <a:lnTo>
                    <a:pt x="390525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90">
              <a:extLst>
                <a:ext uri="{FF2B5EF4-FFF2-40B4-BE49-F238E27FC236}">
                  <a16:creationId xmlns:a16="http://schemas.microsoft.com/office/drawing/2014/main" id="{496E1984-DBAB-4192-9580-62D87ACD7F0F}"/>
                </a:ext>
              </a:extLst>
            </p:cNvPr>
            <p:cNvSpPr/>
            <p:nvPr/>
          </p:nvSpPr>
          <p:spPr>
            <a:xfrm>
              <a:off x="2452688" y="2243138"/>
              <a:ext cx="1874837" cy="584200"/>
            </a:xfrm>
            <a:custGeom>
              <a:avLst/>
              <a:gdLst>
                <a:gd name="connsiteX0" fmla="*/ 1164431 w 1874043"/>
                <a:gd name="connsiteY0" fmla="*/ 133350 h 583406"/>
                <a:gd name="connsiteX1" fmla="*/ 797718 w 1874043"/>
                <a:gd name="connsiteY1" fmla="*/ 230981 h 583406"/>
                <a:gd name="connsiteX2" fmla="*/ 442912 w 1874043"/>
                <a:gd name="connsiteY2" fmla="*/ 316706 h 583406"/>
                <a:gd name="connsiteX3" fmla="*/ 340518 w 1874043"/>
                <a:gd name="connsiteY3" fmla="*/ 340518 h 583406"/>
                <a:gd name="connsiteX4" fmla="*/ 314325 w 1874043"/>
                <a:gd name="connsiteY4" fmla="*/ 345281 h 583406"/>
                <a:gd name="connsiteX5" fmla="*/ 288131 w 1874043"/>
                <a:gd name="connsiteY5" fmla="*/ 347662 h 583406"/>
                <a:gd name="connsiteX6" fmla="*/ 242887 w 1874043"/>
                <a:gd name="connsiteY6" fmla="*/ 342900 h 583406"/>
                <a:gd name="connsiteX7" fmla="*/ 211931 w 1874043"/>
                <a:gd name="connsiteY7" fmla="*/ 333375 h 583406"/>
                <a:gd name="connsiteX8" fmla="*/ 180975 w 1874043"/>
                <a:gd name="connsiteY8" fmla="*/ 319087 h 583406"/>
                <a:gd name="connsiteX9" fmla="*/ 152400 w 1874043"/>
                <a:gd name="connsiteY9" fmla="*/ 304800 h 583406"/>
                <a:gd name="connsiteX10" fmla="*/ 111918 w 1874043"/>
                <a:gd name="connsiteY10" fmla="*/ 273843 h 583406"/>
                <a:gd name="connsiteX11" fmla="*/ 76200 w 1874043"/>
                <a:gd name="connsiteY11" fmla="*/ 242887 h 583406"/>
                <a:gd name="connsiteX12" fmla="*/ 61912 w 1874043"/>
                <a:gd name="connsiteY12" fmla="*/ 228600 h 583406"/>
                <a:gd name="connsiteX13" fmla="*/ 45243 w 1874043"/>
                <a:gd name="connsiteY13" fmla="*/ 219075 h 583406"/>
                <a:gd name="connsiteX14" fmla="*/ 23812 w 1874043"/>
                <a:gd name="connsiteY14" fmla="*/ 214312 h 583406"/>
                <a:gd name="connsiteX15" fmla="*/ 9525 w 1874043"/>
                <a:gd name="connsiteY15" fmla="*/ 214312 h 583406"/>
                <a:gd name="connsiteX16" fmla="*/ 4762 w 1874043"/>
                <a:gd name="connsiteY16" fmla="*/ 216693 h 583406"/>
                <a:gd name="connsiteX17" fmla="*/ 0 w 1874043"/>
                <a:gd name="connsiteY17" fmla="*/ 226218 h 583406"/>
                <a:gd name="connsiteX18" fmla="*/ 2381 w 1874043"/>
                <a:gd name="connsiteY18" fmla="*/ 254793 h 583406"/>
                <a:gd name="connsiteX19" fmla="*/ 9525 w 1874043"/>
                <a:gd name="connsiteY19" fmla="*/ 280987 h 583406"/>
                <a:gd name="connsiteX20" fmla="*/ 26193 w 1874043"/>
                <a:gd name="connsiteY20" fmla="*/ 304800 h 583406"/>
                <a:gd name="connsiteX21" fmla="*/ 76200 w 1874043"/>
                <a:gd name="connsiteY21" fmla="*/ 364331 h 583406"/>
                <a:gd name="connsiteX22" fmla="*/ 152400 w 1874043"/>
                <a:gd name="connsiteY22" fmla="*/ 442912 h 583406"/>
                <a:gd name="connsiteX23" fmla="*/ 202406 w 1874043"/>
                <a:gd name="connsiteY23" fmla="*/ 488156 h 583406"/>
                <a:gd name="connsiteX24" fmla="*/ 221456 w 1874043"/>
                <a:gd name="connsiteY24" fmla="*/ 504825 h 583406"/>
                <a:gd name="connsiteX25" fmla="*/ 254793 w 1874043"/>
                <a:gd name="connsiteY25" fmla="*/ 531018 h 583406"/>
                <a:gd name="connsiteX26" fmla="*/ 288131 w 1874043"/>
                <a:gd name="connsiteY26" fmla="*/ 552450 h 583406"/>
                <a:gd name="connsiteX27" fmla="*/ 311943 w 1874043"/>
                <a:gd name="connsiteY27" fmla="*/ 566737 h 583406"/>
                <a:gd name="connsiteX28" fmla="*/ 330993 w 1874043"/>
                <a:gd name="connsiteY28" fmla="*/ 573881 h 583406"/>
                <a:gd name="connsiteX29" fmla="*/ 347662 w 1874043"/>
                <a:gd name="connsiteY29" fmla="*/ 578643 h 583406"/>
                <a:gd name="connsiteX30" fmla="*/ 371475 w 1874043"/>
                <a:gd name="connsiteY30" fmla="*/ 583406 h 583406"/>
                <a:gd name="connsiteX31" fmla="*/ 397668 w 1874043"/>
                <a:gd name="connsiteY31" fmla="*/ 583406 h 583406"/>
                <a:gd name="connsiteX32" fmla="*/ 435768 w 1874043"/>
                <a:gd name="connsiteY32" fmla="*/ 571500 h 583406"/>
                <a:gd name="connsiteX33" fmla="*/ 481012 w 1874043"/>
                <a:gd name="connsiteY33" fmla="*/ 554831 h 583406"/>
                <a:gd name="connsiteX34" fmla="*/ 540543 w 1874043"/>
                <a:gd name="connsiteY34" fmla="*/ 523875 h 583406"/>
                <a:gd name="connsiteX35" fmla="*/ 566737 w 1874043"/>
                <a:gd name="connsiteY35" fmla="*/ 509587 h 583406"/>
                <a:gd name="connsiteX36" fmla="*/ 773906 w 1874043"/>
                <a:gd name="connsiteY36" fmla="*/ 433387 h 583406"/>
                <a:gd name="connsiteX37" fmla="*/ 1064418 w 1874043"/>
                <a:gd name="connsiteY37" fmla="*/ 328612 h 583406"/>
                <a:gd name="connsiteX38" fmla="*/ 1250156 w 1874043"/>
                <a:gd name="connsiteY38" fmla="*/ 266700 h 583406"/>
                <a:gd name="connsiteX39" fmla="*/ 1316831 w 1874043"/>
                <a:gd name="connsiteY39" fmla="*/ 247650 h 583406"/>
                <a:gd name="connsiteX40" fmla="*/ 1354931 w 1874043"/>
                <a:gd name="connsiteY40" fmla="*/ 242887 h 583406"/>
                <a:gd name="connsiteX41" fmla="*/ 1735931 w 1874043"/>
                <a:gd name="connsiteY41" fmla="*/ 311943 h 583406"/>
                <a:gd name="connsiteX42" fmla="*/ 1783556 w 1874043"/>
                <a:gd name="connsiteY42" fmla="*/ 300037 h 583406"/>
                <a:gd name="connsiteX43" fmla="*/ 1821656 w 1874043"/>
                <a:gd name="connsiteY43" fmla="*/ 283368 h 583406"/>
                <a:gd name="connsiteX44" fmla="*/ 1847850 w 1874043"/>
                <a:gd name="connsiteY44" fmla="*/ 266700 h 583406"/>
                <a:gd name="connsiteX45" fmla="*/ 1864518 w 1874043"/>
                <a:gd name="connsiteY45" fmla="*/ 250031 h 583406"/>
                <a:gd name="connsiteX46" fmla="*/ 1871662 w 1874043"/>
                <a:gd name="connsiteY46" fmla="*/ 233362 h 583406"/>
                <a:gd name="connsiteX47" fmla="*/ 1874043 w 1874043"/>
                <a:gd name="connsiteY47" fmla="*/ 216693 h 583406"/>
                <a:gd name="connsiteX48" fmla="*/ 1871662 w 1874043"/>
                <a:gd name="connsiteY48" fmla="*/ 209550 h 583406"/>
                <a:gd name="connsiteX49" fmla="*/ 1862137 w 1874043"/>
                <a:gd name="connsiteY49" fmla="*/ 197643 h 583406"/>
                <a:gd name="connsiteX50" fmla="*/ 1821656 w 1874043"/>
                <a:gd name="connsiteY50" fmla="*/ 171450 h 583406"/>
                <a:gd name="connsiteX51" fmla="*/ 1669256 w 1874043"/>
                <a:gd name="connsiteY51" fmla="*/ 80962 h 583406"/>
                <a:gd name="connsiteX52" fmla="*/ 1571625 w 1874043"/>
                <a:gd name="connsiteY52" fmla="*/ 26193 h 583406"/>
                <a:gd name="connsiteX53" fmla="*/ 1547812 w 1874043"/>
                <a:gd name="connsiteY53" fmla="*/ 9525 h 583406"/>
                <a:gd name="connsiteX54" fmla="*/ 1528762 w 1874043"/>
                <a:gd name="connsiteY54" fmla="*/ 2381 h 583406"/>
                <a:gd name="connsiteX55" fmla="*/ 1507331 w 1874043"/>
                <a:gd name="connsiteY55" fmla="*/ 0 h 583406"/>
                <a:gd name="connsiteX56" fmla="*/ 1485900 w 1874043"/>
                <a:gd name="connsiteY56" fmla="*/ 0 h 583406"/>
                <a:gd name="connsiteX57" fmla="*/ 1471612 w 1874043"/>
                <a:gd name="connsiteY57" fmla="*/ 2381 h 583406"/>
                <a:gd name="connsiteX58" fmla="*/ 1450181 w 1874043"/>
                <a:gd name="connsiteY58" fmla="*/ 11906 h 583406"/>
                <a:gd name="connsiteX59" fmla="*/ 1414462 w 1874043"/>
                <a:gd name="connsiteY59" fmla="*/ 33337 h 583406"/>
                <a:gd name="connsiteX60" fmla="*/ 1385887 w 1874043"/>
                <a:gd name="connsiteY60" fmla="*/ 61912 h 583406"/>
                <a:gd name="connsiteX61" fmla="*/ 1376362 w 1874043"/>
                <a:gd name="connsiteY61" fmla="*/ 73818 h 583406"/>
                <a:gd name="connsiteX62" fmla="*/ 1164431 w 1874043"/>
                <a:gd name="connsiteY62" fmla="*/ 133350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874043" h="583406">
                  <a:moveTo>
                    <a:pt x="1164431" y="133350"/>
                  </a:moveTo>
                  <a:lnTo>
                    <a:pt x="797718" y="230981"/>
                  </a:lnTo>
                  <a:lnTo>
                    <a:pt x="442912" y="316706"/>
                  </a:lnTo>
                  <a:lnTo>
                    <a:pt x="340518" y="340518"/>
                  </a:lnTo>
                  <a:lnTo>
                    <a:pt x="314325" y="345281"/>
                  </a:lnTo>
                  <a:lnTo>
                    <a:pt x="288131" y="347662"/>
                  </a:lnTo>
                  <a:lnTo>
                    <a:pt x="242887" y="342900"/>
                  </a:lnTo>
                  <a:lnTo>
                    <a:pt x="211931" y="333375"/>
                  </a:lnTo>
                  <a:lnTo>
                    <a:pt x="180975" y="319087"/>
                  </a:lnTo>
                  <a:lnTo>
                    <a:pt x="152400" y="304800"/>
                  </a:lnTo>
                  <a:lnTo>
                    <a:pt x="111918" y="273843"/>
                  </a:lnTo>
                  <a:lnTo>
                    <a:pt x="76200" y="242887"/>
                  </a:lnTo>
                  <a:lnTo>
                    <a:pt x="61912" y="228600"/>
                  </a:lnTo>
                  <a:lnTo>
                    <a:pt x="45243" y="219075"/>
                  </a:lnTo>
                  <a:lnTo>
                    <a:pt x="23812" y="214312"/>
                  </a:lnTo>
                  <a:lnTo>
                    <a:pt x="9525" y="214312"/>
                  </a:lnTo>
                  <a:lnTo>
                    <a:pt x="4762" y="216693"/>
                  </a:lnTo>
                  <a:lnTo>
                    <a:pt x="0" y="226218"/>
                  </a:lnTo>
                  <a:lnTo>
                    <a:pt x="2381" y="254793"/>
                  </a:lnTo>
                  <a:lnTo>
                    <a:pt x="9525" y="280987"/>
                  </a:lnTo>
                  <a:lnTo>
                    <a:pt x="26193" y="304800"/>
                  </a:lnTo>
                  <a:lnTo>
                    <a:pt x="76200" y="364331"/>
                  </a:lnTo>
                  <a:lnTo>
                    <a:pt x="152400" y="442912"/>
                  </a:lnTo>
                  <a:lnTo>
                    <a:pt x="202406" y="488156"/>
                  </a:lnTo>
                  <a:lnTo>
                    <a:pt x="221456" y="504825"/>
                  </a:lnTo>
                  <a:lnTo>
                    <a:pt x="254793" y="531018"/>
                  </a:lnTo>
                  <a:lnTo>
                    <a:pt x="288131" y="552450"/>
                  </a:lnTo>
                  <a:lnTo>
                    <a:pt x="311943" y="566737"/>
                  </a:lnTo>
                  <a:lnTo>
                    <a:pt x="330993" y="573881"/>
                  </a:lnTo>
                  <a:lnTo>
                    <a:pt x="347662" y="578643"/>
                  </a:lnTo>
                  <a:lnTo>
                    <a:pt x="371475" y="583406"/>
                  </a:lnTo>
                  <a:lnTo>
                    <a:pt x="397668" y="583406"/>
                  </a:lnTo>
                  <a:lnTo>
                    <a:pt x="435768" y="571500"/>
                  </a:lnTo>
                  <a:lnTo>
                    <a:pt x="481012" y="554831"/>
                  </a:lnTo>
                  <a:lnTo>
                    <a:pt x="540543" y="523875"/>
                  </a:lnTo>
                  <a:lnTo>
                    <a:pt x="566737" y="509587"/>
                  </a:lnTo>
                  <a:lnTo>
                    <a:pt x="773906" y="433387"/>
                  </a:lnTo>
                  <a:lnTo>
                    <a:pt x="1064418" y="328612"/>
                  </a:lnTo>
                  <a:lnTo>
                    <a:pt x="1250156" y="266700"/>
                  </a:lnTo>
                  <a:lnTo>
                    <a:pt x="1316831" y="247650"/>
                  </a:lnTo>
                  <a:lnTo>
                    <a:pt x="1354931" y="242887"/>
                  </a:lnTo>
                  <a:lnTo>
                    <a:pt x="1735931" y="311943"/>
                  </a:lnTo>
                  <a:lnTo>
                    <a:pt x="1783556" y="300037"/>
                  </a:lnTo>
                  <a:lnTo>
                    <a:pt x="1821656" y="283368"/>
                  </a:lnTo>
                  <a:lnTo>
                    <a:pt x="1847850" y="266700"/>
                  </a:lnTo>
                  <a:lnTo>
                    <a:pt x="1864518" y="250031"/>
                  </a:lnTo>
                  <a:lnTo>
                    <a:pt x="1871662" y="233362"/>
                  </a:lnTo>
                  <a:lnTo>
                    <a:pt x="1874043" y="216693"/>
                  </a:lnTo>
                  <a:lnTo>
                    <a:pt x="1871662" y="209550"/>
                  </a:lnTo>
                  <a:lnTo>
                    <a:pt x="1862137" y="197643"/>
                  </a:lnTo>
                  <a:lnTo>
                    <a:pt x="1821656" y="171450"/>
                  </a:lnTo>
                  <a:lnTo>
                    <a:pt x="1669256" y="80962"/>
                  </a:lnTo>
                  <a:lnTo>
                    <a:pt x="1571625" y="26193"/>
                  </a:lnTo>
                  <a:lnTo>
                    <a:pt x="1547812" y="9525"/>
                  </a:lnTo>
                  <a:lnTo>
                    <a:pt x="1528762" y="2381"/>
                  </a:lnTo>
                  <a:lnTo>
                    <a:pt x="1507331" y="0"/>
                  </a:lnTo>
                  <a:lnTo>
                    <a:pt x="1485900" y="0"/>
                  </a:lnTo>
                  <a:lnTo>
                    <a:pt x="1471612" y="2381"/>
                  </a:lnTo>
                  <a:lnTo>
                    <a:pt x="1450181" y="11906"/>
                  </a:lnTo>
                  <a:lnTo>
                    <a:pt x="1414462" y="33337"/>
                  </a:lnTo>
                  <a:lnTo>
                    <a:pt x="1385887" y="61912"/>
                  </a:lnTo>
                  <a:lnTo>
                    <a:pt x="1376362" y="73818"/>
                  </a:lnTo>
                  <a:lnTo>
                    <a:pt x="1164431" y="133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91">
              <a:extLst>
                <a:ext uri="{FF2B5EF4-FFF2-40B4-BE49-F238E27FC236}">
                  <a16:creationId xmlns:a16="http://schemas.microsoft.com/office/drawing/2014/main" id="{DFDA5EE6-7F67-4697-8642-7917BEDF0AB8}"/>
                </a:ext>
              </a:extLst>
            </p:cNvPr>
            <p:cNvSpPr/>
            <p:nvPr/>
          </p:nvSpPr>
          <p:spPr>
            <a:xfrm>
              <a:off x="2527300" y="2486025"/>
              <a:ext cx="1754188" cy="1828800"/>
            </a:xfrm>
            <a:custGeom>
              <a:avLst/>
              <a:gdLst>
                <a:gd name="connsiteX0" fmla="*/ 1146220 w 1754102"/>
                <a:gd name="connsiteY0" fmla="*/ 399245 h 1828800"/>
                <a:gd name="connsiteX1" fmla="*/ 1043189 w 1754102"/>
                <a:gd name="connsiteY1" fmla="*/ 556367 h 1828800"/>
                <a:gd name="connsiteX2" fmla="*/ 914400 w 1754102"/>
                <a:gd name="connsiteY2" fmla="*/ 746974 h 1828800"/>
                <a:gd name="connsiteX3" fmla="*/ 716065 w 1754102"/>
                <a:gd name="connsiteY3" fmla="*/ 1012279 h 1828800"/>
                <a:gd name="connsiteX4" fmla="*/ 546064 w 1754102"/>
                <a:gd name="connsiteY4" fmla="*/ 1228644 h 1828800"/>
                <a:gd name="connsiteX5" fmla="*/ 399245 w 1754102"/>
                <a:gd name="connsiteY5" fmla="*/ 1401221 h 1828800"/>
                <a:gd name="connsiteX6" fmla="*/ 211213 w 1754102"/>
                <a:gd name="connsiteY6" fmla="*/ 1591828 h 1828800"/>
                <a:gd name="connsiteX7" fmla="*/ 30909 w 1754102"/>
                <a:gd name="connsiteY7" fmla="*/ 1748951 h 1828800"/>
                <a:gd name="connsiteX8" fmla="*/ 15455 w 1754102"/>
                <a:gd name="connsiteY8" fmla="*/ 1761829 h 1828800"/>
                <a:gd name="connsiteX9" fmla="*/ 2576 w 1754102"/>
                <a:gd name="connsiteY9" fmla="*/ 1779860 h 1828800"/>
                <a:gd name="connsiteX10" fmla="*/ 0 w 1754102"/>
                <a:gd name="connsiteY10" fmla="*/ 1797890 h 1828800"/>
                <a:gd name="connsiteX11" fmla="*/ 0 w 1754102"/>
                <a:gd name="connsiteY11" fmla="*/ 1813345 h 1828800"/>
                <a:gd name="connsiteX12" fmla="*/ 5151 w 1754102"/>
                <a:gd name="connsiteY12" fmla="*/ 1823648 h 1828800"/>
                <a:gd name="connsiteX13" fmla="*/ 15455 w 1754102"/>
                <a:gd name="connsiteY13" fmla="*/ 1828800 h 1828800"/>
                <a:gd name="connsiteX14" fmla="*/ 41212 w 1754102"/>
                <a:gd name="connsiteY14" fmla="*/ 1823648 h 1828800"/>
                <a:gd name="connsiteX15" fmla="*/ 139092 w 1754102"/>
                <a:gd name="connsiteY15" fmla="*/ 1759254 h 1828800"/>
                <a:gd name="connsiteX16" fmla="*/ 406972 w 1754102"/>
                <a:gd name="connsiteY16" fmla="*/ 1568646 h 1828800"/>
                <a:gd name="connsiteX17" fmla="*/ 672277 w 1754102"/>
                <a:gd name="connsiteY17" fmla="*/ 1341978 h 1828800"/>
                <a:gd name="connsiteX18" fmla="*/ 855157 w 1754102"/>
                <a:gd name="connsiteY18" fmla="*/ 1166825 h 1828800"/>
                <a:gd name="connsiteX19" fmla="*/ 945309 w 1754102"/>
                <a:gd name="connsiteY19" fmla="*/ 1076673 h 1828800"/>
                <a:gd name="connsiteX20" fmla="*/ 1089553 w 1754102"/>
                <a:gd name="connsiteY20" fmla="*/ 898945 h 1828800"/>
                <a:gd name="connsiteX21" fmla="*/ 1277584 w 1754102"/>
                <a:gd name="connsiteY21" fmla="*/ 646519 h 1828800"/>
                <a:gd name="connsiteX22" fmla="*/ 1488798 w 1754102"/>
                <a:gd name="connsiteY22" fmla="*/ 342578 h 1828800"/>
                <a:gd name="connsiteX23" fmla="*/ 1663950 w 1754102"/>
                <a:gd name="connsiteY23" fmla="*/ 66970 h 1828800"/>
                <a:gd name="connsiteX24" fmla="*/ 1705163 w 1754102"/>
                <a:gd name="connsiteY24" fmla="*/ 54091 h 1828800"/>
                <a:gd name="connsiteX25" fmla="*/ 1754102 w 1754102"/>
                <a:gd name="connsiteY25" fmla="*/ 30909 h 1828800"/>
                <a:gd name="connsiteX26" fmla="*/ 1298190 w 1754102"/>
                <a:gd name="connsiteY26" fmla="*/ 0 h 1828800"/>
                <a:gd name="connsiteX27" fmla="*/ 1318797 w 1754102"/>
                <a:gd name="connsiteY27" fmla="*/ 10303 h 1828800"/>
                <a:gd name="connsiteX28" fmla="*/ 1326524 w 1754102"/>
                <a:gd name="connsiteY28" fmla="*/ 18030 h 1828800"/>
                <a:gd name="connsiteX29" fmla="*/ 1331675 w 1754102"/>
                <a:gd name="connsiteY29" fmla="*/ 25757 h 1828800"/>
                <a:gd name="connsiteX30" fmla="*/ 1334251 w 1754102"/>
                <a:gd name="connsiteY30" fmla="*/ 41212 h 1828800"/>
                <a:gd name="connsiteX31" fmla="*/ 1331675 w 1754102"/>
                <a:gd name="connsiteY31" fmla="*/ 69545 h 1828800"/>
                <a:gd name="connsiteX32" fmla="*/ 1318797 w 1754102"/>
                <a:gd name="connsiteY32" fmla="*/ 110758 h 1828800"/>
                <a:gd name="connsiteX33" fmla="*/ 1256978 w 1754102"/>
                <a:gd name="connsiteY33" fmla="*/ 218940 h 1828800"/>
                <a:gd name="connsiteX34" fmla="*/ 1146220 w 1754102"/>
                <a:gd name="connsiteY34" fmla="*/ 399245 h 1828800"/>
                <a:gd name="connsiteX0" fmla="*/ 1256978 w 1754102"/>
                <a:gd name="connsiteY0" fmla="*/ 218940 h 1828800"/>
                <a:gd name="connsiteX1" fmla="*/ 1043189 w 1754102"/>
                <a:gd name="connsiteY1" fmla="*/ 556367 h 1828800"/>
                <a:gd name="connsiteX2" fmla="*/ 914400 w 1754102"/>
                <a:gd name="connsiteY2" fmla="*/ 746974 h 1828800"/>
                <a:gd name="connsiteX3" fmla="*/ 716065 w 1754102"/>
                <a:gd name="connsiteY3" fmla="*/ 1012279 h 1828800"/>
                <a:gd name="connsiteX4" fmla="*/ 546064 w 1754102"/>
                <a:gd name="connsiteY4" fmla="*/ 1228644 h 1828800"/>
                <a:gd name="connsiteX5" fmla="*/ 399245 w 1754102"/>
                <a:gd name="connsiteY5" fmla="*/ 1401221 h 1828800"/>
                <a:gd name="connsiteX6" fmla="*/ 211213 w 1754102"/>
                <a:gd name="connsiteY6" fmla="*/ 1591828 h 1828800"/>
                <a:gd name="connsiteX7" fmla="*/ 30909 w 1754102"/>
                <a:gd name="connsiteY7" fmla="*/ 1748951 h 1828800"/>
                <a:gd name="connsiteX8" fmla="*/ 15455 w 1754102"/>
                <a:gd name="connsiteY8" fmla="*/ 1761829 h 1828800"/>
                <a:gd name="connsiteX9" fmla="*/ 2576 w 1754102"/>
                <a:gd name="connsiteY9" fmla="*/ 1779860 h 1828800"/>
                <a:gd name="connsiteX10" fmla="*/ 0 w 1754102"/>
                <a:gd name="connsiteY10" fmla="*/ 1797890 h 1828800"/>
                <a:gd name="connsiteX11" fmla="*/ 0 w 1754102"/>
                <a:gd name="connsiteY11" fmla="*/ 1813345 h 1828800"/>
                <a:gd name="connsiteX12" fmla="*/ 5151 w 1754102"/>
                <a:gd name="connsiteY12" fmla="*/ 1823648 h 1828800"/>
                <a:gd name="connsiteX13" fmla="*/ 15455 w 1754102"/>
                <a:gd name="connsiteY13" fmla="*/ 1828800 h 1828800"/>
                <a:gd name="connsiteX14" fmla="*/ 41212 w 1754102"/>
                <a:gd name="connsiteY14" fmla="*/ 1823648 h 1828800"/>
                <a:gd name="connsiteX15" fmla="*/ 139092 w 1754102"/>
                <a:gd name="connsiteY15" fmla="*/ 1759254 h 1828800"/>
                <a:gd name="connsiteX16" fmla="*/ 406972 w 1754102"/>
                <a:gd name="connsiteY16" fmla="*/ 1568646 h 1828800"/>
                <a:gd name="connsiteX17" fmla="*/ 672277 w 1754102"/>
                <a:gd name="connsiteY17" fmla="*/ 1341978 h 1828800"/>
                <a:gd name="connsiteX18" fmla="*/ 855157 w 1754102"/>
                <a:gd name="connsiteY18" fmla="*/ 1166825 h 1828800"/>
                <a:gd name="connsiteX19" fmla="*/ 945309 w 1754102"/>
                <a:gd name="connsiteY19" fmla="*/ 1076673 h 1828800"/>
                <a:gd name="connsiteX20" fmla="*/ 1089553 w 1754102"/>
                <a:gd name="connsiteY20" fmla="*/ 898945 h 1828800"/>
                <a:gd name="connsiteX21" fmla="*/ 1277584 w 1754102"/>
                <a:gd name="connsiteY21" fmla="*/ 646519 h 1828800"/>
                <a:gd name="connsiteX22" fmla="*/ 1488798 w 1754102"/>
                <a:gd name="connsiteY22" fmla="*/ 342578 h 1828800"/>
                <a:gd name="connsiteX23" fmla="*/ 1663950 w 1754102"/>
                <a:gd name="connsiteY23" fmla="*/ 66970 h 1828800"/>
                <a:gd name="connsiteX24" fmla="*/ 1705163 w 1754102"/>
                <a:gd name="connsiteY24" fmla="*/ 54091 h 1828800"/>
                <a:gd name="connsiteX25" fmla="*/ 1754102 w 1754102"/>
                <a:gd name="connsiteY25" fmla="*/ 30909 h 1828800"/>
                <a:gd name="connsiteX26" fmla="*/ 1298190 w 1754102"/>
                <a:gd name="connsiteY26" fmla="*/ 0 h 1828800"/>
                <a:gd name="connsiteX27" fmla="*/ 1318797 w 1754102"/>
                <a:gd name="connsiteY27" fmla="*/ 10303 h 1828800"/>
                <a:gd name="connsiteX28" fmla="*/ 1326524 w 1754102"/>
                <a:gd name="connsiteY28" fmla="*/ 18030 h 1828800"/>
                <a:gd name="connsiteX29" fmla="*/ 1331675 w 1754102"/>
                <a:gd name="connsiteY29" fmla="*/ 25757 h 1828800"/>
                <a:gd name="connsiteX30" fmla="*/ 1334251 w 1754102"/>
                <a:gd name="connsiteY30" fmla="*/ 41212 h 1828800"/>
                <a:gd name="connsiteX31" fmla="*/ 1331675 w 1754102"/>
                <a:gd name="connsiteY31" fmla="*/ 69545 h 1828800"/>
                <a:gd name="connsiteX32" fmla="*/ 1318797 w 1754102"/>
                <a:gd name="connsiteY32" fmla="*/ 110758 h 1828800"/>
                <a:gd name="connsiteX33" fmla="*/ 1256978 w 1754102"/>
                <a:gd name="connsiteY33" fmla="*/ 218940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754102" h="1828800">
                  <a:moveTo>
                    <a:pt x="1256978" y="218940"/>
                  </a:moveTo>
                  <a:cubicBezTo>
                    <a:pt x="1211043" y="293208"/>
                    <a:pt x="1100285" y="468361"/>
                    <a:pt x="1043189" y="556367"/>
                  </a:cubicBezTo>
                  <a:lnTo>
                    <a:pt x="914400" y="746974"/>
                  </a:lnTo>
                  <a:lnTo>
                    <a:pt x="716065" y="1012279"/>
                  </a:lnTo>
                  <a:lnTo>
                    <a:pt x="546064" y="1228644"/>
                  </a:lnTo>
                  <a:lnTo>
                    <a:pt x="399245" y="1401221"/>
                  </a:lnTo>
                  <a:lnTo>
                    <a:pt x="211213" y="1591828"/>
                  </a:lnTo>
                  <a:lnTo>
                    <a:pt x="30909" y="1748951"/>
                  </a:lnTo>
                  <a:lnTo>
                    <a:pt x="15455" y="1761829"/>
                  </a:lnTo>
                  <a:lnTo>
                    <a:pt x="2576" y="1779860"/>
                  </a:lnTo>
                  <a:lnTo>
                    <a:pt x="0" y="1797890"/>
                  </a:lnTo>
                  <a:lnTo>
                    <a:pt x="0" y="1813345"/>
                  </a:lnTo>
                  <a:lnTo>
                    <a:pt x="5151" y="1823648"/>
                  </a:lnTo>
                  <a:lnTo>
                    <a:pt x="15455" y="1828800"/>
                  </a:lnTo>
                  <a:lnTo>
                    <a:pt x="41212" y="1823648"/>
                  </a:lnTo>
                  <a:lnTo>
                    <a:pt x="139092" y="1759254"/>
                  </a:lnTo>
                  <a:lnTo>
                    <a:pt x="406972" y="1568646"/>
                  </a:lnTo>
                  <a:lnTo>
                    <a:pt x="672277" y="1341978"/>
                  </a:lnTo>
                  <a:lnTo>
                    <a:pt x="855157" y="1166825"/>
                  </a:lnTo>
                  <a:lnTo>
                    <a:pt x="945309" y="1076673"/>
                  </a:lnTo>
                  <a:lnTo>
                    <a:pt x="1089553" y="898945"/>
                  </a:lnTo>
                  <a:lnTo>
                    <a:pt x="1277584" y="646519"/>
                  </a:lnTo>
                  <a:lnTo>
                    <a:pt x="1488798" y="342578"/>
                  </a:lnTo>
                  <a:lnTo>
                    <a:pt x="1663950" y="66970"/>
                  </a:lnTo>
                  <a:lnTo>
                    <a:pt x="1705163" y="54091"/>
                  </a:lnTo>
                  <a:lnTo>
                    <a:pt x="1754102" y="30909"/>
                  </a:lnTo>
                  <a:lnTo>
                    <a:pt x="1298190" y="0"/>
                  </a:lnTo>
                  <a:lnTo>
                    <a:pt x="1318797" y="10303"/>
                  </a:lnTo>
                  <a:lnTo>
                    <a:pt x="1326524" y="18030"/>
                  </a:lnTo>
                  <a:lnTo>
                    <a:pt x="1331675" y="25757"/>
                  </a:lnTo>
                  <a:lnTo>
                    <a:pt x="1334251" y="41212"/>
                  </a:lnTo>
                  <a:lnTo>
                    <a:pt x="1331675" y="69545"/>
                  </a:lnTo>
                  <a:lnTo>
                    <a:pt x="1318797" y="110758"/>
                  </a:lnTo>
                  <a:lnTo>
                    <a:pt x="1256978" y="2189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92">
              <a:extLst>
                <a:ext uri="{FF2B5EF4-FFF2-40B4-BE49-F238E27FC236}">
                  <a16:creationId xmlns:a16="http://schemas.microsoft.com/office/drawing/2014/main" id="{F02D97C2-19D4-4C3A-A4ED-AAF7572227C6}"/>
                </a:ext>
              </a:extLst>
            </p:cNvPr>
            <p:cNvSpPr/>
            <p:nvPr/>
          </p:nvSpPr>
          <p:spPr>
            <a:xfrm>
              <a:off x="3365500" y="3419475"/>
              <a:ext cx="307975" cy="2476500"/>
            </a:xfrm>
            <a:custGeom>
              <a:avLst/>
              <a:gdLst>
                <a:gd name="connsiteX0" fmla="*/ 82550 w 307975"/>
                <a:gd name="connsiteY0" fmla="*/ 768350 h 2476500"/>
                <a:gd name="connsiteX1" fmla="*/ 85725 w 307975"/>
                <a:gd name="connsiteY1" fmla="*/ 187325 h 2476500"/>
                <a:gd name="connsiteX2" fmla="*/ 79375 w 307975"/>
                <a:gd name="connsiteY2" fmla="*/ 174625 h 2476500"/>
                <a:gd name="connsiteX3" fmla="*/ 41275 w 307975"/>
                <a:gd name="connsiteY3" fmla="*/ 114300 h 2476500"/>
                <a:gd name="connsiteX4" fmla="*/ 165100 w 307975"/>
                <a:gd name="connsiteY4" fmla="*/ 0 h 2476500"/>
                <a:gd name="connsiteX5" fmla="*/ 238125 w 307975"/>
                <a:gd name="connsiteY5" fmla="*/ 69850 h 2476500"/>
                <a:gd name="connsiteX6" fmla="*/ 279400 w 307975"/>
                <a:gd name="connsiteY6" fmla="*/ 114300 h 2476500"/>
                <a:gd name="connsiteX7" fmla="*/ 288925 w 307975"/>
                <a:gd name="connsiteY7" fmla="*/ 127000 h 2476500"/>
                <a:gd name="connsiteX8" fmla="*/ 298450 w 307975"/>
                <a:gd name="connsiteY8" fmla="*/ 161925 h 2476500"/>
                <a:gd name="connsiteX9" fmla="*/ 304800 w 307975"/>
                <a:gd name="connsiteY9" fmla="*/ 234950 h 2476500"/>
                <a:gd name="connsiteX10" fmla="*/ 307975 w 307975"/>
                <a:gd name="connsiteY10" fmla="*/ 323850 h 2476500"/>
                <a:gd name="connsiteX11" fmla="*/ 304800 w 307975"/>
                <a:gd name="connsiteY11" fmla="*/ 546100 h 2476500"/>
                <a:gd name="connsiteX12" fmla="*/ 298450 w 307975"/>
                <a:gd name="connsiteY12" fmla="*/ 1149350 h 2476500"/>
                <a:gd name="connsiteX13" fmla="*/ 292100 w 307975"/>
                <a:gd name="connsiteY13" fmla="*/ 1625600 h 2476500"/>
                <a:gd name="connsiteX14" fmla="*/ 288925 w 307975"/>
                <a:gd name="connsiteY14" fmla="*/ 2003425 h 2476500"/>
                <a:gd name="connsiteX15" fmla="*/ 285750 w 307975"/>
                <a:gd name="connsiteY15" fmla="*/ 2105025 h 2476500"/>
                <a:gd name="connsiteX16" fmla="*/ 276225 w 307975"/>
                <a:gd name="connsiteY16" fmla="*/ 2197100 h 2476500"/>
                <a:gd name="connsiteX17" fmla="*/ 254000 w 307975"/>
                <a:gd name="connsiteY17" fmla="*/ 2339975 h 2476500"/>
                <a:gd name="connsiteX18" fmla="*/ 244475 w 307975"/>
                <a:gd name="connsiteY18" fmla="*/ 2384425 h 2476500"/>
                <a:gd name="connsiteX19" fmla="*/ 231775 w 307975"/>
                <a:gd name="connsiteY19" fmla="*/ 2416175 h 2476500"/>
                <a:gd name="connsiteX20" fmla="*/ 215900 w 307975"/>
                <a:gd name="connsiteY20" fmla="*/ 2447925 h 2476500"/>
                <a:gd name="connsiteX21" fmla="*/ 196850 w 307975"/>
                <a:gd name="connsiteY21" fmla="*/ 2466975 h 2476500"/>
                <a:gd name="connsiteX22" fmla="*/ 180975 w 307975"/>
                <a:gd name="connsiteY22" fmla="*/ 2476500 h 2476500"/>
                <a:gd name="connsiteX23" fmla="*/ 168275 w 307975"/>
                <a:gd name="connsiteY23" fmla="*/ 2476500 h 2476500"/>
                <a:gd name="connsiteX24" fmla="*/ 146050 w 307975"/>
                <a:gd name="connsiteY24" fmla="*/ 2470150 h 2476500"/>
                <a:gd name="connsiteX25" fmla="*/ 117475 w 307975"/>
                <a:gd name="connsiteY25" fmla="*/ 2444750 h 2476500"/>
                <a:gd name="connsiteX26" fmla="*/ 88900 w 307975"/>
                <a:gd name="connsiteY26" fmla="*/ 2403475 h 2476500"/>
                <a:gd name="connsiteX27" fmla="*/ 66675 w 307975"/>
                <a:gd name="connsiteY27" fmla="*/ 2333625 h 2476500"/>
                <a:gd name="connsiteX28" fmla="*/ 19050 w 307975"/>
                <a:gd name="connsiteY28" fmla="*/ 2114550 h 2476500"/>
                <a:gd name="connsiteX29" fmla="*/ 0 w 307975"/>
                <a:gd name="connsiteY29" fmla="*/ 2012950 h 2476500"/>
                <a:gd name="connsiteX30" fmla="*/ 0 w 307975"/>
                <a:gd name="connsiteY30" fmla="*/ 1981200 h 2476500"/>
                <a:gd name="connsiteX31" fmla="*/ 19050 w 307975"/>
                <a:gd name="connsiteY31" fmla="*/ 1898650 h 2476500"/>
                <a:gd name="connsiteX32" fmla="*/ 47625 w 307975"/>
                <a:gd name="connsiteY32" fmla="*/ 1752600 h 2476500"/>
                <a:gd name="connsiteX33" fmla="*/ 69850 w 307975"/>
                <a:gd name="connsiteY33" fmla="*/ 1568450 h 2476500"/>
                <a:gd name="connsiteX34" fmla="*/ 82550 w 307975"/>
                <a:gd name="connsiteY34" fmla="*/ 1400175 h 2476500"/>
                <a:gd name="connsiteX35" fmla="*/ 85725 w 307975"/>
                <a:gd name="connsiteY35" fmla="*/ 1168400 h 2476500"/>
                <a:gd name="connsiteX36" fmla="*/ 82550 w 307975"/>
                <a:gd name="connsiteY36" fmla="*/ 768350 h 247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07975" h="2476500">
                  <a:moveTo>
                    <a:pt x="82550" y="768350"/>
                  </a:moveTo>
                  <a:cubicBezTo>
                    <a:pt x="83608" y="574675"/>
                    <a:pt x="84667" y="381000"/>
                    <a:pt x="85725" y="187325"/>
                  </a:cubicBezTo>
                  <a:lnTo>
                    <a:pt x="79375" y="174625"/>
                  </a:lnTo>
                  <a:lnTo>
                    <a:pt x="41275" y="114300"/>
                  </a:lnTo>
                  <a:lnTo>
                    <a:pt x="165100" y="0"/>
                  </a:lnTo>
                  <a:lnTo>
                    <a:pt x="238125" y="69850"/>
                  </a:lnTo>
                  <a:lnTo>
                    <a:pt x="279400" y="114300"/>
                  </a:lnTo>
                  <a:lnTo>
                    <a:pt x="288925" y="127000"/>
                  </a:lnTo>
                  <a:lnTo>
                    <a:pt x="298450" y="161925"/>
                  </a:lnTo>
                  <a:lnTo>
                    <a:pt x="304800" y="234950"/>
                  </a:lnTo>
                  <a:lnTo>
                    <a:pt x="307975" y="323850"/>
                  </a:lnTo>
                  <a:cubicBezTo>
                    <a:pt x="306917" y="397933"/>
                    <a:pt x="305858" y="472017"/>
                    <a:pt x="304800" y="546100"/>
                  </a:cubicBezTo>
                  <a:cubicBezTo>
                    <a:pt x="302683" y="747183"/>
                    <a:pt x="300567" y="948267"/>
                    <a:pt x="298450" y="1149350"/>
                  </a:cubicBezTo>
                  <a:cubicBezTo>
                    <a:pt x="296333" y="1308100"/>
                    <a:pt x="294217" y="1466850"/>
                    <a:pt x="292100" y="1625600"/>
                  </a:cubicBezTo>
                  <a:cubicBezTo>
                    <a:pt x="291042" y="1751542"/>
                    <a:pt x="289983" y="1877483"/>
                    <a:pt x="288925" y="2003425"/>
                  </a:cubicBezTo>
                  <a:cubicBezTo>
                    <a:pt x="287867" y="2037292"/>
                    <a:pt x="286808" y="2071158"/>
                    <a:pt x="285750" y="2105025"/>
                  </a:cubicBezTo>
                  <a:lnTo>
                    <a:pt x="276225" y="2197100"/>
                  </a:lnTo>
                  <a:lnTo>
                    <a:pt x="254000" y="2339975"/>
                  </a:lnTo>
                  <a:lnTo>
                    <a:pt x="244475" y="2384425"/>
                  </a:lnTo>
                  <a:lnTo>
                    <a:pt x="231775" y="2416175"/>
                  </a:lnTo>
                  <a:lnTo>
                    <a:pt x="215900" y="2447925"/>
                  </a:lnTo>
                  <a:lnTo>
                    <a:pt x="196850" y="2466975"/>
                  </a:lnTo>
                  <a:lnTo>
                    <a:pt x="180975" y="2476500"/>
                  </a:lnTo>
                  <a:lnTo>
                    <a:pt x="168275" y="2476500"/>
                  </a:lnTo>
                  <a:lnTo>
                    <a:pt x="146050" y="2470150"/>
                  </a:lnTo>
                  <a:lnTo>
                    <a:pt x="117475" y="2444750"/>
                  </a:lnTo>
                  <a:lnTo>
                    <a:pt x="88900" y="2403475"/>
                  </a:lnTo>
                  <a:lnTo>
                    <a:pt x="66675" y="2333625"/>
                  </a:lnTo>
                  <a:lnTo>
                    <a:pt x="19050" y="2114550"/>
                  </a:lnTo>
                  <a:lnTo>
                    <a:pt x="0" y="2012950"/>
                  </a:lnTo>
                  <a:lnTo>
                    <a:pt x="0" y="1981200"/>
                  </a:lnTo>
                  <a:lnTo>
                    <a:pt x="19050" y="1898650"/>
                  </a:lnTo>
                  <a:lnTo>
                    <a:pt x="47625" y="1752600"/>
                  </a:lnTo>
                  <a:lnTo>
                    <a:pt x="69850" y="1568450"/>
                  </a:lnTo>
                  <a:lnTo>
                    <a:pt x="82550" y="1400175"/>
                  </a:lnTo>
                  <a:cubicBezTo>
                    <a:pt x="83608" y="1322917"/>
                    <a:pt x="84667" y="1245658"/>
                    <a:pt x="85725" y="1168400"/>
                  </a:cubicBezTo>
                  <a:cubicBezTo>
                    <a:pt x="84667" y="1043517"/>
                    <a:pt x="83608" y="918633"/>
                    <a:pt x="82550" y="76835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93">
              <a:extLst>
                <a:ext uri="{FF2B5EF4-FFF2-40B4-BE49-F238E27FC236}">
                  <a16:creationId xmlns:a16="http://schemas.microsoft.com/office/drawing/2014/main" id="{66D622D5-5B49-46A2-B1F8-0AA8926BB88C}"/>
                </a:ext>
              </a:extLst>
            </p:cNvPr>
            <p:cNvSpPr/>
            <p:nvPr/>
          </p:nvSpPr>
          <p:spPr>
            <a:xfrm>
              <a:off x="3808413" y="3074988"/>
              <a:ext cx="630237" cy="792162"/>
            </a:xfrm>
            <a:custGeom>
              <a:avLst/>
              <a:gdLst>
                <a:gd name="connsiteX0" fmla="*/ 230981 w 631031"/>
                <a:gd name="connsiteY0" fmla="*/ 361950 h 792956"/>
                <a:gd name="connsiteX1" fmla="*/ 133350 w 631031"/>
                <a:gd name="connsiteY1" fmla="*/ 535781 h 792956"/>
                <a:gd name="connsiteX2" fmla="*/ 0 w 631031"/>
                <a:gd name="connsiteY2" fmla="*/ 781050 h 792956"/>
                <a:gd name="connsiteX3" fmla="*/ 19050 w 631031"/>
                <a:gd name="connsiteY3" fmla="*/ 792956 h 792956"/>
                <a:gd name="connsiteX4" fmla="*/ 111919 w 631031"/>
                <a:gd name="connsiteY4" fmla="*/ 714375 h 792956"/>
                <a:gd name="connsiteX5" fmla="*/ 321469 w 631031"/>
                <a:gd name="connsiteY5" fmla="*/ 526256 h 792956"/>
                <a:gd name="connsiteX6" fmla="*/ 547687 w 631031"/>
                <a:gd name="connsiteY6" fmla="*/ 321469 h 792956"/>
                <a:gd name="connsiteX7" fmla="*/ 559594 w 631031"/>
                <a:gd name="connsiteY7" fmla="*/ 314325 h 792956"/>
                <a:gd name="connsiteX8" fmla="*/ 583406 w 631031"/>
                <a:gd name="connsiteY8" fmla="*/ 309562 h 792956"/>
                <a:gd name="connsiteX9" fmla="*/ 607219 w 631031"/>
                <a:gd name="connsiteY9" fmla="*/ 300037 h 792956"/>
                <a:gd name="connsiteX10" fmla="*/ 621506 w 631031"/>
                <a:gd name="connsiteY10" fmla="*/ 285750 h 792956"/>
                <a:gd name="connsiteX11" fmla="*/ 628650 w 631031"/>
                <a:gd name="connsiteY11" fmla="*/ 271462 h 792956"/>
                <a:gd name="connsiteX12" fmla="*/ 631031 w 631031"/>
                <a:gd name="connsiteY12" fmla="*/ 247650 h 792956"/>
                <a:gd name="connsiteX13" fmla="*/ 623887 w 631031"/>
                <a:gd name="connsiteY13" fmla="*/ 211931 h 792956"/>
                <a:gd name="connsiteX14" fmla="*/ 604837 w 631031"/>
                <a:gd name="connsiteY14" fmla="*/ 169069 h 792956"/>
                <a:gd name="connsiteX15" fmla="*/ 578644 w 631031"/>
                <a:gd name="connsiteY15" fmla="*/ 128587 h 792956"/>
                <a:gd name="connsiteX16" fmla="*/ 545306 w 631031"/>
                <a:gd name="connsiteY16" fmla="*/ 90487 h 792956"/>
                <a:gd name="connsiteX17" fmla="*/ 519112 w 631031"/>
                <a:gd name="connsiteY17" fmla="*/ 66675 h 792956"/>
                <a:gd name="connsiteX18" fmla="*/ 485775 w 631031"/>
                <a:gd name="connsiteY18" fmla="*/ 42862 h 792956"/>
                <a:gd name="connsiteX19" fmla="*/ 440531 w 631031"/>
                <a:gd name="connsiteY19" fmla="*/ 21431 h 792956"/>
                <a:gd name="connsiteX20" fmla="*/ 402431 w 631031"/>
                <a:gd name="connsiteY20" fmla="*/ 9525 h 792956"/>
                <a:gd name="connsiteX21" fmla="*/ 364331 w 631031"/>
                <a:gd name="connsiteY21" fmla="*/ 2381 h 792956"/>
                <a:gd name="connsiteX22" fmla="*/ 338137 w 631031"/>
                <a:gd name="connsiteY22" fmla="*/ 0 h 792956"/>
                <a:gd name="connsiteX23" fmla="*/ 319087 w 631031"/>
                <a:gd name="connsiteY23" fmla="*/ 0 h 792956"/>
                <a:gd name="connsiteX24" fmla="*/ 302419 w 631031"/>
                <a:gd name="connsiteY24" fmla="*/ 2381 h 792956"/>
                <a:gd name="connsiteX25" fmla="*/ 297656 w 631031"/>
                <a:gd name="connsiteY25" fmla="*/ 7144 h 792956"/>
                <a:gd name="connsiteX26" fmla="*/ 292894 w 631031"/>
                <a:gd name="connsiteY26" fmla="*/ 11906 h 792956"/>
                <a:gd name="connsiteX27" fmla="*/ 292894 w 631031"/>
                <a:gd name="connsiteY27" fmla="*/ 19050 h 792956"/>
                <a:gd name="connsiteX28" fmla="*/ 300037 w 631031"/>
                <a:gd name="connsiteY28" fmla="*/ 35719 h 792956"/>
                <a:gd name="connsiteX29" fmla="*/ 311944 w 631031"/>
                <a:gd name="connsiteY29" fmla="*/ 59531 h 792956"/>
                <a:gd name="connsiteX30" fmla="*/ 319087 w 631031"/>
                <a:gd name="connsiteY30" fmla="*/ 85725 h 792956"/>
                <a:gd name="connsiteX31" fmla="*/ 326231 w 631031"/>
                <a:gd name="connsiteY31" fmla="*/ 111919 h 792956"/>
                <a:gd name="connsiteX32" fmla="*/ 330994 w 631031"/>
                <a:gd name="connsiteY32" fmla="*/ 147637 h 792956"/>
                <a:gd name="connsiteX33" fmla="*/ 326231 w 631031"/>
                <a:gd name="connsiteY33" fmla="*/ 180975 h 792956"/>
                <a:gd name="connsiteX34" fmla="*/ 309562 w 631031"/>
                <a:gd name="connsiteY34" fmla="*/ 221456 h 792956"/>
                <a:gd name="connsiteX35" fmla="*/ 230981 w 631031"/>
                <a:gd name="connsiteY35" fmla="*/ 361950 h 79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31031" h="792956">
                  <a:moveTo>
                    <a:pt x="230981" y="361950"/>
                  </a:moveTo>
                  <a:lnTo>
                    <a:pt x="133350" y="535781"/>
                  </a:lnTo>
                  <a:lnTo>
                    <a:pt x="0" y="781050"/>
                  </a:lnTo>
                  <a:lnTo>
                    <a:pt x="19050" y="792956"/>
                  </a:lnTo>
                  <a:lnTo>
                    <a:pt x="111919" y="714375"/>
                  </a:lnTo>
                  <a:lnTo>
                    <a:pt x="321469" y="526256"/>
                  </a:lnTo>
                  <a:lnTo>
                    <a:pt x="547687" y="321469"/>
                  </a:lnTo>
                  <a:lnTo>
                    <a:pt x="559594" y="314325"/>
                  </a:lnTo>
                  <a:lnTo>
                    <a:pt x="583406" y="309562"/>
                  </a:lnTo>
                  <a:lnTo>
                    <a:pt x="607219" y="300037"/>
                  </a:lnTo>
                  <a:lnTo>
                    <a:pt x="621506" y="285750"/>
                  </a:lnTo>
                  <a:lnTo>
                    <a:pt x="628650" y="271462"/>
                  </a:lnTo>
                  <a:lnTo>
                    <a:pt x="631031" y="247650"/>
                  </a:lnTo>
                  <a:lnTo>
                    <a:pt x="623887" y="211931"/>
                  </a:lnTo>
                  <a:lnTo>
                    <a:pt x="604837" y="169069"/>
                  </a:lnTo>
                  <a:lnTo>
                    <a:pt x="578644" y="128587"/>
                  </a:lnTo>
                  <a:lnTo>
                    <a:pt x="545306" y="90487"/>
                  </a:lnTo>
                  <a:lnTo>
                    <a:pt x="519112" y="66675"/>
                  </a:lnTo>
                  <a:lnTo>
                    <a:pt x="485775" y="42862"/>
                  </a:lnTo>
                  <a:lnTo>
                    <a:pt x="440531" y="21431"/>
                  </a:lnTo>
                  <a:lnTo>
                    <a:pt x="402431" y="9525"/>
                  </a:lnTo>
                  <a:lnTo>
                    <a:pt x="364331" y="2381"/>
                  </a:lnTo>
                  <a:lnTo>
                    <a:pt x="338137" y="0"/>
                  </a:lnTo>
                  <a:lnTo>
                    <a:pt x="319087" y="0"/>
                  </a:lnTo>
                  <a:lnTo>
                    <a:pt x="302419" y="2381"/>
                  </a:lnTo>
                  <a:lnTo>
                    <a:pt x="297656" y="7144"/>
                  </a:lnTo>
                  <a:lnTo>
                    <a:pt x="292894" y="11906"/>
                  </a:lnTo>
                  <a:lnTo>
                    <a:pt x="292894" y="19050"/>
                  </a:lnTo>
                  <a:lnTo>
                    <a:pt x="300037" y="35719"/>
                  </a:lnTo>
                  <a:lnTo>
                    <a:pt x="311944" y="59531"/>
                  </a:lnTo>
                  <a:lnTo>
                    <a:pt x="319087" y="85725"/>
                  </a:lnTo>
                  <a:lnTo>
                    <a:pt x="326231" y="111919"/>
                  </a:lnTo>
                  <a:lnTo>
                    <a:pt x="330994" y="147637"/>
                  </a:lnTo>
                  <a:lnTo>
                    <a:pt x="326231" y="180975"/>
                  </a:lnTo>
                  <a:lnTo>
                    <a:pt x="309562" y="221456"/>
                  </a:lnTo>
                  <a:lnTo>
                    <a:pt x="230981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94">
              <a:extLst>
                <a:ext uri="{FF2B5EF4-FFF2-40B4-BE49-F238E27FC236}">
                  <a16:creationId xmlns:a16="http://schemas.microsoft.com/office/drawing/2014/main" id="{324F4547-AF48-4A61-B75C-626ACD30BC78}"/>
                </a:ext>
              </a:extLst>
            </p:cNvPr>
            <p:cNvSpPr/>
            <p:nvPr/>
          </p:nvSpPr>
          <p:spPr>
            <a:xfrm>
              <a:off x="3629025" y="3757613"/>
              <a:ext cx="736600" cy="681037"/>
            </a:xfrm>
            <a:custGeom>
              <a:avLst/>
              <a:gdLst>
                <a:gd name="connsiteX0" fmla="*/ 397669 w 735806"/>
                <a:gd name="connsiteY0" fmla="*/ 392906 h 681037"/>
                <a:gd name="connsiteX1" fmla="*/ 319088 w 735806"/>
                <a:gd name="connsiteY1" fmla="*/ 309562 h 681037"/>
                <a:gd name="connsiteX2" fmla="*/ 259556 w 735806"/>
                <a:gd name="connsiteY2" fmla="*/ 250031 h 681037"/>
                <a:gd name="connsiteX3" fmla="*/ 183356 w 735806"/>
                <a:gd name="connsiteY3" fmla="*/ 180975 h 681037"/>
                <a:gd name="connsiteX4" fmla="*/ 121444 w 735806"/>
                <a:gd name="connsiteY4" fmla="*/ 130968 h 681037"/>
                <a:gd name="connsiteX5" fmla="*/ 64294 w 735806"/>
                <a:gd name="connsiteY5" fmla="*/ 90487 h 681037"/>
                <a:gd name="connsiteX6" fmla="*/ 0 w 735806"/>
                <a:gd name="connsiteY6" fmla="*/ 47625 h 681037"/>
                <a:gd name="connsiteX7" fmla="*/ 0 w 735806"/>
                <a:gd name="connsiteY7" fmla="*/ 0 h 681037"/>
                <a:gd name="connsiteX8" fmla="*/ 88106 w 735806"/>
                <a:gd name="connsiteY8" fmla="*/ 19050 h 681037"/>
                <a:gd name="connsiteX9" fmla="*/ 197644 w 735806"/>
                <a:gd name="connsiteY9" fmla="*/ 50006 h 681037"/>
                <a:gd name="connsiteX10" fmla="*/ 302419 w 735806"/>
                <a:gd name="connsiteY10" fmla="*/ 100012 h 681037"/>
                <a:gd name="connsiteX11" fmla="*/ 402431 w 735806"/>
                <a:gd name="connsiteY11" fmla="*/ 145256 h 681037"/>
                <a:gd name="connsiteX12" fmla="*/ 497681 w 735806"/>
                <a:gd name="connsiteY12" fmla="*/ 192881 h 681037"/>
                <a:gd name="connsiteX13" fmla="*/ 583406 w 735806"/>
                <a:gd name="connsiteY13" fmla="*/ 245268 h 681037"/>
                <a:gd name="connsiteX14" fmla="*/ 626269 w 735806"/>
                <a:gd name="connsiteY14" fmla="*/ 276225 h 681037"/>
                <a:gd name="connsiteX15" fmla="*/ 650081 w 735806"/>
                <a:gd name="connsiteY15" fmla="*/ 295275 h 681037"/>
                <a:gd name="connsiteX16" fmla="*/ 664369 w 735806"/>
                <a:gd name="connsiteY16" fmla="*/ 314325 h 681037"/>
                <a:gd name="connsiteX17" fmla="*/ 678656 w 735806"/>
                <a:gd name="connsiteY17" fmla="*/ 333375 h 681037"/>
                <a:gd name="connsiteX18" fmla="*/ 697706 w 735806"/>
                <a:gd name="connsiteY18" fmla="*/ 369093 h 681037"/>
                <a:gd name="connsiteX19" fmla="*/ 711994 w 735806"/>
                <a:gd name="connsiteY19" fmla="*/ 411956 h 681037"/>
                <a:gd name="connsiteX20" fmla="*/ 723900 w 735806"/>
                <a:gd name="connsiteY20" fmla="*/ 450056 h 681037"/>
                <a:gd name="connsiteX21" fmla="*/ 731044 w 735806"/>
                <a:gd name="connsiteY21" fmla="*/ 516731 h 681037"/>
                <a:gd name="connsiteX22" fmla="*/ 735806 w 735806"/>
                <a:gd name="connsiteY22" fmla="*/ 592931 h 681037"/>
                <a:gd name="connsiteX23" fmla="*/ 735806 w 735806"/>
                <a:gd name="connsiteY23" fmla="*/ 631031 h 681037"/>
                <a:gd name="connsiteX24" fmla="*/ 728663 w 735806"/>
                <a:gd name="connsiteY24" fmla="*/ 659606 h 681037"/>
                <a:gd name="connsiteX25" fmla="*/ 719138 w 735806"/>
                <a:gd name="connsiteY25" fmla="*/ 671512 h 681037"/>
                <a:gd name="connsiteX26" fmla="*/ 700088 w 735806"/>
                <a:gd name="connsiteY26" fmla="*/ 681037 h 681037"/>
                <a:gd name="connsiteX27" fmla="*/ 678656 w 735806"/>
                <a:gd name="connsiteY27" fmla="*/ 681037 h 681037"/>
                <a:gd name="connsiteX28" fmla="*/ 654844 w 735806"/>
                <a:gd name="connsiteY28" fmla="*/ 666750 h 681037"/>
                <a:gd name="connsiteX29" fmla="*/ 600075 w 735806"/>
                <a:gd name="connsiteY29" fmla="*/ 619125 h 681037"/>
                <a:gd name="connsiteX30" fmla="*/ 550069 w 735806"/>
                <a:gd name="connsiteY30" fmla="*/ 569118 h 681037"/>
                <a:gd name="connsiteX31" fmla="*/ 497681 w 735806"/>
                <a:gd name="connsiteY31" fmla="*/ 509587 h 681037"/>
                <a:gd name="connsiteX32" fmla="*/ 397669 w 735806"/>
                <a:gd name="connsiteY32" fmla="*/ 392906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35806" h="681037">
                  <a:moveTo>
                    <a:pt x="397669" y="392906"/>
                  </a:moveTo>
                  <a:lnTo>
                    <a:pt x="319088" y="309562"/>
                  </a:lnTo>
                  <a:lnTo>
                    <a:pt x="259556" y="250031"/>
                  </a:lnTo>
                  <a:lnTo>
                    <a:pt x="183356" y="180975"/>
                  </a:lnTo>
                  <a:lnTo>
                    <a:pt x="121444" y="130968"/>
                  </a:lnTo>
                  <a:lnTo>
                    <a:pt x="64294" y="90487"/>
                  </a:lnTo>
                  <a:lnTo>
                    <a:pt x="0" y="47625"/>
                  </a:lnTo>
                  <a:lnTo>
                    <a:pt x="0" y="0"/>
                  </a:lnTo>
                  <a:lnTo>
                    <a:pt x="88106" y="19050"/>
                  </a:lnTo>
                  <a:lnTo>
                    <a:pt x="197644" y="50006"/>
                  </a:lnTo>
                  <a:lnTo>
                    <a:pt x="302419" y="100012"/>
                  </a:lnTo>
                  <a:lnTo>
                    <a:pt x="402431" y="145256"/>
                  </a:lnTo>
                  <a:lnTo>
                    <a:pt x="497681" y="192881"/>
                  </a:lnTo>
                  <a:lnTo>
                    <a:pt x="583406" y="245268"/>
                  </a:lnTo>
                  <a:lnTo>
                    <a:pt x="626269" y="276225"/>
                  </a:lnTo>
                  <a:lnTo>
                    <a:pt x="650081" y="295275"/>
                  </a:lnTo>
                  <a:lnTo>
                    <a:pt x="664369" y="314325"/>
                  </a:lnTo>
                  <a:lnTo>
                    <a:pt x="678656" y="333375"/>
                  </a:lnTo>
                  <a:lnTo>
                    <a:pt x="697706" y="369093"/>
                  </a:lnTo>
                  <a:lnTo>
                    <a:pt x="711994" y="411956"/>
                  </a:lnTo>
                  <a:lnTo>
                    <a:pt x="723900" y="450056"/>
                  </a:lnTo>
                  <a:lnTo>
                    <a:pt x="731044" y="516731"/>
                  </a:lnTo>
                  <a:lnTo>
                    <a:pt x="735806" y="592931"/>
                  </a:lnTo>
                  <a:lnTo>
                    <a:pt x="735806" y="631031"/>
                  </a:lnTo>
                  <a:lnTo>
                    <a:pt x="728663" y="659606"/>
                  </a:lnTo>
                  <a:lnTo>
                    <a:pt x="719138" y="671512"/>
                  </a:lnTo>
                  <a:lnTo>
                    <a:pt x="700088" y="681037"/>
                  </a:lnTo>
                  <a:lnTo>
                    <a:pt x="678656" y="681037"/>
                  </a:lnTo>
                  <a:lnTo>
                    <a:pt x="654844" y="666750"/>
                  </a:lnTo>
                  <a:lnTo>
                    <a:pt x="600075" y="619125"/>
                  </a:lnTo>
                  <a:lnTo>
                    <a:pt x="550069" y="569118"/>
                  </a:lnTo>
                  <a:lnTo>
                    <a:pt x="497681" y="509587"/>
                  </a:lnTo>
                  <a:lnTo>
                    <a:pt x="397669" y="392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95">
              <a:extLst>
                <a:ext uri="{FF2B5EF4-FFF2-40B4-BE49-F238E27FC236}">
                  <a16:creationId xmlns:a16="http://schemas.microsoft.com/office/drawing/2014/main" id="{01B5E068-B401-4990-AB37-64550D700127}"/>
                </a:ext>
              </a:extLst>
            </p:cNvPr>
            <p:cNvSpPr/>
            <p:nvPr/>
          </p:nvSpPr>
          <p:spPr>
            <a:xfrm>
              <a:off x="4395788" y="2138363"/>
              <a:ext cx="2560637" cy="577850"/>
            </a:xfrm>
            <a:custGeom>
              <a:avLst/>
              <a:gdLst>
                <a:gd name="connsiteX0" fmla="*/ 1119187 w 2559843"/>
                <a:gd name="connsiteY0" fmla="*/ 250031 h 578643"/>
                <a:gd name="connsiteX1" fmla="*/ 716756 w 2559843"/>
                <a:gd name="connsiteY1" fmla="*/ 300037 h 578643"/>
                <a:gd name="connsiteX2" fmla="*/ 464343 w 2559843"/>
                <a:gd name="connsiteY2" fmla="*/ 330993 h 578643"/>
                <a:gd name="connsiteX3" fmla="*/ 435768 w 2559843"/>
                <a:gd name="connsiteY3" fmla="*/ 335756 h 578643"/>
                <a:gd name="connsiteX4" fmla="*/ 402431 w 2559843"/>
                <a:gd name="connsiteY4" fmla="*/ 340518 h 578643"/>
                <a:gd name="connsiteX5" fmla="*/ 371475 w 2559843"/>
                <a:gd name="connsiteY5" fmla="*/ 340518 h 578643"/>
                <a:gd name="connsiteX6" fmla="*/ 338137 w 2559843"/>
                <a:gd name="connsiteY6" fmla="*/ 335756 h 578643"/>
                <a:gd name="connsiteX7" fmla="*/ 297656 w 2559843"/>
                <a:gd name="connsiteY7" fmla="*/ 328612 h 578643"/>
                <a:gd name="connsiteX8" fmla="*/ 238125 w 2559843"/>
                <a:gd name="connsiteY8" fmla="*/ 307181 h 578643"/>
                <a:gd name="connsiteX9" fmla="*/ 195262 w 2559843"/>
                <a:gd name="connsiteY9" fmla="*/ 288131 h 578643"/>
                <a:gd name="connsiteX10" fmla="*/ 145256 w 2559843"/>
                <a:gd name="connsiteY10" fmla="*/ 259556 h 578643"/>
                <a:gd name="connsiteX11" fmla="*/ 92868 w 2559843"/>
                <a:gd name="connsiteY11" fmla="*/ 221456 h 578643"/>
                <a:gd name="connsiteX12" fmla="*/ 73818 w 2559843"/>
                <a:gd name="connsiteY12" fmla="*/ 204787 h 578643"/>
                <a:gd name="connsiteX13" fmla="*/ 42862 w 2559843"/>
                <a:gd name="connsiteY13" fmla="*/ 188118 h 578643"/>
                <a:gd name="connsiteX14" fmla="*/ 19050 w 2559843"/>
                <a:gd name="connsiteY14" fmla="*/ 183356 h 578643"/>
                <a:gd name="connsiteX15" fmla="*/ 2381 w 2559843"/>
                <a:gd name="connsiteY15" fmla="*/ 185737 h 578643"/>
                <a:gd name="connsiteX16" fmla="*/ 0 w 2559843"/>
                <a:gd name="connsiteY16" fmla="*/ 195262 h 578643"/>
                <a:gd name="connsiteX17" fmla="*/ 4762 w 2559843"/>
                <a:gd name="connsiteY17" fmla="*/ 216693 h 578643"/>
                <a:gd name="connsiteX18" fmla="*/ 23812 w 2559843"/>
                <a:gd name="connsiteY18" fmla="*/ 259556 h 578643"/>
                <a:gd name="connsiteX19" fmla="*/ 66675 w 2559843"/>
                <a:gd name="connsiteY19" fmla="*/ 323850 h 578643"/>
                <a:gd name="connsiteX20" fmla="*/ 114300 w 2559843"/>
                <a:gd name="connsiteY20" fmla="*/ 383381 h 578643"/>
                <a:gd name="connsiteX21" fmla="*/ 166687 w 2559843"/>
                <a:gd name="connsiteY21" fmla="*/ 440531 h 578643"/>
                <a:gd name="connsiteX22" fmla="*/ 204787 w 2559843"/>
                <a:gd name="connsiteY22" fmla="*/ 476250 h 578643"/>
                <a:gd name="connsiteX23" fmla="*/ 257175 w 2559843"/>
                <a:gd name="connsiteY23" fmla="*/ 514350 h 578643"/>
                <a:gd name="connsiteX24" fmla="*/ 302418 w 2559843"/>
                <a:gd name="connsiteY24" fmla="*/ 540543 h 578643"/>
                <a:gd name="connsiteX25" fmla="*/ 350043 w 2559843"/>
                <a:gd name="connsiteY25" fmla="*/ 559593 h 578643"/>
                <a:gd name="connsiteX26" fmla="*/ 395287 w 2559843"/>
                <a:gd name="connsiteY26" fmla="*/ 571500 h 578643"/>
                <a:gd name="connsiteX27" fmla="*/ 454818 w 2559843"/>
                <a:gd name="connsiteY27" fmla="*/ 578643 h 578643"/>
                <a:gd name="connsiteX28" fmla="*/ 550068 w 2559843"/>
                <a:gd name="connsiteY28" fmla="*/ 552450 h 578643"/>
                <a:gd name="connsiteX29" fmla="*/ 688181 w 2559843"/>
                <a:gd name="connsiteY29" fmla="*/ 514350 h 578643"/>
                <a:gd name="connsiteX30" fmla="*/ 785812 w 2559843"/>
                <a:gd name="connsiteY30" fmla="*/ 495300 h 578643"/>
                <a:gd name="connsiteX31" fmla="*/ 1014412 w 2559843"/>
                <a:gd name="connsiteY31" fmla="*/ 450056 h 578643"/>
                <a:gd name="connsiteX32" fmla="*/ 1202531 w 2559843"/>
                <a:gd name="connsiteY32" fmla="*/ 414337 h 578643"/>
                <a:gd name="connsiteX33" fmla="*/ 1426368 w 2559843"/>
                <a:gd name="connsiteY33" fmla="*/ 376237 h 578643"/>
                <a:gd name="connsiteX34" fmla="*/ 1640681 w 2559843"/>
                <a:gd name="connsiteY34" fmla="*/ 354806 h 578643"/>
                <a:gd name="connsiteX35" fmla="*/ 1900237 w 2559843"/>
                <a:gd name="connsiteY35" fmla="*/ 330993 h 578643"/>
                <a:gd name="connsiteX36" fmla="*/ 2162175 w 2559843"/>
                <a:gd name="connsiteY36" fmla="*/ 304800 h 578643"/>
                <a:gd name="connsiteX37" fmla="*/ 2312193 w 2559843"/>
                <a:gd name="connsiteY37" fmla="*/ 290512 h 578643"/>
                <a:gd name="connsiteX38" fmla="*/ 2362200 w 2559843"/>
                <a:gd name="connsiteY38" fmla="*/ 285750 h 578643"/>
                <a:gd name="connsiteX39" fmla="*/ 2419350 w 2559843"/>
                <a:gd name="connsiteY39" fmla="*/ 276225 h 578643"/>
                <a:gd name="connsiteX40" fmla="*/ 2464593 w 2559843"/>
                <a:gd name="connsiteY40" fmla="*/ 266700 h 578643"/>
                <a:gd name="connsiteX41" fmla="*/ 2497931 w 2559843"/>
                <a:gd name="connsiteY41" fmla="*/ 254793 h 578643"/>
                <a:gd name="connsiteX42" fmla="*/ 2528887 w 2559843"/>
                <a:gd name="connsiteY42" fmla="*/ 238125 h 578643"/>
                <a:gd name="connsiteX43" fmla="*/ 2547937 w 2559843"/>
                <a:gd name="connsiteY43" fmla="*/ 223837 h 578643"/>
                <a:gd name="connsiteX44" fmla="*/ 2557462 w 2559843"/>
                <a:gd name="connsiteY44" fmla="*/ 204787 h 578643"/>
                <a:gd name="connsiteX45" fmla="*/ 2559843 w 2559843"/>
                <a:gd name="connsiteY45" fmla="*/ 192881 h 578643"/>
                <a:gd name="connsiteX46" fmla="*/ 2557462 w 2559843"/>
                <a:gd name="connsiteY46" fmla="*/ 173831 h 578643"/>
                <a:gd name="connsiteX47" fmla="*/ 2547937 w 2559843"/>
                <a:gd name="connsiteY47" fmla="*/ 150018 h 578643"/>
                <a:gd name="connsiteX48" fmla="*/ 2526506 w 2559843"/>
                <a:gd name="connsiteY48" fmla="*/ 121443 h 578643"/>
                <a:gd name="connsiteX49" fmla="*/ 2507456 w 2559843"/>
                <a:gd name="connsiteY49" fmla="*/ 100012 h 578643"/>
                <a:gd name="connsiteX50" fmla="*/ 2490787 w 2559843"/>
                <a:gd name="connsiteY50" fmla="*/ 85725 h 578643"/>
                <a:gd name="connsiteX51" fmla="*/ 2436018 w 2559843"/>
                <a:gd name="connsiteY51" fmla="*/ 64293 h 578643"/>
                <a:gd name="connsiteX52" fmla="*/ 2364581 w 2559843"/>
                <a:gd name="connsiteY52" fmla="*/ 40481 h 578643"/>
                <a:gd name="connsiteX53" fmla="*/ 2259806 w 2559843"/>
                <a:gd name="connsiteY53" fmla="*/ 14287 h 578643"/>
                <a:gd name="connsiteX54" fmla="*/ 2150268 w 2559843"/>
                <a:gd name="connsiteY54" fmla="*/ 0 h 578643"/>
                <a:gd name="connsiteX55" fmla="*/ 2135981 w 2559843"/>
                <a:gd name="connsiteY55" fmla="*/ 0 h 578643"/>
                <a:gd name="connsiteX56" fmla="*/ 2119312 w 2559843"/>
                <a:gd name="connsiteY56" fmla="*/ 9525 h 578643"/>
                <a:gd name="connsiteX57" fmla="*/ 2083593 w 2559843"/>
                <a:gd name="connsiteY57" fmla="*/ 40481 h 578643"/>
                <a:gd name="connsiteX58" fmla="*/ 2009775 w 2559843"/>
                <a:gd name="connsiteY58" fmla="*/ 83343 h 578643"/>
                <a:gd name="connsiteX59" fmla="*/ 1976437 w 2559843"/>
                <a:gd name="connsiteY59" fmla="*/ 88106 h 578643"/>
                <a:gd name="connsiteX60" fmla="*/ 1919287 w 2559843"/>
                <a:gd name="connsiteY60" fmla="*/ 100012 h 578643"/>
                <a:gd name="connsiteX61" fmla="*/ 1819275 w 2559843"/>
                <a:gd name="connsiteY61" fmla="*/ 133350 h 578643"/>
                <a:gd name="connsiteX62" fmla="*/ 1688306 w 2559843"/>
                <a:gd name="connsiteY62" fmla="*/ 150018 h 578643"/>
                <a:gd name="connsiteX63" fmla="*/ 1559718 w 2559843"/>
                <a:gd name="connsiteY63" fmla="*/ 171450 h 578643"/>
                <a:gd name="connsiteX64" fmla="*/ 1409700 w 2559843"/>
                <a:gd name="connsiteY64" fmla="*/ 200025 h 578643"/>
                <a:gd name="connsiteX65" fmla="*/ 1183481 w 2559843"/>
                <a:gd name="connsiteY65" fmla="*/ 242887 h 578643"/>
                <a:gd name="connsiteX66" fmla="*/ 1119187 w 2559843"/>
                <a:gd name="connsiteY66" fmla="*/ 250031 h 578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559843" h="578643">
                  <a:moveTo>
                    <a:pt x="1119187" y="250031"/>
                  </a:moveTo>
                  <a:lnTo>
                    <a:pt x="716756" y="300037"/>
                  </a:lnTo>
                  <a:lnTo>
                    <a:pt x="464343" y="330993"/>
                  </a:lnTo>
                  <a:lnTo>
                    <a:pt x="435768" y="335756"/>
                  </a:lnTo>
                  <a:lnTo>
                    <a:pt x="402431" y="340518"/>
                  </a:lnTo>
                  <a:lnTo>
                    <a:pt x="371475" y="340518"/>
                  </a:lnTo>
                  <a:lnTo>
                    <a:pt x="338137" y="335756"/>
                  </a:lnTo>
                  <a:lnTo>
                    <a:pt x="297656" y="328612"/>
                  </a:lnTo>
                  <a:lnTo>
                    <a:pt x="238125" y="307181"/>
                  </a:lnTo>
                  <a:lnTo>
                    <a:pt x="195262" y="288131"/>
                  </a:lnTo>
                  <a:lnTo>
                    <a:pt x="145256" y="259556"/>
                  </a:lnTo>
                  <a:lnTo>
                    <a:pt x="92868" y="221456"/>
                  </a:lnTo>
                  <a:lnTo>
                    <a:pt x="73818" y="204787"/>
                  </a:lnTo>
                  <a:lnTo>
                    <a:pt x="42862" y="188118"/>
                  </a:lnTo>
                  <a:lnTo>
                    <a:pt x="19050" y="183356"/>
                  </a:lnTo>
                  <a:lnTo>
                    <a:pt x="2381" y="185737"/>
                  </a:lnTo>
                  <a:lnTo>
                    <a:pt x="0" y="195262"/>
                  </a:lnTo>
                  <a:lnTo>
                    <a:pt x="4762" y="216693"/>
                  </a:lnTo>
                  <a:lnTo>
                    <a:pt x="23812" y="259556"/>
                  </a:lnTo>
                  <a:lnTo>
                    <a:pt x="66675" y="323850"/>
                  </a:lnTo>
                  <a:lnTo>
                    <a:pt x="114300" y="383381"/>
                  </a:lnTo>
                  <a:lnTo>
                    <a:pt x="166687" y="440531"/>
                  </a:lnTo>
                  <a:lnTo>
                    <a:pt x="204787" y="476250"/>
                  </a:lnTo>
                  <a:lnTo>
                    <a:pt x="257175" y="514350"/>
                  </a:lnTo>
                  <a:lnTo>
                    <a:pt x="302418" y="540543"/>
                  </a:lnTo>
                  <a:lnTo>
                    <a:pt x="350043" y="559593"/>
                  </a:lnTo>
                  <a:lnTo>
                    <a:pt x="395287" y="571500"/>
                  </a:lnTo>
                  <a:lnTo>
                    <a:pt x="454818" y="578643"/>
                  </a:lnTo>
                  <a:lnTo>
                    <a:pt x="550068" y="552450"/>
                  </a:lnTo>
                  <a:lnTo>
                    <a:pt x="688181" y="514350"/>
                  </a:lnTo>
                  <a:lnTo>
                    <a:pt x="785812" y="495300"/>
                  </a:lnTo>
                  <a:lnTo>
                    <a:pt x="1014412" y="450056"/>
                  </a:lnTo>
                  <a:lnTo>
                    <a:pt x="1202531" y="414337"/>
                  </a:lnTo>
                  <a:lnTo>
                    <a:pt x="1426368" y="376237"/>
                  </a:lnTo>
                  <a:lnTo>
                    <a:pt x="1640681" y="354806"/>
                  </a:lnTo>
                  <a:lnTo>
                    <a:pt x="1900237" y="330993"/>
                  </a:lnTo>
                  <a:lnTo>
                    <a:pt x="2162175" y="304800"/>
                  </a:lnTo>
                  <a:lnTo>
                    <a:pt x="2312193" y="290512"/>
                  </a:lnTo>
                  <a:lnTo>
                    <a:pt x="2362200" y="285750"/>
                  </a:lnTo>
                  <a:lnTo>
                    <a:pt x="2419350" y="276225"/>
                  </a:lnTo>
                  <a:lnTo>
                    <a:pt x="2464593" y="266700"/>
                  </a:lnTo>
                  <a:lnTo>
                    <a:pt x="2497931" y="254793"/>
                  </a:lnTo>
                  <a:lnTo>
                    <a:pt x="2528887" y="238125"/>
                  </a:lnTo>
                  <a:lnTo>
                    <a:pt x="2547937" y="223837"/>
                  </a:lnTo>
                  <a:lnTo>
                    <a:pt x="2557462" y="204787"/>
                  </a:lnTo>
                  <a:lnTo>
                    <a:pt x="2559843" y="192881"/>
                  </a:lnTo>
                  <a:lnTo>
                    <a:pt x="2557462" y="173831"/>
                  </a:lnTo>
                  <a:lnTo>
                    <a:pt x="2547937" y="150018"/>
                  </a:lnTo>
                  <a:lnTo>
                    <a:pt x="2526506" y="121443"/>
                  </a:lnTo>
                  <a:lnTo>
                    <a:pt x="2507456" y="100012"/>
                  </a:lnTo>
                  <a:lnTo>
                    <a:pt x="2490787" y="85725"/>
                  </a:lnTo>
                  <a:lnTo>
                    <a:pt x="2436018" y="64293"/>
                  </a:lnTo>
                  <a:lnTo>
                    <a:pt x="2364581" y="40481"/>
                  </a:lnTo>
                  <a:lnTo>
                    <a:pt x="2259806" y="14287"/>
                  </a:lnTo>
                  <a:lnTo>
                    <a:pt x="2150268" y="0"/>
                  </a:lnTo>
                  <a:lnTo>
                    <a:pt x="2135981" y="0"/>
                  </a:lnTo>
                  <a:lnTo>
                    <a:pt x="2119312" y="9525"/>
                  </a:lnTo>
                  <a:lnTo>
                    <a:pt x="2083593" y="40481"/>
                  </a:lnTo>
                  <a:lnTo>
                    <a:pt x="2009775" y="83343"/>
                  </a:lnTo>
                  <a:lnTo>
                    <a:pt x="1976437" y="88106"/>
                  </a:lnTo>
                  <a:lnTo>
                    <a:pt x="1919287" y="100012"/>
                  </a:lnTo>
                  <a:lnTo>
                    <a:pt x="1819275" y="133350"/>
                  </a:lnTo>
                  <a:lnTo>
                    <a:pt x="1688306" y="150018"/>
                  </a:lnTo>
                  <a:lnTo>
                    <a:pt x="1559718" y="171450"/>
                  </a:lnTo>
                  <a:lnTo>
                    <a:pt x="1409700" y="200025"/>
                  </a:lnTo>
                  <a:lnTo>
                    <a:pt x="1183481" y="242887"/>
                  </a:lnTo>
                  <a:lnTo>
                    <a:pt x="1119187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01">
              <a:extLst>
                <a:ext uri="{FF2B5EF4-FFF2-40B4-BE49-F238E27FC236}">
                  <a16:creationId xmlns:a16="http://schemas.microsoft.com/office/drawing/2014/main" id="{64F62E53-9431-4F7B-B577-CFAFEAF7C061}"/>
                </a:ext>
              </a:extLst>
            </p:cNvPr>
            <p:cNvSpPr/>
            <p:nvPr/>
          </p:nvSpPr>
          <p:spPr>
            <a:xfrm rot="16200000">
              <a:off x="3296444" y="4252119"/>
              <a:ext cx="2754313" cy="371475"/>
            </a:xfrm>
            <a:custGeom>
              <a:avLst/>
              <a:gdLst>
                <a:gd name="connsiteX0" fmla="*/ 1907381 w 2755106"/>
                <a:gd name="connsiteY0" fmla="*/ 123825 h 371475"/>
                <a:gd name="connsiteX1" fmla="*/ 1478756 w 2755106"/>
                <a:gd name="connsiteY1" fmla="*/ 123825 h 371475"/>
                <a:gd name="connsiteX2" fmla="*/ 1166813 w 2755106"/>
                <a:gd name="connsiteY2" fmla="*/ 123825 h 371475"/>
                <a:gd name="connsiteX3" fmla="*/ 973931 w 2755106"/>
                <a:gd name="connsiteY3" fmla="*/ 123825 h 371475"/>
                <a:gd name="connsiteX4" fmla="*/ 878681 w 2755106"/>
                <a:gd name="connsiteY4" fmla="*/ 116682 h 371475"/>
                <a:gd name="connsiteX5" fmla="*/ 719138 w 2755106"/>
                <a:gd name="connsiteY5" fmla="*/ 102394 h 371475"/>
                <a:gd name="connsiteX6" fmla="*/ 569119 w 2755106"/>
                <a:gd name="connsiteY6" fmla="*/ 80963 h 371475"/>
                <a:gd name="connsiteX7" fmla="*/ 452438 w 2755106"/>
                <a:gd name="connsiteY7" fmla="*/ 59532 h 371475"/>
                <a:gd name="connsiteX8" fmla="*/ 431006 w 2755106"/>
                <a:gd name="connsiteY8" fmla="*/ 59532 h 371475"/>
                <a:gd name="connsiteX9" fmla="*/ 354806 w 2755106"/>
                <a:gd name="connsiteY9" fmla="*/ 71438 h 371475"/>
                <a:gd name="connsiteX10" fmla="*/ 169069 w 2755106"/>
                <a:gd name="connsiteY10" fmla="*/ 119063 h 371475"/>
                <a:gd name="connsiteX11" fmla="*/ 78581 w 2755106"/>
                <a:gd name="connsiteY11" fmla="*/ 150019 h 371475"/>
                <a:gd name="connsiteX12" fmla="*/ 50006 w 2755106"/>
                <a:gd name="connsiteY12" fmla="*/ 176213 h 371475"/>
                <a:gd name="connsiteX13" fmla="*/ 23813 w 2755106"/>
                <a:gd name="connsiteY13" fmla="*/ 202407 h 371475"/>
                <a:gd name="connsiteX14" fmla="*/ 4763 w 2755106"/>
                <a:gd name="connsiteY14" fmla="*/ 228600 h 371475"/>
                <a:gd name="connsiteX15" fmla="*/ 0 w 2755106"/>
                <a:gd name="connsiteY15" fmla="*/ 252413 h 371475"/>
                <a:gd name="connsiteX16" fmla="*/ 7144 w 2755106"/>
                <a:gd name="connsiteY16" fmla="*/ 273844 h 371475"/>
                <a:gd name="connsiteX17" fmla="*/ 26194 w 2755106"/>
                <a:gd name="connsiteY17" fmla="*/ 292894 h 371475"/>
                <a:gd name="connsiteX18" fmla="*/ 45244 w 2755106"/>
                <a:gd name="connsiteY18" fmla="*/ 304800 h 371475"/>
                <a:gd name="connsiteX19" fmla="*/ 92869 w 2755106"/>
                <a:gd name="connsiteY19" fmla="*/ 321469 h 371475"/>
                <a:gd name="connsiteX20" fmla="*/ 145256 w 2755106"/>
                <a:gd name="connsiteY20" fmla="*/ 326232 h 371475"/>
                <a:gd name="connsiteX21" fmla="*/ 428625 w 2755106"/>
                <a:gd name="connsiteY21" fmla="*/ 333375 h 371475"/>
                <a:gd name="connsiteX22" fmla="*/ 859631 w 2755106"/>
                <a:gd name="connsiteY22" fmla="*/ 342900 h 371475"/>
                <a:gd name="connsiteX23" fmla="*/ 1050131 w 2755106"/>
                <a:gd name="connsiteY23" fmla="*/ 347663 h 371475"/>
                <a:gd name="connsiteX24" fmla="*/ 1166813 w 2755106"/>
                <a:gd name="connsiteY24" fmla="*/ 345282 h 371475"/>
                <a:gd name="connsiteX25" fmla="*/ 1464469 w 2755106"/>
                <a:gd name="connsiteY25" fmla="*/ 357188 h 371475"/>
                <a:gd name="connsiteX26" fmla="*/ 1797844 w 2755106"/>
                <a:gd name="connsiteY26" fmla="*/ 371475 h 371475"/>
                <a:gd name="connsiteX27" fmla="*/ 2483644 w 2755106"/>
                <a:gd name="connsiteY27" fmla="*/ 369094 h 371475"/>
                <a:gd name="connsiteX28" fmla="*/ 2633663 w 2755106"/>
                <a:gd name="connsiteY28" fmla="*/ 361950 h 371475"/>
                <a:gd name="connsiteX29" fmla="*/ 2662238 w 2755106"/>
                <a:gd name="connsiteY29" fmla="*/ 300038 h 371475"/>
                <a:gd name="connsiteX30" fmla="*/ 2700338 w 2755106"/>
                <a:gd name="connsiteY30" fmla="*/ 204788 h 371475"/>
                <a:gd name="connsiteX31" fmla="*/ 2738438 w 2755106"/>
                <a:gd name="connsiteY31" fmla="*/ 95250 h 371475"/>
                <a:gd name="connsiteX32" fmla="*/ 2755106 w 2755106"/>
                <a:gd name="connsiteY32" fmla="*/ 33338 h 371475"/>
                <a:gd name="connsiteX33" fmla="*/ 2755106 w 2755106"/>
                <a:gd name="connsiteY33" fmla="*/ 7144 h 371475"/>
                <a:gd name="connsiteX34" fmla="*/ 2752725 w 2755106"/>
                <a:gd name="connsiteY34" fmla="*/ 2382 h 371475"/>
                <a:gd name="connsiteX35" fmla="*/ 2728913 w 2755106"/>
                <a:gd name="connsiteY35" fmla="*/ 0 h 371475"/>
                <a:gd name="connsiteX36" fmla="*/ 2707481 w 2755106"/>
                <a:gd name="connsiteY36" fmla="*/ 4763 h 371475"/>
                <a:gd name="connsiteX37" fmla="*/ 2690813 w 2755106"/>
                <a:gd name="connsiteY37" fmla="*/ 21432 h 371475"/>
                <a:gd name="connsiteX38" fmla="*/ 2676525 w 2755106"/>
                <a:gd name="connsiteY38" fmla="*/ 42863 h 371475"/>
                <a:gd name="connsiteX39" fmla="*/ 2647950 w 2755106"/>
                <a:gd name="connsiteY39" fmla="*/ 73819 h 371475"/>
                <a:gd name="connsiteX40" fmla="*/ 2609850 w 2755106"/>
                <a:gd name="connsiteY40" fmla="*/ 100013 h 371475"/>
                <a:gd name="connsiteX41" fmla="*/ 2559844 w 2755106"/>
                <a:gd name="connsiteY41" fmla="*/ 119063 h 371475"/>
                <a:gd name="connsiteX42" fmla="*/ 2502694 w 2755106"/>
                <a:gd name="connsiteY42" fmla="*/ 126207 h 371475"/>
                <a:gd name="connsiteX43" fmla="*/ 2362200 w 2755106"/>
                <a:gd name="connsiteY43" fmla="*/ 126207 h 371475"/>
                <a:gd name="connsiteX44" fmla="*/ 1907381 w 2755106"/>
                <a:gd name="connsiteY44" fmla="*/ 123825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755106" h="371475">
                  <a:moveTo>
                    <a:pt x="1907381" y="123825"/>
                  </a:moveTo>
                  <a:lnTo>
                    <a:pt x="1478756" y="123825"/>
                  </a:lnTo>
                  <a:lnTo>
                    <a:pt x="1166813" y="123825"/>
                  </a:lnTo>
                  <a:lnTo>
                    <a:pt x="973931" y="123825"/>
                  </a:lnTo>
                  <a:lnTo>
                    <a:pt x="878681" y="116682"/>
                  </a:lnTo>
                  <a:lnTo>
                    <a:pt x="719138" y="102394"/>
                  </a:lnTo>
                  <a:lnTo>
                    <a:pt x="569119" y="80963"/>
                  </a:lnTo>
                  <a:lnTo>
                    <a:pt x="452438" y="59532"/>
                  </a:lnTo>
                  <a:lnTo>
                    <a:pt x="431006" y="59532"/>
                  </a:lnTo>
                  <a:lnTo>
                    <a:pt x="354806" y="71438"/>
                  </a:lnTo>
                  <a:lnTo>
                    <a:pt x="169069" y="119063"/>
                  </a:lnTo>
                  <a:lnTo>
                    <a:pt x="78581" y="150019"/>
                  </a:lnTo>
                  <a:lnTo>
                    <a:pt x="50006" y="176213"/>
                  </a:lnTo>
                  <a:lnTo>
                    <a:pt x="23813" y="202407"/>
                  </a:lnTo>
                  <a:lnTo>
                    <a:pt x="4763" y="228600"/>
                  </a:lnTo>
                  <a:lnTo>
                    <a:pt x="0" y="252413"/>
                  </a:lnTo>
                  <a:lnTo>
                    <a:pt x="7144" y="273844"/>
                  </a:lnTo>
                  <a:lnTo>
                    <a:pt x="26194" y="292894"/>
                  </a:lnTo>
                  <a:lnTo>
                    <a:pt x="45244" y="304800"/>
                  </a:lnTo>
                  <a:lnTo>
                    <a:pt x="92869" y="321469"/>
                  </a:lnTo>
                  <a:lnTo>
                    <a:pt x="145256" y="326232"/>
                  </a:lnTo>
                  <a:lnTo>
                    <a:pt x="428625" y="333375"/>
                  </a:lnTo>
                  <a:lnTo>
                    <a:pt x="859631" y="342900"/>
                  </a:lnTo>
                  <a:lnTo>
                    <a:pt x="1050131" y="347663"/>
                  </a:lnTo>
                  <a:lnTo>
                    <a:pt x="1166813" y="345282"/>
                  </a:lnTo>
                  <a:lnTo>
                    <a:pt x="1464469" y="357188"/>
                  </a:lnTo>
                  <a:lnTo>
                    <a:pt x="1797844" y="371475"/>
                  </a:lnTo>
                  <a:lnTo>
                    <a:pt x="2483644" y="369094"/>
                  </a:lnTo>
                  <a:lnTo>
                    <a:pt x="2633663" y="361950"/>
                  </a:lnTo>
                  <a:lnTo>
                    <a:pt x="2662238" y="300038"/>
                  </a:lnTo>
                  <a:lnTo>
                    <a:pt x="2700338" y="204788"/>
                  </a:lnTo>
                  <a:lnTo>
                    <a:pt x="2738438" y="95250"/>
                  </a:lnTo>
                  <a:lnTo>
                    <a:pt x="2755106" y="33338"/>
                  </a:lnTo>
                  <a:lnTo>
                    <a:pt x="2755106" y="7144"/>
                  </a:lnTo>
                  <a:lnTo>
                    <a:pt x="2752725" y="2382"/>
                  </a:lnTo>
                  <a:lnTo>
                    <a:pt x="2728913" y="0"/>
                  </a:lnTo>
                  <a:lnTo>
                    <a:pt x="2707481" y="4763"/>
                  </a:lnTo>
                  <a:lnTo>
                    <a:pt x="2690813" y="21432"/>
                  </a:lnTo>
                  <a:lnTo>
                    <a:pt x="2676525" y="42863"/>
                  </a:lnTo>
                  <a:lnTo>
                    <a:pt x="2647950" y="73819"/>
                  </a:lnTo>
                  <a:lnTo>
                    <a:pt x="2609850" y="100013"/>
                  </a:lnTo>
                  <a:lnTo>
                    <a:pt x="2559844" y="119063"/>
                  </a:lnTo>
                  <a:lnTo>
                    <a:pt x="2502694" y="126207"/>
                  </a:lnTo>
                  <a:lnTo>
                    <a:pt x="2362200" y="126207"/>
                  </a:lnTo>
                  <a:lnTo>
                    <a:pt x="1907381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02">
              <a:extLst>
                <a:ext uri="{FF2B5EF4-FFF2-40B4-BE49-F238E27FC236}">
                  <a16:creationId xmlns:a16="http://schemas.microsoft.com/office/drawing/2014/main" id="{24023755-840C-4709-8C9A-372415F90075}"/>
                </a:ext>
              </a:extLst>
            </p:cNvPr>
            <p:cNvSpPr/>
            <p:nvPr/>
          </p:nvSpPr>
          <p:spPr>
            <a:xfrm rot="16200000">
              <a:off x="4300537" y="3416301"/>
              <a:ext cx="3135313" cy="2176462"/>
            </a:xfrm>
            <a:custGeom>
              <a:avLst/>
              <a:gdLst>
                <a:gd name="connsiteX0" fmla="*/ 2754420 w 3135887"/>
                <a:gd name="connsiteY0" fmla="*/ 437565 h 2176608"/>
                <a:gd name="connsiteX1" fmla="*/ 2701126 w 3135887"/>
                <a:gd name="connsiteY1" fmla="*/ 8414 h 2176608"/>
                <a:gd name="connsiteX2" fmla="*/ 2883445 w 3135887"/>
                <a:gd name="connsiteY2" fmla="*/ 0 h 2176608"/>
                <a:gd name="connsiteX3" fmla="*/ 2897470 w 3135887"/>
                <a:gd name="connsiteY3" fmla="*/ 143050 h 2176608"/>
                <a:gd name="connsiteX4" fmla="*/ 2939543 w 3135887"/>
                <a:gd name="connsiteY4" fmla="*/ 493663 h 2176608"/>
                <a:gd name="connsiteX5" fmla="*/ 2984422 w 3135887"/>
                <a:gd name="connsiteY5" fmla="*/ 847082 h 2176608"/>
                <a:gd name="connsiteX6" fmla="*/ 3004056 w 3135887"/>
                <a:gd name="connsiteY6" fmla="*/ 1077084 h 2176608"/>
                <a:gd name="connsiteX7" fmla="*/ 3046130 w 3135887"/>
                <a:gd name="connsiteY7" fmla="*/ 1441722 h 2176608"/>
                <a:gd name="connsiteX8" fmla="*/ 3065764 w 3135887"/>
                <a:gd name="connsiteY8" fmla="*/ 1624041 h 2176608"/>
                <a:gd name="connsiteX9" fmla="*/ 3071374 w 3135887"/>
                <a:gd name="connsiteY9" fmla="*/ 1652090 h 2176608"/>
                <a:gd name="connsiteX10" fmla="*/ 3105033 w 3135887"/>
                <a:gd name="connsiteY10" fmla="*/ 1725018 h 2176608"/>
                <a:gd name="connsiteX11" fmla="*/ 3130277 w 3135887"/>
                <a:gd name="connsiteY11" fmla="*/ 1767092 h 2176608"/>
                <a:gd name="connsiteX12" fmla="*/ 3135887 w 3135887"/>
                <a:gd name="connsiteY12" fmla="*/ 1775506 h 2176608"/>
                <a:gd name="connsiteX13" fmla="*/ 3135887 w 3135887"/>
                <a:gd name="connsiteY13" fmla="*/ 1831605 h 2176608"/>
                <a:gd name="connsiteX14" fmla="*/ 3124667 w 3135887"/>
                <a:gd name="connsiteY14" fmla="*/ 1910142 h 2176608"/>
                <a:gd name="connsiteX15" fmla="*/ 3110643 w 3135887"/>
                <a:gd name="connsiteY15" fmla="*/ 1952216 h 2176608"/>
                <a:gd name="connsiteX16" fmla="*/ 3076984 w 3135887"/>
                <a:gd name="connsiteY16" fmla="*/ 2027948 h 2176608"/>
                <a:gd name="connsiteX17" fmla="*/ 3026496 w 3135887"/>
                <a:gd name="connsiteY17" fmla="*/ 2114900 h 2176608"/>
                <a:gd name="connsiteX18" fmla="*/ 3004056 w 3135887"/>
                <a:gd name="connsiteY18" fmla="*/ 2148559 h 2176608"/>
                <a:gd name="connsiteX19" fmla="*/ 2987227 w 3135887"/>
                <a:gd name="connsiteY19" fmla="*/ 2151364 h 2176608"/>
                <a:gd name="connsiteX20" fmla="*/ 2947958 w 3135887"/>
                <a:gd name="connsiteY20" fmla="*/ 2140144 h 2176608"/>
                <a:gd name="connsiteX21" fmla="*/ 2866616 w 3135887"/>
                <a:gd name="connsiteY21" fmla="*/ 2123315 h 2176608"/>
                <a:gd name="connsiteX22" fmla="*/ 2726370 w 3135887"/>
                <a:gd name="connsiteY22" fmla="*/ 2106486 h 2176608"/>
                <a:gd name="connsiteX23" fmla="*/ 2602955 w 3135887"/>
                <a:gd name="connsiteY23" fmla="*/ 2095266 h 2176608"/>
                <a:gd name="connsiteX24" fmla="*/ 2431855 w 3135887"/>
                <a:gd name="connsiteY24" fmla="*/ 2086851 h 2176608"/>
                <a:gd name="connsiteX25" fmla="*/ 2131730 w 3135887"/>
                <a:gd name="connsiteY25" fmla="*/ 2095266 h 2176608"/>
                <a:gd name="connsiteX26" fmla="*/ 1736238 w 3135887"/>
                <a:gd name="connsiteY26" fmla="*/ 2112095 h 2176608"/>
                <a:gd name="connsiteX27" fmla="*/ 1267818 w 3135887"/>
                <a:gd name="connsiteY27" fmla="*/ 2131730 h 2176608"/>
                <a:gd name="connsiteX28" fmla="*/ 805009 w 3135887"/>
                <a:gd name="connsiteY28" fmla="*/ 2156974 h 2176608"/>
                <a:gd name="connsiteX29" fmla="*/ 462810 w 3135887"/>
                <a:gd name="connsiteY29" fmla="*/ 2176608 h 2176608"/>
                <a:gd name="connsiteX30" fmla="*/ 423541 w 3135887"/>
                <a:gd name="connsiteY30" fmla="*/ 2173803 h 2176608"/>
                <a:gd name="connsiteX31" fmla="*/ 300125 w 3135887"/>
                <a:gd name="connsiteY31" fmla="*/ 2142949 h 2176608"/>
                <a:gd name="connsiteX32" fmla="*/ 151465 w 3135887"/>
                <a:gd name="connsiteY32" fmla="*/ 2092461 h 2176608"/>
                <a:gd name="connsiteX33" fmla="*/ 56098 w 3135887"/>
                <a:gd name="connsiteY33" fmla="*/ 2047582 h 2176608"/>
                <a:gd name="connsiteX34" fmla="*/ 19634 w 3135887"/>
                <a:gd name="connsiteY34" fmla="*/ 2022338 h 2176608"/>
                <a:gd name="connsiteX35" fmla="*/ 5610 w 3135887"/>
                <a:gd name="connsiteY35" fmla="*/ 2005509 h 2176608"/>
                <a:gd name="connsiteX36" fmla="*/ 0 w 3135887"/>
                <a:gd name="connsiteY36" fmla="*/ 1983070 h 2176608"/>
                <a:gd name="connsiteX37" fmla="*/ 2805 w 3135887"/>
                <a:gd name="connsiteY37" fmla="*/ 1963435 h 2176608"/>
                <a:gd name="connsiteX38" fmla="*/ 8415 w 3135887"/>
                <a:gd name="connsiteY38" fmla="*/ 1940996 h 2176608"/>
                <a:gd name="connsiteX39" fmla="*/ 25244 w 3135887"/>
                <a:gd name="connsiteY39" fmla="*/ 1915752 h 2176608"/>
                <a:gd name="connsiteX40" fmla="*/ 36464 w 3135887"/>
                <a:gd name="connsiteY40" fmla="*/ 1907337 h 2176608"/>
                <a:gd name="connsiteX41" fmla="*/ 81342 w 3135887"/>
                <a:gd name="connsiteY41" fmla="*/ 1882093 h 2176608"/>
                <a:gd name="connsiteX42" fmla="*/ 126221 w 3135887"/>
                <a:gd name="connsiteY42" fmla="*/ 1862459 h 2176608"/>
                <a:gd name="connsiteX43" fmla="*/ 589031 w 3135887"/>
                <a:gd name="connsiteY43" fmla="*/ 1873678 h 2176608"/>
                <a:gd name="connsiteX44" fmla="*/ 704032 w 3135887"/>
                <a:gd name="connsiteY44" fmla="*/ 1887703 h 2176608"/>
                <a:gd name="connsiteX45" fmla="*/ 967693 w 3135887"/>
                <a:gd name="connsiteY45" fmla="*/ 1884898 h 2176608"/>
                <a:gd name="connsiteX46" fmla="*/ 1433308 w 3135887"/>
                <a:gd name="connsiteY46" fmla="*/ 1865263 h 2176608"/>
                <a:gd name="connsiteX47" fmla="*/ 1590383 w 3135887"/>
                <a:gd name="connsiteY47" fmla="*/ 1840019 h 2176608"/>
                <a:gd name="connsiteX48" fmla="*/ 2227097 w 3135887"/>
                <a:gd name="connsiteY48" fmla="*/ 1840019 h 2176608"/>
                <a:gd name="connsiteX49" fmla="*/ 2807713 w 3135887"/>
                <a:gd name="connsiteY49" fmla="*/ 1840019 h 2176608"/>
                <a:gd name="connsiteX50" fmla="*/ 2841372 w 3135887"/>
                <a:gd name="connsiteY50" fmla="*/ 1828800 h 2176608"/>
                <a:gd name="connsiteX51" fmla="*/ 2858201 w 3135887"/>
                <a:gd name="connsiteY51" fmla="*/ 1817580 h 2176608"/>
                <a:gd name="connsiteX52" fmla="*/ 2869421 w 3135887"/>
                <a:gd name="connsiteY52" fmla="*/ 1797946 h 2176608"/>
                <a:gd name="connsiteX53" fmla="*/ 2875031 w 3135887"/>
                <a:gd name="connsiteY53" fmla="*/ 1778311 h 2176608"/>
                <a:gd name="connsiteX54" fmla="*/ 2880640 w 3135887"/>
                <a:gd name="connsiteY54" fmla="*/ 1750262 h 2176608"/>
                <a:gd name="connsiteX55" fmla="*/ 2886250 w 3135887"/>
                <a:gd name="connsiteY55" fmla="*/ 1691359 h 2176608"/>
                <a:gd name="connsiteX56" fmla="*/ 2869421 w 3135887"/>
                <a:gd name="connsiteY56" fmla="*/ 1506235 h 2176608"/>
                <a:gd name="connsiteX57" fmla="*/ 2818932 w 3135887"/>
                <a:gd name="connsiteY57" fmla="*/ 1020986 h 2176608"/>
                <a:gd name="connsiteX58" fmla="*/ 2802103 w 3135887"/>
                <a:gd name="connsiteY58" fmla="*/ 807813 h 2176608"/>
                <a:gd name="connsiteX59" fmla="*/ 2754420 w 3135887"/>
                <a:gd name="connsiteY59" fmla="*/ 437565 h 217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135887" h="2176608">
                  <a:moveTo>
                    <a:pt x="2754420" y="437565"/>
                  </a:moveTo>
                  <a:lnTo>
                    <a:pt x="2701126" y="8414"/>
                  </a:lnTo>
                  <a:lnTo>
                    <a:pt x="2883445" y="0"/>
                  </a:lnTo>
                  <a:lnTo>
                    <a:pt x="2897470" y="143050"/>
                  </a:lnTo>
                  <a:lnTo>
                    <a:pt x="2939543" y="493663"/>
                  </a:lnTo>
                  <a:lnTo>
                    <a:pt x="2984422" y="847082"/>
                  </a:lnTo>
                  <a:lnTo>
                    <a:pt x="3004056" y="1077084"/>
                  </a:lnTo>
                  <a:lnTo>
                    <a:pt x="3046130" y="1441722"/>
                  </a:lnTo>
                  <a:lnTo>
                    <a:pt x="3065764" y="1624041"/>
                  </a:lnTo>
                  <a:lnTo>
                    <a:pt x="3071374" y="1652090"/>
                  </a:lnTo>
                  <a:lnTo>
                    <a:pt x="3105033" y="1725018"/>
                  </a:lnTo>
                  <a:lnTo>
                    <a:pt x="3130277" y="1767092"/>
                  </a:lnTo>
                  <a:lnTo>
                    <a:pt x="3135887" y="1775506"/>
                  </a:lnTo>
                  <a:lnTo>
                    <a:pt x="3135887" y="1831605"/>
                  </a:lnTo>
                  <a:lnTo>
                    <a:pt x="3124667" y="1910142"/>
                  </a:lnTo>
                  <a:lnTo>
                    <a:pt x="3110643" y="1952216"/>
                  </a:lnTo>
                  <a:lnTo>
                    <a:pt x="3076984" y="2027948"/>
                  </a:lnTo>
                  <a:lnTo>
                    <a:pt x="3026496" y="2114900"/>
                  </a:lnTo>
                  <a:lnTo>
                    <a:pt x="3004056" y="2148559"/>
                  </a:lnTo>
                  <a:lnTo>
                    <a:pt x="2987227" y="2151364"/>
                  </a:lnTo>
                  <a:lnTo>
                    <a:pt x="2947958" y="2140144"/>
                  </a:lnTo>
                  <a:lnTo>
                    <a:pt x="2866616" y="2123315"/>
                  </a:lnTo>
                  <a:lnTo>
                    <a:pt x="2726370" y="2106486"/>
                  </a:lnTo>
                  <a:lnTo>
                    <a:pt x="2602955" y="2095266"/>
                  </a:lnTo>
                  <a:lnTo>
                    <a:pt x="2431855" y="2086851"/>
                  </a:lnTo>
                  <a:lnTo>
                    <a:pt x="2131730" y="2095266"/>
                  </a:lnTo>
                  <a:lnTo>
                    <a:pt x="1736238" y="2112095"/>
                  </a:lnTo>
                  <a:lnTo>
                    <a:pt x="1267818" y="2131730"/>
                  </a:lnTo>
                  <a:lnTo>
                    <a:pt x="805009" y="2156974"/>
                  </a:lnTo>
                  <a:lnTo>
                    <a:pt x="462810" y="2176608"/>
                  </a:lnTo>
                  <a:lnTo>
                    <a:pt x="423541" y="2173803"/>
                  </a:lnTo>
                  <a:lnTo>
                    <a:pt x="300125" y="2142949"/>
                  </a:lnTo>
                  <a:lnTo>
                    <a:pt x="151465" y="2092461"/>
                  </a:lnTo>
                  <a:lnTo>
                    <a:pt x="56098" y="2047582"/>
                  </a:lnTo>
                  <a:lnTo>
                    <a:pt x="19634" y="2022338"/>
                  </a:lnTo>
                  <a:lnTo>
                    <a:pt x="5610" y="2005509"/>
                  </a:lnTo>
                  <a:lnTo>
                    <a:pt x="0" y="1983070"/>
                  </a:lnTo>
                  <a:lnTo>
                    <a:pt x="2805" y="1963435"/>
                  </a:lnTo>
                  <a:lnTo>
                    <a:pt x="8415" y="1940996"/>
                  </a:lnTo>
                  <a:lnTo>
                    <a:pt x="25244" y="1915752"/>
                  </a:lnTo>
                  <a:lnTo>
                    <a:pt x="36464" y="1907337"/>
                  </a:lnTo>
                  <a:lnTo>
                    <a:pt x="81342" y="1882093"/>
                  </a:lnTo>
                  <a:lnTo>
                    <a:pt x="126221" y="1862459"/>
                  </a:lnTo>
                  <a:lnTo>
                    <a:pt x="589031" y="1873678"/>
                  </a:lnTo>
                  <a:lnTo>
                    <a:pt x="704032" y="1887703"/>
                  </a:lnTo>
                  <a:lnTo>
                    <a:pt x="967693" y="1884898"/>
                  </a:lnTo>
                  <a:lnTo>
                    <a:pt x="1433308" y="1865263"/>
                  </a:lnTo>
                  <a:lnTo>
                    <a:pt x="1590383" y="1840019"/>
                  </a:lnTo>
                  <a:lnTo>
                    <a:pt x="2227097" y="1840019"/>
                  </a:lnTo>
                  <a:lnTo>
                    <a:pt x="2807713" y="1840019"/>
                  </a:lnTo>
                  <a:lnTo>
                    <a:pt x="2841372" y="1828800"/>
                  </a:lnTo>
                  <a:lnTo>
                    <a:pt x="2858201" y="1817580"/>
                  </a:lnTo>
                  <a:lnTo>
                    <a:pt x="2869421" y="1797946"/>
                  </a:lnTo>
                  <a:lnTo>
                    <a:pt x="2875031" y="1778311"/>
                  </a:lnTo>
                  <a:lnTo>
                    <a:pt x="2880640" y="1750262"/>
                  </a:lnTo>
                  <a:lnTo>
                    <a:pt x="2886250" y="1691359"/>
                  </a:lnTo>
                  <a:lnTo>
                    <a:pt x="2869421" y="1506235"/>
                  </a:lnTo>
                  <a:lnTo>
                    <a:pt x="2818932" y="1020986"/>
                  </a:lnTo>
                  <a:lnTo>
                    <a:pt x="2802103" y="807813"/>
                  </a:lnTo>
                  <a:lnTo>
                    <a:pt x="2754420" y="43756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03">
              <a:extLst>
                <a:ext uri="{FF2B5EF4-FFF2-40B4-BE49-F238E27FC236}">
                  <a16:creationId xmlns:a16="http://schemas.microsoft.com/office/drawing/2014/main" id="{E275014D-3F2C-44C9-973B-EF26DF549202}"/>
                </a:ext>
              </a:extLst>
            </p:cNvPr>
            <p:cNvSpPr/>
            <p:nvPr/>
          </p:nvSpPr>
          <p:spPr>
            <a:xfrm rot="16200000">
              <a:off x="6053138" y="5402263"/>
              <a:ext cx="685800" cy="603250"/>
            </a:xfrm>
            <a:custGeom>
              <a:avLst/>
              <a:gdLst>
                <a:gd name="connsiteX0" fmla="*/ 592931 w 685800"/>
                <a:gd name="connsiteY0" fmla="*/ 192881 h 602456"/>
                <a:gd name="connsiteX1" fmla="*/ 554831 w 685800"/>
                <a:gd name="connsiteY1" fmla="*/ 285750 h 602456"/>
                <a:gd name="connsiteX2" fmla="*/ 521494 w 685800"/>
                <a:gd name="connsiteY2" fmla="*/ 373856 h 602456"/>
                <a:gd name="connsiteX3" fmla="*/ 500062 w 685800"/>
                <a:gd name="connsiteY3" fmla="*/ 445294 h 602456"/>
                <a:gd name="connsiteX4" fmla="*/ 495300 w 685800"/>
                <a:gd name="connsiteY4" fmla="*/ 476250 h 602456"/>
                <a:gd name="connsiteX5" fmla="*/ 500062 w 685800"/>
                <a:gd name="connsiteY5" fmla="*/ 504825 h 602456"/>
                <a:gd name="connsiteX6" fmla="*/ 509587 w 685800"/>
                <a:gd name="connsiteY6" fmla="*/ 519113 h 602456"/>
                <a:gd name="connsiteX7" fmla="*/ 526256 w 685800"/>
                <a:gd name="connsiteY7" fmla="*/ 535781 h 602456"/>
                <a:gd name="connsiteX8" fmla="*/ 554831 w 685800"/>
                <a:gd name="connsiteY8" fmla="*/ 547688 h 602456"/>
                <a:gd name="connsiteX9" fmla="*/ 592931 w 685800"/>
                <a:gd name="connsiteY9" fmla="*/ 561975 h 602456"/>
                <a:gd name="connsiteX10" fmla="*/ 685800 w 685800"/>
                <a:gd name="connsiteY10" fmla="*/ 578644 h 602456"/>
                <a:gd name="connsiteX11" fmla="*/ 0 w 685800"/>
                <a:gd name="connsiteY11" fmla="*/ 602456 h 602456"/>
                <a:gd name="connsiteX12" fmla="*/ 116681 w 685800"/>
                <a:gd name="connsiteY12" fmla="*/ 538163 h 602456"/>
                <a:gd name="connsiteX13" fmla="*/ 178594 w 685800"/>
                <a:gd name="connsiteY13" fmla="*/ 507206 h 602456"/>
                <a:gd name="connsiteX14" fmla="*/ 219075 w 685800"/>
                <a:gd name="connsiteY14" fmla="*/ 485775 h 602456"/>
                <a:gd name="connsiteX15" fmla="*/ 254794 w 685800"/>
                <a:gd name="connsiteY15" fmla="*/ 461963 h 602456"/>
                <a:gd name="connsiteX16" fmla="*/ 359569 w 685800"/>
                <a:gd name="connsiteY16" fmla="*/ 361950 h 602456"/>
                <a:gd name="connsiteX17" fmla="*/ 469106 w 685800"/>
                <a:gd name="connsiteY17" fmla="*/ 226219 h 602456"/>
                <a:gd name="connsiteX18" fmla="*/ 588169 w 685800"/>
                <a:gd name="connsiteY18" fmla="*/ 42863 h 602456"/>
                <a:gd name="connsiteX19" fmla="*/ 604837 w 685800"/>
                <a:gd name="connsiteY19" fmla="*/ 19050 h 602456"/>
                <a:gd name="connsiteX20" fmla="*/ 616744 w 685800"/>
                <a:gd name="connsiteY20" fmla="*/ 7144 h 602456"/>
                <a:gd name="connsiteX21" fmla="*/ 638175 w 685800"/>
                <a:gd name="connsiteY21" fmla="*/ 0 h 602456"/>
                <a:gd name="connsiteX22" fmla="*/ 652462 w 685800"/>
                <a:gd name="connsiteY22" fmla="*/ 2381 h 602456"/>
                <a:gd name="connsiteX23" fmla="*/ 657225 w 685800"/>
                <a:gd name="connsiteY23" fmla="*/ 4763 h 602456"/>
                <a:gd name="connsiteX24" fmla="*/ 661987 w 685800"/>
                <a:gd name="connsiteY24" fmla="*/ 14288 h 602456"/>
                <a:gd name="connsiteX25" fmla="*/ 661987 w 685800"/>
                <a:gd name="connsiteY25" fmla="*/ 28575 h 602456"/>
                <a:gd name="connsiteX26" fmla="*/ 642937 w 685800"/>
                <a:gd name="connsiteY26" fmla="*/ 78581 h 602456"/>
                <a:gd name="connsiteX27" fmla="*/ 592931 w 685800"/>
                <a:gd name="connsiteY27" fmla="*/ 192881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85800" h="602456">
                  <a:moveTo>
                    <a:pt x="592931" y="192881"/>
                  </a:moveTo>
                  <a:lnTo>
                    <a:pt x="554831" y="285750"/>
                  </a:lnTo>
                  <a:lnTo>
                    <a:pt x="521494" y="373856"/>
                  </a:lnTo>
                  <a:lnTo>
                    <a:pt x="500062" y="445294"/>
                  </a:lnTo>
                  <a:lnTo>
                    <a:pt x="495300" y="476250"/>
                  </a:lnTo>
                  <a:lnTo>
                    <a:pt x="500062" y="504825"/>
                  </a:lnTo>
                  <a:lnTo>
                    <a:pt x="509587" y="519113"/>
                  </a:lnTo>
                  <a:lnTo>
                    <a:pt x="526256" y="535781"/>
                  </a:lnTo>
                  <a:lnTo>
                    <a:pt x="554831" y="547688"/>
                  </a:lnTo>
                  <a:lnTo>
                    <a:pt x="592931" y="561975"/>
                  </a:lnTo>
                  <a:lnTo>
                    <a:pt x="685800" y="578644"/>
                  </a:lnTo>
                  <a:lnTo>
                    <a:pt x="0" y="602456"/>
                  </a:lnTo>
                  <a:lnTo>
                    <a:pt x="116681" y="538163"/>
                  </a:lnTo>
                  <a:lnTo>
                    <a:pt x="178594" y="507206"/>
                  </a:lnTo>
                  <a:lnTo>
                    <a:pt x="219075" y="485775"/>
                  </a:lnTo>
                  <a:lnTo>
                    <a:pt x="254794" y="461963"/>
                  </a:lnTo>
                  <a:lnTo>
                    <a:pt x="359569" y="361950"/>
                  </a:lnTo>
                  <a:lnTo>
                    <a:pt x="469106" y="226219"/>
                  </a:lnTo>
                  <a:lnTo>
                    <a:pt x="588169" y="42863"/>
                  </a:lnTo>
                  <a:lnTo>
                    <a:pt x="604837" y="19050"/>
                  </a:lnTo>
                  <a:lnTo>
                    <a:pt x="616744" y="7144"/>
                  </a:lnTo>
                  <a:lnTo>
                    <a:pt x="638175" y="0"/>
                  </a:lnTo>
                  <a:lnTo>
                    <a:pt x="652462" y="2381"/>
                  </a:lnTo>
                  <a:lnTo>
                    <a:pt x="657225" y="4763"/>
                  </a:lnTo>
                  <a:lnTo>
                    <a:pt x="661987" y="14288"/>
                  </a:lnTo>
                  <a:lnTo>
                    <a:pt x="661987" y="28575"/>
                  </a:lnTo>
                  <a:lnTo>
                    <a:pt x="642937" y="78581"/>
                  </a:lnTo>
                  <a:lnTo>
                    <a:pt x="592931" y="192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97">
              <a:extLst>
                <a:ext uri="{FF2B5EF4-FFF2-40B4-BE49-F238E27FC236}">
                  <a16:creationId xmlns:a16="http://schemas.microsoft.com/office/drawing/2014/main" id="{840A263A-867B-46E3-8CEE-B1D76C062F29}"/>
                </a:ext>
              </a:extLst>
            </p:cNvPr>
            <p:cNvSpPr/>
            <p:nvPr/>
          </p:nvSpPr>
          <p:spPr>
            <a:xfrm>
              <a:off x="4762500" y="3649663"/>
              <a:ext cx="1947863" cy="428625"/>
            </a:xfrm>
            <a:custGeom>
              <a:avLst/>
              <a:gdLst>
                <a:gd name="connsiteX0" fmla="*/ 585788 w 1947863"/>
                <a:gd name="connsiteY0" fmla="*/ 200025 h 428625"/>
                <a:gd name="connsiteX1" fmla="*/ 445294 w 1947863"/>
                <a:gd name="connsiteY1" fmla="*/ 219075 h 428625"/>
                <a:gd name="connsiteX2" fmla="*/ 316706 w 1947863"/>
                <a:gd name="connsiteY2" fmla="*/ 233363 h 428625"/>
                <a:gd name="connsiteX3" fmla="*/ 223838 w 1947863"/>
                <a:gd name="connsiteY3" fmla="*/ 240507 h 428625"/>
                <a:gd name="connsiteX4" fmla="*/ 150019 w 1947863"/>
                <a:gd name="connsiteY4" fmla="*/ 245269 h 428625"/>
                <a:gd name="connsiteX5" fmla="*/ 0 w 1947863"/>
                <a:gd name="connsiteY5" fmla="*/ 247650 h 428625"/>
                <a:gd name="connsiteX6" fmla="*/ 0 w 1947863"/>
                <a:gd name="connsiteY6" fmla="*/ 385763 h 428625"/>
                <a:gd name="connsiteX7" fmla="*/ 109538 w 1947863"/>
                <a:gd name="connsiteY7" fmla="*/ 407194 h 428625"/>
                <a:gd name="connsiteX8" fmla="*/ 273844 w 1947863"/>
                <a:gd name="connsiteY8" fmla="*/ 428625 h 428625"/>
                <a:gd name="connsiteX9" fmla="*/ 347663 w 1947863"/>
                <a:gd name="connsiteY9" fmla="*/ 414338 h 428625"/>
                <a:gd name="connsiteX10" fmla="*/ 619125 w 1947863"/>
                <a:gd name="connsiteY10" fmla="*/ 369094 h 428625"/>
                <a:gd name="connsiteX11" fmla="*/ 833438 w 1947863"/>
                <a:gd name="connsiteY11" fmla="*/ 333375 h 428625"/>
                <a:gd name="connsiteX12" fmla="*/ 1062038 w 1947863"/>
                <a:gd name="connsiteY12" fmla="*/ 290513 h 428625"/>
                <a:gd name="connsiteX13" fmla="*/ 1409700 w 1947863"/>
                <a:gd name="connsiteY13" fmla="*/ 252413 h 428625"/>
                <a:gd name="connsiteX14" fmla="*/ 1947863 w 1947863"/>
                <a:gd name="connsiteY14" fmla="*/ 197644 h 428625"/>
                <a:gd name="connsiteX15" fmla="*/ 1935956 w 1947863"/>
                <a:gd name="connsiteY15" fmla="*/ 52388 h 428625"/>
                <a:gd name="connsiteX16" fmla="*/ 1862138 w 1947863"/>
                <a:gd name="connsiteY16" fmla="*/ 26194 h 428625"/>
                <a:gd name="connsiteX17" fmla="*/ 1793081 w 1947863"/>
                <a:gd name="connsiteY17" fmla="*/ 9525 h 428625"/>
                <a:gd name="connsiteX18" fmla="*/ 1726406 w 1947863"/>
                <a:gd name="connsiteY18" fmla="*/ 0 h 428625"/>
                <a:gd name="connsiteX19" fmla="*/ 1683544 w 1947863"/>
                <a:gd name="connsiteY19" fmla="*/ 7144 h 428625"/>
                <a:gd name="connsiteX20" fmla="*/ 1450181 w 1947863"/>
                <a:gd name="connsiteY20" fmla="*/ 50007 h 428625"/>
                <a:gd name="connsiteX21" fmla="*/ 1028700 w 1947863"/>
                <a:gd name="connsiteY21" fmla="*/ 121444 h 428625"/>
                <a:gd name="connsiteX22" fmla="*/ 740569 w 1947863"/>
                <a:gd name="connsiteY22" fmla="*/ 171450 h 428625"/>
                <a:gd name="connsiteX23" fmla="*/ 585788 w 1947863"/>
                <a:gd name="connsiteY23" fmla="*/ 200025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47863" h="428625">
                  <a:moveTo>
                    <a:pt x="585788" y="200025"/>
                  </a:moveTo>
                  <a:lnTo>
                    <a:pt x="445294" y="219075"/>
                  </a:lnTo>
                  <a:lnTo>
                    <a:pt x="316706" y="233363"/>
                  </a:lnTo>
                  <a:lnTo>
                    <a:pt x="223838" y="240507"/>
                  </a:lnTo>
                  <a:lnTo>
                    <a:pt x="150019" y="245269"/>
                  </a:lnTo>
                  <a:lnTo>
                    <a:pt x="0" y="247650"/>
                  </a:lnTo>
                  <a:lnTo>
                    <a:pt x="0" y="385763"/>
                  </a:lnTo>
                  <a:lnTo>
                    <a:pt x="109538" y="407194"/>
                  </a:lnTo>
                  <a:lnTo>
                    <a:pt x="273844" y="428625"/>
                  </a:lnTo>
                  <a:lnTo>
                    <a:pt x="347663" y="414338"/>
                  </a:lnTo>
                  <a:lnTo>
                    <a:pt x="619125" y="369094"/>
                  </a:lnTo>
                  <a:lnTo>
                    <a:pt x="833438" y="333375"/>
                  </a:lnTo>
                  <a:lnTo>
                    <a:pt x="1062038" y="290513"/>
                  </a:lnTo>
                  <a:lnTo>
                    <a:pt x="1409700" y="252413"/>
                  </a:lnTo>
                  <a:lnTo>
                    <a:pt x="1947863" y="197644"/>
                  </a:lnTo>
                  <a:lnTo>
                    <a:pt x="1935956" y="52388"/>
                  </a:lnTo>
                  <a:lnTo>
                    <a:pt x="1862138" y="26194"/>
                  </a:lnTo>
                  <a:lnTo>
                    <a:pt x="1793081" y="9525"/>
                  </a:lnTo>
                  <a:lnTo>
                    <a:pt x="1726406" y="0"/>
                  </a:lnTo>
                  <a:lnTo>
                    <a:pt x="1683544" y="7144"/>
                  </a:lnTo>
                  <a:lnTo>
                    <a:pt x="1450181" y="50007"/>
                  </a:lnTo>
                  <a:lnTo>
                    <a:pt x="1028700" y="121444"/>
                  </a:lnTo>
                  <a:lnTo>
                    <a:pt x="740569" y="171450"/>
                  </a:lnTo>
                  <a:lnTo>
                    <a:pt x="585788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98">
              <a:extLst>
                <a:ext uri="{FF2B5EF4-FFF2-40B4-BE49-F238E27FC236}">
                  <a16:creationId xmlns:a16="http://schemas.microsoft.com/office/drawing/2014/main" id="{5DF0BD40-F976-4128-8429-923D4390C0E9}"/>
                </a:ext>
              </a:extLst>
            </p:cNvPr>
            <p:cNvSpPr/>
            <p:nvPr/>
          </p:nvSpPr>
          <p:spPr>
            <a:xfrm>
              <a:off x="4733925" y="4433888"/>
              <a:ext cx="2005013" cy="381000"/>
            </a:xfrm>
            <a:custGeom>
              <a:avLst/>
              <a:gdLst>
                <a:gd name="connsiteX0" fmla="*/ 614363 w 2005013"/>
                <a:gd name="connsiteY0" fmla="*/ 161925 h 381000"/>
                <a:gd name="connsiteX1" fmla="*/ 404813 w 2005013"/>
                <a:gd name="connsiteY1" fmla="*/ 183356 h 381000"/>
                <a:gd name="connsiteX2" fmla="*/ 288131 w 2005013"/>
                <a:gd name="connsiteY2" fmla="*/ 192881 h 381000"/>
                <a:gd name="connsiteX3" fmla="*/ 154781 w 2005013"/>
                <a:gd name="connsiteY3" fmla="*/ 200025 h 381000"/>
                <a:gd name="connsiteX4" fmla="*/ 2381 w 2005013"/>
                <a:gd name="connsiteY4" fmla="*/ 197643 h 381000"/>
                <a:gd name="connsiteX5" fmla="*/ 0 w 2005013"/>
                <a:gd name="connsiteY5" fmla="*/ 340518 h 381000"/>
                <a:gd name="connsiteX6" fmla="*/ 161925 w 2005013"/>
                <a:gd name="connsiteY6" fmla="*/ 366712 h 381000"/>
                <a:gd name="connsiteX7" fmla="*/ 278606 w 2005013"/>
                <a:gd name="connsiteY7" fmla="*/ 381000 h 381000"/>
                <a:gd name="connsiteX8" fmla="*/ 440531 w 2005013"/>
                <a:gd name="connsiteY8" fmla="*/ 361950 h 381000"/>
                <a:gd name="connsiteX9" fmla="*/ 731044 w 2005013"/>
                <a:gd name="connsiteY9" fmla="*/ 326231 h 381000"/>
                <a:gd name="connsiteX10" fmla="*/ 864394 w 2005013"/>
                <a:gd name="connsiteY10" fmla="*/ 311943 h 381000"/>
                <a:gd name="connsiteX11" fmla="*/ 1162050 w 2005013"/>
                <a:gd name="connsiteY11" fmla="*/ 283368 h 381000"/>
                <a:gd name="connsiteX12" fmla="*/ 1507331 w 2005013"/>
                <a:gd name="connsiteY12" fmla="*/ 257175 h 381000"/>
                <a:gd name="connsiteX13" fmla="*/ 2005013 w 2005013"/>
                <a:gd name="connsiteY13" fmla="*/ 216693 h 381000"/>
                <a:gd name="connsiteX14" fmla="*/ 1990725 w 2005013"/>
                <a:gd name="connsiteY14" fmla="*/ 64293 h 381000"/>
                <a:gd name="connsiteX15" fmla="*/ 1885950 w 2005013"/>
                <a:gd name="connsiteY15" fmla="*/ 23812 h 381000"/>
                <a:gd name="connsiteX16" fmla="*/ 1838325 w 2005013"/>
                <a:gd name="connsiteY16" fmla="*/ 9525 h 381000"/>
                <a:gd name="connsiteX17" fmla="*/ 1783556 w 2005013"/>
                <a:gd name="connsiteY17" fmla="*/ 0 h 381000"/>
                <a:gd name="connsiteX18" fmla="*/ 1743075 w 2005013"/>
                <a:gd name="connsiteY18" fmla="*/ 0 h 381000"/>
                <a:gd name="connsiteX19" fmla="*/ 1726406 w 2005013"/>
                <a:gd name="connsiteY19" fmla="*/ 2381 h 381000"/>
                <a:gd name="connsiteX20" fmla="*/ 1671638 w 2005013"/>
                <a:gd name="connsiteY20" fmla="*/ 30956 h 381000"/>
                <a:gd name="connsiteX21" fmla="*/ 1635919 w 2005013"/>
                <a:gd name="connsiteY21" fmla="*/ 47625 h 381000"/>
                <a:gd name="connsiteX22" fmla="*/ 1469231 w 2005013"/>
                <a:gd name="connsiteY22" fmla="*/ 66675 h 381000"/>
                <a:gd name="connsiteX23" fmla="*/ 1197769 w 2005013"/>
                <a:gd name="connsiteY23" fmla="*/ 97631 h 381000"/>
                <a:gd name="connsiteX24" fmla="*/ 1057275 w 2005013"/>
                <a:gd name="connsiteY24" fmla="*/ 116681 h 381000"/>
                <a:gd name="connsiteX25" fmla="*/ 792956 w 2005013"/>
                <a:gd name="connsiteY25" fmla="*/ 140493 h 381000"/>
                <a:gd name="connsiteX26" fmla="*/ 614363 w 2005013"/>
                <a:gd name="connsiteY26" fmla="*/ 161925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05013" h="381000">
                  <a:moveTo>
                    <a:pt x="614363" y="161925"/>
                  </a:moveTo>
                  <a:lnTo>
                    <a:pt x="404813" y="183356"/>
                  </a:lnTo>
                  <a:lnTo>
                    <a:pt x="288131" y="192881"/>
                  </a:lnTo>
                  <a:lnTo>
                    <a:pt x="154781" y="200025"/>
                  </a:lnTo>
                  <a:lnTo>
                    <a:pt x="2381" y="197643"/>
                  </a:lnTo>
                  <a:cubicBezTo>
                    <a:pt x="1587" y="245268"/>
                    <a:pt x="794" y="292893"/>
                    <a:pt x="0" y="340518"/>
                  </a:cubicBezTo>
                  <a:lnTo>
                    <a:pt x="161925" y="366712"/>
                  </a:lnTo>
                  <a:lnTo>
                    <a:pt x="278606" y="381000"/>
                  </a:lnTo>
                  <a:lnTo>
                    <a:pt x="440531" y="361950"/>
                  </a:lnTo>
                  <a:lnTo>
                    <a:pt x="731044" y="326231"/>
                  </a:lnTo>
                  <a:lnTo>
                    <a:pt x="864394" y="311943"/>
                  </a:lnTo>
                  <a:lnTo>
                    <a:pt x="1162050" y="283368"/>
                  </a:lnTo>
                  <a:lnTo>
                    <a:pt x="1507331" y="257175"/>
                  </a:lnTo>
                  <a:lnTo>
                    <a:pt x="2005013" y="216693"/>
                  </a:lnTo>
                  <a:lnTo>
                    <a:pt x="1990725" y="64293"/>
                  </a:lnTo>
                  <a:lnTo>
                    <a:pt x="1885950" y="23812"/>
                  </a:lnTo>
                  <a:lnTo>
                    <a:pt x="1838325" y="9525"/>
                  </a:lnTo>
                  <a:lnTo>
                    <a:pt x="1783556" y="0"/>
                  </a:lnTo>
                  <a:lnTo>
                    <a:pt x="1743075" y="0"/>
                  </a:lnTo>
                  <a:lnTo>
                    <a:pt x="1726406" y="2381"/>
                  </a:lnTo>
                  <a:lnTo>
                    <a:pt x="1671638" y="30956"/>
                  </a:lnTo>
                  <a:lnTo>
                    <a:pt x="1635919" y="47625"/>
                  </a:lnTo>
                  <a:lnTo>
                    <a:pt x="1469231" y="66675"/>
                  </a:lnTo>
                  <a:lnTo>
                    <a:pt x="1197769" y="97631"/>
                  </a:lnTo>
                  <a:lnTo>
                    <a:pt x="1057275" y="116681"/>
                  </a:lnTo>
                  <a:lnTo>
                    <a:pt x="792956" y="140493"/>
                  </a:lnTo>
                  <a:lnTo>
                    <a:pt x="614363" y="161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00">
              <a:extLst>
                <a:ext uri="{FF2B5EF4-FFF2-40B4-BE49-F238E27FC236}">
                  <a16:creationId xmlns:a16="http://schemas.microsoft.com/office/drawing/2014/main" id="{402C39F1-5598-41B8-AE71-2BFE471F73A3}"/>
                </a:ext>
              </a:extLst>
            </p:cNvPr>
            <p:cNvSpPr/>
            <p:nvPr/>
          </p:nvSpPr>
          <p:spPr>
            <a:xfrm rot="16200000">
              <a:off x="3412332" y="3399631"/>
              <a:ext cx="4373562" cy="657225"/>
            </a:xfrm>
            <a:custGeom>
              <a:avLst/>
              <a:gdLst>
                <a:gd name="connsiteX0" fmla="*/ 2580797 w 4374292"/>
                <a:gd name="connsiteY0" fmla="*/ 303623 h 656673"/>
                <a:gd name="connsiteX1" fmla="*/ 2086527 w 4374292"/>
                <a:gd name="connsiteY1" fmla="*/ 300093 h 656673"/>
                <a:gd name="connsiteX2" fmla="*/ 1278042 w 4374292"/>
                <a:gd name="connsiteY2" fmla="*/ 303623 h 656673"/>
                <a:gd name="connsiteX3" fmla="*/ 985010 w 4374292"/>
                <a:gd name="connsiteY3" fmla="*/ 300093 h 656673"/>
                <a:gd name="connsiteX4" fmla="*/ 670796 w 4374292"/>
                <a:gd name="connsiteY4" fmla="*/ 303623 h 656673"/>
                <a:gd name="connsiteX5" fmla="*/ 458966 w 4374292"/>
                <a:gd name="connsiteY5" fmla="*/ 303623 h 656673"/>
                <a:gd name="connsiteX6" fmla="*/ 335398 w 4374292"/>
                <a:gd name="connsiteY6" fmla="*/ 303623 h 656673"/>
                <a:gd name="connsiteX7" fmla="*/ 254196 w 4374292"/>
                <a:gd name="connsiteY7" fmla="*/ 307154 h 656673"/>
                <a:gd name="connsiteX8" fmla="*/ 197708 w 4374292"/>
                <a:gd name="connsiteY8" fmla="*/ 310684 h 656673"/>
                <a:gd name="connsiteX9" fmla="*/ 137690 w 4374292"/>
                <a:gd name="connsiteY9" fmla="*/ 321276 h 656673"/>
                <a:gd name="connsiteX10" fmla="*/ 70610 w 4374292"/>
                <a:gd name="connsiteY10" fmla="*/ 338928 h 656673"/>
                <a:gd name="connsiteX11" fmla="*/ 35305 w 4374292"/>
                <a:gd name="connsiteY11" fmla="*/ 356581 h 656673"/>
                <a:gd name="connsiteX12" fmla="*/ 7061 w 4374292"/>
                <a:gd name="connsiteY12" fmla="*/ 388355 h 656673"/>
                <a:gd name="connsiteX13" fmla="*/ 0 w 4374292"/>
                <a:gd name="connsiteY13" fmla="*/ 409538 h 656673"/>
                <a:gd name="connsiteX14" fmla="*/ 3531 w 4374292"/>
                <a:gd name="connsiteY14" fmla="*/ 427191 h 656673"/>
                <a:gd name="connsiteX15" fmla="*/ 14122 w 4374292"/>
                <a:gd name="connsiteY15" fmla="*/ 448374 h 656673"/>
                <a:gd name="connsiteX16" fmla="*/ 45897 w 4374292"/>
                <a:gd name="connsiteY16" fmla="*/ 469557 h 656673"/>
                <a:gd name="connsiteX17" fmla="*/ 84732 w 4374292"/>
                <a:gd name="connsiteY17" fmla="*/ 483679 h 656673"/>
                <a:gd name="connsiteX18" fmla="*/ 144751 w 4374292"/>
                <a:gd name="connsiteY18" fmla="*/ 501331 h 656673"/>
                <a:gd name="connsiteX19" fmla="*/ 264788 w 4374292"/>
                <a:gd name="connsiteY19" fmla="*/ 522514 h 656673"/>
                <a:gd name="connsiteX20" fmla="*/ 476618 w 4374292"/>
                <a:gd name="connsiteY20" fmla="*/ 543697 h 656673"/>
                <a:gd name="connsiteX21" fmla="*/ 713162 w 4374292"/>
                <a:gd name="connsiteY21" fmla="*/ 547228 h 656673"/>
                <a:gd name="connsiteX22" fmla="*/ 1232145 w 4374292"/>
                <a:gd name="connsiteY22" fmla="*/ 547228 h 656673"/>
                <a:gd name="connsiteX23" fmla="*/ 2012386 w 4374292"/>
                <a:gd name="connsiteY23" fmla="*/ 547228 h 656673"/>
                <a:gd name="connsiteX24" fmla="*/ 3417526 w 4374292"/>
                <a:gd name="connsiteY24" fmla="*/ 547228 h 656673"/>
                <a:gd name="connsiteX25" fmla="*/ 3565807 w 4374292"/>
                <a:gd name="connsiteY25" fmla="*/ 547228 h 656673"/>
                <a:gd name="connsiteX26" fmla="*/ 3767046 w 4374292"/>
                <a:gd name="connsiteY26" fmla="*/ 582533 h 656673"/>
                <a:gd name="connsiteX27" fmla="*/ 4038895 w 4374292"/>
                <a:gd name="connsiteY27" fmla="*/ 646082 h 656673"/>
                <a:gd name="connsiteX28" fmla="*/ 4091852 w 4374292"/>
                <a:gd name="connsiteY28" fmla="*/ 656673 h 656673"/>
                <a:gd name="connsiteX29" fmla="*/ 4105974 w 4374292"/>
                <a:gd name="connsiteY29" fmla="*/ 656673 h 656673"/>
                <a:gd name="connsiteX30" fmla="*/ 4127157 w 4374292"/>
                <a:gd name="connsiteY30" fmla="*/ 649612 h 656673"/>
                <a:gd name="connsiteX31" fmla="*/ 4144810 w 4374292"/>
                <a:gd name="connsiteY31" fmla="*/ 639021 h 656673"/>
                <a:gd name="connsiteX32" fmla="*/ 4162462 w 4374292"/>
                <a:gd name="connsiteY32" fmla="*/ 624899 h 656673"/>
                <a:gd name="connsiteX33" fmla="*/ 4180115 w 4374292"/>
                <a:gd name="connsiteY33" fmla="*/ 596655 h 656673"/>
                <a:gd name="connsiteX34" fmla="*/ 4215420 w 4374292"/>
                <a:gd name="connsiteY34" fmla="*/ 529575 h 656673"/>
                <a:gd name="connsiteX35" fmla="*/ 4257786 w 4374292"/>
                <a:gd name="connsiteY35" fmla="*/ 430721 h 656673"/>
                <a:gd name="connsiteX36" fmla="*/ 4296621 w 4374292"/>
                <a:gd name="connsiteY36" fmla="*/ 307154 h 656673"/>
                <a:gd name="connsiteX37" fmla="*/ 4331926 w 4374292"/>
                <a:gd name="connsiteY37" fmla="*/ 176525 h 656673"/>
                <a:gd name="connsiteX38" fmla="*/ 4363701 w 4374292"/>
                <a:gd name="connsiteY38" fmla="*/ 56488 h 656673"/>
                <a:gd name="connsiteX39" fmla="*/ 4370762 w 4374292"/>
                <a:gd name="connsiteY39" fmla="*/ 31775 h 656673"/>
                <a:gd name="connsiteX40" fmla="*/ 4374292 w 4374292"/>
                <a:gd name="connsiteY40" fmla="*/ 14122 h 656673"/>
                <a:gd name="connsiteX41" fmla="*/ 4367231 w 4374292"/>
                <a:gd name="connsiteY41" fmla="*/ 0 h 656673"/>
                <a:gd name="connsiteX42" fmla="*/ 4353109 w 4374292"/>
                <a:gd name="connsiteY42" fmla="*/ 0 h 656673"/>
                <a:gd name="connsiteX43" fmla="*/ 4335457 w 4374292"/>
                <a:gd name="connsiteY43" fmla="*/ 3531 h 656673"/>
                <a:gd name="connsiteX44" fmla="*/ 4321335 w 4374292"/>
                <a:gd name="connsiteY44" fmla="*/ 10592 h 656673"/>
                <a:gd name="connsiteX45" fmla="*/ 4307213 w 4374292"/>
                <a:gd name="connsiteY45" fmla="*/ 24714 h 656673"/>
                <a:gd name="connsiteX46" fmla="*/ 4271908 w 4374292"/>
                <a:gd name="connsiteY46" fmla="*/ 81202 h 656673"/>
                <a:gd name="connsiteX47" fmla="*/ 4240133 w 4374292"/>
                <a:gd name="connsiteY47" fmla="*/ 127098 h 656673"/>
                <a:gd name="connsiteX48" fmla="*/ 4194237 w 4374292"/>
                <a:gd name="connsiteY48" fmla="*/ 183586 h 656673"/>
                <a:gd name="connsiteX49" fmla="*/ 4127157 w 4374292"/>
                <a:gd name="connsiteY49" fmla="*/ 247135 h 656673"/>
                <a:gd name="connsiteX50" fmla="*/ 4088322 w 4374292"/>
                <a:gd name="connsiteY50" fmla="*/ 278910 h 656673"/>
                <a:gd name="connsiteX51" fmla="*/ 4049486 w 4374292"/>
                <a:gd name="connsiteY51" fmla="*/ 296562 h 656673"/>
                <a:gd name="connsiteX52" fmla="*/ 4014181 w 4374292"/>
                <a:gd name="connsiteY52" fmla="*/ 303623 h 656673"/>
                <a:gd name="connsiteX53" fmla="*/ 3788229 w 4374292"/>
                <a:gd name="connsiteY53" fmla="*/ 303623 h 656673"/>
                <a:gd name="connsiteX54" fmla="*/ 3523441 w 4374292"/>
                <a:gd name="connsiteY54" fmla="*/ 303623 h 656673"/>
                <a:gd name="connsiteX55" fmla="*/ 3142147 w 4374292"/>
                <a:gd name="connsiteY55" fmla="*/ 303623 h 656673"/>
                <a:gd name="connsiteX56" fmla="*/ 2580797 w 4374292"/>
                <a:gd name="connsiteY56" fmla="*/ 303623 h 65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374292" h="656673">
                  <a:moveTo>
                    <a:pt x="2580797" y="303623"/>
                  </a:moveTo>
                  <a:lnTo>
                    <a:pt x="2086527" y="300093"/>
                  </a:lnTo>
                  <a:lnTo>
                    <a:pt x="1278042" y="303623"/>
                  </a:lnTo>
                  <a:lnTo>
                    <a:pt x="985010" y="300093"/>
                  </a:lnTo>
                  <a:lnTo>
                    <a:pt x="670796" y="303623"/>
                  </a:lnTo>
                  <a:lnTo>
                    <a:pt x="458966" y="303623"/>
                  </a:lnTo>
                  <a:lnTo>
                    <a:pt x="335398" y="303623"/>
                  </a:lnTo>
                  <a:lnTo>
                    <a:pt x="254196" y="307154"/>
                  </a:lnTo>
                  <a:lnTo>
                    <a:pt x="197708" y="310684"/>
                  </a:lnTo>
                  <a:lnTo>
                    <a:pt x="137690" y="321276"/>
                  </a:lnTo>
                  <a:lnTo>
                    <a:pt x="70610" y="338928"/>
                  </a:lnTo>
                  <a:lnTo>
                    <a:pt x="35305" y="356581"/>
                  </a:lnTo>
                  <a:lnTo>
                    <a:pt x="7061" y="388355"/>
                  </a:lnTo>
                  <a:lnTo>
                    <a:pt x="0" y="409538"/>
                  </a:lnTo>
                  <a:lnTo>
                    <a:pt x="3531" y="427191"/>
                  </a:lnTo>
                  <a:lnTo>
                    <a:pt x="14122" y="448374"/>
                  </a:lnTo>
                  <a:lnTo>
                    <a:pt x="45897" y="469557"/>
                  </a:lnTo>
                  <a:lnTo>
                    <a:pt x="84732" y="483679"/>
                  </a:lnTo>
                  <a:lnTo>
                    <a:pt x="144751" y="501331"/>
                  </a:lnTo>
                  <a:lnTo>
                    <a:pt x="264788" y="522514"/>
                  </a:lnTo>
                  <a:lnTo>
                    <a:pt x="476618" y="543697"/>
                  </a:lnTo>
                  <a:lnTo>
                    <a:pt x="713162" y="547228"/>
                  </a:lnTo>
                  <a:lnTo>
                    <a:pt x="1232145" y="547228"/>
                  </a:lnTo>
                  <a:lnTo>
                    <a:pt x="2012386" y="547228"/>
                  </a:lnTo>
                  <a:lnTo>
                    <a:pt x="3417526" y="547228"/>
                  </a:lnTo>
                  <a:lnTo>
                    <a:pt x="3565807" y="547228"/>
                  </a:lnTo>
                  <a:lnTo>
                    <a:pt x="3767046" y="582533"/>
                  </a:lnTo>
                  <a:lnTo>
                    <a:pt x="4038895" y="646082"/>
                  </a:lnTo>
                  <a:lnTo>
                    <a:pt x="4091852" y="656673"/>
                  </a:lnTo>
                  <a:lnTo>
                    <a:pt x="4105974" y="656673"/>
                  </a:lnTo>
                  <a:lnTo>
                    <a:pt x="4127157" y="649612"/>
                  </a:lnTo>
                  <a:lnTo>
                    <a:pt x="4144810" y="639021"/>
                  </a:lnTo>
                  <a:lnTo>
                    <a:pt x="4162462" y="624899"/>
                  </a:lnTo>
                  <a:lnTo>
                    <a:pt x="4180115" y="596655"/>
                  </a:lnTo>
                  <a:lnTo>
                    <a:pt x="4215420" y="529575"/>
                  </a:lnTo>
                  <a:lnTo>
                    <a:pt x="4257786" y="430721"/>
                  </a:lnTo>
                  <a:lnTo>
                    <a:pt x="4296621" y="307154"/>
                  </a:lnTo>
                  <a:lnTo>
                    <a:pt x="4331926" y="176525"/>
                  </a:lnTo>
                  <a:lnTo>
                    <a:pt x="4363701" y="56488"/>
                  </a:lnTo>
                  <a:lnTo>
                    <a:pt x="4370762" y="31775"/>
                  </a:lnTo>
                  <a:lnTo>
                    <a:pt x="4374292" y="14122"/>
                  </a:lnTo>
                  <a:lnTo>
                    <a:pt x="4367231" y="0"/>
                  </a:lnTo>
                  <a:lnTo>
                    <a:pt x="4353109" y="0"/>
                  </a:lnTo>
                  <a:lnTo>
                    <a:pt x="4335457" y="3531"/>
                  </a:lnTo>
                  <a:lnTo>
                    <a:pt x="4321335" y="10592"/>
                  </a:lnTo>
                  <a:lnTo>
                    <a:pt x="4307213" y="24714"/>
                  </a:lnTo>
                  <a:lnTo>
                    <a:pt x="4271908" y="81202"/>
                  </a:lnTo>
                  <a:lnTo>
                    <a:pt x="4240133" y="127098"/>
                  </a:lnTo>
                  <a:lnTo>
                    <a:pt x="4194237" y="183586"/>
                  </a:lnTo>
                  <a:lnTo>
                    <a:pt x="4127157" y="247135"/>
                  </a:lnTo>
                  <a:lnTo>
                    <a:pt x="4088322" y="278910"/>
                  </a:lnTo>
                  <a:lnTo>
                    <a:pt x="4049486" y="296562"/>
                  </a:lnTo>
                  <a:lnTo>
                    <a:pt x="4014181" y="303623"/>
                  </a:lnTo>
                  <a:lnTo>
                    <a:pt x="3788229" y="303623"/>
                  </a:lnTo>
                  <a:lnTo>
                    <a:pt x="3523441" y="303623"/>
                  </a:lnTo>
                  <a:lnTo>
                    <a:pt x="3142147" y="303623"/>
                  </a:lnTo>
                  <a:lnTo>
                    <a:pt x="2580797" y="3036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96">
              <a:extLst>
                <a:ext uri="{FF2B5EF4-FFF2-40B4-BE49-F238E27FC236}">
                  <a16:creationId xmlns:a16="http://schemas.microsoft.com/office/drawing/2014/main" id="{AAA4398F-54F9-450D-A295-D263138273FE}"/>
                </a:ext>
              </a:extLst>
            </p:cNvPr>
            <p:cNvSpPr/>
            <p:nvPr/>
          </p:nvSpPr>
          <p:spPr>
            <a:xfrm>
              <a:off x="6248400" y="1562100"/>
              <a:ext cx="803275" cy="531813"/>
            </a:xfrm>
            <a:custGeom>
              <a:avLst/>
              <a:gdLst>
                <a:gd name="connsiteX0" fmla="*/ 388144 w 802481"/>
                <a:gd name="connsiteY0" fmla="*/ 292894 h 531019"/>
                <a:gd name="connsiteX1" fmla="*/ 290513 w 802481"/>
                <a:gd name="connsiteY1" fmla="*/ 223838 h 531019"/>
                <a:gd name="connsiteX2" fmla="*/ 202406 w 802481"/>
                <a:gd name="connsiteY2" fmla="*/ 169069 h 531019"/>
                <a:gd name="connsiteX3" fmla="*/ 104775 w 802481"/>
                <a:gd name="connsiteY3" fmla="*/ 111919 h 531019"/>
                <a:gd name="connsiteX4" fmla="*/ 35719 w 802481"/>
                <a:gd name="connsiteY4" fmla="*/ 73819 h 531019"/>
                <a:gd name="connsiteX5" fmla="*/ 14288 w 802481"/>
                <a:gd name="connsiteY5" fmla="*/ 59531 h 531019"/>
                <a:gd name="connsiteX6" fmla="*/ 4763 w 802481"/>
                <a:gd name="connsiteY6" fmla="*/ 42863 h 531019"/>
                <a:gd name="connsiteX7" fmla="*/ 0 w 802481"/>
                <a:gd name="connsiteY7" fmla="*/ 21431 h 531019"/>
                <a:gd name="connsiteX8" fmla="*/ 4763 w 802481"/>
                <a:gd name="connsiteY8" fmla="*/ 4763 h 531019"/>
                <a:gd name="connsiteX9" fmla="*/ 14288 w 802481"/>
                <a:gd name="connsiteY9" fmla="*/ 0 h 531019"/>
                <a:gd name="connsiteX10" fmla="*/ 33338 w 802481"/>
                <a:gd name="connsiteY10" fmla="*/ 4763 h 531019"/>
                <a:gd name="connsiteX11" fmla="*/ 54769 w 802481"/>
                <a:gd name="connsiteY11" fmla="*/ 11906 h 531019"/>
                <a:gd name="connsiteX12" fmla="*/ 121444 w 802481"/>
                <a:gd name="connsiteY12" fmla="*/ 23813 h 531019"/>
                <a:gd name="connsiteX13" fmla="*/ 240506 w 802481"/>
                <a:gd name="connsiteY13" fmla="*/ 45244 h 531019"/>
                <a:gd name="connsiteX14" fmla="*/ 369094 w 802481"/>
                <a:gd name="connsiteY14" fmla="*/ 73819 h 531019"/>
                <a:gd name="connsiteX15" fmla="*/ 476250 w 802481"/>
                <a:gd name="connsiteY15" fmla="*/ 104775 h 531019"/>
                <a:gd name="connsiteX16" fmla="*/ 561975 w 802481"/>
                <a:gd name="connsiteY16" fmla="*/ 135731 h 531019"/>
                <a:gd name="connsiteX17" fmla="*/ 633413 w 802481"/>
                <a:gd name="connsiteY17" fmla="*/ 173831 h 531019"/>
                <a:gd name="connsiteX18" fmla="*/ 669131 w 802481"/>
                <a:gd name="connsiteY18" fmla="*/ 197644 h 531019"/>
                <a:gd name="connsiteX19" fmla="*/ 697706 w 802481"/>
                <a:gd name="connsiteY19" fmla="*/ 223838 h 531019"/>
                <a:gd name="connsiteX20" fmla="*/ 716756 w 802481"/>
                <a:gd name="connsiteY20" fmla="*/ 247650 h 531019"/>
                <a:gd name="connsiteX21" fmla="*/ 754856 w 802481"/>
                <a:gd name="connsiteY21" fmla="*/ 311944 h 531019"/>
                <a:gd name="connsiteX22" fmla="*/ 781050 w 802481"/>
                <a:gd name="connsiteY22" fmla="*/ 371475 h 531019"/>
                <a:gd name="connsiteX23" fmla="*/ 797719 w 802481"/>
                <a:gd name="connsiteY23" fmla="*/ 428625 h 531019"/>
                <a:gd name="connsiteX24" fmla="*/ 802481 w 802481"/>
                <a:gd name="connsiteY24" fmla="*/ 461963 h 531019"/>
                <a:gd name="connsiteX25" fmla="*/ 795338 w 802481"/>
                <a:gd name="connsiteY25" fmla="*/ 490538 h 531019"/>
                <a:gd name="connsiteX26" fmla="*/ 778669 w 802481"/>
                <a:gd name="connsiteY26" fmla="*/ 511969 h 531019"/>
                <a:gd name="connsiteX27" fmla="*/ 754856 w 802481"/>
                <a:gd name="connsiteY27" fmla="*/ 526256 h 531019"/>
                <a:gd name="connsiteX28" fmla="*/ 733425 w 802481"/>
                <a:gd name="connsiteY28" fmla="*/ 531019 h 531019"/>
                <a:gd name="connsiteX29" fmla="*/ 716756 w 802481"/>
                <a:gd name="connsiteY29" fmla="*/ 531019 h 531019"/>
                <a:gd name="connsiteX30" fmla="*/ 688181 w 802481"/>
                <a:gd name="connsiteY30" fmla="*/ 526256 h 531019"/>
                <a:gd name="connsiteX31" fmla="*/ 650081 w 802481"/>
                <a:gd name="connsiteY31" fmla="*/ 504825 h 531019"/>
                <a:gd name="connsiteX32" fmla="*/ 607219 w 802481"/>
                <a:gd name="connsiteY32" fmla="*/ 471488 h 531019"/>
                <a:gd name="connsiteX33" fmla="*/ 566738 w 802481"/>
                <a:gd name="connsiteY33" fmla="*/ 433388 h 531019"/>
                <a:gd name="connsiteX34" fmla="*/ 516731 w 802481"/>
                <a:gd name="connsiteY34" fmla="*/ 390525 h 531019"/>
                <a:gd name="connsiteX35" fmla="*/ 388144 w 802481"/>
                <a:gd name="connsiteY35" fmla="*/ 292894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02481" h="531019">
                  <a:moveTo>
                    <a:pt x="388144" y="292894"/>
                  </a:moveTo>
                  <a:lnTo>
                    <a:pt x="290513" y="223838"/>
                  </a:lnTo>
                  <a:lnTo>
                    <a:pt x="202406" y="169069"/>
                  </a:lnTo>
                  <a:lnTo>
                    <a:pt x="104775" y="111919"/>
                  </a:lnTo>
                  <a:lnTo>
                    <a:pt x="35719" y="73819"/>
                  </a:lnTo>
                  <a:lnTo>
                    <a:pt x="14288" y="59531"/>
                  </a:lnTo>
                  <a:lnTo>
                    <a:pt x="4763" y="42863"/>
                  </a:lnTo>
                  <a:lnTo>
                    <a:pt x="0" y="21431"/>
                  </a:lnTo>
                  <a:lnTo>
                    <a:pt x="4763" y="4763"/>
                  </a:lnTo>
                  <a:lnTo>
                    <a:pt x="14288" y="0"/>
                  </a:lnTo>
                  <a:lnTo>
                    <a:pt x="33338" y="4763"/>
                  </a:lnTo>
                  <a:lnTo>
                    <a:pt x="54769" y="11906"/>
                  </a:lnTo>
                  <a:lnTo>
                    <a:pt x="121444" y="23813"/>
                  </a:lnTo>
                  <a:lnTo>
                    <a:pt x="240506" y="45244"/>
                  </a:lnTo>
                  <a:lnTo>
                    <a:pt x="369094" y="73819"/>
                  </a:lnTo>
                  <a:lnTo>
                    <a:pt x="476250" y="104775"/>
                  </a:lnTo>
                  <a:lnTo>
                    <a:pt x="561975" y="135731"/>
                  </a:lnTo>
                  <a:lnTo>
                    <a:pt x="633413" y="173831"/>
                  </a:lnTo>
                  <a:lnTo>
                    <a:pt x="669131" y="197644"/>
                  </a:lnTo>
                  <a:lnTo>
                    <a:pt x="697706" y="223838"/>
                  </a:lnTo>
                  <a:lnTo>
                    <a:pt x="716756" y="247650"/>
                  </a:lnTo>
                  <a:lnTo>
                    <a:pt x="754856" y="311944"/>
                  </a:lnTo>
                  <a:lnTo>
                    <a:pt x="781050" y="371475"/>
                  </a:lnTo>
                  <a:lnTo>
                    <a:pt x="797719" y="428625"/>
                  </a:lnTo>
                  <a:lnTo>
                    <a:pt x="802481" y="461963"/>
                  </a:lnTo>
                  <a:lnTo>
                    <a:pt x="795338" y="490538"/>
                  </a:lnTo>
                  <a:lnTo>
                    <a:pt x="778669" y="511969"/>
                  </a:lnTo>
                  <a:lnTo>
                    <a:pt x="754856" y="526256"/>
                  </a:lnTo>
                  <a:lnTo>
                    <a:pt x="733425" y="531019"/>
                  </a:lnTo>
                  <a:lnTo>
                    <a:pt x="716756" y="531019"/>
                  </a:lnTo>
                  <a:lnTo>
                    <a:pt x="688181" y="526256"/>
                  </a:lnTo>
                  <a:lnTo>
                    <a:pt x="650081" y="504825"/>
                  </a:lnTo>
                  <a:lnTo>
                    <a:pt x="607219" y="471488"/>
                  </a:lnTo>
                  <a:lnTo>
                    <a:pt x="566738" y="433388"/>
                  </a:lnTo>
                  <a:lnTo>
                    <a:pt x="516731" y="390525"/>
                  </a:lnTo>
                  <a:lnTo>
                    <a:pt x="388144" y="292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0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6162" name="グループ化 1">
            <a:extLst>
              <a:ext uri="{FF2B5EF4-FFF2-40B4-BE49-F238E27FC236}">
                <a16:creationId xmlns:a16="http://schemas.microsoft.com/office/drawing/2014/main" id="{38DE98EB-F626-41D7-AD4C-0D0B6D41BB10}"/>
              </a:ext>
            </a:extLst>
          </p:cNvPr>
          <p:cNvGrpSpPr>
            <a:grpSpLocks/>
          </p:cNvGrpSpPr>
          <p:nvPr/>
        </p:nvGrpSpPr>
        <p:grpSpPr bwMode="auto">
          <a:xfrm>
            <a:off x="2452688" y="1493838"/>
            <a:ext cx="4598987" cy="4578350"/>
            <a:chOff x="2452688" y="1493838"/>
            <a:chExt cx="4598987" cy="4578350"/>
          </a:xfrm>
        </p:grpSpPr>
        <p:sp>
          <p:nvSpPr>
            <p:cNvPr id="90" name="フリーフォーム 89">
              <a:extLst>
                <a:ext uri="{FF2B5EF4-FFF2-40B4-BE49-F238E27FC236}">
                  <a16:creationId xmlns:a16="http://schemas.microsoft.com/office/drawing/2014/main" id="{71B36CEB-C815-4D15-BA9C-0D19F24F5C71}"/>
                </a:ext>
              </a:extLst>
            </p:cNvPr>
            <p:cNvSpPr/>
            <p:nvPr/>
          </p:nvSpPr>
          <p:spPr>
            <a:xfrm>
              <a:off x="3076575" y="1493838"/>
              <a:ext cx="731838" cy="639762"/>
            </a:xfrm>
            <a:custGeom>
              <a:avLst/>
              <a:gdLst>
                <a:gd name="connsiteX0" fmla="*/ 390525 w 731044"/>
                <a:gd name="connsiteY0" fmla="*/ 221456 h 640556"/>
                <a:gd name="connsiteX1" fmla="*/ 323850 w 731044"/>
                <a:gd name="connsiteY1" fmla="*/ 188119 h 640556"/>
                <a:gd name="connsiteX2" fmla="*/ 261938 w 731044"/>
                <a:gd name="connsiteY2" fmla="*/ 154781 h 640556"/>
                <a:gd name="connsiteX3" fmla="*/ 195263 w 731044"/>
                <a:gd name="connsiteY3" fmla="*/ 114300 h 640556"/>
                <a:gd name="connsiteX4" fmla="*/ 126206 w 731044"/>
                <a:gd name="connsiteY4" fmla="*/ 69056 h 640556"/>
                <a:gd name="connsiteX5" fmla="*/ 73819 w 731044"/>
                <a:gd name="connsiteY5" fmla="*/ 26194 h 640556"/>
                <a:gd name="connsiteX6" fmla="*/ 57150 w 731044"/>
                <a:gd name="connsiteY6" fmla="*/ 14287 h 640556"/>
                <a:gd name="connsiteX7" fmla="*/ 38100 w 731044"/>
                <a:gd name="connsiteY7" fmla="*/ 4762 h 640556"/>
                <a:gd name="connsiteX8" fmla="*/ 16669 w 731044"/>
                <a:gd name="connsiteY8" fmla="*/ 0 h 640556"/>
                <a:gd name="connsiteX9" fmla="*/ 9525 w 731044"/>
                <a:gd name="connsiteY9" fmla="*/ 0 h 640556"/>
                <a:gd name="connsiteX10" fmla="*/ 0 w 731044"/>
                <a:gd name="connsiteY10" fmla="*/ 4762 h 640556"/>
                <a:gd name="connsiteX11" fmla="*/ 0 w 731044"/>
                <a:gd name="connsiteY11" fmla="*/ 21431 h 640556"/>
                <a:gd name="connsiteX12" fmla="*/ 19050 w 731044"/>
                <a:gd name="connsiteY12" fmla="*/ 71437 h 640556"/>
                <a:gd name="connsiteX13" fmla="*/ 66675 w 731044"/>
                <a:gd name="connsiteY13" fmla="*/ 169069 h 640556"/>
                <a:gd name="connsiteX14" fmla="*/ 126206 w 731044"/>
                <a:gd name="connsiteY14" fmla="*/ 269081 h 640556"/>
                <a:gd name="connsiteX15" fmla="*/ 171450 w 731044"/>
                <a:gd name="connsiteY15" fmla="*/ 335756 h 640556"/>
                <a:gd name="connsiteX16" fmla="*/ 209550 w 731044"/>
                <a:gd name="connsiteY16" fmla="*/ 381000 h 640556"/>
                <a:gd name="connsiteX17" fmla="*/ 250031 w 731044"/>
                <a:gd name="connsiteY17" fmla="*/ 426244 h 640556"/>
                <a:gd name="connsiteX18" fmla="*/ 309563 w 731044"/>
                <a:gd name="connsiteY18" fmla="*/ 478631 h 640556"/>
                <a:gd name="connsiteX19" fmla="*/ 381000 w 731044"/>
                <a:gd name="connsiteY19" fmla="*/ 531019 h 640556"/>
                <a:gd name="connsiteX20" fmla="*/ 447675 w 731044"/>
                <a:gd name="connsiteY20" fmla="*/ 576262 h 640556"/>
                <a:gd name="connsiteX21" fmla="*/ 500063 w 731044"/>
                <a:gd name="connsiteY21" fmla="*/ 607219 h 640556"/>
                <a:gd name="connsiteX22" fmla="*/ 559594 w 731044"/>
                <a:gd name="connsiteY22" fmla="*/ 635794 h 640556"/>
                <a:gd name="connsiteX23" fmla="*/ 585788 w 731044"/>
                <a:gd name="connsiteY23" fmla="*/ 640556 h 640556"/>
                <a:gd name="connsiteX24" fmla="*/ 633413 w 731044"/>
                <a:gd name="connsiteY24" fmla="*/ 638175 h 640556"/>
                <a:gd name="connsiteX25" fmla="*/ 671513 w 731044"/>
                <a:gd name="connsiteY25" fmla="*/ 628650 h 640556"/>
                <a:gd name="connsiteX26" fmla="*/ 697706 w 731044"/>
                <a:gd name="connsiteY26" fmla="*/ 614362 h 640556"/>
                <a:gd name="connsiteX27" fmla="*/ 709613 w 731044"/>
                <a:gd name="connsiteY27" fmla="*/ 597694 h 640556"/>
                <a:gd name="connsiteX28" fmla="*/ 723900 w 731044"/>
                <a:gd name="connsiteY28" fmla="*/ 554831 h 640556"/>
                <a:gd name="connsiteX29" fmla="*/ 731044 w 731044"/>
                <a:gd name="connsiteY29" fmla="*/ 502444 h 640556"/>
                <a:gd name="connsiteX30" fmla="*/ 728663 w 731044"/>
                <a:gd name="connsiteY30" fmla="*/ 461962 h 640556"/>
                <a:gd name="connsiteX31" fmla="*/ 719138 w 731044"/>
                <a:gd name="connsiteY31" fmla="*/ 419100 h 640556"/>
                <a:gd name="connsiteX32" fmla="*/ 704850 w 731044"/>
                <a:gd name="connsiteY32" fmla="*/ 388144 h 640556"/>
                <a:gd name="connsiteX33" fmla="*/ 685800 w 731044"/>
                <a:gd name="connsiteY33" fmla="*/ 364331 h 640556"/>
                <a:gd name="connsiteX34" fmla="*/ 647700 w 731044"/>
                <a:gd name="connsiteY34" fmla="*/ 333375 h 640556"/>
                <a:gd name="connsiteX35" fmla="*/ 631031 w 731044"/>
                <a:gd name="connsiteY35" fmla="*/ 326231 h 640556"/>
                <a:gd name="connsiteX36" fmla="*/ 573881 w 731044"/>
                <a:gd name="connsiteY36" fmla="*/ 302419 h 640556"/>
                <a:gd name="connsiteX37" fmla="*/ 471488 w 731044"/>
                <a:gd name="connsiteY37" fmla="*/ 259556 h 640556"/>
                <a:gd name="connsiteX38" fmla="*/ 390525 w 731044"/>
                <a:gd name="connsiteY38" fmla="*/ 221456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31044" h="640556">
                  <a:moveTo>
                    <a:pt x="390525" y="221456"/>
                  </a:moveTo>
                  <a:lnTo>
                    <a:pt x="323850" y="188119"/>
                  </a:lnTo>
                  <a:lnTo>
                    <a:pt x="261938" y="154781"/>
                  </a:lnTo>
                  <a:lnTo>
                    <a:pt x="195263" y="114300"/>
                  </a:lnTo>
                  <a:lnTo>
                    <a:pt x="126206" y="69056"/>
                  </a:lnTo>
                  <a:lnTo>
                    <a:pt x="73819" y="26194"/>
                  </a:lnTo>
                  <a:lnTo>
                    <a:pt x="57150" y="14287"/>
                  </a:lnTo>
                  <a:lnTo>
                    <a:pt x="38100" y="4762"/>
                  </a:lnTo>
                  <a:lnTo>
                    <a:pt x="16669" y="0"/>
                  </a:lnTo>
                  <a:lnTo>
                    <a:pt x="9525" y="0"/>
                  </a:lnTo>
                  <a:lnTo>
                    <a:pt x="0" y="4762"/>
                  </a:lnTo>
                  <a:lnTo>
                    <a:pt x="0" y="21431"/>
                  </a:lnTo>
                  <a:lnTo>
                    <a:pt x="19050" y="71437"/>
                  </a:lnTo>
                  <a:lnTo>
                    <a:pt x="66675" y="169069"/>
                  </a:lnTo>
                  <a:lnTo>
                    <a:pt x="126206" y="269081"/>
                  </a:lnTo>
                  <a:lnTo>
                    <a:pt x="171450" y="335756"/>
                  </a:lnTo>
                  <a:lnTo>
                    <a:pt x="209550" y="381000"/>
                  </a:lnTo>
                  <a:lnTo>
                    <a:pt x="250031" y="426244"/>
                  </a:lnTo>
                  <a:lnTo>
                    <a:pt x="309563" y="478631"/>
                  </a:lnTo>
                  <a:lnTo>
                    <a:pt x="381000" y="531019"/>
                  </a:lnTo>
                  <a:lnTo>
                    <a:pt x="447675" y="576262"/>
                  </a:lnTo>
                  <a:lnTo>
                    <a:pt x="500063" y="607219"/>
                  </a:lnTo>
                  <a:lnTo>
                    <a:pt x="559594" y="635794"/>
                  </a:lnTo>
                  <a:lnTo>
                    <a:pt x="585788" y="640556"/>
                  </a:lnTo>
                  <a:lnTo>
                    <a:pt x="633413" y="638175"/>
                  </a:lnTo>
                  <a:lnTo>
                    <a:pt x="671513" y="628650"/>
                  </a:lnTo>
                  <a:lnTo>
                    <a:pt x="697706" y="614362"/>
                  </a:lnTo>
                  <a:lnTo>
                    <a:pt x="709613" y="597694"/>
                  </a:lnTo>
                  <a:lnTo>
                    <a:pt x="723900" y="554831"/>
                  </a:lnTo>
                  <a:lnTo>
                    <a:pt x="731044" y="502444"/>
                  </a:lnTo>
                  <a:lnTo>
                    <a:pt x="728663" y="461962"/>
                  </a:lnTo>
                  <a:lnTo>
                    <a:pt x="719138" y="419100"/>
                  </a:lnTo>
                  <a:lnTo>
                    <a:pt x="704850" y="388144"/>
                  </a:lnTo>
                  <a:lnTo>
                    <a:pt x="685800" y="364331"/>
                  </a:lnTo>
                  <a:lnTo>
                    <a:pt x="647700" y="333375"/>
                  </a:lnTo>
                  <a:lnTo>
                    <a:pt x="631031" y="326231"/>
                  </a:lnTo>
                  <a:lnTo>
                    <a:pt x="573881" y="302419"/>
                  </a:lnTo>
                  <a:lnTo>
                    <a:pt x="471488" y="259556"/>
                  </a:lnTo>
                  <a:lnTo>
                    <a:pt x="390525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1" name="フリーフォーム 90">
              <a:extLst>
                <a:ext uri="{FF2B5EF4-FFF2-40B4-BE49-F238E27FC236}">
                  <a16:creationId xmlns:a16="http://schemas.microsoft.com/office/drawing/2014/main" id="{739F31AF-6F06-4F0F-BFA1-4BDACF6FF5A3}"/>
                </a:ext>
              </a:extLst>
            </p:cNvPr>
            <p:cNvSpPr/>
            <p:nvPr/>
          </p:nvSpPr>
          <p:spPr>
            <a:xfrm>
              <a:off x="2452688" y="2243138"/>
              <a:ext cx="1874837" cy="584200"/>
            </a:xfrm>
            <a:custGeom>
              <a:avLst/>
              <a:gdLst>
                <a:gd name="connsiteX0" fmla="*/ 1164431 w 1874043"/>
                <a:gd name="connsiteY0" fmla="*/ 133350 h 583406"/>
                <a:gd name="connsiteX1" fmla="*/ 797718 w 1874043"/>
                <a:gd name="connsiteY1" fmla="*/ 230981 h 583406"/>
                <a:gd name="connsiteX2" fmla="*/ 442912 w 1874043"/>
                <a:gd name="connsiteY2" fmla="*/ 316706 h 583406"/>
                <a:gd name="connsiteX3" fmla="*/ 340518 w 1874043"/>
                <a:gd name="connsiteY3" fmla="*/ 340518 h 583406"/>
                <a:gd name="connsiteX4" fmla="*/ 314325 w 1874043"/>
                <a:gd name="connsiteY4" fmla="*/ 345281 h 583406"/>
                <a:gd name="connsiteX5" fmla="*/ 288131 w 1874043"/>
                <a:gd name="connsiteY5" fmla="*/ 347662 h 583406"/>
                <a:gd name="connsiteX6" fmla="*/ 242887 w 1874043"/>
                <a:gd name="connsiteY6" fmla="*/ 342900 h 583406"/>
                <a:gd name="connsiteX7" fmla="*/ 211931 w 1874043"/>
                <a:gd name="connsiteY7" fmla="*/ 333375 h 583406"/>
                <a:gd name="connsiteX8" fmla="*/ 180975 w 1874043"/>
                <a:gd name="connsiteY8" fmla="*/ 319087 h 583406"/>
                <a:gd name="connsiteX9" fmla="*/ 152400 w 1874043"/>
                <a:gd name="connsiteY9" fmla="*/ 304800 h 583406"/>
                <a:gd name="connsiteX10" fmla="*/ 111918 w 1874043"/>
                <a:gd name="connsiteY10" fmla="*/ 273843 h 583406"/>
                <a:gd name="connsiteX11" fmla="*/ 76200 w 1874043"/>
                <a:gd name="connsiteY11" fmla="*/ 242887 h 583406"/>
                <a:gd name="connsiteX12" fmla="*/ 61912 w 1874043"/>
                <a:gd name="connsiteY12" fmla="*/ 228600 h 583406"/>
                <a:gd name="connsiteX13" fmla="*/ 45243 w 1874043"/>
                <a:gd name="connsiteY13" fmla="*/ 219075 h 583406"/>
                <a:gd name="connsiteX14" fmla="*/ 23812 w 1874043"/>
                <a:gd name="connsiteY14" fmla="*/ 214312 h 583406"/>
                <a:gd name="connsiteX15" fmla="*/ 9525 w 1874043"/>
                <a:gd name="connsiteY15" fmla="*/ 214312 h 583406"/>
                <a:gd name="connsiteX16" fmla="*/ 4762 w 1874043"/>
                <a:gd name="connsiteY16" fmla="*/ 216693 h 583406"/>
                <a:gd name="connsiteX17" fmla="*/ 0 w 1874043"/>
                <a:gd name="connsiteY17" fmla="*/ 226218 h 583406"/>
                <a:gd name="connsiteX18" fmla="*/ 2381 w 1874043"/>
                <a:gd name="connsiteY18" fmla="*/ 254793 h 583406"/>
                <a:gd name="connsiteX19" fmla="*/ 9525 w 1874043"/>
                <a:gd name="connsiteY19" fmla="*/ 280987 h 583406"/>
                <a:gd name="connsiteX20" fmla="*/ 26193 w 1874043"/>
                <a:gd name="connsiteY20" fmla="*/ 304800 h 583406"/>
                <a:gd name="connsiteX21" fmla="*/ 76200 w 1874043"/>
                <a:gd name="connsiteY21" fmla="*/ 364331 h 583406"/>
                <a:gd name="connsiteX22" fmla="*/ 152400 w 1874043"/>
                <a:gd name="connsiteY22" fmla="*/ 442912 h 583406"/>
                <a:gd name="connsiteX23" fmla="*/ 202406 w 1874043"/>
                <a:gd name="connsiteY23" fmla="*/ 488156 h 583406"/>
                <a:gd name="connsiteX24" fmla="*/ 221456 w 1874043"/>
                <a:gd name="connsiteY24" fmla="*/ 504825 h 583406"/>
                <a:gd name="connsiteX25" fmla="*/ 254793 w 1874043"/>
                <a:gd name="connsiteY25" fmla="*/ 531018 h 583406"/>
                <a:gd name="connsiteX26" fmla="*/ 288131 w 1874043"/>
                <a:gd name="connsiteY26" fmla="*/ 552450 h 583406"/>
                <a:gd name="connsiteX27" fmla="*/ 311943 w 1874043"/>
                <a:gd name="connsiteY27" fmla="*/ 566737 h 583406"/>
                <a:gd name="connsiteX28" fmla="*/ 330993 w 1874043"/>
                <a:gd name="connsiteY28" fmla="*/ 573881 h 583406"/>
                <a:gd name="connsiteX29" fmla="*/ 347662 w 1874043"/>
                <a:gd name="connsiteY29" fmla="*/ 578643 h 583406"/>
                <a:gd name="connsiteX30" fmla="*/ 371475 w 1874043"/>
                <a:gd name="connsiteY30" fmla="*/ 583406 h 583406"/>
                <a:gd name="connsiteX31" fmla="*/ 397668 w 1874043"/>
                <a:gd name="connsiteY31" fmla="*/ 583406 h 583406"/>
                <a:gd name="connsiteX32" fmla="*/ 435768 w 1874043"/>
                <a:gd name="connsiteY32" fmla="*/ 571500 h 583406"/>
                <a:gd name="connsiteX33" fmla="*/ 481012 w 1874043"/>
                <a:gd name="connsiteY33" fmla="*/ 554831 h 583406"/>
                <a:gd name="connsiteX34" fmla="*/ 540543 w 1874043"/>
                <a:gd name="connsiteY34" fmla="*/ 523875 h 583406"/>
                <a:gd name="connsiteX35" fmla="*/ 566737 w 1874043"/>
                <a:gd name="connsiteY35" fmla="*/ 509587 h 583406"/>
                <a:gd name="connsiteX36" fmla="*/ 773906 w 1874043"/>
                <a:gd name="connsiteY36" fmla="*/ 433387 h 583406"/>
                <a:gd name="connsiteX37" fmla="*/ 1064418 w 1874043"/>
                <a:gd name="connsiteY37" fmla="*/ 328612 h 583406"/>
                <a:gd name="connsiteX38" fmla="*/ 1250156 w 1874043"/>
                <a:gd name="connsiteY38" fmla="*/ 266700 h 583406"/>
                <a:gd name="connsiteX39" fmla="*/ 1316831 w 1874043"/>
                <a:gd name="connsiteY39" fmla="*/ 247650 h 583406"/>
                <a:gd name="connsiteX40" fmla="*/ 1354931 w 1874043"/>
                <a:gd name="connsiteY40" fmla="*/ 242887 h 583406"/>
                <a:gd name="connsiteX41" fmla="*/ 1735931 w 1874043"/>
                <a:gd name="connsiteY41" fmla="*/ 311943 h 583406"/>
                <a:gd name="connsiteX42" fmla="*/ 1783556 w 1874043"/>
                <a:gd name="connsiteY42" fmla="*/ 300037 h 583406"/>
                <a:gd name="connsiteX43" fmla="*/ 1821656 w 1874043"/>
                <a:gd name="connsiteY43" fmla="*/ 283368 h 583406"/>
                <a:gd name="connsiteX44" fmla="*/ 1847850 w 1874043"/>
                <a:gd name="connsiteY44" fmla="*/ 266700 h 583406"/>
                <a:gd name="connsiteX45" fmla="*/ 1864518 w 1874043"/>
                <a:gd name="connsiteY45" fmla="*/ 250031 h 583406"/>
                <a:gd name="connsiteX46" fmla="*/ 1871662 w 1874043"/>
                <a:gd name="connsiteY46" fmla="*/ 233362 h 583406"/>
                <a:gd name="connsiteX47" fmla="*/ 1874043 w 1874043"/>
                <a:gd name="connsiteY47" fmla="*/ 216693 h 583406"/>
                <a:gd name="connsiteX48" fmla="*/ 1871662 w 1874043"/>
                <a:gd name="connsiteY48" fmla="*/ 209550 h 583406"/>
                <a:gd name="connsiteX49" fmla="*/ 1862137 w 1874043"/>
                <a:gd name="connsiteY49" fmla="*/ 197643 h 583406"/>
                <a:gd name="connsiteX50" fmla="*/ 1821656 w 1874043"/>
                <a:gd name="connsiteY50" fmla="*/ 171450 h 583406"/>
                <a:gd name="connsiteX51" fmla="*/ 1669256 w 1874043"/>
                <a:gd name="connsiteY51" fmla="*/ 80962 h 583406"/>
                <a:gd name="connsiteX52" fmla="*/ 1571625 w 1874043"/>
                <a:gd name="connsiteY52" fmla="*/ 26193 h 583406"/>
                <a:gd name="connsiteX53" fmla="*/ 1547812 w 1874043"/>
                <a:gd name="connsiteY53" fmla="*/ 9525 h 583406"/>
                <a:gd name="connsiteX54" fmla="*/ 1528762 w 1874043"/>
                <a:gd name="connsiteY54" fmla="*/ 2381 h 583406"/>
                <a:gd name="connsiteX55" fmla="*/ 1507331 w 1874043"/>
                <a:gd name="connsiteY55" fmla="*/ 0 h 583406"/>
                <a:gd name="connsiteX56" fmla="*/ 1485900 w 1874043"/>
                <a:gd name="connsiteY56" fmla="*/ 0 h 583406"/>
                <a:gd name="connsiteX57" fmla="*/ 1471612 w 1874043"/>
                <a:gd name="connsiteY57" fmla="*/ 2381 h 583406"/>
                <a:gd name="connsiteX58" fmla="*/ 1450181 w 1874043"/>
                <a:gd name="connsiteY58" fmla="*/ 11906 h 583406"/>
                <a:gd name="connsiteX59" fmla="*/ 1414462 w 1874043"/>
                <a:gd name="connsiteY59" fmla="*/ 33337 h 583406"/>
                <a:gd name="connsiteX60" fmla="*/ 1385887 w 1874043"/>
                <a:gd name="connsiteY60" fmla="*/ 61912 h 583406"/>
                <a:gd name="connsiteX61" fmla="*/ 1376362 w 1874043"/>
                <a:gd name="connsiteY61" fmla="*/ 73818 h 583406"/>
                <a:gd name="connsiteX62" fmla="*/ 1164431 w 1874043"/>
                <a:gd name="connsiteY62" fmla="*/ 133350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874043" h="583406">
                  <a:moveTo>
                    <a:pt x="1164431" y="133350"/>
                  </a:moveTo>
                  <a:lnTo>
                    <a:pt x="797718" y="230981"/>
                  </a:lnTo>
                  <a:lnTo>
                    <a:pt x="442912" y="316706"/>
                  </a:lnTo>
                  <a:lnTo>
                    <a:pt x="340518" y="340518"/>
                  </a:lnTo>
                  <a:lnTo>
                    <a:pt x="314325" y="345281"/>
                  </a:lnTo>
                  <a:lnTo>
                    <a:pt x="288131" y="347662"/>
                  </a:lnTo>
                  <a:lnTo>
                    <a:pt x="242887" y="342900"/>
                  </a:lnTo>
                  <a:lnTo>
                    <a:pt x="211931" y="333375"/>
                  </a:lnTo>
                  <a:lnTo>
                    <a:pt x="180975" y="319087"/>
                  </a:lnTo>
                  <a:lnTo>
                    <a:pt x="152400" y="304800"/>
                  </a:lnTo>
                  <a:lnTo>
                    <a:pt x="111918" y="273843"/>
                  </a:lnTo>
                  <a:lnTo>
                    <a:pt x="76200" y="242887"/>
                  </a:lnTo>
                  <a:lnTo>
                    <a:pt x="61912" y="228600"/>
                  </a:lnTo>
                  <a:lnTo>
                    <a:pt x="45243" y="219075"/>
                  </a:lnTo>
                  <a:lnTo>
                    <a:pt x="23812" y="214312"/>
                  </a:lnTo>
                  <a:lnTo>
                    <a:pt x="9525" y="214312"/>
                  </a:lnTo>
                  <a:lnTo>
                    <a:pt x="4762" y="216693"/>
                  </a:lnTo>
                  <a:lnTo>
                    <a:pt x="0" y="226218"/>
                  </a:lnTo>
                  <a:lnTo>
                    <a:pt x="2381" y="254793"/>
                  </a:lnTo>
                  <a:lnTo>
                    <a:pt x="9525" y="280987"/>
                  </a:lnTo>
                  <a:lnTo>
                    <a:pt x="26193" y="304800"/>
                  </a:lnTo>
                  <a:lnTo>
                    <a:pt x="76200" y="364331"/>
                  </a:lnTo>
                  <a:lnTo>
                    <a:pt x="152400" y="442912"/>
                  </a:lnTo>
                  <a:lnTo>
                    <a:pt x="202406" y="488156"/>
                  </a:lnTo>
                  <a:lnTo>
                    <a:pt x="221456" y="504825"/>
                  </a:lnTo>
                  <a:lnTo>
                    <a:pt x="254793" y="531018"/>
                  </a:lnTo>
                  <a:lnTo>
                    <a:pt x="288131" y="552450"/>
                  </a:lnTo>
                  <a:lnTo>
                    <a:pt x="311943" y="566737"/>
                  </a:lnTo>
                  <a:lnTo>
                    <a:pt x="330993" y="573881"/>
                  </a:lnTo>
                  <a:lnTo>
                    <a:pt x="347662" y="578643"/>
                  </a:lnTo>
                  <a:lnTo>
                    <a:pt x="371475" y="583406"/>
                  </a:lnTo>
                  <a:lnTo>
                    <a:pt x="397668" y="583406"/>
                  </a:lnTo>
                  <a:lnTo>
                    <a:pt x="435768" y="571500"/>
                  </a:lnTo>
                  <a:lnTo>
                    <a:pt x="481012" y="554831"/>
                  </a:lnTo>
                  <a:lnTo>
                    <a:pt x="540543" y="523875"/>
                  </a:lnTo>
                  <a:lnTo>
                    <a:pt x="566737" y="509587"/>
                  </a:lnTo>
                  <a:lnTo>
                    <a:pt x="773906" y="433387"/>
                  </a:lnTo>
                  <a:lnTo>
                    <a:pt x="1064418" y="328612"/>
                  </a:lnTo>
                  <a:lnTo>
                    <a:pt x="1250156" y="266700"/>
                  </a:lnTo>
                  <a:lnTo>
                    <a:pt x="1316831" y="247650"/>
                  </a:lnTo>
                  <a:lnTo>
                    <a:pt x="1354931" y="242887"/>
                  </a:lnTo>
                  <a:lnTo>
                    <a:pt x="1735931" y="311943"/>
                  </a:lnTo>
                  <a:lnTo>
                    <a:pt x="1783556" y="300037"/>
                  </a:lnTo>
                  <a:lnTo>
                    <a:pt x="1821656" y="283368"/>
                  </a:lnTo>
                  <a:lnTo>
                    <a:pt x="1847850" y="266700"/>
                  </a:lnTo>
                  <a:lnTo>
                    <a:pt x="1864518" y="250031"/>
                  </a:lnTo>
                  <a:lnTo>
                    <a:pt x="1871662" y="233362"/>
                  </a:lnTo>
                  <a:lnTo>
                    <a:pt x="1874043" y="216693"/>
                  </a:lnTo>
                  <a:lnTo>
                    <a:pt x="1871662" y="209550"/>
                  </a:lnTo>
                  <a:lnTo>
                    <a:pt x="1862137" y="197643"/>
                  </a:lnTo>
                  <a:lnTo>
                    <a:pt x="1821656" y="171450"/>
                  </a:lnTo>
                  <a:lnTo>
                    <a:pt x="1669256" y="80962"/>
                  </a:lnTo>
                  <a:lnTo>
                    <a:pt x="1571625" y="26193"/>
                  </a:lnTo>
                  <a:lnTo>
                    <a:pt x="1547812" y="9525"/>
                  </a:lnTo>
                  <a:lnTo>
                    <a:pt x="1528762" y="2381"/>
                  </a:lnTo>
                  <a:lnTo>
                    <a:pt x="1507331" y="0"/>
                  </a:lnTo>
                  <a:lnTo>
                    <a:pt x="1485900" y="0"/>
                  </a:lnTo>
                  <a:lnTo>
                    <a:pt x="1471612" y="2381"/>
                  </a:lnTo>
                  <a:lnTo>
                    <a:pt x="1450181" y="11906"/>
                  </a:lnTo>
                  <a:lnTo>
                    <a:pt x="1414462" y="33337"/>
                  </a:lnTo>
                  <a:lnTo>
                    <a:pt x="1385887" y="61912"/>
                  </a:lnTo>
                  <a:lnTo>
                    <a:pt x="1376362" y="73818"/>
                  </a:lnTo>
                  <a:lnTo>
                    <a:pt x="1164431" y="133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2" name="フリーフォーム 91">
              <a:extLst>
                <a:ext uri="{FF2B5EF4-FFF2-40B4-BE49-F238E27FC236}">
                  <a16:creationId xmlns:a16="http://schemas.microsoft.com/office/drawing/2014/main" id="{2AF54076-2F7F-4BC0-9921-D74314D1A268}"/>
                </a:ext>
              </a:extLst>
            </p:cNvPr>
            <p:cNvSpPr/>
            <p:nvPr/>
          </p:nvSpPr>
          <p:spPr>
            <a:xfrm>
              <a:off x="2527300" y="2486025"/>
              <a:ext cx="1754188" cy="1828800"/>
            </a:xfrm>
            <a:custGeom>
              <a:avLst/>
              <a:gdLst>
                <a:gd name="connsiteX0" fmla="*/ 1146220 w 1754102"/>
                <a:gd name="connsiteY0" fmla="*/ 399245 h 1828800"/>
                <a:gd name="connsiteX1" fmla="*/ 1043189 w 1754102"/>
                <a:gd name="connsiteY1" fmla="*/ 556367 h 1828800"/>
                <a:gd name="connsiteX2" fmla="*/ 914400 w 1754102"/>
                <a:gd name="connsiteY2" fmla="*/ 746974 h 1828800"/>
                <a:gd name="connsiteX3" fmla="*/ 716065 w 1754102"/>
                <a:gd name="connsiteY3" fmla="*/ 1012279 h 1828800"/>
                <a:gd name="connsiteX4" fmla="*/ 546064 w 1754102"/>
                <a:gd name="connsiteY4" fmla="*/ 1228644 h 1828800"/>
                <a:gd name="connsiteX5" fmla="*/ 399245 w 1754102"/>
                <a:gd name="connsiteY5" fmla="*/ 1401221 h 1828800"/>
                <a:gd name="connsiteX6" fmla="*/ 211213 w 1754102"/>
                <a:gd name="connsiteY6" fmla="*/ 1591828 h 1828800"/>
                <a:gd name="connsiteX7" fmla="*/ 30909 w 1754102"/>
                <a:gd name="connsiteY7" fmla="*/ 1748951 h 1828800"/>
                <a:gd name="connsiteX8" fmla="*/ 15455 w 1754102"/>
                <a:gd name="connsiteY8" fmla="*/ 1761829 h 1828800"/>
                <a:gd name="connsiteX9" fmla="*/ 2576 w 1754102"/>
                <a:gd name="connsiteY9" fmla="*/ 1779860 h 1828800"/>
                <a:gd name="connsiteX10" fmla="*/ 0 w 1754102"/>
                <a:gd name="connsiteY10" fmla="*/ 1797890 h 1828800"/>
                <a:gd name="connsiteX11" fmla="*/ 0 w 1754102"/>
                <a:gd name="connsiteY11" fmla="*/ 1813345 h 1828800"/>
                <a:gd name="connsiteX12" fmla="*/ 5151 w 1754102"/>
                <a:gd name="connsiteY12" fmla="*/ 1823648 h 1828800"/>
                <a:gd name="connsiteX13" fmla="*/ 15455 w 1754102"/>
                <a:gd name="connsiteY13" fmla="*/ 1828800 h 1828800"/>
                <a:gd name="connsiteX14" fmla="*/ 41212 w 1754102"/>
                <a:gd name="connsiteY14" fmla="*/ 1823648 h 1828800"/>
                <a:gd name="connsiteX15" fmla="*/ 139092 w 1754102"/>
                <a:gd name="connsiteY15" fmla="*/ 1759254 h 1828800"/>
                <a:gd name="connsiteX16" fmla="*/ 406972 w 1754102"/>
                <a:gd name="connsiteY16" fmla="*/ 1568646 h 1828800"/>
                <a:gd name="connsiteX17" fmla="*/ 672277 w 1754102"/>
                <a:gd name="connsiteY17" fmla="*/ 1341978 h 1828800"/>
                <a:gd name="connsiteX18" fmla="*/ 855157 w 1754102"/>
                <a:gd name="connsiteY18" fmla="*/ 1166825 h 1828800"/>
                <a:gd name="connsiteX19" fmla="*/ 945309 w 1754102"/>
                <a:gd name="connsiteY19" fmla="*/ 1076673 h 1828800"/>
                <a:gd name="connsiteX20" fmla="*/ 1089553 w 1754102"/>
                <a:gd name="connsiteY20" fmla="*/ 898945 h 1828800"/>
                <a:gd name="connsiteX21" fmla="*/ 1277584 w 1754102"/>
                <a:gd name="connsiteY21" fmla="*/ 646519 h 1828800"/>
                <a:gd name="connsiteX22" fmla="*/ 1488798 w 1754102"/>
                <a:gd name="connsiteY22" fmla="*/ 342578 h 1828800"/>
                <a:gd name="connsiteX23" fmla="*/ 1663950 w 1754102"/>
                <a:gd name="connsiteY23" fmla="*/ 66970 h 1828800"/>
                <a:gd name="connsiteX24" fmla="*/ 1705163 w 1754102"/>
                <a:gd name="connsiteY24" fmla="*/ 54091 h 1828800"/>
                <a:gd name="connsiteX25" fmla="*/ 1754102 w 1754102"/>
                <a:gd name="connsiteY25" fmla="*/ 30909 h 1828800"/>
                <a:gd name="connsiteX26" fmla="*/ 1298190 w 1754102"/>
                <a:gd name="connsiteY26" fmla="*/ 0 h 1828800"/>
                <a:gd name="connsiteX27" fmla="*/ 1318797 w 1754102"/>
                <a:gd name="connsiteY27" fmla="*/ 10303 h 1828800"/>
                <a:gd name="connsiteX28" fmla="*/ 1326524 w 1754102"/>
                <a:gd name="connsiteY28" fmla="*/ 18030 h 1828800"/>
                <a:gd name="connsiteX29" fmla="*/ 1331675 w 1754102"/>
                <a:gd name="connsiteY29" fmla="*/ 25757 h 1828800"/>
                <a:gd name="connsiteX30" fmla="*/ 1334251 w 1754102"/>
                <a:gd name="connsiteY30" fmla="*/ 41212 h 1828800"/>
                <a:gd name="connsiteX31" fmla="*/ 1331675 w 1754102"/>
                <a:gd name="connsiteY31" fmla="*/ 69545 h 1828800"/>
                <a:gd name="connsiteX32" fmla="*/ 1318797 w 1754102"/>
                <a:gd name="connsiteY32" fmla="*/ 110758 h 1828800"/>
                <a:gd name="connsiteX33" fmla="*/ 1256978 w 1754102"/>
                <a:gd name="connsiteY33" fmla="*/ 218940 h 1828800"/>
                <a:gd name="connsiteX34" fmla="*/ 1146220 w 1754102"/>
                <a:gd name="connsiteY34" fmla="*/ 399245 h 1828800"/>
                <a:gd name="connsiteX0" fmla="*/ 1256978 w 1754102"/>
                <a:gd name="connsiteY0" fmla="*/ 218940 h 1828800"/>
                <a:gd name="connsiteX1" fmla="*/ 1043189 w 1754102"/>
                <a:gd name="connsiteY1" fmla="*/ 556367 h 1828800"/>
                <a:gd name="connsiteX2" fmla="*/ 914400 w 1754102"/>
                <a:gd name="connsiteY2" fmla="*/ 746974 h 1828800"/>
                <a:gd name="connsiteX3" fmla="*/ 716065 w 1754102"/>
                <a:gd name="connsiteY3" fmla="*/ 1012279 h 1828800"/>
                <a:gd name="connsiteX4" fmla="*/ 546064 w 1754102"/>
                <a:gd name="connsiteY4" fmla="*/ 1228644 h 1828800"/>
                <a:gd name="connsiteX5" fmla="*/ 399245 w 1754102"/>
                <a:gd name="connsiteY5" fmla="*/ 1401221 h 1828800"/>
                <a:gd name="connsiteX6" fmla="*/ 211213 w 1754102"/>
                <a:gd name="connsiteY6" fmla="*/ 1591828 h 1828800"/>
                <a:gd name="connsiteX7" fmla="*/ 30909 w 1754102"/>
                <a:gd name="connsiteY7" fmla="*/ 1748951 h 1828800"/>
                <a:gd name="connsiteX8" fmla="*/ 15455 w 1754102"/>
                <a:gd name="connsiteY8" fmla="*/ 1761829 h 1828800"/>
                <a:gd name="connsiteX9" fmla="*/ 2576 w 1754102"/>
                <a:gd name="connsiteY9" fmla="*/ 1779860 h 1828800"/>
                <a:gd name="connsiteX10" fmla="*/ 0 w 1754102"/>
                <a:gd name="connsiteY10" fmla="*/ 1797890 h 1828800"/>
                <a:gd name="connsiteX11" fmla="*/ 0 w 1754102"/>
                <a:gd name="connsiteY11" fmla="*/ 1813345 h 1828800"/>
                <a:gd name="connsiteX12" fmla="*/ 5151 w 1754102"/>
                <a:gd name="connsiteY12" fmla="*/ 1823648 h 1828800"/>
                <a:gd name="connsiteX13" fmla="*/ 15455 w 1754102"/>
                <a:gd name="connsiteY13" fmla="*/ 1828800 h 1828800"/>
                <a:gd name="connsiteX14" fmla="*/ 41212 w 1754102"/>
                <a:gd name="connsiteY14" fmla="*/ 1823648 h 1828800"/>
                <a:gd name="connsiteX15" fmla="*/ 139092 w 1754102"/>
                <a:gd name="connsiteY15" fmla="*/ 1759254 h 1828800"/>
                <a:gd name="connsiteX16" fmla="*/ 406972 w 1754102"/>
                <a:gd name="connsiteY16" fmla="*/ 1568646 h 1828800"/>
                <a:gd name="connsiteX17" fmla="*/ 672277 w 1754102"/>
                <a:gd name="connsiteY17" fmla="*/ 1341978 h 1828800"/>
                <a:gd name="connsiteX18" fmla="*/ 855157 w 1754102"/>
                <a:gd name="connsiteY18" fmla="*/ 1166825 h 1828800"/>
                <a:gd name="connsiteX19" fmla="*/ 945309 w 1754102"/>
                <a:gd name="connsiteY19" fmla="*/ 1076673 h 1828800"/>
                <a:gd name="connsiteX20" fmla="*/ 1089553 w 1754102"/>
                <a:gd name="connsiteY20" fmla="*/ 898945 h 1828800"/>
                <a:gd name="connsiteX21" fmla="*/ 1277584 w 1754102"/>
                <a:gd name="connsiteY21" fmla="*/ 646519 h 1828800"/>
                <a:gd name="connsiteX22" fmla="*/ 1488798 w 1754102"/>
                <a:gd name="connsiteY22" fmla="*/ 342578 h 1828800"/>
                <a:gd name="connsiteX23" fmla="*/ 1663950 w 1754102"/>
                <a:gd name="connsiteY23" fmla="*/ 66970 h 1828800"/>
                <a:gd name="connsiteX24" fmla="*/ 1705163 w 1754102"/>
                <a:gd name="connsiteY24" fmla="*/ 54091 h 1828800"/>
                <a:gd name="connsiteX25" fmla="*/ 1754102 w 1754102"/>
                <a:gd name="connsiteY25" fmla="*/ 30909 h 1828800"/>
                <a:gd name="connsiteX26" fmla="*/ 1298190 w 1754102"/>
                <a:gd name="connsiteY26" fmla="*/ 0 h 1828800"/>
                <a:gd name="connsiteX27" fmla="*/ 1318797 w 1754102"/>
                <a:gd name="connsiteY27" fmla="*/ 10303 h 1828800"/>
                <a:gd name="connsiteX28" fmla="*/ 1326524 w 1754102"/>
                <a:gd name="connsiteY28" fmla="*/ 18030 h 1828800"/>
                <a:gd name="connsiteX29" fmla="*/ 1331675 w 1754102"/>
                <a:gd name="connsiteY29" fmla="*/ 25757 h 1828800"/>
                <a:gd name="connsiteX30" fmla="*/ 1334251 w 1754102"/>
                <a:gd name="connsiteY30" fmla="*/ 41212 h 1828800"/>
                <a:gd name="connsiteX31" fmla="*/ 1331675 w 1754102"/>
                <a:gd name="connsiteY31" fmla="*/ 69545 h 1828800"/>
                <a:gd name="connsiteX32" fmla="*/ 1318797 w 1754102"/>
                <a:gd name="connsiteY32" fmla="*/ 110758 h 1828800"/>
                <a:gd name="connsiteX33" fmla="*/ 1256978 w 1754102"/>
                <a:gd name="connsiteY33" fmla="*/ 218940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754102" h="1828800">
                  <a:moveTo>
                    <a:pt x="1256978" y="218940"/>
                  </a:moveTo>
                  <a:cubicBezTo>
                    <a:pt x="1211043" y="293208"/>
                    <a:pt x="1100285" y="468361"/>
                    <a:pt x="1043189" y="556367"/>
                  </a:cubicBezTo>
                  <a:lnTo>
                    <a:pt x="914400" y="746974"/>
                  </a:lnTo>
                  <a:lnTo>
                    <a:pt x="716065" y="1012279"/>
                  </a:lnTo>
                  <a:lnTo>
                    <a:pt x="546064" y="1228644"/>
                  </a:lnTo>
                  <a:lnTo>
                    <a:pt x="399245" y="1401221"/>
                  </a:lnTo>
                  <a:lnTo>
                    <a:pt x="211213" y="1591828"/>
                  </a:lnTo>
                  <a:lnTo>
                    <a:pt x="30909" y="1748951"/>
                  </a:lnTo>
                  <a:lnTo>
                    <a:pt x="15455" y="1761829"/>
                  </a:lnTo>
                  <a:lnTo>
                    <a:pt x="2576" y="1779860"/>
                  </a:lnTo>
                  <a:lnTo>
                    <a:pt x="0" y="1797890"/>
                  </a:lnTo>
                  <a:lnTo>
                    <a:pt x="0" y="1813345"/>
                  </a:lnTo>
                  <a:lnTo>
                    <a:pt x="5151" y="1823648"/>
                  </a:lnTo>
                  <a:lnTo>
                    <a:pt x="15455" y="1828800"/>
                  </a:lnTo>
                  <a:lnTo>
                    <a:pt x="41212" y="1823648"/>
                  </a:lnTo>
                  <a:lnTo>
                    <a:pt x="139092" y="1759254"/>
                  </a:lnTo>
                  <a:lnTo>
                    <a:pt x="406972" y="1568646"/>
                  </a:lnTo>
                  <a:lnTo>
                    <a:pt x="672277" y="1341978"/>
                  </a:lnTo>
                  <a:lnTo>
                    <a:pt x="855157" y="1166825"/>
                  </a:lnTo>
                  <a:lnTo>
                    <a:pt x="945309" y="1076673"/>
                  </a:lnTo>
                  <a:lnTo>
                    <a:pt x="1089553" y="898945"/>
                  </a:lnTo>
                  <a:lnTo>
                    <a:pt x="1277584" y="646519"/>
                  </a:lnTo>
                  <a:lnTo>
                    <a:pt x="1488798" y="342578"/>
                  </a:lnTo>
                  <a:lnTo>
                    <a:pt x="1663950" y="66970"/>
                  </a:lnTo>
                  <a:lnTo>
                    <a:pt x="1705163" y="54091"/>
                  </a:lnTo>
                  <a:lnTo>
                    <a:pt x="1754102" y="30909"/>
                  </a:lnTo>
                  <a:lnTo>
                    <a:pt x="1298190" y="0"/>
                  </a:lnTo>
                  <a:lnTo>
                    <a:pt x="1318797" y="10303"/>
                  </a:lnTo>
                  <a:lnTo>
                    <a:pt x="1326524" y="18030"/>
                  </a:lnTo>
                  <a:lnTo>
                    <a:pt x="1331675" y="25757"/>
                  </a:lnTo>
                  <a:lnTo>
                    <a:pt x="1334251" y="41212"/>
                  </a:lnTo>
                  <a:lnTo>
                    <a:pt x="1331675" y="69545"/>
                  </a:lnTo>
                  <a:lnTo>
                    <a:pt x="1318797" y="110758"/>
                  </a:lnTo>
                  <a:lnTo>
                    <a:pt x="1256978" y="2189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3" name="フリーフォーム 92">
              <a:extLst>
                <a:ext uri="{FF2B5EF4-FFF2-40B4-BE49-F238E27FC236}">
                  <a16:creationId xmlns:a16="http://schemas.microsoft.com/office/drawing/2014/main" id="{AE0C54C9-AE19-472A-8AE3-456BD2FDA797}"/>
                </a:ext>
              </a:extLst>
            </p:cNvPr>
            <p:cNvSpPr/>
            <p:nvPr/>
          </p:nvSpPr>
          <p:spPr>
            <a:xfrm>
              <a:off x="3365500" y="3419475"/>
              <a:ext cx="307975" cy="2476500"/>
            </a:xfrm>
            <a:custGeom>
              <a:avLst/>
              <a:gdLst>
                <a:gd name="connsiteX0" fmla="*/ 82550 w 307975"/>
                <a:gd name="connsiteY0" fmla="*/ 768350 h 2476500"/>
                <a:gd name="connsiteX1" fmla="*/ 85725 w 307975"/>
                <a:gd name="connsiteY1" fmla="*/ 187325 h 2476500"/>
                <a:gd name="connsiteX2" fmla="*/ 79375 w 307975"/>
                <a:gd name="connsiteY2" fmla="*/ 174625 h 2476500"/>
                <a:gd name="connsiteX3" fmla="*/ 41275 w 307975"/>
                <a:gd name="connsiteY3" fmla="*/ 114300 h 2476500"/>
                <a:gd name="connsiteX4" fmla="*/ 165100 w 307975"/>
                <a:gd name="connsiteY4" fmla="*/ 0 h 2476500"/>
                <a:gd name="connsiteX5" fmla="*/ 238125 w 307975"/>
                <a:gd name="connsiteY5" fmla="*/ 69850 h 2476500"/>
                <a:gd name="connsiteX6" fmla="*/ 279400 w 307975"/>
                <a:gd name="connsiteY6" fmla="*/ 114300 h 2476500"/>
                <a:gd name="connsiteX7" fmla="*/ 288925 w 307975"/>
                <a:gd name="connsiteY7" fmla="*/ 127000 h 2476500"/>
                <a:gd name="connsiteX8" fmla="*/ 298450 w 307975"/>
                <a:gd name="connsiteY8" fmla="*/ 161925 h 2476500"/>
                <a:gd name="connsiteX9" fmla="*/ 304800 w 307975"/>
                <a:gd name="connsiteY9" fmla="*/ 234950 h 2476500"/>
                <a:gd name="connsiteX10" fmla="*/ 307975 w 307975"/>
                <a:gd name="connsiteY10" fmla="*/ 323850 h 2476500"/>
                <a:gd name="connsiteX11" fmla="*/ 304800 w 307975"/>
                <a:gd name="connsiteY11" fmla="*/ 546100 h 2476500"/>
                <a:gd name="connsiteX12" fmla="*/ 298450 w 307975"/>
                <a:gd name="connsiteY12" fmla="*/ 1149350 h 2476500"/>
                <a:gd name="connsiteX13" fmla="*/ 292100 w 307975"/>
                <a:gd name="connsiteY13" fmla="*/ 1625600 h 2476500"/>
                <a:gd name="connsiteX14" fmla="*/ 288925 w 307975"/>
                <a:gd name="connsiteY14" fmla="*/ 2003425 h 2476500"/>
                <a:gd name="connsiteX15" fmla="*/ 285750 w 307975"/>
                <a:gd name="connsiteY15" fmla="*/ 2105025 h 2476500"/>
                <a:gd name="connsiteX16" fmla="*/ 276225 w 307975"/>
                <a:gd name="connsiteY16" fmla="*/ 2197100 h 2476500"/>
                <a:gd name="connsiteX17" fmla="*/ 254000 w 307975"/>
                <a:gd name="connsiteY17" fmla="*/ 2339975 h 2476500"/>
                <a:gd name="connsiteX18" fmla="*/ 244475 w 307975"/>
                <a:gd name="connsiteY18" fmla="*/ 2384425 h 2476500"/>
                <a:gd name="connsiteX19" fmla="*/ 231775 w 307975"/>
                <a:gd name="connsiteY19" fmla="*/ 2416175 h 2476500"/>
                <a:gd name="connsiteX20" fmla="*/ 215900 w 307975"/>
                <a:gd name="connsiteY20" fmla="*/ 2447925 h 2476500"/>
                <a:gd name="connsiteX21" fmla="*/ 196850 w 307975"/>
                <a:gd name="connsiteY21" fmla="*/ 2466975 h 2476500"/>
                <a:gd name="connsiteX22" fmla="*/ 180975 w 307975"/>
                <a:gd name="connsiteY22" fmla="*/ 2476500 h 2476500"/>
                <a:gd name="connsiteX23" fmla="*/ 168275 w 307975"/>
                <a:gd name="connsiteY23" fmla="*/ 2476500 h 2476500"/>
                <a:gd name="connsiteX24" fmla="*/ 146050 w 307975"/>
                <a:gd name="connsiteY24" fmla="*/ 2470150 h 2476500"/>
                <a:gd name="connsiteX25" fmla="*/ 117475 w 307975"/>
                <a:gd name="connsiteY25" fmla="*/ 2444750 h 2476500"/>
                <a:gd name="connsiteX26" fmla="*/ 88900 w 307975"/>
                <a:gd name="connsiteY26" fmla="*/ 2403475 h 2476500"/>
                <a:gd name="connsiteX27" fmla="*/ 66675 w 307975"/>
                <a:gd name="connsiteY27" fmla="*/ 2333625 h 2476500"/>
                <a:gd name="connsiteX28" fmla="*/ 19050 w 307975"/>
                <a:gd name="connsiteY28" fmla="*/ 2114550 h 2476500"/>
                <a:gd name="connsiteX29" fmla="*/ 0 w 307975"/>
                <a:gd name="connsiteY29" fmla="*/ 2012950 h 2476500"/>
                <a:gd name="connsiteX30" fmla="*/ 0 w 307975"/>
                <a:gd name="connsiteY30" fmla="*/ 1981200 h 2476500"/>
                <a:gd name="connsiteX31" fmla="*/ 19050 w 307975"/>
                <a:gd name="connsiteY31" fmla="*/ 1898650 h 2476500"/>
                <a:gd name="connsiteX32" fmla="*/ 47625 w 307975"/>
                <a:gd name="connsiteY32" fmla="*/ 1752600 h 2476500"/>
                <a:gd name="connsiteX33" fmla="*/ 69850 w 307975"/>
                <a:gd name="connsiteY33" fmla="*/ 1568450 h 2476500"/>
                <a:gd name="connsiteX34" fmla="*/ 82550 w 307975"/>
                <a:gd name="connsiteY34" fmla="*/ 1400175 h 2476500"/>
                <a:gd name="connsiteX35" fmla="*/ 85725 w 307975"/>
                <a:gd name="connsiteY35" fmla="*/ 1168400 h 2476500"/>
                <a:gd name="connsiteX36" fmla="*/ 82550 w 307975"/>
                <a:gd name="connsiteY36" fmla="*/ 768350 h 247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07975" h="2476500">
                  <a:moveTo>
                    <a:pt x="82550" y="768350"/>
                  </a:moveTo>
                  <a:cubicBezTo>
                    <a:pt x="83608" y="574675"/>
                    <a:pt x="84667" y="381000"/>
                    <a:pt x="85725" y="187325"/>
                  </a:cubicBezTo>
                  <a:lnTo>
                    <a:pt x="79375" y="174625"/>
                  </a:lnTo>
                  <a:lnTo>
                    <a:pt x="41275" y="114300"/>
                  </a:lnTo>
                  <a:lnTo>
                    <a:pt x="165100" y="0"/>
                  </a:lnTo>
                  <a:lnTo>
                    <a:pt x="238125" y="69850"/>
                  </a:lnTo>
                  <a:lnTo>
                    <a:pt x="279400" y="114300"/>
                  </a:lnTo>
                  <a:lnTo>
                    <a:pt x="288925" y="127000"/>
                  </a:lnTo>
                  <a:lnTo>
                    <a:pt x="298450" y="161925"/>
                  </a:lnTo>
                  <a:lnTo>
                    <a:pt x="304800" y="234950"/>
                  </a:lnTo>
                  <a:lnTo>
                    <a:pt x="307975" y="323850"/>
                  </a:lnTo>
                  <a:cubicBezTo>
                    <a:pt x="306917" y="397933"/>
                    <a:pt x="305858" y="472017"/>
                    <a:pt x="304800" y="546100"/>
                  </a:cubicBezTo>
                  <a:cubicBezTo>
                    <a:pt x="302683" y="747183"/>
                    <a:pt x="300567" y="948267"/>
                    <a:pt x="298450" y="1149350"/>
                  </a:cubicBezTo>
                  <a:cubicBezTo>
                    <a:pt x="296333" y="1308100"/>
                    <a:pt x="294217" y="1466850"/>
                    <a:pt x="292100" y="1625600"/>
                  </a:cubicBezTo>
                  <a:cubicBezTo>
                    <a:pt x="291042" y="1751542"/>
                    <a:pt x="289983" y="1877483"/>
                    <a:pt x="288925" y="2003425"/>
                  </a:cubicBezTo>
                  <a:cubicBezTo>
                    <a:pt x="287867" y="2037292"/>
                    <a:pt x="286808" y="2071158"/>
                    <a:pt x="285750" y="2105025"/>
                  </a:cubicBezTo>
                  <a:lnTo>
                    <a:pt x="276225" y="2197100"/>
                  </a:lnTo>
                  <a:lnTo>
                    <a:pt x="254000" y="2339975"/>
                  </a:lnTo>
                  <a:lnTo>
                    <a:pt x="244475" y="2384425"/>
                  </a:lnTo>
                  <a:lnTo>
                    <a:pt x="231775" y="2416175"/>
                  </a:lnTo>
                  <a:lnTo>
                    <a:pt x="215900" y="2447925"/>
                  </a:lnTo>
                  <a:lnTo>
                    <a:pt x="196850" y="2466975"/>
                  </a:lnTo>
                  <a:lnTo>
                    <a:pt x="180975" y="2476500"/>
                  </a:lnTo>
                  <a:lnTo>
                    <a:pt x="168275" y="2476500"/>
                  </a:lnTo>
                  <a:lnTo>
                    <a:pt x="146050" y="2470150"/>
                  </a:lnTo>
                  <a:lnTo>
                    <a:pt x="117475" y="2444750"/>
                  </a:lnTo>
                  <a:lnTo>
                    <a:pt x="88900" y="2403475"/>
                  </a:lnTo>
                  <a:lnTo>
                    <a:pt x="66675" y="2333625"/>
                  </a:lnTo>
                  <a:lnTo>
                    <a:pt x="19050" y="2114550"/>
                  </a:lnTo>
                  <a:lnTo>
                    <a:pt x="0" y="2012950"/>
                  </a:lnTo>
                  <a:lnTo>
                    <a:pt x="0" y="1981200"/>
                  </a:lnTo>
                  <a:lnTo>
                    <a:pt x="19050" y="1898650"/>
                  </a:lnTo>
                  <a:lnTo>
                    <a:pt x="47625" y="1752600"/>
                  </a:lnTo>
                  <a:lnTo>
                    <a:pt x="69850" y="1568450"/>
                  </a:lnTo>
                  <a:lnTo>
                    <a:pt x="82550" y="1400175"/>
                  </a:lnTo>
                  <a:cubicBezTo>
                    <a:pt x="83608" y="1322917"/>
                    <a:pt x="84667" y="1245658"/>
                    <a:pt x="85725" y="1168400"/>
                  </a:cubicBezTo>
                  <a:cubicBezTo>
                    <a:pt x="84667" y="1043517"/>
                    <a:pt x="83608" y="918633"/>
                    <a:pt x="82550" y="76835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4" name="フリーフォーム 93">
              <a:extLst>
                <a:ext uri="{FF2B5EF4-FFF2-40B4-BE49-F238E27FC236}">
                  <a16:creationId xmlns:a16="http://schemas.microsoft.com/office/drawing/2014/main" id="{C1EA53BF-B79C-4DD6-8704-D3AB965C7850}"/>
                </a:ext>
              </a:extLst>
            </p:cNvPr>
            <p:cNvSpPr/>
            <p:nvPr/>
          </p:nvSpPr>
          <p:spPr>
            <a:xfrm>
              <a:off x="3808413" y="3074988"/>
              <a:ext cx="630237" cy="792162"/>
            </a:xfrm>
            <a:custGeom>
              <a:avLst/>
              <a:gdLst>
                <a:gd name="connsiteX0" fmla="*/ 230981 w 631031"/>
                <a:gd name="connsiteY0" fmla="*/ 361950 h 792956"/>
                <a:gd name="connsiteX1" fmla="*/ 133350 w 631031"/>
                <a:gd name="connsiteY1" fmla="*/ 535781 h 792956"/>
                <a:gd name="connsiteX2" fmla="*/ 0 w 631031"/>
                <a:gd name="connsiteY2" fmla="*/ 781050 h 792956"/>
                <a:gd name="connsiteX3" fmla="*/ 19050 w 631031"/>
                <a:gd name="connsiteY3" fmla="*/ 792956 h 792956"/>
                <a:gd name="connsiteX4" fmla="*/ 111919 w 631031"/>
                <a:gd name="connsiteY4" fmla="*/ 714375 h 792956"/>
                <a:gd name="connsiteX5" fmla="*/ 321469 w 631031"/>
                <a:gd name="connsiteY5" fmla="*/ 526256 h 792956"/>
                <a:gd name="connsiteX6" fmla="*/ 547687 w 631031"/>
                <a:gd name="connsiteY6" fmla="*/ 321469 h 792956"/>
                <a:gd name="connsiteX7" fmla="*/ 559594 w 631031"/>
                <a:gd name="connsiteY7" fmla="*/ 314325 h 792956"/>
                <a:gd name="connsiteX8" fmla="*/ 583406 w 631031"/>
                <a:gd name="connsiteY8" fmla="*/ 309562 h 792956"/>
                <a:gd name="connsiteX9" fmla="*/ 607219 w 631031"/>
                <a:gd name="connsiteY9" fmla="*/ 300037 h 792956"/>
                <a:gd name="connsiteX10" fmla="*/ 621506 w 631031"/>
                <a:gd name="connsiteY10" fmla="*/ 285750 h 792956"/>
                <a:gd name="connsiteX11" fmla="*/ 628650 w 631031"/>
                <a:gd name="connsiteY11" fmla="*/ 271462 h 792956"/>
                <a:gd name="connsiteX12" fmla="*/ 631031 w 631031"/>
                <a:gd name="connsiteY12" fmla="*/ 247650 h 792956"/>
                <a:gd name="connsiteX13" fmla="*/ 623887 w 631031"/>
                <a:gd name="connsiteY13" fmla="*/ 211931 h 792956"/>
                <a:gd name="connsiteX14" fmla="*/ 604837 w 631031"/>
                <a:gd name="connsiteY14" fmla="*/ 169069 h 792956"/>
                <a:gd name="connsiteX15" fmla="*/ 578644 w 631031"/>
                <a:gd name="connsiteY15" fmla="*/ 128587 h 792956"/>
                <a:gd name="connsiteX16" fmla="*/ 545306 w 631031"/>
                <a:gd name="connsiteY16" fmla="*/ 90487 h 792956"/>
                <a:gd name="connsiteX17" fmla="*/ 519112 w 631031"/>
                <a:gd name="connsiteY17" fmla="*/ 66675 h 792956"/>
                <a:gd name="connsiteX18" fmla="*/ 485775 w 631031"/>
                <a:gd name="connsiteY18" fmla="*/ 42862 h 792956"/>
                <a:gd name="connsiteX19" fmla="*/ 440531 w 631031"/>
                <a:gd name="connsiteY19" fmla="*/ 21431 h 792956"/>
                <a:gd name="connsiteX20" fmla="*/ 402431 w 631031"/>
                <a:gd name="connsiteY20" fmla="*/ 9525 h 792956"/>
                <a:gd name="connsiteX21" fmla="*/ 364331 w 631031"/>
                <a:gd name="connsiteY21" fmla="*/ 2381 h 792956"/>
                <a:gd name="connsiteX22" fmla="*/ 338137 w 631031"/>
                <a:gd name="connsiteY22" fmla="*/ 0 h 792956"/>
                <a:gd name="connsiteX23" fmla="*/ 319087 w 631031"/>
                <a:gd name="connsiteY23" fmla="*/ 0 h 792956"/>
                <a:gd name="connsiteX24" fmla="*/ 302419 w 631031"/>
                <a:gd name="connsiteY24" fmla="*/ 2381 h 792956"/>
                <a:gd name="connsiteX25" fmla="*/ 297656 w 631031"/>
                <a:gd name="connsiteY25" fmla="*/ 7144 h 792956"/>
                <a:gd name="connsiteX26" fmla="*/ 292894 w 631031"/>
                <a:gd name="connsiteY26" fmla="*/ 11906 h 792956"/>
                <a:gd name="connsiteX27" fmla="*/ 292894 w 631031"/>
                <a:gd name="connsiteY27" fmla="*/ 19050 h 792956"/>
                <a:gd name="connsiteX28" fmla="*/ 300037 w 631031"/>
                <a:gd name="connsiteY28" fmla="*/ 35719 h 792956"/>
                <a:gd name="connsiteX29" fmla="*/ 311944 w 631031"/>
                <a:gd name="connsiteY29" fmla="*/ 59531 h 792956"/>
                <a:gd name="connsiteX30" fmla="*/ 319087 w 631031"/>
                <a:gd name="connsiteY30" fmla="*/ 85725 h 792956"/>
                <a:gd name="connsiteX31" fmla="*/ 326231 w 631031"/>
                <a:gd name="connsiteY31" fmla="*/ 111919 h 792956"/>
                <a:gd name="connsiteX32" fmla="*/ 330994 w 631031"/>
                <a:gd name="connsiteY32" fmla="*/ 147637 h 792956"/>
                <a:gd name="connsiteX33" fmla="*/ 326231 w 631031"/>
                <a:gd name="connsiteY33" fmla="*/ 180975 h 792956"/>
                <a:gd name="connsiteX34" fmla="*/ 309562 w 631031"/>
                <a:gd name="connsiteY34" fmla="*/ 221456 h 792956"/>
                <a:gd name="connsiteX35" fmla="*/ 230981 w 631031"/>
                <a:gd name="connsiteY35" fmla="*/ 361950 h 79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31031" h="792956">
                  <a:moveTo>
                    <a:pt x="230981" y="361950"/>
                  </a:moveTo>
                  <a:lnTo>
                    <a:pt x="133350" y="535781"/>
                  </a:lnTo>
                  <a:lnTo>
                    <a:pt x="0" y="781050"/>
                  </a:lnTo>
                  <a:lnTo>
                    <a:pt x="19050" y="792956"/>
                  </a:lnTo>
                  <a:lnTo>
                    <a:pt x="111919" y="714375"/>
                  </a:lnTo>
                  <a:lnTo>
                    <a:pt x="321469" y="526256"/>
                  </a:lnTo>
                  <a:lnTo>
                    <a:pt x="547687" y="321469"/>
                  </a:lnTo>
                  <a:lnTo>
                    <a:pt x="559594" y="314325"/>
                  </a:lnTo>
                  <a:lnTo>
                    <a:pt x="583406" y="309562"/>
                  </a:lnTo>
                  <a:lnTo>
                    <a:pt x="607219" y="300037"/>
                  </a:lnTo>
                  <a:lnTo>
                    <a:pt x="621506" y="285750"/>
                  </a:lnTo>
                  <a:lnTo>
                    <a:pt x="628650" y="271462"/>
                  </a:lnTo>
                  <a:lnTo>
                    <a:pt x="631031" y="247650"/>
                  </a:lnTo>
                  <a:lnTo>
                    <a:pt x="623887" y="211931"/>
                  </a:lnTo>
                  <a:lnTo>
                    <a:pt x="604837" y="169069"/>
                  </a:lnTo>
                  <a:lnTo>
                    <a:pt x="578644" y="128587"/>
                  </a:lnTo>
                  <a:lnTo>
                    <a:pt x="545306" y="90487"/>
                  </a:lnTo>
                  <a:lnTo>
                    <a:pt x="519112" y="66675"/>
                  </a:lnTo>
                  <a:lnTo>
                    <a:pt x="485775" y="42862"/>
                  </a:lnTo>
                  <a:lnTo>
                    <a:pt x="440531" y="21431"/>
                  </a:lnTo>
                  <a:lnTo>
                    <a:pt x="402431" y="9525"/>
                  </a:lnTo>
                  <a:lnTo>
                    <a:pt x="364331" y="2381"/>
                  </a:lnTo>
                  <a:lnTo>
                    <a:pt x="338137" y="0"/>
                  </a:lnTo>
                  <a:lnTo>
                    <a:pt x="319087" y="0"/>
                  </a:lnTo>
                  <a:lnTo>
                    <a:pt x="302419" y="2381"/>
                  </a:lnTo>
                  <a:lnTo>
                    <a:pt x="297656" y="7144"/>
                  </a:lnTo>
                  <a:lnTo>
                    <a:pt x="292894" y="11906"/>
                  </a:lnTo>
                  <a:lnTo>
                    <a:pt x="292894" y="19050"/>
                  </a:lnTo>
                  <a:lnTo>
                    <a:pt x="300037" y="35719"/>
                  </a:lnTo>
                  <a:lnTo>
                    <a:pt x="311944" y="59531"/>
                  </a:lnTo>
                  <a:lnTo>
                    <a:pt x="319087" y="85725"/>
                  </a:lnTo>
                  <a:lnTo>
                    <a:pt x="326231" y="111919"/>
                  </a:lnTo>
                  <a:lnTo>
                    <a:pt x="330994" y="147637"/>
                  </a:lnTo>
                  <a:lnTo>
                    <a:pt x="326231" y="180975"/>
                  </a:lnTo>
                  <a:lnTo>
                    <a:pt x="309562" y="221456"/>
                  </a:lnTo>
                  <a:lnTo>
                    <a:pt x="230981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5" name="フリーフォーム 94">
              <a:extLst>
                <a:ext uri="{FF2B5EF4-FFF2-40B4-BE49-F238E27FC236}">
                  <a16:creationId xmlns:a16="http://schemas.microsoft.com/office/drawing/2014/main" id="{BFC092EF-F52D-49A8-87DD-F560F4ABC18A}"/>
                </a:ext>
              </a:extLst>
            </p:cNvPr>
            <p:cNvSpPr/>
            <p:nvPr/>
          </p:nvSpPr>
          <p:spPr>
            <a:xfrm>
              <a:off x="3629025" y="3757613"/>
              <a:ext cx="736600" cy="681037"/>
            </a:xfrm>
            <a:custGeom>
              <a:avLst/>
              <a:gdLst>
                <a:gd name="connsiteX0" fmla="*/ 397669 w 735806"/>
                <a:gd name="connsiteY0" fmla="*/ 392906 h 681037"/>
                <a:gd name="connsiteX1" fmla="*/ 319088 w 735806"/>
                <a:gd name="connsiteY1" fmla="*/ 309562 h 681037"/>
                <a:gd name="connsiteX2" fmla="*/ 259556 w 735806"/>
                <a:gd name="connsiteY2" fmla="*/ 250031 h 681037"/>
                <a:gd name="connsiteX3" fmla="*/ 183356 w 735806"/>
                <a:gd name="connsiteY3" fmla="*/ 180975 h 681037"/>
                <a:gd name="connsiteX4" fmla="*/ 121444 w 735806"/>
                <a:gd name="connsiteY4" fmla="*/ 130968 h 681037"/>
                <a:gd name="connsiteX5" fmla="*/ 64294 w 735806"/>
                <a:gd name="connsiteY5" fmla="*/ 90487 h 681037"/>
                <a:gd name="connsiteX6" fmla="*/ 0 w 735806"/>
                <a:gd name="connsiteY6" fmla="*/ 47625 h 681037"/>
                <a:gd name="connsiteX7" fmla="*/ 0 w 735806"/>
                <a:gd name="connsiteY7" fmla="*/ 0 h 681037"/>
                <a:gd name="connsiteX8" fmla="*/ 88106 w 735806"/>
                <a:gd name="connsiteY8" fmla="*/ 19050 h 681037"/>
                <a:gd name="connsiteX9" fmla="*/ 197644 w 735806"/>
                <a:gd name="connsiteY9" fmla="*/ 50006 h 681037"/>
                <a:gd name="connsiteX10" fmla="*/ 302419 w 735806"/>
                <a:gd name="connsiteY10" fmla="*/ 100012 h 681037"/>
                <a:gd name="connsiteX11" fmla="*/ 402431 w 735806"/>
                <a:gd name="connsiteY11" fmla="*/ 145256 h 681037"/>
                <a:gd name="connsiteX12" fmla="*/ 497681 w 735806"/>
                <a:gd name="connsiteY12" fmla="*/ 192881 h 681037"/>
                <a:gd name="connsiteX13" fmla="*/ 583406 w 735806"/>
                <a:gd name="connsiteY13" fmla="*/ 245268 h 681037"/>
                <a:gd name="connsiteX14" fmla="*/ 626269 w 735806"/>
                <a:gd name="connsiteY14" fmla="*/ 276225 h 681037"/>
                <a:gd name="connsiteX15" fmla="*/ 650081 w 735806"/>
                <a:gd name="connsiteY15" fmla="*/ 295275 h 681037"/>
                <a:gd name="connsiteX16" fmla="*/ 664369 w 735806"/>
                <a:gd name="connsiteY16" fmla="*/ 314325 h 681037"/>
                <a:gd name="connsiteX17" fmla="*/ 678656 w 735806"/>
                <a:gd name="connsiteY17" fmla="*/ 333375 h 681037"/>
                <a:gd name="connsiteX18" fmla="*/ 697706 w 735806"/>
                <a:gd name="connsiteY18" fmla="*/ 369093 h 681037"/>
                <a:gd name="connsiteX19" fmla="*/ 711994 w 735806"/>
                <a:gd name="connsiteY19" fmla="*/ 411956 h 681037"/>
                <a:gd name="connsiteX20" fmla="*/ 723900 w 735806"/>
                <a:gd name="connsiteY20" fmla="*/ 450056 h 681037"/>
                <a:gd name="connsiteX21" fmla="*/ 731044 w 735806"/>
                <a:gd name="connsiteY21" fmla="*/ 516731 h 681037"/>
                <a:gd name="connsiteX22" fmla="*/ 735806 w 735806"/>
                <a:gd name="connsiteY22" fmla="*/ 592931 h 681037"/>
                <a:gd name="connsiteX23" fmla="*/ 735806 w 735806"/>
                <a:gd name="connsiteY23" fmla="*/ 631031 h 681037"/>
                <a:gd name="connsiteX24" fmla="*/ 728663 w 735806"/>
                <a:gd name="connsiteY24" fmla="*/ 659606 h 681037"/>
                <a:gd name="connsiteX25" fmla="*/ 719138 w 735806"/>
                <a:gd name="connsiteY25" fmla="*/ 671512 h 681037"/>
                <a:gd name="connsiteX26" fmla="*/ 700088 w 735806"/>
                <a:gd name="connsiteY26" fmla="*/ 681037 h 681037"/>
                <a:gd name="connsiteX27" fmla="*/ 678656 w 735806"/>
                <a:gd name="connsiteY27" fmla="*/ 681037 h 681037"/>
                <a:gd name="connsiteX28" fmla="*/ 654844 w 735806"/>
                <a:gd name="connsiteY28" fmla="*/ 666750 h 681037"/>
                <a:gd name="connsiteX29" fmla="*/ 600075 w 735806"/>
                <a:gd name="connsiteY29" fmla="*/ 619125 h 681037"/>
                <a:gd name="connsiteX30" fmla="*/ 550069 w 735806"/>
                <a:gd name="connsiteY30" fmla="*/ 569118 h 681037"/>
                <a:gd name="connsiteX31" fmla="*/ 497681 w 735806"/>
                <a:gd name="connsiteY31" fmla="*/ 509587 h 681037"/>
                <a:gd name="connsiteX32" fmla="*/ 397669 w 735806"/>
                <a:gd name="connsiteY32" fmla="*/ 392906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35806" h="681037">
                  <a:moveTo>
                    <a:pt x="397669" y="392906"/>
                  </a:moveTo>
                  <a:lnTo>
                    <a:pt x="319088" y="309562"/>
                  </a:lnTo>
                  <a:lnTo>
                    <a:pt x="259556" y="250031"/>
                  </a:lnTo>
                  <a:lnTo>
                    <a:pt x="183356" y="180975"/>
                  </a:lnTo>
                  <a:lnTo>
                    <a:pt x="121444" y="130968"/>
                  </a:lnTo>
                  <a:lnTo>
                    <a:pt x="64294" y="90487"/>
                  </a:lnTo>
                  <a:lnTo>
                    <a:pt x="0" y="47625"/>
                  </a:lnTo>
                  <a:lnTo>
                    <a:pt x="0" y="0"/>
                  </a:lnTo>
                  <a:lnTo>
                    <a:pt x="88106" y="19050"/>
                  </a:lnTo>
                  <a:lnTo>
                    <a:pt x="197644" y="50006"/>
                  </a:lnTo>
                  <a:lnTo>
                    <a:pt x="302419" y="100012"/>
                  </a:lnTo>
                  <a:lnTo>
                    <a:pt x="402431" y="145256"/>
                  </a:lnTo>
                  <a:lnTo>
                    <a:pt x="497681" y="192881"/>
                  </a:lnTo>
                  <a:lnTo>
                    <a:pt x="583406" y="245268"/>
                  </a:lnTo>
                  <a:lnTo>
                    <a:pt x="626269" y="276225"/>
                  </a:lnTo>
                  <a:lnTo>
                    <a:pt x="650081" y="295275"/>
                  </a:lnTo>
                  <a:lnTo>
                    <a:pt x="664369" y="314325"/>
                  </a:lnTo>
                  <a:lnTo>
                    <a:pt x="678656" y="333375"/>
                  </a:lnTo>
                  <a:lnTo>
                    <a:pt x="697706" y="369093"/>
                  </a:lnTo>
                  <a:lnTo>
                    <a:pt x="711994" y="411956"/>
                  </a:lnTo>
                  <a:lnTo>
                    <a:pt x="723900" y="450056"/>
                  </a:lnTo>
                  <a:lnTo>
                    <a:pt x="731044" y="516731"/>
                  </a:lnTo>
                  <a:lnTo>
                    <a:pt x="735806" y="592931"/>
                  </a:lnTo>
                  <a:lnTo>
                    <a:pt x="735806" y="631031"/>
                  </a:lnTo>
                  <a:lnTo>
                    <a:pt x="728663" y="659606"/>
                  </a:lnTo>
                  <a:lnTo>
                    <a:pt x="719138" y="671512"/>
                  </a:lnTo>
                  <a:lnTo>
                    <a:pt x="700088" y="681037"/>
                  </a:lnTo>
                  <a:lnTo>
                    <a:pt x="678656" y="681037"/>
                  </a:lnTo>
                  <a:lnTo>
                    <a:pt x="654844" y="666750"/>
                  </a:lnTo>
                  <a:lnTo>
                    <a:pt x="600075" y="619125"/>
                  </a:lnTo>
                  <a:lnTo>
                    <a:pt x="550069" y="569118"/>
                  </a:lnTo>
                  <a:lnTo>
                    <a:pt x="497681" y="509587"/>
                  </a:lnTo>
                  <a:lnTo>
                    <a:pt x="397669" y="392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6" name="フリーフォーム 95">
              <a:extLst>
                <a:ext uri="{FF2B5EF4-FFF2-40B4-BE49-F238E27FC236}">
                  <a16:creationId xmlns:a16="http://schemas.microsoft.com/office/drawing/2014/main" id="{E45F25FF-DC57-435B-81A2-D8A0A8E932B3}"/>
                </a:ext>
              </a:extLst>
            </p:cNvPr>
            <p:cNvSpPr/>
            <p:nvPr/>
          </p:nvSpPr>
          <p:spPr>
            <a:xfrm>
              <a:off x="4395788" y="2138363"/>
              <a:ext cx="2560637" cy="577850"/>
            </a:xfrm>
            <a:custGeom>
              <a:avLst/>
              <a:gdLst>
                <a:gd name="connsiteX0" fmla="*/ 1119187 w 2559843"/>
                <a:gd name="connsiteY0" fmla="*/ 250031 h 578643"/>
                <a:gd name="connsiteX1" fmla="*/ 716756 w 2559843"/>
                <a:gd name="connsiteY1" fmla="*/ 300037 h 578643"/>
                <a:gd name="connsiteX2" fmla="*/ 464343 w 2559843"/>
                <a:gd name="connsiteY2" fmla="*/ 330993 h 578643"/>
                <a:gd name="connsiteX3" fmla="*/ 435768 w 2559843"/>
                <a:gd name="connsiteY3" fmla="*/ 335756 h 578643"/>
                <a:gd name="connsiteX4" fmla="*/ 402431 w 2559843"/>
                <a:gd name="connsiteY4" fmla="*/ 340518 h 578643"/>
                <a:gd name="connsiteX5" fmla="*/ 371475 w 2559843"/>
                <a:gd name="connsiteY5" fmla="*/ 340518 h 578643"/>
                <a:gd name="connsiteX6" fmla="*/ 338137 w 2559843"/>
                <a:gd name="connsiteY6" fmla="*/ 335756 h 578643"/>
                <a:gd name="connsiteX7" fmla="*/ 297656 w 2559843"/>
                <a:gd name="connsiteY7" fmla="*/ 328612 h 578643"/>
                <a:gd name="connsiteX8" fmla="*/ 238125 w 2559843"/>
                <a:gd name="connsiteY8" fmla="*/ 307181 h 578643"/>
                <a:gd name="connsiteX9" fmla="*/ 195262 w 2559843"/>
                <a:gd name="connsiteY9" fmla="*/ 288131 h 578643"/>
                <a:gd name="connsiteX10" fmla="*/ 145256 w 2559843"/>
                <a:gd name="connsiteY10" fmla="*/ 259556 h 578643"/>
                <a:gd name="connsiteX11" fmla="*/ 92868 w 2559843"/>
                <a:gd name="connsiteY11" fmla="*/ 221456 h 578643"/>
                <a:gd name="connsiteX12" fmla="*/ 73818 w 2559843"/>
                <a:gd name="connsiteY12" fmla="*/ 204787 h 578643"/>
                <a:gd name="connsiteX13" fmla="*/ 42862 w 2559843"/>
                <a:gd name="connsiteY13" fmla="*/ 188118 h 578643"/>
                <a:gd name="connsiteX14" fmla="*/ 19050 w 2559843"/>
                <a:gd name="connsiteY14" fmla="*/ 183356 h 578643"/>
                <a:gd name="connsiteX15" fmla="*/ 2381 w 2559843"/>
                <a:gd name="connsiteY15" fmla="*/ 185737 h 578643"/>
                <a:gd name="connsiteX16" fmla="*/ 0 w 2559843"/>
                <a:gd name="connsiteY16" fmla="*/ 195262 h 578643"/>
                <a:gd name="connsiteX17" fmla="*/ 4762 w 2559843"/>
                <a:gd name="connsiteY17" fmla="*/ 216693 h 578643"/>
                <a:gd name="connsiteX18" fmla="*/ 23812 w 2559843"/>
                <a:gd name="connsiteY18" fmla="*/ 259556 h 578643"/>
                <a:gd name="connsiteX19" fmla="*/ 66675 w 2559843"/>
                <a:gd name="connsiteY19" fmla="*/ 323850 h 578643"/>
                <a:gd name="connsiteX20" fmla="*/ 114300 w 2559843"/>
                <a:gd name="connsiteY20" fmla="*/ 383381 h 578643"/>
                <a:gd name="connsiteX21" fmla="*/ 166687 w 2559843"/>
                <a:gd name="connsiteY21" fmla="*/ 440531 h 578643"/>
                <a:gd name="connsiteX22" fmla="*/ 204787 w 2559843"/>
                <a:gd name="connsiteY22" fmla="*/ 476250 h 578643"/>
                <a:gd name="connsiteX23" fmla="*/ 257175 w 2559843"/>
                <a:gd name="connsiteY23" fmla="*/ 514350 h 578643"/>
                <a:gd name="connsiteX24" fmla="*/ 302418 w 2559843"/>
                <a:gd name="connsiteY24" fmla="*/ 540543 h 578643"/>
                <a:gd name="connsiteX25" fmla="*/ 350043 w 2559843"/>
                <a:gd name="connsiteY25" fmla="*/ 559593 h 578643"/>
                <a:gd name="connsiteX26" fmla="*/ 395287 w 2559843"/>
                <a:gd name="connsiteY26" fmla="*/ 571500 h 578643"/>
                <a:gd name="connsiteX27" fmla="*/ 454818 w 2559843"/>
                <a:gd name="connsiteY27" fmla="*/ 578643 h 578643"/>
                <a:gd name="connsiteX28" fmla="*/ 550068 w 2559843"/>
                <a:gd name="connsiteY28" fmla="*/ 552450 h 578643"/>
                <a:gd name="connsiteX29" fmla="*/ 688181 w 2559843"/>
                <a:gd name="connsiteY29" fmla="*/ 514350 h 578643"/>
                <a:gd name="connsiteX30" fmla="*/ 785812 w 2559843"/>
                <a:gd name="connsiteY30" fmla="*/ 495300 h 578643"/>
                <a:gd name="connsiteX31" fmla="*/ 1014412 w 2559843"/>
                <a:gd name="connsiteY31" fmla="*/ 450056 h 578643"/>
                <a:gd name="connsiteX32" fmla="*/ 1202531 w 2559843"/>
                <a:gd name="connsiteY32" fmla="*/ 414337 h 578643"/>
                <a:gd name="connsiteX33" fmla="*/ 1426368 w 2559843"/>
                <a:gd name="connsiteY33" fmla="*/ 376237 h 578643"/>
                <a:gd name="connsiteX34" fmla="*/ 1640681 w 2559843"/>
                <a:gd name="connsiteY34" fmla="*/ 354806 h 578643"/>
                <a:gd name="connsiteX35" fmla="*/ 1900237 w 2559843"/>
                <a:gd name="connsiteY35" fmla="*/ 330993 h 578643"/>
                <a:gd name="connsiteX36" fmla="*/ 2162175 w 2559843"/>
                <a:gd name="connsiteY36" fmla="*/ 304800 h 578643"/>
                <a:gd name="connsiteX37" fmla="*/ 2312193 w 2559843"/>
                <a:gd name="connsiteY37" fmla="*/ 290512 h 578643"/>
                <a:gd name="connsiteX38" fmla="*/ 2362200 w 2559843"/>
                <a:gd name="connsiteY38" fmla="*/ 285750 h 578643"/>
                <a:gd name="connsiteX39" fmla="*/ 2419350 w 2559843"/>
                <a:gd name="connsiteY39" fmla="*/ 276225 h 578643"/>
                <a:gd name="connsiteX40" fmla="*/ 2464593 w 2559843"/>
                <a:gd name="connsiteY40" fmla="*/ 266700 h 578643"/>
                <a:gd name="connsiteX41" fmla="*/ 2497931 w 2559843"/>
                <a:gd name="connsiteY41" fmla="*/ 254793 h 578643"/>
                <a:gd name="connsiteX42" fmla="*/ 2528887 w 2559843"/>
                <a:gd name="connsiteY42" fmla="*/ 238125 h 578643"/>
                <a:gd name="connsiteX43" fmla="*/ 2547937 w 2559843"/>
                <a:gd name="connsiteY43" fmla="*/ 223837 h 578643"/>
                <a:gd name="connsiteX44" fmla="*/ 2557462 w 2559843"/>
                <a:gd name="connsiteY44" fmla="*/ 204787 h 578643"/>
                <a:gd name="connsiteX45" fmla="*/ 2559843 w 2559843"/>
                <a:gd name="connsiteY45" fmla="*/ 192881 h 578643"/>
                <a:gd name="connsiteX46" fmla="*/ 2557462 w 2559843"/>
                <a:gd name="connsiteY46" fmla="*/ 173831 h 578643"/>
                <a:gd name="connsiteX47" fmla="*/ 2547937 w 2559843"/>
                <a:gd name="connsiteY47" fmla="*/ 150018 h 578643"/>
                <a:gd name="connsiteX48" fmla="*/ 2526506 w 2559843"/>
                <a:gd name="connsiteY48" fmla="*/ 121443 h 578643"/>
                <a:gd name="connsiteX49" fmla="*/ 2507456 w 2559843"/>
                <a:gd name="connsiteY49" fmla="*/ 100012 h 578643"/>
                <a:gd name="connsiteX50" fmla="*/ 2490787 w 2559843"/>
                <a:gd name="connsiteY50" fmla="*/ 85725 h 578643"/>
                <a:gd name="connsiteX51" fmla="*/ 2436018 w 2559843"/>
                <a:gd name="connsiteY51" fmla="*/ 64293 h 578643"/>
                <a:gd name="connsiteX52" fmla="*/ 2364581 w 2559843"/>
                <a:gd name="connsiteY52" fmla="*/ 40481 h 578643"/>
                <a:gd name="connsiteX53" fmla="*/ 2259806 w 2559843"/>
                <a:gd name="connsiteY53" fmla="*/ 14287 h 578643"/>
                <a:gd name="connsiteX54" fmla="*/ 2150268 w 2559843"/>
                <a:gd name="connsiteY54" fmla="*/ 0 h 578643"/>
                <a:gd name="connsiteX55" fmla="*/ 2135981 w 2559843"/>
                <a:gd name="connsiteY55" fmla="*/ 0 h 578643"/>
                <a:gd name="connsiteX56" fmla="*/ 2119312 w 2559843"/>
                <a:gd name="connsiteY56" fmla="*/ 9525 h 578643"/>
                <a:gd name="connsiteX57" fmla="*/ 2083593 w 2559843"/>
                <a:gd name="connsiteY57" fmla="*/ 40481 h 578643"/>
                <a:gd name="connsiteX58" fmla="*/ 2009775 w 2559843"/>
                <a:gd name="connsiteY58" fmla="*/ 83343 h 578643"/>
                <a:gd name="connsiteX59" fmla="*/ 1976437 w 2559843"/>
                <a:gd name="connsiteY59" fmla="*/ 88106 h 578643"/>
                <a:gd name="connsiteX60" fmla="*/ 1919287 w 2559843"/>
                <a:gd name="connsiteY60" fmla="*/ 100012 h 578643"/>
                <a:gd name="connsiteX61" fmla="*/ 1819275 w 2559843"/>
                <a:gd name="connsiteY61" fmla="*/ 133350 h 578643"/>
                <a:gd name="connsiteX62" fmla="*/ 1688306 w 2559843"/>
                <a:gd name="connsiteY62" fmla="*/ 150018 h 578643"/>
                <a:gd name="connsiteX63" fmla="*/ 1559718 w 2559843"/>
                <a:gd name="connsiteY63" fmla="*/ 171450 h 578643"/>
                <a:gd name="connsiteX64" fmla="*/ 1409700 w 2559843"/>
                <a:gd name="connsiteY64" fmla="*/ 200025 h 578643"/>
                <a:gd name="connsiteX65" fmla="*/ 1183481 w 2559843"/>
                <a:gd name="connsiteY65" fmla="*/ 242887 h 578643"/>
                <a:gd name="connsiteX66" fmla="*/ 1119187 w 2559843"/>
                <a:gd name="connsiteY66" fmla="*/ 250031 h 578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559843" h="578643">
                  <a:moveTo>
                    <a:pt x="1119187" y="250031"/>
                  </a:moveTo>
                  <a:lnTo>
                    <a:pt x="716756" y="300037"/>
                  </a:lnTo>
                  <a:lnTo>
                    <a:pt x="464343" y="330993"/>
                  </a:lnTo>
                  <a:lnTo>
                    <a:pt x="435768" y="335756"/>
                  </a:lnTo>
                  <a:lnTo>
                    <a:pt x="402431" y="340518"/>
                  </a:lnTo>
                  <a:lnTo>
                    <a:pt x="371475" y="340518"/>
                  </a:lnTo>
                  <a:lnTo>
                    <a:pt x="338137" y="335756"/>
                  </a:lnTo>
                  <a:lnTo>
                    <a:pt x="297656" y="328612"/>
                  </a:lnTo>
                  <a:lnTo>
                    <a:pt x="238125" y="307181"/>
                  </a:lnTo>
                  <a:lnTo>
                    <a:pt x="195262" y="288131"/>
                  </a:lnTo>
                  <a:lnTo>
                    <a:pt x="145256" y="259556"/>
                  </a:lnTo>
                  <a:lnTo>
                    <a:pt x="92868" y="221456"/>
                  </a:lnTo>
                  <a:lnTo>
                    <a:pt x="73818" y="204787"/>
                  </a:lnTo>
                  <a:lnTo>
                    <a:pt x="42862" y="188118"/>
                  </a:lnTo>
                  <a:lnTo>
                    <a:pt x="19050" y="183356"/>
                  </a:lnTo>
                  <a:lnTo>
                    <a:pt x="2381" y="185737"/>
                  </a:lnTo>
                  <a:lnTo>
                    <a:pt x="0" y="195262"/>
                  </a:lnTo>
                  <a:lnTo>
                    <a:pt x="4762" y="216693"/>
                  </a:lnTo>
                  <a:lnTo>
                    <a:pt x="23812" y="259556"/>
                  </a:lnTo>
                  <a:lnTo>
                    <a:pt x="66675" y="323850"/>
                  </a:lnTo>
                  <a:lnTo>
                    <a:pt x="114300" y="383381"/>
                  </a:lnTo>
                  <a:lnTo>
                    <a:pt x="166687" y="440531"/>
                  </a:lnTo>
                  <a:lnTo>
                    <a:pt x="204787" y="476250"/>
                  </a:lnTo>
                  <a:lnTo>
                    <a:pt x="257175" y="514350"/>
                  </a:lnTo>
                  <a:lnTo>
                    <a:pt x="302418" y="540543"/>
                  </a:lnTo>
                  <a:lnTo>
                    <a:pt x="350043" y="559593"/>
                  </a:lnTo>
                  <a:lnTo>
                    <a:pt x="395287" y="571500"/>
                  </a:lnTo>
                  <a:lnTo>
                    <a:pt x="454818" y="578643"/>
                  </a:lnTo>
                  <a:lnTo>
                    <a:pt x="550068" y="552450"/>
                  </a:lnTo>
                  <a:lnTo>
                    <a:pt x="688181" y="514350"/>
                  </a:lnTo>
                  <a:lnTo>
                    <a:pt x="785812" y="495300"/>
                  </a:lnTo>
                  <a:lnTo>
                    <a:pt x="1014412" y="450056"/>
                  </a:lnTo>
                  <a:lnTo>
                    <a:pt x="1202531" y="414337"/>
                  </a:lnTo>
                  <a:lnTo>
                    <a:pt x="1426368" y="376237"/>
                  </a:lnTo>
                  <a:lnTo>
                    <a:pt x="1640681" y="354806"/>
                  </a:lnTo>
                  <a:lnTo>
                    <a:pt x="1900237" y="330993"/>
                  </a:lnTo>
                  <a:lnTo>
                    <a:pt x="2162175" y="304800"/>
                  </a:lnTo>
                  <a:lnTo>
                    <a:pt x="2312193" y="290512"/>
                  </a:lnTo>
                  <a:lnTo>
                    <a:pt x="2362200" y="285750"/>
                  </a:lnTo>
                  <a:lnTo>
                    <a:pt x="2419350" y="276225"/>
                  </a:lnTo>
                  <a:lnTo>
                    <a:pt x="2464593" y="266700"/>
                  </a:lnTo>
                  <a:lnTo>
                    <a:pt x="2497931" y="254793"/>
                  </a:lnTo>
                  <a:lnTo>
                    <a:pt x="2528887" y="238125"/>
                  </a:lnTo>
                  <a:lnTo>
                    <a:pt x="2547937" y="223837"/>
                  </a:lnTo>
                  <a:lnTo>
                    <a:pt x="2557462" y="204787"/>
                  </a:lnTo>
                  <a:lnTo>
                    <a:pt x="2559843" y="192881"/>
                  </a:lnTo>
                  <a:lnTo>
                    <a:pt x="2557462" y="173831"/>
                  </a:lnTo>
                  <a:lnTo>
                    <a:pt x="2547937" y="150018"/>
                  </a:lnTo>
                  <a:lnTo>
                    <a:pt x="2526506" y="121443"/>
                  </a:lnTo>
                  <a:lnTo>
                    <a:pt x="2507456" y="100012"/>
                  </a:lnTo>
                  <a:lnTo>
                    <a:pt x="2490787" y="85725"/>
                  </a:lnTo>
                  <a:lnTo>
                    <a:pt x="2436018" y="64293"/>
                  </a:lnTo>
                  <a:lnTo>
                    <a:pt x="2364581" y="40481"/>
                  </a:lnTo>
                  <a:lnTo>
                    <a:pt x="2259806" y="14287"/>
                  </a:lnTo>
                  <a:lnTo>
                    <a:pt x="2150268" y="0"/>
                  </a:lnTo>
                  <a:lnTo>
                    <a:pt x="2135981" y="0"/>
                  </a:lnTo>
                  <a:lnTo>
                    <a:pt x="2119312" y="9525"/>
                  </a:lnTo>
                  <a:lnTo>
                    <a:pt x="2083593" y="40481"/>
                  </a:lnTo>
                  <a:lnTo>
                    <a:pt x="2009775" y="83343"/>
                  </a:lnTo>
                  <a:lnTo>
                    <a:pt x="1976437" y="88106"/>
                  </a:lnTo>
                  <a:lnTo>
                    <a:pt x="1919287" y="100012"/>
                  </a:lnTo>
                  <a:lnTo>
                    <a:pt x="1819275" y="133350"/>
                  </a:lnTo>
                  <a:lnTo>
                    <a:pt x="1688306" y="150018"/>
                  </a:lnTo>
                  <a:lnTo>
                    <a:pt x="1559718" y="171450"/>
                  </a:lnTo>
                  <a:lnTo>
                    <a:pt x="1409700" y="200025"/>
                  </a:lnTo>
                  <a:lnTo>
                    <a:pt x="1183481" y="242887"/>
                  </a:lnTo>
                  <a:lnTo>
                    <a:pt x="1119187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2" name="フリーフォーム 101">
              <a:extLst>
                <a:ext uri="{FF2B5EF4-FFF2-40B4-BE49-F238E27FC236}">
                  <a16:creationId xmlns:a16="http://schemas.microsoft.com/office/drawing/2014/main" id="{6B4820B2-F5A4-4149-B2D3-39C957E7A005}"/>
                </a:ext>
              </a:extLst>
            </p:cNvPr>
            <p:cNvSpPr/>
            <p:nvPr/>
          </p:nvSpPr>
          <p:spPr>
            <a:xfrm rot="16200000">
              <a:off x="3296444" y="4252119"/>
              <a:ext cx="2754313" cy="371475"/>
            </a:xfrm>
            <a:custGeom>
              <a:avLst/>
              <a:gdLst>
                <a:gd name="connsiteX0" fmla="*/ 1907381 w 2755106"/>
                <a:gd name="connsiteY0" fmla="*/ 123825 h 371475"/>
                <a:gd name="connsiteX1" fmla="*/ 1478756 w 2755106"/>
                <a:gd name="connsiteY1" fmla="*/ 123825 h 371475"/>
                <a:gd name="connsiteX2" fmla="*/ 1166813 w 2755106"/>
                <a:gd name="connsiteY2" fmla="*/ 123825 h 371475"/>
                <a:gd name="connsiteX3" fmla="*/ 973931 w 2755106"/>
                <a:gd name="connsiteY3" fmla="*/ 123825 h 371475"/>
                <a:gd name="connsiteX4" fmla="*/ 878681 w 2755106"/>
                <a:gd name="connsiteY4" fmla="*/ 116682 h 371475"/>
                <a:gd name="connsiteX5" fmla="*/ 719138 w 2755106"/>
                <a:gd name="connsiteY5" fmla="*/ 102394 h 371475"/>
                <a:gd name="connsiteX6" fmla="*/ 569119 w 2755106"/>
                <a:gd name="connsiteY6" fmla="*/ 80963 h 371475"/>
                <a:gd name="connsiteX7" fmla="*/ 452438 w 2755106"/>
                <a:gd name="connsiteY7" fmla="*/ 59532 h 371475"/>
                <a:gd name="connsiteX8" fmla="*/ 431006 w 2755106"/>
                <a:gd name="connsiteY8" fmla="*/ 59532 h 371475"/>
                <a:gd name="connsiteX9" fmla="*/ 354806 w 2755106"/>
                <a:gd name="connsiteY9" fmla="*/ 71438 h 371475"/>
                <a:gd name="connsiteX10" fmla="*/ 169069 w 2755106"/>
                <a:gd name="connsiteY10" fmla="*/ 119063 h 371475"/>
                <a:gd name="connsiteX11" fmla="*/ 78581 w 2755106"/>
                <a:gd name="connsiteY11" fmla="*/ 150019 h 371475"/>
                <a:gd name="connsiteX12" fmla="*/ 50006 w 2755106"/>
                <a:gd name="connsiteY12" fmla="*/ 176213 h 371475"/>
                <a:gd name="connsiteX13" fmla="*/ 23813 w 2755106"/>
                <a:gd name="connsiteY13" fmla="*/ 202407 h 371475"/>
                <a:gd name="connsiteX14" fmla="*/ 4763 w 2755106"/>
                <a:gd name="connsiteY14" fmla="*/ 228600 h 371475"/>
                <a:gd name="connsiteX15" fmla="*/ 0 w 2755106"/>
                <a:gd name="connsiteY15" fmla="*/ 252413 h 371475"/>
                <a:gd name="connsiteX16" fmla="*/ 7144 w 2755106"/>
                <a:gd name="connsiteY16" fmla="*/ 273844 h 371475"/>
                <a:gd name="connsiteX17" fmla="*/ 26194 w 2755106"/>
                <a:gd name="connsiteY17" fmla="*/ 292894 h 371475"/>
                <a:gd name="connsiteX18" fmla="*/ 45244 w 2755106"/>
                <a:gd name="connsiteY18" fmla="*/ 304800 h 371475"/>
                <a:gd name="connsiteX19" fmla="*/ 92869 w 2755106"/>
                <a:gd name="connsiteY19" fmla="*/ 321469 h 371475"/>
                <a:gd name="connsiteX20" fmla="*/ 145256 w 2755106"/>
                <a:gd name="connsiteY20" fmla="*/ 326232 h 371475"/>
                <a:gd name="connsiteX21" fmla="*/ 428625 w 2755106"/>
                <a:gd name="connsiteY21" fmla="*/ 333375 h 371475"/>
                <a:gd name="connsiteX22" fmla="*/ 859631 w 2755106"/>
                <a:gd name="connsiteY22" fmla="*/ 342900 h 371475"/>
                <a:gd name="connsiteX23" fmla="*/ 1050131 w 2755106"/>
                <a:gd name="connsiteY23" fmla="*/ 347663 h 371475"/>
                <a:gd name="connsiteX24" fmla="*/ 1166813 w 2755106"/>
                <a:gd name="connsiteY24" fmla="*/ 345282 h 371475"/>
                <a:gd name="connsiteX25" fmla="*/ 1464469 w 2755106"/>
                <a:gd name="connsiteY25" fmla="*/ 357188 h 371475"/>
                <a:gd name="connsiteX26" fmla="*/ 1797844 w 2755106"/>
                <a:gd name="connsiteY26" fmla="*/ 371475 h 371475"/>
                <a:gd name="connsiteX27" fmla="*/ 2483644 w 2755106"/>
                <a:gd name="connsiteY27" fmla="*/ 369094 h 371475"/>
                <a:gd name="connsiteX28" fmla="*/ 2633663 w 2755106"/>
                <a:gd name="connsiteY28" fmla="*/ 361950 h 371475"/>
                <a:gd name="connsiteX29" fmla="*/ 2662238 w 2755106"/>
                <a:gd name="connsiteY29" fmla="*/ 300038 h 371475"/>
                <a:gd name="connsiteX30" fmla="*/ 2700338 w 2755106"/>
                <a:gd name="connsiteY30" fmla="*/ 204788 h 371475"/>
                <a:gd name="connsiteX31" fmla="*/ 2738438 w 2755106"/>
                <a:gd name="connsiteY31" fmla="*/ 95250 h 371475"/>
                <a:gd name="connsiteX32" fmla="*/ 2755106 w 2755106"/>
                <a:gd name="connsiteY32" fmla="*/ 33338 h 371475"/>
                <a:gd name="connsiteX33" fmla="*/ 2755106 w 2755106"/>
                <a:gd name="connsiteY33" fmla="*/ 7144 h 371475"/>
                <a:gd name="connsiteX34" fmla="*/ 2752725 w 2755106"/>
                <a:gd name="connsiteY34" fmla="*/ 2382 h 371475"/>
                <a:gd name="connsiteX35" fmla="*/ 2728913 w 2755106"/>
                <a:gd name="connsiteY35" fmla="*/ 0 h 371475"/>
                <a:gd name="connsiteX36" fmla="*/ 2707481 w 2755106"/>
                <a:gd name="connsiteY36" fmla="*/ 4763 h 371475"/>
                <a:gd name="connsiteX37" fmla="*/ 2690813 w 2755106"/>
                <a:gd name="connsiteY37" fmla="*/ 21432 h 371475"/>
                <a:gd name="connsiteX38" fmla="*/ 2676525 w 2755106"/>
                <a:gd name="connsiteY38" fmla="*/ 42863 h 371475"/>
                <a:gd name="connsiteX39" fmla="*/ 2647950 w 2755106"/>
                <a:gd name="connsiteY39" fmla="*/ 73819 h 371475"/>
                <a:gd name="connsiteX40" fmla="*/ 2609850 w 2755106"/>
                <a:gd name="connsiteY40" fmla="*/ 100013 h 371475"/>
                <a:gd name="connsiteX41" fmla="*/ 2559844 w 2755106"/>
                <a:gd name="connsiteY41" fmla="*/ 119063 h 371475"/>
                <a:gd name="connsiteX42" fmla="*/ 2502694 w 2755106"/>
                <a:gd name="connsiteY42" fmla="*/ 126207 h 371475"/>
                <a:gd name="connsiteX43" fmla="*/ 2362200 w 2755106"/>
                <a:gd name="connsiteY43" fmla="*/ 126207 h 371475"/>
                <a:gd name="connsiteX44" fmla="*/ 1907381 w 2755106"/>
                <a:gd name="connsiteY44" fmla="*/ 123825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755106" h="371475">
                  <a:moveTo>
                    <a:pt x="1907381" y="123825"/>
                  </a:moveTo>
                  <a:lnTo>
                    <a:pt x="1478756" y="123825"/>
                  </a:lnTo>
                  <a:lnTo>
                    <a:pt x="1166813" y="123825"/>
                  </a:lnTo>
                  <a:lnTo>
                    <a:pt x="973931" y="123825"/>
                  </a:lnTo>
                  <a:lnTo>
                    <a:pt x="878681" y="116682"/>
                  </a:lnTo>
                  <a:lnTo>
                    <a:pt x="719138" y="102394"/>
                  </a:lnTo>
                  <a:lnTo>
                    <a:pt x="569119" y="80963"/>
                  </a:lnTo>
                  <a:lnTo>
                    <a:pt x="452438" y="59532"/>
                  </a:lnTo>
                  <a:lnTo>
                    <a:pt x="431006" y="59532"/>
                  </a:lnTo>
                  <a:lnTo>
                    <a:pt x="354806" y="71438"/>
                  </a:lnTo>
                  <a:lnTo>
                    <a:pt x="169069" y="119063"/>
                  </a:lnTo>
                  <a:lnTo>
                    <a:pt x="78581" y="150019"/>
                  </a:lnTo>
                  <a:lnTo>
                    <a:pt x="50006" y="176213"/>
                  </a:lnTo>
                  <a:lnTo>
                    <a:pt x="23813" y="202407"/>
                  </a:lnTo>
                  <a:lnTo>
                    <a:pt x="4763" y="228600"/>
                  </a:lnTo>
                  <a:lnTo>
                    <a:pt x="0" y="252413"/>
                  </a:lnTo>
                  <a:lnTo>
                    <a:pt x="7144" y="273844"/>
                  </a:lnTo>
                  <a:lnTo>
                    <a:pt x="26194" y="292894"/>
                  </a:lnTo>
                  <a:lnTo>
                    <a:pt x="45244" y="304800"/>
                  </a:lnTo>
                  <a:lnTo>
                    <a:pt x="92869" y="321469"/>
                  </a:lnTo>
                  <a:lnTo>
                    <a:pt x="145256" y="326232"/>
                  </a:lnTo>
                  <a:lnTo>
                    <a:pt x="428625" y="333375"/>
                  </a:lnTo>
                  <a:lnTo>
                    <a:pt x="859631" y="342900"/>
                  </a:lnTo>
                  <a:lnTo>
                    <a:pt x="1050131" y="347663"/>
                  </a:lnTo>
                  <a:lnTo>
                    <a:pt x="1166813" y="345282"/>
                  </a:lnTo>
                  <a:lnTo>
                    <a:pt x="1464469" y="357188"/>
                  </a:lnTo>
                  <a:lnTo>
                    <a:pt x="1797844" y="371475"/>
                  </a:lnTo>
                  <a:lnTo>
                    <a:pt x="2483644" y="369094"/>
                  </a:lnTo>
                  <a:lnTo>
                    <a:pt x="2633663" y="361950"/>
                  </a:lnTo>
                  <a:lnTo>
                    <a:pt x="2662238" y="300038"/>
                  </a:lnTo>
                  <a:lnTo>
                    <a:pt x="2700338" y="204788"/>
                  </a:lnTo>
                  <a:lnTo>
                    <a:pt x="2738438" y="95250"/>
                  </a:lnTo>
                  <a:lnTo>
                    <a:pt x="2755106" y="33338"/>
                  </a:lnTo>
                  <a:lnTo>
                    <a:pt x="2755106" y="7144"/>
                  </a:lnTo>
                  <a:lnTo>
                    <a:pt x="2752725" y="2382"/>
                  </a:lnTo>
                  <a:lnTo>
                    <a:pt x="2728913" y="0"/>
                  </a:lnTo>
                  <a:lnTo>
                    <a:pt x="2707481" y="4763"/>
                  </a:lnTo>
                  <a:lnTo>
                    <a:pt x="2690813" y="21432"/>
                  </a:lnTo>
                  <a:lnTo>
                    <a:pt x="2676525" y="42863"/>
                  </a:lnTo>
                  <a:lnTo>
                    <a:pt x="2647950" y="73819"/>
                  </a:lnTo>
                  <a:lnTo>
                    <a:pt x="2609850" y="100013"/>
                  </a:lnTo>
                  <a:lnTo>
                    <a:pt x="2559844" y="119063"/>
                  </a:lnTo>
                  <a:lnTo>
                    <a:pt x="2502694" y="126207"/>
                  </a:lnTo>
                  <a:lnTo>
                    <a:pt x="2362200" y="126207"/>
                  </a:lnTo>
                  <a:lnTo>
                    <a:pt x="1907381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3" name="フリーフォーム 102">
              <a:extLst>
                <a:ext uri="{FF2B5EF4-FFF2-40B4-BE49-F238E27FC236}">
                  <a16:creationId xmlns:a16="http://schemas.microsoft.com/office/drawing/2014/main" id="{3CE5834C-BA09-4201-93BB-952341177318}"/>
                </a:ext>
              </a:extLst>
            </p:cNvPr>
            <p:cNvSpPr/>
            <p:nvPr/>
          </p:nvSpPr>
          <p:spPr>
            <a:xfrm rot="16200000">
              <a:off x="4300537" y="3416301"/>
              <a:ext cx="3135313" cy="2176462"/>
            </a:xfrm>
            <a:custGeom>
              <a:avLst/>
              <a:gdLst>
                <a:gd name="connsiteX0" fmla="*/ 2754420 w 3135887"/>
                <a:gd name="connsiteY0" fmla="*/ 437565 h 2176608"/>
                <a:gd name="connsiteX1" fmla="*/ 2701126 w 3135887"/>
                <a:gd name="connsiteY1" fmla="*/ 8414 h 2176608"/>
                <a:gd name="connsiteX2" fmla="*/ 2883445 w 3135887"/>
                <a:gd name="connsiteY2" fmla="*/ 0 h 2176608"/>
                <a:gd name="connsiteX3" fmla="*/ 2897470 w 3135887"/>
                <a:gd name="connsiteY3" fmla="*/ 143050 h 2176608"/>
                <a:gd name="connsiteX4" fmla="*/ 2939543 w 3135887"/>
                <a:gd name="connsiteY4" fmla="*/ 493663 h 2176608"/>
                <a:gd name="connsiteX5" fmla="*/ 2984422 w 3135887"/>
                <a:gd name="connsiteY5" fmla="*/ 847082 h 2176608"/>
                <a:gd name="connsiteX6" fmla="*/ 3004056 w 3135887"/>
                <a:gd name="connsiteY6" fmla="*/ 1077084 h 2176608"/>
                <a:gd name="connsiteX7" fmla="*/ 3046130 w 3135887"/>
                <a:gd name="connsiteY7" fmla="*/ 1441722 h 2176608"/>
                <a:gd name="connsiteX8" fmla="*/ 3065764 w 3135887"/>
                <a:gd name="connsiteY8" fmla="*/ 1624041 h 2176608"/>
                <a:gd name="connsiteX9" fmla="*/ 3071374 w 3135887"/>
                <a:gd name="connsiteY9" fmla="*/ 1652090 h 2176608"/>
                <a:gd name="connsiteX10" fmla="*/ 3105033 w 3135887"/>
                <a:gd name="connsiteY10" fmla="*/ 1725018 h 2176608"/>
                <a:gd name="connsiteX11" fmla="*/ 3130277 w 3135887"/>
                <a:gd name="connsiteY11" fmla="*/ 1767092 h 2176608"/>
                <a:gd name="connsiteX12" fmla="*/ 3135887 w 3135887"/>
                <a:gd name="connsiteY12" fmla="*/ 1775506 h 2176608"/>
                <a:gd name="connsiteX13" fmla="*/ 3135887 w 3135887"/>
                <a:gd name="connsiteY13" fmla="*/ 1831605 h 2176608"/>
                <a:gd name="connsiteX14" fmla="*/ 3124667 w 3135887"/>
                <a:gd name="connsiteY14" fmla="*/ 1910142 h 2176608"/>
                <a:gd name="connsiteX15" fmla="*/ 3110643 w 3135887"/>
                <a:gd name="connsiteY15" fmla="*/ 1952216 h 2176608"/>
                <a:gd name="connsiteX16" fmla="*/ 3076984 w 3135887"/>
                <a:gd name="connsiteY16" fmla="*/ 2027948 h 2176608"/>
                <a:gd name="connsiteX17" fmla="*/ 3026496 w 3135887"/>
                <a:gd name="connsiteY17" fmla="*/ 2114900 h 2176608"/>
                <a:gd name="connsiteX18" fmla="*/ 3004056 w 3135887"/>
                <a:gd name="connsiteY18" fmla="*/ 2148559 h 2176608"/>
                <a:gd name="connsiteX19" fmla="*/ 2987227 w 3135887"/>
                <a:gd name="connsiteY19" fmla="*/ 2151364 h 2176608"/>
                <a:gd name="connsiteX20" fmla="*/ 2947958 w 3135887"/>
                <a:gd name="connsiteY20" fmla="*/ 2140144 h 2176608"/>
                <a:gd name="connsiteX21" fmla="*/ 2866616 w 3135887"/>
                <a:gd name="connsiteY21" fmla="*/ 2123315 h 2176608"/>
                <a:gd name="connsiteX22" fmla="*/ 2726370 w 3135887"/>
                <a:gd name="connsiteY22" fmla="*/ 2106486 h 2176608"/>
                <a:gd name="connsiteX23" fmla="*/ 2602955 w 3135887"/>
                <a:gd name="connsiteY23" fmla="*/ 2095266 h 2176608"/>
                <a:gd name="connsiteX24" fmla="*/ 2431855 w 3135887"/>
                <a:gd name="connsiteY24" fmla="*/ 2086851 h 2176608"/>
                <a:gd name="connsiteX25" fmla="*/ 2131730 w 3135887"/>
                <a:gd name="connsiteY25" fmla="*/ 2095266 h 2176608"/>
                <a:gd name="connsiteX26" fmla="*/ 1736238 w 3135887"/>
                <a:gd name="connsiteY26" fmla="*/ 2112095 h 2176608"/>
                <a:gd name="connsiteX27" fmla="*/ 1267818 w 3135887"/>
                <a:gd name="connsiteY27" fmla="*/ 2131730 h 2176608"/>
                <a:gd name="connsiteX28" fmla="*/ 805009 w 3135887"/>
                <a:gd name="connsiteY28" fmla="*/ 2156974 h 2176608"/>
                <a:gd name="connsiteX29" fmla="*/ 462810 w 3135887"/>
                <a:gd name="connsiteY29" fmla="*/ 2176608 h 2176608"/>
                <a:gd name="connsiteX30" fmla="*/ 423541 w 3135887"/>
                <a:gd name="connsiteY30" fmla="*/ 2173803 h 2176608"/>
                <a:gd name="connsiteX31" fmla="*/ 300125 w 3135887"/>
                <a:gd name="connsiteY31" fmla="*/ 2142949 h 2176608"/>
                <a:gd name="connsiteX32" fmla="*/ 151465 w 3135887"/>
                <a:gd name="connsiteY32" fmla="*/ 2092461 h 2176608"/>
                <a:gd name="connsiteX33" fmla="*/ 56098 w 3135887"/>
                <a:gd name="connsiteY33" fmla="*/ 2047582 h 2176608"/>
                <a:gd name="connsiteX34" fmla="*/ 19634 w 3135887"/>
                <a:gd name="connsiteY34" fmla="*/ 2022338 h 2176608"/>
                <a:gd name="connsiteX35" fmla="*/ 5610 w 3135887"/>
                <a:gd name="connsiteY35" fmla="*/ 2005509 h 2176608"/>
                <a:gd name="connsiteX36" fmla="*/ 0 w 3135887"/>
                <a:gd name="connsiteY36" fmla="*/ 1983070 h 2176608"/>
                <a:gd name="connsiteX37" fmla="*/ 2805 w 3135887"/>
                <a:gd name="connsiteY37" fmla="*/ 1963435 h 2176608"/>
                <a:gd name="connsiteX38" fmla="*/ 8415 w 3135887"/>
                <a:gd name="connsiteY38" fmla="*/ 1940996 h 2176608"/>
                <a:gd name="connsiteX39" fmla="*/ 25244 w 3135887"/>
                <a:gd name="connsiteY39" fmla="*/ 1915752 h 2176608"/>
                <a:gd name="connsiteX40" fmla="*/ 36464 w 3135887"/>
                <a:gd name="connsiteY40" fmla="*/ 1907337 h 2176608"/>
                <a:gd name="connsiteX41" fmla="*/ 81342 w 3135887"/>
                <a:gd name="connsiteY41" fmla="*/ 1882093 h 2176608"/>
                <a:gd name="connsiteX42" fmla="*/ 126221 w 3135887"/>
                <a:gd name="connsiteY42" fmla="*/ 1862459 h 2176608"/>
                <a:gd name="connsiteX43" fmla="*/ 589031 w 3135887"/>
                <a:gd name="connsiteY43" fmla="*/ 1873678 h 2176608"/>
                <a:gd name="connsiteX44" fmla="*/ 704032 w 3135887"/>
                <a:gd name="connsiteY44" fmla="*/ 1887703 h 2176608"/>
                <a:gd name="connsiteX45" fmla="*/ 967693 w 3135887"/>
                <a:gd name="connsiteY45" fmla="*/ 1884898 h 2176608"/>
                <a:gd name="connsiteX46" fmla="*/ 1433308 w 3135887"/>
                <a:gd name="connsiteY46" fmla="*/ 1865263 h 2176608"/>
                <a:gd name="connsiteX47" fmla="*/ 1590383 w 3135887"/>
                <a:gd name="connsiteY47" fmla="*/ 1840019 h 2176608"/>
                <a:gd name="connsiteX48" fmla="*/ 2227097 w 3135887"/>
                <a:gd name="connsiteY48" fmla="*/ 1840019 h 2176608"/>
                <a:gd name="connsiteX49" fmla="*/ 2807713 w 3135887"/>
                <a:gd name="connsiteY49" fmla="*/ 1840019 h 2176608"/>
                <a:gd name="connsiteX50" fmla="*/ 2841372 w 3135887"/>
                <a:gd name="connsiteY50" fmla="*/ 1828800 h 2176608"/>
                <a:gd name="connsiteX51" fmla="*/ 2858201 w 3135887"/>
                <a:gd name="connsiteY51" fmla="*/ 1817580 h 2176608"/>
                <a:gd name="connsiteX52" fmla="*/ 2869421 w 3135887"/>
                <a:gd name="connsiteY52" fmla="*/ 1797946 h 2176608"/>
                <a:gd name="connsiteX53" fmla="*/ 2875031 w 3135887"/>
                <a:gd name="connsiteY53" fmla="*/ 1778311 h 2176608"/>
                <a:gd name="connsiteX54" fmla="*/ 2880640 w 3135887"/>
                <a:gd name="connsiteY54" fmla="*/ 1750262 h 2176608"/>
                <a:gd name="connsiteX55" fmla="*/ 2886250 w 3135887"/>
                <a:gd name="connsiteY55" fmla="*/ 1691359 h 2176608"/>
                <a:gd name="connsiteX56" fmla="*/ 2869421 w 3135887"/>
                <a:gd name="connsiteY56" fmla="*/ 1506235 h 2176608"/>
                <a:gd name="connsiteX57" fmla="*/ 2818932 w 3135887"/>
                <a:gd name="connsiteY57" fmla="*/ 1020986 h 2176608"/>
                <a:gd name="connsiteX58" fmla="*/ 2802103 w 3135887"/>
                <a:gd name="connsiteY58" fmla="*/ 807813 h 2176608"/>
                <a:gd name="connsiteX59" fmla="*/ 2754420 w 3135887"/>
                <a:gd name="connsiteY59" fmla="*/ 437565 h 217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135887" h="2176608">
                  <a:moveTo>
                    <a:pt x="2754420" y="437565"/>
                  </a:moveTo>
                  <a:lnTo>
                    <a:pt x="2701126" y="8414"/>
                  </a:lnTo>
                  <a:lnTo>
                    <a:pt x="2883445" y="0"/>
                  </a:lnTo>
                  <a:lnTo>
                    <a:pt x="2897470" y="143050"/>
                  </a:lnTo>
                  <a:lnTo>
                    <a:pt x="2939543" y="493663"/>
                  </a:lnTo>
                  <a:lnTo>
                    <a:pt x="2984422" y="847082"/>
                  </a:lnTo>
                  <a:lnTo>
                    <a:pt x="3004056" y="1077084"/>
                  </a:lnTo>
                  <a:lnTo>
                    <a:pt x="3046130" y="1441722"/>
                  </a:lnTo>
                  <a:lnTo>
                    <a:pt x="3065764" y="1624041"/>
                  </a:lnTo>
                  <a:lnTo>
                    <a:pt x="3071374" y="1652090"/>
                  </a:lnTo>
                  <a:lnTo>
                    <a:pt x="3105033" y="1725018"/>
                  </a:lnTo>
                  <a:lnTo>
                    <a:pt x="3130277" y="1767092"/>
                  </a:lnTo>
                  <a:lnTo>
                    <a:pt x="3135887" y="1775506"/>
                  </a:lnTo>
                  <a:lnTo>
                    <a:pt x="3135887" y="1831605"/>
                  </a:lnTo>
                  <a:lnTo>
                    <a:pt x="3124667" y="1910142"/>
                  </a:lnTo>
                  <a:lnTo>
                    <a:pt x="3110643" y="1952216"/>
                  </a:lnTo>
                  <a:lnTo>
                    <a:pt x="3076984" y="2027948"/>
                  </a:lnTo>
                  <a:lnTo>
                    <a:pt x="3026496" y="2114900"/>
                  </a:lnTo>
                  <a:lnTo>
                    <a:pt x="3004056" y="2148559"/>
                  </a:lnTo>
                  <a:lnTo>
                    <a:pt x="2987227" y="2151364"/>
                  </a:lnTo>
                  <a:lnTo>
                    <a:pt x="2947958" y="2140144"/>
                  </a:lnTo>
                  <a:lnTo>
                    <a:pt x="2866616" y="2123315"/>
                  </a:lnTo>
                  <a:lnTo>
                    <a:pt x="2726370" y="2106486"/>
                  </a:lnTo>
                  <a:lnTo>
                    <a:pt x="2602955" y="2095266"/>
                  </a:lnTo>
                  <a:lnTo>
                    <a:pt x="2431855" y="2086851"/>
                  </a:lnTo>
                  <a:lnTo>
                    <a:pt x="2131730" y="2095266"/>
                  </a:lnTo>
                  <a:lnTo>
                    <a:pt x="1736238" y="2112095"/>
                  </a:lnTo>
                  <a:lnTo>
                    <a:pt x="1267818" y="2131730"/>
                  </a:lnTo>
                  <a:lnTo>
                    <a:pt x="805009" y="2156974"/>
                  </a:lnTo>
                  <a:lnTo>
                    <a:pt x="462810" y="2176608"/>
                  </a:lnTo>
                  <a:lnTo>
                    <a:pt x="423541" y="2173803"/>
                  </a:lnTo>
                  <a:lnTo>
                    <a:pt x="300125" y="2142949"/>
                  </a:lnTo>
                  <a:lnTo>
                    <a:pt x="151465" y="2092461"/>
                  </a:lnTo>
                  <a:lnTo>
                    <a:pt x="56098" y="2047582"/>
                  </a:lnTo>
                  <a:lnTo>
                    <a:pt x="19634" y="2022338"/>
                  </a:lnTo>
                  <a:lnTo>
                    <a:pt x="5610" y="2005509"/>
                  </a:lnTo>
                  <a:lnTo>
                    <a:pt x="0" y="1983070"/>
                  </a:lnTo>
                  <a:lnTo>
                    <a:pt x="2805" y="1963435"/>
                  </a:lnTo>
                  <a:lnTo>
                    <a:pt x="8415" y="1940996"/>
                  </a:lnTo>
                  <a:lnTo>
                    <a:pt x="25244" y="1915752"/>
                  </a:lnTo>
                  <a:lnTo>
                    <a:pt x="36464" y="1907337"/>
                  </a:lnTo>
                  <a:lnTo>
                    <a:pt x="81342" y="1882093"/>
                  </a:lnTo>
                  <a:lnTo>
                    <a:pt x="126221" y="1862459"/>
                  </a:lnTo>
                  <a:lnTo>
                    <a:pt x="589031" y="1873678"/>
                  </a:lnTo>
                  <a:lnTo>
                    <a:pt x="704032" y="1887703"/>
                  </a:lnTo>
                  <a:lnTo>
                    <a:pt x="967693" y="1884898"/>
                  </a:lnTo>
                  <a:lnTo>
                    <a:pt x="1433308" y="1865263"/>
                  </a:lnTo>
                  <a:lnTo>
                    <a:pt x="1590383" y="1840019"/>
                  </a:lnTo>
                  <a:lnTo>
                    <a:pt x="2227097" y="1840019"/>
                  </a:lnTo>
                  <a:lnTo>
                    <a:pt x="2807713" y="1840019"/>
                  </a:lnTo>
                  <a:lnTo>
                    <a:pt x="2841372" y="1828800"/>
                  </a:lnTo>
                  <a:lnTo>
                    <a:pt x="2858201" y="1817580"/>
                  </a:lnTo>
                  <a:lnTo>
                    <a:pt x="2869421" y="1797946"/>
                  </a:lnTo>
                  <a:lnTo>
                    <a:pt x="2875031" y="1778311"/>
                  </a:lnTo>
                  <a:lnTo>
                    <a:pt x="2880640" y="1750262"/>
                  </a:lnTo>
                  <a:lnTo>
                    <a:pt x="2886250" y="1691359"/>
                  </a:lnTo>
                  <a:lnTo>
                    <a:pt x="2869421" y="1506235"/>
                  </a:lnTo>
                  <a:lnTo>
                    <a:pt x="2818932" y="1020986"/>
                  </a:lnTo>
                  <a:lnTo>
                    <a:pt x="2802103" y="807813"/>
                  </a:lnTo>
                  <a:lnTo>
                    <a:pt x="2754420" y="43756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4" name="フリーフォーム 103">
              <a:extLst>
                <a:ext uri="{FF2B5EF4-FFF2-40B4-BE49-F238E27FC236}">
                  <a16:creationId xmlns:a16="http://schemas.microsoft.com/office/drawing/2014/main" id="{0244734E-6A9C-42E6-B4AB-7AF1F5D3305B}"/>
                </a:ext>
              </a:extLst>
            </p:cNvPr>
            <p:cNvSpPr/>
            <p:nvPr/>
          </p:nvSpPr>
          <p:spPr>
            <a:xfrm rot="16200000">
              <a:off x="6053138" y="5402263"/>
              <a:ext cx="685800" cy="603250"/>
            </a:xfrm>
            <a:custGeom>
              <a:avLst/>
              <a:gdLst>
                <a:gd name="connsiteX0" fmla="*/ 592931 w 685800"/>
                <a:gd name="connsiteY0" fmla="*/ 192881 h 602456"/>
                <a:gd name="connsiteX1" fmla="*/ 554831 w 685800"/>
                <a:gd name="connsiteY1" fmla="*/ 285750 h 602456"/>
                <a:gd name="connsiteX2" fmla="*/ 521494 w 685800"/>
                <a:gd name="connsiteY2" fmla="*/ 373856 h 602456"/>
                <a:gd name="connsiteX3" fmla="*/ 500062 w 685800"/>
                <a:gd name="connsiteY3" fmla="*/ 445294 h 602456"/>
                <a:gd name="connsiteX4" fmla="*/ 495300 w 685800"/>
                <a:gd name="connsiteY4" fmla="*/ 476250 h 602456"/>
                <a:gd name="connsiteX5" fmla="*/ 500062 w 685800"/>
                <a:gd name="connsiteY5" fmla="*/ 504825 h 602456"/>
                <a:gd name="connsiteX6" fmla="*/ 509587 w 685800"/>
                <a:gd name="connsiteY6" fmla="*/ 519113 h 602456"/>
                <a:gd name="connsiteX7" fmla="*/ 526256 w 685800"/>
                <a:gd name="connsiteY7" fmla="*/ 535781 h 602456"/>
                <a:gd name="connsiteX8" fmla="*/ 554831 w 685800"/>
                <a:gd name="connsiteY8" fmla="*/ 547688 h 602456"/>
                <a:gd name="connsiteX9" fmla="*/ 592931 w 685800"/>
                <a:gd name="connsiteY9" fmla="*/ 561975 h 602456"/>
                <a:gd name="connsiteX10" fmla="*/ 685800 w 685800"/>
                <a:gd name="connsiteY10" fmla="*/ 578644 h 602456"/>
                <a:gd name="connsiteX11" fmla="*/ 0 w 685800"/>
                <a:gd name="connsiteY11" fmla="*/ 602456 h 602456"/>
                <a:gd name="connsiteX12" fmla="*/ 116681 w 685800"/>
                <a:gd name="connsiteY12" fmla="*/ 538163 h 602456"/>
                <a:gd name="connsiteX13" fmla="*/ 178594 w 685800"/>
                <a:gd name="connsiteY13" fmla="*/ 507206 h 602456"/>
                <a:gd name="connsiteX14" fmla="*/ 219075 w 685800"/>
                <a:gd name="connsiteY14" fmla="*/ 485775 h 602456"/>
                <a:gd name="connsiteX15" fmla="*/ 254794 w 685800"/>
                <a:gd name="connsiteY15" fmla="*/ 461963 h 602456"/>
                <a:gd name="connsiteX16" fmla="*/ 359569 w 685800"/>
                <a:gd name="connsiteY16" fmla="*/ 361950 h 602456"/>
                <a:gd name="connsiteX17" fmla="*/ 469106 w 685800"/>
                <a:gd name="connsiteY17" fmla="*/ 226219 h 602456"/>
                <a:gd name="connsiteX18" fmla="*/ 588169 w 685800"/>
                <a:gd name="connsiteY18" fmla="*/ 42863 h 602456"/>
                <a:gd name="connsiteX19" fmla="*/ 604837 w 685800"/>
                <a:gd name="connsiteY19" fmla="*/ 19050 h 602456"/>
                <a:gd name="connsiteX20" fmla="*/ 616744 w 685800"/>
                <a:gd name="connsiteY20" fmla="*/ 7144 h 602456"/>
                <a:gd name="connsiteX21" fmla="*/ 638175 w 685800"/>
                <a:gd name="connsiteY21" fmla="*/ 0 h 602456"/>
                <a:gd name="connsiteX22" fmla="*/ 652462 w 685800"/>
                <a:gd name="connsiteY22" fmla="*/ 2381 h 602456"/>
                <a:gd name="connsiteX23" fmla="*/ 657225 w 685800"/>
                <a:gd name="connsiteY23" fmla="*/ 4763 h 602456"/>
                <a:gd name="connsiteX24" fmla="*/ 661987 w 685800"/>
                <a:gd name="connsiteY24" fmla="*/ 14288 h 602456"/>
                <a:gd name="connsiteX25" fmla="*/ 661987 w 685800"/>
                <a:gd name="connsiteY25" fmla="*/ 28575 h 602456"/>
                <a:gd name="connsiteX26" fmla="*/ 642937 w 685800"/>
                <a:gd name="connsiteY26" fmla="*/ 78581 h 602456"/>
                <a:gd name="connsiteX27" fmla="*/ 592931 w 685800"/>
                <a:gd name="connsiteY27" fmla="*/ 192881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85800" h="602456">
                  <a:moveTo>
                    <a:pt x="592931" y="192881"/>
                  </a:moveTo>
                  <a:lnTo>
                    <a:pt x="554831" y="285750"/>
                  </a:lnTo>
                  <a:lnTo>
                    <a:pt x="521494" y="373856"/>
                  </a:lnTo>
                  <a:lnTo>
                    <a:pt x="500062" y="445294"/>
                  </a:lnTo>
                  <a:lnTo>
                    <a:pt x="495300" y="476250"/>
                  </a:lnTo>
                  <a:lnTo>
                    <a:pt x="500062" y="504825"/>
                  </a:lnTo>
                  <a:lnTo>
                    <a:pt x="509587" y="519113"/>
                  </a:lnTo>
                  <a:lnTo>
                    <a:pt x="526256" y="535781"/>
                  </a:lnTo>
                  <a:lnTo>
                    <a:pt x="554831" y="547688"/>
                  </a:lnTo>
                  <a:lnTo>
                    <a:pt x="592931" y="561975"/>
                  </a:lnTo>
                  <a:lnTo>
                    <a:pt x="685800" y="578644"/>
                  </a:lnTo>
                  <a:lnTo>
                    <a:pt x="0" y="602456"/>
                  </a:lnTo>
                  <a:lnTo>
                    <a:pt x="116681" y="538163"/>
                  </a:lnTo>
                  <a:lnTo>
                    <a:pt x="178594" y="507206"/>
                  </a:lnTo>
                  <a:lnTo>
                    <a:pt x="219075" y="485775"/>
                  </a:lnTo>
                  <a:lnTo>
                    <a:pt x="254794" y="461963"/>
                  </a:lnTo>
                  <a:lnTo>
                    <a:pt x="359569" y="361950"/>
                  </a:lnTo>
                  <a:lnTo>
                    <a:pt x="469106" y="226219"/>
                  </a:lnTo>
                  <a:lnTo>
                    <a:pt x="588169" y="42863"/>
                  </a:lnTo>
                  <a:lnTo>
                    <a:pt x="604837" y="19050"/>
                  </a:lnTo>
                  <a:lnTo>
                    <a:pt x="616744" y="7144"/>
                  </a:lnTo>
                  <a:lnTo>
                    <a:pt x="638175" y="0"/>
                  </a:lnTo>
                  <a:lnTo>
                    <a:pt x="652462" y="2381"/>
                  </a:lnTo>
                  <a:lnTo>
                    <a:pt x="657225" y="4763"/>
                  </a:lnTo>
                  <a:lnTo>
                    <a:pt x="661987" y="14288"/>
                  </a:lnTo>
                  <a:lnTo>
                    <a:pt x="661987" y="28575"/>
                  </a:lnTo>
                  <a:lnTo>
                    <a:pt x="642937" y="78581"/>
                  </a:lnTo>
                  <a:lnTo>
                    <a:pt x="592931" y="192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8" name="フリーフォーム 97">
              <a:extLst>
                <a:ext uri="{FF2B5EF4-FFF2-40B4-BE49-F238E27FC236}">
                  <a16:creationId xmlns:a16="http://schemas.microsoft.com/office/drawing/2014/main" id="{139714CF-2294-401C-93C8-8CBD6E8E91E5}"/>
                </a:ext>
              </a:extLst>
            </p:cNvPr>
            <p:cNvSpPr/>
            <p:nvPr/>
          </p:nvSpPr>
          <p:spPr>
            <a:xfrm>
              <a:off x="4762500" y="3649663"/>
              <a:ext cx="1947863" cy="428625"/>
            </a:xfrm>
            <a:custGeom>
              <a:avLst/>
              <a:gdLst>
                <a:gd name="connsiteX0" fmla="*/ 585788 w 1947863"/>
                <a:gd name="connsiteY0" fmla="*/ 200025 h 428625"/>
                <a:gd name="connsiteX1" fmla="*/ 445294 w 1947863"/>
                <a:gd name="connsiteY1" fmla="*/ 219075 h 428625"/>
                <a:gd name="connsiteX2" fmla="*/ 316706 w 1947863"/>
                <a:gd name="connsiteY2" fmla="*/ 233363 h 428625"/>
                <a:gd name="connsiteX3" fmla="*/ 223838 w 1947863"/>
                <a:gd name="connsiteY3" fmla="*/ 240507 h 428625"/>
                <a:gd name="connsiteX4" fmla="*/ 150019 w 1947863"/>
                <a:gd name="connsiteY4" fmla="*/ 245269 h 428625"/>
                <a:gd name="connsiteX5" fmla="*/ 0 w 1947863"/>
                <a:gd name="connsiteY5" fmla="*/ 247650 h 428625"/>
                <a:gd name="connsiteX6" fmla="*/ 0 w 1947863"/>
                <a:gd name="connsiteY6" fmla="*/ 385763 h 428625"/>
                <a:gd name="connsiteX7" fmla="*/ 109538 w 1947863"/>
                <a:gd name="connsiteY7" fmla="*/ 407194 h 428625"/>
                <a:gd name="connsiteX8" fmla="*/ 273844 w 1947863"/>
                <a:gd name="connsiteY8" fmla="*/ 428625 h 428625"/>
                <a:gd name="connsiteX9" fmla="*/ 347663 w 1947863"/>
                <a:gd name="connsiteY9" fmla="*/ 414338 h 428625"/>
                <a:gd name="connsiteX10" fmla="*/ 619125 w 1947863"/>
                <a:gd name="connsiteY10" fmla="*/ 369094 h 428625"/>
                <a:gd name="connsiteX11" fmla="*/ 833438 w 1947863"/>
                <a:gd name="connsiteY11" fmla="*/ 333375 h 428625"/>
                <a:gd name="connsiteX12" fmla="*/ 1062038 w 1947863"/>
                <a:gd name="connsiteY12" fmla="*/ 290513 h 428625"/>
                <a:gd name="connsiteX13" fmla="*/ 1409700 w 1947863"/>
                <a:gd name="connsiteY13" fmla="*/ 252413 h 428625"/>
                <a:gd name="connsiteX14" fmla="*/ 1947863 w 1947863"/>
                <a:gd name="connsiteY14" fmla="*/ 197644 h 428625"/>
                <a:gd name="connsiteX15" fmla="*/ 1935956 w 1947863"/>
                <a:gd name="connsiteY15" fmla="*/ 52388 h 428625"/>
                <a:gd name="connsiteX16" fmla="*/ 1862138 w 1947863"/>
                <a:gd name="connsiteY16" fmla="*/ 26194 h 428625"/>
                <a:gd name="connsiteX17" fmla="*/ 1793081 w 1947863"/>
                <a:gd name="connsiteY17" fmla="*/ 9525 h 428625"/>
                <a:gd name="connsiteX18" fmla="*/ 1726406 w 1947863"/>
                <a:gd name="connsiteY18" fmla="*/ 0 h 428625"/>
                <a:gd name="connsiteX19" fmla="*/ 1683544 w 1947863"/>
                <a:gd name="connsiteY19" fmla="*/ 7144 h 428625"/>
                <a:gd name="connsiteX20" fmla="*/ 1450181 w 1947863"/>
                <a:gd name="connsiteY20" fmla="*/ 50007 h 428625"/>
                <a:gd name="connsiteX21" fmla="*/ 1028700 w 1947863"/>
                <a:gd name="connsiteY21" fmla="*/ 121444 h 428625"/>
                <a:gd name="connsiteX22" fmla="*/ 740569 w 1947863"/>
                <a:gd name="connsiteY22" fmla="*/ 171450 h 428625"/>
                <a:gd name="connsiteX23" fmla="*/ 585788 w 1947863"/>
                <a:gd name="connsiteY23" fmla="*/ 200025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47863" h="428625">
                  <a:moveTo>
                    <a:pt x="585788" y="200025"/>
                  </a:moveTo>
                  <a:lnTo>
                    <a:pt x="445294" y="219075"/>
                  </a:lnTo>
                  <a:lnTo>
                    <a:pt x="316706" y="233363"/>
                  </a:lnTo>
                  <a:lnTo>
                    <a:pt x="223838" y="240507"/>
                  </a:lnTo>
                  <a:lnTo>
                    <a:pt x="150019" y="245269"/>
                  </a:lnTo>
                  <a:lnTo>
                    <a:pt x="0" y="247650"/>
                  </a:lnTo>
                  <a:lnTo>
                    <a:pt x="0" y="385763"/>
                  </a:lnTo>
                  <a:lnTo>
                    <a:pt x="109538" y="407194"/>
                  </a:lnTo>
                  <a:lnTo>
                    <a:pt x="273844" y="428625"/>
                  </a:lnTo>
                  <a:lnTo>
                    <a:pt x="347663" y="414338"/>
                  </a:lnTo>
                  <a:lnTo>
                    <a:pt x="619125" y="369094"/>
                  </a:lnTo>
                  <a:lnTo>
                    <a:pt x="833438" y="333375"/>
                  </a:lnTo>
                  <a:lnTo>
                    <a:pt x="1062038" y="290513"/>
                  </a:lnTo>
                  <a:lnTo>
                    <a:pt x="1409700" y="252413"/>
                  </a:lnTo>
                  <a:lnTo>
                    <a:pt x="1947863" y="197644"/>
                  </a:lnTo>
                  <a:lnTo>
                    <a:pt x="1935956" y="52388"/>
                  </a:lnTo>
                  <a:lnTo>
                    <a:pt x="1862138" y="26194"/>
                  </a:lnTo>
                  <a:lnTo>
                    <a:pt x="1793081" y="9525"/>
                  </a:lnTo>
                  <a:lnTo>
                    <a:pt x="1726406" y="0"/>
                  </a:lnTo>
                  <a:lnTo>
                    <a:pt x="1683544" y="7144"/>
                  </a:lnTo>
                  <a:lnTo>
                    <a:pt x="1450181" y="50007"/>
                  </a:lnTo>
                  <a:lnTo>
                    <a:pt x="1028700" y="121444"/>
                  </a:lnTo>
                  <a:lnTo>
                    <a:pt x="740569" y="171450"/>
                  </a:lnTo>
                  <a:lnTo>
                    <a:pt x="585788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16C468C9-2985-41DA-B80A-F610421B623A}"/>
                </a:ext>
              </a:extLst>
            </p:cNvPr>
            <p:cNvSpPr/>
            <p:nvPr/>
          </p:nvSpPr>
          <p:spPr>
            <a:xfrm>
              <a:off x="4733925" y="4433888"/>
              <a:ext cx="2005013" cy="381000"/>
            </a:xfrm>
            <a:custGeom>
              <a:avLst/>
              <a:gdLst>
                <a:gd name="connsiteX0" fmla="*/ 614363 w 2005013"/>
                <a:gd name="connsiteY0" fmla="*/ 161925 h 381000"/>
                <a:gd name="connsiteX1" fmla="*/ 404813 w 2005013"/>
                <a:gd name="connsiteY1" fmla="*/ 183356 h 381000"/>
                <a:gd name="connsiteX2" fmla="*/ 288131 w 2005013"/>
                <a:gd name="connsiteY2" fmla="*/ 192881 h 381000"/>
                <a:gd name="connsiteX3" fmla="*/ 154781 w 2005013"/>
                <a:gd name="connsiteY3" fmla="*/ 200025 h 381000"/>
                <a:gd name="connsiteX4" fmla="*/ 2381 w 2005013"/>
                <a:gd name="connsiteY4" fmla="*/ 197643 h 381000"/>
                <a:gd name="connsiteX5" fmla="*/ 0 w 2005013"/>
                <a:gd name="connsiteY5" fmla="*/ 340518 h 381000"/>
                <a:gd name="connsiteX6" fmla="*/ 161925 w 2005013"/>
                <a:gd name="connsiteY6" fmla="*/ 366712 h 381000"/>
                <a:gd name="connsiteX7" fmla="*/ 278606 w 2005013"/>
                <a:gd name="connsiteY7" fmla="*/ 381000 h 381000"/>
                <a:gd name="connsiteX8" fmla="*/ 440531 w 2005013"/>
                <a:gd name="connsiteY8" fmla="*/ 361950 h 381000"/>
                <a:gd name="connsiteX9" fmla="*/ 731044 w 2005013"/>
                <a:gd name="connsiteY9" fmla="*/ 326231 h 381000"/>
                <a:gd name="connsiteX10" fmla="*/ 864394 w 2005013"/>
                <a:gd name="connsiteY10" fmla="*/ 311943 h 381000"/>
                <a:gd name="connsiteX11" fmla="*/ 1162050 w 2005013"/>
                <a:gd name="connsiteY11" fmla="*/ 283368 h 381000"/>
                <a:gd name="connsiteX12" fmla="*/ 1507331 w 2005013"/>
                <a:gd name="connsiteY12" fmla="*/ 257175 h 381000"/>
                <a:gd name="connsiteX13" fmla="*/ 2005013 w 2005013"/>
                <a:gd name="connsiteY13" fmla="*/ 216693 h 381000"/>
                <a:gd name="connsiteX14" fmla="*/ 1990725 w 2005013"/>
                <a:gd name="connsiteY14" fmla="*/ 64293 h 381000"/>
                <a:gd name="connsiteX15" fmla="*/ 1885950 w 2005013"/>
                <a:gd name="connsiteY15" fmla="*/ 23812 h 381000"/>
                <a:gd name="connsiteX16" fmla="*/ 1838325 w 2005013"/>
                <a:gd name="connsiteY16" fmla="*/ 9525 h 381000"/>
                <a:gd name="connsiteX17" fmla="*/ 1783556 w 2005013"/>
                <a:gd name="connsiteY17" fmla="*/ 0 h 381000"/>
                <a:gd name="connsiteX18" fmla="*/ 1743075 w 2005013"/>
                <a:gd name="connsiteY18" fmla="*/ 0 h 381000"/>
                <a:gd name="connsiteX19" fmla="*/ 1726406 w 2005013"/>
                <a:gd name="connsiteY19" fmla="*/ 2381 h 381000"/>
                <a:gd name="connsiteX20" fmla="*/ 1671638 w 2005013"/>
                <a:gd name="connsiteY20" fmla="*/ 30956 h 381000"/>
                <a:gd name="connsiteX21" fmla="*/ 1635919 w 2005013"/>
                <a:gd name="connsiteY21" fmla="*/ 47625 h 381000"/>
                <a:gd name="connsiteX22" fmla="*/ 1469231 w 2005013"/>
                <a:gd name="connsiteY22" fmla="*/ 66675 h 381000"/>
                <a:gd name="connsiteX23" fmla="*/ 1197769 w 2005013"/>
                <a:gd name="connsiteY23" fmla="*/ 97631 h 381000"/>
                <a:gd name="connsiteX24" fmla="*/ 1057275 w 2005013"/>
                <a:gd name="connsiteY24" fmla="*/ 116681 h 381000"/>
                <a:gd name="connsiteX25" fmla="*/ 792956 w 2005013"/>
                <a:gd name="connsiteY25" fmla="*/ 140493 h 381000"/>
                <a:gd name="connsiteX26" fmla="*/ 614363 w 2005013"/>
                <a:gd name="connsiteY26" fmla="*/ 161925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05013" h="381000">
                  <a:moveTo>
                    <a:pt x="614363" y="161925"/>
                  </a:moveTo>
                  <a:lnTo>
                    <a:pt x="404813" y="183356"/>
                  </a:lnTo>
                  <a:lnTo>
                    <a:pt x="288131" y="192881"/>
                  </a:lnTo>
                  <a:lnTo>
                    <a:pt x="154781" y="200025"/>
                  </a:lnTo>
                  <a:lnTo>
                    <a:pt x="2381" y="197643"/>
                  </a:lnTo>
                  <a:cubicBezTo>
                    <a:pt x="1587" y="245268"/>
                    <a:pt x="794" y="292893"/>
                    <a:pt x="0" y="340518"/>
                  </a:cubicBezTo>
                  <a:lnTo>
                    <a:pt x="161925" y="366712"/>
                  </a:lnTo>
                  <a:lnTo>
                    <a:pt x="278606" y="381000"/>
                  </a:lnTo>
                  <a:lnTo>
                    <a:pt x="440531" y="361950"/>
                  </a:lnTo>
                  <a:lnTo>
                    <a:pt x="731044" y="326231"/>
                  </a:lnTo>
                  <a:lnTo>
                    <a:pt x="864394" y="311943"/>
                  </a:lnTo>
                  <a:lnTo>
                    <a:pt x="1162050" y="283368"/>
                  </a:lnTo>
                  <a:lnTo>
                    <a:pt x="1507331" y="257175"/>
                  </a:lnTo>
                  <a:lnTo>
                    <a:pt x="2005013" y="216693"/>
                  </a:lnTo>
                  <a:lnTo>
                    <a:pt x="1990725" y="64293"/>
                  </a:lnTo>
                  <a:lnTo>
                    <a:pt x="1885950" y="23812"/>
                  </a:lnTo>
                  <a:lnTo>
                    <a:pt x="1838325" y="9525"/>
                  </a:lnTo>
                  <a:lnTo>
                    <a:pt x="1783556" y="0"/>
                  </a:lnTo>
                  <a:lnTo>
                    <a:pt x="1743075" y="0"/>
                  </a:lnTo>
                  <a:lnTo>
                    <a:pt x="1726406" y="2381"/>
                  </a:lnTo>
                  <a:lnTo>
                    <a:pt x="1671638" y="30956"/>
                  </a:lnTo>
                  <a:lnTo>
                    <a:pt x="1635919" y="47625"/>
                  </a:lnTo>
                  <a:lnTo>
                    <a:pt x="1469231" y="66675"/>
                  </a:lnTo>
                  <a:lnTo>
                    <a:pt x="1197769" y="97631"/>
                  </a:lnTo>
                  <a:lnTo>
                    <a:pt x="1057275" y="116681"/>
                  </a:lnTo>
                  <a:lnTo>
                    <a:pt x="792956" y="140493"/>
                  </a:lnTo>
                  <a:lnTo>
                    <a:pt x="614363" y="161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1" name="フリーフォーム 100">
              <a:extLst>
                <a:ext uri="{FF2B5EF4-FFF2-40B4-BE49-F238E27FC236}">
                  <a16:creationId xmlns:a16="http://schemas.microsoft.com/office/drawing/2014/main" id="{6D6E58FF-F811-4F3D-8945-970E8310F0BE}"/>
                </a:ext>
              </a:extLst>
            </p:cNvPr>
            <p:cNvSpPr/>
            <p:nvPr/>
          </p:nvSpPr>
          <p:spPr>
            <a:xfrm rot="16200000">
              <a:off x="3412332" y="3399631"/>
              <a:ext cx="4373562" cy="657225"/>
            </a:xfrm>
            <a:custGeom>
              <a:avLst/>
              <a:gdLst>
                <a:gd name="connsiteX0" fmla="*/ 2580797 w 4374292"/>
                <a:gd name="connsiteY0" fmla="*/ 303623 h 656673"/>
                <a:gd name="connsiteX1" fmla="*/ 2086527 w 4374292"/>
                <a:gd name="connsiteY1" fmla="*/ 300093 h 656673"/>
                <a:gd name="connsiteX2" fmla="*/ 1278042 w 4374292"/>
                <a:gd name="connsiteY2" fmla="*/ 303623 h 656673"/>
                <a:gd name="connsiteX3" fmla="*/ 985010 w 4374292"/>
                <a:gd name="connsiteY3" fmla="*/ 300093 h 656673"/>
                <a:gd name="connsiteX4" fmla="*/ 670796 w 4374292"/>
                <a:gd name="connsiteY4" fmla="*/ 303623 h 656673"/>
                <a:gd name="connsiteX5" fmla="*/ 458966 w 4374292"/>
                <a:gd name="connsiteY5" fmla="*/ 303623 h 656673"/>
                <a:gd name="connsiteX6" fmla="*/ 335398 w 4374292"/>
                <a:gd name="connsiteY6" fmla="*/ 303623 h 656673"/>
                <a:gd name="connsiteX7" fmla="*/ 254196 w 4374292"/>
                <a:gd name="connsiteY7" fmla="*/ 307154 h 656673"/>
                <a:gd name="connsiteX8" fmla="*/ 197708 w 4374292"/>
                <a:gd name="connsiteY8" fmla="*/ 310684 h 656673"/>
                <a:gd name="connsiteX9" fmla="*/ 137690 w 4374292"/>
                <a:gd name="connsiteY9" fmla="*/ 321276 h 656673"/>
                <a:gd name="connsiteX10" fmla="*/ 70610 w 4374292"/>
                <a:gd name="connsiteY10" fmla="*/ 338928 h 656673"/>
                <a:gd name="connsiteX11" fmla="*/ 35305 w 4374292"/>
                <a:gd name="connsiteY11" fmla="*/ 356581 h 656673"/>
                <a:gd name="connsiteX12" fmla="*/ 7061 w 4374292"/>
                <a:gd name="connsiteY12" fmla="*/ 388355 h 656673"/>
                <a:gd name="connsiteX13" fmla="*/ 0 w 4374292"/>
                <a:gd name="connsiteY13" fmla="*/ 409538 h 656673"/>
                <a:gd name="connsiteX14" fmla="*/ 3531 w 4374292"/>
                <a:gd name="connsiteY14" fmla="*/ 427191 h 656673"/>
                <a:gd name="connsiteX15" fmla="*/ 14122 w 4374292"/>
                <a:gd name="connsiteY15" fmla="*/ 448374 h 656673"/>
                <a:gd name="connsiteX16" fmla="*/ 45897 w 4374292"/>
                <a:gd name="connsiteY16" fmla="*/ 469557 h 656673"/>
                <a:gd name="connsiteX17" fmla="*/ 84732 w 4374292"/>
                <a:gd name="connsiteY17" fmla="*/ 483679 h 656673"/>
                <a:gd name="connsiteX18" fmla="*/ 144751 w 4374292"/>
                <a:gd name="connsiteY18" fmla="*/ 501331 h 656673"/>
                <a:gd name="connsiteX19" fmla="*/ 264788 w 4374292"/>
                <a:gd name="connsiteY19" fmla="*/ 522514 h 656673"/>
                <a:gd name="connsiteX20" fmla="*/ 476618 w 4374292"/>
                <a:gd name="connsiteY20" fmla="*/ 543697 h 656673"/>
                <a:gd name="connsiteX21" fmla="*/ 713162 w 4374292"/>
                <a:gd name="connsiteY21" fmla="*/ 547228 h 656673"/>
                <a:gd name="connsiteX22" fmla="*/ 1232145 w 4374292"/>
                <a:gd name="connsiteY22" fmla="*/ 547228 h 656673"/>
                <a:gd name="connsiteX23" fmla="*/ 2012386 w 4374292"/>
                <a:gd name="connsiteY23" fmla="*/ 547228 h 656673"/>
                <a:gd name="connsiteX24" fmla="*/ 3417526 w 4374292"/>
                <a:gd name="connsiteY24" fmla="*/ 547228 h 656673"/>
                <a:gd name="connsiteX25" fmla="*/ 3565807 w 4374292"/>
                <a:gd name="connsiteY25" fmla="*/ 547228 h 656673"/>
                <a:gd name="connsiteX26" fmla="*/ 3767046 w 4374292"/>
                <a:gd name="connsiteY26" fmla="*/ 582533 h 656673"/>
                <a:gd name="connsiteX27" fmla="*/ 4038895 w 4374292"/>
                <a:gd name="connsiteY27" fmla="*/ 646082 h 656673"/>
                <a:gd name="connsiteX28" fmla="*/ 4091852 w 4374292"/>
                <a:gd name="connsiteY28" fmla="*/ 656673 h 656673"/>
                <a:gd name="connsiteX29" fmla="*/ 4105974 w 4374292"/>
                <a:gd name="connsiteY29" fmla="*/ 656673 h 656673"/>
                <a:gd name="connsiteX30" fmla="*/ 4127157 w 4374292"/>
                <a:gd name="connsiteY30" fmla="*/ 649612 h 656673"/>
                <a:gd name="connsiteX31" fmla="*/ 4144810 w 4374292"/>
                <a:gd name="connsiteY31" fmla="*/ 639021 h 656673"/>
                <a:gd name="connsiteX32" fmla="*/ 4162462 w 4374292"/>
                <a:gd name="connsiteY32" fmla="*/ 624899 h 656673"/>
                <a:gd name="connsiteX33" fmla="*/ 4180115 w 4374292"/>
                <a:gd name="connsiteY33" fmla="*/ 596655 h 656673"/>
                <a:gd name="connsiteX34" fmla="*/ 4215420 w 4374292"/>
                <a:gd name="connsiteY34" fmla="*/ 529575 h 656673"/>
                <a:gd name="connsiteX35" fmla="*/ 4257786 w 4374292"/>
                <a:gd name="connsiteY35" fmla="*/ 430721 h 656673"/>
                <a:gd name="connsiteX36" fmla="*/ 4296621 w 4374292"/>
                <a:gd name="connsiteY36" fmla="*/ 307154 h 656673"/>
                <a:gd name="connsiteX37" fmla="*/ 4331926 w 4374292"/>
                <a:gd name="connsiteY37" fmla="*/ 176525 h 656673"/>
                <a:gd name="connsiteX38" fmla="*/ 4363701 w 4374292"/>
                <a:gd name="connsiteY38" fmla="*/ 56488 h 656673"/>
                <a:gd name="connsiteX39" fmla="*/ 4370762 w 4374292"/>
                <a:gd name="connsiteY39" fmla="*/ 31775 h 656673"/>
                <a:gd name="connsiteX40" fmla="*/ 4374292 w 4374292"/>
                <a:gd name="connsiteY40" fmla="*/ 14122 h 656673"/>
                <a:gd name="connsiteX41" fmla="*/ 4367231 w 4374292"/>
                <a:gd name="connsiteY41" fmla="*/ 0 h 656673"/>
                <a:gd name="connsiteX42" fmla="*/ 4353109 w 4374292"/>
                <a:gd name="connsiteY42" fmla="*/ 0 h 656673"/>
                <a:gd name="connsiteX43" fmla="*/ 4335457 w 4374292"/>
                <a:gd name="connsiteY43" fmla="*/ 3531 h 656673"/>
                <a:gd name="connsiteX44" fmla="*/ 4321335 w 4374292"/>
                <a:gd name="connsiteY44" fmla="*/ 10592 h 656673"/>
                <a:gd name="connsiteX45" fmla="*/ 4307213 w 4374292"/>
                <a:gd name="connsiteY45" fmla="*/ 24714 h 656673"/>
                <a:gd name="connsiteX46" fmla="*/ 4271908 w 4374292"/>
                <a:gd name="connsiteY46" fmla="*/ 81202 h 656673"/>
                <a:gd name="connsiteX47" fmla="*/ 4240133 w 4374292"/>
                <a:gd name="connsiteY47" fmla="*/ 127098 h 656673"/>
                <a:gd name="connsiteX48" fmla="*/ 4194237 w 4374292"/>
                <a:gd name="connsiteY48" fmla="*/ 183586 h 656673"/>
                <a:gd name="connsiteX49" fmla="*/ 4127157 w 4374292"/>
                <a:gd name="connsiteY49" fmla="*/ 247135 h 656673"/>
                <a:gd name="connsiteX50" fmla="*/ 4088322 w 4374292"/>
                <a:gd name="connsiteY50" fmla="*/ 278910 h 656673"/>
                <a:gd name="connsiteX51" fmla="*/ 4049486 w 4374292"/>
                <a:gd name="connsiteY51" fmla="*/ 296562 h 656673"/>
                <a:gd name="connsiteX52" fmla="*/ 4014181 w 4374292"/>
                <a:gd name="connsiteY52" fmla="*/ 303623 h 656673"/>
                <a:gd name="connsiteX53" fmla="*/ 3788229 w 4374292"/>
                <a:gd name="connsiteY53" fmla="*/ 303623 h 656673"/>
                <a:gd name="connsiteX54" fmla="*/ 3523441 w 4374292"/>
                <a:gd name="connsiteY54" fmla="*/ 303623 h 656673"/>
                <a:gd name="connsiteX55" fmla="*/ 3142147 w 4374292"/>
                <a:gd name="connsiteY55" fmla="*/ 303623 h 656673"/>
                <a:gd name="connsiteX56" fmla="*/ 2580797 w 4374292"/>
                <a:gd name="connsiteY56" fmla="*/ 303623 h 65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374292" h="656673">
                  <a:moveTo>
                    <a:pt x="2580797" y="303623"/>
                  </a:moveTo>
                  <a:lnTo>
                    <a:pt x="2086527" y="300093"/>
                  </a:lnTo>
                  <a:lnTo>
                    <a:pt x="1278042" y="303623"/>
                  </a:lnTo>
                  <a:lnTo>
                    <a:pt x="985010" y="300093"/>
                  </a:lnTo>
                  <a:lnTo>
                    <a:pt x="670796" y="303623"/>
                  </a:lnTo>
                  <a:lnTo>
                    <a:pt x="458966" y="303623"/>
                  </a:lnTo>
                  <a:lnTo>
                    <a:pt x="335398" y="303623"/>
                  </a:lnTo>
                  <a:lnTo>
                    <a:pt x="254196" y="307154"/>
                  </a:lnTo>
                  <a:lnTo>
                    <a:pt x="197708" y="310684"/>
                  </a:lnTo>
                  <a:lnTo>
                    <a:pt x="137690" y="321276"/>
                  </a:lnTo>
                  <a:lnTo>
                    <a:pt x="70610" y="338928"/>
                  </a:lnTo>
                  <a:lnTo>
                    <a:pt x="35305" y="356581"/>
                  </a:lnTo>
                  <a:lnTo>
                    <a:pt x="7061" y="388355"/>
                  </a:lnTo>
                  <a:lnTo>
                    <a:pt x="0" y="409538"/>
                  </a:lnTo>
                  <a:lnTo>
                    <a:pt x="3531" y="427191"/>
                  </a:lnTo>
                  <a:lnTo>
                    <a:pt x="14122" y="448374"/>
                  </a:lnTo>
                  <a:lnTo>
                    <a:pt x="45897" y="469557"/>
                  </a:lnTo>
                  <a:lnTo>
                    <a:pt x="84732" y="483679"/>
                  </a:lnTo>
                  <a:lnTo>
                    <a:pt x="144751" y="501331"/>
                  </a:lnTo>
                  <a:lnTo>
                    <a:pt x="264788" y="522514"/>
                  </a:lnTo>
                  <a:lnTo>
                    <a:pt x="476618" y="543697"/>
                  </a:lnTo>
                  <a:lnTo>
                    <a:pt x="713162" y="547228"/>
                  </a:lnTo>
                  <a:lnTo>
                    <a:pt x="1232145" y="547228"/>
                  </a:lnTo>
                  <a:lnTo>
                    <a:pt x="2012386" y="547228"/>
                  </a:lnTo>
                  <a:lnTo>
                    <a:pt x="3417526" y="547228"/>
                  </a:lnTo>
                  <a:lnTo>
                    <a:pt x="3565807" y="547228"/>
                  </a:lnTo>
                  <a:lnTo>
                    <a:pt x="3767046" y="582533"/>
                  </a:lnTo>
                  <a:lnTo>
                    <a:pt x="4038895" y="646082"/>
                  </a:lnTo>
                  <a:lnTo>
                    <a:pt x="4091852" y="656673"/>
                  </a:lnTo>
                  <a:lnTo>
                    <a:pt x="4105974" y="656673"/>
                  </a:lnTo>
                  <a:lnTo>
                    <a:pt x="4127157" y="649612"/>
                  </a:lnTo>
                  <a:lnTo>
                    <a:pt x="4144810" y="639021"/>
                  </a:lnTo>
                  <a:lnTo>
                    <a:pt x="4162462" y="624899"/>
                  </a:lnTo>
                  <a:lnTo>
                    <a:pt x="4180115" y="596655"/>
                  </a:lnTo>
                  <a:lnTo>
                    <a:pt x="4215420" y="529575"/>
                  </a:lnTo>
                  <a:lnTo>
                    <a:pt x="4257786" y="430721"/>
                  </a:lnTo>
                  <a:lnTo>
                    <a:pt x="4296621" y="307154"/>
                  </a:lnTo>
                  <a:lnTo>
                    <a:pt x="4331926" y="176525"/>
                  </a:lnTo>
                  <a:lnTo>
                    <a:pt x="4363701" y="56488"/>
                  </a:lnTo>
                  <a:lnTo>
                    <a:pt x="4370762" y="31775"/>
                  </a:lnTo>
                  <a:lnTo>
                    <a:pt x="4374292" y="14122"/>
                  </a:lnTo>
                  <a:lnTo>
                    <a:pt x="4367231" y="0"/>
                  </a:lnTo>
                  <a:lnTo>
                    <a:pt x="4353109" y="0"/>
                  </a:lnTo>
                  <a:lnTo>
                    <a:pt x="4335457" y="3531"/>
                  </a:lnTo>
                  <a:lnTo>
                    <a:pt x="4321335" y="10592"/>
                  </a:lnTo>
                  <a:lnTo>
                    <a:pt x="4307213" y="24714"/>
                  </a:lnTo>
                  <a:lnTo>
                    <a:pt x="4271908" y="81202"/>
                  </a:lnTo>
                  <a:lnTo>
                    <a:pt x="4240133" y="127098"/>
                  </a:lnTo>
                  <a:lnTo>
                    <a:pt x="4194237" y="183586"/>
                  </a:lnTo>
                  <a:lnTo>
                    <a:pt x="4127157" y="247135"/>
                  </a:lnTo>
                  <a:lnTo>
                    <a:pt x="4088322" y="278910"/>
                  </a:lnTo>
                  <a:lnTo>
                    <a:pt x="4049486" y="296562"/>
                  </a:lnTo>
                  <a:lnTo>
                    <a:pt x="4014181" y="303623"/>
                  </a:lnTo>
                  <a:lnTo>
                    <a:pt x="3788229" y="303623"/>
                  </a:lnTo>
                  <a:lnTo>
                    <a:pt x="3523441" y="303623"/>
                  </a:lnTo>
                  <a:lnTo>
                    <a:pt x="3142147" y="303623"/>
                  </a:lnTo>
                  <a:lnTo>
                    <a:pt x="2580797" y="3036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7" name="フリーフォーム 96">
              <a:extLst>
                <a:ext uri="{FF2B5EF4-FFF2-40B4-BE49-F238E27FC236}">
                  <a16:creationId xmlns:a16="http://schemas.microsoft.com/office/drawing/2014/main" id="{F22676ED-38C2-482A-96A3-B610AC2E6FE1}"/>
                </a:ext>
              </a:extLst>
            </p:cNvPr>
            <p:cNvSpPr/>
            <p:nvPr/>
          </p:nvSpPr>
          <p:spPr>
            <a:xfrm>
              <a:off x="6248400" y="1562100"/>
              <a:ext cx="803275" cy="531813"/>
            </a:xfrm>
            <a:custGeom>
              <a:avLst/>
              <a:gdLst>
                <a:gd name="connsiteX0" fmla="*/ 388144 w 802481"/>
                <a:gd name="connsiteY0" fmla="*/ 292894 h 531019"/>
                <a:gd name="connsiteX1" fmla="*/ 290513 w 802481"/>
                <a:gd name="connsiteY1" fmla="*/ 223838 h 531019"/>
                <a:gd name="connsiteX2" fmla="*/ 202406 w 802481"/>
                <a:gd name="connsiteY2" fmla="*/ 169069 h 531019"/>
                <a:gd name="connsiteX3" fmla="*/ 104775 w 802481"/>
                <a:gd name="connsiteY3" fmla="*/ 111919 h 531019"/>
                <a:gd name="connsiteX4" fmla="*/ 35719 w 802481"/>
                <a:gd name="connsiteY4" fmla="*/ 73819 h 531019"/>
                <a:gd name="connsiteX5" fmla="*/ 14288 w 802481"/>
                <a:gd name="connsiteY5" fmla="*/ 59531 h 531019"/>
                <a:gd name="connsiteX6" fmla="*/ 4763 w 802481"/>
                <a:gd name="connsiteY6" fmla="*/ 42863 h 531019"/>
                <a:gd name="connsiteX7" fmla="*/ 0 w 802481"/>
                <a:gd name="connsiteY7" fmla="*/ 21431 h 531019"/>
                <a:gd name="connsiteX8" fmla="*/ 4763 w 802481"/>
                <a:gd name="connsiteY8" fmla="*/ 4763 h 531019"/>
                <a:gd name="connsiteX9" fmla="*/ 14288 w 802481"/>
                <a:gd name="connsiteY9" fmla="*/ 0 h 531019"/>
                <a:gd name="connsiteX10" fmla="*/ 33338 w 802481"/>
                <a:gd name="connsiteY10" fmla="*/ 4763 h 531019"/>
                <a:gd name="connsiteX11" fmla="*/ 54769 w 802481"/>
                <a:gd name="connsiteY11" fmla="*/ 11906 h 531019"/>
                <a:gd name="connsiteX12" fmla="*/ 121444 w 802481"/>
                <a:gd name="connsiteY12" fmla="*/ 23813 h 531019"/>
                <a:gd name="connsiteX13" fmla="*/ 240506 w 802481"/>
                <a:gd name="connsiteY13" fmla="*/ 45244 h 531019"/>
                <a:gd name="connsiteX14" fmla="*/ 369094 w 802481"/>
                <a:gd name="connsiteY14" fmla="*/ 73819 h 531019"/>
                <a:gd name="connsiteX15" fmla="*/ 476250 w 802481"/>
                <a:gd name="connsiteY15" fmla="*/ 104775 h 531019"/>
                <a:gd name="connsiteX16" fmla="*/ 561975 w 802481"/>
                <a:gd name="connsiteY16" fmla="*/ 135731 h 531019"/>
                <a:gd name="connsiteX17" fmla="*/ 633413 w 802481"/>
                <a:gd name="connsiteY17" fmla="*/ 173831 h 531019"/>
                <a:gd name="connsiteX18" fmla="*/ 669131 w 802481"/>
                <a:gd name="connsiteY18" fmla="*/ 197644 h 531019"/>
                <a:gd name="connsiteX19" fmla="*/ 697706 w 802481"/>
                <a:gd name="connsiteY19" fmla="*/ 223838 h 531019"/>
                <a:gd name="connsiteX20" fmla="*/ 716756 w 802481"/>
                <a:gd name="connsiteY20" fmla="*/ 247650 h 531019"/>
                <a:gd name="connsiteX21" fmla="*/ 754856 w 802481"/>
                <a:gd name="connsiteY21" fmla="*/ 311944 h 531019"/>
                <a:gd name="connsiteX22" fmla="*/ 781050 w 802481"/>
                <a:gd name="connsiteY22" fmla="*/ 371475 h 531019"/>
                <a:gd name="connsiteX23" fmla="*/ 797719 w 802481"/>
                <a:gd name="connsiteY23" fmla="*/ 428625 h 531019"/>
                <a:gd name="connsiteX24" fmla="*/ 802481 w 802481"/>
                <a:gd name="connsiteY24" fmla="*/ 461963 h 531019"/>
                <a:gd name="connsiteX25" fmla="*/ 795338 w 802481"/>
                <a:gd name="connsiteY25" fmla="*/ 490538 h 531019"/>
                <a:gd name="connsiteX26" fmla="*/ 778669 w 802481"/>
                <a:gd name="connsiteY26" fmla="*/ 511969 h 531019"/>
                <a:gd name="connsiteX27" fmla="*/ 754856 w 802481"/>
                <a:gd name="connsiteY27" fmla="*/ 526256 h 531019"/>
                <a:gd name="connsiteX28" fmla="*/ 733425 w 802481"/>
                <a:gd name="connsiteY28" fmla="*/ 531019 h 531019"/>
                <a:gd name="connsiteX29" fmla="*/ 716756 w 802481"/>
                <a:gd name="connsiteY29" fmla="*/ 531019 h 531019"/>
                <a:gd name="connsiteX30" fmla="*/ 688181 w 802481"/>
                <a:gd name="connsiteY30" fmla="*/ 526256 h 531019"/>
                <a:gd name="connsiteX31" fmla="*/ 650081 w 802481"/>
                <a:gd name="connsiteY31" fmla="*/ 504825 h 531019"/>
                <a:gd name="connsiteX32" fmla="*/ 607219 w 802481"/>
                <a:gd name="connsiteY32" fmla="*/ 471488 h 531019"/>
                <a:gd name="connsiteX33" fmla="*/ 566738 w 802481"/>
                <a:gd name="connsiteY33" fmla="*/ 433388 h 531019"/>
                <a:gd name="connsiteX34" fmla="*/ 516731 w 802481"/>
                <a:gd name="connsiteY34" fmla="*/ 390525 h 531019"/>
                <a:gd name="connsiteX35" fmla="*/ 388144 w 802481"/>
                <a:gd name="connsiteY35" fmla="*/ 292894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02481" h="531019">
                  <a:moveTo>
                    <a:pt x="388144" y="292894"/>
                  </a:moveTo>
                  <a:lnTo>
                    <a:pt x="290513" y="223838"/>
                  </a:lnTo>
                  <a:lnTo>
                    <a:pt x="202406" y="169069"/>
                  </a:lnTo>
                  <a:lnTo>
                    <a:pt x="104775" y="111919"/>
                  </a:lnTo>
                  <a:lnTo>
                    <a:pt x="35719" y="73819"/>
                  </a:lnTo>
                  <a:lnTo>
                    <a:pt x="14288" y="59531"/>
                  </a:lnTo>
                  <a:lnTo>
                    <a:pt x="4763" y="42863"/>
                  </a:lnTo>
                  <a:lnTo>
                    <a:pt x="0" y="21431"/>
                  </a:lnTo>
                  <a:lnTo>
                    <a:pt x="4763" y="4763"/>
                  </a:lnTo>
                  <a:lnTo>
                    <a:pt x="14288" y="0"/>
                  </a:lnTo>
                  <a:lnTo>
                    <a:pt x="33338" y="4763"/>
                  </a:lnTo>
                  <a:lnTo>
                    <a:pt x="54769" y="11906"/>
                  </a:lnTo>
                  <a:lnTo>
                    <a:pt x="121444" y="23813"/>
                  </a:lnTo>
                  <a:lnTo>
                    <a:pt x="240506" y="45244"/>
                  </a:lnTo>
                  <a:lnTo>
                    <a:pt x="369094" y="73819"/>
                  </a:lnTo>
                  <a:lnTo>
                    <a:pt x="476250" y="104775"/>
                  </a:lnTo>
                  <a:lnTo>
                    <a:pt x="561975" y="135731"/>
                  </a:lnTo>
                  <a:lnTo>
                    <a:pt x="633413" y="173831"/>
                  </a:lnTo>
                  <a:lnTo>
                    <a:pt x="669131" y="197644"/>
                  </a:lnTo>
                  <a:lnTo>
                    <a:pt x="697706" y="223838"/>
                  </a:lnTo>
                  <a:lnTo>
                    <a:pt x="716756" y="247650"/>
                  </a:lnTo>
                  <a:lnTo>
                    <a:pt x="754856" y="311944"/>
                  </a:lnTo>
                  <a:lnTo>
                    <a:pt x="781050" y="371475"/>
                  </a:lnTo>
                  <a:lnTo>
                    <a:pt x="797719" y="428625"/>
                  </a:lnTo>
                  <a:lnTo>
                    <a:pt x="802481" y="461963"/>
                  </a:lnTo>
                  <a:lnTo>
                    <a:pt x="795338" y="490538"/>
                  </a:lnTo>
                  <a:lnTo>
                    <a:pt x="778669" y="511969"/>
                  </a:lnTo>
                  <a:lnTo>
                    <a:pt x="754856" y="526256"/>
                  </a:lnTo>
                  <a:lnTo>
                    <a:pt x="733425" y="531019"/>
                  </a:lnTo>
                  <a:lnTo>
                    <a:pt x="716756" y="531019"/>
                  </a:lnTo>
                  <a:lnTo>
                    <a:pt x="688181" y="526256"/>
                  </a:lnTo>
                  <a:lnTo>
                    <a:pt x="650081" y="504825"/>
                  </a:lnTo>
                  <a:lnTo>
                    <a:pt x="607219" y="471488"/>
                  </a:lnTo>
                  <a:lnTo>
                    <a:pt x="566738" y="433388"/>
                  </a:lnTo>
                  <a:lnTo>
                    <a:pt x="516731" y="390525"/>
                  </a:lnTo>
                  <a:lnTo>
                    <a:pt x="388144" y="292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" name="フリーフォーム 152">
            <a:extLst>
              <a:ext uri="{FF2B5EF4-FFF2-40B4-BE49-F238E27FC236}">
                <a16:creationId xmlns:a16="http://schemas.microsoft.com/office/drawing/2014/main" id="{F1E0C7F2-1B55-45CD-A347-E61DC00F05CE}"/>
              </a:ext>
            </a:extLst>
          </p:cNvPr>
          <p:cNvSpPr/>
          <p:nvPr/>
        </p:nvSpPr>
        <p:spPr>
          <a:xfrm rot="16200000">
            <a:off x="3229770" y="1881981"/>
            <a:ext cx="588962" cy="1787525"/>
          </a:xfrm>
          <a:custGeom>
            <a:avLst/>
            <a:gdLst>
              <a:gd name="connsiteX0" fmla="*/ 157163 w 588169"/>
              <a:gd name="connsiteY0" fmla="*/ 762000 h 1788319"/>
              <a:gd name="connsiteX1" fmla="*/ 180975 w 588169"/>
              <a:gd name="connsiteY1" fmla="*/ 847725 h 1788319"/>
              <a:gd name="connsiteX2" fmla="*/ 204788 w 588169"/>
              <a:gd name="connsiteY2" fmla="*/ 945357 h 1788319"/>
              <a:gd name="connsiteX3" fmla="*/ 271463 w 588169"/>
              <a:gd name="connsiteY3" fmla="*/ 1288257 h 1788319"/>
              <a:gd name="connsiteX4" fmla="*/ 309563 w 588169"/>
              <a:gd name="connsiteY4" fmla="*/ 1464469 h 1788319"/>
              <a:gd name="connsiteX5" fmla="*/ 342900 w 588169"/>
              <a:gd name="connsiteY5" fmla="*/ 1607344 h 1788319"/>
              <a:gd name="connsiteX6" fmla="*/ 364332 w 588169"/>
              <a:gd name="connsiteY6" fmla="*/ 1683544 h 1788319"/>
              <a:gd name="connsiteX7" fmla="*/ 376238 w 588169"/>
              <a:gd name="connsiteY7" fmla="*/ 1716882 h 1788319"/>
              <a:gd name="connsiteX8" fmla="*/ 388144 w 588169"/>
              <a:gd name="connsiteY8" fmla="*/ 1740694 h 1788319"/>
              <a:gd name="connsiteX9" fmla="*/ 400050 w 588169"/>
              <a:gd name="connsiteY9" fmla="*/ 1759744 h 1788319"/>
              <a:gd name="connsiteX10" fmla="*/ 409575 w 588169"/>
              <a:gd name="connsiteY10" fmla="*/ 1771650 h 1788319"/>
              <a:gd name="connsiteX11" fmla="*/ 423863 w 588169"/>
              <a:gd name="connsiteY11" fmla="*/ 1781175 h 1788319"/>
              <a:gd name="connsiteX12" fmla="*/ 435769 w 588169"/>
              <a:gd name="connsiteY12" fmla="*/ 1785938 h 1788319"/>
              <a:gd name="connsiteX13" fmla="*/ 457200 w 588169"/>
              <a:gd name="connsiteY13" fmla="*/ 1788319 h 1788319"/>
              <a:gd name="connsiteX14" fmla="*/ 481013 w 588169"/>
              <a:gd name="connsiteY14" fmla="*/ 1783557 h 1788319"/>
              <a:gd name="connsiteX15" fmla="*/ 497682 w 588169"/>
              <a:gd name="connsiteY15" fmla="*/ 1771650 h 1788319"/>
              <a:gd name="connsiteX16" fmla="*/ 519113 w 588169"/>
              <a:gd name="connsiteY16" fmla="*/ 1752600 h 1788319"/>
              <a:gd name="connsiteX17" fmla="*/ 535782 w 588169"/>
              <a:gd name="connsiteY17" fmla="*/ 1731169 h 1788319"/>
              <a:gd name="connsiteX18" fmla="*/ 552450 w 588169"/>
              <a:gd name="connsiteY18" fmla="*/ 1702594 h 1788319"/>
              <a:gd name="connsiteX19" fmla="*/ 566738 w 588169"/>
              <a:gd name="connsiteY19" fmla="*/ 1666875 h 1788319"/>
              <a:gd name="connsiteX20" fmla="*/ 576263 w 588169"/>
              <a:gd name="connsiteY20" fmla="*/ 1631157 h 1788319"/>
              <a:gd name="connsiteX21" fmla="*/ 585788 w 588169"/>
              <a:gd name="connsiteY21" fmla="*/ 1581150 h 1788319"/>
              <a:gd name="connsiteX22" fmla="*/ 588169 w 588169"/>
              <a:gd name="connsiteY22" fmla="*/ 1538288 h 1788319"/>
              <a:gd name="connsiteX23" fmla="*/ 585788 w 588169"/>
              <a:gd name="connsiteY23" fmla="*/ 1509713 h 1788319"/>
              <a:gd name="connsiteX24" fmla="*/ 573882 w 588169"/>
              <a:gd name="connsiteY24" fmla="*/ 1490663 h 1788319"/>
              <a:gd name="connsiteX25" fmla="*/ 547688 w 588169"/>
              <a:gd name="connsiteY25" fmla="*/ 1457325 h 1788319"/>
              <a:gd name="connsiteX26" fmla="*/ 521494 w 588169"/>
              <a:gd name="connsiteY26" fmla="*/ 1419225 h 1788319"/>
              <a:gd name="connsiteX27" fmla="*/ 492919 w 588169"/>
              <a:gd name="connsiteY27" fmla="*/ 1371600 h 1788319"/>
              <a:gd name="connsiteX28" fmla="*/ 471488 w 588169"/>
              <a:gd name="connsiteY28" fmla="*/ 1304925 h 1788319"/>
              <a:gd name="connsiteX29" fmla="*/ 450057 w 588169"/>
              <a:gd name="connsiteY29" fmla="*/ 1209675 h 1788319"/>
              <a:gd name="connsiteX30" fmla="*/ 435769 w 588169"/>
              <a:gd name="connsiteY30" fmla="*/ 1121569 h 1788319"/>
              <a:gd name="connsiteX31" fmla="*/ 383382 w 588169"/>
              <a:gd name="connsiteY31" fmla="*/ 954882 h 1788319"/>
              <a:gd name="connsiteX32" fmla="*/ 338138 w 588169"/>
              <a:gd name="connsiteY32" fmla="*/ 771525 h 1788319"/>
              <a:gd name="connsiteX33" fmla="*/ 307182 w 588169"/>
              <a:gd name="connsiteY33" fmla="*/ 642938 h 1788319"/>
              <a:gd name="connsiteX34" fmla="*/ 288132 w 588169"/>
              <a:gd name="connsiteY34" fmla="*/ 547688 h 1788319"/>
              <a:gd name="connsiteX35" fmla="*/ 264319 w 588169"/>
              <a:gd name="connsiteY35" fmla="*/ 402432 h 1788319"/>
              <a:gd name="connsiteX36" fmla="*/ 254794 w 588169"/>
              <a:gd name="connsiteY36" fmla="*/ 359569 h 1788319"/>
              <a:gd name="connsiteX37" fmla="*/ 252413 w 588169"/>
              <a:gd name="connsiteY37" fmla="*/ 326232 h 1788319"/>
              <a:gd name="connsiteX38" fmla="*/ 252413 w 588169"/>
              <a:gd name="connsiteY38" fmla="*/ 288132 h 1788319"/>
              <a:gd name="connsiteX39" fmla="*/ 257175 w 588169"/>
              <a:gd name="connsiteY39" fmla="*/ 245269 h 1788319"/>
              <a:gd name="connsiteX40" fmla="*/ 269082 w 588169"/>
              <a:gd name="connsiteY40" fmla="*/ 197644 h 1788319"/>
              <a:gd name="connsiteX41" fmla="*/ 283369 w 588169"/>
              <a:gd name="connsiteY41" fmla="*/ 152400 h 1788319"/>
              <a:gd name="connsiteX42" fmla="*/ 321469 w 588169"/>
              <a:gd name="connsiteY42" fmla="*/ 78582 h 1788319"/>
              <a:gd name="connsiteX43" fmla="*/ 340519 w 588169"/>
              <a:gd name="connsiteY43" fmla="*/ 40482 h 1788319"/>
              <a:gd name="connsiteX44" fmla="*/ 342900 w 588169"/>
              <a:gd name="connsiteY44" fmla="*/ 26194 h 1788319"/>
              <a:gd name="connsiteX45" fmla="*/ 342900 w 588169"/>
              <a:gd name="connsiteY45" fmla="*/ 14288 h 1788319"/>
              <a:gd name="connsiteX46" fmla="*/ 340519 w 588169"/>
              <a:gd name="connsiteY46" fmla="*/ 4763 h 1788319"/>
              <a:gd name="connsiteX47" fmla="*/ 338138 w 588169"/>
              <a:gd name="connsiteY47" fmla="*/ 0 h 1788319"/>
              <a:gd name="connsiteX48" fmla="*/ 330994 w 588169"/>
              <a:gd name="connsiteY48" fmla="*/ 0 h 1788319"/>
              <a:gd name="connsiteX49" fmla="*/ 314325 w 588169"/>
              <a:gd name="connsiteY49" fmla="*/ 2382 h 1788319"/>
              <a:gd name="connsiteX50" fmla="*/ 271463 w 588169"/>
              <a:gd name="connsiteY50" fmla="*/ 23813 h 1788319"/>
              <a:gd name="connsiteX51" fmla="*/ 219075 w 588169"/>
              <a:gd name="connsiteY51" fmla="*/ 64294 h 1788319"/>
              <a:gd name="connsiteX52" fmla="*/ 159544 w 588169"/>
              <a:gd name="connsiteY52" fmla="*/ 114300 h 1788319"/>
              <a:gd name="connsiteX53" fmla="*/ 102394 w 588169"/>
              <a:gd name="connsiteY53" fmla="*/ 171450 h 1788319"/>
              <a:gd name="connsiteX54" fmla="*/ 42863 w 588169"/>
              <a:gd name="connsiteY54" fmla="*/ 233363 h 1788319"/>
              <a:gd name="connsiteX55" fmla="*/ 21432 w 588169"/>
              <a:gd name="connsiteY55" fmla="*/ 264319 h 1788319"/>
              <a:gd name="connsiteX56" fmla="*/ 7144 w 588169"/>
              <a:gd name="connsiteY56" fmla="*/ 295275 h 1788319"/>
              <a:gd name="connsiteX57" fmla="*/ 0 w 588169"/>
              <a:gd name="connsiteY57" fmla="*/ 326232 h 1788319"/>
              <a:gd name="connsiteX58" fmla="*/ 0 w 588169"/>
              <a:gd name="connsiteY58" fmla="*/ 345282 h 1788319"/>
              <a:gd name="connsiteX59" fmla="*/ 9525 w 588169"/>
              <a:gd name="connsiteY59" fmla="*/ 376238 h 1788319"/>
              <a:gd name="connsiteX60" fmla="*/ 40482 w 588169"/>
              <a:gd name="connsiteY60" fmla="*/ 435769 h 1788319"/>
              <a:gd name="connsiteX61" fmla="*/ 88107 w 588169"/>
              <a:gd name="connsiteY61" fmla="*/ 545307 h 1788319"/>
              <a:gd name="connsiteX62" fmla="*/ 133350 w 588169"/>
              <a:gd name="connsiteY62" fmla="*/ 676275 h 1788319"/>
              <a:gd name="connsiteX63" fmla="*/ 157163 w 588169"/>
              <a:gd name="connsiteY63" fmla="*/ 762000 h 1788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588169" h="1788319">
                <a:moveTo>
                  <a:pt x="157163" y="762000"/>
                </a:moveTo>
                <a:lnTo>
                  <a:pt x="180975" y="847725"/>
                </a:lnTo>
                <a:lnTo>
                  <a:pt x="204788" y="945357"/>
                </a:lnTo>
                <a:lnTo>
                  <a:pt x="271463" y="1288257"/>
                </a:lnTo>
                <a:lnTo>
                  <a:pt x="309563" y="1464469"/>
                </a:lnTo>
                <a:lnTo>
                  <a:pt x="342900" y="1607344"/>
                </a:lnTo>
                <a:lnTo>
                  <a:pt x="364332" y="1683544"/>
                </a:lnTo>
                <a:lnTo>
                  <a:pt x="376238" y="1716882"/>
                </a:lnTo>
                <a:lnTo>
                  <a:pt x="388144" y="1740694"/>
                </a:lnTo>
                <a:lnTo>
                  <a:pt x="400050" y="1759744"/>
                </a:lnTo>
                <a:lnTo>
                  <a:pt x="409575" y="1771650"/>
                </a:lnTo>
                <a:lnTo>
                  <a:pt x="423863" y="1781175"/>
                </a:lnTo>
                <a:lnTo>
                  <a:pt x="435769" y="1785938"/>
                </a:lnTo>
                <a:lnTo>
                  <a:pt x="457200" y="1788319"/>
                </a:lnTo>
                <a:lnTo>
                  <a:pt x="481013" y="1783557"/>
                </a:lnTo>
                <a:lnTo>
                  <a:pt x="497682" y="1771650"/>
                </a:lnTo>
                <a:lnTo>
                  <a:pt x="519113" y="1752600"/>
                </a:lnTo>
                <a:lnTo>
                  <a:pt x="535782" y="1731169"/>
                </a:lnTo>
                <a:lnTo>
                  <a:pt x="552450" y="1702594"/>
                </a:lnTo>
                <a:lnTo>
                  <a:pt x="566738" y="1666875"/>
                </a:lnTo>
                <a:lnTo>
                  <a:pt x="576263" y="1631157"/>
                </a:lnTo>
                <a:lnTo>
                  <a:pt x="585788" y="1581150"/>
                </a:lnTo>
                <a:lnTo>
                  <a:pt x="588169" y="1538288"/>
                </a:lnTo>
                <a:lnTo>
                  <a:pt x="585788" y="1509713"/>
                </a:lnTo>
                <a:lnTo>
                  <a:pt x="573882" y="1490663"/>
                </a:lnTo>
                <a:lnTo>
                  <a:pt x="547688" y="1457325"/>
                </a:lnTo>
                <a:lnTo>
                  <a:pt x="521494" y="1419225"/>
                </a:lnTo>
                <a:lnTo>
                  <a:pt x="492919" y="1371600"/>
                </a:lnTo>
                <a:lnTo>
                  <a:pt x="471488" y="1304925"/>
                </a:lnTo>
                <a:lnTo>
                  <a:pt x="450057" y="1209675"/>
                </a:lnTo>
                <a:lnTo>
                  <a:pt x="435769" y="1121569"/>
                </a:lnTo>
                <a:lnTo>
                  <a:pt x="383382" y="954882"/>
                </a:lnTo>
                <a:lnTo>
                  <a:pt x="338138" y="771525"/>
                </a:lnTo>
                <a:lnTo>
                  <a:pt x="307182" y="642938"/>
                </a:lnTo>
                <a:lnTo>
                  <a:pt x="288132" y="547688"/>
                </a:lnTo>
                <a:lnTo>
                  <a:pt x="264319" y="402432"/>
                </a:lnTo>
                <a:lnTo>
                  <a:pt x="254794" y="359569"/>
                </a:lnTo>
                <a:lnTo>
                  <a:pt x="252413" y="326232"/>
                </a:lnTo>
                <a:lnTo>
                  <a:pt x="252413" y="288132"/>
                </a:lnTo>
                <a:lnTo>
                  <a:pt x="257175" y="245269"/>
                </a:lnTo>
                <a:lnTo>
                  <a:pt x="269082" y="197644"/>
                </a:lnTo>
                <a:lnTo>
                  <a:pt x="283369" y="152400"/>
                </a:lnTo>
                <a:lnTo>
                  <a:pt x="321469" y="78582"/>
                </a:lnTo>
                <a:lnTo>
                  <a:pt x="340519" y="40482"/>
                </a:lnTo>
                <a:lnTo>
                  <a:pt x="342900" y="26194"/>
                </a:lnTo>
                <a:lnTo>
                  <a:pt x="342900" y="14288"/>
                </a:lnTo>
                <a:lnTo>
                  <a:pt x="340519" y="4763"/>
                </a:lnTo>
                <a:lnTo>
                  <a:pt x="338138" y="0"/>
                </a:lnTo>
                <a:lnTo>
                  <a:pt x="330994" y="0"/>
                </a:lnTo>
                <a:lnTo>
                  <a:pt x="314325" y="2382"/>
                </a:lnTo>
                <a:lnTo>
                  <a:pt x="271463" y="23813"/>
                </a:lnTo>
                <a:lnTo>
                  <a:pt x="219075" y="64294"/>
                </a:lnTo>
                <a:lnTo>
                  <a:pt x="159544" y="114300"/>
                </a:lnTo>
                <a:lnTo>
                  <a:pt x="102394" y="171450"/>
                </a:lnTo>
                <a:lnTo>
                  <a:pt x="42863" y="233363"/>
                </a:lnTo>
                <a:lnTo>
                  <a:pt x="21432" y="264319"/>
                </a:lnTo>
                <a:lnTo>
                  <a:pt x="7144" y="295275"/>
                </a:lnTo>
                <a:lnTo>
                  <a:pt x="0" y="326232"/>
                </a:lnTo>
                <a:lnTo>
                  <a:pt x="0" y="345282"/>
                </a:lnTo>
                <a:lnTo>
                  <a:pt x="9525" y="376238"/>
                </a:lnTo>
                <a:lnTo>
                  <a:pt x="40482" y="435769"/>
                </a:lnTo>
                <a:lnTo>
                  <a:pt x="88107" y="545307"/>
                </a:lnTo>
                <a:lnTo>
                  <a:pt x="133350" y="676275"/>
                </a:lnTo>
                <a:lnTo>
                  <a:pt x="157163" y="7620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0" name="フリーフォーム 149">
            <a:extLst>
              <a:ext uri="{FF2B5EF4-FFF2-40B4-BE49-F238E27FC236}">
                <a16:creationId xmlns:a16="http://schemas.microsoft.com/office/drawing/2014/main" id="{887FB936-0FBD-4151-B4F2-C88A9742540B}"/>
              </a:ext>
            </a:extLst>
          </p:cNvPr>
          <p:cNvSpPr/>
          <p:nvPr/>
        </p:nvSpPr>
        <p:spPr>
          <a:xfrm rot="16200000">
            <a:off x="1508919" y="3480594"/>
            <a:ext cx="4264025" cy="592137"/>
          </a:xfrm>
          <a:custGeom>
            <a:avLst/>
            <a:gdLst>
              <a:gd name="connsiteX0" fmla="*/ 1229591 w 4263736"/>
              <a:gd name="connsiteY0" fmla="*/ 138545 h 592282"/>
              <a:gd name="connsiteX1" fmla="*/ 1676400 w 4263736"/>
              <a:gd name="connsiteY1" fmla="*/ 148936 h 592282"/>
              <a:gd name="connsiteX2" fmla="*/ 1863436 w 4263736"/>
              <a:gd name="connsiteY2" fmla="*/ 152400 h 592282"/>
              <a:gd name="connsiteX3" fmla="*/ 2047009 w 4263736"/>
              <a:gd name="connsiteY3" fmla="*/ 173182 h 592282"/>
              <a:gd name="connsiteX4" fmla="*/ 2317173 w 4263736"/>
              <a:gd name="connsiteY4" fmla="*/ 173182 h 592282"/>
              <a:gd name="connsiteX5" fmla="*/ 2594263 w 4263736"/>
              <a:gd name="connsiteY5" fmla="*/ 180109 h 592282"/>
              <a:gd name="connsiteX6" fmla="*/ 2989118 w 4263736"/>
              <a:gd name="connsiteY6" fmla="*/ 193963 h 592282"/>
              <a:gd name="connsiteX7" fmla="*/ 3224645 w 4263736"/>
              <a:gd name="connsiteY7" fmla="*/ 221672 h 592282"/>
              <a:gd name="connsiteX8" fmla="*/ 3460173 w 4263736"/>
              <a:gd name="connsiteY8" fmla="*/ 232063 h 592282"/>
              <a:gd name="connsiteX9" fmla="*/ 3643745 w 4263736"/>
              <a:gd name="connsiteY9" fmla="*/ 242454 h 592282"/>
              <a:gd name="connsiteX10" fmla="*/ 3896591 w 4263736"/>
              <a:gd name="connsiteY10" fmla="*/ 259772 h 592282"/>
              <a:gd name="connsiteX11" fmla="*/ 3938154 w 4263736"/>
              <a:gd name="connsiteY11" fmla="*/ 259772 h 592282"/>
              <a:gd name="connsiteX12" fmla="*/ 3958936 w 4263736"/>
              <a:gd name="connsiteY12" fmla="*/ 252845 h 592282"/>
              <a:gd name="connsiteX13" fmla="*/ 3990109 w 4263736"/>
              <a:gd name="connsiteY13" fmla="*/ 238991 h 592282"/>
              <a:gd name="connsiteX14" fmla="*/ 4059382 w 4263736"/>
              <a:gd name="connsiteY14" fmla="*/ 173182 h 592282"/>
              <a:gd name="connsiteX15" fmla="*/ 4135582 w 4263736"/>
              <a:gd name="connsiteY15" fmla="*/ 76200 h 592282"/>
              <a:gd name="connsiteX16" fmla="*/ 4170218 w 4263736"/>
              <a:gd name="connsiteY16" fmla="*/ 34636 h 592282"/>
              <a:gd name="connsiteX17" fmla="*/ 4197927 w 4263736"/>
              <a:gd name="connsiteY17" fmla="*/ 10391 h 592282"/>
              <a:gd name="connsiteX18" fmla="*/ 4208318 w 4263736"/>
              <a:gd name="connsiteY18" fmla="*/ 3463 h 592282"/>
              <a:gd name="connsiteX19" fmla="*/ 4225636 w 4263736"/>
              <a:gd name="connsiteY19" fmla="*/ 0 h 592282"/>
              <a:gd name="connsiteX20" fmla="*/ 4239491 w 4263736"/>
              <a:gd name="connsiteY20" fmla="*/ 3463 h 592282"/>
              <a:gd name="connsiteX21" fmla="*/ 4246418 w 4263736"/>
              <a:gd name="connsiteY21" fmla="*/ 10391 h 592282"/>
              <a:gd name="connsiteX22" fmla="*/ 4256809 w 4263736"/>
              <a:gd name="connsiteY22" fmla="*/ 24245 h 592282"/>
              <a:gd name="connsiteX23" fmla="*/ 4263736 w 4263736"/>
              <a:gd name="connsiteY23" fmla="*/ 58882 h 592282"/>
              <a:gd name="connsiteX24" fmla="*/ 4263736 w 4263736"/>
              <a:gd name="connsiteY24" fmla="*/ 103909 h 592282"/>
              <a:gd name="connsiteX25" fmla="*/ 4260273 w 4263736"/>
              <a:gd name="connsiteY25" fmla="*/ 148936 h 592282"/>
              <a:gd name="connsiteX26" fmla="*/ 4242954 w 4263736"/>
              <a:gd name="connsiteY26" fmla="*/ 221672 h 592282"/>
              <a:gd name="connsiteX27" fmla="*/ 4215245 w 4263736"/>
              <a:gd name="connsiteY27" fmla="*/ 301336 h 592282"/>
              <a:gd name="connsiteX28" fmla="*/ 4163291 w 4263736"/>
              <a:gd name="connsiteY28" fmla="*/ 415636 h 592282"/>
              <a:gd name="connsiteX29" fmla="*/ 4145973 w 4263736"/>
              <a:gd name="connsiteY29" fmla="*/ 446809 h 592282"/>
              <a:gd name="connsiteX30" fmla="*/ 4107873 w 4263736"/>
              <a:gd name="connsiteY30" fmla="*/ 498763 h 592282"/>
              <a:gd name="connsiteX31" fmla="*/ 4076700 w 4263736"/>
              <a:gd name="connsiteY31" fmla="*/ 533400 h 592282"/>
              <a:gd name="connsiteX32" fmla="*/ 4038600 w 4263736"/>
              <a:gd name="connsiteY32" fmla="*/ 568036 h 592282"/>
              <a:gd name="connsiteX33" fmla="*/ 4007427 w 4263736"/>
              <a:gd name="connsiteY33" fmla="*/ 588818 h 592282"/>
              <a:gd name="connsiteX34" fmla="*/ 3979718 w 4263736"/>
              <a:gd name="connsiteY34" fmla="*/ 592282 h 592282"/>
              <a:gd name="connsiteX35" fmla="*/ 3955473 w 4263736"/>
              <a:gd name="connsiteY35" fmla="*/ 592282 h 592282"/>
              <a:gd name="connsiteX36" fmla="*/ 3931227 w 4263736"/>
              <a:gd name="connsiteY36" fmla="*/ 574963 h 592282"/>
              <a:gd name="connsiteX37" fmla="*/ 3906982 w 4263736"/>
              <a:gd name="connsiteY37" fmla="*/ 554182 h 592282"/>
              <a:gd name="connsiteX38" fmla="*/ 3855027 w 4263736"/>
              <a:gd name="connsiteY38" fmla="*/ 519545 h 592282"/>
              <a:gd name="connsiteX39" fmla="*/ 3806536 w 4263736"/>
              <a:gd name="connsiteY39" fmla="*/ 491836 h 592282"/>
              <a:gd name="connsiteX40" fmla="*/ 3778827 w 4263736"/>
              <a:gd name="connsiteY40" fmla="*/ 481445 h 592282"/>
              <a:gd name="connsiteX41" fmla="*/ 3647209 w 4263736"/>
              <a:gd name="connsiteY41" fmla="*/ 464127 h 592282"/>
              <a:gd name="connsiteX42" fmla="*/ 3387436 w 4263736"/>
              <a:gd name="connsiteY42" fmla="*/ 443345 h 592282"/>
              <a:gd name="connsiteX43" fmla="*/ 3266209 w 4263736"/>
              <a:gd name="connsiteY43" fmla="*/ 439882 h 592282"/>
              <a:gd name="connsiteX44" fmla="*/ 3013363 w 4263736"/>
              <a:gd name="connsiteY44" fmla="*/ 415636 h 592282"/>
              <a:gd name="connsiteX45" fmla="*/ 2680854 w 4263736"/>
              <a:gd name="connsiteY45" fmla="*/ 401782 h 592282"/>
              <a:gd name="connsiteX46" fmla="*/ 2178627 w 4263736"/>
              <a:gd name="connsiteY46" fmla="*/ 374072 h 592282"/>
              <a:gd name="connsiteX47" fmla="*/ 1922318 w 4263736"/>
              <a:gd name="connsiteY47" fmla="*/ 374072 h 592282"/>
              <a:gd name="connsiteX48" fmla="*/ 1607127 w 4263736"/>
              <a:gd name="connsiteY48" fmla="*/ 367145 h 592282"/>
              <a:gd name="connsiteX49" fmla="*/ 1347354 w 4263736"/>
              <a:gd name="connsiteY49" fmla="*/ 363682 h 592282"/>
              <a:gd name="connsiteX50" fmla="*/ 1039091 w 4263736"/>
              <a:gd name="connsiteY50" fmla="*/ 363682 h 592282"/>
              <a:gd name="connsiteX51" fmla="*/ 675409 w 4263736"/>
              <a:gd name="connsiteY51" fmla="*/ 363682 h 592282"/>
              <a:gd name="connsiteX52" fmla="*/ 363682 w 4263736"/>
              <a:gd name="connsiteY52" fmla="*/ 370609 h 592282"/>
              <a:gd name="connsiteX53" fmla="*/ 287482 w 4263736"/>
              <a:gd name="connsiteY53" fmla="*/ 374072 h 592282"/>
              <a:gd name="connsiteX54" fmla="*/ 238991 w 4263736"/>
              <a:gd name="connsiteY54" fmla="*/ 353291 h 592282"/>
              <a:gd name="connsiteX55" fmla="*/ 162791 w 4263736"/>
              <a:gd name="connsiteY55" fmla="*/ 318654 h 592282"/>
              <a:gd name="connsiteX56" fmla="*/ 110836 w 4263736"/>
              <a:gd name="connsiteY56" fmla="*/ 294409 h 592282"/>
              <a:gd name="connsiteX57" fmla="*/ 72736 w 4263736"/>
              <a:gd name="connsiteY57" fmla="*/ 277091 h 592282"/>
              <a:gd name="connsiteX58" fmla="*/ 38100 w 4263736"/>
              <a:gd name="connsiteY58" fmla="*/ 256309 h 592282"/>
              <a:gd name="connsiteX59" fmla="*/ 17318 w 4263736"/>
              <a:gd name="connsiteY59" fmla="*/ 238991 h 592282"/>
              <a:gd name="connsiteX60" fmla="*/ 6927 w 4263736"/>
              <a:gd name="connsiteY60" fmla="*/ 221672 h 592282"/>
              <a:gd name="connsiteX61" fmla="*/ 0 w 4263736"/>
              <a:gd name="connsiteY61" fmla="*/ 204354 h 592282"/>
              <a:gd name="connsiteX62" fmla="*/ 0 w 4263736"/>
              <a:gd name="connsiteY62" fmla="*/ 176645 h 592282"/>
              <a:gd name="connsiteX63" fmla="*/ 10391 w 4263736"/>
              <a:gd name="connsiteY63" fmla="*/ 145472 h 592282"/>
              <a:gd name="connsiteX64" fmla="*/ 24245 w 4263736"/>
              <a:gd name="connsiteY64" fmla="*/ 124691 h 592282"/>
              <a:gd name="connsiteX65" fmla="*/ 574963 w 4263736"/>
              <a:gd name="connsiteY65" fmla="*/ 124691 h 592282"/>
              <a:gd name="connsiteX66" fmla="*/ 796636 w 4263736"/>
              <a:gd name="connsiteY66" fmla="*/ 131618 h 592282"/>
              <a:gd name="connsiteX67" fmla="*/ 1229591 w 4263736"/>
              <a:gd name="connsiteY67" fmla="*/ 138545 h 592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4263736" h="592282">
                <a:moveTo>
                  <a:pt x="1229591" y="138545"/>
                </a:moveTo>
                <a:lnTo>
                  <a:pt x="1676400" y="148936"/>
                </a:lnTo>
                <a:lnTo>
                  <a:pt x="1863436" y="152400"/>
                </a:lnTo>
                <a:lnTo>
                  <a:pt x="2047009" y="173182"/>
                </a:lnTo>
                <a:lnTo>
                  <a:pt x="2317173" y="173182"/>
                </a:lnTo>
                <a:lnTo>
                  <a:pt x="2594263" y="180109"/>
                </a:lnTo>
                <a:lnTo>
                  <a:pt x="2989118" y="193963"/>
                </a:lnTo>
                <a:lnTo>
                  <a:pt x="3224645" y="221672"/>
                </a:lnTo>
                <a:lnTo>
                  <a:pt x="3460173" y="232063"/>
                </a:lnTo>
                <a:lnTo>
                  <a:pt x="3643745" y="242454"/>
                </a:lnTo>
                <a:lnTo>
                  <a:pt x="3896591" y="259772"/>
                </a:lnTo>
                <a:lnTo>
                  <a:pt x="3938154" y="259772"/>
                </a:lnTo>
                <a:lnTo>
                  <a:pt x="3958936" y="252845"/>
                </a:lnTo>
                <a:lnTo>
                  <a:pt x="3990109" y="238991"/>
                </a:lnTo>
                <a:lnTo>
                  <a:pt x="4059382" y="173182"/>
                </a:lnTo>
                <a:lnTo>
                  <a:pt x="4135582" y="76200"/>
                </a:lnTo>
                <a:lnTo>
                  <a:pt x="4170218" y="34636"/>
                </a:lnTo>
                <a:lnTo>
                  <a:pt x="4197927" y="10391"/>
                </a:lnTo>
                <a:lnTo>
                  <a:pt x="4208318" y="3463"/>
                </a:lnTo>
                <a:lnTo>
                  <a:pt x="4225636" y="0"/>
                </a:lnTo>
                <a:lnTo>
                  <a:pt x="4239491" y="3463"/>
                </a:lnTo>
                <a:lnTo>
                  <a:pt x="4246418" y="10391"/>
                </a:lnTo>
                <a:lnTo>
                  <a:pt x="4256809" y="24245"/>
                </a:lnTo>
                <a:lnTo>
                  <a:pt x="4263736" y="58882"/>
                </a:lnTo>
                <a:lnTo>
                  <a:pt x="4263736" y="103909"/>
                </a:lnTo>
                <a:lnTo>
                  <a:pt x="4260273" y="148936"/>
                </a:lnTo>
                <a:lnTo>
                  <a:pt x="4242954" y="221672"/>
                </a:lnTo>
                <a:lnTo>
                  <a:pt x="4215245" y="301336"/>
                </a:lnTo>
                <a:lnTo>
                  <a:pt x="4163291" y="415636"/>
                </a:lnTo>
                <a:lnTo>
                  <a:pt x="4145973" y="446809"/>
                </a:lnTo>
                <a:lnTo>
                  <a:pt x="4107873" y="498763"/>
                </a:lnTo>
                <a:lnTo>
                  <a:pt x="4076700" y="533400"/>
                </a:lnTo>
                <a:lnTo>
                  <a:pt x="4038600" y="568036"/>
                </a:lnTo>
                <a:lnTo>
                  <a:pt x="4007427" y="588818"/>
                </a:lnTo>
                <a:lnTo>
                  <a:pt x="3979718" y="592282"/>
                </a:lnTo>
                <a:lnTo>
                  <a:pt x="3955473" y="592282"/>
                </a:lnTo>
                <a:lnTo>
                  <a:pt x="3931227" y="574963"/>
                </a:lnTo>
                <a:lnTo>
                  <a:pt x="3906982" y="554182"/>
                </a:lnTo>
                <a:lnTo>
                  <a:pt x="3855027" y="519545"/>
                </a:lnTo>
                <a:lnTo>
                  <a:pt x="3806536" y="491836"/>
                </a:lnTo>
                <a:lnTo>
                  <a:pt x="3778827" y="481445"/>
                </a:lnTo>
                <a:lnTo>
                  <a:pt x="3647209" y="464127"/>
                </a:lnTo>
                <a:lnTo>
                  <a:pt x="3387436" y="443345"/>
                </a:lnTo>
                <a:lnTo>
                  <a:pt x="3266209" y="439882"/>
                </a:lnTo>
                <a:lnTo>
                  <a:pt x="3013363" y="415636"/>
                </a:lnTo>
                <a:lnTo>
                  <a:pt x="2680854" y="401782"/>
                </a:lnTo>
                <a:lnTo>
                  <a:pt x="2178627" y="374072"/>
                </a:lnTo>
                <a:lnTo>
                  <a:pt x="1922318" y="374072"/>
                </a:lnTo>
                <a:lnTo>
                  <a:pt x="1607127" y="367145"/>
                </a:lnTo>
                <a:lnTo>
                  <a:pt x="1347354" y="363682"/>
                </a:lnTo>
                <a:lnTo>
                  <a:pt x="1039091" y="363682"/>
                </a:lnTo>
                <a:lnTo>
                  <a:pt x="675409" y="363682"/>
                </a:lnTo>
                <a:lnTo>
                  <a:pt x="363682" y="370609"/>
                </a:lnTo>
                <a:lnTo>
                  <a:pt x="287482" y="374072"/>
                </a:lnTo>
                <a:lnTo>
                  <a:pt x="238991" y="353291"/>
                </a:lnTo>
                <a:lnTo>
                  <a:pt x="162791" y="318654"/>
                </a:lnTo>
                <a:lnTo>
                  <a:pt x="110836" y="294409"/>
                </a:lnTo>
                <a:lnTo>
                  <a:pt x="72736" y="277091"/>
                </a:lnTo>
                <a:lnTo>
                  <a:pt x="38100" y="256309"/>
                </a:lnTo>
                <a:lnTo>
                  <a:pt x="17318" y="238991"/>
                </a:lnTo>
                <a:lnTo>
                  <a:pt x="6927" y="221672"/>
                </a:lnTo>
                <a:lnTo>
                  <a:pt x="0" y="204354"/>
                </a:lnTo>
                <a:lnTo>
                  <a:pt x="0" y="176645"/>
                </a:lnTo>
                <a:lnTo>
                  <a:pt x="10391" y="145472"/>
                </a:lnTo>
                <a:lnTo>
                  <a:pt x="24245" y="124691"/>
                </a:lnTo>
                <a:lnTo>
                  <a:pt x="574963" y="124691"/>
                </a:lnTo>
                <a:lnTo>
                  <a:pt x="796636" y="131618"/>
                </a:lnTo>
                <a:lnTo>
                  <a:pt x="1229591" y="13854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1" name="フリーフォーム 150">
            <a:extLst>
              <a:ext uri="{FF2B5EF4-FFF2-40B4-BE49-F238E27FC236}">
                <a16:creationId xmlns:a16="http://schemas.microsoft.com/office/drawing/2014/main" id="{AEDE3855-F937-41C2-A27E-8C3202C0E0AA}"/>
              </a:ext>
            </a:extLst>
          </p:cNvPr>
          <p:cNvSpPr/>
          <p:nvPr/>
        </p:nvSpPr>
        <p:spPr>
          <a:xfrm rot="16200000">
            <a:off x="2828132" y="5188744"/>
            <a:ext cx="744537" cy="688975"/>
          </a:xfrm>
          <a:custGeom>
            <a:avLst/>
            <a:gdLst>
              <a:gd name="connsiteX0" fmla="*/ 678656 w 745331"/>
              <a:gd name="connsiteY0" fmla="*/ 190500 h 688181"/>
              <a:gd name="connsiteX1" fmla="*/ 621506 w 745331"/>
              <a:gd name="connsiteY1" fmla="*/ 323850 h 688181"/>
              <a:gd name="connsiteX2" fmla="*/ 559593 w 745331"/>
              <a:gd name="connsiteY2" fmla="*/ 469106 h 688181"/>
              <a:gd name="connsiteX3" fmla="*/ 545306 w 745331"/>
              <a:gd name="connsiteY3" fmla="*/ 500063 h 688181"/>
              <a:gd name="connsiteX4" fmla="*/ 535781 w 745331"/>
              <a:gd name="connsiteY4" fmla="*/ 523875 h 688181"/>
              <a:gd name="connsiteX5" fmla="*/ 531018 w 745331"/>
              <a:gd name="connsiteY5" fmla="*/ 550069 h 688181"/>
              <a:gd name="connsiteX6" fmla="*/ 535781 w 745331"/>
              <a:gd name="connsiteY6" fmla="*/ 576263 h 688181"/>
              <a:gd name="connsiteX7" fmla="*/ 550068 w 745331"/>
              <a:gd name="connsiteY7" fmla="*/ 597694 h 688181"/>
              <a:gd name="connsiteX8" fmla="*/ 569118 w 745331"/>
              <a:gd name="connsiteY8" fmla="*/ 607219 h 688181"/>
              <a:gd name="connsiteX9" fmla="*/ 597693 w 745331"/>
              <a:gd name="connsiteY9" fmla="*/ 614363 h 688181"/>
              <a:gd name="connsiteX10" fmla="*/ 711993 w 745331"/>
              <a:gd name="connsiteY10" fmla="*/ 621506 h 688181"/>
              <a:gd name="connsiteX11" fmla="*/ 0 w 745331"/>
              <a:gd name="connsiteY11" fmla="*/ 688181 h 688181"/>
              <a:gd name="connsiteX12" fmla="*/ 0 w 745331"/>
              <a:gd name="connsiteY12" fmla="*/ 664369 h 688181"/>
              <a:gd name="connsiteX13" fmla="*/ 9525 w 745331"/>
              <a:gd name="connsiteY13" fmla="*/ 633413 h 688181"/>
              <a:gd name="connsiteX14" fmla="*/ 30956 w 745331"/>
              <a:gd name="connsiteY14" fmla="*/ 604838 h 688181"/>
              <a:gd name="connsiteX15" fmla="*/ 50006 w 745331"/>
              <a:gd name="connsiteY15" fmla="*/ 588169 h 688181"/>
              <a:gd name="connsiteX16" fmla="*/ 95250 w 745331"/>
              <a:gd name="connsiteY16" fmla="*/ 554831 h 688181"/>
              <a:gd name="connsiteX17" fmla="*/ 157162 w 745331"/>
              <a:gd name="connsiteY17" fmla="*/ 519113 h 688181"/>
              <a:gd name="connsiteX18" fmla="*/ 233362 w 745331"/>
              <a:gd name="connsiteY18" fmla="*/ 476250 h 688181"/>
              <a:gd name="connsiteX19" fmla="*/ 261937 w 745331"/>
              <a:gd name="connsiteY19" fmla="*/ 459581 h 688181"/>
              <a:gd name="connsiteX20" fmla="*/ 278606 w 745331"/>
              <a:gd name="connsiteY20" fmla="*/ 450056 h 688181"/>
              <a:gd name="connsiteX21" fmla="*/ 359568 w 745331"/>
              <a:gd name="connsiteY21" fmla="*/ 373856 h 688181"/>
              <a:gd name="connsiteX22" fmla="*/ 478631 w 745331"/>
              <a:gd name="connsiteY22" fmla="*/ 250031 h 688181"/>
              <a:gd name="connsiteX23" fmla="*/ 631031 w 745331"/>
              <a:gd name="connsiteY23" fmla="*/ 80963 h 688181"/>
              <a:gd name="connsiteX24" fmla="*/ 681037 w 745331"/>
              <a:gd name="connsiteY24" fmla="*/ 23813 h 688181"/>
              <a:gd name="connsiteX25" fmla="*/ 688181 w 745331"/>
              <a:gd name="connsiteY25" fmla="*/ 14288 h 688181"/>
              <a:gd name="connsiteX26" fmla="*/ 697706 w 745331"/>
              <a:gd name="connsiteY26" fmla="*/ 7144 h 688181"/>
              <a:gd name="connsiteX27" fmla="*/ 723900 w 745331"/>
              <a:gd name="connsiteY27" fmla="*/ 0 h 688181"/>
              <a:gd name="connsiteX28" fmla="*/ 733425 w 745331"/>
              <a:gd name="connsiteY28" fmla="*/ 2381 h 688181"/>
              <a:gd name="connsiteX29" fmla="*/ 740568 w 745331"/>
              <a:gd name="connsiteY29" fmla="*/ 7144 h 688181"/>
              <a:gd name="connsiteX30" fmla="*/ 745331 w 745331"/>
              <a:gd name="connsiteY30" fmla="*/ 14288 h 688181"/>
              <a:gd name="connsiteX31" fmla="*/ 742950 w 745331"/>
              <a:gd name="connsiteY31" fmla="*/ 28575 h 688181"/>
              <a:gd name="connsiteX32" fmla="*/ 733425 w 745331"/>
              <a:gd name="connsiteY32" fmla="*/ 54769 h 688181"/>
              <a:gd name="connsiteX33" fmla="*/ 678656 w 745331"/>
              <a:gd name="connsiteY33" fmla="*/ 190500 h 688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745331" h="688181">
                <a:moveTo>
                  <a:pt x="678656" y="190500"/>
                </a:moveTo>
                <a:lnTo>
                  <a:pt x="621506" y="323850"/>
                </a:lnTo>
                <a:lnTo>
                  <a:pt x="559593" y="469106"/>
                </a:lnTo>
                <a:lnTo>
                  <a:pt x="545306" y="500063"/>
                </a:lnTo>
                <a:lnTo>
                  <a:pt x="535781" y="523875"/>
                </a:lnTo>
                <a:lnTo>
                  <a:pt x="531018" y="550069"/>
                </a:lnTo>
                <a:lnTo>
                  <a:pt x="535781" y="576263"/>
                </a:lnTo>
                <a:lnTo>
                  <a:pt x="550068" y="597694"/>
                </a:lnTo>
                <a:lnTo>
                  <a:pt x="569118" y="607219"/>
                </a:lnTo>
                <a:lnTo>
                  <a:pt x="597693" y="614363"/>
                </a:lnTo>
                <a:lnTo>
                  <a:pt x="711993" y="621506"/>
                </a:lnTo>
                <a:lnTo>
                  <a:pt x="0" y="688181"/>
                </a:lnTo>
                <a:lnTo>
                  <a:pt x="0" y="664369"/>
                </a:lnTo>
                <a:lnTo>
                  <a:pt x="9525" y="633413"/>
                </a:lnTo>
                <a:lnTo>
                  <a:pt x="30956" y="604838"/>
                </a:lnTo>
                <a:lnTo>
                  <a:pt x="50006" y="588169"/>
                </a:lnTo>
                <a:lnTo>
                  <a:pt x="95250" y="554831"/>
                </a:lnTo>
                <a:lnTo>
                  <a:pt x="157162" y="519113"/>
                </a:lnTo>
                <a:lnTo>
                  <a:pt x="233362" y="476250"/>
                </a:lnTo>
                <a:lnTo>
                  <a:pt x="261937" y="459581"/>
                </a:lnTo>
                <a:lnTo>
                  <a:pt x="278606" y="450056"/>
                </a:lnTo>
                <a:lnTo>
                  <a:pt x="359568" y="373856"/>
                </a:lnTo>
                <a:lnTo>
                  <a:pt x="478631" y="250031"/>
                </a:lnTo>
                <a:lnTo>
                  <a:pt x="631031" y="80963"/>
                </a:lnTo>
                <a:lnTo>
                  <a:pt x="681037" y="23813"/>
                </a:lnTo>
                <a:lnTo>
                  <a:pt x="688181" y="14288"/>
                </a:lnTo>
                <a:lnTo>
                  <a:pt x="697706" y="7144"/>
                </a:lnTo>
                <a:lnTo>
                  <a:pt x="723900" y="0"/>
                </a:lnTo>
                <a:lnTo>
                  <a:pt x="733425" y="2381"/>
                </a:lnTo>
                <a:lnTo>
                  <a:pt x="740568" y="7144"/>
                </a:lnTo>
                <a:lnTo>
                  <a:pt x="745331" y="14288"/>
                </a:lnTo>
                <a:lnTo>
                  <a:pt x="742950" y="28575"/>
                </a:lnTo>
                <a:lnTo>
                  <a:pt x="733425" y="54769"/>
                </a:lnTo>
                <a:lnTo>
                  <a:pt x="678656" y="1905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2" name="フリーフォーム 151">
            <a:extLst>
              <a:ext uri="{FF2B5EF4-FFF2-40B4-BE49-F238E27FC236}">
                <a16:creationId xmlns:a16="http://schemas.microsoft.com/office/drawing/2014/main" id="{76F650E8-467E-4B94-BD88-ADF28F096CDE}"/>
              </a:ext>
            </a:extLst>
          </p:cNvPr>
          <p:cNvSpPr/>
          <p:nvPr/>
        </p:nvSpPr>
        <p:spPr>
          <a:xfrm rot="16200000">
            <a:off x="2794001" y="3222625"/>
            <a:ext cx="1236662" cy="1620837"/>
          </a:xfrm>
          <a:custGeom>
            <a:avLst/>
            <a:gdLst>
              <a:gd name="connsiteX0" fmla="*/ 416719 w 1235869"/>
              <a:gd name="connsiteY0" fmla="*/ 652463 h 1621632"/>
              <a:gd name="connsiteX1" fmla="*/ 521494 w 1235869"/>
              <a:gd name="connsiteY1" fmla="*/ 814388 h 1621632"/>
              <a:gd name="connsiteX2" fmla="*/ 590550 w 1235869"/>
              <a:gd name="connsiteY2" fmla="*/ 921544 h 1621632"/>
              <a:gd name="connsiteX3" fmla="*/ 719138 w 1235869"/>
              <a:gd name="connsiteY3" fmla="*/ 1107282 h 1621632"/>
              <a:gd name="connsiteX4" fmla="*/ 828675 w 1235869"/>
              <a:gd name="connsiteY4" fmla="*/ 1226344 h 1621632"/>
              <a:gd name="connsiteX5" fmla="*/ 969169 w 1235869"/>
              <a:gd name="connsiteY5" fmla="*/ 1381125 h 1621632"/>
              <a:gd name="connsiteX6" fmla="*/ 1152525 w 1235869"/>
              <a:gd name="connsiteY6" fmla="*/ 1583532 h 1621632"/>
              <a:gd name="connsiteX7" fmla="*/ 1178719 w 1235869"/>
              <a:gd name="connsiteY7" fmla="*/ 1612107 h 1621632"/>
              <a:gd name="connsiteX8" fmla="*/ 1197769 w 1235869"/>
              <a:gd name="connsiteY8" fmla="*/ 1619250 h 1621632"/>
              <a:gd name="connsiteX9" fmla="*/ 1216819 w 1235869"/>
              <a:gd name="connsiteY9" fmla="*/ 1621632 h 1621632"/>
              <a:gd name="connsiteX10" fmla="*/ 1231107 w 1235869"/>
              <a:gd name="connsiteY10" fmla="*/ 1619250 h 1621632"/>
              <a:gd name="connsiteX11" fmla="*/ 1235869 w 1235869"/>
              <a:gd name="connsiteY11" fmla="*/ 1612107 h 1621632"/>
              <a:gd name="connsiteX12" fmla="*/ 1231107 w 1235869"/>
              <a:gd name="connsiteY12" fmla="*/ 1590675 h 1621632"/>
              <a:gd name="connsiteX13" fmla="*/ 1219200 w 1235869"/>
              <a:gd name="connsiteY13" fmla="*/ 1562100 h 1621632"/>
              <a:gd name="connsiteX14" fmla="*/ 1166813 w 1235869"/>
              <a:gd name="connsiteY14" fmla="*/ 1481138 h 1621632"/>
              <a:gd name="connsiteX15" fmla="*/ 1081088 w 1235869"/>
              <a:gd name="connsiteY15" fmla="*/ 1343025 h 1621632"/>
              <a:gd name="connsiteX16" fmla="*/ 985838 w 1235869"/>
              <a:gd name="connsiteY16" fmla="*/ 1176338 h 1621632"/>
              <a:gd name="connsiteX17" fmla="*/ 942975 w 1235869"/>
              <a:gd name="connsiteY17" fmla="*/ 1100138 h 1621632"/>
              <a:gd name="connsiteX18" fmla="*/ 807244 w 1235869"/>
              <a:gd name="connsiteY18" fmla="*/ 931069 h 1621632"/>
              <a:gd name="connsiteX19" fmla="*/ 709613 w 1235869"/>
              <a:gd name="connsiteY19" fmla="*/ 766763 h 1621632"/>
              <a:gd name="connsiteX20" fmla="*/ 619125 w 1235869"/>
              <a:gd name="connsiteY20" fmla="*/ 609600 h 1621632"/>
              <a:gd name="connsiteX21" fmla="*/ 554832 w 1235869"/>
              <a:gd name="connsiteY21" fmla="*/ 495300 h 1621632"/>
              <a:gd name="connsiteX22" fmla="*/ 504825 w 1235869"/>
              <a:gd name="connsiteY22" fmla="*/ 407194 h 1621632"/>
              <a:gd name="connsiteX23" fmla="*/ 469107 w 1235869"/>
              <a:gd name="connsiteY23" fmla="*/ 345282 h 1621632"/>
              <a:gd name="connsiteX24" fmla="*/ 438150 w 1235869"/>
              <a:gd name="connsiteY24" fmla="*/ 292894 h 1621632"/>
              <a:gd name="connsiteX25" fmla="*/ 428625 w 1235869"/>
              <a:gd name="connsiteY25" fmla="*/ 273844 h 1621632"/>
              <a:gd name="connsiteX26" fmla="*/ 416719 w 1235869"/>
              <a:gd name="connsiteY26" fmla="*/ 228600 h 1621632"/>
              <a:gd name="connsiteX27" fmla="*/ 409575 w 1235869"/>
              <a:gd name="connsiteY27" fmla="*/ 188119 h 1621632"/>
              <a:gd name="connsiteX28" fmla="*/ 411957 w 1235869"/>
              <a:gd name="connsiteY28" fmla="*/ 171450 h 1621632"/>
              <a:gd name="connsiteX29" fmla="*/ 419100 w 1235869"/>
              <a:gd name="connsiteY29" fmla="*/ 154782 h 1621632"/>
              <a:gd name="connsiteX30" fmla="*/ 464344 w 1235869"/>
              <a:gd name="connsiteY30" fmla="*/ 100013 h 1621632"/>
              <a:gd name="connsiteX31" fmla="*/ 507207 w 1235869"/>
              <a:gd name="connsiteY31" fmla="*/ 45244 h 1621632"/>
              <a:gd name="connsiteX32" fmla="*/ 519113 w 1235869"/>
              <a:gd name="connsiteY32" fmla="*/ 28575 h 1621632"/>
              <a:gd name="connsiteX33" fmla="*/ 519113 w 1235869"/>
              <a:gd name="connsiteY33" fmla="*/ 23813 h 1621632"/>
              <a:gd name="connsiteX34" fmla="*/ 519113 w 1235869"/>
              <a:gd name="connsiteY34" fmla="*/ 16669 h 1621632"/>
              <a:gd name="connsiteX35" fmla="*/ 514350 w 1235869"/>
              <a:gd name="connsiteY35" fmla="*/ 7144 h 1621632"/>
              <a:gd name="connsiteX36" fmla="*/ 490538 w 1235869"/>
              <a:gd name="connsiteY36" fmla="*/ 0 h 1621632"/>
              <a:gd name="connsiteX37" fmla="*/ 445294 w 1235869"/>
              <a:gd name="connsiteY37" fmla="*/ 2382 h 1621632"/>
              <a:gd name="connsiteX38" fmla="*/ 407194 w 1235869"/>
              <a:gd name="connsiteY38" fmla="*/ 4763 h 1621632"/>
              <a:gd name="connsiteX39" fmla="*/ 345282 w 1235869"/>
              <a:gd name="connsiteY39" fmla="*/ 21432 h 1621632"/>
              <a:gd name="connsiteX40" fmla="*/ 276225 w 1235869"/>
              <a:gd name="connsiteY40" fmla="*/ 50007 h 1621632"/>
              <a:gd name="connsiteX41" fmla="*/ 202407 w 1235869"/>
              <a:gd name="connsiteY41" fmla="*/ 88107 h 1621632"/>
              <a:gd name="connsiteX42" fmla="*/ 145257 w 1235869"/>
              <a:gd name="connsiteY42" fmla="*/ 121444 h 1621632"/>
              <a:gd name="connsiteX43" fmla="*/ 73819 w 1235869"/>
              <a:gd name="connsiteY43" fmla="*/ 169069 h 1621632"/>
              <a:gd name="connsiteX44" fmla="*/ 50007 w 1235869"/>
              <a:gd name="connsiteY44" fmla="*/ 183357 h 1621632"/>
              <a:gd name="connsiteX45" fmla="*/ 23813 w 1235869"/>
              <a:gd name="connsiteY45" fmla="*/ 197644 h 1621632"/>
              <a:gd name="connsiteX46" fmla="*/ 2382 w 1235869"/>
              <a:gd name="connsiteY46" fmla="*/ 214313 h 1621632"/>
              <a:gd name="connsiteX47" fmla="*/ 0 w 1235869"/>
              <a:gd name="connsiteY47" fmla="*/ 221457 h 1621632"/>
              <a:gd name="connsiteX48" fmla="*/ 0 w 1235869"/>
              <a:gd name="connsiteY48" fmla="*/ 230982 h 1621632"/>
              <a:gd name="connsiteX49" fmla="*/ 4763 w 1235869"/>
              <a:gd name="connsiteY49" fmla="*/ 245269 h 1621632"/>
              <a:gd name="connsiteX50" fmla="*/ 23813 w 1235869"/>
              <a:gd name="connsiteY50" fmla="*/ 261938 h 1621632"/>
              <a:gd name="connsiteX51" fmla="*/ 54769 w 1235869"/>
              <a:gd name="connsiteY51" fmla="*/ 276225 h 1621632"/>
              <a:gd name="connsiteX52" fmla="*/ 107157 w 1235869"/>
              <a:gd name="connsiteY52" fmla="*/ 302419 h 1621632"/>
              <a:gd name="connsiteX53" fmla="*/ 130969 w 1235869"/>
              <a:gd name="connsiteY53" fmla="*/ 316707 h 1621632"/>
              <a:gd name="connsiteX54" fmla="*/ 176213 w 1235869"/>
              <a:gd name="connsiteY54" fmla="*/ 350044 h 1621632"/>
              <a:gd name="connsiteX55" fmla="*/ 221457 w 1235869"/>
              <a:gd name="connsiteY55" fmla="*/ 392907 h 1621632"/>
              <a:gd name="connsiteX56" fmla="*/ 283369 w 1235869"/>
              <a:gd name="connsiteY56" fmla="*/ 461963 h 1621632"/>
              <a:gd name="connsiteX57" fmla="*/ 366713 w 1235869"/>
              <a:gd name="connsiteY57" fmla="*/ 578644 h 1621632"/>
              <a:gd name="connsiteX58" fmla="*/ 416719 w 1235869"/>
              <a:gd name="connsiteY58" fmla="*/ 652463 h 1621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235869" h="1621632">
                <a:moveTo>
                  <a:pt x="416719" y="652463"/>
                </a:moveTo>
                <a:lnTo>
                  <a:pt x="521494" y="814388"/>
                </a:lnTo>
                <a:lnTo>
                  <a:pt x="590550" y="921544"/>
                </a:lnTo>
                <a:lnTo>
                  <a:pt x="719138" y="1107282"/>
                </a:lnTo>
                <a:lnTo>
                  <a:pt x="828675" y="1226344"/>
                </a:lnTo>
                <a:lnTo>
                  <a:pt x="969169" y="1381125"/>
                </a:lnTo>
                <a:lnTo>
                  <a:pt x="1152525" y="1583532"/>
                </a:lnTo>
                <a:lnTo>
                  <a:pt x="1178719" y="1612107"/>
                </a:lnTo>
                <a:lnTo>
                  <a:pt x="1197769" y="1619250"/>
                </a:lnTo>
                <a:lnTo>
                  <a:pt x="1216819" y="1621632"/>
                </a:lnTo>
                <a:lnTo>
                  <a:pt x="1231107" y="1619250"/>
                </a:lnTo>
                <a:lnTo>
                  <a:pt x="1235869" y="1612107"/>
                </a:lnTo>
                <a:lnTo>
                  <a:pt x="1231107" y="1590675"/>
                </a:lnTo>
                <a:lnTo>
                  <a:pt x="1219200" y="1562100"/>
                </a:lnTo>
                <a:lnTo>
                  <a:pt x="1166813" y="1481138"/>
                </a:lnTo>
                <a:lnTo>
                  <a:pt x="1081088" y="1343025"/>
                </a:lnTo>
                <a:lnTo>
                  <a:pt x="985838" y="1176338"/>
                </a:lnTo>
                <a:lnTo>
                  <a:pt x="942975" y="1100138"/>
                </a:lnTo>
                <a:lnTo>
                  <a:pt x="807244" y="931069"/>
                </a:lnTo>
                <a:lnTo>
                  <a:pt x="709613" y="766763"/>
                </a:lnTo>
                <a:lnTo>
                  <a:pt x="619125" y="609600"/>
                </a:lnTo>
                <a:lnTo>
                  <a:pt x="554832" y="495300"/>
                </a:lnTo>
                <a:lnTo>
                  <a:pt x="504825" y="407194"/>
                </a:lnTo>
                <a:lnTo>
                  <a:pt x="469107" y="345282"/>
                </a:lnTo>
                <a:lnTo>
                  <a:pt x="438150" y="292894"/>
                </a:lnTo>
                <a:lnTo>
                  <a:pt x="428625" y="273844"/>
                </a:lnTo>
                <a:lnTo>
                  <a:pt x="416719" y="228600"/>
                </a:lnTo>
                <a:lnTo>
                  <a:pt x="409575" y="188119"/>
                </a:lnTo>
                <a:lnTo>
                  <a:pt x="411957" y="171450"/>
                </a:lnTo>
                <a:lnTo>
                  <a:pt x="419100" y="154782"/>
                </a:lnTo>
                <a:lnTo>
                  <a:pt x="464344" y="100013"/>
                </a:lnTo>
                <a:lnTo>
                  <a:pt x="507207" y="45244"/>
                </a:lnTo>
                <a:lnTo>
                  <a:pt x="519113" y="28575"/>
                </a:lnTo>
                <a:lnTo>
                  <a:pt x="519113" y="23813"/>
                </a:lnTo>
                <a:lnTo>
                  <a:pt x="519113" y="16669"/>
                </a:lnTo>
                <a:lnTo>
                  <a:pt x="514350" y="7144"/>
                </a:lnTo>
                <a:lnTo>
                  <a:pt x="490538" y="0"/>
                </a:lnTo>
                <a:lnTo>
                  <a:pt x="445294" y="2382"/>
                </a:lnTo>
                <a:lnTo>
                  <a:pt x="407194" y="4763"/>
                </a:lnTo>
                <a:lnTo>
                  <a:pt x="345282" y="21432"/>
                </a:lnTo>
                <a:lnTo>
                  <a:pt x="276225" y="50007"/>
                </a:lnTo>
                <a:lnTo>
                  <a:pt x="202407" y="88107"/>
                </a:lnTo>
                <a:lnTo>
                  <a:pt x="145257" y="121444"/>
                </a:lnTo>
                <a:lnTo>
                  <a:pt x="73819" y="169069"/>
                </a:lnTo>
                <a:lnTo>
                  <a:pt x="50007" y="183357"/>
                </a:lnTo>
                <a:lnTo>
                  <a:pt x="23813" y="197644"/>
                </a:lnTo>
                <a:lnTo>
                  <a:pt x="2382" y="214313"/>
                </a:lnTo>
                <a:lnTo>
                  <a:pt x="0" y="221457"/>
                </a:lnTo>
                <a:lnTo>
                  <a:pt x="0" y="230982"/>
                </a:lnTo>
                <a:lnTo>
                  <a:pt x="4763" y="245269"/>
                </a:lnTo>
                <a:lnTo>
                  <a:pt x="23813" y="261938"/>
                </a:lnTo>
                <a:lnTo>
                  <a:pt x="54769" y="276225"/>
                </a:lnTo>
                <a:lnTo>
                  <a:pt x="107157" y="302419"/>
                </a:lnTo>
                <a:lnTo>
                  <a:pt x="130969" y="316707"/>
                </a:lnTo>
                <a:lnTo>
                  <a:pt x="176213" y="350044"/>
                </a:lnTo>
                <a:lnTo>
                  <a:pt x="221457" y="392907"/>
                </a:lnTo>
                <a:lnTo>
                  <a:pt x="283369" y="461963"/>
                </a:lnTo>
                <a:lnTo>
                  <a:pt x="366713" y="578644"/>
                </a:lnTo>
                <a:lnTo>
                  <a:pt x="416719" y="6524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6" name="フリーフォーム 155">
            <a:extLst>
              <a:ext uri="{FF2B5EF4-FFF2-40B4-BE49-F238E27FC236}">
                <a16:creationId xmlns:a16="http://schemas.microsoft.com/office/drawing/2014/main" id="{6149894E-49E4-4709-A36F-BB0F34FB485C}"/>
              </a:ext>
            </a:extLst>
          </p:cNvPr>
          <p:cNvSpPr/>
          <p:nvPr/>
        </p:nvSpPr>
        <p:spPr>
          <a:xfrm>
            <a:off x="4395788" y="1690688"/>
            <a:ext cx="2686050" cy="447675"/>
          </a:xfrm>
          <a:custGeom>
            <a:avLst/>
            <a:gdLst>
              <a:gd name="connsiteX0" fmla="*/ 1300162 w 2686050"/>
              <a:gd name="connsiteY0" fmla="*/ 133350 h 447675"/>
              <a:gd name="connsiteX1" fmla="*/ 1016793 w 2686050"/>
              <a:gd name="connsiteY1" fmla="*/ 164306 h 447675"/>
              <a:gd name="connsiteX2" fmla="*/ 809625 w 2686050"/>
              <a:gd name="connsiteY2" fmla="*/ 188118 h 447675"/>
              <a:gd name="connsiteX3" fmla="*/ 445293 w 2686050"/>
              <a:gd name="connsiteY3" fmla="*/ 230981 h 447675"/>
              <a:gd name="connsiteX4" fmla="*/ 345281 w 2686050"/>
              <a:gd name="connsiteY4" fmla="*/ 240506 h 447675"/>
              <a:gd name="connsiteX5" fmla="*/ 314325 w 2686050"/>
              <a:gd name="connsiteY5" fmla="*/ 242887 h 447675"/>
              <a:gd name="connsiteX6" fmla="*/ 285750 w 2686050"/>
              <a:gd name="connsiteY6" fmla="*/ 242887 h 447675"/>
              <a:gd name="connsiteX7" fmla="*/ 259556 w 2686050"/>
              <a:gd name="connsiteY7" fmla="*/ 240506 h 447675"/>
              <a:gd name="connsiteX8" fmla="*/ 221456 w 2686050"/>
              <a:gd name="connsiteY8" fmla="*/ 233362 h 447675"/>
              <a:gd name="connsiteX9" fmla="*/ 178593 w 2686050"/>
              <a:gd name="connsiteY9" fmla="*/ 221456 h 447675"/>
              <a:gd name="connsiteX10" fmla="*/ 140493 w 2686050"/>
              <a:gd name="connsiteY10" fmla="*/ 204787 h 447675"/>
              <a:gd name="connsiteX11" fmla="*/ 116681 w 2686050"/>
              <a:gd name="connsiteY11" fmla="*/ 192881 h 447675"/>
              <a:gd name="connsiteX12" fmla="*/ 78581 w 2686050"/>
              <a:gd name="connsiteY12" fmla="*/ 157162 h 447675"/>
              <a:gd name="connsiteX13" fmla="*/ 59531 w 2686050"/>
              <a:gd name="connsiteY13" fmla="*/ 135731 h 447675"/>
              <a:gd name="connsiteX14" fmla="*/ 40481 w 2686050"/>
              <a:gd name="connsiteY14" fmla="*/ 126206 h 447675"/>
              <a:gd name="connsiteX15" fmla="*/ 21431 w 2686050"/>
              <a:gd name="connsiteY15" fmla="*/ 119062 h 447675"/>
              <a:gd name="connsiteX16" fmla="*/ 7143 w 2686050"/>
              <a:gd name="connsiteY16" fmla="*/ 119062 h 447675"/>
              <a:gd name="connsiteX17" fmla="*/ 2381 w 2686050"/>
              <a:gd name="connsiteY17" fmla="*/ 123825 h 447675"/>
              <a:gd name="connsiteX18" fmla="*/ 0 w 2686050"/>
              <a:gd name="connsiteY18" fmla="*/ 138112 h 447675"/>
              <a:gd name="connsiteX19" fmla="*/ 9525 w 2686050"/>
              <a:gd name="connsiteY19" fmla="*/ 166687 h 447675"/>
              <a:gd name="connsiteX20" fmla="*/ 54768 w 2686050"/>
              <a:gd name="connsiteY20" fmla="*/ 230981 h 447675"/>
              <a:gd name="connsiteX21" fmla="*/ 109537 w 2686050"/>
              <a:gd name="connsiteY21" fmla="*/ 292893 h 447675"/>
              <a:gd name="connsiteX22" fmla="*/ 164306 w 2686050"/>
              <a:gd name="connsiteY22" fmla="*/ 347662 h 447675"/>
              <a:gd name="connsiteX23" fmla="*/ 216693 w 2686050"/>
              <a:gd name="connsiteY23" fmla="*/ 388143 h 447675"/>
              <a:gd name="connsiteX24" fmla="*/ 254793 w 2686050"/>
              <a:gd name="connsiteY24" fmla="*/ 409575 h 447675"/>
              <a:gd name="connsiteX25" fmla="*/ 304800 w 2686050"/>
              <a:gd name="connsiteY25" fmla="*/ 431006 h 447675"/>
              <a:gd name="connsiteX26" fmla="*/ 350043 w 2686050"/>
              <a:gd name="connsiteY26" fmla="*/ 442912 h 447675"/>
              <a:gd name="connsiteX27" fmla="*/ 407193 w 2686050"/>
              <a:gd name="connsiteY27" fmla="*/ 447675 h 447675"/>
              <a:gd name="connsiteX28" fmla="*/ 469106 w 2686050"/>
              <a:gd name="connsiteY28" fmla="*/ 440531 h 447675"/>
              <a:gd name="connsiteX29" fmla="*/ 690562 w 2686050"/>
              <a:gd name="connsiteY29" fmla="*/ 402431 h 447675"/>
              <a:gd name="connsiteX30" fmla="*/ 1016793 w 2686050"/>
              <a:gd name="connsiteY30" fmla="*/ 347662 h 447675"/>
              <a:gd name="connsiteX31" fmla="*/ 1131093 w 2686050"/>
              <a:gd name="connsiteY31" fmla="*/ 330993 h 447675"/>
              <a:gd name="connsiteX32" fmla="*/ 1157287 w 2686050"/>
              <a:gd name="connsiteY32" fmla="*/ 333375 h 447675"/>
              <a:gd name="connsiteX33" fmla="*/ 1312068 w 2686050"/>
              <a:gd name="connsiteY33" fmla="*/ 309562 h 447675"/>
              <a:gd name="connsiteX34" fmla="*/ 1557337 w 2686050"/>
              <a:gd name="connsiteY34" fmla="*/ 278606 h 447675"/>
              <a:gd name="connsiteX35" fmla="*/ 1693068 w 2686050"/>
              <a:gd name="connsiteY35" fmla="*/ 264318 h 447675"/>
              <a:gd name="connsiteX36" fmla="*/ 1902618 w 2686050"/>
              <a:gd name="connsiteY36" fmla="*/ 250031 h 447675"/>
              <a:gd name="connsiteX37" fmla="*/ 2095500 w 2686050"/>
              <a:gd name="connsiteY37" fmla="*/ 242887 h 447675"/>
              <a:gd name="connsiteX38" fmla="*/ 2255043 w 2686050"/>
              <a:gd name="connsiteY38" fmla="*/ 252412 h 447675"/>
              <a:gd name="connsiteX39" fmla="*/ 2464593 w 2686050"/>
              <a:gd name="connsiteY39" fmla="*/ 254793 h 447675"/>
              <a:gd name="connsiteX40" fmla="*/ 2576512 w 2686050"/>
              <a:gd name="connsiteY40" fmla="*/ 252412 h 447675"/>
              <a:gd name="connsiteX41" fmla="*/ 2628900 w 2686050"/>
              <a:gd name="connsiteY41" fmla="*/ 242887 h 447675"/>
              <a:gd name="connsiteX42" fmla="*/ 2657475 w 2686050"/>
              <a:gd name="connsiteY42" fmla="*/ 226218 h 447675"/>
              <a:gd name="connsiteX43" fmla="*/ 2674143 w 2686050"/>
              <a:gd name="connsiteY43" fmla="*/ 209550 h 447675"/>
              <a:gd name="connsiteX44" fmla="*/ 2683668 w 2686050"/>
              <a:gd name="connsiteY44" fmla="*/ 192881 h 447675"/>
              <a:gd name="connsiteX45" fmla="*/ 2686050 w 2686050"/>
              <a:gd name="connsiteY45" fmla="*/ 169068 h 447675"/>
              <a:gd name="connsiteX46" fmla="*/ 2681287 w 2686050"/>
              <a:gd name="connsiteY46" fmla="*/ 147637 h 447675"/>
              <a:gd name="connsiteX47" fmla="*/ 2667000 w 2686050"/>
              <a:gd name="connsiteY47" fmla="*/ 126206 h 447675"/>
              <a:gd name="connsiteX48" fmla="*/ 2650331 w 2686050"/>
              <a:gd name="connsiteY48" fmla="*/ 111918 h 447675"/>
              <a:gd name="connsiteX49" fmla="*/ 2612231 w 2686050"/>
              <a:gd name="connsiteY49" fmla="*/ 88106 h 447675"/>
              <a:gd name="connsiteX50" fmla="*/ 2566987 w 2686050"/>
              <a:gd name="connsiteY50" fmla="*/ 66675 h 447675"/>
              <a:gd name="connsiteX51" fmla="*/ 2531268 w 2686050"/>
              <a:gd name="connsiteY51" fmla="*/ 54768 h 447675"/>
              <a:gd name="connsiteX52" fmla="*/ 2443162 w 2686050"/>
              <a:gd name="connsiteY52" fmla="*/ 30956 h 447675"/>
              <a:gd name="connsiteX53" fmla="*/ 2340768 w 2686050"/>
              <a:gd name="connsiteY53" fmla="*/ 11906 h 447675"/>
              <a:gd name="connsiteX54" fmla="*/ 2224087 w 2686050"/>
              <a:gd name="connsiteY54" fmla="*/ 0 h 447675"/>
              <a:gd name="connsiteX55" fmla="*/ 2176462 w 2686050"/>
              <a:gd name="connsiteY55" fmla="*/ 0 h 447675"/>
              <a:gd name="connsiteX56" fmla="*/ 2095500 w 2686050"/>
              <a:gd name="connsiteY56" fmla="*/ 38100 h 447675"/>
              <a:gd name="connsiteX57" fmla="*/ 2045493 w 2686050"/>
              <a:gd name="connsiteY57" fmla="*/ 47625 h 447675"/>
              <a:gd name="connsiteX58" fmla="*/ 1835943 w 2686050"/>
              <a:gd name="connsiteY58" fmla="*/ 71437 h 447675"/>
              <a:gd name="connsiteX59" fmla="*/ 1300162 w 2686050"/>
              <a:gd name="connsiteY59" fmla="*/ 133350 h 447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686050" h="447675">
                <a:moveTo>
                  <a:pt x="1300162" y="133350"/>
                </a:moveTo>
                <a:lnTo>
                  <a:pt x="1016793" y="164306"/>
                </a:lnTo>
                <a:lnTo>
                  <a:pt x="809625" y="188118"/>
                </a:lnTo>
                <a:lnTo>
                  <a:pt x="445293" y="230981"/>
                </a:lnTo>
                <a:lnTo>
                  <a:pt x="345281" y="240506"/>
                </a:lnTo>
                <a:lnTo>
                  <a:pt x="314325" y="242887"/>
                </a:lnTo>
                <a:lnTo>
                  <a:pt x="285750" y="242887"/>
                </a:lnTo>
                <a:lnTo>
                  <a:pt x="259556" y="240506"/>
                </a:lnTo>
                <a:lnTo>
                  <a:pt x="221456" y="233362"/>
                </a:lnTo>
                <a:lnTo>
                  <a:pt x="178593" y="221456"/>
                </a:lnTo>
                <a:lnTo>
                  <a:pt x="140493" y="204787"/>
                </a:lnTo>
                <a:lnTo>
                  <a:pt x="116681" y="192881"/>
                </a:lnTo>
                <a:lnTo>
                  <a:pt x="78581" y="157162"/>
                </a:lnTo>
                <a:lnTo>
                  <a:pt x="59531" y="135731"/>
                </a:lnTo>
                <a:lnTo>
                  <a:pt x="40481" y="126206"/>
                </a:lnTo>
                <a:lnTo>
                  <a:pt x="21431" y="119062"/>
                </a:lnTo>
                <a:lnTo>
                  <a:pt x="7143" y="119062"/>
                </a:lnTo>
                <a:lnTo>
                  <a:pt x="2381" y="123825"/>
                </a:lnTo>
                <a:lnTo>
                  <a:pt x="0" y="138112"/>
                </a:lnTo>
                <a:lnTo>
                  <a:pt x="9525" y="166687"/>
                </a:lnTo>
                <a:lnTo>
                  <a:pt x="54768" y="230981"/>
                </a:lnTo>
                <a:lnTo>
                  <a:pt x="109537" y="292893"/>
                </a:lnTo>
                <a:lnTo>
                  <a:pt x="164306" y="347662"/>
                </a:lnTo>
                <a:lnTo>
                  <a:pt x="216693" y="388143"/>
                </a:lnTo>
                <a:lnTo>
                  <a:pt x="254793" y="409575"/>
                </a:lnTo>
                <a:lnTo>
                  <a:pt x="304800" y="431006"/>
                </a:lnTo>
                <a:lnTo>
                  <a:pt x="350043" y="442912"/>
                </a:lnTo>
                <a:lnTo>
                  <a:pt x="407193" y="447675"/>
                </a:lnTo>
                <a:lnTo>
                  <a:pt x="469106" y="440531"/>
                </a:lnTo>
                <a:lnTo>
                  <a:pt x="690562" y="402431"/>
                </a:lnTo>
                <a:lnTo>
                  <a:pt x="1016793" y="347662"/>
                </a:lnTo>
                <a:lnTo>
                  <a:pt x="1131093" y="330993"/>
                </a:lnTo>
                <a:lnTo>
                  <a:pt x="1157287" y="333375"/>
                </a:lnTo>
                <a:lnTo>
                  <a:pt x="1312068" y="309562"/>
                </a:lnTo>
                <a:lnTo>
                  <a:pt x="1557337" y="278606"/>
                </a:lnTo>
                <a:lnTo>
                  <a:pt x="1693068" y="264318"/>
                </a:lnTo>
                <a:lnTo>
                  <a:pt x="1902618" y="250031"/>
                </a:lnTo>
                <a:lnTo>
                  <a:pt x="2095500" y="242887"/>
                </a:lnTo>
                <a:lnTo>
                  <a:pt x="2255043" y="252412"/>
                </a:lnTo>
                <a:lnTo>
                  <a:pt x="2464593" y="254793"/>
                </a:lnTo>
                <a:lnTo>
                  <a:pt x="2576512" y="252412"/>
                </a:lnTo>
                <a:lnTo>
                  <a:pt x="2628900" y="242887"/>
                </a:lnTo>
                <a:lnTo>
                  <a:pt x="2657475" y="226218"/>
                </a:lnTo>
                <a:lnTo>
                  <a:pt x="2674143" y="209550"/>
                </a:lnTo>
                <a:lnTo>
                  <a:pt x="2683668" y="192881"/>
                </a:lnTo>
                <a:lnTo>
                  <a:pt x="2686050" y="169068"/>
                </a:lnTo>
                <a:lnTo>
                  <a:pt x="2681287" y="147637"/>
                </a:lnTo>
                <a:lnTo>
                  <a:pt x="2667000" y="126206"/>
                </a:lnTo>
                <a:lnTo>
                  <a:pt x="2650331" y="111918"/>
                </a:lnTo>
                <a:lnTo>
                  <a:pt x="2612231" y="88106"/>
                </a:lnTo>
                <a:lnTo>
                  <a:pt x="2566987" y="66675"/>
                </a:lnTo>
                <a:lnTo>
                  <a:pt x="2531268" y="54768"/>
                </a:lnTo>
                <a:lnTo>
                  <a:pt x="2443162" y="30956"/>
                </a:lnTo>
                <a:lnTo>
                  <a:pt x="2340768" y="11906"/>
                </a:lnTo>
                <a:lnTo>
                  <a:pt x="2224087" y="0"/>
                </a:lnTo>
                <a:lnTo>
                  <a:pt x="2176462" y="0"/>
                </a:lnTo>
                <a:lnTo>
                  <a:pt x="2095500" y="38100"/>
                </a:lnTo>
                <a:lnTo>
                  <a:pt x="2045493" y="47625"/>
                </a:lnTo>
                <a:lnTo>
                  <a:pt x="1835943" y="71437"/>
                </a:lnTo>
                <a:lnTo>
                  <a:pt x="1300162" y="1333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7" name="フリーフォーム 156">
            <a:extLst>
              <a:ext uri="{FF2B5EF4-FFF2-40B4-BE49-F238E27FC236}">
                <a16:creationId xmlns:a16="http://schemas.microsoft.com/office/drawing/2014/main" id="{7A2A0441-9DCC-4B02-89E5-46C19C0DEE8D}"/>
              </a:ext>
            </a:extLst>
          </p:cNvPr>
          <p:cNvSpPr/>
          <p:nvPr/>
        </p:nvSpPr>
        <p:spPr>
          <a:xfrm>
            <a:off x="4638675" y="2419350"/>
            <a:ext cx="2239963" cy="515938"/>
          </a:xfrm>
          <a:custGeom>
            <a:avLst/>
            <a:gdLst>
              <a:gd name="connsiteX0" fmla="*/ 650081 w 2240756"/>
              <a:gd name="connsiteY0" fmla="*/ 226219 h 516731"/>
              <a:gd name="connsiteX1" fmla="*/ 497681 w 2240756"/>
              <a:gd name="connsiteY1" fmla="*/ 242888 h 516731"/>
              <a:gd name="connsiteX2" fmla="*/ 390525 w 2240756"/>
              <a:gd name="connsiteY2" fmla="*/ 250031 h 516731"/>
              <a:gd name="connsiteX3" fmla="*/ 292894 w 2240756"/>
              <a:gd name="connsiteY3" fmla="*/ 250031 h 516731"/>
              <a:gd name="connsiteX4" fmla="*/ 207169 w 2240756"/>
              <a:gd name="connsiteY4" fmla="*/ 247650 h 516731"/>
              <a:gd name="connsiteX5" fmla="*/ 145256 w 2240756"/>
              <a:gd name="connsiteY5" fmla="*/ 240506 h 516731"/>
              <a:gd name="connsiteX6" fmla="*/ 104775 w 2240756"/>
              <a:gd name="connsiteY6" fmla="*/ 230981 h 516731"/>
              <a:gd name="connsiteX7" fmla="*/ 78581 w 2240756"/>
              <a:gd name="connsiteY7" fmla="*/ 221456 h 516731"/>
              <a:gd name="connsiteX8" fmla="*/ 52388 w 2240756"/>
              <a:gd name="connsiteY8" fmla="*/ 202406 h 516731"/>
              <a:gd name="connsiteX9" fmla="*/ 28575 w 2240756"/>
              <a:gd name="connsiteY9" fmla="*/ 195263 h 516731"/>
              <a:gd name="connsiteX10" fmla="*/ 14288 w 2240756"/>
              <a:gd name="connsiteY10" fmla="*/ 195263 h 516731"/>
              <a:gd name="connsiteX11" fmla="*/ 4763 w 2240756"/>
              <a:gd name="connsiteY11" fmla="*/ 200025 h 516731"/>
              <a:gd name="connsiteX12" fmla="*/ 0 w 2240756"/>
              <a:gd name="connsiteY12" fmla="*/ 216694 h 516731"/>
              <a:gd name="connsiteX13" fmla="*/ 9525 w 2240756"/>
              <a:gd name="connsiteY13" fmla="*/ 238125 h 516731"/>
              <a:gd name="connsiteX14" fmla="*/ 47625 w 2240756"/>
              <a:gd name="connsiteY14" fmla="*/ 288131 h 516731"/>
              <a:gd name="connsiteX15" fmla="*/ 97631 w 2240756"/>
              <a:gd name="connsiteY15" fmla="*/ 342900 h 516731"/>
              <a:gd name="connsiteX16" fmla="*/ 157163 w 2240756"/>
              <a:gd name="connsiteY16" fmla="*/ 400050 h 516731"/>
              <a:gd name="connsiteX17" fmla="*/ 211931 w 2240756"/>
              <a:gd name="connsiteY17" fmla="*/ 442913 h 516731"/>
              <a:gd name="connsiteX18" fmla="*/ 250031 w 2240756"/>
              <a:gd name="connsiteY18" fmla="*/ 466725 h 516731"/>
              <a:gd name="connsiteX19" fmla="*/ 297656 w 2240756"/>
              <a:gd name="connsiteY19" fmla="*/ 495300 h 516731"/>
              <a:gd name="connsiteX20" fmla="*/ 335756 w 2240756"/>
              <a:gd name="connsiteY20" fmla="*/ 514350 h 516731"/>
              <a:gd name="connsiteX21" fmla="*/ 345281 w 2240756"/>
              <a:gd name="connsiteY21" fmla="*/ 516731 h 516731"/>
              <a:gd name="connsiteX22" fmla="*/ 361950 w 2240756"/>
              <a:gd name="connsiteY22" fmla="*/ 516731 h 516731"/>
              <a:gd name="connsiteX23" fmla="*/ 438150 w 2240756"/>
              <a:gd name="connsiteY23" fmla="*/ 492919 h 516731"/>
              <a:gd name="connsiteX24" fmla="*/ 535781 w 2240756"/>
              <a:gd name="connsiteY24" fmla="*/ 457200 h 516731"/>
              <a:gd name="connsiteX25" fmla="*/ 604838 w 2240756"/>
              <a:gd name="connsiteY25" fmla="*/ 426244 h 516731"/>
              <a:gd name="connsiteX26" fmla="*/ 681038 w 2240756"/>
              <a:gd name="connsiteY26" fmla="*/ 407194 h 516731"/>
              <a:gd name="connsiteX27" fmla="*/ 835819 w 2240756"/>
              <a:gd name="connsiteY27" fmla="*/ 376238 h 516731"/>
              <a:gd name="connsiteX28" fmla="*/ 1064419 w 2240756"/>
              <a:gd name="connsiteY28" fmla="*/ 338138 h 516731"/>
              <a:gd name="connsiteX29" fmla="*/ 1250156 w 2240756"/>
              <a:gd name="connsiteY29" fmla="*/ 297656 h 516731"/>
              <a:gd name="connsiteX30" fmla="*/ 1459706 w 2240756"/>
              <a:gd name="connsiteY30" fmla="*/ 276225 h 516731"/>
              <a:gd name="connsiteX31" fmla="*/ 1676400 w 2240756"/>
              <a:gd name="connsiteY31" fmla="*/ 259556 h 516731"/>
              <a:gd name="connsiteX32" fmla="*/ 1833563 w 2240756"/>
              <a:gd name="connsiteY32" fmla="*/ 252413 h 516731"/>
              <a:gd name="connsiteX33" fmla="*/ 1959769 w 2240756"/>
              <a:gd name="connsiteY33" fmla="*/ 252413 h 516731"/>
              <a:gd name="connsiteX34" fmla="*/ 2114550 w 2240756"/>
              <a:gd name="connsiteY34" fmla="*/ 245269 h 516731"/>
              <a:gd name="connsiteX35" fmla="*/ 2188369 w 2240756"/>
              <a:gd name="connsiteY35" fmla="*/ 235744 h 516731"/>
              <a:gd name="connsiteX36" fmla="*/ 2207419 w 2240756"/>
              <a:gd name="connsiteY36" fmla="*/ 226219 h 516731"/>
              <a:gd name="connsiteX37" fmla="*/ 2224088 w 2240756"/>
              <a:gd name="connsiteY37" fmla="*/ 207169 h 516731"/>
              <a:gd name="connsiteX38" fmla="*/ 2240756 w 2240756"/>
              <a:gd name="connsiteY38" fmla="*/ 176213 h 516731"/>
              <a:gd name="connsiteX39" fmla="*/ 2240756 w 2240756"/>
              <a:gd name="connsiteY39" fmla="*/ 157163 h 516731"/>
              <a:gd name="connsiteX40" fmla="*/ 2231231 w 2240756"/>
              <a:gd name="connsiteY40" fmla="*/ 133350 h 516731"/>
              <a:gd name="connsiteX41" fmla="*/ 2216944 w 2240756"/>
              <a:gd name="connsiteY41" fmla="*/ 114300 h 516731"/>
              <a:gd name="connsiteX42" fmla="*/ 2195513 w 2240756"/>
              <a:gd name="connsiteY42" fmla="*/ 95250 h 516731"/>
              <a:gd name="connsiteX43" fmla="*/ 2147888 w 2240756"/>
              <a:gd name="connsiteY43" fmla="*/ 66675 h 516731"/>
              <a:gd name="connsiteX44" fmla="*/ 2081213 w 2240756"/>
              <a:gd name="connsiteY44" fmla="*/ 30956 h 516731"/>
              <a:gd name="connsiteX45" fmla="*/ 2009775 w 2240756"/>
              <a:gd name="connsiteY45" fmla="*/ 7144 h 516731"/>
              <a:gd name="connsiteX46" fmla="*/ 1950244 w 2240756"/>
              <a:gd name="connsiteY46" fmla="*/ 0 h 516731"/>
              <a:gd name="connsiteX47" fmla="*/ 1916906 w 2240756"/>
              <a:gd name="connsiteY47" fmla="*/ 7144 h 516731"/>
              <a:gd name="connsiteX48" fmla="*/ 1826419 w 2240756"/>
              <a:gd name="connsiteY48" fmla="*/ 35719 h 516731"/>
              <a:gd name="connsiteX49" fmla="*/ 1657350 w 2240756"/>
              <a:gd name="connsiteY49" fmla="*/ 69056 h 516731"/>
              <a:gd name="connsiteX50" fmla="*/ 1462088 w 2240756"/>
              <a:gd name="connsiteY50" fmla="*/ 97631 h 516731"/>
              <a:gd name="connsiteX51" fmla="*/ 1250156 w 2240756"/>
              <a:gd name="connsiteY51" fmla="*/ 116681 h 516731"/>
              <a:gd name="connsiteX52" fmla="*/ 1035844 w 2240756"/>
              <a:gd name="connsiteY52" fmla="*/ 161925 h 516731"/>
              <a:gd name="connsiteX53" fmla="*/ 797719 w 2240756"/>
              <a:gd name="connsiteY53" fmla="*/ 202406 h 516731"/>
              <a:gd name="connsiteX54" fmla="*/ 650081 w 2240756"/>
              <a:gd name="connsiteY54" fmla="*/ 226219 h 516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240756" h="516731">
                <a:moveTo>
                  <a:pt x="650081" y="226219"/>
                </a:moveTo>
                <a:lnTo>
                  <a:pt x="497681" y="242888"/>
                </a:lnTo>
                <a:lnTo>
                  <a:pt x="390525" y="250031"/>
                </a:lnTo>
                <a:lnTo>
                  <a:pt x="292894" y="250031"/>
                </a:lnTo>
                <a:lnTo>
                  <a:pt x="207169" y="247650"/>
                </a:lnTo>
                <a:lnTo>
                  <a:pt x="145256" y="240506"/>
                </a:lnTo>
                <a:lnTo>
                  <a:pt x="104775" y="230981"/>
                </a:lnTo>
                <a:lnTo>
                  <a:pt x="78581" y="221456"/>
                </a:lnTo>
                <a:lnTo>
                  <a:pt x="52388" y="202406"/>
                </a:lnTo>
                <a:lnTo>
                  <a:pt x="28575" y="195263"/>
                </a:lnTo>
                <a:lnTo>
                  <a:pt x="14288" y="195263"/>
                </a:lnTo>
                <a:lnTo>
                  <a:pt x="4763" y="200025"/>
                </a:lnTo>
                <a:lnTo>
                  <a:pt x="0" y="216694"/>
                </a:lnTo>
                <a:lnTo>
                  <a:pt x="9525" y="238125"/>
                </a:lnTo>
                <a:lnTo>
                  <a:pt x="47625" y="288131"/>
                </a:lnTo>
                <a:lnTo>
                  <a:pt x="97631" y="342900"/>
                </a:lnTo>
                <a:lnTo>
                  <a:pt x="157163" y="400050"/>
                </a:lnTo>
                <a:lnTo>
                  <a:pt x="211931" y="442913"/>
                </a:lnTo>
                <a:lnTo>
                  <a:pt x="250031" y="466725"/>
                </a:lnTo>
                <a:lnTo>
                  <a:pt x="297656" y="495300"/>
                </a:lnTo>
                <a:lnTo>
                  <a:pt x="335756" y="514350"/>
                </a:lnTo>
                <a:lnTo>
                  <a:pt x="345281" y="516731"/>
                </a:lnTo>
                <a:lnTo>
                  <a:pt x="361950" y="516731"/>
                </a:lnTo>
                <a:lnTo>
                  <a:pt x="438150" y="492919"/>
                </a:lnTo>
                <a:lnTo>
                  <a:pt x="535781" y="457200"/>
                </a:lnTo>
                <a:lnTo>
                  <a:pt x="604838" y="426244"/>
                </a:lnTo>
                <a:lnTo>
                  <a:pt x="681038" y="407194"/>
                </a:lnTo>
                <a:lnTo>
                  <a:pt x="835819" y="376238"/>
                </a:lnTo>
                <a:lnTo>
                  <a:pt x="1064419" y="338138"/>
                </a:lnTo>
                <a:lnTo>
                  <a:pt x="1250156" y="297656"/>
                </a:lnTo>
                <a:lnTo>
                  <a:pt x="1459706" y="276225"/>
                </a:lnTo>
                <a:lnTo>
                  <a:pt x="1676400" y="259556"/>
                </a:lnTo>
                <a:lnTo>
                  <a:pt x="1833563" y="252413"/>
                </a:lnTo>
                <a:lnTo>
                  <a:pt x="1959769" y="252413"/>
                </a:lnTo>
                <a:lnTo>
                  <a:pt x="2114550" y="245269"/>
                </a:lnTo>
                <a:lnTo>
                  <a:pt x="2188369" y="235744"/>
                </a:lnTo>
                <a:lnTo>
                  <a:pt x="2207419" y="226219"/>
                </a:lnTo>
                <a:lnTo>
                  <a:pt x="2224088" y="207169"/>
                </a:lnTo>
                <a:lnTo>
                  <a:pt x="2240756" y="176213"/>
                </a:lnTo>
                <a:lnTo>
                  <a:pt x="2240756" y="157163"/>
                </a:lnTo>
                <a:lnTo>
                  <a:pt x="2231231" y="133350"/>
                </a:lnTo>
                <a:lnTo>
                  <a:pt x="2216944" y="114300"/>
                </a:lnTo>
                <a:lnTo>
                  <a:pt x="2195513" y="95250"/>
                </a:lnTo>
                <a:lnTo>
                  <a:pt x="2147888" y="66675"/>
                </a:lnTo>
                <a:lnTo>
                  <a:pt x="2081213" y="30956"/>
                </a:lnTo>
                <a:lnTo>
                  <a:pt x="2009775" y="7144"/>
                </a:lnTo>
                <a:lnTo>
                  <a:pt x="1950244" y="0"/>
                </a:lnTo>
                <a:lnTo>
                  <a:pt x="1916906" y="7144"/>
                </a:lnTo>
                <a:lnTo>
                  <a:pt x="1826419" y="35719"/>
                </a:lnTo>
                <a:lnTo>
                  <a:pt x="1657350" y="69056"/>
                </a:lnTo>
                <a:lnTo>
                  <a:pt x="1462088" y="97631"/>
                </a:lnTo>
                <a:lnTo>
                  <a:pt x="1250156" y="116681"/>
                </a:lnTo>
                <a:lnTo>
                  <a:pt x="1035844" y="161925"/>
                </a:lnTo>
                <a:lnTo>
                  <a:pt x="797719" y="202406"/>
                </a:lnTo>
                <a:lnTo>
                  <a:pt x="650081" y="2262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8" name="フリーフォーム 157">
            <a:extLst>
              <a:ext uri="{FF2B5EF4-FFF2-40B4-BE49-F238E27FC236}">
                <a16:creationId xmlns:a16="http://schemas.microsoft.com/office/drawing/2014/main" id="{61F8BAF8-0B01-4B45-996C-BE5876F2808F}"/>
              </a:ext>
            </a:extLst>
          </p:cNvPr>
          <p:cNvSpPr/>
          <p:nvPr/>
        </p:nvSpPr>
        <p:spPr>
          <a:xfrm>
            <a:off x="4732338" y="3252788"/>
            <a:ext cx="2030412" cy="488950"/>
          </a:xfrm>
          <a:custGeom>
            <a:avLst/>
            <a:gdLst>
              <a:gd name="connsiteX0" fmla="*/ 859631 w 2031206"/>
              <a:gd name="connsiteY0" fmla="*/ 150018 h 488156"/>
              <a:gd name="connsiteX1" fmla="*/ 623887 w 2031206"/>
              <a:gd name="connsiteY1" fmla="*/ 197643 h 488156"/>
              <a:gd name="connsiteX2" fmla="*/ 526256 w 2031206"/>
              <a:gd name="connsiteY2" fmla="*/ 216693 h 488156"/>
              <a:gd name="connsiteX3" fmla="*/ 428625 w 2031206"/>
              <a:gd name="connsiteY3" fmla="*/ 230981 h 488156"/>
              <a:gd name="connsiteX4" fmla="*/ 361950 w 2031206"/>
              <a:gd name="connsiteY4" fmla="*/ 240506 h 488156"/>
              <a:gd name="connsiteX5" fmla="*/ 302419 w 2031206"/>
              <a:gd name="connsiteY5" fmla="*/ 245268 h 488156"/>
              <a:gd name="connsiteX6" fmla="*/ 252412 w 2031206"/>
              <a:gd name="connsiteY6" fmla="*/ 242887 h 488156"/>
              <a:gd name="connsiteX7" fmla="*/ 200025 w 2031206"/>
              <a:gd name="connsiteY7" fmla="*/ 235743 h 488156"/>
              <a:gd name="connsiteX8" fmla="*/ 154781 w 2031206"/>
              <a:gd name="connsiteY8" fmla="*/ 221456 h 488156"/>
              <a:gd name="connsiteX9" fmla="*/ 119062 w 2031206"/>
              <a:gd name="connsiteY9" fmla="*/ 207168 h 488156"/>
              <a:gd name="connsiteX10" fmla="*/ 85725 w 2031206"/>
              <a:gd name="connsiteY10" fmla="*/ 192881 h 488156"/>
              <a:gd name="connsiteX11" fmla="*/ 33337 w 2031206"/>
              <a:gd name="connsiteY11" fmla="*/ 164306 h 488156"/>
              <a:gd name="connsiteX12" fmla="*/ 11906 w 2031206"/>
              <a:gd name="connsiteY12" fmla="*/ 159543 h 488156"/>
              <a:gd name="connsiteX13" fmla="*/ 2381 w 2031206"/>
              <a:gd name="connsiteY13" fmla="*/ 161925 h 488156"/>
              <a:gd name="connsiteX14" fmla="*/ 0 w 2031206"/>
              <a:gd name="connsiteY14" fmla="*/ 169068 h 488156"/>
              <a:gd name="connsiteX15" fmla="*/ 0 w 2031206"/>
              <a:gd name="connsiteY15" fmla="*/ 185737 h 488156"/>
              <a:gd name="connsiteX16" fmla="*/ 14287 w 2031206"/>
              <a:gd name="connsiteY16" fmla="*/ 228600 h 488156"/>
              <a:gd name="connsiteX17" fmla="*/ 42862 w 2031206"/>
              <a:gd name="connsiteY17" fmla="*/ 280987 h 488156"/>
              <a:gd name="connsiteX18" fmla="*/ 69056 w 2031206"/>
              <a:gd name="connsiteY18" fmla="*/ 323850 h 488156"/>
              <a:gd name="connsiteX19" fmla="*/ 97631 w 2031206"/>
              <a:gd name="connsiteY19" fmla="*/ 364331 h 488156"/>
              <a:gd name="connsiteX20" fmla="*/ 133350 w 2031206"/>
              <a:gd name="connsiteY20" fmla="*/ 404812 h 488156"/>
              <a:gd name="connsiteX21" fmla="*/ 176212 w 2031206"/>
              <a:gd name="connsiteY21" fmla="*/ 440531 h 488156"/>
              <a:gd name="connsiteX22" fmla="*/ 223837 w 2031206"/>
              <a:gd name="connsiteY22" fmla="*/ 466725 h 488156"/>
              <a:gd name="connsiteX23" fmla="*/ 264319 w 2031206"/>
              <a:gd name="connsiteY23" fmla="*/ 483393 h 488156"/>
              <a:gd name="connsiteX24" fmla="*/ 302419 w 2031206"/>
              <a:gd name="connsiteY24" fmla="*/ 488156 h 488156"/>
              <a:gd name="connsiteX25" fmla="*/ 359569 w 2031206"/>
              <a:gd name="connsiteY25" fmla="*/ 466725 h 488156"/>
              <a:gd name="connsiteX26" fmla="*/ 509587 w 2031206"/>
              <a:gd name="connsiteY26" fmla="*/ 411956 h 488156"/>
              <a:gd name="connsiteX27" fmla="*/ 652462 w 2031206"/>
              <a:gd name="connsiteY27" fmla="*/ 371475 h 488156"/>
              <a:gd name="connsiteX28" fmla="*/ 876300 w 2031206"/>
              <a:gd name="connsiteY28" fmla="*/ 323850 h 488156"/>
              <a:gd name="connsiteX29" fmla="*/ 988219 w 2031206"/>
              <a:gd name="connsiteY29" fmla="*/ 302418 h 488156"/>
              <a:gd name="connsiteX30" fmla="*/ 1152525 w 2031206"/>
              <a:gd name="connsiteY30" fmla="*/ 266700 h 488156"/>
              <a:gd name="connsiteX31" fmla="*/ 1343025 w 2031206"/>
              <a:gd name="connsiteY31" fmla="*/ 257175 h 488156"/>
              <a:gd name="connsiteX32" fmla="*/ 1500187 w 2031206"/>
              <a:gd name="connsiteY32" fmla="*/ 240506 h 488156"/>
              <a:gd name="connsiteX33" fmla="*/ 1650206 w 2031206"/>
              <a:gd name="connsiteY33" fmla="*/ 228600 h 488156"/>
              <a:gd name="connsiteX34" fmla="*/ 1781175 w 2031206"/>
              <a:gd name="connsiteY34" fmla="*/ 223837 h 488156"/>
              <a:gd name="connsiteX35" fmla="*/ 1871662 w 2031206"/>
              <a:gd name="connsiteY35" fmla="*/ 221456 h 488156"/>
              <a:gd name="connsiteX36" fmla="*/ 1926431 w 2031206"/>
              <a:gd name="connsiteY36" fmla="*/ 211931 h 488156"/>
              <a:gd name="connsiteX37" fmla="*/ 1971675 w 2031206"/>
              <a:gd name="connsiteY37" fmla="*/ 195262 h 488156"/>
              <a:gd name="connsiteX38" fmla="*/ 2002631 w 2031206"/>
              <a:gd name="connsiteY38" fmla="*/ 180975 h 488156"/>
              <a:gd name="connsiteX39" fmla="*/ 2024062 w 2031206"/>
              <a:gd name="connsiteY39" fmla="*/ 159543 h 488156"/>
              <a:gd name="connsiteX40" fmla="*/ 2031206 w 2031206"/>
              <a:gd name="connsiteY40" fmla="*/ 135731 h 488156"/>
              <a:gd name="connsiteX41" fmla="*/ 2026444 w 2031206"/>
              <a:gd name="connsiteY41" fmla="*/ 114300 h 488156"/>
              <a:gd name="connsiteX42" fmla="*/ 2009775 w 2031206"/>
              <a:gd name="connsiteY42" fmla="*/ 90487 h 488156"/>
              <a:gd name="connsiteX43" fmla="*/ 1983581 w 2031206"/>
              <a:gd name="connsiteY43" fmla="*/ 69056 h 488156"/>
              <a:gd name="connsiteX44" fmla="*/ 1919287 w 2031206"/>
              <a:gd name="connsiteY44" fmla="*/ 35718 h 488156"/>
              <a:gd name="connsiteX45" fmla="*/ 1878806 w 2031206"/>
              <a:gd name="connsiteY45" fmla="*/ 19050 h 488156"/>
              <a:gd name="connsiteX46" fmla="*/ 1826419 w 2031206"/>
              <a:gd name="connsiteY46" fmla="*/ 7143 h 488156"/>
              <a:gd name="connsiteX47" fmla="*/ 1759744 w 2031206"/>
              <a:gd name="connsiteY47" fmla="*/ 0 h 488156"/>
              <a:gd name="connsiteX48" fmla="*/ 1716881 w 2031206"/>
              <a:gd name="connsiteY48" fmla="*/ 9525 h 488156"/>
              <a:gd name="connsiteX49" fmla="*/ 1609725 w 2031206"/>
              <a:gd name="connsiteY49" fmla="*/ 40481 h 488156"/>
              <a:gd name="connsiteX50" fmla="*/ 1528762 w 2031206"/>
              <a:gd name="connsiteY50" fmla="*/ 52387 h 488156"/>
              <a:gd name="connsiteX51" fmla="*/ 1397794 w 2031206"/>
              <a:gd name="connsiteY51" fmla="*/ 66675 h 488156"/>
              <a:gd name="connsiteX52" fmla="*/ 1154906 w 2031206"/>
              <a:gd name="connsiteY52" fmla="*/ 90487 h 488156"/>
              <a:gd name="connsiteX53" fmla="*/ 859631 w 2031206"/>
              <a:gd name="connsiteY53" fmla="*/ 150018 h 48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031206" h="488156">
                <a:moveTo>
                  <a:pt x="859631" y="150018"/>
                </a:moveTo>
                <a:lnTo>
                  <a:pt x="623887" y="197643"/>
                </a:lnTo>
                <a:lnTo>
                  <a:pt x="526256" y="216693"/>
                </a:lnTo>
                <a:lnTo>
                  <a:pt x="428625" y="230981"/>
                </a:lnTo>
                <a:lnTo>
                  <a:pt x="361950" y="240506"/>
                </a:lnTo>
                <a:lnTo>
                  <a:pt x="302419" y="245268"/>
                </a:lnTo>
                <a:lnTo>
                  <a:pt x="252412" y="242887"/>
                </a:lnTo>
                <a:lnTo>
                  <a:pt x="200025" y="235743"/>
                </a:lnTo>
                <a:lnTo>
                  <a:pt x="154781" y="221456"/>
                </a:lnTo>
                <a:lnTo>
                  <a:pt x="119062" y="207168"/>
                </a:lnTo>
                <a:lnTo>
                  <a:pt x="85725" y="192881"/>
                </a:lnTo>
                <a:lnTo>
                  <a:pt x="33337" y="164306"/>
                </a:lnTo>
                <a:lnTo>
                  <a:pt x="11906" y="159543"/>
                </a:lnTo>
                <a:lnTo>
                  <a:pt x="2381" y="161925"/>
                </a:lnTo>
                <a:lnTo>
                  <a:pt x="0" y="169068"/>
                </a:lnTo>
                <a:lnTo>
                  <a:pt x="0" y="185737"/>
                </a:lnTo>
                <a:lnTo>
                  <a:pt x="14287" y="228600"/>
                </a:lnTo>
                <a:lnTo>
                  <a:pt x="42862" y="280987"/>
                </a:lnTo>
                <a:lnTo>
                  <a:pt x="69056" y="323850"/>
                </a:lnTo>
                <a:lnTo>
                  <a:pt x="97631" y="364331"/>
                </a:lnTo>
                <a:lnTo>
                  <a:pt x="133350" y="404812"/>
                </a:lnTo>
                <a:lnTo>
                  <a:pt x="176212" y="440531"/>
                </a:lnTo>
                <a:lnTo>
                  <a:pt x="223837" y="466725"/>
                </a:lnTo>
                <a:lnTo>
                  <a:pt x="264319" y="483393"/>
                </a:lnTo>
                <a:lnTo>
                  <a:pt x="302419" y="488156"/>
                </a:lnTo>
                <a:lnTo>
                  <a:pt x="359569" y="466725"/>
                </a:lnTo>
                <a:lnTo>
                  <a:pt x="509587" y="411956"/>
                </a:lnTo>
                <a:lnTo>
                  <a:pt x="652462" y="371475"/>
                </a:lnTo>
                <a:lnTo>
                  <a:pt x="876300" y="323850"/>
                </a:lnTo>
                <a:lnTo>
                  <a:pt x="988219" y="302418"/>
                </a:lnTo>
                <a:lnTo>
                  <a:pt x="1152525" y="266700"/>
                </a:lnTo>
                <a:lnTo>
                  <a:pt x="1343025" y="257175"/>
                </a:lnTo>
                <a:lnTo>
                  <a:pt x="1500187" y="240506"/>
                </a:lnTo>
                <a:lnTo>
                  <a:pt x="1650206" y="228600"/>
                </a:lnTo>
                <a:lnTo>
                  <a:pt x="1781175" y="223837"/>
                </a:lnTo>
                <a:lnTo>
                  <a:pt x="1871662" y="221456"/>
                </a:lnTo>
                <a:lnTo>
                  <a:pt x="1926431" y="211931"/>
                </a:lnTo>
                <a:lnTo>
                  <a:pt x="1971675" y="195262"/>
                </a:lnTo>
                <a:lnTo>
                  <a:pt x="2002631" y="180975"/>
                </a:lnTo>
                <a:lnTo>
                  <a:pt x="2024062" y="159543"/>
                </a:lnTo>
                <a:lnTo>
                  <a:pt x="2031206" y="135731"/>
                </a:lnTo>
                <a:lnTo>
                  <a:pt x="2026444" y="114300"/>
                </a:lnTo>
                <a:lnTo>
                  <a:pt x="2009775" y="90487"/>
                </a:lnTo>
                <a:lnTo>
                  <a:pt x="1983581" y="69056"/>
                </a:lnTo>
                <a:lnTo>
                  <a:pt x="1919287" y="35718"/>
                </a:lnTo>
                <a:lnTo>
                  <a:pt x="1878806" y="19050"/>
                </a:lnTo>
                <a:lnTo>
                  <a:pt x="1826419" y="7143"/>
                </a:lnTo>
                <a:lnTo>
                  <a:pt x="1759744" y="0"/>
                </a:lnTo>
                <a:lnTo>
                  <a:pt x="1716881" y="9525"/>
                </a:lnTo>
                <a:lnTo>
                  <a:pt x="1609725" y="40481"/>
                </a:lnTo>
                <a:lnTo>
                  <a:pt x="1528762" y="52387"/>
                </a:lnTo>
                <a:lnTo>
                  <a:pt x="1397794" y="66675"/>
                </a:lnTo>
                <a:lnTo>
                  <a:pt x="1154906" y="90487"/>
                </a:lnTo>
                <a:lnTo>
                  <a:pt x="859631" y="1500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9" name="フリーフォーム 158">
            <a:extLst>
              <a:ext uri="{FF2B5EF4-FFF2-40B4-BE49-F238E27FC236}">
                <a16:creationId xmlns:a16="http://schemas.microsoft.com/office/drawing/2014/main" id="{0F24ABCF-5243-4F53-BBCA-1D68567B3781}"/>
              </a:ext>
            </a:extLst>
          </p:cNvPr>
          <p:cNvSpPr/>
          <p:nvPr/>
        </p:nvSpPr>
        <p:spPr>
          <a:xfrm>
            <a:off x="4129088" y="4054475"/>
            <a:ext cx="3168650" cy="579438"/>
          </a:xfrm>
          <a:custGeom>
            <a:avLst/>
            <a:gdLst>
              <a:gd name="connsiteX0" fmla="*/ 1050916 w 3168203"/>
              <a:gd name="connsiteY0" fmla="*/ 242123 h 579550"/>
              <a:gd name="connsiteX1" fmla="*/ 1568647 w 3168203"/>
              <a:gd name="connsiteY1" fmla="*/ 151971 h 579550"/>
              <a:gd name="connsiteX2" fmla="*/ 1756678 w 3168203"/>
              <a:gd name="connsiteY2" fmla="*/ 110759 h 579550"/>
              <a:gd name="connsiteX3" fmla="*/ 1970467 w 3168203"/>
              <a:gd name="connsiteY3" fmla="*/ 97880 h 579550"/>
              <a:gd name="connsiteX4" fmla="*/ 2155923 w 3168203"/>
              <a:gd name="connsiteY4" fmla="*/ 87577 h 579550"/>
              <a:gd name="connsiteX5" fmla="*/ 2400622 w 3168203"/>
              <a:gd name="connsiteY5" fmla="*/ 64395 h 579550"/>
              <a:gd name="connsiteX6" fmla="*/ 2598956 w 3168203"/>
              <a:gd name="connsiteY6" fmla="*/ 38637 h 579550"/>
              <a:gd name="connsiteX7" fmla="*/ 2720018 w 3168203"/>
              <a:gd name="connsiteY7" fmla="*/ 15455 h 579550"/>
              <a:gd name="connsiteX8" fmla="*/ 2766382 w 3168203"/>
              <a:gd name="connsiteY8" fmla="*/ 5152 h 579550"/>
              <a:gd name="connsiteX9" fmla="*/ 2779261 w 3168203"/>
              <a:gd name="connsiteY9" fmla="*/ 2576 h 579550"/>
              <a:gd name="connsiteX10" fmla="*/ 2812746 w 3168203"/>
              <a:gd name="connsiteY10" fmla="*/ 0 h 579550"/>
              <a:gd name="connsiteX11" fmla="*/ 2884867 w 3168203"/>
              <a:gd name="connsiteY11" fmla="*/ 15455 h 579550"/>
              <a:gd name="connsiteX12" fmla="*/ 2944110 w 3168203"/>
              <a:gd name="connsiteY12" fmla="*/ 30910 h 579550"/>
              <a:gd name="connsiteX13" fmla="*/ 2987898 w 3168203"/>
              <a:gd name="connsiteY13" fmla="*/ 48940 h 579550"/>
              <a:gd name="connsiteX14" fmla="*/ 3041990 w 3168203"/>
              <a:gd name="connsiteY14" fmla="*/ 72122 h 579550"/>
              <a:gd name="connsiteX15" fmla="*/ 3070323 w 3168203"/>
              <a:gd name="connsiteY15" fmla="*/ 87577 h 579550"/>
              <a:gd name="connsiteX16" fmla="*/ 3090929 w 3168203"/>
              <a:gd name="connsiteY16" fmla="*/ 103031 h 579550"/>
              <a:gd name="connsiteX17" fmla="*/ 3121839 w 3168203"/>
              <a:gd name="connsiteY17" fmla="*/ 128789 h 579550"/>
              <a:gd name="connsiteX18" fmla="*/ 3145021 w 3168203"/>
              <a:gd name="connsiteY18" fmla="*/ 151971 h 579550"/>
              <a:gd name="connsiteX19" fmla="*/ 3157899 w 3168203"/>
              <a:gd name="connsiteY19" fmla="*/ 170001 h 579550"/>
              <a:gd name="connsiteX20" fmla="*/ 3165627 w 3168203"/>
              <a:gd name="connsiteY20" fmla="*/ 188032 h 579550"/>
              <a:gd name="connsiteX21" fmla="*/ 3168203 w 3168203"/>
              <a:gd name="connsiteY21" fmla="*/ 213790 h 579550"/>
              <a:gd name="connsiteX22" fmla="*/ 3163051 w 3168203"/>
              <a:gd name="connsiteY22" fmla="*/ 242123 h 579550"/>
              <a:gd name="connsiteX23" fmla="*/ 3147596 w 3168203"/>
              <a:gd name="connsiteY23" fmla="*/ 267881 h 579550"/>
              <a:gd name="connsiteX24" fmla="*/ 3121839 w 3168203"/>
              <a:gd name="connsiteY24" fmla="*/ 283336 h 579550"/>
              <a:gd name="connsiteX25" fmla="*/ 3072899 w 3168203"/>
              <a:gd name="connsiteY25" fmla="*/ 296214 h 579550"/>
              <a:gd name="connsiteX26" fmla="*/ 3005929 w 3168203"/>
              <a:gd name="connsiteY26" fmla="*/ 301366 h 579550"/>
              <a:gd name="connsiteX27" fmla="*/ 2920928 w 3168203"/>
              <a:gd name="connsiteY27" fmla="*/ 298790 h 579550"/>
              <a:gd name="connsiteX28" fmla="*/ 2781836 w 3168203"/>
              <a:gd name="connsiteY28" fmla="*/ 285911 h 579550"/>
              <a:gd name="connsiteX29" fmla="*/ 2598956 w 3168203"/>
              <a:gd name="connsiteY29" fmla="*/ 273032 h 579550"/>
              <a:gd name="connsiteX30" fmla="*/ 2410925 w 3168203"/>
              <a:gd name="connsiteY30" fmla="*/ 267881 h 579550"/>
              <a:gd name="connsiteX31" fmla="*/ 2222893 w 3168203"/>
              <a:gd name="connsiteY31" fmla="*/ 273032 h 579550"/>
              <a:gd name="connsiteX32" fmla="*/ 1936982 w 3168203"/>
              <a:gd name="connsiteY32" fmla="*/ 283336 h 579550"/>
              <a:gd name="connsiteX33" fmla="*/ 1725769 w 3168203"/>
              <a:gd name="connsiteY33" fmla="*/ 293639 h 579550"/>
              <a:gd name="connsiteX34" fmla="*/ 1558343 w 3168203"/>
              <a:gd name="connsiteY34" fmla="*/ 332275 h 579550"/>
              <a:gd name="connsiteX35" fmla="*/ 1316221 w 3168203"/>
              <a:gd name="connsiteY35" fmla="*/ 373488 h 579550"/>
              <a:gd name="connsiteX36" fmla="*/ 1017431 w 3168203"/>
              <a:gd name="connsiteY36" fmla="*/ 425003 h 579550"/>
              <a:gd name="connsiteX37" fmla="*/ 659398 w 3168203"/>
              <a:gd name="connsiteY37" fmla="*/ 499701 h 579550"/>
              <a:gd name="connsiteX38" fmla="*/ 443033 w 3168203"/>
              <a:gd name="connsiteY38" fmla="*/ 556368 h 579550"/>
              <a:gd name="connsiteX39" fmla="*/ 370911 w 3168203"/>
              <a:gd name="connsiteY39" fmla="*/ 579550 h 579550"/>
              <a:gd name="connsiteX40" fmla="*/ 337426 w 3168203"/>
              <a:gd name="connsiteY40" fmla="*/ 569246 h 579550"/>
              <a:gd name="connsiteX41" fmla="*/ 267880 w 3168203"/>
              <a:gd name="connsiteY41" fmla="*/ 525458 h 579550"/>
              <a:gd name="connsiteX42" fmla="*/ 208638 w 3168203"/>
              <a:gd name="connsiteY42" fmla="*/ 484246 h 579550"/>
              <a:gd name="connsiteX43" fmla="*/ 154546 w 3168203"/>
              <a:gd name="connsiteY43" fmla="*/ 435306 h 579550"/>
              <a:gd name="connsiteX44" fmla="*/ 90152 w 3168203"/>
              <a:gd name="connsiteY44" fmla="*/ 365760 h 579550"/>
              <a:gd name="connsiteX45" fmla="*/ 43788 w 3168203"/>
              <a:gd name="connsiteY45" fmla="*/ 309093 h 579550"/>
              <a:gd name="connsiteX46" fmla="*/ 5151 w 3168203"/>
              <a:gd name="connsiteY46" fmla="*/ 249850 h 579550"/>
              <a:gd name="connsiteX47" fmla="*/ 0 w 3168203"/>
              <a:gd name="connsiteY47" fmla="*/ 231820 h 579550"/>
              <a:gd name="connsiteX48" fmla="*/ 2576 w 3168203"/>
              <a:gd name="connsiteY48" fmla="*/ 216365 h 579550"/>
              <a:gd name="connsiteX49" fmla="*/ 18030 w 3168203"/>
              <a:gd name="connsiteY49" fmla="*/ 211214 h 579550"/>
              <a:gd name="connsiteX50" fmla="*/ 30909 w 3168203"/>
              <a:gd name="connsiteY50" fmla="*/ 213790 h 579550"/>
              <a:gd name="connsiteX51" fmla="*/ 77273 w 3168203"/>
              <a:gd name="connsiteY51" fmla="*/ 234396 h 579550"/>
              <a:gd name="connsiteX52" fmla="*/ 144243 w 3168203"/>
              <a:gd name="connsiteY52" fmla="*/ 270457 h 579550"/>
              <a:gd name="connsiteX53" fmla="*/ 244698 w 3168203"/>
              <a:gd name="connsiteY53" fmla="*/ 311669 h 579550"/>
              <a:gd name="connsiteX54" fmla="*/ 291062 w 3168203"/>
              <a:gd name="connsiteY54" fmla="*/ 324548 h 579550"/>
              <a:gd name="connsiteX55" fmla="*/ 345154 w 3168203"/>
              <a:gd name="connsiteY55" fmla="*/ 334851 h 579550"/>
              <a:gd name="connsiteX56" fmla="*/ 419851 w 3168203"/>
              <a:gd name="connsiteY56" fmla="*/ 334851 h 579550"/>
              <a:gd name="connsiteX57" fmla="*/ 649095 w 3168203"/>
              <a:gd name="connsiteY57" fmla="*/ 306517 h 579550"/>
              <a:gd name="connsiteX58" fmla="*/ 1050916 w 3168203"/>
              <a:gd name="connsiteY58" fmla="*/ 242123 h 579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168203" h="579550">
                <a:moveTo>
                  <a:pt x="1050916" y="242123"/>
                </a:moveTo>
                <a:lnTo>
                  <a:pt x="1568647" y="151971"/>
                </a:lnTo>
                <a:lnTo>
                  <a:pt x="1756678" y="110759"/>
                </a:lnTo>
                <a:lnTo>
                  <a:pt x="1970467" y="97880"/>
                </a:lnTo>
                <a:lnTo>
                  <a:pt x="2155923" y="87577"/>
                </a:lnTo>
                <a:lnTo>
                  <a:pt x="2400622" y="64395"/>
                </a:lnTo>
                <a:lnTo>
                  <a:pt x="2598956" y="38637"/>
                </a:lnTo>
                <a:lnTo>
                  <a:pt x="2720018" y="15455"/>
                </a:lnTo>
                <a:lnTo>
                  <a:pt x="2766382" y="5152"/>
                </a:lnTo>
                <a:lnTo>
                  <a:pt x="2779261" y="2576"/>
                </a:lnTo>
                <a:lnTo>
                  <a:pt x="2812746" y="0"/>
                </a:lnTo>
                <a:lnTo>
                  <a:pt x="2884867" y="15455"/>
                </a:lnTo>
                <a:lnTo>
                  <a:pt x="2944110" y="30910"/>
                </a:lnTo>
                <a:lnTo>
                  <a:pt x="2987898" y="48940"/>
                </a:lnTo>
                <a:lnTo>
                  <a:pt x="3041990" y="72122"/>
                </a:lnTo>
                <a:lnTo>
                  <a:pt x="3070323" y="87577"/>
                </a:lnTo>
                <a:lnTo>
                  <a:pt x="3090929" y="103031"/>
                </a:lnTo>
                <a:lnTo>
                  <a:pt x="3121839" y="128789"/>
                </a:lnTo>
                <a:lnTo>
                  <a:pt x="3145021" y="151971"/>
                </a:lnTo>
                <a:lnTo>
                  <a:pt x="3157899" y="170001"/>
                </a:lnTo>
                <a:lnTo>
                  <a:pt x="3165627" y="188032"/>
                </a:lnTo>
                <a:lnTo>
                  <a:pt x="3168203" y="213790"/>
                </a:lnTo>
                <a:lnTo>
                  <a:pt x="3163051" y="242123"/>
                </a:lnTo>
                <a:lnTo>
                  <a:pt x="3147596" y="267881"/>
                </a:lnTo>
                <a:lnTo>
                  <a:pt x="3121839" y="283336"/>
                </a:lnTo>
                <a:lnTo>
                  <a:pt x="3072899" y="296214"/>
                </a:lnTo>
                <a:lnTo>
                  <a:pt x="3005929" y="301366"/>
                </a:lnTo>
                <a:lnTo>
                  <a:pt x="2920928" y="298790"/>
                </a:lnTo>
                <a:lnTo>
                  <a:pt x="2781836" y="285911"/>
                </a:lnTo>
                <a:lnTo>
                  <a:pt x="2598956" y="273032"/>
                </a:lnTo>
                <a:lnTo>
                  <a:pt x="2410925" y="267881"/>
                </a:lnTo>
                <a:lnTo>
                  <a:pt x="2222893" y="273032"/>
                </a:lnTo>
                <a:lnTo>
                  <a:pt x="1936982" y="283336"/>
                </a:lnTo>
                <a:lnTo>
                  <a:pt x="1725769" y="293639"/>
                </a:lnTo>
                <a:lnTo>
                  <a:pt x="1558343" y="332275"/>
                </a:lnTo>
                <a:lnTo>
                  <a:pt x="1316221" y="373488"/>
                </a:lnTo>
                <a:lnTo>
                  <a:pt x="1017431" y="425003"/>
                </a:lnTo>
                <a:lnTo>
                  <a:pt x="659398" y="499701"/>
                </a:lnTo>
                <a:lnTo>
                  <a:pt x="443033" y="556368"/>
                </a:lnTo>
                <a:lnTo>
                  <a:pt x="370911" y="579550"/>
                </a:lnTo>
                <a:lnTo>
                  <a:pt x="337426" y="569246"/>
                </a:lnTo>
                <a:lnTo>
                  <a:pt x="267880" y="525458"/>
                </a:lnTo>
                <a:lnTo>
                  <a:pt x="208638" y="484246"/>
                </a:lnTo>
                <a:lnTo>
                  <a:pt x="154546" y="435306"/>
                </a:lnTo>
                <a:lnTo>
                  <a:pt x="90152" y="365760"/>
                </a:lnTo>
                <a:lnTo>
                  <a:pt x="43788" y="309093"/>
                </a:lnTo>
                <a:lnTo>
                  <a:pt x="5151" y="249850"/>
                </a:lnTo>
                <a:lnTo>
                  <a:pt x="0" y="231820"/>
                </a:lnTo>
                <a:lnTo>
                  <a:pt x="2576" y="216365"/>
                </a:lnTo>
                <a:lnTo>
                  <a:pt x="18030" y="211214"/>
                </a:lnTo>
                <a:lnTo>
                  <a:pt x="30909" y="213790"/>
                </a:lnTo>
                <a:lnTo>
                  <a:pt x="77273" y="234396"/>
                </a:lnTo>
                <a:lnTo>
                  <a:pt x="144243" y="270457"/>
                </a:lnTo>
                <a:lnTo>
                  <a:pt x="244698" y="311669"/>
                </a:lnTo>
                <a:lnTo>
                  <a:pt x="291062" y="324548"/>
                </a:lnTo>
                <a:lnTo>
                  <a:pt x="345154" y="334851"/>
                </a:lnTo>
                <a:lnTo>
                  <a:pt x="419851" y="334851"/>
                </a:lnTo>
                <a:lnTo>
                  <a:pt x="649095" y="306517"/>
                </a:lnTo>
                <a:lnTo>
                  <a:pt x="1050916" y="24212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4" name="フリーフォーム 153">
            <a:extLst>
              <a:ext uri="{FF2B5EF4-FFF2-40B4-BE49-F238E27FC236}">
                <a16:creationId xmlns:a16="http://schemas.microsoft.com/office/drawing/2014/main" id="{D729A2A5-936E-4E91-AFF2-95028AB97032}"/>
              </a:ext>
            </a:extLst>
          </p:cNvPr>
          <p:cNvSpPr/>
          <p:nvPr/>
        </p:nvSpPr>
        <p:spPr>
          <a:xfrm rot="16200000">
            <a:off x="3691732" y="3813969"/>
            <a:ext cx="4110037" cy="479425"/>
          </a:xfrm>
          <a:custGeom>
            <a:avLst/>
            <a:gdLst>
              <a:gd name="connsiteX0" fmla="*/ 1006180 w 4109701"/>
              <a:gd name="connsiteY0" fmla="*/ 159765 h 479295"/>
              <a:gd name="connsiteX1" fmla="*/ 1318912 w 4109701"/>
              <a:gd name="connsiteY1" fmla="*/ 166563 h 479295"/>
              <a:gd name="connsiteX2" fmla="*/ 1672434 w 4109701"/>
              <a:gd name="connsiteY2" fmla="*/ 169963 h 479295"/>
              <a:gd name="connsiteX3" fmla="*/ 1866192 w 4109701"/>
              <a:gd name="connsiteY3" fmla="*/ 193757 h 479295"/>
              <a:gd name="connsiteX4" fmla="*/ 2134733 w 4109701"/>
              <a:gd name="connsiteY4" fmla="*/ 190358 h 479295"/>
              <a:gd name="connsiteX5" fmla="*/ 2542644 w 4109701"/>
              <a:gd name="connsiteY5" fmla="*/ 190358 h 479295"/>
              <a:gd name="connsiteX6" fmla="*/ 2831581 w 4109701"/>
              <a:gd name="connsiteY6" fmla="*/ 190358 h 479295"/>
              <a:gd name="connsiteX7" fmla="*/ 3358465 w 4109701"/>
              <a:gd name="connsiteY7" fmla="*/ 190358 h 479295"/>
              <a:gd name="connsiteX8" fmla="*/ 3480839 w 4109701"/>
              <a:gd name="connsiteY8" fmla="*/ 169963 h 479295"/>
              <a:gd name="connsiteX9" fmla="*/ 3616809 w 4109701"/>
              <a:gd name="connsiteY9" fmla="*/ 166563 h 479295"/>
              <a:gd name="connsiteX10" fmla="*/ 3715387 w 4109701"/>
              <a:gd name="connsiteY10" fmla="*/ 156365 h 479295"/>
              <a:gd name="connsiteX11" fmla="*/ 3783373 w 4109701"/>
              <a:gd name="connsiteY11" fmla="*/ 139369 h 479295"/>
              <a:gd name="connsiteX12" fmla="*/ 3837761 w 4109701"/>
              <a:gd name="connsiteY12" fmla="*/ 118974 h 479295"/>
              <a:gd name="connsiteX13" fmla="*/ 3881951 w 4109701"/>
              <a:gd name="connsiteY13" fmla="*/ 91780 h 479295"/>
              <a:gd name="connsiteX14" fmla="*/ 3932940 w 4109701"/>
              <a:gd name="connsiteY14" fmla="*/ 64586 h 479295"/>
              <a:gd name="connsiteX15" fmla="*/ 3994126 w 4109701"/>
              <a:gd name="connsiteY15" fmla="*/ 37392 h 479295"/>
              <a:gd name="connsiteX16" fmla="*/ 4045115 w 4109701"/>
              <a:gd name="connsiteY16" fmla="*/ 16996 h 479295"/>
              <a:gd name="connsiteX17" fmla="*/ 4106302 w 4109701"/>
              <a:gd name="connsiteY17" fmla="*/ 0 h 479295"/>
              <a:gd name="connsiteX18" fmla="*/ 4109701 w 4109701"/>
              <a:gd name="connsiteY18" fmla="*/ 33992 h 479295"/>
              <a:gd name="connsiteX19" fmla="*/ 4058712 w 4109701"/>
              <a:gd name="connsiteY19" fmla="*/ 84981 h 479295"/>
              <a:gd name="connsiteX20" fmla="*/ 4004324 w 4109701"/>
              <a:gd name="connsiteY20" fmla="*/ 149567 h 479295"/>
              <a:gd name="connsiteX21" fmla="*/ 3956735 w 4109701"/>
              <a:gd name="connsiteY21" fmla="*/ 214153 h 479295"/>
              <a:gd name="connsiteX22" fmla="*/ 3919343 w 4109701"/>
              <a:gd name="connsiteY22" fmla="*/ 271940 h 479295"/>
              <a:gd name="connsiteX23" fmla="*/ 3881951 w 4109701"/>
              <a:gd name="connsiteY23" fmla="*/ 336526 h 479295"/>
              <a:gd name="connsiteX24" fmla="*/ 3851358 w 4109701"/>
              <a:gd name="connsiteY24" fmla="*/ 397713 h 479295"/>
              <a:gd name="connsiteX25" fmla="*/ 3827563 w 4109701"/>
              <a:gd name="connsiteY25" fmla="*/ 438504 h 479295"/>
              <a:gd name="connsiteX26" fmla="*/ 3807167 w 4109701"/>
              <a:gd name="connsiteY26" fmla="*/ 462299 h 479295"/>
              <a:gd name="connsiteX27" fmla="*/ 3786772 w 4109701"/>
              <a:gd name="connsiteY27" fmla="*/ 475896 h 479295"/>
              <a:gd name="connsiteX28" fmla="*/ 3766376 w 4109701"/>
              <a:gd name="connsiteY28" fmla="*/ 479295 h 479295"/>
              <a:gd name="connsiteX29" fmla="*/ 3725585 w 4109701"/>
              <a:gd name="connsiteY29" fmla="*/ 458899 h 479295"/>
              <a:gd name="connsiteX30" fmla="*/ 3677996 w 4109701"/>
              <a:gd name="connsiteY30" fmla="*/ 438504 h 479295"/>
              <a:gd name="connsiteX31" fmla="*/ 3620208 w 4109701"/>
              <a:gd name="connsiteY31" fmla="*/ 421508 h 479295"/>
              <a:gd name="connsiteX32" fmla="*/ 3535227 w 4109701"/>
              <a:gd name="connsiteY32" fmla="*/ 414709 h 479295"/>
              <a:gd name="connsiteX33" fmla="*/ 3293880 w 4109701"/>
              <a:gd name="connsiteY33" fmla="*/ 414709 h 479295"/>
              <a:gd name="connsiteX34" fmla="*/ 2705808 w 4109701"/>
              <a:gd name="connsiteY34" fmla="*/ 418108 h 479295"/>
              <a:gd name="connsiteX35" fmla="*/ 2311494 w 4109701"/>
              <a:gd name="connsiteY35" fmla="*/ 414709 h 479295"/>
              <a:gd name="connsiteX36" fmla="*/ 1893386 w 4109701"/>
              <a:gd name="connsiteY36" fmla="*/ 414709 h 479295"/>
              <a:gd name="connsiteX37" fmla="*/ 1427688 w 4109701"/>
              <a:gd name="connsiteY37" fmla="*/ 414709 h 479295"/>
              <a:gd name="connsiteX38" fmla="*/ 1043572 w 4109701"/>
              <a:gd name="connsiteY38" fmla="*/ 414709 h 479295"/>
              <a:gd name="connsiteX39" fmla="*/ 601668 w 4109701"/>
              <a:gd name="connsiteY39" fmla="*/ 414709 h 479295"/>
              <a:gd name="connsiteX40" fmla="*/ 496291 w 4109701"/>
              <a:gd name="connsiteY40" fmla="*/ 407910 h 479295"/>
              <a:gd name="connsiteX41" fmla="*/ 370519 w 4109701"/>
              <a:gd name="connsiteY41" fmla="*/ 390914 h 479295"/>
              <a:gd name="connsiteX42" fmla="*/ 241347 w 4109701"/>
              <a:gd name="connsiteY42" fmla="*/ 363720 h 479295"/>
              <a:gd name="connsiteX43" fmla="*/ 163164 w 4109701"/>
              <a:gd name="connsiteY43" fmla="*/ 339925 h 479295"/>
              <a:gd name="connsiteX44" fmla="*/ 37392 w 4109701"/>
              <a:gd name="connsiteY44" fmla="*/ 295735 h 479295"/>
              <a:gd name="connsiteX45" fmla="*/ 13597 w 4109701"/>
              <a:gd name="connsiteY45" fmla="*/ 285537 h 479295"/>
              <a:gd name="connsiteX46" fmla="*/ 3399 w 4109701"/>
              <a:gd name="connsiteY46" fmla="*/ 275339 h 479295"/>
              <a:gd name="connsiteX47" fmla="*/ 0 w 4109701"/>
              <a:gd name="connsiteY47" fmla="*/ 258343 h 479295"/>
              <a:gd name="connsiteX48" fmla="*/ 10198 w 4109701"/>
              <a:gd name="connsiteY48" fmla="*/ 231149 h 479295"/>
              <a:gd name="connsiteX49" fmla="*/ 27194 w 4109701"/>
              <a:gd name="connsiteY49" fmla="*/ 207354 h 479295"/>
              <a:gd name="connsiteX50" fmla="*/ 37392 w 4109701"/>
              <a:gd name="connsiteY50" fmla="*/ 193757 h 479295"/>
              <a:gd name="connsiteX51" fmla="*/ 64586 w 4109701"/>
              <a:gd name="connsiteY51" fmla="*/ 180160 h 479295"/>
              <a:gd name="connsiteX52" fmla="*/ 108776 w 4109701"/>
              <a:gd name="connsiteY52" fmla="*/ 169963 h 479295"/>
              <a:gd name="connsiteX53" fmla="*/ 183560 w 4109701"/>
              <a:gd name="connsiteY53" fmla="*/ 166563 h 479295"/>
              <a:gd name="connsiteX54" fmla="*/ 465698 w 4109701"/>
              <a:gd name="connsiteY54" fmla="*/ 152966 h 479295"/>
              <a:gd name="connsiteX55" fmla="*/ 635661 w 4109701"/>
              <a:gd name="connsiteY55" fmla="*/ 146168 h 479295"/>
              <a:gd name="connsiteX56" fmla="*/ 1006180 w 4109701"/>
              <a:gd name="connsiteY56" fmla="*/ 159765 h 479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4109701" h="479295">
                <a:moveTo>
                  <a:pt x="1006180" y="159765"/>
                </a:moveTo>
                <a:lnTo>
                  <a:pt x="1318912" y="166563"/>
                </a:lnTo>
                <a:lnTo>
                  <a:pt x="1672434" y="169963"/>
                </a:lnTo>
                <a:lnTo>
                  <a:pt x="1866192" y="193757"/>
                </a:lnTo>
                <a:lnTo>
                  <a:pt x="2134733" y="190358"/>
                </a:lnTo>
                <a:lnTo>
                  <a:pt x="2542644" y="190358"/>
                </a:lnTo>
                <a:lnTo>
                  <a:pt x="2831581" y="190358"/>
                </a:lnTo>
                <a:lnTo>
                  <a:pt x="3358465" y="190358"/>
                </a:lnTo>
                <a:lnTo>
                  <a:pt x="3480839" y="169963"/>
                </a:lnTo>
                <a:lnTo>
                  <a:pt x="3616809" y="166563"/>
                </a:lnTo>
                <a:lnTo>
                  <a:pt x="3715387" y="156365"/>
                </a:lnTo>
                <a:lnTo>
                  <a:pt x="3783373" y="139369"/>
                </a:lnTo>
                <a:lnTo>
                  <a:pt x="3837761" y="118974"/>
                </a:lnTo>
                <a:lnTo>
                  <a:pt x="3881951" y="91780"/>
                </a:lnTo>
                <a:lnTo>
                  <a:pt x="3932940" y="64586"/>
                </a:lnTo>
                <a:lnTo>
                  <a:pt x="3994126" y="37392"/>
                </a:lnTo>
                <a:lnTo>
                  <a:pt x="4045115" y="16996"/>
                </a:lnTo>
                <a:lnTo>
                  <a:pt x="4106302" y="0"/>
                </a:lnTo>
                <a:lnTo>
                  <a:pt x="4109701" y="33992"/>
                </a:lnTo>
                <a:lnTo>
                  <a:pt x="4058712" y="84981"/>
                </a:lnTo>
                <a:lnTo>
                  <a:pt x="4004324" y="149567"/>
                </a:lnTo>
                <a:lnTo>
                  <a:pt x="3956735" y="214153"/>
                </a:lnTo>
                <a:lnTo>
                  <a:pt x="3919343" y="271940"/>
                </a:lnTo>
                <a:lnTo>
                  <a:pt x="3881951" y="336526"/>
                </a:lnTo>
                <a:lnTo>
                  <a:pt x="3851358" y="397713"/>
                </a:lnTo>
                <a:lnTo>
                  <a:pt x="3827563" y="438504"/>
                </a:lnTo>
                <a:lnTo>
                  <a:pt x="3807167" y="462299"/>
                </a:lnTo>
                <a:lnTo>
                  <a:pt x="3786772" y="475896"/>
                </a:lnTo>
                <a:lnTo>
                  <a:pt x="3766376" y="479295"/>
                </a:lnTo>
                <a:lnTo>
                  <a:pt x="3725585" y="458899"/>
                </a:lnTo>
                <a:lnTo>
                  <a:pt x="3677996" y="438504"/>
                </a:lnTo>
                <a:lnTo>
                  <a:pt x="3620208" y="421508"/>
                </a:lnTo>
                <a:lnTo>
                  <a:pt x="3535227" y="414709"/>
                </a:lnTo>
                <a:lnTo>
                  <a:pt x="3293880" y="414709"/>
                </a:lnTo>
                <a:lnTo>
                  <a:pt x="2705808" y="418108"/>
                </a:lnTo>
                <a:lnTo>
                  <a:pt x="2311494" y="414709"/>
                </a:lnTo>
                <a:lnTo>
                  <a:pt x="1893386" y="414709"/>
                </a:lnTo>
                <a:lnTo>
                  <a:pt x="1427688" y="414709"/>
                </a:lnTo>
                <a:lnTo>
                  <a:pt x="1043572" y="414709"/>
                </a:lnTo>
                <a:lnTo>
                  <a:pt x="601668" y="414709"/>
                </a:lnTo>
                <a:lnTo>
                  <a:pt x="496291" y="407910"/>
                </a:lnTo>
                <a:lnTo>
                  <a:pt x="370519" y="390914"/>
                </a:lnTo>
                <a:lnTo>
                  <a:pt x="241347" y="363720"/>
                </a:lnTo>
                <a:lnTo>
                  <a:pt x="163164" y="339925"/>
                </a:lnTo>
                <a:lnTo>
                  <a:pt x="37392" y="295735"/>
                </a:lnTo>
                <a:lnTo>
                  <a:pt x="13597" y="285537"/>
                </a:lnTo>
                <a:lnTo>
                  <a:pt x="3399" y="275339"/>
                </a:lnTo>
                <a:lnTo>
                  <a:pt x="0" y="258343"/>
                </a:lnTo>
                <a:lnTo>
                  <a:pt x="10198" y="231149"/>
                </a:lnTo>
                <a:lnTo>
                  <a:pt x="27194" y="207354"/>
                </a:lnTo>
                <a:lnTo>
                  <a:pt x="37392" y="193757"/>
                </a:lnTo>
                <a:lnTo>
                  <a:pt x="64586" y="180160"/>
                </a:lnTo>
                <a:lnTo>
                  <a:pt x="108776" y="169963"/>
                </a:lnTo>
                <a:lnTo>
                  <a:pt x="183560" y="166563"/>
                </a:lnTo>
                <a:lnTo>
                  <a:pt x="465698" y="152966"/>
                </a:lnTo>
                <a:lnTo>
                  <a:pt x="635661" y="146168"/>
                </a:lnTo>
                <a:lnTo>
                  <a:pt x="1006180" y="15976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7254AEF-400F-4550-8AAA-80596F794416}"/>
              </a:ext>
            </a:extLst>
          </p:cNvPr>
          <p:cNvGrpSpPr>
            <a:grpSpLocks/>
          </p:cNvGrpSpPr>
          <p:nvPr/>
        </p:nvGrpSpPr>
        <p:grpSpPr bwMode="auto">
          <a:xfrm>
            <a:off x="2613025" y="1646238"/>
            <a:ext cx="4695825" cy="4464050"/>
            <a:chOff x="2754313" y="1797050"/>
            <a:chExt cx="4695825" cy="4464050"/>
          </a:xfrm>
        </p:grpSpPr>
        <p:sp>
          <p:nvSpPr>
            <p:cNvPr id="11" name="フリーフォーム 152">
              <a:extLst>
                <a:ext uri="{FF2B5EF4-FFF2-40B4-BE49-F238E27FC236}">
                  <a16:creationId xmlns:a16="http://schemas.microsoft.com/office/drawing/2014/main" id="{6A07C03B-7276-4778-9445-658D29414DE8}"/>
                </a:ext>
              </a:extLst>
            </p:cNvPr>
            <p:cNvSpPr/>
            <p:nvPr/>
          </p:nvSpPr>
          <p:spPr>
            <a:xfrm rot="16200000">
              <a:off x="3382169" y="2034381"/>
              <a:ext cx="588963" cy="1787525"/>
            </a:xfrm>
            <a:custGeom>
              <a:avLst/>
              <a:gdLst>
                <a:gd name="connsiteX0" fmla="*/ 157163 w 588169"/>
                <a:gd name="connsiteY0" fmla="*/ 762000 h 1788319"/>
                <a:gd name="connsiteX1" fmla="*/ 180975 w 588169"/>
                <a:gd name="connsiteY1" fmla="*/ 847725 h 1788319"/>
                <a:gd name="connsiteX2" fmla="*/ 204788 w 588169"/>
                <a:gd name="connsiteY2" fmla="*/ 945357 h 1788319"/>
                <a:gd name="connsiteX3" fmla="*/ 271463 w 588169"/>
                <a:gd name="connsiteY3" fmla="*/ 1288257 h 1788319"/>
                <a:gd name="connsiteX4" fmla="*/ 309563 w 588169"/>
                <a:gd name="connsiteY4" fmla="*/ 1464469 h 1788319"/>
                <a:gd name="connsiteX5" fmla="*/ 342900 w 588169"/>
                <a:gd name="connsiteY5" fmla="*/ 1607344 h 1788319"/>
                <a:gd name="connsiteX6" fmla="*/ 364332 w 588169"/>
                <a:gd name="connsiteY6" fmla="*/ 1683544 h 1788319"/>
                <a:gd name="connsiteX7" fmla="*/ 376238 w 588169"/>
                <a:gd name="connsiteY7" fmla="*/ 1716882 h 1788319"/>
                <a:gd name="connsiteX8" fmla="*/ 388144 w 588169"/>
                <a:gd name="connsiteY8" fmla="*/ 1740694 h 1788319"/>
                <a:gd name="connsiteX9" fmla="*/ 400050 w 588169"/>
                <a:gd name="connsiteY9" fmla="*/ 1759744 h 1788319"/>
                <a:gd name="connsiteX10" fmla="*/ 409575 w 588169"/>
                <a:gd name="connsiteY10" fmla="*/ 1771650 h 1788319"/>
                <a:gd name="connsiteX11" fmla="*/ 423863 w 588169"/>
                <a:gd name="connsiteY11" fmla="*/ 1781175 h 1788319"/>
                <a:gd name="connsiteX12" fmla="*/ 435769 w 588169"/>
                <a:gd name="connsiteY12" fmla="*/ 1785938 h 1788319"/>
                <a:gd name="connsiteX13" fmla="*/ 457200 w 588169"/>
                <a:gd name="connsiteY13" fmla="*/ 1788319 h 1788319"/>
                <a:gd name="connsiteX14" fmla="*/ 481013 w 588169"/>
                <a:gd name="connsiteY14" fmla="*/ 1783557 h 1788319"/>
                <a:gd name="connsiteX15" fmla="*/ 497682 w 588169"/>
                <a:gd name="connsiteY15" fmla="*/ 1771650 h 1788319"/>
                <a:gd name="connsiteX16" fmla="*/ 519113 w 588169"/>
                <a:gd name="connsiteY16" fmla="*/ 1752600 h 1788319"/>
                <a:gd name="connsiteX17" fmla="*/ 535782 w 588169"/>
                <a:gd name="connsiteY17" fmla="*/ 1731169 h 1788319"/>
                <a:gd name="connsiteX18" fmla="*/ 552450 w 588169"/>
                <a:gd name="connsiteY18" fmla="*/ 1702594 h 1788319"/>
                <a:gd name="connsiteX19" fmla="*/ 566738 w 588169"/>
                <a:gd name="connsiteY19" fmla="*/ 1666875 h 1788319"/>
                <a:gd name="connsiteX20" fmla="*/ 576263 w 588169"/>
                <a:gd name="connsiteY20" fmla="*/ 1631157 h 1788319"/>
                <a:gd name="connsiteX21" fmla="*/ 585788 w 588169"/>
                <a:gd name="connsiteY21" fmla="*/ 1581150 h 1788319"/>
                <a:gd name="connsiteX22" fmla="*/ 588169 w 588169"/>
                <a:gd name="connsiteY22" fmla="*/ 1538288 h 1788319"/>
                <a:gd name="connsiteX23" fmla="*/ 585788 w 588169"/>
                <a:gd name="connsiteY23" fmla="*/ 1509713 h 1788319"/>
                <a:gd name="connsiteX24" fmla="*/ 573882 w 588169"/>
                <a:gd name="connsiteY24" fmla="*/ 1490663 h 1788319"/>
                <a:gd name="connsiteX25" fmla="*/ 547688 w 588169"/>
                <a:gd name="connsiteY25" fmla="*/ 1457325 h 1788319"/>
                <a:gd name="connsiteX26" fmla="*/ 521494 w 588169"/>
                <a:gd name="connsiteY26" fmla="*/ 1419225 h 1788319"/>
                <a:gd name="connsiteX27" fmla="*/ 492919 w 588169"/>
                <a:gd name="connsiteY27" fmla="*/ 1371600 h 1788319"/>
                <a:gd name="connsiteX28" fmla="*/ 471488 w 588169"/>
                <a:gd name="connsiteY28" fmla="*/ 1304925 h 1788319"/>
                <a:gd name="connsiteX29" fmla="*/ 450057 w 588169"/>
                <a:gd name="connsiteY29" fmla="*/ 1209675 h 1788319"/>
                <a:gd name="connsiteX30" fmla="*/ 435769 w 588169"/>
                <a:gd name="connsiteY30" fmla="*/ 1121569 h 1788319"/>
                <a:gd name="connsiteX31" fmla="*/ 383382 w 588169"/>
                <a:gd name="connsiteY31" fmla="*/ 954882 h 1788319"/>
                <a:gd name="connsiteX32" fmla="*/ 338138 w 588169"/>
                <a:gd name="connsiteY32" fmla="*/ 771525 h 1788319"/>
                <a:gd name="connsiteX33" fmla="*/ 307182 w 588169"/>
                <a:gd name="connsiteY33" fmla="*/ 642938 h 1788319"/>
                <a:gd name="connsiteX34" fmla="*/ 288132 w 588169"/>
                <a:gd name="connsiteY34" fmla="*/ 547688 h 1788319"/>
                <a:gd name="connsiteX35" fmla="*/ 264319 w 588169"/>
                <a:gd name="connsiteY35" fmla="*/ 402432 h 1788319"/>
                <a:gd name="connsiteX36" fmla="*/ 254794 w 588169"/>
                <a:gd name="connsiteY36" fmla="*/ 359569 h 1788319"/>
                <a:gd name="connsiteX37" fmla="*/ 252413 w 588169"/>
                <a:gd name="connsiteY37" fmla="*/ 326232 h 1788319"/>
                <a:gd name="connsiteX38" fmla="*/ 252413 w 588169"/>
                <a:gd name="connsiteY38" fmla="*/ 288132 h 1788319"/>
                <a:gd name="connsiteX39" fmla="*/ 257175 w 588169"/>
                <a:gd name="connsiteY39" fmla="*/ 245269 h 1788319"/>
                <a:gd name="connsiteX40" fmla="*/ 269082 w 588169"/>
                <a:gd name="connsiteY40" fmla="*/ 197644 h 1788319"/>
                <a:gd name="connsiteX41" fmla="*/ 283369 w 588169"/>
                <a:gd name="connsiteY41" fmla="*/ 152400 h 1788319"/>
                <a:gd name="connsiteX42" fmla="*/ 321469 w 588169"/>
                <a:gd name="connsiteY42" fmla="*/ 78582 h 1788319"/>
                <a:gd name="connsiteX43" fmla="*/ 340519 w 588169"/>
                <a:gd name="connsiteY43" fmla="*/ 40482 h 1788319"/>
                <a:gd name="connsiteX44" fmla="*/ 342900 w 588169"/>
                <a:gd name="connsiteY44" fmla="*/ 26194 h 1788319"/>
                <a:gd name="connsiteX45" fmla="*/ 342900 w 588169"/>
                <a:gd name="connsiteY45" fmla="*/ 14288 h 1788319"/>
                <a:gd name="connsiteX46" fmla="*/ 340519 w 588169"/>
                <a:gd name="connsiteY46" fmla="*/ 4763 h 1788319"/>
                <a:gd name="connsiteX47" fmla="*/ 338138 w 588169"/>
                <a:gd name="connsiteY47" fmla="*/ 0 h 1788319"/>
                <a:gd name="connsiteX48" fmla="*/ 330994 w 588169"/>
                <a:gd name="connsiteY48" fmla="*/ 0 h 1788319"/>
                <a:gd name="connsiteX49" fmla="*/ 314325 w 588169"/>
                <a:gd name="connsiteY49" fmla="*/ 2382 h 1788319"/>
                <a:gd name="connsiteX50" fmla="*/ 271463 w 588169"/>
                <a:gd name="connsiteY50" fmla="*/ 23813 h 1788319"/>
                <a:gd name="connsiteX51" fmla="*/ 219075 w 588169"/>
                <a:gd name="connsiteY51" fmla="*/ 64294 h 1788319"/>
                <a:gd name="connsiteX52" fmla="*/ 159544 w 588169"/>
                <a:gd name="connsiteY52" fmla="*/ 114300 h 1788319"/>
                <a:gd name="connsiteX53" fmla="*/ 102394 w 588169"/>
                <a:gd name="connsiteY53" fmla="*/ 171450 h 1788319"/>
                <a:gd name="connsiteX54" fmla="*/ 42863 w 588169"/>
                <a:gd name="connsiteY54" fmla="*/ 233363 h 1788319"/>
                <a:gd name="connsiteX55" fmla="*/ 21432 w 588169"/>
                <a:gd name="connsiteY55" fmla="*/ 264319 h 1788319"/>
                <a:gd name="connsiteX56" fmla="*/ 7144 w 588169"/>
                <a:gd name="connsiteY56" fmla="*/ 295275 h 1788319"/>
                <a:gd name="connsiteX57" fmla="*/ 0 w 588169"/>
                <a:gd name="connsiteY57" fmla="*/ 326232 h 1788319"/>
                <a:gd name="connsiteX58" fmla="*/ 0 w 588169"/>
                <a:gd name="connsiteY58" fmla="*/ 345282 h 1788319"/>
                <a:gd name="connsiteX59" fmla="*/ 9525 w 588169"/>
                <a:gd name="connsiteY59" fmla="*/ 376238 h 1788319"/>
                <a:gd name="connsiteX60" fmla="*/ 40482 w 588169"/>
                <a:gd name="connsiteY60" fmla="*/ 435769 h 1788319"/>
                <a:gd name="connsiteX61" fmla="*/ 88107 w 588169"/>
                <a:gd name="connsiteY61" fmla="*/ 545307 h 1788319"/>
                <a:gd name="connsiteX62" fmla="*/ 133350 w 588169"/>
                <a:gd name="connsiteY62" fmla="*/ 676275 h 1788319"/>
                <a:gd name="connsiteX63" fmla="*/ 157163 w 588169"/>
                <a:gd name="connsiteY63" fmla="*/ 762000 h 178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88169" h="1788319">
                  <a:moveTo>
                    <a:pt x="157163" y="762000"/>
                  </a:moveTo>
                  <a:lnTo>
                    <a:pt x="180975" y="847725"/>
                  </a:lnTo>
                  <a:lnTo>
                    <a:pt x="204788" y="945357"/>
                  </a:lnTo>
                  <a:lnTo>
                    <a:pt x="271463" y="1288257"/>
                  </a:lnTo>
                  <a:lnTo>
                    <a:pt x="309563" y="1464469"/>
                  </a:lnTo>
                  <a:lnTo>
                    <a:pt x="342900" y="1607344"/>
                  </a:lnTo>
                  <a:lnTo>
                    <a:pt x="364332" y="1683544"/>
                  </a:lnTo>
                  <a:lnTo>
                    <a:pt x="376238" y="1716882"/>
                  </a:lnTo>
                  <a:lnTo>
                    <a:pt x="388144" y="1740694"/>
                  </a:lnTo>
                  <a:lnTo>
                    <a:pt x="400050" y="1759744"/>
                  </a:lnTo>
                  <a:lnTo>
                    <a:pt x="409575" y="1771650"/>
                  </a:lnTo>
                  <a:lnTo>
                    <a:pt x="423863" y="1781175"/>
                  </a:lnTo>
                  <a:lnTo>
                    <a:pt x="435769" y="1785938"/>
                  </a:lnTo>
                  <a:lnTo>
                    <a:pt x="457200" y="1788319"/>
                  </a:lnTo>
                  <a:lnTo>
                    <a:pt x="481013" y="1783557"/>
                  </a:lnTo>
                  <a:lnTo>
                    <a:pt x="497682" y="1771650"/>
                  </a:lnTo>
                  <a:lnTo>
                    <a:pt x="519113" y="1752600"/>
                  </a:lnTo>
                  <a:lnTo>
                    <a:pt x="535782" y="1731169"/>
                  </a:lnTo>
                  <a:lnTo>
                    <a:pt x="552450" y="1702594"/>
                  </a:lnTo>
                  <a:lnTo>
                    <a:pt x="566738" y="1666875"/>
                  </a:lnTo>
                  <a:lnTo>
                    <a:pt x="576263" y="1631157"/>
                  </a:lnTo>
                  <a:lnTo>
                    <a:pt x="585788" y="1581150"/>
                  </a:lnTo>
                  <a:lnTo>
                    <a:pt x="588169" y="1538288"/>
                  </a:lnTo>
                  <a:lnTo>
                    <a:pt x="585788" y="1509713"/>
                  </a:lnTo>
                  <a:lnTo>
                    <a:pt x="573882" y="1490663"/>
                  </a:lnTo>
                  <a:lnTo>
                    <a:pt x="547688" y="1457325"/>
                  </a:lnTo>
                  <a:lnTo>
                    <a:pt x="521494" y="1419225"/>
                  </a:lnTo>
                  <a:lnTo>
                    <a:pt x="492919" y="1371600"/>
                  </a:lnTo>
                  <a:lnTo>
                    <a:pt x="471488" y="1304925"/>
                  </a:lnTo>
                  <a:lnTo>
                    <a:pt x="450057" y="1209675"/>
                  </a:lnTo>
                  <a:lnTo>
                    <a:pt x="435769" y="1121569"/>
                  </a:lnTo>
                  <a:lnTo>
                    <a:pt x="383382" y="954882"/>
                  </a:lnTo>
                  <a:lnTo>
                    <a:pt x="338138" y="771525"/>
                  </a:lnTo>
                  <a:lnTo>
                    <a:pt x="307182" y="642938"/>
                  </a:lnTo>
                  <a:lnTo>
                    <a:pt x="288132" y="547688"/>
                  </a:lnTo>
                  <a:lnTo>
                    <a:pt x="264319" y="402432"/>
                  </a:lnTo>
                  <a:lnTo>
                    <a:pt x="254794" y="359569"/>
                  </a:lnTo>
                  <a:lnTo>
                    <a:pt x="252413" y="326232"/>
                  </a:lnTo>
                  <a:lnTo>
                    <a:pt x="252413" y="288132"/>
                  </a:lnTo>
                  <a:lnTo>
                    <a:pt x="257175" y="245269"/>
                  </a:lnTo>
                  <a:lnTo>
                    <a:pt x="269082" y="197644"/>
                  </a:lnTo>
                  <a:lnTo>
                    <a:pt x="283369" y="152400"/>
                  </a:lnTo>
                  <a:lnTo>
                    <a:pt x="321469" y="78582"/>
                  </a:lnTo>
                  <a:lnTo>
                    <a:pt x="340519" y="40482"/>
                  </a:lnTo>
                  <a:lnTo>
                    <a:pt x="342900" y="26194"/>
                  </a:lnTo>
                  <a:lnTo>
                    <a:pt x="342900" y="14288"/>
                  </a:lnTo>
                  <a:lnTo>
                    <a:pt x="340519" y="4763"/>
                  </a:lnTo>
                  <a:lnTo>
                    <a:pt x="338138" y="0"/>
                  </a:lnTo>
                  <a:lnTo>
                    <a:pt x="330994" y="0"/>
                  </a:lnTo>
                  <a:lnTo>
                    <a:pt x="314325" y="2382"/>
                  </a:lnTo>
                  <a:lnTo>
                    <a:pt x="271463" y="23813"/>
                  </a:lnTo>
                  <a:lnTo>
                    <a:pt x="219075" y="64294"/>
                  </a:lnTo>
                  <a:lnTo>
                    <a:pt x="159544" y="114300"/>
                  </a:lnTo>
                  <a:lnTo>
                    <a:pt x="102394" y="171450"/>
                  </a:lnTo>
                  <a:lnTo>
                    <a:pt x="42863" y="233363"/>
                  </a:lnTo>
                  <a:lnTo>
                    <a:pt x="21432" y="264319"/>
                  </a:lnTo>
                  <a:lnTo>
                    <a:pt x="7144" y="295275"/>
                  </a:lnTo>
                  <a:lnTo>
                    <a:pt x="0" y="326232"/>
                  </a:lnTo>
                  <a:lnTo>
                    <a:pt x="0" y="345282"/>
                  </a:lnTo>
                  <a:lnTo>
                    <a:pt x="9525" y="376238"/>
                  </a:lnTo>
                  <a:lnTo>
                    <a:pt x="40482" y="435769"/>
                  </a:lnTo>
                  <a:lnTo>
                    <a:pt x="88107" y="545307"/>
                  </a:lnTo>
                  <a:lnTo>
                    <a:pt x="133350" y="676275"/>
                  </a:lnTo>
                  <a:lnTo>
                    <a:pt x="157163" y="7620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49">
              <a:extLst>
                <a:ext uri="{FF2B5EF4-FFF2-40B4-BE49-F238E27FC236}">
                  <a16:creationId xmlns:a16="http://schemas.microsoft.com/office/drawing/2014/main" id="{B4EF4D32-164D-45C0-90A9-28D33FDB7D58}"/>
                </a:ext>
              </a:extLst>
            </p:cNvPr>
            <p:cNvSpPr/>
            <p:nvPr/>
          </p:nvSpPr>
          <p:spPr>
            <a:xfrm rot="16200000">
              <a:off x="1661319" y="3632994"/>
              <a:ext cx="4264025" cy="592138"/>
            </a:xfrm>
            <a:custGeom>
              <a:avLst/>
              <a:gdLst>
                <a:gd name="connsiteX0" fmla="*/ 1229591 w 4263736"/>
                <a:gd name="connsiteY0" fmla="*/ 138545 h 592282"/>
                <a:gd name="connsiteX1" fmla="*/ 1676400 w 4263736"/>
                <a:gd name="connsiteY1" fmla="*/ 148936 h 592282"/>
                <a:gd name="connsiteX2" fmla="*/ 1863436 w 4263736"/>
                <a:gd name="connsiteY2" fmla="*/ 152400 h 592282"/>
                <a:gd name="connsiteX3" fmla="*/ 2047009 w 4263736"/>
                <a:gd name="connsiteY3" fmla="*/ 173182 h 592282"/>
                <a:gd name="connsiteX4" fmla="*/ 2317173 w 4263736"/>
                <a:gd name="connsiteY4" fmla="*/ 173182 h 592282"/>
                <a:gd name="connsiteX5" fmla="*/ 2594263 w 4263736"/>
                <a:gd name="connsiteY5" fmla="*/ 180109 h 592282"/>
                <a:gd name="connsiteX6" fmla="*/ 2989118 w 4263736"/>
                <a:gd name="connsiteY6" fmla="*/ 193963 h 592282"/>
                <a:gd name="connsiteX7" fmla="*/ 3224645 w 4263736"/>
                <a:gd name="connsiteY7" fmla="*/ 221672 h 592282"/>
                <a:gd name="connsiteX8" fmla="*/ 3460173 w 4263736"/>
                <a:gd name="connsiteY8" fmla="*/ 232063 h 592282"/>
                <a:gd name="connsiteX9" fmla="*/ 3643745 w 4263736"/>
                <a:gd name="connsiteY9" fmla="*/ 242454 h 592282"/>
                <a:gd name="connsiteX10" fmla="*/ 3896591 w 4263736"/>
                <a:gd name="connsiteY10" fmla="*/ 259772 h 592282"/>
                <a:gd name="connsiteX11" fmla="*/ 3938154 w 4263736"/>
                <a:gd name="connsiteY11" fmla="*/ 259772 h 592282"/>
                <a:gd name="connsiteX12" fmla="*/ 3958936 w 4263736"/>
                <a:gd name="connsiteY12" fmla="*/ 252845 h 592282"/>
                <a:gd name="connsiteX13" fmla="*/ 3990109 w 4263736"/>
                <a:gd name="connsiteY13" fmla="*/ 238991 h 592282"/>
                <a:gd name="connsiteX14" fmla="*/ 4059382 w 4263736"/>
                <a:gd name="connsiteY14" fmla="*/ 173182 h 592282"/>
                <a:gd name="connsiteX15" fmla="*/ 4135582 w 4263736"/>
                <a:gd name="connsiteY15" fmla="*/ 76200 h 592282"/>
                <a:gd name="connsiteX16" fmla="*/ 4170218 w 4263736"/>
                <a:gd name="connsiteY16" fmla="*/ 34636 h 592282"/>
                <a:gd name="connsiteX17" fmla="*/ 4197927 w 4263736"/>
                <a:gd name="connsiteY17" fmla="*/ 10391 h 592282"/>
                <a:gd name="connsiteX18" fmla="*/ 4208318 w 4263736"/>
                <a:gd name="connsiteY18" fmla="*/ 3463 h 592282"/>
                <a:gd name="connsiteX19" fmla="*/ 4225636 w 4263736"/>
                <a:gd name="connsiteY19" fmla="*/ 0 h 592282"/>
                <a:gd name="connsiteX20" fmla="*/ 4239491 w 4263736"/>
                <a:gd name="connsiteY20" fmla="*/ 3463 h 592282"/>
                <a:gd name="connsiteX21" fmla="*/ 4246418 w 4263736"/>
                <a:gd name="connsiteY21" fmla="*/ 10391 h 592282"/>
                <a:gd name="connsiteX22" fmla="*/ 4256809 w 4263736"/>
                <a:gd name="connsiteY22" fmla="*/ 24245 h 592282"/>
                <a:gd name="connsiteX23" fmla="*/ 4263736 w 4263736"/>
                <a:gd name="connsiteY23" fmla="*/ 58882 h 592282"/>
                <a:gd name="connsiteX24" fmla="*/ 4263736 w 4263736"/>
                <a:gd name="connsiteY24" fmla="*/ 103909 h 592282"/>
                <a:gd name="connsiteX25" fmla="*/ 4260273 w 4263736"/>
                <a:gd name="connsiteY25" fmla="*/ 148936 h 592282"/>
                <a:gd name="connsiteX26" fmla="*/ 4242954 w 4263736"/>
                <a:gd name="connsiteY26" fmla="*/ 221672 h 592282"/>
                <a:gd name="connsiteX27" fmla="*/ 4215245 w 4263736"/>
                <a:gd name="connsiteY27" fmla="*/ 301336 h 592282"/>
                <a:gd name="connsiteX28" fmla="*/ 4163291 w 4263736"/>
                <a:gd name="connsiteY28" fmla="*/ 415636 h 592282"/>
                <a:gd name="connsiteX29" fmla="*/ 4145973 w 4263736"/>
                <a:gd name="connsiteY29" fmla="*/ 446809 h 592282"/>
                <a:gd name="connsiteX30" fmla="*/ 4107873 w 4263736"/>
                <a:gd name="connsiteY30" fmla="*/ 498763 h 592282"/>
                <a:gd name="connsiteX31" fmla="*/ 4076700 w 4263736"/>
                <a:gd name="connsiteY31" fmla="*/ 533400 h 592282"/>
                <a:gd name="connsiteX32" fmla="*/ 4038600 w 4263736"/>
                <a:gd name="connsiteY32" fmla="*/ 568036 h 592282"/>
                <a:gd name="connsiteX33" fmla="*/ 4007427 w 4263736"/>
                <a:gd name="connsiteY33" fmla="*/ 588818 h 592282"/>
                <a:gd name="connsiteX34" fmla="*/ 3979718 w 4263736"/>
                <a:gd name="connsiteY34" fmla="*/ 592282 h 592282"/>
                <a:gd name="connsiteX35" fmla="*/ 3955473 w 4263736"/>
                <a:gd name="connsiteY35" fmla="*/ 592282 h 592282"/>
                <a:gd name="connsiteX36" fmla="*/ 3931227 w 4263736"/>
                <a:gd name="connsiteY36" fmla="*/ 574963 h 592282"/>
                <a:gd name="connsiteX37" fmla="*/ 3906982 w 4263736"/>
                <a:gd name="connsiteY37" fmla="*/ 554182 h 592282"/>
                <a:gd name="connsiteX38" fmla="*/ 3855027 w 4263736"/>
                <a:gd name="connsiteY38" fmla="*/ 519545 h 592282"/>
                <a:gd name="connsiteX39" fmla="*/ 3806536 w 4263736"/>
                <a:gd name="connsiteY39" fmla="*/ 491836 h 592282"/>
                <a:gd name="connsiteX40" fmla="*/ 3778827 w 4263736"/>
                <a:gd name="connsiteY40" fmla="*/ 481445 h 592282"/>
                <a:gd name="connsiteX41" fmla="*/ 3647209 w 4263736"/>
                <a:gd name="connsiteY41" fmla="*/ 464127 h 592282"/>
                <a:gd name="connsiteX42" fmla="*/ 3387436 w 4263736"/>
                <a:gd name="connsiteY42" fmla="*/ 443345 h 592282"/>
                <a:gd name="connsiteX43" fmla="*/ 3266209 w 4263736"/>
                <a:gd name="connsiteY43" fmla="*/ 439882 h 592282"/>
                <a:gd name="connsiteX44" fmla="*/ 3013363 w 4263736"/>
                <a:gd name="connsiteY44" fmla="*/ 415636 h 592282"/>
                <a:gd name="connsiteX45" fmla="*/ 2680854 w 4263736"/>
                <a:gd name="connsiteY45" fmla="*/ 401782 h 592282"/>
                <a:gd name="connsiteX46" fmla="*/ 2178627 w 4263736"/>
                <a:gd name="connsiteY46" fmla="*/ 374072 h 592282"/>
                <a:gd name="connsiteX47" fmla="*/ 1922318 w 4263736"/>
                <a:gd name="connsiteY47" fmla="*/ 374072 h 592282"/>
                <a:gd name="connsiteX48" fmla="*/ 1607127 w 4263736"/>
                <a:gd name="connsiteY48" fmla="*/ 367145 h 592282"/>
                <a:gd name="connsiteX49" fmla="*/ 1347354 w 4263736"/>
                <a:gd name="connsiteY49" fmla="*/ 363682 h 592282"/>
                <a:gd name="connsiteX50" fmla="*/ 1039091 w 4263736"/>
                <a:gd name="connsiteY50" fmla="*/ 363682 h 592282"/>
                <a:gd name="connsiteX51" fmla="*/ 675409 w 4263736"/>
                <a:gd name="connsiteY51" fmla="*/ 363682 h 592282"/>
                <a:gd name="connsiteX52" fmla="*/ 363682 w 4263736"/>
                <a:gd name="connsiteY52" fmla="*/ 370609 h 592282"/>
                <a:gd name="connsiteX53" fmla="*/ 287482 w 4263736"/>
                <a:gd name="connsiteY53" fmla="*/ 374072 h 592282"/>
                <a:gd name="connsiteX54" fmla="*/ 238991 w 4263736"/>
                <a:gd name="connsiteY54" fmla="*/ 353291 h 592282"/>
                <a:gd name="connsiteX55" fmla="*/ 162791 w 4263736"/>
                <a:gd name="connsiteY55" fmla="*/ 318654 h 592282"/>
                <a:gd name="connsiteX56" fmla="*/ 110836 w 4263736"/>
                <a:gd name="connsiteY56" fmla="*/ 294409 h 592282"/>
                <a:gd name="connsiteX57" fmla="*/ 72736 w 4263736"/>
                <a:gd name="connsiteY57" fmla="*/ 277091 h 592282"/>
                <a:gd name="connsiteX58" fmla="*/ 38100 w 4263736"/>
                <a:gd name="connsiteY58" fmla="*/ 256309 h 592282"/>
                <a:gd name="connsiteX59" fmla="*/ 17318 w 4263736"/>
                <a:gd name="connsiteY59" fmla="*/ 238991 h 592282"/>
                <a:gd name="connsiteX60" fmla="*/ 6927 w 4263736"/>
                <a:gd name="connsiteY60" fmla="*/ 221672 h 592282"/>
                <a:gd name="connsiteX61" fmla="*/ 0 w 4263736"/>
                <a:gd name="connsiteY61" fmla="*/ 204354 h 592282"/>
                <a:gd name="connsiteX62" fmla="*/ 0 w 4263736"/>
                <a:gd name="connsiteY62" fmla="*/ 176645 h 592282"/>
                <a:gd name="connsiteX63" fmla="*/ 10391 w 4263736"/>
                <a:gd name="connsiteY63" fmla="*/ 145472 h 592282"/>
                <a:gd name="connsiteX64" fmla="*/ 24245 w 4263736"/>
                <a:gd name="connsiteY64" fmla="*/ 124691 h 592282"/>
                <a:gd name="connsiteX65" fmla="*/ 574963 w 4263736"/>
                <a:gd name="connsiteY65" fmla="*/ 124691 h 592282"/>
                <a:gd name="connsiteX66" fmla="*/ 796636 w 4263736"/>
                <a:gd name="connsiteY66" fmla="*/ 131618 h 592282"/>
                <a:gd name="connsiteX67" fmla="*/ 1229591 w 4263736"/>
                <a:gd name="connsiteY67" fmla="*/ 138545 h 592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263736" h="592282">
                  <a:moveTo>
                    <a:pt x="1229591" y="138545"/>
                  </a:moveTo>
                  <a:lnTo>
                    <a:pt x="1676400" y="148936"/>
                  </a:lnTo>
                  <a:lnTo>
                    <a:pt x="1863436" y="152400"/>
                  </a:lnTo>
                  <a:lnTo>
                    <a:pt x="2047009" y="173182"/>
                  </a:lnTo>
                  <a:lnTo>
                    <a:pt x="2317173" y="173182"/>
                  </a:lnTo>
                  <a:lnTo>
                    <a:pt x="2594263" y="180109"/>
                  </a:lnTo>
                  <a:lnTo>
                    <a:pt x="2989118" y="193963"/>
                  </a:lnTo>
                  <a:lnTo>
                    <a:pt x="3224645" y="221672"/>
                  </a:lnTo>
                  <a:lnTo>
                    <a:pt x="3460173" y="232063"/>
                  </a:lnTo>
                  <a:lnTo>
                    <a:pt x="3643745" y="242454"/>
                  </a:lnTo>
                  <a:lnTo>
                    <a:pt x="3896591" y="259772"/>
                  </a:lnTo>
                  <a:lnTo>
                    <a:pt x="3938154" y="259772"/>
                  </a:lnTo>
                  <a:lnTo>
                    <a:pt x="3958936" y="252845"/>
                  </a:lnTo>
                  <a:lnTo>
                    <a:pt x="3990109" y="238991"/>
                  </a:lnTo>
                  <a:lnTo>
                    <a:pt x="4059382" y="173182"/>
                  </a:lnTo>
                  <a:lnTo>
                    <a:pt x="4135582" y="76200"/>
                  </a:lnTo>
                  <a:lnTo>
                    <a:pt x="4170218" y="34636"/>
                  </a:lnTo>
                  <a:lnTo>
                    <a:pt x="4197927" y="10391"/>
                  </a:lnTo>
                  <a:lnTo>
                    <a:pt x="4208318" y="3463"/>
                  </a:lnTo>
                  <a:lnTo>
                    <a:pt x="4225636" y="0"/>
                  </a:lnTo>
                  <a:lnTo>
                    <a:pt x="4239491" y="3463"/>
                  </a:lnTo>
                  <a:lnTo>
                    <a:pt x="4246418" y="10391"/>
                  </a:lnTo>
                  <a:lnTo>
                    <a:pt x="4256809" y="24245"/>
                  </a:lnTo>
                  <a:lnTo>
                    <a:pt x="4263736" y="58882"/>
                  </a:lnTo>
                  <a:lnTo>
                    <a:pt x="4263736" y="103909"/>
                  </a:lnTo>
                  <a:lnTo>
                    <a:pt x="4260273" y="148936"/>
                  </a:lnTo>
                  <a:lnTo>
                    <a:pt x="4242954" y="221672"/>
                  </a:lnTo>
                  <a:lnTo>
                    <a:pt x="4215245" y="301336"/>
                  </a:lnTo>
                  <a:lnTo>
                    <a:pt x="4163291" y="415636"/>
                  </a:lnTo>
                  <a:lnTo>
                    <a:pt x="4145973" y="446809"/>
                  </a:lnTo>
                  <a:lnTo>
                    <a:pt x="4107873" y="498763"/>
                  </a:lnTo>
                  <a:lnTo>
                    <a:pt x="4076700" y="533400"/>
                  </a:lnTo>
                  <a:lnTo>
                    <a:pt x="4038600" y="568036"/>
                  </a:lnTo>
                  <a:lnTo>
                    <a:pt x="4007427" y="588818"/>
                  </a:lnTo>
                  <a:lnTo>
                    <a:pt x="3979718" y="592282"/>
                  </a:lnTo>
                  <a:lnTo>
                    <a:pt x="3955473" y="592282"/>
                  </a:lnTo>
                  <a:lnTo>
                    <a:pt x="3931227" y="574963"/>
                  </a:lnTo>
                  <a:lnTo>
                    <a:pt x="3906982" y="554182"/>
                  </a:lnTo>
                  <a:lnTo>
                    <a:pt x="3855027" y="519545"/>
                  </a:lnTo>
                  <a:lnTo>
                    <a:pt x="3806536" y="491836"/>
                  </a:lnTo>
                  <a:lnTo>
                    <a:pt x="3778827" y="481445"/>
                  </a:lnTo>
                  <a:lnTo>
                    <a:pt x="3647209" y="464127"/>
                  </a:lnTo>
                  <a:lnTo>
                    <a:pt x="3387436" y="443345"/>
                  </a:lnTo>
                  <a:lnTo>
                    <a:pt x="3266209" y="439882"/>
                  </a:lnTo>
                  <a:lnTo>
                    <a:pt x="3013363" y="415636"/>
                  </a:lnTo>
                  <a:lnTo>
                    <a:pt x="2680854" y="401782"/>
                  </a:lnTo>
                  <a:lnTo>
                    <a:pt x="2178627" y="374072"/>
                  </a:lnTo>
                  <a:lnTo>
                    <a:pt x="1922318" y="374072"/>
                  </a:lnTo>
                  <a:lnTo>
                    <a:pt x="1607127" y="367145"/>
                  </a:lnTo>
                  <a:lnTo>
                    <a:pt x="1347354" y="363682"/>
                  </a:lnTo>
                  <a:lnTo>
                    <a:pt x="1039091" y="363682"/>
                  </a:lnTo>
                  <a:lnTo>
                    <a:pt x="675409" y="363682"/>
                  </a:lnTo>
                  <a:lnTo>
                    <a:pt x="363682" y="370609"/>
                  </a:lnTo>
                  <a:lnTo>
                    <a:pt x="287482" y="374072"/>
                  </a:lnTo>
                  <a:lnTo>
                    <a:pt x="238991" y="353291"/>
                  </a:lnTo>
                  <a:lnTo>
                    <a:pt x="162791" y="318654"/>
                  </a:lnTo>
                  <a:lnTo>
                    <a:pt x="110836" y="294409"/>
                  </a:lnTo>
                  <a:lnTo>
                    <a:pt x="72736" y="277091"/>
                  </a:lnTo>
                  <a:lnTo>
                    <a:pt x="38100" y="256309"/>
                  </a:lnTo>
                  <a:lnTo>
                    <a:pt x="17318" y="238991"/>
                  </a:lnTo>
                  <a:lnTo>
                    <a:pt x="6927" y="221672"/>
                  </a:lnTo>
                  <a:lnTo>
                    <a:pt x="0" y="204354"/>
                  </a:lnTo>
                  <a:lnTo>
                    <a:pt x="0" y="176645"/>
                  </a:lnTo>
                  <a:lnTo>
                    <a:pt x="10391" y="145472"/>
                  </a:lnTo>
                  <a:lnTo>
                    <a:pt x="24245" y="124691"/>
                  </a:lnTo>
                  <a:lnTo>
                    <a:pt x="574963" y="124691"/>
                  </a:lnTo>
                  <a:lnTo>
                    <a:pt x="796636" y="131618"/>
                  </a:lnTo>
                  <a:lnTo>
                    <a:pt x="1229591" y="13854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50">
              <a:extLst>
                <a:ext uri="{FF2B5EF4-FFF2-40B4-BE49-F238E27FC236}">
                  <a16:creationId xmlns:a16="http://schemas.microsoft.com/office/drawing/2014/main" id="{EC976557-3631-42EF-BBD4-2A272DE1B50B}"/>
                </a:ext>
              </a:extLst>
            </p:cNvPr>
            <p:cNvSpPr/>
            <p:nvPr/>
          </p:nvSpPr>
          <p:spPr>
            <a:xfrm rot="16200000">
              <a:off x="2980532" y="5341143"/>
              <a:ext cx="744538" cy="688975"/>
            </a:xfrm>
            <a:custGeom>
              <a:avLst/>
              <a:gdLst>
                <a:gd name="connsiteX0" fmla="*/ 678656 w 745331"/>
                <a:gd name="connsiteY0" fmla="*/ 190500 h 688181"/>
                <a:gd name="connsiteX1" fmla="*/ 621506 w 745331"/>
                <a:gd name="connsiteY1" fmla="*/ 323850 h 688181"/>
                <a:gd name="connsiteX2" fmla="*/ 559593 w 745331"/>
                <a:gd name="connsiteY2" fmla="*/ 469106 h 688181"/>
                <a:gd name="connsiteX3" fmla="*/ 545306 w 745331"/>
                <a:gd name="connsiteY3" fmla="*/ 500063 h 688181"/>
                <a:gd name="connsiteX4" fmla="*/ 535781 w 745331"/>
                <a:gd name="connsiteY4" fmla="*/ 523875 h 688181"/>
                <a:gd name="connsiteX5" fmla="*/ 531018 w 745331"/>
                <a:gd name="connsiteY5" fmla="*/ 550069 h 688181"/>
                <a:gd name="connsiteX6" fmla="*/ 535781 w 745331"/>
                <a:gd name="connsiteY6" fmla="*/ 576263 h 688181"/>
                <a:gd name="connsiteX7" fmla="*/ 550068 w 745331"/>
                <a:gd name="connsiteY7" fmla="*/ 597694 h 688181"/>
                <a:gd name="connsiteX8" fmla="*/ 569118 w 745331"/>
                <a:gd name="connsiteY8" fmla="*/ 607219 h 688181"/>
                <a:gd name="connsiteX9" fmla="*/ 597693 w 745331"/>
                <a:gd name="connsiteY9" fmla="*/ 614363 h 688181"/>
                <a:gd name="connsiteX10" fmla="*/ 711993 w 745331"/>
                <a:gd name="connsiteY10" fmla="*/ 621506 h 688181"/>
                <a:gd name="connsiteX11" fmla="*/ 0 w 745331"/>
                <a:gd name="connsiteY11" fmla="*/ 688181 h 688181"/>
                <a:gd name="connsiteX12" fmla="*/ 0 w 745331"/>
                <a:gd name="connsiteY12" fmla="*/ 664369 h 688181"/>
                <a:gd name="connsiteX13" fmla="*/ 9525 w 745331"/>
                <a:gd name="connsiteY13" fmla="*/ 633413 h 688181"/>
                <a:gd name="connsiteX14" fmla="*/ 30956 w 745331"/>
                <a:gd name="connsiteY14" fmla="*/ 604838 h 688181"/>
                <a:gd name="connsiteX15" fmla="*/ 50006 w 745331"/>
                <a:gd name="connsiteY15" fmla="*/ 588169 h 688181"/>
                <a:gd name="connsiteX16" fmla="*/ 95250 w 745331"/>
                <a:gd name="connsiteY16" fmla="*/ 554831 h 688181"/>
                <a:gd name="connsiteX17" fmla="*/ 157162 w 745331"/>
                <a:gd name="connsiteY17" fmla="*/ 519113 h 688181"/>
                <a:gd name="connsiteX18" fmla="*/ 233362 w 745331"/>
                <a:gd name="connsiteY18" fmla="*/ 476250 h 688181"/>
                <a:gd name="connsiteX19" fmla="*/ 261937 w 745331"/>
                <a:gd name="connsiteY19" fmla="*/ 459581 h 688181"/>
                <a:gd name="connsiteX20" fmla="*/ 278606 w 745331"/>
                <a:gd name="connsiteY20" fmla="*/ 450056 h 688181"/>
                <a:gd name="connsiteX21" fmla="*/ 359568 w 745331"/>
                <a:gd name="connsiteY21" fmla="*/ 373856 h 688181"/>
                <a:gd name="connsiteX22" fmla="*/ 478631 w 745331"/>
                <a:gd name="connsiteY22" fmla="*/ 250031 h 688181"/>
                <a:gd name="connsiteX23" fmla="*/ 631031 w 745331"/>
                <a:gd name="connsiteY23" fmla="*/ 80963 h 688181"/>
                <a:gd name="connsiteX24" fmla="*/ 681037 w 745331"/>
                <a:gd name="connsiteY24" fmla="*/ 23813 h 688181"/>
                <a:gd name="connsiteX25" fmla="*/ 688181 w 745331"/>
                <a:gd name="connsiteY25" fmla="*/ 14288 h 688181"/>
                <a:gd name="connsiteX26" fmla="*/ 697706 w 745331"/>
                <a:gd name="connsiteY26" fmla="*/ 7144 h 688181"/>
                <a:gd name="connsiteX27" fmla="*/ 723900 w 745331"/>
                <a:gd name="connsiteY27" fmla="*/ 0 h 688181"/>
                <a:gd name="connsiteX28" fmla="*/ 733425 w 745331"/>
                <a:gd name="connsiteY28" fmla="*/ 2381 h 688181"/>
                <a:gd name="connsiteX29" fmla="*/ 740568 w 745331"/>
                <a:gd name="connsiteY29" fmla="*/ 7144 h 688181"/>
                <a:gd name="connsiteX30" fmla="*/ 745331 w 745331"/>
                <a:gd name="connsiteY30" fmla="*/ 14288 h 688181"/>
                <a:gd name="connsiteX31" fmla="*/ 742950 w 745331"/>
                <a:gd name="connsiteY31" fmla="*/ 28575 h 688181"/>
                <a:gd name="connsiteX32" fmla="*/ 733425 w 745331"/>
                <a:gd name="connsiteY32" fmla="*/ 54769 h 688181"/>
                <a:gd name="connsiteX33" fmla="*/ 678656 w 745331"/>
                <a:gd name="connsiteY33" fmla="*/ 190500 h 68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45331" h="688181">
                  <a:moveTo>
                    <a:pt x="678656" y="190500"/>
                  </a:moveTo>
                  <a:lnTo>
                    <a:pt x="621506" y="323850"/>
                  </a:lnTo>
                  <a:lnTo>
                    <a:pt x="559593" y="469106"/>
                  </a:lnTo>
                  <a:lnTo>
                    <a:pt x="545306" y="500063"/>
                  </a:lnTo>
                  <a:lnTo>
                    <a:pt x="535781" y="523875"/>
                  </a:lnTo>
                  <a:lnTo>
                    <a:pt x="531018" y="550069"/>
                  </a:lnTo>
                  <a:lnTo>
                    <a:pt x="535781" y="576263"/>
                  </a:lnTo>
                  <a:lnTo>
                    <a:pt x="550068" y="597694"/>
                  </a:lnTo>
                  <a:lnTo>
                    <a:pt x="569118" y="607219"/>
                  </a:lnTo>
                  <a:lnTo>
                    <a:pt x="597693" y="614363"/>
                  </a:lnTo>
                  <a:lnTo>
                    <a:pt x="711993" y="621506"/>
                  </a:lnTo>
                  <a:lnTo>
                    <a:pt x="0" y="688181"/>
                  </a:lnTo>
                  <a:lnTo>
                    <a:pt x="0" y="664369"/>
                  </a:lnTo>
                  <a:lnTo>
                    <a:pt x="9525" y="633413"/>
                  </a:lnTo>
                  <a:lnTo>
                    <a:pt x="30956" y="604838"/>
                  </a:lnTo>
                  <a:lnTo>
                    <a:pt x="50006" y="588169"/>
                  </a:lnTo>
                  <a:lnTo>
                    <a:pt x="95250" y="554831"/>
                  </a:lnTo>
                  <a:lnTo>
                    <a:pt x="157162" y="519113"/>
                  </a:lnTo>
                  <a:lnTo>
                    <a:pt x="233362" y="476250"/>
                  </a:lnTo>
                  <a:lnTo>
                    <a:pt x="261937" y="459581"/>
                  </a:lnTo>
                  <a:lnTo>
                    <a:pt x="278606" y="450056"/>
                  </a:lnTo>
                  <a:lnTo>
                    <a:pt x="359568" y="373856"/>
                  </a:lnTo>
                  <a:lnTo>
                    <a:pt x="478631" y="250031"/>
                  </a:lnTo>
                  <a:lnTo>
                    <a:pt x="631031" y="80963"/>
                  </a:lnTo>
                  <a:lnTo>
                    <a:pt x="681037" y="23813"/>
                  </a:lnTo>
                  <a:lnTo>
                    <a:pt x="688181" y="14288"/>
                  </a:lnTo>
                  <a:lnTo>
                    <a:pt x="697706" y="7144"/>
                  </a:lnTo>
                  <a:lnTo>
                    <a:pt x="723900" y="0"/>
                  </a:lnTo>
                  <a:lnTo>
                    <a:pt x="733425" y="2381"/>
                  </a:lnTo>
                  <a:lnTo>
                    <a:pt x="740568" y="7144"/>
                  </a:lnTo>
                  <a:lnTo>
                    <a:pt x="745331" y="14288"/>
                  </a:lnTo>
                  <a:lnTo>
                    <a:pt x="742950" y="28575"/>
                  </a:lnTo>
                  <a:lnTo>
                    <a:pt x="733425" y="54769"/>
                  </a:lnTo>
                  <a:lnTo>
                    <a:pt x="678656" y="1905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51">
              <a:extLst>
                <a:ext uri="{FF2B5EF4-FFF2-40B4-BE49-F238E27FC236}">
                  <a16:creationId xmlns:a16="http://schemas.microsoft.com/office/drawing/2014/main" id="{9A424BE1-8826-41BB-8BB6-F5C4347DF9CF}"/>
                </a:ext>
              </a:extLst>
            </p:cNvPr>
            <p:cNvSpPr/>
            <p:nvPr/>
          </p:nvSpPr>
          <p:spPr>
            <a:xfrm rot="16200000">
              <a:off x="2946400" y="3375025"/>
              <a:ext cx="1236663" cy="1620838"/>
            </a:xfrm>
            <a:custGeom>
              <a:avLst/>
              <a:gdLst>
                <a:gd name="connsiteX0" fmla="*/ 416719 w 1235869"/>
                <a:gd name="connsiteY0" fmla="*/ 652463 h 1621632"/>
                <a:gd name="connsiteX1" fmla="*/ 521494 w 1235869"/>
                <a:gd name="connsiteY1" fmla="*/ 814388 h 1621632"/>
                <a:gd name="connsiteX2" fmla="*/ 590550 w 1235869"/>
                <a:gd name="connsiteY2" fmla="*/ 921544 h 1621632"/>
                <a:gd name="connsiteX3" fmla="*/ 719138 w 1235869"/>
                <a:gd name="connsiteY3" fmla="*/ 1107282 h 1621632"/>
                <a:gd name="connsiteX4" fmla="*/ 828675 w 1235869"/>
                <a:gd name="connsiteY4" fmla="*/ 1226344 h 1621632"/>
                <a:gd name="connsiteX5" fmla="*/ 969169 w 1235869"/>
                <a:gd name="connsiteY5" fmla="*/ 1381125 h 1621632"/>
                <a:gd name="connsiteX6" fmla="*/ 1152525 w 1235869"/>
                <a:gd name="connsiteY6" fmla="*/ 1583532 h 1621632"/>
                <a:gd name="connsiteX7" fmla="*/ 1178719 w 1235869"/>
                <a:gd name="connsiteY7" fmla="*/ 1612107 h 1621632"/>
                <a:gd name="connsiteX8" fmla="*/ 1197769 w 1235869"/>
                <a:gd name="connsiteY8" fmla="*/ 1619250 h 1621632"/>
                <a:gd name="connsiteX9" fmla="*/ 1216819 w 1235869"/>
                <a:gd name="connsiteY9" fmla="*/ 1621632 h 1621632"/>
                <a:gd name="connsiteX10" fmla="*/ 1231107 w 1235869"/>
                <a:gd name="connsiteY10" fmla="*/ 1619250 h 1621632"/>
                <a:gd name="connsiteX11" fmla="*/ 1235869 w 1235869"/>
                <a:gd name="connsiteY11" fmla="*/ 1612107 h 1621632"/>
                <a:gd name="connsiteX12" fmla="*/ 1231107 w 1235869"/>
                <a:gd name="connsiteY12" fmla="*/ 1590675 h 1621632"/>
                <a:gd name="connsiteX13" fmla="*/ 1219200 w 1235869"/>
                <a:gd name="connsiteY13" fmla="*/ 1562100 h 1621632"/>
                <a:gd name="connsiteX14" fmla="*/ 1166813 w 1235869"/>
                <a:gd name="connsiteY14" fmla="*/ 1481138 h 1621632"/>
                <a:gd name="connsiteX15" fmla="*/ 1081088 w 1235869"/>
                <a:gd name="connsiteY15" fmla="*/ 1343025 h 1621632"/>
                <a:gd name="connsiteX16" fmla="*/ 985838 w 1235869"/>
                <a:gd name="connsiteY16" fmla="*/ 1176338 h 1621632"/>
                <a:gd name="connsiteX17" fmla="*/ 942975 w 1235869"/>
                <a:gd name="connsiteY17" fmla="*/ 1100138 h 1621632"/>
                <a:gd name="connsiteX18" fmla="*/ 807244 w 1235869"/>
                <a:gd name="connsiteY18" fmla="*/ 931069 h 1621632"/>
                <a:gd name="connsiteX19" fmla="*/ 709613 w 1235869"/>
                <a:gd name="connsiteY19" fmla="*/ 766763 h 1621632"/>
                <a:gd name="connsiteX20" fmla="*/ 619125 w 1235869"/>
                <a:gd name="connsiteY20" fmla="*/ 609600 h 1621632"/>
                <a:gd name="connsiteX21" fmla="*/ 554832 w 1235869"/>
                <a:gd name="connsiteY21" fmla="*/ 495300 h 1621632"/>
                <a:gd name="connsiteX22" fmla="*/ 504825 w 1235869"/>
                <a:gd name="connsiteY22" fmla="*/ 407194 h 1621632"/>
                <a:gd name="connsiteX23" fmla="*/ 469107 w 1235869"/>
                <a:gd name="connsiteY23" fmla="*/ 345282 h 1621632"/>
                <a:gd name="connsiteX24" fmla="*/ 438150 w 1235869"/>
                <a:gd name="connsiteY24" fmla="*/ 292894 h 1621632"/>
                <a:gd name="connsiteX25" fmla="*/ 428625 w 1235869"/>
                <a:gd name="connsiteY25" fmla="*/ 273844 h 1621632"/>
                <a:gd name="connsiteX26" fmla="*/ 416719 w 1235869"/>
                <a:gd name="connsiteY26" fmla="*/ 228600 h 1621632"/>
                <a:gd name="connsiteX27" fmla="*/ 409575 w 1235869"/>
                <a:gd name="connsiteY27" fmla="*/ 188119 h 1621632"/>
                <a:gd name="connsiteX28" fmla="*/ 411957 w 1235869"/>
                <a:gd name="connsiteY28" fmla="*/ 171450 h 1621632"/>
                <a:gd name="connsiteX29" fmla="*/ 419100 w 1235869"/>
                <a:gd name="connsiteY29" fmla="*/ 154782 h 1621632"/>
                <a:gd name="connsiteX30" fmla="*/ 464344 w 1235869"/>
                <a:gd name="connsiteY30" fmla="*/ 100013 h 1621632"/>
                <a:gd name="connsiteX31" fmla="*/ 507207 w 1235869"/>
                <a:gd name="connsiteY31" fmla="*/ 45244 h 1621632"/>
                <a:gd name="connsiteX32" fmla="*/ 519113 w 1235869"/>
                <a:gd name="connsiteY32" fmla="*/ 28575 h 1621632"/>
                <a:gd name="connsiteX33" fmla="*/ 519113 w 1235869"/>
                <a:gd name="connsiteY33" fmla="*/ 23813 h 1621632"/>
                <a:gd name="connsiteX34" fmla="*/ 519113 w 1235869"/>
                <a:gd name="connsiteY34" fmla="*/ 16669 h 1621632"/>
                <a:gd name="connsiteX35" fmla="*/ 514350 w 1235869"/>
                <a:gd name="connsiteY35" fmla="*/ 7144 h 1621632"/>
                <a:gd name="connsiteX36" fmla="*/ 490538 w 1235869"/>
                <a:gd name="connsiteY36" fmla="*/ 0 h 1621632"/>
                <a:gd name="connsiteX37" fmla="*/ 445294 w 1235869"/>
                <a:gd name="connsiteY37" fmla="*/ 2382 h 1621632"/>
                <a:gd name="connsiteX38" fmla="*/ 407194 w 1235869"/>
                <a:gd name="connsiteY38" fmla="*/ 4763 h 1621632"/>
                <a:gd name="connsiteX39" fmla="*/ 345282 w 1235869"/>
                <a:gd name="connsiteY39" fmla="*/ 21432 h 1621632"/>
                <a:gd name="connsiteX40" fmla="*/ 276225 w 1235869"/>
                <a:gd name="connsiteY40" fmla="*/ 50007 h 1621632"/>
                <a:gd name="connsiteX41" fmla="*/ 202407 w 1235869"/>
                <a:gd name="connsiteY41" fmla="*/ 88107 h 1621632"/>
                <a:gd name="connsiteX42" fmla="*/ 145257 w 1235869"/>
                <a:gd name="connsiteY42" fmla="*/ 121444 h 1621632"/>
                <a:gd name="connsiteX43" fmla="*/ 73819 w 1235869"/>
                <a:gd name="connsiteY43" fmla="*/ 169069 h 1621632"/>
                <a:gd name="connsiteX44" fmla="*/ 50007 w 1235869"/>
                <a:gd name="connsiteY44" fmla="*/ 183357 h 1621632"/>
                <a:gd name="connsiteX45" fmla="*/ 23813 w 1235869"/>
                <a:gd name="connsiteY45" fmla="*/ 197644 h 1621632"/>
                <a:gd name="connsiteX46" fmla="*/ 2382 w 1235869"/>
                <a:gd name="connsiteY46" fmla="*/ 214313 h 1621632"/>
                <a:gd name="connsiteX47" fmla="*/ 0 w 1235869"/>
                <a:gd name="connsiteY47" fmla="*/ 221457 h 1621632"/>
                <a:gd name="connsiteX48" fmla="*/ 0 w 1235869"/>
                <a:gd name="connsiteY48" fmla="*/ 230982 h 1621632"/>
                <a:gd name="connsiteX49" fmla="*/ 4763 w 1235869"/>
                <a:gd name="connsiteY49" fmla="*/ 245269 h 1621632"/>
                <a:gd name="connsiteX50" fmla="*/ 23813 w 1235869"/>
                <a:gd name="connsiteY50" fmla="*/ 261938 h 1621632"/>
                <a:gd name="connsiteX51" fmla="*/ 54769 w 1235869"/>
                <a:gd name="connsiteY51" fmla="*/ 276225 h 1621632"/>
                <a:gd name="connsiteX52" fmla="*/ 107157 w 1235869"/>
                <a:gd name="connsiteY52" fmla="*/ 302419 h 1621632"/>
                <a:gd name="connsiteX53" fmla="*/ 130969 w 1235869"/>
                <a:gd name="connsiteY53" fmla="*/ 316707 h 1621632"/>
                <a:gd name="connsiteX54" fmla="*/ 176213 w 1235869"/>
                <a:gd name="connsiteY54" fmla="*/ 350044 h 1621632"/>
                <a:gd name="connsiteX55" fmla="*/ 221457 w 1235869"/>
                <a:gd name="connsiteY55" fmla="*/ 392907 h 1621632"/>
                <a:gd name="connsiteX56" fmla="*/ 283369 w 1235869"/>
                <a:gd name="connsiteY56" fmla="*/ 461963 h 1621632"/>
                <a:gd name="connsiteX57" fmla="*/ 366713 w 1235869"/>
                <a:gd name="connsiteY57" fmla="*/ 578644 h 1621632"/>
                <a:gd name="connsiteX58" fmla="*/ 416719 w 1235869"/>
                <a:gd name="connsiteY58" fmla="*/ 652463 h 1621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235869" h="1621632">
                  <a:moveTo>
                    <a:pt x="416719" y="652463"/>
                  </a:moveTo>
                  <a:lnTo>
                    <a:pt x="521494" y="814388"/>
                  </a:lnTo>
                  <a:lnTo>
                    <a:pt x="590550" y="921544"/>
                  </a:lnTo>
                  <a:lnTo>
                    <a:pt x="719138" y="1107282"/>
                  </a:lnTo>
                  <a:lnTo>
                    <a:pt x="828675" y="1226344"/>
                  </a:lnTo>
                  <a:lnTo>
                    <a:pt x="969169" y="1381125"/>
                  </a:lnTo>
                  <a:lnTo>
                    <a:pt x="1152525" y="1583532"/>
                  </a:lnTo>
                  <a:lnTo>
                    <a:pt x="1178719" y="1612107"/>
                  </a:lnTo>
                  <a:lnTo>
                    <a:pt x="1197769" y="1619250"/>
                  </a:lnTo>
                  <a:lnTo>
                    <a:pt x="1216819" y="1621632"/>
                  </a:lnTo>
                  <a:lnTo>
                    <a:pt x="1231107" y="1619250"/>
                  </a:lnTo>
                  <a:lnTo>
                    <a:pt x="1235869" y="1612107"/>
                  </a:lnTo>
                  <a:lnTo>
                    <a:pt x="1231107" y="1590675"/>
                  </a:lnTo>
                  <a:lnTo>
                    <a:pt x="1219200" y="1562100"/>
                  </a:lnTo>
                  <a:lnTo>
                    <a:pt x="1166813" y="1481138"/>
                  </a:lnTo>
                  <a:lnTo>
                    <a:pt x="1081088" y="1343025"/>
                  </a:lnTo>
                  <a:lnTo>
                    <a:pt x="985838" y="1176338"/>
                  </a:lnTo>
                  <a:lnTo>
                    <a:pt x="942975" y="1100138"/>
                  </a:lnTo>
                  <a:lnTo>
                    <a:pt x="807244" y="931069"/>
                  </a:lnTo>
                  <a:lnTo>
                    <a:pt x="709613" y="766763"/>
                  </a:lnTo>
                  <a:lnTo>
                    <a:pt x="619125" y="609600"/>
                  </a:lnTo>
                  <a:lnTo>
                    <a:pt x="554832" y="495300"/>
                  </a:lnTo>
                  <a:lnTo>
                    <a:pt x="504825" y="407194"/>
                  </a:lnTo>
                  <a:lnTo>
                    <a:pt x="469107" y="345282"/>
                  </a:lnTo>
                  <a:lnTo>
                    <a:pt x="438150" y="292894"/>
                  </a:lnTo>
                  <a:lnTo>
                    <a:pt x="428625" y="273844"/>
                  </a:lnTo>
                  <a:lnTo>
                    <a:pt x="416719" y="228600"/>
                  </a:lnTo>
                  <a:lnTo>
                    <a:pt x="409575" y="188119"/>
                  </a:lnTo>
                  <a:lnTo>
                    <a:pt x="411957" y="171450"/>
                  </a:lnTo>
                  <a:lnTo>
                    <a:pt x="419100" y="154782"/>
                  </a:lnTo>
                  <a:lnTo>
                    <a:pt x="464344" y="100013"/>
                  </a:lnTo>
                  <a:lnTo>
                    <a:pt x="507207" y="45244"/>
                  </a:lnTo>
                  <a:lnTo>
                    <a:pt x="519113" y="28575"/>
                  </a:lnTo>
                  <a:lnTo>
                    <a:pt x="519113" y="23813"/>
                  </a:lnTo>
                  <a:lnTo>
                    <a:pt x="519113" y="16669"/>
                  </a:lnTo>
                  <a:lnTo>
                    <a:pt x="514350" y="7144"/>
                  </a:lnTo>
                  <a:lnTo>
                    <a:pt x="490538" y="0"/>
                  </a:lnTo>
                  <a:lnTo>
                    <a:pt x="445294" y="2382"/>
                  </a:lnTo>
                  <a:lnTo>
                    <a:pt x="407194" y="4763"/>
                  </a:lnTo>
                  <a:lnTo>
                    <a:pt x="345282" y="21432"/>
                  </a:lnTo>
                  <a:lnTo>
                    <a:pt x="276225" y="50007"/>
                  </a:lnTo>
                  <a:lnTo>
                    <a:pt x="202407" y="88107"/>
                  </a:lnTo>
                  <a:lnTo>
                    <a:pt x="145257" y="121444"/>
                  </a:lnTo>
                  <a:lnTo>
                    <a:pt x="73819" y="169069"/>
                  </a:lnTo>
                  <a:lnTo>
                    <a:pt x="50007" y="183357"/>
                  </a:lnTo>
                  <a:lnTo>
                    <a:pt x="23813" y="197644"/>
                  </a:lnTo>
                  <a:lnTo>
                    <a:pt x="2382" y="214313"/>
                  </a:lnTo>
                  <a:lnTo>
                    <a:pt x="0" y="221457"/>
                  </a:lnTo>
                  <a:lnTo>
                    <a:pt x="0" y="230982"/>
                  </a:lnTo>
                  <a:lnTo>
                    <a:pt x="4763" y="245269"/>
                  </a:lnTo>
                  <a:lnTo>
                    <a:pt x="23813" y="261938"/>
                  </a:lnTo>
                  <a:lnTo>
                    <a:pt x="54769" y="276225"/>
                  </a:lnTo>
                  <a:lnTo>
                    <a:pt x="107157" y="302419"/>
                  </a:lnTo>
                  <a:lnTo>
                    <a:pt x="130969" y="316707"/>
                  </a:lnTo>
                  <a:lnTo>
                    <a:pt x="176213" y="350044"/>
                  </a:lnTo>
                  <a:lnTo>
                    <a:pt x="221457" y="392907"/>
                  </a:lnTo>
                  <a:lnTo>
                    <a:pt x="283369" y="461963"/>
                  </a:lnTo>
                  <a:lnTo>
                    <a:pt x="366713" y="578644"/>
                  </a:lnTo>
                  <a:lnTo>
                    <a:pt x="416719" y="6524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55">
              <a:extLst>
                <a:ext uri="{FF2B5EF4-FFF2-40B4-BE49-F238E27FC236}">
                  <a16:creationId xmlns:a16="http://schemas.microsoft.com/office/drawing/2014/main" id="{5A02C03F-CD67-4E54-8530-06F5846D346B}"/>
                </a:ext>
              </a:extLst>
            </p:cNvPr>
            <p:cNvSpPr/>
            <p:nvPr/>
          </p:nvSpPr>
          <p:spPr>
            <a:xfrm>
              <a:off x="4548188" y="1843087"/>
              <a:ext cx="2686050" cy="447675"/>
            </a:xfrm>
            <a:custGeom>
              <a:avLst/>
              <a:gdLst>
                <a:gd name="connsiteX0" fmla="*/ 1300162 w 2686050"/>
                <a:gd name="connsiteY0" fmla="*/ 133350 h 447675"/>
                <a:gd name="connsiteX1" fmla="*/ 1016793 w 2686050"/>
                <a:gd name="connsiteY1" fmla="*/ 164306 h 447675"/>
                <a:gd name="connsiteX2" fmla="*/ 809625 w 2686050"/>
                <a:gd name="connsiteY2" fmla="*/ 188118 h 447675"/>
                <a:gd name="connsiteX3" fmla="*/ 445293 w 2686050"/>
                <a:gd name="connsiteY3" fmla="*/ 230981 h 447675"/>
                <a:gd name="connsiteX4" fmla="*/ 345281 w 2686050"/>
                <a:gd name="connsiteY4" fmla="*/ 240506 h 447675"/>
                <a:gd name="connsiteX5" fmla="*/ 314325 w 2686050"/>
                <a:gd name="connsiteY5" fmla="*/ 242887 h 447675"/>
                <a:gd name="connsiteX6" fmla="*/ 285750 w 2686050"/>
                <a:gd name="connsiteY6" fmla="*/ 242887 h 447675"/>
                <a:gd name="connsiteX7" fmla="*/ 259556 w 2686050"/>
                <a:gd name="connsiteY7" fmla="*/ 240506 h 447675"/>
                <a:gd name="connsiteX8" fmla="*/ 221456 w 2686050"/>
                <a:gd name="connsiteY8" fmla="*/ 233362 h 447675"/>
                <a:gd name="connsiteX9" fmla="*/ 178593 w 2686050"/>
                <a:gd name="connsiteY9" fmla="*/ 221456 h 447675"/>
                <a:gd name="connsiteX10" fmla="*/ 140493 w 2686050"/>
                <a:gd name="connsiteY10" fmla="*/ 204787 h 447675"/>
                <a:gd name="connsiteX11" fmla="*/ 116681 w 2686050"/>
                <a:gd name="connsiteY11" fmla="*/ 192881 h 447675"/>
                <a:gd name="connsiteX12" fmla="*/ 78581 w 2686050"/>
                <a:gd name="connsiteY12" fmla="*/ 157162 h 447675"/>
                <a:gd name="connsiteX13" fmla="*/ 59531 w 2686050"/>
                <a:gd name="connsiteY13" fmla="*/ 135731 h 447675"/>
                <a:gd name="connsiteX14" fmla="*/ 40481 w 2686050"/>
                <a:gd name="connsiteY14" fmla="*/ 126206 h 447675"/>
                <a:gd name="connsiteX15" fmla="*/ 21431 w 2686050"/>
                <a:gd name="connsiteY15" fmla="*/ 119062 h 447675"/>
                <a:gd name="connsiteX16" fmla="*/ 7143 w 2686050"/>
                <a:gd name="connsiteY16" fmla="*/ 119062 h 447675"/>
                <a:gd name="connsiteX17" fmla="*/ 2381 w 2686050"/>
                <a:gd name="connsiteY17" fmla="*/ 123825 h 447675"/>
                <a:gd name="connsiteX18" fmla="*/ 0 w 2686050"/>
                <a:gd name="connsiteY18" fmla="*/ 138112 h 447675"/>
                <a:gd name="connsiteX19" fmla="*/ 9525 w 2686050"/>
                <a:gd name="connsiteY19" fmla="*/ 166687 h 447675"/>
                <a:gd name="connsiteX20" fmla="*/ 54768 w 2686050"/>
                <a:gd name="connsiteY20" fmla="*/ 230981 h 447675"/>
                <a:gd name="connsiteX21" fmla="*/ 109537 w 2686050"/>
                <a:gd name="connsiteY21" fmla="*/ 292893 h 447675"/>
                <a:gd name="connsiteX22" fmla="*/ 164306 w 2686050"/>
                <a:gd name="connsiteY22" fmla="*/ 347662 h 447675"/>
                <a:gd name="connsiteX23" fmla="*/ 216693 w 2686050"/>
                <a:gd name="connsiteY23" fmla="*/ 388143 h 447675"/>
                <a:gd name="connsiteX24" fmla="*/ 254793 w 2686050"/>
                <a:gd name="connsiteY24" fmla="*/ 409575 h 447675"/>
                <a:gd name="connsiteX25" fmla="*/ 304800 w 2686050"/>
                <a:gd name="connsiteY25" fmla="*/ 431006 h 447675"/>
                <a:gd name="connsiteX26" fmla="*/ 350043 w 2686050"/>
                <a:gd name="connsiteY26" fmla="*/ 442912 h 447675"/>
                <a:gd name="connsiteX27" fmla="*/ 407193 w 2686050"/>
                <a:gd name="connsiteY27" fmla="*/ 447675 h 447675"/>
                <a:gd name="connsiteX28" fmla="*/ 469106 w 2686050"/>
                <a:gd name="connsiteY28" fmla="*/ 440531 h 447675"/>
                <a:gd name="connsiteX29" fmla="*/ 690562 w 2686050"/>
                <a:gd name="connsiteY29" fmla="*/ 402431 h 447675"/>
                <a:gd name="connsiteX30" fmla="*/ 1016793 w 2686050"/>
                <a:gd name="connsiteY30" fmla="*/ 347662 h 447675"/>
                <a:gd name="connsiteX31" fmla="*/ 1131093 w 2686050"/>
                <a:gd name="connsiteY31" fmla="*/ 330993 h 447675"/>
                <a:gd name="connsiteX32" fmla="*/ 1157287 w 2686050"/>
                <a:gd name="connsiteY32" fmla="*/ 333375 h 447675"/>
                <a:gd name="connsiteX33" fmla="*/ 1312068 w 2686050"/>
                <a:gd name="connsiteY33" fmla="*/ 309562 h 447675"/>
                <a:gd name="connsiteX34" fmla="*/ 1557337 w 2686050"/>
                <a:gd name="connsiteY34" fmla="*/ 278606 h 447675"/>
                <a:gd name="connsiteX35" fmla="*/ 1693068 w 2686050"/>
                <a:gd name="connsiteY35" fmla="*/ 264318 h 447675"/>
                <a:gd name="connsiteX36" fmla="*/ 1902618 w 2686050"/>
                <a:gd name="connsiteY36" fmla="*/ 250031 h 447675"/>
                <a:gd name="connsiteX37" fmla="*/ 2095500 w 2686050"/>
                <a:gd name="connsiteY37" fmla="*/ 242887 h 447675"/>
                <a:gd name="connsiteX38" fmla="*/ 2255043 w 2686050"/>
                <a:gd name="connsiteY38" fmla="*/ 252412 h 447675"/>
                <a:gd name="connsiteX39" fmla="*/ 2464593 w 2686050"/>
                <a:gd name="connsiteY39" fmla="*/ 254793 h 447675"/>
                <a:gd name="connsiteX40" fmla="*/ 2576512 w 2686050"/>
                <a:gd name="connsiteY40" fmla="*/ 252412 h 447675"/>
                <a:gd name="connsiteX41" fmla="*/ 2628900 w 2686050"/>
                <a:gd name="connsiteY41" fmla="*/ 242887 h 447675"/>
                <a:gd name="connsiteX42" fmla="*/ 2657475 w 2686050"/>
                <a:gd name="connsiteY42" fmla="*/ 226218 h 447675"/>
                <a:gd name="connsiteX43" fmla="*/ 2674143 w 2686050"/>
                <a:gd name="connsiteY43" fmla="*/ 209550 h 447675"/>
                <a:gd name="connsiteX44" fmla="*/ 2683668 w 2686050"/>
                <a:gd name="connsiteY44" fmla="*/ 192881 h 447675"/>
                <a:gd name="connsiteX45" fmla="*/ 2686050 w 2686050"/>
                <a:gd name="connsiteY45" fmla="*/ 169068 h 447675"/>
                <a:gd name="connsiteX46" fmla="*/ 2681287 w 2686050"/>
                <a:gd name="connsiteY46" fmla="*/ 147637 h 447675"/>
                <a:gd name="connsiteX47" fmla="*/ 2667000 w 2686050"/>
                <a:gd name="connsiteY47" fmla="*/ 126206 h 447675"/>
                <a:gd name="connsiteX48" fmla="*/ 2650331 w 2686050"/>
                <a:gd name="connsiteY48" fmla="*/ 111918 h 447675"/>
                <a:gd name="connsiteX49" fmla="*/ 2612231 w 2686050"/>
                <a:gd name="connsiteY49" fmla="*/ 88106 h 447675"/>
                <a:gd name="connsiteX50" fmla="*/ 2566987 w 2686050"/>
                <a:gd name="connsiteY50" fmla="*/ 66675 h 447675"/>
                <a:gd name="connsiteX51" fmla="*/ 2531268 w 2686050"/>
                <a:gd name="connsiteY51" fmla="*/ 54768 h 447675"/>
                <a:gd name="connsiteX52" fmla="*/ 2443162 w 2686050"/>
                <a:gd name="connsiteY52" fmla="*/ 30956 h 447675"/>
                <a:gd name="connsiteX53" fmla="*/ 2340768 w 2686050"/>
                <a:gd name="connsiteY53" fmla="*/ 11906 h 447675"/>
                <a:gd name="connsiteX54" fmla="*/ 2224087 w 2686050"/>
                <a:gd name="connsiteY54" fmla="*/ 0 h 447675"/>
                <a:gd name="connsiteX55" fmla="*/ 2176462 w 2686050"/>
                <a:gd name="connsiteY55" fmla="*/ 0 h 447675"/>
                <a:gd name="connsiteX56" fmla="*/ 2095500 w 2686050"/>
                <a:gd name="connsiteY56" fmla="*/ 38100 h 447675"/>
                <a:gd name="connsiteX57" fmla="*/ 2045493 w 2686050"/>
                <a:gd name="connsiteY57" fmla="*/ 47625 h 447675"/>
                <a:gd name="connsiteX58" fmla="*/ 1835943 w 2686050"/>
                <a:gd name="connsiteY58" fmla="*/ 71437 h 447675"/>
                <a:gd name="connsiteX59" fmla="*/ 1300162 w 2686050"/>
                <a:gd name="connsiteY59" fmla="*/ 133350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686050" h="447675">
                  <a:moveTo>
                    <a:pt x="1300162" y="133350"/>
                  </a:moveTo>
                  <a:lnTo>
                    <a:pt x="1016793" y="164306"/>
                  </a:lnTo>
                  <a:lnTo>
                    <a:pt x="809625" y="188118"/>
                  </a:lnTo>
                  <a:lnTo>
                    <a:pt x="445293" y="230981"/>
                  </a:lnTo>
                  <a:lnTo>
                    <a:pt x="345281" y="240506"/>
                  </a:lnTo>
                  <a:lnTo>
                    <a:pt x="314325" y="242887"/>
                  </a:lnTo>
                  <a:lnTo>
                    <a:pt x="285750" y="242887"/>
                  </a:lnTo>
                  <a:lnTo>
                    <a:pt x="259556" y="240506"/>
                  </a:lnTo>
                  <a:lnTo>
                    <a:pt x="221456" y="233362"/>
                  </a:lnTo>
                  <a:lnTo>
                    <a:pt x="178593" y="221456"/>
                  </a:lnTo>
                  <a:lnTo>
                    <a:pt x="140493" y="204787"/>
                  </a:lnTo>
                  <a:lnTo>
                    <a:pt x="116681" y="192881"/>
                  </a:lnTo>
                  <a:lnTo>
                    <a:pt x="78581" y="157162"/>
                  </a:lnTo>
                  <a:lnTo>
                    <a:pt x="59531" y="135731"/>
                  </a:lnTo>
                  <a:lnTo>
                    <a:pt x="40481" y="126206"/>
                  </a:lnTo>
                  <a:lnTo>
                    <a:pt x="21431" y="119062"/>
                  </a:lnTo>
                  <a:lnTo>
                    <a:pt x="7143" y="119062"/>
                  </a:lnTo>
                  <a:lnTo>
                    <a:pt x="2381" y="123825"/>
                  </a:lnTo>
                  <a:lnTo>
                    <a:pt x="0" y="138112"/>
                  </a:lnTo>
                  <a:lnTo>
                    <a:pt x="9525" y="166687"/>
                  </a:lnTo>
                  <a:lnTo>
                    <a:pt x="54768" y="230981"/>
                  </a:lnTo>
                  <a:lnTo>
                    <a:pt x="109537" y="292893"/>
                  </a:lnTo>
                  <a:lnTo>
                    <a:pt x="164306" y="347662"/>
                  </a:lnTo>
                  <a:lnTo>
                    <a:pt x="216693" y="388143"/>
                  </a:lnTo>
                  <a:lnTo>
                    <a:pt x="254793" y="409575"/>
                  </a:lnTo>
                  <a:lnTo>
                    <a:pt x="304800" y="431006"/>
                  </a:lnTo>
                  <a:lnTo>
                    <a:pt x="350043" y="442912"/>
                  </a:lnTo>
                  <a:lnTo>
                    <a:pt x="407193" y="447675"/>
                  </a:lnTo>
                  <a:lnTo>
                    <a:pt x="469106" y="440531"/>
                  </a:lnTo>
                  <a:lnTo>
                    <a:pt x="690562" y="402431"/>
                  </a:lnTo>
                  <a:lnTo>
                    <a:pt x="1016793" y="347662"/>
                  </a:lnTo>
                  <a:lnTo>
                    <a:pt x="1131093" y="330993"/>
                  </a:lnTo>
                  <a:lnTo>
                    <a:pt x="1157287" y="333375"/>
                  </a:lnTo>
                  <a:lnTo>
                    <a:pt x="1312068" y="309562"/>
                  </a:lnTo>
                  <a:lnTo>
                    <a:pt x="1557337" y="278606"/>
                  </a:lnTo>
                  <a:lnTo>
                    <a:pt x="1693068" y="264318"/>
                  </a:lnTo>
                  <a:lnTo>
                    <a:pt x="1902618" y="250031"/>
                  </a:lnTo>
                  <a:lnTo>
                    <a:pt x="2095500" y="242887"/>
                  </a:lnTo>
                  <a:lnTo>
                    <a:pt x="2255043" y="252412"/>
                  </a:lnTo>
                  <a:lnTo>
                    <a:pt x="2464593" y="254793"/>
                  </a:lnTo>
                  <a:lnTo>
                    <a:pt x="2576512" y="252412"/>
                  </a:lnTo>
                  <a:lnTo>
                    <a:pt x="2628900" y="242887"/>
                  </a:lnTo>
                  <a:lnTo>
                    <a:pt x="2657475" y="226218"/>
                  </a:lnTo>
                  <a:lnTo>
                    <a:pt x="2674143" y="209550"/>
                  </a:lnTo>
                  <a:lnTo>
                    <a:pt x="2683668" y="192881"/>
                  </a:lnTo>
                  <a:lnTo>
                    <a:pt x="2686050" y="169068"/>
                  </a:lnTo>
                  <a:lnTo>
                    <a:pt x="2681287" y="147637"/>
                  </a:lnTo>
                  <a:lnTo>
                    <a:pt x="2667000" y="126206"/>
                  </a:lnTo>
                  <a:lnTo>
                    <a:pt x="2650331" y="111918"/>
                  </a:lnTo>
                  <a:lnTo>
                    <a:pt x="2612231" y="88106"/>
                  </a:lnTo>
                  <a:lnTo>
                    <a:pt x="2566987" y="66675"/>
                  </a:lnTo>
                  <a:lnTo>
                    <a:pt x="2531268" y="54768"/>
                  </a:lnTo>
                  <a:lnTo>
                    <a:pt x="2443162" y="30956"/>
                  </a:lnTo>
                  <a:lnTo>
                    <a:pt x="2340768" y="11906"/>
                  </a:lnTo>
                  <a:lnTo>
                    <a:pt x="2224087" y="0"/>
                  </a:lnTo>
                  <a:lnTo>
                    <a:pt x="2176462" y="0"/>
                  </a:lnTo>
                  <a:lnTo>
                    <a:pt x="2095500" y="38100"/>
                  </a:lnTo>
                  <a:lnTo>
                    <a:pt x="2045493" y="47625"/>
                  </a:lnTo>
                  <a:lnTo>
                    <a:pt x="1835943" y="71437"/>
                  </a:lnTo>
                  <a:lnTo>
                    <a:pt x="1300162" y="1333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56">
              <a:extLst>
                <a:ext uri="{FF2B5EF4-FFF2-40B4-BE49-F238E27FC236}">
                  <a16:creationId xmlns:a16="http://schemas.microsoft.com/office/drawing/2014/main" id="{2BC8E1FC-7AE8-4624-B79F-35B2B9745FB0}"/>
                </a:ext>
              </a:extLst>
            </p:cNvPr>
            <p:cNvSpPr/>
            <p:nvPr/>
          </p:nvSpPr>
          <p:spPr>
            <a:xfrm>
              <a:off x="4791076" y="2571750"/>
              <a:ext cx="2239962" cy="515937"/>
            </a:xfrm>
            <a:custGeom>
              <a:avLst/>
              <a:gdLst>
                <a:gd name="connsiteX0" fmla="*/ 650081 w 2240756"/>
                <a:gd name="connsiteY0" fmla="*/ 226219 h 516731"/>
                <a:gd name="connsiteX1" fmla="*/ 497681 w 2240756"/>
                <a:gd name="connsiteY1" fmla="*/ 242888 h 516731"/>
                <a:gd name="connsiteX2" fmla="*/ 390525 w 2240756"/>
                <a:gd name="connsiteY2" fmla="*/ 250031 h 516731"/>
                <a:gd name="connsiteX3" fmla="*/ 292894 w 2240756"/>
                <a:gd name="connsiteY3" fmla="*/ 250031 h 516731"/>
                <a:gd name="connsiteX4" fmla="*/ 207169 w 2240756"/>
                <a:gd name="connsiteY4" fmla="*/ 247650 h 516731"/>
                <a:gd name="connsiteX5" fmla="*/ 145256 w 2240756"/>
                <a:gd name="connsiteY5" fmla="*/ 240506 h 516731"/>
                <a:gd name="connsiteX6" fmla="*/ 104775 w 2240756"/>
                <a:gd name="connsiteY6" fmla="*/ 230981 h 516731"/>
                <a:gd name="connsiteX7" fmla="*/ 78581 w 2240756"/>
                <a:gd name="connsiteY7" fmla="*/ 221456 h 516731"/>
                <a:gd name="connsiteX8" fmla="*/ 52388 w 2240756"/>
                <a:gd name="connsiteY8" fmla="*/ 202406 h 516731"/>
                <a:gd name="connsiteX9" fmla="*/ 28575 w 2240756"/>
                <a:gd name="connsiteY9" fmla="*/ 195263 h 516731"/>
                <a:gd name="connsiteX10" fmla="*/ 14288 w 2240756"/>
                <a:gd name="connsiteY10" fmla="*/ 195263 h 516731"/>
                <a:gd name="connsiteX11" fmla="*/ 4763 w 2240756"/>
                <a:gd name="connsiteY11" fmla="*/ 200025 h 516731"/>
                <a:gd name="connsiteX12" fmla="*/ 0 w 2240756"/>
                <a:gd name="connsiteY12" fmla="*/ 216694 h 516731"/>
                <a:gd name="connsiteX13" fmla="*/ 9525 w 2240756"/>
                <a:gd name="connsiteY13" fmla="*/ 238125 h 516731"/>
                <a:gd name="connsiteX14" fmla="*/ 47625 w 2240756"/>
                <a:gd name="connsiteY14" fmla="*/ 288131 h 516731"/>
                <a:gd name="connsiteX15" fmla="*/ 97631 w 2240756"/>
                <a:gd name="connsiteY15" fmla="*/ 342900 h 516731"/>
                <a:gd name="connsiteX16" fmla="*/ 157163 w 2240756"/>
                <a:gd name="connsiteY16" fmla="*/ 400050 h 516731"/>
                <a:gd name="connsiteX17" fmla="*/ 211931 w 2240756"/>
                <a:gd name="connsiteY17" fmla="*/ 442913 h 516731"/>
                <a:gd name="connsiteX18" fmla="*/ 250031 w 2240756"/>
                <a:gd name="connsiteY18" fmla="*/ 466725 h 516731"/>
                <a:gd name="connsiteX19" fmla="*/ 297656 w 2240756"/>
                <a:gd name="connsiteY19" fmla="*/ 495300 h 516731"/>
                <a:gd name="connsiteX20" fmla="*/ 335756 w 2240756"/>
                <a:gd name="connsiteY20" fmla="*/ 514350 h 516731"/>
                <a:gd name="connsiteX21" fmla="*/ 345281 w 2240756"/>
                <a:gd name="connsiteY21" fmla="*/ 516731 h 516731"/>
                <a:gd name="connsiteX22" fmla="*/ 361950 w 2240756"/>
                <a:gd name="connsiteY22" fmla="*/ 516731 h 516731"/>
                <a:gd name="connsiteX23" fmla="*/ 438150 w 2240756"/>
                <a:gd name="connsiteY23" fmla="*/ 492919 h 516731"/>
                <a:gd name="connsiteX24" fmla="*/ 535781 w 2240756"/>
                <a:gd name="connsiteY24" fmla="*/ 457200 h 516731"/>
                <a:gd name="connsiteX25" fmla="*/ 604838 w 2240756"/>
                <a:gd name="connsiteY25" fmla="*/ 426244 h 516731"/>
                <a:gd name="connsiteX26" fmla="*/ 681038 w 2240756"/>
                <a:gd name="connsiteY26" fmla="*/ 407194 h 516731"/>
                <a:gd name="connsiteX27" fmla="*/ 835819 w 2240756"/>
                <a:gd name="connsiteY27" fmla="*/ 376238 h 516731"/>
                <a:gd name="connsiteX28" fmla="*/ 1064419 w 2240756"/>
                <a:gd name="connsiteY28" fmla="*/ 338138 h 516731"/>
                <a:gd name="connsiteX29" fmla="*/ 1250156 w 2240756"/>
                <a:gd name="connsiteY29" fmla="*/ 297656 h 516731"/>
                <a:gd name="connsiteX30" fmla="*/ 1459706 w 2240756"/>
                <a:gd name="connsiteY30" fmla="*/ 276225 h 516731"/>
                <a:gd name="connsiteX31" fmla="*/ 1676400 w 2240756"/>
                <a:gd name="connsiteY31" fmla="*/ 259556 h 516731"/>
                <a:gd name="connsiteX32" fmla="*/ 1833563 w 2240756"/>
                <a:gd name="connsiteY32" fmla="*/ 252413 h 516731"/>
                <a:gd name="connsiteX33" fmla="*/ 1959769 w 2240756"/>
                <a:gd name="connsiteY33" fmla="*/ 252413 h 516731"/>
                <a:gd name="connsiteX34" fmla="*/ 2114550 w 2240756"/>
                <a:gd name="connsiteY34" fmla="*/ 245269 h 516731"/>
                <a:gd name="connsiteX35" fmla="*/ 2188369 w 2240756"/>
                <a:gd name="connsiteY35" fmla="*/ 235744 h 516731"/>
                <a:gd name="connsiteX36" fmla="*/ 2207419 w 2240756"/>
                <a:gd name="connsiteY36" fmla="*/ 226219 h 516731"/>
                <a:gd name="connsiteX37" fmla="*/ 2224088 w 2240756"/>
                <a:gd name="connsiteY37" fmla="*/ 207169 h 516731"/>
                <a:gd name="connsiteX38" fmla="*/ 2240756 w 2240756"/>
                <a:gd name="connsiteY38" fmla="*/ 176213 h 516731"/>
                <a:gd name="connsiteX39" fmla="*/ 2240756 w 2240756"/>
                <a:gd name="connsiteY39" fmla="*/ 157163 h 516731"/>
                <a:gd name="connsiteX40" fmla="*/ 2231231 w 2240756"/>
                <a:gd name="connsiteY40" fmla="*/ 133350 h 516731"/>
                <a:gd name="connsiteX41" fmla="*/ 2216944 w 2240756"/>
                <a:gd name="connsiteY41" fmla="*/ 114300 h 516731"/>
                <a:gd name="connsiteX42" fmla="*/ 2195513 w 2240756"/>
                <a:gd name="connsiteY42" fmla="*/ 95250 h 516731"/>
                <a:gd name="connsiteX43" fmla="*/ 2147888 w 2240756"/>
                <a:gd name="connsiteY43" fmla="*/ 66675 h 516731"/>
                <a:gd name="connsiteX44" fmla="*/ 2081213 w 2240756"/>
                <a:gd name="connsiteY44" fmla="*/ 30956 h 516731"/>
                <a:gd name="connsiteX45" fmla="*/ 2009775 w 2240756"/>
                <a:gd name="connsiteY45" fmla="*/ 7144 h 516731"/>
                <a:gd name="connsiteX46" fmla="*/ 1950244 w 2240756"/>
                <a:gd name="connsiteY46" fmla="*/ 0 h 516731"/>
                <a:gd name="connsiteX47" fmla="*/ 1916906 w 2240756"/>
                <a:gd name="connsiteY47" fmla="*/ 7144 h 516731"/>
                <a:gd name="connsiteX48" fmla="*/ 1826419 w 2240756"/>
                <a:gd name="connsiteY48" fmla="*/ 35719 h 516731"/>
                <a:gd name="connsiteX49" fmla="*/ 1657350 w 2240756"/>
                <a:gd name="connsiteY49" fmla="*/ 69056 h 516731"/>
                <a:gd name="connsiteX50" fmla="*/ 1462088 w 2240756"/>
                <a:gd name="connsiteY50" fmla="*/ 97631 h 516731"/>
                <a:gd name="connsiteX51" fmla="*/ 1250156 w 2240756"/>
                <a:gd name="connsiteY51" fmla="*/ 116681 h 516731"/>
                <a:gd name="connsiteX52" fmla="*/ 1035844 w 2240756"/>
                <a:gd name="connsiteY52" fmla="*/ 161925 h 516731"/>
                <a:gd name="connsiteX53" fmla="*/ 797719 w 2240756"/>
                <a:gd name="connsiteY53" fmla="*/ 202406 h 516731"/>
                <a:gd name="connsiteX54" fmla="*/ 650081 w 2240756"/>
                <a:gd name="connsiteY54" fmla="*/ 226219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40756" h="516731">
                  <a:moveTo>
                    <a:pt x="650081" y="226219"/>
                  </a:moveTo>
                  <a:lnTo>
                    <a:pt x="497681" y="242888"/>
                  </a:lnTo>
                  <a:lnTo>
                    <a:pt x="390525" y="250031"/>
                  </a:lnTo>
                  <a:lnTo>
                    <a:pt x="292894" y="250031"/>
                  </a:lnTo>
                  <a:lnTo>
                    <a:pt x="207169" y="247650"/>
                  </a:lnTo>
                  <a:lnTo>
                    <a:pt x="145256" y="240506"/>
                  </a:lnTo>
                  <a:lnTo>
                    <a:pt x="104775" y="230981"/>
                  </a:lnTo>
                  <a:lnTo>
                    <a:pt x="78581" y="221456"/>
                  </a:lnTo>
                  <a:lnTo>
                    <a:pt x="52388" y="202406"/>
                  </a:lnTo>
                  <a:lnTo>
                    <a:pt x="28575" y="195263"/>
                  </a:lnTo>
                  <a:lnTo>
                    <a:pt x="14288" y="195263"/>
                  </a:lnTo>
                  <a:lnTo>
                    <a:pt x="4763" y="200025"/>
                  </a:lnTo>
                  <a:lnTo>
                    <a:pt x="0" y="216694"/>
                  </a:lnTo>
                  <a:lnTo>
                    <a:pt x="9525" y="238125"/>
                  </a:lnTo>
                  <a:lnTo>
                    <a:pt x="47625" y="288131"/>
                  </a:lnTo>
                  <a:lnTo>
                    <a:pt x="97631" y="342900"/>
                  </a:lnTo>
                  <a:lnTo>
                    <a:pt x="157163" y="400050"/>
                  </a:lnTo>
                  <a:lnTo>
                    <a:pt x="211931" y="442913"/>
                  </a:lnTo>
                  <a:lnTo>
                    <a:pt x="250031" y="466725"/>
                  </a:lnTo>
                  <a:lnTo>
                    <a:pt x="297656" y="495300"/>
                  </a:lnTo>
                  <a:lnTo>
                    <a:pt x="335756" y="514350"/>
                  </a:lnTo>
                  <a:lnTo>
                    <a:pt x="345281" y="516731"/>
                  </a:lnTo>
                  <a:lnTo>
                    <a:pt x="361950" y="516731"/>
                  </a:lnTo>
                  <a:lnTo>
                    <a:pt x="438150" y="492919"/>
                  </a:lnTo>
                  <a:lnTo>
                    <a:pt x="535781" y="457200"/>
                  </a:lnTo>
                  <a:lnTo>
                    <a:pt x="604838" y="426244"/>
                  </a:lnTo>
                  <a:lnTo>
                    <a:pt x="681038" y="407194"/>
                  </a:lnTo>
                  <a:lnTo>
                    <a:pt x="835819" y="376238"/>
                  </a:lnTo>
                  <a:lnTo>
                    <a:pt x="1064419" y="338138"/>
                  </a:lnTo>
                  <a:lnTo>
                    <a:pt x="1250156" y="297656"/>
                  </a:lnTo>
                  <a:lnTo>
                    <a:pt x="1459706" y="276225"/>
                  </a:lnTo>
                  <a:lnTo>
                    <a:pt x="1676400" y="259556"/>
                  </a:lnTo>
                  <a:lnTo>
                    <a:pt x="1833563" y="252413"/>
                  </a:lnTo>
                  <a:lnTo>
                    <a:pt x="1959769" y="252413"/>
                  </a:lnTo>
                  <a:lnTo>
                    <a:pt x="2114550" y="245269"/>
                  </a:lnTo>
                  <a:lnTo>
                    <a:pt x="2188369" y="235744"/>
                  </a:lnTo>
                  <a:lnTo>
                    <a:pt x="2207419" y="226219"/>
                  </a:lnTo>
                  <a:lnTo>
                    <a:pt x="2224088" y="207169"/>
                  </a:lnTo>
                  <a:lnTo>
                    <a:pt x="2240756" y="176213"/>
                  </a:lnTo>
                  <a:lnTo>
                    <a:pt x="2240756" y="157163"/>
                  </a:lnTo>
                  <a:lnTo>
                    <a:pt x="2231231" y="133350"/>
                  </a:lnTo>
                  <a:lnTo>
                    <a:pt x="2216944" y="114300"/>
                  </a:lnTo>
                  <a:lnTo>
                    <a:pt x="2195513" y="95250"/>
                  </a:lnTo>
                  <a:lnTo>
                    <a:pt x="2147888" y="66675"/>
                  </a:lnTo>
                  <a:lnTo>
                    <a:pt x="2081213" y="30956"/>
                  </a:lnTo>
                  <a:lnTo>
                    <a:pt x="2009775" y="7144"/>
                  </a:lnTo>
                  <a:lnTo>
                    <a:pt x="1950244" y="0"/>
                  </a:lnTo>
                  <a:lnTo>
                    <a:pt x="1916906" y="7144"/>
                  </a:lnTo>
                  <a:lnTo>
                    <a:pt x="1826419" y="35719"/>
                  </a:lnTo>
                  <a:lnTo>
                    <a:pt x="1657350" y="69056"/>
                  </a:lnTo>
                  <a:lnTo>
                    <a:pt x="1462088" y="97631"/>
                  </a:lnTo>
                  <a:lnTo>
                    <a:pt x="1250156" y="116681"/>
                  </a:lnTo>
                  <a:lnTo>
                    <a:pt x="1035844" y="161925"/>
                  </a:lnTo>
                  <a:lnTo>
                    <a:pt x="797719" y="202406"/>
                  </a:lnTo>
                  <a:lnTo>
                    <a:pt x="650081" y="2262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57">
              <a:extLst>
                <a:ext uri="{FF2B5EF4-FFF2-40B4-BE49-F238E27FC236}">
                  <a16:creationId xmlns:a16="http://schemas.microsoft.com/office/drawing/2014/main" id="{804DC6F5-73A0-411D-B7A1-6876894BB2DF}"/>
                </a:ext>
              </a:extLst>
            </p:cNvPr>
            <p:cNvSpPr/>
            <p:nvPr/>
          </p:nvSpPr>
          <p:spPr>
            <a:xfrm>
              <a:off x="4884738" y="3405187"/>
              <a:ext cx="2030413" cy="488950"/>
            </a:xfrm>
            <a:custGeom>
              <a:avLst/>
              <a:gdLst>
                <a:gd name="connsiteX0" fmla="*/ 859631 w 2031206"/>
                <a:gd name="connsiteY0" fmla="*/ 150018 h 488156"/>
                <a:gd name="connsiteX1" fmla="*/ 623887 w 2031206"/>
                <a:gd name="connsiteY1" fmla="*/ 197643 h 488156"/>
                <a:gd name="connsiteX2" fmla="*/ 526256 w 2031206"/>
                <a:gd name="connsiteY2" fmla="*/ 216693 h 488156"/>
                <a:gd name="connsiteX3" fmla="*/ 428625 w 2031206"/>
                <a:gd name="connsiteY3" fmla="*/ 230981 h 488156"/>
                <a:gd name="connsiteX4" fmla="*/ 361950 w 2031206"/>
                <a:gd name="connsiteY4" fmla="*/ 240506 h 488156"/>
                <a:gd name="connsiteX5" fmla="*/ 302419 w 2031206"/>
                <a:gd name="connsiteY5" fmla="*/ 245268 h 488156"/>
                <a:gd name="connsiteX6" fmla="*/ 252412 w 2031206"/>
                <a:gd name="connsiteY6" fmla="*/ 242887 h 488156"/>
                <a:gd name="connsiteX7" fmla="*/ 200025 w 2031206"/>
                <a:gd name="connsiteY7" fmla="*/ 235743 h 488156"/>
                <a:gd name="connsiteX8" fmla="*/ 154781 w 2031206"/>
                <a:gd name="connsiteY8" fmla="*/ 221456 h 488156"/>
                <a:gd name="connsiteX9" fmla="*/ 119062 w 2031206"/>
                <a:gd name="connsiteY9" fmla="*/ 207168 h 488156"/>
                <a:gd name="connsiteX10" fmla="*/ 85725 w 2031206"/>
                <a:gd name="connsiteY10" fmla="*/ 192881 h 488156"/>
                <a:gd name="connsiteX11" fmla="*/ 33337 w 2031206"/>
                <a:gd name="connsiteY11" fmla="*/ 164306 h 488156"/>
                <a:gd name="connsiteX12" fmla="*/ 11906 w 2031206"/>
                <a:gd name="connsiteY12" fmla="*/ 159543 h 488156"/>
                <a:gd name="connsiteX13" fmla="*/ 2381 w 2031206"/>
                <a:gd name="connsiteY13" fmla="*/ 161925 h 488156"/>
                <a:gd name="connsiteX14" fmla="*/ 0 w 2031206"/>
                <a:gd name="connsiteY14" fmla="*/ 169068 h 488156"/>
                <a:gd name="connsiteX15" fmla="*/ 0 w 2031206"/>
                <a:gd name="connsiteY15" fmla="*/ 185737 h 488156"/>
                <a:gd name="connsiteX16" fmla="*/ 14287 w 2031206"/>
                <a:gd name="connsiteY16" fmla="*/ 228600 h 488156"/>
                <a:gd name="connsiteX17" fmla="*/ 42862 w 2031206"/>
                <a:gd name="connsiteY17" fmla="*/ 280987 h 488156"/>
                <a:gd name="connsiteX18" fmla="*/ 69056 w 2031206"/>
                <a:gd name="connsiteY18" fmla="*/ 323850 h 488156"/>
                <a:gd name="connsiteX19" fmla="*/ 97631 w 2031206"/>
                <a:gd name="connsiteY19" fmla="*/ 364331 h 488156"/>
                <a:gd name="connsiteX20" fmla="*/ 133350 w 2031206"/>
                <a:gd name="connsiteY20" fmla="*/ 404812 h 488156"/>
                <a:gd name="connsiteX21" fmla="*/ 176212 w 2031206"/>
                <a:gd name="connsiteY21" fmla="*/ 440531 h 488156"/>
                <a:gd name="connsiteX22" fmla="*/ 223837 w 2031206"/>
                <a:gd name="connsiteY22" fmla="*/ 466725 h 488156"/>
                <a:gd name="connsiteX23" fmla="*/ 264319 w 2031206"/>
                <a:gd name="connsiteY23" fmla="*/ 483393 h 488156"/>
                <a:gd name="connsiteX24" fmla="*/ 302419 w 2031206"/>
                <a:gd name="connsiteY24" fmla="*/ 488156 h 488156"/>
                <a:gd name="connsiteX25" fmla="*/ 359569 w 2031206"/>
                <a:gd name="connsiteY25" fmla="*/ 466725 h 488156"/>
                <a:gd name="connsiteX26" fmla="*/ 509587 w 2031206"/>
                <a:gd name="connsiteY26" fmla="*/ 411956 h 488156"/>
                <a:gd name="connsiteX27" fmla="*/ 652462 w 2031206"/>
                <a:gd name="connsiteY27" fmla="*/ 371475 h 488156"/>
                <a:gd name="connsiteX28" fmla="*/ 876300 w 2031206"/>
                <a:gd name="connsiteY28" fmla="*/ 323850 h 488156"/>
                <a:gd name="connsiteX29" fmla="*/ 988219 w 2031206"/>
                <a:gd name="connsiteY29" fmla="*/ 302418 h 488156"/>
                <a:gd name="connsiteX30" fmla="*/ 1152525 w 2031206"/>
                <a:gd name="connsiteY30" fmla="*/ 266700 h 488156"/>
                <a:gd name="connsiteX31" fmla="*/ 1343025 w 2031206"/>
                <a:gd name="connsiteY31" fmla="*/ 257175 h 488156"/>
                <a:gd name="connsiteX32" fmla="*/ 1500187 w 2031206"/>
                <a:gd name="connsiteY32" fmla="*/ 240506 h 488156"/>
                <a:gd name="connsiteX33" fmla="*/ 1650206 w 2031206"/>
                <a:gd name="connsiteY33" fmla="*/ 228600 h 488156"/>
                <a:gd name="connsiteX34" fmla="*/ 1781175 w 2031206"/>
                <a:gd name="connsiteY34" fmla="*/ 223837 h 488156"/>
                <a:gd name="connsiteX35" fmla="*/ 1871662 w 2031206"/>
                <a:gd name="connsiteY35" fmla="*/ 221456 h 488156"/>
                <a:gd name="connsiteX36" fmla="*/ 1926431 w 2031206"/>
                <a:gd name="connsiteY36" fmla="*/ 211931 h 488156"/>
                <a:gd name="connsiteX37" fmla="*/ 1971675 w 2031206"/>
                <a:gd name="connsiteY37" fmla="*/ 195262 h 488156"/>
                <a:gd name="connsiteX38" fmla="*/ 2002631 w 2031206"/>
                <a:gd name="connsiteY38" fmla="*/ 180975 h 488156"/>
                <a:gd name="connsiteX39" fmla="*/ 2024062 w 2031206"/>
                <a:gd name="connsiteY39" fmla="*/ 159543 h 488156"/>
                <a:gd name="connsiteX40" fmla="*/ 2031206 w 2031206"/>
                <a:gd name="connsiteY40" fmla="*/ 135731 h 488156"/>
                <a:gd name="connsiteX41" fmla="*/ 2026444 w 2031206"/>
                <a:gd name="connsiteY41" fmla="*/ 114300 h 488156"/>
                <a:gd name="connsiteX42" fmla="*/ 2009775 w 2031206"/>
                <a:gd name="connsiteY42" fmla="*/ 90487 h 488156"/>
                <a:gd name="connsiteX43" fmla="*/ 1983581 w 2031206"/>
                <a:gd name="connsiteY43" fmla="*/ 69056 h 488156"/>
                <a:gd name="connsiteX44" fmla="*/ 1919287 w 2031206"/>
                <a:gd name="connsiteY44" fmla="*/ 35718 h 488156"/>
                <a:gd name="connsiteX45" fmla="*/ 1878806 w 2031206"/>
                <a:gd name="connsiteY45" fmla="*/ 19050 h 488156"/>
                <a:gd name="connsiteX46" fmla="*/ 1826419 w 2031206"/>
                <a:gd name="connsiteY46" fmla="*/ 7143 h 488156"/>
                <a:gd name="connsiteX47" fmla="*/ 1759744 w 2031206"/>
                <a:gd name="connsiteY47" fmla="*/ 0 h 488156"/>
                <a:gd name="connsiteX48" fmla="*/ 1716881 w 2031206"/>
                <a:gd name="connsiteY48" fmla="*/ 9525 h 488156"/>
                <a:gd name="connsiteX49" fmla="*/ 1609725 w 2031206"/>
                <a:gd name="connsiteY49" fmla="*/ 40481 h 488156"/>
                <a:gd name="connsiteX50" fmla="*/ 1528762 w 2031206"/>
                <a:gd name="connsiteY50" fmla="*/ 52387 h 488156"/>
                <a:gd name="connsiteX51" fmla="*/ 1397794 w 2031206"/>
                <a:gd name="connsiteY51" fmla="*/ 66675 h 488156"/>
                <a:gd name="connsiteX52" fmla="*/ 1154906 w 2031206"/>
                <a:gd name="connsiteY52" fmla="*/ 90487 h 488156"/>
                <a:gd name="connsiteX53" fmla="*/ 859631 w 2031206"/>
                <a:gd name="connsiteY53" fmla="*/ 150018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31206" h="488156">
                  <a:moveTo>
                    <a:pt x="859631" y="150018"/>
                  </a:moveTo>
                  <a:lnTo>
                    <a:pt x="623887" y="197643"/>
                  </a:lnTo>
                  <a:lnTo>
                    <a:pt x="526256" y="216693"/>
                  </a:lnTo>
                  <a:lnTo>
                    <a:pt x="428625" y="230981"/>
                  </a:lnTo>
                  <a:lnTo>
                    <a:pt x="361950" y="240506"/>
                  </a:lnTo>
                  <a:lnTo>
                    <a:pt x="302419" y="245268"/>
                  </a:lnTo>
                  <a:lnTo>
                    <a:pt x="252412" y="242887"/>
                  </a:lnTo>
                  <a:lnTo>
                    <a:pt x="200025" y="235743"/>
                  </a:lnTo>
                  <a:lnTo>
                    <a:pt x="154781" y="221456"/>
                  </a:lnTo>
                  <a:lnTo>
                    <a:pt x="119062" y="207168"/>
                  </a:lnTo>
                  <a:lnTo>
                    <a:pt x="85725" y="192881"/>
                  </a:lnTo>
                  <a:lnTo>
                    <a:pt x="33337" y="164306"/>
                  </a:lnTo>
                  <a:lnTo>
                    <a:pt x="11906" y="159543"/>
                  </a:lnTo>
                  <a:lnTo>
                    <a:pt x="2381" y="161925"/>
                  </a:lnTo>
                  <a:lnTo>
                    <a:pt x="0" y="169068"/>
                  </a:lnTo>
                  <a:lnTo>
                    <a:pt x="0" y="185737"/>
                  </a:lnTo>
                  <a:lnTo>
                    <a:pt x="14287" y="228600"/>
                  </a:lnTo>
                  <a:lnTo>
                    <a:pt x="42862" y="280987"/>
                  </a:lnTo>
                  <a:lnTo>
                    <a:pt x="69056" y="323850"/>
                  </a:lnTo>
                  <a:lnTo>
                    <a:pt x="97631" y="364331"/>
                  </a:lnTo>
                  <a:lnTo>
                    <a:pt x="133350" y="404812"/>
                  </a:lnTo>
                  <a:lnTo>
                    <a:pt x="176212" y="440531"/>
                  </a:lnTo>
                  <a:lnTo>
                    <a:pt x="223837" y="466725"/>
                  </a:lnTo>
                  <a:lnTo>
                    <a:pt x="264319" y="483393"/>
                  </a:lnTo>
                  <a:lnTo>
                    <a:pt x="302419" y="488156"/>
                  </a:lnTo>
                  <a:lnTo>
                    <a:pt x="359569" y="466725"/>
                  </a:lnTo>
                  <a:lnTo>
                    <a:pt x="509587" y="411956"/>
                  </a:lnTo>
                  <a:lnTo>
                    <a:pt x="652462" y="371475"/>
                  </a:lnTo>
                  <a:lnTo>
                    <a:pt x="876300" y="323850"/>
                  </a:lnTo>
                  <a:lnTo>
                    <a:pt x="988219" y="302418"/>
                  </a:lnTo>
                  <a:lnTo>
                    <a:pt x="1152525" y="266700"/>
                  </a:lnTo>
                  <a:lnTo>
                    <a:pt x="1343025" y="257175"/>
                  </a:lnTo>
                  <a:lnTo>
                    <a:pt x="1500187" y="240506"/>
                  </a:lnTo>
                  <a:lnTo>
                    <a:pt x="1650206" y="228600"/>
                  </a:lnTo>
                  <a:lnTo>
                    <a:pt x="1781175" y="223837"/>
                  </a:lnTo>
                  <a:lnTo>
                    <a:pt x="1871662" y="221456"/>
                  </a:lnTo>
                  <a:lnTo>
                    <a:pt x="1926431" y="211931"/>
                  </a:lnTo>
                  <a:lnTo>
                    <a:pt x="1971675" y="195262"/>
                  </a:lnTo>
                  <a:lnTo>
                    <a:pt x="2002631" y="180975"/>
                  </a:lnTo>
                  <a:lnTo>
                    <a:pt x="2024062" y="159543"/>
                  </a:lnTo>
                  <a:lnTo>
                    <a:pt x="2031206" y="135731"/>
                  </a:lnTo>
                  <a:lnTo>
                    <a:pt x="2026444" y="114300"/>
                  </a:lnTo>
                  <a:lnTo>
                    <a:pt x="2009775" y="90487"/>
                  </a:lnTo>
                  <a:lnTo>
                    <a:pt x="1983581" y="69056"/>
                  </a:lnTo>
                  <a:lnTo>
                    <a:pt x="1919287" y="35718"/>
                  </a:lnTo>
                  <a:lnTo>
                    <a:pt x="1878806" y="19050"/>
                  </a:lnTo>
                  <a:lnTo>
                    <a:pt x="1826419" y="7143"/>
                  </a:lnTo>
                  <a:lnTo>
                    <a:pt x="1759744" y="0"/>
                  </a:lnTo>
                  <a:lnTo>
                    <a:pt x="1716881" y="9525"/>
                  </a:lnTo>
                  <a:lnTo>
                    <a:pt x="1609725" y="40481"/>
                  </a:lnTo>
                  <a:lnTo>
                    <a:pt x="1528762" y="52387"/>
                  </a:lnTo>
                  <a:lnTo>
                    <a:pt x="1397794" y="66675"/>
                  </a:lnTo>
                  <a:lnTo>
                    <a:pt x="1154906" y="90487"/>
                  </a:lnTo>
                  <a:lnTo>
                    <a:pt x="859631" y="1500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58">
              <a:extLst>
                <a:ext uri="{FF2B5EF4-FFF2-40B4-BE49-F238E27FC236}">
                  <a16:creationId xmlns:a16="http://schemas.microsoft.com/office/drawing/2014/main" id="{B41F367A-08F0-48FB-B053-119E49792CE8}"/>
                </a:ext>
              </a:extLst>
            </p:cNvPr>
            <p:cNvSpPr/>
            <p:nvPr/>
          </p:nvSpPr>
          <p:spPr>
            <a:xfrm>
              <a:off x="4281488" y="4206875"/>
              <a:ext cx="3168650" cy="579437"/>
            </a:xfrm>
            <a:custGeom>
              <a:avLst/>
              <a:gdLst>
                <a:gd name="connsiteX0" fmla="*/ 1050916 w 3168203"/>
                <a:gd name="connsiteY0" fmla="*/ 242123 h 579550"/>
                <a:gd name="connsiteX1" fmla="*/ 1568647 w 3168203"/>
                <a:gd name="connsiteY1" fmla="*/ 151971 h 579550"/>
                <a:gd name="connsiteX2" fmla="*/ 1756678 w 3168203"/>
                <a:gd name="connsiteY2" fmla="*/ 110759 h 579550"/>
                <a:gd name="connsiteX3" fmla="*/ 1970467 w 3168203"/>
                <a:gd name="connsiteY3" fmla="*/ 97880 h 579550"/>
                <a:gd name="connsiteX4" fmla="*/ 2155923 w 3168203"/>
                <a:gd name="connsiteY4" fmla="*/ 87577 h 579550"/>
                <a:gd name="connsiteX5" fmla="*/ 2400622 w 3168203"/>
                <a:gd name="connsiteY5" fmla="*/ 64395 h 579550"/>
                <a:gd name="connsiteX6" fmla="*/ 2598956 w 3168203"/>
                <a:gd name="connsiteY6" fmla="*/ 38637 h 579550"/>
                <a:gd name="connsiteX7" fmla="*/ 2720018 w 3168203"/>
                <a:gd name="connsiteY7" fmla="*/ 15455 h 579550"/>
                <a:gd name="connsiteX8" fmla="*/ 2766382 w 3168203"/>
                <a:gd name="connsiteY8" fmla="*/ 5152 h 579550"/>
                <a:gd name="connsiteX9" fmla="*/ 2779261 w 3168203"/>
                <a:gd name="connsiteY9" fmla="*/ 2576 h 579550"/>
                <a:gd name="connsiteX10" fmla="*/ 2812746 w 3168203"/>
                <a:gd name="connsiteY10" fmla="*/ 0 h 579550"/>
                <a:gd name="connsiteX11" fmla="*/ 2884867 w 3168203"/>
                <a:gd name="connsiteY11" fmla="*/ 15455 h 579550"/>
                <a:gd name="connsiteX12" fmla="*/ 2944110 w 3168203"/>
                <a:gd name="connsiteY12" fmla="*/ 30910 h 579550"/>
                <a:gd name="connsiteX13" fmla="*/ 2987898 w 3168203"/>
                <a:gd name="connsiteY13" fmla="*/ 48940 h 579550"/>
                <a:gd name="connsiteX14" fmla="*/ 3041990 w 3168203"/>
                <a:gd name="connsiteY14" fmla="*/ 72122 h 579550"/>
                <a:gd name="connsiteX15" fmla="*/ 3070323 w 3168203"/>
                <a:gd name="connsiteY15" fmla="*/ 87577 h 579550"/>
                <a:gd name="connsiteX16" fmla="*/ 3090929 w 3168203"/>
                <a:gd name="connsiteY16" fmla="*/ 103031 h 579550"/>
                <a:gd name="connsiteX17" fmla="*/ 3121839 w 3168203"/>
                <a:gd name="connsiteY17" fmla="*/ 128789 h 579550"/>
                <a:gd name="connsiteX18" fmla="*/ 3145021 w 3168203"/>
                <a:gd name="connsiteY18" fmla="*/ 151971 h 579550"/>
                <a:gd name="connsiteX19" fmla="*/ 3157899 w 3168203"/>
                <a:gd name="connsiteY19" fmla="*/ 170001 h 579550"/>
                <a:gd name="connsiteX20" fmla="*/ 3165627 w 3168203"/>
                <a:gd name="connsiteY20" fmla="*/ 188032 h 579550"/>
                <a:gd name="connsiteX21" fmla="*/ 3168203 w 3168203"/>
                <a:gd name="connsiteY21" fmla="*/ 213790 h 579550"/>
                <a:gd name="connsiteX22" fmla="*/ 3163051 w 3168203"/>
                <a:gd name="connsiteY22" fmla="*/ 242123 h 579550"/>
                <a:gd name="connsiteX23" fmla="*/ 3147596 w 3168203"/>
                <a:gd name="connsiteY23" fmla="*/ 267881 h 579550"/>
                <a:gd name="connsiteX24" fmla="*/ 3121839 w 3168203"/>
                <a:gd name="connsiteY24" fmla="*/ 283336 h 579550"/>
                <a:gd name="connsiteX25" fmla="*/ 3072899 w 3168203"/>
                <a:gd name="connsiteY25" fmla="*/ 296214 h 579550"/>
                <a:gd name="connsiteX26" fmla="*/ 3005929 w 3168203"/>
                <a:gd name="connsiteY26" fmla="*/ 301366 h 579550"/>
                <a:gd name="connsiteX27" fmla="*/ 2920928 w 3168203"/>
                <a:gd name="connsiteY27" fmla="*/ 298790 h 579550"/>
                <a:gd name="connsiteX28" fmla="*/ 2781836 w 3168203"/>
                <a:gd name="connsiteY28" fmla="*/ 285911 h 579550"/>
                <a:gd name="connsiteX29" fmla="*/ 2598956 w 3168203"/>
                <a:gd name="connsiteY29" fmla="*/ 273032 h 579550"/>
                <a:gd name="connsiteX30" fmla="*/ 2410925 w 3168203"/>
                <a:gd name="connsiteY30" fmla="*/ 267881 h 579550"/>
                <a:gd name="connsiteX31" fmla="*/ 2222893 w 3168203"/>
                <a:gd name="connsiteY31" fmla="*/ 273032 h 579550"/>
                <a:gd name="connsiteX32" fmla="*/ 1936982 w 3168203"/>
                <a:gd name="connsiteY32" fmla="*/ 283336 h 579550"/>
                <a:gd name="connsiteX33" fmla="*/ 1725769 w 3168203"/>
                <a:gd name="connsiteY33" fmla="*/ 293639 h 579550"/>
                <a:gd name="connsiteX34" fmla="*/ 1558343 w 3168203"/>
                <a:gd name="connsiteY34" fmla="*/ 332275 h 579550"/>
                <a:gd name="connsiteX35" fmla="*/ 1316221 w 3168203"/>
                <a:gd name="connsiteY35" fmla="*/ 373488 h 579550"/>
                <a:gd name="connsiteX36" fmla="*/ 1017431 w 3168203"/>
                <a:gd name="connsiteY36" fmla="*/ 425003 h 579550"/>
                <a:gd name="connsiteX37" fmla="*/ 659398 w 3168203"/>
                <a:gd name="connsiteY37" fmla="*/ 499701 h 579550"/>
                <a:gd name="connsiteX38" fmla="*/ 443033 w 3168203"/>
                <a:gd name="connsiteY38" fmla="*/ 556368 h 579550"/>
                <a:gd name="connsiteX39" fmla="*/ 370911 w 3168203"/>
                <a:gd name="connsiteY39" fmla="*/ 579550 h 579550"/>
                <a:gd name="connsiteX40" fmla="*/ 337426 w 3168203"/>
                <a:gd name="connsiteY40" fmla="*/ 569246 h 579550"/>
                <a:gd name="connsiteX41" fmla="*/ 267880 w 3168203"/>
                <a:gd name="connsiteY41" fmla="*/ 525458 h 579550"/>
                <a:gd name="connsiteX42" fmla="*/ 208638 w 3168203"/>
                <a:gd name="connsiteY42" fmla="*/ 484246 h 579550"/>
                <a:gd name="connsiteX43" fmla="*/ 154546 w 3168203"/>
                <a:gd name="connsiteY43" fmla="*/ 435306 h 579550"/>
                <a:gd name="connsiteX44" fmla="*/ 90152 w 3168203"/>
                <a:gd name="connsiteY44" fmla="*/ 365760 h 579550"/>
                <a:gd name="connsiteX45" fmla="*/ 43788 w 3168203"/>
                <a:gd name="connsiteY45" fmla="*/ 309093 h 579550"/>
                <a:gd name="connsiteX46" fmla="*/ 5151 w 3168203"/>
                <a:gd name="connsiteY46" fmla="*/ 249850 h 579550"/>
                <a:gd name="connsiteX47" fmla="*/ 0 w 3168203"/>
                <a:gd name="connsiteY47" fmla="*/ 231820 h 579550"/>
                <a:gd name="connsiteX48" fmla="*/ 2576 w 3168203"/>
                <a:gd name="connsiteY48" fmla="*/ 216365 h 579550"/>
                <a:gd name="connsiteX49" fmla="*/ 18030 w 3168203"/>
                <a:gd name="connsiteY49" fmla="*/ 211214 h 579550"/>
                <a:gd name="connsiteX50" fmla="*/ 30909 w 3168203"/>
                <a:gd name="connsiteY50" fmla="*/ 213790 h 579550"/>
                <a:gd name="connsiteX51" fmla="*/ 77273 w 3168203"/>
                <a:gd name="connsiteY51" fmla="*/ 234396 h 579550"/>
                <a:gd name="connsiteX52" fmla="*/ 144243 w 3168203"/>
                <a:gd name="connsiteY52" fmla="*/ 270457 h 579550"/>
                <a:gd name="connsiteX53" fmla="*/ 244698 w 3168203"/>
                <a:gd name="connsiteY53" fmla="*/ 311669 h 579550"/>
                <a:gd name="connsiteX54" fmla="*/ 291062 w 3168203"/>
                <a:gd name="connsiteY54" fmla="*/ 324548 h 579550"/>
                <a:gd name="connsiteX55" fmla="*/ 345154 w 3168203"/>
                <a:gd name="connsiteY55" fmla="*/ 334851 h 579550"/>
                <a:gd name="connsiteX56" fmla="*/ 419851 w 3168203"/>
                <a:gd name="connsiteY56" fmla="*/ 334851 h 579550"/>
                <a:gd name="connsiteX57" fmla="*/ 649095 w 3168203"/>
                <a:gd name="connsiteY57" fmla="*/ 306517 h 579550"/>
                <a:gd name="connsiteX58" fmla="*/ 1050916 w 3168203"/>
                <a:gd name="connsiteY58" fmla="*/ 242123 h 57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168203" h="579550">
                  <a:moveTo>
                    <a:pt x="1050916" y="242123"/>
                  </a:moveTo>
                  <a:lnTo>
                    <a:pt x="1568647" y="151971"/>
                  </a:lnTo>
                  <a:lnTo>
                    <a:pt x="1756678" y="110759"/>
                  </a:lnTo>
                  <a:lnTo>
                    <a:pt x="1970467" y="97880"/>
                  </a:lnTo>
                  <a:lnTo>
                    <a:pt x="2155923" y="87577"/>
                  </a:lnTo>
                  <a:lnTo>
                    <a:pt x="2400622" y="64395"/>
                  </a:lnTo>
                  <a:lnTo>
                    <a:pt x="2598956" y="38637"/>
                  </a:lnTo>
                  <a:lnTo>
                    <a:pt x="2720018" y="15455"/>
                  </a:lnTo>
                  <a:lnTo>
                    <a:pt x="2766382" y="5152"/>
                  </a:lnTo>
                  <a:lnTo>
                    <a:pt x="2779261" y="2576"/>
                  </a:lnTo>
                  <a:lnTo>
                    <a:pt x="2812746" y="0"/>
                  </a:lnTo>
                  <a:lnTo>
                    <a:pt x="2884867" y="15455"/>
                  </a:lnTo>
                  <a:lnTo>
                    <a:pt x="2944110" y="30910"/>
                  </a:lnTo>
                  <a:lnTo>
                    <a:pt x="2987898" y="48940"/>
                  </a:lnTo>
                  <a:lnTo>
                    <a:pt x="3041990" y="72122"/>
                  </a:lnTo>
                  <a:lnTo>
                    <a:pt x="3070323" y="87577"/>
                  </a:lnTo>
                  <a:lnTo>
                    <a:pt x="3090929" y="103031"/>
                  </a:lnTo>
                  <a:lnTo>
                    <a:pt x="3121839" y="128789"/>
                  </a:lnTo>
                  <a:lnTo>
                    <a:pt x="3145021" y="151971"/>
                  </a:lnTo>
                  <a:lnTo>
                    <a:pt x="3157899" y="170001"/>
                  </a:lnTo>
                  <a:lnTo>
                    <a:pt x="3165627" y="188032"/>
                  </a:lnTo>
                  <a:lnTo>
                    <a:pt x="3168203" y="213790"/>
                  </a:lnTo>
                  <a:lnTo>
                    <a:pt x="3163051" y="242123"/>
                  </a:lnTo>
                  <a:lnTo>
                    <a:pt x="3147596" y="267881"/>
                  </a:lnTo>
                  <a:lnTo>
                    <a:pt x="3121839" y="283336"/>
                  </a:lnTo>
                  <a:lnTo>
                    <a:pt x="3072899" y="296214"/>
                  </a:lnTo>
                  <a:lnTo>
                    <a:pt x="3005929" y="301366"/>
                  </a:lnTo>
                  <a:lnTo>
                    <a:pt x="2920928" y="298790"/>
                  </a:lnTo>
                  <a:lnTo>
                    <a:pt x="2781836" y="285911"/>
                  </a:lnTo>
                  <a:lnTo>
                    <a:pt x="2598956" y="273032"/>
                  </a:lnTo>
                  <a:lnTo>
                    <a:pt x="2410925" y="267881"/>
                  </a:lnTo>
                  <a:lnTo>
                    <a:pt x="2222893" y="273032"/>
                  </a:lnTo>
                  <a:lnTo>
                    <a:pt x="1936982" y="283336"/>
                  </a:lnTo>
                  <a:lnTo>
                    <a:pt x="1725769" y="293639"/>
                  </a:lnTo>
                  <a:lnTo>
                    <a:pt x="1558343" y="332275"/>
                  </a:lnTo>
                  <a:lnTo>
                    <a:pt x="1316221" y="373488"/>
                  </a:lnTo>
                  <a:lnTo>
                    <a:pt x="1017431" y="425003"/>
                  </a:lnTo>
                  <a:lnTo>
                    <a:pt x="659398" y="499701"/>
                  </a:lnTo>
                  <a:lnTo>
                    <a:pt x="443033" y="556368"/>
                  </a:lnTo>
                  <a:lnTo>
                    <a:pt x="370911" y="579550"/>
                  </a:lnTo>
                  <a:lnTo>
                    <a:pt x="337426" y="569246"/>
                  </a:lnTo>
                  <a:lnTo>
                    <a:pt x="267880" y="525458"/>
                  </a:lnTo>
                  <a:lnTo>
                    <a:pt x="208638" y="484246"/>
                  </a:lnTo>
                  <a:lnTo>
                    <a:pt x="154546" y="435306"/>
                  </a:lnTo>
                  <a:lnTo>
                    <a:pt x="90152" y="365760"/>
                  </a:lnTo>
                  <a:lnTo>
                    <a:pt x="43788" y="309093"/>
                  </a:lnTo>
                  <a:lnTo>
                    <a:pt x="5151" y="249850"/>
                  </a:lnTo>
                  <a:lnTo>
                    <a:pt x="0" y="231820"/>
                  </a:lnTo>
                  <a:lnTo>
                    <a:pt x="2576" y="216365"/>
                  </a:lnTo>
                  <a:lnTo>
                    <a:pt x="18030" y="211214"/>
                  </a:lnTo>
                  <a:lnTo>
                    <a:pt x="30909" y="213790"/>
                  </a:lnTo>
                  <a:lnTo>
                    <a:pt x="77273" y="234396"/>
                  </a:lnTo>
                  <a:lnTo>
                    <a:pt x="144243" y="270457"/>
                  </a:lnTo>
                  <a:lnTo>
                    <a:pt x="244698" y="311669"/>
                  </a:lnTo>
                  <a:lnTo>
                    <a:pt x="291062" y="324548"/>
                  </a:lnTo>
                  <a:lnTo>
                    <a:pt x="345154" y="334851"/>
                  </a:lnTo>
                  <a:lnTo>
                    <a:pt x="419851" y="334851"/>
                  </a:lnTo>
                  <a:lnTo>
                    <a:pt x="649095" y="306517"/>
                  </a:lnTo>
                  <a:lnTo>
                    <a:pt x="1050916" y="24212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53">
              <a:extLst>
                <a:ext uri="{FF2B5EF4-FFF2-40B4-BE49-F238E27FC236}">
                  <a16:creationId xmlns:a16="http://schemas.microsoft.com/office/drawing/2014/main" id="{36E8BD54-360A-404D-A5F6-0C4A7EBF7714}"/>
                </a:ext>
              </a:extLst>
            </p:cNvPr>
            <p:cNvSpPr/>
            <p:nvPr/>
          </p:nvSpPr>
          <p:spPr>
            <a:xfrm rot="16200000">
              <a:off x="3844132" y="3966368"/>
              <a:ext cx="4110038" cy="479425"/>
            </a:xfrm>
            <a:custGeom>
              <a:avLst/>
              <a:gdLst>
                <a:gd name="connsiteX0" fmla="*/ 1006180 w 4109701"/>
                <a:gd name="connsiteY0" fmla="*/ 159765 h 479295"/>
                <a:gd name="connsiteX1" fmla="*/ 1318912 w 4109701"/>
                <a:gd name="connsiteY1" fmla="*/ 166563 h 479295"/>
                <a:gd name="connsiteX2" fmla="*/ 1672434 w 4109701"/>
                <a:gd name="connsiteY2" fmla="*/ 169963 h 479295"/>
                <a:gd name="connsiteX3" fmla="*/ 1866192 w 4109701"/>
                <a:gd name="connsiteY3" fmla="*/ 193757 h 479295"/>
                <a:gd name="connsiteX4" fmla="*/ 2134733 w 4109701"/>
                <a:gd name="connsiteY4" fmla="*/ 190358 h 479295"/>
                <a:gd name="connsiteX5" fmla="*/ 2542644 w 4109701"/>
                <a:gd name="connsiteY5" fmla="*/ 190358 h 479295"/>
                <a:gd name="connsiteX6" fmla="*/ 2831581 w 4109701"/>
                <a:gd name="connsiteY6" fmla="*/ 190358 h 479295"/>
                <a:gd name="connsiteX7" fmla="*/ 3358465 w 4109701"/>
                <a:gd name="connsiteY7" fmla="*/ 190358 h 479295"/>
                <a:gd name="connsiteX8" fmla="*/ 3480839 w 4109701"/>
                <a:gd name="connsiteY8" fmla="*/ 169963 h 479295"/>
                <a:gd name="connsiteX9" fmla="*/ 3616809 w 4109701"/>
                <a:gd name="connsiteY9" fmla="*/ 166563 h 479295"/>
                <a:gd name="connsiteX10" fmla="*/ 3715387 w 4109701"/>
                <a:gd name="connsiteY10" fmla="*/ 156365 h 479295"/>
                <a:gd name="connsiteX11" fmla="*/ 3783373 w 4109701"/>
                <a:gd name="connsiteY11" fmla="*/ 139369 h 479295"/>
                <a:gd name="connsiteX12" fmla="*/ 3837761 w 4109701"/>
                <a:gd name="connsiteY12" fmla="*/ 118974 h 479295"/>
                <a:gd name="connsiteX13" fmla="*/ 3881951 w 4109701"/>
                <a:gd name="connsiteY13" fmla="*/ 91780 h 479295"/>
                <a:gd name="connsiteX14" fmla="*/ 3932940 w 4109701"/>
                <a:gd name="connsiteY14" fmla="*/ 64586 h 479295"/>
                <a:gd name="connsiteX15" fmla="*/ 3994126 w 4109701"/>
                <a:gd name="connsiteY15" fmla="*/ 37392 h 479295"/>
                <a:gd name="connsiteX16" fmla="*/ 4045115 w 4109701"/>
                <a:gd name="connsiteY16" fmla="*/ 16996 h 479295"/>
                <a:gd name="connsiteX17" fmla="*/ 4106302 w 4109701"/>
                <a:gd name="connsiteY17" fmla="*/ 0 h 479295"/>
                <a:gd name="connsiteX18" fmla="*/ 4109701 w 4109701"/>
                <a:gd name="connsiteY18" fmla="*/ 33992 h 479295"/>
                <a:gd name="connsiteX19" fmla="*/ 4058712 w 4109701"/>
                <a:gd name="connsiteY19" fmla="*/ 84981 h 479295"/>
                <a:gd name="connsiteX20" fmla="*/ 4004324 w 4109701"/>
                <a:gd name="connsiteY20" fmla="*/ 149567 h 479295"/>
                <a:gd name="connsiteX21" fmla="*/ 3956735 w 4109701"/>
                <a:gd name="connsiteY21" fmla="*/ 214153 h 479295"/>
                <a:gd name="connsiteX22" fmla="*/ 3919343 w 4109701"/>
                <a:gd name="connsiteY22" fmla="*/ 271940 h 479295"/>
                <a:gd name="connsiteX23" fmla="*/ 3881951 w 4109701"/>
                <a:gd name="connsiteY23" fmla="*/ 336526 h 479295"/>
                <a:gd name="connsiteX24" fmla="*/ 3851358 w 4109701"/>
                <a:gd name="connsiteY24" fmla="*/ 397713 h 479295"/>
                <a:gd name="connsiteX25" fmla="*/ 3827563 w 4109701"/>
                <a:gd name="connsiteY25" fmla="*/ 438504 h 479295"/>
                <a:gd name="connsiteX26" fmla="*/ 3807167 w 4109701"/>
                <a:gd name="connsiteY26" fmla="*/ 462299 h 479295"/>
                <a:gd name="connsiteX27" fmla="*/ 3786772 w 4109701"/>
                <a:gd name="connsiteY27" fmla="*/ 475896 h 479295"/>
                <a:gd name="connsiteX28" fmla="*/ 3766376 w 4109701"/>
                <a:gd name="connsiteY28" fmla="*/ 479295 h 479295"/>
                <a:gd name="connsiteX29" fmla="*/ 3725585 w 4109701"/>
                <a:gd name="connsiteY29" fmla="*/ 458899 h 479295"/>
                <a:gd name="connsiteX30" fmla="*/ 3677996 w 4109701"/>
                <a:gd name="connsiteY30" fmla="*/ 438504 h 479295"/>
                <a:gd name="connsiteX31" fmla="*/ 3620208 w 4109701"/>
                <a:gd name="connsiteY31" fmla="*/ 421508 h 479295"/>
                <a:gd name="connsiteX32" fmla="*/ 3535227 w 4109701"/>
                <a:gd name="connsiteY32" fmla="*/ 414709 h 479295"/>
                <a:gd name="connsiteX33" fmla="*/ 3293880 w 4109701"/>
                <a:gd name="connsiteY33" fmla="*/ 414709 h 479295"/>
                <a:gd name="connsiteX34" fmla="*/ 2705808 w 4109701"/>
                <a:gd name="connsiteY34" fmla="*/ 418108 h 479295"/>
                <a:gd name="connsiteX35" fmla="*/ 2311494 w 4109701"/>
                <a:gd name="connsiteY35" fmla="*/ 414709 h 479295"/>
                <a:gd name="connsiteX36" fmla="*/ 1893386 w 4109701"/>
                <a:gd name="connsiteY36" fmla="*/ 414709 h 479295"/>
                <a:gd name="connsiteX37" fmla="*/ 1427688 w 4109701"/>
                <a:gd name="connsiteY37" fmla="*/ 414709 h 479295"/>
                <a:gd name="connsiteX38" fmla="*/ 1043572 w 4109701"/>
                <a:gd name="connsiteY38" fmla="*/ 414709 h 479295"/>
                <a:gd name="connsiteX39" fmla="*/ 601668 w 4109701"/>
                <a:gd name="connsiteY39" fmla="*/ 414709 h 479295"/>
                <a:gd name="connsiteX40" fmla="*/ 496291 w 4109701"/>
                <a:gd name="connsiteY40" fmla="*/ 407910 h 479295"/>
                <a:gd name="connsiteX41" fmla="*/ 370519 w 4109701"/>
                <a:gd name="connsiteY41" fmla="*/ 390914 h 479295"/>
                <a:gd name="connsiteX42" fmla="*/ 241347 w 4109701"/>
                <a:gd name="connsiteY42" fmla="*/ 363720 h 479295"/>
                <a:gd name="connsiteX43" fmla="*/ 163164 w 4109701"/>
                <a:gd name="connsiteY43" fmla="*/ 339925 h 479295"/>
                <a:gd name="connsiteX44" fmla="*/ 37392 w 4109701"/>
                <a:gd name="connsiteY44" fmla="*/ 295735 h 479295"/>
                <a:gd name="connsiteX45" fmla="*/ 13597 w 4109701"/>
                <a:gd name="connsiteY45" fmla="*/ 285537 h 479295"/>
                <a:gd name="connsiteX46" fmla="*/ 3399 w 4109701"/>
                <a:gd name="connsiteY46" fmla="*/ 275339 h 479295"/>
                <a:gd name="connsiteX47" fmla="*/ 0 w 4109701"/>
                <a:gd name="connsiteY47" fmla="*/ 258343 h 479295"/>
                <a:gd name="connsiteX48" fmla="*/ 10198 w 4109701"/>
                <a:gd name="connsiteY48" fmla="*/ 231149 h 479295"/>
                <a:gd name="connsiteX49" fmla="*/ 27194 w 4109701"/>
                <a:gd name="connsiteY49" fmla="*/ 207354 h 479295"/>
                <a:gd name="connsiteX50" fmla="*/ 37392 w 4109701"/>
                <a:gd name="connsiteY50" fmla="*/ 193757 h 479295"/>
                <a:gd name="connsiteX51" fmla="*/ 64586 w 4109701"/>
                <a:gd name="connsiteY51" fmla="*/ 180160 h 479295"/>
                <a:gd name="connsiteX52" fmla="*/ 108776 w 4109701"/>
                <a:gd name="connsiteY52" fmla="*/ 169963 h 479295"/>
                <a:gd name="connsiteX53" fmla="*/ 183560 w 4109701"/>
                <a:gd name="connsiteY53" fmla="*/ 166563 h 479295"/>
                <a:gd name="connsiteX54" fmla="*/ 465698 w 4109701"/>
                <a:gd name="connsiteY54" fmla="*/ 152966 h 479295"/>
                <a:gd name="connsiteX55" fmla="*/ 635661 w 4109701"/>
                <a:gd name="connsiteY55" fmla="*/ 146168 h 479295"/>
                <a:gd name="connsiteX56" fmla="*/ 1006180 w 4109701"/>
                <a:gd name="connsiteY56" fmla="*/ 159765 h 479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109701" h="479295">
                  <a:moveTo>
                    <a:pt x="1006180" y="159765"/>
                  </a:moveTo>
                  <a:lnTo>
                    <a:pt x="1318912" y="166563"/>
                  </a:lnTo>
                  <a:lnTo>
                    <a:pt x="1672434" y="169963"/>
                  </a:lnTo>
                  <a:lnTo>
                    <a:pt x="1866192" y="193757"/>
                  </a:lnTo>
                  <a:lnTo>
                    <a:pt x="2134733" y="190358"/>
                  </a:lnTo>
                  <a:lnTo>
                    <a:pt x="2542644" y="190358"/>
                  </a:lnTo>
                  <a:lnTo>
                    <a:pt x="2831581" y="190358"/>
                  </a:lnTo>
                  <a:lnTo>
                    <a:pt x="3358465" y="190358"/>
                  </a:lnTo>
                  <a:lnTo>
                    <a:pt x="3480839" y="169963"/>
                  </a:lnTo>
                  <a:lnTo>
                    <a:pt x="3616809" y="166563"/>
                  </a:lnTo>
                  <a:lnTo>
                    <a:pt x="3715387" y="156365"/>
                  </a:lnTo>
                  <a:lnTo>
                    <a:pt x="3783373" y="139369"/>
                  </a:lnTo>
                  <a:lnTo>
                    <a:pt x="3837761" y="118974"/>
                  </a:lnTo>
                  <a:lnTo>
                    <a:pt x="3881951" y="91780"/>
                  </a:lnTo>
                  <a:lnTo>
                    <a:pt x="3932940" y="64586"/>
                  </a:lnTo>
                  <a:lnTo>
                    <a:pt x="3994126" y="37392"/>
                  </a:lnTo>
                  <a:lnTo>
                    <a:pt x="4045115" y="16996"/>
                  </a:lnTo>
                  <a:lnTo>
                    <a:pt x="4106302" y="0"/>
                  </a:lnTo>
                  <a:lnTo>
                    <a:pt x="4109701" y="33992"/>
                  </a:lnTo>
                  <a:lnTo>
                    <a:pt x="4058712" y="84981"/>
                  </a:lnTo>
                  <a:lnTo>
                    <a:pt x="4004324" y="149567"/>
                  </a:lnTo>
                  <a:lnTo>
                    <a:pt x="3956735" y="214153"/>
                  </a:lnTo>
                  <a:lnTo>
                    <a:pt x="3919343" y="271940"/>
                  </a:lnTo>
                  <a:lnTo>
                    <a:pt x="3881951" y="336526"/>
                  </a:lnTo>
                  <a:lnTo>
                    <a:pt x="3851358" y="397713"/>
                  </a:lnTo>
                  <a:lnTo>
                    <a:pt x="3827563" y="438504"/>
                  </a:lnTo>
                  <a:lnTo>
                    <a:pt x="3807167" y="462299"/>
                  </a:lnTo>
                  <a:lnTo>
                    <a:pt x="3786772" y="475896"/>
                  </a:lnTo>
                  <a:lnTo>
                    <a:pt x="3766376" y="479295"/>
                  </a:lnTo>
                  <a:lnTo>
                    <a:pt x="3725585" y="458899"/>
                  </a:lnTo>
                  <a:lnTo>
                    <a:pt x="3677996" y="438504"/>
                  </a:lnTo>
                  <a:lnTo>
                    <a:pt x="3620208" y="421508"/>
                  </a:lnTo>
                  <a:lnTo>
                    <a:pt x="3535227" y="414709"/>
                  </a:lnTo>
                  <a:lnTo>
                    <a:pt x="3293880" y="414709"/>
                  </a:lnTo>
                  <a:lnTo>
                    <a:pt x="2705808" y="418108"/>
                  </a:lnTo>
                  <a:lnTo>
                    <a:pt x="2311494" y="414709"/>
                  </a:lnTo>
                  <a:lnTo>
                    <a:pt x="1893386" y="414709"/>
                  </a:lnTo>
                  <a:lnTo>
                    <a:pt x="1427688" y="414709"/>
                  </a:lnTo>
                  <a:lnTo>
                    <a:pt x="1043572" y="414709"/>
                  </a:lnTo>
                  <a:lnTo>
                    <a:pt x="601668" y="414709"/>
                  </a:lnTo>
                  <a:lnTo>
                    <a:pt x="496291" y="407910"/>
                  </a:lnTo>
                  <a:lnTo>
                    <a:pt x="370519" y="390914"/>
                  </a:lnTo>
                  <a:lnTo>
                    <a:pt x="241347" y="363720"/>
                  </a:lnTo>
                  <a:lnTo>
                    <a:pt x="163164" y="339925"/>
                  </a:lnTo>
                  <a:lnTo>
                    <a:pt x="37392" y="295735"/>
                  </a:lnTo>
                  <a:lnTo>
                    <a:pt x="13597" y="285537"/>
                  </a:lnTo>
                  <a:lnTo>
                    <a:pt x="3399" y="275339"/>
                  </a:lnTo>
                  <a:lnTo>
                    <a:pt x="0" y="258343"/>
                  </a:lnTo>
                  <a:lnTo>
                    <a:pt x="10198" y="231149"/>
                  </a:lnTo>
                  <a:lnTo>
                    <a:pt x="27194" y="207354"/>
                  </a:lnTo>
                  <a:lnTo>
                    <a:pt x="37392" y="193757"/>
                  </a:lnTo>
                  <a:lnTo>
                    <a:pt x="64586" y="180160"/>
                  </a:lnTo>
                  <a:lnTo>
                    <a:pt x="108776" y="169963"/>
                  </a:lnTo>
                  <a:lnTo>
                    <a:pt x="183560" y="166563"/>
                  </a:lnTo>
                  <a:lnTo>
                    <a:pt x="465698" y="152966"/>
                  </a:lnTo>
                  <a:lnTo>
                    <a:pt x="635661" y="146168"/>
                  </a:lnTo>
                  <a:lnTo>
                    <a:pt x="1006180" y="15976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1494A3B3-5FE9-4882-9B5A-D95353121CCE}"/>
              </a:ext>
            </a:extLst>
          </p:cNvPr>
          <p:cNvGrpSpPr>
            <a:grpSpLocks/>
          </p:cNvGrpSpPr>
          <p:nvPr/>
        </p:nvGrpSpPr>
        <p:grpSpPr bwMode="auto">
          <a:xfrm>
            <a:off x="2601913" y="1644650"/>
            <a:ext cx="4695825" cy="4445000"/>
            <a:chOff x="2601913" y="1644650"/>
            <a:chExt cx="4695825" cy="4445000"/>
          </a:xfrm>
        </p:grpSpPr>
        <p:sp>
          <p:nvSpPr>
            <p:cNvPr id="22" name="フリーフォーム 152">
              <a:extLst>
                <a:ext uri="{FF2B5EF4-FFF2-40B4-BE49-F238E27FC236}">
                  <a16:creationId xmlns:a16="http://schemas.microsoft.com/office/drawing/2014/main" id="{57E23E43-BC26-4551-8079-24A9FA205D9B}"/>
                </a:ext>
              </a:extLst>
            </p:cNvPr>
            <p:cNvSpPr/>
            <p:nvPr/>
          </p:nvSpPr>
          <p:spPr>
            <a:xfrm rot="16200000">
              <a:off x="3229770" y="1881981"/>
              <a:ext cx="588962" cy="1787525"/>
            </a:xfrm>
            <a:custGeom>
              <a:avLst/>
              <a:gdLst>
                <a:gd name="connsiteX0" fmla="*/ 157163 w 588169"/>
                <a:gd name="connsiteY0" fmla="*/ 762000 h 1788319"/>
                <a:gd name="connsiteX1" fmla="*/ 180975 w 588169"/>
                <a:gd name="connsiteY1" fmla="*/ 847725 h 1788319"/>
                <a:gd name="connsiteX2" fmla="*/ 204788 w 588169"/>
                <a:gd name="connsiteY2" fmla="*/ 945357 h 1788319"/>
                <a:gd name="connsiteX3" fmla="*/ 271463 w 588169"/>
                <a:gd name="connsiteY3" fmla="*/ 1288257 h 1788319"/>
                <a:gd name="connsiteX4" fmla="*/ 309563 w 588169"/>
                <a:gd name="connsiteY4" fmla="*/ 1464469 h 1788319"/>
                <a:gd name="connsiteX5" fmla="*/ 342900 w 588169"/>
                <a:gd name="connsiteY5" fmla="*/ 1607344 h 1788319"/>
                <a:gd name="connsiteX6" fmla="*/ 364332 w 588169"/>
                <a:gd name="connsiteY6" fmla="*/ 1683544 h 1788319"/>
                <a:gd name="connsiteX7" fmla="*/ 376238 w 588169"/>
                <a:gd name="connsiteY7" fmla="*/ 1716882 h 1788319"/>
                <a:gd name="connsiteX8" fmla="*/ 388144 w 588169"/>
                <a:gd name="connsiteY8" fmla="*/ 1740694 h 1788319"/>
                <a:gd name="connsiteX9" fmla="*/ 400050 w 588169"/>
                <a:gd name="connsiteY9" fmla="*/ 1759744 h 1788319"/>
                <a:gd name="connsiteX10" fmla="*/ 409575 w 588169"/>
                <a:gd name="connsiteY10" fmla="*/ 1771650 h 1788319"/>
                <a:gd name="connsiteX11" fmla="*/ 423863 w 588169"/>
                <a:gd name="connsiteY11" fmla="*/ 1781175 h 1788319"/>
                <a:gd name="connsiteX12" fmla="*/ 435769 w 588169"/>
                <a:gd name="connsiteY12" fmla="*/ 1785938 h 1788319"/>
                <a:gd name="connsiteX13" fmla="*/ 457200 w 588169"/>
                <a:gd name="connsiteY13" fmla="*/ 1788319 h 1788319"/>
                <a:gd name="connsiteX14" fmla="*/ 481013 w 588169"/>
                <a:gd name="connsiteY14" fmla="*/ 1783557 h 1788319"/>
                <a:gd name="connsiteX15" fmla="*/ 497682 w 588169"/>
                <a:gd name="connsiteY15" fmla="*/ 1771650 h 1788319"/>
                <a:gd name="connsiteX16" fmla="*/ 519113 w 588169"/>
                <a:gd name="connsiteY16" fmla="*/ 1752600 h 1788319"/>
                <a:gd name="connsiteX17" fmla="*/ 535782 w 588169"/>
                <a:gd name="connsiteY17" fmla="*/ 1731169 h 1788319"/>
                <a:gd name="connsiteX18" fmla="*/ 552450 w 588169"/>
                <a:gd name="connsiteY18" fmla="*/ 1702594 h 1788319"/>
                <a:gd name="connsiteX19" fmla="*/ 566738 w 588169"/>
                <a:gd name="connsiteY19" fmla="*/ 1666875 h 1788319"/>
                <a:gd name="connsiteX20" fmla="*/ 576263 w 588169"/>
                <a:gd name="connsiteY20" fmla="*/ 1631157 h 1788319"/>
                <a:gd name="connsiteX21" fmla="*/ 585788 w 588169"/>
                <a:gd name="connsiteY21" fmla="*/ 1581150 h 1788319"/>
                <a:gd name="connsiteX22" fmla="*/ 588169 w 588169"/>
                <a:gd name="connsiteY22" fmla="*/ 1538288 h 1788319"/>
                <a:gd name="connsiteX23" fmla="*/ 585788 w 588169"/>
                <a:gd name="connsiteY23" fmla="*/ 1509713 h 1788319"/>
                <a:gd name="connsiteX24" fmla="*/ 573882 w 588169"/>
                <a:gd name="connsiteY24" fmla="*/ 1490663 h 1788319"/>
                <a:gd name="connsiteX25" fmla="*/ 547688 w 588169"/>
                <a:gd name="connsiteY25" fmla="*/ 1457325 h 1788319"/>
                <a:gd name="connsiteX26" fmla="*/ 521494 w 588169"/>
                <a:gd name="connsiteY26" fmla="*/ 1419225 h 1788319"/>
                <a:gd name="connsiteX27" fmla="*/ 492919 w 588169"/>
                <a:gd name="connsiteY27" fmla="*/ 1371600 h 1788319"/>
                <a:gd name="connsiteX28" fmla="*/ 471488 w 588169"/>
                <a:gd name="connsiteY28" fmla="*/ 1304925 h 1788319"/>
                <a:gd name="connsiteX29" fmla="*/ 450057 w 588169"/>
                <a:gd name="connsiteY29" fmla="*/ 1209675 h 1788319"/>
                <a:gd name="connsiteX30" fmla="*/ 435769 w 588169"/>
                <a:gd name="connsiteY30" fmla="*/ 1121569 h 1788319"/>
                <a:gd name="connsiteX31" fmla="*/ 383382 w 588169"/>
                <a:gd name="connsiteY31" fmla="*/ 954882 h 1788319"/>
                <a:gd name="connsiteX32" fmla="*/ 338138 w 588169"/>
                <a:gd name="connsiteY32" fmla="*/ 771525 h 1788319"/>
                <a:gd name="connsiteX33" fmla="*/ 307182 w 588169"/>
                <a:gd name="connsiteY33" fmla="*/ 642938 h 1788319"/>
                <a:gd name="connsiteX34" fmla="*/ 288132 w 588169"/>
                <a:gd name="connsiteY34" fmla="*/ 547688 h 1788319"/>
                <a:gd name="connsiteX35" fmla="*/ 264319 w 588169"/>
                <a:gd name="connsiteY35" fmla="*/ 402432 h 1788319"/>
                <a:gd name="connsiteX36" fmla="*/ 254794 w 588169"/>
                <a:gd name="connsiteY36" fmla="*/ 359569 h 1788319"/>
                <a:gd name="connsiteX37" fmla="*/ 252413 w 588169"/>
                <a:gd name="connsiteY37" fmla="*/ 326232 h 1788319"/>
                <a:gd name="connsiteX38" fmla="*/ 252413 w 588169"/>
                <a:gd name="connsiteY38" fmla="*/ 288132 h 1788319"/>
                <a:gd name="connsiteX39" fmla="*/ 257175 w 588169"/>
                <a:gd name="connsiteY39" fmla="*/ 245269 h 1788319"/>
                <a:gd name="connsiteX40" fmla="*/ 269082 w 588169"/>
                <a:gd name="connsiteY40" fmla="*/ 197644 h 1788319"/>
                <a:gd name="connsiteX41" fmla="*/ 283369 w 588169"/>
                <a:gd name="connsiteY41" fmla="*/ 152400 h 1788319"/>
                <a:gd name="connsiteX42" fmla="*/ 321469 w 588169"/>
                <a:gd name="connsiteY42" fmla="*/ 78582 h 1788319"/>
                <a:gd name="connsiteX43" fmla="*/ 340519 w 588169"/>
                <a:gd name="connsiteY43" fmla="*/ 40482 h 1788319"/>
                <a:gd name="connsiteX44" fmla="*/ 342900 w 588169"/>
                <a:gd name="connsiteY44" fmla="*/ 26194 h 1788319"/>
                <a:gd name="connsiteX45" fmla="*/ 342900 w 588169"/>
                <a:gd name="connsiteY45" fmla="*/ 14288 h 1788319"/>
                <a:gd name="connsiteX46" fmla="*/ 340519 w 588169"/>
                <a:gd name="connsiteY46" fmla="*/ 4763 h 1788319"/>
                <a:gd name="connsiteX47" fmla="*/ 338138 w 588169"/>
                <a:gd name="connsiteY47" fmla="*/ 0 h 1788319"/>
                <a:gd name="connsiteX48" fmla="*/ 330994 w 588169"/>
                <a:gd name="connsiteY48" fmla="*/ 0 h 1788319"/>
                <a:gd name="connsiteX49" fmla="*/ 314325 w 588169"/>
                <a:gd name="connsiteY49" fmla="*/ 2382 h 1788319"/>
                <a:gd name="connsiteX50" fmla="*/ 271463 w 588169"/>
                <a:gd name="connsiteY50" fmla="*/ 23813 h 1788319"/>
                <a:gd name="connsiteX51" fmla="*/ 219075 w 588169"/>
                <a:gd name="connsiteY51" fmla="*/ 64294 h 1788319"/>
                <a:gd name="connsiteX52" fmla="*/ 159544 w 588169"/>
                <a:gd name="connsiteY52" fmla="*/ 114300 h 1788319"/>
                <a:gd name="connsiteX53" fmla="*/ 102394 w 588169"/>
                <a:gd name="connsiteY53" fmla="*/ 171450 h 1788319"/>
                <a:gd name="connsiteX54" fmla="*/ 42863 w 588169"/>
                <a:gd name="connsiteY54" fmla="*/ 233363 h 1788319"/>
                <a:gd name="connsiteX55" fmla="*/ 21432 w 588169"/>
                <a:gd name="connsiteY55" fmla="*/ 264319 h 1788319"/>
                <a:gd name="connsiteX56" fmla="*/ 7144 w 588169"/>
                <a:gd name="connsiteY56" fmla="*/ 295275 h 1788319"/>
                <a:gd name="connsiteX57" fmla="*/ 0 w 588169"/>
                <a:gd name="connsiteY57" fmla="*/ 326232 h 1788319"/>
                <a:gd name="connsiteX58" fmla="*/ 0 w 588169"/>
                <a:gd name="connsiteY58" fmla="*/ 345282 h 1788319"/>
                <a:gd name="connsiteX59" fmla="*/ 9525 w 588169"/>
                <a:gd name="connsiteY59" fmla="*/ 376238 h 1788319"/>
                <a:gd name="connsiteX60" fmla="*/ 40482 w 588169"/>
                <a:gd name="connsiteY60" fmla="*/ 435769 h 1788319"/>
                <a:gd name="connsiteX61" fmla="*/ 88107 w 588169"/>
                <a:gd name="connsiteY61" fmla="*/ 545307 h 1788319"/>
                <a:gd name="connsiteX62" fmla="*/ 133350 w 588169"/>
                <a:gd name="connsiteY62" fmla="*/ 676275 h 1788319"/>
                <a:gd name="connsiteX63" fmla="*/ 157163 w 588169"/>
                <a:gd name="connsiteY63" fmla="*/ 762000 h 178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88169" h="1788319">
                  <a:moveTo>
                    <a:pt x="157163" y="762000"/>
                  </a:moveTo>
                  <a:lnTo>
                    <a:pt x="180975" y="847725"/>
                  </a:lnTo>
                  <a:lnTo>
                    <a:pt x="204788" y="945357"/>
                  </a:lnTo>
                  <a:lnTo>
                    <a:pt x="271463" y="1288257"/>
                  </a:lnTo>
                  <a:lnTo>
                    <a:pt x="309563" y="1464469"/>
                  </a:lnTo>
                  <a:lnTo>
                    <a:pt x="342900" y="1607344"/>
                  </a:lnTo>
                  <a:lnTo>
                    <a:pt x="364332" y="1683544"/>
                  </a:lnTo>
                  <a:lnTo>
                    <a:pt x="376238" y="1716882"/>
                  </a:lnTo>
                  <a:lnTo>
                    <a:pt x="388144" y="1740694"/>
                  </a:lnTo>
                  <a:lnTo>
                    <a:pt x="400050" y="1759744"/>
                  </a:lnTo>
                  <a:lnTo>
                    <a:pt x="409575" y="1771650"/>
                  </a:lnTo>
                  <a:lnTo>
                    <a:pt x="423863" y="1781175"/>
                  </a:lnTo>
                  <a:lnTo>
                    <a:pt x="435769" y="1785938"/>
                  </a:lnTo>
                  <a:lnTo>
                    <a:pt x="457200" y="1788319"/>
                  </a:lnTo>
                  <a:lnTo>
                    <a:pt x="481013" y="1783557"/>
                  </a:lnTo>
                  <a:lnTo>
                    <a:pt x="497682" y="1771650"/>
                  </a:lnTo>
                  <a:lnTo>
                    <a:pt x="519113" y="1752600"/>
                  </a:lnTo>
                  <a:lnTo>
                    <a:pt x="535782" y="1731169"/>
                  </a:lnTo>
                  <a:lnTo>
                    <a:pt x="552450" y="1702594"/>
                  </a:lnTo>
                  <a:lnTo>
                    <a:pt x="566738" y="1666875"/>
                  </a:lnTo>
                  <a:lnTo>
                    <a:pt x="576263" y="1631157"/>
                  </a:lnTo>
                  <a:lnTo>
                    <a:pt x="585788" y="1581150"/>
                  </a:lnTo>
                  <a:lnTo>
                    <a:pt x="588169" y="1538288"/>
                  </a:lnTo>
                  <a:lnTo>
                    <a:pt x="585788" y="1509713"/>
                  </a:lnTo>
                  <a:lnTo>
                    <a:pt x="573882" y="1490663"/>
                  </a:lnTo>
                  <a:lnTo>
                    <a:pt x="547688" y="1457325"/>
                  </a:lnTo>
                  <a:lnTo>
                    <a:pt x="521494" y="1419225"/>
                  </a:lnTo>
                  <a:lnTo>
                    <a:pt x="492919" y="1371600"/>
                  </a:lnTo>
                  <a:lnTo>
                    <a:pt x="471488" y="1304925"/>
                  </a:lnTo>
                  <a:lnTo>
                    <a:pt x="450057" y="1209675"/>
                  </a:lnTo>
                  <a:lnTo>
                    <a:pt x="435769" y="1121569"/>
                  </a:lnTo>
                  <a:lnTo>
                    <a:pt x="383382" y="954882"/>
                  </a:lnTo>
                  <a:lnTo>
                    <a:pt x="338138" y="771525"/>
                  </a:lnTo>
                  <a:lnTo>
                    <a:pt x="307182" y="642938"/>
                  </a:lnTo>
                  <a:lnTo>
                    <a:pt x="288132" y="547688"/>
                  </a:lnTo>
                  <a:lnTo>
                    <a:pt x="264319" y="402432"/>
                  </a:lnTo>
                  <a:lnTo>
                    <a:pt x="254794" y="359569"/>
                  </a:lnTo>
                  <a:lnTo>
                    <a:pt x="252413" y="326232"/>
                  </a:lnTo>
                  <a:lnTo>
                    <a:pt x="252413" y="288132"/>
                  </a:lnTo>
                  <a:lnTo>
                    <a:pt x="257175" y="245269"/>
                  </a:lnTo>
                  <a:lnTo>
                    <a:pt x="269082" y="197644"/>
                  </a:lnTo>
                  <a:lnTo>
                    <a:pt x="283369" y="152400"/>
                  </a:lnTo>
                  <a:lnTo>
                    <a:pt x="321469" y="78582"/>
                  </a:lnTo>
                  <a:lnTo>
                    <a:pt x="340519" y="40482"/>
                  </a:lnTo>
                  <a:lnTo>
                    <a:pt x="342900" y="26194"/>
                  </a:lnTo>
                  <a:lnTo>
                    <a:pt x="342900" y="14288"/>
                  </a:lnTo>
                  <a:lnTo>
                    <a:pt x="340519" y="4763"/>
                  </a:lnTo>
                  <a:lnTo>
                    <a:pt x="338138" y="0"/>
                  </a:lnTo>
                  <a:lnTo>
                    <a:pt x="330994" y="0"/>
                  </a:lnTo>
                  <a:lnTo>
                    <a:pt x="314325" y="2382"/>
                  </a:lnTo>
                  <a:lnTo>
                    <a:pt x="271463" y="23813"/>
                  </a:lnTo>
                  <a:lnTo>
                    <a:pt x="219075" y="64294"/>
                  </a:lnTo>
                  <a:lnTo>
                    <a:pt x="159544" y="114300"/>
                  </a:lnTo>
                  <a:lnTo>
                    <a:pt x="102394" y="171450"/>
                  </a:lnTo>
                  <a:lnTo>
                    <a:pt x="42863" y="233363"/>
                  </a:lnTo>
                  <a:lnTo>
                    <a:pt x="21432" y="264319"/>
                  </a:lnTo>
                  <a:lnTo>
                    <a:pt x="7144" y="295275"/>
                  </a:lnTo>
                  <a:lnTo>
                    <a:pt x="0" y="326232"/>
                  </a:lnTo>
                  <a:lnTo>
                    <a:pt x="0" y="345282"/>
                  </a:lnTo>
                  <a:lnTo>
                    <a:pt x="9525" y="376238"/>
                  </a:lnTo>
                  <a:lnTo>
                    <a:pt x="40482" y="435769"/>
                  </a:lnTo>
                  <a:lnTo>
                    <a:pt x="88107" y="545307"/>
                  </a:lnTo>
                  <a:lnTo>
                    <a:pt x="133350" y="676275"/>
                  </a:lnTo>
                  <a:lnTo>
                    <a:pt x="157163" y="762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49">
              <a:extLst>
                <a:ext uri="{FF2B5EF4-FFF2-40B4-BE49-F238E27FC236}">
                  <a16:creationId xmlns:a16="http://schemas.microsoft.com/office/drawing/2014/main" id="{7B516959-7152-4D49-A353-362C8B350E18}"/>
                </a:ext>
              </a:extLst>
            </p:cNvPr>
            <p:cNvSpPr/>
            <p:nvPr/>
          </p:nvSpPr>
          <p:spPr>
            <a:xfrm rot="16200000">
              <a:off x="1508919" y="3480594"/>
              <a:ext cx="4264025" cy="592137"/>
            </a:xfrm>
            <a:custGeom>
              <a:avLst/>
              <a:gdLst>
                <a:gd name="connsiteX0" fmla="*/ 1229591 w 4263736"/>
                <a:gd name="connsiteY0" fmla="*/ 138545 h 592282"/>
                <a:gd name="connsiteX1" fmla="*/ 1676400 w 4263736"/>
                <a:gd name="connsiteY1" fmla="*/ 148936 h 592282"/>
                <a:gd name="connsiteX2" fmla="*/ 1863436 w 4263736"/>
                <a:gd name="connsiteY2" fmla="*/ 152400 h 592282"/>
                <a:gd name="connsiteX3" fmla="*/ 2047009 w 4263736"/>
                <a:gd name="connsiteY3" fmla="*/ 173182 h 592282"/>
                <a:gd name="connsiteX4" fmla="*/ 2317173 w 4263736"/>
                <a:gd name="connsiteY4" fmla="*/ 173182 h 592282"/>
                <a:gd name="connsiteX5" fmla="*/ 2594263 w 4263736"/>
                <a:gd name="connsiteY5" fmla="*/ 180109 h 592282"/>
                <a:gd name="connsiteX6" fmla="*/ 2989118 w 4263736"/>
                <a:gd name="connsiteY6" fmla="*/ 193963 h 592282"/>
                <a:gd name="connsiteX7" fmla="*/ 3224645 w 4263736"/>
                <a:gd name="connsiteY7" fmla="*/ 221672 h 592282"/>
                <a:gd name="connsiteX8" fmla="*/ 3460173 w 4263736"/>
                <a:gd name="connsiteY8" fmla="*/ 232063 h 592282"/>
                <a:gd name="connsiteX9" fmla="*/ 3643745 w 4263736"/>
                <a:gd name="connsiteY9" fmla="*/ 242454 h 592282"/>
                <a:gd name="connsiteX10" fmla="*/ 3896591 w 4263736"/>
                <a:gd name="connsiteY10" fmla="*/ 259772 h 592282"/>
                <a:gd name="connsiteX11" fmla="*/ 3938154 w 4263736"/>
                <a:gd name="connsiteY11" fmla="*/ 259772 h 592282"/>
                <a:gd name="connsiteX12" fmla="*/ 3958936 w 4263736"/>
                <a:gd name="connsiteY12" fmla="*/ 252845 h 592282"/>
                <a:gd name="connsiteX13" fmla="*/ 3990109 w 4263736"/>
                <a:gd name="connsiteY13" fmla="*/ 238991 h 592282"/>
                <a:gd name="connsiteX14" fmla="*/ 4059382 w 4263736"/>
                <a:gd name="connsiteY14" fmla="*/ 173182 h 592282"/>
                <a:gd name="connsiteX15" fmla="*/ 4135582 w 4263736"/>
                <a:gd name="connsiteY15" fmla="*/ 76200 h 592282"/>
                <a:gd name="connsiteX16" fmla="*/ 4170218 w 4263736"/>
                <a:gd name="connsiteY16" fmla="*/ 34636 h 592282"/>
                <a:gd name="connsiteX17" fmla="*/ 4197927 w 4263736"/>
                <a:gd name="connsiteY17" fmla="*/ 10391 h 592282"/>
                <a:gd name="connsiteX18" fmla="*/ 4208318 w 4263736"/>
                <a:gd name="connsiteY18" fmla="*/ 3463 h 592282"/>
                <a:gd name="connsiteX19" fmla="*/ 4225636 w 4263736"/>
                <a:gd name="connsiteY19" fmla="*/ 0 h 592282"/>
                <a:gd name="connsiteX20" fmla="*/ 4239491 w 4263736"/>
                <a:gd name="connsiteY20" fmla="*/ 3463 h 592282"/>
                <a:gd name="connsiteX21" fmla="*/ 4246418 w 4263736"/>
                <a:gd name="connsiteY21" fmla="*/ 10391 h 592282"/>
                <a:gd name="connsiteX22" fmla="*/ 4256809 w 4263736"/>
                <a:gd name="connsiteY22" fmla="*/ 24245 h 592282"/>
                <a:gd name="connsiteX23" fmla="*/ 4263736 w 4263736"/>
                <a:gd name="connsiteY23" fmla="*/ 58882 h 592282"/>
                <a:gd name="connsiteX24" fmla="*/ 4263736 w 4263736"/>
                <a:gd name="connsiteY24" fmla="*/ 103909 h 592282"/>
                <a:gd name="connsiteX25" fmla="*/ 4260273 w 4263736"/>
                <a:gd name="connsiteY25" fmla="*/ 148936 h 592282"/>
                <a:gd name="connsiteX26" fmla="*/ 4242954 w 4263736"/>
                <a:gd name="connsiteY26" fmla="*/ 221672 h 592282"/>
                <a:gd name="connsiteX27" fmla="*/ 4215245 w 4263736"/>
                <a:gd name="connsiteY27" fmla="*/ 301336 h 592282"/>
                <a:gd name="connsiteX28" fmla="*/ 4163291 w 4263736"/>
                <a:gd name="connsiteY28" fmla="*/ 415636 h 592282"/>
                <a:gd name="connsiteX29" fmla="*/ 4145973 w 4263736"/>
                <a:gd name="connsiteY29" fmla="*/ 446809 h 592282"/>
                <a:gd name="connsiteX30" fmla="*/ 4107873 w 4263736"/>
                <a:gd name="connsiteY30" fmla="*/ 498763 h 592282"/>
                <a:gd name="connsiteX31" fmla="*/ 4076700 w 4263736"/>
                <a:gd name="connsiteY31" fmla="*/ 533400 h 592282"/>
                <a:gd name="connsiteX32" fmla="*/ 4038600 w 4263736"/>
                <a:gd name="connsiteY32" fmla="*/ 568036 h 592282"/>
                <a:gd name="connsiteX33" fmla="*/ 4007427 w 4263736"/>
                <a:gd name="connsiteY33" fmla="*/ 588818 h 592282"/>
                <a:gd name="connsiteX34" fmla="*/ 3979718 w 4263736"/>
                <a:gd name="connsiteY34" fmla="*/ 592282 h 592282"/>
                <a:gd name="connsiteX35" fmla="*/ 3955473 w 4263736"/>
                <a:gd name="connsiteY35" fmla="*/ 592282 h 592282"/>
                <a:gd name="connsiteX36" fmla="*/ 3931227 w 4263736"/>
                <a:gd name="connsiteY36" fmla="*/ 574963 h 592282"/>
                <a:gd name="connsiteX37" fmla="*/ 3906982 w 4263736"/>
                <a:gd name="connsiteY37" fmla="*/ 554182 h 592282"/>
                <a:gd name="connsiteX38" fmla="*/ 3855027 w 4263736"/>
                <a:gd name="connsiteY38" fmla="*/ 519545 h 592282"/>
                <a:gd name="connsiteX39" fmla="*/ 3806536 w 4263736"/>
                <a:gd name="connsiteY39" fmla="*/ 491836 h 592282"/>
                <a:gd name="connsiteX40" fmla="*/ 3778827 w 4263736"/>
                <a:gd name="connsiteY40" fmla="*/ 481445 h 592282"/>
                <a:gd name="connsiteX41" fmla="*/ 3647209 w 4263736"/>
                <a:gd name="connsiteY41" fmla="*/ 464127 h 592282"/>
                <a:gd name="connsiteX42" fmla="*/ 3387436 w 4263736"/>
                <a:gd name="connsiteY42" fmla="*/ 443345 h 592282"/>
                <a:gd name="connsiteX43" fmla="*/ 3266209 w 4263736"/>
                <a:gd name="connsiteY43" fmla="*/ 439882 h 592282"/>
                <a:gd name="connsiteX44" fmla="*/ 3013363 w 4263736"/>
                <a:gd name="connsiteY44" fmla="*/ 415636 h 592282"/>
                <a:gd name="connsiteX45" fmla="*/ 2680854 w 4263736"/>
                <a:gd name="connsiteY45" fmla="*/ 401782 h 592282"/>
                <a:gd name="connsiteX46" fmla="*/ 2178627 w 4263736"/>
                <a:gd name="connsiteY46" fmla="*/ 374072 h 592282"/>
                <a:gd name="connsiteX47" fmla="*/ 1922318 w 4263736"/>
                <a:gd name="connsiteY47" fmla="*/ 374072 h 592282"/>
                <a:gd name="connsiteX48" fmla="*/ 1607127 w 4263736"/>
                <a:gd name="connsiteY48" fmla="*/ 367145 h 592282"/>
                <a:gd name="connsiteX49" fmla="*/ 1347354 w 4263736"/>
                <a:gd name="connsiteY49" fmla="*/ 363682 h 592282"/>
                <a:gd name="connsiteX50" fmla="*/ 1039091 w 4263736"/>
                <a:gd name="connsiteY50" fmla="*/ 363682 h 592282"/>
                <a:gd name="connsiteX51" fmla="*/ 675409 w 4263736"/>
                <a:gd name="connsiteY51" fmla="*/ 363682 h 592282"/>
                <a:gd name="connsiteX52" fmla="*/ 363682 w 4263736"/>
                <a:gd name="connsiteY52" fmla="*/ 370609 h 592282"/>
                <a:gd name="connsiteX53" fmla="*/ 287482 w 4263736"/>
                <a:gd name="connsiteY53" fmla="*/ 374072 h 592282"/>
                <a:gd name="connsiteX54" fmla="*/ 238991 w 4263736"/>
                <a:gd name="connsiteY54" fmla="*/ 353291 h 592282"/>
                <a:gd name="connsiteX55" fmla="*/ 162791 w 4263736"/>
                <a:gd name="connsiteY55" fmla="*/ 318654 h 592282"/>
                <a:gd name="connsiteX56" fmla="*/ 110836 w 4263736"/>
                <a:gd name="connsiteY56" fmla="*/ 294409 h 592282"/>
                <a:gd name="connsiteX57" fmla="*/ 72736 w 4263736"/>
                <a:gd name="connsiteY57" fmla="*/ 277091 h 592282"/>
                <a:gd name="connsiteX58" fmla="*/ 38100 w 4263736"/>
                <a:gd name="connsiteY58" fmla="*/ 256309 h 592282"/>
                <a:gd name="connsiteX59" fmla="*/ 17318 w 4263736"/>
                <a:gd name="connsiteY59" fmla="*/ 238991 h 592282"/>
                <a:gd name="connsiteX60" fmla="*/ 6927 w 4263736"/>
                <a:gd name="connsiteY60" fmla="*/ 221672 h 592282"/>
                <a:gd name="connsiteX61" fmla="*/ 0 w 4263736"/>
                <a:gd name="connsiteY61" fmla="*/ 204354 h 592282"/>
                <a:gd name="connsiteX62" fmla="*/ 0 w 4263736"/>
                <a:gd name="connsiteY62" fmla="*/ 176645 h 592282"/>
                <a:gd name="connsiteX63" fmla="*/ 10391 w 4263736"/>
                <a:gd name="connsiteY63" fmla="*/ 145472 h 592282"/>
                <a:gd name="connsiteX64" fmla="*/ 24245 w 4263736"/>
                <a:gd name="connsiteY64" fmla="*/ 124691 h 592282"/>
                <a:gd name="connsiteX65" fmla="*/ 574963 w 4263736"/>
                <a:gd name="connsiteY65" fmla="*/ 124691 h 592282"/>
                <a:gd name="connsiteX66" fmla="*/ 796636 w 4263736"/>
                <a:gd name="connsiteY66" fmla="*/ 131618 h 592282"/>
                <a:gd name="connsiteX67" fmla="*/ 1229591 w 4263736"/>
                <a:gd name="connsiteY67" fmla="*/ 138545 h 592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263736" h="592282">
                  <a:moveTo>
                    <a:pt x="1229591" y="138545"/>
                  </a:moveTo>
                  <a:lnTo>
                    <a:pt x="1676400" y="148936"/>
                  </a:lnTo>
                  <a:lnTo>
                    <a:pt x="1863436" y="152400"/>
                  </a:lnTo>
                  <a:lnTo>
                    <a:pt x="2047009" y="173182"/>
                  </a:lnTo>
                  <a:lnTo>
                    <a:pt x="2317173" y="173182"/>
                  </a:lnTo>
                  <a:lnTo>
                    <a:pt x="2594263" y="180109"/>
                  </a:lnTo>
                  <a:lnTo>
                    <a:pt x="2989118" y="193963"/>
                  </a:lnTo>
                  <a:lnTo>
                    <a:pt x="3224645" y="221672"/>
                  </a:lnTo>
                  <a:lnTo>
                    <a:pt x="3460173" y="232063"/>
                  </a:lnTo>
                  <a:lnTo>
                    <a:pt x="3643745" y="242454"/>
                  </a:lnTo>
                  <a:lnTo>
                    <a:pt x="3896591" y="259772"/>
                  </a:lnTo>
                  <a:lnTo>
                    <a:pt x="3938154" y="259772"/>
                  </a:lnTo>
                  <a:lnTo>
                    <a:pt x="3958936" y="252845"/>
                  </a:lnTo>
                  <a:lnTo>
                    <a:pt x="3990109" y="238991"/>
                  </a:lnTo>
                  <a:lnTo>
                    <a:pt x="4059382" y="173182"/>
                  </a:lnTo>
                  <a:lnTo>
                    <a:pt x="4135582" y="76200"/>
                  </a:lnTo>
                  <a:lnTo>
                    <a:pt x="4170218" y="34636"/>
                  </a:lnTo>
                  <a:lnTo>
                    <a:pt x="4197927" y="10391"/>
                  </a:lnTo>
                  <a:lnTo>
                    <a:pt x="4208318" y="3463"/>
                  </a:lnTo>
                  <a:lnTo>
                    <a:pt x="4225636" y="0"/>
                  </a:lnTo>
                  <a:lnTo>
                    <a:pt x="4239491" y="3463"/>
                  </a:lnTo>
                  <a:lnTo>
                    <a:pt x="4246418" y="10391"/>
                  </a:lnTo>
                  <a:lnTo>
                    <a:pt x="4256809" y="24245"/>
                  </a:lnTo>
                  <a:lnTo>
                    <a:pt x="4263736" y="58882"/>
                  </a:lnTo>
                  <a:lnTo>
                    <a:pt x="4263736" y="103909"/>
                  </a:lnTo>
                  <a:lnTo>
                    <a:pt x="4260273" y="148936"/>
                  </a:lnTo>
                  <a:lnTo>
                    <a:pt x="4242954" y="221672"/>
                  </a:lnTo>
                  <a:lnTo>
                    <a:pt x="4215245" y="301336"/>
                  </a:lnTo>
                  <a:lnTo>
                    <a:pt x="4163291" y="415636"/>
                  </a:lnTo>
                  <a:lnTo>
                    <a:pt x="4145973" y="446809"/>
                  </a:lnTo>
                  <a:lnTo>
                    <a:pt x="4107873" y="498763"/>
                  </a:lnTo>
                  <a:lnTo>
                    <a:pt x="4076700" y="533400"/>
                  </a:lnTo>
                  <a:lnTo>
                    <a:pt x="4038600" y="568036"/>
                  </a:lnTo>
                  <a:lnTo>
                    <a:pt x="4007427" y="588818"/>
                  </a:lnTo>
                  <a:lnTo>
                    <a:pt x="3979718" y="592282"/>
                  </a:lnTo>
                  <a:lnTo>
                    <a:pt x="3955473" y="592282"/>
                  </a:lnTo>
                  <a:lnTo>
                    <a:pt x="3931227" y="574963"/>
                  </a:lnTo>
                  <a:lnTo>
                    <a:pt x="3906982" y="554182"/>
                  </a:lnTo>
                  <a:lnTo>
                    <a:pt x="3855027" y="519545"/>
                  </a:lnTo>
                  <a:lnTo>
                    <a:pt x="3806536" y="491836"/>
                  </a:lnTo>
                  <a:lnTo>
                    <a:pt x="3778827" y="481445"/>
                  </a:lnTo>
                  <a:lnTo>
                    <a:pt x="3647209" y="464127"/>
                  </a:lnTo>
                  <a:lnTo>
                    <a:pt x="3387436" y="443345"/>
                  </a:lnTo>
                  <a:lnTo>
                    <a:pt x="3266209" y="439882"/>
                  </a:lnTo>
                  <a:lnTo>
                    <a:pt x="3013363" y="415636"/>
                  </a:lnTo>
                  <a:lnTo>
                    <a:pt x="2680854" y="401782"/>
                  </a:lnTo>
                  <a:lnTo>
                    <a:pt x="2178627" y="374072"/>
                  </a:lnTo>
                  <a:lnTo>
                    <a:pt x="1922318" y="374072"/>
                  </a:lnTo>
                  <a:lnTo>
                    <a:pt x="1607127" y="367145"/>
                  </a:lnTo>
                  <a:lnTo>
                    <a:pt x="1347354" y="363682"/>
                  </a:lnTo>
                  <a:lnTo>
                    <a:pt x="1039091" y="363682"/>
                  </a:lnTo>
                  <a:lnTo>
                    <a:pt x="675409" y="363682"/>
                  </a:lnTo>
                  <a:lnTo>
                    <a:pt x="363682" y="370609"/>
                  </a:lnTo>
                  <a:lnTo>
                    <a:pt x="287482" y="374072"/>
                  </a:lnTo>
                  <a:lnTo>
                    <a:pt x="238991" y="353291"/>
                  </a:lnTo>
                  <a:lnTo>
                    <a:pt x="162791" y="318654"/>
                  </a:lnTo>
                  <a:lnTo>
                    <a:pt x="110836" y="294409"/>
                  </a:lnTo>
                  <a:lnTo>
                    <a:pt x="72736" y="277091"/>
                  </a:lnTo>
                  <a:lnTo>
                    <a:pt x="38100" y="256309"/>
                  </a:lnTo>
                  <a:lnTo>
                    <a:pt x="17318" y="238991"/>
                  </a:lnTo>
                  <a:lnTo>
                    <a:pt x="6927" y="221672"/>
                  </a:lnTo>
                  <a:lnTo>
                    <a:pt x="0" y="204354"/>
                  </a:lnTo>
                  <a:lnTo>
                    <a:pt x="0" y="176645"/>
                  </a:lnTo>
                  <a:lnTo>
                    <a:pt x="10391" y="145472"/>
                  </a:lnTo>
                  <a:lnTo>
                    <a:pt x="24245" y="124691"/>
                  </a:lnTo>
                  <a:lnTo>
                    <a:pt x="574963" y="124691"/>
                  </a:lnTo>
                  <a:lnTo>
                    <a:pt x="796636" y="131618"/>
                  </a:lnTo>
                  <a:lnTo>
                    <a:pt x="1229591" y="13854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50">
              <a:extLst>
                <a:ext uri="{FF2B5EF4-FFF2-40B4-BE49-F238E27FC236}">
                  <a16:creationId xmlns:a16="http://schemas.microsoft.com/office/drawing/2014/main" id="{72CABCE4-2C02-4787-8AC9-C16B8428833B}"/>
                </a:ext>
              </a:extLst>
            </p:cNvPr>
            <p:cNvSpPr/>
            <p:nvPr/>
          </p:nvSpPr>
          <p:spPr>
            <a:xfrm rot="16200000">
              <a:off x="2828132" y="5188744"/>
              <a:ext cx="744537" cy="688975"/>
            </a:xfrm>
            <a:custGeom>
              <a:avLst/>
              <a:gdLst>
                <a:gd name="connsiteX0" fmla="*/ 678656 w 745331"/>
                <a:gd name="connsiteY0" fmla="*/ 190500 h 688181"/>
                <a:gd name="connsiteX1" fmla="*/ 621506 w 745331"/>
                <a:gd name="connsiteY1" fmla="*/ 323850 h 688181"/>
                <a:gd name="connsiteX2" fmla="*/ 559593 w 745331"/>
                <a:gd name="connsiteY2" fmla="*/ 469106 h 688181"/>
                <a:gd name="connsiteX3" fmla="*/ 545306 w 745331"/>
                <a:gd name="connsiteY3" fmla="*/ 500063 h 688181"/>
                <a:gd name="connsiteX4" fmla="*/ 535781 w 745331"/>
                <a:gd name="connsiteY4" fmla="*/ 523875 h 688181"/>
                <a:gd name="connsiteX5" fmla="*/ 531018 w 745331"/>
                <a:gd name="connsiteY5" fmla="*/ 550069 h 688181"/>
                <a:gd name="connsiteX6" fmla="*/ 535781 w 745331"/>
                <a:gd name="connsiteY6" fmla="*/ 576263 h 688181"/>
                <a:gd name="connsiteX7" fmla="*/ 550068 w 745331"/>
                <a:gd name="connsiteY7" fmla="*/ 597694 h 688181"/>
                <a:gd name="connsiteX8" fmla="*/ 569118 w 745331"/>
                <a:gd name="connsiteY8" fmla="*/ 607219 h 688181"/>
                <a:gd name="connsiteX9" fmla="*/ 597693 w 745331"/>
                <a:gd name="connsiteY9" fmla="*/ 614363 h 688181"/>
                <a:gd name="connsiteX10" fmla="*/ 711993 w 745331"/>
                <a:gd name="connsiteY10" fmla="*/ 621506 h 688181"/>
                <a:gd name="connsiteX11" fmla="*/ 0 w 745331"/>
                <a:gd name="connsiteY11" fmla="*/ 688181 h 688181"/>
                <a:gd name="connsiteX12" fmla="*/ 0 w 745331"/>
                <a:gd name="connsiteY12" fmla="*/ 664369 h 688181"/>
                <a:gd name="connsiteX13" fmla="*/ 9525 w 745331"/>
                <a:gd name="connsiteY13" fmla="*/ 633413 h 688181"/>
                <a:gd name="connsiteX14" fmla="*/ 30956 w 745331"/>
                <a:gd name="connsiteY14" fmla="*/ 604838 h 688181"/>
                <a:gd name="connsiteX15" fmla="*/ 50006 w 745331"/>
                <a:gd name="connsiteY15" fmla="*/ 588169 h 688181"/>
                <a:gd name="connsiteX16" fmla="*/ 95250 w 745331"/>
                <a:gd name="connsiteY16" fmla="*/ 554831 h 688181"/>
                <a:gd name="connsiteX17" fmla="*/ 157162 w 745331"/>
                <a:gd name="connsiteY17" fmla="*/ 519113 h 688181"/>
                <a:gd name="connsiteX18" fmla="*/ 233362 w 745331"/>
                <a:gd name="connsiteY18" fmla="*/ 476250 h 688181"/>
                <a:gd name="connsiteX19" fmla="*/ 261937 w 745331"/>
                <a:gd name="connsiteY19" fmla="*/ 459581 h 688181"/>
                <a:gd name="connsiteX20" fmla="*/ 278606 w 745331"/>
                <a:gd name="connsiteY20" fmla="*/ 450056 h 688181"/>
                <a:gd name="connsiteX21" fmla="*/ 359568 w 745331"/>
                <a:gd name="connsiteY21" fmla="*/ 373856 h 688181"/>
                <a:gd name="connsiteX22" fmla="*/ 478631 w 745331"/>
                <a:gd name="connsiteY22" fmla="*/ 250031 h 688181"/>
                <a:gd name="connsiteX23" fmla="*/ 631031 w 745331"/>
                <a:gd name="connsiteY23" fmla="*/ 80963 h 688181"/>
                <a:gd name="connsiteX24" fmla="*/ 681037 w 745331"/>
                <a:gd name="connsiteY24" fmla="*/ 23813 h 688181"/>
                <a:gd name="connsiteX25" fmla="*/ 688181 w 745331"/>
                <a:gd name="connsiteY25" fmla="*/ 14288 h 688181"/>
                <a:gd name="connsiteX26" fmla="*/ 697706 w 745331"/>
                <a:gd name="connsiteY26" fmla="*/ 7144 h 688181"/>
                <a:gd name="connsiteX27" fmla="*/ 723900 w 745331"/>
                <a:gd name="connsiteY27" fmla="*/ 0 h 688181"/>
                <a:gd name="connsiteX28" fmla="*/ 733425 w 745331"/>
                <a:gd name="connsiteY28" fmla="*/ 2381 h 688181"/>
                <a:gd name="connsiteX29" fmla="*/ 740568 w 745331"/>
                <a:gd name="connsiteY29" fmla="*/ 7144 h 688181"/>
                <a:gd name="connsiteX30" fmla="*/ 745331 w 745331"/>
                <a:gd name="connsiteY30" fmla="*/ 14288 h 688181"/>
                <a:gd name="connsiteX31" fmla="*/ 742950 w 745331"/>
                <a:gd name="connsiteY31" fmla="*/ 28575 h 688181"/>
                <a:gd name="connsiteX32" fmla="*/ 733425 w 745331"/>
                <a:gd name="connsiteY32" fmla="*/ 54769 h 688181"/>
                <a:gd name="connsiteX33" fmla="*/ 678656 w 745331"/>
                <a:gd name="connsiteY33" fmla="*/ 190500 h 68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45331" h="688181">
                  <a:moveTo>
                    <a:pt x="678656" y="190500"/>
                  </a:moveTo>
                  <a:lnTo>
                    <a:pt x="621506" y="323850"/>
                  </a:lnTo>
                  <a:lnTo>
                    <a:pt x="559593" y="469106"/>
                  </a:lnTo>
                  <a:lnTo>
                    <a:pt x="545306" y="500063"/>
                  </a:lnTo>
                  <a:lnTo>
                    <a:pt x="535781" y="523875"/>
                  </a:lnTo>
                  <a:lnTo>
                    <a:pt x="531018" y="550069"/>
                  </a:lnTo>
                  <a:lnTo>
                    <a:pt x="535781" y="576263"/>
                  </a:lnTo>
                  <a:lnTo>
                    <a:pt x="550068" y="597694"/>
                  </a:lnTo>
                  <a:lnTo>
                    <a:pt x="569118" y="607219"/>
                  </a:lnTo>
                  <a:lnTo>
                    <a:pt x="597693" y="614363"/>
                  </a:lnTo>
                  <a:lnTo>
                    <a:pt x="711993" y="621506"/>
                  </a:lnTo>
                  <a:lnTo>
                    <a:pt x="0" y="688181"/>
                  </a:lnTo>
                  <a:lnTo>
                    <a:pt x="0" y="664369"/>
                  </a:lnTo>
                  <a:lnTo>
                    <a:pt x="9525" y="633413"/>
                  </a:lnTo>
                  <a:lnTo>
                    <a:pt x="30956" y="604838"/>
                  </a:lnTo>
                  <a:lnTo>
                    <a:pt x="50006" y="588169"/>
                  </a:lnTo>
                  <a:lnTo>
                    <a:pt x="95250" y="554831"/>
                  </a:lnTo>
                  <a:lnTo>
                    <a:pt x="157162" y="519113"/>
                  </a:lnTo>
                  <a:lnTo>
                    <a:pt x="233362" y="476250"/>
                  </a:lnTo>
                  <a:lnTo>
                    <a:pt x="261937" y="459581"/>
                  </a:lnTo>
                  <a:lnTo>
                    <a:pt x="278606" y="450056"/>
                  </a:lnTo>
                  <a:lnTo>
                    <a:pt x="359568" y="373856"/>
                  </a:lnTo>
                  <a:lnTo>
                    <a:pt x="478631" y="250031"/>
                  </a:lnTo>
                  <a:lnTo>
                    <a:pt x="631031" y="80963"/>
                  </a:lnTo>
                  <a:lnTo>
                    <a:pt x="681037" y="23813"/>
                  </a:lnTo>
                  <a:lnTo>
                    <a:pt x="688181" y="14288"/>
                  </a:lnTo>
                  <a:lnTo>
                    <a:pt x="697706" y="7144"/>
                  </a:lnTo>
                  <a:lnTo>
                    <a:pt x="723900" y="0"/>
                  </a:lnTo>
                  <a:lnTo>
                    <a:pt x="733425" y="2381"/>
                  </a:lnTo>
                  <a:lnTo>
                    <a:pt x="740568" y="7144"/>
                  </a:lnTo>
                  <a:lnTo>
                    <a:pt x="745331" y="14288"/>
                  </a:lnTo>
                  <a:lnTo>
                    <a:pt x="742950" y="28575"/>
                  </a:lnTo>
                  <a:lnTo>
                    <a:pt x="733425" y="54769"/>
                  </a:lnTo>
                  <a:lnTo>
                    <a:pt x="678656" y="190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51">
              <a:extLst>
                <a:ext uri="{FF2B5EF4-FFF2-40B4-BE49-F238E27FC236}">
                  <a16:creationId xmlns:a16="http://schemas.microsoft.com/office/drawing/2014/main" id="{9D17AE43-7F0A-466F-B31B-7160127AA322}"/>
                </a:ext>
              </a:extLst>
            </p:cNvPr>
            <p:cNvSpPr/>
            <p:nvPr/>
          </p:nvSpPr>
          <p:spPr>
            <a:xfrm rot="16200000">
              <a:off x="2794001" y="3222625"/>
              <a:ext cx="1236662" cy="1620837"/>
            </a:xfrm>
            <a:custGeom>
              <a:avLst/>
              <a:gdLst>
                <a:gd name="connsiteX0" fmla="*/ 416719 w 1235869"/>
                <a:gd name="connsiteY0" fmla="*/ 652463 h 1621632"/>
                <a:gd name="connsiteX1" fmla="*/ 521494 w 1235869"/>
                <a:gd name="connsiteY1" fmla="*/ 814388 h 1621632"/>
                <a:gd name="connsiteX2" fmla="*/ 590550 w 1235869"/>
                <a:gd name="connsiteY2" fmla="*/ 921544 h 1621632"/>
                <a:gd name="connsiteX3" fmla="*/ 719138 w 1235869"/>
                <a:gd name="connsiteY3" fmla="*/ 1107282 h 1621632"/>
                <a:gd name="connsiteX4" fmla="*/ 828675 w 1235869"/>
                <a:gd name="connsiteY4" fmla="*/ 1226344 h 1621632"/>
                <a:gd name="connsiteX5" fmla="*/ 969169 w 1235869"/>
                <a:gd name="connsiteY5" fmla="*/ 1381125 h 1621632"/>
                <a:gd name="connsiteX6" fmla="*/ 1152525 w 1235869"/>
                <a:gd name="connsiteY6" fmla="*/ 1583532 h 1621632"/>
                <a:gd name="connsiteX7" fmla="*/ 1178719 w 1235869"/>
                <a:gd name="connsiteY7" fmla="*/ 1612107 h 1621632"/>
                <a:gd name="connsiteX8" fmla="*/ 1197769 w 1235869"/>
                <a:gd name="connsiteY8" fmla="*/ 1619250 h 1621632"/>
                <a:gd name="connsiteX9" fmla="*/ 1216819 w 1235869"/>
                <a:gd name="connsiteY9" fmla="*/ 1621632 h 1621632"/>
                <a:gd name="connsiteX10" fmla="*/ 1231107 w 1235869"/>
                <a:gd name="connsiteY10" fmla="*/ 1619250 h 1621632"/>
                <a:gd name="connsiteX11" fmla="*/ 1235869 w 1235869"/>
                <a:gd name="connsiteY11" fmla="*/ 1612107 h 1621632"/>
                <a:gd name="connsiteX12" fmla="*/ 1231107 w 1235869"/>
                <a:gd name="connsiteY12" fmla="*/ 1590675 h 1621632"/>
                <a:gd name="connsiteX13" fmla="*/ 1219200 w 1235869"/>
                <a:gd name="connsiteY13" fmla="*/ 1562100 h 1621632"/>
                <a:gd name="connsiteX14" fmla="*/ 1166813 w 1235869"/>
                <a:gd name="connsiteY14" fmla="*/ 1481138 h 1621632"/>
                <a:gd name="connsiteX15" fmla="*/ 1081088 w 1235869"/>
                <a:gd name="connsiteY15" fmla="*/ 1343025 h 1621632"/>
                <a:gd name="connsiteX16" fmla="*/ 985838 w 1235869"/>
                <a:gd name="connsiteY16" fmla="*/ 1176338 h 1621632"/>
                <a:gd name="connsiteX17" fmla="*/ 942975 w 1235869"/>
                <a:gd name="connsiteY17" fmla="*/ 1100138 h 1621632"/>
                <a:gd name="connsiteX18" fmla="*/ 807244 w 1235869"/>
                <a:gd name="connsiteY18" fmla="*/ 931069 h 1621632"/>
                <a:gd name="connsiteX19" fmla="*/ 709613 w 1235869"/>
                <a:gd name="connsiteY19" fmla="*/ 766763 h 1621632"/>
                <a:gd name="connsiteX20" fmla="*/ 619125 w 1235869"/>
                <a:gd name="connsiteY20" fmla="*/ 609600 h 1621632"/>
                <a:gd name="connsiteX21" fmla="*/ 554832 w 1235869"/>
                <a:gd name="connsiteY21" fmla="*/ 495300 h 1621632"/>
                <a:gd name="connsiteX22" fmla="*/ 504825 w 1235869"/>
                <a:gd name="connsiteY22" fmla="*/ 407194 h 1621632"/>
                <a:gd name="connsiteX23" fmla="*/ 469107 w 1235869"/>
                <a:gd name="connsiteY23" fmla="*/ 345282 h 1621632"/>
                <a:gd name="connsiteX24" fmla="*/ 438150 w 1235869"/>
                <a:gd name="connsiteY24" fmla="*/ 292894 h 1621632"/>
                <a:gd name="connsiteX25" fmla="*/ 428625 w 1235869"/>
                <a:gd name="connsiteY25" fmla="*/ 273844 h 1621632"/>
                <a:gd name="connsiteX26" fmla="*/ 416719 w 1235869"/>
                <a:gd name="connsiteY26" fmla="*/ 228600 h 1621632"/>
                <a:gd name="connsiteX27" fmla="*/ 409575 w 1235869"/>
                <a:gd name="connsiteY27" fmla="*/ 188119 h 1621632"/>
                <a:gd name="connsiteX28" fmla="*/ 411957 w 1235869"/>
                <a:gd name="connsiteY28" fmla="*/ 171450 h 1621632"/>
                <a:gd name="connsiteX29" fmla="*/ 419100 w 1235869"/>
                <a:gd name="connsiteY29" fmla="*/ 154782 h 1621632"/>
                <a:gd name="connsiteX30" fmla="*/ 464344 w 1235869"/>
                <a:gd name="connsiteY30" fmla="*/ 100013 h 1621632"/>
                <a:gd name="connsiteX31" fmla="*/ 507207 w 1235869"/>
                <a:gd name="connsiteY31" fmla="*/ 45244 h 1621632"/>
                <a:gd name="connsiteX32" fmla="*/ 519113 w 1235869"/>
                <a:gd name="connsiteY32" fmla="*/ 28575 h 1621632"/>
                <a:gd name="connsiteX33" fmla="*/ 519113 w 1235869"/>
                <a:gd name="connsiteY33" fmla="*/ 23813 h 1621632"/>
                <a:gd name="connsiteX34" fmla="*/ 519113 w 1235869"/>
                <a:gd name="connsiteY34" fmla="*/ 16669 h 1621632"/>
                <a:gd name="connsiteX35" fmla="*/ 514350 w 1235869"/>
                <a:gd name="connsiteY35" fmla="*/ 7144 h 1621632"/>
                <a:gd name="connsiteX36" fmla="*/ 490538 w 1235869"/>
                <a:gd name="connsiteY36" fmla="*/ 0 h 1621632"/>
                <a:gd name="connsiteX37" fmla="*/ 445294 w 1235869"/>
                <a:gd name="connsiteY37" fmla="*/ 2382 h 1621632"/>
                <a:gd name="connsiteX38" fmla="*/ 407194 w 1235869"/>
                <a:gd name="connsiteY38" fmla="*/ 4763 h 1621632"/>
                <a:gd name="connsiteX39" fmla="*/ 345282 w 1235869"/>
                <a:gd name="connsiteY39" fmla="*/ 21432 h 1621632"/>
                <a:gd name="connsiteX40" fmla="*/ 276225 w 1235869"/>
                <a:gd name="connsiteY40" fmla="*/ 50007 h 1621632"/>
                <a:gd name="connsiteX41" fmla="*/ 202407 w 1235869"/>
                <a:gd name="connsiteY41" fmla="*/ 88107 h 1621632"/>
                <a:gd name="connsiteX42" fmla="*/ 145257 w 1235869"/>
                <a:gd name="connsiteY42" fmla="*/ 121444 h 1621632"/>
                <a:gd name="connsiteX43" fmla="*/ 73819 w 1235869"/>
                <a:gd name="connsiteY43" fmla="*/ 169069 h 1621632"/>
                <a:gd name="connsiteX44" fmla="*/ 50007 w 1235869"/>
                <a:gd name="connsiteY44" fmla="*/ 183357 h 1621632"/>
                <a:gd name="connsiteX45" fmla="*/ 23813 w 1235869"/>
                <a:gd name="connsiteY45" fmla="*/ 197644 h 1621632"/>
                <a:gd name="connsiteX46" fmla="*/ 2382 w 1235869"/>
                <a:gd name="connsiteY46" fmla="*/ 214313 h 1621632"/>
                <a:gd name="connsiteX47" fmla="*/ 0 w 1235869"/>
                <a:gd name="connsiteY47" fmla="*/ 221457 h 1621632"/>
                <a:gd name="connsiteX48" fmla="*/ 0 w 1235869"/>
                <a:gd name="connsiteY48" fmla="*/ 230982 h 1621632"/>
                <a:gd name="connsiteX49" fmla="*/ 4763 w 1235869"/>
                <a:gd name="connsiteY49" fmla="*/ 245269 h 1621632"/>
                <a:gd name="connsiteX50" fmla="*/ 23813 w 1235869"/>
                <a:gd name="connsiteY50" fmla="*/ 261938 h 1621632"/>
                <a:gd name="connsiteX51" fmla="*/ 54769 w 1235869"/>
                <a:gd name="connsiteY51" fmla="*/ 276225 h 1621632"/>
                <a:gd name="connsiteX52" fmla="*/ 107157 w 1235869"/>
                <a:gd name="connsiteY52" fmla="*/ 302419 h 1621632"/>
                <a:gd name="connsiteX53" fmla="*/ 130969 w 1235869"/>
                <a:gd name="connsiteY53" fmla="*/ 316707 h 1621632"/>
                <a:gd name="connsiteX54" fmla="*/ 176213 w 1235869"/>
                <a:gd name="connsiteY54" fmla="*/ 350044 h 1621632"/>
                <a:gd name="connsiteX55" fmla="*/ 221457 w 1235869"/>
                <a:gd name="connsiteY55" fmla="*/ 392907 h 1621632"/>
                <a:gd name="connsiteX56" fmla="*/ 283369 w 1235869"/>
                <a:gd name="connsiteY56" fmla="*/ 461963 h 1621632"/>
                <a:gd name="connsiteX57" fmla="*/ 366713 w 1235869"/>
                <a:gd name="connsiteY57" fmla="*/ 578644 h 1621632"/>
                <a:gd name="connsiteX58" fmla="*/ 416719 w 1235869"/>
                <a:gd name="connsiteY58" fmla="*/ 652463 h 1621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235869" h="1621632">
                  <a:moveTo>
                    <a:pt x="416719" y="652463"/>
                  </a:moveTo>
                  <a:lnTo>
                    <a:pt x="521494" y="814388"/>
                  </a:lnTo>
                  <a:lnTo>
                    <a:pt x="590550" y="921544"/>
                  </a:lnTo>
                  <a:lnTo>
                    <a:pt x="719138" y="1107282"/>
                  </a:lnTo>
                  <a:lnTo>
                    <a:pt x="828675" y="1226344"/>
                  </a:lnTo>
                  <a:lnTo>
                    <a:pt x="969169" y="1381125"/>
                  </a:lnTo>
                  <a:lnTo>
                    <a:pt x="1152525" y="1583532"/>
                  </a:lnTo>
                  <a:lnTo>
                    <a:pt x="1178719" y="1612107"/>
                  </a:lnTo>
                  <a:lnTo>
                    <a:pt x="1197769" y="1619250"/>
                  </a:lnTo>
                  <a:lnTo>
                    <a:pt x="1216819" y="1621632"/>
                  </a:lnTo>
                  <a:lnTo>
                    <a:pt x="1231107" y="1619250"/>
                  </a:lnTo>
                  <a:lnTo>
                    <a:pt x="1235869" y="1612107"/>
                  </a:lnTo>
                  <a:lnTo>
                    <a:pt x="1231107" y="1590675"/>
                  </a:lnTo>
                  <a:lnTo>
                    <a:pt x="1219200" y="1562100"/>
                  </a:lnTo>
                  <a:lnTo>
                    <a:pt x="1166813" y="1481138"/>
                  </a:lnTo>
                  <a:lnTo>
                    <a:pt x="1081088" y="1343025"/>
                  </a:lnTo>
                  <a:lnTo>
                    <a:pt x="985838" y="1176338"/>
                  </a:lnTo>
                  <a:lnTo>
                    <a:pt x="942975" y="1100138"/>
                  </a:lnTo>
                  <a:lnTo>
                    <a:pt x="807244" y="931069"/>
                  </a:lnTo>
                  <a:lnTo>
                    <a:pt x="709613" y="766763"/>
                  </a:lnTo>
                  <a:lnTo>
                    <a:pt x="619125" y="609600"/>
                  </a:lnTo>
                  <a:lnTo>
                    <a:pt x="554832" y="495300"/>
                  </a:lnTo>
                  <a:lnTo>
                    <a:pt x="504825" y="407194"/>
                  </a:lnTo>
                  <a:lnTo>
                    <a:pt x="469107" y="345282"/>
                  </a:lnTo>
                  <a:lnTo>
                    <a:pt x="438150" y="292894"/>
                  </a:lnTo>
                  <a:lnTo>
                    <a:pt x="428625" y="273844"/>
                  </a:lnTo>
                  <a:lnTo>
                    <a:pt x="416719" y="228600"/>
                  </a:lnTo>
                  <a:lnTo>
                    <a:pt x="409575" y="188119"/>
                  </a:lnTo>
                  <a:lnTo>
                    <a:pt x="411957" y="171450"/>
                  </a:lnTo>
                  <a:lnTo>
                    <a:pt x="419100" y="154782"/>
                  </a:lnTo>
                  <a:lnTo>
                    <a:pt x="464344" y="100013"/>
                  </a:lnTo>
                  <a:lnTo>
                    <a:pt x="507207" y="45244"/>
                  </a:lnTo>
                  <a:lnTo>
                    <a:pt x="519113" y="28575"/>
                  </a:lnTo>
                  <a:lnTo>
                    <a:pt x="519113" y="23813"/>
                  </a:lnTo>
                  <a:lnTo>
                    <a:pt x="519113" y="16669"/>
                  </a:lnTo>
                  <a:lnTo>
                    <a:pt x="514350" y="7144"/>
                  </a:lnTo>
                  <a:lnTo>
                    <a:pt x="490538" y="0"/>
                  </a:lnTo>
                  <a:lnTo>
                    <a:pt x="445294" y="2382"/>
                  </a:lnTo>
                  <a:lnTo>
                    <a:pt x="407194" y="4763"/>
                  </a:lnTo>
                  <a:lnTo>
                    <a:pt x="345282" y="21432"/>
                  </a:lnTo>
                  <a:lnTo>
                    <a:pt x="276225" y="50007"/>
                  </a:lnTo>
                  <a:lnTo>
                    <a:pt x="202407" y="88107"/>
                  </a:lnTo>
                  <a:lnTo>
                    <a:pt x="145257" y="121444"/>
                  </a:lnTo>
                  <a:lnTo>
                    <a:pt x="73819" y="169069"/>
                  </a:lnTo>
                  <a:lnTo>
                    <a:pt x="50007" y="183357"/>
                  </a:lnTo>
                  <a:lnTo>
                    <a:pt x="23813" y="197644"/>
                  </a:lnTo>
                  <a:lnTo>
                    <a:pt x="2382" y="214313"/>
                  </a:lnTo>
                  <a:lnTo>
                    <a:pt x="0" y="221457"/>
                  </a:lnTo>
                  <a:lnTo>
                    <a:pt x="0" y="230982"/>
                  </a:lnTo>
                  <a:lnTo>
                    <a:pt x="4763" y="245269"/>
                  </a:lnTo>
                  <a:lnTo>
                    <a:pt x="23813" y="261938"/>
                  </a:lnTo>
                  <a:lnTo>
                    <a:pt x="54769" y="276225"/>
                  </a:lnTo>
                  <a:lnTo>
                    <a:pt x="107157" y="302419"/>
                  </a:lnTo>
                  <a:lnTo>
                    <a:pt x="130969" y="316707"/>
                  </a:lnTo>
                  <a:lnTo>
                    <a:pt x="176213" y="350044"/>
                  </a:lnTo>
                  <a:lnTo>
                    <a:pt x="221457" y="392907"/>
                  </a:lnTo>
                  <a:lnTo>
                    <a:pt x="283369" y="461963"/>
                  </a:lnTo>
                  <a:lnTo>
                    <a:pt x="366713" y="578644"/>
                  </a:lnTo>
                  <a:lnTo>
                    <a:pt x="416719" y="652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55">
              <a:extLst>
                <a:ext uri="{FF2B5EF4-FFF2-40B4-BE49-F238E27FC236}">
                  <a16:creationId xmlns:a16="http://schemas.microsoft.com/office/drawing/2014/main" id="{ED935B21-FE0D-44AD-A3D3-0CDC7D89404A}"/>
                </a:ext>
              </a:extLst>
            </p:cNvPr>
            <p:cNvSpPr/>
            <p:nvPr/>
          </p:nvSpPr>
          <p:spPr>
            <a:xfrm>
              <a:off x="4395788" y="1690688"/>
              <a:ext cx="2686050" cy="447675"/>
            </a:xfrm>
            <a:custGeom>
              <a:avLst/>
              <a:gdLst>
                <a:gd name="connsiteX0" fmla="*/ 1300162 w 2686050"/>
                <a:gd name="connsiteY0" fmla="*/ 133350 h 447675"/>
                <a:gd name="connsiteX1" fmla="*/ 1016793 w 2686050"/>
                <a:gd name="connsiteY1" fmla="*/ 164306 h 447675"/>
                <a:gd name="connsiteX2" fmla="*/ 809625 w 2686050"/>
                <a:gd name="connsiteY2" fmla="*/ 188118 h 447675"/>
                <a:gd name="connsiteX3" fmla="*/ 445293 w 2686050"/>
                <a:gd name="connsiteY3" fmla="*/ 230981 h 447675"/>
                <a:gd name="connsiteX4" fmla="*/ 345281 w 2686050"/>
                <a:gd name="connsiteY4" fmla="*/ 240506 h 447675"/>
                <a:gd name="connsiteX5" fmla="*/ 314325 w 2686050"/>
                <a:gd name="connsiteY5" fmla="*/ 242887 h 447675"/>
                <a:gd name="connsiteX6" fmla="*/ 285750 w 2686050"/>
                <a:gd name="connsiteY6" fmla="*/ 242887 h 447675"/>
                <a:gd name="connsiteX7" fmla="*/ 259556 w 2686050"/>
                <a:gd name="connsiteY7" fmla="*/ 240506 h 447675"/>
                <a:gd name="connsiteX8" fmla="*/ 221456 w 2686050"/>
                <a:gd name="connsiteY8" fmla="*/ 233362 h 447675"/>
                <a:gd name="connsiteX9" fmla="*/ 178593 w 2686050"/>
                <a:gd name="connsiteY9" fmla="*/ 221456 h 447675"/>
                <a:gd name="connsiteX10" fmla="*/ 140493 w 2686050"/>
                <a:gd name="connsiteY10" fmla="*/ 204787 h 447675"/>
                <a:gd name="connsiteX11" fmla="*/ 116681 w 2686050"/>
                <a:gd name="connsiteY11" fmla="*/ 192881 h 447675"/>
                <a:gd name="connsiteX12" fmla="*/ 78581 w 2686050"/>
                <a:gd name="connsiteY12" fmla="*/ 157162 h 447675"/>
                <a:gd name="connsiteX13" fmla="*/ 59531 w 2686050"/>
                <a:gd name="connsiteY13" fmla="*/ 135731 h 447675"/>
                <a:gd name="connsiteX14" fmla="*/ 40481 w 2686050"/>
                <a:gd name="connsiteY14" fmla="*/ 126206 h 447675"/>
                <a:gd name="connsiteX15" fmla="*/ 21431 w 2686050"/>
                <a:gd name="connsiteY15" fmla="*/ 119062 h 447675"/>
                <a:gd name="connsiteX16" fmla="*/ 7143 w 2686050"/>
                <a:gd name="connsiteY16" fmla="*/ 119062 h 447675"/>
                <a:gd name="connsiteX17" fmla="*/ 2381 w 2686050"/>
                <a:gd name="connsiteY17" fmla="*/ 123825 h 447675"/>
                <a:gd name="connsiteX18" fmla="*/ 0 w 2686050"/>
                <a:gd name="connsiteY18" fmla="*/ 138112 h 447675"/>
                <a:gd name="connsiteX19" fmla="*/ 9525 w 2686050"/>
                <a:gd name="connsiteY19" fmla="*/ 166687 h 447675"/>
                <a:gd name="connsiteX20" fmla="*/ 54768 w 2686050"/>
                <a:gd name="connsiteY20" fmla="*/ 230981 h 447675"/>
                <a:gd name="connsiteX21" fmla="*/ 109537 w 2686050"/>
                <a:gd name="connsiteY21" fmla="*/ 292893 h 447675"/>
                <a:gd name="connsiteX22" fmla="*/ 164306 w 2686050"/>
                <a:gd name="connsiteY22" fmla="*/ 347662 h 447675"/>
                <a:gd name="connsiteX23" fmla="*/ 216693 w 2686050"/>
                <a:gd name="connsiteY23" fmla="*/ 388143 h 447675"/>
                <a:gd name="connsiteX24" fmla="*/ 254793 w 2686050"/>
                <a:gd name="connsiteY24" fmla="*/ 409575 h 447675"/>
                <a:gd name="connsiteX25" fmla="*/ 304800 w 2686050"/>
                <a:gd name="connsiteY25" fmla="*/ 431006 h 447675"/>
                <a:gd name="connsiteX26" fmla="*/ 350043 w 2686050"/>
                <a:gd name="connsiteY26" fmla="*/ 442912 h 447675"/>
                <a:gd name="connsiteX27" fmla="*/ 407193 w 2686050"/>
                <a:gd name="connsiteY27" fmla="*/ 447675 h 447675"/>
                <a:gd name="connsiteX28" fmla="*/ 469106 w 2686050"/>
                <a:gd name="connsiteY28" fmla="*/ 440531 h 447675"/>
                <a:gd name="connsiteX29" fmla="*/ 690562 w 2686050"/>
                <a:gd name="connsiteY29" fmla="*/ 402431 h 447675"/>
                <a:gd name="connsiteX30" fmla="*/ 1016793 w 2686050"/>
                <a:gd name="connsiteY30" fmla="*/ 347662 h 447675"/>
                <a:gd name="connsiteX31" fmla="*/ 1131093 w 2686050"/>
                <a:gd name="connsiteY31" fmla="*/ 330993 h 447675"/>
                <a:gd name="connsiteX32" fmla="*/ 1157287 w 2686050"/>
                <a:gd name="connsiteY32" fmla="*/ 333375 h 447675"/>
                <a:gd name="connsiteX33" fmla="*/ 1312068 w 2686050"/>
                <a:gd name="connsiteY33" fmla="*/ 309562 h 447675"/>
                <a:gd name="connsiteX34" fmla="*/ 1557337 w 2686050"/>
                <a:gd name="connsiteY34" fmla="*/ 278606 h 447675"/>
                <a:gd name="connsiteX35" fmla="*/ 1693068 w 2686050"/>
                <a:gd name="connsiteY35" fmla="*/ 264318 h 447675"/>
                <a:gd name="connsiteX36" fmla="*/ 1902618 w 2686050"/>
                <a:gd name="connsiteY36" fmla="*/ 250031 h 447675"/>
                <a:gd name="connsiteX37" fmla="*/ 2095500 w 2686050"/>
                <a:gd name="connsiteY37" fmla="*/ 242887 h 447675"/>
                <a:gd name="connsiteX38" fmla="*/ 2255043 w 2686050"/>
                <a:gd name="connsiteY38" fmla="*/ 252412 h 447675"/>
                <a:gd name="connsiteX39" fmla="*/ 2464593 w 2686050"/>
                <a:gd name="connsiteY39" fmla="*/ 254793 h 447675"/>
                <a:gd name="connsiteX40" fmla="*/ 2576512 w 2686050"/>
                <a:gd name="connsiteY40" fmla="*/ 252412 h 447675"/>
                <a:gd name="connsiteX41" fmla="*/ 2628900 w 2686050"/>
                <a:gd name="connsiteY41" fmla="*/ 242887 h 447675"/>
                <a:gd name="connsiteX42" fmla="*/ 2657475 w 2686050"/>
                <a:gd name="connsiteY42" fmla="*/ 226218 h 447675"/>
                <a:gd name="connsiteX43" fmla="*/ 2674143 w 2686050"/>
                <a:gd name="connsiteY43" fmla="*/ 209550 h 447675"/>
                <a:gd name="connsiteX44" fmla="*/ 2683668 w 2686050"/>
                <a:gd name="connsiteY44" fmla="*/ 192881 h 447675"/>
                <a:gd name="connsiteX45" fmla="*/ 2686050 w 2686050"/>
                <a:gd name="connsiteY45" fmla="*/ 169068 h 447675"/>
                <a:gd name="connsiteX46" fmla="*/ 2681287 w 2686050"/>
                <a:gd name="connsiteY46" fmla="*/ 147637 h 447675"/>
                <a:gd name="connsiteX47" fmla="*/ 2667000 w 2686050"/>
                <a:gd name="connsiteY47" fmla="*/ 126206 h 447675"/>
                <a:gd name="connsiteX48" fmla="*/ 2650331 w 2686050"/>
                <a:gd name="connsiteY48" fmla="*/ 111918 h 447675"/>
                <a:gd name="connsiteX49" fmla="*/ 2612231 w 2686050"/>
                <a:gd name="connsiteY49" fmla="*/ 88106 h 447675"/>
                <a:gd name="connsiteX50" fmla="*/ 2566987 w 2686050"/>
                <a:gd name="connsiteY50" fmla="*/ 66675 h 447675"/>
                <a:gd name="connsiteX51" fmla="*/ 2531268 w 2686050"/>
                <a:gd name="connsiteY51" fmla="*/ 54768 h 447675"/>
                <a:gd name="connsiteX52" fmla="*/ 2443162 w 2686050"/>
                <a:gd name="connsiteY52" fmla="*/ 30956 h 447675"/>
                <a:gd name="connsiteX53" fmla="*/ 2340768 w 2686050"/>
                <a:gd name="connsiteY53" fmla="*/ 11906 h 447675"/>
                <a:gd name="connsiteX54" fmla="*/ 2224087 w 2686050"/>
                <a:gd name="connsiteY54" fmla="*/ 0 h 447675"/>
                <a:gd name="connsiteX55" fmla="*/ 2176462 w 2686050"/>
                <a:gd name="connsiteY55" fmla="*/ 0 h 447675"/>
                <a:gd name="connsiteX56" fmla="*/ 2095500 w 2686050"/>
                <a:gd name="connsiteY56" fmla="*/ 38100 h 447675"/>
                <a:gd name="connsiteX57" fmla="*/ 2045493 w 2686050"/>
                <a:gd name="connsiteY57" fmla="*/ 47625 h 447675"/>
                <a:gd name="connsiteX58" fmla="*/ 1835943 w 2686050"/>
                <a:gd name="connsiteY58" fmla="*/ 71437 h 447675"/>
                <a:gd name="connsiteX59" fmla="*/ 1300162 w 2686050"/>
                <a:gd name="connsiteY59" fmla="*/ 133350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686050" h="447675">
                  <a:moveTo>
                    <a:pt x="1300162" y="133350"/>
                  </a:moveTo>
                  <a:lnTo>
                    <a:pt x="1016793" y="164306"/>
                  </a:lnTo>
                  <a:lnTo>
                    <a:pt x="809625" y="188118"/>
                  </a:lnTo>
                  <a:lnTo>
                    <a:pt x="445293" y="230981"/>
                  </a:lnTo>
                  <a:lnTo>
                    <a:pt x="345281" y="240506"/>
                  </a:lnTo>
                  <a:lnTo>
                    <a:pt x="314325" y="242887"/>
                  </a:lnTo>
                  <a:lnTo>
                    <a:pt x="285750" y="242887"/>
                  </a:lnTo>
                  <a:lnTo>
                    <a:pt x="259556" y="240506"/>
                  </a:lnTo>
                  <a:lnTo>
                    <a:pt x="221456" y="233362"/>
                  </a:lnTo>
                  <a:lnTo>
                    <a:pt x="178593" y="221456"/>
                  </a:lnTo>
                  <a:lnTo>
                    <a:pt x="140493" y="204787"/>
                  </a:lnTo>
                  <a:lnTo>
                    <a:pt x="116681" y="192881"/>
                  </a:lnTo>
                  <a:lnTo>
                    <a:pt x="78581" y="157162"/>
                  </a:lnTo>
                  <a:lnTo>
                    <a:pt x="59531" y="135731"/>
                  </a:lnTo>
                  <a:lnTo>
                    <a:pt x="40481" y="126206"/>
                  </a:lnTo>
                  <a:lnTo>
                    <a:pt x="21431" y="119062"/>
                  </a:lnTo>
                  <a:lnTo>
                    <a:pt x="7143" y="119062"/>
                  </a:lnTo>
                  <a:lnTo>
                    <a:pt x="2381" y="123825"/>
                  </a:lnTo>
                  <a:lnTo>
                    <a:pt x="0" y="138112"/>
                  </a:lnTo>
                  <a:lnTo>
                    <a:pt x="9525" y="166687"/>
                  </a:lnTo>
                  <a:lnTo>
                    <a:pt x="54768" y="230981"/>
                  </a:lnTo>
                  <a:lnTo>
                    <a:pt x="109537" y="292893"/>
                  </a:lnTo>
                  <a:lnTo>
                    <a:pt x="164306" y="347662"/>
                  </a:lnTo>
                  <a:lnTo>
                    <a:pt x="216693" y="388143"/>
                  </a:lnTo>
                  <a:lnTo>
                    <a:pt x="254793" y="409575"/>
                  </a:lnTo>
                  <a:lnTo>
                    <a:pt x="304800" y="431006"/>
                  </a:lnTo>
                  <a:lnTo>
                    <a:pt x="350043" y="442912"/>
                  </a:lnTo>
                  <a:lnTo>
                    <a:pt x="407193" y="447675"/>
                  </a:lnTo>
                  <a:lnTo>
                    <a:pt x="469106" y="440531"/>
                  </a:lnTo>
                  <a:lnTo>
                    <a:pt x="690562" y="402431"/>
                  </a:lnTo>
                  <a:lnTo>
                    <a:pt x="1016793" y="347662"/>
                  </a:lnTo>
                  <a:lnTo>
                    <a:pt x="1131093" y="330993"/>
                  </a:lnTo>
                  <a:lnTo>
                    <a:pt x="1157287" y="333375"/>
                  </a:lnTo>
                  <a:lnTo>
                    <a:pt x="1312068" y="309562"/>
                  </a:lnTo>
                  <a:lnTo>
                    <a:pt x="1557337" y="278606"/>
                  </a:lnTo>
                  <a:lnTo>
                    <a:pt x="1693068" y="264318"/>
                  </a:lnTo>
                  <a:lnTo>
                    <a:pt x="1902618" y="250031"/>
                  </a:lnTo>
                  <a:lnTo>
                    <a:pt x="2095500" y="242887"/>
                  </a:lnTo>
                  <a:lnTo>
                    <a:pt x="2255043" y="252412"/>
                  </a:lnTo>
                  <a:lnTo>
                    <a:pt x="2464593" y="254793"/>
                  </a:lnTo>
                  <a:lnTo>
                    <a:pt x="2576512" y="252412"/>
                  </a:lnTo>
                  <a:lnTo>
                    <a:pt x="2628900" y="242887"/>
                  </a:lnTo>
                  <a:lnTo>
                    <a:pt x="2657475" y="226218"/>
                  </a:lnTo>
                  <a:lnTo>
                    <a:pt x="2674143" y="209550"/>
                  </a:lnTo>
                  <a:lnTo>
                    <a:pt x="2683668" y="192881"/>
                  </a:lnTo>
                  <a:lnTo>
                    <a:pt x="2686050" y="169068"/>
                  </a:lnTo>
                  <a:lnTo>
                    <a:pt x="2681287" y="147637"/>
                  </a:lnTo>
                  <a:lnTo>
                    <a:pt x="2667000" y="126206"/>
                  </a:lnTo>
                  <a:lnTo>
                    <a:pt x="2650331" y="111918"/>
                  </a:lnTo>
                  <a:lnTo>
                    <a:pt x="2612231" y="88106"/>
                  </a:lnTo>
                  <a:lnTo>
                    <a:pt x="2566987" y="66675"/>
                  </a:lnTo>
                  <a:lnTo>
                    <a:pt x="2531268" y="54768"/>
                  </a:lnTo>
                  <a:lnTo>
                    <a:pt x="2443162" y="30956"/>
                  </a:lnTo>
                  <a:lnTo>
                    <a:pt x="2340768" y="11906"/>
                  </a:lnTo>
                  <a:lnTo>
                    <a:pt x="2224087" y="0"/>
                  </a:lnTo>
                  <a:lnTo>
                    <a:pt x="2176462" y="0"/>
                  </a:lnTo>
                  <a:lnTo>
                    <a:pt x="2095500" y="38100"/>
                  </a:lnTo>
                  <a:lnTo>
                    <a:pt x="2045493" y="47625"/>
                  </a:lnTo>
                  <a:lnTo>
                    <a:pt x="1835943" y="71437"/>
                  </a:lnTo>
                  <a:lnTo>
                    <a:pt x="1300162" y="133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56">
              <a:extLst>
                <a:ext uri="{FF2B5EF4-FFF2-40B4-BE49-F238E27FC236}">
                  <a16:creationId xmlns:a16="http://schemas.microsoft.com/office/drawing/2014/main" id="{3D83C179-CCC5-4E89-9FC5-A8170C9C8223}"/>
                </a:ext>
              </a:extLst>
            </p:cNvPr>
            <p:cNvSpPr/>
            <p:nvPr/>
          </p:nvSpPr>
          <p:spPr>
            <a:xfrm>
              <a:off x="4638675" y="2419350"/>
              <a:ext cx="2239963" cy="515938"/>
            </a:xfrm>
            <a:custGeom>
              <a:avLst/>
              <a:gdLst>
                <a:gd name="connsiteX0" fmla="*/ 650081 w 2240756"/>
                <a:gd name="connsiteY0" fmla="*/ 226219 h 516731"/>
                <a:gd name="connsiteX1" fmla="*/ 497681 w 2240756"/>
                <a:gd name="connsiteY1" fmla="*/ 242888 h 516731"/>
                <a:gd name="connsiteX2" fmla="*/ 390525 w 2240756"/>
                <a:gd name="connsiteY2" fmla="*/ 250031 h 516731"/>
                <a:gd name="connsiteX3" fmla="*/ 292894 w 2240756"/>
                <a:gd name="connsiteY3" fmla="*/ 250031 h 516731"/>
                <a:gd name="connsiteX4" fmla="*/ 207169 w 2240756"/>
                <a:gd name="connsiteY4" fmla="*/ 247650 h 516731"/>
                <a:gd name="connsiteX5" fmla="*/ 145256 w 2240756"/>
                <a:gd name="connsiteY5" fmla="*/ 240506 h 516731"/>
                <a:gd name="connsiteX6" fmla="*/ 104775 w 2240756"/>
                <a:gd name="connsiteY6" fmla="*/ 230981 h 516731"/>
                <a:gd name="connsiteX7" fmla="*/ 78581 w 2240756"/>
                <a:gd name="connsiteY7" fmla="*/ 221456 h 516731"/>
                <a:gd name="connsiteX8" fmla="*/ 52388 w 2240756"/>
                <a:gd name="connsiteY8" fmla="*/ 202406 h 516731"/>
                <a:gd name="connsiteX9" fmla="*/ 28575 w 2240756"/>
                <a:gd name="connsiteY9" fmla="*/ 195263 h 516731"/>
                <a:gd name="connsiteX10" fmla="*/ 14288 w 2240756"/>
                <a:gd name="connsiteY10" fmla="*/ 195263 h 516731"/>
                <a:gd name="connsiteX11" fmla="*/ 4763 w 2240756"/>
                <a:gd name="connsiteY11" fmla="*/ 200025 h 516731"/>
                <a:gd name="connsiteX12" fmla="*/ 0 w 2240756"/>
                <a:gd name="connsiteY12" fmla="*/ 216694 h 516731"/>
                <a:gd name="connsiteX13" fmla="*/ 9525 w 2240756"/>
                <a:gd name="connsiteY13" fmla="*/ 238125 h 516731"/>
                <a:gd name="connsiteX14" fmla="*/ 47625 w 2240756"/>
                <a:gd name="connsiteY14" fmla="*/ 288131 h 516731"/>
                <a:gd name="connsiteX15" fmla="*/ 97631 w 2240756"/>
                <a:gd name="connsiteY15" fmla="*/ 342900 h 516731"/>
                <a:gd name="connsiteX16" fmla="*/ 157163 w 2240756"/>
                <a:gd name="connsiteY16" fmla="*/ 400050 h 516731"/>
                <a:gd name="connsiteX17" fmla="*/ 211931 w 2240756"/>
                <a:gd name="connsiteY17" fmla="*/ 442913 h 516731"/>
                <a:gd name="connsiteX18" fmla="*/ 250031 w 2240756"/>
                <a:gd name="connsiteY18" fmla="*/ 466725 h 516731"/>
                <a:gd name="connsiteX19" fmla="*/ 297656 w 2240756"/>
                <a:gd name="connsiteY19" fmla="*/ 495300 h 516731"/>
                <a:gd name="connsiteX20" fmla="*/ 335756 w 2240756"/>
                <a:gd name="connsiteY20" fmla="*/ 514350 h 516731"/>
                <a:gd name="connsiteX21" fmla="*/ 345281 w 2240756"/>
                <a:gd name="connsiteY21" fmla="*/ 516731 h 516731"/>
                <a:gd name="connsiteX22" fmla="*/ 361950 w 2240756"/>
                <a:gd name="connsiteY22" fmla="*/ 516731 h 516731"/>
                <a:gd name="connsiteX23" fmla="*/ 438150 w 2240756"/>
                <a:gd name="connsiteY23" fmla="*/ 492919 h 516731"/>
                <a:gd name="connsiteX24" fmla="*/ 535781 w 2240756"/>
                <a:gd name="connsiteY24" fmla="*/ 457200 h 516731"/>
                <a:gd name="connsiteX25" fmla="*/ 604838 w 2240756"/>
                <a:gd name="connsiteY25" fmla="*/ 426244 h 516731"/>
                <a:gd name="connsiteX26" fmla="*/ 681038 w 2240756"/>
                <a:gd name="connsiteY26" fmla="*/ 407194 h 516731"/>
                <a:gd name="connsiteX27" fmla="*/ 835819 w 2240756"/>
                <a:gd name="connsiteY27" fmla="*/ 376238 h 516731"/>
                <a:gd name="connsiteX28" fmla="*/ 1064419 w 2240756"/>
                <a:gd name="connsiteY28" fmla="*/ 338138 h 516731"/>
                <a:gd name="connsiteX29" fmla="*/ 1250156 w 2240756"/>
                <a:gd name="connsiteY29" fmla="*/ 297656 h 516731"/>
                <a:gd name="connsiteX30" fmla="*/ 1459706 w 2240756"/>
                <a:gd name="connsiteY30" fmla="*/ 276225 h 516731"/>
                <a:gd name="connsiteX31" fmla="*/ 1676400 w 2240756"/>
                <a:gd name="connsiteY31" fmla="*/ 259556 h 516731"/>
                <a:gd name="connsiteX32" fmla="*/ 1833563 w 2240756"/>
                <a:gd name="connsiteY32" fmla="*/ 252413 h 516731"/>
                <a:gd name="connsiteX33" fmla="*/ 1959769 w 2240756"/>
                <a:gd name="connsiteY33" fmla="*/ 252413 h 516731"/>
                <a:gd name="connsiteX34" fmla="*/ 2114550 w 2240756"/>
                <a:gd name="connsiteY34" fmla="*/ 245269 h 516731"/>
                <a:gd name="connsiteX35" fmla="*/ 2188369 w 2240756"/>
                <a:gd name="connsiteY35" fmla="*/ 235744 h 516731"/>
                <a:gd name="connsiteX36" fmla="*/ 2207419 w 2240756"/>
                <a:gd name="connsiteY36" fmla="*/ 226219 h 516731"/>
                <a:gd name="connsiteX37" fmla="*/ 2224088 w 2240756"/>
                <a:gd name="connsiteY37" fmla="*/ 207169 h 516731"/>
                <a:gd name="connsiteX38" fmla="*/ 2240756 w 2240756"/>
                <a:gd name="connsiteY38" fmla="*/ 176213 h 516731"/>
                <a:gd name="connsiteX39" fmla="*/ 2240756 w 2240756"/>
                <a:gd name="connsiteY39" fmla="*/ 157163 h 516731"/>
                <a:gd name="connsiteX40" fmla="*/ 2231231 w 2240756"/>
                <a:gd name="connsiteY40" fmla="*/ 133350 h 516731"/>
                <a:gd name="connsiteX41" fmla="*/ 2216944 w 2240756"/>
                <a:gd name="connsiteY41" fmla="*/ 114300 h 516731"/>
                <a:gd name="connsiteX42" fmla="*/ 2195513 w 2240756"/>
                <a:gd name="connsiteY42" fmla="*/ 95250 h 516731"/>
                <a:gd name="connsiteX43" fmla="*/ 2147888 w 2240756"/>
                <a:gd name="connsiteY43" fmla="*/ 66675 h 516731"/>
                <a:gd name="connsiteX44" fmla="*/ 2081213 w 2240756"/>
                <a:gd name="connsiteY44" fmla="*/ 30956 h 516731"/>
                <a:gd name="connsiteX45" fmla="*/ 2009775 w 2240756"/>
                <a:gd name="connsiteY45" fmla="*/ 7144 h 516731"/>
                <a:gd name="connsiteX46" fmla="*/ 1950244 w 2240756"/>
                <a:gd name="connsiteY46" fmla="*/ 0 h 516731"/>
                <a:gd name="connsiteX47" fmla="*/ 1916906 w 2240756"/>
                <a:gd name="connsiteY47" fmla="*/ 7144 h 516731"/>
                <a:gd name="connsiteX48" fmla="*/ 1826419 w 2240756"/>
                <a:gd name="connsiteY48" fmla="*/ 35719 h 516731"/>
                <a:gd name="connsiteX49" fmla="*/ 1657350 w 2240756"/>
                <a:gd name="connsiteY49" fmla="*/ 69056 h 516731"/>
                <a:gd name="connsiteX50" fmla="*/ 1462088 w 2240756"/>
                <a:gd name="connsiteY50" fmla="*/ 97631 h 516731"/>
                <a:gd name="connsiteX51" fmla="*/ 1250156 w 2240756"/>
                <a:gd name="connsiteY51" fmla="*/ 116681 h 516731"/>
                <a:gd name="connsiteX52" fmla="*/ 1035844 w 2240756"/>
                <a:gd name="connsiteY52" fmla="*/ 161925 h 516731"/>
                <a:gd name="connsiteX53" fmla="*/ 797719 w 2240756"/>
                <a:gd name="connsiteY53" fmla="*/ 202406 h 516731"/>
                <a:gd name="connsiteX54" fmla="*/ 650081 w 2240756"/>
                <a:gd name="connsiteY54" fmla="*/ 226219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40756" h="516731">
                  <a:moveTo>
                    <a:pt x="650081" y="226219"/>
                  </a:moveTo>
                  <a:lnTo>
                    <a:pt x="497681" y="242888"/>
                  </a:lnTo>
                  <a:lnTo>
                    <a:pt x="390525" y="250031"/>
                  </a:lnTo>
                  <a:lnTo>
                    <a:pt x="292894" y="250031"/>
                  </a:lnTo>
                  <a:lnTo>
                    <a:pt x="207169" y="247650"/>
                  </a:lnTo>
                  <a:lnTo>
                    <a:pt x="145256" y="240506"/>
                  </a:lnTo>
                  <a:lnTo>
                    <a:pt x="104775" y="230981"/>
                  </a:lnTo>
                  <a:lnTo>
                    <a:pt x="78581" y="221456"/>
                  </a:lnTo>
                  <a:lnTo>
                    <a:pt x="52388" y="202406"/>
                  </a:lnTo>
                  <a:lnTo>
                    <a:pt x="28575" y="195263"/>
                  </a:lnTo>
                  <a:lnTo>
                    <a:pt x="14288" y="195263"/>
                  </a:lnTo>
                  <a:lnTo>
                    <a:pt x="4763" y="200025"/>
                  </a:lnTo>
                  <a:lnTo>
                    <a:pt x="0" y="216694"/>
                  </a:lnTo>
                  <a:lnTo>
                    <a:pt x="9525" y="238125"/>
                  </a:lnTo>
                  <a:lnTo>
                    <a:pt x="47625" y="288131"/>
                  </a:lnTo>
                  <a:lnTo>
                    <a:pt x="97631" y="342900"/>
                  </a:lnTo>
                  <a:lnTo>
                    <a:pt x="157163" y="400050"/>
                  </a:lnTo>
                  <a:lnTo>
                    <a:pt x="211931" y="442913"/>
                  </a:lnTo>
                  <a:lnTo>
                    <a:pt x="250031" y="466725"/>
                  </a:lnTo>
                  <a:lnTo>
                    <a:pt x="297656" y="495300"/>
                  </a:lnTo>
                  <a:lnTo>
                    <a:pt x="335756" y="514350"/>
                  </a:lnTo>
                  <a:lnTo>
                    <a:pt x="345281" y="516731"/>
                  </a:lnTo>
                  <a:lnTo>
                    <a:pt x="361950" y="516731"/>
                  </a:lnTo>
                  <a:lnTo>
                    <a:pt x="438150" y="492919"/>
                  </a:lnTo>
                  <a:lnTo>
                    <a:pt x="535781" y="457200"/>
                  </a:lnTo>
                  <a:lnTo>
                    <a:pt x="604838" y="426244"/>
                  </a:lnTo>
                  <a:lnTo>
                    <a:pt x="681038" y="407194"/>
                  </a:lnTo>
                  <a:lnTo>
                    <a:pt x="835819" y="376238"/>
                  </a:lnTo>
                  <a:lnTo>
                    <a:pt x="1064419" y="338138"/>
                  </a:lnTo>
                  <a:lnTo>
                    <a:pt x="1250156" y="297656"/>
                  </a:lnTo>
                  <a:lnTo>
                    <a:pt x="1459706" y="276225"/>
                  </a:lnTo>
                  <a:lnTo>
                    <a:pt x="1676400" y="259556"/>
                  </a:lnTo>
                  <a:lnTo>
                    <a:pt x="1833563" y="252413"/>
                  </a:lnTo>
                  <a:lnTo>
                    <a:pt x="1959769" y="252413"/>
                  </a:lnTo>
                  <a:lnTo>
                    <a:pt x="2114550" y="245269"/>
                  </a:lnTo>
                  <a:lnTo>
                    <a:pt x="2188369" y="235744"/>
                  </a:lnTo>
                  <a:lnTo>
                    <a:pt x="2207419" y="226219"/>
                  </a:lnTo>
                  <a:lnTo>
                    <a:pt x="2224088" y="207169"/>
                  </a:lnTo>
                  <a:lnTo>
                    <a:pt x="2240756" y="176213"/>
                  </a:lnTo>
                  <a:lnTo>
                    <a:pt x="2240756" y="157163"/>
                  </a:lnTo>
                  <a:lnTo>
                    <a:pt x="2231231" y="133350"/>
                  </a:lnTo>
                  <a:lnTo>
                    <a:pt x="2216944" y="114300"/>
                  </a:lnTo>
                  <a:lnTo>
                    <a:pt x="2195513" y="95250"/>
                  </a:lnTo>
                  <a:lnTo>
                    <a:pt x="2147888" y="66675"/>
                  </a:lnTo>
                  <a:lnTo>
                    <a:pt x="2081213" y="30956"/>
                  </a:lnTo>
                  <a:lnTo>
                    <a:pt x="2009775" y="7144"/>
                  </a:lnTo>
                  <a:lnTo>
                    <a:pt x="1950244" y="0"/>
                  </a:lnTo>
                  <a:lnTo>
                    <a:pt x="1916906" y="7144"/>
                  </a:lnTo>
                  <a:lnTo>
                    <a:pt x="1826419" y="35719"/>
                  </a:lnTo>
                  <a:lnTo>
                    <a:pt x="1657350" y="69056"/>
                  </a:lnTo>
                  <a:lnTo>
                    <a:pt x="1462088" y="97631"/>
                  </a:lnTo>
                  <a:lnTo>
                    <a:pt x="1250156" y="116681"/>
                  </a:lnTo>
                  <a:lnTo>
                    <a:pt x="1035844" y="161925"/>
                  </a:lnTo>
                  <a:lnTo>
                    <a:pt x="797719" y="202406"/>
                  </a:lnTo>
                  <a:lnTo>
                    <a:pt x="650081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57">
              <a:extLst>
                <a:ext uri="{FF2B5EF4-FFF2-40B4-BE49-F238E27FC236}">
                  <a16:creationId xmlns:a16="http://schemas.microsoft.com/office/drawing/2014/main" id="{1BE08655-A1D8-4790-8FA4-CF0B133CA237}"/>
                </a:ext>
              </a:extLst>
            </p:cNvPr>
            <p:cNvSpPr/>
            <p:nvPr/>
          </p:nvSpPr>
          <p:spPr>
            <a:xfrm>
              <a:off x="4732338" y="3252788"/>
              <a:ext cx="2030412" cy="488950"/>
            </a:xfrm>
            <a:custGeom>
              <a:avLst/>
              <a:gdLst>
                <a:gd name="connsiteX0" fmla="*/ 859631 w 2031206"/>
                <a:gd name="connsiteY0" fmla="*/ 150018 h 488156"/>
                <a:gd name="connsiteX1" fmla="*/ 623887 w 2031206"/>
                <a:gd name="connsiteY1" fmla="*/ 197643 h 488156"/>
                <a:gd name="connsiteX2" fmla="*/ 526256 w 2031206"/>
                <a:gd name="connsiteY2" fmla="*/ 216693 h 488156"/>
                <a:gd name="connsiteX3" fmla="*/ 428625 w 2031206"/>
                <a:gd name="connsiteY3" fmla="*/ 230981 h 488156"/>
                <a:gd name="connsiteX4" fmla="*/ 361950 w 2031206"/>
                <a:gd name="connsiteY4" fmla="*/ 240506 h 488156"/>
                <a:gd name="connsiteX5" fmla="*/ 302419 w 2031206"/>
                <a:gd name="connsiteY5" fmla="*/ 245268 h 488156"/>
                <a:gd name="connsiteX6" fmla="*/ 252412 w 2031206"/>
                <a:gd name="connsiteY6" fmla="*/ 242887 h 488156"/>
                <a:gd name="connsiteX7" fmla="*/ 200025 w 2031206"/>
                <a:gd name="connsiteY7" fmla="*/ 235743 h 488156"/>
                <a:gd name="connsiteX8" fmla="*/ 154781 w 2031206"/>
                <a:gd name="connsiteY8" fmla="*/ 221456 h 488156"/>
                <a:gd name="connsiteX9" fmla="*/ 119062 w 2031206"/>
                <a:gd name="connsiteY9" fmla="*/ 207168 h 488156"/>
                <a:gd name="connsiteX10" fmla="*/ 85725 w 2031206"/>
                <a:gd name="connsiteY10" fmla="*/ 192881 h 488156"/>
                <a:gd name="connsiteX11" fmla="*/ 33337 w 2031206"/>
                <a:gd name="connsiteY11" fmla="*/ 164306 h 488156"/>
                <a:gd name="connsiteX12" fmla="*/ 11906 w 2031206"/>
                <a:gd name="connsiteY12" fmla="*/ 159543 h 488156"/>
                <a:gd name="connsiteX13" fmla="*/ 2381 w 2031206"/>
                <a:gd name="connsiteY13" fmla="*/ 161925 h 488156"/>
                <a:gd name="connsiteX14" fmla="*/ 0 w 2031206"/>
                <a:gd name="connsiteY14" fmla="*/ 169068 h 488156"/>
                <a:gd name="connsiteX15" fmla="*/ 0 w 2031206"/>
                <a:gd name="connsiteY15" fmla="*/ 185737 h 488156"/>
                <a:gd name="connsiteX16" fmla="*/ 14287 w 2031206"/>
                <a:gd name="connsiteY16" fmla="*/ 228600 h 488156"/>
                <a:gd name="connsiteX17" fmla="*/ 42862 w 2031206"/>
                <a:gd name="connsiteY17" fmla="*/ 280987 h 488156"/>
                <a:gd name="connsiteX18" fmla="*/ 69056 w 2031206"/>
                <a:gd name="connsiteY18" fmla="*/ 323850 h 488156"/>
                <a:gd name="connsiteX19" fmla="*/ 97631 w 2031206"/>
                <a:gd name="connsiteY19" fmla="*/ 364331 h 488156"/>
                <a:gd name="connsiteX20" fmla="*/ 133350 w 2031206"/>
                <a:gd name="connsiteY20" fmla="*/ 404812 h 488156"/>
                <a:gd name="connsiteX21" fmla="*/ 176212 w 2031206"/>
                <a:gd name="connsiteY21" fmla="*/ 440531 h 488156"/>
                <a:gd name="connsiteX22" fmla="*/ 223837 w 2031206"/>
                <a:gd name="connsiteY22" fmla="*/ 466725 h 488156"/>
                <a:gd name="connsiteX23" fmla="*/ 264319 w 2031206"/>
                <a:gd name="connsiteY23" fmla="*/ 483393 h 488156"/>
                <a:gd name="connsiteX24" fmla="*/ 302419 w 2031206"/>
                <a:gd name="connsiteY24" fmla="*/ 488156 h 488156"/>
                <a:gd name="connsiteX25" fmla="*/ 359569 w 2031206"/>
                <a:gd name="connsiteY25" fmla="*/ 466725 h 488156"/>
                <a:gd name="connsiteX26" fmla="*/ 509587 w 2031206"/>
                <a:gd name="connsiteY26" fmla="*/ 411956 h 488156"/>
                <a:gd name="connsiteX27" fmla="*/ 652462 w 2031206"/>
                <a:gd name="connsiteY27" fmla="*/ 371475 h 488156"/>
                <a:gd name="connsiteX28" fmla="*/ 876300 w 2031206"/>
                <a:gd name="connsiteY28" fmla="*/ 323850 h 488156"/>
                <a:gd name="connsiteX29" fmla="*/ 988219 w 2031206"/>
                <a:gd name="connsiteY29" fmla="*/ 302418 h 488156"/>
                <a:gd name="connsiteX30" fmla="*/ 1152525 w 2031206"/>
                <a:gd name="connsiteY30" fmla="*/ 266700 h 488156"/>
                <a:gd name="connsiteX31" fmla="*/ 1343025 w 2031206"/>
                <a:gd name="connsiteY31" fmla="*/ 257175 h 488156"/>
                <a:gd name="connsiteX32" fmla="*/ 1500187 w 2031206"/>
                <a:gd name="connsiteY32" fmla="*/ 240506 h 488156"/>
                <a:gd name="connsiteX33" fmla="*/ 1650206 w 2031206"/>
                <a:gd name="connsiteY33" fmla="*/ 228600 h 488156"/>
                <a:gd name="connsiteX34" fmla="*/ 1781175 w 2031206"/>
                <a:gd name="connsiteY34" fmla="*/ 223837 h 488156"/>
                <a:gd name="connsiteX35" fmla="*/ 1871662 w 2031206"/>
                <a:gd name="connsiteY35" fmla="*/ 221456 h 488156"/>
                <a:gd name="connsiteX36" fmla="*/ 1926431 w 2031206"/>
                <a:gd name="connsiteY36" fmla="*/ 211931 h 488156"/>
                <a:gd name="connsiteX37" fmla="*/ 1971675 w 2031206"/>
                <a:gd name="connsiteY37" fmla="*/ 195262 h 488156"/>
                <a:gd name="connsiteX38" fmla="*/ 2002631 w 2031206"/>
                <a:gd name="connsiteY38" fmla="*/ 180975 h 488156"/>
                <a:gd name="connsiteX39" fmla="*/ 2024062 w 2031206"/>
                <a:gd name="connsiteY39" fmla="*/ 159543 h 488156"/>
                <a:gd name="connsiteX40" fmla="*/ 2031206 w 2031206"/>
                <a:gd name="connsiteY40" fmla="*/ 135731 h 488156"/>
                <a:gd name="connsiteX41" fmla="*/ 2026444 w 2031206"/>
                <a:gd name="connsiteY41" fmla="*/ 114300 h 488156"/>
                <a:gd name="connsiteX42" fmla="*/ 2009775 w 2031206"/>
                <a:gd name="connsiteY42" fmla="*/ 90487 h 488156"/>
                <a:gd name="connsiteX43" fmla="*/ 1983581 w 2031206"/>
                <a:gd name="connsiteY43" fmla="*/ 69056 h 488156"/>
                <a:gd name="connsiteX44" fmla="*/ 1919287 w 2031206"/>
                <a:gd name="connsiteY44" fmla="*/ 35718 h 488156"/>
                <a:gd name="connsiteX45" fmla="*/ 1878806 w 2031206"/>
                <a:gd name="connsiteY45" fmla="*/ 19050 h 488156"/>
                <a:gd name="connsiteX46" fmla="*/ 1826419 w 2031206"/>
                <a:gd name="connsiteY46" fmla="*/ 7143 h 488156"/>
                <a:gd name="connsiteX47" fmla="*/ 1759744 w 2031206"/>
                <a:gd name="connsiteY47" fmla="*/ 0 h 488156"/>
                <a:gd name="connsiteX48" fmla="*/ 1716881 w 2031206"/>
                <a:gd name="connsiteY48" fmla="*/ 9525 h 488156"/>
                <a:gd name="connsiteX49" fmla="*/ 1609725 w 2031206"/>
                <a:gd name="connsiteY49" fmla="*/ 40481 h 488156"/>
                <a:gd name="connsiteX50" fmla="*/ 1528762 w 2031206"/>
                <a:gd name="connsiteY50" fmla="*/ 52387 h 488156"/>
                <a:gd name="connsiteX51" fmla="*/ 1397794 w 2031206"/>
                <a:gd name="connsiteY51" fmla="*/ 66675 h 488156"/>
                <a:gd name="connsiteX52" fmla="*/ 1154906 w 2031206"/>
                <a:gd name="connsiteY52" fmla="*/ 90487 h 488156"/>
                <a:gd name="connsiteX53" fmla="*/ 859631 w 2031206"/>
                <a:gd name="connsiteY53" fmla="*/ 150018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31206" h="488156">
                  <a:moveTo>
                    <a:pt x="859631" y="150018"/>
                  </a:moveTo>
                  <a:lnTo>
                    <a:pt x="623887" y="197643"/>
                  </a:lnTo>
                  <a:lnTo>
                    <a:pt x="526256" y="216693"/>
                  </a:lnTo>
                  <a:lnTo>
                    <a:pt x="428625" y="230981"/>
                  </a:lnTo>
                  <a:lnTo>
                    <a:pt x="361950" y="240506"/>
                  </a:lnTo>
                  <a:lnTo>
                    <a:pt x="302419" y="245268"/>
                  </a:lnTo>
                  <a:lnTo>
                    <a:pt x="252412" y="242887"/>
                  </a:lnTo>
                  <a:lnTo>
                    <a:pt x="200025" y="235743"/>
                  </a:lnTo>
                  <a:lnTo>
                    <a:pt x="154781" y="221456"/>
                  </a:lnTo>
                  <a:lnTo>
                    <a:pt x="119062" y="207168"/>
                  </a:lnTo>
                  <a:lnTo>
                    <a:pt x="85725" y="192881"/>
                  </a:lnTo>
                  <a:lnTo>
                    <a:pt x="33337" y="164306"/>
                  </a:lnTo>
                  <a:lnTo>
                    <a:pt x="11906" y="159543"/>
                  </a:lnTo>
                  <a:lnTo>
                    <a:pt x="2381" y="161925"/>
                  </a:lnTo>
                  <a:lnTo>
                    <a:pt x="0" y="169068"/>
                  </a:lnTo>
                  <a:lnTo>
                    <a:pt x="0" y="185737"/>
                  </a:lnTo>
                  <a:lnTo>
                    <a:pt x="14287" y="228600"/>
                  </a:lnTo>
                  <a:lnTo>
                    <a:pt x="42862" y="280987"/>
                  </a:lnTo>
                  <a:lnTo>
                    <a:pt x="69056" y="323850"/>
                  </a:lnTo>
                  <a:lnTo>
                    <a:pt x="97631" y="364331"/>
                  </a:lnTo>
                  <a:lnTo>
                    <a:pt x="133350" y="404812"/>
                  </a:lnTo>
                  <a:lnTo>
                    <a:pt x="176212" y="440531"/>
                  </a:lnTo>
                  <a:lnTo>
                    <a:pt x="223837" y="466725"/>
                  </a:lnTo>
                  <a:lnTo>
                    <a:pt x="264319" y="483393"/>
                  </a:lnTo>
                  <a:lnTo>
                    <a:pt x="302419" y="488156"/>
                  </a:lnTo>
                  <a:lnTo>
                    <a:pt x="359569" y="466725"/>
                  </a:lnTo>
                  <a:lnTo>
                    <a:pt x="509587" y="411956"/>
                  </a:lnTo>
                  <a:lnTo>
                    <a:pt x="652462" y="371475"/>
                  </a:lnTo>
                  <a:lnTo>
                    <a:pt x="876300" y="323850"/>
                  </a:lnTo>
                  <a:lnTo>
                    <a:pt x="988219" y="302418"/>
                  </a:lnTo>
                  <a:lnTo>
                    <a:pt x="1152525" y="266700"/>
                  </a:lnTo>
                  <a:lnTo>
                    <a:pt x="1343025" y="257175"/>
                  </a:lnTo>
                  <a:lnTo>
                    <a:pt x="1500187" y="240506"/>
                  </a:lnTo>
                  <a:lnTo>
                    <a:pt x="1650206" y="228600"/>
                  </a:lnTo>
                  <a:lnTo>
                    <a:pt x="1781175" y="223837"/>
                  </a:lnTo>
                  <a:lnTo>
                    <a:pt x="1871662" y="221456"/>
                  </a:lnTo>
                  <a:lnTo>
                    <a:pt x="1926431" y="211931"/>
                  </a:lnTo>
                  <a:lnTo>
                    <a:pt x="1971675" y="195262"/>
                  </a:lnTo>
                  <a:lnTo>
                    <a:pt x="2002631" y="180975"/>
                  </a:lnTo>
                  <a:lnTo>
                    <a:pt x="2024062" y="159543"/>
                  </a:lnTo>
                  <a:lnTo>
                    <a:pt x="2031206" y="135731"/>
                  </a:lnTo>
                  <a:lnTo>
                    <a:pt x="2026444" y="114300"/>
                  </a:lnTo>
                  <a:lnTo>
                    <a:pt x="2009775" y="90487"/>
                  </a:lnTo>
                  <a:lnTo>
                    <a:pt x="1983581" y="69056"/>
                  </a:lnTo>
                  <a:lnTo>
                    <a:pt x="1919287" y="35718"/>
                  </a:lnTo>
                  <a:lnTo>
                    <a:pt x="1878806" y="19050"/>
                  </a:lnTo>
                  <a:lnTo>
                    <a:pt x="1826419" y="7143"/>
                  </a:lnTo>
                  <a:lnTo>
                    <a:pt x="1759744" y="0"/>
                  </a:lnTo>
                  <a:lnTo>
                    <a:pt x="1716881" y="9525"/>
                  </a:lnTo>
                  <a:lnTo>
                    <a:pt x="1609725" y="40481"/>
                  </a:lnTo>
                  <a:lnTo>
                    <a:pt x="1528762" y="52387"/>
                  </a:lnTo>
                  <a:lnTo>
                    <a:pt x="1397794" y="66675"/>
                  </a:lnTo>
                  <a:lnTo>
                    <a:pt x="1154906" y="90487"/>
                  </a:lnTo>
                  <a:lnTo>
                    <a:pt x="859631" y="1500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58">
              <a:extLst>
                <a:ext uri="{FF2B5EF4-FFF2-40B4-BE49-F238E27FC236}">
                  <a16:creationId xmlns:a16="http://schemas.microsoft.com/office/drawing/2014/main" id="{3F780F98-6FCE-4C6B-BFE4-6D892CD42D61}"/>
                </a:ext>
              </a:extLst>
            </p:cNvPr>
            <p:cNvSpPr/>
            <p:nvPr/>
          </p:nvSpPr>
          <p:spPr>
            <a:xfrm>
              <a:off x="4129088" y="4054475"/>
              <a:ext cx="3168650" cy="579438"/>
            </a:xfrm>
            <a:custGeom>
              <a:avLst/>
              <a:gdLst>
                <a:gd name="connsiteX0" fmla="*/ 1050916 w 3168203"/>
                <a:gd name="connsiteY0" fmla="*/ 242123 h 579550"/>
                <a:gd name="connsiteX1" fmla="*/ 1568647 w 3168203"/>
                <a:gd name="connsiteY1" fmla="*/ 151971 h 579550"/>
                <a:gd name="connsiteX2" fmla="*/ 1756678 w 3168203"/>
                <a:gd name="connsiteY2" fmla="*/ 110759 h 579550"/>
                <a:gd name="connsiteX3" fmla="*/ 1970467 w 3168203"/>
                <a:gd name="connsiteY3" fmla="*/ 97880 h 579550"/>
                <a:gd name="connsiteX4" fmla="*/ 2155923 w 3168203"/>
                <a:gd name="connsiteY4" fmla="*/ 87577 h 579550"/>
                <a:gd name="connsiteX5" fmla="*/ 2400622 w 3168203"/>
                <a:gd name="connsiteY5" fmla="*/ 64395 h 579550"/>
                <a:gd name="connsiteX6" fmla="*/ 2598956 w 3168203"/>
                <a:gd name="connsiteY6" fmla="*/ 38637 h 579550"/>
                <a:gd name="connsiteX7" fmla="*/ 2720018 w 3168203"/>
                <a:gd name="connsiteY7" fmla="*/ 15455 h 579550"/>
                <a:gd name="connsiteX8" fmla="*/ 2766382 w 3168203"/>
                <a:gd name="connsiteY8" fmla="*/ 5152 h 579550"/>
                <a:gd name="connsiteX9" fmla="*/ 2779261 w 3168203"/>
                <a:gd name="connsiteY9" fmla="*/ 2576 h 579550"/>
                <a:gd name="connsiteX10" fmla="*/ 2812746 w 3168203"/>
                <a:gd name="connsiteY10" fmla="*/ 0 h 579550"/>
                <a:gd name="connsiteX11" fmla="*/ 2884867 w 3168203"/>
                <a:gd name="connsiteY11" fmla="*/ 15455 h 579550"/>
                <a:gd name="connsiteX12" fmla="*/ 2944110 w 3168203"/>
                <a:gd name="connsiteY12" fmla="*/ 30910 h 579550"/>
                <a:gd name="connsiteX13" fmla="*/ 2987898 w 3168203"/>
                <a:gd name="connsiteY13" fmla="*/ 48940 h 579550"/>
                <a:gd name="connsiteX14" fmla="*/ 3041990 w 3168203"/>
                <a:gd name="connsiteY14" fmla="*/ 72122 h 579550"/>
                <a:gd name="connsiteX15" fmla="*/ 3070323 w 3168203"/>
                <a:gd name="connsiteY15" fmla="*/ 87577 h 579550"/>
                <a:gd name="connsiteX16" fmla="*/ 3090929 w 3168203"/>
                <a:gd name="connsiteY16" fmla="*/ 103031 h 579550"/>
                <a:gd name="connsiteX17" fmla="*/ 3121839 w 3168203"/>
                <a:gd name="connsiteY17" fmla="*/ 128789 h 579550"/>
                <a:gd name="connsiteX18" fmla="*/ 3145021 w 3168203"/>
                <a:gd name="connsiteY18" fmla="*/ 151971 h 579550"/>
                <a:gd name="connsiteX19" fmla="*/ 3157899 w 3168203"/>
                <a:gd name="connsiteY19" fmla="*/ 170001 h 579550"/>
                <a:gd name="connsiteX20" fmla="*/ 3165627 w 3168203"/>
                <a:gd name="connsiteY20" fmla="*/ 188032 h 579550"/>
                <a:gd name="connsiteX21" fmla="*/ 3168203 w 3168203"/>
                <a:gd name="connsiteY21" fmla="*/ 213790 h 579550"/>
                <a:gd name="connsiteX22" fmla="*/ 3163051 w 3168203"/>
                <a:gd name="connsiteY22" fmla="*/ 242123 h 579550"/>
                <a:gd name="connsiteX23" fmla="*/ 3147596 w 3168203"/>
                <a:gd name="connsiteY23" fmla="*/ 267881 h 579550"/>
                <a:gd name="connsiteX24" fmla="*/ 3121839 w 3168203"/>
                <a:gd name="connsiteY24" fmla="*/ 283336 h 579550"/>
                <a:gd name="connsiteX25" fmla="*/ 3072899 w 3168203"/>
                <a:gd name="connsiteY25" fmla="*/ 296214 h 579550"/>
                <a:gd name="connsiteX26" fmla="*/ 3005929 w 3168203"/>
                <a:gd name="connsiteY26" fmla="*/ 301366 h 579550"/>
                <a:gd name="connsiteX27" fmla="*/ 2920928 w 3168203"/>
                <a:gd name="connsiteY27" fmla="*/ 298790 h 579550"/>
                <a:gd name="connsiteX28" fmla="*/ 2781836 w 3168203"/>
                <a:gd name="connsiteY28" fmla="*/ 285911 h 579550"/>
                <a:gd name="connsiteX29" fmla="*/ 2598956 w 3168203"/>
                <a:gd name="connsiteY29" fmla="*/ 273032 h 579550"/>
                <a:gd name="connsiteX30" fmla="*/ 2410925 w 3168203"/>
                <a:gd name="connsiteY30" fmla="*/ 267881 h 579550"/>
                <a:gd name="connsiteX31" fmla="*/ 2222893 w 3168203"/>
                <a:gd name="connsiteY31" fmla="*/ 273032 h 579550"/>
                <a:gd name="connsiteX32" fmla="*/ 1936982 w 3168203"/>
                <a:gd name="connsiteY32" fmla="*/ 283336 h 579550"/>
                <a:gd name="connsiteX33" fmla="*/ 1725769 w 3168203"/>
                <a:gd name="connsiteY33" fmla="*/ 293639 h 579550"/>
                <a:gd name="connsiteX34" fmla="*/ 1558343 w 3168203"/>
                <a:gd name="connsiteY34" fmla="*/ 332275 h 579550"/>
                <a:gd name="connsiteX35" fmla="*/ 1316221 w 3168203"/>
                <a:gd name="connsiteY35" fmla="*/ 373488 h 579550"/>
                <a:gd name="connsiteX36" fmla="*/ 1017431 w 3168203"/>
                <a:gd name="connsiteY36" fmla="*/ 425003 h 579550"/>
                <a:gd name="connsiteX37" fmla="*/ 659398 w 3168203"/>
                <a:gd name="connsiteY37" fmla="*/ 499701 h 579550"/>
                <a:gd name="connsiteX38" fmla="*/ 443033 w 3168203"/>
                <a:gd name="connsiteY38" fmla="*/ 556368 h 579550"/>
                <a:gd name="connsiteX39" fmla="*/ 370911 w 3168203"/>
                <a:gd name="connsiteY39" fmla="*/ 579550 h 579550"/>
                <a:gd name="connsiteX40" fmla="*/ 337426 w 3168203"/>
                <a:gd name="connsiteY40" fmla="*/ 569246 h 579550"/>
                <a:gd name="connsiteX41" fmla="*/ 267880 w 3168203"/>
                <a:gd name="connsiteY41" fmla="*/ 525458 h 579550"/>
                <a:gd name="connsiteX42" fmla="*/ 208638 w 3168203"/>
                <a:gd name="connsiteY42" fmla="*/ 484246 h 579550"/>
                <a:gd name="connsiteX43" fmla="*/ 154546 w 3168203"/>
                <a:gd name="connsiteY43" fmla="*/ 435306 h 579550"/>
                <a:gd name="connsiteX44" fmla="*/ 90152 w 3168203"/>
                <a:gd name="connsiteY44" fmla="*/ 365760 h 579550"/>
                <a:gd name="connsiteX45" fmla="*/ 43788 w 3168203"/>
                <a:gd name="connsiteY45" fmla="*/ 309093 h 579550"/>
                <a:gd name="connsiteX46" fmla="*/ 5151 w 3168203"/>
                <a:gd name="connsiteY46" fmla="*/ 249850 h 579550"/>
                <a:gd name="connsiteX47" fmla="*/ 0 w 3168203"/>
                <a:gd name="connsiteY47" fmla="*/ 231820 h 579550"/>
                <a:gd name="connsiteX48" fmla="*/ 2576 w 3168203"/>
                <a:gd name="connsiteY48" fmla="*/ 216365 h 579550"/>
                <a:gd name="connsiteX49" fmla="*/ 18030 w 3168203"/>
                <a:gd name="connsiteY49" fmla="*/ 211214 h 579550"/>
                <a:gd name="connsiteX50" fmla="*/ 30909 w 3168203"/>
                <a:gd name="connsiteY50" fmla="*/ 213790 h 579550"/>
                <a:gd name="connsiteX51" fmla="*/ 77273 w 3168203"/>
                <a:gd name="connsiteY51" fmla="*/ 234396 h 579550"/>
                <a:gd name="connsiteX52" fmla="*/ 144243 w 3168203"/>
                <a:gd name="connsiteY52" fmla="*/ 270457 h 579550"/>
                <a:gd name="connsiteX53" fmla="*/ 244698 w 3168203"/>
                <a:gd name="connsiteY53" fmla="*/ 311669 h 579550"/>
                <a:gd name="connsiteX54" fmla="*/ 291062 w 3168203"/>
                <a:gd name="connsiteY54" fmla="*/ 324548 h 579550"/>
                <a:gd name="connsiteX55" fmla="*/ 345154 w 3168203"/>
                <a:gd name="connsiteY55" fmla="*/ 334851 h 579550"/>
                <a:gd name="connsiteX56" fmla="*/ 419851 w 3168203"/>
                <a:gd name="connsiteY56" fmla="*/ 334851 h 579550"/>
                <a:gd name="connsiteX57" fmla="*/ 649095 w 3168203"/>
                <a:gd name="connsiteY57" fmla="*/ 306517 h 579550"/>
                <a:gd name="connsiteX58" fmla="*/ 1050916 w 3168203"/>
                <a:gd name="connsiteY58" fmla="*/ 242123 h 57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168203" h="579550">
                  <a:moveTo>
                    <a:pt x="1050916" y="242123"/>
                  </a:moveTo>
                  <a:lnTo>
                    <a:pt x="1568647" y="151971"/>
                  </a:lnTo>
                  <a:lnTo>
                    <a:pt x="1756678" y="110759"/>
                  </a:lnTo>
                  <a:lnTo>
                    <a:pt x="1970467" y="97880"/>
                  </a:lnTo>
                  <a:lnTo>
                    <a:pt x="2155923" y="87577"/>
                  </a:lnTo>
                  <a:lnTo>
                    <a:pt x="2400622" y="64395"/>
                  </a:lnTo>
                  <a:lnTo>
                    <a:pt x="2598956" y="38637"/>
                  </a:lnTo>
                  <a:lnTo>
                    <a:pt x="2720018" y="15455"/>
                  </a:lnTo>
                  <a:lnTo>
                    <a:pt x="2766382" y="5152"/>
                  </a:lnTo>
                  <a:lnTo>
                    <a:pt x="2779261" y="2576"/>
                  </a:lnTo>
                  <a:lnTo>
                    <a:pt x="2812746" y="0"/>
                  </a:lnTo>
                  <a:lnTo>
                    <a:pt x="2884867" y="15455"/>
                  </a:lnTo>
                  <a:lnTo>
                    <a:pt x="2944110" y="30910"/>
                  </a:lnTo>
                  <a:lnTo>
                    <a:pt x="2987898" y="48940"/>
                  </a:lnTo>
                  <a:lnTo>
                    <a:pt x="3041990" y="72122"/>
                  </a:lnTo>
                  <a:lnTo>
                    <a:pt x="3070323" y="87577"/>
                  </a:lnTo>
                  <a:lnTo>
                    <a:pt x="3090929" y="103031"/>
                  </a:lnTo>
                  <a:lnTo>
                    <a:pt x="3121839" y="128789"/>
                  </a:lnTo>
                  <a:lnTo>
                    <a:pt x="3145021" y="151971"/>
                  </a:lnTo>
                  <a:lnTo>
                    <a:pt x="3157899" y="170001"/>
                  </a:lnTo>
                  <a:lnTo>
                    <a:pt x="3165627" y="188032"/>
                  </a:lnTo>
                  <a:lnTo>
                    <a:pt x="3168203" y="213790"/>
                  </a:lnTo>
                  <a:lnTo>
                    <a:pt x="3163051" y="242123"/>
                  </a:lnTo>
                  <a:lnTo>
                    <a:pt x="3147596" y="267881"/>
                  </a:lnTo>
                  <a:lnTo>
                    <a:pt x="3121839" y="283336"/>
                  </a:lnTo>
                  <a:lnTo>
                    <a:pt x="3072899" y="296214"/>
                  </a:lnTo>
                  <a:lnTo>
                    <a:pt x="3005929" y="301366"/>
                  </a:lnTo>
                  <a:lnTo>
                    <a:pt x="2920928" y="298790"/>
                  </a:lnTo>
                  <a:lnTo>
                    <a:pt x="2781836" y="285911"/>
                  </a:lnTo>
                  <a:lnTo>
                    <a:pt x="2598956" y="273032"/>
                  </a:lnTo>
                  <a:lnTo>
                    <a:pt x="2410925" y="267881"/>
                  </a:lnTo>
                  <a:lnTo>
                    <a:pt x="2222893" y="273032"/>
                  </a:lnTo>
                  <a:lnTo>
                    <a:pt x="1936982" y="283336"/>
                  </a:lnTo>
                  <a:lnTo>
                    <a:pt x="1725769" y="293639"/>
                  </a:lnTo>
                  <a:lnTo>
                    <a:pt x="1558343" y="332275"/>
                  </a:lnTo>
                  <a:lnTo>
                    <a:pt x="1316221" y="373488"/>
                  </a:lnTo>
                  <a:lnTo>
                    <a:pt x="1017431" y="425003"/>
                  </a:lnTo>
                  <a:lnTo>
                    <a:pt x="659398" y="499701"/>
                  </a:lnTo>
                  <a:lnTo>
                    <a:pt x="443033" y="556368"/>
                  </a:lnTo>
                  <a:lnTo>
                    <a:pt x="370911" y="579550"/>
                  </a:lnTo>
                  <a:lnTo>
                    <a:pt x="337426" y="569246"/>
                  </a:lnTo>
                  <a:lnTo>
                    <a:pt x="267880" y="525458"/>
                  </a:lnTo>
                  <a:lnTo>
                    <a:pt x="208638" y="484246"/>
                  </a:lnTo>
                  <a:lnTo>
                    <a:pt x="154546" y="435306"/>
                  </a:lnTo>
                  <a:lnTo>
                    <a:pt x="90152" y="365760"/>
                  </a:lnTo>
                  <a:lnTo>
                    <a:pt x="43788" y="309093"/>
                  </a:lnTo>
                  <a:lnTo>
                    <a:pt x="5151" y="249850"/>
                  </a:lnTo>
                  <a:lnTo>
                    <a:pt x="0" y="231820"/>
                  </a:lnTo>
                  <a:lnTo>
                    <a:pt x="2576" y="216365"/>
                  </a:lnTo>
                  <a:lnTo>
                    <a:pt x="18030" y="211214"/>
                  </a:lnTo>
                  <a:lnTo>
                    <a:pt x="30909" y="213790"/>
                  </a:lnTo>
                  <a:lnTo>
                    <a:pt x="77273" y="234396"/>
                  </a:lnTo>
                  <a:lnTo>
                    <a:pt x="144243" y="270457"/>
                  </a:lnTo>
                  <a:lnTo>
                    <a:pt x="244698" y="311669"/>
                  </a:lnTo>
                  <a:lnTo>
                    <a:pt x="291062" y="324548"/>
                  </a:lnTo>
                  <a:lnTo>
                    <a:pt x="345154" y="334851"/>
                  </a:lnTo>
                  <a:lnTo>
                    <a:pt x="419851" y="334851"/>
                  </a:lnTo>
                  <a:lnTo>
                    <a:pt x="649095" y="306517"/>
                  </a:lnTo>
                  <a:lnTo>
                    <a:pt x="1050916" y="2421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53">
              <a:extLst>
                <a:ext uri="{FF2B5EF4-FFF2-40B4-BE49-F238E27FC236}">
                  <a16:creationId xmlns:a16="http://schemas.microsoft.com/office/drawing/2014/main" id="{3EC97A76-1F26-4614-9AC5-FBF403B5988C}"/>
                </a:ext>
              </a:extLst>
            </p:cNvPr>
            <p:cNvSpPr/>
            <p:nvPr/>
          </p:nvSpPr>
          <p:spPr>
            <a:xfrm rot="16200000">
              <a:off x="3675857" y="3794919"/>
              <a:ext cx="4110037" cy="479425"/>
            </a:xfrm>
            <a:custGeom>
              <a:avLst/>
              <a:gdLst>
                <a:gd name="connsiteX0" fmla="*/ 1006180 w 4109701"/>
                <a:gd name="connsiteY0" fmla="*/ 159765 h 479295"/>
                <a:gd name="connsiteX1" fmla="*/ 1318912 w 4109701"/>
                <a:gd name="connsiteY1" fmla="*/ 166563 h 479295"/>
                <a:gd name="connsiteX2" fmla="*/ 1672434 w 4109701"/>
                <a:gd name="connsiteY2" fmla="*/ 169963 h 479295"/>
                <a:gd name="connsiteX3" fmla="*/ 1866192 w 4109701"/>
                <a:gd name="connsiteY3" fmla="*/ 193757 h 479295"/>
                <a:gd name="connsiteX4" fmla="*/ 2134733 w 4109701"/>
                <a:gd name="connsiteY4" fmla="*/ 190358 h 479295"/>
                <a:gd name="connsiteX5" fmla="*/ 2542644 w 4109701"/>
                <a:gd name="connsiteY5" fmla="*/ 190358 h 479295"/>
                <a:gd name="connsiteX6" fmla="*/ 2831581 w 4109701"/>
                <a:gd name="connsiteY6" fmla="*/ 190358 h 479295"/>
                <a:gd name="connsiteX7" fmla="*/ 3358465 w 4109701"/>
                <a:gd name="connsiteY7" fmla="*/ 190358 h 479295"/>
                <a:gd name="connsiteX8" fmla="*/ 3480839 w 4109701"/>
                <a:gd name="connsiteY8" fmla="*/ 169963 h 479295"/>
                <a:gd name="connsiteX9" fmla="*/ 3616809 w 4109701"/>
                <a:gd name="connsiteY9" fmla="*/ 166563 h 479295"/>
                <a:gd name="connsiteX10" fmla="*/ 3715387 w 4109701"/>
                <a:gd name="connsiteY10" fmla="*/ 156365 h 479295"/>
                <a:gd name="connsiteX11" fmla="*/ 3783373 w 4109701"/>
                <a:gd name="connsiteY11" fmla="*/ 139369 h 479295"/>
                <a:gd name="connsiteX12" fmla="*/ 3837761 w 4109701"/>
                <a:gd name="connsiteY12" fmla="*/ 118974 h 479295"/>
                <a:gd name="connsiteX13" fmla="*/ 3881951 w 4109701"/>
                <a:gd name="connsiteY13" fmla="*/ 91780 h 479295"/>
                <a:gd name="connsiteX14" fmla="*/ 3932940 w 4109701"/>
                <a:gd name="connsiteY14" fmla="*/ 64586 h 479295"/>
                <a:gd name="connsiteX15" fmla="*/ 3994126 w 4109701"/>
                <a:gd name="connsiteY15" fmla="*/ 37392 h 479295"/>
                <a:gd name="connsiteX16" fmla="*/ 4045115 w 4109701"/>
                <a:gd name="connsiteY16" fmla="*/ 16996 h 479295"/>
                <a:gd name="connsiteX17" fmla="*/ 4106302 w 4109701"/>
                <a:gd name="connsiteY17" fmla="*/ 0 h 479295"/>
                <a:gd name="connsiteX18" fmla="*/ 4109701 w 4109701"/>
                <a:gd name="connsiteY18" fmla="*/ 33992 h 479295"/>
                <a:gd name="connsiteX19" fmla="*/ 4058712 w 4109701"/>
                <a:gd name="connsiteY19" fmla="*/ 84981 h 479295"/>
                <a:gd name="connsiteX20" fmla="*/ 4004324 w 4109701"/>
                <a:gd name="connsiteY20" fmla="*/ 149567 h 479295"/>
                <a:gd name="connsiteX21" fmla="*/ 3956735 w 4109701"/>
                <a:gd name="connsiteY21" fmla="*/ 214153 h 479295"/>
                <a:gd name="connsiteX22" fmla="*/ 3919343 w 4109701"/>
                <a:gd name="connsiteY22" fmla="*/ 271940 h 479295"/>
                <a:gd name="connsiteX23" fmla="*/ 3881951 w 4109701"/>
                <a:gd name="connsiteY23" fmla="*/ 336526 h 479295"/>
                <a:gd name="connsiteX24" fmla="*/ 3851358 w 4109701"/>
                <a:gd name="connsiteY24" fmla="*/ 397713 h 479295"/>
                <a:gd name="connsiteX25" fmla="*/ 3827563 w 4109701"/>
                <a:gd name="connsiteY25" fmla="*/ 438504 h 479295"/>
                <a:gd name="connsiteX26" fmla="*/ 3807167 w 4109701"/>
                <a:gd name="connsiteY26" fmla="*/ 462299 h 479295"/>
                <a:gd name="connsiteX27" fmla="*/ 3786772 w 4109701"/>
                <a:gd name="connsiteY27" fmla="*/ 475896 h 479295"/>
                <a:gd name="connsiteX28" fmla="*/ 3766376 w 4109701"/>
                <a:gd name="connsiteY28" fmla="*/ 479295 h 479295"/>
                <a:gd name="connsiteX29" fmla="*/ 3725585 w 4109701"/>
                <a:gd name="connsiteY29" fmla="*/ 458899 h 479295"/>
                <a:gd name="connsiteX30" fmla="*/ 3677996 w 4109701"/>
                <a:gd name="connsiteY30" fmla="*/ 438504 h 479295"/>
                <a:gd name="connsiteX31" fmla="*/ 3620208 w 4109701"/>
                <a:gd name="connsiteY31" fmla="*/ 421508 h 479295"/>
                <a:gd name="connsiteX32" fmla="*/ 3535227 w 4109701"/>
                <a:gd name="connsiteY32" fmla="*/ 414709 h 479295"/>
                <a:gd name="connsiteX33" fmla="*/ 3293880 w 4109701"/>
                <a:gd name="connsiteY33" fmla="*/ 414709 h 479295"/>
                <a:gd name="connsiteX34" fmla="*/ 2705808 w 4109701"/>
                <a:gd name="connsiteY34" fmla="*/ 418108 h 479295"/>
                <a:gd name="connsiteX35" fmla="*/ 2311494 w 4109701"/>
                <a:gd name="connsiteY35" fmla="*/ 414709 h 479295"/>
                <a:gd name="connsiteX36" fmla="*/ 1893386 w 4109701"/>
                <a:gd name="connsiteY36" fmla="*/ 414709 h 479295"/>
                <a:gd name="connsiteX37" fmla="*/ 1427688 w 4109701"/>
                <a:gd name="connsiteY37" fmla="*/ 414709 h 479295"/>
                <a:gd name="connsiteX38" fmla="*/ 1043572 w 4109701"/>
                <a:gd name="connsiteY38" fmla="*/ 414709 h 479295"/>
                <a:gd name="connsiteX39" fmla="*/ 601668 w 4109701"/>
                <a:gd name="connsiteY39" fmla="*/ 414709 h 479295"/>
                <a:gd name="connsiteX40" fmla="*/ 496291 w 4109701"/>
                <a:gd name="connsiteY40" fmla="*/ 407910 h 479295"/>
                <a:gd name="connsiteX41" fmla="*/ 370519 w 4109701"/>
                <a:gd name="connsiteY41" fmla="*/ 390914 h 479295"/>
                <a:gd name="connsiteX42" fmla="*/ 241347 w 4109701"/>
                <a:gd name="connsiteY42" fmla="*/ 363720 h 479295"/>
                <a:gd name="connsiteX43" fmla="*/ 163164 w 4109701"/>
                <a:gd name="connsiteY43" fmla="*/ 339925 h 479295"/>
                <a:gd name="connsiteX44" fmla="*/ 37392 w 4109701"/>
                <a:gd name="connsiteY44" fmla="*/ 295735 h 479295"/>
                <a:gd name="connsiteX45" fmla="*/ 13597 w 4109701"/>
                <a:gd name="connsiteY45" fmla="*/ 285537 h 479295"/>
                <a:gd name="connsiteX46" fmla="*/ 3399 w 4109701"/>
                <a:gd name="connsiteY46" fmla="*/ 275339 h 479295"/>
                <a:gd name="connsiteX47" fmla="*/ 0 w 4109701"/>
                <a:gd name="connsiteY47" fmla="*/ 258343 h 479295"/>
                <a:gd name="connsiteX48" fmla="*/ 10198 w 4109701"/>
                <a:gd name="connsiteY48" fmla="*/ 231149 h 479295"/>
                <a:gd name="connsiteX49" fmla="*/ 27194 w 4109701"/>
                <a:gd name="connsiteY49" fmla="*/ 207354 h 479295"/>
                <a:gd name="connsiteX50" fmla="*/ 37392 w 4109701"/>
                <a:gd name="connsiteY50" fmla="*/ 193757 h 479295"/>
                <a:gd name="connsiteX51" fmla="*/ 64586 w 4109701"/>
                <a:gd name="connsiteY51" fmla="*/ 180160 h 479295"/>
                <a:gd name="connsiteX52" fmla="*/ 108776 w 4109701"/>
                <a:gd name="connsiteY52" fmla="*/ 169963 h 479295"/>
                <a:gd name="connsiteX53" fmla="*/ 183560 w 4109701"/>
                <a:gd name="connsiteY53" fmla="*/ 166563 h 479295"/>
                <a:gd name="connsiteX54" fmla="*/ 465698 w 4109701"/>
                <a:gd name="connsiteY54" fmla="*/ 152966 h 479295"/>
                <a:gd name="connsiteX55" fmla="*/ 635661 w 4109701"/>
                <a:gd name="connsiteY55" fmla="*/ 146168 h 479295"/>
                <a:gd name="connsiteX56" fmla="*/ 1006180 w 4109701"/>
                <a:gd name="connsiteY56" fmla="*/ 159765 h 479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109701" h="479295">
                  <a:moveTo>
                    <a:pt x="1006180" y="159765"/>
                  </a:moveTo>
                  <a:lnTo>
                    <a:pt x="1318912" y="166563"/>
                  </a:lnTo>
                  <a:lnTo>
                    <a:pt x="1672434" y="169963"/>
                  </a:lnTo>
                  <a:lnTo>
                    <a:pt x="1866192" y="193757"/>
                  </a:lnTo>
                  <a:lnTo>
                    <a:pt x="2134733" y="190358"/>
                  </a:lnTo>
                  <a:lnTo>
                    <a:pt x="2542644" y="190358"/>
                  </a:lnTo>
                  <a:lnTo>
                    <a:pt x="2831581" y="190358"/>
                  </a:lnTo>
                  <a:lnTo>
                    <a:pt x="3358465" y="190358"/>
                  </a:lnTo>
                  <a:lnTo>
                    <a:pt x="3480839" y="169963"/>
                  </a:lnTo>
                  <a:lnTo>
                    <a:pt x="3616809" y="166563"/>
                  </a:lnTo>
                  <a:lnTo>
                    <a:pt x="3715387" y="156365"/>
                  </a:lnTo>
                  <a:lnTo>
                    <a:pt x="3783373" y="139369"/>
                  </a:lnTo>
                  <a:lnTo>
                    <a:pt x="3837761" y="118974"/>
                  </a:lnTo>
                  <a:lnTo>
                    <a:pt x="3881951" y="91780"/>
                  </a:lnTo>
                  <a:lnTo>
                    <a:pt x="3932940" y="64586"/>
                  </a:lnTo>
                  <a:lnTo>
                    <a:pt x="3994126" y="37392"/>
                  </a:lnTo>
                  <a:lnTo>
                    <a:pt x="4045115" y="16996"/>
                  </a:lnTo>
                  <a:lnTo>
                    <a:pt x="4106302" y="0"/>
                  </a:lnTo>
                  <a:lnTo>
                    <a:pt x="4109701" y="33992"/>
                  </a:lnTo>
                  <a:lnTo>
                    <a:pt x="4058712" y="84981"/>
                  </a:lnTo>
                  <a:lnTo>
                    <a:pt x="4004324" y="149567"/>
                  </a:lnTo>
                  <a:lnTo>
                    <a:pt x="3956735" y="214153"/>
                  </a:lnTo>
                  <a:lnTo>
                    <a:pt x="3919343" y="271940"/>
                  </a:lnTo>
                  <a:lnTo>
                    <a:pt x="3881951" y="336526"/>
                  </a:lnTo>
                  <a:lnTo>
                    <a:pt x="3851358" y="397713"/>
                  </a:lnTo>
                  <a:lnTo>
                    <a:pt x="3827563" y="438504"/>
                  </a:lnTo>
                  <a:lnTo>
                    <a:pt x="3807167" y="462299"/>
                  </a:lnTo>
                  <a:lnTo>
                    <a:pt x="3786772" y="475896"/>
                  </a:lnTo>
                  <a:lnTo>
                    <a:pt x="3766376" y="479295"/>
                  </a:lnTo>
                  <a:lnTo>
                    <a:pt x="3725585" y="458899"/>
                  </a:lnTo>
                  <a:lnTo>
                    <a:pt x="3677996" y="438504"/>
                  </a:lnTo>
                  <a:lnTo>
                    <a:pt x="3620208" y="421508"/>
                  </a:lnTo>
                  <a:lnTo>
                    <a:pt x="3535227" y="414709"/>
                  </a:lnTo>
                  <a:lnTo>
                    <a:pt x="3293880" y="414709"/>
                  </a:lnTo>
                  <a:lnTo>
                    <a:pt x="2705808" y="418108"/>
                  </a:lnTo>
                  <a:lnTo>
                    <a:pt x="2311494" y="414709"/>
                  </a:lnTo>
                  <a:lnTo>
                    <a:pt x="1893386" y="414709"/>
                  </a:lnTo>
                  <a:lnTo>
                    <a:pt x="1427688" y="414709"/>
                  </a:lnTo>
                  <a:lnTo>
                    <a:pt x="1043572" y="414709"/>
                  </a:lnTo>
                  <a:lnTo>
                    <a:pt x="601668" y="414709"/>
                  </a:lnTo>
                  <a:lnTo>
                    <a:pt x="496291" y="407910"/>
                  </a:lnTo>
                  <a:lnTo>
                    <a:pt x="370519" y="390914"/>
                  </a:lnTo>
                  <a:lnTo>
                    <a:pt x="241347" y="363720"/>
                  </a:lnTo>
                  <a:lnTo>
                    <a:pt x="163164" y="339925"/>
                  </a:lnTo>
                  <a:lnTo>
                    <a:pt x="37392" y="295735"/>
                  </a:lnTo>
                  <a:lnTo>
                    <a:pt x="13597" y="285537"/>
                  </a:lnTo>
                  <a:lnTo>
                    <a:pt x="3399" y="275339"/>
                  </a:lnTo>
                  <a:lnTo>
                    <a:pt x="0" y="258343"/>
                  </a:lnTo>
                  <a:lnTo>
                    <a:pt x="10198" y="231149"/>
                  </a:lnTo>
                  <a:lnTo>
                    <a:pt x="27194" y="207354"/>
                  </a:lnTo>
                  <a:lnTo>
                    <a:pt x="37392" y="193757"/>
                  </a:lnTo>
                  <a:lnTo>
                    <a:pt x="64586" y="180160"/>
                  </a:lnTo>
                  <a:lnTo>
                    <a:pt x="108776" y="169963"/>
                  </a:lnTo>
                  <a:lnTo>
                    <a:pt x="183560" y="166563"/>
                  </a:lnTo>
                  <a:lnTo>
                    <a:pt x="465698" y="152966"/>
                  </a:lnTo>
                  <a:lnTo>
                    <a:pt x="635661" y="146168"/>
                  </a:lnTo>
                  <a:lnTo>
                    <a:pt x="1006180" y="15976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0258" name="グループ化 1">
            <a:extLst>
              <a:ext uri="{FF2B5EF4-FFF2-40B4-BE49-F238E27FC236}">
                <a16:creationId xmlns:a16="http://schemas.microsoft.com/office/drawing/2014/main" id="{C110B61B-D2F0-4602-9349-FA9BD40746CE}"/>
              </a:ext>
            </a:extLst>
          </p:cNvPr>
          <p:cNvGrpSpPr>
            <a:grpSpLocks/>
          </p:cNvGrpSpPr>
          <p:nvPr/>
        </p:nvGrpSpPr>
        <p:grpSpPr bwMode="auto">
          <a:xfrm>
            <a:off x="2601913" y="1644650"/>
            <a:ext cx="4695825" cy="4445000"/>
            <a:chOff x="2601913" y="1644650"/>
            <a:chExt cx="4695825" cy="4445000"/>
          </a:xfrm>
        </p:grpSpPr>
        <p:sp>
          <p:nvSpPr>
            <p:cNvPr id="153" name="フリーフォーム 152">
              <a:extLst>
                <a:ext uri="{FF2B5EF4-FFF2-40B4-BE49-F238E27FC236}">
                  <a16:creationId xmlns:a16="http://schemas.microsoft.com/office/drawing/2014/main" id="{C7ACAFAF-EBE7-4463-8952-820A50F7DC86}"/>
                </a:ext>
              </a:extLst>
            </p:cNvPr>
            <p:cNvSpPr/>
            <p:nvPr/>
          </p:nvSpPr>
          <p:spPr>
            <a:xfrm rot="16200000">
              <a:off x="3229770" y="1881981"/>
              <a:ext cx="588962" cy="1787525"/>
            </a:xfrm>
            <a:custGeom>
              <a:avLst/>
              <a:gdLst>
                <a:gd name="connsiteX0" fmla="*/ 157163 w 588169"/>
                <a:gd name="connsiteY0" fmla="*/ 762000 h 1788319"/>
                <a:gd name="connsiteX1" fmla="*/ 180975 w 588169"/>
                <a:gd name="connsiteY1" fmla="*/ 847725 h 1788319"/>
                <a:gd name="connsiteX2" fmla="*/ 204788 w 588169"/>
                <a:gd name="connsiteY2" fmla="*/ 945357 h 1788319"/>
                <a:gd name="connsiteX3" fmla="*/ 271463 w 588169"/>
                <a:gd name="connsiteY3" fmla="*/ 1288257 h 1788319"/>
                <a:gd name="connsiteX4" fmla="*/ 309563 w 588169"/>
                <a:gd name="connsiteY4" fmla="*/ 1464469 h 1788319"/>
                <a:gd name="connsiteX5" fmla="*/ 342900 w 588169"/>
                <a:gd name="connsiteY5" fmla="*/ 1607344 h 1788319"/>
                <a:gd name="connsiteX6" fmla="*/ 364332 w 588169"/>
                <a:gd name="connsiteY6" fmla="*/ 1683544 h 1788319"/>
                <a:gd name="connsiteX7" fmla="*/ 376238 w 588169"/>
                <a:gd name="connsiteY7" fmla="*/ 1716882 h 1788319"/>
                <a:gd name="connsiteX8" fmla="*/ 388144 w 588169"/>
                <a:gd name="connsiteY8" fmla="*/ 1740694 h 1788319"/>
                <a:gd name="connsiteX9" fmla="*/ 400050 w 588169"/>
                <a:gd name="connsiteY9" fmla="*/ 1759744 h 1788319"/>
                <a:gd name="connsiteX10" fmla="*/ 409575 w 588169"/>
                <a:gd name="connsiteY10" fmla="*/ 1771650 h 1788319"/>
                <a:gd name="connsiteX11" fmla="*/ 423863 w 588169"/>
                <a:gd name="connsiteY11" fmla="*/ 1781175 h 1788319"/>
                <a:gd name="connsiteX12" fmla="*/ 435769 w 588169"/>
                <a:gd name="connsiteY12" fmla="*/ 1785938 h 1788319"/>
                <a:gd name="connsiteX13" fmla="*/ 457200 w 588169"/>
                <a:gd name="connsiteY13" fmla="*/ 1788319 h 1788319"/>
                <a:gd name="connsiteX14" fmla="*/ 481013 w 588169"/>
                <a:gd name="connsiteY14" fmla="*/ 1783557 h 1788319"/>
                <a:gd name="connsiteX15" fmla="*/ 497682 w 588169"/>
                <a:gd name="connsiteY15" fmla="*/ 1771650 h 1788319"/>
                <a:gd name="connsiteX16" fmla="*/ 519113 w 588169"/>
                <a:gd name="connsiteY16" fmla="*/ 1752600 h 1788319"/>
                <a:gd name="connsiteX17" fmla="*/ 535782 w 588169"/>
                <a:gd name="connsiteY17" fmla="*/ 1731169 h 1788319"/>
                <a:gd name="connsiteX18" fmla="*/ 552450 w 588169"/>
                <a:gd name="connsiteY18" fmla="*/ 1702594 h 1788319"/>
                <a:gd name="connsiteX19" fmla="*/ 566738 w 588169"/>
                <a:gd name="connsiteY19" fmla="*/ 1666875 h 1788319"/>
                <a:gd name="connsiteX20" fmla="*/ 576263 w 588169"/>
                <a:gd name="connsiteY20" fmla="*/ 1631157 h 1788319"/>
                <a:gd name="connsiteX21" fmla="*/ 585788 w 588169"/>
                <a:gd name="connsiteY21" fmla="*/ 1581150 h 1788319"/>
                <a:gd name="connsiteX22" fmla="*/ 588169 w 588169"/>
                <a:gd name="connsiteY22" fmla="*/ 1538288 h 1788319"/>
                <a:gd name="connsiteX23" fmla="*/ 585788 w 588169"/>
                <a:gd name="connsiteY23" fmla="*/ 1509713 h 1788319"/>
                <a:gd name="connsiteX24" fmla="*/ 573882 w 588169"/>
                <a:gd name="connsiteY24" fmla="*/ 1490663 h 1788319"/>
                <a:gd name="connsiteX25" fmla="*/ 547688 w 588169"/>
                <a:gd name="connsiteY25" fmla="*/ 1457325 h 1788319"/>
                <a:gd name="connsiteX26" fmla="*/ 521494 w 588169"/>
                <a:gd name="connsiteY26" fmla="*/ 1419225 h 1788319"/>
                <a:gd name="connsiteX27" fmla="*/ 492919 w 588169"/>
                <a:gd name="connsiteY27" fmla="*/ 1371600 h 1788319"/>
                <a:gd name="connsiteX28" fmla="*/ 471488 w 588169"/>
                <a:gd name="connsiteY28" fmla="*/ 1304925 h 1788319"/>
                <a:gd name="connsiteX29" fmla="*/ 450057 w 588169"/>
                <a:gd name="connsiteY29" fmla="*/ 1209675 h 1788319"/>
                <a:gd name="connsiteX30" fmla="*/ 435769 w 588169"/>
                <a:gd name="connsiteY30" fmla="*/ 1121569 h 1788319"/>
                <a:gd name="connsiteX31" fmla="*/ 383382 w 588169"/>
                <a:gd name="connsiteY31" fmla="*/ 954882 h 1788319"/>
                <a:gd name="connsiteX32" fmla="*/ 338138 w 588169"/>
                <a:gd name="connsiteY32" fmla="*/ 771525 h 1788319"/>
                <a:gd name="connsiteX33" fmla="*/ 307182 w 588169"/>
                <a:gd name="connsiteY33" fmla="*/ 642938 h 1788319"/>
                <a:gd name="connsiteX34" fmla="*/ 288132 w 588169"/>
                <a:gd name="connsiteY34" fmla="*/ 547688 h 1788319"/>
                <a:gd name="connsiteX35" fmla="*/ 264319 w 588169"/>
                <a:gd name="connsiteY35" fmla="*/ 402432 h 1788319"/>
                <a:gd name="connsiteX36" fmla="*/ 254794 w 588169"/>
                <a:gd name="connsiteY36" fmla="*/ 359569 h 1788319"/>
                <a:gd name="connsiteX37" fmla="*/ 252413 w 588169"/>
                <a:gd name="connsiteY37" fmla="*/ 326232 h 1788319"/>
                <a:gd name="connsiteX38" fmla="*/ 252413 w 588169"/>
                <a:gd name="connsiteY38" fmla="*/ 288132 h 1788319"/>
                <a:gd name="connsiteX39" fmla="*/ 257175 w 588169"/>
                <a:gd name="connsiteY39" fmla="*/ 245269 h 1788319"/>
                <a:gd name="connsiteX40" fmla="*/ 269082 w 588169"/>
                <a:gd name="connsiteY40" fmla="*/ 197644 h 1788319"/>
                <a:gd name="connsiteX41" fmla="*/ 283369 w 588169"/>
                <a:gd name="connsiteY41" fmla="*/ 152400 h 1788319"/>
                <a:gd name="connsiteX42" fmla="*/ 321469 w 588169"/>
                <a:gd name="connsiteY42" fmla="*/ 78582 h 1788319"/>
                <a:gd name="connsiteX43" fmla="*/ 340519 w 588169"/>
                <a:gd name="connsiteY43" fmla="*/ 40482 h 1788319"/>
                <a:gd name="connsiteX44" fmla="*/ 342900 w 588169"/>
                <a:gd name="connsiteY44" fmla="*/ 26194 h 1788319"/>
                <a:gd name="connsiteX45" fmla="*/ 342900 w 588169"/>
                <a:gd name="connsiteY45" fmla="*/ 14288 h 1788319"/>
                <a:gd name="connsiteX46" fmla="*/ 340519 w 588169"/>
                <a:gd name="connsiteY46" fmla="*/ 4763 h 1788319"/>
                <a:gd name="connsiteX47" fmla="*/ 338138 w 588169"/>
                <a:gd name="connsiteY47" fmla="*/ 0 h 1788319"/>
                <a:gd name="connsiteX48" fmla="*/ 330994 w 588169"/>
                <a:gd name="connsiteY48" fmla="*/ 0 h 1788319"/>
                <a:gd name="connsiteX49" fmla="*/ 314325 w 588169"/>
                <a:gd name="connsiteY49" fmla="*/ 2382 h 1788319"/>
                <a:gd name="connsiteX50" fmla="*/ 271463 w 588169"/>
                <a:gd name="connsiteY50" fmla="*/ 23813 h 1788319"/>
                <a:gd name="connsiteX51" fmla="*/ 219075 w 588169"/>
                <a:gd name="connsiteY51" fmla="*/ 64294 h 1788319"/>
                <a:gd name="connsiteX52" fmla="*/ 159544 w 588169"/>
                <a:gd name="connsiteY52" fmla="*/ 114300 h 1788319"/>
                <a:gd name="connsiteX53" fmla="*/ 102394 w 588169"/>
                <a:gd name="connsiteY53" fmla="*/ 171450 h 1788319"/>
                <a:gd name="connsiteX54" fmla="*/ 42863 w 588169"/>
                <a:gd name="connsiteY54" fmla="*/ 233363 h 1788319"/>
                <a:gd name="connsiteX55" fmla="*/ 21432 w 588169"/>
                <a:gd name="connsiteY55" fmla="*/ 264319 h 1788319"/>
                <a:gd name="connsiteX56" fmla="*/ 7144 w 588169"/>
                <a:gd name="connsiteY56" fmla="*/ 295275 h 1788319"/>
                <a:gd name="connsiteX57" fmla="*/ 0 w 588169"/>
                <a:gd name="connsiteY57" fmla="*/ 326232 h 1788319"/>
                <a:gd name="connsiteX58" fmla="*/ 0 w 588169"/>
                <a:gd name="connsiteY58" fmla="*/ 345282 h 1788319"/>
                <a:gd name="connsiteX59" fmla="*/ 9525 w 588169"/>
                <a:gd name="connsiteY59" fmla="*/ 376238 h 1788319"/>
                <a:gd name="connsiteX60" fmla="*/ 40482 w 588169"/>
                <a:gd name="connsiteY60" fmla="*/ 435769 h 1788319"/>
                <a:gd name="connsiteX61" fmla="*/ 88107 w 588169"/>
                <a:gd name="connsiteY61" fmla="*/ 545307 h 1788319"/>
                <a:gd name="connsiteX62" fmla="*/ 133350 w 588169"/>
                <a:gd name="connsiteY62" fmla="*/ 676275 h 1788319"/>
                <a:gd name="connsiteX63" fmla="*/ 157163 w 588169"/>
                <a:gd name="connsiteY63" fmla="*/ 762000 h 178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88169" h="1788319">
                  <a:moveTo>
                    <a:pt x="157163" y="762000"/>
                  </a:moveTo>
                  <a:lnTo>
                    <a:pt x="180975" y="847725"/>
                  </a:lnTo>
                  <a:lnTo>
                    <a:pt x="204788" y="945357"/>
                  </a:lnTo>
                  <a:lnTo>
                    <a:pt x="271463" y="1288257"/>
                  </a:lnTo>
                  <a:lnTo>
                    <a:pt x="309563" y="1464469"/>
                  </a:lnTo>
                  <a:lnTo>
                    <a:pt x="342900" y="1607344"/>
                  </a:lnTo>
                  <a:lnTo>
                    <a:pt x="364332" y="1683544"/>
                  </a:lnTo>
                  <a:lnTo>
                    <a:pt x="376238" y="1716882"/>
                  </a:lnTo>
                  <a:lnTo>
                    <a:pt x="388144" y="1740694"/>
                  </a:lnTo>
                  <a:lnTo>
                    <a:pt x="400050" y="1759744"/>
                  </a:lnTo>
                  <a:lnTo>
                    <a:pt x="409575" y="1771650"/>
                  </a:lnTo>
                  <a:lnTo>
                    <a:pt x="423863" y="1781175"/>
                  </a:lnTo>
                  <a:lnTo>
                    <a:pt x="435769" y="1785938"/>
                  </a:lnTo>
                  <a:lnTo>
                    <a:pt x="457200" y="1788319"/>
                  </a:lnTo>
                  <a:lnTo>
                    <a:pt x="481013" y="1783557"/>
                  </a:lnTo>
                  <a:lnTo>
                    <a:pt x="497682" y="1771650"/>
                  </a:lnTo>
                  <a:lnTo>
                    <a:pt x="519113" y="1752600"/>
                  </a:lnTo>
                  <a:lnTo>
                    <a:pt x="535782" y="1731169"/>
                  </a:lnTo>
                  <a:lnTo>
                    <a:pt x="552450" y="1702594"/>
                  </a:lnTo>
                  <a:lnTo>
                    <a:pt x="566738" y="1666875"/>
                  </a:lnTo>
                  <a:lnTo>
                    <a:pt x="576263" y="1631157"/>
                  </a:lnTo>
                  <a:lnTo>
                    <a:pt x="585788" y="1581150"/>
                  </a:lnTo>
                  <a:lnTo>
                    <a:pt x="588169" y="1538288"/>
                  </a:lnTo>
                  <a:lnTo>
                    <a:pt x="585788" y="1509713"/>
                  </a:lnTo>
                  <a:lnTo>
                    <a:pt x="573882" y="1490663"/>
                  </a:lnTo>
                  <a:lnTo>
                    <a:pt x="547688" y="1457325"/>
                  </a:lnTo>
                  <a:lnTo>
                    <a:pt x="521494" y="1419225"/>
                  </a:lnTo>
                  <a:lnTo>
                    <a:pt x="492919" y="1371600"/>
                  </a:lnTo>
                  <a:lnTo>
                    <a:pt x="471488" y="1304925"/>
                  </a:lnTo>
                  <a:lnTo>
                    <a:pt x="450057" y="1209675"/>
                  </a:lnTo>
                  <a:lnTo>
                    <a:pt x="435769" y="1121569"/>
                  </a:lnTo>
                  <a:lnTo>
                    <a:pt x="383382" y="954882"/>
                  </a:lnTo>
                  <a:lnTo>
                    <a:pt x="338138" y="771525"/>
                  </a:lnTo>
                  <a:lnTo>
                    <a:pt x="307182" y="642938"/>
                  </a:lnTo>
                  <a:lnTo>
                    <a:pt x="288132" y="547688"/>
                  </a:lnTo>
                  <a:lnTo>
                    <a:pt x="264319" y="402432"/>
                  </a:lnTo>
                  <a:lnTo>
                    <a:pt x="254794" y="359569"/>
                  </a:lnTo>
                  <a:lnTo>
                    <a:pt x="252413" y="326232"/>
                  </a:lnTo>
                  <a:lnTo>
                    <a:pt x="252413" y="288132"/>
                  </a:lnTo>
                  <a:lnTo>
                    <a:pt x="257175" y="245269"/>
                  </a:lnTo>
                  <a:lnTo>
                    <a:pt x="269082" y="197644"/>
                  </a:lnTo>
                  <a:lnTo>
                    <a:pt x="283369" y="152400"/>
                  </a:lnTo>
                  <a:lnTo>
                    <a:pt x="321469" y="78582"/>
                  </a:lnTo>
                  <a:lnTo>
                    <a:pt x="340519" y="40482"/>
                  </a:lnTo>
                  <a:lnTo>
                    <a:pt x="342900" y="26194"/>
                  </a:lnTo>
                  <a:lnTo>
                    <a:pt x="342900" y="14288"/>
                  </a:lnTo>
                  <a:lnTo>
                    <a:pt x="340519" y="4763"/>
                  </a:lnTo>
                  <a:lnTo>
                    <a:pt x="338138" y="0"/>
                  </a:lnTo>
                  <a:lnTo>
                    <a:pt x="330994" y="0"/>
                  </a:lnTo>
                  <a:lnTo>
                    <a:pt x="314325" y="2382"/>
                  </a:lnTo>
                  <a:lnTo>
                    <a:pt x="271463" y="23813"/>
                  </a:lnTo>
                  <a:lnTo>
                    <a:pt x="219075" y="64294"/>
                  </a:lnTo>
                  <a:lnTo>
                    <a:pt x="159544" y="114300"/>
                  </a:lnTo>
                  <a:lnTo>
                    <a:pt x="102394" y="171450"/>
                  </a:lnTo>
                  <a:lnTo>
                    <a:pt x="42863" y="233363"/>
                  </a:lnTo>
                  <a:lnTo>
                    <a:pt x="21432" y="264319"/>
                  </a:lnTo>
                  <a:lnTo>
                    <a:pt x="7144" y="295275"/>
                  </a:lnTo>
                  <a:lnTo>
                    <a:pt x="0" y="326232"/>
                  </a:lnTo>
                  <a:lnTo>
                    <a:pt x="0" y="345282"/>
                  </a:lnTo>
                  <a:lnTo>
                    <a:pt x="9525" y="376238"/>
                  </a:lnTo>
                  <a:lnTo>
                    <a:pt x="40482" y="435769"/>
                  </a:lnTo>
                  <a:lnTo>
                    <a:pt x="88107" y="545307"/>
                  </a:lnTo>
                  <a:lnTo>
                    <a:pt x="133350" y="676275"/>
                  </a:lnTo>
                  <a:lnTo>
                    <a:pt x="157163" y="762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0" name="フリーフォーム 149">
              <a:extLst>
                <a:ext uri="{FF2B5EF4-FFF2-40B4-BE49-F238E27FC236}">
                  <a16:creationId xmlns:a16="http://schemas.microsoft.com/office/drawing/2014/main" id="{76E8C13F-8339-49D6-8E3A-BECB72CA199C}"/>
                </a:ext>
              </a:extLst>
            </p:cNvPr>
            <p:cNvSpPr/>
            <p:nvPr/>
          </p:nvSpPr>
          <p:spPr>
            <a:xfrm rot="16200000">
              <a:off x="1508919" y="3480594"/>
              <a:ext cx="4264025" cy="592137"/>
            </a:xfrm>
            <a:custGeom>
              <a:avLst/>
              <a:gdLst>
                <a:gd name="connsiteX0" fmla="*/ 1229591 w 4263736"/>
                <a:gd name="connsiteY0" fmla="*/ 138545 h 592282"/>
                <a:gd name="connsiteX1" fmla="*/ 1676400 w 4263736"/>
                <a:gd name="connsiteY1" fmla="*/ 148936 h 592282"/>
                <a:gd name="connsiteX2" fmla="*/ 1863436 w 4263736"/>
                <a:gd name="connsiteY2" fmla="*/ 152400 h 592282"/>
                <a:gd name="connsiteX3" fmla="*/ 2047009 w 4263736"/>
                <a:gd name="connsiteY3" fmla="*/ 173182 h 592282"/>
                <a:gd name="connsiteX4" fmla="*/ 2317173 w 4263736"/>
                <a:gd name="connsiteY4" fmla="*/ 173182 h 592282"/>
                <a:gd name="connsiteX5" fmla="*/ 2594263 w 4263736"/>
                <a:gd name="connsiteY5" fmla="*/ 180109 h 592282"/>
                <a:gd name="connsiteX6" fmla="*/ 2989118 w 4263736"/>
                <a:gd name="connsiteY6" fmla="*/ 193963 h 592282"/>
                <a:gd name="connsiteX7" fmla="*/ 3224645 w 4263736"/>
                <a:gd name="connsiteY7" fmla="*/ 221672 h 592282"/>
                <a:gd name="connsiteX8" fmla="*/ 3460173 w 4263736"/>
                <a:gd name="connsiteY8" fmla="*/ 232063 h 592282"/>
                <a:gd name="connsiteX9" fmla="*/ 3643745 w 4263736"/>
                <a:gd name="connsiteY9" fmla="*/ 242454 h 592282"/>
                <a:gd name="connsiteX10" fmla="*/ 3896591 w 4263736"/>
                <a:gd name="connsiteY10" fmla="*/ 259772 h 592282"/>
                <a:gd name="connsiteX11" fmla="*/ 3938154 w 4263736"/>
                <a:gd name="connsiteY11" fmla="*/ 259772 h 592282"/>
                <a:gd name="connsiteX12" fmla="*/ 3958936 w 4263736"/>
                <a:gd name="connsiteY12" fmla="*/ 252845 h 592282"/>
                <a:gd name="connsiteX13" fmla="*/ 3990109 w 4263736"/>
                <a:gd name="connsiteY13" fmla="*/ 238991 h 592282"/>
                <a:gd name="connsiteX14" fmla="*/ 4059382 w 4263736"/>
                <a:gd name="connsiteY14" fmla="*/ 173182 h 592282"/>
                <a:gd name="connsiteX15" fmla="*/ 4135582 w 4263736"/>
                <a:gd name="connsiteY15" fmla="*/ 76200 h 592282"/>
                <a:gd name="connsiteX16" fmla="*/ 4170218 w 4263736"/>
                <a:gd name="connsiteY16" fmla="*/ 34636 h 592282"/>
                <a:gd name="connsiteX17" fmla="*/ 4197927 w 4263736"/>
                <a:gd name="connsiteY17" fmla="*/ 10391 h 592282"/>
                <a:gd name="connsiteX18" fmla="*/ 4208318 w 4263736"/>
                <a:gd name="connsiteY18" fmla="*/ 3463 h 592282"/>
                <a:gd name="connsiteX19" fmla="*/ 4225636 w 4263736"/>
                <a:gd name="connsiteY19" fmla="*/ 0 h 592282"/>
                <a:gd name="connsiteX20" fmla="*/ 4239491 w 4263736"/>
                <a:gd name="connsiteY20" fmla="*/ 3463 h 592282"/>
                <a:gd name="connsiteX21" fmla="*/ 4246418 w 4263736"/>
                <a:gd name="connsiteY21" fmla="*/ 10391 h 592282"/>
                <a:gd name="connsiteX22" fmla="*/ 4256809 w 4263736"/>
                <a:gd name="connsiteY22" fmla="*/ 24245 h 592282"/>
                <a:gd name="connsiteX23" fmla="*/ 4263736 w 4263736"/>
                <a:gd name="connsiteY23" fmla="*/ 58882 h 592282"/>
                <a:gd name="connsiteX24" fmla="*/ 4263736 w 4263736"/>
                <a:gd name="connsiteY24" fmla="*/ 103909 h 592282"/>
                <a:gd name="connsiteX25" fmla="*/ 4260273 w 4263736"/>
                <a:gd name="connsiteY25" fmla="*/ 148936 h 592282"/>
                <a:gd name="connsiteX26" fmla="*/ 4242954 w 4263736"/>
                <a:gd name="connsiteY26" fmla="*/ 221672 h 592282"/>
                <a:gd name="connsiteX27" fmla="*/ 4215245 w 4263736"/>
                <a:gd name="connsiteY27" fmla="*/ 301336 h 592282"/>
                <a:gd name="connsiteX28" fmla="*/ 4163291 w 4263736"/>
                <a:gd name="connsiteY28" fmla="*/ 415636 h 592282"/>
                <a:gd name="connsiteX29" fmla="*/ 4145973 w 4263736"/>
                <a:gd name="connsiteY29" fmla="*/ 446809 h 592282"/>
                <a:gd name="connsiteX30" fmla="*/ 4107873 w 4263736"/>
                <a:gd name="connsiteY30" fmla="*/ 498763 h 592282"/>
                <a:gd name="connsiteX31" fmla="*/ 4076700 w 4263736"/>
                <a:gd name="connsiteY31" fmla="*/ 533400 h 592282"/>
                <a:gd name="connsiteX32" fmla="*/ 4038600 w 4263736"/>
                <a:gd name="connsiteY32" fmla="*/ 568036 h 592282"/>
                <a:gd name="connsiteX33" fmla="*/ 4007427 w 4263736"/>
                <a:gd name="connsiteY33" fmla="*/ 588818 h 592282"/>
                <a:gd name="connsiteX34" fmla="*/ 3979718 w 4263736"/>
                <a:gd name="connsiteY34" fmla="*/ 592282 h 592282"/>
                <a:gd name="connsiteX35" fmla="*/ 3955473 w 4263736"/>
                <a:gd name="connsiteY35" fmla="*/ 592282 h 592282"/>
                <a:gd name="connsiteX36" fmla="*/ 3931227 w 4263736"/>
                <a:gd name="connsiteY36" fmla="*/ 574963 h 592282"/>
                <a:gd name="connsiteX37" fmla="*/ 3906982 w 4263736"/>
                <a:gd name="connsiteY37" fmla="*/ 554182 h 592282"/>
                <a:gd name="connsiteX38" fmla="*/ 3855027 w 4263736"/>
                <a:gd name="connsiteY38" fmla="*/ 519545 h 592282"/>
                <a:gd name="connsiteX39" fmla="*/ 3806536 w 4263736"/>
                <a:gd name="connsiteY39" fmla="*/ 491836 h 592282"/>
                <a:gd name="connsiteX40" fmla="*/ 3778827 w 4263736"/>
                <a:gd name="connsiteY40" fmla="*/ 481445 h 592282"/>
                <a:gd name="connsiteX41" fmla="*/ 3647209 w 4263736"/>
                <a:gd name="connsiteY41" fmla="*/ 464127 h 592282"/>
                <a:gd name="connsiteX42" fmla="*/ 3387436 w 4263736"/>
                <a:gd name="connsiteY42" fmla="*/ 443345 h 592282"/>
                <a:gd name="connsiteX43" fmla="*/ 3266209 w 4263736"/>
                <a:gd name="connsiteY43" fmla="*/ 439882 h 592282"/>
                <a:gd name="connsiteX44" fmla="*/ 3013363 w 4263736"/>
                <a:gd name="connsiteY44" fmla="*/ 415636 h 592282"/>
                <a:gd name="connsiteX45" fmla="*/ 2680854 w 4263736"/>
                <a:gd name="connsiteY45" fmla="*/ 401782 h 592282"/>
                <a:gd name="connsiteX46" fmla="*/ 2178627 w 4263736"/>
                <a:gd name="connsiteY46" fmla="*/ 374072 h 592282"/>
                <a:gd name="connsiteX47" fmla="*/ 1922318 w 4263736"/>
                <a:gd name="connsiteY47" fmla="*/ 374072 h 592282"/>
                <a:gd name="connsiteX48" fmla="*/ 1607127 w 4263736"/>
                <a:gd name="connsiteY48" fmla="*/ 367145 h 592282"/>
                <a:gd name="connsiteX49" fmla="*/ 1347354 w 4263736"/>
                <a:gd name="connsiteY49" fmla="*/ 363682 h 592282"/>
                <a:gd name="connsiteX50" fmla="*/ 1039091 w 4263736"/>
                <a:gd name="connsiteY50" fmla="*/ 363682 h 592282"/>
                <a:gd name="connsiteX51" fmla="*/ 675409 w 4263736"/>
                <a:gd name="connsiteY51" fmla="*/ 363682 h 592282"/>
                <a:gd name="connsiteX52" fmla="*/ 363682 w 4263736"/>
                <a:gd name="connsiteY52" fmla="*/ 370609 h 592282"/>
                <a:gd name="connsiteX53" fmla="*/ 287482 w 4263736"/>
                <a:gd name="connsiteY53" fmla="*/ 374072 h 592282"/>
                <a:gd name="connsiteX54" fmla="*/ 238991 w 4263736"/>
                <a:gd name="connsiteY54" fmla="*/ 353291 h 592282"/>
                <a:gd name="connsiteX55" fmla="*/ 162791 w 4263736"/>
                <a:gd name="connsiteY55" fmla="*/ 318654 h 592282"/>
                <a:gd name="connsiteX56" fmla="*/ 110836 w 4263736"/>
                <a:gd name="connsiteY56" fmla="*/ 294409 h 592282"/>
                <a:gd name="connsiteX57" fmla="*/ 72736 w 4263736"/>
                <a:gd name="connsiteY57" fmla="*/ 277091 h 592282"/>
                <a:gd name="connsiteX58" fmla="*/ 38100 w 4263736"/>
                <a:gd name="connsiteY58" fmla="*/ 256309 h 592282"/>
                <a:gd name="connsiteX59" fmla="*/ 17318 w 4263736"/>
                <a:gd name="connsiteY59" fmla="*/ 238991 h 592282"/>
                <a:gd name="connsiteX60" fmla="*/ 6927 w 4263736"/>
                <a:gd name="connsiteY60" fmla="*/ 221672 h 592282"/>
                <a:gd name="connsiteX61" fmla="*/ 0 w 4263736"/>
                <a:gd name="connsiteY61" fmla="*/ 204354 h 592282"/>
                <a:gd name="connsiteX62" fmla="*/ 0 w 4263736"/>
                <a:gd name="connsiteY62" fmla="*/ 176645 h 592282"/>
                <a:gd name="connsiteX63" fmla="*/ 10391 w 4263736"/>
                <a:gd name="connsiteY63" fmla="*/ 145472 h 592282"/>
                <a:gd name="connsiteX64" fmla="*/ 24245 w 4263736"/>
                <a:gd name="connsiteY64" fmla="*/ 124691 h 592282"/>
                <a:gd name="connsiteX65" fmla="*/ 574963 w 4263736"/>
                <a:gd name="connsiteY65" fmla="*/ 124691 h 592282"/>
                <a:gd name="connsiteX66" fmla="*/ 796636 w 4263736"/>
                <a:gd name="connsiteY66" fmla="*/ 131618 h 592282"/>
                <a:gd name="connsiteX67" fmla="*/ 1229591 w 4263736"/>
                <a:gd name="connsiteY67" fmla="*/ 138545 h 592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263736" h="592282">
                  <a:moveTo>
                    <a:pt x="1229591" y="138545"/>
                  </a:moveTo>
                  <a:lnTo>
                    <a:pt x="1676400" y="148936"/>
                  </a:lnTo>
                  <a:lnTo>
                    <a:pt x="1863436" y="152400"/>
                  </a:lnTo>
                  <a:lnTo>
                    <a:pt x="2047009" y="173182"/>
                  </a:lnTo>
                  <a:lnTo>
                    <a:pt x="2317173" y="173182"/>
                  </a:lnTo>
                  <a:lnTo>
                    <a:pt x="2594263" y="180109"/>
                  </a:lnTo>
                  <a:lnTo>
                    <a:pt x="2989118" y="193963"/>
                  </a:lnTo>
                  <a:lnTo>
                    <a:pt x="3224645" y="221672"/>
                  </a:lnTo>
                  <a:lnTo>
                    <a:pt x="3460173" y="232063"/>
                  </a:lnTo>
                  <a:lnTo>
                    <a:pt x="3643745" y="242454"/>
                  </a:lnTo>
                  <a:lnTo>
                    <a:pt x="3896591" y="259772"/>
                  </a:lnTo>
                  <a:lnTo>
                    <a:pt x="3938154" y="259772"/>
                  </a:lnTo>
                  <a:lnTo>
                    <a:pt x="3958936" y="252845"/>
                  </a:lnTo>
                  <a:lnTo>
                    <a:pt x="3990109" y="238991"/>
                  </a:lnTo>
                  <a:lnTo>
                    <a:pt x="4059382" y="173182"/>
                  </a:lnTo>
                  <a:lnTo>
                    <a:pt x="4135582" y="76200"/>
                  </a:lnTo>
                  <a:lnTo>
                    <a:pt x="4170218" y="34636"/>
                  </a:lnTo>
                  <a:lnTo>
                    <a:pt x="4197927" y="10391"/>
                  </a:lnTo>
                  <a:lnTo>
                    <a:pt x="4208318" y="3463"/>
                  </a:lnTo>
                  <a:lnTo>
                    <a:pt x="4225636" y="0"/>
                  </a:lnTo>
                  <a:lnTo>
                    <a:pt x="4239491" y="3463"/>
                  </a:lnTo>
                  <a:lnTo>
                    <a:pt x="4246418" y="10391"/>
                  </a:lnTo>
                  <a:lnTo>
                    <a:pt x="4256809" y="24245"/>
                  </a:lnTo>
                  <a:lnTo>
                    <a:pt x="4263736" y="58882"/>
                  </a:lnTo>
                  <a:lnTo>
                    <a:pt x="4263736" y="103909"/>
                  </a:lnTo>
                  <a:lnTo>
                    <a:pt x="4260273" y="148936"/>
                  </a:lnTo>
                  <a:lnTo>
                    <a:pt x="4242954" y="221672"/>
                  </a:lnTo>
                  <a:lnTo>
                    <a:pt x="4215245" y="301336"/>
                  </a:lnTo>
                  <a:lnTo>
                    <a:pt x="4163291" y="415636"/>
                  </a:lnTo>
                  <a:lnTo>
                    <a:pt x="4145973" y="446809"/>
                  </a:lnTo>
                  <a:lnTo>
                    <a:pt x="4107873" y="498763"/>
                  </a:lnTo>
                  <a:lnTo>
                    <a:pt x="4076700" y="533400"/>
                  </a:lnTo>
                  <a:lnTo>
                    <a:pt x="4038600" y="568036"/>
                  </a:lnTo>
                  <a:lnTo>
                    <a:pt x="4007427" y="588818"/>
                  </a:lnTo>
                  <a:lnTo>
                    <a:pt x="3979718" y="592282"/>
                  </a:lnTo>
                  <a:lnTo>
                    <a:pt x="3955473" y="592282"/>
                  </a:lnTo>
                  <a:lnTo>
                    <a:pt x="3931227" y="574963"/>
                  </a:lnTo>
                  <a:lnTo>
                    <a:pt x="3906982" y="554182"/>
                  </a:lnTo>
                  <a:lnTo>
                    <a:pt x="3855027" y="519545"/>
                  </a:lnTo>
                  <a:lnTo>
                    <a:pt x="3806536" y="491836"/>
                  </a:lnTo>
                  <a:lnTo>
                    <a:pt x="3778827" y="481445"/>
                  </a:lnTo>
                  <a:lnTo>
                    <a:pt x="3647209" y="464127"/>
                  </a:lnTo>
                  <a:lnTo>
                    <a:pt x="3387436" y="443345"/>
                  </a:lnTo>
                  <a:lnTo>
                    <a:pt x="3266209" y="439882"/>
                  </a:lnTo>
                  <a:lnTo>
                    <a:pt x="3013363" y="415636"/>
                  </a:lnTo>
                  <a:lnTo>
                    <a:pt x="2680854" y="401782"/>
                  </a:lnTo>
                  <a:lnTo>
                    <a:pt x="2178627" y="374072"/>
                  </a:lnTo>
                  <a:lnTo>
                    <a:pt x="1922318" y="374072"/>
                  </a:lnTo>
                  <a:lnTo>
                    <a:pt x="1607127" y="367145"/>
                  </a:lnTo>
                  <a:lnTo>
                    <a:pt x="1347354" y="363682"/>
                  </a:lnTo>
                  <a:lnTo>
                    <a:pt x="1039091" y="363682"/>
                  </a:lnTo>
                  <a:lnTo>
                    <a:pt x="675409" y="363682"/>
                  </a:lnTo>
                  <a:lnTo>
                    <a:pt x="363682" y="370609"/>
                  </a:lnTo>
                  <a:lnTo>
                    <a:pt x="287482" y="374072"/>
                  </a:lnTo>
                  <a:lnTo>
                    <a:pt x="238991" y="353291"/>
                  </a:lnTo>
                  <a:lnTo>
                    <a:pt x="162791" y="318654"/>
                  </a:lnTo>
                  <a:lnTo>
                    <a:pt x="110836" y="294409"/>
                  </a:lnTo>
                  <a:lnTo>
                    <a:pt x="72736" y="277091"/>
                  </a:lnTo>
                  <a:lnTo>
                    <a:pt x="38100" y="256309"/>
                  </a:lnTo>
                  <a:lnTo>
                    <a:pt x="17318" y="238991"/>
                  </a:lnTo>
                  <a:lnTo>
                    <a:pt x="6927" y="221672"/>
                  </a:lnTo>
                  <a:lnTo>
                    <a:pt x="0" y="204354"/>
                  </a:lnTo>
                  <a:lnTo>
                    <a:pt x="0" y="176645"/>
                  </a:lnTo>
                  <a:lnTo>
                    <a:pt x="10391" y="145472"/>
                  </a:lnTo>
                  <a:lnTo>
                    <a:pt x="24245" y="124691"/>
                  </a:lnTo>
                  <a:lnTo>
                    <a:pt x="574963" y="124691"/>
                  </a:lnTo>
                  <a:lnTo>
                    <a:pt x="796636" y="131618"/>
                  </a:lnTo>
                  <a:lnTo>
                    <a:pt x="1229591" y="13854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1" name="フリーフォーム 150">
              <a:extLst>
                <a:ext uri="{FF2B5EF4-FFF2-40B4-BE49-F238E27FC236}">
                  <a16:creationId xmlns:a16="http://schemas.microsoft.com/office/drawing/2014/main" id="{EE59EA14-07EE-4272-92D5-B1BB2E4C3027}"/>
                </a:ext>
              </a:extLst>
            </p:cNvPr>
            <p:cNvSpPr/>
            <p:nvPr/>
          </p:nvSpPr>
          <p:spPr>
            <a:xfrm rot="16200000">
              <a:off x="2828132" y="5188744"/>
              <a:ext cx="744537" cy="688975"/>
            </a:xfrm>
            <a:custGeom>
              <a:avLst/>
              <a:gdLst>
                <a:gd name="connsiteX0" fmla="*/ 678656 w 745331"/>
                <a:gd name="connsiteY0" fmla="*/ 190500 h 688181"/>
                <a:gd name="connsiteX1" fmla="*/ 621506 w 745331"/>
                <a:gd name="connsiteY1" fmla="*/ 323850 h 688181"/>
                <a:gd name="connsiteX2" fmla="*/ 559593 w 745331"/>
                <a:gd name="connsiteY2" fmla="*/ 469106 h 688181"/>
                <a:gd name="connsiteX3" fmla="*/ 545306 w 745331"/>
                <a:gd name="connsiteY3" fmla="*/ 500063 h 688181"/>
                <a:gd name="connsiteX4" fmla="*/ 535781 w 745331"/>
                <a:gd name="connsiteY4" fmla="*/ 523875 h 688181"/>
                <a:gd name="connsiteX5" fmla="*/ 531018 w 745331"/>
                <a:gd name="connsiteY5" fmla="*/ 550069 h 688181"/>
                <a:gd name="connsiteX6" fmla="*/ 535781 w 745331"/>
                <a:gd name="connsiteY6" fmla="*/ 576263 h 688181"/>
                <a:gd name="connsiteX7" fmla="*/ 550068 w 745331"/>
                <a:gd name="connsiteY7" fmla="*/ 597694 h 688181"/>
                <a:gd name="connsiteX8" fmla="*/ 569118 w 745331"/>
                <a:gd name="connsiteY8" fmla="*/ 607219 h 688181"/>
                <a:gd name="connsiteX9" fmla="*/ 597693 w 745331"/>
                <a:gd name="connsiteY9" fmla="*/ 614363 h 688181"/>
                <a:gd name="connsiteX10" fmla="*/ 711993 w 745331"/>
                <a:gd name="connsiteY10" fmla="*/ 621506 h 688181"/>
                <a:gd name="connsiteX11" fmla="*/ 0 w 745331"/>
                <a:gd name="connsiteY11" fmla="*/ 688181 h 688181"/>
                <a:gd name="connsiteX12" fmla="*/ 0 w 745331"/>
                <a:gd name="connsiteY12" fmla="*/ 664369 h 688181"/>
                <a:gd name="connsiteX13" fmla="*/ 9525 w 745331"/>
                <a:gd name="connsiteY13" fmla="*/ 633413 h 688181"/>
                <a:gd name="connsiteX14" fmla="*/ 30956 w 745331"/>
                <a:gd name="connsiteY14" fmla="*/ 604838 h 688181"/>
                <a:gd name="connsiteX15" fmla="*/ 50006 w 745331"/>
                <a:gd name="connsiteY15" fmla="*/ 588169 h 688181"/>
                <a:gd name="connsiteX16" fmla="*/ 95250 w 745331"/>
                <a:gd name="connsiteY16" fmla="*/ 554831 h 688181"/>
                <a:gd name="connsiteX17" fmla="*/ 157162 w 745331"/>
                <a:gd name="connsiteY17" fmla="*/ 519113 h 688181"/>
                <a:gd name="connsiteX18" fmla="*/ 233362 w 745331"/>
                <a:gd name="connsiteY18" fmla="*/ 476250 h 688181"/>
                <a:gd name="connsiteX19" fmla="*/ 261937 w 745331"/>
                <a:gd name="connsiteY19" fmla="*/ 459581 h 688181"/>
                <a:gd name="connsiteX20" fmla="*/ 278606 w 745331"/>
                <a:gd name="connsiteY20" fmla="*/ 450056 h 688181"/>
                <a:gd name="connsiteX21" fmla="*/ 359568 w 745331"/>
                <a:gd name="connsiteY21" fmla="*/ 373856 h 688181"/>
                <a:gd name="connsiteX22" fmla="*/ 478631 w 745331"/>
                <a:gd name="connsiteY22" fmla="*/ 250031 h 688181"/>
                <a:gd name="connsiteX23" fmla="*/ 631031 w 745331"/>
                <a:gd name="connsiteY23" fmla="*/ 80963 h 688181"/>
                <a:gd name="connsiteX24" fmla="*/ 681037 w 745331"/>
                <a:gd name="connsiteY24" fmla="*/ 23813 h 688181"/>
                <a:gd name="connsiteX25" fmla="*/ 688181 w 745331"/>
                <a:gd name="connsiteY25" fmla="*/ 14288 h 688181"/>
                <a:gd name="connsiteX26" fmla="*/ 697706 w 745331"/>
                <a:gd name="connsiteY26" fmla="*/ 7144 h 688181"/>
                <a:gd name="connsiteX27" fmla="*/ 723900 w 745331"/>
                <a:gd name="connsiteY27" fmla="*/ 0 h 688181"/>
                <a:gd name="connsiteX28" fmla="*/ 733425 w 745331"/>
                <a:gd name="connsiteY28" fmla="*/ 2381 h 688181"/>
                <a:gd name="connsiteX29" fmla="*/ 740568 w 745331"/>
                <a:gd name="connsiteY29" fmla="*/ 7144 h 688181"/>
                <a:gd name="connsiteX30" fmla="*/ 745331 w 745331"/>
                <a:gd name="connsiteY30" fmla="*/ 14288 h 688181"/>
                <a:gd name="connsiteX31" fmla="*/ 742950 w 745331"/>
                <a:gd name="connsiteY31" fmla="*/ 28575 h 688181"/>
                <a:gd name="connsiteX32" fmla="*/ 733425 w 745331"/>
                <a:gd name="connsiteY32" fmla="*/ 54769 h 688181"/>
                <a:gd name="connsiteX33" fmla="*/ 678656 w 745331"/>
                <a:gd name="connsiteY33" fmla="*/ 190500 h 68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45331" h="688181">
                  <a:moveTo>
                    <a:pt x="678656" y="190500"/>
                  </a:moveTo>
                  <a:lnTo>
                    <a:pt x="621506" y="323850"/>
                  </a:lnTo>
                  <a:lnTo>
                    <a:pt x="559593" y="469106"/>
                  </a:lnTo>
                  <a:lnTo>
                    <a:pt x="545306" y="500063"/>
                  </a:lnTo>
                  <a:lnTo>
                    <a:pt x="535781" y="523875"/>
                  </a:lnTo>
                  <a:lnTo>
                    <a:pt x="531018" y="550069"/>
                  </a:lnTo>
                  <a:lnTo>
                    <a:pt x="535781" y="576263"/>
                  </a:lnTo>
                  <a:lnTo>
                    <a:pt x="550068" y="597694"/>
                  </a:lnTo>
                  <a:lnTo>
                    <a:pt x="569118" y="607219"/>
                  </a:lnTo>
                  <a:lnTo>
                    <a:pt x="597693" y="614363"/>
                  </a:lnTo>
                  <a:lnTo>
                    <a:pt x="711993" y="621506"/>
                  </a:lnTo>
                  <a:lnTo>
                    <a:pt x="0" y="688181"/>
                  </a:lnTo>
                  <a:lnTo>
                    <a:pt x="0" y="664369"/>
                  </a:lnTo>
                  <a:lnTo>
                    <a:pt x="9525" y="633413"/>
                  </a:lnTo>
                  <a:lnTo>
                    <a:pt x="30956" y="604838"/>
                  </a:lnTo>
                  <a:lnTo>
                    <a:pt x="50006" y="588169"/>
                  </a:lnTo>
                  <a:lnTo>
                    <a:pt x="95250" y="554831"/>
                  </a:lnTo>
                  <a:lnTo>
                    <a:pt x="157162" y="519113"/>
                  </a:lnTo>
                  <a:lnTo>
                    <a:pt x="233362" y="476250"/>
                  </a:lnTo>
                  <a:lnTo>
                    <a:pt x="261937" y="459581"/>
                  </a:lnTo>
                  <a:lnTo>
                    <a:pt x="278606" y="450056"/>
                  </a:lnTo>
                  <a:lnTo>
                    <a:pt x="359568" y="373856"/>
                  </a:lnTo>
                  <a:lnTo>
                    <a:pt x="478631" y="250031"/>
                  </a:lnTo>
                  <a:lnTo>
                    <a:pt x="631031" y="80963"/>
                  </a:lnTo>
                  <a:lnTo>
                    <a:pt x="681037" y="23813"/>
                  </a:lnTo>
                  <a:lnTo>
                    <a:pt x="688181" y="14288"/>
                  </a:lnTo>
                  <a:lnTo>
                    <a:pt x="697706" y="7144"/>
                  </a:lnTo>
                  <a:lnTo>
                    <a:pt x="723900" y="0"/>
                  </a:lnTo>
                  <a:lnTo>
                    <a:pt x="733425" y="2381"/>
                  </a:lnTo>
                  <a:lnTo>
                    <a:pt x="740568" y="7144"/>
                  </a:lnTo>
                  <a:lnTo>
                    <a:pt x="745331" y="14288"/>
                  </a:lnTo>
                  <a:lnTo>
                    <a:pt x="742950" y="28575"/>
                  </a:lnTo>
                  <a:lnTo>
                    <a:pt x="733425" y="54769"/>
                  </a:lnTo>
                  <a:lnTo>
                    <a:pt x="678656" y="190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2" name="フリーフォーム 151">
              <a:extLst>
                <a:ext uri="{FF2B5EF4-FFF2-40B4-BE49-F238E27FC236}">
                  <a16:creationId xmlns:a16="http://schemas.microsoft.com/office/drawing/2014/main" id="{E03F743A-F809-4B36-AAAF-D3E70D067D52}"/>
                </a:ext>
              </a:extLst>
            </p:cNvPr>
            <p:cNvSpPr/>
            <p:nvPr/>
          </p:nvSpPr>
          <p:spPr>
            <a:xfrm rot="16200000">
              <a:off x="2794001" y="3222625"/>
              <a:ext cx="1236662" cy="1620837"/>
            </a:xfrm>
            <a:custGeom>
              <a:avLst/>
              <a:gdLst>
                <a:gd name="connsiteX0" fmla="*/ 416719 w 1235869"/>
                <a:gd name="connsiteY0" fmla="*/ 652463 h 1621632"/>
                <a:gd name="connsiteX1" fmla="*/ 521494 w 1235869"/>
                <a:gd name="connsiteY1" fmla="*/ 814388 h 1621632"/>
                <a:gd name="connsiteX2" fmla="*/ 590550 w 1235869"/>
                <a:gd name="connsiteY2" fmla="*/ 921544 h 1621632"/>
                <a:gd name="connsiteX3" fmla="*/ 719138 w 1235869"/>
                <a:gd name="connsiteY3" fmla="*/ 1107282 h 1621632"/>
                <a:gd name="connsiteX4" fmla="*/ 828675 w 1235869"/>
                <a:gd name="connsiteY4" fmla="*/ 1226344 h 1621632"/>
                <a:gd name="connsiteX5" fmla="*/ 969169 w 1235869"/>
                <a:gd name="connsiteY5" fmla="*/ 1381125 h 1621632"/>
                <a:gd name="connsiteX6" fmla="*/ 1152525 w 1235869"/>
                <a:gd name="connsiteY6" fmla="*/ 1583532 h 1621632"/>
                <a:gd name="connsiteX7" fmla="*/ 1178719 w 1235869"/>
                <a:gd name="connsiteY7" fmla="*/ 1612107 h 1621632"/>
                <a:gd name="connsiteX8" fmla="*/ 1197769 w 1235869"/>
                <a:gd name="connsiteY8" fmla="*/ 1619250 h 1621632"/>
                <a:gd name="connsiteX9" fmla="*/ 1216819 w 1235869"/>
                <a:gd name="connsiteY9" fmla="*/ 1621632 h 1621632"/>
                <a:gd name="connsiteX10" fmla="*/ 1231107 w 1235869"/>
                <a:gd name="connsiteY10" fmla="*/ 1619250 h 1621632"/>
                <a:gd name="connsiteX11" fmla="*/ 1235869 w 1235869"/>
                <a:gd name="connsiteY11" fmla="*/ 1612107 h 1621632"/>
                <a:gd name="connsiteX12" fmla="*/ 1231107 w 1235869"/>
                <a:gd name="connsiteY12" fmla="*/ 1590675 h 1621632"/>
                <a:gd name="connsiteX13" fmla="*/ 1219200 w 1235869"/>
                <a:gd name="connsiteY13" fmla="*/ 1562100 h 1621632"/>
                <a:gd name="connsiteX14" fmla="*/ 1166813 w 1235869"/>
                <a:gd name="connsiteY14" fmla="*/ 1481138 h 1621632"/>
                <a:gd name="connsiteX15" fmla="*/ 1081088 w 1235869"/>
                <a:gd name="connsiteY15" fmla="*/ 1343025 h 1621632"/>
                <a:gd name="connsiteX16" fmla="*/ 985838 w 1235869"/>
                <a:gd name="connsiteY16" fmla="*/ 1176338 h 1621632"/>
                <a:gd name="connsiteX17" fmla="*/ 942975 w 1235869"/>
                <a:gd name="connsiteY17" fmla="*/ 1100138 h 1621632"/>
                <a:gd name="connsiteX18" fmla="*/ 807244 w 1235869"/>
                <a:gd name="connsiteY18" fmla="*/ 931069 h 1621632"/>
                <a:gd name="connsiteX19" fmla="*/ 709613 w 1235869"/>
                <a:gd name="connsiteY19" fmla="*/ 766763 h 1621632"/>
                <a:gd name="connsiteX20" fmla="*/ 619125 w 1235869"/>
                <a:gd name="connsiteY20" fmla="*/ 609600 h 1621632"/>
                <a:gd name="connsiteX21" fmla="*/ 554832 w 1235869"/>
                <a:gd name="connsiteY21" fmla="*/ 495300 h 1621632"/>
                <a:gd name="connsiteX22" fmla="*/ 504825 w 1235869"/>
                <a:gd name="connsiteY22" fmla="*/ 407194 h 1621632"/>
                <a:gd name="connsiteX23" fmla="*/ 469107 w 1235869"/>
                <a:gd name="connsiteY23" fmla="*/ 345282 h 1621632"/>
                <a:gd name="connsiteX24" fmla="*/ 438150 w 1235869"/>
                <a:gd name="connsiteY24" fmla="*/ 292894 h 1621632"/>
                <a:gd name="connsiteX25" fmla="*/ 428625 w 1235869"/>
                <a:gd name="connsiteY25" fmla="*/ 273844 h 1621632"/>
                <a:gd name="connsiteX26" fmla="*/ 416719 w 1235869"/>
                <a:gd name="connsiteY26" fmla="*/ 228600 h 1621632"/>
                <a:gd name="connsiteX27" fmla="*/ 409575 w 1235869"/>
                <a:gd name="connsiteY27" fmla="*/ 188119 h 1621632"/>
                <a:gd name="connsiteX28" fmla="*/ 411957 w 1235869"/>
                <a:gd name="connsiteY28" fmla="*/ 171450 h 1621632"/>
                <a:gd name="connsiteX29" fmla="*/ 419100 w 1235869"/>
                <a:gd name="connsiteY29" fmla="*/ 154782 h 1621632"/>
                <a:gd name="connsiteX30" fmla="*/ 464344 w 1235869"/>
                <a:gd name="connsiteY30" fmla="*/ 100013 h 1621632"/>
                <a:gd name="connsiteX31" fmla="*/ 507207 w 1235869"/>
                <a:gd name="connsiteY31" fmla="*/ 45244 h 1621632"/>
                <a:gd name="connsiteX32" fmla="*/ 519113 w 1235869"/>
                <a:gd name="connsiteY32" fmla="*/ 28575 h 1621632"/>
                <a:gd name="connsiteX33" fmla="*/ 519113 w 1235869"/>
                <a:gd name="connsiteY33" fmla="*/ 23813 h 1621632"/>
                <a:gd name="connsiteX34" fmla="*/ 519113 w 1235869"/>
                <a:gd name="connsiteY34" fmla="*/ 16669 h 1621632"/>
                <a:gd name="connsiteX35" fmla="*/ 514350 w 1235869"/>
                <a:gd name="connsiteY35" fmla="*/ 7144 h 1621632"/>
                <a:gd name="connsiteX36" fmla="*/ 490538 w 1235869"/>
                <a:gd name="connsiteY36" fmla="*/ 0 h 1621632"/>
                <a:gd name="connsiteX37" fmla="*/ 445294 w 1235869"/>
                <a:gd name="connsiteY37" fmla="*/ 2382 h 1621632"/>
                <a:gd name="connsiteX38" fmla="*/ 407194 w 1235869"/>
                <a:gd name="connsiteY38" fmla="*/ 4763 h 1621632"/>
                <a:gd name="connsiteX39" fmla="*/ 345282 w 1235869"/>
                <a:gd name="connsiteY39" fmla="*/ 21432 h 1621632"/>
                <a:gd name="connsiteX40" fmla="*/ 276225 w 1235869"/>
                <a:gd name="connsiteY40" fmla="*/ 50007 h 1621632"/>
                <a:gd name="connsiteX41" fmla="*/ 202407 w 1235869"/>
                <a:gd name="connsiteY41" fmla="*/ 88107 h 1621632"/>
                <a:gd name="connsiteX42" fmla="*/ 145257 w 1235869"/>
                <a:gd name="connsiteY42" fmla="*/ 121444 h 1621632"/>
                <a:gd name="connsiteX43" fmla="*/ 73819 w 1235869"/>
                <a:gd name="connsiteY43" fmla="*/ 169069 h 1621632"/>
                <a:gd name="connsiteX44" fmla="*/ 50007 w 1235869"/>
                <a:gd name="connsiteY44" fmla="*/ 183357 h 1621632"/>
                <a:gd name="connsiteX45" fmla="*/ 23813 w 1235869"/>
                <a:gd name="connsiteY45" fmla="*/ 197644 h 1621632"/>
                <a:gd name="connsiteX46" fmla="*/ 2382 w 1235869"/>
                <a:gd name="connsiteY46" fmla="*/ 214313 h 1621632"/>
                <a:gd name="connsiteX47" fmla="*/ 0 w 1235869"/>
                <a:gd name="connsiteY47" fmla="*/ 221457 h 1621632"/>
                <a:gd name="connsiteX48" fmla="*/ 0 w 1235869"/>
                <a:gd name="connsiteY48" fmla="*/ 230982 h 1621632"/>
                <a:gd name="connsiteX49" fmla="*/ 4763 w 1235869"/>
                <a:gd name="connsiteY49" fmla="*/ 245269 h 1621632"/>
                <a:gd name="connsiteX50" fmla="*/ 23813 w 1235869"/>
                <a:gd name="connsiteY50" fmla="*/ 261938 h 1621632"/>
                <a:gd name="connsiteX51" fmla="*/ 54769 w 1235869"/>
                <a:gd name="connsiteY51" fmla="*/ 276225 h 1621632"/>
                <a:gd name="connsiteX52" fmla="*/ 107157 w 1235869"/>
                <a:gd name="connsiteY52" fmla="*/ 302419 h 1621632"/>
                <a:gd name="connsiteX53" fmla="*/ 130969 w 1235869"/>
                <a:gd name="connsiteY53" fmla="*/ 316707 h 1621632"/>
                <a:gd name="connsiteX54" fmla="*/ 176213 w 1235869"/>
                <a:gd name="connsiteY54" fmla="*/ 350044 h 1621632"/>
                <a:gd name="connsiteX55" fmla="*/ 221457 w 1235869"/>
                <a:gd name="connsiteY55" fmla="*/ 392907 h 1621632"/>
                <a:gd name="connsiteX56" fmla="*/ 283369 w 1235869"/>
                <a:gd name="connsiteY56" fmla="*/ 461963 h 1621632"/>
                <a:gd name="connsiteX57" fmla="*/ 366713 w 1235869"/>
                <a:gd name="connsiteY57" fmla="*/ 578644 h 1621632"/>
                <a:gd name="connsiteX58" fmla="*/ 416719 w 1235869"/>
                <a:gd name="connsiteY58" fmla="*/ 652463 h 1621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235869" h="1621632">
                  <a:moveTo>
                    <a:pt x="416719" y="652463"/>
                  </a:moveTo>
                  <a:lnTo>
                    <a:pt x="521494" y="814388"/>
                  </a:lnTo>
                  <a:lnTo>
                    <a:pt x="590550" y="921544"/>
                  </a:lnTo>
                  <a:lnTo>
                    <a:pt x="719138" y="1107282"/>
                  </a:lnTo>
                  <a:lnTo>
                    <a:pt x="828675" y="1226344"/>
                  </a:lnTo>
                  <a:lnTo>
                    <a:pt x="969169" y="1381125"/>
                  </a:lnTo>
                  <a:lnTo>
                    <a:pt x="1152525" y="1583532"/>
                  </a:lnTo>
                  <a:lnTo>
                    <a:pt x="1178719" y="1612107"/>
                  </a:lnTo>
                  <a:lnTo>
                    <a:pt x="1197769" y="1619250"/>
                  </a:lnTo>
                  <a:lnTo>
                    <a:pt x="1216819" y="1621632"/>
                  </a:lnTo>
                  <a:lnTo>
                    <a:pt x="1231107" y="1619250"/>
                  </a:lnTo>
                  <a:lnTo>
                    <a:pt x="1235869" y="1612107"/>
                  </a:lnTo>
                  <a:lnTo>
                    <a:pt x="1231107" y="1590675"/>
                  </a:lnTo>
                  <a:lnTo>
                    <a:pt x="1219200" y="1562100"/>
                  </a:lnTo>
                  <a:lnTo>
                    <a:pt x="1166813" y="1481138"/>
                  </a:lnTo>
                  <a:lnTo>
                    <a:pt x="1081088" y="1343025"/>
                  </a:lnTo>
                  <a:lnTo>
                    <a:pt x="985838" y="1176338"/>
                  </a:lnTo>
                  <a:lnTo>
                    <a:pt x="942975" y="1100138"/>
                  </a:lnTo>
                  <a:lnTo>
                    <a:pt x="807244" y="931069"/>
                  </a:lnTo>
                  <a:lnTo>
                    <a:pt x="709613" y="766763"/>
                  </a:lnTo>
                  <a:lnTo>
                    <a:pt x="619125" y="609600"/>
                  </a:lnTo>
                  <a:lnTo>
                    <a:pt x="554832" y="495300"/>
                  </a:lnTo>
                  <a:lnTo>
                    <a:pt x="504825" y="407194"/>
                  </a:lnTo>
                  <a:lnTo>
                    <a:pt x="469107" y="345282"/>
                  </a:lnTo>
                  <a:lnTo>
                    <a:pt x="438150" y="292894"/>
                  </a:lnTo>
                  <a:lnTo>
                    <a:pt x="428625" y="273844"/>
                  </a:lnTo>
                  <a:lnTo>
                    <a:pt x="416719" y="228600"/>
                  </a:lnTo>
                  <a:lnTo>
                    <a:pt x="409575" y="188119"/>
                  </a:lnTo>
                  <a:lnTo>
                    <a:pt x="411957" y="171450"/>
                  </a:lnTo>
                  <a:lnTo>
                    <a:pt x="419100" y="154782"/>
                  </a:lnTo>
                  <a:lnTo>
                    <a:pt x="464344" y="100013"/>
                  </a:lnTo>
                  <a:lnTo>
                    <a:pt x="507207" y="45244"/>
                  </a:lnTo>
                  <a:lnTo>
                    <a:pt x="519113" y="28575"/>
                  </a:lnTo>
                  <a:lnTo>
                    <a:pt x="519113" y="23813"/>
                  </a:lnTo>
                  <a:lnTo>
                    <a:pt x="519113" y="16669"/>
                  </a:lnTo>
                  <a:lnTo>
                    <a:pt x="514350" y="7144"/>
                  </a:lnTo>
                  <a:lnTo>
                    <a:pt x="490538" y="0"/>
                  </a:lnTo>
                  <a:lnTo>
                    <a:pt x="445294" y="2382"/>
                  </a:lnTo>
                  <a:lnTo>
                    <a:pt x="407194" y="4763"/>
                  </a:lnTo>
                  <a:lnTo>
                    <a:pt x="345282" y="21432"/>
                  </a:lnTo>
                  <a:lnTo>
                    <a:pt x="276225" y="50007"/>
                  </a:lnTo>
                  <a:lnTo>
                    <a:pt x="202407" y="88107"/>
                  </a:lnTo>
                  <a:lnTo>
                    <a:pt x="145257" y="121444"/>
                  </a:lnTo>
                  <a:lnTo>
                    <a:pt x="73819" y="169069"/>
                  </a:lnTo>
                  <a:lnTo>
                    <a:pt x="50007" y="183357"/>
                  </a:lnTo>
                  <a:lnTo>
                    <a:pt x="23813" y="197644"/>
                  </a:lnTo>
                  <a:lnTo>
                    <a:pt x="2382" y="214313"/>
                  </a:lnTo>
                  <a:lnTo>
                    <a:pt x="0" y="221457"/>
                  </a:lnTo>
                  <a:lnTo>
                    <a:pt x="0" y="230982"/>
                  </a:lnTo>
                  <a:lnTo>
                    <a:pt x="4763" y="245269"/>
                  </a:lnTo>
                  <a:lnTo>
                    <a:pt x="23813" y="261938"/>
                  </a:lnTo>
                  <a:lnTo>
                    <a:pt x="54769" y="276225"/>
                  </a:lnTo>
                  <a:lnTo>
                    <a:pt x="107157" y="302419"/>
                  </a:lnTo>
                  <a:lnTo>
                    <a:pt x="130969" y="316707"/>
                  </a:lnTo>
                  <a:lnTo>
                    <a:pt x="176213" y="350044"/>
                  </a:lnTo>
                  <a:lnTo>
                    <a:pt x="221457" y="392907"/>
                  </a:lnTo>
                  <a:lnTo>
                    <a:pt x="283369" y="461963"/>
                  </a:lnTo>
                  <a:lnTo>
                    <a:pt x="366713" y="578644"/>
                  </a:lnTo>
                  <a:lnTo>
                    <a:pt x="416719" y="652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6" name="フリーフォーム 155">
              <a:extLst>
                <a:ext uri="{FF2B5EF4-FFF2-40B4-BE49-F238E27FC236}">
                  <a16:creationId xmlns:a16="http://schemas.microsoft.com/office/drawing/2014/main" id="{38228C00-2498-45FF-8395-C27B55DEE694}"/>
                </a:ext>
              </a:extLst>
            </p:cNvPr>
            <p:cNvSpPr/>
            <p:nvPr/>
          </p:nvSpPr>
          <p:spPr>
            <a:xfrm>
              <a:off x="4395788" y="1690688"/>
              <a:ext cx="2686050" cy="447675"/>
            </a:xfrm>
            <a:custGeom>
              <a:avLst/>
              <a:gdLst>
                <a:gd name="connsiteX0" fmla="*/ 1300162 w 2686050"/>
                <a:gd name="connsiteY0" fmla="*/ 133350 h 447675"/>
                <a:gd name="connsiteX1" fmla="*/ 1016793 w 2686050"/>
                <a:gd name="connsiteY1" fmla="*/ 164306 h 447675"/>
                <a:gd name="connsiteX2" fmla="*/ 809625 w 2686050"/>
                <a:gd name="connsiteY2" fmla="*/ 188118 h 447675"/>
                <a:gd name="connsiteX3" fmla="*/ 445293 w 2686050"/>
                <a:gd name="connsiteY3" fmla="*/ 230981 h 447675"/>
                <a:gd name="connsiteX4" fmla="*/ 345281 w 2686050"/>
                <a:gd name="connsiteY4" fmla="*/ 240506 h 447675"/>
                <a:gd name="connsiteX5" fmla="*/ 314325 w 2686050"/>
                <a:gd name="connsiteY5" fmla="*/ 242887 h 447675"/>
                <a:gd name="connsiteX6" fmla="*/ 285750 w 2686050"/>
                <a:gd name="connsiteY6" fmla="*/ 242887 h 447675"/>
                <a:gd name="connsiteX7" fmla="*/ 259556 w 2686050"/>
                <a:gd name="connsiteY7" fmla="*/ 240506 h 447675"/>
                <a:gd name="connsiteX8" fmla="*/ 221456 w 2686050"/>
                <a:gd name="connsiteY8" fmla="*/ 233362 h 447675"/>
                <a:gd name="connsiteX9" fmla="*/ 178593 w 2686050"/>
                <a:gd name="connsiteY9" fmla="*/ 221456 h 447675"/>
                <a:gd name="connsiteX10" fmla="*/ 140493 w 2686050"/>
                <a:gd name="connsiteY10" fmla="*/ 204787 h 447675"/>
                <a:gd name="connsiteX11" fmla="*/ 116681 w 2686050"/>
                <a:gd name="connsiteY11" fmla="*/ 192881 h 447675"/>
                <a:gd name="connsiteX12" fmla="*/ 78581 w 2686050"/>
                <a:gd name="connsiteY12" fmla="*/ 157162 h 447675"/>
                <a:gd name="connsiteX13" fmla="*/ 59531 w 2686050"/>
                <a:gd name="connsiteY13" fmla="*/ 135731 h 447675"/>
                <a:gd name="connsiteX14" fmla="*/ 40481 w 2686050"/>
                <a:gd name="connsiteY14" fmla="*/ 126206 h 447675"/>
                <a:gd name="connsiteX15" fmla="*/ 21431 w 2686050"/>
                <a:gd name="connsiteY15" fmla="*/ 119062 h 447675"/>
                <a:gd name="connsiteX16" fmla="*/ 7143 w 2686050"/>
                <a:gd name="connsiteY16" fmla="*/ 119062 h 447675"/>
                <a:gd name="connsiteX17" fmla="*/ 2381 w 2686050"/>
                <a:gd name="connsiteY17" fmla="*/ 123825 h 447675"/>
                <a:gd name="connsiteX18" fmla="*/ 0 w 2686050"/>
                <a:gd name="connsiteY18" fmla="*/ 138112 h 447675"/>
                <a:gd name="connsiteX19" fmla="*/ 9525 w 2686050"/>
                <a:gd name="connsiteY19" fmla="*/ 166687 h 447675"/>
                <a:gd name="connsiteX20" fmla="*/ 54768 w 2686050"/>
                <a:gd name="connsiteY20" fmla="*/ 230981 h 447675"/>
                <a:gd name="connsiteX21" fmla="*/ 109537 w 2686050"/>
                <a:gd name="connsiteY21" fmla="*/ 292893 h 447675"/>
                <a:gd name="connsiteX22" fmla="*/ 164306 w 2686050"/>
                <a:gd name="connsiteY22" fmla="*/ 347662 h 447675"/>
                <a:gd name="connsiteX23" fmla="*/ 216693 w 2686050"/>
                <a:gd name="connsiteY23" fmla="*/ 388143 h 447675"/>
                <a:gd name="connsiteX24" fmla="*/ 254793 w 2686050"/>
                <a:gd name="connsiteY24" fmla="*/ 409575 h 447675"/>
                <a:gd name="connsiteX25" fmla="*/ 304800 w 2686050"/>
                <a:gd name="connsiteY25" fmla="*/ 431006 h 447675"/>
                <a:gd name="connsiteX26" fmla="*/ 350043 w 2686050"/>
                <a:gd name="connsiteY26" fmla="*/ 442912 h 447675"/>
                <a:gd name="connsiteX27" fmla="*/ 407193 w 2686050"/>
                <a:gd name="connsiteY27" fmla="*/ 447675 h 447675"/>
                <a:gd name="connsiteX28" fmla="*/ 469106 w 2686050"/>
                <a:gd name="connsiteY28" fmla="*/ 440531 h 447675"/>
                <a:gd name="connsiteX29" fmla="*/ 690562 w 2686050"/>
                <a:gd name="connsiteY29" fmla="*/ 402431 h 447675"/>
                <a:gd name="connsiteX30" fmla="*/ 1016793 w 2686050"/>
                <a:gd name="connsiteY30" fmla="*/ 347662 h 447675"/>
                <a:gd name="connsiteX31" fmla="*/ 1131093 w 2686050"/>
                <a:gd name="connsiteY31" fmla="*/ 330993 h 447675"/>
                <a:gd name="connsiteX32" fmla="*/ 1157287 w 2686050"/>
                <a:gd name="connsiteY32" fmla="*/ 333375 h 447675"/>
                <a:gd name="connsiteX33" fmla="*/ 1312068 w 2686050"/>
                <a:gd name="connsiteY33" fmla="*/ 309562 h 447675"/>
                <a:gd name="connsiteX34" fmla="*/ 1557337 w 2686050"/>
                <a:gd name="connsiteY34" fmla="*/ 278606 h 447675"/>
                <a:gd name="connsiteX35" fmla="*/ 1693068 w 2686050"/>
                <a:gd name="connsiteY35" fmla="*/ 264318 h 447675"/>
                <a:gd name="connsiteX36" fmla="*/ 1902618 w 2686050"/>
                <a:gd name="connsiteY36" fmla="*/ 250031 h 447675"/>
                <a:gd name="connsiteX37" fmla="*/ 2095500 w 2686050"/>
                <a:gd name="connsiteY37" fmla="*/ 242887 h 447675"/>
                <a:gd name="connsiteX38" fmla="*/ 2255043 w 2686050"/>
                <a:gd name="connsiteY38" fmla="*/ 252412 h 447675"/>
                <a:gd name="connsiteX39" fmla="*/ 2464593 w 2686050"/>
                <a:gd name="connsiteY39" fmla="*/ 254793 h 447675"/>
                <a:gd name="connsiteX40" fmla="*/ 2576512 w 2686050"/>
                <a:gd name="connsiteY40" fmla="*/ 252412 h 447675"/>
                <a:gd name="connsiteX41" fmla="*/ 2628900 w 2686050"/>
                <a:gd name="connsiteY41" fmla="*/ 242887 h 447675"/>
                <a:gd name="connsiteX42" fmla="*/ 2657475 w 2686050"/>
                <a:gd name="connsiteY42" fmla="*/ 226218 h 447675"/>
                <a:gd name="connsiteX43" fmla="*/ 2674143 w 2686050"/>
                <a:gd name="connsiteY43" fmla="*/ 209550 h 447675"/>
                <a:gd name="connsiteX44" fmla="*/ 2683668 w 2686050"/>
                <a:gd name="connsiteY44" fmla="*/ 192881 h 447675"/>
                <a:gd name="connsiteX45" fmla="*/ 2686050 w 2686050"/>
                <a:gd name="connsiteY45" fmla="*/ 169068 h 447675"/>
                <a:gd name="connsiteX46" fmla="*/ 2681287 w 2686050"/>
                <a:gd name="connsiteY46" fmla="*/ 147637 h 447675"/>
                <a:gd name="connsiteX47" fmla="*/ 2667000 w 2686050"/>
                <a:gd name="connsiteY47" fmla="*/ 126206 h 447675"/>
                <a:gd name="connsiteX48" fmla="*/ 2650331 w 2686050"/>
                <a:gd name="connsiteY48" fmla="*/ 111918 h 447675"/>
                <a:gd name="connsiteX49" fmla="*/ 2612231 w 2686050"/>
                <a:gd name="connsiteY49" fmla="*/ 88106 h 447675"/>
                <a:gd name="connsiteX50" fmla="*/ 2566987 w 2686050"/>
                <a:gd name="connsiteY50" fmla="*/ 66675 h 447675"/>
                <a:gd name="connsiteX51" fmla="*/ 2531268 w 2686050"/>
                <a:gd name="connsiteY51" fmla="*/ 54768 h 447675"/>
                <a:gd name="connsiteX52" fmla="*/ 2443162 w 2686050"/>
                <a:gd name="connsiteY52" fmla="*/ 30956 h 447675"/>
                <a:gd name="connsiteX53" fmla="*/ 2340768 w 2686050"/>
                <a:gd name="connsiteY53" fmla="*/ 11906 h 447675"/>
                <a:gd name="connsiteX54" fmla="*/ 2224087 w 2686050"/>
                <a:gd name="connsiteY54" fmla="*/ 0 h 447675"/>
                <a:gd name="connsiteX55" fmla="*/ 2176462 w 2686050"/>
                <a:gd name="connsiteY55" fmla="*/ 0 h 447675"/>
                <a:gd name="connsiteX56" fmla="*/ 2095500 w 2686050"/>
                <a:gd name="connsiteY56" fmla="*/ 38100 h 447675"/>
                <a:gd name="connsiteX57" fmla="*/ 2045493 w 2686050"/>
                <a:gd name="connsiteY57" fmla="*/ 47625 h 447675"/>
                <a:gd name="connsiteX58" fmla="*/ 1835943 w 2686050"/>
                <a:gd name="connsiteY58" fmla="*/ 71437 h 447675"/>
                <a:gd name="connsiteX59" fmla="*/ 1300162 w 2686050"/>
                <a:gd name="connsiteY59" fmla="*/ 133350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686050" h="447675">
                  <a:moveTo>
                    <a:pt x="1300162" y="133350"/>
                  </a:moveTo>
                  <a:lnTo>
                    <a:pt x="1016793" y="164306"/>
                  </a:lnTo>
                  <a:lnTo>
                    <a:pt x="809625" y="188118"/>
                  </a:lnTo>
                  <a:lnTo>
                    <a:pt x="445293" y="230981"/>
                  </a:lnTo>
                  <a:lnTo>
                    <a:pt x="345281" y="240506"/>
                  </a:lnTo>
                  <a:lnTo>
                    <a:pt x="314325" y="242887"/>
                  </a:lnTo>
                  <a:lnTo>
                    <a:pt x="285750" y="242887"/>
                  </a:lnTo>
                  <a:lnTo>
                    <a:pt x="259556" y="240506"/>
                  </a:lnTo>
                  <a:lnTo>
                    <a:pt x="221456" y="233362"/>
                  </a:lnTo>
                  <a:lnTo>
                    <a:pt x="178593" y="221456"/>
                  </a:lnTo>
                  <a:lnTo>
                    <a:pt x="140493" y="204787"/>
                  </a:lnTo>
                  <a:lnTo>
                    <a:pt x="116681" y="192881"/>
                  </a:lnTo>
                  <a:lnTo>
                    <a:pt x="78581" y="157162"/>
                  </a:lnTo>
                  <a:lnTo>
                    <a:pt x="59531" y="135731"/>
                  </a:lnTo>
                  <a:lnTo>
                    <a:pt x="40481" y="126206"/>
                  </a:lnTo>
                  <a:lnTo>
                    <a:pt x="21431" y="119062"/>
                  </a:lnTo>
                  <a:lnTo>
                    <a:pt x="7143" y="119062"/>
                  </a:lnTo>
                  <a:lnTo>
                    <a:pt x="2381" y="123825"/>
                  </a:lnTo>
                  <a:lnTo>
                    <a:pt x="0" y="138112"/>
                  </a:lnTo>
                  <a:lnTo>
                    <a:pt x="9525" y="166687"/>
                  </a:lnTo>
                  <a:lnTo>
                    <a:pt x="54768" y="230981"/>
                  </a:lnTo>
                  <a:lnTo>
                    <a:pt x="109537" y="292893"/>
                  </a:lnTo>
                  <a:lnTo>
                    <a:pt x="164306" y="347662"/>
                  </a:lnTo>
                  <a:lnTo>
                    <a:pt x="216693" y="388143"/>
                  </a:lnTo>
                  <a:lnTo>
                    <a:pt x="254793" y="409575"/>
                  </a:lnTo>
                  <a:lnTo>
                    <a:pt x="304800" y="431006"/>
                  </a:lnTo>
                  <a:lnTo>
                    <a:pt x="350043" y="442912"/>
                  </a:lnTo>
                  <a:lnTo>
                    <a:pt x="407193" y="447675"/>
                  </a:lnTo>
                  <a:lnTo>
                    <a:pt x="469106" y="440531"/>
                  </a:lnTo>
                  <a:lnTo>
                    <a:pt x="690562" y="402431"/>
                  </a:lnTo>
                  <a:lnTo>
                    <a:pt x="1016793" y="347662"/>
                  </a:lnTo>
                  <a:lnTo>
                    <a:pt x="1131093" y="330993"/>
                  </a:lnTo>
                  <a:lnTo>
                    <a:pt x="1157287" y="333375"/>
                  </a:lnTo>
                  <a:lnTo>
                    <a:pt x="1312068" y="309562"/>
                  </a:lnTo>
                  <a:lnTo>
                    <a:pt x="1557337" y="278606"/>
                  </a:lnTo>
                  <a:lnTo>
                    <a:pt x="1693068" y="264318"/>
                  </a:lnTo>
                  <a:lnTo>
                    <a:pt x="1902618" y="250031"/>
                  </a:lnTo>
                  <a:lnTo>
                    <a:pt x="2095500" y="242887"/>
                  </a:lnTo>
                  <a:lnTo>
                    <a:pt x="2255043" y="252412"/>
                  </a:lnTo>
                  <a:lnTo>
                    <a:pt x="2464593" y="254793"/>
                  </a:lnTo>
                  <a:lnTo>
                    <a:pt x="2576512" y="252412"/>
                  </a:lnTo>
                  <a:lnTo>
                    <a:pt x="2628900" y="242887"/>
                  </a:lnTo>
                  <a:lnTo>
                    <a:pt x="2657475" y="226218"/>
                  </a:lnTo>
                  <a:lnTo>
                    <a:pt x="2674143" y="209550"/>
                  </a:lnTo>
                  <a:lnTo>
                    <a:pt x="2683668" y="192881"/>
                  </a:lnTo>
                  <a:lnTo>
                    <a:pt x="2686050" y="169068"/>
                  </a:lnTo>
                  <a:lnTo>
                    <a:pt x="2681287" y="147637"/>
                  </a:lnTo>
                  <a:lnTo>
                    <a:pt x="2667000" y="126206"/>
                  </a:lnTo>
                  <a:lnTo>
                    <a:pt x="2650331" y="111918"/>
                  </a:lnTo>
                  <a:lnTo>
                    <a:pt x="2612231" y="88106"/>
                  </a:lnTo>
                  <a:lnTo>
                    <a:pt x="2566987" y="66675"/>
                  </a:lnTo>
                  <a:lnTo>
                    <a:pt x="2531268" y="54768"/>
                  </a:lnTo>
                  <a:lnTo>
                    <a:pt x="2443162" y="30956"/>
                  </a:lnTo>
                  <a:lnTo>
                    <a:pt x="2340768" y="11906"/>
                  </a:lnTo>
                  <a:lnTo>
                    <a:pt x="2224087" y="0"/>
                  </a:lnTo>
                  <a:lnTo>
                    <a:pt x="2176462" y="0"/>
                  </a:lnTo>
                  <a:lnTo>
                    <a:pt x="2095500" y="38100"/>
                  </a:lnTo>
                  <a:lnTo>
                    <a:pt x="2045493" y="47625"/>
                  </a:lnTo>
                  <a:lnTo>
                    <a:pt x="1835943" y="71437"/>
                  </a:lnTo>
                  <a:lnTo>
                    <a:pt x="1300162" y="133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7" name="フリーフォーム 156">
              <a:extLst>
                <a:ext uri="{FF2B5EF4-FFF2-40B4-BE49-F238E27FC236}">
                  <a16:creationId xmlns:a16="http://schemas.microsoft.com/office/drawing/2014/main" id="{9584B75C-A252-4F8E-B9A0-ABCD5E72A673}"/>
                </a:ext>
              </a:extLst>
            </p:cNvPr>
            <p:cNvSpPr/>
            <p:nvPr/>
          </p:nvSpPr>
          <p:spPr>
            <a:xfrm>
              <a:off x="4638675" y="2419350"/>
              <a:ext cx="2239963" cy="515938"/>
            </a:xfrm>
            <a:custGeom>
              <a:avLst/>
              <a:gdLst>
                <a:gd name="connsiteX0" fmla="*/ 650081 w 2240756"/>
                <a:gd name="connsiteY0" fmla="*/ 226219 h 516731"/>
                <a:gd name="connsiteX1" fmla="*/ 497681 w 2240756"/>
                <a:gd name="connsiteY1" fmla="*/ 242888 h 516731"/>
                <a:gd name="connsiteX2" fmla="*/ 390525 w 2240756"/>
                <a:gd name="connsiteY2" fmla="*/ 250031 h 516731"/>
                <a:gd name="connsiteX3" fmla="*/ 292894 w 2240756"/>
                <a:gd name="connsiteY3" fmla="*/ 250031 h 516731"/>
                <a:gd name="connsiteX4" fmla="*/ 207169 w 2240756"/>
                <a:gd name="connsiteY4" fmla="*/ 247650 h 516731"/>
                <a:gd name="connsiteX5" fmla="*/ 145256 w 2240756"/>
                <a:gd name="connsiteY5" fmla="*/ 240506 h 516731"/>
                <a:gd name="connsiteX6" fmla="*/ 104775 w 2240756"/>
                <a:gd name="connsiteY6" fmla="*/ 230981 h 516731"/>
                <a:gd name="connsiteX7" fmla="*/ 78581 w 2240756"/>
                <a:gd name="connsiteY7" fmla="*/ 221456 h 516731"/>
                <a:gd name="connsiteX8" fmla="*/ 52388 w 2240756"/>
                <a:gd name="connsiteY8" fmla="*/ 202406 h 516731"/>
                <a:gd name="connsiteX9" fmla="*/ 28575 w 2240756"/>
                <a:gd name="connsiteY9" fmla="*/ 195263 h 516731"/>
                <a:gd name="connsiteX10" fmla="*/ 14288 w 2240756"/>
                <a:gd name="connsiteY10" fmla="*/ 195263 h 516731"/>
                <a:gd name="connsiteX11" fmla="*/ 4763 w 2240756"/>
                <a:gd name="connsiteY11" fmla="*/ 200025 h 516731"/>
                <a:gd name="connsiteX12" fmla="*/ 0 w 2240756"/>
                <a:gd name="connsiteY12" fmla="*/ 216694 h 516731"/>
                <a:gd name="connsiteX13" fmla="*/ 9525 w 2240756"/>
                <a:gd name="connsiteY13" fmla="*/ 238125 h 516731"/>
                <a:gd name="connsiteX14" fmla="*/ 47625 w 2240756"/>
                <a:gd name="connsiteY14" fmla="*/ 288131 h 516731"/>
                <a:gd name="connsiteX15" fmla="*/ 97631 w 2240756"/>
                <a:gd name="connsiteY15" fmla="*/ 342900 h 516731"/>
                <a:gd name="connsiteX16" fmla="*/ 157163 w 2240756"/>
                <a:gd name="connsiteY16" fmla="*/ 400050 h 516731"/>
                <a:gd name="connsiteX17" fmla="*/ 211931 w 2240756"/>
                <a:gd name="connsiteY17" fmla="*/ 442913 h 516731"/>
                <a:gd name="connsiteX18" fmla="*/ 250031 w 2240756"/>
                <a:gd name="connsiteY18" fmla="*/ 466725 h 516731"/>
                <a:gd name="connsiteX19" fmla="*/ 297656 w 2240756"/>
                <a:gd name="connsiteY19" fmla="*/ 495300 h 516731"/>
                <a:gd name="connsiteX20" fmla="*/ 335756 w 2240756"/>
                <a:gd name="connsiteY20" fmla="*/ 514350 h 516731"/>
                <a:gd name="connsiteX21" fmla="*/ 345281 w 2240756"/>
                <a:gd name="connsiteY21" fmla="*/ 516731 h 516731"/>
                <a:gd name="connsiteX22" fmla="*/ 361950 w 2240756"/>
                <a:gd name="connsiteY22" fmla="*/ 516731 h 516731"/>
                <a:gd name="connsiteX23" fmla="*/ 438150 w 2240756"/>
                <a:gd name="connsiteY23" fmla="*/ 492919 h 516731"/>
                <a:gd name="connsiteX24" fmla="*/ 535781 w 2240756"/>
                <a:gd name="connsiteY24" fmla="*/ 457200 h 516731"/>
                <a:gd name="connsiteX25" fmla="*/ 604838 w 2240756"/>
                <a:gd name="connsiteY25" fmla="*/ 426244 h 516731"/>
                <a:gd name="connsiteX26" fmla="*/ 681038 w 2240756"/>
                <a:gd name="connsiteY26" fmla="*/ 407194 h 516731"/>
                <a:gd name="connsiteX27" fmla="*/ 835819 w 2240756"/>
                <a:gd name="connsiteY27" fmla="*/ 376238 h 516731"/>
                <a:gd name="connsiteX28" fmla="*/ 1064419 w 2240756"/>
                <a:gd name="connsiteY28" fmla="*/ 338138 h 516731"/>
                <a:gd name="connsiteX29" fmla="*/ 1250156 w 2240756"/>
                <a:gd name="connsiteY29" fmla="*/ 297656 h 516731"/>
                <a:gd name="connsiteX30" fmla="*/ 1459706 w 2240756"/>
                <a:gd name="connsiteY30" fmla="*/ 276225 h 516731"/>
                <a:gd name="connsiteX31" fmla="*/ 1676400 w 2240756"/>
                <a:gd name="connsiteY31" fmla="*/ 259556 h 516731"/>
                <a:gd name="connsiteX32" fmla="*/ 1833563 w 2240756"/>
                <a:gd name="connsiteY32" fmla="*/ 252413 h 516731"/>
                <a:gd name="connsiteX33" fmla="*/ 1959769 w 2240756"/>
                <a:gd name="connsiteY33" fmla="*/ 252413 h 516731"/>
                <a:gd name="connsiteX34" fmla="*/ 2114550 w 2240756"/>
                <a:gd name="connsiteY34" fmla="*/ 245269 h 516731"/>
                <a:gd name="connsiteX35" fmla="*/ 2188369 w 2240756"/>
                <a:gd name="connsiteY35" fmla="*/ 235744 h 516731"/>
                <a:gd name="connsiteX36" fmla="*/ 2207419 w 2240756"/>
                <a:gd name="connsiteY36" fmla="*/ 226219 h 516731"/>
                <a:gd name="connsiteX37" fmla="*/ 2224088 w 2240756"/>
                <a:gd name="connsiteY37" fmla="*/ 207169 h 516731"/>
                <a:gd name="connsiteX38" fmla="*/ 2240756 w 2240756"/>
                <a:gd name="connsiteY38" fmla="*/ 176213 h 516731"/>
                <a:gd name="connsiteX39" fmla="*/ 2240756 w 2240756"/>
                <a:gd name="connsiteY39" fmla="*/ 157163 h 516731"/>
                <a:gd name="connsiteX40" fmla="*/ 2231231 w 2240756"/>
                <a:gd name="connsiteY40" fmla="*/ 133350 h 516731"/>
                <a:gd name="connsiteX41" fmla="*/ 2216944 w 2240756"/>
                <a:gd name="connsiteY41" fmla="*/ 114300 h 516731"/>
                <a:gd name="connsiteX42" fmla="*/ 2195513 w 2240756"/>
                <a:gd name="connsiteY42" fmla="*/ 95250 h 516731"/>
                <a:gd name="connsiteX43" fmla="*/ 2147888 w 2240756"/>
                <a:gd name="connsiteY43" fmla="*/ 66675 h 516731"/>
                <a:gd name="connsiteX44" fmla="*/ 2081213 w 2240756"/>
                <a:gd name="connsiteY44" fmla="*/ 30956 h 516731"/>
                <a:gd name="connsiteX45" fmla="*/ 2009775 w 2240756"/>
                <a:gd name="connsiteY45" fmla="*/ 7144 h 516731"/>
                <a:gd name="connsiteX46" fmla="*/ 1950244 w 2240756"/>
                <a:gd name="connsiteY46" fmla="*/ 0 h 516731"/>
                <a:gd name="connsiteX47" fmla="*/ 1916906 w 2240756"/>
                <a:gd name="connsiteY47" fmla="*/ 7144 h 516731"/>
                <a:gd name="connsiteX48" fmla="*/ 1826419 w 2240756"/>
                <a:gd name="connsiteY48" fmla="*/ 35719 h 516731"/>
                <a:gd name="connsiteX49" fmla="*/ 1657350 w 2240756"/>
                <a:gd name="connsiteY49" fmla="*/ 69056 h 516731"/>
                <a:gd name="connsiteX50" fmla="*/ 1462088 w 2240756"/>
                <a:gd name="connsiteY50" fmla="*/ 97631 h 516731"/>
                <a:gd name="connsiteX51" fmla="*/ 1250156 w 2240756"/>
                <a:gd name="connsiteY51" fmla="*/ 116681 h 516731"/>
                <a:gd name="connsiteX52" fmla="*/ 1035844 w 2240756"/>
                <a:gd name="connsiteY52" fmla="*/ 161925 h 516731"/>
                <a:gd name="connsiteX53" fmla="*/ 797719 w 2240756"/>
                <a:gd name="connsiteY53" fmla="*/ 202406 h 516731"/>
                <a:gd name="connsiteX54" fmla="*/ 650081 w 2240756"/>
                <a:gd name="connsiteY54" fmla="*/ 226219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40756" h="516731">
                  <a:moveTo>
                    <a:pt x="650081" y="226219"/>
                  </a:moveTo>
                  <a:lnTo>
                    <a:pt x="497681" y="242888"/>
                  </a:lnTo>
                  <a:lnTo>
                    <a:pt x="390525" y="250031"/>
                  </a:lnTo>
                  <a:lnTo>
                    <a:pt x="292894" y="250031"/>
                  </a:lnTo>
                  <a:lnTo>
                    <a:pt x="207169" y="247650"/>
                  </a:lnTo>
                  <a:lnTo>
                    <a:pt x="145256" y="240506"/>
                  </a:lnTo>
                  <a:lnTo>
                    <a:pt x="104775" y="230981"/>
                  </a:lnTo>
                  <a:lnTo>
                    <a:pt x="78581" y="221456"/>
                  </a:lnTo>
                  <a:lnTo>
                    <a:pt x="52388" y="202406"/>
                  </a:lnTo>
                  <a:lnTo>
                    <a:pt x="28575" y="195263"/>
                  </a:lnTo>
                  <a:lnTo>
                    <a:pt x="14288" y="195263"/>
                  </a:lnTo>
                  <a:lnTo>
                    <a:pt x="4763" y="200025"/>
                  </a:lnTo>
                  <a:lnTo>
                    <a:pt x="0" y="216694"/>
                  </a:lnTo>
                  <a:lnTo>
                    <a:pt x="9525" y="238125"/>
                  </a:lnTo>
                  <a:lnTo>
                    <a:pt x="47625" y="288131"/>
                  </a:lnTo>
                  <a:lnTo>
                    <a:pt x="97631" y="342900"/>
                  </a:lnTo>
                  <a:lnTo>
                    <a:pt x="157163" y="400050"/>
                  </a:lnTo>
                  <a:lnTo>
                    <a:pt x="211931" y="442913"/>
                  </a:lnTo>
                  <a:lnTo>
                    <a:pt x="250031" y="466725"/>
                  </a:lnTo>
                  <a:lnTo>
                    <a:pt x="297656" y="495300"/>
                  </a:lnTo>
                  <a:lnTo>
                    <a:pt x="335756" y="514350"/>
                  </a:lnTo>
                  <a:lnTo>
                    <a:pt x="345281" y="516731"/>
                  </a:lnTo>
                  <a:lnTo>
                    <a:pt x="361950" y="516731"/>
                  </a:lnTo>
                  <a:lnTo>
                    <a:pt x="438150" y="492919"/>
                  </a:lnTo>
                  <a:lnTo>
                    <a:pt x="535781" y="457200"/>
                  </a:lnTo>
                  <a:lnTo>
                    <a:pt x="604838" y="426244"/>
                  </a:lnTo>
                  <a:lnTo>
                    <a:pt x="681038" y="407194"/>
                  </a:lnTo>
                  <a:lnTo>
                    <a:pt x="835819" y="376238"/>
                  </a:lnTo>
                  <a:lnTo>
                    <a:pt x="1064419" y="338138"/>
                  </a:lnTo>
                  <a:lnTo>
                    <a:pt x="1250156" y="297656"/>
                  </a:lnTo>
                  <a:lnTo>
                    <a:pt x="1459706" y="276225"/>
                  </a:lnTo>
                  <a:lnTo>
                    <a:pt x="1676400" y="259556"/>
                  </a:lnTo>
                  <a:lnTo>
                    <a:pt x="1833563" y="252413"/>
                  </a:lnTo>
                  <a:lnTo>
                    <a:pt x="1959769" y="252413"/>
                  </a:lnTo>
                  <a:lnTo>
                    <a:pt x="2114550" y="245269"/>
                  </a:lnTo>
                  <a:lnTo>
                    <a:pt x="2188369" y="235744"/>
                  </a:lnTo>
                  <a:lnTo>
                    <a:pt x="2207419" y="226219"/>
                  </a:lnTo>
                  <a:lnTo>
                    <a:pt x="2224088" y="207169"/>
                  </a:lnTo>
                  <a:lnTo>
                    <a:pt x="2240756" y="176213"/>
                  </a:lnTo>
                  <a:lnTo>
                    <a:pt x="2240756" y="157163"/>
                  </a:lnTo>
                  <a:lnTo>
                    <a:pt x="2231231" y="133350"/>
                  </a:lnTo>
                  <a:lnTo>
                    <a:pt x="2216944" y="114300"/>
                  </a:lnTo>
                  <a:lnTo>
                    <a:pt x="2195513" y="95250"/>
                  </a:lnTo>
                  <a:lnTo>
                    <a:pt x="2147888" y="66675"/>
                  </a:lnTo>
                  <a:lnTo>
                    <a:pt x="2081213" y="30956"/>
                  </a:lnTo>
                  <a:lnTo>
                    <a:pt x="2009775" y="7144"/>
                  </a:lnTo>
                  <a:lnTo>
                    <a:pt x="1950244" y="0"/>
                  </a:lnTo>
                  <a:lnTo>
                    <a:pt x="1916906" y="7144"/>
                  </a:lnTo>
                  <a:lnTo>
                    <a:pt x="1826419" y="35719"/>
                  </a:lnTo>
                  <a:lnTo>
                    <a:pt x="1657350" y="69056"/>
                  </a:lnTo>
                  <a:lnTo>
                    <a:pt x="1462088" y="97631"/>
                  </a:lnTo>
                  <a:lnTo>
                    <a:pt x="1250156" y="116681"/>
                  </a:lnTo>
                  <a:lnTo>
                    <a:pt x="1035844" y="161925"/>
                  </a:lnTo>
                  <a:lnTo>
                    <a:pt x="797719" y="202406"/>
                  </a:lnTo>
                  <a:lnTo>
                    <a:pt x="650081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8" name="フリーフォーム 157">
              <a:extLst>
                <a:ext uri="{FF2B5EF4-FFF2-40B4-BE49-F238E27FC236}">
                  <a16:creationId xmlns:a16="http://schemas.microsoft.com/office/drawing/2014/main" id="{A952C296-7899-409E-AE75-27EF8BDA99CD}"/>
                </a:ext>
              </a:extLst>
            </p:cNvPr>
            <p:cNvSpPr/>
            <p:nvPr/>
          </p:nvSpPr>
          <p:spPr>
            <a:xfrm>
              <a:off x="4732338" y="3252788"/>
              <a:ext cx="2030412" cy="488950"/>
            </a:xfrm>
            <a:custGeom>
              <a:avLst/>
              <a:gdLst>
                <a:gd name="connsiteX0" fmla="*/ 859631 w 2031206"/>
                <a:gd name="connsiteY0" fmla="*/ 150018 h 488156"/>
                <a:gd name="connsiteX1" fmla="*/ 623887 w 2031206"/>
                <a:gd name="connsiteY1" fmla="*/ 197643 h 488156"/>
                <a:gd name="connsiteX2" fmla="*/ 526256 w 2031206"/>
                <a:gd name="connsiteY2" fmla="*/ 216693 h 488156"/>
                <a:gd name="connsiteX3" fmla="*/ 428625 w 2031206"/>
                <a:gd name="connsiteY3" fmla="*/ 230981 h 488156"/>
                <a:gd name="connsiteX4" fmla="*/ 361950 w 2031206"/>
                <a:gd name="connsiteY4" fmla="*/ 240506 h 488156"/>
                <a:gd name="connsiteX5" fmla="*/ 302419 w 2031206"/>
                <a:gd name="connsiteY5" fmla="*/ 245268 h 488156"/>
                <a:gd name="connsiteX6" fmla="*/ 252412 w 2031206"/>
                <a:gd name="connsiteY6" fmla="*/ 242887 h 488156"/>
                <a:gd name="connsiteX7" fmla="*/ 200025 w 2031206"/>
                <a:gd name="connsiteY7" fmla="*/ 235743 h 488156"/>
                <a:gd name="connsiteX8" fmla="*/ 154781 w 2031206"/>
                <a:gd name="connsiteY8" fmla="*/ 221456 h 488156"/>
                <a:gd name="connsiteX9" fmla="*/ 119062 w 2031206"/>
                <a:gd name="connsiteY9" fmla="*/ 207168 h 488156"/>
                <a:gd name="connsiteX10" fmla="*/ 85725 w 2031206"/>
                <a:gd name="connsiteY10" fmla="*/ 192881 h 488156"/>
                <a:gd name="connsiteX11" fmla="*/ 33337 w 2031206"/>
                <a:gd name="connsiteY11" fmla="*/ 164306 h 488156"/>
                <a:gd name="connsiteX12" fmla="*/ 11906 w 2031206"/>
                <a:gd name="connsiteY12" fmla="*/ 159543 h 488156"/>
                <a:gd name="connsiteX13" fmla="*/ 2381 w 2031206"/>
                <a:gd name="connsiteY13" fmla="*/ 161925 h 488156"/>
                <a:gd name="connsiteX14" fmla="*/ 0 w 2031206"/>
                <a:gd name="connsiteY14" fmla="*/ 169068 h 488156"/>
                <a:gd name="connsiteX15" fmla="*/ 0 w 2031206"/>
                <a:gd name="connsiteY15" fmla="*/ 185737 h 488156"/>
                <a:gd name="connsiteX16" fmla="*/ 14287 w 2031206"/>
                <a:gd name="connsiteY16" fmla="*/ 228600 h 488156"/>
                <a:gd name="connsiteX17" fmla="*/ 42862 w 2031206"/>
                <a:gd name="connsiteY17" fmla="*/ 280987 h 488156"/>
                <a:gd name="connsiteX18" fmla="*/ 69056 w 2031206"/>
                <a:gd name="connsiteY18" fmla="*/ 323850 h 488156"/>
                <a:gd name="connsiteX19" fmla="*/ 97631 w 2031206"/>
                <a:gd name="connsiteY19" fmla="*/ 364331 h 488156"/>
                <a:gd name="connsiteX20" fmla="*/ 133350 w 2031206"/>
                <a:gd name="connsiteY20" fmla="*/ 404812 h 488156"/>
                <a:gd name="connsiteX21" fmla="*/ 176212 w 2031206"/>
                <a:gd name="connsiteY21" fmla="*/ 440531 h 488156"/>
                <a:gd name="connsiteX22" fmla="*/ 223837 w 2031206"/>
                <a:gd name="connsiteY22" fmla="*/ 466725 h 488156"/>
                <a:gd name="connsiteX23" fmla="*/ 264319 w 2031206"/>
                <a:gd name="connsiteY23" fmla="*/ 483393 h 488156"/>
                <a:gd name="connsiteX24" fmla="*/ 302419 w 2031206"/>
                <a:gd name="connsiteY24" fmla="*/ 488156 h 488156"/>
                <a:gd name="connsiteX25" fmla="*/ 359569 w 2031206"/>
                <a:gd name="connsiteY25" fmla="*/ 466725 h 488156"/>
                <a:gd name="connsiteX26" fmla="*/ 509587 w 2031206"/>
                <a:gd name="connsiteY26" fmla="*/ 411956 h 488156"/>
                <a:gd name="connsiteX27" fmla="*/ 652462 w 2031206"/>
                <a:gd name="connsiteY27" fmla="*/ 371475 h 488156"/>
                <a:gd name="connsiteX28" fmla="*/ 876300 w 2031206"/>
                <a:gd name="connsiteY28" fmla="*/ 323850 h 488156"/>
                <a:gd name="connsiteX29" fmla="*/ 988219 w 2031206"/>
                <a:gd name="connsiteY29" fmla="*/ 302418 h 488156"/>
                <a:gd name="connsiteX30" fmla="*/ 1152525 w 2031206"/>
                <a:gd name="connsiteY30" fmla="*/ 266700 h 488156"/>
                <a:gd name="connsiteX31" fmla="*/ 1343025 w 2031206"/>
                <a:gd name="connsiteY31" fmla="*/ 257175 h 488156"/>
                <a:gd name="connsiteX32" fmla="*/ 1500187 w 2031206"/>
                <a:gd name="connsiteY32" fmla="*/ 240506 h 488156"/>
                <a:gd name="connsiteX33" fmla="*/ 1650206 w 2031206"/>
                <a:gd name="connsiteY33" fmla="*/ 228600 h 488156"/>
                <a:gd name="connsiteX34" fmla="*/ 1781175 w 2031206"/>
                <a:gd name="connsiteY34" fmla="*/ 223837 h 488156"/>
                <a:gd name="connsiteX35" fmla="*/ 1871662 w 2031206"/>
                <a:gd name="connsiteY35" fmla="*/ 221456 h 488156"/>
                <a:gd name="connsiteX36" fmla="*/ 1926431 w 2031206"/>
                <a:gd name="connsiteY36" fmla="*/ 211931 h 488156"/>
                <a:gd name="connsiteX37" fmla="*/ 1971675 w 2031206"/>
                <a:gd name="connsiteY37" fmla="*/ 195262 h 488156"/>
                <a:gd name="connsiteX38" fmla="*/ 2002631 w 2031206"/>
                <a:gd name="connsiteY38" fmla="*/ 180975 h 488156"/>
                <a:gd name="connsiteX39" fmla="*/ 2024062 w 2031206"/>
                <a:gd name="connsiteY39" fmla="*/ 159543 h 488156"/>
                <a:gd name="connsiteX40" fmla="*/ 2031206 w 2031206"/>
                <a:gd name="connsiteY40" fmla="*/ 135731 h 488156"/>
                <a:gd name="connsiteX41" fmla="*/ 2026444 w 2031206"/>
                <a:gd name="connsiteY41" fmla="*/ 114300 h 488156"/>
                <a:gd name="connsiteX42" fmla="*/ 2009775 w 2031206"/>
                <a:gd name="connsiteY42" fmla="*/ 90487 h 488156"/>
                <a:gd name="connsiteX43" fmla="*/ 1983581 w 2031206"/>
                <a:gd name="connsiteY43" fmla="*/ 69056 h 488156"/>
                <a:gd name="connsiteX44" fmla="*/ 1919287 w 2031206"/>
                <a:gd name="connsiteY44" fmla="*/ 35718 h 488156"/>
                <a:gd name="connsiteX45" fmla="*/ 1878806 w 2031206"/>
                <a:gd name="connsiteY45" fmla="*/ 19050 h 488156"/>
                <a:gd name="connsiteX46" fmla="*/ 1826419 w 2031206"/>
                <a:gd name="connsiteY46" fmla="*/ 7143 h 488156"/>
                <a:gd name="connsiteX47" fmla="*/ 1759744 w 2031206"/>
                <a:gd name="connsiteY47" fmla="*/ 0 h 488156"/>
                <a:gd name="connsiteX48" fmla="*/ 1716881 w 2031206"/>
                <a:gd name="connsiteY48" fmla="*/ 9525 h 488156"/>
                <a:gd name="connsiteX49" fmla="*/ 1609725 w 2031206"/>
                <a:gd name="connsiteY49" fmla="*/ 40481 h 488156"/>
                <a:gd name="connsiteX50" fmla="*/ 1528762 w 2031206"/>
                <a:gd name="connsiteY50" fmla="*/ 52387 h 488156"/>
                <a:gd name="connsiteX51" fmla="*/ 1397794 w 2031206"/>
                <a:gd name="connsiteY51" fmla="*/ 66675 h 488156"/>
                <a:gd name="connsiteX52" fmla="*/ 1154906 w 2031206"/>
                <a:gd name="connsiteY52" fmla="*/ 90487 h 488156"/>
                <a:gd name="connsiteX53" fmla="*/ 859631 w 2031206"/>
                <a:gd name="connsiteY53" fmla="*/ 150018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31206" h="488156">
                  <a:moveTo>
                    <a:pt x="859631" y="150018"/>
                  </a:moveTo>
                  <a:lnTo>
                    <a:pt x="623887" y="197643"/>
                  </a:lnTo>
                  <a:lnTo>
                    <a:pt x="526256" y="216693"/>
                  </a:lnTo>
                  <a:lnTo>
                    <a:pt x="428625" y="230981"/>
                  </a:lnTo>
                  <a:lnTo>
                    <a:pt x="361950" y="240506"/>
                  </a:lnTo>
                  <a:lnTo>
                    <a:pt x="302419" y="245268"/>
                  </a:lnTo>
                  <a:lnTo>
                    <a:pt x="252412" y="242887"/>
                  </a:lnTo>
                  <a:lnTo>
                    <a:pt x="200025" y="235743"/>
                  </a:lnTo>
                  <a:lnTo>
                    <a:pt x="154781" y="221456"/>
                  </a:lnTo>
                  <a:lnTo>
                    <a:pt x="119062" y="207168"/>
                  </a:lnTo>
                  <a:lnTo>
                    <a:pt x="85725" y="192881"/>
                  </a:lnTo>
                  <a:lnTo>
                    <a:pt x="33337" y="164306"/>
                  </a:lnTo>
                  <a:lnTo>
                    <a:pt x="11906" y="159543"/>
                  </a:lnTo>
                  <a:lnTo>
                    <a:pt x="2381" y="161925"/>
                  </a:lnTo>
                  <a:lnTo>
                    <a:pt x="0" y="169068"/>
                  </a:lnTo>
                  <a:lnTo>
                    <a:pt x="0" y="185737"/>
                  </a:lnTo>
                  <a:lnTo>
                    <a:pt x="14287" y="228600"/>
                  </a:lnTo>
                  <a:lnTo>
                    <a:pt x="42862" y="280987"/>
                  </a:lnTo>
                  <a:lnTo>
                    <a:pt x="69056" y="323850"/>
                  </a:lnTo>
                  <a:lnTo>
                    <a:pt x="97631" y="364331"/>
                  </a:lnTo>
                  <a:lnTo>
                    <a:pt x="133350" y="404812"/>
                  </a:lnTo>
                  <a:lnTo>
                    <a:pt x="176212" y="440531"/>
                  </a:lnTo>
                  <a:lnTo>
                    <a:pt x="223837" y="466725"/>
                  </a:lnTo>
                  <a:lnTo>
                    <a:pt x="264319" y="483393"/>
                  </a:lnTo>
                  <a:lnTo>
                    <a:pt x="302419" y="488156"/>
                  </a:lnTo>
                  <a:lnTo>
                    <a:pt x="359569" y="466725"/>
                  </a:lnTo>
                  <a:lnTo>
                    <a:pt x="509587" y="411956"/>
                  </a:lnTo>
                  <a:lnTo>
                    <a:pt x="652462" y="371475"/>
                  </a:lnTo>
                  <a:lnTo>
                    <a:pt x="876300" y="323850"/>
                  </a:lnTo>
                  <a:lnTo>
                    <a:pt x="988219" y="302418"/>
                  </a:lnTo>
                  <a:lnTo>
                    <a:pt x="1152525" y="266700"/>
                  </a:lnTo>
                  <a:lnTo>
                    <a:pt x="1343025" y="257175"/>
                  </a:lnTo>
                  <a:lnTo>
                    <a:pt x="1500187" y="240506"/>
                  </a:lnTo>
                  <a:lnTo>
                    <a:pt x="1650206" y="228600"/>
                  </a:lnTo>
                  <a:lnTo>
                    <a:pt x="1781175" y="223837"/>
                  </a:lnTo>
                  <a:lnTo>
                    <a:pt x="1871662" y="221456"/>
                  </a:lnTo>
                  <a:lnTo>
                    <a:pt x="1926431" y="211931"/>
                  </a:lnTo>
                  <a:lnTo>
                    <a:pt x="1971675" y="195262"/>
                  </a:lnTo>
                  <a:lnTo>
                    <a:pt x="2002631" y="180975"/>
                  </a:lnTo>
                  <a:lnTo>
                    <a:pt x="2024062" y="159543"/>
                  </a:lnTo>
                  <a:lnTo>
                    <a:pt x="2031206" y="135731"/>
                  </a:lnTo>
                  <a:lnTo>
                    <a:pt x="2026444" y="114300"/>
                  </a:lnTo>
                  <a:lnTo>
                    <a:pt x="2009775" y="90487"/>
                  </a:lnTo>
                  <a:lnTo>
                    <a:pt x="1983581" y="69056"/>
                  </a:lnTo>
                  <a:lnTo>
                    <a:pt x="1919287" y="35718"/>
                  </a:lnTo>
                  <a:lnTo>
                    <a:pt x="1878806" y="19050"/>
                  </a:lnTo>
                  <a:lnTo>
                    <a:pt x="1826419" y="7143"/>
                  </a:lnTo>
                  <a:lnTo>
                    <a:pt x="1759744" y="0"/>
                  </a:lnTo>
                  <a:lnTo>
                    <a:pt x="1716881" y="9525"/>
                  </a:lnTo>
                  <a:lnTo>
                    <a:pt x="1609725" y="40481"/>
                  </a:lnTo>
                  <a:lnTo>
                    <a:pt x="1528762" y="52387"/>
                  </a:lnTo>
                  <a:lnTo>
                    <a:pt x="1397794" y="66675"/>
                  </a:lnTo>
                  <a:lnTo>
                    <a:pt x="1154906" y="90487"/>
                  </a:lnTo>
                  <a:lnTo>
                    <a:pt x="859631" y="1500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9" name="フリーフォーム 158">
              <a:extLst>
                <a:ext uri="{FF2B5EF4-FFF2-40B4-BE49-F238E27FC236}">
                  <a16:creationId xmlns:a16="http://schemas.microsoft.com/office/drawing/2014/main" id="{AEBF5F64-B3B2-4958-8030-30E49CA5ED41}"/>
                </a:ext>
              </a:extLst>
            </p:cNvPr>
            <p:cNvSpPr/>
            <p:nvPr/>
          </p:nvSpPr>
          <p:spPr>
            <a:xfrm>
              <a:off x="4129088" y="4054475"/>
              <a:ext cx="3168650" cy="579438"/>
            </a:xfrm>
            <a:custGeom>
              <a:avLst/>
              <a:gdLst>
                <a:gd name="connsiteX0" fmla="*/ 1050916 w 3168203"/>
                <a:gd name="connsiteY0" fmla="*/ 242123 h 579550"/>
                <a:gd name="connsiteX1" fmla="*/ 1568647 w 3168203"/>
                <a:gd name="connsiteY1" fmla="*/ 151971 h 579550"/>
                <a:gd name="connsiteX2" fmla="*/ 1756678 w 3168203"/>
                <a:gd name="connsiteY2" fmla="*/ 110759 h 579550"/>
                <a:gd name="connsiteX3" fmla="*/ 1970467 w 3168203"/>
                <a:gd name="connsiteY3" fmla="*/ 97880 h 579550"/>
                <a:gd name="connsiteX4" fmla="*/ 2155923 w 3168203"/>
                <a:gd name="connsiteY4" fmla="*/ 87577 h 579550"/>
                <a:gd name="connsiteX5" fmla="*/ 2400622 w 3168203"/>
                <a:gd name="connsiteY5" fmla="*/ 64395 h 579550"/>
                <a:gd name="connsiteX6" fmla="*/ 2598956 w 3168203"/>
                <a:gd name="connsiteY6" fmla="*/ 38637 h 579550"/>
                <a:gd name="connsiteX7" fmla="*/ 2720018 w 3168203"/>
                <a:gd name="connsiteY7" fmla="*/ 15455 h 579550"/>
                <a:gd name="connsiteX8" fmla="*/ 2766382 w 3168203"/>
                <a:gd name="connsiteY8" fmla="*/ 5152 h 579550"/>
                <a:gd name="connsiteX9" fmla="*/ 2779261 w 3168203"/>
                <a:gd name="connsiteY9" fmla="*/ 2576 h 579550"/>
                <a:gd name="connsiteX10" fmla="*/ 2812746 w 3168203"/>
                <a:gd name="connsiteY10" fmla="*/ 0 h 579550"/>
                <a:gd name="connsiteX11" fmla="*/ 2884867 w 3168203"/>
                <a:gd name="connsiteY11" fmla="*/ 15455 h 579550"/>
                <a:gd name="connsiteX12" fmla="*/ 2944110 w 3168203"/>
                <a:gd name="connsiteY12" fmla="*/ 30910 h 579550"/>
                <a:gd name="connsiteX13" fmla="*/ 2987898 w 3168203"/>
                <a:gd name="connsiteY13" fmla="*/ 48940 h 579550"/>
                <a:gd name="connsiteX14" fmla="*/ 3041990 w 3168203"/>
                <a:gd name="connsiteY14" fmla="*/ 72122 h 579550"/>
                <a:gd name="connsiteX15" fmla="*/ 3070323 w 3168203"/>
                <a:gd name="connsiteY15" fmla="*/ 87577 h 579550"/>
                <a:gd name="connsiteX16" fmla="*/ 3090929 w 3168203"/>
                <a:gd name="connsiteY16" fmla="*/ 103031 h 579550"/>
                <a:gd name="connsiteX17" fmla="*/ 3121839 w 3168203"/>
                <a:gd name="connsiteY17" fmla="*/ 128789 h 579550"/>
                <a:gd name="connsiteX18" fmla="*/ 3145021 w 3168203"/>
                <a:gd name="connsiteY18" fmla="*/ 151971 h 579550"/>
                <a:gd name="connsiteX19" fmla="*/ 3157899 w 3168203"/>
                <a:gd name="connsiteY19" fmla="*/ 170001 h 579550"/>
                <a:gd name="connsiteX20" fmla="*/ 3165627 w 3168203"/>
                <a:gd name="connsiteY20" fmla="*/ 188032 h 579550"/>
                <a:gd name="connsiteX21" fmla="*/ 3168203 w 3168203"/>
                <a:gd name="connsiteY21" fmla="*/ 213790 h 579550"/>
                <a:gd name="connsiteX22" fmla="*/ 3163051 w 3168203"/>
                <a:gd name="connsiteY22" fmla="*/ 242123 h 579550"/>
                <a:gd name="connsiteX23" fmla="*/ 3147596 w 3168203"/>
                <a:gd name="connsiteY23" fmla="*/ 267881 h 579550"/>
                <a:gd name="connsiteX24" fmla="*/ 3121839 w 3168203"/>
                <a:gd name="connsiteY24" fmla="*/ 283336 h 579550"/>
                <a:gd name="connsiteX25" fmla="*/ 3072899 w 3168203"/>
                <a:gd name="connsiteY25" fmla="*/ 296214 h 579550"/>
                <a:gd name="connsiteX26" fmla="*/ 3005929 w 3168203"/>
                <a:gd name="connsiteY26" fmla="*/ 301366 h 579550"/>
                <a:gd name="connsiteX27" fmla="*/ 2920928 w 3168203"/>
                <a:gd name="connsiteY27" fmla="*/ 298790 h 579550"/>
                <a:gd name="connsiteX28" fmla="*/ 2781836 w 3168203"/>
                <a:gd name="connsiteY28" fmla="*/ 285911 h 579550"/>
                <a:gd name="connsiteX29" fmla="*/ 2598956 w 3168203"/>
                <a:gd name="connsiteY29" fmla="*/ 273032 h 579550"/>
                <a:gd name="connsiteX30" fmla="*/ 2410925 w 3168203"/>
                <a:gd name="connsiteY30" fmla="*/ 267881 h 579550"/>
                <a:gd name="connsiteX31" fmla="*/ 2222893 w 3168203"/>
                <a:gd name="connsiteY31" fmla="*/ 273032 h 579550"/>
                <a:gd name="connsiteX32" fmla="*/ 1936982 w 3168203"/>
                <a:gd name="connsiteY32" fmla="*/ 283336 h 579550"/>
                <a:gd name="connsiteX33" fmla="*/ 1725769 w 3168203"/>
                <a:gd name="connsiteY33" fmla="*/ 293639 h 579550"/>
                <a:gd name="connsiteX34" fmla="*/ 1558343 w 3168203"/>
                <a:gd name="connsiteY34" fmla="*/ 332275 h 579550"/>
                <a:gd name="connsiteX35" fmla="*/ 1316221 w 3168203"/>
                <a:gd name="connsiteY35" fmla="*/ 373488 h 579550"/>
                <a:gd name="connsiteX36" fmla="*/ 1017431 w 3168203"/>
                <a:gd name="connsiteY36" fmla="*/ 425003 h 579550"/>
                <a:gd name="connsiteX37" fmla="*/ 659398 w 3168203"/>
                <a:gd name="connsiteY37" fmla="*/ 499701 h 579550"/>
                <a:gd name="connsiteX38" fmla="*/ 443033 w 3168203"/>
                <a:gd name="connsiteY38" fmla="*/ 556368 h 579550"/>
                <a:gd name="connsiteX39" fmla="*/ 370911 w 3168203"/>
                <a:gd name="connsiteY39" fmla="*/ 579550 h 579550"/>
                <a:gd name="connsiteX40" fmla="*/ 337426 w 3168203"/>
                <a:gd name="connsiteY40" fmla="*/ 569246 h 579550"/>
                <a:gd name="connsiteX41" fmla="*/ 267880 w 3168203"/>
                <a:gd name="connsiteY41" fmla="*/ 525458 h 579550"/>
                <a:gd name="connsiteX42" fmla="*/ 208638 w 3168203"/>
                <a:gd name="connsiteY42" fmla="*/ 484246 h 579550"/>
                <a:gd name="connsiteX43" fmla="*/ 154546 w 3168203"/>
                <a:gd name="connsiteY43" fmla="*/ 435306 h 579550"/>
                <a:gd name="connsiteX44" fmla="*/ 90152 w 3168203"/>
                <a:gd name="connsiteY44" fmla="*/ 365760 h 579550"/>
                <a:gd name="connsiteX45" fmla="*/ 43788 w 3168203"/>
                <a:gd name="connsiteY45" fmla="*/ 309093 h 579550"/>
                <a:gd name="connsiteX46" fmla="*/ 5151 w 3168203"/>
                <a:gd name="connsiteY46" fmla="*/ 249850 h 579550"/>
                <a:gd name="connsiteX47" fmla="*/ 0 w 3168203"/>
                <a:gd name="connsiteY47" fmla="*/ 231820 h 579550"/>
                <a:gd name="connsiteX48" fmla="*/ 2576 w 3168203"/>
                <a:gd name="connsiteY48" fmla="*/ 216365 h 579550"/>
                <a:gd name="connsiteX49" fmla="*/ 18030 w 3168203"/>
                <a:gd name="connsiteY49" fmla="*/ 211214 h 579550"/>
                <a:gd name="connsiteX50" fmla="*/ 30909 w 3168203"/>
                <a:gd name="connsiteY50" fmla="*/ 213790 h 579550"/>
                <a:gd name="connsiteX51" fmla="*/ 77273 w 3168203"/>
                <a:gd name="connsiteY51" fmla="*/ 234396 h 579550"/>
                <a:gd name="connsiteX52" fmla="*/ 144243 w 3168203"/>
                <a:gd name="connsiteY52" fmla="*/ 270457 h 579550"/>
                <a:gd name="connsiteX53" fmla="*/ 244698 w 3168203"/>
                <a:gd name="connsiteY53" fmla="*/ 311669 h 579550"/>
                <a:gd name="connsiteX54" fmla="*/ 291062 w 3168203"/>
                <a:gd name="connsiteY54" fmla="*/ 324548 h 579550"/>
                <a:gd name="connsiteX55" fmla="*/ 345154 w 3168203"/>
                <a:gd name="connsiteY55" fmla="*/ 334851 h 579550"/>
                <a:gd name="connsiteX56" fmla="*/ 419851 w 3168203"/>
                <a:gd name="connsiteY56" fmla="*/ 334851 h 579550"/>
                <a:gd name="connsiteX57" fmla="*/ 649095 w 3168203"/>
                <a:gd name="connsiteY57" fmla="*/ 306517 h 579550"/>
                <a:gd name="connsiteX58" fmla="*/ 1050916 w 3168203"/>
                <a:gd name="connsiteY58" fmla="*/ 242123 h 57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168203" h="579550">
                  <a:moveTo>
                    <a:pt x="1050916" y="242123"/>
                  </a:moveTo>
                  <a:lnTo>
                    <a:pt x="1568647" y="151971"/>
                  </a:lnTo>
                  <a:lnTo>
                    <a:pt x="1756678" y="110759"/>
                  </a:lnTo>
                  <a:lnTo>
                    <a:pt x="1970467" y="97880"/>
                  </a:lnTo>
                  <a:lnTo>
                    <a:pt x="2155923" y="87577"/>
                  </a:lnTo>
                  <a:lnTo>
                    <a:pt x="2400622" y="64395"/>
                  </a:lnTo>
                  <a:lnTo>
                    <a:pt x="2598956" y="38637"/>
                  </a:lnTo>
                  <a:lnTo>
                    <a:pt x="2720018" y="15455"/>
                  </a:lnTo>
                  <a:lnTo>
                    <a:pt x="2766382" y="5152"/>
                  </a:lnTo>
                  <a:lnTo>
                    <a:pt x="2779261" y="2576"/>
                  </a:lnTo>
                  <a:lnTo>
                    <a:pt x="2812746" y="0"/>
                  </a:lnTo>
                  <a:lnTo>
                    <a:pt x="2884867" y="15455"/>
                  </a:lnTo>
                  <a:lnTo>
                    <a:pt x="2944110" y="30910"/>
                  </a:lnTo>
                  <a:lnTo>
                    <a:pt x="2987898" y="48940"/>
                  </a:lnTo>
                  <a:lnTo>
                    <a:pt x="3041990" y="72122"/>
                  </a:lnTo>
                  <a:lnTo>
                    <a:pt x="3070323" y="87577"/>
                  </a:lnTo>
                  <a:lnTo>
                    <a:pt x="3090929" y="103031"/>
                  </a:lnTo>
                  <a:lnTo>
                    <a:pt x="3121839" y="128789"/>
                  </a:lnTo>
                  <a:lnTo>
                    <a:pt x="3145021" y="151971"/>
                  </a:lnTo>
                  <a:lnTo>
                    <a:pt x="3157899" y="170001"/>
                  </a:lnTo>
                  <a:lnTo>
                    <a:pt x="3165627" y="188032"/>
                  </a:lnTo>
                  <a:lnTo>
                    <a:pt x="3168203" y="213790"/>
                  </a:lnTo>
                  <a:lnTo>
                    <a:pt x="3163051" y="242123"/>
                  </a:lnTo>
                  <a:lnTo>
                    <a:pt x="3147596" y="267881"/>
                  </a:lnTo>
                  <a:lnTo>
                    <a:pt x="3121839" y="283336"/>
                  </a:lnTo>
                  <a:lnTo>
                    <a:pt x="3072899" y="296214"/>
                  </a:lnTo>
                  <a:lnTo>
                    <a:pt x="3005929" y="301366"/>
                  </a:lnTo>
                  <a:lnTo>
                    <a:pt x="2920928" y="298790"/>
                  </a:lnTo>
                  <a:lnTo>
                    <a:pt x="2781836" y="285911"/>
                  </a:lnTo>
                  <a:lnTo>
                    <a:pt x="2598956" y="273032"/>
                  </a:lnTo>
                  <a:lnTo>
                    <a:pt x="2410925" y="267881"/>
                  </a:lnTo>
                  <a:lnTo>
                    <a:pt x="2222893" y="273032"/>
                  </a:lnTo>
                  <a:lnTo>
                    <a:pt x="1936982" y="283336"/>
                  </a:lnTo>
                  <a:lnTo>
                    <a:pt x="1725769" y="293639"/>
                  </a:lnTo>
                  <a:lnTo>
                    <a:pt x="1558343" y="332275"/>
                  </a:lnTo>
                  <a:lnTo>
                    <a:pt x="1316221" y="373488"/>
                  </a:lnTo>
                  <a:lnTo>
                    <a:pt x="1017431" y="425003"/>
                  </a:lnTo>
                  <a:lnTo>
                    <a:pt x="659398" y="499701"/>
                  </a:lnTo>
                  <a:lnTo>
                    <a:pt x="443033" y="556368"/>
                  </a:lnTo>
                  <a:lnTo>
                    <a:pt x="370911" y="579550"/>
                  </a:lnTo>
                  <a:lnTo>
                    <a:pt x="337426" y="569246"/>
                  </a:lnTo>
                  <a:lnTo>
                    <a:pt x="267880" y="525458"/>
                  </a:lnTo>
                  <a:lnTo>
                    <a:pt x="208638" y="484246"/>
                  </a:lnTo>
                  <a:lnTo>
                    <a:pt x="154546" y="435306"/>
                  </a:lnTo>
                  <a:lnTo>
                    <a:pt x="90152" y="365760"/>
                  </a:lnTo>
                  <a:lnTo>
                    <a:pt x="43788" y="309093"/>
                  </a:lnTo>
                  <a:lnTo>
                    <a:pt x="5151" y="249850"/>
                  </a:lnTo>
                  <a:lnTo>
                    <a:pt x="0" y="231820"/>
                  </a:lnTo>
                  <a:lnTo>
                    <a:pt x="2576" y="216365"/>
                  </a:lnTo>
                  <a:lnTo>
                    <a:pt x="18030" y="211214"/>
                  </a:lnTo>
                  <a:lnTo>
                    <a:pt x="30909" y="213790"/>
                  </a:lnTo>
                  <a:lnTo>
                    <a:pt x="77273" y="234396"/>
                  </a:lnTo>
                  <a:lnTo>
                    <a:pt x="144243" y="270457"/>
                  </a:lnTo>
                  <a:lnTo>
                    <a:pt x="244698" y="311669"/>
                  </a:lnTo>
                  <a:lnTo>
                    <a:pt x="291062" y="324548"/>
                  </a:lnTo>
                  <a:lnTo>
                    <a:pt x="345154" y="334851"/>
                  </a:lnTo>
                  <a:lnTo>
                    <a:pt x="419851" y="334851"/>
                  </a:lnTo>
                  <a:lnTo>
                    <a:pt x="649095" y="306517"/>
                  </a:lnTo>
                  <a:lnTo>
                    <a:pt x="1050916" y="2421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4" name="フリーフォーム 153">
              <a:extLst>
                <a:ext uri="{FF2B5EF4-FFF2-40B4-BE49-F238E27FC236}">
                  <a16:creationId xmlns:a16="http://schemas.microsoft.com/office/drawing/2014/main" id="{6E4CE3A6-6C3D-4532-B2A9-15CA7B070C44}"/>
                </a:ext>
              </a:extLst>
            </p:cNvPr>
            <p:cNvSpPr/>
            <p:nvPr/>
          </p:nvSpPr>
          <p:spPr>
            <a:xfrm rot="16200000">
              <a:off x="3675857" y="3794919"/>
              <a:ext cx="4110037" cy="479425"/>
            </a:xfrm>
            <a:custGeom>
              <a:avLst/>
              <a:gdLst>
                <a:gd name="connsiteX0" fmla="*/ 1006180 w 4109701"/>
                <a:gd name="connsiteY0" fmla="*/ 159765 h 479295"/>
                <a:gd name="connsiteX1" fmla="*/ 1318912 w 4109701"/>
                <a:gd name="connsiteY1" fmla="*/ 166563 h 479295"/>
                <a:gd name="connsiteX2" fmla="*/ 1672434 w 4109701"/>
                <a:gd name="connsiteY2" fmla="*/ 169963 h 479295"/>
                <a:gd name="connsiteX3" fmla="*/ 1866192 w 4109701"/>
                <a:gd name="connsiteY3" fmla="*/ 193757 h 479295"/>
                <a:gd name="connsiteX4" fmla="*/ 2134733 w 4109701"/>
                <a:gd name="connsiteY4" fmla="*/ 190358 h 479295"/>
                <a:gd name="connsiteX5" fmla="*/ 2542644 w 4109701"/>
                <a:gd name="connsiteY5" fmla="*/ 190358 h 479295"/>
                <a:gd name="connsiteX6" fmla="*/ 2831581 w 4109701"/>
                <a:gd name="connsiteY6" fmla="*/ 190358 h 479295"/>
                <a:gd name="connsiteX7" fmla="*/ 3358465 w 4109701"/>
                <a:gd name="connsiteY7" fmla="*/ 190358 h 479295"/>
                <a:gd name="connsiteX8" fmla="*/ 3480839 w 4109701"/>
                <a:gd name="connsiteY8" fmla="*/ 169963 h 479295"/>
                <a:gd name="connsiteX9" fmla="*/ 3616809 w 4109701"/>
                <a:gd name="connsiteY9" fmla="*/ 166563 h 479295"/>
                <a:gd name="connsiteX10" fmla="*/ 3715387 w 4109701"/>
                <a:gd name="connsiteY10" fmla="*/ 156365 h 479295"/>
                <a:gd name="connsiteX11" fmla="*/ 3783373 w 4109701"/>
                <a:gd name="connsiteY11" fmla="*/ 139369 h 479295"/>
                <a:gd name="connsiteX12" fmla="*/ 3837761 w 4109701"/>
                <a:gd name="connsiteY12" fmla="*/ 118974 h 479295"/>
                <a:gd name="connsiteX13" fmla="*/ 3881951 w 4109701"/>
                <a:gd name="connsiteY13" fmla="*/ 91780 h 479295"/>
                <a:gd name="connsiteX14" fmla="*/ 3932940 w 4109701"/>
                <a:gd name="connsiteY14" fmla="*/ 64586 h 479295"/>
                <a:gd name="connsiteX15" fmla="*/ 3994126 w 4109701"/>
                <a:gd name="connsiteY15" fmla="*/ 37392 h 479295"/>
                <a:gd name="connsiteX16" fmla="*/ 4045115 w 4109701"/>
                <a:gd name="connsiteY16" fmla="*/ 16996 h 479295"/>
                <a:gd name="connsiteX17" fmla="*/ 4106302 w 4109701"/>
                <a:gd name="connsiteY17" fmla="*/ 0 h 479295"/>
                <a:gd name="connsiteX18" fmla="*/ 4109701 w 4109701"/>
                <a:gd name="connsiteY18" fmla="*/ 33992 h 479295"/>
                <a:gd name="connsiteX19" fmla="*/ 4058712 w 4109701"/>
                <a:gd name="connsiteY19" fmla="*/ 84981 h 479295"/>
                <a:gd name="connsiteX20" fmla="*/ 4004324 w 4109701"/>
                <a:gd name="connsiteY20" fmla="*/ 149567 h 479295"/>
                <a:gd name="connsiteX21" fmla="*/ 3956735 w 4109701"/>
                <a:gd name="connsiteY21" fmla="*/ 214153 h 479295"/>
                <a:gd name="connsiteX22" fmla="*/ 3919343 w 4109701"/>
                <a:gd name="connsiteY22" fmla="*/ 271940 h 479295"/>
                <a:gd name="connsiteX23" fmla="*/ 3881951 w 4109701"/>
                <a:gd name="connsiteY23" fmla="*/ 336526 h 479295"/>
                <a:gd name="connsiteX24" fmla="*/ 3851358 w 4109701"/>
                <a:gd name="connsiteY24" fmla="*/ 397713 h 479295"/>
                <a:gd name="connsiteX25" fmla="*/ 3827563 w 4109701"/>
                <a:gd name="connsiteY25" fmla="*/ 438504 h 479295"/>
                <a:gd name="connsiteX26" fmla="*/ 3807167 w 4109701"/>
                <a:gd name="connsiteY26" fmla="*/ 462299 h 479295"/>
                <a:gd name="connsiteX27" fmla="*/ 3786772 w 4109701"/>
                <a:gd name="connsiteY27" fmla="*/ 475896 h 479295"/>
                <a:gd name="connsiteX28" fmla="*/ 3766376 w 4109701"/>
                <a:gd name="connsiteY28" fmla="*/ 479295 h 479295"/>
                <a:gd name="connsiteX29" fmla="*/ 3725585 w 4109701"/>
                <a:gd name="connsiteY29" fmla="*/ 458899 h 479295"/>
                <a:gd name="connsiteX30" fmla="*/ 3677996 w 4109701"/>
                <a:gd name="connsiteY30" fmla="*/ 438504 h 479295"/>
                <a:gd name="connsiteX31" fmla="*/ 3620208 w 4109701"/>
                <a:gd name="connsiteY31" fmla="*/ 421508 h 479295"/>
                <a:gd name="connsiteX32" fmla="*/ 3535227 w 4109701"/>
                <a:gd name="connsiteY32" fmla="*/ 414709 h 479295"/>
                <a:gd name="connsiteX33" fmla="*/ 3293880 w 4109701"/>
                <a:gd name="connsiteY33" fmla="*/ 414709 h 479295"/>
                <a:gd name="connsiteX34" fmla="*/ 2705808 w 4109701"/>
                <a:gd name="connsiteY34" fmla="*/ 418108 h 479295"/>
                <a:gd name="connsiteX35" fmla="*/ 2311494 w 4109701"/>
                <a:gd name="connsiteY35" fmla="*/ 414709 h 479295"/>
                <a:gd name="connsiteX36" fmla="*/ 1893386 w 4109701"/>
                <a:gd name="connsiteY36" fmla="*/ 414709 h 479295"/>
                <a:gd name="connsiteX37" fmla="*/ 1427688 w 4109701"/>
                <a:gd name="connsiteY37" fmla="*/ 414709 h 479295"/>
                <a:gd name="connsiteX38" fmla="*/ 1043572 w 4109701"/>
                <a:gd name="connsiteY38" fmla="*/ 414709 h 479295"/>
                <a:gd name="connsiteX39" fmla="*/ 601668 w 4109701"/>
                <a:gd name="connsiteY39" fmla="*/ 414709 h 479295"/>
                <a:gd name="connsiteX40" fmla="*/ 496291 w 4109701"/>
                <a:gd name="connsiteY40" fmla="*/ 407910 h 479295"/>
                <a:gd name="connsiteX41" fmla="*/ 370519 w 4109701"/>
                <a:gd name="connsiteY41" fmla="*/ 390914 h 479295"/>
                <a:gd name="connsiteX42" fmla="*/ 241347 w 4109701"/>
                <a:gd name="connsiteY42" fmla="*/ 363720 h 479295"/>
                <a:gd name="connsiteX43" fmla="*/ 163164 w 4109701"/>
                <a:gd name="connsiteY43" fmla="*/ 339925 h 479295"/>
                <a:gd name="connsiteX44" fmla="*/ 37392 w 4109701"/>
                <a:gd name="connsiteY44" fmla="*/ 295735 h 479295"/>
                <a:gd name="connsiteX45" fmla="*/ 13597 w 4109701"/>
                <a:gd name="connsiteY45" fmla="*/ 285537 h 479295"/>
                <a:gd name="connsiteX46" fmla="*/ 3399 w 4109701"/>
                <a:gd name="connsiteY46" fmla="*/ 275339 h 479295"/>
                <a:gd name="connsiteX47" fmla="*/ 0 w 4109701"/>
                <a:gd name="connsiteY47" fmla="*/ 258343 h 479295"/>
                <a:gd name="connsiteX48" fmla="*/ 10198 w 4109701"/>
                <a:gd name="connsiteY48" fmla="*/ 231149 h 479295"/>
                <a:gd name="connsiteX49" fmla="*/ 27194 w 4109701"/>
                <a:gd name="connsiteY49" fmla="*/ 207354 h 479295"/>
                <a:gd name="connsiteX50" fmla="*/ 37392 w 4109701"/>
                <a:gd name="connsiteY50" fmla="*/ 193757 h 479295"/>
                <a:gd name="connsiteX51" fmla="*/ 64586 w 4109701"/>
                <a:gd name="connsiteY51" fmla="*/ 180160 h 479295"/>
                <a:gd name="connsiteX52" fmla="*/ 108776 w 4109701"/>
                <a:gd name="connsiteY52" fmla="*/ 169963 h 479295"/>
                <a:gd name="connsiteX53" fmla="*/ 183560 w 4109701"/>
                <a:gd name="connsiteY53" fmla="*/ 166563 h 479295"/>
                <a:gd name="connsiteX54" fmla="*/ 465698 w 4109701"/>
                <a:gd name="connsiteY54" fmla="*/ 152966 h 479295"/>
                <a:gd name="connsiteX55" fmla="*/ 635661 w 4109701"/>
                <a:gd name="connsiteY55" fmla="*/ 146168 h 479295"/>
                <a:gd name="connsiteX56" fmla="*/ 1006180 w 4109701"/>
                <a:gd name="connsiteY56" fmla="*/ 159765 h 479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109701" h="479295">
                  <a:moveTo>
                    <a:pt x="1006180" y="159765"/>
                  </a:moveTo>
                  <a:lnTo>
                    <a:pt x="1318912" y="166563"/>
                  </a:lnTo>
                  <a:lnTo>
                    <a:pt x="1672434" y="169963"/>
                  </a:lnTo>
                  <a:lnTo>
                    <a:pt x="1866192" y="193757"/>
                  </a:lnTo>
                  <a:lnTo>
                    <a:pt x="2134733" y="190358"/>
                  </a:lnTo>
                  <a:lnTo>
                    <a:pt x="2542644" y="190358"/>
                  </a:lnTo>
                  <a:lnTo>
                    <a:pt x="2831581" y="190358"/>
                  </a:lnTo>
                  <a:lnTo>
                    <a:pt x="3358465" y="190358"/>
                  </a:lnTo>
                  <a:lnTo>
                    <a:pt x="3480839" y="169963"/>
                  </a:lnTo>
                  <a:lnTo>
                    <a:pt x="3616809" y="166563"/>
                  </a:lnTo>
                  <a:lnTo>
                    <a:pt x="3715387" y="156365"/>
                  </a:lnTo>
                  <a:lnTo>
                    <a:pt x="3783373" y="139369"/>
                  </a:lnTo>
                  <a:lnTo>
                    <a:pt x="3837761" y="118974"/>
                  </a:lnTo>
                  <a:lnTo>
                    <a:pt x="3881951" y="91780"/>
                  </a:lnTo>
                  <a:lnTo>
                    <a:pt x="3932940" y="64586"/>
                  </a:lnTo>
                  <a:lnTo>
                    <a:pt x="3994126" y="37392"/>
                  </a:lnTo>
                  <a:lnTo>
                    <a:pt x="4045115" y="16996"/>
                  </a:lnTo>
                  <a:lnTo>
                    <a:pt x="4106302" y="0"/>
                  </a:lnTo>
                  <a:lnTo>
                    <a:pt x="4109701" y="33992"/>
                  </a:lnTo>
                  <a:lnTo>
                    <a:pt x="4058712" y="84981"/>
                  </a:lnTo>
                  <a:lnTo>
                    <a:pt x="4004324" y="149567"/>
                  </a:lnTo>
                  <a:lnTo>
                    <a:pt x="3956735" y="214153"/>
                  </a:lnTo>
                  <a:lnTo>
                    <a:pt x="3919343" y="271940"/>
                  </a:lnTo>
                  <a:lnTo>
                    <a:pt x="3881951" y="336526"/>
                  </a:lnTo>
                  <a:lnTo>
                    <a:pt x="3851358" y="397713"/>
                  </a:lnTo>
                  <a:lnTo>
                    <a:pt x="3827563" y="438504"/>
                  </a:lnTo>
                  <a:lnTo>
                    <a:pt x="3807167" y="462299"/>
                  </a:lnTo>
                  <a:lnTo>
                    <a:pt x="3786772" y="475896"/>
                  </a:lnTo>
                  <a:lnTo>
                    <a:pt x="3766376" y="479295"/>
                  </a:lnTo>
                  <a:lnTo>
                    <a:pt x="3725585" y="458899"/>
                  </a:lnTo>
                  <a:lnTo>
                    <a:pt x="3677996" y="438504"/>
                  </a:lnTo>
                  <a:lnTo>
                    <a:pt x="3620208" y="421508"/>
                  </a:lnTo>
                  <a:lnTo>
                    <a:pt x="3535227" y="414709"/>
                  </a:lnTo>
                  <a:lnTo>
                    <a:pt x="3293880" y="414709"/>
                  </a:lnTo>
                  <a:lnTo>
                    <a:pt x="2705808" y="418108"/>
                  </a:lnTo>
                  <a:lnTo>
                    <a:pt x="2311494" y="414709"/>
                  </a:lnTo>
                  <a:lnTo>
                    <a:pt x="1893386" y="414709"/>
                  </a:lnTo>
                  <a:lnTo>
                    <a:pt x="1427688" y="414709"/>
                  </a:lnTo>
                  <a:lnTo>
                    <a:pt x="1043572" y="414709"/>
                  </a:lnTo>
                  <a:lnTo>
                    <a:pt x="601668" y="414709"/>
                  </a:lnTo>
                  <a:lnTo>
                    <a:pt x="496291" y="407910"/>
                  </a:lnTo>
                  <a:lnTo>
                    <a:pt x="370519" y="390914"/>
                  </a:lnTo>
                  <a:lnTo>
                    <a:pt x="241347" y="363720"/>
                  </a:lnTo>
                  <a:lnTo>
                    <a:pt x="163164" y="339925"/>
                  </a:lnTo>
                  <a:lnTo>
                    <a:pt x="37392" y="295735"/>
                  </a:lnTo>
                  <a:lnTo>
                    <a:pt x="13597" y="285537"/>
                  </a:lnTo>
                  <a:lnTo>
                    <a:pt x="3399" y="275339"/>
                  </a:lnTo>
                  <a:lnTo>
                    <a:pt x="0" y="258343"/>
                  </a:lnTo>
                  <a:lnTo>
                    <a:pt x="10198" y="231149"/>
                  </a:lnTo>
                  <a:lnTo>
                    <a:pt x="27194" y="207354"/>
                  </a:lnTo>
                  <a:lnTo>
                    <a:pt x="37392" y="193757"/>
                  </a:lnTo>
                  <a:lnTo>
                    <a:pt x="64586" y="180160"/>
                  </a:lnTo>
                  <a:lnTo>
                    <a:pt x="108776" y="169963"/>
                  </a:lnTo>
                  <a:lnTo>
                    <a:pt x="183560" y="166563"/>
                  </a:lnTo>
                  <a:lnTo>
                    <a:pt x="465698" y="152966"/>
                  </a:lnTo>
                  <a:lnTo>
                    <a:pt x="635661" y="146168"/>
                  </a:lnTo>
                  <a:lnTo>
                    <a:pt x="1006180" y="15976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66410D34-7B11-4B61-8F0B-A2F8E1923AD6}"/>
              </a:ext>
            </a:extLst>
          </p:cNvPr>
          <p:cNvSpPr/>
          <p:nvPr/>
        </p:nvSpPr>
        <p:spPr>
          <a:xfrm>
            <a:off x="2984500" y="1608138"/>
            <a:ext cx="1701800" cy="685800"/>
          </a:xfrm>
          <a:custGeom>
            <a:avLst/>
            <a:gdLst>
              <a:gd name="connsiteX0" fmla="*/ 776288 w 1702594"/>
              <a:gd name="connsiteY0" fmla="*/ 409575 h 685800"/>
              <a:gd name="connsiteX1" fmla="*/ 962025 w 1702594"/>
              <a:gd name="connsiteY1" fmla="*/ 347662 h 685800"/>
              <a:gd name="connsiteX2" fmla="*/ 1102519 w 1702594"/>
              <a:gd name="connsiteY2" fmla="*/ 297656 h 685800"/>
              <a:gd name="connsiteX3" fmla="*/ 1185863 w 1702594"/>
              <a:gd name="connsiteY3" fmla="*/ 264319 h 685800"/>
              <a:gd name="connsiteX4" fmla="*/ 1233488 w 1702594"/>
              <a:gd name="connsiteY4" fmla="*/ 240506 h 685800"/>
              <a:gd name="connsiteX5" fmla="*/ 1269207 w 1702594"/>
              <a:gd name="connsiteY5" fmla="*/ 219075 h 685800"/>
              <a:gd name="connsiteX6" fmla="*/ 1293019 w 1702594"/>
              <a:gd name="connsiteY6" fmla="*/ 197644 h 685800"/>
              <a:gd name="connsiteX7" fmla="*/ 1300163 w 1702594"/>
              <a:gd name="connsiteY7" fmla="*/ 178594 h 685800"/>
              <a:gd name="connsiteX8" fmla="*/ 1300163 w 1702594"/>
              <a:gd name="connsiteY8" fmla="*/ 169069 h 685800"/>
              <a:gd name="connsiteX9" fmla="*/ 1295400 w 1702594"/>
              <a:gd name="connsiteY9" fmla="*/ 157162 h 685800"/>
              <a:gd name="connsiteX10" fmla="*/ 1281113 w 1702594"/>
              <a:gd name="connsiteY10" fmla="*/ 135731 h 685800"/>
              <a:gd name="connsiteX11" fmla="*/ 1233488 w 1702594"/>
              <a:gd name="connsiteY11" fmla="*/ 90487 h 685800"/>
              <a:gd name="connsiteX12" fmla="*/ 1209675 w 1702594"/>
              <a:gd name="connsiteY12" fmla="*/ 66675 h 685800"/>
              <a:gd name="connsiteX13" fmla="*/ 1197769 w 1702594"/>
              <a:gd name="connsiteY13" fmla="*/ 47625 h 685800"/>
              <a:gd name="connsiteX14" fmla="*/ 1190625 w 1702594"/>
              <a:gd name="connsiteY14" fmla="*/ 26194 h 685800"/>
              <a:gd name="connsiteX15" fmla="*/ 1190625 w 1702594"/>
              <a:gd name="connsiteY15" fmla="*/ 9525 h 685800"/>
              <a:gd name="connsiteX16" fmla="*/ 1197769 w 1702594"/>
              <a:gd name="connsiteY16" fmla="*/ 4762 h 685800"/>
              <a:gd name="connsiteX17" fmla="*/ 1207294 w 1702594"/>
              <a:gd name="connsiteY17" fmla="*/ 0 h 685800"/>
              <a:gd name="connsiteX18" fmla="*/ 1226344 w 1702594"/>
              <a:gd name="connsiteY18" fmla="*/ 4762 h 685800"/>
              <a:gd name="connsiteX19" fmla="*/ 1271588 w 1702594"/>
              <a:gd name="connsiteY19" fmla="*/ 23812 h 685800"/>
              <a:gd name="connsiteX20" fmla="*/ 1350169 w 1702594"/>
              <a:gd name="connsiteY20" fmla="*/ 69056 h 685800"/>
              <a:gd name="connsiteX21" fmla="*/ 1533525 w 1702594"/>
              <a:gd name="connsiteY21" fmla="*/ 173831 h 685800"/>
              <a:gd name="connsiteX22" fmla="*/ 1674019 w 1702594"/>
              <a:gd name="connsiteY22" fmla="*/ 257175 h 685800"/>
              <a:gd name="connsiteX23" fmla="*/ 1693069 w 1702594"/>
              <a:gd name="connsiteY23" fmla="*/ 273844 h 685800"/>
              <a:gd name="connsiteX24" fmla="*/ 1702594 w 1702594"/>
              <a:gd name="connsiteY24" fmla="*/ 285750 h 685800"/>
              <a:gd name="connsiteX25" fmla="*/ 1695450 w 1702594"/>
              <a:gd name="connsiteY25" fmla="*/ 302419 h 685800"/>
              <a:gd name="connsiteX26" fmla="*/ 1671638 w 1702594"/>
              <a:gd name="connsiteY26" fmla="*/ 321469 h 685800"/>
              <a:gd name="connsiteX27" fmla="*/ 1576388 w 1702594"/>
              <a:gd name="connsiteY27" fmla="*/ 352425 h 685800"/>
              <a:gd name="connsiteX28" fmla="*/ 1438275 w 1702594"/>
              <a:gd name="connsiteY28" fmla="*/ 395287 h 685800"/>
              <a:gd name="connsiteX29" fmla="*/ 1297782 w 1702594"/>
              <a:gd name="connsiteY29" fmla="*/ 438150 h 685800"/>
              <a:gd name="connsiteX30" fmla="*/ 1126332 w 1702594"/>
              <a:gd name="connsiteY30" fmla="*/ 483394 h 685800"/>
              <a:gd name="connsiteX31" fmla="*/ 957263 w 1702594"/>
              <a:gd name="connsiteY31" fmla="*/ 526256 h 685800"/>
              <a:gd name="connsiteX32" fmla="*/ 845344 w 1702594"/>
              <a:gd name="connsiteY32" fmla="*/ 552450 h 685800"/>
              <a:gd name="connsiteX33" fmla="*/ 590550 w 1702594"/>
              <a:gd name="connsiteY33" fmla="*/ 602456 h 685800"/>
              <a:gd name="connsiteX34" fmla="*/ 323850 w 1702594"/>
              <a:gd name="connsiteY34" fmla="*/ 647700 h 685800"/>
              <a:gd name="connsiteX35" fmla="*/ 159544 w 1702594"/>
              <a:gd name="connsiteY35" fmla="*/ 671512 h 685800"/>
              <a:gd name="connsiteX36" fmla="*/ 40482 w 1702594"/>
              <a:gd name="connsiteY36" fmla="*/ 685800 h 685800"/>
              <a:gd name="connsiteX37" fmla="*/ 19050 w 1702594"/>
              <a:gd name="connsiteY37" fmla="*/ 683419 h 685800"/>
              <a:gd name="connsiteX38" fmla="*/ 4763 w 1702594"/>
              <a:gd name="connsiteY38" fmla="*/ 678656 h 685800"/>
              <a:gd name="connsiteX39" fmla="*/ 0 w 1702594"/>
              <a:gd name="connsiteY39" fmla="*/ 671512 h 685800"/>
              <a:gd name="connsiteX40" fmla="*/ 0 w 1702594"/>
              <a:gd name="connsiteY40" fmla="*/ 664369 h 685800"/>
              <a:gd name="connsiteX41" fmla="*/ 2382 w 1702594"/>
              <a:gd name="connsiteY41" fmla="*/ 654844 h 685800"/>
              <a:gd name="connsiteX42" fmla="*/ 14288 w 1702594"/>
              <a:gd name="connsiteY42" fmla="*/ 640556 h 685800"/>
              <a:gd name="connsiteX43" fmla="*/ 33338 w 1702594"/>
              <a:gd name="connsiteY43" fmla="*/ 623887 h 685800"/>
              <a:gd name="connsiteX44" fmla="*/ 57150 w 1702594"/>
              <a:gd name="connsiteY44" fmla="*/ 611981 h 685800"/>
              <a:gd name="connsiteX45" fmla="*/ 223838 w 1702594"/>
              <a:gd name="connsiteY45" fmla="*/ 569119 h 685800"/>
              <a:gd name="connsiteX46" fmla="*/ 409575 w 1702594"/>
              <a:gd name="connsiteY46" fmla="*/ 519112 h 685800"/>
              <a:gd name="connsiteX47" fmla="*/ 619125 w 1702594"/>
              <a:gd name="connsiteY47" fmla="*/ 459581 h 685800"/>
              <a:gd name="connsiteX48" fmla="*/ 776288 w 1702594"/>
              <a:gd name="connsiteY48" fmla="*/ 409575 h 68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702594" h="685800">
                <a:moveTo>
                  <a:pt x="776288" y="409575"/>
                </a:moveTo>
                <a:lnTo>
                  <a:pt x="962025" y="347662"/>
                </a:lnTo>
                <a:lnTo>
                  <a:pt x="1102519" y="297656"/>
                </a:lnTo>
                <a:lnTo>
                  <a:pt x="1185863" y="264319"/>
                </a:lnTo>
                <a:lnTo>
                  <a:pt x="1233488" y="240506"/>
                </a:lnTo>
                <a:lnTo>
                  <a:pt x="1269207" y="219075"/>
                </a:lnTo>
                <a:lnTo>
                  <a:pt x="1293019" y="197644"/>
                </a:lnTo>
                <a:lnTo>
                  <a:pt x="1300163" y="178594"/>
                </a:lnTo>
                <a:lnTo>
                  <a:pt x="1300163" y="169069"/>
                </a:lnTo>
                <a:lnTo>
                  <a:pt x="1295400" y="157162"/>
                </a:lnTo>
                <a:lnTo>
                  <a:pt x="1281113" y="135731"/>
                </a:lnTo>
                <a:lnTo>
                  <a:pt x="1233488" y="90487"/>
                </a:lnTo>
                <a:lnTo>
                  <a:pt x="1209675" y="66675"/>
                </a:lnTo>
                <a:lnTo>
                  <a:pt x="1197769" y="47625"/>
                </a:lnTo>
                <a:lnTo>
                  <a:pt x="1190625" y="26194"/>
                </a:lnTo>
                <a:lnTo>
                  <a:pt x="1190625" y="9525"/>
                </a:lnTo>
                <a:lnTo>
                  <a:pt x="1197769" y="4762"/>
                </a:lnTo>
                <a:lnTo>
                  <a:pt x="1207294" y="0"/>
                </a:lnTo>
                <a:lnTo>
                  <a:pt x="1226344" y="4762"/>
                </a:lnTo>
                <a:lnTo>
                  <a:pt x="1271588" y="23812"/>
                </a:lnTo>
                <a:lnTo>
                  <a:pt x="1350169" y="69056"/>
                </a:lnTo>
                <a:lnTo>
                  <a:pt x="1533525" y="173831"/>
                </a:lnTo>
                <a:lnTo>
                  <a:pt x="1674019" y="257175"/>
                </a:lnTo>
                <a:lnTo>
                  <a:pt x="1693069" y="273844"/>
                </a:lnTo>
                <a:lnTo>
                  <a:pt x="1702594" y="285750"/>
                </a:lnTo>
                <a:lnTo>
                  <a:pt x="1695450" y="302419"/>
                </a:lnTo>
                <a:lnTo>
                  <a:pt x="1671638" y="321469"/>
                </a:lnTo>
                <a:lnTo>
                  <a:pt x="1576388" y="352425"/>
                </a:lnTo>
                <a:lnTo>
                  <a:pt x="1438275" y="395287"/>
                </a:lnTo>
                <a:lnTo>
                  <a:pt x="1297782" y="438150"/>
                </a:lnTo>
                <a:lnTo>
                  <a:pt x="1126332" y="483394"/>
                </a:lnTo>
                <a:lnTo>
                  <a:pt x="957263" y="526256"/>
                </a:lnTo>
                <a:lnTo>
                  <a:pt x="845344" y="552450"/>
                </a:lnTo>
                <a:lnTo>
                  <a:pt x="590550" y="602456"/>
                </a:lnTo>
                <a:lnTo>
                  <a:pt x="323850" y="647700"/>
                </a:lnTo>
                <a:lnTo>
                  <a:pt x="159544" y="671512"/>
                </a:lnTo>
                <a:lnTo>
                  <a:pt x="40482" y="685800"/>
                </a:lnTo>
                <a:lnTo>
                  <a:pt x="19050" y="683419"/>
                </a:lnTo>
                <a:lnTo>
                  <a:pt x="4763" y="678656"/>
                </a:lnTo>
                <a:lnTo>
                  <a:pt x="0" y="671512"/>
                </a:lnTo>
                <a:lnTo>
                  <a:pt x="0" y="664369"/>
                </a:lnTo>
                <a:lnTo>
                  <a:pt x="2382" y="654844"/>
                </a:lnTo>
                <a:lnTo>
                  <a:pt x="14288" y="640556"/>
                </a:lnTo>
                <a:lnTo>
                  <a:pt x="33338" y="623887"/>
                </a:lnTo>
                <a:lnTo>
                  <a:pt x="57150" y="611981"/>
                </a:lnTo>
                <a:lnTo>
                  <a:pt x="223838" y="569119"/>
                </a:lnTo>
                <a:lnTo>
                  <a:pt x="409575" y="519112"/>
                </a:lnTo>
                <a:lnTo>
                  <a:pt x="619125" y="459581"/>
                </a:lnTo>
                <a:lnTo>
                  <a:pt x="776288" y="4095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B5338393-0E7E-4206-A9B2-CE3F458C70E4}"/>
              </a:ext>
            </a:extLst>
          </p:cNvPr>
          <p:cNvSpPr/>
          <p:nvPr/>
        </p:nvSpPr>
        <p:spPr>
          <a:xfrm>
            <a:off x="2584450" y="2354263"/>
            <a:ext cx="2547938" cy="587375"/>
          </a:xfrm>
          <a:custGeom>
            <a:avLst/>
            <a:gdLst>
              <a:gd name="connsiteX0" fmla="*/ 1933575 w 2547938"/>
              <a:gd name="connsiteY0" fmla="*/ 100013 h 585788"/>
              <a:gd name="connsiteX1" fmla="*/ 1690688 w 2547938"/>
              <a:gd name="connsiteY1" fmla="*/ 152400 h 585788"/>
              <a:gd name="connsiteX2" fmla="*/ 1538288 w 2547938"/>
              <a:gd name="connsiteY2" fmla="*/ 185738 h 585788"/>
              <a:gd name="connsiteX3" fmla="*/ 1176338 w 2547938"/>
              <a:gd name="connsiteY3" fmla="*/ 250032 h 585788"/>
              <a:gd name="connsiteX4" fmla="*/ 916782 w 2547938"/>
              <a:gd name="connsiteY4" fmla="*/ 297657 h 585788"/>
              <a:gd name="connsiteX5" fmla="*/ 764382 w 2547938"/>
              <a:gd name="connsiteY5" fmla="*/ 321469 h 585788"/>
              <a:gd name="connsiteX6" fmla="*/ 619125 w 2547938"/>
              <a:gd name="connsiteY6" fmla="*/ 342900 h 585788"/>
              <a:gd name="connsiteX7" fmla="*/ 516732 w 2547938"/>
              <a:gd name="connsiteY7" fmla="*/ 352425 h 585788"/>
              <a:gd name="connsiteX8" fmla="*/ 464344 w 2547938"/>
              <a:gd name="connsiteY8" fmla="*/ 357188 h 585788"/>
              <a:gd name="connsiteX9" fmla="*/ 414338 w 2547938"/>
              <a:gd name="connsiteY9" fmla="*/ 359569 h 585788"/>
              <a:gd name="connsiteX10" fmla="*/ 373857 w 2547938"/>
              <a:gd name="connsiteY10" fmla="*/ 359569 h 585788"/>
              <a:gd name="connsiteX11" fmla="*/ 307182 w 2547938"/>
              <a:gd name="connsiteY11" fmla="*/ 357188 h 585788"/>
              <a:gd name="connsiteX12" fmla="*/ 269082 w 2547938"/>
              <a:gd name="connsiteY12" fmla="*/ 352425 h 585788"/>
              <a:gd name="connsiteX13" fmla="*/ 214313 w 2547938"/>
              <a:gd name="connsiteY13" fmla="*/ 342900 h 585788"/>
              <a:gd name="connsiteX14" fmla="*/ 164307 w 2547938"/>
              <a:gd name="connsiteY14" fmla="*/ 328613 h 585788"/>
              <a:gd name="connsiteX15" fmla="*/ 130969 w 2547938"/>
              <a:gd name="connsiteY15" fmla="*/ 316707 h 585788"/>
              <a:gd name="connsiteX16" fmla="*/ 107157 w 2547938"/>
              <a:gd name="connsiteY16" fmla="*/ 304800 h 585788"/>
              <a:gd name="connsiteX17" fmla="*/ 83344 w 2547938"/>
              <a:gd name="connsiteY17" fmla="*/ 288132 h 585788"/>
              <a:gd name="connsiteX18" fmla="*/ 66675 w 2547938"/>
              <a:gd name="connsiteY18" fmla="*/ 273844 h 585788"/>
              <a:gd name="connsiteX19" fmla="*/ 42863 w 2547938"/>
              <a:gd name="connsiteY19" fmla="*/ 261938 h 585788"/>
              <a:gd name="connsiteX20" fmla="*/ 11907 w 2547938"/>
              <a:gd name="connsiteY20" fmla="*/ 257175 h 585788"/>
              <a:gd name="connsiteX21" fmla="*/ 4763 w 2547938"/>
              <a:gd name="connsiteY21" fmla="*/ 259557 h 585788"/>
              <a:gd name="connsiteX22" fmla="*/ 0 w 2547938"/>
              <a:gd name="connsiteY22" fmla="*/ 266700 h 585788"/>
              <a:gd name="connsiteX23" fmla="*/ 2382 w 2547938"/>
              <a:gd name="connsiteY23" fmla="*/ 283369 h 585788"/>
              <a:gd name="connsiteX24" fmla="*/ 16669 w 2547938"/>
              <a:gd name="connsiteY24" fmla="*/ 311944 h 585788"/>
              <a:gd name="connsiteX25" fmla="*/ 38100 w 2547938"/>
              <a:gd name="connsiteY25" fmla="*/ 350044 h 585788"/>
              <a:gd name="connsiteX26" fmla="*/ 76200 w 2547938"/>
              <a:gd name="connsiteY26" fmla="*/ 397669 h 585788"/>
              <a:gd name="connsiteX27" fmla="*/ 107157 w 2547938"/>
              <a:gd name="connsiteY27" fmla="*/ 431007 h 585788"/>
              <a:gd name="connsiteX28" fmla="*/ 157163 w 2547938"/>
              <a:gd name="connsiteY28" fmla="*/ 473869 h 585788"/>
              <a:gd name="connsiteX29" fmla="*/ 221457 w 2547938"/>
              <a:gd name="connsiteY29" fmla="*/ 511969 h 585788"/>
              <a:gd name="connsiteX30" fmla="*/ 309563 w 2547938"/>
              <a:gd name="connsiteY30" fmla="*/ 552450 h 585788"/>
              <a:gd name="connsiteX31" fmla="*/ 376238 w 2547938"/>
              <a:gd name="connsiteY31" fmla="*/ 578644 h 585788"/>
              <a:gd name="connsiteX32" fmla="*/ 397669 w 2547938"/>
              <a:gd name="connsiteY32" fmla="*/ 585788 h 585788"/>
              <a:gd name="connsiteX33" fmla="*/ 428625 w 2547938"/>
              <a:gd name="connsiteY33" fmla="*/ 573882 h 585788"/>
              <a:gd name="connsiteX34" fmla="*/ 514350 w 2547938"/>
              <a:gd name="connsiteY34" fmla="*/ 545307 h 585788"/>
              <a:gd name="connsiteX35" fmla="*/ 571500 w 2547938"/>
              <a:gd name="connsiteY35" fmla="*/ 531019 h 585788"/>
              <a:gd name="connsiteX36" fmla="*/ 709613 w 2547938"/>
              <a:gd name="connsiteY36" fmla="*/ 507207 h 585788"/>
              <a:gd name="connsiteX37" fmla="*/ 966788 w 2547938"/>
              <a:gd name="connsiteY37" fmla="*/ 464344 h 585788"/>
              <a:gd name="connsiteX38" fmla="*/ 1235869 w 2547938"/>
              <a:gd name="connsiteY38" fmla="*/ 416719 h 585788"/>
              <a:gd name="connsiteX39" fmla="*/ 1343025 w 2547938"/>
              <a:gd name="connsiteY39" fmla="*/ 397669 h 585788"/>
              <a:gd name="connsiteX40" fmla="*/ 1671638 w 2547938"/>
              <a:gd name="connsiteY40" fmla="*/ 340519 h 585788"/>
              <a:gd name="connsiteX41" fmla="*/ 1926432 w 2547938"/>
              <a:gd name="connsiteY41" fmla="*/ 300038 h 585788"/>
              <a:gd name="connsiteX42" fmla="*/ 2126457 w 2547938"/>
              <a:gd name="connsiteY42" fmla="*/ 264319 h 585788"/>
              <a:gd name="connsiteX43" fmla="*/ 2381250 w 2547938"/>
              <a:gd name="connsiteY43" fmla="*/ 221457 h 585788"/>
              <a:gd name="connsiteX44" fmla="*/ 2490788 w 2547938"/>
              <a:gd name="connsiteY44" fmla="*/ 202407 h 585788"/>
              <a:gd name="connsiteX45" fmla="*/ 2514600 w 2547938"/>
              <a:gd name="connsiteY45" fmla="*/ 192882 h 585788"/>
              <a:gd name="connsiteX46" fmla="*/ 2538413 w 2547938"/>
              <a:gd name="connsiteY46" fmla="*/ 173832 h 585788"/>
              <a:gd name="connsiteX47" fmla="*/ 2547938 w 2547938"/>
              <a:gd name="connsiteY47" fmla="*/ 154782 h 585788"/>
              <a:gd name="connsiteX48" fmla="*/ 2547938 w 2547938"/>
              <a:gd name="connsiteY48" fmla="*/ 142875 h 585788"/>
              <a:gd name="connsiteX49" fmla="*/ 2538413 w 2547938"/>
              <a:gd name="connsiteY49" fmla="*/ 111919 h 585788"/>
              <a:gd name="connsiteX50" fmla="*/ 2524125 w 2547938"/>
              <a:gd name="connsiteY50" fmla="*/ 95250 h 585788"/>
              <a:gd name="connsiteX51" fmla="*/ 2486025 w 2547938"/>
              <a:gd name="connsiteY51" fmla="*/ 76200 h 585788"/>
              <a:gd name="connsiteX52" fmla="*/ 2381250 w 2547938"/>
              <a:gd name="connsiteY52" fmla="*/ 33338 h 585788"/>
              <a:gd name="connsiteX53" fmla="*/ 2297907 w 2547938"/>
              <a:gd name="connsiteY53" fmla="*/ 4763 h 585788"/>
              <a:gd name="connsiteX54" fmla="*/ 2264569 w 2547938"/>
              <a:gd name="connsiteY54" fmla="*/ 0 h 585788"/>
              <a:gd name="connsiteX55" fmla="*/ 2247900 w 2547938"/>
              <a:gd name="connsiteY55" fmla="*/ 4763 h 585788"/>
              <a:gd name="connsiteX56" fmla="*/ 2212182 w 2547938"/>
              <a:gd name="connsiteY56" fmla="*/ 21432 h 585788"/>
              <a:gd name="connsiteX57" fmla="*/ 2100263 w 2547938"/>
              <a:gd name="connsiteY57" fmla="*/ 61913 h 585788"/>
              <a:gd name="connsiteX58" fmla="*/ 1933575 w 2547938"/>
              <a:gd name="connsiteY58" fmla="*/ 100013 h 585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547938" h="585788">
                <a:moveTo>
                  <a:pt x="1933575" y="100013"/>
                </a:moveTo>
                <a:lnTo>
                  <a:pt x="1690688" y="152400"/>
                </a:lnTo>
                <a:lnTo>
                  <a:pt x="1538288" y="185738"/>
                </a:lnTo>
                <a:lnTo>
                  <a:pt x="1176338" y="250032"/>
                </a:lnTo>
                <a:lnTo>
                  <a:pt x="916782" y="297657"/>
                </a:lnTo>
                <a:lnTo>
                  <a:pt x="764382" y="321469"/>
                </a:lnTo>
                <a:lnTo>
                  <a:pt x="619125" y="342900"/>
                </a:lnTo>
                <a:lnTo>
                  <a:pt x="516732" y="352425"/>
                </a:lnTo>
                <a:lnTo>
                  <a:pt x="464344" y="357188"/>
                </a:lnTo>
                <a:lnTo>
                  <a:pt x="414338" y="359569"/>
                </a:lnTo>
                <a:lnTo>
                  <a:pt x="373857" y="359569"/>
                </a:lnTo>
                <a:lnTo>
                  <a:pt x="307182" y="357188"/>
                </a:lnTo>
                <a:lnTo>
                  <a:pt x="269082" y="352425"/>
                </a:lnTo>
                <a:lnTo>
                  <a:pt x="214313" y="342900"/>
                </a:lnTo>
                <a:lnTo>
                  <a:pt x="164307" y="328613"/>
                </a:lnTo>
                <a:lnTo>
                  <a:pt x="130969" y="316707"/>
                </a:lnTo>
                <a:lnTo>
                  <a:pt x="107157" y="304800"/>
                </a:lnTo>
                <a:lnTo>
                  <a:pt x="83344" y="288132"/>
                </a:lnTo>
                <a:lnTo>
                  <a:pt x="66675" y="273844"/>
                </a:lnTo>
                <a:lnTo>
                  <a:pt x="42863" y="261938"/>
                </a:lnTo>
                <a:lnTo>
                  <a:pt x="11907" y="257175"/>
                </a:lnTo>
                <a:lnTo>
                  <a:pt x="4763" y="259557"/>
                </a:lnTo>
                <a:lnTo>
                  <a:pt x="0" y="266700"/>
                </a:lnTo>
                <a:lnTo>
                  <a:pt x="2382" y="283369"/>
                </a:lnTo>
                <a:lnTo>
                  <a:pt x="16669" y="311944"/>
                </a:lnTo>
                <a:lnTo>
                  <a:pt x="38100" y="350044"/>
                </a:lnTo>
                <a:lnTo>
                  <a:pt x="76200" y="397669"/>
                </a:lnTo>
                <a:lnTo>
                  <a:pt x="107157" y="431007"/>
                </a:lnTo>
                <a:lnTo>
                  <a:pt x="157163" y="473869"/>
                </a:lnTo>
                <a:lnTo>
                  <a:pt x="221457" y="511969"/>
                </a:lnTo>
                <a:lnTo>
                  <a:pt x="309563" y="552450"/>
                </a:lnTo>
                <a:lnTo>
                  <a:pt x="376238" y="578644"/>
                </a:lnTo>
                <a:lnTo>
                  <a:pt x="397669" y="585788"/>
                </a:lnTo>
                <a:lnTo>
                  <a:pt x="428625" y="573882"/>
                </a:lnTo>
                <a:lnTo>
                  <a:pt x="514350" y="545307"/>
                </a:lnTo>
                <a:lnTo>
                  <a:pt x="571500" y="531019"/>
                </a:lnTo>
                <a:lnTo>
                  <a:pt x="709613" y="507207"/>
                </a:lnTo>
                <a:lnTo>
                  <a:pt x="966788" y="464344"/>
                </a:lnTo>
                <a:lnTo>
                  <a:pt x="1235869" y="416719"/>
                </a:lnTo>
                <a:lnTo>
                  <a:pt x="1343025" y="397669"/>
                </a:lnTo>
                <a:lnTo>
                  <a:pt x="1671638" y="340519"/>
                </a:lnTo>
                <a:lnTo>
                  <a:pt x="1926432" y="300038"/>
                </a:lnTo>
                <a:lnTo>
                  <a:pt x="2126457" y="264319"/>
                </a:lnTo>
                <a:lnTo>
                  <a:pt x="2381250" y="221457"/>
                </a:lnTo>
                <a:lnTo>
                  <a:pt x="2490788" y="202407"/>
                </a:lnTo>
                <a:lnTo>
                  <a:pt x="2514600" y="192882"/>
                </a:lnTo>
                <a:lnTo>
                  <a:pt x="2538413" y="173832"/>
                </a:lnTo>
                <a:lnTo>
                  <a:pt x="2547938" y="154782"/>
                </a:lnTo>
                <a:lnTo>
                  <a:pt x="2547938" y="142875"/>
                </a:lnTo>
                <a:lnTo>
                  <a:pt x="2538413" y="111919"/>
                </a:lnTo>
                <a:lnTo>
                  <a:pt x="2524125" y="95250"/>
                </a:lnTo>
                <a:lnTo>
                  <a:pt x="2486025" y="76200"/>
                </a:lnTo>
                <a:lnTo>
                  <a:pt x="2381250" y="33338"/>
                </a:lnTo>
                <a:lnTo>
                  <a:pt x="2297907" y="4763"/>
                </a:lnTo>
                <a:lnTo>
                  <a:pt x="2264569" y="0"/>
                </a:lnTo>
                <a:lnTo>
                  <a:pt x="2247900" y="4763"/>
                </a:lnTo>
                <a:lnTo>
                  <a:pt x="2212182" y="21432"/>
                </a:lnTo>
                <a:lnTo>
                  <a:pt x="2100263" y="61913"/>
                </a:lnTo>
                <a:lnTo>
                  <a:pt x="1933575" y="10001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887F68E7-E7D4-4419-AD8C-0AA84C549356}"/>
              </a:ext>
            </a:extLst>
          </p:cNvPr>
          <p:cNvSpPr/>
          <p:nvPr/>
        </p:nvSpPr>
        <p:spPr>
          <a:xfrm>
            <a:off x="2608263" y="3162300"/>
            <a:ext cx="2638425" cy="601663"/>
          </a:xfrm>
          <a:custGeom>
            <a:avLst/>
            <a:gdLst>
              <a:gd name="connsiteX0" fmla="*/ 1140619 w 2638425"/>
              <a:gd name="connsiteY0" fmla="*/ 230981 h 602456"/>
              <a:gd name="connsiteX1" fmla="*/ 876300 w 2638425"/>
              <a:gd name="connsiteY1" fmla="*/ 285750 h 602456"/>
              <a:gd name="connsiteX2" fmla="*/ 726281 w 2638425"/>
              <a:gd name="connsiteY2" fmla="*/ 316706 h 602456"/>
              <a:gd name="connsiteX3" fmla="*/ 490537 w 2638425"/>
              <a:gd name="connsiteY3" fmla="*/ 369094 h 602456"/>
              <a:gd name="connsiteX4" fmla="*/ 414337 w 2638425"/>
              <a:gd name="connsiteY4" fmla="*/ 388144 h 602456"/>
              <a:gd name="connsiteX5" fmla="*/ 345281 w 2638425"/>
              <a:gd name="connsiteY5" fmla="*/ 397669 h 602456"/>
              <a:gd name="connsiteX6" fmla="*/ 300037 w 2638425"/>
              <a:gd name="connsiteY6" fmla="*/ 402431 h 602456"/>
              <a:gd name="connsiteX7" fmla="*/ 266700 w 2638425"/>
              <a:gd name="connsiteY7" fmla="*/ 402431 h 602456"/>
              <a:gd name="connsiteX8" fmla="*/ 226219 w 2638425"/>
              <a:gd name="connsiteY8" fmla="*/ 395288 h 602456"/>
              <a:gd name="connsiteX9" fmla="*/ 190500 w 2638425"/>
              <a:gd name="connsiteY9" fmla="*/ 385763 h 602456"/>
              <a:gd name="connsiteX10" fmla="*/ 145256 w 2638425"/>
              <a:gd name="connsiteY10" fmla="*/ 366713 h 602456"/>
              <a:gd name="connsiteX11" fmla="*/ 109537 w 2638425"/>
              <a:gd name="connsiteY11" fmla="*/ 347663 h 602456"/>
              <a:gd name="connsiteX12" fmla="*/ 80962 w 2638425"/>
              <a:gd name="connsiteY12" fmla="*/ 326231 h 602456"/>
              <a:gd name="connsiteX13" fmla="*/ 47625 w 2638425"/>
              <a:gd name="connsiteY13" fmla="*/ 302419 h 602456"/>
              <a:gd name="connsiteX14" fmla="*/ 16669 w 2638425"/>
              <a:gd name="connsiteY14" fmla="*/ 295275 h 602456"/>
              <a:gd name="connsiteX15" fmla="*/ 4762 w 2638425"/>
              <a:gd name="connsiteY15" fmla="*/ 300038 h 602456"/>
              <a:gd name="connsiteX16" fmla="*/ 0 w 2638425"/>
              <a:gd name="connsiteY16" fmla="*/ 309563 h 602456"/>
              <a:gd name="connsiteX17" fmla="*/ 4762 w 2638425"/>
              <a:gd name="connsiteY17" fmla="*/ 328613 h 602456"/>
              <a:gd name="connsiteX18" fmla="*/ 21431 w 2638425"/>
              <a:gd name="connsiteY18" fmla="*/ 364331 h 602456"/>
              <a:gd name="connsiteX19" fmla="*/ 50006 w 2638425"/>
              <a:gd name="connsiteY19" fmla="*/ 416719 h 602456"/>
              <a:gd name="connsiteX20" fmla="*/ 85725 w 2638425"/>
              <a:gd name="connsiteY20" fmla="*/ 469106 h 602456"/>
              <a:gd name="connsiteX21" fmla="*/ 116681 w 2638425"/>
              <a:gd name="connsiteY21" fmla="*/ 507206 h 602456"/>
              <a:gd name="connsiteX22" fmla="*/ 145256 w 2638425"/>
              <a:gd name="connsiteY22" fmla="*/ 535781 h 602456"/>
              <a:gd name="connsiteX23" fmla="*/ 173831 w 2638425"/>
              <a:gd name="connsiteY23" fmla="*/ 557213 h 602456"/>
              <a:gd name="connsiteX24" fmla="*/ 216694 w 2638425"/>
              <a:gd name="connsiteY24" fmla="*/ 581025 h 602456"/>
              <a:gd name="connsiteX25" fmla="*/ 259556 w 2638425"/>
              <a:gd name="connsiteY25" fmla="*/ 597694 h 602456"/>
              <a:gd name="connsiteX26" fmla="*/ 288131 w 2638425"/>
              <a:gd name="connsiteY26" fmla="*/ 602456 h 602456"/>
              <a:gd name="connsiteX27" fmla="*/ 316706 w 2638425"/>
              <a:gd name="connsiteY27" fmla="*/ 602456 h 602456"/>
              <a:gd name="connsiteX28" fmla="*/ 404812 w 2638425"/>
              <a:gd name="connsiteY28" fmla="*/ 585788 h 602456"/>
              <a:gd name="connsiteX29" fmla="*/ 523875 w 2638425"/>
              <a:gd name="connsiteY29" fmla="*/ 552450 h 602456"/>
              <a:gd name="connsiteX30" fmla="*/ 604837 w 2638425"/>
              <a:gd name="connsiteY30" fmla="*/ 526256 h 602456"/>
              <a:gd name="connsiteX31" fmla="*/ 833437 w 2638425"/>
              <a:gd name="connsiteY31" fmla="*/ 476250 h 602456"/>
              <a:gd name="connsiteX32" fmla="*/ 1135856 w 2638425"/>
              <a:gd name="connsiteY32" fmla="*/ 397669 h 602456"/>
              <a:gd name="connsiteX33" fmla="*/ 1333500 w 2638425"/>
              <a:gd name="connsiteY33" fmla="*/ 342900 h 602456"/>
              <a:gd name="connsiteX34" fmla="*/ 1607344 w 2638425"/>
              <a:gd name="connsiteY34" fmla="*/ 297656 h 602456"/>
              <a:gd name="connsiteX35" fmla="*/ 1897856 w 2638425"/>
              <a:gd name="connsiteY35" fmla="*/ 245269 h 602456"/>
              <a:gd name="connsiteX36" fmla="*/ 2076450 w 2638425"/>
              <a:gd name="connsiteY36" fmla="*/ 216694 h 602456"/>
              <a:gd name="connsiteX37" fmla="*/ 2290762 w 2638425"/>
              <a:gd name="connsiteY37" fmla="*/ 200025 h 602456"/>
              <a:gd name="connsiteX38" fmla="*/ 2416969 w 2638425"/>
              <a:gd name="connsiteY38" fmla="*/ 183356 h 602456"/>
              <a:gd name="connsiteX39" fmla="*/ 2478881 w 2638425"/>
              <a:gd name="connsiteY39" fmla="*/ 176213 h 602456"/>
              <a:gd name="connsiteX40" fmla="*/ 2545556 w 2638425"/>
              <a:gd name="connsiteY40" fmla="*/ 173831 h 602456"/>
              <a:gd name="connsiteX41" fmla="*/ 2586037 w 2638425"/>
              <a:gd name="connsiteY41" fmla="*/ 164306 h 602456"/>
              <a:gd name="connsiteX42" fmla="*/ 2614612 w 2638425"/>
              <a:gd name="connsiteY42" fmla="*/ 152400 h 602456"/>
              <a:gd name="connsiteX43" fmla="*/ 2631281 w 2638425"/>
              <a:gd name="connsiteY43" fmla="*/ 138113 h 602456"/>
              <a:gd name="connsiteX44" fmla="*/ 2638425 w 2638425"/>
              <a:gd name="connsiteY44" fmla="*/ 121444 h 602456"/>
              <a:gd name="connsiteX45" fmla="*/ 2638425 w 2638425"/>
              <a:gd name="connsiteY45" fmla="*/ 104775 h 602456"/>
              <a:gd name="connsiteX46" fmla="*/ 2638425 w 2638425"/>
              <a:gd name="connsiteY46" fmla="*/ 90488 h 602456"/>
              <a:gd name="connsiteX47" fmla="*/ 2631281 w 2638425"/>
              <a:gd name="connsiteY47" fmla="*/ 73819 h 602456"/>
              <a:gd name="connsiteX48" fmla="*/ 2616994 w 2638425"/>
              <a:gd name="connsiteY48" fmla="*/ 57150 h 602456"/>
              <a:gd name="connsiteX49" fmla="*/ 2593181 w 2638425"/>
              <a:gd name="connsiteY49" fmla="*/ 40481 h 602456"/>
              <a:gd name="connsiteX50" fmla="*/ 2540794 w 2638425"/>
              <a:gd name="connsiteY50" fmla="*/ 16669 h 602456"/>
              <a:gd name="connsiteX51" fmla="*/ 2476500 w 2638425"/>
              <a:gd name="connsiteY51" fmla="*/ 0 h 602456"/>
              <a:gd name="connsiteX52" fmla="*/ 2397919 w 2638425"/>
              <a:gd name="connsiteY52" fmla="*/ 9525 h 602456"/>
              <a:gd name="connsiteX53" fmla="*/ 2278856 w 2638425"/>
              <a:gd name="connsiteY53" fmla="*/ 26194 h 602456"/>
              <a:gd name="connsiteX54" fmla="*/ 2038350 w 2638425"/>
              <a:gd name="connsiteY54" fmla="*/ 50006 h 602456"/>
              <a:gd name="connsiteX55" fmla="*/ 1819275 w 2638425"/>
              <a:gd name="connsiteY55" fmla="*/ 85725 h 602456"/>
              <a:gd name="connsiteX56" fmla="*/ 1516856 w 2638425"/>
              <a:gd name="connsiteY56" fmla="*/ 135731 h 602456"/>
              <a:gd name="connsiteX57" fmla="*/ 1259681 w 2638425"/>
              <a:gd name="connsiteY57" fmla="*/ 207169 h 602456"/>
              <a:gd name="connsiteX58" fmla="*/ 1140619 w 2638425"/>
              <a:gd name="connsiteY58" fmla="*/ 230981 h 602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638425" h="602456">
                <a:moveTo>
                  <a:pt x="1140619" y="230981"/>
                </a:moveTo>
                <a:lnTo>
                  <a:pt x="876300" y="285750"/>
                </a:lnTo>
                <a:lnTo>
                  <a:pt x="726281" y="316706"/>
                </a:lnTo>
                <a:lnTo>
                  <a:pt x="490537" y="369094"/>
                </a:lnTo>
                <a:lnTo>
                  <a:pt x="414337" y="388144"/>
                </a:lnTo>
                <a:lnTo>
                  <a:pt x="345281" y="397669"/>
                </a:lnTo>
                <a:lnTo>
                  <a:pt x="300037" y="402431"/>
                </a:lnTo>
                <a:lnTo>
                  <a:pt x="266700" y="402431"/>
                </a:lnTo>
                <a:lnTo>
                  <a:pt x="226219" y="395288"/>
                </a:lnTo>
                <a:lnTo>
                  <a:pt x="190500" y="385763"/>
                </a:lnTo>
                <a:lnTo>
                  <a:pt x="145256" y="366713"/>
                </a:lnTo>
                <a:lnTo>
                  <a:pt x="109537" y="347663"/>
                </a:lnTo>
                <a:lnTo>
                  <a:pt x="80962" y="326231"/>
                </a:lnTo>
                <a:lnTo>
                  <a:pt x="47625" y="302419"/>
                </a:lnTo>
                <a:lnTo>
                  <a:pt x="16669" y="295275"/>
                </a:lnTo>
                <a:lnTo>
                  <a:pt x="4762" y="300038"/>
                </a:lnTo>
                <a:lnTo>
                  <a:pt x="0" y="309563"/>
                </a:lnTo>
                <a:lnTo>
                  <a:pt x="4762" y="328613"/>
                </a:lnTo>
                <a:lnTo>
                  <a:pt x="21431" y="364331"/>
                </a:lnTo>
                <a:lnTo>
                  <a:pt x="50006" y="416719"/>
                </a:lnTo>
                <a:lnTo>
                  <a:pt x="85725" y="469106"/>
                </a:lnTo>
                <a:lnTo>
                  <a:pt x="116681" y="507206"/>
                </a:lnTo>
                <a:lnTo>
                  <a:pt x="145256" y="535781"/>
                </a:lnTo>
                <a:lnTo>
                  <a:pt x="173831" y="557213"/>
                </a:lnTo>
                <a:lnTo>
                  <a:pt x="216694" y="581025"/>
                </a:lnTo>
                <a:lnTo>
                  <a:pt x="259556" y="597694"/>
                </a:lnTo>
                <a:lnTo>
                  <a:pt x="288131" y="602456"/>
                </a:lnTo>
                <a:lnTo>
                  <a:pt x="316706" y="602456"/>
                </a:lnTo>
                <a:lnTo>
                  <a:pt x="404812" y="585788"/>
                </a:lnTo>
                <a:lnTo>
                  <a:pt x="523875" y="552450"/>
                </a:lnTo>
                <a:lnTo>
                  <a:pt x="604837" y="526256"/>
                </a:lnTo>
                <a:lnTo>
                  <a:pt x="833437" y="476250"/>
                </a:lnTo>
                <a:lnTo>
                  <a:pt x="1135856" y="397669"/>
                </a:lnTo>
                <a:lnTo>
                  <a:pt x="1333500" y="342900"/>
                </a:lnTo>
                <a:lnTo>
                  <a:pt x="1607344" y="297656"/>
                </a:lnTo>
                <a:lnTo>
                  <a:pt x="1897856" y="245269"/>
                </a:lnTo>
                <a:lnTo>
                  <a:pt x="2076450" y="216694"/>
                </a:lnTo>
                <a:lnTo>
                  <a:pt x="2290762" y="200025"/>
                </a:lnTo>
                <a:lnTo>
                  <a:pt x="2416969" y="183356"/>
                </a:lnTo>
                <a:lnTo>
                  <a:pt x="2478881" y="176213"/>
                </a:lnTo>
                <a:lnTo>
                  <a:pt x="2545556" y="173831"/>
                </a:lnTo>
                <a:lnTo>
                  <a:pt x="2586037" y="164306"/>
                </a:lnTo>
                <a:lnTo>
                  <a:pt x="2614612" y="152400"/>
                </a:lnTo>
                <a:lnTo>
                  <a:pt x="2631281" y="138113"/>
                </a:lnTo>
                <a:lnTo>
                  <a:pt x="2638425" y="121444"/>
                </a:lnTo>
                <a:lnTo>
                  <a:pt x="2638425" y="104775"/>
                </a:lnTo>
                <a:lnTo>
                  <a:pt x="2638425" y="90488"/>
                </a:lnTo>
                <a:lnTo>
                  <a:pt x="2631281" y="73819"/>
                </a:lnTo>
                <a:lnTo>
                  <a:pt x="2616994" y="57150"/>
                </a:lnTo>
                <a:lnTo>
                  <a:pt x="2593181" y="40481"/>
                </a:lnTo>
                <a:lnTo>
                  <a:pt x="2540794" y="16669"/>
                </a:lnTo>
                <a:lnTo>
                  <a:pt x="2476500" y="0"/>
                </a:lnTo>
                <a:lnTo>
                  <a:pt x="2397919" y="9525"/>
                </a:lnTo>
                <a:lnTo>
                  <a:pt x="2278856" y="26194"/>
                </a:lnTo>
                <a:lnTo>
                  <a:pt x="2038350" y="50006"/>
                </a:lnTo>
                <a:lnTo>
                  <a:pt x="1819275" y="85725"/>
                </a:lnTo>
                <a:lnTo>
                  <a:pt x="1516856" y="135731"/>
                </a:lnTo>
                <a:lnTo>
                  <a:pt x="1259681" y="207169"/>
                </a:lnTo>
                <a:lnTo>
                  <a:pt x="1140619" y="2309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A4FB0730-CAAF-4B10-8D6D-E73570038387}"/>
              </a:ext>
            </a:extLst>
          </p:cNvPr>
          <p:cNvSpPr/>
          <p:nvPr/>
        </p:nvSpPr>
        <p:spPr>
          <a:xfrm>
            <a:off x="2876550" y="3071813"/>
            <a:ext cx="609600" cy="1365250"/>
          </a:xfrm>
          <a:custGeom>
            <a:avLst/>
            <a:gdLst>
              <a:gd name="connsiteX0" fmla="*/ 342900 w 609600"/>
              <a:gd name="connsiteY0" fmla="*/ 852487 h 1364456"/>
              <a:gd name="connsiteX1" fmla="*/ 302419 w 609600"/>
              <a:gd name="connsiteY1" fmla="*/ 614362 h 1364456"/>
              <a:gd name="connsiteX2" fmla="*/ 252413 w 609600"/>
              <a:gd name="connsiteY2" fmla="*/ 411956 h 1364456"/>
              <a:gd name="connsiteX3" fmla="*/ 233363 w 609600"/>
              <a:gd name="connsiteY3" fmla="*/ 352425 h 1364456"/>
              <a:gd name="connsiteX4" fmla="*/ 216694 w 609600"/>
              <a:gd name="connsiteY4" fmla="*/ 307181 h 1364456"/>
              <a:gd name="connsiteX5" fmla="*/ 197644 w 609600"/>
              <a:gd name="connsiteY5" fmla="*/ 261937 h 1364456"/>
              <a:gd name="connsiteX6" fmla="*/ 176213 w 609600"/>
              <a:gd name="connsiteY6" fmla="*/ 219075 h 1364456"/>
              <a:gd name="connsiteX7" fmla="*/ 154781 w 609600"/>
              <a:gd name="connsiteY7" fmla="*/ 180975 h 1364456"/>
              <a:gd name="connsiteX8" fmla="*/ 133350 w 609600"/>
              <a:gd name="connsiteY8" fmla="*/ 150018 h 1364456"/>
              <a:gd name="connsiteX9" fmla="*/ 114300 w 609600"/>
              <a:gd name="connsiteY9" fmla="*/ 128587 h 1364456"/>
              <a:gd name="connsiteX10" fmla="*/ 83344 w 609600"/>
              <a:gd name="connsiteY10" fmla="*/ 97631 h 1364456"/>
              <a:gd name="connsiteX11" fmla="*/ 47625 w 609600"/>
              <a:gd name="connsiteY11" fmla="*/ 69056 h 1364456"/>
              <a:gd name="connsiteX12" fmla="*/ 19050 w 609600"/>
              <a:gd name="connsiteY12" fmla="*/ 50006 h 1364456"/>
              <a:gd name="connsiteX13" fmla="*/ 0 w 609600"/>
              <a:gd name="connsiteY13" fmla="*/ 30956 h 1364456"/>
              <a:gd name="connsiteX14" fmla="*/ 0 w 609600"/>
              <a:gd name="connsiteY14" fmla="*/ 11906 h 1364456"/>
              <a:gd name="connsiteX15" fmla="*/ 9525 w 609600"/>
              <a:gd name="connsiteY15" fmla="*/ 4762 h 1364456"/>
              <a:gd name="connsiteX16" fmla="*/ 40481 w 609600"/>
              <a:gd name="connsiteY16" fmla="*/ 0 h 1364456"/>
              <a:gd name="connsiteX17" fmla="*/ 123825 w 609600"/>
              <a:gd name="connsiteY17" fmla="*/ 2381 h 1364456"/>
              <a:gd name="connsiteX18" fmla="*/ 202406 w 609600"/>
              <a:gd name="connsiteY18" fmla="*/ 11906 h 1364456"/>
              <a:gd name="connsiteX19" fmla="*/ 266700 w 609600"/>
              <a:gd name="connsiteY19" fmla="*/ 23812 h 1364456"/>
              <a:gd name="connsiteX20" fmla="*/ 338138 w 609600"/>
              <a:gd name="connsiteY20" fmla="*/ 42862 h 1364456"/>
              <a:gd name="connsiteX21" fmla="*/ 378619 w 609600"/>
              <a:gd name="connsiteY21" fmla="*/ 59531 h 1364456"/>
              <a:gd name="connsiteX22" fmla="*/ 423863 w 609600"/>
              <a:gd name="connsiteY22" fmla="*/ 80962 h 1364456"/>
              <a:gd name="connsiteX23" fmla="*/ 454819 w 609600"/>
              <a:gd name="connsiteY23" fmla="*/ 97631 h 1364456"/>
              <a:gd name="connsiteX24" fmla="*/ 473869 w 609600"/>
              <a:gd name="connsiteY24" fmla="*/ 111918 h 1364456"/>
              <a:gd name="connsiteX25" fmla="*/ 483394 w 609600"/>
              <a:gd name="connsiteY25" fmla="*/ 123825 h 1364456"/>
              <a:gd name="connsiteX26" fmla="*/ 485775 w 609600"/>
              <a:gd name="connsiteY26" fmla="*/ 135731 h 1364456"/>
              <a:gd name="connsiteX27" fmla="*/ 485775 w 609600"/>
              <a:gd name="connsiteY27" fmla="*/ 154781 h 1364456"/>
              <a:gd name="connsiteX28" fmla="*/ 471488 w 609600"/>
              <a:gd name="connsiteY28" fmla="*/ 185737 h 1364456"/>
              <a:gd name="connsiteX29" fmla="*/ 452438 w 609600"/>
              <a:gd name="connsiteY29" fmla="*/ 211931 h 1364456"/>
              <a:gd name="connsiteX30" fmla="*/ 442913 w 609600"/>
              <a:gd name="connsiteY30" fmla="*/ 226218 h 1364456"/>
              <a:gd name="connsiteX31" fmla="*/ 459581 w 609600"/>
              <a:gd name="connsiteY31" fmla="*/ 300037 h 1364456"/>
              <a:gd name="connsiteX32" fmla="*/ 485775 w 609600"/>
              <a:gd name="connsiteY32" fmla="*/ 414337 h 1364456"/>
              <a:gd name="connsiteX33" fmla="*/ 528638 w 609600"/>
              <a:gd name="connsiteY33" fmla="*/ 735806 h 1364456"/>
              <a:gd name="connsiteX34" fmla="*/ 571500 w 609600"/>
              <a:gd name="connsiteY34" fmla="*/ 1038225 h 1364456"/>
              <a:gd name="connsiteX35" fmla="*/ 609600 w 609600"/>
              <a:gd name="connsiteY35" fmla="*/ 1323975 h 1364456"/>
              <a:gd name="connsiteX36" fmla="*/ 431006 w 609600"/>
              <a:gd name="connsiteY36" fmla="*/ 1364456 h 1364456"/>
              <a:gd name="connsiteX37" fmla="*/ 395288 w 609600"/>
              <a:gd name="connsiteY37" fmla="*/ 1145381 h 1364456"/>
              <a:gd name="connsiteX38" fmla="*/ 342900 w 609600"/>
              <a:gd name="connsiteY38" fmla="*/ 852487 h 1364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09600" h="1364456">
                <a:moveTo>
                  <a:pt x="342900" y="852487"/>
                </a:moveTo>
                <a:lnTo>
                  <a:pt x="302419" y="614362"/>
                </a:lnTo>
                <a:lnTo>
                  <a:pt x="252413" y="411956"/>
                </a:lnTo>
                <a:lnTo>
                  <a:pt x="233363" y="352425"/>
                </a:lnTo>
                <a:lnTo>
                  <a:pt x="216694" y="307181"/>
                </a:lnTo>
                <a:lnTo>
                  <a:pt x="197644" y="261937"/>
                </a:lnTo>
                <a:lnTo>
                  <a:pt x="176213" y="219075"/>
                </a:lnTo>
                <a:lnTo>
                  <a:pt x="154781" y="180975"/>
                </a:lnTo>
                <a:lnTo>
                  <a:pt x="133350" y="150018"/>
                </a:lnTo>
                <a:lnTo>
                  <a:pt x="114300" y="128587"/>
                </a:lnTo>
                <a:lnTo>
                  <a:pt x="83344" y="97631"/>
                </a:lnTo>
                <a:lnTo>
                  <a:pt x="47625" y="69056"/>
                </a:lnTo>
                <a:lnTo>
                  <a:pt x="19050" y="50006"/>
                </a:lnTo>
                <a:lnTo>
                  <a:pt x="0" y="30956"/>
                </a:lnTo>
                <a:lnTo>
                  <a:pt x="0" y="11906"/>
                </a:lnTo>
                <a:lnTo>
                  <a:pt x="9525" y="4762"/>
                </a:lnTo>
                <a:lnTo>
                  <a:pt x="40481" y="0"/>
                </a:lnTo>
                <a:lnTo>
                  <a:pt x="123825" y="2381"/>
                </a:lnTo>
                <a:lnTo>
                  <a:pt x="202406" y="11906"/>
                </a:lnTo>
                <a:lnTo>
                  <a:pt x="266700" y="23812"/>
                </a:lnTo>
                <a:lnTo>
                  <a:pt x="338138" y="42862"/>
                </a:lnTo>
                <a:lnTo>
                  <a:pt x="378619" y="59531"/>
                </a:lnTo>
                <a:lnTo>
                  <a:pt x="423863" y="80962"/>
                </a:lnTo>
                <a:lnTo>
                  <a:pt x="454819" y="97631"/>
                </a:lnTo>
                <a:lnTo>
                  <a:pt x="473869" y="111918"/>
                </a:lnTo>
                <a:lnTo>
                  <a:pt x="483394" y="123825"/>
                </a:lnTo>
                <a:lnTo>
                  <a:pt x="485775" y="135731"/>
                </a:lnTo>
                <a:lnTo>
                  <a:pt x="485775" y="154781"/>
                </a:lnTo>
                <a:lnTo>
                  <a:pt x="471488" y="185737"/>
                </a:lnTo>
                <a:lnTo>
                  <a:pt x="452438" y="211931"/>
                </a:lnTo>
                <a:lnTo>
                  <a:pt x="442913" y="226218"/>
                </a:lnTo>
                <a:lnTo>
                  <a:pt x="459581" y="300037"/>
                </a:lnTo>
                <a:lnTo>
                  <a:pt x="485775" y="414337"/>
                </a:lnTo>
                <a:lnTo>
                  <a:pt x="528638" y="735806"/>
                </a:lnTo>
                <a:lnTo>
                  <a:pt x="571500" y="1038225"/>
                </a:lnTo>
                <a:lnTo>
                  <a:pt x="609600" y="1323975"/>
                </a:lnTo>
                <a:lnTo>
                  <a:pt x="431006" y="1364456"/>
                </a:lnTo>
                <a:lnTo>
                  <a:pt x="395288" y="1145381"/>
                </a:lnTo>
                <a:lnTo>
                  <a:pt x="342900" y="85248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2F64576C-5EC7-413B-BF17-9CD9421B7CEB}"/>
              </a:ext>
            </a:extLst>
          </p:cNvPr>
          <p:cNvSpPr/>
          <p:nvPr/>
        </p:nvSpPr>
        <p:spPr>
          <a:xfrm>
            <a:off x="4552950" y="2781300"/>
            <a:ext cx="438150" cy="1360488"/>
          </a:xfrm>
          <a:custGeom>
            <a:avLst/>
            <a:gdLst>
              <a:gd name="connsiteX0" fmla="*/ 54769 w 438150"/>
              <a:gd name="connsiteY0" fmla="*/ 957263 h 1359694"/>
              <a:gd name="connsiteX1" fmla="*/ 107156 w 438150"/>
              <a:gd name="connsiteY1" fmla="*/ 581025 h 1359694"/>
              <a:gd name="connsiteX2" fmla="*/ 128588 w 438150"/>
              <a:gd name="connsiteY2" fmla="*/ 397669 h 1359694"/>
              <a:gd name="connsiteX3" fmla="*/ 140494 w 438150"/>
              <a:gd name="connsiteY3" fmla="*/ 319088 h 1359694"/>
              <a:gd name="connsiteX4" fmla="*/ 145256 w 438150"/>
              <a:gd name="connsiteY4" fmla="*/ 250031 h 1359694"/>
              <a:gd name="connsiteX5" fmla="*/ 147638 w 438150"/>
              <a:gd name="connsiteY5" fmla="*/ 171450 h 1359694"/>
              <a:gd name="connsiteX6" fmla="*/ 145256 w 438150"/>
              <a:gd name="connsiteY6" fmla="*/ 152400 h 1359694"/>
              <a:gd name="connsiteX7" fmla="*/ 128588 w 438150"/>
              <a:gd name="connsiteY7" fmla="*/ 123825 h 1359694"/>
              <a:gd name="connsiteX8" fmla="*/ 85725 w 438150"/>
              <a:gd name="connsiteY8" fmla="*/ 73819 h 1359694"/>
              <a:gd name="connsiteX9" fmla="*/ 64294 w 438150"/>
              <a:gd name="connsiteY9" fmla="*/ 50006 h 1359694"/>
              <a:gd name="connsiteX10" fmla="*/ 50006 w 438150"/>
              <a:gd name="connsiteY10" fmla="*/ 30956 h 1359694"/>
              <a:gd name="connsiteX11" fmla="*/ 50006 w 438150"/>
              <a:gd name="connsiteY11" fmla="*/ 23813 h 1359694"/>
              <a:gd name="connsiteX12" fmla="*/ 57150 w 438150"/>
              <a:gd name="connsiteY12" fmla="*/ 11906 h 1359694"/>
              <a:gd name="connsiteX13" fmla="*/ 73819 w 438150"/>
              <a:gd name="connsiteY13" fmla="*/ 7144 h 1359694"/>
              <a:gd name="connsiteX14" fmla="*/ 111919 w 438150"/>
              <a:gd name="connsiteY14" fmla="*/ 0 h 1359694"/>
              <a:gd name="connsiteX15" fmla="*/ 171450 w 438150"/>
              <a:gd name="connsiteY15" fmla="*/ 2381 h 1359694"/>
              <a:gd name="connsiteX16" fmla="*/ 230981 w 438150"/>
              <a:gd name="connsiteY16" fmla="*/ 19050 h 1359694"/>
              <a:gd name="connsiteX17" fmla="*/ 285750 w 438150"/>
              <a:gd name="connsiteY17" fmla="*/ 47625 h 1359694"/>
              <a:gd name="connsiteX18" fmla="*/ 342900 w 438150"/>
              <a:gd name="connsiteY18" fmla="*/ 90488 h 1359694"/>
              <a:gd name="connsiteX19" fmla="*/ 395288 w 438150"/>
              <a:gd name="connsiteY19" fmla="*/ 135731 h 1359694"/>
              <a:gd name="connsiteX20" fmla="*/ 419100 w 438150"/>
              <a:gd name="connsiteY20" fmla="*/ 157163 h 1359694"/>
              <a:gd name="connsiteX21" fmla="*/ 431006 w 438150"/>
              <a:gd name="connsiteY21" fmla="*/ 176213 h 1359694"/>
              <a:gd name="connsiteX22" fmla="*/ 438150 w 438150"/>
              <a:gd name="connsiteY22" fmla="*/ 197644 h 1359694"/>
              <a:gd name="connsiteX23" fmla="*/ 438150 w 438150"/>
              <a:gd name="connsiteY23" fmla="*/ 221456 h 1359694"/>
              <a:gd name="connsiteX24" fmla="*/ 431006 w 438150"/>
              <a:gd name="connsiteY24" fmla="*/ 247650 h 1359694"/>
              <a:gd name="connsiteX25" fmla="*/ 414338 w 438150"/>
              <a:gd name="connsiteY25" fmla="*/ 271463 h 1359694"/>
              <a:gd name="connsiteX26" fmla="*/ 395288 w 438150"/>
              <a:gd name="connsiteY26" fmla="*/ 319088 h 1359694"/>
              <a:gd name="connsiteX27" fmla="*/ 373856 w 438150"/>
              <a:gd name="connsiteY27" fmla="*/ 404813 h 1359694"/>
              <a:gd name="connsiteX28" fmla="*/ 350044 w 438150"/>
              <a:gd name="connsiteY28" fmla="*/ 569119 h 1359694"/>
              <a:gd name="connsiteX29" fmla="*/ 280988 w 438150"/>
              <a:gd name="connsiteY29" fmla="*/ 857250 h 1359694"/>
              <a:gd name="connsiteX30" fmla="*/ 200025 w 438150"/>
              <a:gd name="connsiteY30" fmla="*/ 1190625 h 1359694"/>
              <a:gd name="connsiteX31" fmla="*/ 166688 w 438150"/>
              <a:gd name="connsiteY31" fmla="*/ 1335881 h 1359694"/>
              <a:gd name="connsiteX32" fmla="*/ 0 w 438150"/>
              <a:gd name="connsiteY32" fmla="*/ 1359694 h 1359694"/>
              <a:gd name="connsiteX33" fmla="*/ 30956 w 438150"/>
              <a:gd name="connsiteY33" fmla="*/ 1135856 h 1359694"/>
              <a:gd name="connsiteX34" fmla="*/ 54769 w 438150"/>
              <a:gd name="connsiteY34" fmla="*/ 957263 h 1359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38150" h="1359694">
                <a:moveTo>
                  <a:pt x="54769" y="957263"/>
                </a:moveTo>
                <a:lnTo>
                  <a:pt x="107156" y="581025"/>
                </a:lnTo>
                <a:lnTo>
                  <a:pt x="128588" y="397669"/>
                </a:lnTo>
                <a:lnTo>
                  <a:pt x="140494" y="319088"/>
                </a:lnTo>
                <a:lnTo>
                  <a:pt x="145256" y="250031"/>
                </a:lnTo>
                <a:lnTo>
                  <a:pt x="147638" y="171450"/>
                </a:lnTo>
                <a:lnTo>
                  <a:pt x="145256" y="152400"/>
                </a:lnTo>
                <a:lnTo>
                  <a:pt x="128588" y="123825"/>
                </a:lnTo>
                <a:lnTo>
                  <a:pt x="85725" y="73819"/>
                </a:lnTo>
                <a:lnTo>
                  <a:pt x="64294" y="50006"/>
                </a:lnTo>
                <a:lnTo>
                  <a:pt x="50006" y="30956"/>
                </a:lnTo>
                <a:lnTo>
                  <a:pt x="50006" y="23813"/>
                </a:lnTo>
                <a:lnTo>
                  <a:pt x="57150" y="11906"/>
                </a:lnTo>
                <a:lnTo>
                  <a:pt x="73819" y="7144"/>
                </a:lnTo>
                <a:lnTo>
                  <a:pt x="111919" y="0"/>
                </a:lnTo>
                <a:lnTo>
                  <a:pt x="171450" y="2381"/>
                </a:lnTo>
                <a:lnTo>
                  <a:pt x="230981" y="19050"/>
                </a:lnTo>
                <a:lnTo>
                  <a:pt x="285750" y="47625"/>
                </a:lnTo>
                <a:lnTo>
                  <a:pt x="342900" y="90488"/>
                </a:lnTo>
                <a:lnTo>
                  <a:pt x="395288" y="135731"/>
                </a:lnTo>
                <a:lnTo>
                  <a:pt x="419100" y="157163"/>
                </a:lnTo>
                <a:lnTo>
                  <a:pt x="431006" y="176213"/>
                </a:lnTo>
                <a:lnTo>
                  <a:pt x="438150" y="197644"/>
                </a:lnTo>
                <a:lnTo>
                  <a:pt x="438150" y="221456"/>
                </a:lnTo>
                <a:lnTo>
                  <a:pt x="431006" y="247650"/>
                </a:lnTo>
                <a:lnTo>
                  <a:pt x="414338" y="271463"/>
                </a:lnTo>
                <a:lnTo>
                  <a:pt x="395288" y="319088"/>
                </a:lnTo>
                <a:lnTo>
                  <a:pt x="373856" y="404813"/>
                </a:lnTo>
                <a:lnTo>
                  <a:pt x="350044" y="569119"/>
                </a:lnTo>
                <a:lnTo>
                  <a:pt x="280988" y="857250"/>
                </a:lnTo>
                <a:lnTo>
                  <a:pt x="200025" y="1190625"/>
                </a:lnTo>
                <a:lnTo>
                  <a:pt x="166688" y="1335881"/>
                </a:lnTo>
                <a:lnTo>
                  <a:pt x="0" y="1359694"/>
                </a:lnTo>
                <a:lnTo>
                  <a:pt x="30956" y="1135856"/>
                </a:lnTo>
                <a:lnTo>
                  <a:pt x="54769" y="95726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A77A2519-159C-4F0F-A8AE-F1E429B7B342}"/>
              </a:ext>
            </a:extLst>
          </p:cNvPr>
          <p:cNvSpPr/>
          <p:nvPr/>
        </p:nvSpPr>
        <p:spPr>
          <a:xfrm>
            <a:off x="2898775" y="4010025"/>
            <a:ext cx="2062163" cy="515938"/>
          </a:xfrm>
          <a:custGeom>
            <a:avLst/>
            <a:gdLst>
              <a:gd name="connsiteX0" fmla="*/ 854869 w 2062163"/>
              <a:gd name="connsiteY0" fmla="*/ 400050 h 516731"/>
              <a:gd name="connsiteX1" fmla="*/ 609600 w 2062163"/>
              <a:gd name="connsiteY1" fmla="*/ 471488 h 516731"/>
              <a:gd name="connsiteX2" fmla="*/ 459582 w 2062163"/>
              <a:gd name="connsiteY2" fmla="*/ 514350 h 516731"/>
              <a:gd name="connsiteX3" fmla="*/ 428625 w 2062163"/>
              <a:gd name="connsiteY3" fmla="*/ 516731 h 516731"/>
              <a:gd name="connsiteX4" fmla="*/ 385763 w 2062163"/>
              <a:gd name="connsiteY4" fmla="*/ 514350 h 516731"/>
              <a:gd name="connsiteX5" fmla="*/ 330994 w 2062163"/>
              <a:gd name="connsiteY5" fmla="*/ 507206 h 516731"/>
              <a:gd name="connsiteX6" fmla="*/ 276225 w 2062163"/>
              <a:gd name="connsiteY6" fmla="*/ 492919 h 516731"/>
              <a:gd name="connsiteX7" fmla="*/ 216694 w 2062163"/>
              <a:gd name="connsiteY7" fmla="*/ 471488 h 516731"/>
              <a:gd name="connsiteX8" fmla="*/ 142875 w 2062163"/>
              <a:gd name="connsiteY8" fmla="*/ 438150 h 516731"/>
              <a:gd name="connsiteX9" fmla="*/ 88107 w 2062163"/>
              <a:gd name="connsiteY9" fmla="*/ 407194 h 516731"/>
              <a:gd name="connsiteX10" fmla="*/ 26194 w 2062163"/>
              <a:gd name="connsiteY10" fmla="*/ 369094 h 516731"/>
              <a:gd name="connsiteX11" fmla="*/ 11907 w 2062163"/>
              <a:gd name="connsiteY11" fmla="*/ 357188 h 516731"/>
              <a:gd name="connsiteX12" fmla="*/ 4763 w 2062163"/>
              <a:gd name="connsiteY12" fmla="*/ 338138 h 516731"/>
              <a:gd name="connsiteX13" fmla="*/ 0 w 2062163"/>
              <a:gd name="connsiteY13" fmla="*/ 314325 h 516731"/>
              <a:gd name="connsiteX14" fmla="*/ 4763 w 2062163"/>
              <a:gd name="connsiteY14" fmla="*/ 307181 h 516731"/>
              <a:gd name="connsiteX15" fmla="*/ 9525 w 2062163"/>
              <a:gd name="connsiteY15" fmla="*/ 302419 h 516731"/>
              <a:gd name="connsiteX16" fmla="*/ 23813 w 2062163"/>
              <a:gd name="connsiteY16" fmla="*/ 300038 h 516731"/>
              <a:gd name="connsiteX17" fmla="*/ 52388 w 2062163"/>
              <a:gd name="connsiteY17" fmla="*/ 309563 h 516731"/>
              <a:gd name="connsiteX18" fmla="*/ 66675 w 2062163"/>
              <a:gd name="connsiteY18" fmla="*/ 314325 h 516731"/>
              <a:gd name="connsiteX19" fmla="*/ 116682 w 2062163"/>
              <a:gd name="connsiteY19" fmla="*/ 323850 h 516731"/>
              <a:gd name="connsiteX20" fmla="*/ 230982 w 2062163"/>
              <a:gd name="connsiteY20" fmla="*/ 333375 h 516731"/>
              <a:gd name="connsiteX21" fmla="*/ 385763 w 2062163"/>
              <a:gd name="connsiteY21" fmla="*/ 338138 h 516731"/>
              <a:gd name="connsiteX22" fmla="*/ 654844 w 2062163"/>
              <a:gd name="connsiteY22" fmla="*/ 271463 h 516731"/>
              <a:gd name="connsiteX23" fmla="*/ 878682 w 2062163"/>
              <a:gd name="connsiteY23" fmla="*/ 209550 h 516731"/>
              <a:gd name="connsiteX24" fmla="*/ 1033463 w 2062163"/>
              <a:gd name="connsiteY24" fmla="*/ 169069 h 516731"/>
              <a:gd name="connsiteX25" fmla="*/ 1223963 w 2062163"/>
              <a:gd name="connsiteY25" fmla="*/ 114300 h 516731"/>
              <a:gd name="connsiteX26" fmla="*/ 1412082 w 2062163"/>
              <a:gd name="connsiteY26" fmla="*/ 85725 h 516731"/>
              <a:gd name="connsiteX27" fmla="*/ 1693069 w 2062163"/>
              <a:gd name="connsiteY27" fmla="*/ 40481 h 516731"/>
              <a:gd name="connsiteX28" fmla="*/ 1838325 w 2062163"/>
              <a:gd name="connsiteY28" fmla="*/ 0 h 516731"/>
              <a:gd name="connsiteX29" fmla="*/ 1895475 w 2062163"/>
              <a:gd name="connsiteY29" fmla="*/ 0 h 516731"/>
              <a:gd name="connsiteX30" fmla="*/ 1947863 w 2062163"/>
              <a:gd name="connsiteY30" fmla="*/ 7144 h 516731"/>
              <a:gd name="connsiteX31" fmla="*/ 1978819 w 2062163"/>
              <a:gd name="connsiteY31" fmla="*/ 11906 h 516731"/>
              <a:gd name="connsiteX32" fmla="*/ 2012157 w 2062163"/>
              <a:gd name="connsiteY32" fmla="*/ 23813 h 516731"/>
              <a:gd name="connsiteX33" fmla="*/ 2031207 w 2062163"/>
              <a:gd name="connsiteY33" fmla="*/ 35719 h 516731"/>
              <a:gd name="connsiteX34" fmla="*/ 2040732 w 2062163"/>
              <a:gd name="connsiteY34" fmla="*/ 47625 h 516731"/>
              <a:gd name="connsiteX35" fmla="*/ 2052638 w 2062163"/>
              <a:gd name="connsiteY35" fmla="*/ 69056 h 516731"/>
              <a:gd name="connsiteX36" fmla="*/ 2057400 w 2062163"/>
              <a:gd name="connsiteY36" fmla="*/ 90488 h 516731"/>
              <a:gd name="connsiteX37" fmla="*/ 2062163 w 2062163"/>
              <a:gd name="connsiteY37" fmla="*/ 109538 h 516731"/>
              <a:gd name="connsiteX38" fmla="*/ 2057400 w 2062163"/>
              <a:gd name="connsiteY38" fmla="*/ 133350 h 516731"/>
              <a:gd name="connsiteX39" fmla="*/ 2043113 w 2062163"/>
              <a:gd name="connsiteY39" fmla="*/ 152400 h 516731"/>
              <a:gd name="connsiteX40" fmla="*/ 2007394 w 2062163"/>
              <a:gd name="connsiteY40" fmla="*/ 178594 h 516731"/>
              <a:gd name="connsiteX41" fmla="*/ 1957388 w 2062163"/>
              <a:gd name="connsiteY41" fmla="*/ 183356 h 516731"/>
              <a:gd name="connsiteX42" fmla="*/ 1750219 w 2062163"/>
              <a:gd name="connsiteY42" fmla="*/ 207169 h 516731"/>
              <a:gd name="connsiteX43" fmla="*/ 1481138 w 2062163"/>
              <a:gd name="connsiteY43" fmla="*/ 247650 h 516731"/>
              <a:gd name="connsiteX44" fmla="*/ 1216819 w 2062163"/>
              <a:gd name="connsiteY44" fmla="*/ 297656 h 516731"/>
              <a:gd name="connsiteX45" fmla="*/ 928688 w 2062163"/>
              <a:gd name="connsiteY45" fmla="*/ 378619 h 516731"/>
              <a:gd name="connsiteX46" fmla="*/ 854869 w 2062163"/>
              <a:gd name="connsiteY46" fmla="*/ 400050 h 516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062163" h="516731">
                <a:moveTo>
                  <a:pt x="854869" y="400050"/>
                </a:moveTo>
                <a:lnTo>
                  <a:pt x="609600" y="471488"/>
                </a:lnTo>
                <a:lnTo>
                  <a:pt x="459582" y="514350"/>
                </a:lnTo>
                <a:lnTo>
                  <a:pt x="428625" y="516731"/>
                </a:lnTo>
                <a:lnTo>
                  <a:pt x="385763" y="514350"/>
                </a:lnTo>
                <a:lnTo>
                  <a:pt x="330994" y="507206"/>
                </a:lnTo>
                <a:lnTo>
                  <a:pt x="276225" y="492919"/>
                </a:lnTo>
                <a:lnTo>
                  <a:pt x="216694" y="471488"/>
                </a:lnTo>
                <a:lnTo>
                  <a:pt x="142875" y="438150"/>
                </a:lnTo>
                <a:lnTo>
                  <a:pt x="88107" y="407194"/>
                </a:lnTo>
                <a:lnTo>
                  <a:pt x="26194" y="369094"/>
                </a:lnTo>
                <a:lnTo>
                  <a:pt x="11907" y="357188"/>
                </a:lnTo>
                <a:lnTo>
                  <a:pt x="4763" y="338138"/>
                </a:lnTo>
                <a:lnTo>
                  <a:pt x="0" y="314325"/>
                </a:lnTo>
                <a:lnTo>
                  <a:pt x="4763" y="307181"/>
                </a:lnTo>
                <a:lnTo>
                  <a:pt x="9525" y="302419"/>
                </a:lnTo>
                <a:lnTo>
                  <a:pt x="23813" y="300038"/>
                </a:lnTo>
                <a:lnTo>
                  <a:pt x="52388" y="309563"/>
                </a:lnTo>
                <a:lnTo>
                  <a:pt x="66675" y="314325"/>
                </a:lnTo>
                <a:lnTo>
                  <a:pt x="116682" y="323850"/>
                </a:lnTo>
                <a:lnTo>
                  <a:pt x="230982" y="333375"/>
                </a:lnTo>
                <a:lnTo>
                  <a:pt x="385763" y="338138"/>
                </a:lnTo>
                <a:lnTo>
                  <a:pt x="654844" y="271463"/>
                </a:lnTo>
                <a:lnTo>
                  <a:pt x="878682" y="209550"/>
                </a:lnTo>
                <a:lnTo>
                  <a:pt x="1033463" y="169069"/>
                </a:lnTo>
                <a:lnTo>
                  <a:pt x="1223963" y="114300"/>
                </a:lnTo>
                <a:lnTo>
                  <a:pt x="1412082" y="85725"/>
                </a:lnTo>
                <a:lnTo>
                  <a:pt x="1693069" y="40481"/>
                </a:lnTo>
                <a:lnTo>
                  <a:pt x="1838325" y="0"/>
                </a:lnTo>
                <a:lnTo>
                  <a:pt x="1895475" y="0"/>
                </a:lnTo>
                <a:lnTo>
                  <a:pt x="1947863" y="7144"/>
                </a:lnTo>
                <a:lnTo>
                  <a:pt x="1978819" y="11906"/>
                </a:lnTo>
                <a:lnTo>
                  <a:pt x="2012157" y="23813"/>
                </a:lnTo>
                <a:lnTo>
                  <a:pt x="2031207" y="35719"/>
                </a:lnTo>
                <a:lnTo>
                  <a:pt x="2040732" y="47625"/>
                </a:lnTo>
                <a:lnTo>
                  <a:pt x="2052638" y="69056"/>
                </a:lnTo>
                <a:lnTo>
                  <a:pt x="2057400" y="90488"/>
                </a:lnTo>
                <a:lnTo>
                  <a:pt x="2062163" y="109538"/>
                </a:lnTo>
                <a:lnTo>
                  <a:pt x="2057400" y="133350"/>
                </a:lnTo>
                <a:lnTo>
                  <a:pt x="2043113" y="152400"/>
                </a:lnTo>
                <a:lnTo>
                  <a:pt x="2007394" y="178594"/>
                </a:lnTo>
                <a:lnTo>
                  <a:pt x="1957388" y="183356"/>
                </a:lnTo>
                <a:lnTo>
                  <a:pt x="1750219" y="207169"/>
                </a:lnTo>
                <a:lnTo>
                  <a:pt x="1481138" y="247650"/>
                </a:lnTo>
                <a:lnTo>
                  <a:pt x="1216819" y="297656"/>
                </a:lnTo>
                <a:lnTo>
                  <a:pt x="928688" y="378619"/>
                </a:lnTo>
                <a:lnTo>
                  <a:pt x="854869" y="4000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F7ADF410-992E-4CC3-B21E-B40A33B61C2A}"/>
              </a:ext>
            </a:extLst>
          </p:cNvPr>
          <p:cNvSpPr/>
          <p:nvPr/>
        </p:nvSpPr>
        <p:spPr>
          <a:xfrm rot="16200000">
            <a:off x="2450307" y="3356769"/>
            <a:ext cx="2935287" cy="447675"/>
          </a:xfrm>
          <a:custGeom>
            <a:avLst/>
            <a:gdLst>
              <a:gd name="connsiteX0" fmla="*/ 1214437 w 2936081"/>
              <a:gd name="connsiteY0" fmla="*/ 202406 h 447675"/>
              <a:gd name="connsiteX1" fmla="*/ 835818 w 2936081"/>
              <a:gd name="connsiteY1" fmla="*/ 202406 h 447675"/>
              <a:gd name="connsiteX2" fmla="*/ 440531 w 2936081"/>
              <a:gd name="connsiteY2" fmla="*/ 202406 h 447675"/>
              <a:gd name="connsiteX3" fmla="*/ 0 w 2936081"/>
              <a:gd name="connsiteY3" fmla="*/ 204788 h 447675"/>
              <a:gd name="connsiteX4" fmla="*/ 88106 w 2936081"/>
              <a:gd name="connsiteY4" fmla="*/ 447675 h 447675"/>
              <a:gd name="connsiteX5" fmla="*/ 371475 w 2936081"/>
              <a:gd name="connsiteY5" fmla="*/ 447675 h 447675"/>
              <a:gd name="connsiteX6" fmla="*/ 771525 w 2936081"/>
              <a:gd name="connsiteY6" fmla="*/ 447675 h 447675"/>
              <a:gd name="connsiteX7" fmla="*/ 1593056 w 2936081"/>
              <a:gd name="connsiteY7" fmla="*/ 447675 h 447675"/>
              <a:gd name="connsiteX8" fmla="*/ 2366962 w 2936081"/>
              <a:gd name="connsiteY8" fmla="*/ 445294 h 447675"/>
              <a:gd name="connsiteX9" fmla="*/ 2543175 w 2936081"/>
              <a:gd name="connsiteY9" fmla="*/ 447675 h 447675"/>
              <a:gd name="connsiteX10" fmla="*/ 2581275 w 2936081"/>
              <a:gd name="connsiteY10" fmla="*/ 440531 h 447675"/>
              <a:gd name="connsiteX11" fmla="*/ 2607468 w 2936081"/>
              <a:gd name="connsiteY11" fmla="*/ 431006 h 447675"/>
              <a:gd name="connsiteX12" fmla="*/ 2636043 w 2936081"/>
              <a:gd name="connsiteY12" fmla="*/ 416719 h 447675"/>
              <a:gd name="connsiteX13" fmla="*/ 2671762 w 2936081"/>
              <a:gd name="connsiteY13" fmla="*/ 381000 h 447675"/>
              <a:gd name="connsiteX14" fmla="*/ 2733675 w 2936081"/>
              <a:gd name="connsiteY14" fmla="*/ 316706 h 447675"/>
              <a:gd name="connsiteX15" fmla="*/ 2864643 w 2936081"/>
              <a:gd name="connsiteY15" fmla="*/ 185738 h 447675"/>
              <a:gd name="connsiteX16" fmla="*/ 2924175 w 2936081"/>
              <a:gd name="connsiteY16" fmla="*/ 116681 h 447675"/>
              <a:gd name="connsiteX17" fmla="*/ 2936081 w 2936081"/>
              <a:gd name="connsiteY17" fmla="*/ 102394 h 447675"/>
              <a:gd name="connsiteX18" fmla="*/ 2902743 w 2936081"/>
              <a:gd name="connsiteY18" fmla="*/ 0 h 447675"/>
              <a:gd name="connsiteX19" fmla="*/ 2826543 w 2936081"/>
              <a:gd name="connsiteY19" fmla="*/ 52388 h 447675"/>
              <a:gd name="connsiteX20" fmla="*/ 2769393 w 2936081"/>
              <a:gd name="connsiteY20" fmla="*/ 95250 h 447675"/>
              <a:gd name="connsiteX21" fmla="*/ 2717006 w 2936081"/>
              <a:gd name="connsiteY21" fmla="*/ 135731 h 447675"/>
              <a:gd name="connsiteX22" fmla="*/ 2676525 w 2936081"/>
              <a:gd name="connsiteY22" fmla="*/ 166688 h 447675"/>
              <a:gd name="connsiteX23" fmla="*/ 2652712 w 2936081"/>
              <a:gd name="connsiteY23" fmla="*/ 180975 h 447675"/>
              <a:gd name="connsiteX24" fmla="*/ 2616993 w 2936081"/>
              <a:gd name="connsiteY24" fmla="*/ 192881 h 447675"/>
              <a:gd name="connsiteX25" fmla="*/ 2562225 w 2936081"/>
              <a:gd name="connsiteY25" fmla="*/ 200025 h 447675"/>
              <a:gd name="connsiteX26" fmla="*/ 2445543 w 2936081"/>
              <a:gd name="connsiteY26" fmla="*/ 202406 h 447675"/>
              <a:gd name="connsiteX27" fmla="*/ 2114550 w 2936081"/>
              <a:gd name="connsiteY27" fmla="*/ 202406 h 447675"/>
              <a:gd name="connsiteX28" fmla="*/ 1662112 w 2936081"/>
              <a:gd name="connsiteY28" fmla="*/ 202406 h 447675"/>
              <a:gd name="connsiteX29" fmla="*/ 1214437 w 2936081"/>
              <a:gd name="connsiteY29" fmla="*/ 202406 h 447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936081" h="447675">
                <a:moveTo>
                  <a:pt x="1214437" y="202406"/>
                </a:moveTo>
                <a:lnTo>
                  <a:pt x="835818" y="202406"/>
                </a:lnTo>
                <a:lnTo>
                  <a:pt x="440531" y="202406"/>
                </a:lnTo>
                <a:lnTo>
                  <a:pt x="0" y="204788"/>
                </a:lnTo>
                <a:lnTo>
                  <a:pt x="88106" y="447675"/>
                </a:lnTo>
                <a:lnTo>
                  <a:pt x="371475" y="447675"/>
                </a:lnTo>
                <a:lnTo>
                  <a:pt x="771525" y="447675"/>
                </a:lnTo>
                <a:lnTo>
                  <a:pt x="1593056" y="447675"/>
                </a:lnTo>
                <a:lnTo>
                  <a:pt x="2366962" y="445294"/>
                </a:lnTo>
                <a:lnTo>
                  <a:pt x="2543175" y="447675"/>
                </a:lnTo>
                <a:lnTo>
                  <a:pt x="2581275" y="440531"/>
                </a:lnTo>
                <a:lnTo>
                  <a:pt x="2607468" y="431006"/>
                </a:lnTo>
                <a:lnTo>
                  <a:pt x="2636043" y="416719"/>
                </a:lnTo>
                <a:lnTo>
                  <a:pt x="2671762" y="381000"/>
                </a:lnTo>
                <a:lnTo>
                  <a:pt x="2733675" y="316706"/>
                </a:lnTo>
                <a:lnTo>
                  <a:pt x="2864643" y="185738"/>
                </a:lnTo>
                <a:lnTo>
                  <a:pt x="2924175" y="116681"/>
                </a:lnTo>
                <a:lnTo>
                  <a:pt x="2936081" y="102394"/>
                </a:lnTo>
                <a:lnTo>
                  <a:pt x="2902743" y="0"/>
                </a:lnTo>
                <a:lnTo>
                  <a:pt x="2826543" y="52388"/>
                </a:lnTo>
                <a:lnTo>
                  <a:pt x="2769393" y="95250"/>
                </a:lnTo>
                <a:lnTo>
                  <a:pt x="2717006" y="135731"/>
                </a:lnTo>
                <a:lnTo>
                  <a:pt x="2676525" y="166688"/>
                </a:lnTo>
                <a:lnTo>
                  <a:pt x="2652712" y="180975"/>
                </a:lnTo>
                <a:lnTo>
                  <a:pt x="2616993" y="192881"/>
                </a:lnTo>
                <a:lnTo>
                  <a:pt x="2562225" y="200025"/>
                </a:lnTo>
                <a:lnTo>
                  <a:pt x="2445543" y="202406"/>
                </a:lnTo>
                <a:lnTo>
                  <a:pt x="2114550" y="202406"/>
                </a:lnTo>
                <a:lnTo>
                  <a:pt x="1662112" y="202406"/>
                </a:lnTo>
                <a:lnTo>
                  <a:pt x="1214437" y="2024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6F347E2E-5332-499B-81CD-0B6E7E40F3C2}"/>
              </a:ext>
            </a:extLst>
          </p:cNvPr>
          <p:cNvSpPr/>
          <p:nvPr/>
        </p:nvSpPr>
        <p:spPr>
          <a:xfrm>
            <a:off x="2765425" y="4614863"/>
            <a:ext cx="2343150" cy="908050"/>
          </a:xfrm>
          <a:custGeom>
            <a:avLst/>
            <a:gdLst>
              <a:gd name="connsiteX0" fmla="*/ 797719 w 2343150"/>
              <a:gd name="connsiteY0" fmla="*/ 478631 h 907256"/>
              <a:gd name="connsiteX1" fmla="*/ 1164432 w 2343150"/>
              <a:gd name="connsiteY1" fmla="*/ 369093 h 907256"/>
              <a:gd name="connsiteX2" fmla="*/ 1357313 w 2343150"/>
              <a:gd name="connsiteY2" fmla="*/ 295275 h 907256"/>
              <a:gd name="connsiteX3" fmla="*/ 1604963 w 2343150"/>
              <a:gd name="connsiteY3" fmla="*/ 219075 h 907256"/>
              <a:gd name="connsiteX4" fmla="*/ 1876425 w 2343150"/>
              <a:gd name="connsiteY4" fmla="*/ 133350 h 907256"/>
              <a:gd name="connsiteX5" fmla="*/ 2116932 w 2343150"/>
              <a:gd name="connsiteY5" fmla="*/ 54768 h 907256"/>
              <a:gd name="connsiteX6" fmla="*/ 2274094 w 2343150"/>
              <a:gd name="connsiteY6" fmla="*/ 4762 h 907256"/>
              <a:gd name="connsiteX7" fmla="*/ 2297907 w 2343150"/>
              <a:gd name="connsiteY7" fmla="*/ 0 h 907256"/>
              <a:gd name="connsiteX8" fmla="*/ 2321719 w 2343150"/>
              <a:gd name="connsiteY8" fmla="*/ 0 h 907256"/>
              <a:gd name="connsiteX9" fmla="*/ 2336007 w 2343150"/>
              <a:gd name="connsiteY9" fmla="*/ 2381 h 907256"/>
              <a:gd name="connsiteX10" fmla="*/ 2340769 w 2343150"/>
              <a:gd name="connsiteY10" fmla="*/ 9525 h 907256"/>
              <a:gd name="connsiteX11" fmla="*/ 2343150 w 2343150"/>
              <a:gd name="connsiteY11" fmla="*/ 28575 h 907256"/>
              <a:gd name="connsiteX12" fmla="*/ 2321719 w 2343150"/>
              <a:gd name="connsiteY12" fmla="*/ 59531 h 907256"/>
              <a:gd name="connsiteX13" fmla="*/ 2243138 w 2343150"/>
              <a:gd name="connsiteY13" fmla="*/ 100012 h 907256"/>
              <a:gd name="connsiteX14" fmla="*/ 1907382 w 2343150"/>
              <a:gd name="connsiteY14" fmla="*/ 257175 h 907256"/>
              <a:gd name="connsiteX15" fmla="*/ 1490663 w 2343150"/>
              <a:gd name="connsiteY15" fmla="*/ 435768 h 907256"/>
              <a:gd name="connsiteX16" fmla="*/ 1021557 w 2343150"/>
              <a:gd name="connsiteY16" fmla="*/ 621506 h 907256"/>
              <a:gd name="connsiteX17" fmla="*/ 762000 w 2343150"/>
              <a:gd name="connsiteY17" fmla="*/ 726281 h 907256"/>
              <a:gd name="connsiteX18" fmla="*/ 631032 w 2343150"/>
              <a:gd name="connsiteY18" fmla="*/ 785812 h 907256"/>
              <a:gd name="connsiteX19" fmla="*/ 535782 w 2343150"/>
              <a:gd name="connsiteY19" fmla="*/ 831056 h 907256"/>
              <a:gd name="connsiteX20" fmla="*/ 426244 w 2343150"/>
              <a:gd name="connsiteY20" fmla="*/ 890587 h 907256"/>
              <a:gd name="connsiteX21" fmla="*/ 397669 w 2343150"/>
              <a:gd name="connsiteY21" fmla="*/ 907256 h 907256"/>
              <a:gd name="connsiteX22" fmla="*/ 376238 w 2343150"/>
              <a:gd name="connsiteY22" fmla="*/ 907256 h 907256"/>
              <a:gd name="connsiteX23" fmla="*/ 323850 w 2343150"/>
              <a:gd name="connsiteY23" fmla="*/ 885825 h 907256"/>
              <a:gd name="connsiteX24" fmla="*/ 273844 w 2343150"/>
              <a:gd name="connsiteY24" fmla="*/ 862012 h 907256"/>
              <a:gd name="connsiteX25" fmla="*/ 214313 w 2343150"/>
              <a:gd name="connsiteY25" fmla="*/ 826293 h 907256"/>
              <a:gd name="connsiteX26" fmla="*/ 164307 w 2343150"/>
              <a:gd name="connsiteY26" fmla="*/ 788193 h 907256"/>
              <a:gd name="connsiteX27" fmla="*/ 128588 w 2343150"/>
              <a:gd name="connsiteY27" fmla="*/ 757237 h 907256"/>
              <a:gd name="connsiteX28" fmla="*/ 85725 w 2343150"/>
              <a:gd name="connsiteY28" fmla="*/ 714375 h 907256"/>
              <a:gd name="connsiteX29" fmla="*/ 42863 w 2343150"/>
              <a:gd name="connsiteY29" fmla="*/ 654843 h 907256"/>
              <a:gd name="connsiteX30" fmla="*/ 4763 w 2343150"/>
              <a:gd name="connsiteY30" fmla="*/ 583406 h 907256"/>
              <a:gd name="connsiteX31" fmla="*/ 0 w 2343150"/>
              <a:gd name="connsiteY31" fmla="*/ 561975 h 907256"/>
              <a:gd name="connsiteX32" fmla="*/ 7144 w 2343150"/>
              <a:gd name="connsiteY32" fmla="*/ 545306 h 907256"/>
              <a:gd name="connsiteX33" fmla="*/ 21432 w 2343150"/>
              <a:gd name="connsiteY33" fmla="*/ 542925 h 907256"/>
              <a:gd name="connsiteX34" fmla="*/ 45244 w 2343150"/>
              <a:gd name="connsiteY34" fmla="*/ 550068 h 907256"/>
              <a:gd name="connsiteX35" fmla="*/ 76200 w 2343150"/>
              <a:gd name="connsiteY35" fmla="*/ 566737 h 907256"/>
              <a:gd name="connsiteX36" fmla="*/ 104775 w 2343150"/>
              <a:gd name="connsiteY36" fmla="*/ 583406 h 907256"/>
              <a:gd name="connsiteX37" fmla="*/ 140494 w 2343150"/>
              <a:gd name="connsiteY37" fmla="*/ 602456 h 907256"/>
              <a:gd name="connsiteX38" fmla="*/ 183357 w 2343150"/>
              <a:gd name="connsiteY38" fmla="*/ 616743 h 907256"/>
              <a:gd name="connsiteX39" fmla="*/ 238125 w 2343150"/>
              <a:gd name="connsiteY39" fmla="*/ 626268 h 907256"/>
              <a:gd name="connsiteX40" fmla="*/ 300038 w 2343150"/>
              <a:gd name="connsiteY40" fmla="*/ 626268 h 907256"/>
              <a:gd name="connsiteX41" fmla="*/ 354807 w 2343150"/>
              <a:gd name="connsiteY41" fmla="*/ 614362 h 907256"/>
              <a:gd name="connsiteX42" fmla="*/ 531019 w 2343150"/>
              <a:gd name="connsiteY42" fmla="*/ 559593 h 907256"/>
              <a:gd name="connsiteX43" fmla="*/ 797719 w 2343150"/>
              <a:gd name="connsiteY43" fmla="*/ 478631 h 907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343150" h="907256">
                <a:moveTo>
                  <a:pt x="797719" y="478631"/>
                </a:moveTo>
                <a:lnTo>
                  <a:pt x="1164432" y="369093"/>
                </a:lnTo>
                <a:lnTo>
                  <a:pt x="1357313" y="295275"/>
                </a:lnTo>
                <a:lnTo>
                  <a:pt x="1604963" y="219075"/>
                </a:lnTo>
                <a:lnTo>
                  <a:pt x="1876425" y="133350"/>
                </a:lnTo>
                <a:lnTo>
                  <a:pt x="2116932" y="54768"/>
                </a:lnTo>
                <a:lnTo>
                  <a:pt x="2274094" y="4762"/>
                </a:lnTo>
                <a:lnTo>
                  <a:pt x="2297907" y="0"/>
                </a:lnTo>
                <a:lnTo>
                  <a:pt x="2321719" y="0"/>
                </a:lnTo>
                <a:lnTo>
                  <a:pt x="2336007" y="2381"/>
                </a:lnTo>
                <a:lnTo>
                  <a:pt x="2340769" y="9525"/>
                </a:lnTo>
                <a:lnTo>
                  <a:pt x="2343150" y="28575"/>
                </a:lnTo>
                <a:lnTo>
                  <a:pt x="2321719" y="59531"/>
                </a:lnTo>
                <a:lnTo>
                  <a:pt x="2243138" y="100012"/>
                </a:lnTo>
                <a:lnTo>
                  <a:pt x="1907382" y="257175"/>
                </a:lnTo>
                <a:lnTo>
                  <a:pt x="1490663" y="435768"/>
                </a:lnTo>
                <a:lnTo>
                  <a:pt x="1021557" y="621506"/>
                </a:lnTo>
                <a:lnTo>
                  <a:pt x="762000" y="726281"/>
                </a:lnTo>
                <a:lnTo>
                  <a:pt x="631032" y="785812"/>
                </a:lnTo>
                <a:lnTo>
                  <a:pt x="535782" y="831056"/>
                </a:lnTo>
                <a:lnTo>
                  <a:pt x="426244" y="890587"/>
                </a:lnTo>
                <a:lnTo>
                  <a:pt x="397669" y="907256"/>
                </a:lnTo>
                <a:lnTo>
                  <a:pt x="376238" y="907256"/>
                </a:lnTo>
                <a:lnTo>
                  <a:pt x="323850" y="885825"/>
                </a:lnTo>
                <a:lnTo>
                  <a:pt x="273844" y="862012"/>
                </a:lnTo>
                <a:lnTo>
                  <a:pt x="214313" y="826293"/>
                </a:lnTo>
                <a:lnTo>
                  <a:pt x="164307" y="788193"/>
                </a:lnTo>
                <a:lnTo>
                  <a:pt x="128588" y="757237"/>
                </a:lnTo>
                <a:lnTo>
                  <a:pt x="85725" y="714375"/>
                </a:lnTo>
                <a:lnTo>
                  <a:pt x="42863" y="654843"/>
                </a:lnTo>
                <a:lnTo>
                  <a:pt x="4763" y="583406"/>
                </a:lnTo>
                <a:lnTo>
                  <a:pt x="0" y="561975"/>
                </a:lnTo>
                <a:lnTo>
                  <a:pt x="7144" y="545306"/>
                </a:lnTo>
                <a:lnTo>
                  <a:pt x="21432" y="542925"/>
                </a:lnTo>
                <a:lnTo>
                  <a:pt x="45244" y="550068"/>
                </a:lnTo>
                <a:lnTo>
                  <a:pt x="76200" y="566737"/>
                </a:lnTo>
                <a:lnTo>
                  <a:pt x="104775" y="583406"/>
                </a:lnTo>
                <a:lnTo>
                  <a:pt x="140494" y="602456"/>
                </a:lnTo>
                <a:lnTo>
                  <a:pt x="183357" y="616743"/>
                </a:lnTo>
                <a:lnTo>
                  <a:pt x="238125" y="626268"/>
                </a:lnTo>
                <a:lnTo>
                  <a:pt x="300038" y="626268"/>
                </a:lnTo>
                <a:lnTo>
                  <a:pt x="354807" y="614362"/>
                </a:lnTo>
                <a:lnTo>
                  <a:pt x="531019" y="559593"/>
                </a:lnTo>
                <a:lnTo>
                  <a:pt x="797719" y="4786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7648FA9E-DEFF-48E3-95DA-EB3797105AEB}"/>
              </a:ext>
            </a:extLst>
          </p:cNvPr>
          <p:cNvSpPr/>
          <p:nvPr/>
        </p:nvSpPr>
        <p:spPr>
          <a:xfrm>
            <a:off x="5700713" y="2062163"/>
            <a:ext cx="1366837" cy="409575"/>
          </a:xfrm>
          <a:custGeom>
            <a:avLst/>
            <a:gdLst>
              <a:gd name="connsiteX0" fmla="*/ 450056 w 1366837"/>
              <a:gd name="connsiteY0" fmla="*/ 314325 h 1235868"/>
              <a:gd name="connsiteX1" fmla="*/ 185737 w 1366837"/>
              <a:gd name="connsiteY1" fmla="*/ 369093 h 1235868"/>
              <a:gd name="connsiteX2" fmla="*/ 23812 w 1366837"/>
              <a:gd name="connsiteY2" fmla="*/ 409575 h 1235868"/>
              <a:gd name="connsiteX3" fmla="*/ 0 w 1366837"/>
              <a:gd name="connsiteY3" fmla="*/ 261937 h 1235868"/>
              <a:gd name="connsiteX4" fmla="*/ 200025 w 1366837"/>
              <a:gd name="connsiteY4" fmla="*/ 223837 h 1235868"/>
              <a:gd name="connsiteX5" fmla="*/ 488156 w 1366837"/>
              <a:gd name="connsiteY5" fmla="*/ 164306 h 1235868"/>
              <a:gd name="connsiteX6" fmla="*/ 764381 w 1366837"/>
              <a:gd name="connsiteY6" fmla="*/ 107156 h 1235868"/>
              <a:gd name="connsiteX7" fmla="*/ 833437 w 1366837"/>
              <a:gd name="connsiteY7" fmla="*/ 92868 h 1235868"/>
              <a:gd name="connsiteX8" fmla="*/ 866775 w 1366837"/>
              <a:gd name="connsiteY8" fmla="*/ 78581 h 1235868"/>
              <a:gd name="connsiteX9" fmla="*/ 907256 w 1366837"/>
              <a:gd name="connsiteY9" fmla="*/ 59531 h 1235868"/>
              <a:gd name="connsiteX10" fmla="*/ 942975 w 1366837"/>
              <a:gd name="connsiteY10" fmla="*/ 40481 h 1235868"/>
              <a:gd name="connsiteX11" fmla="*/ 966787 w 1366837"/>
              <a:gd name="connsiteY11" fmla="*/ 23812 h 1235868"/>
              <a:gd name="connsiteX12" fmla="*/ 985837 w 1366837"/>
              <a:gd name="connsiteY12" fmla="*/ 7143 h 1235868"/>
              <a:gd name="connsiteX13" fmla="*/ 1004887 w 1366837"/>
              <a:gd name="connsiteY13" fmla="*/ 0 h 1235868"/>
              <a:gd name="connsiteX14" fmla="*/ 1035843 w 1366837"/>
              <a:gd name="connsiteY14" fmla="*/ 4762 h 1235868"/>
              <a:gd name="connsiteX15" fmla="*/ 1126331 w 1366837"/>
              <a:gd name="connsiteY15" fmla="*/ 35718 h 1235868"/>
              <a:gd name="connsiteX16" fmla="*/ 1226343 w 1366837"/>
              <a:gd name="connsiteY16" fmla="*/ 71437 h 1235868"/>
              <a:gd name="connsiteX17" fmla="*/ 1293018 w 1366837"/>
              <a:gd name="connsiteY17" fmla="*/ 100012 h 1235868"/>
              <a:gd name="connsiteX18" fmla="*/ 1316831 w 1366837"/>
              <a:gd name="connsiteY18" fmla="*/ 116681 h 1235868"/>
              <a:gd name="connsiteX19" fmla="*/ 1343025 w 1366837"/>
              <a:gd name="connsiteY19" fmla="*/ 133350 h 1235868"/>
              <a:gd name="connsiteX20" fmla="*/ 1357312 w 1366837"/>
              <a:gd name="connsiteY20" fmla="*/ 150018 h 1235868"/>
              <a:gd name="connsiteX21" fmla="*/ 1366837 w 1366837"/>
              <a:gd name="connsiteY21" fmla="*/ 169068 h 1235868"/>
              <a:gd name="connsiteX22" fmla="*/ 1362075 w 1366837"/>
              <a:gd name="connsiteY22" fmla="*/ 197643 h 1235868"/>
              <a:gd name="connsiteX23" fmla="*/ 1350168 w 1366837"/>
              <a:gd name="connsiteY23" fmla="*/ 219075 h 1235868"/>
              <a:gd name="connsiteX24" fmla="*/ 1312068 w 1366837"/>
              <a:gd name="connsiteY24" fmla="*/ 245268 h 1235868"/>
              <a:gd name="connsiteX25" fmla="*/ 1252537 w 1366837"/>
              <a:gd name="connsiteY25" fmla="*/ 276225 h 1235868"/>
              <a:gd name="connsiteX26" fmla="*/ 1216818 w 1366837"/>
              <a:gd name="connsiteY26" fmla="*/ 352425 h 1235868"/>
              <a:gd name="connsiteX27" fmla="*/ 1131093 w 1366837"/>
              <a:gd name="connsiteY27" fmla="*/ 531018 h 1235868"/>
              <a:gd name="connsiteX28" fmla="*/ 1045368 w 1366837"/>
              <a:gd name="connsiteY28" fmla="*/ 704850 h 1235868"/>
              <a:gd name="connsiteX29" fmla="*/ 962025 w 1366837"/>
              <a:gd name="connsiteY29" fmla="*/ 857250 h 1235868"/>
              <a:gd name="connsiteX30" fmla="*/ 890587 w 1366837"/>
              <a:gd name="connsiteY30" fmla="*/ 988218 h 1235868"/>
              <a:gd name="connsiteX31" fmla="*/ 778668 w 1366837"/>
              <a:gd name="connsiteY31" fmla="*/ 1183481 h 1235868"/>
              <a:gd name="connsiteX32" fmla="*/ 738187 w 1366837"/>
              <a:gd name="connsiteY32" fmla="*/ 1233487 h 1235868"/>
              <a:gd name="connsiteX33" fmla="*/ 702468 w 1366837"/>
              <a:gd name="connsiteY33" fmla="*/ 1235868 h 1235868"/>
              <a:gd name="connsiteX34" fmla="*/ 695325 w 1366837"/>
              <a:gd name="connsiteY34" fmla="*/ 1216818 h 1235868"/>
              <a:gd name="connsiteX35" fmla="*/ 690562 w 1366837"/>
              <a:gd name="connsiteY35" fmla="*/ 1176337 h 1235868"/>
              <a:gd name="connsiteX36" fmla="*/ 695325 w 1366837"/>
              <a:gd name="connsiteY36" fmla="*/ 1147762 h 1235868"/>
              <a:gd name="connsiteX37" fmla="*/ 723900 w 1366837"/>
              <a:gd name="connsiteY37" fmla="*/ 1040606 h 1235868"/>
              <a:gd name="connsiteX38" fmla="*/ 783431 w 1366837"/>
              <a:gd name="connsiteY38" fmla="*/ 840581 h 1235868"/>
              <a:gd name="connsiteX39" fmla="*/ 831056 w 1366837"/>
              <a:gd name="connsiteY39" fmla="*/ 676275 h 1235868"/>
              <a:gd name="connsiteX40" fmla="*/ 881062 w 1366837"/>
              <a:gd name="connsiteY40" fmla="*/ 507206 h 1235868"/>
              <a:gd name="connsiteX41" fmla="*/ 916781 w 1366837"/>
              <a:gd name="connsiteY41" fmla="*/ 381000 h 1235868"/>
              <a:gd name="connsiteX42" fmla="*/ 940593 w 1366837"/>
              <a:gd name="connsiteY42" fmla="*/ 295275 h 1235868"/>
              <a:gd name="connsiteX43" fmla="*/ 945356 w 1366837"/>
              <a:gd name="connsiteY43" fmla="*/ 264318 h 1235868"/>
              <a:gd name="connsiteX44" fmla="*/ 942975 w 1366837"/>
              <a:gd name="connsiteY44" fmla="*/ 252412 h 1235868"/>
              <a:gd name="connsiteX45" fmla="*/ 935831 w 1366837"/>
              <a:gd name="connsiteY45" fmla="*/ 240506 h 1235868"/>
              <a:gd name="connsiteX46" fmla="*/ 919162 w 1366837"/>
              <a:gd name="connsiteY46" fmla="*/ 230981 h 1235868"/>
              <a:gd name="connsiteX47" fmla="*/ 897731 w 1366837"/>
              <a:gd name="connsiteY47" fmla="*/ 230981 h 1235868"/>
              <a:gd name="connsiteX48" fmla="*/ 716756 w 1366837"/>
              <a:gd name="connsiteY48" fmla="*/ 261937 h 1235868"/>
              <a:gd name="connsiteX49" fmla="*/ 450056 w 1366837"/>
              <a:gd name="connsiteY49" fmla="*/ 314325 h 1235868"/>
              <a:gd name="connsiteX0" fmla="*/ 450056 w 1366837"/>
              <a:gd name="connsiteY0" fmla="*/ 314325 h 1235868"/>
              <a:gd name="connsiteX1" fmla="*/ 185737 w 1366837"/>
              <a:gd name="connsiteY1" fmla="*/ 369093 h 1235868"/>
              <a:gd name="connsiteX2" fmla="*/ 23812 w 1366837"/>
              <a:gd name="connsiteY2" fmla="*/ 409575 h 1235868"/>
              <a:gd name="connsiteX3" fmla="*/ 0 w 1366837"/>
              <a:gd name="connsiteY3" fmla="*/ 261937 h 1235868"/>
              <a:gd name="connsiteX4" fmla="*/ 200025 w 1366837"/>
              <a:gd name="connsiteY4" fmla="*/ 223837 h 1235868"/>
              <a:gd name="connsiteX5" fmla="*/ 488156 w 1366837"/>
              <a:gd name="connsiteY5" fmla="*/ 164306 h 1235868"/>
              <a:gd name="connsiteX6" fmla="*/ 764381 w 1366837"/>
              <a:gd name="connsiteY6" fmla="*/ 107156 h 1235868"/>
              <a:gd name="connsiteX7" fmla="*/ 833437 w 1366837"/>
              <a:gd name="connsiteY7" fmla="*/ 92868 h 1235868"/>
              <a:gd name="connsiteX8" fmla="*/ 866775 w 1366837"/>
              <a:gd name="connsiteY8" fmla="*/ 78581 h 1235868"/>
              <a:gd name="connsiteX9" fmla="*/ 907256 w 1366837"/>
              <a:gd name="connsiteY9" fmla="*/ 59531 h 1235868"/>
              <a:gd name="connsiteX10" fmla="*/ 942975 w 1366837"/>
              <a:gd name="connsiteY10" fmla="*/ 40481 h 1235868"/>
              <a:gd name="connsiteX11" fmla="*/ 966787 w 1366837"/>
              <a:gd name="connsiteY11" fmla="*/ 23812 h 1235868"/>
              <a:gd name="connsiteX12" fmla="*/ 985837 w 1366837"/>
              <a:gd name="connsiteY12" fmla="*/ 7143 h 1235868"/>
              <a:gd name="connsiteX13" fmla="*/ 1004887 w 1366837"/>
              <a:gd name="connsiteY13" fmla="*/ 0 h 1235868"/>
              <a:gd name="connsiteX14" fmla="*/ 1035843 w 1366837"/>
              <a:gd name="connsiteY14" fmla="*/ 4762 h 1235868"/>
              <a:gd name="connsiteX15" fmla="*/ 1126331 w 1366837"/>
              <a:gd name="connsiteY15" fmla="*/ 35718 h 1235868"/>
              <a:gd name="connsiteX16" fmla="*/ 1226343 w 1366837"/>
              <a:gd name="connsiteY16" fmla="*/ 71437 h 1235868"/>
              <a:gd name="connsiteX17" fmla="*/ 1293018 w 1366837"/>
              <a:gd name="connsiteY17" fmla="*/ 100012 h 1235868"/>
              <a:gd name="connsiteX18" fmla="*/ 1316831 w 1366837"/>
              <a:gd name="connsiteY18" fmla="*/ 116681 h 1235868"/>
              <a:gd name="connsiteX19" fmla="*/ 1343025 w 1366837"/>
              <a:gd name="connsiteY19" fmla="*/ 133350 h 1235868"/>
              <a:gd name="connsiteX20" fmla="*/ 1357312 w 1366837"/>
              <a:gd name="connsiteY20" fmla="*/ 150018 h 1235868"/>
              <a:gd name="connsiteX21" fmla="*/ 1366837 w 1366837"/>
              <a:gd name="connsiteY21" fmla="*/ 169068 h 1235868"/>
              <a:gd name="connsiteX22" fmla="*/ 1362075 w 1366837"/>
              <a:gd name="connsiteY22" fmla="*/ 197643 h 1235868"/>
              <a:gd name="connsiteX23" fmla="*/ 1350168 w 1366837"/>
              <a:gd name="connsiteY23" fmla="*/ 219075 h 1235868"/>
              <a:gd name="connsiteX24" fmla="*/ 1312068 w 1366837"/>
              <a:gd name="connsiteY24" fmla="*/ 245268 h 1235868"/>
              <a:gd name="connsiteX25" fmla="*/ 1252537 w 1366837"/>
              <a:gd name="connsiteY25" fmla="*/ 276225 h 1235868"/>
              <a:gd name="connsiteX26" fmla="*/ 1216818 w 1366837"/>
              <a:gd name="connsiteY26" fmla="*/ 352425 h 1235868"/>
              <a:gd name="connsiteX27" fmla="*/ 1131093 w 1366837"/>
              <a:gd name="connsiteY27" fmla="*/ 531018 h 1235868"/>
              <a:gd name="connsiteX28" fmla="*/ 1045368 w 1366837"/>
              <a:gd name="connsiteY28" fmla="*/ 704850 h 1235868"/>
              <a:gd name="connsiteX29" fmla="*/ 962025 w 1366837"/>
              <a:gd name="connsiteY29" fmla="*/ 857250 h 1235868"/>
              <a:gd name="connsiteX30" fmla="*/ 890587 w 1366837"/>
              <a:gd name="connsiteY30" fmla="*/ 988218 h 1235868"/>
              <a:gd name="connsiteX31" fmla="*/ 778668 w 1366837"/>
              <a:gd name="connsiteY31" fmla="*/ 1183481 h 1235868"/>
              <a:gd name="connsiteX32" fmla="*/ 738187 w 1366837"/>
              <a:gd name="connsiteY32" fmla="*/ 1233487 h 1235868"/>
              <a:gd name="connsiteX33" fmla="*/ 702468 w 1366837"/>
              <a:gd name="connsiteY33" fmla="*/ 1235868 h 1235868"/>
              <a:gd name="connsiteX34" fmla="*/ 690562 w 1366837"/>
              <a:gd name="connsiteY34" fmla="*/ 1176337 h 1235868"/>
              <a:gd name="connsiteX35" fmla="*/ 695325 w 1366837"/>
              <a:gd name="connsiteY35" fmla="*/ 1147762 h 1235868"/>
              <a:gd name="connsiteX36" fmla="*/ 723900 w 1366837"/>
              <a:gd name="connsiteY36" fmla="*/ 1040606 h 1235868"/>
              <a:gd name="connsiteX37" fmla="*/ 783431 w 1366837"/>
              <a:gd name="connsiteY37" fmla="*/ 840581 h 1235868"/>
              <a:gd name="connsiteX38" fmla="*/ 831056 w 1366837"/>
              <a:gd name="connsiteY38" fmla="*/ 676275 h 1235868"/>
              <a:gd name="connsiteX39" fmla="*/ 881062 w 1366837"/>
              <a:gd name="connsiteY39" fmla="*/ 507206 h 1235868"/>
              <a:gd name="connsiteX40" fmla="*/ 916781 w 1366837"/>
              <a:gd name="connsiteY40" fmla="*/ 381000 h 1235868"/>
              <a:gd name="connsiteX41" fmla="*/ 940593 w 1366837"/>
              <a:gd name="connsiteY41" fmla="*/ 295275 h 1235868"/>
              <a:gd name="connsiteX42" fmla="*/ 945356 w 1366837"/>
              <a:gd name="connsiteY42" fmla="*/ 264318 h 1235868"/>
              <a:gd name="connsiteX43" fmla="*/ 942975 w 1366837"/>
              <a:gd name="connsiteY43" fmla="*/ 252412 h 1235868"/>
              <a:gd name="connsiteX44" fmla="*/ 935831 w 1366837"/>
              <a:gd name="connsiteY44" fmla="*/ 240506 h 1235868"/>
              <a:gd name="connsiteX45" fmla="*/ 919162 w 1366837"/>
              <a:gd name="connsiteY45" fmla="*/ 230981 h 1235868"/>
              <a:gd name="connsiteX46" fmla="*/ 897731 w 1366837"/>
              <a:gd name="connsiteY46" fmla="*/ 230981 h 1235868"/>
              <a:gd name="connsiteX47" fmla="*/ 716756 w 1366837"/>
              <a:gd name="connsiteY47" fmla="*/ 261937 h 1235868"/>
              <a:gd name="connsiteX48" fmla="*/ 450056 w 1366837"/>
              <a:gd name="connsiteY48" fmla="*/ 314325 h 1235868"/>
              <a:gd name="connsiteX0" fmla="*/ 450056 w 1366837"/>
              <a:gd name="connsiteY0" fmla="*/ 314325 h 1235868"/>
              <a:gd name="connsiteX1" fmla="*/ 185737 w 1366837"/>
              <a:gd name="connsiteY1" fmla="*/ 369093 h 1235868"/>
              <a:gd name="connsiteX2" fmla="*/ 23812 w 1366837"/>
              <a:gd name="connsiteY2" fmla="*/ 409575 h 1235868"/>
              <a:gd name="connsiteX3" fmla="*/ 0 w 1366837"/>
              <a:gd name="connsiteY3" fmla="*/ 261937 h 1235868"/>
              <a:gd name="connsiteX4" fmla="*/ 200025 w 1366837"/>
              <a:gd name="connsiteY4" fmla="*/ 223837 h 1235868"/>
              <a:gd name="connsiteX5" fmla="*/ 488156 w 1366837"/>
              <a:gd name="connsiteY5" fmla="*/ 164306 h 1235868"/>
              <a:gd name="connsiteX6" fmla="*/ 764381 w 1366837"/>
              <a:gd name="connsiteY6" fmla="*/ 107156 h 1235868"/>
              <a:gd name="connsiteX7" fmla="*/ 833437 w 1366837"/>
              <a:gd name="connsiteY7" fmla="*/ 92868 h 1235868"/>
              <a:gd name="connsiteX8" fmla="*/ 866775 w 1366837"/>
              <a:gd name="connsiteY8" fmla="*/ 78581 h 1235868"/>
              <a:gd name="connsiteX9" fmla="*/ 907256 w 1366837"/>
              <a:gd name="connsiteY9" fmla="*/ 59531 h 1235868"/>
              <a:gd name="connsiteX10" fmla="*/ 942975 w 1366837"/>
              <a:gd name="connsiteY10" fmla="*/ 40481 h 1235868"/>
              <a:gd name="connsiteX11" fmla="*/ 966787 w 1366837"/>
              <a:gd name="connsiteY11" fmla="*/ 23812 h 1235868"/>
              <a:gd name="connsiteX12" fmla="*/ 985837 w 1366837"/>
              <a:gd name="connsiteY12" fmla="*/ 7143 h 1235868"/>
              <a:gd name="connsiteX13" fmla="*/ 1004887 w 1366837"/>
              <a:gd name="connsiteY13" fmla="*/ 0 h 1235868"/>
              <a:gd name="connsiteX14" fmla="*/ 1035843 w 1366837"/>
              <a:gd name="connsiteY14" fmla="*/ 4762 h 1235868"/>
              <a:gd name="connsiteX15" fmla="*/ 1126331 w 1366837"/>
              <a:gd name="connsiteY15" fmla="*/ 35718 h 1235868"/>
              <a:gd name="connsiteX16" fmla="*/ 1226343 w 1366837"/>
              <a:gd name="connsiteY16" fmla="*/ 71437 h 1235868"/>
              <a:gd name="connsiteX17" fmla="*/ 1293018 w 1366837"/>
              <a:gd name="connsiteY17" fmla="*/ 100012 h 1235868"/>
              <a:gd name="connsiteX18" fmla="*/ 1316831 w 1366837"/>
              <a:gd name="connsiteY18" fmla="*/ 116681 h 1235868"/>
              <a:gd name="connsiteX19" fmla="*/ 1343025 w 1366837"/>
              <a:gd name="connsiteY19" fmla="*/ 133350 h 1235868"/>
              <a:gd name="connsiteX20" fmla="*/ 1357312 w 1366837"/>
              <a:gd name="connsiteY20" fmla="*/ 150018 h 1235868"/>
              <a:gd name="connsiteX21" fmla="*/ 1366837 w 1366837"/>
              <a:gd name="connsiteY21" fmla="*/ 169068 h 1235868"/>
              <a:gd name="connsiteX22" fmla="*/ 1362075 w 1366837"/>
              <a:gd name="connsiteY22" fmla="*/ 197643 h 1235868"/>
              <a:gd name="connsiteX23" fmla="*/ 1350168 w 1366837"/>
              <a:gd name="connsiteY23" fmla="*/ 219075 h 1235868"/>
              <a:gd name="connsiteX24" fmla="*/ 1312068 w 1366837"/>
              <a:gd name="connsiteY24" fmla="*/ 245268 h 1235868"/>
              <a:gd name="connsiteX25" fmla="*/ 1252537 w 1366837"/>
              <a:gd name="connsiteY25" fmla="*/ 276225 h 1235868"/>
              <a:gd name="connsiteX26" fmla="*/ 1216818 w 1366837"/>
              <a:gd name="connsiteY26" fmla="*/ 352425 h 1235868"/>
              <a:gd name="connsiteX27" fmla="*/ 1131093 w 1366837"/>
              <a:gd name="connsiteY27" fmla="*/ 531018 h 1235868"/>
              <a:gd name="connsiteX28" fmla="*/ 1045368 w 1366837"/>
              <a:gd name="connsiteY28" fmla="*/ 704850 h 1235868"/>
              <a:gd name="connsiteX29" fmla="*/ 962025 w 1366837"/>
              <a:gd name="connsiteY29" fmla="*/ 857250 h 1235868"/>
              <a:gd name="connsiteX30" fmla="*/ 890587 w 1366837"/>
              <a:gd name="connsiteY30" fmla="*/ 988218 h 1235868"/>
              <a:gd name="connsiteX31" fmla="*/ 778668 w 1366837"/>
              <a:gd name="connsiteY31" fmla="*/ 1183481 h 1235868"/>
              <a:gd name="connsiteX32" fmla="*/ 738187 w 1366837"/>
              <a:gd name="connsiteY32" fmla="*/ 1233487 h 1235868"/>
              <a:gd name="connsiteX33" fmla="*/ 702468 w 1366837"/>
              <a:gd name="connsiteY33" fmla="*/ 1235868 h 1235868"/>
              <a:gd name="connsiteX34" fmla="*/ 690562 w 1366837"/>
              <a:gd name="connsiteY34" fmla="*/ 1176337 h 1235868"/>
              <a:gd name="connsiteX35" fmla="*/ 723900 w 1366837"/>
              <a:gd name="connsiteY35" fmla="*/ 1040606 h 1235868"/>
              <a:gd name="connsiteX36" fmla="*/ 783431 w 1366837"/>
              <a:gd name="connsiteY36" fmla="*/ 840581 h 1235868"/>
              <a:gd name="connsiteX37" fmla="*/ 831056 w 1366837"/>
              <a:gd name="connsiteY37" fmla="*/ 676275 h 1235868"/>
              <a:gd name="connsiteX38" fmla="*/ 881062 w 1366837"/>
              <a:gd name="connsiteY38" fmla="*/ 507206 h 1235868"/>
              <a:gd name="connsiteX39" fmla="*/ 916781 w 1366837"/>
              <a:gd name="connsiteY39" fmla="*/ 381000 h 1235868"/>
              <a:gd name="connsiteX40" fmla="*/ 940593 w 1366837"/>
              <a:gd name="connsiteY40" fmla="*/ 295275 h 1235868"/>
              <a:gd name="connsiteX41" fmla="*/ 945356 w 1366837"/>
              <a:gd name="connsiteY41" fmla="*/ 264318 h 1235868"/>
              <a:gd name="connsiteX42" fmla="*/ 942975 w 1366837"/>
              <a:gd name="connsiteY42" fmla="*/ 252412 h 1235868"/>
              <a:gd name="connsiteX43" fmla="*/ 935831 w 1366837"/>
              <a:gd name="connsiteY43" fmla="*/ 240506 h 1235868"/>
              <a:gd name="connsiteX44" fmla="*/ 919162 w 1366837"/>
              <a:gd name="connsiteY44" fmla="*/ 230981 h 1235868"/>
              <a:gd name="connsiteX45" fmla="*/ 897731 w 1366837"/>
              <a:gd name="connsiteY45" fmla="*/ 230981 h 1235868"/>
              <a:gd name="connsiteX46" fmla="*/ 716756 w 1366837"/>
              <a:gd name="connsiteY46" fmla="*/ 261937 h 1235868"/>
              <a:gd name="connsiteX47" fmla="*/ 450056 w 1366837"/>
              <a:gd name="connsiteY47" fmla="*/ 314325 h 1235868"/>
              <a:gd name="connsiteX0" fmla="*/ 450056 w 1366837"/>
              <a:gd name="connsiteY0" fmla="*/ 314325 h 1235868"/>
              <a:gd name="connsiteX1" fmla="*/ 185737 w 1366837"/>
              <a:gd name="connsiteY1" fmla="*/ 369093 h 1235868"/>
              <a:gd name="connsiteX2" fmla="*/ 23812 w 1366837"/>
              <a:gd name="connsiteY2" fmla="*/ 409575 h 1235868"/>
              <a:gd name="connsiteX3" fmla="*/ 0 w 1366837"/>
              <a:gd name="connsiteY3" fmla="*/ 261937 h 1235868"/>
              <a:gd name="connsiteX4" fmla="*/ 200025 w 1366837"/>
              <a:gd name="connsiteY4" fmla="*/ 223837 h 1235868"/>
              <a:gd name="connsiteX5" fmla="*/ 488156 w 1366837"/>
              <a:gd name="connsiteY5" fmla="*/ 164306 h 1235868"/>
              <a:gd name="connsiteX6" fmla="*/ 764381 w 1366837"/>
              <a:gd name="connsiteY6" fmla="*/ 107156 h 1235868"/>
              <a:gd name="connsiteX7" fmla="*/ 833437 w 1366837"/>
              <a:gd name="connsiteY7" fmla="*/ 92868 h 1235868"/>
              <a:gd name="connsiteX8" fmla="*/ 866775 w 1366837"/>
              <a:gd name="connsiteY8" fmla="*/ 78581 h 1235868"/>
              <a:gd name="connsiteX9" fmla="*/ 907256 w 1366837"/>
              <a:gd name="connsiteY9" fmla="*/ 59531 h 1235868"/>
              <a:gd name="connsiteX10" fmla="*/ 942975 w 1366837"/>
              <a:gd name="connsiteY10" fmla="*/ 40481 h 1235868"/>
              <a:gd name="connsiteX11" fmla="*/ 966787 w 1366837"/>
              <a:gd name="connsiteY11" fmla="*/ 23812 h 1235868"/>
              <a:gd name="connsiteX12" fmla="*/ 985837 w 1366837"/>
              <a:gd name="connsiteY12" fmla="*/ 7143 h 1235868"/>
              <a:gd name="connsiteX13" fmla="*/ 1004887 w 1366837"/>
              <a:gd name="connsiteY13" fmla="*/ 0 h 1235868"/>
              <a:gd name="connsiteX14" fmla="*/ 1035843 w 1366837"/>
              <a:gd name="connsiteY14" fmla="*/ 4762 h 1235868"/>
              <a:gd name="connsiteX15" fmla="*/ 1126331 w 1366837"/>
              <a:gd name="connsiteY15" fmla="*/ 35718 h 1235868"/>
              <a:gd name="connsiteX16" fmla="*/ 1226343 w 1366837"/>
              <a:gd name="connsiteY16" fmla="*/ 71437 h 1235868"/>
              <a:gd name="connsiteX17" fmla="*/ 1293018 w 1366837"/>
              <a:gd name="connsiteY17" fmla="*/ 100012 h 1235868"/>
              <a:gd name="connsiteX18" fmla="*/ 1316831 w 1366837"/>
              <a:gd name="connsiteY18" fmla="*/ 116681 h 1235868"/>
              <a:gd name="connsiteX19" fmla="*/ 1343025 w 1366837"/>
              <a:gd name="connsiteY19" fmla="*/ 133350 h 1235868"/>
              <a:gd name="connsiteX20" fmla="*/ 1357312 w 1366837"/>
              <a:gd name="connsiteY20" fmla="*/ 150018 h 1235868"/>
              <a:gd name="connsiteX21" fmla="*/ 1366837 w 1366837"/>
              <a:gd name="connsiteY21" fmla="*/ 169068 h 1235868"/>
              <a:gd name="connsiteX22" fmla="*/ 1362075 w 1366837"/>
              <a:gd name="connsiteY22" fmla="*/ 197643 h 1235868"/>
              <a:gd name="connsiteX23" fmla="*/ 1350168 w 1366837"/>
              <a:gd name="connsiteY23" fmla="*/ 219075 h 1235868"/>
              <a:gd name="connsiteX24" fmla="*/ 1312068 w 1366837"/>
              <a:gd name="connsiteY24" fmla="*/ 245268 h 1235868"/>
              <a:gd name="connsiteX25" fmla="*/ 1252537 w 1366837"/>
              <a:gd name="connsiteY25" fmla="*/ 276225 h 1235868"/>
              <a:gd name="connsiteX26" fmla="*/ 1216818 w 1366837"/>
              <a:gd name="connsiteY26" fmla="*/ 352425 h 1235868"/>
              <a:gd name="connsiteX27" fmla="*/ 1131093 w 1366837"/>
              <a:gd name="connsiteY27" fmla="*/ 531018 h 1235868"/>
              <a:gd name="connsiteX28" fmla="*/ 1045368 w 1366837"/>
              <a:gd name="connsiteY28" fmla="*/ 704850 h 1235868"/>
              <a:gd name="connsiteX29" fmla="*/ 962025 w 1366837"/>
              <a:gd name="connsiteY29" fmla="*/ 857250 h 1235868"/>
              <a:gd name="connsiteX30" fmla="*/ 890587 w 1366837"/>
              <a:gd name="connsiteY30" fmla="*/ 988218 h 1235868"/>
              <a:gd name="connsiteX31" fmla="*/ 778668 w 1366837"/>
              <a:gd name="connsiteY31" fmla="*/ 1183481 h 1235868"/>
              <a:gd name="connsiteX32" fmla="*/ 738187 w 1366837"/>
              <a:gd name="connsiteY32" fmla="*/ 1233487 h 1235868"/>
              <a:gd name="connsiteX33" fmla="*/ 702468 w 1366837"/>
              <a:gd name="connsiteY33" fmla="*/ 1235868 h 1235868"/>
              <a:gd name="connsiteX34" fmla="*/ 690562 w 1366837"/>
              <a:gd name="connsiteY34" fmla="*/ 1176337 h 1235868"/>
              <a:gd name="connsiteX35" fmla="*/ 783431 w 1366837"/>
              <a:gd name="connsiteY35" fmla="*/ 840581 h 1235868"/>
              <a:gd name="connsiteX36" fmla="*/ 831056 w 1366837"/>
              <a:gd name="connsiteY36" fmla="*/ 676275 h 1235868"/>
              <a:gd name="connsiteX37" fmla="*/ 881062 w 1366837"/>
              <a:gd name="connsiteY37" fmla="*/ 507206 h 1235868"/>
              <a:gd name="connsiteX38" fmla="*/ 916781 w 1366837"/>
              <a:gd name="connsiteY38" fmla="*/ 381000 h 1235868"/>
              <a:gd name="connsiteX39" fmla="*/ 940593 w 1366837"/>
              <a:gd name="connsiteY39" fmla="*/ 295275 h 1235868"/>
              <a:gd name="connsiteX40" fmla="*/ 945356 w 1366837"/>
              <a:gd name="connsiteY40" fmla="*/ 264318 h 1235868"/>
              <a:gd name="connsiteX41" fmla="*/ 942975 w 1366837"/>
              <a:gd name="connsiteY41" fmla="*/ 252412 h 1235868"/>
              <a:gd name="connsiteX42" fmla="*/ 935831 w 1366837"/>
              <a:gd name="connsiteY42" fmla="*/ 240506 h 1235868"/>
              <a:gd name="connsiteX43" fmla="*/ 919162 w 1366837"/>
              <a:gd name="connsiteY43" fmla="*/ 230981 h 1235868"/>
              <a:gd name="connsiteX44" fmla="*/ 897731 w 1366837"/>
              <a:gd name="connsiteY44" fmla="*/ 230981 h 1235868"/>
              <a:gd name="connsiteX45" fmla="*/ 716756 w 1366837"/>
              <a:gd name="connsiteY45" fmla="*/ 261937 h 1235868"/>
              <a:gd name="connsiteX46" fmla="*/ 450056 w 1366837"/>
              <a:gd name="connsiteY46" fmla="*/ 314325 h 1235868"/>
              <a:gd name="connsiteX0" fmla="*/ 450056 w 1366837"/>
              <a:gd name="connsiteY0" fmla="*/ 314325 h 1235868"/>
              <a:gd name="connsiteX1" fmla="*/ 185737 w 1366837"/>
              <a:gd name="connsiteY1" fmla="*/ 369093 h 1235868"/>
              <a:gd name="connsiteX2" fmla="*/ 23812 w 1366837"/>
              <a:gd name="connsiteY2" fmla="*/ 409575 h 1235868"/>
              <a:gd name="connsiteX3" fmla="*/ 0 w 1366837"/>
              <a:gd name="connsiteY3" fmla="*/ 261937 h 1235868"/>
              <a:gd name="connsiteX4" fmla="*/ 200025 w 1366837"/>
              <a:gd name="connsiteY4" fmla="*/ 223837 h 1235868"/>
              <a:gd name="connsiteX5" fmla="*/ 488156 w 1366837"/>
              <a:gd name="connsiteY5" fmla="*/ 164306 h 1235868"/>
              <a:gd name="connsiteX6" fmla="*/ 764381 w 1366837"/>
              <a:gd name="connsiteY6" fmla="*/ 107156 h 1235868"/>
              <a:gd name="connsiteX7" fmla="*/ 833437 w 1366837"/>
              <a:gd name="connsiteY7" fmla="*/ 92868 h 1235868"/>
              <a:gd name="connsiteX8" fmla="*/ 866775 w 1366837"/>
              <a:gd name="connsiteY8" fmla="*/ 78581 h 1235868"/>
              <a:gd name="connsiteX9" fmla="*/ 907256 w 1366837"/>
              <a:gd name="connsiteY9" fmla="*/ 59531 h 1235868"/>
              <a:gd name="connsiteX10" fmla="*/ 942975 w 1366837"/>
              <a:gd name="connsiteY10" fmla="*/ 40481 h 1235868"/>
              <a:gd name="connsiteX11" fmla="*/ 966787 w 1366837"/>
              <a:gd name="connsiteY11" fmla="*/ 23812 h 1235868"/>
              <a:gd name="connsiteX12" fmla="*/ 985837 w 1366837"/>
              <a:gd name="connsiteY12" fmla="*/ 7143 h 1235868"/>
              <a:gd name="connsiteX13" fmla="*/ 1004887 w 1366837"/>
              <a:gd name="connsiteY13" fmla="*/ 0 h 1235868"/>
              <a:gd name="connsiteX14" fmla="*/ 1035843 w 1366837"/>
              <a:gd name="connsiteY14" fmla="*/ 4762 h 1235868"/>
              <a:gd name="connsiteX15" fmla="*/ 1126331 w 1366837"/>
              <a:gd name="connsiteY15" fmla="*/ 35718 h 1235868"/>
              <a:gd name="connsiteX16" fmla="*/ 1226343 w 1366837"/>
              <a:gd name="connsiteY16" fmla="*/ 71437 h 1235868"/>
              <a:gd name="connsiteX17" fmla="*/ 1293018 w 1366837"/>
              <a:gd name="connsiteY17" fmla="*/ 100012 h 1235868"/>
              <a:gd name="connsiteX18" fmla="*/ 1316831 w 1366837"/>
              <a:gd name="connsiteY18" fmla="*/ 116681 h 1235868"/>
              <a:gd name="connsiteX19" fmla="*/ 1343025 w 1366837"/>
              <a:gd name="connsiteY19" fmla="*/ 133350 h 1235868"/>
              <a:gd name="connsiteX20" fmla="*/ 1357312 w 1366837"/>
              <a:gd name="connsiteY20" fmla="*/ 150018 h 1235868"/>
              <a:gd name="connsiteX21" fmla="*/ 1366837 w 1366837"/>
              <a:gd name="connsiteY21" fmla="*/ 169068 h 1235868"/>
              <a:gd name="connsiteX22" fmla="*/ 1362075 w 1366837"/>
              <a:gd name="connsiteY22" fmla="*/ 197643 h 1235868"/>
              <a:gd name="connsiteX23" fmla="*/ 1350168 w 1366837"/>
              <a:gd name="connsiteY23" fmla="*/ 219075 h 1235868"/>
              <a:gd name="connsiteX24" fmla="*/ 1312068 w 1366837"/>
              <a:gd name="connsiteY24" fmla="*/ 245268 h 1235868"/>
              <a:gd name="connsiteX25" fmla="*/ 1252537 w 1366837"/>
              <a:gd name="connsiteY25" fmla="*/ 276225 h 1235868"/>
              <a:gd name="connsiteX26" fmla="*/ 1216818 w 1366837"/>
              <a:gd name="connsiteY26" fmla="*/ 352425 h 1235868"/>
              <a:gd name="connsiteX27" fmla="*/ 1131093 w 1366837"/>
              <a:gd name="connsiteY27" fmla="*/ 531018 h 1235868"/>
              <a:gd name="connsiteX28" fmla="*/ 1045368 w 1366837"/>
              <a:gd name="connsiteY28" fmla="*/ 704850 h 1235868"/>
              <a:gd name="connsiteX29" fmla="*/ 962025 w 1366837"/>
              <a:gd name="connsiteY29" fmla="*/ 857250 h 1235868"/>
              <a:gd name="connsiteX30" fmla="*/ 890587 w 1366837"/>
              <a:gd name="connsiteY30" fmla="*/ 988218 h 1235868"/>
              <a:gd name="connsiteX31" fmla="*/ 778668 w 1366837"/>
              <a:gd name="connsiteY31" fmla="*/ 1183481 h 1235868"/>
              <a:gd name="connsiteX32" fmla="*/ 738187 w 1366837"/>
              <a:gd name="connsiteY32" fmla="*/ 1233487 h 1235868"/>
              <a:gd name="connsiteX33" fmla="*/ 702468 w 1366837"/>
              <a:gd name="connsiteY33" fmla="*/ 1235868 h 1235868"/>
              <a:gd name="connsiteX34" fmla="*/ 690562 w 1366837"/>
              <a:gd name="connsiteY34" fmla="*/ 1176337 h 1235868"/>
              <a:gd name="connsiteX35" fmla="*/ 831056 w 1366837"/>
              <a:gd name="connsiteY35" fmla="*/ 676275 h 1235868"/>
              <a:gd name="connsiteX36" fmla="*/ 881062 w 1366837"/>
              <a:gd name="connsiteY36" fmla="*/ 507206 h 1235868"/>
              <a:gd name="connsiteX37" fmla="*/ 916781 w 1366837"/>
              <a:gd name="connsiteY37" fmla="*/ 381000 h 1235868"/>
              <a:gd name="connsiteX38" fmla="*/ 940593 w 1366837"/>
              <a:gd name="connsiteY38" fmla="*/ 295275 h 1235868"/>
              <a:gd name="connsiteX39" fmla="*/ 945356 w 1366837"/>
              <a:gd name="connsiteY39" fmla="*/ 264318 h 1235868"/>
              <a:gd name="connsiteX40" fmla="*/ 942975 w 1366837"/>
              <a:gd name="connsiteY40" fmla="*/ 252412 h 1235868"/>
              <a:gd name="connsiteX41" fmla="*/ 935831 w 1366837"/>
              <a:gd name="connsiteY41" fmla="*/ 240506 h 1235868"/>
              <a:gd name="connsiteX42" fmla="*/ 919162 w 1366837"/>
              <a:gd name="connsiteY42" fmla="*/ 230981 h 1235868"/>
              <a:gd name="connsiteX43" fmla="*/ 897731 w 1366837"/>
              <a:gd name="connsiteY43" fmla="*/ 230981 h 1235868"/>
              <a:gd name="connsiteX44" fmla="*/ 716756 w 1366837"/>
              <a:gd name="connsiteY44" fmla="*/ 261937 h 1235868"/>
              <a:gd name="connsiteX45" fmla="*/ 450056 w 1366837"/>
              <a:gd name="connsiteY45" fmla="*/ 314325 h 1235868"/>
              <a:gd name="connsiteX0" fmla="*/ 450056 w 1366837"/>
              <a:gd name="connsiteY0" fmla="*/ 314325 h 1235868"/>
              <a:gd name="connsiteX1" fmla="*/ 185737 w 1366837"/>
              <a:gd name="connsiteY1" fmla="*/ 369093 h 1235868"/>
              <a:gd name="connsiteX2" fmla="*/ 23812 w 1366837"/>
              <a:gd name="connsiteY2" fmla="*/ 409575 h 1235868"/>
              <a:gd name="connsiteX3" fmla="*/ 0 w 1366837"/>
              <a:gd name="connsiteY3" fmla="*/ 261937 h 1235868"/>
              <a:gd name="connsiteX4" fmla="*/ 200025 w 1366837"/>
              <a:gd name="connsiteY4" fmla="*/ 223837 h 1235868"/>
              <a:gd name="connsiteX5" fmla="*/ 488156 w 1366837"/>
              <a:gd name="connsiteY5" fmla="*/ 164306 h 1235868"/>
              <a:gd name="connsiteX6" fmla="*/ 764381 w 1366837"/>
              <a:gd name="connsiteY6" fmla="*/ 107156 h 1235868"/>
              <a:gd name="connsiteX7" fmla="*/ 833437 w 1366837"/>
              <a:gd name="connsiteY7" fmla="*/ 92868 h 1235868"/>
              <a:gd name="connsiteX8" fmla="*/ 866775 w 1366837"/>
              <a:gd name="connsiteY8" fmla="*/ 78581 h 1235868"/>
              <a:gd name="connsiteX9" fmla="*/ 907256 w 1366837"/>
              <a:gd name="connsiteY9" fmla="*/ 59531 h 1235868"/>
              <a:gd name="connsiteX10" fmla="*/ 942975 w 1366837"/>
              <a:gd name="connsiteY10" fmla="*/ 40481 h 1235868"/>
              <a:gd name="connsiteX11" fmla="*/ 966787 w 1366837"/>
              <a:gd name="connsiteY11" fmla="*/ 23812 h 1235868"/>
              <a:gd name="connsiteX12" fmla="*/ 985837 w 1366837"/>
              <a:gd name="connsiteY12" fmla="*/ 7143 h 1235868"/>
              <a:gd name="connsiteX13" fmla="*/ 1004887 w 1366837"/>
              <a:gd name="connsiteY13" fmla="*/ 0 h 1235868"/>
              <a:gd name="connsiteX14" fmla="*/ 1035843 w 1366837"/>
              <a:gd name="connsiteY14" fmla="*/ 4762 h 1235868"/>
              <a:gd name="connsiteX15" fmla="*/ 1126331 w 1366837"/>
              <a:gd name="connsiteY15" fmla="*/ 35718 h 1235868"/>
              <a:gd name="connsiteX16" fmla="*/ 1226343 w 1366837"/>
              <a:gd name="connsiteY16" fmla="*/ 71437 h 1235868"/>
              <a:gd name="connsiteX17" fmla="*/ 1293018 w 1366837"/>
              <a:gd name="connsiteY17" fmla="*/ 100012 h 1235868"/>
              <a:gd name="connsiteX18" fmla="*/ 1316831 w 1366837"/>
              <a:gd name="connsiteY18" fmla="*/ 116681 h 1235868"/>
              <a:gd name="connsiteX19" fmla="*/ 1343025 w 1366837"/>
              <a:gd name="connsiteY19" fmla="*/ 133350 h 1235868"/>
              <a:gd name="connsiteX20" fmla="*/ 1357312 w 1366837"/>
              <a:gd name="connsiteY20" fmla="*/ 150018 h 1235868"/>
              <a:gd name="connsiteX21" fmla="*/ 1366837 w 1366837"/>
              <a:gd name="connsiteY21" fmla="*/ 169068 h 1235868"/>
              <a:gd name="connsiteX22" fmla="*/ 1362075 w 1366837"/>
              <a:gd name="connsiteY22" fmla="*/ 197643 h 1235868"/>
              <a:gd name="connsiteX23" fmla="*/ 1350168 w 1366837"/>
              <a:gd name="connsiteY23" fmla="*/ 219075 h 1235868"/>
              <a:gd name="connsiteX24" fmla="*/ 1312068 w 1366837"/>
              <a:gd name="connsiteY24" fmla="*/ 245268 h 1235868"/>
              <a:gd name="connsiteX25" fmla="*/ 1252537 w 1366837"/>
              <a:gd name="connsiteY25" fmla="*/ 276225 h 1235868"/>
              <a:gd name="connsiteX26" fmla="*/ 1216818 w 1366837"/>
              <a:gd name="connsiteY26" fmla="*/ 352425 h 1235868"/>
              <a:gd name="connsiteX27" fmla="*/ 1131093 w 1366837"/>
              <a:gd name="connsiteY27" fmla="*/ 531018 h 1235868"/>
              <a:gd name="connsiteX28" fmla="*/ 1045368 w 1366837"/>
              <a:gd name="connsiteY28" fmla="*/ 704850 h 1235868"/>
              <a:gd name="connsiteX29" fmla="*/ 962025 w 1366837"/>
              <a:gd name="connsiteY29" fmla="*/ 857250 h 1235868"/>
              <a:gd name="connsiteX30" fmla="*/ 890587 w 1366837"/>
              <a:gd name="connsiteY30" fmla="*/ 988218 h 1235868"/>
              <a:gd name="connsiteX31" fmla="*/ 778668 w 1366837"/>
              <a:gd name="connsiteY31" fmla="*/ 1183481 h 1235868"/>
              <a:gd name="connsiteX32" fmla="*/ 738187 w 1366837"/>
              <a:gd name="connsiteY32" fmla="*/ 1233487 h 1235868"/>
              <a:gd name="connsiteX33" fmla="*/ 702468 w 1366837"/>
              <a:gd name="connsiteY33" fmla="*/ 1235868 h 1235868"/>
              <a:gd name="connsiteX34" fmla="*/ 831056 w 1366837"/>
              <a:gd name="connsiteY34" fmla="*/ 676275 h 1235868"/>
              <a:gd name="connsiteX35" fmla="*/ 881062 w 1366837"/>
              <a:gd name="connsiteY35" fmla="*/ 507206 h 1235868"/>
              <a:gd name="connsiteX36" fmla="*/ 916781 w 1366837"/>
              <a:gd name="connsiteY36" fmla="*/ 381000 h 1235868"/>
              <a:gd name="connsiteX37" fmla="*/ 940593 w 1366837"/>
              <a:gd name="connsiteY37" fmla="*/ 295275 h 1235868"/>
              <a:gd name="connsiteX38" fmla="*/ 945356 w 1366837"/>
              <a:gd name="connsiteY38" fmla="*/ 264318 h 1235868"/>
              <a:gd name="connsiteX39" fmla="*/ 942975 w 1366837"/>
              <a:gd name="connsiteY39" fmla="*/ 252412 h 1235868"/>
              <a:gd name="connsiteX40" fmla="*/ 935831 w 1366837"/>
              <a:gd name="connsiteY40" fmla="*/ 240506 h 1235868"/>
              <a:gd name="connsiteX41" fmla="*/ 919162 w 1366837"/>
              <a:gd name="connsiteY41" fmla="*/ 230981 h 1235868"/>
              <a:gd name="connsiteX42" fmla="*/ 897731 w 1366837"/>
              <a:gd name="connsiteY42" fmla="*/ 230981 h 1235868"/>
              <a:gd name="connsiteX43" fmla="*/ 716756 w 1366837"/>
              <a:gd name="connsiteY43" fmla="*/ 261937 h 1235868"/>
              <a:gd name="connsiteX44" fmla="*/ 450056 w 1366837"/>
              <a:gd name="connsiteY44" fmla="*/ 314325 h 1235868"/>
              <a:gd name="connsiteX0" fmla="*/ 450056 w 1366837"/>
              <a:gd name="connsiteY0" fmla="*/ 314325 h 1233487"/>
              <a:gd name="connsiteX1" fmla="*/ 185737 w 1366837"/>
              <a:gd name="connsiteY1" fmla="*/ 369093 h 1233487"/>
              <a:gd name="connsiteX2" fmla="*/ 23812 w 1366837"/>
              <a:gd name="connsiteY2" fmla="*/ 409575 h 1233487"/>
              <a:gd name="connsiteX3" fmla="*/ 0 w 1366837"/>
              <a:gd name="connsiteY3" fmla="*/ 261937 h 1233487"/>
              <a:gd name="connsiteX4" fmla="*/ 200025 w 1366837"/>
              <a:gd name="connsiteY4" fmla="*/ 223837 h 1233487"/>
              <a:gd name="connsiteX5" fmla="*/ 488156 w 1366837"/>
              <a:gd name="connsiteY5" fmla="*/ 164306 h 1233487"/>
              <a:gd name="connsiteX6" fmla="*/ 764381 w 1366837"/>
              <a:gd name="connsiteY6" fmla="*/ 107156 h 1233487"/>
              <a:gd name="connsiteX7" fmla="*/ 833437 w 1366837"/>
              <a:gd name="connsiteY7" fmla="*/ 92868 h 1233487"/>
              <a:gd name="connsiteX8" fmla="*/ 866775 w 1366837"/>
              <a:gd name="connsiteY8" fmla="*/ 78581 h 1233487"/>
              <a:gd name="connsiteX9" fmla="*/ 907256 w 1366837"/>
              <a:gd name="connsiteY9" fmla="*/ 59531 h 1233487"/>
              <a:gd name="connsiteX10" fmla="*/ 942975 w 1366837"/>
              <a:gd name="connsiteY10" fmla="*/ 40481 h 1233487"/>
              <a:gd name="connsiteX11" fmla="*/ 966787 w 1366837"/>
              <a:gd name="connsiteY11" fmla="*/ 23812 h 1233487"/>
              <a:gd name="connsiteX12" fmla="*/ 985837 w 1366837"/>
              <a:gd name="connsiteY12" fmla="*/ 7143 h 1233487"/>
              <a:gd name="connsiteX13" fmla="*/ 1004887 w 1366837"/>
              <a:gd name="connsiteY13" fmla="*/ 0 h 1233487"/>
              <a:gd name="connsiteX14" fmla="*/ 1035843 w 1366837"/>
              <a:gd name="connsiteY14" fmla="*/ 4762 h 1233487"/>
              <a:gd name="connsiteX15" fmla="*/ 1126331 w 1366837"/>
              <a:gd name="connsiteY15" fmla="*/ 35718 h 1233487"/>
              <a:gd name="connsiteX16" fmla="*/ 1226343 w 1366837"/>
              <a:gd name="connsiteY16" fmla="*/ 71437 h 1233487"/>
              <a:gd name="connsiteX17" fmla="*/ 1293018 w 1366837"/>
              <a:gd name="connsiteY17" fmla="*/ 100012 h 1233487"/>
              <a:gd name="connsiteX18" fmla="*/ 1316831 w 1366837"/>
              <a:gd name="connsiteY18" fmla="*/ 116681 h 1233487"/>
              <a:gd name="connsiteX19" fmla="*/ 1343025 w 1366837"/>
              <a:gd name="connsiteY19" fmla="*/ 133350 h 1233487"/>
              <a:gd name="connsiteX20" fmla="*/ 1357312 w 1366837"/>
              <a:gd name="connsiteY20" fmla="*/ 150018 h 1233487"/>
              <a:gd name="connsiteX21" fmla="*/ 1366837 w 1366837"/>
              <a:gd name="connsiteY21" fmla="*/ 169068 h 1233487"/>
              <a:gd name="connsiteX22" fmla="*/ 1362075 w 1366837"/>
              <a:gd name="connsiteY22" fmla="*/ 197643 h 1233487"/>
              <a:gd name="connsiteX23" fmla="*/ 1350168 w 1366837"/>
              <a:gd name="connsiteY23" fmla="*/ 219075 h 1233487"/>
              <a:gd name="connsiteX24" fmla="*/ 1312068 w 1366837"/>
              <a:gd name="connsiteY24" fmla="*/ 245268 h 1233487"/>
              <a:gd name="connsiteX25" fmla="*/ 1252537 w 1366837"/>
              <a:gd name="connsiteY25" fmla="*/ 276225 h 1233487"/>
              <a:gd name="connsiteX26" fmla="*/ 1216818 w 1366837"/>
              <a:gd name="connsiteY26" fmla="*/ 352425 h 1233487"/>
              <a:gd name="connsiteX27" fmla="*/ 1131093 w 1366837"/>
              <a:gd name="connsiteY27" fmla="*/ 531018 h 1233487"/>
              <a:gd name="connsiteX28" fmla="*/ 1045368 w 1366837"/>
              <a:gd name="connsiteY28" fmla="*/ 704850 h 1233487"/>
              <a:gd name="connsiteX29" fmla="*/ 962025 w 1366837"/>
              <a:gd name="connsiteY29" fmla="*/ 857250 h 1233487"/>
              <a:gd name="connsiteX30" fmla="*/ 890587 w 1366837"/>
              <a:gd name="connsiteY30" fmla="*/ 988218 h 1233487"/>
              <a:gd name="connsiteX31" fmla="*/ 778668 w 1366837"/>
              <a:gd name="connsiteY31" fmla="*/ 1183481 h 1233487"/>
              <a:gd name="connsiteX32" fmla="*/ 738187 w 1366837"/>
              <a:gd name="connsiteY32" fmla="*/ 1233487 h 1233487"/>
              <a:gd name="connsiteX33" fmla="*/ 831056 w 1366837"/>
              <a:gd name="connsiteY33" fmla="*/ 676275 h 1233487"/>
              <a:gd name="connsiteX34" fmla="*/ 881062 w 1366837"/>
              <a:gd name="connsiteY34" fmla="*/ 507206 h 1233487"/>
              <a:gd name="connsiteX35" fmla="*/ 916781 w 1366837"/>
              <a:gd name="connsiteY35" fmla="*/ 381000 h 1233487"/>
              <a:gd name="connsiteX36" fmla="*/ 940593 w 1366837"/>
              <a:gd name="connsiteY36" fmla="*/ 295275 h 1233487"/>
              <a:gd name="connsiteX37" fmla="*/ 945356 w 1366837"/>
              <a:gd name="connsiteY37" fmla="*/ 264318 h 1233487"/>
              <a:gd name="connsiteX38" fmla="*/ 942975 w 1366837"/>
              <a:gd name="connsiteY38" fmla="*/ 252412 h 1233487"/>
              <a:gd name="connsiteX39" fmla="*/ 935831 w 1366837"/>
              <a:gd name="connsiteY39" fmla="*/ 240506 h 1233487"/>
              <a:gd name="connsiteX40" fmla="*/ 919162 w 1366837"/>
              <a:gd name="connsiteY40" fmla="*/ 230981 h 1233487"/>
              <a:gd name="connsiteX41" fmla="*/ 897731 w 1366837"/>
              <a:gd name="connsiteY41" fmla="*/ 230981 h 1233487"/>
              <a:gd name="connsiteX42" fmla="*/ 716756 w 1366837"/>
              <a:gd name="connsiteY42" fmla="*/ 261937 h 1233487"/>
              <a:gd name="connsiteX43" fmla="*/ 450056 w 1366837"/>
              <a:gd name="connsiteY43" fmla="*/ 314325 h 1233487"/>
              <a:gd name="connsiteX0" fmla="*/ 450056 w 1366837"/>
              <a:gd name="connsiteY0" fmla="*/ 314325 h 1183481"/>
              <a:gd name="connsiteX1" fmla="*/ 185737 w 1366837"/>
              <a:gd name="connsiteY1" fmla="*/ 369093 h 1183481"/>
              <a:gd name="connsiteX2" fmla="*/ 23812 w 1366837"/>
              <a:gd name="connsiteY2" fmla="*/ 409575 h 1183481"/>
              <a:gd name="connsiteX3" fmla="*/ 0 w 1366837"/>
              <a:gd name="connsiteY3" fmla="*/ 261937 h 1183481"/>
              <a:gd name="connsiteX4" fmla="*/ 200025 w 1366837"/>
              <a:gd name="connsiteY4" fmla="*/ 223837 h 1183481"/>
              <a:gd name="connsiteX5" fmla="*/ 488156 w 1366837"/>
              <a:gd name="connsiteY5" fmla="*/ 164306 h 1183481"/>
              <a:gd name="connsiteX6" fmla="*/ 764381 w 1366837"/>
              <a:gd name="connsiteY6" fmla="*/ 107156 h 1183481"/>
              <a:gd name="connsiteX7" fmla="*/ 833437 w 1366837"/>
              <a:gd name="connsiteY7" fmla="*/ 92868 h 1183481"/>
              <a:gd name="connsiteX8" fmla="*/ 866775 w 1366837"/>
              <a:gd name="connsiteY8" fmla="*/ 78581 h 1183481"/>
              <a:gd name="connsiteX9" fmla="*/ 907256 w 1366837"/>
              <a:gd name="connsiteY9" fmla="*/ 59531 h 1183481"/>
              <a:gd name="connsiteX10" fmla="*/ 942975 w 1366837"/>
              <a:gd name="connsiteY10" fmla="*/ 40481 h 1183481"/>
              <a:gd name="connsiteX11" fmla="*/ 966787 w 1366837"/>
              <a:gd name="connsiteY11" fmla="*/ 23812 h 1183481"/>
              <a:gd name="connsiteX12" fmla="*/ 985837 w 1366837"/>
              <a:gd name="connsiteY12" fmla="*/ 7143 h 1183481"/>
              <a:gd name="connsiteX13" fmla="*/ 1004887 w 1366837"/>
              <a:gd name="connsiteY13" fmla="*/ 0 h 1183481"/>
              <a:gd name="connsiteX14" fmla="*/ 1035843 w 1366837"/>
              <a:gd name="connsiteY14" fmla="*/ 4762 h 1183481"/>
              <a:gd name="connsiteX15" fmla="*/ 1126331 w 1366837"/>
              <a:gd name="connsiteY15" fmla="*/ 35718 h 1183481"/>
              <a:gd name="connsiteX16" fmla="*/ 1226343 w 1366837"/>
              <a:gd name="connsiteY16" fmla="*/ 71437 h 1183481"/>
              <a:gd name="connsiteX17" fmla="*/ 1293018 w 1366837"/>
              <a:gd name="connsiteY17" fmla="*/ 100012 h 1183481"/>
              <a:gd name="connsiteX18" fmla="*/ 1316831 w 1366837"/>
              <a:gd name="connsiteY18" fmla="*/ 116681 h 1183481"/>
              <a:gd name="connsiteX19" fmla="*/ 1343025 w 1366837"/>
              <a:gd name="connsiteY19" fmla="*/ 133350 h 1183481"/>
              <a:gd name="connsiteX20" fmla="*/ 1357312 w 1366837"/>
              <a:gd name="connsiteY20" fmla="*/ 150018 h 1183481"/>
              <a:gd name="connsiteX21" fmla="*/ 1366837 w 1366837"/>
              <a:gd name="connsiteY21" fmla="*/ 169068 h 1183481"/>
              <a:gd name="connsiteX22" fmla="*/ 1362075 w 1366837"/>
              <a:gd name="connsiteY22" fmla="*/ 197643 h 1183481"/>
              <a:gd name="connsiteX23" fmla="*/ 1350168 w 1366837"/>
              <a:gd name="connsiteY23" fmla="*/ 219075 h 1183481"/>
              <a:gd name="connsiteX24" fmla="*/ 1312068 w 1366837"/>
              <a:gd name="connsiteY24" fmla="*/ 245268 h 1183481"/>
              <a:gd name="connsiteX25" fmla="*/ 1252537 w 1366837"/>
              <a:gd name="connsiteY25" fmla="*/ 276225 h 1183481"/>
              <a:gd name="connsiteX26" fmla="*/ 1216818 w 1366837"/>
              <a:gd name="connsiteY26" fmla="*/ 352425 h 1183481"/>
              <a:gd name="connsiteX27" fmla="*/ 1131093 w 1366837"/>
              <a:gd name="connsiteY27" fmla="*/ 531018 h 1183481"/>
              <a:gd name="connsiteX28" fmla="*/ 1045368 w 1366837"/>
              <a:gd name="connsiteY28" fmla="*/ 704850 h 1183481"/>
              <a:gd name="connsiteX29" fmla="*/ 962025 w 1366837"/>
              <a:gd name="connsiteY29" fmla="*/ 857250 h 1183481"/>
              <a:gd name="connsiteX30" fmla="*/ 890587 w 1366837"/>
              <a:gd name="connsiteY30" fmla="*/ 988218 h 1183481"/>
              <a:gd name="connsiteX31" fmla="*/ 778668 w 1366837"/>
              <a:gd name="connsiteY31" fmla="*/ 1183481 h 1183481"/>
              <a:gd name="connsiteX32" fmla="*/ 831056 w 1366837"/>
              <a:gd name="connsiteY32" fmla="*/ 676275 h 1183481"/>
              <a:gd name="connsiteX33" fmla="*/ 881062 w 1366837"/>
              <a:gd name="connsiteY33" fmla="*/ 507206 h 1183481"/>
              <a:gd name="connsiteX34" fmla="*/ 916781 w 1366837"/>
              <a:gd name="connsiteY34" fmla="*/ 381000 h 1183481"/>
              <a:gd name="connsiteX35" fmla="*/ 940593 w 1366837"/>
              <a:gd name="connsiteY35" fmla="*/ 295275 h 1183481"/>
              <a:gd name="connsiteX36" fmla="*/ 945356 w 1366837"/>
              <a:gd name="connsiteY36" fmla="*/ 264318 h 1183481"/>
              <a:gd name="connsiteX37" fmla="*/ 942975 w 1366837"/>
              <a:gd name="connsiteY37" fmla="*/ 252412 h 1183481"/>
              <a:gd name="connsiteX38" fmla="*/ 935831 w 1366837"/>
              <a:gd name="connsiteY38" fmla="*/ 240506 h 1183481"/>
              <a:gd name="connsiteX39" fmla="*/ 919162 w 1366837"/>
              <a:gd name="connsiteY39" fmla="*/ 230981 h 1183481"/>
              <a:gd name="connsiteX40" fmla="*/ 897731 w 1366837"/>
              <a:gd name="connsiteY40" fmla="*/ 230981 h 1183481"/>
              <a:gd name="connsiteX41" fmla="*/ 716756 w 1366837"/>
              <a:gd name="connsiteY41" fmla="*/ 261937 h 1183481"/>
              <a:gd name="connsiteX42" fmla="*/ 450056 w 1366837"/>
              <a:gd name="connsiteY42" fmla="*/ 314325 h 1183481"/>
              <a:gd name="connsiteX0" fmla="*/ 450056 w 1366837"/>
              <a:gd name="connsiteY0" fmla="*/ 314325 h 988218"/>
              <a:gd name="connsiteX1" fmla="*/ 185737 w 1366837"/>
              <a:gd name="connsiteY1" fmla="*/ 369093 h 988218"/>
              <a:gd name="connsiteX2" fmla="*/ 23812 w 1366837"/>
              <a:gd name="connsiteY2" fmla="*/ 409575 h 988218"/>
              <a:gd name="connsiteX3" fmla="*/ 0 w 1366837"/>
              <a:gd name="connsiteY3" fmla="*/ 261937 h 988218"/>
              <a:gd name="connsiteX4" fmla="*/ 200025 w 1366837"/>
              <a:gd name="connsiteY4" fmla="*/ 223837 h 988218"/>
              <a:gd name="connsiteX5" fmla="*/ 488156 w 1366837"/>
              <a:gd name="connsiteY5" fmla="*/ 164306 h 988218"/>
              <a:gd name="connsiteX6" fmla="*/ 764381 w 1366837"/>
              <a:gd name="connsiteY6" fmla="*/ 107156 h 988218"/>
              <a:gd name="connsiteX7" fmla="*/ 833437 w 1366837"/>
              <a:gd name="connsiteY7" fmla="*/ 92868 h 988218"/>
              <a:gd name="connsiteX8" fmla="*/ 866775 w 1366837"/>
              <a:gd name="connsiteY8" fmla="*/ 78581 h 988218"/>
              <a:gd name="connsiteX9" fmla="*/ 907256 w 1366837"/>
              <a:gd name="connsiteY9" fmla="*/ 59531 h 988218"/>
              <a:gd name="connsiteX10" fmla="*/ 942975 w 1366837"/>
              <a:gd name="connsiteY10" fmla="*/ 40481 h 988218"/>
              <a:gd name="connsiteX11" fmla="*/ 966787 w 1366837"/>
              <a:gd name="connsiteY11" fmla="*/ 23812 h 988218"/>
              <a:gd name="connsiteX12" fmla="*/ 985837 w 1366837"/>
              <a:gd name="connsiteY12" fmla="*/ 7143 h 988218"/>
              <a:gd name="connsiteX13" fmla="*/ 1004887 w 1366837"/>
              <a:gd name="connsiteY13" fmla="*/ 0 h 988218"/>
              <a:gd name="connsiteX14" fmla="*/ 1035843 w 1366837"/>
              <a:gd name="connsiteY14" fmla="*/ 4762 h 988218"/>
              <a:gd name="connsiteX15" fmla="*/ 1126331 w 1366837"/>
              <a:gd name="connsiteY15" fmla="*/ 35718 h 988218"/>
              <a:gd name="connsiteX16" fmla="*/ 1226343 w 1366837"/>
              <a:gd name="connsiteY16" fmla="*/ 71437 h 988218"/>
              <a:gd name="connsiteX17" fmla="*/ 1293018 w 1366837"/>
              <a:gd name="connsiteY17" fmla="*/ 100012 h 988218"/>
              <a:gd name="connsiteX18" fmla="*/ 1316831 w 1366837"/>
              <a:gd name="connsiteY18" fmla="*/ 116681 h 988218"/>
              <a:gd name="connsiteX19" fmla="*/ 1343025 w 1366837"/>
              <a:gd name="connsiteY19" fmla="*/ 133350 h 988218"/>
              <a:gd name="connsiteX20" fmla="*/ 1357312 w 1366837"/>
              <a:gd name="connsiteY20" fmla="*/ 150018 h 988218"/>
              <a:gd name="connsiteX21" fmla="*/ 1366837 w 1366837"/>
              <a:gd name="connsiteY21" fmla="*/ 169068 h 988218"/>
              <a:gd name="connsiteX22" fmla="*/ 1362075 w 1366837"/>
              <a:gd name="connsiteY22" fmla="*/ 197643 h 988218"/>
              <a:gd name="connsiteX23" fmla="*/ 1350168 w 1366837"/>
              <a:gd name="connsiteY23" fmla="*/ 219075 h 988218"/>
              <a:gd name="connsiteX24" fmla="*/ 1312068 w 1366837"/>
              <a:gd name="connsiteY24" fmla="*/ 245268 h 988218"/>
              <a:gd name="connsiteX25" fmla="*/ 1252537 w 1366837"/>
              <a:gd name="connsiteY25" fmla="*/ 276225 h 988218"/>
              <a:gd name="connsiteX26" fmla="*/ 1216818 w 1366837"/>
              <a:gd name="connsiteY26" fmla="*/ 352425 h 988218"/>
              <a:gd name="connsiteX27" fmla="*/ 1131093 w 1366837"/>
              <a:gd name="connsiteY27" fmla="*/ 531018 h 988218"/>
              <a:gd name="connsiteX28" fmla="*/ 1045368 w 1366837"/>
              <a:gd name="connsiteY28" fmla="*/ 704850 h 988218"/>
              <a:gd name="connsiteX29" fmla="*/ 962025 w 1366837"/>
              <a:gd name="connsiteY29" fmla="*/ 857250 h 988218"/>
              <a:gd name="connsiteX30" fmla="*/ 890587 w 1366837"/>
              <a:gd name="connsiteY30" fmla="*/ 988218 h 988218"/>
              <a:gd name="connsiteX31" fmla="*/ 831056 w 1366837"/>
              <a:gd name="connsiteY31" fmla="*/ 676275 h 988218"/>
              <a:gd name="connsiteX32" fmla="*/ 881062 w 1366837"/>
              <a:gd name="connsiteY32" fmla="*/ 507206 h 988218"/>
              <a:gd name="connsiteX33" fmla="*/ 916781 w 1366837"/>
              <a:gd name="connsiteY33" fmla="*/ 381000 h 988218"/>
              <a:gd name="connsiteX34" fmla="*/ 940593 w 1366837"/>
              <a:gd name="connsiteY34" fmla="*/ 295275 h 988218"/>
              <a:gd name="connsiteX35" fmla="*/ 945356 w 1366837"/>
              <a:gd name="connsiteY35" fmla="*/ 264318 h 988218"/>
              <a:gd name="connsiteX36" fmla="*/ 942975 w 1366837"/>
              <a:gd name="connsiteY36" fmla="*/ 252412 h 988218"/>
              <a:gd name="connsiteX37" fmla="*/ 935831 w 1366837"/>
              <a:gd name="connsiteY37" fmla="*/ 240506 h 988218"/>
              <a:gd name="connsiteX38" fmla="*/ 919162 w 1366837"/>
              <a:gd name="connsiteY38" fmla="*/ 230981 h 988218"/>
              <a:gd name="connsiteX39" fmla="*/ 897731 w 1366837"/>
              <a:gd name="connsiteY39" fmla="*/ 230981 h 988218"/>
              <a:gd name="connsiteX40" fmla="*/ 716756 w 1366837"/>
              <a:gd name="connsiteY40" fmla="*/ 261937 h 988218"/>
              <a:gd name="connsiteX41" fmla="*/ 450056 w 1366837"/>
              <a:gd name="connsiteY41" fmla="*/ 314325 h 988218"/>
              <a:gd name="connsiteX0" fmla="*/ 450056 w 1366837"/>
              <a:gd name="connsiteY0" fmla="*/ 314325 h 857250"/>
              <a:gd name="connsiteX1" fmla="*/ 185737 w 1366837"/>
              <a:gd name="connsiteY1" fmla="*/ 369093 h 857250"/>
              <a:gd name="connsiteX2" fmla="*/ 23812 w 1366837"/>
              <a:gd name="connsiteY2" fmla="*/ 409575 h 857250"/>
              <a:gd name="connsiteX3" fmla="*/ 0 w 1366837"/>
              <a:gd name="connsiteY3" fmla="*/ 261937 h 857250"/>
              <a:gd name="connsiteX4" fmla="*/ 200025 w 1366837"/>
              <a:gd name="connsiteY4" fmla="*/ 223837 h 857250"/>
              <a:gd name="connsiteX5" fmla="*/ 488156 w 1366837"/>
              <a:gd name="connsiteY5" fmla="*/ 164306 h 857250"/>
              <a:gd name="connsiteX6" fmla="*/ 764381 w 1366837"/>
              <a:gd name="connsiteY6" fmla="*/ 107156 h 857250"/>
              <a:gd name="connsiteX7" fmla="*/ 833437 w 1366837"/>
              <a:gd name="connsiteY7" fmla="*/ 92868 h 857250"/>
              <a:gd name="connsiteX8" fmla="*/ 866775 w 1366837"/>
              <a:gd name="connsiteY8" fmla="*/ 78581 h 857250"/>
              <a:gd name="connsiteX9" fmla="*/ 907256 w 1366837"/>
              <a:gd name="connsiteY9" fmla="*/ 59531 h 857250"/>
              <a:gd name="connsiteX10" fmla="*/ 942975 w 1366837"/>
              <a:gd name="connsiteY10" fmla="*/ 40481 h 857250"/>
              <a:gd name="connsiteX11" fmla="*/ 966787 w 1366837"/>
              <a:gd name="connsiteY11" fmla="*/ 23812 h 857250"/>
              <a:gd name="connsiteX12" fmla="*/ 985837 w 1366837"/>
              <a:gd name="connsiteY12" fmla="*/ 7143 h 857250"/>
              <a:gd name="connsiteX13" fmla="*/ 1004887 w 1366837"/>
              <a:gd name="connsiteY13" fmla="*/ 0 h 857250"/>
              <a:gd name="connsiteX14" fmla="*/ 1035843 w 1366837"/>
              <a:gd name="connsiteY14" fmla="*/ 4762 h 857250"/>
              <a:gd name="connsiteX15" fmla="*/ 1126331 w 1366837"/>
              <a:gd name="connsiteY15" fmla="*/ 35718 h 857250"/>
              <a:gd name="connsiteX16" fmla="*/ 1226343 w 1366837"/>
              <a:gd name="connsiteY16" fmla="*/ 71437 h 857250"/>
              <a:gd name="connsiteX17" fmla="*/ 1293018 w 1366837"/>
              <a:gd name="connsiteY17" fmla="*/ 100012 h 857250"/>
              <a:gd name="connsiteX18" fmla="*/ 1316831 w 1366837"/>
              <a:gd name="connsiteY18" fmla="*/ 116681 h 857250"/>
              <a:gd name="connsiteX19" fmla="*/ 1343025 w 1366837"/>
              <a:gd name="connsiteY19" fmla="*/ 133350 h 857250"/>
              <a:gd name="connsiteX20" fmla="*/ 1357312 w 1366837"/>
              <a:gd name="connsiteY20" fmla="*/ 150018 h 857250"/>
              <a:gd name="connsiteX21" fmla="*/ 1366837 w 1366837"/>
              <a:gd name="connsiteY21" fmla="*/ 169068 h 857250"/>
              <a:gd name="connsiteX22" fmla="*/ 1362075 w 1366837"/>
              <a:gd name="connsiteY22" fmla="*/ 197643 h 857250"/>
              <a:gd name="connsiteX23" fmla="*/ 1350168 w 1366837"/>
              <a:gd name="connsiteY23" fmla="*/ 219075 h 857250"/>
              <a:gd name="connsiteX24" fmla="*/ 1312068 w 1366837"/>
              <a:gd name="connsiteY24" fmla="*/ 245268 h 857250"/>
              <a:gd name="connsiteX25" fmla="*/ 1252537 w 1366837"/>
              <a:gd name="connsiteY25" fmla="*/ 276225 h 857250"/>
              <a:gd name="connsiteX26" fmla="*/ 1216818 w 1366837"/>
              <a:gd name="connsiteY26" fmla="*/ 352425 h 857250"/>
              <a:gd name="connsiteX27" fmla="*/ 1131093 w 1366837"/>
              <a:gd name="connsiteY27" fmla="*/ 531018 h 857250"/>
              <a:gd name="connsiteX28" fmla="*/ 1045368 w 1366837"/>
              <a:gd name="connsiteY28" fmla="*/ 704850 h 857250"/>
              <a:gd name="connsiteX29" fmla="*/ 962025 w 1366837"/>
              <a:gd name="connsiteY29" fmla="*/ 857250 h 857250"/>
              <a:gd name="connsiteX30" fmla="*/ 831056 w 1366837"/>
              <a:gd name="connsiteY30" fmla="*/ 676275 h 857250"/>
              <a:gd name="connsiteX31" fmla="*/ 881062 w 1366837"/>
              <a:gd name="connsiteY31" fmla="*/ 507206 h 857250"/>
              <a:gd name="connsiteX32" fmla="*/ 916781 w 1366837"/>
              <a:gd name="connsiteY32" fmla="*/ 381000 h 857250"/>
              <a:gd name="connsiteX33" fmla="*/ 940593 w 1366837"/>
              <a:gd name="connsiteY33" fmla="*/ 295275 h 857250"/>
              <a:gd name="connsiteX34" fmla="*/ 945356 w 1366837"/>
              <a:gd name="connsiteY34" fmla="*/ 264318 h 857250"/>
              <a:gd name="connsiteX35" fmla="*/ 942975 w 1366837"/>
              <a:gd name="connsiteY35" fmla="*/ 252412 h 857250"/>
              <a:gd name="connsiteX36" fmla="*/ 935831 w 1366837"/>
              <a:gd name="connsiteY36" fmla="*/ 240506 h 857250"/>
              <a:gd name="connsiteX37" fmla="*/ 919162 w 1366837"/>
              <a:gd name="connsiteY37" fmla="*/ 230981 h 857250"/>
              <a:gd name="connsiteX38" fmla="*/ 897731 w 1366837"/>
              <a:gd name="connsiteY38" fmla="*/ 230981 h 857250"/>
              <a:gd name="connsiteX39" fmla="*/ 716756 w 1366837"/>
              <a:gd name="connsiteY39" fmla="*/ 261937 h 857250"/>
              <a:gd name="connsiteX40" fmla="*/ 450056 w 1366837"/>
              <a:gd name="connsiteY40" fmla="*/ 314325 h 857250"/>
              <a:gd name="connsiteX0" fmla="*/ 450056 w 1366837"/>
              <a:gd name="connsiteY0" fmla="*/ 314325 h 704850"/>
              <a:gd name="connsiteX1" fmla="*/ 185737 w 1366837"/>
              <a:gd name="connsiteY1" fmla="*/ 369093 h 704850"/>
              <a:gd name="connsiteX2" fmla="*/ 23812 w 1366837"/>
              <a:gd name="connsiteY2" fmla="*/ 409575 h 704850"/>
              <a:gd name="connsiteX3" fmla="*/ 0 w 1366837"/>
              <a:gd name="connsiteY3" fmla="*/ 261937 h 704850"/>
              <a:gd name="connsiteX4" fmla="*/ 200025 w 1366837"/>
              <a:gd name="connsiteY4" fmla="*/ 223837 h 704850"/>
              <a:gd name="connsiteX5" fmla="*/ 488156 w 1366837"/>
              <a:gd name="connsiteY5" fmla="*/ 164306 h 704850"/>
              <a:gd name="connsiteX6" fmla="*/ 764381 w 1366837"/>
              <a:gd name="connsiteY6" fmla="*/ 107156 h 704850"/>
              <a:gd name="connsiteX7" fmla="*/ 833437 w 1366837"/>
              <a:gd name="connsiteY7" fmla="*/ 92868 h 704850"/>
              <a:gd name="connsiteX8" fmla="*/ 866775 w 1366837"/>
              <a:gd name="connsiteY8" fmla="*/ 78581 h 704850"/>
              <a:gd name="connsiteX9" fmla="*/ 907256 w 1366837"/>
              <a:gd name="connsiteY9" fmla="*/ 59531 h 704850"/>
              <a:gd name="connsiteX10" fmla="*/ 942975 w 1366837"/>
              <a:gd name="connsiteY10" fmla="*/ 40481 h 704850"/>
              <a:gd name="connsiteX11" fmla="*/ 966787 w 1366837"/>
              <a:gd name="connsiteY11" fmla="*/ 23812 h 704850"/>
              <a:gd name="connsiteX12" fmla="*/ 985837 w 1366837"/>
              <a:gd name="connsiteY12" fmla="*/ 7143 h 704850"/>
              <a:gd name="connsiteX13" fmla="*/ 1004887 w 1366837"/>
              <a:gd name="connsiteY13" fmla="*/ 0 h 704850"/>
              <a:gd name="connsiteX14" fmla="*/ 1035843 w 1366837"/>
              <a:gd name="connsiteY14" fmla="*/ 4762 h 704850"/>
              <a:gd name="connsiteX15" fmla="*/ 1126331 w 1366837"/>
              <a:gd name="connsiteY15" fmla="*/ 35718 h 704850"/>
              <a:gd name="connsiteX16" fmla="*/ 1226343 w 1366837"/>
              <a:gd name="connsiteY16" fmla="*/ 71437 h 704850"/>
              <a:gd name="connsiteX17" fmla="*/ 1293018 w 1366837"/>
              <a:gd name="connsiteY17" fmla="*/ 100012 h 704850"/>
              <a:gd name="connsiteX18" fmla="*/ 1316831 w 1366837"/>
              <a:gd name="connsiteY18" fmla="*/ 116681 h 704850"/>
              <a:gd name="connsiteX19" fmla="*/ 1343025 w 1366837"/>
              <a:gd name="connsiteY19" fmla="*/ 133350 h 704850"/>
              <a:gd name="connsiteX20" fmla="*/ 1357312 w 1366837"/>
              <a:gd name="connsiteY20" fmla="*/ 150018 h 704850"/>
              <a:gd name="connsiteX21" fmla="*/ 1366837 w 1366837"/>
              <a:gd name="connsiteY21" fmla="*/ 169068 h 704850"/>
              <a:gd name="connsiteX22" fmla="*/ 1362075 w 1366837"/>
              <a:gd name="connsiteY22" fmla="*/ 197643 h 704850"/>
              <a:gd name="connsiteX23" fmla="*/ 1350168 w 1366837"/>
              <a:gd name="connsiteY23" fmla="*/ 219075 h 704850"/>
              <a:gd name="connsiteX24" fmla="*/ 1312068 w 1366837"/>
              <a:gd name="connsiteY24" fmla="*/ 245268 h 704850"/>
              <a:gd name="connsiteX25" fmla="*/ 1252537 w 1366837"/>
              <a:gd name="connsiteY25" fmla="*/ 276225 h 704850"/>
              <a:gd name="connsiteX26" fmla="*/ 1216818 w 1366837"/>
              <a:gd name="connsiteY26" fmla="*/ 352425 h 704850"/>
              <a:gd name="connsiteX27" fmla="*/ 1131093 w 1366837"/>
              <a:gd name="connsiteY27" fmla="*/ 531018 h 704850"/>
              <a:gd name="connsiteX28" fmla="*/ 1045368 w 1366837"/>
              <a:gd name="connsiteY28" fmla="*/ 704850 h 704850"/>
              <a:gd name="connsiteX29" fmla="*/ 831056 w 1366837"/>
              <a:gd name="connsiteY29" fmla="*/ 676275 h 704850"/>
              <a:gd name="connsiteX30" fmla="*/ 881062 w 1366837"/>
              <a:gd name="connsiteY30" fmla="*/ 507206 h 704850"/>
              <a:gd name="connsiteX31" fmla="*/ 916781 w 1366837"/>
              <a:gd name="connsiteY31" fmla="*/ 381000 h 704850"/>
              <a:gd name="connsiteX32" fmla="*/ 940593 w 1366837"/>
              <a:gd name="connsiteY32" fmla="*/ 295275 h 704850"/>
              <a:gd name="connsiteX33" fmla="*/ 945356 w 1366837"/>
              <a:gd name="connsiteY33" fmla="*/ 264318 h 704850"/>
              <a:gd name="connsiteX34" fmla="*/ 942975 w 1366837"/>
              <a:gd name="connsiteY34" fmla="*/ 252412 h 704850"/>
              <a:gd name="connsiteX35" fmla="*/ 935831 w 1366837"/>
              <a:gd name="connsiteY35" fmla="*/ 240506 h 704850"/>
              <a:gd name="connsiteX36" fmla="*/ 919162 w 1366837"/>
              <a:gd name="connsiteY36" fmla="*/ 230981 h 704850"/>
              <a:gd name="connsiteX37" fmla="*/ 897731 w 1366837"/>
              <a:gd name="connsiteY37" fmla="*/ 230981 h 704850"/>
              <a:gd name="connsiteX38" fmla="*/ 716756 w 1366837"/>
              <a:gd name="connsiteY38" fmla="*/ 261937 h 704850"/>
              <a:gd name="connsiteX39" fmla="*/ 450056 w 1366837"/>
              <a:gd name="connsiteY39" fmla="*/ 314325 h 704850"/>
              <a:gd name="connsiteX0" fmla="*/ 450056 w 1366837"/>
              <a:gd name="connsiteY0" fmla="*/ 314325 h 676275"/>
              <a:gd name="connsiteX1" fmla="*/ 185737 w 1366837"/>
              <a:gd name="connsiteY1" fmla="*/ 369093 h 676275"/>
              <a:gd name="connsiteX2" fmla="*/ 23812 w 1366837"/>
              <a:gd name="connsiteY2" fmla="*/ 409575 h 676275"/>
              <a:gd name="connsiteX3" fmla="*/ 0 w 1366837"/>
              <a:gd name="connsiteY3" fmla="*/ 261937 h 676275"/>
              <a:gd name="connsiteX4" fmla="*/ 200025 w 1366837"/>
              <a:gd name="connsiteY4" fmla="*/ 223837 h 676275"/>
              <a:gd name="connsiteX5" fmla="*/ 488156 w 1366837"/>
              <a:gd name="connsiteY5" fmla="*/ 164306 h 676275"/>
              <a:gd name="connsiteX6" fmla="*/ 764381 w 1366837"/>
              <a:gd name="connsiteY6" fmla="*/ 107156 h 676275"/>
              <a:gd name="connsiteX7" fmla="*/ 833437 w 1366837"/>
              <a:gd name="connsiteY7" fmla="*/ 92868 h 676275"/>
              <a:gd name="connsiteX8" fmla="*/ 866775 w 1366837"/>
              <a:gd name="connsiteY8" fmla="*/ 78581 h 676275"/>
              <a:gd name="connsiteX9" fmla="*/ 907256 w 1366837"/>
              <a:gd name="connsiteY9" fmla="*/ 59531 h 676275"/>
              <a:gd name="connsiteX10" fmla="*/ 942975 w 1366837"/>
              <a:gd name="connsiteY10" fmla="*/ 40481 h 676275"/>
              <a:gd name="connsiteX11" fmla="*/ 966787 w 1366837"/>
              <a:gd name="connsiteY11" fmla="*/ 23812 h 676275"/>
              <a:gd name="connsiteX12" fmla="*/ 985837 w 1366837"/>
              <a:gd name="connsiteY12" fmla="*/ 7143 h 676275"/>
              <a:gd name="connsiteX13" fmla="*/ 1004887 w 1366837"/>
              <a:gd name="connsiteY13" fmla="*/ 0 h 676275"/>
              <a:gd name="connsiteX14" fmla="*/ 1035843 w 1366837"/>
              <a:gd name="connsiteY14" fmla="*/ 4762 h 676275"/>
              <a:gd name="connsiteX15" fmla="*/ 1126331 w 1366837"/>
              <a:gd name="connsiteY15" fmla="*/ 35718 h 676275"/>
              <a:gd name="connsiteX16" fmla="*/ 1226343 w 1366837"/>
              <a:gd name="connsiteY16" fmla="*/ 71437 h 676275"/>
              <a:gd name="connsiteX17" fmla="*/ 1293018 w 1366837"/>
              <a:gd name="connsiteY17" fmla="*/ 100012 h 676275"/>
              <a:gd name="connsiteX18" fmla="*/ 1316831 w 1366837"/>
              <a:gd name="connsiteY18" fmla="*/ 116681 h 676275"/>
              <a:gd name="connsiteX19" fmla="*/ 1343025 w 1366837"/>
              <a:gd name="connsiteY19" fmla="*/ 133350 h 676275"/>
              <a:gd name="connsiteX20" fmla="*/ 1357312 w 1366837"/>
              <a:gd name="connsiteY20" fmla="*/ 150018 h 676275"/>
              <a:gd name="connsiteX21" fmla="*/ 1366837 w 1366837"/>
              <a:gd name="connsiteY21" fmla="*/ 169068 h 676275"/>
              <a:gd name="connsiteX22" fmla="*/ 1362075 w 1366837"/>
              <a:gd name="connsiteY22" fmla="*/ 197643 h 676275"/>
              <a:gd name="connsiteX23" fmla="*/ 1350168 w 1366837"/>
              <a:gd name="connsiteY23" fmla="*/ 219075 h 676275"/>
              <a:gd name="connsiteX24" fmla="*/ 1312068 w 1366837"/>
              <a:gd name="connsiteY24" fmla="*/ 245268 h 676275"/>
              <a:gd name="connsiteX25" fmla="*/ 1252537 w 1366837"/>
              <a:gd name="connsiteY25" fmla="*/ 276225 h 676275"/>
              <a:gd name="connsiteX26" fmla="*/ 1216818 w 1366837"/>
              <a:gd name="connsiteY26" fmla="*/ 352425 h 676275"/>
              <a:gd name="connsiteX27" fmla="*/ 1131093 w 1366837"/>
              <a:gd name="connsiteY27" fmla="*/ 531018 h 676275"/>
              <a:gd name="connsiteX28" fmla="*/ 831056 w 1366837"/>
              <a:gd name="connsiteY28" fmla="*/ 676275 h 676275"/>
              <a:gd name="connsiteX29" fmla="*/ 881062 w 1366837"/>
              <a:gd name="connsiteY29" fmla="*/ 507206 h 676275"/>
              <a:gd name="connsiteX30" fmla="*/ 916781 w 1366837"/>
              <a:gd name="connsiteY30" fmla="*/ 381000 h 676275"/>
              <a:gd name="connsiteX31" fmla="*/ 940593 w 1366837"/>
              <a:gd name="connsiteY31" fmla="*/ 295275 h 676275"/>
              <a:gd name="connsiteX32" fmla="*/ 945356 w 1366837"/>
              <a:gd name="connsiteY32" fmla="*/ 264318 h 676275"/>
              <a:gd name="connsiteX33" fmla="*/ 942975 w 1366837"/>
              <a:gd name="connsiteY33" fmla="*/ 252412 h 676275"/>
              <a:gd name="connsiteX34" fmla="*/ 935831 w 1366837"/>
              <a:gd name="connsiteY34" fmla="*/ 240506 h 676275"/>
              <a:gd name="connsiteX35" fmla="*/ 919162 w 1366837"/>
              <a:gd name="connsiteY35" fmla="*/ 230981 h 676275"/>
              <a:gd name="connsiteX36" fmla="*/ 897731 w 1366837"/>
              <a:gd name="connsiteY36" fmla="*/ 230981 h 676275"/>
              <a:gd name="connsiteX37" fmla="*/ 716756 w 1366837"/>
              <a:gd name="connsiteY37" fmla="*/ 261937 h 676275"/>
              <a:gd name="connsiteX38" fmla="*/ 450056 w 1366837"/>
              <a:gd name="connsiteY38" fmla="*/ 314325 h 676275"/>
              <a:gd name="connsiteX0" fmla="*/ 450056 w 1366837"/>
              <a:gd name="connsiteY0" fmla="*/ 314325 h 676275"/>
              <a:gd name="connsiteX1" fmla="*/ 185737 w 1366837"/>
              <a:gd name="connsiteY1" fmla="*/ 369093 h 676275"/>
              <a:gd name="connsiteX2" fmla="*/ 23812 w 1366837"/>
              <a:gd name="connsiteY2" fmla="*/ 409575 h 676275"/>
              <a:gd name="connsiteX3" fmla="*/ 0 w 1366837"/>
              <a:gd name="connsiteY3" fmla="*/ 261937 h 676275"/>
              <a:gd name="connsiteX4" fmla="*/ 200025 w 1366837"/>
              <a:gd name="connsiteY4" fmla="*/ 223837 h 676275"/>
              <a:gd name="connsiteX5" fmla="*/ 488156 w 1366837"/>
              <a:gd name="connsiteY5" fmla="*/ 164306 h 676275"/>
              <a:gd name="connsiteX6" fmla="*/ 764381 w 1366837"/>
              <a:gd name="connsiteY6" fmla="*/ 107156 h 676275"/>
              <a:gd name="connsiteX7" fmla="*/ 833437 w 1366837"/>
              <a:gd name="connsiteY7" fmla="*/ 92868 h 676275"/>
              <a:gd name="connsiteX8" fmla="*/ 866775 w 1366837"/>
              <a:gd name="connsiteY8" fmla="*/ 78581 h 676275"/>
              <a:gd name="connsiteX9" fmla="*/ 907256 w 1366837"/>
              <a:gd name="connsiteY9" fmla="*/ 59531 h 676275"/>
              <a:gd name="connsiteX10" fmla="*/ 942975 w 1366837"/>
              <a:gd name="connsiteY10" fmla="*/ 40481 h 676275"/>
              <a:gd name="connsiteX11" fmla="*/ 966787 w 1366837"/>
              <a:gd name="connsiteY11" fmla="*/ 23812 h 676275"/>
              <a:gd name="connsiteX12" fmla="*/ 985837 w 1366837"/>
              <a:gd name="connsiteY12" fmla="*/ 7143 h 676275"/>
              <a:gd name="connsiteX13" fmla="*/ 1004887 w 1366837"/>
              <a:gd name="connsiteY13" fmla="*/ 0 h 676275"/>
              <a:gd name="connsiteX14" fmla="*/ 1035843 w 1366837"/>
              <a:gd name="connsiteY14" fmla="*/ 4762 h 676275"/>
              <a:gd name="connsiteX15" fmla="*/ 1126331 w 1366837"/>
              <a:gd name="connsiteY15" fmla="*/ 35718 h 676275"/>
              <a:gd name="connsiteX16" fmla="*/ 1226343 w 1366837"/>
              <a:gd name="connsiteY16" fmla="*/ 71437 h 676275"/>
              <a:gd name="connsiteX17" fmla="*/ 1293018 w 1366837"/>
              <a:gd name="connsiteY17" fmla="*/ 100012 h 676275"/>
              <a:gd name="connsiteX18" fmla="*/ 1316831 w 1366837"/>
              <a:gd name="connsiteY18" fmla="*/ 116681 h 676275"/>
              <a:gd name="connsiteX19" fmla="*/ 1343025 w 1366837"/>
              <a:gd name="connsiteY19" fmla="*/ 133350 h 676275"/>
              <a:gd name="connsiteX20" fmla="*/ 1357312 w 1366837"/>
              <a:gd name="connsiteY20" fmla="*/ 150018 h 676275"/>
              <a:gd name="connsiteX21" fmla="*/ 1366837 w 1366837"/>
              <a:gd name="connsiteY21" fmla="*/ 169068 h 676275"/>
              <a:gd name="connsiteX22" fmla="*/ 1362075 w 1366837"/>
              <a:gd name="connsiteY22" fmla="*/ 197643 h 676275"/>
              <a:gd name="connsiteX23" fmla="*/ 1350168 w 1366837"/>
              <a:gd name="connsiteY23" fmla="*/ 219075 h 676275"/>
              <a:gd name="connsiteX24" fmla="*/ 1312068 w 1366837"/>
              <a:gd name="connsiteY24" fmla="*/ 245268 h 676275"/>
              <a:gd name="connsiteX25" fmla="*/ 1252537 w 1366837"/>
              <a:gd name="connsiteY25" fmla="*/ 276225 h 676275"/>
              <a:gd name="connsiteX26" fmla="*/ 1216818 w 1366837"/>
              <a:gd name="connsiteY26" fmla="*/ 352425 h 676275"/>
              <a:gd name="connsiteX27" fmla="*/ 831056 w 1366837"/>
              <a:gd name="connsiteY27" fmla="*/ 676275 h 676275"/>
              <a:gd name="connsiteX28" fmla="*/ 881062 w 1366837"/>
              <a:gd name="connsiteY28" fmla="*/ 507206 h 676275"/>
              <a:gd name="connsiteX29" fmla="*/ 916781 w 1366837"/>
              <a:gd name="connsiteY29" fmla="*/ 381000 h 676275"/>
              <a:gd name="connsiteX30" fmla="*/ 940593 w 1366837"/>
              <a:gd name="connsiteY30" fmla="*/ 295275 h 676275"/>
              <a:gd name="connsiteX31" fmla="*/ 945356 w 1366837"/>
              <a:gd name="connsiteY31" fmla="*/ 264318 h 676275"/>
              <a:gd name="connsiteX32" fmla="*/ 942975 w 1366837"/>
              <a:gd name="connsiteY32" fmla="*/ 252412 h 676275"/>
              <a:gd name="connsiteX33" fmla="*/ 935831 w 1366837"/>
              <a:gd name="connsiteY33" fmla="*/ 240506 h 676275"/>
              <a:gd name="connsiteX34" fmla="*/ 919162 w 1366837"/>
              <a:gd name="connsiteY34" fmla="*/ 230981 h 676275"/>
              <a:gd name="connsiteX35" fmla="*/ 897731 w 1366837"/>
              <a:gd name="connsiteY35" fmla="*/ 230981 h 676275"/>
              <a:gd name="connsiteX36" fmla="*/ 716756 w 1366837"/>
              <a:gd name="connsiteY36" fmla="*/ 261937 h 676275"/>
              <a:gd name="connsiteX37" fmla="*/ 450056 w 1366837"/>
              <a:gd name="connsiteY37" fmla="*/ 314325 h 676275"/>
              <a:gd name="connsiteX0" fmla="*/ 450056 w 1366837"/>
              <a:gd name="connsiteY0" fmla="*/ 314325 h 507207"/>
              <a:gd name="connsiteX1" fmla="*/ 185737 w 1366837"/>
              <a:gd name="connsiteY1" fmla="*/ 369093 h 507207"/>
              <a:gd name="connsiteX2" fmla="*/ 23812 w 1366837"/>
              <a:gd name="connsiteY2" fmla="*/ 409575 h 507207"/>
              <a:gd name="connsiteX3" fmla="*/ 0 w 1366837"/>
              <a:gd name="connsiteY3" fmla="*/ 261937 h 507207"/>
              <a:gd name="connsiteX4" fmla="*/ 200025 w 1366837"/>
              <a:gd name="connsiteY4" fmla="*/ 223837 h 507207"/>
              <a:gd name="connsiteX5" fmla="*/ 488156 w 1366837"/>
              <a:gd name="connsiteY5" fmla="*/ 164306 h 507207"/>
              <a:gd name="connsiteX6" fmla="*/ 764381 w 1366837"/>
              <a:gd name="connsiteY6" fmla="*/ 107156 h 507207"/>
              <a:gd name="connsiteX7" fmla="*/ 833437 w 1366837"/>
              <a:gd name="connsiteY7" fmla="*/ 92868 h 507207"/>
              <a:gd name="connsiteX8" fmla="*/ 866775 w 1366837"/>
              <a:gd name="connsiteY8" fmla="*/ 78581 h 507207"/>
              <a:gd name="connsiteX9" fmla="*/ 907256 w 1366837"/>
              <a:gd name="connsiteY9" fmla="*/ 59531 h 507207"/>
              <a:gd name="connsiteX10" fmla="*/ 942975 w 1366837"/>
              <a:gd name="connsiteY10" fmla="*/ 40481 h 507207"/>
              <a:gd name="connsiteX11" fmla="*/ 966787 w 1366837"/>
              <a:gd name="connsiteY11" fmla="*/ 23812 h 507207"/>
              <a:gd name="connsiteX12" fmla="*/ 985837 w 1366837"/>
              <a:gd name="connsiteY12" fmla="*/ 7143 h 507207"/>
              <a:gd name="connsiteX13" fmla="*/ 1004887 w 1366837"/>
              <a:gd name="connsiteY13" fmla="*/ 0 h 507207"/>
              <a:gd name="connsiteX14" fmla="*/ 1035843 w 1366837"/>
              <a:gd name="connsiteY14" fmla="*/ 4762 h 507207"/>
              <a:gd name="connsiteX15" fmla="*/ 1126331 w 1366837"/>
              <a:gd name="connsiteY15" fmla="*/ 35718 h 507207"/>
              <a:gd name="connsiteX16" fmla="*/ 1226343 w 1366837"/>
              <a:gd name="connsiteY16" fmla="*/ 71437 h 507207"/>
              <a:gd name="connsiteX17" fmla="*/ 1293018 w 1366837"/>
              <a:gd name="connsiteY17" fmla="*/ 100012 h 507207"/>
              <a:gd name="connsiteX18" fmla="*/ 1316831 w 1366837"/>
              <a:gd name="connsiteY18" fmla="*/ 116681 h 507207"/>
              <a:gd name="connsiteX19" fmla="*/ 1343025 w 1366837"/>
              <a:gd name="connsiteY19" fmla="*/ 133350 h 507207"/>
              <a:gd name="connsiteX20" fmla="*/ 1357312 w 1366837"/>
              <a:gd name="connsiteY20" fmla="*/ 150018 h 507207"/>
              <a:gd name="connsiteX21" fmla="*/ 1366837 w 1366837"/>
              <a:gd name="connsiteY21" fmla="*/ 169068 h 507207"/>
              <a:gd name="connsiteX22" fmla="*/ 1362075 w 1366837"/>
              <a:gd name="connsiteY22" fmla="*/ 197643 h 507207"/>
              <a:gd name="connsiteX23" fmla="*/ 1350168 w 1366837"/>
              <a:gd name="connsiteY23" fmla="*/ 219075 h 507207"/>
              <a:gd name="connsiteX24" fmla="*/ 1312068 w 1366837"/>
              <a:gd name="connsiteY24" fmla="*/ 245268 h 507207"/>
              <a:gd name="connsiteX25" fmla="*/ 1252537 w 1366837"/>
              <a:gd name="connsiteY25" fmla="*/ 276225 h 507207"/>
              <a:gd name="connsiteX26" fmla="*/ 1216818 w 1366837"/>
              <a:gd name="connsiteY26" fmla="*/ 352425 h 507207"/>
              <a:gd name="connsiteX27" fmla="*/ 881062 w 1366837"/>
              <a:gd name="connsiteY27" fmla="*/ 507206 h 507207"/>
              <a:gd name="connsiteX28" fmla="*/ 916781 w 1366837"/>
              <a:gd name="connsiteY28" fmla="*/ 381000 h 507207"/>
              <a:gd name="connsiteX29" fmla="*/ 940593 w 1366837"/>
              <a:gd name="connsiteY29" fmla="*/ 295275 h 507207"/>
              <a:gd name="connsiteX30" fmla="*/ 945356 w 1366837"/>
              <a:gd name="connsiteY30" fmla="*/ 264318 h 507207"/>
              <a:gd name="connsiteX31" fmla="*/ 942975 w 1366837"/>
              <a:gd name="connsiteY31" fmla="*/ 252412 h 507207"/>
              <a:gd name="connsiteX32" fmla="*/ 935831 w 1366837"/>
              <a:gd name="connsiteY32" fmla="*/ 240506 h 507207"/>
              <a:gd name="connsiteX33" fmla="*/ 919162 w 1366837"/>
              <a:gd name="connsiteY33" fmla="*/ 230981 h 507207"/>
              <a:gd name="connsiteX34" fmla="*/ 897731 w 1366837"/>
              <a:gd name="connsiteY34" fmla="*/ 230981 h 507207"/>
              <a:gd name="connsiteX35" fmla="*/ 716756 w 1366837"/>
              <a:gd name="connsiteY35" fmla="*/ 261937 h 507207"/>
              <a:gd name="connsiteX36" fmla="*/ 450056 w 1366837"/>
              <a:gd name="connsiteY36" fmla="*/ 314325 h 507207"/>
              <a:gd name="connsiteX0" fmla="*/ 450056 w 1366837"/>
              <a:gd name="connsiteY0" fmla="*/ 314325 h 409575"/>
              <a:gd name="connsiteX1" fmla="*/ 185737 w 1366837"/>
              <a:gd name="connsiteY1" fmla="*/ 369093 h 409575"/>
              <a:gd name="connsiteX2" fmla="*/ 23812 w 1366837"/>
              <a:gd name="connsiteY2" fmla="*/ 409575 h 409575"/>
              <a:gd name="connsiteX3" fmla="*/ 0 w 1366837"/>
              <a:gd name="connsiteY3" fmla="*/ 261937 h 409575"/>
              <a:gd name="connsiteX4" fmla="*/ 200025 w 1366837"/>
              <a:gd name="connsiteY4" fmla="*/ 223837 h 409575"/>
              <a:gd name="connsiteX5" fmla="*/ 488156 w 1366837"/>
              <a:gd name="connsiteY5" fmla="*/ 164306 h 409575"/>
              <a:gd name="connsiteX6" fmla="*/ 764381 w 1366837"/>
              <a:gd name="connsiteY6" fmla="*/ 107156 h 409575"/>
              <a:gd name="connsiteX7" fmla="*/ 833437 w 1366837"/>
              <a:gd name="connsiteY7" fmla="*/ 92868 h 409575"/>
              <a:gd name="connsiteX8" fmla="*/ 866775 w 1366837"/>
              <a:gd name="connsiteY8" fmla="*/ 78581 h 409575"/>
              <a:gd name="connsiteX9" fmla="*/ 907256 w 1366837"/>
              <a:gd name="connsiteY9" fmla="*/ 59531 h 409575"/>
              <a:gd name="connsiteX10" fmla="*/ 942975 w 1366837"/>
              <a:gd name="connsiteY10" fmla="*/ 40481 h 409575"/>
              <a:gd name="connsiteX11" fmla="*/ 966787 w 1366837"/>
              <a:gd name="connsiteY11" fmla="*/ 23812 h 409575"/>
              <a:gd name="connsiteX12" fmla="*/ 985837 w 1366837"/>
              <a:gd name="connsiteY12" fmla="*/ 7143 h 409575"/>
              <a:gd name="connsiteX13" fmla="*/ 1004887 w 1366837"/>
              <a:gd name="connsiteY13" fmla="*/ 0 h 409575"/>
              <a:gd name="connsiteX14" fmla="*/ 1035843 w 1366837"/>
              <a:gd name="connsiteY14" fmla="*/ 4762 h 409575"/>
              <a:gd name="connsiteX15" fmla="*/ 1126331 w 1366837"/>
              <a:gd name="connsiteY15" fmla="*/ 35718 h 409575"/>
              <a:gd name="connsiteX16" fmla="*/ 1226343 w 1366837"/>
              <a:gd name="connsiteY16" fmla="*/ 71437 h 409575"/>
              <a:gd name="connsiteX17" fmla="*/ 1293018 w 1366837"/>
              <a:gd name="connsiteY17" fmla="*/ 100012 h 409575"/>
              <a:gd name="connsiteX18" fmla="*/ 1316831 w 1366837"/>
              <a:gd name="connsiteY18" fmla="*/ 116681 h 409575"/>
              <a:gd name="connsiteX19" fmla="*/ 1343025 w 1366837"/>
              <a:gd name="connsiteY19" fmla="*/ 133350 h 409575"/>
              <a:gd name="connsiteX20" fmla="*/ 1357312 w 1366837"/>
              <a:gd name="connsiteY20" fmla="*/ 150018 h 409575"/>
              <a:gd name="connsiteX21" fmla="*/ 1366837 w 1366837"/>
              <a:gd name="connsiteY21" fmla="*/ 169068 h 409575"/>
              <a:gd name="connsiteX22" fmla="*/ 1362075 w 1366837"/>
              <a:gd name="connsiteY22" fmla="*/ 197643 h 409575"/>
              <a:gd name="connsiteX23" fmla="*/ 1350168 w 1366837"/>
              <a:gd name="connsiteY23" fmla="*/ 219075 h 409575"/>
              <a:gd name="connsiteX24" fmla="*/ 1312068 w 1366837"/>
              <a:gd name="connsiteY24" fmla="*/ 245268 h 409575"/>
              <a:gd name="connsiteX25" fmla="*/ 1252537 w 1366837"/>
              <a:gd name="connsiteY25" fmla="*/ 276225 h 409575"/>
              <a:gd name="connsiteX26" fmla="*/ 1216818 w 1366837"/>
              <a:gd name="connsiteY26" fmla="*/ 352425 h 409575"/>
              <a:gd name="connsiteX27" fmla="*/ 916781 w 1366837"/>
              <a:gd name="connsiteY27" fmla="*/ 381000 h 409575"/>
              <a:gd name="connsiteX28" fmla="*/ 940593 w 1366837"/>
              <a:gd name="connsiteY28" fmla="*/ 295275 h 409575"/>
              <a:gd name="connsiteX29" fmla="*/ 945356 w 1366837"/>
              <a:gd name="connsiteY29" fmla="*/ 264318 h 409575"/>
              <a:gd name="connsiteX30" fmla="*/ 942975 w 1366837"/>
              <a:gd name="connsiteY30" fmla="*/ 252412 h 409575"/>
              <a:gd name="connsiteX31" fmla="*/ 935831 w 1366837"/>
              <a:gd name="connsiteY31" fmla="*/ 240506 h 409575"/>
              <a:gd name="connsiteX32" fmla="*/ 919162 w 1366837"/>
              <a:gd name="connsiteY32" fmla="*/ 230981 h 409575"/>
              <a:gd name="connsiteX33" fmla="*/ 897731 w 1366837"/>
              <a:gd name="connsiteY33" fmla="*/ 230981 h 409575"/>
              <a:gd name="connsiteX34" fmla="*/ 716756 w 1366837"/>
              <a:gd name="connsiteY34" fmla="*/ 261937 h 409575"/>
              <a:gd name="connsiteX35" fmla="*/ 450056 w 1366837"/>
              <a:gd name="connsiteY35" fmla="*/ 314325 h 409575"/>
              <a:gd name="connsiteX0" fmla="*/ 450056 w 1366837"/>
              <a:gd name="connsiteY0" fmla="*/ 314325 h 409575"/>
              <a:gd name="connsiteX1" fmla="*/ 185737 w 1366837"/>
              <a:gd name="connsiteY1" fmla="*/ 369093 h 409575"/>
              <a:gd name="connsiteX2" fmla="*/ 23812 w 1366837"/>
              <a:gd name="connsiteY2" fmla="*/ 409575 h 409575"/>
              <a:gd name="connsiteX3" fmla="*/ 0 w 1366837"/>
              <a:gd name="connsiteY3" fmla="*/ 261937 h 409575"/>
              <a:gd name="connsiteX4" fmla="*/ 200025 w 1366837"/>
              <a:gd name="connsiteY4" fmla="*/ 223837 h 409575"/>
              <a:gd name="connsiteX5" fmla="*/ 488156 w 1366837"/>
              <a:gd name="connsiteY5" fmla="*/ 164306 h 409575"/>
              <a:gd name="connsiteX6" fmla="*/ 764381 w 1366837"/>
              <a:gd name="connsiteY6" fmla="*/ 107156 h 409575"/>
              <a:gd name="connsiteX7" fmla="*/ 833437 w 1366837"/>
              <a:gd name="connsiteY7" fmla="*/ 92868 h 409575"/>
              <a:gd name="connsiteX8" fmla="*/ 866775 w 1366837"/>
              <a:gd name="connsiteY8" fmla="*/ 78581 h 409575"/>
              <a:gd name="connsiteX9" fmla="*/ 907256 w 1366837"/>
              <a:gd name="connsiteY9" fmla="*/ 59531 h 409575"/>
              <a:gd name="connsiteX10" fmla="*/ 942975 w 1366837"/>
              <a:gd name="connsiteY10" fmla="*/ 40481 h 409575"/>
              <a:gd name="connsiteX11" fmla="*/ 966787 w 1366837"/>
              <a:gd name="connsiteY11" fmla="*/ 23812 h 409575"/>
              <a:gd name="connsiteX12" fmla="*/ 985837 w 1366837"/>
              <a:gd name="connsiteY12" fmla="*/ 7143 h 409575"/>
              <a:gd name="connsiteX13" fmla="*/ 1004887 w 1366837"/>
              <a:gd name="connsiteY13" fmla="*/ 0 h 409575"/>
              <a:gd name="connsiteX14" fmla="*/ 1035843 w 1366837"/>
              <a:gd name="connsiteY14" fmla="*/ 4762 h 409575"/>
              <a:gd name="connsiteX15" fmla="*/ 1126331 w 1366837"/>
              <a:gd name="connsiteY15" fmla="*/ 35718 h 409575"/>
              <a:gd name="connsiteX16" fmla="*/ 1226343 w 1366837"/>
              <a:gd name="connsiteY16" fmla="*/ 71437 h 409575"/>
              <a:gd name="connsiteX17" fmla="*/ 1293018 w 1366837"/>
              <a:gd name="connsiteY17" fmla="*/ 100012 h 409575"/>
              <a:gd name="connsiteX18" fmla="*/ 1316831 w 1366837"/>
              <a:gd name="connsiteY18" fmla="*/ 116681 h 409575"/>
              <a:gd name="connsiteX19" fmla="*/ 1343025 w 1366837"/>
              <a:gd name="connsiteY19" fmla="*/ 133350 h 409575"/>
              <a:gd name="connsiteX20" fmla="*/ 1357312 w 1366837"/>
              <a:gd name="connsiteY20" fmla="*/ 150018 h 409575"/>
              <a:gd name="connsiteX21" fmla="*/ 1366837 w 1366837"/>
              <a:gd name="connsiteY21" fmla="*/ 169068 h 409575"/>
              <a:gd name="connsiteX22" fmla="*/ 1362075 w 1366837"/>
              <a:gd name="connsiteY22" fmla="*/ 197643 h 409575"/>
              <a:gd name="connsiteX23" fmla="*/ 1350168 w 1366837"/>
              <a:gd name="connsiteY23" fmla="*/ 219075 h 409575"/>
              <a:gd name="connsiteX24" fmla="*/ 1312068 w 1366837"/>
              <a:gd name="connsiteY24" fmla="*/ 245268 h 409575"/>
              <a:gd name="connsiteX25" fmla="*/ 1252537 w 1366837"/>
              <a:gd name="connsiteY25" fmla="*/ 276225 h 409575"/>
              <a:gd name="connsiteX26" fmla="*/ 1216818 w 1366837"/>
              <a:gd name="connsiteY26" fmla="*/ 352425 h 409575"/>
              <a:gd name="connsiteX27" fmla="*/ 940593 w 1366837"/>
              <a:gd name="connsiteY27" fmla="*/ 295275 h 409575"/>
              <a:gd name="connsiteX28" fmla="*/ 945356 w 1366837"/>
              <a:gd name="connsiteY28" fmla="*/ 264318 h 409575"/>
              <a:gd name="connsiteX29" fmla="*/ 942975 w 1366837"/>
              <a:gd name="connsiteY29" fmla="*/ 252412 h 409575"/>
              <a:gd name="connsiteX30" fmla="*/ 935831 w 1366837"/>
              <a:gd name="connsiteY30" fmla="*/ 240506 h 409575"/>
              <a:gd name="connsiteX31" fmla="*/ 919162 w 1366837"/>
              <a:gd name="connsiteY31" fmla="*/ 230981 h 409575"/>
              <a:gd name="connsiteX32" fmla="*/ 897731 w 1366837"/>
              <a:gd name="connsiteY32" fmla="*/ 230981 h 409575"/>
              <a:gd name="connsiteX33" fmla="*/ 716756 w 1366837"/>
              <a:gd name="connsiteY33" fmla="*/ 261937 h 409575"/>
              <a:gd name="connsiteX34" fmla="*/ 450056 w 1366837"/>
              <a:gd name="connsiteY34" fmla="*/ 314325 h 409575"/>
              <a:gd name="connsiteX0" fmla="*/ 450056 w 1366837"/>
              <a:gd name="connsiteY0" fmla="*/ 314325 h 409575"/>
              <a:gd name="connsiteX1" fmla="*/ 185737 w 1366837"/>
              <a:gd name="connsiteY1" fmla="*/ 369093 h 409575"/>
              <a:gd name="connsiteX2" fmla="*/ 23812 w 1366837"/>
              <a:gd name="connsiteY2" fmla="*/ 409575 h 409575"/>
              <a:gd name="connsiteX3" fmla="*/ 0 w 1366837"/>
              <a:gd name="connsiteY3" fmla="*/ 261937 h 409575"/>
              <a:gd name="connsiteX4" fmla="*/ 200025 w 1366837"/>
              <a:gd name="connsiteY4" fmla="*/ 223837 h 409575"/>
              <a:gd name="connsiteX5" fmla="*/ 488156 w 1366837"/>
              <a:gd name="connsiteY5" fmla="*/ 164306 h 409575"/>
              <a:gd name="connsiteX6" fmla="*/ 764381 w 1366837"/>
              <a:gd name="connsiteY6" fmla="*/ 107156 h 409575"/>
              <a:gd name="connsiteX7" fmla="*/ 833437 w 1366837"/>
              <a:gd name="connsiteY7" fmla="*/ 92868 h 409575"/>
              <a:gd name="connsiteX8" fmla="*/ 866775 w 1366837"/>
              <a:gd name="connsiteY8" fmla="*/ 78581 h 409575"/>
              <a:gd name="connsiteX9" fmla="*/ 907256 w 1366837"/>
              <a:gd name="connsiteY9" fmla="*/ 59531 h 409575"/>
              <a:gd name="connsiteX10" fmla="*/ 942975 w 1366837"/>
              <a:gd name="connsiteY10" fmla="*/ 40481 h 409575"/>
              <a:gd name="connsiteX11" fmla="*/ 966787 w 1366837"/>
              <a:gd name="connsiteY11" fmla="*/ 23812 h 409575"/>
              <a:gd name="connsiteX12" fmla="*/ 985837 w 1366837"/>
              <a:gd name="connsiteY12" fmla="*/ 7143 h 409575"/>
              <a:gd name="connsiteX13" fmla="*/ 1004887 w 1366837"/>
              <a:gd name="connsiteY13" fmla="*/ 0 h 409575"/>
              <a:gd name="connsiteX14" fmla="*/ 1035843 w 1366837"/>
              <a:gd name="connsiteY14" fmla="*/ 4762 h 409575"/>
              <a:gd name="connsiteX15" fmla="*/ 1126331 w 1366837"/>
              <a:gd name="connsiteY15" fmla="*/ 35718 h 409575"/>
              <a:gd name="connsiteX16" fmla="*/ 1226343 w 1366837"/>
              <a:gd name="connsiteY16" fmla="*/ 71437 h 409575"/>
              <a:gd name="connsiteX17" fmla="*/ 1293018 w 1366837"/>
              <a:gd name="connsiteY17" fmla="*/ 100012 h 409575"/>
              <a:gd name="connsiteX18" fmla="*/ 1316831 w 1366837"/>
              <a:gd name="connsiteY18" fmla="*/ 116681 h 409575"/>
              <a:gd name="connsiteX19" fmla="*/ 1343025 w 1366837"/>
              <a:gd name="connsiteY19" fmla="*/ 133350 h 409575"/>
              <a:gd name="connsiteX20" fmla="*/ 1357312 w 1366837"/>
              <a:gd name="connsiteY20" fmla="*/ 150018 h 409575"/>
              <a:gd name="connsiteX21" fmla="*/ 1366837 w 1366837"/>
              <a:gd name="connsiteY21" fmla="*/ 169068 h 409575"/>
              <a:gd name="connsiteX22" fmla="*/ 1362075 w 1366837"/>
              <a:gd name="connsiteY22" fmla="*/ 197643 h 409575"/>
              <a:gd name="connsiteX23" fmla="*/ 1350168 w 1366837"/>
              <a:gd name="connsiteY23" fmla="*/ 219075 h 409575"/>
              <a:gd name="connsiteX24" fmla="*/ 1312068 w 1366837"/>
              <a:gd name="connsiteY24" fmla="*/ 245268 h 409575"/>
              <a:gd name="connsiteX25" fmla="*/ 1252537 w 1366837"/>
              <a:gd name="connsiteY25" fmla="*/ 276225 h 409575"/>
              <a:gd name="connsiteX26" fmla="*/ 1216818 w 1366837"/>
              <a:gd name="connsiteY26" fmla="*/ 352425 h 409575"/>
              <a:gd name="connsiteX27" fmla="*/ 945356 w 1366837"/>
              <a:gd name="connsiteY27" fmla="*/ 264318 h 409575"/>
              <a:gd name="connsiteX28" fmla="*/ 942975 w 1366837"/>
              <a:gd name="connsiteY28" fmla="*/ 252412 h 409575"/>
              <a:gd name="connsiteX29" fmla="*/ 935831 w 1366837"/>
              <a:gd name="connsiteY29" fmla="*/ 240506 h 409575"/>
              <a:gd name="connsiteX30" fmla="*/ 919162 w 1366837"/>
              <a:gd name="connsiteY30" fmla="*/ 230981 h 409575"/>
              <a:gd name="connsiteX31" fmla="*/ 897731 w 1366837"/>
              <a:gd name="connsiteY31" fmla="*/ 230981 h 409575"/>
              <a:gd name="connsiteX32" fmla="*/ 716756 w 1366837"/>
              <a:gd name="connsiteY32" fmla="*/ 261937 h 409575"/>
              <a:gd name="connsiteX33" fmla="*/ 450056 w 1366837"/>
              <a:gd name="connsiteY33" fmla="*/ 314325 h 409575"/>
              <a:gd name="connsiteX0" fmla="*/ 450056 w 1366837"/>
              <a:gd name="connsiteY0" fmla="*/ 314325 h 409575"/>
              <a:gd name="connsiteX1" fmla="*/ 185737 w 1366837"/>
              <a:gd name="connsiteY1" fmla="*/ 369093 h 409575"/>
              <a:gd name="connsiteX2" fmla="*/ 23812 w 1366837"/>
              <a:gd name="connsiteY2" fmla="*/ 409575 h 409575"/>
              <a:gd name="connsiteX3" fmla="*/ 0 w 1366837"/>
              <a:gd name="connsiteY3" fmla="*/ 261937 h 409575"/>
              <a:gd name="connsiteX4" fmla="*/ 200025 w 1366837"/>
              <a:gd name="connsiteY4" fmla="*/ 223837 h 409575"/>
              <a:gd name="connsiteX5" fmla="*/ 488156 w 1366837"/>
              <a:gd name="connsiteY5" fmla="*/ 164306 h 409575"/>
              <a:gd name="connsiteX6" fmla="*/ 764381 w 1366837"/>
              <a:gd name="connsiteY6" fmla="*/ 107156 h 409575"/>
              <a:gd name="connsiteX7" fmla="*/ 833437 w 1366837"/>
              <a:gd name="connsiteY7" fmla="*/ 92868 h 409575"/>
              <a:gd name="connsiteX8" fmla="*/ 866775 w 1366837"/>
              <a:gd name="connsiteY8" fmla="*/ 78581 h 409575"/>
              <a:gd name="connsiteX9" fmla="*/ 907256 w 1366837"/>
              <a:gd name="connsiteY9" fmla="*/ 59531 h 409575"/>
              <a:gd name="connsiteX10" fmla="*/ 942975 w 1366837"/>
              <a:gd name="connsiteY10" fmla="*/ 40481 h 409575"/>
              <a:gd name="connsiteX11" fmla="*/ 966787 w 1366837"/>
              <a:gd name="connsiteY11" fmla="*/ 23812 h 409575"/>
              <a:gd name="connsiteX12" fmla="*/ 985837 w 1366837"/>
              <a:gd name="connsiteY12" fmla="*/ 7143 h 409575"/>
              <a:gd name="connsiteX13" fmla="*/ 1004887 w 1366837"/>
              <a:gd name="connsiteY13" fmla="*/ 0 h 409575"/>
              <a:gd name="connsiteX14" fmla="*/ 1035843 w 1366837"/>
              <a:gd name="connsiteY14" fmla="*/ 4762 h 409575"/>
              <a:gd name="connsiteX15" fmla="*/ 1126331 w 1366837"/>
              <a:gd name="connsiteY15" fmla="*/ 35718 h 409575"/>
              <a:gd name="connsiteX16" fmla="*/ 1226343 w 1366837"/>
              <a:gd name="connsiteY16" fmla="*/ 71437 h 409575"/>
              <a:gd name="connsiteX17" fmla="*/ 1293018 w 1366837"/>
              <a:gd name="connsiteY17" fmla="*/ 100012 h 409575"/>
              <a:gd name="connsiteX18" fmla="*/ 1316831 w 1366837"/>
              <a:gd name="connsiteY18" fmla="*/ 116681 h 409575"/>
              <a:gd name="connsiteX19" fmla="*/ 1343025 w 1366837"/>
              <a:gd name="connsiteY19" fmla="*/ 133350 h 409575"/>
              <a:gd name="connsiteX20" fmla="*/ 1357312 w 1366837"/>
              <a:gd name="connsiteY20" fmla="*/ 150018 h 409575"/>
              <a:gd name="connsiteX21" fmla="*/ 1366837 w 1366837"/>
              <a:gd name="connsiteY21" fmla="*/ 169068 h 409575"/>
              <a:gd name="connsiteX22" fmla="*/ 1362075 w 1366837"/>
              <a:gd name="connsiteY22" fmla="*/ 197643 h 409575"/>
              <a:gd name="connsiteX23" fmla="*/ 1350168 w 1366837"/>
              <a:gd name="connsiteY23" fmla="*/ 219075 h 409575"/>
              <a:gd name="connsiteX24" fmla="*/ 1312068 w 1366837"/>
              <a:gd name="connsiteY24" fmla="*/ 245268 h 409575"/>
              <a:gd name="connsiteX25" fmla="*/ 1252537 w 1366837"/>
              <a:gd name="connsiteY25" fmla="*/ 276225 h 409575"/>
              <a:gd name="connsiteX26" fmla="*/ 1216818 w 1366837"/>
              <a:gd name="connsiteY26" fmla="*/ 352425 h 409575"/>
              <a:gd name="connsiteX27" fmla="*/ 945356 w 1366837"/>
              <a:gd name="connsiteY27" fmla="*/ 264318 h 409575"/>
              <a:gd name="connsiteX28" fmla="*/ 935831 w 1366837"/>
              <a:gd name="connsiteY28" fmla="*/ 240506 h 409575"/>
              <a:gd name="connsiteX29" fmla="*/ 919162 w 1366837"/>
              <a:gd name="connsiteY29" fmla="*/ 230981 h 409575"/>
              <a:gd name="connsiteX30" fmla="*/ 897731 w 1366837"/>
              <a:gd name="connsiteY30" fmla="*/ 230981 h 409575"/>
              <a:gd name="connsiteX31" fmla="*/ 716756 w 1366837"/>
              <a:gd name="connsiteY31" fmla="*/ 261937 h 409575"/>
              <a:gd name="connsiteX32" fmla="*/ 450056 w 1366837"/>
              <a:gd name="connsiteY32" fmla="*/ 314325 h 409575"/>
              <a:gd name="connsiteX0" fmla="*/ 450056 w 1366837"/>
              <a:gd name="connsiteY0" fmla="*/ 314325 h 409575"/>
              <a:gd name="connsiteX1" fmla="*/ 185737 w 1366837"/>
              <a:gd name="connsiteY1" fmla="*/ 369093 h 409575"/>
              <a:gd name="connsiteX2" fmla="*/ 23812 w 1366837"/>
              <a:gd name="connsiteY2" fmla="*/ 409575 h 409575"/>
              <a:gd name="connsiteX3" fmla="*/ 0 w 1366837"/>
              <a:gd name="connsiteY3" fmla="*/ 261937 h 409575"/>
              <a:gd name="connsiteX4" fmla="*/ 200025 w 1366837"/>
              <a:gd name="connsiteY4" fmla="*/ 223837 h 409575"/>
              <a:gd name="connsiteX5" fmla="*/ 488156 w 1366837"/>
              <a:gd name="connsiteY5" fmla="*/ 164306 h 409575"/>
              <a:gd name="connsiteX6" fmla="*/ 764381 w 1366837"/>
              <a:gd name="connsiteY6" fmla="*/ 107156 h 409575"/>
              <a:gd name="connsiteX7" fmla="*/ 833437 w 1366837"/>
              <a:gd name="connsiteY7" fmla="*/ 92868 h 409575"/>
              <a:gd name="connsiteX8" fmla="*/ 866775 w 1366837"/>
              <a:gd name="connsiteY8" fmla="*/ 78581 h 409575"/>
              <a:gd name="connsiteX9" fmla="*/ 907256 w 1366837"/>
              <a:gd name="connsiteY9" fmla="*/ 59531 h 409575"/>
              <a:gd name="connsiteX10" fmla="*/ 942975 w 1366837"/>
              <a:gd name="connsiteY10" fmla="*/ 40481 h 409575"/>
              <a:gd name="connsiteX11" fmla="*/ 966787 w 1366837"/>
              <a:gd name="connsiteY11" fmla="*/ 23812 h 409575"/>
              <a:gd name="connsiteX12" fmla="*/ 985837 w 1366837"/>
              <a:gd name="connsiteY12" fmla="*/ 7143 h 409575"/>
              <a:gd name="connsiteX13" fmla="*/ 1004887 w 1366837"/>
              <a:gd name="connsiteY13" fmla="*/ 0 h 409575"/>
              <a:gd name="connsiteX14" fmla="*/ 1035843 w 1366837"/>
              <a:gd name="connsiteY14" fmla="*/ 4762 h 409575"/>
              <a:gd name="connsiteX15" fmla="*/ 1126331 w 1366837"/>
              <a:gd name="connsiteY15" fmla="*/ 35718 h 409575"/>
              <a:gd name="connsiteX16" fmla="*/ 1226343 w 1366837"/>
              <a:gd name="connsiteY16" fmla="*/ 71437 h 409575"/>
              <a:gd name="connsiteX17" fmla="*/ 1293018 w 1366837"/>
              <a:gd name="connsiteY17" fmla="*/ 100012 h 409575"/>
              <a:gd name="connsiteX18" fmla="*/ 1316831 w 1366837"/>
              <a:gd name="connsiteY18" fmla="*/ 116681 h 409575"/>
              <a:gd name="connsiteX19" fmla="*/ 1343025 w 1366837"/>
              <a:gd name="connsiteY19" fmla="*/ 133350 h 409575"/>
              <a:gd name="connsiteX20" fmla="*/ 1357312 w 1366837"/>
              <a:gd name="connsiteY20" fmla="*/ 150018 h 409575"/>
              <a:gd name="connsiteX21" fmla="*/ 1366837 w 1366837"/>
              <a:gd name="connsiteY21" fmla="*/ 169068 h 409575"/>
              <a:gd name="connsiteX22" fmla="*/ 1362075 w 1366837"/>
              <a:gd name="connsiteY22" fmla="*/ 197643 h 409575"/>
              <a:gd name="connsiteX23" fmla="*/ 1350168 w 1366837"/>
              <a:gd name="connsiteY23" fmla="*/ 219075 h 409575"/>
              <a:gd name="connsiteX24" fmla="*/ 1312068 w 1366837"/>
              <a:gd name="connsiteY24" fmla="*/ 245268 h 409575"/>
              <a:gd name="connsiteX25" fmla="*/ 1252537 w 1366837"/>
              <a:gd name="connsiteY25" fmla="*/ 276225 h 409575"/>
              <a:gd name="connsiteX26" fmla="*/ 1216818 w 1366837"/>
              <a:gd name="connsiteY26" fmla="*/ 352425 h 409575"/>
              <a:gd name="connsiteX27" fmla="*/ 935831 w 1366837"/>
              <a:gd name="connsiteY27" fmla="*/ 240506 h 409575"/>
              <a:gd name="connsiteX28" fmla="*/ 919162 w 1366837"/>
              <a:gd name="connsiteY28" fmla="*/ 230981 h 409575"/>
              <a:gd name="connsiteX29" fmla="*/ 897731 w 1366837"/>
              <a:gd name="connsiteY29" fmla="*/ 230981 h 409575"/>
              <a:gd name="connsiteX30" fmla="*/ 716756 w 1366837"/>
              <a:gd name="connsiteY30" fmla="*/ 261937 h 409575"/>
              <a:gd name="connsiteX31" fmla="*/ 450056 w 1366837"/>
              <a:gd name="connsiteY31" fmla="*/ 314325 h 409575"/>
              <a:gd name="connsiteX0" fmla="*/ 450056 w 1366837"/>
              <a:gd name="connsiteY0" fmla="*/ 314325 h 409575"/>
              <a:gd name="connsiteX1" fmla="*/ 185737 w 1366837"/>
              <a:gd name="connsiteY1" fmla="*/ 369093 h 409575"/>
              <a:gd name="connsiteX2" fmla="*/ 23812 w 1366837"/>
              <a:gd name="connsiteY2" fmla="*/ 409575 h 409575"/>
              <a:gd name="connsiteX3" fmla="*/ 0 w 1366837"/>
              <a:gd name="connsiteY3" fmla="*/ 261937 h 409575"/>
              <a:gd name="connsiteX4" fmla="*/ 200025 w 1366837"/>
              <a:gd name="connsiteY4" fmla="*/ 223837 h 409575"/>
              <a:gd name="connsiteX5" fmla="*/ 488156 w 1366837"/>
              <a:gd name="connsiteY5" fmla="*/ 164306 h 409575"/>
              <a:gd name="connsiteX6" fmla="*/ 764381 w 1366837"/>
              <a:gd name="connsiteY6" fmla="*/ 107156 h 409575"/>
              <a:gd name="connsiteX7" fmla="*/ 833437 w 1366837"/>
              <a:gd name="connsiteY7" fmla="*/ 92868 h 409575"/>
              <a:gd name="connsiteX8" fmla="*/ 866775 w 1366837"/>
              <a:gd name="connsiteY8" fmla="*/ 78581 h 409575"/>
              <a:gd name="connsiteX9" fmla="*/ 907256 w 1366837"/>
              <a:gd name="connsiteY9" fmla="*/ 59531 h 409575"/>
              <a:gd name="connsiteX10" fmla="*/ 942975 w 1366837"/>
              <a:gd name="connsiteY10" fmla="*/ 40481 h 409575"/>
              <a:gd name="connsiteX11" fmla="*/ 966787 w 1366837"/>
              <a:gd name="connsiteY11" fmla="*/ 23812 h 409575"/>
              <a:gd name="connsiteX12" fmla="*/ 985837 w 1366837"/>
              <a:gd name="connsiteY12" fmla="*/ 7143 h 409575"/>
              <a:gd name="connsiteX13" fmla="*/ 1004887 w 1366837"/>
              <a:gd name="connsiteY13" fmla="*/ 0 h 409575"/>
              <a:gd name="connsiteX14" fmla="*/ 1035843 w 1366837"/>
              <a:gd name="connsiteY14" fmla="*/ 4762 h 409575"/>
              <a:gd name="connsiteX15" fmla="*/ 1126331 w 1366837"/>
              <a:gd name="connsiteY15" fmla="*/ 35718 h 409575"/>
              <a:gd name="connsiteX16" fmla="*/ 1226343 w 1366837"/>
              <a:gd name="connsiteY16" fmla="*/ 71437 h 409575"/>
              <a:gd name="connsiteX17" fmla="*/ 1293018 w 1366837"/>
              <a:gd name="connsiteY17" fmla="*/ 100012 h 409575"/>
              <a:gd name="connsiteX18" fmla="*/ 1316831 w 1366837"/>
              <a:gd name="connsiteY18" fmla="*/ 116681 h 409575"/>
              <a:gd name="connsiteX19" fmla="*/ 1343025 w 1366837"/>
              <a:gd name="connsiteY19" fmla="*/ 133350 h 409575"/>
              <a:gd name="connsiteX20" fmla="*/ 1357312 w 1366837"/>
              <a:gd name="connsiteY20" fmla="*/ 150018 h 409575"/>
              <a:gd name="connsiteX21" fmla="*/ 1366837 w 1366837"/>
              <a:gd name="connsiteY21" fmla="*/ 169068 h 409575"/>
              <a:gd name="connsiteX22" fmla="*/ 1362075 w 1366837"/>
              <a:gd name="connsiteY22" fmla="*/ 197643 h 409575"/>
              <a:gd name="connsiteX23" fmla="*/ 1350168 w 1366837"/>
              <a:gd name="connsiteY23" fmla="*/ 219075 h 409575"/>
              <a:gd name="connsiteX24" fmla="*/ 1312068 w 1366837"/>
              <a:gd name="connsiteY24" fmla="*/ 245268 h 409575"/>
              <a:gd name="connsiteX25" fmla="*/ 1252537 w 1366837"/>
              <a:gd name="connsiteY25" fmla="*/ 276225 h 409575"/>
              <a:gd name="connsiteX26" fmla="*/ 935831 w 1366837"/>
              <a:gd name="connsiteY26" fmla="*/ 240506 h 409575"/>
              <a:gd name="connsiteX27" fmla="*/ 919162 w 1366837"/>
              <a:gd name="connsiteY27" fmla="*/ 230981 h 409575"/>
              <a:gd name="connsiteX28" fmla="*/ 897731 w 1366837"/>
              <a:gd name="connsiteY28" fmla="*/ 230981 h 409575"/>
              <a:gd name="connsiteX29" fmla="*/ 716756 w 1366837"/>
              <a:gd name="connsiteY29" fmla="*/ 261937 h 409575"/>
              <a:gd name="connsiteX30" fmla="*/ 450056 w 1366837"/>
              <a:gd name="connsiteY30" fmla="*/ 314325 h 409575"/>
              <a:gd name="connsiteX0" fmla="*/ 450056 w 1366837"/>
              <a:gd name="connsiteY0" fmla="*/ 314325 h 409575"/>
              <a:gd name="connsiteX1" fmla="*/ 185737 w 1366837"/>
              <a:gd name="connsiteY1" fmla="*/ 369093 h 409575"/>
              <a:gd name="connsiteX2" fmla="*/ 23812 w 1366837"/>
              <a:gd name="connsiteY2" fmla="*/ 409575 h 409575"/>
              <a:gd name="connsiteX3" fmla="*/ 0 w 1366837"/>
              <a:gd name="connsiteY3" fmla="*/ 261937 h 409575"/>
              <a:gd name="connsiteX4" fmla="*/ 200025 w 1366837"/>
              <a:gd name="connsiteY4" fmla="*/ 223837 h 409575"/>
              <a:gd name="connsiteX5" fmla="*/ 488156 w 1366837"/>
              <a:gd name="connsiteY5" fmla="*/ 164306 h 409575"/>
              <a:gd name="connsiteX6" fmla="*/ 764381 w 1366837"/>
              <a:gd name="connsiteY6" fmla="*/ 107156 h 409575"/>
              <a:gd name="connsiteX7" fmla="*/ 833437 w 1366837"/>
              <a:gd name="connsiteY7" fmla="*/ 92868 h 409575"/>
              <a:gd name="connsiteX8" fmla="*/ 866775 w 1366837"/>
              <a:gd name="connsiteY8" fmla="*/ 78581 h 409575"/>
              <a:gd name="connsiteX9" fmla="*/ 907256 w 1366837"/>
              <a:gd name="connsiteY9" fmla="*/ 59531 h 409575"/>
              <a:gd name="connsiteX10" fmla="*/ 942975 w 1366837"/>
              <a:gd name="connsiteY10" fmla="*/ 40481 h 409575"/>
              <a:gd name="connsiteX11" fmla="*/ 966787 w 1366837"/>
              <a:gd name="connsiteY11" fmla="*/ 23812 h 409575"/>
              <a:gd name="connsiteX12" fmla="*/ 985837 w 1366837"/>
              <a:gd name="connsiteY12" fmla="*/ 7143 h 409575"/>
              <a:gd name="connsiteX13" fmla="*/ 1004887 w 1366837"/>
              <a:gd name="connsiteY13" fmla="*/ 0 h 409575"/>
              <a:gd name="connsiteX14" fmla="*/ 1035843 w 1366837"/>
              <a:gd name="connsiteY14" fmla="*/ 4762 h 409575"/>
              <a:gd name="connsiteX15" fmla="*/ 1126331 w 1366837"/>
              <a:gd name="connsiteY15" fmla="*/ 35718 h 409575"/>
              <a:gd name="connsiteX16" fmla="*/ 1226343 w 1366837"/>
              <a:gd name="connsiteY16" fmla="*/ 71437 h 409575"/>
              <a:gd name="connsiteX17" fmla="*/ 1293018 w 1366837"/>
              <a:gd name="connsiteY17" fmla="*/ 100012 h 409575"/>
              <a:gd name="connsiteX18" fmla="*/ 1316831 w 1366837"/>
              <a:gd name="connsiteY18" fmla="*/ 116681 h 409575"/>
              <a:gd name="connsiteX19" fmla="*/ 1343025 w 1366837"/>
              <a:gd name="connsiteY19" fmla="*/ 133350 h 409575"/>
              <a:gd name="connsiteX20" fmla="*/ 1357312 w 1366837"/>
              <a:gd name="connsiteY20" fmla="*/ 150018 h 409575"/>
              <a:gd name="connsiteX21" fmla="*/ 1366837 w 1366837"/>
              <a:gd name="connsiteY21" fmla="*/ 169068 h 409575"/>
              <a:gd name="connsiteX22" fmla="*/ 1362075 w 1366837"/>
              <a:gd name="connsiteY22" fmla="*/ 197643 h 409575"/>
              <a:gd name="connsiteX23" fmla="*/ 1350168 w 1366837"/>
              <a:gd name="connsiteY23" fmla="*/ 219075 h 409575"/>
              <a:gd name="connsiteX24" fmla="*/ 1312068 w 1366837"/>
              <a:gd name="connsiteY24" fmla="*/ 245268 h 409575"/>
              <a:gd name="connsiteX25" fmla="*/ 935831 w 1366837"/>
              <a:gd name="connsiteY25" fmla="*/ 240506 h 409575"/>
              <a:gd name="connsiteX26" fmla="*/ 919162 w 1366837"/>
              <a:gd name="connsiteY26" fmla="*/ 230981 h 409575"/>
              <a:gd name="connsiteX27" fmla="*/ 897731 w 1366837"/>
              <a:gd name="connsiteY27" fmla="*/ 230981 h 409575"/>
              <a:gd name="connsiteX28" fmla="*/ 716756 w 1366837"/>
              <a:gd name="connsiteY28" fmla="*/ 261937 h 409575"/>
              <a:gd name="connsiteX29" fmla="*/ 450056 w 1366837"/>
              <a:gd name="connsiteY29" fmla="*/ 314325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366837" h="409575">
                <a:moveTo>
                  <a:pt x="450056" y="314325"/>
                </a:moveTo>
                <a:lnTo>
                  <a:pt x="185737" y="369093"/>
                </a:lnTo>
                <a:lnTo>
                  <a:pt x="23812" y="409575"/>
                </a:lnTo>
                <a:lnTo>
                  <a:pt x="0" y="261937"/>
                </a:lnTo>
                <a:lnTo>
                  <a:pt x="200025" y="223837"/>
                </a:lnTo>
                <a:lnTo>
                  <a:pt x="488156" y="164306"/>
                </a:lnTo>
                <a:lnTo>
                  <a:pt x="764381" y="107156"/>
                </a:lnTo>
                <a:lnTo>
                  <a:pt x="833437" y="92868"/>
                </a:lnTo>
                <a:lnTo>
                  <a:pt x="866775" y="78581"/>
                </a:lnTo>
                <a:lnTo>
                  <a:pt x="907256" y="59531"/>
                </a:lnTo>
                <a:lnTo>
                  <a:pt x="942975" y="40481"/>
                </a:lnTo>
                <a:lnTo>
                  <a:pt x="966787" y="23812"/>
                </a:lnTo>
                <a:lnTo>
                  <a:pt x="985837" y="7143"/>
                </a:lnTo>
                <a:lnTo>
                  <a:pt x="1004887" y="0"/>
                </a:lnTo>
                <a:lnTo>
                  <a:pt x="1035843" y="4762"/>
                </a:lnTo>
                <a:lnTo>
                  <a:pt x="1126331" y="35718"/>
                </a:lnTo>
                <a:lnTo>
                  <a:pt x="1226343" y="71437"/>
                </a:lnTo>
                <a:lnTo>
                  <a:pt x="1293018" y="100012"/>
                </a:lnTo>
                <a:lnTo>
                  <a:pt x="1316831" y="116681"/>
                </a:lnTo>
                <a:lnTo>
                  <a:pt x="1343025" y="133350"/>
                </a:lnTo>
                <a:lnTo>
                  <a:pt x="1357312" y="150018"/>
                </a:lnTo>
                <a:lnTo>
                  <a:pt x="1366837" y="169068"/>
                </a:lnTo>
                <a:lnTo>
                  <a:pt x="1362075" y="197643"/>
                </a:lnTo>
                <a:lnTo>
                  <a:pt x="1350168" y="219075"/>
                </a:lnTo>
                <a:lnTo>
                  <a:pt x="1312068" y="245268"/>
                </a:lnTo>
                <a:lnTo>
                  <a:pt x="935831" y="240506"/>
                </a:lnTo>
                <a:lnTo>
                  <a:pt x="919162" y="230981"/>
                </a:lnTo>
                <a:lnTo>
                  <a:pt x="897731" y="230981"/>
                </a:lnTo>
                <a:lnTo>
                  <a:pt x="716756" y="261937"/>
                </a:lnTo>
                <a:lnTo>
                  <a:pt x="450056" y="3143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18D07211-B3F3-46D4-97AC-131813CAD2DA}"/>
              </a:ext>
            </a:extLst>
          </p:cNvPr>
          <p:cNvSpPr/>
          <p:nvPr/>
        </p:nvSpPr>
        <p:spPr>
          <a:xfrm>
            <a:off x="6389688" y="2260600"/>
            <a:ext cx="671512" cy="1038225"/>
          </a:xfrm>
          <a:custGeom>
            <a:avLst/>
            <a:gdLst>
              <a:gd name="connsiteX0" fmla="*/ 450056 w 1366837"/>
              <a:gd name="connsiteY0" fmla="*/ 314325 h 1235868"/>
              <a:gd name="connsiteX1" fmla="*/ 185737 w 1366837"/>
              <a:gd name="connsiteY1" fmla="*/ 369093 h 1235868"/>
              <a:gd name="connsiteX2" fmla="*/ 23812 w 1366837"/>
              <a:gd name="connsiteY2" fmla="*/ 409575 h 1235868"/>
              <a:gd name="connsiteX3" fmla="*/ 0 w 1366837"/>
              <a:gd name="connsiteY3" fmla="*/ 261937 h 1235868"/>
              <a:gd name="connsiteX4" fmla="*/ 200025 w 1366837"/>
              <a:gd name="connsiteY4" fmla="*/ 223837 h 1235868"/>
              <a:gd name="connsiteX5" fmla="*/ 488156 w 1366837"/>
              <a:gd name="connsiteY5" fmla="*/ 164306 h 1235868"/>
              <a:gd name="connsiteX6" fmla="*/ 764381 w 1366837"/>
              <a:gd name="connsiteY6" fmla="*/ 107156 h 1235868"/>
              <a:gd name="connsiteX7" fmla="*/ 833437 w 1366837"/>
              <a:gd name="connsiteY7" fmla="*/ 92868 h 1235868"/>
              <a:gd name="connsiteX8" fmla="*/ 866775 w 1366837"/>
              <a:gd name="connsiteY8" fmla="*/ 78581 h 1235868"/>
              <a:gd name="connsiteX9" fmla="*/ 907256 w 1366837"/>
              <a:gd name="connsiteY9" fmla="*/ 59531 h 1235868"/>
              <a:gd name="connsiteX10" fmla="*/ 942975 w 1366837"/>
              <a:gd name="connsiteY10" fmla="*/ 40481 h 1235868"/>
              <a:gd name="connsiteX11" fmla="*/ 966787 w 1366837"/>
              <a:gd name="connsiteY11" fmla="*/ 23812 h 1235868"/>
              <a:gd name="connsiteX12" fmla="*/ 985837 w 1366837"/>
              <a:gd name="connsiteY12" fmla="*/ 7143 h 1235868"/>
              <a:gd name="connsiteX13" fmla="*/ 1004887 w 1366837"/>
              <a:gd name="connsiteY13" fmla="*/ 0 h 1235868"/>
              <a:gd name="connsiteX14" fmla="*/ 1035843 w 1366837"/>
              <a:gd name="connsiteY14" fmla="*/ 4762 h 1235868"/>
              <a:gd name="connsiteX15" fmla="*/ 1126331 w 1366837"/>
              <a:gd name="connsiteY15" fmla="*/ 35718 h 1235868"/>
              <a:gd name="connsiteX16" fmla="*/ 1226343 w 1366837"/>
              <a:gd name="connsiteY16" fmla="*/ 71437 h 1235868"/>
              <a:gd name="connsiteX17" fmla="*/ 1293018 w 1366837"/>
              <a:gd name="connsiteY17" fmla="*/ 100012 h 1235868"/>
              <a:gd name="connsiteX18" fmla="*/ 1316831 w 1366837"/>
              <a:gd name="connsiteY18" fmla="*/ 116681 h 1235868"/>
              <a:gd name="connsiteX19" fmla="*/ 1343025 w 1366837"/>
              <a:gd name="connsiteY19" fmla="*/ 133350 h 1235868"/>
              <a:gd name="connsiteX20" fmla="*/ 1357312 w 1366837"/>
              <a:gd name="connsiteY20" fmla="*/ 150018 h 1235868"/>
              <a:gd name="connsiteX21" fmla="*/ 1366837 w 1366837"/>
              <a:gd name="connsiteY21" fmla="*/ 169068 h 1235868"/>
              <a:gd name="connsiteX22" fmla="*/ 1362075 w 1366837"/>
              <a:gd name="connsiteY22" fmla="*/ 197643 h 1235868"/>
              <a:gd name="connsiteX23" fmla="*/ 1350168 w 1366837"/>
              <a:gd name="connsiteY23" fmla="*/ 219075 h 1235868"/>
              <a:gd name="connsiteX24" fmla="*/ 1312068 w 1366837"/>
              <a:gd name="connsiteY24" fmla="*/ 245268 h 1235868"/>
              <a:gd name="connsiteX25" fmla="*/ 1252537 w 1366837"/>
              <a:gd name="connsiteY25" fmla="*/ 276225 h 1235868"/>
              <a:gd name="connsiteX26" fmla="*/ 1216818 w 1366837"/>
              <a:gd name="connsiteY26" fmla="*/ 352425 h 1235868"/>
              <a:gd name="connsiteX27" fmla="*/ 1131093 w 1366837"/>
              <a:gd name="connsiteY27" fmla="*/ 531018 h 1235868"/>
              <a:gd name="connsiteX28" fmla="*/ 1045368 w 1366837"/>
              <a:gd name="connsiteY28" fmla="*/ 704850 h 1235868"/>
              <a:gd name="connsiteX29" fmla="*/ 962025 w 1366837"/>
              <a:gd name="connsiteY29" fmla="*/ 857250 h 1235868"/>
              <a:gd name="connsiteX30" fmla="*/ 890587 w 1366837"/>
              <a:gd name="connsiteY30" fmla="*/ 988218 h 1235868"/>
              <a:gd name="connsiteX31" fmla="*/ 778668 w 1366837"/>
              <a:gd name="connsiteY31" fmla="*/ 1183481 h 1235868"/>
              <a:gd name="connsiteX32" fmla="*/ 738187 w 1366837"/>
              <a:gd name="connsiteY32" fmla="*/ 1233487 h 1235868"/>
              <a:gd name="connsiteX33" fmla="*/ 702468 w 1366837"/>
              <a:gd name="connsiteY33" fmla="*/ 1235868 h 1235868"/>
              <a:gd name="connsiteX34" fmla="*/ 695325 w 1366837"/>
              <a:gd name="connsiteY34" fmla="*/ 1216818 h 1235868"/>
              <a:gd name="connsiteX35" fmla="*/ 690562 w 1366837"/>
              <a:gd name="connsiteY35" fmla="*/ 1176337 h 1235868"/>
              <a:gd name="connsiteX36" fmla="*/ 695325 w 1366837"/>
              <a:gd name="connsiteY36" fmla="*/ 1147762 h 1235868"/>
              <a:gd name="connsiteX37" fmla="*/ 723900 w 1366837"/>
              <a:gd name="connsiteY37" fmla="*/ 1040606 h 1235868"/>
              <a:gd name="connsiteX38" fmla="*/ 783431 w 1366837"/>
              <a:gd name="connsiteY38" fmla="*/ 840581 h 1235868"/>
              <a:gd name="connsiteX39" fmla="*/ 831056 w 1366837"/>
              <a:gd name="connsiteY39" fmla="*/ 676275 h 1235868"/>
              <a:gd name="connsiteX40" fmla="*/ 881062 w 1366837"/>
              <a:gd name="connsiteY40" fmla="*/ 507206 h 1235868"/>
              <a:gd name="connsiteX41" fmla="*/ 916781 w 1366837"/>
              <a:gd name="connsiteY41" fmla="*/ 381000 h 1235868"/>
              <a:gd name="connsiteX42" fmla="*/ 940593 w 1366837"/>
              <a:gd name="connsiteY42" fmla="*/ 295275 h 1235868"/>
              <a:gd name="connsiteX43" fmla="*/ 945356 w 1366837"/>
              <a:gd name="connsiteY43" fmla="*/ 264318 h 1235868"/>
              <a:gd name="connsiteX44" fmla="*/ 942975 w 1366837"/>
              <a:gd name="connsiteY44" fmla="*/ 252412 h 1235868"/>
              <a:gd name="connsiteX45" fmla="*/ 935831 w 1366837"/>
              <a:gd name="connsiteY45" fmla="*/ 240506 h 1235868"/>
              <a:gd name="connsiteX46" fmla="*/ 919162 w 1366837"/>
              <a:gd name="connsiteY46" fmla="*/ 230981 h 1235868"/>
              <a:gd name="connsiteX47" fmla="*/ 897731 w 1366837"/>
              <a:gd name="connsiteY47" fmla="*/ 230981 h 1235868"/>
              <a:gd name="connsiteX48" fmla="*/ 716756 w 1366837"/>
              <a:gd name="connsiteY48" fmla="*/ 261937 h 1235868"/>
              <a:gd name="connsiteX49" fmla="*/ 450056 w 1366837"/>
              <a:gd name="connsiteY49" fmla="*/ 314325 h 1235868"/>
              <a:gd name="connsiteX0" fmla="*/ 426244 w 1343025"/>
              <a:gd name="connsiteY0" fmla="*/ 314325 h 1235868"/>
              <a:gd name="connsiteX1" fmla="*/ 161925 w 1343025"/>
              <a:gd name="connsiteY1" fmla="*/ 369093 h 1235868"/>
              <a:gd name="connsiteX2" fmla="*/ 0 w 1343025"/>
              <a:gd name="connsiteY2" fmla="*/ 409575 h 1235868"/>
              <a:gd name="connsiteX3" fmla="*/ 176213 w 1343025"/>
              <a:gd name="connsiteY3" fmla="*/ 223837 h 1235868"/>
              <a:gd name="connsiteX4" fmla="*/ 464344 w 1343025"/>
              <a:gd name="connsiteY4" fmla="*/ 164306 h 1235868"/>
              <a:gd name="connsiteX5" fmla="*/ 740569 w 1343025"/>
              <a:gd name="connsiteY5" fmla="*/ 107156 h 1235868"/>
              <a:gd name="connsiteX6" fmla="*/ 809625 w 1343025"/>
              <a:gd name="connsiteY6" fmla="*/ 92868 h 1235868"/>
              <a:gd name="connsiteX7" fmla="*/ 842963 w 1343025"/>
              <a:gd name="connsiteY7" fmla="*/ 78581 h 1235868"/>
              <a:gd name="connsiteX8" fmla="*/ 883444 w 1343025"/>
              <a:gd name="connsiteY8" fmla="*/ 59531 h 1235868"/>
              <a:gd name="connsiteX9" fmla="*/ 919163 w 1343025"/>
              <a:gd name="connsiteY9" fmla="*/ 40481 h 1235868"/>
              <a:gd name="connsiteX10" fmla="*/ 942975 w 1343025"/>
              <a:gd name="connsiteY10" fmla="*/ 23812 h 1235868"/>
              <a:gd name="connsiteX11" fmla="*/ 962025 w 1343025"/>
              <a:gd name="connsiteY11" fmla="*/ 7143 h 1235868"/>
              <a:gd name="connsiteX12" fmla="*/ 981075 w 1343025"/>
              <a:gd name="connsiteY12" fmla="*/ 0 h 1235868"/>
              <a:gd name="connsiteX13" fmla="*/ 1012031 w 1343025"/>
              <a:gd name="connsiteY13" fmla="*/ 4762 h 1235868"/>
              <a:gd name="connsiteX14" fmla="*/ 1102519 w 1343025"/>
              <a:gd name="connsiteY14" fmla="*/ 35718 h 1235868"/>
              <a:gd name="connsiteX15" fmla="*/ 1202531 w 1343025"/>
              <a:gd name="connsiteY15" fmla="*/ 71437 h 1235868"/>
              <a:gd name="connsiteX16" fmla="*/ 1269206 w 1343025"/>
              <a:gd name="connsiteY16" fmla="*/ 100012 h 1235868"/>
              <a:gd name="connsiteX17" fmla="*/ 1293019 w 1343025"/>
              <a:gd name="connsiteY17" fmla="*/ 116681 h 1235868"/>
              <a:gd name="connsiteX18" fmla="*/ 1319213 w 1343025"/>
              <a:gd name="connsiteY18" fmla="*/ 133350 h 1235868"/>
              <a:gd name="connsiteX19" fmla="*/ 1333500 w 1343025"/>
              <a:gd name="connsiteY19" fmla="*/ 150018 h 1235868"/>
              <a:gd name="connsiteX20" fmla="*/ 1343025 w 1343025"/>
              <a:gd name="connsiteY20" fmla="*/ 169068 h 1235868"/>
              <a:gd name="connsiteX21" fmla="*/ 1338263 w 1343025"/>
              <a:gd name="connsiteY21" fmla="*/ 197643 h 1235868"/>
              <a:gd name="connsiteX22" fmla="*/ 1326356 w 1343025"/>
              <a:gd name="connsiteY22" fmla="*/ 219075 h 1235868"/>
              <a:gd name="connsiteX23" fmla="*/ 1288256 w 1343025"/>
              <a:gd name="connsiteY23" fmla="*/ 245268 h 1235868"/>
              <a:gd name="connsiteX24" fmla="*/ 1228725 w 1343025"/>
              <a:gd name="connsiteY24" fmla="*/ 276225 h 1235868"/>
              <a:gd name="connsiteX25" fmla="*/ 1193006 w 1343025"/>
              <a:gd name="connsiteY25" fmla="*/ 352425 h 1235868"/>
              <a:gd name="connsiteX26" fmla="*/ 1107281 w 1343025"/>
              <a:gd name="connsiteY26" fmla="*/ 531018 h 1235868"/>
              <a:gd name="connsiteX27" fmla="*/ 1021556 w 1343025"/>
              <a:gd name="connsiteY27" fmla="*/ 704850 h 1235868"/>
              <a:gd name="connsiteX28" fmla="*/ 938213 w 1343025"/>
              <a:gd name="connsiteY28" fmla="*/ 857250 h 1235868"/>
              <a:gd name="connsiteX29" fmla="*/ 866775 w 1343025"/>
              <a:gd name="connsiteY29" fmla="*/ 988218 h 1235868"/>
              <a:gd name="connsiteX30" fmla="*/ 754856 w 1343025"/>
              <a:gd name="connsiteY30" fmla="*/ 1183481 h 1235868"/>
              <a:gd name="connsiteX31" fmla="*/ 714375 w 1343025"/>
              <a:gd name="connsiteY31" fmla="*/ 1233487 h 1235868"/>
              <a:gd name="connsiteX32" fmla="*/ 678656 w 1343025"/>
              <a:gd name="connsiteY32" fmla="*/ 1235868 h 1235868"/>
              <a:gd name="connsiteX33" fmla="*/ 671513 w 1343025"/>
              <a:gd name="connsiteY33" fmla="*/ 1216818 h 1235868"/>
              <a:gd name="connsiteX34" fmla="*/ 666750 w 1343025"/>
              <a:gd name="connsiteY34" fmla="*/ 1176337 h 1235868"/>
              <a:gd name="connsiteX35" fmla="*/ 671513 w 1343025"/>
              <a:gd name="connsiteY35" fmla="*/ 1147762 h 1235868"/>
              <a:gd name="connsiteX36" fmla="*/ 700088 w 1343025"/>
              <a:gd name="connsiteY36" fmla="*/ 1040606 h 1235868"/>
              <a:gd name="connsiteX37" fmla="*/ 759619 w 1343025"/>
              <a:gd name="connsiteY37" fmla="*/ 840581 h 1235868"/>
              <a:gd name="connsiteX38" fmla="*/ 807244 w 1343025"/>
              <a:gd name="connsiteY38" fmla="*/ 676275 h 1235868"/>
              <a:gd name="connsiteX39" fmla="*/ 857250 w 1343025"/>
              <a:gd name="connsiteY39" fmla="*/ 507206 h 1235868"/>
              <a:gd name="connsiteX40" fmla="*/ 892969 w 1343025"/>
              <a:gd name="connsiteY40" fmla="*/ 381000 h 1235868"/>
              <a:gd name="connsiteX41" fmla="*/ 916781 w 1343025"/>
              <a:gd name="connsiteY41" fmla="*/ 295275 h 1235868"/>
              <a:gd name="connsiteX42" fmla="*/ 921544 w 1343025"/>
              <a:gd name="connsiteY42" fmla="*/ 264318 h 1235868"/>
              <a:gd name="connsiteX43" fmla="*/ 919163 w 1343025"/>
              <a:gd name="connsiteY43" fmla="*/ 252412 h 1235868"/>
              <a:gd name="connsiteX44" fmla="*/ 912019 w 1343025"/>
              <a:gd name="connsiteY44" fmla="*/ 240506 h 1235868"/>
              <a:gd name="connsiteX45" fmla="*/ 895350 w 1343025"/>
              <a:gd name="connsiteY45" fmla="*/ 230981 h 1235868"/>
              <a:gd name="connsiteX46" fmla="*/ 873919 w 1343025"/>
              <a:gd name="connsiteY46" fmla="*/ 230981 h 1235868"/>
              <a:gd name="connsiteX47" fmla="*/ 692944 w 1343025"/>
              <a:gd name="connsiteY47" fmla="*/ 261937 h 1235868"/>
              <a:gd name="connsiteX48" fmla="*/ 426244 w 1343025"/>
              <a:gd name="connsiteY48" fmla="*/ 314325 h 1235868"/>
              <a:gd name="connsiteX0" fmla="*/ 264319 w 1181100"/>
              <a:gd name="connsiteY0" fmla="*/ 314325 h 1235868"/>
              <a:gd name="connsiteX1" fmla="*/ 0 w 1181100"/>
              <a:gd name="connsiteY1" fmla="*/ 369093 h 1235868"/>
              <a:gd name="connsiteX2" fmla="*/ 14288 w 1181100"/>
              <a:gd name="connsiteY2" fmla="*/ 223837 h 1235868"/>
              <a:gd name="connsiteX3" fmla="*/ 302419 w 1181100"/>
              <a:gd name="connsiteY3" fmla="*/ 164306 h 1235868"/>
              <a:gd name="connsiteX4" fmla="*/ 578644 w 1181100"/>
              <a:gd name="connsiteY4" fmla="*/ 107156 h 1235868"/>
              <a:gd name="connsiteX5" fmla="*/ 647700 w 1181100"/>
              <a:gd name="connsiteY5" fmla="*/ 92868 h 1235868"/>
              <a:gd name="connsiteX6" fmla="*/ 681038 w 1181100"/>
              <a:gd name="connsiteY6" fmla="*/ 78581 h 1235868"/>
              <a:gd name="connsiteX7" fmla="*/ 721519 w 1181100"/>
              <a:gd name="connsiteY7" fmla="*/ 59531 h 1235868"/>
              <a:gd name="connsiteX8" fmla="*/ 757238 w 1181100"/>
              <a:gd name="connsiteY8" fmla="*/ 40481 h 1235868"/>
              <a:gd name="connsiteX9" fmla="*/ 781050 w 1181100"/>
              <a:gd name="connsiteY9" fmla="*/ 23812 h 1235868"/>
              <a:gd name="connsiteX10" fmla="*/ 800100 w 1181100"/>
              <a:gd name="connsiteY10" fmla="*/ 7143 h 1235868"/>
              <a:gd name="connsiteX11" fmla="*/ 819150 w 1181100"/>
              <a:gd name="connsiteY11" fmla="*/ 0 h 1235868"/>
              <a:gd name="connsiteX12" fmla="*/ 850106 w 1181100"/>
              <a:gd name="connsiteY12" fmla="*/ 4762 h 1235868"/>
              <a:gd name="connsiteX13" fmla="*/ 940594 w 1181100"/>
              <a:gd name="connsiteY13" fmla="*/ 35718 h 1235868"/>
              <a:gd name="connsiteX14" fmla="*/ 1040606 w 1181100"/>
              <a:gd name="connsiteY14" fmla="*/ 71437 h 1235868"/>
              <a:gd name="connsiteX15" fmla="*/ 1107281 w 1181100"/>
              <a:gd name="connsiteY15" fmla="*/ 100012 h 1235868"/>
              <a:gd name="connsiteX16" fmla="*/ 1131094 w 1181100"/>
              <a:gd name="connsiteY16" fmla="*/ 116681 h 1235868"/>
              <a:gd name="connsiteX17" fmla="*/ 1157288 w 1181100"/>
              <a:gd name="connsiteY17" fmla="*/ 133350 h 1235868"/>
              <a:gd name="connsiteX18" fmla="*/ 1171575 w 1181100"/>
              <a:gd name="connsiteY18" fmla="*/ 150018 h 1235868"/>
              <a:gd name="connsiteX19" fmla="*/ 1181100 w 1181100"/>
              <a:gd name="connsiteY19" fmla="*/ 169068 h 1235868"/>
              <a:gd name="connsiteX20" fmla="*/ 1176338 w 1181100"/>
              <a:gd name="connsiteY20" fmla="*/ 197643 h 1235868"/>
              <a:gd name="connsiteX21" fmla="*/ 1164431 w 1181100"/>
              <a:gd name="connsiteY21" fmla="*/ 219075 h 1235868"/>
              <a:gd name="connsiteX22" fmla="*/ 1126331 w 1181100"/>
              <a:gd name="connsiteY22" fmla="*/ 245268 h 1235868"/>
              <a:gd name="connsiteX23" fmla="*/ 1066800 w 1181100"/>
              <a:gd name="connsiteY23" fmla="*/ 276225 h 1235868"/>
              <a:gd name="connsiteX24" fmla="*/ 1031081 w 1181100"/>
              <a:gd name="connsiteY24" fmla="*/ 352425 h 1235868"/>
              <a:gd name="connsiteX25" fmla="*/ 945356 w 1181100"/>
              <a:gd name="connsiteY25" fmla="*/ 531018 h 1235868"/>
              <a:gd name="connsiteX26" fmla="*/ 859631 w 1181100"/>
              <a:gd name="connsiteY26" fmla="*/ 704850 h 1235868"/>
              <a:gd name="connsiteX27" fmla="*/ 776288 w 1181100"/>
              <a:gd name="connsiteY27" fmla="*/ 857250 h 1235868"/>
              <a:gd name="connsiteX28" fmla="*/ 704850 w 1181100"/>
              <a:gd name="connsiteY28" fmla="*/ 988218 h 1235868"/>
              <a:gd name="connsiteX29" fmla="*/ 592931 w 1181100"/>
              <a:gd name="connsiteY29" fmla="*/ 1183481 h 1235868"/>
              <a:gd name="connsiteX30" fmla="*/ 552450 w 1181100"/>
              <a:gd name="connsiteY30" fmla="*/ 1233487 h 1235868"/>
              <a:gd name="connsiteX31" fmla="*/ 516731 w 1181100"/>
              <a:gd name="connsiteY31" fmla="*/ 1235868 h 1235868"/>
              <a:gd name="connsiteX32" fmla="*/ 509588 w 1181100"/>
              <a:gd name="connsiteY32" fmla="*/ 1216818 h 1235868"/>
              <a:gd name="connsiteX33" fmla="*/ 504825 w 1181100"/>
              <a:gd name="connsiteY33" fmla="*/ 1176337 h 1235868"/>
              <a:gd name="connsiteX34" fmla="*/ 509588 w 1181100"/>
              <a:gd name="connsiteY34" fmla="*/ 1147762 h 1235868"/>
              <a:gd name="connsiteX35" fmla="*/ 538163 w 1181100"/>
              <a:gd name="connsiteY35" fmla="*/ 1040606 h 1235868"/>
              <a:gd name="connsiteX36" fmla="*/ 597694 w 1181100"/>
              <a:gd name="connsiteY36" fmla="*/ 840581 h 1235868"/>
              <a:gd name="connsiteX37" fmla="*/ 645319 w 1181100"/>
              <a:gd name="connsiteY37" fmla="*/ 676275 h 1235868"/>
              <a:gd name="connsiteX38" fmla="*/ 695325 w 1181100"/>
              <a:gd name="connsiteY38" fmla="*/ 507206 h 1235868"/>
              <a:gd name="connsiteX39" fmla="*/ 731044 w 1181100"/>
              <a:gd name="connsiteY39" fmla="*/ 381000 h 1235868"/>
              <a:gd name="connsiteX40" fmla="*/ 754856 w 1181100"/>
              <a:gd name="connsiteY40" fmla="*/ 295275 h 1235868"/>
              <a:gd name="connsiteX41" fmla="*/ 759619 w 1181100"/>
              <a:gd name="connsiteY41" fmla="*/ 264318 h 1235868"/>
              <a:gd name="connsiteX42" fmla="*/ 757238 w 1181100"/>
              <a:gd name="connsiteY42" fmla="*/ 252412 h 1235868"/>
              <a:gd name="connsiteX43" fmla="*/ 750094 w 1181100"/>
              <a:gd name="connsiteY43" fmla="*/ 240506 h 1235868"/>
              <a:gd name="connsiteX44" fmla="*/ 733425 w 1181100"/>
              <a:gd name="connsiteY44" fmla="*/ 230981 h 1235868"/>
              <a:gd name="connsiteX45" fmla="*/ 711994 w 1181100"/>
              <a:gd name="connsiteY45" fmla="*/ 230981 h 1235868"/>
              <a:gd name="connsiteX46" fmla="*/ 531019 w 1181100"/>
              <a:gd name="connsiteY46" fmla="*/ 261937 h 1235868"/>
              <a:gd name="connsiteX47" fmla="*/ 264319 w 1181100"/>
              <a:gd name="connsiteY47" fmla="*/ 314325 h 1235868"/>
              <a:gd name="connsiteX0" fmla="*/ 264319 w 1181100"/>
              <a:gd name="connsiteY0" fmla="*/ 314325 h 1235868"/>
              <a:gd name="connsiteX1" fmla="*/ 0 w 1181100"/>
              <a:gd name="connsiteY1" fmla="*/ 369093 h 1235868"/>
              <a:gd name="connsiteX2" fmla="*/ 302419 w 1181100"/>
              <a:gd name="connsiteY2" fmla="*/ 164306 h 1235868"/>
              <a:gd name="connsiteX3" fmla="*/ 578644 w 1181100"/>
              <a:gd name="connsiteY3" fmla="*/ 107156 h 1235868"/>
              <a:gd name="connsiteX4" fmla="*/ 647700 w 1181100"/>
              <a:gd name="connsiteY4" fmla="*/ 92868 h 1235868"/>
              <a:gd name="connsiteX5" fmla="*/ 681038 w 1181100"/>
              <a:gd name="connsiteY5" fmla="*/ 78581 h 1235868"/>
              <a:gd name="connsiteX6" fmla="*/ 721519 w 1181100"/>
              <a:gd name="connsiteY6" fmla="*/ 59531 h 1235868"/>
              <a:gd name="connsiteX7" fmla="*/ 757238 w 1181100"/>
              <a:gd name="connsiteY7" fmla="*/ 40481 h 1235868"/>
              <a:gd name="connsiteX8" fmla="*/ 781050 w 1181100"/>
              <a:gd name="connsiteY8" fmla="*/ 23812 h 1235868"/>
              <a:gd name="connsiteX9" fmla="*/ 800100 w 1181100"/>
              <a:gd name="connsiteY9" fmla="*/ 7143 h 1235868"/>
              <a:gd name="connsiteX10" fmla="*/ 819150 w 1181100"/>
              <a:gd name="connsiteY10" fmla="*/ 0 h 1235868"/>
              <a:gd name="connsiteX11" fmla="*/ 850106 w 1181100"/>
              <a:gd name="connsiteY11" fmla="*/ 4762 h 1235868"/>
              <a:gd name="connsiteX12" fmla="*/ 940594 w 1181100"/>
              <a:gd name="connsiteY12" fmla="*/ 35718 h 1235868"/>
              <a:gd name="connsiteX13" fmla="*/ 1040606 w 1181100"/>
              <a:gd name="connsiteY13" fmla="*/ 71437 h 1235868"/>
              <a:gd name="connsiteX14" fmla="*/ 1107281 w 1181100"/>
              <a:gd name="connsiteY14" fmla="*/ 100012 h 1235868"/>
              <a:gd name="connsiteX15" fmla="*/ 1131094 w 1181100"/>
              <a:gd name="connsiteY15" fmla="*/ 116681 h 1235868"/>
              <a:gd name="connsiteX16" fmla="*/ 1157288 w 1181100"/>
              <a:gd name="connsiteY16" fmla="*/ 133350 h 1235868"/>
              <a:gd name="connsiteX17" fmla="*/ 1171575 w 1181100"/>
              <a:gd name="connsiteY17" fmla="*/ 150018 h 1235868"/>
              <a:gd name="connsiteX18" fmla="*/ 1181100 w 1181100"/>
              <a:gd name="connsiteY18" fmla="*/ 169068 h 1235868"/>
              <a:gd name="connsiteX19" fmla="*/ 1176338 w 1181100"/>
              <a:gd name="connsiteY19" fmla="*/ 197643 h 1235868"/>
              <a:gd name="connsiteX20" fmla="*/ 1164431 w 1181100"/>
              <a:gd name="connsiteY20" fmla="*/ 219075 h 1235868"/>
              <a:gd name="connsiteX21" fmla="*/ 1126331 w 1181100"/>
              <a:gd name="connsiteY21" fmla="*/ 245268 h 1235868"/>
              <a:gd name="connsiteX22" fmla="*/ 1066800 w 1181100"/>
              <a:gd name="connsiteY22" fmla="*/ 276225 h 1235868"/>
              <a:gd name="connsiteX23" fmla="*/ 1031081 w 1181100"/>
              <a:gd name="connsiteY23" fmla="*/ 352425 h 1235868"/>
              <a:gd name="connsiteX24" fmla="*/ 945356 w 1181100"/>
              <a:gd name="connsiteY24" fmla="*/ 531018 h 1235868"/>
              <a:gd name="connsiteX25" fmla="*/ 859631 w 1181100"/>
              <a:gd name="connsiteY25" fmla="*/ 704850 h 1235868"/>
              <a:gd name="connsiteX26" fmla="*/ 776288 w 1181100"/>
              <a:gd name="connsiteY26" fmla="*/ 857250 h 1235868"/>
              <a:gd name="connsiteX27" fmla="*/ 704850 w 1181100"/>
              <a:gd name="connsiteY27" fmla="*/ 988218 h 1235868"/>
              <a:gd name="connsiteX28" fmla="*/ 592931 w 1181100"/>
              <a:gd name="connsiteY28" fmla="*/ 1183481 h 1235868"/>
              <a:gd name="connsiteX29" fmla="*/ 552450 w 1181100"/>
              <a:gd name="connsiteY29" fmla="*/ 1233487 h 1235868"/>
              <a:gd name="connsiteX30" fmla="*/ 516731 w 1181100"/>
              <a:gd name="connsiteY30" fmla="*/ 1235868 h 1235868"/>
              <a:gd name="connsiteX31" fmla="*/ 509588 w 1181100"/>
              <a:gd name="connsiteY31" fmla="*/ 1216818 h 1235868"/>
              <a:gd name="connsiteX32" fmla="*/ 504825 w 1181100"/>
              <a:gd name="connsiteY32" fmla="*/ 1176337 h 1235868"/>
              <a:gd name="connsiteX33" fmla="*/ 509588 w 1181100"/>
              <a:gd name="connsiteY33" fmla="*/ 1147762 h 1235868"/>
              <a:gd name="connsiteX34" fmla="*/ 538163 w 1181100"/>
              <a:gd name="connsiteY34" fmla="*/ 1040606 h 1235868"/>
              <a:gd name="connsiteX35" fmla="*/ 597694 w 1181100"/>
              <a:gd name="connsiteY35" fmla="*/ 840581 h 1235868"/>
              <a:gd name="connsiteX36" fmla="*/ 645319 w 1181100"/>
              <a:gd name="connsiteY36" fmla="*/ 676275 h 1235868"/>
              <a:gd name="connsiteX37" fmla="*/ 695325 w 1181100"/>
              <a:gd name="connsiteY37" fmla="*/ 507206 h 1235868"/>
              <a:gd name="connsiteX38" fmla="*/ 731044 w 1181100"/>
              <a:gd name="connsiteY38" fmla="*/ 381000 h 1235868"/>
              <a:gd name="connsiteX39" fmla="*/ 754856 w 1181100"/>
              <a:gd name="connsiteY39" fmla="*/ 295275 h 1235868"/>
              <a:gd name="connsiteX40" fmla="*/ 759619 w 1181100"/>
              <a:gd name="connsiteY40" fmla="*/ 264318 h 1235868"/>
              <a:gd name="connsiteX41" fmla="*/ 757238 w 1181100"/>
              <a:gd name="connsiteY41" fmla="*/ 252412 h 1235868"/>
              <a:gd name="connsiteX42" fmla="*/ 750094 w 1181100"/>
              <a:gd name="connsiteY42" fmla="*/ 240506 h 1235868"/>
              <a:gd name="connsiteX43" fmla="*/ 733425 w 1181100"/>
              <a:gd name="connsiteY43" fmla="*/ 230981 h 1235868"/>
              <a:gd name="connsiteX44" fmla="*/ 711994 w 1181100"/>
              <a:gd name="connsiteY44" fmla="*/ 230981 h 1235868"/>
              <a:gd name="connsiteX45" fmla="*/ 531019 w 1181100"/>
              <a:gd name="connsiteY45" fmla="*/ 261937 h 1235868"/>
              <a:gd name="connsiteX46" fmla="*/ 264319 w 1181100"/>
              <a:gd name="connsiteY46" fmla="*/ 314325 h 1235868"/>
              <a:gd name="connsiteX0" fmla="*/ 0 w 916781"/>
              <a:gd name="connsiteY0" fmla="*/ 314325 h 1235868"/>
              <a:gd name="connsiteX1" fmla="*/ 38100 w 916781"/>
              <a:gd name="connsiteY1" fmla="*/ 164306 h 1235868"/>
              <a:gd name="connsiteX2" fmla="*/ 314325 w 916781"/>
              <a:gd name="connsiteY2" fmla="*/ 107156 h 1235868"/>
              <a:gd name="connsiteX3" fmla="*/ 383381 w 916781"/>
              <a:gd name="connsiteY3" fmla="*/ 92868 h 1235868"/>
              <a:gd name="connsiteX4" fmla="*/ 416719 w 916781"/>
              <a:gd name="connsiteY4" fmla="*/ 78581 h 1235868"/>
              <a:gd name="connsiteX5" fmla="*/ 457200 w 916781"/>
              <a:gd name="connsiteY5" fmla="*/ 59531 h 1235868"/>
              <a:gd name="connsiteX6" fmla="*/ 492919 w 916781"/>
              <a:gd name="connsiteY6" fmla="*/ 40481 h 1235868"/>
              <a:gd name="connsiteX7" fmla="*/ 516731 w 916781"/>
              <a:gd name="connsiteY7" fmla="*/ 23812 h 1235868"/>
              <a:gd name="connsiteX8" fmla="*/ 535781 w 916781"/>
              <a:gd name="connsiteY8" fmla="*/ 7143 h 1235868"/>
              <a:gd name="connsiteX9" fmla="*/ 554831 w 916781"/>
              <a:gd name="connsiteY9" fmla="*/ 0 h 1235868"/>
              <a:gd name="connsiteX10" fmla="*/ 585787 w 916781"/>
              <a:gd name="connsiteY10" fmla="*/ 4762 h 1235868"/>
              <a:gd name="connsiteX11" fmla="*/ 676275 w 916781"/>
              <a:gd name="connsiteY11" fmla="*/ 35718 h 1235868"/>
              <a:gd name="connsiteX12" fmla="*/ 776287 w 916781"/>
              <a:gd name="connsiteY12" fmla="*/ 71437 h 1235868"/>
              <a:gd name="connsiteX13" fmla="*/ 842962 w 916781"/>
              <a:gd name="connsiteY13" fmla="*/ 100012 h 1235868"/>
              <a:gd name="connsiteX14" fmla="*/ 866775 w 916781"/>
              <a:gd name="connsiteY14" fmla="*/ 116681 h 1235868"/>
              <a:gd name="connsiteX15" fmla="*/ 892969 w 916781"/>
              <a:gd name="connsiteY15" fmla="*/ 133350 h 1235868"/>
              <a:gd name="connsiteX16" fmla="*/ 907256 w 916781"/>
              <a:gd name="connsiteY16" fmla="*/ 150018 h 1235868"/>
              <a:gd name="connsiteX17" fmla="*/ 916781 w 916781"/>
              <a:gd name="connsiteY17" fmla="*/ 169068 h 1235868"/>
              <a:gd name="connsiteX18" fmla="*/ 912019 w 916781"/>
              <a:gd name="connsiteY18" fmla="*/ 197643 h 1235868"/>
              <a:gd name="connsiteX19" fmla="*/ 900112 w 916781"/>
              <a:gd name="connsiteY19" fmla="*/ 219075 h 1235868"/>
              <a:gd name="connsiteX20" fmla="*/ 862012 w 916781"/>
              <a:gd name="connsiteY20" fmla="*/ 245268 h 1235868"/>
              <a:gd name="connsiteX21" fmla="*/ 802481 w 916781"/>
              <a:gd name="connsiteY21" fmla="*/ 276225 h 1235868"/>
              <a:gd name="connsiteX22" fmla="*/ 766762 w 916781"/>
              <a:gd name="connsiteY22" fmla="*/ 352425 h 1235868"/>
              <a:gd name="connsiteX23" fmla="*/ 681037 w 916781"/>
              <a:gd name="connsiteY23" fmla="*/ 531018 h 1235868"/>
              <a:gd name="connsiteX24" fmla="*/ 595312 w 916781"/>
              <a:gd name="connsiteY24" fmla="*/ 704850 h 1235868"/>
              <a:gd name="connsiteX25" fmla="*/ 511969 w 916781"/>
              <a:gd name="connsiteY25" fmla="*/ 857250 h 1235868"/>
              <a:gd name="connsiteX26" fmla="*/ 440531 w 916781"/>
              <a:gd name="connsiteY26" fmla="*/ 988218 h 1235868"/>
              <a:gd name="connsiteX27" fmla="*/ 328612 w 916781"/>
              <a:gd name="connsiteY27" fmla="*/ 1183481 h 1235868"/>
              <a:gd name="connsiteX28" fmla="*/ 288131 w 916781"/>
              <a:gd name="connsiteY28" fmla="*/ 1233487 h 1235868"/>
              <a:gd name="connsiteX29" fmla="*/ 252412 w 916781"/>
              <a:gd name="connsiteY29" fmla="*/ 1235868 h 1235868"/>
              <a:gd name="connsiteX30" fmla="*/ 245269 w 916781"/>
              <a:gd name="connsiteY30" fmla="*/ 1216818 h 1235868"/>
              <a:gd name="connsiteX31" fmla="*/ 240506 w 916781"/>
              <a:gd name="connsiteY31" fmla="*/ 1176337 h 1235868"/>
              <a:gd name="connsiteX32" fmla="*/ 245269 w 916781"/>
              <a:gd name="connsiteY32" fmla="*/ 1147762 h 1235868"/>
              <a:gd name="connsiteX33" fmla="*/ 273844 w 916781"/>
              <a:gd name="connsiteY33" fmla="*/ 1040606 h 1235868"/>
              <a:gd name="connsiteX34" fmla="*/ 333375 w 916781"/>
              <a:gd name="connsiteY34" fmla="*/ 840581 h 1235868"/>
              <a:gd name="connsiteX35" fmla="*/ 381000 w 916781"/>
              <a:gd name="connsiteY35" fmla="*/ 676275 h 1235868"/>
              <a:gd name="connsiteX36" fmla="*/ 431006 w 916781"/>
              <a:gd name="connsiteY36" fmla="*/ 507206 h 1235868"/>
              <a:gd name="connsiteX37" fmla="*/ 466725 w 916781"/>
              <a:gd name="connsiteY37" fmla="*/ 381000 h 1235868"/>
              <a:gd name="connsiteX38" fmla="*/ 490537 w 916781"/>
              <a:gd name="connsiteY38" fmla="*/ 295275 h 1235868"/>
              <a:gd name="connsiteX39" fmla="*/ 495300 w 916781"/>
              <a:gd name="connsiteY39" fmla="*/ 264318 h 1235868"/>
              <a:gd name="connsiteX40" fmla="*/ 492919 w 916781"/>
              <a:gd name="connsiteY40" fmla="*/ 252412 h 1235868"/>
              <a:gd name="connsiteX41" fmla="*/ 485775 w 916781"/>
              <a:gd name="connsiteY41" fmla="*/ 240506 h 1235868"/>
              <a:gd name="connsiteX42" fmla="*/ 469106 w 916781"/>
              <a:gd name="connsiteY42" fmla="*/ 230981 h 1235868"/>
              <a:gd name="connsiteX43" fmla="*/ 447675 w 916781"/>
              <a:gd name="connsiteY43" fmla="*/ 230981 h 1235868"/>
              <a:gd name="connsiteX44" fmla="*/ 266700 w 916781"/>
              <a:gd name="connsiteY44" fmla="*/ 261937 h 1235868"/>
              <a:gd name="connsiteX45" fmla="*/ 0 w 916781"/>
              <a:gd name="connsiteY45" fmla="*/ 314325 h 1235868"/>
              <a:gd name="connsiteX0" fmla="*/ 228600 w 878681"/>
              <a:gd name="connsiteY0" fmla="*/ 261937 h 1235868"/>
              <a:gd name="connsiteX1" fmla="*/ 0 w 878681"/>
              <a:gd name="connsiteY1" fmla="*/ 164306 h 1235868"/>
              <a:gd name="connsiteX2" fmla="*/ 276225 w 878681"/>
              <a:gd name="connsiteY2" fmla="*/ 107156 h 1235868"/>
              <a:gd name="connsiteX3" fmla="*/ 345281 w 878681"/>
              <a:gd name="connsiteY3" fmla="*/ 92868 h 1235868"/>
              <a:gd name="connsiteX4" fmla="*/ 378619 w 878681"/>
              <a:gd name="connsiteY4" fmla="*/ 78581 h 1235868"/>
              <a:gd name="connsiteX5" fmla="*/ 419100 w 878681"/>
              <a:gd name="connsiteY5" fmla="*/ 59531 h 1235868"/>
              <a:gd name="connsiteX6" fmla="*/ 454819 w 878681"/>
              <a:gd name="connsiteY6" fmla="*/ 40481 h 1235868"/>
              <a:gd name="connsiteX7" fmla="*/ 478631 w 878681"/>
              <a:gd name="connsiteY7" fmla="*/ 23812 h 1235868"/>
              <a:gd name="connsiteX8" fmla="*/ 497681 w 878681"/>
              <a:gd name="connsiteY8" fmla="*/ 7143 h 1235868"/>
              <a:gd name="connsiteX9" fmla="*/ 516731 w 878681"/>
              <a:gd name="connsiteY9" fmla="*/ 0 h 1235868"/>
              <a:gd name="connsiteX10" fmla="*/ 547687 w 878681"/>
              <a:gd name="connsiteY10" fmla="*/ 4762 h 1235868"/>
              <a:gd name="connsiteX11" fmla="*/ 638175 w 878681"/>
              <a:gd name="connsiteY11" fmla="*/ 35718 h 1235868"/>
              <a:gd name="connsiteX12" fmla="*/ 738187 w 878681"/>
              <a:gd name="connsiteY12" fmla="*/ 71437 h 1235868"/>
              <a:gd name="connsiteX13" fmla="*/ 804862 w 878681"/>
              <a:gd name="connsiteY13" fmla="*/ 100012 h 1235868"/>
              <a:gd name="connsiteX14" fmla="*/ 828675 w 878681"/>
              <a:gd name="connsiteY14" fmla="*/ 116681 h 1235868"/>
              <a:gd name="connsiteX15" fmla="*/ 854869 w 878681"/>
              <a:gd name="connsiteY15" fmla="*/ 133350 h 1235868"/>
              <a:gd name="connsiteX16" fmla="*/ 869156 w 878681"/>
              <a:gd name="connsiteY16" fmla="*/ 150018 h 1235868"/>
              <a:gd name="connsiteX17" fmla="*/ 878681 w 878681"/>
              <a:gd name="connsiteY17" fmla="*/ 169068 h 1235868"/>
              <a:gd name="connsiteX18" fmla="*/ 873919 w 878681"/>
              <a:gd name="connsiteY18" fmla="*/ 197643 h 1235868"/>
              <a:gd name="connsiteX19" fmla="*/ 862012 w 878681"/>
              <a:gd name="connsiteY19" fmla="*/ 219075 h 1235868"/>
              <a:gd name="connsiteX20" fmla="*/ 823912 w 878681"/>
              <a:gd name="connsiteY20" fmla="*/ 245268 h 1235868"/>
              <a:gd name="connsiteX21" fmla="*/ 764381 w 878681"/>
              <a:gd name="connsiteY21" fmla="*/ 276225 h 1235868"/>
              <a:gd name="connsiteX22" fmla="*/ 728662 w 878681"/>
              <a:gd name="connsiteY22" fmla="*/ 352425 h 1235868"/>
              <a:gd name="connsiteX23" fmla="*/ 642937 w 878681"/>
              <a:gd name="connsiteY23" fmla="*/ 531018 h 1235868"/>
              <a:gd name="connsiteX24" fmla="*/ 557212 w 878681"/>
              <a:gd name="connsiteY24" fmla="*/ 704850 h 1235868"/>
              <a:gd name="connsiteX25" fmla="*/ 473869 w 878681"/>
              <a:gd name="connsiteY25" fmla="*/ 857250 h 1235868"/>
              <a:gd name="connsiteX26" fmla="*/ 402431 w 878681"/>
              <a:gd name="connsiteY26" fmla="*/ 988218 h 1235868"/>
              <a:gd name="connsiteX27" fmla="*/ 290512 w 878681"/>
              <a:gd name="connsiteY27" fmla="*/ 1183481 h 1235868"/>
              <a:gd name="connsiteX28" fmla="*/ 250031 w 878681"/>
              <a:gd name="connsiteY28" fmla="*/ 1233487 h 1235868"/>
              <a:gd name="connsiteX29" fmla="*/ 214312 w 878681"/>
              <a:gd name="connsiteY29" fmla="*/ 1235868 h 1235868"/>
              <a:gd name="connsiteX30" fmla="*/ 207169 w 878681"/>
              <a:gd name="connsiteY30" fmla="*/ 1216818 h 1235868"/>
              <a:gd name="connsiteX31" fmla="*/ 202406 w 878681"/>
              <a:gd name="connsiteY31" fmla="*/ 1176337 h 1235868"/>
              <a:gd name="connsiteX32" fmla="*/ 207169 w 878681"/>
              <a:gd name="connsiteY32" fmla="*/ 1147762 h 1235868"/>
              <a:gd name="connsiteX33" fmla="*/ 235744 w 878681"/>
              <a:gd name="connsiteY33" fmla="*/ 1040606 h 1235868"/>
              <a:gd name="connsiteX34" fmla="*/ 295275 w 878681"/>
              <a:gd name="connsiteY34" fmla="*/ 840581 h 1235868"/>
              <a:gd name="connsiteX35" fmla="*/ 342900 w 878681"/>
              <a:gd name="connsiteY35" fmla="*/ 676275 h 1235868"/>
              <a:gd name="connsiteX36" fmla="*/ 392906 w 878681"/>
              <a:gd name="connsiteY36" fmla="*/ 507206 h 1235868"/>
              <a:gd name="connsiteX37" fmla="*/ 428625 w 878681"/>
              <a:gd name="connsiteY37" fmla="*/ 381000 h 1235868"/>
              <a:gd name="connsiteX38" fmla="*/ 452437 w 878681"/>
              <a:gd name="connsiteY38" fmla="*/ 295275 h 1235868"/>
              <a:gd name="connsiteX39" fmla="*/ 457200 w 878681"/>
              <a:gd name="connsiteY39" fmla="*/ 264318 h 1235868"/>
              <a:gd name="connsiteX40" fmla="*/ 454819 w 878681"/>
              <a:gd name="connsiteY40" fmla="*/ 252412 h 1235868"/>
              <a:gd name="connsiteX41" fmla="*/ 447675 w 878681"/>
              <a:gd name="connsiteY41" fmla="*/ 240506 h 1235868"/>
              <a:gd name="connsiteX42" fmla="*/ 431006 w 878681"/>
              <a:gd name="connsiteY42" fmla="*/ 230981 h 1235868"/>
              <a:gd name="connsiteX43" fmla="*/ 409575 w 878681"/>
              <a:gd name="connsiteY43" fmla="*/ 230981 h 1235868"/>
              <a:gd name="connsiteX44" fmla="*/ 228600 w 878681"/>
              <a:gd name="connsiteY44" fmla="*/ 261937 h 1235868"/>
              <a:gd name="connsiteX0" fmla="*/ 26194 w 676275"/>
              <a:gd name="connsiteY0" fmla="*/ 261937 h 1235868"/>
              <a:gd name="connsiteX1" fmla="*/ 73819 w 676275"/>
              <a:gd name="connsiteY1" fmla="*/ 107156 h 1235868"/>
              <a:gd name="connsiteX2" fmla="*/ 142875 w 676275"/>
              <a:gd name="connsiteY2" fmla="*/ 92868 h 1235868"/>
              <a:gd name="connsiteX3" fmla="*/ 176213 w 676275"/>
              <a:gd name="connsiteY3" fmla="*/ 78581 h 1235868"/>
              <a:gd name="connsiteX4" fmla="*/ 216694 w 676275"/>
              <a:gd name="connsiteY4" fmla="*/ 59531 h 1235868"/>
              <a:gd name="connsiteX5" fmla="*/ 252413 w 676275"/>
              <a:gd name="connsiteY5" fmla="*/ 40481 h 1235868"/>
              <a:gd name="connsiteX6" fmla="*/ 276225 w 676275"/>
              <a:gd name="connsiteY6" fmla="*/ 23812 h 1235868"/>
              <a:gd name="connsiteX7" fmla="*/ 295275 w 676275"/>
              <a:gd name="connsiteY7" fmla="*/ 7143 h 1235868"/>
              <a:gd name="connsiteX8" fmla="*/ 314325 w 676275"/>
              <a:gd name="connsiteY8" fmla="*/ 0 h 1235868"/>
              <a:gd name="connsiteX9" fmla="*/ 345281 w 676275"/>
              <a:gd name="connsiteY9" fmla="*/ 4762 h 1235868"/>
              <a:gd name="connsiteX10" fmla="*/ 435769 w 676275"/>
              <a:gd name="connsiteY10" fmla="*/ 35718 h 1235868"/>
              <a:gd name="connsiteX11" fmla="*/ 535781 w 676275"/>
              <a:gd name="connsiteY11" fmla="*/ 71437 h 1235868"/>
              <a:gd name="connsiteX12" fmla="*/ 602456 w 676275"/>
              <a:gd name="connsiteY12" fmla="*/ 100012 h 1235868"/>
              <a:gd name="connsiteX13" fmla="*/ 626269 w 676275"/>
              <a:gd name="connsiteY13" fmla="*/ 116681 h 1235868"/>
              <a:gd name="connsiteX14" fmla="*/ 652463 w 676275"/>
              <a:gd name="connsiteY14" fmla="*/ 133350 h 1235868"/>
              <a:gd name="connsiteX15" fmla="*/ 666750 w 676275"/>
              <a:gd name="connsiteY15" fmla="*/ 150018 h 1235868"/>
              <a:gd name="connsiteX16" fmla="*/ 676275 w 676275"/>
              <a:gd name="connsiteY16" fmla="*/ 169068 h 1235868"/>
              <a:gd name="connsiteX17" fmla="*/ 671513 w 676275"/>
              <a:gd name="connsiteY17" fmla="*/ 197643 h 1235868"/>
              <a:gd name="connsiteX18" fmla="*/ 659606 w 676275"/>
              <a:gd name="connsiteY18" fmla="*/ 219075 h 1235868"/>
              <a:gd name="connsiteX19" fmla="*/ 621506 w 676275"/>
              <a:gd name="connsiteY19" fmla="*/ 245268 h 1235868"/>
              <a:gd name="connsiteX20" fmla="*/ 561975 w 676275"/>
              <a:gd name="connsiteY20" fmla="*/ 276225 h 1235868"/>
              <a:gd name="connsiteX21" fmla="*/ 526256 w 676275"/>
              <a:gd name="connsiteY21" fmla="*/ 352425 h 1235868"/>
              <a:gd name="connsiteX22" fmla="*/ 440531 w 676275"/>
              <a:gd name="connsiteY22" fmla="*/ 531018 h 1235868"/>
              <a:gd name="connsiteX23" fmla="*/ 354806 w 676275"/>
              <a:gd name="connsiteY23" fmla="*/ 704850 h 1235868"/>
              <a:gd name="connsiteX24" fmla="*/ 271463 w 676275"/>
              <a:gd name="connsiteY24" fmla="*/ 857250 h 1235868"/>
              <a:gd name="connsiteX25" fmla="*/ 200025 w 676275"/>
              <a:gd name="connsiteY25" fmla="*/ 988218 h 1235868"/>
              <a:gd name="connsiteX26" fmla="*/ 88106 w 676275"/>
              <a:gd name="connsiteY26" fmla="*/ 1183481 h 1235868"/>
              <a:gd name="connsiteX27" fmla="*/ 47625 w 676275"/>
              <a:gd name="connsiteY27" fmla="*/ 1233487 h 1235868"/>
              <a:gd name="connsiteX28" fmla="*/ 11906 w 676275"/>
              <a:gd name="connsiteY28" fmla="*/ 1235868 h 1235868"/>
              <a:gd name="connsiteX29" fmla="*/ 4763 w 676275"/>
              <a:gd name="connsiteY29" fmla="*/ 1216818 h 1235868"/>
              <a:gd name="connsiteX30" fmla="*/ 0 w 676275"/>
              <a:gd name="connsiteY30" fmla="*/ 1176337 h 1235868"/>
              <a:gd name="connsiteX31" fmla="*/ 4763 w 676275"/>
              <a:gd name="connsiteY31" fmla="*/ 1147762 h 1235868"/>
              <a:gd name="connsiteX32" fmla="*/ 33338 w 676275"/>
              <a:gd name="connsiteY32" fmla="*/ 1040606 h 1235868"/>
              <a:gd name="connsiteX33" fmla="*/ 92869 w 676275"/>
              <a:gd name="connsiteY33" fmla="*/ 840581 h 1235868"/>
              <a:gd name="connsiteX34" fmla="*/ 140494 w 676275"/>
              <a:gd name="connsiteY34" fmla="*/ 676275 h 1235868"/>
              <a:gd name="connsiteX35" fmla="*/ 190500 w 676275"/>
              <a:gd name="connsiteY35" fmla="*/ 507206 h 1235868"/>
              <a:gd name="connsiteX36" fmla="*/ 226219 w 676275"/>
              <a:gd name="connsiteY36" fmla="*/ 381000 h 1235868"/>
              <a:gd name="connsiteX37" fmla="*/ 250031 w 676275"/>
              <a:gd name="connsiteY37" fmla="*/ 295275 h 1235868"/>
              <a:gd name="connsiteX38" fmla="*/ 254794 w 676275"/>
              <a:gd name="connsiteY38" fmla="*/ 264318 h 1235868"/>
              <a:gd name="connsiteX39" fmla="*/ 252413 w 676275"/>
              <a:gd name="connsiteY39" fmla="*/ 252412 h 1235868"/>
              <a:gd name="connsiteX40" fmla="*/ 245269 w 676275"/>
              <a:gd name="connsiteY40" fmla="*/ 240506 h 1235868"/>
              <a:gd name="connsiteX41" fmla="*/ 228600 w 676275"/>
              <a:gd name="connsiteY41" fmla="*/ 230981 h 1235868"/>
              <a:gd name="connsiteX42" fmla="*/ 207169 w 676275"/>
              <a:gd name="connsiteY42" fmla="*/ 230981 h 1235868"/>
              <a:gd name="connsiteX43" fmla="*/ 26194 w 676275"/>
              <a:gd name="connsiteY43" fmla="*/ 261937 h 1235868"/>
              <a:gd name="connsiteX0" fmla="*/ 26194 w 676275"/>
              <a:gd name="connsiteY0" fmla="*/ 261937 h 1235868"/>
              <a:gd name="connsiteX1" fmla="*/ 142875 w 676275"/>
              <a:gd name="connsiteY1" fmla="*/ 92868 h 1235868"/>
              <a:gd name="connsiteX2" fmla="*/ 176213 w 676275"/>
              <a:gd name="connsiteY2" fmla="*/ 78581 h 1235868"/>
              <a:gd name="connsiteX3" fmla="*/ 216694 w 676275"/>
              <a:gd name="connsiteY3" fmla="*/ 59531 h 1235868"/>
              <a:gd name="connsiteX4" fmla="*/ 252413 w 676275"/>
              <a:gd name="connsiteY4" fmla="*/ 40481 h 1235868"/>
              <a:gd name="connsiteX5" fmla="*/ 276225 w 676275"/>
              <a:gd name="connsiteY5" fmla="*/ 23812 h 1235868"/>
              <a:gd name="connsiteX6" fmla="*/ 295275 w 676275"/>
              <a:gd name="connsiteY6" fmla="*/ 7143 h 1235868"/>
              <a:gd name="connsiteX7" fmla="*/ 314325 w 676275"/>
              <a:gd name="connsiteY7" fmla="*/ 0 h 1235868"/>
              <a:gd name="connsiteX8" fmla="*/ 345281 w 676275"/>
              <a:gd name="connsiteY8" fmla="*/ 4762 h 1235868"/>
              <a:gd name="connsiteX9" fmla="*/ 435769 w 676275"/>
              <a:gd name="connsiteY9" fmla="*/ 35718 h 1235868"/>
              <a:gd name="connsiteX10" fmla="*/ 535781 w 676275"/>
              <a:gd name="connsiteY10" fmla="*/ 71437 h 1235868"/>
              <a:gd name="connsiteX11" fmla="*/ 602456 w 676275"/>
              <a:gd name="connsiteY11" fmla="*/ 100012 h 1235868"/>
              <a:gd name="connsiteX12" fmla="*/ 626269 w 676275"/>
              <a:gd name="connsiteY12" fmla="*/ 116681 h 1235868"/>
              <a:gd name="connsiteX13" fmla="*/ 652463 w 676275"/>
              <a:gd name="connsiteY13" fmla="*/ 133350 h 1235868"/>
              <a:gd name="connsiteX14" fmla="*/ 666750 w 676275"/>
              <a:gd name="connsiteY14" fmla="*/ 150018 h 1235868"/>
              <a:gd name="connsiteX15" fmla="*/ 676275 w 676275"/>
              <a:gd name="connsiteY15" fmla="*/ 169068 h 1235868"/>
              <a:gd name="connsiteX16" fmla="*/ 671513 w 676275"/>
              <a:gd name="connsiteY16" fmla="*/ 197643 h 1235868"/>
              <a:gd name="connsiteX17" fmla="*/ 659606 w 676275"/>
              <a:gd name="connsiteY17" fmla="*/ 219075 h 1235868"/>
              <a:gd name="connsiteX18" fmla="*/ 621506 w 676275"/>
              <a:gd name="connsiteY18" fmla="*/ 245268 h 1235868"/>
              <a:gd name="connsiteX19" fmla="*/ 561975 w 676275"/>
              <a:gd name="connsiteY19" fmla="*/ 276225 h 1235868"/>
              <a:gd name="connsiteX20" fmla="*/ 526256 w 676275"/>
              <a:gd name="connsiteY20" fmla="*/ 352425 h 1235868"/>
              <a:gd name="connsiteX21" fmla="*/ 440531 w 676275"/>
              <a:gd name="connsiteY21" fmla="*/ 531018 h 1235868"/>
              <a:gd name="connsiteX22" fmla="*/ 354806 w 676275"/>
              <a:gd name="connsiteY22" fmla="*/ 704850 h 1235868"/>
              <a:gd name="connsiteX23" fmla="*/ 271463 w 676275"/>
              <a:gd name="connsiteY23" fmla="*/ 857250 h 1235868"/>
              <a:gd name="connsiteX24" fmla="*/ 200025 w 676275"/>
              <a:gd name="connsiteY24" fmla="*/ 988218 h 1235868"/>
              <a:gd name="connsiteX25" fmla="*/ 88106 w 676275"/>
              <a:gd name="connsiteY25" fmla="*/ 1183481 h 1235868"/>
              <a:gd name="connsiteX26" fmla="*/ 47625 w 676275"/>
              <a:gd name="connsiteY26" fmla="*/ 1233487 h 1235868"/>
              <a:gd name="connsiteX27" fmla="*/ 11906 w 676275"/>
              <a:gd name="connsiteY27" fmla="*/ 1235868 h 1235868"/>
              <a:gd name="connsiteX28" fmla="*/ 4763 w 676275"/>
              <a:gd name="connsiteY28" fmla="*/ 1216818 h 1235868"/>
              <a:gd name="connsiteX29" fmla="*/ 0 w 676275"/>
              <a:gd name="connsiteY29" fmla="*/ 1176337 h 1235868"/>
              <a:gd name="connsiteX30" fmla="*/ 4763 w 676275"/>
              <a:gd name="connsiteY30" fmla="*/ 1147762 h 1235868"/>
              <a:gd name="connsiteX31" fmla="*/ 33338 w 676275"/>
              <a:gd name="connsiteY31" fmla="*/ 1040606 h 1235868"/>
              <a:gd name="connsiteX32" fmla="*/ 92869 w 676275"/>
              <a:gd name="connsiteY32" fmla="*/ 840581 h 1235868"/>
              <a:gd name="connsiteX33" fmla="*/ 140494 w 676275"/>
              <a:gd name="connsiteY33" fmla="*/ 676275 h 1235868"/>
              <a:gd name="connsiteX34" fmla="*/ 190500 w 676275"/>
              <a:gd name="connsiteY34" fmla="*/ 507206 h 1235868"/>
              <a:gd name="connsiteX35" fmla="*/ 226219 w 676275"/>
              <a:gd name="connsiteY35" fmla="*/ 381000 h 1235868"/>
              <a:gd name="connsiteX36" fmla="*/ 250031 w 676275"/>
              <a:gd name="connsiteY36" fmla="*/ 295275 h 1235868"/>
              <a:gd name="connsiteX37" fmla="*/ 254794 w 676275"/>
              <a:gd name="connsiteY37" fmla="*/ 264318 h 1235868"/>
              <a:gd name="connsiteX38" fmla="*/ 252413 w 676275"/>
              <a:gd name="connsiteY38" fmla="*/ 252412 h 1235868"/>
              <a:gd name="connsiteX39" fmla="*/ 245269 w 676275"/>
              <a:gd name="connsiteY39" fmla="*/ 240506 h 1235868"/>
              <a:gd name="connsiteX40" fmla="*/ 228600 w 676275"/>
              <a:gd name="connsiteY40" fmla="*/ 230981 h 1235868"/>
              <a:gd name="connsiteX41" fmla="*/ 207169 w 676275"/>
              <a:gd name="connsiteY41" fmla="*/ 230981 h 1235868"/>
              <a:gd name="connsiteX42" fmla="*/ 26194 w 676275"/>
              <a:gd name="connsiteY42" fmla="*/ 261937 h 1235868"/>
              <a:gd name="connsiteX0" fmla="*/ 207169 w 676275"/>
              <a:gd name="connsiteY0" fmla="*/ 230981 h 1235868"/>
              <a:gd name="connsiteX1" fmla="*/ 142875 w 676275"/>
              <a:gd name="connsiteY1" fmla="*/ 92868 h 1235868"/>
              <a:gd name="connsiteX2" fmla="*/ 176213 w 676275"/>
              <a:gd name="connsiteY2" fmla="*/ 78581 h 1235868"/>
              <a:gd name="connsiteX3" fmla="*/ 216694 w 676275"/>
              <a:gd name="connsiteY3" fmla="*/ 59531 h 1235868"/>
              <a:gd name="connsiteX4" fmla="*/ 252413 w 676275"/>
              <a:gd name="connsiteY4" fmla="*/ 40481 h 1235868"/>
              <a:gd name="connsiteX5" fmla="*/ 276225 w 676275"/>
              <a:gd name="connsiteY5" fmla="*/ 23812 h 1235868"/>
              <a:gd name="connsiteX6" fmla="*/ 295275 w 676275"/>
              <a:gd name="connsiteY6" fmla="*/ 7143 h 1235868"/>
              <a:gd name="connsiteX7" fmla="*/ 314325 w 676275"/>
              <a:gd name="connsiteY7" fmla="*/ 0 h 1235868"/>
              <a:gd name="connsiteX8" fmla="*/ 345281 w 676275"/>
              <a:gd name="connsiteY8" fmla="*/ 4762 h 1235868"/>
              <a:gd name="connsiteX9" fmla="*/ 435769 w 676275"/>
              <a:gd name="connsiteY9" fmla="*/ 35718 h 1235868"/>
              <a:gd name="connsiteX10" fmla="*/ 535781 w 676275"/>
              <a:gd name="connsiteY10" fmla="*/ 71437 h 1235868"/>
              <a:gd name="connsiteX11" fmla="*/ 602456 w 676275"/>
              <a:gd name="connsiteY11" fmla="*/ 100012 h 1235868"/>
              <a:gd name="connsiteX12" fmla="*/ 626269 w 676275"/>
              <a:gd name="connsiteY12" fmla="*/ 116681 h 1235868"/>
              <a:gd name="connsiteX13" fmla="*/ 652463 w 676275"/>
              <a:gd name="connsiteY13" fmla="*/ 133350 h 1235868"/>
              <a:gd name="connsiteX14" fmla="*/ 666750 w 676275"/>
              <a:gd name="connsiteY14" fmla="*/ 150018 h 1235868"/>
              <a:gd name="connsiteX15" fmla="*/ 676275 w 676275"/>
              <a:gd name="connsiteY15" fmla="*/ 169068 h 1235868"/>
              <a:gd name="connsiteX16" fmla="*/ 671513 w 676275"/>
              <a:gd name="connsiteY16" fmla="*/ 197643 h 1235868"/>
              <a:gd name="connsiteX17" fmla="*/ 659606 w 676275"/>
              <a:gd name="connsiteY17" fmla="*/ 219075 h 1235868"/>
              <a:gd name="connsiteX18" fmla="*/ 621506 w 676275"/>
              <a:gd name="connsiteY18" fmla="*/ 245268 h 1235868"/>
              <a:gd name="connsiteX19" fmla="*/ 561975 w 676275"/>
              <a:gd name="connsiteY19" fmla="*/ 276225 h 1235868"/>
              <a:gd name="connsiteX20" fmla="*/ 526256 w 676275"/>
              <a:gd name="connsiteY20" fmla="*/ 352425 h 1235868"/>
              <a:gd name="connsiteX21" fmla="*/ 440531 w 676275"/>
              <a:gd name="connsiteY21" fmla="*/ 531018 h 1235868"/>
              <a:gd name="connsiteX22" fmla="*/ 354806 w 676275"/>
              <a:gd name="connsiteY22" fmla="*/ 704850 h 1235868"/>
              <a:gd name="connsiteX23" fmla="*/ 271463 w 676275"/>
              <a:gd name="connsiteY23" fmla="*/ 857250 h 1235868"/>
              <a:gd name="connsiteX24" fmla="*/ 200025 w 676275"/>
              <a:gd name="connsiteY24" fmla="*/ 988218 h 1235868"/>
              <a:gd name="connsiteX25" fmla="*/ 88106 w 676275"/>
              <a:gd name="connsiteY25" fmla="*/ 1183481 h 1235868"/>
              <a:gd name="connsiteX26" fmla="*/ 47625 w 676275"/>
              <a:gd name="connsiteY26" fmla="*/ 1233487 h 1235868"/>
              <a:gd name="connsiteX27" fmla="*/ 11906 w 676275"/>
              <a:gd name="connsiteY27" fmla="*/ 1235868 h 1235868"/>
              <a:gd name="connsiteX28" fmla="*/ 4763 w 676275"/>
              <a:gd name="connsiteY28" fmla="*/ 1216818 h 1235868"/>
              <a:gd name="connsiteX29" fmla="*/ 0 w 676275"/>
              <a:gd name="connsiteY29" fmla="*/ 1176337 h 1235868"/>
              <a:gd name="connsiteX30" fmla="*/ 4763 w 676275"/>
              <a:gd name="connsiteY30" fmla="*/ 1147762 h 1235868"/>
              <a:gd name="connsiteX31" fmla="*/ 33338 w 676275"/>
              <a:gd name="connsiteY31" fmla="*/ 1040606 h 1235868"/>
              <a:gd name="connsiteX32" fmla="*/ 92869 w 676275"/>
              <a:gd name="connsiteY32" fmla="*/ 840581 h 1235868"/>
              <a:gd name="connsiteX33" fmla="*/ 140494 w 676275"/>
              <a:gd name="connsiteY33" fmla="*/ 676275 h 1235868"/>
              <a:gd name="connsiteX34" fmla="*/ 190500 w 676275"/>
              <a:gd name="connsiteY34" fmla="*/ 507206 h 1235868"/>
              <a:gd name="connsiteX35" fmla="*/ 226219 w 676275"/>
              <a:gd name="connsiteY35" fmla="*/ 381000 h 1235868"/>
              <a:gd name="connsiteX36" fmla="*/ 250031 w 676275"/>
              <a:gd name="connsiteY36" fmla="*/ 295275 h 1235868"/>
              <a:gd name="connsiteX37" fmla="*/ 254794 w 676275"/>
              <a:gd name="connsiteY37" fmla="*/ 264318 h 1235868"/>
              <a:gd name="connsiteX38" fmla="*/ 252413 w 676275"/>
              <a:gd name="connsiteY38" fmla="*/ 252412 h 1235868"/>
              <a:gd name="connsiteX39" fmla="*/ 245269 w 676275"/>
              <a:gd name="connsiteY39" fmla="*/ 240506 h 1235868"/>
              <a:gd name="connsiteX40" fmla="*/ 228600 w 676275"/>
              <a:gd name="connsiteY40" fmla="*/ 230981 h 1235868"/>
              <a:gd name="connsiteX41" fmla="*/ 207169 w 676275"/>
              <a:gd name="connsiteY41" fmla="*/ 230981 h 1235868"/>
              <a:gd name="connsiteX0" fmla="*/ 228600 w 676275"/>
              <a:gd name="connsiteY0" fmla="*/ 230981 h 1235868"/>
              <a:gd name="connsiteX1" fmla="*/ 142875 w 676275"/>
              <a:gd name="connsiteY1" fmla="*/ 92868 h 1235868"/>
              <a:gd name="connsiteX2" fmla="*/ 176213 w 676275"/>
              <a:gd name="connsiteY2" fmla="*/ 78581 h 1235868"/>
              <a:gd name="connsiteX3" fmla="*/ 216694 w 676275"/>
              <a:gd name="connsiteY3" fmla="*/ 59531 h 1235868"/>
              <a:gd name="connsiteX4" fmla="*/ 252413 w 676275"/>
              <a:gd name="connsiteY4" fmla="*/ 40481 h 1235868"/>
              <a:gd name="connsiteX5" fmla="*/ 276225 w 676275"/>
              <a:gd name="connsiteY5" fmla="*/ 23812 h 1235868"/>
              <a:gd name="connsiteX6" fmla="*/ 295275 w 676275"/>
              <a:gd name="connsiteY6" fmla="*/ 7143 h 1235868"/>
              <a:gd name="connsiteX7" fmla="*/ 314325 w 676275"/>
              <a:gd name="connsiteY7" fmla="*/ 0 h 1235868"/>
              <a:gd name="connsiteX8" fmla="*/ 345281 w 676275"/>
              <a:gd name="connsiteY8" fmla="*/ 4762 h 1235868"/>
              <a:gd name="connsiteX9" fmla="*/ 435769 w 676275"/>
              <a:gd name="connsiteY9" fmla="*/ 35718 h 1235868"/>
              <a:gd name="connsiteX10" fmla="*/ 535781 w 676275"/>
              <a:gd name="connsiteY10" fmla="*/ 71437 h 1235868"/>
              <a:gd name="connsiteX11" fmla="*/ 602456 w 676275"/>
              <a:gd name="connsiteY11" fmla="*/ 100012 h 1235868"/>
              <a:gd name="connsiteX12" fmla="*/ 626269 w 676275"/>
              <a:gd name="connsiteY12" fmla="*/ 116681 h 1235868"/>
              <a:gd name="connsiteX13" fmla="*/ 652463 w 676275"/>
              <a:gd name="connsiteY13" fmla="*/ 133350 h 1235868"/>
              <a:gd name="connsiteX14" fmla="*/ 666750 w 676275"/>
              <a:gd name="connsiteY14" fmla="*/ 150018 h 1235868"/>
              <a:gd name="connsiteX15" fmla="*/ 676275 w 676275"/>
              <a:gd name="connsiteY15" fmla="*/ 169068 h 1235868"/>
              <a:gd name="connsiteX16" fmla="*/ 671513 w 676275"/>
              <a:gd name="connsiteY16" fmla="*/ 197643 h 1235868"/>
              <a:gd name="connsiteX17" fmla="*/ 659606 w 676275"/>
              <a:gd name="connsiteY17" fmla="*/ 219075 h 1235868"/>
              <a:gd name="connsiteX18" fmla="*/ 621506 w 676275"/>
              <a:gd name="connsiteY18" fmla="*/ 245268 h 1235868"/>
              <a:gd name="connsiteX19" fmla="*/ 561975 w 676275"/>
              <a:gd name="connsiteY19" fmla="*/ 276225 h 1235868"/>
              <a:gd name="connsiteX20" fmla="*/ 526256 w 676275"/>
              <a:gd name="connsiteY20" fmla="*/ 352425 h 1235868"/>
              <a:gd name="connsiteX21" fmla="*/ 440531 w 676275"/>
              <a:gd name="connsiteY21" fmla="*/ 531018 h 1235868"/>
              <a:gd name="connsiteX22" fmla="*/ 354806 w 676275"/>
              <a:gd name="connsiteY22" fmla="*/ 704850 h 1235868"/>
              <a:gd name="connsiteX23" fmla="*/ 271463 w 676275"/>
              <a:gd name="connsiteY23" fmla="*/ 857250 h 1235868"/>
              <a:gd name="connsiteX24" fmla="*/ 200025 w 676275"/>
              <a:gd name="connsiteY24" fmla="*/ 988218 h 1235868"/>
              <a:gd name="connsiteX25" fmla="*/ 88106 w 676275"/>
              <a:gd name="connsiteY25" fmla="*/ 1183481 h 1235868"/>
              <a:gd name="connsiteX26" fmla="*/ 47625 w 676275"/>
              <a:gd name="connsiteY26" fmla="*/ 1233487 h 1235868"/>
              <a:gd name="connsiteX27" fmla="*/ 11906 w 676275"/>
              <a:gd name="connsiteY27" fmla="*/ 1235868 h 1235868"/>
              <a:gd name="connsiteX28" fmla="*/ 4763 w 676275"/>
              <a:gd name="connsiteY28" fmla="*/ 1216818 h 1235868"/>
              <a:gd name="connsiteX29" fmla="*/ 0 w 676275"/>
              <a:gd name="connsiteY29" fmla="*/ 1176337 h 1235868"/>
              <a:gd name="connsiteX30" fmla="*/ 4763 w 676275"/>
              <a:gd name="connsiteY30" fmla="*/ 1147762 h 1235868"/>
              <a:gd name="connsiteX31" fmla="*/ 33338 w 676275"/>
              <a:gd name="connsiteY31" fmla="*/ 1040606 h 1235868"/>
              <a:gd name="connsiteX32" fmla="*/ 92869 w 676275"/>
              <a:gd name="connsiteY32" fmla="*/ 840581 h 1235868"/>
              <a:gd name="connsiteX33" fmla="*/ 140494 w 676275"/>
              <a:gd name="connsiteY33" fmla="*/ 676275 h 1235868"/>
              <a:gd name="connsiteX34" fmla="*/ 190500 w 676275"/>
              <a:gd name="connsiteY34" fmla="*/ 507206 h 1235868"/>
              <a:gd name="connsiteX35" fmla="*/ 226219 w 676275"/>
              <a:gd name="connsiteY35" fmla="*/ 381000 h 1235868"/>
              <a:gd name="connsiteX36" fmla="*/ 250031 w 676275"/>
              <a:gd name="connsiteY36" fmla="*/ 295275 h 1235868"/>
              <a:gd name="connsiteX37" fmla="*/ 254794 w 676275"/>
              <a:gd name="connsiteY37" fmla="*/ 264318 h 1235868"/>
              <a:gd name="connsiteX38" fmla="*/ 252413 w 676275"/>
              <a:gd name="connsiteY38" fmla="*/ 252412 h 1235868"/>
              <a:gd name="connsiteX39" fmla="*/ 245269 w 676275"/>
              <a:gd name="connsiteY39" fmla="*/ 240506 h 1235868"/>
              <a:gd name="connsiteX40" fmla="*/ 228600 w 676275"/>
              <a:gd name="connsiteY40" fmla="*/ 230981 h 1235868"/>
              <a:gd name="connsiteX0" fmla="*/ 228600 w 676275"/>
              <a:gd name="connsiteY0" fmla="*/ 230981 h 1235868"/>
              <a:gd name="connsiteX1" fmla="*/ 176213 w 676275"/>
              <a:gd name="connsiteY1" fmla="*/ 78581 h 1235868"/>
              <a:gd name="connsiteX2" fmla="*/ 216694 w 676275"/>
              <a:gd name="connsiteY2" fmla="*/ 59531 h 1235868"/>
              <a:gd name="connsiteX3" fmla="*/ 252413 w 676275"/>
              <a:gd name="connsiteY3" fmla="*/ 40481 h 1235868"/>
              <a:gd name="connsiteX4" fmla="*/ 276225 w 676275"/>
              <a:gd name="connsiteY4" fmla="*/ 23812 h 1235868"/>
              <a:gd name="connsiteX5" fmla="*/ 295275 w 676275"/>
              <a:gd name="connsiteY5" fmla="*/ 7143 h 1235868"/>
              <a:gd name="connsiteX6" fmla="*/ 314325 w 676275"/>
              <a:gd name="connsiteY6" fmla="*/ 0 h 1235868"/>
              <a:gd name="connsiteX7" fmla="*/ 345281 w 676275"/>
              <a:gd name="connsiteY7" fmla="*/ 4762 h 1235868"/>
              <a:gd name="connsiteX8" fmla="*/ 435769 w 676275"/>
              <a:gd name="connsiteY8" fmla="*/ 35718 h 1235868"/>
              <a:gd name="connsiteX9" fmla="*/ 535781 w 676275"/>
              <a:gd name="connsiteY9" fmla="*/ 71437 h 1235868"/>
              <a:gd name="connsiteX10" fmla="*/ 602456 w 676275"/>
              <a:gd name="connsiteY10" fmla="*/ 100012 h 1235868"/>
              <a:gd name="connsiteX11" fmla="*/ 626269 w 676275"/>
              <a:gd name="connsiteY11" fmla="*/ 116681 h 1235868"/>
              <a:gd name="connsiteX12" fmla="*/ 652463 w 676275"/>
              <a:gd name="connsiteY12" fmla="*/ 133350 h 1235868"/>
              <a:gd name="connsiteX13" fmla="*/ 666750 w 676275"/>
              <a:gd name="connsiteY13" fmla="*/ 150018 h 1235868"/>
              <a:gd name="connsiteX14" fmla="*/ 676275 w 676275"/>
              <a:gd name="connsiteY14" fmla="*/ 169068 h 1235868"/>
              <a:gd name="connsiteX15" fmla="*/ 671513 w 676275"/>
              <a:gd name="connsiteY15" fmla="*/ 197643 h 1235868"/>
              <a:gd name="connsiteX16" fmla="*/ 659606 w 676275"/>
              <a:gd name="connsiteY16" fmla="*/ 219075 h 1235868"/>
              <a:gd name="connsiteX17" fmla="*/ 621506 w 676275"/>
              <a:gd name="connsiteY17" fmla="*/ 245268 h 1235868"/>
              <a:gd name="connsiteX18" fmla="*/ 561975 w 676275"/>
              <a:gd name="connsiteY18" fmla="*/ 276225 h 1235868"/>
              <a:gd name="connsiteX19" fmla="*/ 526256 w 676275"/>
              <a:gd name="connsiteY19" fmla="*/ 352425 h 1235868"/>
              <a:gd name="connsiteX20" fmla="*/ 440531 w 676275"/>
              <a:gd name="connsiteY20" fmla="*/ 531018 h 1235868"/>
              <a:gd name="connsiteX21" fmla="*/ 354806 w 676275"/>
              <a:gd name="connsiteY21" fmla="*/ 704850 h 1235868"/>
              <a:gd name="connsiteX22" fmla="*/ 271463 w 676275"/>
              <a:gd name="connsiteY22" fmla="*/ 857250 h 1235868"/>
              <a:gd name="connsiteX23" fmla="*/ 200025 w 676275"/>
              <a:gd name="connsiteY23" fmla="*/ 988218 h 1235868"/>
              <a:gd name="connsiteX24" fmla="*/ 88106 w 676275"/>
              <a:gd name="connsiteY24" fmla="*/ 1183481 h 1235868"/>
              <a:gd name="connsiteX25" fmla="*/ 47625 w 676275"/>
              <a:gd name="connsiteY25" fmla="*/ 1233487 h 1235868"/>
              <a:gd name="connsiteX26" fmla="*/ 11906 w 676275"/>
              <a:gd name="connsiteY26" fmla="*/ 1235868 h 1235868"/>
              <a:gd name="connsiteX27" fmla="*/ 4763 w 676275"/>
              <a:gd name="connsiteY27" fmla="*/ 1216818 h 1235868"/>
              <a:gd name="connsiteX28" fmla="*/ 0 w 676275"/>
              <a:gd name="connsiteY28" fmla="*/ 1176337 h 1235868"/>
              <a:gd name="connsiteX29" fmla="*/ 4763 w 676275"/>
              <a:gd name="connsiteY29" fmla="*/ 1147762 h 1235868"/>
              <a:gd name="connsiteX30" fmla="*/ 33338 w 676275"/>
              <a:gd name="connsiteY30" fmla="*/ 1040606 h 1235868"/>
              <a:gd name="connsiteX31" fmla="*/ 92869 w 676275"/>
              <a:gd name="connsiteY31" fmla="*/ 840581 h 1235868"/>
              <a:gd name="connsiteX32" fmla="*/ 140494 w 676275"/>
              <a:gd name="connsiteY32" fmla="*/ 676275 h 1235868"/>
              <a:gd name="connsiteX33" fmla="*/ 190500 w 676275"/>
              <a:gd name="connsiteY33" fmla="*/ 507206 h 1235868"/>
              <a:gd name="connsiteX34" fmla="*/ 226219 w 676275"/>
              <a:gd name="connsiteY34" fmla="*/ 381000 h 1235868"/>
              <a:gd name="connsiteX35" fmla="*/ 250031 w 676275"/>
              <a:gd name="connsiteY35" fmla="*/ 295275 h 1235868"/>
              <a:gd name="connsiteX36" fmla="*/ 254794 w 676275"/>
              <a:gd name="connsiteY36" fmla="*/ 264318 h 1235868"/>
              <a:gd name="connsiteX37" fmla="*/ 252413 w 676275"/>
              <a:gd name="connsiteY37" fmla="*/ 252412 h 1235868"/>
              <a:gd name="connsiteX38" fmla="*/ 245269 w 676275"/>
              <a:gd name="connsiteY38" fmla="*/ 240506 h 1235868"/>
              <a:gd name="connsiteX39" fmla="*/ 228600 w 676275"/>
              <a:gd name="connsiteY39" fmla="*/ 230981 h 1235868"/>
              <a:gd name="connsiteX0" fmla="*/ 228600 w 676275"/>
              <a:gd name="connsiteY0" fmla="*/ 230981 h 1235868"/>
              <a:gd name="connsiteX1" fmla="*/ 216694 w 676275"/>
              <a:gd name="connsiteY1" fmla="*/ 59531 h 1235868"/>
              <a:gd name="connsiteX2" fmla="*/ 252413 w 676275"/>
              <a:gd name="connsiteY2" fmla="*/ 40481 h 1235868"/>
              <a:gd name="connsiteX3" fmla="*/ 276225 w 676275"/>
              <a:gd name="connsiteY3" fmla="*/ 23812 h 1235868"/>
              <a:gd name="connsiteX4" fmla="*/ 295275 w 676275"/>
              <a:gd name="connsiteY4" fmla="*/ 7143 h 1235868"/>
              <a:gd name="connsiteX5" fmla="*/ 314325 w 676275"/>
              <a:gd name="connsiteY5" fmla="*/ 0 h 1235868"/>
              <a:gd name="connsiteX6" fmla="*/ 345281 w 676275"/>
              <a:gd name="connsiteY6" fmla="*/ 4762 h 1235868"/>
              <a:gd name="connsiteX7" fmla="*/ 435769 w 676275"/>
              <a:gd name="connsiteY7" fmla="*/ 35718 h 1235868"/>
              <a:gd name="connsiteX8" fmla="*/ 535781 w 676275"/>
              <a:gd name="connsiteY8" fmla="*/ 71437 h 1235868"/>
              <a:gd name="connsiteX9" fmla="*/ 602456 w 676275"/>
              <a:gd name="connsiteY9" fmla="*/ 100012 h 1235868"/>
              <a:gd name="connsiteX10" fmla="*/ 626269 w 676275"/>
              <a:gd name="connsiteY10" fmla="*/ 116681 h 1235868"/>
              <a:gd name="connsiteX11" fmla="*/ 652463 w 676275"/>
              <a:gd name="connsiteY11" fmla="*/ 133350 h 1235868"/>
              <a:gd name="connsiteX12" fmla="*/ 666750 w 676275"/>
              <a:gd name="connsiteY12" fmla="*/ 150018 h 1235868"/>
              <a:gd name="connsiteX13" fmla="*/ 676275 w 676275"/>
              <a:gd name="connsiteY13" fmla="*/ 169068 h 1235868"/>
              <a:gd name="connsiteX14" fmla="*/ 671513 w 676275"/>
              <a:gd name="connsiteY14" fmla="*/ 197643 h 1235868"/>
              <a:gd name="connsiteX15" fmla="*/ 659606 w 676275"/>
              <a:gd name="connsiteY15" fmla="*/ 219075 h 1235868"/>
              <a:gd name="connsiteX16" fmla="*/ 621506 w 676275"/>
              <a:gd name="connsiteY16" fmla="*/ 245268 h 1235868"/>
              <a:gd name="connsiteX17" fmla="*/ 561975 w 676275"/>
              <a:gd name="connsiteY17" fmla="*/ 276225 h 1235868"/>
              <a:gd name="connsiteX18" fmla="*/ 526256 w 676275"/>
              <a:gd name="connsiteY18" fmla="*/ 352425 h 1235868"/>
              <a:gd name="connsiteX19" fmla="*/ 440531 w 676275"/>
              <a:gd name="connsiteY19" fmla="*/ 531018 h 1235868"/>
              <a:gd name="connsiteX20" fmla="*/ 354806 w 676275"/>
              <a:gd name="connsiteY20" fmla="*/ 704850 h 1235868"/>
              <a:gd name="connsiteX21" fmla="*/ 271463 w 676275"/>
              <a:gd name="connsiteY21" fmla="*/ 857250 h 1235868"/>
              <a:gd name="connsiteX22" fmla="*/ 200025 w 676275"/>
              <a:gd name="connsiteY22" fmla="*/ 988218 h 1235868"/>
              <a:gd name="connsiteX23" fmla="*/ 88106 w 676275"/>
              <a:gd name="connsiteY23" fmla="*/ 1183481 h 1235868"/>
              <a:gd name="connsiteX24" fmla="*/ 47625 w 676275"/>
              <a:gd name="connsiteY24" fmla="*/ 1233487 h 1235868"/>
              <a:gd name="connsiteX25" fmla="*/ 11906 w 676275"/>
              <a:gd name="connsiteY25" fmla="*/ 1235868 h 1235868"/>
              <a:gd name="connsiteX26" fmla="*/ 4763 w 676275"/>
              <a:gd name="connsiteY26" fmla="*/ 1216818 h 1235868"/>
              <a:gd name="connsiteX27" fmla="*/ 0 w 676275"/>
              <a:gd name="connsiteY27" fmla="*/ 1176337 h 1235868"/>
              <a:gd name="connsiteX28" fmla="*/ 4763 w 676275"/>
              <a:gd name="connsiteY28" fmla="*/ 1147762 h 1235868"/>
              <a:gd name="connsiteX29" fmla="*/ 33338 w 676275"/>
              <a:gd name="connsiteY29" fmla="*/ 1040606 h 1235868"/>
              <a:gd name="connsiteX30" fmla="*/ 92869 w 676275"/>
              <a:gd name="connsiteY30" fmla="*/ 840581 h 1235868"/>
              <a:gd name="connsiteX31" fmla="*/ 140494 w 676275"/>
              <a:gd name="connsiteY31" fmla="*/ 676275 h 1235868"/>
              <a:gd name="connsiteX32" fmla="*/ 190500 w 676275"/>
              <a:gd name="connsiteY32" fmla="*/ 507206 h 1235868"/>
              <a:gd name="connsiteX33" fmla="*/ 226219 w 676275"/>
              <a:gd name="connsiteY33" fmla="*/ 381000 h 1235868"/>
              <a:gd name="connsiteX34" fmla="*/ 250031 w 676275"/>
              <a:gd name="connsiteY34" fmla="*/ 295275 h 1235868"/>
              <a:gd name="connsiteX35" fmla="*/ 254794 w 676275"/>
              <a:gd name="connsiteY35" fmla="*/ 264318 h 1235868"/>
              <a:gd name="connsiteX36" fmla="*/ 252413 w 676275"/>
              <a:gd name="connsiteY36" fmla="*/ 252412 h 1235868"/>
              <a:gd name="connsiteX37" fmla="*/ 245269 w 676275"/>
              <a:gd name="connsiteY37" fmla="*/ 240506 h 1235868"/>
              <a:gd name="connsiteX38" fmla="*/ 228600 w 676275"/>
              <a:gd name="connsiteY38" fmla="*/ 230981 h 1235868"/>
              <a:gd name="connsiteX0" fmla="*/ 228600 w 676275"/>
              <a:gd name="connsiteY0" fmla="*/ 230981 h 1235868"/>
              <a:gd name="connsiteX1" fmla="*/ 252413 w 676275"/>
              <a:gd name="connsiteY1" fmla="*/ 40481 h 1235868"/>
              <a:gd name="connsiteX2" fmla="*/ 276225 w 676275"/>
              <a:gd name="connsiteY2" fmla="*/ 23812 h 1235868"/>
              <a:gd name="connsiteX3" fmla="*/ 295275 w 676275"/>
              <a:gd name="connsiteY3" fmla="*/ 7143 h 1235868"/>
              <a:gd name="connsiteX4" fmla="*/ 314325 w 676275"/>
              <a:gd name="connsiteY4" fmla="*/ 0 h 1235868"/>
              <a:gd name="connsiteX5" fmla="*/ 345281 w 676275"/>
              <a:gd name="connsiteY5" fmla="*/ 4762 h 1235868"/>
              <a:gd name="connsiteX6" fmla="*/ 435769 w 676275"/>
              <a:gd name="connsiteY6" fmla="*/ 35718 h 1235868"/>
              <a:gd name="connsiteX7" fmla="*/ 535781 w 676275"/>
              <a:gd name="connsiteY7" fmla="*/ 71437 h 1235868"/>
              <a:gd name="connsiteX8" fmla="*/ 602456 w 676275"/>
              <a:gd name="connsiteY8" fmla="*/ 100012 h 1235868"/>
              <a:gd name="connsiteX9" fmla="*/ 626269 w 676275"/>
              <a:gd name="connsiteY9" fmla="*/ 116681 h 1235868"/>
              <a:gd name="connsiteX10" fmla="*/ 652463 w 676275"/>
              <a:gd name="connsiteY10" fmla="*/ 133350 h 1235868"/>
              <a:gd name="connsiteX11" fmla="*/ 666750 w 676275"/>
              <a:gd name="connsiteY11" fmla="*/ 150018 h 1235868"/>
              <a:gd name="connsiteX12" fmla="*/ 676275 w 676275"/>
              <a:gd name="connsiteY12" fmla="*/ 169068 h 1235868"/>
              <a:gd name="connsiteX13" fmla="*/ 671513 w 676275"/>
              <a:gd name="connsiteY13" fmla="*/ 197643 h 1235868"/>
              <a:gd name="connsiteX14" fmla="*/ 659606 w 676275"/>
              <a:gd name="connsiteY14" fmla="*/ 219075 h 1235868"/>
              <a:gd name="connsiteX15" fmla="*/ 621506 w 676275"/>
              <a:gd name="connsiteY15" fmla="*/ 245268 h 1235868"/>
              <a:gd name="connsiteX16" fmla="*/ 561975 w 676275"/>
              <a:gd name="connsiteY16" fmla="*/ 276225 h 1235868"/>
              <a:gd name="connsiteX17" fmla="*/ 526256 w 676275"/>
              <a:gd name="connsiteY17" fmla="*/ 352425 h 1235868"/>
              <a:gd name="connsiteX18" fmla="*/ 440531 w 676275"/>
              <a:gd name="connsiteY18" fmla="*/ 531018 h 1235868"/>
              <a:gd name="connsiteX19" fmla="*/ 354806 w 676275"/>
              <a:gd name="connsiteY19" fmla="*/ 704850 h 1235868"/>
              <a:gd name="connsiteX20" fmla="*/ 271463 w 676275"/>
              <a:gd name="connsiteY20" fmla="*/ 857250 h 1235868"/>
              <a:gd name="connsiteX21" fmla="*/ 200025 w 676275"/>
              <a:gd name="connsiteY21" fmla="*/ 988218 h 1235868"/>
              <a:gd name="connsiteX22" fmla="*/ 88106 w 676275"/>
              <a:gd name="connsiteY22" fmla="*/ 1183481 h 1235868"/>
              <a:gd name="connsiteX23" fmla="*/ 47625 w 676275"/>
              <a:gd name="connsiteY23" fmla="*/ 1233487 h 1235868"/>
              <a:gd name="connsiteX24" fmla="*/ 11906 w 676275"/>
              <a:gd name="connsiteY24" fmla="*/ 1235868 h 1235868"/>
              <a:gd name="connsiteX25" fmla="*/ 4763 w 676275"/>
              <a:gd name="connsiteY25" fmla="*/ 1216818 h 1235868"/>
              <a:gd name="connsiteX26" fmla="*/ 0 w 676275"/>
              <a:gd name="connsiteY26" fmla="*/ 1176337 h 1235868"/>
              <a:gd name="connsiteX27" fmla="*/ 4763 w 676275"/>
              <a:gd name="connsiteY27" fmla="*/ 1147762 h 1235868"/>
              <a:gd name="connsiteX28" fmla="*/ 33338 w 676275"/>
              <a:gd name="connsiteY28" fmla="*/ 1040606 h 1235868"/>
              <a:gd name="connsiteX29" fmla="*/ 92869 w 676275"/>
              <a:gd name="connsiteY29" fmla="*/ 840581 h 1235868"/>
              <a:gd name="connsiteX30" fmla="*/ 140494 w 676275"/>
              <a:gd name="connsiteY30" fmla="*/ 676275 h 1235868"/>
              <a:gd name="connsiteX31" fmla="*/ 190500 w 676275"/>
              <a:gd name="connsiteY31" fmla="*/ 507206 h 1235868"/>
              <a:gd name="connsiteX32" fmla="*/ 226219 w 676275"/>
              <a:gd name="connsiteY32" fmla="*/ 381000 h 1235868"/>
              <a:gd name="connsiteX33" fmla="*/ 250031 w 676275"/>
              <a:gd name="connsiteY33" fmla="*/ 295275 h 1235868"/>
              <a:gd name="connsiteX34" fmla="*/ 254794 w 676275"/>
              <a:gd name="connsiteY34" fmla="*/ 264318 h 1235868"/>
              <a:gd name="connsiteX35" fmla="*/ 252413 w 676275"/>
              <a:gd name="connsiteY35" fmla="*/ 252412 h 1235868"/>
              <a:gd name="connsiteX36" fmla="*/ 245269 w 676275"/>
              <a:gd name="connsiteY36" fmla="*/ 240506 h 1235868"/>
              <a:gd name="connsiteX37" fmla="*/ 228600 w 676275"/>
              <a:gd name="connsiteY37" fmla="*/ 230981 h 1235868"/>
              <a:gd name="connsiteX0" fmla="*/ 228600 w 676275"/>
              <a:gd name="connsiteY0" fmla="*/ 230981 h 1235868"/>
              <a:gd name="connsiteX1" fmla="*/ 276225 w 676275"/>
              <a:gd name="connsiteY1" fmla="*/ 23812 h 1235868"/>
              <a:gd name="connsiteX2" fmla="*/ 295275 w 676275"/>
              <a:gd name="connsiteY2" fmla="*/ 7143 h 1235868"/>
              <a:gd name="connsiteX3" fmla="*/ 314325 w 676275"/>
              <a:gd name="connsiteY3" fmla="*/ 0 h 1235868"/>
              <a:gd name="connsiteX4" fmla="*/ 345281 w 676275"/>
              <a:gd name="connsiteY4" fmla="*/ 4762 h 1235868"/>
              <a:gd name="connsiteX5" fmla="*/ 435769 w 676275"/>
              <a:gd name="connsiteY5" fmla="*/ 35718 h 1235868"/>
              <a:gd name="connsiteX6" fmla="*/ 535781 w 676275"/>
              <a:gd name="connsiteY6" fmla="*/ 71437 h 1235868"/>
              <a:gd name="connsiteX7" fmla="*/ 602456 w 676275"/>
              <a:gd name="connsiteY7" fmla="*/ 100012 h 1235868"/>
              <a:gd name="connsiteX8" fmla="*/ 626269 w 676275"/>
              <a:gd name="connsiteY8" fmla="*/ 116681 h 1235868"/>
              <a:gd name="connsiteX9" fmla="*/ 652463 w 676275"/>
              <a:gd name="connsiteY9" fmla="*/ 133350 h 1235868"/>
              <a:gd name="connsiteX10" fmla="*/ 666750 w 676275"/>
              <a:gd name="connsiteY10" fmla="*/ 150018 h 1235868"/>
              <a:gd name="connsiteX11" fmla="*/ 676275 w 676275"/>
              <a:gd name="connsiteY11" fmla="*/ 169068 h 1235868"/>
              <a:gd name="connsiteX12" fmla="*/ 671513 w 676275"/>
              <a:gd name="connsiteY12" fmla="*/ 197643 h 1235868"/>
              <a:gd name="connsiteX13" fmla="*/ 659606 w 676275"/>
              <a:gd name="connsiteY13" fmla="*/ 219075 h 1235868"/>
              <a:gd name="connsiteX14" fmla="*/ 621506 w 676275"/>
              <a:gd name="connsiteY14" fmla="*/ 245268 h 1235868"/>
              <a:gd name="connsiteX15" fmla="*/ 561975 w 676275"/>
              <a:gd name="connsiteY15" fmla="*/ 276225 h 1235868"/>
              <a:gd name="connsiteX16" fmla="*/ 526256 w 676275"/>
              <a:gd name="connsiteY16" fmla="*/ 352425 h 1235868"/>
              <a:gd name="connsiteX17" fmla="*/ 440531 w 676275"/>
              <a:gd name="connsiteY17" fmla="*/ 531018 h 1235868"/>
              <a:gd name="connsiteX18" fmla="*/ 354806 w 676275"/>
              <a:gd name="connsiteY18" fmla="*/ 704850 h 1235868"/>
              <a:gd name="connsiteX19" fmla="*/ 271463 w 676275"/>
              <a:gd name="connsiteY19" fmla="*/ 857250 h 1235868"/>
              <a:gd name="connsiteX20" fmla="*/ 200025 w 676275"/>
              <a:gd name="connsiteY20" fmla="*/ 988218 h 1235868"/>
              <a:gd name="connsiteX21" fmla="*/ 88106 w 676275"/>
              <a:gd name="connsiteY21" fmla="*/ 1183481 h 1235868"/>
              <a:gd name="connsiteX22" fmla="*/ 47625 w 676275"/>
              <a:gd name="connsiteY22" fmla="*/ 1233487 h 1235868"/>
              <a:gd name="connsiteX23" fmla="*/ 11906 w 676275"/>
              <a:gd name="connsiteY23" fmla="*/ 1235868 h 1235868"/>
              <a:gd name="connsiteX24" fmla="*/ 4763 w 676275"/>
              <a:gd name="connsiteY24" fmla="*/ 1216818 h 1235868"/>
              <a:gd name="connsiteX25" fmla="*/ 0 w 676275"/>
              <a:gd name="connsiteY25" fmla="*/ 1176337 h 1235868"/>
              <a:gd name="connsiteX26" fmla="*/ 4763 w 676275"/>
              <a:gd name="connsiteY26" fmla="*/ 1147762 h 1235868"/>
              <a:gd name="connsiteX27" fmla="*/ 33338 w 676275"/>
              <a:gd name="connsiteY27" fmla="*/ 1040606 h 1235868"/>
              <a:gd name="connsiteX28" fmla="*/ 92869 w 676275"/>
              <a:gd name="connsiteY28" fmla="*/ 840581 h 1235868"/>
              <a:gd name="connsiteX29" fmla="*/ 140494 w 676275"/>
              <a:gd name="connsiteY29" fmla="*/ 676275 h 1235868"/>
              <a:gd name="connsiteX30" fmla="*/ 190500 w 676275"/>
              <a:gd name="connsiteY30" fmla="*/ 507206 h 1235868"/>
              <a:gd name="connsiteX31" fmla="*/ 226219 w 676275"/>
              <a:gd name="connsiteY31" fmla="*/ 381000 h 1235868"/>
              <a:gd name="connsiteX32" fmla="*/ 250031 w 676275"/>
              <a:gd name="connsiteY32" fmla="*/ 295275 h 1235868"/>
              <a:gd name="connsiteX33" fmla="*/ 254794 w 676275"/>
              <a:gd name="connsiteY33" fmla="*/ 264318 h 1235868"/>
              <a:gd name="connsiteX34" fmla="*/ 252413 w 676275"/>
              <a:gd name="connsiteY34" fmla="*/ 252412 h 1235868"/>
              <a:gd name="connsiteX35" fmla="*/ 245269 w 676275"/>
              <a:gd name="connsiteY35" fmla="*/ 240506 h 1235868"/>
              <a:gd name="connsiteX36" fmla="*/ 228600 w 676275"/>
              <a:gd name="connsiteY36" fmla="*/ 230981 h 1235868"/>
              <a:gd name="connsiteX0" fmla="*/ 228600 w 676275"/>
              <a:gd name="connsiteY0" fmla="*/ 230981 h 1235868"/>
              <a:gd name="connsiteX1" fmla="*/ 295275 w 676275"/>
              <a:gd name="connsiteY1" fmla="*/ 7143 h 1235868"/>
              <a:gd name="connsiteX2" fmla="*/ 314325 w 676275"/>
              <a:gd name="connsiteY2" fmla="*/ 0 h 1235868"/>
              <a:gd name="connsiteX3" fmla="*/ 345281 w 676275"/>
              <a:gd name="connsiteY3" fmla="*/ 4762 h 1235868"/>
              <a:gd name="connsiteX4" fmla="*/ 435769 w 676275"/>
              <a:gd name="connsiteY4" fmla="*/ 35718 h 1235868"/>
              <a:gd name="connsiteX5" fmla="*/ 535781 w 676275"/>
              <a:gd name="connsiteY5" fmla="*/ 71437 h 1235868"/>
              <a:gd name="connsiteX6" fmla="*/ 602456 w 676275"/>
              <a:gd name="connsiteY6" fmla="*/ 100012 h 1235868"/>
              <a:gd name="connsiteX7" fmla="*/ 626269 w 676275"/>
              <a:gd name="connsiteY7" fmla="*/ 116681 h 1235868"/>
              <a:gd name="connsiteX8" fmla="*/ 652463 w 676275"/>
              <a:gd name="connsiteY8" fmla="*/ 133350 h 1235868"/>
              <a:gd name="connsiteX9" fmla="*/ 666750 w 676275"/>
              <a:gd name="connsiteY9" fmla="*/ 150018 h 1235868"/>
              <a:gd name="connsiteX10" fmla="*/ 676275 w 676275"/>
              <a:gd name="connsiteY10" fmla="*/ 169068 h 1235868"/>
              <a:gd name="connsiteX11" fmla="*/ 671513 w 676275"/>
              <a:gd name="connsiteY11" fmla="*/ 197643 h 1235868"/>
              <a:gd name="connsiteX12" fmla="*/ 659606 w 676275"/>
              <a:gd name="connsiteY12" fmla="*/ 219075 h 1235868"/>
              <a:gd name="connsiteX13" fmla="*/ 621506 w 676275"/>
              <a:gd name="connsiteY13" fmla="*/ 245268 h 1235868"/>
              <a:gd name="connsiteX14" fmla="*/ 561975 w 676275"/>
              <a:gd name="connsiteY14" fmla="*/ 276225 h 1235868"/>
              <a:gd name="connsiteX15" fmla="*/ 526256 w 676275"/>
              <a:gd name="connsiteY15" fmla="*/ 352425 h 1235868"/>
              <a:gd name="connsiteX16" fmla="*/ 440531 w 676275"/>
              <a:gd name="connsiteY16" fmla="*/ 531018 h 1235868"/>
              <a:gd name="connsiteX17" fmla="*/ 354806 w 676275"/>
              <a:gd name="connsiteY17" fmla="*/ 704850 h 1235868"/>
              <a:gd name="connsiteX18" fmla="*/ 271463 w 676275"/>
              <a:gd name="connsiteY18" fmla="*/ 857250 h 1235868"/>
              <a:gd name="connsiteX19" fmla="*/ 200025 w 676275"/>
              <a:gd name="connsiteY19" fmla="*/ 988218 h 1235868"/>
              <a:gd name="connsiteX20" fmla="*/ 88106 w 676275"/>
              <a:gd name="connsiteY20" fmla="*/ 1183481 h 1235868"/>
              <a:gd name="connsiteX21" fmla="*/ 47625 w 676275"/>
              <a:gd name="connsiteY21" fmla="*/ 1233487 h 1235868"/>
              <a:gd name="connsiteX22" fmla="*/ 11906 w 676275"/>
              <a:gd name="connsiteY22" fmla="*/ 1235868 h 1235868"/>
              <a:gd name="connsiteX23" fmla="*/ 4763 w 676275"/>
              <a:gd name="connsiteY23" fmla="*/ 1216818 h 1235868"/>
              <a:gd name="connsiteX24" fmla="*/ 0 w 676275"/>
              <a:gd name="connsiteY24" fmla="*/ 1176337 h 1235868"/>
              <a:gd name="connsiteX25" fmla="*/ 4763 w 676275"/>
              <a:gd name="connsiteY25" fmla="*/ 1147762 h 1235868"/>
              <a:gd name="connsiteX26" fmla="*/ 33338 w 676275"/>
              <a:gd name="connsiteY26" fmla="*/ 1040606 h 1235868"/>
              <a:gd name="connsiteX27" fmla="*/ 92869 w 676275"/>
              <a:gd name="connsiteY27" fmla="*/ 840581 h 1235868"/>
              <a:gd name="connsiteX28" fmla="*/ 140494 w 676275"/>
              <a:gd name="connsiteY28" fmla="*/ 676275 h 1235868"/>
              <a:gd name="connsiteX29" fmla="*/ 190500 w 676275"/>
              <a:gd name="connsiteY29" fmla="*/ 507206 h 1235868"/>
              <a:gd name="connsiteX30" fmla="*/ 226219 w 676275"/>
              <a:gd name="connsiteY30" fmla="*/ 381000 h 1235868"/>
              <a:gd name="connsiteX31" fmla="*/ 250031 w 676275"/>
              <a:gd name="connsiteY31" fmla="*/ 295275 h 1235868"/>
              <a:gd name="connsiteX32" fmla="*/ 254794 w 676275"/>
              <a:gd name="connsiteY32" fmla="*/ 264318 h 1235868"/>
              <a:gd name="connsiteX33" fmla="*/ 252413 w 676275"/>
              <a:gd name="connsiteY33" fmla="*/ 252412 h 1235868"/>
              <a:gd name="connsiteX34" fmla="*/ 245269 w 676275"/>
              <a:gd name="connsiteY34" fmla="*/ 240506 h 1235868"/>
              <a:gd name="connsiteX35" fmla="*/ 228600 w 676275"/>
              <a:gd name="connsiteY35" fmla="*/ 230981 h 1235868"/>
              <a:gd name="connsiteX0" fmla="*/ 228600 w 676275"/>
              <a:gd name="connsiteY0" fmla="*/ 226219 h 1231106"/>
              <a:gd name="connsiteX1" fmla="*/ 295275 w 676275"/>
              <a:gd name="connsiteY1" fmla="*/ 2381 h 1231106"/>
              <a:gd name="connsiteX2" fmla="*/ 345281 w 676275"/>
              <a:gd name="connsiteY2" fmla="*/ 0 h 1231106"/>
              <a:gd name="connsiteX3" fmla="*/ 435769 w 676275"/>
              <a:gd name="connsiteY3" fmla="*/ 30956 h 1231106"/>
              <a:gd name="connsiteX4" fmla="*/ 535781 w 676275"/>
              <a:gd name="connsiteY4" fmla="*/ 66675 h 1231106"/>
              <a:gd name="connsiteX5" fmla="*/ 602456 w 676275"/>
              <a:gd name="connsiteY5" fmla="*/ 95250 h 1231106"/>
              <a:gd name="connsiteX6" fmla="*/ 626269 w 676275"/>
              <a:gd name="connsiteY6" fmla="*/ 111919 h 1231106"/>
              <a:gd name="connsiteX7" fmla="*/ 652463 w 676275"/>
              <a:gd name="connsiteY7" fmla="*/ 128588 h 1231106"/>
              <a:gd name="connsiteX8" fmla="*/ 666750 w 676275"/>
              <a:gd name="connsiteY8" fmla="*/ 145256 h 1231106"/>
              <a:gd name="connsiteX9" fmla="*/ 676275 w 676275"/>
              <a:gd name="connsiteY9" fmla="*/ 164306 h 1231106"/>
              <a:gd name="connsiteX10" fmla="*/ 671513 w 676275"/>
              <a:gd name="connsiteY10" fmla="*/ 192881 h 1231106"/>
              <a:gd name="connsiteX11" fmla="*/ 659606 w 676275"/>
              <a:gd name="connsiteY11" fmla="*/ 214313 h 1231106"/>
              <a:gd name="connsiteX12" fmla="*/ 621506 w 676275"/>
              <a:gd name="connsiteY12" fmla="*/ 240506 h 1231106"/>
              <a:gd name="connsiteX13" fmla="*/ 561975 w 676275"/>
              <a:gd name="connsiteY13" fmla="*/ 271463 h 1231106"/>
              <a:gd name="connsiteX14" fmla="*/ 526256 w 676275"/>
              <a:gd name="connsiteY14" fmla="*/ 347663 h 1231106"/>
              <a:gd name="connsiteX15" fmla="*/ 440531 w 676275"/>
              <a:gd name="connsiteY15" fmla="*/ 526256 h 1231106"/>
              <a:gd name="connsiteX16" fmla="*/ 354806 w 676275"/>
              <a:gd name="connsiteY16" fmla="*/ 700088 h 1231106"/>
              <a:gd name="connsiteX17" fmla="*/ 271463 w 676275"/>
              <a:gd name="connsiteY17" fmla="*/ 852488 h 1231106"/>
              <a:gd name="connsiteX18" fmla="*/ 200025 w 676275"/>
              <a:gd name="connsiteY18" fmla="*/ 983456 h 1231106"/>
              <a:gd name="connsiteX19" fmla="*/ 88106 w 676275"/>
              <a:gd name="connsiteY19" fmla="*/ 1178719 h 1231106"/>
              <a:gd name="connsiteX20" fmla="*/ 47625 w 676275"/>
              <a:gd name="connsiteY20" fmla="*/ 1228725 h 1231106"/>
              <a:gd name="connsiteX21" fmla="*/ 11906 w 676275"/>
              <a:gd name="connsiteY21" fmla="*/ 1231106 h 1231106"/>
              <a:gd name="connsiteX22" fmla="*/ 4763 w 676275"/>
              <a:gd name="connsiteY22" fmla="*/ 1212056 h 1231106"/>
              <a:gd name="connsiteX23" fmla="*/ 0 w 676275"/>
              <a:gd name="connsiteY23" fmla="*/ 1171575 h 1231106"/>
              <a:gd name="connsiteX24" fmla="*/ 4763 w 676275"/>
              <a:gd name="connsiteY24" fmla="*/ 1143000 h 1231106"/>
              <a:gd name="connsiteX25" fmla="*/ 33338 w 676275"/>
              <a:gd name="connsiteY25" fmla="*/ 1035844 h 1231106"/>
              <a:gd name="connsiteX26" fmla="*/ 92869 w 676275"/>
              <a:gd name="connsiteY26" fmla="*/ 835819 h 1231106"/>
              <a:gd name="connsiteX27" fmla="*/ 140494 w 676275"/>
              <a:gd name="connsiteY27" fmla="*/ 671513 h 1231106"/>
              <a:gd name="connsiteX28" fmla="*/ 190500 w 676275"/>
              <a:gd name="connsiteY28" fmla="*/ 502444 h 1231106"/>
              <a:gd name="connsiteX29" fmla="*/ 226219 w 676275"/>
              <a:gd name="connsiteY29" fmla="*/ 376238 h 1231106"/>
              <a:gd name="connsiteX30" fmla="*/ 250031 w 676275"/>
              <a:gd name="connsiteY30" fmla="*/ 290513 h 1231106"/>
              <a:gd name="connsiteX31" fmla="*/ 254794 w 676275"/>
              <a:gd name="connsiteY31" fmla="*/ 259556 h 1231106"/>
              <a:gd name="connsiteX32" fmla="*/ 252413 w 676275"/>
              <a:gd name="connsiteY32" fmla="*/ 247650 h 1231106"/>
              <a:gd name="connsiteX33" fmla="*/ 245269 w 676275"/>
              <a:gd name="connsiteY33" fmla="*/ 235744 h 1231106"/>
              <a:gd name="connsiteX34" fmla="*/ 228600 w 676275"/>
              <a:gd name="connsiteY34" fmla="*/ 226219 h 1231106"/>
              <a:gd name="connsiteX0" fmla="*/ 228600 w 676275"/>
              <a:gd name="connsiteY0" fmla="*/ 223838 h 1228725"/>
              <a:gd name="connsiteX1" fmla="*/ 295275 w 676275"/>
              <a:gd name="connsiteY1" fmla="*/ 0 h 1228725"/>
              <a:gd name="connsiteX2" fmla="*/ 435769 w 676275"/>
              <a:gd name="connsiteY2" fmla="*/ 28575 h 1228725"/>
              <a:gd name="connsiteX3" fmla="*/ 535781 w 676275"/>
              <a:gd name="connsiteY3" fmla="*/ 64294 h 1228725"/>
              <a:gd name="connsiteX4" fmla="*/ 602456 w 676275"/>
              <a:gd name="connsiteY4" fmla="*/ 92869 h 1228725"/>
              <a:gd name="connsiteX5" fmla="*/ 626269 w 676275"/>
              <a:gd name="connsiteY5" fmla="*/ 109538 h 1228725"/>
              <a:gd name="connsiteX6" fmla="*/ 652463 w 676275"/>
              <a:gd name="connsiteY6" fmla="*/ 126207 h 1228725"/>
              <a:gd name="connsiteX7" fmla="*/ 666750 w 676275"/>
              <a:gd name="connsiteY7" fmla="*/ 142875 h 1228725"/>
              <a:gd name="connsiteX8" fmla="*/ 676275 w 676275"/>
              <a:gd name="connsiteY8" fmla="*/ 161925 h 1228725"/>
              <a:gd name="connsiteX9" fmla="*/ 671513 w 676275"/>
              <a:gd name="connsiteY9" fmla="*/ 190500 h 1228725"/>
              <a:gd name="connsiteX10" fmla="*/ 659606 w 676275"/>
              <a:gd name="connsiteY10" fmla="*/ 211932 h 1228725"/>
              <a:gd name="connsiteX11" fmla="*/ 621506 w 676275"/>
              <a:gd name="connsiteY11" fmla="*/ 238125 h 1228725"/>
              <a:gd name="connsiteX12" fmla="*/ 561975 w 676275"/>
              <a:gd name="connsiteY12" fmla="*/ 269082 h 1228725"/>
              <a:gd name="connsiteX13" fmla="*/ 526256 w 676275"/>
              <a:gd name="connsiteY13" fmla="*/ 345282 h 1228725"/>
              <a:gd name="connsiteX14" fmla="*/ 440531 w 676275"/>
              <a:gd name="connsiteY14" fmla="*/ 523875 h 1228725"/>
              <a:gd name="connsiteX15" fmla="*/ 354806 w 676275"/>
              <a:gd name="connsiteY15" fmla="*/ 697707 h 1228725"/>
              <a:gd name="connsiteX16" fmla="*/ 271463 w 676275"/>
              <a:gd name="connsiteY16" fmla="*/ 850107 h 1228725"/>
              <a:gd name="connsiteX17" fmla="*/ 200025 w 676275"/>
              <a:gd name="connsiteY17" fmla="*/ 981075 h 1228725"/>
              <a:gd name="connsiteX18" fmla="*/ 88106 w 676275"/>
              <a:gd name="connsiteY18" fmla="*/ 1176338 h 1228725"/>
              <a:gd name="connsiteX19" fmla="*/ 47625 w 676275"/>
              <a:gd name="connsiteY19" fmla="*/ 1226344 h 1228725"/>
              <a:gd name="connsiteX20" fmla="*/ 11906 w 676275"/>
              <a:gd name="connsiteY20" fmla="*/ 1228725 h 1228725"/>
              <a:gd name="connsiteX21" fmla="*/ 4763 w 676275"/>
              <a:gd name="connsiteY21" fmla="*/ 1209675 h 1228725"/>
              <a:gd name="connsiteX22" fmla="*/ 0 w 676275"/>
              <a:gd name="connsiteY22" fmla="*/ 1169194 h 1228725"/>
              <a:gd name="connsiteX23" fmla="*/ 4763 w 676275"/>
              <a:gd name="connsiteY23" fmla="*/ 1140619 h 1228725"/>
              <a:gd name="connsiteX24" fmla="*/ 33338 w 676275"/>
              <a:gd name="connsiteY24" fmla="*/ 1033463 h 1228725"/>
              <a:gd name="connsiteX25" fmla="*/ 92869 w 676275"/>
              <a:gd name="connsiteY25" fmla="*/ 833438 h 1228725"/>
              <a:gd name="connsiteX26" fmla="*/ 140494 w 676275"/>
              <a:gd name="connsiteY26" fmla="*/ 669132 h 1228725"/>
              <a:gd name="connsiteX27" fmla="*/ 190500 w 676275"/>
              <a:gd name="connsiteY27" fmla="*/ 500063 h 1228725"/>
              <a:gd name="connsiteX28" fmla="*/ 226219 w 676275"/>
              <a:gd name="connsiteY28" fmla="*/ 373857 h 1228725"/>
              <a:gd name="connsiteX29" fmla="*/ 250031 w 676275"/>
              <a:gd name="connsiteY29" fmla="*/ 288132 h 1228725"/>
              <a:gd name="connsiteX30" fmla="*/ 254794 w 676275"/>
              <a:gd name="connsiteY30" fmla="*/ 257175 h 1228725"/>
              <a:gd name="connsiteX31" fmla="*/ 252413 w 676275"/>
              <a:gd name="connsiteY31" fmla="*/ 245269 h 1228725"/>
              <a:gd name="connsiteX32" fmla="*/ 245269 w 676275"/>
              <a:gd name="connsiteY32" fmla="*/ 233363 h 1228725"/>
              <a:gd name="connsiteX33" fmla="*/ 228600 w 676275"/>
              <a:gd name="connsiteY33" fmla="*/ 223838 h 1228725"/>
              <a:gd name="connsiteX0" fmla="*/ 228600 w 676275"/>
              <a:gd name="connsiteY0" fmla="*/ 195263 h 1200150"/>
              <a:gd name="connsiteX1" fmla="*/ 435769 w 676275"/>
              <a:gd name="connsiteY1" fmla="*/ 0 h 1200150"/>
              <a:gd name="connsiteX2" fmla="*/ 535781 w 676275"/>
              <a:gd name="connsiteY2" fmla="*/ 35719 h 1200150"/>
              <a:gd name="connsiteX3" fmla="*/ 602456 w 676275"/>
              <a:gd name="connsiteY3" fmla="*/ 64294 h 1200150"/>
              <a:gd name="connsiteX4" fmla="*/ 626269 w 676275"/>
              <a:gd name="connsiteY4" fmla="*/ 80963 h 1200150"/>
              <a:gd name="connsiteX5" fmla="*/ 652463 w 676275"/>
              <a:gd name="connsiteY5" fmla="*/ 97632 h 1200150"/>
              <a:gd name="connsiteX6" fmla="*/ 666750 w 676275"/>
              <a:gd name="connsiteY6" fmla="*/ 114300 h 1200150"/>
              <a:gd name="connsiteX7" fmla="*/ 676275 w 676275"/>
              <a:gd name="connsiteY7" fmla="*/ 133350 h 1200150"/>
              <a:gd name="connsiteX8" fmla="*/ 671513 w 676275"/>
              <a:gd name="connsiteY8" fmla="*/ 161925 h 1200150"/>
              <a:gd name="connsiteX9" fmla="*/ 659606 w 676275"/>
              <a:gd name="connsiteY9" fmla="*/ 183357 h 1200150"/>
              <a:gd name="connsiteX10" fmla="*/ 621506 w 676275"/>
              <a:gd name="connsiteY10" fmla="*/ 209550 h 1200150"/>
              <a:gd name="connsiteX11" fmla="*/ 561975 w 676275"/>
              <a:gd name="connsiteY11" fmla="*/ 240507 h 1200150"/>
              <a:gd name="connsiteX12" fmla="*/ 526256 w 676275"/>
              <a:gd name="connsiteY12" fmla="*/ 316707 h 1200150"/>
              <a:gd name="connsiteX13" fmla="*/ 440531 w 676275"/>
              <a:gd name="connsiteY13" fmla="*/ 495300 h 1200150"/>
              <a:gd name="connsiteX14" fmla="*/ 354806 w 676275"/>
              <a:gd name="connsiteY14" fmla="*/ 669132 h 1200150"/>
              <a:gd name="connsiteX15" fmla="*/ 271463 w 676275"/>
              <a:gd name="connsiteY15" fmla="*/ 821532 h 1200150"/>
              <a:gd name="connsiteX16" fmla="*/ 200025 w 676275"/>
              <a:gd name="connsiteY16" fmla="*/ 952500 h 1200150"/>
              <a:gd name="connsiteX17" fmla="*/ 88106 w 676275"/>
              <a:gd name="connsiteY17" fmla="*/ 1147763 h 1200150"/>
              <a:gd name="connsiteX18" fmla="*/ 47625 w 676275"/>
              <a:gd name="connsiteY18" fmla="*/ 1197769 h 1200150"/>
              <a:gd name="connsiteX19" fmla="*/ 11906 w 676275"/>
              <a:gd name="connsiteY19" fmla="*/ 1200150 h 1200150"/>
              <a:gd name="connsiteX20" fmla="*/ 4763 w 676275"/>
              <a:gd name="connsiteY20" fmla="*/ 1181100 h 1200150"/>
              <a:gd name="connsiteX21" fmla="*/ 0 w 676275"/>
              <a:gd name="connsiteY21" fmla="*/ 1140619 h 1200150"/>
              <a:gd name="connsiteX22" fmla="*/ 4763 w 676275"/>
              <a:gd name="connsiteY22" fmla="*/ 1112044 h 1200150"/>
              <a:gd name="connsiteX23" fmla="*/ 33338 w 676275"/>
              <a:gd name="connsiteY23" fmla="*/ 1004888 h 1200150"/>
              <a:gd name="connsiteX24" fmla="*/ 92869 w 676275"/>
              <a:gd name="connsiteY24" fmla="*/ 804863 h 1200150"/>
              <a:gd name="connsiteX25" fmla="*/ 140494 w 676275"/>
              <a:gd name="connsiteY25" fmla="*/ 640557 h 1200150"/>
              <a:gd name="connsiteX26" fmla="*/ 190500 w 676275"/>
              <a:gd name="connsiteY26" fmla="*/ 471488 h 1200150"/>
              <a:gd name="connsiteX27" fmla="*/ 226219 w 676275"/>
              <a:gd name="connsiteY27" fmla="*/ 345282 h 1200150"/>
              <a:gd name="connsiteX28" fmla="*/ 250031 w 676275"/>
              <a:gd name="connsiteY28" fmla="*/ 259557 h 1200150"/>
              <a:gd name="connsiteX29" fmla="*/ 254794 w 676275"/>
              <a:gd name="connsiteY29" fmla="*/ 228600 h 1200150"/>
              <a:gd name="connsiteX30" fmla="*/ 252413 w 676275"/>
              <a:gd name="connsiteY30" fmla="*/ 216694 h 1200150"/>
              <a:gd name="connsiteX31" fmla="*/ 245269 w 676275"/>
              <a:gd name="connsiteY31" fmla="*/ 204788 h 1200150"/>
              <a:gd name="connsiteX32" fmla="*/ 228600 w 676275"/>
              <a:gd name="connsiteY32" fmla="*/ 195263 h 1200150"/>
              <a:gd name="connsiteX0" fmla="*/ 228600 w 676275"/>
              <a:gd name="connsiteY0" fmla="*/ 159544 h 1164431"/>
              <a:gd name="connsiteX1" fmla="*/ 535781 w 676275"/>
              <a:gd name="connsiteY1" fmla="*/ 0 h 1164431"/>
              <a:gd name="connsiteX2" fmla="*/ 602456 w 676275"/>
              <a:gd name="connsiteY2" fmla="*/ 28575 h 1164431"/>
              <a:gd name="connsiteX3" fmla="*/ 626269 w 676275"/>
              <a:gd name="connsiteY3" fmla="*/ 45244 h 1164431"/>
              <a:gd name="connsiteX4" fmla="*/ 652463 w 676275"/>
              <a:gd name="connsiteY4" fmla="*/ 61913 h 1164431"/>
              <a:gd name="connsiteX5" fmla="*/ 666750 w 676275"/>
              <a:gd name="connsiteY5" fmla="*/ 78581 h 1164431"/>
              <a:gd name="connsiteX6" fmla="*/ 676275 w 676275"/>
              <a:gd name="connsiteY6" fmla="*/ 97631 h 1164431"/>
              <a:gd name="connsiteX7" fmla="*/ 671513 w 676275"/>
              <a:gd name="connsiteY7" fmla="*/ 126206 h 1164431"/>
              <a:gd name="connsiteX8" fmla="*/ 659606 w 676275"/>
              <a:gd name="connsiteY8" fmla="*/ 147638 h 1164431"/>
              <a:gd name="connsiteX9" fmla="*/ 621506 w 676275"/>
              <a:gd name="connsiteY9" fmla="*/ 173831 h 1164431"/>
              <a:gd name="connsiteX10" fmla="*/ 561975 w 676275"/>
              <a:gd name="connsiteY10" fmla="*/ 204788 h 1164431"/>
              <a:gd name="connsiteX11" fmla="*/ 526256 w 676275"/>
              <a:gd name="connsiteY11" fmla="*/ 280988 h 1164431"/>
              <a:gd name="connsiteX12" fmla="*/ 440531 w 676275"/>
              <a:gd name="connsiteY12" fmla="*/ 459581 h 1164431"/>
              <a:gd name="connsiteX13" fmla="*/ 354806 w 676275"/>
              <a:gd name="connsiteY13" fmla="*/ 633413 h 1164431"/>
              <a:gd name="connsiteX14" fmla="*/ 271463 w 676275"/>
              <a:gd name="connsiteY14" fmla="*/ 785813 h 1164431"/>
              <a:gd name="connsiteX15" fmla="*/ 200025 w 676275"/>
              <a:gd name="connsiteY15" fmla="*/ 916781 h 1164431"/>
              <a:gd name="connsiteX16" fmla="*/ 88106 w 676275"/>
              <a:gd name="connsiteY16" fmla="*/ 1112044 h 1164431"/>
              <a:gd name="connsiteX17" fmla="*/ 47625 w 676275"/>
              <a:gd name="connsiteY17" fmla="*/ 1162050 h 1164431"/>
              <a:gd name="connsiteX18" fmla="*/ 11906 w 676275"/>
              <a:gd name="connsiteY18" fmla="*/ 1164431 h 1164431"/>
              <a:gd name="connsiteX19" fmla="*/ 4763 w 676275"/>
              <a:gd name="connsiteY19" fmla="*/ 1145381 h 1164431"/>
              <a:gd name="connsiteX20" fmla="*/ 0 w 676275"/>
              <a:gd name="connsiteY20" fmla="*/ 1104900 h 1164431"/>
              <a:gd name="connsiteX21" fmla="*/ 4763 w 676275"/>
              <a:gd name="connsiteY21" fmla="*/ 1076325 h 1164431"/>
              <a:gd name="connsiteX22" fmla="*/ 33338 w 676275"/>
              <a:gd name="connsiteY22" fmla="*/ 969169 h 1164431"/>
              <a:gd name="connsiteX23" fmla="*/ 92869 w 676275"/>
              <a:gd name="connsiteY23" fmla="*/ 769144 h 1164431"/>
              <a:gd name="connsiteX24" fmla="*/ 140494 w 676275"/>
              <a:gd name="connsiteY24" fmla="*/ 604838 h 1164431"/>
              <a:gd name="connsiteX25" fmla="*/ 190500 w 676275"/>
              <a:gd name="connsiteY25" fmla="*/ 435769 h 1164431"/>
              <a:gd name="connsiteX26" fmla="*/ 226219 w 676275"/>
              <a:gd name="connsiteY26" fmla="*/ 309563 h 1164431"/>
              <a:gd name="connsiteX27" fmla="*/ 250031 w 676275"/>
              <a:gd name="connsiteY27" fmla="*/ 223838 h 1164431"/>
              <a:gd name="connsiteX28" fmla="*/ 254794 w 676275"/>
              <a:gd name="connsiteY28" fmla="*/ 192881 h 1164431"/>
              <a:gd name="connsiteX29" fmla="*/ 252413 w 676275"/>
              <a:gd name="connsiteY29" fmla="*/ 180975 h 1164431"/>
              <a:gd name="connsiteX30" fmla="*/ 245269 w 676275"/>
              <a:gd name="connsiteY30" fmla="*/ 169069 h 1164431"/>
              <a:gd name="connsiteX31" fmla="*/ 228600 w 676275"/>
              <a:gd name="connsiteY31" fmla="*/ 159544 h 1164431"/>
              <a:gd name="connsiteX0" fmla="*/ 228600 w 676275"/>
              <a:gd name="connsiteY0" fmla="*/ 130969 h 1135856"/>
              <a:gd name="connsiteX1" fmla="*/ 602456 w 676275"/>
              <a:gd name="connsiteY1" fmla="*/ 0 h 1135856"/>
              <a:gd name="connsiteX2" fmla="*/ 626269 w 676275"/>
              <a:gd name="connsiteY2" fmla="*/ 16669 h 1135856"/>
              <a:gd name="connsiteX3" fmla="*/ 652463 w 676275"/>
              <a:gd name="connsiteY3" fmla="*/ 33338 h 1135856"/>
              <a:gd name="connsiteX4" fmla="*/ 666750 w 676275"/>
              <a:gd name="connsiteY4" fmla="*/ 50006 h 1135856"/>
              <a:gd name="connsiteX5" fmla="*/ 676275 w 676275"/>
              <a:gd name="connsiteY5" fmla="*/ 69056 h 1135856"/>
              <a:gd name="connsiteX6" fmla="*/ 671513 w 676275"/>
              <a:gd name="connsiteY6" fmla="*/ 97631 h 1135856"/>
              <a:gd name="connsiteX7" fmla="*/ 659606 w 676275"/>
              <a:gd name="connsiteY7" fmla="*/ 119063 h 1135856"/>
              <a:gd name="connsiteX8" fmla="*/ 621506 w 676275"/>
              <a:gd name="connsiteY8" fmla="*/ 145256 h 1135856"/>
              <a:gd name="connsiteX9" fmla="*/ 561975 w 676275"/>
              <a:gd name="connsiteY9" fmla="*/ 176213 h 1135856"/>
              <a:gd name="connsiteX10" fmla="*/ 526256 w 676275"/>
              <a:gd name="connsiteY10" fmla="*/ 252413 h 1135856"/>
              <a:gd name="connsiteX11" fmla="*/ 440531 w 676275"/>
              <a:gd name="connsiteY11" fmla="*/ 431006 h 1135856"/>
              <a:gd name="connsiteX12" fmla="*/ 354806 w 676275"/>
              <a:gd name="connsiteY12" fmla="*/ 604838 h 1135856"/>
              <a:gd name="connsiteX13" fmla="*/ 271463 w 676275"/>
              <a:gd name="connsiteY13" fmla="*/ 757238 h 1135856"/>
              <a:gd name="connsiteX14" fmla="*/ 200025 w 676275"/>
              <a:gd name="connsiteY14" fmla="*/ 888206 h 1135856"/>
              <a:gd name="connsiteX15" fmla="*/ 88106 w 676275"/>
              <a:gd name="connsiteY15" fmla="*/ 1083469 h 1135856"/>
              <a:gd name="connsiteX16" fmla="*/ 47625 w 676275"/>
              <a:gd name="connsiteY16" fmla="*/ 1133475 h 1135856"/>
              <a:gd name="connsiteX17" fmla="*/ 11906 w 676275"/>
              <a:gd name="connsiteY17" fmla="*/ 1135856 h 1135856"/>
              <a:gd name="connsiteX18" fmla="*/ 4763 w 676275"/>
              <a:gd name="connsiteY18" fmla="*/ 1116806 h 1135856"/>
              <a:gd name="connsiteX19" fmla="*/ 0 w 676275"/>
              <a:gd name="connsiteY19" fmla="*/ 1076325 h 1135856"/>
              <a:gd name="connsiteX20" fmla="*/ 4763 w 676275"/>
              <a:gd name="connsiteY20" fmla="*/ 1047750 h 1135856"/>
              <a:gd name="connsiteX21" fmla="*/ 33338 w 676275"/>
              <a:gd name="connsiteY21" fmla="*/ 940594 h 1135856"/>
              <a:gd name="connsiteX22" fmla="*/ 92869 w 676275"/>
              <a:gd name="connsiteY22" fmla="*/ 740569 h 1135856"/>
              <a:gd name="connsiteX23" fmla="*/ 140494 w 676275"/>
              <a:gd name="connsiteY23" fmla="*/ 576263 h 1135856"/>
              <a:gd name="connsiteX24" fmla="*/ 190500 w 676275"/>
              <a:gd name="connsiteY24" fmla="*/ 407194 h 1135856"/>
              <a:gd name="connsiteX25" fmla="*/ 226219 w 676275"/>
              <a:gd name="connsiteY25" fmla="*/ 280988 h 1135856"/>
              <a:gd name="connsiteX26" fmla="*/ 250031 w 676275"/>
              <a:gd name="connsiteY26" fmla="*/ 195263 h 1135856"/>
              <a:gd name="connsiteX27" fmla="*/ 254794 w 676275"/>
              <a:gd name="connsiteY27" fmla="*/ 164306 h 1135856"/>
              <a:gd name="connsiteX28" fmla="*/ 252413 w 676275"/>
              <a:gd name="connsiteY28" fmla="*/ 152400 h 1135856"/>
              <a:gd name="connsiteX29" fmla="*/ 245269 w 676275"/>
              <a:gd name="connsiteY29" fmla="*/ 140494 h 1135856"/>
              <a:gd name="connsiteX30" fmla="*/ 228600 w 676275"/>
              <a:gd name="connsiteY30" fmla="*/ 130969 h 1135856"/>
              <a:gd name="connsiteX0" fmla="*/ 228600 w 676275"/>
              <a:gd name="connsiteY0" fmla="*/ 114300 h 1119187"/>
              <a:gd name="connsiteX1" fmla="*/ 626269 w 676275"/>
              <a:gd name="connsiteY1" fmla="*/ 0 h 1119187"/>
              <a:gd name="connsiteX2" fmla="*/ 652463 w 676275"/>
              <a:gd name="connsiteY2" fmla="*/ 16669 h 1119187"/>
              <a:gd name="connsiteX3" fmla="*/ 666750 w 676275"/>
              <a:gd name="connsiteY3" fmla="*/ 33337 h 1119187"/>
              <a:gd name="connsiteX4" fmla="*/ 676275 w 676275"/>
              <a:gd name="connsiteY4" fmla="*/ 52387 h 1119187"/>
              <a:gd name="connsiteX5" fmla="*/ 671513 w 676275"/>
              <a:gd name="connsiteY5" fmla="*/ 80962 h 1119187"/>
              <a:gd name="connsiteX6" fmla="*/ 659606 w 676275"/>
              <a:gd name="connsiteY6" fmla="*/ 102394 h 1119187"/>
              <a:gd name="connsiteX7" fmla="*/ 621506 w 676275"/>
              <a:gd name="connsiteY7" fmla="*/ 128587 h 1119187"/>
              <a:gd name="connsiteX8" fmla="*/ 561975 w 676275"/>
              <a:gd name="connsiteY8" fmla="*/ 159544 h 1119187"/>
              <a:gd name="connsiteX9" fmla="*/ 526256 w 676275"/>
              <a:gd name="connsiteY9" fmla="*/ 235744 h 1119187"/>
              <a:gd name="connsiteX10" fmla="*/ 440531 w 676275"/>
              <a:gd name="connsiteY10" fmla="*/ 414337 h 1119187"/>
              <a:gd name="connsiteX11" fmla="*/ 354806 w 676275"/>
              <a:gd name="connsiteY11" fmla="*/ 588169 h 1119187"/>
              <a:gd name="connsiteX12" fmla="*/ 271463 w 676275"/>
              <a:gd name="connsiteY12" fmla="*/ 740569 h 1119187"/>
              <a:gd name="connsiteX13" fmla="*/ 200025 w 676275"/>
              <a:gd name="connsiteY13" fmla="*/ 871537 h 1119187"/>
              <a:gd name="connsiteX14" fmla="*/ 88106 w 676275"/>
              <a:gd name="connsiteY14" fmla="*/ 1066800 h 1119187"/>
              <a:gd name="connsiteX15" fmla="*/ 47625 w 676275"/>
              <a:gd name="connsiteY15" fmla="*/ 1116806 h 1119187"/>
              <a:gd name="connsiteX16" fmla="*/ 11906 w 676275"/>
              <a:gd name="connsiteY16" fmla="*/ 1119187 h 1119187"/>
              <a:gd name="connsiteX17" fmla="*/ 4763 w 676275"/>
              <a:gd name="connsiteY17" fmla="*/ 1100137 h 1119187"/>
              <a:gd name="connsiteX18" fmla="*/ 0 w 676275"/>
              <a:gd name="connsiteY18" fmla="*/ 1059656 h 1119187"/>
              <a:gd name="connsiteX19" fmla="*/ 4763 w 676275"/>
              <a:gd name="connsiteY19" fmla="*/ 1031081 h 1119187"/>
              <a:gd name="connsiteX20" fmla="*/ 33338 w 676275"/>
              <a:gd name="connsiteY20" fmla="*/ 923925 h 1119187"/>
              <a:gd name="connsiteX21" fmla="*/ 92869 w 676275"/>
              <a:gd name="connsiteY21" fmla="*/ 723900 h 1119187"/>
              <a:gd name="connsiteX22" fmla="*/ 140494 w 676275"/>
              <a:gd name="connsiteY22" fmla="*/ 559594 h 1119187"/>
              <a:gd name="connsiteX23" fmla="*/ 190500 w 676275"/>
              <a:gd name="connsiteY23" fmla="*/ 390525 h 1119187"/>
              <a:gd name="connsiteX24" fmla="*/ 226219 w 676275"/>
              <a:gd name="connsiteY24" fmla="*/ 264319 h 1119187"/>
              <a:gd name="connsiteX25" fmla="*/ 250031 w 676275"/>
              <a:gd name="connsiteY25" fmla="*/ 178594 h 1119187"/>
              <a:gd name="connsiteX26" fmla="*/ 254794 w 676275"/>
              <a:gd name="connsiteY26" fmla="*/ 147637 h 1119187"/>
              <a:gd name="connsiteX27" fmla="*/ 252413 w 676275"/>
              <a:gd name="connsiteY27" fmla="*/ 135731 h 1119187"/>
              <a:gd name="connsiteX28" fmla="*/ 245269 w 676275"/>
              <a:gd name="connsiteY28" fmla="*/ 123825 h 1119187"/>
              <a:gd name="connsiteX29" fmla="*/ 228600 w 676275"/>
              <a:gd name="connsiteY29" fmla="*/ 114300 h 1119187"/>
              <a:gd name="connsiteX0" fmla="*/ 228600 w 676275"/>
              <a:gd name="connsiteY0" fmla="*/ 97631 h 1102518"/>
              <a:gd name="connsiteX1" fmla="*/ 652463 w 676275"/>
              <a:gd name="connsiteY1" fmla="*/ 0 h 1102518"/>
              <a:gd name="connsiteX2" fmla="*/ 666750 w 676275"/>
              <a:gd name="connsiteY2" fmla="*/ 16668 h 1102518"/>
              <a:gd name="connsiteX3" fmla="*/ 676275 w 676275"/>
              <a:gd name="connsiteY3" fmla="*/ 35718 h 1102518"/>
              <a:gd name="connsiteX4" fmla="*/ 671513 w 676275"/>
              <a:gd name="connsiteY4" fmla="*/ 64293 h 1102518"/>
              <a:gd name="connsiteX5" fmla="*/ 659606 w 676275"/>
              <a:gd name="connsiteY5" fmla="*/ 85725 h 1102518"/>
              <a:gd name="connsiteX6" fmla="*/ 621506 w 676275"/>
              <a:gd name="connsiteY6" fmla="*/ 111918 h 1102518"/>
              <a:gd name="connsiteX7" fmla="*/ 561975 w 676275"/>
              <a:gd name="connsiteY7" fmla="*/ 142875 h 1102518"/>
              <a:gd name="connsiteX8" fmla="*/ 526256 w 676275"/>
              <a:gd name="connsiteY8" fmla="*/ 219075 h 1102518"/>
              <a:gd name="connsiteX9" fmla="*/ 440531 w 676275"/>
              <a:gd name="connsiteY9" fmla="*/ 397668 h 1102518"/>
              <a:gd name="connsiteX10" fmla="*/ 354806 w 676275"/>
              <a:gd name="connsiteY10" fmla="*/ 571500 h 1102518"/>
              <a:gd name="connsiteX11" fmla="*/ 271463 w 676275"/>
              <a:gd name="connsiteY11" fmla="*/ 723900 h 1102518"/>
              <a:gd name="connsiteX12" fmla="*/ 200025 w 676275"/>
              <a:gd name="connsiteY12" fmla="*/ 854868 h 1102518"/>
              <a:gd name="connsiteX13" fmla="*/ 88106 w 676275"/>
              <a:gd name="connsiteY13" fmla="*/ 1050131 h 1102518"/>
              <a:gd name="connsiteX14" fmla="*/ 47625 w 676275"/>
              <a:gd name="connsiteY14" fmla="*/ 1100137 h 1102518"/>
              <a:gd name="connsiteX15" fmla="*/ 11906 w 676275"/>
              <a:gd name="connsiteY15" fmla="*/ 1102518 h 1102518"/>
              <a:gd name="connsiteX16" fmla="*/ 4763 w 676275"/>
              <a:gd name="connsiteY16" fmla="*/ 1083468 h 1102518"/>
              <a:gd name="connsiteX17" fmla="*/ 0 w 676275"/>
              <a:gd name="connsiteY17" fmla="*/ 1042987 h 1102518"/>
              <a:gd name="connsiteX18" fmla="*/ 4763 w 676275"/>
              <a:gd name="connsiteY18" fmla="*/ 1014412 h 1102518"/>
              <a:gd name="connsiteX19" fmla="*/ 33338 w 676275"/>
              <a:gd name="connsiteY19" fmla="*/ 907256 h 1102518"/>
              <a:gd name="connsiteX20" fmla="*/ 92869 w 676275"/>
              <a:gd name="connsiteY20" fmla="*/ 707231 h 1102518"/>
              <a:gd name="connsiteX21" fmla="*/ 140494 w 676275"/>
              <a:gd name="connsiteY21" fmla="*/ 542925 h 1102518"/>
              <a:gd name="connsiteX22" fmla="*/ 190500 w 676275"/>
              <a:gd name="connsiteY22" fmla="*/ 373856 h 1102518"/>
              <a:gd name="connsiteX23" fmla="*/ 226219 w 676275"/>
              <a:gd name="connsiteY23" fmla="*/ 247650 h 1102518"/>
              <a:gd name="connsiteX24" fmla="*/ 250031 w 676275"/>
              <a:gd name="connsiteY24" fmla="*/ 161925 h 1102518"/>
              <a:gd name="connsiteX25" fmla="*/ 254794 w 676275"/>
              <a:gd name="connsiteY25" fmla="*/ 130968 h 1102518"/>
              <a:gd name="connsiteX26" fmla="*/ 252413 w 676275"/>
              <a:gd name="connsiteY26" fmla="*/ 119062 h 1102518"/>
              <a:gd name="connsiteX27" fmla="*/ 245269 w 676275"/>
              <a:gd name="connsiteY27" fmla="*/ 107156 h 1102518"/>
              <a:gd name="connsiteX28" fmla="*/ 228600 w 676275"/>
              <a:gd name="connsiteY28" fmla="*/ 97631 h 1102518"/>
              <a:gd name="connsiteX0" fmla="*/ 228600 w 676275"/>
              <a:gd name="connsiteY0" fmla="*/ 80963 h 1085850"/>
              <a:gd name="connsiteX1" fmla="*/ 666750 w 676275"/>
              <a:gd name="connsiteY1" fmla="*/ 0 h 1085850"/>
              <a:gd name="connsiteX2" fmla="*/ 676275 w 676275"/>
              <a:gd name="connsiteY2" fmla="*/ 19050 h 1085850"/>
              <a:gd name="connsiteX3" fmla="*/ 671513 w 676275"/>
              <a:gd name="connsiteY3" fmla="*/ 47625 h 1085850"/>
              <a:gd name="connsiteX4" fmla="*/ 659606 w 676275"/>
              <a:gd name="connsiteY4" fmla="*/ 69057 h 1085850"/>
              <a:gd name="connsiteX5" fmla="*/ 621506 w 676275"/>
              <a:gd name="connsiteY5" fmla="*/ 95250 h 1085850"/>
              <a:gd name="connsiteX6" fmla="*/ 561975 w 676275"/>
              <a:gd name="connsiteY6" fmla="*/ 126207 h 1085850"/>
              <a:gd name="connsiteX7" fmla="*/ 526256 w 676275"/>
              <a:gd name="connsiteY7" fmla="*/ 202407 h 1085850"/>
              <a:gd name="connsiteX8" fmla="*/ 440531 w 676275"/>
              <a:gd name="connsiteY8" fmla="*/ 381000 h 1085850"/>
              <a:gd name="connsiteX9" fmla="*/ 354806 w 676275"/>
              <a:gd name="connsiteY9" fmla="*/ 554832 h 1085850"/>
              <a:gd name="connsiteX10" fmla="*/ 271463 w 676275"/>
              <a:gd name="connsiteY10" fmla="*/ 707232 h 1085850"/>
              <a:gd name="connsiteX11" fmla="*/ 200025 w 676275"/>
              <a:gd name="connsiteY11" fmla="*/ 838200 h 1085850"/>
              <a:gd name="connsiteX12" fmla="*/ 88106 w 676275"/>
              <a:gd name="connsiteY12" fmla="*/ 1033463 h 1085850"/>
              <a:gd name="connsiteX13" fmla="*/ 47625 w 676275"/>
              <a:gd name="connsiteY13" fmla="*/ 1083469 h 1085850"/>
              <a:gd name="connsiteX14" fmla="*/ 11906 w 676275"/>
              <a:gd name="connsiteY14" fmla="*/ 1085850 h 1085850"/>
              <a:gd name="connsiteX15" fmla="*/ 4763 w 676275"/>
              <a:gd name="connsiteY15" fmla="*/ 1066800 h 1085850"/>
              <a:gd name="connsiteX16" fmla="*/ 0 w 676275"/>
              <a:gd name="connsiteY16" fmla="*/ 1026319 h 1085850"/>
              <a:gd name="connsiteX17" fmla="*/ 4763 w 676275"/>
              <a:gd name="connsiteY17" fmla="*/ 997744 h 1085850"/>
              <a:gd name="connsiteX18" fmla="*/ 33338 w 676275"/>
              <a:gd name="connsiteY18" fmla="*/ 890588 h 1085850"/>
              <a:gd name="connsiteX19" fmla="*/ 92869 w 676275"/>
              <a:gd name="connsiteY19" fmla="*/ 690563 h 1085850"/>
              <a:gd name="connsiteX20" fmla="*/ 140494 w 676275"/>
              <a:gd name="connsiteY20" fmla="*/ 526257 h 1085850"/>
              <a:gd name="connsiteX21" fmla="*/ 190500 w 676275"/>
              <a:gd name="connsiteY21" fmla="*/ 357188 h 1085850"/>
              <a:gd name="connsiteX22" fmla="*/ 226219 w 676275"/>
              <a:gd name="connsiteY22" fmla="*/ 230982 h 1085850"/>
              <a:gd name="connsiteX23" fmla="*/ 250031 w 676275"/>
              <a:gd name="connsiteY23" fmla="*/ 145257 h 1085850"/>
              <a:gd name="connsiteX24" fmla="*/ 254794 w 676275"/>
              <a:gd name="connsiteY24" fmla="*/ 114300 h 1085850"/>
              <a:gd name="connsiteX25" fmla="*/ 252413 w 676275"/>
              <a:gd name="connsiteY25" fmla="*/ 102394 h 1085850"/>
              <a:gd name="connsiteX26" fmla="*/ 245269 w 676275"/>
              <a:gd name="connsiteY26" fmla="*/ 90488 h 1085850"/>
              <a:gd name="connsiteX27" fmla="*/ 228600 w 676275"/>
              <a:gd name="connsiteY27" fmla="*/ 80963 h 1085850"/>
              <a:gd name="connsiteX0" fmla="*/ 228600 w 671513"/>
              <a:gd name="connsiteY0" fmla="*/ 80963 h 1085850"/>
              <a:gd name="connsiteX1" fmla="*/ 666750 w 671513"/>
              <a:gd name="connsiteY1" fmla="*/ 0 h 1085850"/>
              <a:gd name="connsiteX2" fmla="*/ 671513 w 671513"/>
              <a:gd name="connsiteY2" fmla="*/ 47625 h 1085850"/>
              <a:gd name="connsiteX3" fmla="*/ 659606 w 671513"/>
              <a:gd name="connsiteY3" fmla="*/ 69057 h 1085850"/>
              <a:gd name="connsiteX4" fmla="*/ 621506 w 671513"/>
              <a:gd name="connsiteY4" fmla="*/ 95250 h 1085850"/>
              <a:gd name="connsiteX5" fmla="*/ 561975 w 671513"/>
              <a:gd name="connsiteY5" fmla="*/ 126207 h 1085850"/>
              <a:gd name="connsiteX6" fmla="*/ 526256 w 671513"/>
              <a:gd name="connsiteY6" fmla="*/ 202407 h 1085850"/>
              <a:gd name="connsiteX7" fmla="*/ 440531 w 671513"/>
              <a:gd name="connsiteY7" fmla="*/ 381000 h 1085850"/>
              <a:gd name="connsiteX8" fmla="*/ 354806 w 671513"/>
              <a:gd name="connsiteY8" fmla="*/ 554832 h 1085850"/>
              <a:gd name="connsiteX9" fmla="*/ 271463 w 671513"/>
              <a:gd name="connsiteY9" fmla="*/ 707232 h 1085850"/>
              <a:gd name="connsiteX10" fmla="*/ 200025 w 671513"/>
              <a:gd name="connsiteY10" fmla="*/ 838200 h 1085850"/>
              <a:gd name="connsiteX11" fmla="*/ 88106 w 671513"/>
              <a:gd name="connsiteY11" fmla="*/ 1033463 h 1085850"/>
              <a:gd name="connsiteX12" fmla="*/ 47625 w 671513"/>
              <a:gd name="connsiteY12" fmla="*/ 1083469 h 1085850"/>
              <a:gd name="connsiteX13" fmla="*/ 11906 w 671513"/>
              <a:gd name="connsiteY13" fmla="*/ 1085850 h 1085850"/>
              <a:gd name="connsiteX14" fmla="*/ 4763 w 671513"/>
              <a:gd name="connsiteY14" fmla="*/ 1066800 h 1085850"/>
              <a:gd name="connsiteX15" fmla="*/ 0 w 671513"/>
              <a:gd name="connsiteY15" fmla="*/ 1026319 h 1085850"/>
              <a:gd name="connsiteX16" fmla="*/ 4763 w 671513"/>
              <a:gd name="connsiteY16" fmla="*/ 997744 h 1085850"/>
              <a:gd name="connsiteX17" fmla="*/ 33338 w 671513"/>
              <a:gd name="connsiteY17" fmla="*/ 890588 h 1085850"/>
              <a:gd name="connsiteX18" fmla="*/ 92869 w 671513"/>
              <a:gd name="connsiteY18" fmla="*/ 690563 h 1085850"/>
              <a:gd name="connsiteX19" fmla="*/ 140494 w 671513"/>
              <a:gd name="connsiteY19" fmla="*/ 526257 h 1085850"/>
              <a:gd name="connsiteX20" fmla="*/ 190500 w 671513"/>
              <a:gd name="connsiteY20" fmla="*/ 357188 h 1085850"/>
              <a:gd name="connsiteX21" fmla="*/ 226219 w 671513"/>
              <a:gd name="connsiteY21" fmla="*/ 230982 h 1085850"/>
              <a:gd name="connsiteX22" fmla="*/ 250031 w 671513"/>
              <a:gd name="connsiteY22" fmla="*/ 145257 h 1085850"/>
              <a:gd name="connsiteX23" fmla="*/ 254794 w 671513"/>
              <a:gd name="connsiteY23" fmla="*/ 114300 h 1085850"/>
              <a:gd name="connsiteX24" fmla="*/ 252413 w 671513"/>
              <a:gd name="connsiteY24" fmla="*/ 102394 h 1085850"/>
              <a:gd name="connsiteX25" fmla="*/ 245269 w 671513"/>
              <a:gd name="connsiteY25" fmla="*/ 90488 h 1085850"/>
              <a:gd name="connsiteX26" fmla="*/ 228600 w 671513"/>
              <a:gd name="connsiteY26" fmla="*/ 80963 h 1085850"/>
              <a:gd name="connsiteX0" fmla="*/ 228600 w 671513"/>
              <a:gd name="connsiteY0" fmla="*/ 33338 h 1038225"/>
              <a:gd name="connsiteX1" fmla="*/ 671513 w 671513"/>
              <a:gd name="connsiteY1" fmla="*/ 0 h 1038225"/>
              <a:gd name="connsiteX2" fmla="*/ 659606 w 671513"/>
              <a:gd name="connsiteY2" fmla="*/ 21432 h 1038225"/>
              <a:gd name="connsiteX3" fmla="*/ 621506 w 671513"/>
              <a:gd name="connsiteY3" fmla="*/ 47625 h 1038225"/>
              <a:gd name="connsiteX4" fmla="*/ 561975 w 671513"/>
              <a:gd name="connsiteY4" fmla="*/ 78582 h 1038225"/>
              <a:gd name="connsiteX5" fmla="*/ 526256 w 671513"/>
              <a:gd name="connsiteY5" fmla="*/ 154782 h 1038225"/>
              <a:gd name="connsiteX6" fmla="*/ 440531 w 671513"/>
              <a:gd name="connsiteY6" fmla="*/ 333375 h 1038225"/>
              <a:gd name="connsiteX7" fmla="*/ 354806 w 671513"/>
              <a:gd name="connsiteY7" fmla="*/ 507207 h 1038225"/>
              <a:gd name="connsiteX8" fmla="*/ 271463 w 671513"/>
              <a:gd name="connsiteY8" fmla="*/ 659607 h 1038225"/>
              <a:gd name="connsiteX9" fmla="*/ 200025 w 671513"/>
              <a:gd name="connsiteY9" fmla="*/ 790575 h 1038225"/>
              <a:gd name="connsiteX10" fmla="*/ 88106 w 671513"/>
              <a:gd name="connsiteY10" fmla="*/ 985838 h 1038225"/>
              <a:gd name="connsiteX11" fmla="*/ 47625 w 671513"/>
              <a:gd name="connsiteY11" fmla="*/ 1035844 h 1038225"/>
              <a:gd name="connsiteX12" fmla="*/ 11906 w 671513"/>
              <a:gd name="connsiteY12" fmla="*/ 1038225 h 1038225"/>
              <a:gd name="connsiteX13" fmla="*/ 4763 w 671513"/>
              <a:gd name="connsiteY13" fmla="*/ 1019175 h 1038225"/>
              <a:gd name="connsiteX14" fmla="*/ 0 w 671513"/>
              <a:gd name="connsiteY14" fmla="*/ 978694 h 1038225"/>
              <a:gd name="connsiteX15" fmla="*/ 4763 w 671513"/>
              <a:gd name="connsiteY15" fmla="*/ 950119 h 1038225"/>
              <a:gd name="connsiteX16" fmla="*/ 33338 w 671513"/>
              <a:gd name="connsiteY16" fmla="*/ 842963 h 1038225"/>
              <a:gd name="connsiteX17" fmla="*/ 92869 w 671513"/>
              <a:gd name="connsiteY17" fmla="*/ 642938 h 1038225"/>
              <a:gd name="connsiteX18" fmla="*/ 140494 w 671513"/>
              <a:gd name="connsiteY18" fmla="*/ 478632 h 1038225"/>
              <a:gd name="connsiteX19" fmla="*/ 190500 w 671513"/>
              <a:gd name="connsiteY19" fmla="*/ 309563 h 1038225"/>
              <a:gd name="connsiteX20" fmla="*/ 226219 w 671513"/>
              <a:gd name="connsiteY20" fmla="*/ 183357 h 1038225"/>
              <a:gd name="connsiteX21" fmla="*/ 250031 w 671513"/>
              <a:gd name="connsiteY21" fmla="*/ 97632 h 1038225"/>
              <a:gd name="connsiteX22" fmla="*/ 254794 w 671513"/>
              <a:gd name="connsiteY22" fmla="*/ 66675 h 1038225"/>
              <a:gd name="connsiteX23" fmla="*/ 252413 w 671513"/>
              <a:gd name="connsiteY23" fmla="*/ 54769 h 1038225"/>
              <a:gd name="connsiteX24" fmla="*/ 245269 w 671513"/>
              <a:gd name="connsiteY24" fmla="*/ 42863 h 1038225"/>
              <a:gd name="connsiteX25" fmla="*/ 228600 w 671513"/>
              <a:gd name="connsiteY25" fmla="*/ 33338 h 1038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71513" h="1038225">
                <a:moveTo>
                  <a:pt x="228600" y="33338"/>
                </a:moveTo>
                <a:lnTo>
                  <a:pt x="671513" y="0"/>
                </a:lnTo>
                <a:lnTo>
                  <a:pt x="659606" y="21432"/>
                </a:lnTo>
                <a:lnTo>
                  <a:pt x="621506" y="47625"/>
                </a:lnTo>
                <a:lnTo>
                  <a:pt x="561975" y="78582"/>
                </a:lnTo>
                <a:lnTo>
                  <a:pt x="526256" y="154782"/>
                </a:lnTo>
                <a:lnTo>
                  <a:pt x="440531" y="333375"/>
                </a:lnTo>
                <a:lnTo>
                  <a:pt x="354806" y="507207"/>
                </a:lnTo>
                <a:lnTo>
                  <a:pt x="271463" y="659607"/>
                </a:lnTo>
                <a:lnTo>
                  <a:pt x="200025" y="790575"/>
                </a:lnTo>
                <a:lnTo>
                  <a:pt x="88106" y="985838"/>
                </a:lnTo>
                <a:lnTo>
                  <a:pt x="47625" y="1035844"/>
                </a:lnTo>
                <a:lnTo>
                  <a:pt x="11906" y="1038225"/>
                </a:lnTo>
                <a:lnTo>
                  <a:pt x="4763" y="1019175"/>
                </a:lnTo>
                <a:lnTo>
                  <a:pt x="0" y="978694"/>
                </a:lnTo>
                <a:lnTo>
                  <a:pt x="4763" y="950119"/>
                </a:lnTo>
                <a:lnTo>
                  <a:pt x="33338" y="842963"/>
                </a:lnTo>
                <a:lnTo>
                  <a:pt x="92869" y="642938"/>
                </a:lnTo>
                <a:lnTo>
                  <a:pt x="140494" y="478632"/>
                </a:lnTo>
                <a:lnTo>
                  <a:pt x="190500" y="309563"/>
                </a:lnTo>
                <a:lnTo>
                  <a:pt x="226219" y="183357"/>
                </a:lnTo>
                <a:lnTo>
                  <a:pt x="250031" y="97632"/>
                </a:lnTo>
                <a:lnTo>
                  <a:pt x="254794" y="66675"/>
                </a:lnTo>
                <a:lnTo>
                  <a:pt x="252413" y="54769"/>
                </a:lnTo>
                <a:lnTo>
                  <a:pt x="245269" y="42863"/>
                </a:lnTo>
                <a:lnTo>
                  <a:pt x="228600" y="3333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E7EF68EC-37EF-4037-8C77-3A3A947CFA4C}"/>
              </a:ext>
            </a:extLst>
          </p:cNvPr>
          <p:cNvSpPr/>
          <p:nvPr/>
        </p:nvSpPr>
        <p:spPr>
          <a:xfrm>
            <a:off x="6394450" y="3179763"/>
            <a:ext cx="806450" cy="1220787"/>
          </a:xfrm>
          <a:custGeom>
            <a:avLst/>
            <a:gdLst>
              <a:gd name="connsiteX0" fmla="*/ 414338 w 807244"/>
              <a:gd name="connsiteY0" fmla="*/ 419100 h 1221581"/>
              <a:gd name="connsiteX1" fmla="*/ 309563 w 807244"/>
              <a:gd name="connsiteY1" fmla="*/ 309562 h 1221581"/>
              <a:gd name="connsiteX2" fmla="*/ 238125 w 807244"/>
              <a:gd name="connsiteY2" fmla="*/ 235744 h 1221581"/>
              <a:gd name="connsiteX3" fmla="*/ 180975 w 807244"/>
              <a:gd name="connsiteY3" fmla="*/ 178594 h 1221581"/>
              <a:gd name="connsiteX4" fmla="*/ 133350 w 807244"/>
              <a:gd name="connsiteY4" fmla="*/ 130969 h 1221581"/>
              <a:gd name="connsiteX5" fmla="*/ 121444 w 807244"/>
              <a:gd name="connsiteY5" fmla="*/ 116681 h 1221581"/>
              <a:gd name="connsiteX6" fmla="*/ 111919 w 807244"/>
              <a:gd name="connsiteY6" fmla="*/ 104775 h 1221581"/>
              <a:gd name="connsiteX7" fmla="*/ 100013 w 807244"/>
              <a:gd name="connsiteY7" fmla="*/ 64294 h 1221581"/>
              <a:gd name="connsiteX8" fmla="*/ 90488 w 807244"/>
              <a:gd name="connsiteY8" fmla="*/ 23812 h 1221581"/>
              <a:gd name="connsiteX9" fmla="*/ 76200 w 807244"/>
              <a:gd name="connsiteY9" fmla="*/ 0 h 1221581"/>
              <a:gd name="connsiteX10" fmla="*/ 0 w 807244"/>
              <a:gd name="connsiteY10" fmla="*/ 64294 h 1221581"/>
              <a:gd name="connsiteX11" fmla="*/ 2382 w 807244"/>
              <a:gd name="connsiteY11" fmla="*/ 95250 h 1221581"/>
              <a:gd name="connsiteX12" fmla="*/ 11907 w 807244"/>
              <a:gd name="connsiteY12" fmla="*/ 130969 h 1221581"/>
              <a:gd name="connsiteX13" fmla="*/ 35719 w 807244"/>
              <a:gd name="connsiteY13" fmla="*/ 185737 h 1221581"/>
              <a:gd name="connsiteX14" fmla="*/ 45244 w 807244"/>
              <a:gd name="connsiteY14" fmla="*/ 202406 h 1221581"/>
              <a:gd name="connsiteX15" fmla="*/ 76200 w 807244"/>
              <a:gd name="connsiteY15" fmla="*/ 230981 h 1221581"/>
              <a:gd name="connsiteX16" fmla="*/ 142875 w 807244"/>
              <a:gd name="connsiteY16" fmla="*/ 290512 h 1221581"/>
              <a:gd name="connsiteX17" fmla="*/ 188119 w 807244"/>
              <a:gd name="connsiteY17" fmla="*/ 333375 h 1221581"/>
              <a:gd name="connsiteX18" fmla="*/ 228600 w 807244"/>
              <a:gd name="connsiteY18" fmla="*/ 376237 h 1221581"/>
              <a:gd name="connsiteX19" fmla="*/ 280988 w 807244"/>
              <a:gd name="connsiteY19" fmla="*/ 431006 h 1221581"/>
              <a:gd name="connsiteX20" fmla="*/ 330994 w 807244"/>
              <a:gd name="connsiteY20" fmla="*/ 485775 h 1221581"/>
              <a:gd name="connsiteX21" fmla="*/ 381000 w 807244"/>
              <a:gd name="connsiteY21" fmla="*/ 550069 h 1221581"/>
              <a:gd name="connsiteX22" fmla="*/ 419100 w 807244"/>
              <a:gd name="connsiteY22" fmla="*/ 604837 h 1221581"/>
              <a:gd name="connsiteX23" fmla="*/ 450057 w 807244"/>
              <a:gd name="connsiteY23" fmla="*/ 654844 h 1221581"/>
              <a:gd name="connsiteX24" fmla="*/ 473869 w 807244"/>
              <a:gd name="connsiteY24" fmla="*/ 697706 h 1221581"/>
              <a:gd name="connsiteX25" fmla="*/ 485775 w 807244"/>
              <a:gd name="connsiteY25" fmla="*/ 731044 h 1221581"/>
              <a:gd name="connsiteX26" fmla="*/ 507207 w 807244"/>
              <a:gd name="connsiteY26" fmla="*/ 797719 h 1221581"/>
              <a:gd name="connsiteX27" fmla="*/ 526257 w 807244"/>
              <a:gd name="connsiteY27" fmla="*/ 857250 h 1221581"/>
              <a:gd name="connsiteX28" fmla="*/ 542925 w 807244"/>
              <a:gd name="connsiteY28" fmla="*/ 940594 h 1221581"/>
              <a:gd name="connsiteX29" fmla="*/ 550069 w 807244"/>
              <a:gd name="connsiteY29" fmla="*/ 983456 h 1221581"/>
              <a:gd name="connsiteX30" fmla="*/ 557213 w 807244"/>
              <a:gd name="connsiteY30" fmla="*/ 1031081 h 1221581"/>
              <a:gd name="connsiteX31" fmla="*/ 561975 w 807244"/>
              <a:gd name="connsiteY31" fmla="*/ 1114425 h 1221581"/>
              <a:gd name="connsiteX32" fmla="*/ 807244 w 807244"/>
              <a:gd name="connsiteY32" fmla="*/ 1221581 h 1221581"/>
              <a:gd name="connsiteX33" fmla="*/ 807244 w 807244"/>
              <a:gd name="connsiteY33" fmla="*/ 1173956 h 1221581"/>
              <a:gd name="connsiteX34" fmla="*/ 802482 w 807244"/>
              <a:gd name="connsiteY34" fmla="*/ 1121569 h 1221581"/>
              <a:gd name="connsiteX35" fmla="*/ 788194 w 807244"/>
              <a:gd name="connsiteY35" fmla="*/ 1047750 h 1221581"/>
              <a:gd name="connsiteX36" fmla="*/ 771525 w 807244"/>
              <a:gd name="connsiteY36" fmla="*/ 988219 h 1221581"/>
              <a:gd name="connsiteX37" fmla="*/ 754857 w 807244"/>
              <a:gd name="connsiteY37" fmla="*/ 935831 h 1221581"/>
              <a:gd name="connsiteX38" fmla="*/ 723900 w 807244"/>
              <a:gd name="connsiteY38" fmla="*/ 862012 h 1221581"/>
              <a:gd name="connsiteX39" fmla="*/ 690563 w 807244"/>
              <a:gd name="connsiteY39" fmla="*/ 792956 h 1221581"/>
              <a:gd name="connsiteX40" fmla="*/ 654844 w 807244"/>
              <a:gd name="connsiteY40" fmla="*/ 731044 h 1221581"/>
              <a:gd name="connsiteX41" fmla="*/ 609600 w 807244"/>
              <a:gd name="connsiteY41" fmla="*/ 659606 h 1221581"/>
              <a:gd name="connsiteX42" fmla="*/ 547688 w 807244"/>
              <a:gd name="connsiteY42" fmla="*/ 573881 h 1221581"/>
              <a:gd name="connsiteX43" fmla="*/ 485775 w 807244"/>
              <a:gd name="connsiteY43" fmla="*/ 500062 h 1221581"/>
              <a:gd name="connsiteX44" fmla="*/ 414338 w 807244"/>
              <a:gd name="connsiteY44" fmla="*/ 419100 h 1221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807244" h="1221581">
                <a:moveTo>
                  <a:pt x="414338" y="419100"/>
                </a:moveTo>
                <a:lnTo>
                  <a:pt x="309563" y="309562"/>
                </a:lnTo>
                <a:lnTo>
                  <a:pt x="238125" y="235744"/>
                </a:lnTo>
                <a:lnTo>
                  <a:pt x="180975" y="178594"/>
                </a:lnTo>
                <a:lnTo>
                  <a:pt x="133350" y="130969"/>
                </a:lnTo>
                <a:lnTo>
                  <a:pt x="121444" y="116681"/>
                </a:lnTo>
                <a:lnTo>
                  <a:pt x="111919" y="104775"/>
                </a:lnTo>
                <a:lnTo>
                  <a:pt x="100013" y="64294"/>
                </a:lnTo>
                <a:lnTo>
                  <a:pt x="90488" y="23812"/>
                </a:lnTo>
                <a:lnTo>
                  <a:pt x="76200" y="0"/>
                </a:lnTo>
                <a:lnTo>
                  <a:pt x="0" y="64294"/>
                </a:lnTo>
                <a:lnTo>
                  <a:pt x="2382" y="95250"/>
                </a:lnTo>
                <a:lnTo>
                  <a:pt x="11907" y="130969"/>
                </a:lnTo>
                <a:lnTo>
                  <a:pt x="35719" y="185737"/>
                </a:lnTo>
                <a:lnTo>
                  <a:pt x="45244" y="202406"/>
                </a:lnTo>
                <a:lnTo>
                  <a:pt x="76200" y="230981"/>
                </a:lnTo>
                <a:lnTo>
                  <a:pt x="142875" y="290512"/>
                </a:lnTo>
                <a:lnTo>
                  <a:pt x="188119" y="333375"/>
                </a:lnTo>
                <a:lnTo>
                  <a:pt x="228600" y="376237"/>
                </a:lnTo>
                <a:lnTo>
                  <a:pt x="280988" y="431006"/>
                </a:lnTo>
                <a:lnTo>
                  <a:pt x="330994" y="485775"/>
                </a:lnTo>
                <a:lnTo>
                  <a:pt x="381000" y="550069"/>
                </a:lnTo>
                <a:lnTo>
                  <a:pt x="419100" y="604837"/>
                </a:lnTo>
                <a:lnTo>
                  <a:pt x="450057" y="654844"/>
                </a:lnTo>
                <a:lnTo>
                  <a:pt x="473869" y="697706"/>
                </a:lnTo>
                <a:lnTo>
                  <a:pt x="485775" y="731044"/>
                </a:lnTo>
                <a:lnTo>
                  <a:pt x="507207" y="797719"/>
                </a:lnTo>
                <a:lnTo>
                  <a:pt x="526257" y="857250"/>
                </a:lnTo>
                <a:lnTo>
                  <a:pt x="542925" y="940594"/>
                </a:lnTo>
                <a:lnTo>
                  <a:pt x="550069" y="983456"/>
                </a:lnTo>
                <a:lnTo>
                  <a:pt x="557213" y="1031081"/>
                </a:lnTo>
                <a:lnTo>
                  <a:pt x="561975" y="1114425"/>
                </a:lnTo>
                <a:lnTo>
                  <a:pt x="807244" y="1221581"/>
                </a:lnTo>
                <a:lnTo>
                  <a:pt x="807244" y="1173956"/>
                </a:lnTo>
                <a:lnTo>
                  <a:pt x="802482" y="1121569"/>
                </a:lnTo>
                <a:lnTo>
                  <a:pt x="788194" y="1047750"/>
                </a:lnTo>
                <a:lnTo>
                  <a:pt x="771525" y="988219"/>
                </a:lnTo>
                <a:lnTo>
                  <a:pt x="754857" y="935831"/>
                </a:lnTo>
                <a:lnTo>
                  <a:pt x="723900" y="862012"/>
                </a:lnTo>
                <a:lnTo>
                  <a:pt x="690563" y="792956"/>
                </a:lnTo>
                <a:lnTo>
                  <a:pt x="654844" y="731044"/>
                </a:lnTo>
                <a:lnTo>
                  <a:pt x="609600" y="659606"/>
                </a:lnTo>
                <a:lnTo>
                  <a:pt x="547688" y="573881"/>
                </a:lnTo>
                <a:lnTo>
                  <a:pt x="485775" y="500062"/>
                </a:lnTo>
                <a:lnTo>
                  <a:pt x="414338" y="4191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A0C9F893-22F8-45D5-870C-4F5F00017523}"/>
              </a:ext>
            </a:extLst>
          </p:cNvPr>
          <p:cNvSpPr/>
          <p:nvPr/>
        </p:nvSpPr>
        <p:spPr>
          <a:xfrm>
            <a:off x="6557963" y="4230688"/>
            <a:ext cx="642937" cy="827087"/>
          </a:xfrm>
          <a:custGeom>
            <a:avLst/>
            <a:gdLst>
              <a:gd name="connsiteX0" fmla="*/ 573881 w 642937"/>
              <a:gd name="connsiteY0" fmla="*/ 507207 h 826294"/>
              <a:gd name="connsiteX1" fmla="*/ 600075 w 642937"/>
              <a:gd name="connsiteY1" fmla="*/ 445294 h 826294"/>
              <a:gd name="connsiteX2" fmla="*/ 616743 w 642937"/>
              <a:gd name="connsiteY2" fmla="*/ 390525 h 826294"/>
              <a:gd name="connsiteX3" fmla="*/ 626268 w 642937"/>
              <a:gd name="connsiteY3" fmla="*/ 342900 h 826294"/>
              <a:gd name="connsiteX4" fmla="*/ 635793 w 642937"/>
              <a:gd name="connsiteY4" fmla="*/ 280988 h 826294"/>
              <a:gd name="connsiteX5" fmla="*/ 640556 w 642937"/>
              <a:gd name="connsiteY5" fmla="*/ 219075 h 826294"/>
              <a:gd name="connsiteX6" fmla="*/ 642937 w 642937"/>
              <a:gd name="connsiteY6" fmla="*/ 164307 h 826294"/>
              <a:gd name="connsiteX7" fmla="*/ 635793 w 642937"/>
              <a:gd name="connsiteY7" fmla="*/ 85725 h 826294"/>
              <a:gd name="connsiteX8" fmla="*/ 397668 w 642937"/>
              <a:gd name="connsiteY8" fmla="*/ 0 h 826294"/>
              <a:gd name="connsiteX9" fmla="*/ 397668 w 642937"/>
              <a:gd name="connsiteY9" fmla="*/ 80963 h 826294"/>
              <a:gd name="connsiteX10" fmla="*/ 392906 w 642937"/>
              <a:gd name="connsiteY10" fmla="*/ 150019 h 826294"/>
              <a:gd name="connsiteX11" fmla="*/ 385762 w 642937"/>
              <a:gd name="connsiteY11" fmla="*/ 209550 h 826294"/>
              <a:gd name="connsiteX12" fmla="*/ 371475 w 642937"/>
              <a:gd name="connsiteY12" fmla="*/ 276225 h 826294"/>
              <a:gd name="connsiteX13" fmla="*/ 352425 w 642937"/>
              <a:gd name="connsiteY13" fmla="*/ 323850 h 826294"/>
              <a:gd name="connsiteX14" fmla="*/ 333375 w 642937"/>
              <a:gd name="connsiteY14" fmla="*/ 364332 h 826294"/>
              <a:gd name="connsiteX15" fmla="*/ 309562 w 642937"/>
              <a:gd name="connsiteY15" fmla="*/ 397669 h 826294"/>
              <a:gd name="connsiteX16" fmla="*/ 278606 w 642937"/>
              <a:gd name="connsiteY16" fmla="*/ 431007 h 826294"/>
              <a:gd name="connsiteX17" fmla="*/ 247650 w 642937"/>
              <a:gd name="connsiteY17" fmla="*/ 457200 h 826294"/>
              <a:gd name="connsiteX18" fmla="*/ 204787 w 642937"/>
              <a:gd name="connsiteY18" fmla="*/ 481013 h 826294"/>
              <a:gd name="connsiteX19" fmla="*/ 159543 w 642937"/>
              <a:gd name="connsiteY19" fmla="*/ 500063 h 826294"/>
              <a:gd name="connsiteX20" fmla="*/ 107156 w 642937"/>
              <a:gd name="connsiteY20" fmla="*/ 511969 h 826294"/>
              <a:gd name="connsiteX21" fmla="*/ 42862 w 642937"/>
              <a:gd name="connsiteY21" fmla="*/ 516732 h 826294"/>
              <a:gd name="connsiteX22" fmla="*/ 0 w 642937"/>
              <a:gd name="connsiteY22" fmla="*/ 516732 h 826294"/>
              <a:gd name="connsiteX23" fmla="*/ 4762 w 642937"/>
              <a:gd name="connsiteY23" fmla="*/ 826294 h 826294"/>
              <a:gd name="connsiteX24" fmla="*/ 59531 w 642937"/>
              <a:gd name="connsiteY24" fmla="*/ 826294 h 826294"/>
              <a:gd name="connsiteX25" fmla="*/ 119062 w 642937"/>
              <a:gd name="connsiteY25" fmla="*/ 821532 h 826294"/>
              <a:gd name="connsiteX26" fmla="*/ 197643 w 642937"/>
              <a:gd name="connsiteY26" fmla="*/ 804863 h 826294"/>
              <a:gd name="connsiteX27" fmla="*/ 269081 w 642937"/>
              <a:gd name="connsiteY27" fmla="*/ 785813 h 826294"/>
              <a:gd name="connsiteX28" fmla="*/ 338137 w 642937"/>
              <a:gd name="connsiteY28" fmla="*/ 757238 h 826294"/>
              <a:gd name="connsiteX29" fmla="*/ 400050 w 642937"/>
              <a:gd name="connsiteY29" fmla="*/ 721519 h 826294"/>
              <a:gd name="connsiteX30" fmla="*/ 440531 w 642937"/>
              <a:gd name="connsiteY30" fmla="*/ 690563 h 826294"/>
              <a:gd name="connsiteX31" fmla="*/ 478631 w 642937"/>
              <a:gd name="connsiteY31" fmla="*/ 657225 h 826294"/>
              <a:gd name="connsiteX32" fmla="*/ 511968 w 642937"/>
              <a:gd name="connsiteY32" fmla="*/ 621507 h 826294"/>
              <a:gd name="connsiteX33" fmla="*/ 547687 w 642937"/>
              <a:gd name="connsiteY33" fmla="*/ 566738 h 826294"/>
              <a:gd name="connsiteX34" fmla="*/ 573881 w 642937"/>
              <a:gd name="connsiteY34" fmla="*/ 507207 h 826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42937" h="826294">
                <a:moveTo>
                  <a:pt x="573881" y="507207"/>
                </a:moveTo>
                <a:lnTo>
                  <a:pt x="600075" y="445294"/>
                </a:lnTo>
                <a:lnTo>
                  <a:pt x="616743" y="390525"/>
                </a:lnTo>
                <a:lnTo>
                  <a:pt x="626268" y="342900"/>
                </a:lnTo>
                <a:lnTo>
                  <a:pt x="635793" y="280988"/>
                </a:lnTo>
                <a:lnTo>
                  <a:pt x="640556" y="219075"/>
                </a:lnTo>
                <a:lnTo>
                  <a:pt x="642937" y="164307"/>
                </a:lnTo>
                <a:lnTo>
                  <a:pt x="635793" y="85725"/>
                </a:lnTo>
                <a:lnTo>
                  <a:pt x="397668" y="0"/>
                </a:lnTo>
                <a:lnTo>
                  <a:pt x="397668" y="80963"/>
                </a:lnTo>
                <a:lnTo>
                  <a:pt x="392906" y="150019"/>
                </a:lnTo>
                <a:lnTo>
                  <a:pt x="385762" y="209550"/>
                </a:lnTo>
                <a:lnTo>
                  <a:pt x="371475" y="276225"/>
                </a:lnTo>
                <a:lnTo>
                  <a:pt x="352425" y="323850"/>
                </a:lnTo>
                <a:lnTo>
                  <a:pt x="333375" y="364332"/>
                </a:lnTo>
                <a:lnTo>
                  <a:pt x="309562" y="397669"/>
                </a:lnTo>
                <a:lnTo>
                  <a:pt x="278606" y="431007"/>
                </a:lnTo>
                <a:lnTo>
                  <a:pt x="247650" y="457200"/>
                </a:lnTo>
                <a:lnTo>
                  <a:pt x="204787" y="481013"/>
                </a:lnTo>
                <a:lnTo>
                  <a:pt x="159543" y="500063"/>
                </a:lnTo>
                <a:lnTo>
                  <a:pt x="107156" y="511969"/>
                </a:lnTo>
                <a:lnTo>
                  <a:pt x="42862" y="516732"/>
                </a:lnTo>
                <a:lnTo>
                  <a:pt x="0" y="516732"/>
                </a:lnTo>
                <a:cubicBezTo>
                  <a:pt x="1587" y="619919"/>
                  <a:pt x="3175" y="723107"/>
                  <a:pt x="4762" y="826294"/>
                </a:cubicBezTo>
                <a:lnTo>
                  <a:pt x="59531" y="826294"/>
                </a:lnTo>
                <a:lnTo>
                  <a:pt x="119062" y="821532"/>
                </a:lnTo>
                <a:lnTo>
                  <a:pt x="197643" y="804863"/>
                </a:lnTo>
                <a:lnTo>
                  <a:pt x="269081" y="785813"/>
                </a:lnTo>
                <a:lnTo>
                  <a:pt x="338137" y="757238"/>
                </a:lnTo>
                <a:lnTo>
                  <a:pt x="400050" y="721519"/>
                </a:lnTo>
                <a:lnTo>
                  <a:pt x="440531" y="690563"/>
                </a:lnTo>
                <a:lnTo>
                  <a:pt x="478631" y="657225"/>
                </a:lnTo>
                <a:lnTo>
                  <a:pt x="511968" y="621507"/>
                </a:lnTo>
                <a:lnTo>
                  <a:pt x="547687" y="566738"/>
                </a:lnTo>
                <a:lnTo>
                  <a:pt x="573881" y="50720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7716666C-924E-4639-B6EF-98A80C565129}"/>
              </a:ext>
            </a:extLst>
          </p:cNvPr>
          <p:cNvSpPr/>
          <p:nvPr/>
        </p:nvSpPr>
        <p:spPr>
          <a:xfrm>
            <a:off x="6051550" y="4656138"/>
            <a:ext cx="590550" cy="401637"/>
          </a:xfrm>
          <a:custGeom>
            <a:avLst/>
            <a:gdLst>
              <a:gd name="connsiteX0" fmla="*/ 214313 w 590550"/>
              <a:gd name="connsiteY0" fmla="*/ 35719 h 402431"/>
              <a:gd name="connsiteX1" fmla="*/ 335757 w 590550"/>
              <a:gd name="connsiteY1" fmla="*/ 59531 h 402431"/>
              <a:gd name="connsiteX2" fmla="*/ 466725 w 590550"/>
              <a:gd name="connsiteY2" fmla="*/ 85725 h 402431"/>
              <a:gd name="connsiteX3" fmla="*/ 507207 w 590550"/>
              <a:gd name="connsiteY3" fmla="*/ 92869 h 402431"/>
              <a:gd name="connsiteX4" fmla="*/ 590550 w 590550"/>
              <a:gd name="connsiteY4" fmla="*/ 92869 h 402431"/>
              <a:gd name="connsiteX5" fmla="*/ 561975 w 590550"/>
              <a:gd name="connsiteY5" fmla="*/ 400050 h 402431"/>
              <a:gd name="connsiteX6" fmla="*/ 514350 w 590550"/>
              <a:gd name="connsiteY6" fmla="*/ 402431 h 402431"/>
              <a:gd name="connsiteX7" fmla="*/ 502444 w 590550"/>
              <a:gd name="connsiteY7" fmla="*/ 397669 h 402431"/>
              <a:gd name="connsiteX8" fmla="*/ 473869 w 590550"/>
              <a:gd name="connsiteY8" fmla="*/ 342900 h 402431"/>
              <a:gd name="connsiteX9" fmla="*/ 428625 w 590550"/>
              <a:gd name="connsiteY9" fmla="*/ 276225 h 402431"/>
              <a:gd name="connsiteX10" fmla="*/ 390525 w 590550"/>
              <a:gd name="connsiteY10" fmla="*/ 228600 h 402431"/>
              <a:gd name="connsiteX11" fmla="*/ 340519 w 590550"/>
              <a:gd name="connsiteY11" fmla="*/ 202406 h 402431"/>
              <a:gd name="connsiteX12" fmla="*/ 180975 w 590550"/>
              <a:gd name="connsiteY12" fmla="*/ 130969 h 402431"/>
              <a:gd name="connsiteX13" fmla="*/ 80963 w 590550"/>
              <a:gd name="connsiteY13" fmla="*/ 88106 h 402431"/>
              <a:gd name="connsiteX14" fmla="*/ 38100 w 590550"/>
              <a:gd name="connsiteY14" fmla="*/ 71437 h 402431"/>
              <a:gd name="connsiteX15" fmla="*/ 14288 w 590550"/>
              <a:gd name="connsiteY15" fmla="*/ 54769 h 402431"/>
              <a:gd name="connsiteX16" fmla="*/ 2382 w 590550"/>
              <a:gd name="connsiteY16" fmla="*/ 38100 h 402431"/>
              <a:gd name="connsiteX17" fmla="*/ 0 w 590550"/>
              <a:gd name="connsiteY17" fmla="*/ 23812 h 402431"/>
              <a:gd name="connsiteX18" fmla="*/ 9525 w 590550"/>
              <a:gd name="connsiteY18" fmla="*/ 7144 h 402431"/>
              <a:gd name="connsiteX19" fmla="*/ 42863 w 590550"/>
              <a:gd name="connsiteY19" fmla="*/ 0 h 402431"/>
              <a:gd name="connsiteX20" fmla="*/ 111919 w 590550"/>
              <a:gd name="connsiteY20" fmla="*/ 11906 h 402431"/>
              <a:gd name="connsiteX21" fmla="*/ 214313 w 590550"/>
              <a:gd name="connsiteY21" fmla="*/ 35719 h 402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90550" h="402431">
                <a:moveTo>
                  <a:pt x="214313" y="35719"/>
                </a:moveTo>
                <a:lnTo>
                  <a:pt x="335757" y="59531"/>
                </a:lnTo>
                <a:lnTo>
                  <a:pt x="466725" y="85725"/>
                </a:lnTo>
                <a:lnTo>
                  <a:pt x="507207" y="92869"/>
                </a:lnTo>
                <a:lnTo>
                  <a:pt x="590550" y="92869"/>
                </a:lnTo>
                <a:lnTo>
                  <a:pt x="561975" y="400050"/>
                </a:lnTo>
                <a:lnTo>
                  <a:pt x="514350" y="402431"/>
                </a:lnTo>
                <a:lnTo>
                  <a:pt x="502444" y="397669"/>
                </a:lnTo>
                <a:lnTo>
                  <a:pt x="473869" y="342900"/>
                </a:lnTo>
                <a:lnTo>
                  <a:pt x="428625" y="276225"/>
                </a:lnTo>
                <a:lnTo>
                  <a:pt x="390525" y="228600"/>
                </a:lnTo>
                <a:lnTo>
                  <a:pt x="340519" y="202406"/>
                </a:lnTo>
                <a:lnTo>
                  <a:pt x="180975" y="130969"/>
                </a:lnTo>
                <a:lnTo>
                  <a:pt x="80963" y="88106"/>
                </a:lnTo>
                <a:lnTo>
                  <a:pt x="38100" y="71437"/>
                </a:lnTo>
                <a:lnTo>
                  <a:pt x="14288" y="54769"/>
                </a:lnTo>
                <a:lnTo>
                  <a:pt x="2382" y="38100"/>
                </a:lnTo>
                <a:lnTo>
                  <a:pt x="0" y="23812"/>
                </a:lnTo>
                <a:lnTo>
                  <a:pt x="9525" y="7144"/>
                </a:lnTo>
                <a:lnTo>
                  <a:pt x="42863" y="0"/>
                </a:lnTo>
                <a:lnTo>
                  <a:pt x="111919" y="11906"/>
                </a:lnTo>
                <a:lnTo>
                  <a:pt x="214313" y="357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0" name="フリーフォーム 99">
            <a:extLst>
              <a:ext uri="{FF2B5EF4-FFF2-40B4-BE49-F238E27FC236}">
                <a16:creationId xmlns:a16="http://schemas.microsoft.com/office/drawing/2014/main" id="{513E31EE-E53E-491F-A881-AF2B238536F6}"/>
              </a:ext>
            </a:extLst>
          </p:cNvPr>
          <p:cNvSpPr/>
          <p:nvPr/>
        </p:nvSpPr>
        <p:spPr>
          <a:xfrm rot="16200000">
            <a:off x="3641726" y="4035425"/>
            <a:ext cx="3943350" cy="409575"/>
          </a:xfrm>
          <a:custGeom>
            <a:avLst/>
            <a:gdLst>
              <a:gd name="connsiteX0" fmla="*/ 2082800 w 3943350"/>
              <a:gd name="connsiteY0" fmla="*/ 168275 h 409575"/>
              <a:gd name="connsiteX1" fmla="*/ 2520950 w 3943350"/>
              <a:gd name="connsiteY1" fmla="*/ 177800 h 409575"/>
              <a:gd name="connsiteX2" fmla="*/ 2984500 w 3943350"/>
              <a:gd name="connsiteY2" fmla="*/ 184150 h 409575"/>
              <a:gd name="connsiteX3" fmla="*/ 3444875 w 3943350"/>
              <a:gd name="connsiteY3" fmla="*/ 184150 h 409575"/>
              <a:gd name="connsiteX4" fmla="*/ 3613150 w 3943350"/>
              <a:gd name="connsiteY4" fmla="*/ 184150 h 409575"/>
              <a:gd name="connsiteX5" fmla="*/ 3663950 w 3943350"/>
              <a:gd name="connsiteY5" fmla="*/ 177800 h 409575"/>
              <a:gd name="connsiteX6" fmla="*/ 3730625 w 3943350"/>
              <a:gd name="connsiteY6" fmla="*/ 158750 h 409575"/>
              <a:gd name="connsiteX7" fmla="*/ 3787775 w 3943350"/>
              <a:gd name="connsiteY7" fmla="*/ 136525 h 409575"/>
              <a:gd name="connsiteX8" fmla="*/ 3829050 w 3943350"/>
              <a:gd name="connsiteY8" fmla="*/ 107950 h 409575"/>
              <a:gd name="connsiteX9" fmla="*/ 3854450 w 3943350"/>
              <a:gd name="connsiteY9" fmla="*/ 73025 h 409575"/>
              <a:gd name="connsiteX10" fmla="*/ 3873500 w 3943350"/>
              <a:gd name="connsiteY10" fmla="*/ 34925 h 409575"/>
              <a:gd name="connsiteX11" fmla="*/ 3895725 w 3943350"/>
              <a:gd name="connsiteY11" fmla="*/ 12700 h 409575"/>
              <a:gd name="connsiteX12" fmla="*/ 3911600 w 3943350"/>
              <a:gd name="connsiteY12" fmla="*/ 3175 h 409575"/>
              <a:gd name="connsiteX13" fmla="*/ 3927475 w 3943350"/>
              <a:gd name="connsiteY13" fmla="*/ 0 h 409575"/>
              <a:gd name="connsiteX14" fmla="*/ 3930650 w 3943350"/>
              <a:gd name="connsiteY14" fmla="*/ 3175 h 409575"/>
              <a:gd name="connsiteX15" fmla="*/ 3940175 w 3943350"/>
              <a:gd name="connsiteY15" fmla="*/ 12700 h 409575"/>
              <a:gd name="connsiteX16" fmla="*/ 3943350 w 3943350"/>
              <a:gd name="connsiteY16" fmla="*/ 44450 h 409575"/>
              <a:gd name="connsiteX17" fmla="*/ 3943350 w 3943350"/>
              <a:gd name="connsiteY17" fmla="*/ 98425 h 409575"/>
              <a:gd name="connsiteX18" fmla="*/ 3930650 w 3943350"/>
              <a:gd name="connsiteY18" fmla="*/ 180975 h 409575"/>
              <a:gd name="connsiteX19" fmla="*/ 3911600 w 3943350"/>
              <a:gd name="connsiteY19" fmla="*/ 298450 h 409575"/>
              <a:gd name="connsiteX20" fmla="*/ 3895725 w 3943350"/>
              <a:gd name="connsiteY20" fmla="*/ 355600 h 409575"/>
              <a:gd name="connsiteX21" fmla="*/ 3778250 w 3943350"/>
              <a:gd name="connsiteY21" fmla="*/ 406400 h 409575"/>
              <a:gd name="connsiteX22" fmla="*/ 3568700 w 3943350"/>
              <a:gd name="connsiteY22" fmla="*/ 409575 h 409575"/>
              <a:gd name="connsiteX23" fmla="*/ 3251200 w 3943350"/>
              <a:gd name="connsiteY23" fmla="*/ 409575 h 409575"/>
              <a:gd name="connsiteX24" fmla="*/ 2854325 w 3943350"/>
              <a:gd name="connsiteY24" fmla="*/ 409575 h 409575"/>
              <a:gd name="connsiteX25" fmla="*/ 2349500 w 3943350"/>
              <a:gd name="connsiteY25" fmla="*/ 409575 h 409575"/>
              <a:gd name="connsiteX26" fmla="*/ 1924050 w 3943350"/>
              <a:gd name="connsiteY26" fmla="*/ 409575 h 409575"/>
              <a:gd name="connsiteX27" fmla="*/ 1536700 w 3943350"/>
              <a:gd name="connsiteY27" fmla="*/ 409575 h 409575"/>
              <a:gd name="connsiteX28" fmla="*/ 1171575 w 3943350"/>
              <a:gd name="connsiteY28" fmla="*/ 406400 h 409575"/>
              <a:gd name="connsiteX29" fmla="*/ 942975 w 3943350"/>
              <a:gd name="connsiteY29" fmla="*/ 396875 h 409575"/>
              <a:gd name="connsiteX30" fmla="*/ 701675 w 3943350"/>
              <a:gd name="connsiteY30" fmla="*/ 381000 h 409575"/>
              <a:gd name="connsiteX31" fmla="*/ 485775 w 3943350"/>
              <a:gd name="connsiteY31" fmla="*/ 358775 h 409575"/>
              <a:gd name="connsiteX32" fmla="*/ 222250 w 3943350"/>
              <a:gd name="connsiteY32" fmla="*/ 330200 h 409575"/>
              <a:gd name="connsiteX33" fmla="*/ 95250 w 3943350"/>
              <a:gd name="connsiteY33" fmla="*/ 307975 h 409575"/>
              <a:gd name="connsiteX34" fmla="*/ 47625 w 3943350"/>
              <a:gd name="connsiteY34" fmla="*/ 292100 h 409575"/>
              <a:gd name="connsiteX35" fmla="*/ 25400 w 3943350"/>
              <a:gd name="connsiteY35" fmla="*/ 279400 h 409575"/>
              <a:gd name="connsiteX36" fmla="*/ 12700 w 3943350"/>
              <a:gd name="connsiteY36" fmla="*/ 266700 h 409575"/>
              <a:gd name="connsiteX37" fmla="*/ 3175 w 3943350"/>
              <a:gd name="connsiteY37" fmla="*/ 244475 h 409575"/>
              <a:gd name="connsiteX38" fmla="*/ 0 w 3943350"/>
              <a:gd name="connsiteY38" fmla="*/ 228600 h 409575"/>
              <a:gd name="connsiteX39" fmla="*/ 12700 w 3943350"/>
              <a:gd name="connsiteY39" fmla="*/ 212725 h 409575"/>
              <a:gd name="connsiteX40" fmla="*/ 34925 w 3943350"/>
              <a:gd name="connsiteY40" fmla="*/ 196850 h 409575"/>
              <a:gd name="connsiteX41" fmla="*/ 60325 w 3943350"/>
              <a:gd name="connsiteY41" fmla="*/ 184150 h 409575"/>
              <a:gd name="connsiteX42" fmla="*/ 146050 w 3943350"/>
              <a:gd name="connsiteY42" fmla="*/ 161925 h 409575"/>
              <a:gd name="connsiteX43" fmla="*/ 304800 w 3943350"/>
              <a:gd name="connsiteY43" fmla="*/ 130175 h 409575"/>
              <a:gd name="connsiteX44" fmla="*/ 412750 w 3943350"/>
              <a:gd name="connsiteY44" fmla="*/ 120650 h 409575"/>
              <a:gd name="connsiteX45" fmla="*/ 473075 w 3943350"/>
              <a:gd name="connsiteY45" fmla="*/ 114300 h 409575"/>
              <a:gd name="connsiteX46" fmla="*/ 587375 w 3943350"/>
              <a:gd name="connsiteY46" fmla="*/ 107950 h 409575"/>
              <a:gd name="connsiteX47" fmla="*/ 612775 w 3943350"/>
              <a:gd name="connsiteY47" fmla="*/ 111125 h 409575"/>
              <a:gd name="connsiteX48" fmla="*/ 650875 w 3943350"/>
              <a:gd name="connsiteY48" fmla="*/ 120650 h 409575"/>
              <a:gd name="connsiteX49" fmla="*/ 847725 w 3943350"/>
              <a:gd name="connsiteY49" fmla="*/ 127000 h 409575"/>
              <a:gd name="connsiteX50" fmla="*/ 1311275 w 3943350"/>
              <a:gd name="connsiteY50" fmla="*/ 146050 h 409575"/>
              <a:gd name="connsiteX51" fmla="*/ 2082800 w 3943350"/>
              <a:gd name="connsiteY51" fmla="*/ 168275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943350" h="409575">
                <a:moveTo>
                  <a:pt x="2082800" y="168275"/>
                </a:moveTo>
                <a:lnTo>
                  <a:pt x="2520950" y="177800"/>
                </a:lnTo>
                <a:lnTo>
                  <a:pt x="2984500" y="184150"/>
                </a:lnTo>
                <a:lnTo>
                  <a:pt x="3444875" y="184150"/>
                </a:lnTo>
                <a:lnTo>
                  <a:pt x="3613150" y="184150"/>
                </a:lnTo>
                <a:lnTo>
                  <a:pt x="3663950" y="177800"/>
                </a:lnTo>
                <a:lnTo>
                  <a:pt x="3730625" y="158750"/>
                </a:lnTo>
                <a:lnTo>
                  <a:pt x="3787775" y="136525"/>
                </a:lnTo>
                <a:lnTo>
                  <a:pt x="3829050" y="107950"/>
                </a:lnTo>
                <a:lnTo>
                  <a:pt x="3854450" y="73025"/>
                </a:lnTo>
                <a:lnTo>
                  <a:pt x="3873500" y="34925"/>
                </a:lnTo>
                <a:lnTo>
                  <a:pt x="3895725" y="12700"/>
                </a:lnTo>
                <a:lnTo>
                  <a:pt x="3911600" y="3175"/>
                </a:lnTo>
                <a:lnTo>
                  <a:pt x="3927475" y="0"/>
                </a:lnTo>
                <a:lnTo>
                  <a:pt x="3930650" y="3175"/>
                </a:lnTo>
                <a:lnTo>
                  <a:pt x="3940175" y="12700"/>
                </a:lnTo>
                <a:lnTo>
                  <a:pt x="3943350" y="44450"/>
                </a:lnTo>
                <a:lnTo>
                  <a:pt x="3943350" y="98425"/>
                </a:lnTo>
                <a:lnTo>
                  <a:pt x="3930650" y="180975"/>
                </a:lnTo>
                <a:lnTo>
                  <a:pt x="3911600" y="298450"/>
                </a:lnTo>
                <a:lnTo>
                  <a:pt x="3895725" y="355600"/>
                </a:lnTo>
                <a:lnTo>
                  <a:pt x="3778250" y="406400"/>
                </a:lnTo>
                <a:lnTo>
                  <a:pt x="3568700" y="409575"/>
                </a:lnTo>
                <a:lnTo>
                  <a:pt x="3251200" y="409575"/>
                </a:lnTo>
                <a:lnTo>
                  <a:pt x="2854325" y="409575"/>
                </a:lnTo>
                <a:lnTo>
                  <a:pt x="2349500" y="409575"/>
                </a:lnTo>
                <a:lnTo>
                  <a:pt x="1924050" y="409575"/>
                </a:lnTo>
                <a:lnTo>
                  <a:pt x="1536700" y="409575"/>
                </a:lnTo>
                <a:lnTo>
                  <a:pt x="1171575" y="406400"/>
                </a:lnTo>
                <a:lnTo>
                  <a:pt x="942975" y="396875"/>
                </a:lnTo>
                <a:lnTo>
                  <a:pt x="701675" y="381000"/>
                </a:lnTo>
                <a:lnTo>
                  <a:pt x="485775" y="358775"/>
                </a:lnTo>
                <a:lnTo>
                  <a:pt x="222250" y="330200"/>
                </a:lnTo>
                <a:lnTo>
                  <a:pt x="95250" y="307975"/>
                </a:lnTo>
                <a:lnTo>
                  <a:pt x="47625" y="292100"/>
                </a:lnTo>
                <a:lnTo>
                  <a:pt x="25400" y="279400"/>
                </a:lnTo>
                <a:lnTo>
                  <a:pt x="12700" y="266700"/>
                </a:lnTo>
                <a:lnTo>
                  <a:pt x="3175" y="244475"/>
                </a:lnTo>
                <a:lnTo>
                  <a:pt x="0" y="228600"/>
                </a:lnTo>
                <a:lnTo>
                  <a:pt x="12700" y="212725"/>
                </a:lnTo>
                <a:lnTo>
                  <a:pt x="34925" y="196850"/>
                </a:lnTo>
                <a:lnTo>
                  <a:pt x="60325" y="184150"/>
                </a:lnTo>
                <a:lnTo>
                  <a:pt x="146050" y="161925"/>
                </a:lnTo>
                <a:lnTo>
                  <a:pt x="304800" y="130175"/>
                </a:lnTo>
                <a:lnTo>
                  <a:pt x="412750" y="120650"/>
                </a:lnTo>
                <a:lnTo>
                  <a:pt x="473075" y="114300"/>
                </a:lnTo>
                <a:lnTo>
                  <a:pt x="587375" y="107950"/>
                </a:lnTo>
                <a:lnTo>
                  <a:pt x="612775" y="111125"/>
                </a:lnTo>
                <a:lnTo>
                  <a:pt x="650875" y="120650"/>
                </a:lnTo>
                <a:lnTo>
                  <a:pt x="847725" y="127000"/>
                </a:lnTo>
                <a:lnTo>
                  <a:pt x="1311275" y="146050"/>
                </a:lnTo>
                <a:lnTo>
                  <a:pt x="2082800" y="1682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F2BD36C-D62B-4A8A-99F7-CA7A3F9FC945}"/>
              </a:ext>
            </a:extLst>
          </p:cNvPr>
          <p:cNvGrpSpPr>
            <a:grpSpLocks/>
          </p:cNvGrpSpPr>
          <p:nvPr/>
        </p:nvGrpSpPr>
        <p:grpSpPr bwMode="auto">
          <a:xfrm>
            <a:off x="2566988" y="1608138"/>
            <a:ext cx="4616450" cy="4603750"/>
            <a:chOff x="2736850" y="1760538"/>
            <a:chExt cx="4616450" cy="4603750"/>
          </a:xfrm>
        </p:grpSpPr>
        <p:sp>
          <p:nvSpPr>
            <p:cNvPr id="17" name="フリーフォーム 86">
              <a:extLst>
                <a:ext uri="{FF2B5EF4-FFF2-40B4-BE49-F238E27FC236}">
                  <a16:creationId xmlns:a16="http://schemas.microsoft.com/office/drawing/2014/main" id="{4CC760DB-2D9B-4150-8E31-BE9402DFA0E1}"/>
                </a:ext>
              </a:extLst>
            </p:cNvPr>
            <p:cNvSpPr/>
            <p:nvPr/>
          </p:nvSpPr>
          <p:spPr>
            <a:xfrm>
              <a:off x="3136900" y="1760538"/>
              <a:ext cx="1701800" cy="685800"/>
            </a:xfrm>
            <a:custGeom>
              <a:avLst/>
              <a:gdLst>
                <a:gd name="connsiteX0" fmla="*/ 776288 w 1702594"/>
                <a:gd name="connsiteY0" fmla="*/ 409575 h 685800"/>
                <a:gd name="connsiteX1" fmla="*/ 962025 w 1702594"/>
                <a:gd name="connsiteY1" fmla="*/ 347662 h 685800"/>
                <a:gd name="connsiteX2" fmla="*/ 1102519 w 1702594"/>
                <a:gd name="connsiteY2" fmla="*/ 297656 h 685800"/>
                <a:gd name="connsiteX3" fmla="*/ 1185863 w 1702594"/>
                <a:gd name="connsiteY3" fmla="*/ 264319 h 685800"/>
                <a:gd name="connsiteX4" fmla="*/ 1233488 w 1702594"/>
                <a:gd name="connsiteY4" fmla="*/ 240506 h 685800"/>
                <a:gd name="connsiteX5" fmla="*/ 1269207 w 1702594"/>
                <a:gd name="connsiteY5" fmla="*/ 219075 h 685800"/>
                <a:gd name="connsiteX6" fmla="*/ 1293019 w 1702594"/>
                <a:gd name="connsiteY6" fmla="*/ 197644 h 685800"/>
                <a:gd name="connsiteX7" fmla="*/ 1300163 w 1702594"/>
                <a:gd name="connsiteY7" fmla="*/ 178594 h 685800"/>
                <a:gd name="connsiteX8" fmla="*/ 1300163 w 1702594"/>
                <a:gd name="connsiteY8" fmla="*/ 169069 h 685800"/>
                <a:gd name="connsiteX9" fmla="*/ 1295400 w 1702594"/>
                <a:gd name="connsiteY9" fmla="*/ 157162 h 685800"/>
                <a:gd name="connsiteX10" fmla="*/ 1281113 w 1702594"/>
                <a:gd name="connsiteY10" fmla="*/ 135731 h 685800"/>
                <a:gd name="connsiteX11" fmla="*/ 1233488 w 1702594"/>
                <a:gd name="connsiteY11" fmla="*/ 90487 h 685800"/>
                <a:gd name="connsiteX12" fmla="*/ 1209675 w 1702594"/>
                <a:gd name="connsiteY12" fmla="*/ 66675 h 685800"/>
                <a:gd name="connsiteX13" fmla="*/ 1197769 w 1702594"/>
                <a:gd name="connsiteY13" fmla="*/ 47625 h 685800"/>
                <a:gd name="connsiteX14" fmla="*/ 1190625 w 1702594"/>
                <a:gd name="connsiteY14" fmla="*/ 26194 h 685800"/>
                <a:gd name="connsiteX15" fmla="*/ 1190625 w 1702594"/>
                <a:gd name="connsiteY15" fmla="*/ 9525 h 685800"/>
                <a:gd name="connsiteX16" fmla="*/ 1197769 w 1702594"/>
                <a:gd name="connsiteY16" fmla="*/ 4762 h 685800"/>
                <a:gd name="connsiteX17" fmla="*/ 1207294 w 1702594"/>
                <a:gd name="connsiteY17" fmla="*/ 0 h 685800"/>
                <a:gd name="connsiteX18" fmla="*/ 1226344 w 1702594"/>
                <a:gd name="connsiteY18" fmla="*/ 4762 h 685800"/>
                <a:gd name="connsiteX19" fmla="*/ 1271588 w 1702594"/>
                <a:gd name="connsiteY19" fmla="*/ 23812 h 685800"/>
                <a:gd name="connsiteX20" fmla="*/ 1350169 w 1702594"/>
                <a:gd name="connsiteY20" fmla="*/ 69056 h 685800"/>
                <a:gd name="connsiteX21" fmla="*/ 1533525 w 1702594"/>
                <a:gd name="connsiteY21" fmla="*/ 173831 h 685800"/>
                <a:gd name="connsiteX22" fmla="*/ 1674019 w 1702594"/>
                <a:gd name="connsiteY22" fmla="*/ 257175 h 685800"/>
                <a:gd name="connsiteX23" fmla="*/ 1693069 w 1702594"/>
                <a:gd name="connsiteY23" fmla="*/ 273844 h 685800"/>
                <a:gd name="connsiteX24" fmla="*/ 1702594 w 1702594"/>
                <a:gd name="connsiteY24" fmla="*/ 285750 h 685800"/>
                <a:gd name="connsiteX25" fmla="*/ 1695450 w 1702594"/>
                <a:gd name="connsiteY25" fmla="*/ 302419 h 685800"/>
                <a:gd name="connsiteX26" fmla="*/ 1671638 w 1702594"/>
                <a:gd name="connsiteY26" fmla="*/ 321469 h 685800"/>
                <a:gd name="connsiteX27" fmla="*/ 1576388 w 1702594"/>
                <a:gd name="connsiteY27" fmla="*/ 352425 h 685800"/>
                <a:gd name="connsiteX28" fmla="*/ 1438275 w 1702594"/>
                <a:gd name="connsiteY28" fmla="*/ 395287 h 685800"/>
                <a:gd name="connsiteX29" fmla="*/ 1297782 w 1702594"/>
                <a:gd name="connsiteY29" fmla="*/ 438150 h 685800"/>
                <a:gd name="connsiteX30" fmla="*/ 1126332 w 1702594"/>
                <a:gd name="connsiteY30" fmla="*/ 483394 h 685800"/>
                <a:gd name="connsiteX31" fmla="*/ 957263 w 1702594"/>
                <a:gd name="connsiteY31" fmla="*/ 526256 h 685800"/>
                <a:gd name="connsiteX32" fmla="*/ 845344 w 1702594"/>
                <a:gd name="connsiteY32" fmla="*/ 552450 h 685800"/>
                <a:gd name="connsiteX33" fmla="*/ 590550 w 1702594"/>
                <a:gd name="connsiteY33" fmla="*/ 602456 h 685800"/>
                <a:gd name="connsiteX34" fmla="*/ 323850 w 1702594"/>
                <a:gd name="connsiteY34" fmla="*/ 647700 h 685800"/>
                <a:gd name="connsiteX35" fmla="*/ 159544 w 1702594"/>
                <a:gd name="connsiteY35" fmla="*/ 671512 h 685800"/>
                <a:gd name="connsiteX36" fmla="*/ 40482 w 1702594"/>
                <a:gd name="connsiteY36" fmla="*/ 685800 h 685800"/>
                <a:gd name="connsiteX37" fmla="*/ 19050 w 1702594"/>
                <a:gd name="connsiteY37" fmla="*/ 683419 h 685800"/>
                <a:gd name="connsiteX38" fmla="*/ 4763 w 1702594"/>
                <a:gd name="connsiteY38" fmla="*/ 678656 h 685800"/>
                <a:gd name="connsiteX39" fmla="*/ 0 w 1702594"/>
                <a:gd name="connsiteY39" fmla="*/ 671512 h 685800"/>
                <a:gd name="connsiteX40" fmla="*/ 0 w 1702594"/>
                <a:gd name="connsiteY40" fmla="*/ 664369 h 685800"/>
                <a:gd name="connsiteX41" fmla="*/ 2382 w 1702594"/>
                <a:gd name="connsiteY41" fmla="*/ 654844 h 685800"/>
                <a:gd name="connsiteX42" fmla="*/ 14288 w 1702594"/>
                <a:gd name="connsiteY42" fmla="*/ 640556 h 685800"/>
                <a:gd name="connsiteX43" fmla="*/ 33338 w 1702594"/>
                <a:gd name="connsiteY43" fmla="*/ 623887 h 685800"/>
                <a:gd name="connsiteX44" fmla="*/ 57150 w 1702594"/>
                <a:gd name="connsiteY44" fmla="*/ 611981 h 685800"/>
                <a:gd name="connsiteX45" fmla="*/ 223838 w 1702594"/>
                <a:gd name="connsiteY45" fmla="*/ 569119 h 685800"/>
                <a:gd name="connsiteX46" fmla="*/ 409575 w 1702594"/>
                <a:gd name="connsiteY46" fmla="*/ 519112 h 685800"/>
                <a:gd name="connsiteX47" fmla="*/ 619125 w 1702594"/>
                <a:gd name="connsiteY47" fmla="*/ 459581 h 685800"/>
                <a:gd name="connsiteX48" fmla="*/ 776288 w 1702594"/>
                <a:gd name="connsiteY48" fmla="*/ 409575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02594" h="685800">
                  <a:moveTo>
                    <a:pt x="776288" y="409575"/>
                  </a:moveTo>
                  <a:lnTo>
                    <a:pt x="962025" y="347662"/>
                  </a:lnTo>
                  <a:lnTo>
                    <a:pt x="1102519" y="297656"/>
                  </a:lnTo>
                  <a:lnTo>
                    <a:pt x="1185863" y="264319"/>
                  </a:lnTo>
                  <a:lnTo>
                    <a:pt x="1233488" y="240506"/>
                  </a:lnTo>
                  <a:lnTo>
                    <a:pt x="1269207" y="219075"/>
                  </a:lnTo>
                  <a:lnTo>
                    <a:pt x="1293019" y="197644"/>
                  </a:lnTo>
                  <a:lnTo>
                    <a:pt x="1300163" y="178594"/>
                  </a:lnTo>
                  <a:lnTo>
                    <a:pt x="1300163" y="169069"/>
                  </a:lnTo>
                  <a:lnTo>
                    <a:pt x="1295400" y="157162"/>
                  </a:lnTo>
                  <a:lnTo>
                    <a:pt x="1281113" y="135731"/>
                  </a:lnTo>
                  <a:lnTo>
                    <a:pt x="1233488" y="90487"/>
                  </a:lnTo>
                  <a:lnTo>
                    <a:pt x="1209675" y="66675"/>
                  </a:lnTo>
                  <a:lnTo>
                    <a:pt x="1197769" y="47625"/>
                  </a:lnTo>
                  <a:lnTo>
                    <a:pt x="1190625" y="26194"/>
                  </a:lnTo>
                  <a:lnTo>
                    <a:pt x="1190625" y="9525"/>
                  </a:lnTo>
                  <a:lnTo>
                    <a:pt x="1197769" y="4762"/>
                  </a:lnTo>
                  <a:lnTo>
                    <a:pt x="1207294" y="0"/>
                  </a:lnTo>
                  <a:lnTo>
                    <a:pt x="1226344" y="4762"/>
                  </a:lnTo>
                  <a:lnTo>
                    <a:pt x="1271588" y="23812"/>
                  </a:lnTo>
                  <a:lnTo>
                    <a:pt x="1350169" y="69056"/>
                  </a:lnTo>
                  <a:lnTo>
                    <a:pt x="1533525" y="173831"/>
                  </a:lnTo>
                  <a:lnTo>
                    <a:pt x="1674019" y="257175"/>
                  </a:lnTo>
                  <a:lnTo>
                    <a:pt x="1693069" y="273844"/>
                  </a:lnTo>
                  <a:lnTo>
                    <a:pt x="1702594" y="285750"/>
                  </a:lnTo>
                  <a:lnTo>
                    <a:pt x="1695450" y="302419"/>
                  </a:lnTo>
                  <a:lnTo>
                    <a:pt x="1671638" y="321469"/>
                  </a:lnTo>
                  <a:lnTo>
                    <a:pt x="1576388" y="352425"/>
                  </a:lnTo>
                  <a:lnTo>
                    <a:pt x="1438275" y="395287"/>
                  </a:lnTo>
                  <a:lnTo>
                    <a:pt x="1297782" y="438150"/>
                  </a:lnTo>
                  <a:lnTo>
                    <a:pt x="1126332" y="483394"/>
                  </a:lnTo>
                  <a:lnTo>
                    <a:pt x="957263" y="526256"/>
                  </a:lnTo>
                  <a:lnTo>
                    <a:pt x="845344" y="552450"/>
                  </a:lnTo>
                  <a:lnTo>
                    <a:pt x="590550" y="602456"/>
                  </a:lnTo>
                  <a:lnTo>
                    <a:pt x="323850" y="647700"/>
                  </a:lnTo>
                  <a:lnTo>
                    <a:pt x="159544" y="671512"/>
                  </a:lnTo>
                  <a:lnTo>
                    <a:pt x="40482" y="685800"/>
                  </a:lnTo>
                  <a:lnTo>
                    <a:pt x="19050" y="683419"/>
                  </a:lnTo>
                  <a:lnTo>
                    <a:pt x="4763" y="678656"/>
                  </a:lnTo>
                  <a:lnTo>
                    <a:pt x="0" y="671512"/>
                  </a:lnTo>
                  <a:lnTo>
                    <a:pt x="0" y="664369"/>
                  </a:lnTo>
                  <a:lnTo>
                    <a:pt x="2382" y="654844"/>
                  </a:lnTo>
                  <a:lnTo>
                    <a:pt x="14288" y="640556"/>
                  </a:lnTo>
                  <a:lnTo>
                    <a:pt x="33338" y="623887"/>
                  </a:lnTo>
                  <a:lnTo>
                    <a:pt x="57150" y="611981"/>
                  </a:lnTo>
                  <a:lnTo>
                    <a:pt x="223838" y="569119"/>
                  </a:lnTo>
                  <a:lnTo>
                    <a:pt x="409575" y="519112"/>
                  </a:lnTo>
                  <a:lnTo>
                    <a:pt x="619125" y="459581"/>
                  </a:lnTo>
                  <a:lnTo>
                    <a:pt x="776288" y="4095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7">
              <a:extLst>
                <a:ext uri="{FF2B5EF4-FFF2-40B4-BE49-F238E27FC236}">
                  <a16:creationId xmlns:a16="http://schemas.microsoft.com/office/drawing/2014/main" id="{2B1AA942-A524-4265-AA31-E5F8ED58BFB5}"/>
                </a:ext>
              </a:extLst>
            </p:cNvPr>
            <p:cNvSpPr/>
            <p:nvPr/>
          </p:nvSpPr>
          <p:spPr>
            <a:xfrm>
              <a:off x="2736850" y="2506663"/>
              <a:ext cx="2547937" cy="587375"/>
            </a:xfrm>
            <a:custGeom>
              <a:avLst/>
              <a:gdLst>
                <a:gd name="connsiteX0" fmla="*/ 1933575 w 2547938"/>
                <a:gd name="connsiteY0" fmla="*/ 100013 h 585788"/>
                <a:gd name="connsiteX1" fmla="*/ 1690688 w 2547938"/>
                <a:gd name="connsiteY1" fmla="*/ 152400 h 585788"/>
                <a:gd name="connsiteX2" fmla="*/ 1538288 w 2547938"/>
                <a:gd name="connsiteY2" fmla="*/ 185738 h 585788"/>
                <a:gd name="connsiteX3" fmla="*/ 1176338 w 2547938"/>
                <a:gd name="connsiteY3" fmla="*/ 250032 h 585788"/>
                <a:gd name="connsiteX4" fmla="*/ 916782 w 2547938"/>
                <a:gd name="connsiteY4" fmla="*/ 297657 h 585788"/>
                <a:gd name="connsiteX5" fmla="*/ 764382 w 2547938"/>
                <a:gd name="connsiteY5" fmla="*/ 321469 h 585788"/>
                <a:gd name="connsiteX6" fmla="*/ 619125 w 2547938"/>
                <a:gd name="connsiteY6" fmla="*/ 342900 h 585788"/>
                <a:gd name="connsiteX7" fmla="*/ 516732 w 2547938"/>
                <a:gd name="connsiteY7" fmla="*/ 352425 h 585788"/>
                <a:gd name="connsiteX8" fmla="*/ 464344 w 2547938"/>
                <a:gd name="connsiteY8" fmla="*/ 357188 h 585788"/>
                <a:gd name="connsiteX9" fmla="*/ 414338 w 2547938"/>
                <a:gd name="connsiteY9" fmla="*/ 359569 h 585788"/>
                <a:gd name="connsiteX10" fmla="*/ 373857 w 2547938"/>
                <a:gd name="connsiteY10" fmla="*/ 359569 h 585788"/>
                <a:gd name="connsiteX11" fmla="*/ 307182 w 2547938"/>
                <a:gd name="connsiteY11" fmla="*/ 357188 h 585788"/>
                <a:gd name="connsiteX12" fmla="*/ 269082 w 2547938"/>
                <a:gd name="connsiteY12" fmla="*/ 352425 h 585788"/>
                <a:gd name="connsiteX13" fmla="*/ 214313 w 2547938"/>
                <a:gd name="connsiteY13" fmla="*/ 342900 h 585788"/>
                <a:gd name="connsiteX14" fmla="*/ 164307 w 2547938"/>
                <a:gd name="connsiteY14" fmla="*/ 328613 h 585788"/>
                <a:gd name="connsiteX15" fmla="*/ 130969 w 2547938"/>
                <a:gd name="connsiteY15" fmla="*/ 316707 h 585788"/>
                <a:gd name="connsiteX16" fmla="*/ 107157 w 2547938"/>
                <a:gd name="connsiteY16" fmla="*/ 304800 h 585788"/>
                <a:gd name="connsiteX17" fmla="*/ 83344 w 2547938"/>
                <a:gd name="connsiteY17" fmla="*/ 288132 h 585788"/>
                <a:gd name="connsiteX18" fmla="*/ 66675 w 2547938"/>
                <a:gd name="connsiteY18" fmla="*/ 273844 h 585788"/>
                <a:gd name="connsiteX19" fmla="*/ 42863 w 2547938"/>
                <a:gd name="connsiteY19" fmla="*/ 261938 h 585788"/>
                <a:gd name="connsiteX20" fmla="*/ 11907 w 2547938"/>
                <a:gd name="connsiteY20" fmla="*/ 257175 h 585788"/>
                <a:gd name="connsiteX21" fmla="*/ 4763 w 2547938"/>
                <a:gd name="connsiteY21" fmla="*/ 259557 h 585788"/>
                <a:gd name="connsiteX22" fmla="*/ 0 w 2547938"/>
                <a:gd name="connsiteY22" fmla="*/ 266700 h 585788"/>
                <a:gd name="connsiteX23" fmla="*/ 2382 w 2547938"/>
                <a:gd name="connsiteY23" fmla="*/ 283369 h 585788"/>
                <a:gd name="connsiteX24" fmla="*/ 16669 w 2547938"/>
                <a:gd name="connsiteY24" fmla="*/ 311944 h 585788"/>
                <a:gd name="connsiteX25" fmla="*/ 38100 w 2547938"/>
                <a:gd name="connsiteY25" fmla="*/ 350044 h 585788"/>
                <a:gd name="connsiteX26" fmla="*/ 76200 w 2547938"/>
                <a:gd name="connsiteY26" fmla="*/ 397669 h 585788"/>
                <a:gd name="connsiteX27" fmla="*/ 107157 w 2547938"/>
                <a:gd name="connsiteY27" fmla="*/ 431007 h 585788"/>
                <a:gd name="connsiteX28" fmla="*/ 157163 w 2547938"/>
                <a:gd name="connsiteY28" fmla="*/ 473869 h 585788"/>
                <a:gd name="connsiteX29" fmla="*/ 221457 w 2547938"/>
                <a:gd name="connsiteY29" fmla="*/ 511969 h 585788"/>
                <a:gd name="connsiteX30" fmla="*/ 309563 w 2547938"/>
                <a:gd name="connsiteY30" fmla="*/ 552450 h 585788"/>
                <a:gd name="connsiteX31" fmla="*/ 376238 w 2547938"/>
                <a:gd name="connsiteY31" fmla="*/ 578644 h 585788"/>
                <a:gd name="connsiteX32" fmla="*/ 397669 w 2547938"/>
                <a:gd name="connsiteY32" fmla="*/ 585788 h 585788"/>
                <a:gd name="connsiteX33" fmla="*/ 428625 w 2547938"/>
                <a:gd name="connsiteY33" fmla="*/ 573882 h 585788"/>
                <a:gd name="connsiteX34" fmla="*/ 514350 w 2547938"/>
                <a:gd name="connsiteY34" fmla="*/ 545307 h 585788"/>
                <a:gd name="connsiteX35" fmla="*/ 571500 w 2547938"/>
                <a:gd name="connsiteY35" fmla="*/ 531019 h 585788"/>
                <a:gd name="connsiteX36" fmla="*/ 709613 w 2547938"/>
                <a:gd name="connsiteY36" fmla="*/ 507207 h 585788"/>
                <a:gd name="connsiteX37" fmla="*/ 966788 w 2547938"/>
                <a:gd name="connsiteY37" fmla="*/ 464344 h 585788"/>
                <a:gd name="connsiteX38" fmla="*/ 1235869 w 2547938"/>
                <a:gd name="connsiteY38" fmla="*/ 416719 h 585788"/>
                <a:gd name="connsiteX39" fmla="*/ 1343025 w 2547938"/>
                <a:gd name="connsiteY39" fmla="*/ 397669 h 585788"/>
                <a:gd name="connsiteX40" fmla="*/ 1671638 w 2547938"/>
                <a:gd name="connsiteY40" fmla="*/ 340519 h 585788"/>
                <a:gd name="connsiteX41" fmla="*/ 1926432 w 2547938"/>
                <a:gd name="connsiteY41" fmla="*/ 300038 h 585788"/>
                <a:gd name="connsiteX42" fmla="*/ 2126457 w 2547938"/>
                <a:gd name="connsiteY42" fmla="*/ 264319 h 585788"/>
                <a:gd name="connsiteX43" fmla="*/ 2381250 w 2547938"/>
                <a:gd name="connsiteY43" fmla="*/ 221457 h 585788"/>
                <a:gd name="connsiteX44" fmla="*/ 2490788 w 2547938"/>
                <a:gd name="connsiteY44" fmla="*/ 202407 h 585788"/>
                <a:gd name="connsiteX45" fmla="*/ 2514600 w 2547938"/>
                <a:gd name="connsiteY45" fmla="*/ 192882 h 585788"/>
                <a:gd name="connsiteX46" fmla="*/ 2538413 w 2547938"/>
                <a:gd name="connsiteY46" fmla="*/ 173832 h 585788"/>
                <a:gd name="connsiteX47" fmla="*/ 2547938 w 2547938"/>
                <a:gd name="connsiteY47" fmla="*/ 154782 h 585788"/>
                <a:gd name="connsiteX48" fmla="*/ 2547938 w 2547938"/>
                <a:gd name="connsiteY48" fmla="*/ 142875 h 585788"/>
                <a:gd name="connsiteX49" fmla="*/ 2538413 w 2547938"/>
                <a:gd name="connsiteY49" fmla="*/ 111919 h 585788"/>
                <a:gd name="connsiteX50" fmla="*/ 2524125 w 2547938"/>
                <a:gd name="connsiteY50" fmla="*/ 95250 h 585788"/>
                <a:gd name="connsiteX51" fmla="*/ 2486025 w 2547938"/>
                <a:gd name="connsiteY51" fmla="*/ 76200 h 585788"/>
                <a:gd name="connsiteX52" fmla="*/ 2381250 w 2547938"/>
                <a:gd name="connsiteY52" fmla="*/ 33338 h 585788"/>
                <a:gd name="connsiteX53" fmla="*/ 2297907 w 2547938"/>
                <a:gd name="connsiteY53" fmla="*/ 4763 h 585788"/>
                <a:gd name="connsiteX54" fmla="*/ 2264569 w 2547938"/>
                <a:gd name="connsiteY54" fmla="*/ 0 h 585788"/>
                <a:gd name="connsiteX55" fmla="*/ 2247900 w 2547938"/>
                <a:gd name="connsiteY55" fmla="*/ 4763 h 585788"/>
                <a:gd name="connsiteX56" fmla="*/ 2212182 w 2547938"/>
                <a:gd name="connsiteY56" fmla="*/ 21432 h 585788"/>
                <a:gd name="connsiteX57" fmla="*/ 2100263 w 2547938"/>
                <a:gd name="connsiteY57" fmla="*/ 61913 h 585788"/>
                <a:gd name="connsiteX58" fmla="*/ 1933575 w 2547938"/>
                <a:gd name="connsiteY58" fmla="*/ 100013 h 585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547938" h="585788">
                  <a:moveTo>
                    <a:pt x="1933575" y="100013"/>
                  </a:moveTo>
                  <a:lnTo>
                    <a:pt x="1690688" y="152400"/>
                  </a:lnTo>
                  <a:lnTo>
                    <a:pt x="1538288" y="185738"/>
                  </a:lnTo>
                  <a:lnTo>
                    <a:pt x="1176338" y="250032"/>
                  </a:lnTo>
                  <a:lnTo>
                    <a:pt x="916782" y="297657"/>
                  </a:lnTo>
                  <a:lnTo>
                    <a:pt x="764382" y="321469"/>
                  </a:lnTo>
                  <a:lnTo>
                    <a:pt x="619125" y="342900"/>
                  </a:lnTo>
                  <a:lnTo>
                    <a:pt x="516732" y="352425"/>
                  </a:lnTo>
                  <a:lnTo>
                    <a:pt x="464344" y="357188"/>
                  </a:lnTo>
                  <a:lnTo>
                    <a:pt x="414338" y="359569"/>
                  </a:lnTo>
                  <a:lnTo>
                    <a:pt x="373857" y="359569"/>
                  </a:lnTo>
                  <a:lnTo>
                    <a:pt x="307182" y="357188"/>
                  </a:lnTo>
                  <a:lnTo>
                    <a:pt x="269082" y="352425"/>
                  </a:lnTo>
                  <a:lnTo>
                    <a:pt x="214313" y="342900"/>
                  </a:lnTo>
                  <a:lnTo>
                    <a:pt x="164307" y="328613"/>
                  </a:lnTo>
                  <a:lnTo>
                    <a:pt x="130969" y="316707"/>
                  </a:lnTo>
                  <a:lnTo>
                    <a:pt x="107157" y="304800"/>
                  </a:lnTo>
                  <a:lnTo>
                    <a:pt x="83344" y="288132"/>
                  </a:lnTo>
                  <a:lnTo>
                    <a:pt x="66675" y="273844"/>
                  </a:lnTo>
                  <a:lnTo>
                    <a:pt x="42863" y="261938"/>
                  </a:lnTo>
                  <a:lnTo>
                    <a:pt x="11907" y="257175"/>
                  </a:lnTo>
                  <a:lnTo>
                    <a:pt x="4763" y="259557"/>
                  </a:lnTo>
                  <a:lnTo>
                    <a:pt x="0" y="266700"/>
                  </a:lnTo>
                  <a:lnTo>
                    <a:pt x="2382" y="283369"/>
                  </a:lnTo>
                  <a:lnTo>
                    <a:pt x="16669" y="311944"/>
                  </a:lnTo>
                  <a:lnTo>
                    <a:pt x="38100" y="350044"/>
                  </a:lnTo>
                  <a:lnTo>
                    <a:pt x="76200" y="397669"/>
                  </a:lnTo>
                  <a:lnTo>
                    <a:pt x="107157" y="431007"/>
                  </a:lnTo>
                  <a:lnTo>
                    <a:pt x="157163" y="473869"/>
                  </a:lnTo>
                  <a:lnTo>
                    <a:pt x="221457" y="511969"/>
                  </a:lnTo>
                  <a:lnTo>
                    <a:pt x="309563" y="552450"/>
                  </a:lnTo>
                  <a:lnTo>
                    <a:pt x="376238" y="578644"/>
                  </a:lnTo>
                  <a:lnTo>
                    <a:pt x="397669" y="585788"/>
                  </a:lnTo>
                  <a:lnTo>
                    <a:pt x="428625" y="573882"/>
                  </a:lnTo>
                  <a:lnTo>
                    <a:pt x="514350" y="545307"/>
                  </a:lnTo>
                  <a:lnTo>
                    <a:pt x="571500" y="531019"/>
                  </a:lnTo>
                  <a:lnTo>
                    <a:pt x="709613" y="507207"/>
                  </a:lnTo>
                  <a:lnTo>
                    <a:pt x="966788" y="464344"/>
                  </a:lnTo>
                  <a:lnTo>
                    <a:pt x="1235869" y="416719"/>
                  </a:lnTo>
                  <a:lnTo>
                    <a:pt x="1343025" y="397669"/>
                  </a:lnTo>
                  <a:lnTo>
                    <a:pt x="1671638" y="340519"/>
                  </a:lnTo>
                  <a:lnTo>
                    <a:pt x="1926432" y="300038"/>
                  </a:lnTo>
                  <a:lnTo>
                    <a:pt x="2126457" y="264319"/>
                  </a:lnTo>
                  <a:lnTo>
                    <a:pt x="2381250" y="221457"/>
                  </a:lnTo>
                  <a:lnTo>
                    <a:pt x="2490788" y="202407"/>
                  </a:lnTo>
                  <a:lnTo>
                    <a:pt x="2514600" y="192882"/>
                  </a:lnTo>
                  <a:lnTo>
                    <a:pt x="2538413" y="173832"/>
                  </a:lnTo>
                  <a:lnTo>
                    <a:pt x="2547938" y="154782"/>
                  </a:lnTo>
                  <a:lnTo>
                    <a:pt x="2547938" y="142875"/>
                  </a:lnTo>
                  <a:lnTo>
                    <a:pt x="2538413" y="111919"/>
                  </a:lnTo>
                  <a:lnTo>
                    <a:pt x="2524125" y="95250"/>
                  </a:lnTo>
                  <a:lnTo>
                    <a:pt x="2486025" y="76200"/>
                  </a:lnTo>
                  <a:lnTo>
                    <a:pt x="2381250" y="33338"/>
                  </a:lnTo>
                  <a:lnTo>
                    <a:pt x="2297907" y="4763"/>
                  </a:lnTo>
                  <a:lnTo>
                    <a:pt x="2264569" y="0"/>
                  </a:lnTo>
                  <a:lnTo>
                    <a:pt x="2247900" y="4763"/>
                  </a:lnTo>
                  <a:lnTo>
                    <a:pt x="2212182" y="21432"/>
                  </a:lnTo>
                  <a:lnTo>
                    <a:pt x="2100263" y="61913"/>
                  </a:lnTo>
                  <a:lnTo>
                    <a:pt x="1933575" y="10001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88">
              <a:extLst>
                <a:ext uri="{FF2B5EF4-FFF2-40B4-BE49-F238E27FC236}">
                  <a16:creationId xmlns:a16="http://schemas.microsoft.com/office/drawing/2014/main" id="{1AE66193-9543-40F6-A988-F817B03EB0B3}"/>
                </a:ext>
              </a:extLst>
            </p:cNvPr>
            <p:cNvSpPr/>
            <p:nvPr/>
          </p:nvSpPr>
          <p:spPr>
            <a:xfrm>
              <a:off x="2760662" y="3314700"/>
              <a:ext cx="2638425" cy="601663"/>
            </a:xfrm>
            <a:custGeom>
              <a:avLst/>
              <a:gdLst>
                <a:gd name="connsiteX0" fmla="*/ 1140619 w 2638425"/>
                <a:gd name="connsiteY0" fmla="*/ 230981 h 602456"/>
                <a:gd name="connsiteX1" fmla="*/ 876300 w 2638425"/>
                <a:gd name="connsiteY1" fmla="*/ 285750 h 602456"/>
                <a:gd name="connsiteX2" fmla="*/ 726281 w 2638425"/>
                <a:gd name="connsiteY2" fmla="*/ 316706 h 602456"/>
                <a:gd name="connsiteX3" fmla="*/ 490537 w 2638425"/>
                <a:gd name="connsiteY3" fmla="*/ 369094 h 602456"/>
                <a:gd name="connsiteX4" fmla="*/ 414337 w 2638425"/>
                <a:gd name="connsiteY4" fmla="*/ 388144 h 602456"/>
                <a:gd name="connsiteX5" fmla="*/ 345281 w 2638425"/>
                <a:gd name="connsiteY5" fmla="*/ 397669 h 602456"/>
                <a:gd name="connsiteX6" fmla="*/ 300037 w 2638425"/>
                <a:gd name="connsiteY6" fmla="*/ 402431 h 602456"/>
                <a:gd name="connsiteX7" fmla="*/ 266700 w 2638425"/>
                <a:gd name="connsiteY7" fmla="*/ 402431 h 602456"/>
                <a:gd name="connsiteX8" fmla="*/ 226219 w 2638425"/>
                <a:gd name="connsiteY8" fmla="*/ 395288 h 602456"/>
                <a:gd name="connsiteX9" fmla="*/ 190500 w 2638425"/>
                <a:gd name="connsiteY9" fmla="*/ 385763 h 602456"/>
                <a:gd name="connsiteX10" fmla="*/ 145256 w 2638425"/>
                <a:gd name="connsiteY10" fmla="*/ 366713 h 602456"/>
                <a:gd name="connsiteX11" fmla="*/ 109537 w 2638425"/>
                <a:gd name="connsiteY11" fmla="*/ 347663 h 602456"/>
                <a:gd name="connsiteX12" fmla="*/ 80962 w 2638425"/>
                <a:gd name="connsiteY12" fmla="*/ 326231 h 602456"/>
                <a:gd name="connsiteX13" fmla="*/ 47625 w 2638425"/>
                <a:gd name="connsiteY13" fmla="*/ 302419 h 602456"/>
                <a:gd name="connsiteX14" fmla="*/ 16669 w 2638425"/>
                <a:gd name="connsiteY14" fmla="*/ 295275 h 602456"/>
                <a:gd name="connsiteX15" fmla="*/ 4762 w 2638425"/>
                <a:gd name="connsiteY15" fmla="*/ 300038 h 602456"/>
                <a:gd name="connsiteX16" fmla="*/ 0 w 2638425"/>
                <a:gd name="connsiteY16" fmla="*/ 309563 h 602456"/>
                <a:gd name="connsiteX17" fmla="*/ 4762 w 2638425"/>
                <a:gd name="connsiteY17" fmla="*/ 328613 h 602456"/>
                <a:gd name="connsiteX18" fmla="*/ 21431 w 2638425"/>
                <a:gd name="connsiteY18" fmla="*/ 364331 h 602456"/>
                <a:gd name="connsiteX19" fmla="*/ 50006 w 2638425"/>
                <a:gd name="connsiteY19" fmla="*/ 416719 h 602456"/>
                <a:gd name="connsiteX20" fmla="*/ 85725 w 2638425"/>
                <a:gd name="connsiteY20" fmla="*/ 469106 h 602456"/>
                <a:gd name="connsiteX21" fmla="*/ 116681 w 2638425"/>
                <a:gd name="connsiteY21" fmla="*/ 507206 h 602456"/>
                <a:gd name="connsiteX22" fmla="*/ 145256 w 2638425"/>
                <a:gd name="connsiteY22" fmla="*/ 535781 h 602456"/>
                <a:gd name="connsiteX23" fmla="*/ 173831 w 2638425"/>
                <a:gd name="connsiteY23" fmla="*/ 557213 h 602456"/>
                <a:gd name="connsiteX24" fmla="*/ 216694 w 2638425"/>
                <a:gd name="connsiteY24" fmla="*/ 581025 h 602456"/>
                <a:gd name="connsiteX25" fmla="*/ 259556 w 2638425"/>
                <a:gd name="connsiteY25" fmla="*/ 597694 h 602456"/>
                <a:gd name="connsiteX26" fmla="*/ 288131 w 2638425"/>
                <a:gd name="connsiteY26" fmla="*/ 602456 h 602456"/>
                <a:gd name="connsiteX27" fmla="*/ 316706 w 2638425"/>
                <a:gd name="connsiteY27" fmla="*/ 602456 h 602456"/>
                <a:gd name="connsiteX28" fmla="*/ 404812 w 2638425"/>
                <a:gd name="connsiteY28" fmla="*/ 585788 h 602456"/>
                <a:gd name="connsiteX29" fmla="*/ 523875 w 2638425"/>
                <a:gd name="connsiteY29" fmla="*/ 552450 h 602456"/>
                <a:gd name="connsiteX30" fmla="*/ 604837 w 2638425"/>
                <a:gd name="connsiteY30" fmla="*/ 526256 h 602456"/>
                <a:gd name="connsiteX31" fmla="*/ 833437 w 2638425"/>
                <a:gd name="connsiteY31" fmla="*/ 476250 h 602456"/>
                <a:gd name="connsiteX32" fmla="*/ 1135856 w 2638425"/>
                <a:gd name="connsiteY32" fmla="*/ 397669 h 602456"/>
                <a:gd name="connsiteX33" fmla="*/ 1333500 w 2638425"/>
                <a:gd name="connsiteY33" fmla="*/ 342900 h 602456"/>
                <a:gd name="connsiteX34" fmla="*/ 1607344 w 2638425"/>
                <a:gd name="connsiteY34" fmla="*/ 297656 h 602456"/>
                <a:gd name="connsiteX35" fmla="*/ 1897856 w 2638425"/>
                <a:gd name="connsiteY35" fmla="*/ 245269 h 602456"/>
                <a:gd name="connsiteX36" fmla="*/ 2076450 w 2638425"/>
                <a:gd name="connsiteY36" fmla="*/ 216694 h 602456"/>
                <a:gd name="connsiteX37" fmla="*/ 2290762 w 2638425"/>
                <a:gd name="connsiteY37" fmla="*/ 200025 h 602456"/>
                <a:gd name="connsiteX38" fmla="*/ 2416969 w 2638425"/>
                <a:gd name="connsiteY38" fmla="*/ 183356 h 602456"/>
                <a:gd name="connsiteX39" fmla="*/ 2478881 w 2638425"/>
                <a:gd name="connsiteY39" fmla="*/ 176213 h 602456"/>
                <a:gd name="connsiteX40" fmla="*/ 2545556 w 2638425"/>
                <a:gd name="connsiteY40" fmla="*/ 173831 h 602456"/>
                <a:gd name="connsiteX41" fmla="*/ 2586037 w 2638425"/>
                <a:gd name="connsiteY41" fmla="*/ 164306 h 602456"/>
                <a:gd name="connsiteX42" fmla="*/ 2614612 w 2638425"/>
                <a:gd name="connsiteY42" fmla="*/ 152400 h 602456"/>
                <a:gd name="connsiteX43" fmla="*/ 2631281 w 2638425"/>
                <a:gd name="connsiteY43" fmla="*/ 138113 h 602456"/>
                <a:gd name="connsiteX44" fmla="*/ 2638425 w 2638425"/>
                <a:gd name="connsiteY44" fmla="*/ 121444 h 602456"/>
                <a:gd name="connsiteX45" fmla="*/ 2638425 w 2638425"/>
                <a:gd name="connsiteY45" fmla="*/ 104775 h 602456"/>
                <a:gd name="connsiteX46" fmla="*/ 2638425 w 2638425"/>
                <a:gd name="connsiteY46" fmla="*/ 90488 h 602456"/>
                <a:gd name="connsiteX47" fmla="*/ 2631281 w 2638425"/>
                <a:gd name="connsiteY47" fmla="*/ 73819 h 602456"/>
                <a:gd name="connsiteX48" fmla="*/ 2616994 w 2638425"/>
                <a:gd name="connsiteY48" fmla="*/ 57150 h 602456"/>
                <a:gd name="connsiteX49" fmla="*/ 2593181 w 2638425"/>
                <a:gd name="connsiteY49" fmla="*/ 40481 h 602456"/>
                <a:gd name="connsiteX50" fmla="*/ 2540794 w 2638425"/>
                <a:gd name="connsiteY50" fmla="*/ 16669 h 602456"/>
                <a:gd name="connsiteX51" fmla="*/ 2476500 w 2638425"/>
                <a:gd name="connsiteY51" fmla="*/ 0 h 602456"/>
                <a:gd name="connsiteX52" fmla="*/ 2397919 w 2638425"/>
                <a:gd name="connsiteY52" fmla="*/ 9525 h 602456"/>
                <a:gd name="connsiteX53" fmla="*/ 2278856 w 2638425"/>
                <a:gd name="connsiteY53" fmla="*/ 26194 h 602456"/>
                <a:gd name="connsiteX54" fmla="*/ 2038350 w 2638425"/>
                <a:gd name="connsiteY54" fmla="*/ 50006 h 602456"/>
                <a:gd name="connsiteX55" fmla="*/ 1819275 w 2638425"/>
                <a:gd name="connsiteY55" fmla="*/ 85725 h 602456"/>
                <a:gd name="connsiteX56" fmla="*/ 1516856 w 2638425"/>
                <a:gd name="connsiteY56" fmla="*/ 135731 h 602456"/>
                <a:gd name="connsiteX57" fmla="*/ 1259681 w 2638425"/>
                <a:gd name="connsiteY57" fmla="*/ 207169 h 602456"/>
                <a:gd name="connsiteX58" fmla="*/ 1140619 w 2638425"/>
                <a:gd name="connsiteY58" fmla="*/ 230981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638425" h="602456">
                  <a:moveTo>
                    <a:pt x="1140619" y="230981"/>
                  </a:moveTo>
                  <a:lnTo>
                    <a:pt x="876300" y="285750"/>
                  </a:lnTo>
                  <a:lnTo>
                    <a:pt x="726281" y="316706"/>
                  </a:lnTo>
                  <a:lnTo>
                    <a:pt x="490537" y="369094"/>
                  </a:lnTo>
                  <a:lnTo>
                    <a:pt x="414337" y="388144"/>
                  </a:lnTo>
                  <a:lnTo>
                    <a:pt x="345281" y="397669"/>
                  </a:lnTo>
                  <a:lnTo>
                    <a:pt x="300037" y="402431"/>
                  </a:lnTo>
                  <a:lnTo>
                    <a:pt x="266700" y="402431"/>
                  </a:lnTo>
                  <a:lnTo>
                    <a:pt x="226219" y="395288"/>
                  </a:lnTo>
                  <a:lnTo>
                    <a:pt x="190500" y="385763"/>
                  </a:lnTo>
                  <a:lnTo>
                    <a:pt x="145256" y="366713"/>
                  </a:lnTo>
                  <a:lnTo>
                    <a:pt x="109537" y="347663"/>
                  </a:lnTo>
                  <a:lnTo>
                    <a:pt x="80962" y="326231"/>
                  </a:lnTo>
                  <a:lnTo>
                    <a:pt x="47625" y="302419"/>
                  </a:lnTo>
                  <a:lnTo>
                    <a:pt x="16669" y="295275"/>
                  </a:lnTo>
                  <a:lnTo>
                    <a:pt x="4762" y="300038"/>
                  </a:lnTo>
                  <a:lnTo>
                    <a:pt x="0" y="309563"/>
                  </a:lnTo>
                  <a:lnTo>
                    <a:pt x="4762" y="328613"/>
                  </a:lnTo>
                  <a:lnTo>
                    <a:pt x="21431" y="364331"/>
                  </a:lnTo>
                  <a:lnTo>
                    <a:pt x="50006" y="416719"/>
                  </a:lnTo>
                  <a:lnTo>
                    <a:pt x="85725" y="469106"/>
                  </a:lnTo>
                  <a:lnTo>
                    <a:pt x="116681" y="507206"/>
                  </a:lnTo>
                  <a:lnTo>
                    <a:pt x="145256" y="535781"/>
                  </a:lnTo>
                  <a:lnTo>
                    <a:pt x="173831" y="557213"/>
                  </a:lnTo>
                  <a:lnTo>
                    <a:pt x="216694" y="581025"/>
                  </a:lnTo>
                  <a:lnTo>
                    <a:pt x="259556" y="597694"/>
                  </a:lnTo>
                  <a:lnTo>
                    <a:pt x="288131" y="602456"/>
                  </a:lnTo>
                  <a:lnTo>
                    <a:pt x="316706" y="602456"/>
                  </a:lnTo>
                  <a:lnTo>
                    <a:pt x="404812" y="585788"/>
                  </a:lnTo>
                  <a:lnTo>
                    <a:pt x="523875" y="552450"/>
                  </a:lnTo>
                  <a:lnTo>
                    <a:pt x="604837" y="526256"/>
                  </a:lnTo>
                  <a:lnTo>
                    <a:pt x="833437" y="476250"/>
                  </a:lnTo>
                  <a:lnTo>
                    <a:pt x="1135856" y="397669"/>
                  </a:lnTo>
                  <a:lnTo>
                    <a:pt x="1333500" y="342900"/>
                  </a:lnTo>
                  <a:lnTo>
                    <a:pt x="1607344" y="297656"/>
                  </a:lnTo>
                  <a:lnTo>
                    <a:pt x="1897856" y="245269"/>
                  </a:lnTo>
                  <a:lnTo>
                    <a:pt x="2076450" y="216694"/>
                  </a:lnTo>
                  <a:lnTo>
                    <a:pt x="2290762" y="200025"/>
                  </a:lnTo>
                  <a:lnTo>
                    <a:pt x="2416969" y="183356"/>
                  </a:lnTo>
                  <a:lnTo>
                    <a:pt x="2478881" y="176213"/>
                  </a:lnTo>
                  <a:lnTo>
                    <a:pt x="2545556" y="173831"/>
                  </a:lnTo>
                  <a:lnTo>
                    <a:pt x="2586037" y="164306"/>
                  </a:lnTo>
                  <a:lnTo>
                    <a:pt x="2614612" y="152400"/>
                  </a:lnTo>
                  <a:lnTo>
                    <a:pt x="2631281" y="138113"/>
                  </a:lnTo>
                  <a:lnTo>
                    <a:pt x="2638425" y="121444"/>
                  </a:lnTo>
                  <a:lnTo>
                    <a:pt x="2638425" y="104775"/>
                  </a:lnTo>
                  <a:lnTo>
                    <a:pt x="2638425" y="90488"/>
                  </a:lnTo>
                  <a:lnTo>
                    <a:pt x="2631281" y="73819"/>
                  </a:lnTo>
                  <a:lnTo>
                    <a:pt x="2616994" y="57150"/>
                  </a:lnTo>
                  <a:lnTo>
                    <a:pt x="2593181" y="40481"/>
                  </a:lnTo>
                  <a:lnTo>
                    <a:pt x="2540794" y="16669"/>
                  </a:lnTo>
                  <a:lnTo>
                    <a:pt x="2476500" y="0"/>
                  </a:lnTo>
                  <a:lnTo>
                    <a:pt x="2397919" y="9525"/>
                  </a:lnTo>
                  <a:lnTo>
                    <a:pt x="2278856" y="26194"/>
                  </a:lnTo>
                  <a:lnTo>
                    <a:pt x="2038350" y="50006"/>
                  </a:lnTo>
                  <a:lnTo>
                    <a:pt x="1819275" y="85725"/>
                  </a:lnTo>
                  <a:lnTo>
                    <a:pt x="1516856" y="135731"/>
                  </a:lnTo>
                  <a:lnTo>
                    <a:pt x="1259681" y="207169"/>
                  </a:lnTo>
                  <a:lnTo>
                    <a:pt x="1140619" y="2309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89">
              <a:extLst>
                <a:ext uri="{FF2B5EF4-FFF2-40B4-BE49-F238E27FC236}">
                  <a16:creationId xmlns:a16="http://schemas.microsoft.com/office/drawing/2014/main" id="{A75BDC82-1FA3-4E28-ADA2-4C78C6B09C1A}"/>
                </a:ext>
              </a:extLst>
            </p:cNvPr>
            <p:cNvSpPr/>
            <p:nvPr/>
          </p:nvSpPr>
          <p:spPr>
            <a:xfrm>
              <a:off x="3028950" y="3224213"/>
              <a:ext cx="609600" cy="1365250"/>
            </a:xfrm>
            <a:custGeom>
              <a:avLst/>
              <a:gdLst>
                <a:gd name="connsiteX0" fmla="*/ 342900 w 609600"/>
                <a:gd name="connsiteY0" fmla="*/ 852487 h 1364456"/>
                <a:gd name="connsiteX1" fmla="*/ 302419 w 609600"/>
                <a:gd name="connsiteY1" fmla="*/ 614362 h 1364456"/>
                <a:gd name="connsiteX2" fmla="*/ 252413 w 609600"/>
                <a:gd name="connsiteY2" fmla="*/ 411956 h 1364456"/>
                <a:gd name="connsiteX3" fmla="*/ 233363 w 609600"/>
                <a:gd name="connsiteY3" fmla="*/ 352425 h 1364456"/>
                <a:gd name="connsiteX4" fmla="*/ 216694 w 609600"/>
                <a:gd name="connsiteY4" fmla="*/ 307181 h 1364456"/>
                <a:gd name="connsiteX5" fmla="*/ 197644 w 609600"/>
                <a:gd name="connsiteY5" fmla="*/ 261937 h 1364456"/>
                <a:gd name="connsiteX6" fmla="*/ 176213 w 609600"/>
                <a:gd name="connsiteY6" fmla="*/ 219075 h 1364456"/>
                <a:gd name="connsiteX7" fmla="*/ 154781 w 609600"/>
                <a:gd name="connsiteY7" fmla="*/ 180975 h 1364456"/>
                <a:gd name="connsiteX8" fmla="*/ 133350 w 609600"/>
                <a:gd name="connsiteY8" fmla="*/ 150018 h 1364456"/>
                <a:gd name="connsiteX9" fmla="*/ 114300 w 609600"/>
                <a:gd name="connsiteY9" fmla="*/ 128587 h 1364456"/>
                <a:gd name="connsiteX10" fmla="*/ 83344 w 609600"/>
                <a:gd name="connsiteY10" fmla="*/ 97631 h 1364456"/>
                <a:gd name="connsiteX11" fmla="*/ 47625 w 609600"/>
                <a:gd name="connsiteY11" fmla="*/ 69056 h 1364456"/>
                <a:gd name="connsiteX12" fmla="*/ 19050 w 609600"/>
                <a:gd name="connsiteY12" fmla="*/ 50006 h 1364456"/>
                <a:gd name="connsiteX13" fmla="*/ 0 w 609600"/>
                <a:gd name="connsiteY13" fmla="*/ 30956 h 1364456"/>
                <a:gd name="connsiteX14" fmla="*/ 0 w 609600"/>
                <a:gd name="connsiteY14" fmla="*/ 11906 h 1364456"/>
                <a:gd name="connsiteX15" fmla="*/ 9525 w 609600"/>
                <a:gd name="connsiteY15" fmla="*/ 4762 h 1364456"/>
                <a:gd name="connsiteX16" fmla="*/ 40481 w 609600"/>
                <a:gd name="connsiteY16" fmla="*/ 0 h 1364456"/>
                <a:gd name="connsiteX17" fmla="*/ 123825 w 609600"/>
                <a:gd name="connsiteY17" fmla="*/ 2381 h 1364456"/>
                <a:gd name="connsiteX18" fmla="*/ 202406 w 609600"/>
                <a:gd name="connsiteY18" fmla="*/ 11906 h 1364456"/>
                <a:gd name="connsiteX19" fmla="*/ 266700 w 609600"/>
                <a:gd name="connsiteY19" fmla="*/ 23812 h 1364456"/>
                <a:gd name="connsiteX20" fmla="*/ 338138 w 609600"/>
                <a:gd name="connsiteY20" fmla="*/ 42862 h 1364456"/>
                <a:gd name="connsiteX21" fmla="*/ 378619 w 609600"/>
                <a:gd name="connsiteY21" fmla="*/ 59531 h 1364456"/>
                <a:gd name="connsiteX22" fmla="*/ 423863 w 609600"/>
                <a:gd name="connsiteY22" fmla="*/ 80962 h 1364456"/>
                <a:gd name="connsiteX23" fmla="*/ 454819 w 609600"/>
                <a:gd name="connsiteY23" fmla="*/ 97631 h 1364456"/>
                <a:gd name="connsiteX24" fmla="*/ 473869 w 609600"/>
                <a:gd name="connsiteY24" fmla="*/ 111918 h 1364456"/>
                <a:gd name="connsiteX25" fmla="*/ 483394 w 609600"/>
                <a:gd name="connsiteY25" fmla="*/ 123825 h 1364456"/>
                <a:gd name="connsiteX26" fmla="*/ 485775 w 609600"/>
                <a:gd name="connsiteY26" fmla="*/ 135731 h 1364456"/>
                <a:gd name="connsiteX27" fmla="*/ 485775 w 609600"/>
                <a:gd name="connsiteY27" fmla="*/ 154781 h 1364456"/>
                <a:gd name="connsiteX28" fmla="*/ 471488 w 609600"/>
                <a:gd name="connsiteY28" fmla="*/ 185737 h 1364456"/>
                <a:gd name="connsiteX29" fmla="*/ 452438 w 609600"/>
                <a:gd name="connsiteY29" fmla="*/ 211931 h 1364456"/>
                <a:gd name="connsiteX30" fmla="*/ 442913 w 609600"/>
                <a:gd name="connsiteY30" fmla="*/ 226218 h 1364456"/>
                <a:gd name="connsiteX31" fmla="*/ 459581 w 609600"/>
                <a:gd name="connsiteY31" fmla="*/ 300037 h 1364456"/>
                <a:gd name="connsiteX32" fmla="*/ 485775 w 609600"/>
                <a:gd name="connsiteY32" fmla="*/ 414337 h 1364456"/>
                <a:gd name="connsiteX33" fmla="*/ 528638 w 609600"/>
                <a:gd name="connsiteY33" fmla="*/ 735806 h 1364456"/>
                <a:gd name="connsiteX34" fmla="*/ 571500 w 609600"/>
                <a:gd name="connsiteY34" fmla="*/ 1038225 h 1364456"/>
                <a:gd name="connsiteX35" fmla="*/ 609600 w 609600"/>
                <a:gd name="connsiteY35" fmla="*/ 1323975 h 1364456"/>
                <a:gd name="connsiteX36" fmla="*/ 431006 w 609600"/>
                <a:gd name="connsiteY36" fmla="*/ 1364456 h 1364456"/>
                <a:gd name="connsiteX37" fmla="*/ 395288 w 609600"/>
                <a:gd name="connsiteY37" fmla="*/ 1145381 h 1364456"/>
                <a:gd name="connsiteX38" fmla="*/ 342900 w 609600"/>
                <a:gd name="connsiteY38" fmla="*/ 852487 h 136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9600" h="1364456">
                  <a:moveTo>
                    <a:pt x="342900" y="852487"/>
                  </a:moveTo>
                  <a:lnTo>
                    <a:pt x="302419" y="614362"/>
                  </a:lnTo>
                  <a:lnTo>
                    <a:pt x="252413" y="411956"/>
                  </a:lnTo>
                  <a:lnTo>
                    <a:pt x="233363" y="352425"/>
                  </a:lnTo>
                  <a:lnTo>
                    <a:pt x="216694" y="307181"/>
                  </a:lnTo>
                  <a:lnTo>
                    <a:pt x="197644" y="261937"/>
                  </a:lnTo>
                  <a:lnTo>
                    <a:pt x="176213" y="219075"/>
                  </a:lnTo>
                  <a:lnTo>
                    <a:pt x="154781" y="180975"/>
                  </a:lnTo>
                  <a:lnTo>
                    <a:pt x="133350" y="150018"/>
                  </a:lnTo>
                  <a:lnTo>
                    <a:pt x="114300" y="128587"/>
                  </a:lnTo>
                  <a:lnTo>
                    <a:pt x="83344" y="97631"/>
                  </a:lnTo>
                  <a:lnTo>
                    <a:pt x="47625" y="69056"/>
                  </a:lnTo>
                  <a:lnTo>
                    <a:pt x="19050" y="50006"/>
                  </a:lnTo>
                  <a:lnTo>
                    <a:pt x="0" y="30956"/>
                  </a:lnTo>
                  <a:lnTo>
                    <a:pt x="0" y="11906"/>
                  </a:lnTo>
                  <a:lnTo>
                    <a:pt x="9525" y="4762"/>
                  </a:lnTo>
                  <a:lnTo>
                    <a:pt x="40481" y="0"/>
                  </a:lnTo>
                  <a:lnTo>
                    <a:pt x="123825" y="2381"/>
                  </a:lnTo>
                  <a:lnTo>
                    <a:pt x="202406" y="11906"/>
                  </a:lnTo>
                  <a:lnTo>
                    <a:pt x="266700" y="23812"/>
                  </a:lnTo>
                  <a:lnTo>
                    <a:pt x="338138" y="42862"/>
                  </a:lnTo>
                  <a:lnTo>
                    <a:pt x="378619" y="59531"/>
                  </a:lnTo>
                  <a:lnTo>
                    <a:pt x="423863" y="80962"/>
                  </a:lnTo>
                  <a:lnTo>
                    <a:pt x="454819" y="97631"/>
                  </a:lnTo>
                  <a:lnTo>
                    <a:pt x="473869" y="111918"/>
                  </a:lnTo>
                  <a:lnTo>
                    <a:pt x="483394" y="123825"/>
                  </a:lnTo>
                  <a:lnTo>
                    <a:pt x="485775" y="135731"/>
                  </a:lnTo>
                  <a:lnTo>
                    <a:pt x="485775" y="154781"/>
                  </a:lnTo>
                  <a:lnTo>
                    <a:pt x="471488" y="185737"/>
                  </a:lnTo>
                  <a:lnTo>
                    <a:pt x="452438" y="211931"/>
                  </a:lnTo>
                  <a:lnTo>
                    <a:pt x="442913" y="226218"/>
                  </a:lnTo>
                  <a:lnTo>
                    <a:pt x="459581" y="300037"/>
                  </a:lnTo>
                  <a:lnTo>
                    <a:pt x="485775" y="414337"/>
                  </a:lnTo>
                  <a:lnTo>
                    <a:pt x="528638" y="735806"/>
                  </a:lnTo>
                  <a:lnTo>
                    <a:pt x="571500" y="1038225"/>
                  </a:lnTo>
                  <a:lnTo>
                    <a:pt x="609600" y="1323975"/>
                  </a:lnTo>
                  <a:lnTo>
                    <a:pt x="431006" y="1364456"/>
                  </a:lnTo>
                  <a:lnTo>
                    <a:pt x="395288" y="1145381"/>
                  </a:lnTo>
                  <a:lnTo>
                    <a:pt x="342900" y="85248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0">
              <a:extLst>
                <a:ext uri="{FF2B5EF4-FFF2-40B4-BE49-F238E27FC236}">
                  <a16:creationId xmlns:a16="http://schemas.microsoft.com/office/drawing/2014/main" id="{8936D75B-46E7-46D9-8E8B-07AE8E5D223D}"/>
                </a:ext>
              </a:extLst>
            </p:cNvPr>
            <p:cNvSpPr/>
            <p:nvPr/>
          </p:nvSpPr>
          <p:spPr>
            <a:xfrm>
              <a:off x="4705350" y="2933700"/>
              <a:ext cx="438150" cy="1360488"/>
            </a:xfrm>
            <a:custGeom>
              <a:avLst/>
              <a:gdLst>
                <a:gd name="connsiteX0" fmla="*/ 54769 w 438150"/>
                <a:gd name="connsiteY0" fmla="*/ 957263 h 1359694"/>
                <a:gd name="connsiteX1" fmla="*/ 107156 w 438150"/>
                <a:gd name="connsiteY1" fmla="*/ 581025 h 1359694"/>
                <a:gd name="connsiteX2" fmla="*/ 128588 w 438150"/>
                <a:gd name="connsiteY2" fmla="*/ 397669 h 1359694"/>
                <a:gd name="connsiteX3" fmla="*/ 140494 w 438150"/>
                <a:gd name="connsiteY3" fmla="*/ 319088 h 1359694"/>
                <a:gd name="connsiteX4" fmla="*/ 145256 w 438150"/>
                <a:gd name="connsiteY4" fmla="*/ 250031 h 1359694"/>
                <a:gd name="connsiteX5" fmla="*/ 147638 w 438150"/>
                <a:gd name="connsiteY5" fmla="*/ 171450 h 1359694"/>
                <a:gd name="connsiteX6" fmla="*/ 145256 w 438150"/>
                <a:gd name="connsiteY6" fmla="*/ 152400 h 1359694"/>
                <a:gd name="connsiteX7" fmla="*/ 128588 w 438150"/>
                <a:gd name="connsiteY7" fmla="*/ 123825 h 1359694"/>
                <a:gd name="connsiteX8" fmla="*/ 85725 w 438150"/>
                <a:gd name="connsiteY8" fmla="*/ 73819 h 1359694"/>
                <a:gd name="connsiteX9" fmla="*/ 64294 w 438150"/>
                <a:gd name="connsiteY9" fmla="*/ 50006 h 1359694"/>
                <a:gd name="connsiteX10" fmla="*/ 50006 w 438150"/>
                <a:gd name="connsiteY10" fmla="*/ 30956 h 1359694"/>
                <a:gd name="connsiteX11" fmla="*/ 50006 w 438150"/>
                <a:gd name="connsiteY11" fmla="*/ 23813 h 1359694"/>
                <a:gd name="connsiteX12" fmla="*/ 57150 w 438150"/>
                <a:gd name="connsiteY12" fmla="*/ 11906 h 1359694"/>
                <a:gd name="connsiteX13" fmla="*/ 73819 w 438150"/>
                <a:gd name="connsiteY13" fmla="*/ 7144 h 1359694"/>
                <a:gd name="connsiteX14" fmla="*/ 111919 w 438150"/>
                <a:gd name="connsiteY14" fmla="*/ 0 h 1359694"/>
                <a:gd name="connsiteX15" fmla="*/ 171450 w 438150"/>
                <a:gd name="connsiteY15" fmla="*/ 2381 h 1359694"/>
                <a:gd name="connsiteX16" fmla="*/ 230981 w 438150"/>
                <a:gd name="connsiteY16" fmla="*/ 19050 h 1359694"/>
                <a:gd name="connsiteX17" fmla="*/ 285750 w 438150"/>
                <a:gd name="connsiteY17" fmla="*/ 47625 h 1359694"/>
                <a:gd name="connsiteX18" fmla="*/ 342900 w 438150"/>
                <a:gd name="connsiteY18" fmla="*/ 90488 h 1359694"/>
                <a:gd name="connsiteX19" fmla="*/ 395288 w 438150"/>
                <a:gd name="connsiteY19" fmla="*/ 135731 h 1359694"/>
                <a:gd name="connsiteX20" fmla="*/ 419100 w 438150"/>
                <a:gd name="connsiteY20" fmla="*/ 157163 h 1359694"/>
                <a:gd name="connsiteX21" fmla="*/ 431006 w 438150"/>
                <a:gd name="connsiteY21" fmla="*/ 176213 h 1359694"/>
                <a:gd name="connsiteX22" fmla="*/ 438150 w 438150"/>
                <a:gd name="connsiteY22" fmla="*/ 197644 h 1359694"/>
                <a:gd name="connsiteX23" fmla="*/ 438150 w 438150"/>
                <a:gd name="connsiteY23" fmla="*/ 221456 h 1359694"/>
                <a:gd name="connsiteX24" fmla="*/ 431006 w 438150"/>
                <a:gd name="connsiteY24" fmla="*/ 247650 h 1359694"/>
                <a:gd name="connsiteX25" fmla="*/ 414338 w 438150"/>
                <a:gd name="connsiteY25" fmla="*/ 271463 h 1359694"/>
                <a:gd name="connsiteX26" fmla="*/ 395288 w 438150"/>
                <a:gd name="connsiteY26" fmla="*/ 319088 h 1359694"/>
                <a:gd name="connsiteX27" fmla="*/ 373856 w 438150"/>
                <a:gd name="connsiteY27" fmla="*/ 404813 h 1359694"/>
                <a:gd name="connsiteX28" fmla="*/ 350044 w 438150"/>
                <a:gd name="connsiteY28" fmla="*/ 569119 h 1359694"/>
                <a:gd name="connsiteX29" fmla="*/ 280988 w 438150"/>
                <a:gd name="connsiteY29" fmla="*/ 857250 h 1359694"/>
                <a:gd name="connsiteX30" fmla="*/ 200025 w 438150"/>
                <a:gd name="connsiteY30" fmla="*/ 1190625 h 1359694"/>
                <a:gd name="connsiteX31" fmla="*/ 166688 w 438150"/>
                <a:gd name="connsiteY31" fmla="*/ 1335881 h 1359694"/>
                <a:gd name="connsiteX32" fmla="*/ 0 w 438150"/>
                <a:gd name="connsiteY32" fmla="*/ 1359694 h 1359694"/>
                <a:gd name="connsiteX33" fmla="*/ 30956 w 438150"/>
                <a:gd name="connsiteY33" fmla="*/ 1135856 h 1359694"/>
                <a:gd name="connsiteX34" fmla="*/ 54769 w 438150"/>
                <a:gd name="connsiteY34" fmla="*/ 957263 h 135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38150" h="1359694">
                  <a:moveTo>
                    <a:pt x="54769" y="957263"/>
                  </a:moveTo>
                  <a:lnTo>
                    <a:pt x="107156" y="581025"/>
                  </a:lnTo>
                  <a:lnTo>
                    <a:pt x="128588" y="397669"/>
                  </a:lnTo>
                  <a:lnTo>
                    <a:pt x="140494" y="319088"/>
                  </a:lnTo>
                  <a:lnTo>
                    <a:pt x="145256" y="250031"/>
                  </a:lnTo>
                  <a:lnTo>
                    <a:pt x="147638" y="171450"/>
                  </a:lnTo>
                  <a:lnTo>
                    <a:pt x="145256" y="152400"/>
                  </a:lnTo>
                  <a:lnTo>
                    <a:pt x="128588" y="123825"/>
                  </a:lnTo>
                  <a:lnTo>
                    <a:pt x="85725" y="73819"/>
                  </a:lnTo>
                  <a:lnTo>
                    <a:pt x="64294" y="50006"/>
                  </a:lnTo>
                  <a:lnTo>
                    <a:pt x="50006" y="30956"/>
                  </a:lnTo>
                  <a:lnTo>
                    <a:pt x="50006" y="23813"/>
                  </a:lnTo>
                  <a:lnTo>
                    <a:pt x="57150" y="11906"/>
                  </a:lnTo>
                  <a:lnTo>
                    <a:pt x="73819" y="7144"/>
                  </a:lnTo>
                  <a:lnTo>
                    <a:pt x="111919" y="0"/>
                  </a:lnTo>
                  <a:lnTo>
                    <a:pt x="171450" y="2381"/>
                  </a:lnTo>
                  <a:lnTo>
                    <a:pt x="230981" y="19050"/>
                  </a:lnTo>
                  <a:lnTo>
                    <a:pt x="285750" y="47625"/>
                  </a:lnTo>
                  <a:lnTo>
                    <a:pt x="342900" y="90488"/>
                  </a:lnTo>
                  <a:lnTo>
                    <a:pt x="395288" y="135731"/>
                  </a:lnTo>
                  <a:lnTo>
                    <a:pt x="419100" y="157163"/>
                  </a:lnTo>
                  <a:lnTo>
                    <a:pt x="431006" y="176213"/>
                  </a:lnTo>
                  <a:lnTo>
                    <a:pt x="438150" y="197644"/>
                  </a:lnTo>
                  <a:lnTo>
                    <a:pt x="438150" y="221456"/>
                  </a:lnTo>
                  <a:lnTo>
                    <a:pt x="431006" y="247650"/>
                  </a:lnTo>
                  <a:lnTo>
                    <a:pt x="414338" y="271463"/>
                  </a:lnTo>
                  <a:lnTo>
                    <a:pt x="395288" y="319088"/>
                  </a:lnTo>
                  <a:lnTo>
                    <a:pt x="373856" y="404813"/>
                  </a:lnTo>
                  <a:lnTo>
                    <a:pt x="350044" y="569119"/>
                  </a:lnTo>
                  <a:lnTo>
                    <a:pt x="280988" y="857250"/>
                  </a:lnTo>
                  <a:lnTo>
                    <a:pt x="200025" y="1190625"/>
                  </a:lnTo>
                  <a:lnTo>
                    <a:pt x="166688" y="1335881"/>
                  </a:lnTo>
                  <a:lnTo>
                    <a:pt x="0" y="1359694"/>
                  </a:lnTo>
                  <a:lnTo>
                    <a:pt x="30956" y="1135856"/>
                  </a:lnTo>
                  <a:lnTo>
                    <a:pt x="54769" y="95726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91">
              <a:extLst>
                <a:ext uri="{FF2B5EF4-FFF2-40B4-BE49-F238E27FC236}">
                  <a16:creationId xmlns:a16="http://schemas.microsoft.com/office/drawing/2014/main" id="{66A56600-45CC-4D76-BFE7-F8854876C73B}"/>
                </a:ext>
              </a:extLst>
            </p:cNvPr>
            <p:cNvSpPr/>
            <p:nvPr/>
          </p:nvSpPr>
          <p:spPr>
            <a:xfrm>
              <a:off x="3051175" y="4162425"/>
              <a:ext cx="2062162" cy="515938"/>
            </a:xfrm>
            <a:custGeom>
              <a:avLst/>
              <a:gdLst>
                <a:gd name="connsiteX0" fmla="*/ 854869 w 2062163"/>
                <a:gd name="connsiteY0" fmla="*/ 400050 h 516731"/>
                <a:gd name="connsiteX1" fmla="*/ 609600 w 2062163"/>
                <a:gd name="connsiteY1" fmla="*/ 471488 h 516731"/>
                <a:gd name="connsiteX2" fmla="*/ 459582 w 2062163"/>
                <a:gd name="connsiteY2" fmla="*/ 514350 h 516731"/>
                <a:gd name="connsiteX3" fmla="*/ 428625 w 2062163"/>
                <a:gd name="connsiteY3" fmla="*/ 516731 h 516731"/>
                <a:gd name="connsiteX4" fmla="*/ 385763 w 2062163"/>
                <a:gd name="connsiteY4" fmla="*/ 514350 h 516731"/>
                <a:gd name="connsiteX5" fmla="*/ 330994 w 2062163"/>
                <a:gd name="connsiteY5" fmla="*/ 507206 h 516731"/>
                <a:gd name="connsiteX6" fmla="*/ 276225 w 2062163"/>
                <a:gd name="connsiteY6" fmla="*/ 492919 h 516731"/>
                <a:gd name="connsiteX7" fmla="*/ 216694 w 2062163"/>
                <a:gd name="connsiteY7" fmla="*/ 471488 h 516731"/>
                <a:gd name="connsiteX8" fmla="*/ 142875 w 2062163"/>
                <a:gd name="connsiteY8" fmla="*/ 438150 h 516731"/>
                <a:gd name="connsiteX9" fmla="*/ 88107 w 2062163"/>
                <a:gd name="connsiteY9" fmla="*/ 407194 h 516731"/>
                <a:gd name="connsiteX10" fmla="*/ 26194 w 2062163"/>
                <a:gd name="connsiteY10" fmla="*/ 369094 h 516731"/>
                <a:gd name="connsiteX11" fmla="*/ 11907 w 2062163"/>
                <a:gd name="connsiteY11" fmla="*/ 357188 h 516731"/>
                <a:gd name="connsiteX12" fmla="*/ 4763 w 2062163"/>
                <a:gd name="connsiteY12" fmla="*/ 338138 h 516731"/>
                <a:gd name="connsiteX13" fmla="*/ 0 w 2062163"/>
                <a:gd name="connsiteY13" fmla="*/ 314325 h 516731"/>
                <a:gd name="connsiteX14" fmla="*/ 4763 w 2062163"/>
                <a:gd name="connsiteY14" fmla="*/ 307181 h 516731"/>
                <a:gd name="connsiteX15" fmla="*/ 9525 w 2062163"/>
                <a:gd name="connsiteY15" fmla="*/ 302419 h 516731"/>
                <a:gd name="connsiteX16" fmla="*/ 23813 w 2062163"/>
                <a:gd name="connsiteY16" fmla="*/ 300038 h 516731"/>
                <a:gd name="connsiteX17" fmla="*/ 52388 w 2062163"/>
                <a:gd name="connsiteY17" fmla="*/ 309563 h 516731"/>
                <a:gd name="connsiteX18" fmla="*/ 66675 w 2062163"/>
                <a:gd name="connsiteY18" fmla="*/ 314325 h 516731"/>
                <a:gd name="connsiteX19" fmla="*/ 116682 w 2062163"/>
                <a:gd name="connsiteY19" fmla="*/ 323850 h 516731"/>
                <a:gd name="connsiteX20" fmla="*/ 230982 w 2062163"/>
                <a:gd name="connsiteY20" fmla="*/ 333375 h 516731"/>
                <a:gd name="connsiteX21" fmla="*/ 385763 w 2062163"/>
                <a:gd name="connsiteY21" fmla="*/ 338138 h 516731"/>
                <a:gd name="connsiteX22" fmla="*/ 654844 w 2062163"/>
                <a:gd name="connsiteY22" fmla="*/ 271463 h 516731"/>
                <a:gd name="connsiteX23" fmla="*/ 878682 w 2062163"/>
                <a:gd name="connsiteY23" fmla="*/ 209550 h 516731"/>
                <a:gd name="connsiteX24" fmla="*/ 1033463 w 2062163"/>
                <a:gd name="connsiteY24" fmla="*/ 169069 h 516731"/>
                <a:gd name="connsiteX25" fmla="*/ 1223963 w 2062163"/>
                <a:gd name="connsiteY25" fmla="*/ 114300 h 516731"/>
                <a:gd name="connsiteX26" fmla="*/ 1412082 w 2062163"/>
                <a:gd name="connsiteY26" fmla="*/ 85725 h 516731"/>
                <a:gd name="connsiteX27" fmla="*/ 1693069 w 2062163"/>
                <a:gd name="connsiteY27" fmla="*/ 40481 h 516731"/>
                <a:gd name="connsiteX28" fmla="*/ 1838325 w 2062163"/>
                <a:gd name="connsiteY28" fmla="*/ 0 h 516731"/>
                <a:gd name="connsiteX29" fmla="*/ 1895475 w 2062163"/>
                <a:gd name="connsiteY29" fmla="*/ 0 h 516731"/>
                <a:gd name="connsiteX30" fmla="*/ 1947863 w 2062163"/>
                <a:gd name="connsiteY30" fmla="*/ 7144 h 516731"/>
                <a:gd name="connsiteX31" fmla="*/ 1978819 w 2062163"/>
                <a:gd name="connsiteY31" fmla="*/ 11906 h 516731"/>
                <a:gd name="connsiteX32" fmla="*/ 2012157 w 2062163"/>
                <a:gd name="connsiteY32" fmla="*/ 23813 h 516731"/>
                <a:gd name="connsiteX33" fmla="*/ 2031207 w 2062163"/>
                <a:gd name="connsiteY33" fmla="*/ 35719 h 516731"/>
                <a:gd name="connsiteX34" fmla="*/ 2040732 w 2062163"/>
                <a:gd name="connsiteY34" fmla="*/ 47625 h 516731"/>
                <a:gd name="connsiteX35" fmla="*/ 2052638 w 2062163"/>
                <a:gd name="connsiteY35" fmla="*/ 69056 h 516731"/>
                <a:gd name="connsiteX36" fmla="*/ 2057400 w 2062163"/>
                <a:gd name="connsiteY36" fmla="*/ 90488 h 516731"/>
                <a:gd name="connsiteX37" fmla="*/ 2062163 w 2062163"/>
                <a:gd name="connsiteY37" fmla="*/ 109538 h 516731"/>
                <a:gd name="connsiteX38" fmla="*/ 2057400 w 2062163"/>
                <a:gd name="connsiteY38" fmla="*/ 133350 h 516731"/>
                <a:gd name="connsiteX39" fmla="*/ 2043113 w 2062163"/>
                <a:gd name="connsiteY39" fmla="*/ 152400 h 516731"/>
                <a:gd name="connsiteX40" fmla="*/ 2007394 w 2062163"/>
                <a:gd name="connsiteY40" fmla="*/ 178594 h 516731"/>
                <a:gd name="connsiteX41" fmla="*/ 1957388 w 2062163"/>
                <a:gd name="connsiteY41" fmla="*/ 183356 h 516731"/>
                <a:gd name="connsiteX42" fmla="*/ 1750219 w 2062163"/>
                <a:gd name="connsiteY42" fmla="*/ 207169 h 516731"/>
                <a:gd name="connsiteX43" fmla="*/ 1481138 w 2062163"/>
                <a:gd name="connsiteY43" fmla="*/ 247650 h 516731"/>
                <a:gd name="connsiteX44" fmla="*/ 1216819 w 2062163"/>
                <a:gd name="connsiteY44" fmla="*/ 297656 h 516731"/>
                <a:gd name="connsiteX45" fmla="*/ 928688 w 2062163"/>
                <a:gd name="connsiteY45" fmla="*/ 378619 h 516731"/>
                <a:gd name="connsiteX46" fmla="*/ 854869 w 2062163"/>
                <a:gd name="connsiteY46" fmla="*/ 400050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62163" h="516731">
                  <a:moveTo>
                    <a:pt x="854869" y="400050"/>
                  </a:moveTo>
                  <a:lnTo>
                    <a:pt x="609600" y="471488"/>
                  </a:lnTo>
                  <a:lnTo>
                    <a:pt x="459582" y="514350"/>
                  </a:lnTo>
                  <a:lnTo>
                    <a:pt x="428625" y="516731"/>
                  </a:lnTo>
                  <a:lnTo>
                    <a:pt x="385763" y="514350"/>
                  </a:lnTo>
                  <a:lnTo>
                    <a:pt x="330994" y="507206"/>
                  </a:lnTo>
                  <a:lnTo>
                    <a:pt x="276225" y="492919"/>
                  </a:lnTo>
                  <a:lnTo>
                    <a:pt x="216694" y="471488"/>
                  </a:lnTo>
                  <a:lnTo>
                    <a:pt x="142875" y="438150"/>
                  </a:lnTo>
                  <a:lnTo>
                    <a:pt x="88107" y="407194"/>
                  </a:lnTo>
                  <a:lnTo>
                    <a:pt x="26194" y="369094"/>
                  </a:lnTo>
                  <a:lnTo>
                    <a:pt x="11907" y="357188"/>
                  </a:lnTo>
                  <a:lnTo>
                    <a:pt x="4763" y="338138"/>
                  </a:lnTo>
                  <a:lnTo>
                    <a:pt x="0" y="314325"/>
                  </a:lnTo>
                  <a:lnTo>
                    <a:pt x="4763" y="307181"/>
                  </a:lnTo>
                  <a:lnTo>
                    <a:pt x="9525" y="302419"/>
                  </a:lnTo>
                  <a:lnTo>
                    <a:pt x="23813" y="300038"/>
                  </a:lnTo>
                  <a:lnTo>
                    <a:pt x="52388" y="309563"/>
                  </a:lnTo>
                  <a:lnTo>
                    <a:pt x="66675" y="314325"/>
                  </a:lnTo>
                  <a:lnTo>
                    <a:pt x="116682" y="323850"/>
                  </a:lnTo>
                  <a:lnTo>
                    <a:pt x="230982" y="333375"/>
                  </a:lnTo>
                  <a:lnTo>
                    <a:pt x="385763" y="338138"/>
                  </a:lnTo>
                  <a:lnTo>
                    <a:pt x="654844" y="271463"/>
                  </a:lnTo>
                  <a:lnTo>
                    <a:pt x="878682" y="209550"/>
                  </a:lnTo>
                  <a:lnTo>
                    <a:pt x="1033463" y="169069"/>
                  </a:lnTo>
                  <a:lnTo>
                    <a:pt x="1223963" y="114300"/>
                  </a:lnTo>
                  <a:lnTo>
                    <a:pt x="1412082" y="85725"/>
                  </a:lnTo>
                  <a:lnTo>
                    <a:pt x="1693069" y="40481"/>
                  </a:lnTo>
                  <a:lnTo>
                    <a:pt x="1838325" y="0"/>
                  </a:lnTo>
                  <a:lnTo>
                    <a:pt x="1895475" y="0"/>
                  </a:lnTo>
                  <a:lnTo>
                    <a:pt x="1947863" y="7144"/>
                  </a:lnTo>
                  <a:lnTo>
                    <a:pt x="1978819" y="11906"/>
                  </a:lnTo>
                  <a:lnTo>
                    <a:pt x="2012157" y="23813"/>
                  </a:lnTo>
                  <a:lnTo>
                    <a:pt x="2031207" y="35719"/>
                  </a:lnTo>
                  <a:lnTo>
                    <a:pt x="2040732" y="47625"/>
                  </a:lnTo>
                  <a:lnTo>
                    <a:pt x="2052638" y="69056"/>
                  </a:lnTo>
                  <a:lnTo>
                    <a:pt x="2057400" y="90488"/>
                  </a:lnTo>
                  <a:lnTo>
                    <a:pt x="2062163" y="109538"/>
                  </a:lnTo>
                  <a:lnTo>
                    <a:pt x="2057400" y="133350"/>
                  </a:lnTo>
                  <a:lnTo>
                    <a:pt x="2043113" y="152400"/>
                  </a:lnTo>
                  <a:lnTo>
                    <a:pt x="2007394" y="178594"/>
                  </a:lnTo>
                  <a:lnTo>
                    <a:pt x="1957388" y="183356"/>
                  </a:lnTo>
                  <a:lnTo>
                    <a:pt x="1750219" y="207169"/>
                  </a:lnTo>
                  <a:lnTo>
                    <a:pt x="1481138" y="247650"/>
                  </a:lnTo>
                  <a:lnTo>
                    <a:pt x="1216819" y="297656"/>
                  </a:lnTo>
                  <a:lnTo>
                    <a:pt x="928688" y="378619"/>
                  </a:lnTo>
                  <a:lnTo>
                    <a:pt x="854869" y="4000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98">
              <a:extLst>
                <a:ext uri="{FF2B5EF4-FFF2-40B4-BE49-F238E27FC236}">
                  <a16:creationId xmlns:a16="http://schemas.microsoft.com/office/drawing/2014/main" id="{B1A74D58-45D3-473C-9616-F82420830D94}"/>
                </a:ext>
              </a:extLst>
            </p:cNvPr>
            <p:cNvSpPr/>
            <p:nvPr/>
          </p:nvSpPr>
          <p:spPr>
            <a:xfrm rot="16200000">
              <a:off x="2602706" y="3509169"/>
              <a:ext cx="2935287" cy="447675"/>
            </a:xfrm>
            <a:custGeom>
              <a:avLst/>
              <a:gdLst>
                <a:gd name="connsiteX0" fmla="*/ 1214437 w 2936081"/>
                <a:gd name="connsiteY0" fmla="*/ 202406 h 447675"/>
                <a:gd name="connsiteX1" fmla="*/ 835818 w 2936081"/>
                <a:gd name="connsiteY1" fmla="*/ 202406 h 447675"/>
                <a:gd name="connsiteX2" fmla="*/ 440531 w 2936081"/>
                <a:gd name="connsiteY2" fmla="*/ 202406 h 447675"/>
                <a:gd name="connsiteX3" fmla="*/ 0 w 2936081"/>
                <a:gd name="connsiteY3" fmla="*/ 204788 h 447675"/>
                <a:gd name="connsiteX4" fmla="*/ 88106 w 2936081"/>
                <a:gd name="connsiteY4" fmla="*/ 447675 h 447675"/>
                <a:gd name="connsiteX5" fmla="*/ 371475 w 2936081"/>
                <a:gd name="connsiteY5" fmla="*/ 447675 h 447675"/>
                <a:gd name="connsiteX6" fmla="*/ 771525 w 2936081"/>
                <a:gd name="connsiteY6" fmla="*/ 447675 h 447675"/>
                <a:gd name="connsiteX7" fmla="*/ 1593056 w 2936081"/>
                <a:gd name="connsiteY7" fmla="*/ 447675 h 447675"/>
                <a:gd name="connsiteX8" fmla="*/ 2366962 w 2936081"/>
                <a:gd name="connsiteY8" fmla="*/ 445294 h 447675"/>
                <a:gd name="connsiteX9" fmla="*/ 2543175 w 2936081"/>
                <a:gd name="connsiteY9" fmla="*/ 447675 h 447675"/>
                <a:gd name="connsiteX10" fmla="*/ 2581275 w 2936081"/>
                <a:gd name="connsiteY10" fmla="*/ 440531 h 447675"/>
                <a:gd name="connsiteX11" fmla="*/ 2607468 w 2936081"/>
                <a:gd name="connsiteY11" fmla="*/ 431006 h 447675"/>
                <a:gd name="connsiteX12" fmla="*/ 2636043 w 2936081"/>
                <a:gd name="connsiteY12" fmla="*/ 416719 h 447675"/>
                <a:gd name="connsiteX13" fmla="*/ 2671762 w 2936081"/>
                <a:gd name="connsiteY13" fmla="*/ 381000 h 447675"/>
                <a:gd name="connsiteX14" fmla="*/ 2733675 w 2936081"/>
                <a:gd name="connsiteY14" fmla="*/ 316706 h 447675"/>
                <a:gd name="connsiteX15" fmla="*/ 2864643 w 2936081"/>
                <a:gd name="connsiteY15" fmla="*/ 185738 h 447675"/>
                <a:gd name="connsiteX16" fmla="*/ 2924175 w 2936081"/>
                <a:gd name="connsiteY16" fmla="*/ 116681 h 447675"/>
                <a:gd name="connsiteX17" fmla="*/ 2936081 w 2936081"/>
                <a:gd name="connsiteY17" fmla="*/ 102394 h 447675"/>
                <a:gd name="connsiteX18" fmla="*/ 2902743 w 2936081"/>
                <a:gd name="connsiteY18" fmla="*/ 0 h 447675"/>
                <a:gd name="connsiteX19" fmla="*/ 2826543 w 2936081"/>
                <a:gd name="connsiteY19" fmla="*/ 52388 h 447675"/>
                <a:gd name="connsiteX20" fmla="*/ 2769393 w 2936081"/>
                <a:gd name="connsiteY20" fmla="*/ 95250 h 447675"/>
                <a:gd name="connsiteX21" fmla="*/ 2717006 w 2936081"/>
                <a:gd name="connsiteY21" fmla="*/ 135731 h 447675"/>
                <a:gd name="connsiteX22" fmla="*/ 2676525 w 2936081"/>
                <a:gd name="connsiteY22" fmla="*/ 166688 h 447675"/>
                <a:gd name="connsiteX23" fmla="*/ 2652712 w 2936081"/>
                <a:gd name="connsiteY23" fmla="*/ 180975 h 447675"/>
                <a:gd name="connsiteX24" fmla="*/ 2616993 w 2936081"/>
                <a:gd name="connsiteY24" fmla="*/ 192881 h 447675"/>
                <a:gd name="connsiteX25" fmla="*/ 2562225 w 2936081"/>
                <a:gd name="connsiteY25" fmla="*/ 200025 h 447675"/>
                <a:gd name="connsiteX26" fmla="*/ 2445543 w 2936081"/>
                <a:gd name="connsiteY26" fmla="*/ 202406 h 447675"/>
                <a:gd name="connsiteX27" fmla="*/ 2114550 w 2936081"/>
                <a:gd name="connsiteY27" fmla="*/ 202406 h 447675"/>
                <a:gd name="connsiteX28" fmla="*/ 1662112 w 2936081"/>
                <a:gd name="connsiteY28" fmla="*/ 202406 h 447675"/>
                <a:gd name="connsiteX29" fmla="*/ 1214437 w 2936081"/>
                <a:gd name="connsiteY29" fmla="*/ 202406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936081" h="447675">
                  <a:moveTo>
                    <a:pt x="1214437" y="202406"/>
                  </a:moveTo>
                  <a:lnTo>
                    <a:pt x="835818" y="202406"/>
                  </a:lnTo>
                  <a:lnTo>
                    <a:pt x="440531" y="202406"/>
                  </a:lnTo>
                  <a:lnTo>
                    <a:pt x="0" y="204788"/>
                  </a:lnTo>
                  <a:lnTo>
                    <a:pt x="88106" y="447675"/>
                  </a:lnTo>
                  <a:lnTo>
                    <a:pt x="371475" y="447675"/>
                  </a:lnTo>
                  <a:lnTo>
                    <a:pt x="771525" y="447675"/>
                  </a:lnTo>
                  <a:lnTo>
                    <a:pt x="1593056" y="447675"/>
                  </a:lnTo>
                  <a:lnTo>
                    <a:pt x="2366962" y="445294"/>
                  </a:lnTo>
                  <a:lnTo>
                    <a:pt x="2543175" y="447675"/>
                  </a:lnTo>
                  <a:lnTo>
                    <a:pt x="2581275" y="440531"/>
                  </a:lnTo>
                  <a:lnTo>
                    <a:pt x="2607468" y="431006"/>
                  </a:lnTo>
                  <a:lnTo>
                    <a:pt x="2636043" y="416719"/>
                  </a:lnTo>
                  <a:lnTo>
                    <a:pt x="2671762" y="381000"/>
                  </a:lnTo>
                  <a:lnTo>
                    <a:pt x="2733675" y="316706"/>
                  </a:lnTo>
                  <a:lnTo>
                    <a:pt x="2864643" y="185738"/>
                  </a:lnTo>
                  <a:lnTo>
                    <a:pt x="2924175" y="116681"/>
                  </a:lnTo>
                  <a:lnTo>
                    <a:pt x="2936081" y="102394"/>
                  </a:lnTo>
                  <a:lnTo>
                    <a:pt x="2902743" y="0"/>
                  </a:lnTo>
                  <a:lnTo>
                    <a:pt x="2826543" y="52388"/>
                  </a:lnTo>
                  <a:lnTo>
                    <a:pt x="2769393" y="95250"/>
                  </a:lnTo>
                  <a:lnTo>
                    <a:pt x="2717006" y="135731"/>
                  </a:lnTo>
                  <a:lnTo>
                    <a:pt x="2676525" y="166688"/>
                  </a:lnTo>
                  <a:lnTo>
                    <a:pt x="2652712" y="180975"/>
                  </a:lnTo>
                  <a:lnTo>
                    <a:pt x="2616993" y="192881"/>
                  </a:lnTo>
                  <a:lnTo>
                    <a:pt x="2562225" y="200025"/>
                  </a:lnTo>
                  <a:lnTo>
                    <a:pt x="2445543" y="202406"/>
                  </a:lnTo>
                  <a:lnTo>
                    <a:pt x="2114550" y="202406"/>
                  </a:lnTo>
                  <a:lnTo>
                    <a:pt x="1662112" y="202406"/>
                  </a:lnTo>
                  <a:lnTo>
                    <a:pt x="1214437" y="2024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92">
              <a:extLst>
                <a:ext uri="{FF2B5EF4-FFF2-40B4-BE49-F238E27FC236}">
                  <a16:creationId xmlns:a16="http://schemas.microsoft.com/office/drawing/2014/main" id="{2FC4331C-3E3F-46CC-BBF1-FC02A2AA6050}"/>
                </a:ext>
              </a:extLst>
            </p:cNvPr>
            <p:cNvSpPr/>
            <p:nvPr/>
          </p:nvSpPr>
          <p:spPr>
            <a:xfrm>
              <a:off x="2917825" y="4767263"/>
              <a:ext cx="2343150" cy="908050"/>
            </a:xfrm>
            <a:custGeom>
              <a:avLst/>
              <a:gdLst>
                <a:gd name="connsiteX0" fmla="*/ 797719 w 2343150"/>
                <a:gd name="connsiteY0" fmla="*/ 478631 h 907256"/>
                <a:gd name="connsiteX1" fmla="*/ 1164432 w 2343150"/>
                <a:gd name="connsiteY1" fmla="*/ 369093 h 907256"/>
                <a:gd name="connsiteX2" fmla="*/ 1357313 w 2343150"/>
                <a:gd name="connsiteY2" fmla="*/ 295275 h 907256"/>
                <a:gd name="connsiteX3" fmla="*/ 1604963 w 2343150"/>
                <a:gd name="connsiteY3" fmla="*/ 219075 h 907256"/>
                <a:gd name="connsiteX4" fmla="*/ 1876425 w 2343150"/>
                <a:gd name="connsiteY4" fmla="*/ 133350 h 907256"/>
                <a:gd name="connsiteX5" fmla="*/ 2116932 w 2343150"/>
                <a:gd name="connsiteY5" fmla="*/ 54768 h 907256"/>
                <a:gd name="connsiteX6" fmla="*/ 2274094 w 2343150"/>
                <a:gd name="connsiteY6" fmla="*/ 4762 h 907256"/>
                <a:gd name="connsiteX7" fmla="*/ 2297907 w 2343150"/>
                <a:gd name="connsiteY7" fmla="*/ 0 h 907256"/>
                <a:gd name="connsiteX8" fmla="*/ 2321719 w 2343150"/>
                <a:gd name="connsiteY8" fmla="*/ 0 h 907256"/>
                <a:gd name="connsiteX9" fmla="*/ 2336007 w 2343150"/>
                <a:gd name="connsiteY9" fmla="*/ 2381 h 907256"/>
                <a:gd name="connsiteX10" fmla="*/ 2340769 w 2343150"/>
                <a:gd name="connsiteY10" fmla="*/ 9525 h 907256"/>
                <a:gd name="connsiteX11" fmla="*/ 2343150 w 2343150"/>
                <a:gd name="connsiteY11" fmla="*/ 28575 h 907256"/>
                <a:gd name="connsiteX12" fmla="*/ 2321719 w 2343150"/>
                <a:gd name="connsiteY12" fmla="*/ 59531 h 907256"/>
                <a:gd name="connsiteX13" fmla="*/ 2243138 w 2343150"/>
                <a:gd name="connsiteY13" fmla="*/ 100012 h 907256"/>
                <a:gd name="connsiteX14" fmla="*/ 1907382 w 2343150"/>
                <a:gd name="connsiteY14" fmla="*/ 257175 h 907256"/>
                <a:gd name="connsiteX15" fmla="*/ 1490663 w 2343150"/>
                <a:gd name="connsiteY15" fmla="*/ 435768 h 907256"/>
                <a:gd name="connsiteX16" fmla="*/ 1021557 w 2343150"/>
                <a:gd name="connsiteY16" fmla="*/ 621506 h 907256"/>
                <a:gd name="connsiteX17" fmla="*/ 762000 w 2343150"/>
                <a:gd name="connsiteY17" fmla="*/ 726281 h 907256"/>
                <a:gd name="connsiteX18" fmla="*/ 631032 w 2343150"/>
                <a:gd name="connsiteY18" fmla="*/ 785812 h 907256"/>
                <a:gd name="connsiteX19" fmla="*/ 535782 w 2343150"/>
                <a:gd name="connsiteY19" fmla="*/ 831056 h 907256"/>
                <a:gd name="connsiteX20" fmla="*/ 426244 w 2343150"/>
                <a:gd name="connsiteY20" fmla="*/ 890587 h 907256"/>
                <a:gd name="connsiteX21" fmla="*/ 397669 w 2343150"/>
                <a:gd name="connsiteY21" fmla="*/ 907256 h 907256"/>
                <a:gd name="connsiteX22" fmla="*/ 376238 w 2343150"/>
                <a:gd name="connsiteY22" fmla="*/ 907256 h 907256"/>
                <a:gd name="connsiteX23" fmla="*/ 323850 w 2343150"/>
                <a:gd name="connsiteY23" fmla="*/ 885825 h 907256"/>
                <a:gd name="connsiteX24" fmla="*/ 273844 w 2343150"/>
                <a:gd name="connsiteY24" fmla="*/ 862012 h 907256"/>
                <a:gd name="connsiteX25" fmla="*/ 214313 w 2343150"/>
                <a:gd name="connsiteY25" fmla="*/ 826293 h 907256"/>
                <a:gd name="connsiteX26" fmla="*/ 164307 w 2343150"/>
                <a:gd name="connsiteY26" fmla="*/ 788193 h 907256"/>
                <a:gd name="connsiteX27" fmla="*/ 128588 w 2343150"/>
                <a:gd name="connsiteY27" fmla="*/ 757237 h 907256"/>
                <a:gd name="connsiteX28" fmla="*/ 85725 w 2343150"/>
                <a:gd name="connsiteY28" fmla="*/ 714375 h 907256"/>
                <a:gd name="connsiteX29" fmla="*/ 42863 w 2343150"/>
                <a:gd name="connsiteY29" fmla="*/ 654843 h 907256"/>
                <a:gd name="connsiteX30" fmla="*/ 4763 w 2343150"/>
                <a:gd name="connsiteY30" fmla="*/ 583406 h 907256"/>
                <a:gd name="connsiteX31" fmla="*/ 0 w 2343150"/>
                <a:gd name="connsiteY31" fmla="*/ 561975 h 907256"/>
                <a:gd name="connsiteX32" fmla="*/ 7144 w 2343150"/>
                <a:gd name="connsiteY32" fmla="*/ 545306 h 907256"/>
                <a:gd name="connsiteX33" fmla="*/ 21432 w 2343150"/>
                <a:gd name="connsiteY33" fmla="*/ 542925 h 907256"/>
                <a:gd name="connsiteX34" fmla="*/ 45244 w 2343150"/>
                <a:gd name="connsiteY34" fmla="*/ 550068 h 907256"/>
                <a:gd name="connsiteX35" fmla="*/ 76200 w 2343150"/>
                <a:gd name="connsiteY35" fmla="*/ 566737 h 907256"/>
                <a:gd name="connsiteX36" fmla="*/ 104775 w 2343150"/>
                <a:gd name="connsiteY36" fmla="*/ 583406 h 907256"/>
                <a:gd name="connsiteX37" fmla="*/ 140494 w 2343150"/>
                <a:gd name="connsiteY37" fmla="*/ 602456 h 907256"/>
                <a:gd name="connsiteX38" fmla="*/ 183357 w 2343150"/>
                <a:gd name="connsiteY38" fmla="*/ 616743 h 907256"/>
                <a:gd name="connsiteX39" fmla="*/ 238125 w 2343150"/>
                <a:gd name="connsiteY39" fmla="*/ 626268 h 907256"/>
                <a:gd name="connsiteX40" fmla="*/ 300038 w 2343150"/>
                <a:gd name="connsiteY40" fmla="*/ 626268 h 907256"/>
                <a:gd name="connsiteX41" fmla="*/ 354807 w 2343150"/>
                <a:gd name="connsiteY41" fmla="*/ 614362 h 907256"/>
                <a:gd name="connsiteX42" fmla="*/ 531019 w 2343150"/>
                <a:gd name="connsiteY42" fmla="*/ 559593 h 907256"/>
                <a:gd name="connsiteX43" fmla="*/ 797719 w 2343150"/>
                <a:gd name="connsiteY43" fmla="*/ 478631 h 907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343150" h="907256">
                  <a:moveTo>
                    <a:pt x="797719" y="478631"/>
                  </a:moveTo>
                  <a:lnTo>
                    <a:pt x="1164432" y="369093"/>
                  </a:lnTo>
                  <a:lnTo>
                    <a:pt x="1357313" y="295275"/>
                  </a:lnTo>
                  <a:lnTo>
                    <a:pt x="1604963" y="219075"/>
                  </a:lnTo>
                  <a:lnTo>
                    <a:pt x="1876425" y="133350"/>
                  </a:lnTo>
                  <a:lnTo>
                    <a:pt x="2116932" y="54768"/>
                  </a:lnTo>
                  <a:lnTo>
                    <a:pt x="2274094" y="4762"/>
                  </a:lnTo>
                  <a:lnTo>
                    <a:pt x="2297907" y="0"/>
                  </a:lnTo>
                  <a:lnTo>
                    <a:pt x="2321719" y="0"/>
                  </a:lnTo>
                  <a:lnTo>
                    <a:pt x="2336007" y="2381"/>
                  </a:lnTo>
                  <a:lnTo>
                    <a:pt x="2340769" y="9525"/>
                  </a:lnTo>
                  <a:lnTo>
                    <a:pt x="2343150" y="28575"/>
                  </a:lnTo>
                  <a:lnTo>
                    <a:pt x="2321719" y="59531"/>
                  </a:lnTo>
                  <a:lnTo>
                    <a:pt x="2243138" y="100012"/>
                  </a:lnTo>
                  <a:lnTo>
                    <a:pt x="1907382" y="257175"/>
                  </a:lnTo>
                  <a:lnTo>
                    <a:pt x="1490663" y="435768"/>
                  </a:lnTo>
                  <a:lnTo>
                    <a:pt x="1021557" y="621506"/>
                  </a:lnTo>
                  <a:lnTo>
                    <a:pt x="762000" y="726281"/>
                  </a:lnTo>
                  <a:lnTo>
                    <a:pt x="631032" y="785812"/>
                  </a:lnTo>
                  <a:lnTo>
                    <a:pt x="535782" y="831056"/>
                  </a:lnTo>
                  <a:lnTo>
                    <a:pt x="426244" y="890587"/>
                  </a:lnTo>
                  <a:lnTo>
                    <a:pt x="397669" y="907256"/>
                  </a:lnTo>
                  <a:lnTo>
                    <a:pt x="376238" y="907256"/>
                  </a:lnTo>
                  <a:lnTo>
                    <a:pt x="323850" y="885825"/>
                  </a:lnTo>
                  <a:lnTo>
                    <a:pt x="273844" y="862012"/>
                  </a:lnTo>
                  <a:lnTo>
                    <a:pt x="214313" y="826293"/>
                  </a:lnTo>
                  <a:lnTo>
                    <a:pt x="164307" y="788193"/>
                  </a:lnTo>
                  <a:lnTo>
                    <a:pt x="128588" y="757237"/>
                  </a:lnTo>
                  <a:lnTo>
                    <a:pt x="85725" y="714375"/>
                  </a:lnTo>
                  <a:lnTo>
                    <a:pt x="42863" y="654843"/>
                  </a:lnTo>
                  <a:lnTo>
                    <a:pt x="4763" y="583406"/>
                  </a:lnTo>
                  <a:lnTo>
                    <a:pt x="0" y="561975"/>
                  </a:lnTo>
                  <a:lnTo>
                    <a:pt x="7144" y="545306"/>
                  </a:lnTo>
                  <a:lnTo>
                    <a:pt x="21432" y="542925"/>
                  </a:lnTo>
                  <a:lnTo>
                    <a:pt x="45244" y="550068"/>
                  </a:lnTo>
                  <a:lnTo>
                    <a:pt x="76200" y="566737"/>
                  </a:lnTo>
                  <a:lnTo>
                    <a:pt x="104775" y="583406"/>
                  </a:lnTo>
                  <a:lnTo>
                    <a:pt x="140494" y="602456"/>
                  </a:lnTo>
                  <a:lnTo>
                    <a:pt x="183357" y="616743"/>
                  </a:lnTo>
                  <a:lnTo>
                    <a:pt x="238125" y="626268"/>
                  </a:lnTo>
                  <a:lnTo>
                    <a:pt x="300038" y="626268"/>
                  </a:lnTo>
                  <a:lnTo>
                    <a:pt x="354807" y="614362"/>
                  </a:lnTo>
                  <a:lnTo>
                    <a:pt x="531019" y="559593"/>
                  </a:lnTo>
                  <a:lnTo>
                    <a:pt x="797719" y="4786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93">
              <a:extLst>
                <a:ext uri="{FF2B5EF4-FFF2-40B4-BE49-F238E27FC236}">
                  <a16:creationId xmlns:a16="http://schemas.microsoft.com/office/drawing/2014/main" id="{0CE2CF5C-658E-416B-B15E-D1DD6C380541}"/>
                </a:ext>
              </a:extLst>
            </p:cNvPr>
            <p:cNvSpPr/>
            <p:nvPr/>
          </p:nvSpPr>
          <p:spPr>
            <a:xfrm>
              <a:off x="5853112" y="2214563"/>
              <a:ext cx="1366838" cy="409575"/>
            </a:xfrm>
            <a:custGeom>
              <a:avLst/>
              <a:gdLst>
                <a:gd name="connsiteX0" fmla="*/ 450056 w 1366837"/>
                <a:gd name="connsiteY0" fmla="*/ 314325 h 1235868"/>
                <a:gd name="connsiteX1" fmla="*/ 185737 w 1366837"/>
                <a:gd name="connsiteY1" fmla="*/ 369093 h 1235868"/>
                <a:gd name="connsiteX2" fmla="*/ 23812 w 1366837"/>
                <a:gd name="connsiteY2" fmla="*/ 409575 h 1235868"/>
                <a:gd name="connsiteX3" fmla="*/ 0 w 1366837"/>
                <a:gd name="connsiteY3" fmla="*/ 261937 h 1235868"/>
                <a:gd name="connsiteX4" fmla="*/ 200025 w 1366837"/>
                <a:gd name="connsiteY4" fmla="*/ 223837 h 1235868"/>
                <a:gd name="connsiteX5" fmla="*/ 488156 w 1366837"/>
                <a:gd name="connsiteY5" fmla="*/ 164306 h 1235868"/>
                <a:gd name="connsiteX6" fmla="*/ 764381 w 1366837"/>
                <a:gd name="connsiteY6" fmla="*/ 107156 h 1235868"/>
                <a:gd name="connsiteX7" fmla="*/ 833437 w 1366837"/>
                <a:gd name="connsiteY7" fmla="*/ 92868 h 1235868"/>
                <a:gd name="connsiteX8" fmla="*/ 866775 w 1366837"/>
                <a:gd name="connsiteY8" fmla="*/ 78581 h 1235868"/>
                <a:gd name="connsiteX9" fmla="*/ 907256 w 1366837"/>
                <a:gd name="connsiteY9" fmla="*/ 59531 h 1235868"/>
                <a:gd name="connsiteX10" fmla="*/ 942975 w 1366837"/>
                <a:gd name="connsiteY10" fmla="*/ 40481 h 1235868"/>
                <a:gd name="connsiteX11" fmla="*/ 966787 w 1366837"/>
                <a:gd name="connsiteY11" fmla="*/ 23812 h 1235868"/>
                <a:gd name="connsiteX12" fmla="*/ 985837 w 1366837"/>
                <a:gd name="connsiteY12" fmla="*/ 7143 h 1235868"/>
                <a:gd name="connsiteX13" fmla="*/ 1004887 w 1366837"/>
                <a:gd name="connsiteY13" fmla="*/ 0 h 1235868"/>
                <a:gd name="connsiteX14" fmla="*/ 1035843 w 1366837"/>
                <a:gd name="connsiteY14" fmla="*/ 4762 h 1235868"/>
                <a:gd name="connsiteX15" fmla="*/ 1126331 w 1366837"/>
                <a:gd name="connsiteY15" fmla="*/ 35718 h 1235868"/>
                <a:gd name="connsiteX16" fmla="*/ 1226343 w 1366837"/>
                <a:gd name="connsiteY16" fmla="*/ 71437 h 1235868"/>
                <a:gd name="connsiteX17" fmla="*/ 1293018 w 1366837"/>
                <a:gd name="connsiteY17" fmla="*/ 100012 h 1235868"/>
                <a:gd name="connsiteX18" fmla="*/ 1316831 w 1366837"/>
                <a:gd name="connsiteY18" fmla="*/ 116681 h 1235868"/>
                <a:gd name="connsiteX19" fmla="*/ 1343025 w 1366837"/>
                <a:gd name="connsiteY19" fmla="*/ 133350 h 1235868"/>
                <a:gd name="connsiteX20" fmla="*/ 1357312 w 1366837"/>
                <a:gd name="connsiteY20" fmla="*/ 150018 h 1235868"/>
                <a:gd name="connsiteX21" fmla="*/ 1366837 w 1366837"/>
                <a:gd name="connsiteY21" fmla="*/ 169068 h 1235868"/>
                <a:gd name="connsiteX22" fmla="*/ 1362075 w 1366837"/>
                <a:gd name="connsiteY22" fmla="*/ 197643 h 1235868"/>
                <a:gd name="connsiteX23" fmla="*/ 1350168 w 1366837"/>
                <a:gd name="connsiteY23" fmla="*/ 219075 h 1235868"/>
                <a:gd name="connsiteX24" fmla="*/ 1312068 w 1366837"/>
                <a:gd name="connsiteY24" fmla="*/ 245268 h 1235868"/>
                <a:gd name="connsiteX25" fmla="*/ 1252537 w 1366837"/>
                <a:gd name="connsiteY25" fmla="*/ 276225 h 1235868"/>
                <a:gd name="connsiteX26" fmla="*/ 1216818 w 1366837"/>
                <a:gd name="connsiteY26" fmla="*/ 352425 h 1235868"/>
                <a:gd name="connsiteX27" fmla="*/ 1131093 w 1366837"/>
                <a:gd name="connsiteY27" fmla="*/ 531018 h 1235868"/>
                <a:gd name="connsiteX28" fmla="*/ 1045368 w 1366837"/>
                <a:gd name="connsiteY28" fmla="*/ 704850 h 1235868"/>
                <a:gd name="connsiteX29" fmla="*/ 962025 w 1366837"/>
                <a:gd name="connsiteY29" fmla="*/ 857250 h 1235868"/>
                <a:gd name="connsiteX30" fmla="*/ 890587 w 1366837"/>
                <a:gd name="connsiteY30" fmla="*/ 988218 h 1235868"/>
                <a:gd name="connsiteX31" fmla="*/ 778668 w 1366837"/>
                <a:gd name="connsiteY31" fmla="*/ 1183481 h 1235868"/>
                <a:gd name="connsiteX32" fmla="*/ 738187 w 1366837"/>
                <a:gd name="connsiteY32" fmla="*/ 1233487 h 1235868"/>
                <a:gd name="connsiteX33" fmla="*/ 702468 w 1366837"/>
                <a:gd name="connsiteY33" fmla="*/ 1235868 h 1235868"/>
                <a:gd name="connsiteX34" fmla="*/ 695325 w 1366837"/>
                <a:gd name="connsiteY34" fmla="*/ 1216818 h 1235868"/>
                <a:gd name="connsiteX35" fmla="*/ 690562 w 1366837"/>
                <a:gd name="connsiteY35" fmla="*/ 1176337 h 1235868"/>
                <a:gd name="connsiteX36" fmla="*/ 695325 w 1366837"/>
                <a:gd name="connsiteY36" fmla="*/ 1147762 h 1235868"/>
                <a:gd name="connsiteX37" fmla="*/ 723900 w 1366837"/>
                <a:gd name="connsiteY37" fmla="*/ 1040606 h 1235868"/>
                <a:gd name="connsiteX38" fmla="*/ 783431 w 1366837"/>
                <a:gd name="connsiteY38" fmla="*/ 840581 h 1235868"/>
                <a:gd name="connsiteX39" fmla="*/ 831056 w 1366837"/>
                <a:gd name="connsiteY39" fmla="*/ 676275 h 1235868"/>
                <a:gd name="connsiteX40" fmla="*/ 881062 w 1366837"/>
                <a:gd name="connsiteY40" fmla="*/ 507206 h 1235868"/>
                <a:gd name="connsiteX41" fmla="*/ 916781 w 1366837"/>
                <a:gd name="connsiteY41" fmla="*/ 381000 h 1235868"/>
                <a:gd name="connsiteX42" fmla="*/ 940593 w 1366837"/>
                <a:gd name="connsiteY42" fmla="*/ 295275 h 1235868"/>
                <a:gd name="connsiteX43" fmla="*/ 945356 w 1366837"/>
                <a:gd name="connsiteY43" fmla="*/ 264318 h 1235868"/>
                <a:gd name="connsiteX44" fmla="*/ 942975 w 1366837"/>
                <a:gd name="connsiteY44" fmla="*/ 252412 h 1235868"/>
                <a:gd name="connsiteX45" fmla="*/ 935831 w 1366837"/>
                <a:gd name="connsiteY45" fmla="*/ 240506 h 1235868"/>
                <a:gd name="connsiteX46" fmla="*/ 919162 w 1366837"/>
                <a:gd name="connsiteY46" fmla="*/ 230981 h 1235868"/>
                <a:gd name="connsiteX47" fmla="*/ 897731 w 1366837"/>
                <a:gd name="connsiteY47" fmla="*/ 230981 h 1235868"/>
                <a:gd name="connsiteX48" fmla="*/ 716756 w 1366837"/>
                <a:gd name="connsiteY48" fmla="*/ 261937 h 1235868"/>
                <a:gd name="connsiteX49" fmla="*/ 450056 w 1366837"/>
                <a:gd name="connsiteY49" fmla="*/ 314325 h 1235868"/>
                <a:gd name="connsiteX0" fmla="*/ 450056 w 1366837"/>
                <a:gd name="connsiteY0" fmla="*/ 314325 h 1235868"/>
                <a:gd name="connsiteX1" fmla="*/ 185737 w 1366837"/>
                <a:gd name="connsiteY1" fmla="*/ 369093 h 1235868"/>
                <a:gd name="connsiteX2" fmla="*/ 23812 w 1366837"/>
                <a:gd name="connsiteY2" fmla="*/ 409575 h 1235868"/>
                <a:gd name="connsiteX3" fmla="*/ 0 w 1366837"/>
                <a:gd name="connsiteY3" fmla="*/ 261937 h 1235868"/>
                <a:gd name="connsiteX4" fmla="*/ 200025 w 1366837"/>
                <a:gd name="connsiteY4" fmla="*/ 223837 h 1235868"/>
                <a:gd name="connsiteX5" fmla="*/ 488156 w 1366837"/>
                <a:gd name="connsiteY5" fmla="*/ 164306 h 1235868"/>
                <a:gd name="connsiteX6" fmla="*/ 764381 w 1366837"/>
                <a:gd name="connsiteY6" fmla="*/ 107156 h 1235868"/>
                <a:gd name="connsiteX7" fmla="*/ 833437 w 1366837"/>
                <a:gd name="connsiteY7" fmla="*/ 92868 h 1235868"/>
                <a:gd name="connsiteX8" fmla="*/ 866775 w 1366837"/>
                <a:gd name="connsiteY8" fmla="*/ 78581 h 1235868"/>
                <a:gd name="connsiteX9" fmla="*/ 907256 w 1366837"/>
                <a:gd name="connsiteY9" fmla="*/ 59531 h 1235868"/>
                <a:gd name="connsiteX10" fmla="*/ 942975 w 1366837"/>
                <a:gd name="connsiteY10" fmla="*/ 40481 h 1235868"/>
                <a:gd name="connsiteX11" fmla="*/ 966787 w 1366837"/>
                <a:gd name="connsiteY11" fmla="*/ 23812 h 1235868"/>
                <a:gd name="connsiteX12" fmla="*/ 985837 w 1366837"/>
                <a:gd name="connsiteY12" fmla="*/ 7143 h 1235868"/>
                <a:gd name="connsiteX13" fmla="*/ 1004887 w 1366837"/>
                <a:gd name="connsiteY13" fmla="*/ 0 h 1235868"/>
                <a:gd name="connsiteX14" fmla="*/ 1035843 w 1366837"/>
                <a:gd name="connsiteY14" fmla="*/ 4762 h 1235868"/>
                <a:gd name="connsiteX15" fmla="*/ 1126331 w 1366837"/>
                <a:gd name="connsiteY15" fmla="*/ 35718 h 1235868"/>
                <a:gd name="connsiteX16" fmla="*/ 1226343 w 1366837"/>
                <a:gd name="connsiteY16" fmla="*/ 71437 h 1235868"/>
                <a:gd name="connsiteX17" fmla="*/ 1293018 w 1366837"/>
                <a:gd name="connsiteY17" fmla="*/ 100012 h 1235868"/>
                <a:gd name="connsiteX18" fmla="*/ 1316831 w 1366837"/>
                <a:gd name="connsiteY18" fmla="*/ 116681 h 1235868"/>
                <a:gd name="connsiteX19" fmla="*/ 1343025 w 1366837"/>
                <a:gd name="connsiteY19" fmla="*/ 133350 h 1235868"/>
                <a:gd name="connsiteX20" fmla="*/ 1357312 w 1366837"/>
                <a:gd name="connsiteY20" fmla="*/ 150018 h 1235868"/>
                <a:gd name="connsiteX21" fmla="*/ 1366837 w 1366837"/>
                <a:gd name="connsiteY21" fmla="*/ 169068 h 1235868"/>
                <a:gd name="connsiteX22" fmla="*/ 1362075 w 1366837"/>
                <a:gd name="connsiteY22" fmla="*/ 197643 h 1235868"/>
                <a:gd name="connsiteX23" fmla="*/ 1350168 w 1366837"/>
                <a:gd name="connsiteY23" fmla="*/ 219075 h 1235868"/>
                <a:gd name="connsiteX24" fmla="*/ 1312068 w 1366837"/>
                <a:gd name="connsiteY24" fmla="*/ 245268 h 1235868"/>
                <a:gd name="connsiteX25" fmla="*/ 1252537 w 1366837"/>
                <a:gd name="connsiteY25" fmla="*/ 276225 h 1235868"/>
                <a:gd name="connsiteX26" fmla="*/ 1216818 w 1366837"/>
                <a:gd name="connsiteY26" fmla="*/ 352425 h 1235868"/>
                <a:gd name="connsiteX27" fmla="*/ 1131093 w 1366837"/>
                <a:gd name="connsiteY27" fmla="*/ 531018 h 1235868"/>
                <a:gd name="connsiteX28" fmla="*/ 1045368 w 1366837"/>
                <a:gd name="connsiteY28" fmla="*/ 704850 h 1235868"/>
                <a:gd name="connsiteX29" fmla="*/ 962025 w 1366837"/>
                <a:gd name="connsiteY29" fmla="*/ 857250 h 1235868"/>
                <a:gd name="connsiteX30" fmla="*/ 890587 w 1366837"/>
                <a:gd name="connsiteY30" fmla="*/ 988218 h 1235868"/>
                <a:gd name="connsiteX31" fmla="*/ 778668 w 1366837"/>
                <a:gd name="connsiteY31" fmla="*/ 1183481 h 1235868"/>
                <a:gd name="connsiteX32" fmla="*/ 738187 w 1366837"/>
                <a:gd name="connsiteY32" fmla="*/ 1233487 h 1235868"/>
                <a:gd name="connsiteX33" fmla="*/ 702468 w 1366837"/>
                <a:gd name="connsiteY33" fmla="*/ 1235868 h 1235868"/>
                <a:gd name="connsiteX34" fmla="*/ 690562 w 1366837"/>
                <a:gd name="connsiteY34" fmla="*/ 1176337 h 1235868"/>
                <a:gd name="connsiteX35" fmla="*/ 695325 w 1366837"/>
                <a:gd name="connsiteY35" fmla="*/ 1147762 h 1235868"/>
                <a:gd name="connsiteX36" fmla="*/ 723900 w 1366837"/>
                <a:gd name="connsiteY36" fmla="*/ 1040606 h 1235868"/>
                <a:gd name="connsiteX37" fmla="*/ 783431 w 1366837"/>
                <a:gd name="connsiteY37" fmla="*/ 840581 h 1235868"/>
                <a:gd name="connsiteX38" fmla="*/ 831056 w 1366837"/>
                <a:gd name="connsiteY38" fmla="*/ 676275 h 1235868"/>
                <a:gd name="connsiteX39" fmla="*/ 881062 w 1366837"/>
                <a:gd name="connsiteY39" fmla="*/ 507206 h 1235868"/>
                <a:gd name="connsiteX40" fmla="*/ 916781 w 1366837"/>
                <a:gd name="connsiteY40" fmla="*/ 381000 h 1235868"/>
                <a:gd name="connsiteX41" fmla="*/ 940593 w 1366837"/>
                <a:gd name="connsiteY41" fmla="*/ 295275 h 1235868"/>
                <a:gd name="connsiteX42" fmla="*/ 945356 w 1366837"/>
                <a:gd name="connsiteY42" fmla="*/ 264318 h 1235868"/>
                <a:gd name="connsiteX43" fmla="*/ 942975 w 1366837"/>
                <a:gd name="connsiteY43" fmla="*/ 252412 h 1235868"/>
                <a:gd name="connsiteX44" fmla="*/ 935831 w 1366837"/>
                <a:gd name="connsiteY44" fmla="*/ 240506 h 1235868"/>
                <a:gd name="connsiteX45" fmla="*/ 919162 w 1366837"/>
                <a:gd name="connsiteY45" fmla="*/ 230981 h 1235868"/>
                <a:gd name="connsiteX46" fmla="*/ 897731 w 1366837"/>
                <a:gd name="connsiteY46" fmla="*/ 230981 h 1235868"/>
                <a:gd name="connsiteX47" fmla="*/ 716756 w 1366837"/>
                <a:gd name="connsiteY47" fmla="*/ 261937 h 1235868"/>
                <a:gd name="connsiteX48" fmla="*/ 450056 w 1366837"/>
                <a:gd name="connsiteY48" fmla="*/ 314325 h 1235868"/>
                <a:gd name="connsiteX0" fmla="*/ 450056 w 1366837"/>
                <a:gd name="connsiteY0" fmla="*/ 314325 h 1235868"/>
                <a:gd name="connsiteX1" fmla="*/ 185737 w 1366837"/>
                <a:gd name="connsiteY1" fmla="*/ 369093 h 1235868"/>
                <a:gd name="connsiteX2" fmla="*/ 23812 w 1366837"/>
                <a:gd name="connsiteY2" fmla="*/ 409575 h 1235868"/>
                <a:gd name="connsiteX3" fmla="*/ 0 w 1366837"/>
                <a:gd name="connsiteY3" fmla="*/ 261937 h 1235868"/>
                <a:gd name="connsiteX4" fmla="*/ 200025 w 1366837"/>
                <a:gd name="connsiteY4" fmla="*/ 223837 h 1235868"/>
                <a:gd name="connsiteX5" fmla="*/ 488156 w 1366837"/>
                <a:gd name="connsiteY5" fmla="*/ 164306 h 1235868"/>
                <a:gd name="connsiteX6" fmla="*/ 764381 w 1366837"/>
                <a:gd name="connsiteY6" fmla="*/ 107156 h 1235868"/>
                <a:gd name="connsiteX7" fmla="*/ 833437 w 1366837"/>
                <a:gd name="connsiteY7" fmla="*/ 92868 h 1235868"/>
                <a:gd name="connsiteX8" fmla="*/ 866775 w 1366837"/>
                <a:gd name="connsiteY8" fmla="*/ 78581 h 1235868"/>
                <a:gd name="connsiteX9" fmla="*/ 907256 w 1366837"/>
                <a:gd name="connsiteY9" fmla="*/ 59531 h 1235868"/>
                <a:gd name="connsiteX10" fmla="*/ 942975 w 1366837"/>
                <a:gd name="connsiteY10" fmla="*/ 40481 h 1235868"/>
                <a:gd name="connsiteX11" fmla="*/ 966787 w 1366837"/>
                <a:gd name="connsiteY11" fmla="*/ 23812 h 1235868"/>
                <a:gd name="connsiteX12" fmla="*/ 985837 w 1366837"/>
                <a:gd name="connsiteY12" fmla="*/ 7143 h 1235868"/>
                <a:gd name="connsiteX13" fmla="*/ 1004887 w 1366837"/>
                <a:gd name="connsiteY13" fmla="*/ 0 h 1235868"/>
                <a:gd name="connsiteX14" fmla="*/ 1035843 w 1366837"/>
                <a:gd name="connsiteY14" fmla="*/ 4762 h 1235868"/>
                <a:gd name="connsiteX15" fmla="*/ 1126331 w 1366837"/>
                <a:gd name="connsiteY15" fmla="*/ 35718 h 1235868"/>
                <a:gd name="connsiteX16" fmla="*/ 1226343 w 1366837"/>
                <a:gd name="connsiteY16" fmla="*/ 71437 h 1235868"/>
                <a:gd name="connsiteX17" fmla="*/ 1293018 w 1366837"/>
                <a:gd name="connsiteY17" fmla="*/ 100012 h 1235868"/>
                <a:gd name="connsiteX18" fmla="*/ 1316831 w 1366837"/>
                <a:gd name="connsiteY18" fmla="*/ 116681 h 1235868"/>
                <a:gd name="connsiteX19" fmla="*/ 1343025 w 1366837"/>
                <a:gd name="connsiteY19" fmla="*/ 133350 h 1235868"/>
                <a:gd name="connsiteX20" fmla="*/ 1357312 w 1366837"/>
                <a:gd name="connsiteY20" fmla="*/ 150018 h 1235868"/>
                <a:gd name="connsiteX21" fmla="*/ 1366837 w 1366837"/>
                <a:gd name="connsiteY21" fmla="*/ 169068 h 1235868"/>
                <a:gd name="connsiteX22" fmla="*/ 1362075 w 1366837"/>
                <a:gd name="connsiteY22" fmla="*/ 197643 h 1235868"/>
                <a:gd name="connsiteX23" fmla="*/ 1350168 w 1366837"/>
                <a:gd name="connsiteY23" fmla="*/ 219075 h 1235868"/>
                <a:gd name="connsiteX24" fmla="*/ 1312068 w 1366837"/>
                <a:gd name="connsiteY24" fmla="*/ 245268 h 1235868"/>
                <a:gd name="connsiteX25" fmla="*/ 1252537 w 1366837"/>
                <a:gd name="connsiteY25" fmla="*/ 276225 h 1235868"/>
                <a:gd name="connsiteX26" fmla="*/ 1216818 w 1366837"/>
                <a:gd name="connsiteY26" fmla="*/ 352425 h 1235868"/>
                <a:gd name="connsiteX27" fmla="*/ 1131093 w 1366837"/>
                <a:gd name="connsiteY27" fmla="*/ 531018 h 1235868"/>
                <a:gd name="connsiteX28" fmla="*/ 1045368 w 1366837"/>
                <a:gd name="connsiteY28" fmla="*/ 704850 h 1235868"/>
                <a:gd name="connsiteX29" fmla="*/ 962025 w 1366837"/>
                <a:gd name="connsiteY29" fmla="*/ 857250 h 1235868"/>
                <a:gd name="connsiteX30" fmla="*/ 890587 w 1366837"/>
                <a:gd name="connsiteY30" fmla="*/ 988218 h 1235868"/>
                <a:gd name="connsiteX31" fmla="*/ 778668 w 1366837"/>
                <a:gd name="connsiteY31" fmla="*/ 1183481 h 1235868"/>
                <a:gd name="connsiteX32" fmla="*/ 738187 w 1366837"/>
                <a:gd name="connsiteY32" fmla="*/ 1233487 h 1235868"/>
                <a:gd name="connsiteX33" fmla="*/ 702468 w 1366837"/>
                <a:gd name="connsiteY33" fmla="*/ 1235868 h 1235868"/>
                <a:gd name="connsiteX34" fmla="*/ 690562 w 1366837"/>
                <a:gd name="connsiteY34" fmla="*/ 1176337 h 1235868"/>
                <a:gd name="connsiteX35" fmla="*/ 723900 w 1366837"/>
                <a:gd name="connsiteY35" fmla="*/ 1040606 h 1235868"/>
                <a:gd name="connsiteX36" fmla="*/ 783431 w 1366837"/>
                <a:gd name="connsiteY36" fmla="*/ 840581 h 1235868"/>
                <a:gd name="connsiteX37" fmla="*/ 831056 w 1366837"/>
                <a:gd name="connsiteY37" fmla="*/ 676275 h 1235868"/>
                <a:gd name="connsiteX38" fmla="*/ 881062 w 1366837"/>
                <a:gd name="connsiteY38" fmla="*/ 507206 h 1235868"/>
                <a:gd name="connsiteX39" fmla="*/ 916781 w 1366837"/>
                <a:gd name="connsiteY39" fmla="*/ 381000 h 1235868"/>
                <a:gd name="connsiteX40" fmla="*/ 940593 w 1366837"/>
                <a:gd name="connsiteY40" fmla="*/ 295275 h 1235868"/>
                <a:gd name="connsiteX41" fmla="*/ 945356 w 1366837"/>
                <a:gd name="connsiteY41" fmla="*/ 264318 h 1235868"/>
                <a:gd name="connsiteX42" fmla="*/ 942975 w 1366837"/>
                <a:gd name="connsiteY42" fmla="*/ 252412 h 1235868"/>
                <a:gd name="connsiteX43" fmla="*/ 935831 w 1366837"/>
                <a:gd name="connsiteY43" fmla="*/ 240506 h 1235868"/>
                <a:gd name="connsiteX44" fmla="*/ 919162 w 1366837"/>
                <a:gd name="connsiteY44" fmla="*/ 230981 h 1235868"/>
                <a:gd name="connsiteX45" fmla="*/ 897731 w 1366837"/>
                <a:gd name="connsiteY45" fmla="*/ 230981 h 1235868"/>
                <a:gd name="connsiteX46" fmla="*/ 716756 w 1366837"/>
                <a:gd name="connsiteY46" fmla="*/ 261937 h 1235868"/>
                <a:gd name="connsiteX47" fmla="*/ 450056 w 1366837"/>
                <a:gd name="connsiteY47" fmla="*/ 314325 h 1235868"/>
                <a:gd name="connsiteX0" fmla="*/ 450056 w 1366837"/>
                <a:gd name="connsiteY0" fmla="*/ 314325 h 1235868"/>
                <a:gd name="connsiteX1" fmla="*/ 185737 w 1366837"/>
                <a:gd name="connsiteY1" fmla="*/ 369093 h 1235868"/>
                <a:gd name="connsiteX2" fmla="*/ 23812 w 1366837"/>
                <a:gd name="connsiteY2" fmla="*/ 409575 h 1235868"/>
                <a:gd name="connsiteX3" fmla="*/ 0 w 1366837"/>
                <a:gd name="connsiteY3" fmla="*/ 261937 h 1235868"/>
                <a:gd name="connsiteX4" fmla="*/ 200025 w 1366837"/>
                <a:gd name="connsiteY4" fmla="*/ 223837 h 1235868"/>
                <a:gd name="connsiteX5" fmla="*/ 488156 w 1366837"/>
                <a:gd name="connsiteY5" fmla="*/ 164306 h 1235868"/>
                <a:gd name="connsiteX6" fmla="*/ 764381 w 1366837"/>
                <a:gd name="connsiteY6" fmla="*/ 107156 h 1235868"/>
                <a:gd name="connsiteX7" fmla="*/ 833437 w 1366837"/>
                <a:gd name="connsiteY7" fmla="*/ 92868 h 1235868"/>
                <a:gd name="connsiteX8" fmla="*/ 866775 w 1366837"/>
                <a:gd name="connsiteY8" fmla="*/ 78581 h 1235868"/>
                <a:gd name="connsiteX9" fmla="*/ 907256 w 1366837"/>
                <a:gd name="connsiteY9" fmla="*/ 59531 h 1235868"/>
                <a:gd name="connsiteX10" fmla="*/ 942975 w 1366837"/>
                <a:gd name="connsiteY10" fmla="*/ 40481 h 1235868"/>
                <a:gd name="connsiteX11" fmla="*/ 966787 w 1366837"/>
                <a:gd name="connsiteY11" fmla="*/ 23812 h 1235868"/>
                <a:gd name="connsiteX12" fmla="*/ 985837 w 1366837"/>
                <a:gd name="connsiteY12" fmla="*/ 7143 h 1235868"/>
                <a:gd name="connsiteX13" fmla="*/ 1004887 w 1366837"/>
                <a:gd name="connsiteY13" fmla="*/ 0 h 1235868"/>
                <a:gd name="connsiteX14" fmla="*/ 1035843 w 1366837"/>
                <a:gd name="connsiteY14" fmla="*/ 4762 h 1235868"/>
                <a:gd name="connsiteX15" fmla="*/ 1126331 w 1366837"/>
                <a:gd name="connsiteY15" fmla="*/ 35718 h 1235868"/>
                <a:gd name="connsiteX16" fmla="*/ 1226343 w 1366837"/>
                <a:gd name="connsiteY16" fmla="*/ 71437 h 1235868"/>
                <a:gd name="connsiteX17" fmla="*/ 1293018 w 1366837"/>
                <a:gd name="connsiteY17" fmla="*/ 100012 h 1235868"/>
                <a:gd name="connsiteX18" fmla="*/ 1316831 w 1366837"/>
                <a:gd name="connsiteY18" fmla="*/ 116681 h 1235868"/>
                <a:gd name="connsiteX19" fmla="*/ 1343025 w 1366837"/>
                <a:gd name="connsiteY19" fmla="*/ 133350 h 1235868"/>
                <a:gd name="connsiteX20" fmla="*/ 1357312 w 1366837"/>
                <a:gd name="connsiteY20" fmla="*/ 150018 h 1235868"/>
                <a:gd name="connsiteX21" fmla="*/ 1366837 w 1366837"/>
                <a:gd name="connsiteY21" fmla="*/ 169068 h 1235868"/>
                <a:gd name="connsiteX22" fmla="*/ 1362075 w 1366837"/>
                <a:gd name="connsiteY22" fmla="*/ 197643 h 1235868"/>
                <a:gd name="connsiteX23" fmla="*/ 1350168 w 1366837"/>
                <a:gd name="connsiteY23" fmla="*/ 219075 h 1235868"/>
                <a:gd name="connsiteX24" fmla="*/ 1312068 w 1366837"/>
                <a:gd name="connsiteY24" fmla="*/ 245268 h 1235868"/>
                <a:gd name="connsiteX25" fmla="*/ 1252537 w 1366837"/>
                <a:gd name="connsiteY25" fmla="*/ 276225 h 1235868"/>
                <a:gd name="connsiteX26" fmla="*/ 1216818 w 1366837"/>
                <a:gd name="connsiteY26" fmla="*/ 352425 h 1235868"/>
                <a:gd name="connsiteX27" fmla="*/ 1131093 w 1366837"/>
                <a:gd name="connsiteY27" fmla="*/ 531018 h 1235868"/>
                <a:gd name="connsiteX28" fmla="*/ 1045368 w 1366837"/>
                <a:gd name="connsiteY28" fmla="*/ 704850 h 1235868"/>
                <a:gd name="connsiteX29" fmla="*/ 962025 w 1366837"/>
                <a:gd name="connsiteY29" fmla="*/ 857250 h 1235868"/>
                <a:gd name="connsiteX30" fmla="*/ 890587 w 1366837"/>
                <a:gd name="connsiteY30" fmla="*/ 988218 h 1235868"/>
                <a:gd name="connsiteX31" fmla="*/ 778668 w 1366837"/>
                <a:gd name="connsiteY31" fmla="*/ 1183481 h 1235868"/>
                <a:gd name="connsiteX32" fmla="*/ 738187 w 1366837"/>
                <a:gd name="connsiteY32" fmla="*/ 1233487 h 1235868"/>
                <a:gd name="connsiteX33" fmla="*/ 702468 w 1366837"/>
                <a:gd name="connsiteY33" fmla="*/ 1235868 h 1235868"/>
                <a:gd name="connsiteX34" fmla="*/ 690562 w 1366837"/>
                <a:gd name="connsiteY34" fmla="*/ 1176337 h 1235868"/>
                <a:gd name="connsiteX35" fmla="*/ 783431 w 1366837"/>
                <a:gd name="connsiteY35" fmla="*/ 840581 h 1235868"/>
                <a:gd name="connsiteX36" fmla="*/ 831056 w 1366837"/>
                <a:gd name="connsiteY36" fmla="*/ 676275 h 1235868"/>
                <a:gd name="connsiteX37" fmla="*/ 881062 w 1366837"/>
                <a:gd name="connsiteY37" fmla="*/ 507206 h 1235868"/>
                <a:gd name="connsiteX38" fmla="*/ 916781 w 1366837"/>
                <a:gd name="connsiteY38" fmla="*/ 381000 h 1235868"/>
                <a:gd name="connsiteX39" fmla="*/ 940593 w 1366837"/>
                <a:gd name="connsiteY39" fmla="*/ 295275 h 1235868"/>
                <a:gd name="connsiteX40" fmla="*/ 945356 w 1366837"/>
                <a:gd name="connsiteY40" fmla="*/ 264318 h 1235868"/>
                <a:gd name="connsiteX41" fmla="*/ 942975 w 1366837"/>
                <a:gd name="connsiteY41" fmla="*/ 252412 h 1235868"/>
                <a:gd name="connsiteX42" fmla="*/ 935831 w 1366837"/>
                <a:gd name="connsiteY42" fmla="*/ 240506 h 1235868"/>
                <a:gd name="connsiteX43" fmla="*/ 919162 w 1366837"/>
                <a:gd name="connsiteY43" fmla="*/ 230981 h 1235868"/>
                <a:gd name="connsiteX44" fmla="*/ 897731 w 1366837"/>
                <a:gd name="connsiteY44" fmla="*/ 230981 h 1235868"/>
                <a:gd name="connsiteX45" fmla="*/ 716756 w 1366837"/>
                <a:gd name="connsiteY45" fmla="*/ 261937 h 1235868"/>
                <a:gd name="connsiteX46" fmla="*/ 450056 w 1366837"/>
                <a:gd name="connsiteY46" fmla="*/ 314325 h 1235868"/>
                <a:gd name="connsiteX0" fmla="*/ 450056 w 1366837"/>
                <a:gd name="connsiteY0" fmla="*/ 314325 h 1235868"/>
                <a:gd name="connsiteX1" fmla="*/ 185737 w 1366837"/>
                <a:gd name="connsiteY1" fmla="*/ 369093 h 1235868"/>
                <a:gd name="connsiteX2" fmla="*/ 23812 w 1366837"/>
                <a:gd name="connsiteY2" fmla="*/ 409575 h 1235868"/>
                <a:gd name="connsiteX3" fmla="*/ 0 w 1366837"/>
                <a:gd name="connsiteY3" fmla="*/ 261937 h 1235868"/>
                <a:gd name="connsiteX4" fmla="*/ 200025 w 1366837"/>
                <a:gd name="connsiteY4" fmla="*/ 223837 h 1235868"/>
                <a:gd name="connsiteX5" fmla="*/ 488156 w 1366837"/>
                <a:gd name="connsiteY5" fmla="*/ 164306 h 1235868"/>
                <a:gd name="connsiteX6" fmla="*/ 764381 w 1366837"/>
                <a:gd name="connsiteY6" fmla="*/ 107156 h 1235868"/>
                <a:gd name="connsiteX7" fmla="*/ 833437 w 1366837"/>
                <a:gd name="connsiteY7" fmla="*/ 92868 h 1235868"/>
                <a:gd name="connsiteX8" fmla="*/ 866775 w 1366837"/>
                <a:gd name="connsiteY8" fmla="*/ 78581 h 1235868"/>
                <a:gd name="connsiteX9" fmla="*/ 907256 w 1366837"/>
                <a:gd name="connsiteY9" fmla="*/ 59531 h 1235868"/>
                <a:gd name="connsiteX10" fmla="*/ 942975 w 1366837"/>
                <a:gd name="connsiteY10" fmla="*/ 40481 h 1235868"/>
                <a:gd name="connsiteX11" fmla="*/ 966787 w 1366837"/>
                <a:gd name="connsiteY11" fmla="*/ 23812 h 1235868"/>
                <a:gd name="connsiteX12" fmla="*/ 985837 w 1366837"/>
                <a:gd name="connsiteY12" fmla="*/ 7143 h 1235868"/>
                <a:gd name="connsiteX13" fmla="*/ 1004887 w 1366837"/>
                <a:gd name="connsiteY13" fmla="*/ 0 h 1235868"/>
                <a:gd name="connsiteX14" fmla="*/ 1035843 w 1366837"/>
                <a:gd name="connsiteY14" fmla="*/ 4762 h 1235868"/>
                <a:gd name="connsiteX15" fmla="*/ 1126331 w 1366837"/>
                <a:gd name="connsiteY15" fmla="*/ 35718 h 1235868"/>
                <a:gd name="connsiteX16" fmla="*/ 1226343 w 1366837"/>
                <a:gd name="connsiteY16" fmla="*/ 71437 h 1235868"/>
                <a:gd name="connsiteX17" fmla="*/ 1293018 w 1366837"/>
                <a:gd name="connsiteY17" fmla="*/ 100012 h 1235868"/>
                <a:gd name="connsiteX18" fmla="*/ 1316831 w 1366837"/>
                <a:gd name="connsiteY18" fmla="*/ 116681 h 1235868"/>
                <a:gd name="connsiteX19" fmla="*/ 1343025 w 1366837"/>
                <a:gd name="connsiteY19" fmla="*/ 133350 h 1235868"/>
                <a:gd name="connsiteX20" fmla="*/ 1357312 w 1366837"/>
                <a:gd name="connsiteY20" fmla="*/ 150018 h 1235868"/>
                <a:gd name="connsiteX21" fmla="*/ 1366837 w 1366837"/>
                <a:gd name="connsiteY21" fmla="*/ 169068 h 1235868"/>
                <a:gd name="connsiteX22" fmla="*/ 1362075 w 1366837"/>
                <a:gd name="connsiteY22" fmla="*/ 197643 h 1235868"/>
                <a:gd name="connsiteX23" fmla="*/ 1350168 w 1366837"/>
                <a:gd name="connsiteY23" fmla="*/ 219075 h 1235868"/>
                <a:gd name="connsiteX24" fmla="*/ 1312068 w 1366837"/>
                <a:gd name="connsiteY24" fmla="*/ 245268 h 1235868"/>
                <a:gd name="connsiteX25" fmla="*/ 1252537 w 1366837"/>
                <a:gd name="connsiteY25" fmla="*/ 276225 h 1235868"/>
                <a:gd name="connsiteX26" fmla="*/ 1216818 w 1366837"/>
                <a:gd name="connsiteY26" fmla="*/ 352425 h 1235868"/>
                <a:gd name="connsiteX27" fmla="*/ 1131093 w 1366837"/>
                <a:gd name="connsiteY27" fmla="*/ 531018 h 1235868"/>
                <a:gd name="connsiteX28" fmla="*/ 1045368 w 1366837"/>
                <a:gd name="connsiteY28" fmla="*/ 704850 h 1235868"/>
                <a:gd name="connsiteX29" fmla="*/ 962025 w 1366837"/>
                <a:gd name="connsiteY29" fmla="*/ 857250 h 1235868"/>
                <a:gd name="connsiteX30" fmla="*/ 890587 w 1366837"/>
                <a:gd name="connsiteY30" fmla="*/ 988218 h 1235868"/>
                <a:gd name="connsiteX31" fmla="*/ 778668 w 1366837"/>
                <a:gd name="connsiteY31" fmla="*/ 1183481 h 1235868"/>
                <a:gd name="connsiteX32" fmla="*/ 738187 w 1366837"/>
                <a:gd name="connsiteY32" fmla="*/ 1233487 h 1235868"/>
                <a:gd name="connsiteX33" fmla="*/ 702468 w 1366837"/>
                <a:gd name="connsiteY33" fmla="*/ 1235868 h 1235868"/>
                <a:gd name="connsiteX34" fmla="*/ 690562 w 1366837"/>
                <a:gd name="connsiteY34" fmla="*/ 1176337 h 1235868"/>
                <a:gd name="connsiteX35" fmla="*/ 831056 w 1366837"/>
                <a:gd name="connsiteY35" fmla="*/ 676275 h 1235868"/>
                <a:gd name="connsiteX36" fmla="*/ 881062 w 1366837"/>
                <a:gd name="connsiteY36" fmla="*/ 507206 h 1235868"/>
                <a:gd name="connsiteX37" fmla="*/ 916781 w 1366837"/>
                <a:gd name="connsiteY37" fmla="*/ 381000 h 1235868"/>
                <a:gd name="connsiteX38" fmla="*/ 940593 w 1366837"/>
                <a:gd name="connsiteY38" fmla="*/ 295275 h 1235868"/>
                <a:gd name="connsiteX39" fmla="*/ 945356 w 1366837"/>
                <a:gd name="connsiteY39" fmla="*/ 264318 h 1235868"/>
                <a:gd name="connsiteX40" fmla="*/ 942975 w 1366837"/>
                <a:gd name="connsiteY40" fmla="*/ 252412 h 1235868"/>
                <a:gd name="connsiteX41" fmla="*/ 935831 w 1366837"/>
                <a:gd name="connsiteY41" fmla="*/ 240506 h 1235868"/>
                <a:gd name="connsiteX42" fmla="*/ 919162 w 1366837"/>
                <a:gd name="connsiteY42" fmla="*/ 230981 h 1235868"/>
                <a:gd name="connsiteX43" fmla="*/ 897731 w 1366837"/>
                <a:gd name="connsiteY43" fmla="*/ 230981 h 1235868"/>
                <a:gd name="connsiteX44" fmla="*/ 716756 w 1366837"/>
                <a:gd name="connsiteY44" fmla="*/ 261937 h 1235868"/>
                <a:gd name="connsiteX45" fmla="*/ 450056 w 1366837"/>
                <a:gd name="connsiteY45" fmla="*/ 314325 h 1235868"/>
                <a:gd name="connsiteX0" fmla="*/ 450056 w 1366837"/>
                <a:gd name="connsiteY0" fmla="*/ 314325 h 1235868"/>
                <a:gd name="connsiteX1" fmla="*/ 185737 w 1366837"/>
                <a:gd name="connsiteY1" fmla="*/ 369093 h 1235868"/>
                <a:gd name="connsiteX2" fmla="*/ 23812 w 1366837"/>
                <a:gd name="connsiteY2" fmla="*/ 409575 h 1235868"/>
                <a:gd name="connsiteX3" fmla="*/ 0 w 1366837"/>
                <a:gd name="connsiteY3" fmla="*/ 261937 h 1235868"/>
                <a:gd name="connsiteX4" fmla="*/ 200025 w 1366837"/>
                <a:gd name="connsiteY4" fmla="*/ 223837 h 1235868"/>
                <a:gd name="connsiteX5" fmla="*/ 488156 w 1366837"/>
                <a:gd name="connsiteY5" fmla="*/ 164306 h 1235868"/>
                <a:gd name="connsiteX6" fmla="*/ 764381 w 1366837"/>
                <a:gd name="connsiteY6" fmla="*/ 107156 h 1235868"/>
                <a:gd name="connsiteX7" fmla="*/ 833437 w 1366837"/>
                <a:gd name="connsiteY7" fmla="*/ 92868 h 1235868"/>
                <a:gd name="connsiteX8" fmla="*/ 866775 w 1366837"/>
                <a:gd name="connsiteY8" fmla="*/ 78581 h 1235868"/>
                <a:gd name="connsiteX9" fmla="*/ 907256 w 1366837"/>
                <a:gd name="connsiteY9" fmla="*/ 59531 h 1235868"/>
                <a:gd name="connsiteX10" fmla="*/ 942975 w 1366837"/>
                <a:gd name="connsiteY10" fmla="*/ 40481 h 1235868"/>
                <a:gd name="connsiteX11" fmla="*/ 966787 w 1366837"/>
                <a:gd name="connsiteY11" fmla="*/ 23812 h 1235868"/>
                <a:gd name="connsiteX12" fmla="*/ 985837 w 1366837"/>
                <a:gd name="connsiteY12" fmla="*/ 7143 h 1235868"/>
                <a:gd name="connsiteX13" fmla="*/ 1004887 w 1366837"/>
                <a:gd name="connsiteY13" fmla="*/ 0 h 1235868"/>
                <a:gd name="connsiteX14" fmla="*/ 1035843 w 1366837"/>
                <a:gd name="connsiteY14" fmla="*/ 4762 h 1235868"/>
                <a:gd name="connsiteX15" fmla="*/ 1126331 w 1366837"/>
                <a:gd name="connsiteY15" fmla="*/ 35718 h 1235868"/>
                <a:gd name="connsiteX16" fmla="*/ 1226343 w 1366837"/>
                <a:gd name="connsiteY16" fmla="*/ 71437 h 1235868"/>
                <a:gd name="connsiteX17" fmla="*/ 1293018 w 1366837"/>
                <a:gd name="connsiteY17" fmla="*/ 100012 h 1235868"/>
                <a:gd name="connsiteX18" fmla="*/ 1316831 w 1366837"/>
                <a:gd name="connsiteY18" fmla="*/ 116681 h 1235868"/>
                <a:gd name="connsiteX19" fmla="*/ 1343025 w 1366837"/>
                <a:gd name="connsiteY19" fmla="*/ 133350 h 1235868"/>
                <a:gd name="connsiteX20" fmla="*/ 1357312 w 1366837"/>
                <a:gd name="connsiteY20" fmla="*/ 150018 h 1235868"/>
                <a:gd name="connsiteX21" fmla="*/ 1366837 w 1366837"/>
                <a:gd name="connsiteY21" fmla="*/ 169068 h 1235868"/>
                <a:gd name="connsiteX22" fmla="*/ 1362075 w 1366837"/>
                <a:gd name="connsiteY22" fmla="*/ 197643 h 1235868"/>
                <a:gd name="connsiteX23" fmla="*/ 1350168 w 1366837"/>
                <a:gd name="connsiteY23" fmla="*/ 219075 h 1235868"/>
                <a:gd name="connsiteX24" fmla="*/ 1312068 w 1366837"/>
                <a:gd name="connsiteY24" fmla="*/ 245268 h 1235868"/>
                <a:gd name="connsiteX25" fmla="*/ 1252537 w 1366837"/>
                <a:gd name="connsiteY25" fmla="*/ 276225 h 1235868"/>
                <a:gd name="connsiteX26" fmla="*/ 1216818 w 1366837"/>
                <a:gd name="connsiteY26" fmla="*/ 352425 h 1235868"/>
                <a:gd name="connsiteX27" fmla="*/ 1131093 w 1366837"/>
                <a:gd name="connsiteY27" fmla="*/ 531018 h 1235868"/>
                <a:gd name="connsiteX28" fmla="*/ 1045368 w 1366837"/>
                <a:gd name="connsiteY28" fmla="*/ 704850 h 1235868"/>
                <a:gd name="connsiteX29" fmla="*/ 962025 w 1366837"/>
                <a:gd name="connsiteY29" fmla="*/ 857250 h 1235868"/>
                <a:gd name="connsiteX30" fmla="*/ 890587 w 1366837"/>
                <a:gd name="connsiteY30" fmla="*/ 988218 h 1235868"/>
                <a:gd name="connsiteX31" fmla="*/ 778668 w 1366837"/>
                <a:gd name="connsiteY31" fmla="*/ 1183481 h 1235868"/>
                <a:gd name="connsiteX32" fmla="*/ 738187 w 1366837"/>
                <a:gd name="connsiteY32" fmla="*/ 1233487 h 1235868"/>
                <a:gd name="connsiteX33" fmla="*/ 702468 w 1366837"/>
                <a:gd name="connsiteY33" fmla="*/ 1235868 h 1235868"/>
                <a:gd name="connsiteX34" fmla="*/ 831056 w 1366837"/>
                <a:gd name="connsiteY34" fmla="*/ 676275 h 1235868"/>
                <a:gd name="connsiteX35" fmla="*/ 881062 w 1366837"/>
                <a:gd name="connsiteY35" fmla="*/ 507206 h 1235868"/>
                <a:gd name="connsiteX36" fmla="*/ 916781 w 1366837"/>
                <a:gd name="connsiteY36" fmla="*/ 381000 h 1235868"/>
                <a:gd name="connsiteX37" fmla="*/ 940593 w 1366837"/>
                <a:gd name="connsiteY37" fmla="*/ 295275 h 1235868"/>
                <a:gd name="connsiteX38" fmla="*/ 945356 w 1366837"/>
                <a:gd name="connsiteY38" fmla="*/ 264318 h 1235868"/>
                <a:gd name="connsiteX39" fmla="*/ 942975 w 1366837"/>
                <a:gd name="connsiteY39" fmla="*/ 252412 h 1235868"/>
                <a:gd name="connsiteX40" fmla="*/ 935831 w 1366837"/>
                <a:gd name="connsiteY40" fmla="*/ 240506 h 1235868"/>
                <a:gd name="connsiteX41" fmla="*/ 919162 w 1366837"/>
                <a:gd name="connsiteY41" fmla="*/ 230981 h 1235868"/>
                <a:gd name="connsiteX42" fmla="*/ 897731 w 1366837"/>
                <a:gd name="connsiteY42" fmla="*/ 230981 h 1235868"/>
                <a:gd name="connsiteX43" fmla="*/ 716756 w 1366837"/>
                <a:gd name="connsiteY43" fmla="*/ 261937 h 1235868"/>
                <a:gd name="connsiteX44" fmla="*/ 450056 w 1366837"/>
                <a:gd name="connsiteY44" fmla="*/ 314325 h 1235868"/>
                <a:gd name="connsiteX0" fmla="*/ 450056 w 1366837"/>
                <a:gd name="connsiteY0" fmla="*/ 314325 h 1233487"/>
                <a:gd name="connsiteX1" fmla="*/ 185737 w 1366837"/>
                <a:gd name="connsiteY1" fmla="*/ 369093 h 1233487"/>
                <a:gd name="connsiteX2" fmla="*/ 23812 w 1366837"/>
                <a:gd name="connsiteY2" fmla="*/ 409575 h 1233487"/>
                <a:gd name="connsiteX3" fmla="*/ 0 w 1366837"/>
                <a:gd name="connsiteY3" fmla="*/ 261937 h 1233487"/>
                <a:gd name="connsiteX4" fmla="*/ 200025 w 1366837"/>
                <a:gd name="connsiteY4" fmla="*/ 223837 h 1233487"/>
                <a:gd name="connsiteX5" fmla="*/ 488156 w 1366837"/>
                <a:gd name="connsiteY5" fmla="*/ 164306 h 1233487"/>
                <a:gd name="connsiteX6" fmla="*/ 764381 w 1366837"/>
                <a:gd name="connsiteY6" fmla="*/ 107156 h 1233487"/>
                <a:gd name="connsiteX7" fmla="*/ 833437 w 1366837"/>
                <a:gd name="connsiteY7" fmla="*/ 92868 h 1233487"/>
                <a:gd name="connsiteX8" fmla="*/ 866775 w 1366837"/>
                <a:gd name="connsiteY8" fmla="*/ 78581 h 1233487"/>
                <a:gd name="connsiteX9" fmla="*/ 907256 w 1366837"/>
                <a:gd name="connsiteY9" fmla="*/ 59531 h 1233487"/>
                <a:gd name="connsiteX10" fmla="*/ 942975 w 1366837"/>
                <a:gd name="connsiteY10" fmla="*/ 40481 h 1233487"/>
                <a:gd name="connsiteX11" fmla="*/ 966787 w 1366837"/>
                <a:gd name="connsiteY11" fmla="*/ 23812 h 1233487"/>
                <a:gd name="connsiteX12" fmla="*/ 985837 w 1366837"/>
                <a:gd name="connsiteY12" fmla="*/ 7143 h 1233487"/>
                <a:gd name="connsiteX13" fmla="*/ 1004887 w 1366837"/>
                <a:gd name="connsiteY13" fmla="*/ 0 h 1233487"/>
                <a:gd name="connsiteX14" fmla="*/ 1035843 w 1366837"/>
                <a:gd name="connsiteY14" fmla="*/ 4762 h 1233487"/>
                <a:gd name="connsiteX15" fmla="*/ 1126331 w 1366837"/>
                <a:gd name="connsiteY15" fmla="*/ 35718 h 1233487"/>
                <a:gd name="connsiteX16" fmla="*/ 1226343 w 1366837"/>
                <a:gd name="connsiteY16" fmla="*/ 71437 h 1233487"/>
                <a:gd name="connsiteX17" fmla="*/ 1293018 w 1366837"/>
                <a:gd name="connsiteY17" fmla="*/ 100012 h 1233487"/>
                <a:gd name="connsiteX18" fmla="*/ 1316831 w 1366837"/>
                <a:gd name="connsiteY18" fmla="*/ 116681 h 1233487"/>
                <a:gd name="connsiteX19" fmla="*/ 1343025 w 1366837"/>
                <a:gd name="connsiteY19" fmla="*/ 133350 h 1233487"/>
                <a:gd name="connsiteX20" fmla="*/ 1357312 w 1366837"/>
                <a:gd name="connsiteY20" fmla="*/ 150018 h 1233487"/>
                <a:gd name="connsiteX21" fmla="*/ 1366837 w 1366837"/>
                <a:gd name="connsiteY21" fmla="*/ 169068 h 1233487"/>
                <a:gd name="connsiteX22" fmla="*/ 1362075 w 1366837"/>
                <a:gd name="connsiteY22" fmla="*/ 197643 h 1233487"/>
                <a:gd name="connsiteX23" fmla="*/ 1350168 w 1366837"/>
                <a:gd name="connsiteY23" fmla="*/ 219075 h 1233487"/>
                <a:gd name="connsiteX24" fmla="*/ 1312068 w 1366837"/>
                <a:gd name="connsiteY24" fmla="*/ 245268 h 1233487"/>
                <a:gd name="connsiteX25" fmla="*/ 1252537 w 1366837"/>
                <a:gd name="connsiteY25" fmla="*/ 276225 h 1233487"/>
                <a:gd name="connsiteX26" fmla="*/ 1216818 w 1366837"/>
                <a:gd name="connsiteY26" fmla="*/ 352425 h 1233487"/>
                <a:gd name="connsiteX27" fmla="*/ 1131093 w 1366837"/>
                <a:gd name="connsiteY27" fmla="*/ 531018 h 1233487"/>
                <a:gd name="connsiteX28" fmla="*/ 1045368 w 1366837"/>
                <a:gd name="connsiteY28" fmla="*/ 704850 h 1233487"/>
                <a:gd name="connsiteX29" fmla="*/ 962025 w 1366837"/>
                <a:gd name="connsiteY29" fmla="*/ 857250 h 1233487"/>
                <a:gd name="connsiteX30" fmla="*/ 890587 w 1366837"/>
                <a:gd name="connsiteY30" fmla="*/ 988218 h 1233487"/>
                <a:gd name="connsiteX31" fmla="*/ 778668 w 1366837"/>
                <a:gd name="connsiteY31" fmla="*/ 1183481 h 1233487"/>
                <a:gd name="connsiteX32" fmla="*/ 738187 w 1366837"/>
                <a:gd name="connsiteY32" fmla="*/ 1233487 h 1233487"/>
                <a:gd name="connsiteX33" fmla="*/ 831056 w 1366837"/>
                <a:gd name="connsiteY33" fmla="*/ 676275 h 1233487"/>
                <a:gd name="connsiteX34" fmla="*/ 881062 w 1366837"/>
                <a:gd name="connsiteY34" fmla="*/ 507206 h 1233487"/>
                <a:gd name="connsiteX35" fmla="*/ 916781 w 1366837"/>
                <a:gd name="connsiteY35" fmla="*/ 381000 h 1233487"/>
                <a:gd name="connsiteX36" fmla="*/ 940593 w 1366837"/>
                <a:gd name="connsiteY36" fmla="*/ 295275 h 1233487"/>
                <a:gd name="connsiteX37" fmla="*/ 945356 w 1366837"/>
                <a:gd name="connsiteY37" fmla="*/ 264318 h 1233487"/>
                <a:gd name="connsiteX38" fmla="*/ 942975 w 1366837"/>
                <a:gd name="connsiteY38" fmla="*/ 252412 h 1233487"/>
                <a:gd name="connsiteX39" fmla="*/ 935831 w 1366837"/>
                <a:gd name="connsiteY39" fmla="*/ 240506 h 1233487"/>
                <a:gd name="connsiteX40" fmla="*/ 919162 w 1366837"/>
                <a:gd name="connsiteY40" fmla="*/ 230981 h 1233487"/>
                <a:gd name="connsiteX41" fmla="*/ 897731 w 1366837"/>
                <a:gd name="connsiteY41" fmla="*/ 230981 h 1233487"/>
                <a:gd name="connsiteX42" fmla="*/ 716756 w 1366837"/>
                <a:gd name="connsiteY42" fmla="*/ 261937 h 1233487"/>
                <a:gd name="connsiteX43" fmla="*/ 450056 w 1366837"/>
                <a:gd name="connsiteY43" fmla="*/ 314325 h 1233487"/>
                <a:gd name="connsiteX0" fmla="*/ 450056 w 1366837"/>
                <a:gd name="connsiteY0" fmla="*/ 314325 h 1183481"/>
                <a:gd name="connsiteX1" fmla="*/ 185737 w 1366837"/>
                <a:gd name="connsiteY1" fmla="*/ 369093 h 1183481"/>
                <a:gd name="connsiteX2" fmla="*/ 23812 w 1366837"/>
                <a:gd name="connsiteY2" fmla="*/ 409575 h 1183481"/>
                <a:gd name="connsiteX3" fmla="*/ 0 w 1366837"/>
                <a:gd name="connsiteY3" fmla="*/ 261937 h 1183481"/>
                <a:gd name="connsiteX4" fmla="*/ 200025 w 1366837"/>
                <a:gd name="connsiteY4" fmla="*/ 223837 h 1183481"/>
                <a:gd name="connsiteX5" fmla="*/ 488156 w 1366837"/>
                <a:gd name="connsiteY5" fmla="*/ 164306 h 1183481"/>
                <a:gd name="connsiteX6" fmla="*/ 764381 w 1366837"/>
                <a:gd name="connsiteY6" fmla="*/ 107156 h 1183481"/>
                <a:gd name="connsiteX7" fmla="*/ 833437 w 1366837"/>
                <a:gd name="connsiteY7" fmla="*/ 92868 h 1183481"/>
                <a:gd name="connsiteX8" fmla="*/ 866775 w 1366837"/>
                <a:gd name="connsiteY8" fmla="*/ 78581 h 1183481"/>
                <a:gd name="connsiteX9" fmla="*/ 907256 w 1366837"/>
                <a:gd name="connsiteY9" fmla="*/ 59531 h 1183481"/>
                <a:gd name="connsiteX10" fmla="*/ 942975 w 1366837"/>
                <a:gd name="connsiteY10" fmla="*/ 40481 h 1183481"/>
                <a:gd name="connsiteX11" fmla="*/ 966787 w 1366837"/>
                <a:gd name="connsiteY11" fmla="*/ 23812 h 1183481"/>
                <a:gd name="connsiteX12" fmla="*/ 985837 w 1366837"/>
                <a:gd name="connsiteY12" fmla="*/ 7143 h 1183481"/>
                <a:gd name="connsiteX13" fmla="*/ 1004887 w 1366837"/>
                <a:gd name="connsiteY13" fmla="*/ 0 h 1183481"/>
                <a:gd name="connsiteX14" fmla="*/ 1035843 w 1366837"/>
                <a:gd name="connsiteY14" fmla="*/ 4762 h 1183481"/>
                <a:gd name="connsiteX15" fmla="*/ 1126331 w 1366837"/>
                <a:gd name="connsiteY15" fmla="*/ 35718 h 1183481"/>
                <a:gd name="connsiteX16" fmla="*/ 1226343 w 1366837"/>
                <a:gd name="connsiteY16" fmla="*/ 71437 h 1183481"/>
                <a:gd name="connsiteX17" fmla="*/ 1293018 w 1366837"/>
                <a:gd name="connsiteY17" fmla="*/ 100012 h 1183481"/>
                <a:gd name="connsiteX18" fmla="*/ 1316831 w 1366837"/>
                <a:gd name="connsiteY18" fmla="*/ 116681 h 1183481"/>
                <a:gd name="connsiteX19" fmla="*/ 1343025 w 1366837"/>
                <a:gd name="connsiteY19" fmla="*/ 133350 h 1183481"/>
                <a:gd name="connsiteX20" fmla="*/ 1357312 w 1366837"/>
                <a:gd name="connsiteY20" fmla="*/ 150018 h 1183481"/>
                <a:gd name="connsiteX21" fmla="*/ 1366837 w 1366837"/>
                <a:gd name="connsiteY21" fmla="*/ 169068 h 1183481"/>
                <a:gd name="connsiteX22" fmla="*/ 1362075 w 1366837"/>
                <a:gd name="connsiteY22" fmla="*/ 197643 h 1183481"/>
                <a:gd name="connsiteX23" fmla="*/ 1350168 w 1366837"/>
                <a:gd name="connsiteY23" fmla="*/ 219075 h 1183481"/>
                <a:gd name="connsiteX24" fmla="*/ 1312068 w 1366837"/>
                <a:gd name="connsiteY24" fmla="*/ 245268 h 1183481"/>
                <a:gd name="connsiteX25" fmla="*/ 1252537 w 1366837"/>
                <a:gd name="connsiteY25" fmla="*/ 276225 h 1183481"/>
                <a:gd name="connsiteX26" fmla="*/ 1216818 w 1366837"/>
                <a:gd name="connsiteY26" fmla="*/ 352425 h 1183481"/>
                <a:gd name="connsiteX27" fmla="*/ 1131093 w 1366837"/>
                <a:gd name="connsiteY27" fmla="*/ 531018 h 1183481"/>
                <a:gd name="connsiteX28" fmla="*/ 1045368 w 1366837"/>
                <a:gd name="connsiteY28" fmla="*/ 704850 h 1183481"/>
                <a:gd name="connsiteX29" fmla="*/ 962025 w 1366837"/>
                <a:gd name="connsiteY29" fmla="*/ 857250 h 1183481"/>
                <a:gd name="connsiteX30" fmla="*/ 890587 w 1366837"/>
                <a:gd name="connsiteY30" fmla="*/ 988218 h 1183481"/>
                <a:gd name="connsiteX31" fmla="*/ 778668 w 1366837"/>
                <a:gd name="connsiteY31" fmla="*/ 1183481 h 1183481"/>
                <a:gd name="connsiteX32" fmla="*/ 831056 w 1366837"/>
                <a:gd name="connsiteY32" fmla="*/ 676275 h 1183481"/>
                <a:gd name="connsiteX33" fmla="*/ 881062 w 1366837"/>
                <a:gd name="connsiteY33" fmla="*/ 507206 h 1183481"/>
                <a:gd name="connsiteX34" fmla="*/ 916781 w 1366837"/>
                <a:gd name="connsiteY34" fmla="*/ 381000 h 1183481"/>
                <a:gd name="connsiteX35" fmla="*/ 940593 w 1366837"/>
                <a:gd name="connsiteY35" fmla="*/ 295275 h 1183481"/>
                <a:gd name="connsiteX36" fmla="*/ 945356 w 1366837"/>
                <a:gd name="connsiteY36" fmla="*/ 264318 h 1183481"/>
                <a:gd name="connsiteX37" fmla="*/ 942975 w 1366837"/>
                <a:gd name="connsiteY37" fmla="*/ 252412 h 1183481"/>
                <a:gd name="connsiteX38" fmla="*/ 935831 w 1366837"/>
                <a:gd name="connsiteY38" fmla="*/ 240506 h 1183481"/>
                <a:gd name="connsiteX39" fmla="*/ 919162 w 1366837"/>
                <a:gd name="connsiteY39" fmla="*/ 230981 h 1183481"/>
                <a:gd name="connsiteX40" fmla="*/ 897731 w 1366837"/>
                <a:gd name="connsiteY40" fmla="*/ 230981 h 1183481"/>
                <a:gd name="connsiteX41" fmla="*/ 716756 w 1366837"/>
                <a:gd name="connsiteY41" fmla="*/ 261937 h 1183481"/>
                <a:gd name="connsiteX42" fmla="*/ 450056 w 1366837"/>
                <a:gd name="connsiteY42" fmla="*/ 314325 h 1183481"/>
                <a:gd name="connsiteX0" fmla="*/ 450056 w 1366837"/>
                <a:gd name="connsiteY0" fmla="*/ 314325 h 988218"/>
                <a:gd name="connsiteX1" fmla="*/ 185737 w 1366837"/>
                <a:gd name="connsiteY1" fmla="*/ 369093 h 988218"/>
                <a:gd name="connsiteX2" fmla="*/ 23812 w 1366837"/>
                <a:gd name="connsiteY2" fmla="*/ 409575 h 988218"/>
                <a:gd name="connsiteX3" fmla="*/ 0 w 1366837"/>
                <a:gd name="connsiteY3" fmla="*/ 261937 h 988218"/>
                <a:gd name="connsiteX4" fmla="*/ 200025 w 1366837"/>
                <a:gd name="connsiteY4" fmla="*/ 223837 h 988218"/>
                <a:gd name="connsiteX5" fmla="*/ 488156 w 1366837"/>
                <a:gd name="connsiteY5" fmla="*/ 164306 h 988218"/>
                <a:gd name="connsiteX6" fmla="*/ 764381 w 1366837"/>
                <a:gd name="connsiteY6" fmla="*/ 107156 h 988218"/>
                <a:gd name="connsiteX7" fmla="*/ 833437 w 1366837"/>
                <a:gd name="connsiteY7" fmla="*/ 92868 h 988218"/>
                <a:gd name="connsiteX8" fmla="*/ 866775 w 1366837"/>
                <a:gd name="connsiteY8" fmla="*/ 78581 h 988218"/>
                <a:gd name="connsiteX9" fmla="*/ 907256 w 1366837"/>
                <a:gd name="connsiteY9" fmla="*/ 59531 h 988218"/>
                <a:gd name="connsiteX10" fmla="*/ 942975 w 1366837"/>
                <a:gd name="connsiteY10" fmla="*/ 40481 h 988218"/>
                <a:gd name="connsiteX11" fmla="*/ 966787 w 1366837"/>
                <a:gd name="connsiteY11" fmla="*/ 23812 h 988218"/>
                <a:gd name="connsiteX12" fmla="*/ 985837 w 1366837"/>
                <a:gd name="connsiteY12" fmla="*/ 7143 h 988218"/>
                <a:gd name="connsiteX13" fmla="*/ 1004887 w 1366837"/>
                <a:gd name="connsiteY13" fmla="*/ 0 h 988218"/>
                <a:gd name="connsiteX14" fmla="*/ 1035843 w 1366837"/>
                <a:gd name="connsiteY14" fmla="*/ 4762 h 988218"/>
                <a:gd name="connsiteX15" fmla="*/ 1126331 w 1366837"/>
                <a:gd name="connsiteY15" fmla="*/ 35718 h 988218"/>
                <a:gd name="connsiteX16" fmla="*/ 1226343 w 1366837"/>
                <a:gd name="connsiteY16" fmla="*/ 71437 h 988218"/>
                <a:gd name="connsiteX17" fmla="*/ 1293018 w 1366837"/>
                <a:gd name="connsiteY17" fmla="*/ 100012 h 988218"/>
                <a:gd name="connsiteX18" fmla="*/ 1316831 w 1366837"/>
                <a:gd name="connsiteY18" fmla="*/ 116681 h 988218"/>
                <a:gd name="connsiteX19" fmla="*/ 1343025 w 1366837"/>
                <a:gd name="connsiteY19" fmla="*/ 133350 h 988218"/>
                <a:gd name="connsiteX20" fmla="*/ 1357312 w 1366837"/>
                <a:gd name="connsiteY20" fmla="*/ 150018 h 988218"/>
                <a:gd name="connsiteX21" fmla="*/ 1366837 w 1366837"/>
                <a:gd name="connsiteY21" fmla="*/ 169068 h 988218"/>
                <a:gd name="connsiteX22" fmla="*/ 1362075 w 1366837"/>
                <a:gd name="connsiteY22" fmla="*/ 197643 h 988218"/>
                <a:gd name="connsiteX23" fmla="*/ 1350168 w 1366837"/>
                <a:gd name="connsiteY23" fmla="*/ 219075 h 988218"/>
                <a:gd name="connsiteX24" fmla="*/ 1312068 w 1366837"/>
                <a:gd name="connsiteY24" fmla="*/ 245268 h 988218"/>
                <a:gd name="connsiteX25" fmla="*/ 1252537 w 1366837"/>
                <a:gd name="connsiteY25" fmla="*/ 276225 h 988218"/>
                <a:gd name="connsiteX26" fmla="*/ 1216818 w 1366837"/>
                <a:gd name="connsiteY26" fmla="*/ 352425 h 988218"/>
                <a:gd name="connsiteX27" fmla="*/ 1131093 w 1366837"/>
                <a:gd name="connsiteY27" fmla="*/ 531018 h 988218"/>
                <a:gd name="connsiteX28" fmla="*/ 1045368 w 1366837"/>
                <a:gd name="connsiteY28" fmla="*/ 704850 h 988218"/>
                <a:gd name="connsiteX29" fmla="*/ 962025 w 1366837"/>
                <a:gd name="connsiteY29" fmla="*/ 857250 h 988218"/>
                <a:gd name="connsiteX30" fmla="*/ 890587 w 1366837"/>
                <a:gd name="connsiteY30" fmla="*/ 988218 h 988218"/>
                <a:gd name="connsiteX31" fmla="*/ 831056 w 1366837"/>
                <a:gd name="connsiteY31" fmla="*/ 676275 h 988218"/>
                <a:gd name="connsiteX32" fmla="*/ 881062 w 1366837"/>
                <a:gd name="connsiteY32" fmla="*/ 507206 h 988218"/>
                <a:gd name="connsiteX33" fmla="*/ 916781 w 1366837"/>
                <a:gd name="connsiteY33" fmla="*/ 381000 h 988218"/>
                <a:gd name="connsiteX34" fmla="*/ 940593 w 1366837"/>
                <a:gd name="connsiteY34" fmla="*/ 295275 h 988218"/>
                <a:gd name="connsiteX35" fmla="*/ 945356 w 1366837"/>
                <a:gd name="connsiteY35" fmla="*/ 264318 h 988218"/>
                <a:gd name="connsiteX36" fmla="*/ 942975 w 1366837"/>
                <a:gd name="connsiteY36" fmla="*/ 252412 h 988218"/>
                <a:gd name="connsiteX37" fmla="*/ 935831 w 1366837"/>
                <a:gd name="connsiteY37" fmla="*/ 240506 h 988218"/>
                <a:gd name="connsiteX38" fmla="*/ 919162 w 1366837"/>
                <a:gd name="connsiteY38" fmla="*/ 230981 h 988218"/>
                <a:gd name="connsiteX39" fmla="*/ 897731 w 1366837"/>
                <a:gd name="connsiteY39" fmla="*/ 230981 h 988218"/>
                <a:gd name="connsiteX40" fmla="*/ 716756 w 1366837"/>
                <a:gd name="connsiteY40" fmla="*/ 261937 h 988218"/>
                <a:gd name="connsiteX41" fmla="*/ 450056 w 1366837"/>
                <a:gd name="connsiteY41" fmla="*/ 314325 h 988218"/>
                <a:gd name="connsiteX0" fmla="*/ 450056 w 1366837"/>
                <a:gd name="connsiteY0" fmla="*/ 314325 h 857250"/>
                <a:gd name="connsiteX1" fmla="*/ 185737 w 1366837"/>
                <a:gd name="connsiteY1" fmla="*/ 369093 h 857250"/>
                <a:gd name="connsiteX2" fmla="*/ 23812 w 1366837"/>
                <a:gd name="connsiteY2" fmla="*/ 409575 h 857250"/>
                <a:gd name="connsiteX3" fmla="*/ 0 w 1366837"/>
                <a:gd name="connsiteY3" fmla="*/ 261937 h 857250"/>
                <a:gd name="connsiteX4" fmla="*/ 200025 w 1366837"/>
                <a:gd name="connsiteY4" fmla="*/ 223837 h 857250"/>
                <a:gd name="connsiteX5" fmla="*/ 488156 w 1366837"/>
                <a:gd name="connsiteY5" fmla="*/ 164306 h 857250"/>
                <a:gd name="connsiteX6" fmla="*/ 764381 w 1366837"/>
                <a:gd name="connsiteY6" fmla="*/ 107156 h 857250"/>
                <a:gd name="connsiteX7" fmla="*/ 833437 w 1366837"/>
                <a:gd name="connsiteY7" fmla="*/ 92868 h 857250"/>
                <a:gd name="connsiteX8" fmla="*/ 866775 w 1366837"/>
                <a:gd name="connsiteY8" fmla="*/ 78581 h 857250"/>
                <a:gd name="connsiteX9" fmla="*/ 907256 w 1366837"/>
                <a:gd name="connsiteY9" fmla="*/ 59531 h 857250"/>
                <a:gd name="connsiteX10" fmla="*/ 942975 w 1366837"/>
                <a:gd name="connsiteY10" fmla="*/ 40481 h 857250"/>
                <a:gd name="connsiteX11" fmla="*/ 966787 w 1366837"/>
                <a:gd name="connsiteY11" fmla="*/ 23812 h 857250"/>
                <a:gd name="connsiteX12" fmla="*/ 985837 w 1366837"/>
                <a:gd name="connsiteY12" fmla="*/ 7143 h 857250"/>
                <a:gd name="connsiteX13" fmla="*/ 1004887 w 1366837"/>
                <a:gd name="connsiteY13" fmla="*/ 0 h 857250"/>
                <a:gd name="connsiteX14" fmla="*/ 1035843 w 1366837"/>
                <a:gd name="connsiteY14" fmla="*/ 4762 h 857250"/>
                <a:gd name="connsiteX15" fmla="*/ 1126331 w 1366837"/>
                <a:gd name="connsiteY15" fmla="*/ 35718 h 857250"/>
                <a:gd name="connsiteX16" fmla="*/ 1226343 w 1366837"/>
                <a:gd name="connsiteY16" fmla="*/ 71437 h 857250"/>
                <a:gd name="connsiteX17" fmla="*/ 1293018 w 1366837"/>
                <a:gd name="connsiteY17" fmla="*/ 100012 h 857250"/>
                <a:gd name="connsiteX18" fmla="*/ 1316831 w 1366837"/>
                <a:gd name="connsiteY18" fmla="*/ 116681 h 857250"/>
                <a:gd name="connsiteX19" fmla="*/ 1343025 w 1366837"/>
                <a:gd name="connsiteY19" fmla="*/ 133350 h 857250"/>
                <a:gd name="connsiteX20" fmla="*/ 1357312 w 1366837"/>
                <a:gd name="connsiteY20" fmla="*/ 150018 h 857250"/>
                <a:gd name="connsiteX21" fmla="*/ 1366837 w 1366837"/>
                <a:gd name="connsiteY21" fmla="*/ 169068 h 857250"/>
                <a:gd name="connsiteX22" fmla="*/ 1362075 w 1366837"/>
                <a:gd name="connsiteY22" fmla="*/ 197643 h 857250"/>
                <a:gd name="connsiteX23" fmla="*/ 1350168 w 1366837"/>
                <a:gd name="connsiteY23" fmla="*/ 219075 h 857250"/>
                <a:gd name="connsiteX24" fmla="*/ 1312068 w 1366837"/>
                <a:gd name="connsiteY24" fmla="*/ 245268 h 857250"/>
                <a:gd name="connsiteX25" fmla="*/ 1252537 w 1366837"/>
                <a:gd name="connsiteY25" fmla="*/ 276225 h 857250"/>
                <a:gd name="connsiteX26" fmla="*/ 1216818 w 1366837"/>
                <a:gd name="connsiteY26" fmla="*/ 352425 h 857250"/>
                <a:gd name="connsiteX27" fmla="*/ 1131093 w 1366837"/>
                <a:gd name="connsiteY27" fmla="*/ 531018 h 857250"/>
                <a:gd name="connsiteX28" fmla="*/ 1045368 w 1366837"/>
                <a:gd name="connsiteY28" fmla="*/ 704850 h 857250"/>
                <a:gd name="connsiteX29" fmla="*/ 962025 w 1366837"/>
                <a:gd name="connsiteY29" fmla="*/ 857250 h 857250"/>
                <a:gd name="connsiteX30" fmla="*/ 831056 w 1366837"/>
                <a:gd name="connsiteY30" fmla="*/ 676275 h 857250"/>
                <a:gd name="connsiteX31" fmla="*/ 881062 w 1366837"/>
                <a:gd name="connsiteY31" fmla="*/ 507206 h 857250"/>
                <a:gd name="connsiteX32" fmla="*/ 916781 w 1366837"/>
                <a:gd name="connsiteY32" fmla="*/ 381000 h 857250"/>
                <a:gd name="connsiteX33" fmla="*/ 940593 w 1366837"/>
                <a:gd name="connsiteY33" fmla="*/ 295275 h 857250"/>
                <a:gd name="connsiteX34" fmla="*/ 945356 w 1366837"/>
                <a:gd name="connsiteY34" fmla="*/ 264318 h 857250"/>
                <a:gd name="connsiteX35" fmla="*/ 942975 w 1366837"/>
                <a:gd name="connsiteY35" fmla="*/ 252412 h 857250"/>
                <a:gd name="connsiteX36" fmla="*/ 935831 w 1366837"/>
                <a:gd name="connsiteY36" fmla="*/ 240506 h 857250"/>
                <a:gd name="connsiteX37" fmla="*/ 919162 w 1366837"/>
                <a:gd name="connsiteY37" fmla="*/ 230981 h 857250"/>
                <a:gd name="connsiteX38" fmla="*/ 897731 w 1366837"/>
                <a:gd name="connsiteY38" fmla="*/ 230981 h 857250"/>
                <a:gd name="connsiteX39" fmla="*/ 716756 w 1366837"/>
                <a:gd name="connsiteY39" fmla="*/ 261937 h 857250"/>
                <a:gd name="connsiteX40" fmla="*/ 450056 w 1366837"/>
                <a:gd name="connsiteY40" fmla="*/ 314325 h 857250"/>
                <a:gd name="connsiteX0" fmla="*/ 450056 w 1366837"/>
                <a:gd name="connsiteY0" fmla="*/ 314325 h 704850"/>
                <a:gd name="connsiteX1" fmla="*/ 185737 w 1366837"/>
                <a:gd name="connsiteY1" fmla="*/ 369093 h 704850"/>
                <a:gd name="connsiteX2" fmla="*/ 23812 w 1366837"/>
                <a:gd name="connsiteY2" fmla="*/ 409575 h 704850"/>
                <a:gd name="connsiteX3" fmla="*/ 0 w 1366837"/>
                <a:gd name="connsiteY3" fmla="*/ 261937 h 704850"/>
                <a:gd name="connsiteX4" fmla="*/ 200025 w 1366837"/>
                <a:gd name="connsiteY4" fmla="*/ 223837 h 704850"/>
                <a:gd name="connsiteX5" fmla="*/ 488156 w 1366837"/>
                <a:gd name="connsiteY5" fmla="*/ 164306 h 704850"/>
                <a:gd name="connsiteX6" fmla="*/ 764381 w 1366837"/>
                <a:gd name="connsiteY6" fmla="*/ 107156 h 704850"/>
                <a:gd name="connsiteX7" fmla="*/ 833437 w 1366837"/>
                <a:gd name="connsiteY7" fmla="*/ 92868 h 704850"/>
                <a:gd name="connsiteX8" fmla="*/ 866775 w 1366837"/>
                <a:gd name="connsiteY8" fmla="*/ 78581 h 704850"/>
                <a:gd name="connsiteX9" fmla="*/ 907256 w 1366837"/>
                <a:gd name="connsiteY9" fmla="*/ 59531 h 704850"/>
                <a:gd name="connsiteX10" fmla="*/ 942975 w 1366837"/>
                <a:gd name="connsiteY10" fmla="*/ 40481 h 704850"/>
                <a:gd name="connsiteX11" fmla="*/ 966787 w 1366837"/>
                <a:gd name="connsiteY11" fmla="*/ 23812 h 704850"/>
                <a:gd name="connsiteX12" fmla="*/ 985837 w 1366837"/>
                <a:gd name="connsiteY12" fmla="*/ 7143 h 704850"/>
                <a:gd name="connsiteX13" fmla="*/ 1004887 w 1366837"/>
                <a:gd name="connsiteY13" fmla="*/ 0 h 704850"/>
                <a:gd name="connsiteX14" fmla="*/ 1035843 w 1366837"/>
                <a:gd name="connsiteY14" fmla="*/ 4762 h 704850"/>
                <a:gd name="connsiteX15" fmla="*/ 1126331 w 1366837"/>
                <a:gd name="connsiteY15" fmla="*/ 35718 h 704850"/>
                <a:gd name="connsiteX16" fmla="*/ 1226343 w 1366837"/>
                <a:gd name="connsiteY16" fmla="*/ 71437 h 704850"/>
                <a:gd name="connsiteX17" fmla="*/ 1293018 w 1366837"/>
                <a:gd name="connsiteY17" fmla="*/ 100012 h 704850"/>
                <a:gd name="connsiteX18" fmla="*/ 1316831 w 1366837"/>
                <a:gd name="connsiteY18" fmla="*/ 116681 h 704850"/>
                <a:gd name="connsiteX19" fmla="*/ 1343025 w 1366837"/>
                <a:gd name="connsiteY19" fmla="*/ 133350 h 704850"/>
                <a:gd name="connsiteX20" fmla="*/ 1357312 w 1366837"/>
                <a:gd name="connsiteY20" fmla="*/ 150018 h 704850"/>
                <a:gd name="connsiteX21" fmla="*/ 1366837 w 1366837"/>
                <a:gd name="connsiteY21" fmla="*/ 169068 h 704850"/>
                <a:gd name="connsiteX22" fmla="*/ 1362075 w 1366837"/>
                <a:gd name="connsiteY22" fmla="*/ 197643 h 704850"/>
                <a:gd name="connsiteX23" fmla="*/ 1350168 w 1366837"/>
                <a:gd name="connsiteY23" fmla="*/ 219075 h 704850"/>
                <a:gd name="connsiteX24" fmla="*/ 1312068 w 1366837"/>
                <a:gd name="connsiteY24" fmla="*/ 245268 h 704850"/>
                <a:gd name="connsiteX25" fmla="*/ 1252537 w 1366837"/>
                <a:gd name="connsiteY25" fmla="*/ 276225 h 704850"/>
                <a:gd name="connsiteX26" fmla="*/ 1216818 w 1366837"/>
                <a:gd name="connsiteY26" fmla="*/ 352425 h 704850"/>
                <a:gd name="connsiteX27" fmla="*/ 1131093 w 1366837"/>
                <a:gd name="connsiteY27" fmla="*/ 531018 h 704850"/>
                <a:gd name="connsiteX28" fmla="*/ 1045368 w 1366837"/>
                <a:gd name="connsiteY28" fmla="*/ 704850 h 704850"/>
                <a:gd name="connsiteX29" fmla="*/ 831056 w 1366837"/>
                <a:gd name="connsiteY29" fmla="*/ 676275 h 704850"/>
                <a:gd name="connsiteX30" fmla="*/ 881062 w 1366837"/>
                <a:gd name="connsiteY30" fmla="*/ 507206 h 704850"/>
                <a:gd name="connsiteX31" fmla="*/ 916781 w 1366837"/>
                <a:gd name="connsiteY31" fmla="*/ 381000 h 704850"/>
                <a:gd name="connsiteX32" fmla="*/ 940593 w 1366837"/>
                <a:gd name="connsiteY32" fmla="*/ 295275 h 704850"/>
                <a:gd name="connsiteX33" fmla="*/ 945356 w 1366837"/>
                <a:gd name="connsiteY33" fmla="*/ 264318 h 704850"/>
                <a:gd name="connsiteX34" fmla="*/ 942975 w 1366837"/>
                <a:gd name="connsiteY34" fmla="*/ 252412 h 704850"/>
                <a:gd name="connsiteX35" fmla="*/ 935831 w 1366837"/>
                <a:gd name="connsiteY35" fmla="*/ 240506 h 704850"/>
                <a:gd name="connsiteX36" fmla="*/ 919162 w 1366837"/>
                <a:gd name="connsiteY36" fmla="*/ 230981 h 704850"/>
                <a:gd name="connsiteX37" fmla="*/ 897731 w 1366837"/>
                <a:gd name="connsiteY37" fmla="*/ 230981 h 704850"/>
                <a:gd name="connsiteX38" fmla="*/ 716756 w 1366837"/>
                <a:gd name="connsiteY38" fmla="*/ 261937 h 704850"/>
                <a:gd name="connsiteX39" fmla="*/ 450056 w 1366837"/>
                <a:gd name="connsiteY39" fmla="*/ 314325 h 704850"/>
                <a:gd name="connsiteX0" fmla="*/ 450056 w 1366837"/>
                <a:gd name="connsiteY0" fmla="*/ 314325 h 676275"/>
                <a:gd name="connsiteX1" fmla="*/ 185737 w 1366837"/>
                <a:gd name="connsiteY1" fmla="*/ 369093 h 676275"/>
                <a:gd name="connsiteX2" fmla="*/ 23812 w 1366837"/>
                <a:gd name="connsiteY2" fmla="*/ 409575 h 676275"/>
                <a:gd name="connsiteX3" fmla="*/ 0 w 1366837"/>
                <a:gd name="connsiteY3" fmla="*/ 261937 h 676275"/>
                <a:gd name="connsiteX4" fmla="*/ 200025 w 1366837"/>
                <a:gd name="connsiteY4" fmla="*/ 223837 h 676275"/>
                <a:gd name="connsiteX5" fmla="*/ 488156 w 1366837"/>
                <a:gd name="connsiteY5" fmla="*/ 164306 h 676275"/>
                <a:gd name="connsiteX6" fmla="*/ 764381 w 1366837"/>
                <a:gd name="connsiteY6" fmla="*/ 107156 h 676275"/>
                <a:gd name="connsiteX7" fmla="*/ 833437 w 1366837"/>
                <a:gd name="connsiteY7" fmla="*/ 92868 h 676275"/>
                <a:gd name="connsiteX8" fmla="*/ 866775 w 1366837"/>
                <a:gd name="connsiteY8" fmla="*/ 78581 h 676275"/>
                <a:gd name="connsiteX9" fmla="*/ 907256 w 1366837"/>
                <a:gd name="connsiteY9" fmla="*/ 59531 h 676275"/>
                <a:gd name="connsiteX10" fmla="*/ 942975 w 1366837"/>
                <a:gd name="connsiteY10" fmla="*/ 40481 h 676275"/>
                <a:gd name="connsiteX11" fmla="*/ 966787 w 1366837"/>
                <a:gd name="connsiteY11" fmla="*/ 23812 h 676275"/>
                <a:gd name="connsiteX12" fmla="*/ 985837 w 1366837"/>
                <a:gd name="connsiteY12" fmla="*/ 7143 h 676275"/>
                <a:gd name="connsiteX13" fmla="*/ 1004887 w 1366837"/>
                <a:gd name="connsiteY13" fmla="*/ 0 h 676275"/>
                <a:gd name="connsiteX14" fmla="*/ 1035843 w 1366837"/>
                <a:gd name="connsiteY14" fmla="*/ 4762 h 676275"/>
                <a:gd name="connsiteX15" fmla="*/ 1126331 w 1366837"/>
                <a:gd name="connsiteY15" fmla="*/ 35718 h 676275"/>
                <a:gd name="connsiteX16" fmla="*/ 1226343 w 1366837"/>
                <a:gd name="connsiteY16" fmla="*/ 71437 h 676275"/>
                <a:gd name="connsiteX17" fmla="*/ 1293018 w 1366837"/>
                <a:gd name="connsiteY17" fmla="*/ 100012 h 676275"/>
                <a:gd name="connsiteX18" fmla="*/ 1316831 w 1366837"/>
                <a:gd name="connsiteY18" fmla="*/ 116681 h 676275"/>
                <a:gd name="connsiteX19" fmla="*/ 1343025 w 1366837"/>
                <a:gd name="connsiteY19" fmla="*/ 133350 h 676275"/>
                <a:gd name="connsiteX20" fmla="*/ 1357312 w 1366837"/>
                <a:gd name="connsiteY20" fmla="*/ 150018 h 676275"/>
                <a:gd name="connsiteX21" fmla="*/ 1366837 w 1366837"/>
                <a:gd name="connsiteY21" fmla="*/ 169068 h 676275"/>
                <a:gd name="connsiteX22" fmla="*/ 1362075 w 1366837"/>
                <a:gd name="connsiteY22" fmla="*/ 197643 h 676275"/>
                <a:gd name="connsiteX23" fmla="*/ 1350168 w 1366837"/>
                <a:gd name="connsiteY23" fmla="*/ 219075 h 676275"/>
                <a:gd name="connsiteX24" fmla="*/ 1312068 w 1366837"/>
                <a:gd name="connsiteY24" fmla="*/ 245268 h 676275"/>
                <a:gd name="connsiteX25" fmla="*/ 1252537 w 1366837"/>
                <a:gd name="connsiteY25" fmla="*/ 276225 h 676275"/>
                <a:gd name="connsiteX26" fmla="*/ 1216818 w 1366837"/>
                <a:gd name="connsiteY26" fmla="*/ 352425 h 676275"/>
                <a:gd name="connsiteX27" fmla="*/ 1131093 w 1366837"/>
                <a:gd name="connsiteY27" fmla="*/ 531018 h 676275"/>
                <a:gd name="connsiteX28" fmla="*/ 831056 w 1366837"/>
                <a:gd name="connsiteY28" fmla="*/ 676275 h 676275"/>
                <a:gd name="connsiteX29" fmla="*/ 881062 w 1366837"/>
                <a:gd name="connsiteY29" fmla="*/ 507206 h 676275"/>
                <a:gd name="connsiteX30" fmla="*/ 916781 w 1366837"/>
                <a:gd name="connsiteY30" fmla="*/ 381000 h 676275"/>
                <a:gd name="connsiteX31" fmla="*/ 940593 w 1366837"/>
                <a:gd name="connsiteY31" fmla="*/ 295275 h 676275"/>
                <a:gd name="connsiteX32" fmla="*/ 945356 w 1366837"/>
                <a:gd name="connsiteY32" fmla="*/ 264318 h 676275"/>
                <a:gd name="connsiteX33" fmla="*/ 942975 w 1366837"/>
                <a:gd name="connsiteY33" fmla="*/ 252412 h 676275"/>
                <a:gd name="connsiteX34" fmla="*/ 935831 w 1366837"/>
                <a:gd name="connsiteY34" fmla="*/ 240506 h 676275"/>
                <a:gd name="connsiteX35" fmla="*/ 919162 w 1366837"/>
                <a:gd name="connsiteY35" fmla="*/ 230981 h 676275"/>
                <a:gd name="connsiteX36" fmla="*/ 897731 w 1366837"/>
                <a:gd name="connsiteY36" fmla="*/ 230981 h 676275"/>
                <a:gd name="connsiteX37" fmla="*/ 716756 w 1366837"/>
                <a:gd name="connsiteY37" fmla="*/ 261937 h 676275"/>
                <a:gd name="connsiteX38" fmla="*/ 450056 w 1366837"/>
                <a:gd name="connsiteY38" fmla="*/ 314325 h 676275"/>
                <a:gd name="connsiteX0" fmla="*/ 450056 w 1366837"/>
                <a:gd name="connsiteY0" fmla="*/ 314325 h 676275"/>
                <a:gd name="connsiteX1" fmla="*/ 185737 w 1366837"/>
                <a:gd name="connsiteY1" fmla="*/ 369093 h 676275"/>
                <a:gd name="connsiteX2" fmla="*/ 23812 w 1366837"/>
                <a:gd name="connsiteY2" fmla="*/ 409575 h 676275"/>
                <a:gd name="connsiteX3" fmla="*/ 0 w 1366837"/>
                <a:gd name="connsiteY3" fmla="*/ 261937 h 676275"/>
                <a:gd name="connsiteX4" fmla="*/ 200025 w 1366837"/>
                <a:gd name="connsiteY4" fmla="*/ 223837 h 676275"/>
                <a:gd name="connsiteX5" fmla="*/ 488156 w 1366837"/>
                <a:gd name="connsiteY5" fmla="*/ 164306 h 676275"/>
                <a:gd name="connsiteX6" fmla="*/ 764381 w 1366837"/>
                <a:gd name="connsiteY6" fmla="*/ 107156 h 676275"/>
                <a:gd name="connsiteX7" fmla="*/ 833437 w 1366837"/>
                <a:gd name="connsiteY7" fmla="*/ 92868 h 676275"/>
                <a:gd name="connsiteX8" fmla="*/ 866775 w 1366837"/>
                <a:gd name="connsiteY8" fmla="*/ 78581 h 676275"/>
                <a:gd name="connsiteX9" fmla="*/ 907256 w 1366837"/>
                <a:gd name="connsiteY9" fmla="*/ 59531 h 676275"/>
                <a:gd name="connsiteX10" fmla="*/ 942975 w 1366837"/>
                <a:gd name="connsiteY10" fmla="*/ 40481 h 676275"/>
                <a:gd name="connsiteX11" fmla="*/ 966787 w 1366837"/>
                <a:gd name="connsiteY11" fmla="*/ 23812 h 676275"/>
                <a:gd name="connsiteX12" fmla="*/ 985837 w 1366837"/>
                <a:gd name="connsiteY12" fmla="*/ 7143 h 676275"/>
                <a:gd name="connsiteX13" fmla="*/ 1004887 w 1366837"/>
                <a:gd name="connsiteY13" fmla="*/ 0 h 676275"/>
                <a:gd name="connsiteX14" fmla="*/ 1035843 w 1366837"/>
                <a:gd name="connsiteY14" fmla="*/ 4762 h 676275"/>
                <a:gd name="connsiteX15" fmla="*/ 1126331 w 1366837"/>
                <a:gd name="connsiteY15" fmla="*/ 35718 h 676275"/>
                <a:gd name="connsiteX16" fmla="*/ 1226343 w 1366837"/>
                <a:gd name="connsiteY16" fmla="*/ 71437 h 676275"/>
                <a:gd name="connsiteX17" fmla="*/ 1293018 w 1366837"/>
                <a:gd name="connsiteY17" fmla="*/ 100012 h 676275"/>
                <a:gd name="connsiteX18" fmla="*/ 1316831 w 1366837"/>
                <a:gd name="connsiteY18" fmla="*/ 116681 h 676275"/>
                <a:gd name="connsiteX19" fmla="*/ 1343025 w 1366837"/>
                <a:gd name="connsiteY19" fmla="*/ 133350 h 676275"/>
                <a:gd name="connsiteX20" fmla="*/ 1357312 w 1366837"/>
                <a:gd name="connsiteY20" fmla="*/ 150018 h 676275"/>
                <a:gd name="connsiteX21" fmla="*/ 1366837 w 1366837"/>
                <a:gd name="connsiteY21" fmla="*/ 169068 h 676275"/>
                <a:gd name="connsiteX22" fmla="*/ 1362075 w 1366837"/>
                <a:gd name="connsiteY22" fmla="*/ 197643 h 676275"/>
                <a:gd name="connsiteX23" fmla="*/ 1350168 w 1366837"/>
                <a:gd name="connsiteY23" fmla="*/ 219075 h 676275"/>
                <a:gd name="connsiteX24" fmla="*/ 1312068 w 1366837"/>
                <a:gd name="connsiteY24" fmla="*/ 245268 h 676275"/>
                <a:gd name="connsiteX25" fmla="*/ 1252537 w 1366837"/>
                <a:gd name="connsiteY25" fmla="*/ 276225 h 676275"/>
                <a:gd name="connsiteX26" fmla="*/ 1216818 w 1366837"/>
                <a:gd name="connsiteY26" fmla="*/ 352425 h 676275"/>
                <a:gd name="connsiteX27" fmla="*/ 831056 w 1366837"/>
                <a:gd name="connsiteY27" fmla="*/ 676275 h 676275"/>
                <a:gd name="connsiteX28" fmla="*/ 881062 w 1366837"/>
                <a:gd name="connsiteY28" fmla="*/ 507206 h 676275"/>
                <a:gd name="connsiteX29" fmla="*/ 916781 w 1366837"/>
                <a:gd name="connsiteY29" fmla="*/ 381000 h 676275"/>
                <a:gd name="connsiteX30" fmla="*/ 940593 w 1366837"/>
                <a:gd name="connsiteY30" fmla="*/ 295275 h 676275"/>
                <a:gd name="connsiteX31" fmla="*/ 945356 w 1366837"/>
                <a:gd name="connsiteY31" fmla="*/ 264318 h 676275"/>
                <a:gd name="connsiteX32" fmla="*/ 942975 w 1366837"/>
                <a:gd name="connsiteY32" fmla="*/ 252412 h 676275"/>
                <a:gd name="connsiteX33" fmla="*/ 935831 w 1366837"/>
                <a:gd name="connsiteY33" fmla="*/ 240506 h 676275"/>
                <a:gd name="connsiteX34" fmla="*/ 919162 w 1366837"/>
                <a:gd name="connsiteY34" fmla="*/ 230981 h 676275"/>
                <a:gd name="connsiteX35" fmla="*/ 897731 w 1366837"/>
                <a:gd name="connsiteY35" fmla="*/ 230981 h 676275"/>
                <a:gd name="connsiteX36" fmla="*/ 716756 w 1366837"/>
                <a:gd name="connsiteY36" fmla="*/ 261937 h 676275"/>
                <a:gd name="connsiteX37" fmla="*/ 450056 w 1366837"/>
                <a:gd name="connsiteY37" fmla="*/ 314325 h 676275"/>
                <a:gd name="connsiteX0" fmla="*/ 450056 w 1366837"/>
                <a:gd name="connsiteY0" fmla="*/ 314325 h 507207"/>
                <a:gd name="connsiteX1" fmla="*/ 185737 w 1366837"/>
                <a:gd name="connsiteY1" fmla="*/ 369093 h 507207"/>
                <a:gd name="connsiteX2" fmla="*/ 23812 w 1366837"/>
                <a:gd name="connsiteY2" fmla="*/ 409575 h 507207"/>
                <a:gd name="connsiteX3" fmla="*/ 0 w 1366837"/>
                <a:gd name="connsiteY3" fmla="*/ 261937 h 507207"/>
                <a:gd name="connsiteX4" fmla="*/ 200025 w 1366837"/>
                <a:gd name="connsiteY4" fmla="*/ 223837 h 507207"/>
                <a:gd name="connsiteX5" fmla="*/ 488156 w 1366837"/>
                <a:gd name="connsiteY5" fmla="*/ 164306 h 507207"/>
                <a:gd name="connsiteX6" fmla="*/ 764381 w 1366837"/>
                <a:gd name="connsiteY6" fmla="*/ 107156 h 507207"/>
                <a:gd name="connsiteX7" fmla="*/ 833437 w 1366837"/>
                <a:gd name="connsiteY7" fmla="*/ 92868 h 507207"/>
                <a:gd name="connsiteX8" fmla="*/ 866775 w 1366837"/>
                <a:gd name="connsiteY8" fmla="*/ 78581 h 507207"/>
                <a:gd name="connsiteX9" fmla="*/ 907256 w 1366837"/>
                <a:gd name="connsiteY9" fmla="*/ 59531 h 507207"/>
                <a:gd name="connsiteX10" fmla="*/ 942975 w 1366837"/>
                <a:gd name="connsiteY10" fmla="*/ 40481 h 507207"/>
                <a:gd name="connsiteX11" fmla="*/ 966787 w 1366837"/>
                <a:gd name="connsiteY11" fmla="*/ 23812 h 507207"/>
                <a:gd name="connsiteX12" fmla="*/ 985837 w 1366837"/>
                <a:gd name="connsiteY12" fmla="*/ 7143 h 507207"/>
                <a:gd name="connsiteX13" fmla="*/ 1004887 w 1366837"/>
                <a:gd name="connsiteY13" fmla="*/ 0 h 507207"/>
                <a:gd name="connsiteX14" fmla="*/ 1035843 w 1366837"/>
                <a:gd name="connsiteY14" fmla="*/ 4762 h 507207"/>
                <a:gd name="connsiteX15" fmla="*/ 1126331 w 1366837"/>
                <a:gd name="connsiteY15" fmla="*/ 35718 h 507207"/>
                <a:gd name="connsiteX16" fmla="*/ 1226343 w 1366837"/>
                <a:gd name="connsiteY16" fmla="*/ 71437 h 507207"/>
                <a:gd name="connsiteX17" fmla="*/ 1293018 w 1366837"/>
                <a:gd name="connsiteY17" fmla="*/ 100012 h 507207"/>
                <a:gd name="connsiteX18" fmla="*/ 1316831 w 1366837"/>
                <a:gd name="connsiteY18" fmla="*/ 116681 h 507207"/>
                <a:gd name="connsiteX19" fmla="*/ 1343025 w 1366837"/>
                <a:gd name="connsiteY19" fmla="*/ 133350 h 507207"/>
                <a:gd name="connsiteX20" fmla="*/ 1357312 w 1366837"/>
                <a:gd name="connsiteY20" fmla="*/ 150018 h 507207"/>
                <a:gd name="connsiteX21" fmla="*/ 1366837 w 1366837"/>
                <a:gd name="connsiteY21" fmla="*/ 169068 h 507207"/>
                <a:gd name="connsiteX22" fmla="*/ 1362075 w 1366837"/>
                <a:gd name="connsiteY22" fmla="*/ 197643 h 507207"/>
                <a:gd name="connsiteX23" fmla="*/ 1350168 w 1366837"/>
                <a:gd name="connsiteY23" fmla="*/ 219075 h 507207"/>
                <a:gd name="connsiteX24" fmla="*/ 1312068 w 1366837"/>
                <a:gd name="connsiteY24" fmla="*/ 245268 h 507207"/>
                <a:gd name="connsiteX25" fmla="*/ 1252537 w 1366837"/>
                <a:gd name="connsiteY25" fmla="*/ 276225 h 507207"/>
                <a:gd name="connsiteX26" fmla="*/ 1216818 w 1366837"/>
                <a:gd name="connsiteY26" fmla="*/ 352425 h 507207"/>
                <a:gd name="connsiteX27" fmla="*/ 881062 w 1366837"/>
                <a:gd name="connsiteY27" fmla="*/ 507206 h 507207"/>
                <a:gd name="connsiteX28" fmla="*/ 916781 w 1366837"/>
                <a:gd name="connsiteY28" fmla="*/ 381000 h 507207"/>
                <a:gd name="connsiteX29" fmla="*/ 940593 w 1366837"/>
                <a:gd name="connsiteY29" fmla="*/ 295275 h 507207"/>
                <a:gd name="connsiteX30" fmla="*/ 945356 w 1366837"/>
                <a:gd name="connsiteY30" fmla="*/ 264318 h 507207"/>
                <a:gd name="connsiteX31" fmla="*/ 942975 w 1366837"/>
                <a:gd name="connsiteY31" fmla="*/ 252412 h 507207"/>
                <a:gd name="connsiteX32" fmla="*/ 935831 w 1366837"/>
                <a:gd name="connsiteY32" fmla="*/ 240506 h 507207"/>
                <a:gd name="connsiteX33" fmla="*/ 919162 w 1366837"/>
                <a:gd name="connsiteY33" fmla="*/ 230981 h 507207"/>
                <a:gd name="connsiteX34" fmla="*/ 897731 w 1366837"/>
                <a:gd name="connsiteY34" fmla="*/ 230981 h 507207"/>
                <a:gd name="connsiteX35" fmla="*/ 716756 w 1366837"/>
                <a:gd name="connsiteY35" fmla="*/ 261937 h 507207"/>
                <a:gd name="connsiteX36" fmla="*/ 450056 w 1366837"/>
                <a:gd name="connsiteY36" fmla="*/ 314325 h 507207"/>
                <a:gd name="connsiteX0" fmla="*/ 450056 w 1366837"/>
                <a:gd name="connsiteY0" fmla="*/ 314325 h 409575"/>
                <a:gd name="connsiteX1" fmla="*/ 185737 w 1366837"/>
                <a:gd name="connsiteY1" fmla="*/ 369093 h 409575"/>
                <a:gd name="connsiteX2" fmla="*/ 23812 w 1366837"/>
                <a:gd name="connsiteY2" fmla="*/ 409575 h 409575"/>
                <a:gd name="connsiteX3" fmla="*/ 0 w 1366837"/>
                <a:gd name="connsiteY3" fmla="*/ 261937 h 409575"/>
                <a:gd name="connsiteX4" fmla="*/ 200025 w 1366837"/>
                <a:gd name="connsiteY4" fmla="*/ 223837 h 409575"/>
                <a:gd name="connsiteX5" fmla="*/ 488156 w 1366837"/>
                <a:gd name="connsiteY5" fmla="*/ 164306 h 409575"/>
                <a:gd name="connsiteX6" fmla="*/ 764381 w 1366837"/>
                <a:gd name="connsiteY6" fmla="*/ 107156 h 409575"/>
                <a:gd name="connsiteX7" fmla="*/ 833437 w 1366837"/>
                <a:gd name="connsiteY7" fmla="*/ 92868 h 409575"/>
                <a:gd name="connsiteX8" fmla="*/ 866775 w 1366837"/>
                <a:gd name="connsiteY8" fmla="*/ 78581 h 409575"/>
                <a:gd name="connsiteX9" fmla="*/ 907256 w 1366837"/>
                <a:gd name="connsiteY9" fmla="*/ 59531 h 409575"/>
                <a:gd name="connsiteX10" fmla="*/ 942975 w 1366837"/>
                <a:gd name="connsiteY10" fmla="*/ 40481 h 409575"/>
                <a:gd name="connsiteX11" fmla="*/ 966787 w 1366837"/>
                <a:gd name="connsiteY11" fmla="*/ 23812 h 409575"/>
                <a:gd name="connsiteX12" fmla="*/ 985837 w 1366837"/>
                <a:gd name="connsiteY12" fmla="*/ 7143 h 409575"/>
                <a:gd name="connsiteX13" fmla="*/ 1004887 w 1366837"/>
                <a:gd name="connsiteY13" fmla="*/ 0 h 409575"/>
                <a:gd name="connsiteX14" fmla="*/ 1035843 w 1366837"/>
                <a:gd name="connsiteY14" fmla="*/ 4762 h 409575"/>
                <a:gd name="connsiteX15" fmla="*/ 1126331 w 1366837"/>
                <a:gd name="connsiteY15" fmla="*/ 35718 h 409575"/>
                <a:gd name="connsiteX16" fmla="*/ 1226343 w 1366837"/>
                <a:gd name="connsiteY16" fmla="*/ 71437 h 409575"/>
                <a:gd name="connsiteX17" fmla="*/ 1293018 w 1366837"/>
                <a:gd name="connsiteY17" fmla="*/ 100012 h 409575"/>
                <a:gd name="connsiteX18" fmla="*/ 1316831 w 1366837"/>
                <a:gd name="connsiteY18" fmla="*/ 116681 h 409575"/>
                <a:gd name="connsiteX19" fmla="*/ 1343025 w 1366837"/>
                <a:gd name="connsiteY19" fmla="*/ 133350 h 409575"/>
                <a:gd name="connsiteX20" fmla="*/ 1357312 w 1366837"/>
                <a:gd name="connsiteY20" fmla="*/ 150018 h 409575"/>
                <a:gd name="connsiteX21" fmla="*/ 1366837 w 1366837"/>
                <a:gd name="connsiteY21" fmla="*/ 169068 h 409575"/>
                <a:gd name="connsiteX22" fmla="*/ 1362075 w 1366837"/>
                <a:gd name="connsiteY22" fmla="*/ 197643 h 409575"/>
                <a:gd name="connsiteX23" fmla="*/ 1350168 w 1366837"/>
                <a:gd name="connsiteY23" fmla="*/ 219075 h 409575"/>
                <a:gd name="connsiteX24" fmla="*/ 1312068 w 1366837"/>
                <a:gd name="connsiteY24" fmla="*/ 245268 h 409575"/>
                <a:gd name="connsiteX25" fmla="*/ 1252537 w 1366837"/>
                <a:gd name="connsiteY25" fmla="*/ 276225 h 409575"/>
                <a:gd name="connsiteX26" fmla="*/ 1216818 w 1366837"/>
                <a:gd name="connsiteY26" fmla="*/ 352425 h 409575"/>
                <a:gd name="connsiteX27" fmla="*/ 916781 w 1366837"/>
                <a:gd name="connsiteY27" fmla="*/ 381000 h 409575"/>
                <a:gd name="connsiteX28" fmla="*/ 940593 w 1366837"/>
                <a:gd name="connsiteY28" fmla="*/ 295275 h 409575"/>
                <a:gd name="connsiteX29" fmla="*/ 945356 w 1366837"/>
                <a:gd name="connsiteY29" fmla="*/ 264318 h 409575"/>
                <a:gd name="connsiteX30" fmla="*/ 942975 w 1366837"/>
                <a:gd name="connsiteY30" fmla="*/ 252412 h 409575"/>
                <a:gd name="connsiteX31" fmla="*/ 935831 w 1366837"/>
                <a:gd name="connsiteY31" fmla="*/ 240506 h 409575"/>
                <a:gd name="connsiteX32" fmla="*/ 919162 w 1366837"/>
                <a:gd name="connsiteY32" fmla="*/ 230981 h 409575"/>
                <a:gd name="connsiteX33" fmla="*/ 897731 w 1366837"/>
                <a:gd name="connsiteY33" fmla="*/ 230981 h 409575"/>
                <a:gd name="connsiteX34" fmla="*/ 716756 w 1366837"/>
                <a:gd name="connsiteY34" fmla="*/ 261937 h 409575"/>
                <a:gd name="connsiteX35" fmla="*/ 450056 w 1366837"/>
                <a:gd name="connsiteY35" fmla="*/ 314325 h 409575"/>
                <a:gd name="connsiteX0" fmla="*/ 450056 w 1366837"/>
                <a:gd name="connsiteY0" fmla="*/ 314325 h 409575"/>
                <a:gd name="connsiteX1" fmla="*/ 185737 w 1366837"/>
                <a:gd name="connsiteY1" fmla="*/ 369093 h 409575"/>
                <a:gd name="connsiteX2" fmla="*/ 23812 w 1366837"/>
                <a:gd name="connsiteY2" fmla="*/ 409575 h 409575"/>
                <a:gd name="connsiteX3" fmla="*/ 0 w 1366837"/>
                <a:gd name="connsiteY3" fmla="*/ 261937 h 409575"/>
                <a:gd name="connsiteX4" fmla="*/ 200025 w 1366837"/>
                <a:gd name="connsiteY4" fmla="*/ 223837 h 409575"/>
                <a:gd name="connsiteX5" fmla="*/ 488156 w 1366837"/>
                <a:gd name="connsiteY5" fmla="*/ 164306 h 409575"/>
                <a:gd name="connsiteX6" fmla="*/ 764381 w 1366837"/>
                <a:gd name="connsiteY6" fmla="*/ 107156 h 409575"/>
                <a:gd name="connsiteX7" fmla="*/ 833437 w 1366837"/>
                <a:gd name="connsiteY7" fmla="*/ 92868 h 409575"/>
                <a:gd name="connsiteX8" fmla="*/ 866775 w 1366837"/>
                <a:gd name="connsiteY8" fmla="*/ 78581 h 409575"/>
                <a:gd name="connsiteX9" fmla="*/ 907256 w 1366837"/>
                <a:gd name="connsiteY9" fmla="*/ 59531 h 409575"/>
                <a:gd name="connsiteX10" fmla="*/ 942975 w 1366837"/>
                <a:gd name="connsiteY10" fmla="*/ 40481 h 409575"/>
                <a:gd name="connsiteX11" fmla="*/ 966787 w 1366837"/>
                <a:gd name="connsiteY11" fmla="*/ 23812 h 409575"/>
                <a:gd name="connsiteX12" fmla="*/ 985837 w 1366837"/>
                <a:gd name="connsiteY12" fmla="*/ 7143 h 409575"/>
                <a:gd name="connsiteX13" fmla="*/ 1004887 w 1366837"/>
                <a:gd name="connsiteY13" fmla="*/ 0 h 409575"/>
                <a:gd name="connsiteX14" fmla="*/ 1035843 w 1366837"/>
                <a:gd name="connsiteY14" fmla="*/ 4762 h 409575"/>
                <a:gd name="connsiteX15" fmla="*/ 1126331 w 1366837"/>
                <a:gd name="connsiteY15" fmla="*/ 35718 h 409575"/>
                <a:gd name="connsiteX16" fmla="*/ 1226343 w 1366837"/>
                <a:gd name="connsiteY16" fmla="*/ 71437 h 409575"/>
                <a:gd name="connsiteX17" fmla="*/ 1293018 w 1366837"/>
                <a:gd name="connsiteY17" fmla="*/ 100012 h 409575"/>
                <a:gd name="connsiteX18" fmla="*/ 1316831 w 1366837"/>
                <a:gd name="connsiteY18" fmla="*/ 116681 h 409575"/>
                <a:gd name="connsiteX19" fmla="*/ 1343025 w 1366837"/>
                <a:gd name="connsiteY19" fmla="*/ 133350 h 409575"/>
                <a:gd name="connsiteX20" fmla="*/ 1357312 w 1366837"/>
                <a:gd name="connsiteY20" fmla="*/ 150018 h 409575"/>
                <a:gd name="connsiteX21" fmla="*/ 1366837 w 1366837"/>
                <a:gd name="connsiteY21" fmla="*/ 169068 h 409575"/>
                <a:gd name="connsiteX22" fmla="*/ 1362075 w 1366837"/>
                <a:gd name="connsiteY22" fmla="*/ 197643 h 409575"/>
                <a:gd name="connsiteX23" fmla="*/ 1350168 w 1366837"/>
                <a:gd name="connsiteY23" fmla="*/ 219075 h 409575"/>
                <a:gd name="connsiteX24" fmla="*/ 1312068 w 1366837"/>
                <a:gd name="connsiteY24" fmla="*/ 245268 h 409575"/>
                <a:gd name="connsiteX25" fmla="*/ 1252537 w 1366837"/>
                <a:gd name="connsiteY25" fmla="*/ 276225 h 409575"/>
                <a:gd name="connsiteX26" fmla="*/ 1216818 w 1366837"/>
                <a:gd name="connsiteY26" fmla="*/ 352425 h 409575"/>
                <a:gd name="connsiteX27" fmla="*/ 940593 w 1366837"/>
                <a:gd name="connsiteY27" fmla="*/ 295275 h 409575"/>
                <a:gd name="connsiteX28" fmla="*/ 945356 w 1366837"/>
                <a:gd name="connsiteY28" fmla="*/ 264318 h 409575"/>
                <a:gd name="connsiteX29" fmla="*/ 942975 w 1366837"/>
                <a:gd name="connsiteY29" fmla="*/ 252412 h 409575"/>
                <a:gd name="connsiteX30" fmla="*/ 935831 w 1366837"/>
                <a:gd name="connsiteY30" fmla="*/ 240506 h 409575"/>
                <a:gd name="connsiteX31" fmla="*/ 919162 w 1366837"/>
                <a:gd name="connsiteY31" fmla="*/ 230981 h 409575"/>
                <a:gd name="connsiteX32" fmla="*/ 897731 w 1366837"/>
                <a:gd name="connsiteY32" fmla="*/ 230981 h 409575"/>
                <a:gd name="connsiteX33" fmla="*/ 716756 w 1366837"/>
                <a:gd name="connsiteY33" fmla="*/ 261937 h 409575"/>
                <a:gd name="connsiteX34" fmla="*/ 450056 w 1366837"/>
                <a:gd name="connsiteY34" fmla="*/ 314325 h 409575"/>
                <a:gd name="connsiteX0" fmla="*/ 450056 w 1366837"/>
                <a:gd name="connsiteY0" fmla="*/ 314325 h 409575"/>
                <a:gd name="connsiteX1" fmla="*/ 185737 w 1366837"/>
                <a:gd name="connsiteY1" fmla="*/ 369093 h 409575"/>
                <a:gd name="connsiteX2" fmla="*/ 23812 w 1366837"/>
                <a:gd name="connsiteY2" fmla="*/ 409575 h 409575"/>
                <a:gd name="connsiteX3" fmla="*/ 0 w 1366837"/>
                <a:gd name="connsiteY3" fmla="*/ 261937 h 409575"/>
                <a:gd name="connsiteX4" fmla="*/ 200025 w 1366837"/>
                <a:gd name="connsiteY4" fmla="*/ 223837 h 409575"/>
                <a:gd name="connsiteX5" fmla="*/ 488156 w 1366837"/>
                <a:gd name="connsiteY5" fmla="*/ 164306 h 409575"/>
                <a:gd name="connsiteX6" fmla="*/ 764381 w 1366837"/>
                <a:gd name="connsiteY6" fmla="*/ 107156 h 409575"/>
                <a:gd name="connsiteX7" fmla="*/ 833437 w 1366837"/>
                <a:gd name="connsiteY7" fmla="*/ 92868 h 409575"/>
                <a:gd name="connsiteX8" fmla="*/ 866775 w 1366837"/>
                <a:gd name="connsiteY8" fmla="*/ 78581 h 409575"/>
                <a:gd name="connsiteX9" fmla="*/ 907256 w 1366837"/>
                <a:gd name="connsiteY9" fmla="*/ 59531 h 409575"/>
                <a:gd name="connsiteX10" fmla="*/ 942975 w 1366837"/>
                <a:gd name="connsiteY10" fmla="*/ 40481 h 409575"/>
                <a:gd name="connsiteX11" fmla="*/ 966787 w 1366837"/>
                <a:gd name="connsiteY11" fmla="*/ 23812 h 409575"/>
                <a:gd name="connsiteX12" fmla="*/ 985837 w 1366837"/>
                <a:gd name="connsiteY12" fmla="*/ 7143 h 409575"/>
                <a:gd name="connsiteX13" fmla="*/ 1004887 w 1366837"/>
                <a:gd name="connsiteY13" fmla="*/ 0 h 409575"/>
                <a:gd name="connsiteX14" fmla="*/ 1035843 w 1366837"/>
                <a:gd name="connsiteY14" fmla="*/ 4762 h 409575"/>
                <a:gd name="connsiteX15" fmla="*/ 1126331 w 1366837"/>
                <a:gd name="connsiteY15" fmla="*/ 35718 h 409575"/>
                <a:gd name="connsiteX16" fmla="*/ 1226343 w 1366837"/>
                <a:gd name="connsiteY16" fmla="*/ 71437 h 409575"/>
                <a:gd name="connsiteX17" fmla="*/ 1293018 w 1366837"/>
                <a:gd name="connsiteY17" fmla="*/ 100012 h 409575"/>
                <a:gd name="connsiteX18" fmla="*/ 1316831 w 1366837"/>
                <a:gd name="connsiteY18" fmla="*/ 116681 h 409575"/>
                <a:gd name="connsiteX19" fmla="*/ 1343025 w 1366837"/>
                <a:gd name="connsiteY19" fmla="*/ 133350 h 409575"/>
                <a:gd name="connsiteX20" fmla="*/ 1357312 w 1366837"/>
                <a:gd name="connsiteY20" fmla="*/ 150018 h 409575"/>
                <a:gd name="connsiteX21" fmla="*/ 1366837 w 1366837"/>
                <a:gd name="connsiteY21" fmla="*/ 169068 h 409575"/>
                <a:gd name="connsiteX22" fmla="*/ 1362075 w 1366837"/>
                <a:gd name="connsiteY22" fmla="*/ 197643 h 409575"/>
                <a:gd name="connsiteX23" fmla="*/ 1350168 w 1366837"/>
                <a:gd name="connsiteY23" fmla="*/ 219075 h 409575"/>
                <a:gd name="connsiteX24" fmla="*/ 1312068 w 1366837"/>
                <a:gd name="connsiteY24" fmla="*/ 245268 h 409575"/>
                <a:gd name="connsiteX25" fmla="*/ 1252537 w 1366837"/>
                <a:gd name="connsiteY25" fmla="*/ 276225 h 409575"/>
                <a:gd name="connsiteX26" fmla="*/ 1216818 w 1366837"/>
                <a:gd name="connsiteY26" fmla="*/ 352425 h 409575"/>
                <a:gd name="connsiteX27" fmla="*/ 945356 w 1366837"/>
                <a:gd name="connsiteY27" fmla="*/ 264318 h 409575"/>
                <a:gd name="connsiteX28" fmla="*/ 942975 w 1366837"/>
                <a:gd name="connsiteY28" fmla="*/ 252412 h 409575"/>
                <a:gd name="connsiteX29" fmla="*/ 935831 w 1366837"/>
                <a:gd name="connsiteY29" fmla="*/ 240506 h 409575"/>
                <a:gd name="connsiteX30" fmla="*/ 919162 w 1366837"/>
                <a:gd name="connsiteY30" fmla="*/ 230981 h 409575"/>
                <a:gd name="connsiteX31" fmla="*/ 897731 w 1366837"/>
                <a:gd name="connsiteY31" fmla="*/ 230981 h 409575"/>
                <a:gd name="connsiteX32" fmla="*/ 716756 w 1366837"/>
                <a:gd name="connsiteY32" fmla="*/ 261937 h 409575"/>
                <a:gd name="connsiteX33" fmla="*/ 450056 w 1366837"/>
                <a:gd name="connsiteY33" fmla="*/ 314325 h 409575"/>
                <a:gd name="connsiteX0" fmla="*/ 450056 w 1366837"/>
                <a:gd name="connsiteY0" fmla="*/ 314325 h 409575"/>
                <a:gd name="connsiteX1" fmla="*/ 185737 w 1366837"/>
                <a:gd name="connsiteY1" fmla="*/ 369093 h 409575"/>
                <a:gd name="connsiteX2" fmla="*/ 23812 w 1366837"/>
                <a:gd name="connsiteY2" fmla="*/ 409575 h 409575"/>
                <a:gd name="connsiteX3" fmla="*/ 0 w 1366837"/>
                <a:gd name="connsiteY3" fmla="*/ 261937 h 409575"/>
                <a:gd name="connsiteX4" fmla="*/ 200025 w 1366837"/>
                <a:gd name="connsiteY4" fmla="*/ 223837 h 409575"/>
                <a:gd name="connsiteX5" fmla="*/ 488156 w 1366837"/>
                <a:gd name="connsiteY5" fmla="*/ 164306 h 409575"/>
                <a:gd name="connsiteX6" fmla="*/ 764381 w 1366837"/>
                <a:gd name="connsiteY6" fmla="*/ 107156 h 409575"/>
                <a:gd name="connsiteX7" fmla="*/ 833437 w 1366837"/>
                <a:gd name="connsiteY7" fmla="*/ 92868 h 409575"/>
                <a:gd name="connsiteX8" fmla="*/ 866775 w 1366837"/>
                <a:gd name="connsiteY8" fmla="*/ 78581 h 409575"/>
                <a:gd name="connsiteX9" fmla="*/ 907256 w 1366837"/>
                <a:gd name="connsiteY9" fmla="*/ 59531 h 409575"/>
                <a:gd name="connsiteX10" fmla="*/ 942975 w 1366837"/>
                <a:gd name="connsiteY10" fmla="*/ 40481 h 409575"/>
                <a:gd name="connsiteX11" fmla="*/ 966787 w 1366837"/>
                <a:gd name="connsiteY11" fmla="*/ 23812 h 409575"/>
                <a:gd name="connsiteX12" fmla="*/ 985837 w 1366837"/>
                <a:gd name="connsiteY12" fmla="*/ 7143 h 409575"/>
                <a:gd name="connsiteX13" fmla="*/ 1004887 w 1366837"/>
                <a:gd name="connsiteY13" fmla="*/ 0 h 409575"/>
                <a:gd name="connsiteX14" fmla="*/ 1035843 w 1366837"/>
                <a:gd name="connsiteY14" fmla="*/ 4762 h 409575"/>
                <a:gd name="connsiteX15" fmla="*/ 1126331 w 1366837"/>
                <a:gd name="connsiteY15" fmla="*/ 35718 h 409575"/>
                <a:gd name="connsiteX16" fmla="*/ 1226343 w 1366837"/>
                <a:gd name="connsiteY16" fmla="*/ 71437 h 409575"/>
                <a:gd name="connsiteX17" fmla="*/ 1293018 w 1366837"/>
                <a:gd name="connsiteY17" fmla="*/ 100012 h 409575"/>
                <a:gd name="connsiteX18" fmla="*/ 1316831 w 1366837"/>
                <a:gd name="connsiteY18" fmla="*/ 116681 h 409575"/>
                <a:gd name="connsiteX19" fmla="*/ 1343025 w 1366837"/>
                <a:gd name="connsiteY19" fmla="*/ 133350 h 409575"/>
                <a:gd name="connsiteX20" fmla="*/ 1357312 w 1366837"/>
                <a:gd name="connsiteY20" fmla="*/ 150018 h 409575"/>
                <a:gd name="connsiteX21" fmla="*/ 1366837 w 1366837"/>
                <a:gd name="connsiteY21" fmla="*/ 169068 h 409575"/>
                <a:gd name="connsiteX22" fmla="*/ 1362075 w 1366837"/>
                <a:gd name="connsiteY22" fmla="*/ 197643 h 409575"/>
                <a:gd name="connsiteX23" fmla="*/ 1350168 w 1366837"/>
                <a:gd name="connsiteY23" fmla="*/ 219075 h 409575"/>
                <a:gd name="connsiteX24" fmla="*/ 1312068 w 1366837"/>
                <a:gd name="connsiteY24" fmla="*/ 245268 h 409575"/>
                <a:gd name="connsiteX25" fmla="*/ 1252537 w 1366837"/>
                <a:gd name="connsiteY25" fmla="*/ 276225 h 409575"/>
                <a:gd name="connsiteX26" fmla="*/ 1216818 w 1366837"/>
                <a:gd name="connsiteY26" fmla="*/ 352425 h 409575"/>
                <a:gd name="connsiteX27" fmla="*/ 945356 w 1366837"/>
                <a:gd name="connsiteY27" fmla="*/ 264318 h 409575"/>
                <a:gd name="connsiteX28" fmla="*/ 935831 w 1366837"/>
                <a:gd name="connsiteY28" fmla="*/ 240506 h 409575"/>
                <a:gd name="connsiteX29" fmla="*/ 919162 w 1366837"/>
                <a:gd name="connsiteY29" fmla="*/ 230981 h 409575"/>
                <a:gd name="connsiteX30" fmla="*/ 897731 w 1366837"/>
                <a:gd name="connsiteY30" fmla="*/ 230981 h 409575"/>
                <a:gd name="connsiteX31" fmla="*/ 716756 w 1366837"/>
                <a:gd name="connsiteY31" fmla="*/ 261937 h 409575"/>
                <a:gd name="connsiteX32" fmla="*/ 450056 w 1366837"/>
                <a:gd name="connsiteY32" fmla="*/ 314325 h 409575"/>
                <a:gd name="connsiteX0" fmla="*/ 450056 w 1366837"/>
                <a:gd name="connsiteY0" fmla="*/ 314325 h 409575"/>
                <a:gd name="connsiteX1" fmla="*/ 185737 w 1366837"/>
                <a:gd name="connsiteY1" fmla="*/ 369093 h 409575"/>
                <a:gd name="connsiteX2" fmla="*/ 23812 w 1366837"/>
                <a:gd name="connsiteY2" fmla="*/ 409575 h 409575"/>
                <a:gd name="connsiteX3" fmla="*/ 0 w 1366837"/>
                <a:gd name="connsiteY3" fmla="*/ 261937 h 409575"/>
                <a:gd name="connsiteX4" fmla="*/ 200025 w 1366837"/>
                <a:gd name="connsiteY4" fmla="*/ 223837 h 409575"/>
                <a:gd name="connsiteX5" fmla="*/ 488156 w 1366837"/>
                <a:gd name="connsiteY5" fmla="*/ 164306 h 409575"/>
                <a:gd name="connsiteX6" fmla="*/ 764381 w 1366837"/>
                <a:gd name="connsiteY6" fmla="*/ 107156 h 409575"/>
                <a:gd name="connsiteX7" fmla="*/ 833437 w 1366837"/>
                <a:gd name="connsiteY7" fmla="*/ 92868 h 409575"/>
                <a:gd name="connsiteX8" fmla="*/ 866775 w 1366837"/>
                <a:gd name="connsiteY8" fmla="*/ 78581 h 409575"/>
                <a:gd name="connsiteX9" fmla="*/ 907256 w 1366837"/>
                <a:gd name="connsiteY9" fmla="*/ 59531 h 409575"/>
                <a:gd name="connsiteX10" fmla="*/ 942975 w 1366837"/>
                <a:gd name="connsiteY10" fmla="*/ 40481 h 409575"/>
                <a:gd name="connsiteX11" fmla="*/ 966787 w 1366837"/>
                <a:gd name="connsiteY11" fmla="*/ 23812 h 409575"/>
                <a:gd name="connsiteX12" fmla="*/ 985837 w 1366837"/>
                <a:gd name="connsiteY12" fmla="*/ 7143 h 409575"/>
                <a:gd name="connsiteX13" fmla="*/ 1004887 w 1366837"/>
                <a:gd name="connsiteY13" fmla="*/ 0 h 409575"/>
                <a:gd name="connsiteX14" fmla="*/ 1035843 w 1366837"/>
                <a:gd name="connsiteY14" fmla="*/ 4762 h 409575"/>
                <a:gd name="connsiteX15" fmla="*/ 1126331 w 1366837"/>
                <a:gd name="connsiteY15" fmla="*/ 35718 h 409575"/>
                <a:gd name="connsiteX16" fmla="*/ 1226343 w 1366837"/>
                <a:gd name="connsiteY16" fmla="*/ 71437 h 409575"/>
                <a:gd name="connsiteX17" fmla="*/ 1293018 w 1366837"/>
                <a:gd name="connsiteY17" fmla="*/ 100012 h 409575"/>
                <a:gd name="connsiteX18" fmla="*/ 1316831 w 1366837"/>
                <a:gd name="connsiteY18" fmla="*/ 116681 h 409575"/>
                <a:gd name="connsiteX19" fmla="*/ 1343025 w 1366837"/>
                <a:gd name="connsiteY19" fmla="*/ 133350 h 409575"/>
                <a:gd name="connsiteX20" fmla="*/ 1357312 w 1366837"/>
                <a:gd name="connsiteY20" fmla="*/ 150018 h 409575"/>
                <a:gd name="connsiteX21" fmla="*/ 1366837 w 1366837"/>
                <a:gd name="connsiteY21" fmla="*/ 169068 h 409575"/>
                <a:gd name="connsiteX22" fmla="*/ 1362075 w 1366837"/>
                <a:gd name="connsiteY22" fmla="*/ 197643 h 409575"/>
                <a:gd name="connsiteX23" fmla="*/ 1350168 w 1366837"/>
                <a:gd name="connsiteY23" fmla="*/ 219075 h 409575"/>
                <a:gd name="connsiteX24" fmla="*/ 1312068 w 1366837"/>
                <a:gd name="connsiteY24" fmla="*/ 245268 h 409575"/>
                <a:gd name="connsiteX25" fmla="*/ 1252537 w 1366837"/>
                <a:gd name="connsiteY25" fmla="*/ 276225 h 409575"/>
                <a:gd name="connsiteX26" fmla="*/ 1216818 w 1366837"/>
                <a:gd name="connsiteY26" fmla="*/ 352425 h 409575"/>
                <a:gd name="connsiteX27" fmla="*/ 935831 w 1366837"/>
                <a:gd name="connsiteY27" fmla="*/ 240506 h 409575"/>
                <a:gd name="connsiteX28" fmla="*/ 919162 w 1366837"/>
                <a:gd name="connsiteY28" fmla="*/ 230981 h 409575"/>
                <a:gd name="connsiteX29" fmla="*/ 897731 w 1366837"/>
                <a:gd name="connsiteY29" fmla="*/ 230981 h 409575"/>
                <a:gd name="connsiteX30" fmla="*/ 716756 w 1366837"/>
                <a:gd name="connsiteY30" fmla="*/ 261937 h 409575"/>
                <a:gd name="connsiteX31" fmla="*/ 450056 w 1366837"/>
                <a:gd name="connsiteY31" fmla="*/ 314325 h 409575"/>
                <a:gd name="connsiteX0" fmla="*/ 450056 w 1366837"/>
                <a:gd name="connsiteY0" fmla="*/ 314325 h 409575"/>
                <a:gd name="connsiteX1" fmla="*/ 185737 w 1366837"/>
                <a:gd name="connsiteY1" fmla="*/ 369093 h 409575"/>
                <a:gd name="connsiteX2" fmla="*/ 23812 w 1366837"/>
                <a:gd name="connsiteY2" fmla="*/ 409575 h 409575"/>
                <a:gd name="connsiteX3" fmla="*/ 0 w 1366837"/>
                <a:gd name="connsiteY3" fmla="*/ 261937 h 409575"/>
                <a:gd name="connsiteX4" fmla="*/ 200025 w 1366837"/>
                <a:gd name="connsiteY4" fmla="*/ 223837 h 409575"/>
                <a:gd name="connsiteX5" fmla="*/ 488156 w 1366837"/>
                <a:gd name="connsiteY5" fmla="*/ 164306 h 409575"/>
                <a:gd name="connsiteX6" fmla="*/ 764381 w 1366837"/>
                <a:gd name="connsiteY6" fmla="*/ 107156 h 409575"/>
                <a:gd name="connsiteX7" fmla="*/ 833437 w 1366837"/>
                <a:gd name="connsiteY7" fmla="*/ 92868 h 409575"/>
                <a:gd name="connsiteX8" fmla="*/ 866775 w 1366837"/>
                <a:gd name="connsiteY8" fmla="*/ 78581 h 409575"/>
                <a:gd name="connsiteX9" fmla="*/ 907256 w 1366837"/>
                <a:gd name="connsiteY9" fmla="*/ 59531 h 409575"/>
                <a:gd name="connsiteX10" fmla="*/ 942975 w 1366837"/>
                <a:gd name="connsiteY10" fmla="*/ 40481 h 409575"/>
                <a:gd name="connsiteX11" fmla="*/ 966787 w 1366837"/>
                <a:gd name="connsiteY11" fmla="*/ 23812 h 409575"/>
                <a:gd name="connsiteX12" fmla="*/ 985837 w 1366837"/>
                <a:gd name="connsiteY12" fmla="*/ 7143 h 409575"/>
                <a:gd name="connsiteX13" fmla="*/ 1004887 w 1366837"/>
                <a:gd name="connsiteY13" fmla="*/ 0 h 409575"/>
                <a:gd name="connsiteX14" fmla="*/ 1035843 w 1366837"/>
                <a:gd name="connsiteY14" fmla="*/ 4762 h 409575"/>
                <a:gd name="connsiteX15" fmla="*/ 1126331 w 1366837"/>
                <a:gd name="connsiteY15" fmla="*/ 35718 h 409575"/>
                <a:gd name="connsiteX16" fmla="*/ 1226343 w 1366837"/>
                <a:gd name="connsiteY16" fmla="*/ 71437 h 409575"/>
                <a:gd name="connsiteX17" fmla="*/ 1293018 w 1366837"/>
                <a:gd name="connsiteY17" fmla="*/ 100012 h 409575"/>
                <a:gd name="connsiteX18" fmla="*/ 1316831 w 1366837"/>
                <a:gd name="connsiteY18" fmla="*/ 116681 h 409575"/>
                <a:gd name="connsiteX19" fmla="*/ 1343025 w 1366837"/>
                <a:gd name="connsiteY19" fmla="*/ 133350 h 409575"/>
                <a:gd name="connsiteX20" fmla="*/ 1357312 w 1366837"/>
                <a:gd name="connsiteY20" fmla="*/ 150018 h 409575"/>
                <a:gd name="connsiteX21" fmla="*/ 1366837 w 1366837"/>
                <a:gd name="connsiteY21" fmla="*/ 169068 h 409575"/>
                <a:gd name="connsiteX22" fmla="*/ 1362075 w 1366837"/>
                <a:gd name="connsiteY22" fmla="*/ 197643 h 409575"/>
                <a:gd name="connsiteX23" fmla="*/ 1350168 w 1366837"/>
                <a:gd name="connsiteY23" fmla="*/ 219075 h 409575"/>
                <a:gd name="connsiteX24" fmla="*/ 1312068 w 1366837"/>
                <a:gd name="connsiteY24" fmla="*/ 245268 h 409575"/>
                <a:gd name="connsiteX25" fmla="*/ 1252537 w 1366837"/>
                <a:gd name="connsiteY25" fmla="*/ 276225 h 409575"/>
                <a:gd name="connsiteX26" fmla="*/ 935831 w 1366837"/>
                <a:gd name="connsiteY26" fmla="*/ 240506 h 409575"/>
                <a:gd name="connsiteX27" fmla="*/ 919162 w 1366837"/>
                <a:gd name="connsiteY27" fmla="*/ 230981 h 409575"/>
                <a:gd name="connsiteX28" fmla="*/ 897731 w 1366837"/>
                <a:gd name="connsiteY28" fmla="*/ 230981 h 409575"/>
                <a:gd name="connsiteX29" fmla="*/ 716756 w 1366837"/>
                <a:gd name="connsiteY29" fmla="*/ 261937 h 409575"/>
                <a:gd name="connsiteX30" fmla="*/ 450056 w 1366837"/>
                <a:gd name="connsiteY30" fmla="*/ 314325 h 409575"/>
                <a:gd name="connsiteX0" fmla="*/ 450056 w 1366837"/>
                <a:gd name="connsiteY0" fmla="*/ 314325 h 409575"/>
                <a:gd name="connsiteX1" fmla="*/ 185737 w 1366837"/>
                <a:gd name="connsiteY1" fmla="*/ 369093 h 409575"/>
                <a:gd name="connsiteX2" fmla="*/ 23812 w 1366837"/>
                <a:gd name="connsiteY2" fmla="*/ 409575 h 409575"/>
                <a:gd name="connsiteX3" fmla="*/ 0 w 1366837"/>
                <a:gd name="connsiteY3" fmla="*/ 261937 h 409575"/>
                <a:gd name="connsiteX4" fmla="*/ 200025 w 1366837"/>
                <a:gd name="connsiteY4" fmla="*/ 223837 h 409575"/>
                <a:gd name="connsiteX5" fmla="*/ 488156 w 1366837"/>
                <a:gd name="connsiteY5" fmla="*/ 164306 h 409575"/>
                <a:gd name="connsiteX6" fmla="*/ 764381 w 1366837"/>
                <a:gd name="connsiteY6" fmla="*/ 107156 h 409575"/>
                <a:gd name="connsiteX7" fmla="*/ 833437 w 1366837"/>
                <a:gd name="connsiteY7" fmla="*/ 92868 h 409575"/>
                <a:gd name="connsiteX8" fmla="*/ 866775 w 1366837"/>
                <a:gd name="connsiteY8" fmla="*/ 78581 h 409575"/>
                <a:gd name="connsiteX9" fmla="*/ 907256 w 1366837"/>
                <a:gd name="connsiteY9" fmla="*/ 59531 h 409575"/>
                <a:gd name="connsiteX10" fmla="*/ 942975 w 1366837"/>
                <a:gd name="connsiteY10" fmla="*/ 40481 h 409575"/>
                <a:gd name="connsiteX11" fmla="*/ 966787 w 1366837"/>
                <a:gd name="connsiteY11" fmla="*/ 23812 h 409575"/>
                <a:gd name="connsiteX12" fmla="*/ 985837 w 1366837"/>
                <a:gd name="connsiteY12" fmla="*/ 7143 h 409575"/>
                <a:gd name="connsiteX13" fmla="*/ 1004887 w 1366837"/>
                <a:gd name="connsiteY13" fmla="*/ 0 h 409575"/>
                <a:gd name="connsiteX14" fmla="*/ 1035843 w 1366837"/>
                <a:gd name="connsiteY14" fmla="*/ 4762 h 409575"/>
                <a:gd name="connsiteX15" fmla="*/ 1126331 w 1366837"/>
                <a:gd name="connsiteY15" fmla="*/ 35718 h 409575"/>
                <a:gd name="connsiteX16" fmla="*/ 1226343 w 1366837"/>
                <a:gd name="connsiteY16" fmla="*/ 71437 h 409575"/>
                <a:gd name="connsiteX17" fmla="*/ 1293018 w 1366837"/>
                <a:gd name="connsiteY17" fmla="*/ 100012 h 409575"/>
                <a:gd name="connsiteX18" fmla="*/ 1316831 w 1366837"/>
                <a:gd name="connsiteY18" fmla="*/ 116681 h 409575"/>
                <a:gd name="connsiteX19" fmla="*/ 1343025 w 1366837"/>
                <a:gd name="connsiteY19" fmla="*/ 133350 h 409575"/>
                <a:gd name="connsiteX20" fmla="*/ 1357312 w 1366837"/>
                <a:gd name="connsiteY20" fmla="*/ 150018 h 409575"/>
                <a:gd name="connsiteX21" fmla="*/ 1366837 w 1366837"/>
                <a:gd name="connsiteY21" fmla="*/ 169068 h 409575"/>
                <a:gd name="connsiteX22" fmla="*/ 1362075 w 1366837"/>
                <a:gd name="connsiteY22" fmla="*/ 197643 h 409575"/>
                <a:gd name="connsiteX23" fmla="*/ 1350168 w 1366837"/>
                <a:gd name="connsiteY23" fmla="*/ 219075 h 409575"/>
                <a:gd name="connsiteX24" fmla="*/ 1312068 w 1366837"/>
                <a:gd name="connsiteY24" fmla="*/ 245268 h 409575"/>
                <a:gd name="connsiteX25" fmla="*/ 935831 w 1366837"/>
                <a:gd name="connsiteY25" fmla="*/ 240506 h 409575"/>
                <a:gd name="connsiteX26" fmla="*/ 919162 w 1366837"/>
                <a:gd name="connsiteY26" fmla="*/ 230981 h 409575"/>
                <a:gd name="connsiteX27" fmla="*/ 897731 w 1366837"/>
                <a:gd name="connsiteY27" fmla="*/ 230981 h 409575"/>
                <a:gd name="connsiteX28" fmla="*/ 716756 w 1366837"/>
                <a:gd name="connsiteY28" fmla="*/ 261937 h 409575"/>
                <a:gd name="connsiteX29" fmla="*/ 450056 w 1366837"/>
                <a:gd name="connsiteY29" fmla="*/ 31432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66837" h="409575">
                  <a:moveTo>
                    <a:pt x="450056" y="314325"/>
                  </a:moveTo>
                  <a:lnTo>
                    <a:pt x="185737" y="369093"/>
                  </a:lnTo>
                  <a:lnTo>
                    <a:pt x="23812" y="409575"/>
                  </a:lnTo>
                  <a:lnTo>
                    <a:pt x="0" y="261937"/>
                  </a:lnTo>
                  <a:lnTo>
                    <a:pt x="200025" y="223837"/>
                  </a:lnTo>
                  <a:lnTo>
                    <a:pt x="488156" y="164306"/>
                  </a:lnTo>
                  <a:lnTo>
                    <a:pt x="764381" y="107156"/>
                  </a:lnTo>
                  <a:lnTo>
                    <a:pt x="833437" y="92868"/>
                  </a:lnTo>
                  <a:lnTo>
                    <a:pt x="866775" y="78581"/>
                  </a:lnTo>
                  <a:lnTo>
                    <a:pt x="907256" y="59531"/>
                  </a:lnTo>
                  <a:lnTo>
                    <a:pt x="942975" y="40481"/>
                  </a:lnTo>
                  <a:lnTo>
                    <a:pt x="966787" y="23812"/>
                  </a:lnTo>
                  <a:lnTo>
                    <a:pt x="985837" y="7143"/>
                  </a:lnTo>
                  <a:lnTo>
                    <a:pt x="1004887" y="0"/>
                  </a:lnTo>
                  <a:lnTo>
                    <a:pt x="1035843" y="4762"/>
                  </a:lnTo>
                  <a:lnTo>
                    <a:pt x="1126331" y="35718"/>
                  </a:lnTo>
                  <a:lnTo>
                    <a:pt x="1226343" y="71437"/>
                  </a:lnTo>
                  <a:lnTo>
                    <a:pt x="1293018" y="100012"/>
                  </a:lnTo>
                  <a:lnTo>
                    <a:pt x="1316831" y="116681"/>
                  </a:lnTo>
                  <a:lnTo>
                    <a:pt x="1343025" y="133350"/>
                  </a:lnTo>
                  <a:lnTo>
                    <a:pt x="1357312" y="150018"/>
                  </a:lnTo>
                  <a:lnTo>
                    <a:pt x="1366837" y="169068"/>
                  </a:lnTo>
                  <a:lnTo>
                    <a:pt x="1362075" y="197643"/>
                  </a:lnTo>
                  <a:lnTo>
                    <a:pt x="1350168" y="219075"/>
                  </a:lnTo>
                  <a:lnTo>
                    <a:pt x="1312068" y="245268"/>
                  </a:lnTo>
                  <a:lnTo>
                    <a:pt x="935831" y="240506"/>
                  </a:lnTo>
                  <a:lnTo>
                    <a:pt x="919162" y="230981"/>
                  </a:lnTo>
                  <a:lnTo>
                    <a:pt x="897731" y="230981"/>
                  </a:lnTo>
                  <a:lnTo>
                    <a:pt x="716756" y="261937"/>
                  </a:lnTo>
                  <a:lnTo>
                    <a:pt x="450056" y="3143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5">
              <a:extLst>
                <a:ext uri="{FF2B5EF4-FFF2-40B4-BE49-F238E27FC236}">
                  <a16:creationId xmlns:a16="http://schemas.microsoft.com/office/drawing/2014/main" id="{650905DD-A54F-492D-AE1C-6AC203D1EB5A}"/>
                </a:ext>
              </a:extLst>
            </p:cNvPr>
            <p:cNvSpPr/>
            <p:nvPr/>
          </p:nvSpPr>
          <p:spPr>
            <a:xfrm>
              <a:off x="6542087" y="2413000"/>
              <a:ext cx="671513" cy="1038225"/>
            </a:xfrm>
            <a:custGeom>
              <a:avLst/>
              <a:gdLst>
                <a:gd name="connsiteX0" fmla="*/ 450056 w 1366837"/>
                <a:gd name="connsiteY0" fmla="*/ 314325 h 1235868"/>
                <a:gd name="connsiteX1" fmla="*/ 185737 w 1366837"/>
                <a:gd name="connsiteY1" fmla="*/ 369093 h 1235868"/>
                <a:gd name="connsiteX2" fmla="*/ 23812 w 1366837"/>
                <a:gd name="connsiteY2" fmla="*/ 409575 h 1235868"/>
                <a:gd name="connsiteX3" fmla="*/ 0 w 1366837"/>
                <a:gd name="connsiteY3" fmla="*/ 261937 h 1235868"/>
                <a:gd name="connsiteX4" fmla="*/ 200025 w 1366837"/>
                <a:gd name="connsiteY4" fmla="*/ 223837 h 1235868"/>
                <a:gd name="connsiteX5" fmla="*/ 488156 w 1366837"/>
                <a:gd name="connsiteY5" fmla="*/ 164306 h 1235868"/>
                <a:gd name="connsiteX6" fmla="*/ 764381 w 1366837"/>
                <a:gd name="connsiteY6" fmla="*/ 107156 h 1235868"/>
                <a:gd name="connsiteX7" fmla="*/ 833437 w 1366837"/>
                <a:gd name="connsiteY7" fmla="*/ 92868 h 1235868"/>
                <a:gd name="connsiteX8" fmla="*/ 866775 w 1366837"/>
                <a:gd name="connsiteY8" fmla="*/ 78581 h 1235868"/>
                <a:gd name="connsiteX9" fmla="*/ 907256 w 1366837"/>
                <a:gd name="connsiteY9" fmla="*/ 59531 h 1235868"/>
                <a:gd name="connsiteX10" fmla="*/ 942975 w 1366837"/>
                <a:gd name="connsiteY10" fmla="*/ 40481 h 1235868"/>
                <a:gd name="connsiteX11" fmla="*/ 966787 w 1366837"/>
                <a:gd name="connsiteY11" fmla="*/ 23812 h 1235868"/>
                <a:gd name="connsiteX12" fmla="*/ 985837 w 1366837"/>
                <a:gd name="connsiteY12" fmla="*/ 7143 h 1235868"/>
                <a:gd name="connsiteX13" fmla="*/ 1004887 w 1366837"/>
                <a:gd name="connsiteY13" fmla="*/ 0 h 1235868"/>
                <a:gd name="connsiteX14" fmla="*/ 1035843 w 1366837"/>
                <a:gd name="connsiteY14" fmla="*/ 4762 h 1235868"/>
                <a:gd name="connsiteX15" fmla="*/ 1126331 w 1366837"/>
                <a:gd name="connsiteY15" fmla="*/ 35718 h 1235868"/>
                <a:gd name="connsiteX16" fmla="*/ 1226343 w 1366837"/>
                <a:gd name="connsiteY16" fmla="*/ 71437 h 1235868"/>
                <a:gd name="connsiteX17" fmla="*/ 1293018 w 1366837"/>
                <a:gd name="connsiteY17" fmla="*/ 100012 h 1235868"/>
                <a:gd name="connsiteX18" fmla="*/ 1316831 w 1366837"/>
                <a:gd name="connsiteY18" fmla="*/ 116681 h 1235868"/>
                <a:gd name="connsiteX19" fmla="*/ 1343025 w 1366837"/>
                <a:gd name="connsiteY19" fmla="*/ 133350 h 1235868"/>
                <a:gd name="connsiteX20" fmla="*/ 1357312 w 1366837"/>
                <a:gd name="connsiteY20" fmla="*/ 150018 h 1235868"/>
                <a:gd name="connsiteX21" fmla="*/ 1366837 w 1366837"/>
                <a:gd name="connsiteY21" fmla="*/ 169068 h 1235868"/>
                <a:gd name="connsiteX22" fmla="*/ 1362075 w 1366837"/>
                <a:gd name="connsiteY22" fmla="*/ 197643 h 1235868"/>
                <a:gd name="connsiteX23" fmla="*/ 1350168 w 1366837"/>
                <a:gd name="connsiteY23" fmla="*/ 219075 h 1235868"/>
                <a:gd name="connsiteX24" fmla="*/ 1312068 w 1366837"/>
                <a:gd name="connsiteY24" fmla="*/ 245268 h 1235868"/>
                <a:gd name="connsiteX25" fmla="*/ 1252537 w 1366837"/>
                <a:gd name="connsiteY25" fmla="*/ 276225 h 1235868"/>
                <a:gd name="connsiteX26" fmla="*/ 1216818 w 1366837"/>
                <a:gd name="connsiteY26" fmla="*/ 352425 h 1235868"/>
                <a:gd name="connsiteX27" fmla="*/ 1131093 w 1366837"/>
                <a:gd name="connsiteY27" fmla="*/ 531018 h 1235868"/>
                <a:gd name="connsiteX28" fmla="*/ 1045368 w 1366837"/>
                <a:gd name="connsiteY28" fmla="*/ 704850 h 1235868"/>
                <a:gd name="connsiteX29" fmla="*/ 962025 w 1366837"/>
                <a:gd name="connsiteY29" fmla="*/ 857250 h 1235868"/>
                <a:gd name="connsiteX30" fmla="*/ 890587 w 1366837"/>
                <a:gd name="connsiteY30" fmla="*/ 988218 h 1235868"/>
                <a:gd name="connsiteX31" fmla="*/ 778668 w 1366837"/>
                <a:gd name="connsiteY31" fmla="*/ 1183481 h 1235868"/>
                <a:gd name="connsiteX32" fmla="*/ 738187 w 1366837"/>
                <a:gd name="connsiteY32" fmla="*/ 1233487 h 1235868"/>
                <a:gd name="connsiteX33" fmla="*/ 702468 w 1366837"/>
                <a:gd name="connsiteY33" fmla="*/ 1235868 h 1235868"/>
                <a:gd name="connsiteX34" fmla="*/ 695325 w 1366837"/>
                <a:gd name="connsiteY34" fmla="*/ 1216818 h 1235868"/>
                <a:gd name="connsiteX35" fmla="*/ 690562 w 1366837"/>
                <a:gd name="connsiteY35" fmla="*/ 1176337 h 1235868"/>
                <a:gd name="connsiteX36" fmla="*/ 695325 w 1366837"/>
                <a:gd name="connsiteY36" fmla="*/ 1147762 h 1235868"/>
                <a:gd name="connsiteX37" fmla="*/ 723900 w 1366837"/>
                <a:gd name="connsiteY37" fmla="*/ 1040606 h 1235868"/>
                <a:gd name="connsiteX38" fmla="*/ 783431 w 1366837"/>
                <a:gd name="connsiteY38" fmla="*/ 840581 h 1235868"/>
                <a:gd name="connsiteX39" fmla="*/ 831056 w 1366837"/>
                <a:gd name="connsiteY39" fmla="*/ 676275 h 1235868"/>
                <a:gd name="connsiteX40" fmla="*/ 881062 w 1366837"/>
                <a:gd name="connsiteY40" fmla="*/ 507206 h 1235868"/>
                <a:gd name="connsiteX41" fmla="*/ 916781 w 1366837"/>
                <a:gd name="connsiteY41" fmla="*/ 381000 h 1235868"/>
                <a:gd name="connsiteX42" fmla="*/ 940593 w 1366837"/>
                <a:gd name="connsiteY42" fmla="*/ 295275 h 1235868"/>
                <a:gd name="connsiteX43" fmla="*/ 945356 w 1366837"/>
                <a:gd name="connsiteY43" fmla="*/ 264318 h 1235868"/>
                <a:gd name="connsiteX44" fmla="*/ 942975 w 1366837"/>
                <a:gd name="connsiteY44" fmla="*/ 252412 h 1235868"/>
                <a:gd name="connsiteX45" fmla="*/ 935831 w 1366837"/>
                <a:gd name="connsiteY45" fmla="*/ 240506 h 1235868"/>
                <a:gd name="connsiteX46" fmla="*/ 919162 w 1366837"/>
                <a:gd name="connsiteY46" fmla="*/ 230981 h 1235868"/>
                <a:gd name="connsiteX47" fmla="*/ 897731 w 1366837"/>
                <a:gd name="connsiteY47" fmla="*/ 230981 h 1235868"/>
                <a:gd name="connsiteX48" fmla="*/ 716756 w 1366837"/>
                <a:gd name="connsiteY48" fmla="*/ 261937 h 1235868"/>
                <a:gd name="connsiteX49" fmla="*/ 450056 w 1366837"/>
                <a:gd name="connsiteY49" fmla="*/ 314325 h 1235868"/>
                <a:gd name="connsiteX0" fmla="*/ 426244 w 1343025"/>
                <a:gd name="connsiteY0" fmla="*/ 314325 h 1235868"/>
                <a:gd name="connsiteX1" fmla="*/ 161925 w 1343025"/>
                <a:gd name="connsiteY1" fmla="*/ 369093 h 1235868"/>
                <a:gd name="connsiteX2" fmla="*/ 0 w 1343025"/>
                <a:gd name="connsiteY2" fmla="*/ 409575 h 1235868"/>
                <a:gd name="connsiteX3" fmla="*/ 176213 w 1343025"/>
                <a:gd name="connsiteY3" fmla="*/ 223837 h 1235868"/>
                <a:gd name="connsiteX4" fmla="*/ 464344 w 1343025"/>
                <a:gd name="connsiteY4" fmla="*/ 164306 h 1235868"/>
                <a:gd name="connsiteX5" fmla="*/ 740569 w 1343025"/>
                <a:gd name="connsiteY5" fmla="*/ 107156 h 1235868"/>
                <a:gd name="connsiteX6" fmla="*/ 809625 w 1343025"/>
                <a:gd name="connsiteY6" fmla="*/ 92868 h 1235868"/>
                <a:gd name="connsiteX7" fmla="*/ 842963 w 1343025"/>
                <a:gd name="connsiteY7" fmla="*/ 78581 h 1235868"/>
                <a:gd name="connsiteX8" fmla="*/ 883444 w 1343025"/>
                <a:gd name="connsiteY8" fmla="*/ 59531 h 1235868"/>
                <a:gd name="connsiteX9" fmla="*/ 919163 w 1343025"/>
                <a:gd name="connsiteY9" fmla="*/ 40481 h 1235868"/>
                <a:gd name="connsiteX10" fmla="*/ 942975 w 1343025"/>
                <a:gd name="connsiteY10" fmla="*/ 23812 h 1235868"/>
                <a:gd name="connsiteX11" fmla="*/ 962025 w 1343025"/>
                <a:gd name="connsiteY11" fmla="*/ 7143 h 1235868"/>
                <a:gd name="connsiteX12" fmla="*/ 981075 w 1343025"/>
                <a:gd name="connsiteY12" fmla="*/ 0 h 1235868"/>
                <a:gd name="connsiteX13" fmla="*/ 1012031 w 1343025"/>
                <a:gd name="connsiteY13" fmla="*/ 4762 h 1235868"/>
                <a:gd name="connsiteX14" fmla="*/ 1102519 w 1343025"/>
                <a:gd name="connsiteY14" fmla="*/ 35718 h 1235868"/>
                <a:gd name="connsiteX15" fmla="*/ 1202531 w 1343025"/>
                <a:gd name="connsiteY15" fmla="*/ 71437 h 1235868"/>
                <a:gd name="connsiteX16" fmla="*/ 1269206 w 1343025"/>
                <a:gd name="connsiteY16" fmla="*/ 100012 h 1235868"/>
                <a:gd name="connsiteX17" fmla="*/ 1293019 w 1343025"/>
                <a:gd name="connsiteY17" fmla="*/ 116681 h 1235868"/>
                <a:gd name="connsiteX18" fmla="*/ 1319213 w 1343025"/>
                <a:gd name="connsiteY18" fmla="*/ 133350 h 1235868"/>
                <a:gd name="connsiteX19" fmla="*/ 1333500 w 1343025"/>
                <a:gd name="connsiteY19" fmla="*/ 150018 h 1235868"/>
                <a:gd name="connsiteX20" fmla="*/ 1343025 w 1343025"/>
                <a:gd name="connsiteY20" fmla="*/ 169068 h 1235868"/>
                <a:gd name="connsiteX21" fmla="*/ 1338263 w 1343025"/>
                <a:gd name="connsiteY21" fmla="*/ 197643 h 1235868"/>
                <a:gd name="connsiteX22" fmla="*/ 1326356 w 1343025"/>
                <a:gd name="connsiteY22" fmla="*/ 219075 h 1235868"/>
                <a:gd name="connsiteX23" fmla="*/ 1288256 w 1343025"/>
                <a:gd name="connsiteY23" fmla="*/ 245268 h 1235868"/>
                <a:gd name="connsiteX24" fmla="*/ 1228725 w 1343025"/>
                <a:gd name="connsiteY24" fmla="*/ 276225 h 1235868"/>
                <a:gd name="connsiteX25" fmla="*/ 1193006 w 1343025"/>
                <a:gd name="connsiteY25" fmla="*/ 352425 h 1235868"/>
                <a:gd name="connsiteX26" fmla="*/ 1107281 w 1343025"/>
                <a:gd name="connsiteY26" fmla="*/ 531018 h 1235868"/>
                <a:gd name="connsiteX27" fmla="*/ 1021556 w 1343025"/>
                <a:gd name="connsiteY27" fmla="*/ 704850 h 1235868"/>
                <a:gd name="connsiteX28" fmla="*/ 938213 w 1343025"/>
                <a:gd name="connsiteY28" fmla="*/ 857250 h 1235868"/>
                <a:gd name="connsiteX29" fmla="*/ 866775 w 1343025"/>
                <a:gd name="connsiteY29" fmla="*/ 988218 h 1235868"/>
                <a:gd name="connsiteX30" fmla="*/ 754856 w 1343025"/>
                <a:gd name="connsiteY30" fmla="*/ 1183481 h 1235868"/>
                <a:gd name="connsiteX31" fmla="*/ 714375 w 1343025"/>
                <a:gd name="connsiteY31" fmla="*/ 1233487 h 1235868"/>
                <a:gd name="connsiteX32" fmla="*/ 678656 w 1343025"/>
                <a:gd name="connsiteY32" fmla="*/ 1235868 h 1235868"/>
                <a:gd name="connsiteX33" fmla="*/ 671513 w 1343025"/>
                <a:gd name="connsiteY33" fmla="*/ 1216818 h 1235868"/>
                <a:gd name="connsiteX34" fmla="*/ 666750 w 1343025"/>
                <a:gd name="connsiteY34" fmla="*/ 1176337 h 1235868"/>
                <a:gd name="connsiteX35" fmla="*/ 671513 w 1343025"/>
                <a:gd name="connsiteY35" fmla="*/ 1147762 h 1235868"/>
                <a:gd name="connsiteX36" fmla="*/ 700088 w 1343025"/>
                <a:gd name="connsiteY36" fmla="*/ 1040606 h 1235868"/>
                <a:gd name="connsiteX37" fmla="*/ 759619 w 1343025"/>
                <a:gd name="connsiteY37" fmla="*/ 840581 h 1235868"/>
                <a:gd name="connsiteX38" fmla="*/ 807244 w 1343025"/>
                <a:gd name="connsiteY38" fmla="*/ 676275 h 1235868"/>
                <a:gd name="connsiteX39" fmla="*/ 857250 w 1343025"/>
                <a:gd name="connsiteY39" fmla="*/ 507206 h 1235868"/>
                <a:gd name="connsiteX40" fmla="*/ 892969 w 1343025"/>
                <a:gd name="connsiteY40" fmla="*/ 381000 h 1235868"/>
                <a:gd name="connsiteX41" fmla="*/ 916781 w 1343025"/>
                <a:gd name="connsiteY41" fmla="*/ 295275 h 1235868"/>
                <a:gd name="connsiteX42" fmla="*/ 921544 w 1343025"/>
                <a:gd name="connsiteY42" fmla="*/ 264318 h 1235868"/>
                <a:gd name="connsiteX43" fmla="*/ 919163 w 1343025"/>
                <a:gd name="connsiteY43" fmla="*/ 252412 h 1235868"/>
                <a:gd name="connsiteX44" fmla="*/ 912019 w 1343025"/>
                <a:gd name="connsiteY44" fmla="*/ 240506 h 1235868"/>
                <a:gd name="connsiteX45" fmla="*/ 895350 w 1343025"/>
                <a:gd name="connsiteY45" fmla="*/ 230981 h 1235868"/>
                <a:gd name="connsiteX46" fmla="*/ 873919 w 1343025"/>
                <a:gd name="connsiteY46" fmla="*/ 230981 h 1235868"/>
                <a:gd name="connsiteX47" fmla="*/ 692944 w 1343025"/>
                <a:gd name="connsiteY47" fmla="*/ 261937 h 1235868"/>
                <a:gd name="connsiteX48" fmla="*/ 426244 w 1343025"/>
                <a:gd name="connsiteY48" fmla="*/ 314325 h 1235868"/>
                <a:gd name="connsiteX0" fmla="*/ 264319 w 1181100"/>
                <a:gd name="connsiteY0" fmla="*/ 314325 h 1235868"/>
                <a:gd name="connsiteX1" fmla="*/ 0 w 1181100"/>
                <a:gd name="connsiteY1" fmla="*/ 369093 h 1235868"/>
                <a:gd name="connsiteX2" fmla="*/ 14288 w 1181100"/>
                <a:gd name="connsiteY2" fmla="*/ 223837 h 1235868"/>
                <a:gd name="connsiteX3" fmla="*/ 302419 w 1181100"/>
                <a:gd name="connsiteY3" fmla="*/ 164306 h 1235868"/>
                <a:gd name="connsiteX4" fmla="*/ 578644 w 1181100"/>
                <a:gd name="connsiteY4" fmla="*/ 107156 h 1235868"/>
                <a:gd name="connsiteX5" fmla="*/ 647700 w 1181100"/>
                <a:gd name="connsiteY5" fmla="*/ 92868 h 1235868"/>
                <a:gd name="connsiteX6" fmla="*/ 681038 w 1181100"/>
                <a:gd name="connsiteY6" fmla="*/ 78581 h 1235868"/>
                <a:gd name="connsiteX7" fmla="*/ 721519 w 1181100"/>
                <a:gd name="connsiteY7" fmla="*/ 59531 h 1235868"/>
                <a:gd name="connsiteX8" fmla="*/ 757238 w 1181100"/>
                <a:gd name="connsiteY8" fmla="*/ 40481 h 1235868"/>
                <a:gd name="connsiteX9" fmla="*/ 781050 w 1181100"/>
                <a:gd name="connsiteY9" fmla="*/ 23812 h 1235868"/>
                <a:gd name="connsiteX10" fmla="*/ 800100 w 1181100"/>
                <a:gd name="connsiteY10" fmla="*/ 7143 h 1235868"/>
                <a:gd name="connsiteX11" fmla="*/ 819150 w 1181100"/>
                <a:gd name="connsiteY11" fmla="*/ 0 h 1235868"/>
                <a:gd name="connsiteX12" fmla="*/ 850106 w 1181100"/>
                <a:gd name="connsiteY12" fmla="*/ 4762 h 1235868"/>
                <a:gd name="connsiteX13" fmla="*/ 940594 w 1181100"/>
                <a:gd name="connsiteY13" fmla="*/ 35718 h 1235868"/>
                <a:gd name="connsiteX14" fmla="*/ 1040606 w 1181100"/>
                <a:gd name="connsiteY14" fmla="*/ 71437 h 1235868"/>
                <a:gd name="connsiteX15" fmla="*/ 1107281 w 1181100"/>
                <a:gd name="connsiteY15" fmla="*/ 100012 h 1235868"/>
                <a:gd name="connsiteX16" fmla="*/ 1131094 w 1181100"/>
                <a:gd name="connsiteY16" fmla="*/ 116681 h 1235868"/>
                <a:gd name="connsiteX17" fmla="*/ 1157288 w 1181100"/>
                <a:gd name="connsiteY17" fmla="*/ 133350 h 1235868"/>
                <a:gd name="connsiteX18" fmla="*/ 1171575 w 1181100"/>
                <a:gd name="connsiteY18" fmla="*/ 150018 h 1235868"/>
                <a:gd name="connsiteX19" fmla="*/ 1181100 w 1181100"/>
                <a:gd name="connsiteY19" fmla="*/ 169068 h 1235868"/>
                <a:gd name="connsiteX20" fmla="*/ 1176338 w 1181100"/>
                <a:gd name="connsiteY20" fmla="*/ 197643 h 1235868"/>
                <a:gd name="connsiteX21" fmla="*/ 1164431 w 1181100"/>
                <a:gd name="connsiteY21" fmla="*/ 219075 h 1235868"/>
                <a:gd name="connsiteX22" fmla="*/ 1126331 w 1181100"/>
                <a:gd name="connsiteY22" fmla="*/ 245268 h 1235868"/>
                <a:gd name="connsiteX23" fmla="*/ 1066800 w 1181100"/>
                <a:gd name="connsiteY23" fmla="*/ 276225 h 1235868"/>
                <a:gd name="connsiteX24" fmla="*/ 1031081 w 1181100"/>
                <a:gd name="connsiteY24" fmla="*/ 352425 h 1235868"/>
                <a:gd name="connsiteX25" fmla="*/ 945356 w 1181100"/>
                <a:gd name="connsiteY25" fmla="*/ 531018 h 1235868"/>
                <a:gd name="connsiteX26" fmla="*/ 859631 w 1181100"/>
                <a:gd name="connsiteY26" fmla="*/ 704850 h 1235868"/>
                <a:gd name="connsiteX27" fmla="*/ 776288 w 1181100"/>
                <a:gd name="connsiteY27" fmla="*/ 857250 h 1235868"/>
                <a:gd name="connsiteX28" fmla="*/ 704850 w 1181100"/>
                <a:gd name="connsiteY28" fmla="*/ 988218 h 1235868"/>
                <a:gd name="connsiteX29" fmla="*/ 592931 w 1181100"/>
                <a:gd name="connsiteY29" fmla="*/ 1183481 h 1235868"/>
                <a:gd name="connsiteX30" fmla="*/ 552450 w 1181100"/>
                <a:gd name="connsiteY30" fmla="*/ 1233487 h 1235868"/>
                <a:gd name="connsiteX31" fmla="*/ 516731 w 1181100"/>
                <a:gd name="connsiteY31" fmla="*/ 1235868 h 1235868"/>
                <a:gd name="connsiteX32" fmla="*/ 509588 w 1181100"/>
                <a:gd name="connsiteY32" fmla="*/ 1216818 h 1235868"/>
                <a:gd name="connsiteX33" fmla="*/ 504825 w 1181100"/>
                <a:gd name="connsiteY33" fmla="*/ 1176337 h 1235868"/>
                <a:gd name="connsiteX34" fmla="*/ 509588 w 1181100"/>
                <a:gd name="connsiteY34" fmla="*/ 1147762 h 1235868"/>
                <a:gd name="connsiteX35" fmla="*/ 538163 w 1181100"/>
                <a:gd name="connsiteY35" fmla="*/ 1040606 h 1235868"/>
                <a:gd name="connsiteX36" fmla="*/ 597694 w 1181100"/>
                <a:gd name="connsiteY36" fmla="*/ 840581 h 1235868"/>
                <a:gd name="connsiteX37" fmla="*/ 645319 w 1181100"/>
                <a:gd name="connsiteY37" fmla="*/ 676275 h 1235868"/>
                <a:gd name="connsiteX38" fmla="*/ 695325 w 1181100"/>
                <a:gd name="connsiteY38" fmla="*/ 507206 h 1235868"/>
                <a:gd name="connsiteX39" fmla="*/ 731044 w 1181100"/>
                <a:gd name="connsiteY39" fmla="*/ 381000 h 1235868"/>
                <a:gd name="connsiteX40" fmla="*/ 754856 w 1181100"/>
                <a:gd name="connsiteY40" fmla="*/ 295275 h 1235868"/>
                <a:gd name="connsiteX41" fmla="*/ 759619 w 1181100"/>
                <a:gd name="connsiteY41" fmla="*/ 264318 h 1235868"/>
                <a:gd name="connsiteX42" fmla="*/ 757238 w 1181100"/>
                <a:gd name="connsiteY42" fmla="*/ 252412 h 1235868"/>
                <a:gd name="connsiteX43" fmla="*/ 750094 w 1181100"/>
                <a:gd name="connsiteY43" fmla="*/ 240506 h 1235868"/>
                <a:gd name="connsiteX44" fmla="*/ 733425 w 1181100"/>
                <a:gd name="connsiteY44" fmla="*/ 230981 h 1235868"/>
                <a:gd name="connsiteX45" fmla="*/ 711994 w 1181100"/>
                <a:gd name="connsiteY45" fmla="*/ 230981 h 1235868"/>
                <a:gd name="connsiteX46" fmla="*/ 531019 w 1181100"/>
                <a:gd name="connsiteY46" fmla="*/ 261937 h 1235868"/>
                <a:gd name="connsiteX47" fmla="*/ 264319 w 1181100"/>
                <a:gd name="connsiteY47" fmla="*/ 314325 h 1235868"/>
                <a:gd name="connsiteX0" fmla="*/ 264319 w 1181100"/>
                <a:gd name="connsiteY0" fmla="*/ 314325 h 1235868"/>
                <a:gd name="connsiteX1" fmla="*/ 0 w 1181100"/>
                <a:gd name="connsiteY1" fmla="*/ 369093 h 1235868"/>
                <a:gd name="connsiteX2" fmla="*/ 302419 w 1181100"/>
                <a:gd name="connsiteY2" fmla="*/ 164306 h 1235868"/>
                <a:gd name="connsiteX3" fmla="*/ 578644 w 1181100"/>
                <a:gd name="connsiteY3" fmla="*/ 107156 h 1235868"/>
                <a:gd name="connsiteX4" fmla="*/ 647700 w 1181100"/>
                <a:gd name="connsiteY4" fmla="*/ 92868 h 1235868"/>
                <a:gd name="connsiteX5" fmla="*/ 681038 w 1181100"/>
                <a:gd name="connsiteY5" fmla="*/ 78581 h 1235868"/>
                <a:gd name="connsiteX6" fmla="*/ 721519 w 1181100"/>
                <a:gd name="connsiteY6" fmla="*/ 59531 h 1235868"/>
                <a:gd name="connsiteX7" fmla="*/ 757238 w 1181100"/>
                <a:gd name="connsiteY7" fmla="*/ 40481 h 1235868"/>
                <a:gd name="connsiteX8" fmla="*/ 781050 w 1181100"/>
                <a:gd name="connsiteY8" fmla="*/ 23812 h 1235868"/>
                <a:gd name="connsiteX9" fmla="*/ 800100 w 1181100"/>
                <a:gd name="connsiteY9" fmla="*/ 7143 h 1235868"/>
                <a:gd name="connsiteX10" fmla="*/ 819150 w 1181100"/>
                <a:gd name="connsiteY10" fmla="*/ 0 h 1235868"/>
                <a:gd name="connsiteX11" fmla="*/ 850106 w 1181100"/>
                <a:gd name="connsiteY11" fmla="*/ 4762 h 1235868"/>
                <a:gd name="connsiteX12" fmla="*/ 940594 w 1181100"/>
                <a:gd name="connsiteY12" fmla="*/ 35718 h 1235868"/>
                <a:gd name="connsiteX13" fmla="*/ 1040606 w 1181100"/>
                <a:gd name="connsiteY13" fmla="*/ 71437 h 1235868"/>
                <a:gd name="connsiteX14" fmla="*/ 1107281 w 1181100"/>
                <a:gd name="connsiteY14" fmla="*/ 100012 h 1235868"/>
                <a:gd name="connsiteX15" fmla="*/ 1131094 w 1181100"/>
                <a:gd name="connsiteY15" fmla="*/ 116681 h 1235868"/>
                <a:gd name="connsiteX16" fmla="*/ 1157288 w 1181100"/>
                <a:gd name="connsiteY16" fmla="*/ 133350 h 1235868"/>
                <a:gd name="connsiteX17" fmla="*/ 1171575 w 1181100"/>
                <a:gd name="connsiteY17" fmla="*/ 150018 h 1235868"/>
                <a:gd name="connsiteX18" fmla="*/ 1181100 w 1181100"/>
                <a:gd name="connsiteY18" fmla="*/ 169068 h 1235868"/>
                <a:gd name="connsiteX19" fmla="*/ 1176338 w 1181100"/>
                <a:gd name="connsiteY19" fmla="*/ 197643 h 1235868"/>
                <a:gd name="connsiteX20" fmla="*/ 1164431 w 1181100"/>
                <a:gd name="connsiteY20" fmla="*/ 219075 h 1235868"/>
                <a:gd name="connsiteX21" fmla="*/ 1126331 w 1181100"/>
                <a:gd name="connsiteY21" fmla="*/ 245268 h 1235868"/>
                <a:gd name="connsiteX22" fmla="*/ 1066800 w 1181100"/>
                <a:gd name="connsiteY22" fmla="*/ 276225 h 1235868"/>
                <a:gd name="connsiteX23" fmla="*/ 1031081 w 1181100"/>
                <a:gd name="connsiteY23" fmla="*/ 352425 h 1235868"/>
                <a:gd name="connsiteX24" fmla="*/ 945356 w 1181100"/>
                <a:gd name="connsiteY24" fmla="*/ 531018 h 1235868"/>
                <a:gd name="connsiteX25" fmla="*/ 859631 w 1181100"/>
                <a:gd name="connsiteY25" fmla="*/ 704850 h 1235868"/>
                <a:gd name="connsiteX26" fmla="*/ 776288 w 1181100"/>
                <a:gd name="connsiteY26" fmla="*/ 857250 h 1235868"/>
                <a:gd name="connsiteX27" fmla="*/ 704850 w 1181100"/>
                <a:gd name="connsiteY27" fmla="*/ 988218 h 1235868"/>
                <a:gd name="connsiteX28" fmla="*/ 592931 w 1181100"/>
                <a:gd name="connsiteY28" fmla="*/ 1183481 h 1235868"/>
                <a:gd name="connsiteX29" fmla="*/ 552450 w 1181100"/>
                <a:gd name="connsiteY29" fmla="*/ 1233487 h 1235868"/>
                <a:gd name="connsiteX30" fmla="*/ 516731 w 1181100"/>
                <a:gd name="connsiteY30" fmla="*/ 1235868 h 1235868"/>
                <a:gd name="connsiteX31" fmla="*/ 509588 w 1181100"/>
                <a:gd name="connsiteY31" fmla="*/ 1216818 h 1235868"/>
                <a:gd name="connsiteX32" fmla="*/ 504825 w 1181100"/>
                <a:gd name="connsiteY32" fmla="*/ 1176337 h 1235868"/>
                <a:gd name="connsiteX33" fmla="*/ 509588 w 1181100"/>
                <a:gd name="connsiteY33" fmla="*/ 1147762 h 1235868"/>
                <a:gd name="connsiteX34" fmla="*/ 538163 w 1181100"/>
                <a:gd name="connsiteY34" fmla="*/ 1040606 h 1235868"/>
                <a:gd name="connsiteX35" fmla="*/ 597694 w 1181100"/>
                <a:gd name="connsiteY35" fmla="*/ 840581 h 1235868"/>
                <a:gd name="connsiteX36" fmla="*/ 645319 w 1181100"/>
                <a:gd name="connsiteY36" fmla="*/ 676275 h 1235868"/>
                <a:gd name="connsiteX37" fmla="*/ 695325 w 1181100"/>
                <a:gd name="connsiteY37" fmla="*/ 507206 h 1235868"/>
                <a:gd name="connsiteX38" fmla="*/ 731044 w 1181100"/>
                <a:gd name="connsiteY38" fmla="*/ 381000 h 1235868"/>
                <a:gd name="connsiteX39" fmla="*/ 754856 w 1181100"/>
                <a:gd name="connsiteY39" fmla="*/ 295275 h 1235868"/>
                <a:gd name="connsiteX40" fmla="*/ 759619 w 1181100"/>
                <a:gd name="connsiteY40" fmla="*/ 264318 h 1235868"/>
                <a:gd name="connsiteX41" fmla="*/ 757238 w 1181100"/>
                <a:gd name="connsiteY41" fmla="*/ 252412 h 1235868"/>
                <a:gd name="connsiteX42" fmla="*/ 750094 w 1181100"/>
                <a:gd name="connsiteY42" fmla="*/ 240506 h 1235868"/>
                <a:gd name="connsiteX43" fmla="*/ 733425 w 1181100"/>
                <a:gd name="connsiteY43" fmla="*/ 230981 h 1235868"/>
                <a:gd name="connsiteX44" fmla="*/ 711994 w 1181100"/>
                <a:gd name="connsiteY44" fmla="*/ 230981 h 1235868"/>
                <a:gd name="connsiteX45" fmla="*/ 531019 w 1181100"/>
                <a:gd name="connsiteY45" fmla="*/ 261937 h 1235868"/>
                <a:gd name="connsiteX46" fmla="*/ 264319 w 1181100"/>
                <a:gd name="connsiteY46" fmla="*/ 314325 h 1235868"/>
                <a:gd name="connsiteX0" fmla="*/ 0 w 916781"/>
                <a:gd name="connsiteY0" fmla="*/ 314325 h 1235868"/>
                <a:gd name="connsiteX1" fmla="*/ 38100 w 916781"/>
                <a:gd name="connsiteY1" fmla="*/ 164306 h 1235868"/>
                <a:gd name="connsiteX2" fmla="*/ 314325 w 916781"/>
                <a:gd name="connsiteY2" fmla="*/ 107156 h 1235868"/>
                <a:gd name="connsiteX3" fmla="*/ 383381 w 916781"/>
                <a:gd name="connsiteY3" fmla="*/ 92868 h 1235868"/>
                <a:gd name="connsiteX4" fmla="*/ 416719 w 916781"/>
                <a:gd name="connsiteY4" fmla="*/ 78581 h 1235868"/>
                <a:gd name="connsiteX5" fmla="*/ 457200 w 916781"/>
                <a:gd name="connsiteY5" fmla="*/ 59531 h 1235868"/>
                <a:gd name="connsiteX6" fmla="*/ 492919 w 916781"/>
                <a:gd name="connsiteY6" fmla="*/ 40481 h 1235868"/>
                <a:gd name="connsiteX7" fmla="*/ 516731 w 916781"/>
                <a:gd name="connsiteY7" fmla="*/ 23812 h 1235868"/>
                <a:gd name="connsiteX8" fmla="*/ 535781 w 916781"/>
                <a:gd name="connsiteY8" fmla="*/ 7143 h 1235868"/>
                <a:gd name="connsiteX9" fmla="*/ 554831 w 916781"/>
                <a:gd name="connsiteY9" fmla="*/ 0 h 1235868"/>
                <a:gd name="connsiteX10" fmla="*/ 585787 w 916781"/>
                <a:gd name="connsiteY10" fmla="*/ 4762 h 1235868"/>
                <a:gd name="connsiteX11" fmla="*/ 676275 w 916781"/>
                <a:gd name="connsiteY11" fmla="*/ 35718 h 1235868"/>
                <a:gd name="connsiteX12" fmla="*/ 776287 w 916781"/>
                <a:gd name="connsiteY12" fmla="*/ 71437 h 1235868"/>
                <a:gd name="connsiteX13" fmla="*/ 842962 w 916781"/>
                <a:gd name="connsiteY13" fmla="*/ 100012 h 1235868"/>
                <a:gd name="connsiteX14" fmla="*/ 866775 w 916781"/>
                <a:gd name="connsiteY14" fmla="*/ 116681 h 1235868"/>
                <a:gd name="connsiteX15" fmla="*/ 892969 w 916781"/>
                <a:gd name="connsiteY15" fmla="*/ 133350 h 1235868"/>
                <a:gd name="connsiteX16" fmla="*/ 907256 w 916781"/>
                <a:gd name="connsiteY16" fmla="*/ 150018 h 1235868"/>
                <a:gd name="connsiteX17" fmla="*/ 916781 w 916781"/>
                <a:gd name="connsiteY17" fmla="*/ 169068 h 1235868"/>
                <a:gd name="connsiteX18" fmla="*/ 912019 w 916781"/>
                <a:gd name="connsiteY18" fmla="*/ 197643 h 1235868"/>
                <a:gd name="connsiteX19" fmla="*/ 900112 w 916781"/>
                <a:gd name="connsiteY19" fmla="*/ 219075 h 1235868"/>
                <a:gd name="connsiteX20" fmla="*/ 862012 w 916781"/>
                <a:gd name="connsiteY20" fmla="*/ 245268 h 1235868"/>
                <a:gd name="connsiteX21" fmla="*/ 802481 w 916781"/>
                <a:gd name="connsiteY21" fmla="*/ 276225 h 1235868"/>
                <a:gd name="connsiteX22" fmla="*/ 766762 w 916781"/>
                <a:gd name="connsiteY22" fmla="*/ 352425 h 1235868"/>
                <a:gd name="connsiteX23" fmla="*/ 681037 w 916781"/>
                <a:gd name="connsiteY23" fmla="*/ 531018 h 1235868"/>
                <a:gd name="connsiteX24" fmla="*/ 595312 w 916781"/>
                <a:gd name="connsiteY24" fmla="*/ 704850 h 1235868"/>
                <a:gd name="connsiteX25" fmla="*/ 511969 w 916781"/>
                <a:gd name="connsiteY25" fmla="*/ 857250 h 1235868"/>
                <a:gd name="connsiteX26" fmla="*/ 440531 w 916781"/>
                <a:gd name="connsiteY26" fmla="*/ 988218 h 1235868"/>
                <a:gd name="connsiteX27" fmla="*/ 328612 w 916781"/>
                <a:gd name="connsiteY27" fmla="*/ 1183481 h 1235868"/>
                <a:gd name="connsiteX28" fmla="*/ 288131 w 916781"/>
                <a:gd name="connsiteY28" fmla="*/ 1233487 h 1235868"/>
                <a:gd name="connsiteX29" fmla="*/ 252412 w 916781"/>
                <a:gd name="connsiteY29" fmla="*/ 1235868 h 1235868"/>
                <a:gd name="connsiteX30" fmla="*/ 245269 w 916781"/>
                <a:gd name="connsiteY30" fmla="*/ 1216818 h 1235868"/>
                <a:gd name="connsiteX31" fmla="*/ 240506 w 916781"/>
                <a:gd name="connsiteY31" fmla="*/ 1176337 h 1235868"/>
                <a:gd name="connsiteX32" fmla="*/ 245269 w 916781"/>
                <a:gd name="connsiteY32" fmla="*/ 1147762 h 1235868"/>
                <a:gd name="connsiteX33" fmla="*/ 273844 w 916781"/>
                <a:gd name="connsiteY33" fmla="*/ 1040606 h 1235868"/>
                <a:gd name="connsiteX34" fmla="*/ 333375 w 916781"/>
                <a:gd name="connsiteY34" fmla="*/ 840581 h 1235868"/>
                <a:gd name="connsiteX35" fmla="*/ 381000 w 916781"/>
                <a:gd name="connsiteY35" fmla="*/ 676275 h 1235868"/>
                <a:gd name="connsiteX36" fmla="*/ 431006 w 916781"/>
                <a:gd name="connsiteY36" fmla="*/ 507206 h 1235868"/>
                <a:gd name="connsiteX37" fmla="*/ 466725 w 916781"/>
                <a:gd name="connsiteY37" fmla="*/ 381000 h 1235868"/>
                <a:gd name="connsiteX38" fmla="*/ 490537 w 916781"/>
                <a:gd name="connsiteY38" fmla="*/ 295275 h 1235868"/>
                <a:gd name="connsiteX39" fmla="*/ 495300 w 916781"/>
                <a:gd name="connsiteY39" fmla="*/ 264318 h 1235868"/>
                <a:gd name="connsiteX40" fmla="*/ 492919 w 916781"/>
                <a:gd name="connsiteY40" fmla="*/ 252412 h 1235868"/>
                <a:gd name="connsiteX41" fmla="*/ 485775 w 916781"/>
                <a:gd name="connsiteY41" fmla="*/ 240506 h 1235868"/>
                <a:gd name="connsiteX42" fmla="*/ 469106 w 916781"/>
                <a:gd name="connsiteY42" fmla="*/ 230981 h 1235868"/>
                <a:gd name="connsiteX43" fmla="*/ 447675 w 916781"/>
                <a:gd name="connsiteY43" fmla="*/ 230981 h 1235868"/>
                <a:gd name="connsiteX44" fmla="*/ 266700 w 916781"/>
                <a:gd name="connsiteY44" fmla="*/ 261937 h 1235868"/>
                <a:gd name="connsiteX45" fmla="*/ 0 w 916781"/>
                <a:gd name="connsiteY45" fmla="*/ 314325 h 1235868"/>
                <a:gd name="connsiteX0" fmla="*/ 228600 w 878681"/>
                <a:gd name="connsiteY0" fmla="*/ 261937 h 1235868"/>
                <a:gd name="connsiteX1" fmla="*/ 0 w 878681"/>
                <a:gd name="connsiteY1" fmla="*/ 164306 h 1235868"/>
                <a:gd name="connsiteX2" fmla="*/ 276225 w 878681"/>
                <a:gd name="connsiteY2" fmla="*/ 107156 h 1235868"/>
                <a:gd name="connsiteX3" fmla="*/ 345281 w 878681"/>
                <a:gd name="connsiteY3" fmla="*/ 92868 h 1235868"/>
                <a:gd name="connsiteX4" fmla="*/ 378619 w 878681"/>
                <a:gd name="connsiteY4" fmla="*/ 78581 h 1235868"/>
                <a:gd name="connsiteX5" fmla="*/ 419100 w 878681"/>
                <a:gd name="connsiteY5" fmla="*/ 59531 h 1235868"/>
                <a:gd name="connsiteX6" fmla="*/ 454819 w 878681"/>
                <a:gd name="connsiteY6" fmla="*/ 40481 h 1235868"/>
                <a:gd name="connsiteX7" fmla="*/ 478631 w 878681"/>
                <a:gd name="connsiteY7" fmla="*/ 23812 h 1235868"/>
                <a:gd name="connsiteX8" fmla="*/ 497681 w 878681"/>
                <a:gd name="connsiteY8" fmla="*/ 7143 h 1235868"/>
                <a:gd name="connsiteX9" fmla="*/ 516731 w 878681"/>
                <a:gd name="connsiteY9" fmla="*/ 0 h 1235868"/>
                <a:gd name="connsiteX10" fmla="*/ 547687 w 878681"/>
                <a:gd name="connsiteY10" fmla="*/ 4762 h 1235868"/>
                <a:gd name="connsiteX11" fmla="*/ 638175 w 878681"/>
                <a:gd name="connsiteY11" fmla="*/ 35718 h 1235868"/>
                <a:gd name="connsiteX12" fmla="*/ 738187 w 878681"/>
                <a:gd name="connsiteY12" fmla="*/ 71437 h 1235868"/>
                <a:gd name="connsiteX13" fmla="*/ 804862 w 878681"/>
                <a:gd name="connsiteY13" fmla="*/ 100012 h 1235868"/>
                <a:gd name="connsiteX14" fmla="*/ 828675 w 878681"/>
                <a:gd name="connsiteY14" fmla="*/ 116681 h 1235868"/>
                <a:gd name="connsiteX15" fmla="*/ 854869 w 878681"/>
                <a:gd name="connsiteY15" fmla="*/ 133350 h 1235868"/>
                <a:gd name="connsiteX16" fmla="*/ 869156 w 878681"/>
                <a:gd name="connsiteY16" fmla="*/ 150018 h 1235868"/>
                <a:gd name="connsiteX17" fmla="*/ 878681 w 878681"/>
                <a:gd name="connsiteY17" fmla="*/ 169068 h 1235868"/>
                <a:gd name="connsiteX18" fmla="*/ 873919 w 878681"/>
                <a:gd name="connsiteY18" fmla="*/ 197643 h 1235868"/>
                <a:gd name="connsiteX19" fmla="*/ 862012 w 878681"/>
                <a:gd name="connsiteY19" fmla="*/ 219075 h 1235868"/>
                <a:gd name="connsiteX20" fmla="*/ 823912 w 878681"/>
                <a:gd name="connsiteY20" fmla="*/ 245268 h 1235868"/>
                <a:gd name="connsiteX21" fmla="*/ 764381 w 878681"/>
                <a:gd name="connsiteY21" fmla="*/ 276225 h 1235868"/>
                <a:gd name="connsiteX22" fmla="*/ 728662 w 878681"/>
                <a:gd name="connsiteY22" fmla="*/ 352425 h 1235868"/>
                <a:gd name="connsiteX23" fmla="*/ 642937 w 878681"/>
                <a:gd name="connsiteY23" fmla="*/ 531018 h 1235868"/>
                <a:gd name="connsiteX24" fmla="*/ 557212 w 878681"/>
                <a:gd name="connsiteY24" fmla="*/ 704850 h 1235868"/>
                <a:gd name="connsiteX25" fmla="*/ 473869 w 878681"/>
                <a:gd name="connsiteY25" fmla="*/ 857250 h 1235868"/>
                <a:gd name="connsiteX26" fmla="*/ 402431 w 878681"/>
                <a:gd name="connsiteY26" fmla="*/ 988218 h 1235868"/>
                <a:gd name="connsiteX27" fmla="*/ 290512 w 878681"/>
                <a:gd name="connsiteY27" fmla="*/ 1183481 h 1235868"/>
                <a:gd name="connsiteX28" fmla="*/ 250031 w 878681"/>
                <a:gd name="connsiteY28" fmla="*/ 1233487 h 1235868"/>
                <a:gd name="connsiteX29" fmla="*/ 214312 w 878681"/>
                <a:gd name="connsiteY29" fmla="*/ 1235868 h 1235868"/>
                <a:gd name="connsiteX30" fmla="*/ 207169 w 878681"/>
                <a:gd name="connsiteY30" fmla="*/ 1216818 h 1235868"/>
                <a:gd name="connsiteX31" fmla="*/ 202406 w 878681"/>
                <a:gd name="connsiteY31" fmla="*/ 1176337 h 1235868"/>
                <a:gd name="connsiteX32" fmla="*/ 207169 w 878681"/>
                <a:gd name="connsiteY32" fmla="*/ 1147762 h 1235868"/>
                <a:gd name="connsiteX33" fmla="*/ 235744 w 878681"/>
                <a:gd name="connsiteY33" fmla="*/ 1040606 h 1235868"/>
                <a:gd name="connsiteX34" fmla="*/ 295275 w 878681"/>
                <a:gd name="connsiteY34" fmla="*/ 840581 h 1235868"/>
                <a:gd name="connsiteX35" fmla="*/ 342900 w 878681"/>
                <a:gd name="connsiteY35" fmla="*/ 676275 h 1235868"/>
                <a:gd name="connsiteX36" fmla="*/ 392906 w 878681"/>
                <a:gd name="connsiteY36" fmla="*/ 507206 h 1235868"/>
                <a:gd name="connsiteX37" fmla="*/ 428625 w 878681"/>
                <a:gd name="connsiteY37" fmla="*/ 381000 h 1235868"/>
                <a:gd name="connsiteX38" fmla="*/ 452437 w 878681"/>
                <a:gd name="connsiteY38" fmla="*/ 295275 h 1235868"/>
                <a:gd name="connsiteX39" fmla="*/ 457200 w 878681"/>
                <a:gd name="connsiteY39" fmla="*/ 264318 h 1235868"/>
                <a:gd name="connsiteX40" fmla="*/ 454819 w 878681"/>
                <a:gd name="connsiteY40" fmla="*/ 252412 h 1235868"/>
                <a:gd name="connsiteX41" fmla="*/ 447675 w 878681"/>
                <a:gd name="connsiteY41" fmla="*/ 240506 h 1235868"/>
                <a:gd name="connsiteX42" fmla="*/ 431006 w 878681"/>
                <a:gd name="connsiteY42" fmla="*/ 230981 h 1235868"/>
                <a:gd name="connsiteX43" fmla="*/ 409575 w 878681"/>
                <a:gd name="connsiteY43" fmla="*/ 230981 h 1235868"/>
                <a:gd name="connsiteX44" fmla="*/ 228600 w 878681"/>
                <a:gd name="connsiteY44" fmla="*/ 261937 h 1235868"/>
                <a:gd name="connsiteX0" fmla="*/ 26194 w 676275"/>
                <a:gd name="connsiteY0" fmla="*/ 261937 h 1235868"/>
                <a:gd name="connsiteX1" fmla="*/ 73819 w 676275"/>
                <a:gd name="connsiteY1" fmla="*/ 107156 h 1235868"/>
                <a:gd name="connsiteX2" fmla="*/ 142875 w 676275"/>
                <a:gd name="connsiteY2" fmla="*/ 92868 h 1235868"/>
                <a:gd name="connsiteX3" fmla="*/ 176213 w 676275"/>
                <a:gd name="connsiteY3" fmla="*/ 78581 h 1235868"/>
                <a:gd name="connsiteX4" fmla="*/ 216694 w 676275"/>
                <a:gd name="connsiteY4" fmla="*/ 59531 h 1235868"/>
                <a:gd name="connsiteX5" fmla="*/ 252413 w 676275"/>
                <a:gd name="connsiteY5" fmla="*/ 40481 h 1235868"/>
                <a:gd name="connsiteX6" fmla="*/ 276225 w 676275"/>
                <a:gd name="connsiteY6" fmla="*/ 23812 h 1235868"/>
                <a:gd name="connsiteX7" fmla="*/ 295275 w 676275"/>
                <a:gd name="connsiteY7" fmla="*/ 7143 h 1235868"/>
                <a:gd name="connsiteX8" fmla="*/ 314325 w 676275"/>
                <a:gd name="connsiteY8" fmla="*/ 0 h 1235868"/>
                <a:gd name="connsiteX9" fmla="*/ 345281 w 676275"/>
                <a:gd name="connsiteY9" fmla="*/ 4762 h 1235868"/>
                <a:gd name="connsiteX10" fmla="*/ 435769 w 676275"/>
                <a:gd name="connsiteY10" fmla="*/ 35718 h 1235868"/>
                <a:gd name="connsiteX11" fmla="*/ 535781 w 676275"/>
                <a:gd name="connsiteY11" fmla="*/ 71437 h 1235868"/>
                <a:gd name="connsiteX12" fmla="*/ 602456 w 676275"/>
                <a:gd name="connsiteY12" fmla="*/ 100012 h 1235868"/>
                <a:gd name="connsiteX13" fmla="*/ 626269 w 676275"/>
                <a:gd name="connsiteY13" fmla="*/ 116681 h 1235868"/>
                <a:gd name="connsiteX14" fmla="*/ 652463 w 676275"/>
                <a:gd name="connsiteY14" fmla="*/ 133350 h 1235868"/>
                <a:gd name="connsiteX15" fmla="*/ 666750 w 676275"/>
                <a:gd name="connsiteY15" fmla="*/ 150018 h 1235868"/>
                <a:gd name="connsiteX16" fmla="*/ 676275 w 676275"/>
                <a:gd name="connsiteY16" fmla="*/ 169068 h 1235868"/>
                <a:gd name="connsiteX17" fmla="*/ 671513 w 676275"/>
                <a:gd name="connsiteY17" fmla="*/ 197643 h 1235868"/>
                <a:gd name="connsiteX18" fmla="*/ 659606 w 676275"/>
                <a:gd name="connsiteY18" fmla="*/ 219075 h 1235868"/>
                <a:gd name="connsiteX19" fmla="*/ 621506 w 676275"/>
                <a:gd name="connsiteY19" fmla="*/ 245268 h 1235868"/>
                <a:gd name="connsiteX20" fmla="*/ 561975 w 676275"/>
                <a:gd name="connsiteY20" fmla="*/ 276225 h 1235868"/>
                <a:gd name="connsiteX21" fmla="*/ 526256 w 676275"/>
                <a:gd name="connsiteY21" fmla="*/ 352425 h 1235868"/>
                <a:gd name="connsiteX22" fmla="*/ 440531 w 676275"/>
                <a:gd name="connsiteY22" fmla="*/ 531018 h 1235868"/>
                <a:gd name="connsiteX23" fmla="*/ 354806 w 676275"/>
                <a:gd name="connsiteY23" fmla="*/ 704850 h 1235868"/>
                <a:gd name="connsiteX24" fmla="*/ 271463 w 676275"/>
                <a:gd name="connsiteY24" fmla="*/ 857250 h 1235868"/>
                <a:gd name="connsiteX25" fmla="*/ 200025 w 676275"/>
                <a:gd name="connsiteY25" fmla="*/ 988218 h 1235868"/>
                <a:gd name="connsiteX26" fmla="*/ 88106 w 676275"/>
                <a:gd name="connsiteY26" fmla="*/ 1183481 h 1235868"/>
                <a:gd name="connsiteX27" fmla="*/ 47625 w 676275"/>
                <a:gd name="connsiteY27" fmla="*/ 1233487 h 1235868"/>
                <a:gd name="connsiteX28" fmla="*/ 11906 w 676275"/>
                <a:gd name="connsiteY28" fmla="*/ 1235868 h 1235868"/>
                <a:gd name="connsiteX29" fmla="*/ 4763 w 676275"/>
                <a:gd name="connsiteY29" fmla="*/ 1216818 h 1235868"/>
                <a:gd name="connsiteX30" fmla="*/ 0 w 676275"/>
                <a:gd name="connsiteY30" fmla="*/ 1176337 h 1235868"/>
                <a:gd name="connsiteX31" fmla="*/ 4763 w 676275"/>
                <a:gd name="connsiteY31" fmla="*/ 1147762 h 1235868"/>
                <a:gd name="connsiteX32" fmla="*/ 33338 w 676275"/>
                <a:gd name="connsiteY32" fmla="*/ 1040606 h 1235868"/>
                <a:gd name="connsiteX33" fmla="*/ 92869 w 676275"/>
                <a:gd name="connsiteY33" fmla="*/ 840581 h 1235868"/>
                <a:gd name="connsiteX34" fmla="*/ 140494 w 676275"/>
                <a:gd name="connsiteY34" fmla="*/ 676275 h 1235868"/>
                <a:gd name="connsiteX35" fmla="*/ 190500 w 676275"/>
                <a:gd name="connsiteY35" fmla="*/ 507206 h 1235868"/>
                <a:gd name="connsiteX36" fmla="*/ 226219 w 676275"/>
                <a:gd name="connsiteY36" fmla="*/ 381000 h 1235868"/>
                <a:gd name="connsiteX37" fmla="*/ 250031 w 676275"/>
                <a:gd name="connsiteY37" fmla="*/ 295275 h 1235868"/>
                <a:gd name="connsiteX38" fmla="*/ 254794 w 676275"/>
                <a:gd name="connsiteY38" fmla="*/ 264318 h 1235868"/>
                <a:gd name="connsiteX39" fmla="*/ 252413 w 676275"/>
                <a:gd name="connsiteY39" fmla="*/ 252412 h 1235868"/>
                <a:gd name="connsiteX40" fmla="*/ 245269 w 676275"/>
                <a:gd name="connsiteY40" fmla="*/ 240506 h 1235868"/>
                <a:gd name="connsiteX41" fmla="*/ 228600 w 676275"/>
                <a:gd name="connsiteY41" fmla="*/ 230981 h 1235868"/>
                <a:gd name="connsiteX42" fmla="*/ 207169 w 676275"/>
                <a:gd name="connsiteY42" fmla="*/ 230981 h 1235868"/>
                <a:gd name="connsiteX43" fmla="*/ 26194 w 676275"/>
                <a:gd name="connsiteY43" fmla="*/ 261937 h 1235868"/>
                <a:gd name="connsiteX0" fmla="*/ 26194 w 676275"/>
                <a:gd name="connsiteY0" fmla="*/ 261937 h 1235868"/>
                <a:gd name="connsiteX1" fmla="*/ 142875 w 676275"/>
                <a:gd name="connsiteY1" fmla="*/ 92868 h 1235868"/>
                <a:gd name="connsiteX2" fmla="*/ 176213 w 676275"/>
                <a:gd name="connsiteY2" fmla="*/ 78581 h 1235868"/>
                <a:gd name="connsiteX3" fmla="*/ 216694 w 676275"/>
                <a:gd name="connsiteY3" fmla="*/ 59531 h 1235868"/>
                <a:gd name="connsiteX4" fmla="*/ 252413 w 676275"/>
                <a:gd name="connsiteY4" fmla="*/ 40481 h 1235868"/>
                <a:gd name="connsiteX5" fmla="*/ 276225 w 676275"/>
                <a:gd name="connsiteY5" fmla="*/ 23812 h 1235868"/>
                <a:gd name="connsiteX6" fmla="*/ 295275 w 676275"/>
                <a:gd name="connsiteY6" fmla="*/ 7143 h 1235868"/>
                <a:gd name="connsiteX7" fmla="*/ 314325 w 676275"/>
                <a:gd name="connsiteY7" fmla="*/ 0 h 1235868"/>
                <a:gd name="connsiteX8" fmla="*/ 345281 w 676275"/>
                <a:gd name="connsiteY8" fmla="*/ 4762 h 1235868"/>
                <a:gd name="connsiteX9" fmla="*/ 435769 w 676275"/>
                <a:gd name="connsiteY9" fmla="*/ 35718 h 1235868"/>
                <a:gd name="connsiteX10" fmla="*/ 535781 w 676275"/>
                <a:gd name="connsiteY10" fmla="*/ 71437 h 1235868"/>
                <a:gd name="connsiteX11" fmla="*/ 602456 w 676275"/>
                <a:gd name="connsiteY11" fmla="*/ 100012 h 1235868"/>
                <a:gd name="connsiteX12" fmla="*/ 626269 w 676275"/>
                <a:gd name="connsiteY12" fmla="*/ 116681 h 1235868"/>
                <a:gd name="connsiteX13" fmla="*/ 652463 w 676275"/>
                <a:gd name="connsiteY13" fmla="*/ 133350 h 1235868"/>
                <a:gd name="connsiteX14" fmla="*/ 666750 w 676275"/>
                <a:gd name="connsiteY14" fmla="*/ 150018 h 1235868"/>
                <a:gd name="connsiteX15" fmla="*/ 676275 w 676275"/>
                <a:gd name="connsiteY15" fmla="*/ 169068 h 1235868"/>
                <a:gd name="connsiteX16" fmla="*/ 671513 w 676275"/>
                <a:gd name="connsiteY16" fmla="*/ 197643 h 1235868"/>
                <a:gd name="connsiteX17" fmla="*/ 659606 w 676275"/>
                <a:gd name="connsiteY17" fmla="*/ 219075 h 1235868"/>
                <a:gd name="connsiteX18" fmla="*/ 621506 w 676275"/>
                <a:gd name="connsiteY18" fmla="*/ 245268 h 1235868"/>
                <a:gd name="connsiteX19" fmla="*/ 561975 w 676275"/>
                <a:gd name="connsiteY19" fmla="*/ 276225 h 1235868"/>
                <a:gd name="connsiteX20" fmla="*/ 526256 w 676275"/>
                <a:gd name="connsiteY20" fmla="*/ 352425 h 1235868"/>
                <a:gd name="connsiteX21" fmla="*/ 440531 w 676275"/>
                <a:gd name="connsiteY21" fmla="*/ 531018 h 1235868"/>
                <a:gd name="connsiteX22" fmla="*/ 354806 w 676275"/>
                <a:gd name="connsiteY22" fmla="*/ 704850 h 1235868"/>
                <a:gd name="connsiteX23" fmla="*/ 271463 w 676275"/>
                <a:gd name="connsiteY23" fmla="*/ 857250 h 1235868"/>
                <a:gd name="connsiteX24" fmla="*/ 200025 w 676275"/>
                <a:gd name="connsiteY24" fmla="*/ 988218 h 1235868"/>
                <a:gd name="connsiteX25" fmla="*/ 88106 w 676275"/>
                <a:gd name="connsiteY25" fmla="*/ 1183481 h 1235868"/>
                <a:gd name="connsiteX26" fmla="*/ 47625 w 676275"/>
                <a:gd name="connsiteY26" fmla="*/ 1233487 h 1235868"/>
                <a:gd name="connsiteX27" fmla="*/ 11906 w 676275"/>
                <a:gd name="connsiteY27" fmla="*/ 1235868 h 1235868"/>
                <a:gd name="connsiteX28" fmla="*/ 4763 w 676275"/>
                <a:gd name="connsiteY28" fmla="*/ 1216818 h 1235868"/>
                <a:gd name="connsiteX29" fmla="*/ 0 w 676275"/>
                <a:gd name="connsiteY29" fmla="*/ 1176337 h 1235868"/>
                <a:gd name="connsiteX30" fmla="*/ 4763 w 676275"/>
                <a:gd name="connsiteY30" fmla="*/ 1147762 h 1235868"/>
                <a:gd name="connsiteX31" fmla="*/ 33338 w 676275"/>
                <a:gd name="connsiteY31" fmla="*/ 1040606 h 1235868"/>
                <a:gd name="connsiteX32" fmla="*/ 92869 w 676275"/>
                <a:gd name="connsiteY32" fmla="*/ 840581 h 1235868"/>
                <a:gd name="connsiteX33" fmla="*/ 140494 w 676275"/>
                <a:gd name="connsiteY33" fmla="*/ 676275 h 1235868"/>
                <a:gd name="connsiteX34" fmla="*/ 190500 w 676275"/>
                <a:gd name="connsiteY34" fmla="*/ 507206 h 1235868"/>
                <a:gd name="connsiteX35" fmla="*/ 226219 w 676275"/>
                <a:gd name="connsiteY35" fmla="*/ 381000 h 1235868"/>
                <a:gd name="connsiteX36" fmla="*/ 250031 w 676275"/>
                <a:gd name="connsiteY36" fmla="*/ 295275 h 1235868"/>
                <a:gd name="connsiteX37" fmla="*/ 254794 w 676275"/>
                <a:gd name="connsiteY37" fmla="*/ 264318 h 1235868"/>
                <a:gd name="connsiteX38" fmla="*/ 252413 w 676275"/>
                <a:gd name="connsiteY38" fmla="*/ 252412 h 1235868"/>
                <a:gd name="connsiteX39" fmla="*/ 245269 w 676275"/>
                <a:gd name="connsiteY39" fmla="*/ 240506 h 1235868"/>
                <a:gd name="connsiteX40" fmla="*/ 228600 w 676275"/>
                <a:gd name="connsiteY40" fmla="*/ 230981 h 1235868"/>
                <a:gd name="connsiteX41" fmla="*/ 207169 w 676275"/>
                <a:gd name="connsiteY41" fmla="*/ 230981 h 1235868"/>
                <a:gd name="connsiteX42" fmla="*/ 26194 w 676275"/>
                <a:gd name="connsiteY42" fmla="*/ 261937 h 1235868"/>
                <a:gd name="connsiteX0" fmla="*/ 207169 w 676275"/>
                <a:gd name="connsiteY0" fmla="*/ 230981 h 1235868"/>
                <a:gd name="connsiteX1" fmla="*/ 142875 w 676275"/>
                <a:gd name="connsiteY1" fmla="*/ 92868 h 1235868"/>
                <a:gd name="connsiteX2" fmla="*/ 176213 w 676275"/>
                <a:gd name="connsiteY2" fmla="*/ 78581 h 1235868"/>
                <a:gd name="connsiteX3" fmla="*/ 216694 w 676275"/>
                <a:gd name="connsiteY3" fmla="*/ 59531 h 1235868"/>
                <a:gd name="connsiteX4" fmla="*/ 252413 w 676275"/>
                <a:gd name="connsiteY4" fmla="*/ 40481 h 1235868"/>
                <a:gd name="connsiteX5" fmla="*/ 276225 w 676275"/>
                <a:gd name="connsiteY5" fmla="*/ 23812 h 1235868"/>
                <a:gd name="connsiteX6" fmla="*/ 295275 w 676275"/>
                <a:gd name="connsiteY6" fmla="*/ 7143 h 1235868"/>
                <a:gd name="connsiteX7" fmla="*/ 314325 w 676275"/>
                <a:gd name="connsiteY7" fmla="*/ 0 h 1235868"/>
                <a:gd name="connsiteX8" fmla="*/ 345281 w 676275"/>
                <a:gd name="connsiteY8" fmla="*/ 4762 h 1235868"/>
                <a:gd name="connsiteX9" fmla="*/ 435769 w 676275"/>
                <a:gd name="connsiteY9" fmla="*/ 35718 h 1235868"/>
                <a:gd name="connsiteX10" fmla="*/ 535781 w 676275"/>
                <a:gd name="connsiteY10" fmla="*/ 71437 h 1235868"/>
                <a:gd name="connsiteX11" fmla="*/ 602456 w 676275"/>
                <a:gd name="connsiteY11" fmla="*/ 100012 h 1235868"/>
                <a:gd name="connsiteX12" fmla="*/ 626269 w 676275"/>
                <a:gd name="connsiteY12" fmla="*/ 116681 h 1235868"/>
                <a:gd name="connsiteX13" fmla="*/ 652463 w 676275"/>
                <a:gd name="connsiteY13" fmla="*/ 133350 h 1235868"/>
                <a:gd name="connsiteX14" fmla="*/ 666750 w 676275"/>
                <a:gd name="connsiteY14" fmla="*/ 150018 h 1235868"/>
                <a:gd name="connsiteX15" fmla="*/ 676275 w 676275"/>
                <a:gd name="connsiteY15" fmla="*/ 169068 h 1235868"/>
                <a:gd name="connsiteX16" fmla="*/ 671513 w 676275"/>
                <a:gd name="connsiteY16" fmla="*/ 197643 h 1235868"/>
                <a:gd name="connsiteX17" fmla="*/ 659606 w 676275"/>
                <a:gd name="connsiteY17" fmla="*/ 219075 h 1235868"/>
                <a:gd name="connsiteX18" fmla="*/ 621506 w 676275"/>
                <a:gd name="connsiteY18" fmla="*/ 245268 h 1235868"/>
                <a:gd name="connsiteX19" fmla="*/ 561975 w 676275"/>
                <a:gd name="connsiteY19" fmla="*/ 276225 h 1235868"/>
                <a:gd name="connsiteX20" fmla="*/ 526256 w 676275"/>
                <a:gd name="connsiteY20" fmla="*/ 352425 h 1235868"/>
                <a:gd name="connsiteX21" fmla="*/ 440531 w 676275"/>
                <a:gd name="connsiteY21" fmla="*/ 531018 h 1235868"/>
                <a:gd name="connsiteX22" fmla="*/ 354806 w 676275"/>
                <a:gd name="connsiteY22" fmla="*/ 704850 h 1235868"/>
                <a:gd name="connsiteX23" fmla="*/ 271463 w 676275"/>
                <a:gd name="connsiteY23" fmla="*/ 857250 h 1235868"/>
                <a:gd name="connsiteX24" fmla="*/ 200025 w 676275"/>
                <a:gd name="connsiteY24" fmla="*/ 988218 h 1235868"/>
                <a:gd name="connsiteX25" fmla="*/ 88106 w 676275"/>
                <a:gd name="connsiteY25" fmla="*/ 1183481 h 1235868"/>
                <a:gd name="connsiteX26" fmla="*/ 47625 w 676275"/>
                <a:gd name="connsiteY26" fmla="*/ 1233487 h 1235868"/>
                <a:gd name="connsiteX27" fmla="*/ 11906 w 676275"/>
                <a:gd name="connsiteY27" fmla="*/ 1235868 h 1235868"/>
                <a:gd name="connsiteX28" fmla="*/ 4763 w 676275"/>
                <a:gd name="connsiteY28" fmla="*/ 1216818 h 1235868"/>
                <a:gd name="connsiteX29" fmla="*/ 0 w 676275"/>
                <a:gd name="connsiteY29" fmla="*/ 1176337 h 1235868"/>
                <a:gd name="connsiteX30" fmla="*/ 4763 w 676275"/>
                <a:gd name="connsiteY30" fmla="*/ 1147762 h 1235868"/>
                <a:gd name="connsiteX31" fmla="*/ 33338 w 676275"/>
                <a:gd name="connsiteY31" fmla="*/ 1040606 h 1235868"/>
                <a:gd name="connsiteX32" fmla="*/ 92869 w 676275"/>
                <a:gd name="connsiteY32" fmla="*/ 840581 h 1235868"/>
                <a:gd name="connsiteX33" fmla="*/ 140494 w 676275"/>
                <a:gd name="connsiteY33" fmla="*/ 676275 h 1235868"/>
                <a:gd name="connsiteX34" fmla="*/ 190500 w 676275"/>
                <a:gd name="connsiteY34" fmla="*/ 507206 h 1235868"/>
                <a:gd name="connsiteX35" fmla="*/ 226219 w 676275"/>
                <a:gd name="connsiteY35" fmla="*/ 381000 h 1235868"/>
                <a:gd name="connsiteX36" fmla="*/ 250031 w 676275"/>
                <a:gd name="connsiteY36" fmla="*/ 295275 h 1235868"/>
                <a:gd name="connsiteX37" fmla="*/ 254794 w 676275"/>
                <a:gd name="connsiteY37" fmla="*/ 264318 h 1235868"/>
                <a:gd name="connsiteX38" fmla="*/ 252413 w 676275"/>
                <a:gd name="connsiteY38" fmla="*/ 252412 h 1235868"/>
                <a:gd name="connsiteX39" fmla="*/ 245269 w 676275"/>
                <a:gd name="connsiteY39" fmla="*/ 240506 h 1235868"/>
                <a:gd name="connsiteX40" fmla="*/ 228600 w 676275"/>
                <a:gd name="connsiteY40" fmla="*/ 230981 h 1235868"/>
                <a:gd name="connsiteX41" fmla="*/ 207169 w 676275"/>
                <a:gd name="connsiteY41" fmla="*/ 230981 h 1235868"/>
                <a:gd name="connsiteX0" fmla="*/ 228600 w 676275"/>
                <a:gd name="connsiteY0" fmla="*/ 230981 h 1235868"/>
                <a:gd name="connsiteX1" fmla="*/ 142875 w 676275"/>
                <a:gd name="connsiteY1" fmla="*/ 92868 h 1235868"/>
                <a:gd name="connsiteX2" fmla="*/ 176213 w 676275"/>
                <a:gd name="connsiteY2" fmla="*/ 78581 h 1235868"/>
                <a:gd name="connsiteX3" fmla="*/ 216694 w 676275"/>
                <a:gd name="connsiteY3" fmla="*/ 59531 h 1235868"/>
                <a:gd name="connsiteX4" fmla="*/ 252413 w 676275"/>
                <a:gd name="connsiteY4" fmla="*/ 40481 h 1235868"/>
                <a:gd name="connsiteX5" fmla="*/ 276225 w 676275"/>
                <a:gd name="connsiteY5" fmla="*/ 23812 h 1235868"/>
                <a:gd name="connsiteX6" fmla="*/ 295275 w 676275"/>
                <a:gd name="connsiteY6" fmla="*/ 7143 h 1235868"/>
                <a:gd name="connsiteX7" fmla="*/ 314325 w 676275"/>
                <a:gd name="connsiteY7" fmla="*/ 0 h 1235868"/>
                <a:gd name="connsiteX8" fmla="*/ 345281 w 676275"/>
                <a:gd name="connsiteY8" fmla="*/ 4762 h 1235868"/>
                <a:gd name="connsiteX9" fmla="*/ 435769 w 676275"/>
                <a:gd name="connsiteY9" fmla="*/ 35718 h 1235868"/>
                <a:gd name="connsiteX10" fmla="*/ 535781 w 676275"/>
                <a:gd name="connsiteY10" fmla="*/ 71437 h 1235868"/>
                <a:gd name="connsiteX11" fmla="*/ 602456 w 676275"/>
                <a:gd name="connsiteY11" fmla="*/ 100012 h 1235868"/>
                <a:gd name="connsiteX12" fmla="*/ 626269 w 676275"/>
                <a:gd name="connsiteY12" fmla="*/ 116681 h 1235868"/>
                <a:gd name="connsiteX13" fmla="*/ 652463 w 676275"/>
                <a:gd name="connsiteY13" fmla="*/ 133350 h 1235868"/>
                <a:gd name="connsiteX14" fmla="*/ 666750 w 676275"/>
                <a:gd name="connsiteY14" fmla="*/ 150018 h 1235868"/>
                <a:gd name="connsiteX15" fmla="*/ 676275 w 676275"/>
                <a:gd name="connsiteY15" fmla="*/ 169068 h 1235868"/>
                <a:gd name="connsiteX16" fmla="*/ 671513 w 676275"/>
                <a:gd name="connsiteY16" fmla="*/ 197643 h 1235868"/>
                <a:gd name="connsiteX17" fmla="*/ 659606 w 676275"/>
                <a:gd name="connsiteY17" fmla="*/ 219075 h 1235868"/>
                <a:gd name="connsiteX18" fmla="*/ 621506 w 676275"/>
                <a:gd name="connsiteY18" fmla="*/ 245268 h 1235868"/>
                <a:gd name="connsiteX19" fmla="*/ 561975 w 676275"/>
                <a:gd name="connsiteY19" fmla="*/ 276225 h 1235868"/>
                <a:gd name="connsiteX20" fmla="*/ 526256 w 676275"/>
                <a:gd name="connsiteY20" fmla="*/ 352425 h 1235868"/>
                <a:gd name="connsiteX21" fmla="*/ 440531 w 676275"/>
                <a:gd name="connsiteY21" fmla="*/ 531018 h 1235868"/>
                <a:gd name="connsiteX22" fmla="*/ 354806 w 676275"/>
                <a:gd name="connsiteY22" fmla="*/ 704850 h 1235868"/>
                <a:gd name="connsiteX23" fmla="*/ 271463 w 676275"/>
                <a:gd name="connsiteY23" fmla="*/ 857250 h 1235868"/>
                <a:gd name="connsiteX24" fmla="*/ 200025 w 676275"/>
                <a:gd name="connsiteY24" fmla="*/ 988218 h 1235868"/>
                <a:gd name="connsiteX25" fmla="*/ 88106 w 676275"/>
                <a:gd name="connsiteY25" fmla="*/ 1183481 h 1235868"/>
                <a:gd name="connsiteX26" fmla="*/ 47625 w 676275"/>
                <a:gd name="connsiteY26" fmla="*/ 1233487 h 1235868"/>
                <a:gd name="connsiteX27" fmla="*/ 11906 w 676275"/>
                <a:gd name="connsiteY27" fmla="*/ 1235868 h 1235868"/>
                <a:gd name="connsiteX28" fmla="*/ 4763 w 676275"/>
                <a:gd name="connsiteY28" fmla="*/ 1216818 h 1235868"/>
                <a:gd name="connsiteX29" fmla="*/ 0 w 676275"/>
                <a:gd name="connsiteY29" fmla="*/ 1176337 h 1235868"/>
                <a:gd name="connsiteX30" fmla="*/ 4763 w 676275"/>
                <a:gd name="connsiteY30" fmla="*/ 1147762 h 1235868"/>
                <a:gd name="connsiteX31" fmla="*/ 33338 w 676275"/>
                <a:gd name="connsiteY31" fmla="*/ 1040606 h 1235868"/>
                <a:gd name="connsiteX32" fmla="*/ 92869 w 676275"/>
                <a:gd name="connsiteY32" fmla="*/ 840581 h 1235868"/>
                <a:gd name="connsiteX33" fmla="*/ 140494 w 676275"/>
                <a:gd name="connsiteY33" fmla="*/ 676275 h 1235868"/>
                <a:gd name="connsiteX34" fmla="*/ 190500 w 676275"/>
                <a:gd name="connsiteY34" fmla="*/ 507206 h 1235868"/>
                <a:gd name="connsiteX35" fmla="*/ 226219 w 676275"/>
                <a:gd name="connsiteY35" fmla="*/ 381000 h 1235868"/>
                <a:gd name="connsiteX36" fmla="*/ 250031 w 676275"/>
                <a:gd name="connsiteY36" fmla="*/ 295275 h 1235868"/>
                <a:gd name="connsiteX37" fmla="*/ 254794 w 676275"/>
                <a:gd name="connsiteY37" fmla="*/ 264318 h 1235868"/>
                <a:gd name="connsiteX38" fmla="*/ 252413 w 676275"/>
                <a:gd name="connsiteY38" fmla="*/ 252412 h 1235868"/>
                <a:gd name="connsiteX39" fmla="*/ 245269 w 676275"/>
                <a:gd name="connsiteY39" fmla="*/ 240506 h 1235868"/>
                <a:gd name="connsiteX40" fmla="*/ 228600 w 676275"/>
                <a:gd name="connsiteY40" fmla="*/ 230981 h 1235868"/>
                <a:gd name="connsiteX0" fmla="*/ 228600 w 676275"/>
                <a:gd name="connsiteY0" fmla="*/ 230981 h 1235868"/>
                <a:gd name="connsiteX1" fmla="*/ 176213 w 676275"/>
                <a:gd name="connsiteY1" fmla="*/ 78581 h 1235868"/>
                <a:gd name="connsiteX2" fmla="*/ 216694 w 676275"/>
                <a:gd name="connsiteY2" fmla="*/ 59531 h 1235868"/>
                <a:gd name="connsiteX3" fmla="*/ 252413 w 676275"/>
                <a:gd name="connsiteY3" fmla="*/ 40481 h 1235868"/>
                <a:gd name="connsiteX4" fmla="*/ 276225 w 676275"/>
                <a:gd name="connsiteY4" fmla="*/ 23812 h 1235868"/>
                <a:gd name="connsiteX5" fmla="*/ 295275 w 676275"/>
                <a:gd name="connsiteY5" fmla="*/ 7143 h 1235868"/>
                <a:gd name="connsiteX6" fmla="*/ 314325 w 676275"/>
                <a:gd name="connsiteY6" fmla="*/ 0 h 1235868"/>
                <a:gd name="connsiteX7" fmla="*/ 345281 w 676275"/>
                <a:gd name="connsiteY7" fmla="*/ 4762 h 1235868"/>
                <a:gd name="connsiteX8" fmla="*/ 435769 w 676275"/>
                <a:gd name="connsiteY8" fmla="*/ 35718 h 1235868"/>
                <a:gd name="connsiteX9" fmla="*/ 535781 w 676275"/>
                <a:gd name="connsiteY9" fmla="*/ 71437 h 1235868"/>
                <a:gd name="connsiteX10" fmla="*/ 602456 w 676275"/>
                <a:gd name="connsiteY10" fmla="*/ 100012 h 1235868"/>
                <a:gd name="connsiteX11" fmla="*/ 626269 w 676275"/>
                <a:gd name="connsiteY11" fmla="*/ 116681 h 1235868"/>
                <a:gd name="connsiteX12" fmla="*/ 652463 w 676275"/>
                <a:gd name="connsiteY12" fmla="*/ 133350 h 1235868"/>
                <a:gd name="connsiteX13" fmla="*/ 666750 w 676275"/>
                <a:gd name="connsiteY13" fmla="*/ 150018 h 1235868"/>
                <a:gd name="connsiteX14" fmla="*/ 676275 w 676275"/>
                <a:gd name="connsiteY14" fmla="*/ 169068 h 1235868"/>
                <a:gd name="connsiteX15" fmla="*/ 671513 w 676275"/>
                <a:gd name="connsiteY15" fmla="*/ 197643 h 1235868"/>
                <a:gd name="connsiteX16" fmla="*/ 659606 w 676275"/>
                <a:gd name="connsiteY16" fmla="*/ 219075 h 1235868"/>
                <a:gd name="connsiteX17" fmla="*/ 621506 w 676275"/>
                <a:gd name="connsiteY17" fmla="*/ 245268 h 1235868"/>
                <a:gd name="connsiteX18" fmla="*/ 561975 w 676275"/>
                <a:gd name="connsiteY18" fmla="*/ 276225 h 1235868"/>
                <a:gd name="connsiteX19" fmla="*/ 526256 w 676275"/>
                <a:gd name="connsiteY19" fmla="*/ 352425 h 1235868"/>
                <a:gd name="connsiteX20" fmla="*/ 440531 w 676275"/>
                <a:gd name="connsiteY20" fmla="*/ 531018 h 1235868"/>
                <a:gd name="connsiteX21" fmla="*/ 354806 w 676275"/>
                <a:gd name="connsiteY21" fmla="*/ 704850 h 1235868"/>
                <a:gd name="connsiteX22" fmla="*/ 271463 w 676275"/>
                <a:gd name="connsiteY22" fmla="*/ 857250 h 1235868"/>
                <a:gd name="connsiteX23" fmla="*/ 200025 w 676275"/>
                <a:gd name="connsiteY23" fmla="*/ 988218 h 1235868"/>
                <a:gd name="connsiteX24" fmla="*/ 88106 w 676275"/>
                <a:gd name="connsiteY24" fmla="*/ 1183481 h 1235868"/>
                <a:gd name="connsiteX25" fmla="*/ 47625 w 676275"/>
                <a:gd name="connsiteY25" fmla="*/ 1233487 h 1235868"/>
                <a:gd name="connsiteX26" fmla="*/ 11906 w 676275"/>
                <a:gd name="connsiteY26" fmla="*/ 1235868 h 1235868"/>
                <a:gd name="connsiteX27" fmla="*/ 4763 w 676275"/>
                <a:gd name="connsiteY27" fmla="*/ 1216818 h 1235868"/>
                <a:gd name="connsiteX28" fmla="*/ 0 w 676275"/>
                <a:gd name="connsiteY28" fmla="*/ 1176337 h 1235868"/>
                <a:gd name="connsiteX29" fmla="*/ 4763 w 676275"/>
                <a:gd name="connsiteY29" fmla="*/ 1147762 h 1235868"/>
                <a:gd name="connsiteX30" fmla="*/ 33338 w 676275"/>
                <a:gd name="connsiteY30" fmla="*/ 1040606 h 1235868"/>
                <a:gd name="connsiteX31" fmla="*/ 92869 w 676275"/>
                <a:gd name="connsiteY31" fmla="*/ 840581 h 1235868"/>
                <a:gd name="connsiteX32" fmla="*/ 140494 w 676275"/>
                <a:gd name="connsiteY32" fmla="*/ 676275 h 1235868"/>
                <a:gd name="connsiteX33" fmla="*/ 190500 w 676275"/>
                <a:gd name="connsiteY33" fmla="*/ 507206 h 1235868"/>
                <a:gd name="connsiteX34" fmla="*/ 226219 w 676275"/>
                <a:gd name="connsiteY34" fmla="*/ 381000 h 1235868"/>
                <a:gd name="connsiteX35" fmla="*/ 250031 w 676275"/>
                <a:gd name="connsiteY35" fmla="*/ 295275 h 1235868"/>
                <a:gd name="connsiteX36" fmla="*/ 254794 w 676275"/>
                <a:gd name="connsiteY36" fmla="*/ 264318 h 1235868"/>
                <a:gd name="connsiteX37" fmla="*/ 252413 w 676275"/>
                <a:gd name="connsiteY37" fmla="*/ 252412 h 1235868"/>
                <a:gd name="connsiteX38" fmla="*/ 245269 w 676275"/>
                <a:gd name="connsiteY38" fmla="*/ 240506 h 1235868"/>
                <a:gd name="connsiteX39" fmla="*/ 228600 w 676275"/>
                <a:gd name="connsiteY39" fmla="*/ 230981 h 1235868"/>
                <a:gd name="connsiteX0" fmla="*/ 228600 w 676275"/>
                <a:gd name="connsiteY0" fmla="*/ 230981 h 1235868"/>
                <a:gd name="connsiteX1" fmla="*/ 216694 w 676275"/>
                <a:gd name="connsiteY1" fmla="*/ 59531 h 1235868"/>
                <a:gd name="connsiteX2" fmla="*/ 252413 w 676275"/>
                <a:gd name="connsiteY2" fmla="*/ 40481 h 1235868"/>
                <a:gd name="connsiteX3" fmla="*/ 276225 w 676275"/>
                <a:gd name="connsiteY3" fmla="*/ 23812 h 1235868"/>
                <a:gd name="connsiteX4" fmla="*/ 295275 w 676275"/>
                <a:gd name="connsiteY4" fmla="*/ 7143 h 1235868"/>
                <a:gd name="connsiteX5" fmla="*/ 314325 w 676275"/>
                <a:gd name="connsiteY5" fmla="*/ 0 h 1235868"/>
                <a:gd name="connsiteX6" fmla="*/ 345281 w 676275"/>
                <a:gd name="connsiteY6" fmla="*/ 4762 h 1235868"/>
                <a:gd name="connsiteX7" fmla="*/ 435769 w 676275"/>
                <a:gd name="connsiteY7" fmla="*/ 35718 h 1235868"/>
                <a:gd name="connsiteX8" fmla="*/ 535781 w 676275"/>
                <a:gd name="connsiteY8" fmla="*/ 71437 h 1235868"/>
                <a:gd name="connsiteX9" fmla="*/ 602456 w 676275"/>
                <a:gd name="connsiteY9" fmla="*/ 100012 h 1235868"/>
                <a:gd name="connsiteX10" fmla="*/ 626269 w 676275"/>
                <a:gd name="connsiteY10" fmla="*/ 116681 h 1235868"/>
                <a:gd name="connsiteX11" fmla="*/ 652463 w 676275"/>
                <a:gd name="connsiteY11" fmla="*/ 133350 h 1235868"/>
                <a:gd name="connsiteX12" fmla="*/ 666750 w 676275"/>
                <a:gd name="connsiteY12" fmla="*/ 150018 h 1235868"/>
                <a:gd name="connsiteX13" fmla="*/ 676275 w 676275"/>
                <a:gd name="connsiteY13" fmla="*/ 169068 h 1235868"/>
                <a:gd name="connsiteX14" fmla="*/ 671513 w 676275"/>
                <a:gd name="connsiteY14" fmla="*/ 197643 h 1235868"/>
                <a:gd name="connsiteX15" fmla="*/ 659606 w 676275"/>
                <a:gd name="connsiteY15" fmla="*/ 219075 h 1235868"/>
                <a:gd name="connsiteX16" fmla="*/ 621506 w 676275"/>
                <a:gd name="connsiteY16" fmla="*/ 245268 h 1235868"/>
                <a:gd name="connsiteX17" fmla="*/ 561975 w 676275"/>
                <a:gd name="connsiteY17" fmla="*/ 276225 h 1235868"/>
                <a:gd name="connsiteX18" fmla="*/ 526256 w 676275"/>
                <a:gd name="connsiteY18" fmla="*/ 352425 h 1235868"/>
                <a:gd name="connsiteX19" fmla="*/ 440531 w 676275"/>
                <a:gd name="connsiteY19" fmla="*/ 531018 h 1235868"/>
                <a:gd name="connsiteX20" fmla="*/ 354806 w 676275"/>
                <a:gd name="connsiteY20" fmla="*/ 704850 h 1235868"/>
                <a:gd name="connsiteX21" fmla="*/ 271463 w 676275"/>
                <a:gd name="connsiteY21" fmla="*/ 857250 h 1235868"/>
                <a:gd name="connsiteX22" fmla="*/ 200025 w 676275"/>
                <a:gd name="connsiteY22" fmla="*/ 988218 h 1235868"/>
                <a:gd name="connsiteX23" fmla="*/ 88106 w 676275"/>
                <a:gd name="connsiteY23" fmla="*/ 1183481 h 1235868"/>
                <a:gd name="connsiteX24" fmla="*/ 47625 w 676275"/>
                <a:gd name="connsiteY24" fmla="*/ 1233487 h 1235868"/>
                <a:gd name="connsiteX25" fmla="*/ 11906 w 676275"/>
                <a:gd name="connsiteY25" fmla="*/ 1235868 h 1235868"/>
                <a:gd name="connsiteX26" fmla="*/ 4763 w 676275"/>
                <a:gd name="connsiteY26" fmla="*/ 1216818 h 1235868"/>
                <a:gd name="connsiteX27" fmla="*/ 0 w 676275"/>
                <a:gd name="connsiteY27" fmla="*/ 1176337 h 1235868"/>
                <a:gd name="connsiteX28" fmla="*/ 4763 w 676275"/>
                <a:gd name="connsiteY28" fmla="*/ 1147762 h 1235868"/>
                <a:gd name="connsiteX29" fmla="*/ 33338 w 676275"/>
                <a:gd name="connsiteY29" fmla="*/ 1040606 h 1235868"/>
                <a:gd name="connsiteX30" fmla="*/ 92869 w 676275"/>
                <a:gd name="connsiteY30" fmla="*/ 840581 h 1235868"/>
                <a:gd name="connsiteX31" fmla="*/ 140494 w 676275"/>
                <a:gd name="connsiteY31" fmla="*/ 676275 h 1235868"/>
                <a:gd name="connsiteX32" fmla="*/ 190500 w 676275"/>
                <a:gd name="connsiteY32" fmla="*/ 507206 h 1235868"/>
                <a:gd name="connsiteX33" fmla="*/ 226219 w 676275"/>
                <a:gd name="connsiteY33" fmla="*/ 381000 h 1235868"/>
                <a:gd name="connsiteX34" fmla="*/ 250031 w 676275"/>
                <a:gd name="connsiteY34" fmla="*/ 295275 h 1235868"/>
                <a:gd name="connsiteX35" fmla="*/ 254794 w 676275"/>
                <a:gd name="connsiteY35" fmla="*/ 264318 h 1235868"/>
                <a:gd name="connsiteX36" fmla="*/ 252413 w 676275"/>
                <a:gd name="connsiteY36" fmla="*/ 252412 h 1235868"/>
                <a:gd name="connsiteX37" fmla="*/ 245269 w 676275"/>
                <a:gd name="connsiteY37" fmla="*/ 240506 h 1235868"/>
                <a:gd name="connsiteX38" fmla="*/ 228600 w 676275"/>
                <a:gd name="connsiteY38" fmla="*/ 230981 h 1235868"/>
                <a:gd name="connsiteX0" fmla="*/ 228600 w 676275"/>
                <a:gd name="connsiteY0" fmla="*/ 230981 h 1235868"/>
                <a:gd name="connsiteX1" fmla="*/ 252413 w 676275"/>
                <a:gd name="connsiteY1" fmla="*/ 40481 h 1235868"/>
                <a:gd name="connsiteX2" fmla="*/ 276225 w 676275"/>
                <a:gd name="connsiteY2" fmla="*/ 23812 h 1235868"/>
                <a:gd name="connsiteX3" fmla="*/ 295275 w 676275"/>
                <a:gd name="connsiteY3" fmla="*/ 7143 h 1235868"/>
                <a:gd name="connsiteX4" fmla="*/ 314325 w 676275"/>
                <a:gd name="connsiteY4" fmla="*/ 0 h 1235868"/>
                <a:gd name="connsiteX5" fmla="*/ 345281 w 676275"/>
                <a:gd name="connsiteY5" fmla="*/ 4762 h 1235868"/>
                <a:gd name="connsiteX6" fmla="*/ 435769 w 676275"/>
                <a:gd name="connsiteY6" fmla="*/ 35718 h 1235868"/>
                <a:gd name="connsiteX7" fmla="*/ 535781 w 676275"/>
                <a:gd name="connsiteY7" fmla="*/ 71437 h 1235868"/>
                <a:gd name="connsiteX8" fmla="*/ 602456 w 676275"/>
                <a:gd name="connsiteY8" fmla="*/ 100012 h 1235868"/>
                <a:gd name="connsiteX9" fmla="*/ 626269 w 676275"/>
                <a:gd name="connsiteY9" fmla="*/ 116681 h 1235868"/>
                <a:gd name="connsiteX10" fmla="*/ 652463 w 676275"/>
                <a:gd name="connsiteY10" fmla="*/ 133350 h 1235868"/>
                <a:gd name="connsiteX11" fmla="*/ 666750 w 676275"/>
                <a:gd name="connsiteY11" fmla="*/ 150018 h 1235868"/>
                <a:gd name="connsiteX12" fmla="*/ 676275 w 676275"/>
                <a:gd name="connsiteY12" fmla="*/ 169068 h 1235868"/>
                <a:gd name="connsiteX13" fmla="*/ 671513 w 676275"/>
                <a:gd name="connsiteY13" fmla="*/ 197643 h 1235868"/>
                <a:gd name="connsiteX14" fmla="*/ 659606 w 676275"/>
                <a:gd name="connsiteY14" fmla="*/ 219075 h 1235868"/>
                <a:gd name="connsiteX15" fmla="*/ 621506 w 676275"/>
                <a:gd name="connsiteY15" fmla="*/ 245268 h 1235868"/>
                <a:gd name="connsiteX16" fmla="*/ 561975 w 676275"/>
                <a:gd name="connsiteY16" fmla="*/ 276225 h 1235868"/>
                <a:gd name="connsiteX17" fmla="*/ 526256 w 676275"/>
                <a:gd name="connsiteY17" fmla="*/ 352425 h 1235868"/>
                <a:gd name="connsiteX18" fmla="*/ 440531 w 676275"/>
                <a:gd name="connsiteY18" fmla="*/ 531018 h 1235868"/>
                <a:gd name="connsiteX19" fmla="*/ 354806 w 676275"/>
                <a:gd name="connsiteY19" fmla="*/ 704850 h 1235868"/>
                <a:gd name="connsiteX20" fmla="*/ 271463 w 676275"/>
                <a:gd name="connsiteY20" fmla="*/ 857250 h 1235868"/>
                <a:gd name="connsiteX21" fmla="*/ 200025 w 676275"/>
                <a:gd name="connsiteY21" fmla="*/ 988218 h 1235868"/>
                <a:gd name="connsiteX22" fmla="*/ 88106 w 676275"/>
                <a:gd name="connsiteY22" fmla="*/ 1183481 h 1235868"/>
                <a:gd name="connsiteX23" fmla="*/ 47625 w 676275"/>
                <a:gd name="connsiteY23" fmla="*/ 1233487 h 1235868"/>
                <a:gd name="connsiteX24" fmla="*/ 11906 w 676275"/>
                <a:gd name="connsiteY24" fmla="*/ 1235868 h 1235868"/>
                <a:gd name="connsiteX25" fmla="*/ 4763 w 676275"/>
                <a:gd name="connsiteY25" fmla="*/ 1216818 h 1235868"/>
                <a:gd name="connsiteX26" fmla="*/ 0 w 676275"/>
                <a:gd name="connsiteY26" fmla="*/ 1176337 h 1235868"/>
                <a:gd name="connsiteX27" fmla="*/ 4763 w 676275"/>
                <a:gd name="connsiteY27" fmla="*/ 1147762 h 1235868"/>
                <a:gd name="connsiteX28" fmla="*/ 33338 w 676275"/>
                <a:gd name="connsiteY28" fmla="*/ 1040606 h 1235868"/>
                <a:gd name="connsiteX29" fmla="*/ 92869 w 676275"/>
                <a:gd name="connsiteY29" fmla="*/ 840581 h 1235868"/>
                <a:gd name="connsiteX30" fmla="*/ 140494 w 676275"/>
                <a:gd name="connsiteY30" fmla="*/ 676275 h 1235868"/>
                <a:gd name="connsiteX31" fmla="*/ 190500 w 676275"/>
                <a:gd name="connsiteY31" fmla="*/ 507206 h 1235868"/>
                <a:gd name="connsiteX32" fmla="*/ 226219 w 676275"/>
                <a:gd name="connsiteY32" fmla="*/ 381000 h 1235868"/>
                <a:gd name="connsiteX33" fmla="*/ 250031 w 676275"/>
                <a:gd name="connsiteY33" fmla="*/ 295275 h 1235868"/>
                <a:gd name="connsiteX34" fmla="*/ 254794 w 676275"/>
                <a:gd name="connsiteY34" fmla="*/ 264318 h 1235868"/>
                <a:gd name="connsiteX35" fmla="*/ 252413 w 676275"/>
                <a:gd name="connsiteY35" fmla="*/ 252412 h 1235868"/>
                <a:gd name="connsiteX36" fmla="*/ 245269 w 676275"/>
                <a:gd name="connsiteY36" fmla="*/ 240506 h 1235868"/>
                <a:gd name="connsiteX37" fmla="*/ 228600 w 676275"/>
                <a:gd name="connsiteY37" fmla="*/ 230981 h 1235868"/>
                <a:gd name="connsiteX0" fmla="*/ 228600 w 676275"/>
                <a:gd name="connsiteY0" fmla="*/ 230981 h 1235868"/>
                <a:gd name="connsiteX1" fmla="*/ 276225 w 676275"/>
                <a:gd name="connsiteY1" fmla="*/ 23812 h 1235868"/>
                <a:gd name="connsiteX2" fmla="*/ 295275 w 676275"/>
                <a:gd name="connsiteY2" fmla="*/ 7143 h 1235868"/>
                <a:gd name="connsiteX3" fmla="*/ 314325 w 676275"/>
                <a:gd name="connsiteY3" fmla="*/ 0 h 1235868"/>
                <a:gd name="connsiteX4" fmla="*/ 345281 w 676275"/>
                <a:gd name="connsiteY4" fmla="*/ 4762 h 1235868"/>
                <a:gd name="connsiteX5" fmla="*/ 435769 w 676275"/>
                <a:gd name="connsiteY5" fmla="*/ 35718 h 1235868"/>
                <a:gd name="connsiteX6" fmla="*/ 535781 w 676275"/>
                <a:gd name="connsiteY6" fmla="*/ 71437 h 1235868"/>
                <a:gd name="connsiteX7" fmla="*/ 602456 w 676275"/>
                <a:gd name="connsiteY7" fmla="*/ 100012 h 1235868"/>
                <a:gd name="connsiteX8" fmla="*/ 626269 w 676275"/>
                <a:gd name="connsiteY8" fmla="*/ 116681 h 1235868"/>
                <a:gd name="connsiteX9" fmla="*/ 652463 w 676275"/>
                <a:gd name="connsiteY9" fmla="*/ 133350 h 1235868"/>
                <a:gd name="connsiteX10" fmla="*/ 666750 w 676275"/>
                <a:gd name="connsiteY10" fmla="*/ 150018 h 1235868"/>
                <a:gd name="connsiteX11" fmla="*/ 676275 w 676275"/>
                <a:gd name="connsiteY11" fmla="*/ 169068 h 1235868"/>
                <a:gd name="connsiteX12" fmla="*/ 671513 w 676275"/>
                <a:gd name="connsiteY12" fmla="*/ 197643 h 1235868"/>
                <a:gd name="connsiteX13" fmla="*/ 659606 w 676275"/>
                <a:gd name="connsiteY13" fmla="*/ 219075 h 1235868"/>
                <a:gd name="connsiteX14" fmla="*/ 621506 w 676275"/>
                <a:gd name="connsiteY14" fmla="*/ 245268 h 1235868"/>
                <a:gd name="connsiteX15" fmla="*/ 561975 w 676275"/>
                <a:gd name="connsiteY15" fmla="*/ 276225 h 1235868"/>
                <a:gd name="connsiteX16" fmla="*/ 526256 w 676275"/>
                <a:gd name="connsiteY16" fmla="*/ 352425 h 1235868"/>
                <a:gd name="connsiteX17" fmla="*/ 440531 w 676275"/>
                <a:gd name="connsiteY17" fmla="*/ 531018 h 1235868"/>
                <a:gd name="connsiteX18" fmla="*/ 354806 w 676275"/>
                <a:gd name="connsiteY18" fmla="*/ 704850 h 1235868"/>
                <a:gd name="connsiteX19" fmla="*/ 271463 w 676275"/>
                <a:gd name="connsiteY19" fmla="*/ 857250 h 1235868"/>
                <a:gd name="connsiteX20" fmla="*/ 200025 w 676275"/>
                <a:gd name="connsiteY20" fmla="*/ 988218 h 1235868"/>
                <a:gd name="connsiteX21" fmla="*/ 88106 w 676275"/>
                <a:gd name="connsiteY21" fmla="*/ 1183481 h 1235868"/>
                <a:gd name="connsiteX22" fmla="*/ 47625 w 676275"/>
                <a:gd name="connsiteY22" fmla="*/ 1233487 h 1235868"/>
                <a:gd name="connsiteX23" fmla="*/ 11906 w 676275"/>
                <a:gd name="connsiteY23" fmla="*/ 1235868 h 1235868"/>
                <a:gd name="connsiteX24" fmla="*/ 4763 w 676275"/>
                <a:gd name="connsiteY24" fmla="*/ 1216818 h 1235868"/>
                <a:gd name="connsiteX25" fmla="*/ 0 w 676275"/>
                <a:gd name="connsiteY25" fmla="*/ 1176337 h 1235868"/>
                <a:gd name="connsiteX26" fmla="*/ 4763 w 676275"/>
                <a:gd name="connsiteY26" fmla="*/ 1147762 h 1235868"/>
                <a:gd name="connsiteX27" fmla="*/ 33338 w 676275"/>
                <a:gd name="connsiteY27" fmla="*/ 1040606 h 1235868"/>
                <a:gd name="connsiteX28" fmla="*/ 92869 w 676275"/>
                <a:gd name="connsiteY28" fmla="*/ 840581 h 1235868"/>
                <a:gd name="connsiteX29" fmla="*/ 140494 w 676275"/>
                <a:gd name="connsiteY29" fmla="*/ 676275 h 1235868"/>
                <a:gd name="connsiteX30" fmla="*/ 190500 w 676275"/>
                <a:gd name="connsiteY30" fmla="*/ 507206 h 1235868"/>
                <a:gd name="connsiteX31" fmla="*/ 226219 w 676275"/>
                <a:gd name="connsiteY31" fmla="*/ 381000 h 1235868"/>
                <a:gd name="connsiteX32" fmla="*/ 250031 w 676275"/>
                <a:gd name="connsiteY32" fmla="*/ 295275 h 1235868"/>
                <a:gd name="connsiteX33" fmla="*/ 254794 w 676275"/>
                <a:gd name="connsiteY33" fmla="*/ 264318 h 1235868"/>
                <a:gd name="connsiteX34" fmla="*/ 252413 w 676275"/>
                <a:gd name="connsiteY34" fmla="*/ 252412 h 1235868"/>
                <a:gd name="connsiteX35" fmla="*/ 245269 w 676275"/>
                <a:gd name="connsiteY35" fmla="*/ 240506 h 1235868"/>
                <a:gd name="connsiteX36" fmla="*/ 228600 w 676275"/>
                <a:gd name="connsiteY36" fmla="*/ 230981 h 1235868"/>
                <a:gd name="connsiteX0" fmla="*/ 228600 w 676275"/>
                <a:gd name="connsiteY0" fmla="*/ 230981 h 1235868"/>
                <a:gd name="connsiteX1" fmla="*/ 295275 w 676275"/>
                <a:gd name="connsiteY1" fmla="*/ 7143 h 1235868"/>
                <a:gd name="connsiteX2" fmla="*/ 314325 w 676275"/>
                <a:gd name="connsiteY2" fmla="*/ 0 h 1235868"/>
                <a:gd name="connsiteX3" fmla="*/ 345281 w 676275"/>
                <a:gd name="connsiteY3" fmla="*/ 4762 h 1235868"/>
                <a:gd name="connsiteX4" fmla="*/ 435769 w 676275"/>
                <a:gd name="connsiteY4" fmla="*/ 35718 h 1235868"/>
                <a:gd name="connsiteX5" fmla="*/ 535781 w 676275"/>
                <a:gd name="connsiteY5" fmla="*/ 71437 h 1235868"/>
                <a:gd name="connsiteX6" fmla="*/ 602456 w 676275"/>
                <a:gd name="connsiteY6" fmla="*/ 100012 h 1235868"/>
                <a:gd name="connsiteX7" fmla="*/ 626269 w 676275"/>
                <a:gd name="connsiteY7" fmla="*/ 116681 h 1235868"/>
                <a:gd name="connsiteX8" fmla="*/ 652463 w 676275"/>
                <a:gd name="connsiteY8" fmla="*/ 133350 h 1235868"/>
                <a:gd name="connsiteX9" fmla="*/ 666750 w 676275"/>
                <a:gd name="connsiteY9" fmla="*/ 150018 h 1235868"/>
                <a:gd name="connsiteX10" fmla="*/ 676275 w 676275"/>
                <a:gd name="connsiteY10" fmla="*/ 169068 h 1235868"/>
                <a:gd name="connsiteX11" fmla="*/ 671513 w 676275"/>
                <a:gd name="connsiteY11" fmla="*/ 197643 h 1235868"/>
                <a:gd name="connsiteX12" fmla="*/ 659606 w 676275"/>
                <a:gd name="connsiteY12" fmla="*/ 219075 h 1235868"/>
                <a:gd name="connsiteX13" fmla="*/ 621506 w 676275"/>
                <a:gd name="connsiteY13" fmla="*/ 245268 h 1235868"/>
                <a:gd name="connsiteX14" fmla="*/ 561975 w 676275"/>
                <a:gd name="connsiteY14" fmla="*/ 276225 h 1235868"/>
                <a:gd name="connsiteX15" fmla="*/ 526256 w 676275"/>
                <a:gd name="connsiteY15" fmla="*/ 352425 h 1235868"/>
                <a:gd name="connsiteX16" fmla="*/ 440531 w 676275"/>
                <a:gd name="connsiteY16" fmla="*/ 531018 h 1235868"/>
                <a:gd name="connsiteX17" fmla="*/ 354806 w 676275"/>
                <a:gd name="connsiteY17" fmla="*/ 704850 h 1235868"/>
                <a:gd name="connsiteX18" fmla="*/ 271463 w 676275"/>
                <a:gd name="connsiteY18" fmla="*/ 857250 h 1235868"/>
                <a:gd name="connsiteX19" fmla="*/ 200025 w 676275"/>
                <a:gd name="connsiteY19" fmla="*/ 988218 h 1235868"/>
                <a:gd name="connsiteX20" fmla="*/ 88106 w 676275"/>
                <a:gd name="connsiteY20" fmla="*/ 1183481 h 1235868"/>
                <a:gd name="connsiteX21" fmla="*/ 47625 w 676275"/>
                <a:gd name="connsiteY21" fmla="*/ 1233487 h 1235868"/>
                <a:gd name="connsiteX22" fmla="*/ 11906 w 676275"/>
                <a:gd name="connsiteY22" fmla="*/ 1235868 h 1235868"/>
                <a:gd name="connsiteX23" fmla="*/ 4763 w 676275"/>
                <a:gd name="connsiteY23" fmla="*/ 1216818 h 1235868"/>
                <a:gd name="connsiteX24" fmla="*/ 0 w 676275"/>
                <a:gd name="connsiteY24" fmla="*/ 1176337 h 1235868"/>
                <a:gd name="connsiteX25" fmla="*/ 4763 w 676275"/>
                <a:gd name="connsiteY25" fmla="*/ 1147762 h 1235868"/>
                <a:gd name="connsiteX26" fmla="*/ 33338 w 676275"/>
                <a:gd name="connsiteY26" fmla="*/ 1040606 h 1235868"/>
                <a:gd name="connsiteX27" fmla="*/ 92869 w 676275"/>
                <a:gd name="connsiteY27" fmla="*/ 840581 h 1235868"/>
                <a:gd name="connsiteX28" fmla="*/ 140494 w 676275"/>
                <a:gd name="connsiteY28" fmla="*/ 676275 h 1235868"/>
                <a:gd name="connsiteX29" fmla="*/ 190500 w 676275"/>
                <a:gd name="connsiteY29" fmla="*/ 507206 h 1235868"/>
                <a:gd name="connsiteX30" fmla="*/ 226219 w 676275"/>
                <a:gd name="connsiteY30" fmla="*/ 381000 h 1235868"/>
                <a:gd name="connsiteX31" fmla="*/ 250031 w 676275"/>
                <a:gd name="connsiteY31" fmla="*/ 295275 h 1235868"/>
                <a:gd name="connsiteX32" fmla="*/ 254794 w 676275"/>
                <a:gd name="connsiteY32" fmla="*/ 264318 h 1235868"/>
                <a:gd name="connsiteX33" fmla="*/ 252413 w 676275"/>
                <a:gd name="connsiteY33" fmla="*/ 252412 h 1235868"/>
                <a:gd name="connsiteX34" fmla="*/ 245269 w 676275"/>
                <a:gd name="connsiteY34" fmla="*/ 240506 h 1235868"/>
                <a:gd name="connsiteX35" fmla="*/ 228600 w 676275"/>
                <a:gd name="connsiteY35" fmla="*/ 230981 h 1235868"/>
                <a:gd name="connsiteX0" fmla="*/ 228600 w 676275"/>
                <a:gd name="connsiteY0" fmla="*/ 226219 h 1231106"/>
                <a:gd name="connsiteX1" fmla="*/ 295275 w 676275"/>
                <a:gd name="connsiteY1" fmla="*/ 2381 h 1231106"/>
                <a:gd name="connsiteX2" fmla="*/ 345281 w 676275"/>
                <a:gd name="connsiteY2" fmla="*/ 0 h 1231106"/>
                <a:gd name="connsiteX3" fmla="*/ 435769 w 676275"/>
                <a:gd name="connsiteY3" fmla="*/ 30956 h 1231106"/>
                <a:gd name="connsiteX4" fmla="*/ 535781 w 676275"/>
                <a:gd name="connsiteY4" fmla="*/ 66675 h 1231106"/>
                <a:gd name="connsiteX5" fmla="*/ 602456 w 676275"/>
                <a:gd name="connsiteY5" fmla="*/ 95250 h 1231106"/>
                <a:gd name="connsiteX6" fmla="*/ 626269 w 676275"/>
                <a:gd name="connsiteY6" fmla="*/ 111919 h 1231106"/>
                <a:gd name="connsiteX7" fmla="*/ 652463 w 676275"/>
                <a:gd name="connsiteY7" fmla="*/ 128588 h 1231106"/>
                <a:gd name="connsiteX8" fmla="*/ 666750 w 676275"/>
                <a:gd name="connsiteY8" fmla="*/ 145256 h 1231106"/>
                <a:gd name="connsiteX9" fmla="*/ 676275 w 676275"/>
                <a:gd name="connsiteY9" fmla="*/ 164306 h 1231106"/>
                <a:gd name="connsiteX10" fmla="*/ 671513 w 676275"/>
                <a:gd name="connsiteY10" fmla="*/ 192881 h 1231106"/>
                <a:gd name="connsiteX11" fmla="*/ 659606 w 676275"/>
                <a:gd name="connsiteY11" fmla="*/ 214313 h 1231106"/>
                <a:gd name="connsiteX12" fmla="*/ 621506 w 676275"/>
                <a:gd name="connsiteY12" fmla="*/ 240506 h 1231106"/>
                <a:gd name="connsiteX13" fmla="*/ 561975 w 676275"/>
                <a:gd name="connsiteY13" fmla="*/ 271463 h 1231106"/>
                <a:gd name="connsiteX14" fmla="*/ 526256 w 676275"/>
                <a:gd name="connsiteY14" fmla="*/ 347663 h 1231106"/>
                <a:gd name="connsiteX15" fmla="*/ 440531 w 676275"/>
                <a:gd name="connsiteY15" fmla="*/ 526256 h 1231106"/>
                <a:gd name="connsiteX16" fmla="*/ 354806 w 676275"/>
                <a:gd name="connsiteY16" fmla="*/ 700088 h 1231106"/>
                <a:gd name="connsiteX17" fmla="*/ 271463 w 676275"/>
                <a:gd name="connsiteY17" fmla="*/ 852488 h 1231106"/>
                <a:gd name="connsiteX18" fmla="*/ 200025 w 676275"/>
                <a:gd name="connsiteY18" fmla="*/ 983456 h 1231106"/>
                <a:gd name="connsiteX19" fmla="*/ 88106 w 676275"/>
                <a:gd name="connsiteY19" fmla="*/ 1178719 h 1231106"/>
                <a:gd name="connsiteX20" fmla="*/ 47625 w 676275"/>
                <a:gd name="connsiteY20" fmla="*/ 1228725 h 1231106"/>
                <a:gd name="connsiteX21" fmla="*/ 11906 w 676275"/>
                <a:gd name="connsiteY21" fmla="*/ 1231106 h 1231106"/>
                <a:gd name="connsiteX22" fmla="*/ 4763 w 676275"/>
                <a:gd name="connsiteY22" fmla="*/ 1212056 h 1231106"/>
                <a:gd name="connsiteX23" fmla="*/ 0 w 676275"/>
                <a:gd name="connsiteY23" fmla="*/ 1171575 h 1231106"/>
                <a:gd name="connsiteX24" fmla="*/ 4763 w 676275"/>
                <a:gd name="connsiteY24" fmla="*/ 1143000 h 1231106"/>
                <a:gd name="connsiteX25" fmla="*/ 33338 w 676275"/>
                <a:gd name="connsiteY25" fmla="*/ 1035844 h 1231106"/>
                <a:gd name="connsiteX26" fmla="*/ 92869 w 676275"/>
                <a:gd name="connsiteY26" fmla="*/ 835819 h 1231106"/>
                <a:gd name="connsiteX27" fmla="*/ 140494 w 676275"/>
                <a:gd name="connsiteY27" fmla="*/ 671513 h 1231106"/>
                <a:gd name="connsiteX28" fmla="*/ 190500 w 676275"/>
                <a:gd name="connsiteY28" fmla="*/ 502444 h 1231106"/>
                <a:gd name="connsiteX29" fmla="*/ 226219 w 676275"/>
                <a:gd name="connsiteY29" fmla="*/ 376238 h 1231106"/>
                <a:gd name="connsiteX30" fmla="*/ 250031 w 676275"/>
                <a:gd name="connsiteY30" fmla="*/ 290513 h 1231106"/>
                <a:gd name="connsiteX31" fmla="*/ 254794 w 676275"/>
                <a:gd name="connsiteY31" fmla="*/ 259556 h 1231106"/>
                <a:gd name="connsiteX32" fmla="*/ 252413 w 676275"/>
                <a:gd name="connsiteY32" fmla="*/ 247650 h 1231106"/>
                <a:gd name="connsiteX33" fmla="*/ 245269 w 676275"/>
                <a:gd name="connsiteY33" fmla="*/ 235744 h 1231106"/>
                <a:gd name="connsiteX34" fmla="*/ 228600 w 676275"/>
                <a:gd name="connsiteY34" fmla="*/ 226219 h 1231106"/>
                <a:gd name="connsiteX0" fmla="*/ 228600 w 676275"/>
                <a:gd name="connsiteY0" fmla="*/ 223838 h 1228725"/>
                <a:gd name="connsiteX1" fmla="*/ 295275 w 676275"/>
                <a:gd name="connsiteY1" fmla="*/ 0 h 1228725"/>
                <a:gd name="connsiteX2" fmla="*/ 435769 w 676275"/>
                <a:gd name="connsiteY2" fmla="*/ 28575 h 1228725"/>
                <a:gd name="connsiteX3" fmla="*/ 535781 w 676275"/>
                <a:gd name="connsiteY3" fmla="*/ 64294 h 1228725"/>
                <a:gd name="connsiteX4" fmla="*/ 602456 w 676275"/>
                <a:gd name="connsiteY4" fmla="*/ 92869 h 1228725"/>
                <a:gd name="connsiteX5" fmla="*/ 626269 w 676275"/>
                <a:gd name="connsiteY5" fmla="*/ 109538 h 1228725"/>
                <a:gd name="connsiteX6" fmla="*/ 652463 w 676275"/>
                <a:gd name="connsiteY6" fmla="*/ 126207 h 1228725"/>
                <a:gd name="connsiteX7" fmla="*/ 666750 w 676275"/>
                <a:gd name="connsiteY7" fmla="*/ 142875 h 1228725"/>
                <a:gd name="connsiteX8" fmla="*/ 676275 w 676275"/>
                <a:gd name="connsiteY8" fmla="*/ 161925 h 1228725"/>
                <a:gd name="connsiteX9" fmla="*/ 671513 w 676275"/>
                <a:gd name="connsiteY9" fmla="*/ 190500 h 1228725"/>
                <a:gd name="connsiteX10" fmla="*/ 659606 w 676275"/>
                <a:gd name="connsiteY10" fmla="*/ 211932 h 1228725"/>
                <a:gd name="connsiteX11" fmla="*/ 621506 w 676275"/>
                <a:gd name="connsiteY11" fmla="*/ 238125 h 1228725"/>
                <a:gd name="connsiteX12" fmla="*/ 561975 w 676275"/>
                <a:gd name="connsiteY12" fmla="*/ 269082 h 1228725"/>
                <a:gd name="connsiteX13" fmla="*/ 526256 w 676275"/>
                <a:gd name="connsiteY13" fmla="*/ 345282 h 1228725"/>
                <a:gd name="connsiteX14" fmla="*/ 440531 w 676275"/>
                <a:gd name="connsiteY14" fmla="*/ 523875 h 1228725"/>
                <a:gd name="connsiteX15" fmla="*/ 354806 w 676275"/>
                <a:gd name="connsiteY15" fmla="*/ 697707 h 1228725"/>
                <a:gd name="connsiteX16" fmla="*/ 271463 w 676275"/>
                <a:gd name="connsiteY16" fmla="*/ 850107 h 1228725"/>
                <a:gd name="connsiteX17" fmla="*/ 200025 w 676275"/>
                <a:gd name="connsiteY17" fmla="*/ 981075 h 1228725"/>
                <a:gd name="connsiteX18" fmla="*/ 88106 w 676275"/>
                <a:gd name="connsiteY18" fmla="*/ 1176338 h 1228725"/>
                <a:gd name="connsiteX19" fmla="*/ 47625 w 676275"/>
                <a:gd name="connsiteY19" fmla="*/ 1226344 h 1228725"/>
                <a:gd name="connsiteX20" fmla="*/ 11906 w 676275"/>
                <a:gd name="connsiteY20" fmla="*/ 1228725 h 1228725"/>
                <a:gd name="connsiteX21" fmla="*/ 4763 w 676275"/>
                <a:gd name="connsiteY21" fmla="*/ 1209675 h 1228725"/>
                <a:gd name="connsiteX22" fmla="*/ 0 w 676275"/>
                <a:gd name="connsiteY22" fmla="*/ 1169194 h 1228725"/>
                <a:gd name="connsiteX23" fmla="*/ 4763 w 676275"/>
                <a:gd name="connsiteY23" fmla="*/ 1140619 h 1228725"/>
                <a:gd name="connsiteX24" fmla="*/ 33338 w 676275"/>
                <a:gd name="connsiteY24" fmla="*/ 1033463 h 1228725"/>
                <a:gd name="connsiteX25" fmla="*/ 92869 w 676275"/>
                <a:gd name="connsiteY25" fmla="*/ 833438 h 1228725"/>
                <a:gd name="connsiteX26" fmla="*/ 140494 w 676275"/>
                <a:gd name="connsiteY26" fmla="*/ 669132 h 1228725"/>
                <a:gd name="connsiteX27" fmla="*/ 190500 w 676275"/>
                <a:gd name="connsiteY27" fmla="*/ 500063 h 1228725"/>
                <a:gd name="connsiteX28" fmla="*/ 226219 w 676275"/>
                <a:gd name="connsiteY28" fmla="*/ 373857 h 1228725"/>
                <a:gd name="connsiteX29" fmla="*/ 250031 w 676275"/>
                <a:gd name="connsiteY29" fmla="*/ 288132 h 1228725"/>
                <a:gd name="connsiteX30" fmla="*/ 254794 w 676275"/>
                <a:gd name="connsiteY30" fmla="*/ 257175 h 1228725"/>
                <a:gd name="connsiteX31" fmla="*/ 252413 w 676275"/>
                <a:gd name="connsiteY31" fmla="*/ 245269 h 1228725"/>
                <a:gd name="connsiteX32" fmla="*/ 245269 w 676275"/>
                <a:gd name="connsiteY32" fmla="*/ 233363 h 1228725"/>
                <a:gd name="connsiteX33" fmla="*/ 228600 w 676275"/>
                <a:gd name="connsiteY33" fmla="*/ 223838 h 1228725"/>
                <a:gd name="connsiteX0" fmla="*/ 228600 w 676275"/>
                <a:gd name="connsiteY0" fmla="*/ 195263 h 1200150"/>
                <a:gd name="connsiteX1" fmla="*/ 435769 w 676275"/>
                <a:gd name="connsiteY1" fmla="*/ 0 h 1200150"/>
                <a:gd name="connsiteX2" fmla="*/ 535781 w 676275"/>
                <a:gd name="connsiteY2" fmla="*/ 35719 h 1200150"/>
                <a:gd name="connsiteX3" fmla="*/ 602456 w 676275"/>
                <a:gd name="connsiteY3" fmla="*/ 64294 h 1200150"/>
                <a:gd name="connsiteX4" fmla="*/ 626269 w 676275"/>
                <a:gd name="connsiteY4" fmla="*/ 80963 h 1200150"/>
                <a:gd name="connsiteX5" fmla="*/ 652463 w 676275"/>
                <a:gd name="connsiteY5" fmla="*/ 97632 h 1200150"/>
                <a:gd name="connsiteX6" fmla="*/ 666750 w 676275"/>
                <a:gd name="connsiteY6" fmla="*/ 114300 h 1200150"/>
                <a:gd name="connsiteX7" fmla="*/ 676275 w 676275"/>
                <a:gd name="connsiteY7" fmla="*/ 133350 h 1200150"/>
                <a:gd name="connsiteX8" fmla="*/ 671513 w 676275"/>
                <a:gd name="connsiteY8" fmla="*/ 161925 h 1200150"/>
                <a:gd name="connsiteX9" fmla="*/ 659606 w 676275"/>
                <a:gd name="connsiteY9" fmla="*/ 183357 h 1200150"/>
                <a:gd name="connsiteX10" fmla="*/ 621506 w 676275"/>
                <a:gd name="connsiteY10" fmla="*/ 209550 h 1200150"/>
                <a:gd name="connsiteX11" fmla="*/ 561975 w 676275"/>
                <a:gd name="connsiteY11" fmla="*/ 240507 h 1200150"/>
                <a:gd name="connsiteX12" fmla="*/ 526256 w 676275"/>
                <a:gd name="connsiteY12" fmla="*/ 316707 h 1200150"/>
                <a:gd name="connsiteX13" fmla="*/ 440531 w 676275"/>
                <a:gd name="connsiteY13" fmla="*/ 495300 h 1200150"/>
                <a:gd name="connsiteX14" fmla="*/ 354806 w 676275"/>
                <a:gd name="connsiteY14" fmla="*/ 669132 h 1200150"/>
                <a:gd name="connsiteX15" fmla="*/ 271463 w 676275"/>
                <a:gd name="connsiteY15" fmla="*/ 821532 h 1200150"/>
                <a:gd name="connsiteX16" fmla="*/ 200025 w 676275"/>
                <a:gd name="connsiteY16" fmla="*/ 952500 h 1200150"/>
                <a:gd name="connsiteX17" fmla="*/ 88106 w 676275"/>
                <a:gd name="connsiteY17" fmla="*/ 1147763 h 1200150"/>
                <a:gd name="connsiteX18" fmla="*/ 47625 w 676275"/>
                <a:gd name="connsiteY18" fmla="*/ 1197769 h 1200150"/>
                <a:gd name="connsiteX19" fmla="*/ 11906 w 676275"/>
                <a:gd name="connsiteY19" fmla="*/ 1200150 h 1200150"/>
                <a:gd name="connsiteX20" fmla="*/ 4763 w 676275"/>
                <a:gd name="connsiteY20" fmla="*/ 1181100 h 1200150"/>
                <a:gd name="connsiteX21" fmla="*/ 0 w 676275"/>
                <a:gd name="connsiteY21" fmla="*/ 1140619 h 1200150"/>
                <a:gd name="connsiteX22" fmla="*/ 4763 w 676275"/>
                <a:gd name="connsiteY22" fmla="*/ 1112044 h 1200150"/>
                <a:gd name="connsiteX23" fmla="*/ 33338 w 676275"/>
                <a:gd name="connsiteY23" fmla="*/ 1004888 h 1200150"/>
                <a:gd name="connsiteX24" fmla="*/ 92869 w 676275"/>
                <a:gd name="connsiteY24" fmla="*/ 804863 h 1200150"/>
                <a:gd name="connsiteX25" fmla="*/ 140494 w 676275"/>
                <a:gd name="connsiteY25" fmla="*/ 640557 h 1200150"/>
                <a:gd name="connsiteX26" fmla="*/ 190500 w 676275"/>
                <a:gd name="connsiteY26" fmla="*/ 471488 h 1200150"/>
                <a:gd name="connsiteX27" fmla="*/ 226219 w 676275"/>
                <a:gd name="connsiteY27" fmla="*/ 345282 h 1200150"/>
                <a:gd name="connsiteX28" fmla="*/ 250031 w 676275"/>
                <a:gd name="connsiteY28" fmla="*/ 259557 h 1200150"/>
                <a:gd name="connsiteX29" fmla="*/ 254794 w 676275"/>
                <a:gd name="connsiteY29" fmla="*/ 228600 h 1200150"/>
                <a:gd name="connsiteX30" fmla="*/ 252413 w 676275"/>
                <a:gd name="connsiteY30" fmla="*/ 216694 h 1200150"/>
                <a:gd name="connsiteX31" fmla="*/ 245269 w 676275"/>
                <a:gd name="connsiteY31" fmla="*/ 204788 h 1200150"/>
                <a:gd name="connsiteX32" fmla="*/ 228600 w 676275"/>
                <a:gd name="connsiteY32" fmla="*/ 195263 h 1200150"/>
                <a:gd name="connsiteX0" fmla="*/ 228600 w 676275"/>
                <a:gd name="connsiteY0" fmla="*/ 159544 h 1164431"/>
                <a:gd name="connsiteX1" fmla="*/ 535781 w 676275"/>
                <a:gd name="connsiteY1" fmla="*/ 0 h 1164431"/>
                <a:gd name="connsiteX2" fmla="*/ 602456 w 676275"/>
                <a:gd name="connsiteY2" fmla="*/ 28575 h 1164431"/>
                <a:gd name="connsiteX3" fmla="*/ 626269 w 676275"/>
                <a:gd name="connsiteY3" fmla="*/ 45244 h 1164431"/>
                <a:gd name="connsiteX4" fmla="*/ 652463 w 676275"/>
                <a:gd name="connsiteY4" fmla="*/ 61913 h 1164431"/>
                <a:gd name="connsiteX5" fmla="*/ 666750 w 676275"/>
                <a:gd name="connsiteY5" fmla="*/ 78581 h 1164431"/>
                <a:gd name="connsiteX6" fmla="*/ 676275 w 676275"/>
                <a:gd name="connsiteY6" fmla="*/ 97631 h 1164431"/>
                <a:gd name="connsiteX7" fmla="*/ 671513 w 676275"/>
                <a:gd name="connsiteY7" fmla="*/ 126206 h 1164431"/>
                <a:gd name="connsiteX8" fmla="*/ 659606 w 676275"/>
                <a:gd name="connsiteY8" fmla="*/ 147638 h 1164431"/>
                <a:gd name="connsiteX9" fmla="*/ 621506 w 676275"/>
                <a:gd name="connsiteY9" fmla="*/ 173831 h 1164431"/>
                <a:gd name="connsiteX10" fmla="*/ 561975 w 676275"/>
                <a:gd name="connsiteY10" fmla="*/ 204788 h 1164431"/>
                <a:gd name="connsiteX11" fmla="*/ 526256 w 676275"/>
                <a:gd name="connsiteY11" fmla="*/ 280988 h 1164431"/>
                <a:gd name="connsiteX12" fmla="*/ 440531 w 676275"/>
                <a:gd name="connsiteY12" fmla="*/ 459581 h 1164431"/>
                <a:gd name="connsiteX13" fmla="*/ 354806 w 676275"/>
                <a:gd name="connsiteY13" fmla="*/ 633413 h 1164431"/>
                <a:gd name="connsiteX14" fmla="*/ 271463 w 676275"/>
                <a:gd name="connsiteY14" fmla="*/ 785813 h 1164431"/>
                <a:gd name="connsiteX15" fmla="*/ 200025 w 676275"/>
                <a:gd name="connsiteY15" fmla="*/ 916781 h 1164431"/>
                <a:gd name="connsiteX16" fmla="*/ 88106 w 676275"/>
                <a:gd name="connsiteY16" fmla="*/ 1112044 h 1164431"/>
                <a:gd name="connsiteX17" fmla="*/ 47625 w 676275"/>
                <a:gd name="connsiteY17" fmla="*/ 1162050 h 1164431"/>
                <a:gd name="connsiteX18" fmla="*/ 11906 w 676275"/>
                <a:gd name="connsiteY18" fmla="*/ 1164431 h 1164431"/>
                <a:gd name="connsiteX19" fmla="*/ 4763 w 676275"/>
                <a:gd name="connsiteY19" fmla="*/ 1145381 h 1164431"/>
                <a:gd name="connsiteX20" fmla="*/ 0 w 676275"/>
                <a:gd name="connsiteY20" fmla="*/ 1104900 h 1164431"/>
                <a:gd name="connsiteX21" fmla="*/ 4763 w 676275"/>
                <a:gd name="connsiteY21" fmla="*/ 1076325 h 1164431"/>
                <a:gd name="connsiteX22" fmla="*/ 33338 w 676275"/>
                <a:gd name="connsiteY22" fmla="*/ 969169 h 1164431"/>
                <a:gd name="connsiteX23" fmla="*/ 92869 w 676275"/>
                <a:gd name="connsiteY23" fmla="*/ 769144 h 1164431"/>
                <a:gd name="connsiteX24" fmla="*/ 140494 w 676275"/>
                <a:gd name="connsiteY24" fmla="*/ 604838 h 1164431"/>
                <a:gd name="connsiteX25" fmla="*/ 190500 w 676275"/>
                <a:gd name="connsiteY25" fmla="*/ 435769 h 1164431"/>
                <a:gd name="connsiteX26" fmla="*/ 226219 w 676275"/>
                <a:gd name="connsiteY26" fmla="*/ 309563 h 1164431"/>
                <a:gd name="connsiteX27" fmla="*/ 250031 w 676275"/>
                <a:gd name="connsiteY27" fmla="*/ 223838 h 1164431"/>
                <a:gd name="connsiteX28" fmla="*/ 254794 w 676275"/>
                <a:gd name="connsiteY28" fmla="*/ 192881 h 1164431"/>
                <a:gd name="connsiteX29" fmla="*/ 252413 w 676275"/>
                <a:gd name="connsiteY29" fmla="*/ 180975 h 1164431"/>
                <a:gd name="connsiteX30" fmla="*/ 245269 w 676275"/>
                <a:gd name="connsiteY30" fmla="*/ 169069 h 1164431"/>
                <a:gd name="connsiteX31" fmla="*/ 228600 w 676275"/>
                <a:gd name="connsiteY31" fmla="*/ 159544 h 1164431"/>
                <a:gd name="connsiteX0" fmla="*/ 228600 w 676275"/>
                <a:gd name="connsiteY0" fmla="*/ 130969 h 1135856"/>
                <a:gd name="connsiteX1" fmla="*/ 602456 w 676275"/>
                <a:gd name="connsiteY1" fmla="*/ 0 h 1135856"/>
                <a:gd name="connsiteX2" fmla="*/ 626269 w 676275"/>
                <a:gd name="connsiteY2" fmla="*/ 16669 h 1135856"/>
                <a:gd name="connsiteX3" fmla="*/ 652463 w 676275"/>
                <a:gd name="connsiteY3" fmla="*/ 33338 h 1135856"/>
                <a:gd name="connsiteX4" fmla="*/ 666750 w 676275"/>
                <a:gd name="connsiteY4" fmla="*/ 50006 h 1135856"/>
                <a:gd name="connsiteX5" fmla="*/ 676275 w 676275"/>
                <a:gd name="connsiteY5" fmla="*/ 69056 h 1135856"/>
                <a:gd name="connsiteX6" fmla="*/ 671513 w 676275"/>
                <a:gd name="connsiteY6" fmla="*/ 97631 h 1135856"/>
                <a:gd name="connsiteX7" fmla="*/ 659606 w 676275"/>
                <a:gd name="connsiteY7" fmla="*/ 119063 h 1135856"/>
                <a:gd name="connsiteX8" fmla="*/ 621506 w 676275"/>
                <a:gd name="connsiteY8" fmla="*/ 145256 h 1135856"/>
                <a:gd name="connsiteX9" fmla="*/ 561975 w 676275"/>
                <a:gd name="connsiteY9" fmla="*/ 176213 h 1135856"/>
                <a:gd name="connsiteX10" fmla="*/ 526256 w 676275"/>
                <a:gd name="connsiteY10" fmla="*/ 252413 h 1135856"/>
                <a:gd name="connsiteX11" fmla="*/ 440531 w 676275"/>
                <a:gd name="connsiteY11" fmla="*/ 431006 h 1135856"/>
                <a:gd name="connsiteX12" fmla="*/ 354806 w 676275"/>
                <a:gd name="connsiteY12" fmla="*/ 604838 h 1135856"/>
                <a:gd name="connsiteX13" fmla="*/ 271463 w 676275"/>
                <a:gd name="connsiteY13" fmla="*/ 757238 h 1135856"/>
                <a:gd name="connsiteX14" fmla="*/ 200025 w 676275"/>
                <a:gd name="connsiteY14" fmla="*/ 888206 h 1135856"/>
                <a:gd name="connsiteX15" fmla="*/ 88106 w 676275"/>
                <a:gd name="connsiteY15" fmla="*/ 1083469 h 1135856"/>
                <a:gd name="connsiteX16" fmla="*/ 47625 w 676275"/>
                <a:gd name="connsiteY16" fmla="*/ 1133475 h 1135856"/>
                <a:gd name="connsiteX17" fmla="*/ 11906 w 676275"/>
                <a:gd name="connsiteY17" fmla="*/ 1135856 h 1135856"/>
                <a:gd name="connsiteX18" fmla="*/ 4763 w 676275"/>
                <a:gd name="connsiteY18" fmla="*/ 1116806 h 1135856"/>
                <a:gd name="connsiteX19" fmla="*/ 0 w 676275"/>
                <a:gd name="connsiteY19" fmla="*/ 1076325 h 1135856"/>
                <a:gd name="connsiteX20" fmla="*/ 4763 w 676275"/>
                <a:gd name="connsiteY20" fmla="*/ 1047750 h 1135856"/>
                <a:gd name="connsiteX21" fmla="*/ 33338 w 676275"/>
                <a:gd name="connsiteY21" fmla="*/ 940594 h 1135856"/>
                <a:gd name="connsiteX22" fmla="*/ 92869 w 676275"/>
                <a:gd name="connsiteY22" fmla="*/ 740569 h 1135856"/>
                <a:gd name="connsiteX23" fmla="*/ 140494 w 676275"/>
                <a:gd name="connsiteY23" fmla="*/ 576263 h 1135856"/>
                <a:gd name="connsiteX24" fmla="*/ 190500 w 676275"/>
                <a:gd name="connsiteY24" fmla="*/ 407194 h 1135856"/>
                <a:gd name="connsiteX25" fmla="*/ 226219 w 676275"/>
                <a:gd name="connsiteY25" fmla="*/ 280988 h 1135856"/>
                <a:gd name="connsiteX26" fmla="*/ 250031 w 676275"/>
                <a:gd name="connsiteY26" fmla="*/ 195263 h 1135856"/>
                <a:gd name="connsiteX27" fmla="*/ 254794 w 676275"/>
                <a:gd name="connsiteY27" fmla="*/ 164306 h 1135856"/>
                <a:gd name="connsiteX28" fmla="*/ 252413 w 676275"/>
                <a:gd name="connsiteY28" fmla="*/ 152400 h 1135856"/>
                <a:gd name="connsiteX29" fmla="*/ 245269 w 676275"/>
                <a:gd name="connsiteY29" fmla="*/ 140494 h 1135856"/>
                <a:gd name="connsiteX30" fmla="*/ 228600 w 676275"/>
                <a:gd name="connsiteY30" fmla="*/ 130969 h 1135856"/>
                <a:gd name="connsiteX0" fmla="*/ 228600 w 676275"/>
                <a:gd name="connsiteY0" fmla="*/ 114300 h 1119187"/>
                <a:gd name="connsiteX1" fmla="*/ 626269 w 676275"/>
                <a:gd name="connsiteY1" fmla="*/ 0 h 1119187"/>
                <a:gd name="connsiteX2" fmla="*/ 652463 w 676275"/>
                <a:gd name="connsiteY2" fmla="*/ 16669 h 1119187"/>
                <a:gd name="connsiteX3" fmla="*/ 666750 w 676275"/>
                <a:gd name="connsiteY3" fmla="*/ 33337 h 1119187"/>
                <a:gd name="connsiteX4" fmla="*/ 676275 w 676275"/>
                <a:gd name="connsiteY4" fmla="*/ 52387 h 1119187"/>
                <a:gd name="connsiteX5" fmla="*/ 671513 w 676275"/>
                <a:gd name="connsiteY5" fmla="*/ 80962 h 1119187"/>
                <a:gd name="connsiteX6" fmla="*/ 659606 w 676275"/>
                <a:gd name="connsiteY6" fmla="*/ 102394 h 1119187"/>
                <a:gd name="connsiteX7" fmla="*/ 621506 w 676275"/>
                <a:gd name="connsiteY7" fmla="*/ 128587 h 1119187"/>
                <a:gd name="connsiteX8" fmla="*/ 561975 w 676275"/>
                <a:gd name="connsiteY8" fmla="*/ 159544 h 1119187"/>
                <a:gd name="connsiteX9" fmla="*/ 526256 w 676275"/>
                <a:gd name="connsiteY9" fmla="*/ 235744 h 1119187"/>
                <a:gd name="connsiteX10" fmla="*/ 440531 w 676275"/>
                <a:gd name="connsiteY10" fmla="*/ 414337 h 1119187"/>
                <a:gd name="connsiteX11" fmla="*/ 354806 w 676275"/>
                <a:gd name="connsiteY11" fmla="*/ 588169 h 1119187"/>
                <a:gd name="connsiteX12" fmla="*/ 271463 w 676275"/>
                <a:gd name="connsiteY12" fmla="*/ 740569 h 1119187"/>
                <a:gd name="connsiteX13" fmla="*/ 200025 w 676275"/>
                <a:gd name="connsiteY13" fmla="*/ 871537 h 1119187"/>
                <a:gd name="connsiteX14" fmla="*/ 88106 w 676275"/>
                <a:gd name="connsiteY14" fmla="*/ 1066800 h 1119187"/>
                <a:gd name="connsiteX15" fmla="*/ 47625 w 676275"/>
                <a:gd name="connsiteY15" fmla="*/ 1116806 h 1119187"/>
                <a:gd name="connsiteX16" fmla="*/ 11906 w 676275"/>
                <a:gd name="connsiteY16" fmla="*/ 1119187 h 1119187"/>
                <a:gd name="connsiteX17" fmla="*/ 4763 w 676275"/>
                <a:gd name="connsiteY17" fmla="*/ 1100137 h 1119187"/>
                <a:gd name="connsiteX18" fmla="*/ 0 w 676275"/>
                <a:gd name="connsiteY18" fmla="*/ 1059656 h 1119187"/>
                <a:gd name="connsiteX19" fmla="*/ 4763 w 676275"/>
                <a:gd name="connsiteY19" fmla="*/ 1031081 h 1119187"/>
                <a:gd name="connsiteX20" fmla="*/ 33338 w 676275"/>
                <a:gd name="connsiteY20" fmla="*/ 923925 h 1119187"/>
                <a:gd name="connsiteX21" fmla="*/ 92869 w 676275"/>
                <a:gd name="connsiteY21" fmla="*/ 723900 h 1119187"/>
                <a:gd name="connsiteX22" fmla="*/ 140494 w 676275"/>
                <a:gd name="connsiteY22" fmla="*/ 559594 h 1119187"/>
                <a:gd name="connsiteX23" fmla="*/ 190500 w 676275"/>
                <a:gd name="connsiteY23" fmla="*/ 390525 h 1119187"/>
                <a:gd name="connsiteX24" fmla="*/ 226219 w 676275"/>
                <a:gd name="connsiteY24" fmla="*/ 264319 h 1119187"/>
                <a:gd name="connsiteX25" fmla="*/ 250031 w 676275"/>
                <a:gd name="connsiteY25" fmla="*/ 178594 h 1119187"/>
                <a:gd name="connsiteX26" fmla="*/ 254794 w 676275"/>
                <a:gd name="connsiteY26" fmla="*/ 147637 h 1119187"/>
                <a:gd name="connsiteX27" fmla="*/ 252413 w 676275"/>
                <a:gd name="connsiteY27" fmla="*/ 135731 h 1119187"/>
                <a:gd name="connsiteX28" fmla="*/ 245269 w 676275"/>
                <a:gd name="connsiteY28" fmla="*/ 123825 h 1119187"/>
                <a:gd name="connsiteX29" fmla="*/ 228600 w 676275"/>
                <a:gd name="connsiteY29" fmla="*/ 114300 h 1119187"/>
                <a:gd name="connsiteX0" fmla="*/ 228600 w 676275"/>
                <a:gd name="connsiteY0" fmla="*/ 97631 h 1102518"/>
                <a:gd name="connsiteX1" fmla="*/ 652463 w 676275"/>
                <a:gd name="connsiteY1" fmla="*/ 0 h 1102518"/>
                <a:gd name="connsiteX2" fmla="*/ 666750 w 676275"/>
                <a:gd name="connsiteY2" fmla="*/ 16668 h 1102518"/>
                <a:gd name="connsiteX3" fmla="*/ 676275 w 676275"/>
                <a:gd name="connsiteY3" fmla="*/ 35718 h 1102518"/>
                <a:gd name="connsiteX4" fmla="*/ 671513 w 676275"/>
                <a:gd name="connsiteY4" fmla="*/ 64293 h 1102518"/>
                <a:gd name="connsiteX5" fmla="*/ 659606 w 676275"/>
                <a:gd name="connsiteY5" fmla="*/ 85725 h 1102518"/>
                <a:gd name="connsiteX6" fmla="*/ 621506 w 676275"/>
                <a:gd name="connsiteY6" fmla="*/ 111918 h 1102518"/>
                <a:gd name="connsiteX7" fmla="*/ 561975 w 676275"/>
                <a:gd name="connsiteY7" fmla="*/ 142875 h 1102518"/>
                <a:gd name="connsiteX8" fmla="*/ 526256 w 676275"/>
                <a:gd name="connsiteY8" fmla="*/ 219075 h 1102518"/>
                <a:gd name="connsiteX9" fmla="*/ 440531 w 676275"/>
                <a:gd name="connsiteY9" fmla="*/ 397668 h 1102518"/>
                <a:gd name="connsiteX10" fmla="*/ 354806 w 676275"/>
                <a:gd name="connsiteY10" fmla="*/ 571500 h 1102518"/>
                <a:gd name="connsiteX11" fmla="*/ 271463 w 676275"/>
                <a:gd name="connsiteY11" fmla="*/ 723900 h 1102518"/>
                <a:gd name="connsiteX12" fmla="*/ 200025 w 676275"/>
                <a:gd name="connsiteY12" fmla="*/ 854868 h 1102518"/>
                <a:gd name="connsiteX13" fmla="*/ 88106 w 676275"/>
                <a:gd name="connsiteY13" fmla="*/ 1050131 h 1102518"/>
                <a:gd name="connsiteX14" fmla="*/ 47625 w 676275"/>
                <a:gd name="connsiteY14" fmla="*/ 1100137 h 1102518"/>
                <a:gd name="connsiteX15" fmla="*/ 11906 w 676275"/>
                <a:gd name="connsiteY15" fmla="*/ 1102518 h 1102518"/>
                <a:gd name="connsiteX16" fmla="*/ 4763 w 676275"/>
                <a:gd name="connsiteY16" fmla="*/ 1083468 h 1102518"/>
                <a:gd name="connsiteX17" fmla="*/ 0 w 676275"/>
                <a:gd name="connsiteY17" fmla="*/ 1042987 h 1102518"/>
                <a:gd name="connsiteX18" fmla="*/ 4763 w 676275"/>
                <a:gd name="connsiteY18" fmla="*/ 1014412 h 1102518"/>
                <a:gd name="connsiteX19" fmla="*/ 33338 w 676275"/>
                <a:gd name="connsiteY19" fmla="*/ 907256 h 1102518"/>
                <a:gd name="connsiteX20" fmla="*/ 92869 w 676275"/>
                <a:gd name="connsiteY20" fmla="*/ 707231 h 1102518"/>
                <a:gd name="connsiteX21" fmla="*/ 140494 w 676275"/>
                <a:gd name="connsiteY21" fmla="*/ 542925 h 1102518"/>
                <a:gd name="connsiteX22" fmla="*/ 190500 w 676275"/>
                <a:gd name="connsiteY22" fmla="*/ 373856 h 1102518"/>
                <a:gd name="connsiteX23" fmla="*/ 226219 w 676275"/>
                <a:gd name="connsiteY23" fmla="*/ 247650 h 1102518"/>
                <a:gd name="connsiteX24" fmla="*/ 250031 w 676275"/>
                <a:gd name="connsiteY24" fmla="*/ 161925 h 1102518"/>
                <a:gd name="connsiteX25" fmla="*/ 254794 w 676275"/>
                <a:gd name="connsiteY25" fmla="*/ 130968 h 1102518"/>
                <a:gd name="connsiteX26" fmla="*/ 252413 w 676275"/>
                <a:gd name="connsiteY26" fmla="*/ 119062 h 1102518"/>
                <a:gd name="connsiteX27" fmla="*/ 245269 w 676275"/>
                <a:gd name="connsiteY27" fmla="*/ 107156 h 1102518"/>
                <a:gd name="connsiteX28" fmla="*/ 228600 w 676275"/>
                <a:gd name="connsiteY28" fmla="*/ 97631 h 1102518"/>
                <a:gd name="connsiteX0" fmla="*/ 228600 w 676275"/>
                <a:gd name="connsiteY0" fmla="*/ 80963 h 1085850"/>
                <a:gd name="connsiteX1" fmla="*/ 666750 w 676275"/>
                <a:gd name="connsiteY1" fmla="*/ 0 h 1085850"/>
                <a:gd name="connsiteX2" fmla="*/ 676275 w 676275"/>
                <a:gd name="connsiteY2" fmla="*/ 19050 h 1085850"/>
                <a:gd name="connsiteX3" fmla="*/ 671513 w 676275"/>
                <a:gd name="connsiteY3" fmla="*/ 47625 h 1085850"/>
                <a:gd name="connsiteX4" fmla="*/ 659606 w 676275"/>
                <a:gd name="connsiteY4" fmla="*/ 69057 h 1085850"/>
                <a:gd name="connsiteX5" fmla="*/ 621506 w 676275"/>
                <a:gd name="connsiteY5" fmla="*/ 95250 h 1085850"/>
                <a:gd name="connsiteX6" fmla="*/ 561975 w 676275"/>
                <a:gd name="connsiteY6" fmla="*/ 126207 h 1085850"/>
                <a:gd name="connsiteX7" fmla="*/ 526256 w 676275"/>
                <a:gd name="connsiteY7" fmla="*/ 202407 h 1085850"/>
                <a:gd name="connsiteX8" fmla="*/ 440531 w 676275"/>
                <a:gd name="connsiteY8" fmla="*/ 381000 h 1085850"/>
                <a:gd name="connsiteX9" fmla="*/ 354806 w 676275"/>
                <a:gd name="connsiteY9" fmla="*/ 554832 h 1085850"/>
                <a:gd name="connsiteX10" fmla="*/ 271463 w 676275"/>
                <a:gd name="connsiteY10" fmla="*/ 707232 h 1085850"/>
                <a:gd name="connsiteX11" fmla="*/ 200025 w 676275"/>
                <a:gd name="connsiteY11" fmla="*/ 838200 h 1085850"/>
                <a:gd name="connsiteX12" fmla="*/ 88106 w 676275"/>
                <a:gd name="connsiteY12" fmla="*/ 1033463 h 1085850"/>
                <a:gd name="connsiteX13" fmla="*/ 47625 w 676275"/>
                <a:gd name="connsiteY13" fmla="*/ 1083469 h 1085850"/>
                <a:gd name="connsiteX14" fmla="*/ 11906 w 676275"/>
                <a:gd name="connsiteY14" fmla="*/ 1085850 h 1085850"/>
                <a:gd name="connsiteX15" fmla="*/ 4763 w 676275"/>
                <a:gd name="connsiteY15" fmla="*/ 1066800 h 1085850"/>
                <a:gd name="connsiteX16" fmla="*/ 0 w 676275"/>
                <a:gd name="connsiteY16" fmla="*/ 1026319 h 1085850"/>
                <a:gd name="connsiteX17" fmla="*/ 4763 w 676275"/>
                <a:gd name="connsiteY17" fmla="*/ 997744 h 1085850"/>
                <a:gd name="connsiteX18" fmla="*/ 33338 w 676275"/>
                <a:gd name="connsiteY18" fmla="*/ 890588 h 1085850"/>
                <a:gd name="connsiteX19" fmla="*/ 92869 w 676275"/>
                <a:gd name="connsiteY19" fmla="*/ 690563 h 1085850"/>
                <a:gd name="connsiteX20" fmla="*/ 140494 w 676275"/>
                <a:gd name="connsiteY20" fmla="*/ 526257 h 1085850"/>
                <a:gd name="connsiteX21" fmla="*/ 190500 w 676275"/>
                <a:gd name="connsiteY21" fmla="*/ 357188 h 1085850"/>
                <a:gd name="connsiteX22" fmla="*/ 226219 w 676275"/>
                <a:gd name="connsiteY22" fmla="*/ 230982 h 1085850"/>
                <a:gd name="connsiteX23" fmla="*/ 250031 w 676275"/>
                <a:gd name="connsiteY23" fmla="*/ 145257 h 1085850"/>
                <a:gd name="connsiteX24" fmla="*/ 254794 w 676275"/>
                <a:gd name="connsiteY24" fmla="*/ 114300 h 1085850"/>
                <a:gd name="connsiteX25" fmla="*/ 252413 w 676275"/>
                <a:gd name="connsiteY25" fmla="*/ 102394 h 1085850"/>
                <a:gd name="connsiteX26" fmla="*/ 245269 w 676275"/>
                <a:gd name="connsiteY26" fmla="*/ 90488 h 1085850"/>
                <a:gd name="connsiteX27" fmla="*/ 228600 w 676275"/>
                <a:gd name="connsiteY27" fmla="*/ 80963 h 1085850"/>
                <a:gd name="connsiteX0" fmla="*/ 228600 w 671513"/>
                <a:gd name="connsiteY0" fmla="*/ 80963 h 1085850"/>
                <a:gd name="connsiteX1" fmla="*/ 666750 w 671513"/>
                <a:gd name="connsiteY1" fmla="*/ 0 h 1085850"/>
                <a:gd name="connsiteX2" fmla="*/ 671513 w 671513"/>
                <a:gd name="connsiteY2" fmla="*/ 47625 h 1085850"/>
                <a:gd name="connsiteX3" fmla="*/ 659606 w 671513"/>
                <a:gd name="connsiteY3" fmla="*/ 69057 h 1085850"/>
                <a:gd name="connsiteX4" fmla="*/ 621506 w 671513"/>
                <a:gd name="connsiteY4" fmla="*/ 95250 h 1085850"/>
                <a:gd name="connsiteX5" fmla="*/ 561975 w 671513"/>
                <a:gd name="connsiteY5" fmla="*/ 126207 h 1085850"/>
                <a:gd name="connsiteX6" fmla="*/ 526256 w 671513"/>
                <a:gd name="connsiteY6" fmla="*/ 202407 h 1085850"/>
                <a:gd name="connsiteX7" fmla="*/ 440531 w 671513"/>
                <a:gd name="connsiteY7" fmla="*/ 381000 h 1085850"/>
                <a:gd name="connsiteX8" fmla="*/ 354806 w 671513"/>
                <a:gd name="connsiteY8" fmla="*/ 554832 h 1085850"/>
                <a:gd name="connsiteX9" fmla="*/ 271463 w 671513"/>
                <a:gd name="connsiteY9" fmla="*/ 707232 h 1085850"/>
                <a:gd name="connsiteX10" fmla="*/ 200025 w 671513"/>
                <a:gd name="connsiteY10" fmla="*/ 838200 h 1085850"/>
                <a:gd name="connsiteX11" fmla="*/ 88106 w 671513"/>
                <a:gd name="connsiteY11" fmla="*/ 1033463 h 1085850"/>
                <a:gd name="connsiteX12" fmla="*/ 47625 w 671513"/>
                <a:gd name="connsiteY12" fmla="*/ 1083469 h 1085850"/>
                <a:gd name="connsiteX13" fmla="*/ 11906 w 671513"/>
                <a:gd name="connsiteY13" fmla="*/ 1085850 h 1085850"/>
                <a:gd name="connsiteX14" fmla="*/ 4763 w 671513"/>
                <a:gd name="connsiteY14" fmla="*/ 1066800 h 1085850"/>
                <a:gd name="connsiteX15" fmla="*/ 0 w 671513"/>
                <a:gd name="connsiteY15" fmla="*/ 1026319 h 1085850"/>
                <a:gd name="connsiteX16" fmla="*/ 4763 w 671513"/>
                <a:gd name="connsiteY16" fmla="*/ 997744 h 1085850"/>
                <a:gd name="connsiteX17" fmla="*/ 33338 w 671513"/>
                <a:gd name="connsiteY17" fmla="*/ 890588 h 1085850"/>
                <a:gd name="connsiteX18" fmla="*/ 92869 w 671513"/>
                <a:gd name="connsiteY18" fmla="*/ 690563 h 1085850"/>
                <a:gd name="connsiteX19" fmla="*/ 140494 w 671513"/>
                <a:gd name="connsiteY19" fmla="*/ 526257 h 1085850"/>
                <a:gd name="connsiteX20" fmla="*/ 190500 w 671513"/>
                <a:gd name="connsiteY20" fmla="*/ 357188 h 1085850"/>
                <a:gd name="connsiteX21" fmla="*/ 226219 w 671513"/>
                <a:gd name="connsiteY21" fmla="*/ 230982 h 1085850"/>
                <a:gd name="connsiteX22" fmla="*/ 250031 w 671513"/>
                <a:gd name="connsiteY22" fmla="*/ 145257 h 1085850"/>
                <a:gd name="connsiteX23" fmla="*/ 254794 w 671513"/>
                <a:gd name="connsiteY23" fmla="*/ 114300 h 1085850"/>
                <a:gd name="connsiteX24" fmla="*/ 252413 w 671513"/>
                <a:gd name="connsiteY24" fmla="*/ 102394 h 1085850"/>
                <a:gd name="connsiteX25" fmla="*/ 245269 w 671513"/>
                <a:gd name="connsiteY25" fmla="*/ 90488 h 1085850"/>
                <a:gd name="connsiteX26" fmla="*/ 228600 w 671513"/>
                <a:gd name="connsiteY26" fmla="*/ 80963 h 1085850"/>
                <a:gd name="connsiteX0" fmla="*/ 228600 w 671513"/>
                <a:gd name="connsiteY0" fmla="*/ 33338 h 1038225"/>
                <a:gd name="connsiteX1" fmla="*/ 671513 w 671513"/>
                <a:gd name="connsiteY1" fmla="*/ 0 h 1038225"/>
                <a:gd name="connsiteX2" fmla="*/ 659606 w 671513"/>
                <a:gd name="connsiteY2" fmla="*/ 21432 h 1038225"/>
                <a:gd name="connsiteX3" fmla="*/ 621506 w 671513"/>
                <a:gd name="connsiteY3" fmla="*/ 47625 h 1038225"/>
                <a:gd name="connsiteX4" fmla="*/ 561975 w 671513"/>
                <a:gd name="connsiteY4" fmla="*/ 78582 h 1038225"/>
                <a:gd name="connsiteX5" fmla="*/ 526256 w 671513"/>
                <a:gd name="connsiteY5" fmla="*/ 154782 h 1038225"/>
                <a:gd name="connsiteX6" fmla="*/ 440531 w 671513"/>
                <a:gd name="connsiteY6" fmla="*/ 333375 h 1038225"/>
                <a:gd name="connsiteX7" fmla="*/ 354806 w 671513"/>
                <a:gd name="connsiteY7" fmla="*/ 507207 h 1038225"/>
                <a:gd name="connsiteX8" fmla="*/ 271463 w 671513"/>
                <a:gd name="connsiteY8" fmla="*/ 659607 h 1038225"/>
                <a:gd name="connsiteX9" fmla="*/ 200025 w 671513"/>
                <a:gd name="connsiteY9" fmla="*/ 790575 h 1038225"/>
                <a:gd name="connsiteX10" fmla="*/ 88106 w 671513"/>
                <a:gd name="connsiteY10" fmla="*/ 985838 h 1038225"/>
                <a:gd name="connsiteX11" fmla="*/ 47625 w 671513"/>
                <a:gd name="connsiteY11" fmla="*/ 1035844 h 1038225"/>
                <a:gd name="connsiteX12" fmla="*/ 11906 w 671513"/>
                <a:gd name="connsiteY12" fmla="*/ 1038225 h 1038225"/>
                <a:gd name="connsiteX13" fmla="*/ 4763 w 671513"/>
                <a:gd name="connsiteY13" fmla="*/ 1019175 h 1038225"/>
                <a:gd name="connsiteX14" fmla="*/ 0 w 671513"/>
                <a:gd name="connsiteY14" fmla="*/ 978694 h 1038225"/>
                <a:gd name="connsiteX15" fmla="*/ 4763 w 671513"/>
                <a:gd name="connsiteY15" fmla="*/ 950119 h 1038225"/>
                <a:gd name="connsiteX16" fmla="*/ 33338 w 671513"/>
                <a:gd name="connsiteY16" fmla="*/ 842963 h 1038225"/>
                <a:gd name="connsiteX17" fmla="*/ 92869 w 671513"/>
                <a:gd name="connsiteY17" fmla="*/ 642938 h 1038225"/>
                <a:gd name="connsiteX18" fmla="*/ 140494 w 671513"/>
                <a:gd name="connsiteY18" fmla="*/ 478632 h 1038225"/>
                <a:gd name="connsiteX19" fmla="*/ 190500 w 671513"/>
                <a:gd name="connsiteY19" fmla="*/ 309563 h 1038225"/>
                <a:gd name="connsiteX20" fmla="*/ 226219 w 671513"/>
                <a:gd name="connsiteY20" fmla="*/ 183357 h 1038225"/>
                <a:gd name="connsiteX21" fmla="*/ 250031 w 671513"/>
                <a:gd name="connsiteY21" fmla="*/ 97632 h 1038225"/>
                <a:gd name="connsiteX22" fmla="*/ 254794 w 671513"/>
                <a:gd name="connsiteY22" fmla="*/ 66675 h 1038225"/>
                <a:gd name="connsiteX23" fmla="*/ 252413 w 671513"/>
                <a:gd name="connsiteY23" fmla="*/ 54769 h 1038225"/>
                <a:gd name="connsiteX24" fmla="*/ 245269 w 671513"/>
                <a:gd name="connsiteY24" fmla="*/ 42863 h 1038225"/>
                <a:gd name="connsiteX25" fmla="*/ 228600 w 671513"/>
                <a:gd name="connsiteY25" fmla="*/ 33338 h 1038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71513" h="1038225">
                  <a:moveTo>
                    <a:pt x="228600" y="33338"/>
                  </a:moveTo>
                  <a:lnTo>
                    <a:pt x="671513" y="0"/>
                  </a:lnTo>
                  <a:lnTo>
                    <a:pt x="659606" y="21432"/>
                  </a:lnTo>
                  <a:lnTo>
                    <a:pt x="621506" y="47625"/>
                  </a:lnTo>
                  <a:lnTo>
                    <a:pt x="561975" y="78582"/>
                  </a:lnTo>
                  <a:lnTo>
                    <a:pt x="526256" y="154782"/>
                  </a:lnTo>
                  <a:lnTo>
                    <a:pt x="440531" y="333375"/>
                  </a:lnTo>
                  <a:lnTo>
                    <a:pt x="354806" y="507207"/>
                  </a:lnTo>
                  <a:lnTo>
                    <a:pt x="271463" y="659607"/>
                  </a:lnTo>
                  <a:lnTo>
                    <a:pt x="200025" y="790575"/>
                  </a:lnTo>
                  <a:lnTo>
                    <a:pt x="88106" y="985838"/>
                  </a:lnTo>
                  <a:lnTo>
                    <a:pt x="47625" y="1035844"/>
                  </a:lnTo>
                  <a:lnTo>
                    <a:pt x="11906" y="1038225"/>
                  </a:lnTo>
                  <a:lnTo>
                    <a:pt x="4763" y="1019175"/>
                  </a:lnTo>
                  <a:lnTo>
                    <a:pt x="0" y="978694"/>
                  </a:lnTo>
                  <a:lnTo>
                    <a:pt x="4763" y="950119"/>
                  </a:lnTo>
                  <a:lnTo>
                    <a:pt x="33338" y="842963"/>
                  </a:lnTo>
                  <a:lnTo>
                    <a:pt x="92869" y="642938"/>
                  </a:lnTo>
                  <a:lnTo>
                    <a:pt x="140494" y="478632"/>
                  </a:lnTo>
                  <a:lnTo>
                    <a:pt x="190500" y="309563"/>
                  </a:lnTo>
                  <a:lnTo>
                    <a:pt x="226219" y="183357"/>
                  </a:lnTo>
                  <a:lnTo>
                    <a:pt x="250031" y="97632"/>
                  </a:lnTo>
                  <a:lnTo>
                    <a:pt x="254794" y="66675"/>
                  </a:lnTo>
                  <a:lnTo>
                    <a:pt x="252413" y="54769"/>
                  </a:lnTo>
                  <a:lnTo>
                    <a:pt x="245269" y="42863"/>
                  </a:lnTo>
                  <a:lnTo>
                    <a:pt x="228600" y="3333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94">
              <a:extLst>
                <a:ext uri="{FF2B5EF4-FFF2-40B4-BE49-F238E27FC236}">
                  <a16:creationId xmlns:a16="http://schemas.microsoft.com/office/drawing/2014/main" id="{36810D1A-48A8-4B0F-9EED-D230A054FC8B}"/>
                </a:ext>
              </a:extLst>
            </p:cNvPr>
            <p:cNvSpPr/>
            <p:nvPr/>
          </p:nvSpPr>
          <p:spPr>
            <a:xfrm>
              <a:off x="6546850" y="3332163"/>
              <a:ext cx="806450" cy="1220787"/>
            </a:xfrm>
            <a:custGeom>
              <a:avLst/>
              <a:gdLst>
                <a:gd name="connsiteX0" fmla="*/ 414338 w 807244"/>
                <a:gd name="connsiteY0" fmla="*/ 419100 h 1221581"/>
                <a:gd name="connsiteX1" fmla="*/ 309563 w 807244"/>
                <a:gd name="connsiteY1" fmla="*/ 309562 h 1221581"/>
                <a:gd name="connsiteX2" fmla="*/ 238125 w 807244"/>
                <a:gd name="connsiteY2" fmla="*/ 235744 h 1221581"/>
                <a:gd name="connsiteX3" fmla="*/ 180975 w 807244"/>
                <a:gd name="connsiteY3" fmla="*/ 178594 h 1221581"/>
                <a:gd name="connsiteX4" fmla="*/ 133350 w 807244"/>
                <a:gd name="connsiteY4" fmla="*/ 130969 h 1221581"/>
                <a:gd name="connsiteX5" fmla="*/ 121444 w 807244"/>
                <a:gd name="connsiteY5" fmla="*/ 116681 h 1221581"/>
                <a:gd name="connsiteX6" fmla="*/ 111919 w 807244"/>
                <a:gd name="connsiteY6" fmla="*/ 104775 h 1221581"/>
                <a:gd name="connsiteX7" fmla="*/ 100013 w 807244"/>
                <a:gd name="connsiteY7" fmla="*/ 64294 h 1221581"/>
                <a:gd name="connsiteX8" fmla="*/ 90488 w 807244"/>
                <a:gd name="connsiteY8" fmla="*/ 23812 h 1221581"/>
                <a:gd name="connsiteX9" fmla="*/ 76200 w 807244"/>
                <a:gd name="connsiteY9" fmla="*/ 0 h 1221581"/>
                <a:gd name="connsiteX10" fmla="*/ 0 w 807244"/>
                <a:gd name="connsiteY10" fmla="*/ 64294 h 1221581"/>
                <a:gd name="connsiteX11" fmla="*/ 2382 w 807244"/>
                <a:gd name="connsiteY11" fmla="*/ 95250 h 1221581"/>
                <a:gd name="connsiteX12" fmla="*/ 11907 w 807244"/>
                <a:gd name="connsiteY12" fmla="*/ 130969 h 1221581"/>
                <a:gd name="connsiteX13" fmla="*/ 35719 w 807244"/>
                <a:gd name="connsiteY13" fmla="*/ 185737 h 1221581"/>
                <a:gd name="connsiteX14" fmla="*/ 45244 w 807244"/>
                <a:gd name="connsiteY14" fmla="*/ 202406 h 1221581"/>
                <a:gd name="connsiteX15" fmla="*/ 76200 w 807244"/>
                <a:gd name="connsiteY15" fmla="*/ 230981 h 1221581"/>
                <a:gd name="connsiteX16" fmla="*/ 142875 w 807244"/>
                <a:gd name="connsiteY16" fmla="*/ 290512 h 1221581"/>
                <a:gd name="connsiteX17" fmla="*/ 188119 w 807244"/>
                <a:gd name="connsiteY17" fmla="*/ 333375 h 1221581"/>
                <a:gd name="connsiteX18" fmla="*/ 228600 w 807244"/>
                <a:gd name="connsiteY18" fmla="*/ 376237 h 1221581"/>
                <a:gd name="connsiteX19" fmla="*/ 280988 w 807244"/>
                <a:gd name="connsiteY19" fmla="*/ 431006 h 1221581"/>
                <a:gd name="connsiteX20" fmla="*/ 330994 w 807244"/>
                <a:gd name="connsiteY20" fmla="*/ 485775 h 1221581"/>
                <a:gd name="connsiteX21" fmla="*/ 381000 w 807244"/>
                <a:gd name="connsiteY21" fmla="*/ 550069 h 1221581"/>
                <a:gd name="connsiteX22" fmla="*/ 419100 w 807244"/>
                <a:gd name="connsiteY22" fmla="*/ 604837 h 1221581"/>
                <a:gd name="connsiteX23" fmla="*/ 450057 w 807244"/>
                <a:gd name="connsiteY23" fmla="*/ 654844 h 1221581"/>
                <a:gd name="connsiteX24" fmla="*/ 473869 w 807244"/>
                <a:gd name="connsiteY24" fmla="*/ 697706 h 1221581"/>
                <a:gd name="connsiteX25" fmla="*/ 485775 w 807244"/>
                <a:gd name="connsiteY25" fmla="*/ 731044 h 1221581"/>
                <a:gd name="connsiteX26" fmla="*/ 507207 w 807244"/>
                <a:gd name="connsiteY26" fmla="*/ 797719 h 1221581"/>
                <a:gd name="connsiteX27" fmla="*/ 526257 w 807244"/>
                <a:gd name="connsiteY27" fmla="*/ 857250 h 1221581"/>
                <a:gd name="connsiteX28" fmla="*/ 542925 w 807244"/>
                <a:gd name="connsiteY28" fmla="*/ 940594 h 1221581"/>
                <a:gd name="connsiteX29" fmla="*/ 550069 w 807244"/>
                <a:gd name="connsiteY29" fmla="*/ 983456 h 1221581"/>
                <a:gd name="connsiteX30" fmla="*/ 557213 w 807244"/>
                <a:gd name="connsiteY30" fmla="*/ 1031081 h 1221581"/>
                <a:gd name="connsiteX31" fmla="*/ 561975 w 807244"/>
                <a:gd name="connsiteY31" fmla="*/ 1114425 h 1221581"/>
                <a:gd name="connsiteX32" fmla="*/ 807244 w 807244"/>
                <a:gd name="connsiteY32" fmla="*/ 1221581 h 1221581"/>
                <a:gd name="connsiteX33" fmla="*/ 807244 w 807244"/>
                <a:gd name="connsiteY33" fmla="*/ 1173956 h 1221581"/>
                <a:gd name="connsiteX34" fmla="*/ 802482 w 807244"/>
                <a:gd name="connsiteY34" fmla="*/ 1121569 h 1221581"/>
                <a:gd name="connsiteX35" fmla="*/ 788194 w 807244"/>
                <a:gd name="connsiteY35" fmla="*/ 1047750 h 1221581"/>
                <a:gd name="connsiteX36" fmla="*/ 771525 w 807244"/>
                <a:gd name="connsiteY36" fmla="*/ 988219 h 1221581"/>
                <a:gd name="connsiteX37" fmla="*/ 754857 w 807244"/>
                <a:gd name="connsiteY37" fmla="*/ 935831 h 1221581"/>
                <a:gd name="connsiteX38" fmla="*/ 723900 w 807244"/>
                <a:gd name="connsiteY38" fmla="*/ 862012 h 1221581"/>
                <a:gd name="connsiteX39" fmla="*/ 690563 w 807244"/>
                <a:gd name="connsiteY39" fmla="*/ 792956 h 1221581"/>
                <a:gd name="connsiteX40" fmla="*/ 654844 w 807244"/>
                <a:gd name="connsiteY40" fmla="*/ 731044 h 1221581"/>
                <a:gd name="connsiteX41" fmla="*/ 609600 w 807244"/>
                <a:gd name="connsiteY41" fmla="*/ 659606 h 1221581"/>
                <a:gd name="connsiteX42" fmla="*/ 547688 w 807244"/>
                <a:gd name="connsiteY42" fmla="*/ 573881 h 1221581"/>
                <a:gd name="connsiteX43" fmla="*/ 485775 w 807244"/>
                <a:gd name="connsiteY43" fmla="*/ 500062 h 1221581"/>
                <a:gd name="connsiteX44" fmla="*/ 414338 w 807244"/>
                <a:gd name="connsiteY44" fmla="*/ 419100 h 122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07244" h="1221581">
                  <a:moveTo>
                    <a:pt x="414338" y="419100"/>
                  </a:moveTo>
                  <a:lnTo>
                    <a:pt x="309563" y="309562"/>
                  </a:lnTo>
                  <a:lnTo>
                    <a:pt x="238125" y="235744"/>
                  </a:lnTo>
                  <a:lnTo>
                    <a:pt x="180975" y="178594"/>
                  </a:lnTo>
                  <a:lnTo>
                    <a:pt x="133350" y="130969"/>
                  </a:lnTo>
                  <a:lnTo>
                    <a:pt x="121444" y="116681"/>
                  </a:lnTo>
                  <a:lnTo>
                    <a:pt x="111919" y="104775"/>
                  </a:lnTo>
                  <a:lnTo>
                    <a:pt x="100013" y="64294"/>
                  </a:lnTo>
                  <a:lnTo>
                    <a:pt x="90488" y="23812"/>
                  </a:lnTo>
                  <a:lnTo>
                    <a:pt x="76200" y="0"/>
                  </a:lnTo>
                  <a:lnTo>
                    <a:pt x="0" y="64294"/>
                  </a:lnTo>
                  <a:lnTo>
                    <a:pt x="2382" y="95250"/>
                  </a:lnTo>
                  <a:lnTo>
                    <a:pt x="11907" y="130969"/>
                  </a:lnTo>
                  <a:lnTo>
                    <a:pt x="35719" y="185737"/>
                  </a:lnTo>
                  <a:lnTo>
                    <a:pt x="45244" y="202406"/>
                  </a:lnTo>
                  <a:lnTo>
                    <a:pt x="76200" y="230981"/>
                  </a:lnTo>
                  <a:lnTo>
                    <a:pt x="142875" y="290512"/>
                  </a:lnTo>
                  <a:lnTo>
                    <a:pt x="188119" y="333375"/>
                  </a:lnTo>
                  <a:lnTo>
                    <a:pt x="228600" y="376237"/>
                  </a:lnTo>
                  <a:lnTo>
                    <a:pt x="280988" y="431006"/>
                  </a:lnTo>
                  <a:lnTo>
                    <a:pt x="330994" y="485775"/>
                  </a:lnTo>
                  <a:lnTo>
                    <a:pt x="381000" y="550069"/>
                  </a:lnTo>
                  <a:lnTo>
                    <a:pt x="419100" y="604837"/>
                  </a:lnTo>
                  <a:lnTo>
                    <a:pt x="450057" y="654844"/>
                  </a:lnTo>
                  <a:lnTo>
                    <a:pt x="473869" y="697706"/>
                  </a:lnTo>
                  <a:lnTo>
                    <a:pt x="485775" y="731044"/>
                  </a:lnTo>
                  <a:lnTo>
                    <a:pt x="507207" y="797719"/>
                  </a:lnTo>
                  <a:lnTo>
                    <a:pt x="526257" y="857250"/>
                  </a:lnTo>
                  <a:lnTo>
                    <a:pt x="542925" y="940594"/>
                  </a:lnTo>
                  <a:lnTo>
                    <a:pt x="550069" y="983456"/>
                  </a:lnTo>
                  <a:lnTo>
                    <a:pt x="557213" y="1031081"/>
                  </a:lnTo>
                  <a:lnTo>
                    <a:pt x="561975" y="1114425"/>
                  </a:lnTo>
                  <a:lnTo>
                    <a:pt x="807244" y="1221581"/>
                  </a:lnTo>
                  <a:lnTo>
                    <a:pt x="807244" y="1173956"/>
                  </a:lnTo>
                  <a:lnTo>
                    <a:pt x="802482" y="1121569"/>
                  </a:lnTo>
                  <a:lnTo>
                    <a:pt x="788194" y="1047750"/>
                  </a:lnTo>
                  <a:lnTo>
                    <a:pt x="771525" y="988219"/>
                  </a:lnTo>
                  <a:lnTo>
                    <a:pt x="754857" y="935831"/>
                  </a:lnTo>
                  <a:lnTo>
                    <a:pt x="723900" y="862012"/>
                  </a:lnTo>
                  <a:lnTo>
                    <a:pt x="690563" y="792956"/>
                  </a:lnTo>
                  <a:lnTo>
                    <a:pt x="654844" y="731044"/>
                  </a:lnTo>
                  <a:lnTo>
                    <a:pt x="609600" y="659606"/>
                  </a:lnTo>
                  <a:lnTo>
                    <a:pt x="547688" y="573881"/>
                  </a:lnTo>
                  <a:lnTo>
                    <a:pt x="485775" y="500062"/>
                  </a:lnTo>
                  <a:lnTo>
                    <a:pt x="414338" y="4191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95">
              <a:extLst>
                <a:ext uri="{FF2B5EF4-FFF2-40B4-BE49-F238E27FC236}">
                  <a16:creationId xmlns:a16="http://schemas.microsoft.com/office/drawing/2014/main" id="{663518C7-077C-4E1A-9F13-0F69C30C38FF}"/>
                </a:ext>
              </a:extLst>
            </p:cNvPr>
            <p:cNvSpPr/>
            <p:nvPr/>
          </p:nvSpPr>
          <p:spPr>
            <a:xfrm>
              <a:off x="6710362" y="4383088"/>
              <a:ext cx="642938" cy="827087"/>
            </a:xfrm>
            <a:custGeom>
              <a:avLst/>
              <a:gdLst>
                <a:gd name="connsiteX0" fmla="*/ 573881 w 642937"/>
                <a:gd name="connsiteY0" fmla="*/ 507207 h 826294"/>
                <a:gd name="connsiteX1" fmla="*/ 600075 w 642937"/>
                <a:gd name="connsiteY1" fmla="*/ 445294 h 826294"/>
                <a:gd name="connsiteX2" fmla="*/ 616743 w 642937"/>
                <a:gd name="connsiteY2" fmla="*/ 390525 h 826294"/>
                <a:gd name="connsiteX3" fmla="*/ 626268 w 642937"/>
                <a:gd name="connsiteY3" fmla="*/ 342900 h 826294"/>
                <a:gd name="connsiteX4" fmla="*/ 635793 w 642937"/>
                <a:gd name="connsiteY4" fmla="*/ 280988 h 826294"/>
                <a:gd name="connsiteX5" fmla="*/ 640556 w 642937"/>
                <a:gd name="connsiteY5" fmla="*/ 219075 h 826294"/>
                <a:gd name="connsiteX6" fmla="*/ 642937 w 642937"/>
                <a:gd name="connsiteY6" fmla="*/ 164307 h 826294"/>
                <a:gd name="connsiteX7" fmla="*/ 635793 w 642937"/>
                <a:gd name="connsiteY7" fmla="*/ 85725 h 826294"/>
                <a:gd name="connsiteX8" fmla="*/ 397668 w 642937"/>
                <a:gd name="connsiteY8" fmla="*/ 0 h 826294"/>
                <a:gd name="connsiteX9" fmla="*/ 397668 w 642937"/>
                <a:gd name="connsiteY9" fmla="*/ 80963 h 826294"/>
                <a:gd name="connsiteX10" fmla="*/ 392906 w 642937"/>
                <a:gd name="connsiteY10" fmla="*/ 150019 h 826294"/>
                <a:gd name="connsiteX11" fmla="*/ 385762 w 642937"/>
                <a:gd name="connsiteY11" fmla="*/ 209550 h 826294"/>
                <a:gd name="connsiteX12" fmla="*/ 371475 w 642937"/>
                <a:gd name="connsiteY12" fmla="*/ 276225 h 826294"/>
                <a:gd name="connsiteX13" fmla="*/ 352425 w 642937"/>
                <a:gd name="connsiteY13" fmla="*/ 323850 h 826294"/>
                <a:gd name="connsiteX14" fmla="*/ 333375 w 642937"/>
                <a:gd name="connsiteY14" fmla="*/ 364332 h 826294"/>
                <a:gd name="connsiteX15" fmla="*/ 309562 w 642937"/>
                <a:gd name="connsiteY15" fmla="*/ 397669 h 826294"/>
                <a:gd name="connsiteX16" fmla="*/ 278606 w 642937"/>
                <a:gd name="connsiteY16" fmla="*/ 431007 h 826294"/>
                <a:gd name="connsiteX17" fmla="*/ 247650 w 642937"/>
                <a:gd name="connsiteY17" fmla="*/ 457200 h 826294"/>
                <a:gd name="connsiteX18" fmla="*/ 204787 w 642937"/>
                <a:gd name="connsiteY18" fmla="*/ 481013 h 826294"/>
                <a:gd name="connsiteX19" fmla="*/ 159543 w 642937"/>
                <a:gd name="connsiteY19" fmla="*/ 500063 h 826294"/>
                <a:gd name="connsiteX20" fmla="*/ 107156 w 642937"/>
                <a:gd name="connsiteY20" fmla="*/ 511969 h 826294"/>
                <a:gd name="connsiteX21" fmla="*/ 42862 w 642937"/>
                <a:gd name="connsiteY21" fmla="*/ 516732 h 826294"/>
                <a:gd name="connsiteX22" fmla="*/ 0 w 642937"/>
                <a:gd name="connsiteY22" fmla="*/ 516732 h 826294"/>
                <a:gd name="connsiteX23" fmla="*/ 4762 w 642937"/>
                <a:gd name="connsiteY23" fmla="*/ 826294 h 826294"/>
                <a:gd name="connsiteX24" fmla="*/ 59531 w 642937"/>
                <a:gd name="connsiteY24" fmla="*/ 826294 h 826294"/>
                <a:gd name="connsiteX25" fmla="*/ 119062 w 642937"/>
                <a:gd name="connsiteY25" fmla="*/ 821532 h 826294"/>
                <a:gd name="connsiteX26" fmla="*/ 197643 w 642937"/>
                <a:gd name="connsiteY26" fmla="*/ 804863 h 826294"/>
                <a:gd name="connsiteX27" fmla="*/ 269081 w 642937"/>
                <a:gd name="connsiteY27" fmla="*/ 785813 h 826294"/>
                <a:gd name="connsiteX28" fmla="*/ 338137 w 642937"/>
                <a:gd name="connsiteY28" fmla="*/ 757238 h 826294"/>
                <a:gd name="connsiteX29" fmla="*/ 400050 w 642937"/>
                <a:gd name="connsiteY29" fmla="*/ 721519 h 826294"/>
                <a:gd name="connsiteX30" fmla="*/ 440531 w 642937"/>
                <a:gd name="connsiteY30" fmla="*/ 690563 h 826294"/>
                <a:gd name="connsiteX31" fmla="*/ 478631 w 642937"/>
                <a:gd name="connsiteY31" fmla="*/ 657225 h 826294"/>
                <a:gd name="connsiteX32" fmla="*/ 511968 w 642937"/>
                <a:gd name="connsiteY32" fmla="*/ 621507 h 826294"/>
                <a:gd name="connsiteX33" fmla="*/ 547687 w 642937"/>
                <a:gd name="connsiteY33" fmla="*/ 566738 h 826294"/>
                <a:gd name="connsiteX34" fmla="*/ 573881 w 642937"/>
                <a:gd name="connsiteY34" fmla="*/ 507207 h 8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42937" h="826294">
                  <a:moveTo>
                    <a:pt x="573881" y="507207"/>
                  </a:moveTo>
                  <a:lnTo>
                    <a:pt x="600075" y="445294"/>
                  </a:lnTo>
                  <a:lnTo>
                    <a:pt x="616743" y="390525"/>
                  </a:lnTo>
                  <a:lnTo>
                    <a:pt x="626268" y="342900"/>
                  </a:lnTo>
                  <a:lnTo>
                    <a:pt x="635793" y="280988"/>
                  </a:lnTo>
                  <a:lnTo>
                    <a:pt x="640556" y="219075"/>
                  </a:lnTo>
                  <a:lnTo>
                    <a:pt x="642937" y="164307"/>
                  </a:lnTo>
                  <a:lnTo>
                    <a:pt x="635793" y="85725"/>
                  </a:lnTo>
                  <a:lnTo>
                    <a:pt x="397668" y="0"/>
                  </a:lnTo>
                  <a:lnTo>
                    <a:pt x="397668" y="80963"/>
                  </a:lnTo>
                  <a:lnTo>
                    <a:pt x="392906" y="150019"/>
                  </a:lnTo>
                  <a:lnTo>
                    <a:pt x="385762" y="209550"/>
                  </a:lnTo>
                  <a:lnTo>
                    <a:pt x="371475" y="276225"/>
                  </a:lnTo>
                  <a:lnTo>
                    <a:pt x="352425" y="323850"/>
                  </a:lnTo>
                  <a:lnTo>
                    <a:pt x="333375" y="364332"/>
                  </a:lnTo>
                  <a:lnTo>
                    <a:pt x="309562" y="397669"/>
                  </a:lnTo>
                  <a:lnTo>
                    <a:pt x="278606" y="431007"/>
                  </a:lnTo>
                  <a:lnTo>
                    <a:pt x="247650" y="457200"/>
                  </a:lnTo>
                  <a:lnTo>
                    <a:pt x="204787" y="481013"/>
                  </a:lnTo>
                  <a:lnTo>
                    <a:pt x="159543" y="500063"/>
                  </a:lnTo>
                  <a:lnTo>
                    <a:pt x="107156" y="511969"/>
                  </a:lnTo>
                  <a:lnTo>
                    <a:pt x="42862" y="516732"/>
                  </a:lnTo>
                  <a:lnTo>
                    <a:pt x="0" y="516732"/>
                  </a:lnTo>
                  <a:cubicBezTo>
                    <a:pt x="1587" y="619919"/>
                    <a:pt x="3175" y="723107"/>
                    <a:pt x="4762" y="826294"/>
                  </a:cubicBezTo>
                  <a:lnTo>
                    <a:pt x="59531" y="826294"/>
                  </a:lnTo>
                  <a:lnTo>
                    <a:pt x="119062" y="821532"/>
                  </a:lnTo>
                  <a:lnTo>
                    <a:pt x="197643" y="804863"/>
                  </a:lnTo>
                  <a:lnTo>
                    <a:pt x="269081" y="785813"/>
                  </a:lnTo>
                  <a:lnTo>
                    <a:pt x="338137" y="757238"/>
                  </a:lnTo>
                  <a:lnTo>
                    <a:pt x="400050" y="721519"/>
                  </a:lnTo>
                  <a:lnTo>
                    <a:pt x="440531" y="690563"/>
                  </a:lnTo>
                  <a:lnTo>
                    <a:pt x="478631" y="657225"/>
                  </a:lnTo>
                  <a:lnTo>
                    <a:pt x="511968" y="621507"/>
                  </a:lnTo>
                  <a:lnTo>
                    <a:pt x="547687" y="566738"/>
                  </a:lnTo>
                  <a:lnTo>
                    <a:pt x="573881" y="50720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96">
              <a:extLst>
                <a:ext uri="{FF2B5EF4-FFF2-40B4-BE49-F238E27FC236}">
                  <a16:creationId xmlns:a16="http://schemas.microsoft.com/office/drawing/2014/main" id="{85A6BFEE-CC08-44A8-B098-4E61B0F40D04}"/>
                </a:ext>
              </a:extLst>
            </p:cNvPr>
            <p:cNvSpPr/>
            <p:nvPr/>
          </p:nvSpPr>
          <p:spPr>
            <a:xfrm>
              <a:off x="6203950" y="4808538"/>
              <a:ext cx="590550" cy="401637"/>
            </a:xfrm>
            <a:custGeom>
              <a:avLst/>
              <a:gdLst>
                <a:gd name="connsiteX0" fmla="*/ 214313 w 590550"/>
                <a:gd name="connsiteY0" fmla="*/ 35719 h 402431"/>
                <a:gd name="connsiteX1" fmla="*/ 335757 w 590550"/>
                <a:gd name="connsiteY1" fmla="*/ 59531 h 402431"/>
                <a:gd name="connsiteX2" fmla="*/ 466725 w 590550"/>
                <a:gd name="connsiteY2" fmla="*/ 85725 h 402431"/>
                <a:gd name="connsiteX3" fmla="*/ 507207 w 590550"/>
                <a:gd name="connsiteY3" fmla="*/ 92869 h 402431"/>
                <a:gd name="connsiteX4" fmla="*/ 590550 w 590550"/>
                <a:gd name="connsiteY4" fmla="*/ 92869 h 402431"/>
                <a:gd name="connsiteX5" fmla="*/ 561975 w 590550"/>
                <a:gd name="connsiteY5" fmla="*/ 400050 h 402431"/>
                <a:gd name="connsiteX6" fmla="*/ 514350 w 590550"/>
                <a:gd name="connsiteY6" fmla="*/ 402431 h 402431"/>
                <a:gd name="connsiteX7" fmla="*/ 502444 w 590550"/>
                <a:gd name="connsiteY7" fmla="*/ 397669 h 402431"/>
                <a:gd name="connsiteX8" fmla="*/ 473869 w 590550"/>
                <a:gd name="connsiteY8" fmla="*/ 342900 h 402431"/>
                <a:gd name="connsiteX9" fmla="*/ 428625 w 590550"/>
                <a:gd name="connsiteY9" fmla="*/ 276225 h 402431"/>
                <a:gd name="connsiteX10" fmla="*/ 390525 w 590550"/>
                <a:gd name="connsiteY10" fmla="*/ 228600 h 402431"/>
                <a:gd name="connsiteX11" fmla="*/ 340519 w 590550"/>
                <a:gd name="connsiteY11" fmla="*/ 202406 h 402431"/>
                <a:gd name="connsiteX12" fmla="*/ 180975 w 590550"/>
                <a:gd name="connsiteY12" fmla="*/ 130969 h 402431"/>
                <a:gd name="connsiteX13" fmla="*/ 80963 w 590550"/>
                <a:gd name="connsiteY13" fmla="*/ 88106 h 402431"/>
                <a:gd name="connsiteX14" fmla="*/ 38100 w 590550"/>
                <a:gd name="connsiteY14" fmla="*/ 71437 h 402431"/>
                <a:gd name="connsiteX15" fmla="*/ 14288 w 590550"/>
                <a:gd name="connsiteY15" fmla="*/ 54769 h 402431"/>
                <a:gd name="connsiteX16" fmla="*/ 2382 w 590550"/>
                <a:gd name="connsiteY16" fmla="*/ 38100 h 402431"/>
                <a:gd name="connsiteX17" fmla="*/ 0 w 590550"/>
                <a:gd name="connsiteY17" fmla="*/ 23812 h 402431"/>
                <a:gd name="connsiteX18" fmla="*/ 9525 w 590550"/>
                <a:gd name="connsiteY18" fmla="*/ 7144 h 402431"/>
                <a:gd name="connsiteX19" fmla="*/ 42863 w 590550"/>
                <a:gd name="connsiteY19" fmla="*/ 0 h 402431"/>
                <a:gd name="connsiteX20" fmla="*/ 111919 w 590550"/>
                <a:gd name="connsiteY20" fmla="*/ 11906 h 402431"/>
                <a:gd name="connsiteX21" fmla="*/ 214313 w 590550"/>
                <a:gd name="connsiteY21" fmla="*/ 35719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0550" h="402431">
                  <a:moveTo>
                    <a:pt x="214313" y="35719"/>
                  </a:moveTo>
                  <a:lnTo>
                    <a:pt x="335757" y="59531"/>
                  </a:lnTo>
                  <a:lnTo>
                    <a:pt x="466725" y="85725"/>
                  </a:lnTo>
                  <a:lnTo>
                    <a:pt x="507207" y="92869"/>
                  </a:lnTo>
                  <a:lnTo>
                    <a:pt x="590550" y="92869"/>
                  </a:lnTo>
                  <a:lnTo>
                    <a:pt x="561975" y="400050"/>
                  </a:lnTo>
                  <a:lnTo>
                    <a:pt x="514350" y="402431"/>
                  </a:lnTo>
                  <a:lnTo>
                    <a:pt x="502444" y="397669"/>
                  </a:lnTo>
                  <a:lnTo>
                    <a:pt x="473869" y="342900"/>
                  </a:lnTo>
                  <a:lnTo>
                    <a:pt x="428625" y="276225"/>
                  </a:lnTo>
                  <a:lnTo>
                    <a:pt x="390525" y="228600"/>
                  </a:lnTo>
                  <a:lnTo>
                    <a:pt x="340519" y="202406"/>
                  </a:lnTo>
                  <a:lnTo>
                    <a:pt x="180975" y="130969"/>
                  </a:lnTo>
                  <a:lnTo>
                    <a:pt x="80963" y="88106"/>
                  </a:lnTo>
                  <a:lnTo>
                    <a:pt x="38100" y="71437"/>
                  </a:lnTo>
                  <a:lnTo>
                    <a:pt x="14288" y="54769"/>
                  </a:lnTo>
                  <a:lnTo>
                    <a:pt x="2382" y="38100"/>
                  </a:lnTo>
                  <a:lnTo>
                    <a:pt x="0" y="23812"/>
                  </a:lnTo>
                  <a:lnTo>
                    <a:pt x="9525" y="7144"/>
                  </a:lnTo>
                  <a:lnTo>
                    <a:pt x="42863" y="0"/>
                  </a:lnTo>
                  <a:lnTo>
                    <a:pt x="111919" y="11906"/>
                  </a:lnTo>
                  <a:lnTo>
                    <a:pt x="214313" y="357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99">
              <a:extLst>
                <a:ext uri="{FF2B5EF4-FFF2-40B4-BE49-F238E27FC236}">
                  <a16:creationId xmlns:a16="http://schemas.microsoft.com/office/drawing/2014/main" id="{7463D0A2-9CA1-403C-B6BD-23B1092446B0}"/>
                </a:ext>
              </a:extLst>
            </p:cNvPr>
            <p:cNvSpPr/>
            <p:nvPr/>
          </p:nvSpPr>
          <p:spPr>
            <a:xfrm rot="16200000">
              <a:off x="3794125" y="4187825"/>
              <a:ext cx="3943350" cy="409575"/>
            </a:xfrm>
            <a:custGeom>
              <a:avLst/>
              <a:gdLst>
                <a:gd name="connsiteX0" fmla="*/ 2082800 w 3943350"/>
                <a:gd name="connsiteY0" fmla="*/ 168275 h 409575"/>
                <a:gd name="connsiteX1" fmla="*/ 2520950 w 3943350"/>
                <a:gd name="connsiteY1" fmla="*/ 177800 h 409575"/>
                <a:gd name="connsiteX2" fmla="*/ 2984500 w 3943350"/>
                <a:gd name="connsiteY2" fmla="*/ 184150 h 409575"/>
                <a:gd name="connsiteX3" fmla="*/ 3444875 w 3943350"/>
                <a:gd name="connsiteY3" fmla="*/ 184150 h 409575"/>
                <a:gd name="connsiteX4" fmla="*/ 3613150 w 3943350"/>
                <a:gd name="connsiteY4" fmla="*/ 184150 h 409575"/>
                <a:gd name="connsiteX5" fmla="*/ 3663950 w 3943350"/>
                <a:gd name="connsiteY5" fmla="*/ 177800 h 409575"/>
                <a:gd name="connsiteX6" fmla="*/ 3730625 w 3943350"/>
                <a:gd name="connsiteY6" fmla="*/ 158750 h 409575"/>
                <a:gd name="connsiteX7" fmla="*/ 3787775 w 3943350"/>
                <a:gd name="connsiteY7" fmla="*/ 136525 h 409575"/>
                <a:gd name="connsiteX8" fmla="*/ 3829050 w 3943350"/>
                <a:gd name="connsiteY8" fmla="*/ 107950 h 409575"/>
                <a:gd name="connsiteX9" fmla="*/ 3854450 w 3943350"/>
                <a:gd name="connsiteY9" fmla="*/ 73025 h 409575"/>
                <a:gd name="connsiteX10" fmla="*/ 3873500 w 3943350"/>
                <a:gd name="connsiteY10" fmla="*/ 34925 h 409575"/>
                <a:gd name="connsiteX11" fmla="*/ 3895725 w 3943350"/>
                <a:gd name="connsiteY11" fmla="*/ 12700 h 409575"/>
                <a:gd name="connsiteX12" fmla="*/ 3911600 w 3943350"/>
                <a:gd name="connsiteY12" fmla="*/ 3175 h 409575"/>
                <a:gd name="connsiteX13" fmla="*/ 3927475 w 3943350"/>
                <a:gd name="connsiteY13" fmla="*/ 0 h 409575"/>
                <a:gd name="connsiteX14" fmla="*/ 3930650 w 3943350"/>
                <a:gd name="connsiteY14" fmla="*/ 3175 h 409575"/>
                <a:gd name="connsiteX15" fmla="*/ 3940175 w 3943350"/>
                <a:gd name="connsiteY15" fmla="*/ 12700 h 409575"/>
                <a:gd name="connsiteX16" fmla="*/ 3943350 w 3943350"/>
                <a:gd name="connsiteY16" fmla="*/ 44450 h 409575"/>
                <a:gd name="connsiteX17" fmla="*/ 3943350 w 3943350"/>
                <a:gd name="connsiteY17" fmla="*/ 98425 h 409575"/>
                <a:gd name="connsiteX18" fmla="*/ 3930650 w 3943350"/>
                <a:gd name="connsiteY18" fmla="*/ 180975 h 409575"/>
                <a:gd name="connsiteX19" fmla="*/ 3911600 w 3943350"/>
                <a:gd name="connsiteY19" fmla="*/ 298450 h 409575"/>
                <a:gd name="connsiteX20" fmla="*/ 3895725 w 3943350"/>
                <a:gd name="connsiteY20" fmla="*/ 355600 h 409575"/>
                <a:gd name="connsiteX21" fmla="*/ 3778250 w 3943350"/>
                <a:gd name="connsiteY21" fmla="*/ 406400 h 409575"/>
                <a:gd name="connsiteX22" fmla="*/ 3568700 w 3943350"/>
                <a:gd name="connsiteY22" fmla="*/ 409575 h 409575"/>
                <a:gd name="connsiteX23" fmla="*/ 3251200 w 3943350"/>
                <a:gd name="connsiteY23" fmla="*/ 409575 h 409575"/>
                <a:gd name="connsiteX24" fmla="*/ 2854325 w 3943350"/>
                <a:gd name="connsiteY24" fmla="*/ 409575 h 409575"/>
                <a:gd name="connsiteX25" fmla="*/ 2349500 w 3943350"/>
                <a:gd name="connsiteY25" fmla="*/ 409575 h 409575"/>
                <a:gd name="connsiteX26" fmla="*/ 1924050 w 3943350"/>
                <a:gd name="connsiteY26" fmla="*/ 409575 h 409575"/>
                <a:gd name="connsiteX27" fmla="*/ 1536700 w 3943350"/>
                <a:gd name="connsiteY27" fmla="*/ 409575 h 409575"/>
                <a:gd name="connsiteX28" fmla="*/ 1171575 w 3943350"/>
                <a:gd name="connsiteY28" fmla="*/ 406400 h 409575"/>
                <a:gd name="connsiteX29" fmla="*/ 942975 w 3943350"/>
                <a:gd name="connsiteY29" fmla="*/ 396875 h 409575"/>
                <a:gd name="connsiteX30" fmla="*/ 701675 w 3943350"/>
                <a:gd name="connsiteY30" fmla="*/ 381000 h 409575"/>
                <a:gd name="connsiteX31" fmla="*/ 485775 w 3943350"/>
                <a:gd name="connsiteY31" fmla="*/ 358775 h 409575"/>
                <a:gd name="connsiteX32" fmla="*/ 222250 w 3943350"/>
                <a:gd name="connsiteY32" fmla="*/ 330200 h 409575"/>
                <a:gd name="connsiteX33" fmla="*/ 95250 w 3943350"/>
                <a:gd name="connsiteY33" fmla="*/ 307975 h 409575"/>
                <a:gd name="connsiteX34" fmla="*/ 47625 w 3943350"/>
                <a:gd name="connsiteY34" fmla="*/ 292100 h 409575"/>
                <a:gd name="connsiteX35" fmla="*/ 25400 w 3943350"/>
                <a:gd name="connsiteY35" fmla="*/ 279400 h 409575"/>
                <a:gd name="connsiteX36" fmla="*/ 12700 w 3943350"/>
                <a:gd name="connsiteY36" fmla="*/ 266700 h 409575"/>
                <a:gd name="connsiteX37" fmla="*/ 3175 w 3943350"/>
                <a:gd name="connsiteY37" fmla="*/ 244475 h 409575"/>
                <a:gd name="connsiteX38" fmla="*/ 0 w 3943350"/>
                <a:gd name="connsiteY38" fmla="*/ 228600 h 409575"/>
                <a:gd name="connsiteX39" fmla="*/ 12700 w 3943350"/>
                <a:gd name="connsiteY39" fmla="*/ 212725 h 409575"/>
                <a:gd name="connsiteX40" fmla="*/ 34925 w 3943350"/>
                <a:gd name="connsiteY40" fmla="*/ 196850 h 409575"/>
                <a:gd name="connsiteX41" fmla="*/ 60325 w 3943350"/>
                <a:gd name="connsiteY41" fmla="*/ 184150 h 409575"/>
                <a:gd name="connsiteX42" fmla="*/ 146050 w 3943350"/>
                <a:gd name="connsiteY42" fmla="*/ 161925 h 409575"/>
                <a:gd name="connsiteX43" fmla="*/ 304800 w 3943350"/>
                <a:gd name="connsiteY43" fmla="*/ 130175 h 409575"/>
                <a:gd name="connsiteX44" fmla="*/ 412750 w 3943350"/>
                <a:gd name="connsiteY44" fmla="*/ 120650 h 409575"/>
                <a:gd name="connsiteX45" fmla="*/ 473075 w 3943350"/>
                <a:gd name="connsiteY45" fmla="*/ 114300 h 409575"/>
                <a:gd name="connsiteX46" fmla="*/ 587375 w 3943350"/>
                <a:gd name="connsiteY46" fmla="*/ 107950 h 409575"/>
                <a:gd name="connsiteX47" fmla="*/ 612775 w 3943350"/>
                <a:gd name="connsiteY47" fmla="*/ 111125 h 409575"/>
                <a:gd name="connsiteX48" fmla="*/ 650875 w 3943350"/>
                <a:gd name="connsiteY48" fmla="*/ 120650 h 409575"/>
                <a:gd name="connsiteX49" fmla="*/ 847725 w 3943350"/>
                <a:gd name="connsiteY49" fmla="*/ 127000 h 409575"/>
                <a:gd name="connsiteX50" fmla="*/ 1311275 w 3943350"/>
                <a:gd name="connsiteY50" fmla="*/ 146050 h 409575"/>
                <a:gd name="connsiteX51" fmla="*/ 2082800 w 3943350"/>
                <a:gd name="connsiteY51" fmla="*/ 16827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943350" h="409575">
                  <a:moveTo>
                    <a:pt x="2082800" y="168275"/>
                  </a:moveTo>
                  <a:lnTo>
                    <a:pt x="2520950" y="177800"/>
                  </a:lnTo>
                  <a:lnTo>
                    <a:pt x="2984500" y="184150"/>
                  </a:lnTo>
                  <a:lnTo>
                    <a:pt x="3444875" y="184150"/>
                  </a:lnTo>
                  <a:lnTo>
                    <a:pt x="3613150" y="184150"/>
                  </a:lnTo>
                  <a:lnTo>
                    <a:pt x="3663950" y="177800"/>
                  </a:lnTo>
                  <a:lnTo>
                    <a:pt x="3730625" y="158750"/>
                  </a:lnTo>
                  <a:lnTo>
                    <a:pt x="3787775" y="136525"/>
                  </a:lnTo>
                  <a:lnTo>
                    <a:pt x="3829050" y="107950"/>
                  </a:lnTo>
                  <a:lnTo>
                    <a:pt x="3854450" y="73025"/>
                  </a:lnTo>
                  <a:lnTo>
                    <a:pt x="3873500" y="34925"/>
                  </a:lnTo>
                  <a:lnTo>
                    <a:pt x="3895725" y="12700"/>
                  </a:lnTo>
                  <a:lnTo>
                    <a:pt x="3911600" y="3175"/>
                  </a:lnTo>
                  <a:lnTo>
                    <a:pt x="3927475" y="0"/>
                  </a:lnTo>
                  <a:lnTo>
                    <a:pt x="3930650" y="3175"/>
                  </a:lnTo>
                  <a:lnTo>
                    <a:pt x="3940175" y="12700"/>
                  </a:lnTo>
                  <a:lnTo>
                    <a:pt x="3943350" y="44450"/>
                  </a:lnTo>
                  <a:lnTo>
                    <a:pt x="3943350" y="98425"/>
                  </a:lnTo>
                  <a:lnTo>
                    <a:pt x="3930650" y="180975"/>
                  </a:lnTo>
                  <a:lnTo>
                    <a:pt x="3911600" y="298450"/>
                  </a:lnTo>
                  <a:lnTo>
                    <a:pt x="3895725" y="355600"/>
                  </a:lnTo>
                  <a:lnTo>
                    <a:pt x="3778250" y="406400"/>
                  </a:lnTo>
                  <a:lnTo>
                    <a:pt x="3568700" y="409575"/>
                  </a:lnTo>
                  <a:lnTo>
                    <a:pt x="3251200" y="409575"/>
                  </a:lnTo>
                  <a:lnTo>
                    <a:pt x="2854325" y="409575"/>
                  </a:lnTo>
                  <a:lnTo>
                    <a:pt x="2349500" y="409575"/>
                  </a:lnTo>
                  <a:lnTo>
                    <a:pt x="1924050" y="409575"/>
                  </a:lnTo>
                  <a:lnTo>
                    <a:pt x="1536700" y="409575"/>
                  </a:lnTo>
                  <a:lnTo>
                    <a:pt x="1171575" y="406400"/>
                  </a:lnTo>
                  <a:lnTo>
                    <a:pt x="942975" y="396875"/>
                  </a:lnTo>
                  <a:lnTo>
                    <a:pt x="701675" y="381000"/>
                  </a:lnTo>
                  <a:lnTo>
                    <a:pt x="485775" y="358775"/>
                  </a:lnTo>
                  <a:lnTo>
                    <a:pt x="222250" y="330200"/>
                  </a:lnTo>
                  <a:lnTo>
                    <a:pt x="95250" y="307975"/>
                  </a:lnTo>
                  <a:lnTo>
                    <a:pt x="47625" y="292100"/>
                  </a:lnTo>
                  <a:lnTo>
                    <a:pt x="25400" y="279400"/>
                  </a:lnTo>
                  <a:lnTo>
                    <a:pt x="12700" y="266700"/>
                  </a:lnTo>
                  <a:lnTo>
                    <a:pt x="3175" y="244475"/>
                  </a:lnTo>
                  <a:lnTo>
                    <a:pt x="0" y="228600"/>
                  </a:lnTo>
                  <a:lnTo>
                    <a:pt x="12700" y="212725"/>
                  </a:lnTo>
                  <a:lnTo>
                    <a:pt x="34925" y="196850"/>
                  </a:lnTo>
                  <a:lnTo>
                    <a:pt x="60325" y="184150"/>
                  </a:lnTo>
                  <a:lnTo>
                    <a:pt x="146050" y="161925"/>
                  </a:lnTo>
                  <a:lnTo>
                    <a:pt x="304800" y="130175"/>
                  </a:lnTo>
                  <a:lnTo>
                    <a:pt x="412750" y="120650"/>
                  </a:lnTo>
                  <a:lnTo>
                    <a:pt x="473075" y="114300"/>
                  </a:lnTo>
                  <a:lnTo>
                    <a:pt x="587375" y="107950"/>
                  </a:lnTo>
                  <a:lnTo>
                    <a:pt x="612775" y="111125"/>
                  </a:lnTo>
                  <a:lnTo>
                    <a:pt x="650875" y="120650"/>
                  </a:lnTo>
                  <a:lnTo>
                    <a:pt x="847725" y="127000"/>
                  </a:lnTo>
                  <a:lnTo>
                    <a:pt x="1311275" y="146050"/>
                  </a:lnTo>
                  <a:lnTo>
                    <a:pt x="2082800" y="1682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D5D5B8ED-F117-4194-BF39-E436C2B24F40}"/>
              </a:ext>
            </a:extLst>
          </p:cNvPr>
          <p:cNvGrpSpPr>
            <a:grpSpLocks/>
          </p:cNvGrpSpPr>
          <p:nvPr/>
        </p:nvGrpSpPr>
        <p:grpSpPr bwMode="auto">
          <a:xfrm>
            <a:off x="2584450" y="1608138"/>
            <a:ext cx="4616450" cy="4603750"/>
            <a:chOff x="2584450" y="1608138"/>
            <a:chExt cx="4616450" cy="4603750"/>
          </a:xfrm>
        </p:grpSpPr>
        <p:sp>
          <p:nvSpPr>
            <p:cNvPr id="32" name="フリーフォーム 86">
              <a:extLst>
                <a:ext uri="{FF2B5EF4-FFF2-40B4-BE49-F238E27FC236}">
                  <a16:creationId xmlns:a16="http://schemas.microsoft.com/office/drawing/2014/main" id="{F5AED556-D22E-4568-927A-3CA28F7F470E}"/>
                </a:ext>
              </a:extLst>
            </p:cNvPr>
            <p:cNvSpPr/>
            <p:nvPr/>
          </p:nvSpPr>
          <p:spPr>
            <a:xfrm>
              <a:off x="2984500" y="1608138"/>
              <a:ext cx="1701800" cy="685800"/>
            </a:xfrm>
            <a:custGeom>
              <a:avLst/>
              <a:gdLst>
                <a:gd name="connsiteX0" fmla="*/ 776288 w 1702594"/>
                <a:gd name="connsiteY0" fmla="*/ 409575 h 685800"/>
                <a:gd name="connsiteX1" fmla="*/ 962025 w 1702594"/>
                <a:gd name="connsiteY1" fmla="*/ 347662 h 685800"/>
                <a:gd name="connsiteX2" fmla="*/ 1102519 w 1702594"/>
                <a:gd name="connsiteY2" fmla="*/ 297656 h 685800"/>
                <a:gd name="connsiteX3" fmla="*/ 1185863 w 1702594"/>
                <a:gd name="connsiteY3" fmla="*/ 264319 h 685800"/>
                <a:gd name="connsiteX4" fmla="*/ 1233488 w 1702594"/>
                <a:gd name="connsiteY4" fmla="*/ 240506 h 685800"/>
                <a:gd name="connsiteX5" fmla="*/ 1269207 w 1702594"/>
                <a:gd name="connsiteY5" fmla="*/ 219075 h 685800"/>
                <a:gd name="connsiteX6" fmla="*/ 1293019 w 1702594"/>
                <a:gd name="connsiteY6" fmla="*/ 197644 h 685800"/>
                <a:gd name="connsiteX7" fmla="*/ 1300163 w 1702594"/>
                <a:gd name="connsiteY7" fmla="*/ 178594 h 685800"/>
                <a:gd name="connsiteX8" fmla="*/ 1300163 w 1702594"/>
                <a:gd name="connsiteY8" fmla="*/ 169069 h 685800"/>
                <a:gd name="connsiteX9" fmla="*/ 1295400 w 1702594"/>
                <a:gd name="connsiteY9" fmla="*/ 157162 h 685800"/>
                <a:gd name="connsiteX10" fmla="*/ 1281113 w 1702594"/>
                <a:gd name="connsiteY10" fmla="*/ 135731 h 685800"/>
                <a:gd name="connsiteX11" fmla="*/ 1233488 w 1702594"/>
                <a:gd name="connsiteY11" fmla="*/ 90487 h 685800"/>
                <a:gd name="connsiteX12" fmla="*/ 1209675 w 1702594"/>
                <a:gd name="connsiteY12" fmla="*/ 66675 h 685800"/>
                <a:gd name="connsiteX13" fmla="*/ 1197769 w 1702594"/>
                <a:gd name="connsiteY13" fmla="*/ 47625 h 685800"/>
                <a:gd name="connsiteX14" fmla="*/ 1190625 w 1702594"/>
                <a:gd name="connsiteY14" fmla="*/ 26194 h 685800"/>
                <a:gd name="connsiteX15" fmla="*/ 1190625 w 1702594"/>
                <a:gd name="connsiteY15" fmla="*/ 9525 h 685800"/>
                <a:gd name="connsiteX16" fmla="*/ 1197769 w 1702594"/>
                <a:gd name="connsiteY16" fmla="*/ 4762 h 685800"/>
                <a:gd name="connsiteX17" fmla="*/ 1207294 w 1702594"/>
                <a:gd name="connsiteY17" fmla="*/ 0 h 685800"/>
                <a:gd name="connsiteX18" fmla="*/ 1226344 w 1702594"/>
                <a:gd name="connsiteY18" fmla="*/ 4762 h 685800"/>
                <a:gd name="connsiteX19" fmla="*/ 1271588 w 1702594"/>
                <a:gd name="connsiteY19" fmla="*/ 23812 h 685800"/>
                <a:gd name="connsiteX20" fmla="*/ 1350169 w 1702594"/>
                <a:gd name="connsiteY20" fmla="*/ 69056 h 685800"/>
                <a:gd name="connsiteX21" fmla="*/ 1533525 w 1702594"/>
                <a:gd name="connsiteY21" fmla="*/ 173831 h 685800"/>
                <a:gd name="connsiteX22" fmla="*/ 1674019 w 1702594"/>
                <a:gd name="connsiteY22" fmla="*/ 257175 h 685800"/>
                <a:gd name="connsiteX23" fmla="*/ 1693069 w 1702594"/>
                <a:gd name="connsiteY23" fmla="*/ 273844 h 685800"/>
                <a:gd name="connsiteX24" fmla="*/ 1702594 w 1702594"/>
                <a:gd name="connsiteY24" fmla="*/ 285750 h 685800"/>
                <a:gd name="connsiteX25" fmla="*/ 1695450 w 1702594"/>
                <a:gd name="connsiteY25" fmla="*/ 302419 h 685800"/>
                <a:gd name="connsiteX26" fmla="*/ 1671638 w 1702594"/>
                <a:gd name="connsiteY26" fmla="*/ 321469 h 685800"/>
                <a:gd name="connsiteX27" fmla="*/ 1576388 w 1702594"/>
                <a:gd name="connsiteY27" fmla="*/ 352425 h 685800"/>
                <a:gd name="connsiteX28" fmla="*/ 1438275 w 1702594"/>
                <a:gd name="connsiteY28" fmla="*/ 395287 h 685800"/>
                <a:gd name="connsiteX29" fmla="*/ 1297782 w 1702594"/>
                <a:gd name="connsiteY29" fmla="*/ 438150 h 685800"/>
                <a:gd name="connsiteX30" fmla="*/ 1126332 w 1702594"/>
                <a:gd name="connsiteY30" fmla="*/ 483394 h 685800"/>
                <a:gd name="connsiteX31" fmla="*/ 957263 w 1702594"/>
                <a:gd name="connsiteY31" fmla="*/ 526256 h 685800"/>
                <a:gd name="connsiteX32" fmla="*/ 845344 w 1702594"/>
                <a:gd name="connsiteY32" fmla="*/ 552450 h 685800"/>
                <a:gd name="connsiteX33" fmla="*/ 590550 w 1702594"/>
                <a:gd name="connsiteY33" fmla="*/ 602456 h 685800"/>
                <a:gd name="connsiteX34" fmla="*/ 323850 w 1702594"/>
                <a:gd name="connsiteY34" fmla="*/ 647700 h 685800"/>
                <a:gd name="connsiteX35" fmla="*/ 159544 w 1702594"/>
                <a:gd name="connsiteY35" fmla="*/ 671512 h 685800"/>
                <a:gd name="connsiteX36" fmla="*/ 40482 w 1702594"/>
                <a:gd name="connsiteY36" fmla="*/ 685800 h 685800"/>
                <a:gd name="connsiteX37" fmla="*/ 19050 w 1702594"/>
                <a:gd name="connsiteY37" fmla="*/ 683419 h 685800"/>
                <a:gd name="connsiteX38" fmla="*/ 4763 w 1702594"/>
                <a:gd name="connsiteY38" fmla="*/ 678656 h 685800"/>
                <a:gd name="connsiteX39" fmla="*/ 0 w 1702594"/>
                <a:gd name="connsiteY39" fmla="*/ 671512 h 685800"/>
                <a:gd name="connsiteX40" fmla="*/ 0 w 1702594"/>
                <a:gd name="connsiteY40" fmla="*/ 664369 h 685800"/>
                <a:gd name="connsiteX41" fmla="*/ 2382 w 1702594"/>
                <a:gd name="connsiteY41" fmla="*/ 654844 h 685800"/>
                <a:gd name="connsiteX42" fmla="*/ 14288 w 1702594"/>
                <a:gd name="connsiteY42" fmla="*/ 640556 h 685800"/>
                <a:gd name="connsiteX43" fmla="*/ 33338 w 1702594"/>
                <a:gd name="connsiteY43" fmla="*/ 623887 h 685800"/>
                <a:gd name="connsiteX44" fmla="*/ 57150 w 1702594"/>
                <a:gd name="connsiteY44" fmla="*/ 611981 h 685800"/>
                <a:gd name="connsiteX45" fmla="*/ 223838 w 1702594"/>
                <a:gd name="connsiteY45" fmla="*/ 569119 h 685800"/>
                <a:gd name="connsiteX46" fmla="*/ 409575 w 1702594"/>
                <a:gd name="connsiteY46" fmla="*/ 519112 h 685800"/>
                <a:gd name="connsiteX47" fmla="*/ 619125 w 1702594"/>
                <a:gd name="connsiteY47" fmla="*/ 459581 h 685800"/>
                <a:gd name="connsiteX48" fmla="*/ 776288 w 1702594"/>
                <a:gd name="connsiteY48" fmla="*/ 409575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02594" h="685800">
                  <a:moveTo>
                    <a:pt x="776288" y="409575"/>
                  </a:moveTo>
                  <a:lnTo>
                    <a:pt x="962025" y="347662"/>
                  </a:lnTo>
                  <a:lnTo>
                    <a:pt x="1102519" y="297656"/>
                  </a:lnTo>
                  <a:lnTo>
                    <a:pt x="1185863" y="264319"/>
                  </a:lnTo>
                  <a:lnTo>
                    <a:pt x="1233488" y="240506"/>
                  </a:lnTo>
                  <a:lnTo>
                    <a:pt x="1269207" y="219075"/>
                  </a:lnTo>
                  <a:lnTo>
                    <a:pt x="1293019" y="197644"/>
                  </a:lnTo>
                  <a:lnTo>
                    <a:pt x="1300163" y="178594"/>
                  </a:lnTo>
                  <a:lnTo>
                    <a:pt x="1300163" y="169069"/>
                  </a:lnTo>
                  <a:lnTo>
                    <a:pt x="1295400" y="157162"/>
                  </a:lnTo>
                  <a:lnTo>
                    <a:pt x="1281113" y="135731"/>
                  </a:lnTo>
                  <a:lnTo>
                    <a:pt x="1233488" y="90487"/>
                  </a:lnTo>
                  <a:lnTo>
                    <a:pt x="1209675" y="66675"/>
                  </a:lnTo>
                  <a:lnTo>
                    <a:pt x="1197769" y="47625"/>
                  </a:lnTo>
                  <a:lnTo>
                    <a:pt x="1190625" y="26194"/>
                  </a:lnTo>
                  <a:lnTo>
                    <a:pt x="1190625" y="9525"/>
                  </a:lnTo>
                  <a:lnTo>
                    <a:pt x="1197769" y="4762"/>
                  </a:lnTo>
                  <a:lnTo>
                    <a:pt x="1207294" y="0"/>
                  </a:lnTo>
                  <a:lnTo>
                    <a:pt x="1226344" y="4762"/>
                  </a:lnTo>
                  <a:lnTo>
                    <a:pt x="1271588" y="23812"/>
                  </a:lnTo>
                  <a:lnTo>
                    <a:pt x="1350169" y="69056"/>
                  </a:lnTo>
                  <a:lnTo>
                    <a:pt x="1533525" y="173831"/>
                  </a:lnTo>
                  <a:lnTo>
                    <a:pt x="1674019" y="257175"/>
                  </a:lnTo>
                  <a:lnTo>
                    <a:pt x="1693069" y="273844"/>
                  </a:lnTo>
                  <a:lnTo>
                    <a:pt x="1702594" y="285750"/>
                  </a:lnTo>
                  <a:lnTo>
                    <a:pt x="1695450" y="302419"/>
                  </a:lnTo>
                  <a:lnTo>
                    <a:pt x="1671638" y="321469"/>
                  </a:lnTo>
                  <a:lnTo>
                    <a:pt x="1576388" y="352425"/>
                  </a:lnTo>
                  <a:lnTo>
                    <a:pt x="1438275" y="395287"/>
                  </a:lnTo>
                  <a:lnTo>
                    <a:pt x="1297782" y="438150"/>
                  </a:lnTo>
                  <a:lnTo>
                    <a:pt x="1126332" y="483394"/>
                  </a:lnTo>
                  <a:lnTo>
                    <a:pt x="957263" y="526256"/>
                  </a:lnTo>
                  <a:lnTo>
                    <a:pt x="845344" y="552450"/>
                  </a:lnTo>
                  <a:lnTo>
                    <a:pt x="590550" y="602456"/>
                  </a:lnTo>
                  <a:lnTo>
                    <a:pt x="323850" y="647700"/>
                  </a:lnTo>
                  <a:lnTo>
                    <a:pt x="159544" y="671512"/>
                  </a:lnTo>
                  <a:lnTo>
                    <a:pt x="40482" y="685800"/>
                  </a:lnTo>
                  <a:lnTo>
                    <a:pt x="19050" y="683419"/>
                  </a:lnTo>
                  <a:lnTo>
                    <a:pt x="4763" y="678656"/>
                  </a:lnTo>
                  <a:lnTo>
                    <a:pt x="0" y="671512"/>
                  </a:lnTo>
                  <a:lnTo>
                    <a:pt x="0" y="664369"/>
                  </a:lnTo>
                  <a:lnTo>
                    <a:pt x="2382" y="654844"/>
                  </a:lnTo>
                  <a:lnTo>
                    <a:pt x="14288" y="640556"/>
                  </a:lnTo>
                  <a:lnTo>
                    <a:pt x="33338" y="623887"/>
                  </a:lnTo>
                  <a:lnTo>
                    <a:pt x="57150" y="611981"/>
                  </a:lnTo>
                  <a:lnTo>
                    <a:pt x="223838" y="569119"/>
                  </a:lnTo>
                  <a:lnTo>
                    <a:pt x="409575" y="519112"/>
                  </a:lnTo>
                  <a:lnTo>
                    <a:pt x="619125" y="459581"/>
                  </a:lnTo>
                  <a:lnTo>
                    <a:pt x="776288" y="409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87">
              <a:extLst>
                <a:ext uri="{FF2B5EF4-FFF2-40B4-BE49-F238E27FC236}">
                  <a16:creationId xmlns:a16="http://schemas.microsoft.com/office/drawing/2014/main" id="{E8FF24F7-3D3C-4F9A-8CE6-5CD2FEC78281}"/>
                </a:ext>
              </a:extLst>
            </p:cNvPr>
            <p:cNvSpPr/>
            <p:nvPr/>
          </p:nvSpPr>
          <p:spPr>
            <a:xfrm>
              <a:off x="2584450" y="2354263"/>
              <a:ext cx="2547938" cy="587375"/>
            </a:xfrm>
            <a:custGeom>
              <a:avLst/>
              <a:gdLst>
                <a:gd name="connsiteX0" fmla="*/ 1933575 w 2547938"/>
                <a:gd name="connsiteY0" fmla="*/ 100013 h 585788"/>
                <a:gd name="connsiteX1" fmla="*/ 1690688 w 2547938"/>
                <a:gd name="connsiteY1" fmla="*/ 152400 h 585788"/>
                <a:gd name="connsiteX2" fmla="*/ 1538288 w 2547938"/>
                <a:gd name="connsiteY2" fmla="*/ 185738 h 585788"/>
                <a:gd name="connsiteX3" fmla="*/ 1176338 w 2547938"/>
                <a:gd name="connsiteY3" fmla="*/ 250032 h 585788"/>
                <a:gd name="connsiteX4" fmla="*/ 916782 w 2547938"/>
                <a:gd name="connsiteY4" fmla="*/ 297657 h 585788"/>
                <a:gd name="connsiteX5" fmla="*/ 764382 w 2547938"/>
                <a:gd name="connsiteY5" fmla="*/ 321469 h 585788"/>
                <a:gd name="connsiteX6" fmla="*/ 619125 w 2547938"/>
                <a:gd name="connsiteY6" fmla="*/ 342900 h 585788"/>
                <a:gd name="connsiteX7" fmla="*/ 516732 w 2547938"/>
                <a:gd name="connsiteY7" fmla="*/ 352425 h 585788"/>
                <a:gd name="connsiteX8" fmla="*/ 464344 w 2547938"/>
                <a:gd name="connsiteY8" fmla="*/ 357188 h 585788"/>
                <a:gd name="connsiteX9" fmla="*/ 414338 w 2547938"/>
                <a:gd name="connsiteY9" fmla="*/ 359569 h 585788"/>
                <a:gd name="connsiteX10" fmla="*/ 373857 w 2547938"/>
                <a:gd name="connsiteY10" fmla="*/ 359569 h 585788"/>
                <a:gd name="connsiteX11" fmla="*/ 307182 w 2547938"/>
                <a:gd name="connsiteY11" fmla="*/ 357188 h 585788"/>
                <a:gd name="connsiteX12" fmla="*/ 269082 w 2547938"/>
                <a:gd name="connsiteY12" fmla="*/ 352425 h 585788"/>
                <a:gd name="connsiteX13" fmla="*/ 214313 w 2547938"/>
                <a:gd name="connsiteY13" fmla="*/ 342900 h 585788"/>
                <a:gd name="connsiteX14" fmla="*/ 164307 w 2547938"/>
                <a:gd name="connsiteY14" fmla="*/ 328613 h 585788"/>
                <a:gd name="connsiteX15" fmla="*/ 130969 w 2547938"/>
                <a:gd name="connsiteY15" fmla="*/ 316707 h 585788"/>
                <a:gd name="connsiteX16" fmla="*/ 107157 w 2547938"/>
                <a:gd name="connsiteY16" fmla="*/ 304800 h 585788"/>
                <a:gd name="connsiteX17" fmla="*/ 83344 w 2547938"/>
                <a:gd name="connsiteY17" fmla="*/ 288132 h 585788"/>
                <a:gd name="connsiteX18" fmla="*/ 66675 w 2547938"/>
                <a:gd name="connsiteY18" fmla="*/ 273844 h 585788"/>
                <a:gd name="connsiteX19" fmla="*/ 42863 w 2547938"/>
                <a:gd name="connsiteY19" fmla="*/ 261938 h 585788"/>
                <a:gd name="connsiteX20" fmla="*/ 11907 w 2547938"/>
                <a:gd name="connsiteY20" fmla="*/ 257175 h 585788"/>
                <a:gd name="connsiteX21" fmla="*/ 4763 w 2547938"/>
                <a:gd name="connsiteY21" fmla="*/ 259557 h 585788"/>
                <a:gd name="connsiteX22" fmla="*/ 0 w 2547938"/>
                <a:gd name="connsiteY22" fmla="*/ 266700 h 585788"/>
                <a:gd name="connsiteX23" fmla="*/ 2382 w 2547938"/>
                <a:gd name="connsiteY23" fmla="*/ 283369 h 585788"/>
                <a:gd name="connsiteX24" fmla="*/ 16669 w 2547938"/>
                <a:gd name="connsiteY24" fmla="*/ 311944 h 585788"/>
                <a:gd name="connsiteX25" fmla="*/ 38100 w 2547938"/>
                <a:gd name="connsiteY25" fmla="*/ 350044 h 585788"/>
                <a:gd name="connsiteX26" fmla="*/ 76200 w 2547938"/>
                <a:gd name="connsiteY26" fmla="*/ 397669 h 585788"/>
                <a:gd name="connsiteX27" fmla="*/ 107157 w 2547938"/>
                <a:gd name="connsiteY27" fmla="*/ 431007 h 585788"/>
                <a:gd name="connsiteX28" fmla="*/ 157163 w 2547938"/>
                <a:gd name="connsiteY28" fmla="*/ 473869 h 585788"/>
                <a:gd name="connsiteX29" fmla="*/ 221457 w 2547938"/>
                <a:gd name="connsiteY29" fmla="*/ 511969 h 585788"/>
                <a:gd name="connsiteX30" fmla="*/ 309563 w 2547938"/>
                <a:gd name="connsiteY30" fmla="*/ 552450 h 585788"/>
                <a:gd name="connsiteX31" fmla="*/ 376238 w 2547938"/>
                <a:gd name="connsiteY31" fmla="*/ 578644 h 585788"/>
                <a:gd name="connsiteX32" fmla="*/ 397669 w 2547938"/>
                <a:gd name="connsiteY32" fmla="*/ 585788 h 585788"/>
                <a:gd name="connsiteX33" fmla="*/ 428625 w 2547938"/>
                <a:gd name="connsiteY33" fmla="*/ 573882 h 585788"/>
                <a:gd name="connsiteX34" fmla="*/ 514350 w 2547938"/>
                <a:gd name="connsiteY34" fmla="*/ 545307 h 585788"/>
                <a:gd name="connsiteX35" fmla="*/ 571500 w 2547938"/>
                <a:gd name="connsiteY35" fmla="*/ 531019 h 585788"/>
                <a:gd name="connsiteX36" fmla="*/ 709613 w 2547938"/>
                <a:gd name="connsiteY36" fmla="*/ 507207 h 585788"/>
                <a:gd name="connsiteX37" fmla="*/ 966788 w 2547938"/>
                <a:gd name="connsiteY37" fmla="*/ 464344 h 585788"/>
                <a:gd name="connsiteX38" fmla="*/ 1235869 w 2547938"/>
                <a:gd name="connsiteY38" fmla="*/ 416719 h 585788"/>
                <a:gd name="connsiteX39" fmla="*/ 1343025 w 2547938"/>
                <a:gd name="connsiteY39" fmla="*/ 397669 h 585788"/>
                <a:gd name="connsiteX40" fmla="*/ 1671638 w 2547938"/>
                <a:gd name="connsiteY40" fmla="*/ 340519 h 585788"/>
                <a:gd name="connsiteX41" fmla="*/ 1926432 w 2547938"/>
                <a:gd name="connsiteY41" fmla="*/ 300038 h 585788"/>
                <a:gd name="connsiteX42" fmla="*/ 2126457 w 2547938"/>
                <a:gd name="connsiteY42" fmla="*/ 264319 h 585788"/>
                <a:gd name="connsiteX43" fmla="*/ 2381250 w 2547938"/>
                <a:gd name="connsiteY43" fmla="*/ 221457 h 585788"/>
                <a:gd name="connsiteX44" fmla="*/ 2490788 w 2547938"/>
                <a:gd name="connsiteY44" fmla="*/ 202407 h 585788"/>
                <a:gd name="connsiteX45" fmla="*/ 2514600 w 2547938"/>
                <a:gd name="connsiteY45" fmla="*/ 192882 h 585788"/>
                <a:gd name="connsiteX46" fmla="*/ 2538413 w 2547938"/>
                <a:gd name="connsiteY46" fmla="*/ 173832 h 585788"/>
                <a:gd name="connsiteX47" fmla="*/ 2547938 w 2547938"/>
                <a:gd name="connsiteY47" fmla="*/ 154782 h 585788"/>
                <a:gd name="connsiteX48" fmla="*/ 2547938 w 2547938"/>
                <a:gd name="connsiteY48" fmla="*/ 142875 h 585788"/>
                <a:gd name="connsiteX49" fmla="*/ 2538413 w 2547938"/>
                <a:gd name="connsiteY49" fmla="*/ 111919 h 585788"/>
                <a:gd name="connsiteX50" fmla="*/ 2524125 w 2547938"/>
                <a:gd name="connsiteY50" fmla="*/ 95250 h 585788"/>
                <a:gd name="connsiteX51" fmla="*/ 2486025 w 2547938"/>
                <a:gd name="connsiteY51" fmla="*/ 76200 h 585788"/>
                <a:gd name="connsiteX52" fmla="*/ 2381250 w 2547938"/>
                <a:gd name="connsiteY52" fmla="*/ 33338 h 585788"/>
                <a:gd name="connsiteX53" fmla="*/ 2297907 w 2547938"/>
                <a:gd name="connsiteY53" fmla="*/ 4763 h 585788"/>
                <a:gd name="connsiteX54" fmla="*/ 2264569 w 2547938"/>
                <a:gd name="connsiteY54" fmla="*/ 0 h 585788"/>
                <a:gd name="connsiteX55" fmla="*/ 2247900 w 2547938"/>
                <a:gd name="connsiteY55" fmla="*/ 4763 h 585788"/>
                <a:gd name="connsiteX56" fmla="*/ 2212182 w 2547938"/>
                <a:gd name="connsiteY56" fmla="*/ 21432 h 585788"/>
                <a:gd name="connsiteX57" fmla="*/ 2100263 w 2547938"/>
                <a:gd name="connsiteY57" fmla="*/ 61913 h 585788"/>
                <a:gd name="connsiteX58" fmla="*/ 1933575 w 2547938"/>
                <a:gd name="connsiteY58" fmla="*/ 100013 h 585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547938" h="585788">
                  <a:moveTo>
                    <a:pt x="1933575" y="100013"/>
                  </a:moveTo>
                  <a:lnTo>
                    <a:pt x="1690688" y="152400"/>
                  </a:lnTo>
                  <a:lnTo>
                    <a:pt x="1538288" y="185738"/>
                  </a:lnTo>
                  <a:lnTo>
                    <a:pt x="1176338" y="250032"/>
                  </a:lnTo>
                  <a:lnTo>
                    <a:pt x="916782" y="297657"/>
                  </a:lnTo>
                  <a:lnTo>
                    <a:pt x="764382" y="321469"/>
                  </a:lnTo>
                  <a:lnTo>
                    <a:pt x="619125" y="342900"/>
                  </a:lnTo>
                  <a:lnTo>
                    <a:pt x="516732" y="352425"/>
                  </a:lnTo>
                  <a:lnTo>
                    <a:pt x="464344" y="357188"/>
                  </a:lnTo>
                  <a:lnTo>
                    <a:pt x="414338" y="359569"/>
                  </a:lnTo>
                  <a:lnTo>
                    <a:pt x="373857" y="359569"/>
                  </a:lnTo>
                  <a:lnTo>
                    <a:pt x="307182" y="357188"/>
                  </a:lnTo>
                  <a:lnTo>
                    <a:pt x="269082" y="352425"/>
                  </a:lnTo>
                  <a:lnTo>
                    <a:pt x="214313" y="342900"/>
                  </a:lnTo>
                  <a:lnTo>
                    <a:pt x="164307" y="328613"/>
                  </a:lnTo>
                  <a:lnTo>
                    <a:pt x="130969" y="316707"/>
                  </a:lnTo>
                  <a:lnTo>
                    <a:pt x="107157" y="304800"/>
                  </a:lnTo>
                  <a:lnTo>
                    <a:pt x="83344" y="288132"/>
                  </a:lnTo>
                  <a:lnTo>
                    <a:pt x="66675" y="273844"/>
                  </a:lnTo>
                  <a:lnTo>
                    <a:pt x="42863" y="261938"/>
                  </a:lnTo>
                  <a:lnTo>
                    <a:pt x="11907" y="257175"/>
                  </a:lnTo>
                  <a:lnTo>
                    <a:pt x="4763" y="259557"/>
                  </a:lnTo>
                  <a:lnTo>
                    <a:pt x="0" y="266700"/>
                  </a:lnTo>
                  <a:lnTo>
                    <a:pt x="2382" y="283369"/>
                  </a:lnTo>
                  <a:lnTo>
                    <a:pt x="16669" y="311944"/>
                  </a:lnTo>
                  <a:lnTo>
                    <a:pt x="38100" y="350044"/>
                  </a:lnTo>
                  <a:lnTo>
                    <a:pt x="76200" y="397669"/>
                  </a:lnTo>
                  <a:lnTo>
                    <a:pt x="107157" y="431007"/>
                  </a:lnTo>
                  <a:lnTo>
                    <a:pt x="157163" y="473869"/>
                  </a:lnTo>
                  <a:lnTo>
                    <a:pt x="221457" y="511969"/>
                  </a:lnTo>
                  <a:lnTo>
                    <a:pt x="309563" y="552450"/>
                  </a:lnTo>
                  <a:lnTo>
                    <a:pt x="376238" y="578644"/>
                  </a:lnTo>
                  <a:lnTo>
                    <a:pt x="397669" y="585788"/>
                  </a:lnTo>
                  <a:lnTo>
                    <a:pt x="428625" y="573882"/>
                  </a:lnTo>
                  <a:lnTo>
                    <a:pt x="514350" y="545307"/>
                  </a:lnTo>
                  <a:lnTo>
                    <a:pt x="571500" y="531019"/>
                  </a:lnTo>
                  <a:lnTo>
                    <a:pt x="709613" y="507207"/>
                  </a:lnTo>
                  <a:lnTo>
                    <a:pt x="966788" y="464344"/>
                  </a:lnTo>
                  <a:lnTo>
                    <a:pt x="1235869" y="416719"/>
                  </a:lnTo>
                  <a:lnTo>
                    <a:pt x="1343025" y="397669"/>
                  </a:lnTo>
                  <a:lnTo>
                    <a:pt x="1671638" y="340519"/>
                  </a:lnTo>
                  <a:lnTo>
                    <a:pt x="1926432" y="300038"/>
                  </a:lnTo>
                  <a:lnTo>
                    <a:pt x="2126457" y="264319"/>
                  </a:lnTo>
                  <a:lnTo>
                    <a:pt x="2381250" y="221457"/>
                  </a:lnTo>
                  <a:lnTo>
                    <a:pt x="2490788" y="202407"/>
                  </a:lnTo>
                  <a:lnTo>
                    <a:pt x="2514600" y="192882"/>
                  </a:lnTo>
                  <a:lnTo>
                    <a:pt x="2538413" y="173832"/>
                  </a:lnTo>
                  <a:lnTo>
                    <a:pt x="2547938" y="154782"/>
                  </a:lnTo>
                  <a:lnTo>
                    <a:pt x="2547938" y="142875"/>
                  </a:lnTo>
                  <a:lnTo>
                    <a:pt x="2538413" y="111919"/>
                  </a:lnTo>
                  <a:lnTo>
                    <a:pt x="2524125" y="95250"/>
                  </a:lnTo>
                  <a:lnTo>
                    <a:pt x="2486025" y="76200"/>
                  </a:lnTo>
                  <a:lnTo>
                    <a:pt x="2381250" y="33338"/>
                  </a:lnTo>
                  <a:lnTo>
                    <a:pt x="2297907" y="4763"/>
                  </a:lnTo>
                  <a:lnTo>
                    <a:pt x="2264569" y="0"/>
                  </a:lnTo>
                  <a:lnTo>
                    <a:pt x="2247900" y="4763"/>
                  </a:lnTo>
                  <a:lnTo>
                    <a:pt x="2212182" y="21432"/>
                  </a:lnTo>
                  <a:lnTo>
                    <a:pt x="2100263" y="61913"/>
                  </a:lnTo>
                  <a:lnTo>
                    <a:pt x="1933575" y="100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88">
              <a:extLst>
                <a:ext uri="{FF2B5EF4-FFF2-40B4-BE49-F238E27FC236}">
                  <a16:creationId xmlns:a16="http://schemas.microsoft.com/office/drawing/2014/main" id="{F0BC9DA8-2903-4684-86AD-2D128C2F308B}"/>
                </a:ext>
              </a:extLst>
            </p:cNvPr>
            <p:cNvSpPr/>
            <p:nvPr/>
          </p:nvSpPr>
          <p:spPr>
            <a:xfrm>
              <a:off x="2608263" y="3162300"/>
              <a:ext cx="2638425" cy="601663"/>
            </a:xfrm>
            <a:custGeom>
              <a:avLst/>
              <a:gdLst>
                <a:gd name="connsiteX0" fmla="*/ 1140619 w 2638425"/>
                <a:gd name="connsiteY0" fmla="*/ 230981 h 602456"/>
                <a:gd name="connsiteX1" fmla="*/ 876300 w 2638425"/>
                <a:gd name="connsiteY1" fmla="*/ 285750 h 602456"/>
                <a:gd name="connsiteX2" fmla="*/ 726281 w 2638425"/>
                <a:gd name="connsiteY2" fmla="*/ 316706 h 602456"/>
                <a:gd name="connsiteX3" fmla="*/ 490537 w 2638425"/>
                <a:gd name="connsiteY3" fmla="*/ 369094 h 602456"/>
                <a:gd name="connsiteX4" fmla="*/ 414337 w 2638425"/>
                <a:gd name="connsiteY4" fmla="*/ 388144 h 602456"/>
                <a:gd name="connsiteX5" fmla="*/ 345281 w 2638425"/>
                <a:gd name="connsiteY5" fmla="*/ 397669 h 602456"/>
                <a:gd name="connsiteX6" fmla="*/ 300037 w 2638425"/>
                <a:gd name="connsiteY6" fmla="*/ 402431 h 602456"/>
                <a:gd name="connsiteX7" fmla="*/ 266700 w 2638425"/>
                <a:gd name="connsiteY7" fmla="*/ 402431 h 602456"/>
                <a:gd name="connsiteX8" fmla="*/ 226219 w 2638425"/>
                <a:gd name="connsiteY8" fmla="*/ 395288 h 602456"/>
                <a:gd name="connsiteX9" fmla="*/ 190500 w 2638425"/>
                <a:gd name="connsiteY9" fmla="*/ 385763 h 602456"/>
                <a:gd name="connsiteX10" fmla="*/ 145256 w 2638425"/>
                <a:gd name="connsiteY10" fmla="*/ 366713 h 602456"/>
                <a:gd name="connsiteX11" fmla="*/ 109537 w 2638425"/>
                <a:gd name="connsiteY11" fmla="*/ 347663 h 602456"/>
                <a:gd name="connsiteX12" fmla="*/ 80962 w 2638425"/>
                <a:gd name="connsiteY12" fmla="*/ 326231 h 602456"/>
                <a:gd name="connsiteX13" fmla="*/ 47625 w 2638425"/>
                <a:gd name="connsiteY13" fmla="*/ 302419 h 602456"/>
                <a:gd name="connsiteX14" fmla="*/ 16669 w 2638425"/>
                <a:gd name="connsiteY14" fmla="*/ 295275 h 602456"/>
                <a:gd name="connsiteX15" fmla="*/ 4762 w 2638425"/>
                <a:gd name="connsiteY15" fmla="*/ 300038 h 602456"/>
                <a:gd name="connsiteX16" fmla="*/ 0 w 2638425"/>
                <a:gd name="connsiteY16" fmla="*/ 309563 h 602456"/>
                <a:gd name="connsiteX17" fmla="*/ 4762 w 2638425"/>
                <a:gd name="connsiteY17" fmla="*/ 328613 h 602456"/>
                <a:gd name="connsiteX18" fmla="*/ 21431 w 2638425"/>
                <a:gd name="connsiteY18" fmla="*/ 364331 h 602456"/>
                <a:gd name="connsiteX19" fmla="*/ 50006 w 2638425"/>
                <a:gd name="connsiteY19" fmla="*/ 416719 h 602456"/>
                <a:gd name="connsiteX20" fmla="*/ 85725 w 2638425"/>
                <a:gd name="connsiteY20" fmla="*/ 469106 h 602456"/>
                <a:gd name="connsiteX21" fmla="*/ 116681 w 2638425"/>
                <a:gd name="connsiteY21" fmla="*/ 507206 h 602456"/>
                <a:gd name="connsiteX22" fmla="*/ 145256 w 2638425"/>
                <a:gd name="connsiteY22" fmla="*/ 535781 h 602456"/>
                <a:gd name="connsiteX23" fmla="*/ 173831 w 2638425"/>
                <a:gd name="connsiteY23" fmla="*/ 557213 h 602456"/>
                <a:gd name="connsiteX24" fmla="*/ 216694 w 2638425"/>
                <a:gd name="connsiteY24" fmla="*/ 581025 h 602456"/>
                <a:gd name="connsiteX25" fmla="*/ 259556 w 2638425"/>
                <a:gd name="connsiteY25" fmla="*/ 597694 h 602456"/>
                <a:gd name="connsiteX26" fmla="*/ 288131 w 2638425"/>
                <a:gd name="connsiteY26" fmla="*/ 602456 h 602456"/>
                <a:gd name="connsiteX27" fmla="*/ 316706 w 2638425"/>
                <a:gd name="connsiteY27" fmla="*/ 602456 h 602456"/>
                <a:gd name="connsiteX28" fmla="*/ 404812 w 2638425"/>
                <a:gd name="connsiteY28" fmla="*/ 585788 h 602456"/>
                <a:gd name="connsiteX29" fmla="*/ 523875 w 2638425"/>
                <a:gd name="connsiteY29" fmla="*/ 552450 h 602456"/>
                <a:gd name="connsiteX30" fmla="*/ 604837 w 2638425"/>
                <a:gd name="connsiteY30" fmla="*/ 526256 h 602456"/>
                <a:gd name="connsiteX31" fmla="*/ 833437 w 2638425"/>
                <a:gd name="connsiteY31" fmla="*/ 476250 h 602456"/>
                <a:gd name="connsiteX32" fmla="*/ 1135856 w 2638425"/>
                <a:gd name="connsiteY32" fmla="*/ 397669 h 602456"/>
                <a:gd name="connsiteX33" fmla="*/ 1333500 w 2638425"/>
                <a:gd name="connsiteY33" fmla="*/ 342900 h 602456"/>
                <a:gd name="connsiteX34" fmla="*/ 1607344 w 2638425"/>
                <a:gd name="connsiteY34" fmla="*/ 297656 h 602456"/>
                <a:gd name="connsiteX35" fmla="*/ 1897856 w 2638425"/>
                <a:gd name="connsiteY35" fmla="*/ 245269 h 602456"/>
                <a:gd name="connsiteX36" fmla="*/ 2076450 w 2638425"/>
                <a:gd name="connsiteY36" fmla="*/ 216694 h 602456"/>
                <a:gd name="connsiteX37" fmla="*/ 2290762 w 2638425"/>
                <a:gd name="connsiteY37" fmla="*/ 200025 h 602456"/>
                <a:gd name="connsiteX38" fmla="*/ 2416969 w 2638425"/>
                <a:gd name="connsiteY38" fmla="*/ 183356 h 602456"/>
                <a:gd name="connsiteX39" fmla="*/ 2478881 w 2638425"/>
                <a:gd name="connsiteY39" fmla="*/ 176213 h 602456"/>
                <a:gd name="connsiteX40" fmla="*/ 2545556 w 2638425"/>
                <a:gd name="connsiteY40" fmla="*/ 173831 h 602456"/>
                <a:gd name="connsiteX41" fmla="*/ 2586037 w 2638425"/>
                <a:gd name="connsiteY41" fmla="*/ 164306 h 602456"/>
                <a:gd name="connsiteX42" fmla="*/ 2614612 w 2638425"/>
                <a:gd name="connsiteY42" fmla="*/ 152400 h 602456"/>
                <a:gd name="connsiteX43" fmla="*/ 2631281 w 2638425"/>
                <a:gd name="connsiteY43" fmla="*/ 138113 h 602456"/>
                <a:gd name="connsiteX44" fmla="*/ 2638425 w 2638425"/>
                <a:gd name="connsiteY44" fmla="*/ 121444 h 602456"/>
                <a:gd name="connsiteX45" fmla="*/ 2638425 w 2638425"/>
                <a:gd name="connsiteY45" fmla="*/ 104775 h 602456"/>
                <a:gd name="connsiteX46" fmla="*/ 2638425 w 2638425"/>
                <a:gd name="connsiteY46" fmla="*/ 90488 h 602456"/>
                <a:gd name="connsiteX47" fmla="*/ 2631281 w 2638425"/>
                <a:gd name="connsiteY47" fmla="*/ 73819 h 602456"/>
                <a:gd name="connsiteX48" fmla="*/ 2616994 w 2638425"/>
                <a:gd name="connsiteY48" fmla="*/ 57150 h 602456"/>
                <a:gd name="connsiteX49" fmla="*/ 2593181 w 2638425"/>
                <a:gd name="connsiteY49" fmla="*/ 40481 h 602456"/>
                <a:gd name="connsiteX50" fmla="*/ 2540794 w 2638425"/>
                <a:gd name="connsiteY50" fmla="*/ 16669 h 602456"/>
                <a:gd name="connsiteX51" fmla="*/ 2476500 w 2638425"/>
                <a:gd name="connsiteY51" fmla="*/ 0 h 602456"/>
                <a:gd name="connsiteX52" fmla="*/ 2397919 w 2638425"/>
                <a:gd name="connsiteY52" fmla="*/ 9525 h 602456"/>
                <a:gd name="connsiteX53" fmla="*/ 2278856 w 2638425"/>
                <a:gd name="connsiteY53" fmla="*/ 26194 h 602456"/>
                <a:gd name="connsiteX54" fmla="*/ 2038350 w 2638425"/>
                <a:gd name="connsiteY54" fmla="*/ 50006 h 602456"/>
                <a:gd name="connsiteX55" fmla="*/ 1819275 w 2638425"/>
                <a:gd name="connsiteY55" fmla="*/ 85725 h 602456"/>
                <a:gd name="connsiteX56" fmla="*/ 1516856 w 2638425"/>
                <a:gd name="connsiteY56" fmla="*/ 135731 h 602456"/>
                <a:gd name="connsiteX57" fmla="*/ 1259681 w 2638425"/>
                <a:gd name="connsiteY57" fmla="*/ 207169 h 602456"/>
                <a:gd name="connsiteX58" fmla="*/ 1140619 w 2638425"/>
                <a:gd name="connsiteY58" fmla="*/ 230981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638425" h="602456">
                  <a:moveTo>
                    <a:pt x="1140619" y="230981"/>
                  </a:moveTo>
                  <a:lnTo>
                    <a:pt x="876300" y="285750"/>
                  </a:lnTo>
                  <a:lnTo>
                    <a:pt x="726281" y="316706"/>
                  </a:lnTo>
                  <a:lnTo>
                    <a:pt x="490537" y="369094"/>
                  </a:lnTo>
                  <a:lnTo>
                    <a:pt x="414337" y="388144"/>
                  </a:lnTo>
                  <a:lnTo>
                    <a:pt x="345281" y="397669"/>
                  </a:lnTo>
                  <a:lnTo>
                    <a:pt x="300037" y="402431"/>
                  </a:lnTo>
                  <a:lnTo>
                    <a:pt x="266700" y="402431"/>
                  </a:lnTo>
                  <a:lnTo>
                    <a:pt x="226219" y="395288"/>
                  </a:lnTo>
                  <a:lnTo>
                    <a:pt x="190500" y="385763"/>
                  </a:lnTo>
                  <a:lnTo>
                    <a:pt x="145256" y="366713"/>
                  </a:lnTo>
                  <a:lnTo>
                    <a:pt x="109537" y="347663"/>
                  </a:lnTo>
                  <a:lnTo>
                    <a:pt x="80962" y="326231"/>
                  </a:lnTo>
                  <a:lnTo>
                    <a:pt x="47625" y="302419"/>
                  </a:lnTo>
                  <a:lnTo>
                    <a:pt x="16669" y="295275"/>
                  </a:lnTo>
                  <a:lnTo>
                    <a:pt x="4762" y="300038"/>
                  </a:lnTo>
                  <a:lnTo>
                    <a:pt x="0" y="309563"/>
                  </a:lnTo>
                  <a:lnTo>
                    <a:pt x="4762" y="328613"/>
                  </a:lnTo>
                  <a:lnTo>
                    <a:pt x="21431" y="364331"/>
                  </a:lnTo>
                  <a:lnTo>
                    <a:pt x="50006" y="416719"/>
                  </a:lnTo>
                  <a:lnTo>
                    <a:pt x="85725" y="469106"/>
                  </a:lnTo>
                  <a:lnTo>
                    <a:pt x="116681" y="507206"/>
                  </a:lnTo>
                  <a:lnTo>
                    <a:pt x="145256" y="535781"/>
                  </a:lnTo>
                  <a:lnTo>
                    <a:pt x="173831" y="557213"/>
                  </a:lnTo>
                  <a:lnTo>
                    <a:pt x="216694" y="581025"/>
                  </a:lnTo>
                  <a:lnTo>
                    <a:pt x="259556" y="597694"/>
                  </a:lnTo>
                  <a:lnTo>
                    <a:pt x="288131" y="602456"/>
                  </a:lnTo>
                  <a:lnTo>
                    <a:pt x="316706" y="602456"/>
                  </a:lnTo>
                  <a:lnTo>
                    <a:pt x="404812" y="585788"/>
                  </a:lnTo>
                  <a:lnTo>
                    <a:pt x="523875" y="552450"/>
                  </a:lnTo>
                  <a:lnTo>
                    <a:pt x="604837" y="526256"/>
                  </a:lnTo>
                  <a:lnTo>
                    <a:pt x="833437" y="476250"/>
                  </a:lnTo>
                  <a:lnTo>
                    <a:pt x="1135856" y="397669"/>
                  </a:lnTo>
                  <a:lnTo>
                    <a:pt x="1333500" y="342900"/>
                  </a:lnTo>
                  <a:lnTo>
                    <a:pt x="1607344" y="297656"/>
                  </a:lnTo>
                  <a:lnTo>
                    <a:pt x="1897856" y="245269"/>
                  </a:lnTo>
                  <a:lnTo>
                    <a:pt x="2076450" y="216694"/>
                  </a:lnTo>
                  <a:lnTo>
                    <a:pt x="2290762" y="200025"/>
                  </a:lnTo>
                  <a:lnTo>
                    <a:pt x="2416969" y="183356"/>
                  </a:lnTo>
                  <a:lnTo>
                    <a:pt x="2478881" y="176213"/>
                  </a:lnTo>
                  <a:lnTo>
                    <a:pt x="2545556" y="173831"/>
                  </a:lnTo>
                  <a:lnTo>
                    <a:pt x="2586037" y="164306"/>
                  </a:lnTo>
                  <a:lnTo>
                    <a:pt x="2614612" y="152400"/>
                  </a:lnTo>
                  <a:lnTo>
                    <a:pt x="2631281" y="138113"/>
                  </a:lnTo>
                  <a:lnTo>
                    <a:pt x="2638425" y="121444"/>
                  </a:lnTo>
                  <a:lnTo>
                    <a:pt x="2638425" y="104775"/>
                  </a:lnTo>
                  <a:lnTo>
                    <a:pt x="2638425" y="90488"/>
                  </a:lnTo>
                  <a:lnTo>
                    <a:pt x="2631281" y="73819"/>
                  </a:lnTo>
                  <a:lnTo>
                    <a:pt x="2616994" y="57150"/>
                  </a:lnTo>
                  <a:lnTo>
                    <a:pt x="2593181" y="40481"/>
                  </a:lnTo>
                  <a:lnTo>
                    <a:pt x="2540794" y="16669"/>
                  </a:lnTo>
                  <a:lnTo>
                    <a:pt x="2476500" y="0"/>
                  </a:lnTo>
                  <a:lnTo>
                    <a:pt x="2397919" y="9525"/>
                  </a:lnTo>
                  <a:lnTo>
                    <a:pt x="2278856" y="26194"/>
                  </a:lnTo>
                  <a:lnTo>
                    <a:pt x="2038350" y="50006"/>
                  </a:lnTo>
                  <a:lnTo>
                    <a:pt x="1819275" y="85725"/>
                  </a:lnTo>
                  <a:lnTo>
                    <a:pt x="1516856" y="135731"/>
                  </a:lnTo>
                  <a:lnTo>
                    <a:pt x="1259681" y="207169"/>
                  </a:lnTo>
                  <a:lnTo>
                    <a:pt x="1140619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89">
              <a:extLst>
                <a:ext uri="{FF2B5EF4-FFF2-40B4-BE49-F238E27FC236}">
                  <a16:creationId xmlns:a16="http://schemas.microsoft.com/office/drawing/2014/main" id="{3991E5CE-8593-48AD-A1F8-B53D39087164}"/>
                </a:ext>
              </a:extLst>
            </p:cNvPr>
            <p:cNvSpPr/>
            <p:nvPr/>
          </p:nvSpPr>
          <p:spPr>
            <a:xfrm>
              <a:off x="2876550" y="3071813"/>
              <a:ext cx="609600" cy="1365250"/>
            </a:xfrm>
            <a:custGeom>
              <a:avLst/>
              <a:gdLst>
                <a:gd name="connsiteX0" fmla="*/ 342900 w 609600"/>
                <a:gd name="connsiteY0" fmla="*/ 852487 h 1364456"/>
                <a:gd name="connsiteX1" fmla="*/ 302419 w 609600"/>
                <a:gd name="connsiteY1" fmla="*/ 614362 h 1364456"/>
                <a:gd name="connsiteX2" fmla="*/ 252413 w 609600"/>
                <a:gd name="connsiteY2" fmla="*/ 411956 h 1364456"/>
                <a:gd name="connsiteX3" fmla="*/ 233363 w 609600"/>
                <a:gd name="connsiteY3" fmla="*/ 352425 h 1364456"/>
                <a:gd name="connsiteX4" fmla="*/ 216694 w 609600"/>
                <a:gd name="connsiteY4" fmla="*/ 307181 h 1364456"/>
                <a:gd name="connsiteX5" fmla="*/ 197644 w 609600"/>
                <a:gd name="connsiteY5" fmla="*/ 261937 h 1364456"/>
                <a:gd name="connsiteX6" fmla="*/ 176213 w 609600"/>
                <a:gd name="connsiteY6" fmla="*/ 219075 h 1364456"/>
                <a:gd name="connsiteX7" fmla="*/ 154781 w 609600"/>
                <a:gd name="connsiteY7" fmla="*/ 180975 h 1364456"/>
                <a:gd name="connsiteX8" fmla="*/ 133350 w 609600"/>
                <a:gd name="connsiteY8" fmla="*/ 150018 h 1364456"/>
                <a:gd name="connsiteX9" fmla="*/ 114300 w 609600"/>
                <a:gd name="connsiteY9" fmla="*/ 128587 h 1364456"/>
                <a:gd name="connsiteX10" fmla="*/ 83344 w 609600"/>
                <a:gd name="connsiteY10" fmla="*/ 97631 h 1364456"/>
                <a:gd name="connsiteX11" fmla="*/ 47625 w 609600"/>
                <a:gd name="connsiteY11" fmla="*/ 69056 h 1364456"/>
                <a:gd name="connsiteX12" fmla="*/ 19050 w 609600"/>
                <a:gd name="connsiteY12" fmla="*/ 50006 h 1364456"/>
                <a:gd name="connsiteX13" fmla="*/ 0 w 609600"/>
                <a:gd name="connsiteY13" fmla="*/ 30956 h 1364456"/>
                <a:gd name="connsiteX14" fmla="*/ 0 w 609600"/>
                <a:gd name="connsiteY14" fmla="*/ 11906 h 1364456"/>
                <a:gd name="connsiteX15" fmla="*/ 9525 w 609600"/>
                <a:gd name="connsiteY15" fmla="*/ 4762 h 1364456"/>
                <a:gd name="connsiteX16" fmla="*/ 40481 w 609600"/>
                <a:gd name="connsiteY16" fmla="*/ 0 h 1364456"/>
                <a:gd name="connsiteX17" fmla="*/ 123825 w 609600"/>
                <a:gd name="connsiteY17" fmla="*/ 2381 h 1364456"/>
                <a:gd name="connsiteX18" fmla="*/ 202406 w 609600"/>
                <a:gd name="connsiteY18" fmla="*/ 11906 h 1364456"/>
                <a:gd name="connsiteX19" fmla="*/ 266700 w 609600"/>
                <a:gd name="connsiteY19" fmla="*/ 23812 h 1364456"/>
                <a:gd name="connsiteX20" fmla="*/ 338138 w 609600"/>
                <a:gd name="connsiteY20" fmla="*/ 42862 h 1364456"/>
                <a:gd name="connsiteX21" fmla="*/ 378619 w 609600"/>
                <a:gd name="connsiteY21" fmla="*/ 59531 h 1364456"/>
                <a:gd name="connsiteX22" fmla="*/ 423863 w 609600"/>
                <a:gd name="connsiteY22" fmla="*/ 80962 h 1364456"/>
                <a:gd name="connsiteX23" fmla="*/ 454819 w 609600"/>
                <a:gd name="connsiteY23" fmla="*/ 97631 h 1364456"/>
                <a:gd name="connsiteX24" fmla="*/ 473869 w 609600"/>
                <a:gd name="connsiteY24" fmla="*/ 111918 h 1364456"/>
                <a:gd name="connsiteX25" fmla="*/ 483394 w 609600"/>
                <a:gd name="connsiteY25" fmla="*/ 123825 h 1364456"/>
                <a:gd name="connsiteX26" fmla="*/ 485775 w 609600"/>
                <a:gd name="connsiteY26" fmla="*/ 135731 h 1364456"/>
                <a:gd name="connsiteX27" fmla="*/ 485775 w 609600"/>
                <a:gd name="connsiteY27" fmla="*/ 154781 h 1364456"/>
                <a:gd name="connsiteX28" fmla="*/ 471488 w 609600"/>
                <a:gd name="connsiteY28" fmla="*/ 185737 h 1364456"/>
                <a:gd name="connsiteX29" fmla="*/ 452438 w 609600"/>
                <a:gd name="connsiteY29" fmla="*/ 211931 h 1364456"/>
                <a:gd name="connsiteX30" fmla="*/ 442913 w 609600"/>
                <a:gd name="connsiteY30" fmla="*/ 226218 h 1364456"/>
                <a:gd name="connsiteX31" fmla="*/ 459581 w 609600"/>
                <a:gd name="connsiteY31" fmla="*/ 300037 h 1364456"/>
                <a:gd name="connsiteX32" fmla="*/ 485775 w 609600"/>
                <a:gd name="connsiteY32" fmla="*/ 414337 h 1364456"/>
                <a:gd name="connsiteX33" fmla="*/ 528638 w 609600"/>
                <a:gd name="connsiteY33" fmla="*/ 735806 h 1364456"/>
                <a:gd name="connsiteX34" fmla="*/ 571500 w 609600"/>
                <a:gd name="connsiteY34" fmla="*/ 1038225 h 1364456"/>
                <a:gd name="connsiteX35" fmla="*/ 609600 w 609600"/>
                <a:gd name="connsiteY35" fmla="*/ 1323975 h 1364456"/>
                <a:gd name="connsiteX36" fmla="*/ 431006 w 609600"/>
                <a:gd name="connsiteY36" fmla="*/ 1364456 h 1364456"/>
                <a:gd name="connsiteX37" fmla="*/ 395288 w 609600"/>
                <a:gd name="connsiteY37" fmla="*/ 1145381 h 1364456"/>
                <a:gd name="connsiteX38" fmla="*/ 342900 w 609600"/>
                <a:gd name="connsiteY38" fmla="*/ 852487 h 136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9600" h="1364456">
                  <a:moveTo>
                    <a:pt x="342900" y="852487"/>
                  </a:moveTo>
                  <a:lnTo>
                    <a:pt x="302419" y="614362"/>
                  </a:lnTo>
                  <a:lnTo>
                    <a:pt x="252413" y="411956"/>
                  </a:lnTo>
                  <a:lnTo>
                    <a:pt x="233363" y="352425"/>
                  </a:lnTo>
                  <a:lnTo>
                    <a:pt x="216694" y="307181"/>
                  </a:lnTo>
                  <a:lnTo>
                    <a:pt x="197644" y="261937"/>
                  </a:lnTo>
                  <a:lnTo>
                    <a:pt x="176213" y="219075"/>
                  </a:lnTo>
                  <a:lnTo>
                    <a:pt x="154781" y="180975"/>
                  </a:lnTo>
                  <a:lnTo>
                    <a:pt x="133350" y="150018"/>
                  </a:lnTo>
                  <a:lnTo>
                    <a:pt x="114300" y="128587"/>
                  </a:lnTo>
                  <a:lnTo>
                    <a:pt x="83344" y="97631"/>
                  </a:lnTo>
                  <a:lnTo>
                    <a:pt x="47625" y="69056"/>
                  </a:lnTo>
                  <a:lnTo>
                    <a:pt x="19050" y="50006"/>
                  </a:lnTo>
                  <a:lnTo>
                    <a:pt x="0" y="30956"/>
                  </a:lnTo>
                  <a:lnTo>
                    <a:pt x="0" y="11906"/>
                  </a:lnTo>
                  <a:lnTo>
                    <a:pt x="9525" y="4762"/>
                  </a:lnTo>
                  <a:lnTo>
                    <a:pt x="40481" y="0"/>
                  </a:lnTo>
                  <a:lnTo>
                    <a:pt x="123825" y="2381"/>
                  </a:lnTo>
                  <a:lnTo>
                    <a:pt x="202406" y="11906"/>
                  </a:lnTo>
                  <a:lnTo>
                    <a:pt x="266700" y="23812"/>
                  </a:lnTo>
                  <a:lnTo>
                    <a:pt x="338138" y="42862"/>
                  </a:lnTo>
                  <a:lnTo>
                    <a:pt x="378619" y="59531"/>
                  </a:lnTo>
                  <a:lnTo>
                    <a:pt x="423863" y="80962"/>
                  </a:lnTo>
                  <a:lnTo>
                    <a:pt x="454819" y="97631"/>
                  </a:lnTo>
                  <a:lnTo>
                    <a:pt x="473869" y="111918"/>
                  </a:lnTo>
                  <a:lnTo>
                    <a:pt x="483394" y="123825"/>
                  </a:lnTo>
                  <a:lnTo>
                    <a:pt x="485775" y="135731"/>
                  </a:lnTo>
                  <a:lnTo>
                    <a:pt x="485775" y="154781"/>
                  </a:lnTo>
                  <a:lnTo>
                    <a:pt x="471488" y="185737"/>
                  </a:lnTo>
                  <a:lnTo>
                    <a:pt x="452438" y="211931"/>
                  </a:lnTo>
                  <a:lnTo>
                    <a:pt x="442913" y="226218"/>
                  </a:lnTo>
                  <a:lnTo>
                    <a:pt x="459581" y="300037"/>
                  </a:lnTo>
                  <a:lnTo>
                    <a:pt x="485775" y="414337"/>
                  </a:lnTo>
                  <a:lnTo>
                    <a:pt x="528638" y="735806"/>
                  </a:lnTo>
                  <a:lnTo>
                    <a:pt x="571500" y="1038225"/>
                  </a:lnTo>
                  <a:lnTo>
                    <a:pt x="609600" y="1323975"/>
                  </a:lnTo>
                  <a:lnTo>
                    <a:pt x="431006" y="1364456"/>
                  </a:lnTo>
                  <a:lnTo>
                    <a:pt x="395288" y="1145381"/>
                  </a:lnTo>
                  <a:lnTo>
                    <a:pt x="342900" y="852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90">
              <a:extLst>
                <a:ext uri="{FF2B5EF4-FFF2-40B4-BE49-F238E27FC236}">
                  <a16:creationId xmlns:a16="http://schemas.microsoft.com/office/drawing/2014/main" id="{5E953484-5F55-4917-B5CF-D3564B31CDA4}"/>
                </a:ext>
              </a:extLst>
            </p:cNvPr>
            <p:cNvSpPr/>
            <p:nvPr/>
          </p:nvSpPr>
          <p:spPr>
            <a:xfrm>
              <a:off x="4552950" y="2781300"/>
              <a:ext cx="438150" cy="1360488"/>
            </a:xfrm>
            <a:custGeom>
              <a:avLst/>
              <a:gdLst>
                <a:gd name="connsiteX0" fmla="*/ 54769 w 438150"/>
                <a:gd name="connsiteY0" fmla="*/ 957263 h 1359694"/>
                <a:gd name="connsiteX1" fmla="*/ 107156 w 438150"/>
                <a:gd name="connsiteY1" fmla="*/ 581025 h 1359694"/>
                <a:gd name="connsiteX2" fmla="*/ 128588 w 438150"/>
                <a:gd name="connsiteY2" fmla="*/ 397669 h 1359694"/>
                <a:gd name="connsiteX3" fmla="*/ 140494 w 438150"/>
                <a:gd name="connsiteY3" fmla="*/ 319088 h 1359694"/>
                <a:gd name="connsiteX4" fmla="*/ 145256 w 438150"/>
                <a:gd name="connsiteY4" fmla="*/ 250031 h 1359694"/>
                <a:gd name="connsiteX5" fmla="*/ 147638 w 438150"/>
                <a:gd name="connsiteY5" fmla="*/ 171450 h 1359694"/>
                <a:gd name="connsiteX6" fmla="*/ 145256 w 438150"/>
                <a:gd name="connsiteY6" fmla="*/ 152400 h 1359694"/>
                <a:gd name="connsiteX7" fmla="*/ 128588 w 438150"/>
                <a:gd name="connsiteY7" fmla="*/ 123825 h 1359694"/>
                <a:gd name="connsiteX8" fmla="*/ 85725 w 438150"/>
                <a:gd name="connsiteY8" fmla="*/ 73819 h 1359694"/>
                <a:gd name="connsiteX9" fmla="*/ 64294 w 438150"/>
                <a:gd name="connsiteY9" fmla="*/ 50006 h 1359694"/>
                <a:gd name="connsiteX10" fmla="*/ 50006 w 438150"/>
                <a:gd name="connsiteY10" fmla="*/ 30956 h 1359694"/>
                <a:gd name="connsiteX11" fmla="*/ 50006 w 438150"/>
                <a:gd name="connsiteY11" fmla="*/ 23813 h 1359694"/>
                <a:gd name="connsiteX12" fmla="*/ 57150 w 438150"/>
                <a:gd name="connsiteY12" fmla="*/ 11906 h 1359694"/>
                <a:gd name="connsiteX13" fmla="*/ 73819 w 438150"/>
                <a:gd name="connsiteY13" fmla="*/ 7144 h 1359694"/>
                <a:gd name="connsiteX14" fmla="*/ 111919 w 438150"/>
                <a:gd name="connsiteY14" fmla="*/ 0 h 1359694"/>
                <a:gd name="connsiteX15" fmla="*/ 171450 w 438150"/>
                <a:gd name="connsiteY15" fmla="*/ 2381 h 1359694"/>
                <a:gd name="connsiteX16" fmla="*/ 230981 w 438150"/>
                <a:gd name="connsiteY16" fmla="*/ 19050 h 1359694"/>
                <a:gd name="connsiteX17" fmla="*/ 285750 w 438150"/>
                <a:gd name="connsiteY17" fmla="*/ 47625 h 1359694"/>
                <a:gd name="connsiteX18" fmla="*/ 342900 w 438150"/>
                <a:gd name="connsiteY18" fmla="*/ 90488 h 1359694"/>
                <a:gd name="connsiteX19" fmla="*/ 395288 w 438150"/>
                <a:gd name="connsiteY19" fmla="*/ 135731 h 1359694"/>
                <a:gd name="connsiteX20" fmla="*/ 419100 w 438150"/>
                <a:gd name="connsiteY20" fmla="*/ 157163 h 1359694"/>
                <a:gd name="connsiteX21" fmla="*/ 431006 w 438150"/>
                <a:gd name="connsiteY21" fmla="*/ 176213 h 1359694"/>
                <a:gd name="connsiteX22" fmla="*/ 438150 w 438150"/>
                <a:gd name="connsiteY22" fmla="*/ 197644 h 1359694"/>
                <a:gd name="connsiteX23" fmla="*/ 438150 w 438150"/>
                <a:gd name="connsiteY23" fmla="*/ 221456 h 1359694"/>
                <a:gd name="connsiteX24" fmla="*/ 431006 w 438150"/>
                <a:gd name="connsiteY24" fmla="*/ 247650 h 1359694"/>
                <a:gd name="connsiteX25" fmla="*/ 414338 w 438150"/>
                <a:gd name="connsiteY25" fmla="*/ 271463 h 1359694"/>
                <a:gd name="connsiteX26" fmla="*/ 395288 w 438150"/>
                <a:gd name="connsiteY26" fmla="*/ 319088 h 1359694"/>
                <a:gd name="connsiteX27" fmla="*/ 373856 w 438150"/>
                <a:gd name="connsiteY27" fmla="*/ 404813 h 1359694"/>
                <a:gd name="connsiteX28" fmla="*/ 350044 w 438150"/>
                <a:gd name="connsiteY28" fmla="*/ 569119 h 1359694"/>
                <a:gd name="connsiteX29" fmla="*/ 280988 w 438150"/>
                <a:gd name="connsiteY29" fmla="*/ 857250 h 1359694"/>
                <a:gd name="connsiteX30" fmla="*/ 200025 w 438150"/>
                <a:gd name="connsiteY30" fmla="*/ 1190625 h 1359694"/>
                <a:gd name="connsiteX31" fmla="*/ 166688 w 438150"/>
                <a:gd name="connsiteY31" fmla="*/ 1335881 h 1359694"/>
                <a:gd name="connsiteX32" fmla="*/ 0 w 438150"/>
                <a:gd name="connsiteY32" fmla="*/ 1359694 h 1359694"/>
                <a:gd name="connsiteX33" fmla="*/ 30956 w 438150"/>
                <a:gd name="connsiteY33" fmla="*/ 1135856 h 1359694"/>
                <a:gd name="connsiteX34" fmla="*/ 54769 w 438150"/>
                <a:gd name="connsiteY34" fmla="*/ 957263 h 135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38150" h="1359694">
                  <a:moveTo>
                    <a:pt x="54769" y="957263"/>
                  </a:moveTo>
                  <a:lnTo>
                    <a:pt x="107156" y="581025"/>
                  </a:lnTo>
                  <a:lnTo>
                    <a:pt x="128588" y="397669"/>
                  </a:lnTo>
                  <a:lnTo>
                    <a:pt x="140494" y="319088"/>
                  </a:lnTo>
                  <a:lnTo>
                    <a:pt x="145256" y="250031"/>
                  </a:lnTo>
                  <a:lnTo>
                    <a:pt x="147638" y="171450"/>
                  </a:lnTo>
                  <a:lnTo>
                    <a:pt x="145256" y="152400"/>
                  </a:lnTo>
                  <a:lnTo>
                    <a:pt x="128588" y="123825"/>
                  </a:lnTo>
                  <a:lnTo>
                    <a:pt x="85725" y="73819"/>
                  </a:lnTo>
                  <a:lnTo>
                    <a:pt x="64294" y="50006"/>
                  </a:lnTo>
                  <a:lnTo>
                    <a:pt x="50006" y="30956"/>
                  </a:lnTo>
                  <a:lnTo>
                    <a:pt x="50006" y="23813"/>
                  </a:lnTo>
                  <a:lnTo>
                    <a:pt x="57150" y="11906"/>
                  </a:lnTo>
                  <a:lnTo>
                    <a:pt x="73819" y="7144"/>
                  </a:lnTo>
                  <a:lnTo>
                    <a:pt x="111919" y="0"/>
                  </a:lnTo>
                  <a:lnTo>
                    <a:pt x="171450" y="2381"/>
                  </a:lnTo>
                  <a:lnTo>
                    <a:pt x="230981" y="19050"/>
                  </a:lnTo>
                  <a:lnTo>
                    <a:pt x="285750" y="47625"/>
                  </a:lnTo>
                  <a:lnTo>
                    <a:pt x="342900" y="90488"/>
                  </a:lnTo>
                  <a:lnTo>
                    <a:pt x="395288" y="135731"/>
                  </a:lnTo>
                  <a:lnTo>
                    <a:pt x="419100" y="157163"/>
                  </a:lnTo>
                  <a:lnTo>
                    <a:pt x="431006" y="176213"/>
                  </a:lnTo>
                  <a:lnTo>
                    <a:pt x="438150" y="197644"/>
                  </a:lnTo>
                  <a:lnTo>
                    <a:pt x="438150" y="221456"/>
                  </a:lnTo>
                  <a:lnTo>
                    <a:pt x="431006" y="247650"/>
                  </a:lnTo>
                  <a:lnTo>
                    <a:pt x="414338" y="271463"/>
                  </a:lnTo>
                  <a:lnTo>
                    <a:pt x="395288" y="319088"/>
                  </a:lnTo>
                  <a:lnTo>
                    <a:pt x="373856" y="404813"/>
                  </a:lnTo>
                  <a:lnTo>
                    <a:pt x="350044" y="569119"/>
                  </a:lnTo>
                  <a:lnTo>
                    <a:pt x="280988" y="857250"/>
                  </a:lnTo>
                  <a:lnTo>
                    <a:pt x="200025" y="1190625"/>
                  </a:lnTo>
                  <a:lnTo>
                    <a:pt x="166688" y="1335881"/>
                  </a:lnTo>
                  <a:lnTo>
                    <a:pt x="0" y="1359694"/>
                  </a:lnTo>
                  <a:lnTo>
                    <a:pt x="30956" y="1135856"/>
                  </a:lnTo>
                  <a:lnTo>
                    <a:pt x="54769" y="957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91">
              <a:extLst>
                <a:ext uri="{FF2B5EF4-FFF2-40B4-BE49-F238E27FC236}">
                  <a16:creationId xmlns:a16="http://schemas.microsoft.com/office/drawing/2014/main" id="{C57055DA-DB4E-4A00-9ED6-A203C87B53C4}"/>
                </a:ext>
              </a:extLst>
            </p:cNvPr>
            <p:cNvSpPr/>
            <p:nvPr/>
          </p:nvSpPr>
          <p:spPr>
            <a:xfrm>
              <a:off x="2898775" y="4010025"/>
              <a:ext cx="2062163" cy="515938"/>
            </a:xfrm>
            <a:custGeom>
              <a:avLst/>
              <a:gdLst>
                <a:gd name="connsiteX0" fmla="*/ 854869 w 2062163"/>
                <a:gd name="connsiteY0" fmla="*/ 400050 h 516731"/>
                <a:gd name="connsiteX1" fmla="*/ 609600 w 2062163"/>
                <a:gd name="connsiteY1" fmla="*/ 471488 h 516731"/>
                <a:gd name="connsiteX2" fmla="*/ 459582 w 2062163"/>
                <a:gd name="connsiteY2" fmla="*/ 514350 h 516731"/>
                <a:gd name="connsiteX3" fmla="*/ 428625 w 2062163"/>
                <a:gd name="connsiteY3" fmla="*/ 516731 h 516731"/>
                <a:gd name="connsiteX4" fmla="*/ 385763 w 2062163"/>
                <a:gd name="connsiteY4" fmla="*/ 514350 h 516731"/>
                <a:gd name="connsiteX5" fmla="*/ 330994 w 2062163"/>
                <a:gd name="connsiteY5" fmla="*/ 507206 h 516731"/>
                <a:gd name="connsiteX6" fmla="*/ 276225 w 2062163"/>
                <a:gd name="connsiteY6" fmla="*/ 492919 h 516731"/>
                <a:gd name="connsiteX7" fmla="*/ 216694 w 2062163"/>
                <a:gd name="connsiteY7" fmla="*/ 471488 h 516731"/>
                <a:gd name="connsiteX8" fmla="*/ 142875 w 2062163"/>
                <a:gd name="connsiteY8" fmla="*/ 438150 h 516731"/>
                <a:gd name="connsiteX9" fmla="*/ 88107 w 2062163"/>
                <a:gd name="connsiteY9" fmla="*/ 407194 h 516731"/>
                <a:gd name="connsiteX10" fmla="*/ 26194 w 2062163"/>
                <a:gd name="connsiteY10" fmla="*/ 369094 h 516731"/>
                <a:gd name="connsiteX11" fmla="*/ 11907 w 2062163"/>
                <a:gd name="connsiteY11" fmla="*/ 357188 h 516731"/>
                <a:gd name="connsiteX12" fmla="*/ 4763 w 2062163"/>
                <a:gd name="connsiteY12" fmla="*/ 338138 h 516731"/>
                <a:gd name="connsiteX13" fmla="*/ 0 w 2062163"/>
                <a:gd name="connsiteY13" fmla="*/ 314325 h 516731"/>
                <a:gd name="connsiteX14" fmla="*/ 4763 w 2062163"/>
                <a:gd name="connsiteY14" fmla="*/ 307181 h 516731"/>
                <a:gd name="connsiteX15" fmla="*/ 9525 w 2062163"/>
                <a:gd name="connsiteY15" fmla="*/ 302419 h 516731"/>
                <a:gd name="connsiteX16" fmla="*/ 23813 w 2062163"/>
                <a:gd name="connsiteY16" fmla="*/ 300038 h 516731"/>
                <a:gd name="connsiteX17" fmla="*/ 52388 w 2062163"/>
                <a:gd name="connsiteY17" fmla="*/ 309563 h 516731"/>
                <a:gd name="connsiteX18" fmla="*/ 66675 w 2062163"/>
                <a:gd name="connsiteY18" fmla="*/ 314325 h 516731"/>
                <a:gd name="connsiteX19" fmla="*/ 116682 w 2062163"/>
                <a:gd name="connsiteY19" fmla="*/ 323850 h 516731"/>
                <a:gd name="connsiteX20" fmla="*/ 230982 w 2062163"/>
                <a:gd name="connsiteY20" fmla="*/ 333375 h 516731"/>
                <a:gd name="connsiteX21" fmla="*/ 385763 w 2062163"/>
                <a:gd name="connsiteY21" fmla="*/ 338138 h 516731"/>
                <a:gd name="connsiteX22" fmla="*/ 654844 w 2062163"/>
                <a:gd name="connsiteY22" fmla="*/ 271463 h 516731"/>
                <a:gd name="connsiteX23" fmla="*/ 878682 w 2062163"/>
                <a:gd name="connsiteY23" fmla="*/ 209550 h 516731"/>
                <a:gd name="connsiteX24" fmla="*/ 1033463 w 2062163"/>
                <a:gd name="connsiteY24" fmla="*/ 169069 h 516731"/>
                <a:gd name="connsiteX25" fmla="*/ 1223963 w 2062163"/>
                <a:gd name="connsiteY25" fmla="*/ 114300 h 516731"/>
                <a:gd name="connsiteX26" fmla="*/ 1412082 w 2062163"/>
                <a:gd name="connsiteY26" fmla="*/ 85725 h 516731"/>
                <a:gd name="connsiteX27" fmla="*/ 1693069 w 2062163"/>
                <a:gd name="connsiteY27" fmla="*/ 40481 h 516731"/>
                <a:gd name="connsiteX28" fmla="*/ 1838325 w 2062163"/>
                <a:gd name="connsiteY28" fmla="*/ 0 h 516731"/>
                <a:gd name="connsiteX29" fmla="*/ 1895475 w 2062163"/>
                <a:gd name="connsiteY29" fmla="*/ 0 h 516731"/>
                <a:gd name="connsiteX30" fmla="*/ 1947863 w 2062163"/>
                <a:gd name="connsiteY30" fmla="*/ 7144 h 516731"/>
                <a:gd name="connsiteX31" fmla="*/ 1978819 w 2062163"/>
                <a:gd name="connsiteY31" fmla="*/ 11906 h 516731"/>
                <a:gd name="connsiteX32" fmla="*/ 2012157 w 2062163"/>
                <a:gd name="connsiteY32" fmla="*/ 23813 h 516731"/>
                <a:gd name="connsiteX33" fmla="*/ 2031207 w 2062163"/>
                <a:gd name="connsiteY33" fmla="*/ 35719 h 516731"/>
                <a:gd name="connsiteX34" fmla="*/ 2040732 w 2062163"/>
                <a:gd name="connsiteY34" fmla="*/ 47625 h 516731"/>
                <a:gd name="connsiteX35" fmla="*/ 2052638 w 2062163"/>
                <a:gd name="connsiteY35" fmla="*/ 69056 h 516731"/>
                <a:gd name="connsiteX36" fmla="*/ 2057400 w 2062163"/>
                <a:gd name="connsiteY36" fmla="*/ 90488 h 516731"/>
                <a:gd name="connsiteX37" fmla="*/ 2062163 w 2062163"/>
                <a:gd name="connsiteY37" fmla="*/ 109538 h 516731"/>
                <a:gd name="connsiteX38" fmla="*/ 2057400 w 2062163"/>
                <a:gd name="connsiteY38" fmla="*/ 133350 h 516731"/>
                <a:gd name="connsiteX39" fmla="*/ 2043113 w 2062163"/>
                <a:gd name="connsiteY39" fmla="*/ 152400 h 516731"/>
                <a:gd name="connsiteX40" fmla="*/ 2007394 w 2062163"/>
                <a:gd name="connsiteY40" fmla="*/ 178594 h 516731"/>
                <a:gd name="connsiteX41" fmla="*/ 1957388 w 2062163"/>
                <a:gd name="connsiteY41" fmla="*/ 183356 h 516731"/>
                <a:gd name="connsiteX42" fmla="*/ 1750219 w 2062163"/>
                <a:gd name="connsiteY42" fmla="*/ 207169 h 516731"/>
                <a:gd name="connsiteX43" fmla="*/ 1481138 w 2062163"/>
                <a:gd name="connsiteY43" fmla="*/ 247650 h 516731"/>
                <a:gd name="connsiteX44" fmla="*/ 1216819 w 2062163"/>
                <a:gd name="connsiteY44" fmla="*/ 297656 h 516731"/>
                <a:gd name="connsiteX45" fmla="*/ 928688 w 2062163"/>
                <a:gd name="connsiteY45" fmla="*/ 378619 h 516731"/>
                <a:gd name="connsiteX46" fmla="*/ 854869 w 2062163"/>
                <a:gd name="connsiteY46" fmla="*/ 400050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62163" h="516731">
                  <a:moveTo>
                    <a:pt x="854869" y="400050"/>
                  </a:moveTo>
                  <a:lnTo>
                    <a:pt x="609600" y="471488"/>
                  </a:lnTo>
                  <a:lnTo>
                    <a:pt x="459582" y="514350"/>
                  </a:lnTo>
                  <a:lnTo>
                    <a:pt x="428625" y="516731"/>
                  </a:lnTo>
                  <a:lnTo>
                    <a:pt x="385763" y="514350"/>
                  </a:lnTo>
                  <a:lnTo>
                    <a:pt x="330994" y="507206"/>
                  </a:lnTo>
                  <a:lnTo>
                    <a:pt x="276225" y="492919"/>
                  </a:lnTo>
                  <a:lnTo>
                    <a:pt x="216694" y="471488"/>
                  </a:lnTo>
                  <a:lnTo>
                    <a:pt x="142875" y="438150"/>
                  </a:lnTo>
                  <a:lnTo>
                    <a:pt x="88107" y="407194"/>
                  </a:lnTo>
                  <a:lnTo>
                    <a:pt x="26194" y="369094"/>
                  </a:lnTo>
                  <a:lnTo>
                    <a:pt x="11907" y="357188"/>
                  </a:lnTo>
                  <a:lnTo>
                    <a:pt x="4763" y="338138"/>
                  </a:lnTo>
                  <a:lnTo>
                    <a:pt x="0" y="314325"/>
                  </a:lnTo>
                  <a:lnTo>
                    <a:pt x="4763" y="307181"/>
                  </a:lnTo>
                  <a:lnTo>
                    <a:pt x="9525" y="302419"/>
                  </a:lnTo>
                  <a:lnTo>
                    <a:pt x="23813" y="300038"/>
                  </a:lnTo>
                  <a:lnTo>
                    <a:pt x="52388" y="309563"/>
                  </a:lnTo>
                  <a:lnTo>
                    <a:pt x="66675" y="314325"/>
                  </a:lnTo>
                  <a:lnTo>
                    <a:pt x="116682" y="323850"/>
                  </a:lnTo>
                  <a:lnTo>
                    <a:pt x="230982" y="333375"/>
                  </a:lnTo>
                  <a:lnTo>
                    <a:pt x="385763" y="338138"/>
                  </a:lnTo>
                  <a:lnTo>
                    <a:pt x="654844" y="271463"/>
                  </a:lnTo>
                  <a:lnTo>
                    <a:pt x="878682" y="209550"/>
                  </a:lnTo>
                  <a:lnTo>
                    <a:pt x="1033463" y="169069"/>
                  </a:lnTo>
                  <a:lnTo>
                    <a:pt x="1223963" y="114300"/>
                  </a:lnTo>
                  <a:lnTo>
                    <a:pt x="1412082" y="85725"/>
                  </a:lnTo>
                  <a:lnTo>
                    <a:pt x="1693069" y="40481"/>
                  </a:lnTo>
                  <a:lnTo>
                    <a:pt x="1838325" y="0"/>
                  </a:lnTo>
                  <a:lnTo>
                    <a:pt x="1895475" y="0"/>
                  </a:lnTo>
                  <a:lnTo>
                    <a:pt x="1947863" y="7144"/>
                  </a:lnTo>
                  <a:lnTo>
                    <a:pt x="1978819" y="11906"/>
                  </a:lnTo>
                  <a:lnTo>
                    <a:pt x="2012157" y="23813"/>
                  </a:lnTo>
                  <a:lnTo>
                    <a:pt x="2031207" y="35719"/>
                  </a:lnTo>
                  <a:lnTo>
                    <a:pt x="2040732" y="47625"/>
                  </a:lnTo>
                  <a:lnTo>
                    <a:pt x="2052638" y="69056"/>
                  </a:lnTo>
                  <a:lnTo>
                    <a:pt x="2057400" y="90488"/>
                  </a:lnTo>
                  <a:lnTo>
                    <a:pt x="2062163" y="109538"/>
                  </a:lnTo>
                  <a:lnTo>
                    <a:pt x="2057400" y="133350"/>
                  </a:lnTo>
                  <a:lnTo>
                    <a:pt x="2043113" y="152400"/>
                  </a:lnTo>
                  <a:lnTo>
                    <a:pt x="2007394" y="178594"/>
                  </a:lnTo>
                  <a:lnTo>
                    <a:pt x="1957388" y="183356"/>
                  </a:lnTo>
                  <a:lnTo>
                    <a:pt x="1750219" y="207169"/>
                  </a:lnTo>
                  <a:lnTo>
                    <a:pt x="1481138" y="247650"/>
                  </a:lnTo>
                  <a:lnTo>
                    <a:pt x="1216819" y="297656"/>
                  </a:lnTo>
                  <a:lnTo>
                    <a:pt x="928688" y="378619"/>
                  </a:lnTo>
                  <a:lnTo>
                    <a:pt x="854869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98">
              <a:extLst>
                <a:ext uri="{FF2B5EF4-FFF2-40B4-BE49-F238E27FC236}">
                  <a16:creationId xmlns:a16="http://schemas.microsoft.com/office/drawing/2014/main" id="{35D93FC7-3DC7-4C25-87A8-9A477DBFB1AD}"/>
                </a:ext>
              </a:extLst>
            </p:cNvPr>
            <p:cNvSpPr/>
            <p:nvPr/>
          </p:nvSpPr>
          <p:spPr>
            <a:xfrm rot="16200000">
              <a:off x="2450307" y="3356769"/>
              <a:ext cx="2935287" cy="447675"/>
            </a:xfrm>
            <a:custGeom>
              <a:avLst/>
              <a:gdLst>
                <a:gd name="connsiteX0" fmla="*/ 1214437 w 2936081"/>
                <a:gd name="connsiteY0" fmla="*/ 202406 h 447675"/>
                <a:gd name="connsiteX1" fmla="*/ 835818 w 2936081"/>
                <a:gd name="connsiteY1" fmla="*/ 202406 h 447675"/>
                <a:gd name="connsiteX2" fmla="*/ 440531 w 2936081"/>
                <a:gd name="connsiteY2" fmla="*/ 202406 h 447675"/>
                <a:gd name="connsiteX3" fmla="*/ 0 w 2936081"/>
                <a:gd name="connsiteY3" fmla="*/ 204788 h 447675"/>
                <a:gd name="connsiteX4" fmla="*/ 88106 w 2936081"/>
                <a:gd name="connsiteY4" fmla="*/ 447675 h 447675"/>
                <a:gd name="connsiteX5" fmla="*/ 371475 w 2936081"/>
                <a:gd name="connsiteY5" fmla="*/ 447675 h 447675"/>
                <a:gd name="connsiteX6" fmla="*/ 771525 w 2936081"/>
                <a:gd name="connsiteY6" fmla="*/ 447675 h 447675"/>
                <a:gd name="connsiteX7" fmla="*/ 1593056 w 2936081"/>
                <a:gd name="connsiteY7" fmla="*/ 447675 h 447675"/>
                <a:gd name="connsiteX8" fmla="*/ 2366962 w 2936081"/>
                <a:gd name="connsiteY8" fmla="*/ 445294 h 447675"/>
                <a:gd name="connsiteX9" fmla="*/ 2543175 w 2936081"/>
                <a:gd name="connsiteY9" fmla="*/ 447675 h 447675"/>
                <a:gd name="connsiteX10" fmla="*/ 2581275 w 2936081"/>
                <a:gd name="connsiteY10" fmla="*/ 440531 h 447675"/>
                <a:gd name="connsiteX11" fmla="*/ 2607468 w 2936081"/>
                <a:gd name="connsiteY11" fmla="*/ 431006 h 447675"/>
                <a:gd name="connsiteX12" fmla="*/ 2636043 w 2936081"/>
                <a:gd name="connsiteY12" fmla="*/ 416719 h 447675"/>
                <a:gd name="connsiteX13" fmla="*/ 2671762 w 2936081"/>
                <a:gd name="connsiteY13" fmla="*/ 381000 h 447675"/>
                <a:gd name="connsiteX14" fmla="*/ 2733675 w 2936081"/>
                <a:gd name="connsiteY14" fmla="*/ 316706 h 447675"/>
                <a:gd name="connsiteX15" fmla="*/ 2864643 w 2936081"/>
                <a:gd name="connsiteY15" fmla="*/ 185738 h 447675"/>
                <a:gd name="connsiteX16" fmla="*/ 2924175 w 2936081"/>
                <a:gd name="connsiteY16" fmla="*/ 116681 h 447675"/>
                <a:gd name="connsiteX17" fmla="*/ 2936081 w 2936081"/>
                <a:gd name="connsiteY17" fmla="*/ 102394 h 447675"/>
                <a:gd name="connsiteX18" fmla="*/ 2902743 w 2936081"/>
                <a:gd name="connsiteY18" fmla="*/ 0 h 447675"/>
                <a:gd name="connsiteX19" fmla="*/ 2826543 w 2936081"/>
                <a:gd name="connsiteY19" fmla="*/ 52388 h 447675"/>
                <a:gd name="connsiteX20" fmla="*/ 2769393 w 2936081"/>
                <a:gd name="connsiteY20" fmla="*/ 95250 h 447675"/>
                <a:gd name="connsiteX21" fmla="*/ 2717006 w 2936081"/>
                <a:gd name="connsiteY21" fmla="*/ 135731 h 447675"/>
                <a:gd name="connsiteX22" fmla="*/ 2676525 w 2936081"/>
                <a:gd name="connsiteY22" fmla="*/ 166688 h 447675"/>
                <a:gd name="connsiteX23" fmla="*/ 2652712 w 2936081"/>
                <a:gd name="connsiteY23" fmla="*/ 180975 h 447675"/>
                <a:gd name="connsiteX24" fmla="*/ 2616993 w 2936081"/>
                <a:gd name="connsiteY24" fmla="*/ 192881 h 447675"/>
                <a:gd name="connsiteX25" fmla="*/ 2562225 w 2936081"/>
                <a:gd name="connsiteY25" fmla="*/ 200025 h 447675"/>
                <a:gd name="connsiteX26" fmla="*/ 2445543 w 2936081"/>
                <a:gd name="connsiteY26" fmla="*/ 202406 h 447675"/>
                <a:gd name="connsiteX27" fmla="*/ 2114550 w 2936081"/>
                <a:gd name="connsiteY27" fmla="*/ 202406 h 447675"/>
                <a:gd name="connsiteX28" fmla="*/ 1662112 w 2936081"/>
                <a:gd name="connsiteY28" fmla="*/ 202406 h 447675"/>
                <a:gd name="connsiteX29" fmla="*/ 1214437 w 2936081"/>
                <a:gd name="connsiteY29" fmla="*/ 202406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936081" h="447675">
                  <a:moveTo>
                    <a:pt x="1214437" y="202406"/>
                  </a:moveTo>
                  <a:lnTo>
                    <a:pt x="835818" y="202406"/>
                  </a:lnTo>
                  <a:lnTo>
                    <a:pt x="440531" y="202406"/>
                  </a:lnTo>
                  <a:lnTo>
                    <a:pt x="0" y="204788"/>
                  </a:lnTo>
                  <a:lnTo>
                    <a:pt x="88106" y="447675"/>
                  </a:lnTo>
                  <a:lnTo>
                    <a:pt x="371475" y="447675"/>
                  </a:lnTo>
                  <a:lnTo>
                    <a:pt x="771525" y="447675"/>
                  </a:lnTo>
                  <a:lnTo>
                    <a:pt x="1593056" y="447675"/>
                  </a:lnTo>
                  <a:lnTo>
                    <a:pt x="2366962" y="445294"/>
                  </a:lnTo>
                  <a:lnTo>
                    <a:pt x="2543175" y="447675"/>
                  </a:lnTo>
                  <a:lnTo>
                    <a:pt x="2581275" y="440531"/>
                  </a:lnTo>
                  <a:lnTo>
                    <a:pt x="2607468" y="431006"/>
                  </a:lnTo>
                  <a:lnTo>
                    <a:pt x="2636043" y="416719"/>
                  </a:lnTo>
                  <a:lnTo>
                    <a:pt x="2671762" y="381000"/>
                  </a:lnTo>
                  <a:lnTo>
                    <a:pt x="2733675" y="316706"/>
                  </a:lnTo>
                  <a:lnTo>
                    <a:pt x="2864643" y="185738"/>
                  </a:lnTo>
                  <a:lnTo>
                    <a:pt x="2924175" y="116681"/>
                  </a:lnTo>
                  <a:lnTo>
                    <a:pt x="2936081" y="102394"/>
                  </a:lnTo>
                  <a:lnTo>
                    <a:pt x="2902743" y="0"/>
                  </a:lnTo>
                  <a:lnTo>
                    <a:pt x="2826543" y="52388"/>
                  </a:lnTo>
                  <a:lnTo>
                    <a:pt x="2769393" y="95250"/>
                  </a:lnTo>
                  <a:lnTo>
                    <a:pt x="2717006" y="135731"/>
                  </a:lnTo>
                  <a:lnTo>
                    <a:pt x="2676525" y="166688"/>
                  </a:lnTo>
                  <a:lnTo>
                    <a:pt x="2652712" y="180975"/>
                  </a:lnTo>
                  <a:lnTo>
                    <a:pt x="2616993" y="192881"/>
                  </a:lnTo>
                  <a:lnTo>
                    <a:pt x="2562225" y="200025"/>
                  </a:lnTo>
                  <a:lnTo>
                    <a:pt x="2445543" y="202406"/>
                  </a:lnTo>
                  <a:lnTo>
                    <a:pt x="2114550" y="202406"/>
                  </a:lnTo>
                  <a:lnTo>
                    <a:pt x="1662112" y="202406"/>
                  </a:lnTo>
                  <a:lnTo>
                    <a:pt x="1214437" y="202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92">
              <a:extLst>
                <a:ext uri="{FF2B5EF4-FFF2-40B4-BE49-F238E27FC236}">
                  <a16:creationId xmlns:a16="http://schemas.microsoft.com/office/drawing/2014/main" id="{B52A5460-4F0B-491C-90E8-C81FDFBCF907}"/>
                </a:ext>
              </a:extLst>
            </p:cNvPr>
            <p:cNvSpPr/>
            <p:nvPr/>
          </p:nvSpPr>
          <p:spPr>
            <a:xfrm>
              <a:off x="2765425" y="4614863"/>
              <a:ext cx="2343150" cy="908050"/>
            </a:xfrm>
            <a:custGeom>
              <a:avLst/>
              <a:gdLst>
                <a:gd name="connsiteX0" fmla="*/ 797719 w 2343150"/>
                <a:gd name="connsiteY0" fmla="*/ 478631 h 907256"/>
                <a:gd name="connsiteX1" fmla="*/ 1164432 w 2343150"/>
                <a:gd name="connsiteY1" fmla="*/ 369093 h 907256"/>
                <a:gd name="connsiteX2" fmla="*/ 1357313 w 2343150"/>
                <a:gd name="connsiteY2" fmla="*/ 295275 h 907256"/>
                <a:gd name="connsiteX3" fmla="*/ 1604963 w 2343150"/>
                <a:gd name="connsiteY3" fmla="*/ 219075 h 907256"/>
                <a:gd name="connsiteX4" fmla="*/ 1876425 w 2343150"/>
                <a:gd name="connsiteY4" fmla="*/ 133350 h 907256"/>
                <a:gd name="connsiteX5" fmla="*/ 2116932 w 2343150"/>
                <a:gd name="connsiteY5" fmla="*/ 54768 h 907256"/>
                <a:gd name="connsiteX6" fmla="*/ 2274094 w 2343150"/>
                <a:gd name="connsiteY6" fmla="*/ 4762 h 907256"/>
                <a:gd name="connsiteX7" fmla="*/ 2297907 w 2343150"/>
                <a:gd name="connsiteY7" fmla="*/ 0 h 907256"/>
                <a:gd name="connsiteX8" fmla="*/ 2321719 w 2343150"/>
                <a:gd name="connsiteY8" fmla="*/ 0 h 907256"/>
                <a:gd name="connsiteX9" fmla="*/ 2336007 w 2343150"/>
                <a:gd name="connsiteY9" fmla="*/ 2381 h 907256"/>
                <a:gd name="connsiteX10" fmla="*/ 2340769 w 2343150"/>
                <a:gd name="connsiteY10" fmla="*/ 9525 h 907256"/>
                <a:gd name="connsiteX11" fmla="*/ 2343150 w 2343150"/>
                <a:gd name="connsiteY11" fmla="*/ 28575 h 907256"/>
                <a:gd name="connsiteX12" fmla="*/ 2321719 w 2343150"/>
                <a:gd name="connsiteY12" fmla="*/ 59531 h 907256"/>
                <a:gd name="connsiteX13" fmla="*/ 2243138 w 2343150"/>
                <a:gd name="connsiteY13" fmla="*/ 100012 h 907256"/>
                <a:gd name="connsiteX14" fmla="*/ 1907382 w 2343150"/>
                <a:gd name="connsiteY14" fmla="*/ 257175 h 907256"/>
                <a:gd name="connsiteX15" fmla="*/ 1490663 w 2343150"/>
                <a:gd name="connsiteY15" fmla="*/ 435768 h 907256"/>
                <a:gd name="connsiteX16" fmla="*/ 1021557 w 2343150"/>
                <a:gd name="connsiteY16" fmla="*/ 621506 h 907256"/>
                <a:gd name="connsiteX17" fmla="*/ 762000 w 2343150"/>
                <a:gd name="connsiteY17" fmla="*/ 726281 h 907256"/>
                <a:gd name="connsiteX18" fmla="*/ 631032 w 2343150"/>
                <a:gd name="connsiteY18" fmla="*/ 785812 h 907256"/>
                <a:gd name="connsiteX19" fmla="*/ 535782 w 2343150"/>
                <a:gd name="connsiteY19" fmla="*/ 831056 h 907256"/>
                <a:gd name="connsiteX20" fmla="*/ 426244 w 2343150"/>
                <a:gd name="connsiteY20" fmla="*/ 890587 h 907256"/>
                <a:gd name="connsiteX21" fmla="*/ 397669 w 2343150"/>
                <a:gd name="connsiteY21" fmla="*/ 907256 h 907256"/>
                <a:gd name="connsiteX22" fmla="*/ 376238 w 2343150"/>
                <a:gd name="connsiteY22" fmla="*/ 907256 h 907256"/>
                <a:gd name="connsiteX23" fmla="*/ 323850 w 2343150"/>
                <a:gd name="connsiteY23" fmla="*/ 885825 h 907256"/>
                <a:gd name="connsiteX24" fmla="*/ 273844 w 2343150"/>
                <a:gd name="connsiteY24" fmla="*/ 862012 h 907256"/>
                <a:gd name="connsiteX25" fmla="*/ 214313 w 2343150"/>
                <a:gd name="connsiteY25" fmla="*/ 826293 h 907256"/>
                <a:gd name="connsiteX26" fmla="*/ 164307 w 2343150"/>
                <a:gd name="connsiteY26" fmla="*/ 788193 h 907256"/>
                <a:gd name="connsiteX27" fmla="*/ 128588 w 2343150"/>
                <a:gd name="connsiteY27" fmla="*/ 757237 h 907256"/>
                <a:gd name="connsiteX28" fmla="*/ 85725 w 2343150"/>
                <a:gd name="connsiteY28" fmla="*/ 714375 h 907256"/>
                <a:gd name="connsiteX29" fmla="*/ 42863 w 2343150"/>
                <a:gd name="connsiteY29" fmla="*/ 654843 h 907256"/>
                <a:gd name="connsiteX30" fmla="*/ 4763 w 2343150"/>
                <a:gd name="connsiteY30" fmla="*/ 583406 h 907256"/>
                <a:gd name="connsiteX31" fmla="*/ 0 w 2343150"/>
                <a:gd name="connsiteY31" fmla="*/ 561975 h 907256"/>
                <a:gd name="connsiteX32" fmla="*/ 7144 w 2343150"/>
                <a:gd name="connsiteY32" fmla="*/ 545306 h 907256"/>
                <a:gd name="connsiteX33" fmla="*/ 21432 w 2343150"/>
                <a:gd name="connsiteY33" fmla="*/ 542925 h 907256"/>
                <a:gd name="connsiteX34" fmla="*/ 45244 w 2343150"/>
                <a:gd name="connsiteY34" fmla="*/ 550068 h 907256"/>
                <a:gd name="connsiteX35" fmla="*/ 76200 w 2343150"/>
                <a:gd name="connsiteY35" fmla="*/ 566737 h 907256"/>
                <a:gd name="connsiteX36" fmla="*/ 104775 w 2343150"/>
                <a:gd name="connsiteY36" fmla="*/ 583406 h 907256"/>
                <a:gd name="connsiteX37" fmla="*/ 140494 w 2343150"/>
                <a:gd name="connsiteY37" fmla="*/ 602456 h 907256"/>
                <a:gd name="connsiteX38" fmla="*/ 183357 w 2343150"/>
                <a:gd name="connsiteY38" fmla="*/ 616743 h 907256"/>
                <a:gd name="connsiteX39" fmla="*/ 238125 w 2343150"/>
                <a:gd name="connsiteY39" fmla="*/ 626268 h 907256"/>
                <a:gd name="connsiteX40" fmla="*/ 300038 w 2343150"/>
                <a:gd name="connsiteY40" fmla="*/ 626268 h 907256"/>
                <a:gd name="connsiteX41" fmla="*/ 354807 w 2343150"/>
                <a:gd name="connsiteY41" fmla="*/ 614362 h 907256"/>
                <a:gd name="connsiteX42" fmla="*/ 531019 w 2343150"/>
                <a:gd name="connsiteY42" fmla="*/ 559593 h 907256"/>
                <a:gd name="connsiteX43" fmla="*/ 797719 w 2343150"/>
                <a:gd name="connsiteY43" fmla="*/ 478631 h 907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343150" h="907256">
                  <a:moveTo>
                    <a:pt x="797719" y="478631"/>
                  </a:moveTo>
                  <a:lnTo>
                    <a:pt x="1164432" y="369093"/>
                  </a:lnTo>
                  <a:lnTo>
                    <a:pt x="1357313" y="295275"/>
                  </a:lnTo>
                  <a:lnTo>
                    <a:pt x="1604963" y="219075"/>
                  </a:lnTo>
                  <a:lnTo>
                    <a:pt x="1876425" y="133350"/>
                  </a:lnTo>
                  <a:lnTo>
                    <a:pt x="2116932" y="54768"/>
                  </a:lnTo>
                  <a:lnTo>
                    <a:pt x="2274094" y="4762"/>
                  </a:lnTo>
                  <a:lnTo>
                    <a:pt x="2297907" y="0"/>
                  </a:lnTo>
                  <a:lnTo>
                    <a:pt x="2321719" y="0"/>
                  </a:lnTo>
                  <a:lnTo>
                    <a:pt x="2336007" y="2381"/>
                  </a:lnTo>
                  <a:lnTo>
                    <a:pt x="2340769" y="9525"/>
                  </a:lnTo>
                  <a:lnTo>
                    <a:pt x="2343150" y="28575"/>
                  </a:lnTo>
                  <a:lnTo>
                    <a:pt x="2321719" y="59531"/>
                  </a:lnTo>
                  <a:lnTo>
                    <a:pt x="2243138" y="100012"/>
                  </a:lnTo>
                  <a:lnTo>
                    <a:pt x="1907382" y="257175"/>
                  </a:lnTo>
                  <a:lnTo>
                    <a:pt x="1490663" y="435768"/>
                  </a:lnTo>
                  <a:lnTo>
                    <a:pt x="1021557" y="621506"/>
                  </a:lnTo>
                  <a:lnTo>
                    <a:pt x="762000" y="726281"/>
                  </a:lnTo>
                  <a:lnTo>
                    <a:pt x="631032" y="785812"/>
                  </a:lnTo>
                  <a:lnTo>
                    <a:pt x="535782" y="831056"/>
                  </a:lnTo>
                  <a:lnTo>
                    <a:pt x="426244" y="890587"/>
                  </a:lnTo>
                  <a:lnTo>
                    <a:pt x="397669" y="907256"/>
                  </a:lnTo>
                  <a:lnTo>
                    <a:pt x="376238" y="907256"/>
                  </a:lnTo>
                  <a:lnTo>
                    <a:pt x="323850" y="885825"/>
                  </a:lnTo>
                  <a:lnTo>
                    <a:pt x="273844" y="862012"/>
                  </a:lnTo>
                  <a:lnTo>
                    <a:pt x="214313" y="826293"/>
                  </a:lnTo>
                  <a:lnTo>
                    <a:pt x="164307" y="788193"/>
                  </a:lnTo>
                  <a:lnTo>
                    <a:pt x="128588" y="757237"/>
                  </a:lnTo>
                  <a:lnTo>
                    <a:pt x="85725" y="714375"/>
                  </a:lnTo>
                  <a:lnTo>
                    <a:pt x="42863" y="654843"/>
                  </a:lnTo>
                  <a:lnTo>
                    <a:pt x="4763" y="583406"/>
                  </a:lnTo>
                  <a:lnTo>
                    <a:pt x="0" y="561975"/>
                  </a:lnTo>
                  <a:lnTo>
                    <a:pt x="7144" y="545306"/>
                  </a:lnTo>
                  <a:lnTo>
                    <a:pt x="21432" y="542925"/>
                  </a:lnTo>
                  <a:lnTo>
                    <a:pt x="45244" y="550068"/>
                  </a:lnTo>
                  <a:lnTo>
                    <a:pt x="76200" y="566737"/>
                  </a:lnTo>
                  <a:lnTo>
                    <a:pt x="104775" y="583406"/>
                  </a:lnTo>
                  <a:lnTo>
                    <a:pt x="140494" y="602456"/>
                  </a:lnTo>
                  <a:lnTo>
                    <a:pt x="183357" y="616743"/>
                  </a:lnTo>
                  <a:lnTo>
                    <a:pt x="238125" y="626268"/>
                  </a:lnTo>
                  <a:lnTo>
                    <a:pt x="300038" y="626268"/>
                  </a:lnTo>
                  <a:lnTo>
                    <a:pt x="354807" y="614362"/>
                  </a:lnTo>
                  <a:lnTo>
                    <a:pt x="531019" y="559593"/>
                  </a:lnTo>
                  <a:lnTo>
                    <a:pt x="797719" y="478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93">
              <a:extLst>
                <a:ext uri="{FF2B5EF4-FFF2-40B4-BE49-F238E27FC236}">
                  <a16:creationId xmlns:a16="http://schemas.microsoft.com/office/drawing/2014/main" id="{C7D4FC36-4269-4DC0-AE9B-78F07200020C}"/>
                </a:ext>
              </a:extLst>
            </p:cNvPr>
            <p:cNvSpPr/>
            <p:nvPr/>
          </p:nvSpPr>
          <p:spPr>
            <a:xfrm>
              <a:off x="5700713" y="2062163"/>
              <a:ext cx="1366837" cy="409575"/>
            </a:xfrm>
            <a:custGeom>
              <a:avLst/>
              <a:gdLst>
                <a:gd name="connsiteX0" fmla="*/ 450056 w 1366837"/>
                <a:gd name="connsiteY0" fmla="*/ 314325 h 1235868"/>
                <a:gd name="connsiteX1" fmla="*/ 185737 w 1366837"/>
                <a:gd name="connsiteY1" fmla="*/ 369093 h 1235868"/>
                <a:gd name="connsiteX2" fmla="*/ 23812 w 1366837"/>
                <a:gd name="connsiteY2" fmla="*/ 409575 h 1235868"/>
                <a:gd name="connsiteX3" fmla="*/ 0 w 1366837"/>
                <a:gd name="connsiteY3" fmla="*/ 261937 h 1235868"/>
                <a:gd name="connsiteX4" fmla="*/ 200025 w 1366837"/>
                <a:gd name="connsiteY4" fmla="*/ 223837 h 1235868"/>
                <a:gd name="connsiteX5" fmla="*/ 488156 w 1366837"/>
                <a:gd name="connsiteY5" fmla="*/ 164306 h 1235868"/>
                <a:gd name="connsiteX6" fmla="*/ 764381 w 1366837"/>
                <a:gd name="connsiteY6" fmla="*/ 107156 h 1235868"/>
                <a:gd name="connsiteX7" fmla="*/ 833437 w 1366837"/>
                <a:gd name="connsiteY7" fmla="*/ 92868 h 1235868"/>
                <a:gd name="connsiteX8" fmla="*/ 866775 w 1366837"/>
                <a:gd name="connsiteY8" fmla="*/ 78581 h 1235868"/>
                <a:gd name="connsiteX9" fmla="*/ 907256 w 1366837"/>
                <a:gd name="connsiteY9" fmla="*/ 59531 h 1235868"/>
                <a:gd name="connsiteX10" fmla="*/ 942975 w 1366837"/>
                <a:gd name="connsiteY10" fmla="*/ 40481 h 1235868"/>
                <a:gd name="connsiteX11" fmla="*/ 966787 w 1366837"/>
                <a:gd name="connsiteY11" fmla="*/ 23812 h 1235868"/>
                <a:gd name="connsiteX12" fmla="*/ 985837 w 1366837"/>
                <a:gd name="connsiteY12" fmla="*/ 7143 h 1235868"/>
                <a:gd name="connsiteX13" fmla="*/ 1004887 w 1366837"/>
                <a:gd name="connsiteY13" fmla="*/ 0 h 1235868"/>
                <a:gd name="connsiteX14" fmla="*/ 1035843 w 1366837"/>
                <a:gd name="connsiteY14" fmla="*/ 4762 h 1235868"/>
                <a:gd name="connsiteX15" fmla="*/ 1126331 w 1366837"/>
                <a:gd name="connsiteY15" fmla="*/ 35718 h 1235868"/>
                <a:gd name="connsiteX16" fmla="*/ 1226343 w 1366837"/>
                <a:gd name="connsiteY16" fmla="*/ 71437 h 1235868"/>
                <a:gd name="connsiteX17" fmla="*/ 1293018 w 1366837"/>
                <a:gd name="connsiteY17" fmla="*/ 100012 h 1235868"/>
                <a:gd name="connsiteX18" fmla="*/ 1316831 w 1366837"/>
                <a:gd name="connsiteY18" fmla="*/ 116681 h 1235868"/>
                <a:gd name="connsiteX19" fmla="*/ 1343025 w 1366837"/>
                <a:gd name="connsiteY19" fmla="*/ 133350 h 1235868"/>
                <a:gd name="connsiteX20" fmla="*/ 1357312 w 1366837"/>
                <a:gd name="connsiteY20" fmla="*/ 150018 h 1235868"/>
                <a:gd name="connsiteX21" fmla="*/ 1366837 w 1366837"/>
                <a:gd name="connsiteY21" fmla="*/ 169068 h 1235868"/>
                <a:gd name="connsiteX22" fmla="*/ 1362075 w 1366837"/>
                <a:gd name="connsiteY22" fmla="*/ 197643 h 1235868"/>
                <a:gd name="connsiteX23" fmla="*/ 1350168 w 1366837"/>
                <a:gd name="connsiteY23" fmla="*/ 219075 h 1235868"/>
                <a:gd name="connsiteX24" fmla="*/ 1312068 w 1366837"/>
                <a:gd name="connsiteY24" fmla="*/ 245268 h 1235868"/>
                <a:gd name="connsiteX25" fmla="*/ 1252537 w 1366837"/>
                <a:gd name="connsiteY25" fmla="*/ 276225 h 1235868"/>
                <a:gd name="connsiteX26" fmla="*/ 1216818 w 1366837"/>
                <a:gd name="connsiteY26" fmla="*/ 352425 h 1235868"/>
                <a:gd name="connsiteX27" fmla="*/ 1131093 w 1366837"/>
                <a:gd name="connsiteY27" fmla="*/ 531018 h 1235868"/>
                <a:gd name="connsiteX28" fmla="*/ 1045368 w 1366837"/>
                <a:gd name="connsiteY28" fmla="*/ 704850 h 1235868"/>
                <a:gd name="connsiteX29" fmla="*/ 962025 w 1366837"/>
                <a:gd name="connsiteY29" fmla="*/ 857250 h 1235868"/>
                <a:gd name="connsiteX30" fmla="*/ 890587 w 1366837"/>
                <a:gd name="connsiteY30" fmla="*/ 988218 h 1235868"/>
                <a:gd name="connsiteX31" fmla="*/ 778668 w 1366837"/>
                <a:gd name="connsiteY31" fmla="*/ 1183481 h 1235868"/>
                <a:gd name="connsiteX32" fmla="*/ 738187 w 1366837"/>
                <a:gd name="connsiteY32" fmla="*/ 1233487 h 1235868"/>
                <a:gd name="connsiteX33" fmla="*/ 702468 w 1366837"/>
                <a:gd name="connsiteY33" fmla="*/ 1235868 h 1235868"/>
                <a:gd name="connsiteX34" fmla="*/ 695325 w 1366837"/>
                <a:gd name="connsiteY34" fmla="*/ 1216818 h 1235868"/>
                <a:gd name="connsiteX35" fmla="*/ 690562 w 1366837"/>
                <a:gd name="connsiteY35" fmla="*/ 1176337 h 1235868"/>
                <a:gd name="connsiteX36" fmla="*/ 695325 w 1366837"/>
                <a:gd name="connsiteY36" fmla="*/ 1147762 h 1235868"/>
                <a:gd name="connsiteX37" fmla="*/ 723900 w 1366837"/>
                <a:gd name="connsiteY37" fmla="*/ 1040606 h 1235868"/>
                <a:gd name="connsiteX38" fmla="*/ 783431 w 1366837"/>
                <a:gd name="connsiteY38" fmla="*/ 840581 h 1235868"/>
                <a:gd name="connsiteX39" fmla="*/ 831056 w 1366837"/>
                <a:gd name="connsiteY39" fmla="*/ 676275 h 1235868"/>
                <a:gd name="connsiteX40" fmla="*/ 881062 w 1366837"/>
                <a:gd name="connsiteY40" fmla="*/ 507206 h 1235868"/>
                <a:gd name="connsiteX41" fmla="*/ 916781 w 1366837"/>
                <a:gd name="connsiteY41" fmla="*/ 381000 h 1235868"/>
                <a:gd name="connsiteX42" fmla="*/ 940593 w 1366837"/>
                <a:gd name="connsiteY42" fmla="*/ 295275 h 1235868"/>
                <a:gd name="connsiteX43" fmla="*/ 945356 w 1366837"/>
                <a:gd name="connsiteY43" fmla="*/ 264318 h 1235868"/>
                <a:gd name="connsiteX44" fmla="*/ 942975 w 1366837"/>
                <a:gd name="connsiteY44" fmla="*/ 252412 h 1235868"/>
                <a:gd name="connsiteX45" fmla="*/ 935831 w 1366837"/>
                <a:gd name="connsiteY45" fmla="*/ 240506 h 1235868"/>
                <a:gd name="connsiteX46" fmla="*/ 919162 w 1366837"/>
                <a:gd name="connsiteY46" fmla="*/ 230981 h 1235868"/>
                <a:gd name="connsiteX47" fmla="*/ 897731 w 1366837"/>
                <a:gd name="connsiteY47" fmla="*/ 230981 h 1235868"/>
                <a:gd name="connsiteX48" fmla="*/ 716756 w 1366837"/>
                <a:gd name="connsiteY48" fmla="*/ 261937 h 1235868"/>
                <a:gd name="connsiteX49" fmla="*/ 450056 w 1366837"/>
                <a:gd name="connsiteY49" fmla="*/ 314325 h 1235868"/>
                <a:gd name="connsiteX0" fmla="*/ 450056 w 1366837"/>
                <a:gd name="connsiteY0" fmla="*/ 314325 h 1235868"/>
                <a:gd name="connsiteX1" fmla="*/ 185737 w 1366837"/>
                <a:gd name="connsiteY1" fmla="*/ 369093 h 1235868"/>
                <a:gd name="connsiteX2" fmla="*/ 23812 w 1366837"/>
                <a:gd name="connsiteY2" fmla="*/ 409575 h 1235868"/>
                <a:gd name="connsiteX3" fmla="*/ 0 w 1366837"/>
                <a:gd name="connsiteY3" fmla="*/ 261937 h 1235868"/>
                <a:gd name="connsiteX4" fmla="*/ 200025 w 1366837"/>
                <a:gd name="connsiteY4" fmla="*/ 223837 h 1235868"/>
                <a:gd name="connsiteX5" fmla="*/ 488156 w 1366837"/>
                <a:gd name="connsiteY5" fmla="*/ 164306 h 1235868"/>
                <a:gd name="connsiteX6" fmla="*/ 764381 w 1366837"/>
                <a:gd name="connsiteY6" fmla="*/ 107156 h 1235868"/>
                <a:gd name="connsiteX7" fmla="*/ 833437 w 1366837"/>
                <a:gd name="connsiteY7" fmla="*/ 92868 h 1235868"/>
                <a:gd name="connsiteX8" fmla="*/ 866775 w 1366837"/>
                <a:gd name="connsiteY8" fmla="*/ 78581 h 1235868"/>
                <a:gd name="connsiteX9" fmla="*/ 907256 w 1366837"/>
                <a:gd name="connsiteY9" fmla="*/ 59531 h 1235868"/>
                <a:gd name="connsiteX10" fmla="*/ 942975 w 1366837"/>
                <a:gd name="connsiteY10" fmla="*/ 40481 h 1235868"/>
                <a:gd name="connsiteX11" fmla="*/ 966787 w 1366837"/>
                <a:gd name="connsiteY11" fmla="*/ 23812 h 1235868"/>
                <a:gd name="connsiteX12" fmla="*/ 985837 w 1366837"/>
                <a:gd name="connsiteY12" fmla="*/ 7143 h 1235868"/>
                <a:gd name="connsiteX13" fmla="*/ 1004887 w 1366837"/>
                <a:gd name="connsiteY13" fmla="*/ 0 h 1235868"/>
                <a:gd name="connsiteX14" fmla="*/ 1035843 w 1366837"/>
                <a:gd name="connsiteY14" fmla="*/ 4762 h 1235868"/>
                <a:gd name="connsiteX15" fmla="*/ 1126331 w 1366837"/>
                <a:gd name="connsiteY15" fmla="*/ 35718 h 1235868"/>
                <a:gd name="connsiteX16" fmla="*/ 1226343 w 1366837"/>
                <a:gd name="connsiteY16" fmla="*/ 71437 h 1235868"/>
                <a:gd name="connsiteX17" fmla="*/ 1293018 w 1366837"/>
                <a:gd name="connsiteY17" fmla="*/ 100012 h 1235868"/>
                <a:gd name="connsiteX18" fmla="*/ 1316831 w 1366837"/>
                <a:gd name="connsiteY18" fmla="*/ 116681 h 1235868"/>
                <a:gd name="connsiteX19" fmla="*/ 1343025 w 1366837"/>
                <a:gd name="connsiteY19" fmla="*/ 133350 h 1235868"/>
                <a:gd name="connsiteX20" fmla="*/ 1357312 w 1366837"/>
                <a:gd name="connsiteY20" fmla="*/ 150018 h 1235868"/>
                <a:gd name="connsiteX21" fmla="*/ 1366837 w 1366837"/>
                <a:gd name="connsiteY21" fmla="*/ 169068 h 1235868"/>
                <a:gd name="connsiteX22" fmla="*/ 1362075 w 1366837"/>
                <a:gd name="connsiteY22" fmla="*/ 197643 h 1235868"/>
                <a:gd name="connsiteX23" fmla="*/ 1350168 w 1366837"/>
                <a:gd name="connsiteY23" fmla="*/ 219075 h 1235868"/>
                <a:gd name="connsiteX24" fmla="*/ 1312068 w 1366837"/>
                <a:gd name="connsiteY24" fmla="*/ 245268 h 1235868"/>
                <a:gd name="connsiteX25" fmla="*/ 1252537 w 1366837"/>
                <a:gd name="connsiteY25" fmla="*/ 276225 h 1235868"/>
                <a:gd name="connsiteX26" fmla="*/ 1216818 w 1366837"/>
                <a:gd name="connsiteY26" fmla="*/ 352425 h 1235868"/>
                <a:gd name="connsiteX27" fmla="*/ 1131093 w 1366837"/>
                <a:gd name="connsiteY27" fmla="*/ 531018 h 1235868"/>
                <a:gd name="connsiteX28" fmla="*/ 1045368 w 1366837"/>
                <a:gd name="connsiteY28" fmla="*/ 704850 h 1235868"/>
                <a:gd name="connsiteX29" fmla="*/ 962025 w 1366837"/>
                <a:gd name="connsiteY29" fmla="*/ 857250 h 1235868"/>
                <a:gd name="connsiteX30" fmla="*/ 890587 w 1366837"/>
                <a:gd name="connsiteY30" fmla="*/ 988218 h 1235868"/>
                <a:gd name="connsiteX31" fmla="*/ 778668 w 1366837"/>
                <a:gd name="connsiteY31" fmla="*/ 1183481 h 1235868"/>
                <a:gd name="connsiteX32" fmla="*/ 738187 w 1366837"/>
                <a:gd name="connsiteY32" fmla="*/ 1233487 h 1235868"/>
                <a:gd name="connsiteX33" fmla="*/ 702468 w 1366837"/>
                <a:gd name="connsiteY33" fmla="*/ 1235868 h 1235868"/>
                <a:gd name="connsiteX34" fmla="*/ 690562 w 1366837"/>
                <a:gd name="connsiteY34" fmla="*/ 1176337 h 1235868"/>
                <a:gd name="connsiteX35" fmla="*/ 695325 w 1366837"/>
                <a:gd name="connsiteY35" fmla="*/ 1147762 h 1235868"/>
                <a:gd name="connsiteX36" fmla="*/ 723900 w 1366837"/>
                <a:gd name="connsiteY36" fmla="*/ 1040606 h 1235868"/>
                <a:gd name="connsiteX37" fmla="*/ 783431 w 1366837"/>
                <a:gd name="connsiteY37" fmla="*/ 840581 h 1235868"/>
                <a:gd name="connsiteX38" fmla="*/ 831056 w 1366837"/>
                <a:gd name="connsiteY38" fmla="*/ 676275 h 1235868"/>
                <a:gd name="connsiteX39" fmla="*/ 881062 w 1366837"/>
                <a:gd name="connsiteY39" fmla="*/ 507206 h 1235868"/>
                <a:gd name="connsiteX40" fmla="*/ 916781 w 1366837"/>
                <a:gd name="connsiteY40" fmla="*/ 381000 h 1235868"/>
                <a:gd name="connsiteX41" fmla="*/ 940593 w 1366837"/>
                <a:gd name="connsiteY41" fmla="*/ 295275 h 1235868"/>
                <a:gd name="connsiteX42" fmla="*/ 945356 w 1366837"/>
                <a:gd name="connsiteY42" fmla="*/ 264318 h 1235868"/>
                <a:gd name="connsiteX43" fmla="*/ 942975 w 1366837"/>
                <a:gd name="connsiteY43" fmla="*/ 252412 h 1235868"/>
                <a:gd name="connsiteX44" fmla="*/ 935831 w 1366837"/>
                <a:gd name="connsiteY44" fmla="*/ 240506 h 1235868"/>
                <a:gd name="connsiteX45" fmla="*/ 919162 w 1366837"/>
                <a:gd name="connsiteY45" fmla="*/ 230981 h 1235868"/>
                <a:gd name="connsiteX46" fmla="*/ 897731 w 1366837"/>
                <a:gd name="connsiteY46" fmla="*/ 230981 h 1235868"/>
                <a:gd name="connsiteX47" fmla="*/ 716756 w 1366837"/>
                <a:gd name="connsiteY47" fmla="*/ 261937 h 1235868"/>
                <a:gd name="connsiteX48" fmla="*/ 450056 w 1366837"/>
                <a:gd name="connsiteY48" fmla="*/ 314325 h 1235868"/>
                <a:gd name="connsiteX0" fmla="*/ 450056 w 1366837"/>
                <a:gd name="connsiteY0" fmla="*/ 314325 h 1235868"/>
                <a:gd name="connsiteX1" fmla="*/ 185737 w 1366837"/>
                <a:gd name="connsiteY1" fmla="*/ 369093 h 1235868"/>
                <a:gd name="connsiteX2" fmla="*/ 23812 w 1366837"/>
                <a:gd name="connsiteY2" fmla="*/ 409575 h 1235868"/>
                <a:gd name="connsiteX3" fmla="*/ 0 w 1366837"/>
                <a:gd name="connsiteY3" fmla="*/ 261937 h 1235868"/>
                <a:gd name="connsiteX4" fmla="*/ 200025 w 1366837"/>
                <a:gd name="connsiteY4" fmla="*/ 223837 h 1235868"/>
                <a:gd name="connsiteX5" fmla="*/ 488156 w 1366837"/>
                <a:gd name="connsiteY5" fmla="*/ 164306 h 1235868"/>
                <a:gd name="connsiteX6" fmla="*/ 764381 w 1366837"/>
                <a:gd name="connsiteY6" fmla="*/ 107156 h 1235868"/>
                <a:gd name="connsiteX7" fmla="*/ 833437 w 1366837"/>
                <a:gd name="connsiteY7" fmla="*/ 92868 h 1235868"/>
                <a:gd name="connsiteX8" fmla="*/ 866775 w 1366837"/>
                <a:gd name="connsiteY8" fmla="*/ 78581 h 1235868"/>
                <a:gd name="connsiteX9" fmla="*/ 907256 w 1366837"/>
                <a:gd name="connsiteY9" fmla="*/ 59531 h 1235868"/>
                <a:gd name="connsiteX10" fmla="*/ 942975 w 1366837"/>
                <a:gd name="connsiteY10" fmla="*/ 40481 h 1235868"/>
                <a:gd name="connsiteX11" fmla="*/ 966787 w 1366837"/>
                <a:gd name="connsiteY11" fmla="*/ 23812 h 1235868"/>
                <a:gd name="connsiteX12" fmla="*/ 985837 w 1366837"/>
                <a:gd name="connsiteY12" fmla="*/ 7143 h 1235868"/>
                <a:gd name="connsiteX13" fmla="*/ 1004887 w 1366837"/>
                <a:gd name="connsiteY13" fmla="*/ 0 h 1235868"/>
                <a:gd name="connsiteX14" fmla="*/ 1035843 w 1366837"/>
                <a:gd name="connsiteY14" fmla="*/ 4762 h 1235868"/>
                <a:gd name="connsiteX15" fmla="*/ 1126331 w 1366837"/>
                <a:gd name="connsiteY15" fmla="*/ 35718 h 1235868"/>
                <a:gd name="connsiteX16" fmla="*/ 1226343 w 1366837"/>
                <a:gd name="connsiteY16" fmla="*/ 71437 h 1235868"/>
                <a:gd name="connsiteX17" fmla="*/ 1293018 w 1366837"/>
                <a:gd name="connsiteY17" fmla="*/ 100012 h 1235868"/>
                <a:gd name="connsiteX18" fmla="*/ 1316831 w 1366837"/>
                <a:gd name="connsiteY18" fmla="*/ 116681 h 1235868"/>
                <a:gd name="connsiteX19" fmla="*/ 1343025 w 1366837"/>
                <a:gd name="connsiteY19" fmla="*/ 133350 h 1235868"/>
                <a:gd name="connsiteX20" fmla="*/ 1357312 w 1366837"/>
                <a:gd name="connsiteY20" fmla="*/ 150018 h 1235868"/>
                <a:gd name="connsiteX21" fmla="*/ 1366837 w 1366837"/>
                <a:gd name="connsiteY21" fmla="*/ 169068 h 1235868"/>
                <a:gd name="connsiteX22" fmla="*/ 1362075 w 1366837"/>
                <a:gd name="connsiteY22" fmla="*/ 197643 h 1235868"/>
                <a:gd name="connsiteX23" fmla="*/ 1350168 w 1366837"/>
                <a:gd name="connsiteY23" fmla="*/ 219075 h 1235868"/>
                <a:gd name="connsiteX24" fmla="*/ 1312068 w 1366837"/>
                <a:gd name="connsiteY24" fmla="*/ 245268 h 1235868"/>
                <a:gd name="connsiteX25" fmla="*/ 1252537 w 1366837"/>
                <a:gd name="connsiteY25" fmla="*/ 276225 h 1235868"/>
                <a:gd name="connsiteX26" fmla="*/ 1216818 w 1366837"/>
                <a:gd name="connsiteY26" fmla="*/ 352425 h 1235868"/>
                <a:gd name="connsiteX27" fmla="*/ 1131093 w 1366837"/>
                <a:gd name="connsiteY27" fmla="*/ 531018 h 1235868"/>
                <a:gd name="connsiteX28" fmla="*/ 1045368 w 1366837"/>
                <a:gd name="connsiteY28" fmla="*/ 704850 h 1235868"/>
                <a:gd name="connsiteX29" fmla="*/ 962025 w 1366837"/>
                <a:gd name="connsiteY29" fmla="*/ 857250 h 1235868"/>
                <a:gd name="connsiteX30" fmla="*/ 890587 w 1366837"/>
                <a:gd name="connsiteY30" fmla="*/ 988218 h 1235868"/>
                <a:gd name="connsiteX31" fmla="*/ 778668 w 1366837"/>
                <a:gd name="connsiteY31" fmla="*/ 1183481 h 1235868"/>
                <a:gd name="connsiteX32" fmla="*/ 738187 w 1366837"/>
                <a:gd name="connsiteY32" fmla="*/ 1233487 h 1235868"/>
                <a:gd name="connsiteX33" fmla="*/ 702468 w 1366837"/>
                <a:gd name="connsiteY33" fmla="*/ 1235868 h 1235868"/>
                <a:gd name="connsiteX34" fmla="*/ 690562 w 1366837"/>
                <a:gd name="connsiteY34" fmla="*/ 1176337 h 1235868"/>
                <a:gd name="connsiteX35" fmla="*/ 723900 w 1366837"/>
                <a:gd name="connsiteY35" fmla="*/ 1040606 h 1235868"/>
                <a:gd name="connsiteX36" fmla="*/ 783431 w 1366837"/>
                <a:gd name="connsiteY36" fmla="*/ 840581 h 1235868"/>
                <a:gd name="connsiteX37" fmla="*/ 831056 w 1366837"/>
                <a:gd name="connsiteY37" fmla="*/ 676275 h 1235868"/>
                <a:gd name="connsiteX38" fmla="*/ 881062 w 1366837"/>
                <a:gd name="connsiteY38" fmla="*/ 507206 h 1235868"/>
                <a:gd name="connsiteX39" fmla="*/ 916781 w 1366837"/>
                <a:gd name="connsiteY39" fmla="*/ 381000 h 1235868"/>
                <a:gd name="connsiteX40" fmla="*/ 940593 w 1366837"/>
                <a:gd name="connsiteY40" fmla="*/ 295275 h 1235868"/>
                <a:gd name="connsiteX41" fmla="*/ 945356 w 1366837"/>
                <a:gd name="connsiteY41" fmla="*/ 264318 h 1235868"/>
                <a:gd name="connsiteX42" fmla="*/ 942975 w 1366837"/>
                <a:gd name="connsiteY42" fmla="*/ 252412 h 1235868"/>
                <a:gd name="connsiteX43" fmla="*/ 935831 w 1366837"/>
                <a:gd name="connsiteY43" fmla="*/ 240506 h 1235868"/>
                <a:gd name="connsiteX44" fmla="*/ 919162 w 1366837"/>
                <a:gd name="connsiteY44" fmla="*/ 230981 h 1235868"/>
                <a:gd name="connsiteX45" fmla="*/ 897731 w 1366837"/>
                <a:gd name="connsiteY45" fmla="*/ 230981 h 1235868"/>
                <a:gd name="connsiteX46" fmla="*/ 716756 w 1366837"/>
                <a:gd name="connsiteY46" fmla="*/ 261937 h 1235868"/>
                <a:gd name="connsiteX47" fmla="*/ 450056 w 1366837"/>
                <a:gd name="connsiteY47" fmla="*/ 314325 h 1235868"/>
                <a:gd name="connsiteX0" fmla="*/ 450056 w 1366837"/>
                <a:gd name="connsiteY0" fmla="*/ 314325 h 1235868"/>
                <a:gd name="connsiteX1" fmla="*/ 185737 w 1366837"/>
                <a:gd name="connsiteY1" fmla="*/ 369093 h 1235868"/>
                <a:gd name="connsiteX2" fmla="*/ 23812 w 1366837"/>
                <a:gd name="connsiteY2" fmla="*/ 409575 h 1235868"/>
                <a:gd name="connsiteX3" fmla="*/ 0 w 1366837"/>
                <a:gd name="connsiteY3" fmla="*/ 261937 h 1235868"/>
                <a:gd name="connsiteX4" fmla="*/ 200025 w 1366837"/>
                <a:gd name="connsiteY4" fmla="*/ 223837 h 1235868"/>
                <a:gd name="connsiteX5" fmla="*/ 488156 w 1366837"/>
                <a:gd name="connsiteY5" fmla="*/ 164306 h 1235868"/>
                <a:gd name="connsiteX6" fmla="*/ 764381 w 1366837"/>
                <a:gd name="connsiteY6" fmla="*/ 107156 h 1235868"/>
                <a:gd name="connsiteX7" fmla="*/ 833437 w 1366837"/>
                <a:gd name="connsiteY7" fmla="*/ 92868 h 1235868"/>
                <a:gd name="connsiteX8" fmla="*/ 866775 w 1366837"/>
                <a:gd name="connsiteY8" fmla="*/ 78581 h 1235868"/>
                <a:gd name="connsiteX9" fmla="*/ 907256 w 1366837"/>
                <a:gd name="connsiteY9" fmla="*/ 59531 h 1235868"/>
                <a:gd name="connsiteX10" fmla="*/ 942975 w 1366837"/>
                <a:gd name="connsiteY10" fmla="*/ 40481 h 1235868"/>
                <a:gd name="connsiteX11" fmla="*/ 966787 w 1366837"/>
                <a:gd name="connsiteY11" fmla="*/ 23812 h 1235868"/>
                <a:gd name="connsiteX12" fmla="*/ 985837 w 1366837"/>
                <a:gd name="connsiteY12" fmla="*/ 7143 h 1235868"/>
                <a:gd name="connsiteX13" fmla="*/ 1004887 w 1366837"/>
                <a:gd name="connsiteY13" fmla="*/ 0 h 1235868"/>
                <a:gd name="connsiteX14" fmla="*/ 1035843 w 1366837"/>
                <a:gd name="connsiteY14" fmla="*/ 4762 h 1235868"/>
                <a:gd name="connsiteX15" fmla="*/ 1126331 w 1366837"/>
                <a:gd name="connsiteY15" fmla="*/ 35718 h 1235868"/>
                <a:gd name="connsiteX16" fmla="*/ 1226343 w 1366837"/>
                <a:gd name="connsiteY16" fmla="*/ 71437 h 1235868"/>
                <a:gd name="connsiteX17" fmla="*/ 1293018 w 1366837"/>
                <a:gd name="connsiteY17" fmla="*/ 100012 h 1235868"/>
                <a:gd name="connsiteX18" fmla="*/ 1316831 w 1366837"/>
                <a:gd name="connsiteY18" fmla="*/ 116681 h 1235868"/>
                <a:gd name="connsiteX19" fmla="*/ 1343025 w 1366837"/>
                <a:gd name="connsiteY19" fmla="*/ 133350 h 1235868"/>
                <a:gd name="connsiteX20" fmla="*/ 1357312 w 1366837"/>
                <a:gd name="connsiteY20" fmla="*/ 150018 h 1235868"/>
                <a:gd name="connsiteX21" fmla="*/ 1366837 w 1366837"/>
                <a:gd name="connsiteY21" fmla="*/ 169068 h 1235868"/>
                <a:gd name="connsiteX22" fmla="*/ 1362075 w 1366837"/>
                <a:gd name="connsiteY22" fmla="*/ 197643 h 1235868"/>
                <a:gd name="connsiteX23" fmla="*/ 1350168 w 1366837"/>
                <a:gd name="connsiteY23" fmla="*/ 219075 h 1235868"/>
                <a:gd name="connsiteX24" fmla="*/ 1312068 w 1366837"/>
                <a:gd name="connsiteY24" fmla="*/ 245268 h 1235868"/>
                <a:gd name="connsiteX25" fmla="*/ 1252537 w 1366837"/>
                <a:gd name="connsiteY25" fmla="*/ 276225 h 1235868"/>
                <a:gd name="connsiteX26" fmla="*/ 1216818 w 1366837"/>
                <a:gd name="connsiteY26" fmla="*/ 352425 h 1235868"/>
                <a:gd name="connsiteX27" fmla="*/ 1131093 w 1366837"/>
                <a:gd name="connsiteY27" fmla="*/ 531018 h 1235868"/>
                <a:gd name="connsiteX28" fmla="*/ 1045368 w 1366837"/>
                <a:gd name="connsiteY28" fmla="*/ 704850 h 1235868"/>
                <a:gd name="connsiteX29" fmla="*/ 962025 w 1366837"/>
                <a:gd name="connsiteY29" fmla="*/ 857250 h 1235868"/>
                <a:gd name="connsiteX30" fmla="*/ 890587 w 1366837"/>
                <a:gd name="connsiteY30" fmla="*/ 988218 h 1235868"/>
                <a:gd name="connsiteX31" fmla="*/ 778668 w 1366837"/>
                <a:gd name="connsiteY31" fmla="*/ 1183481 h 1235868"/>
                <a:gd name="connsiteX32" fmla="*/ 738187 w 1366837"/>
                <a:gd name="connsiteY32" fmla="*/ 1233487 h 1235868"/>
                <a:gd name="connsiteX33" fmla="*/ 702468 w 1366837"/>
                <a:gd name="connsiteY33" fmla="*/ 1235868 h 1235868"/>
                <a:gd name="connsiteX34" fmla="*/ 690562 w 1366837"/>
                <a:gd name="connsiteY34" fmla="*/ 1176337 h 1235868"/>
                <a:gd name="connsiteX35" fmla="*/ 783431 w 1366837"/>
                <a:gd name="connsiteY35" fmla="*/ 840581 h 1235868"/>
                <a:gd name="connsiteX36" fmla="*/ 831056 w 1366837"/>
                <a:gd name="connsiteY36" fmla="*/ 676275 h 1235868"/>
                <a:gd name="connsiteX37" fmla="*/ 881062 w 1366837"/>
                <a:gd name="connsiteY37" fmla="*/ 507206 h 1235868"/>
                <a:gd name="connsiteX38" fmla="*/ 916781 w 1366837"/>
                <a:gd name="connsiteY38" fmla="*/ 381000 h 1235868"/>
                <a:gd name="connsiteX39" fmla="*/ 940593 w 1366837"/>
                <a:gd name="connsiteY39" fmla="*/ 295275 h 1235868"/>
                <a:gd name="connsiteX40" fmla="*/ 945356 w 1366837"/>
                <a:gd name="connsiteY40" fmla="*/ 264318 h 1235868"/>
                <a:gd name="connsiteX41" fmla="*/ 942975 w 1366837"/>
                <a:gd name="connsiteY41" fmla="*/ 252412 h 1235868"/>
                <a:gd name="connsiteX42" fmla="*/ 935831 w 1366837"/>
                <a:gd name="connsiteY42" fmla="*/ 240506 h 1235868"/>
                <a:gd name="connsiteX43" fmla="*/ 919162 w 1366837"/>
                <a:gd name="connsiteY43" fmla="*/ 230981 h 1235868"/>
                <a:gd name="connsiteX44" fmla="*/ 897731 w 1366837"/>
                <a:gd name="connsiteY44" fmla="*/ 230981 h 1235868"/>
                <a:gd name="connsiteX45" fmla="*/ 716756 w 1366837"/>
                <a:gd name="connsiteY45" fmla="*/ 261937 h 1235868"/>
                <a:gd name="connsiteX46" fmla="*/ 450056 w 1366837"/>
                <a:gd name="connsiteY46" fmla="*/ 314325 h 1235868"/>
                <a:gd name="connsiteX0" fmla="*/ 450056 w 1366837"/>
                <a:gd name="connsiteY0" fmla="*/ 314325 h 1235868"/>
                <a:gd name="connsiteX1" fmla="*/ 185737 w 1366837"/>
                <a:gd name="connsiteY1" fmla="*/ 369093 h 1235868"/>
                <a:gd name="connsiteX2" fmla="*/ 23812 w 1366837"/>
                <a:gd name="connsiteY2" fmla="*/ 409575 h 1235868"/>
                <a:gd name="connsiteX3" fmla="*/ 0 w 1366837"/>
                <a:gd name="connsiteY3" fmla="*/ 261937 h 1235868"/>
                <a:gd name="connsiteX4" fmla="*/ 200025 w 1366837"/>
                <a:gd name="connsiteY4" fmla="*/ 223837 h 1235868"/>
                <a:gd name="connsiteX5" fmla="*/ 488156 w 1366837"/>
                <a:gd name="connsiteY5" fmla="*/ 164306 h 1235868"/>
                <a:gd name="connsiteX6" fmla="*/ 764381 w 1366837"/>
                <a:gd name="connsiteY6" fmla="*/ 107156 h 1235868"/>
                <a:gd name="connsiteX7" fmla="*/ 833437 w 1366837"/>
                <a:gd name="connsiteY7" fmla="*/ 92868 h 1235868"/>
                <a:gd name="connsiteX8" fmla="*/ 866775 w 1366837"/>
                <a:gd name="connsiteY8" fmla="*/ 78581 h 1235868"/>
                <a:gd name="connsiteX9" fmla="*/ 907256 w 1366837"/>
                <a:gd name="connsiteY9" fmla="*/ 59531 h 1235868"/>
                <a:gd name="connsiteX10" fmla="*/ 942975 w 1366837"/>
                <a:gd name="connsiteY10" fmla="*/ 40481 h 1235868"/>
                <a:gd name="connsiteX11" fmla="*/ 966787 w 1366837"/>
                <a:gd name="connsiteY11" fmla="*/ 23812 h 1235868"/>
                <a:gd name="connsiteX12" fmla="*/ 985837 w 1366837"/>
                <a:gd name="connsiteY12" fmla="*/ 7143 h 1235868"/>
                <a:gd name="connsiteX13" fmla="*/ 1004887 w 1366837"/>
                <a:gd name="connsiteY13" fmla="*/ 0 h 1235868"/>
                <a:gd name="connsiteX14" fmla="*/ 1035843 w 1366837"/>
                <a:gd name="connsiteY14" fmla="*/ 4762 h 1235868"/>
                <a:gd name="connsiteX15" fmla="*/ 1126331 w 1366837"/>
                <a:gd name="connsiteY15" fmla="*/ 35718 h 1235868"/>
                <a:gd name="connsiteX16" fmla="*/ 1226343 w 1366837"/>
                <a:gd name="connsiteY16" fmla="*/ 71437 h 1235868"/>
                <a:gd name="connsiteX17" fmla="*/ 1293018 w 1366837"/>
                <a:gd name="connsiteY17" fmla="*/ 100012 h 1235868"/>
                <a:gd name="connsiteX18" fmla="*/ 1316831 w 1366837"/>
                <a:gd name="connsiteY18" fmla="*/ 116681 h 1235868"/>
                <a:gd name="connsiteX19" fmla="*/ 1343025 w 1366837"/>
                <a:gd name="connsiteY19" fmla="*/ 133350 h 1235868"/>
                <a:gd name="connsiteX20" fmla="*/ 1357312 w 1366837"/>
                <a:gd name="connsiteY20" fmla="*/ 150018 h 1235868"/>
                <a:gd name="connsiteX21" fmla="*/ 1366837 w 1366837"/>
                <a:gd name="connsiteY21" fmla="*/ 169068 h 1235868"/>
                <a:gd name="connsiteX22" fmla="*/ 1362075 w 1366837"/>
                <a:gd name="connsiteY22" fmla="*/ 197643 h 1235868"/>
                <a:gd name="connsiteX23" fmla="*/ 1350168 w 1366837"/>
                <a:gd name="connsiteY23" fmla="*/ 219075 h 1235868"/>
                <a:gd name="connsiteX24" fmla="*/ 1312068 w 1366837"/>
                <a:gd name="connsiteY24" fmla="*/ 245268 h 1235868"/>
                <a:gd name="connsiteX25" fmla="*/ 1252537 w 1366837"/>
                <a:gd name="connsiteY25" fmla="*/ 276225 h 1235868"/>
                <a:gd name="connsiteX26" fmla="*/ 1216818 w 1366837"/>
                <a:gd name="connsiteY26" fmla="*/ 352425 h 1235868"/>
                <a:gd name="connsiteX27" fmla="*/ 1131093 w 1366837"/>
                <a:gd name="connsiteY27" fmla="*/ 531018 h 1235868"/>
                <a:gd name="connsiteX28" fmla="*/ 1045368 w 1366837"/>
                <a:gd name="connsiteY28" fmla="*/ 704850 h 1235868"/>
                <a:gd name="connsiteX29" fmla="*/ 962025 w 1366837"/>
                <a:gd name="connsiteY29" fmla="*/ 857250 h 1235868"/>
                <a:gd name="connsiteX30" fmla="*/ 890587 w 1366837"/>
                <a:gd name="connsiteY30" fmla="*/ 988218 h 1235868"/>
                <a:gd name="connsiteX31" fmla="*/ 778668 w 1366837"/>
                <a:gd name="connsiteY31" fmla="*/ 1183481 h 1235868"/>
                <a:gd name="connsiteX32" fmla="*/ 738187 w 1366837"/>
                <a:gd name="connsiteY32" fmla="*/ 1233487 h 1235868"/>
                <a:gd name="connsiteX33" fmla="*/ 702468 w 1366837"/>
                <a:gd name="connsiteY33" fmla="*/ 1235868 h 1235868"/>
                <a:gd name="connsiteX34" fmla="*/ 690562 w 1366837"/>
                <a:gd name="connsiteY34" fmla="*/ 1176337 h 1235868"/>
                <a:gd name="connsiteX35" fmla="*/ 831056 w 1366837"/>
                <a:gd name="connsiteY35" fmla="*/ 676275 h 1235868"/>
                <a:gd name="connsiteX36" fmla="*/ 881062 w 1366837"/>
                <a:gd name="connsiteY36" fmla="*/ 507206 h 1235868"/>
                <a:gd name="connsiteX37" fmla="*/ 916781 w 1366837"/>
                <a:gd name="connsiteY37" fmla="*/ 381000 h 1235868"/>
                <a:gd name="connsiteX38" fmla="*/ 940593 w 1366837"/>
                <a:gd name="connsiteY38" fmla="*/ 295275 h 1235868"/>
                <a:gd name="connsiteX39" fmla="*/ 945356 w 1366837"/>
                <a:gd name="connsiteY39" fmla="*/ 264318 h 1235868"/>
                <a:gd name="connsiteX40" fmla="*/ 942975 w 1366837"/>
                <a:gd name="connsiteY40" fmla="*/ 252412 h 1235868"/>
                <a:gd name="connsiteX41" fmla="*/ 935831 w 1366837"/>
                <a:gd name="connsiteY41" fmla="*/ 240506 h 1235868"/>
                <a:gd name="connsiteX42" fmla="*/ 919162 w 1366837"/>
                <a:gd name="connsiteY42" fmla="*/ 230981 h 1235868"/>
                <a:gd name="connsiteX43" fmla="*/ 897731 w 1366837"/>
                <a:gd name="connsiteY43" fmla="*/ 230981 h 1235868"/>
                <a:gd name="connsiteX44" fmla="*/ 716756 w 1366837"/>
                <a:gd name="connsiteY44" fmla="*/ 261937 h 1235868"/>
                <a:gd name="connsiteX45" fmla="*/ 450056 w 1366837"/>
                <a:gd name="connsiteY45" fmla="*/ 314325 h 1235868"/>
                <a:gd name="connsiteX0" fmla="*/ 450056 w 1366837"/>
                <a:gd name="connsiteY0" fmla="*/ 314325 h 1235868"/>
                <a:gd name="connsiteX1" fmla="*/ 185737 w 1366837"/>
                <a:gd name="connsiteY1" fmla="*/ 369093 h 1235868"/>
                <a:gd name="connsiteX2" fmla="*/ 23812 w 1366837"/>
                <a:gd name="connsiteY2" fmla="*/ 409575 h 1235868"/>
                <a:gd name="connsiteX3" fmla="*/ 0 w 1366837"/>
                <a:gd name="connsiteY3" fmla="*/ 261937 h 1235868"/>
                <a:gd name="connsiteX4" fmla="*/ 200025 w 1366837"/>
                <a:gd name="connsiteY4" fmla="*/ 223837 h 1235868"/>
                <a:gd name="connsiteX5" fmla="*/ 488156 w 1366837"/>
                <a:gd name="connsiteY5" fmla="*/ 164306 h 1235868"/>
                <a:gd name="connsiteX6" fmla="*/ 764381 w 1366837"/>
                <a:gd name="connsiteY6" fmla="*/ 107156 h 1235868"/>
                <a:gd name="connsiteX7" fmla="*/ 833437 w 1366837"/>
                <a:gd name="connsiteY7" fmla="*/ 92868 h 1235868"/>
                <a:gd name="connsiteX8" fmla="*/ 866775 w 1366837"/>
                <a:gd name="connsiteY8" fmla="*/ 78581 h 1235868"/>
                <a:gd name="connsiteX9" fmla="*/ 907256 w 1366837"/>
                <a:gd name="connsiteY9" fmla="*/ 59531 h 1235868"/>
                <a:gd name="connsiteX10" fmla="*/ 942975 w 1366837"/>
                <a:gd name="connsiteY10" fmla="*/ 40481 h 1235868"/>
                <a:gd name="connsiteX11" fmla="*/ 966787 w 1366837"/>
                <a:gd name="connsiteY11" fmla="*/ 23812 h 1235868"/>
                <a:gd name="connsiteX12" fmla="*/ 985837 w 1366837"/>
                <a:gd name="connsiteY12" fmla="*/ 7143 h 1235868"/>
                <a:gd name="connsiteX13" fmla="*/ 1004887 w 1366837"/>
                <a:gd name="connsiteY13" fmla="*/ 0 h 1235868"/>
                <a:gd name="connsiteX14" fmla="*/ 1035843 w 1366837"/>
                <a:gd name="connsiteY14" fmla="*/ 4762 h 1235868"/>
                <a:gd name="connsiteX15" fmla="*/ 1126331 w 1366837"/>
                <a:gd name="connsiteY15" fmla="*/ 35718 h 1235868"/>
                <a:gd name="connsiteX16" fmla="*/ 1226343 w 1366837"/>
                <a:gd name="connsiteY16" fmla="*/ 71437 h 1235868"/>
                <a:gd name="connsiteX17" fmla="*/ 1293018 w 1366837"/>
                <a:gd name="connsiteY17" fmla="*/ 100012 h 1235868"/>
                <a:gd name="connsiteX18" fmla="*/ 1316831 w 1366837"/>
                <a:gd name="connsiteY18" fmla="*/ 116681 h 1235868"/>
                <a:gd name="connsiteX19" fmla="*/ 1343025 w 1366837"/>
                <a:gd name="connsiteY19" fmla="*/ 133350 h 1235868"/>
                <a:gd name="connsiteX20" fmla="*/ 1357312 w 1366837"/>
                <a:gd name="connsiteY20" fmla="*/ 150018 h 1235868"/>
                <a:gd name="connsiteX21" fmla="*/ 1366837 w 1366837"/>
                <a:gd name="connsiteY21" fmla="*/ 169068 h 1235868"/>
                <a:gd name="connsiteX22" fmla="*/ 1362075 w 1366837"/>
                <a:gd name="connsiteY22" fmla="*/ 197643 h 1235868"/>
                <a:gd name="connsiteX23" fmla="*/ 1350168 w 1366837"/>
                <a:gd name="connsiteY23" fmla="*/ 219075 h 1235868"/>
                <a:gd name="connsiteX24" fmla="*/ 1312068 w 1366837"/>
                <a:gd name="connsiteY24" fmla="*/ 245268 h 1235868"/>
                <a:gd name="connsiteX25" fmla="*/ 1252537 w 1366837"/>
                <a:gd name="connsiteY25" fmla="*/ 276225 h 1235868"/>
                <a:gd name="connsiteX26" fmla="*/ 1216818 w 1366837"/>
                <a:gd name="connsiteY26" fmla="*/ 352425 h 1235868"/>
                <a:gd name="connsiteX27" fmla="*/ 1131093 w 1366837"/>
                <a:gd name="connsiteY27" fmla="*/ 531018 h 1235868"/>
                <a:gd name="connsiteX28" fmla="*/ 1045368 w 1366837"/>
                <a:gd name="connsiteY28" fmla="*/ 704850 h 1235868"/>
                <a:gd name="connsiteX29" fmla="*/ 962025 w 1366837"/>
                <a:gd name="connsiteY29" fmla="*/ 857250 h 1235868"/>
                <a:gd name="connsiteX30" fmla="*/ 890587 w 1366837"/>
                <a:gd name="connsiteY30" fmla="*/ 988218 h 1235868"/>
                <a:gd name="connsiteX31" fmla="*/ 778668 w 1366837"/>
                <a:gd name="connsiteY31" fmla="*/ 1183481 h 1235868"/>
                <a:gd name="connsiteX32" fmla="*/ 738187 w 1366837"/>
                <a:gd name="connsiteY32" fmla="*/ 1233487 h 1235868"/>
                <a:gd name="connsiteX33" fmla="*/ 702468 w 1366837"/>
                <a:gd name="connsiteY33" fmla="*/ 1235868 h 1235868"/>
                <a:gd name="connsiteX34" fmla="*/ 831056 w 1366837"/>
                <a:gd name="connsiteY34" fmla="*/ 676275 h 1235868"/>
                <a:gd name="connsiteX35" fmla="*/ 881062 w 1366837"/>
                <a:gd name="connsiteY35" fmla="*/ 507206 h 1235868"/>
                <a:gd name="connsiteX36" fmla="*/ 916781 w 1366837"/>
                <a:gd name="connsiteY36" fmla="*/ 381000 h 1235868"/>
                <a:gd name="connsiteX37" fmla="*/ 940593 w 1366837"/>
                <a:gd name="connsiteY37" fmla="*/ 295275 h 1235868"/>
                <a:gd name="connsiteX38" fmla="*/ 945356 w 1366837"/>
                <a:gd name="connsiteY38" fmla="*/ 264318 h 1235868"/>
                <a:gd name="connsiteX39" fmla="*/ 942975 w 1366837"/>
                <a:gd name="connsiteY39" fmla="*/ 252412 h 1235868"/>
                <a:gd name="connsiteX40" fmla="*/ 935831 w 1366837"/>
                <a:gd name="connsiteY40" fmla="*/ 240506 h 1235868"/>
                <a:gd name="connsiteX41" fmla="*/ 919162 w 1366837"/>
                <a:gd name="connsiteY41" fmla="*/ 230981 h 1235868"/>
                <a:gd name="connsiteX42" fmla="*/ 897731 w 1366837"/>
                <a:gd name="connsiteY42" fmla="*/ 230981 h 1235868"/>
                <a:gd name="connsiteX43" fmla="*/ 716756 w 1366837"/>
                <a:gd name="connsiteY43" fmla="*/ 261937 h 1235868"/>
                <a:gd name="connsiteX44" fmla="*/ 450056 w 1366837"/>
                <a:gd name="connsiteY44" fmla="*/ 314325 h 1235868"/>
                <a:gd name="connsiteX0" fmla="*/ 450056 w 1366837"/>
                <a:gd name="connsiteY0" fmla="*/ 314325 h 1233487"/>
                <a:gd name="connsiteX1" fmla="*/ 185737 w 1366837"/>
                <a:gd name="connsiteY1" fmla="*/ 369093 h 1233487"/>
                <a:gd name="connsiteX2" fmla="*/ 23812 w 1366837"/>
                <a:gd name="connsiteY2" fmla="*/ 409575 h 1233487"/>
                <a:gd name="connsiteX3" fmla="*/ 0 w 1366837"/>
                <a:gd name="connsiteY3" fmla="*/ 261937 h 1233487"/>
                <a:gd name="connsiteX4" fmla="*/ 200025 w 1366837"/>
                <a:gd name="connsiteY4" fmla="*/ 223837 h 1233487"/>
                <a:gd name="connsiteX5" fmla="*/ 488156 w 1366837"/>
                <a:gd name="connsiteY5" fmla="*/ 164306 h 1233487"/>
                <a:gd name="connsiteX6" fmla="*/ 764381 w 1366837"/>
                <a:gd name="connsiteY6" fmla="*/ 107156 h 1233487"/>
                <a:gd name="connsiteX7" fmla="*/ 833437 w 1366837"/>
                <a:gd name="connsiteY7" fmla="*/ 92868 h 1233487"/>
                <a:gd name="connsiteX8" fmla="*/ 866775 w 1366837"/>
                <a:gd name="connsiteY8" fmla="*/ 78581 h 1233487"/>
                <a:gd name="connsiteX9" fmla="*/ 907256 w 1366837"/>
                <a:gd name="connsiteY9" fmla="*/ 59531 h 1233487"/>
                <a:gd name="connsiteX10" fmla="*/ 942975 w 1366837"/>
                <a:gd name="connsiteY10" fmla="*/ 40481 h 1233487"/>
                <a:gd name="connsiteX11" fmla="*/ 966787 w 1366837"/>
                <a:gd name="connsiteY11" fmla="*/ 23812 h 1233487"/>
                <a:gd name="connsiteX12" fmla="*/ 985837 w 1366837"/>
                <a:gd name="connsiteY12" fmla="*/ 7143 h 1233487"/>
                <a:gd name="connsiteX13" fmla="*/ 1004887 w 1366837"/>
                <a:gd name="connsiteY13" fmla="*/ 0 h 1233487"/>
                <a:gd name="connsiteX14" fmla="*/ 1035843 w 1366837"/>
                <a:gd name="connsiteY14" fmla="*/ 4762 h 1233487"/>
                <a:gd name="connsiteX15" fmla="*/ 1126331 w 1366837"/>
                <a:gd name="connsiteY15" fmla="*/ 35718 h 1233487"/>
                <a:gd name="connsiteX16" fmla="*/ 1226343 w 1366837"/>
                <a:gd name="connsiteY16" fmla="*/ 71437 h 1233487"/>
                <a:gd name="connsiteX17" fmla="*/ 1293018 w 1366837"/>
                <a:gd name="connsiteY17" fmla="*/ 100012 h 1233487"/>
                <a:gd name="connsiteX18" fmla="*/ 1316831 w 1366837"/>
                <a:gd name="connsiteY18" fmla="*/ 116681 h 1233487"/>
                <a:gd name="connsiteX19" fmla="*/ 1343025 w 1366837"/>
                <a:gd name="connsiteY19" fmla="*/ 133350 h 1233487"/>
                <a:gd name="connsiteX20" fmla="*/ 1357312 w 1366837"/>
                <a:gd name="connsiteY20" fmla="*/ 150018 h 1233487"/>
                <a:gd name="connsiteX21" fmla="*/ 1366837 w 1366837"/>
                <a:gd name="connsiteY21" fmla="*/ 169068 h 1233487"/>
                <a:gd name="connsiteX22" fmla="*/ 1362075 w 1366837"/>
                <a:gd name="connsiteY22" fmla="*/ 197643 h 1233487"/>
                <a:gd name="connsiteX23" fmla="*/ 1350168 w 1366837"/>
                <a:gd name="connsiteY23" fmla="*/ 219075 h 1233487"/>
                <a:gd name="connsiteX24" fmla="*/ 1312068 w 1366837"/>
                <a:gd name="connsiteY24" fmla="*/ 245268 h 1233487"/>
                <a:gd name="connsiteX25" fmla="*/ 1252537 w 1366837"/>
                <a:gd name="connsiteY25" fmla="*/ 276225 h 1233487"/>
                <a:gd name="connsiteX26" fmla="*/ 1216818 w 1366837"/>
                <a:gd name="connsiteY26" fmla="*/ 352425 h 1233487"/>
                <a:gd name="connsiteX27" fmla="*/ 1131093 w 1366837"/>
                <a:gd name="connsiteY27" fmla="*/ 531018 h 1233487"/>
                <a:gd name="connsiteX28" fmla="*/ 1045368 w 1366837"/>
                <a:gd name="connsiteY28" fmla="*/ 704850 h 1233487"/>
                <a:gd name="connsiteX29" fmla="*/ 962025 w 1366837"/>
                <a:gd name="connsiteY29" fmla="*/ 857250 h 1233487"/>
                <a:gd name="connsiteX30" fmla="*/ 890587 w 1366837"/>
                <a:gd name="connsiteY30" fmla="*/ 988218 h 1233487"/>
                <a:gd name="connsiteX31" fmla="*/ 778668 w 1366837"/>
                <a:gd name="connsiteY31" fmla="*/ 1183481 h 1233487"/>
                <a:gd name="connsiteX32" fmla="*/ 738187 w 1366837"/>
                <a:gd name="connsiteY32" fmla="*/ 1233487 h 1233487"/>
                <a:gd name="connsiteX33" fmla="*/ 831056 w 1366837"/>
                <a:gd name="connsiteY33" fmla="*/ 676275 h 1233487"/>
                <a:gd name="connsiteX34" fmla="*/ 881062 w 1366837"/>
                <a:gd name="connsiteY34" fmla="*/ 507206 h 1233487"/>
                <a:gd name="connsiteX35" fmla="*/ 916781 w 1366837"/>
                <a:gd name="connsiteY35" fmla="*/ 381000 h 1233487"/>
                <a:gd name="connsiteX36" fmla="*/ 940593 w 1366837"/>
                <a:gd name="connsiteY36" fmla="*/ 295275 h 1233487"/>
                <a:gd name="connsiteX37" fmla="*/ 945356 w 1366837"/>
                <a:gd name="connsiteY37" fmla="*/ 264318 h 1233487"/>
                <a:gd name="connsiteX38" fmla="*/ 942975 w 1366837"/>
                <a:gd name="connsiteY38" fmla="*/ 252412 h 1233487"/>
                <a:gd name="connsiteX39" fmla="*/ 935831 w 1366837"/>
                <a:gd name="connsiteY39" fmla="*/ 240506 h 1233487"/>
                <a:gd name="connsiteX40" fmla="*/ 919162 w 1366837"/>
                <a:gd name="connsiteY40" fmla="*/ 230981 h 1233487"/>
                <a:gd name="connsiteX41" fmla="*/ 897731 w 1366837"/>
                <a:gd name="connsiteY41" fmla="*/ 230981 h 1233487"/>
                <a:gd name="connsiteX42" fmla="*/ 716756 w 1366837"/>
                <a:gd name="connsiteY42" fmla="*/ 261937 h 1233487"/>
                <a:gd name="connsiteX43" fmla="*/ 450056 w 1366837"/>
                <a:gd name="connsiteY43" fmla="*/ 314325 h 1233487"/>
                <a:gd name="connsiteX0" fmla="*/ 450056 w 1366837"/>
                <a:gd name="connsiteY0" fmla="*/ 314325 h 1183481"/>
                <a:gd name="connsiteX1" fmla="*/ 185737 w 1366837"/>
                <a:gd name="connsiteY1" fmla="*/ 369093 h 1183481"/>
                <a:gd name="connsiteX2" fmla="*/ 23812 w 1366837"/>
                <a:gd name="connsiteY2" fmla="*/ 409575 h 1183481"/>
                <a:gd name="connsiteX3" fmla="*/ 0 w 1366837"/>
                <a:gd name="connsiteY3" fmla="*/ 261937 h 1183481"/>
                <a:gd name="connsiteX4" fmla="*/ 200025 w 1366837"/>
                <a:gd name="connsiteY4" fmla="*/ 223837 h 1183481"/>
                <a:gd name="connsiteX5" fmla="*/ 488156 w 1366837"/>
                <a:gd name="connsiteY5" fmla="*/ 164306 h 1183481"/>
                <a:gd name="connsiteX6" fmla="*/ 764381 w 1366837"/>
                <a:gd name="connsiteY6" fmla="*/ 107156 h 1183481"/>
                <a:gd name="connsiteX7" fmla="*/ 833437 w 1366837"/>
                <a:gd name="connsiteY7" fmla="*/ 92868 h 1183481"/>
                <a:gd name="connsiteX8" fmla="*/ 866775 w 1366837"/>
                <a:gd name="connsiteY8" fmla="*/ 78581 h 1183481"/>
                <a:gd name="connsiteX9" fmla="*/ 907256 w 1366837"/>
                <a:gd name="connsiteY9" fmla="*/ 59531 h 1183481"/>
                <a:gd name="connsiteX10" fmla="*/ 942975 w 1366837"/>
                <a:gd name="connsiteY10" fmla="*/ 40481 h 1183481"/>
                <a:gd name="connsiteX11" fmla="*/ 966787 w 1366837"/>
                <a:gd name="connsiteY11" fmla="*/ 23812 h 1183481"/>
                <a:gd name="connsiteX12" fmla="*/ 985837 w 1366837"/>
                <a:gd name="connsiteY12" fmla="*/ 7143 h 1183481"/>
                <a:gd name="connsiteX13" fmla="*/ 1004887 w 1366837"/>
                <a:gd name="connsiteY13" fmla="*/ 0 h 1183481"/>
                <a:gd name="connsiteX14" fmla="*/ 1035843 w 1366837"/>
                <a:gd name="connsiteY14" fmla="*/ 4762 h 1183481"/>
                <a:gd name="connsiteX15" fmla="*/ 1126331 w 1366837"/>
                <a:gd name="connsiteY15" fmla="*/ 35718 h 1183481"/>
                <a:gd name="connsiteX16" fmla="*/ 1226343 w 1366837"/>
                <a:gd name="connsiteY16" fmla="*/ 71437 h 1183481"/>
                <a:gd name="connsiteX17" fmla="*/ 1293018 w 1366837"/>
                <a:gd name="connsiteY17" fmla="*/ 100012 h 1183481"/>
                <a:gd name="connsiteX18" fmla="*/ 1316831 w 1366837"/>
                <a:gd name="connsiteY18" fmla="*/ 116681 h 1183481"/>
                <a:gd name="connsiteX19" fmla="*/ 1343025 w 1366837"/>
                <a:gd name="connsiteY19" fmla="*/ 133350 h 1183481"/>
                <a:gd name="connsiteX20" fmla="*/ 1357312 w 1366837"/>
                <a:gd name="connsiteY20" fmla="*/ 150018 h 1183481"/>
                <a:gd name="connsiteX21" fmla="*/ 1366837 w 1366837"/>
                <a:gd name="connsiteY21" fmla="*/ 169068 h 1183481"/>
                <a:gd name="connsiteX22" fmla="*/ 1362075 w 1366837"/>
                <a:gd name="connsiteY22" fmla="*/ 197643 h 1183481"/>
                <a:gd name="connsiteX23" fmla="*/ 1350168 w 1366837"/>
                <a:gd name="connsiteY23" fmla="*/ 219075 h 1183481"/>
                <a:gd name="connsiteX24" fmla="*/ 1312068 w 1366837"/>
                <a:gd name="connsiteY24" fmla="*/ 245268 h 1183481"/>
                <a:gd name="connsiteX25" fmla="*/ 1252537 w 1366837"/>
                <a:gd name="connsiteY25" fmla="*/ 276225 h 1183481"/>
                <a:gd name="connsiteX26" fmla="*/ 1216818 w 1366837"/>
                <a:gd name="connsiteY26" fmla="*/ 352425 h 1183481"/>
                <a:gd name="connsiteX27" fmla="*/ 1131093 w 1366837"/>
                <a:gd name="connsiteY27" fmla="*/ 531018 h 1183481"/>
                <a:gd name="connsiteX28" fmla="*/ 1045368 w 1366837"/>
                <a:gd name="connsiteY28" fmla="*/ 704850 h 1183481"/>
                <a:gd name="connsiteX29" fmla="*/ 962025 w 1366837"/>
                <a:gd name="connsiteY29" fmla="*/ 857250 h 1183481"/>
                <a:gd name="connsiteX30" fmla="*/ 890587 w 1366837"/>
                <a:gd name="connsiteY30" fmla="*/ 988218 h 1183481"/>
                <a:gd name="connsiteX31" fmla="*/ 778668 w 1366837"/>
                <a:gd name="connsiteY31" fmla="*/ 1183481 h 1183481"/>
                <a:gd name="connsiteX32" fmla="*/ 831056 w 1366837"/>
                <a:gd name="connsiteY32" fmla="*/ 676275 h 1183481"/>
                <a:gd name="connsiteX33" fmla="*/ 881062 w 1366837"/>
                <a:gd name="connsiteY33" fmla="*/ 507206 h 1183481"/>
                <a:gd name="connsiteX34" fmla="*/ 916781 w 1366837"/>
                <a:gd name="connsiteY34" fmla="*/ 381000 h 1183481"/>
                <a:gd name="connsiteX35" fmla="*/ 940593 w 1366837"/>
                <a:gd name="connsiteY35" fmla="*/ 295275 h 1183481"/>
                <a:gd name="connsiteX36" fmla="*/ 945356 w 1366837"/>
                <a:gd name="connsiteY36" fmla="*/ 264318 h 1183481"/>
                <a:gd name="connsiteX37" fmla="*/ 942975 w 1366837"/>
                <a:gd name="connsiteY37" fmla="*/ 252412 h 1183481"/>
                <a:gd name="connsiteX38" fmla="*/ 935831 w 1366837"/>
                <a:gd name="connsiteY38" fmla="*/ 240506 h 1183481"/>
                <a:gd name="connsiteX39" fmla="*/ 919162 w 1366837"/>
                <a:gd name="connsiteY39" fmla="*/ 230981 h 1183481"/>
                <a:gd name="connsiteX40" fmla="*/ 897731 w 1366837"/>
                <a:gd name="connsiteY40" fmla="*/ 230981 h 1183481"/>
                <a:gd name="connsiteX41" fmla="*/ 716756 w 1366837"/>
                <a:gd name="connsiteY41" fmla="*/ 261937 h 1183481"/>
                <a:gd name="connsiteX42" fmla="*/ 450056 w 1366837"/>
                <a:gd name="connsiteY42" fmla="*/ 314325 h 1183481"/>
                <a:gd name="connsiteX0" fmla="*/ 450056 w 1366837"/>
                <a:gd name="connsiteY0" fmla="*/ 314325 h 988218"/>
                <a:gd name="connsiteX1" fmla="*/ 185737 w 1366837"/>
                <a:gd name="connsiteY1" fmla="*/ 369093 h 988218"/>
                <a:gd name="connsiteX2" fmla="*/ 23812 w 1366837"/>
                <a:gd name="connsiteY2" fmla="*/ 409575 h 988218"/>
                <a:gd name="connsiteX3" fmla="*/ 0 w 1366837"/>
                <a:gd name="connsiteY3" fmla="*/ 261937 h 988218"/>
                <a:gd name="connsiteX4" fmla="*/ 200025 w 1366837"/>
                <a:gd name="connsiteY4" fmla="*/ 223837 h 988218"/>
                <a:gd name="connsiteX5" fmla="*/ 488156 w 1366837"/>
                <a:gd name="connsiteY5" fmla="*/ 164306 h 988218"/>
                <a:gd name="connsiteX6" fmla="*/ 764381 w 1366837"/>
                <a:gd name="connsiteY6" fmla="*/ 107156 h 988218"/>
                <a:gd name="connsiteX7" fmla="*/ 833437 w 1366837"/>
                <a:gd name="connsiteY7" fmla="*/ 92868 h 988218"/>
                <a:gd name="connsiteX8" fmla="*/ 866775 w 1366837"/>
                <a:gd name="connsiteY8" fmla="*/ 78581 h 988218"/>
                <a:gd name="connsiteX9" fmla="*/ 907256 w 1366837"/>
                <a:gd name="connsiteY9" fmla="*/ 59531 h 988218"/>
                <a:gd name="connsiteX10" fmla="*/ 942975 w 1366837"/>
                <a:gd name="connsiteY10" fmla="*/ 40481 h 988218"/>
                <a:gd name="connsiteX11" fmla="*/ 966787 w 1366837"/>
                <a:gd name="connsiteY11" fmla="*/ 23812 h 988218"/>
                <a:gd name="connsiteX12" fmla="*/ 985837 w 1366837"/>
                <a:gd name="connsiteY12" fmla="*/ 7143 h 988218"/>
                <a:gd name="connsiteX13" fmla="*/ 1004887 w 1366837"/>
                <a:gd name="connsiteY13" fmla="*/ 0 h 988218"/>
                <a:gd name="connsiteX14" fmla="*/ 1035843 w 1366837"/>
                <a:gd name="connsiteY14" fmla="*/ 4762 h 988218"/>
                <a:gd name="connsiteX15" fmla="*/ 1126331 w 1366837"/>
                <a:gd name="connsiteY15" fmla="*/ 35718 h 988218"/>
                <a:gd name="connsiteX16" fmla="*/ 1226343 w 1366837"/>
                <a:gd name="connsiteY16" fmla="*/ 71437 h 988218"/>
                <a:gd name="connsiteX17" fmla="*/ 1293018 w 1366837"/>
                <a:gd name="connsiteY17" fmla="*/ 100012 h 988218"/>
                <a:gd name="connsiteX18" fmla="*/ 1316831 w 1366837"/>
                <a:gd name="connsiteY18" fmla="*/ 116681 h 988218"/>
                <a:gd name="connsiteX19" fmla="*/ 1343025 w 1366837"/>
                <a:gd name="connsiteY19" fmla="*/ 133350 h 988218"/>
                <a:gd name="connsiteX20" fmla="*/ 1357312 w 1366837"/>
                <a:gd name="connsiteY20" fmla="*/ 150018 h 988218"/>
                <a:gd name="connsiteX21" fmla="*/ 1366837 w 1366837"/>
                <a:gd name="connsiteY21" fmla="*/ 169068 h 988218"/>
                <a:gd name="connsiteX22" fmla="*/ 1362075 w 1366837"/>
                <a:gd name="connsiteY22" fmla="*/ 197643 h 988218"/>
                <a:gd name="connsiteX23" fmla="*/ 1350168 w 1366837"/>
                <a:gd name="connsiteY23" fmla="*/ 219075 h 988218"/>
                <a:gd name="connsiteX24" fmla="*/ 1312068 w 1366837"/>
                <a:gd name="connsiteY24" fmla="*/ 245268 h 988218"/>
                <a:gd name="connsiteX25" fmla="*/ 1252537 w 1366837"/>
                <a:gd name="connsiteY25" fmla="*/ 276225 h 988218"/>
                <a:gd name="connsiteX26" fmla="*/ 1216818 w 1366837"/>
                <a:gd name="connsiteY26" fmla="*/ 352425 h 988218"/>
                <a:gd name="connsiteX27" fmla="*/ 1131093 w 1366837"/>
                <a:gd name="connsiteY27" fmla="*/ 531018 h 988218"/>
                <a:gd name="connsiteX28" fmla="*/ 1045368 w 1366837"/>
                <a:gd name="connsiteY28" fmla="*/ 704850 h 988218"/>
                <a:gd name="connsiteX29" fmla="*/ 962025 w 1366837"/>
                <a:gd name="connsiteY29" fmla="*/ 857250 h 988218"/>
                <a:gd name="connsiteX30" fmla="*/ 890587 w 1366837"/>
                <a:gd name="connsiteY30" fmla="*/ 988218 h 988218"/>
                <a:gd name="connsiteX31" fmla="*/ 831056 w 1366837"/>
                <a:gd name="connsiteY31" fmla="*/ 676275 h 988218"/>
                <a:gd name="connsiteX32" fmla="*/ 881062 w 1366837"/>
                <a:gd name="connsiteY32" fmla="*/ 507206 h 988218"/>
                <a:gd name="connsiteX33" fmla="*/ 916781 w 1366837"/>
                <a:gd name="connsiteY33" fmla="*/ 381000 h 988218"/>
                <a:gd name="connsiteX34" fmla="*/ 940593 w 1366837"/>
                <a:gd name="connsiteY34" fmla="*/ 295275 h 988218"/>
                <a:gd name="connsiteX35" fmla="*/ 945356 w 1366837"/>
                <a:gd name="connsiteY35" fmla="*/ 264318 h 988218"/>
                <a:gd name="connsiteX36" fmla="*/ 942975 w 1366837"/>
                <a:gd name="connsiteY36" fmla="*/ 252412 h 988218"/>
                <a:gd name="connsiteX37" fmla="*/ 935831 w 1366837"/>
                <a:gd name="connsiteY37" fmla="*/ 240506 h 988218"/>
                <a:gd name="connsiteX38" fmla="*/ 919162 w 1366837"/>
                <a:gd name="connsiteY38" fmla="*/ 230981 h 988218"/>
                <a:gd name="connsiteX39" fmla="*/ 897731 w 1366837"/>
                <a:gd name="connsiteY39" fmla="*/ 230981 h 988218"/>
                <a:gd name="connsiteX40" fmla="*/ 716756 w 1366837"/>
                <a:gd name="connsiteY40" fmla="*/ 261937 h 988218"/>
                <a:gd name="connsiteX41" fmla="*/ 450056 w 1366837"/>
                <a:gd name="connsiteY41" fmla="*/ 314325 h 988218"/>
                <a:gd name="connsiteX0" fmla="*/ 450056 w 1366837"/>
                <a:gd name="connsiteY0" fmla="*/ 314325 h 857250"/>
                <a:gd name="connsiteX1" fmla="*/ 185737 w 1366837"/>
                <a:gd name="connsiteY1" fmla="*/ 369093 h 857250"/>
                <a:gd name="connsiteX2" fmla="*/ 23812 w 1366837"/>
                <a:gd name="connsiteY2" fmla="*/ 409575 h 857250"/>
                <a:gd name="connsiteX3" fmla="*/ 0 w 1366837"/>
                <a:gd name="connsiteY3" fmla="*/ 261937 h 857250"/>
                <a:gd name="connsiteX4" fmla="*/ 200025 w 1366837"/>
                <a:gd name="connsiteY4" fmla="*/ 223837 h 857250"/>
                <a:gd name="connsiteX5" fmla="*/ 488156 w 1366837"/>
                <a:gd name="connsiteY5" fmla="*/ 164306 h 857250"/>
                <a:gd name="connsiteX6" fmla="*/ 764381 w 1366837"/>
                <a:gd name="connsiteY6" fmla="*/ 107156 h 857250"/>
                <a:gd name="connsiteX7" fmla="*/ 833437 w 1366837"/>
                <a:gd name="connsiteY7" fmla="*/ 92868 h 857250"/>
                <a:gd name="connsiteX8" fmla="*/ 866775 w 1366837"/>
                <a:gd name="connsiteY8" fmla="*/ 78581 h 857250"/>
                <a:gd name="connsiteX9" fmla="*/ 907256 w 1366837"/>
                <a:gd name="connsiteY9" fmla="*/ 59531 h 857250"/>
                <a:gd name="connsiteX10" fmla="*/ 942975 w 1366837"/>
                <a:gd name="connsiteY10" fmla="*/ 40481 h 857250"/>
                <a:gd name="connsiteX11" fmla="*/ 966787 w 1366837"/>
                <a:gd name="connsiteY11" fmla="*/ 23812 h 857250"/>
                <a:gd name="connsiteX12" fmla="*/ 985837 w 1366837"/>
                <a:gd name="connsiteY12" fmla="*/ 7143 h 857250"/>
                <a:gd name="connsiteX13" fmla="*/ 1004887 w 1366837"/>
                <a:gd name="connsiteY13" fmla="*/ 0 h 857250"/>
                <a:gd name="connsiteX14" fmla="*/ 1035843 w 1366837"/>
                <a:gd name="connsiteY14" fmla="*/ 4762 h 857250"/>
                <a:gd name="connsiteX15" fmla="*/ 1126331 w 1366837"/>
                <a:gd name="connsiteY15" fmla="*/ 35718 h 857250"/>
                <a:gd name="connsiteX16" fmla="*/ 1226343 w 1366837"/>
                <a:gd name="connsiteY16" fmla="*/ 71437 h 857250"/>
                <a:gd name="connsiteX17" fmla="*/ 1293018 w 1366837"/>
                <a:gd name="connsiteY17" fmla="*/ 100012 h 857250"/>
                <a:gd name="connsiteX18" fmla="*/ 1316831 w 1366837"/>
                <a:gd name="connsiteY18" fmla="*/ 116681 h 857250"/>
                <a:gd name="connsiteX19" fmla="*/ 1343025 w 1366837"/>
                <a:gd name="connsiteY19" fmla="*/ 133350 h 857250"/>
                <a:gd name="connsiteX20" fmla="*/ 1357312 w 1366837"/>
                <a:gd name="connsiteY20" fmla="*/ 150018 h 857250"/>
                <a:gd name="connsiteX21" fmla="*/ 1366837 w 1366837"/>
                <a:gd name="connsiteY21" fmla="*/ 169068 h 857250"/>
                <a:gd name="connsiteX22" fmla="*/ 1362075 w 1366837"/>
                <a:gd name="connsiteY22" fmla="*/ 197643 h 857250"/>
                <a:gd name="connsiteX23" fmla="*/ 1350168 w 1366837"/>
                <a:gd name="connsiteY23" fmla="*/ 219075 h 857250"/>
                <a:gd name="connsiteX24" fmla="*/ 1312068 w 1366837"/>
                <a:gd name="connsiteY24" fmla="*/ 245268 h 857250"/>
                <a:gd name="connsiteX25" fmla="*/ 1252537 w 1366837"/>
                <a:gd name="connsiteY25" fmla="*/ 276225 h 857250"/>
                <a:gd name="connsiteX26" fmla="*/ 1216818 w 1366837"/>
                <a:gd name="connsiteY26" fmla="*/ 352425 h 857250"/>
                <a:gd name="connsiteX27" fmla="*/ 1131093 w 1366837"/>
                <a:gd name="connsiteY27" fmla="*/ 531018 h 857250"/>
                <a:gd name="connsiteX28" fmla="*/ 1045368 w 1366837"/>
                <a:gd name="connsiteY28" fmla="*/ 704850 h 857250"/>
                <a:gd name="connsiteX29" fmla="*/ 962025 w 1366837"/>
                <a:gd name="connsiteY29" fmla="*/ 857250 h 857250"/>
                <a:gd name="connsiteX30" fmla="*/ 831056 w 1366837"/>
                <a:gd name="connsiteY30" fmla="*/ 676275 h 857250"/>
                <a:gd name="connsiteX31" fmla="*/ 881062 w 1366837"/>
                <a:gd name="connsiteY31" fmla="*/ 507206 h 857250"/>
                <a:gd name="connsiteX32" fmla="*/ 916781 w 1366837"/>
                <a:gd name="connsiteY32" fmla="*/ 381000 h 857250"/>
                <a:gd name="connsiteX33" fmla="*/ 940593 w 1366837"/>
                <a:gd name="connsiteY33" fmla="*/ 295275 h 857250"/>
                <a:gd name="connsiteX34" fmla="*/ 945356 w 1366837"/>
                <a:gd name="connsiteY34" fmla="*/ 264318 h 857250"/>
                <a:gd name="connsiteX35" fmla="*/ 942975 w 1366837"/>
                <a:gd name="connsiteY35" fmla="*/ 252412 h 857250"/>
                <a:gd name="connsiteX36" fmla="*/ 935831 w 1366837"/>
                <a:gd name="connsiteY36" fmla="*/ 240506 h 857250"/>
                <a:gd name="connsiteX37" fmla="*/ 919162 w 1366837"/>
                <a:gd name="connsiteY37" fmla="*/ 230981 h 857250"/>
                <a:gd name="connsiteX38" fmla="*/ 897731 w 1366837"/>
                <a:gd name="connsiteY38" fmla="*/ 230981 h 857250"/>
                <a:gd name="connsiteX39" fmla="*/ 716756 w 1366837"/>
                <a:gd name="connsiteY39" fmla="*/ 261937 h 857250"/>
                <a:gd name="connsiteX40" fmla="*/ 450056 w 1366837"/>
                <a:gd name="connsiteY40" fmla="*/ 314325 h 857250"/>
                <a:gd name="connsiteX0" fmla="*/ 450056 w 1366837"/>
                <a:gd name="connsiteY0" fmla="*/ 314325 h 704850"/>
                <a:gd name="connsiteX1" fmla="*/ 185737 w 1366837"/>
                <a:gd name="connsiteY1" fmla="*/ 369093 h 704850"/>
                <a:gd name="connsiteX2" fmla="*/ 23812 w 1366837"/>
                <a:gd name="connsiteY2" fmla="*/ 409575 h 704850"/>
                <a:gd name="connsiteX3" fmla="*/ 0 w 1366837"/>
                <a:gd name="connsiteY3" fmla="*/ 261937 h 704850"/>
                <a:gd name="connsiteX4" fmla="*/ 200025 w 1366837"/>
                <a:gd name="connsiteY4" fmla="*/ 223837 h 704850"/>
                <a:gd name="connsiteX5" fmla="*/ 488156 w 1366837"/>
                <a:gd name="connsiteY5" fmla="*/ 164306 h 704850"/>
                <a:gd name="connsiteX6" fmla="*/ 764381 w 1366837"/>
                <a:gd name="connsiteY6" fmla="*/ 107156 h 704850"/>
                <a:gd name="connsiteX7" fmla="*/ 833437 w 1366837"/>
                <a:gd name="connsiteY7" fmla="*/ 92868 h 704850"/>
                <a:gd name="connsiteX8" fmla="*/ 866775 w 1366837"/>
                <a:gd name="connsiteY8" fmla="*/ 78581 h 704850"/>
                <a:gd name="connsiteX9" fmla="*/ 907256 w 1366837"/>
                <a:gd name="connsiteY9" fmla="*/ 59531 h 704850"/>
                <a:gd name="connsiteX10" fmla="*/ 942975 w 1366837"/>
                <a:gd name="connsiteY10" fmla="*/ 40481 h 704850"/>
                <a:gd name="connsiteX11" fmla="*/ 966787 w 1366837"/>
                <a:gd name="connsiteY11" fmla="*/ 23812 h 704850"/>
                <a:gd name="connsiteX12" fmla="*/ 985837 w 1366837"/>
                <a:gd name="connsiteY12" fmla="*/ 7143 h 704850"/>
                <a:gd name="connsiteX13" fmla="*/ 1004887 w 1366837"/>
                <a:gd name="connsiteY13" fmla="*/ 0 h 704850"/>
                <a:gd name="connsiteX14" fmla="*/ 1035843 w 1366837"/>
                <a:gd name="connsiteY14" fmla="*/ 4762 h 704850"/>
                <a:gd name="connsiteX15" fmla="*/ 1126331 w 1366837"/>
                <a:gd name="connsiteY15" fmla="*/ 35718 h 704850"/>
                <a:gd name="connsiteX16" fmla="*/ 1226343 w 1366837"/>
                <a:gd name="connsiteY16" fmla="*/ 71437 h 704850"/>
                <a:gd name="connsiteX17" fmla="*/ 1293018 w 1366837"/>
                <a:gd name="connsiteY17" fmla="*/ 100012 h 704850"/>
                <a:gd name="connsiteX18" fmla="*/ 1316831 w 1366837"/>
                <a:gd name="connsiteY18" fmla="*/ 116681 h 704850"/>
                <a:gd name="connsiteX19" fmla="*/ 1343025 w 1366837"/>
                <a:gd name="connsiteY19" fmla="*/ 133350 h 704850"/>
                <a:gd name="connsiteX20" fmla="*/ 1357312 w 1366837"/>
                <a:gd name="connsiteY20" fmla="*/ 150018 h 704850"/>
                <a:gd name="connsiteX21" fmla="*/ 1366837 w 1366837"/>
                <a:gd name="connsiteY21" fmla="*/ 169068 h 704850"/>
                <a:gd name="connsiteX22" fmla="*/ 1362075 w 1366837"/>
                <a:gd name="connsiteY22" fmla="*/ 197643 h 704850"/>
                <a:gd name="connsiteX23" fmla="*/ 1350168 w 1366837"/>
                <a:gd name="connsiteY23" fmla="*/ 219075 h 704850"/>
                <a:gd name="connsiteX24" fmla="*/ 1312068 w 1366837"/>
                <a:gd name="connsiteY24" fmla="*/ 245268 h 704850"/>
                <a:gd name="connsiteX25" fmla="*/ 1252537 w 1366837"/>
                <a:gd name="connsiteY25" fmla="*/ 276225 h 704850"/>
                <a:gd name="connsiteX26" fmla="*/ 1216818 w 1366837"/>
                <a:gd name="connsiteY26" fmla="*/ 352425 h 704850"/>
                <a:gd name="connsiteX27" fmla="*/ 1131093 w 1366837"/>
                <a:gd name="connsiteY27" fmla="*/ 531018 h 704850"/>
                <a:gd name="connsiteX28" fmla="*/ 1045368 w 1366837"/>
                <a:gd name="connsiteY28" fmla="*/ 704850 h 704850"/>
                <a:gd name="connsiteX29" fmla="*/ 831056 w 1366837"/>
                <a:gd name="connsiteY29" fmla="*/ 676275 h 704850"/>
                <a:gd name="connsiteX30" fmla="*/ 881062 w 1366837"/>
                <a:gd name="connsiteY30" fmla="*/ 507206 h 704850"/>
                <a:gd name="connsiteX31" fmla="*/ 916781 w 1366837"/>
                <a:gd name="connsiteY31" fmla="*/ 381000 h 704850"/>
                <a:gd name="connsiteX32" fmla="*/ 940593 w 1366837"/>
                <a:gd name="connsiteY32" fmla="*/ 295275 h 704850"/>
                <a:gd name="connsiteX33" fmla="*/ 945356 w 1366837"/>
                <a:gd name="connsiteY33" fmla="*/ 264318 h 704850"/>
                <a:gd name="connsiteX34" fmla="*/ 942975 w 1366837"/>
                <a:gd name="connsiteY34" fmla="*/ 252412 h 704850"/>
                <a:gd name="connsiteX35" fmla="*/ 935831 w 1366837"/>
                <a:gd name="connsiteY35" fmla="*/ 240506 h 704850"/>
                <a:gd name="connsiteX36" fmla="*/ 919162 w 1366837"/>
                <a:gd name="connsiteY36" fmla="*/ 230981 h 704850"/>
                <a:gd name="connsiteX37" fmla="*/ 897731 w 1366837"/>
                <a:gd name="connsiteY37" fmla="*/ 230981 h 704850"/>
                <a:gd name="connsiteX38" fmla="*/ 716756 w 1366837"/>
                <a:gd name="connsiteY38" fmla="*/ 261937 h 704850"/>
                <a:gd name="connsiteX39" fmla="*/ 450056 w 1366837"/>
                <a:gd name="connsiteY39" fmla="*/ 314325 h 704850"/>
                <a:gd name="connsiteX0" fmla="*/ 450056 w 1366837"/>
                <a:gd name="connsiteY0" fmla="*/ 314325 h 676275"/>
                <a:gd name="connsiteX1" fmla="*/ 185737 w 1366837"/>
                <a:gd name="connsiteY1" fmla="*/ 369093 h 676275"/>
                <a:gd name="connsiteX2" fmla="*/ 23812 w 1366837"/>
                <a:gd name="connsiteY2" fmla="*/ 409575 h 676275"/>
                <a:gd name="connsiteX3" fmla="*/ 0 w 1366837"/>
                <a:gd name="connsiteY3" fmla="*/ 261937 h 676275"/>
                <a:gd name="connsiteX4" fmla="*/ 200025 w 1366837"/>
                <a:gd name="connsiteY4" fmla="*/ 223837 h 676275"/>
                <a:gd name="connsiteX5" fmla="*/ 488156 w 1366837"/>
                <a:gd name="connsiteY5" fmla="*/ 164306 h 676275"/>
                <a:gd name="connsiteX6" fmla="*/ 764381 w 1366837"/>
                <a:gd name="connsiteY6" fmla="*/ 107156 h 676275"/>
                <a:gd name="connsiteX7" fmla="*/ 833437 w 1366837"/>
                <a:gd name="connsiteY7" fmla="*/ 92868 h 676275"/>
                <a:gd name="connsiteX8" fmla="*/ 866775 w 1366837"/>
                <a:gd name="connsiteY8" fmla="*/ 78581 h 676275"/>
                <a:gd name="connsiteX9" fmla="*/ 907256 w 1366837"/>
                <a:gd name="connsiteY9" fmla="*/ 59531 h 676275"/>
                <a:gd name="connsiteX10" fmla="*/ 942975 w 1366837"/>
                <a:gd name="connsiteY10" fmla="*/ 40481 h 676275"/>
                <a:gd name="connsiteX11" fmla="*/ 966787 w 1366837"/>
                <a:gd name="connsiteY11" fmla="*/ 23812 h 676275"/>
                <a:gd name="connsiteX12" fmla="*/ 985837 w 1366837"/>
                <a:gd name="connsiteY12" fmla="*/ 7143 h 676275"/>
                <a:gd name="connsiteX13" fmla="*/ 1004887 w 1366837"/>
                <a:gd name="connsiteY13" fmla="*/ 0 h 676275"/>
                <a:gd name="connsiteX14" fmla="*/ 1035843 w 1366837"/>
                <a:gd name="connsiteY14" fmla="*/ 4762 h 676275"/>
                <a:gd name="connsiteX15" fmla="*/ 1126331 w 1366837"/>
                <a:gd name="connsiteY15" fmla="*/ 35718 h 676275"/>
                <a:gd name="connsiteX16" fmla="*/ 1226343 w 1366837"/>
                <a:gd name="connsiteY16" fmla="*/ 71437 h 676275"/>
                <a:gd name="connsiteX17" fmla="*/ 1293018 w 1366837"/>
                <a:gd name="connsiteY17" fmla="*/ 100012 h 676275"/>
                <a:gd name="connsiteX18" fmla="*/ 1316831 w 1366837"/>
                <a:gd name="connsiteY18" fmla="*/ 116681 h 676275"/>
                <a:gd name="connsiteX19" fmla="*/ 1343025 w 1366837"/>
                <a:gd name="connsiteY19" fmla="*/ 133350 h 676275"/>
                <a:gd name="connsiteX20" fmla="*/ 1357312 w 1366837"/>
                <a:gd name="connsiteY20" fmla="*/ 150018 h 676275"/>
                <a:gd name="connsiteX21" fmla="*/ 1366837 w 1366837"/>
                <a:gd name="connsiteY21" fmla="*/ 169068 h 676275"/>
                <a:gd name="connsiteX22" fmla="*/ 1362075 w 1366837"/>
                <a:gd name="connsiteY22" fmla="*/ 197643 h 676275"/>
                <a:gd name="connsiteX23" fmla="*/ 1350168 w 1366837"/>
                <a:gd name="connsiteY23" fmla="*/ 219075 h 676275"/>
                <a:gd name="connsiteX24" fmla="*/ 1312068 w 1366837"/>
                <a:gd name="connsiteY24" fmla="*/ 245268 h 676275"/>
                <a:gd name="connsiteX25" fmla="*/ 1252537 w 1366837"/>
                <a:gd name="connsiteY25" fmla="*/ 276225 h 676275"/>
                <a:gd name="connsiteX26" fmla="*/ 1216818 w 1366837"/>
                <a:gd name="connsiteY26" fmla="*/ 352425 h 676275"/>
                <a:gd name="connsiteX27" fmla="*/ 1131093 w 1366837"/>
                <a:gd name="connsiteY27" fmla="*/ 531018 h 676275"/>
                <a:gd name="connsiteX28" fmla="*/ 831056 w 1366837"/>
                <a:gd name="connsiteY28" fmla="*/ 676275 h 676275"/>
                <a:gd name="connsiteX29" fmla="*/ 881062 w 1366837"/>
                <a:gd name="connsiteY29" fmla="*/ 507206 h 676275"/>
                <a:gd name="connsiteX30" fmla="*/ 916781 w 1366837"/>
                <a:gd name="connsiteY30" fmla="*/ 381000 h 676275"/>
                <a:gd name="connsiteX31" fmla="*/ 940593 w 1366837"/>
                <a:gd name="connsiteY31" fmla="*/ 295275 h 676275"/>
                <a:gd name="connsiteX32" fmla="*/ 945356 w 1366837"/>
                <a:gd name="connsiteY32" fmla="*/ 264318 h 676275"/>
                <a:gd name="connsiteX33" fmla="*/ 942975 w 1366837"/>
                <a:gd name="connsiteY33" fmla="*/ 252412 h 676275"/>
                <a:gd name="connsiteX34" fmla="*/ 935831 w 1366837"/>
                <a:gd name="connsiteY34" fmla="*/ 240506 h 676275"/>
                <a:gd name="connsiteX35" fmla="*/ 919162 w 1366837"/>
                <a:gd name="connsiteY35" fmla="*/ 230981 h 676275"/>
                <a:gd name="connsiteX36" fmla="*/ 897731 w 1366837"/>
                <a:gd name="connsiteY36" fmla="*/ 230981 h 676275"/>
                <a:gd name="connsiteX37" fmla="*/ 716756 w 1366837"/>
                <a:gd name="connsiteY37" fmla="*/ 261937 h 676275"/>
                <a:gd name="connsiteX38" fmla="*/ 450056 w 1366837"/>
                <a:gd name="connsiteY38" fmla="*/ 314325 h 676275"/>
                <a:gd name="connsiteX0" fmla="*/ 450056 w 1366837"/>
                <a:gd name="connsiteY0" fmla="*/ 314325 h 676275"/>
                <a:gd name="connsiteX1" fmla="*/ 185737 w 1366837"/>
                <a:gd name="connsiteY1" fmla="*/ 369093 h 676275"/>
                <a:gd name="connsiteX2" fmla="*/ 23812 w 1366837"/>
                <a:gd name="connsiteY2" fmla="*/ 409575 h 676275"/>
                <a:gd name="connsiteX3" fmla="*/ 0 w 1366837"/>
                <a:gd name="connsiteY3" fmla="*/ 261937 h 676275"/>
                <a:gd name="connsiteX4" fmla="*/ 200025 w 1366837"/>
                <a:gd name="connsiteY4" fmla="*/ 223837 h 676275"/>
                <a:gd name="connsiteX5" fmla="*/ 488156 w 1366837"/>
                <a:gd name="connsiteY5" fmla="*/ 164306 h 676275"/>
                <a:gd name="connsiteX6" fmla="*/ 764381 w 1366837"/>
                <a:gd name="connsiteY6" fmla="*/ 107156 h 676275"/>
                <a:gd name="connsiteX7" fmla="*/ 833437 w 1366837"/>
                <a:gd name="connsiteY7" fmla="*/ 92868 h 676275"/>
                <a:gd name="connsiteX8" fmla="*/ 866775 w 1366837"/>
                <a:gd name="connsiteY8" fmla="*/ 78581 h 676275"/>
                <a:gd name="connsiteX9" fmla="*/ 907256 w 1366837"/>
                <a:gd name="connsiteY9" fmla="*/ 59531 h 676275"/>
                <a:gd name="connsiteX10" fmla="*/ 942975 w 1366837"/>
                <a:gd name="connsiteY10" fmla="*/ 40481 h 676275"/>
                <a:gd name="connsiteX11" fmla="*/ 966787 w 1366837"/>
                <a:gd name="connsiteY11" fmla="*/ 23812 h 676275"/>
                <a:gd name="connsiteX12" fmla="*/ 985837 w 1366837"/>
                <a:gd name="connsiteY12" fmla="*/ 7143 h 676275"/>
                <a:gd name="connsiteX13" fmla="*/ 1004887 w 1366837"/>
                <a:gd name="connsiteY13" fmla="*/ 0 h 676275"/>
                <a:gd name="connsiteX14" fmla="*/ 1035843 w 1366837"/>
                <a:gd name="connsiteY14" fmla="*/ 4762 h 676275"/>
                <a:gd name="connsiteX15" fmla="*/ 1126331 w 1366837"/>
                <a:gd name="connsiteY15" fmla="*/ 35718 h 676275"/>
                <a:gd name="connsiteX16" fmla="*/ 1226343 w 1366837"/>
                <a:gd name="connsiteY16" fmla="*/ 71437 h 676275"/>
                <a:gd name="connsiteX17" fmla="*/ 1293018 w 1366837"/>
                <a:gd name="connsiteY17" fmla="*/ 100012 h 676275"/>
                <a:gd name="connsiteX18" fmla="*/ 1316831 w 1366837"/>
                <a:gd name="connsiteY18" fmla="*/ 116681 h 676275"/>
                <a:gd name="connsiteX19" fmla="*/ 1343025 w 1366837"/>
                <a:gd name="connsiteY19" fmla="*/ 133350 h 676275"/>
                <a:gd name="connsiteX20" fmla="*/ 1357312 w 1366837"/>
                <a:gd name="connsiteY20" fmla="*/ 150018 h 676275"/>
                <a:gd name="connsiteX21" fmla="*/ 1366837 w 1366837"/>
                <a:gd name="connsiteY21" fmla="*/ 169068 h 676275"/>
                <a:gd name="connsiteX22" fmla="*/ 1362075 w 1366837"/>
                <a:gd name="connsiteY22" fmla="*/ 197643 h 676275"/>
                <a:gd name="connsiteX23" fmla="*/ 1350168 w 1366837"/>
                <a:gd name="connsiteY23" fmla="*/ 219075 h 676275"/>
                <a:gd name="connsiteX24" fmla="*/ 1312068 w 1366837"/>
                <a:gd name="connsiteY24" fmla="*/ 245268 h 676275"/>
                <a:gd name="connsiteX25" fmla="*/ 1252537 w 1366837"/>
                <a:gd name="connsiteY25" fmla="*/ 276225 h 676275"/>
                <a:gd name="connsiteX26" fmla="*/ 1216818 w 1366837"/>
                <a:gd name="connsiteY26" fmla="*/ 352425 h 676275"/>
                <a:gd name="connsiteX27" fmla="*/ 831056 w 1366837"/>
                <a:gd name="connsiteY27" fmla="*/ 676275 h 676275"/>
                <a:gd name="connsiteX28" fmla="*/ 881062 w 1366837"/>
                <a:gd name="connsiteY28" fmla="*/ 507206 h 676275"/>
                <a:gd name="connsiteX29" fmla="*/ 916781 w 1366837"/>
                <a:gd name="connsiteY29" fmla="*/ 381000 h 676275"/>
                <a:gd name="connsiteX30" fmla="*/ 940593 w 1366837"/>
                <a:gd name="connsiteY30" fmla="*/ 295275 h 676275"/>
                <a:gd name="connsiteX31" fmla="*/ 945356 w 1366837"/>
                <a:gd name="connsiteY31" fmla="*/ 264318 h 676275"/>
                <a:gd name="connsiteX32" fmla="*/ 942975 w 1366837"/>
                <a:gd name="connsiteY32" fmla="*/ 252412 h 676275"/>
                <a:gd name="connsiteX33" fmla="*/ 935831 w 1366837"/>
                <a:gd name="connsiteY33" fmla="*/ 240506 h 676275"/>
                <a:gd name="connsiteX34" fmla="*/ 919162 w 1366837"/>
                <a:gd name="connsiteY34" fmla="*/ 230981 h 676275"/>
                <a:gd name="connsiteX35" fmla="*/ 897731 w 1366837"/>
                <a:gd name="connsiteY35" fmla="*/ 230981 h 676275"/>
                <a:gd name="connsiteX36" fmla="*/ 716756 w 1366837"/>
                <a:gd name="connsiteY36" fmla="*/ 261937 h 676275"/>
                <a:gd name="connsiteX37" fmla="*/ 450056 w 1366837"/>
                <a:gd name="connsiteY37" fmla="*/ 314325 h 676275"/>
                <a:gd name="connsiteX0" fmla="*/ 450056 w 1366837"/>
                <a:gd name="connsiteY0" fmla="*/ 314325 h 507207"/>
                <a:gd name="connsiteX1" fmla="*/ 185737 w 1366837"/>
                <a:gd name="connsiteY1" fmla="*/ 369093 h 507207"/>
                <a:gd name="connsiteX2" fmla="*/ 23812 w 1366837"/>
                <a:gd name="connsiteY2" fmla="*/ 409575 h 507207"/>
                <a:gd name="connsiteX3" fmla="*/ 0 w 1366837"/>
                <a:gd name="connsiteY3" fmla="*/ 261937 h 507207"/>
                <a:gd name="connsiteX4" fmla="*/ 200025 w 1366837"/>
                <a:gd name="connsiteY4" fmla="*/ 223837 h 507207"/>
                <a:gd name="connsiteX5" fmla="*/ 488156 w 1366837"/>
                <a:gd name="connsiteY5" fmla="*/ 164306 h 507207"/>
                <a:gd name="connsiteX6" fmla="*/ 764381 w 1366837"/>
                <a:gd name="connsiteY6" fmla="*/ 107156 h 507207"/>
                <a:gd name="connsiteX7" fmla="*/ 833437 w 1366837"/>
                <a:gd name="connsiteY7" fmla="*/ 92868 h 507207"/>
                <a:gd name="connsiteX8" fmla="*/ 866775 w 1366837"/>
                <a:gd name="connsiteY8" fmla="*/ 78581 h 507207"/>
                <a:gd name="connsiteX9" fmla="*/ 907256 w 1366837"/>
                <a:gd name="connsiteY9" fmla="*/ 59531 h 507207"/>
                <a:gd name="connsiteX10" fmla="*/ 942975 w 1366837"/>
                <a:gd name="connsiteY10" fmla="*/ 40481 h 507207"/>
                <a:gd name="connsiteX11" fmla="*/ 966787 w 1366837"/>
                <a:gd name="connsiteY11" fmla="*/ 23812 h 507207"/>
                <a:gd name="connsiteX12" fmla="*/ 985837 w 1366837"/>
                <a:gd name="connsiteY12" fmla="*/ 7143 h 507207"/>
                <a:gd name="connsiteX13" fmla="*/ 1004887 w 1366837"/>
                <a:gd name="connsiteY13" fmla="*/ 0 h 507207"/>
                <a:gd name="connsiteX14" fmla="*/ 1035843 w 1366837"/>
                <a:gd name="connsiteY14" fmla="*/ 4762 h 507207"/>
                <a:gd name="connsiteX15" fmla="*/ 1126331 w 1366837"/>
                <a:gd name="connsiteY15" fmla="*/ 35718 h 507207"/>
                <a:gd name="connsiteX16" fmla="*/ 1226343 w 1366837"/>
                <a:gd name="connsiteY16" fmla="*/ 71437 h 507207"/>
                <a:gd name="connsiteX17" fmla="*/ 1293018 w 1366837"/>
                <a:gd name="connsiteY17" fmla="*/ 100012 h 507207"/>
                <a:gd name="connsiteX18" fmla="*/ 1316831 w 1366837"/>
                <a:gd name="connsiteY18" fmla="*/ 116681 h 507207"/>
                <a:gd name="connsiteX19" fmla="*/ 1343025 w 1366837"/>
                <a:gd name="connsiteY19" fmla="*/ 133350 h 507207"/>
                <a:gd name="connsiteX20" fmla="*/ 1357312 w 1366837"/>
                <a:gd name="connsiteY20" fmla="*/ 150018 h 507207"/>
                <a:gd name="connsiteX21" fmla="*/ 1366837 w 1366837"/>
                <a:gd name="connsiteY21" fmla="*/ 169068 h 507207"/>
                <a:gd name="connsiteX22" fmla="*/ 1362075 w 1366837"/>
                <a:gd name="connsiteY22" fmla="*/ 197643 h 507207"/>
                <a:gd name="connsiteX23" fmla="*/ 1350168 w 1366837"/>
                <a:gd name="connsiteY23" fmla="*/ 219075 h 507207"/>
                <a:gd name="connsiteX24" fmla="*/ 1312068 w 1366837"/>
                <a:gd name="connsiteY24" fmla="*/ 245268 h 507207"/>
                <a:gd name="connsiteX25" fmla="*/ 1252537 w 1366837"/>
                <a:gd name="connsiteY25" fmla="*/ 276225 h 507207"/>
                <a:gd name="connsiteX26" fmla="*/ 1216818 w 1366837"/>
                <a:gd name="connsiteY26" fmla="*/ 352425 h 507207"/>
                <a:gd name="connsiteX27" fmla="*/ 881062 w 1366837"/>
                <a:gd name="connsiteY27" fmla="*/ 507206 h 507207"/>
                <a:gd name="connsiteX28" fmla="*/ 916781 w 1366837"/>
                <a:gd name="connsiteY28" fmla="*/ 381000 h 507207"/>
                <a:gd name="connsiteX29" fmla="*/ 940593 w 1366837"/>
                <a:gd name="connsiteY29" fmla="*/ 295275 h 507207"/>
                <a:gd name="connsiteX30" fmla="*/ 945356 w 1366837"/>
                <a:gd name="connsiteY30" fmla="*/ 264318 h 507207"/>
                <a:gd name="connsiteX31" fmla="*/ 942975 w 1366837"/>
                <a:gd name="connsiteY31" fmla="*/ 252412 h 507207"/>
                <a:gd name="connsiteX32" fmla="*/ 935831 w 1366837"/>
                <a:gd name="connsiteY32" fmla="*/ 240506 h 507207"/>
                <a:gd name="connsiteX33" fmla="*/ 919162 w 1366837"/>
                <a:gd name="connsiteY33" fmla="*/ 230981 h 507207"/>
                <a:gd name="connsiteX34" fmla="*/ 897731 w 1366837"/>
                <a:gd name="connsiteY34" fmla="*/ 230981 h 507207"/>
                <a:gd name="connsiteX35" fmla="*/ 716756 w 1366837"/>
                <a:gd name="connsiteY35" fmla="*/ 261937 h 507207"/>
                <a:gd name="connsiteX36" fmla="*/ 450056 w 1366837"/>
                <a:gd name="connsiteY36" fmla="*/ 314325 h 507207"/>
                <a:gd name="connsiteX0" fmla="*/ 450056 w 1366837"/>
                <a:gd name="connsiteY0" fmla="*/ 314325 h 409575"/>
                <a:gd name="connsiteX1" fmla="*/ 185737 w 1366837"/>
                <a:gd name="connsiteY1" fmla="*/ 369093 h 409575"/>
                <a:gd name="connsiteX2" fmla="*/ 23812 w 1366837"/>
                <a:gd name="connsiteY2" fmla="*/ 409575 h 409575"/>
                <a:gd name="connsiteX3" fmla="*/ 0 w 1366837"/>
                <a:gd name="connsiteY3" fmla="*/ 261937 h 409575"/>
                <a:gd name="connsiteX4" fmla="*/ 200025 w 1366837"/>
                <a:gd name="connsiteY4" fmla="*/ 223837 h 409575"/>
                <a:gd name="connsiteX5" fmla="*/ 488156 w 1366837"/>
                <a:gd name="connsiteY5" fmla="*/ 164306 h 409575"/>
                <a:gd name="connsiteX6" fmla="*/ 764381 w 1366837"/>
                <a:gd name="connsiteY6" fmla="*/ 107156 h 409575"/>
                <a:gd name="connsiteX7" fmla="*/ 833437 w 1366837"/>
                <a:gd name="connsiteY7" fmla="*/ 92868 h 409575"/>
                <a:gd name="connsiteX8" fmla="*/ 866775 w 1366837"/>
                <a:gd name="connsiteY8" fmla="*/ 78581 h 409575"/>
                <a:gd name="connsiteX9" fmla="*/ 907256 w 1366837"/>
                <a:gd name="connsiteY9" fmla="*/ 59531 h 409575"/>
                <a:gd name="connsiteX10" fmla="*/ 942975 w 1366837"/>
                <a:gd name="connsiteY10" fmla="*/ 40481 h 409575"/>
                <a:gd name="connsiteX11" fmla="*/ 966787 w 1366837"/>
                <a:gd name="connsiteY11" fmla="*/ 23812 h 409575"/>
                <a:gd name="connsiteX12" fmla="*/ 985837 w 1366837"/>
                <a:gd name="connsiteY12" fmla="*/ 7143 h 409575"/>
                <a:gd name="connsiteX13" fmla="*/ 1004887 w 1366837"/>
                <a:gd name="connsiteY13" fmla="*/ 0 h 409575"/>
                <a:gd name="connsiteX14" fmla="*/ 1035843 w 1366837"/>
                <a:gd name="connsiteY14" fmla="*/ 4762 h 409575"/>
                <a:gd name="connsiteX15" fmla="*/ 1126331 w 1366837"/>
                <a:gd name="connsiteY15" fmla="*/ 35718 h 409575"/>
                <a:gd name="connsiteX16" fmla="*/ 1226343 w 1366837"/>
                <a:gd name="connsiteY16" fmla="*/ 71437 h 409575"/>
                <a:gd name="connsiteX17" fmla="*/ 1293018 w 1366837"/>
                <a:gd name="connsiteY17" fmla="*/ 100012 h 409575"/>
                <a:gd name="connsiteX18" fmla="*/ 1316831 w 1366837"/>
                <a:gd name="connsiteY18" fmla="*/ 116681 h 409575"/>
                <a:gd name="connsiteX19" fmla="*/ 1343025 w 1366837"/>
                <a:gd name="connsiteY19" fmla="*/ 133350 h 409575"/>
                <a:gd name="connsiteX20" fmla="*/ 1357312 w 1366837"/>
                <a:gd name="connsiteY20" fmla="*/ 150018 h 409575"/>
                <a:gd name="connsiteX21" fmla="*/ 1366837 w 1366837"/>
                <a:gd name="connsiteY21" fmla="*/ 169068 h 409575"/>
                <a:gd name="connsiteX22" fmla="*/ 1362075 w 1366837"/>
                <a:gd name="connsiteY22" fmla="*/ 197643 h 409575"/>
                <a:gd name="connsiteX23" fmla="*/ 1350168 w 1366837"/>
                <a:gd name="connsiteY23" fmla="*/ 219075 h 409575"/>
                <a:gd name="connsiteX24" fmla="*/ 1312068 w 1366837"/>
                <a:gd name="connsiteY24" fmla="*/ 245268 h 409575"/>
                <a:gd name="connsiteX25" fmla="*/ 1252537 w 1366837"/>
                <a:gd name="connsiteY25" fmla="*/ 276225 h 409575"/>
                <a:gd name="connsiteX26" fmla="*/ 1216818 w 1366837"/>
                <a:gd name="connsiteY26" fmla="*/ 352425 h 409575"/>
                <a:gd name="connsiteX27" fmla="*/ 916781 w 1366837"/>
                <a:gd name="connsiteY27" fmla="*/ 381000 h 409575"/>
                <a:gd name="connsiteX28" fmla="*/ 940593 w 1366837"/>
                <a:gd name="connsiteY28" fmla="*/ 295275 h 409575"/>
                <a:gd name="connsiteX29" fmla="*/ 945356 w 1366837"/>
                <a:gd name="connsiteY29" fmla="*/ 264318 h 409575"/>
                <a:gd name="connsiteX30" fmla="*/ 942975 w 1366837"/>
                <a:gd name="connsiteY30" fmla="*/ 252412 h 409575"/>
                <a:gd name="connsiteX31" fmla="*/ 935831 w 1366837"/>
                <a:gd name="connsiteY31" fmla="*/ 240506 h 409575"/>
                <a:gd name="connsiteX32" fmla="*/ 919162 w 1366837"/>
                <a:gd name="connsiteY32" fmla="*/ 230981 h 409575"/>
                <a:gd name="connsiteX33" fmla="*/ 897731 w 1366837"/>
                <a:gd name="connsiteY33" fmla="*/ 230981 h 409575"/>
                <a:gd name="connsiteX34" fmla="*/ 716756 w 1366837"/>
                <a:gd name="connsiteY34" fmla="*/ 261937 h 409575"/>
                <a:gd name="connsiteX35" fmla="*/ 450056 w 1366837"/>
                <a:gd name="connsiteY35" fmla="*/ 314325 h 409575"/>
                <a:gd name="connsiteX0" fmla="*/ 450056 w 1366837"/>
                <a:gd name="connsiteY0" fmla="*/ 314325 h 409575"/>
                <a:gd name="connsiteX1" fmla="*/ 185737 w 1366837"/>
                <a:gd name="connsiteY1" fmla="*/ 369093 h 409575"/>
                <a:gd name="connsiteX2" fmla="*/ 23812 w 1366837"/>
                <a:gd name="connsiteY2" fmla="*/ 409575 h 409575"/>
                <a:gd name="connsiteX3" fmla="*/ 0 w 1366837"/>
                <a:gd name="connsiteY3" fmla="*/ 261937 h 409575"/>
                <a:gd name="connsiteX4" fmla="*/ 200025 w 1366837"/>
                <a:gd name="connsiteY4" fmla="*/ 223837 h 409575"/>
                <a:gd name="connsiteX5" fmla="*/ 488156 w 1366837"/>
                <a:gd name="connsiteY5" fmla="*/ 164306 h 409575"/>
                <a:gd name="connsiteX6" fmla="*/ 764381 w 1366837"/>
                <a:gd name="connsiteY6" fmla="*/ 107156 h 409575"/>
                <a:gd name="connsiteX7" fmla="*/ 833437 w 1366837"/>
                <a:gd name="connsiteY7" fmla="*/ 92868 h 409575"/>
                <a:gd name="connsiteX8" fmla="*/ 866775 w 1366837"/>
                <a:gd name="connsiteY8" fmla="*/ 78581 h 409575"/>
                <a:gd name="connsiteX9" fmla="*/ 907256 w 1366837"/>
                <a:gd name="connsiteY9" fmla="*/ 59531 h 409575"/>
                <a:gd name="connsiteX10" fmla="*/ 942975 w 1366837"/>
                <a:gd name="connsiteY10" fmla="*/ 40481 h 409575"/>
                <a:gd name="connsiteX11" fmla="*/ 966787 w 1366837"/>
                <a:gd name="connsiteY11" fmla="*/ 23812 h 409575"/>
                <a:gd name="connsiteX12" fmla="*/ 985837 w 1366837"/>
                <a:gd name="connsiteY12" fmla="*/ 7143 h 409575"/>
                <a:gd name="connsiteX13" fmla="*/ 1004887 w 1366837"/>
                <a:gd name="connsiteY13" fmla="*/ 0 h 409575"/>
                <a:gd name="connsiteX14" fmla="*/ 1035843 w 1366837"/>
                <a:gd name="connsiteY14" fmla="*/ 4762 h 409575"/>
                <a:gd name="connsiteX15" fmla="*/ 1126331 w 1366837"/>
                <a:gd name="connsiteY15" fmla="*/ 35718 h 409575"/>
                <a:gd name="connsiteX16" fmla="*/ 1226343 w 1366837"/>
                <a:gd name="connsiteY16" fmla="*/ 71437 h 409575"/>
                <a:gd name="connsiteX17" fmla="*/ 1293018 w 1366837"/>
                <a:gd name="connsiteY17" fmla="*/ 100012 h 409575"/>
                <a:gd name="connsiteX18" fmla="*/ 1316831 w 1366837"/>
                <a:gd name="connsiteY18" fmla="*/ 116681 h 409575"/>
                <a:gd name="connsiteX19" fmla="*/ 1343025 w 1366837"/>
                <a:gd name="connsiteY19" fmla="*/ 133350 h 409575"/>
                <a:gd name="connsiteX20" fmla="*/ 1357312 w 1366837"/>
                <a:gd name="connsiteY20" fmla="*/ 150018 h 409575"/>
                <a:gd name="connsiteX21" fmla="*/ 1366837 w 1366837"/>
                <a:gd name="connsiteY21" fmla="*/ 169068 h 409575"/>
                <a:gd name="connsiteX22" fmla="*/ 1362075 w 1366837"/>
                <a:gd name="connsiteY22" fmla="*/ 197643 h 409575"/>
                <a:gd name="connsiteX23" fmla="*/ 1350168 w 1366837"/>
                <a:gd name="connsiteY23" fmla="*/ 219075 h 409575"/>
                <a:gd name="connsiteX24" fmla="*/ 1312068 w 1366837"/>
                <a:gd name="connsiteY24" fmla="*/ 245268 h 409575"/>
                <a:gd name="connsiteX25" fmla="*/ 1252537 w 1366837"/>
                <a:gd name="connsiteY25" fmla="*/ 276225 h 409575"/>
                <a:gd name="connsiteX26" fmla="*/ 1216818 w 1366837"/>
                <a:gd name="connsiteY26" fmla="*/ 352425 h 409575"/>
                <a:gd name="connsiteX27" fmla="*/ 940593 w 1366837"/>
                <a:gd name="connsiteY27" fmla="*/ 295275 h 409575"/>
                <a:gd name="connsiteX28" fmla="*/ 945356 w 1366837"/>
                <a:gd name="connsiteY28" fmla="*/ 264318 h 409575"/>
                <a:gd name="connsiteX29" fmla="*/ 942975 w 1366837"/>
                <a:gd name="connsiteY29" fmla="*/ 252412 h 409575"/>
                <a:gd name="connsiteX30" fmla="*/ 935831 w 1366837"/>
                <a:gd name="connsiteY30" fmla="*/ 240506 h 409575"/>
                <a:gd name="connsiteX31" fmla="*/ 919162 w 1366837"/>
                <a:gd name="connsiteY31" fmla="*/ 230981 h 409575"/>
                <a:gd name="connsiteX32" fmla="*/ 897731 w 1366837"/>
                <a:gd name="connsiteY32" fmla="*/ 230981 h 409575"/>
                <a:gd name="connsiteX33" fmla="*/ 716756 w 1366837"/>
                <a:gd name="connsiteY33" fmla="*/ 261937 h 409575"/>
                <a:gd name="connsiteX34" fmla="*/ 450056 w 1366837"/>
                <a:gd name="connsiteY34" fmla="*/ 314325 h 409575"/>
                <a:gd name="connsiteX0" fmla="*/ 450056 w 1366837"/>
                <a:gd name="connsiteY0" fmla="*/ 314325 h 409575"/>
                <a:gd name="connsiteX1" fmla="*/ 185737 w 1366837"/>
                <a:gd name="connsiteY1" fmla="*/ 369093 h 409575"/>
                <a:gd name="connsiteX2" fmla="*/ 23812 w 1366837"/>
                <a:gd name="connsiteY2" fmla="*/ 409575 h 409575"/>
                <a:gd name="connsiteX3" fmla="*/ 0 w 1366837"/>
                <a:gd name="connsiteY3" fmla="*/ 261937 h 409575"/>
                <a:gd name="connsiteX4" fmla="*/ 200025 w 1366837"/>
                <a:gd name="connsiteY4" fmla="*/ 223837 h 409575"/>
                <a:gd name="connsiteX5" fmla="*/ 488156 w 1366837"/>
                <a:gd name="connsiteY5" fmla="*/ 164306 h 409575"/>
                <a:gd name="connsiteX6" fmla="*/ 764381 w 1366837"/>
                <a:gd name="connsiteY6" fmla="*/ 107156 h 409575"/>
                <a:gd name="connsiteX7" fmla="*/ 833437 w 1366837"/>
                <a:gd name="connsiteY7" fmla="*/ 92868 h 409575"/>
                <a:gd name="connsiteX8" fmla="*/ 866775 w 1366837"/>
                <a:gd name="connsiteY8" fmla="*/ 78581 h 409575"/>
                <a:gd name="connsiteX9" fmla="*/ 907256 w 1366837"/>
                <a:gd name="connsiteY9" fmla="*/ 59531 h 409575"/>
                <a:gd name="connsiteX10" fmla="*/ 942975 w 1366837"/>
                <a:gd name="connsiteY10" fmla="*/ 40481 h 409575"/>
                <a:gd name="connsiteX11" fmla="*/ 966787 w 1366837"/>
                <a:gd name="connsiteY11" fmla="*/ 23812 h 409575"/>
                <a:gd name="connsiteX12" fmla="*/ 985837 w 1366837"/>
                <a:gd name="connsiteY12" fmla="*/ 7143 h 409575"/>
                <a:gd name="connsiteX13" fmla="*/ 1004887 w 1366837"/>
                <a:gd name="connsiteY13" fmla="*/ 0 h 409575"/>
                <a:gd name="connsiteX14" fmla="*/ 1035843 w 1366837"/>
                <a:gd name="connsiteY14" fmla="*/ 4762 h 409575"/>
                <a:gd name="connsiteX15" fmla="*/ 1126331 w 1366837"/>
                <a:gd name="connsiteY15" fmla="*/ 35718 h 409575"/>
                <a:gd name="connsiteX16" fmla="*/ 1226343 w 1366837"/>
                <a:gd name="connsiteY16" fmla="*/ 71437 h 409575"/>
                <a:gd name="connsiteX17" fmla="*/ 1293018 w 1366837"/>
                <a:gd name="connsiteY17" fmla="*/ 100012 h 409575"/>
                <a:gd name="connsiteX18" fmla="*/ 1316831 w 1366837"/>
                <a:gd name="connsiteY18" fmla="*/ 116681 h 409575"/>
                <a:gd name="connsiteX19" fmla="*/ 1343025 w 1366837"/>
                <a:gd name="connsiteY19" fmla="*/ 133350 h 409575"/>
                <a:gd name="connsiteX20" fmla="*/ 1357312 w 1366837"/>
                <a:gd name="connsiteY20" fmla="*/ 150018 h 409575"/>
                <a:gd name="connsiteX21" fmla="*/ 1366837 w 1366837"/>
                <a:gd name="connsiteY21" fmla="*/ 169068 h 409575"/>
                <a:gd name="connsiteX22" fmla="*/ 1362075 w 1366837"/>
                <a:gd name="connsiteY22" fmla="*/ 197643 h 409575"/>
                <a:gd name="connsiteX23" fmla="*/ 1350168 w 1366837"/>
                <a:gd name="connsiteY23" fmla="*/ 219075 h 409575"/>
                <a:gd name="connsiteX24" fmla="*/ 1312068 w 1366837"/>
                <a:gd name="connsiteY24" fmla="*/ 245268 h 409575"/>
                <a:gd name="connsiteX25" fmla="*/ 1252537 w 1366837"/>
                <a:gd name="connsiteY25" fmla="*/ 276225 h 409575"/>
                <a:gd name="connsiteX26" fmla="*/ 1216818 w 1366837"/>
                <a:gd name="connsiteY26" fmla="*/ 352425 h 409575"/>
                <a:gd name="connsiteX27" fmla="*/ 945356 w 1366837"/>
                <a:gd name="connsiteY27" fmla="*/ 264318 h 409575"/>
                <a:gd name="connsiteX28" fmla="*/ 942975 w 1366837"/>
                <a:gd name="connsiteY28" fmla="*/ 252412 h 409575"/>
                <a:gd name="connsiteX29" fmla="*/ 935831 w 1366837"/>
                <a:gd name="connsiteY29" fmla="*/ 240506 h 409575"/>
                <a:gd name="connsiteX30" fmla="*/ 919162 w 1366837"/>
                <a:gd name="connsiteY30" fmla="*/ 230981 h 409575"/>
                <a:gd name="connsiteX31" fmla="*/ 897731 w 1366837"/>
                <a:gd name="connsiteY31" fmla="*/ 230981 h 409575"/>
                <a:gd name="connsiteX32" fmla="*/ 716756 w 1366837"/>
                <a:gd name="connsiteY32" fmla="*/ 261937 h 409575"/>
                <a:gd name="connsiteX33" fmla="*/ 450056 w 1366837"/>
                <a:gd name="connsiteY33" fmla="*/ 314325 h 409575"/>
                <a:gd name="connsiteX0" fmla="*/ 450056 w 1366837"/>
                <a:gd name="connsiteY0" fmla="*/ 314325 h 409575"/>
                <a:gd name="connsiteX1" fmla="*/ 185737 w 1366837"/>
                <a:gd name="connsiteY1" fmla="*/ 369093 h 409575"/>
                <a:gd name="connsiteX2" fmla="*/ 23812 w 1366837"/>
                <a:gd name="connsiteY2" fmla="*/ 409575 h 409575"/>
                <a:gd name="connsiteX3" fmla="*/ 0 w 1366837"/>
                <a:gd name="connsiteY3" fmla="*/ 261937 h 409575"/>
                <a:gd name="connsiteX4" fmla="*/ 200025 w 1366837"/>
                <a:gd name="connsiteY4" fmla="*/ 223837 h 409575"/>
                <a:gd name="connsiteX5" fmla="*/ 488156 w 1366837"/>
                <a:gd name="connsiteY5" fmla="*/ 164306 h 409575"/>
                <a:gd name="connsiteX6" fmla="*/ 764381 w 1366837"/>
                <a:gd name="connsiteY6" fmla="*/ 107156 h 409575"/>
                <a:gd name="connsiteX7" fmla="*/ 833437 w 1366837"/>
                <a:gd name="connsiteY7" fmla="*/ 92868 h 409575"/>
                <a:gd name="connsiteX8" fmla="*/ 866775 w 1366837"/>
                <a:gd name="connsiteY8" fmla="*/ 78581 h 409575"/>
                <a:gd name="connsiteX9" fmla="*/ 907256 w 1366837"/>
                <a:gd name="connsiteY9" fmla="*/ 59531 h 409575"/>
                <a:gd name="connsiteX10" fmla="*/ 942975 w 1366837"/>
                <a:gd name="connsiteY10" fmla="*/ 40481 h 409575"/>
                <a:gd name="connsiteX11" fmla="*/ 966787 w 1366837"/>
                <a:gd name="connsiteY11" fmla="*/ 23812 h 409575"/>
                <a:gd name="connsiteX12" fmla="*/ 985837 w 1366837"/>
                <a:gd name="connsiteY12" fmla="*/ 7143 h 409575"/>
                <a:gd name="connsiteX13" fmla="*/ 1004887 w 1366837"/>
                <a:gd name="connsiteY13" fmla="*/ 0 h 409575"/>
                <a:gd name="connsiteX14" fmla="*/ 1035843 w 1366837"/>
                <a:gd name="connsiteY14" fmla="*/ 4762 h 409575"/>
                <a:gd name="connsiteX15" fmla="*/ 1126331 w 1366837"/>
                <a:gd name="connsiteY15" fmla="*/ 35718 h 409575"/>
                <a:gd name="connsiteX16" fmla="*/ 1226343 w 1366837"/>
                <a:gd name="connsiteY16" fmla="*/ 71437 h 409575"/>
                <a:gd name="connsiteX17" fmla="*/ 1293018 w 1366837"/>
                <a:gd name="connsiteY17" fmla="*/ 100012 h 409575"/>
                <a:gd name="connsiteX18" fmla="*/ 1316831 w 1366837"/>
                <a:gd name="connsiteY18" fmla="*/ 116681 h 409575"/>
                <a:gd name="connsiteX19" fmla="*/ 1343025 w 1366837"/>
                <a:gd name="connsiteY19" fmla="*/ 133350 h 409575"/>
                <a:gd name="connsiteX20" fmla="*/ 1357312 w 1366837"/>
                <a:gd name="connsiteY20" fmla="*/ 150018 h 409575"/>
                <a:gd name="connsiteX21" fmla="*/ 1366837 w 1366837"/>
                <a:gd name="connsiteY21" fmla="*/ 169068 h 409575"/>
                <a:gd name="connsiteX22" fmla="*/ 1362075 w 1366837"/>
                <a:gd name="connsiteY22" fmla="*/ 197643 h 409575"/>
                <a:gd name="connsiteX23" fmla="*/ 1350168 w 1366837"/>
                <a:gd name="connsiteY23" fmla="*/ 219075 h 409575"/>
                <a:gd name="connsiteX24" fmla="*/ 1312068 w 1366837"/>
                <a:gd name="connsiteY24" fmla="*/ 245268 h 409575"/>
                <a:gd name="connsiteX25" fmla="*/ 1252537 w 1366837"/>
                <a:gd name="connsiteY25" fmla="*/ 276225 h 409575"/>
                <a:gd name="connsiteX26" fmla="*/ 1216818 w 1366837"/>
                <a:gd name="connsiteY26" fmla="*/ 352425 h 409575"/>
                <a:gd name="connsiteX27" fmla="*/ 945356 w 1366837"/>
                <a:gd name="connsiteY27" fmla="*/ 264318 h 409575"/>
                <a:gd name="connsiteX28" fmla="*/ 935831 w 1366837"/>
                <a:gd name="connsiteY28" fmla="*/ 240506 h 409575"/>
                <a:gd name="connsiteX29" fmla="*/ 919162 w 1366837"/>
                <a:gd name="connsiteY29" fmla="*/ 230981 h 409575"/>
                <a:gd name="connsiteX30" fmla="*/ 897731 w 1366837"/>
                <a:gd name="connsiteY30" fmla="*/ 230981 h 409575"/>
                <a:gd name="connsiteX31" fmla="*/ 716756 w 1366837"/>
                <a:gd name="connsiteY31" fmla="*/ 261937 h 409575"/>
                <a:gd name="connsiteX32" fmla="*/ 450056 w 1366837"/>
                <a:gd name="connsiteY32" fmla="*/ 314325 h 409575"/>
                <a:gd name="connsiteX0" fmla="*/ 450056 w 1366837"/>
                <a:gd name="connsiteY0" fmla="*/ 314325 h 409575"/>
                <a:gd name="connsiteX1" fmla="*/ 185737 w 1366837"/>
                <a:gd name="connsiteY1" fmla="*/ 369093 h 409575"/>
                <a:gd name="connsiteX2" fmla="*/ 23812 w 1366837"/>
                <a:gd name="connsiteY2" fmla="*/ 409575 h 409575"/>
                <a:gd name="connsiteX3" fmla="*/ 0 w 1366837"/>
                <a:gd name="connsiteY3" fmla="*/ 261937 h 409575"/>
                <a:gd name="connsiteX4" fmla="*/ 200025 w 1366837"/>
                <a:gd name="connsiteY4" fmla="*/ 223837 h 409575"/>
                <a:gd name="connsiteX5" fmla="*/ 488156 w 1366837"/>
                <a:gd name="connsiteY5" fmla="*/ 164306 h 409575"/>
                <a:gd name="connsiteX6" fmla="*/ 764381 w 1366837"/>
                <a:gd name="connsiteY6" fmla="*/ 107156 h 409575"/>
                <a:gd name="connsiteX7" fmla="*/ 833437 w 1366837"/>
                <a:gd name="connsiteY7" fmla="*/ 92868 h 409575"/>
                <a:gd name="connsiteX8" fmla="*/ 866775 w 1366837"/>
                <a:gd name="connsiteY8" fmla="*/ 78581 h 409575"/>
                <a:gd name="connsiteX9" fmla="*/ 907256 w 1366837"/>
                <a:gd name="connsiteY9" fmla="*/ 59531 h 409575"/>
                <a:gd name="connsiteX10" fmla="*/ 942975 w 1366837"/>
                <a:gd name="connsiteY10" fmla="*/ 40481 h 409575"/>
                <a:gd name="connsiteX11" fmla="*/ 966787 w 1366837"/>
                <a:gd name="connsiteY11" fmla="*/ 23812 h 409575"/>
                <a:gd name="connsiteX12" fmla="*/ 985837 w 1366837"/>
                <a:gd name="connsiteY12" fmla="*/ 7143 h 409575"/>
                <a:gd name="connsiteX13" fmla="*/ 1004887 w 1366837"/>
                <a:gd name="connsiteY13" fmla="*/ 0 h 409575"/>
                <a:gd name="connsiteX14" fmla="*/ 1035843 w 1366837"/>
                <a:gd name="connsiteY14" fmla="*/ 4762 h 409575"/>
                <a:gd name="connsiteX15" fmla="*/ 1126331 w 1366837"/>
                <a:gd name="connsiteY15" fmla="*/ 35718 h 409575"/>
                <a:gd name="connsiteX16" fmla="*/ 1226343 w 1366837"/>
                <a:gd name="connsiteY16" fmla="*/ 71437 h 409575"/>
                <a:gd name="connsiteX17" fmla="*/ 1293018 w 1366837"/>
                <a:gd name="connsiteY17" fmla="*/ 100012 h 409575"/>
                <a:gd name="connsiteX18" fmla="*/ 1316831 w 1366837"/>
                <a:gd name="connsiteY18" fmla="*/ 116681 h 409575"/>
                <a:gd name="connsiteX19" fmla="*/ 1343025 w 1366837"/>
                <a:gd name="connsiteY19" fmla="*/ 133350 h 409575"/>
                <a:gd name="connsiteX20" fmla="*/ 1357312 w 1366837"/>
                <a:gd name="connsiteY20" fmla="*/ 150018 h 409575"/>
                <a:gd name="connsiteX21" fmla="*/ 1366837 w 1366837"/>
                <a:gd name="connsiteY21" fmla="*/ 169068 h 409575"/>
                <a:gd name="connsiteX22" fmla="*/ 1362075 w 1366837"/>
                <a:gd name="connsiteY22" fmla="*/ 197643 h 409575"/>
                <a:gd name="connsiteX23" fmla="*/ 1350168 w 1366837"/>
                <a:gd name="connsiteY23" fmla="*/ 219075 h 409575"/>
                <a:gd name="connsiteX24" fmla="*/ 1312068 w 1366837"/>
                <a:gd name="connsiteY24" fmla="*/ 245268 h 409575"/>
                <a:gd name="connsiteX25" fmla="*/ 1252537 w 1366837"/>
                <a:gd name="connsiteY25" fmla="*/ 276225 h 409575"/>
                <a:gd name="connsiteX26" fmla="*/ 1216818 w 1366837"/>
                <a:gd name="connsiteY26" fmla="*/ 352425 h 409575"/>
                <a:gd name="connsiteX27" fmla="*/ 935831 w 1366837"/>
                <a:gd name="connsiteY27" fmla="*/ 240506 h 409575"/>
                <a:gd name="connsiteX28" fmla="*/ 919162 w 1366837"/>
                <a:gd name="connsiteY28" fmla="*/ 230981 h 409575"/>
                <a:gd name="connsiteX29" fmla="*/ 897731 w 1366837"/>
                <a:gd name="connsiteY29" fmla="*/ 230981 h 409575"/>
                <a:gd name="connsiteX30" fmla="*/ 716756 w 1366837"/>
                <a:gd name="connsiteY30" fmla="*/ 261937 h 409575"/>
                <a:gd name="connsiteX31" fmla="*/ 450056 w 1366837"/>
                <a:gd name="connsiteY31" fmla="*/ 314325 h 409575"/>
                <a:gd name="connsiteX0" fmla="*/ 450056 w 1366837"/>
                <a:gd name="connsiteY0" fmla="*/ 314325 h 409575"/>
                <a:gd name="connsiteX1" fmla="*/ 185737 w 1366837"/>
                <a:gd name="connsiteY1" fmla="*/ 369093 h 409575"/>
                <a:gd name="connsiteX2" fmla="*/ 23812 w 1366837"/>
                <a:gd name="connsiteY2" fmla="*/ 409575 h 409575"/>
                <a:gd name="connsiteX3" fmla="*/ 0 w 1366837"/>
                <a:gd name="connsiteY3" fmla="*/ 261937 h 409575"/>
                <a:gd name="connsiteX4" fmla="*/ 200025 w 1366837"/>
                <a:gd name="connsiteY4" fmla="*/ 223837 h 409575"/>
                <a:gd name="connsiteX5" fmla="*/ 488156 w 1366837"/>
                <a:gd name="connsiteY5" fmla="*/ 164306 h 409575"/>
                <a:gd name="connsiteX6" fmla="*/ 764381 w 1366837"/>
                <a:gd name="connsiteY6" fmla="*/ 107156 h 409575"/>
                <a:gd name="connsiteX7" fmla="*/ 833437 w 1366837"/>
                <a:gd name="connsiteY7" fmla="*/ 92868 h 409575"/>
                <a:gd name="connsiteX8" fmla="*/ 866775 w 1366837"/>
                <a:gd name="connsiteY8" fmla="*/ 78581 h 409575"/>
                <a:gd name="connsiteX9" fmla="*/ 907256 w 1366837"/>
                <a:gd name="connsiteY9" fmla="*/ 59531 h 409575"/>
                <a:gd name="connsiteX10" fmla="*/ 942975 w 1366837"/>
                <a:gd name="connsiteY10" fmla="*/ 40481 h 409575"/>
                <a:gd name="connsiteX11" fmla="*/ 966787 w 1366837"/>
                <a:gd name="connsiteY11" fmla="*/ 23812 h 409575"/>
                <a:gd name="connsiteX12" fmla="*/ 985837 w 1366837"/>
                <a:gd name="connsiteY12" fmla="*/ 7143 h 409575"/>
                <a:gd name="connsiteX13" fmla="*/ 1004887 w 1366837"/>
                <a:gd name="connsiteY13" fmla="*/ 0 h 409575"/>
                <a:gd name="connsiteX14" fmla="*/ 1035843 w 1366837"/>
                <a:gd name="connsiteY14" fmla="*/ 4762 h 409575"/>
                <a:gd name="connsiteX15" fmla="*/ 1126331 w 1366837"/>
                <a:gd name="connsiteY15" fmla="*/ 35718 h 409575"/>
                <a:gd name="connsiteX16" fmla="*/ 1226343 w 1366837"/>
                <a:gd name="connsiteY16" fmla="*/ 71437 h 409575"/>
                <a:gd name="connsiteX17" fmla="*/ 1293018 w 1366837"/>
                <a:gd name="connsiteY17" fmla="*/ 100012 h 409575"/>
                <a:gd name="connsiteX18" fmla="*/ 1316831 w 1366837"/>
                <a:gd name="connsiteY18" fmla="*/ 116681 h 409575"/>
                <a:gd name="connsiteX19" fmla="*/ 1343025 w 1366837"/>
                <a:gd name="connsiteY19" fmla="*/ 133350 h 409575"/>
                <a:gd name="connsiteX20" fmla="*/ 1357312 w 1366837"/>
                <a:gd name="connsiteY20" fmla="*/ 150018 h 409575"/>
                <a:gd name="connsiteX21" fmla="*/ 1366837 w 1366837"/>
                <a:gd name="connsiteY21" fmla="*/ 169068 h 409575"/>
                <a:gd name="connsiteX22" fmla="*/ 1362075 w 1366837"/>
                <a:gd name="connsiteY22" fmla="*/ 197643 h 409575"/>
                <a:gd name="connsiteX23" fmla="*/ 1350168 w 1366837"/>
                <a:gd name="connsiteY23" fmla="*/ 219075 h 409575"/>
                <a:gd name="connsiteX24" fmla="*/ 1312068 w 1366837"/>
                <a:gd name="connsiteY24" fmla="*/ 245268 h 409575"/>
                <a:gd name="connsiteX25" fmla="*/ 1252537 w 1366837"/>
                <a:gd name="connsiteY25" fmla="*/ 276225 h 409575"/>
                <a:gd name="connsiteX26" fmla="*/ 935831 w 1366837"/>
                <a:gd name="connsiteY26" fmla="*/ 240506 h 409575"/>
                <a:gd name="connsiteX27" fmla="*/ 919162 w 1366837"/>
                <a:gd name="connsiteY27" fmla="*/ 230981 h 409575"/>
                <a:gd name="connsiteX28" fmla="*/ 897731 w 1366837"/>
                <a:gd name="connsiteY28" fmla="*/ 230981 h 409575"/>
                <a:gd name="connsiteX29" fmla="*/ 716756 w 1366837"/>
                <a:gd name="connsiteY29" fmla="*/ 261937 h 409575"/>
                <a:gd name="connsiteX30" fmla="*/ 450056 w 1366837"/>
                <a:gd name="connsiteY30" fmla="*/ 314325 h 409575"/>
                <a:gd name="connsiteX0" fmla="*/ 450056 w 1366837"/>
                <a:gd name="connsiteY0" fmla="*/ 314325 h 409575"/>
                <a:gd name="connsiteX1" fmla="*/ 185737 w 1366837"/>
                <a:gd name="connsiteY1" fmla="*/ 369093 h 409575"/>
                <a:gd name="connsiteX2" fmla="*/ 23812 w 1366837"/>
                <a:gd name="connsiteY2" fmla="*/ 409575 h 409575"/>
                <a:gd name="connsiteX3" fmla="*/ 0 w 1366837"/>
                <a:gd name="connsiteY3" fmla="*/ 261937 h 409575"/>
                <a:gd name="connsiteX4" fmla="*/ 200025 w 1366837"/>
                <a:gd name="connsiteY4" fmla="*/ 223837 h 409575"/>
                <a:gd name="connsiteX5" fmla="*/ 488156 w 1366837"/>
                <a:gd name="connsiteY5" fmla="*/ 164306 h 409575"/>
                <a:gd name="connsiteX6" fmla="*/ 764381 w 1366837"/>
                <a:gd name="connsiteY6" fmla="*/ 107156 h 409575"/>
                <a:gd name="connsiteX7" fmla="*/ 833437 w 1366837"/>
                <a:gd name="connsiteY7" fmla="*/ 92868 h 409575"/>
                <a:gd name="connsiteX8" fmla="*/ 866775 w 1366837"/>
                <a:gd name="connsiteY8" fmla="*/ 78581 h 409575"/>
                <a:gd name="connsiteX9" fmla="*/ 907256 w 1366837"/>
                <a:gd name="connsiteY9" fmla="*/ 59531 h 409575"/>
                <a:gd name="connsiteX10" fmla="*/ 942975 w 1366837"/>
                <a:gd name="connsiteY10" fmla="*/ 40481 h 409575"/>
                <a:gd name="connsiteX11" fmla="*/ 966787 w 1366837"/>
                <a:gd name="connsiteY11" fmla="*/ 23812 h 409575"/>
                <a:gd name="connsiteX12" fmla="*/ 985837 w 1366837"/>
                <a:gd name="connsiteY12" fmla="*/ 7143 h 409575"/>
                <a:gd name="connsiteX13" fmla="*/ 1004887 w 1366837"/>
                <a:gd name="connsiteY13" fmla="*/ 0 h 409575"/>
                <a:gd name="connsiteX14" fmla="*/ 1035843 w 1366837"/>
                <a:gd name="connsiteY14" fmla="*/ 4762 h 409575"/>
                <a:gd name="connsiteX15" fmla="*/ 1126331 w 1366837"/>
                <a:gd name="connsiteY15" fmla="*/ 35718 h 409575"/>
                <a:gd name="connsiteX16" fmla="*/ 1226343 w 1366837"/>
                <a:gd name="connsiteY16" fmla="*/ 71437 h 409575"/>
                <a:gd name="connsiteX17" fmla="*/ 1293018 w 1366837"/>
                <a:gd name="connsiteY17" fmla="*/ 100012 h 409575"/>
                <a:gd name="connsiteX18" fmla="*/ 1316831 w 1366837"/>
                <a:gd name="connsiteY18" fmla="*/ 116681 h 409575"/>
                <a:gd name="connsiteX19" fmla="*/ 1343025 w 1366837"/>
                <a:gd name="connsiteY19" fmla="*/ 133350 h 409575"/>
                <a:gd name="connsiteX20" fmla="*/ 1357312 w 1366837"/>
                <a:gd name="connsiteY20" fmla="*/ 150018 h 409575"/>
                <a:gd name="connsiteX21" fmla="*/ 1366837 w 1366837"/>
                <a:gd name="connsiteY21" fmla="*/ 169068 h 409575"/>
                <a:gd name="connsiteX22" fmla="*/ 1362075 w 1366837"/>
                <a:gd name="connsiteY22" fmla="*/ 197643 h 409575"/>
                <a:gd name="connsiteX23" fmla="*/ 1350168 w 1366837"/>
                <a:gd name="connsiteY23" fmla="*/ 219075 h 409575"/>
                <a:gd name="connsiteX24" fmla="*/ 1312068 w 1366837"/>
                <a:gd name="connsiteY24" fmla="*/ 245268 h 409575"/>
                <a:gd name="connsiteX25" fmla="*/ 935831 w 1366837"/>
                <a:gd name="connsiteY25" fmla="*/ 240506 h 409575"/>
                <a:gd name="connsiteX26" fmla="*/ 919162 w 1366837"/>
                <a:gd name="connsiteY26" fmla="*/ 230981 h 409575"/>
                <a:gd name="connsiteX27" fmla="*/ 897731 w 1366837"/>
                <a:gd name="connsiteY27" fmla="*/ 230981 h 409575"/>
                <a:gd name="connsiteX28" fmla="*/ 716756 w 1366837"/>
                <a:gd name="connsiteY28" fmla="*/ 261937 h 409575"/>
                <a:gd name="connsiteX29" fmla="*/ 450056 w 1366837"/>
                <a:gd name="connsiteY29" fmla="*/ 31432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66837" h="409575">
                  <a:moveTo>
                    <a:pt x="450056" y="314325"/>
                  </a:moveTo>
                  <a:lnTo>
                    <a:pt x="185737" y="369093"/>
                  </a:lnTo>
                  <a:lnTo>
                    <a:pt x="23812" y="409575"/>
                  </a:lnTo>
                  <a:lnTo>
                    <a:pt x="0" y="261937"/>
                  </a:lnTo>
                  <a:lnTo>
                    <a:pt x="200025" y="223837"/>
                  </a:lnTo>
                  <a:lnTo>
                    <a:pt x="488156" y="164306"/>
                  </a:lnTo>
                  <a:lnTo>
                    <a:pt x="764381" y="107156"/>
                  </a:lnTo>
                  <a:lnTo>
                    <a:pt x="833437" y="92868"/>
                  </a:lnTo>
                  <a:lnTo>
                    <a:pt x="866775" y="78581"/>
                  </a:lnTo>
                  <a:lnTo>
                    <a:pt x="907256" y="59531"/>
                  </a:lnTo>
                  <a:lnTo>
                    <a:pt x="942975" y="40481"/>
                  </a:lnTo>
                  <a:lnTo>
                    <a:pt x="966787" y="23812"/>
                  </a:lnTo>
                  <a:lnTo>
                    <a:pt x="985837" y="7143"/>
                  </a:lnTo>
                  <a:lnTo>
                    <a:pt x="1004887" y="0"/>
                  </a:lnTo>
                  <a:lnTo>
                    <a:pt x="1035843" y="4762"/>
                  </a:lnTo>
                  <a:lnTo>
                    <a:pt x="1126331" y="35718"/>
                  </a:lnTo>
                  <a:lnTo>
                    <a:pt x="1226343" y="71437"/>
                  </a:lnTo>
                  <a:lnTo>
                    <a:pt x="1293018" y="100012"/>
                  </a:lnTo>
                  <a:lnTo>
                    <a:pt x="1316831" y="116681"/>
                  </a:lnTo>
                  <a:lnTo>
                    <a:pt x="1343025" y="133350"/>
                  </a:lnTo>
                  <a:lnTo>
                    <a:pt x="1357312" y="150018"/>
                  </a:lnTo>
                  <a:lnTo>
                    <a:pt x="1366837" y="169068"/>
                  </a:lnTo>
                  <a:lnTo>
                    <a:pt x="1362075" y="197643"/>
                  </a:lnTo>
                  <a:lnTo>
                    <a:pt x="1350168" y="219075"/>
                  </a:lnTo>
                  <a:lnTo>
                    <a:pt x="1312068" y="245268"/>
                  </a:lnTo>
                  <a:lnTo>
                    <a:pt x="935831" y="240506"/>
                  </a:lnTo>
                  <a:lnTo>
                    <a:pt x="919162" y="230981"/>
                  </a:lnTo>
                  <a:lnTo>
                    <a:pt x="897731" y="230981"/>
                  </a:lnTo>
                  <a:lnTo>
                    <a:pt x="716756" y="261937"/>
                  </a:lnTo>
                  <a:lnTo>
                    <a:pt x="450056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5">
              <a:extLst>
                <a:ext uri="{FF2B5EF4-FFF2-40B4-BE49-F238E27FC236}">
                  <a16:creationId xmlns:a16="http://schemas.microsoft.com/office/drawing/2014/main" id="{E2A227FE-C108-4E6F-9C9C-A03B8E09C821}"/>
                </a:ext>
              </a:extLst>
            </p:cNvPr>
            <p:cNvSpPr/>
            <p:nvPr/>
          </p:nvSpPr>
          <p:spPr>
            <a:xfrm>
              <a:off x="6389688" y="2260600"/>
              <a:ext cx="671512" cy="1038225"/>
            </a:xfrm>
            <a:custGeom>
              <a:avLst/>
              <a:gdLst>
                <a:gd name="connsiteX0" fmla="*/ 450056 w 1366837"/>
                <a:gd name="connsiteY0" fmla="*/ 314325 h 1235868"/>
                <a:gd name="connsiteX1" fmla="*/ 185737 w 1366837"/>
                <a:gd name="connsiteY1" fmla="*/ 369093 h 1235868"/>
                <a:gd name="connsiteX2" fmla="*/ 23812 w 1366837"/>
                <a:gd name="connsiteY2" fmla="*/ 409575 h 1235868"/>
                <a:gd name="connsiteX3" fmla="*/ 0 w 1366837"/>
                <a:gd name="connsiteY3" fmla="*/ 261937 h 1235868"/>
                <a:gd name="connsiteX4" fmla="*/ 200025 w 1366837"/>
                <a:gd name="connsiteY4" fmla="*/ 223837 h 1235868"/>
                <a:gd name="connsiteX5" fmla="*/ 488156 w 1366837"/>
                <a:gd name="connsiteY5" fmla="*/ 164306 h 1235868"/>
                <a:gd name="connsiteX6" fmla="*/ 764381 w 1366837"/>
                <a:gd name="connsiteY6" fmla="*/ 107156 h 1235868"/>
                <a:gd name="connsiteX7" fmla="*/ 833437 w 1366837"/>
                <a:gd name="connsiteY7" fmla="*/ 92868 h 1235868"/>
                <a:gd name="connsiteX8" fmla="*/ 866775 w 1366837"/>
                <a:gd name="connsiteY8" fmla="*/ 78581 h 1235868"/>
                <a:gd name="connsiteX9" fmla="*/ 907256 w 1366837"/>
                <a:gd name="connsiteY9" fmla="*/ 59531 h 1235868"/>
                <a:gd name="connsiteX10" fmla="*/ 942975 w 1366837"/>
                <a:gd name="connsiteY10" fmla="*/ 40481 h 1235868"/>
                <a:gd name="connsiteX11" fmla="*/ 966787 w 1366837"/>
                <a:gd name="connsiteY11" fmla="*/ 23812 h 1235868"/>
                <a:gd name="connsiteX12" fmla="*/ 985837 w 1366837"/>
                <a:gd name="connsiteY12" fmla="*/ 7143 h 1235868"/>
                <a:gd name="connsiteX13" fmla="*/ 1004887 w 1366837"/>
                <a:gd name="connsiteY13" fmla="*/ 0 h 1235868"/>
                <a:gd name="connsiteX14" fmla="*/ 1035843 w 1366837"/>
                <a:gd name="connsiteY14" fmla="*/ 4762 h 1235868"/>
                <a:gd name="connsiteX15" fmla="*/ 1126331 w 1366837"/>
                <a:gd name="connsiteY15" fmla="*/ 35718 h 1235868"/>
                <a:gd name="connsiteX16" fmla="*/ 1226343 w 1366837"/>
                <a:gd name="connsiteY16" fmla="*/ 71437 h 1235868"/>
                <a:gd name="connsiteX17" fmla="*/ 1293018 w 1366837"/>
                <a:gd name="connsiteY17" fmla="*/ 100012 h 1235868"/>
                <a:gd name="connsiteX18" fmla="*/ 1316831 w 1366837"/>
                <a:gd name="connsiteY18" fmla="*/ 116681 h 1235868"/>
                <a:gd name="connsiteX19" fmla="*/ 1343025 w 1366837"/>
                <a:gd name="connsiteY19" fmla="*/ 133350 h 1235868"/>
                <a:gd name="connsiteX20" fmla="*/ 1357312 w 1366837"/>
                <a:gd name="connsiteY20" fmla="*/ 150018 h 1235868"/>
                <a:gd name="connsiteX21" fmla="*/ 1366837 w 1366837"/>
                <a:gd name="connsiteY21" fmla="*/ 169068 h 1235868"/>
                <a:gd name="connsiteX22" fmla="*/ 1362075 w 1366837"/>
                <a:gd name="connsiteY22" fmla="*/ 197643 h 1235868"/>
                <a:gd name="connsiteX23" fmla="*/ 1350168 w 1366837"/>
                <a:gd name="connsiteY23" fmla="*/ 219075 h 1235868"/>
                <a:gd name="connsiteX24" fmla="*/ 1312068 w 1366837"/>
                <a:gd name="connsiteY24" fmla="*/ 245268 h 1235868"/>
                <a:gd name="connsiteX25" fmla="*/ 1252537 w 1366837"/>
                <a:gd name="connsiteY25" fmla="*/ 276225 h 1235868"/>
                <a:gd name="connsiteX26" fmla="*/ 1216818 w 1366837"/>
                <a:gd name="connsiteY26" fmla="*/ 352425 h 1235868"/>
                <a:gd name="connsiteX27" fmla="*/ 1131093 w 1366837"/>
                <a:gd name="connsiteY27" fmla="*/ 531018 h 1235868"/>
                <a:gd name="connsiteX28" fmla="*/ 1045368 w 1366837"/>
                <a:gd name="connsiteY28" fmla="*/ 704850 h 1235868"/>
                <a:gd name="connsiteX29" fmla="*/ 962025 w 1366837"/>
                <a:gd name="connsiteY29" fmla="*/ 857250 h 1235868"/>
                <a:gd name="connsiteX30" fmla="*/ 890587 w 1366837"/>
                <a:gd name="connsiteY30" fmla="*/ 988218 h 1235868"/>
                <a:gd name="connsiteX31" fmla="*/ 778668 w 1366837"/>
                <a:gd name="connsiteY31" fmla="*/ 1183481 h 1235868"/>
                <a:gd name="connsiteX32" fmla="*/ 738187 w 1366837"/>
                <a:gd name="connsiteY32" fmla="*/ 1233487 h 1235868"/>
                <a:gd name="connsiteX33" fmla="*/ 702468 w 1366837"/>
                <a:gd name="connsiteY33" fmla="*/ 1235868 h 1235868"/>
                <a:gd name="connsiteX34" fmla="*/ 695325 w 1366837"/>
                <a:gd name="connsiteY34" fmla="*/ 1216818 h 1235868"/>
                <a:gd name="connsiteX35" fmla="*/ 690562 w 1366837"/>
                <a:gd name="connsiteY35" fmla="*/ 1176337 h 1235868"/>
                <a:gd name="connsiteX36" fmla="*/ 695325 w 1366837"/>
                <a:gd name="connsiteY36" fmla="*/ 1147762 h 1235868"/>
                <a:gd name="connsiteX37" fmla="*/ 723900 w 1366837"/>
                <a:gd name="connsiteY37" fmla="*/ 1040606 h 1235868"/>
                <a:gd name="connsiteX38" fmla="*/ 783431 w 1366837"/>
                <a:gd name="connsiteY38" fmla="*/ 840581 h 1235868"/>
                <a:gd name="connsiteX39" fmla="*/ 831056 w 1366837"/>
                <a:gd name="connsiteY39" fmla="*/ 676275 h 1235868"/>
                <a:gd name="connsiteX40" fmla="*/ 881062 w 1366837"/>
                <a:gd name="connsiteY40" fmla="*/ 507206 h 1235868"/>
                <a:gd name="connsiteX41" fmla="*/ 916781 w 1366837"/>
                <a:gd name="connsiteY41" fmla="*/ 381000 h 1235868"/>
                <a:gd name="connsiteX42" fmla="*/ 940593 w 1366837"/>
                <a:gd name="connsiteY42" fmla="*/ 295275 h 1235868"/>
                <a:gd name="connsiteX43" fmla="*/ 945356 w 1366837"/>
                <a:gd name="connsiteY43" fmla="*/ 264318 h 1235868"/>
                <a:gd name="connsiteX44" fmla="*/ 942975 w 1366837"/>
                <a:gd name="connsiteY44" fmla="*/ 252412 h 1235868"/>
                <a:gd name="connsiteX45" fmla="*/ 935831 w 1366837"/>
                <a:gd name="connsiteY45" fmla="*/ 240506 h 1235868"/>
                <a:gd name="connsiteX46" fmla="*/ 919162 w 1366837"/>
                <a:gd name="connsiteY46" fmla="*/ 230981 h 1235868"/>
                <a:gd name="connsiteX47" fmla="*/ 897731 w 1366837"/>
                <a:gd name="connsiteY47" fmla="*/ 230981 h 1235868"/>
                <a:gd name="connsiteX48" fmla="*/ 716756 w 1366837"/>
                <a:gd name="connsiteY48" fmla="*/ 261937 h 1235868"/>
                <a:gd name="connsiteX49" fmla="*/ 450056 w 1366837"/>
                <a:gd name="connsiteY49" fmla="*/ 314325 h 1235868"/>
                <a:gd name="connsiteX0" fmla="*/ 426244 w 1343025"/>
                <a:gd name="connsiteY0" fmla="*/ 314325 h 1235868"/>
                <a:gd name="connsiteX1" fmla="*/ 161925 w 1343025"/>
                <a:gd name="connsiteY1" fmla="*/ 369093 h 1235868"/>
                <a:gd name="connsiteX2" fmla="*/ 0 w 1343025"/>
                <a:gd name="connsiteY2" fmla="*/ 409575 h 1235868"/>
                <a:gd name="connsiteX3" fmla="*/ 176213 w 1343025"/>
                <a:gd name="connsiteY3" fmla="*/ 223837 h 1235868"/>
                <a:gd name="connsiteX4" fmla="*/ 464344 w 1343025"/>
                <a:gd name="connsiteY4" fmla="*/ 164306 h 1235868"/>
                <a:gd name="connsiteX5" fmla="*/ 740569 w 1343025"/>
                <a:gd name="connsiteY5" fmla="*/ 107156 h 1235868"/>
                <a:gd name="connsiteX6" fmla="*/ 809625 w 1343025"/>
                <a:gd name="connsiteY6" fmla="*/ 92868 h 1235868"/>
                <a:gd name="connsiteX7" fmla="*/ 842963 w 1343025"/>
                <a:gd name="connsiteY7" fmla="*/ 78581 h 1235868"/>
                <a:gd name="connsiteX8" fmla="*/ 883444 w 1343025"/>
                <a:gd name="connsiteY8" fmla="*/ 59531 h 1235868"/>
                <a:gd name="connsiteX9" fmla="*/ 919163 w 1343025"/>
                <a:gd name="connsiteY9" fmla="*/ 40481 h 1235868"/>
                <a:gd name="connsiteX10" fmla="*/ 942975 w 1343025"/>
                <a:gd name="connsiteY10" fmla="*/ 23812 h 1235868"/>
                <a:gd name="connsiteX11" fmla="*/ 962025 w 1343025"/>
                <a:gd name="connsiteY11" fmla="*/ 7143 h 1235868"/>
                <a:gd name="connsiteX12" fmla="*/ 981075 w 1343025"/>
                <a:gd name="connsiteY12" fmla="*/ 0 h 1235868"/>
                <a:gd name="connsiteX13" fmla="*/ 1012031 w 1343025"/>
                <a:gd name="connsiteY13" fmla="*/ 4762 h 1235868"/>
                <a:gd name="connsiteX14" fmla="*/ 1102519 w 1343025"/>
                <a:gd name="connsiteY14" fmla="*/ 35718 h 1235868"/>
                <a:gd name="connsiteX15" fmla="*/ 1202531 w 1343025"/>
                <a:gd name="connsiteY15" fmla="*/ 71437 h 1235868"/>
                <a:gd name="connsiteX16" fmla="*/ 1269206 w 1343025"/>
                <a:gd name="connsiteY16" fmla="*/ 100012 h 1235868"/>
                <a:gd name="connsiteX17" fmla="*/ 1293019 w 1343025"/>
                <a:gd name="connsiteY17" fmla="*/ 116681 h 1235868"/>
                <a:gd name="connsiteX18" fmla="*/ 1319213 w 1343025"/>
                <a:gd name="connsiteY18" fmla="*/ 133350 h 1235868"/>
                <a:gd name="connsiteX19" fmla="*/ 1333500 w 1343025"/>
                <a:gd name="connsiteY19" fmla="*/ 150018 h 1235868"/>
                <a:gd name="connsiteX20" fmla="*/ 1343025 w 1343025"/>
                <a:gd name="connsiteY20" fmla="*/ 169068 h 1235868"/>
                <a:gd name="connsiteX21" fmla="*/ 1338263 w 1343025"/>
                <a:gd name="connsiteY21" fmla="*/ 197643 h 1235868"/>
                <a:gd name="connsiteX22" fmla="*/ 1326356 w 1343025"/>
                <a:gd name="connsiteY22" fmla="*/ 219075 h 1235868"/>
                <a:gd name="connsiteX23" fmla="*/ 1288256 w 1343025"/>
                <a:gd name="connsiteY23" fmla="*/ 245268 h 1235868"/>
                <a:gd name="connsiteX24" fmla="*/ 1228725 w 1343025"/>
                <a:gd name="connsiteY24" fmla="*/ 276225 h 1235868"/>
                <a:gd name="connsiteX25" fmla="*/ 1193006 w 1343025"/>
                <a:gd name="connsiteY25" fmla="*/ 352425 h 1235868"/>
                <a:gd name="connsiteX26" fmla="*/ 1107281 w 1343025"/>
                <a:gd name="connsiteY26" fmla="*/ 531018 h 1235868"/>
                <a:gd name="connsiteX27" fmla="*/ 1021556 w 1343025"/>
                <a:gd name="connsiteY27" fmla="*/ 704850 h 1235868"/>
                <a:gd name="connsiteX28" fmla="*/ 938213 w 1343025"/>
                <a:gd name="connsiteY28" fmla="*/ 857250 h 1235868"/>
                <a:gd name="connsiteX29" fmla="*/ 866775 w 1343025"/>
                <a:gd name="connsiteY29" fmla="*/ 988218 h 1235868"/>
                <a:gd name="connsiteX30" fmla="*/ 754856 w 1343025"/>
                <a:gd name="connsiteY30" fmla="*/ 1183481 h 1235868"/>
                <a:gd name="connsiteX31" fmla="*/ 714375 w 1343025"/>
                <a:gd name="connsiteY31" fmla="*/ 1233487 h 1235868"/>
                <a:gd name="connsiteX32" fmla="*/ 678656 w 1343025"/>
                <a:gd name="connsiteY32" fmla="*/ 1235868 h 1235868"/>
                <a:gd name="connsiteX33" fmla="*/ 671513 w 1343025"/>
                <a:gd name="connsiteY33" fmla="*/ 1216818 h 1235868"/>
                <a:gd name="connsiteX34" fmla="*/ 666750 w 1343025"/>
                <a:gd name="connsiteY34" fmla="*/ 1176337 h 1235868"/>
                <a:gd name="connsiteX35" fmla="*/ 671513 w 1343025"/>
                <a:gd name="connsiteY35" fmla="*/ 1147762 h 1235868"/>
                <a:gd name="connsiteX36" fmla="*/ 700088 w 1343025"/>
                <a:gd name="connsiteY36" fmla="*/ 1040606 h 1235868"/>
                <a:gd name="connsiteX37" fmla="*/ 759619 w 1343025"/>
                <a:gd name="connsiteY37" fmla="*/ 840581 h 1235868"/>
                <a:gd name="connsiteX38" fmla="*/ 807244 w 1343025"/>
                <a:gd name="connsiteY38" fmla="*/ 676275 h 1235868"/>
                <a:gd name="connsiteX39" fmla="*/ 857250 w 1343025"/>
                <a:gd name="connsiteY39" fmla="*/ 507206 h 1235868"/>
                <a:gd name="connsiteX40" fmla="*/ 892969 w 1343025"/>
                <a:gd name="connsiteY40" fmla="*/ 381000 h 1235868"/>
                <a:gd name="connsiteX41" fmla="*/ 916781 w 1343025"/>
                <a:gd name="connsiteY41" fmla="*/ 295275 h 1235868"/>
                <a:gd name="connsiteX42" fmla="*/ 921544 w 1343025"/>
                <a:gd name="connsiteY42" fmla="*/ 264318 h 1235868"/>
                <a:gd name="connsiteX43" fmla="*/ 919163 w 1343025"/>
                <a:gd name="connsiteY43" fmla="*/ 252412 h 1235868"/>
                <a:gd name="connsiteX44" fmla="*/ 912019 w 1343025"/>
                <a:gd name="connsiteY44" fmla="*/ 240506 h 1235868"/>
                <a:gd name="connsiteX45" fmla="*/ 895350 w 1343025"/>
                <a:gd name="connsiteY45" fmla="*/ 230981 h 1235868"/>
                <a:gd name="connsiteX46" fmla="*/ 873919 w 1343025"/>
                <a:gd name="connsiteY46" fmla="*/ 230981 h 1235868"/>
                <a:gd name="connsiteX47" fmla="*/ 692944 w 1343025"/>
                <a:gd name="connsiteY47" fmla="*/ 261937 h 1235868"/>
                <a:gd name="connsiteX48" fmla="*/ 426244 w 1343025"/>
                <a:gd name="connsiteY48" fmla="*/ 314325 h 1235868"/>
                <a:gd name="connsiteX0" fmla="*/ 264319 w 1181100"/>
                <a:gd name="connsiteY0" fmla="*/ 314325 h 1235868"/>
                <a:gd name="connsiteX1" fmla="*/ 0 w 1181100"/>
                <a:gd name="connsiteY1" fmla="*/ 369093 h 1235868"/>
                <a:gd name="connsiteX2" fmla="*/ 14288 w 1181100"/>
                <a:gd name="connsiteY2" fmla="*/ 223837 h 1235868"/>
                <a:gd name="connsiteX3" fmla="*/ 302419 w 1181100"/>
                <a:gd name="connsiteY3" fmla="*/ 164306 h 1235868"/>
                <a:gd name="connsiteX4" fmla="*/ 578644 w 1181100"/>
                <a:gd name="connsiteY4" fmla="*/ 107156 h 1235868"/>
                <a:gd name="connsiteX5" fmla="*/ 647700 w 1181100"/>
                <a:gd name="connsiteY5" fmla="*/ 92868 h 1235868"/>
                <a:gd name="connsiteX6" fmla="*/ 681038 w 1181100"/>
                <a:gd name="connsiteY6" fmla="*/ 78581 h 1235868"/>
                <a:gd name="connsiteX7" fmla="*/ 721519 w 1181100"/>
                <a:gd name="connsiteY7" fmla="*/ 59531 h 1235868"/>
                <a:gd name="connsiteX8" fmla="*/ 757238 w 1181100"/>
                <a:gd name="connsiteY8" fmla="*/ 40481 h 1235868"/>
                <a:gd name="connsiteX9" fmla="*/ 781050 w 1181100"/>
                <a:gd name="connsiteY9" fmla="*/ 23812 h 1235868"/>
                <a:gd name="connsiteX10" fmla="*/ 800100 w 1181100"/>
                <a:gd name="connsiteY10" fmla="*/ 7143 h 1235868"/>
                <a:gd name="connsiteX11" fmla="*/ 819150 w 1181100"/>
                <a:gd name="connsiteY11" fmla="*/ 0 h 1235868"/>
                <a:gd name="connsiteX12" fmla="*/ 850106 w 1181100"/>
                <a:gd name="connsiteY12" fmla="*/ 4762 h 1235868"/>
                <a:gd name="connsiteX13" fmla="*/ 940594 w 1181100"/>
                <a:gd name="connsiteY13" fmla="*/ 35718 h 1235868"/>
                <a:gd name="connsiteX14" fmla="*/ 1040606 w 1181100"/>
                <a:gd name="connsiteY14" fmla="*/ 71437 h 1235868"/>
                <a:gd name="connsiteX15" fmla="*/ 1107281 w 1181100"/>
                <a:gd name="connsiteY15" fmla="*/ 100012 h 1235868"/>
                <a:gd name="connsiteX16" fmla="*/ 1131094 w 1181100"/>
                <a:gd name="connsiteY16" fmla="*/ 116681 h 1235868"/>
                <a:gd name="connsiteX17" fmla="*/ 1157288 w 1181100"/>
                <a:gd name="connsiteY17" fmla="*/ 133350 h 1235868"/>
                <a:gd name="connsiteX18" fmla="*/ 1171575 w 1181100"/>
                <a:gd name="connsiteY18" fmla="*/ 150018 h 1235868"/>
                <a:gd name="connsiteX19" fmla="*/ 1181100 w 1181100"/>
                <a:gd name="connsiteY19" fmla="*/ 169068 h 1235868"/>
                <a:gd name="connsiteX20" fmla="*/ 1176338 w 1181100"/>
                <a:gd name="connsiteY20" fmla="*/ 197643 h 1235868"/>
                <a:gd name="connsiteX21" fmla="*/ 1164431 w 1181100"/>
                <a:gd name="connsiteY21" fmla="*/ 219075 h 1235868"/>
                <a:gd name="connsiteX22" fmla="*/ 1126331 w 1181100"/>
                <a:gd name="connsiteY22" fmla="*/ 245268 h 1235868"/>
                <a:gd name="connsiteX23" fmla="*/ 1066800 w 1181100"/>
                <a:gd name="connsiteY23" fmla="*/ 276225 h 1235868"/>
                <a:gd name="connsiteX24" fmla="*/ 1031081 w 1181100"/>
                <a:gd name="connsiteY24" fmla="*/ 352425 h 1235868"/>
                <a:gd name="connsiteX25" fmla="*/ 945356 w 1181100"/>
                <a:gd name="connsiteY25" fmla="*/ 531018 h 1235868"/>
                <a:gd name="connsiteX26" fmla="*/ 859631 w 1181100"/>
                <a:gd name="connsiteY26" fmla="*/ 704850 h 1235868"/>
                <a:gd name="connsiteX27" fmla="*/ 776288 w 1181100"/>
                <a:gd name="connsiteY27" fmla="*/ 857250 h 1235868"/>
                <a:gd name="connsiteX28" fmla="*/ 704850 w 1181100"/>
                <a:gd name="connsiteY28" fmla="*/ 988218 h 1235868"/>
                <a:gd name="connsiteX29" fmla="*/ 592931 w 1181100"/>
                <a:gd name="connsiteY29" fmla="*/ 1183481 h 1235868"/>
                <a:gd name="connsiteX30" fmla="*/ 552450 w 1181100"/>
                <a:gd name="connsiteY30" fmla="*/ 1233487 h 1235868"/>
                <a:gd name="connsiteX31" fmla="*/ 516731 w 1181100"/>
                <a:gd name="connsiteY31" fmla="*/ 1235868 h 1235868"/>
                <a:gd name="connsiteX32" fmla="*/ 509588 w 1181100"/>
                <a:gd name="connsiteY32" fmla="*/ 1216818 h 1235868"/>
                <a:gd name="connsiteX33" fmla="*/ 504825 w 1181100"/>
                <a:gd name="connsiteY33" fmla="*/ 1176337 h 1235868"/>
                <a:gd name="connsiteX34" fmla="*/ 509588 w 1181100"/>
                <a:gd name="connsiteY34" fmla="*/ 1147762 h 1235868"/>
                <a:gd name="connsiteX35" fmla="*/ 538163 w 1181100"/>
                <a:gd name="connsiteY35" fmla="*/ 1040606 h 1235868"/>
                <a:gd name="connsiteX36" fmla="*/ 597694 w 1181100"/>
                <a:gd name="connsiteY36" fmla="*/ 840581 h 1235868"/>
                <a:gd name="connsiteX37" fmla="*/ 645319 w 1181100"/>
                <a:gd name="connsiteY37" fmla="*/ 676275 h 1235868"/>
                <a:gd name="connsiteX38" fmla="*/ 695325 w 1181100"/>
                <a:gd name="connsiteY38" fmla="*/ 507206 h 1235868"/>
                <a:gd name="connsiteX39" fmla="*/ 731044 w 1181100"/>
                <a:gd name="connsiteY39" fmla="*/ 381000 h 1235868"/>
                <a:gd name="connsiteX40" fmla="*/ 754856 w 1181100"/>
                <a:gd name="connsiteY40" fmla="*/ 295275 h 1235868"/>
                <a:gd name="connsiteX41" fmla="*/ 759619 w 1181100"/>
                <a:gd name="connsiteY41" fmla="*/ 264318 h 1235868"/>
                <a:gd name="connsiteX42" fmla="*/ 757238 w 1181100"/>
                <a:gd name="connsiteY42" fmla="*/ 252412 h 1235868"/>
                <a:gd name="connsiteX43" fmla="*/ 750094 w 1181100"/>
                <a:gd name="connsiteY43" fmla="*/ 240506 h 1235868"/>
                <a:gd name="connsiteX44" fmla="*/ 733425 w 1181100"/>
                <a:gd name="connsiteY44" fmla="*/ 230981 h 1235868"/>
                <a:gd name="connsiteX45" fmla="*/ 711994 w 1181100"/>
                <a:gd name="connsiteY45" fmla="*/ 230981 h 1235868"/>
                <a:gd name="connsiteX46" fmla="*/ 531019 w 1181100"/>
                <a:gd name="connsiteY46" fmla="*/ 261937 h 1235868"/>
                <a:gd name="connsiteX47" fmla="*/ 264319 w 1181100"/>
                <a:gd name="connsiteY47" fmla="*/ 314325 h 1235868"/>
                <a:gd name="connsiteX0" fmla="*/ 264319 w 1181100"/>
                <a:gd name="connsiteY0" fmla="*/ 314325 h 1235868"/>
                <a:gd name="connsiteX1" fmla="*/ 0 w 1181100"/>
                <a:gd name="connsiteY1" fmla="*/ 369093 h 1235868"/>
                <a:gd name="connsiteX2" fmla="*/ 302419 w 1181100"/>
                <a:gd name="connsiteY2" fmla="*/ 164306 h 1235868"/>
                <a:gd name="connsiteX3" fmla="*/ 578644 w 1181100"/>
                <a:gd name="connsiteY3" fmla="*/ 107156 h 1235868"/>
                <a:gd name="connsiteX4" fmla="*/ 647700 w 1181100"/>
                <a:gd name="connsiteY4" fmla="*/ 92868 h 1235868"/>
                <a:gd name="connsiteX5" fmla="*/ 681038 w 1181100"/>
                <a:gd name="connsiteY5" fmla="*/ 78581 h 1235868"/>
                <a:gd name="connsiteX6" fmla="*/ 721519 w 1181100"/>
                <a:gd name="connsiteY6" fmla="*/ 59531 h 1235868"/>
                <a:gd name="connsiteX7" fmla="*/ 757238 w 1181100"/>
                <a:gd name="connsiteY7" fmla="*/ 40481 h 1235868"/>
                <a:gd name="connsiteX8" fmla="*/ 781050 w 1181100"/>
                <a:gd name="connsiteY8" fmla="*/ 23812 h 1235868"/>
                <a:gd name="connsiteX9" fmla="*/ 800100 w 1181100"/>
                <a:gd name="connsiteY9" fmla="*/ 7143 h 1235868"/>
                <a:gd name="connsiteX10" fmla="*/ 819150 w 1181100"/>
                <a:gd name="connsiteY10" fmla="*/ 0 h 1235868"/>
                <a:gd name="connsiteX11" fmla="*/ 850106 w 1181100"/>
                <a:gd name="connsiteY11" fmla="*/ 4762 h 1235868"/>
                <a:gd name="connsiteX12" fmla="*/ 940594 w 1181100"/>
                <a:gd name="connsiteY12" fmla="*/ 35718 h 1235868"/>
                <a:gd name="connsiteX13" fmla="*/ 1040606 w 1181100"/>
                <a:gd name="connsiteY13" fmla="*/ 71437 h 1235868"/>
                <a:gd name="connsiteX14" fmla="*/ 1107281 w 1181100"/>
                <a:gd name="connsiteY14" fmla="*/ 100012 h 1235868"/>
                <a:gd name="connsiteX15" fmla="*/ 1131094 w 1181100"/>
                <a:gd name="connsiteY15" fmla="*/ 116681 h 1235868"/>
                <a:gd name="connsiteX16" fmla="*/ 1157288 w 1181100"/>
                <a:gd name="connsiteY16" fmla="*/ 133350 h 1235868"/>
                <a:gd name="connsiteX17" fmla="*/ 1171575 w 1181100"/>
                <a:gd name="connsiteY17" fmla="*/ 150018 h 1235868"/>
                <a:gd name="connsiteX18" fmla="*/ 1181100 w 1181100"/>
                <a:gd name="connsiteY18" fmla="*/ 169068 h 1235868"/>
                <a:gd name="connsiteX19" fmla="*/ 1176338 w 1181100"/>
                <a:gd name="connsiteY19" fmla="*/ 197643 h 1235868"/>
                <a:gd name="connsiteX20" fmla="*/ 1164431 w 1181100"/>
                <a:gd name="connsiteY20" fmla="*/ 219075 h 1235868"/>
                <a:gd name="connsiteX21" fmla="*/ 1126331 w 1181100"/>
                <a:gd name="connsiteY21" fmla="*/ 245268 h 1235868"/>
                <a:gd name="connsiteX22" fmla="*/ 1066800 w 1181100"/>
                <a:gd name="connsiteY22" fmla="*/ 276225 h 1235868"/>
                <a:gd name="connsiteX23" fmla="*/ 1031081 w 1181100"/>
                <a:gd name="connsiteY23" fmla="*/ 352425 h 1235868"/>
                <a:gd name="connsiteX24" fmla="*/ 945356 w 1181100"/>
                <a:gd name="connsiteY24" fmla="*/ 531018 h 1235868"/>
                <a:gd name="connsiteX25" fmla="*/ 859631 w 1181100"/>
                <a:gd name="connsiteY25" fmla="*/ 704850 h 1235868"/>
                <a:gd name="connsiteX26" fmla="*/ 776288 w 1181100"/>
                <a:gd name="connsiteY26" fmla="*/ 857250 h 1235868"/>
                <a:gd name="connsiteX27" fmla="*/ 704850 w 1181100"/>
                <a:gd name="connsiteY27" fmla="*/ 988218 h 1235868"/>
                <a:gd name="connsiteX28" fmla="*/ 592931 w 1181100"/>
                <a:gd name="connsiteY28" fmla="*/ 1183481 h 1235868"/>
                <a:gd name="connsiteX29" fmla="*/ 552450 w 1181100"/>
                <a:gd name="connsiteY29" fmla="*/ 1233487 h 1235868"/>
                <a:gd name="connsiteX30" fmla="*/ 516731 w 1181100"/>
                <a:gd name="connsiteY30" fmla="*/ 1235868 h 1235868"/>
                <a:gd name="connsiteX31" fmla="*/ 509588 w 1181100"/>
                <a:gd name="connsiteY31" fmla="*/ 1216818 h 1235868"/>
                <a:gd name="connsiteX32" fmla="*/ 504825 w 1181100"/>
                <a:gd name="connsiteY32" fmla="*/ 1176337 h 1235868"/>
                <a:gd name="connsiteX33" fmla="*/ 509588 w 1181100"/>
                <a:gd name="connsiteY33" fmla="*/ 1147762 h 1235868"/>
                <a:gd name="connsiteX34" fmla="*/ 538163 w 1181100"/>
                <a:gd name="connsiteY34" fmla="*/ 1040606 h 1235868"/>
                <a:gd name="connsiteX35" fmla="*/ 597694 w 1181100"/>
                <a:gd name="connsiteY35" fmla="*/ 840581 h 1235868"/>
                <a:gd name="connsiteX36" fmla="*/ 645319 w 1181100"/>
                <a:gd name="connsiteY36" fmla="*/ 676275 h 1235868"/>
                <a:gd name="connsiteX37" fmla="*/ 695325 w 1181100"/>
                <a:gd name="connsiteY37" fmla="*/ 507206 h 1235868"/>
                <a:gd name="connsiteX38" fmla="*/ 731044 w 1181100"/>
                <a:gd name="connsiteY38" fmla="*/ 381000 h 1235868"/>
                <a:gd name="connsiteX39" fmla="*/ 754856 w 1181100"/>
                <a:gd name="connsiteY39" fmla="*/ 295275 h 1235868"/>
                <a:gd name="connsiteX40" fmla="*/ 759619 w 1181100"/>
                <a:gd name="connsiteY40" fmla="*/ 264318 h 1235868"/>
                <a:gd name="connsiteX41" fmla="*/ 757238 w 1181100"/>
                <a:gd name="connsiteY41" fmla="*/ 252412 h 1235868"/>
                <a:gd name="connsiteX42" fmla="*/ 750094 w 1181100"/>
                <a:gd name="connsiteY42" fmla="*/ 240506 h 1235868"/>
                <a:gd name="connsiteX43" fmla="*/ 733425 w 1181100"/>
                <a:gd name="connsiteY43" fmla="*/ 230981 h 1235868"/>
                <a:gd name="connsiteX44" fmla="*/ 711994 w 1181100"/>
                <a:gd name="connsiteY44" fmla="*/ 230981 h 1235868"/>
                <a:gd name="connsiteX45" fmla="*/ 531019 w 1181100"/>
                <a:gd name="connsiteY45" fmla="*/ 261937 h 1235868"/>
                <a:gd name="connsiteX46" fmla="*/ 264319 w 1181100"/>
                <a:gd name="connsiteY46" fmla="*/ 314325 h 1235868"/>
                <a:gd name="connsiteX0" fmla="*/ 0 w 916781"/>
                <a:gd name="connsiteY0" fmla="*/ 314325 h 1235868"/>
                <a:gd name="connsiteX1" fmla="*/ 38100 w 916781"/>
                <a:gd name="connsiteY1" fmla="*/ 164306 h 1235868"/>
                <a:gd name="connsiteX2" fmla="*/ 314325 w 916781"/>
                <a:gd name="connsiteY2" fmla="*/ 107156 h 1235868"/>
                <a:gd name="connsiteX3" fmla="*/ 383381 w 916781"/>
                <a:gd name="connsiteY3" fmla="*/ 92868 h 1235868"/>
                <a:gd name="connsiteX4" fmla="*/ 416719 w 916781"/>
                <a:gd name="connsiteY4" fmla="*/ 78581 h 1235868"/>
                <a:gd name="connsiteX5" fmla="*/ 457200 w 916781"/>
                <a:gd name="connsiteY5" fmla="*/ 59531 h 1235868"/>
                <a:gd name="connsiteX6" fmla="*/ 492919 w 916781"/>
                <a:gd name="connsiteY6" fmla="*/ 40481 h 1235868"/>
                <a:gd name="connsiteX7" fmla="*/ 516731 w 916781"/>
                <a:gd name="connsiteY7" fmla="*/ 23812 h 1235868"/>
                <a:gd name="connsiteX8" fmla="*/ 535781 w 916781"/>
                <a:gd name="connsiteY8" fmla="*/ 7143 h 1235868"/>
                <a:gd name="connsiteX9" fmla="*/ 554831 w 916781"/>
                <a:gd name="connsiteY9" fmla="*/ 0 h 1235868"/>
                <a:gd name="connsiteX10" fmla="*/ 585787 w 916781"/>
                <a:gd name="connsiteY10" fmla="*/ 4762 h 1235868"/>
                <a:gd name="connsiteX11" fmla="*/ 676275 w 916781"/>
                <a:gd name="connsiteY11" fmla="*/ 35718 h 1235868"/>
                <a:gd name="connsiteX12" fmla="*/ 776287 w 916781"/>
                <a:gd name="connsiteY12" fmla="*/ 71437 h 1235868"/>
                <a:gd name="connsiteX13" fmla="*/ 842962 w 916781"/>
                <a:gd name="connsiteY13" fmla="*/ 100012 h 1235868"/>
                <a:gd name="connsiteX14" fmla="*/ 866775 w 916781"/>
                <a:gd name="connsiteY14" fmla="*/ 116681 h 1235868"/>
                <a:gd name="connsiteX15" fmla="*/ 892969 w 916781"/>
                <a:gd name="connsiteY15" fmla="*/ 133350 h 1235868"/>
                <a:gd name="connsiteX16" fmla="*/ 907256 w 916781"/>
                <a:gd name="connsiteY16" fmla="*/ 150018 h 1235868"/>
                <a:gd name="connsiteX17" fmla="*/ 916781 w 916781"/>
                <a:gd name="connsiteY17" fmla="*/ 169068 h 1235868"/>
                <a:gd name="connsiteX18" fmla="*/ 912019 w 916781"/>
                <a:gd name="connsiteY18" fmla="*/ 197643 h 1235868"/>
                <a:gd name="connsiteX19" fmla="*/ 900112 w 916781"/>
                <a:gd name="connsiteY19" fmla="*/ 219075 h 1235868"/>
                <a:gd name="connsiteX20" fmla="*/ 862012 w 916781"/>
                <a:gd name="connsiteY20" fmla="*/ 245268 h 1235868"/>
                <a:gd name="connsiteX21" fmla="*/ 802481 w 916781"/>
                <a:gd name="connsiteY21" fmla="*/ 276225 h 1235868"/>
                <a:gd name="connsiteX22" fmla="*/ 766762 w 916781"/>
                <a:gd name="connsiteY22" fmla="*/ 352425 h 1235868"/>
                <a:gd name="connsiteX23" fmla="*/ 681037 w 916781"/>
                <a:gd name="connsiteY23" fmla="*/ 531018 h 1235868"/>
                <a:gd name="connsiteX24" fmla="*/ 595312 w 916781"/>
                <a:gd name="connsiteY24" fmla="*/ 704850 h 1235868"/>
                <a:gd name="connsiteX25" fmla="*/ 511969 w 916781"/>
                <a:gd name="connsiteY25" fmla="*/ 857250 h 1235868"/>
                <a:gd name="connsiteX26" fmla="*/ 440531 w 916781"/>
                <a:gd name="connsiteY26" fmla="*/ 988218 h 1235868"/>
                <a:gd name="connsiteX27" fmla="*/ 328612 w 916781"/>
                <a:gd name="connsiteY27" fmla="*/ 1183481 h 1235868"/>
                <a:gd name="connsiteX28" fmla="*/ 288131 w 916781"/>
                <a:gd name="connsiteY28" fmla="*/ 1233487 h 1235868"/>
                <a:gd name="connsiteX29" fmla="*/ 252412 w 916781"/>
                <a:gd name="connsiteY29" fmla="*/ 1235868 h 1235868"/>
                <a:gd name="connsiteX30" fmla="*/ 245269 w 916781"/>
                <a:gd name="connsiteY30" fmla="*/ 1216818 h 1235868"/>
                <a:gd name="connsiteX31" fmla="*/ 240506 w 916781"/>
                <a:gd name="connsiteY31" fmla="*/ 1176337 h 1235868"/>
                <a:gd name="connsiteX32" fmla="*/ 245269 w 916781"/>
                <a:gd name="connsiteY32" fmla="*/ 1147762 h 1235868"/>
                <a:gd name="connsiteX33" fmla="*/ 273844 w 916781"/>
                <a:gd name="connsiteY33" fmla="*/ 1040606 h 1235868"/>
                <a:gd name="connsiteX34" fmla="*/ 333375 w 916781"/>
                <a:gd name="connsiteY34" fmla="*/ 840581 h 1235868"/>
                <a:gd name="connsiteX35" fmla="*/ 381000 w 916781"/>
                <a:gd name="connsiteY35" fmla="*/ 676275 h 1235868"/>
                <a:gd name="connsiteX36" fmla="*/ 431006 w 916781"/>
                <a:gd name="connsiteY36" fmla="*/ 507206 h 1235868"/>
                <a:gd name="connsiteX37" fmla="*/ 466725 w 916781"/>
                <a:gd name="connsiteY37" fmla="*/ 381000 h 1235868"/>
                <a:gd name="connsiteX38" fmla="*/ 490537 w 916781"/>
                <a:gd name="connsiteY38" fmla="*/ 295275 h 1235868"/>
                <a:gd name="connsiteX39" fmla="*/ 495300 w 916781"/>
                <a:gd name="connsiteY39" fmla="*/ 264318 h 1235868"/>
                <a:gd name="connsiteX40" fmla="*/ 492919 w 916781"/>
                <a:gd name="connsiteY40" fmla="*/ 252412 h 1235868"/>
                <a:gd name="connsiteX41" fmla="*/ 485775 w 916781"/>
                <a:gd name="connsiteY41" fmla="*/ 240506 h 1235868"/>
                <a:gd name="connsiteX42" fmla="*/ 469106 w 916781"/>
                <a:gd name="connsiteY42" fmla="*/ 230981 h 1235868"/>
                <a:gd name="connsiteX43" fmla="*/ 447675 w 916781"/>
                <a:gd name="connsiteY43" fmla="*/ 230981 h 1235868"/>
                <a:gd name="connsiteX44" fmla="*/ 266700 w 916781"/>
                <a:gd name="connsiteY44" fmla="*/ 261937 h 1235868"/>
                <a:gd name="connsiteX45" fmla="*/ 0 w 916781"/>
                <a:gd name="connsiteY45" fmla="*/ 314325 h 1235868"/>
                <a:gd name="connsiteX0" fmla="*/ 228600 w 878681"/>
                <a:gd name="connsiteY0" fmla="*/ 261937 h 1235868"/>
                <a:gd name="connsiteX1" fmla="*/ 0 w 878681"/>
                <a:gd name="connsiteY1" fmla="*/ 164306 h 1235868"/>
                <a:gd name="connsiteX2" fmla="*/ 276225 w 878681"/>
                <a:gd name="connsiteY2" fmla="*/ 107156 h 1235868"/>
                <a:gd name="connsiteX3" fmla="*/ 345281 w 878681"/>
                <a:gd name="connsiteY3" fmla="*/ 92868 h 1235868"/>
                <a:gd name="connsiteX4" fmla="*/ 378619 w 878681"/>
                <a:gd name="connsiteY4" fmla="*/ 78581 h 1235868"/>
                <a:gd name="connsiteX5" fmla="*/ 419100 w 878681"/>
                <a:gd name="connsiteY5" fmla="*/ 59531 h 1235868"/>
                <a:gd name="connsiteX6" fmla="*/ 454819 w 878681"/>
                <a:gd name="connsiteY6" fmla="*/ 40481 h 1235868"/>
                <a:gd name="connsiteX7" fmla="*/ 478631 w 878681"/>
                <a:gd name="connsiteY7" fmla="*/ 23812 h 1235868"/>
                <a:gd name="connsiteX8" fmla="*/ 497681 w 878681"/>
                <a:gd name="connsiteY8" fmla="*/ 7143 h 1235868"/>
                <a:gd name="connsiteX9" fmla="*/ 516731 w 878681"/>
                <a:gd name="connsiteY9" fmla="*/ 0 h 1235868"/>
                <a:gd name="connsiteX10" fmla="*/ 547687 w 878681"/>
                <a:gd name="connsiteY10" fmla="*/ 4762 h 1235868"/>
                <a:gd name="connsiteX11" fmla="*/ 638175 w 878681"/>
                <a:gd name="connsiteY11" fmla="*/ 35718 h 1235868"/>
                <a:gd name="connsiteX12" fmla="*/ 738187 w 878681"/>
                <a:gd name="connsiteY12" fmla="*/ 71437 h 1235868"/>
                <a:gd name="connsiteX13" fmla="*/ 804862 w 878681"/>
                <a:gd name="connsiteY13" fmla="*/ 100012 h 1235868"/>
                <a:gd name="connsiteX14" fmla="*/ 828675 w 878681"/>
                <a:gd name="connsiteY14" fmla="*/ 116681 h 1235868"/>
                <a:gd name="connsiteX15" fmla="*/ 854869 w 878681"/>
                <a:gd name="connsiteY15" fmla="*/ 133350 h 1235868"/>
                <a:gd name="connsiteX16" fmla="*/ 869156 w 878681"/>
                <a:gd name="connsiteY16" fmla="*/ 150018 h 1235868"/>
                <a:gd name="connsiteX17" fmla="*/ 878681 w 878681"/>
                <a:gd name="connsiteY17" fmla="*/ 169068 h 1235868"/>
                <a:gd name="connsiteX18" fmla="*/ 873919 w 878681"/>
                <a:gd name="connsiteY18" fmla="*/ 197643 h 1235868"/>
                <a:gd name="connsiteX19" fmla="*/ 862012 w 878681"/>
                <a:gd name="connsiteY19" fmla="*/ 219075 h 1235868"/>
                <a:gd name="connsiteX20" fmla="*/ 823912 w 878681"/>
                <a:gd name="connsiteY20" fmla="*/ 245268 h 1235868"/>
                <a:gd name="connsiteX21" fmla="*/ 764381 w 878681"/>
                <a:gd name="connsiteY21" fmla="*/ 276225 h 1235868"/>
                <a:gd name="connsiteX22" fmla="*/ 728662 w 878681"/>
                <a:gd name="connsiteY22" fmla="*/ 352425 h 1235868"/>
                <a:gd name="connsiteX23" fmla="*/ 642937 w 878681"/>
                <a:gd name="connsiteY23" fmla="*/ 531018 h 1235868"/>
                <a:gd name="connsiteX24" fmla="*/ 557212 w 878681"/>
                <a:gd name="connsiteY24" fmla="*/ 704850 h 1235868"/>
                <a:gd name="connsiteX25" fmla="*/ 473869 w 878681"/>
                <a:gd name="connsiteY25" fmla="*/ 857250 h 1235868"/>
                <a:gd name="connsiteX26" fmla="*/ 402431 w 878681"/>
                <a:gd name="connsiteY26" fmla="*/ 988218 h 1235868"/>
                <a:gd name="connsiteX27" fmla="*/ 290512 w 878681"/>
                <a:gd name="connsiteY27" fmla="*/ 1183481 h 1235868"/>
                <a:gd name="connsiteX28" fmla="*/ 250031 w 878681"/>
                <a:gd name="connsiteY28" fmla="*/ 1233487 h 1235868"/>
                <a:gd name="connsiteX29" fmla="*/ 214312 w 878681"/>
                <a:gd name="connsiteY29" fmla="*/ 1235868 h 1235868"/>
                <a:gd name="connsiteX30" fmla="*/ 207169 w 878681"/>
                <a:gd name="connsiteY30" fmla="*/ 1216818 h 1235868"/>
                <a:gd name="connsiteX31" fmla="*/ 202406 w 878681"/>
                <a:gd name="connsiteY31" fmla="*/ 1176337 h 1235868"/>
                <a:gd name="connsiteX32" fmla="*/ 207169 w 878681"/>
                <a:gd name="connsiteY32" fmla="*/ 1147762 h 1235868"/>
                <a:gd name="connsiteX33" fmla="*/ 235744 w 878681"/>
                <a:gd name="connsiteY33" fmla="*/ 1040606 h 1235868"/>
                <a:gd name="connsiteX34" fmla="*/ 295275 w 878681"/>
                <a:gd name="connsiteY34" fmla="*/ 840581 h 1235868"/>
                <a:gd name="connsiteX35" fmla="*/ 342900 w 878681"/>
                <a:gd name="connsiteY35" fmla="*/ 676275 h 1235868"/>
                <a:gd name="connsiteX36" fmla="*/ 392906 w 878681"/>
                <a:gd name="connsiteY36" fmla="*/ 507206 h 1235868"/>
                <a:gd name="connsiteX37" fmla="*/ 428625 w 878681"/>
                <a:gd name="connsiteY37" fmla="*/ 381000 h 1235868"/>
                <a:gd name="connsiteX38" fmla="*/ 452437 w 878681"/>
                <a:gd name="connsiteY38" fmla="*/ 295275 h 1235868"/>
                <a:gd name="connsiteX39" fmla="*/ 457200 w 878681"/>
                <a:gd name="connsiteY39" fmla="*/ 264318 h 1235868"/>
                <a:gd name="connsiteX40" fmla="*/ 454819 w 878681"/>
                <a:gd name="connsiteY40" fmla="*/ 252412 h 1235868"/>
                <a:gd name="connsiteX41" fmla="*/ 447675 w 878681"/>
                <a:gd name="connsiteY41" fmla="*/ 240506 h 1235868"/>
                <a:gd name="connsiteX42" fmla="*/ 431006 w 878681"/>
                <a:gd name="connsiteY42" fmla="*/ 230981 h 1235868"/>
                <a:gd name="connsiteX43" fmla="*/ 409575 w 878681"/>
                <a:gd name="connsiteY43" fmla="*/ 230981 h 1235868"/>
                <a:gd name="connsiteX44" fmla="*/ 228600 w 878681"/>
                <a:gd name="connsiteY44" fmla="*/ 261937 h 1235868"/>
                <a:gd name="connsiteX0" fmla="*/ 26194 w 676275"/>
                <a:gd name="connsiteY0" fmla="*/ 261937 h 1235868"/>
                <a:gd name="connsiteX1" fmla="*/ 73819 w 676275"/>
                <a:gd name="connsiteY1" fmla="*/ 107156 h 1235868"/>
                <a:gd name="connsiteX2" fmla="*/ 142875 w 676275"/>
                <a:gd name="connsiteY2" fmla="*/ 92868 h 1235868"/>
                <a:gd name="connsiteX3" fmla="*/ 176213 w 676275"/>
                <a:gd name="connsiteY3" fmla="*/ 78581 h 1235868"/>
                <a:gd name="connsiteX4" fmla="*/ 216694 w 676275"/>
                <a:gd name="connsiteY4" fmla="*/ 59531 h 1235868"/>
                <a:gd name="connsiteX5" fmla="*/ 252413 w 676275"/>
                <a:gd name="connsiteY5" fmla="*/ 40481 h 1235868"/>
                <a:gd name="connsiteX6" fmla="*/ 276225 w 676275"/>
                <a:gd name="connsiteY6" fmla="*/ 23812 h 1235868"/>
                <a:gd name="connsiteX7" fmla="*/ 295275 w 676275"/>
                <a:gd name="connsiteY7" fmla="*/ 7143 h 1235868"/>
                <a:gd name="connsiteX8" fmla="*/ 314325 w 676275"/>
                <a:gd name="connsiteY8" fmla="*/ 0 h 1235868"/>
                <a:gd name="connsiteX9" fmla="*/ 345281 w 676275"/>
                <a:gd name="connsiteY9" fmla="*/ 4762 h 1235868"/>
                <a:gd name="connsiteX10" fmla="*/ 435769 w 676275"/>
                <a:gd name="connsiteY10" fmla="*/ 35718 h 1235868"/>
                <a:gd name="connsiteX11" fmla="*/ 535781 w 676275"/>
                <a:gd name="connsiteY11" fmla="*/ 71437 h 1235868"/>
                <a:gd name="connsiteX12" fmla="*/ 602456 w 676275"/>
                <a:gd name="connsiteY12" fmla="*/ 100012 h 1235868"/>
                <a:gd name="connsiteX13" fmla="*/ 626269 w 676275"/>
                <a:gd name="connsiteY13" fmla="*/ 116681 h 1235868"/>
                <a:gd name="connsiteX14" fmla="*/ 652463 w 676275"/>
                <a:gd name="connsiteY14" fmla="*/ 133350 h 1235868"/>
                <a:gd name="connsiteX15" fmla="*/ 666750 w 676275"/>
                <a:gd name="connsiteY15" fmla="*/ 150018 h 1235868"/>
                <a:gd name="connsiteX16" fmla="*/ 676275 w 676275"/>
                <a:gd name="connsiteY16" fmla="*/ 169068 h 1235868"/>
                <a:gd name="connsiteX17" fmla="*/ 671513 w 676275"/>
                <a:gd name="connsiteY17" fmla="*/ 197643 h 1235868"/>
                <a:gd name="connsiteX18" fmla="*/ 659606 w 676275"/>
                <a:gd name="connsiteY18" fmla="*/ 219075 h 1235868"/>
                <a:gd name="connsiteX19" fmla="*/ 621506 w 676275"/>
                <a:gd name="connsiteY19" fmla="*/ 245268 h 1235868"/>
                <a:gd name="connsiteX20" fmla="*/ 561975 w 676275"/>
                <a:gd name="connsiteY20" fmla="*/ 276225 h 1235868"/>
                <a:gd name="connsiteX21" fmla="*/ 526256 w 676275"/>
                <a:gd name="connsiteY21" fmla="*/ 352425 h 1235868"/>
                <a:gd name="connsiteX22" fmla="*/ 440531 w 676275"/>
                <a:gd name="connsiteY22" fmla="*/ 531018 h 1235868"/>
                <a:gd name="connsiteX23" fmla="*/ 354806 w 676275"/>
                <a:gd name="connsiteY23" fmla="*/ 704850 h 1235868"/>
                <a:gd name="connsiteX24" fmla="*/ 271463 w 676275"/>
                <a:gd name="connsiteY24" fmla="*/ 857250 h 1235868"/>
                <a:gd name="connsiteX25" fmla="*/ 200025 w 676275"/>
                <a:gd name="connsiteY25" fmla="*/ 988218 h 1235868"/>
                <a:gd name="connsiteX26" fmla="*/ 88106 w 676275"/>
                <a:gd name="connsiteY26" fmla="*/ 1183481 h 1235868"/>
                <a:gd name="connsiteX27" fmla="*/ 47625 w 676275"/>
                <a:gd name="connsiteY27" fmla="*/ 1233487 h 1235868"/>
                <a:gd name="connsiteX28" fmla="*/ 11906 w 676275"/>
                <a:gd name="connsiteY28" fmla="*/ 1235868 h 1235868"/>
                <a:gd name="connsiteX29" fmla="*/ 4763 w 676275"/>
                <a:gd name="connsiteY29" fmla="*/ 1216818 h 1235868"/>
                <a:gd name="connsiteX30" fmla="*/ 0 w 676275"/>
                <a:gd name="connsiteY30" fmla="*/ 1176337 h 1235868"/>
                <a:gd name="connsiteX31" fmla="*/ 4763 w 676275"/>
                <a:gd name="connsiteY31" fmla="*/ 1147762 h 1235868"/>
                <a:gd name="connsiteX32" fmla="*/ 33338 w 676275"/>
                <a:gd name="connsiteY32" fmla="*/ 1040606 h 1235868"/>
                <a:gd name="connsiteX33" fmla="*/ 92869 w 676275"/>
                <a:gd name="connsiteY33" fmla="*/ 840581 h 1235868"/>
                <a:gd name="connsiteX34" fmla="*/ 140494 w 676275"/>
                <a:gd name="connsiteY34" fmla="*/ 676275 h 1235868"/>
                <a:gd name="connsiteX35" fmla="*/ 190500 w 676275"/>
                <a:gd name="connsiteY35" fmla="*/ 507206 h 1235868"/>
                <a:gd name="connsiteX36" fmla="*/ 226219 w 676275"/>
                <a:gd name="connsiteY36" fmla="*/ 381000 h 1235868"/>
                <a:gd name="connsiteX37" fmla="*/ 250031 w 676275"/>
                <a:gd name="connsiteY37" fmla="*/ 295275 h 1235868"/>
                <a:gd name="connsiteX38" fmla="*/ 254794 w 676275"/>
                <a:gd name="connsiteY38" fmla="*/ 264318 h 1235868"/>
                <a:gd name="connsiteX39" fmla="*/ 252413 w 676275"/>
                <a:gd name="connsiteY39" fmla="*/ 252412 h 1235868"/>
                <a:gd name="connsiteX40" fmla="*/ 245269 w 676275"/>
                <a:gd name="connsiteY40" fmla="*/ 240506 h 1235868"/>
                <a:gd name="connsiteX41" fmla="*/ 228600 w 676275"/>
                <a:gd name="connsiteY41" fmla="*/ 230981 h 1235868"/>
                <a:gd name="connsiteX42" fmla="*/ 207169 w 676275"/>
                <a:gd name="connsiteY42" fmla="*/ 230981 h 1235868"/>
                <a:gd name="connsiteX43" fmla="*/ 26194 w 676275"/>
                <a:gd name="connsiteY43" fmla="*/ 261937 h 1235868"/>
                <a:gd name="connsiteX0" fmla="*/ 26194 w 676275"/>
                <a:gd name="connsiteY0" fmla="*/ 261937 h 1235868"/>
                <a:gd name="connsiteX1" fmla="*/ 142875 w 676275"/>
                <a:gd name="connsiteY1" fmla="*/ 92868 h 1235868"/>
                <a:gd name="connsiteX2" fmla="*/ 176213 w 676275"/>
                <a:gd name="connsiteY2" fmla="*/ 78581 h 1235868"/>
                <a:gd name="connsiteX3" fmla="*/ 216694 w 676275"/>
                <a:gd name="connsiteY3" fmla="*/ 59531 h 1235868"/>
                <a:gd name="connsiteX4" fmla="*/ 252413 w 676275"/>
                <a:gd name="connsiteY4" fmla="*/ 40481 h 1235868"/>
                <a:gd name="connsiteX5" fmla="*/ 276225 w 676275"/>
                <a:gd name="connsiteY5" fmla="*/ 23812 h 1235868"/>
                <a:gd name="connsiteX6" fmla="*/ 295275 w 676275"/>
                <a:gd name="connsiteY6" fmla="*/ 7143 h 1235868"/>
                <a:gd name="connsiteX7" fmla="*/ 314325 w 676275"/>
                <a:gd name="connsiteY7" fmla="*/ 0 h 1235868"/>
                <a:gd name="connsiteX8" fmla="*/ 345281 w 676275"/>
                <a:gd name="connsiteY8" fmla="*/ 4762 h 1235868"/>
                <a:gd name="connsiteX9" fmla="*/ 435769 w 676275"/>
                <a:gd name="connsiteY9" fmla="*/ 35718 h 1235868"/>
                <a:gd name="connsiteX10" fmla="*/ 535781 w 676275"/>
                <a:gd name="connsiteY10" fmla="*/ 71437 h 1235868"/>
                <a:gd name="connsiteX11" fmla="*/ 602456 w 676275"/>
                <a:gd name="connsiteY11" fmla="*/ 100012 h 1235868"/>
                <a:gd name="connsiteX12" fmla="*/ 626269 w 676275"/>
                <a:gd name="connsiteY12" fmla="*/ 116681 h 1235868"/>
                <a:gd name="connsiteX13" fmla="*/ 652463 w 676275"/>
                <a:gd name="connsiteY13" fmla="*/ 133350 h 1235868"/>
                <a:gd name="connsiteX14" fmla="*/ 666750 w 676275"/>
                <a:gd name="connsiteY14" fmla="*/ 150018 h 1235868"/>
                <a:gd name="connsiteX15" fmla="*/ 676275 w 676275"/>
                <a:gd name="connsiteY15" fmla="*/ 169068 h 1235868"/>
                <a:gd name="connsiteX16" fmla="*/ 671513 w 676275"/>
                <a:gd name="connsiteY16" fmla="*/ 197643 h 1235868"/>
                <a:gd name="connsiteX17" fmla="*/ 659606 w 676275"/>
                <a:gd name="connsiteY17" fmla="*/ 219075 h 1235868"/>
                <a:gd name="connsiteX18" fmla="*/ 621506 w 676275"/>
                <a:gd name="connsiteY18" fmla="*/ 245268 h 1235868"/>
                <a:gd name="connsiteX19" fmla="*/ 561975 w 676275"/>
                <a:gd name="connsiteY19" fmla="*/ 276225 h 1235868"/>
                <a:gd name="connsiteX20" fmla="*/ 526256 w 676275"/>
                <a:gd name="connsiteY20" fmla="*/ 352425 h 1235868"/>
                <a:gd name="connsiteX21" fmla="*/ 440531 w 676275"/>
                <a:gd name="connsiteY21" fmla="*/ 531018 h 1235868"/>
                <a:gd name="connsiteX22" fmla="*/ 354806 w 676275"/>
                <a:gd name="connsiteY22" fmla="*/ 704850 h 1235868"/>
                <a:gd name="connsiteX23" fmla="*/ 271463 w 676275"/>
                <a:gd name="connsiteY23" fmla="*/ 857250 h 1235868"/>
                <a:gd name="connsiteX24" fmla="*/ 200025 w 676275"/>
                <a:gd name="connsiteY24" fmla="*/ 988218 h 1235868"/>
                <a:gd name="connsiteX25" fmla="*/ 88106 w 676275"/>
                <a:gd name="connsiteY25" fmla="*/ 1183481 h 1235868"/>
                <a:gd name="connsiteX26" fmla="*/ 47625 w 676275"/>
                <a:gd name="connsiteY26" fmla="*/ 1233487 h 1235868"/>
                <a:gd name="connsiteX27" fmla="*/ 11906 w 676275"/>
                <a:gd name="connsiteY27" fmla="*/ 1235868 h 1235868"/>
                <a:gd name="connsiteX28" fmla="*/ 4763 w 676275"/>
                <a:gd name="connsiteY28" fmla="*/ 1216818 h 1235868"/>
                <a:gd name="connsiteX29" fmla="*/ 0 w 676275"/>
                <a:gd name="connsiteY29" fmla="*/ 1176337 h 1235868"/>
                <a:gd name="connsiteX30" fmla="*/ 4763 w 676275"/>
                <a:gd name="connsiteY30" fmla="*/ 1147762 h 1235868"/>
                <a:gd name="connsiteX31" fmla="*/ 33338 w 676275"/>
                <a:gd name="connsiteY31" fmla="*/ 1040606 h 1235868"/>
                <a:gd name="connsiteX32" fmla="*/ 92869 w 676275"/>
                <a:gd name="connsiteY32" fmla="*/ 840581 h 1235868"/>
                <a:gd name="connsiteX33" fmla="*/ 140494 w 676275"/>
                <a:gd name="connsiteY33" fmla="*/ 676275 h 1235868"/>
                <a:gd name="connsiteX34" fmla="*/ 190500 w 676275"/>
                <a:gd name="connsiteY34" fmla="*/ 507206 h 1235868"/>
                <a:gd name="connsiteX35" fmla="*/ 226219 w 676275"/>
                <a:gd name="connsiteY35" fmla="*/ 381000 h 1235868"/>
                <a:gd name="connsiteX36" fmla="*/ 250031 w 676275"/>
                <a:gd name="connsiteY36" fmla="*/ 295275 h 1235868"/>
                <a:gd name="connsiteX37" fmla="*/ 254794 w 676275"/>
                <a:gd name="connsiteY37" fmla="*/ 264318 h 1235868"/>
                <a:gd name="connsiteX38" fmla="*/ 252413 w 676275"/>
                <a:gd name="connsiteY38" fmla="*/ 252412 h 1235868"/>
                <a:gd name="connsiteX39" fmla="*/ 245269 w 676275"/>
                <a:gd name="connsiteY39" fmla="*/ 240506 h 1235868"/>
                <a:gd name="connsiteX40" fmla="*/ 228600 w 676275"/>
                <a:gd name="connsiteY40" fmla="*/ 230981 h 1235868"/>
                <a:gd name="connsiteX41" fmla="*/ 207169 w 676275"/>
                <a:gd name="connsiteY41" fmla="*/ 230981 h 1235868"/>
                <a:gd name="connsiteX42" fmla="*/ 26194 w 676275"/>
                <a:gd name="connsiteY42" fmla="*/ 261937 h 1235868"/>
                <a:gd name="connsiteX0" fmla="*/ 207169 w 676275"/>
                <a:gd name="connsiteY0" fmla="*/ 230981 h 1235868"/>
                <a:gd name="connsiteX1" fmla="*/ 142875 w 676275"/>
                <a:gd name="connsiteY1" fmla="*/ 92868 h 1235868"/>
                <a:gd name="connsiteX2" fmla="*/ 176213 w 676275"/>
                <a:gd name="connsiteY2" fmla="*/ 78581 h 1235868"/>
                <a:gd name="connsiteX3" fmla="*/ 216694 w 676275"/>
                <a:gd name="connsiteY3" fmla="*/ 59531 h 1235868"/>
                <a:gd name="connsiteX4" fmla="*/ 252413 w 676275"/>
                <a:gd name="connsiteY4" fmla="*/ 40481 h 1235868"/>
                <a:gd name="connsiteX5" fmla="*/ 276225 w 676275"/>
                <a:gd name="connsiteY5" fmla="*/ 23812 h 1235868"/>
                <a:gd name="connsiteX6" fmla="*/ 295275 w 676275"/>
                <a:gd name="connsiteY6" fmla="*/ 7143 h 1235868"/>
                <a:gd name="connsiteX7" fmla="*/ 314325 w 676275"/>
                <a:gd name="connsiteY7" fmla="*/ 0 h 1235868"/>
                <a:gd name="connsiteX8" fmla="*/ 345281 w 676275"/>
                <a:gd name="connsiteY8" fmla="*/ 4762 h 1235868"/>
                <a:gd name="connsiteX9" fmla="*/ 435769 w 676275"/>
                <a:gd name="connsiteY9" fmla="*/ 35718 h 1235868"/>
                <a:gd name="connsiteX10" fmla="*/ 535781 w 676275"/>
                <a:gd name="connsiteY10" fmla="*/ 71437 h 1235868"/>
                <a:gd name="connsiteX11" fmla="*/ 602456 w 676275"/>
                <a:gd name="connsiteY11" fmla="*/ 100012 h 1235868"/>
                <a:gd name="connsiteX12" fmla="*/ 626269 w 676275"/>
                <a:gd name="connsiteY12" fmla="*/ 116681 h 1235868"/>
                <a:gd name="connsiteX13" fmla="*/ 652463 w 676275"/>
                <a:gd name="connsiteY13" fmla="*/ 133350 h 1235868"/>
                <a:gd name="connsiteX14" fmla="*/ 666750 w 676275"/>
                <a:gd name="connsiteY14" fmla="*/ 150018 h 1235868"/>
                <a:gd name="connsiteX15" fmla="*/ 676275 w 676275"/>
                <a:gd name="connsiteY15" fmla="*/ 169068 h 1235868"/>
                <a:gd name="connsiteX16" fmla="*/ 671513 w 676275"/>
                <a:gd name="connsiteY16" fmla="*/ 197643 h 1235868"/>
                <a:gd name="connsiteX17" fmla="*/ 659606 w 676275"/>
                <a:gd name="connsiteY17" fmla="*/ 219075 h 1235868"/>
                <a:gd name="connsiteX18" fmla="*/ 621506 w 676275"/>
                <a:gd name="connsiteY18" fmla="*/ 245268 h 1235868"/>
                <a:gd name="connsiteX19" fmla="*/ 561975 w 676275"/>
                <a:gd name="connsiteY19" fmla="*/ 276225 h 1235868"/>
                <a:gd name="connsiteX20" fmla="*/ 526256 w 676275"/>
                <a:gd name="connsiteY20" fmla="*/ 352425 h 1235868"/>
                <a:gd name="connsiteX21" fmla="*/ 440531 w 676275"/>
                <a:gd name="connsiteY21" fmla="*/ 531018 h 1235868"/>
                <a:gd name="connsiteX22" fmla="*/ 354806 w 676275"/>
                <a:gd name="connsiteY22" fmla="*/ 704850 h 1235868"/>
                <a:gd name="connsiteX23" fmla="*/ 271463 w 676275"/>
                <a:gd name="connsiteY23" fmla="*/ 857250 h 1235868"/>
                <a:gd name="connsiteX24" fmla="*/ 200025 w 676275"/>
                <a:gd name="connsiteY24" fmla="*/ 988218 h 1235868"/>
                <a:gd name="connsiteX25" fmla="*/ 88106 w 676275"/>
                <a:gd name="connsiteY25" fmla="*/ 1183481 h 1235868"/>
                <a:gd name="connsiteX26" fmla="*/ 47625 w 676275"/>
                <a:gd name="connsiteY26" fmla="*/ 1233487 h 1235868"/>
                <a:gd name="connsiteX27" fmla="*/ 11906 w 676275"/>
                <a:gd name="connsiteY27" fmla="*/ 1235868 h 1235868"/>
                <a:gd name="connsiteX28" fmla="*/ 4763 w 676275"/>
                <a:gd name="connsiteY28" fmla="*/ 1216818 h 1235868"/>
                <a:gd name="connsiteX29" fmla="*/ 0 w 676275"/>
                <a:gd name="connsiteY29" fmla="*/ 1176337 h 1235868"/>
                <a:gd name="connsiteX30" fmla="*/ 4763 w 676275"/>
                <a:gd name="connsiteY30" fmla="*/ 1147762 h 1235868"/>
                <a:gd name="connsiteX31" fmla="*/ 33338 w 676275"/>
                <a:gd name="connsiteY31" fmla="*/ 1040606 h 1235868"/>
                <a:gd name="connsiteX32" fmla="*/ 92869 w 676275"/>
                <a:gd name="connsiteY32" fmla="*/ 840581 h 1235868"/>
                <a:gd name="connsiteX33" fmla="*/ 140494 w 676275"/>
                <a:gd name="connsiteY33" fmla="*/ 676275 h 1235868"/>
                <a:gd name="connsiteX34" fmla="*/ 190500 w 676275"/>
                <a:gd name="connsiteY34" fmla="*/ 507206 h 1235868"/>
                <a:gd name="connsiteX35" fmla="*/ 226219 w 676275"/>
                <a:gd name="connsiteY35" fmla="*/ 381000 h 1235868"/>
                <a:gd name="connsiteX36" fmla="*/ 250031 w 676275"/>
                <a:gd name="connsiteY36" fmla="*/ 295275 h 1235868"/>
                <a:gd name="connsiteX37" fmla="*/ 254794 w 676275"/>
                <a:gd name="connsiteY37" fmla="*/ 264318 h 1235868"/>
                <a:gd name="connsiteX38" fmla="*/ 252413 w 676275"/>
                <a:gd name="connsiteY38" fmla="*/ 252412 h 1235868"/>
                <a:gd name="connsiteX39" fmla="*/ 245269 w 676275"/>
                <a:gd name="connsiteY39" fmla="*/ 240506 h 1235868"/>
                <a:gd name="connsiteX40" fmla="*/ 228600 w 676275"/>
                <a:gd name="connsiteY40" fmla="*/ 230981 h 1235868"/>
                <a:gd name="connsiteX41" fmla="*/ 207169 w 676275"/>
                <a:gd name="connsiteY41" fmla="*/ 230981 h 1235868"/>
                <a:gd name="connsiteX0" fmla="*/ 228600 w 676275"/>
                <a:gd name="connsiteY0" fmla="*/ 230981 h 1235868"/>
                <a:gd name="connsiteX1" fmla="*/ 142875 w 676275"/>
                <a:gd name="connsiteY1" fmla="*/ 92868 h 1235868"/>
                <a:gd name="connsiteX2" fmla="*/ 176213 w 676275"/>
                <a:gd name="connsiteY2" fmla="*/ 78581 h 1235868"/>
                <a:gd name="connsiteX3" fmla="*/ 216694 w 676275"/>
                <a:gd name="connsiteY3" fmla="*/ 59531 h 1235868"/>
                <a:gd name="connsiteX4" fmla="*/ 252413 w 676275"/>
                <a:gd name="connsiteY4" fmla="*/ 40481 h 1235868"/>
                <a:gd name="connsiteX5" fmla="*/ 276225 w 676275"/>
                <a:gd name="connsiteY5" fmla="*/ 23812 h 1235868"/>
                <a:gd name="connsiteX6" fmla="*/ 295275 w 676275"/>
                <a:gd name="connsiteY6" fmla="*/ 7143 h 1235868"/>
                <a:gd name="connsiteX7" fmla="*/ 314325 w 676275"/>
                <a:gd name="connsiteY7" fmla="*/ 0 h 1235868"/>
                <a:gd name="connsiteX8" fmla="*/ 345281 w 676275"/>
                <a:gd name="connsiteY8" fmla="*/ 4762 h 1235868"/>
                <a:gd name="connsiteX9" fmla="*/ 435769 w 676275"/>
                <a:gd name="connsiteY9" fmla="*/ 35718 h 1235868"/>
                <a:gd name="connsiteX10" fmla="*/ 535781 w 676275"/>
                <a:gd name="connsiteY10" fmla="*/ 71437 h 1235868"/>
                <a:gd name="connsiteX11" fmla="*/ 602456 w 676275"/>
                <a:gd name="connsiteY11" fmla="*/ 100012 h 1235868"/>
                <a:gd name="connsiteX12" fmla="*/ 626269 w 676275"/>
                <a:gd name="connsiteY12" fmla="*/ 116681 h 1235868"/>
                <a:gd name="connsiteX13" fmla="*/ 652463 w 676275"/>
                <a:gd name="connsiteY13" fmla="*/ 133350 h 1235868"/>
                <a:gd name="connsiteX14" fmla="*/ 666750 w 676275"/>
                <a:gd name="connsiteY14" fmla="*/ 150018 h 1235868"/>
                <a:gd name="connsiteX15" fmla="*/ 676275 w 676275"/>
                <a:gd name="connsiteY15" fmla="*/ 169068 h 1235868"/>
                <a:gd name="connsiteX16" fmla="*/ 671513 w 676275"/>
                <a:gd name="connsiteY16" fmla="*/ 197643 h 1235868"/>
                <a:gd name="connsiteX17" fmla="*/ 659606 w 676275"/>
                <a:gd name="connsiteY17" fmla="*/ 219075 h 1235868"/>
                <a:gd name="connsiteX18" fmla="*/ 621506 w 676275"/>
                <a:gd name="connsiteY18" fmla="*/ 245268 h 1235868"/>
                <a:gd name="connsiteX19" fmla="*/ 561975 w 676275"/>
                <a:gd name="connsiteY19" fmla="*/ 276225 h 1235868"/>
                <a:gd name="connsiteX20" fmla="*/ 526256 w 676275"/>
                <a:gd name="connsiteY20" fmla="*/ 352425 h 1235868"/>
                <a:gd name="connsiteX21" fmla="*/ 440531 w 676275"/>
                <a:gd name="connsiteY21" fmla="*/ 531018 h 1235868"/>
                <a:gd name="connsiteX22" fmla="*/ 354806 w 676275"/>
                <a:gd name="connsiteY22" fmla="*/ 704850 h 1235868"/>
                <a:gd name="connsiteX23" fmla="*/ 271463 w 676275"/>
                <a:gd name="connsiteY23" fmla="*/ 857250 h 1235868"/>
                <a:gd name="connsiteX24" fmla="*/ 200025 w 676275"/>
                <a:gd name="connsiteY24" fmla="*/ 988218 h 1235868"/>
                <a:gd name="connsiteX25" fmla="*/ 88106 w 676275"/>
                <a:gd name="connsiteY25" fmla="*/ 1183481 h 1235868"/>
                <a:gd name="connsiteX26" fmla="*/ 47625 w 676275"/>
                <a:gd name="connsiteY26" fmla="*/ 1233487 h 1235868"/>
                <a:gd name="connsiteX27" fmla="*/ 11906 w 676275"/>
                <a:gd name="connsiteY27" fmla="*/ 1235868 h 1235868"/>
                <a:gd name="connsiteX28" fmla="*/ 4763 w 676275"/>
                <a:gd name="connsiteY28" fmla="*/ 1216818 h 1235868"/>
                <a:gd name="connsiteX29" fmla="*/ 0 w 676275"/>
                <a:gd name="connsiteY29" fmla="*/ 1176337 h 1235868"/>
                <a:gd name="connsiteX30" fmla="*/ 4763 w 676275"/>
                <a:gd name="connsiteY30" fmla="*/ 1147762 h 1235868"/>
                <a:gd name="connsiteX31" fmla="*/ 33338 w 676275"/>
                <a:gd name="connsiteY31" fmla="*/ 1040606 h 1235868"/>
                <a:gd name="connsiteX32" fmla="*/ 92869 w 676275"/>
                <a:gd name="connsiteY32" fmla="*/ 840581 h 1235868"/>
                <a:gd name="connsiteX33" fmla="*/ 140494 w 676275"/>
                <a:gd name="connsiteY33" fmla="*/ 676275 h 1235868"/>
                <a:gd name="connsiteX34" fmla="*/ 190500 w 676275"/>
                <a:gd name="connsiteY34" fmla="*/ 507206 h 1235868"/>
                <a:gd name="connsiteX35" fmla="*/ 226219 w 676275"/>
                <a:gd name="connsiteY35" fmla="*/ 381000 h 1235868"/>
                <a:gd name="connsiteX36" fmla="*/ 250031 w 676275"/>
                <a:gd name="connsiteY36" fmla="*/ 295275 h 1235868"/>
                <a:gd name="connsiteX37" fmla="*/ 254794 w 676275"/>
                <a:gd name="connsiteY37" fmla="*/ 264318 h 1235868"/>
                <a:gd name="connsiteX38" fmla="*/ 252413 w 676275"/>
                <a:gd name="connsiteY38" fmla="*/ 252412 h 1235868"/>
                <a:gd name="connsiteX39" fmla="*/ 245269 w 676275"/>
                <a:gd name="connsiteY39" fmla="*/ 240506 h 1235868"/>
                <a:gd name="connsiteX40" fmla="*/ 228600 w 676275"/>
                <a:gd name="connsiteY40" fmla="*/ 230981 h 1235868"/>
                <a:gd name="connsiteX0" fmla="*/ 228600 w 676275"/>
                <a:gd name="connsiteY0" fmla="*/ 230981 h 1235868"/>
                <a:gd name="connsiteX1" fmla="*/ 176213 w 676275"/>
                <a:gd name="connsiteY1" fmla="*/ 78581 h 1235868"/>
                <a:gd name="connsiteX2" fmla="*/ 216694 w 676275"/>
                <a:gd name="connsiteY2" fmla="*/ 59531 h 1235868"/>
                <a:gd name="connsiteX3" fmla="*/ 252413 w 676275"/>
                <a:gd name="connsiteY3" fmla="*/ 40481 h 1235868"/>
                <a:gd name="connsiteX4" fmla="*/ 276225 w 676275"/>
                <a:gd name="connsiteY4" fmla="*/ 23812 h 1235868"/>
                <a:gd name="connsiteX5" fmla="*/ 295275 w 676275"/>
                <a:gd name="connsiteY5" fmla="*/ 7143 h 1235868"/>
                <a:gd name="connsiteX6" fmla="*/ 314325 w 676275"/>
                <a:gd name="connsiteY6" fmla="*/ 0 h 1235868"/>
                <a:gd name="connsiteX7" fmla="*/ 345281 w 676275"/>
                <a:gd name="connsiteY7" fmla="*/ 4762 h 1235868"/>
                <a:gd name="connsiteX8" fmla="*/ 435769 w 676275"/>
                <a:gd name="connsiteY8" fmla="*/ 35718 h 1235868"/>
                <a:gd name="connsiteX9" fmla="*/ 535781 w 676275"/>
                <a:gd name="connsiteY9" fmla="*/ 71437 h 1235868"/>
                <a:gd name="connsiteX10" fmla="*/ 602456 w 676275"/>
                <a:gd name="connsiteY10" fmla="*/ 100012 h 1235868"/>
                <a:gd name="connsiteX11" fmla="*/ 626269 w 676275"/>
                <a:gd name="connsiteY11" fmla="*/ 116681 h 1235868"/>
                <a:gd name="connsiteX12" fmla="*/ 652463 w 676275"/>
                <a:gd name="connsiteY12" fmla="*/ 133350 h 1235868"/>
                <a:gd name="connsiteX13" fmla="*/ 666750 w 676275"/>
                <a:gd name="connsiteY13" fmla="*/ 150018 h 1235868"/>
                <a:gd name="connsiteX14" fmla="*/ 676275 w 676275"/>
                <a:gd name="connsiteY14" fmla="*/ 169068 h 1235868"/>
                <a:gd name="connsiteX15" fmla="*/ 671513 w 676275"/>
                <a:gd name="connsiteY15" fmla="*/ 197643 h 1235868"/>
                <a:gd name="connsiteX16" fmla="*/ 659606 w 676275"/>
                <a:gd name="connsiteY16" fmla="*/ 219075 h 1235868"/>
                <a:gd name="connsiteX17" fmla="*/ 621506 w 676275"/>
                <a:gd name="connsiteY17" fmla="*/ 245268 h 1235868"/>
                <a:gd name="connsiteX18" fmla="*/ 561975 w 676275"/>
                <a:gd name="connsiteY18" fmla="*/ 276225 h 1235868"/>
                <a:gd name="connsiteX19" fmla="*/ 526256 w 676275"/>
                <a:gd name="connsiteY19" fmla="*/ 352425 h 1235868"/>
                <a:gd name="connsiteX20" fmla="*/ 440531 w 676275"/>
                <a:gd name="connsiteY20" fmla="*/ 531018 h 1235868"/>
                <a:gd name="connsiteX21" fmla="*/ 354806 w 676275"/>
                <a:gd name="connsiteY21" fmla="*/ 704850 h 1235868"/>
                <a:gd name="connsiteX22" fmla="*/ 271463 w 676275"/>
                <a:gd name="connsiteY22" fmla="*/ 857250 h 1235868"/>
                <a:gd name="connsiteX23" fmla="*/ 200025 w 676275"/>
                <a:gd name="connsiteY23" fmla="*/ 988218 h 1235868"/>
                <a:gd name="connsiteX24" fmla="*/ 88106 w 676275"/>
                <a:gd name="connsiteY24" fmla="*/ 1183481 h 1235868"/>
                <a:gd name="connsiteX25" fmla="*/ 47625 w 676275"/>
                <a:gd name="connsiteY25" fmla="*/ 1233487 h 1235868"/>
                <a:gd name="connsiteX26" fmla="*/ 11906 w 676275"/>
                <a:gd name="connsiteY26" fmla="*/ 1235868 h 1235868"/>
                <a:gd name="connsiteX27" fmla="*/ 4763 w 676275"/>
                <a:gd name="connsiteY27" fmla="*/ 1216818 h 1235868"/>
                <a:gd name="connsiteX28" fmla="*/ 0 w 676275"/>
                <a:gd name="connsiteY28" fmla="*/ 1176337 h 1235868"/>
                <a:gd name="connsiteX29" fmla="*/ 4763 w 676275"/>
                <a:gd name="connsiteY29" fmla="*/ 1147762 h 1235868"/>
                <a:gd name="connsiteX30" fmla="*/ 33338 w 676275"/>
                <a:gd name="connsiteY30" fmla="*/ 1040606 h 1235868"/>
                <a:gd name="connsiteX31" fmla="*/ 92869 w 676275"/>
                <a:gd name="connsiteY31" fmla="*/ 840581 h 1235868"/>
                <a:gd name="connsiteX32" fmla="*/ 140494 w 676275"/>
                <a:gd name="connsiteY32" fmla="*/ 676275 h 1235868"/>
                <a:gd name="connsiteX33" fmla="*/ 190500 w 676275"/>
                <a:gd name="connsiteY33" fmla="*/ 507206 h 1235868"/>
                <a:gd name="connsiteX34" fmla="*/ 226219 w 676275"/>
                <a:gd name="connsiteY34" fmla="*/ 381000 h 1235868"/>
                <a:gd name="connsiteX35" fmla="*/ 250031 w 676275"/>
                <a:gd name="connsiteY35" fmla="*/ 295275 h 1235868"/>
                <a:gd name="connsiteX36" fmla="*/ 254794 w 676275"/>
                <a:gd name="connsiteY36" fmla="*/ 264318 h 1235868"/>
                <a:gd name="connsiteX37" fmla="*/ 252413 w 676275"/>
                <a:gd name="connsiteY37" fmla="*/ 252412 h 1235868"/>
                <a:gd name="connsiteX38" fmla="*/ 245269 w 676275"/>
                <a:gd name="connsiteY38" fmla="*/ 240506 h 1235868"/>
                <a:gd name="connsiteX39" fmla="*/ 228600 w 676275"/>
                <a:gd name="connsiteY39" fmla="*/ 230981 h 1235868"/>
                <a:gd name="connsiteX0" fmla="*/ 228600 w 676275"/>
                <a:gd name="connsiteY0" fmla="*/ 230981 h 1235868"/>
                <a:gd name="connsiteX1" fmla="*/ 216694 w 676275"/>
                <a:gd name="connsiteY1" fmla="*/ 59531 h 1235868"/>
                <a:gd name="connsiteX2" fmla="*/ 252413 w 676275"/>
                <a:gd name="connsiteY2" fmla="*/ 40481 h 1235868"/>
                <a:gd name="connsiteX3" fmla="*/ 276225 w 676275"/>
                <a:gd name="connsiteY3" fmla="*/ 23812 h 1235868"/>
                <a:gd name="connsiteX4" fmla="*/ 295275 w 676275"/>
                <a:gd name="connsiteY4" fmla="*/ 7143 h 1235868"/>
                <a:gd name="connsiteX5" fmla="*/ 314325 w 676275"/>
                <a:gd name="connsiteY5" fmla="*/ 0 h 1235868"/>
                <a:gd name="connsiteX6" fmla="*/ 345281 w 676275"/>
                <a:gd name="connsiteY6" fmla="*/ 4762 h 1235868"/>
                <a:gd name="connsiteX7" fmla="*/ 435769 w 676275"/>
                <a:gd name="connsiteY7" fmla="*/ 35718 h 1235868"/>
                <a:gd name="connsiteX8" fmla="*/ 535781 w 676275"/>
                <a:gd name="connsiteY8" fmla="*/ 71437 h 1235868"/>
                <a:gd name="connsiteX9" fmla="*/ 602456 w 676275"/>
                <a:gd name="connsiteY9" fmla="*/ 100012 h 1235868"/>
                <a:gd name="connsiteX10" fmla="*/ 626269 w 676275"/>
                <a:gd name="connsiteY10" fmla="*/ 116681 h 1235868"/>
                <a:gd name="connsiteX11" fmla="*/ 652463 w 676275"/>
                <a:gd name="connsiteY11" fmla="*/ 133350 h 1235868"/>
                <a:gd name="connsiteX12" fmla="*/ 666750 w 676275"/>
                <a:gd name="connsiteY12" fmla="*/ 150018 h 1235868"/>
                <a:gd name="connsiteX13" fmla="*/ 676275 w 676275"/>
                <a:gd name="connsiteY13" fmla="*/ 169068 h 1235868"/>
                <a:gd name="connsiteX14" fmla="*/ 671513 w 676275"/>
                <a:gd name="connsiteY14" fmla="*/ 197643 h 1235868"/>
                <a:gd name="connsiteX15" fmla="*/ 659606 w 676275"/>
                <a:gd name="connsiteY15" fmla="*/ 219075 h 1235868"/>
                <a:gd name="connsiteX16" fmla="*/ 621506 w 676275"/>
                <a:gd name="connsiteY16" fmla="*/ 245268 h 1235868"/>
                <a:gd name="connsiteX17" fmla="*/ 561975 w 676275"/>
                <a:gd name="connsiteY17" fmla="*/ 276225 h 1235868"/>
                <a:gd name="connsiteX18" fmla="*/ 526256 w 676275"/>
                <a:gd name="connsiteY18" fmla="*/ 352425 h 1235868"/>
                <a:gd name="connsiteX19" fmla="*/ 440531 w 676275"/>
                <a:gd name="connsiteY19" fmla="*/ 531018 h 1235868"/>
                <a:gd name="connsiteX20" fmla="*/ 354806 w 676275"/>
                <a:gd name="connsiteY20" fmla="*/ 704850 h 1235868"/>
                <a:gd name="connsiteX21" fmla="*/ 271463 w 676275"/>
                <a:gd name="connsiteY21" fmla="*/ 857250 h 1235868"/>
                <a:gd name="connsiteX22" fmla="*/ 200025 w 676275"/>
                <a:gd name="connsiteY22" fmla="*/ 988218 h 1235868"/>
                <a:gd name="connsiteX23" fmla="*/ 88106 w 676275"/>
                <a:gd name="connsiteY23" fmla="*/ 1183481 h 1235868"/>
                <a:gd name="connsiteX24" fmla="*/ 47625 w 676275"/>
                <a:gd name="connsiteY24" fmla="*/ 1233487 h 1235868"/>
                <a:gd name="connsiteX25" fmla="*/ 11906 w 676275"/>
                <a:gd name="connsiteY25" fmla="*/ 1235868 h 1235868"/>
                <a:gd name="connsiteX26" fmla="*/ 4763 w 676275"/>
                <a:gd name="connsiteY26" fmla="*/ 1216818 h 1235868"/>
                <a:gd name="connsiteX27" fmla="*/ 0 w 676275"/>
                <a:gd name="connsiteY27" fmla="*/ 1176337 h 1235868"/>
                <a:gd name="connsiteX28" fmla="*/ 4763 w 676275"/>
                <a:gd name="connsiteY28" fmla="*/ 1147762 h 1235868"/>
                <a:gd name="connsiteX29" fmla="*/ 33338 w 676275"/>
                <a:gd name="connsiteY29" fmla="*/ 1040606 h 1235868"/>
                <a:gd name="connsiteX30" fmla="*/ 92869 w 676275"/>
                <a:gd name="connsiteY30" fmla="*/ 840581 h 1235868"/>
                <a:gd name="connsiteX31" fmla="*/ 140494 w 676275"/>
                <a:gd name="connsiteY31" fmla="*/ 676275 h 1235868"/>
                <a:gd name="connsiteX32" fmla="*/ 190500 w 676275"/>
                <a:gd name="connsiteY32" fmla="*/ 507206 h 1235868"/>
                <a:gd name="connsiteX33" fmla="*/ 226219 w 676275"/>
                <a:gd name="connsiteY33" fmla="*/ 381000 h 1235868"/>
                <a:gd name="connsiteX34" fmla="*/ 250031 w 676275"/>
                <a:gd name="connsiteY34" fmla="*/ 295275 h 1235868"/>
                <a:gd name="connsiteX35" fmla="*/ 254794 w 676275"/>
                <a:gd name="connsiteY35" fmla="*/ 264318 h 1235868"/>
                <a:gd name="connsiteX36" fmla="*/ 252413 w 676275"/>
                <a:gd name="connsiteY36" fmla="*/ 252412 h 1235868"/>
                <a:gd name="connsiteX37" fmla="*/ 245269 w 676275"/>
                <a:gd name="connsiteY37" fmla="*/ 240506 h 1235868"/>
                <a:gd name="connsiteX38" fmla="*/ 228600 w 676275"/>
                <a:gd name="connsiteY38" fmla="*/ 230981 h 1235868"/>
                <a:gd name="connsiteX0" fmla="*/ 228600 w 676275"/>
                <a:gd name="connsiteY0" fmla="*/ 230981 h 1235868"/>
                <a:gd name="connsiteX1" fmla="*/ 252413 w 676275"/>
                <a:gd name="connsiteY1" fmla="*/ 40481 h 1235868"/>
                <a:gd name="connsiteX2" fmla="*/ 276225 w 676275"/>
                <a:gd name="connsiteY2" fmla="*/ 23812 h 1235868"/>
                <a:gd name="connsiteX3" fmla="*/ 295275 w 676275"/>
                <a:gd name="connsiteY3" fmla="*/ 7143 h 1235868"/>
                <a:gd name="connsiteX4" fmla="*/ 314325 w 676275"/>
                <a:gd name="connsiteY4" fmla="*/ 0 h 1235868"/>
                <a:gd name="connsiteX5" fmla="*/ 345281 w 676275"/>
                <a:gd name="connsiteY5" fmla="*/ 4762 h 1235868"/>
                <a:gd name="connsiteX6" fmla="*/ 435769 w 676275"/>
                <a:gd name="connsiteY6" fmla="*/ 35718 h 1235868"/>
                <a:gd name="connsiteX7" fmla="*/ 535781 w 676275"/>
                <a:gd name="connsiteY7" fmla="*/ 71437 h 1235868"/>
                <a:gd name="connsiteX8" fmla="*/ 602456 w 676275"/>
                <a:gd name="connsiteY8" fmla="*/ 100012 h 1235868"/>
                <a:gd name="connsiteX9" fmla="*/ 626269 w 676275"/>
                <a:gd name="connsiteY9" fmla="*/ 116681 h 1235868"/>
                <a:gd name="connsiteX10" fmla="*/ 652463 w 676275"/>
                <a:gd name="connsiteY10" fmla="*/ 133350 h 1235868"/>
                <a:gd name="connsiteX11" fmla="*/ 666750 w 676275"/>
                <a:gd name="connsiteY11" fmla="*/ 150018 h 1235868"/>
                <a:gd name="connsiteX12" fmla="*/ 676275 w 676275"/>
                <a:gd name="connsiteY12" fmla="*/ 169068 h 1235868"/>
                <a:gd name="connsiteX13" fmla="*/ 671513 w 676275"/>
                <a:gd name="connsiteY13" fmla="*/ 197643 h 1235868"/>
                <a:gd name="connsiteX14" fmla="*/ 659606 w 676275"/>
                <a:gd name="connsiteY14" fmla="*/ 219075 h 1235868"/>
                <a:gd name="connsiteX15" fmla="*/ 621506 w 676275"/>
                <a:gd name="connsiteY15" fmla="*/ 245268 h 1235868"/>
                <a:gd name="connsiteX16" fmla="*/ 561975 w 676275"/>
                <a:gd name="connsiteY16" fmla="*/ 276225 h 1235868"/>
                <a:gd name="connsiteX17" fmla="*/ 526256 w 676275"/>
                <a:gd name="connsiteY17" fmla="*/ 352425 h 1235868"/>
                <a:gd name="connsiteX18" fmla="*/ 440531 w 676275"/>
                <a:gd name="connsiteY18" fmla="*/ 531018 h 1235868"/>
                <a:gd name="connsiteX19" fmla="*/ 354806 w 676275"/>
                <a:gd name="connsiteY19" fmla="*/ 704850 h 1235868"/>
                <a:gd name="connsiteX20" fmla="*/ 271463 w 676275"/>
                <a:gd name="connsiteY20" fmla="*/ 857250 h 1235868"/>
                <a:gd name="connsiteX21" fmla="*/ 200025 w 676275"/>
                <a:gd name="connsiteY21" fmla="*/ 988218 h 1235868"/>
                <a:gd name="connsiteX22" fmla="*/ 88106 w 676275"/>
                <a:gd name="connsiteY22" fmla="*/ 1183481 h 1235868"/>
                <a:gd name="connsiteX23" fmla="*/ 47625 w 676275"/>
                <a:gd name="connsiteY23" fmla="*/ 1233487 h 1235868"/>
                <a:gd name="connsiteX24" fmla="*/ 11906 w 676275"/>
                <a:gd name="connsiteY24" fmla="*/ 1235868 h 1235868"/>
                <a:gd name="connsiteX25" fmla="*/ 4763 w 676275"/>
                <a:gd name="connsiteY25" fmla="*/ 1216818 h 1235868"/>
                <a:gd name="connsiteX26" fmla="*/ 0 w 676275"/>
                <a:gd name="connsiteY26" fmla="*/ 1176337 h 1235868"/>
                <a:gd name="connsiteX27" fmla="*/ 4763 w 676275"/>
                <a:gd name="connsiteY27" fmla="*/ 1147762 h 1235868"/>
                <a:gd name="connsiteX28" fmla="*/ 33338 w 676275"/>
                <a:gd name="connsiteY28" fmla="*/ 1040606 h 1235868"/>
                <a:gd name="connsiteX29" fmla="*/ 92869 w 676275"/>
                <a:gd name="connsiteY29" fmla="*/ 840581 h 1235868"/>
                <a:gd name="connsiteX30" fmla="*/ 140494 w 676275"/>
                <a:gd name="connsiteY30" fmla="*/ 676275 h 1235868"/>
                <a:gd name="connsiteX31" fmla="*/ 190500 w 676275"/>
                <a:gd name="connsiteY31" fmla="*/ 507206 h 1235868"/>
                <a:gd name="connsiteX32" fmla="*/ 226219 w 676275"/>
                <a:gd name="connsiteY32" fmla="*/ 381000 h 1235868"/>
                <a:gd name="connsiteX33" fmla="*/ 250031 w 676275"/>
                <a:gd name="connsiteY33" fmla="*/ 295275 h 1235868"/>
                <a:gd name="connsiteX34" fmla="*/ 254794 w 676275"/>
                <a:gd name="connsiteY34" fmla="*/ 264318 h 1235868"/>
                <a:gd name="connsiteX35" fmla="*/ 252413 w 676275"/>
                <a:gd name="connsiteY35" fmla="*/ 252412 h 1235868"/>
                <a:gd name="connsiteX36" fmla="*/ 245269 w 676275"/>
                <a:gd name="connsiteY36" fmla="*/ 240506 h 1235868"/>
                <a:gd name="connsiteX37" fmla="*/ 228600 w 676275"/>
                <a:gd name="connsiteY37" fmla="*/ 230981 h 1235868"/>
                <a:gd name="connsiteX0" fmla="*/ 228600 w 676275"/>
                <a:gd name="connsiteY0" fmla="*/ 230981 h 1235868"/>
                <a:gd name="connsiteX1" fmla="*/ 276225 w 676275"/>
                <a:gd name="connsiteY1" fmla="*/ 23812 h 1235868"/>
                <a:gd name="connsiteX2" fmla="*/ 295275 w 676275"/>
                <a:gd name="connsiteY2" fmla="*/ 7143 h 1235868"/>
                <a:gd name="connsiteX3" fmla="*/ 314325 w 676275"/>
                <a:gd name="connsiteY3" fmla="*/ 0 h 1235868"/>
                <a:gd name="connsiteX4" fmla="*/ 345281 w 676275"/>
                <a:gd name="connsiteY4" fmla="*/ 4762 h 1235868"/>
                <a:gd name="connsiteX5" fmla="*/ 435769 w 676275"/>
                <a:gd name="connsiteY5" fmla="*/ 35718 h 1235868"/>
                <a:gd name="connsiteX6" fmla="*/ 535781 w 676275"/>
                <a:gd name="connsiteY6" fmla="*/ 71437 h 1235868"/>
                <a:gd name="connsiteX7" fmla="*/ 602456 w 676275"/>
                <a:gd name="connsiteY7" fmla="*/ 100012 h 1235868"/>
                <a:gd name="connsiteX8" fmla="*/ 626269 w 676275"/>
                <a:gd name="connsiteY8" fmla="*/ 116681 h 1235868"/>
                <a:gd name="connsiteX9" fmla="*/ 652463 w 676275"/>
                <a:gd name="connsiteY9" fmla="*/ 133350 h 1235868"/>
                <a:gd name="connsiteX10" fmla="*/ 666750 w 676275"/>
                <a:gd name="connsiteY10" fmla="*/ 150018 h 1235868"/>
                <a:gd name="connsiteX11" fmla="*/ 676275 w 676275"/>
                <a:gd name="connsiteY11" fmla="*/ 169068 h 1235868"/>
                <a:gd name="connsiteX12" fmla="*/ 671513 w 676275"/>
                <a:gd name="connsiteY12" fmla="*/ 197643 h 1235868"/>
                <a:gd name="connsiteX13" fmla="*/ 659606 w 676275"/>
                <a:gd name="connsiteY13" fmla="*/ 219075 h 1235868"/>
                <a:gd name="connsiteX14" fmla="*/ 621506 w 676275"/>
                <a:gd name="connsiteY14" fmla="*/ 245268 h 1235868"/>
                <a:gd name="connsiteX15" fmla="*/ 561975 w 676275"/>
                <a:gd name="connsiteY15" fmla="*/ 276225 h 1235868"/>
                <a:gd name="connsiteX16" fmla="*/ 526256 w 676275"/>
                <a:gd name="connsiteY16" fmla="*/ 352425 h 1235868"/>
                <a:gd name="connsiteX17" fmla="*/ 440531 w 676275"/>
                <a:gd name="connsiteY17" fmla="*/ 531018 h 1235868"/>
                <a:gd name="connsiteX18" fmla="*/ 354806 w 676275"/>
                <a:gd name="connsiteY18" fmla="*/ 704850 h 1235868"/>
                <a:gd name="connsiteX19" fmla="*/ 271463 w 676275"/>
                <a:gd name="connsiteY19" fmla="*/ 857250 h 1235868"/>
                <a:gd name="connsiteX20" fmla="*/ 200025 w 676275"/>
                <a:gd name="connsiteY20" fmla="*/ 988218 h 1235868"/>
                <a:gd name="connsiteX21" fmla="*/ 88106 w 676275"/>
                <a:gd name="connsiteY21" fmla="*/ 1183481 h 1235868"/>
                <a:gd name="connsiteX22" fmla="*/ 47625 w 676275"/>
                <a:gd name="connsiteY22" fmla="*/ 1233487 h 1235868"/>
                <a:gd name="connsiteX23" fmla="*/ 11906 w 676275"/>
                <a:gd name="connsiteY23" fmla="*/ 1235868 h 1235868"/>
                <a:gd name="connsiteX24" fmla="*/ 4763 w 676275"/>
                <a:gd name="connsiteY24" fmla="*/ 1216818 h 1235868"/>
                <a:gd name="connsiteX25" fmla="*/ 0 w 676275"/>
                <a:gd name="connsiteY25" fmla="*/ 1176337 h 1235868"/>
                <a:gd name="connsiteX26" fmla="*/ 4763 w 676275"/>
                <a:gd name="connsiteY26" fmla="*/ 1147762 h 1235868"/>
                <a:gd name="connsiteX27" fmla="*/ 33338 w 676275"/>
                <a:gd name="connsiteY27" fmla="*/ 1040606 h 1235868"/>
                <a:gd name="connsiteX28" fmla="*/ 92869 w 676275"/>
                <a:gd name="connsiteY28" fmla="*/ 840581 h 1235868"/>
                <a:gd name="connsiteX29" fmla="*/ 140494 w 676275"/>
                <a:gd name="connsiteY29" fmla="*/ 676275 h 1235868"/>
                <a:gd name="connsiteX30" fmla="*/ 190500 w 676275"/>
                <a:gd name="connsiteY30" fmla="*/ 507206 h 1235868"/>
                <a:gd name="connsiteX31" fmla="*/ 226219 w 676275"/>
                <a:gd name="connsiteY31" fmla="*/ 381000 h 1235868"/>
                <a:gd name="connsiteX32" fmla="*/ 250031 w 676275"/>
                <a:gd name="connsiteY32" fmla="*/ 295275 h 1235868"/>
                <a:gd name="connsiteX33" fmla="*/ 254794 w 676275"/>
                <a:gd name="connsiteY33" fmla="*/ 264318 h 1235868"/>
                <a:gd name="connsiteX34" fmla="*/ 252413 w 676275"/>
                <a:gd name="connsiteY34" fmla="*/ 252412 h 1235868"/>
                <a:gd name="connsiteX35" fmla="*/ 245269 w 676275"/>
                <a:gd name="connsiteY35" fmla="*/ 240506 h 1235868"/>
                <a:gd name="connsiteX36" fmla="*/ 228600 w 676275"/>
                <a:gd name="connsiteY36" fmla="*/ 230981 h 1235868"/>
                <a:gd name="connsiteX0" fmla="*/ 228600 w 676275"/>
                <a:gd name="connsiteY0" fmla="*/ 230981 h 1235868"/>
                <a:gd name="connsiteX1" fmla="*/ 295275 w 676275"/>
                <a:gd name="connsiteY1" fmla="*/ 7143 h 1235868"/>
                <a:gd name="connsiteX2" fmla="*/ 314325 w 676275"/>
                <a:gd name="connsiteY2" fmla="*/ 0 h 1235868"/>
                <a:gd name="connsiteX3" fmla="*/ 345281 w 676275"/>
                <a:gd name="connsiteY3" fmla="*/ 4762 h 1235868"/>
                <a:gd name="connsiteX4" fmla="*/ 435769 w 676275"/>
                <a:gd name="connsiteY4" fmla="*/ 35718 h 1235868"/>
                <a:gd name="connsiteX5" fmla="*/ 535781 w 676275"/>
                <a:gd name="connsiteY5" fmla="*/ 71437 h 1235868"/>
                <a:gd name="connsiteX6" fmla="*/ 602456 w 676275"/>
                <a:gd name="connsiteY6" fmla="*/ 100012 h 1235868"/>
                <a:gd name="connsiteX7" fmla="*/ 626269 w 676275"/>
                <a:gd name="connsiteY7" fmla="*/ 116681 h 1235868"/>
                <a:gd name="connsiteX8" fmla="*/ 652463 w 676275"/>
                <a:gd name="connsiteY8" fmla="*/ 133350 h 1235868"/>
                <a:gd name="connsiteX9" fmla="*/ 666750 w 676275"/>
                <a:gd name="connsiteY9" fmla="*/ 150018 h 1235868"/>
                <a:gd name="connsiteX10" fmla="*/ 676275 w 676275"/>
                <a:gd name="connsiteY10" fmla="*/ 169068 h 1235868"/>
                <a:gd name="connsiteX11" fmla="*/ 671513 w 676275"/>
                <a:gd name="connsiteY11" fmla="*/ 197643 h 1235868"/>
                <a:gd name="connsiteX12" fmla="*/ 659606 w 676275"/>
                <a:gd name="connsiteY12" fmla="*/ 219075 h 1235868"/>
                <a:gd name="connsiteX13" fmla="*/ 621506 w 676275"/>
                <a:gd name="connsiteY13" fmla="*/ 245268 h 1235868"/>
                <a:gd name="connsiteX14" fmla="*/ 561975 w 676275"/>
                <a:gd name="connsiteY14" fmla="*/ 276225 h 1235868"/>
                <a:gd name="connsiteX15" fmla="*/ 526256 w 676275"/>
                <a:gd name="connsiteY15" fmla="*/ 352425 h 1235868"/>
                <a:gd name="connsiteX16" fmla="*/ 440531 w 676275"/>
                <a:gd name="connsiteY16" fmla="*/ 531018 h 1235868"/>
                <a:gd name="connsiteX17" fmla="*/ 354806 w 676275"/>
                <a:gd name="connsiteY17" fmla="*/ 704850 h 1235868"/>
                <a:gd name="connsiteX18" fmla="*/ 271463 w 676275"/>
                <a:gd name="connsiteY18" fmla="*/ 857250 h 1235868"/>
                <a:gd name="connsiteX19" fmla="*/ 200025 w 676275"/>
                <a:gd name="connsiteY19" fmla="*/ 988218 h 1235868"/>
                <a:gd name="connsiteX20" fmla="*/ 88106 w 676275"/>
                <a:gd name="connsiteY20" fmla="*/ 1183481 h 1235868"/>
                <a:gd name="connsiteX21" fmla="*/ 47625 w 676275"/>
                <a:gd name="connsiteY21" fmla="*/ 1233487 h 1235868"/>
                <a:gd name="connsiteX22" fmla="*/ 11906 w 676275"/>
                <a:gd name="connsiteY22" fmla="*/ 1235868 h 1235868"/>
                <a:gd name="connsiteX23" fmla="*/ 4763 w 676275"/>
                <a:gd name="connsiteY23" fmla="*/ 1216818 h 1235868"/>
                <a:gd name="connsiteX24" fmla="*/ 0 w 676275"/>
                <a:gd name="connsiteY24" fmla="*/ 1176337 h 1235868"/>
                <a:gd name="connsiteX25" fmla="*/ 4763 w 676275"/>
                <a:gd name="connsiteY25" fmla="*/ 1147762 h 1235868"/>
                <a:gd name="connsiteX26" fmla="*/ 33338 w 676275"/>
                <a:gd name="connsiteY26" fmla="*/ 1040606 h 1235868"/>
                <a:gd name="connsiteX27" fmla="*/ 92869 w 676275"/>
                <a:gd name="connsiteY27" fmla="*/ 840581 h 1235868"/>
                <a:gd name="connsiteX28" fmla="*/ 140494 w 676275"/>
                <a:gd name="connsiteY28" fmla="*/ 676275 h 1235868"/>
                <a:gd name="connsiteX29" fmla="*/ 190500 w 676275"/>
                <a:gd name="connsiteY29" fmla="*/ 507206 h 1235868"/>
                <a:gd name="connsiteX30" fmla="*/ 226219 w 676275"/>
                <a:gd name="connsiteY30" fmla="*/ 381000 h 1235868"/>
                <a:gd name="connsiteX31" fmla="*/ 250031 w 676275"/>
                <a:gd name="connsiteY31" fmla="*/ 295275 h 1235868"/>
                <a:gd name="connsiteX32" fmla="*/ 254794 w 676275"/>
                <a:gd name="connsiteY32" fmla="*/ 264318 h 1235868"/>
                <a:gd name="connsiteX33" fmla="*/ 252413 w 676275"/>
                <a:gd name="connsiteY33" fmla="*/ 252412 h 1235868"/>
                <a:gd name="connsiteX34" fmla="*/ 245269 w 676275"/>
                <a:gd name="connsiteY34" fmla="*/ 240506 h 1235868"/>
                <a:gd name="connsiteX35" fmla="*/ 228600 w 676275"/>
                <a:gd name="connsiteY35" fmla="*/ 230981 h 1235868"/>
                <a:gd name="connsiteX0" fmla="*/ 228600 w 676275"/>
                <a:gd name="connsiteY0" fmla="*/ 226219 h 1231106"/>
                <a:gd name="connsiteX1" fmla="*/ 295275 w 676275"/>
                <a:gd name="connsiteY1" fmla="*/ 2381 h 1231106"/>
                <a:gd name="connsiteX2" fmla="*/ 345281 w 676275"/>
                <a:gd name="connsiteY2" fmla="*/ 0 h 1231106"/>
                <a:gd name="connsiteX3" fmla="*/ 435769 w 676275"/>
                <a:gd name="connsiteY3" fmla="*/ 30956 h 1231106"/>
                <a:gd name="connsiteX4" fmla="*/ 535781 w 676275"/>
                <a:gd name="connsiteY4" fmla="*/ 66675 h 1231106"/>
                <a:gd name="connsiteX5" fmla="*/ 602456 w 676275"/>
                <a:gd name="connsiteY5" fmla="*/ 95250 h 1231106"/>
                <a:gd name="connsiteX6" fmla="*/ 626269 w 676275"/>
                <a:gd name="connsiteY6" fmla="*/ 111919 h 1231106"/>
                <a:gd name="connsiteX7" fmla="*/ 652463 w 676275"/>
                <a:gd name="connsiteY7" fmla="*/ 128588 h 1231106"/>
                <a:gd name="connsiteX8" fmla="*/ 666750 w 676275"/>
                <a:gd name="connsiteY8" fmla="*/ 145256 h 1231106"/>
                <a:gd name="connsiteX9" fmla="*/ 676275 w 676275"/>
                <a:gd name="connsiteY9" fmla="*/ 164306 h 1231106"/>
                <a:gd name="connsiteX10" fmla="*/ 671513 w 676275"/>
                <a:gd name="connsiteY10" fmla="*/ 192881 h 1231106"/>
                <a:gd name="connsiteX11" fmla="*/ 659606 w 676275"/>
                <a:gd name="connsiteY11" fmla="*/ 214313 h 1231106"/>
                <a:gd name="connsiteX12" fmla="*/ 621506 w 676275"/>
                <a:gd name="connsiteY12" fmla="*/ 240506 h 1231106"/>
                <a:gd name="connsiteX13" fmla="*/ 561975 w 676275"/>
                <a:gd name="connsiteY13" fmla="*/ 271463 h 1231106"/>
                <a:gd name="connsiteX14" fmla="*/ 526256 w 676275"/>
                <a:gd name="connsiteY14" fmla="*/ 347663 h 1231106"/>
                <a:gd name="connsiteX15" fmla="*/ 440531 w 676275"/>
                <a:gd name="connsiteY15" fmla="*/ 526256 h 1231106"/>
                <a:gd name="connsiteX16" fmla="*/ 354806 w 676275"/>
                <a:gd name="connsiteY16" fmla="*/ 700088 h 1231106"/>
                <a:gd name="connsiteX17" fmla="*/ 271463 w 676275"/>
                <a:gd name="connsiteY17" fmla="*/ 852488 h 1231106"/>
                <a:gd name="connsiteX18" fmla="*/ 200025 w 676275"/>
                <a:gd name="connsiteY18" fmla="*/ 983456 h 1231106"/>
                <a:gd name="connsiteX19" fmla="*/ 88106 w 676275"/>
                <a:gd name="connsiteY19" fmla="*/ 1178719 h 1231106"/>
                <a:gd name="connsiteX20" fmla="*/ 47625 w 676275"/>
                <a:gd name="connsiteY20" fmla="*/ 1228725 h 1231106"/>
                <a:gd name="connsiteX21" fmla="*/ 11906 w 676275"/>
                <a:gd name="connsiteY21" fmla="*/ 1231106 h 1231106"/>
                <a:gd name="connsiteX22" fmla="*/ 4763 w 676275"/>
                <a:gd name="connsiteY22" fmla="*/ 1212056 h 1231106"/>
                <a:gd name="connsiteX23" fmla="*/ 0 w 676275"/>
                <a:gd name="connsiteY23" fmla="*/ 1171575 h 1231106"/>
                <a:gd name="connsiteX24" fmla="*/ 4763 w 676275"/>
                <a:gd name="connsiteY24" fmla="*/ 1143000 h 1231106"/>
                <a:gd name="connsiteX25" fmla="*/ 33338 w 676275"/>
                <a:gd name="connsiteY25" fmla="*/ 1035844 h 1231106"/>
                <a:gd name="connsiteX26" fmla="*/ 92869 w 676275"/>
                <a:gd name="connsiteY26" fmla="*/ 835819 h 1231106"/>
                <a:gd name="connsiteX27" fmla="*/ 140494 w 676275"/>
                <a:gd name="connsiteY27" fmla="*/ 671513 h 1231106"/>
                <a:gd name="connsiteX28" fmla="*/ 190500 w 676275"/>
                <a:gd name="connsiteY28" fmla="*/ 502444 h 1231106"/>
                <a:gd name="connsiteX29" fmla="*/ 226219 w 676275"/>
                <a:gd name="connsiteY29" fmla="*/ 376238 h 1231106"/>
                <a:gd name="connsiteX30" fmla="*/ 250031 w 676275"/>
                <a:gd name="connsiteY30" fmla="*/ 290513 h 1231106"/>
                <a:gd name="connsiteX31" fmla="*/ 254794 w 676275"/>
                <a:gd name="connsiteY31" fmla="*/ 259556 h 1231106"/>
                <a:gd name="connsiteX32" fmla="*/ 252413 w 676275"/>
                <a:gd name="connsiteY32" fmla="*/ 247650 h 1231106"/>
                <a:gd name="connsiteX33" fmla="*/ 245269 w 676275"/>
                <a:gd name="connsiteY33" fmla="*/ 235744 h 1231106"/>
                <a:gd name="connsiteX34" fmla="*/ 228600 w 676275"/>
                <a:gd name="connsiteY34" fmla="*/ 226219 h 1231106"/>
                <a:gd name="connsiteX0" fmla="*/ 228600 w 676275"/>
                <a:gd name="connsiteY0" fmla="*/ 223838 h 1228725"/>
                <a:gd name="connsiteX1" fmla="*/ 295275 w 676275"/>
                <a:gd name="connsiteY1" fmla="*/ 0 h 1228725"/>
                <a:gd name="connsiteX2" fmla="*/ 435769 w 676275"/>
                <a:gd name="connsiteY2" fmla="*/ 28575 h 1228725"/>
                <a:gd name="connsiteX3" fmla="*/ 535781 w 676275"/>
                <a:gd name="connsiteY3" fmla="*/ 64294 h 1228725"/>
                <a:gd name="connsiteX4" fmla="*/ 602456 w 676275"/>
                <a:gd name="connsiteY4" fmla="*/ 92869 h 1228725"/>
                <a:gd name="connsiteX5" fmla="*/ 626269 w 676275"/>
                <a:gd name="connsiteY5" fmla="*/ 109538 h 1228725"/>
                <a:gd name="connsiteX6" fmla="*/ 652463 w 676275"/>
                <a:gd name="connsiteY6" fmla="*/ 126207 h 1228725"/>
                <a:gd name="connsiteX7" fmla="*/ 666750 w 676275"/>
                <a:gd name="connsiteY7" fmla="*/ 142875 h 1228725"/>
                <a:gd name="connsiteX8" fmla="*/ 676275 w 676275"/>
                <a:gd name="connsiteY8" fmla="*/ 161925 h 1228725"/>
                <a:gd name="connsiteX9" fmla="*/ 671513 w 676275"/>
                <a:gd name="connsiteY9" fmla="*/ 190500 h 1228725"/>
                <a:gd name="connsiteX10" fmla="*/ 659606 w 676275"/>
                <a:gd name="connsiteY10" fmla="*/ 211932 h 1228725"/>
                <a:gd name="connsiteX11" fmla="*/ 621506 w 676275"/>
                <a:gd name="connsiteY11" fmla="*/ 238125 h 1228725"/>
                <a:gd name="connsiteX12" fmla="*/ 561975 w 676275"/>
                <a:gd name="connsiteY12" fmla="*/ 269082 h 1228725"/>
                <a:gd name="connsiteX13" fmla="*/ 526256 w 676275"/>
                <a:gd name="connsiteY13" fmla="*/ 345282 h 1228725"/>
                <a:gd name="connsiteX14" fmla="*/ 440531 w 676275"/>
                <a:gd name="connsiteY14" fmla="*/ 523875 h 1228725"/>
                <a:gd name="connsiteX15" fmla="*/ 354806 w 676275"/>
                <a:gd name="connsiteY15" fmla="*/ 697707 h 1228725"/>
                <a:gd name="connsiteX16" fmla="*/ 271463 w 676275"/>
                <a:gd name="connsiteY16" fmla="*/ 850107 h 1228725"/>
                <a:gd name="connsiteX17" fmla="*/ 200025 w 676275"/>
                <a:gd name="connsiteY17" fmla="*/ 981075 h 1228725"/>
                <a:gd name="connsiteX18" fmla="*/ 88106 w 676275"/>
                <a:gd name="connsiteY18" fmla="*/ 1176338 h 1228725"/>
                <a:gd name="connsiteX19" fmla="*/ 47625 w 676275"/>
                <a:gd name="connsiteY19" fmla="*/ 1226344 h 1228725"/>
                <a:gd name="connsiteX20" fmla="*/ 11906 w 676275"/>
                <a:gd name="connsiteY20" fmla="*/ 1228725 h 1228725"/>
                <a:gd name="connsiteX21" fmla="*/ 4763 w 676275"/>
                <a:gd name="connsiteY21" fmla="*/ 1209675 h 1228725"/>
                <a:gd name="connsiteX22" fmla="*/ 0 w 676275"/>
                <a:gd name="connsiteY22" fmla="*/ 1169194 h 1228725"/>
                <a:gd name="connsiteX23" fmla="*/ 4763 w 676275"/>
                <a:gd name="connsiteY23" fmla="*/ 1140619 h 1228725"/>
                <a:gd name="connsiteX24" fmla="*/ 33338 w 676275"/>
                <a:gd name="connsiteY24" fmla="*/ 1033463 h 1228725"/>
                <a:gd name="connsiteX25" fmla="*/ 92869 w 676275"/>
                <a:gd name="connsiteY25" fmla="*/ 833438 h 1228725"/>
                <a:gd name="connsiteX26" fmla="*/ 140494 w 676275"/>
                <a:gd name="connsiteY26" fmla="*/ 669132 h 1228725"/>
                <a:gd name="connsiteX27" fmla="*/ 190500 w 676275"/>
                <a:gd name="connsiteY27" fmla="*/ 500063 h 1228725"/>
                <a:gd name="connsiteX28" fmla="*/ 226219 w 676275"/>
                <a:gd name="connsiteY28" fmla="*/ 373857 h 1228725"/>
                <a:gd name="connsiteX29" fmla="*/ 250031 w 676275"/>
                <a:gd name="connsiteY29" fmla="*/ 288132 h 1228725"/>
                <a:gd name="connsiteX30" fmla="*/ 254794 w 676275"/>
                <a:gd name="connsiteY30" fmla="*/ 257175 h 1228725"/>
                <a:gd name="connsiteX31" fmla="*/ 252413 w 676275"/>
                <a:gd name="connsiteY31" fmla="*/ 245269 h 1228725"/>
                <a:gd name="connsiteX32" fmla="*/ 245269 w 676275"/>
                <a:gd name="connsiteY32" fmla="*/ 233363 h 1228725"/>
                <a:gd name="connsiteX33" fmla="*/ 228600 w 676275"/>
                <a:gd name="connsiteY33" fmla="*/ 223838 h 1228725"/>
                <a:gd name="connsiteX0" fmla="*/ 228600 w 676275"/>
                <a:gd name="connsiteY0" fmla="*/ 195263 h 1200150"/>
                <a:gd name="connsiteX1" fmla="*/ 435769 w 676275"/>
                <a:gd name="connsiteY1" fmla="*/ 0 h 1200150"/>
                <a:gd name="connsiteX2" fmla="*/ 535781 w 676275"/>
                <a:gd name="connsiteY2" fmla="*/ 35719 h 1200150"/>
                <a:gd name="connsiteX3" fmla="*/ 602456 w 676275"/>
                <a:gd name="connsiteY3" fmla="*/ 64294 h 1200150"/>
                <a:gd name="connsiteX4" fmla="*/ 626269 w 676275"/>
                <a:gd name="connsiteY4" fmla="*/ 80963 h 1200150"/>
                <a:gd name="connsiteX5" fmla="*/ 652463 w 676275"/>
                <a:gd name="connsiteY5" fmla="*/ 97632 h 1200150"/>
                <a:gd name="connsiteX6" fmla="*/ 666750 w 676275"/>
                <a:gd name="connsiteY6" fmla="*/ 114300 h 1200150"/>
                <a:gd name="connsiteX7" fmla="*/ 676275 w 676275"/>
                <a:gd name="connsiteY7" fmla="*/ 133350 h 1200150"/>
                <a:gd name="connsiteX8" fmla="*/ 671513 w 676275"/>
                <a:gd name="connsiteY8" fmla="*/ 161925 h 1200150"/>
                <a:gd name="connsiteX9" fmla="*/ 659606 w 676275"/>
                <a:gd name="connsiteY9" fmla="*/ 183357 h 1200150"/>
                <a:gd name="connsiteX10" fmla="*/ 621506 w 676275"/>
                <a:gd name="connsiteY10" fmla="*/ 209550 h 1200150"/>
                <a:gd name="connsiteX11" fmla="*/ 561975 w 676275"/>
                <a:gd name="connsiteY11" fmla="*/ 240507 h 1200150"/>
                <a:gd name="connsiteX12" fmla="*/ 526256 w 676275"/>
                <a:gd name="connsiteY12" fmla="*/ 316707 h 1200150"/>
                <a:gd name="connsiteX13" fmla="*/ 440531 w 676275"/>
                <a:gd name="connsiteY13" fmla="*/ 495300 h 1200150"/>
                <a:gd name="connsiteX14" fmla="*/ 354806 w 676275"/>
                <a:gd name="connsiteY14" fmla="*/ 669132 h 1200150"/>
                <a:gd name="connsiteX15" fmla="*/ 271463 w 676275"/>
                <a:gd name="connsiteY15" fmla="*/ 821532 h 1200150"/>
                <a:gd name="connsiteX16" fmla="*/ 200025 w 676275"/>
                <a:gd name="connsiteY16" fmla="*/ 952500 h 1200150"/>
                <a:gd name="connsiteX17" fmla="*/ 88106 w 676275"/>
                <a:gd name="connsiteY17" fmla="*/ 1147763 h 1200150"/>
                <a:gd name="connsiteX18" fmla="*/ 47625 w 676275"/>
                <a:gd name="connsiteY18" fmla="*/ 1197769 h 1200150"/>
                <a:gd name="connsiteX19" fmla="*/ 11906 w 676275"/>
                <a:gd name="connsiteY19" fmla="*/ 1200150 h 1200150"/>
                <a:gd name="connsiteX20" fmla="*/ 4763 w 676275"/>
                <a:gd name="connsiteY20" fmla="*/ 1181100 h 1200150"/>
                <a:gd name="connsiteX21" fmla="*/ 0 w 676275"/>
                <a:gd name="connsiteY21" fmla="*/ 1140619 h 1200150"/>
                <a:gd name="connsiteX22" fmla="*/ 4763 w 676275"/>
                <a:gd name="connsiteY22" fmla="*/ 1112044 h 1200150"/>
                <a:gd name="connsiteX23" fmla="*/ 33338 w 676275"/>
                <a:gd name="connsiteY23" fmla="*/ 1004888 h 1200150"/>
                <a:gd name="connsiteX24" fmla="*/ 92869 w 676275"/>
                <a:gd name="connsiteY24" fmla="*/ 804863 h 1200150"/>
                <a:gd name="connsiteX25" fmla="*/ 140494 w 676275"/>
                <a:gd name="connsiteY25" fmla="*/ 640557 h 1200150"/>
                <a:gd name="connsiteX26" fmla="*/ 190500 w 676275"/>
                <a:gd name="connsiteY26" fmla="*/ 471488 h 1200150"/>
                <a:gd name="connsiteX27" fmla="*/ 226219 w 676275"/>
                <a:gd name="connsiteY27" fmla="*/ 345282 h 1200150"/>
                <a:gd name="connsiteX28" fmla="*/ 250031 w 676275"/>
                <a:gd name="connsiteY28" fmla="*/ 259557 h 1200150"/>
                <a:gd name="connsiteX29" fmla="*/ 254794 w 676275"/>
                <a:gd name="connsiteY29" fmla="*/ 228600 h 1200150"/>
                <a:gd name="connsiteX30" fmla="*/ 252413 w 676275"/>
                <a:gd name="connsiteY30" fmla="*/ 216694 h 1200150"/>
                <a:gd name="connsiteX31" fmla="*/ 245269 w 676275"/>
                <a:gd name="connsiteY31" fmla="*/ 204788 h 1200150"/>
                <a:gd name="connsiteX32" fmla="*/ 228600 w 676275"/>
                <a:gd name="connsiteY32" fmla="*/ 195263 h 1200150"/>
                <a:gd name="connsiteX0" fmla="*/ 228600 w 676275"/>
                <a:gd name="connsiteY0" fmla="*/ 159544 h 1164431"/>
                <a:gd name="connsiteX1" fmla="*/ 535781 w 676275"/>
                <a:gd name="connsiteY1" fmla="*/ 0 h 1164431"/>
                <a:gd name="connsiteX2" fmla="*/ 602456 w 676275"/>
                <a:gd name="connsiteY2" fmla="*/ 28575 h 1164431"/>
                <a:gd name="connsiteX3" fmla="*/ 626269 w 676275"/>
                <a:gd name="connsiteY3" fmla="*/ 45244 h 1164431"/>
                <a:gd name="connsiteX4" fmla="*/ 652463 w 676275"/>
                <a:gd name="connsiteY4" fmla="*/ 61913 h 1164431"/>
                <a:gd name="connsiteX5" fmla="*/ 666750 w 676275"/>
                <a:gd name="connsiteY5" fmla="*/ 78581 h 1164431"/>
                <a:gd name="connsiteX6" fmla="*/ 676275 w 676275"/>
                <a:gd name="connsiteY6" fmla="*/ 97631 h 1164431"/>
                <a:gd name="connsiteX7" fmla="*/ 671513 w 676275"/>
                <a:gd name="connsiteY7" fmla="*/ 126206 h 1164431"/>
                <a:gd name="connsiteX8" fmla="*/ 659606 w 676275"/>
                <a:gd name="connsiteY8" fmla="*/ 147638 h 1164431"/>
                <a:gd name="connsiteX9" fmla="*/ 621506 w 676275"/>
                <a:gd name="connsiteY9" fmla="*/ 173831 h 1164431"/>
                <a:gd name="connsiteX10" fmla="*/ 561975 w 676275"/>
                <a:gd name="connsiteY10" fmla="*/ 204788 h 1164431"/>
                <a:gd name="connsiteX11" fmla="*/ 526256 w 676275"/>
                <a:gd name="connsiteY11" fmla="*/ 280988 h 1164431"/>
                <a:gd name="connsiteX12" fmla="*/ 440531 w 676275"/>
                <a:gd name="connsiteY12" fmla="*/ 459581 h 1164431"/>
                <a:gd name="connsiteX13" fmla="*/ 354806 w 676275"/>
                <a:gd name="connsiteY13" fmla="*/ 633413 h 1164431"/>
                <a:gd name="connsiteX14" fmla="*/ 271463 w 676275"/>
                <a:gd name="connsiteY14" fmla="*/ 785813 h 1164431"/>
                <a:gd name="connsiteX15" fmla="*/ 200025 w 676275"/>
                <a:gd name="connsiteY15" fmla="*/ 916781 h 1164431"/>
                <a:gd name="connsiteX16" fmla="*/ 88106 w 676275"/>
                <a:gd name="connsiteY16" fmla="*/ 1112044 h 1164431"/>
                <a:gd name="connsiteX17" fmla="*/ 47625 w 676275"/>
                <a:gd name="connsiteY17" fmla="*/ 1162050 h 1164431"/>
                <a:gd name="connsiteX18" fmla="*/ 11906 w 676275"/>
                <a:gd name="connsiteY18" fmla="*/ 1164431 h 1164431"/>
                <a:gd name="connsiteX19" fmla="*/ 4763 w 676275"/>
                <a:gd name="connsiteY19" fmla="*/ 1145381 h 1164431"/>
                <a:gd name="connsiteX20" fmla="*/ 0 w 676275"/>
                <a:gd name="connsiteY20" fmla="*/ 1104900 h 1164431"/>
                <a:gd name="connsiteX21" fmla="*/ 4763 w 676275"/>
                <a:gd name="connsiteY21" fmla="*/ 1076325 h 1164431"/>
                <a:gd name="connsiteX22" fmla="*/ 33338 w 676275"/>
                <a:gd name="connsiteY22" fmla="*/ 969169 h 1164431"/>
                <a:gd name="connsiteX23" fmla="*/ 92869 w 676275"/>
                <a:gd name="connsiteY23" fmla="*/ 769144 h 1164431"/>
                <a:gd name="connsiteX24" fmla="*/ 140494 w 676275"/>
                <a:gd name="connsiteY24" fmla="*/ 604838 h 1164431"/>
                <a:gd name="connsiteX25" fmla="*/ 190500 w 676275"/>
                <a:gd name="connsiteY25" fmla="*/ 435769 h 1164431"/>
                <a:gd name="connsiteX26" fmla="*/ 226219 w 676275"/>
                <a:gd name="connsiteY26" fmla="*/ 309563 h 1164431"/>
                <a:gd name="connsiteX27" fmla="*/ 250031 w 676275"/>
                <a:gd name="connsiteY27" fmla="*/ 223838 h 1164431"/>
                <a:gd name="connsiteX28" fmla="*/ 254794 w 676275"/>
                <a:gd name="connsiteY28" fmla="*/ 192881 h 1164431"/>
                <a:gd name="connsiteX29" fmla="*/ 252413 w 676275"/>
                <a:gd name="connsiteY29" fmla="*/ 180975 h 1164431"/>
                <a:gd name="connsiteX30" fmla="*/ 245269 w 676275"/>
                <a:gd name="connsiteY30" fmla="*/ 169069 h 1164431"/>
                <a:gd name="connsiteX31" fmla="*/ 228600 w 676275"/>
                <a:gd name="connsiteY31" fmla="*/ 159544 h 1164431"/>
                <a:gd name="connsiteX0" fmla="*/ 228600 w 676275"/>
                <a:gd name="connsiteY0" fmla="*/ 130969 h 1135856"/>
                <a:gd name="connsiteX1" fmla="*/ 602456 w 676275"/>
                <a:gd name="connsiteY1" fmla="*/ 0 h 1135856"/>
                <a:gd name="connsiteX2" fmla="*/ 626269 w 676275"/>
                <a:gd name="connsiteY2" fmla="*/ 16669 h 1135856"/>
                <a:gd name="connsiteX3" fmla="*/ 652463 w 676275"/>
                <a:gd name="connsiteY3" fmla="*/ 33338 h 1135856"/>
                <a:gd name="connsiteX4" fmla="*/ 666750 w 676275"/>
                <a:gd name="connsiteY4" fmla="*/ 50006 h 1135856"/>
                <a:gd name="connsiteX5" fmla="*/ 676275 w 676275"/>
                <a:gd name="connsiteY5" fmla="*/ 69056 h 1135856"/>
                <a:gd name="connsiteX6" fmla="*/ 671513 w 676275"/>
                <a:gd name="connsiteY6" fmla="*/ 97631 h 1135856"/>
                <a:gd name="connsiteX7" fmla="*/ 659606 w 676275"/>
                <a:gd name="connsiteY7" fmla="*/ 119063 h 1135856"/>
                <a:gd name="connsiteX8" fmla="*/ 621506 w 676275"/>
                <a:gd name="connsiteY8" fmla="*/ 145256 h 1135856"/>
                <a:gd name="connsiteX9" fmla="*/ 561975 w 676275"/>
                <a:gd name="connsiteY9" fmla="*/ 176213 h 1135856"/>
                <a:gd name="connsiteX10" fmla="*/ 526256 w 676275"/>
                <a:gd name="connsiteY10" fmla="*/ 252413 h 1135856"/>
                <a:gd name="connsiteX11" fmla="*/ 440531 w 676275"/>
                <a:gd name="connsiteY11" fmla="*/ 431006 h 1135856"/>
                <a:gd name="connsiteX12" fmla="*/ 354806 w 676275"/>
                <a:gd name="connsiteY12" fmla="*/ 604838 h 1135856"/>
                <a:gd name="connsiteX13" fmla="*/ 271463 w 676275"/>
                <a:gd name="connsiteY13" fmla="*/ 757238 h 1135856"/>
                <a:gd name="connsiteX14" fmla="*/ 200025 w 676275"/>
                <a:gd name="connsiteY14" fmla="*/ 888206 h 1135856"/>
                <a:gd name="connsiteX15" fmla="*/ 88106 w 676275"/>
                <a:gd name="connsiteY15" fmla="*/ 1083469 h 1135856"/>
                <a:gd name="connsiteX16" fmla="*/ 47625 w 676275"/>
                <a:gd name="connsiteY16" fmla="*/ 1133475 h 1135856"/>
                <a:gd name="connsiteX17" fmla="*/ 11906 w 676275"/>
                <a:gd name="connsiteY17" fmla="*/ 1135856 h 1135856"/>
                <a:gd name="connsiteX18" fmla="*/ 4763 w 676275"/>
                <a:gd name="connsiteY18" fmla="*/ 1116806 h 1135856"/>
                <a:gd name="connsiteX19" fmla="*/ 0 w 676275"/>
                <a:gd name="connsiteY19" fmla="*/ 1076325 h 1135856"/>
                <a:gd name="connsiteX20" fmla="*/ 4763 w 676275"/>
                <a:gd name="connsiteY20" fmla="*/ 1047750 h 1135856"/>
                <a:gd name="connsiteX21" fmla="*/ 33338 w 676275"/>
                <a:gd name="connsiteY21" fmla="*/ 940594 h 1135856"/>
                <a:gd name="connsiteX22" fmla="*/ 92869 w 676275"/>
                <a:gd name="connsiteY22" fmla="*/ 740569 h 1135856"/>
                <a:gd name="connsiteX23" fmla="*/ 140494 w 676275"/>
                <a:gd name="connsiteY23" fmla="*/ 576263 h 1135856"/>
                <a:gd name="connsiteX24" fmla="*/ 190500 w 676275"/>
                <a:gd name="connsiteY24" fmla="*/ 407194 h 1135856"/>
                <a:gd name="connsiteX25" fmla="*/ 226219 w 676275"/>
                <a:gd name="connsiteY25" fmla="*/ 280988 h 1135856"/>
                <a:gd name="connsiteX26" fmla="*/ 250031 w 676275"/>
                <a:gd name="connsiteY26" fmla="*/ 195263 h 1135856"/>
                <a:gd name="connsiteX27" fmla="*/ 254794 w 676275"/>
                <a:gd name="connsiteY27" fmla="*/ 164306 h 1135856"/>
                <a:gd name="connsiteX28" fmla="*/ 252413 w 676275"/>
                <a:gd name="connsiteY28" fmla="*/ 152400 h 1135856"/>
                <a:gd name="connsiteX29" fmla="*/ 245269 w 676275"/>
                <a:gd name="connsiteY29" fmla="*/ 140494 h 1135856"/>
                <a:gd name="connsiteX30" fmla="*/ 228600 w 676275"/>
                <a:gd name="connsiteY30" fmla="*/ 130969 h 1135856"/>
                <a:gd name="connsiteX0" fmla="*/ 228600 w 676275"/>
                <a:gd name="connsiteY0" fmla="*/ 114300 h 1119187"/>
                <a:gd name="connsiteX1" fmla="*/ 626269 w 676275"/>
                <a:gd name="connsiteY1" fmla="*/ 0 h 1119187"/>
                <a:gd name="connsiteX2" fmla="*/ 652463 w 676275"/>
                <a:gd name="connsiteY2" fmla="*/ 16669 h 1119187"/>
                <a:gd name="connsiteX3" fmla="*/ 666750 w 676275"/>
                <a:gd name="connsiteY3" fmla="*/ 33337 h 1119187"/>
                <a:gd name="connsiteX4" fmla="*/ 676275 w 676275"/>
                <a:gd name="connsiteY4" fmla="*/ 52387 h 1119187"/>
                <a:gd name="connsiteX5" fmla="*/ 671513 w 676275"/>
                <a:gd name="connsiteY5" fmla="*/ 80962 h 1119187"/>
                <a:gd name="connsiteX6" fmla="*/ 659606 w 676275"/>
                <a:gd name="connsiteY6" fmla="*/ 102394 h 1119187"/>
                <a:gd name="connsiteX7" fmla="*/ 621506 w 676275"/>
                <a:gd name="connsiteY7" fmla="*/ 128587 h 1119187"/>
                <a:gd name="connsiteX8" fmla="*/ 561975 w 676275"/>
                <a:gd name="connsiteY8" fmla="*/ 159544 h 1119187"/>
                <a:gd name="connsiteX9" fmla="*/ 526256 w 676275"/>
                <a:gd name="connsiteY9" fmla="*/ 235744 h 1119187"/>
                <a:gd name="connsiteX10" fmla="*/ 440531 w 676275"/>
                <a:gd name="connsiteY10" fmla="*/ 414337 h 1119187"/>
                <a:gd name="connsiteX11" fmla="*/ 354806 w 676275"/>
                <a:gd name="connsiteY11" fmla="*/ 588169 h 1119187"/>
                <a:gd name="connsiteX12" fmla="*/ 271463 w 676275"/>
                <a:gd name="connsiteY12" fmla="*/ 740569 h 1119187"/>
                <a:gd name="connsiteX13" fmla="*/ 200025 w 676275"/>
                <a:gd name="connsiteY13" fmla="*/ 871537 h 1119187"/>
                <a:gd name="connsiteX14" fmla="*/ 88106 w 676275"/>
                <a:gd name="connsiteY14" fmla="*/ 1066800 h 1119187"/>
                <a:gd name="connsiteX15" fmla="*/ 47625 w 676275"/>
                <a:gd name="connsiteY15" fmla="*/ 1116806 h 1119187"/>
                <a:gd name="connsiteX16" fmla="*/ 11906 w 676275"/>
                <a:gd name="connsiteY16" fmla="*/ 1119187 h 1119187"/>
                <a:gd name="connsiteX17" fmla="*/ 4763 w 676275"/>
                <a:gd name="connsiteY17" fmla="*/ 1100137 h 1119187"/>
                <a:gd name="connsiteX18" fmla="*/ 0 w 676275"/>
                <a:gd name="connsiteY18" fmla="*/ 1059656 h 1119187"/>
                <a:gd name="connsiteX19" fmla="*/ 4763 w 676275"/>
                <a:gd name="connsiteY19" fmla="*/ 1031081 h 1119187"/>
                <a:gd name="connsiteX20" fmla="*/ 33338 w 676275"/>
                <a:gd name="connsiteY20" fmla="*/ 923925 h 1119187"/>
                <a:gd name="connsiteX21" fmla="*/ 92869 w 676275"/>
                <a:gd name="connsiteY21" fmla="*/ 723900 h 1119187"/>
                <a:gd name="connsiteX22" fmla="*/ 140494 w 676275"/>
                <a:gd name="connsiteY22" fmla="*/ 559594 h 1119187"/>
                <a:gd name="connsiteX23" fmla="*/ 190500 w 676275"/>
                <a:gd name="connsiteY23" fmla="*/ 390525 h 1119187"/>
                <a:gd name="connsiteX24" fmla="*/ 226219 w 676275"/>
                <a:gd name="connsiteY24" fmla="*/ 264319 h 1119187"/>
                <a:gd name="connsiteX25" fmla="*/ 250031 w 676275"/>
                <a:gd name="connsiteY25" fmla="*/ 178594 h 1119187"/>
                <a:gd name="connsiteX26" fmla="*/ 254794 w 676275"/>
                <a:gd name="connsiteY26" fmla="*/ 147637 h 1119187"/>
                <a:gd name="connsiteX27" fmla="*/ 252413 w 676275"/>
                <a:gd name="connsiteY27" fmla="*/ 135731 h 1119187"/>
                <a:gd name="connsiteX28" fmla="*/ 245269 w 676275"/>
                <a:gd name="connsiteY28" fmla="*/ 123825 h 1119187"/>
                <a:gd name="connsiteX29" fmla="*/ 228600 w 676275"/>
                <a:gd name="connsiteY29" fmla="*/ 114300 h 1119187"/>
                <a:gd name="connsiteX0" fmla="*/ 228600 w 676275"/>
                <a:gd name="connsiteY0" fmla="*/ 97631 h 1102518"/>
                <a:gd name="connsiteX1" fmla="*/ 652463 w 676275"/>
                <a:gd name="connsiteY1" fmla="*/ 0 h 1102518"/>
                <a:gd name="connsiteX2" fmla="*/ 666750 w 676275"/>
                <a:gd name="connsiteY2" fmla="*/ 16668 h 1102518"/>
                <a:gd name="connsiteX3" fmla="*/ 676275 w 676275"/>
                <a:gd name="connsiteY3" fmla="*/ 35718 h 1102518"/>
                <a:gd name="connsiteX4" fmla="*/ 671513 w 676275"/>
                <a:gd name="connsiteY4" fmla="*/ 64293 h 1102518"/>
                <a:gd name="connsiteX5" fmla="*/ 659606 w 676275"/>
                <a:gd name="connsiteY5" fmla="*/ 85725 h 1102518"/>
                <a:gd name="connsiteX6" fmla="*/ 621506 w 676275"/>
                <a:gd name="connsiteY6" fmla="*/ 111918 h 1102518"/>
                <a:gd name="connsiteX7" fmla="*/ 561975 w 676275"/>
                <a:gd name="connsiteY7" fmla="*/ 142875 h 1102518"/>
                <a:gd name="connsiteX8" fmla="*/ 526256 w 676275"/>
                <a:gd name="connsiteY8" fmla="*/ 219075 h 1102518"/>
                <a:gd name="connsiteX9" fmla="*/ 440531 w 676275"/>
                <a:gd name="connsiteY9" fmla="*/ 397668 h 1102518"/>
                <a:gd name="connsiteX10" fmla="*/ 354806 w 676275"/>
                <a:gd name="connsiteY10" fmla="*/ 571500 h 1102518"/>
                <a:gd name="connsiteX11" fmla="*/ 271463 w 676275"/>
                <a:gd name="connsiteY11" fmla="*/ 723900 h 1102518"/>
                <a:gd name="connsiteX12" fmla="*/ 200025 w 676275"/>
                <a:gd name="connsiteY12" fmla="*/ 854868 h 1102518"/>
                <a:gd name="connsiteX13" fmla="*/ 88106 w 676275"/>
                <a:gd name="connsiteY13" fmla="*/ 1050131 h 1102518"/>
                <a:gd name="connsiteX14" fmla="*/ 47625 w 676275"/>
                <a:gd name="connsiteY14" fmla="*/ 1100137 h 1102518"/>
                <a:gd name="connsiteX15" fmla="*/ 11906 w 676275"/>
                <a:gd name="connsiteY15" fmla="*/ 1102518 h 1102518"/>
                <a:gd name="connsiteX16" fmla="*/ 4763 w 676275"/>
                <a:gd name="connsiteY16" fmla="*/ 1083468 h 1102518"/>
                <a:gd name="connsiteX17" fmla="*/ 0 w 676275"/>
                <a:gd name="connsiteY17" fmla="*/ 1042987 h 1102518"/>
                <a:gd name="connsiteX18" fmla="*/ 4763 w 676275"/>
                <a:gd name="connsiteY18" fmla="*/ 1014412 h 1102518"/>
                <a:gd name="connsiteX19" fmla="*/ 33338 w 676275"/>
                <a:gd name="connsiteY19" fmla="*/ 907256 h 1102518"/>
                <a:gd name="connsiteX20" fmla="*/ 92869 w 676275"/>
                <a:gd name="connsiteY20" fmla="*/ 707231 h 1102518"/>
                <a:gd name="connsiteX21" fmla="*/ 140494 w 676275"/>
                <a:gd name="connsiteY21" fmla="*/ 542925 h 1102518"/>
                <a:gd name="connsiteX22" fmla="*/ 190500 w 676275"/>
                <a:gd name="connsiteY22" fmla="*/ 373856 h 1102518"/>
                <a:gd name="connsiteX23" fmla="*/ 226219 w 676275"/>
                <a:gd name="connsiteY23" fmla="*/ 247650 h 1102518"/>
                <a:gd name="connsiteX24" fmla="*/ 250031 w 676275"/>
                <a:gd name="connsiteY24" fmla="*/ 161925 h 1102518"/>
                <a:gd name="connsiteX25" fmla="*/ 254794 w 676275"/>
                <a:gd name="connsiteY25" fmla="*/ 130968 h 1102518"/>
                <a:gd name="connsiteX26" fmla="*/ 252413 w 676275"/>
                <a:gd name="connsiteY26" fmla="*/ 119062 h 1102518"/>
                <a:gd name="connsiteX27" fmla="*/ 245269 w 676275"/>
                <a:gd name="connsiteY27" fmla="*/ 107156 h 1102518"/>
                <a:gd name="connsiteX28" fmla="*/ 228600 w 676275"/>
                <a:gd name="connsiteY28" fmla="*/ 97631 h 1102518"/>
                <a:gd name="connsiteX0" fmla="*/ 228600 w 676275"/>
                <a:gd name="connsiteY0" fmla="*/ 80963 h 1085850"/>
                <a:gd name="connsiteX1" fmla="*/ 666750 w 676275"/>
                <a:gd name="connsiteY1" fmla="*/ 0 h 1085850"/>
                <a:gd name="connsiteX2" fmla="*/ 676275 w 676275"/>
                <a:gd name="connsiteY2" fmla="*/ 19050 h 1085850"/>
                <a:gd name="connsiteX3" fmla="*/ 671513 w 676275"/>
                <a:gd name="connsiteY3" fmla="*/ 47625 h 1085850"/>
                <a:gd name="connsiteX4" fmla="*/ 659606 w 676275"/>
                <a:gd name="connsiteY4" fmla="*/ 69057 h 1085850"/>
                <a:gd name="connsiteX5" fmla="*/ 621506 w 676275"/>
                <a:gd name="connsiteY5" fmla="*/ 95250 h 1085850"/>
                <a:gd name="connsiteX6" fmla="*/ 561975 w 676275"/>
                <a:gd name="connsiteY6" fmla="*/ 126207 h 1085850"/>
                <a:gd name="connsiteX7" fmla="*/ 526256 w 676275"/>
                <a:gd name="connsiteY7" fmla="*/ 202407 h 1085850"/>
                <a:gd name="connsiteX8" fmla="*/ 440531 w 676275"/>
                <a:gd name="connsiteY8" fmla="*/ 381000 h 1085850"/>
                <a:gd name="connsiteX9" fmla="*/ 354806 w 676275"/>
                <a:gd name="connsiteY9" fmla="*/ 554832 h 1085850"/>
                <a:gd name="connsiteX10" fmla="*/ 271463 w 676275"/>
                <a:gd name="connsiteY10" fmla="*/ 707232 h 1085850"/>
                <a:gd name="connsiteX11" fmla="*/ 200025 w 676275"/>
                <a:gd name="connsiteY11" fmla="*/ 838200 h 1085850"/>
                <a:gd name="connsiteX12" fmla="*/ 88106 w 676275"/>
                <a:gd name="connsiteY12" fmla="*/ 1033463 h 1085850"/>
                <a:gd name="connsiteX13" fmla="*/ 47625 w 676275"/>
                <a:gd name="connsiteY13" fmla="*/ 1083469 h 1085850"/>
                <a:gd name="connsiteX14" fmla="*/ 11906 w 676275"/>
                <a:gd name="connsiteY14" fmla="*/ 1085850 h 1085850"/>
                <a:gd name="connsiteX15" fmla="*/ 4763 w 676275"/>
                <a:gd name="connsiteY15" fmla="*/ 1066800 h 1085850"/>
                <a:gd name="connsiteX16" fmla="*/ 0 w 676275"/>
                <a:gd name="connsiteY16" fmla="*/ 1026319 h 1085850"/>
                <a:gd name="connsiteX17" fmla="*/ 4763 w 676275"/>
                <a:gd name="connsiteY17" fmla="*/ 997744 h 1085850"/>
                <a:gd name="connsiteX18" fmla="*/ 33338 w 676275"/>
                <a:gd name="connsiteY18" fmla="*/ 890588 h 1085850"/>
                <a:gd name="connsiteX19" fmla="*/ 92869 w 676275"/>
                <a:gd name="connsiteY19" fmla="*/ 690563 h 1085850"/>
                <a:gd name="connsiteX20" fmla="*/ 140494 w 676275"/>
                <a:gd name="connsiteY20" fmla="*/ 526257 h 1085850"/>
                <a:gd name="connsiteX21" fmla="*/ 190500 w 676275"/>
                <a:gd name="connsiteY21" fmla="*/ 357188 h 1085850"/>
                <a:gd name="connsiteX22" fmla="*/ 226219 w 676275"/>
                <a:gd name="connsiteY22" fmla="*/ 230982 h 1085850"/>
                <a:gd name="connsiteX23" fmla="*/ 250031 w 676275"/>
                <a:gd name="connsiteY23" fmla="*/ 145257 h 1085850"/>
                <a:gd name="connsiteX24" fmla="*/ 254794 w 676275"/>
                <a:gd name="connsiteY24" fmla="*/ 114300 h 1085850"/>
                <a:gd name="connsiteX25" fmla="*/ 252413 w 676275"/>
                <a:gd name="connsiteY25" fmla="*/ 102394 h 1085850"/>
                <a:gd name="connsiteX26" fmla="*/ 245269 w 676275"/>
                <a:gd name="connsiteY26" fmla="*/ 90488 h 1085850"/>
                <a:gd name="connsiteX27" fmla="*/ 228600 w 676275"/>
                <a:gd name="connsiteY27" fmla="*/ 80963 h 1085850"/>
                <a:gd name="connsiteX0" fmla="*/ 228600 w 671513"/>
                <a:gd name="connsiteY0" fmla="*/ 80963 h 1085850"/>
                <a:gd name="connsiteX1" fmla="*/ 666750 w 671513"/>
                <a:gd name="connsiteY1" fmla="*/ 0 h 1085850"/>
                <a:gd name="connsiteX2" fmla="*/ 671513 w 671513"/>
                <a:gd name="connsiteY2" fmla="*/ 47625 h 1085850"/>
                <a:gd name="connsiteX3" fmla="*/ 659606 w 671513"/>
                <a:gd name="connsiteY3" fmla="*/ 69057 h 1085850"/>
                <a:gd name="connsiteX4" fmla="*/ 621506 w 671513"/>
                <a:gd name="connsiteY4" fmla="*/ 95250 h 1085850"/>
                <a:gd name="connsiteX5" fmla="*/ 561975 w 671513"/>
                <a:gd name="connsiteY5" fmla="*/ 126207 h 1085850"/>
                <a:gd name="connsiteX6" fmla="*/ 526256 w 671513"/>
                <a:gd name="connsiteY6" fmla="*/ 202407 h 1085850"/>
                <a:gd name="connsiteX7" fmla="*/ 440531 w 671513"/>
                <a:gd name="connsiteY7" fmla="*/ 381000 h 1085850"/>
                <a:gd name="connsiteX8" fmla="*/ 354806 w 671513"/>
                <a:gd name="connsiteY8" fmla="*/ 554832 h 1085850"/>
                <a:gd name="connsiteX9" fmla="*/ 271463 w 671513"/>
                <a:gd name="connsiteY9" fmla="*/ 707232 h 1085850"/>
                <a:gd name="connsiteX10" fmla="*/ 200025 w 671513"/>
                <a:gd name="connsiteY10" fmla="*/ 838200 h 1085850"/>
                <a:gd name="connsiteX11" fmla="*/ 88106 w 671513"/>
                <a:gd name="connsiteY11" fmla="*/ 1033463 h 1085850"/>
                <a:gd name="connsiteX12" fmla="*/ 47625 w 671513"/>
                <a:gd name="connsiteY12" fmla="*/ 1083469 h 1085850"/>
                <a:gd name="connsiteX13" fmla="*/ 11906 w 671513"/>
                <a:gd name="connsiteY13" fmla="*/ 1085850 h 1085850"/>
                <a:gd name="connsiteX14" fmla="*/ 4763 w 671513"/>
                <a:gd name="connsiteY14" fmla="*/ 1066800 h 1085850"/>
                <a:gd name="connsiteX15" fmla="*/ 0 w 671513"/>
                <a:gd name="connsiteY15" fmla="*/ 1026319 h 1085850"/>
                <a:gd name="connsiteX16" fmla="*/ 4763 w 671513"/>
                <a:gd name="connsiteY16" fmla="*/ 997744 h 1085850"/>
                <a:gd name="connsiteX17" fmla="*/ 33338 w 671513"/>
                <a:gd name="connsiteY17" fmla="*/ 890588 h 1085850"/>
                <a:gd name="connsiteX18" fmla="*/ 92869 w 671513"/>
                <a:gd name="connsiteY18" fmla="*/ 690563 h 1085850"/>
                <a:gd name="connsiteX19" fmla="*/ 140494 w 671513"/>
                <a:gd name="connsiteY19" fmla="*/ 526257 h 1085850"/>
                <a:gd name="connsiteX20" fmla="*/ 190500 w 671513"/>
                <a:gd name="connsiteY20" fmla="*/ 357188 h 1085850"/>
                <a:gd name="connsiteX21" fmla="*/ 226219 w 671513"/>
                <a:gd name="connsiteY21" fmla="*/ 230982 h 1085850"/>
                <a:gd name="connsiteX22" fmla="*/ 250031 w 671513"/>
                <a:gd name="connsiteY22" fmla="*/ 145257 h 1085850"/>
                <a:gd name="connsiteX23" fmla="*/ 254794 w 671513"/>
                <a:gd name="connsiteY23" fmla="*/ 114300 h 1085850"/>
                <a:gd name="connsiteX24" fmla="*/ 252413 w 671513"/>
                <a:gd name="connsiteY24" fmla="*/ 102394 h 1085850"/>
                <a:gd name="connsiteX25" fmla="*/ 245269 w 671513"/>
                <a:gd name="connsiteY25" fmla="*/ 90488 h 1085850"/>
                <a:gd name="connsiteX26" fmla="*/ 228600 w 671513"/>
                <a:gd name="connsiteY26" fmla="*/ 80963 h 1085850"/>
                <a:gd name="connsiteX0" fmla="*/ 228600 w 671513"/>
                <a:gd name="connsiteY0" fmla="*/ 33338 h 1038225"/>
                <a:gd name="connsiteX1" fmla="*/ 671513 w 671513"/>
                <a:gd name="connsiteY1" fmla="*/ 0 h 1038225"/>
                <a:gd name="connsiteX2" fmla="*/ 659606 w 671513"/>
                <a:gd name="connsiteY2" fmla="*/ 21432 h 1038225"/>
                <a:gd name="connsiteX3" fmla="*/ 621506 w 671513"/>
                <a:gd name="connsiteY3" fmla="*/ 47625 h 1038225"/>
                <a:gd name="connsiteX4" fmla="*/ 561975 w 671513"/>
                <a:gd name="connsiteY4" fmla="*/ 78582 h 1038225"/>
                <a:gd name="connsiteX5" fmla="*/ 526256 w 671513"/>
                <a:gd name="connsiteY5" fmla="*/ 154782 h 1038225"/>
                <a:gd name="connsiteX6" fmla="*/ 440531 w 671513"/>
                <a:gd name="connsiteY6" fmla="*/ 333375 h 1038225"/>
                <a:gd name="connsiteX7" fmla="*/ 354806 w 671513"/>
                <a:gd name="connsiteY7" fmla="*/ 507207 h 1038225"/>
                <a:gd name="connsiteX8" fmla="*/ 271463 w 671513"/>
                <a:gd name="connsiteY8" fmla="*/ 659607 h 1038225"/>
                <a:gd name="connsiteX9" fmla="*/ 200025 w 671513"/>
                <a:gd name="connsiteY9" fmla="*/ 790575 h 1038225"/>
                <a:gd name="connsiteX10" fmla="*/ 88106 w 671513"/>
                <a:gd name="connsiteY10" fmla="*/ 985838 h 1038225"/>
                <a:gd name="connsiteX11" fmla="*/ 47625 w 671513"/>
                <a:gd name="connsiteY11" fmla="*/ 1035844 h 1038225"/>
                <a:gd name="connsiteX12" fmla="*/ 11906 w 671513"/>
                <a:gd name="connsiteY12" fmla="*/ 1038225 h 1038225"/>
                <a:gd name="connsiteX13" fmla="*/ 4763 w 671513"/>
                <a:gd name="connsiteY13" fmla="*/ 1019175 h 1038225"/>
                <a:gd name="connsiteX14" fmla="*/ 0 w 671513"/>
                <a:gd name="connsiteY14" fmla="*/ 978694 h 1038225"/>
                <a:gd name="connsiteX15" fmla="*/ 4763 w 671513"/>
                <a:gd name="connsiteY15" fmla="*/ 950119 h 1038225"/>
                <a:gd name="connsiteX16" fmla="*/ 33338 w 671513"/>
                <a:gd name="connsiteY16" fmla="*/ 842963 h 1038225"/>
                <a:gd name="connsiteX17" fmla="*/ 92869 w 671513"/>
                <a:gd name="connsiteY17" fmla="*/ 642938 h 1038225"/>
                <a:gd name="connsiteX18" fmla="*/ 140494 w 671513"/>
                <a:gd name="connsiteY18" fmla="*/ 478632 h 1038225"/>
                <a:gd name="connsiteX19" fmla="*/ 190500 w 671513"/>
                <a:gd name="connsiteY19" fmla="*/ 309563 h 1038225"/>
                <a:gd name="connsiteX20" fmla="*/ 226219 w 671513"/>
                <a:gd name="connsiteY20" fmla="*/ 183357 h 1038225"/>
                <a:gd name="connsiteX21" fmla="*/ 250031 w 671513"/>
                <a:gd name="connsiteY21" fmla="*/ 97632 h 1038225"/>
                <a:gd name="connsiteX22" fmla="*/ 254794 w 671513"/>
                <a:gd name="connsiteY22" fmla="*/ 66675 h 1038225"/>
                <a:gd name="connsiteX23" fmla="*/ 252413 w 671513"/>
                <a:gd name="connsiteY23" fmla="*/ 54769 h 1038225"/>
                <a:gd name="connsiteX24" fmla="*/ 245269 w 671513"/>
                <a:gd name="connsiteY24" fmla="*/ 42863 h 1038225"/>
                <a:gd name="connsiteX25" fmla="*/ 228600 w 671513"/>
                <a:gd name="connsiteY25" fmla="*/ 33338 h 1038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71513" h="1038225">
                  <a:moveTo>
                    <a:pt x="228600" y="33338"/>
                  </a:moveTo>
                  <a:lnTo>
                    <a:pt x="671513" y="0"/>
                  </a:lnTo>
                  <a:lnTo>
                    <a:pt x="659606" y="21432"/>
                  </a:lnTo>
                  <a:lnTo>
                    <a:pt x="621506" y="47625"/>
                  </a:lnTo>
                  <a:lnTo>
                    <a:pt x="561975" y="78582"/>
                  </a:lnTo>
                  <a:lnTo>
                    <a:pt x="526256" y="154782"/>
                  </a:lnTo>
                  <a:lnTo>
                    <a:pt x="440531" y="333375"/>
                  </a:lnTo>
                  <a:lnTo>
                    <a:pt x="354806" y="507207"/>
                  </a:lnTo>
                  <a:lnTo>
                    <a:pt x="271463" y="659607"/>
                  </a:lnTo>
                  <a:lnTo>
                    <a:pt x="200025" y="790575"/>
                  </a:lnTo>
                  <a:lnTo>
                    <a:pt x="88106" y="985838"/>
                  </a:lnTo>
                  <a:lnTo>
                    <a:pt x="47625" y="1035844"/>
                  </a:lnTo>
                  <a:lnTo>
                    <a:pt x="11906" y="1038225"/>
                  </a:lnTo>
                  <a:lnTo>
                    <a:pt x="4763" y="1019175"/>
                  </a:lnTo>
                  <a:lnTo>
                    <a:pt x="0" y="978694"/>
                  </a:lnTo>
                  <a:lnTo>
                    <a:pt x="4763" y="950119"/>
                  </a:lnTo>
                  <a:lnTo>
                    <a:pt x="33338" y="842963"/>
                  </a:lnTo>
                  <a:lnTo>
                    <a:pt x="92869" y="642938"/>
                  </a:lnTo>
                  <a:lnTo>
                    <a:pt x="140494" y="478632"/>
                  </a:lnTo>
                  <a:lnTo>
                    <a:pt x="190500" y="309563"/>
                  </a:lnTo>
                  <a:lnTo>
                    <a:pt x="226219" y="183357"/>
                  </a:lnTo>
                  <a:lnTo>
                    <a:pt x="250031" y="97632"/>
                  </a:lnTo>
                  <a:lnTo>
                    <a:pt x="254794" y="66675"/>
                  </a:lnTo>
                  <a:lnTo>
                    <a:pt x="252413" y="54769"/>
                  </a:lnTo>
                  <a:lnTo>
                    <a:pt x="245269" y="42863"/>
                  </a:lnTo>
                  <a:lnTo>
                    <a:pt x="228600" y="33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94">
              <a:extLst>
                <a:ext uri="{FF2B5EF4-FFF2-40B4-BE49-F238E27FC236}">
                  <a16:creationId xmlns:a16="http://schemas.microsoft.com/office/drawing/2014/main" id="{9DBB4A05-BF2D-440F-B90E-2B7D9383BC29}"/>
                </a:ext>
              </a:extLst>
            </p:cNvPr>
            <p:cNvSpPr/>
            <p:nvPr/>
          </p:nvSpPr>
          <p:spPr>
            <a:xfrm>
              <a:off x="6394450" y="3179763"/>
              <a:ext cx="806450" cy="1220787"/>
            </a:xfrm>
            <a:custGeom>
              <a:avLst/>
              <a:gdLst>
                <a:gd name="connsiteX0" fmla="*/ 414338 w 807244"/>
                <a:gd name="connsiteY0" fmla="*/ 419100 h 1221581"/>
                <a:gd name="connsiteX1" fmla="*/ 309563 w 807244"/>
                <a:gd name="connsiteY1" fmla="*/ 309562 h 1221581"/>
                <a:gd name="connsiteX2" fmla="*/ 238125 w 807244"/>
                <a:gd name="connsiteY2" fmla="*/ 235744 h 1221581"/>
                <a:gd name="connsiteX3" fmla="*/ 180975 w 807244"/>
                <a:gd name="connsiteY3" fmla="*/ 178594 h 1221581"/>
                <a:gd name="connsiteX4" fmla="*/ 133350 w 807244"/>
                <a:gd name="connsiteY4" fmla="*/ 130969 h 1221581"/>
                <a:gd name="connsiteX5" fmla="*/ 121444 w 807244"/>
                <a:gd name="connsiteY5" fmla="*/ 116681 h 1221581"/>
                <a:gd name="connsiteX6" fmla="*/ 111919 w 807244"/>
                <a:gd name="connsiteY6" fmla="*/ 104775 h 1221581"/>
                <a:gd name="connsiteX7" fmla="*/ 100013 w 807244"/>
                <a:gd name="connsiteY7" fmla="*/ 64294 h 1221581"/>
                <a:gd name="connsiteX8" fmla="*/ 90488 w 807244"/>
                <a:gd name="connsiteY8" fmla="*/ 23812 h 1221581"/>
                <a:gd name="connsiteX9" fmla="*/ 76200 w 807244"/>
                <a:gd name="connsiteY9" fmla="*/ 0 h 1221581"/>
                <a:gd name="connsiteX10" fmla="*/ 0 w 807244"/>
                <a:gd name="connsiteY10" fmla="*/ 64294 h 1221581"/>
                <a:gd name="connsiteX11" fmla="*/ 2382 w 807244"/>
                <a:gd name="connsiteY11" fmla="*/ 95250 h 1221581"/>
                <a:gd name="connsiteX12" fmla="*/ 11907 w 807244"/>
                <a:gd name="connsiteY12" fmla="*/ 130969 h 1221581"/>
                <a:gd name="connsiteX13" fmla="*/ 35719 w 807244"/>
                <a:gd name="connsiteY13" fmla="*/ 185737 h 1221581"/>
                <a:gd name="connsiteX14" fmla="*/ 45244 w 807244"/>
                <a:gd name="connsiteY14" fmla="*/ 202406 h 1221581"/>
                <a:gd name="connsiteX15" fmla="*/ 76200 w 807244"/>
                <a:gd name="connsiteY15" fmla="*/ 230981 h 1221581"/>
                <a:gd name="connsiteX16" fmla="*/ 142875 w 807244"/>
                <a:gd name="connsiteY16" fmla="*/ 290512 h 1221581"/>
                <a:gd name="connsiteX17" fmla="*/ 188119 w 807244"/>
                <a:gd name="connsiteY17" fmla="*/ 333375 h 1221581"/>
                <a:gd name="connsiteX18" fmla="*/ 228600 w 807244"/>
                <a:gd name="connsiteY18" fmla="*/ 376237 h 1221581"/>
                <a:gd name="connsiteX19" fmla="*/ 280988 w 807244"/>
                <a:gd name="connsiteY19" fmla="*/ 431006 h 1221581"/>
                <a:gd name="connsiteX20" fmla="*/ 330994 w 807244"/>
                <a:gd name="connsiteY20" fmla="*/ 485775 h 1221581"/>
                <a:gd name="connsiteX21" fmla="*/ 381000 w 807244"/>
                <a:gd name="connsiteY21" fmla="*/ 550069 h 1221581"/>
                <a:gd name="connsiteX22" fmla="*/ 419100 w 807244"/>
                <a:gd name="connsiteY22" fmla="*/ 604837 h 1221581"/>
                <a:gd name="connsiteX23" fmla="*/ 450057 w 807244"/>
                <a:gd name="connsiteY23" fmla="*/ 654844 h 1221581"/>
                <a:gd name="connsiteX24" fmla="*/ 473869 w 807244"/>
                <a:gd name="connsiteY24" fmla="*/ 697706 h 1221581"/>
                <a:gd name="connsiteX25" fmla="*/ 485775 w 807244"/>
                <a:gd name="connsiteY25" fmla="*/ 731044 h 1221581"/>
                <a:gd name="connsiteX26" fmla="*/ 507207 w 807244"/>
                <a:gd name="connsiteY26" fmla="*/ 797719 h 1221581"/>
                <a:gd name="connsiteX27" fmla="*/ 526257 w 807244"/>
                <a:gd name="connsiteY27" fmla="*/ 857250 h 1221581"/>
                <a:gd name="connsiteX28" fmla="*/ 542925 w 807244"/>
                <a:gd name="connsiteY28" fmla="*/ 940594 h 1221581"/>
                <a:gd name="connsiteX29" fmla="*/ 550069 w 807244"/>
                <a:gd name="connsiteY29" fmla="*/ 983456 h 1221581"/>
                <a:gd name="connsiteX30" fmla="*/ 557213 w 807244"/>
                <a:gd name="connsiteY30" fmla="*/ 1031081 h 1221581"/>
                <a:gd name="connsiteX31" fmla="*/ 561975 w 807244"/>
                <a:gd name="connsiteY31" fmla="*/ 1114425 h 1221581"/>
                <a:gd name="connsiteX32" fmla="*/ 807244 w 807244"/>
                <a:gd name="connsiteY32" fmla="*/ 1221581 h 1221581"/>
                <a:gd name="connsiteX33" fmla="*/ 807244 w 807244"/>
                <a:gd name="connsiteY33" fmla="*/ 1173956 h 1221581"/>
                <a:gd name="connsiteX34" fmla="*/ 802482 w 807244"/>
                <a:gd name="connsiteY34" fmla="*/ 1121569 h 1221581"/>
                <a:gd name="connsiteX35" fmla="*/ 788194 w 807244"/>
                <a:gd name="connsiteY35" fmla="*/ 1047750 h 1221581"/>
                <a:gd name="connsiteX36" fmla="*/ 771525 w 807244"/>
                <a:gd name="connsiteY36" fmla="*/ 988219 h 1221581"/>
                <a:gd name="connsiteX37" fmla="*/ 754857 w 807244"/>
                <a:gd name="connsiteY37" fmla="*/ 935831 h 1221581"/>
                <a:gd name="connsiteX38" fmla="*/ 723900 w 807244"/>
                <a:gd name="connsiteY38" fmla="*/ 862012 h 1221581"/>
                <a:gd name="connsiteX39" fmla="*/ 690563 w 807244"/>
                <a:gd name="connsiteY39" fmla="*/ 792956 h 1221581"/>
                <a:gd name="connsiteX40" fmla="*/ 654844 w 807244"/>
                <a:gd name="connsiteY40" fmla="*/ 731044 h 1221581"/>
                <a:gd name="connsiteX41" fmla="*/ 609600 w 807244"/>
                <a:gd name="connsiteY41" fmla="*/ 659606 h 1221581"/>
                <a:gd name="connsiteX42" fmla="*/ 547688 w 807244"/>
                <a:gd name="connsiteY42" fmla="*/ 573881 h 1221581"/>
                <a:gd name="connsiteX43" fmla="*/ 485775 w 807244"/>
                <a:gd name="connsiteY43" fmla="*/ 500062 h 1221581"/>
                <a:gd name="connsiteX44" fmla="*/ 414338 w 807244"/>
                <a:gd name="connsiteY44" fmla="*/ 419100 h 122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07244" h="1221581">
                  <a:moveTo>
                    <a:pt x="414338" y="419100"/>
                  </a:moveTo>
                  <a:lnTo>
                    <a:pt x="309563" y="309562"/>
                  </a:lnTo>
                  <a:lnTo>
                    <a:pt x="238125" y="235744"/>
                  </a:lnTo>
                  <a:lnTo>
                    <a:pt x="180975" y="178594"/>
                  </a:lnTo>
                  <a:lnTo>
                    <a:pt x="133350" y="130969"/>
                  </a:lnTo>
                  <a:lnTo>
                    <a:pt x="121444" y="116681"/>
                  </a:lnTo>
                  <a:lnTo>
                    <a:pt x="111919" y="104775"/>
                  </a:lnTo>
                  <a:lnTo>
                    <a:pt x="100013" y="64294"/>
                  </a:lnTo>
                  <a:lnTo>
                    <a:pt x="90488" y="23812"/>
                  </a:lnTo>
                  <a:lnTo>
                    <a:pt x="76200" y="0"/>
                  </a:lnTo>
                  <a:lnTo>
                    <a:pt x="0" y="64294"/>
                  </a:lnTo>
                  <a:lnTo>
                    <a:pt x="2382" y="95250"/>
                  </a:lnTo>
                  <a:lnTo>
                    <a:pt x="11907" y="130969"/>
                  </a:lnTo>
                  <a:lnTo>
                    <a:pt x="35719" y="185737"/>
                  </a:lnTo>
                  <a:lnTo>
                    <a:pt x="45244" y="202406"/>
                  </a:lnTo>
                  <a:lnTo>
                    <a:pt x="76200" y="230981"/>
                  </a:lnTo>
                  <a:lnTo>
                    <a:pt x="142875" y="290512"/>
                  </a:lnTo>
                  <a:lnTo>
                    <a:pt x="188119" y="333375"/>
                  </a:lnTo>
                  <a:lnTo>
                    <a:pt x="228600" y="376237"/>
                  </a:lnTo>
                  <a:lnTo>
                    <a:pt x="280988" y="431006"/>
                  </a:lnTo>
                  <a:lnTo>
                    <a:pt x="330994" y="485775"/>
                  </a:lnTo>
                  <a:lnTo>
                    <a:pt x="381000" y="550069"/>
                  </a:lnTo>
                  <a:lnTo>
                    <a:pt x="419100" y="604837"/>
                  </a:lnTo>
                  <a:lnTo>
                    <a:pt x="450057" y="654844"/>
                  </a:lnTo>
                  <a:lnTo>
                    <a:pt x="473869" y="697706"/>
                  </a:lnTo>
                  <a:lnTo>
                    <a:pt x="485775" y="731044"/>
                  </a:lnTo>
                  <a:lnTo>
                    <a:pt x="507207" y="797719"/>
                  </a:lnTo>
                  <a:lnTo>
                    <a:pt x="526257" y="857250"/>
                  </a:lnTo>
                  <a:lnTo>
                    <a:pt x="542925" y="940594"/>
                  </a:lnTo>
                  <a:lnTo>
                    <a:pt x="550069" y="983456"/>
                  </a:lnTo>
                  <a:lnTo>
                    <a:pt x="557213" y="1031081"/>
                  </a:lnTo>
                  <a:lnTo>
                    <a:pt x="561975" y="1114425"/>
                  </a:lnTo>
                  <a:lnTo>
                    <a:pt x="807244" y="1221581"/>
                  </a:lnTo>
                  <a:lnTo>
                    <a:pt x="807244" y="1173956"/>
                  </a:lnTo>
                  <a:lnTo>
                    <a:pt x="802482" y="1121569"/>
                  </a:lnTo>
                  <a:lnTo>
                    <a:pt x="788194" y="1047750"/>
                  </a:lnTo>
                  <a:lnTo>
                    <a:pt x="771525" y="988219"/>
                  </a:lnTo>
                  <a:lnTo>
                    <a:pt x="754857" y="935831"/>
                  </a:lnTo>
                  <a:lnTo>
                    <a:pt x="723900" y="862012"/>
                  </a:lnTo>
                  <a:lnTo>
                    <a:pt x="690563" y="792956"/>
                  </a:lnTo>
                  <a:lnTo>
                    <a:pt x="654844" y="731044"/>
                  </a:lnTo>
                  <a:lnTo>
                    <a:pt x="609600" y="659606"/>
                  </a:lnTo>
                  <a:lnTo>
                    <a:pt x="547688" y="573881"/>
                  </a:lnTo>
                  <a:lnTo>
                    <a:pt x="485775" y="500062"/>
                  </a:lnTo>
                  <a:lnTo>
                    <a:pt x="414338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95">
              <a:extLst>
                <a:ext uri="{FF2B5EF4-FFF2-40B4-BE49-F238E27FC236}">
                  <a16:creationId xmlns:a16="http://schemas.microsoft.com/office/drawing/2014/main" id="{201C4DBF-7C3C-41CD-A293-59254C5310AC}"/>
                </a:ext>
              </a:extLst>
            </p:cNvPr>
            <p:cNvSpPr/>
            <p:nvPr/>
          </p:nvSpPr>
          <p:spPr>
            <a:xfrm>
              <a:off x="6557963" y="4230688"/>
              <a:ext cx="642937" cy="827087"/>
            </a:xfrm>
            <a:custGeom>
              <a:avLst/>
              <a:gdLst>
                <a:gd name="connsiteX0" fmla="*/ 573881 w 642937"/>
                <a:gd name="connsiteY0" fmla="*/ 507207 h 826294"/>
                <a:gd name="connsiteX1" fmla="*/ 600075 w 642937"/>
                <a:gd name="connsiteY1" fmla="*/ 445294 h 826294"/>
                <a:gd name="connsiteX2" fmla="*/ 616743 w 642937"/>
                <a:gd name="connsiteY2" fmla="*/ 390525 h 826294"/>
                <a:gd name="connsiteX3" fmla="*/ 626268 w 642937"/>
                <a:gd name="connsiteY3" fmla="*/ 342900 h 826294"/>
                <a:gd name="connsiteX4" fmla="*/ 635793 w 642937"/>
                <a:gd name="connsiteY4" fmla="*/ 280988 h 826294"/>
                <a:gd name="connsiteX5" fmla="*/ 640556 w 642937"/>
                <a:gd name="connsiteY5" fmla="*/ 219075 h 826294"/>
                <a:gd name="connsiteX6" fmla="*/ 642937 w 642937"/>
                <a:gd name="connsiteY6" fmla="*/ 164307 h 826294"/>
                <a:gd name="connsiteX7" fmla="*/ 635793 w 642937"/>
                <a:gd name="connsiteY7" fmla="*/ 85725 h 826294"/>
                <a:gd name="connsiteX8" fmla="*/ 397668 w 642937"/>
                <a:gd name="connsiteY8" fmla="*/ 0 h 826294"/>
                <a:gd name="connsiteX9" fmla="*/ 397668 w 642937"/>
                <a:gd name="connsiteY9" fmla="*/ 80963 h 826294"/>
                <a:gd name="connsiteX10" fmla="*/ 392906 w 642937"/>
                <a:gd name="connsiteY10" fmla="*/ 150019 h 826294"/>
                <a:gd name="connsiteX11" fmla="*/ 385762 w 642937"/>
                <a:gd name="connsiteY11" fmla="*/ 209550 h 826294"/>
                <a:gd name="connsiteX12" fmla="*/ 371475 w 642937"/>
                <a:gd name="connsiteY12" fmla="*/ 276225 h 826294"/>
                <a:gd name="connsiteX13" fmla="*/ 352425 w 642937"/>
                <a:gd name="connsiteY13" fmla="*/ 323850 h 826294"/>
                <a:gd name="connsiteX14" fmla="*/ 333375 w 642937"/>
                <a:gd name="connsiteY14" fmla="*/ 364332 h 826294"/>
                <a:gd name="connsiteX15" fmla="*/ 309562 w 642937"/>
                <a:gd name="connsiteY15" fmla="*/ 397669 h 826294"/>
                <a:gd name="connsiteX16" fmla="*/ 278606 w 642937"/>
                <a:gd name="connsiteY16" fmla="*/ 431007 h 826294"/>
                <a:gd name="connsiteX17" fmla="*/ 247650 w 642937"/>
                <a:gd name="connsiteY17" fmla="*/ 457200 h 826294"/>
                <a:gd name="connsiteX18" fmla="*/ 204787 w 642937"/>
                <a:gd name="connsiteY18" fmla="*/ 481013 h 826294"/>
                <a:gd name="connsiteX19" fmla="*/ 159543 w 642937"/>
                <a:gd name="connsiteY19" fmla="*/ 500063 h 826294"/>
                <a:gd name="connsiteX20" fmla="*/ 107156 w 642937"/>
                <a:gd name="connsiteY20" fmla="*/ 511969 h 826294"/>
                <a:gd name="connsiteX21" fmla="*/ 42862 w 642937"/>
                <a:gd name="connsiteY21" fmla="*/ 516732 h 826294"/>
                <a:gd name="connsiteX22" fmla="*/ 0 w 642937"/>
                <a:gd name="connsiteY22" fmla="*/ 516732 h 826294"/>
                <a:gd name="connsiteX23" fmla="*/ 4762 w 642937"/>
                <a:gd name="connsiteY23" fmla="*/ 826294 h 826294"/>
                <a:gd name="connsiteX24" fmla="*/ 59531 w 642937"/>
                <a:gd name="connsiteY24" fmla="*/ 826294 h 826294"/>
                <a:gd name="connsiteX25" fmla="*/ 119062 w 642937"/>
                <a:gd name="connsiteY25" fmla="*/ 821532 h 826294"/>
                <a:gd name="connsiteX26" fmla="*/ 197643 w 642937"/>
                <a:gd name="connsiteY26" fmla="*/ 804863 h 826294"/>
                <a:gd name="connsiteX27" fmla="*/ 269081 w 642937"/>
                <a:gd name="connsiteY27" fmla="*/ 785813 h 826294"/>
                <a:gd name="connsiteX28" fmla="*/ 338137 w 642937"/>
                <a:gd name="connsiteY28" fmla="*/ 757238 h 826294"/>
                <a:gd name="connsiteX29" fmla="*/ 400050 w 642937"/>
                <a:gd name="connsiteY29" fmla="*/ 721519 h 826294"/>
                <a:gd name="connsiteX30" fmla="*/ 440531 w 642937"/>
                <a:gd name="connsiteY30" fmla="*/ 690563 h 826294"/>
                <a:gd name="connsiteX31" fmla="*/ 478631 w 642937"/>
                <a:gd name="connsiteY31" fmla="*/ 657225 h 826294"/>
                <a:gd name="connsiteX32" fmla="*/ 511968 w 642937"/>
                <a:gd name="connsiteY32" fmla="*/ 621507 h 826294"/>
                <a:gd name="connsiteX33" fmla="*/ 547687 w 642937"/>
                <a:gd name="connsiteY33" fmla="*/ 566738 h 826294"/>
                <a:gd name="connsiteX34" fmla="*/ 573881 w 642937"/>
                <a:gd name="connsiteY34" fmla="*/ 507207 h 8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42937" h="826294">
                  <a:moveTo>
                    <a:pt x="573881" y="507207"/>
                  </a:moveTo>
                  <a:lnTo>
                    <a:pt x="600075" y="445294"/>
                  </a:lnTo>
                  <a:lnTo>
                    <a:pt x="616743" y="390525"/>
                  </a:lnTo>
                  <a:lnTo>
                    <a:pt x="626268" y="342900"/>
                  </a:lnTo>
                  <a:lnTo>
                    <a:pt x="635793" y="280988"/>
                  </a:lnTo>
                  <a:lnTo>
                    <a:pt x="640556" y="219075"/>
                  </a:lnTo>
                  <a:lnTo>
                    <a:pt x="642937" y="164307"/>
                  </a:lnTo>
                  <a:lnTo>
                    <a:pt x="635793" y="85725"/>
                  </a:lnTo>
                  <a:lnTo>
                    <a:pt x="397668" y="0"/>
                  </a:lnTo>
                  <a:lnTo>
                    <a:pt x="397668" y="80963"/>
                  </a:lnTo>
                  <a:lnTo>
                    <a:pt x="392906" y="150019"/>
                  </a:lnTo>
                  <a:lnTo>
                    <a:pt x="385762" y="209550"/>
                  </a:lnTo>
                  <a:lnTo>
                    <a:pt x="371475" y="276225"/>
                  </a:lnTo>
                  <a:lnTo>
                    <a:pt x="352425" y="323850"/>
                  </a:lnTo>
                  <a:lnTo>
                    <a:pt x="333375" y="364332"/>
                  </a:lnTo>
                  <a:lnTo>
                    <a:pt x="309562" y="397669"/>
                  </a:lnTo>
                  <a:lnTo>
                    <a:pt x="278606" y="431007"/>
                  </a:lnTo>
                  <a:lnTo>
                    <a:pt x="247650" y="457200"/>
                  </a:lnTo>
                  <a:lnTo>
                    <a:pt x="204787" y="481013"/>
                  </a:lnTo>
                  <a:lnTo>
                    <a:pt x="159543" y="500063"/>
                  </a:lnTo>
                  <a:lnTo>
                    <a:pt x="107156" y="511969"/>
                  </a:lnTo>
                  <a:lnTo>
                    <a:pt x="42862" y="516732"/>
                  </a:lnTo>
                  <a:lnTo>
                    <a:pt x="0" y="516732"/>
                  </a:lnTo>
                  <a:cubicBezTo>
                    <a:pt x="1587" y="619919"/>
                    <a:pt x="3175" y="723107"/>
                    <a:pt x="4762" y="826294"/>
                  </a:cubicBezTo>
                  <a:lnTo>
                    <a:pt x="59531" y="826294"/>
                  </a:lnTo>
                  <a:lnTo>
                    <a:pt x="119062" y="821532"/>
                  </a:lnTo>
                  <a:lnTo>
                    <a:pt x="197643" y="804863"/>
                  </a:lnTo>
                  <a:lnTo>
                    <a:pt x="269081" y="785813"/>
                  </a:lnTo>
                  <a:lnTo>
                    <a:pt x="338137" y="757238"/>
                  </a:lnTo>
                  <a:lnTo>
                    <a:pt x="400050" y="721519"/>
                  </a:lnTo>
                  <a:lnTo>
                    <a:pt x="440531" y="690563"/>
                  </a:lnTo>
                  <a:lnTo>
                    <a:pt x="478631" y="657225"/>
                  </a:lnTo>
                  <a:lnTo>
                    <a:pt x="511968" y="621507"/>
                  </a:lnTo>
                  <a:lnTo>
                    <a:pt x="547687" y="566738"/>
                  </a:lnTo>
                  <a:lnTo>
                    <a:pt x="573881" y="507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96">
              <a:extLst>
                <a:ext uri="{FF2B5EF4-FFF2-40B4-BE49-F238E27FC236}">
                  <a16:creationId xmlns:a16="http://schemas.microsoft.com/office/drawing/2014/main" id="{41A8A806-E502-407F-AA93-CD838E6BC1B5}"/>
                </a:ext>
              </a:extLst>
            </p:cNvPr>
            <p:cNvSpPr/>
            <p:nvPr/>
          </p:nvSpPr>
          <p:spPr>
            <a:xfrm>
              <a:off x="6051550" y="4656138"/>
              <a:ext cx="590550" cy="401637"/>
            </a:xfrm>
            <a:custGeom>
              <a:avLst/>
              <a:gdLst>
                <a:gd name="connsiteX0" fmla="*/ 214313 w 590550"/>
                <a:gd name="connsiteY0" fmla="*/ 35719 h 402431"/>
                <a:gd name="connsiteX1" fmla="*/ 335757 w 590550"/>
                <a:gd name="connsiteY1" fmla="*/ 59531 h 402431"/>
                <a:gd name="connsiteX2" fmla="*/ 466725 w 590550"/>
                <a:gd name="connsiteY2" fmla="*/ 85725 h 402431"/>
                <a:gd name="connsiteX3" fmla="*/ 507207 w 590550"/>
                <a:gd name="connsiteY3" fmla="*/ 92869 h 402431"/>
                <a:gd name="connsiteX4" fmla="*/ 590550 w 590550"/>
                <a:gd name="connsiteY4" fmla="*/ 92869 h 402431"/>
                <a:gd name="connsiteX5" fmla="*/ 561975 w 590550"/>
                <a:gd name="connsiteY5" fmla="*/ 400050 h 402431"/>
                <a:gd name="connsiteX6" fmla="*/ 514350 w 590550"/>
                <a:gd name="connsiteY6" fmla="*/ 402431 h 402431"/>
                <a:gd name="connsiteX7" fmla="*/ 502444 w 590550"/>
                <a:gd name="connsiteY7" fmla="*/ 397669 h 402431"/>
                <a:gd name="connsiteX8" fmla="*/ 473869 w 590550"/>
                <a:gd name="connsiteY8" fmla="*/ 342900 h 402431"/>
                <a:gd name="connsiteX9" fmla="*/ 428625 w 590550"/>
                <a:gd name="connsiteY9" fmla="*/ 276225 h 402431"/>
                <a:gd name="connsiteX10" fmla="*/ 390525 w 590550"/>
                <a:gd name="connsiteY10" fmla="*/ 228600 h 402431"/>
                <a:gd name="connsiteX11" fmla="*/ 340519 w 590550"/>
                <a:gd name="connsiteY11" fmla="*/ 202406 h 402431"/>
                <a:gd name="connsiteX12" fmla="*/ 180975 w 590550"/>
                <a:gd name="connsiteY12" fmla="*/ 130969 h 402431"/>
                <a:gd name="connsiteX13" fmla="*/ 80963 w 590550"/>
                <a:gd name="connsiteY13" fmla="*/ 88106 h 402431"/>
                <a:gd name="connsiteX14" fmla="*/ 38100 w 590550"/>
                <a:gd name="connsiteY14" fmla="*/ 71437 h 402431"/>
                <a:gd name="connsiteX15" fmla="*/ 14288 w 590550"/>
                <a:gd name="connsiteY15" fmla="*/ 54769 h 402431"/>
                <a:gd name="connsiteX16" fmla="*/ 2382 w 590550"/>
                <a:gd name="connsiteY16" fmla="*/ 38100 h 402431"/>
                <a:gd name="connsiteX17" fmla="*/ 0 w 590550"/>
                <a:gd name="connsiteY17" fmla="*/ 23812 h 402431"/>
                <a:gd name="connsiteX18" fmla="*/ 9525 w 590550"/>
                <a:gd name="connsiteY18" fmla="*/ 7144 h 402431"/>
                <a:gd name="connsiteX19" fmla="*/ 42863 w 590550"/>
                <a:gd name="connsiteY19" fmla="*/ 0 h 402431"/>
                <a:gd name="connsiteX20" fmla="*/ 111919 w 590550"/>
                <a:gd name="connsiteY20" fmla="*/ 11906 h 402431"/>
                <a:gd name="connsiteX21" fmla="*/ 214313 w 590550"/>
                <a:gd name="connsiteY21" fmla="*/ 35719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0550" h="402431">
                  <a:moveTo>
                    <a:pt x="214313" y="35719"/>
                  </a:moveTo>
                  <a:lnTo>
                    <a:pt x="335757" y="59531"/>
                  </a:lnTo>
                  <a:lnTo>
                    <a:pt x="466725" y="85725"/>
                  </a:lnTo>
                  <a:lnTo>
                    <a:pt x="507207" y="92869"/>
                  </a:lnTo>
                  <a:lnTo>
                    <a:pt x="590550" y="92869"/>
                  </a:lnTo>
                  <a:lnTo>
                    <a:pt x="561975" y="400050"/>
                  </a:lnTo>
                  <a:lnTo>
                    <a:pt x="514350" y="402431"/>
                  </a:lnTo>
                  <a:lnTo>
                    <a:pt x="502444" y="397669"/>
                  </a:lnTo>
                  <a:lnTo>
                    <a:pt x="473869" y="342900"/>
                  </a:lnTo>
                  <a:lnTo>
                    <a:pt x="428625" y="276225"/>
                  </a:lnTo>
                  <a:lnTo>
                    <a:pt x="390525" y="228600"/>
                  </a:lnTo>
                  <a:lnTo>
                    <a:pt x="340519" y="202406"/>
                  </a:lnTo>
                  <a:lnTo>
                    <a:pt x="180975" y="130969"/>
                  </a:lnTo>
                  <a:lnTo>
                    <a:pt x="80963" y="88106"/>
                  </a:lnTo>
                  <a:lnTo>
                    <a:pt x="38100" y="71437"/>
                  </a:lnTo>
                  <a:lnTo>
                    <a:pt x="14288" y="54769"/>
                  </a:lnTo>
                  <a:lnTo>
                    <a:pt x="2382" y="38100"/>
                  </a:lnTo>
                  <a:lnTo>
                    <a:pt x="0" y="23812"/>
                  </a:lnTo>
                  <a:lnTo>
                    <a:pt x="9525" y="7144"/>
                  </a:lnTo>
                  <a:lnTo>
                    <a:pt x="42863" y="0"/>
                  </a:lnTo>
                  <a:lnTo>
                    <a:pt x="111919" y="11906"/>
                  </a:lnTo>
                  <a:lnTo>
                    <a:pt x="214313" y="35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99">
              <a:extLst>
                <a:ext uri="{FF2B5EF4-FFF2-40B4-BE49-F238E27FC236}">
                  <a16:creationId xmlns:a16="http://schemas.microsoft.com/office/drawing/2014/main" id="{7A2CC288-F54B-4623-B4C9-83A5C41AE8C3}"/>
                </a:ext>
              </a:extLst>
            </p:cNvPr>
            <p:cNvSpPr/>
            <p:nvPr/>
          </p:nvSpPr>
          <p:spPr>
            <a:xfrm rot="16200000">
              <a:off x="3641726" y="4035425"/>
              <a:ext cx="3943350" cy="409575"/>
            </a:xfrm>
            <a:custGeom>
              <a:avLst/>
              <a:gdLst>
                <a:gd name="connsiteX0" fmla="*/ 2082800 w 3943350"/>
                <a:gd name="connsiteY0" fmla="*/ 168275 h 409575"/>
                <a:gd name="connsiteX1" fmla="*/ 2520950 w 3943350"/>
                <a:gd name="connsiteY1" fmla="*/ 177800 h 409575"/>
                <a:gd name="connsiteX2" fmla="*/ 2984500 w 3943350"/>
                <a:gd name="connsiteY2" fmla="*/ 184150 h 409575"/>
                <a:gd name="connsiteX3" fmla="*/ 3444875 w 3943350"/>
                <a:gd name="connsiteY3" fmla="*/ 184150 h 409575"/>
                <a:gd name="connsiteX4" fmla="*/ 3613150 w 3943350"/>
                <a:gd name="connsiteY4" fmla="*/ 184150 h 409575"/>
                <a:gd name="connsiteX5" fmla="*/ 3663950 w 3943350"/>
                <a:gd name="connsiteY5" fmla="*/ 177800 h 409575"/>
                <a:gd name="connsiteX6" fmla="*/ 3730625 w 3943350"/>
                <a:gd name="connsiteY6" fmla="*/ 158750 h 409575"/>
                <a:gd name="connsiteX7" fmla="*/ 3787775 w 3943350"/>
                <a:gd name="connsiteY7" fmla="*/ 136525 h 409575"/>
                <a:gd name="connsiteX8" fmla="*/ 3829050 w 3943350"/>
                <a:gd name="connsiteY8" fmla="*/ 107950 h 409575"/>
                <a:gd name="connsiteX9" fmla="*/ 3854450 w 3943350"/>
                <a:gd name="connsiteY9" fmla="*/ 73025 h 409575"/>
                <a:gd name="connsiteX10" fmla="*/ 3873500 w 3943350"/>
                <a:gd name="connsiteY10" fmla="*/ 34925 h 409575"/>
                <a:gd name="connsiteX11" fmla="*/ 3895725 w 3943350"/>
                <a:gd name="connsiteY11" fmla="*/ 12700 h 409575"/>
                <a:gd name="connsiteX12" fmla="*/ 3911600 w 3943350"/>
                <a:gd name="connsiteY12" fmla="*/ 3175 h 409575"/>
                <a:gd name="connsiteX13" fmla="*/ 3927475 w 3943350"/>
                <a:gd name="connsiteY13" fmla="*/ 0 h 409575"/>
                <a:gd name="connsiteX14" fmla="*/ 3930650 w 3943350"/>
                <a:gd name="connsiteY14" fmla="*/ 3175 h 409575"/>
                <a:gd name="connsiteX15" fmla="*/ 3940175 w 3943350"/>
                <a:gd name="connsiteY15" fmla="*/ 12700 h 409575"/>
                <a:gd name="connsiteX16" fmla="*/ 3943350 w 3943350"/>
                <a:gd name="connsiteY16" fmla="*/ 44450 h 409575"/>
                <a:gd name="connsiteX17" fmla="*/ 3943350 w 3943350"/>
                <a:gd name="connsiteY17" fmla="*/ 98425 h 409575"/>
                <a:gd name="connsiteX18" fmla="*/ 3930650 w 3943350"/>
                <a:gd name="connsiteY18" fmla="*/ 180975 h 409575"/>
                <a:gd name="connsiteX19" fmla="*/ 3911600 w 3943350"/>
                <a:gd name="connsiteY19" fmla="*/ 298450 h 409575"/>
                <a:gd name="connsiteX20" fmla="*/ 3895725 w 3943350"/>
                <a:gd name="connsiteY20" fmla="*/ 355600 h 409575"/>
                <a:gd name="connsiteX21" fmla="*/ 3778250 w 3943350"/>
                <a:gd name="connsiteY21" fmla="*/ 406400 h 409575"/>
                <a:gd name="connsiteX22" fmla="*/ 3568700 w 3943350"/>
                <a:gd name="connsiteY22" fmla="*/ 409575 h 409575"/>
                <a:gd name="connsiteX23" fmla="*/ 3251200 w 3943350"/>
                <a:gd name="connsiteY23" fmla="*/ 409575 h 409575"/>
                <a:gd name="connsiteX24" fmla="*/ 2854325 w 3943350"/>
                <a:gd name="connsiteY24" fmla="*/ 409575 h 409575"/>
                <a:gd name="connsiteX25" fmla="*/ 2349500 w 3943350"/>
                <a:gd name="connsiteY25" fmla="*/ 409575 h 409575"/>
                <a:gd name="connsiteX26" fmla="*/ 1924050 w 3943350"/>
                <a:gd name="connsiteY26" fmla="*/ 409575 h 409575"/>
                <a:gd name="connsiteX27" fmla="*/ 1536700 w 3943350"/>
                <a:gd name="connsiteY27" fmla="*/ 409575 h 409575"/>
                <a:gd name="connsiteX28" fmla="*/ 1171575 w 3943350"/>
                <a:gd name="connsiteY28" fmla="*/ 406400 h 409575"/>
                <a:gd name="connsiteX29" fmla="*/ 942975 w 3943350"/>
                <a:gd name="connsiteY29" fmla="*/ 396875 h 409575"/>
                <a:gd name="connsiteX30" fmla="*/ 701675 w 3943350"/>
                <a:gd name="connsiteY30" fmla="*/ 381000 h 409575"/>
                <a:gd name="connsiteX31" fmla="*/ 485775 w 3943350"/>
                <a:gd name="connsiteY31" fmla="*/ 358775 h 409575"/>
                <a:gd name="connsiteX32" fmla="*/ 222250 w 3943350"/>
                <a:gd name="connsiteY32" fmla="*/ 330200 h 409575"/>
                <a:gd name="connsiteX33" fmla="*/ 95250 w 3943350"/>
                <a:gd name="connsiteY33" fmla="*/ 307975 h 409575"/>
                <a:gd name="connsiteX34" fmla="*/ 47625 w 3943350"/>
                <a:gd name="connsiteY34" fmla="*/ 292100 h 409575"/>
                <a:gd name="connsiteX35" fmla="*/ 25400 w 3943350"/>
                <a:gd name="connsiteY35" fmla="*/ 279400 h 409575"/>
                <a:gd name="connsiteX36" fmla="*/ 12700 w 3943350"/>
                <a:gd name="connsiteY36" fmla="*/ 266700 h 409575"/>
                <a:gd name="connsiteX37" fmla="*/ 3175 w 3943350"/>
                <a:gd name="connsiteY37" fmla="*/ 244475 h 409575"/>
                <a:gd name="connsiteX38" fmla="*/ 0 w 3943350"/>
                <a:gd name="connsiteY38" fmla="*/ 228600 h 409575"/>
                <a:gd name="connsiteX39" fmla="*/ 12700 w 3943350"/>
                <a:gd name="connsiteY39" fmla="*/ 212725 h 409575"/>
                <a:gd name="connsiteX40" fmla="*/ 34925 w 3943350"/>
                <a:gd name="connsiteY40" fmla="*/ 196850 h 409575"/>
                <a:gd name="connsiteX41" fmla="*/ 60325 w 3943350"/>
                <a:gd name="connsiteY41" fmla="*/ 184150 h 409575"/>
                <a:gd name="connsiteX42" fmla="*/ 146050 w 3943350"/>
                <a:gd name="connsiteY42" fmla="*/ 161925 h 409575"/>
                <a:gd name="connsiteX43" fmla="*/ 304800 w 3943350"/>
                <a:gd name="connsiteY43" fmla="*/ 130175 h 409575"/>
                <a:gd name="connsiteX44" fmla="*/ 412750 w 3943350"/>
                <a:gd name="connsiteY44" fmla="*/ 120650 h 409575"/>
                <a:gd name="connsiteX45" fmla="*/ 473075 w 3943350"/>
                <a:gd name="connsiteY45" fmla="*/ 114300 h 409575"/>
                <a:gd name="connsiteX46" fmla="*/ 587375 w 3943350"/>
                <a:gd name="connsiteY46" fmla="*/ 107950 h 409575"/>
                <a:gd name="connsiteX47" fmla="*/ 612775 w 3943350"/>
                <a:gd name="connsiteY47" fmla="*/ 111125 h 409575"/>
                <a:gd name="connsiteX48" fmla="*/ 650875 w 3943350"/>
                <a:gd name="connsiteY48" fmla="*/ 120650 h 409575"/>
                <a:gd name="connsiteX49" fmla="*/ 847725 w 3943350"/>
                <a:gd name="connsiteY49" fmla="*/ 127000 h 409575"/>
                <a:gd name="connsiteX50" fmla="*/ 1311275 w 3943350"/>
                <a:gd name="connsiteY50" fmla="*/ 146050 h 409575"/>
                <a:gd name="connsiteX51" fmla="*/ 2082800 w 3943350"/>
                <a:gd name="connsiteY51" fmla="*/ 16827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943350" h="409575">
                  <a:moveTo>
                    <a:pt x="2082800" y="168275"/>
                  </a:moveTo>
                  <a:lnTo>
                    <a:pt x="2520950" y="177800"/>
                  </a:lnTo>
                  <a:lnTo>
                    <a:pt x="2984500" y="184150"/>
                  </a:lnTo>
                  <a:lnTo>
                    <a:pt x="3444875" y="184150"/>
                  </a:lnTo>
                  <a:lnTo>
                    <a:pt x="3613150" y="184150"/>
                  </a:lnTo>
                  <a:lnTo>
                    <a:pt x="3663950" y="177800"/>
                  </a:lnTo>
                  <a:lnTo>
                    <a:pt x="3730625" y="158750"/>
                  </a:lnTo>
                  <a:lnTo>
                    <a:pt x="3787775" y="136525"/>
                  </a:lnTo>
                  <a:lnTo>
                    <a:pt x="3829050" y="107950"/>
                  </a:lnTo>
                  <a:lnTo>
                    <a:pt x="3854450" y="73025"/>
                  </a:lnTo>
                  <a:lnTo>
                    <a:pt x="3873500" y="34925"/>
                  </a:lnTo>
                  <a:lnTo>
                    <a:pt x="3895725" y="12700"/>
                  </a:lnTo>
                  <a:lnTo>
                    <a:pt x="3911600" y="3175"/>
                  </a:lnTo>
                  <a:lnTo>
                    <a:pt x="3927475" y="0"/>
                  </a:lnTo>
                  <a:lnTo>
                    <a:pt x="3930650" y="3175"/>
                  </a:lnTo>
                  <a:lnTo>
                    <a:pt x="3940175" y="12700"/>
                  </a:lnTo>
                  <a:lnTo>
                    <a:pt x="3943350" y="44450"/>
                  </a:lnTo>
                  <a:lnTo>
                    <a:pt x="3943350" y="98425"/>
                  </a:lnTo>
                  <a:lnTo>
                    <a:pt x="3930650" y="180975"/>
                  </a:lnTo>
                  <a:lnTo>
                    <a:pt x="3911600" y="298450"/>
                  </a:lnTo>
                  <a:lnTo>
                    <a:pt x="3895725" y="355600"/>
                  </a:lnTo>
                  <a:lnTo>
                    <a:pt x="3778250" y="406400"/>
                  </a:lnTo>
                  <a:lnTo>
                    <a:pt x="3568700" y="409575"/>
                  </a:lnTo>
                  <a:lnTo>
                    <a:pt x="3251200" y="409575"/>
                  </a:lnTo>
                  <a:lnTo>
                    <a:pt x="2854325" y="409575"/>
                  </a:lnTo>
                  <a:lnTo>
                    <a:pt x="2349500" y="409575"/>
                  </a:lnTo>
                  <a:lnTo>
                    <a:pt x="1924050" y="409575"/>
                  </a:lnTo>
                  <a:lnTo>
                    <a:pt x="1536700" y="409575"/>
                  </a:lnTo>
                  <a:lnTo>
                    <a:pt x="1171575" y="406400"/>
                  </a:lnTo>
                  <a:lnTo>
                    <a:pt x="942975" y="396875"/>
                  </a:lnTo>
                  <a:lnTo>
                    <a:pt x="701675" y="381000"/>
                  </a:lnTo>
                  <a:lnTo>
                    <a:pt x="485775" y="358775"/>
                  </a:lnTo>
                  <a:lnTo>
                    <a:pt x="222250" y="330200"/>
                  </a:lnTo>
                  <a:lnTo>
                    <a:pt x="95250" y="307975"/>
                  </a:lnTo>
                  <a:lnTo>
                    <a:pt x="47625" y="292100"/>
                  </a:lnTo>
                  <a:lnTo>
                    <a:pt x="25400" y="279400"/>
                  </a:lnTo>
                  <a:lnTo>
                    <a:pt x="12700" y="266700"/>
                  </a:lnTo>
                  <a:lnTo>
                    <a:pt x="3175" y="244475"/>
                  </a:lnTo>
                  <a:lnTo>
                    <a:pt x="0" y="228600"/>
                  </a:lnTo>
                  <a:lnTo>
                    <a:pt x="12700" y="212725"/>
                  </a:lnTo>
                  <a:lnTo>
                    <a:pt x="34925" y="196850"/>
                  </a:lnTo>
                  <a:lnTo>
                    <a:pt x="60325" y="184150"/>
                  </a:lnTo>
                  <a:lnTo>
                    <a:pt x="146050" y="161925"/>
                  </a:lnTo>
                  <a:lnTo>
                    <a:pt x="304800" y="130175"/>
                  </a:lnTo>
                  <a:lnTo>
                    <a:pt x="412750" y="120650"/>
                  </a:lnTo>
                  <a:lnTo>
                    <a:pt x="473075" y="114300"/>
                  </a:lnTo>
                  <a:lnTo>
                    <a:pt x="587375" y="107950"/>
                  </a:lnTo>
                  <a:lnTo>
                    <a:pt x="612775" y="111125"/>
                  </a:lnTo>
                  <a:lnTo>
                    <a:pt x="650875" y="120650"/>
                  </a:lnTo>
                  <a:lnTo>
                    <a:pt x="847725" y="127000"/>
                  </a:lnTo>
                  <a:lnTo>
                    <a:pt x="1311275" y="146050"/>
                  </a:lnTo>
                  <a:lnTo>
                    <a:pt x="2082800" y="168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0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7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4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9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4354" name="グループ化 1">
            <a:extLst>
              <a:ext uri="{FF2B5EF4-FFF2-40B4-BE49-F238E27FC236}">
                <a16:creationId xmlns:a16="http://schemas.microsoft.com/office/drawing/2014/main" id="{050727FD-F744-4D0C-8225-4510C797A66B}"/>
              </a:ext>
            </a:extLst>
          </p:cNvPr>
          <p:cNvGrpSpPr>
            <a:grpSpLocks/>
          </p:cNvGrpSpPr>
          <p:nvPr/>
        </p:nvGrpSpPr>
        <p:grpSpPr bwMode="auto">
          <a:xfrm>
            <a:off x="2584450" y="1608138"/>
            <a:ext cx="4616450" cy="4603750"/>
            <a:chOff x="2584450" y="1608138"/>
            <a:chExt cx="4616450" cy="4603750"/>
          </a:xfrm>
        </p:grpSpPr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8BE00853-5682-4DF3-9F05-4BA5FAF7F362}"/>
                </a:ext>
              </a:extLst>
            </p:cNvPr>
            <p:cNvSpPr/>
            <p:nvPr/>
          </p:nvSpPr>
          <p:spPr>
            <a:xfrm>
              <a:off x="2984500" y="1608138"/>
              <a:ext cx="1701800" cy="685800"/>
            </a:xfrm>
            <a:custGeom>
              <a:avLst/>
              <a:gdLst>
                <a:gd name="connsiteX0" fmla="*/ 776288 w 1702594"/>
                <a:gd name="connsiteY0" fmla="*/ 409575 h 685800"/>
                <a:gd name="connsiteX1" fmla="*/ 962025 w 1702594"/>
                <a:gd name="connsiteY1" fmla="*/ 347662 h 685800"/>
                <a:gd name="connsiteX2" fmla="*/ 1102519 w 1702594"/>
                <a:gd name="connsiteY2" fmla="*/ 297656 h 685800"/>
                <a:gd name="connsiteX3" fmla="*/ 1185863 w 1702594"/>
                <a:gd name="connsiteY3" fmla="*/ 264319 h 685800"/>
                <a:gd name="connsiteX4" fmla="*/ 1233488 w 1702594"/>
                <a:gd name="connsiteY4" fmla="*/ 240506 h 685800"/>
                <a:gd name="connsiteX5" fmla="*/ 1269207 w 1702594"/>
                <a:gd name="connsiteY5" fmla="*/ 219075 h 685800"/>
                <a:gd name="connsiteX6" fmla="*/ 1293019 w 1702594"/>
                <a:gd name="connsiteY6" fmla="*/ 197644 h 685800"/>
                <a:gd name="connsiteX7" fmla="*/ 1300163 w 1702594"/>
                <a:gd name="connsiteY7" fmla="*/ 178594 h 685800"/>
                <a:gd name="connsiteX8" fmla="*/ 1300163 w 1702594"/>
                <a:gd name="connsiteY8" fmla="*/ 169069 h 685800"/>
                <a:gd name="connsiteX9" fmla="*/ 1295400 w 1702594"/>
                <a:gd name="connsiteY9" fmla="*/ 157162 h 685800"/>
                <a:gd name="connsiteX10" fmla="*/ 1281113 w 1702594"/>
                <a:gd name="connsiteY10" fmla="*/ 135731 h 685800"/>
                <a:gd name="connsiteX11" fmla="*/ 1233488 w 1702594"/>
                <a:gd name="connsiteY11" fmla="*/ 90487 h 685800"/>
                <a:gd name="connsiteX12" fmla="*/ 1209675 w 1702594"/>
                <a:gd name="connsiteY12" fmla="*/ 66675 h 685800"/>
                <a:gd name="connsiteX13" fmla="*/ 1197769 w 1702594"/>
                <a:gd name="connsiteY13" fmla="*/ 47625 h 685800"/>
                <a:gd name="connsiteX14" fmla="*/ 1190625 w 1702594"/>
                <a:gd name="connsiteY14" fmla="*/ 26194 h 685800"/>
                <a:gd name="connsiteX15" fmla="*/ 1190625 w 1702594"/>
                <a:gd name="connsiteY15" fmla="*/ 9525 h 685800"/>
                <a:gd name="connsiteX16" fmla="*/ 1197769 w 1702594"/>
                <a:gd name="connsiteY16" fmla="*/ 4762 h 685800"/>
                <a:gd name="connsiteX17" fmla="*/ 1207294 w 1702594"/>
                <a:gd name="connsiteY17" fmla="*/ 0 h 685800"/>
                <a:gd name="connsiteX18" fmla="*/ 1226344 w 1702594"/>
                <a:gd name="connsiteY18" fmla="*/ 4762 h 685800"/>
                <a:gd name="connsiteX19" fmla="*/ 1271588 w 1702594"/>
                <a:gd name="connsiteY19" fmla="*/ 23812 h 685800"/>
                <a:gd name="connsiteX20" fmla="*/ 1350169 w 1702594"/>
                <a:gd name="connsiteY20" fmla="*/ 69056 h 685800"/>
                <a:gd name="connsiteX21" fmla="*/ 1533525 w 1702594"/>
                <a:gd name="connsiteY21" fmla="*/ 173831 h 685800"/>
                <a:gd name="connsiteX22" fmla="*/ 1674019 w 1702594"/>
                <a:gd name="connsiteY22" fmla="*/ 257175 h 685800"/>
                <a:gd name="connsiteX23" fmla="*/ 1693069 w 1702594"/>
                <a:gd name="connsiteY23" fmla="*/ 273844 h 685800"/>
                <a:gd name="connsiteX24" fmla="*/ 1702594 w 1702594"/>
                <a:gd name="connsiteY24" fmla="*/ 285750 h 685800"/>
                <a:gd name="connsiteX25" fmla="*/ 1695450 w 1702594"/>
                <a:gd name="connsiteY25" fmla="*/ 302419 h 685800"/>
                <a:gd name="connsiteX26" fmla="*/ 1671638 w 1702594"/>
                <a:gd name="connsiteY26" fmla="*/ 321469 h 685800"/>
                <a:gd name="connsiteX27" fmla="*/ 1576388 w 1702594"/>
                <a:gd name="connsiteY27" fmla="*/ 352425 h 685800"/>
                <a:gd name="connsiteX28" fmla="*/ 1438275 w 1702594"/>
                <a:gd name="connsiteY28" fmla="*/ 395287 h 685800"/>
                <a:gd name="connsiteX29" fmla="*/ 1297782 w 1702594"/>
                <a:gd name="connsiteY29" fmla="*/ 438150 h 685800"/>
                <a:gd name="connsiteX30" fmla="*/ 1126332 w 1702594"/>
                <a:gd name="connsiteY30" fmla="*/ 483394 h 685800"/>
                <a:gd name="connsiteX31" fmla="*/ 957263 w 1702594"/>
                <a:gd name="connsiteY31" fmla="*/ 526256 h 685800"/>
                <a:gd name="connsiteX32" fmla="*/ 845344 w 1702594"/>
                <a:gd name="connsiteY32" fmla="*/ 552450 h 685800"/>
                <a:gd name="connsiteX33" fmla="*/ 590550 w 1702594"/>
                <a:gd name="connsiteY33" fmla="*/ 602456 h 685800"/>
                <a:gd name="connsiteX34" fmla="*/ 323850 w 1702594"/>
                <a:gd name="connsiteY34" fmla="*/ 647700 h 685800"/>
                <a:gd name="connsiteX35" fmla="*/ 159544 w 1702594"/>
                <a:gd name="connsiteY35" fmla="*/ 671512 h 685800"/>
                <a:gd name="connsiteX36" fmla="*/ 40482 w 1702594"/>
                <a:gd name="connsiteY36" fmla="*/ 685800 h 685800"/>
                <a:gd name="connsiteX37" fmla="*/ 19050 w 1702594"/>
                <a:gd name="connsiteY37" fmla="*/ 683419 h 685800"/>
                <a:gd name="connsiteX38" fmla="*/ 4763 w 1702594"/>
                <a:gd name="connsiteY38" fmla="*/ 678656 h 685800"/>
                <a:gd name="connsiteX39" fmla="*/ 0 w 1702594"/>
                <a:gd name="connsiteY39" fmla="*/ 671512 h 685800"/>
                <a:gd name="connsiteX40" fmla="*/ 0 w 1702594"/>
                <a:gd name="connsiteY40" fmla="*/ 664369 h 685800"/>
                <a:gd name="connsiteX41" fmla="*/ 2382 w 1702594"/>
                <a:gd name="connsiteY41" fmla="*/ 654844 h 685800"/>
                <a:gd name="connsiteX42" fmla="*/ 14288 w 1702594"/>
                <a:gd name="connsiteY42" fmla="*/ 640556 h 685800"/>
                <a:gd name="connsiteX43" fmla="*/ 33338 w 1702594"/>
                <a:gd name="connsiteY43" fmla="*/ 623887 h 685800"/>
                <a:gd name="connsiteX44" fmla="*/ 57150 w 1702594"/>
                <a:gd name="connsiteY44" fmla="*/ 611981 h 685800"/>
                <a:gd name="connsiteX45" fmla="*/ 223838 w 1702594"/>
                <a:gd name="connsiteY45" fmla="*/ 569119 h 685800"/>
                <a:gd name="connsiteX46" fmla="*/ 409575 w 1702594"/>
                <a:gd name="connsiteY46" fmla="*/ 519112 h 685800"/>
                <a:gd name="connsiteX47" fmla="*/ 619125 w 1702594"/>
                <a:gd name="connsiteY47" fmla="*/ 459581 h 685800"/>
                <a:gd name="connsiteX48" fmla="*/ 776288 w 1702594"/>
                <a:gd name="connsiteY48" fmla="*/ 409575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02594" h="685800">
                  <a:moveTo>
                    <a:pt x="776288" y="409575"/>
                  </a:moveTo>
                  <a:lnTo>
                    <a:pt x="962025" y="347662"/>
                  </a:lnTo>
                  <a:lnTo>
                    <a:pt x="1102519" y="297656"/>
                  </a:lnTo>
                  <a:lnTo>
                    <a:pt x="1185863" y="264319"/>
                  </a:lnTo>
                  <a:lnTo>
                    <a:pt x="1233488" y="240506"/>
                  </a:lnTo>
                  <a:lnTo>
                    <a:pt x="1269207" y="219075"/>
                  </a:lnTo>
                  <a:lnTo>
                    <a:pt x="1293019" y="197644"/>
                  </a:lnTo>
                  <a:lnTo>
                    <a:pt x="1300163" y="178594"/>
                  </a:lnTo>
                  <a:lnTo>
                    <a:pt x="1300163" y="169069"/>
                  </a:lnTo>
                  <a:lnTo>
                    <a:pt x="1295400" y="157162"/>
                  </a:lnTo>
                  <a:lnTo>
                    <a:pt x="1281113" y="135731"/>
                  </a:lnTo>
                  <a:lnTo>
                    <a:pt x="1233488" y="90487"/>
                  </a:lnTo>
                  <a:lnTo>
                    <a:pt x="1209675" y="66675"/>
                  </a:lnTo>
                  <a:lnTo>
                    <a:pt x="1197769" y="47625"/>
                  </a:lnTo>
                  <a:lnTo>
                    <a:pt x="1190625" y="26194"/>
                  </a:lnTo>
                  <a:lnTo>
                    <a:pt x="1190625" y="9525"/>
                  </a:lnTo>
                  <a:lnTo>
                    <a:pt x="1197769" y="4762"/>
                  </a:lnTo>
                  <a:lnTo>
                    <a:pt x="1207294" y="0"/>
                  </a:lnTo>
                  <a:lnTo>
                    <a:pt x="1226344" y="4762"/>
                  </a:lnTo>
                  <a:lnTo>
                    <a:pt x="1271588" y="23812"/>
                  </a:lnTo>
                  <a:lnTo>
                    <a:pt x="1350169" y="69056"/>
                  </a:lnTo>
                  <a:lnTo>
                    <a:pt x="1533525" y="173831"/>
                  </a:lnTo>
                  <a:lnTo>
                    <a:pt x="1674019" y="257175"/>
                  </a:lnTo>
                  <a:lnTo>
                    <a:pt x="1693069" y="273844"/>
                  </a:lnTo>
                  <a:lnTo>
                    <a:pt x="1702594" y="285750"/>
                  </a:lnTo>
                  <a:lnTo>
                    <a:pt x="1695450" y="302419"/>
                  </a:lnTo>
                  <a:lnTo>
                    <a:pt x="1671638" y="321469"/>
                  </a:lnTo>
                  <a:lnTo>
                    <a:pt x="1576388" y="352425"/>
                  </a:lnTo>
                  <a:lnTo>
                    <a:pt x="1438275" y="395287"/>
                  </a:lnTo>
                  <a:lnTo>
                    <a:pt x="1297782" y="438150"/>
                  </a:lnTo>
                  <a:lnTo>
                    <a:pt x="1126332" y="483394"/>
                  </a:lnTo>
                  <a:lnTo>
                    <a:pt x="957263" y="526256"/>
                  </a:lnTo>
                  <a:lnTo>
                    <a:pt x="845344" y="552450"/>
                  </a:lnTo>
                  <a:lnTo>
                    <a:pt x="590550" y="602456"/>
                  </a:lnTo>
                  <a:lnTo>
                    <a:pt x="323850" y="647700"/>
                  </a:lnTo>
                  <a:lnTo>
                    <a:pt x="159544" y="671512"/>
                  </a:lnTo>
                  <a:lnTo>
                    <a:pt x="40482" y="685800"/>
                  </a:lnTo>
                  <a:lnTo>
                    <a:pt x="19050" y="683419"/>
                  </a:lnTo>
                  <a:lnTo>
                    <a:pt x="4763" y="678656"/>
                  </a:lnTo>
                  <a:lnTo>
                    <a:pt x="0" y="671512"/>
                  </a:lnTo>
                  <a:lnTo>
                    <a:pt x="0" y="664369"/>
                  </a:lnTo>
                  <a:lnTo>
                    <a:pt x="2382" y="654844"/>
                  </a:lnTo>
                  <a:lnTo>
                    <a:pt x="14288" y="640556"/>
                  </a:lnTo>
                  <a:lnTo>
                    <a:pt x="33338" y="623887"/>
                  </a:lnTo>
                  <a:lnTo>
                    <a:pt x="57150" y="611981"/>
                  </a:lnTo>
                  <a:lnTo>
                    <a:pt x="223838" y="569119"/>
                  </a:lnTo>
                  <a:lnTo>
                    <a:pt x="409575" y="519112"/>
                  </a:lnTo>
                  <a:lnTo>
                    <a:pt x="619125" y="459581"/>
                  </a:lnTo>
                  <a:lnTo>
                    <a:pt x="776288" y="409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D0042402-7B4E-4134-8037-87BC2F00807E}"/>
                </a:ext>
              </a:extLst>
            </p:cNvPr>
            <p:cNvSpPr/>
            <p:nvPr/>
          </p:nvSpPr>
          <p:spPr>
            <a:xfrm>
              <a:off x="2584450" y="2354263"/>
              <a:ext cx="2547938" cy="587375"/>
            </a:xfrm>
            <a:custGeom>
              <a:avLst/>
              <a:gdLst>
                <a:gd name="connsiteX0" fmla="*/ 1933575 w 2547938"/>
                <a:gd name="connsiteY0" fmla="*/ 100013 h 585788"/>
                <a:gd name="connsiteX1" fmla="*/ 1690688 w 2547938"/>
                <a:gd name="connsiteY1" fmla="*/ 152400 h 585788"/>
                <a:gd name="connsiteX2" fmla="*/ 1538288 w 2547938"/>
                <a:gd name="connsiteY2" fmla="*/ 185738 h 585788"/>
                <a:gd name="connsiteX3" fmla="*/ 1176338 w 2547938"/>
                <a:gd name="connsiteY3" fmla="*/ 250032 h 585788"/>
                <a:gd name="connsiteX4" fmla="*/ 916782 w 2547938"/>
                <a:gd name="connsiteY4" fmla="*/ 297657 h 585788"/>
                <a:gd name="connsiteX5" fmla="*/ 764382 w 2547938"/>
                <a:gd name="connsiteY5" fmla="*/ 321469 h 585788"/>
                <a:gd name="connsiteX6" fmla="*/ 619125 w 2547938"/>
                <a:gd name="connsiteY6" fmla="*/ 342900 h 585788"/>
                <a:gd name="connsiteX7" fmla="*/ 516732 w 2547938"/>
                <a:gd name="connsiteY7" fmla="*/ 352425 h 585788"/>
                <a:gd name="connsiteX8" fmla="*/ 464344 w 2547938"/>
                <a:gd name="connsiteY8" fmla="*/ 357188 h 585788"/>
                <a:gd name="connsiteX9" fmla="*/ 414338 w 2547938"/>
                <a:gd name="connsiteY9" fmla="*/ 359569 h 585788"/>
                <a:gd name="connsiteX10" fmla="*/ 373857 w 2547938"/>
                <a:gd name="connsiteY10" fmla="*/ 359569 h 585788"/>
                <a:gd name="connsiteX11" fmla="*/ 307182 w 2547938"/>
                <a:gd name="connsiteY11" fmla="*/ 357188 h 585788"/>
                <a:gd name="connsiteX12" fmla="*/ 269082 w 2547938"/>
                <a:gd name="connsiteY12" fmla="*/ 352425 h 585788"/>
                <a:gd name="connsiteX13" fmla="*/ 214313 w 2547938"/>
                <a:gd name="connsiteY13" fmla="*/ 342900 h 585788"/>
                <a:gd name="connsiteX14" fmla="*/ 164307 w 2547938"/>
                <a:gd name="connsiteY14" fmla="*/ 328613 h 585788"/>
                <a:gd name="connsiteX15" fmla="*/ 130969 w 2547938"/>
                <a:gd name="connsiteY15" fmla="*/ 316707 h 585788"/>
                <a:gd name="connsiteX16" fmla="*/ 107157 w 2547938"/>
                <a:gd name="connsiteY16" fmla="*/ 304800 h 585788"/>
                <a:gd name="connsiteX17" fmla="*/ 83344 w 2547938"/>
                <a:gd name="connsiteY17" fmla="*/ 288132 h 585788"/>
                <a:gd name="connsiteX18" fmla="*/ 66675 w 2547938"/>
                <a:gd name="connsiteY18" fmla="*/ 273844 h 585788"/>
                <a:gd name="connsiteX19" fmla="*/ 42863 w 2547938"/>
                <a:gd name="connsiteY19" fmla="*/ 261938 h 585788"/>
                <a:gd name="connsiteX20" fmla="*/ 11907 w 2547938"/>
                <a:gd name="connsiteY20" fmla="*/ 257175 h 585788"/>
                <a:gd name="connsiteX21" fmla="*/ 4763 w 2547938"/>
                <a:gd name="connsiteY21" fmla="*/ 259557 h 585788"/>
                <a:gd name="connsiteX22" fmla="*/ 0 w 2547938"/>
                <a:gd name="connsiteY22" fmla="*/ 266700 h 585788"/>
                <a:gd name="connsiteX23" fmla="*/ 2382 w 2547938"/>
                <a:gd name="connsiteY23" fmla="*/ 283369 h 585788"/>
                <a:gd name="connsiteX24" fmla="*/ 16669 w 2547938"/>
                <a:gd name="connsiteY24" fmla="*/ 311944 h 585788"/>
                <a:gd name="connsiteX25" fmla="*/ 38100 w 2547938"/>
                <a:gd name="connsiteY25" fmla="*/ 350044 h 585788"/>
                <a:gd name="connsiteX26" fmla="*/ 76200 w 2547938"/>
                <a:gd name="connsiteY26" fmla="*/ 397669 h 585788"/>
                <a:gd name="connsiteX27" fmla="*/ 107157 w 2547938"/>
                <a:gd name="connsiteY27" fmla="*/ 431007 h 585788"/>
                <a:gd name="connsiteX28" fmla="*/ 157163 w 2547938"/>
                <a:gd name="connsiteY28" fmla="*/ 473869 h 585788"/>
                <a:gd name="connsiteX29" fmla="*/ 221457 w 2547938"/>
                <a:gd name="connsiteY29" fmla="*/ 511969 h 585788"/>
                <a:gd name="connsiteX30" fmla="*/ 309563 w 2547938"/>
                <a:gd name="connsiteY30" fmla="*/ 552450 h 585788"/>
                <a:gd name="connsiteX31" fmla="*/ 376238 w 2547938"/>
                <a:gd name="connsiteY31" fmla="*/ 578644 h 585788"/>
                <a:gd name="connsiteX32" fmla="*/ 397669 w 2547938"/>
                <a:gd name="connsiteY32" fmla="*/ 585788 h 585788"/>
                <a:gd name="connsiteX33" fmla="*/ 428625 w 2547938"/>
                <a:gd name="connsiteY33" fmla="*/ 573882 h 585788"/>
                <a:gd name="connsiteX34" fmla="*/ 514350 w 2547938"/>
                <a:gd name="connsiteY34" fmla="*/ 545307 h 585788"/>
                <a:gd name="connsiteX35" fmla="*/ 571500 w 2547938"/>
                <a:gd name="connsiteY35" fmla="*/ 531019 h 585788"/>
                <a:gd name="connsiteX36" fmla="*/ 709613 w 2547938"/>
                <a:gd name="connsiteY36" fmla="*/ 507207 h 585788"/>
                <a:gd name="connsiteX37" fmla="*/ 966788 w 2547938"/>
                <a:gd name="connsiteY37" fmla="*/ 464344 h 585788"/>
                <a:gd name="connsiteX38" fmla="*/ 1235869 w 2547938"/>
                <a:gd name="connsiteY38" fmla="*/ 416719 h 585788"/>
                <a:gd name="connsiteX39" fmla="*/ 1343025 w 2547938"/>
                <a:gd name="connsiteY39" fmla="*/ 397669 h 585788"/>
                <a:gd name="connsiteX40" fmla="*/ 1671638 w 2547938"/>
                <a:gd name="connsiteY40" fmla="*/ 340519 h 585788"/>
                <a:gd name="connsiteX41" fmla="*/ 1926432 w 2547938"/>
                <a:gd name="connsiteY41" fmla="*/ 300038 h 585788"/>
                <a:gd name="connsiteX42" fmla="*/ 2126457 w 2547938"/>
                <a:gd name="connsiteY42" fmla="*/ 264319 h 585788"/>
                <a:gd name="connsiteX43" fmla="*/ 2381250 w 2547938"/>
                <a:gd name="connsiteY43" fmla="*/ 221457 h 585788"/>
                <a:gd name="connsiteX44" fmla="*/ 2490788 w 2547938"/>
                <a:gd name="connsiteY44" fmla="*/ 202407 h 585788"/>
                <a:gd name="connsiteX45" fmla="*/ 2514600 w 2547938"/>
                <a:gd name="connsiteY45" fmla="*/ 192882 h 585788"/>
                <a:gd name="connsiteX46" fmla="*/ 2538413 w 2547938"/>
                <a:gd name="connsiteY46" fmla="*/ 173832 h 585788"/>
                <a:gd name="connsiteX47" fmla="*/ 2547938 w 2547938"/>
                <a:gd name="connsiteY47" fmla="*/ 154782 h 585788"/>
                <a:gd name="connsiteX48" fmla="*/ 2547938 w 2547938"/>
                <a:gd name="connsiteY48" fmla="*/ 142875 h 585788"/>
                <a:gd name="connsiteX49" fmla="*/ 2538413 w 2547938"/>
                <a:gd name="connsiteY49" fmla="*/ 111919 h 585788"/>
                <a:gd name="connsiteX50" fmla="*/ 2524125 w 2547938"/>
                <a:gd name="connsiteY50" fmla="*/ 95250 h 585788"/>
                <a:gd name="connsiteX51" fmla="*/ 2486025 w 2547938"/>
                <a:gd name="connsiteY51" fmla="*/ 76200 h 585788"/>
                <a:gd name="connsiteX52" fmla="*/ 2381250 w 2547938"/>
                <a:gd name="connsiteY52" fmla="*/ 33338 h 585788"/>
                <a:gd name="connsiteX53" fmla="*/ 2297907 w 2547938"/>
                <a:gd name="connsiteY53" fmla="*/ 4763 h 585788"/>
                <a:gd name="connsiteX54" fmla="*/ 2264569 w 2547938"/>
                <a:gd name="connsiteY54" fmla="*/ 0 h 585788"/>
                <a:gd name="connsiteX55" fmla="*/ 2247900 w 2547938"/>
                <a:gd name="connsiteY55" fmla="*/ 4763 h 585788"/>
                <a:gd name="connsiteX56" fmla="*/ 2212182 w 2547938"/>
                <a:gd name="connsiteY56" fmla="*/ 21432 h 585788"/>
                <a:gd name="connsiteX57" fmla="*/ 2100263 w 2547938"/>
                <a:gd name="connsiteY57" fmla="*/ 61913 h 585788"/>
                <a:gd name="connsiteX58" fmla="*/ 1933575 w 2547938"/>
                <a:gd name="connsiteY58" fmla="*/ 100013 h 585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547938" h="585788">
                  <a:moveTo>
                    <a:pt x="1933575" y="100013"/>
                  </a:moveTo>
                  <a:lnTo>
                    <a:pt x="1690688" y="152400"/>
                  </a:lnTo>
                  <a:lnTo>
                    <a:pt x="1538288" y="185738"/>
                  </a:lnTo>
                  <a:lnTo>
                    <a:pt x="1176338" y="250032"/>
                  </a:lnTo>
                  <a:lnTo>
                    <a:pt x="916782" y="297657"/>
                  </a:lnTo>
                  <a:lnTo>
                    <a:pt x="764382" y="321469"/>
                  </a:lnTo>
                  <a:lnTo>
                    <a:pt x="619125" y="342900"/>
                  </a:lnTo>
                  <a:lnTo>
                    <a:pt x="516732" y="352425"/>
                  </a:lnTo>
                  <a:lnTo>
                    <a:pt x="464344" y="357188"/>
                  </a:lnTo>
                  <a:lnTo>
                    <a:pt x="414338" y="359569"/>
                  </a:lnTo>
                  <a:lnTo>
                    <a:pt x="373857" y="359569"/>
                  </a:lnTo>
                  <a:lnTo>
                    <a:pt x="307182" y="357188"/>
                  </a:lnTo>
                  <a:lnTo>
                    <a:pt x="269082" y="352425"/>
                  </a:lnTo>
                  <a:lnTo>
                    <a:pt x="214313" y="342900"/>
                  </a:lnTo>
                  <a:lnTo>
                    <a:pt x="164307" y="328613"/>
                  </a:lnTo>
                  <a:lnTo>
                    <a:pt x="130969" y="316707"/>
                  </a:lnTo>
                  <a:lnTo>
                    <a:pt x="107157" y="304800"/>
                  </a:lnTo>
                  <a:lnTo>
                    <a:pt x="83344" y="288132"/>
                  </a:lnTo>
                  <a:lnTo>
                    <a:pt x="66675" y="273844"/>
                  </a:lnTo>
                  <a:lnTo>
                    <a:pt x="42863" y="261938"/>
                  </a:lnTo>
                  <a:lnTo>
                    <a:pt x="11907" y="257175"/>
                  </a:lnTo>
                  <a:lnTo>
                    <a:pt x="4763" y="259557"/>
                  </a:lnTo>
                  <a:lnTo>
                    <a:pt x="0" y="266700"/>
                  </a:lnTo>
                  <a:lnTo>
                    <a:pt x="2382" y="283369"/>
                  </a:lnTo>
                  <a:lnTo>
                    <a:pt x="16669" y="311944"/>
                  </a:lnTo>
                  <a:lnTo>
                    <a:pt x="38100" y="350044"/>
                  </a:lnTo>
                  <a:lnTo>
                    <a:pt x="76200" y="397669"/>
                  </a:lnTo>
                  <a:lnTo>
                    <a:pt x="107157" y="431007"/>
                  </a:lnTo>
                  <a:lnTo>
                    <a:pt x="157163" y="473869"/>
                  </a:lnTo>
                  <a:lnTo>
                    <a:pt x="221457" y="511969"/>
                  </a:lnTo>
                  <a:lnTo>
                    <a:pt x="309563" y="552450"/>
                  </a:lnTo>
                  <a:lnTo>
                    <a:pt x="376238" y="578644"/>
                  </a:lnTo>
                  <a:lnTo>
                    <a:pt x="397669" y="585788"/>
                  </a:lnTo>
                  <a:lnTo>
                    <a:pt x="428625" y="573882"/>
                  </a:lnTo>
                  <a:lnTo>
                    <a:pt x="514350" y="545307"/>
                  </a:lnTo>
                  <a:lnTo>
                    <a:pt x="571500" y="531019"/>
                  </a:lnTo>
                  <a:lnTo>
                    <a:pt x="709613" y="507207"/>
                  </a:lnTo>
                  <a:lnTo>
                    <a:pt x="966788" y="464344"/>
                  </a:lnTo>
                  <a:lnTo>
                    <a:pt x="1235869" y="416719"/>
                  </a:lnTo>
                  <a:lnTo>
                    <a:pt x="1343025" y="397669"/>
                  </a:lnTo>
                  <a:lnTo>
                    <a:pt x="1671638" y="340519"/>
                  </a:lnTo>
                  <a:lnTo>
                    <a:pt x="1926432" y="300038"/>
                  </a:lnTo>
                  <a:lnTo>
                    <a:pt x="2126457" y="264319"/>
                  </a:lnTo>
                  <a:lnTo>
                    <a:pt x="2381250" y="221457"/>
                  </a:lnTo>
                  <a:lnTo>
                    <a:pt x="2490788" y="202407"/>
                  </a:lnTo>
                  <a:lnTo>
                    <a:pt x="2514600" y="192882"/>
                  </a:lnTo>
                  <a:lnTo>
                    <a:pt x="2538413" y="173832"/>
                  </a:lnTo>
                  <a:lnTo>
                    <a:pt x="2547938" y="154782"/>
                  </a:lnTo>
                  <a:lnTo>
                    <a:pt x="2547938" y="142875"/>
                  </a:lnTo>
                  <a:lnTo>
                    <a:pt x="2538413" y="111919"/>
                  </a:lnTo>
                  <a:lnTo>
                    <a:pt x="2524125" y="95250"/>
                  </a:lnTo>
                  <a:lnTo>
                    <a:pt x="2486025" y="76200"/>
                  </a:lnTo>
                  <a:lnTo>
                    <a:pt x="2381250" y="33338"/>
                  </a:lnTo>
                  <a:lnTo>
                    <a:pt x="2297907" y="4763"/>
                  </a:lnTo>
                  <a:lnTo>
                    <a:pt x="2264569" y="0"/>
                  </a:lnTo>
                  <a:lnTo>
                    <a:pt x="2247900" y="4763"/>
                  </a:lnTo>
                  <a:lnTo>
                    <a:pt x="2212182" y="21432"/>
                  </a:lnTo>
                  <a:lnTo>
                    <a:pt x="2100263" y="61913"/>
                  </a:lnTo>
                  <a:lnTo>
                    <a:pt x="1933575" y="100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9" name="フリーフォーム 88">
              <a:extLst>
                <a:ext uri="{FF2B5EF4-FFF2-40B4-BE49-F238E27FC236}">
                  <a16:creationId xmlns:a16="http://schemas.microsoft.com/office/drawing/2014/main" id="{AB9C35F0-C6D0-4BB7-82D9-5E52DC3E05CD}"/>
                </a:ext>
              </a:extLst>
            </p:cNvPr>
            <p:cNvSpPr/>
            <p:nvPr/>
          </p:nvSpPr>
          <p:spPr>
            <a:xfrm>
              <a:off x="2608263" y="3162300"/>
              <a:ext cx="2638425" cy="601663"/>
            </a:xfrm>
            <a:custGeom>
              <a:avLst/>
              <a:gdLst>
                <a:gd name="connsiteX0" fmla="*/ 1140619 w 2638425"/>
                <a:gd name="connsiteY0" fmla="*/ 230981 h 602456"/>
                <a:gd name="connsiteX1" fmla="*/ 876300 w 2638425"/>
                <a:gd name="connsiteY1" fmla="*/ 285750 h 602456"/>
                <a:gd name="connsiteX2" fmla="*/ 726281 w 2638425"/>
                <a:gd name="connsiteY2" fmla="*/ 316706 h 602456"/>
                <a:gd name="connsiteX3" fmla="*/ 490537 w 2638425"/>
                <a:gd name="connsiteY3" fmla="*/ 369094 h 602456"/>
                <a:gd name="connsiteX4" fmla="*/ 414337 w 2638425"/>
                <a:gd name="connsiteY4" fmla="*/ 388144 h 602456"/>
                <a:gd name="connsiteX5" fmla="*/ 345281 w 2638425"/>
                <a:gd name="connsiteY5" fmla="*/ 397669 h 602456"/>
                <a:gd name="connsiteX6" fmla="*/ 300037 w 2638425"/>
                <a:gd name="connsiteY6" fmla="*/ 402431 h 602456"/>
                <a:gd name="connsiteX7" fmla="*/ 266700 w 2638425"/>
                <a:gd name="connsiteY7" fmla="*/ 402431 h 602456"/>
                <a:gd name="connsiteX8" fmla="*/ 226219 w 2638425"/>
                <a:gd name="connsiteY8" fmla="*/ 395288 h 602456"/>
                <a:gd name="connsiteX9" fmla="*/ 190500 w 2638425"/>
                <a:gd name="connsiteY9" fmla="*/ 385763 h 602456"/>
                <a:gd name="connsiteX10" fmla="*/ 145256 w 2638425"/>
                <a:gd name="connsiteY10" fmla="*/ 366713 h 602456"/>
                <a:gd name="connsiteX11" fmla="*/ 109537 w 2638425"/>
                <a:gd name="connsiteY11" fmla="*/ 347663 h 602456"/>
                <a:gd name="connsiteX12" fmla="*/ 80962 w 2638425"/>
                <a:gd name="connsiteY12" fmla="*/ 326231 h 602456"/>
                <a:gd name="connsiteX13" fmla="*/ 47625 w 2638425"/>
                <a:gd name="connsiteY13" fmla="*/ 302419 h 602456"/>
                <a:gd name="connsiteX14" fmla="*/ 16669 w 2638425"/>
                <a:gd name="connsiteY14" fmla="*/ 295275 h 602456"/>
                <a:gd name="connsiteX15" fmla="*/ 4762 w 2638425"/>
                <a:gd name="connsiteY15" fmla="*/ 300038 h 602456"/>
                <a:gd name="connsiteX16" fmla="*/ 0 w 2638425"/>
                <a:gd name="connsiteY16" fmla="*/ 309563 h 602456"/>
                <a:gd name="connsiteX17" fmla="*/ 4762 w 2638425"/>
                <a:gd name="connsiteY17" fmla="*/ 328613 h 602456"/>
                <a:gd name="connsiteX18" fmla="*/ 21431 w 2638425"/>
                <a:gd name="connsiteY18" fmla="*/ 364331 h 602456"/>
                <a:gd name="connsiteX19" fmla="*/ 50006 w 2638425"/>
                <a:gd name="connsiteY19" fmla="*/ 416719 h 602456"/>
                <a:gd name="connsiteX20" fmla="*/ 85725 w 2638425"/>
                <a:gd name="connsiteY20" fmla="*/ 469106 h 602456"/>
                <a:gd name="connsiteX21" fmla="*/ 116681 w 2638425"/>
                <a:gd name="connsiteY21" fmla="*/ 507206 h 602456"/>
                <a:gd name="connsiteX22" fmla="*/ 145256 w 2638425"/>
                <a:gd name="connsiteY22" fmla="*/ 535781 h 602456"/>
                <a:gd name="connsiteX23" fmla="*/ 173831 w 2638425"/>
                <a:gd name="connsiteY23" fmla="*/ 557213 h 602456"/>
                <a:gd name="connsiteX24" fmla="*/ 216694 w 2638425"/>
                <a:gd name="connsiteY24" fmla="*/ 581025 h 602456"/>
                <a:gd name="connsiteX25" fmla="*/ 259556 w 2638425"/>
                <a:gd name="connsiteY25" fmla="*/ 597694 h 602456"/>
                <a:gd name="connsiteX26" fmla="*/ 288131 w 2638425"/>
                <a:gd name="connsiteY26" fmla="*/ 602456 h 602456"/>
                <a:gd name="connsiteX27" fmla="*/ 316706 w 2638425"/>
                <a:gd name="connsiteY27" fmla="*/ 602456 h 602456"/>
                <a:gd name="connsiteX28" fmla="*/ 404812 w 2638425"/>
                <a:gd name="connsiteY28" fmla="*/ 585788 h 602456"/>
                <a:gd name="connsiteX29" fmla="*/ 523875 w 2638425"/>
                <a:gd name="connsiteY29" fmla="*/ 552450 h 602456"/>
                <a:gd name="connsiteX30" fmla="*/ 604837 w 2638425"/>
                <a:gd name="connsiteY30" fmla="*/ 526256 h 602456"/>
                <a:gd name="connsiteX31" fmla="*/ 833437 w 2638425"/>
                <a:gd name="connsiteY31" fmla="*/ 476250 h 602456"/>
                <a:gd name="connsiteX32" fmla="*/ 1135856 w 2638425"/>
                <a:gd name="connsiteY32" fmla="*/ 397669 h 602456"/>
                <a:gd name="connsiteX33" fmla="*/ 1333500 w 2638425"/>
                <a:gd name="connsiteY33" fmla="*/ 342900 h 602456"/>
                <a:gd name="connsiteX34" fmla="*/ 1607344 w 2638425"/>
                <a:gd name="connsiteY34" fmla="*/ 297656 h 602456"/>
                <a:gd name="connsiteX35" fmla="*/ 1897856 w 2638425"/>
                <a:gd name="connsiteY35" fmla="*/ 245269 h 602456"/>
                <a:gd name="connsiteX36" fmla="*/ 2076450 w 2638425"/>
                <a:gd name="connsiteY36" fmla="*/ 216694 h 602456"/>
                <a:gd name="connsiteX37" fmla="*/ 2290762 w 2638425"/>
                <a:gd name="connsiteY37" fmla="*/ 200025 h 602456"/>
                <a:gd name="connsiteX38" fmla="*/ 2416969 w 2638425"/>
                <a:gd name="connsiteY38" fmla="*/ 183356 h 602456"/>
                <a:gd name="connsiteX39" fmla="*/ 2478881 w 2638425"/>
                <a:gd name="connsiteY39" fmla="*/ 176213 h 602456"/>
                <a:gd name="connsiteX40" fmla="*/ 2545556 w 2638425"/>
                <a:gd name="connsiteY40" fmla="*/ 173831 h 602456"/>
                <a:gd name="connsiteX41" fmla="*/ 2586037 w 2638425"/>
                <a:gd name="connsiteY41" fmla="*/ 164306 h 602456"/>
                <a:gd name="connsiteX42" fmla="*/ 2614612 w 2638425"/>
                <a:gd name="connsiteY42" fmla="*/ 152400 h 602456"/>
                <a:gd name="connsiteX43" fmla="*/ 2631281 w 2638425"/>
                <a:gd name="connsiteY43" fmla="*/ 138113 h 602456"/>
                <a:gd name="connsiteX44" fmla="*/ 2638425 w 2638425"/>
                <a:gd name="connsiteY44" fmla="*/ 121444 h 602456"/>
                <a:gd name="connsiteX45" fmla="*/ 2638425 w 2638425"/>
                <a:gd name="connsiteY45" fmla="*/ 104775 h 602456"/>
                <a:gd name="connsiteX46" fmla="*/ 2638425 w 2638425"/>
                <a:gd name="connsiteY46" fmla="*/ 90488 h 602456"/>
                <a:gd name="connsiteX47" fmla="*/ 2631281 w 2638425"/>
                <a:gd name="connsiteY47" fmla="*/ 73819 h 602456"/>
                <a:gd name="connsiteX48" fmla="*/ 2616994 w 2638425"/>
                <a:gd name="connsiteY48" fmla="*/ 57150 h 602456"/>
                <a:gd name="connsiteX49" fmla="*/ 2593181 w 2638425"/>
                <a:gd name="connsiteY49" fmla="*/ 40481 h 602456"/>
                <a:gd name="connsiteX50" fmla="*/ 2540794 w 2638425"/>
                <a:gd name="connsiteY50" fmla="*/ 16669 h 602456"/>
                <a:gd name="connsiteX51" fmla="*/ 2476500 w 2638425"/>
                <a:gd name="connsiteY51" fmla="*/ 0 h 602456"/>
                <a:gd name="connsiteX52" fmla="*/ 2397919 w 2638425"/>
                <a:gd name="connsiteY52" fmla="*/ 9525 h 602456"/>
                <a:gd name="connsiteX53" fmla="*/ 2278856 w 2638425"/>
                <a:gd name="connsiteY53" fmla="*/ 26194 h 602456"/>
                <a:gd name="connsiteX54" fmla="*/ 2038350 w 2638425"/>
                <a:gd name="connsiteY54" fmla="*/ 50006 h 602456"/>
                <a:gd name="connsiteX55" fmla="*/ 1819275 w 2638425"/>
                <a:gd name="connsiteY55" fmla="*/ 85725 h 602456"/>
                <a:gd name="connsiteX56" fmla="*/ 1516856 w 2638425"/>
                <a:gd name="connsiteY56" fmla="*/ 135731 h 602456"/>
                <a:gd name="connsiteX57" fmla="*/ 1259681 w 2638425"/>
                <a:gd name="connsiteY57" fmla="*/ 207169 h 602456"/>
                <a:gd name="connsiteX58" fmla="*/ 1140619 w 2638425"/>
                <a:gd name="connsiteY58" fmla="*/ 230981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638425" h="602456">
                  <a:moveTo>
                    <a:pt x="1140619" y="230981"/>
                  </a:moveTo>
                  <a:lnTo>
                    <a:pt x="876300" y="285750"/>
                  </a:lnTo>
                  <a:lnTo>
                    <a:pt x="726281" y="316706"/>
                  </a:lnTo>
                  <a:lnTo>
                    <a:pt x="490537" y="369094"/>
                  </a:lnTo>
                  <a:lnTo>
                    <a:pt x="414337" y="388144"/>
                  </a:lnTo>
                  <a:lnTo>
                    <a:pt x="345281" y="397669"/>
                  </a:lnTo>
                  <a:lnTo>
                    <a:pt x="300037" y="402431"/>
                  </a:lnTo>
                  <a:lnTo>
                    <a:pt x="266700" y="402431"/>
                  </a:lnTo>
                  <a:lnTo>
                    <a:pt x="226219" y="395288"/>
                  </a:lnTo>
                  <a:lnTo>
                    <a:pt x="190500" y="385763"/>
                  </a:lnTo>
                  <a:lnTo>
                    <a:pt x="145256" y="366713"/>
                  </a:lnTo>
                  <a:lnTo>
                    <a:pt x="109537" y="347663"/>
                  </a:lnTo>
                  <a:lnTo>
                    <a:pt x="80962" y="326231"/>
                  </a:lnTo>
                  <a:lnTo>
                    <a:pt x="47625" y="302419"/>
                  </a:lnTo>
                  <a:lnTo>
                    <a:pt x="16669" y="295275"/>
                  </a:lnTo>
                  <a:lnTo>
                    <a:pt x="4762" y="300038"/>
                  </a:lnTo>
                  <a:lnTo>
                    <a:pt x="0" y="309563"/>
                  </a:lnTo>
                  <a:lnTo>
                    <a:pt x="4762" y="328613"/>
                  </a:lnTo>
                  <a:lnTo>
                    <a:pt x="21431" y="364331"/>
                  </a:lnTo>
                  <a:lnTo>
                    <a:pt x="50006" y="416719"/>
                  </a:lnTo>
                  <a:lnTo>
                    <a:pt x="85725" y="469106"/>
                  </a:lnTo>
                  <a:lnTo>
                    <a:pt x="116681" y="507206"/>
                  </a:lnTo>
                  <a:lnTo>
                    <a:pt x="145256" y="535781"/>
                  </a:lnTo>
                  <a:lnTo>
                    <a:pt x="173831" y="557213"/>
                  </a:lnTo>
                  <a:lnTo>
                    <a:pt x="216694" y="581025"/>
                  </a:lnTo>
                  <a:lnTo>
                    <a:pt x="259556" y="597694"/>
                  </a:lnTo>
                  <a:lnTo>
                    <a:pt x="288131" y="602456"/>
                  </a:lnTo>
                  <a:lnTo>
                    <a:pt x="316706" y="602456"/>
                  </a:lnTo>
                  <a:lnTo>
                    <a:pt x="404812" y="585788"/>
                  </a:lnTo>
                  <a:lnTo>
                    <a:pt x="523875" y="552450"/>
                  </a:lnTo>
                  <a:lnTo>
                    <a:pt x="604837" y="526256"/>
                  </a:lnTo>
                  <a:lnTo>
                    <a:pt x="833437" y="476250"/>
                  </a:lnTo>
                  <a:lnTo>
                    <a:pt x="1135856" y="397669"/>
                  </a:lnTo>
                  <a:lnTo>
                    <a:pt x="1333500" y="342900"/>
                  </a:lnTo>
                  <a:lnTo>
                    <a:pt x="1607344" y="297656"/>
                  </a:lnTo>
                  <a:lnTo>
                    <a:pt x="1897856" y="245269"/>
                  </a:lnTo>
                  <a:lnTo>
                    <a:pt x="2076450" y="216694"/>
                  </a:lnTo>
                  <a:lnTo>
                    <a:pt x="2290762" y="200025"/>
                  </a:lnTo>
                  <a:lnTo>
                    <a:pt x="2416969" y="183356"/>
                  </a:lnTo>
                  <a:lnTo>
                    <a:pt x="2478881" y="176213"/>
                  </a:lnTo>
                  <a:lnTo>
                    <a:pt x="2545556" y="173831"/>
                  </a:lnTo>
                  <a:lnTo>
                    <a:pt x="2586037" y="164306"/>
                  </a:lnTo>
                  <a:lnTo>
                    <a:pt x="2614612" y="152400"/>
                  </a:lnTo>
                  <a:lnTo>
                    <a:pt x="2631281" y="138113"/>
                  </a:lnTo>
                  <a:lnTo>
                    <a:pt x="2638425" y="121444"/>
                  </a:lnTo>
                  <a:lnTo>
                    <a:pt x="2638425" y="104775"/>
                  </a:lnTo>
                  <a:lnTo>
                    <a:pt x="2638425" y="90488"/>
                  </a:lnTo>
                  <a:lnTo>
                    <a:pt x="2631281" y="73819"/>
                  </a:lnTo>
                  <a:lnTo>
                    <a:pt x="2616994" y="57150"/>
                  </a:lnTo>
                  <a:lnTo>
                    <a:pt x="2593181" y="40481"/>
                  </a:lnTo>
                  <a:lnTo>
                    <a:pt x="2540794" y="16669"/>
                  </a:lnTo>
                  <a:lnTo>
                    <a:pt x="2476500" y="0"/>
                  </a:lnTo>
                  <a:lnTo>
                    <a:pt x="2397919" y="9525"/>
                  </a:lnTo>
                  <a:lnTo>
                    <a:pt x="2278856" y="26194"/>
                  </a:lnTo>
                  <a:lnTo>
                    <a:pt x="2038350" y="50006"/>
                  </a:lnTo>
                  <a:lnTo>
                    <a:pt x="1819275" y="85725"/>
                  </a:lnTo>
                  <a:lnTo>
                    <a:pt x="1516856" y="135731"/>
                  </a:lnTo>
                  <a:lnTo>
                    <a:pt x="1259681" y="207169"/>
                  </a:lnTo>
                  <a:lnTo>
                    <a:pt x="1140619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0" name="フリーフォーム 89">
              <a:extLst>
                <a:ext uri="{FF2B5EF4-FFF2-40B4-BE49-F238E27FC236}">
                  <a16:creationId xmlns:a16="http://schemas.microsoft.com/office/drawing/2014/main" id="{8454F509-5062-40B6-BABE-3CE8D8949F6D}"/>
                </a:ext>
              </a:extLst>
            </p:cNvPr>
            <p:cNvSpPr/>
            <p:nvPr/>
          </p:nvSpPr>
          <p:spPr>
            <a:xfrm>
              <a:off x="2876550" y="3071813"/>
              <a:ext cx="609600" cy="1365250"/>
            </a:xfrm>
            <a:custGeom>
              <a:avLst/>
              <a:gdLst>
                <a:gd name="connsiteX0" fmla="*/ 342900 w 609600"/>
                <a:gd name="connsiteY0" fmla="*/ 852487 h 1364456"/>
                <a:gd name="connsiteX1" fmla="*/ 302419 w 609600"/>
                <a:gd name="connsiteY1" fmla="*/ 614362 h 1364456"/>
                <a:gd name="connsiteX2" fmla="*/ 252413 w 609600"/>
                <a:gd name="connsiteY2" fmla="*/ 411956 h 1364456"/>
                <a:gd name="connsiteX3" fmla="*/ 233363 w 609600"/>
                <a:gd name="connsiteY3" fmla="*/ 352425 h 1364456"/>
                <a:gd name="connsiteX4" fmla="*/ 216694 w 609600"/>
                <a:gd name="connsiteY4" fmla="*/ 307181 h 1364456"/>
                <a:gd name="connsiteX5" fmla="*/ 197644 w 609600"/>
                <a:gd name="connsiteY5" fmla="*/ 261937 h 1364456"/>
                <a:gd name="connsiteX6" fmla="*/ 176213 w 609600"/>
                <a:gd name="connsiteY6" fmla="*/ 219075 h 1364456"/>
                <a:gd name="connsiteX7" fmla="*/ 154781 w 609600"/>
                <a:gd name="connsiteY7" fmla="*/ 180975 h 1364456"/>
                <a:gd name="connsiteX8" fmla="*/ 133350 w 609600"/>
                <a:gd name="connsiteY8" fmla="*/ 150018 h 1364456"/>
                <a:gd name="connsiteX9" fmla="*/ 114300 w 609600"/>
                <a:gd name="connsiteY9" fmla="*/ 128587 h 1364456"/>
                <a:gd name="connsiteX10" fmla="*/ 83344 w 609600"/>
                <a:gd name="connsiteY10" fmla="*/ 97631 h 1364456"/>
                <a:gd name="connsiteX11" fmla="*/ 47625 w 609600"/>
                <a:gd name="connsiteY11" fmla="*/ 69056 h 1364456"/>
                <a:gd name="connsiteX12" fmla="*/ 19050 w 609600"/>
                <a:gd name="connsiteY12" fmla="*/ 50006 h 1364456"/>
                <a:gd name="connsiteX13" fmla="*/ 0 w 609600"/>
                <a:gd name="connsiteY13" fmla="*/ 30956 h 1364456"/>
                <a:gd name="connsiteX14" fmla="*/ 0 w 609600"/>
                <a:gd name="connsiteY14" fmla="*/ 11906 h 1364456"/>
                <a:gd name="connsiteX15" fmla="*/ 9525 w 609600"/>
                <a:gd name="connsiteY15" fmla="*/ 4762 h 1364456"/>
                <a:gd name="connsiteX16" fmla="*/ 40481 w 609600"/>
                <a:gd name="connsiteY16" fmla="*/ 0 h 1364456"/>
                <a:gd name="connsiteX17" fmla="*/ 123825 w 609600"/>
                <a:gd name="connsiteY17" fmla="*/ 2381 h 1364456"/>
                <a:gd name="connsiteX18" fmla="*/ 202406 w 609600"/>
                <a:gd name="connsiteY18" fmla="*/ 11906 h 1364456"/>
                <a:gd name="connsiteX19" fmla="*/ 266700 w 609600"/>
                <a:gd name="connsiteY19" fmla="*/ 23812 h 1364456"/>
                <a:gd name="connsiteX20" fmla="*/ 338138 w 609600"/>
                <a:gd name="connsiteY20" fmla="*/ 42862 h 1364456"/>
                <a:gd name="connsiteX21" fmla="*/ 378619 w 609600"/>
                <a:gd name="connsiteY21" fmla="*/ 59531 h 1364456"/>
                <a:gd name="connsiteX22" fmla="*/ 423863 w 609600"/>
                <a:gd name="connsiteY22" fmla="*/ 80962 h 1364456"/>
                <a:gd name="connsiteX23" fmla="*/ 454819 w 609600"/>
                <a:gd name="connsiteY23" fmla="*/ 97631 h 1364456"/>
                <a:gd name="connsiteX24" fmla="*/ 473869 w 609600"/>
                <a:gd name="connsiteY24" fmla="*/ 111918 h 1364456"/>
                <a:gd name="connsiteX25" fmla="*/ 483394 w 609600"/>
                <a:gd name="connsiteY25" fmla="*/ 123825 h 1364456"/>
                <a:gd name="connsiteX26" fmla="*/ 485775 w 609600"/>
                <a:gd name="connsiteY26" fmla="*/ 135731 h 1364456"/>
                <a:gd name="connsiteX27" fmla="*/ 485775 w 609600"/>
                <a:gd name="connsiteY27" fmla="*/ 154781 h 1364456"/>
                <a:gd name="connsiteX28" fmla="*/ 471488 w 609600"/>
                <a:gd name="connsiteY28" fmla="*/ 185737 h 1364456"/>
                <a:gd name="connsiteX29" fmla="*/ 452438 w 609600"/>
                <a:gd name="connsiteY29" fmla="*/ 211931 h 1364456"/>
                <a:gd name="connsiteX30" fmla="*/ 442913 w 609600"/>
                <a:gd name="connsiteY30" fmla="*/ 226218 h 1364456"/>
                <a:gd name="connsiteX31" fmla="*/ 459581 w 609600"/>
                <a:gd name="connsiteY31" fmla="*/ 300037 h 1364456"/>
                <a:gd name="connsiteX32" fmla="*/ 485775 w 609600"/>
                <a:gd name="connsiteY32" fmla="*/ 414337 h 1364456"/>
                <a:gd name="connsiteX33" fmla="*/ 528638 w 609600"/>
                <a:gd name="connsiteY33" fmla="*/ 735806 h 1364456"/>
                <a:gd name="connsiteX34" fmla="*/ 571500 w 609600"/>
                <a:gd name="connsiteY34" fmla="*/ 1038225 h 1364456"/>
                <a:gd name="connsiteX35" fmla="*/ 609600 w 609600"/>
                <a:gd name="connsiteY35" fmla="*/ 1323975 h 1364456"/>
                <a:gd name="connsiteX36" fmla="*/ 431006 w 609600"/>
                <a:gd name="connsiteY36" fmla="*/ 1364456 h 1364456"/>
                <a:gd name="connsiteX37" fmla="*/ 395288 w 609600"/>
                <a:gd name="connsiteY37" fmla="*/ 1145381 h 1364456"/>
                <a:gd name="connsiteX38" fmla="*/ 342900 w 609600"/>
                <a:gd name="connsiteY38" fmla="*/ 852487 h 136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9600" h="1364456">
                  <a:moveTo>
                    <a:pt x="342900" y="852487"/>
                  </a:moveTo>
                  <a:lnTo>
                    <a:pt x="302419" y="614362"/>
                  </a:lnTo>
                  <a:lnTo>
                    <a:pt x="252413" y="411956"/>
                  </a:lnTo>
                  <a:lnTo>
                    <a:pt x="233363" y="352425"/>
                  </a:lnTo>
                  <a:lnTo>
                    <a:pt x="216694" y="307181"/>
                  </a:lnTo>
                  <a:lnTo>
                    <a:pt x="197644" y="261937"/>
                  </a:lnTo>
                  <a:lnTo>
                    <a:pt x="176213" y="219075"/>
                  </a:lnTo>
                  <a:lnTo>
                    <a:pt x="154781" y="180975"/>
                  </a:lnTo>
                  <a:lnTo>
                    <a:pt x="133350" y="150018"/>
                  </a:lnTo>
                  <a:lnTo>
                    <a:pt x="114300" y="128587"/>
                  </a:lnTo>
                  <a:lnTo>
                    <a:pt x="83344" y="97631"/>
                  </a:lnTo>
                  <a:lnTo>
                    <a:pt x="47625" y="69056"/>
                  </a:lnTo>
                  <a:lnTo>
                    <a:pt x="19050" y="50006"/>
                  </a:lnTo>
                  <a:lnTo>
                    <a:pt x="0" y="30956"/>
                  </a:lnTo>
                  <a:lnTo>
                    <a:pt x="0" y="11906"/>
                  </a:lnTo>
                  <a:lnTo>
                    <a:pt x="9525" y="4762"/>
                  </a:lnTo>
                  <a:lnTo>
                    <a:pt x="40481" y="0"/>
                  </a:lnTo>
                  <a:lnTo>
                    <a:pt x="123825" y="2381"/>
                  </a:lnTo>
                  <a:lnTo>
                    <a:pt x="202406" y="11906"/>
                  </a:lnTo>
                  <a:lnTo>
                    <a:pt x="266700" y="23812"/>
                  </a:lnTo>
                  <a:lnTo>
                    <a:pt x="338138" y="42862"/>
                  </a:lnTo>
                  <a:lnTo>
                    <a:pt x="378619" y="59531"/>
                  </a:lnTo>
                  <a:lnTo>
                    <a:pt x="423863" y="80962"/>
                  </a:lnTo>
                  <a:lnTo>
                    <a:pt x="454819" y="97631"/>
                  </a:lnTo>
                  <a:lnTo>
                    <a:pt x="473869" y="111918"/>
                  </a:lnTo>
                  <a:lnTo>
                    <a:pt x="483394" y="123825"/>
                  </a:lnTo>
                  <a:lnTo>
                    <a:pt x="485775" y="135731"/>
                  </a:lnTo>
                  <a:lnTo>
                    <a:pt x="485775" y="154781"/>
                  </a:lnTo>
                  <a:lnTo>
                    <a:pt x="471488" y="185737"/>
                  </a:lnTo>
                  <a:lnTo>
                    <a:pt x="452438" y="211931"/>
                  </a:lnTo>
                  <a:lnTo>
                    <a:pt x="442913" y="226218"/>
                  </a:lnTo>
                  <a:lnTo>
                    <a:pt x="459581" y="300037"/>
                  </a:lnTo>
                  <a:lnTo>
                    <a:pt x="485775" y="414337"/>
                  </a:lnTo>
                  <a:lnTo>
                    <a:pt x="528638" y="735806"/>
                  </a:lnTo>
                  <a:lnTo>
                    <a:pt x="571500" y="1038225"/>
                  </a:lnTo>
                  <a:lnTo>
                    <a:pt x="609600" y="1323975"/>
                  </a:lnTo>
                  <a:lnTo>
                    <a:pt x="431006" y="1364456"/>
                  </a:lnTo>
                  <a:lnTo>
                    <a:pt x="395288" y="1145381"/>
                  </a:lnTo>
                  <a:lnTo>
                    <a:pt x="342900" y="852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1" name="フリーフォーム 90">
              <a:extLst>
                <a:ext uri="{FF2B5EF4-FFF2-40B4-BE49-F238E27FC236}">
                  <a16:creationId xmlns:a16="http://schemas.microsoft.com/office/drawing/2014/main" id="{3C7AC019-C999-476C-8832-B5CC9959A7C9}"/>
                </a:ext>
              </a:extLst>
            </p:cNvPr>
            <p:cNvSpPr/>
            <p:nvPr/>
          </p:nvSpPr>
          <p:spPr>
            <a:xfrm>
              <a:off x="4552950" y="2781300"/>
              <a:ext cx="438150" cy="1360488"/>
            </a:xfrm>
            <a:custGeom>
              <a:avLst/>
              <a:gdLst>
                <a:gd name="connsiteX0" fmla="*/ 54769 w 438150"/>
                <a:gd name="connsiteY0" fmla="*/ 957263 h 1359694"/>
                <a:gd name="connsiteX1" fmla="*/ 107156 w 438150"/>
                <a:gd name="connsiteY1" fmla="*/ 581025 h 1359694"/>
                <a:gd name="connsiteX2" fmla="*/ 128588 w 438150"/>
                <a:gd name="connsiteY2" fmla="*/ 397669 h 1359694"/>
                <a:gd name="connsiteX3" fmla="*/ 140494 w 438150"/>
                <a:gd name="connsiteY3" fmla="*/ 319088 h 1359694"/>
                <a:gd name="connsiteX4" fmla="*/ 145256 w 438150"/>
                <a:gd name="connsiteY4" fmla="*/ 250031 h 1359694"/>
                <a:gd name="connsiteX5" fmla="*/ 147638 w 438150"/>
                <a:gd name="connsiteY5" fmla="*/ 171450 h 1359694"/>
                <a:gd name="connsiteX6" fmla="*/ 145256 w 438150"/>
                <a:gd name="connsiteY6" fmla="*/ 152400 h 1359694"/>
                <a:gd name="connsiteX7" fmla="*/ 128588 w 438150"/>
                <a:gd name="connsiteY7" fmla="*/ 123825 h 1359694"/>
                <a:gd name="connsiteX8" fmla="*/ 85725 w 438150"/>
                <a:gd name="connsiteY8" fmla="*/ 73819 h 1359694"/>
                <a:gd name="connsiteX9" fmla="*/ 64294 w 438150"/>
                <a:gd name="connsiteY9" fmla="*/ 50006 h 1359694"/>
                <a:gd name="connsiteX10" fmla="*/ 50006 w 438150"/>
                <a:gd name="connsiteY10" fmla="*/ 30956 h 1359694"/>
                <a:gd name="connsiteX11" fmla="*/ 50006 w 438150"/>
                <a:gd name="connsiteY11" fmla="*/ 23813 h 1359694"/>
                <a:gd name="connsiteX12" fmla="*/ 57150 w 438150"/>
                <a:gd name="connsiteY12" fmla="*/ 11906 h 1359694"/>
                <a:gd name="connsiteX13" fmla="*/ 73819 w 438150"/>
                <a:gd name="connsiteY13" fmla="*/ 7144 h 1359694"/>
                <a:gd name="connsiteX14" fmla="*/ 111919 w 438150"/>
                <a:gd name="connsiteY14" fmla="*/ 0 h 1359694"/>
                <a:gd name="connsiteX15" fmla="*/ 171450 w 438150"/>
                <a:gd name="connsiteY15" fmla="*/ 2381 h 1359694"/>
                <a:gd name="connsiteX16" fmla="*/ 230981 w 438150"/>
                <a:gd name="connsiteY16" fmla="*/ 19050 h 1359694"/>
                <a:gd name="connsiteX17" fmla="*/ 285750 w 438150"/>
                <a:gd name="connsiteY17" fmla="*/ 47625 h 1359694"/>
                <a:gd name="connsiteX18" fmla="*/ 342900 w 438150"/>
                <a:gd name="connsiteY18" fmla="*/ 90488 h 1359694"/>
                <a:gd name="connsiteX19" fmla="*/ 395288 w 438150"/>
                <a:gd name="connsiteY19" fmla="*/ 135731 h 1359694"/>
                <a:gd name="connsiteX20" fmla="*/ 419100 w 438150"/>
                <a:gd name="connsiteY20" fmla="*/ 157163 h 1359694"/>
                <a:gd name="connsiteX21" fmla="*/ 431006 w 438150"/>
                <a:gd name="connsiteY21" fmla="*/ 176213 h 1359694"/>
                <a:gd name="connsiteX22" fmla="*/ 438150 w 438150"/>
                <a:gd name="connsiteY22" fmla="*/ 197644 h 1359694"/>
                <a:gd name="connsiteX23" fmla="*/ 438150 w 438150"/>
                <a:gd name="connsiteY23" fmla="*/ 221456 h 1359694"/>
                <a:gd name="connsiteX24" fmla="*/ 431006 w 438150"/>
                <a:gd name="connsiteY24" fmla="*/ 247650 h 1359694"/>
                <a:gd name="connsiteX25" fmla="*/ 414338 w 438150"/>
                <a:gd name="connsiteY25" fmla="*/ 271463 h 1359694"/>
                <a:gd name="connsiteX26" fmla="*/ 395288 w 438150"/>
                <a:gd name="connsiteY26" fmla="*/ 319088 h 1359694"/>
                <a:gd name="connsiteX27" fmla="*/ 373856 w 438150"/>
                <a:gd name="connsiteY27" fmla="*/ 404813 h 1359694"/>
                <a:gd name="connsiteX28" fmla="*/ 350044 w 438150"/>
                <a:gd name="connsiteY28" fmla="*/ 569119 h 1359694"/>
                <a:gd name="connsiteX29" fmla="*/ 280988 w 438150"/>
                <a:gd name="connsiteY29" fmla="*/ 857250 h 1359694"/>
                <a:gd name="connsiteX30" fmla="*/ 200025 w 438150"/>
                <a:gd name="connsiteY30" fmla="*/ 1190625 h 1359694"/>
                <a:gd name="connsiteX31" fmla="*/ 166688 w 438150"/>
                <a:gd name="connsiteY31" fmla="*/ 1335881 h 1359694"/>
                <a:gd name="connsiteX32" fmla="*/ 0 w 438150"/>
                <a:gd name="connsiteY32" fmla="*/ 1359694 h 1359694"/>
                <a:gd name="connsiteX33" fmla="*/ 30956 w 438150"/>
                <a:gd name="connsiteY33" fmla="*/ 1135856 h 1359694"/>
                <a:gd name="connsiteX34" fmla="*/ 54769 w 438150"/>
                <a:gd name="connsiteY34" fmla="*/ 957263 h 135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38150" h="1359694">
                  <a:moveTo>
                    <a:pt x="54769" y="957263"/>
                  </a:moveTo>
                  <a:lnTo>
                    <a:pt x="107156" y="581025"/>
                  </a:lnTo>
                  <a:lnTo>
                    <a:pt x="128588" y="397669"/>
                  </a:lnTo>
                  <a:lnTo>
                    <a:pt x="140494" y="319088"/>
                  </a:lnTo>
                  <a:lnTo>
                    <a:pt x="145256" y="250031"/>
                  </a:lnTo>
                  <a:lnTo>
                    <a:pt x="147638" y="171450"/>
                  </a:lnTo>
                  <a:lnTo>
                    <a:pt x="145256" y="152400"/>
                  </a:lnTo>
                  <a:lnTo>
                    <a:pt x="128588" y="123825"/>
                  </a:lnTo>
                  <a:lnTo>
                    <a:pt x="85725" y="73819"/>
                  </a:lnTo>
                  <a:lnTo>
                    <a:pt x="64294" y="50006"/>
                  </a:lnTo>
                  <a:lnTo>
                    <a:pt x="50006" y="30956"/>
                  </a:lnTo>
                  <a:lnTo>
                    <a:pt x="50006" y="23813"/>
                  </a:lnTo>
                  <a:lnTo>
                    <a:pt x="57150" y="11906"/>
                  </a:lnTo>
                  <a:lnTo>
                    <a:pt x="73819" y="7144"/>
                  </a:lnTo>
                  <a:lnTo>
                    <a:pt x="111919" y="0"/>
                  </a:lnTo>
                  <a:lnTo>
                    <a:pt x="171450" y="2381"/>
                  </a:lnTo>
                  <a:lnTo>
                    <a:pt x="230981" y="19050"/>
                  </a:lnTo>
                  <a:lnTo>
                    <a:pt x="285750" y="47625"/>
                  </a:lnTo>
                  <a:lnTo>
                    <a:pt x="342900" y="90488"/>
                  </a:lnTo>
                  <a:lnTo>
                    <a:pt x="395288" y="135731"/>
                  </a:lnTo>
                  <a:lnTo>
                    <a:pt x="419100" y="157163"/>
                  </a:lnTo>
                  <a:lnTo>
                    <a:pt x="431006" y="176213"/>
                  </a:lnTo>
                  <a:lnTo>
                    <a:pt x="438150" y="197644"/>
                  </a:lnTo>
                  <a:lnTo>
                    <a:pt x="438150" y="221456"/>
                  </a:lnTo>
                  <a:lnTo>
                    <a:pt x="431006" y="247650"/>
                  </a:lnTo>
                  <a:lnTo>
                    <a:pt x="414338" y="271463"/>
                  </a:lnTo>
                  <a:lnTo>
                    <a:pt x="395288" y="319088"/>
                  </a:lnTo>
                  <a:lnTo>
                    <a:pt x="373856" y="404813"/>
                  </a:lnTo>
                  <a:lnTo>
                    <a:pt x="350044" y="569119"/>
                  </a:lnTo>
                  <a:lnTo>
                    <a:pt x="280988" y="857250"/>
                  </a:lnTo>
                  <a:lnTo>
                    <a:pt x="200025" y="1190625"/>
                  </a:lnTo>
                  <a:lnTo>
                    <a:pt x="166688" y="1335881"/>
                  </a:lnTo>
                  <a:lnTo>
                    <a:pt x="0" y="1359694"/>
                  </a:lnTo>
                  <a:lnTo>
                    <a:pt x="30956" y="1135856"/>
                  </a:lnTo>
                  <a:lnTo>
                    <a:pt x="54769" y="957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2" name="フリーフォーム 91">
              <a:extLst>
                <a:ext uri="{FF2B5EF4-FFF2-40B4-BE49-F238E27FC236}">
                  <a16:creationId xmlns:a16="http://schemas.microsoft.com/office/drawing/2014/main" id="{B16CC9B7-39BE-4C4B-A0A8-BC20A251101D}"/>
                </a:ext>
              </a:extLst>
            </p:cNvPr>
            <p:cNvSpPr/>
            <p:nvPr/>
          </p:nvSpPr>
          <p:spPr>
            <a:xfrm>
              <a:off x="2898775" y="4010025"/>
              <a:ext cx="2062163" cy="515938"/>
            </a:xfrm>
            <a:custGeom>
              <a:avLst/>
              <a:gdLst>
                <a:gd name="connsiteX0" fmla="*/ 854869 w 2062163"/>
                <a:gd name="connsiteY0" fmla="*/ 400050 h 516731"/>
                <a:gd name="connsiteX1" fmla="*/ 609600 w 2062163"/>
                <a:gd name="connsiteY1" fmla="*/ 471488 h 516731"/>
                <a:gd name="connsiteX2" fmla="*/ 459582 w 2062163"/>
                <a:gd name="connsiteY2" fmla="*/ 514350 h 516731"/>
                <a:gd name="connsiteX3" fmla="*/ 428625 w 2062163"/>
                <a:gd name="connsiteY3" fmla="*/ 516731 h 516731"/>
                <a:gd name="connsiteX4" fmla="*/ 385763 w 2062163"/>
                <a:gd name="connsiteY4" fmla="*/ 514350 h 516731"/>
                <a:gd name="connsiteX5" fmla="*/ 330994 w 2062163"/>
                <a:gd name="connsiteY5" fmla="*/ 507206 h 516731"/>
                <a:gd name="connsiteX6" fmla="*/ 276225 w 2062163"/>
                <a:gd name="connsiteY6" fmla="*/ 492919 h 516731"/>
                <a:gd name="connsiteX7" fmla="*/ 216694 w 2062163"/>
                <a:gd name="connsiteY7" fmla="*/ 471488 h 516731"/>
                <a:gd name="connsiteX8" fmla="*/ 142875 w 2062163"/>
                <a:gd name="connsiteY8" fmla="*/ 438150 h 516731"/>
                <a:gd name="connsiteX9" fmla="*/ 88107 w 2062163"/>
                <a:gd name="connsiteY9" fmla="*/ 407194 h 516731"/>
                <a:gd name="connsiteX10" fmla="*/ 26194 w 2062163"/>
                <a:gd name="connsiteY10" fmla="*/ 369094 h 516731"/>
                <a:gd name="connsiteX11" fmla="*/ 11907 w 2062163"/>
                <a:gd name="connsiteY11" fmla="*/ 357188 h 516731"/>
                <a:gd name="connsiteX12" fmla="*/ 4763 w 2062163"/>
                <a:gd name="connsiteY12" fmla="*/ 338138 h 516731"/>
                <a:gd name="connsiteX13" fmla="*/ 0 w 2062163"/>
                <a:gd name="connsiteY13" fmla="*/ 314325 h 516731"/>
                <a:gd name="connsiteX14" fmla="*/ 4763 w 2062163"/>
                <a:gd name="connsiteY14" fmla="*/ 307181 h 516731"/>
                <a:gd name="connsiteX15" fmla="*/ 9525 w 2062163"/>
                <a:gd name="connsiteY15" fmla="*/ 302419 h 516731"/>
                <a:gd name="connsiteX16" fmla="*/ 23813 w 2062163"/>
                <a:gd name="connsiteY16" fmla="*/ 300038 h 516731"/>
                <a:gd name="connsiteX17" fmla="*/ 52388 w 2062163"/>
                <a:gd name="connsiteY17" fmla="*/ 309563 h 516731"/>
                <a:gd name="connsiteX18" fmla="*/ 66675 w 2062163"/>
                <a:gd name="connsiteY18" fmla="*/ 314325 h 516731"/>
                <a:gd name="connsiteX19" fmla="*/ 116682 w 2062163"/>
                <a:gd name="connsiteY19" fmla="*/ 323850 h 516731"/>
                <a:gd name="connsiteX20" fmla="*/ 230982 w 2062163"/>
                <a:gd name="connsiteY20" fmla="*/ 333375 h 516731"/>
                <a:gd name="connsiteX21" fmla="*/ 385763 w 2062163"/>
                <a:gd name="connsiteY21" fmla="*/ 338138 h 516731"/>
                <a:gd name="connsiteX22" fmla="*/ 654844 w 2062163"/>
                <a:gd name="connsiteY22" fmla="*/ 271463 h 516731"/>
                <a:gd name="connsiteX23" fmla="*/ 878682 w 2062163"/>
                <a:gd name="connsiteY23" fmla="*/ 209550 h 516731"/>
                <a:gd name="connsiteX24" fmla="*/ 1033463 w 2062163"/>
                <a:gd name="connsiteY24" fmla="*/ 169069 h 516731"/>
                <a:gd name="connsiteX25" fmla="*/ 1223963 w 2062163"/>
                <a:gd name="connsiteY25" fmla="*/ 114300 h 516731"/>
                <a:gd name="connsiteX26" fmla="*/ 1412082 w 2062163"/>
                <a:gd name="connsiteY26" fmla="*/ 85725 h 516731"/>
                <a:gd name="connsiteX27" fmla="*/ 1693069 w 2062163"/>
                <a:gd name="connsiteY27" fmla="*/ 40481 h 516731"/>
                <a:gd name="connsiteX28" fmla="*/ 1838325 w 2062163"/>
                <a:gd name="connsiteY28" fmla="*/ 0 h 516731"/>
                <a:gd name="connsiteX29" fmla="*/ 1895475 w 2062163"/>
                <a:gd name="connsiteY29" fmla="*/ 0 h 516731"/>
                <a:gd name="connsiteX30" fmla="*/ 1947863 w 2062163"/>
                <a:gd name="connsiteY30" fmla="*/ 7144 h 516731"/>
                <a:gd name="connsiteX31" fmla="*/ 1978819 w 2062163"/>
                <a:gd name="connsiteY31" fmla="*/ 11906 h 516731"/>
                <a:gd name="connsiteX32" fmla="*/ 2012157 w 2062163"/>
                <a:gd name="connsiteY32" fmla="*/ 23813 h 516731"/>
                <a:gd name="connsiteX33" fmla="*/ 2031207 w 2062163"/>
                <a:gd name="connsiteY33" fmla="*/ 35719 h 516731"/>
                <a:gd name="connsiteX34" fmla="*/ 2040732 w 2062163"/>
                <a:gd name="connsiteY34" fmla="*/ 47625 h 516731"/>
                <a:gd name="connsiteX35" fmla="*/ 2052638 w 2062163"/>
                <a:gd name="connsiteY35" fmla="*/ 69056 h 516731"/>
                <a:gd name="connsiteX36" fmla="*/ 2057400 w 2062163"/>
                <a:gd name="connsiteY36" fmla="*/ 90488 h 516731"/>
                <a:gd name="connsiteX37" fmla="*/ 2062163 w 2062163"/>
                <a:gd name="connsiteY37" fmla="*/ 109538 h 516731"/>
                <a:gd name="connsiteX38" fmla="*/ 2057400 w 2062163"/>
                <a:gd name="connsiteY38" fmla="*/ 133350 h 516731"/>
                <a:gd name="connsiteX39" fmla="*/ 2043113 w 2062163"/>
                <a:gd name="connsiteY39" fmla="*/ 152400 h 516731"/>
                <a:gd name="connsiteX40" fmla="*/ 2007394 w 2062163"/>
                <a:gd name="connsiteY40" fmla="*/ 178594 h 516731"/>
                <a:gd name="connsiteX41" fmla="*/ 1957388 w 2062163"/>
                <a:gd name="connsiteY41" fmla="*/ 183356 h 516731"/>
                <a:gd name="connsiteX42" fmla="*/ 1750219 w 2062163"/>
                <a:gd name="connsiteY42" fmla="*/ 207169 h 516731"/>
                <a:gd name="connsiteX43" fmla="*/ 1481138 w 2062163"/>
                <a:gd name="connsiteY43" fmla="*/ 247650 h 516731"/>
                <a:gd name="connsiteX44" fmla="*/ 1216819 w 2062163"/>
                <a:gd name="connsiteY44" fmla="*/ 297656 h 516731"/>
                <a:gd name="connsiteX45" fmla="*/ 928688 w 2062163"/>
                <a:gd name="connsiteY45" fmla="*/ 378619 h 516731"/>
                <a:gd name="connsiteX46" fmla="*/ 854869 w 2062163"/>
                <a:gd name="connsiteY46" fmla="*/ 400050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62163" h="516731">
                  <a:moveTo>
                    <a:pt x="854869" y="400050"/>
                  </a:moveTo>
                  <a:lnTo>
                    <a:pt x="609600" y="471488"/>
                  </a:lnTo>
                  <a:lnTo>
                    <a:pt x="459582" y="514350"/>
                  </a:lnTo>
                  <a:lnTo>
                    <a:pt x="428625" y="516731"/>
                  </a:lnTo>
                  <a:lnTo>
                    <a:pt x="385763" y="514350"/>
                  </a:lnTo>
                  <a:lnTo>
                    <a:pt x="330994" y="507206"/>
                  </a:lnTo>
                  <a:lnTo>
                    <a:pt x="276225" y="492919"/>
                  </a:lnTo>
                  <a:lnTo>
                    <a:pt x="216694" y="471488"/>
                  </a:lnTo>
                  <a:lnTo>
                    <a:pt x="142875" y="438150"/>
                  </a:lnTo>
                  <a:lnTo>
                    <a:pt x="88107" y="407194"/>
                  </a:lnTo>
                  <a:lnTo>
                    <a:pt x="26194" y="369094"/>
                  </a:lnTo>
                  <a:lnTo>
                    <a:pt x="11907" y="357188"/>
                  </a:lnTo>
                  <a:lnTo>
                    <a:pt x="4763" y="338138"/>
                  </a:lnTo>
                  <a:lnTo>
                    <a:pt x="0" y="314325"/>
                  </a:lnTo>
                  <a:lnTo>
                    <a:pt x="4763" y="307181"/>
                  </a:lnTo>
                  <a:lnTo>
                    <a:pt x="9525" y="302419"/>
                  </a:lnTo>
                  <a:lnTo>
                    <a:pt x="23813" y="300038"/>
                  </a:lnTo>
                  <a:lnTo>
                    <a:pt x="52388" y="309563"/>
                  </a:lnTo>
                  <a:lnTo>
                    <a:pt x="66675" y="314325"/>
                  </a:lnTo>
                  <a:lnTo>
                    <a:pt x="116682" y="323850"/>
                  </a:lnTo>
                  <a:lnTo>
                    <a:pt x="230982" y="333375"/>
                  </a:lnTo>
                  <a:lnTo>
                    <a:pt x="385763" y="338138"/>
                  </a:lnTo>
                  <a:lnTo>
                    <a:pt x="654844" y="271463"/>
                  </a:lnTo>
                  <a:lnTo>
                    <a:pt x="878682" y="209550"/>
                  </a:lnTo>
                  <a:lnTo>
                    <a:pt x="1033463" y="169069"/>
                  </a:lnTo>
                  <a:lnTo>
                    <a:pt x="1223963" y="114300"/>
                  </a:lnTo>
                  <a:lnTo>
                    <a:pt x="1412082" y="85725"/>
                  </a:lnTo>
                  <a:lnTo>
                    <a:pt x="1693069" y="40481"/>
                  </a:lnTo>
                  <a:lnTo>
                    <a:pt x="1838325" y="0"/>
                  </a:lnTo>
                  <a:lnTo>
                    <a:pt x="1895475" y="0"/>
                  </a:lnTo>
                  <a:lnTo>
                    <a:pt x="1947863" y="7144"/>
                  </a:lnTo>
                  <a:lnTo>
                    <a:pt x="1978819" y="11906"/>
                  </a:lnTo>
                  <a:lnTo>
                    <a:pt x="2012157" y="23813"/>
                  </a:lnTo>
                  <a:lnTo>
                    <a:pt x="2031207" y="35719"/>
                  </a:lnTo>
                  <a:lnTo>
                    <a:pt x="2040732" y="47625"/>
                  </a:lnTo>
                  <a:lnTo>
                    <a:pt x="2052638" y="69056"/>
                  </a:lnTo>
                  <a:lnTo>
                    <a:pt x="2057400" y="90488"/>
                  </a:lnTo>
                  <a:lnTo>
                    <a:pt x="2062163" y="109538"/>
                  </a:lnTo>
                  <a:lnTo>
                    <a:pt x="2057400" y="133350"/>
                  </a:lnTo>
                  <a:lnTo>
                    <a:pt x="2043113" y="152400"/>
                  </a:lnTo>
                  <a:lnTo>
                    <a:pt x="2007394" y="178594"/>
                  </a:lnTo>
                  <a:lnTo>
                    <a:pt x="1957388" y="183356"/>
                  </a:lnTo>
                  <a:lnTo>
                    <a:pt x="1750219" y="207169"/>
                  </a:lnTo>
                  <a:lnTo>
                    <a:pt x="1481138" y="247650"/>
                  </a:lnTo>
                  <a:lnTo>
                    <a:pt x="1216819" y="297656"/>
                  </a:lnTo>
                  <a:lnTo>
                    <a:pt x="928688" y="378619"/>
                  </a:lnTo>
                  <a:lnTo>
                    <a:pt x="854869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CFE4F1D7-AB66-4CD4-9902-B15608284022}"/>
                </a:ext>
              </a:extLst>
            </p:cNvPr>
            <p:cNvSpPr/>
            <p:nvPr/>
          </p:nvSpPr>
          <p:spPr>
            <a:xfrm rot="16200000">
              <a:off x="2450307" y="3356769"/>
              <a:ext cx="2935287" cy="447675"/>
            </a:xfrm>
            <a:custGeom>
              <a:avLst/>
              <a:gdLst>
                <a:gd name="connsiteX0" fmla="*/ 1214437 w 2936081"/>
                <a:gd name="connsiteY0" fmla="*/ 202406 h 447675"/>
                <a:gd name="connsiteX1" fmla="*/ 835818 w 2936081"/>
                <a:gd name="connsiteY1" fmla="*/ 202406 h 447675"/>
                <a:gd name="connsiteX2" fmla="*/ 440531 w 2936081"/>
                <a:gd name="connsiteY2" fmla="*/ 202406 h 447675"/>
                <a:gd name="connsiteX3" fmla="*/ 0 w 2936081"/>
                <a:gd name="connsiteY3" fmla="*/ 204788 h 447675"/>
                <a:gd name="connsiteX4" fmla="*/ 88106 w 2936081"/>
                <a:gd name="connsiteY4" fmla="*/ 447675 h 447675"/>
                <a:gd name="connsiteX5" fmla="*/ 371475 w 2936081"/>
                <a:gd name="connsiteY5" fmla="*/ 447675 h 447675"/>
                <a:gd name="connsiteX6" fmla="*/ 771525 w 2936081"/>
                <a:gd name="connsiteY6" fmla="*/ 447675 h 447675"/>
                <a:gd name="connsiteX7" fmla="*/ 1593056 w 2936081"/>
                <a:gd name="connsiteY7" fmla="*/ 447675 h 447675"/>
                <a:gd name="connsiteX8" fmla="*/ 2366962 w 2936081"/>
                <a:gd name="connsiteY8" fmla="*/ 445294 h 447675"/>
                <a:gd name="connsiteX9" fmla="*/ 2543175 w 2936081"/>
                <a:gd name="connsiteY9" fmla="*/ 447675 h 447675"/>
                <a:gd name="connsiteX10" fmla="*/ 2581275 w 2936081"/>
                <a:gd name="connsiteY10" fmla="*/ 440531 h 447675"/>
                <a:gd name="connsiteX11" fmla="*/ 2607468 w 2936081"/>
                <a:gd name="connsiteY11" fmla="*/ 431006 h 447675"/>
                <a:gd name="connsiteX12" fmla="*/ 2636043 w 2936081"/>
                <a:gd name="connsiteY12" fmla="*/ 416719 h 447675"/>
                <a:gd name="connsiteX13" fmla="*/ 2671762 w 2936081"/>
                <a:gd name="connsiteY13" fmla="*/ 381000 h 447675"/>
                <a:gd name="connsiteX14" fmla="*/ 2733675 w 2936081"/>
                <a:gd name="connsiteY14" fmla="*/ 316706 h 447675"/>
                <a:gd name="connsiteX15" fmla="*/ 2864643 w 2936081"/>
                <a:gd name="connsiteY15" fmla="*/ 185738 h 447675"/>
                <a:gd name="connsiteX16" fmla="*/ 2924175 w 2936081"/>
                <a:gd name="connsiteY16" fmla="*/ 116681 h 447675"/>
                <a:gd name="connsiteX17" fmla="*/ 2936081 w 2936081"/>
                <a:gd name="connsiteY17" fmla="*/ 102394 h 447675"/>
                <a:gd name="connsiteX18" fmla="*/ 2902743 w 2936081"/>
                <a:gd name="connsiteY18" fmla="*/ 0 h 447675"/>
                <a:gd name="connsiteX19" fmla="*/ 2826543 w 2936081"/>
                <a:gd name="connsiteY19" fmla="*/ 52388 h 447675"/>
                <a:gd name="connsiteX20" fmla="*/ 2769393 w 2936081"/>
                <a:gd name="connsiteY20" fmla="*/ 95250 h 447675"/>
                <a:gd name="connsiteX21" fmla="*/ 2717006 w 2936081"/>
                <a:gd name="connsiteY21" fmla="*/ 135731 h 447675"/>
                <a:gd name="connsiteX22" fmla="*/ 2676525 w 2936081"/>
                <a:gd name="connsiteY22" fmla="*/ 166688 h 447675"/>
                <a:gd name="connsiteX23" fmla="*/ 2652712 w 2936081"/>
                <a:gd name="connsiteY23" fmla="*/ 180975 h 447675"/>
                <a:gd name="connsiteX24" fmla="*/ 2616993 w 2936081"/>
                <a:gd name="connsiteY24" fmla="*/ 192881 h 447675"/>
                <a:gd name="connsiteX25" fmla="*/ 2562225 w 2936081"/>
                <a:gd name="connsiteY25" fmla="*/ 200025 h 447675"/>
                <a:gd name="connsiteX26" fmla="*/ 2445543 w 2936081"/>
                <a:gd name="connsiteY26" fmla="*/ 202406 h 447675"/>
                <a:gd name="connsiteX27" fmla="*/ 2114550 w 2936081"/>
                <a:gd name="connsiteY27" fmla="*/ 202406 h 447675"/>
                <a:gd name="connsiteX28" fmla="*/ 1662112 w 2936081"/>
                <a:gd name="connsiteY28" fmla="*/ 202406 h 447675"/>
                <a:gd name="connsiteX29" fmla="*/ 1214437 w 2936081"/>
                <a:gd name="connsiteY29" fmla="*/ 202406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936081" h="447675">
                  <a:moveTo>
                    <a:pt x="1214437" y="202406"/>
                  </a:moveTo>
                  <a:lnTo>
                    <a:pt x="835818" y="202406"/>
                  </a:lnTo>
                  <a:lnTo>
                    <a:pt x="440531" y="202406"/>
                  </a:lnTo>
                  <a:lnTo>
                    <a:pt x="0" y="204788"/>
                  </a:lnTo>
                  <a:lnTo>
                    <a:pt x="88106" y="447675"/>
                  </a:lnTo>
                  <a:lnTo>
                    <a:pt x="371475" y="447675"/>
                  </a:lnTo>
                  <a:lnTo>
                    <a:pt x="771525" y="447675"/>
                  </a:lnTo>
                  <a:lnTo>
                    <a:pt x="1593056" y="447675"/>
                  </a:lnTo>
                  <a:lnTo>
                    <a:pt x="2366962" y="445294"/>
                  </a:lnTo>
                  <a:lnTo>
                    <a:pt x="2543175" y="447675"/>
                  </a:lnTo>
                  <a:lnTo>
                    <a:pt x="2581275" y="440531"/>
                  </a:lnTo>
                  <a:lnTo>
                    <a:pt x="2607468" y="431006"/>
                  </a:lnTo>
                  <a:lnTo>
                    <a:pt x="2636043" y="416719"/>
                  </a:lnTo>
                  <a:lnTo>
                    <a:pt x="2671762" y="381000"/>
                  </a:lnTo>
                  <a:lnTo>
                    <a:pt x="2733675" y="316706"/>
                  </a:lnTo>
                  <a:lnTo>
                    <a:pt x="2864643" y="185738"/>
                  </a:lnTo>
                  <a:lnTo>
                    <a:pt x="2924175" y="116681"/>
                  </a:lnTo>
                  <a:lnTo>
                    <a:pt x="2936081" y="102394"/>
                  </a:lnTo>
                  <a:lnTo>
                    <a:pt x="2902743" y="0"/>
                  </a:lnTo>
                  <a:lnTo>
                    <a:pt x="2826543" y="52388"/>
                  </a:lnTo>
                  <a:lnTo>
                    <a:pt x="2769393" y="95250"/>
                  </a:lnTo>
                  <a:lnTo>
                    <a:pt x="2717006" y="135731"/>
                  </a:lnTo>
                  <a:lnTo>
                    <a:pt x="2676525" y="166688"/>
                  </a:lnTo>
                  <a:lnTo>
                    <a:pt x="2652712" y="180975"/>
                  </a:lnTo>
                  <a:lnTo>
                    <a:pt x="2616993" y="192881"/>
                  </a:lnTo>
                  <a:lnTo>
                    <a:pt x="2562225" y="200025"/>
                  </a:lnTo>
                  <a:lnTo>
                    <a:pt x="2445543" y="202406"/>
                  </a:lnTo>
                  <a:lnTo>
                    <a:pt x="2114550" y="202406"/>
                  </a:lnTo>
                  <a:lnTo>
                    <a:pt x="1662112" y="202406"/>
                  </a:lnTo>
                  <a:lnTo>
                    <a:pt x="1214437" y="202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3" name="フリーフォーム 92">
              <a:extLst>
                <a:ext uri="{FF2B5EF4-FFF2-40B4-BE49-F238E27FC236}">
                  <a16:creationId xmlns:a16="http://schemas.microsoft.com/office/drawing/2014/main" id="{42317388-FF17-4EBD-816F-790AE6E51F1B}"/>
                </a:ext>
              </a:extLst>
            </p:cNvPr>
            <p:cNvSpPr/>
            <p:nvPr/>
          </p:nvSpPr>
          <p:spPr>
            <a:xfrm>
              <a:off x="2765425" y="4614863"/>
              <a:ext cx="2343150" cy="908050"/>
            </a:xfrm>
            <a:custGeom>
              <a:avLst/>
              <a:gdLst>
                <a:gd name="connsiteX0" fmla="*/ 797719 w 2343150"/>
                <a:gd name="connsiteY0" fmla="*/ 478631 h 907256"/>
                <a:gd name="connsiteX1" fmla="*/ 1164432 w 2343150"/>
                <a:gd name="connsiteY1" fmla="*/ 369093 h 907256"/>
                <a:gd name="connsiteX2" fmla="*/ 1357313 w 2343150"/>
                <a:gd name="connsiteY2" fmla="*/ 295275 h 907256"/>
                <a:gd name="connsiteX3" fmla="*/ 1604963 w 2343150"/>
                <a:gd name="connsiteY3" fmla="*/ 219075 h 907256"/>
                <a:gd name="connsiteX4" fmla="*/ 1876425 w 2343150"/>
                <a:gd name="connsiteY4" fmla="*/ 133350 h 907256"/>
                <a:gd name="connsiteX5" fmla="*/ 2116932 w 2343150"/>
                <a:gd name="connsiteY5" fmla="*/ 54768 h 907256"/>
                <a:gd name="connsiteX6" fmla="*/ 2274094 w 2343150"/>
                <a:gd name="connsiteY6" fmla="*/ 4762 h 907256"/>
                <a:gd name="connsiteX7" fmla="*/ 2297907 w 2343150"/>
                <a:gd name="connsiteY7" fmla="*/ 0 h 907256"/>
                <a:gd name="connsiteX8" fmla="*/ 2321719 w 2343150"/>
                <a:gd name="connsiteY8" fmla="*/ 0 h 907256"/>
                <a:gd name="connsiteX9" fmla="*/ 2336007 w 2343150"/>
                <a:gd name="connsiteY9" fmla="*/ 2381 h 907256"/>
                <a:gd name="connsiteX10" fmla="*/ 2340769 w 2343150"/>
                <a:gd name="connsiteY10" fmla="*/ 9525 h 907256"/>
                <a:gd name="connsiteX11" fmla="*/ 2343150 w 2343150"/>
                <a:gd name="connsiteY11" fmla="*/ 28575 h 907256"/>
                <a:gd name="connsiteX12" fmla="*/ 2321719 w 2343150"/>
                <a:gd name="connsiteY12" fmla="*/ 59531 h 907256"/>
                <a:gd name="connsiteX13" fmla="*/ 2243138 w 2343150"/>
                <a:gd name="connsiteY13" fmla="*/ 100012 h 907256"/>
                <a:gd name="connsiteX14" fmla="*/ 1907382 w 2343150"/>
                <a:gd name="connsiteY14" fmla="*/ 257175 h 907256"/>
                <a:gd name="connsiteX15" fmla="*/ 1490663 w 2343150"/>
                <a:gd name="connsiteY15" fmla="*/ 435768 h 907256"/>
                <a:gd name="connsiteX16" fmla="*/ 1021557 w 2343150"/>
                <a:gd name="connsiteY16" fmla="*/ 621506 h 907256"/>
                <a:gd name="connsiteX17" fmla="*/ 762000 w 2343150"/>
                <a:gd name="connsiteY17" fmla="*/ 726281 h 907256"/>
                <a:gd name="connsiteX18" fmla="*/ 631032 w 2343150"/>
                <a:gd name="connsiteY18" fmla="*/ 785812 h 907256"/>
                <a:gd name="connsiteX19" fmla="*/ 535782 w 2343150"/>
                <a:gd name="connsiteY19" fmla="*/ 831056 h 907256"/>
                <a:gd name="connsiteX20" fmla="*/ 426244 w 2343150"/>
                <a:gd name="connsiteY20" fmla="*/ 890587 h 907256"/>
                <a:gd name="connsiteX21" fmla="*/ 397669 w 2343150"/>
                <a:gd name="connsiteY21" fmla="*/ 907256 h 907256"/>
                <a:gd name="connsiteX22" fmla="*/ 376238 w 2343150"/>
                <a:gd name="connsiteY22" fmla="*/ 907256 h 907256"/>
                <a:gd name="connsiteX23" fmla="*/ 323850 w 2343150"/>
                <a:gd name="connsiteY23" fmla="*/ 885825 h 907256"/>
                <a:gd name="connsiteX24" fmla="*/ 273844 w 2343150"/>
                <a:gd name="connsiteY24" fmla="*/ 862012 h 907256"/>
                <a:gd name="connsiteX25" fmla="*/ 214313 w 2343150"/>
                <a:gd name="connsiteY25" fmla="*/ 826293 h 907256"/>
                <a:gd name="connsiteX26" fmla="*/ 164307 w 2343150"/>
                <a:gd name="connsiteY26" fmla="*/ 788193 h 907256"/>
                <a:gd name="connsiteX27" fmla="*/ 128588 w 2343150"/>
                <a:gd name="connsiteY27" fmla="*/ 757237 h 907256"/>
                <a:gd name="connsiteX28" fmla="*/ 85725 w 2343150"/>
                <a:gd name="connsiteY28" fmla="*/ 714375 h 907256"/>
                <a:gd name="connsiteX29" fmla="*/ 42863 w 2343150"/>
                <a:gd name="connsiteY29" fmla="*/ 654843 h 907256"/>
                <a:gd name="connsiteX30" fmla="*/ 4763 w 2343150"/>
                <a:gd name="connsiteY30" fmla="*/ 583406 h 907256"/>
                <a:gd name="connsiteX31" fmla="*/ 0 w 2343150"/>
                <a:gd name="connsiteY31" fmla="*/ 561975 h 907256"/>
                <a:gd name="connsiteX32" fmla="*/ 7144 w 2343150"/>
                <a:gd name="connsiteY32" fmla="*/ 545306 h 907256"/>
                <a:gd name="connsiteX33" fmla="*/ 21432 w 2343150"/>
                <a:gd name="connsiteY33" fmla="*/ 542925 h 907256"/>
                <a:gd name="connsiteX34" fmla="*/ 45244 w 2343150"/>
                <a:gd name="connsiteY34" fmla="*/ 550068 h 907256"/>
                <a:gd name="connsiteX35" fmla="*/ 76200 w 2343150"/>
                <a:gd name="connsiteY35" fmla="*/ 566737 h 907256"/>
                <a:gd name="connsiteX36" fmla="*/ 104775 w 2343150"/>
                <a:gd name="connsiteY36" fmla="*/ 583406 h 907256"/>
                <a:gd name="connsiteX37" fmla="*/ 140494 w 2343150"/>
                <a:gd name="connsiteY37" fmla="*/ 602456 h 907256"/>
                <a:gd name="connsiteX38" fmla="*/ 183357 w 2343150"/>
                <a:gd name="connsiteY38" fmla="*/ 616743 h 907256"/>
                <a:gd name="connsiteX39" fmla="*/ 238125 w 2343150"/>
                <a:gd name="connsiteY39" fmla="*/ 626268 h 907256"/>
                <a:gd name="connsiteX40" fmla="*/ 300038 w 2343150"/>
                <a:gd name="connsiteY40" fmla="*/ 626268 h 907256"/>
                <a:gd name="connsiteX41" fmla="*/ 354807 w 2343150"/>
                <a:gd name="connsiteY41" fmla="*/ 614362 h 907256"/>
                <a:gd name="connsiteX42" fmla="*/ 531019 w 2343150"/>
                <a:gd name="connsiteY42" fmla="*/ 559593 h 907256"/>
                <a:gd name="connsiteX43" fmla="*/ 797719 w 2343150"/>
                <a:gd name="connsiteY43" fmla="*/ 478631 h 907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343150" h="907256">
                  <a:moveTo>
                    <a:pt x="797719" y="478631"/>
                  </a:moveTo>
                  <a:lnTo>
                    <a:pt x="1164432" y="369093"/>
                  </a:lnTo>
                  <a:lnTo>
                    <a:pt x="1357313" y="295275"/>
                  </a:lnTo>
                  <a:lnTo>
                    <a:pt x="1604963" y="219075"/>
                  </a:lnTo>
                  <a:lnTo>
                    <a:pt x="1876425" y="133350"/>
                  </a:lnTo>
                  <a:lnTo>
                    <a:pt x="2116932" y="54768"/>
                  </a:lnTo>
                  <a:lnTo>
                    <a:pt x="2274094" y="4762"/>
                  </a:lnTo>
                  <a:lnTo>
                    <a:pt x="2297907" y="0"/>
                  </a:lnTo>
                  <a:lnTo>
                    <a:pt x="2321719" y="0"/>
                  </a:lnTo>
                  <a:lnTo>
                    <a:pt x="2336007" y="2381"/>
                  </a:lnTo>
                  <a:lnTo>
                    <a:pt x="2340769" y="9525"/>
                  </a:lnTo>
                  <a:lnTo>
                    <a:pt x="2343150" y="28575"/>
                  </a:lnTo>
                  <a:lnTo>
                    <a:pt x="2321719" y="59531"/>
                  </a:lnTo>
                  <a:lnTo>
                    <a:pt x="2243138" y="100012"/>
                  </a:lnTo>
                  <a:lnTo>
                    <a:pt x="1907382" y="257175"/>
                  </a:lnTo>
                  <a:lnTo>
                    <a:pt x="1490663" y="435768"/>
                  </a:lnTo>
                  <a:lnTo>
                    <a:pt x="1021557" y="621506"/>
                  </a:lnTo>
                  <a:lnTo>
                    <a:pt x="762000" y="726281"/>
                  </a:lnTo>
                  <a:lnTo>
                    <a:pt x="631032" y="785812"/>
                  </a:lnTo>
                  <a:lnTo>
                    <a:pt x="535782" y="831056"/>
                  </a:lnTo>
                  <a:lnTo>
                    <a:pt x="426244" y="890587"/>
                  </a:lnTo>
                  <a:lnTo>
                    <a:pt x="397669" y="907256"/>
                  </a:lnTo>
                  <a:lnTo>
                    <a:pt x="376238" y="907256"/>
                  </a:lnTo>
                  <a:lnTo>
                    <a:pt x="323850" y="885825"/>
                  </a:lnTo>
                  <a:lnTo>
                    <a:pt x="273844" y="862012"/>
                  </a:lnTo>
                  <a:lnTo>
                    <a:pt x="214313" y="826293"/>
                  </a:lnTo>
                  <a:lnTo>
                    <a:pt x="164307" y="788193"/>
                  </a:lnTo>
                  <a:lnTo>
                    <a:pt x="128588" y="757237"/>
                  </a:lnTo>
                  <a:lnTo>
                    <a:pt x="85725" y="714375"/>
                  </a:lnTo>
                  <a:lnTo>
                    <a:pt x="42863" y="654843"/>
                  </a:lnTo>
                  <a:lnTo>
                    <a:pt x="4763" y="583406"/>
                  </a:lnTo>
                  <a:lnTo>
                    <a:pt x="0" y="561975"/>
                  </a:lnTo>
                  <a:lnTo>
                    <a:pt x="7144" y="545306"/>
                  </a:lnTo>
                  <a:lnTo>
                    <a:pt x="21432" y="542925"/>
                  </a:lnTo>
                  <a:lnTo>
                    <a:pt x="45244" y="550068"/>
                  </a:lnTo>
                  <a:lnTo>
                    <a:pt x="76200" y="566737"/>
                  </a:lnTo>
                  <a:lnTo>
                    <a:pt x="104775" y="583406"/>
                  </a:lnTo>
                  <a:lnTo>
                    <a:pt x="140494" y="602456"/>
                  </a:lnTo>
                  <a:lnTo>
                    <a:pt x="183357" y="616743"/>
                  </a:lnTo>
                  <a:lnTo>
                    <a:pt x="238125" y="626268"/>
                  </a:lnTo>
                  <a:lnTo>
                    <a:pt x="300038" y="626268"/>
                  </a:lnTo>
                  <a:lnTo>
                    <a:pt x="354807" y="614362"/>
                  </a:lnTo>
                  <a:lnTo>
                    <a:pt x="531019" y="559593"/>
                  </a:lnTo>
                  <a:lnTo>
                    <a:pt x="797719" y="478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4" name="フリーフォーム 93">
              <a:extLst>
                <a:ext uri="{FF2B5EF4-FFF2-40B4-BE49-F238E27FC236}">
                  <a16:creationId xmlns:a16="http://schemas.microsoft.com/office/drawing/2014/main" id="{07B660AC-51DB-4716-B23D-16C4610CADF6}"/>
                </a:ext>
              </a:extLst>
            </p:cNvPr>
            <p:cNvSpPr/>
            <p:nvPr/>
          </p:nvSpPr>
          <p:spPr>
            <a:xfrm>
              <a:off x="5700713" y="2062163"/>
              <a:ext cx="1366837" cy="409575"/>
            </a:xfrm>
            <a:custGeom>
              <a:avLst/>
              <a:gdLst>
                <a:gd name="connsiteX0" fmla="*/ 450056 w 1366837"/>
                <a:gd name="connsiteY0" fmla="*/ 314325 h 1235868"/>
                <a:gd name="connsiteX1" fmla="*/ 185737 w 1366837"/>
                <a:gd name="connsiteY1" fmla="*/ 369093 h 1235868"/>
                <a:gd name="connsiteX2" fmla="*/ 23812 w 1366837"/>
                <a:gd name="connsiteY2" fmla="*/ 409575 h 1235868"/>
                <a:gd name="connsiteX3" fmla="*/ 0 w 1366837"/>
                <a:gd name="connsiteY3" fmla="*/ 261937 h 1235868"/>
                <a:gd name="connsiteX4" fmla="*/ 200025 w 1366837"/>
                <a:gd name="connsiteY4" fmla="*/ 223837 h 1235868"/>
                <a:gd name="connsiteX5" fmla="*/ 488156 w 1366837"/>
                <a:gd name="connsiteY5" fmla="*/ 164306 h 1235868"/>
                <a:gd name="connsiteX6" fmla="*/ 764381 w 1366837"/>
                <a:gd name="connsiteY6" fmla="*/ 107156 h 1235868"/>
                <a:gd name="connsiteX7" fmla="*/ 833437 w 1366837"/>
                <a:gd name="connsiteY7" fmla="*/ 92868 h 1235868"/>
                <a:gd name="connsiteX8" fmla="*/ 866775 w 1366837"/>
                <a:gd name="connsiteY8" fmla="*/ 78581 h 1235868"/>
                <a:gd name="connsiteX9" fmla="*/ 907256 w 1366837"/>
                <a:gd name="connsiteY9" fmla="*/ 59531 h 1235868"/>
                <a:gd name="connsiteX10" fmla="*/ 942975 w 1366837"/>
                <a:gd name="connsiteY10" fmla="*/ 40481 h 1235868"/>
                <a:gd name="connsiteX11" fmla="*/ 966787 w 1366837"/>
                <a:gd name="connsiteY11" fmla="*/ 23812 h 1235868"/>
                <a:gd name="connsiteX12" fmla="*/ 985837 w 1366837"/>
                <a:gd name="connsiteY12" fmla="*/ 7143 h 1235868"/>
                <a:gd name="connsiteX13" fmla="*/ 1004887 w 1366837"/>
                <a:gd name="connsiteY13" fmla="*/ 0 h 1235868"/>
                <a:gd name="connsiteX14" fmla="*/ 1035843 w 1366837"/>
                <a:gd name="connsiteY14" fmla="*/ 4762 h 1235868"/>
                <a:gd name="connsiteX15" fmla="*/ 1126331 w 1366837"/>
                <a:gd name="connsiteY15" fmla="*/ 35718 h 1235868"/>
                <a:gd name="connsiteX16" fmla="*/ 1226343 w 1366837"/>
                <a:gd name="connsiteY16" fmla="*/ 71437 h 1235868"/>
                <a:gd name="connsiteX17" fmla="*/ 1293018 w 1366837"/>
                <a:gd name="connsiteY17" fmla="*/ 100012 h 1235868"/>
                <a:gd name="connsiteX18" fmla="*/ 1316831 w 1366837"/>
                <a:gd name="connsiteY18" fmla="*/ 116681 h 1235868"/>
                <a:gd name="connsiteX19" fmla="*/ 1343025 w 1366837"/>
                <a:gd name="connsiteY19" fmla="*/ 133350 h 1235868"/>
                <a:gd name="connsiteX20" fmla="*/ 1357312 w 1366837"/>
                <a:gd name="connsiteY20" fmla="*/ 150018 h 1235868"/>
                <a:gd name="connsiteX21" fmla="*/ 1366837 w 1366837"/>
                <a:gd name="connsiteY21" fmla="*/ 169068 h 1235868"/>
                <a:gd name="connsiteX22" fmla="*/ 1362075 w 1366837"/>
                <a:gd name="connsiteY22" fmla="*/ 197643 h 1235868"/>
                <a:gd name="connsiteX23" fmla="*/ 1350168 w 1366837"/>
                <a:gd name="connsiteY23" fmla="*/ 219075 h 1235868"/>
                <a:gd name="connsiteX24" fmla="*/ 1312068 w 1366837"/>
                <a:gd name="connsiteY24" fmla="*/ 245268 h 1235868"/>
                <a:gd name="connsiteX25" fmla="*/ 1252537 w 1366837"/>
                <a:gd name="connsiteY25" fmla="*/ 276225 h 1235868"/>
                <a:gd name="connsiteX26" fmla="*/ 1216818 w 1366837"/>
                <a:gd name="connsiteY26" fmla="*/ 352425 h 1235868"/>
                <a:gd name="connsiteX27" fmla="*/ 1131093 w 1366837"/>
                <a:gd name="connsiteY27" fmla="*/ 531018 h 1235868"/>
                <a:gd name="connsiteX28" fmla="*/ 1045368 w 1366837"/>
                <a:gd name="connsiteY28" fmla="*/ 704850 h 1235868"/>
                <a:gd name="connsiteX29" fmla="*/ 962025 w 1366837"/>
                <a:gd name="connsiteY29" fmla="*/ 857250 h 1235868"/>
                <a:gd name="connsiteX30" fmla="*/ 890587 w 1366837"/>
                <a:gd name="connsiteY30" fmla="*/ 988218 h 1235868"/>
                <a:gd name="connsiteX31" fmla="*/ 778668 w 1366837"/>
                <a:gd name="connsiteY31" fmla="*/ 1183481 h 1235868"/>
                <a:gd name="connsiteX32" fmla="*/ 738187 w 1366837"/>
                <a:gd name="connsiteY32" fmla="*/ 1233487 h 1235868"/>
                <a:gd name="connsiteX33" fmla="*/ 702468 w 1366837"/>
                <a:gd name="connsiteY33" fmla="*/ 1235868 h 1235868"/>
                <a:gd name="connsiteX34" fmla="*/ 695325 w 1366837"/>
                <a:gd name="connsiteY34" fmla="*/ 1216818 h 1235868"/>
                <a:gd name="connsiteX35" fmla="*/ 690562 w 1366837"/>
                <a:gd name="connsiteY35" fmla="*/ 1176337 h 1235868"/>
                <a:gd name="connsiteX36" fmla="*/ 695325 w 1366837"/>
                <a:gd name="connsiteY36" fmla="*/ 1147762 h 1235868"/>
                <a:gd name="connsiteX37" fmla="*/ 723900 w 1366837"/>
                <a:gd name="connsiteY37" fmla="*/ 1040606 h 1235868"/>
                <a:gd name="connsiteX38" fmla="*/ 783431 w 1366837"/>
                <a:gd name="connsiteY38" fmla="*/ 840581 h 1235868"/>
                <a:gd name="connsiteX39" fmla="*/ 831056 w 1366837"/>
                <a:gd name="connsiteY39" fmla="*/ 676275 h 1235868"/>
                <a:gd name="connsiteX40" fmla="*/ 881062 w 1366837"/>
                <a:gd name="connsiteY40" fmla="*/ 507206 h 1235868"/>
                <a:gd name="connsiteX41" fmla="*/ 916781 w 1366837"/>
                <a:gd name="connsiteY41" fmla="*/ 381000 h 1235868"/>
                <a:gd name="connsiteX42" fmla="*/ 940593 w 1366837"/>
                <a:gd name="connsiteY42" fmla="*/ 295275 h 1235868"/>
                <a:gd name="connsiteX43" fmla="*/ 945356 w 1366837"/>
                <a:gd name="connsiteY43" fmla="*/ 264318 h 1235868"/>
                <a:gd name="connsiteX44" fmla="*/ 942975 w 1366837"/>
                <a:gd name="connsiteY44" fmla="*/ 252412 h 1235868"/>
                <a:gd name="connsiteX45" fmla="*/ 935831 w 1366837"/>
                <a:gd name="connsiteY45" fmla="*/ 240506 h 1235868"/>
                <a:gd name="connsiteX46" fmla="*/ 919162 w 1366837"/>
                <a:gd name="connsiteY46" fmla="*/ 230981 h 1235868"/>
                <a:gd name="connsiteX47" fmla="*/ 897731 w 1366837"/>
                <a:gd name="connsiteY47" fmla="*/ 230981 h 1235868"/>
                <a:gd name="connsiteX48" fmla="*/ 716756 w 1366837"/>
                <a:gd name="connsiteY48" fmla="*/ 261937 h 1235868"/>
                <a:gd name="connsiteX49" fmla="*/ 450056 w 1366837"/>
                <a:gd name="connsiteY49" fmla="*/ 314325 h 1235868"/>
                <a:gd name="connsiteX0" fmla="*/ 450056 w 1366837"/>
                <a:gd name="connsiteY0" fmla="*/ 314325 h 1235868"/>
                <a:gd name="connsiteX1" fmla="*/ 185737 w 1366837"/>
                <a:gd name="connsiteY1" fmla="*/ 369093 h 1235868"/>
                <a:gd name="connsiteX2" fmla="*/ 23812 w 1366837"/>
                <a:gd name="connsiteY2" fmla="*/ 409575 h 1235868"/>
                <a:gd name="connsiteX3" fmla="*/ 0 w 1366837"/>
                <a:gd name="connsiteY3" fmla="*/ 261937 h 1235868"/>
                <a:gd name="connsiteX4" fmla="*/ 200025 w 1366837"/>
                <a:gd name="connsiteY4" fmla="*/ 223837 h 1235868"/>
                <a:gd name="connsiteX5" fmla="*/ 488156 w 1366837"/>
                <a:gd name="connsiteY5" fmla="*/ 164306 h 1235868"/>
                <a:gd name="connsiteX6" fmla="*/ 764381 w 1366837"/>
                <a:gd name="connsiteY6" fmla="*/ 107156 h 1235868"/>
                <a:gd name="connsiteX7" fmla="*/ 833437 w 1366837"/>
                <a:gd name="connsiteY7" fmla="*/ 92868 h 1235868"/>
                <a:gd name="connsiteX8" fmla="*/ 866775 w 1366837"/>
                <a:gd name="connsiteY8" fmla="*/ 78581 h 1235868"/>
                <a:gd name="connsiteX9" fmla="*/ 907256 w 1366837"/>
                <a:gd name="connsiteY9" fmla="*/ 59531 h 1235868"/>
                <a:gd name="connsiteX10" fmla="*/ 942975 w 1366837"/>
                <a:gd name="connsiteY10" fmla="*/ 40481 h 1235868"/>
                <a:gd name="connsiteX11" fmla="*/ 966787 w 1366837"/>
                <a:gd name="connsiteY11" fmla="*/ 23812 h 1235868"/>
                <a:gd name="connsiteX12" fmla="*/ 985837 w 1366837"/>
                <a:gd name="connsiteY12" fmla="*/ 7143 h 1235868"/>
                <a:gd name="connsiteX13" fmla="*/ 1004887 w 1366837"/>
                <a:gd name="connsiteY13" fmla="*/ 0 h 1235868"/>
                <a:gd name="connsiteX14" fmla="*/ 1035843 w 1366837"/>
                <a:gd name="connsiteY14" fmla="*/ 4762 h 1235868"/>
                <a:gd name="connsiteX15" fmla="*/ 1126331 w 1366837"/>
                <a:gd name="connsiteY15" fmla="*/ 35718 h 1235868"/>
                <a:gd name="connsiteX16" fmla="*/ 1226343 w 1366837"/>
                <a:gd name="connsiteY16" fmla="*/ 71437 h 1235868"/>
                <a:gd name="connsiteX17" fmla="*/ 1293018 w 1366837"/>
                <a:gd name="connsiteY17" fmla="*/ 100012 h 1235868"/>
                <a:gd name="connsiteX18" fmla="*/ 1316831 w 1366837"/>
                <a:gd name="connsiteY18" fmla="*/ 116681 h 1235868"/>
                <a:gd name="connsiteX19" fmla="*/ 1343025 w 1366837"/>
                <a:gd name="connsiteY19" fmla="*/ 133350 h 1235868"/>
                <a:gd name="connsiteX20" fmla="*/ 1357312 w 1366837"/>
                <a:gd name="connsiteY20" fmla="*/ 150018 h 1235868"/>
                <a:gd name="connsiteX21" fmla="*/ 1366837 w 1366837"/>
                <a:gd name="connsiteY21" fmla="*/ 169068 h 1235868"/>
                <a:gd name="connsiteX22" fmla="*/ 1362075 w 1366837"/>
                <a:gd name="connsiteY22" fmla="*/ 197643 h 1235868"/>
                <a:gd name="connsiteX23" fmla="*/ 1350168 w 1366837"/>
                <a:gd name="connsiteY23" fmla="*/ 219075 h 1235868"/>
                <a:gd name="connsiteX24" fmla="*/ 1312068 w 1366837"/>
                <a:gd name="connsiteY24" fmla="*/ 245268 h 1235868"/>
                <a:gd name="connsiteX25" fmla="*/ 1252537 w 1366837"/>
                <a:gd name="connsiteY25" fmla="*/ 276225 h 1235868"/>
                <a:gd name="connsiteX26" fmla="*/ 1216818 w 1366837"/>
                <a:gd name="connsiteY26" fmla="*/ 352425 h 1235868"/>
                <a:gd name="connsiteX27" fmla="*/ 1131093 w 1366837"/>
                <a:gd name="connsiteY27" fmla="*/ 531018 h 1235868"/>
                <a:gd name="connsiteX28" fmla="*/ 1045368 w 1366837"/>
                <a:gd name="connsiteY28" fmla="*/ 704850 h 1235868"/>
                <a:gd name="connsiteX29" fmla="*/ 962025 w 1366837"/>
                <a:gd name="connsiteY29" fmla="*/ 857250 h 1235868"/>
                <a:gd name="connsiteX30" fmla="*/ 890587 w 1366837"/>
                <a:gd name="connsiteY30" fmla="*/ 988218 h 1235868"/>
                <a:gd name="connsiteX31" fmla="*/ 778668 w 1366837"/>
                <a:gd name="connsiteY31" fmla="*/ 1183481 h 1235868"/>
                <a:gd name="connsiteX32" fmla="*/ 738187 w 1366837"/>
                <a:gd name="connsiteY32" fmla="*/ 1233487 h 1235868"/>
                <a:gd name="connsiteX33" fmla="*/ 702468 w 1366837"/>
                <a:gd name="connsiteY33" fmla="*/ 1235868 h 1235868"/>
                <a:gd name="connsiteX34" fmla="*/ 690562 w 1366837"/>
                <a:gd name="connsiteY34" fmla="*/ 1176337 h 1235868"/>
                <a:gd name="connsiteX35" fmla="*/ 695325 w 1366837"/>
                <a:gd name="connsiteY35" fmla="*/ 1147762 h 1235868"/>
                <a:gd name="connsiteX36" fmla="*/ 723900 w 1366837"/>
                <a:gd name="connsiteY36" fmla="*/ 1040606 h 1235868"/>
                <a:gd name="connsiteX37" fmla="*/ 783431 w 1366837"/>
                <a:gd name="connsiteY37" fmla="*/ 840581 h 1235868"/>
                <a:gd name="connsiteX38" fmla="*/ 831056 w 1366837"/>
                <a:gd name="connsiteY38" fmla="*/ 676275 h 1235868"/>
                <a:gd name="connsiteX39" fmla="*/ 881062 w 1366837"/>
                <a:gd name="connsiteY39" fmla="*/ 507206 h 1235868"/>
                <a:gd name="connsiteX40" fmla="*/ 916781 w 1366837"/>
                <a:gd name="connsiteY40" fmla="*/ 381000 h 1235868"/>
                <a:gd name="connsiteX41" fmla="*/ 940593 w 1366837"/>
                <a:gd name="connsiteY41" fmla="*/ 295275 h 1235868"/>
                <a:gd name="connsiteX42" fmla="*/ 945356 w 1366837"/>
                <a:gd name="connsiteY42" fmla="*/ 264318 h 1235868"/>
                <a:gd name="connsiteX43" fmla="*/ 942975 w 1366837"/>
                <a:gd name="connsiteY43" fmla="*/ 252412 h 1235868"/>
                <a:gd name="connsiteX44" fmla="*/ 935831 w 1366837"/>
                <a:gd name="connsiteY44" fmla="*/ 240506 h 1235868"/>
                <a:gd name="connsiteX45" fmla="*/ 919162 w 1366837"/>
                <a:gd name="connsiteY45" fmla="*/ 230981 h 1235868"/>
                <a:gd name="connsiteX46" fmla="*/ 897731 w 1366837"/>
                <a:gd name="connsiteY46" fmla="*/ 230981 h 1235868"/>
                <a:gd name="connsiteX47" fmla="*/ 716756 w 1366837"/>
                <a:gd name="connsiteY47" fmla="*/ 261937 h 1235868"/>
                <a:gd name="connsiteX48" fmla="*/ 450056 w 1366837"/>
                <a:gd name="connsiteY48" fmla="*/ 314325 h 1235868"/>
                <a:gd name="connsiteX0" fmla="*/ 450056 w 1366837"/>
                <a:gd name="connsiteY0" fmla="*/ 314325 h 1235868"/>
                <a:gd name="connsiteX1" fmla="*/ 185737 w 1366837"/>
                <a:gd name="connsiteY1" fmla="*/ 369093 h 1235868"/>
                <a:gd name="connsiteX2" fmla="*/ 23812 w 1366837"/>
                <a:gd name="connsiteY2" fmla="*/ 409575 h 1235868"/>
                <a:gd name="connsiteX3" fmla="*/ 0 w 1366837"/>
                <a:gd name="connsiteY3" fmla="*/ 261937 h 1235868"/>
                <a:gd name="connsiteX4" fmla="*/ 200025 w 1366837"/>
                <a:gd name="connsiteY4" fmla="*/ 223837 h 1235868"/>
                <a:gd name="connsiteX5" fmla="*/ 488156 w 1366837"/>
                <a:gd name="connsiteY5" fmla="*/ 164306 h 1235868"/>
                <a:gd name="connsiteX6" fmla="*/ 764381 w 1366837"/>
                <a:gd name="connsiteY6" fmla="*/ 107156 h 1235868"/>
                <a:gd name="connsiteX7" fmla="*/ 833437 w 1366837"/>
                <a:gd name="connsiteY7" fmla="*/ 92868 h 1235868"/>
                <a:gd name="connsiteX8" fmla="*/ 866775 w 1366837"/>
                <a:gd name="connsiteY8" fmla="*/ 78581 h 1235868"/>
                <a:gd name="connsiteX9" fmla="*/ 907256 w 1366837"/>
                <a:gd name="connsiteY9" fmla="*/ 59531 h 1235868"/>
                <a:gd name="connsiteX10" fmla="*/ 942975 w 1366837"/>
                <a:gd name="connsiteY10" fmla="*/ 40481 h 1235868"/>
                <a:gd name="connsiteX11" fmla="*/ 966787 w 1366837"/>
                <a:gd name="connsiteY11" fmla="*/ 23812 h 1235868"/>
                <a:gd name="connsiteX12" fmla="*/ 985837 w 1366837"/>
                <a:gd name="connsiteY12" fmla="*/ 7143 h 1235868"/>
                <a:gd name="connsiteX13" fmla="*/ 1004887 w 1366837"/>
                <a:gd name="connsiteY13" fmla="*/ 0 h 1235868"/>
                <a:gd name="connsiteX14" fmla="*/ 1035843 w 1366837"/>
                <a:gd name="connsiteY14" fmla="*/ 4762 h 1235868"/>
                <a:gd name="connsiteX15" fmla="*/ 1126331 w 1366837"/>
                <a:gd name="connsiteY15" fmla="*/ 35718 h 1235868"/>
                <a:gd name="connsiteX16" fmla="*/ 1226343 w 1366837"/>
                <a:gd name="connsiteY16" fmla="*/ 71437 h 1235868"/>
                <a:gd name="connsiteX17" fmla="*/ 1293018 w 1366837"/>
                <a:gd name="connsiteY17" fmla="*/ 100012 h 1235868"/>
                <a:gd name="connsiteX18" fmla="*/ 1316831 w 1366837"/>
                <a:gd name="connsiteY18" fmla="*/ 116681 h 1235868"/>
                <a:gd name="connsiteX19" fmla="*/ 1343025 w 1366837"/>
                <a:gd name="connsiteY19" fmla="*/ 133350 h 1235868"/>
                <a:gd name="connsiteX20" fmla="*/ 1357312 w 1366837"/>
                <a:gd name="connsiteY20" fmla="*/ 150018 h 1235868"/>
                <a:gd name="connsiteX21" fmla="*/ 1366837 w 1366837"/>
                <a:gd name="connsiteY21" fmla="*/ 169068 h 1235868"/>
                <a:gd name="connsiteX22" fmla="*/ 1362075 w 1366837"/>
                <a:gd name="connsiteY22" fmla="*/ 197643 h 1235868"/>
                <a:gd name="connsiteX23" fmla="*/ 1350168 w 1366837"/>
                <a:gd name="connsiteY23" fmla="*/ 219075 h 1235868"/>
                <a:gd name="connsiteX24" fmla="*/ 1312068 w 1366837"/>
                <a:gd name="connsiteY24" fmla="*/ 245268 h 1235868"/>
                <a:gd name="connsiteX25" fmla="*/ 1252537 w 1366837"/>
                <a:gd name="connsiteY25" fmla="*/ 276225 h 1235868"/>
                <a:gd name="connsiteX26" fmla="*/ 1216818 w 1366837"/>
                <a:gd name="connsiteY26" fmla="*/ 352425 h 1235868"/>
                <a:gd name="connsiteX27" fmla="*/ 1131093 w 1366837"/>
                <a:gd name="connsiteY27" fmla="*/ 531018 h 1235868"/>
                <a:gd name="connsiteX28" fmla="*/ 1045368 w 1366837"/>
                <a:gd name="connsiteY28" fmla="*/ 704850 h 1235868"/>
                <a:gd name="connsiteX29" fmla="*/ 962025 w 1366837"/>
                <a:gd name="connsiteY29" fmla="*/ 857250 h 1235868"/>
                <a:gd name="connsiteX30" fmla="*/ 890587 w 1366837"/>
                <a:gd name="connsiteY30" fmla="*/ 988218 h 1235868"/>
                <a:gd name="connsiteX31" fmla="*/ 778668 w 1366837"/>
                <a:gd name="connsiteY31" fmla="*/ 1183481 h 1235868"/>
                <a:gd name="connsiteX32" fmla="*/ 738187 w 1366837"/>
                <a:gd name="connsiteY32" fmla="*/ 1233487 h 1235868"/>
                <a:gd name="connsiteX33" fmla="*/ 702468 w 1366837"/>
                <a:gd name="connsiteY33" fmla="*/ 1235868 h 1235868"/>
                <a:gd name="connsiteX34" fmla="*/ 690562 w 1366837"/>
                <a:gd name="connsiteY34" fmla="*/ 1176337 h 1235868"/>
                <a:gd name="connsiteX35" fmla="*/ 723900 w 1366837"/>
                <a:gd name="connsiteY35" fmla="*/ 1040606 h 1235868"/>
                <a:gd name="connsiteX36" fmla="*/ 783431 w 1366837"/>
                <a:gd name="connsiteY36" fmla="*/ 840581 h 1235868"/>
                <a:gd name="connsiteX37" fmla="*/ 831056 w 1366837"/>
                <a:gd name="connsiteY37" fmla="*/ 676275 h 1235868"/>
                <a:gd name="connsiteX38" fmla="*/ 881062 w 1366837"/>
                <a:gd name="connsiteY38" fmla="*/ 507206 h 1235868"/>
                <a:gd name="connsiteX39" fmla="*/ 916781 w 1366837"/>
                <a:gd name="connsiteY39" fmla="*/ 381000 h 1235868"/>
                <a:gd name="connsiteX40" fmla="*/ 940593 w 1366837"/>
                <a:gd name="connsiteY40" fmla="*/ 295275 h 1235868"/>
                <a:gd name="connsiteX41" fmla="*/ 945356 w 1366837"/>
                <a:gd name="connsiteY41" fmla="*/ 264318 h 1235868"/>
                <a:gd name="connsiteX42" fmla="*/ 942975 w 1366837"/>
                <a:gd name="connsiteY42" fmla="*/ 252412 h 1235868"/>
                <a:gd name="connsiteX43" fmla="*/ 935831 w 1366837"/>
                <a:gd name="connsiteY43" fmla="*/ 240506 h 1235868"/>
                <a:gd name="connsiteX44" fmla="*/ 919162 w 1366837"/>
                <a:gd name="connsiteY44" fmla="*/ 230981 h 1235868"/>
                <a:gd name="connsiteX45" fmla="*/ 897731 w 1366837"/>
                <a:gd name="connsiteY45" fmla="*/ 230981 h 1235868"/>
                <a:gd name="connsiteX46" fmla="*/ 716756 w 1366837"/>
                <a:gd name="connsiteY46" fmla="*/ 261937 h 1235868"/>
                <a:gd name="connsiteX47" fmla="*/ 450056 w 1366837"/>
                <a:gd name="connsiteY47" fmla="*/ 314325 h 1235868"/>
                <a:gd name="connsiteX0" fmla="*/ 450056 w 1366837"/>
                <a:gd name="connsiteY0" fmla="*/ 314325 h 1235868"/>
                <a:gd name="connsiteX1" fmla="*/ 185737 w 1366837"/>
                <a:gd name="connsiteY1" fmla="*/ 369093 h 1235868"/>
                <a:gd name="connsiteX2" fmla="*/ 23812 w 1366837"/>
                <a:gd name="connsiteY2" fmla="*/ 409575 h 1235868"/>
                <a:gd name="connsiteX3" fmla="*/ 0 w 1366837"/>
                <a:gd name="connsiteY3" fmla="*/ 261937 h 1235868"/>
                <a:gd name="connsiteX4" fmla="*/ 200025 w 1366837"/>
                <a:gd name="connsiteY4" fmla="*/ 223837 h 1235868"/>
                <a:gd name="connsiteX5" fmla="*/ 488156 w 1366837"/>
                <a:gd name="connsiteY5" fmla="*/ 164306 h 1235868"/>
                <a:gd name="connsiteX6" fmla="*/ 764381 w 1366837"/>
                <a:gd name="connsiteY6" fmla="*/ 107156 h 1235868"/>
                <a:gd name="connsiteX7" fmla="*/ 833437 w 1366837"/>
                <a:gd name="connsiteY7" fmla="*/ 92868 h 1235868"/>
                <a:gd name="connsiteX8" fmla="*/ 866775 w 1366837"/>
                <a:gd name="connsiteY8" fmla="*/ 78581 h 1235868"/>
                <a:gd name="connsiteX9" fmla="*/ 907256 w 1366837"/>
                <a:gd name="connsiteY9" fmla="*/ 59531 h 1235868"/>
                <a:gd name="connsiteX10" fmla="*/ 942975 w 1366837"/>
                <a:gd name="connsiteY10" fmla="*/ 40481 h 1235868"/>
                <a:gd name="connsiteX11" fmla="*/ 966787 w 1366837"/>
                <a:gd name="connsiteY11" fmla="*/ 23812 h 1235868"/>
                <a:gd name="connsiteX12" fmla="*/ 985837 w 1366837"/>
                <a:gd name="connsiteY12" fmla="*/ 7143 h 1235868"/>
                <a:gd name="connsiteX13" fmla="*/ 1004887 w 1366837"/>
                <a:gd name="connsiteY13" fmla="*/ 0 h 1235868"/>
                <a:gd name="connsiteX14" fmla="*/ 1035843 w 1366837"/>
                <a:gd name="connsiteY14" fmla="*/ 4762 h 1235868"/>
                <a:gd name="connsiteX15" fmla="*/ 1126331 w 1366837"/>
                <a:gd name="connsiteY15" fmla="*/ 35718 h 1235868"/>
                <a:gd name="connsiteX16" fmla="*/ 1226343 w 1366837"/>
                <a:gd name="connsiteY16" fmla="*/ 71437 h 1235868"/>
                <a:gd name="connsiteX17" fmla="*/ 1293018 w 1366837"/>
                <a:gd name="connsiteY17" fmla="*/ 100012 h 1235868"/>
                <a:gd name="connsiteX18" fmla="*/ 1316831 w 1366837"/>
                <a:gd name="connsiteY18" fmla="*/ 116681 h 1235868"/>
                <a:gd name="connsiteX19" fmla="*/ 1343025 w 1366837"/>
                <a:gd name="connsiteY19" fmla="*/ 133350 h 1235868"/>
                <a:gd name="connsiteX20" fmla="*/ 1357312 w 1366837"/>
                <a:gd name="connsiteY20" fmla="*/ 150018 h 1235868"/>
                <a:gd name="connsiteX21" fmla="*/ 1366837 w 1366837"/>
                <a:gd name="connsiteY21" fmla="*/ 169068 h 1235868"/>
                <a:gd name="connsiteX22" fmla="*/ 1362075 w 1366837"/>
                <a:gd name="connsiteY22" fmla="*/ 197643 h 1235868"/>
                <a:gd name="connsiteX23" fmla="*/ 1350168 w 1366837"/>
                <a:gd name="connsiteY23" fmla="*/ 219075 h 1235868"/>
                <a:gd name="connsiteX24" fmla="*/ 1312068 w 1366837"/>
                <a:gd name="connsiteY24" fmla="*/ 245268 h 1235868"/>
                <a:gd name="connsiteX25" fmla="*/ 1252537 w 1366837"/>
                <a:gd name="connsiteY25" fmla="*/ 276225 h 1235868"/>
                <a:gd name="connsiteX26" fmla="*/ 1216818 w 1366837"/>
                <a:gd name="connsiteY26" fmla="*/ 352425 h 1235868"/>
                <a:gd name="connsiteX27" fmla="*/ 1131093 w 1366837"/>
                <a:gd name="connsiteY27" fmla="*/ 531018 h 1235868"/>
                <a:gd name="connsiteX28" fmla="*/ 1045368 w 1366837"/>
                <a:gd name="connsiteY28" fmla="*/ 704850 h 1235868"/>
                <a:gd name="connsiteX29" fmla="*/ 962025 w 1366837"/>
                <a:gd name="connsiteY29" fmla="*/ 857250 h 1235868"/>
                <a:gd name="connsiteX30" fmla="*/ 890587 w 1366837"/>
                <a:gd name="connsiteY30" fmla="*/ 988218 h 1235868"/>
                <a:gd name="connsiteX31" fmla="*/ 778668 w 1366837"/>
                <a:gd name="connsiteY31" fmla="*/ 1183481 h 1235868"/>
                <a:gd name="connsiteX32" fmla="*/ 738187 w 1366837"/>
                <a:gd name="connsiteY32" fmla="*/ 1233487 h 1235868"/>
                <a:gd name="connsiteX33" fmla="*/ 702468 w 1366837"/>
                <a:gd name="connsiteY33" fmla="*/ 1235868 h 1235868"/>
                <a:gd name="connsiteX34" fmla="*/ 690562 w 1366837"/>
                <a:gd name="connsiteY34" fmla="*/ 1176337 h 1235868"/>
                <a:gd name="connsiteX35" fmla="*/ 783431 w 1366837"/>
                <a:gd name="connsiteY35" fmla="*/ 840581 h 1235868"/>
                <a:gd name="connsiteX36" fmla="*/ 831056 w 1366837"/>
                <a:gd name="connsiteY36" fmla="*/ 676275 h 1235868"/>
                <a:gd name="connsiteX37" fmla="*/ 881062 w 1366837"/>
                <a:gd name="connsiteY37" fmla="*/ 507206 h 1235868"/>
                <a:gd name="connsiteX38" fmla="*/ 916781 w 1366837"/>
                <a:gd name="connsiteY38" fmla="*/ 381000 h 1235868"/>
                <a:gd name="connsiteX39" fmla="*/ 940593 w 1366837"/>
                <a:gd name="connsiteY39" fmla="*/ 295275 h 1235868"/>
                <a:gd name="connsiteX40" fmla="*/ 945356 w 1366837"/>
                <a:gd name="connsiteY40" fmla="*/ 264318 h 1235868"/>
                <a:gd name="connsiteX41" fmla="*/ 942975 w 1366837"/>
                <a:gd name="connsiteY41" fmla="*/ 252412 h 1235868"/>
                <a:gd name="connsiteX42" fmla="*/ 935831 w 1366837"/>
                <a:gd name="connsiteY42" fmla="*/ 240506 h 1235868"/>
                <a:gd name="connsiteX43" fmla="*/ 919162 w 1366837"/>
                <a:gd name="connsiteY43" fmla="*/ 230981 h 1235868"/>
                <a:gd name="connsiteX44" fmla="*/ 897731 w 1366837"/>
                <a:gd name="connsiteY44" fmla="*/ 230981 h 1235868"/>
                <a:gd name="connsiteX45" fmla="*/ 716756 w 1366837"/>
                <a:gd name="connsiteY45" fmla="*/ 261937 h 1235868"/>
                <a:gd name="connsiteX46" fmla="*/ 450056 w 1366837"/>
                <a:gd name="connsiteY46" fmla="*/ 314325 h 1235868"/>
                <a:gd name="connsiteX0" fmla="*/ 450056 w 1366837"/>
                <a:gd name="connsiteY0" fmla="*/ 314325 h 1235868"/>
                <a:gd name="connsiteX1" fmla="*/ 185737 w 1366837"/>
                <a:gd name="connsiteY1" fmla="*/ 369093 h 1235868"/>
                <a:gd name="connsiteX2" fmla="*/ 23812 w 1366837"/>
                <a:gd name="connsiteY2" fmla="*/ 409575 h 1235868"/>
                <a:gd name="connsiteX3" fmla="*/ 0 w 1366837"/>
                <a:gd name="connsiteY3" fmla="*/ 261937 h 1235868"/>
                <a:gd name="connsiteX4" fmla="*/ 200025 w 1366837"/>
                <a:gd name="connsiteY4" fmla="*/ 223837 h 1235868"/>
                <a:gd name="connsiteX5" fmla="*/ 488156 w 1366837"/>
                <a:gd name="connsiteY5" fmla="*/ 164306 h 1235868"/>
                <a:gd name="connsiteX6" fmla="*/ 764381 w 1366837"/>
                <a:gd name="connsiteY6" fmla="*/ 107156 h 1235868"/>
                <a:gd name="connsiteX7" fmla="*/ 833437 w 1366837"/>
                <a:gd name="connsiteY7" fmla="*/ 92868 h 1235868"/>
                <a:gd name="connsiteX8" fmla="*/ 866775 w 1366837"/>
                <a:gd name="connsiteY8" fmla="*/ 78581 h 1235868"/>
                <a:gd name="connsiteX9" fmla="*/ 907256 w 1366837"/>
                <a:gd name="connsiteY9" fmla="*/ 59531 h 1235868"/>
                <a:gd name="connsiteX10" fmla="*/ 942975 w 1366837"/>
                <a:gd name="connsiteY10" fmla="*/ 40481 h 1235868"/>
                <a:gd name="connsiteX11" fmla="*/ 966787 w 1366837"/>
                <a:gd name="connsiteY11" fmla="*/ 23812 h 1235868"/>
                <a:gd name="connsiteX12" fmla="*/ 985837 w 1366837"/>
                <a:gd name="connsiteY12" fmla="*/ 7143 h 1235868"/>
                <a:gd name="connsiteX13" fmla="*/ 1004887 w 1366837"/>
                <a:gd name="connsiteY13" fmla="*/ 0 h 1235868"/>
                <a:gd name="connsiteX14" fmla="*/ 1035843 w 1366837"/>
                <a:gd name="connsiteY14" fmla="*/ 4762 h 1235868"/>
                <a:gd name="connsiteX15" fmla="*/ 1126331 w 1366837"/>
                <a:gd name="connsiteY15" fmla="*/ 35718 h 1235868"/>
                <a:gd name="connsiteX16" fmla="*/ 1226343 w 1366837"/>
                <a:gd name="connsiteY16" fmla="*/ 71437 h 1235868"/>
                <a:gd name="connsiteX17" fmla="*/ 1293018 w 1366837"/>
                <a:gd name="connsiteY17" fmla="*/ 100012 h 1235868"/>
                <a:gd name="connsiteX18" fmla="*/ 1316831 w 1366837"/>
                <a:gd name="connsiteY18" fmla="*/ 116681 h 1235868"/>
                <a:gd name="connsiteX19" fmla="*/ 1343025 w 1366837"/>
                <a:gd name="connsiteY19" fmla="*/ 133350 h 1235868"/>
                <a:gd name="connsiteX20" fmla="*/ 1357312 w 1366837"/>
                <a:gd name="connsiteY20" fmla="*/ 150018 h 1235868"/>
                <a:gd name="connsiteX21" fmla="*/ 1366837 w 1366837"/>
                <a:gd name="connsiteY21" fmla="*/ 169068 h 1235868"/>
                <a:gd name="connsiteX22" fmla="*/ 1362075 w 1366837"/>
                <a:gd name="connsiteY22" fmla="*/ 197643 h 1235868"/>
                <a:gd name="connsiteX23" fmla="*/ 1350168 w 1366837"/>
                <a:gd name="connsiteY23" fmla="*/ 219075 h 1235868"/>
                <a:gd name="connsiteX24" fmla="*/ 1312068 w 1366837"/>
                <a:gd name="connsiteY24" fmla="*/ 245268 h 1235868"/>
                <a:gd name="connsiteX25" fmla="*/ 1252537 w 1366837"/>
                <a:gd name="connsiteY25" fmla="*/ 276225 h 1235868"/>
                <a:gd name="connsiteX26" fmla="*/ 1216818 w 1366837"/>
                <a:gd name="connsiteY26" fmla="*/ 352425 h 1235868"/>
                <a:gd name="connsiteX27" fmla="*/ 1131093 w 1366837"/>
                <a:gd name="connsiteY27" fmla="*/ 531018 h 1235868"/>
                <a:gd name="connsiteX28" fmla="*/ 1045368 w 1366837"/>
                <a:gd name="connsiteY28" fmla="*/ 704850 h 1235868"/>
                <a:gd name="connsiteX29" fmla="*/ 962025 w 1366837"/>
                <a:gd name="connsiteY29" fmla="*/ 857250 h 1235868"/>
                <a:gd name="connsiteX30" fmla="*/ 890587 w 1366837"/>
                <a:gd name="connsiteY30" fmla="*/ 988218 h 1235868"/>
                <a:gd name="connsiteX31" fmla="*/ 778668 w 1366837"/>
                <a:gd name="connsiteY31" fmla="*/ 1183481 h 1235868"/>
                <a:gd name="connsiteX32" fmla="*/ 738187 w 1366837"/>
                <a:gd name="connsiteY32" fmla="*/ 1233487 h 1235868"/>
                <a:gd name="connsiteX33" fmla="*/ 702468 w 1366837"/>
                <a:gd name="connsiteY33" fmla="*/ 1235868 h 1235868"/>
                <a:gd name="connsiteX34" fmla="*/ 690562 w 1366837"/>
                <a:gd name="connsiteY34" fmla="*/ 1176337 h 1235868"/>
                <a:gd name="connsiteX35" fmla="*/ 831056 w 1366837"/>
                <a:gd name="connsiteY35" fmla="*/ 676275 h 1235868"/>
                <a:gd name="connsiteX36" fmla="*/ 881062 w 1366837"/>
                <a:gd name="connsiteY36" fmla="*/ 507206 h 1235868"/>
                <a:gd name="connsiteX37" fmla="*/ 916781 w 1366837"/>
                <a:gd name="connsiteY37" fmla="*/ 381000 h 1235868"/>
                <a:gd name="connsiteX38" fmla="*/ 940593 w 1366837"/>
                <a:gd name="connsiteY38" fmla="*/ 295275 h 1235868"/>
                <a:gd name="connsiteX39" fmla="*/ 945356 w 1366837"/>
                <a:gd name="connsiteY39" fmla="*/ 264318 h 1235868"/>
                <a:gd name="connsiteX40" fmla="*/ 942975 w 1366837"/>
                <a:gd name="connsiteY40" fmla="*/ 252412 h 1235868"/>
                <a:gd name="connsiteX41" fmla="*/ 935831 w 1366837"/>
                <a:gd name="connsiteY41" fmla="*/ 240506 h 1235868"/>
                <a:gd name="connsiteX42" fmla="*/ 919162 w 1366837"/>
                <a:gd name="connsiteY42" fmla="*/ 230981 h 1235868"/>
                <a:gd name="connsiteX43" fmla="*/ 897731 w 1366837"/>
                <a:gd name="connsiteY43" fmla="*/ 230981 h 1235868"/>
                <a:gd name="connsiteX44" fmla="*/ 716756 w 1366837"/>
                <a:gd name="connsiteY44" fmla="*/ 261937 h 1235868"/>
                <a:gd name="connsiteX45" fmla="*/ 450056 w 1366837"/>
                <a:gd name="connsiteY45" fmla="*/ 314325 h 1235868"/>
                <a:gd name="connsiteX0" fmla="*/ 450056 w 1366837"/>
                <a:gd name="connsiteY0" fmla="*/ 314325 h 1235868"/>
                <a:gd name="connsiteX1" fmla="*/ 185737 w 1366837"/>
                <a:gd name="connsiteY1" fmla="*/ 369093 h 1235868"/>
                <a:gd name="connsiteX2" fmla="*/ 23812 w 1366837"/>
                <a:gd name="connsiteY2" fmla="*/ 409575 h 1235868"/>
                <a:gd name="connsiteX3" fmla="*/ 0 w 1366837"/>
                <a:gd name="connsiteY3" fmla="*/ 261937 h 1235868"/>
                <a:gd name="connsiteX4" fmla="*/ 200025 w 1366837"/>
                <a:gd name="connsiteY4" fmla="*/ 223837 h 1235868"/>
                <a:gd name="connsiteX5" fmla="*/ 488156 w 1366837"/>
                <a:gd name="connsiteY5" fmla="*/ 164306 h 1235868"/>
                <a:gd name="connsiteX6" fmla="*/ 764381 w 1366837"/>
                <a:gd name="connsiteY6" fmla="*/ 107156 h 1235868"/>
                <a:gd name="connsiteX7" fmla="*/ 833437 w 1366837"/>
                <a:gd name="connsiteY7" fmla="*/ 92868 h 1235868"/>
                <a:gd name="connsiteX8" fmla="*/ 866775 w 1366837"/>
                <a:gd name="connsiteY8" fmla="*/ 78581 h 1235868"/>
                <a:gd name="connsiteX9" fmla="*/ 907256 w 1366837"/>
                <a:gd name="connsiteY9" fmla="*/ 59531 h 1235868"/>
                <a:gd name="connsiteX10" fmla="*/ 942975 w 1366837"/>
                <a:gd name="connsiteY10" fmla="*/ 40481 h 1235868"/>
                <a:gd name="connsiteX11" fmla="*/ 966787 w 1366837"/>
                <a:gd name="connsiteY11" fmla="*/ 23812 h 1235868"/>
                <a:gd name="connsiteX12" fmla="*/ 985837 w 1366837"/>
                <a:gd name="connsiteY12" fmla="*/ 7143 h 1235868"/>
                <a:gd name="connsiteX13" fmla="*/ 1004887 w 1366837"/>
                <a:gd name="connsiteY13" fmla="*/ 0 h 1235868"/>
                <a:gd name="connsiteX14" fmla="*/ 1035843 w 1366837"/>
                <a:gd name="connsiteY14" fmla="*/ 4762 h 1235868"/>
                <a:gd name="connsiteX15" fmla="*/ 1126331 w 1366837"/>
                <a:gd name="connsiteY15" fmla="*/ 35718 h 1235868"/>
                <a:gd name="connsiteX16" fmla="*/ 1226343 w 1366837"/>
                <a:gd name="connsiteY16" fmla="*/ 71437 h 1235868"/>
                <a:gd name="connsiteX17" fmla="*/ 1293018 w 1366837"/>
                <a:gd name="connsiteY17" fmla="*/ 100012 h 1235868"/>
                <a:gd name="connsiteX18" fmla="*/ 1316831 w 1366837"/>
                <a:gd name="connsiteY18" fmla="*/ 116681 h 1235868"/>
                <a:gd name="connsiteX19" fmla="*/ 1343025 w 1366837"/>
                <a:gd name="connsiteY19" fmla="*/ 133350 h 1235868"/>
                <a:gd name="connsiteX20" fmla="*/ 1357312 w 1366837"/>
                <a:gd name="connsiteY20" fmla="*/ 150018 h 1235868"/>
                <a:gd name="connsiteX21" fmla="*/ 1366837 w 1366837"/>
                <a:gd name="connsiteY21" fmla="*/ 169068 h 1235868"/>
                <a:gd name="connsiteX22" fmla="*/ 1362075 w 1366837"/>
                <a:gd name="connsiteY22" fmla="*/ 197643 h 1235868"/>
                <a:gd name="connsiteX23" fmla="*/ 1350168 w 1366837"/>
                <a:gd name="connsiteY23" fmla="*/ 219075 h 1235868"/>
                <a:gd name="connsiteX24" fmla="*/ 1312068 w 1366837"/>
                <a:gd name="connsiteY24" fmla="*/ 245268 h 1235868"/>
                <a:gd name="connsiteX25" fmla="*/ 1252537 w 1366837"/>
                <a:gd name="connsiteY25" fmla="*/ 276225 h 1235868"/>
                <a:gd name="connsiteX26" fmla="*/ 1216818 w 1366837"/>
                <a:gd name="connsiteY26" fmla="*/ 352425 h 1235868"/>
                <a:gd name="connsiteX27" fmla="*/ 1131093 w 1366837"/>
                <a:gd name="connsiteY27" fmla="*/ 531018 h 1235868"/>
                <a:gd name="connsiteX28" fmla="*/ 1045368 w 1366837"/>
                <a:gd name="connsiteY28" fmla="*/ 704850 h 1235868"/>
                <a:gd name="connsiteX29" fmla="*/ 962025 w 1366837"/>
                <a:gd name="connsiteY29" fmla="*/ 857250 h 1235868"/>
                <a:gd name="connsiteX30" fmla="*/ 890587 w 1366837"/>
                <a:gd name="connsiteY30" fmla="*/ 988218 h 1235868"/>
                <a:gd name="connsiteX31" fmla="*/ 778668 w 1366837"/>
                <a:gd name="connsiteY31" fmla="*/ 1183481 h 1235868"/>
                <a:gd name="connsiteX32" fmla="*/ 738187 w 1366837"/>
                <a:gd name="connsiteY32" fmla="*/ 1233487 h 1235868"/>
                <a:gd name="connsiteX33" fmla="*/ 702468 w 1366837"/>
                <a:gd name="connsiteY33" fmla="*/ 1235868 h 1235868"/>
                <a:gd name="connsiteX34" fmla="*/ 831056 w 1366837"/>
                <a:gd name="connsiteY34" fmla="*/ 676275 h 1235868"/>
                <a:gd name="connsiteX35" fmla="*/ 881062 w 1366837"/>
                <a:gd name="connsiteY35" fmla="*/ 507206 h 1235868"/>
                <a:gd name="connsiteX36" fmla="*/ 916781 w 1366837"/>
                <a:gd name="connsiteY36" fmla="*/ 381000 h 1235868"/>
                <a:gd name="connsiteX37" fmla="*/ 940593 w 1366837"/>
                <a:gd name="connsiteY37" fmla="*/ 295275 h 1235868"/>
                <a:gd name="connsiteX38" fmla="*/ 945356 w 1366837"/>
                <a:gd name="connsiteY38" fmla="*/ 264318 h 1235868"/>
                <a:gd name="connsiteX39" fmla="*/ 942975 w 1366837"/>
                <a:gd name="connsiteY39" fmla="*/ 252412 h 1235868"/>
                <a:gd name="connsiteX40" fmla="*/ 935831 w 1366837"/>
                <a:gd name="connsiteY40" fmla="*/ 240506 h 1235868"/>
                <a:gd name="connsiteX41" fmla="*/ 919162 w 1366837"/>
                <a:gd name="connsiteY41" fmla="*/ 230981 h 1235868"/>
                <a:gd name="connsiteX42" fmla="*/ 897731 w 1366837"/>
                <a:gd name="connsiteY42" fmla="*/ 230981 h 1235868"/>
                <a:gd name="connsiteX43" fmla="*/ 716756 w 1366837"/>
                <a:gd name="connsiteY43" fmla="*/ 261937 h 1235868"/>
                <a:gd name="connsiteX44" fmla="*/ 450056 w 1366837"/>
                <a:gd name="connsiteY44" fmla="*/ 314325 h 1235868"/>
                <a:gd name="connsiteX0" fmla="*/ 450056 w 1366837"/>
                <a:gd name="connsiteY0" fmla="*/ 314325 h 1233487"/>
                <a:gd name="connsiteX1" fmla="*/ 185737 w 1366837"/>
                <a:gd name="connsiteY1" fmla="*/ 369093 h 1233487"/>
                <a:gd name="connsiteX2" fmla="*/ 23812 w 1366837"/>
                <a:gd name="connsiteY2" fmla="*/ 409575 h 1233487"/>
                <a:gd name="connsiteX3" fmla="*/ 0 w 1366837"/>
                <a:gd name="connsiteY3" fmla="*/ 261937 h 1233487"/>
                <a:gd name="connsiteX4" fmla="*/ 200025 w 1366837"/>
                <a:gd name="connsiteY4" fmla="*/ 223837 h 1233487"/>
                <a:gd name="connsiteX5" fmla="*/ 488156 w 1366837"/>
                <a:gd name="connsiteY5" fmla="*/ 164306 h 1233487"/>
                <a:gd name="connsiteX6" fmla="*/ 764381 w 1366837"/>
                <a:gd name="connsiteY6" fmla="*/ 107156 h 1233487"/>
                <a:gd name="connsiteX7" fmla="*/ 833437 w 1366837"/>
                <a:gd name="connsiteY7" fmla="*/ 92868 h 1233487"/>
                <a:gd name="connsiteX8" fmla="*/ 866775 w 1366837"/>
                <a:gd name="connsiteY8" fmla="*/ 78581 h 1233487"/>
                <a:gd name="connsiteX9" fmla="*/ 907256 w 1366837"/>
                <a:gd name="connsiteY9" fmla="*/ 59531 h 1233487"/>
                <a:gd name="connsiteX10" fmla="*/ 942975 w 1366837"/>
                <a:gd name="connsiteY10" fmla="*/ 40481 h 1233487"/>
                <a:gd name="connsiteX11" fmla="*/ 966787 w 1366837"/>
                <a:gd name="connsiteY11" fmla="*/ 23812 h 1233487"/>
                <a:gd name="connsiteX12" fmla="*/ 985837 w 1366837"/>
                <a:gd name="connsiteY12" fmla="*/ 7143 h 1233487"/>
                <a:gd name="connsiteX13" fmla="*/ 1004887 w 1366837"/>
                <a:gd name="connsiteY13" fmla="*/ 0 h 1233487"/>
                <a:gd name="connsiteX14" fmla="*/ 1035843 w 1366837"/>
                <a:gd name="connsiteY14" fmla="*/ 4762 h 1233487"/>
                <a:gd name="connsiteX15" fmla="*/ 1126331 w 1366837"/>
                <a:gd name="connsiteY15" fmla="*/ 35718 h 1233487"/>
                <a:gd name="connsiteX16" fmla="*/ 1226343 w 1366837"/>
                <a:gd name="connsiteY16" fmla="*/ 71437 h 1233487"/>
                <a:gd name="connsiteX17" fmla="*/ 1293018 w 1366837"/>
                <a:gd name="connsiteY17" fmla="*/ 100012 h 1233487"/>
                <a:gd name="connsiteX18" fmla="*/ 1316831 w 1366837"/>
                <a:gd name="connsiteY18" fmla="*/ 116681 h 1233487"/>
                <a:gd name="connsiteX19" fmla="*/ 1343025 w 1366837"/>
                <a:gd name="connsiteY19" fmla="*/ 133350 h 1233487"/>
                <a:gd name="connsiteX20" fmla="*/ 1357312 w 1366837"/>
                <a:gd name="connsiteY20" fmla="*/ 150018 h 1233487"/>
                <a:gd name="connsiteX21" fmla="*/ 1366837 w 1366837"/>
                <a:gd name="connsiteY21" fmla="*/ 169068 h 1233487"/>
                <a:gd name="connsiteX22" fmla="*/ 1362075 w 1366837"/>
                <a:gd name="connsiteY22" fmla="*/ 197643 h 1233487"/>
                <a:gd name="connsiteX23" fmla="*/ 1350168 w 1366837"/>
                <a:gd name="connsiteY23" fmla="*/ 219075 h 1233487"/>
                <a:gd name="connsiteX24" fmla="*/ 1312068 w 1366837"/>
                <a:gd name="connsiteY24" fmla="*/ 245268 h 1233487"/>
                <a:gd name="connsiteX25" fmla="*/ 1252537 w 1366837"/>
                <a:gd name="connsiteY25" fmla="*/ 276225 h 1233487"/>
                <a:gd name="connsiteX26" fmla="*/ 1216818 w 1366837"/>
                <a:gd name="connsiteY26" fmla="*/ 352425 h 1233487"/>
                <a:gd name="connsiteX27" fmla="*/ 1131093 w 1366837"/>
                <a:gd name="connsiteY27" fmla="*/ 531018 h 1233487"/>
                <a:gd name="connsiteX28" fmla="*/ 1045368 w 1366837"/>
                <a:gd name="connsiteY28" fmla="*/ 704850 h 1233487"/>
                <a:gd name="connsiteX29" fmla="*/ 962025 w 1366837"/>
                <a:gd name="connsiteY29" fmla="*/ 857250 h 1233487"/>
                <a:gd name="connsiteX30" fmla="*/ 890587 w 1366837"/>
                <a:gd name="connsiteY30" fmla="*/ 988218 h 1233487"/>
                <a:gd name="connsiteX31" fmla="*/ 778668 w 1366837"/>
                <a:gd name="connsiteY31" fmla="*/ 1183481 h 1233487"/>
                <a:gd name="connsiteX32" fmla="*/ 738187 w 1366837"/>
                <a:gd name="connsiteY32" fmla="*/ 1233487 h 1233487"/>
                <a:gd name="connsiteX33" fmla="*/ 831056 w 1366837"/>
                <a:gd name="connsiteY33" fmla="*/ 676275 h 1233487"/>
                <a:gd name="connsiteX34" fmla="*/ 881062 w 1366837"/>
                <a:gd name="connsiteY34" fmla="*/ 507206 h 1233487"/>
                <a:gd name="connsiteX35" fmla="*/ 916781 w 1366837"/>
                <a:gd name="connsiteY35" fmla="*/ 381000 h 1233487"/>
                <a:gd name="connsiteX36" fmla="*/ 940593 w 1366837"/>
                <a:gd name="connsiteY36" fmla="*/ 295275 h 1233487"/>
                <a:gd name="connsiteX37" fmla="*/ 945356 w 1366837"/>
                <a:gd name="connsiteY37" fmla="*/ 264318 h 1233487"/>
                <a:gd name="connsiteX38" fmla="*/ 942975 w 1366837"/>
                <a:gd name="connsiteY38" fmla="*/ 252412 h 1233487"/>
                <a:gd name="connsiteX39" fmla="*/ 935831 w 1366837"/>
                <a:gd name="connsiteY39" fmla="*/ 240506 h 1233487"/>
                <a:gd name="connsiteX40" fmla="*/ 919162 w 1366837"/>
                <a:gd name="connsiteY40" fmla="*/ 230981 h 1233487"/>
                <a:gd name="connsiteX41" fmla="*/ 897731 w 1366837"/>
                <a:gd name="connsiteY41" fmla="*/ 230981 h 1233487"/>
                <a:gd name="connsiteX42" fmla="*/ 716756 w 1366837"/>
                <a:gd name="connsiteY42" fmla="*/ 261937 h 1233487"/>
                <a:gd name="connsiteX43" fmla="*/ 450056 w 1366837"/>
                <a:gd name="connsiteY43" fmla="*/ 314325 h 1233487"/>
                <a:gd name="connsiteX0" fmla="*/ 450056 w 1366837"/>
                <a:gd name="connsiteY0" fmla="*/ 314325 h 1183481"/>
                <a:gd name="connsiteX1" fmla="*/ 185737 w 1366837"/>
                <a:gd name="connsiteY1" fmla="*/ 369093 h 1183481"/>
                <a:gd name="connsiteX2" fmla="*/ 23812 w 1366837"/>
                <a:gd name="connsiteY2" fmla="*/ 409575 h 1183481"/>
                <a:gd name="connsiteX3" fmla="*/ 0 w 1366837"/>
                <a:gd name="connsiteY3" fmla="*/ 261937 h 1183481"/>
                <a:gd name="connsiteX4" fmla="*/ 200025 w 1366837"/>
                <a:gd name="connsiteY4" fmla="*/ 223837 h 1183481"/>
                <a:gd name="connsiteX5" fmla="*/ 488156 w 1366837"/>
                <a:gd name="connsiteY5" fmla="*/ 164306 h 1183481"/>
                <a:gd name="connsiteX6" fmla="*/ 764381 w 1366837"/>
                <a:gd name="connsiteY6" fmla="*/ 107156 h 1183481"/>
                <a:gd name="connsiteX7" fmla="*/ 833437 w 1366837"/>
                <a:gd name="connsiteY7" fmla="*/ 92868 h 1183481"/>
                <a:gd name="connsiteX8" fmla="*/ 866775 w 1366837"/>
                <a:gd name="connsiteY8" fmla="*/ 78581 h 1183481"/>
                <a:gd name="connsiteX9" fmla="*/ 907256 w 1366837"/>
                <a:gd name="connsiteY9" fmla="*/ 59531 h 1183481"/>
                <a:gd name="connsiteX10" fmla="*/ 942975 w 1366837"/>
                <a:gd name="connsiteY10" fmla="*/ 40481 h 1183481"/>
                <a:gd name="connsiteX11" fmla="*/ 966787 w 1366837"/>
                <a:gd name="connsiteY11" fmla="*/ 23812 h 1183481"/>
                <a:gd name="connsiteX12" fmla="*/ 985837 w 1366837"/>
                <a:gd name="connsiteY12" fmla="*/ 7143 h 1183481"/>
                <a:gd name="connsiteX13" fmla="*/ 1004887 w 1366837"/>
                <a:gd name="connsiteY13" fmla="*/ 0 h 1183481"/>
                <a:gd name="connsiteX14" fmla="*/ 1035843 w 1366837"/>
                <a:gd name="connsiteY14" fmla="*/ 4762 h 1183481"/>
                <a:gd name="connsiteX15" fmla="*/ 1126331 w 1366837"/>
                <a:gd name="connsiteY15" fmla="*/ 35718 h 1183481"/>
                <a:gd name="connsiteX16" fmla="*/ 1226343 w 1366837"/>
                <a:gd name="connsiteY16" fmla="*/ 71437 h 1183481"/>
                <a:gd name="connsiteX17" fmla="*/ 1293018 w 1366837"/>
                <a:gd name="connsiteY17" fmla="*/ 100012 h 1183481"/>
                <a:gd name="connsiteX18" fmla="*/ 1316831 w 1366837"/>
                <a:gd name="connsiteY18" fmla="*/ 116681 h 1183481"/>
                <a:gd name="connsiteX19" fmla="*/ 1343025 w 1366837"/>
                <a:gd name="connsiteY19" fmla="*/ 133350 h 1183481"/>
                <a:gd name="connsiteX20" fmla="*/ 1357312 w 1366837"/>
                <a:gd name="connsiteY20" fmla="*/ 150018 h 1183481"/>
                <a:gd name="connsiteX21" fmla="*/ 1366837 w 1366837"/>
                <a:gd name="connsiteY21" fmla="*/ 169068 h 1183481"/>
                <a:gd name="connsiteX22" fmla="*/ 1362075 w 1366837"/>
                <a:gd name="connsiteY22" fmla="*/ 197643 h 1183481"/>
                <a:gd name="connsiteX23" fmla="*/ 1350168 w 1366837"/>
                <a:gd name="connsiteY23" fmla="*/ 219075 h 1183481"/>
                <a:gd name="connsiteX24" fmla="*/ 1312068 w 1366837"/>
                <a:gd name="connsiteY24" fmla="*/ 245268 h 1183481"/>
                <a:gd name="connsiteX25" fmla="*/ 1252537 w 1366837"/>
                <a:gd name="connsiteY25" fmla="*/ 276225 h 1183481"/>
                <a:gd name="connsiteX26" fmla="*/ 1216818 w 1366837"/>
                <a:gd name="connsiteY26" fmla="*/ 352425 h 1183481"/>
                <a:gd name="connsiteX27" fmla="*/ 1131093 w 1366837"/>
                <a:gd name="connsiteY27" fmla="*/ 531018 h 1183481"/>
                <a:gd name="connsiteX28" fmla="*/ 1045368 w 1366837"/>
                <a:gd name="connsiteY28" fmla="*/ 704850 h 1183481"/>
                <a:gd name="connsiteX29" fmla="*/ 962025 w 1366837"/>
                <a:gd name="connsiteY29" fmla="*/ 857250 h 1183481"/>
                <a:gd name="connsiteX30" fmla="*/ 890587 w 1366837"/>
                <a:gd name="connsiteY30" fmla="*/ 988218 h 1183481"/>
                <a:gd name="connsiteX31" fmla="*/ 778668 w 1366837"/>
                <a:gd name="connsiteY31" fmla="*/ 1183481 h 1183481"/>
                <a:gd name="connsiteX32" fmla="*/ 831056 w 1366837"/>
                <a:gd name="connsiteY32" fmla="*/ 676275 h 1183481"/>
                <a:gd name="connsiteX33" fmla="*/ 881062 w 1366837"/>
                <a:gd name="connsiteY33" fmla="*/ 507206 h 1183481"/>
                <a:gd name="connsiteX34" fmla="*/ 916781 w 1366837"/>
                <a:gd name="connsiteY34" fmla="*/ 381000 h 1183481"/>
                <a:gd name="connsiteX35" fmla="*/ 940593 w 1366837"/>
                <a:gd name="connsiteY35" fmla="*/ 295275 h 1183481"/>
                <a:gd name="connsiteX36" fmla="*/ 945356 w 1366837"/>
                <a:gd name="connsiteY36" fmla="*/ 264318 h 1183481"/>
                <a:gd name="connsiteX37" fmla="*/ 942975 w 1366837"/>
                <a:gd name="connsiteY37" fmla="*/ 252412 h 1183481"/>
                <a:gd name="connsiteX38" fmla="*/ 935831 w 1366837"/>
                <a:gd name="connsiteY38" fmla="*/ 240506 h 1183481"/>
                <a:gd name="connsiteX39" fmla="*/ 919162 w 1366837"/>
                <a:gd name="connsiteY39" fmla="*/ 230981 h 1183481"/>
                <a:gd name="connsiteX40" fmla="*/ 897731 w 1366837"/>
                <a:gd name="connsiteY40" fmla="*/ 230981 h 1183481"/>
                <a:gd name="connsiteX41" fmla="*/ 716756 w 1366837"/>
                <a:gd name="connsiteY41" fmla="*/ 261937 h 1183481"/>
                <a:gd name="connsiteX42" fmla="*/ 450056 w 1366837"/>
                <a:gd name="connsiteY42" fmla="*/ 314325 h 1183481"/>
                <a:gd name="connsiteX0" fmla="*/ 450056 w 1366837"/>
                <a:gd name="connsiteY0" fmla="*/ 314325 h 988218"/>
                <a:gd name="connsiteX1" fmla="*/ 185737 w 1366837"/>
                <a:gd name="connsiteY1" fmla="*/ 369093 h 988218"/>
                <a:gd name="connsiteX2" fmla="*/ 23812 w 1366837"/>
                <a:gd name="connsiteY2" fmla="*/ 409575 h 988218"/>
                <a:gd name="connsiteX3" fmla="*/ 0 w 1366837"/>
                <a:gd name="connsiteY3" fmla="*/ 261937 h 988218"/>
                <a:gd name="connsiteX4" fmla="*/ 200025 w 1366837"/>
                <a:gd name="connsiteY4" fmla="*/ 223837 h 988218"/>
                <a:gd name="connsiteX5" fmla="*/ 488156 w 1366837"/>
                <a:gd name="connsiteY5" fmla="*/ 164306 h 988218"/>
                <a:gd name="connsiteX6" fmla="*/ 764381 w 1366837"/>
                <a:gd name="connsiteY6" fmla="*/ 107156 h 988218"/>
                <a:gd name="connsiteX7" fmla="*/ 833437 w 1366837"/>
                <a:gd name="connsiteY7" fmla="*/ 92868 h 988218"/>
                <a:gd name="connsiteX8" fmla="*/ 866775 w 1366837"/>
                <a:gd name="connsiteY8" fmla="*/ 78581 h 988218"/>
                <a:gd name="connsiteX9" fmla="*/ 907256 w 1366837"/>
                <a:gd name="connsiteY9" fmla="*/ 59531 h 988218"/>
                <a:gd name="connsiteX10" fmla="*/ 942975 w 1366837"/>
                <a:gd name="connsiteY10" fmla="*/ 40481 h 988218"/>
                <a:gd name="connsiteX11" fmla="*/ 966787 w 1366837"/>
                <a:gd name="connsiteY11" fmla="*/ 23812 h 988218"/>
                <a:gd name="connsiteX12" fmla="*/ 985837 w 1366837"/>
                <a:gd name="connsiteY12" fmla="*/ 7143 h 988218"/>
                <a:gd name="connsiteX13" fmla="*/ 1004887 w 1366837"/>
                <a:gd name="connsiteY13" fmla="*/ 0 h 988218"/>
                <a:gd name="connsiteX14" fmla="*/ 1035843 w 1366837"/>
                <a:gd name="connsiteY14" fmla="*/ 4762 h 988218"/>
                <a:gd name="connsiteX15" fmla="*/ 1126331 w 1366837"/>
                <a:gd name="connsiteY15" fmla="*/ 35718 h 988218"/>
                <a:gd name="connsiteX16" fmla="*/ 1226343 w 1366837"/>
                <a:gd name="connsiteY16" fmla="*/ 71437 h 988218"/>
                <a:gd name="connsiteX17" fmla="*/ 1293018 w 1366837"/>
                <a:gd name="connsiteY17" fmla="*/ 100012 h 988218"/>
                <a:gd name="connsiteX18" fmla="*/ 1316831 w 1366837"/>
                <a:gd name="connsiteY18" fmla="*/ 116681 h 988218"/>
                <a:gd name="connsiteX19" fmla="*/ 1343025 w 1366837"/>
                <a:gd name="connsiteY19" fmla="*/ 133350 h 988218"/>
                <a:gd name="connsiteX20" fmla="*/ 1357312 w 1366837"/>
                <a:gd name="connsiteY20" fmla="*/ 150018 h 988218"/>
                <a:gd name="connsiteX21" fmla="*/ 1366837 w 1366837"/>
                <a:gd name="connsiteY21" fmla="*/ 169068 h 988218"/>
                <a:gd name="connsiteX22" fmla="*/ 1362075 w 1366837"/>
                <a:gd name="connsiteY22" fmla="*/ 197643 h 988218"/>
                <a:gd name="connsiteX23" fmla="*/ 1350168 w 1366837"/>
                <a:gd name="connsiteY23" fmla="*/ 219075 h 988218"/>
                <a:gd name="connsiteX24" fmla="*/ 1312068 w 1366837"/>
                <a:gd name="connsiteY24" fmla="*/ 245268 h 988218"/>
                <a:gd name="connsiteX25" fmla="*/ 1252537 w 1366837"/>
                <a:gd name="connsiteY25" fmla="*/ 276225 h 988218"/>
                <a:gd name="connsiteX26" fmla="*/ 1216818 w 1366837"/>
                <a:gd name="connsiteY26" fmla="*/ 352425 h 988218"/>
                <a:gd name="connsiteX27" fmla="*/ 1131093 w 1366837"/>
                <a:gd name="connsiteY27" fmla="*/ 531018 h 988218"/>
                <a:gd name="connsiteX28" fmla="*/ 1045368 w 1366837"/>
                <a:gd name="connsiteY28" fmla="*/ 704850 h 988218"/>
                <a:gd name="connsiteX29" fmla="*/ 962025 w 1366837"/>
                <a:gd name="connsiteY29" fmla="*/ 857250 h 988218"/>
                <a:gd name="connsiteX30" fmla="*/ 890587 w 1366837"/>
                <a:gd name="connsiteY30" fmla="*/ 988218 h 988218"/>
                <a:gd name="connsiteX31" fmla="*/ 831056 w 1366837"/>
                <a:gd name="connsiteY31" fmla="*/ 676275 h 988218"/>
                <a:gd name="connsiteX32" fmla="*/ 881062 w 1366837"/>
                <a:gd name="connsiteY32" fmla="*/ 507206 h 988218"/>
                <a:gd name="connsiteX33" fmla="*/ 916781 w 1366837"/>
                <a:gd name="connsiteY33" fmla="*/ 381000 h 988218"/>
                <a:gd name="connsiteX34" fmla="*/ 940593 w 1366837"/>
                <a:gd name="connsiteY34" fmla="*/ 295275 h 988218"/>
                <a:gd name="connsiteX35" fmla="*/ 945356 w 1366837"/>
                <a:gd name="connsiteY35" fmla="*/ 264318 h 988218"/>
                <a:gd name="connsiteX36" fmla="*/ 942975 w 1366837"/>
                <a:gd name="connsiteY36" fmla="*/ 252412 h 988218"/>
                <a:gd name="connsiteX37" fmla="*/ 935831 w 1366837"/>
                <a:gd name="connsiteY37" fmla="*/ 240506 h 988218"/>
                <a:gd name="connsiteX38" fmla="*/ 919162 w 1366837"/>
                <a:gd name="connsiteY38" fmla="*/ 230981 h 988218"/>
                <a:gd name="connsiteX39" fmla="*/ 897731 w 1366837"/>
                <a:gd name="connsiteY39" fmla="*/ 230981 h 988218"/>
                <a:gd name="connsiteX40" fmla="*/ 716756 w 1366837"/>
                <a:gd name="connsiteY40" fmla="*/ 261937 h 988218"/>
                <a:gd name="connsiteX41" fmla="*/ 450056 w 1366837"/>
                <a:gd name="connsiteY41" fmla="*/ 314325 h 988218"/>
                <a:gd name="connsiteX0" fmla="*/ 450056 w 1366837"/>
                <a:gd name="connsiteY0" fmla="*/ 314325 h 857250"/>
                <a:gd name="connsiteX1" fmla="*/ 185737 w 1366837"/>
                <a:gd name="connsiteY1" fmla="*/ 369093 h 857250"/>
                <a:gd name="connsiteX2" fmla="*/ 23812 w 1366837"/>
                <a:gd name="connsiteY2" fmla="*/ 409575 h 857250"/>
                <a:gd name="connsiteX3" fmla="*/ 0 w 1366837"/>
                <a:gd name="connsiteY3" fmla="*/ 261937 h 857250"/>
                <a:gd name="connsiteX4" fmla="*/ 200025 w 1366837"/>
                <a:gd name="connsiteY4" fmla="*/ 223837 h 857250"/>
                <a:gd name="connsiteX5" fmla="*/ 488156 w 1366837"/>
                <a:gd name="connsiteY5" fmla="*/ 164306 h 857250"/>
                <a:gd name="connsiteX6" fmla="*/ 764381 w 1366837"/>
                <a:gd name="connsiteY6" fmla="*/ 107156 h 857250"/>
                <a:gd name="connsiteX7" fmla="*/ 833437 w 1366837"/>
                <a:gd name="connsiteY7" fmla="*/ 92868 h 857250"/>
                <a:gd name="connsiteX8" fmla="*/ 866775 w 1366837"/>
                <a:gd name="connsiteY8" fmla="*/ 78581 h 857250"/>
                <a:gd name="connsiteX9" fmla="*/ 907256 w 1366837"/>
                <a:gd name="connsiteY9" fmla="*/ 59531 h 857250"/>
                <a:gd name="connsiteX10" fmla="*/ 942975 w 1366837"/>
                <a:gd name="connsiteY10" fmla="*/ 40481 h 857250"/>
                <a:gd name="connsiteX11" fmla="*/ 966787 w 1366837"/>
                <a:gd name="connsiteY11" fmla="*/ 23812 h 857250"/>
                <a:gd name="connsiteX12" fmla="*/ 985837 w 1366837"/>
                <a:gd name="connsiteY12" fmla="*/ 7143 h 857250"/>
                <a:gd name="connsiteX13" fmla="*/ 1004887 w 1366837"/>
                <a:gd name="connsiteY13" fmla="*/ 0 h 857250"/>
                <a:gd name="connsiteX14" fmla="*/ 1035843 w 1366837"/>
                <a:gd name="connsiteY14" fmla="*/ 4762 h 857250"/>
                <a:gd name="connsiteX15" fmla="*/ 1126331 w 1366837"/>
                <a:gd name="connsiteY15" fmla="*/ 35718 h 857250"/>
                <a:gd name="connsiteX16" fmla="*/ 1226343 w 1366837"/>
                <a:gd name="connsiteY16" fmla="*/ 71437 h 857250"/>
                <a:gd name="connsiteX17" fmla="*/ 1293018 w 1366837"/>
                <a:gd name="connsiteY17" fmla="*/ 100012 h 857250"/>
                <a:gd name="connsiteX18" fmla="*/ 1316831 w 1366837"/>
                <a:gd name="connsiteY18" fmla="*/ 116681 h 857250"/>
                <a:gd name="connsiteX19" fmla="*/ 1343025 w 1366837"/>
                <a:gd name="connsiteY19" fmla="*/ 133350 h 857250"/>
                <a:gd name="connsiteX20" fmla="*/ 1357312 w 1366837"/>
                <a:gd name="connsiteY20" fmla="*/ 150018 h 857250"/>
                <a:gd name="connsiteX21" fmla="*/ 1366837 w 1366837"/>
                <a:gd name="connsiteY21" fmla="*/ 169068 h 857250"/>
                <a:gd name="connsiteX22" fmla="*/ 1362075 w 1366837"/>
                <a:gd name="connsiteY22" fmla="*/ 197643 h 857250"/>
                <a:gd name="connsiteX23" fmla="*/ 1350168 w 1366837"/>
                <a:gd name="connsiteY23" fmla="*/ 219075 h 857250"/>
                <a:gd name="connsiteX24" fmla="*/ 1312068 w 1366837"/>
                <a:gd name="connsiteY24" fmla="*/ 245268 h 857250"/>
                <a:gd name="connsiteX25" fmla="*/ 1252537 w 1366837"/>
                <a:gd name="connsiteY25" fmla="*/ 276225 h 857250"/>
                <a:gd name="connsiteX26" fmla="*/ 1216818 w 1366837"/>
                <a:gd name="connsiteY26" fmla="*/ 352425 h 857250"/>
                <a:gd name="connsiteX27" fmla="*/ 1131093 w 1366837"/>
                <a:gd name="connsiteY27" fmla="*/ 531018 h 857250"/>
                <a:gd name="connsiteX28" fmla="*/ 1045368 w 1366837"/>
                <a:gd name="connsiteY28" fmla="*/ 704850 h 857250"/>
                <a:gd name="connsiteX29" fmla="*/ 962025 w 1366837"/>
                <a:gd name="connsiteY29" fmla="*/ 857250 h 857250"/>
                <a:gd name="connsiteX30" fmla="*/ 831056 w 1366837"/>
                <a:gd name="connsiteY30" fmla="*/ 676275 h 857250"/>
                <a:gd name="connsiteX31" fmla="*/ 881062 w 1366837"/>
                <a:gd name="connsiteY31" fmla="*/ 507206 h 857250"/>
                <a:gd name="connsiteX32" fmla="*/ 916781 w 1366837"/>
                <a:gd name="connsiteY32" fmla="*/ 381000 h 857250"/>
                <a:gd name="connsiteX33" fmla="*/ 940593 w 1366837"/>
                <a:gd name="connsiteY33" fmla="*/ 295275 h 857250"/>
                <a:gd name="connsiteX34" fmla="*/ 945356 w 1366837"/>
                <a:gd name="connsiteY34" fmla="*/ 264318 h 857250"/>
                <a:gd name="connsiteX35" fmla="*/ 942975 w 1366837"/>
                <a:gd name="connsiteY35" fmla="*/ 252412 h 857250"/>
                <a:gd name="connsiteX36" fmla="*/ 935831 w 1366837"/>
                <a:gd name="connsiteY36" fmla="*/ 240506 h 857250"/>
                <a:gd name="connsiteX37" fmla="*/ 919162 w 1366837"/>
                <a:gd name="connsiteY37" fmla="*/ 230981 h 857250"/>
                <a:gd name="connsiteX38" fmla="*/ 897731 w 1366837"/>
                <a:gd name="connsiteY38" fmla="*/ 230981 h 857250"/>
                <a:gd name="connsiteX39" fmla="*/ 716756 w 1366837"/>
                <a:gd name="connsiteY39" fmla="*/ 261937 h 857250"/>
                <a:gd name="connsiteX40" fmla="*/ 450056 w 1366837"/>
                <a:gd name="connsiteY40" fmla="*/ 314325 h 857250"/>
                <a:gd name="connsiteX0" fmla="*/ 450056 w 1366837"/>
                <a:gd name="connsiteY0" fmla="*/ 314325 h 704850"/>
                <a:gd name="connsiteX1" fmla="*/ 185737 w 1366837"/>
                <a:gd name="connsiteY1" fmla="*/ 369093 h 704850"/>
                <a:gd name="connsiteX2" fmla="*/ 23812 w 1366837"/>
                <a:gd name="connsiteY2" fmla="*/ 409575 h 704850"/>
                <a:gd name="connsiteX3" fmla="*/ 0 w 1366837"/>
                <a:gd name="connsiteY3" fmla="*/ 261937 h 704850"/>
                <a:gd name="connsiteX4" fmla="*/ 200025 w 1366837"/>
                <a:gd name="connsiteY4" fmla="*/ 223837 h 704850"/>
                <a:gd name="connsiteX5" fmla="*/ 488156 w 1366837"/>
                <a:gd name="connsiteY5" fmla="*/ 164306 h 704850"/>
                <a:gd name="connsiteX6" fmla="*/ 764381 w 1366837"/>
                <a:gd name="connsiteY6" fmla="*/ 107156 h 704850"/>
                <a:gd name="connsiteX7" fmla="*/ 833437 w 1366837"/>
                <a:gd name="connsiteY7" fmla="*/ 92868 h 704850"/>
                <a:gd name="connsiteX8" fmla="*/ 866775 w 1366837"/>
                <a:gd name="connsiteY8" fmla="*/ 78581 h 704850"/>
                <a:gd name="connsiteX9" fmla="*/ 907256 w 1366837"/>
                <a:gd name="connsiteY9" fmla="*/ 59531 h 704850"/>
                <a:gd name="connsiteX10" fmla="*/ 942975 w 1366837"/>
                <a:gd name="connsiteY10" fmla="*/ 40481 h 704850"/>
                <a:gd name="connsiteX11" fmla="*/ 966787 w 1366837"/>
                <a:gd name="connsiteY11" fmla="*/ 23812 h 704850"/>
                <a:gd name="connsiteX12" fmla="*/ 985837 w 1366837"/>
                <a:gd name="connsiteY12" fmla="*/ 7143 h 704850"/>
                <a:gd name="connsiteX13" fmla="*/ 1004887 w 1366837"/>
                <a:gd name="connsiteY13" fmla="*/ 0 h 704850"/>
                <a:gd name="connsiteX14" fmla="*/ 1035843 w 1366837"/>
                <a:gd name="connsiteY14" fmla="*/ 4762 h 704850"/>
                <a:gd name="connsiteX15" fmla="*/ 1126331 w 1366837"/>
                <a:gd name="connsiteY15" fmla="*/ 35718 h 704850"/>
                <a:gd name="connsiteX16" fmla="*/ 1226343 w 1366837"/>
                <a:gd name="connsiteY16" fmla="*/ 71437 h 704850"/>
                <a:gd name="connsiteX17" fmla="*/ 1293018 w 1366837"/>
                <a:gd name="connsiteY17" fmla="*/ 100012 h 704850"/>
                <a:gd name="connsiteX18" fmla="*/ 1316831 w 1366837"/>
                <a:gd name="connsiteY18" fmla="*/ 116681 h 704850"/>
                <a:gd name="connsiteX19" fmla="*/ 1343025 w 1366837"/>
                <a:gd name="connsiteY19" fmla="*/ 133350 h 704850"/>
                <a:gd name="connsiteX20" fmla="*/ 1357312 w 1366837"/>
                <a:gd name="connsiteY20" fmla="*/ 150018 h 704850"/>
                <a:gd name="connsiteX21" fmla="*/ 1366837 w 1366837"/>
                <a:gd name="connsiteY21" fmla="*/ 169068 h 704850"/>
                <a:gd name="connsiteX22" fmla="*/ 1362075 w 1366837"/>
                <a:gd name="connsiteY22" fmla="*/ 197643 h 704850"/>
                <a:gd name="connsiteX23" fmla="*/ 1350168 w 1366837"/>
                <a:gd name="connsiteY23" fmla="*/ 219075 h 704850"/>
                <a:gd name="connsiteX24" fmla="*/ 1312068 w 1366837"/>
                <a:gd name="connsiteY24" fmla="*/ 245268 h 704850"/>
                <a:gd name="connsiteX25" fmla="*/ 1252537 w 1366837"/>
                <a:gd name="connsiteY25" fmla="*/ 276225 h 704850"/>
                <a:gd name="connsiteX26" fmla="*/ 1216818 w 1366837"/>
                <a:gd name="connsiteY26" fmla="*/ 352425 h 704850"/>
                <a:gd name="connsiteX27" fmla="*/ 1131093 w 1366837"/>
                <a:gd name="connsiteY27" fmla="*/ 531018 h 704850"/>
                <a:gd name="connsiteX28" fmla="*/ 1045368 w 1366837"/>
                <a:gd name="connsiteY28" fmla="*/ 704850 h 704850"/>
                <a:gd name="connsiteX29" fmla="*/ 831056 w 1366837"/>
                <a:gd name="connsiteY29" fmla="*/ 676275 h 704850"/>
                <a:gd name="connsiteX30" fmla="*/ 881062 w 1366837"/>
                <a:gd name="connsiteY30" fmla="*/ 507206 h 704850"/>
                <a:gd name="connsiteX31" fmla="*/ 916781 w 1366837"/>
                <a:gd name="connsiteY31" fmla="*/ 381000 h 704850"/>
                <a:gd name="connsiteX32" fmla="*/ 940593 w 1366837"/>
                <a:gd name="connsiteY32" fmla="*/ 295275 h 704850"/>
                <a:gd name="connsiteX33" fmla="*/ 945356 w 1366837"/>
                <a:gd name="connsiteY33" fmla="*/ 264318 h 704850"/>
                <a:gd name="connsiteX34" fmla="*/ 942975 w 1366837"/>
                <a:gd name="connsiteY34" fmla="*/ 252412 h 704850"/>
                <a:gd name="connsiteX35" fmla="*/ 935831 w 1366837"/>
                <a:gd name="connsiteY35" fmla="*/ 240506 h 704850"/>
                <a:gd name="connsiteX36" fmla="*/ 919162 w 1366837"/>
                <a:gd name="connsiteY36" fmla="*/ 230981 h 704850"/>
                <a:gd name="connsiteX37" fmla="*/ 897731 w 1366837"/>
                <a:gd name="connsiteY37" fmla="*/ 230981 h 704850"/>
                <a:gd name="connsiteX38" fmla="*/ 716756 w 1366837"/>
                <a:gd name="connsiteY38" fmla="*/ 261937 h 704850"/>
                <a:gd name="connsiteX39" fmla="*/ 450056 w 1366837"/>
                <a:gd name="connsiteY39" fmla="*/ 314325 h 704850"/>
                <a:gd name="connsiteX0" fmla="*/ 450056 w 1366837"/>
                <a:gd name="connsiteY0" fmla="*/ 314325 h 676275"/>
                <a:gd name="connsiteX1" fmla="*/ 185737 w 1366837"/>
                <a:gd name="connsiteY1" fmla="*/ 369093 h 676275"/>
                <a:gd name="connsiteX2" fmla="*/ 23812 w 1366837"/>
                <a:gd name="connsiteY2" fmla="*/ 409575 h 676275"/>
                <a:gd name="connsiteX3" fmla="*/ 0 w 1366837"/>
                <a:gd name="connsiteY3" fmla="*/ 261937 h 676275"/>
                <a:gd name="connsiteX4" fmla="*/ 200025 w 1366837"/>
                <a:gd name="connsiteY4" fmla="*/ 223837 h 676275"/>
                <a:gd name="connsiteX5" fmla="*/ 488156 w 1366837"/>
                <a:gd name="connsiteY5" fmla="*/ 164306 h 676275"/>
                <a:gd name="connsiteX6" fmla="*/ 764381 w 1366837"/>
                <a:gd name="connsiteY6" fmla="*/ 107156 h 676275"/>
                <a:gd name="connsiteX7" fmla="*/ 833437 w 1366837"/>
                <a:gd name="connsiteY7" fmla="*/ 92868 h 676275"/>
                <a:gd name="connsiteX8" fmla="*/ 866775 w 1366837"/>
                <a:gd name="connsiteY8" fmla="*/ 78581 h 676275"/>
                <a:gd name="connsiteX9" fmla="*/ 907256 w 1366837"/>
                <a:gd name="connsiteY9" fmla="*/ 59531 h 676275"/>
                <a:gd name="connsiteX10" fmla="*/ 942975 w 1366837"/>
                <a:gd name="connsiteY10" fmla="*/ 40481 h 676275"/>
                <a:gd name="connsiteX11" fmla="*/ 966787 w 1366837"/>
                <a:gd name="connsiteY11" fmla="*/ 23812 h 676275"/>
                <a:gd name="connsiteX12" fmla="*/ 985837 w 1366837"/>
                <a:gd name="connsiteY12" fmla="*/ 7143 h 676275"/>
                <a:gd name="connsiteX13" fmla="*/ 1004887 w 1366837"/>
                <a:gd name="connsiteY13" fmla="*/ 0 h 676275"/>
                <a:gd name="connsiteX14" fmla="*/ 1035843 w 1366837"/>
                <a:gd name="connsiteY14" fmla="*/ 4762 h 676275"/>
                <a:gd name="connsiteX15" fmla="*/ 1126331 w 1366837"/>
                <a:gd name="connsiteY15" fmla="*/ 35718 h 676275"/>
                <a:gd name="connsiteX16" fmla="*/ 1226343 w 1366837"/>
                <a:gd name="connsiteY16" fmla="*/ 71437 h 676275"/>
                <a:gd name="connsiteX17" fmla="*/ 1293018 w 1366837"/>
                <a:gd name="connsiteY17" fmla="*/ 100012 h 676275"/>
                <a:gd name="connsiteX18" fmla="*/ 1316831 w 1366837"/>
                <a:gd name="connsiteY18" fmla="*/ 116681 h 676275"/>
                <a:gd name="connsiteX19" fmla="*/ 1343025 w 1366837"/>
                <a:gd name="connsiteY19" fmla="*/ 133350 h 676275"/>
                <a:gd name="connsiteX20" fmla="*/ 1357312 w 1366837"/>
                <a:gd name="connsiteY20" fmla="*/ 150018 h 676275"/>
                <a:gd name="connsiteX21" fmla="*/ 1366837 w 1366837"/>
                <a:gd name="connsiteY21" fmla="*/ 169068 h 676275"/>
                <a:gd name="connsiteX22" fmla="*/ 1362075 w 1366837"/>
                <a:gd name="connsiteY22" fmla="*/ 197643 h 676275"/>
                <a:gd name="connsiteX23" fmla="*/ 1350168 w 1366837"/>
                <a:gd name="connsiteY23" fmla="*/ 219075 h 676275"/>
                <a:gd name="connsiteX24" fmla="*/ 1312068 w 1366837"/>
                <a:gd name="connsiteY24" fmla="*/ 245268 h 676275"/>
                <a:gd name="connsiteX25" fmla="*/ 1252537 w 1366837"/>
                <a:gd name="connsiteY25" fmla="*/ 276225 h 676275"/>
                <a:gd name="connsiteX26" fmla="*/ 1216818 w 1366837"/>
                <a:gd name="connsiteY26" fmla="*/ 352425 h 676275"/>
                <a:gd name="connsiteX27" fmla="*/ 1131093 w 1366837"/>
                <a:gd name="connsiteY27" fmla="*/ 531018 h 676275"/>
                <a:gd name="connsiteX28" fmla="*/ 831056 w 1366837"/>
                <a:gd name="connsiteY28" fmla="*/ 676275 h 676275"/>
                <a:gd name="connsiteX29" fmla="*/ 881062 w 1366837"/>
                <a:gd name="connsiteY29" fmla="*/ 507206 h 676275"/>
                <a:gd name="connsiteX30" fmla="*/ 916781 w 1366837"/>
                <a:gd name="connsiteY30" fmla="*/ 381000 h 676275"/>
                <a:gd name="connsiteX31" fmla="*/ 940593 w 1366837"/>
                <a:gd name="connsiteY31" fmla="*/ 295275 h 676275"/>
                <a:gd name="connsiteX32" fmla="*/ 945356 w 1366837"/>
                <a:gd name="connsiteY32" fmla="*/ 264318 h 676275"/>
                <a:gd name="connsiteX33" fmla="*/ 942975 w 1366837"/>
                <a:gd name="connsiteY33" fmla="*/ 252412 h 676275"/>
                <a:gd name="connsiteX34" fmla="*/ 935831 w 1366837"/>
                <a:gd name="connsiteY34" fmla="*/ 240506 h 676275"/>
                <a:gd name="connsiteX35" fmla="*/ 919162 w 1366837"/>
                <a:gd name="connsiteY35" fmla="*/ 230981 h 676275"/>
                <a:gd name="connsiteX36" fmla="*/ 897731 w 1366837"/>
                <a:gd name="connsiteY36" fmla="*/ 230981 h 676275"/>
                <a:gd name="connsiteX37" fmla="*/ 716756 w 1366837"/>
                <a:gd name="connsiteY37" fmla="*/ 261937 h 676275"/>
                <a:gd name="connsiteX38" fmla="*/ 450056 w 1366837"/>
                <a:gd name="connsiteY38" fmla="*/ 314325 h 676275"/>
                <a:gd name="connsiteX0" fmla="*/ 450056 w 1366837"/>
                <a:gd name="connsiteY0" fmla="*/ 314325 h 676275"/>
                <a:gd name="connsiteX1" fmla="*/ 185737 w 1366837"/>
                <a:gd name="connsiteY1" fmla="*/ 369093 h 676275"/>
                <a:gd name="connsiteX2" fmla="*/ 23812 w 1366837"/>
                <a:gd name="connsiteY2" fmla="*/ 409575 h 676275"/>
                <a:gd name="connsiteX3" fmla="*/ 0 w 1366837"/>
                <a:gd name="connsiteY3" fmla="*/ 261937 h 676275"/>
                <a:gd name="connsiteX4" fmla="*/ 200025 w 1366837"/>
                <a:gd name="connsiteY4" fmla="*/ 223837 h 676275"/>
                <a:gd name="connsiteX5" fmla="*/ 488156 w 1366837"/>
                <a:gd name="connsiteY5" fmla="*/ 164306 h 676275"/>
                <a:gd name="connsiteX6" fmla="*/ 764381 w 1366837"/>
                <a:gd name="connsiteY6" fmla="*/ 107156 h 676275"/>
                <a:gd name="connsiteX7" fmla="*/ 833437 w 1366837"/>
                <a:gd name="connsiteY7" fmla="*/ 92868 h 676275"/>
                <a:gd name="connsiteX8" fmla="*/ 866775 w 1366837"/>
                <a:gd name="connsiteY8" fmla="*/ 78581 h 676275"/>
                <a:gd name="connsiteX9" fmla="*/ 907256 w 1366837"/>
                <a:gd name="connsiteY9" fmla="*/ 59531 h 676275"/>
                <a:gd name="connsiteX10" fmla="*/ 942975 w 1366837"/>
                <a:gd name="connsiteY10" fmla="*/ 40481 h 676275"/>
                <a:gd name="connsiteX11" fmla="*/ 966787 w 1366837"/>
                <a:gd name="connsiteY11" fmla="*/ 23812 h 676275"/>
                <a:gd name="connsiteX12" fmla="*/ 985837 w 1366837"/>
                <a:gd name="connsiteY12" fmla="*/ 7143 h 676275"/>
                <a:gd name="connsiteX13" fmla="*/ 1004887 w 1366837"/>
                <a:gd name="connsiteY13" fmla="*/ 0 h 676275"/>
                <a:gd name="connsiteX14" fmla="*/ 1035843 w 1366837"/>
                <a:gd name="connsiteY14" fmla="*/ 4762 h 676275"/>
                <a:gd name="connsiteX15" fmla="*/ 1126331 w 1366837"/>
                <a:gd name="connsiteY15" fmla="*/ 35718 h 676275"/>
                <a:gd name="connsiteX16" fmla="*/ 1226343 w 1366837"/>
                <a:gd name="connsiteY16" fmla="*/ 71437 h 676275"/>
                <a:gd name="connsiteX17" fmla="*/ 1293018 w 1366837"/>
                <a:gd name="connsiteY17" fmla="*/ 100012 h 676275"/>
                <a:gd name="connsiteX18" fmla="*/ 1316831 w 1366837"/>
                <a:gd name="connsiteY18" fmla="*/ 116681 h 676275"/>
                <a:gd name="connsiteX19" fmla="*/ 1343025 w 1366837"/>
                <a:gd name="connsiteY19" fmla="*/ 133350 h 676275"/>
                <a:gd name="connsiteX20" fmla="*/ 1357312 w 1366837"/>
                <a:gd name="connsiteY20" fmla="*/ 150018 h 676275"/>
                <a:gd name="connsiteX21" fmla="*/ 1366837 w 1366837"/>
                <a:gd name="connsiteY21" fmla="*/ 169068 h 676275"/>
                <a:gd name="connsiteX22" fmla="*/ 1362075 w 1366837"/>
                <a:gd name="connsiteY22" fmla="*/ 197643 h 676275"/>
                <a:gd name="connsiteX23" fmla="*/ 1350168 w 1366837"/>
                <a:gd name="connsiteY23" fmla="*/ 219075 h 676275"/>
                <a:gd name="connsiteX24" fmla="*/ 1312068 w 1366837"/>
                <a:gd name="connsiteY24" fmla="*/ 245268 h 676275"/>
                <a:gd name="connsiteX25" fmla="*/ 1252537 w 1366837"/>
                <a:gd name="connsiteY25" fmla="*/ 276225 h 676275"/>
                <a:gd name="connsiteX26" fmla="*/ 1216818 w 1366837"/>
                <a:gd name="connsiteY26" fmla="*/ 352425 h 676275"/>
                <a:gd name="connsiteX27" fmla="*/ 831056 w 1366837"/>
                <a:gd name="connsiteY27" fmla="*/ 676275 h 676275"/>
                <a:gd name="connsiteX28" fmla="*/ 881062 w 1366837"/>
                <a:gd name="connsiteY28" fmla="*/ 507206 h 676275"/>
                <a:gd name="connsiteX29" fmla="*/ 916781 w 1366837"/>
                <a:gd name="connsiteY29" fmla="*/ 381000 h 676275"/>
                <a:gd name="connsiteX30" fmla="*/ 940593 w 1366837"/>
                <a:gd name="connsiteY30" fmla="*/ 295275 h 676275"/>
                <a:gd name="connsiteX31" fmla="*/ 945356 w 1366837"/>
                <a:gd name="connsiteY31" fmla="*/ 264318 h 676275"/>
                <a:gd name="connsiteX32" fmla="*/ 942975 w 1366837"/>
                <a:gd name="connsiteY32" fmla="*/ 252412 h 676275"/>
                <a:gd name="connsiteX33" fmla="*/ 935831 w 1366837"/>
                <a:gd name="connsiteY33" fmla="*/ 240506 h 676275"/>
                <a:gd name="connsiteX34" fmla="*/ 919162 w 1366837"/>
                <a:gd name="connsiteY34" fmla="*/ 230981 h 676275"/>
                <a:gd name="connsiteX35" fmla="*/ 897731 w 1366837"/>
                <a:gd name="connsiteY35" fmla="*/ 230981 h 676275"/>
                <a:gd name="connsiteX36" fmla="*/ 716756 w 1366837"/>
                <a:gd name="connsiteY36" fmla="*/ 261937 h 676275"/>
                <a:gd name="connsiteX37" fmla="*/ 450056 w 1366837"/>
                <a:gd name="connsiteY37" fmla="*/ 314325 h 676275"/>
                <a:gd name="connsiteX0" fmla="*/ 450056 w 1366837"/>
                <a:gd name="connsiteY0" fmla="*/ 314325 h 507207"/>
                <a:gd name="connsiteX1" fmla="*/ 185737 w 1366837"/>
                <a:gd name="connsiteY1" fmla="*/ 369093 h 507207"/>
                <a:gd name="connsiteX2" fmla="*/ 23812 w 1366837"/>
                <a:gd name="connsiteY2" fmla="*/ 409575 h 507207"/>
                <a:gd name="connsiteX3" fmla="*/ 0 w 1366837"/>
                <a:gd name="connsiteY3" fmla="*/ 261937 h 507207"/>
                <a:gd name="connsiteX4" fmla="*/ 200025 w 1366837"/>
                <a:gd name="connsiteY4" fmla="*/ 223837 h 507207"/>
                <a:gd name="connsiteX5" fmla="*/ 488156 w 1366837"/>
                <a:gd name="connsiteY5" fmla="*/ 164306 h 507207"/>
                <a:gd name="connsiteX6" fmla="*/ 764381 w 1366837"/>
                <a:gd name="connsiteY6" fmla="*/ 107156 h 507207"/>
                <a:gd name="connsiteX7" fmla="*/ 833437 w 1366837"/>
                <a:gd name="connsiteY7" fmla="*/ 92868 h 507207"/>
                <a:gd name="connsiteX8" fmla="*/ 866775 w 1366837"/>
                <a:gd name="connsiteY8" fmla="*/ 78581 h 507207"/>
                <a:gd name="connsiteX9" fmla="*/ 907256 w 1366837"/>
                <a:gd name="connsiteY9" fmla="*/ 59531 h 507207"/>
                <a:gd name="connsiteX10" fmla="*/ 942975 w 1366837"/>
                <a:gd name="connsiteY10" fmla="*/ 40481 h 507207"/>
                <a:gd name="connsiteX11" fmla="*/ 966787 w 1366837"/>
                <a:gd name="connsiteY11" fmla="*/ 23812 h 507207"/>
                <a:gd name="connsiteX12" fmla="*/ 985837 w 1366837"/>
                <a:gd name="connsiteY12" fmla="*/ 7143 h 507207"/>
                <a:gd name="connsiteX13" fmla="*/ 1004887 w 1366837"/>
                <a:gd name="connsiteY13" fmla="*/ 0 h 507207"/>
                <a:gd name="connsiteX14" fmla="*/ 1035843 w 1366837"/>
                <a:gd name="connsiteY14" fmla="*/ 4762 h 507207"/>
                <a:gd name="connsiteX15" fmla="*/ 1126331 w 1366837"/>
                <a:gd name="connsiteY15" fmla="*/ 35718 h 507207"/>
                <a:gd name="connsiteX16" fmla="*/ 1226343 w 1366837"/>
                <a:gd name="connsiteY16" fmla="*/ 71437 h 507207"/>
                <a:gd name="connsiteX17" fmla="*/ 1293018 w 1366837"/>
                <a:gd name="connsiteY17" fmla="*/ 100012 h 507207"/>
                <a:gd name="connsiteX18" fmla="*/ 1316831 w 1366837"/>
                <a:gd name="connsiteY18" fmla="*/ 116681 h 507207"/>
                <a:gd name="connsiteX19" fmla="*/ 1343025 w 1366837"/>
                <a:gd name="connsiteY19" fmla="*/ 133350 h 507207"/>
                <a:gd name="connsiteX20" fmla="*/ 1357312 w 1366837"/>
                <a:gd name="connsiteY20" fmla="*/ 150018 h 507207"/>
                <a:gd name="connsiteX21" fmla="*/ 1366837 w 1366837"/>
                <a:gd name="connsiteY21" fmla="*/ 169068 h 507207"/>
                <a:gd name="connsiteX22" fmla="*/ 1362075 w 1366837"/>
                <a:gd name="connsiteY22" fmla="*/ 197643 h 507207"/>
                <a:gd name="connsiteX23" fmla="*/ 1350168 w 1366837"/>
                <a:gd name="connsiteY23" fmla="*/ 219075 h 507207"/>
                <a:gd name="connsiteX24" fmla="*/ 1312068 w 1366837"/>
                <a:gd name="connsiteY24" fmla="*/ 245268 h 507207"/>
                <a:gd name="connsiteX25" fmla="*/ 1252537 w 1366837"/>
                <a:gd name="connsiteY25" fmla="*/ 276225 h 507207"/>
                <a:gd name="connsiteX26" fmla="*/ 1216818 w 1366837"/>
                <a:gd name="connsiteY26" fmla="*/ 352425 h 507207"/>
                <a:gd name="connsiteX27" fmla="*/ 881062 w 1366837"/>
                <a:gd name="connsiteY27" fmla="*/ 507206 h 507207"/>
                <a:gd name="connsiteX28" fmla="*/ 916781 w 1366837"/>
                <a:gd name="connsiteY28" fmla="*/ 381000 h 507207"/>
                <a:gd name="connsiteX29" fmla="*/ 940593 w 1366837"/>
                <a:gd name="connsiteY29" fmla="*/ 295275 h 507207"/>
                <a:gd name="connsiteX30" fmla="*/ 945356 w 1366837"/>
                <a:gd name="connsiteY30" fmla="*/ 264318 h 507207"/>
                <a:gd name="connsiteX31" fmla="*/ 942975 w 1366837"/>
                <a:gd name="connsiteY31" fmla="*/ 252412 h 507207"/>
                <a:gd name="connsiteX32" fmla="*/ 935831 w 1366837"/>
                <a:gd name="connsiteY32" fmla="*/ 240506 h 507207"/>
                <a:gd name="connsiteX33" fmla="*/ 919162 w 1366837"/>
                <a:gd name="connsiteY33" fmla="*/ 230981 h 507207"/>
                <a:gd name="connsiteX34" fmla="*/ 897731 w 1366837"/>
                <a:gd name="connsiteY34" fmla="*/ 230981 h 507207"/>
                <a:gd name="connsiteX35" fmla="*/ 716756 w 1366837"/>
                <a:gd name="connsiteY35" fmla="*/ 261937 h 507207"/>
                <a:gd name="connsiteX36" fmla="*/ 450056 w 1366837"/>
                <a:gd name="connsiteY36" fmla="*/ 314325 h 507207"/>
                <a:gd name="connsiteX0" fmla="*/ 450056 w 1366837"/>
                <a:gd name="connsiteY0" fmla="*/ 314325 h 409575"/>
                <a:gd name="connsiteX1" fmla="*/ 185737 w 1366837"/>
                <a:gd name="connsiteY1" fmla="*/ 369093 h 409575"/>
                <a:gd name="connsiteX2" fmla="*/ 23812 w 1366837"/>
                <a:gd name="connsiteY2" fmla="*/ 409575 h 409575"/>
                <a:gd name="connsiteX3" fmla="*/ 0 w 1366837"/>
                <a:gd name="connsiteY3" fmla="*/ 261937 h 409575"/>
                <a:gd name="connsiteX4" fmla="*/ 200025 w 1366837"/>
                <a:gd name="connsiteY4" fmla="*/ 223837 h 409575"/>
                <a:gd name="connsiteX5" fmla="*/ 488156 w 1366837"/>
                <a:gd name="connsiteY5" fmla="*/ 164306 h 409575"/>
                <a:gd name="connsiteX6" fmla="*/ 764381 w 1366837"/>
                <a:gd name="connsiteY6" fmla="*/ 107156 h 409575"/>
                <a:gd name="connsiteX7" fmla="*/ 833437 w 1366837"/>
                <a:gd name="connsiteY7" fmla="*/ 92868 h 409575"/>
                <a:gd name="connsiteX8" fmla="*/ 866775 w 1366837"/>
                <a:gd name="connsiteY8" fmla="*/ 78581 h 409575"/>
                <a:gd name="connsiteX9" fmla="*/ 907256 w 1366837"/>
                <a:gd name="connsiteY9" fmla="*/ 59531 h 409575"/>
                <a:gd name="connsiteX10" fmla="*/ 942975 w 1366837"/>
                <a:gd name="connsiteY10" fmla="*/ 40481 h 409575"/>
                <a:gd name="connsiteX11" fmla="*/ 966787 w 1366837"/>
                <a:gd name="connsiteY11" fmla="*/ 23812 h 409575"/>
                <a:gd name="connsiteX12" fmla="*/ 985837 w 1366837"/>
                <a:gd name="connsiteY12" fmla="*/ 7143 h 409575"/>
                <a:gd name="connsiteX13" fmla="*/ 1004887 w 1366837"/>
                <a:gd name="connsiteY13" fmla="*/ 0 h 409575"/>
                <a:gd name="connsiteX14" fmla="*/ 1035843 w 1366837"/>
                <a:gd name="connsiteY14" fmla="*/ 4762 h 409575"/>
                <a:gd name="connsiteX15" fmla="*/ 1126331 w 1366837"/>
                <a:gd name="connsiteY15" fmla="*/ 35718 h 409575"/>
                <a:gd name="connsiteX16" fmla="*/ 1226343 w 1366837"/>
                <a:gd name="connsiteY16" fmla="*/ 71437 h 409575"/>
                <a:gd name="connsiteX17" fmla="*/ 1293018 w 1366837"/>
                <a:gd name="connsiteY17" fmla="*/ 100012 h 409575"/>
                <a:gd name="connsiteX18" fmla="*/ 1316831 w 1366837"/>
                <a:gd name="connsiteY18" fmla="*/ 116681 h 409575"/>
                <a:gd name="connsiteX19" fmla="*/ 1343025 w 1366837"/>
                <a:gd name="connsiteY19" fmla="*/ 133350 h 409575"/>
                <a:gd name="connsiteX20" fmla="*/ 1357312 w 1366837"/>
                <a:gd name="connsiteY20" fmla="*/ 150018 h 409575"/>
                <a:gd name="connsiteX21" fmla="*/ 1366837 w 1366837"/>
                <a:gd name="connsiteY21" fmla="*/ 169068 h 409575"/>
                <a:gd name="connsiteX22" fmla="*/ 1362075 w 1366837"/>
                <a:gd name="connsiteY22" fmla="*/ 197643 h 409575"/>
                <a:gd name="connsiteX23" fmla="*/ 1350168 w 1366837"/>
                <a:gd name="connsiteY23" fmla="*/ 219075 h 409575"/>
                <a:gd name="connsiteX24" fmla="*/ 1312068 w 1366837"/>
                <a:gd name="connsiteY24" fmla="*/ 245268 h 409575"/>
                <a:gd name="connsiteX25" fmla="*/ 1252537 w 1366837"/>
                <a:gd name="connsiteY25" fmla="*/ 276225 h 409575"/>
                <a:gd name="connsiteX26" fmla="*/ 1216818 w 1366837"/>
                <a:gd name="connsiteY26" fmla="*/ 352425 h 409575"/>
                <a:gd name="connsiteX27" fmla="*/ 916781 w 1366837"/>
                <a:gd name="connsiteY27" fmla="*/ 381000 h 409575"/>
                <a:gd name="connsiteX28" fmla="*/ 940593 w 1366837"/>
                <a:gd name="connsiteY28" fmla="*/ 295275 h 409575"/>
                <a:gd name="connsiteX29" fmla="*/ 945356 w 1366837"/>
                <a:gd name="connsiteY29" fmla="*/ 264318 h 409575"/>
                <a:gd name="connsiteX30" fmla="*/ 942975 w 1366837"/>
                <a:gd name="connsiteY30" fmla="*/ 252412 h 409575"/>
                <a:gd name="connsiteX31" fmla="*/ 935831 w 1366837"/>
                <a:gd name="connsiteY31" fmla="*/ 240506 h 409575"/>
                <a:gd name="connsiteX32" fmla="*/ 919162 w 1366837"/>
                <a:gd name="connsiteY32" fmla="*/ 230981 h 409575"/>
                <a:gd name="connsiteX33" fmla="*/ 897731 w 1366837"/>
                <a:gd name="connsiteY33" fmla="*/ 230981 h 409575"/>
                <a:gd name="connsiteX34" fmla="*/ 716756 w 1366837"/>
                <a:gd name="connsiteY34" fmla="*/ 261937 h 409575"/>
                <a:gd name="connsiteX35" fmla="*/ 450056 w 1366837"/>
                <a:gd name="connsiteY35" fmla="*/ 314325 h 409575"/>
                <a:gd name="connsiteX0" fmla="*/ 450056 w 1366837"/>
                <a:gd name="connsiteY0" fmla="*/ 314325 h 409575"/>
                <a:gd name="connsiteX1" fmla="*/ 185737 w 1366837"/>
                <a:gd name="connsiteY1" fmla="*/ 369093 h 409575"/>
                <a:gd name="connsiteX2" fmla="*/ 23812 w 1366837"/>
                <a:gd name="connsiteY2" fmla="*/ 409575 h 409575"/>
                <a:gd name="connsiteX3" fmla="*/ 0 w 1366837"/>
                <a:gd name="connsiteY3" fmla="*/ 261937 h 409575"/>
                <a:gd name="connsiteX4" fmla="*/ 200025 w 1366837"/>
                <a:gd name="connsiteY4" fmla="*/ 223837 h 409575"/>
                <a:gd name="connsiteX5" fmla="*/ 488156 w 1366837"/>
                <a:gd name="connsiteY5" fmla="*/ 164306 h 409575"/>
                <a:gd name="connsiteX6" fmla="*/ 764381 w 1366837"/>
                <a:gd name="connsiteY6" fmla="*/ 107156 h 409575"/>
                <a:gd name="connsiteX7" fmla="*/ 833437 w 1366837"/>
                <a:gd name="connsiteY7" fmla="*/ 92868 h 409575"/>
                <a:gd name="connsiteX8" fmla="*/ 866775 w 1366837"/>
                <a:gd name="connsiteY8" fmla="*/ 78581 h 409575"/>
                <a:gd name="connsiteX9" fmla="*/ 907256 w 1366837"/>
                <a:gd name="connsiteY9" fmla="*/ 59531 h 409575"/>
                <a:gd name="connsiteX10" fmla="*/ 942975 w 1366837"/>
                <a:gd name="connsiteY10" fmla="*/ 40481 h 409575"/>
                <a:gd name="connsiteX11" fmla="*/ 966787 w 1366837"/>
                <a:gd name="connsiteY11" fmla="*/ 23812 h 409575"/>
                <a:gd name="connsiteX12" fmla="*/ 985837 w 1366837"/>
                <a:gd name="connsiteY12" fmla="*/ 7143 h 409575"/>
                <a:gd name="connsiteX13" fmla="*/ 1004887 w 1366837"/>
                <a:gd name="connsiteY13" fmla="*/ 0 h 409575"/>
                <a:gd name="connsiteX14" fmla="*/ 1035843 w 1366837"/>
                <a:gd name="connsiteY14" fmla="*/ 4762 h 409575"/>
                <a:gd name="connsiteX15" fmla="*/ 1126331 w 1366837"/>
                <a:gd name="connsiteY15" fmla="*/ 35718 h 409575"/>
                <a:gd name="connsiteX16" fmla="*/ 1226343 w 1366837"/>
                <a:gd name="connsiteY16" fmla="*/ 71437 h 409575"/>
                <a:gd name="connsiteX17" fmla="*/ 1293018 w 1366837"/>
                <a:gd name="connsiteY17" fmla="*/ 100012 h 409575"/>
                <a:gd name="connsiteX18" fmla="*/ 1316831 w 1366837"/>
                <a:gd name="connsiteY18" fmla="*/ 116681 h 409575"/>
                <a:gd name="connsiteX19" fmla="*/ 1343025 w 1366837"/>
                <a:gd name="connsiteY19" fmla="*/ 133350 h 409575"/>
                <a:gd name="connsiteX20" fmla="*/ 1357312 w 1366837"/>
                <a:gd name="connsiteY20" fmla="*/ 150018 h 409575"/>
                <a:gd name="connsiteX21" fmla="*/ 1366837 w 1366837"/>
                <a:gd name="connsiteY21" fmla="*/ 169068 h 409575"/>
                <a:gd name="connsiteX22" fmla="*/ 1362075 w 1366837"/>
                <a:gd name="connsiteY22" fmla="*/ 197643 h 409575"/>
                <a:gd name="connsiteX23" fmla="*/ 1350168 w 1366837"/>
                <a:gd name="connsiteY23" fmla="*/ 219075 h 409575"/>
                <a:gd name="connsiteX24" fmla="*/ 1312068 w 1366837"/>
                <a:gd name="connsiteY24" fmla="*/ 245268 h 409575"/>
                <a:gd name="connsiteX25" fmla="*/ 1252537 w 1366837"/>
                <a:gd name="connsiteY25" fmla="*/ 276225 h 409575"/>
                <a:gd name="connsiteX26" fmla="*/ 1216818 w 1366837"/>
                <a:gd name="connsiteY26" fmla="*/ 352425 h 409575"/>
                <a:gd name="connsiteX27" fmla="*/ 940593 w 1366837"/>
                <a:gd name="connsiteY27" fmla="*/ 295275 h 409575"/>
                <a:gd name="connsiteX28" fmla="*/ 945356 w 1366837"/>
                <a:gd name="connsiteY28" fmla="*/ 264318 h 409575"/>
                <a:gd name="connsiteX29" fmla="*/ 942975 w 1366837"/>
                <a:gd name="connsiteY29" fmla="*/ 252412 h 409575"/>
                <a:gd name="connsiteX30" fmla="*/ 935831 w 1366837"/>
                <a:gd name="connsiteY30" fmla="*/ 240506 h 409575"/>
                <a:gd name="connsiteX31" fmla="*/ 919162 w 1366837"/>
                <a:gd name="connsiteY31" fmla="*/ 230981 h 409575"/>
                <a:gd name="connsiteX32" fmla="*/ 897731 w 1366837"/>
                <a:gd name="connsiteY32" fmla="*/ 230981 h 409575"/>
                <a:gd name="connsiteX33" fmla="*/ 716756 w 1366837"/>
                <a:gd name="connsiteY33" fmla="*/ 261937 h 409575"/>
                <a:gd name="connsiteX34" fmla="*/ 450056 w 1366837"/>
                <a:gd name="connsiteY34" fmla="*/ 314325 h 409575"/>
                <a:gd name="connsiteX0" fmla="*/ 450056 w 1366837"/>
                <a:gd name="connsiteY0" fmla="*/ 314325 h 409575"/>
                <a:gd name="connsiteX1" fmla="*/ 185737 w 1366837"/>
                <a:gd name="connsiteY1" fmla="*/ 369093 h 409575"/>
                <a:gd name="connsiteX2" fmla="*/ 23812 w 1366837"/>
                <a:gd name="connsiteY2" fmla="*/ 409575 h 409575"/>
                <a:gd name="connsiteX3" fmla="*/ 0 w 1366837"/>
                <a:gd name="connsiteY3" fmla="*/ 261937 h 409575"/>
                <a:gd name="connsiteX4" fmla="*/ 200025 w 1366837"/>
                <a:gd name="connsiteY4" fmla="*/ 223837 h 409575"/>
                <a:gd name="connsiteX5" fmla="*/ 488156 w 1366837"/>
                <a:gd name="connsiteY5" fmla="*/ 164306 h 409575"/>
                <a:gd name="connsiteX6" fmla="*/ 764381 w 1366837"/>
                <a:gd name="connsiteY6" fmla="*/ 107156 h 409575"/>
                <a:gd name="connsiteX7" fmla="*/ 833437 w 1366837"/>
                <a:gd name="connsiteY7" fmla="*/ 92868 h 409575"/>
                <a:gd name="connsiteX8" fmla="*/ 866775 w 1366837"/>
                <a:gd name="connsiteY8" fmla="*/ 78581 h 409575"/>
                <a:gd name="connsiteX9" fmla="*/ 907256 w 1366837"/>
                <a:gd name="connsiteY9" fmla="*/ 59531 h 409575"/>
                <a:gd name="connsiteX10" fmla="*/ 942975 w 1366837"/>
                <a:gd name="connsiteY10" fmla="*/ 40481 h 409575"/>
                <a:gd name="connsiteX11" fmla="*/ 966787 w 1366837"/>
                <a:gd name="connsiteY11" fmla="*/ 23812 h 409575"/>
                <a:gd name="connsiteX12" fmla="*/ 985837 w 1366837"/>
                <a:gd name="connsiteY12" fmla="*/ 7143 h 409575"/>
                <a:gd name="connsiteX13" fmla="*/ 1004887 w 1366837"/>
                <a:gd name="connsiteY13" fmla="*/ 0 h 409575"/>
                <a:gd name="connsiteX14" fmla="*/ 1035843 w 1366837"/>
                <a:gd name="connsiteY14" fmla="*/ 4762 h 409575"/>
                <a:gd name="connsiteX15" fmla="*/ 1126331 w 1366837"/>
                <a:gd name="connsiteY15" fmla="*/ 35718 h 409575"/>
                <a:gd name="connsiteX16" fmla="*/ 1226343 w 1366837"/>
                <a:gd name="connsiteY16" fmla="*/ 71437 h 409575"/>
                <a:gd name="connsiteX17" fmla="*/ 1293018 w 1366837"/>
                <a:gd name="connsiteY17" fmla="*/ 100012 h 409575"/>
                <a:gd name="connsiteX18" fmla="*/ 1316831 w 1366837"/>
                <a:gd name="connsiteY18" fmla="*/ 116681 h 409575"/>
                <a:gd name="connsiteX19" fmla="*/ 1343025 w 1366837"/>
                <a:gd name="connsiteY19" fmla="*/ 133350 h 409575"/>
                <a:gd name="connsiteX20" fmla="*/ 1357312 w 1366837"/>
                <a:gd name="connsiteY20" fmla="*/ 150018 h 409575"/>
                <a:gd name="connsiteX21" fmla="*/ 1366837 w 1366837"/>
                <a:gd name="connsiteY21" fmla="*/ 169068 h 409575"/>
                <a:gd name="connsiteX22" fmla="*/ 1362075 w 1366837"/>
                <a:gd name="connsiteY22" fmla="*/ 197643 h 409575"/>
                <a:gd name="connsiteX23" fmla="*/ 1350168 w 1366837"/>
                <a:gd name="connsiteY23" fmla="*/ 219075 h 409575"/>
                <a:gd name="connsiteX24" fmla="*/ 1312068 w 1366837"/>
                <a:gd name="connsiteY24" fmla="*/ 245268 h 409575"/>
                <a:gd name="connsiteX25" fmla="*/ 1252537 w 1366837"/>
                <a:gd name="connsiteY25" fmla="*/ 276225 h 409575"/>
                <a:gd name="connsiteX26" fmla="*/ 1216818 w 1366837"/>
                <a:gd name="connsiteY26" fmla="*/ 352425 h 409575"/>
                <a:gd name="connsiteX27" fmla="*/ 945356 w 1366837"/>
                <a:gd name="connsiteY27" fmla="*/ 264318 h 409575"/>
                <a:gd name="connsiteX28" fmla="*/ 942975 w 1366837"/>
                <a:gd name="connsiteY28" fmla="*/ 252412 h 409575"/>
                <a:gd name="connsiteX29" fmla="*/ 935831 w 1366837"/>
                <a:gd name="connsiteY29" fmla="*/ 240506 h 409575"/>
                <a:gd name="connsiteX30" fmla="*/ 919162 w 1366837"/>
                <a:gd name="connsiteY30" fmla="*/ 230981 h 409575"/>
                <a:gd name="connsiteX31" fmla="*/ 897731 w 1366837"/>
                <a:gd name="connsiteY31" fmla="*/ 230981 h 409575"/>
                <a:gd name="connsiteX32" fmla="*/ 716756 w 1366837"/>
                <a:gd name="connsiteY32" fmla="*/ 261937 h 409575"/>
                <a:gd name="connsiteX33" fmla="*/ 450056 w 1366837"/>
                <a:gd name="connsiteY33" fmla="*/ 314325 h 409575"/>
                <a:gd name="connsiteX0" fmla="*/ 450056 w 1366837"/>
                <a:gd name="connsiteY0" fmla="*/ 314325 h 409575"/>
                <a:gd name="connsiteX1" fmla="*/ 185737 w 1366837"/>
                <a:gd name="connsiteY1" fmla="*/ 369093 h 409575"/>
                <a:gd name="connsiteX2" fmla="*/ 23812 w 1366837"/>
                <a:gd name="connsiteY2" fmla="*/ 409575 h 409575"/>
                <a:gd name="connsiteX3" fmla="*/ 0 w 1366837"/>
                <a:gd name="connsiteY3" fmla="*/ 261937 h 409575"/>
                <a:gd name="connsiteX4" fmla="*/ 200025 w 1366837"/>
                <a:gd name="connsiteY4" fmla="*/ 223837 h 409575"/>
                <a:gd name="connsiteX5" fmla="*/ 488156 w 1366837"/>
                <a:gd name="connsiteY5" fmla="*/ 164306 h 409575"/>
                <a:gd name="connsiteX6" fmla="*/ 764381 w 1366837"/>
                <a:gd name="connsiteY6" fmla="*/ 107156 h 409575"/>
                <a:gd name="connsiteX7" fmla="*/ 833437 w 1366837"/>
                <a:gd name="connsiteY7" fmla="*/ 92868 h 409575"/>
                <a:gd name="connsiteX8" fmla="*/ 866775 w 1366837"/>
                <a:gd name="connsiteY8" fmla="*/ 78581 h 409575"/>
                <a:gd name="connsiteX9" fmla="*/ 907256 w 1366837"/>
                <a:gd name="connsiteY9" fmla="*/ 59531 h 409575"/>
                <a:gd name="connsiteX10" fmla="*/ 942975 w 1366837"/>
                <a:gd name="connsiteY10" fmla="*/ 40481 h 409575"/>
                <a:gd name="connsiteX11" fmla="*/ 966787 w 1366837"/>
                <a:gd name="connsiteY11" fmla="*/ 23812 h 409575"/>
                <a:gd name="connsiteX12" fmla="*/ 985837 w 1366837"/>
                <a:gd name="connsiteY12" fmla="*/ 7143 h 409575"/>
                <a:gd name="connsiteX13" fmla="*/ 1004887 w 1366837"/>
                <a:gd name="connsiteY13" fmla="*/ 0 h 409575"/>
                <a:gd name="connsiteX14" fmla="*/ 1035843 w 1366837"/>
                <a:gd name="connsiteY14" fmla="*/ 4762 h 409575"/>
                <a:gd name="connsiteX15" fmla="*/ 1126331 w 1366837"/>
                <a:gd name="connsiteY15" fmla="*/ 35718 h 409575"/>
                <a:gd name="connsiteX16" fmla="*/ 1226343 w 1366837"/>
                <a:gd name="connsiteY16" fmla="*/ 71437 h 409575"/>
                <a:gd name="connsiteX17" fmla="*/ 1293018 w 1366837"/>
                <a:gd name="connsiteY17" fmla="*/ 100012 h 409575"/>
                <a:gd name="connsiteX18" fmla="*/ 1316831 w 1366837"/>
                <a:gd name="connsiteY18" fmla="*/ 116681 h 409575"/>
                <a:gd name="connsiteX19" fmla="*/ 1343025 w 1366837"/>
                <a:gd name="connsiteY19" fmla="*/ 133350 h 409575"/>
                <a:gd name="connsiteX20" fmla="*/ 1357312 w 1366837"/>
                <a:gd name="connsiteY20" fmla="*/ 150018 h 409575"/>
                <a:gd name="connsiteX21" fmla="*/ 1366837 w 1366837"/>
                <a:gd name="connsiteY21" fmla="*/ 169068 h 409575"/>
                <a:gd name="connsiteX22" fmla="*/ 1362075 w 1366837"/>
                <a:gd name="connsiteY22" fmla="*/ 197643 h 409575"/>
                <a:gd name="connsiteX23" fmla="*/ 1350168 w 1366837"/>
                <a:gd name="connsiteY23" fmla="*/ 219075 h 409575"/>
                <a:gd name="connsiteX24" fmla="*/ 1312068 w 1366837"/>
                <a:gd name="connsiteY24" fmla="*/ 245268 h 409575"/>
                <a:gd name="connsiteX25" fmla="*/ 1252537 w 1366837"/>
                <a:gd name="connsiteY25" fmla="*/ 276225 h 409575"/>
                <a:gd name="connsiteX26" fmla="*/ 1216818 w 1366837"/>
                <a:gd name="connsiteY26" fmla="*/ 352425 h 409575"/>
                <a:gd name="connsiteX27" fmla="*/ 945356 w 1366837"/>
                <a:gd name="connsiteY27" fmla="*/ 264318 h 409575"/>
                <a:gd name="connsiteX28" fmla="*/ 935831 w 1366837"/>
                <a:gd name="connsiteY28" fmla="*/ 240506 h 409575"/>
                <a:gd name="connsiteX29" fmla="*/ 919162 w 1366837"/>
                <a:gd name="connsiteY29" fmla="*/ 230981 h 409575"/>
                <a:gd name="connsiteX30" fmla="*/ 897731 w 1366837"/>
                <a:gd name="connsiteY30" fmla="*/ 230981 h 409575"/>
                <a:gd name="connsiteX31" fmla="*/ 716756 w 1366837"/>
                <a:gd name="connsiteY31" fmla="*/ 261937 h 409575"/>
                <a:gd name="connsiteX32" fmla="*/ 450056 w 1366837"/>
                <a:gd name="connsiteY32" fmla="*/ 314325 h 409575"/>
                <a:gd name="connsiteX0" fmla="*/ 450056 w 1366837"/>
                <a:gd name="connsiteY0" fmla="*/ 314325 h 409575"/>
                <a:gd name="connsiteX1" fmla="*/ 185737 w 1366837"/>
                <a:gd name="connsiteY1" fmla="*/ 369093 h 409575"/>
                <a:gd name="connsiteX2" fmla="*/ 23812 w 1366837"/>
                <a:gd name="connsiteY2" fmla="*/ 409575 h 409575"/>
                <a:gd name="connsiteX3" fmla="*/ 0 w 1366837"/>
                <a:gd name="connsiteY3" fmla="*/ 261937 h 409575"/>
                <a:gd name="connsiteX4" fmla="*/ 200025 w 1366837"/>
                <a:gd name="connsiteY4" fmla="*/ 223837 h 409575"/>
                <a:gd name="connsiteX5" fmla="*/ 488156 w 1366837"/>
                <a:gd name="connsiteY5" fmla="*/ 164306 h 409575"/>
                <a:gd name="connsiteX6" fmla="*/ 764381 w 1366837"/>
                <a:gd name="connsiteY6" fmla="*/ 107156 h 409575"/>
                <a:gd name="connsiteX7" fmla="*/ 833437 w 1366837"/>
                <a:gd name="connsiteY7" fmla="*/ 92868 h 409575"/>
                <a:gd name="connsiteX8" fmla="*/ 866775 w 1366837"/>
                <a:gd name="connsiteY8" fmla="*/ 78581 h 409575"/>
                <a:gd name="connsiteX9" fmla="*/ 907256 w 1366837"/>
                <a:gd name="connsiteY9" fmla="*/ 59531 h 409575"/>
                <a:gd name="connsiteX10" fmla="*/ 942975 w 1366837"/>
                <a:gd name="connsiteY10" fmla="*/ 40481 h 409575"/>
                <a:gd name="connsiteX11" fmla="*/ 966787 w 1366837"/>
                <a:gd name="connsiteY11" fmla="*/ 23812 h 409575"/>
                <a:gd name="connsiteX12" fmla="*/ 985837 w 1366837"/>
                <a:gd name="connsiteY12" fmla="*/ 7143 h 409575"/>
                <a:gd name="connsiteX13" fmla="*/ 1004887 w 1366837"/>
                <a:gd name="connsiteY13" fmla="*/ 0 h 409575"/>
                <a:gd name="connsiteX14" fmla="*/ 1035843 w 1366837"/>
                <a:gd name="connsiteY14" fmla="*/ 4762 h 409575"/>
                <a:gd name="connsiteX15" fmla="*/ 1126331 w 1366837"/>
                <a:gd name="connsiteY15" fmla="*/ 35718 h 409575"/>
                <a:gd name="connsiteX16" fmla="*/ 1226343 w 1366837"/>
                <a:gd name="connsiteY16" fmla="*/ 71437 h 409575"/>
                <a:gd name="connsiteX17" fmla="*/ 1293018 w 1366837"/>
                <a:gd name="connsiteY17" fmla="*/ 100012 h 409575"/>
                <a:gd name="connsiteX18" fmla="*/ 1316831 w 1366837"/>
                <a:gd name="connsiteY18" fmla="*/ 116681 h 409575"/>
                <a:gd name="connsiteX19" fmla="*/ 1343025 w 1366837"/>
                <a:gd name="connsiteY19" fmla="*/ 133350 h 409575"/>
                <a:gd name="connsiteX20" fmla="*/ 1357312 w 1366837"/>
                <a:gd name="connsiteY20" fmla="*/ 150018 h 409575"/>
                <a:gd name="connsiteX21" fmla="*/ 1366837 w 1366837"/>
                <a:gd name="connsiteY21" fmla="*/ 169068 h 409575"/>
                <a:gd name="connsiteX22" fmla="*/ 1362075 w 1366837"/>
                <a:gd name="connsiteY22" fmla="*/ 197643 h 409575"/>
                <a:gd name="connsiteX23" fmla="*/ 1350168 w 1366837"/>
                <a:gd name="connsiteY23" fmla="*/ 219075 h 409575"/>
                <a:gd name="connsiteX24" fmla="*/ 1312068 w 1366837"/>
                <a:gd name="connsiteY24" fmla="*/ 245268 h 409575"/>
                <a:gd name="connsiteX25" fmla="*/ 1252537 w 1366837"/>
                <a:gd name="connsiteY25" fmla="*/ 276225 h 409575"/>
                <a:gd name="connsiteX26" fmla="*/ 1216818 w 1366837"/>
                <a:gd name="connsiteY26" fmla="*/ 352425 h 409575"/>
                <a:gd name="connsiteX27" fmla="*/ 935831 w 1366837"/>
                <a:gd name="connsiteY27" fmla="*/ 240506 h 409575"/>
                <a:gd name="connsiteX28" fmla="*/ 919162 w 1366837"/>
                <a:gd name="connsiteY28" fmla="*/ 230981 h 409575"/>
                <a:gd name="connsiteX29" fmla="*/ 897731 w 1366837"/>
                <a:gd name="connsiteY29" fmla="*/ 230981 h 409575"/>
                <a:gd name="connsiteX30" fmla="*/ 716756 w 1366837"/>
                <a:gd name="connsiteY30" fmla="*/ 261937 h 409575"/>
                <a:gd name="connsiteX31" fmla="*/ 450056 w 1366837"/>
                <a:gd name="connsiteY31" fmla="*/ 314325 h 409575"/>
                <a:gd name="connsiteX0" fmla="*/ 450056 w 1366837"/>
                <a:gd name="connsiteY0" fmla="*/ 314325 h 409575"/>
                <a:gd name="connsiteX1" fmla="*/ 185737 w 1366837"/>
                <a:gd name="connsiteY1" fmla="*/ 369093 h 409575"/>
                <a:gd name="connsiteX2" fmla="*/ 23812 w 1366837"/>
                <a:gd name="connsiteY2" fmla="*/ 409575 h 409575"/>
                <a:gd name="connsiteX3" fmla="*/ 0 w 1366837"/>
                <a:gd name="connsiteY3" fmla="*/ 261937 h 409575"/>
                <a:gd name="connsiteX4" fmla="*/ 200025 w 1366837"/>
                <a:gd name="connsiteY4" fmla="*/ 223837 h 409575"/>
                <a:gd name="connsiteX5" fmla="*/ 488156 w 1366837"/>
                <a:gd name="connsiteY5" fmla="*/ 164306 h 409575"/>
                <a:gd name="connsiteX6" fmla="*/ 764381 w 1366837"/>
                <a:gd name="connsiteY6" fmla="*/ 107156 h 409575"/>
                <a:gd name="connsiteX7" fmla="*/ 833437 w 1366837"/>
                <a:gd name="connsiteY7" fmla="*/ 92868 h 409575"/>
                <a:gd name="connsiteX8" fmla="*/ 866775 w 1366837"/>
                <a:gd name="connsiteY8" fmla="*/ 78581 h 409575"/>
                <a:gd name="connsiteX9" fmla="*/ 907256 w 1366837"/>
                <a:gd name="connsiteY9" fmla="*/ 59531 h 409575"/>
                <a:gd name="connsiteX10" fmla="*/ 942975 w 1366837"/>
                <a:gd name="connsiteY10" fmla="*/ 40481 h 409575"/>
                <a:gd name="connsiteX11" fmla="*/ 966787 w 1366837"/>
                <a:gd name="connsiteY11" fmla="*/ 23812 h 409575"/>
                <a:gd name="connsiteX12" fmla="*/ 985837 w 1366837"/>
                <a:gd name="connsiteY12" fmla="*/ 7143 h 409575"/>
                <a:gd name="connsiteX13" fmla="*/ 1004887 w 1366837"/>
                <a:gd name="connsiteY13" fmla="*/ 0 h 409575"/>
                <a:gd name="connsiteX14" fmla="*/ 1035843 w 1366837"/>
                <a:gd name="connsiteY14" fmla="*/ 4762 h 409575"/>
                <a:gd name="connsiteX15" fmla="*/ 1126331 w 1366837"/>
                <a:gd name="connsiteY15" fmla="*/ 35718 h 409575"/>
                <a:gd name="connsiteX16" fmla="*/ 1226343 w 1366837"/>
                <a:gd name="connsiteY16" fmla="*/ 71437 h 409575"/>
                <a:gd name="connsiteX17" fmla="*/ 1293018 w 1366837"/>
                <a:gd name="connsiteY17" fmla="*/ 100012 h 409575"/>
                <a:gd name="connsiteX18" fmla="*/ 1316831 w 1366837"/>
                <a:gd name="connsiteY18" fmla="*/ 116681 h 409575"/>
                <a:gd name="connsiteX19" fmla="*/ 1343025 w 1366837"/>
                <a:gd name="connsiteY19" fmla="*/ 133350 h 409575"/>
                <a:gd name="connsiteX20" fmla="*/ 1357312 w 1366837"/>
                <a:gd name="connsiteY20" fmla="*/ 150018 h 409575"/>
                <a:gd name="connsiteX21" fmla="*/ 1366837 w 1366837"/>
                <a:gd name="connsiteY21" fmla="*/ 169068 h 409575"/>
                <a:gd name="connsiteX22" fmla="*/ 1362075 w 1366837"/>
                <a:gd name="connsiteY22" fmla="*/ 197643 h 409575"/>
                <a:gd name="connsiteX23" fmla="*/ 1350168 w 1366837"/>
                <a:gd name="connsiteY23" fmla="*/ 219075 h 409575"/>
                <a:gd name="connsiteX24" fmla="*/ 1312068 w 1366837"/>
                <a:gd name="connsiteY24" fmla="*/ 245268 h 409575"/>
                <a:gd name="connsiteX25" fmla="*/ 1252537 w 1366837"/>
                <a:gd name="connsiteY25" fmla="*/ 276225 h 409575"/>
                <a:gd name="connsiteX26" fmla="*/ 935831 w 1366837"/>
                <a:gd name="connsiteY26" fmla="*/ 240506 h 409575"/>
                <a:gd name="connsiteX27" fmla="*/ 919162 w 1366837"/>
                <a:gd name="connsiteY27" fmla="*/ 230981 h 409575"/>
                <a:gd name="connsiteX28" fmla="*/ 897731 w 1366837"/>
                <a:gd name="connsiteY28" fmla="*/ 230981 h 409575"/>
                <a:gd name="connsiteX29" fmla="*/ 716756 w 1366837"/>
                <a:gd name="connsiteY29" fmla="*/ 261937 h 409575"/>
                <a:gd name="connsiteX30" fmla="*/ 450056 w 1366837"/>
                <a:gd name="connsiteY30" fmla="*/ 314325 h 409575"/>
                <a:gd name="connsiteX0" fmla="*/ 450056 w 1366837"/>
                <a:gd name="connsiteY0" fmla="*/ 314325 h 409575"/>
                <a:gd name="connsiteX1" fmla="*/ 185737 w 1366837"/>
                <a:gd name="connsiteY1" fmla="*/ 369093 h 409575"/>
                <a:gd name="connsiteX2" fmla="*/ 23812 w 1366837"/>
                <a:gd name="connsiteY2" fmla="*/ 409575 h 409575"/>
                <a:gd name="connsiteX3" fmla="*/ 0 w 1366837"/>
                <a:gd name="connsiteY3" fmla="*/ 261937 h 409575"/>
                <a:gd name="connsiteX4" fmla="*/ 200025 w 1366837"/>
                <a:gd name="connsiteY4" fmla="*/ 223837 h 409575"/>
                <a:gd name="connsiteX5" fmla="*/ 488156 w 1366837"/>
                <a:gd name="connsiteY5" fmla="*/ 164306 h 409575"/>
                <a:gd name="connsiteX6" fmla="*/ 764381 w 1366837"/>
                <a:gd name="connsiteY6" fmla="*/ 107156 h 409575"/>
                <a:gd name="connsiteX7" fmla="*/ 833437 w 1366837"/>
                <a:gd name="connsiteY7" fmla="*/ 92868 h 409575"/>
                <a:gd name="connsiteX8" fmla="*/ 866775 w 1366837"/>
                <a:gd name="connsiteY8" fmla="*/ 78581 h 409575"/>
                <a:gd name="connsiteX9" fmla="*/ 907256 w 1366837"/>
                <a:gd name="connsiteY9" fmla="*/ 59531 h 409575"/>
                <a:gd name="connsiteX10" fmla="*/ 942975 w 1366837"/>
                <a:gd name="connsiteY10" fmla="*/ 40481 h 409575"/>
                <a:gd name="connsiteX11" fmla="*/ 966787 w 1366837"/>
                <a:gd name="connsiteY11" fmla="*/ 23812 h 409575"/>
                <a:gd name="connsiteX12" fmla="*/ 985837 w 1366837"/>
                <a:gd name="connsiteY12" fmla="*/ 7143 h 409575"/>
                <a:gd name="connsiteX13" fmla="*/ 1004887 w 1366837"/>
                <a:gd name="connsiteY13" fmla="*/ 0 h 409575"/>
                <a:gd name="connsiteX14" fmla="*/ 1035843 w 1366837"/>
                <a:gd name="connsiteY14" fmla="*/ 4762 h 409575"/>
                <a:gd name="connsiteX15" fmla="*/ 1126331 w 1366837"/>
                <a:gd name="connsiteY15" fmla="*/ 35718 h 409575"/>
                <a:gd name="connsiteX16" fmla="*/ 1226343 w 1366837"/>
                <a:gd name="connsiteY16" fmla="*/ 71437 h 409575"/>
                <a:gd name="connsiteX17" fmla="*/ 1293018 w 1366837"/>
                <a:gd name="connsiteY17" fmla="*/ 100012 h 409575"/>
                <a:gd name="connsiteX18" fmla="*/ 1316831 w 1366837"/>
                <a:gd name="connsiteY18" fmla="*/ 116681 h 409575"/>
                <a:gd name="connsiteX19" fmla="*/ 1343025 w 1366837"/>
                <a:gd name="connsiteY19" fmla="*/ 133350 h 409575"/>
                <a:gd name="connsiteX20" fmla="*/ 1357312 w 1366837"/>
                <a:gd name="connsiteY20" fmla="*/ 150018 h 409575"/>
                <a:gd name="connsiteX21" fmla="*/ 1366837 w 1366837"/>
                <a:gd name="connsiteY21" fmla="*/ 169068 h 409575"/>
                <a:gd name="connsiteX22" fmla="*/ 1362075 w 1366837"/>
                <a:gd name="connsiteY22" fmla="*/ 197643 h 409575"/>
                <a:gd name="connsiteX23" fmla="*/ 1350168 w 1366837"/>
                <a:gd name="connsiteY23" fmla="*/ 219075 h 409575"/>
                <a:gd name="connsiteX24" fmla="*/ 1312068 w 1366837"/>
                <a:gd name="connsiteY24" fmla="*/ 245268 h 409575"/>
                <a:gd name="connsiteX25" fmla="*/ 935831 w 1366837"/>
                <a:gd name="connsiteY25" fmla="*/ 240506 h 409575"/>
                <a:gd name="connsiteX26" fmla="*/ 919162 w 1366837"/>
                <a:gd name="connsiteY26" fmla="*/ 230981 h 409575"/>
                <a:gd name="connsiteX27" fmla="*/ 897731 w 1366837"/>
                <a:gd name="connsiteY27" fmla="*/ 230981 h 409575"/>
                <a:gd name="connsiteX28" fmla="*/ 716756 w 1366837"/>
                <a:gd name="connsiteY28" fmla="*/ 261937 h 409575"/>
                <a:gd name="connsiteX29" fmla="*/ 450056 w 1366837"/>
                <a:gd name="connsiteY29" fmla="*/ 31432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66837" h="409575">
                  <a:moveTo>
                    <a:pt x="450056" y="314325"/>
                  </a:moveTo>
                  <a:lnTo>
                    <a:pt x="185737" y="369093"/>
                  </a:lnTo>
                  <a:lnTo>
                    <a:pt x="23812" y="409575"/>
                  </a:lnTo>
                  <a:lnTo>
                    <a:pt x="0" y="261937"/>
                  </a:lnTo>
                  <a:lnTo>
                    <a:pt x="200025" y="223837"/>
                  </a:lnTo>
                  <a:lnTo>
                    <a:pt x="488156" y="164306"/>
                  </a:lnTo>
                  <a:lnTo>
                    <a:pt x="764381" y="107156"/>
                  </a:lnTo>
                  <a:lnTo>
                    <a:pt x="833437" y="92868"/>
                  </a:lnTo>
                  <a:lnTo>
                    <a:pt x="866775" y="78581"/>
                  </a:lnTo>
                  <a:lnTo>
                    <a:pt x="907256" y="59531"/>
                  </a:lnTo>
                  <a:lnTo>
                    <a:pt x="942975" y="40481"/>
                  </a:lnTo>
                  <a:lnTo>
                    <a:pt x="966787" y="23812"/>
                  </a:lnTo>
                  <a:lnTo>
                    <a:pt x="985837" y="7143"/>
                  </a:lnTo>
                  <a:lnTo>
                    <a:pt x="1004887" y="0"/>
                  </a:lnTo>
                  <a:lnTo>
                    <a:pt x="1035843" y="4762"/>
                  </a:lnTo>
                  <a:lnTo>
                    <a:pt x="1126331" y="35718"/>
                  </a:lnTo>
                  <a:lnTo>
                    <a:pt x="1226343" y="71437"/>
                  </a:lnTo>
                  <a:lnTo>
                    <a:pt x="1293018" y="100012"/>
                  </a:lnTo>
                  <a:lnTo>
                    <a:pt x="1316831" y="116681"/>
                  </a:lnTo>
                  <a:lnTo>
                    <a:pt x="1343025" y="133350"/>
                  </a:lnTo>
                  <a:lnTo>
                    <a:pt x="1357312" y="150018"/>
                  </a:lnTo>
                  <a:lnTo>
                    <a:pt x="1366837" y="169068"/>
                  </a:lnTo>
                  <a:lnTo>
                    <a:pt x="1362075" y="197643"/>
                  </a:lnTo>
                  <a:lnTo>
                    <a:pt x="1350168" y="219075"/>
                  </a:lnTo>
                  <a:lnTo>
                    <a:pt x="1312068" y="245268"/>
                  </a:lnTo>
                  <a:lnTo>
                    <a:pt x="935831" y="240506"/>
                  </a:lnTo>
                  <a:lnTo>
                    <a:pt x="919162" y="230981"/>
                  </a:lnTo>
                  <a:lnTo>
                    <a:pt x="897731" y="230981"/>
                  </a:lnTo>
                  <a:lnTo>
                    <a:pt x="716756" y="261937"/>
                  </a:lnTo>
                  <a:lnTo>
                    <a:pt x="450056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551B45AA-D242-4A37-B175-8340D882C06E}"/>
                </a:ext>
              </a:extLst>
            </p:cNvPr>
            <p:cNvSpPr/>
            <p:nvPr/>
          </p:nvSpPr>
          <p:spPr>
            <a:xfrm>
              <a:off x="6389688" y="2260600"/>
              <a:ext cx="671512" cy="1038225"/>
            </a:xfrm>
            <a:custGeom>
              <a:avLst/>
              <a:gdLst>
                <a:gd name="connsiteX0" fmla="*/ 450056 w 1366837"/>
                <a:gd name="connsiteY0" fmla="*/ 314325 h 1235868"/>
                <a:gd name="connsiteX1" fmla="*/ 185737 w 1366837"/>
                <a:gd name="connsiteY1" fmla="*/ 369093 h 1235868"/>
                <a:gd name="connsiteX2" fmla="*/ 23812 w 1366837"/>
                <a:gd name="connsiteY2" fmla="*/ 409575 h 1235868"/>
                <a:gd name="connsiteX3" fmla="*/ 0 w 1366837"/>
                <a:gd name="connsiteY3" fmla="*/ 261937 h 1235868"/>
                <a:gd name="connsiteX4" fmla="*/ 200025 w 1366837"/>
                <a:gd name="connsiteY4" fmla="*/ 223837 h 1235868"/>
                <a:gd name="connsiteX5" fmla="*/ 488156 w 1366837"/>
                <a:gd name="connsiteY5" fmla="*/ 164306 h 1235868"/>
                <a:gd name="connsiteX6" fmla="*/ 764381 w 1366837"/>
                <a:gd name="connsiteY6" fmla="*/ 107156 h 1235868"/>
                <a:gd name="connsiteX7" fmla="*/ 833437 w 1366837"/>
                <a:gd name="connsiteY7" fmla="*/ 92868 h 1235868"/>
                <a:gd name="connsiteX8" fmla="*/ 866775 w 1366837"/>
                <a:gd name="connsiteY8" fmla="*/ 78581 h 1235868"/>
                <a:gd name="connsiteX9" fmla="*/ 907256 w 1366837"/>
                <a:gd name="connsiteY9" fmla="*/ 59531 h 1235868"/>
                <a:gd name="connsiteX10" fmla="*/ 942975 w 1366837"/>
                <a:gd name="connsiteY10" fmla="*/ 40481 h 1235868"/>
                <a:gd name="connsiteX11" fmla="*/ 966787 w 1366837"/>
                <a:gd name="connsiteY11" fmla="*/ 23812 h 1235868"/>
                <a:gd name="connsiteX12" fmla="*/ 985837 w 1366837"/>
                <a:gd name="connsiteY12" fmla="*/ 7143 h 1235868"/>
                <a:gd name="connsiteX13" fmla="*/ 1004887 w 1366837"/>
                <a:gd name="connsiteY13" fmla="*/ 0 h 1235868"/>
                <a:gd name="connsiteX14" fmla="*/ 1035843 w 1366837"/>
                <a:gd name="connsiteY14" fmla="*/ 4762 h 1235868"/>
                <a:gd name="connsiteX15" fmla="*/ 1126331 w 1366837"/>
                <a:gd name="connsiteY15" fmla="*/ 35718 h 1235868"/>
                <a:gd name="connsiteX16" fmla="*/ 1226343 w 1366837"/>
                <a:gd name="connsiteY16" fmla="*/ 71437 h 1235868"/>
                <a:gd name="connsiteX17" fmla="*/ 1293018 w 1366837"/>
                <a:gd name="connsiteY17" fmla="*/ 100012 h 1235868"/>
                <a:gd name="connsiteX18" fmla="*/ 1316831 w 1366837"/>
                <a:gd name="connsiteY18" fmla="*/ 116681 h 1235868"/>
                <a:gd name="connsiteX19" fmla="*/ 1343025 w 1366837"/>
                <a:gd name="connsiteY19" fmla="*/ 133350 h 1235868"/>
                <a:gd name="connsiteX20" fmla="*/ 1357312 w 1366837"/>
                <a:gd name="connsiteY20" fmla="*/ 150018 h 1235868"/>
                <a:gd name="connsiteX21" fmla="*/ 1366837 w 1366837"/>
                <a:gd name="connsiteY21" fmla="*/ 169068 h 1235868"/>
                <a:gd name="connsiteX22" fmla="*/ 1362075 w 1366837"/>
                <a:gd name="connsiteY22" fmla="*/ 197643 h 1235868"/>
                <a:gd name="connsiteX23" fmla="*/ 1350168 w 1366837"/>
                <a:gd name="connsiteY23" fmla="*/ 219075 h 1235868"/>
                <a:gd name="connsiteX24" fmla="*/ 1312068 w 1366837"/>
                <a:gd name="connsiteY24" fmla="*/ 245268 h 1235868"/>
                <a:gd name="connsiteX25" fmla="*/ 1252537 w 1366837"/>
                <a:gd name="connsiteY25" fmla="*/ 276225 h 1235868"/>
                <a:gd name="connsiteX26" fmla="*/ 1216818 w 1366837"/>
                <a:gd name="connsiteY26" fmla="*/ 352425 h 1235868"/>
                <a:gd name="connsiteX27" fmla="*/ 1131093 w 1366837"/>
                <a:gd name="connsiteY27" fmla="*/ 531018 h 1235868"/>
                <a:gd name="connsiteX28" fmla="*/ 1045368 w 1366837"/>
                <a:gd name="connsiteY28" fmla="*/ 704850 h 1235868"/>
                <a:gd name="connsiteX29" fmla="*/ 962025 w 1366837"/>
                <a:gd name="connsiteY29" fmla="*/ 857250 h 1235868"/>
                <a:gd name="connsiteX30" fmla="*/ 890587 w 1366837"/>
                <a:gd name="connsiteY30" fmla="*/ 988218 h 1235868"/>
                <a:gd name="connsiteX31" fmla="*/ 778668 w 1366837"/>
                <a:gd name="connsiteY31" fmla="*/ 1183481 h 1235868"/>
                <a:gd name="connsiteX32" fmla="*/ 738187 w 1366837"/>
                <a:gd name="connsiteY32" fmla="*/ 1233487 h 1235868"/>
                <a:gd name="connsiteX33" fmla="*/ 702468 w 1366837"/>
                <a:gd name="connsiteY33" fmla="*/ 1235868 h 1235868"/>
                <a:gd name="connsiteX34" fmla="*/ 695325 w 1366837"/>
                <a:gd name="connsiteY34" fmla="*/ 1216818 h 1235868"/>
                <a:gd name="connsiteX35" fmla="*/ 690562 w 1366837"/>
                <a:gd name="connsiteY35" fmla="*/ 1176337 h 1235868"/>
                <a:gd name="connsiteX36" fmla="*/ 695325 w 1366837"/>
                <a:gd name="connsiteY36" fmla="*/ 1147762 h 1235868"/>
                <a:gd name="connsiteX37" fmla="*/ 723900 w 1366837"/>
                <a:gd name="connsiteY37" fmla="*/ 1040606 h 1235868"/>
                <a:gd name="connsiteX38" fmla="*/ 783431 w 1366837"/>
                <a:gd name="connsiteY38" fmla="*/ 840581 h 1235868"/>
                <a:gd name="connsiteX39" fmla="*/ 831056 w 1366837"/>
                <a:gd name="connsiteY39" fmla="*/ 676275 h 1235868"/>
                <a:gd name="connsiteX40" fmla="*/ 881062 w 1366837"/>
                <a:gd name="connsiteY40" fmla="*/ 507206 h 1235868"/>
                <a:gd name="connsiteX41" fmla="*/ 916781 w 1366837"/>
                <a:gd name="connsiteY41" fmla="*/ 381000 h 1235868"/>
                <a:gd name="connsiteX42" fmla="*/ 940593 w 1366837"/>
                <a:gd name="connsiteY42" fmla="*/ 295275 h 1235868"/>
                <a:gd name="connsiteX43" fmla="*/ 945356 w 1366837"/>
                <a:gd name="connsiteY43" fmla="*/ 264318 h 1235868"/>
                <a:gd name="connsiteX44" fmla="*/ 942975 w 1366837"/>
                <a:gd name="connsiteY44" fmla="*/ 252412 h 1235868"/>
                <a:gd name="connsiteX45" fmla="*/ 935831 w 1366837"/>
                <a:gd name="connsiteY45" fmla="*/ 240506 h 1235868"/>
                <a:gd name="connsiteX46" fmla="*/ 919162 w 1366837"/>
                <a:gd name="connsiteY46" fmla="*/ 230981 h 1235868"/>
                <a:gd name="connsiteX47" fmla="*/ 897731 w 1366837"/>
                <a:gd name="connsiteY47" fmla="*/ 230981 h 1235868"/>
                <a:gd name="connsiteX48" fmla="*/ 716756 w 1366837"/>
                <a:gd name="connsiteY48" fmla="*/ 261937 h 1235868"/>
                <a:gd name="connsiteX49" fmla="*/ 450056 w 1366837"/>
                <a:gd name="connsiteY49" fmla="*/ 314325 h 1235868"/>
                <a:gd name="connsiteX0" fmla="*/ 426244 w 1343025"/>
                <a:gd name="connsiteY0" fmla="*/ 314325 h 1235868"/>
                <a:gd name="connsiteX1" fmla="*/ 161925 w 1343025"/>
                <a:gd name="connsiteY1" fmla="*/ 369093 h 1235868"/>
                <a:gd name="connsiteX2" fmla="*/ 0 w 1343025"/>
                <a:gd name="connsiteY2" fmla="*/ 409575 h 1235868"/>
                <a:gd name="connsiteX3" fmla="*/ 176213 w 1343025"/>
                <a:gd name="connsiteY3" fmla="*/ 223837 h 1235868"/>
                <a:gd name="connsiteX4" fmla="*/ 464344 w 1343025"/>
                <a:gd name="connsiteY4" fmla="*/ 164306 h 1235868"/>
                <a:gd name="connsiteX5" fmla="*/ 740569 w 1343025"/>
                <a:gd name="connsiteY5" fmla="*/ 107156 h 1235868"/>
                <a:gd name="connsiteX6" fmla="*/ 809625 w 1343025"/>
                <a:gd name="connsiteY6" fmla="*/ 92868 h 1235868"/>
                <a:gd name="connsiteX7" fmla="*/ 842963 w 1343025"/>
                <a:gd name="connsiteY7" fmla="*/ 78581 h 1235868"/>
                <a:gd name="connsiteX8" fmla="*/ 883444 w 1343025"/>
                <a:gd name="connsiteY8" fmla="*/ 59531 h 1235868"/>
                <a:gd name="connsiteX9" fmla="*/ 919163 w 1343025"/>
                <a:gd name="connsiteY9" fmla="*/ 40481 h 1235868"/>
                <a:gd name="connsiteX10" fmla="*/ 942975 w 1343025"/>
                <a:gd name="connsiteY10" fmla="*/ 23812 h 1235868"/>
                <a:gd name="connsiteX11" fmla="*/ 962025 w 1343025"/>
                <a:gd name="connsiteY11" fmla="*/ 7143 h 1235868"/>
                <a:gd name="connsiteX12" fmla="*/ 981075 w 1343025"/>
                <a:gd name="connsiteY12" fmla="*/ 0 h 1235868"/>
                <a:gd name="connsiteX13" fmla="*/ 1012031 w 1343025"/>
                <a:gd name="connsiteY13" fmla="*/ 4762 h 1235868"/>
                <a:gd name="connsiteX14" fmla="*/ 1102519 w 1343025"/>
                <a:gd name="connsiteY14" fmla="*/ 35718 h 1235868"/>
                <a:gd name="connsiteX15" fmla="*/ 1202531 w 1343025"/>
                <a:gd name="connsiteY15" fmla="*/ 71437 h 1235868"/>
                <a:gd name="connsiteX16" fmla="*/ 1269206 w 1343025"/>
                <a:gd name="connsiteY16" fmla="*/ 100012 h 1235868"/>
                <a:gd name="connsiteX17" fmla="*/ 1293019 w 1343025"/>
                <a:gd name="connsiteY17" fmla="*/ 116681 h 1235868"/>
                <a:gd name="connsiteX18" fmla="*/ 1319213 w 1343025"/>
                <a:gd name="connsiteY18" fmla="*/ 133350 h 1235868"/>
                <a:gd name="connsiteX19" fmla="*/ 1333500 w 1343025"/>
                <a:gd name="connsiteY19" fmla="*/ 150018 h 1235868"/>
                <a:gd name="connsiteX20" fmla="*/ 1343025 w 1343025"/>
                <a:gd name="connsiteY20" fmla="*/ 169068 h 1235868"/>
                <a:gd name="connsiteX21" fmla="*/ 1338263 w 1343025"/>
                <a:gd name="connsiteY21" fmla="*/ 197643 h 1235868"/>
                <a:gd name="connsiteX22" fmla="*/ 1326356 w 1343025"/>
                <a:gd name="connsiteY22" fmla="*/ 219075 h 1235868"/>
                <a:gd name="connsiteX23" fmla="*/ 1288256 w 1343025"/>
                <a:gd name="connsiteY23" fmla="*/ 245268 h 1235868"/>
                <a:gd name="connsiteX24" fmla="*/ 1228725 w 1343025"/>
                <a:gd name="connsiteY24" fmla="*/ 276225 h 1235868"/>
                <a:gd name="connsiteX25" fmla="*/ 1193006 w 1343025"/>
                <a:gd name="connsiteY25" fmla="*/ 352425 h 1235868"/>
                <a:gd name="connsiteX26" fmla="*/ 1107281 w 1343025"/>
                <a:gd name="connsiteY26" fmla="*/ 531018 h 1235868"/>
                <a:gd name="connsiteX27" fmla="*/ 1021556 w 1343025"/>
                <a:gd name="connsiteY27" fmla="*/ 704850 h 1235868"/>
                <a:gd name="connsiteX28" fmla="*/ 938213 w 1343025"/>
                <a:gd name="connsiteY28" fmla="*/ 857250 h 1235868"/>
                <a:gd name="connsiteX29" fmla="*/ 866775 w 1343025"/>
                <a:gd name="connsiteY29" fmla="*/ 988218 h 1235868"/>
                <a:gd name="connsiteX30" fmla="*/ 754856 w 1343025"/>
                <a:gd name="connsiteY30" fmla="*/ 1183481 h 1235868"/>
                <a:gd name="connsiteX31" fmla="*/ 714375 w 1343025"/>
                <a:gd name="connsiteY31" fmla="*/ 1233487 h 1235868"/>
                <a:gd name="connsiteX32" fmla="*/ 678656 w 1343025"/>
                <a:gd name="connsiteY32" fmla="*/ 1235868 h 1235868"/>
                <a:gd name="connsiteX33" fmla="*/ 671513 w 1343025"/>
                <a:gd name="connsiteY33" fmla="*/ 1216818 h 1235868"/>
                <a:gd name="connsiteX34" fmla="*/ 666750 w 1343025"/>
                <a:gd name="connsiteY34" fmla="*/ 1176337 h 1235868"/>
                <a:gd name="connsiteX35" fmla="*/ 671513 w 1343025"/>
                <a:gd name="connsiteY35" fmla="*/ 1147762 h 1235868"/>
                <a:gd name="connsiteX36" fmla="*/ 700088 w 1343025"/>
                <a:gd name="connsiteY36" fmla="*/ 1040606 h 1235868"/>
                <a:gd name="connsiteX37" fmla="*/ 759619 w 1343025"/>
                <a:gd name="connsiteY37" fmla="*/ 840581 h 1235868"/>
                <a:gd name="connsiteX38" fmla="*/ 807244 w 1343025"/>
                <a:gd name="connsiteY38" fmla="*/ 676275 h 1235868"/>
                <a:gd name="connsiteX39" fmla="*/ 857250 w 1343025"/>
                <a:gd name="connsiteY39" fmla="*/ 507206 h 1235868"/>
                <a:gd name="connsiteX40" fmla="*/ 892969 w 1343025"/>
                <a:gd name="connsiteY40" fmla="*/ 381000 h 1235868"/>
                <a:gd name="connsiteX41" fmla="*/ 916781 w 1343025"/>
                <a:gd name="connsiteY41" fmla="*/ 295275 h 1235868"/>
                <a:gd name="connsiteX42" fmla="*/ 921544 w 1343025"/>
                <a:gd name="connsiteY42" fmla="*/ 264318 h 1235868"/>
                <a:gd name="connsiteX43" fmla="*/ 919163 w 1343025"/>
                <a:gd name="connsiteY43" fmla="*/ 252412 h 1235868"/>
                <a:gd name="connsiteX44" fmla="*/ 912019 w 1343025"/>
                <a:gd name="connsiteY44" fmla="*/ 240506 h 1235868"/>
                <a:gd name="connsiteX45" fmla="*/ 895350 w 1343025"/>
                <a:gd name="connsiteY45" fmla="*/ 230981 h 1235868"/>
                <a:gd name="connsiteX46" fmla="*/ 873919 w 1343025"/>
                <a:gd name="connsiteY46" fmla="*/ 230981 h 1235868"/>
                <a:gd name="connsiteX47" fmla="*/ 692944 w 1343025"/>
                <a:gd name="connsiteY47" fmla="*/ 261937 h 1235868"/>
                <a:gd name="connsiteX48" fmla="*/ 426244 w 1343025"/>
                <a:gd name="connsiteY48" fmla="*/ 314325 h 1235868"/>
                <a:gd name="connsiteX0" fmla="*/ 264319 w 1181100"/>
                <a:gd name="connsiteY0" fmla="*/ 314325 h 1235868"/>
                <a:gd name="connsiteX1" fmla="*/ 0 w 1181100"/>
                <a:gd name="connsiteY1" fmla="*/ 369093 h 1235868"/>
                <a:gd name="connsiteX2" fmla="*/ 14288 w 1181100"/>
                <a:gd name="connsiteY2" fmla="*/ 223837 h 1235868"/>
                <a:gd name="connsiteX3" fmla="*/ 302419 w 1181100"/>
                <a:gd name="connsiteY3" fmla="*/ 164306 h 1235868"/>
                <a:gd name="connsiteX4" fmla="*/ 578644 w 1181100"/>
                <a:gd name="connsiteY4" fmla="*/ 107156 h 1235868"/>
                <a:gd name="connsiteX5" fmla="*/ 647700 w 1181100"/>
                <a:gd name="connsiteY5" fmla="*/ 92868 h 1235868"/>
                <a:gd name="connsiteX6" fmla="*/ 681038 w 1181100"/>
                <a:gd name="connsiteY6" fmla="*/ 78581 h 1235868"/>
                <a:gd name="connsiteX7" fmla="*/ 721519 w 1181100"/>
                <a:gd name="connsiteY7" fmla="*/ 59531 h 1235868"/>
                <a:gd name="connsiteX8" fmla="*/ 757238 w 1181100"/>
                <a:gd name="connsiteY8" fmla="*/ 40481 h 1235868"/>
                <a:gd name="connsiteX9" fmla="*/ 781050 w 1181100"/>
                <a:gd name="connsiteY9" fmla="*/ 23812 h 1235868"/>
                <a:gd name="connsiteX10" fmla="*/ 800100 w 1181100"/>
                <a:gd name="connsiteY10" fmla="*/ 7143 h 1235868"/>
                <a:gd name="connsiteX11" fmla="*/ 819150 w 1181100"/>
                <a:gd name="connsiteY11" fmla="*/ 0 h 1235868"/>
                <a:gd name="connsiteX12" fmla="*/ 850106 w 1181100"/>
                <a:gd name="connsiteY12" fmla="*/ 4762 h 1235868"/>
                <a:gd name="connsiteX13" fmla="*/ 940594 w 1181100"/>
                <a:gd name="connsiteY13" fmla="*/ 35718 h 1235868"/>
                <a:gd name="connsiteX14" fmla="*/ 1040606 w 1181100"/>
                <a:gd name="connsiteY14" fmla="*/ 71437 h 1235868"/>
                <a:gd name="connsiteX15" fmla="*/ 1107281 w 1181100"/>
                <a:gd name="connsiteY15" fmla="*/ 100012 h 1235868"/>
                <a:gd name="connsiteX16" fmla="*/ 1131094 w 1181100"/>
                <a:gd name="connsiteY16" fmla="*/ 116681 h 1235868"/>
                <a:gd name="connsiteX17" fmla="*/ 1157288 w 1181100"/>
                <a:gd name="connsiteY17" fmla="*/ 133350 h 1235868"/>
                <a:gd name="connsiteX18" fmla="*/ 1171575 w 1181100"/>
                <a:gd name="connsiteY18" fmla="*/ 150018 h 1235868"/>
                <a:gd name="connsiteX19" fmla="*/ 1181100 w 1181100"/>
                <a:gd name="connsiteY19" fmla="*/ 169068 h 1235868"/>
                <a:gd name="connsiteX20" fmla="*/ 1176338 w 1181100"/>
                <a:gd name="connsiteY20" fmla="*/ 197643 h 1235868"/>
                <a:gd name="connsiteX21" fmla="*/ 1164431 w 1181100"/>
                <a:gd name="connsiteY21" fmla="*/ 219075 h 1235868"/>
                <a:gd name="connsiteX22" fmla="*/ 1126331 w 1181100"/>
                <a:gd name="connsiteY22" fmla="*/ 245268 h 1235868"/>
                <a:gd name="connsiteX23" fmla="*/ 1066800 w 1181100"/>
                <a:gd name="connsiteY23" fmla="*/ 276225 h 1235868"/>
                <a:gd name="connsiteX24" fmla="*/ 1031081 w 1181100"/>
                <a:gd name="connsiteY24" fmla="*/ 352425 h 1235868"/>
                <a:gd name="connsiteX25" fmla="*/ 945356 w 1181100"/>
                <a:gd name="connsiteY25" fmla="*/ 531018 h 1235868"/>
                <a:gd name="connsiteX26" fmla="*/ 859631 w 1181100"/>
                <a:gd name="connsiteY26" fmla="*/ 704850 h 1235868"/>
                <a:gd name="connsiteX27" fmla="*/ 776288 w 1181100"/>
                <a:gd name="connsiteY27" fmla="*/ 857250 h 1235868"/>
                <a:gd name="connsiteX28" fmla="*/ 704850 w 1181100"/>
                <a:gd name="connsiteY28" fmla="*/ 988218 h 1235868"/>
                <a:gd name="connsiteX29" fmla="*/ 592931 w 1181100"/>
                <a:gd name="connsiteY29" fmla="*/ 1183481 h 1235868"/>
                <a:gd name="connsiteX30" fmla="*/ 552450 w 1181100"/>
                <a:gd name="connsiteY30" fmla="*/ 1233487 h 1235868"/>
                <a:gd name="connsiteX31" fmla="*/ 516731 w 1181100"/>
                <a:gd name="connsiteY31" fmla="*/ 1235868 h 1235868"/>
                <a:gd name="connsiteX32" fmla="*/ 509588 w 1181100"/>
                <a:gd name="connsiteY32" fmla="*/ 1216818 h 1235868"/>
                <a:gd name="connsiteX33" fmla="*/ 504825 w 1181100"/>
                <a:gd name="connsiteY33" fmla="*/ 1176337 h 1235868"/>
                <a:gd name="connsiteX34" fmla="*/ 509588 w 1181100"/>
                <a:gd name="connsiteY34" fmla="*/ 1147762 h 1235868"/>
                <a:gd name="connsiteX35" fmla="*/ 538163 w 1181100"/>
                <a:gd name="connsiteY35" fmla="*/ 1040606 h 1235868"/>
                <a:gd name="connsiteX36" fmla="*/ 597694 w 1181100"/>
                <a:gd name="connsiteY36" fmla="*/ 840581 h 1235868"/>
                <a:gd name="connsiteX37" fmla="*/ 645319 w 1181100"/>
                <a:gd name="connsiteY37" fmla="*/ 676275 h 1235868"/>
                <a:gd name="connsiteX38" fmla="*/ 695325 w 1181100"/>
                <a:gd name="connsiteY38" fmla="*/ 507206 h 1235868"/>
                <a:gd name="connsiteX39" fmla="*/ 731044 w 1181100"/>
                <a:gd name="connsiteY39" fmla="*/ 381000 h 1235868"/>
                <a:gd name="connsiteX40" fmla="*/ 754856 w 1181100"/>
                <a:gd name="connsiteY40" fmla="*/ 295275 h 1235868"/>
                <a:gd name="connsiteX41" fmla="*/ 759619 w 1181100"/>
                <a:gd name="connsiteY41" fmla="*/ 264318 h 1235868"/>
                <a:gd name="connsiteX42" fmla="*/ 757238 w 1181100"/>
                <a:gd name="connsiteY42" fmla="*/ 252412 h 1235868"/>
                <a:gd name="connsiteX43" fmla="*/ 750094 w 1181100"/>
                <a:gd name="connsiteY43" fmla="*/ 240506 h 1235868"/>
                <a:gd name="connsiteX44" fmla="*/ 733425 w 1181100"/>
                <a:gd name="connsiteY44" fmla="*/ 230981 h 1235868"/>
                <a:gd name="connsiteX45" fmla="*/ 711994 w 1181100"/>
                <a:gd name="connsiteY45" fmla="*/ 230981 h 1235868"/>
                <a:gd name="connsiteX46" fmla="*/ 531019 w 1181100"/>
                <a:gd name="connsiteY46" fmla="*/ 261937 h 1235868"/>
                <a:gd name="connsiteX47" fmla="*/ 264319 w 1181100"/>
                <a:gd name="connsiteY47" fmla="*/ 314325 h 1235868"/>
                <a:gd name="connsiteX0" fmla="*/ 264319 w 1181100"/>
                <a:gd name="connsiteY0" fmla="*/ 314325 h 1235868"/>
                <a:gd name="connsiteX1" fmla="*/ 0 w 1181100"/>
                <a:gd name="connsiteY1" fmla="*/ 369093 h 1235868"/>
                <a:gd name="connsiteX2" fmla="*/ 302419 w 1181100"/>
                <a:gd name="connsiteY2" fmla="*/ 164306 h 1235868"/>
                <a:gd name="connsiteX3" fmla="*/ 578644 w 1181100"/>
                <a:gd name="connsiteY3" fmla="*/ 107156 h 1235868"/>
                <a:gd name="connsiteX4" fmla="*/ 647700 w 1181100"/>
                <a:gd name="connsiteY4" fmla="*/ 92868 h 1235868"/>
                <a:gd name="connsiteX5" fmla="*/ 681038 w 1181100"/>
                <a:gd name="connsiteY5" fmla="*/ 78581 h 1235868"/>
                <a:gd name="connsiteX6" fmla="*/ 721519 w 1181100"/>
                <a:gd name="connsiteY6" fmla="*/ 59531 h 1235868"/>
                <a:gd name="connsiteX7" fmla="*/ 757238 w 1181100"/>
                <a:gd name="connsiteY7" fmla="*/ 40481 h 1235868"/>
                <a:gd name="connsiteX8" fmla="*/ 781050 w 1181100"/>
                <a:gd name="connsiteY8" fmla="*/ 23812 h 1235868"/>
                <a:gd name="connsiteX9" fmla="*/ 800100 w 1181100"/>
                <a:gd name="connsiteY9" fmla="*/ 7143 h 1235868"/>
                <a:gd name="connsiteX10" fmla="*/ 819150 w 1181100"/>
                <a:gd name="connsiteY10" fmla="*/ 0 h 1235868"/>
                <a:gd name="connsiteX11" fmla="*/ 850106 w 1181100"/>
                <a:gd name="connsiteY11" fmla="*/ 4762 h 1235868"/>
                <a:gd name="connsiteX12" fmla="*/ 940594 w 1181100"/>
                <a:gd name="connsiteY12" fmla="*/ 35718 h 1235868"/>
                <a:gd name="connsiteX13" fmla="*/ 1040606 w 1181100"/>
                <a:gd name="connsiteY13" fmla="*/ 71437 h 1235868"/>
                <a:gd name="connsiteX14" fmla="*/ 1107281 w 1181100"/>
                <a:gd name="connsiteY14" fmla="*/ 100012 h 1235868"/>
                <a:gd name="connsiteX15" fmla="*/ 1131094 w 1181100"/>
                <a:gd name="connsiteY15" fmla="*/ 116681 h 1235868"/>
                <a:gd name="connsiteX16" fmla="*/ 1157288 w 1181100"/>
                <a:gd name="connsiteY16" fmla="*/ 133350 h 1235868"/>
                <a:gd name="connsiteX17" fmla="*/ 1171575 w 1181100"/>
                <a:gd name="connsiteY17" fmla="*/ 150018 h 1235868"/>
                <a:gd name="connsiteX18" fmla="*/ 1181100 w 1181100"/>
                <a:gd name="connsiteY18" fmla="*/ 169068 h 1235868"/>
                <a:gd name="connsiteX19" fmla="*/ 1176338 w 1181100"/>
                <a:gd name="connsiteY19" fmla="*/ 197643 h 1235868"/>
                <a:gd name="connsiteX20" fmla="*/ 1164431 w 1181100"/>
                <a:gd name="connsiteY20" fmla="*/ 219075 h 1235868"/>
                <a:gd name="connsiteX21" fmla="*/ 1126331 w 1181100"/>
                <a:gd name="connsiteY21" fmla="*/ 245268 h 1235868"/>
                <a:gd name="connsiteX22" fmla="*/ 1066800 w 1181100"/>
                <a:gd name="connsiteY22" fmla="*/ 276225 h 1235868"/>
                <a:gd name="connsiteX23" fmla="*/ 1031081 w 1181100"/>
                <a:gd name="connsiteY23" fmla="*/ 352425 h 1235868"/>
                <a:gd name="connsiteX24" fmla="*/ 945356 w 1181100"/>
                <a:gd name="connsiteY24" fmla="*/ 531018 h 1235868"/>
                <a:gd name="connsiteX25" fmla="*/ 859631 w 1181100"/>
                <a:gd name="connsiteY25" fmla="*/ 704850 h 1235868"/>
                <a:gd name="connsiteX26" fmla="*/ 776288 w 1181100"/>
                <a:gd name="connsiteY26" fmla="*/ 857250 h 1235868"/>
                <a:gd name="connsiteX27" fmla="*/ 704850 w 1181100"/>
                <a:gd name="connsiteY27" fmla="*/ 988218 h 1235868"/>
                <a:gd name="connsiteX28" fmla="*/ 592931 w 1181100"/>
                <a:gd name="connsiteY28" fmla="*/ 1183481 h 1235868"/>
                <a:gd name="connsiteX29" fmla="*/ 552450 w 1181100"/>
                <a:gd name="connsiteY29" fmla="*/ 1233487 h 1235868"/>
                <a:gd name="connsiteX30" fmla="*/ 516731 w 1181100"/>
                <a:gd name="connsiteY30" fmla="*/ 1235868 h 1235868"/>
                <a:gd name="connsiteX31" fmla="*/ 509588 w 1181100"/>
                <a:gd name="connsiteY31" fmla="*/ 1216818 h 1235868"/>
                <a:gd name="connsiteX32" fmla="*/ 504825 w 1181100"/>
                <a:gd name="connsiteY32" fmla="*/ 1176337 h 1235868"/>
                <a:gd name="connsiteX33" fmla="*/ 509588 w 1181100"/>
                <a:gd name="connsiteY33" fmla="*/ 1147762 h 1235868"/>
                <a:gd name="connsiteX34" fmla="*/ 538163 w 1181100"/>
                <a:gd name="connsiteY34" fmla="*/ 1040606 h 1235868"/>
                <a:gd name="connsiteX35" fmla="*/ 597694 w 1181100"/>
                <a:gd name="connsiteY35" fmla="*/ 840581 h 1235868"/>
                <a:gd name="connsiteX36" fmla="*/ 645319 w 1181100"/>
                <a:gd name="connsiteY36" fmla="*/ 676275 h 1235868"/>
                <a:gd name="connsiteX37" fmla="*/ 695325 w 1181100"/>
                <a:gd name="connsiteY37" fmla="*/ 507206 h 1235868"/>
                <a:gd name="connsiteX38" fmla="*/ 731044 w 1181100"/>
                <a:gd name="connsiteY38" fmla="*/ 381000 h 1235868"/>
                <a:gd name="connsiteX39" fmla="*/ 754856 w 1181100"/>
                <a:gd name="connsiteY39" fmla="*/ 295275 h 1235868"/>
                <a:gd name="connsiteX40" fmla="*/ 759619 w 1181100"/>
                <a:gd name="connsiteY40" fmla="*/ 264318 h 1235868"/>
                <a:gd name="connsiteX41" fmla="*/ 757238 w 1181100"/>
                <a:gd name="connsiteY41" fmla="*/ 252412 h 1235868"/>
                <a:gd name="connsiteX42" fmla="*/ 750094 w 1181100"/>
                <a:gd name="connsiteY42" fmla="*/ 240506 h 1235868"/>
                <a:gd name="connsiteX43" fmla="*/ 733425 w 1181100"/>
                <a:gd name="connsiteY43" fmla="*/ 230981 h 1235868"/>
                <a:gd name="connsiteX44" fmla="*/ 711994 w 1181100"/>
                <a:gd name="connsiteY44" fmla="*/ 230981 h 1235868"/>
                <a:gd name="connsiteX45" fmla="*/ 531019 w 1181100"/>
                <a:gd name="connsiteY45" fmla="*/ 261937 h 1235868"/>
                <a:gd name="connsiteX46" fmla="*/ 264319 w 1181100"/>
                <a:gd name="connsiteY46" fmla="*/ 314325 h 1235868"/>
                <a:gd name="connsiteX0" fmla="*/ 0 w 916781"/>
                <a:gd name="connsiteY0" fmla="*/ 314325 h 1235868"/>
                <a:gd name="connsiteX1" fmla="*/ 38100 w 916781"/>
                <a:gd name="connsiteY1" fmla="*/ 164306 h 1235868"/>
                <a:gd name="connsiteX2" fmla="*/ 314325 w 916781"/>
                <a:gd name="connsiteY2" fmla="*/ 107156 h 1235868"/>
                <a:gd name="connsiteX3" fmla="*/ 383381 w 916781"/>
                <a:gd name="connsiteY3" fmla="*/ 92868 h 1235868"/>
                <a:gd name="connsiteX4" fmla="*/ 416719 w 916781"/>
                <a:gd name="connsiteY4" fmla="*/ 78581 h 1235868"/>
                <a:gd name="connsiteX5" fmla="*/ 457200 w 916781"/>
                <a:gd name="connsiteY5" fmla="*/ 59531 h 1235868"/>
                <a:gd name="connsiteX6" fmla="*/ 492919 w 916781"/>
                <a:gd name="connsiteY6" fmla="*/ 40481 h 1235868"/>
                <a:gd name="connsiteX7" fmla="*/ 516731 w 916781"/>
                <a:gd name="connsiteY7" fmla="*/ 23812 h 1235868"/>
                <a:gd name="connsiteX8" fmla="*/ 535781 w 916781"/>
                <a:gd name="connsiteY8" fmla="*/ 7143 h 1235868"/>
                <a:gd name="connsiteX9" fmla="*/ 554831 w 916781"/>
                <a:gd name="connsiteY9" fmla="*/ 0 h 1235868"/>
                <a:gd name="connsiteX10" fmla="*/ 585787 w 916781"/>
                <a:gd name="connsiteY10" fmla="*/ 4762 h 1235868"/>
                <a:gd name="connsiteX11" fmla="*/ 676275 w 916781"/>
                <a:gd name="connsiteY11" fmla="*/ 35718 h 1235868"/>
                <a:gd name="connsiteX12" fmla="*/ 776287 w 916781"/>
                <a:gd name="connsiteY12" fmla="*/ 71437 h 1235868"/>
                <a:gd name="connsiteX13" fmla="*/ 842962 w 916781"/>
                <a:gd name="connsiteY13" fmla="*/ 100012 h 1235868"/>
                <a:gd name="connsiteX14" fmla="*/ 866775 w 916781"/>
                <a:gd name="connsiteY14" fmla="*/ 116681 h 1235868"/>
                <a:gd name="connsiteX15" fmla="*/ 892969 w 916781"/>
                <a:gd name="connsiteY15" fmla="*/ 133350 h 1235868"/>
                <a:gd name="connsiteX16" fmla="*/ 907256 w 916781"/>
                <a:gd name="connsiteY16" fmla="*/ 150018 h 1235868"/>
                <a:gd name="connsiteX17" fmla="*/ 916781 w 916781"/>
                <a:gd name="connsiteY17" fmla="*/ 169068 h 1235868"/>
                <a:gd name="connsiteX18" fmla="*/ 912019 w 916781"/>
                <a:gd name="connsiteY18" fmla="*/ 197643 h 1235868"/>
                <a:gd name="connsiteX19" fmla="*/ 900112 w 916781"/>
                <a:gd name="connsiteY19" fmla="*/ 219075 h 1235868"/>
                <a:gd name="connsiteX20" fmla="*/ 862012 w 916781"/>
                <a:gd name="connsiteY20" fmla="*/ 245268 h 1235868"/>
                <a:gd name="connsiteX21" fmla="*/ 802481 w 916781"/>
                <a:gd name="connsiteY21" fmla="*/ 276225 h 1235868"/>
                <a:gd name="connsiteX22" fmla="*/ 766762 w 916781"/>
                <a:gd name="connsiteY22" fmla="*/ 352425 h 1235868"/>
                <a:gd name="connsiteX23" fmla="*/ 681037 w 916781"/>
                <a:gd name="connsiteY23" fmla="*/ 531018 h 1235868"/>
                <a:gd name="connsiteX24" fmla="*/ 595312 w 916781"/>
                <a:gd name="connsiteY24" fmla="*/ 704850 h 1235868"/>
                <a:gd name="connsiteX25" fmla="*/ 511969 w 916781"/>
                <a:gd name="connsiteY25" fmla="*/ 857250 h 1235868"/>
                <a:gd name="connsiteX26" fmla="*/ 440531 w 916781"/>
                <a:gd name="connsiteY26" fmla="*/ 988218 h 1235868"/>
                <a:gd name="connsiteX27" fmla="*/ 328612 w 916781"/>
                <a:gd name="connsiteY27" fmla="*/ 1183481 h 1235868"/>
                <a:gd name="connsiteX28" fmla="*/ 288131 w 916781"/>
                <a:gd name="connsiteY28" fmla="*/ 1233487 h 1235868"/>
                <a:gd name="connsiteX29" fmla="*/ 252412 w 916781"/>
                <a:gd name="connsiteY29" fmla="*/ 1235868 h 1235868"/>
                <a:gd name="connsiteX30" fmla="*/ 245269 w 916781"/>
                <a:gd name="connsiteY30" fmla="*/ 1216818 h 1235868"/>
                <a:gd name="connsiteX31" fmla="*/ 240506 w 916781"/>
                <a:gd name="connsiteY31" fmla="*/ 1176337 h 1235868"/>
                <a:gd name="connsiteX32" fmla="*/ 245269 w 916781"/>
                <a:gd name="connsiteY32" fmla="*/ 1147762 h 1235868"/>
                <a:gd name="connsiteX33" fmla="*/ 273844 w 916781"/>
                <a:gd name="connsiteY33" fmla="*/ 1040606 h 1235868"/>
                <a:gd name="connsiteX34" fmla="*/ 333375 w 916781"/>
                <a:gd name="connsiteY34" fmla="*/ 840581 h 1235868"/>
                <a:gd name="connsiteX35" fmla="*/ 381000 w 916781"/>
                <a:gd name="connsiteY35" fmla="*/ 676275 h 1235868"/>
                <a:gd name="connsiteX36" fmla="*/ 431006 w 916781"/>
                <a:gd name="connsiteY36" fmla="*/ 507206 h 1235868"/>
                <a:gd name="connsiteX37" fmla="*/ 466725 w 916781"/>
                <a:gd name="connsiteY37" fmla="*/ 381000 h 1235868"/>
                <a:gd name="connsiteX38" fmla="*/ 490537 w 916781"/>
                <a:gd name="connsiteY38" fmla="*/ 295275 h 1235868"/>
                <a:gd name="connsiteX39" fmla="*/ 495300 w 916781"/>
                <a:gd name="connsiteY39" fmla="*/ 264318 h 1235868"/>
                <a:gd name="connsiteX40" fmla="*/ 492919 w 916781"/>
                <a:gd name="connsiteY40" fmla="*/ 252412 h 1235868"/>
                <a:gd name="connsiteX41" fmla="*/ 485775 w 916781"/>
                <a:gd name="connsiteY41" fmla="*/ 240506 h 1235868"/>
                <a:gd name="connsiteX42" fmla="*/ 469106 w 916781"/>
                <a:gd name="connsiteY42" fmla="*/ 230981 h 1235868"/>
                <a:gd name="connsiteX43" fmla="*/ 447675 w 916781"/>
                <a:gd name="connsiteY43" fmla="*/ 230981 h 1235868"/>
                <a:gd name="connsiteX44" fmla="*/ 266700 w 916781"/>
                <a:gd name="connsiteY44" fmla="*/ 261937 h 1235868"/>
                <a:gd name="connsiteX45" fmla="*/ 0 w 916781"/>
                <a:gd name="connsiteY45" fmla="*/ 314325 h 1235868"/>
                <a:gd name="connsiteX0" fmla="*/ 228600 w 878681"/>
                <a:gd name="connsiteY0" fmla="*/ 261937 h 1235868"/>
                <a:gd name="connsiteX1" fmla="*/ 0 w 878681"/>
                <a:gd name="connsiteY1" fmla="*/ 164306 h 1235868"/>
                <a:gd name="connsiteX2" fmla="*/ 276225 w 878681"/>
                <a:gd name="connsiteY2" fmla="*/ 107156 h 1235868"/>
                <a:gd name="connsiteX3" fmla="*/ 345281 w 878681"/>
                <a:gd name="connsiteY3" fmla="*/ 92868 h 1235868"/>
                <a:gd name="connsiteX4" fmla="*/ 378619 w 878681"/>
                <a:gd name="connsiteY4" fmla="*/ 78581 h 1235868"/>
                <a:gd name="connsiteX5" fmla="*/ 419100 w 878681"/>
                <a:gd name="connsiteY5" fmla="*/ 59531 h 1235868"/>
                <a:gd name="connsiteX6" fmla="*/ 454819 w 878681"/>
                <a:gd name="connsiteY6" fmla="*/ 40481 h 1235868"/>
                <a:gd name="connsiteX7" fmla="*/ 478631 w 878681"/>
                <a:gd name="connsiteY7" fmla="*/ 23812 h 1235868"/>
                <a:gd name="connsiteX8" fmla="*/ 497681 w 878681"/>
                <a:gd name="connsiteY8" fmla="*/ 7143 h 1235868"/>
                <a:gd name="connsiteX9" fmla="*/ 516731 w 878681"/>
                <a:gd name="connsiteY9" fmla="*/ 0 h 1235868"/>
                <a:gd name="connsiteX10" fmla="*/ 547687 w 878681"/>
                <a:gd name="connsiteY10" fmla="*/ 4762 h 1235868"/>
                <a:gd name="connsiteX11" fmla="*/ 638175 w 878681"/>
                <a:gd name="connsiteY11" fmla="*/ 35718 h 1235868"/>
                <a:gd name="connsiteX12" fmla="*/ 738187 w 878681"/>
                <a:gd name="connsiteY12" fmla="*/ 71437 h 1235868"/>
                <a:gd name="connsiteX13" fmla="*/ 804862 w 878681"/>
                <a:gd name="connsiteY13" fmla="*/ 100012 h 1235868"/>
                <a:gd name="connsiteX14" fmla="*/ 828675 w 878681"/>
                <a:gd name="connsiteY14" fmla="*/ 116681 h 1235868"/>
                <a:gd name="connsiteX15" fmla="*/ 854869 w 878681"/>
                <a:gd name="connsiteY15" fmla="*/ 133350 h 1235868"/>
                <a:gd name="connsiteX16" fmla="*/ 869156 w 878681"/>
                <a:gd name="connsiteY16" fmla="*/ 150018 h 1235868"/>
                <a:gd name="connsiteX17" fmla="*/ 878681 w 878681"/>
                <a:gd name="connsiteY17" fmla="*/ 169068 h 1235868"/>
                <a:gd name="connsiteX18" fmla="*/ 873919 w 878681"/>
                <a:gd name="connsiteY18" fmla="*/ 197643 h 1235868"/>
                <a:gd name="connsiteX19" fmla="*/ 862012 w 878681"/>
                <a:gd name="connsiteY19" fmla="*/ 219075 h 1235868"/>
                <a:gd name="connsiteX20" fmla="*/ 823912 w 878681"/>
                <a:gd name="connsiteY20" fmla="*/ 245268 h 1235868"/>
                <a:gd name="connsiteX21" fmla="*/ 764381 w 878681"/>
                <a:gd name="connsiteY21" fmla="*/ 276225 h 1235868"/>
                <a:gd name="connsiteX22" fmla="*/ 728662 w 878681"/>
                <a:gd name="connsiteY22" fmla="*/ 352425 h 1235868"/>
                <a:gd name="connsiteX23" fmla="*/ 642937 w 878681"/>
                <a:gd name="connsiteY23" fmla="*/ 531018 h 1235868"/>
                <a:gd name="connsiteX24" fmla="*/ 557212 w 878681"/>
                <a:gd name="connsiteY24" fmla="*/ 704850 h 1235868"/>
                <a:gd name="connsiteX25" fmla="*/ 473869 w 878681"/>
                <a:gd name="connsiteY25" fmla="*/ 857250 h 1235868"/>
                <a:gd name="connsiteX26" fmla="*/ 402431 w 878681"/>
                <a:gd name="connsiteY26" fmla="*/ 988218 h 1235868"/>
                <a:gd name="connsiteX27" fmla="*/ 290512 w 878681"/>
                <a:gd name="connsiteY27" fmla="*/ 1183481 h 1235868"/>
                <a:gd name="connsiteX28" fmla="*/ 250031 w 878681"/>
                <a:gd name="connsiteY28" fmla="*/ 1233487 h 1235868"/>
                <a:gd name="connsiteX29" fmla="*/ 214312 w 878681"/>
                <a:gd name="connsiteY29" fmla="*/ 1235868 h 1235868"/>
                <a:gd name="connsiteX30" fmla="*/ 207169 w 878681"/>
                <a:gd name="connsiteY30" fmla="*/ 1216818 h 1235868"/>
                <a:gd name="connsiteX31" fmla="*/ 202406 w 878681"/>
                <a:gd name="connsiteY31" fmla="*/ 1176337 h 1235868"/>
                <a:gd name="connsiteX32" fmla="*/ 207169 w 878681"/>
                <a:gd name="connsiteY32" fmla="*/ 1147762 h 1235868"/>
                <a:gd name="connsiteX33" fmla="*/ 235744 w 878681"/>
                <a:gd name="connsiteY33" fmla="*/ 1040606 h 1235868"/>
                <a:gd name="connsiteX34" fmla="*/ 295275 w 878681"/>
                <a:gd name="connsiteY34" fmla="*/ 840581 h 1235868"/>
                <a:gd name="connsiteX35" fmla="*/ 342900 w 878681"/>
                <a:gd name="connsiteY35" fmla="*/ 676275 h 1235868"/>
                <a:gd name="connsiteX36" fmla="*/ 392906 w 878681"/>
                <a:gd name="connsiteY36" fmla="*/ 507206 h 1235868"/>
                <a:gd name="connsiteX37" fmla="*/ 428625 w 878681"/>
                <a:gd name="connsiteY37" fmla="*/ 381000 h 1235868"/>
                <a:gd name="connsiteX38" fmla="*/ 452437 w 878681"/>
                <a:gd name="connsiteY38" fmla="*/ 295275 h 1235868"/>
                <a:gd name="connsiteX39" fmla="*/ 457200 w 878681"/>
                <a:gd name="connsiteY39" fmla="*/ 264318 h 1235868"/>
                <a:gd name="connsiteX40" fmla="*/ 454819 w 878681"/>
                <a:gd name="connsiteY40" fmla="*/ 252412 h 1235868"/>
                <a:gd name="connsiteX41" fmla="*/ 447675 w 878681"/>
                <a:gd name="connsiteY41" fmla="*/ 240506 h 1235868"/>
                <a:gd name="connsiteX42" fmla="*/ 431006 w 878681"/>
                <a:gd name="connsiteY42" fmla="*/ 230981 h 1235868"/>
                <a:gd name="connsiteX43" fmla="*/ 409575 w 878681"/>
                <a:gd name="connsiteY43" fmla="*/ 230981 h 1235868"/>
                <a:gd name="connsiteX44" fmla="*/ 228600 w 878681"/>
                <a:gd name="connsiteY44" fmla="*/ 261937 h 1235868"/>
                <a:gd name="connsiteX0" fmla="*/ 26194 w 676275"/>
                <a:gd name="connsiteY0" fmla="*/ 261937 h 1235868"/>
                <a:gd name="connsiteX1" fmla="*/ 73819 w 676275"/>
                <a:gd name="connsiteY1" fmla="*/ 107156 h 1235868"/>
                <a:gd name="connsiteX2" fmla="*/ 142875 w 676275"/>
                <a:gd name="connsiteY2" fmla="*/ 92868 h 1235868"/>
                <a:gd name="connsiteX3" fmla="*/ 176213 w 676275"/>
                <a:gd name="connsiteY3" fmla="*/ 78581 h 1235868"/>
                <a:gd name="connsiteX4" fmla="*/ 216694 w 676275"/>
                <a:gd name="connsiteY4" fmla="*/ 59531 h 1235868"/>
                <a:gd name="connsiteX5" fmla="*/ 252413 w 676275"/>
                <a:gd name="connsiteY5" fmla="*/ 40481 h 1235868"/>
                <a:gd name="connsiteX6" fmla="*/ 276225 w 676275"/>
                <a:gd name="connsiteY6" fmla="*/ 23812 h 1235868"/>
                <a:gd name="connsiteX7" fmla="*/ 295275 w 676275"/>
                <a:gd name="connsiteY7" fmla="*/ 7143 h 1235868"/>
                <a:gd name="connsiteX8" fmla="*/ 314325 w 676275"/>
                <a:gd name="connsiteY8" fmla="*/ 0 h 1235868"/>
                <a:gd name="connsiteX9" fmla="*/ 345281 w 676275"/>
                <a:gd name="connsiteY9" fmla="*/ 4762 h 1235868"/>
                <a:gd name="connsiteX10" fmla="*/ 435769 w 676275"/>
                <a:gd name="connsiteY10" fmla="*/ 35718 h 1235868"/>
                <a:gd name="connsiteX11" fmla="*/ 535781 w 676275"/>
                <a:gd name="connsiteY11" fmla="*/ 71437 h 1235868"/>
                <a:gd name="connsiteX12" fmla="*/ 602456 w 676275"/>
                <a:gd name="connsiteY12" fmla="*/ 100012 h 1235868"/>
                <a:gd name="connsiteX13" fmla="*/ 626269 w 676275"/>
                <a:gd name="connsiteY13" fmla="*/ 116681 h 1235868"/>
                <a:gd name="connsiteX14" fmla="*/ 652463 w 676275"/>
                <a:gd name="connsiteY14" fmla="*/ 133350 h 1235868"/>
                <a:gd name="connsiteX15" fmla="*/ 666750 w 676275"/>
                <a:gd name="connsiteY15" fmla="*/ 150018 h 1235868"/>
                <a:gd name="connsiteX16" fmla="*/ 676275 w 676275"/>
                <a:gd name="connsiteY16" fmla="*/ 169068 h 1235868"/>
                <a:gd name="connsiteX17" fmla="*/ 671513 w 676275"/>
                <a:gd name="connsiteY17" fmla="*/ 197643 h 1235868"/>
                <a:gd name="connsiteX18" fmla="*/ 659606 w 676275"/>
                <a:gd name="connsiteY18" fmla="*/ 219075 h 1235868"/>
                <a:gd name="connsiteX19" fmla="*/ 621506 w 676275"/>
                <a:gd name="connsiteY19" fmla="*/ 245268 h 1235868"/>
                <a:gd name="connsiteX20" fmla="*/ 561975 w 676275"/>
                <a:gd name="connsiteY20" fmla="*/ 276225 h 1235868"/>
                <a:gd name="connsiteX21" fmla="*/ 526256 w 676275"/>
                <a:gd name="connsiteY21" fmla="*/ 352425 h 1235868"/>
                <a:gd name="connsiteX22" fmla="*/ 440531 w 676275"/>
                <a:gd name="connsiteY22" fmla="*/ 531018 h 1235868"/>
                <a:gd name="connsiteX23" fmla="*/ 354806 w 676275"/>
                <a:gd name="connsiteY23" fmla="*/ 704850 h 1235868"/>
                <a:gd name="connsiteX24" fmla="*/ 271463 w 676275"/>
                <a:gd name="connsiteY24" fmla="*/ 857250 h 1235868"/>
                <a:gd name="connsiteX25" fmla="*/ 200025 w 676275"/>
                <a:gd name="connsiteY25" fmla="*/ 988218 h 1235868"/>
                <a:gd name="connsiteX26" fmla="*/ 88106 w 676275"/>
                <a:gd name="connsiteY26" fmla="*/ 1183481 h 1235868"/>
                <a:gd name="connsiteX27" fmla="*/ 47625 w 676275"/>
                <a:gd name="connsiteY27" fmla="*/ 1233487 h 1235868"/>
                <a:gd name="connsiteX28" fmla="*/ 11906 w 676275"/>
                <a:gd name="connsiteY28" fmla="*/ 1235868 h 1235868"/>
                <a:gd name="connsiteX29" fmla="*/ 4763 w 676275"/>
                <a:gd name="connsiteY29" fmla="*/ 1216818 h 1235868"/>
                <a:gd name="connsiteX30" fmla="*/ 0 w 676275"/>
                <a:gd name="connsiteY30" fmla="*/ 1176337 h 1235868"/>
                <a:gd name="connsiteX31" fmla="*/ 4763 w 676275"/>
                <a:gd name="connsiteY31" fmla="*/ 1147762 h 1235868"/>
                <a:gd name="connsiteX32" fmla="*/ 33338 w 676275"/>
                <a:gd name="connsiteY32" fmla="*/ 1040606 h 1235868"/>
                <a:gd name="connsiteX33" fmla="*/ 92869 w 676275"/>
                <a:gd name="connsiteY33" fmla="*/ 840581 h 1235868"/>
                <a:gd name="connsiteX34" fmla="*/ 140494 w 676275"/>
                <a:gd name="connsiteY34" fmla="*/ 676275 h 1235868"/>
                <a:gd name="connsiteX35" fmla="*/ 190500 w 676275"/>
                <a:gd name="connsiteY35" fmla="*/ 507206 h 1235868"/>
                <a:gd name="connsiteX36" fmla="*/ 226219 w 676275"/>
                <a:gd name="connsiteY36" fmla="*/ 381000 h 1235868"/>
                <a:gd name="connsiteX37" fmla="*/ 250031 w 676275"/>
                <a:gd name="connsiteY37" fmla="*/ 295275 h 1235868"/>
                <a:gd name="connsiteX38" fmla="*/ 254794 w 676275"/>
                <a:gd name="connsiteY38" fmla="*/ 264318 h 1235868"/>
                <a:gd name="connsiteX39" fmla="*/ 252413 w 676275"/>
                <a:gd name="connsiteY39" fmla="*/ 252412 h 1235868"/>
                <a:gd name="connsiteX40" fmla="*/ 245269 w 676275"/>
                <a:gd name="connsiteY40" fmla="*/ 240506 h 1235868"/>
                <a:gd name="connsiteX41" fmla="*/ 228600 w 676275"/>
                <a:gd name="connsiteY41" fmla="*/ 230981 h 1235868"/>
                <a:gd name="connsiteX42" fmla="*/ 207169 w 676275"/>
                <a:gd name="connsiteY42" fmla="*/ 230981 h 1235868"/>
                <a:gd name="connsiteX43" fmla="*/ 26194 w 676275"/>
                <a:gd name="connsiteY43" fmla="*/ 261937 h 1235868"/>
                <a:gd name="connsiteX0" fmla="*/ 26194 w 676275"/>
                <a:gd name="connsiteY0" fmla="*/ 261937 h 1235868"/>
                <a:gd name="connsiteX1" fmla="*/ 142875 w 676275"/>
                <a:gd name="connsiteY1" fmla="*/ 92868 h 1235868"/>
                <a:gd name="connsiteX2" fmla="*/ 176213 w 676275"/>
                <a:gd name="connsiteY2" fmla="*/ 78581 h 1235868"/>
                <a:gd name="connsiteX3" fmla="*/ 216694 w 676275"/>
                <a:gd name="connsiteY3" fmla="*/ 59531 h 1235868"/>
                <a:gd name="connsiteX4" fmla="*/ 252413 w 676275"/>
                <a:gd name="connsiteY4" fmla="*/ 40481 h 1235868"/>
                <a:gd name="connsiteX5" fmla="*/ 276225 w 676275"/>
                <a:gd name="connsiteY5" fmla="*/ 23812 h 1235868"/>
                <a:gd name="connsiteX6" fmla="*/ 295275 w 676275"/>
                <a:gd name="connsiteY6" fmla="*/ 7143 h 1235868"/>
                <a:gd name="connsiteX7" fmla="*/ 314325 w 676275"/>
                <a:gd name="connsiteY7" fmla="*/ 0 h 1235868"/>
                <a:gd name="connsiteX8" fmla="*/ 345281 w 676275"/>
                <a:gd name="connsiteY8" fmla="*/ 4762 h 1235868"/>
                <a:gd name="connsiteX9" fmla="*/ 435769 w 676275"/>
                <a:gd name="connsiteY9" fmla="*/ 35718 h 1235868"/>
                <a:gd name="connsiteX10" fmla="*/ 535781 w 676275"/>
                <a:gd name="connsiteY10" fmla="*/ 71437 h 1235868"/>
                <a:gd name="connsiteX11" fmla="*/ 602456 w 676275"/>
                <a:gd name="connsiteY11" fmla="*/ 100012 h 1235868"/>
                <a:gd name="connsiteX12" fmla="*/ 626269 w 676275"/>
                <a:gd name="connsiteY12" fmla="*/ 116681 h 1235868"/>
                <a:gd name="connsiteX13" fmla="*/ 652463 w 676275"/>
                <a:gd name="connsiteY13" fmla="*/ 133350 h 1235868"/>
                <a:gd name="connsiteX14" fmla="*/ 666750 w 676275"/>
                <a:gd name="connsiteY14" fmla="*/ 150018 h 1235868"/>
                <a:gd name="connsiteX15" fmla="*/ 676275 w 676275"/>
                <a:gd name="connsiteY15" fmla="*/ 169068 h 1235868"/>
                <a:gd name="connsiteX16" fmla="*/ 671513 w 676275"/>
                <a:gd name="connsiteY16" fmla="*/ 197643 h 1235868"/>
                <a:gd name="connsiteX17" fmla="*/ 659606 w 676275"/>
                <a:gd name="connsiteY17" fmla="*/ 219075 h 1235868"/>
                <a:gd name="connsiteX18" fmla="*/ 621506 w 676275"/>
                <a:gd name="connsiteY18" fmla="*/ 245268 h 1235868"/>
                <a:gd name="connsiteX19" fmla="*/ 561975 w 676275"/>
                <a:gd name="connsiteY19" fmla="*/ 276225 h 1235868"/>
                <a:gd name="connsiteX20" fmla="*/ 526256 w 676275"/>
                <a:gd name="connsiteY20" fmla="*/ 352425 h 1235868"/>
                <a:gd name="connsiteX21" fmla="*/ 440531 w 676275"/>
                <a:gd name="connsiteY21" fmla="*/ 531018 h 1235868"/>
                <a:gd name="connsiteX22" fmla="*/ 354806 w 676275"/>
                <a:gd name="connsiteY22" fmla="*/ 704850 h 1235868"/>
                <a:gd name="connsiteX23" fmla="*/ 271463 w 676275"/>
                <a:gd name="connsiteY23" fmla="*/ 857250 h 1235868"/>
                <a:gd name="connsiteX24" fmla="*/ 200025 w 676275"/>
                <a:gd name="connsiteY24" fmla="*/ 988218 h 1235868"/>
                <a:gd name="connsiteX25" fmla="*/ 88106 w 676275"/>
                <a:gd name="connsiteY25" fmla="*/ 1183481 h 1235868"/>
                <a:gd name="connsiteX26" fmla="*/ 47625 w 676275"/>
                <a:gd name="connsiteY26" fmla="*/ 1233487 h 1235868"/>
                <a:gd name="connsiteX27" fmla="*/ 11906 w 676275"/>
                <a:gd name="connsiteY27" fmla="*/ 1235868 h 1235868"/>
                <a:gd name="connsiteX28" fmla="*/ 4763 w 676275"/>
                <a:gd name="connsiteY28" fmla="*/ 1216818 h 1235868"/>
                <a:gd name="connsiteX29" fmla="*/ 0 w 676275"/>
                <a:gd name="connsiteY29" fmla="*/ 1176337 h 1235868"/>
                <a:gd name="connsiteX30" fmla="*/ 4763 w 676275"/>
                <a:gd name="connsiteY30" fmla="*/ 1147762 h 1235868"/>
                <a:gd name="connsiteX31" fmla="*/ 33338 w 676275"/>
                <a:gd name="connsiteY31" fmla="*/ 1040606 h 1235868"/>
                <a:gd name="connsiteX32" fmla="*/ 92869 w 676275"/>
                <a:gd name="connsiteY32" fmla="*/ 840581 h 1235868"/>
                <a:gd name="connsiteX33" fmla="*/ 140494 w 676275"/>
                <a:gd name="connsiteY33" fmla="*/ 676275 h 1235868"/>
                <a:gd name="connsiteX34" fmla="*/ 190500 w 676275"/>
                <a:gd name="connsiteY34" fmla="*/ 507206 h 1235868"/>
                <a:gd name="connsiteX35" fmla="*/ 226219 w 676275"/>
                <a:gd name="connsiteY35" fmla="*/ 381000 h 1235868"/>
                <a:gd name="connsiteX36" fmla="*/ 250031 w 676275"/>
                <a:gd name="connsiteY36" fmla="*/ 295275 h 1235868"/>
                <a:gd name="connsiteX37" fmla="*/ 254794 w 676275"/>
                <a:gd name="connsiteY37" fmla="*/ 264318 h 1235868"/>
                <a:gd name="connsiteX38" fmla="*/ 252413 w 676275"/>
                <a:gd name="connsiteY38" fmla="*/ 252412 h 1235868"/>
                <a:gd name="connsiteX39" fmla="*/ 245269 w 676275"/>
                <a:gd name="connsiteY39" fmla="*/ 240506 h 1235868"/>
                <a:gd name="connsiteX40" fmla="*/ 228600 w 676275"/>
                <a:gd name="connsiteY40" fmla="*/ 230981 h 1235868"/>
                <a:gd name="connsiteX41" fmla="*/ 207169 w 676275"/>
                <a:gd name="connsiteY41" fmla="*/ 230981 h 1235868"/>
                <a:gd name="connsiteX42" fmla="*/ 26194 w 676275"/>
                <a:gd name="connsiteY42" fmla="*/ 261937 h 1235868"/>
                <a:gd name="connsiteX0" fmla="*/ 207169 w 676275"/>
                <a:gd name="connsiteY0" fmla="*/ 230981 h 1235868"/>
                <a:gd name="connsiteX1" fmla="*/ 142875 w 676275"/>
                <a:gd name="connsiteY1" fmla="*/ 92868 h 1235868"/>
                <a:gd name="connsiteX2" fmla="*/ 176213 w 676275"/>
                <a:gd name="connsiteY2" fmla="*/ 78581 h 1235868"/>
                <a:gd name="connsiteX3" fmla="*/ 216694 w 676275"/>
                <a:gd name="connsiteY3" fmla="*/ 59531 h 1235868"/>
                <a:gd name="connsiteX4" fmla="*/ 252413 w 676275"/>
                <a:gd name="connsiteY4" fmla="*/ 40481 h 1235868"/>
                <a:gd name="connsiteX5" fmla="*/ 276225 w 676275"/>
                <a:gd name="connsiteY5" fmla="*/ 23812 h 1235868"/>
                <a:gd name="connsiteX6" fmla="*/ 295275 w 676275"/>
                <a:gd name="connsiteY6" fmla="*/ 7143 h 1235868"/>
                <a:gd name="connsiteX7" fmla="*/ 314325 w 676275"/>
                <a:gd name="connsiteY7" fmla="*/ 0 h 1235868"/>
                <a:gd name="connsiteX8" fmla="*/ 345281 w 676275"/>
                <a:gd name="connsiteY8" fmla="*/ 4762 h 1235868"/>
                <a:gd name="connsiteX9" fmla="*/ 435769 w 676275"/>
                <a:gd name="connsiteY9" fmla="*/ 35718 h 1235868"/>
                <a:gd name="connsiteX10" fmla="*/ 535781 w 676275"/>
                <a:gd name="connsiteY10" fmla="*/ 71437 h 1235868"/>
                <a:gd name="connsiteX11" fmla="*/ 602456 w 676275"/>
                <a:gd name="connsiteY11" fmla="*/ 100012 h 1235868"/>
                <a:gd name="connsiteX12" fmla="*/ 626269 w 676275"/>
                <a:gd name="connsiteY12" fmla="*/ 116681 h 1235868"/>
                <a:gd name="connsiteX13" fmla="*/ 652463 w 676275"/>
                <a:gd name="connsiteY13" fmla="*/ 133350 h 1235868"/>
                <a:gd name="connsiteX14" fmla="*/ 666750 w 676275"/>
                <a:gd name="connsiteY14" fmla="*/ 150018 h 1235868"/>
                <a:gd name="connsiteX15" fmla="*/ 676275 w 676275"/>
                <a:gd name="connsiteY15" fmla="*/ 169068 h 1235868"/>
                <a:gd name="connsiteX16" fmla="*/ 671513 w 676275"/>
                <a:gd name="connsiteY16" fmla="*/ 197643 h 1235868"/>
                <a:gd name="connsiteX17" fmla="*/ 659606 w 676275"/>
                <a:gd name="connsiteY17" fmla="*/ 219075 h 1235868"/>
                <a:gd name="connsiteX18" fmla="*/ 621506 w 676275"/>
                <a:gd name="connsiteY18" fmla="*/ 245268 h 1235868"/>
                <a:gd name="connsiteX19" fmla="*/ 561975 w 676275"/>
                <a:gd name="connsiteY19" fmla="*/ 276225 h 1235868"/>
                <a:gd name="connsiteX20" fmla="*/ 526256 w 676275"/>
                <a:gd name="connsiteY20" fmla="*/ 352425 h 1235868"/>
                <a:gd name="connsiteX21" fmla="*/ 440531 w 676275"/>
                <a:gd name="connsiteY21" fmla="*/ 531018 h 1235868"/>
                <a:gd name="connsiteX22" fmla="*/ 354806 w 676275"/>
                <a:gd name="connsiteY22" fmla="*/ 704850 h 1235868"/>
                <a:gd name="connsiteX23" fmla="*/ 271463 w 676275"/>
                <a:gd name="connsiteY23" fmla="*/ 857250 h 1235868"/>
                <a:gd name="connsiteX24" fmla="*/ 200025 w 676275"/>
                <a:gd name="connsiteY24" fmla="*/ 988218 h 1235868"/>
                <a:gd name="connsiteX25" fmla="*/ 88106 w 676275"/>
                <a:gd name="connsiteY25" fmla="*/ 1183481 h 1235868"/>
                <a:gd name="connsiteX26" fmla="*/ 47625 w 676275"/>
                <a:gd name="connsiteY26" fmla="*/ 1233487 h 1235868"/>
                <a:gd name="connsiteX27" fmla="*/ 11906 w 676275"/>
                <a:gd name="connsiteY27" fmla="*/ 1235868 h 1235868"/>
                <a:gd name="connsiteX28" fmla="*/ 4763 w 676275"/>
                <a:gd name="connsiteY28" fmla="*/ 1216818 h 1235868"/>
                <a:gd name="connsiteX29" fmla="*/ 0 w 676275"/>
                <a:gd name="connsiteY29" fmla="*/ 1176337 h 1235868"/>
                <a:gd name="connsiteX30" fmla="*/ 4763 w 676275"/>
                <a:gd name="connsiteY30" fmla="*/ 1147762 h 1235868"/>
                <a:gd name="connsiteX31" fmla="*/ 33338 w 676275"/>
                <a:gd name="connsiteY31" fmla="*/ 1040606 h 1235868"/>
                <a:gd name="connsiteX32" fmla="*/ 92869 w 676275"/>
                <a:gd name="connsiteY32" fmla="*/ 840581 h 1235868"/>
                <a:gd name="connsiteX33" fmla="*/ 140494 w 676275"/>
                <a:gd name="connsiteY33" fmla="*/ 676275 h 1235868"/>
                <a:gd name="connsiteX34" fmla="*/ 190500 w 676275"/>
                <a:gd name="connsiteY34" fmla="*/ 507206 h 1235868"/>
                <a:gd name="connsiteX35" fmla="*/ 226219 w 676275"/>
                <a:gd name="connsiteY35" fmla="*/ 381000 h 1235868"/>
                <a:gd name="connsiteX36" fmla="*/ 250031 w 676275"/>
                <a:gd name="connsiteY36" fmla="*/ 295275 h 1235868"/>
                <a:gd name="connsiteX37" fmla="*/ 254794 w 676275"/>
                <a:gd name="connsiteY37" fmla="*/ 264318 h 1235868"/>
                <a:gd name="connsiteX38" fmla="*/ 252413 w 676275"/>
                <a:gd name="connsiteY38" fmla="*/ 252412 h 1235868"/>
                <a:gd name="connsiteX39" fmla="*/ 245269 w 676275"/>
                <a:gd name="connsiteY39" fmla="*/ 240506 h 1235868"/>
                <a:gd name="connsiteX40" fmla="*/ 228600 w 676275"/>
                <a:gd name="connsiteY40" fmla="*/ 230981 h 1235868"/>
                <a:gd name="connsiteX41" fmla="*/ 207169 w 676275"/>
                <a:gd name="connsiteY41" fmla="*/ 230981 h 1235868"/>
                <a:gd name="connsiteX0" fmla="*/ 228600 w 676275"/>
                <a:gd name="connsiteY0" fmla="*/ 230981 h 1235868"/>
                <a:gd name="connsiteX1" fmla="*/ 142875 w 676275"/>
                <a:gd name="connsiteY1" fmla="*/ 92868 h 1235868"/>
                <a:gd name="connsiteX2" fmla="*/ 176213 w 676275"/>
                <a:gd name="connsiteY2" fmla="*/ 78581 h 1235868"/>
                <a:gd name="connsiteX3" fmla="*/ 216694 w 676275"/>
                <a:gd name="connsiteY3" fmla="*/ 59531 h 1235868"/>
                <a:gd name="connsiteX4" fmla="*/ 252413 w 676275"/>
                <a:gd name="connsiteY4" fmla="*/ 40481 h 1235868"/>
                <a:gd name="connsiteX5" fmla="*/ 276225 w 676275"/>
                <a:gd name="connsiteY5" fmla="*/ 23812 h 1235868"/>
                <a:gd name="connsiteX6" fmla="*/ 295275 w 676275"/>
                <a:gd name="connsiteY6" fmla="*/ 7143 h 1235868"/>
                <a:gd name="connsiteX7" fmla="*/ 314325 w 676275"/>
                <a:gd name="connsiteY7" fmla="*/ 0 h 1235868"/>
                <a:gd name="connsiteX8" fmla="*/ 345281 w 676275"/>
                <a:gd name="connsiteY8" fmla="*/ 4762 h 1235868"/>
                <a:gd name="connsiteX9" fmla="*/ 435769 w 676275"/>
                <a:gd name="connsiteY9" fmla="*/ 35718 h 1235868"/>
                <a:gd name="connsiteX10" fmla="*/ 535781 w 676275"/>
                <a:gd name="connsiteY10" fmla="*/ 71437 h 1235868"/>
                <a:gd name="connsiteX11" fmla="*/ 602456 w 676275"/>
                <a:gd name="connsiteY11" fmla="*/ 100012 h 1235868"/>
                <a:gd name="connsiteX12" fmla="*/ 626269 w 676275"/>
                <a:gd name="connsiteY12" fmla="*/ 116681 h 1235868"/>
                <a:gd name="connsiteX13" fmla="*/ 652463 w 676275"/>
                <a:gd name="connsiteY13" fmla="*/ 133350 h 1235868"/>
                <a:gd name="connsiteX14" fmla="*/ 666750 w 676275"/>
                <a:gd name="connsiteY14" fmla="*/ 150018 h 1235868"/>
                <a:gd name="connsiteX15" fmla="*/ 676275 w 676275"/>
                <a:gd name="connsiteY15" fmla="*/ 169068 h 1235868"/>
                <a:gd name="connsiteX16" fmla="*/ 671513 w 676275"/>
                <a:gd name="connsiteY16" fmla="*/ 197643 h 1235868"/>
                <a:gd name="connsiteX17" fmla="*/ 659606 w 676275"/>
                <a:gd name="connsiteY17" fmla="*/ 219075 h 1235868"/>
                <a:gd name="connsiteX18" fmla="*/ 621506 w 676275"/>
                <a:gd name="connsiteY18" fmla="*/ 245268 h 1235868"/>
                <a:gd name="connsiteX19" fmla="*/ 561975 w 676275"/>
                <a:gd name="connsiteY19" fmla="*/ 276225 h 1235868"/>
                <a:gd name="connsiteX20" fmla="*/ 526256 w 676275"/>
                <a:gd name="connsiteY20" fmla="*/ 352425 h 1235868"/>
                <a:gd name="connsiteX21" fmla="*/ 440531 w 676275"/>
                <a:gd name="connsiteY21" fmla="*/ 531018 h 1235868"/>
                <a:gd name="connsiteX22" fmla="*/ 354806 w 676275"/>
                <a:gd name="connsiteY22" fmla="*/ 704850 h 1235868"/>
                <a:gd name="connsiteX23" fmla="*/ 271463 w 676275"/>
                <a:gd name="connsiteY23" fmla="*/ 857250 h 1235868"/>
                <a:gd name="connsiteX24" fmla="*/ 200025 w 676275"/>
                <a:gd name="connsiteY24" fmla="*/ 988218 h 1235868"/>
                <a:gd name="connsiteX25" fmla="*/ 88106 w 676275"/>
                <a:gd name="connsiteY25" fmla="*/ 1183481 h 1235868"/>
                <a:gd name="connsiteX26" fmla="*/ 47625 w 676275"/>
                <a:gd name="connsiteY26" fmla="*/ 1233487 h 1235868"/>
                <a:gd name="connsiteX27" fmla="*/ 11906 w 676275"/>
                <a:gd name="connsiteY27" fmla="*/ 1235868 h 1235868"/>
                <a:gd name="connsiteX28" fmla="*/ 4763 w 676275"/>
                <a:gd name="connsiteY28" fmla="*/ 1216818 h 1235868"/>
                <a:gd name="connsiteX29" fmla="*/ 0 w 676275"/>
                <a:gd name="connsiteY29" fmla="*/ 1176337 h 1235868"/>
                <a:gd name="connsiteX30" fmla="*/ 4763 w 676275"/>
                <a:gd name="connsiteY30" fmla="*/ 1147762 h 1235868"/>
                <a:gd name="connsiteX31" fmla="*/ 33338 w 676275"/>
                <a:gd name="connsiteY31" fmla="*/ 1040606 h 1235868"/>
                <a:gd name="connsiteX32" fmla="*/ 92869 w 676275"/>
                <a:gd name="connsiteY32" fmla="*/ 840581 h 1235868"/>
                <a:gd name="connsiteX33" fmla="*/ 140494 w 676275"/>
                <a:gd name="connsiteY33" fmla="*/ 676275 h 1235868"/>
                <a:gd name="connsiteX34" fmla="*/ 190500 w 676275"/>
                <a:gd name="connsiteY34" fmla="*/ 507206 h 1235868"/>
                <a:gd name="connsiteX35" fmla="*/ 226219 w 676275"/>
                <a:gd name="connsiteY35" fmla="*/ 381000 h 1235868"/>
                <a:gd name="connsiteX36" fmla="*/ 250031 w 676275"/>
                <a:gd name="connsiteY36" fmla="*/ 295275 h 1235868"/>
                <a:gd name="connsiteX37" fmla="*/ 254794 w 676275"/>
                <a:gd name="connsiteY37" fmla="*/ 264318 h 1235868"/>
                <a:gd name="connsiteX38" fmla="*/ 252413 w 676275"/>
                <a:gd name="connsiteY38" fmla="*/ 252412 h 1235868"/>
                <a:gd name="connsiteX39" fmla="*/ 245269 w 676275"/>
                <a:gd name="connsiteY39" fmla="*/ 240506 h 1235868"/>
                <a:gd name="connsiteX40" fmla="*/ 228600 w 676275"/>
                <a:gd name="connsiteY40" fmla="*/ 230981 h 1235868"/>
                <a:gd name="connsiteX0" fmla="*/ 228600 w 676275"/>
                <a:gd name="connsiteY0" fmla="*/ 230981 h 1235868"/>
                <a:gd name="connsiteX1" fmla="*/ 176213 w 676275"/>
                <a:gd name="connsiteY1" fmla="*/ 78581 h 1235868"/>
                <a:gd name="connsiteX2" fmla="*/ 216694 w 676275"/>
                <a:gd name="connsiteY2" fmla="*/ 59531 h 1235868"/>
                <a:gd name="connsiteX3" fmla="*/ 252413 w 676275"/>
                <a:gd name="connsiteY3" fmla="*/ 40481 h 1235868"/>
                <a:gd name="connsiteX4" fmla="*/ 276225 w 676275"/>
                <a:gd name="connsiteY4" fmla="*/ 23812 h 1235868"/>
                <a:gd name="connsiteX5" fmla="*/ 295275 w 676275"/>
                <a:gd name="connsiteY5" fmla="*/ 7143 h 1235868"/>
                <a:gd name="connsiteX6" fmla="*/ 314325 w 676275"/>
                <a:gd name="connsiteY6" fmla="*/ 0 h 1235868"/>
                <a:gd name="connsiteX7" fmla="*/ 345281 w 676275"/>
                <a:gd name="connsiteY7" fmla="*/ 4762 h 1235868"/>
                <a:gd name="connsiteX8" fmla="*/ 435769 w 676275"/>
                <a:gd name="connsiteY8" fmla="*/ 35718 h 1235868"/>
                <a:gd name="connsiteX9" fmla="*/ 535781 w 676275"/>
                <a:gd name="connsiteY9" fmla="*/ 71437 h 1235868"/>
                <a:gd name="connsiteX10" fmla="*/ 602456 w 676275"/>
                <a:gd name="connsiteY10" fmla="*/ 100012 h 1235868"/>
                <a:gd name="connsiteX11" fmla="*/ 626269 w 676275"/>
                <a:gd name="connsiteY11" fmla="*/ 116681 h 1235868"/>
                <a:gd name="connsiteX12" fmla="*/ 652463 w 676275"/>
                <a:gd name="connsiteY12" fmla="*/ 133350 h 1235868"/>
                <a:gd name="connsiteX13" fmla="*/ 666750 w 676275"/>
                <a:gd name="connsiteY13" fmla="*/ 150018 h 1235868"/>
                <a:gd name="connsiteX14" fmla="*/ 676275 w 676275"/>
                <a:gd name="connsiteY14" fmla="*/ 169068 h 1235868"/>
                <a:gd name="connsiteX15" fmla="*/ 671513 w 676275"/>
                <a:gd name="connsiteY15" fmla="*/ 197643 h 1235868"/>
                <a:gd name="connsiteX16" fmla="*/ 659606 w 676275"/>
                <a:gd name="connsiteY16" fmla="*/ 219075 h 1235868"/>
                <a:gd name="connsiteX17" fmla="*/ 621506 w 676275"/>
                <a:gd name="connsiteY17" fmla="*/ 245268 h 1235868"/>
                <a:gd name="connsiteX18" fmla="*/ 561975 w 676275"/>
                <a:gd name="connsiteY18" fmla="*/ 276225 h 1235868"/>
                <a:gd name="connsiteX19" fmla="*/ 526256 w 676275"/>
                <a:gd name="connsiteY19" fmla="*/ 352425 h 1235868"/>
                <a:gd name="connsiteX20" fmla="*/ 440531 w 676275"/>
                <a:gd name="connsiteY20" fmla="*/ 531018 h 1235868"/>
                <a:gd name="connsiteX21" fmla="*/ 354806 w 676275"/>
                <a:gd name="connsiteY21" fmla="*/ 704850 h 1235868"/>
                <a:gd name="connsiteX22" fmla="*/ 271463 w 676275"/>
                <a:gd name="connsiteY22" fmla="*/ 857250 h 1235868"/>
                <a:gd name="connsiteX23" fmla="*/ 200025 w 676275"/>
                <a:gd name="connsiteY23" fmla="*/ 988218 h 1235868"/>
                <a:gd name="connsiteX24" fmla="*/ 88106 w 676275"/>
                <a:gd name="connsiteY24" fmla="*/ 1183481 h 1235868"/>
                <a:gd name="connsiteX25" fmla="*/ 47625 w 676275"/>
                <a:gd name="connsiteY25" fmla="*/ 1233487 h 1235868"/>
                <a:gd name="connsiteX26" fmla="*/ 11906 w 676275"/>
                <a:gd name="connsiteY26" fmla="*/ 1235868 h 1235868"/>
                <a:gd name="connsiteX27" fmla="*/ 4763 w 676275"/>
                <a:gd name="connsiteY27" fmla="*/ 1216818 h 1235868"/>
                <a:gd name="connsiteX28" fmla="*/ 0 w 676275"/>
                <a:gd name="connsiteY28" fmla="*/ 1176337 h 1235868"/>
                <a:gd name="connsiteX29" fmla="*/ 4763 w 676275"/>
                <a:gd name="connsiteY29" fmla="*/ 1147762 h 1235868"/>
                <a:gd name="connsiteX30" fmla="*/ 33338 w 676275"/>
                <a:gd name="connsiteY30" fmla="*/ 1040606 h 1235868"/>
                <a:gd name="connsiteX31" fmla="*/ 92869 w 676275"/>
                <a:gd name="connsiteY31" fmla="*/ 840581 h 1235868"/>
                <a:gd name="connsiteX32" fmla="*/ 140494 w 676275"/>
                <a:gd name="connsiteY32" fmla="*/ 676275 h 1235868"/>
                <a:gd name="connsiteX33" fmla="*/ 190500 w 676275"/>
                <a:gd name="connsiteY33" fmla="*/ 507206 h 1235868"/>
                <a:gd name="connsiteX34" fmla="*/ 226219 w 676275"/>
                <a:gd name="connsiteY34" fmla="*/ 381000 h 1235868"/>
                <a:gd name="connsiteX35" fmla="*/ 250031 w 676275"/>
                <a:gd name="connsiteY35" fmla="*/ 295275 h 1235868"/>
                <a:gd name="connsiteX36" fmla="*/ 254794 w 676275"/>
                <a:gd name="connsiteY36" fmla="*/ 264318 h 1235868"/>
                <a:gd name="connsiteX37" fmla="*/ 252413 w 676275"/>
                <a:gd name="connsiteY37" fmla="*/ 252412 h 1235868"/>
                <a:gd name="connsiteX38" fmla="*/ 245269 w 676275"/>
                <a:gd name="connsiteY38" fmla="*/ 240506 h 1235868"/>
                <a:gd name="connsiteX39" fmla="*/ 228600 w 676275"/>
                <a:gd name="connsiteY39" fmla="*/ 230981 h 1235868"/>
                <a:gd name="connsiteX0" fmla="*/ 228600 w 676275"/>
                <a:gd name="connsiteY0" fmla="*/ 230981 h 1235868"/>
                <a:gd name="connsiteX1" fmla="*/ 216694 w 676275"/>
                <a:gd name="connsiteY1" fmla="*/ 59531 h 1235868"/>
                <a:gd name="connsiteX2" fmla="*/ 252413 w 676275"/>
                <a:gd name="connsiteY2" fmla="*/ 40481 h 1235868"/>
                <a:gd name="connsiteX3" fmla="*/ 276225 w 676275"/>
                <a:gd name="connsiteY3" fmla="*/ 23812 h 1235868"/>
                <a:gd name="connsiteX4" fmla="*/ 295275 w 676275"/>
                <a:gd name="connsiteY4" fmla="*/ 7143 h 1235868"/>
                <a:gd name="connsiteX5" fmla="*/ 314325 w 676275"/>
                <a:gd name="connsiteY5" fmla="*/ 0 h 1235868"/>
                <a:gd name="connsiteX6" fmla="*/ 345281 w 676275"/>
                <a:gd name="connsiteY6" fmla="*/ 4762 h 1235868"/>
                <a:gd name="connsiteX7" fmla="*/ 435769 w 676275"/>
                <a:gd name="connsiteY7" fmla="*/ 35718 h 1235868"/>
                <a:gd name="connsiteX8" fmla="*/ 535781 w 676275"/>
                <a:gd name="connsiteY8" fmla="*/ 71437 h 1235868"/>
                <a:gd name="connsiteX9" fmla="*/ 602456 w 676275"/>
                <a:gd name="connsiteY9" fmla="*/ 100012 h 1235868"/>
                <a:gd name="connsiteX10" fmla="*/ 626269 w 676275"/>
                <a:gd name="connsiteY10" fmla="*/ 116681 h 1235868"/>
                <a:gd name="connsiteX11" fmla="*/ 652463 w 676275"/>
                <a:gd name="connsiteY11" fmla="*/ 133350 h 1235868"/>
                <a:gd name="connsiteX12" fmla="*/ 666750 w 676275"/>
                <a:gd name="connsiteY12" fmla="*/ 150018 h 1235868"/>
                <a:gd name="connsiteX13" fmla="*/ 676275 w 676275"/>
                <a:gd name="connsiteY13" fmla="*/ 169068 h 1235868"/>
                <a:gd name="connsiteX14" fmla="*/ 671513 w 676275"/>
                <a:gd name="connsiteY14" fmla="*/ 197643 h 1235868"/>
                <a:gd name="connsiteX15" fmla="*/ 659606 w 676275"/>
                <a:gd name="connsiteY15" fmla="*/ 219075 h 1235868"/>
                <a:gd name="connsiteX16" fmla="*/ 621506 w 676275"/>
                <a:gd name="connsiteY16" fmla="*/ 245268 h 1235868"/>
                <a:gd name="connsiteX17" fmla="*/ 561975 w 676275"/>
                <a:gd name="connsiteY17" fmla="*/ 276225 h 1235868"/>
                <a:gd name="connsiteX18" fmla="*/ 526256 w 676275"/>
                <a:gd name="connsiteY18" fmla="*/ 352425 h 1235868"/>
                <a:gd name="connsiteX19" fmla="*/ 440531 w 676275"/>
                <a:gd name="connsiteY19" fmla="*/ 531018 h 1235868"/>
                <a:gd name="connsiteX20" fmla="*/ 354806 w 676275"/>
                <a:gd name="connsiteY20" fmla="*/ 704850 h 1235868"/>
                <a:gd name="connsiteX21" fmla="*/ 271463 w 676275"/>
                <a:gd name="connsiteY21" fmla="*/ 857250 h 1235868"/>
                <a:gd name="connsiteX22" fmla="*/ 200025 w 676275"/>
                <a:gd name="connsiteY22" fmla="*/ 988218 h 1235868"/>
                <a:gd name="connsiteX23" fmla="*/ 88106 w 676275"/>
                <a:gd name="connsiteY23" fmla="*/ 1183481 h 1235868"/>
                <a:gd name="connsiteX24" fmla="*/ 47625 w 676275"/>
                <a:gd name="connsiteY24" fmla="*/ 1233487 h 1235868"/>
                <a:gd name="connsiteX25" fmla="*/ 11906 w 676275"/>
                <a:gd name="connsiteY25" fmla="*/ 1235868 h 1235868"/>
                <a:gd name="connsiteX26" fmla="*/ 4763 w 676275"/>
                <a:gd name="connsiteY26" fmla="*/ 1216818 h 1235868"/>
                <a:gd name="connsiteX27" fmla="*/ 0 w 676275"/>
                <a:gd name="connsiteY27" fmla="*/ 1176337 h 1235868"/>
                <a:gd name="connsiteX28" fmla="*/ 4763 w 676275"/>
                <a:gd name="connsiteY28" fmla="*/ 1147762 h 1235868"/>
                <a:gd name="connsiteX29" fmla="*/ 33338 w 676275"/>
                <a:gd name="connsiteY29" fmla="*/ 1040606 h 1235868"/>
                <a:gd name="connsiteX30" fmla="*/ 92869 w 676275"/>
                <a:gd name="connsiteY30" fmla="*/ 840581 h 1235868"/>
                <a:gd name="connsiteX31" fmla="*/ 140494 w 676275"/>
                <a:gd name="connsiteY31" fmla="*/ 676275 h 1235868"/>
                <a:gd name="connsiteX32" fmla="*/ 190500 w 676275"/>
                <a:gd name="connsiteY32" fmla="*/ 507206 h 1235868"/>
                <a:gd name="connsiteX33" fmla="*/ 226219 w 676275"/>
                <a:gd name="connsiteY33" fmla="*/ 381000 h 1235868"/>
                <a:gd name="connsiteX34" fmla="*/ 250031 w 676275"/>
                <a:gd name="connsiteY34" fmla="*/ 295275 h 1235868"/>
                <a:gd name="connsiteX35" fmla="*/ 254794 w 676275"/>
                <a:gd name="connsiteY35" fmla="*/ 264318 h 1235868"/>
                <a:gd name="connsiteX36" fmla="*/ 252413 w 676275"/>
                <a:gd name="connsiteY36" fmla="*/ 252412 h 1235868"/>
                <a:gd name="connsiteX37" fmla="*/ 245269 w 676275"/>
                <a:gd name="connsiteY37" fmla="*/ 240506 h 1235868"/>
                <a:gd name="connsiteX38" fmla="*/ 228600 w 676275"/>
                <a:gd name="connsiteY38" fmla="*/ 230981 h 1235868"/>
                <a:gd name="connsiteX0" fmla="*/ 228600 w 676275"/>
                <a:gd name="connsiteY0" fmla="*/ 230981 h 1235868"/>
                <a:gd name="connsiteX1" fmla="*/ 252413 w 676275"/>
                <a:gd name="connsiteY1" fmla="*/ 40481 h 1235868"/>
                <a:gd name="connsiteX2" fmla="*/ 276225 w 676275"/>
                <a:gd name="connsiteY2" fmla="*/ 23812 h 1235868"/>
                <a:gd name="connsiteX3" fmla="*/ 295275 w 676275"/>
                <a:gd name="connsiteY3" fmla="*/ 7143 h 1235868"/>
                <a:gd name="connsiteX4" fmla="*/ 314325 w 676275"/>
                <a:gd name="connsiteY4" fmla="*/ 0 h 1235868"/>
                <a:gd name="connsiteX5" fmla="*/ 345281 w 676275"/>
                <a:gd name="connsiteY5" fmla="*/ 4762 h 1235868"/>
                <a:gd name="connsiteX6" fmla="*/ 435769 w 676275"/>
                <a:gd name="connsiteY6" fmla="*/ 35718 h 1235868"/>
                <a:gd name="connsiteX7" fmla="*/ 535781 w 676275"/>
                <a:gd name="connsiteY7" fmla="*/ 71437 h 1235868"/>
                <a:gd name="connsiteX8" fmla="*/ 602456 w 676275"/>
                <a:gd name="connsiteY8" fmla="*/ 100012 h 1235868"/>
                <a:gd name="connsiteX9" fmla="*/ 626269 w 676275"/>
                <a:gd name="connsiteY9" fmla="*/ 116681 h 1235868"/>
                <a:gd name="connsiteX10" fmla="*/ 652463 w 676275"/>
                <a:gd name="connsiteY10" fmla="*/ 133350 h 1235868"/>
                <a:gd name="connsiteX11" fmla="*/ 666750 w 676275"/>
                <a:gd name="connsiteY11" fmla="*/ 150018 h 1235868"/>
                <a:gd name="connsiteX12" fmla="*/ 676275 w 676275"/>
                <a:gd name="connsiteY12" fmla="*/ 169068 h 1235868"/>
                <a:gd name="connsiteX13" fmla="*/ 671513 w 676275"/>
                <a:gd name="connsiteY13" fmla="*/ 197643 h 1235868"/>
                <a:gd name="connsiteX14" fmla="*/ 659606 w 676275"/>
                <a:gd name="connsiteY14" fmla="*/ 219075 h 1235868"/>
                <a:gd name="connsiteX15" fmla="*/ 621506 w 676275"/>
                <a:gd name="connsiteY15" fmla="*/ 245268 h 1235868"/>
                <a:gd name="connsiteX16" fmla="*/ 561975 w 676275"/>
                <a:gd name="connsiteY16" fmla="*/ 276225 h 1235868"/>
                <a:gd name="connsiteX17" fmla="*/ 526256 w 676275"/>
                <a:gd name="connsiteY17" fmla="*/ 352425 h 1235868"/>
                <a:gd name="connsiteX18" fmla="*/ 440531 w 676275"/>
                <a:gd name="connsiteY18" fmla="*/ 531018 h 1235868"/>
                <a:gd name="connsiteX19" fmla="*/ 354806 w 676275"/>
                <a:gd name="connsiteY19" fmla="*/ 704850 h 1235868"/>
                <a:gd name="connsiteX20" fmla="*/ 271463 w 676275"/>
                <a:gd name="connsiteY20" fmla="*/ 857250 h 1235868"/>
                <a:gd name="connsiteX21" fmla="*/ 200025 w 676275"/>
                <a:gd name="connsiteY21" fmla="*/ 988218 h 1235868"/>
                <a:gd name="connsiteX22" fmla="*/ 88106 w 676275"/>
                <a:gd name="connsiteY22" fmla="*/ 1183481 h 1235868"/>
                <a:gd name="connsiteX23" fmla="*/ 47625 w 676275"/>
                <a:gd name="connsiteY23" fmla="*/ 1233487 h 1235868"/>
                <a:gd name="connsiteX24" fmla="*/ 11906 w 676275"/>
                <a:gd name="connsiteY24" fmla="*/ 1235868 h 1235868"/>
                <a:gd name="connsiteX25" fmla="*/ 4763 w 676275"/>
                <a:gd name="connsiteY25" fmla="*/ 1216818 h 1235868"/>
                <a:gd name="connsiteX26" fmla="*/ 0 w 676275"/>
                <a:gd name="connsiteY26" fmla="*/ 1176337 h 1235868"/>
                <a:gd name="connsiteX27" fmla="*/ 4763 w 676275"/>
                <a:gd name="connsiteY27" fmla="*/ 1147762 h 1235868"/>
                <a:gd name="connsiteX28" fmla="*/ 33338 w 676275"/>
                <a:gd name="connsiteY28" fmla="*/ 1040606 h 1235868"/>
                <a:gd name="connsiteX29" fmla="*/ 92869 w 676275"/>
                <a:gd name="connsiteY29" fmla="*/ 840581 h 1235868"/>
                <a:gd name="connsiteX30" fmla="*/ 140494 w 676275"/>
                <a:gd name="connsiteY30" fmla="*/ 676275 h 1235868"/>
                <a:gd name="connsiteX31" fmla="*/ 190500 w 676275"/>
                <a:gd name="connsiteY31" fmla="*/ 507206 h 1235868"/>
                <a:gd name="connsiteX32" fmla="*/ 226219 w 676275"/>
                <a:gd name="connsiteY32" fmla="*/ 381000 h 1235868"/>
                <a:gd name="connsiteX33" fmla="*/ 250031 w 676275"/>
                <a:gd name="connsiteY33" fmla="*/ 295275 h 1235868"/>
                <a:gd name="connsiteX34" fmla="*/ 254794 w 676275"/>
                <a:gd name="connsiteY34" fmla="*/ 264318 h 1235868"/>
                <a:gd name="connsiteX35" fmla="*/ 252413 w 676275"/>
                <a:gd name="connsiteY35" fmla="*/ 252412 h 1235868"/>
                <a:gd name="connsiteX36" fmla="*/ 245269 w 676275"/>
                <a:gd name="connsiteY36" fmla="*/ 240506 h 1235868"/>
                <a:gd name="connsiteX37" fmla="*/ 228600 w 676275"/>
                <a:gd name="connsiteY37" fmla="*/ 230981 h 1235868"/>
                <a:gd name="connsiteX0" fmla="*/ 228600 w 676275"/>
                <a:gd name="connsiteY0" fmla="*/ 230981 h 1235868"/>
                <a:gd name="connsiteX1" fmla="*/ 276225 w 676275"/>
                <a:gd name="connsiteY1" fmla="*/ 23812 h 1235868"/>
                <a:gd name="connsiteX2" fmla="*/ 295275 w 676275"/>
                <a:gd name="connsiteY2" fmla="*/ 7143 h 1235868"/>
                <a:gd name="connsiteX3" fmla="*/ 314325 w 676275"/>
                <a:gd name="connsiteY3" fmla="*/ 0 h 1235868"/>
                <a:gd name="connsiteX4" fmla="*/ 345281 w 676275"/>
                <a:gd name="connsiteY4" fmla="*/ 4762 h 1235868"/>
                <a:gd name="connsiteX5" fmla="*/ 435769 w 676275"/>
                <a:gd name="connsiteY5" fmla="*/ 35718 h 1235868"/>
                <a:gd name="connsiteX6" fmla="*/ 535781 w 676275"/>
                <a:gd name="connsiteY6" fmla="*/ 71437 h 1235868"/>
                <a:gd name="connsiteX7" fmla="*/ 602456 w 676275"/>
                <a:gd name="connsiteY7" fmla="*/ 100012 h 1235868"/>
                <a:gd name="connsiteX8" fmla="*/ 626269 w 676275"/>
                <a:gd name="connsiteY8" fmla="*/ 116681 h 1235868"/>
                <a:gd name="connsiteX9" fmla="*/ 652463 w 676275"/>
                <a:gd name="connsiteY9" fmla="*/ 133350 h 1235868"/>
                <a:gd name="connsiteX10" fmla="*/ 666750 w 676275"/>
                <a:gd name="connsiteY10" fmla="*/ 150018 h 1235868"/>
                <a:gd name="connsiteX11" fmla="*/ 676275 w 676275"/>
                <a:gd name="connsiteY11" fmla="*/ 169068 h 1235868"/>
                <a:gd name="connsiteX12" fmla="*/ 671513 w 676275"/>
                <a:gd name="connsiteY12" fmla="*/ 197643 h 1235868"/>
                <a:gd name="connsiteX13" fmla="*/ 659606 w 676275"/>
                <a:gd name="connsiteY13" fmla="*/ 219075 h 1235868"/>
                <a:gd name="connsiteX14" fmla="*/ 621506 w 676275"/>
                <a:gd name="connsiteY14" fmla="*/ 245268 h 1235868"/>
                <a:gd name="connsiteX15" fmla="*/ 561975 w 676275"/>
                <a:gd name="connsiteY15" fmla="*/ 276225 h 1235868"/>
                <a:gd name="connsiteX16" fmla="*/ 526256 w 676275"/>
                <a:gd name="connsiteY16" fmla="*/ 352425 h 1235868"/>
                <a:gd name="connsiteX17" fmla="*/ 440531 w 676275"/>
                <a:gd name="connsiteY17" fmla="*/ 531018 h 1235868"/>
                <a:gd name="connsiteX18" fmla="*/ 354806 w 676275"/>
                <a:gd name="connsiteY18" fmla="*/ 704850 h 1235868"/>
                <a:gd name="connsiteX19" fmla="*/ 271463 w 676275"/>
                <a:gd name="connsiteY19" fmla="*/ 857250 h 1235868"/>
                <a:gd name="connsiteX20" fmla="*/ 200025 w 676275"/>
                <a:gd name="connsiteY20" fmla="*/ 988218 h 1235868"/>
                <a:gd name="connsiteX21" fmla="*/ 88106 w 676275"/>
                <a:gd name="connsiteY21" fmla="*/ 1183481 h 1235868"/>
                <a:gd name="connsiteX22" fmla="*/ 47625 w 676275"/>
                <a:gd name="connsiteY22" fmla="*/ 1233487 h 1235868"/>
                <a:gd name="connsiteX23" fmla="*/ 11906 w 676275"/>
                <a:gd name="connsiteY23" fmla="*/ 1235868 h 1235868"/>
                <a:gd name="connsiteX24" fmla="*/ 4763 w 676275"/>
                <a:gd name="connsiteY24" fmla="*/ 1216818 h 1235868"/>
                <a:gd name="connsiteX25" fmla="*/ 0 w 676275"/>
                <a:gd name="connsiteY25" fmla="*/ 1176337 h 1235868"/>
                <a:gd name="connsiteX26" fmla="*/ 4763 w 676275"/>
                <a:gd name="connsiteY26" fmla="*/ 1147762 h 1235868"/>
                <a:gd name="connsiteX27" fmla="*/ 33338 w 676275"/>
                <a:gd name="connsiteY27" fmla="*/ 1040606 h 1235868"/>
                <a:gd name="connsiteX28" fmla="*/ 92869 w 676275"/>
                <a:gd name="connsiteY28" fmla="*/ 840581 h 1235868"/>
                <a:gd name="connsiteX29" fmla="*/ 140494 w 676275"/>
                <a:gd name="connsiteY29" fmla="*/ 676275 h 1235868"/>
                <a:gd name="connsiteX30" fmla="*/ 190500 w 676275"/>
                <a:gd name="connsiteY30" fmla="*/ 507206 h 1235868"/>
                <a:gd name="connsiteX31" fmla="*/ 226219 w 676275"/>
                <a:gd name="connsiteY31" fmla="*/ 381000 h 1235868"/>
                <a:gd name="connsiteX32" fmla="*/ 250031 w 676275"/>
                <a:gd name="connsiteY32" fmla="*/ 295275 h 1235868"/>
                <a:gd name="connsiteX33" fmla="*/ 254794 w 676275"/>
                <a:gd name="connsiteY33" fmla="*/ 264318 h 1235868"/>
                <a:gd name="connsiteX34" fmla="*/ 252413 w 676275"/>
                <a:gd name="connsiteY34" fmla="*/ 252412 h 1235868"/>
                <a:gd name="connsiteX35" fmla="*/ 245269 w 676275"/>
                <a:gd name="connsiteY35" fmla="*/ 240506 h 1235868"/>
                <a:gd name="connsiteX36" fmla="*/ 228600 w 676275"/>
                <a:gd name="connsiteY36" fmla="*/ 230981 h 1235868"/>
                <a:gd name="connsiteX0" fmla="*/ 228600 w 676275"/>
                <a:gd name="connsiteY0" fmla="*/ 230981 h 1235868"/>
                <a:gd name="connsiteX1" fmla="*/ 295275 w 676275"/>
                <a:gd name="connsiteY1" fmla="*/ 7143 h 1235868"/>
                <a:gd name="connsiteX2" fmla="*/ 314325 w 676275"/>
                <a:gd name="connsiteY2" fmla="*/ 0 h 1235868"/>
                <a:gd name="connsiteX3" fmla="*/ 345281 w 676275"/>
                <a:gd name="connsiteY3" fmla="*/ 4762 h 1235868"/>
                <a:gd name="connsiteX4" fmla="*/ 435769 w 676275"/>
                <a:gd name="connsiteY4" fmla="*/ 35718 h 1235868"/>
                <a:gd name="connsiteX5" fmla="*/ 535781 w 676275"/>
                <a:gd name="connsiteY5" fmla="*/ 71437 h 1235868"/>
                <a:gd name="connsiteX6" fmla="*/ 602456 w 676275"/>
                <a:gd name="connsiteY6" fmla="*/ 100012 h 1235868"/>
                <a:gd name="connsiteX7" fmla="*/ 626269 w 676275"/>
                <a:gd name="connsiteY7" fmla="*/ 116681 h 1235868"/>
                <a:gd name="connsiteX8" fmla="*/ 652463 w 676275"/>
                <a:gd name="connsiteY8" fmla="*/ 133350 h 1235868"/>
                <a:gd name="connsiteX9" fmla="*/ 666750 w 676275"/>
                <a:gd name="connsiteY9" fmla="*/ 150018 h 1235868"/>
                <a:gd name="connsiteX10" fmla="*/ 676275 w 676275"/>
                <a:gd name="connsiteY10" fmla="*/ 169068 h 1235868"/>
                <a:gd name="connsiteX11" fmla="*/ 671513 w 676275"/>
                <a:gd name="connsiteY11" fmla="*/ 197643 h 1235868"/>
                <a:gd name="connsiteX12" fmla="*/ 659606 w 676275"/>
                <a:gd name="connsiteY12" fmla="*/ 219075 h 1235868"/>
                <a:gd name="connsiteX13" fmla="*/ 621506 w 676275"/>
                <a:gd name="connsiteY13" fmla="*/ 245268 h 1235868"/>
                <a:gd name="connsiteX14" fmla="*/ 561975 w 676275"/>
                <a:gd name="connsiteY14" fmla="*/ 276225 h 1235868"/>
                <a:gd name="connsiteX15" fmla="*/ 526256 w 676275"/>
                <a:gd name="connsiteY15" fmla="*/ 352425 h 1235868"/>
                <a:gd name="connsiteX16" fmla="*/ 440531 w 676275"/>
                <a:gd name="connsiteY16" fmla="*/ 531018 h 1235868"/>
                <a:gd name="connsiteX17" fmla="*/ 354806 w 676275"/>
                <a:gd name="connsiteY17" fmla="*/ 704850 h 1235868"/>
                <a:gd name="connsiteX18" fmla="*/ 271463 w 676275"/>
                <a:gd name="connsiteY18" fmla="*/ 857250 h 1235868"/>
                <a:gd name="connsiteX19" fmla="*/ 200025 w 676275"/>
                <a:gd name="connsiteY19" fmla="*/ 988218 h 1235868"/>
                <a:gd name="connsiteX20" fmla="*/ 88106 w 676275"/>
                <a:gd name="connsiteY20" fmla="*/ 1183481 h 1235868"/>
                <a:gd name="connsiteX21" fmla="*/ 47625 w 676275"/>
                <a:gd name="connsiteY21" fmla="*/ 1233487 h 1235868"/>
                <a:gd name="connsiteX22" fmla="*/ 11906 w 676275"/>
                <a:gd name="connsiteY22" fmla="*/ 1235868 h 1235868"/>
                <a:gd name="connsiteX23" fmla="*/ 4763 w 676275"/>
                <a:gd name="connsiteY23" fmla="*/ 1216818 h 1235868"/>
                <a:gd name="connsiteX24" fmla="*/ 0 w 676275"/>
                <a:gd name="connsiteY24" fmla="*/ 1176337 h 1235868"/>
                <a:gd name="connsiteX25" fmla="*/ 4763 w 676275"/>
                <a:gd name="connsiteY25" fmla="*/ 1147762 h 1235868"/>
                <a:gd name="connsiteX26" fmla="*/ 33338 w 676275"/>
                <a:gd name="connsiteY26" fmla="*/ 1040606 h 1235868"/>
                <a:gd name="connsiteX27" fmla="*/ 92869 w 676275"/>
                <a:gd name="connsiteY27" fmla="*/ 840581 h 1235868"/>
                <a:gd name="connsiteX28" fmla="*/ 140494 w 676275"/>
                <a:gd name="connsiteY28" fmla="*/ 676275 h 1235868"/>
                <a:gd name="connsiteX29" fmla="*/ 190500 w 676275"/>
                <a:gd name="connsiteY29" fmla="*/ 507206 h 1235868"/>
                <a:gd name="connsiteX30" fmla="*/ 226219 w 676275"/>
                <a:gd name="connsiteY30" fmla="*/ 381000 h 1235868"/>
                <a:gd name="connsiteX31" fmla="*/ 250031 w 676275"/>
                <a:gd name="connsiteY31" fmla="*/ 295275 h 1235868"/>
                <a:gd name="connsiteX32" fmla="*/ 254794 w 676275"/>
                <a:gd name="connsiteY32" fmla="*/ 264318 h 1235868"/>
                <a:gd name="connsiteX33" fmla="*/ 252413 w 676275"/>
                <a:gd name="connsiteY33" fmla="*/ 252412 h 1235868"/>
                <a:gd name="connsiteX34" fmla="*/ 245269 w 676275"/>
                <a:gd name="connsiteY34" fmla="*/ 240506 h 1235868"/>
                <a:gd name="connsiteX35" fmla="*/ 228600 w 676275"/>
                <a:gd name="connsiteY35" fmla="*/ 230981 h 1235868"/>
                <a:gd name="connsiteX0" fmla="*/ 228600 w 676275"/>
                <a:gd name="connsiteY0" fmla="*/ 226219 h 1231106"/>
                <a:gd name="connsiteX1" fmla="*/ 295275 w 676275"/>
                <a:gd name="connsiteY1" fmla="*/ 2381 h 1231106"/>
                <a:gd name="connsiteX2" fmla="*/ 345281 w 676275"/>
                <a:gd name="connsiteY2" fmla="*/ 0 h 1231106"/>
                <a:gd name="connsiteX3" fmla="*/ 435769 w 676275"/>
                <a:gd name="connsiteY3" fmla="*/ 30956 h 1231106"/>
                <a:gd name="connsiteX4" fmla="*/ 535781 w 676275"/>
                <a:gd name="connsiteY4" fmla="*/ 66675 h 1231106"/>
                <a:gd name="connsiteX5" fmla="*/ 602456 w 676275"/>
                <a:gd name="connsiteY5" fmla="*/ 95250 h 1231106"/>
                <a:gd name="connsiteX6" fmla="*/ 626269 w 676275"/>
                <a:gd name="connsiteY6" fmla="*/ 111919 h 1231106"/>
                <a:gd name="connsiteX7" fmla="*/ 652463 w 676275"/>
                <a:gd name="connsiteY7" fmla="*/ 128588 h 1231106"/>
                <a:gd name="connsiteX8" fmla="*/ 666750 w 676275"/>
                <a:gd name="connsiteY8" fmla="*/ 145256 h 1231106"/>
                <a:gd name="connsiteX9" fmla="*/ 676275 w 676275"/>
                <a:gd name="connsiteY9" fmla="*/ 164306 h 1231106"/>
                <a:gd name="connsiteX10" fmla="*/ 671513 w 676275"/>
                <a:gd name="connsiteY10" fmla="*/ 192881 h 1231106"/>
                <a:gd name="connsiteX11" fmla="*/ 659606 w 676275"/>
                <a:gd name="connsiteY11" fmla="*/ 214313 h 1231106"/>
                <a:gd name="connsiteX12" fmla="*/ 621506 w 676275"/>
                <a:gd name="connsiteY12" fmla="*/ 240506 h 1231106"/>
                <a:gd name="connsiteX13" fmla="*/ 561975 w 676275"/>
                <a:gd name="connsiteY13" fmla="*/ 271463 h 1231106"/>
                <a:gd name="connsiteX14" fmla="*/ 526256 w 676275"/>
                <a:gd name="connsiteY14" fmla="*/ 347663 h 1231106"/>
                <a:gd name="connsiteX15" fmla="*/ 440531 w 676275"/>
                <a:gd name="connsiteY15" fmla="*/ 526256 h 1231106"/>
                <a:gd name="connsiteX16" fmla="*/ 354806 w 676275"/>
                <a:gd name="connsiteY16" fmla="*/ 700088 h 1231106"/>
                <a:gd name="connsiteX17" fmla="*/ 271463 w 676275"/>
                <a:gd name="connsiteY17" fmla="*/ 852488 h 1231106"/>
                <a:gd name="connsiteX18" fmla="*/ 200025 w 676275"/>
                <a:gd name="connsiteY18" fmla="*/ 983456 h 1231106"/>
                <a:gd name="connsiteX19" fmla="*/ 88106 w 676275"/>
                <a:gd name="connsiteY19" fmla="*/ 1178719 h 1231106"/>
                <a:gd name="connsiteX20" fmla="*/ 47625 w 676275"/>
                <a:gd name="connsiteY20" fmla="*/ 1228725 h 1231106"/>
                <a:gd name="connsiteX21" fmla="*/ 11906 w 676275"/>
                <a:gd name="connsiteY21" fmla="*/ 1231106 h 1231106"/>
                <a:gd name="connsiteX22" fmla="*/ 4763 w 676275"/>
                <a:gd name="connsiteY22" fmla="*/ 1212056 h 1231106"/>
                <a:gd name="connsiteX23" fmla="*/ 0 w 676275"/>
                <a:gd name="connsiteY23" fmla="*/ 1171575 h 1231106"/>
                <a:gd name="connsiteX24" fmla="*/ 4763 w 676275"/>
                <a:gd name="connsiteY24" fmla="*/ 1143000 h 1231106"/>
                <a:gd name="connsiteX25" fmla="*/ 33338 w 676275"/>
                <a:gd name="connsiteY25" fmla="*/ 1035844 h 1231106"/>
                <a:gd name="connsiteX26" fmla="*/ 92869 w 676275"/>
                <a:gd name="connsiteY26" fmla="*/ 835819 h 1231106"/>
                <a:gd name="connsiteX27" fmla="*/ 140494 w 676275"/>
                <a:gd name="connsiteY27" fmla="*/ 671513 h 1231106"/>
                <a:gd name="connsiteX28" fmla="*/ 190500 w 676275"/>
                <a:gd name="connsiteY28" fmla="*/ 502444 h 1231106"/>
                <a:gd name="connsiteX29" fmla="*/ 226219 w 676275"/>
                <a:gd name="connsiteY29" fmla="*/ 376238 h 1231106"/>
                <a:gd name="connsiteX30" fmla="*/ 250031 w 676275"/>
                <a:gd name="connsiteY30" fmla="*/ 290513 h 1231106"/>
                <a:gd name="connsiteX31" fmla="*/ 254794 w 676275"/>
                <a:gd name="connsiteY31" fmla="*/ 259556 h 1231106"/>
                <a:gd name="connsiteX32" fmla="*/ 252413 w 676275"/>
                <a:gd name="connsiteY32" fmla="*/ 247650 h 1231106"/>
                <a:gd name="connsiteX33" fmla="*/ 245269 w 676275"/>
                <a:gd name="connsiteY33" fmla="*/ 235744 h 1231106"/>
                <a:gd name="connsiteX34" fmla="*/ 228600 w 676275"/>
                <a:gd name="connsiteY34" fmla="*/ 226219 h 1231106"/>
                <a:gd name="connsiteX0" fmla="*/ 228600 w 676275"/>
                <a:gd name="connsiteY0" fmla="*/ 223838 h 1228725"/>
                <a:gd name="connsiteX1" fmla="*/ 295275 w 676275"/>
                <a:gd name="connsiteY1" fmla="*/ 0 h 1228725"/>
                <a:gd name="connsiteX2" fmla="*/ 435769 w 676275"/>
                <a:gd name="connsiteY2" fmla="*/ 28575 h 1228725"/>
                <a:gd name="connsiteX3" fmla="*/ 535781 w 676275"/>
                <a:gd name="connsiteY3" fmla="*/ 64294 h 1228725"/>
                <a:gd name="connsiteX4" fmla="*/ 602456 w 676275"/>
                <a:gd name="connsiteY4" fmla="*/ 92869 h 1228725"/>
                <a:gd name="connsiteX5" fmla="*/ 626269 w 676275"/>
                <a:gd name="connsiteY5" fmla="*/ 109538 h 1228725"/>
                <a:gd name="connsiteX6" fmla="*/ 652463 w 676275"/>
                <a:gd name="connsiteY6" fmla="*/ 126207 h 1228725"/>
                <a:gd name="connsiteX7" fmla="*/ 666750 w 676275"/>
                <a:gd name="connsiteY7" fmla="*/ 142875 h 1228725"/>
                <a:gd name="connsiteX8" fmla="*/ 676275 w 676275"/>
                <a:gd name="connsiteY8" fmla="*/ 161925 h 1228725"/>
                <a:gd name="connsiteX9" fmla="*/ 671513 w 676275"/>
                <a:gd name="connsiteY9" fmla="*/ 190500 h 1228725"/>
                <a:gd name="connsiteX10" fmla="*/ 659606 w 676275"/>
                <a:gd name="connsiteY10" fmla="*/ 211932 h 1228725"/>
                <a:gd name="connsiteX11" fmla="*/ 621506 w 676275"/>
                <a:gd name="connsiteY11" fmla="*/ 238125 h 1228725"/>
                <a:gd name="connsiteX12" fmla="*/ 561975 w 676275"/>
                <a:gd name="connsiteY12" fmla="*/ 269082 h 1228725"/>
                <a:gd name="connsiteX13" fmla="*/ 526256 w 676275"/>
                <a:gd name="connsiteY13" fmla="*/ 345282 h 1228725"/>
                <a:gd name="connsiteX14" fmla="*/ 440531 w 676275"/>
                <a:gd name="connsiteY14" fmla="*/ 523875 h 1228725"/>
                <a:gd name="connsiteX15" fmla="*/ 354806 w 676275"/>
                <a:gd name="connsiteY15" fmla="*/ 697707 h 1228725"/>
                <a:gd name="connsiteX16" fmla="*/ 271463 w 676275"/>
                <a:gd name="connsiteY16" fmla="*/ 850107 h 1228725"/>
                <a:gd name="connsiteX17" fmla="*/ 200025 w 676275"/>
                <a:gd name="connsiteY17" fmla="*/ 981075 h 1228725"/>
                <a:gd name="connsiteX18" fmla="*/ 88106 w 676275"/>
                <a:gd name="connsiteY18" fmla="*/ 1176338 h 1228725"/>
                <a:gd name="connsiteX19" fmla="*/ 47625 w 676275"/>
                <a:gd name="connsiteY19" fmla="*/ 1226344 h 1228725"/>
                <a:gd name="connsiteX20" fmla="*/ 11906 w 676275"/>
                <a:gd name="connsiteY20" fmla="*/ 1228725 h 1228725"/>
                <a:gd name="connsiteX21" fmla="*/ 4763 w 676275"/>
                <a:gd name="connsiteY21" fmla="*/ 1209675 h 1228725"/>
                <a:gd name="connsiteX22" fmla="*/ 0 w 676275"/>
                <a:gd name="connsiteY22" fmla="*/ 1169194 h 1228725"/>
                <a:gd name="connsiteX23" fmla="*/ 4763 w 676275"/>
                <a:gd name="connsiteY23" fmla="*/ 1140619 h 1228725"/>
                <a:gd name="connsiteX24" fmla="*/ 33338 w 676275"/>
                <a:gd name="connsiteY24" fmla="*/ 1033463 h 1228725"/>
                <a:gd name="connsiteX25" fmla="*/ 92869 w 676275"/>
                <a:gd name="connsiteY25" fmla="*/ 833438 h 1228725"/>
                <a:gd name="connsiteX26" fmla="*/ 140494 w 676275"/>
                <a:gd name="connsiteY26" fmla="*/ 669132 h 1228725"/>
                <a:gd name="connsiteX27" fmla="*/ 190500 w 676275"/>
                <a:gd name="connsiteY27" fmla="*/ 500063 h 1228725"/>
                <a:gd name="connsiteX28" fmla="*/ 226219 w 676275"/>
                <a:gd name="connsiteY28" fmla="*/ 373857 h 1228725"/>
                <a:gd name="connsiteX29" fmla="*/ 250031 w 676275"/>
                <a:gd name="connsiteY29" fmla="*/ 288132 h 1228725"/>
                <a:gd name="connsiteX30" fmla="*/ 254794 w 676275"/>
                <a:gd name="connsiteY30" fmla="*/ 257175 h 1228725"/>
                <a:gd name="connsiteX31" fmla="*/ 252413 w 676275"/>
                <a:gd name="connsiteY31" fmla="*/ 245269 h 1228725"/>
                <a:gd name="connsiteX32" fmla="*/ 245269 w 676275"/>
                <a:gd name="connsiteY32" fmla="*/ 233363 h 1228725"/>
                <a:gd name="connsiteX33" fmla="*/ 228600 w 676275"/>
                <a:gd name="connsiteY33" fmla="*/ 223838 h 1228725"/>
                <a:gd name="connsiteX0" fmla="*/ 228600 w 676275"/>
                <a:gd name="connsiteY0" fmla="*/ 195263 h 1200150"/>
                <a:gd name="connsiteX1" fmla="*/ 435769 w 676275"/>
                <a:gd name="connsiteY1" fmla="*/ 0 h 1200150"/>
                <a:gd name="connsiteX2" fmla="*/ 535781 w 676275"/>
                <a:gd name="connsiteY2" fmla="*/ 35719 h 1200150"/>
                <a:gd name="connsiteX3" fmla="*/ 602456 w 676275"/>
                <a:gd name="connsiteY3" fmla="*/ 64294 h 1200150"/>
                <a:gd name="connsiteX4" fmla="*/ 626269 w 676275"/>
                <a:gd name="connsiteY4" fmla="*/ 80963 h 1200150"/>
                <a:gd name="connsiteX5" fmla="*/ 652463 w 676275"/>
                <a:gd name="connsiteY5" fmla="*/ 97632 h 1200150"/>
                <a:gd name="connsiteX6" fmla="*/ 666750 w 676275"/>
                <a:gd name="connsiteY6" fmla="*/ 114300 h 1200150"/>
                <a:gd name="connsiteX7" fmla="*/ 676275 w 676275"/>
                <a:gd name="connsiteY7" fmla="*/ 133350 h 1200150"/>
                <a:gd name="connsiteX8" fmla="*/ 671513 w 676275"/>
                <a:gd name="connsiteY8" fmla="*/ 161925 h 1200150"/>
                <a:gd name="connsiteX9" fmla="*/ 659606 w 676275"/>
                <a:gd name="connsiteY9" fmla="*/ 183357 h 1200150"/>
                <a:gd name="connsiteX10" fmla="*/ 621506 w 676275"/>
                <a:gd name="connsiteY10" fmla="*/ 209550 h 1200150"/>
                <a:gd name="connsiteX11" fmla="*/ 561975 w 676275"/>
                <a:gd name="connsiteY11" fmla="*/ 240507 h 1200150"/>
                <a:gd name="connsiteX12" fmla="*/ 526256 w 676275"/>
                <a:gd name="connsiteY12" fmla="*/ 316707 h 1200150"/>
                <a:gd name="connsiteX13" fmla="*/ 440531 w 676275"/>
                <a:gd name="connsiteY13" fmla="*/ 495300 h 1200150"/>
                <a:gd name="connsiteX14" fmla="*/ 354806 w 676275"/>
                <a:gd name="connsiteY14" fmla="*/ 669132 h 1200150"/>
                <a:gd name="connsiteX15" fmla="*/ 271463 w 676275"/>
                <a:gd name="connsiteY15" fmla="*/ 821532 h 1200150"/>
                <a:gd name="connsiteX16" fmla="*/ 200025 w 676275"/>
                <a:gd name="connsiteY16" fmla="*/ 952500 h 1200150"/>
                <a:gd name="connsiteX17" fmla="*/ 88106 w 676275"/>
                <a:gd name="connsiteY17" fmla="*/ 1147763 h 1200150"/>
                <a:gd name="connsiteX18" fmla="*/ 47625 w 676275"/>
                <a:gd name="connsiteY18" fmla="*/ 1197769 h 1200150"/>
                <a:gd name="connsiteX19" fmla="*/ 11906 w 676275"/>
                <a:gd name="connsiteY19" fmla="*/ 1200150 h 1200150"/>
                <a:gd name="connsiteX20" fmla="*/ 4763 w 676275"/>
                <a:gd name="connsiteY20" fmla="*/ 1181100 h 1200150"/>
                <a:gd name="connsiteX21" fmla="*/ 0 w 676275"/>
                <a:gd name="connsiteY21" fmla="*/ 1140619 h 1200150"/>
                <a:gd name="connsiteX22" fmla="*/ 4763 w 676275"/>
                <a:gd name="connsiteY22" fmla="*/ 1112044 h 1200150"/>
                <a:gd name="connsiteX23" fmla="*/ 33338 w 676275"/>
                <a:gd name="connsiteY23" fmla="*/ 1004888 h 1200150"/>
                <a:gd name="connsiteX24" fmla="*/ 92869 w 676275"/>
                <a:gd name="connsiteY24" fmla="*/ 804863 h 1200150"/>
                <a:gd name="connsiteX25" fmla="*/ 140494 w 676275"/>
                <a:gd name="connsiteY25" fmla="*/ 640557 h 1200150"/>
                <a:gd name="connsiteX26" fmla="*/ 190500 w 676275"/>
                <a:gd name="connsiteY26" fmla="*/ 471488 h 1200150"/>
                <a:gd name="connsiteX27" fmla="*/ 226219 w 676275"/>
                <a:gd name="connsiteY27" fmla="*/ 345282 h 1200150"/>
                <a:gd name="connsiteX28" fmla="*/ 250031 w 676275"/>
                <a:gd name="connsiteY28" fmla="*/ 259557 h 1200150"/>
                <a:gd name="connsiteX29" fmla="*/ 254794 w 676275"/>
                <a:gd name="connsiteY29" fmla="*/ 228600 h 1200150"/>
                <a:gd name="connsiteX30" fmla="*/ 252413 w 676275"/>
                <a:gd name="connsiteY30" fmla="*/ 216694 h 1200150"/>
                <a:gd name="connsiteX31" fmla="*/ 245269 w 676275"/>
                <a:gd name="connsiteY31" fmla="*/ 204788 h 1200150"/>
                <a:gd name="connsiteX32" fmla="*/ 228600 w 676275"/>
                <a:gd name="connsiteY32" fmla="*/ 195263 h 1200150"/>
                <a:gd name="connsiteX0" fmla="*/ 228600 w 676275"/>
                <a:gd name="connsiteY0" fmla="*/ 159544 h 1164431"/>
                <a:gd name="connsiteX1" fmla="*/ 535781 w 676275"/>
                <a:gd name="connsiteY1" fmla="*/ 0 h 1164431"/>
                <a:gd name="connsiteX2" fmla="*/ 602456 w 676275"/>
                <a:gd name="connsiteY2" fmla="*/ 28575 h 1164431"/>
                <a:gd name="connsiteX3" fmla="*/ 626269 w 676275"/>
                <a:gd name="connsiteY3" fmla="*/ 45244 h 1164431"/>
                <a:gd name="connsiteX4" fmla="*/ 652463 w 676275"/>
                <a:gd name="connsiteY4" fmla="*/ 61913 h 1164431"/>
                <a:gd name="connsiteX5" fmla="*/ 666750 w 676275"/>
                <a:gd name="connsiteY5" fmla="*/ 78581 h 1164431"/>
                <a:gd name="connsiteX6" fmla="*/ 676275 w 676275"/>
                <a:gd name="connsiteY6" fmla="*/ 97631 h 1164431"/>
                <a:gd name="connsiteX7" fmla="*/ 671513 w 676275"/>
                <a:gd name="connsiteY7" fmla="*/ 126206 h 1164431"/>
                <a:gd name="connsiteX8" fmla="*/ 659606 w 676275"/>
                <a:gd name="connsiteY8" fmla="*/ 147638 h 1164431"/>
                <a:gd name="connsiteX9" fmla="*/ 621506 w 676275"/>
                <a:gd name="connsiteY9" fmla="*/ 173831 h 1164431"/>
                <a:gd name="connsiteX10" fmla="*/ 561975 w 676275"/>
                <a:gd name="connsiteY10" fmla="*/ 204788 h 1164431"/>
                <a:gd name="connsiteX11" fmla="*/ 526256 w 676275"/>
                <a:gd name="connsiteY11" fmla="*/ 280988 h 1164431"/>
                <a:gd name="connsiteX12" fmla="*/ 440531 w 676275"/>
                <a:gd name="connsiteY12" fmla="*/ 459581 h 1164431"/>
                <a:gd name="connsiteX13" fmla="*/ 354806 w 676275"/>
                <a:gd name="connsiteY13" fmla="*/ 633413 h 1164431"/>
                <a:gd name="connsiteX14" fmla="*/ 271463 w 676275"/>
                <a:gd name="connsiteY14" fmla="*/ 785813 h 1164431"/>
                <a:gd name="connsiteX15" fmla="*/ 200025 w 676275"/>
                <a:gd name="connsiteY15" fmla="*/ 916781 h 1164431"/>
                <a:gd name="connsiteX16" fmla="*/ 88106 w 676275"/>
                <a:gd name="connsiteY16" fmla="*/ 1112044 h 1164431"/>
                <a:gd name="connsiteX17" fmla="*/ 47625 w 676275"/>
                <a:gd name="connsiteY17" fmla="*/ 1162050 h 1164431"/>
                <a:gd name="connsiteX18" fmla="*/ 11906 w 676275"/>
                <a:gd name="connsiteY18" fmla="*/ 1164431 h 1164431"/>
                <a:gd name="connsiteX19" fmla="*/ 4763 w 676275"/>
                <a:gd name="connsiteY19" fmla="*/ 1145381 h 1164431"/>
                <a:gd name="connsiteX20" fmla="*/ 0 w 676275"/>
                <a:gd name="connsiteY20" fmla="*/ 1104900 h 1164431"/>
                <a:gd name="connsiteX21" fmla="*/ 4763 w 676275"/>
                <a:gd name="connsiteY21" fmla="*/ 1076325 h 1164431"/>
                <a:gd name="connsiteX22" fmla="*/ 33338 w 676275"/>
                <a:gd name="connsiteY22" fmla="*/ 969169 h 1164431"/>
                <a:gd name="connsiteX23" fmla="*/ 92869 w 676275"/>
                <a:gd name="connsiteY23" fmla="*/ 769144 h 1164431"/>
                <a:gd name="connsiteX24" fmla="*/ 140494 w 676275"/>
                <a:gd name="connsiteY24" fmla="*/ 604838 h 1164431"/>
                <a:gd name="connsiteX25" fmla="*/ 190500 w 676275"/>
                <a:gd name="connsiteY25" fmla="*/ 435769 h 1164431"/>
                <a:gd name="connsiteX26" fmla="*/ 226219 w 676275"/>
                <a:gd name="connsiteY26" fmla="*/ 309563 h 1164431"/>
                <a:gd name="connsiteX27" fmla="*/ 250031 w 676275"/>
                <a:gd name="connsiteY27" fmla="*/ 223838 h 1164431"/>
                <a:gd name="connsiteX28" fmla="*/ 254794 w 676275"/>
                <a:gd name="connsiteY28" fmla="*/ 192881 h 1164431"/>
                <a:gd name="connsiteX29" fmla="*/ 252413 w 676275"/>
                <a:gd name="connsiteY29" fmla="*/ 180975 h 1164431"/>
                <a:gd name="connsiteX30" fmla="*/ 245269 w 676275"/>
                <a:gd name="connsiteY30" fmla="*/ 169069 h 1164431"/>
                <a:gd name="connsiteX31" fmla="*/ 228600 w 676275"/>
                <a:gd name="connsiteY31" fmla="*/ 159544 h 1164431"/>
                <a:gd name="connsiteX0" fmla="*/ 228600 w 676275"/>
                <a:gd name="connsiteY0" fmla="*/ 130969 h 1135856"/>
                <a:gd name="connsiteX1" fmla="*/ 602456 w 676275"/>
                <a:gd name="connsiteY1" fmla="*/ 0 h 1135856"/>
                <a:gd name="connsiteX2" fmla="*/ 626269 w 676275"/>
                <a:gd name="connsiteY2" fmla="*/ 16669 h 1135856"/>
                <a:gd name="connsiteX3" fmla="*/ 652463 w 676275"/>
                <a:gd name="connsiteY3" fmla="*/ 33338 h 1135856"/>
                <a:gd name="connsiteX4" fmla="*/ 666750 w 676275"/>
                <a:gd name="connsiteY4" fmla="*/ 50006 h 1135856"/>
                <a:gd name="connsiteX5" fmla="*/ 676275 w 676275"/>
                <a:gd name="connsiteY5" fmla="*/ 69056 h 1135856"/>
                <a:gd name="connsiteX6" fmla="*/ 671513 w 676275"/>
                <a:gd name="connsiteY6" fmla="*/ 97631 h 1135856"/>
                <a:gd name="connsiteX7" fmla="*/ 659606 w 676275"/>
                <a:gd name="connsiteY7" fmla="*/ 119063 h 1135856"/>
                <a:gd name="connsiteX8" fmla="*/ 621506 w 676275"/>
                <a:gd name="connsiteY8" fmla="*/ 145256 h 1135856"/>
                <a:gd name="connsiteX9" fmla="*/ 561975 w 676275"/>
                <a:gd name="connsiteY9" fmla="*/ 176213 h 1135856"/>
                <a:gd name="connsiteX10" fmla="*/ 526256 w 676275"/>
                <a:gd name="connsiteY10" fmla="*/ 252413 h 1135856"/>
                <a:gd name="connsiteX11" fmla="*/ 440531 w 676275"/>
                <a:gd name="connsiteY11" fmla="*/ 431006 h 1135856"/>
                <a:gd name="connsiteX12" fmla="*/ 354806 w 676275"/>
                <a:gd name="connsiteY12" fmla="*/ 604838 h 1135856"/>
                <a:gd name="connsiteX13" fmla="*/ 271463 w 676275"/>
                <a:gd name="connsiteY13" fmla="*/ 757238 h 1135856"/>
                <a:gd name="connsiteX14" fmla="*/ 200025 w 676275"/>
                <a:gd name="connsiteY14" fmla="*/ 888206 h 1135856"/>
                <a:gd name="connsiteX15" fmla="*/ 88106 w 676275"/>
                <a:gd name="connsiteY15" fmla="*/ 1083469 h 1135856"/>
                <a:gd name="connsiteX16" fmla="*/ 47625 w 676275"/>
                <a:gd name="connsiteY16" fmla="*/ 1133475 h 1135856"/>
                <a:gd name="connsiteX17" fmla="*/ 11906 w 676275"/>
                <a:gd name="connsiteY17" fmla="*/ 1135856 h 1135856"/>
                <a:gd name="connsiteX18" fmla="*/ 4763 w 676275"/>
                <a:gd name="connsiteY18" fmla="*/ 1116806 h 1135856"/>
                <a:gd name="connsiteX19" fmla="*/ 0 w 676275"/>
                <a:gd name="connsiteY19" fmla="*/ 1076325 h 1135856"/>
                <a:gd name="connsiteX20" fmla="*/ 4763 w 676275"/>
                <a:gd name="connsiteY20" fmla="*/ 1047750 h 1135856"/>
                <a:gd name="connsiteX21" fmla="*/ 33338 w 676275"/>
                <a:gd name="connsiteY21" fmla="*/ 940594 h 1135856"/>
                <a:gd name="connsiteX22" fmla="*/ 92869 w 676275"/>
                <a:gd name="connsiteY22" fmla="*/ 740569 h 1135856"/>
                <a:gd name="connsiteX23" fmla="*/ 140494 w 676275"/>
                <a:gd name="connsiteY23" fmla="*/ 576263 h 1135856"/>
                <a:gd name="connsiteX24" fmla="*/ 190500 w 676275"/>
                <a:gd name="connsiteY24" fmla="*/ 407194 h 1135856"/>
                <a:gd name="connsiteX25" fmla="*/ 226219 w 676275"/>
                <a:gd name="connsiteY25" fmla="*/ 280988 h 1135856"/>
                <a:gd name="connsiteX26" fmla="*/ 250031 w 676275"/>
                <a:gd name="connsiteY26" fmla="*/ 195263 h 1135856"/>
                <a:gd name="connsiteX27" fmla="*/ 254794 w 676275"/>
                <a:gd name="connsiteY27" fmla="*/ 164306 h 1135856"/>
                <a:gd name="connsiteX28" fmla="*/ 252413 w 676275"/>
                <a:gd name="connsiteY28" fmla="*/ 152400 h 1135856"/>
                <a:gd name="connsiteX29" fmla="*/ 245269 w 676275"/>
                <a:gd name="connsiteY29" fmla="*/ 140494 h 1135856"/>
                <a:gd name="connsiteX30" fmla="*/ 228600 w 676275"/>
                <a:gd name="connsiteY30" fmla="*/ 130969 h 1135856"/>
                <a:gd name="connsiteX0" fmla="*/ 228600 w 676275"/>
                <a:gd name="connsiteY0" fmla="*/ 114300 h 1119187"/>
                <a:gd name="connsiteX1" fmla="*/ 626269 w 676275"/>
                <a:gd name="connsiteY1" fmla="*/ 0 h 1119187"/>
                <a:gd name="connsiteX2" fmla="*/ 652463 w 676275"/>
                <a:gd name="connsiteY2" fmla="*/ 16669 h 1119187"/>
                <a:gd name="connsiteX3" fmla="*/ 666750 w 676275"/>
                <a:gd name="connsiteY3" fmla="*/ 33337 h 1119187"/>
                <a:gd name="connsiteX4" fmla="*/ 676275 w 676275"/>
                <a:gd name="connsiteY4" fmla="*/ 52387 h 1119187"/>
                <a:gd name="connsiteX5" fmla="*/ 671513 w 676275"/>
                <a:gd name="connsiteY5" fmla="*/ 80962 h 1119187"/>
                <a:gd name="connsiteX6" fmla="*/ 659606 w 676275"/>
                <a:gd name="connsiteY6" fmla="*/ 102394 h 1119187"/>
                <a:gd name="connsiteX7" fmla="*/ 621506 w 676275"/>
                <a:gd name="connsiteY7" fmla="*/ 128587 h 1119187"/>
                <a:gd name="connsiteX8" fmla="*/ 561975 w 676275"/>
                <a:gd name="connsiteY8" fmla="*/ 159544 h 1119187"/>
                <a:gd name="connsiteX9" fmla="*/ 526256 w 676275"/>
                <a:gd name="connsiteY9" fmla="*/ 235744 h 1119187"/>
                <a:gd name="connsiteX10" fmla="*/ 440531 w 676275"/>
                <a:gd name="connsiteY10" fmla="*/ 414337 h 1119187"/>
                <a:gd name="connsiteX11" fmla="*/ 354806 w 676275"/>
                <a:gd name="connsiteY11" fmla="*/ 588169 h 1119187"/>
                <a:gd name="connsiteX12" fmla="*/ 271463 w 676275"/>
                <a:gd name="connsiteY12" fmla="*/ 740569 h 1119187"/>
                <a:gd name="connsiteX13" fmla="*/ 200025 w 676275"/>
                <a:gd name="connsiteY13" fmla="*/ 871537 h 1119187"/>
                <a:gd name="connsiteX14" fmla="*/ 88106 w 676275"/>
                <a:gd name="connsiteY14" fmla="*/ 1066800 h 1119187"/>
                <a:gd name="connsiteX15" fmla="*/ 47625 w 676275"/>
                <a:gd name="connsiteY15" fmla="*/ 1116806 h 1119187"/>
                <a:gd name="connsiteX16" fmla="*/ 11906 w 676275"/>
                <a:gd name="connsiteY16" fmla="*/ 1119187 h 1119187"/>
                <a:gd name="connsiteX17" fmla="*/ 4763 w 676275"/>
                <a:gd name="connsiteY17" fmla="*/ 1100137 h 1119187"/>
                <a:gd name="connsiteX18" fmla="*/ 0 w 676275"/>
                <a:gd name="connsiteY18" fmla="*/ 1059656 h 1119187"/>
                <a:gd name="connsiteX19" fmla="*/ 4763 w 676275"/>
                <a:gd name="connsiteY19" fmla="*/ 1031081 h 1119187"/>
                <a:gd name="connsiteX20" fmla="*/ 33338 w 676275"/>
                <a:gd name="connsiteY20" fmla="*/ 923925 h 1119187"/>
                <a:gd name="connsiteX21" fmla="*/ 92869 w 676275"/>
                <a:gd name="connsiteY21" fmla="*/ 723900 h 1119187"/>
                <a:gd name="connsiteX22" fmla="*/ 140494 w 676275"/>
                <a:gd name="connsiteY22" fmla="*/ 559594 h 1119187"/>
                <a:gd name="connsiteX23" fmla="*/ 190500 w 676275"/>
                <a:gd name="connsiteY23" fmla="*/ 390525 h 1119187"/>
                <a:gd name="connsiteX24" fmla="*/ 226219 w 676275"/>
                <a:gd name="connsiteY24" fmla="*/ 264319 h 1119187"/>
                <a:gd name="connsiteX25" fmla="*/ 250031 w 676275"/>
                <a:gd name="connsiteY25" fmla="*/ 178594 h 1119187"/>
                <a:gd name="connsiteX26" fmla="*/ 254794 w 676275"/>
                <a:gd name="connsiteY26" fmla="*/ 147637 h 1119187"/>
                <a:gd name="connsiteX27" fmla="*/ 252413 w 676275"/>
                <a:gd name="connsiteY27" fmla="*/ 135731 h 1119187"/>
                <a:gd name="connsiteX28" fmla="*/ 245269 w 676275"/>
                <a:gd name="connsiteY28" fmla="*/ 123825 h 1119187"/>
                <a:gd name="connsiteX29" fmla="*/ 228600 w 676275"/>
                <a:gd name="connsiteY29" fmla="*/ 114300 h 1119187"/>
                <a:gd name="connsiteX0" fmla="*/ 228600 w 676275"/>
                <a:gd name="connsiteY0" fmla="*/ 97631 h 1102518"/>
                <a:gd name="connsiteX1" fmla="*/ 652463 w 676275"/>
                <a:gd name="connsiteY1" fmla="*/ 0 h 1102518"/>
                <a:gd name="connsiteX2" fmla="*/ 666750 w 676275"/>
                <a:gd name="connsiteY2" fmla="*/ 16668 h 1102518"/>
                <a:gd name="connsiteX3" fmla="*/ 676275 w 676275"/>
                <a:gd name="connsiteY3" fmla="*/ 35718 h 1102518"/>
                <a:gd name="connsiteX4" fmla="*/ 671513 w 676275"/>
                <a:gd name="connsiteY4" fmla="*/ 64293 h 1102518"/>
                <a:gd name="connsiteX5" fmla="*/ 659606 w 676275"/>
                <a:gd name="connsiteY5" fmla="*/ 85725 h 1102518"/>
                <a:gd name="connsiteX6" fmla="*/ 621506 w 676275"/>
                <a:gd name="connsiteY6" fmla="*/ 111918 h 1102518"/>
                <a:gd name="connsiteX7" fmla="*/ 561975 w 676275"/>
                <a:gd name="connsiteY7" fmla="*/ 142875 h 1102518"/>
                <a:gd name="connsiteX8" fmla="*/ 526256 w 676275"/>
                <a:gd name="connsiteY8" fmla="*/ 219075 h 1102518"/>
                <a:gd name="connsiteX9" fmla="*/ 440531 w 676275"/>
                <a:gd name="connsiteY9" fmla="*/ 397668 h 1102518"/>
                <a:gd name="connsiteX10" fmla="*/ 354806 w 676275"/>
                <a:gd name="connsiteY10" fmla="*/ 571500 h 1102518"/>
                <a:gd name="connsiteX11" fmla="*/ 271463 w 676275"/>
                <a:gd name="connsiteY11" fmla="*/ 723900 h 1102518"/>
                <a:gd name="connsiteX12" fmla="*/ 200025 w 676275"/>
                <a:gd name="connsiteY12" fmla="*/ 854868 h 1102518"/>
                <a:gd name="connsiteX13" fmla="*/ 88106 w 676275"/>
                <a:gd name="connsiteY13" fmla="*/ 1050131 h 1102518"/>
                <a:gd name="connsiteX14" fmla="*/ 47625 w 676275"/>
                <a:gd name="connsiteY14" fmla="*/ 1100137 h 1102518"/>
                <a:gd name="connsiteX15" fmla="*/ 11906 w 676275"/>
                <a:gd name="connsiteY15" fmla="*/ 1102518 h 1102518"/>
                <a:gd name="connsiteX16" fmla="*/ 4763 w 676275"/>
                <a:gd name="connsiteY16" fmla="*/ 1083468 h 1102518"/>
                <a:gd name="connsiteX17" fmla="*/ 0 w 676275"/>
                <a:gd name="connsiteY17" fmla="*/ 1042987 h 1102518"/>
                <a:gd name="connsiteX18" fmla="*/ 4763 w 676275"/>
                <a:gd name="connsiteY18" fmla="*/ 1014412 h 1102518"/>
                <a:gd name="connsiteX19" fmla="*/ 33338 w 676275"/>
                <a:gd name="connsiteY19" fmla="*/ 907256 h 1102518"/>
                <a:gd name="connsiteX20" fmla="*/ 92869 w 676275"/>
                <a:gd name="connsiteY20" fmla="*/ 707231 h 1102518"/>
                <a:gd name="connsiteX21" fmla="*/ 140494 w 676275"/>
                <a:gd name="connsiteY21" fmla="*/ 542925 h 1102518"/>
                <a:gd name="connsiteX22" fmla="*/ 190500 w 676275"/>
                <a:gd name="connsiteY22" fmla="*/ 373856 h 1102518"/>
                <a:gd name="connsiteX23" fmla="*/ 226219 w 676275"/>
                <a:gd name="connsiteY23" fmla="*/ 247650 h 1102518"/>
                <a:gd name="connsiteX24" fmla="*/ 250031 w 676275"/>
                <a:gd name="connsiteY24" fmla="*/ 161925 h 1102518"/>
                <a:gd name="connsiteX25" fmla="*/ 254794 w 676275"/>
                <a:gd name="connsiteY25" fmla="*/ 130968 h 1102518"/>
                <a:gd name="connsiteX26" fmla="*/ 252413 w 676275"/>
                <a:gd name="connsiteY26" fmla="*/ 119062 h 1102518"/>
                <a:gd name="connsiteX27" fmla="*/ 245269 w 676275"/>
                <a:gd name="connsiteY27" fmla="*/ 107156 h 1102518"/>
                <a:gd name="connsiteX28" fmla="*/ 228600 w 676275"/>
                <a:gd name="connsiteY28" fmla="*/ 97631 h 1102518"/>
                <a:gd name="connsiteX0" fmla="*/ 228600 w 676275"/>
                <a:gd name="connsiteY0" fmla="*/ 80963 h 1085850"/>
                <a:gd name="connsiteX1" fmla="*/ 666750 w 676275"/>
                <a:gd name="connsiteY1" fmla="*/ 0 h 1085850"/>
                <a:gd name="connsiteX2" fmla="*/ 676275 w 676275"/>
                <a:gd name="connsiteY2" fmla="*/ 19050 h 1085850"/>
                <a:gd name="connsiteX3" fmla="*/ 671513 w 676275"/>
                <a:gd name="connsiteY3" fmla="*/ 47625 h 1085850"/>
                <a:gd name="connsiteX4" fmla="*/ 659606 w 676275"/>
                <a:gd name="connsiteY4" fmla="*/ 69057 h 1085850"/>
                <a:gd name="connsiteX5" fmla="*/ 621506 w 676275"/>
                <a:gd name="connsiteY5" fmla="*/ 95250 h 1085850"/>
                <a:gd name="connsiteX6" fmla="*/ 561975 w 676275"/>
                <a:gd name="connsiteY6" fmla="*/ 126207 h 1085850"/>
                <a:gd name="connsiteX7" fmla="*/ 526256 w 676275"/>
                <a:gd name="connsiteY7" fmla="*/ 202407 h 1085850"/>
                <a:gd name="connsiteX8" fmla="*/ 440531 w 676275"/>
                <a:gd name="connsiteY8" fmla="*/ 381000 h 1085850"/>
                <a:gd name="connsiteX9" fmla="*/ 354806 w 676275"/>
                <a:gd name="connsiteY9" fmla="*/ 554832 h 1085850"/>
                <a:gd name="connsiteX10" fmla="*/ 271463 w 676275"/>
                <a:gd name="connsiteY10" fmla="*/ 707232 h 1085850"/>
                <a:gd name="connsiteX11" fmla="*/ 200025 w 676275"/>
                <a:gd name="connsiteY11" fmla="*/ 838200 h 1085850"/>
                <a:gd name="connsiteX12" fmla="*/ 88106 w 676275"/>
                <a:gd name="connsiteY12" fmla="*/ 1033463 h 1085850"/>
                <a:gd name="connsiteX13" fmla="*/ 47625 w 676275"/>
                <a:gd name="connsiteY13" fmla="*/ 1083469 h 1085850"/>
                <a:gd name="connsiteX14" fmla="*/ 11906 w 676275"/>
                <a:gd name="connsiteY14" fmla="*/ 1085850 h 1085850"/>
                <a:gd name="connsiteX15" fmla="*/ 4763 w 676275"/>
                <a:gd name="connsiteY15" fmla="*/ 1066800 h 1085850"/>
                <a:gd name="connsiteX16" fmla="*/ 0 w 676275"/>
                <a:gd name="connsiteY16" fmla="*/ 1026319 h 1085850"/>
                <a:gd name="connsiteX17" fmla="*/ 4763 w 676275"/>
                <a:gd name="connsiteY17" fmla="*/ 997744 h 1085850"/>
                <a:gd name="connsiteX18" fmla="*/ 33338 w 676275"/>
                <a:gd name="connsiteY18" fmla="*/ 890588 h 1085850"/>
                <a:gd name="connsiteX19" fmla="*/ 92869 w 676275"/>
                <a:gd name="connsiteY19" fmla="*/ 690563 h 1085850"/>
                <a:gd name="connsiteX20" fmla="*/ 140494 w 676275"/>
                <a:gd name="connsiteY20" fmla="*/ 526257 h 1085850"/>
                <a:gd name="connsiteX21" fmla="*/ 190500 w 676275"/>
                <a:gd name="connsiteY21" fmla="*/ 357188 h 1085850"/>
                <a:gd name="connsiteX22" fmla="*/ 226219 w 676275"/>
                <a:gd name="connsiteY22" fmla="*/ 230982 h 1085850"/>
                <a:gd name="connsiteX23" fmla="*/ 250031 w 676275"/>
                <a:gd name="connsiteY23" fmla="*/ 145257 h 1085850"/>
                <a:gd name="connsiteX24" fmla="*/ 254794 w 676275"/>
                <a:gd name="connsiteY24" fmla="*/ 114300 h 1085850"/>
                <a:gd name="connsiteX25" fmla="*/ 252413 w 676275"/>
                <a:gd name="connsiteY25" fmla="*/ 102394 h 1085850"/>
                <a:gd name="connsiteX26" fmla="*/ 245269 w 676275"/>
                <a:gd name="connsiteY26" fmla="*/ 90488 h 1085850"/>
                <a:gd name="connsiteX27" fmla="*/ 228600 w 676275"/>
                <a:gd name="connsiteY27" fmla="*/ 80963 h 1085850"/>
                <a:gd name="connsiteX0" fmla="*/ 228600 w 671513"/>
                <a:gd name="connsiteY0" fmla="*/ 80963 h 1085850"/>
                <a:gd name="connsiteX1" fmla="*/ 666750 w 671513"/>
                <a:gd name="connsiteY1" fmla="*/ 0 h 1085850"/>
                <a:gd name="connsiteX2" fmla="*/ 671513 w 671513"/>
                <a:gd name="connsiteY2" fmla="*/ 47625 h 1085850"/>
                <a:gd name="connsiteX3" fmla="*/ 659606 w 671513"/>
                <a:gd name="connsiteY3" fmla="*/ 69057 h 1085850"/>
                <a:gd name="connsiteX4" fmla="*/ 621506 w 671513"/>
                <a:gd name="connsiteY4" fmla="*/ 95250 h 1085850"/>
                <a:gd name="connsiteX5" fmla="*/ 561975 w 671513"/>
                <a:gd name="connsiteY5" fmla="*/ 126207 h 1085850"/>
                <a:gd name="connsiteX6" fmla="*/ 526256 w 671513"/>
                <a:gd name="connsiteY6" fmla="*/ 202407 h 1085850"/>
                <a:gd name="connsiteX7" fmla="*/ 440531 w 671513"/>
                <a:gd name="connsiteY7" fmla="*/ 381000 h 1085850"/>
                <a:gd name="connsiteX8" fmla="*/ 354806 w 671513"/>
                <a:gd name="connsiteY8" fmla="*/ 554832 h 1085850"/>
                <a:gd name="connsiteX9" fmla="*/ 271463 w 671513"/>
                <a:gd name="connsiteY9" fmla="*/ 707232 h 1085850"/>
                <a:gd name="connsiteX10" fmla="*/ 200025 w 671513"/>
                <a:gd name="connsiteY10" fmla="*/ 838200 h 1085850"/>
                <a:gd name="connsiteX11" fmla="*/ 88106 w 671513"/>
                <a:gd name="connsiteY11" fmla="*/ 1033463 h 1085850"/>
                <a:gd name="connsiteX12" fmla="*/ 47625 w 671513"/>
                <a:gd name="connsiteY12" fmla="*/ 1083469 h 1085850"/>
                <a:gd name="connsiteX13" fmla="*/ 11906 w 671513"/>
                <a:gd name="connsiteY13" fmla="*/ 1085850 h 1085850"/>
                <a:gd name="connsiteX14" fmla="*/ 4763 w 671513"/>
                <a:gd name="connsiteY14" fmla="*/ 1066800 h 1085850"/>
                <a:gd name="connsiteX15" fmla="*/ 0 w 671513"/>
                <a:gd name="connsiteY15" fmla="*/ 1026319 h 1085850"/>
                <a:gd name="connsiteX16" fmla="*/ 4763 w 671513"/>
                <a:gd name="connsiteY16" fmla="*/ 997744 h 1085850"/>
                <a:gd name="connsiteX17" fmla="*/ 33338 w 671513"/>
                <a:gd name="connsiteY17" fmla="*/ 890588 h 1085850"/>
                <a:gd name="connsiteX18" fmla="*/ 92869 w 671513"/>
                <a:gd name="connsiteY18" fmla="*/ 690563 h 1085850"/>
                <a:gd name="connsiteX19" fmla="*/ 140494 w 671513"/>
                <a:gd name="connsiteY19" fmla="*/ 526257 h 1085850"/>
                <a:gd name="connsiteX20" fmla="*/ 190500 w 671513"/>
                <a:gd name="connsiteY20" fmla="*/ 357188 h 1085850"/>
                <a:gd name="connsiteX21" fmla="*/ 226219 w 671513"/>
                <a:gd name="connsiteY21" fmla="*/ 230982 h 1085850"/>
                <a:gd name="connsiteX22" fmla="*/ 250031 w 671513"/>
                <a:gd name="connsiteY22" fmla="*/ 145257 h 1085850"/>
                <a:gd name="connsiteX23" fmla="*/ 254794 w 671513"/>
                <a:gd name="connsiteY23" fmla="*/ 114300 h 1085850"/>
                <a:gd name="connsiteX24" fmla="*/ 252413 w 671513"/>
                <a:gd name="connsiteY24" fmla="*/ 102394 h 1085850"/>
                <a:gd name="connsiteX25" fmla="*/ 245269 w 671513"/>
                <a:gd name="connsiteY25" fmla="*/ 90488 h 1085850"/>
                <a:gd name="connsiteX26" fmla="*/ 228600 w 671513"/>
                <a:gd name="connsiteY26" fmla="*/ 80963 h 1085850"/>
                <a:gd name="connsiteX0" fmla="*/ 228600 w 671513"/>
                <a:gd name="connsiteY0" fmla="*/ 33338 h 1038225"/>
                <a:gd name="connsiteX1" fmla="*/ 671513 w 671513"/>
                <a:gd name="connsiteY1" fmla="*/ 0 h 1038225"/>
                <a:gd name="connsiteX2" fmla="*/ 659606 w 671513"/>
                <a:gd name="connsiteY2" fmla="*/ 21432 h 1038225"/>
                <a:gd name="connsiteX3" fmla="*/ 621506 w 671513"/>
                <a:gd name="connsiteY3" fmla="*/ 47625 h 1038225"/>
                <a:gd name="connsiteX4" fmla="*/ 561975 w 671513"/>
                <a:gd name="connsiteY4" fmla="*/ 78582 h 1038225"/>
                <a:gd name="connsiteX5" fmla="*/ 526256 w 671513"/>
                <a:gd name="connsiteY5" fmla="*/ 154782 h 1038225"/>
                <a:gd name="connsiteX6" fmla="*/ 440531 w 671513"/>
                <a:gd name="connsiteY6" fmla="*/ 333375 h 1038225"/>
                <a:gd name="connsiteX7" fmla="*/ 354806 w 671513"/>
                <a:gd name="connsiteY7" fmla="*/ 507207 h 1038225"/>
                <a:gd name="connsiteX8" fmla="*/ 271463 w 671513"/>
                <a:gd name="connsiteY8" fmla="*/ 659607 h 1038225"/>
                <a:gd name="connsiteX9" fmla="*/ 200025 w 671513"/>
                <a:gd name="connsiteY9" fmla="*/ 790575 h 1038225"/>
                <a:gd name="connsiteX10" fmla="*/ 88106 w 671513"/>
                <a:gd name="connsiteY10" fmla="*/ 985838 h 1038225"/>
                <a:gd name="connsiteX11" fmla="*/ 47625 w 671513"/>
                <a:gd name="connsiteY11" fmla="*/ 1035844 h 1038225"/>
                <a:gd name="connsiteX12" fmla="*/ 11906 w 671513"/>
                <a:gd name="connsiteY12" fmla="*/ 1038225 h 1038225"/>
                <a:gd name="connsiteX13" fmla="*/ 4763 w 671513"/>
                <a:gd name="connsiteY13" fmla="*/ 1019175 h 1038225"/>
                <a:gd name="connsiteX14" fmla="*/ 0 w 671513"/>
                <a:gd name="connsiteY14" fmla="*/ 978694 h 1038225"/>
                <a:gd name="connsiteX15" fmla="*/ 4763 w 671513"/>
                <a:gd name="connsiteY15" fmla="*/ 950119 h 1038225"/>
                <a:gd name="connsiteX16" fmla="*/ 33338 w 671513"/>
                <a:gd name="connsiteY16" fmla="*/ 842963 h 1038225"/>
                <a:gd name="connsiteX17" fmla="*/ 92869 w 671513"/>
                <a:gd name="connsiteY17" fmla="*/ 642938 h 1038225"/>
                <a:gd name="connsiteX18" fmla="*/ 140494 w 671513"/>
                <a:gd name="connsiteY18" fmla="*/ 478632 h 1038225"/>
                <a:gd name="connsiteX19" fmla="*/ 190500 w 671513"/>
                <a:gd name="connsiteY19" fmla="*/ 309563 h 1038225"/>
                <a:gd name="connsiteX20" fmla="*/ 226219 w 671513"/>
                <a:gd name="connsiteY20" fmla="*/ 183357 h 1038225"/>
                <a:gd name="connsiteX21" fmla="*/ 250031 w 671513"/>
                <a:gd name="connsiteY21" fmla="*/ 97632 h 1038225"/>
                <a:gd name="connsiteX22" fmla="*/ 254794 w 671513"/>
                <a:gd name="connsiteY22" fmla="*/ 66675 h 1038225"/>
                <a:gd name="connsiteX23" fmla="*/ 252413 w 671513"/>
                <a:gd name="connsiteY23" fmla="*/ 54769 h 1038225"/>
                <a:gd name="connsiteX24" fmla="*/ 245269 w 671513"/>
                <a:gd name="connsiteY24" fmla="*/ 42863 h 1038225"/>
                <a:gd name="connsiteX25" fmla="*/ 228600 w 671513"/>
                <a:gd name="connsiteY25" fmla="*/ 33338 h 1038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71513" h="1038225">
                  <a:moveTo>
                    <a:pt x="228600" y="33338"/>
                  </a:moveTo>
                  <a:lnTo>
                    <a:pt x="671513" y="0"/>
                  </a:lnTo>
                  <a:lnTo>
                    <a:pt x="659606" y="21432"/>
                  </a:lnTo>
                  <a:lnTo>
                    <a:pt x="621506" y="47625"/>
                  </a:lnTo>
                  <a:lnTo>
                    <a:pt x="561975" y="78582"/>
                  </a:lnTo>
                  <a:lnTo>
                    <a:pt x="526256" y="154782"/>
                  </a:lnTo>
                  <a:lnTo>
                    <a:pt x="440531" y="333375"/>
                  </a:lnTo>
                  <a:lnTo>
                    <a:pt x="354806" y="507207"/>
                  </a:lnTo>
                  <a:lnTo>
                    <a:pt x="271463" y="659607"/>
                  </a:lnTo>
                  <a:lnTo>
                    <a:pt x="200025" y="790575"/>
                  </a:lnTo>
                  <a:lnTo>
                    <a:pt x="88106" y="985838"/>
                  </a:lnTo>
                  <a:lnTo>
                    <a:pt x="47625" y="1035844"/>
                  </a:lnTo>
                  <a:lnTo>
                    <a:pt x="11906" y="1038225"/>
                  </a:lnTo>
                  <a:lnTo>
                    <a:pt x="4763" y="1019175"/>
                  </a:lnTo>
                  <a:lnTo>
                    <a:pt x="0" y="978694"/>
                  </a:lnTo>
                  <a:lnTo>
                    <a:pt x="4763" y="950119"/>
                  </a:lnTo>
                  <a:lnTo>
                    <a:pt x="33338" y="842963"/>
                  </a:lnTo>
                  <a:lnTo>
                    <a:pt x="92869" y="642938"/>
                  </a:lnTo>
                  <a:lnTo>
                    <a:pt x="140494" y="478632"/>
                  </a:lnTo>
                  <a:lnTo>
                    <a:pt x="190500" y="309563"/>
                  </a:lnTo>
                  <a:lnTo>
                    <a:pt x="226219" y="183357"/>
                  </a:lnTo>
                  <a:lnTo>
                    <a:pt x="250031" y="97632"/>
                  </a:lnTo>
                  <a:lnTo>
                    <a:pt x="254794" y="66675"/>
                  </a:lnTo>
                  <a:lnTo>
                    <a:pt x="252413" y="54769"/>
                  </a:lnTo>
                  <a:lnTo>
                    <a:pt x="245269" y="42863"/>
                  </a:lnTo>
                  <a:lnTo>
                    <a:pt x="228600" y="33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5" name="フリーフォーム 94">
              <a:extLst>
                <a:ext uri="{FF2B5EF4-FFF2-40B4-BE49-F238E27FC236}">
                  <a16:creationId xmlns:a16="http://schemas.microsoft.com/office/drawing/2014/main" id="{FB974E4E-DEEE-4968-8E14-52A09B5A0B74}"/>
                </a:ext>
              </a:extLst>
            </p:cNvPr>
            <p:cNvSpPr/>
            <p:nvPr/>
          </p:nvSpPr>
          <p:spPr>
            <a:xfrm>
              <a:off x="6394450" y="3179763"/>
              <a:ext cx="806450" cy="1220787"/>
            </a:xfrm>
            <a:custGeom>
              <a:avLst/>
              <a:gdLst>
                <a:gd name="connsiteX0" fmla="*/ 414338 w 807244"/>
                <a:gd name="connsiteY0" fmla="*/ 419100 h 1221581"/>
                <a:gd name="connsiteX1" fmla="*/ 309563 w 807244"/>
                <a:gd name="connsiteY1" fmla="*/ 309562 h 1221581"/>
                <a:gd name="connsiteX2" fmla="*/ 238125 w 807244"/>
                <a:gd name="connsiteY2" fmla="*/ 235744 h 1221581"/>
                <a:gd name="connsiteX3" fmla="*/ 180975 w 807244"/>
                <a:gd name="connsiteY3" fmla="*/ 178594 h 1221581"/>
                <a:gd name="connsiteX4" fmla="*/ 133350 w 807244"/>
                <a:gd name="connsiteY4" fmla="*/ 130969 h 1221581"/>
                <a:gd name="connsiteX5" fmla="*/ 121444 w 807244"/>
                <a:gd name="connsiteY5" fmla="*/ 116681 h 1221581"/>
                <a:gd name="connsiteX6" fmla="*/ 111919 w 807244"/>
                <a:gd name="connsiteY6" fmla="*/ 104775 h 1221581"/>
                <a:gd name="connsiteX7" fmla="*/ 100013 w 807244"/>
                <a:gd name="connsiteY7" fmla="*/ 64294 h 1221581"/>
                <a:gd name="connsiteX8" fmla="*/ 90488 w 807244"/>
                <a:gd name="connsiteY8" fmla="*/ 23812 h 1221581"/>
                <a:gd name="connsiteX9" fmla="*/ 76200 w 807244"/>
                <a:gd name="connsiteY9" fmla="*/ 0 h 1221581"/>
                <a:gd name="connsiteX10" fmla="*/ 0 w 807244"/>
                <a:gd name="connsiteY10" fmla="*/ 64294 h 1221581"/>
                <a:gd name="connsiteX11" fmla="*/ 2382 w 807244"/>
                <a:gd name="connsiteY11" fmla="*/ 95250 h 1221581"/>
                <a:gd name="connsiteX12" fmla="*/ 11907 w 807244"/>
                <a:gd name="connsiteY12" fmla="*/ 130969 h 1221581"/>
                <a:gd name="connsiteX13" fmla="*/ 35719 w 807244"/>
                <a:gd name="connsiteY13" fmla="*/ 185737 h 1221581"/>
                <a:gd name="connsiteX14" fmla="*/ 45244 w 807244"/>
                <a:gd name="connsiteY14" fmla="*/ 202406 h 1221581"/>
                <a:gd name="connsiteX15" fmla="*/ 76200 w 807244"/>
                <a:gd name="connsiteY15" fmla="*/ 230981 h 1221581"/>
                <a:gd name="connsiteX16" fmla="*/ 142875 w 807244"/>
                <a:gd name="connsiteY16" fmla="*/ 290512 h 1221581"/>
                <a:gd name="connsiteX17" fmla="*/ 188119 w 807244"/>
                <a:gd name="connsiteY17" fmla="*/ 333375 h 1221581"/>
                <a:gd name="connsiteX18" fmla="*/ 228600 w 807244"/>
                <a:gd name="connsiteY18" fmla="*/ 376237 h 1221581"/>
                <a:gd name="connsiteX19" fmla="*/ 280988 w 807244"/>
                <a:gd name="connsiteY19" fmla="*/ 431006 h 1221581"/>
                <a:gd name="connsiteX20" fmla="*/ 330994 w 807244"/>
                <a:gd name="connsiteY20" fmla="*/ 485775 h 1221581"/>
                <a:gd name="connsiteX21" fmla="*/ 381000 w 807244"/>
                <a:gd name="connsiteY21" fmla="*/ 550069 h 1221581"/>
                <a:gd name="connsiteX22" fmla="*/ 419100 w 807244"/>
                <a:gd name="connsiteY22" fmla="*/ 604837 h 1221581"/>
                <a:gd name="connsiteX23" fmla="*/ 450057 w 807244"/>
                <a:gd name="connsiteY23" fmla="*/ 654844 h 1221581"/>
                <a:gd name="connsiteX24" fmla="*/ 473869 w 807244"/>
                <a:gd name="connsiteY24" fmla="*/ 697706 h 1221581"/>
                <a:gd name="connsiteX25" fmla="*/ 485775 w 807244"/>
                <a:gd name="connsiteY25" fmla="*/ 731044 h 1221581"/>
                <a:gd name="connsiteX26" fmla="*/ 507207 w 807244"/>
                <a:gd name="connsiteY26" fmla="*/ 797719 h 1221581"/>
                <a:gd name="connsiteX27" fmla="*/ 526257 w 807244"/>
                <a:gd name="connsiteY27" fmla="*/ 857250 h 1221581"/>
                <a:gd name="connsiteX28" fmla="*/ 542925 w 807244"/>
                <a:gd name="connsiteY28" fmla="*/ 940594 h 1221581"/>
                <a:gd name="connsiteX29" fmla="*/ 550069 w 807244"/>
                <a:gd name="connsiteY29" fmla="*/ 983456 h 1221581"/>
                <a:gd name="connsiteX30" fmla="*/ 557213 w 807244"/>
                <a:gd name="connsiteY30" fmla="*/ 1031081 h 1221581"/>
                <a:gd name="connsiteX31" fmla="*/ 561975 w 807244"/>
                <a:gd name="connsiteY31" fmla="*/ 1114425 h 1221581"/>
                <a:gd name="connsiteX32" fmla="*/ 807244 w 807244"/>
                <a:gd name="connsiteY32" fmla="*/ 1221581 h 1221581"/>
                <a:gd name="connsiteX33" fmla="*/ 807244 w 807244"/>
                <a:gd name="connsiteY33" fmla="*/ 1173956 h 1221581"/>
                <a:gd name="connsiteX34" fmla="*/ 802482 w 807244"/>
                <a:gd name="connsiteY34" fmla="*/ 1121569 h 1221581"/>
                <a:gd name="connsiteX35" fmla="*/ 788194 w 807244"/>
                <a:gd name="connsiteY35" fmla="*/ 1047750 h 1221581"/>
                <a:gd name="connsiteX36" fmla="*/ 771525 w 807244"/>
                <a:gd name="connsiteY36" fmla="*/ 988219 h 1221581"/>
                <a:gd name="connsiteX37" fmla="*/ 754857 w 807244"/>
                <a:gd name="connsiteY37" fmla="*/ 935831 h 1221581"/>
                <a:gd name="connsiteX38" fmla="*/ 723900 w 807244"/>
                <a:gd name="connsiteY38" fmla="*/ 862012 h 1221581"/>
                <a:gd name="connsiteX39" fmla="*/ 690563 w 807244"/>
                <a:gd name="connsiteY39" fmla="*/ 792956 h 1221581"/>
                <a:gd name="connsiteX40" fmla="*/ 654844 w 807244"/>
                <a:gd name="connsiteY40" fmla="*/ 731044 h 1221581"/>
                <a:gd name="connsiteX41" fmla="*/ 609600 w 807244"/>
                <a:gd name="connsiteY41" fmla="*/ 659606 h 1221581"/>
                <a:gd name="connsiteX42" fmla="*/ 547688 w 807244"/>
                <a:gd name="connsiteY42" fmla="*/ 573881 h 1221581"/>
                <a:gd name="connsiteX43" fmla="*/ 485775 w 807244"/>
                <a:gd name="connsiteY43" fmla="*/ 500062 h 1221581"/>
                <a:gd name="connsiteX44" fmla="*/ 414338 w 807244"/>
                <a:gd name="connsiteY44" fmla="*/ 419100 h 122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07244" h="1221581">
                  <a:moveTo>
                    <a:pt x="414338" y="419100"/>
                  </a:moveTo>
                  <a:lnTo>
                    <a:pt x="309563" y="309562"/>
                  </a:lnTo>
                  <a:lnTo>
                    <a:pt x="238125" y="235744"/>
                  </a:lnTo>
                  <a:lnTo>
                    <a:pt x="180975" y="178594"/>
                  </a:lnTo>
                  <a:lnTo>
                    <a:pt x="133350" y="130969"/>
                  </a:lnTo>
                  <a:lnTo>
                    <a:pt x="121444" y="116681"/>
                  </a:lnTo>
                  <a:lnTo>
                    <a:pt x="111919" y="104775"/>
                  </a:lnTo>
                  <a:lnTo>
                    <a:pt x="100013" y="64294"/>
                  </a:lnTo>
                  <a:lnTo>
                    <a:pt x="90488" y="23812"/>
                  </a:lnTo>
                  <a:lnTo>
                    <a:pt x="76200" y="0"/>
                  </a:lnTo>
                  <a:lnTo>
                    <a:pt x="0" y="64294"/>
                  </a:lnTo>
                  <a:lnTo>
                    <a:pt x="2382" y="95250"/>
                  </a:lnTo>
                  <a:lnTo>
                    <a:pt x="11907" y="130969"/>
                  </a:lnTo>
                  <a:lnTo>
                    <a:pt x="35719" y="185737"/>
                  </a:lnTo>
                  <a:lnTo>
                    <a:pt x="45244" y="202406"/>
                  </a:lnTo>
                  <a:lnTo>
                    <a:pt x="76200" y="230981"/>
                  </a:lnTo>
                  <a:lnTo>
                    <a:pt x="142875" y="290512"/>
                  </a:lnTo>
                  <a:lnTo>
                    <a:pt x="188119" y="333375"/>
                  </a:lnTo>
                  <a:lnTo>
                    <a:pt x="228600" y="376237"/>
                  </a:lnTo>
                  <a:lnTo>
                    <a:pt x="280988" y="431006"/>
                  </a:lnTo>
                  <a:lnTo>
                    <a:pt x="330994" y="485775"/>
                  </a:lnTo>
                  <a:lnTo>
                    <a:pt x="381000" y="550069"/>
                  </a:lnTo>
                  <a:lnTo>
                    <a:pt x="419100" y="604837"/>
                  </a:lnTo>
                  <a:lnTo>
                    <a:pt x="450057" y="654844"/>
                  </a:lnTo>
                  <a:lnTo>
                    <a:pt x="473869" y="697706"/>
                  </a:lnTo>
                  <a:lnTo>
                    <a:pt x="485775" y="731044"/>
                  </a:lnTo>
                  <a:lnTo>
                    <a:pt x="507207" y="797719"/>
                  </a:lnTo>
                  <a:lnTo>
                    <a:pt x="526257" y="857250"/>
                  </a:lnTo>
                  <a:lnTo>
                    <a:pt x="542925" y="940594"/>
                  </a:lnTo>
                  <a:lnTo>
                    <a:pt x="550069" y="983456"/>
                  </a:lnTo>
                  <a:lnTo>
                    <a:pt x="557213" y="1031081"/>
                  </a:lnTo>
                  <a:lnTo>
                    <a:pt x="561975" y="1114425"/>
                  </a:lnTo>
                  <a:lnTo>
                    <a:pt x="807244" y="1221581"/>
                  </a:lnTo>
                  <a:lnTo>
                    <a:pt x="807244" y="1173956"/>
                  </a:lnTo>
                  <a:lnTo>
                    <a:pt x="802482" y="1121569"/>
                  </a:lnTo>
                  <a:lnTo>
                    <a:pt x="788194" y="1047750"/>
                  </a:lnTo>
                  <a:lnTo>
                    <a:pt x="771525" y="988219"/>
                  </a:lnTo>
                  <a:lnTo>
                    <a:pt x="754857" y="935831"/>
                  </a:lnTo>
                  <a:lnTo>
                    <a:pt x="723900" y="862012"/>
                  </a:lnTo>
                  <a:lnTo>
                    <a:pt x="690563" y="792956"/>
                  </a:lnTo>
                  <a:lnTo>
                    <a:pt x="654844" y="731044"/>
                  </a:lnTo>
                  <a:lnTo>
                    <a:pt x="609600" y="659606"/>
                  </a:lnTo>
                  <a:lnTo>
                    <a:pt x="547688" y="573881"/>
                  </a:lnTo>
                  <a:lnTo>
                    <a:pt x="485775" y="500062"/>
                  </a:lnTo>
                  <a:lnTo>
                    <a:pt x="414338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6" name="フリーフォーム 95">
              <a:extLst>
                <a:ext uri="{FF2B5EF4-FFF2-40B4-BE49-F238E27FC236}">
                  <a16:creationId xmlns:a16="http://schemas.microsoft.com/office/drawing/2014/main" id="{0398F81A-FA6C-4CAC-8141-6789443DE381}"/>
                </a:ext>
              </a:extLst>
            </p:cNvPr>
            <p:cNvSpPr/>
            <p:nvPr/>
          </p:nvSpPr>
          <p:spPr>
            <a:xfrm>
              <a:off x="6557963" y="4230688"/>
              <a:ext cx="642937" cy="827087"/>
            </a:xfrm>
            <a:custGeom>
              <a:avLst/>
              <a:gdLst>
                <a:gd name="connsiteX0" fmla="*/ 573881 w 642937"/>
                <a:gd name="connsiteY0" fmla="*/ 507207 h 826294"/>
                <a:gd name="connsiteX1" fmla="*/ 600075 w 642937"/>
                <a:gd name="connsiteY1" fmla="*/ 445294 h 826294"/>
                <a:gd name="connsiteX2" fmla="*/ 616743 w 642937"/>
                <a:gd name="connsiteY2" fmla="*/ 390525 h 826294"/>
                <a:gd name="connsiteX3" fmla="*/ 626268 w 642937"/>
                <a:gd name="connsiteY3" fmla="*/ 342900 h 826294"/>
                <a:gd name="connsiteX4" fmla="*/ 635793 w 642937"/>
                <a:gd name="connsiteY4" fmla="*/ 280988 h 826294"/>
                <a:gd name="connsiteX5" fmla="*/ 640556 w 642937"/>
                <a:gd name="connsiteY5" fmla="*/ 219075 h 826294"/>
                <a:gd name="connsiteX6" fmla="*/ 642937 w 642937"/>
                <a:gd name="connsiteY6" fmla="*/ 164307 h 826294"/>
                <a:gd name="connsiteX7" fmla="*/ 635793 w 642937"/>
                <a:gd name="connsiteY7" fmla="*/ 85725 h 826294"/>
                <a:gd name="connsiteX8" fmla="*/ 397668 w 642937"/>
                <a:gd name="connsiteY8" fmla="*/ 0 h 826294"/>
                <a:gd name="connsiteX9" fmla="*/ 397668 w 642937"/>
                <a:gd name="connsiteY9" fmla="*/ 80963 h 826294"/>
                <a:gd name="connsiteX10" fmla="*/ 392906 w 642937"/>
                <a:gd name="connsiteY10" fmla="*/ 150019 h 826294"/>
                <a:gd name="connsiteX11" fmla="*/ 385762 w 642937"/>
                <a:gd name="connsiteY11" fmla="*/ 209550 h 826294"/>
                <a:gd name="connsiteX12" fmla="*/ 371475 w 642937"/>
                <a:gd name="connsiteY12" fmla="*/ 276225 h 826294"/>
                <a:gd name="connsiteX13" fmla="*/ 352425 w 642937"/>
                <a:gd name="connsiteY13" fmla="*/ 323850 h 826294"/>
                <a:gd name="connsiteX14" fmla="*/ 333375 w 642937"/>
                <a:gd name="connsiteY14" fmla="*/ 364332 h 826294"/>
                <a:gd name="connsiteX15" fmla="*/ 309562 w 642937"/>
                <a:gd name="connsiteY15" fmla="*/ 397669 h 826294"/>
                <a:gd name="connsiteX16" fmla="*/ 278606 w 642937"/>
                <a:gd name="connsiteY16" fmla="*/ 431007 h 826294"/>
                <a:gd name="connsiteX17" fmla="*/ 247650 w 642937"/>
                <a:gd name="connsiteY17" fmla="*/ 457200 h 826294"/>
                <a:gd name="connsiteX18" fmla="*/ 204787 w 642937"/>
                <a:gd name="connsiteY18" fmla="*/ 481013 h 826294"/>
                <a:gd name="connsiteX19" fmla="*/ 159543 w 642937"/>
                <a:gd name="connsiteY19" fmla="*/ 500063 h 826294"/>
                <a:gd name="connsiteX20" fmla="*/ 107156 w 642937"/>
                <a:gd name="connsiteY20" fmla="*/ 511969 h 826294"/>
                <a:gd name="connsiteX21" fmla="*/ 42862 w 642937"/>
                <a:gd name="connsiteY21" fmla="*/ 516732 h 826294"/>
                <a:gd name="connsiteX22" fmla="*/ 0 w 642937"/>
                <a:gd name="connsiteY22" fmla="*/ 516732 h 826294"/>
                <a:gd name="connsiteX23" fmla="*/ 4762 w 642937"/>
                <a:gd name="connsiteY23" fmla="*/ 826294 h 826294"/>
                <a:gd name="connsiteX24" fmla="*/ 59531 w 642937"/>
                <a:gd name="connsiteY24" fmla="*/ 826294 h 826294"/>
                <a:gd name="connsiteX25" fmla="*/ 119062 w 642937"/>
                <a:gd name="connsiteY25" fmla="*/ 821532 h 826294"/>
                <a:gd name="connsiteX26" fmla="*/ 197643 w 642937"/>
                <a:gd name="connsiteY26" fmla="*/ 804863 h 826294"/>
                <a:gd name="connsiteX27" fmla="*/ 269081 w 642937"/>
                <a:gd name="connsiteY27" fmla="*/ 785813 h 826294"/>
                <a:gd name="connsiteX28" fmla="*/ 338137 w 642937"/>
                <a:gd name="connsiteY28" fmla="*/ 757238 h 826294"/>
                <a:gd name="connsiteX29" fmla="*/ 400050 w 642937"/>
                <a:gd name="connsiteY29" fmla="*/ 721519 h 826294"/>
                <a:gd name="connsiteX30" fmla="*/ 440531 w 642937"/>
                <a:gd name="connsiteY30" fmla="*/ 690563 h 826294"/>
                <a:gd name="connsiteX31" fmla="*/ 478631 w 642937"/>
                <a:gd name="connsiteY31" fmla="*/ 657225 h 826294"/>
                <a:gd name="connsiteX32" fmla="*/ 511968 w 642937"/>
                <a:gd name="connsiteY32" fmla="*/ 621507 h 826294"/>
                <a:gd name="connsiteX33" fmla="*/ 547687 w 642937"/>
                <a:gd name="connsiteY33" fmla="*/ 566738 h 826294"/>
                <a:gd name="connsiteX34" fmla="*/ 573881 w 642937"/>
                <a:gd name="connsiteY34" fmla="*/ 507207 h 8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42937" h="826294">
                  <a:moveTo>
                    <a:pt x="573881" y="507207"/>
                  </a:moveTo>
                  <a:lnTo>
                    <a:pt x="600075" y="445294"/>
                  </a:lnTo>
                  <a:lnTo>
                    <a:pt x="616743" y="390525"/>
                  </a:lnTo>
                  <a:lnTo>
                    <a:pt x="626268" y="342900"/>
                  </a:lnTo>
                  <a:lnTo>
                    <a:pt x="635793" y="280988"/>
                  </a:lnTo>
                  <a:lnTo>
                    <a:pt x="640556" y="219075"/>
                  </a:lnTo>
                  <a:lnTo>
                    <a:pt x="642937" y="164307"/>
                  </a:lnTo>
                  <a:lnTo>
                    <a:pt x="635793" y="85725"/>
                  </a:lnTo>
                  <a:lnTo>
                    <a:pt x="397668" y="0"/>
                  </a:lnTo>
                  <a:lnTo>
                    <a:pt x="397668" y="80963"/>
                  </a:lnTo>
                  <a:lnTo>
                    <a:pt x="392906" y="150019"/>
                  </a:lnTo>
                  <a:lnTo>
                    <a:pt x="385762" y="209550"/>
                  </a:lnTo>
                  <a:lnTo>
                    <a:pt x="371475" y="276225"/>
                  </a:lnTo>
                  <a:lnTo>
                    <a:pt x="352425" y="323850"/>
                  </a:lnTo>
                  <a:lnTo>
                    <a:pt x="333375" y="364332"/>
                  </a:lnTo>
                  <a:lnTo>
                    <a:pt x="309562" y="397669"/>
                  </a:lnTo>
                  <a:lnTo>
                    <a:pt x="278606" y="431007"/>
                  </a:lnTo>
                  <a:lnTo>
                    <a:pt x="247650" y="457200"/>
                  </a:lnTo>
                  <a:lnTo>
                    <a:pt x="204787" y="481013"/>
                  </a:lnTo>
                  <a:lnTo>
                    <a:pt x="159543" y="500063"/>
                  </a:lnTo>
                  <a:lnTo>
                    <a:pt x="107156" y="511969"/>
                  </a:lnTo>
                  <a:lnTo>
                    <a:pt x="42862" y="516732"/>
                  </a:lnTo>
                  <a:lnTo>
                    <a:pt x="0" y="516732"/>
                  </a:lnTo>
                  <a:cubicBezTo>
                    <a:pt x="1587" y="619919"/>
                    <a:pt x="3175" y="723107"/>
                    <a:pt x="4762" y="826294"/>
                  </a:cubicBezTo>
                  <a:lnTo>
                    <a:pt x="59531" y="826294"/>
                  </a:lnTo>
                  <a:lnTo>
                    <a:pt x="119062" y="821532"/>
                  </a:lnTo>
                  <a:lnTo>
                    <a:pt x="197643" y="804863"/>
                  </a:lnTo>
                  <a:lnTo>
                    <a:pt x="269081" y="785813"/>
                  </a:lnTo>
                  <a:lnTo>
                    <a:pt x="338137" y="757238"/>
                  </a:lnTo>
                  <a:lnTo>
                    <a:pt x="400050" y="721519"/>
                  </a:lnTo>
                  <a:lnTo>
                    <a:pt x="440531" y="690563"/>
                  </a:lnTo>
                  <a:lnTo>
                    <a:pt x="478631" y="657225"/>
                  </a:lnTo>
                  <a:lnTo>
                    <a:pt x="511968" y="621507"/>
                  </a:lnTo>
                  <a:lnTo>
                    <a:pt x="547687" y="566738"/>
                  </a:lnTo>
                  <a:lnTo>
                    <a:pt x="573881" y="507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7" name="フリーフォーム 96">
              <a:extLst>
                <a:ext uri="{FF2B5EF4-FFF2-40B4-BE49-F238E27FC236}">
                  <a16:creationId xmlns:a16="http://schemas.microsoft.com/office/drawing/2014/main" id="{E8AFF4F3-1476-43B0-89B9-1E29A8AC774B}"/>
                </a:ext>
              </a:extLst>
            </p:cNvPr>
            <p:cNvSpPr/>
            <p:nvPr/>
          </p:nvSpPr>
          <p:spPr>
            <a:xfrm>
              <a:off x="6051550" y="4656138"/>
              <a:ext cx="590550" cy="401637"/>
            </a:xfrm>
            <a:custGeom>
              <a:avLst/>
              <a:gdLst>
                <a:gd name="connsiteX0" fmla="*/ 214313 w 590550"/>
                <a:gd name="connsiteY0" fmla="*/ 35719 h 402431"/>
                <a:gd name="connsiteX1" fmla="*/ 335757 w 590550"/>
                <a:gd name="connsiteY1" fmla="*/ 59531 h 402431"/>
                <a:gd name="connsiteX2" fmla="*/ 466725 w 590550"/>
                <a:gd name="connsiteY2" fmla="*/ 85725 h 402431"/>
                <a:gd name="connsiteX3" fmla="*/ 507207 w 590550"/>
                <a:gd name="connsiteY3" fmla="*/ 92869 h 402431"/>
                <a:gd name="connsiteX4" fmla="*/ 590550 w 590550"/>
                <a:gd name="connsiteY4" fmla="*/ 92869 h 402431"/>
                <a:gd name="connsiteX5" fmla="*/ 561975 w 590550"/>
                <a:gd name="connsiteY5" fmla="*/ 400050 h 402431"/>
                <a:gd name="connsiteX6" fmla="*/ 514350 w 590550"/>
                <a:gd name="connsiteY6" fmla="*/ 402431 h 402431"/>
                <a:gd name="connsiteX7" fmla="*/ 502444 w 590550"/>
                <a:gd name="connsiteY7" fmla="*/ 397669 h 402431"/>
                <a:gd name="connsiteX8" fmla="*/ 473869 w 590550"/>
                <a:gd name="connsiteY8" fmla="*/ 342900 h 402431"/>
                <a:gd name="connsiteX9" fmla="*/ 428625 w 590550"/>
                <a:gd name="connsiteY9" fmla="*/ 276225 h 402431"/>
                <a:gd name="connsiteX10" fmla="*/ 390525 w 590550"/>
                <a:gd name="connsiteY10" fmla="*/ 228600 h 402431"/>
                <a:gd name="connsiteX11" fmla="*/ 340519 w 590550"/>
                <a:gd name="connsiteY11" fmla="*/ 202406 h 402431"/>
                <a:gd name="connsiteX12" fmla="*/ 180975 w 590550"/>
                <a:gd name="connsiteY12" fmla="*/ 130969 h 402431"/>
                <a:gd name="connsiteX13" fmla="*/ 80963 w 590550"/>
                <a:gd name="connsiteY13" fmla="*/ 88106 h 402431"/>
                <a:gd name="connsiteX14" fmla="*/ 38100 w 590550"/>
                <a:gd name="connsiteY14" fmla="*/ 71437 h 402431"/>
                <a:gd name="connsiteX15" fmla="*/ 14288 w 590550"/>
                <a:gd name="connsiteY15" fmla="*/ 54769 h 402431"/>
                <a:gd name="connsiteX16" fmla="*/ 2382 w 590550"/>
                <a:gd name="connsiteY16" fmla="*/ 38100 h 402431"/>
                <a:gd name="connsiteX17" fmla="*/ 0 w 590550"/>
                <a:gd name="connsiteY17" fmla="*/ 23812 h 402431"/>
                <a:gd name="connsiteX18" fmla="*/ 9525 w 590550"/>
                <a:gd name="connsiteY18" fmla="*/ 7144 h 402431"/>
                <a:gd name="connsiteX19" fmla="*/ 42863 w 590550"/>
                <a:gd name="connsiteY19" fmla="*/ 0 h 402431"/>
                <a:gd name="connsiteX20" fmla="*/ 111919 w 590550"/>
                <a:gd name="connsiteY20" fmla="*/ 11906 h 402431"/>
                <a:gd name="connsiteX21" fmla="*/ 214313 w 590550"/>
                <a:gd name="connsiteY21" fmla="*/ 35719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0550" h="402431">
                  <a:moveTo>
                    <a:pt x="214313" y="35719"/>
                  </a:moveTo>
                  <a:lnTo>
                    <a:pt x="335757" y="59531"/>
                  </a:lnTo>
                  <a:lnTo>
                    <a:pt x="466725" y="85725"/>
                  </a:lnTo>
                  <a:lnTo>
                    <a:pt x="507207" y="92869"/>
                  </a:lnTo>
                  <a:lnTo>
                    <a:pt x="590550" y="92869"/>
                  </a:lnTo>
                  <a:lnTo>
                    <a:pt x="561975" y="400050"/>
                  </a:lnTo>
                  <a:lnTo>
                    <a:pt x="514350" y="402431"/>
                  </a:lnTo>
                  <a:lnTo>
                    <a:pt x="502444" y="397669"/>
                  </a:lnTo>
                  <a:lnTo>
                    <a:pt x="473869" y="342900"/>
                  </a:lnTo>
                  <a:lnTo>
                    <a:pt x="428625" y="276225"/>
                  </a:lnTo>
                  <a:lnTo>
                    <a:pt x="390525" y="228600"/>
                  </a:lnTo>
                  <a:lnTo>
                    <a:pt x="340519" y="202406"/>
                  </a:lnTo>
                  <a:lnTo>
                    <a:pt x="180975" y="130969"/>
                  </a:lnTo>
                  <a:lnTo>
                    <a:pt x="80963" y="88106"/>
                  </a:lnTo>
                  <a:lnTo>
                    <a:pt x="38100" y="71437"/>
                  </a:lnTo>
                  <a:lnTo>
                    <a:pt x="14288" y="54769"/>
                  </a:lnTo>
                  <a:lnTo>
                    <a:pt x="2382" y="38100"/>
                  </a:lnTo>
                  <a:lnTo>
                    <a:pt x="0" y="23812"/>
                  </a:lnTo>
                  <a:lnTo>
                    <a:pt x="9525" y="7144"/>
                  </a:lnTo>
                  <a:lnTo>
                    <a:pt x="42863" y="0"/>
                  </a:lnTo>
                  <a:lnTo>
                    <a:pt x="111919" y="11906"/>
                  </a:lnTo>
                  <a:lnTo>
                    <a:pt x="214313" y="35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0" name="フリーフォーム 99">
              <a:extLst>
                <a:ext uri="{FF2B5EF4-FFF2-40B4-BE49-F238E27FC236}">
                  <a16:creationId xmlns:a16="http://schemas.microsoft.com/office/drawing/2014/main" id="{0DB417FE-3A41-4915-B6E2-2024E8216F77}"/>
                </a:ext>
              </a:extLst>
            </p:cNvPr>
            <p:cNvSpPr/>
            <p:nvPr/>
          </p:nvSpPr>
          <p:spPr>
            <a:xfrm rot="16200000">
              <a:off x="3641726" y="4035425"/>
              <a:ext cx="3943350" cy="409575"/>
            </a:xfrm>
            <a:custGeom>
              <a:avLst/>
              <a:gdLst>
                <a:gd name="connsiteX0" fmla="*/ 2082800 w 3943350"/>
                <a:gd name="connsiteY0" fmla="*/ 168275 h 409575"/>
                <a:gd name="connsiteX1" fmla="*/ 2520950 w 3943350"/>
                <a:gd name="connsiteY1" fmla="*/ 177800 h 409575"/>
                <a:gd name="connsiteX2" fmla="*/ 2984500 w 3943350"/>
                <a:gd name="connsiteY2" fmla="*/ 184150 h 409575"/>
                <a:gd name="connsiteX3" fmla="*/ 3444875 w 3943350"/>
                <a:gd name="connsiteY3" fmla="*/ 184150 h 409575"/>
                <a:gd name="connsiteX4" fmla="*/ 3613150 w 3943350"/>
                <a:gd name="connsiteY4" fmla="*/ 184150 h 409575"/>
                <a:gd name="connsiteX5" fmla="*/ 3663950 w 3943350"/>
                <a:gd name="connsiteY5" fmla="*/ 177800 h 409575"/>
                <a:gd name="connsiteX6" fmla="*/ 3730625 w 3943350"/>
                <a:gd name="connsiteY6" fmla="*/ 158750 h 409575"/>
                <a:gd name="connsiteX7" fmla="*/ 3787775 w 3943350"/>
                <a:gd name="connsiteY7" fmla="*/ 136525 h 409575"/>
                <a:gd name="connsiteX8" fmla="*/ 3829050 w 3943350"/>
                <a:gd name="connsiteY8" fmla="*/ 107950 h 409575"/>
                <a:gd name="connsiteX9" fmla="*/ 3854450 w 3943350"/>
                <a:gd name="connsiteY9" fmla="*/ 73025 h 409575"/>
                <a:gd name="connsiteX10" fmla="*/ 3873500 w 3943350"/>
                <a:gd name="connsiteY10" fmla="*/ 34925 h 409575"/>
                <a:gd name="connsiteX11" fmla="*/ 3895725 w 3943350"/>
                <a:gd name="connsiteY11" fmla="*/ 12700 h 409575"/>
                <a:gd name="connsiteX12" fmla="*/ 3911600 w 3943350"/>
                <a:gd name="connsiteY12" fmla="*/ 3175 h 409575"/>
                <a:gd name="connsiteX13" fmla="*/ 3927475 w 3943350"/>
                <a:gd name="connsiteY13" fmla="*/ 0 h 409575"/>
                <a:gd name="connsiteX14" fmla="*/ 3930650 w 3943350"/>
                <a:gd name="connsiteY14" fmla="*/ 3175 h 409575"/>
                <a:gd name="connsiteX15" fmla="*/ 3940175 w 3943350"/>
                <a:gd name="connsiteY15" fmla="*/ 12700 h 409575"/>
                <a:gd name="connsiteX16" fmla="*/ 3943350 w 3943350"/>
                <a:gd name="connsiteY16" fmla="*/ 44450 h 409575"/>
                <a:gd name="connsiteX17" fmla="*/ 3943350 w 3943350"/>
                <a:gd name="connsiteY17" fmla="*/ 98425 h 409575"/>
                <a:gd name="connsiteX18" fmla="*/ 3930650 w 3943350"/>
                <a:gd name="connsiteY18" fmla="*/ 180975 h 409575"/>
                <a:gd name="connsiteX19" fmla="*/ 3911600 w 3943350"/>
                <a:gd name="connsiteY19" fmla="*/ 298450 h 409575"/>
                <a:gd name="connsiteX20" fmla="*/ 3895725 w 3943350"/>
                <a:gd name="connsiteY20" fmla="*/ 355600 h 409575"/>
                <a:gd name="connsiteX21" fmla="*/ 3778250 w 3943350"/>
                <a:gd name="connsiteY21" fmla="*/ 406400 h 409575"/>
                <a:gd name="connsiteX22" fmla="*/ 3568700 w 3943350"/>
                <a:gd name="connsiteY22" fmla="*/ 409575 h 409575"/>
                <a:gd name="connsiteX23" fmla="*/ 3251200 w 3943350"/>
                <a:gd name="connsiteY23" fmla="*/ 409575 h 409575"/>
                <a:gd name="connsiteX24" fmla="*/ 2854325 w 3943350"/>
                <a:gd name="connsiteY24" fmla="*/ 409575 h 409575"/>
                <a:gd name="connsiteX25" fmla="*/ 2349500 w 3943350"/>
                <a:gd name="connsiteY25" fmla="*/ 409575 h 409575"/>
                <a:gd name="connsiteX26" fmla="*/ 1924050 w 3943350"/>
                <a:gd name="connsiteY26" fmla="*/ 409575 h 409575"/>
                <a:gd name="connsiteX27" fmla="*/ 1536700 w 3943350"/>
                <a:gd name="connsiteY27" fmla="*/ 409575 h 409575"/>
                <a:gd name="connsiteX28" fmla="*/ 1171575 w 3943350"/>
                <a:gd name="connsiteY28" fmla="*/ 406400 h 409575"/>
                <a:gd name="connsiteX29" fmla="*/ 942975 w 3943350"/>
                <a:gd name="connsiteY29" fmla="*/ 396875 h 409575"/>
                <a:gd name="connsiteX30" fmla="*/ 701675 w 3943350"/>
                <a:gd name="connsiteY30" fmla="*/ 381000 h 409575"/>
                <a:gd name="connsiteX31" fmla="*/ 485775 w 3943350"/>
                <a:gd name="connsiteY31" fmla="*/ 358775 h 409575"/>
                <a:gd name="connsiteX32" fmla="*/ 222250 w 3943350"/>
                <a:gd name="connsiteY32" fmla="*/ 330200 h 409575"/>
                <a:gd name="connsiteX33" fmla="*/ 95250 w 3943350"/>
                <a:gd name="connsiteY33" fmla="*/ 307975 h 409575"/>
                <a:gd name="connsiteX34" fmla="*/ 47625 w 3943350"/>
                <a:gd name="connsiteY34" fmla="*/ 292100 h 409575"/>
                <a:gd name="connsiteX35" fmla="*/ 25400 w 3943350"/>
                <a:gd name="connsiteY35" fmla="*/ 279400 h 409575"/>
                <a:gd name="connsiteX36" fmla="*/ 12700 w 3943350"/>
                <a:gd name="connsiteY36" fmla="*/ 266700 h 409575"/>
                <a:gd name="connsiteX37" fmla="*/ 3175 w 3943350"/>
                <a:gd name="connsiteY37" fmla="*/ 244475 h 409575"/>
                <a:gd name="connsiteX38" fmla="*/ 0 w 3943350"/>
                <a:gd name="connsiteY38" fmla="*/ 228600 h 409575"/>
                <a:gd name="connsiteX39" fmla="*/ 12700 w 3943350"/>
                <a:gd name="connsiteY39" fmla="*/ 212725 h 409575"/>
                <a:gd name="connsiteX40" fmla="*/ 34925 w 3943350"/>
                <a:gd name="connsiteY40" fmla="*/ 196850 h 409575"/>
                <a:gd name="connsiteX41" fmla="*/ 60325 w 3943350"/>
                <a:gd name="connsiteY41" fmla="*/ 184150 h 409575"/>
                <a:gd name="connsiteX42" fmla="*/ 146050 w 3943350"/>
                <a:gd name="connsiteY42" fmla="*/ 161925 h 409575"/>
                <a:gd name="connsiteX43" fmla="*/ 304800 w 3943350"/>
                <a:gd name="connsiteY43" fmla="*/ 130175 h 409575"/>
                <a:gd name="connsiteX44" fmla="*/ 412750 w 3943350"/>
                <a:gd name="connsiteY44" fmla="*/ 120650 h 409575"/>
                <a:gd name="connsiteX45" fmla="*/ 473075 w 3943350"/>
                <a:gd name="connsiteY45" fmla="*/ 114300 h 409575"/>
                <a:gd name="connsiteX46" fmla="*/ 587375 w 3943350"/>
                <a:gd name="connsiteY46" fmla="*/ 107950 h 409575"/>
                <a:gd name="connsiteX47" fmla="*/ 612775 w 3943350"/>
                <a:gd name="connsiteY47" fmla="*/ 111125 h 409575"/>
                <a:gd name="connsiteX48" fmla="*/ 650875 w 3943350"/>
                <a:gd name="connsiteY48" fmla="*/ 120650 h 409575"/>
                <a:gd name="connsiteX49" fmla="*/ 847725 w 3943350"/>
                <a:gd name="connsiteY49" fmla="*/ 127000 h 409575"/>
                <a:gd name="connsiteX50" fmla="*/ 1311275 w 3943350"/>
                <a:gd name="connsiteY50" fmla="*/ 146050 h 409575"/>
                <a:gd name="connsiteX51" fmla="*/ 2082800 w 3943350"/>
                <a:gd name="connsiteY51" fmla="*/ 16827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943350" h="409575">
                  <a:moveTo>
                    <a:pt x="2082800" y="168275"/>
                  </a:moveTo>
                  <a:lnTo>
                    <a:pt x="2520950" y="177800"/>
                  </a:lnTo>
                  <a:lnTo>
                    <a:pt x="2984500" y="184150"/>
                  </a:lnTo>
                  <a:lnTo>
                    <a:pt x="3444875" y="184150"/>
                  </a:lnTo>
                  <a:lnTo>
                    <a:pt x="3613150" y="184150"/>
                  </a:lnTo>
                  <a:lnTo>
                    <a:pt x="3663950" y="177800"/>
                  </a:lnTo>
                  <a:lnTo>
                    <a:pt x="3730625" y="158750"/>
                  </a:lnTo>
                  <a:lnTo>
                    <a:pt x="3787775" y="136525"/>
                  </a:lnTo>
                  <a:lnTo>
                    <a:pt x="3829050" y="107950"/>
                  </a:lnTo>
                  <a:lnTo>
                    <a:pt x="3854450" y="73025"/>
                  </a:lnTo>
                  <a:lnTo>
                    <a:pt x="3873500" y="34925"/>
                  </a:lnTo>
                  <a:lnTo>
                    <a:pt x="3895725" y="12700"/>
                  </a:lnTo>
                  <a:lnTo>
                    <a:pt x="3911600" y="3175"/>
                  </a:lnTo>
                  <a:lnTo>
                    <a:pt x="3927475" y="0"/>
                  </a:lnTo>
                  <a:lnTo>
                    <a:pt x="3930650" y="3175"/>
                  </a:lnTo>
                  <a:lnTo>
                    <a:pt x="3940175" y="12700"/>
                  </a:lnTo>
                  <a:lnTo>
                    <a:pt x="3943350" y="44450"/>
                  </a:lnTo>
                  <a:lnTo>
                    <a:pt x="3943350" y="98425"/>
                  </a:lnTo>
                  <a:lnTo>
                    <a:pt x="3930650" y="180975"/>
                  </a:lnTo>
                  <a:lnTo>
                    <a:pt x="3911600" y="298450"/>
                  </a:lnTo>
                  <a:lnTo>
                    <a:pt x="3895725" y="355600"/>
                  </a:lnTo>
                  <a:lnTo>
                    <a:pt x="3778250" y="406400"/>
                  </a:lnTo>
                  <a:lnTo>
                    <a:pt x="3568700" y="409575"/>
                  </a:lnTo>
                  <a:lnTo>
                    <a:pt x="3251200" y="409575"/>
                  </a:lnTo>
                  <a:lnTo>
                    <a:pt x="2854325" y="409575"/>
                  </a:lnTo>
                  <a:lnTo>
                    <a:pt x="2349500" y="409575"/>
                  </a:lnTo>
                  <a:lnTo>
                    <a:pt x="1924050" y="409575"/>
                  </a:lnTo>
                  <a:lnTo>
                    <a:pt x="1536700" y="409575"/>
                  </a:lnTo>
                  <a:lnTo>
                    <a:pt x="1171575" y="406400"/>
                  </a:lnTo>
                  <a:lnTo>
                    <a:pt x="942975" y="396875"/>
                  </a:lnTo>
                  <a:lnTo>
                    <a:pt x="701675" y="381000"/>
                  </a:lnTo>
                  <a:lnTo>
                    <a:pt x="485775" y="358775"/>
                  </a:lnTo>
                  <a:lnTo>
                    <a:pt x="222250" y="330200"/>
                  </a:lnTo>
                  <a:lnTo>
                    <a:pt x="95250" y="307975"/>
                  </a:lnTo>
                  <a:lnTo>
                    <a:pt x="47625" y="292100"/>
                  </a:lnTo>
                  <a:lnTo>
                    <a:pt x="25400" y="279400"/>
                  </a:lnTo>
                  <a:lnTo>
                    <a:pt x="12700" y="266700"/>
                  </a:lnTo>
                  <a:lnTo>
                    <a:pt x="3175" y="244475"/>
                  </a:lnTo>
                  <a:lnTo>
                    <a:pt x="0" y="228600"/>
                  </a:lnTo>
                  <a:lnTo>
                    <a:pt x="12700" y="212725"/>
                  </a:lnTo>
                  <a:lnTo>
                    <a:pt x="34925" y="196850"/>
                  </a:lnTo>
                  <a:lnTo>
                    <a:pt x="60325" y="184150"/>
                  </a:lnTo>
                  <a:lnTo>
                    <a:pt x="146050" y="161925"/>
                  </a:lnTo>
                  <a:lnTo>
                    <a:pt x="304800" y="130175"/>
                  </a:lnTo>
                  <a:lnTo>
                    <a:pt x="412750" y="120650"/>
                  </a:lnTo>
                  <a:lnTo>
                    <a:pt x="473075" y="114300"/>
                  </a:lnTo>
                  <a:lnTo>
                    <a:pt x="587375" y="107950"/>
                  </a:lnTo>
                  <a:lnTo>
                    <a:pt x="612775" y="111125"/>
                  </a:lnTo>
                  <a:lnTo>
                    <a:pt x="650875" y="120650"/>
                  </a:lnTo>
                  <a:lnTo>
                    <a:pt x="847725" y="127000"/>
                  </a:lnTo>
                  <a:lnTo>
                    <a:pt x="1311275" y="146050"/>
                  </a:lnTo>
                  <a:lnTo>
                    <a:pt x="2082800" y="168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C613F5F9-138C-43ED-BC70-CA59AE705255}"/>
              </a:ext>
            </a:extLst>
          </p:cNvPr>
          <p:cNvSpPr/>
          <p:nvPr/>
        </p:nvSpPr>
        <p:spPr>
          <a:xfrm rot="16200000">
            <a:off x="4010025" y="3683001"/>
            <a:ext cx="2187575" cy="2260600"/>
          </a:xfrm>
          <a:custGeom>
            <a:avLst/>
            <a:gdLst>
              <a:gd name="connsiteX0" fmla="*/ 1790700 w 2187575"/>
              <a:gd name="connsiteY0" fmla="*/ 1016000 h 2260600"/>
              <a:gd name="connsiteX1" fmla="*/ 1679575 w 2187575"/>
              <a:gd name="connsiteY1" fmla="*/ 339725 h 2260600"/>
              <a:gd name="connsiteX2" fmla="*/ 1673225 w 2187575"/>
              <a:gd name="connsiteY2" fmla="*/ 298450 h 2260600"/>
              <a:gd name="connsiteX3" fmla="*/ 1676400 w 2187575"/>
              <a:gd name="connsiteY3" fmla="*/ 257175 h 2260600"/>
              <a:gd name="connsiteX4" fmla="*/ 1682750 w 2187575"/>
              <a:gd name="connsiteY4" fmla="*/ 219075 h 2260600"/>
              <a:gd name="connsiteX5" fmla="*/ 1695450 w 2187575"/>
              <a:gd name="connsiteY5" fmla="*/ 184150 h 2260600"/>
              <a:gd name="connsiteX6" fmla="*/ 1720850 w 2187575"/>
              <a:gd name="connsiteY6" fmla="*/ 136525 h 2260600"/>
              <a:gd name="connsiteX7" fmla="*/ 1749425 w 2187575"/>
              <a:gd name="connsiteY7" fmla="*/ 98425 h 2260600"/>
              <a:gd name="connsiteX8" fmla="*/ 1812925 w 2187575"/>
              <a:gd name="connsiteY8" fmla="*/ 22225 h 2260600"/>
              <a:gd name="connsiteX9" fmla="*/ 1841500 w 2187575"/>
              <a:gd name="connsiteY9" fmla="*/ 0 h 2260600"/>
              <a:gd name="connsiteX10" fmla="*/ 1901825 w 2187575"/>
              <a:gd name="connsiteY10" fmla="*/ 22225 h 2260600"/>
              <a:gd name="connsiteX11" fmla="*/ 1873250 w 2187575"/>
              <a:gd name="connsiteY11" fmla="*/ 98425 h 2260600"/>
              <a:gd name="connsiteX12" fmla="*/ 1866900 w 2187575"/>
              <a:gd name="connsiteY12" fmla="*/ 130175 h 2260600"/>
              <a:gd name="connsiteX13" fmla="*/ 1863725 w 2187575"/>
              <a:gd name="connsiteY13" fmla="*/ 174625 h 2260600"/>
              <a:gd name="connsiteX14" fmla="*/ 1885950 w 2187575"/>
              <a:gd name="connsiteY14" fmla="*/ 323850 h 2260600"/>
              <a:gd name="connsiteX15" fmla="*/ 1955800 w 2187575"/>
              <a:gd name="connsiteY15" fmla="*/ 708025 h 2260600"/>
              <a:gd name="connsiteX16" fmla="*/ 2025650 w 2187575"/>
              <a:gd name="connsiteY16" fmla="*/ 1098550 h 2260600"/>
              <a:gd name="connsiteX17" fmla="*/ 2092325 w 2187575"/>
              <a:gd name="connsiteY17" fmla="*/ 1485900 h 2260600"/>
              <a:gd name="connsiteX18" fmla="*/ 2139950 w 2187575"/>
              <a:gd name="connsiteY18" fmla="*/ 1762125 h 2260600"/>
              <a:gd name="connsiteX19" fmla="*/ 2155825 w 2187575"/>
              <a:gd name="connsiteY19" fmla="*/ 1803400 h 2260600"/>
              <a:gd name="connsiteX20" fmla="*/ 2181225 w 2187575"/>
              <a:gd name="connsiteY20" fmla="*/ 1854200 h 2260600"/>
              <a:gd name="connsiteX21" fmla="*/ 2187575 w 2187575"/>
              <a:gd name="connsiteY21" fmla="*/ 1873250 h 2260600"/>
              <a:gd name="connsiteX22" fmla="*/ 2181225 w 2187575"/>
              <a:gd name="connsiteY22" fmla="*/ 1908175 h 2260600"/>
              <a:gd name="connsiteX23" fmla="*/ 2155825 w 2187575"/>
              <a:gd name="connsiteY23" fmla="*/ 1978025 h 2260600"/>
              <a:gd name="connsiteX24" fmla="*/ 2130425 w 2187575"/>
              <a:gd name="connsiteY24" fmla="*/ 2028825 h 2260600"/>
              <a:gd name="connsiteX25" fmla="*/ 2079625 w 2187575"/>
              <a:gd name="connsiteY25" fmla="*/ 2114550 h 2260600"/>
              <a:gd name="connsiteX26" fmla="*/ 2028825 w 2187575"/>
              <a:gd name="connsiteY26" fmla="*/ 2190750 h 2260600"/>
              <a:gd name="connsiteX27" fmla="*/ 2000250 w 2187575"/>
              <a:gd name="connsiteY27" fmla="*/ 2232025 h 2260600"/>
              <a:gd name="connsiteX28" fmla="*/ 1978025 w 2187575"/>
              <a:gd name="connsiteY28" fmla="*/ 2251075 h 2260600"/>
              <a:gd name="connsiteX29" fmla="*/ 1952625 w 2187575"/>
              <a:gd name="connsiteY29" fmla="*/ 2260600 h 2260600"/>
              <a:gd name="connsiteX30" fmla="*/ 1943100 w 2187575"/>
              <a:gd name="connsiteY30" fmla="*/ 2260600 h 2260600"/>
              <a:gd name="connsiteX31" fmla="*/ 1930400 w 2187575"/>
              <a:gd name="connsiteY31" fmla="*/ 2260600 h 2260600"/>
              <a:gd name="connsiteX32" fmla="*/ 1905000 w 2187575"/>
              <a:gd name="connsiteY32" fmla="*/ 2244725 h 2260600"/>
              <a:gd name="connsiteX33" fmla="*/ 1882775 w 2187575"/>
              <a:gd name="connsiteY33" fmla="*/ 2216150 h 2260600"/>
              <a:gd name="connsiteX34" fmla="*/ 1873250 w 2187575"/>
              <a:gd name="connsiteY34" fmla="*/ 2206625 h 2260600"/>
              <a:gd name="connsiteX35" fmla="*/ 1847850 w 2187575"/>
              <a:gd name="connsiteY35" fmla="*/ 2193925 h 2260600"/>
              <a:gd name="connsiteX36" fmla="*/ 1803400 w 2187575"/>
              <a:gd name="connsiteY36" fmla="*/ 2184400 h 2260600"/>
              <a:gd name="connsiteX37" fmla="*/ 1749425 w 2187575"/>
              <a:gd name="connsiteY37" fmla="*/ 2178050 h 2260600"/>
              <a:gd name="connsiteX38" fmla="*/ 1530350 w 2187575"/>
              <a:gd name="connsiteY38" fmla="*/ 2178050 h 2260600"/>
              <a:gd name="connsiteX39" fmla="*/ 1120775 w 2187575"/>
              <a:gd name="connsiteY39" fmla="*/ 2178050 h 2260600"/>
              <a:gd name="connsiteX40" fmla="*/ 644525 w 2187575"/>
              <a:gd name="connsiteY40" fmla="*/ 2178050 h 2260600"/>
              <a:gd name="connsiteX41" fmla="*/ 292100 w 2187575"/>
              <a:gd name="connsiteY41" fmla="*/ 2171700 h 2260600"/>
              <a:gd name="connsiteX42" fmla="*/ 114300 w 2187575"/>
              <a:gd name="connsiteY42" fmla="*/ 2155825 h 2260600"/>
              <a:gd name="connsiteX43" fmla="*/ 76200 w 2187575"/>
              <a:gd name="connsiteY43" fmla="*/ 2152650 h 2260600"/>
              <a:gd name="connsiteX44" fmla="*/ 44450 w 2187575"/>
              <a:gd name="connsiteY44" fmla="*/ 2143125 h 2260600"/>
              <a:gd name="connsiteX45" fmla="*/ 25400 w 2187575"/>
              <a:gd name="connsiteY45" fmla="*/ 2127250 h 2260600"/>
              <a:gd name="connsiteX46" fmla="*/ 9525 w 2187575"/>
              <a:gd name="connsiteY46" fmla="*/ 2108200 h 2260600"/>
              <a:gd name="connsiteX47" fmla="*/ 3175 w 2187575"/>
              <a:gd name="connsiteY47" fmla="*/ 2082800 h 2260600"/>
              <a:gd name="connsiteX48" fmla="*/ 0 w 2187575"/>
              <a:gd name="connsiteY48" fmla="*/ 2054225 h 2260600"/>
              <a:gd name="connsiteX49" fmla="*/ 0 w 2187575"/>
              <a:gd name="connsiteY49" fmla="*/ 2022475 h 2260600"/>
              <a:gd name="connsiteX50" fmla="*/ 6350 w 2187575"/>
              <a:gd name="connsiteY50" fmla="*/ 2000250 h 2260600"/>
              <a:gd name="connsiteX51" fmla="*/ 15875 w 2187575"/>
              <a:gd name="connsiteY51" fmla="*/ 1981200 h 2260600"/>
              <a:gd name="connsiteX52" fmla="*/ 38100 w 2187575"/>
              <a:gd name="connsiteY52" fmla="*/ 1962150 h 2260600"/>
              <a:gd name="connsiteX53" fmla="*/ 69850 w 2187575"/>
              <a:gd name="connsiteY53" fmla="*/ 1943100 h 2260600"/>
              <a:gd name="connsiteX54" fmla="*/ 127000 w 2187575"/>
              <a:gd name="connsiteY54" fmla="*/ 1924050 h 2260600"/>
              <a:gd name="connsiteX55" fmla="*/ 203200 w 2187575"/>
              <a:gd name="connsiteY55" fmla="*/ 1911350 h 2260600"/>
              <a:gd name="connsiteX56" fmla="*/ 298450 w 2187575"/>
              <a:gd name="connsiteY56" fmla="*/ 1911350 h 2260600"/>
              <a:gd name="connsiteX57" fmla="*/ 590550 w 2187575"/>
              <a:gd name="connsiteY57" fmla="*/ 1911350 h 2260600"/>
              <a:gd name="connsiteX58" fmla="*/ 1114425 w 2187575"/>
              <a:gd name="connsiteY58" fmla="*/ 1911350 h 2260600"/>
              <a:gd name="connsiteX59" fmla="*/ 1704975 w 2187575"/>
              <a:gd name="connsiteY59" fmla="*/ 1911350 h 2260600"/>
              <a:gd name="connsiteX60" fmla="*/ 1844675 w 2187575"/>
              <a:gd name="connsiteY60" fmla="*/ 1908175 h 2260600"/>
              <a:gd name="connsiteX61" fmla="*/ 1870075 w 2187575"/>
              <a:gd name="connsiteY61" fmla="*/ 1905000 h 2260600"/>
              <a:gd name="connsiteX62" fmla="*/ 1892300 w 2187575"/>
              <a:gd name="connsiteY62" fmla="*/ 1892300 h 2260600"/>
              <a:gd name="connsiteX63" fmla="*/ 1908175 w 2187575"/>
              <a:gd name="connsiteY63" fmla="*/ 1870075 h 2260600"/>
              <a:gd name="connsiteX64" fmla="*/ 1914525 w 2187575"/>
              <a:gd name="connsiteY64" fmla="*/ 1844675 h 2260600"/>
              <a:gd name="connsiteX65" fmla="*/ 1920875 w 2187575"/>
              <a:gd name="connsiteY65" fmla="*/ 1819275 h 2260600"/>
              <a:gd name="connsiteX66" fmla="*/ 1917700 w 2187575"/>
              <a:gd name="connsiteY66" fmla="*/ 1774825 h 2260600"/>
              <a:gd name="connsiteX67" fmla="*/ 1889125 w 2187575"/>
              <a:gd name="connsiteY67" fmla="*/ 1622425 h 2260600"/>
              <a:gd name="connsiteX68" fmla="*/ 1835150 w 2187575"/>
              <a:gd name="connsiteY68" fmla="*/ 1289050 h 2260600"/>
              <a:gd name="connsiteX69" fmla="*/ 1790700 w 2187575"/>
              <a:gd name="connsiteY69" fmla="*/ 1016000 h 226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2187575" h="2260600">
                <a:moveTo>
                  <a:pt x="1790700" y="1016000"/>
                </a:moveTo>
                <a:lnTo>
                  <a:pt x="1679575" y="339725"/>
                </a:lnTo>
                <a:lnTo>
                  <a:pt x="1673225" y="298450"/>
                </a:lnTo>
                <a:lnTo>
                  <a:pt x="1676400" y="257175"/>
                </a:lnTo>
                <a:lnTo>
                  <a:pt x="1682750" y="219075"/>
                </a:lnTo>
                <a:lnTo>
                  <a:pt x="1695450" y="184150"/>
                </a:lnTo>
                <a:lnTo>
                  <a:pt x="1720850" y="136525"/>
                </a:lnTo>
                <a:lnTo>
                  <a:pt x="1749425" y="98425"/>
                </a:lnTo>
                <a:lnTo>
                  <a:pt x="1812925" y="22225"/>
                </a:lnTo>
                <a:lnTo>
                  <a:pt x="1841500" y="0"/>
                </a:lnTo>
                <a:lnTo>
                  <a:pt x="1901825" y="22225"/>
                </a:lnTo>
                <a:lnTo>
                  <a:pt x="1873250" y="98425"/>
                </a:lnTo>
                <a:lnTo>
                  <a:pt x="1866900" y="130175"/>
                </a:lnTo>
                <a:lnTo>
                  <a:pt x="1863725" y="174625"/>
                </a:lnTo>
                <a:lnTo>
                  <a:pt x="1885950" y="323850"/>
                </a:lnTo>
                <a:lnTo>
                  <a:pt x="1955800" y="708025"/>
                </a:lnTo>
                <a:lnTo>
                  <a:pt x="2025650" y="1098550"/>
                </a:lnTo>
                <a:lnTo>
                  <a:pt x="2092325" y="1485900"/>
                </a:lnTo>
                <a:lnTo>
                  <a:pt x="2139950" y="1762125"/>
                </a:lnTo>
                <a:lnTo>
                  <a:pt x="2155825" y="1803400"/>
                </a:lnTo>
                <a:lnTo>
                  <a:pt x="2181225" y="1854200"/>
                </a:lnTo>
                <a:lnTo>
                  <a:pt x="2187575" y="1873250"/>
                </a:lnTo>
                <a:lnTo>
                  <a:pt x="2181225" y="1908175"/>
                </a:lnTo>
                <a:lnTo>
                  <a:pt x="2155825" y="1978025"/>
                </a:lnTo>
                <a:lnTo>
                  <a:pt x="2130425" y="2028825"/>
                </a:lnTo>
                <a:lnTo>
                  <a:pt x="2079625" y="2114550"/>
                </a:lnTo>
                <a:lnTo>
                  <a:pt x="2028825" y="2190750"/>
                </a:lnTo>
                <a:lnTo>
                  <a:pt x="2000250" y="2232025"/>
                </a:lnTo>
                <a:lnTo>
                  <a:pt x="1978025" y="2251075"/>
                </a:lnTo>
                <a:lnTo>
                  <a:pt x="1952625" y="2260600"/>
                </a:lnTo>
                <a:lnTo>
                  <a:pt x="1943100" y="2260600"/>
                </a:lnTo>
                <a:lnTo>
                  <a:pt x="1930400" y="2260600"/>
                </a:lnTo>
                <a:lnTo>
                  <a:pt x="1905000" y="2244725"/>
                </a:lnTo>
                <a:lnTo>
                  <a:pt x="1882775" y="2216150"/>
                </a:lnTo>
                <a:lnTo>
                  <a:pt x="1873250" y="2206625"/>
                </a:lnTo>
                <a:lnTo>
                  <a:pt x="1847850" y="2193925"/>
                </a:lnTo>
                <a:lnTo>
                  <a:pt x="1803400" y="2184400"/>
                </a:lnTo>
                <a:lnTo>
                  <a:pt x="1749425" y="2178050"/>
                </a:lnTo>
                <a:lnTo>
                  <a:pt x="1530350" y="2178050"/>
                </a:lnTo>
                <a:lnTo>
                  <a:pt x="1120775" y="2178050"/>
                </a:lnTo>
                <a:lnTo>
                  <a:pt x="644525" y="2178050"/>
                </a:lnTo>
                <a:lnTo>
                  <a:pt x="292100" y="2171700"/>
                </a:lnTo>
                <a:lnTo>
                  <a:pt x="114300" y="2155825"/>
                </a:lnTo>
                <a:lnTo>
                  <a:pt x="76200" y="2152650"/>
                </a:lnTo>
                <a:lnTo>
                  <a:pt x="44450" y="2143125"/>
                </a:lnTo>
                <a:lnTo>
                  <a:pt x="25400" y="2127250"/>
                </a:lnTo>
                <a:lnTo>
                  <a:pt x="9525" y="2108200"/>
                </a:lnTo>
                <a:lnTo>
                  <a:pt x="3175" y="2082800"/>
                </a:lnTo>
                <a:lnTo>
                  <a:pt x="0" y="2054225"/>
                </a:lnTo>
                <a:lnTo>
                  <a:pt x="0" y="2022475"/>
                </a:lnTo>
                <a:lnTo>
                  <a:pt x="6350" y="2000250"/>
                </a:lnTo>
                <a:lnTo>
                  <a:pt x="15875" y="1981200"/>
                </a:lnTo>
                <a:lnTo>
                  <a:pt x="38100" y="1962150"/>
                </a:lnTo>
                <a:lnTo>
                  <a:pt x="69850" y="1943100"/>
                </a:lnTo>
                <a:lnTo>
                  <a:pt x="127000" y="1924050"/>
                </a:lnTo>
                <a:lnTo>
                  <a:pt x="203200" y="1911350"/>
                </a:lnTo>
                <a:lnTo>
                  <a:pt x="298450" y="1911350"/>
                </a:lnTo>
                <a:lnTo>
                  <a:pt x="590550" y="1911350"/>
                </a:lnTo>
                <a:lnTo>
                  <a:pt x="1114425" y="1911350"/>
                </a:lnTo>
                <a:lnTo>
                  <a:pt x="1704975" y="1911350"/>
                </a:lnTo>
                <a:lnTo>
                  <a:pt x="1844675" y="1908175"/>
                </a:lnTo>
                <a:lnTo>
                  <a:pt x="1870075" y="1905000"/>
                </a:lnTo>
                <a:lnTo>
                  <a:pt x="1892300" y="1892300"/>
                </a:lnTo>
                <a:lnTo>
                  <a:pt x="1908175" y="1870075"/>
                </a:lnTo>
                <a:lnTo>
                  <a:pt x="1914525" y="1844675"/>
                </a:lnTo>
                <a:lnTo>
                  <a:pt x="1920875" y="1819275"/>
                </a:lnTo>
                <a:lnTo>
                  <a:pt x="1917700" y="1774825"/>
                </a:lnTo>
                <a:lnTo>
                  <a:pt x="1889125" y="1622425"/>
                </a:lnTo>
                <a:lnTo>
                  <a:pt x="1835150" y="1289050"/>
                </a:lnTo>
                <a:lnTo>
                  <a:pt x="1790700" y="10160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1812F8A9-F15F-4C1B-8E4D-27662F9F5055}"/>
              </a:ext>
            </a:extLst>
          </p:cNvPr>
          <p:cNvSpPr/>
          <p:nvPr/>
        </p:nvSpPr>
        <p:spPr>
          <a:xfrm rot="16200000">
            <a:off x="1689101" y="3098800"/>
            <a:ext cx="3835400" cy="1317625"/>
          </a:xfrm>
          <a:custGeom>
            <a:avLst/>
            <a:gdLst>
              <a:gd name="connsiteX0" fmla="*/ 2190750 w 3835400"/>
              <a:gd name="connsiteY0" fmla="*/ 923925 h 1317625"/>
              <a:gd name="connsiteX1" fmla="*/ 1965325 w 3835400"/>
              <a:gd name="connsiteY1" fmla="*/ 898525 h 1317625"/>
              <a:gd name="connsiteX2" fmla="*/ 1806575 w 3835400"/>
              <a:gd name="connsiteY2" fmla="*/ 879475 h 1317625"/>
              <a:gd name="connsiteX3" fmla="*/ 1590675 w 3835400"/>
              <a:gd name="connsiteY3" fmla="*/ 841375 h 1317625"/>
              <a:gd name="connsiteX4" fmla="*/ 1466850 w 3835400"/>
              <a:gd name="connsiteY4" fmla="*/ 815975 h 1317625"/>
              <a:gd name="connsiteX5" fmla="*/ 1304925 w 3835400"/>
              <a:gd name="connsiteY5" fmla="*/ 771525 h 1317625"/>
              <a:gd name="connsiteX6" fmla="*/ 1212850 w 3835400"/>
              <a:gd name="connsiteY6" fmla="*/ 739775 h 1317625"/>
              <a:gd name="connsiteX7" fmla="*/ 1044575 w 3835400"/>
              <a:gd name="connsiteY7" fmla="*/ 669925 h 1317625"/>
              <a:gd name="connsiteX8" fmla="*/ 939800 w 3835400"/>
              <a:gd name="connsiteY8" fmla="*/ 619125 h 1317625"/>
              <a:gd name="connsiteX9" fmla="*/ 777875 w 3835400"/>
              <a:gd name="connsiteY9" fmla="*/ 536575 h 1317625"/>
              <a:gd name="connsiteX10" fmla="*/ 692150 w 3835400"/>
              <a:gd name="connsiteY10" fmla="*/ 485775 h 1317625"/>
              <a:gd name="connsiteX11" fmla="*/ 571500 w 3835400"/>
              <a:gd name="connsiteY11" fmla="*/ 409575 h 1317625"/>
              <a:gd name="connsiteX12" fmla="*/ 476250 w 3835400"/>
              <a:gd name="connsiteY12" fmla="*/ 346075 h 1317625"/>
              <a:gd name="connsiteX13" fmla="*/ 384175 w 3835400"/>
              <a:gd name="connsiteY13" fmla="*/ 279400 h 1317625"/>
              <a:gd name="connsiteX14" fmla="*/ 257175 w 3835400"/>
              <a:gd name="connsiteY14" fmla="*/ 180975 h 1317625"/>
              <a:gd name="connsiteX15" fmla="*/ 142875 w 3835400"/>
              <a:gd name="connsiteY15" fmla="*/ 85725 h 1317625"/>
              <a:gd name="connsiteX16" fmla="*/ 82550 w 3835400"/>
              <a:gd name="connsiteY16" fmla="*/ 34925 h 1317625"/>
              <a:gd name="connsiteX17" fmla="*/ 66675 w 3835400"/>
              <a:gd name="connsiteY17" fmla="*/ 19050 h 1317625"/>
              <a:gd name="connsiteX18" fmla="*/ 53975 w 3835400"/>
              <a:gd name="connsiteY18" fmla="*/ 9525 h 1317625"/>
              <a:gd name="connsiteX19" fmla="*/ 44450 w 3835400"/>
              <a:gd name="connsiteY19" fmla="*/ 6350 h 1317625"/>
              <a:gd name="connsiteX20" fmla="*/ 31750 w 3835400"/>
              <a:gd name="connsiteY20" fmla="*/ 3175 h 1317625"/>
              <a:gd name="connsiteX21" fmla="*/ 15875 w 3835400"/>
              <a:gd name="connsiteY21" fmla="*/ 0 h 1317625"/>
              <a:gd name="connsiteX22" fmla="*/ 3175 w 3835400"/>
              <a:gd name="connsiteY22" fmla="*/ 3175 h 1317625"/>
              <a:gd name="connsiteX23" fmla="*/ 0 w 3835400"/>
              <a:gd name="connsiteY23" fmla="*/ 12700 h 1317625"/>
              <a:gd name="connsiteX24" fmla="*/ 0 w 3835400"/>
              <a:gd name="connsiteY24" fmla="*/ 34925 h 1317625"/>
              <a:gd name="connsiteX25" fmla="*/ 9525 w 3835400"/>
              <a:gd name="connsiteY25" fmla="*/ 69850 h 1317625"/>
              <a:gd name="connsiteX26" fmla="*/ 44450 w 3835400"/>
              <a:gd name="connsiteY26" fmla="*/ 114300 h 1317625"/>
              <a:gd name="connsiteX27" fmla="*/ 200025 w 3835400"/>
              <a:gd name="connsiteY27" fmla="*/ 288925 h 1317625"/>
              <a:gd name="connsiteX28" fmla="*/ 279400 w 3835400"/>
              <a:gd name="connsiteY28" fmla="*/ 371475 h 1317625"/>
              <a:gd name="connsiteX29" fmla="*/ 365125 w 3835400"/>
              <a:gd name="connsiteY29" fmla="*/ 457200 h 1317625"/>
              <a:gd name="connsiteX30" fmla="*/ 463550 w 3835400"/>
              <a:gd name="connsiteY30" fmla="*/ 546100 h 1317625"/>
              <a:gd name="connsiteX31" fmla="*/ 542925 w 3835400"/>
              <a:gd name="connsiteY31" fmla="*/ 612775 h 1317625"/>
              <a:gd name="connsiteX32" fmla="*/ 635000 w 3835400"/>
              <a:gd name="connsiteY32" fmla="*/ 679450 h 1317625"/>
              <a:gd name="connsiteX33" fmla="*/ 746125 w 3835400"/>
              <a:gd name="connsiteY33" fmla="*/ 746125 h 1317625"/>
              <a:gd name="connsiteX34" fmla="*/ 879475 w 3835400"/>
              <a:gd name="connsiteY34" fmla="*/ 815975 h 1317625"/>
              <a:gd name="connsiteX35" fmla="*/ 996950 w 3835400"/>
              <a:gd name="connsiteY35" fmla="*/ 869950 h 1317625"/>
              <a:gd name="connsiteX36" fmla="*/ 1104900 w 3835400"/>
              <a:gd name="connsiteY36" fmla="*/ 917575 h 1317625"/>
              <a:gd name="connsiteX37" fmla="*/ 1282700 w 3835400"/>
              <a:gd name="connsiteY37" fmla="*/ 987425 h 1317625"/>
              <a:gd name="connsiteX38" fmla="*/ 1460500 w 3835400"/>
              <a:gd name="connsiteY38" fmla="*/ 1050925 h 1317625"/>
              <a:gd name="connsiteX39" fmla="*/ 1574800 w 3835400"/>
              <a:gd name="connsiteY39" fmla="*/ 1085850 h 1317625"/>
              <a:gd name="connsiteX40" fmla="*/ 1692275 w 3835400"/>
              <a:gd name="connsiteY40" fmla="*/ 1117600 h 1317625"/>
              <a:gd name="connsiteX41" fmla="*/ 1876425 w 3835400"/>
              <a:gd name="connsiteY41" fmla="*/ 1152525 h 1317625"/>
              <a:gd name="connsiteX42" fmla="*/ 2184400 w 3835400"/>
              <a:gd name="connsiteY42" fmla="*/ 1196975 h 1317625"/>
              <a:gd name="connsiteX43" fmla="*/ 2403475 w 3835400"/>
              <a:gd name="connsiteY43" fmla="*/ 1222375 h 1317625"/>
              <a:gd name="connsiteX44" fmla="*/ 2581275 w 3835400"/>
              <a:gd name="connsiteY44" fmla="*/ 1241425 h 1317625"/>
              <a:gd name="connsiteX45" fmla="*/ 2759075 w 3835400"/>
              <a:gd name="connsiteY45" fmla="*/ 1241425 h 1317625"/>
              <a:gd name="connsiteX46" fmla="*/ 3067050 w 3835400"/>
              <a:gd name="connsiteY46" fmla="*/ 1238250 h 1317625"/>
              <a:gd name="connsiteX47" fmla="*/ 3302000 w 3835400"/>
              <a:gd name="connsiteY47" fmla="*/ 1241425 h 1317625"/>
              <a:gd name="connsiteX48" fmla="*/ 3400425 w 3835400"/>
              <a:gd name="connsiteY48" fmla="*/ 1247775 h 1317625"/>
              <a:gd name="connsiteX49" fmla="*/ 3448050 w 3835400"/>
              <a:gd name="connsiteY49" fmla="*/ 1254125 h 1317625"/>
              <a:gd name="connsiteX50" fmla="*/ 3495675 w 3835400"/>
              <a:gd name="connsiteY50" fmla="*/ 1270000 h 1317625"/>
              <a:gd name="connsiteX51" fmla="*/ 3521075 w 3835400"/>
              <a:gd name="connsiteY51" fmla="*/ 1282700 h 1317625"/>
              <a:gd name="connsiteX52" fmla="*/ 3536950 w 3835400"/>
              <a:gd name="connsiteY52" fmla="*/ 1295400 h 1317625"/>
              <a:gd name="connsiteX53" fmla="*/ 3559175 w 3835400"/>
              <a:gd name="connsiteY53" fmla="*/ 1311275 h 1317625"/>
              <a:gd name="connsiteX54" fmla="*/ 3587750 w 3835400"/>
              <a:gd name="connsiteY54" fmla="*/ 1317625 h 1317625"/>
              <a:gd name="connsiteX55" fmla="*/ 3619500 w 3835400"/>
              <a:gd name="connsiteY55" fmla="*/ 1308100 h 1317625"/>
              <a:gd name="connsiteX56" fmla="*/ 3641725 w 3835400"/>
              <a:gd name="connsiteY56" fmla="*/ 1295400 h 1317625"/>
              <a:gd name="connsiteX57" fmla="*/ 3679825 w 3835400"/>
              <a:gd name="connsiteY57" fmla="*/ 1250950 h 1317625"/>
              <a:gd name="connsiteX58" fmla="*/ 3740150 w 3835400"/>
              <a:gd name="connsiteY58" fmla="*/ 1158875 h 1317625"/>
              <a:gd name="connsiteX59" fmla="*/ 3775075 w 3835400"/>
              <a:gd name="connsiteY59" fmla="*/ 1089025 h 1317625"/>
              <a:gd name="connsiteX60" fmla="*/ 3806825 w 3835400"/>
              <a:gd name="connsiteY60" fmla="*/ 1003300 h 1317625"/>
              <a:gd name="connsiteX61" fmla="*/ 3825875 w 3835400"/>
              <a:gd name="connsiteY61" fmla="*/ 920750 h 1317625"/>
              <a:gd name="connsiteX62" fmla="*/ 3835400 w 3835400"/>
              <a:gd name="connsiteY62" fmla="*/ 828675 h 1317625"/>
              <a:gd name="connsiteX63" fmla="*/ 3835400 w 3835400"/>
              <a:gd name="connsiteY63" fmla="*/ 765175 h 1317625"/>
              <a:gd name="connsiteX64" fmla="*/ 3832225 w 3835400"/>
              <a:gd name="connsiteY64" fmla="*/ 749300 h 1317625"/>
              <a:gd name="connsiteX65" fmla="*/ 3822700 w 3835400"/>
              <a:gd name="connsiteY65" fmla="*/ 736600 h 1317625"/>
              <a:gd name="connsiteX66" fmla="*/ 3810000 w 3835400"/>
              <a:gd name="connsiteY66" fmla="*/ 730250 h 1317625"/>
              <a:gd name="connsiteX67" fmla="*/ 3797300 w 3835400"/>
              <a:gd name="connsiteY67" fmla="*/ 730250 h 1317625"/>
              <a:gd name="connsiteX68" fmla="*/ 3781425 w 3835400"/>
              <a:gd name="connsiteY68" fmla="*/ 736600 h 1317625"/>
              <a:gd name="connsiteX69" fmla="*/ 3759200 w 3835400"/>
              <a:gd name="connsiteY69" fmla="*/ 771525 h 1317625"/>
              <a:gd name="connsiteX70" fmla="*/ 3736975 w 3835400"/>
              <a:gd name="connsiteY70" fmla="*/ 803275 h 1317625"/>
              <a:gd name="connsiteX71" fmla="*/ 3702050 w 3835400"/>
              <a:gd name="connsiteY71" fmla="*/ 844550 h 1317625"/>
              <a:gd name="connsiteX72" fmla="*/ 3651250 w 3835400"/>
              <a:gd name="connsiteY72" fmla="*/ 889000 h 1317625"/>
              <a:gd name="connsiteX73" fmla="*/ 3609975 w 3835400"/>
              <a:gd name="connsiteY73" fmla="*/ 914400 h 1317625"/>
              <a:gd name="connsiteX74" fmla="*/ 3536950 w 3835400"/>
              <a:gd name="connsiteY74" fmla="*/ 949325 h 1317625"/>
              <a:gd name="connsiteX75" fmla="*/ 3489325 w 3835400"/>
              <a:gd name="connsiteY75" fmla="*/ 962025 h 1317625"/>
              <a:gd name="connsiteX76" fmla="*/ 3413125 w 3835400"/>
              <a:gd name="connsiteY76" fmla="*/ 971550 h 1317625"/>
              <a:gd name="connsiteX77" fmla="*/ 3270250 w 3835400"/>
              <a:gd name="connsiteY77" fmla="*/ 971550 h 1317625"/>
              <a:gd name="connsiteX78" fmla="*/ 3108325 w 3835400"/>
              <a:gd name="connsiteY78" fmla="*/ 971550 h 1317625"/>
              <a:gd name="connsiteX79" fmla="*/ 2797175 w 3835400"/>
              <a:gd name="connsiteY79" fmla="*/ 962025 h 1317625"/>
              <a:gd name="connsiteX80" fmla="*/ 2546350 w 3835400"/>
              <a:gd name="connsiteY80" fmla="*/ 949325 h 1317625"/>
              <a:gd name="connsiteX81" fmla="*/ 2352675 w 3835400"/>
              <a:gd name="connsiteY81" fmla="*/ 936625 h 1317625"/>
              <a:gd name="connsiteX82" fmla="*/ 2190750 w 3835400"/>
              <a:gd name="connsiteY82" fmla="*/ 923925 h 131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3835400" h="1317625">
                <a:moveTo>
                  <a:pt x="2190750" y="923925"/>
                </a:moveTo>
                <a:lnTo>
                  <a:pt x="1965325" y="898525"/>
                </a:lnTo>
                <a:lnTo>
                  <a:pt x="1806575" y="879475"/>
                </a:lnTo>
                <a:lnTo>
                  <a:pt x="1590675" y="841375"/>
                </a:lnTo>
                <a:lnTo>
                  <a:pt x="1466850" y="815975"/>
                </a:lnTo>
                <a:lnTo>
                  <a:pt x="1304925" y="771525"/>
                </a:lnTo>
                <a:lnTo>
                  <a:pt x="1212850" y="739775"/>
                </a:lnTo>
                <a:lnTo>
                  <a:pt x="1044575" y="669925"/>
                </a:lnTo>
                <a:lnTo>
                  <a:pt x="939800" y="619125"/>
                </a:lnTo>
                <a:lnTo>
                  <a:pt x="777875" y="536575"/>
                </a:lnTo>
                <a:lnTo>
                  <a:pt x="692150" y="485775"/>
                </a:lnTo>
                <a:lnTo>
                  <a:pt x="571500" y="409575"/>
                </a:lnTo>
                <a:lnTo>
                  <a:pt x="476250" y="346075"/>
                </a:lnTo>
                <a:lnTo>
                  <a:pt x="384175" y="279400"/>
                </a:lnTo>
                <a:lnTo>
                  <a:pt x="257175" y="180975"/>
                </a:lnTo>
                <a:lnTo>
                  <a:pt x="142875" y="85725"/>
                </a:lnTo>
                <a:lnTo>
                  <a:pt x="82550" y="34925"/>
                </a:lnTo>
                <a:lnTo>
                  <a:pt x="66675" y="19050"/>
                </a:lnTo>
                <a:lnTo>
                  <a:pt x="53975" y="9525"/>
                </a:lnTo>
                <a:lnTo>
                  <a:pt x="44450" y="6350"/>
                </a:lnTo>
                <a:lnTo>
                  <a:pt x="31750" y="3175"/>
                </a:lnTo>
                <a:lnTo>
                  <a:pt x="15875" y="0"/>
                </a:lnTo>
                <a:lnTo>
                  <a:pt x="3175" y="3175"/>
                </a:lnTo>
                <a:lnTo>
                  <a:pt x="0" y="12700"/>
                </a:lnTo>
                <a:lnTo>
                  <a:pt x="0" y="34925"/>
                </a:lnTo>
                <a:lnTo>
                  <a:pt x="9525" y="69850"/>
                </a:lnTo>
                <a:lnTo>
                  <a:pt x="44450" y="114300"/>
                </a:lnTo>
                <a:lnTo>
                  <a:pt x="200025" y="288925"/>
                </a:lnTo>
                <a:lnTo>
                  <a:pt x="279400" y="371475"/>
                </a:lnTo>
                <a:lnTo>
                  <a:pt x="365125" y="457200"/>
                </a:lnTo>
                <a:lnTo>
                  <a:pt x="463550" y="546100"/>
                </a:lnTo>
                <a:lnTo>
                  <a:pt x="542925" y="612775"/>
                </a:lnTo>
                <a:lnTo>
                  <a:pt x="635000" y="679450"/>
                </a:lnTo>
                <a:lnTo>
                  <a:pt x="746125" y="746125"/>
                </a:lnTo>
                <a:lnTo>
                  <a:pt x="879475" y="815975"/>
                </a:lnTo>
                <a:lnTo>
                  <a:pt x="996950" y="869950"/>
                </a:lnTo>
                <a:lnTo>
                  <a:pt x="1104900" y="917575"/>
                </a:lnTo>
                <a:lnTo>
                  <a:pt x="1282700" y="987425"/>
                </a:lnTo>
                <a:lnTo>
                  <a:pt x="1460500" y="1050925"/>
                </a:lnTo>
                <a:lnTo>
                  <a:pt x="1574800" y="1085850"/>
                </a:lnTo>
                <a:lnTo>
                  <a:pt x="1692275" y="1117600"/>
                </a:lnTo>
                <a:lnTo>
                  <a:pt x="1876425" y="1152525"/>
                </a:lnTo>
                <a:lnTo>
                  <a:pt x="2184400" y="1196975"/>
                </a:lnTo>
                <a:lnTo>
                  <a:pt x="2403475" y="1222375"/>
                </a:lnTo>
                <a:lnTo>
                  <a:pt x="2581275" y="1241425"/>
                </a:lnTo>
                <a:lnTo>
                  <a:pt x="2759075" y="1241425"/>
                </a:lnTo>
                <a:lnTo>
                  <a:pt x="3067050" y="1238250"/>
                </a:lnTo>
                <a:lnTo>
                  <a:pt x="3302000" y="1241425"/>
                </a:lnTo>
                <a:lnTo>
                  <a:pt x="3400425" y="1247775"/>
                </a:lnTo>
                <a:lnTo>
                  <a:pt x="3448050" y="1254125"/>
                </a:lnTo>
                <a:lnTo>
                  <a:pt x="3495675" y="1270000"/>
                </a:lnTo>
                <a:lnTo>
                  <a:pt x="3521075" y="1282700"/>
                </a:lnTo>
                <a:lnTo>
                  <a:pt x="3536950" y="1295400"/>
                </a:lnTo>
                <a:lnTo>
                  <a:pt x="3559175" y="1311275"/>
                </a:lnTo>
                <a:lnTo>
                  <a:pt x="3587750" y="1317625"/>
                </a:lnTo>
                <a:lnTo>
                  <a:pt x="3619500" y="1308100"/>
                </a:lnTo>
                <a:lnTo>
                  <a:pt x="3641725" y="1295400"/>
                </a:lnTo>
                <a:lnTo>
                  <a:pt x="3679825" y="1250950"/>
                </a:lnTo>
                <a:lnTo>
                  <a:pt x="3740150" y="1158875"/>
                </a:lnTo>
                <a:lnTo>
                  <a:pt x="3775075" y="1089025"/>
                </a:lnTo>
                <a:lnTo>
                  <a:pt x="3806825" y="1003300"/>
                </a:lnTo>
                <a:lnTo>
                  <a:pt x="3825875" y="920750"/>
                </a:lnTo>
                <a:lnTo>
                  <a:pt x="3835400" y="828675"/>
                </a:lnTo>
                <a:lnTo>
                  <a:pt x="3835400" y="765175"/>
                </a:lnTo>
                <a:lnTo>
                  <a:pt x="3832225" y="749300"/>
                </a:lnTo>
                <a:lnTo>
                  <a:pt x="3822700" y="736600"/>
                </a:lnTo>
                <a:lnTo>
                  <a:pt x="3810000" y="730250"/>
                </a:lnTo>
                <a:lnTo>
                  <a:pt x="3797300" y="730250"/>
                </a:lnTo>
                <a:lnTo>
                  <a:pt x="3781425" y="736600"/>
                </a:lnTo>
                <a:lnTo>
                  <a:pt x="3759200" y="771525"/>
                </a:lnTo>
                <a:lnTo>
                  <a:pt x="3736975" y="803275"/>
                </a:lnTo>
                <a:lnTo>
                  <a:pt x="3702050" y="844550"/>
                </a:lnTo>
                <a:lnTo>
                  <a:pt x="3651250" y="889000"/>
                </a:lnTo>
                <a:lnTo>
                  <a:pt x="3609975" y="914400"/>
                </a:lnTo>
                <a:lnTo>
                  <a:pt x="3536950" y="949325"/>
                </a:lnTo>
                <a:lnTo>
                  <a:pt x="3489325" y="962025"/>
                </a:lnTo>
                <a:lnTo>
                  <a:pt x="3413125" y="971550"/>
                </a:lnTo>
                <a:lnTo>
                  <a:pt x="3270250" y="971550"/>
                </a:lnTo>
                <a:lnTo>
                  <a:pt x="3108325" y="971550"/>
                </a:lnTo>
                <a:lnTo>
                  <a:pt x="2797175" y="962025"/>
                </a:lnTo>
                <a:lnTo>
                  <a:pt x="2546350" y="949325"/>
                </a:lnTo>
                <a:lnTo>
                  <a:pt x="2352675" y="936625"/>
                </a:lnTo>
                <a:lnTo>
                  <a:pt x="2190750" y="9239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7" name="フリーフォーム 106">
            <a:extLst>
              <a:ext uri="{FF2B5EF4-FFF2-40B4-BE49-F238E27FC236}">
                <a16:creationId xmlns:a16="http://schemas.microsoft.com/office/drawing/2014/main" id="{9F52B7CC-23BD-46C2-8965-E2E109F88EB7}"/>
              </a:ext>
            </a:extLst>
          </p:cNvPr>
          <p:cNvSpPr/>
          <p:nvPr/>
        </p:nvSpPr>
        <p:spPr>
          <a:xfrm rot="16200000">
            <a:off x="5187156" y="1891507"/>
            <a:ext cx="1228725" cy="604838"/>
          </a:xfrm>
          <a:custGeom>
            <a:avLst/>
            <a:gdLst>
              <a:gd name="connsiteX0" fmla="*/ 623887 w 1228725"/>
              <a:gd name="connsiteY0" fmla="*/ 252412 h 604837"/>
              <a:gd name="connsiteX1" fmla="*/ 297656 w 1228725"/>
              <a:gd name="connsiteY1" fmla="*/ 250031 h 604837"/>
              <a:gd name="connsiteX2" fmla="*/ 0 w 1228725"/>
              <a:gd name="connsiteY2" fmla="*/ 252412 h 604837"/>
              <a:gd name="connsiteX3" fmla="*/ 28575 w 1228725"/>
              <a:gd name="connsiteY3" fmla="*/ 469106 h 604837"/>
              <a:gd name="connsiteX4" fmla="*/ 176212 w 1228725"/>
              <a:gd name="connsiteY4" fmla="*/ 478631 h 604837"/>
              <a:gd name="connsiteX5" fmla="*/ 450056 w 1228725"/>
              <a:gd name="connsiteY5" fmla="*/ 497681 h 604837"/>
              <a:gd name="connsiteX6" fmla="*/ 762000 w 1228725"/>
              <a:gd name="connsiteY6" fmla="*/ 519112 h 604837"/>
              <a:gd name="connsiteX7" fmla="*/ 819150 w 1228725"/>
              <a:gd name="connsiteY7" fmla="*/ 550068 h 604837"/>
              <a:gd name="connsiteX8" fmla="*/ 873919 w 1228725"/>
              <a:gd name="connsiteY8" fmla="*/ 578643 h 604837"/>
              <a:gd name="connsiteX9" fmla="*/ 914400 w 1228725"/>
              <a:gd name="connsiteY9" fmla="*/ 595312 h 604837"/>
              <a:gd name="connsiteX10" fmla="*/ 945356 w 1228725"/>
              <a:gd name="connsiteY10" fmla="*/ 604837 h 604837"/>
              <a:gd name="connsiteX11" fmla="*/ 973931 w 1228725"/>
              <a:gd name="connsiteY11" fmla="*/ 604837 h 604837"/>
              <a:gd name="connsiteX12" fmla="*/ 1002506 w 1228725"/>
              <a:gd name="connsiteY12" fmla="*/ 600075 h 604837"/>
              <a:gd name="connsiteX13" fmla="*/ 1028700 w 1228725"/>
              <a:gd name="connsiteY13" fmla="*/ 583406 h 604837"/>
              <a:gd name="connsiteX14" fmla="*/ 1054894 w 1228725"/>
              <a:gd name="connsiteY14" fmla="*/ 557212 h 604837"/>
              <a:gd name="connsiteX15" fmla="*/ 1069181 w 1228725"/>
              <a:gd name="connsiteY15" fmla="*/ 523875 h 604837"/>
              <a:gd name="connsiteX16" fmla="*/ 1102519 w 1228725"/>
              <a:gd name="connsiteY16" fmla="*/ 488156 h 604837"/>
              <a:gd name="connsiteX17" fmla="*/ 1143000 w 1228725"/>
              <a:gd name="connsiteY17" fmla="*/ 419100 h 604837"/>
              <a:gd name="connsiteX18" fmla="*/ 1178719 w 1228725"/>
              <a:gd name="connsiteY18" fmla="*/ 338137 h 604837"/>
              <a:gd name="connsiteX19" fmla="*/ 1207294 w 1228725"/>
              <a:gd name="connsiteY19" fmla="*/ 259556 h 604837"/>
              <a:gd name="connsiteX20" fmla="*/ 1228725 w 1228725"/>
              <a:gd name="connsiteY20" fmla="*/ 185737 h 604837"/>
              <a:gd name="connsiteX21" fmla="*/ 1228725 w 1228725"/>
              <a:gd name="connsiteY21" fmla="*/ 145256 h 604837"/>
              <a:gd name="connsiteX22" fmla="*/ 1223962 w 1228725"/>
              <a:gd name="connsiteY22" fmla="*/ 78581 h 604837"/>
              <a:gd name="connsiteX23" fmla="*/ 1216819 w 1228725"/>
              <a:gd name="connsiteY23" fmla="*/ 21431 h 604837"/>
              <a:gd name="connsiteX24" fmla="*/ 1207294 w 1228725"/>
              <a:gd name="connsiteY24" fmla="*/ 4762 h 604837"/>
              <a:gd name="connsiteX25" fmla="*/ 1195387 w 1228725"/>
              <a:gd name="connsiteY25" fmla="*/ 0 h 604837"/>
              <a:gd name="connsiteX26" fmla="*/ 1176337 w 1228725"/>
              <a:gd name="connsiteY26" fmla="*/ 0 h 604837"/>
              <a:gd name="connsiteX27" fmla="*/ 1157287 w 1228725"/>
              <a:gd name="connsiteY27" fmla="*/ 7143 h 604837"/>
              <a:gd name="connsiteX28" fmla="*/ 1147762 w 1228725"/>
              <a:gd name="connsiteY28" fmla="*/ 21431 h 604837"/>
              <a:gd name="connsiteX29" fmla="*/ 1140619 w 1228725"/>
              <a:gd name="connsiteY29" fmla="*/ 57150 h 604837"/>
              <a:gd name="connsiteX30" fmla="*/ 1135856 w 1228725"/>
              <a:gd name="connsiteY30" fmla="*/ 80962 h 604837"/>
              <a:gd name="connsiteX31" fmla="*/ 1119187 w 1228725"/>
              <a:gd name="connsiteY31" fmla="*/ 111918 h 604837"/>
              <a:gd name="connsiteX32" fmla="*/ 1095375 w 1228725"/>
              <a:gd name="connsiteY32" fmla="*/ 147637 h 604837"/>
              <a:gd name="connsiteX33" fmla="*/ 1073944 w 1228725"/>
              <a:gd name="connsiteY33" fmla="*/ 176212 h 604837"/>
              <a:gd name="connsiteX34" fmla="*/ 1040606 w 1228725"/>
              <a:gd name="connsiteY34" fmla="*/ 209550 h 604837"/>
              <a:gd name="connsiteX35" fmla="*/ 1007269 w 1228725"/>
              <a:gd name="connsiteY35" fmla="*/ 228600 h 604837"/>
              <a:gd name="connsiteX36" fmla="*/ 969169 w 1228725"/>
              <a:gd name="connsiteY36" fmla="*/ 245268 h 604837"/>
              <a:gd name="connsiteX37" fmla="*/ 916781 w 1228725"/>
              <a:gd name="connsiteY37" fmla="*/ 252412 h 604837"/>
              <a:gd name="connsiteX38" fmla="*/ 623887 w 1228725"/>
              <a:gd name="connsiteY38" fmla="*/ 252412 h 604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228725" h="604837">
                <a:moveTo>
                  <a:pt x="623887" y="252412"/>
                </a:moveTo>
                <a:lnTo>
                  <a:pt x="297656" y="250031"/>
                </a:lnTo>
                <a:lnTo>
                  <a:pt x="0" y="252412"/>
                </a:lnTo>
                <a:lnTo>
                  <a:pt x="28575" y="469106"/>
                </a:lnTo>
                <a:lnTo>
                  <a:pt x="176212" y="478631"/>
                </a:lnTo>
                <a:lnTo>
                  <a:pt x="450056" y="497681"/>
                </a:lnTo>
                <a:lnTo>
                  <a:pt x="762000" y="519112"/>
                </a:lnTo>
                <a:lnTo>
                  <a:pt x="819150" y="550068"/>
                </a:lnTo>
                <a:lnTo>
                  <a:pt x="873919" y="578643"/>
                </a:lnTo>
                <a:lnTo>
                  <a:pt x="914400" y="595312"/>
                </a:lnTo>
                <a:lnTo>
                  <a:pt x="945356" y="604837"/>
                </a:lnTo>
                <a:lnTo>
                  <a:pt x="973931" y="604837"/>
                </a:lnTo>
                <a:lnTo>
                  <a:pt x="1002506" y="600075"/>
                </a:lnTo>
                <a:lnTo>
                  <a:pt x="1028700" y="583406"/>
                </a:lnTo>
                <a:lnTo>
                  <a:pt x="1054894" y="557212"/>
                </a:lnTo>
                <a:lnTo>
                  <a:pt x="1069181" y="523875"/>
                </a:lnTo>
                <a:lnTo>
                  <a:pt x="1102519" y="488156"/>
                </a:lnTo>
                <a:lnTo>
                  <a:pt x="1143000" y="419100"/>
                </a:lnTo>
                <a:lnTo>
                  <a:pt x="1178719" y="338137"/>
                </a:lnTo>
                <a:lnTo>
                  <a:pt x="1207294" y="259556"/>
                </a:lnTo>
                <a:lnTo>
                  <a:pt x="1228725" y="185737"/>
                </a:lnTo>
                <a:lnTo>
                  <a:pt x="1228725" y="145256"/>
                </a:lnTo>
                <a:lnTo>
                  <a:pt x="1223962" y="78581"/>
                </a:lnTo>
                <a:lnTo>
                  <a:pt x="1216819" y="21431"/>
                </a:lnTo>
                <a:lnTo>
                  <a:pt x="1207294" y="4762"/>
                </a:lnTo>
                <a:lnTo>
                  <a:pt x="1195387" y="0"/>
                </a:lnTo>
                <a:lnTo>
                  <a:pt x="1176337" y="0"/>
                </a:lnTo>
                <a:lnTo>
                  <a:pt x="1157287" y="7143"/>
                </a:lnTo>
                <a:lnTo>
                  <a:pt x="1147762" y="21431"/>
                </a:lnTo>
                <a:lnTo>
                  <a:pt x="1140619" y="57150"/>
                </a:lnTo>
                <a:lnTo>
                  <a:pt x="1135856" y="80962"/>
                </a:lnTo>
                <a:lnTo>
                  <a:pt x="1119187" y="111918"/>
                </a:lnTo>
                <a:lnTo>
                  <a:pt x="1095375" y="147637"/>
                </a:lnTo>
                <a:lnTo>
                  <a:pt x="1073944" y="176212"/>
                </a:lnTo>
                <a:lnTo>
                  <a:pt x="1040606" y="209550"/>
                </a:lnTo>
                <a:lnTo>
                  <a:pt x="1007269" y="228600"/>
                </a:lnTo>
                <a:lnTo>
                  <a:pt x="969169" y="245268"/>
                </a:lnTo>
                <a:lnTo>
                  <a:pt x="916781" y="252412"/>
                </a:lnTo>
                <a:lnTo>
                  <a:pt x="623887" y="25241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8" name="フリーフォーム 107">
            <a:extLst>
              <a:ext uri="{FF2B5EF4-FFF2-40B4-BE49-F238E27FC236}">
                <a16:creationId xmlns:a16="http://schemas.microsoft.com/office/drawing/2014/main" id="{A1F15948-CFA4-446C-A4D1-07E7B0147F4A}"/>
              </a:ext>
            </a:extLst>
          </p:cNvPr>
          <p:cNvSpPr/>
          <p:nvPr/>
        </p:nvSpPr>
        <p:spPr>
          <a:xfrm rot="16200000">
            <a:off x="5155406" y="1564482"/>
            <a:ext cx="606425" cy="2640012"/>
          </a:xfrm>
          <a:custGeom>
            <a:avLst/>
            <a:gdLst>
              <a:gd name="connsiteX0" fmla="*/ 322929 w 605068"/>
              <a:gd name="connsiteY0" fmla="*/ 897403 h 2641222"/>
              <a:gd name="connsiteX1" fmla="*/ 261743 w 605068"/>
              <a:gd name="connsiteY1" fmla="*/ 540481 h 2641222"/>
              <a:gd name="connsiteX2" fmla="*/ 200556 w 605068"/>
              <a:gd name="connsiteY2" fmla="*/ 203955 h 2641222"/>
              <a:gd name="connsiteX3" fmla="*/ 193758 w 605068"/>
              <a:gd name="connsiteY3" fmla="*/ 159765 h 2641222"/>
              <a:gd name="connsiteX4" fmla="*/ 197157 w 605068"/>
              <a:gd name="connsiteY4" fmla="*/ 129171 h 2641222"/>
              <a:gd name="connsiteX5" fmla="*/ 207355 w 605068"/>
              <a:gd name="connsiteY5" fmla="*/ 101977 h 2641222"/>
              <a:gd name="connsiteX6" fmla="*/ 231150 w 605068"/>
              <a:gd name="connsiteY6" fmla="*/ 64585 h 2641222"/>
              <a:gd name="connsiteX7" fmla="*/ 295735 w 605068"/>
              <a:gd name="connsiteY7" fmla="*/ 6798 h 2641222"/>
              <a:gd name="connsiteX8" fmla="*/ 98579 w 605068"/>
              <a:gd name="connsiteY8" fmla="*/ 0 h 2641222"/>
              <a:gd name="connsiteX9" fmla="*/ 54388 w 605068"/>
              <a:gd name="connsiteY9" fmla="*/ 71384 h 2641222"/>
              <a:gd name="connsiteX10" fmla="*/ 33993 w 605068"/>
              <a:gd name="connsiteY10" fmla="*/ 112175 h 2641222"/>
              <a:gd name="connsiteX11" fmla="*/ 13597 w 605068"/>
              <a:gd name="connsiteY11" fmla="*/ 176761 h 2641222"/>
              <a:gd name="connsiteX12" fmla="*/ 0 w 605068"/>
              <a:gd name="connsiteY12" fmla="*/ 254944 h 2641222"/>
              <a:gd name="connsiteX13" fmla="*/ 3399 w 605068"/>
              <a:gd name="connsiteY13" fmla="*/ 295735 h 2641222"/>
              <a:gd name="connsiteX14" fmla="*/ 33993 w 605068"/>
              <a:gd name="connsiteY14" fmla="*/ 421507 h 2641222"/>
              <a:gd name="connsiteX15" fmla="*/ 67985 w 605068"/>
              <a:gd name="connsiteY15" fmla="*/ 564276 h 2641222"/>
              <a:gd name="connsiteX16" fmla="*/ 129172 w 605068"/>
              <a:gd name="connsiteY16" fmla="*/ 822620 h 2641222"/>
              <a:gd name="connsiteX17" fmla="*/ 183560 w 605068"/>
              <a:gd name="connsiteY17" fmla="*/ 1091161 h 2641222"/>
              <a:gd name="connsiteX18" fmla="*/ 220952 w 605068"/>
              <a:gd name="connsiteY18" fmla="*/ 1284919 h 2641222"/>
              <a:gd name="connsiteX19" fmla="*/ 254944 w 605068"/>
              <a:gd name="connsiteY19" fmla="*/ 1492273 h 2641222"/>
              <a:gd name="connsiteX20" fmla="*/ 292336 w 605068"/>
              <a:gd name="connsiteY20" fmla="*/ 1730221 h 2641222"/>
              <a:gd name="connsiteX21" fmla="*/ 326329 w 605068"/>
              <a:gd name="connsiteY21" fmla="*/ 1964770 h 2641222"/>
              <a:gd name="connsiteX22" fmla="*/ 353523 w 605068"/>
              <a:gd name="connsiteY22" fmla="*/ 2182322 h 2641222"/>
              <a:gd name="connsiteX23" fmla="*/ 370519 w 605068"/>
              <a:gd name="connsiteY23" fmla="*/ 2348886 h 2641222"/>
              <a:gd name="connsiteX24" fmla="*/ 384116 w 605068"/>
              <a:gd name="connsiteY24" fmla="*/ 2481457 h 2641222"/>
              <a:gd name="connsiteX25" fmla="*/ 394314 w 605068"/>
              <a:gd name="connsiteY25" fmla="*/ 2529046 h 2641222"/>
              <a:gd name="connsiteX26" fmla="*/ 407911 w 605068"/>
              <a:gd name="connsiteY26" fmla="*/ 2583435 h 2641222"/>
              <a:gd name="connsiteX27" fmla="*/ 424907 w 605068"/>
              <a:gd name="connsiteY27" fmla="*/ 2617427 h 2641222"/>
              <a:gd name="connsiteX28" fmla="*/ 438504 w 605068"/>
              <a:gd name="connsiteY28" fmla="*/ 2634423 h 2641222"/>
              <a:gd name="connsiteX29" fmla="*/ 448702 w 605068"/>
              <a:gd name="connsiteY29" fmla="*/ 2641222 h 2641222"/>
              <a:gd name="connsiteX30" fmla="*/ 469097 w 605068"/>
              <a:gd name="connsiteY30" fmla="*/ 2641222 h 2641222"/>
              <a:gd name="connsiteX31" fmla="*/ 499691 w 605068"/>
              <a:gd name="connsiteY31" fmla="*/ 2627625 h 2641222"/>
              <a:gd name="connsiteX32" fmla="*/ 523486 w 605068"/>
              <a:gd name="connsiteY32" fmla="*/ 2610629 h 2641222"/>
              <a:gd name="connsiteX33" fmla="*/ 540482 w 605068"/>
              <a:gd name="connsiteY33" fmla="*/ 2590233 h 2641222"/>
              <a:gd name="connsiteX34" fmla="*/ 550680 w 605068"/>
              <a:gd name="connsiteY34" fmla="*/ 2569838 h 2641222"/>
              <a:gd name="connsiteX35" fmla="*/ 557478 w 605068"/>
              <a:gd name="connsiteY35" fmla="*/ 2542643 h 2641222"/>
              <a:gd name="connsiteX36" fmla="*/ 567676 w 605068"/>
              <a:gd name="connsiteY36" fmla="*/ 2478058 h 2641222"/>
              <a:gd name="connsiteX37" fmla="*/ 581273 w 605068"/>
              <a:gd name="connsiteY37" fmla="*/ 2406673 h 2641222"/>
              <a:gd name="connsiteX38" fmla="*/ 594870 w 605068"/>
              <a:gd name="connsiteY38" fmla="*/ 2311494 h 2641222"/>
              <a:gd name="connsiteX39" fmla="*/ 605068 w 605068"/>
              <a:gd name="connsiteY39" fmla="*/ 2246908 h 2641222"/>
              <a:gd name="connsiteX40" fmla="*/ 601668 w 605068"/>
              <a:gd name="connsiteY40" fmla="*/ 2226513 h 2641222"/>
              <a:gd name="connsiteX41" fmla="*/ 571075 w 605068"/>
              <a:gd name="connsiteY41" fmla="*/ 2161927 h 2641222"/>
              <a:gd name="connsiteX42" fmla="*/ 543881 w 605068"/>
              <a:gd name="connsiteY42" fmla="*/ 2073546 h 2641222"/>
              <a:gd name="connsiteX43" fmla="*/ 520086 w 605068"/>
              <a:gd name="connsiteY43" fmla="*/ 1974968 h 2641222"/>
              <a:gd name="connsiteX44" fmla="*/ 499691 w 605068"/>
              <a:gd name="connsiteY44" fmla="*/ 1876389 h 2641222"/>
              <a:gd name="connsiteX45" fmla="*/ 492892 w 605068"/>
              <a:gd name="connsiteY45" fmla="*/ 1818602 h 2641222"/>
              <a:gd name="connsiteX46" fmla="*/ 448702 w 605068"/>
              <a:gd name="connsiteY46" fmla="*/ 1624844 h 2641222"/>
              <a:gd name="connsiteX47" fmla="*/ 414709 w 605068"/>
              <a:gd name="connsiteY47" fmla="*/ 1410691 h 2641222"/>
              <a:gd name="connsiteX48" fmla="*/ 322929 w 605068"/>
              <a:gd name="connsiteY48" fmla="*/ 897403 h 2641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605068" h="2641222">
                <a:moveTo>
                  <a:pt x="322929" y="897403"/>
                </a:moveTo>
                <a:lnTo>
                  <a:pt x="261743" y="540481"/>
                </a:lnTo>
                <a:lnTo>
                  <a:pt x="200556" y="203955"/>
                </a:lnTo>
                <a:lnTo>
                  <a:pt x="193758" y="159765"/>
                </a:lnTo>
                <a:lnTo>
                  <a:pt x="197157" y="129171"/>
                </a:lnTo>
                <a:lnTo>
                  <a:pt x="207355" y="101977"/>
                </a:lnTo>
                <a:lnTo>
                  <a:pt x="231150" y="64585"/>
                </a:lnTo>
                <a:lnTo>
                  <a:pt x="295735" y="6798"/>
                </a:lnTo>
                <a:lnTo>
                  <a:pt x="98579" y="0"/>
                </a:lnTo>
                <a:lnTo>
                  <a:pt x="54388" y="71384"/>
                </a:lnTo>
                <a:lnTo>
                  <a:pt x="33993" y="112175"/>
                </a:lnTo>
                <a:lnTo>
                  <a:pt x="13597" y="176761"/>
                </a:lnTo>
                <a:lnTo>
                  <a:pt x="0" y="254944"/>
                </a:lnTo>
                <a:lnTo>
                  <a:pt x="3399" y="295735"/>
                </a:lnTo>
                <a:lnTo>
                  <a:pt x="33993" y="421507"/>
                </a:lnTo>
                <a:lnTo>
                  <a:pt x="67985" y="564276"/>
                </a:lnTo>
                <a:lnTo>
                  <a:pt x="129172" y="822620"/>
                </a:lnTo>
                <a:lnTo>
                  <a:pt x="183560" y="1091161"/>
                </a:lnTo>
                <a:lnTo>
                  <a:pt x="220952" y="1284919"/>
                </a:lnTo>
                <a:lnTo>
                  <a:pt x="254944" y="1492273"/>
                </a:lnTo>
                <a:lnTo>
                  <a:pt x="292336" y="1730221"/>
                </a:lnTo>
                <a:lnTo>
                  <a:pt x="326329" y="1964770"/>
                </a:lnTo>
                <a:lnTo>
                  <a:pt x="353523" y="2182322"/>
                </a:lnTo>
                <a:lnTo>
                  <a:pt x="370519" y="2348886"/>
                </a:lnTo>
                <a:lnTo>
                  <a:pt x="384116" y="2481457"/>
                </a:lnTo>
                <a:lnTo>
                  <a:pt x="394314" y="2529046"/>
                </a:lnTo>
                <a:lnTo>
                  <a:pt x="407911" y="2583435"/>
                </a:lnTo>
                <a:lnTo>
                  <a:pt x="424907" y="2617427"/>
                </a:lnTo>
                <a:lnTo>
                  <a:pt x="438504" y="2634423"/>
                </a:lnTo>
                <a:lnTo>
                  <a:pt x="448702" y="2641222"/>
                </a:lnTo>
                <a:lnTo>
                  <a:pt x="469097" y="2641222"/>
                </a:lnTo>
                <a:lnTo>
                  <a:pt x="499691" y="2627625"/>
                </a:lnTo>
                <a:lnTo>
                  <a:pt x="523486" y="2610629"/>
                </a:lnTo>
                <a:lnTo>
                  <a:pt x="540482" y="2590233"/>
                </a:lnTo>
                <a:lnTo>
                  <a:pt x="550680" y="2569838"/>
                </a:lnTo>
                <a:lnTo>
                  <a:pt x="557478" y="2542643"/>
                </a:lnTo>
                <a:lnTo>
                  <a:pt x="567676" y="2478058"/>
                </a:lnTo>
                <a:lnTo>
                  <a:pt x="581273" y="2406673"/>
                </a:lnTo>
                <a:lnTo>
                  <a:pt x="594870" y="2311494"/>
                </a:lnTo>
                <a:lnTo>
                  <a:pt x="605068" y="2246908"/>
                </a:lnTo>
                <a:lnTo>
                  <a:pt x="601668" y="2226513"/>
                </a:lnTo>
                <a:lnTo>
                  <a:pt x="571075" y="2161927"/>
                </a:lnTo>
                <a:lnTo>
                  <a:pt x="543881" y="2073546"/>
                </a:lnTo>
                <a:lnTo>
                  <a:pt x="520086" y="1974968"/>
                </a:lnTo>
                <a:lnTo>
                  <a:pt x="499691" y="1876389"/>
                </a:lnTo>
                <a:lnTo>
                  <a:pt x="492892" y="1818602"/>
                </a:lnTo>
                <a:lnTo>
                  <a:pt x="448702" y="1624844"/>
                </a:lnTo>
                <a:lnTo>
                  <a:pt x="414709" y="1410691"/>
                </a:lnTo>
                <a:lnTo>
                  <a:pt x="322929" y="89740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F1BFA66-BE4F-412B-9024-69241A424146}"/>
              </a:ext>
            </a:extLst>
          </p:cNvPr>
          <p:cNvGrpSpPr>
            <a:grpSpLocks/>
          </p:cNvGrpSpPr>
          <p:nvPr/>
        </p:nvGrpSpPr>
        <p:grpSpPr bwMode="auto">
          <a:xfrm>
            <a:off x="2947988" y="1606550"/>
            <a:ext cx="3830637" cy="4327525"/>
            <a:chOff x="3100388" y="1731963"/>
            <a:chExt cx="3830637" cy="4327525"/>
          </a:xfrm>
        </p:grpSpPr>
        <p:sp>
          <p:nvSpPr>
            <p:cNvPr id="10" name="フリーフォーム 108">
              <a:extLst>
                <a:ext uri="{FF2B5EF4-FFF2-40B4-BE49-F238E27FC236}">
                  <a16:creationId xmlns:a16="http://schemas.microsoft.com/office/drawing/2014/main" id="{07B1511A-E41E-4825-97D2-D026C85C0588}"/>
                </a:ext>
              </a:extLst>
            </p:cNvPr>
            <p:cNvSpPr/>
            <p:nvPr/>
          </p:nvSpPr>
          <p:spPr>
            <a:xfrm rot="16200000">
              <a:off x="4162425" y="3835401"/>
              <a:ext cx="2187575" cy="2260600"/>
            </a:xfrm>
            <a:custGeom>
              <a:avLst/>
              <a:gdLst>
                <a:gd name="connsiteX0" fmla="*/ 1790700 w 2187575"/>
                <a:gd name="connsiteY0" fmla="*/ 1016000 h 2260600"/>
                <a:gd name="connsiteX1" fmla="*/ 1679575 w 2187575"/>
                <a:gd name="connsiteY1" fmla="*/ 339725 h 2260600"/>
                <a:gd name="connsiteX2" fmla="*/ 1673225 w 2187575"/>
                <a:gd name="connsiteY2" fmla="*/ 298450 h 2260600"/>
                <a:gd name="connsiteX3" fmla="*/ 1676400 w 2187575"/>
                <a:gd name="connsiteY3" fmla="*/ 257175 h 2260600"/>
                <a:gd name="connsiteX4" fmla="*/ 1682750 w 2187575"/>
                <a:gd name="connsiteY4" fmla="*/ 219075 h 2260600"/>
                <a:gd name="connsiteX5" fmla="*/ 1695450 w 2187575"/>
                <a:gd name="connsiteY5" fmla="*/ 184150 h 2260600"/>
                <a:gd name="connsiteX6" fmla="*/ 1720850 w 2187575"/>
                <a:gd name="connsiteY6" fmla="*/ 136525 h 2260600"/>
                <a:gd name="connsiteX7" fmla="*/ 1749425 w 2187575"/>
                <a:gd name="connsiteY7" fmla="*/ 98425 h 2260600"/>
                <a:gd name="connsiteX8" fmla="*/ 1812925 w 2187575"/>
                <a:gd name="connsiteY8" fmla="*/ 22225 h 2260600"/>
                <a:gd name="connsiteX9" fmla="*/ 1841500 w 2187575"/>
                <a:gd name="connsiteY9" fmla="*/ 0 h 2260600"/>
                <a:gd name="connsiteX10" fmla="*/ 1901825 w 2187575"/>
                <a:gd name="connsiteY10" fmla="*/ 22225 h 2260600"/>
                <a:gd name="connsiteX11" fmla="*/ 1873250 w 2187575"/>
                <a:gd name="connsiteY11" fmla="*/ 98425 h 2260600"/>
                <a:gd name="connsiteX12" fmla="*/ 1866900 w 2187575"/>
                <a:gd name="connsiteY12" fmla="*/ 130175 h 2260600"/>
                <a:gd name="connsiteX13" fmla="*/ 1863725 w 2187575"/>
                <a:gd name="connsiteY13" fmla="*/ 174625 h 2260600"/>
                <a:gd name="connsiteX14" fmla="*/ 1885950 w 2187575"/>
                <a:gd name="connsiteY14" fmla="*/ 323850 h 2260600"/>
                <a:gd name="connsiteX15" fmla="*/ 1955800 w 2187575"/>
                <a:gd name="connsiteY15" fmla="*/ 708025 h 2260600"/>
                <a:gd name="connsiteX16" fmla="*/ 2025650 w 2187575"/>
                <a:gd name="connsiteY16" fmla="*/ 1098550 h 2260600"/>
                <a:gd name="connsiteX17" fmla="*/ 2092325 w 2187575"/>
                <a:gd name="connsiteY17" fmla="*/ 1485900 h 2260600"/>
                <a:gd name="connsiteX18" fmla="*/ 2139950 w 2187575"/>
                <a:gd name="connsiteY18" fmla="*/ 1762125 h 2260600"/>
                <a:gd name="connsiteX19" fmla="*/ 2155825 w 2187575"/>
                <a:gd name="connsiteY19" fmla="*/ 1803400 h 2260600"/>
                <a:gd name="connsiteX20" fmla="*/ 2181225 w 2187575"/>
                <a:gd name="connsiteY20" fmla="*/ 1854200 h 2260600"/>
                <a:gd name="connsiteX21" fmla="*/ 2187575 w 2187575"/>
                <a:gd name="connsiteY21" fmla="*/ 1873250 h 2260600"/>
                <a:gd name="connsiteX22" fmla="*/ 2181225 w 2187575"/>
                <a:gd name="connsiteY22" fmla="*/ 1908175 h 2260600"/>
                <a:gd name="connsiteX23" fmla="*/ 2155825 w 2187575"/>
                <a:gd name="connsiteY23" fmla="*/ 1978025 h 2260600"/>
                <a:gd name="connsiteX24" fmla="*/ 2130425 w 2187575"/>
                <a:gd name="connsiteY24" fmla="*/ 2028825 h 2260600"/>
                <a:gd name="connsiteX25" fmla="*/ 2079625 w 2187575"/>
                <a:gd name="connsiteY25" fmla="*/ 2114550 h 2260600"/>
                <a:gd name="connsiteX26" fmla="*/ 2028825 w 2187575"/>
                <a:gd name="connsiteY26" fmla="*/ 2190750 h 2260600"/>
                <a:gd name="connsiteX27" fmla="*/ 2000250 w 2187575"/>
                <a:gd name="connsiteY27" fmla="*/ 2232025 h 2260600"/>
                <a:gd name="connsiteX28" fmla="*/ 1978025 w 2187575"/>
                <a:gd name="connsiteY28" fmla="*/ 2251075 h 2260600"/>
                <a:gd name="connsiteX29" fmla="*/ 1952625 w 2187575"/>
                <a:gd name="connsiteY29" fmla="*/ 2260600 h 2260600"/>
                <a:gd name="connsiteX30" fmla="*/ 1943100 w 2187575"/>
                <a:gd name="connsiteY30" fmla="*/ 2260600 h 2260600"/>
                <a:gd name="connsiteX31" fmla="*/ 1930400 w 2187575"/>
                <a:gd name="connsiteY31" fmla="*/ 2260600 h 2260600"/>
                <a:gd name="connsiteX32" fmla="*/ 1905000 w 2187575"/>
                <a:gd name="connsiteY32" fmla="*/ 2244725 h 2260600"/>
                <a:gd name="connsiteX33" fmla="*/ 1882775 w 2187575"/>
                <a:gd name="connsiteY33" fmla="*/ 2216150 h 2260600"/>
                <a:gd name="connsiteX34" fmla="*/ 1873250 w 2187575"/>
                <a:gd name="connsiteY34" fmla="*/ 2206625 h 2260600"/>
                <a:gd name="connsiteX35" fmla="*/ 1847850 w 2187575"/>
                <a:gd name="connsiteY35" fmla="*/ 2193925 h 2260600"/>
                <a:gd name="connsiteX36" fmla="*/ 1803400 w 2187575"/>
                <a:gd name="connsiteY36" fmla="*/ 2184400 h 2260600"/>
                <a:gd name="connsiteX37" fmla="*/ 1749425 w 2187575"/>
                <a:gd name="connsiteY37" fmla="*/ 2178050 h 2260600"/>
                <a:gd name="connsiteX38" fmla="*/ 1530350 w 2187575"/>
                <a:gd name="connsiteY38" fmla="*/ 2178050 h 2260600"/>
                <a:gd name="connsiteX39" fmla="*/ 1120775 w 2187575"/>
                <a:gd name="connsiteY39" fmla="*/ 2178050 h 2260600"/>
                <a:gd name="connsiteX40" fmla="*/ 644525 w 2187575"/>
                <a:gd name="connsiteY40" fmla="*/ 2178050 h 2260600"/>
                <a:gd name="connsiteX41" fmla="*/ 292100 w 2187575"/>
                <a:gd name="connsiteY41" fmla="*/ 2171700 h 2260600"/>
                <a:gd name="connsiteX42" fmla="*/ 114300 w 2187575"/>
                <a:gd name="connsiteY42" fmla="*/ 2155825 h 2260600"/>
                <a:gd name="connsiteX43" fmla="*/ 76200 w 2187575"/>
                <a:gd name="connsiteY43" fmla="*/ 2152650 h 2260600"/>
                <a:gd name="connsiteX44" fmla="*/ 44450 w 2187575"/>
                <a:gd name="connsiteY44" fmla="*/ 2143125 h 2260600"/>
                <a:gd name="connsiteX45" fmla="*/ 25400 w 2187575"/>
                <a:gd name="connsiteY45" fmla="*/ 2127250 h 2260600"/>
                <a:gd name="connsiteX46" fmla="*/ 9525 w 2187575"/>
                <a:gd name="connsiteY46" fmla="*/ 2108200 h 2260600"/>
                <a:gd name="connsiteX47" fmla="*/ 3175 w 2187575"/>
                <a:gd name="connsiteY47" fmla="*/ 2082800 h 2260600"/>
                <a:gd name="connsiteX48" fmla="*/ 0 w 2187575"/>
                <a:gd name="connsiteY48" fmla="*/ 2054225 h 2260600"/>
                <a:gd name="connsiteX49" fmla="*/ 0 w 2187575"/>
                <a:gd name="connsiteY49" fmla="*/ 2022475 h 2260600"/>
                <a:gd name="connsiteX50" fmla="*/ 6350 w 2187575"/>
                <a:gd name="connsiteY50" fmla="*/ 2000250 h 2260600"/>
                <a:gd name="connsiteX51" fmla="*/ 15875 w 2187575"/>
                <a:gd name="connsiteY51" fmla="*/ 1981200 h 2260600"/>
                <a:gd name="connsiteX52" fmla="*/ 38100 w 2187575"/>
                <a:gd name="connsiteY52" fmla="*/ 1962150 h 2260600"/>
                <a:gd name="connsiteX53" fmla="*/ 69850 w 2187575"/>
                <a:gd name="connsiteY53" fmla="*/ 1943100 h 2260600"/>
                <a:gd name="connsiteX54" fmla="*/ 127000 w 2187575"/>
                <a:gd name="connsiteY54" fmla="*/ 1924050 h 2260600"/>
                <a:gd name="connsiteX55" fmla="*/ 203200 w 2187575"/>
                <a:gd name="connsiteY55" fmla="*/ 1911350 h 2260600"/>
                <a:gd name="connsiteX56" fmla="*/ 298450 w 2187575"/>
                <a:gd name="connsiteY56" fmla="*/ 1911350 h 2260600"/>
                <a:gd name="connsiteX57" fmla="*/ 590550 w 2187575"/>
                <a:gd name="connsiteY57" fmla="*/ 1911350 h 2260600"/>
                <a:gd name="connsiteX58" fmla="*/ 1114425 w 2187575"/>
                <a:gd name="connsiteY58" fmla="*/ 1911350 h 2260600"/>
                <a:gd name="connsiteX59" fmla="*/ 1704975 w 2187575"/>
                <a:gd name="connsiteY59" fmla="*/ 1911350 h 2260600"/>
                <a:gd name="connsiteX60" fmla="*/ 1844675 w 2187575"/>
                <a:gd name="connsiteY60" fmla="*/ 1908175 h 2260600"/>
                <a:gd name="connsiteX61" fmla="*/ 1870075 w 2187575"/>
                <a:gd name="connsiteY61" fmla="*/ 1905000 h 2260600"/>
                <a:gd name="connsiteX62" fmla="*/ 1892300 w 2187575"/>
                <a:gd name="connsiteY62" fmla="*/ 1892300 h 2260600"/>
                <a:gd name="connsiteX63" fmla="*/ 1908175 w 2187575"/>
                <a:gd name="connsiteY63" fmla="*/ 1870075 h 2260600"/>
                <a:gd name="connsiteX64" fmla="*/ 1914525 w 2187575"/>
                <a:gd name="connsiteY64" fmla="*/ 1844675 h 2260600"/>
                <a:gd name="connsiteX65" fmla="*/ 1920875 w 2187575"/>
                <a:gd name="connsiteY65" fmla="*/ 1819275 h 2260600"/>
                <a:gd name="connsiteX66" fmla="*/ 1917700 w 2187575"/>
                <a:gd name="connsiteY66" fmla="*/ 1774825 h 2260600"/>
                <a:gd name="connsiteX67" fmla="*/ 1889125 w 2187575"/>
                <a:gd name="connsiteY67" fmla="*/ 1622425 h 2260600"/>
                <a:gd name="connsiteX68" fmla="*/ 1835150 w 2187575"/>
                <a:gd name="connsiteY68" fmla="*/ 1289050 h 2260600"/>
                <a:gd name="connsiteX69" fmla="*/ 1790700 w 2187575"/>
                <a:gd name="connsiteY69" fmla="*/ 1016000 h 226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187575" h="2260600">
                  <a:moveTo>
                    <a:pt x="1790700" y="1016000"/>
                  </a:moveTo>
                  <a:lnTo>
                    <a:pt x="1679575" y="339725"/>
                  </a:lnTo>
                  <a:lnTo>
                    <a:pt x="1673225" y="298450"/>
                  </a:lnTo>
                  <a:lnTo>
                    <a:pt x="1676400" y="257175"/>
                  </a:lnTo>
                  <a:lnTo>
                    <a:pt x="1682750" y="219075"/>
                  </a:lnTo>
                  <a:lnTo>
                    <a:pt x="1695450" y="184150"/>
                  </a:lnTo>
                  <a:lnTo>
                    <a:pt x="1720850" y="136525"/>
                  </a:lnTo>
                  <a:lnTo>
                    <a:pt x="1749425" y="98425"/>
                  </a:lnTo>
                  <a:lnTo>
                    <a:pt x="1812925" y="22225"/>
                  </a:lnTo>
                  <a:lnTo>
                    <a:pt x="1841500" y="0"/>
                  </a:lnTo>
                  <a:lnTo>
                    <a:pt x="1901825" y="22225"/>
                  </a:lnTo>
                  <a:lnTo>
                    <a:pt x="1873250" y="98425"/>
                  </a:lnTo>
                  <a:lnTo>
                    <a:pt x="1866900" y="130175"/>
                  </a:lnTo>
                  <a:lnTo>
                    <a:pt x="1863725" y="174625"/>
                  </a:lnTo>
                  <a:lnTo>
                    <a:pt x="1885950" y="323850"/>
                  </a:lnTo>
                  <a:lnTo>
                    <a:pt x="1955800" y="708025"/>
                  </a:lnTo>
                  <a:lnTo>
                    <a:pt x="2025650" y="1098550"/>
                  </a:lnTo>
                  <a:lnTo>
                    <a:pt x="2092325" y="1485900"/>
                  </a:lnTo>
                  <a:lnTo>
                    <a:pt x="2139950" y="1762125"/>
                  </a:lnTo>
                  <a:lnTo>
                    <a:pt x="2155825" y="1803400"/>
                  </a:lnTo>
                  <a:lnTo>
                    <a:pt x="2181225" y="1854200"/>
                  </a:lnTo>
                  <a:lnTo>
                    <a:pt x="2187575" y="1873250"/>
                  </a:lnTo>
                  <a:lnTo>
                    <a:pt x="2181225" y="1908175"/>
                  </a:lnTo>
                  <a:lnTo>
                    <a:pt x="2155825" y="1978025"/>
                  </a:lnTo>
                  <a:lnTo>
                    <a:pt x="2130425" y="2028825"/>
                  </a:lnTo>
                  <a:lnTo>
                    <a:pt x="2079625" y="2114550"/>
                  </a:lnTo>
                  <a:lnTo>
                    <a:pt x="2028825" y="2190750"/>
                  </a:lnTo>
                  <a:lnTo>
                    <a:pt x="2000250" y="2232025"/>
                  </a:lnTo>
                  <a:lnTo>
                    <a:pt x="1978025" y="2251075"/>
                  </a:lnTo>
                  <a:lnTo>
                    <a:pt x="1952625" y="2260600"/>
                  </a:lnTo>
                  <a:lnTo>
                    <a:pt x="1943100" y="2260600"/>
                  </a:lnTo>
                  <a:lnTo>
                    <a:pt x="1930400" y="2260600"/>
                  </a:lnTo>
                  <a:lnTo>
                    <a:pt x="1905000" y="2244725"/>
                  </a:lnTo>
                  <a:lnTo>
                    <a:pt x="1882775" y="2216150"/>
                  </a:lnTo>
                  <a:lnTo>
                    <a:pt x="1873250" y="2206625"/>
                  </a:lnTo>
                  <a:lnTo>
                    <a:pt x="1847850" y="2193925"/>
                  </a:lnTo>
                  <a:lnTo>
                    <a:pt x="1803400" y="2184400"/>
                  </a:lnTo>
                  <a:lnTo>
                    <a:pt x="1749425" y="2178050"/>
                  </a:lnTo>
                  <a:lnTo>
                    <a:pt x="1530350" y="2178050"/>
                  </a:lnTo>
                  <a:lnTo>
                    <a:pt x="1120775" y="2178050"/>
                  </a:lnTo>
                  <a:lnTo>
                    <a:pt x="644525" y="2178050"/>
                  </a:lnTo>
                  <a:lnTo>
                    <a:pt x="292100" y="2171700"/>
                  </a:lnTo>
                  <a:lnTo>
                    <a:pt x="114300" y="2155825"/>
                  </a:lnTo>
                  <a:lnTo>
                    <a:pt x="76200" y="2152650"/>
                  </a:lnTo>
                  <a:lnTo>
                    <a:pt x="44450" y="2143125"/>
                  </a:lnTo>
                  <a:lnTo>
                    <a:pt x="25400" y="2127250"/>
                  </a:lnTo>
                  <a:lnTo>
                    <a:pt x="9525" y="2108200"/>
                  </a:lnTo>
                  <a:lnTo>
                    <a:pt x="3175" y="2082800"/>
                  </a:lnTo>
                  <a:lnTo>
                    <a:pt x="0" y="2054225"/>
                  </a:lnTo>
                  <a:lnTo>
                    <a:pt x="0" y="2022475"/>
                  </a:lnTo>
                  <a:lnTo>
                    <a:pt x="6350" y="2000250"/>
                  </a:lnTo>
                  <a:lnTo>
                    <a:pt x="15875" y="1981200"/>
                  </a:lnTo>
                  <a:lnTo>
                    <a:pt x="38100" y="1962150"/>
                  </a:lnTo>
                  <a:lnTo>
                    <a:pt x="69850" y="1943100"/>
                  </a:lnTo>
                  <a:lnTo>
                    <a:pt x="127000" y="1924050"/>
                  </a:lnTo>
                  <a:lnTo>
                    <a:pt x="203200" y="1911350"/>
                  </a:lnTo>
                  <a:lnTo>
                    <a:pt x="298450" y="1911350"/>
                  </a:lnTo>
                  <a:lnTo>
                    <a:pt x="590550" y="1911350"/>
                  </a:lnTo>
                  <a:lnTo>
                    <a:pt x="1114425" y="1911350"/>
                  </a:lnTo>
                  <a:lnTo>
                    <a:pt x="1704975" y="1911350"/>
                  </a:lnTo>
                  <a:lnTo>
                    <a:pt x="1844675" y="1908175"/>
                  </a:lnTo>
                  <a:lnTo>
                    <a:pt x="1870075" y="1905000"/>
                  </a:lnTo>
                  <a:lnTo>
                    <a:pt x="1892300" y="1892300"/>
                  </a:lnTo>
                  <a:lnTo>
                    <a:pt x="1908175" y="1870075"/>
                  </a:lnTo>
                  <a:lnTo>
                    <a:pt x="1914525" y="1844675"/>
                  </a:lnTo>
                  <a:lnTo>
                    <a:pt x="1920875" y="1819275"/>
                  </a:lnTo>
                  <a:lnTo>
                    <a:pt x="1917700" y="1774825"/>
                  </a:lnTo>
                  <a:lnTo>
                    <a:pt x="1889125" y="1622425"/>
                  </a:lnTo>
                  <a:lnTo>
                    <a:pt x="1835150" y="1289050"/>
                  </a:lnTo>
                  <a:lnTo>
                    <a:pt x="1790700" y="10160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5">
              <a:extLst>
                <a:ext uri="{FF2B5EF4-FFF2-40B4-BE49-F238E27FC236}">
                  <a16:creationId xmlns:a16="http://schemas.microsoft.com/office/drawing/2014/main" id="{38AE1A0B-61F4-4442-9A95-DF3EEF4AF1C5}"/>
                </a:ext>
              </a:extLst>
            </p:cNvPr>
            <p:cNvSpPr/>
            <p:nvPr/>
          </p:nvSpPr>
          <p:spPr>
            <a:xfrm rot="16200000">
              <a:off x="1841501" y="3251200"/>
              <a:ext cx="3835400" cy="1317625"/>
            </a:xfrm>
            <a:custGeom>
              <a:avLst/>
              <a:gdLst>
                <a:gd name="connsiteX0" fmla="*/ 2190750 w 3835400"/>
                <a:gd name="connsiteY0" fmla="*/ 923925 h 1317625"/>
                <a:gd name="connsiteX1" fmla="*/ 1965325 w 3835400"/>
                <a:gd name="connsiteY1" fmla="*/ 898525 h 1317625"/>
                <a:gd name="connsiteX2" fmla="*/ 1806575 w 3835400"/>
                <a:gd name="connsiteY2" fmla="*/ 879475 h 1317625"/>
                <a:gd name="connsiteX3" fmla="*/ 1590675 w 3835400"/>
                <a:gd name="connsiteY3" fmla="*/ 841375 h 1317625"/>
                <a:gd name="connsiteX4" fmla="*/ 1466850 w 3835400"/>
                <a:gd name="connsiteY4" fmla="*/ 815975 h 1317625"/>
                <a:gd name="connsiteX5" fmla="*/ 1304925 w 3835400"/>
                <a:gd name="connsiteY5" fmla="*/ 771525 h 1317625"/>
                <a:gd name="connsiteX6" fmla="*/ 1212850 w 3835400"/>
                <a:gd name="connsiteY6" fmla="*/ 739775 h 1317625"/>
                <a:gd name="connsiteX7" fmla="*/ 1044575 w 3835400"/>
                <a:gd name="connsiteY7" fmla="*/ 669925 h 1317625"/>
                <a:gd name="connsiteX8" fmla="*/ 939800 w 3835400"/>
                <a:gd name="connsiteY8" fmla="*/ 619125 h 1317625"/>
                <a:gd name="connsiteX9" fmla="*/ 777875 w 3835400"/>
                <a:gd name="connsiteY9" fmla="*/ 536575 h 1317625"/>
                <a:gd name="connsiteX10" fmla="*/ 692150 w 3835400"/>
                <a:gd name="connsiteY10" fmla="*/ 485775 h 1317625"/>
                <a:gd name="connsiteX11" fmla="*/ 571500 w 3835400"/>
                <a:gd name="connsiteY11" fmla="*/ 409575 h 1317625"/>
                <a:gd name="connsiteX12" fmla="*/ 476250 w 3835400"/>
                <a:gd name="connsiteY12" fmla="*/ 346075 h 1317625"/>
                <a:gd name="connsiteX13" fmla="*/ 384175 w 3835400"/>
                <a:gd name="connsiteY13" fmla="*/ 279400 h 1317625"/>
                <a:gd name="connsiteX14" fmla="*/ 257175 w 3835400"/>
                <a:gd name="connsiteY14" fmla="*/ 180975 h 1317625"/>
                <a:gd name="connsiteX15" fmla="*/ 142875 w 3835400"/>
                <a:gd name="connsiteY15" fmla="*/ 85725 h 1317625"/>
                <a:gd name="connsiteX16" fmla="*/ 82550 w 3835400"/>
                <a:gd name="connsiteY16" fmla="*/ 34925 h 1317625"/>
                <a:gd name="connsiteX17" fmla="*/ 66675 w 3835400"/>
                <a:gd name="connsiteY17" fmla="*/ 19050 h 1317625"/>
                <a:gd name="connsiteX18" fmla="*/ 53975 w 3835400"/>
                <a:gd name="connsiteY18" fmla="*/ 9525 h 1317625"/>
                <a:gd name="connsiteX19" fmla="*/ 44450 w 3835400"/>
                <a:gd name="connsiteY19" fmla="*/ 6350 h 1317625"/>
                <a:gd name="connsiteX20" fmla="*/ 31750 w 3835400"/>
                <a:gd name="connsiteY20" fmla="*/ 3175 h 1317625"/>
                <a:gd name="connsiteX21" fmla="*/ 15875 w 3835400"/>
                <a:gd name="connsiteY21" fmla="*/ 0 h 1317625"/>
                <a:gd name="connsiteX22" fmla="*/ 3175 w 3835400"/>
                <a:gd name="connsiteY22" fmla="*/ 3175 h 1317625"/>
                <a:gd name="connsiteX23" fmla="*/ 0 w 3835400"/>
                <a:gd name="connsiteY23" fmla="*/ 12700 h 1317625"/>
                <a:gd name="connsiteX24" fmla="*/ 0 w 3835400"/>
                <a:gd name="connsiteY24" fmla="*/ 34925 h 1317625"/>
                <a:gd name="connsiteX25" fmla="*/ 9525 w 3835400"/>
                <a:gd name="connsiteY25" fmla="*/ 69850 h 1317625"/>
                <a:gd name="connsiteX26" fmla="*/ 44450 w 3835400"/>
                <a:gd name="connsiteY26" fmla="*/ 114300 h 1317625"/>
                <a:gd name="connsiteX27" fmla="*/ 200025 w 3835400"/>
                <a:gd name="connsiteY27" fmla="*/ 288925 h 1317625"/>
                <a:gd name="connsiteX28" fmla="*/ 279400 w 3835400"/>
                <a:gd name="connsiteY28" fmla="*/ 371475 h 1317625"/>
                <a:gd name="connsiteX29" fmla="*/ 365125 w 3835400"/>
                <a:gd name="connsiteY29" fmla="*/ 457200 h 1317625"/>
                <a:gd name="connsiteX30" fmla="*/ 463550 w 3835400"/>
                <a:gd name="connsiteY30" fmla="*/ 546100 h 1317625"/>
                <a:gd name="connsiteX31" fmla="*/ 542925 w 3835400"/>
                <a:gd name="connsiteY31" fmla="*/ 612775 h 1317625"/>
                <a:gd name="connsiteX32" fmla="*/ 635000 w 3835400"/>
                <a:gd name="connsiteY32" fmla="*/ 679450 h 1317625"/>
                <a:gd name="connsiteX33" fmla="*/ 746125 w 3835400"/>
                <a:gd name="connsiteY33" fmla="*/ 746125 h 1317625"/>
                <a:gd name="connsiteX34" fmla="*/ 879475 w 3835400"/>
                <a:gd name="connsiteY34" fmla="*/ 815975 h 1317625"/>
                <a:gd name="connsiteX35" fmla="*/ 996950 w 3835400"/>
                <a:gd name="connsiteY35" fmla="*/ 869950 h 1317625"/>
                <a:gd name="connsiteX36" fmla="*/ 1104900 w 3835400"/>
                <a:gd name="connsiteY36" fmla="*/ 917575 h 1317625"/>
                <a:gd name="connsiteX37" fmla="*/ 1282700 w 3835400"/>
                <a:gd name="connsiteY37" fmla="*/ 987425 h 1317625"/>
                <a:gd name="connsiteX38" fmla="*/ 1460500 w 3835400"/>
                <a:gd name="connsiteY38" fmla="*/ 1050925 h 1317625"/>
                <a:gd name="connsiteX39" fmla="*/ 1574800 w 3835400"/>
                <a:gd name="connsiteY39" fmla="*/ 1085850 h 1317625"/>
                <a:gd name="connsiteX40" fmla="*/ 1692275 w 3835400"/>
                <a:gd name="connsiteY40" fmla="*/ 1117600 h 1317625"/>
                <a:gd name="connsiteX41" fmla="*/ 1876425 w 3835400"/>
                <a:gd name="connsiteY41" fmla="*/ 1152525 h 1317625"/>
                <a:gd name="connsiteX42" fmla="*/ 2184400 w 3835400"/>
                <a:gd name="connsiteY42" fmla="*/ 1196975 h 1317625"/>
                <a:gd name="connsiteX43" fmla="*/ 2403475 w 3835400"/>
                <a:gd name="connsiteY43" fmla="*/ 1222375 h 1317625"/>
                <a:gd name="connsiteX44" fmla="*/ 2581275 w 3835400"/>
                <a:gd name="connsiteY44" fmla="*/ 1241425 h 1317625"/>
                <a:gd name="connsiteX45" fmla="*/ 2759075 w 3835400"/>
                <a:gd name="connsiteY45" fmla="*/ 1241425 h 1317625"/>
                <a:gd name="connsiteX46" fmla="*/ 3067050 w 3835400"/>
                <a:gd name="connsiteY46" fmla="*/ 1238250 h 1317625"/>
                <a:gd name="connsiteX47" fmla="*/ 3302000 w 3835400"/>
                <a:gd name="connsiteY47" fmla="*/ 1241425 h 1317625"/>
                <a:gd name="connsiteX48" fmla="*/ 3400425 w 3835400"/>
                <a:gd name="connsiteY48" fmla="*/ 1247775 h 1317625"/>
                <a:gd name="connsiteX49" fmla="*/ 3448050 w 3835400"/>
                <a:gd name="connsiteY49" fmla="*/ 1254125 h 1317625"/>
                <a:gd name="connsiteX50" fmla="*/ 3495675 w 3835400"/>
                <a:gd name="connsiteY50" fmla="*/ 1270000 h 1317625"/>
                <a:gd name="connsiteX51" fmla="*/ 3521075 w 3835400"/>
                <a:gd name="connsiteY51" fmla="*/ 1282700 h 1317625"/>
                <a:gd name="connsiteX52" fmla="*/ 3536950 w 3835400"/>
                <a:gd name="connsiteY52" fmla="*/ 1295400 h 1317625"/>
                <a:gd name="connsiteX53" fmla="*/ 3559175 w 3835400"/>
                <a:gd name="connsiteY53" fmla="*/ 1311275 h 1317625"/>
                <a:gd name="connsiteX54" fmla="*/ 3587750 w 3835400"/>
                <a:gd name="connsiteY54" fmla="*/ 1317625 h 1317625"/>
                <a:gd name="connsiteX55" fmla="*/ 3619500 w 3835400"/>
                <a:gd name="connsiteY55" fmla="*/ 1308100 h 1317625"/>
                <a:gd name="connsiteX56" fmla="*/ 3641725 w 3835400"/>
                <a:gd name="connsiteY56" fmla="*/ 1295400 h 1317625"/>
                <a:gd name="connsiteX57" fmla="*/ 3679825 w 3835400"/>
                <a:gd name="connsiteY57" fmla="*/ 1250950 h 1317625"/>
                <a:gd name="connsiteX58" fmla="*/ 3740150 w 3835400"/>
                <a:gd name="connsiteY58" fmla="*/ 1158875 h 1317625"/>
                <a:gd name="connsiteX59" fmla="*/ 3775075 w 3835400"/>
                <a:gd name="connsiteY59" fmla="*/ 1089025 h 1317625"/>
                <a:gd name="connsiteX60" fmla="*/ 3806825 w 3835400"/>
                <a:gd name="connsiteY60" fmla="*/ 1003300 h 1317625"/>
                <a:gd name="connsiteX61" fmla="*/ 3825875 w 3835400"/>
                <a:gd name="connsiteY61" fmla="*/ 920750 h 1317625"/>
                <a:gd name="connsiteX62" fmla="*/ 3835400 w 3835400"/>
                <a:gd name="connsiteY62" fmla="*/ 828675 h 1317625"/>
                <a:gd name="connsiteX63" fmla="*/ 3835400 w 3835400"/>
                <a:gd name="connsiteY63" fmla="*/ 765175 h 1317625"/>
                <a:gd name="connsiteX64" fmla="*/ 3832225 w 3835400"/>
                <a:gd name="connsiteY64" fmla="*/ 749300 h 1317625"/>
                <a:gd name="connsiteX65" fmla="*/ 3822700 w 3835400"/>
                <a:gd name="connsiteY65" fmla="*/ 736600 h 1317625"/>
                <a:gd name="connsiteX66" fmla="*/ 3810000 w 3835400"/>
                <a:gd name="connsiteY66" fmla="*/ 730250 h 1317625"/>
                <a:gd name="connsiteX67" fmla="*/ 3797300 w 3835400"/>
                <a:gd name="connsiteY67" fmla="*/ 730250 h 1317625"/>
                <a:gd name="connsiteX68" fmla="*/ 3781425 w 3835400"/>
                <a:gd name="connsiteY68" fmla="*/ 736600 h 1317625"/>
                <a:gd name="connsiteX69" fmla="*/ 3759200 w 3835400"/>
                <a:gd name="connsiteY69" fmla="*/ 771525 h 1317625"/>
                <a:gd name="connsiteX70" fmla="*/ 3736975 w 3835400"/>
                <a:gd name="connsiteY70" fmla="*/ 803275 h 1317625"/>
                <a:gd name="connsiteX71" fmla="*/ 3702050 w 3835400"/>
                <a:gd name="connsiteY71" fmla="*/ 844550 h 1317625"/>
                <a:gd name="connsiteX72" fmla="*/ 3651250 w 3835400"/>
                <a:gd name="connsiteY72" fmla="*/ 889000 h 1317625"/>
                <a:gd name="connsiteX73" fmla="*/ 3609975 w 3835400"/>
                <a:gd name="connsiteY73" fmla="*/ 914400 h 1317625"/>
                <a:gd name="connsiteX74" fmla="*/ 3536950 w 3835400"/>
                <a:gd name="connsiteY74" fmla="*/ 949325 h 1317625"/>
                <a:gd name="connsiteX75" fmla="*/ 3489325 w 3835400"/>
                <a:gd name="connsiteY75" fmla="*/ 962025 h 1317625"/>
                <a:gd name="connsiteX76" fmla="*/ 3413125 w 3835400"/>
                <a:gd name="connsiteY76" fmla="*/ 971550 h 1317625"/>
                <a:gd name="connsiteX77" fmla="*/ 3270250 w 3835400"/>
                <a:gd name="connsiteY77" fmla="*/ 971550 h 1317625"/>
                <a:gd name="connsiteX78" fmla="*/ 3108325 w 3835400"/>
                <a:gd name="connsiteY78" fmla="*/ 971550 h 1317625"/>
                <a:gd name="connsiteX79" fmla="*/ 2797175 w 3835400"/>
                <a:gd name="connsiteY79" fmla="*/ 962025 h 1317625"/>
                <a:gd name="connsiteX80" fmla="*/ 2546350 w 3835400"/>
                <a:gd name="connsiteY80" fmla="*/ 949325 h 1317625"/>
                <a:gd name="connsiteX81" fmla="*/ 2352675 w 3835400"/>
                <a:gd name="connsiteY81" fmla="*/ 936625 h 1317625"/>
                <a:gd name="connsiteX82" fmla="*/ 2190750 w 3835400"/>
                <a:gd name="connsiteY82" fmla="*/ 923925 h 131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3835400" h="1317625">
                  <a:moveTo>
                    <a:pt x="2190750" y="923925"/>
                  </a:moveTo>
                  <a:lnTo>
                    <a:pt x="1965325" y="898525"/>
                  </a:lnTo>
                  <a:lnTo>
                    <a:pt x="1806575" y="879475"/>
                  </a:lnTo>
                  <a:lnTo>
                    <a:pt x="1590675" y="841375"/>
                  </a:lnTo>
                  <a:lnTo>
                    <a:pt x="1466850" y="815975"/>
                  </a:lnTo>
                  <a:lnTo>
                    <a:pt x="1304925" y="771525"/>
                  </a:lnTo>
                  <a:lnTo>
                    <a:pt x="1212850" y="739775"/>
                  </a:lnTo>
                  <a:lnTo>
                    <a:pt x="1044575" y="669925"/>
                  </a:lnTo>
                  <a:lnTo>
                    <a:pt x="939800" y="619125"/>
                  </a:lnTo>
                  <a:lnTo>
                    <a:pt x="777875" y="536575"/>
                  </a:lnTo>
                  <a:lnTo>
                    <a:pt x="692150" y="485775"/>
                  </a:lnTo>
                  <a:lnTo>
                    <a:pt x="571500" y="409575"/>
                  </a:lnTo>
                  <a:lnTo>
                    <a:pt x="476250" y="346075"/>
                  </a:lnTo>
                  <a:lnTo>
                    <a:pt x="384175" y="279400"/>
                  </a:lnTo>
                  <a:lnTo>
                    <a:pt x="257175" y="180975"/>
                  </a:lnTo>
                  <a:lnTo>
                    <a:pt x="142875" y="85725"/>
                  </a:lnTo>
                  <a:lnTo>
                    <a:pt x="82550" y="34925"/>
                  </a:lnTo>
                  <a:lnTo>
                    <a:pt x="66675" y="19050"/>
                  </a:lnTo>
                  <a:lnTo>
                    <a:pt x="53975" y="9525"/>
                  </a:lnTo>
                  <a:lnTo>
                    <a:pt x="44450" y="6350"/>
                  </a:lnTo>
                  <a:lnTo>
                    <a:pt x="31750" y="3175"/>
                  </a:lnTo>
                  <a:lnTo>
                    <a:pt x="15875" y="0"/>
                  </a:lnTo>
                  <a:lnTo>
                    <a:pt x="3175" y="3175"/>
                  </a:lnTo>
                  <a:lnTo>
                    <a:pt x="0" y="12700"/>
                  </a:lnTo>
                  <a:lnTo>
                    <a:pt x="0" y="34925"/>
                  </a:lnTo>
                  <a:lnTo>
                    <a:pt x="9525" y="69850"/>
                  </a:lnTo>
                  <a:lnTo>
                    <a:pt x="44450" y="114300"/>
                  </a:lnTo>
                  <a:lnTo>
                    <a:pt x="200025" y="288925"/>
                  </a:lnTo>
                  <a:lnTo>
                    <a:pt x="279400" y="371475"/>
                  </a:lnTo>
                  <a:lnTo>
                    <a:pt x="365125" y="457200"/>
                  </a:lnTo>
                  <a:lnTo>
                    <a:pt x="463550" y="546100"/>
                  </a:lnTo>
                  <a:lnTo>
                    <a:pt x="542925" y="612775"/>
                  </a:lnTo>
                  <a:lnTo>
                    <a:pt x="635000" y="679450"/>
                  </a:lnTo>
                  <a:lnTo>
                    <a:pt x="746125" y="746125"/>
                  </a:lnTo>
                  <a:lnTo>
                    <a:pt x="879475" y="815975"/>
                  </a:lnTo>
                  <a:lnTo>
                    <a:pt x="996950" y="869950"/>
                  </a:lnTo>
                  <a:lnTo>
                    <a:pt x="1104900" y="917575"/>
                  </a:lnTo>
                  <a:lnTo>
                    <a:pt x="1282700" y="987425"/>
                  </a:lnTo>
                  <a:lnTo>
                    <a:pt x="1460500" y="1050925"/>
                  </a:lnTo>
                  <a:lnTo>
                    <a:pt x="1574800" y="1085850"/>
                  </a:lnTo>
                  <a:lnTo>
                    <a:pt x="1692275" y="1117600"/>
                  </a:lnTo>
                  <a:lnTo>
                    <a:pt x="1876425" y="1152525"/>
                  </a:lnTo>
                  <a:lnTo>
                    <a:pt x="2184400" y="1196975"/>
                  </a:lnTo>
                  <a:lnTo>
                    <a:pt x="2403475" y="1222375"/>
                  </a:lnTo>
                  <a:lnTo>
                    <a:pt x="2581275" y="1241425"/>
                  </a:lnTo>
                  <a:lnTo>
                    <a:pt x="2759075" y="1241425"/>
                  </a:lnTo>
                  <a:lnTo>
                    <a:pt x="3067050" y="1238250"/>
                  </a:lnTo>
                  <a:lnTo>
                    <a:pt x="3302000" y="1241425"/>
                  </a:lnTo>
                  <a:lnTo>
                    <a:pt x="3400425" y="1247775"/>
                  </a:lnTo>
                  <a:lnTo>
                    <a:pt x="3448050" y="1254125"/>
                  </a:lnTo>
                  <a:lnTo>
                    <a:pt x="3495675" y="1270000"/>
                  </a:lnTo>
                  <a:lnTo>
                    <a:pt x="3521075" y="1282700"/>
                  </a:lnTo>
                  <a:lnTo>
                    <a:pt x="3536950" y="1295400"/>
                  </a:lnTo>
                  <a:lnTo>
                    <a:pt x="3559175" y="1311275"/>
                  </a:lnTo>
                  <a:lnTo>
                    <a:pt x="3587750" y="1317625"/>
                  </a:lnTo>
                  <a:lnTo>
                    <a:pt x="3619500" y="1308100"/>
                  </a:lnTo>
                  <a:lnTo>
                    <a:pt x="3641725" y="1295400"/>
                  </a:lnTo>
                  <a:lnTo>
                    <a:pt x="3679825" y="1250950"/>
                  </a:lnTo>
                  <a:lnTo>
                    <a:pt x="3740150" y="1158875"/>
                  </a:lnTo>
                  <a:lnTo>
                    <a:pt x="3775075" y="1089025"/>
                  </a:lnTo>
                  <a:lnTo>
                    <a:pt x="3806825" y="1003300"/>
                  </a:lnTo>
                  <a:lnTo>
                    <a:pt x="3825875" y="920750"/>
                  </a:lnTo>
                  <a:lnTo>
                    <a:pt x="3835400" y="828675"/>
                  </a:lnTo>
                  <a:lnTo>
                    <a:pt x="3835400" y="765175"/>
                  </a:lnTo>
                  <a:lnTo>
                    <a:pt x="3832225" y="749300"/>
                  </a:lnTo>
                  <a:lnTo>
                    <a:pt x="3822700" y="736600"/>
                  </a:lnTo>
                  <a:lnTo>
                    <a:pt x="3810000" y="730250"/>
                  </a:lnTo>
                  <a:lnTo>
                    <a:pt x="3797300" y="730250"/>
                  </a:lnTo>
                  <a:lnTo>
                    <a:pt x="3781425" y="736600"/>
                  </a:lnTo>
                  <a:lnTo>
                    <a:pt x="3759200" y="771525"/>
                  </a:lnTo>
                  <a:lnTo>
                    <a:pt x="3736975" y="803275"/>
                  </a:lnTo>
                  <a:lnTo>
                    <a:pt x="3702050" y="844550"/>
                  </a:lnTo>
                  <a:lnTo>
                    <a:pt x="3651250" y="889000"/>
                  </a:lnTo>
                  <a:lnTo>
                    <a:pt x="3609975" y="914400"/>
                  </a:lnTo>
                  <a:lnTo>
                    <a:pt x="3536950" y="949325"/>
                  </a:lnTo>
                  <a:lnTo>
                    <a:pt x="3489325" y="962025"/>
                  </a:lnTo>
                  <a:lnTo>
                    <a:pt x="3413125" y="971550"/>
                  </a:lnTo>
                  <a:lnTo>
                    <a:pt x="3270250" y="971550"/>
                  </a:lnTo>
                  <a:lnTo>
                    <a:pt x="3108325" y="971550"/>
                  </a:lnTo>
                  <a:lnTo>
                    <a:pt x="2797175" y="962025"/>
                  </a:lnTo>
                  <a:lnTo>
                    <a:pt x="2546350" y="949325"/>
                  </a:lnTo>
                  <a:lnTo>
                    <a:pt x="2352675" y="936625"/>
                  </a:lnTo>
                  <a:lnTo>
                    <a:pt x="2190750" y="9239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06">
              <a:extLst>
                <a:ext uri="{FF2B5EF4-FFF2-40B4-BE49-F238E27FC236}">
                  <a16:creationId xmlns:a16="http://schemas.microsoft.com/office/drawing/2014/main" id="{24F39202-9394-4237-A61B-0332DF7D7A8D}"/>
                </a:ext>
              </a:extLst>
            </p:cNvPr>
            <p:cNvSpPr/>
            <p:nvPr/>
          </p:nvSpPr>
          <p:spPr>
            <a:xfrm rot="16200000">
              <a:off x="5339556" y="2043907"/>
              <a:ext cx="1228725" cy="604838"/>
            </a:xfrm>
            <a:custGeom>
              <a:avLst/>
              <a:gdLst>
                <a:gd name="connsiteX0" fmla="*/ 623887 w 1228725"/>
                <a:gd name="connsiteY0" fmla="*/ 252412 h 604837"/>
                <a:gd name="connsiteX1" fmla="*/ 297656 w 1228725"/>
                <a:gd name="connsiteY1" fmla="*/ 250031 h 604837"/>
                <a:gd name="connsiteX2" fmla="*/ 0 w 1228725"/>
                <a:gd name="connsiteY2" fmla="*/ 252412 h 604837"/>
                <a:gd name="connsiteX3" fmla="*/ 28575 w 1228725"/>
                <a:gd name="connsiteY3" fmla="*/ 469106 h 604837"/>
                <a:gd name="connsiteX4" fmla="*/ 176212 w 1228725"/>
                <a:gd name="connsiteY4" fmla="*/ 478631 h 604837"/>
                <a:gd name="connsiteX5" fmla="*/ 450056 w 1228725"/>
                <a:gd name="connsiteY5" fmla="*/ 497681 h 604837"/>
                <a:gd name="connsiteX6" fmla="*/ 762000 w 1228725"/>
                <a:gd name="connsiteY6" fmla="*/ 519112 h 604837"/>
                <a:gd name="connsiteX7" fmla="*/ 819150 w 1228725"/>
                <a:gd name="connsiteY7" fmla="*/ 550068 h 604837"/>
                <a:gd name="connsiteX8" fmla="*/ 873919 w 1228725"/>
                <a:gd name="connsiteY8" fmla="*/ 578643 h 604837"/>
                <a:gd name="connsiteX9" fmla="*/ 914400 w 1228725"/>
                <a:gd name="connsiteY9" fmla="*/ 595312 h 604837"/>
                <a:gd name="connsiteX10" fmla="*/ 945356 w 1228725"/>
                <a:gd name="connsiteY10" fmla="*/ 604837 h 604837"/>
                <a:gd name="connsiteX11" fmla="*/ 973931 w 1228725"/>
                <a:gd name="connsiteY11" fmla="*/ 604837 h 604837"/>
                <a:gd name="connsiteX12" fmla="*/ 1002506 w 1228725"/>
                <a:gd name="connsiteY12" fmla="*/ 600075 h 604837"/>
                <a:gd name="connsiteX13" fmla="*/ 1028700 w 1228725"/>
                <a:gd name="connsiteY13" fmla="*/ 583406 h 604837"/>
                <a:gd name="connsiteX14" fmla="*/ 1054894 w 1228725"/>
                <a:gd name="connsiteY14" fmla="*/ 557212 h 604837"/>
                <a:gd name="connsiteX15" fmla="*/ 1069181 w 1228725"/>
                <a:gd name="connsiteY15" fmla="*/ 523875 h 604837"/>
                <a:gd name="connsiteX16" fmla="*/ 1102519 w 1228725"/>
                <a:gd name="connsiteY16" fmla="*/ 488156 h 604837"/>
                <a:gd name="connsiteX17" fmla="*/ 1143000 w 1228725"/>
                <a:gd name="connsiteY17" fmla="*/ 419100 h 604837"/>
                <a:gd name="connsiteX18" fmla="*/ 1178719 w 1228725"/>
                <a:gd name="connsiteY18" fmla="*/ 338137 h 604837"/>
                <a:gd name="connsiteX19" fmla="*/ 1207294 w 1228725"/>
                <a:gd name="connsiteY19" fmla="*/ 259556 h 604837"/>
                <a:gd name="connsiteX20" fmla="*/ 1228725 w 1228725"/>
                <a:gd name="connsiteY20" fmla="*/ 185737 h 604837"/>
                <a:gd name="connsiteX21" fmla="*/ 1228725 w 1228725"/>
                <a:gd name="connsiteY21" fmla="*/ 145256 h 604837"/>
                <a:gd name="connsiteX22" fmla="*/ 1223962 w 1228725"/>
                <a:gd name="connsiteY22" fmla="*/ 78581 h 604837"/>
                <a:gd name="connsiteX23" fmla="*/ 1216819 w 1228725"/>
                <a:gd name="connsiteY23" fmla="*/ 21431 h 604837"/>
                <a:gd name="connsiteX24" fmla="*/ 1207294 w 1228725"/>
                <a:gd name="connsiteY24" fmla="*/ 4762 h 604837"/>
                <a:gd name="connsiteX25" fmla="*/ 1195387 w 1228725"/>
                <a:gd name="connsiteY25" fmla="*/ 0 h 604837"/>
                <a:gd name="connsiteX26" fmla="*/ 1176337 w 1228725"/>
                <a:gd name="connsiteY26" fmla="*/ 0 h 604837"/>
                <a:gd name="connsiteX27" fmla="*/ 1157287 w 1228725"/>
                <a:gd name="connsiteY27" fmla="*/ 7143 h 604837"/>
                <a:gd name="connsiteX28" fmla="*/ 1147762 w 1228725"/>
                <a:gd name="connsiteY28" fmla="*/ 21431 h 604837"/>
                <a:gd name="connsiteX29" fmla="*/ 1140619 w 1228725"/>
                <a:gd name="connsiteY29" fmla="*/ 57150 h 604837"/>
                <a:gd name="connsiteX30" fmla="*/ 1135856 w 1228725"/>
                <a:gd name="connsiteY30" fmla="*/ 80962 h 604837"/>
                <a:gd name="connsiteX31" fmla="*/ 1119187 w 1228725"/>
                <a:gd name="connsiteY31" fmla="*/ 111918 h 604837"/>
                <a:gd name="connsiteX32" fmla="*/ 1095375 w 1228725"/>
                <a:gd name="connsiteY32" fmla="*/ 147637 h 604837"/>
                <a:gd name="connsiteX33" fmla="*/ 1073944 w 1228725"/>
                <a:gd name="connsiteY33" fmla="*/ 176212 h 604837"/>
                <a:gd name="connsiteX34" fmla="*/ 1040606 w 1228725"/>
                <a:gd name="connsiteY34" fmla="*/ 209550 h 604837"/>
                <a:gd name="connsiteX35" fmla="*/ 1007269 w 1228725"/>
                <a:gd name="connsiteY35" fmla="*/ 228600 h 604837"/>
                <a:gd name="connsiteX36" fmla="*/ 969169 w 1228725"/>
                <a:gd name="connsiteY36" fmla="*/ 245268 h 604837"/>
                <a:gd name="connsiteX37" fmla="*/ 916781 w 1228725"/>
                <a:gd name="connsiteY37" fmla="*/ 252412 h 604837"/>
                <a:gd name="connsiteX38" fmla="*/ 623887 w 1228725"/>
                <a:gd name="connsiteY38" fmla="*/ 252412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28725" h="604837">
                  <a:moveTo>
                    <a:pt x="623887" y="252412"/>
                  </a:moveTo>
                  <a:lnTo>
                    <a:pt x="297656" y="250031"/>
                  </a:lnTo>
                  <a:lnTo>
                    <a:pt x="0" y="252412"/>
                  </a:lnTo>
                  <a:lnTo>
                    <a:pt x="28575" y="469106"/>
                  </a:lnTo>
                  <a:lnTo>
                    <a:pt x="176212" y="478631"/>
                  </a:lnTo>
                  <a:lnTo>
                    <a:pt x="450056" y="497681"/>
                  </a:lnTo>
                  <a:lnTo>
                    <a:pt x="762000" y="519112"/>
                  </a:lnTo>
                  <a:lnTo>
                    <a:pt x="819150" y="550068"/>
                  </a:lnTo>
                  <a:lnTo>
                    <a:pt x="873919" y="578643"/>
                  </a:lnTo>
                  <a:lnTo>
                    <a:pt x="914400" y="595312"/>
                  </a:lnTo>
                  <a:lnTo>
                    <a:pt x="945356" y="604837"/>
                  </a:lnTo>
                  <a:lnTo>
                    <a:pt x="973931" y="604837"/>
                  </a:lnTo>
                  <a:lnTo>
                    <a:pt x="1002506" y="600075"/>
                  </a:lnTo>
                  <a:lnTo>
                    <a:pt x="1028700" y="583406"/>
                  </a:lnTo>
                  <a:lnTo>
                    <a:pt x="1054894" y="557212"/>
                  </a:lnTo>
                  <a:lnTo>
                    <a:pt x="1069181" y="523875"/>
                  </a:lnTo>
                  <a:lnTo>
                    <a:pt x="1102519" y="488156"/>
                  </a:lnTo>
                  <a:lnTo>
                    <a:pt x="1143000" y="419100"/>
                  </a:lnTo>
                  <a:lnTo>
                    <a:pt x="1178719" y="338137"/>
                  </a:lnTo>
                  <a:lnTo>
                    <a:pt x="1207294" y="259556"/>
                  </a:lnTo>
                  <a:lnTo>
                    <a:pt x="1228725" y="185737"/>
                  </a:lnTo>
                  <a:lnTo>
                    <a:pt x="1228725" y="145256"/>
                  </a:lnTo>
                  <a:lnTo>
                    <a:pt x="1223962" y="78581"/>
                  </a:lnTo>
                  <a:lnTo>
                    <a:pt x="1216819" y="21431"/>
                  </a:lnTo>
                  <a:lnTo>
                    <a:pt x="1207294" y="4762"/>
                  </a:lnTo>
                  <a:lnTo>
                    <a:pt x="1195387" y="0"/>
                  </a:lnTo>
                  <a:lnTo>
                    <a:pt x="1176337" y="0"/>
                  </a:lnTo>
                  <a:lnTo>
                    <a:pt x="1157287" y="7143"/>
                  </a:lnTo>
                  <a:lnTo>
                    <a:pt x="1147762" y="21431"/>
                  </a:lnTo>
                  <a:lnTo>
                    <a:pt x="1140619" y="57150"/>
                  </a:lnTo>
                  <a:lnTo>
                    <a:pt x="1135856" y="80962"/>
                  </a:lnTo>
                  <a:lnTo>
                    <a:pt x="1119187" y="111918"/>
                  </a:lnTo>
                  <a:lnTo>
                    <a:pt x="1095375" y="147637"/>
                  </a:lnTo>
                  <a:lnTo>
                    <a:pt x="1073944" y="176212"/>
                  </a:lnTo>
                  <a:lnTo>
                    <a:pt x="1040606" y="209550"/>
                  </a:lnTo>
                  <a:lnTo>
                    <a:pt x="1007269" y="228600"/>
                  </a:lnTo>
                  <a:lnTo>
                    <a:pt x="969169" y="245268"/>
                  </a:lnTo>
                  <a:lnTo>
                    <a:pt x="916781" y="252412"/>
                  </a:lnTo>
                  <a:lnTo>
                    <a:pt x="623887" y="25241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07">
              <a:extLst>
                <a:ext uri="{FF2B5EF4-FFF2-40B4-BE49-F238E27FC236}">
                  <a16:creationId xmlns:a16="http://schemas.microsoft.com/office/drawing/2014/main" id="{CD724593-8C32-4D7B-8ABE-0E66091A53F8}"/>
                </a:ext>
              </a:extLst>
            </p:cNvPr>
            <p:cNvSpPr/>
            <p:nvPr/>
          </p:nvSpPr>
          <p:spPr>
            <a:xfrm rot="16200000">
              <a:off x="5307806" y="1716883"/>
              <a:ext cx="606425" cy="2640012"/>
            </a:xfrm>
            <a:custGeom>
              <a:avLst/>
              <a:gdLst>
                <a:gd name="connsiteX0" fmla="*/ 322929 w 605068"/>
                <a:gd name="connsiteY0" fmla="*/ 897403 h 2641222"/>
                <a:gd name="connsiteX1" fmla="*/ 261743 w 605068"/>
                <a:gd name="connsiteY1" fmla="*/ 540481 h 2641222"/>
                <a:gd name="connsiteX2" fmla="*/ 200556 w 605068"/>
                <a:gd name="connsiteY2" fmla="*/ 203955 h 2641222"/>
                <a:gd name="connsiteX3" fmla="*/ 193758 w 605068"/>
                <a:gd name="connsiteY3" fmla="*/ 159765 h 2641222"/>
                <a:gd name="connsiteX4" fmla="*/ 197157 w 605068"/>
                <a:gd name="connsiteY4" fmla="*/ 129171 h 2641222"/>
                <a:gd name="connsiteX5" fmla="*/ 207355 w 605068"/>
                <a:gd name="connsiteY5" fmla="*/ 101977 h 2641222"/>
                <a:gd name="connsiteX6" fmla="*/ 231150 w 605068"/>
                <a:gd name="connsiteY6" fmla="*/ 64585 h 2641222"/>
                <a:gd name="connsiteX7" fmla="*/ 295735 w 605068"/>
                <a:gd name="connsiteY7" fmla="*/ 6798 h 2641222"/>
                <a:gd name="connsiteX8" fmla="*/ 98579 w 605068"/>
                <a:gd name="connsiteY8" fmla="*/ 0 h 2641222"/>
                <a:gd name="connsiteX9" fmla="*/ 54388 w 605068"/>
                <a:gd name="connsiteY9" fmla="*/ 71384 h 2641222"/>
                <a:gd name="connsiteX10" fmla="*/ 33993 w 605068"/>
                <a:gd name="connsiteY10" fmla="*/ 112175 h 2641222"/>
                <a:gd name="connsiteX11" fmla="*/ 13597 w 605068"/>
                <a:gd name="connsiteY11" fmla="*/ 176761 h 2641222"/>
                <a:gd name="connsiteX12" fmla="*/ 0 w 605068"/>
                <a:gd name="connsiteY12" fmla="*/ 254944 h 2641222"/>
                <a:gd name="connsiteX13" fmla="*/ 3399 w 605068"/>
                <a:gd name="connsiteY13" fmla="*/ 295735 h 2641222"/>
                <a:gd name="connsiteX14" fmla="*/ 33993 w 605068"/>
                <a:gd name="connsiteY14" fmla="*/ 421507 h 2641222"/>
                <a:gd name="connsiteX15" fmla="*/ 67985 w 605068"/>
                <a:gd name="connsiteY15" fmla="*/ 564276 h 2641222"/>
                <a:gd name="connsiteX16" fmla="*/ 129172 w 605068"/>
                <a:gd name="connsiteY16" fmla="*/ 822620 h 2641222"/>
                <a:gd name="connsiteX17" fmla="*/ 183560 w 605068"/>
                <a:gd name="connsiteY17" fmla="*/ 1091161 h 2641222"/>
                <a:gd name="connsiteX18" fmla="*/ 220952 w 605068"/>
                <a:gd name="connsiteY18" fmla="*/ 1284919 h 2641222"/>
                <a:gd name="connsiteX19" fmla="*/ 254944 w 605068"/>
                <a:gd name="connsiteY19" fmla="*/ 1492273 h 2641222"/>
                <a:gd name="connsiteX20" fmla="*/ 292336 w 605068"/>
                <a:gd name="connsiteY20" fmla="*/ 1730221 h 2641222"/>
                <a:gd name="connsiteX21" fmla="*/ 326329 w 605068"/>
                <a:gd name="connsiteY21" fmla="*/ 1964770 h 2641222"/>
                <a:gd name="connsiteX22" fmla="*/ 353523 w 605068"/>
                <a:gd name="connsiteY22" fmla="*/ 2182322 h 2641222"/>
                <a:gd name="connsiteX23" fmla="*/ 370519 w 605068"/>
                <a:gd name="connsiteY23" fmla="*/ 2348886 h 2641222"/>
                <a:gd name="connsiteX24" fmla="*/ 384116 w 605068"/>
                <a:gd name="connsiteY24" fmla="*/ 2481457 h 2641222"/>
                <a:gd name="connsiteX25" fmla="*/ 394314 w 605068"/>
                <a:gd name="connsiteY25" fmla="*/ 2529046 h 2641222"/>
                <a:gd name="connsiteX26" fmla="*/ 407911 w 605068"/>
                <a:gd name="connsiteY26" fmla="*/ 2583435 h 2641222"/>
                <a:gd name="connsiteX27" fmla="*/ 424907 w 605068"/>
                <a:gd name="connsiteY27" fmla="*/ 2617427 h 2641222"/>
                <a:gd name="connsiteX28" fmla="*/ 438504 w 605068"/>
                <a:gd name="connsiteY28" fmla="*/ 2634423 h 2641222"/>
                <a:gd name="connsiteX29" fmla="*/ 448702 w 605068"/>
                <a:gd name="connsiteY29" fmla="*/ 2641222 h 2641222"/>
                <a:gd name="connsiteX30" fmla="*/ 469097 w 605068"/>
                <a:gd name="connsiteY30" fmla="*/ 2641222 h 2641222"/>
                <a:gd name="connsiteX31" fmla="*/ 499691 w 605068"/>
                <a:gd name="connsiteY31" fmla="*/ 2627625 h 2641222"/>
                <a:gd name="connsiteX32" fmla="*/ 523486 w 605068"/>
                <a:gd name="connsiteY32" fmla="*/ 2610629 h 2641222"/>
                <a:gd name="connsiteX33" fmla="*/ 540482 w 605068"/>
                <a:gd name="connsiteY33" fmla="*/ 2590233 h 2641222"/>
                <a:gd name="connsiteX34" fmla="*/ 550680 w 605068"/>
                <a:gd name="connsiteY34" fmla="*/ 2569838 h 2641222"/>
                <a:gd name="connsiteX35" fmla="*/ 557478 w 605068"/>
                <a:gd name="connsiteY35" fmla="*/ 2542643 h 2641222"/>
                <a:gd name="connsiteX36" fmla="*/ 567676 w 605068"/>
                <a:gd name="connsiteY36" fmla="*/ 2478058 h 2641222"/>
                <a:gd name="connsiteX37" fmla="*/ 581273 w 605068"/>
                <a:gd name="connsiteY37" fmla="*/ 2406673 h 2641222"/>
                <a:gd name="connsiteX38" fmla="*/ 594870 w 605068"/>
                <a:gd name="connsiteY38" fmla="*/ 2311494 h 2641222"/>
                <a:gd name="connsiteX39" fmla="*/ 605068 w 605068"/>
                <a:gd name="connsiteY39" fmla="*/ 2246908 h 2641222"/>
                <a:gd name="connsiteX40" fmla="*/ 601668 w 605068"/>
                <a:gd name="connsiteY40" fmla="*/ 2226513 h 2641222"/>
                <a:gd name="connsiteX41" fmla="*/ 571075 w 605068"/>
                <a:gd name="connsiteY41" fmla="*/ 2161927 h 2641222"/>
                <a:gd name="connsiteX42" fmla="*/ 543881 w 605068"/>
                <a:gd name="connsiteY42" fmla="*/ 2073546 h 2641222"/>
                <a:gd name="connsiteX43" fmla="*/ 520086 w 605068"/>
                <a:gd name="connsiteY43" fmla="*/ 1974968 h 2641222"/>
                <a:gd name="connsiteX44" fmla="*/ 499691 w 605068"/>
                <a:gd name="connsiteY44" fmla="*/ 1876389 h 2641222"/>
                <a:gd name="connsiteX45" fmla="*/ 492892 w 605068"/>
                <a:gd name="connsiteY45" fmla="*/ 1818602 h 2641222"/>
                <a:gd name="connsiteX46" fmla="*/ 448702 w 605068"/>
                <a:gd name="connsiteY46" fmla="*/ 1624844 h 2641222"/>
                <a:gd name="connsiteX47" fmla="*/ 414709 w 605068"/>
                <a:gd name="connsiteY47" fmla="*/ 1410691 h 2641222"/>
                <a:gd name="connsiteX48" fmla="*/ 322929 w 605068"/>
                <a:gd name="connsiteY48" fmla="*/ 897403 h 264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605068" h="2641222">
                  <a:moveTo>
                    <a:pt x="322929" y="897403"/>
                  </a:moveTo>
                  <a:lnTo>
                    <a:pt x="261743" y="540481"/>
                  </a:lnTo>
                  <a:lnTo>
                    <a:pt x="200556" y="203955"/>
                  </a:lnTo>
                  <a:lnTo>
                    <a:pt x="193758" y="159765"/>
                  </a:lnTo>
                  <a:lnTo>
                    <a:pt x="197157" y="129171"/>
                  </a:lnTo>
                  <a:lnTo>
                    <a:pt x="207355" y="101977"/>
                  </a:lnTo>
                  <a:lnTo>
                    <a:pt x="231150" y="64585"/>
                  </a:lnTo>
                  <a:lnTo>
                    <a:pt x="295735" y="6798"/>
                  </a:lnTo>
                  <a:lnTo>
                    <a:pt x="98579" y="0"/>
                  </a:lnTo>
                  <a:lnTo>
                    <a:pt x="54388" y="71384"/>
                  </a:lnTo>
                  <a:lnTo>
                    <a:pt x="33993" y="112175"/>
                  </a:lnTo>
                  <a:lnTo>
                    <a:pt x="13597" y="176761"/>
                  </a:lnTo>
                  <a:lnTo>
                    <a:pt x="0" y="254944"/>
                  </a:lnTo>
                  <a:lnTo>
                    <a:pt x="3399" y="295735"/>
                  </a:lnTo>
                  <a:lnTo>
                    <a:pt x="33993" y="421507"/>
                  </a:lnTo>
                  <a:lnTo>
                    <a:pt x="67985" y="564276"/>
                  </a:lnTo>
                  <a:lnTo>
                    <a:pt x="129172" y="822620"/>
                  </a:lnTo>
                  <a:lnTo>
                    <a:pt x="183560" y="1091161"/>
                  </a:lnTo>
                  <a:lnTo>
                    <a:pt x="220952" y="1284919"/>
                  </a:lnTo>
                  <a:lnTo>
                    <a:pt x="254944" y="1492273"/>
                  </a:lnTo>
                  <a:lnTo>
                    <a:pt x="292336" y="1730221"/>
                  </a:lnTo>
                  <a:lnTo>
                    <a:pt x="326329" y="1964770"/>
                  </a:lnTo>
                  <a:lnTo>
                    <a:pt x="353523" y="2182322"/>
                  </a:lnTo>
                  <a:lnTo>
                    <a:pt x="370519" y="2348886"/>
                  </a:lnTo>
                  <a:lnTo>
                    <a:pt x="384116" y="2481457"/>
                  </a:lnTo>
                  <a:lnTo>
                    <a:pt x="394314" y="2529046"/>
                  </a:lnTo>
                  <a:lnTo>
                    <a:pt x="407911" y="2583435"/>
                  </a:lnTo>
                  <a:lnTo>
                    <a:pt x="424907" y="2617427"/>
                  </a:lnTo>
                  <a:lnTo>
                    <a:pt x="438504" y="2634423"/>
                  </a:lnTo>
                  <a:lnTo>
                    <a:pt x="448702" y="2641222"/>
                  </a:lnTo>
                  <a:lnTo>
                    <a:pt x="469097" y="2641222"/>
                  </a:lnTo>
                  <a:lnTo>
                    <a:pt x="499691" y="2627625"/>
                  </a:lnTo>
                  <a:lnTo>
                    <a:pt x="523486" y="2610629"/>
                  </a:lnTo>
                  <a:lnTo>
                    <a:pt x="540482" y="2590233"/>
                  </a:lnTo>
                  <a:lnTo>
                    <a:pt x="550680" y="2569838"/>
                  </a:lnTo>
                  <a:lnTo>
                    <a:pt x="557478" y="2542643"/>
                  </a:lnTo>
                  <a:lnTo>
                    <a:pt x="567676" y="2478058"/>
                  </a:lnTo>
                  <a:lnTo>
                    <a:pt x="581273" y="2406673"/>
                  </a:lnTo>
                  <a:lnTo>
                    <a:pt x="594870" y="2311494"/>
                  </a:lnTo>
                  <a:lnTo>
                    <a:pt x="605068" y="2246908"/>
                  </a:lnTo>
                  <a:lnTo>
                    <a:pt x="601668" y="2226513"/>
                  </a:lnTo>
                  <a:lnTo>
                    <a:pt x="571075" y="2161927"/>
                  </a:lnTo>
                  <a:lnTo>
                    <a:pt x="543881" y="2073546"/>
                  </a:lnTo>
                  <a:lnTo>
                    <a:pt x="520086" y="1974968"/>
                  </a:lnTo>
                  <a:lnTo>
                    <a:pt x="499691" y="1876389"/>
                  </a:lnTo>
                  <a:lnTo>
                    <a:pt x="492892" y="1818602"/>
                  </a:lnTo>
                  <a:lnTo>
                    <a:pt x="448702" y="1624844"/>
                  </a:lnTo>
                  <a:lnTo>
                    <a:pt x="414709" y="1410691"/>
                  </a:lnTo>
                  <a:lnTo>
                    <a:pt x="322929" y="89740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18A568F6-BA58-4C80-A201-6866AEC128B7}"/>
              </a:ext>
            </a:extLst>
          </p:cNvPr>
          <p:cNvGrpSpPr>
            <a:grpSpLocks/>
          </p:cNvGrpSpPr>
          <p:nvPr/>
        </p:nvGrpSpPr>
        <p:grpSpPr bwMode="auto">
          <a:xfrm>
            <a:off x="2947988" y="1579563"/>
            <a:ext cx="3830637" cy="4327525"/>
            <a:chOff x="2947988" y="1579563"/>
            <a:chExt cx="3830637" cy="4327525"/>
          </a:xfrm>
        </p:grpSpPr>
        <p:sp>
          <p:nvSpPr>
            <p:cNvPr id="16" name="フリーフォーム 108">
              <a:extLst>
                <a:ext uri="{FF2B5EF4-FFF2-40B4-BE49-F238E27FC236}">
                  <a16:creationId xmlns:a16="http://schemas.microsoft.com/office/drawing/2014/main" id="{2729BD0B-40F5-4C4F-8DD4-8C5B1D79F46A}"/>
                </a:ext>
              </a:extLst>
            </p:cNvPr>
            <p:cNvSpPr/>
            <p:nvPr/>
          </p:nvSpPr>
          <p:spPr>
            <a:xfrm rot="16200000">
              <a:off x="4010025" y="3683001"/>
              <a:ext cx="2187575" cy="2260600"/>
            </a:xfrm>
            <a:custGeom>
              <a:avLst/>
              <a:gdLst>
                <a:gd name="connsiteX0" fmla="*/ 1790700 w 2187575"/>
                <a:gd name="connsiteY0" fmla="*/ 1016000 h 2260600"/>
                <a:gd name="connsiteX1" fmla="*/ 1679575 w 2187575"/>
                <a:gd name="connsiteY1" fmla="*/ 339725 h 2260600"/>
                <a:gd name="connsiteX2" fmla="*/ 1673225 w 2187575"/>
                <a:gd name="connsiteY2" fmla="*/ 298450 h 2260600"/>
                <a:gd name="connsiteX3" fmla="*/ 1676400 w 2187575"/>
                <a:gd name="connsiteY3" fmla="*/ 257175 h 2260600"/>
                <a:gd name="connsiteX4" fmla="*/ 1682750 w 2187575"/>
                <a:gd name="connsiteY4" fmla="*/ 219075 h 2260600"/>
                <a:gd name="connsiteX5" fmla="*/ 1695450 w 2187575"/>
                <a:gd name="connsiteY5" fmla="*/ 184150 h 2260600"/>
                <a:gd name="connsiteX6" fmla="*/ 1720850 w 2187575"/>
                <a:gd name="connsiteY6" fmla="*/ 136525 h 2260600"/>
                <a:gd name="connsiteX7" fmla="*/ 1749425 w 2187575"/>
                <a:gd name="connsiteY7" fmla="*/ 98425 h 2260600"/>
                <a:gd name="connsiteX8" fmla="*/ 1812925 w 2187575"/>
                <a:gd name="connsiteY8" fmla="*/ 22225 h 2260600"/>
                <a:gd name="connsiteX9" fmla="*/ 1841500 w 2187575"/>
                <a:gd name="connsiteY9" fmla="*/ 0 h 2260600"/>
                <a:gd name="connsiteX10" fmla="*/ 1901825 w 2187575"/>
                <a:gd name="connsiteY10" fmla="*/ 22225 h 2260600"/>
                <a:gd name="connsiteX11" fmla="*/ 1873250 w 2187575"/>
                <a:gd name="connsiteY11" fmla="*/ 98425 h 2260600"/>
                <a:gd name="connsiteX12" fmla="*/ 1866900 w 2187575"/>
                <a:gd name="connsiteY12" fmla="*/ 130175 h 2260600"/>
                <a:gd name="connsiteX13" fmla="*/ 1863725 w 2187575"/>
                <a:gd name="connsiteY13" fmla="*/ 174625 h 2260600"/>
                <a:gd name="connsiteX14" fmla="*/ 1885950 w 2187575"/>
                <a:gd name="connsiteY14" fmla="*/ 323850 h 2260600"/>
                <a:gd name="connsiteX15" fmla="*/ 1955800 w 2187575"/>
                <a:gd name="connsiteY15" fmla="*/ 708025 h 2260600"/>
                <a:gd name="connsiteX16" fmla="*/ 2025650 w 2187575"/>
                <a:gd name="connsiteY16" fmla="*/ 1098550 h 2260600"/>
                <a:gd name="connsiteX17" fmla="*/ 2092325 w 2187575"/>
                <a:gd name="connsiteY17" fmla="*/ 1485900 h 2260600"/>
                <a:gd name="connsiteX18" fmla="*/ 2139950 w 2187575"/>
                <a:gd name="connsiteY18" fmla="*/ 1762125 h 2260600"/>
                <a:gd name="connsiteX19" fmla="*/ 2155825 w 2187575"/>
                <a:gd name="connsiteY19" fmla="*/ 1803400 h 2260600"/>
                <a:gd name="connsiteX20" fmla="*/ 2181225 w 2187575"/>
                <a:gd name="connsiteY20" fmla="*/ 1854200 h 2260600"/>
                <a:gd name="connsiteX21" fmla="*/ 2187575 w 2187575"/>
                <a:gd name="connsiteY21" fmla="*/ 1873250 h 2260600"/>
                <a:gd name="connsiteX22" fmla="*/ 2181225 w 2187575"/>
                <a:gd name="connsiteY22" fmla="*/ 1908175 h 2260600"/>
                <a:gd name="connsiteX23" fmla="*/ 2155825 w 2187575"/>
                <a:gd name="connsiteY23" fmla="*/ 1978025 h 2260600"/>
                <a:gd name="connsiteX24" fmla="*/ 2130425 w 2187575"/>
                <a:gd name="connsiteY24" fmla="*/ 2028825 h 2260600"/>
                <a:gd name="connsiteX25" fmla="*/ 2079625 w 2187575"/>
                <a:gd name="connsiteY25" fmla="*/ 2114550 h 2260600"/>
                <a:gd name="connsiteX26" fmla="*/ 2028825 w 2187575"/>
                <a:gd name="connsiteY26" fmla="*/ 2190750 h 2260600"/>
                <a:gd name="connsiteX27" fmla="*/ 2000250 w 2187575"/>
                <a:gd name="connsiteY27" fmla="*/ 2232025 h 2260600"/>
                <a:gd name="connsiteX28" fmla="*/ 1978025 w 2187575"/>
                <a:gd name="connsiteY28" fmla="*/ 2251075 h 2260600"/>
                <a:gd name="connsiteX29" fmla="*/ 1952625 w 2187575"/>
                <a:gd name="connsiteY29" fmla="*/ 2260600 h 2260600"/>
                <a:gd name="connsiteX30" fmla="*/ 1943100 w 2187575"/>
                <a:gd name="connsiteY30" fmla="*/ 2260600 h 2260600"/>
                <a:gd name="connsiteX31" fmla="*/ 1930400 w 2187575"/>
                <a:gd name="connsiteY31" fmla="*/ 2260600 h 2260600"/>
                <a:gd name="connsiteX32" fmla="*/ 1905000 w 2187575"/>
                <a:gd name="connsiteY32" fmla="*/ 2244725 h 2260600"/>
                <a:gd name="connsiteX33" fmla="*/ 1882775 w 2187575"/>
                <a:gd name="connsiteY33" fmla="*/ 2216150 h 2260600"/>
                <a:gd name="connsiteX34" fmla="*/ 1873250 w 2187575"/>
                <a:gd name="connsiteY34" fmla="*/ 2206625 h 2260600"/>
                <a:gd name="connsiteX35" fmla="*/ 1847850 w 2187575"/>
                <a:gd name="connsiteY35" fmla="*/ 2193925 h 2260600"/>
                <a:gd name="connsiteX36" fmla="*/ 1803400 w 2187575"/>
                <a:gd name="connsiteY36" fmla="*/ 2184400 h 2260600"/>
                <a:gd name="connsiteX37" fmla="*/ 1749425 w 2187575"/>
                <a:gd name="connsiteY37" fmla="*/ 2178050 h 2260600"/>
                <a:gd name="connsiteX38" fmla="*/ 1530350 w 2187575"/>
                <a:gd name="connsiteY38" fmla="*/ 2178050 h 2260600"/>
                <a:gd name="connsiteX39" fmla="*/ 1120775 w 2187575"/>
                <a:gd name="connsiteY39" fmla="*/ 2178050 h 2260600"/>
                <a:gd name="connsiteX40" fmla="*/ 644525 w 2187575"/>
                <a:gd name="connsiteY40" fmla="*/ 2178050 h 2260600"/>
                <a:gd name="connsiteX41" fmla="*/ 292100 w 2187575"/>
                <a:gd name="connsiteY41" fmla="*/ 2171700 h 2260600"/>
                <a:gd name="connsiteX42" fmla="*/ 114300 w 2187575"/>
                <a:gd name="connsiteY42" fmla="*/ 2155825 h 2260600"/>
                <a:gd name="connsiteX43" fmla="*/ 76200 w 2187575"/>
                <a:gd name="connsiteY43" fmla="*/ 2152650 h 2260600"/>
                <a:gd name="connsiteX44" fmla="*/ 44450 w 2187575"/>
                <a:gd name="connsiteY44" fmla="*/ 2143125 h 2260600"/>
                <a:gd name="connsiteX45" fmla="*/ 25400 w 2187575"/>
                <a:gd name="connsiteY45" fmla="*/ 2127250 h 2260600"/>
                <a:gd name="connsiteX46" fmla="*/ 9525 w 2187575"/>
                <a:gd name="connsiteY46" fmla="*/ 2108200 h 2260600"/>
                <a:gd name="connsiteX47" fmla="*/ 3175 w 2187575"/>
                <a:gd name="connsiteY47" fmla="*/ 2082800 h 2260600"/>
                <a:gd name="connsiteX48" fmla="*/ 0 w 2187575"/>
                <a:gd name="connsiteY48" fmla="*/ 2054225 h 2260600"/>
                <a:gd name="connsiteX49" fmla="*/ 0 w 2187575"/>
                <a:gd name="connsiteY49" fmla="*/ 2022475 h 2260600"/>
                <a:gd name="connsiteX50" fmla="*/ 6350 w 2187575"/>
                <a:gd name="connsiteY50" fmla="*/ 2000250 h 2260600"/>
                <a:gd name="connsiteX51" fmla="*/ 15875 w 2187575"/>
                <a:gd name="connsiteY51" fmla="*/ 1981200 h 2260600"/>
                <a:gd name="connsiteX52" fmla="*/ 38100 w 2187575"/>
                <a:gd name="connsiteY52" fmla="*/ 1962150 h 2260600"/>
                <a:gd name="connsiteX53" fmla="*/ 69850 w 2187575"/>
                <a:gd name="connsiteY53" fmla="*/ 1943100 h 2260600"/>
                <a:gd name="connsiteX54" fmla="*/ 127000 w 2187575"/>
                <a:gd name="connsiteY54" fmla="*/ 1924050 h 2260600"/>
                <a:gd name="connsiteX55" fmla="*/ 203200 w 2187575"/>
                <a:gd name="connsiteY55" fmla="*/ 1911350 h 2260600"/>
                <a:gd name="connsiteX56" fmla="*/ 298450 w 2187575"/>
                <a:gd name="connsiteY56" fmla="*/ 1911350 h 2260600"/>
                <a:gd name="connsiteX57" fmla="*/ 590550 w 2187575"/>
                <a:gd name="connsiteY57" fmla="*/ 1911350 h 2260600"/>
                <a:gd name="connsiteX58" fmla="*/ 1114425 w 2187575"/>
                <a:gd name="connsiteY58" fmla="*/ 1911350 h 2260600"/>
                <a:gd name="connsiteX59" fmla="*/ 1704975 w 2187575"/>
                <a:gd name="connsiteY59" fmla="*/ 1911350 h 2260600"/>
                <a:gd name="connsiteX60" fmla="*/ 1844675 w 2187575"/>
                <a:gd name="connsiteY60" fmla="*/ 1908175 h 2260600"/>
                <a:gd name="connsiteX61" fmla="*/ 1870075 w 2187575"/>
                <a:gd name="connsiteY61" fmla="*/ 1905000 h 2260600"/>
                <a:gd name="connsiteX62" fmla="*/ 1892300 w 2187575"/>
                <a:gd name="connsiteY62" fmla="*/ 1892300 h 2260600"/>
                <a:gd name="connsiteX63" fmla="*/ 1908175 w 2187575"/>
                <a:gd name="connsiteY63" fmla="*/ 1870075 h 2260600"/>
                <a:gd name="connsiteX64" fmla="*/ 1914525 w 2187575"/>
                <a:gd name="connsiteY64" fmla="*/ 1844675 h 2260600"/>
                <a:gd name="connsiteX65" fmla="*/ 1920875 w 2187575"/>
                <a:gd name="connsiteY65" fmla="*/ 1819275 h 2260600"/>
                <a:gd name="connsiteX66" fmla="*/ 1917700 w 2187575"/>
                <a:gd name="connsiteY66" fmla="*/ 1774825 h 2260600"/>
                <a:gd name="connsiteX67" fmla="*/ 1889125 w 2187575"/>
                <a:gd name="connsiteY67" fmla="*/ 1622425 h 2260600"/>
                <a:gd name="connsiteX68" fmla="*/ 1835150 w 2187575"/>
                <a:gd name="connsiteY68" fmla="*/ 1289050 h 2260600"/>
                <a:gd name="connsiteX69" fmla="*/ 1790700 w 2187575"/>
                <a:gd name="connsiteY69" fmla="*/ 1016000 h 226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187575" h="2260600">
                  <a:moveTo>
                    <a:pt x="1790700" y="1016000"/>
                  </a:moveTo>
                  <a:lnTo>
                    <a:pt x="1679575" y="339725"/>
                  </a:lnTo>
                  <a:lnTo>
                    <a:pt x="1673225" y="298450"/>
                  </a:lnTo>
                  <a:lnTo>
                    <a:pt x="1676400" y="257175"/>
                  </a:lnTo>
                  <a:lnTo>
                    <a:pt x="1682750" y="219075"/>
                  </a:lnTo>
                  <a:lnTo>
                    <a:pt x="1695450" y="184150"/>
                  </a:lnTo>
                  <a:lnTo>
                    <a:pt x="1720850" y="136525"/>
                  </a:lnTo>
                  <a:lnTo>
                    <a:pt x="1749425" y="98425"/>
                  </a:lnTo>
                  <a:lnTo>
                    <a:pt x="1812925" y="22225"/>
                  </a:lnTo>
                  <a:lnTo>
                    <a:pt x="1841500" y="0"/>
                  </a:lnTo>
                  <a:lnTo>
                    <a:pt x="1901825" y="22225"/>
                  </a:lnTo>
                  <a:lnTo>
                    <a:pt x="1873250" y="98425"/>
                  </a:lnTo>
                  <a:lnTo>
                    <a:pt x="1866900" y="130175"/>
                  </a:lnTo>
                  <a:lnTo>
                    <a:pt x="1863725" y="174625"/>
                  </a:lnTo>
                  <a:lnTo>
                    <a:pt x="1885950" y="323850"/>
                  </a:lnTo>
                  <a:lnTo>
                    <a:pt x="1955800" y="708025"/>
                  </a:lnTo>
                  <a:lnTo>
                    <a:pt x="2025650" y="1098550"/>
                  </a:lnTo>
                  <a:lnTo>
                    <a:pt x="2092325" y="1485900"/>
                  </a:lnTo>
                  <a:lnTo>
                    <a:pt x="2139950" y="1762125"/>
                  </a:lnTo>
                  <a:lnTo>
                    <a:pt x="2155825" y="1803400"/>
                  </a:lnTo>
                  <a:lnTo>
                    <a:pt x="2181225" y="1854200"/>
                  </a:lnTo>
                  <a:lnTo>
                    <a:pt x="2187575" y="1873250"/>
                  </a:lnTo>
                  <a:lnTo>
                    <a:pt x="2181225" y="1908175"/>
                  </a:lnTo>
                  <a:lnTo>
                    <a:pt x="2155825" y="1978025"/>
                  </a:lnTo>
                  <a:lnTo>
                    <a:pt x="2130425" y="2028825"/>
                  </a:lnTo>
                  <a:lnTo>
                    <a:pt x="2079625" y="2114550"/>
                  </a:lnTo>
                  <a:lnTo>
                    <a:pt x="2028825" y="2190750"/>
                  </a:lnTo>
                  <a:lnTo>
                    <a:pt x="2000250" y="2232025"/>
                  </a:lnTo>
                  <a:lnTo>
                    <a:pt x="1978025" y="2251075"/>
                  </a:lnTo>
                  <a:lnTo>
                    <a:pt x="1952625" y="2260600"/>
                  </a:lnTo>
                  <a:lnTo>
                    <a:pt x="1943100" y="2260600"/>
                  </a:lnTo>
                  <a:lnTo>
                    <a:pt x="1930400" y="2260600"/>
                  </a:lnTo>
                  <a:lnTo>
                    <a:pt x="1905000" y="2244725"/>
                  </a:lnTo>
                  <a:lnTo>
                    <a:pt x="1882775" y="2216150"/>
                  </a:lnTo>
                  <a:lnTo>
                    <a:pt x="1873250" y="2206625"/>
                  </a:lnTo>
                  <a:lnTo>
                    <a:pt x="1847850" y="2193925"/>
                  </a:lnTo>
                  <a:lnTo>
                    <a:pt x="1803400" y="2184400"/>
                  </a:lnTo>
                  <a:lnTo>
                    <a:pt x="1749425" y="2178050"/>
                  </a:lnTo>
                  <a:lnTo>
                    <a:pt x="1530350" y="2178050"/>
                  </a:lnTo>
                  <a:lnTo>
                    <a:pt x="1120775" y="2178050"/>
                  </a:lnTo>
                  <a:lnTo>
                    <a:pt x="644525" y="2178050"/>
                  </a:lnTo>
                  <a:lnTo>
                    <a:pt x="292100" y="2171700"/>
                  </a:lnTo>
                  <a:lnTo>
                    <a:pt x="114300" y="2155825"/>
                  </a:lnTo>
                  <a:lnTo>
                    <a:pt x="76200" y="2152650"/>
                  </a:lnTo>
                  <a:lnTo>
                    <a:pt x="44450" y="2143125"/>
                  </a:lnTo>
                  <a:lnTo>
                    <a:pt x="25400" y="2127250"/>
                  </a:lnTo>
                  <a:lnTo>
                    <a:pt x="9525" y="2108200"/>
                  </a:lnTo>
                  <a:lnTo>
                    <a:pt x="3175" y="2082800"/>
                  </a:lnTo>
                  <a:lnTo>
                    <a:pt x="0" y="2054225"/>
                  </a:lnTo>
                  <a:lnTo>
                    <a:pt x="0" y="2022475"/>
                  </a:lnTo>
                  <a:lnTo>
                    <a:pt x="6350" y="2000250"/>
                  </a:lnTo>
                  <a:lnTo>
                    <a:pt x="15875" y="1981200"/>
                  </a:lnTo>
                  <a:lnTo>
                    <a:pt x="38100" y="1962150"/>
                  </a:lnTo>
                  <a:lnTo>
                    <a:pt x="69850" y="1943100"/>
                  </a:lnTo>
                  <a:lnTo>
                    <a:pt x="127000" y="1924050"/>
                  </a:lnTo>
                  <a:lnTo>
                    <a:pt x="203200" y="1911350"/>
                  </a:lnTo>
                  <a:lnTo>
                    <a:pt x="298450" y="1911350"/>
                  </a:lnTo>
                  <a:lnTo>
                    <a:pt x="590550" y="1911350"/>
                  </a:lnTo>
                  <a:lnTo>
                    <a:pt x="1114425" y="1911350"/>
                  </a:lnTo>
                  <a:lnTo>
                    <a:pt x="1704975" y="1911350"/>
                  </a:lnTo>
                  <a:lnTo>
                    <a:pt x="1844675" y="1908175"/>
                  </a:lnTo>
                  <a:lnTo>
                    <a:pt x="1870075" y="1905000"/>
                  </a:lnTo>
                  <a:lnTo>
                    <a:pt x="1892300" y="1892300"/>
                  </a:lnTo>
                  <a:lnTo>
                    <a:pt x="1908175" y="1870075"/>
                  </a:lnTo>
                  <a:lnTo>
                    <a:pt x="1914525" y="1844675"/>
                  </a:lnTo>
                  <a:lnTo>
                    <a:pt x="1920875" y="1819275"/>
                  </a:lnTo>
                  <a:lnTo>
                    <a:pt x="1917700" y="1774825"/>
                  </a:lnTo>
                  <a:lnTo>
                    <a:pt x="1889125" y="1622425"/>
                  </a:lnTo>
                  <a:lnTo>
                    <a:pt x="1835150" y="1289050"/>
                  </a:lnTo>
                  <a:lnTo>
                    <a:pt x="1790700" y="1016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05">
              <a:extLst>
                <a:ext uri="{FF2B5EF4-FFF2-40B4-BE49-F238E27FC236}">
                  <a16:creationId xmlns:a16="http://schemas.microsoft.com/office/drawing/2014/main" id="{01F3D706-0F70-459C-A7E8-3EB52AEE5442}"/>
                </a:ext>
              </a:extLst>
            </p:cNvPr>
            <p:cNvSpPr/>
            <p:nvPr/>
          </p:nvSpPr>
          <p:spPr>
            <a:xfrm rot="16200000">
              <a:off x="1689101" y="3098800"/>
              <a:ext cx="3835400" cy="1317625"/>
            </a:xfrm>
            <a:custGeom>
              <a:avLst/>
              <a:gdLst>
                <a:gd name="connsiteX0" fmla="*/ 2190750 w 3835400"/>
                <a:gd name="connsiteY0" fmla="*/ 923925 h 1317625"/>
                <a:gd name="connsiteX1" fmla="*/ 1965325 w 3835400"/>
                <a:gd name="connsiteY1" fmla="*/ 898525 h 1317625"/>
                <a:gd name="connsiteX2" fmla="*/ 1806575 w 3835400"/>
                <a:gd name="connsiteY2" fmla="*/ 879475 h 1317625"/>
                <a:gd name="connsiteX3" fmla="*/ 1590675 w 3835400"/>
                <a:gd name="connsiteY3" fmla="*/ 841375 h 1317625"/>
                <a:gd name="connsiteX4" fmla="*/ 1466850 w 3835400"/>
                <a:gd name="connsiteY4" fmla="*/ 815975 h 1317625"/>
                <a:gd name="connsiteX5" fmla="*/ 1304925 w 3835400"/>
                <a:gd name="connsiteY5" fmla="*/ 771525 h 1317625"/>
                <a:gd name="connsiteX6" fmla="*/ 1212850 w 3835400"/>
                <a:gd name="connsiteY6" fmla="*/ 739775 h 1317625"/>
                <a:gd name="connsiteX7" fmla="*/ 1044575 w 3835400"/>
                <a:gd name="connsiteY7" fmla="*/ 669925 h 1317625"/>
                <a:gd name="connsiteX8" fmla="*/ 939800 w 3835400"/>
                <a:gd name="connsiteY8" fmla="*/ 619125 h 1317625"/>
                <a:gd name="connsiteX9" fmla="*/ 777875 w 3835400"/>
                <a:gd name="connsiteY9" fmla="*/ 536575 h 1317625"/>
                <a:gd name="connsiteX10" fmla="*/ 692150 w 3835400"/>
                <a:gd name="connsiteY10" fmla="*/ 485775 h 1317625"/>
                <a:gd name="connsiteX11" fmla="*/ 571500 w 3835400"/>
                <a:gd name="connsiteY11" fmla="*/ 409575 h 1317625"/>
                <a:gd name="connsiteX12" fmla="*/ 476250 w 3835400"/>
                <a:gd name="connsiteY12" fmla="*/ 346075 h 1317625"/>
                <a:gd name="connsiteX13" fmla="*/ 384175 w 3835400"/>
                <a:gd name="connsiteY13" fmla="*/ 279400 h 1317625"/>
                <a:gd name="connsiteX14" fmla="*/ 257175 w 3835400"/>
                <a:gd name="connsiteY14" fmla="*/ 180975 h 1317625"/>
                <a:gd name="connsiteX15" fmla="*/ 142875 w 3835400"/>
                <a:gd name="connsiteY15" fmla="*/ 85725 h 1317625"/>
                <a:gd name="connsiteX16" fmla="*/ 82550 w 3835400"/>
                <a:gd name="connsiteY16" fmla="*/ 34925 h 1317625"/>
                <a:gd name="connsiteX17" fmla="*/ 66675 w 3835400"/>
                <a:gd name="connsiteY17" fmla="*/ 19050 h 1317625"/>
                <a:gd name="connsiteX18" fmla="*/ 53975 w 3835400"/>
                <a:gd name="connsiteY18" fmla="*/ 9525 h 1317625"/>
                <a:gd name="connsiteX19" fmla="*/ 44450 w 3835400"/>
                <a:gd name="connsiteY19" fmla="*/ 6350 h 1317625"/>
                <a:gd name="connsiteX20" fmla="*/ 31750 w 3835400"/>
                <a:gd name="connsiteY20" fmla="*/ 3175 h 1317625"/>
                <a:gd name="connsiteX21" fmla="*/ 15875 w 3835400"/>
                <a:gd name="connsiteY21" fmla="*/ 0 h 1317625"/>
                <a:gd name="connsiteX22" fmla="*/ 3175 w 3835400"/>
                <a:gd name="connsiteY22" fmla="*/ 3175 h 1317625"/>
                <a:gd name="connsiteX23" fmla="*/ 0 w 3835400"/>
                <a:gd name="connsiteY23" fmla="*/ 12700 h 1317625"/>
                <a:gd name="connsiteX24" fmla="*/ 0 w 3835400"/>
                <a:gd name="connsiteY24" fmla="*/ 34925 h 1317625"/>
                <a:gd name="connsiteX25" fmla="*/ 9525 w 3835400"/>
                <a:gd name="connsiteY25" fmla="*/ 69850 h 1317625"/>
                <a:gd name="connsiteX26" fmla="*/ 44450 w 3835400"/>
                <a:gd name="connsiteY26" fmla="*/ 114300 h 1317625"/>
                <a:gd name="connsiteX27" fmla="*/ 200025 w 3835400"/>
                <a:gd name="connsiteY27" fmla="*/ 288925 h 1317625"/>
                <a:gd name="connsiteX28" fmla="*/ 279400 w 3835400"/>
                <a:gd name="connsiteY28" fmla="*/ 371475 h 1317625"/>
                <a:gd name="connsiteX29" fmla="*/ 365125 w 3835400"/>
                <a:gd name="connsiteY29" fmla="*/ 457200 h 1317625"/>
                <a:gd name="connsiteX30" fmla="*/ 463550 w 3835400"/>
                <a:gd name="connsiteY30" fmla="*/ 546100 h 1317625"/>
                <a:gd name="connsiteX31" fmla="*/ 542925 w 3835400"/>
                <a:gd name="connsiteY31" fmla="*/ 612775 h 1317625"/>
                <a:gd name="connsiteX32" fmla="*/ 635000 w 3835400"/>
                <a:gd name="connsiteY32" fmla="*/ 679450 h 1317625"/>
                <a:gd name="connsiteX33" fmla="*/ 746125 w 3835400"/>
                <a:gd name="connsiteY33" fmla="*/ 746125 h 1317625"/>
                <a:gd name="connsiteX34" fmla="*/ 879475 w 3835400"/>
                <a:gd name="connsiteY34" fmla="*/ 815975 h 1317625"/>
                <a:gd name="connsiteX35" fmla="*/ 996950 w 3835400"/>
                <a:gd name="connsiteY35" fmla="*/ 869950 h 1317625"/>
                <a:gd name="connsiteX36" fmla="*/ 1104900 w 3835400"/>
                <a:gd name="connsiteY36" fmla="*/ 917575 h 1317625"/>
                <a:gd name="connsiteX37" fmla="*/ 1282700 w 3835400"/>
                <a:gd name="connsiteY37" fmla="*/ 987425 h 1317625"/>
                <a:gd name="connsiteX38" fmla="*/ 1460500 w 3835400"/>
                <a:gd name="connsiteY38" fmla="*/ 1050925 h 1317625"/>
                <a:gd name="connsiteX39" fmla="*/ 1574800 w 3835400"/>
                <a:gd name="connsiteY39" fmla="*/ 1085850 h 1317625"/>
                <a:gd name="connsiteX40" fmla="*/ 1692275 w 3835400"/>
                <a:gd name="connsiteY40" fmla="*/ 1117600 h 1317625"/>
                <a:gd name="connsiteX41" fmla="*/ 1876425 w 3835400"/>
                <a:gd name="connsiteY41" fmla="*/ 1152525 h 1317625"/>
                <a:gd name="connsiteX42" fmla="*/ 2184400 w 3835400"/>
                <a:gd name="connsiteY42" fmla="*/ 1196975 h 1317625"/>
                <a:gd name="connsiteX43" fmla="*/ 2403475 w 3835400"/>
                <a:gd name="connsiteY43" fmla="*/ 1222375 h 1317625"/>
                <a:gd name="connsiteX44" fmla="*/ 2581275 w 3835400"/>
                <a:gd name="connsiteY44" fmla="*/ 1241425 h 1317625"/>
                <a:gd name="connsiteX45" fmla="*/ 2759075 w 3835400"/>
                <a:gd name="connsiteY45" fmla="*/ 1241425 h 1317625"/>
                <a:gd name="connsiteX46" fmla="*/ 3067050 w 3835400"/>
                <a:gd name="connsiteY46" fmla="*/ 1238250 h 1317625"/>
                <a:gd name="connsiteX47" fmla="*/ 3302000 w 3835400"/>
                <a:gd name="connsiteY47" fmla="*/ 1241425 h 1317625"/>
                <a:gd name="connsiteX48" fmla="*/ 3400425 w 3835400"/>
                <a:gd name="connsiteY48" fmla="*/ 1247775 h 1317625"/>
                <a:gd name="connsiteX49" fmla="*/ 3448050 w 3835400"/>
                <a:gd name="connsiteY49" fmla="*/ 1254125 h 1317625"/>
                <a:gd name="connsiteX50" fmla="*/ 3495675 w 3835400"/>
                <a:gd name="connsiteY50" fmla="*/ 1270000 h 1317625"/>
                <a:gd name="connsiteX51" fmla="*/ 3521075 w 3835400"/>
                <a:gd name="connsiteY51" fmla="*/ 1282700 h 1317625"/>
                <a:gd name="connsiteX52" fmla="*/ 3536950 w 3835400"/>
                <a:gd name="connsiteY52" fmla="*/ 1295400 h 1317625"/>
                <a:gd name="connsiteX53" fmla="*/ 3559175 w 3835400"/>
                <a:gd name="connsiteY53" fmla="*/ 1311275 h 1317625"/>
                <a:gd name="connsiteX54" fmla="*/ 3587750 w 3835400"/>
                <a:gd name="connsiteY54" fmla="*/ 1317625 h 1317625"/>
                <a:gd name="connsiteX55" fmla="*/ 3619500 w 3835400"/>
                <a:gd name="connsiteY55" fmla="*/ 1308100 h 1317625"/>
                <a:gd name="connsiteX56" fmla="*/ 3641725 w 3835400"/>
                <a:gd name="connsiteY56" fmla="*/ 1295400 h 1317625"/>
                <a:gd name="connsiteX57" fmla="*/ 3679825 w 3835400"/>
                <a:gd name="connsiteY57" fmla="*/ 1250950 h 1317625"/>
                <a:gd name="connsiteX58" fmla="*/ 3740150 w 3835400"/>
                <a:gd name="connsiteY58" fmla="*/ 1158875 h 1317625"/>
                <a:gd name="connsiteX59" fmla="*/ 3775075 w 3835400"/>
                <a:gd name="connsiteY59" fmla="*/ 1089025 h 1317625"/>
                <a:gd name="connsiteX60" fmla="*/ 3806825 w 3835400"/>
                <a:gd name="connsiteY60" fmla="*/ 1003300 h 1317625"/>
                <a:gd name="connsiteX61" fmla="*/ 3825875 w 3835400"/>
                <a:gd name="connsiteY61" fmla="*/ 920750 h 1317625"/>
                <a:gd name="connsiteX62" fmla="*/ 3835400 w 3835400"/>
                <a:gd name="connsiteY62" fmla="*/ 828675 h 1317625"/>
                <a:gd name="connsiteX63" fmla="*/ 3835400 w 3835400"/>
                <a:gd name="connsiteY63" fmla="*/ 765175 h 1317625"/>
                <a:gd name="connsiteX64" fmla="*/ 3832225 w 3835400"/>
                <a:gd name="connsiteY64" fmla="*/ 749300 h 1317625"/>
                <a:gd name="connsiteX65" fmla="*/ 3822700 w 3835400"/>
                <a:gd name="connsiteY65" fmla="*/ 736600 h 1317625"/>
                <a:gd name="connsiteX66" fmla="*/ 3810000 w 3835400"/>
                <a:gd name="connsiteY66" fmla="*/ 730250 h 1317625"/>
                <a:gd name="connsiteX67" fmla="*/ 3797300 w 3835400"/>
                <a:gd name="connsiteY67" fmla="*/ 730250 h 1317625"/>
                <a:gd name="connsiteX68" fmla="*/ 3781425 w 3835400"/>
                <a:gd name="connsiteY68" fmla="*/ 736600 h 1317625"/>
                <a:gd name="connsiteX69" fmla="*/ 3759200 w 3835400"/>
                <a:gd name="connsiteY69" fmla="*/ 771525 h 1317625"/>
                <a:gd name="connsiteX70" fmla="*/ 3736975 w 3835400"/>
                <a:gd name="connsiteY70" fmla="*/ 803275 h 1317625"/>
                <a:gd name="connsiteX71" fmla="*/ 3702050 w 3835400"/>
                <a:gd name="connsiteY71" fmla="*/ 844550 h 1317625"/>
                <a:gd name="connsiteX72" fmla="*/ 3651250 w 3835400"/>
                <a:gd name="connsiteY72" fmla="*/ 889000 h 1317625"/>
                <a:gd name="connsiteX73" fmla="*/ 3609975 w 3835400"/>
                <a:gd name="connsiteY73" fmla="*/ 914400 h 1317625"/>
                <a:gd name="connsiteX74" fmla="*/ 3536950 w 3835400"/>
                <a:gd name="connsiteY74" fmla="*/ 949325 h 1317625"/>
                <a:gd name="connsiteX75" fmla="*/ 3489325 w 3835400"/>
                <a:gd name="connsiteY75" fmla="*/ 962025 h 1317625"/>
                <a:gd name="connsiteX76" fmla="*/ 3413125 w 3835400"/>
                <a:gd name="connsiteY76" fmla="*/ 971550 h 1317625"/>
                <a:gd name="connsiteX77" fmla="*/ 3270250 w 3835400"/>
                <a:gd name="connsiteY77" fmla="*/ 971550 h 1317625"/>
                <a:gd name="connsiteX78" fmla="*/ 3108325 w 3835400"/>
                <a:gd name="connsiteY78" fmla="*/ 971550 h 1317625"/>
                <a:gd name="connsiteX79" fmla="*/ 2797175 w 3835400"/>
                <a:gd name="connsiteY79" fmla="*/ 962025 h 1317625"/>
                <a:gd name="connsiteX80" fmla="*/ 2546350 w 3835400"/>
                <a:gd name="connsiteY80" fmla="*/ 949325 h 1317625"/>
                <a:gd name="connsiteX81" fmla="*/ 2352675 w 3835400"/>
                <a:gd name="connsiteY81" fmla="*/ 936625 h 1317625"/>
                <a:gd name="connsiteX82" fmla="*/ 2190750 w 3835400"/>
                <a:gd name="connsiteY82" fmla="*/ 923925 h 131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3835400" h="1317625">
                  <a:moveTo>
                    <a:pt x="2190750" y="923925"/>
                  </a:moveTo>
                  <a:lnTo>
                    <a:pt x="1965325" y="898525"/>
                  </a:lnTo>
                  <a:lnTo>
                    <a:pt x="1806575" y="879475"/>
                  </a:lnTo>
                  <a:lnTo>
                    <a:pt x="1590675" y="841375"/>
                  </a:lnTo>
                  <a:lnTo>
                    <a:pt x="1466850" y="815975"/>
                  </a:lnTo>
                  <a:lnTo>
                    <a:pt x="1304925" y="771525"/>
                  </a:lnTo>
                  <a:lnTo>
                    <a:pt x="1212850" y="739775"/>
                  </a:lnTo>
                  <a:lnTo>
                    <a:pt x="1044575" y="669925"/>
                  </a:lnTo>
                  <a:lnTo>
                    <a:pt x="939800" y="619125"/>
                  </a:lnTo>
                  <a:lnTo>
                    <a:pt x="777875" y="536575"/>
                  </a:lnTo>
                  <a:lnTo>
                    <a:pt x="692150" y="485775"/>
                  </a:lnTo>
                  <a:lnTo>
                    <a:pt x="571500" y="409575"/>
                  </a:lnTo>
                  <a:lnTo>
                    <a:pt x="476250" y="346075"/>
                  </a:lnTo>
                  <a:lnTo>
                    <a:pt x="384175" y="279400"/>
                  </a:lnTo>
                  <a:lnTo>
                    <a:pt x="257175" y="180975"/>
                  </a:lnTo>
                  <a:lnTo>
                    <a:pt x="142875" y="85725"/>
                  </a:lnTo>
                  <a:lnTo>
                    <a:pt x="82550" y="34925"/>
                  </a:lnTo>
                  <a:lnTo>
                    <a:pt x="66675" y="19050"/>
                  </a:lnTo>
                  <a:lnTo>
                    <a:pt x="53975" y="9525"/>
                  </a:lnTo>
                  <a:lnTo>
                    <a:pt x="44450" y="6350"/>
                  </a:lnTo>
                  <a:lnTo>
                    <a:pt x="31750" y="3175"/>
                  </a:lnTo>
                  <a:lnTo>
                    <a:pt x="15875" y="0"/>
                  </a:lnTo>
                  <a:lnTo>
                    <a:pt x="3175" y="3175"/>
                  </a:lnTo>
                  <a:lnTo>
                    <a:pt x="0" y="12700"/>
                  </a:lnTo>
                  <a:lnTo>
                    <a:pt x="0" y="34925"/>
                  </a:lnTo>
                  <a:lnTo>
                    <a:pt x="9525" y="69850"/>
                  </a:lnTo>
                  <a:lnTo>
                    <a:pt x="44450" y="114300"/>
                  </a:lnTo>
                  <a:lnTo>
                    <a:pt x="200025" y="288925"/>
                  </a:lnTo>
                  <a:lnTo>
                    <a:pt x="279400" y="371475"/>
                  </a:lnTo>
                  <a:lnTo>
                    <a:pt x="365125" y="457200"/>
                  </a:lnTo>
                  <a:lnTo>
                    <a:pt x="463550" y="546100"/>
                  </a:lnTo>
                  <a:lnTo>
                    <a:pt x="542925" y="612775"/>
                  </a:lnTo>
                  <a:lnTo>
                    <a:pt x="635000" y="679450"/>
                  </a:lnTo>
                  <a:lnTo>
                    <a:pt x="746125" y="746125"/>
                  </a:lnTo>
                  <a:lnTo>
                    <a:pt x="879475" y="815975"/>
                  </a:lnTo>
                  <a:lnTo>
                    <a:pt x="996950" y="869950"/>
                  </a:lnTo>
                  <a:lnTo>
                    <a:pt x="1104900" y="917575"/>
                  </a:lnTo>
                  <a:lnTo>
                    <a:pt x="1282700" y="987425"/>
                  </a:lnTo>
                  <a:lnTo>
                    <a:pt x="1460500" y="1050925"/>
                  </a:lnTo>
                  <a:lnTo>
                    <a:pt x="1574800" y="1085850"/>
                  </a:lnTo>
                  <a:lnTo>
                    <a:pt x="1692275" y="1117600"/>
                  </a:lnTo>
                  <a:lnTo>
                    <a:pt x="1876425" y="1152525"/>
                  </a:lnTo>
                  <a:lnTo>
                    <a:pt x="2184400" y="1196975"/>
                  </a:lnTo>
                  <a:lnTo>
                    <a:pt x="2403475" y="1222375"/>
                  </a:lnTo>
                  <a:lnTo>
                    <a:pt x="2581275" y="1241425"/>
                  </a:lnTo>
                  <a:lnTo>
                    <a:pt x="2759075" y="1241425"/>
                  </a:lnTo>
                  <a:lnTo>
                    <a:pt x="3067050" y="1238250"/>
                  </a:lnTo>
                  <a:lnTo>
                    <a:pt x="3302000" y="1241425"/>
                  </a:lnTo>
                  <a:lnTo>
                    <a:pt x="3400425" y="1247775"/>
                  </a:lnTo>
                  <a:lnTo>
                    <a:pt x="3448050" y="1254125"/>
                  </a:lnTo>
                  <a:lnTo>
                    <a:pt x="3495675" y="1270000"/>
                  </a:lnTo>
                  <a:lnTo>
                    <a:pt x="3521075" y="1282700"/>
                  </a:lnTo>
                  <a:lnTo>
                    <a:pt x="3536950" y="1295400"/>
                  </a:lnTo>
                  <a:lnTo>
                    <a:pt x="3559175" y="1311275"/>
                  </a:lnTo>
                  <a:lnTo>
                    <a:pt x="3587750" y="1317625"/>
                  </a:lnTo>
                  <a:lnTo>
                    <a:pt x="3619500" y="1308100"/>
                  </a:lnTo>
                  <a:lnTo>
                    <a:pt x="3641725" y="1295400"/>
                  </a:lnTo>
                  <a:lnTo>
                    <a:pt x="3679825" y="1250950"/>
                  </a:lnTo>
                  <a:lnTo>
                    <a:pt x="3740150" y="1158875"/>
                  </a:lnTo>
                  <a:lnTo>
                    <a:pt x="3775075" y="1089025"/>
                  </a:lnTo>
                  <a:lnTo>
                    <a:pt x="3806825" y="1003300"/>
                  </a:lnTo>
                  <a:lnTo>
                    <a:pt x="3825875" y="920750"/>
                  </a:lnTo>
                  <a:lnTo>
                    <a:pt x="3835400" y="828675"/>
                  </a:lnTo>
                  <a:lnTo>
                    <a:pt x="3835400" y="765175"/>
                  </a:lnTo>
                  <a:lnTo>
                    <a:pt x="3832225" y="749300"/>
                  </a:lnTo>
                  <a:lnTo>
                    <a:pt x="3822700" y="736600"/>
                  </a:lnTo>
                  <a:lnTo>
                    <a:pt x="3810000" y="730250"/>
                  </a:lnTo>
                  <a:lnTo>
                    <a:pt x="3797300" y="730250"/>
                  </a:lnTo>
                  <a:lnTo>
                    <a:pt x="3781425" y="736600"/>
                  </a:lnTo>
                  <a:lnTo>
                    <a:pt x="3759200" y="771525"/>
                  </a:lnTo>
                  <a:lnTo>
                    <a:pt x="3736975" y="803275"/>
                  </a:lnTo>
                  <a:lnTo>
                    <a:pt x="3702050" y="844550"/>
                  </a:lnTo>
                  <a:lnTo>
                    <a:pt x="3651250" y="889000"/>
                  </a:lnTo>
                  <a:lnTo>
                    <a:pt x="3609975" y="914400"/>
                  </a:lnTo>
                  <a:lnTo>
                    <a:pt x="3536950" y="949325"/>
                  </a:lnTo>
                  <a:lnTo>
                    <a:pt x="3489325" y="962025"/>
                  </a:lnTo>
                  <a:lnTo>
                    <a:pt x="3413125" y="971550"/>
                  </a:lnTo>
                  <a:lnTo>
                    <a:pt x="3270250" y="971550"/>
                  </a:lnTo>
                  <a:lnTo>
                    <a:pt x="3108325" y="971550"/>
                  </a:lnTo>
                  <a:lnTo>
                    <a:pt x="2797175" y="962025"/>
                  </a:lnTo>
                  <a:lnTo>
                    <a:pt x="2546350" y="949325"/>
                  </a:lnTo>
                  <a:lnTo>
                    <a:pt x="2352675" y="936625"/>
                  </a:lnTo>
                  <a:lnTo>
                    <a:pt x="2190750" y="923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06">
              <a:extLst>
                <a:ext uri="{FF2B5EF4-FFF2-40B4-BE49-F238E27FC236}">
                  <a16:creationId xmlns:a16="http://schemas.microsoft.com/office/drawing/2014/main" id="{937862A9-D234-484C-A426-9D0AA23D1673}"/>
                </a:ext>
              </a:extLst>
            </p:cNvPr>
            <p:cNvSpPr/>
            <p:nvPr/>
          </p:nvSpPr>
          <p:spPr>
            <a:xfrm rot="16200000">
              <a:off x="5187156" y="1891507"/>
              <a:ext cx="1228725" cy="604838"/>
            </a:xfrm>
            <a:custGeom>
              <a:avLst/>
              <a:gdLst>
                <a:gd name="connsiteX0" fmla="*/ 623887 w 1228725"/>
                <a:gd name="connsiteY0" fmla="*/ 252412 h 604837"/>
                <a:gd name="connsiteX1" fmla="*/ 297656 w 1228725"/>
                <a:gd name="connsiteY1" fmla="*/ 250031 h 604837"/>
                <a:gd name="connsiteX2" fmla="*/ 0 w 1228725"/>
                <a:gd name="connsiteY2" fmla="*/ 252412 h 604837"/>
                <a:gd name="connsiteX3" fmla="*/ 28575 w 1228725"/>
                <a:gd name="connsiteY3" fmla="*/ 469106 h 604837"/>
                <a:gd name="connsiteX4" fmla="*/ 176212 w 1228725"/>
                <a:gd name="connsiteY4" fmla="*/ 478631 h 604837"/>
                <a:gd name="connsiteX5" fmla="*/ 450056 w 1228725"/>
                <a:gd name="connsiteY5" fmla="*/ 497681 h 604837"/>
                <a:gd name="connsiteX6" fmla="*/ 762000 w 1228725"/>
                <a:gd name="connsiteY6" fmla="*/ 519112 h 604837"/>
                <a:gd name="connsiteX7" fmla="*/ 819150 w 1228725"/>
                <a:gd name="connsiteY7" fmla="*/ 550068 h 604837"/>
                <a:gd name="connsiteX8" fmla="*/ 873919 w 1228725"/>
                <a:gd name="connsiteY8" fmla="*/ 578643 h 604837"/>
                <a:gd name="connsiteX9" fmla="*/ 914400 w 1228725"/>
                <a:gd name="connsiteY9" fmla="*/ 595312 h 604837"/>
                <a:gd name="connsiteX10" fmla="*/ 945356 w 1228725"/>
                <a:gd name="connsiteY10" fmla="*/ 604837 h 604837"/>
                <a:gd name="connsiteX11" fmla="*/ 973931 w 1228725"/>
                <a:gd name="connsiteY11" fmla="*/ 604837 h 604837"/>
                <a:gd name="connsiteX12" fmla="*/ 1002506 w 1228725"/>
                <a:gd name="connsiteY12" fmla="*/ 600075 h 604837"/>
                <a:gd name="connsiteX13" fmla="*/ 1028700 w 1228725"/>
                <a:gd name="connsiteY13" fmla="*/ 583406 h 604837"/>
                <a:gd name="connsiteX14" fmla="*/ 1054894 w 1228725"/>
                <a:gd name="connsiteY14" fmla="*/ 557212 h 604837"/>
                <a:gd name="connsiteX15" fmla="*/ 1069181 w 1228725"/>
                <a:gd name="connsiteY15" fmla="*/ 523875 h 604837"/>
                <a:gd name="connsiteX16" fmla="*/ 1102519 w 1228725"/>
                <a:gd name="connsiteY16" fmla="*/ 488156 h 604837"/>
                <a:gd name="connsiteX17" fmla="*/ 1143000 w 1228725"/>
                <a:gd name="connsiteY17" fmla="*/ 419100 h 604837"/>
                <a:gd name="connsiteX18" fmla="*/ 1178719 w 1228725"/>
                <a:gd name="connsiteY18" fmla="*/ 338137 h 604837"/>
                <a:gd name="connsiteX19" fmla="*/ 1207294 w 1228725"/>
                <a:gd name="connsiteY19" fmla="*/ 259556 h 604837"/>
                <a:gd name="connsiteX20" fmla="*/ 1228725 w 1228725"/>
                <a:gd name="connsiteY20" fmla="*/ 185737 h 604837"/>
                <a:gd name="connsiteX21" fmla="*/ 1228725 w 1228725"/>
                <a:gd name="connsiteY21" fmla="*/ 145256 h 604837"/>
                <a:gd name="connsiteX22" fmla="*/ 1223962 w 1228725"/>
                <a:gd name="connsiteY22" fmla="*/ 78581 h 604837"/>
                <a:gd name="connsiteX23" fmla="*/ 1216819 w 1228725"/>
                <a:gd name="connsiteY23" fmla="*/ 21431 h 604837"/>
                <a:gd name="connsiteX24" fmla="*/ 1207294 w 1228725"/>
                <a:gd name="connsiteY24" fmla="*/ 4762 h 604837"/>
                <a:gd name="connsiteX25" fmla="*/ 1195387 w 1228725"/>
                <a:gd name="connsiteY25" fmla="*/ 0 h 604837"/>
                <a:gd name="connsiteX26" fmla="*/ 1176337 w 1228725"/>
                <a:gd name="connsiteY26" fmla="*/ 0 h 604837"/>
                <a:gd name="connsiteX27" fmla="*/ 1157287 w 1228725"/>
                <a:gd name="connsiteY27" fmla="*/ 7143 h 604837"/>
                <a:gd name="connsiteX28" fmla="*/ 1147762 w 1228725"/>
                <a:gd name="connsiteY28" fmla="*/ 21431 h 604837"/>
                <a:gd name="connsiteX29" fmla="*/ 1140619 w 1228725"/>
                <a:gd name="connsiteY29" fmla="*/ 57150 h 604837"/>
                <a:gd name="connsiteX30" fmla="*/ 1135856 w 1228725"/>
                <a:gd name="connsiteY30" fmla="*/ 80962 h 604837"/>
                <a:gd name="connsiteX31" fmla="*/ 1119187 w 1228725"/>
                <a:gd name="connsiteY31" fmla="*/ 111918 h 604837"/>
                <a:gd name="connsiteX32" fmla="*/ 1095375 w 1228725"/>
                <a:gd name="connsiteY32" fmla="*/ 147637 h 604837"/>
                <a:gd name="connsiteX33" fmla="*/ 1073944 w 1228725"/>
                <a:gd name="connsiteY33" fmla="*/ 176212 h 604837"/>
                <a:gd name="connsiteX34" fmla="*/ 1040606 w 1228725"/>
                <a:gd name="connsiteY34" fmla="*/ 209550 h 604837"/>
                <a:gd name="connsiteX35" fmla="*/ 1007269 w 1228725"/>
                <a:gd name="connsiteY35" fmla="*/ 228600 h 604837"/>
                <a:gd name="connsiteX36" fmla="*/ 969169 w 1228725"/>
                <a:gd name="connsiteY36" fmla="*/ 245268 h 604837"/>
                <a:gd name="connsiteX37" fmla="*/ 916781 w 1228725"/>
                <a:gd name="connsiteY37" fmla="*/ 252412 h 604837"/>
                <a:gd name="connsiteX38" fmla="*/ 623887 w 1228725"/>
                <a:gd name="connsiteY38" fmla="*/ 252412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28725" h="604837">
                  <a:moveTo>
                    <a:pt x="623887" y="252412"/>
                  </a:moveTo>
                  <a:lnTo>
                    <a:pt x="297656" y="250031"/>
                  </a:lnTo>
                  <a:lnTo>
                    <a:pt x="0" y="252412"/>
                  </a:lnTo>
                  <a:lnTo>
                    <a:pt x="28575" y="469106"/>
                  </a:lnTo>
                  <a:lnTo>
                    <a:pt x="176212" y="478631"/>
                  </a:lnTo>
                  <a:lnTo>
                    <a:pt x="450056" y="497681"/>
                  </a:lnTo>
                  <a:lnTo>
                    <a:pt x="762000" y="519112"/>
                  </a:lnTo>
                  <a:lnTo>
                    <a:pt x="819150" y="550068"/>
                  </a:lnTo>
                  <a:lnTo>
                    <a:pt x="873919" y="578643"/>
                  </a:lnTo>
                  <a:lnTo>
                    <a:pt x="914400" y="595312"/>
                  </a:lnTo>
                  <a:lnTo>
                    <a:pt x="945356" y="604837"/>
                  </a:lnTo>
                  <a:lnTo>
                    <a:pt x="973931" y="604837"/>
                  </a:lnTo>
                  <a:lnTo>
                    <a:pt x="1002506" y="600075"/>
                  </a:lnTo>
                  <a:lnTo>
                    <a:pt x="1028700" y="583406"/>
                  </a:lnTo>
                  <a:lnTo>
                    <a:pt x="1054894" y="557212"/>
                  </a:lnTo>
                  <a:lnTo>
                    <a:pt x="1069181" y="523875"/>
                  </a:lnTo>
                  <a:lnTo>
                    <a:pt x="1102519" y="488156"/>
                  </a:lnTo>
                  <a:lnTo>
                    <a:pt x="1143000" y="419100"/>
                  </a:lnTo>
                  <a:lnTo>
                    <a:pt x="1178719" y="338137"/>
                  </a:lnTo>
                  <a:lnTo>
                    <a:pt x="1207294" y="259556"/>
                  </a:lnTo>
                  <a:lnTo>
                    <a:pt x="1228725" y="185737"/>
                  </a:lnTo>
                  <a:lnTo>
                    <a:pt x="1228725" y="145256"/>
                  </a:lnTo>
                  <a:lnTo>
                    <a:pt x="1223962" y="78581"/>
                  </a:lnTo>
                  <a:lnTo>
                    <a:pt x="1216819" y="21431"/>
                  </a:lnTo>
                  <a:lnTo>
                    <a:pt x="1207294" y="4762"/>
                  </a:lnTo>
                  <a:lnTo>
                    <a:pt x="1195387" y="0"/>
                  </a:lnTo>
                  <a:lnTo>
                    <a:pt x="1176337" y="0"/>
                  </a:lnTo>
                  <a:lnTo>
                    <a:pt x="1157287" y="7143"/>
                  </a:lnTo>
                  <a:lnTo>
                    <a:pt x="1147762" y="21431"/>
                  </a:lnTo>
                  <a:lnTo>
                    <a:pt x="1140619" y="57150"/>
                  </a:lnTo>
                  <a:lnTo>
                    <a:pt x="1135856" y="80962"/>
                  </a:lnTo>
                  <a:lnTo>
                    <a:pt x="1119187" y="111918"/>
                  </a:lnTo>
                  <a:lnTo>
                    <a:pt x="1095375" y="147637"/>
                  </a:lnTo>
                  <a:lnTo>
                    <a:pt x="1073944" y="176212"/>
                  </a:lnTo>
                  <a:lnTo>
                    <a:pt x="1040606" y="209550"/>
                  </a:lnTo>
                  <a:lnTo>
                    <a:pt x="1007269" y="228600"/>
                  </a:lnTo>
                  <a:lnTo>
                    <a:pt x="969169" y="245268"/>
                  </a:lnTo>
                  <a:lnTo>
                    <a:pt x="916781" y="252412"/>
                  </a:lnTo>
                  <a:lnTo>
                    <a:pt x="623887" y="2524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07">
              <a:extLst>
                <a:ext uri="{FF2B5EF4-FFF2-40B4-BE49-F238E27FC236}">
                  <a16:creationId xmlns:a16="http://schemas.microsoft.com/office/drawing/2014/main" id="{6F6F442C-EF81-4FEB-8C2C-C586E403411F}"/>
                </a:ext>
              </a:extLst>
            </p:cNvPr>
            <p:cNvSpPr/>
            <p:nvPr/>
          </p:nvSpPr>
          <p:spPr>
            <a:xfrm rot="16200000">
              <a:off x="5155406" y="1564482"/>
              <a:ext cx="606425" cy="2640012"/>
            </a:xfrm>
            <a:custGeom>
              <a:avLst/>
              <a:gdLst>
                <a:gd name="connsiteX0" fmla="*/ 322929 w 605068"/>
                <a:gd name="connsiteY0" fmla="*/ 897403 h 2641222"/>
                <a:gd name="connsiteX1" fmla="*/ 261743 w 605068"/>
                <a:gd name="connsiteY1" fmla="*/ 540481 h 2641222"/>
                <a:gd name="connsiteX2" fmla="*/ 200556 w 605068"/>
                <a:gd name="connsiteY2" fmla="*/ 203955 h 2641222"/>
                <a:gd name="connsiteX3" fmla="*/ 193758 w 605068"/>
                <a:gd name="connsiteY3" fmla="*/ 159765 h 2641222"/>
                <a:gd name="connsiteX4" fmla="*/ 197157 w 605068"/>
                <a:gd name="connsiteY4" fmla="*/ 129171 h 2641222"/>
                <a:gd name="connsiteX5" fmla="*/ 207355 w 605068"/>
                <a:gd name="connsiteY5" fmla="*/ 101977 h 2641222"/>
                <a:gd name="connsiteX6" fmla="*/ 231150 w 605068"/>
                <a:gd name="connsiteY6" fmla="*/ 64585 h 2641222"/>
                <a:gd name="connsiteX7" fmla="*/ 295735 w 605068"/>
                <a:gd name="connsiteY7" fmla="*/ 6798 h 2641222"/>
                <a:gd name="connsiteX8" fmla="*/ 98579 w 605068"/>
                <a:gd name="connsiteY8" fmla="*/ 0 h 2641222"/>
                <a:gd name="connsiteX9" fmla="*/ 54388 w 605068"/>
                <a:gd name="connsiteY9" fmla="*/ 71384 h 2641222"/>
                <a:gd name="connsiteX10" fmla="*/ 33993 w 605068"/>
                <a:gd name="connsiteY10" fmla="*/ 112175 h 2641222"/>
                <a:gd name="connsiteX11" fmla="*/ 13597 w 605068"/>
                <a:gd name="connsiteY11" fmla="*/ 176761 h 2641222"/>
                <a:gd name="connsiteX12" fmla="*/ 0 w 605068"/>
                <a:gd name="connsiteY12" fmla="*/ 254944 h 2641222"/>
                <a:gd name="connsiteX13" fmla="*/ 3399 w 605068"/>
                <a:gd name="connsiteY13" fmla="*/ 295735 h 2641222"/>
                <a:gd name="connsiteX14" fmla="*/ 33993 w 605068"/>
                <a:gd name="connsiteY14" fmla="*/ 421507 h 2641222"/>
                <a:gd name="connsiteX15" fmla="*/ 67985 w 605068"/>
                <a:gd name="connsiteY15" fmla="*/ 564276 h 2641222"/>
                <a:gd name="connsiteX16" fmla="*/ 129172 w 605068"/>
                <a:gd name="connsiteY16" fmla="*/ 822620 h 2641222"/>
                <a:gd name="connsiteX17" fmla="*/ 183560 w 605068"/>
                <a:gd name="connsiteY17" fmla="*/ 1091161 h 2641222"/>
                <a:gd name="connsiteX18" fmla="*/ 220952 w 605068"/>
                <a:gd name="connsiteY18" fmla="*/ 1284919 h 2641222"/>
                <a:gd name="connsiteX19" fmla="*/ 254944 w 605068"/>
                <a:gd name="connsiteY19" fmla="*/ 1492273 h 2641222"/>
                <a:gd name="connsiteX20" fmla="*/ 292336 w 605068"/>
                <a:gd name="connsiteY20" fmla="*/ 1730221 h 2641222"/>
                <a:gd name="connsiteX21" fmla="*/ 326329 w 605068"/>
                <a:gd name="connsiteY21" fmla="*/ 1964770 h 2641222"/>
                <a:gd name="connsiteX22" fmla="*/ 353523 w 605068"/>
                <a:gd name="connsiteY22" fmla="*/ 2182322 h 2641222"/>
                <a:gd name="connsiteX23" fmla="*/ 370519 w 605068"/>
                <a:gd name="connsiteY23" fmla="*/ 2348886 h 2641222"/>
                <a:gd name="connsiteX24" fmla="*/ 384116 w 605068"/>
                <a:gd name="connsiteY24" fmla="*/ 2481457 h 2641222"/>
                <a:gd name="connsiteX25" fmla="*/ 394314 w 605068"/>
                <a:gd name="connsiteY25" fmla="*/ 2529046 h 2641222"/>
                <a:gd name="connsiteX26" fmla="*/ 407911 w 605068"/>
                <a:gd name="connsiteY26" fmla="*/ 2583435 h 2641222"/>
                <a:gd name="connsiteX27" fmla="*/ 424907 w 605068"/>
                <a:gd name="connsiteY27" fmla="*/ 2617427 h 2641222"/>
                <a:gd name="connsiteX28" fmla="*/ 438504 w 605068"/>
                <a:gd name="connsiteY28" fmla="*/ 2634423 h 2641222"/>
                <a:gd name="connsiteX29" fmla="*/ 448702 w 605068"/>
                <a:gd name="connsiteY29" fmla="*/ 2641222 h 2641222"/>
                <a:gd name="connsiteX30" fmla="*/ 469097 w 605068"/>
                <a:gd name="connsiteY30" fmla="*/ 2641222 h 2641222"/>
                <a:gd name="connsiteX31" fmla="*/ 499691 w 605068"/>
                <a:gd name="connsiteY31" fmla="*/ 2627625 h 2641222"/>
                <a:gd name="connsiteX32" fmla="*/ 523486 w 605068"/>
                <a:gd name="connsiteY32" fmla="*/ 2610629 h 2641222"/>
                <a:gd name="connsiteX33" fmla="*/ 540482 w 605068"/>
                <a:gd name="connsiteY33" fmla="*/ 2590233 h 2641222"/>
                <a:gd name="connsiteX34" fmla="*/ 550680 w 605068"/>
                <a:gd name="connsiteY34" fmla="*/ 2569838 h 2641222"/>
                <a:gd name="connsiteX35" fmla="*/ 557478 w 605068"/>
                <a:gd name="connsiteY35" fmla="*/ 2542643 h 2641222"/>
                <a:gd name="connsiteX36" fmla="*/ 567676 w 605068"/>
                <a:gd name="connsiteY36" fmla="*/ 2478058 h 2641222"/>
                <a:gd name="connsiteX37" fmla="*/ 581273 w 605068"/>
                <a:gd name="connsiteY37" fmla="*/ 2406673 h 2641222"/>
                <a:gd name="connsiteX38" fmla="*/ 594870 w 605068"/>
                <a:gd name="connsiteY38" fmla="*/ 2311494 h 2641222"/>
                <a:gd name="connsiteX39" fmla="*/ 605068 w 605068"/>
                <a:gd name="connsiteY39" fmla="*/ 2246908 h 2641222"/>
                <a:gd name="connsiteX40" fmla="*/ 601668 w 605068"/>
                <a:gd name="connsiteY40" fmla="*/ 2226513 h 2641222"/>
                <a:gd name="connsiteX41" fmla="*/ 571075 w 605068"/>
                <a:gd name="connsiteY41" fmla="*/ 2161927 h 2641222"/>
                <a:gd name="connsiteX42" fmla="*/ 543881 w 605068"/>
                <a:gd name="connsiteY42" fmla="*/ 2073546 h 2641222"/>
                <a:gd name="connsiteX43" fmla="*/ 520086 w 605068"/>
                <a:gd name="connsiteY43" fmla="*/ 1974968 h 2641222"/>
                <a:gd name="connsiteX44" fmla="*/ 499691 w 605068"/>
                <a:gd name="connsiteY44" fmla="*/ 1876389 h 2641222"/>
                <a:gd name="connsiteX45" fmla="*/ 492892 w 605068"/>
                <a:gd name="connsiteY45" fmla="*/ 1818602 h 2641222"/>
                <a:gd name="connsiteX46" fmla="*/ 448702 w 605068"/>
                <a:gd name="connsiteY46" fmla="*/ 1624844 h 2641222"/>
                <a:gd name="connsiteX47" fmla="*/ 414709 w 605068"/>
                <a:gd name="connsiteY47" fmla="*/ 1410691 h 2641222"/>
                <a:gd name="connsiteX48" fmla="*/ 322929 w 605068"/>
                <a:gd name="connsiteY48" fmla="*/ 897403 h 264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605068" h="2641222">
                  <a:moveTo>
                    <a:pt x="322929" y="897403"/>
                  </a:moveTo>
                  <a:lnTo>
                    <a:pt x="261743" y="540481"/>
                  </a:lnTo>
                  <a:lnTo>
                    <a:pt x="200556" y="203955"/>
                  </a:lnTo>
                  <a:lnTo>
                    <a:pt x="193758" y="159765"/>
                  </a:lnTo>
                  <a:lnTo>
                    <a:pt x="197157" y="129171"/>
                  </a:lnTo>
                  <a:lnTo>
                    <a:pt x="207355" y="101977"/>
                  </a:lnTo>
                  <a:lnTo>
                    <a:pt x="231150" y="64585"/>
                  </a:lnTo>
                  <a:lnTo>
                    <a:pt x="295735" y="6798"/>
                  </a:lnTo>
                  <a:lnTo>
                    <a:pt x="98579" y="0"/>
                  </a:lnTo>
                  <a:lnTo>
                    <a:pt x="54388" y="71384"/>
                  </a:lnTo>
                  <a:lnTo>
                    <a:pt x="33993" y="112175"/>
                  </a:lnTo>
                  <a:lnTo>
                    <a:pt x="13597" y="176761"/>
                  </a:lnTo>
                  <a:lnTo>
                    <a:pt x="0" y="254944"/>
                  </a:lnTo>
                  <a:lnTo>
                    <a:pt x="3399" y="295735"/>
                  </a:lnTo>
                  <a:lnTo>
                    <a:pt x="33993" y="421507"/>
                  </a:lnTo>
                  <a:lnTo>
                    <a:pt x="67985" y="564276"/>
                  </a:lnTo>
                  <a:lnTo>
                    <a:pt x="129172" y="822620"/>
                  </a:lnTo>
                  <a:lnTo>
                    <a:pt x="183560" y="1091161"/>
                  </a:lnTo>
                  <a:lnTo>
                    <a:pt x="220952" y="1284919"/>
                  </a:lnTo>
                  <a:lnTo>
                    <a:pt x="254944" y="1492273"/>
                  </a:lnTo>
                  <a:lnTo>
                    <a:pt x="292336" y="1730221"/>
                  </a:lnTo>
                  <a:lnTo>
                    <a:pt x="326329" y="1964770"/>
                  </a:lnTo>
                  <a:lnTo>
                    <a:pt x="353523" y="2182322"/>
                  </a:lnTo>
                  <a:lnTo>
                    <a:pt x="370519" y="2348886"/>
                  </a:lnTo>
                  <a:lnTo>
                    <a:pt x="384116" y="2481457"/>
                  </a:lnTo>
                  <a:lnTo>
                    <a:pt x="394314" y="2529046"/>
                  </a:lnTo>
                  <a:lnTo>
                    <a:pt x="407911" y="2583435"/>
                  </a:lnTo>
                  <a:lnTo>
                    <a:pt x="424907" y="2617427"/>
                  </a:lnTo>
                  <a:lnTo>
                    <a:pt x="438504" y="2634423"/>
                  </a:lnTo>
                  <a:lnTo>
                    <a:pt x="448702" y="2641222"/>
                  </a:lnTo>
                  <a:lnTo>
                    <a:pt x="469097" y="2641222"/>
                  </a:lnTo>
                  <a:lnTo>
                    <a:pt x="499691" y="2627625"/>
                  </a:lnTo>
                  <a:lnTo>
                    <a:pt x="523486" y="2610629"/>
                  </a:lnTo>
                  <a:lnTo>
                    <a:pt x="540482" y="2590233"/>
                  </a:lnTo>
                  <a:lnTo>
                    <a:pt x="550680" y="2569838"/>
                  </a:lnTo>
                  <a:lnTo>
                    <a:pt x="557478" y="2542643"/>
                  </a:lnTo>
                  <a:lnTo>
                    <a:pt x="567676" y="2478058"/>
                  </a:lnTo>
                  <a:lnTo>
                    <a:pt x="581273" y="2406673"/>
                  </a:lnTo>
                  <a:lnTo>
                    <a:pt x="594870" y="2311494"/>
                  </a:lnTo>
                  <a:lnTo>
                    <a:pt x="605068" y="2246908"/>
                  </a:lnTo>
                  <a:lnTo>
                    <a:pt x="601668" y="2226513"/>
                  </a:lnTo>
                  <a:lnTo>
                    <a:pt x="571075" y="2161927"/>
                  </a:lnTo>
                  <a:lnTo>
                    <a:pt x="543881" y="2073546"/>
                  </a:lnTo>
                  <a:lnTo>
                    <a:pt x="520086" y="1974968"/>
                  </a:lnTo>
                  <a:lnTo>
                    <a:pt x="499691" y="1876389"/>
                  </a:lnTo>
                  <a:lnTo>
                    <a:pt x="492892" y="1818602"/>
                  </a:lnTo>
                  <a:lnTo>
                    <a:pt x="448702" y="1624844"/>
                  </a:lnTo>
                  <a:lnTo>
                    <a:pt x="414709" y="1410691"/>
                  </a:lnTo>
                  <a:lnTo>
                    <a:pt x="322929" y="8974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1F8DDE58-3B81-4CB4-B8A7-97649008F258}"/>
              </a:ext>
            </a:extLst>
          </p:cNvPr>
          <p:cNvSpPr/>
          <p:nvPr/>
        </p:nvSpPr>
        <p:spPr>
          <a:xfrm rot="5400000">
            <a:off x="1859756" y="2099469"/>
            <a:ext cx="2703513" cy="1597025"/>
          </a:xfrm>
          <a:custGeom>
            <a:avLst/>
            <a:gdLst>
              <a:gd name="connsiteX0" fmla="*/ 1319213 w 2702719"/>
              <a:gd name="connsiteY0" fmla="*/ 757237 h 1597818"/>
              <a:gd name="connsiteX1" fmla="*/ 1181100 w 2702719"/>
              <a:gd name="connsiteY1" fmla="*/ 690562 h 1597818"/>
              <a:gd name="connsiteX2" fmla="*/ 1071563 w 2702719"/>
              <a:gd name="connsiteY2" fmla="*/ 638175 h 1597818"/>
              <a:gd name="connsiteX3" fmla="*/ 1007269 w 2702719"/>
              <a:gd name="connsiteY3" fmla="*/ 609600 h 1597818"/>
              <a:gd name="connsiteX4" fmla="*/ 935832 w 2702719"/>
              <a:gd name="connsiteY4" fmla="*/ 578643 h 1597818"/>
              <a:gd name="connsiteX5" fmla="*/ 890588 w 2702719"/>
              <a:gd name="connsiteY5" fmla="*/ 557212 h 1597818"/>
              <a:gd name="connsiteX6" fmla="*/ 835819 w 2702719"/>
              <a:gd name="connsiteY6" fmla="*/ 533400 h 1597818"/>
              <a:gd name="connsiteX7" fmla="*/ 764382 w 2702719"/>
              <a:gd name="connsiteY7" fmla="*/ 504825 h 1597818"/>
              <a:gd name="connsiteX8" fmla="*/ 709613 w 2702719"/>
              <a:gd name="connsiteY8" fmla="*/ 483393 h 1597818"/>
              <a:gd name="connsiteX9" fmla="*/ 666750 w 2702719"/>
              <a:gd name="connsiteY9" fmla="*/ 466725 h 1597818"/>
              <a:gd name="connsiteX10" fmla="*/ 619125 w 2702719"/>
              <a:gd name="connsiteY10" fmla="*/ 450056 h 1597818"/>
              <a:gd name="connsiteX11" fmla="*/ 559594 w 2702719"/>
              <a:gd name="connsiteY11" fmla="*/ 431006 h 1597818"/>
              <a:gd name="connsiteX12" fmla="*/ 514350 w 2702719"/>
              <a:gd name="connsiteY12" fmla="*/ 419100 h 1597818"/>
              <a:gd name="connsiteX13" fmla="*/ 457200 w 2702719"/>
              <a:gd name="connsiteY13" fmla="*/ 402431 h 1597818"/>
              <a:gd name="connsiteX14" fmla="*/ 407194 w 2702719"/>
              <a:gd name="connsiteY14" fmla="*/ 390525 h 1597818"/>
              <a:gd name="connsiteX15" fmla="*/ 352425 w 2702719"/>
              <a:gd name="connsiteY15" fmla="*/ 383381 h 1597818"/>
              <a:gd name="connsiteX16" fmla="*/ 295275 w 2702719"/>
              <a:gd name="connsiteY16" fmla="*/ 378618 h 1597818"/>
              <a:gd name="connsiteX17" fmla="*/ 240507 w 2702719"/>
              <a:gd name="connsiteY17" fmla="*/ 378618 h 1597818"/>
              <a:gd name="connsiteX18" fmla="*/ 211932 w 2702719"/>
              <a:gd name="connsiteY18" fmla="*/ 378618 h 1597818"/>
              <a:gd name="connsiteX19" fmla="*/ 195263 w 2702719"/>
              <a:gd name="connsiteY19" fmla="*/ 381000 h 1597818"/>
              <a:gd name="connsiteX20" fmla="*/ 166688 w 2702719"/>
              <a:gd name="connsiteY20" fmla="*/ 390525 h 1597818"/>
              <a:gd name="connsiteX21" fmla="*/ 138113 w 2702719"/>
              <a:gd name="connsiteY21" fmla="*/ 407193 h 1597818"/>
              <a:gd name="connsiteX22" fmla="*/ 111919 w 2702719"/>
              <a:gd name="connsiteY22" fmla="*/ 426243 h 1597818"/>
              <a:gd name="connsiteX23" fmla="*/ 88107 w 2702719"/>
              <a:gd name="connsiteY23" fmla="*/ 450056 h 1597818"/>
              <a:gd name="connsiteX24" fmla="*/ 71438 w 2702719"/>
              <a:gd name="connsiteY24" fmla="*/ 471487 h 1597818"/>
              <a:gd name="connsiteX25" fmla="*/ 57150 w 2702719"/>
              <a:gd name="connsiteY25" fmla="*/ 488156 h 1597818"/>
              <a:gd name="connsiteX26" fmla="*/ 40482 w 2702719"/>
              <a:gd name="connsiteY26" fmla="*/ 497681 h 1597818"/>
              <a:gd name="connsiteX27" fmla="*/ 21432 w 2702719"/>
              <a:gd name="connsiteY27" fmla="*/ 502443 h 1597818"/>
              <a:gd name="connsiteX28" fmla="*/ 11907 w 2702719"/>
              <a:gd name="connsiteY28" fmla="*/ 504825 h 1597818"/>
              <a:gd name="connsiteX29" fmla="*/ 2382 w 2702719"/>
              <a:gd name="connsiteY29" fmla="*/ 497681 h 1597818"/>
              <a:gd name="connsiteX30" fmla="*/ 0 w 2702719"/>
              <a:gd name="connsiteY30" fmla="*/ 485775 h 1597818"/>
              <a:gd name="connsiteX31" fmla="*/ 0 w 2702719"/>
              <a:gd name="connsiteY31" fmla="*/ 461962 h 1597818"/>
              <a:gd name="connsiteX32" fmla="*/ 4763 w 2702719"/>
              <a:gd name="connsiteY32" fmla="*/ 426243 h 1597818"/>
              <a:gd name="connsiteX33" fmla="*/ 14288 w 2702719"/>
              <a:gd name="connsiteY33" fmla="*/ 381000 h 1597818"/>
              <a:gd name="connsiteX34" fmla="*/ 33338 w 2702719"/>
              <a:gd name="connsiteY34" fmla="*/ 328612 h 1597818"/>
              <a:gd name="connsiteX35" fmla="*/ 69057 w 2702719"/>
              <a:gd name="connsiteY35" fmla="*/ 273843 h 1597818"/>
              <a:gd name="connsiteX36" fmla="*/ 107157 w 2702719"/>
              <a:gd name="connsiteY36" fmla="*/ 230981 h 1597818"/>
              <a:gd name="connsiteX37" fmla="*/ 164307 w 2702719"/>
              <a:gd name="connsiteY37" fmla="*/ 176212 h 1597818"/>
              <a:gd name="connsiteX38" fmla="*/ 226219 w 2702719"/>
              <a:gd name="connsiteY38" fmla="*/ 121443 h 1597818"/>
              <a:gd name="connsiteX39" fmla="*/ 302419 w 2702719"/>
              <a:gd name="connsiteY39" fmla="*/ 59531 h 1597818"/>
              <a:gd name="connsiteX40" fmla="*/ 350044 w 2702719"/>
              <a:gd name="connsiteY40" fmla="*/ 26193 h 1597818"/>
              <a:gd name="connsiteX41" fmla="*/ 397669 w 2702719"/>
              <a:gd name="connsiteY41" fmla="*/ 2381 h 1597818"/>
              <a:gd name="connsiteX42" fmla="*/ 421482 w 2702719"/>
              <a:gd name="connsiteY42" fmla="*/ 0 h 1597818"/>
              <a:gd name="connsiteX43" fmla="*/ 452438 w 2702719"/>
              <a:gd name="connsiteY43" fmla="*/ 7143 h 1597818"/>
              <a:gd name="connsiteX44" fmla="*/ 478632 w 2702719"/>
              <a:gd name="connsiteY44" fmla="*/ 16668 h 1597818"/>
              <a:gd name="connsiteX45" fmla="*/ 497682 w 2702719"/>
              <a:gd name="connsiteY45" fmla="*/ 33337 h 1597818"/>
              <a:gd name="connsiteX46" fmla="*/ 509588 w 2702719"/>
              <a:gd name="connsiteY46" fmla="*/ 54768 h 1597818"/>
              <a:gd name="connsiteX47" fmla="*/ 519113 w 2702719"/>
              <a:gd name="connsiteY47" fmla="*/ 83343 h 1597818"/>
              <a:gd name="connsiteX48" fmla="*/ 521494 w 2702719"/>
              <a:gd name="connsiteY48" fmla="*/ 90487 h 1597818"/>
              <a:gd name="connsiteX49" fmla="*/ 631032 w 2702719"/>
              <a:gd name="connsiteY49" fmla="*/ 140493 h 1597818"/>
              <a:gd name="connsiteX50" fmla="*/ 757238 w 2702719"/>
              <a:gd name="connsiteY50" fmla="*/ 197643 h 1597818"/>
              <a:gd name="connsiteX51" fmla="*/ 931069 w 2702719"/>
              <a:gd name="connsiteY51" fmla="*/ 283368 h 1597818"/>
              <a:gd name="connsiteX52" fmla="*/ 1071563 w 2702719"/>
              <a:gd name="connsiteY52" fmla="*/ 350043 h 1597818"/>
              <a:gd name="connsiteX53" fmla="*/ 1178719 w 2702719"/>
              <a:gd name="connsiteY53" fmla="*/ 404812 h 1597818"/>
              <a:gd name="connsiteX54" fmla="*/ 1312069 w 2702719"/>
              <a:gd name="connsiteY54" fmla="*/ 473868 h 1597818"/>
              <a:gd name="connsiteX55" fmla="*/ 1440657 w 2702719"/>
              <a:gd name="connsiteY55" fmla="*/ 545306 h 1597818"/>
              <a:gd name="connsiteX56" fmla="*/ 1535907 w 2702719"/>
              <a:gd name="connsiteY56" fmla="*/ 600075 h 1597818"/>
              <a:gd name="connsiteX57" fmla="*/ 1638300 w 2702719"/>
              <a:gd name="connsiteY57" fmla="*/ 661987 h 1597818"/>
              <a:gd name="connsiteX58" fmla="*/ 1745457 w 2702719"/>
              <a:gd name="connsiteY58" fmla="*/ 731043 h 1597818"/>
              <a:gd name="connsiteX59" fmla="*/ 1871663 w 2702719"/>
              <a:gd name="connsiteY59" fmla="*/ 823912 h 1597818"/>
              <a:gd name="connsiteX60" fmla="*/ 1985963 w 2702719"/>
              <a:gd name="connsiteY60" fmla="*/ 912018 h 1597818"/>
              <a:gd name="connsiteX61" fmla="*/ 2124075 w 2702719"/>
              <a:gd name="connsiteY61" fmla="*/ 1019175 h 1597818"/>
              <a:gd name="connsiteX62" fmla="*/ 2274094 w 2702719"/>
              <a:gd name="connsiteY62" fmla="*/ 1140618 h 1597818"/>
              <a:gd name="connsiteX63" fmla="*/ 2331244 w 2702719"/>
              <a:gd name="connsiteY63" fmla="*/ 1185862 h 1597818"/>
              <a:gd name="connsiteX64" fmla="*/ 2426494 w 2702719"/>
              <a:gd name="connsiteY64" fmla="*/ 1271587 h 1597818"/>
              <a:gd name="connsiteX65" fmla="*/ 2547938 w 2702719"/>
              <a:gd name="connsiteY65" fmla="*/ 1385887 h 1597818"/>
              <a:gd name="connsiteX66" fmla="*/ 2659857 w 2702719"/>
              <a:gd name="connsiteY66" fmla="*/ 1488281 h 1597818"/>
              <a:gd name="connsiteX67" fmla="*/ 2690813 w 2702719"/>
              <a:gd name="connsiteY67" fmla="*/ 1521618 h 1597818"/>
              <a:gd name="connsiteX68" fmla="*/ 2697957 w 2702719"/>
              <a:gd name="connsiteY68" fmla="*/ 1538287 h 1597818"/>
              <a:gd name="connsiteX69" fmla="*/ 2702719 w 2702719"/>
              <a:gd name="connsiteY69" fmla="*/ 1559718 h 1597818"/>
              <a:gd name="connsiteX70" fmla="*/ 2702719 w 2702719"/>
              <a:gd name="connsiteY70" fmla="*/ 1578768 h 1597818"/>
              <a:gd name="connsiteX71" fmla="*/ 2697957 w 2702719"/>
              <a:gd name="connsiteY71" fmla="*/ 1590675 h 1597818"/>
              <a:gd name="connsiteX72" fmla="*/ 2688432 w 2702719"/>
              <a:gd name="connsiteY72" fmla="*/ 1595437 h 1597818"/>
              <a:gd name="connsiteX73" fmla="*/ 2678907 w 2702719"/>
              <a:gd name="connsiteY73" fmla="*/ 1597818 h 1597818"/>
              <a:gd name="connsiteX74" fmla="*/ 2655094 w 2702719"/>
              <a:gd name="connsiteY74" fmla="*/ 1593056 h 1597818"/>
              <a:gd name="connsiteX75" fmla="*/ 2612232 w 2702719"/>
              <a:gd name="connsiteY75" fmla="*/ 1564481 h 1597818"/>
              <a:gd name="connsiteX76" fmla="*/ 2555082 w 2702719"/>
              <a:gd name="connsiteY76" fmla="*/ 1519237 h 1597818"/>
              <a:gd name="connsiteX77" fmla="*/ 2486025 w 2702719"/>
              <a:gd name="connsiteY77" fmla="*/ 1466850 h 1597818"/>
              <a:gd name="connsiteX78" fmla="*/ 2397919 w 2702719"/>
              <a:gd name="connsiteY78" fmla="*/ 1400175 h 1597818"/>
              <a:gd name="connsiteX79" fmla="*/ 2333625 w 2702719"/>
              <a:gd name="connsiteY79" fmla="*/ 1354931 h 1597818"/>
              <a:gd name="connsiteX80" fmla="*/ 2266950 w 2702719"/>
              <a:gd name="connsiteY80" fmla="*/ 1307306 h 1597818"/>
              <a:gd name="connsiteX81" fmla="*/ 2178844 w 2702719"/>
              <a:gd name="connsiteY81" fmla="*/ 1250156 h 1597818"/>
              <a:gd name="connsiteX82" fmla="*/ 2071688 w 2702719"/>
              <a:gd name="connsiteY82" fmla="*/ 1181100 h 1597818"/>
              <a:gd name="connsiteX83" fmla="*/ 1990725 w 2702719"/>
              <a:gd name="connsiteY83" fmla="*/ 1131093 h 1597818"/>
              <a:gd name="connsiteX84" fmla="*/ 1885950 w 2702719"/>
              <a:gd name="connsiteY84" fmla="*/ 1066800 h 1597818"/>
              <a:gd name="connsiteX85" fmla="*/ 1747838 w 2702719"/>
              <a:gd name="connsiteY85" fmla="*/ 988218 h 1597818"/>
              <a:gd name="connsiteX86" fmla="*/ 1635919 w 2702719"/>
              <a:gd name="connsiteY86" fmla="*/ 926306 h 1597818"/>
              <a:gd name="connsiteX87" fmla="*/ 1526382 w 2702719"/>
              <a:gd name="connsiteY87" fmla="*/ 866775 h 1597818"/>
              <a:gd name="connsiteX88" fmla="*/ 1440657 w 2702719"/>
              <a:gd name="connsiteY88" fmla="*/ 821531 h 1597818"/>
              <a:gd name="connsiteX89" fmla="*/ 1319213 w 2702719"/>
              <a:gd name="connsiteY89" fmla="*/ 757237 h 1597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2702719" h="1597818">
                <a:moveTo>
                  <a:pt x="1319213" y="757237"/>
                </a:moveTo>
                <a:lnTo>
                  <a:pt x="1181100" y="690562"/>
                </a:lnTo>
                <a:lnTo>
                  <a:pt x="1071563" y="638175"/>
                </a:lnTo>
                <a:lnTo>
                  <a:pt x="1007269" y="609600"/>
                </a:lnTo>
                <a:lnTo>
                  <a:pt x="935832" y="578643"/>
                </a:lnTo>
                <a:lnTo>
                  <a:pt x="890588" y="557212"/>
                </a:lnTo>
                <a:lnTo>
                  <a:pt x="835819" y="533400"/>
                </a:lnTo>
                <a:lnTo>
                  <a:pt x="764382" y="504825"/>
                </a:lnTo>
                <a:lnTo>
                  <a:pt x="709613" y="483393"/>
                </a:lnTo>
                <a:lnTo>
                  <a:pt x="666750" y="466725"/>
                </a:lnTo>
                <a:lnTo>
                  <a:pt x="619125" y="450056"/>
                </a:lnTo>
                <a:lnTo>
                  <a:pt x="559594" y="431006"/>
                </a:lnTo>
                <a:lnTo>
                  <a:pt x="514350" y="419100"/>
                </a:lnTo>
                <a:lnTo>
                  <a:pt x="457200" y="402431"/>
                </a:lnTo>
                <a:lnTo>
                  <a:pt x="407194" y="390525"/>
                </a:lnTo>
                <a:lnTo>
                  <a:pt x="352425" y="383381"/>
                </a:lnTo>
                <a:lnTo>
                  <a:pt x="295275" y="378618"/>
                </a:lnTo>
                <a:lnTo>
                  <a:pt x="240507" y="378618"/>
                </a:lnTo>
                <a:lnTo>
                  <a:pt x="211932" y="378618"/>
                </a:lnTo>
                <a:lnTo>
                  <a:pt x="195263" y="381000"/>
                </a:lnTo>
                <a:lnTo>
                  <a:pt x="166688" y="390525"/>
                </a:lnTo>
                <a:lnTo>
                  <a:pt x="138113" y="407193"/>
                </a:lnTo>
                <a:lnTo>
                  <a:pt x="111919" y="426243"/>
                </a:lnTo>
                <a:lnTo>
                  <a:pt x="88107" y="450056"/>
                </a:lnTo>
                <a:lnTo>
                  <a:pt x="71438" y="471487"/>
                </a:lnTo>
                <a:lnTo>
                  <a:pt x="57150" y="488156"/>
                </a:lnTo>
                <a:lnTo>
                  <a:pt x="40482" y="497681"/>
                </a:lnTo>
                <a:lnTo>
                  <a:pt x="21432" y="502443"/>
                </a:lnTo>
                <a:lnTo>
                  <a:pt x="11907" y="504825"/>
                </a:lnTo>
                <a:lnTo>
                  <a:pt x="2382" y="497681"/>
                </a:lnTo>
                <a:lnTo>
                  <a:pt x="0" y="485775"/>
                </a:lnTo>
                <a:lnTo>
                  <a:pt x="0" y="461962"/>
                </a:lnTo>
                <a:lnTo>
                  <a:pt x="4763" y="426243"/>
                </a:lnTo>
                <a:lnTo>
                  <a:pt x="14288" y="381000"/>
                </a:lnTo>
                <a:lnTo>
                  <a:pt x="33338" y="328612"/>
                </a:lnTo>
                <a:lnTo>
                  <a:pt x="69057" y="273843"/>
                </a:lnTo>
                <a:lnTo>
                  <a:pt x="107157" y="230981"/>
                </a:lnTo>
                <a:lnTo>
                  <a:pt x="164307" y="176212"/>
                </a:lnTo>
                <a:lnTo>
                  <a:pt x="226219" y="121443"/>
                </a:lnTo>
                <a:lnTo>
                  <a:pt x="302419" y="59531"/>
                </a:lnTo>
                <a:lnTo>
                  <a:pt x="350044" y="26193"/>
                </a:lnTo>
                <a:lnTo>
                  <a:pt x="397669" y="2381"/>
                </a:lnTo>
                <a:lnTo>
                  <a:pt x="421482" y="0"/>
                </a:lnTo>
                <a:lnTo>
                  <a:pt x="452438" y="7143"/>
                </a:lnTo>
                <a:lnTo>
                  <a:pt x="478632" y="16668"/>
                </a:lnTo>
                <a:lnTo>
                  <a:pt x="497682" y="33337"/>
                </a:lnTo>
                <a:lnTo>
                  <a:pt x="509588" y="54768"/>
                </a:lnTo>
                <a:lnTo>
                  <a:pt x="519113" y="83343"/>
                </a:lnTo>
                <a:lnTo>
                  <a:pt x="521494" y="90487"/>
                </a:lnTo>
                <a:lnTo>
                  <a:pt x="631032" y="140493"/>
                </a:lnTo>
                <a:lnTo>
                  <a:pt x="757238" y="197643"/>
                </a:lnTo>
                <a:lnTo>
                  <a:pt x="931069" y="283368"/>
                </a:lnTo>
                <a:lnTo>
                  <a:pt x="1071563" y="350043"/>
                </a:lnTo>
                <a:lnTo>
                  <a:pt x="1178719" y="404812"/>
                </a:lnTo>
                <a:lnTo>
                  <a:pt x="1312069" y="473868"/>
                </a:lnTo>
                <a:lnTo>
                  <a:pt x="1440657" y="545306"/>
                </a:lnTo>
                <a:lnTo>
                  <a:pt x="1535907" y="600075"/>
                </a:lnTo>
                <a:lnTo>
                  <a:pt x="1638300" y="661987"/>
                </a:lnTo>
                <a:lnTo>
                  <a:pt x="1745457" y="731043"/>
                </a:lnTo>
                <a:lnTo>
                  <a:pt x="1871663" y="823912"/>
                </a:lnTo>
                <a:lnTo>
                  <a:pt x="1985963" y="912018"/>
                </a:lnTo>
                <a:lnTo>
                  <a:pt x="2124075" y="1019175"/>
                </a:lnTo>
                <a:lnTo>
                  <a:pt x="2274094" y="1140618"/>
                </a:lnTo>
                <a:lnTo>
                  <a:pt x="2331244" y="1185862"/>
                </a:lnTo>
                <a:lnTo>
                  <a:pt x="2426494" y="1271587"/>
                </a:lnTo>
                <a:lnTo>
                  <a:pt x="2547938" y="1385887"/>
                </a:lnTo>
                <a:lnTo>
                  <a:pt x="2659857" y="1488281"/>
                </a:lnTo>
                <a:lnTo>
                  <a:pt x="2690813" y="1521618"/>
                </a:lnTo>
                <a:lnTo>
                  <a:pt x="2697957" y="1538287"/>
                </a:lnTo>
                <a:lnTo>
                  <a:pt x="2702719" y="1559718"/>
                </a:lnTo>
                <a:lnTo>
                  <a:pt x="2702719" y="1578768"/>
                </a:lnTo>
                <a:lnTo>
                  <a:pt x="2697957" y="1590675"/>
                </a:lnTo>
                <a:lnTo>
                  <a:pt x="2688432" y="1595437"/>
                </a:lnTo>
                <a:lnTo>
                  <a:pt x="2678907" y="1597818"/>
                </a:lnTo>
                <a:lnTo>
                  <a:pt x="2655094" y="1593056"/>
                </a:lnTo>
                <a:lnTo>
                  <a:pt x="2612232" y="1564481"/>
                </a:lnTo>
                <a:lnTo>
                  <a:pt x="2555082" y="1519237"/>
                </a:lnTo>
                <a:lnTo>
                  <a:pt x="2486025" y="1466850"/>
                </a:lnTo>
                <a:lnTo>
                  <a:pt x="2397919" y="1400175"/>
                </a:lnTo>
                <a:lnTo>
                  <a:pt x="2333625" y="1354931"/>
                </a:lnTo>
                <a:lnTo>
                  <a:pt x="2266950" y="1307306"/>
                </a:lnTo>
                <a:lnTo>
                  <a:pt x="2178844" y="1250156"/>
                </a:lnTo>
                <a:lnTo>
                  <a:pt x="2071688" y="1181100"/>
                </a:lnTo>
                <a:lnTo>
                  <a:pt x="1990725" y="1131093"/>
                </a:lnTo>
                <a:lnTo>
                  <a:pt x="1885950" y="1066800"/>
                </a:lnTo>
                <a:lnTo>
                  <a:pt x="1747838" y="988218"/>
                </a:lnTo>
                <a:lnTo>
                  <a:pt x="1635919" y="926306"/>
                </a:lnTo>
                <a:lnTo>
                  <a:pt x="1526382" y="866775"/>
                </a:lnTo>
                <a:lnTo>
                  <a:pt x="1440657" y="821531"/>
                </a:lnTo>
                <a:lnTo>
                  <a:pt x="1319213" y="7572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691AB9E5-849A-4354-B5B3-7DCEE6FE8F50}"/>
              </a:ext>
            </a:extLst>
          </p:cNvPr>
          <p:cNvSpPr/>
          <p:nvPr/>
        </p:nvSpPr>
        <p:spPr>
          <a:xfrm rot="5400000">
            <a:off x="2089944" y="4288632"/>
            <a:ext cx="2743200" cy="411162"/>
          </a:xfrm>
          <a:custGeom>
            <a:avLst/>
            <a:gdLst>
              <a:gd name="connsiteX0" fmla="*/ 1914525 w 2743200"/>
              <a:gd name="connsiteY0" fmla="*/ 340518 h 411956"/>
              <a:gd name="connsiteX1" fmla="*/ 1678781 w 2743200"/>
              <a:gd name="connsiteY1" fmla="*/ 328612 h 411956"/>
              <a:gd name="connsiteX2" fmla="*/ 1416844 w 2743200"/>
              <a:gd name="connsiteY2" fmla="*/ 314325 h 411956"/>
              <a:gd name="connsiteX3" fmla="*/ 1169194 w 2743200"/>
              <a:gd name="connsiteY3" fmla="*/ 302418 h 411956"/>
              <a:gd name="connsiteX4" fmla="*/ 888206 w 2743200"/>
              <a:gd name="connsiteY4" fmla="*/ 285750 h 411956"/>
              <a:gd name="connsiteX5" fmla="*/ 692944 w 2743200"/>
              <a:gd name="connsiteY5" fmla="*/ 276225 h 411956"/>
              <a:gd name="connsiteX6" fmla="*/ 442912 w 2743200"/>
              <a:gd name="connsiteY6" fmla="*/ 261937 h 411956"/>
              <a:gd name="connsiteX7" fmla="*/ 392906 w 2743200"/>
              <a:gd name="connsiteY7" fmla="*/ 261937 h 411956"/>
              <a:gd name="connsiteX8" fmla="*/ 352425 w 2743200"/>
              <a:gd name="connsiteY8" fmla="*/ 266700 h 411956"/>
              <a:gd name="connsiteX9" fmla="*/ 314325 w 2743200"/>
              <a:gd name="connsiteY9" fmla="*/ 273843 h 411956"/>
              <a:gd name="connsiteX10" fmla="*/ 273844 w 2743200"/>
              <a:gd name="connsiteY10" fmla="*/ 288131 h 411956"/>
              <a:gd name="connsiteX11" fmla="*/ 238125 w 2743200"/>
              <a:gd name="connsiteY11" fmla="*/ 304800 h 411956"/>
              <a:gd name="connsiteX12" fmla="*/ 200025 w 2743200"/>
              <a:gd name="connsiteY12" fmla="*/ 328612 h 411956"/>
              <a:gd name="connsiteX13" fmla="*/ 169069 w 2743200"/>
              <a:gd name="connsiteY13" fmla="*/ 354806 h 411956"/>
              <a:gd name="connsiteX14" fmla="*/ 111919 w 2743200"/>
              <a:gd name="connsiteY14" fmla="*/ 411956 h 411956"/>
              <a:gd name="connsiteX15" fmla="*/ 0 w 2743200"/>
              <a:gd name="connsiteY15" fmla="*/ 352425 h 411956"/>
              <a:gd name="connsiteX16" fmla="*/ 92869 w 2743200"/>
              <a:gd name="connsiteY16" fmla="*/ 228600 h 411956"/>
              <a:gd name="connsiteX17" fmla="*/ 140494 w 2743200"/>
              <a:gd name="connsiteY17" fmla="*/ 169068 h 411956"/>
              <a:gd name="connsiteX18" fmla="*/ 188119 w 2743200"/>
              <a:gd name="connsiteY18" fmla="*/ 111918 h 411956"/>
              <a:gd name="connsiteX19" fmla="*/ 230981 w 2743200"/>
              <a:gd name="connsiteY19" fmla="*/ 64293 h 411956"/>
              <a:gd name="connsiteX20" fmla="*/ 250031 w 2743200"/>
              <a:gd name="connsiteY20" fmla="*/ 38100 h 411956"/>
              <a:gd name="connsiteX21" fmla="*/ 269081 w 2743200"/>
              <a:gd name="connsiteY21" fmla="*/ 19050 h 411956"/>
              <a:gd name="connsiteX22" fmla="*/ 288131 w 2743200"/>
              <a:gd name="connsiteY22" fmla="*/ 4762 h 411956"/>
              <a:gd name="connsiteX23" fmla="*/ 302419 w 2743200"/>
              <a:gd name="connsiteY23" fmla="*/ 0 h 411956"/>
              <a:gd name="connsiteX24" fmla="*/ 316706 w 2743200"/>
              <a:gd name="connsiteY24" fmla="*/ 0 h 411956"/>
              <a:gd name="connsiteX25" fmla="*/ 330994 w 2743200"/>
              <a:gd name="connsiteY25" fmla="*/ 2381 h 411956"/>
              <a:gd name="connsiteX26" fmla="*/ 345281 w 2743200"/>
              <a:gd name="connsiteY26" fmla="*/ 11906 h 411956"/>
              <a:gd name="connsiteX27" fmla="*/ 369094 w 2743200"/>
              <a:gd name="connsiteY27" fmla="*/ 28575 h 411956"/>
              <a:gd name="connsiteX28" fmla="*/ 421481 w 2743200"/>
              <a:gd name="connsiteY28" fmla="*/ 45243 h 411956"/>
              <a:gd name="connsiteX29" fmla="*/ 481012 w 2743200"/>
              <a:gd name="connsiteY29" fmla="*/ 59531 h 411956"/>
              <a:gd name="connsiteX30" fmla="*/ 616744 w 2743200"/>
              <a:gd name="connsiteY30" fmla="*/ 59531 h 411956"/>
              <a:gd name="connsiteX31" fmla="*/ 933450 w 2743200"/>
              <a:gd name="connsiteY31" fmla="*/ 64293 h 411956"/>
              <a:gd name="connsiteX32" fmla="*/ 1402556 w 2743200"/>
              <a:gd name="connsiteY32" fmla="*/ 69056 h 411956"/>
              <a:gd name="connsiteX33" fmla="*/ 1835944 w 2743200"/>
              <a:gd name="connsiteY33" fmla="*/ 73818 h 411956"/>
              <a:gd name="connsiteX34" fmla="*/ 2150269 w 2743200"/>
              <a:gd name="connsiteY34" fmla="*/ 78581 h 411956"/>
              <a:gd name="connsiteX35" fmla="*/ 2426494 w 2743200"/>
              <a:gd name="connsiteY35" fmla="*/ 80962 h 411956"/>
              <a:gd name="connsiteX36" fmla="*/ 2516981 w 2743200"/>
              <a:gd name="connsiteY36" fmla="*/ 95250 h 411956"/>
              <a:gd name="connsiteX37" fmla="*/ 2593181 w 2743200"/>
              <a:gd name="connsiteY37" fmla="*/ 111918 h 411956"/>
              <a:gd name="connsiteX38" fmla="*/ 2657475 w 2743200"/>
              <a:gd name="connsiteY38" fmla="*/ 133350 h 411956"/>
              <a:gd name="connsiteX39" fmla="*/ 2683669 w 2743200"/>
              <a:gd name="connsiteY39" fmla="*/ 145256 h 411956"/>
              <a:gd name="connsiteX40" fmla="*/ 2712244 w 2743200"/>
              <a:gd name="connsiteY40" fmla="*/ 164306 h 411956"/>
              <a:gd name="connsiteX41" fmla="*/ 2731294 w 2743200"/>
              <a:gd name="connsiteY41" fmla="*/ 183356 h 411956"/>
              <a:gd name="connsiteX42" fmla="*/ 2740819 w 2743200"/>
              <a:gd name="connsiteY42" fmla="*/ 204787 h 411956"/>
              <a:gd name="connsiteX43" fmla="*/ 2743200 w 2743200"/>
              <a:gd name="connsiteY43" fmla="*/ 230981 h 411956"/>
              <a:gd name="connsiteX44" fmla="*/ 2738437 w 2743200"/>
              <a:gd name="connsiteY44" fmla="*/ 261937 h 411956"/>
              <a:gd name="connsiteX45" fmla="*/ 2724150 w 2743200"/>
              <a:gd name="connsiteY45" fmla="*/ 290512 h 411956"/>
              <a:gd name="connsiteX46" fmla="*/ 2700337 w 2743200"/>
              <a:gd name="connsiteY46" fmla="*/ 311943 h 411956"/>
              <a:gd name="connsiteX47" fmla="*/ 2662237 w 2743200"/>
              <a:gd name="connsiteY47" fmla="*/ 333375 h 411956"/>
              <a:gd name="connsiteX48" fmla="*/ 2609850 w 2743200"/>
              <a:gd name="connsiteY48" fmla="*/ 354806 h 411956"/>
              <a:gd name="connsiteX49" fmla="*/ 2557462 w 2743200"/>
              <a:gd name="connsiteY49" fmla="*/ 369093 h 411956"/>
              <a:gd name="connsiteX50" fmla="*/ 2488406 w 2743200"/>
              <a:gd name="connsiteY50" fmla="*/ 381000 h 411956"/>
              <a:gd name="connsiteX51" fmla="*/ 2416969 w 2743200"/>
              <a:gd name="connsiteY51" fmla="*/ 388143 h 411956"/>
              <a:gd name="connsiteX52" fmla="*/ 2297906 w 2743200"/>
              <a:gd name="connsiteY52" fmla="*/ 395287 h 411956"/>
              <a:gd name="connsiteX53" fmla="*/ 2274094 w 2743200"/>
              <a:gd name="connsiteY53" fmla="*/ 392906 h 411956"/>
              <a:gd name="connsiteX54" fmla="*/ 2240756 w 2743200"/>
              <a:gd name="connsiteY54" fmla="*/ 388143 h 411956"/>
              <a:gd name="connsiteX55" fmla="*/ 2197894 w 2743200"/>
              <a:gd name="connsiteY55" fmla="*/ 376237 h 411956"/>
              <a:gd name="connsiteX56" fmla="*/ 2157412 w 2743200"/>
              <a:gd name="connsiteY56" fmla="*/ 361950 h 411956"/>
              <a:gd name="connsiteX57" fmla="*/ 2131219 w 2743200"/>
              <a:gd name="connsiteY57" fmla="*/ 352425 h 411956"/>
              <a:gd name="connsiteX58" fmla="*/ 2059781 w 2743200"/>
              <a:gd name="connsiteY58" fmla="*/ 347662 h 411956"/>
              <a:gd name="connsiteX59" fmla="*/ 1914525 w 2743200"/>
              <a:gd name="connsiteY59" fmla="*/ 340518 h 411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743200" h="411956">
                <a:moveTo>
                  <a:pt x="1914525" y="340518"/>
                </a:moveTo>
                <a:lnTo>
                  <a:pt x="1678781" y="328612"/>
                </a:lnTo>
                <a:lnTo>
                  <a:pt x="1416844" y="314325"/>
                </a:lnTo>
                <a:lnTo>
                  <a:pt x="1169194" y="302418"/>
                </a:lnTo>
                <a:lnTo>
                  <a:pt x="888206" y="285750"/>
                </a:lnTo>
                <a:lnTo>
                  <a:pt x="692944" y="276225"/>
                </a:lnTo>
                <a:lnTo>
                  <a:pt x="442912" y="261937"/>
                </a:lnTo>
                <a:lnTo>
                  <a:pt x="392906" y="261937"/>
                </a:lnTo>
                <a:lnTo>
                  <a:pt x="352425" y="266700"/>
                </a:lnTo>
                <a:lnTo>
                  <a:pt x="314325" y="273843"/>
                </a:lnTo>
                <a:lnTo>
                  <a:pt x="273844" y="288131"/>
                </a:lnTo>
                <a:lnTo>
                  <a:pt x="238125" y="304800"/>
                </a:lnTo>
                <a:lnTo>
                  <a:pt x="200025" y="328612"/>
                </a:lnTo>
                <a:lnTo>
                  <a:pt x="169069" y="354806"/>
                </a:lnTo>
                <a:lnTo>
                  <a:pt x="111919" y="411956"/>
                </a:lnTo>
                <a:lnTo>
                  <a:pt x="0" y="352425"/>
                </a:lnTo>
                <a:lnTo>
                  <a:pt x="92869" y="228600"/>
                </a:lnTo>
                <a:lnTo>
                  <a:pt x="140494" y="169068"/>
                </a:lnTo>
                <a:lnTo>
                  <a:pt x="188119" y="111918"/>
                </a:lnTo>
                <a:lnTo>
                  <a:pt x="230981" y="64293"/>
                </a:lnTo>
                <a:lnTo>
                  <a:pt x="250031" y="38100"/>
                </a:lnTo>
                <a:lnTo>
                  <a:pt x="269081" y="19050"/>
                </a:lnTo>
                <a:lnTo>
                  <a:pt x="288131" y="4762"/>
                </a:lnTo>
                <a:lnTo>
                  <a:pt x="302419" y="0"/>
                </a:lnTo>
                <a:lnTo>
                  <a:pt x="316706" y="0"/>
                </a:lnTo>
                <a:lnTo>
                  <a:pt x="330994" y="2381"/>
                </a:lnTo>
                <a:lnTo>
                  <a:pt x="345281" y="11906"/>
                </a:lnTo>
                <a:lnTo>
                  <a:pt x="369094" y="28575"/>
                </a:lnTo>
                <a:lnTo>
                  <a:pt x="421481" y="45243"/>
                </a:lnTo>
                <a:lnTo>
                  <a:pt x="481012" y="59531"/>
                </a:lnTo>
                <a:lnTo>
                  <a:pt x="616744" y="59531"/>
                </a:lnTo>
                <a:lnTo>
                  <a:pt x="933450" y="64293"/>
                </a:lnTo>
                <a:lnTo>
                  <a:pt x="1402556" y="69056"/>
                </a:lnTo>
                <a:lnTo>
                  <a:pt x="1835944" y="73818"/>
                </a:lnTo>
                <a:lnTo>
                  <a:pt x="2150269" y="78581"/>
                </a:lnTo>
                <a:lnTo>
                  <a:pt x="2426494" y="80962"/>
                </a:lnTo>
                <a:lnTo>
                  <a:pt x="2516981" y="95250"/>
                </a:lnTo>
                <a:lnTo>
                  <a:pt x="2593181" y="111918"/>
                </a:lnTo>
                <a:lnTo>
                  <a:pt x="2657475" y="133350"/>
                </a:lnTo>
                <a:lnTo>
                  <a:pt x="2683669" y="145256"/>
                </a:lnTo>
                <a:lnTo>
                  <a:pt x="2712244" y="164306"/>
                </a:lnTo>
                <a:lnTo>
                  <a:pt x="2731294" y="183356"/>
                </a:lnTo>
                <a:lnTo>
                  <a:pt x="2740819" y="204787"/>
                </a:lnTo>
                <a:lnTo>
                  <a:pt x="2743200" y="230981"/>
                </a:lnTo>
                <a:lnTo>
                  <a:pt x="2738437" y="261937"/>
                </a:lnTo>
                <a:lnTo>
                  <a:pt x="2724150" y="290512"/>
                </a:lnTo>
                <a:lnTo>
                  <a:pt x="2700337" y="311943"/>
                </a:lnTo>
                <a:lnTo>
                  <a:pt x="2662237" y="333375"/>
                </a:lnTo>
                <a:lnTo>
                  <a:pt x="2609850" y="354806"/>
                </a:lnTo>
                <a:lnTo>
                  <a:pt x="2557462" y="369093"/>
                </a:lnTo>
                <a:lnTo>
                  <a:pt x="2488406" y="381000"/>
                </a:lnTo>
                <a:lnTo>
                  <a:pt x="2416969" y="388143"/>
                </a:lnTo>
                <a:lnTo>
                  <a:pt x="2297906" y="395287"/>
                </a:lnTo>
                <a:lnTo>
                  <a:pt x="2274094" y="392906"/>
                </a:lnTo>
                <a:lnTo>
                  <a:pt x="2240756" y="388143"/>
                </a:lnTo>
                <a:lnTo>
                  <a:pt x="2197894" y="376237"/>
                </a:lnTo>
                <a:lnTo>
                  <a:pt x="2157412" y="361950"/>
                </a:lnTo>
                <a:lnTo>
                  <a:pt x="2131219" y="352425"/>
                </a:lnTo>
                <a:lnTo>
                  <a:pt x="2059781" y="347662"/>
                </a:lnTo>
                <a:lnTo>
                  <a:pt x="1914525" y="34051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ED276875-A4D7-41CC-961D-53AB70B25DE2}"/>
              </a:ext>
            </a:extLst>
          </p:cNvPr>
          <p:cNvSpPr/>
          <p:nvPr/>
        </p:nvSpPr>
        <p:spPr>
          <a:xfrm>
            <a:off x="4402138" y="2468563"/>
            <a:ext cx="2265362" cy="514350"/>
          </a:xfrm>
          <a:custGeom>
            <a:avLst/>
            <a:gdLst>
              <a:gd name="connsiteX0" fmla="*/ 1600200 w 2264569"/>
              <a:gd name="connsiteY0" fmla="*/ 97632 h 514350"/>
              <a:gd name="connsiteX1" fmla="*/ 1369219 w 2264569"/>
              <a:gd name="connsiteY1" fmla="*/ 128588 h 514350"/>
              <a:gd name="connsiteX2" fmla="*/ 1116807 w 2264569"/>
              <a:gd name="connsiteY2" fmla="*/ 161925 h 514350"/>
              <a:gd name="connsiteX3" fmla="*/ 866775 w 2264569"/>
              <a:gd name="connsiteY3" fmla="*/ 197644 h 514350"/>
              <a:gd name="connsiteX4" fmla="*/ 595313 w 2264569"/>
              <a:gd name="connsiteY4" fmla="*/ 235744 h 514350"/>
              <a:gd name="connsiteX5" fmla="*/ 507207 w 2264569"/>
              <a:gd name="connsiteY5" fmla="*/ 247650 h 514350"/>
              <a:gd name="connsiteX6" fmla="*/ 481013 w 2264569"/>
              <a:gd name="connsiteY6" fmla="*/ 247650 h 514350"/>
              <a:gd name="connsiteX7" fmla="*/ 461963 w 2264569"/>
              <a:gd name="connsiteY7" fmla="*/ 247650 h 514350"/>
              <a:gd name="connsiteX8" fmla="*/ 426244 w 2264569"/>
              <a:gd name="connsiteY8" fmla="*/ 242888 h 514350"/>
              <a:gd name="connsiteX9" fmla="*/ 376238 w 2264569"/>
              <a:gd name="connsiteY9" fmla="*/ 233363 h 514350"/>
              <a:gd name="connsiteX10" fmla="*/ 321469 w 2264569"/>
              <a:gd name="connsiteY10" fmla="*/ 216694 h 514350"/>
              <a:gd name="connsiteX11" fmla="*/ 271463 w 2264569"/>
              <a:gd name="connsiteY11" fmla="*/ 197644 h 514350"/>
              <a:gd name="connsiteX12" fmla="*/ 197644 w 2264569"/>
              <a:gd name="connsiteY12" fmla="*/ 166688 h 514350"/>
              <a:gd name="connsiteX13" fmla="*/ 116682 w 2264569"/>
              <a:gd name="connsiteY13" fmla="*/ 126207 h 514350"/>
              <a:gd name="connsiteX14" fmla="*/ 52388 w 2264569"/>
              <a:gd name="connsiteY14" fmla="*/ 90488 h 514350"/>
              <a:gd name="connsiteX15" fmla="*/ 38100 w 2264569"/>
              <a:gd name="connsiteY15" fmla="*/ 85725 h 514350"/>
              <a:gd name="connsiteX16" fmla="*/ 26194 w 2264569"/>
              <a:gd name="connsiteY16" fmla="*/ 85725 h 514350"/>
              <a:gd name="connsiteX17" fmla="*/ 14288 w 2264569"/>
              <a:gd name="connsiteY17" fmla="*/ 85725 h 514350"/>
              <a:gd name="connsiteX18" fmla="*/ 4763 w 2264569"/>
              <a:gd name="connsiteY18" fmla="*/ 90488 h 514350"/>
              <a:gd name="connsiteX19" fmla="*/ 0 w 2264569"/>
              <a:gd name="connsiteY19" fmla="*/ 104775 h 514350"/>
              <a:gd name="connsiteX20" fmla="*/ 2382 w 2264569"/>
              <a:gd name="connsiteY20" fmla="*/ 138113 h 514350"/>
              <a:gd name="connsiteX21" fmla="*/ 11907 w 2264569"/>
              <a:gd name="connsiteY21" fmla="*/ 157163 h 514350"/>
              <a:gd name="connsiteX22" fmla="*/ 35719 w 2264569"/>
              <a:gd name="connsiteY22" fmla="*/ 185738 h 514350"/>
              <a:gd name="connsiteX23" fmla="*/ 123825 w 2264569"/>
              <a:gd name="connsiteY23" fmla="*/ 273844 h 514350"/>
              <a:gd name="connsiteX24" fmla="*/ 207169 w 2264569"/>
              <a:gd name="connsiteY24" fmla="*/ 347663 h 514350"/>
              <a:gd name="connsiteX25" fmla="*/ 266700 w 2264569"/>
              <a:gd name="connsiteY25" fmla="*/ 395288 h 514350"/>
              <a:gd name="connsiteX26" fmla="*/ 333375 w 2264569"/>
              <a:gd name="connsiteY26" fmla="*/ 440532 h 514350"/>
              <a:gd name="connsiteX27" fmla="*/ 371475 w 2264569"/>
              <a:gd name="connsiteY27" fmla="*/ 461963 h 514350"/>
              <a:gd name="connsiteX28" fmla="*/ 411957 w 2264569"/>
              <a:gd name="connsiteY28" fmla="*/ 481013 h 514350"/>
              <a:gd name="connsiteX29" fmla="*/ 457200 w 2264569"/>
              <a:gd name="connsiteY29" fmla="*/ 500063 h 514350"/>
              <a:gd name="connsiteX30" fmla="*/ 500063 w 2264569"/>
              <a:gd name="connsiteY30" fmla="*/ 511969 h 514350"/>
              <a:gd name="connsiteX31" fmla="*/ 519113 w 2264569"/>
              <a:gd name="connsiteY31" fmla="*/ 514350 h 514350"/>
              <a:gd name="connsiteX32" fmla="*/ 581025 w 2264569"/>
              <a:gd name="connsiteY32" fmla="*/ 497682 h 514350"/>
              <a:gd name="connsiteX33" fmla="*/ 785813 w 2264569"/>
              <a:gd name="connsiteY33" fmla="*/ 454819 h 514350"/>
              <a:gd name="connsiteX34" fmla="*/ 1012032 w 2264569"/>
              <a:gd name="connsiteY34" fmla="*/ 409575 h 514350"/>
              <a:gd name="connsiteX35" fmla="*/ 1269207 w 2264569"/>
              <a:gd name="connsiteY35" fmla="*/ 369094 h 514350"/>
              <a:gd name="connsiteX36" fmla="*/ 1526382 w 2264569"/>
              <a:gd name="connsiteY36" fmla="*/ 338138 h 514350"/>
              <a:gd name="connsiteX37" fmla="*/ 1678782 w 2264569"/>
              <a:gd name="connsiteY37" fmla="*/ 323850 h 514350"/>
              <a:gd name="connsiteX38" fmla="*/ 1866900 w 2264569"/>
              <a:gd name="connsiteY38" fmla="*/ 307182 h 514350"/>
              <a:gd name="connsiteX39" fmla="*/ 2062163 w 2264569"/>
              <a:gd name="connsiteY39" fmla="*/ 295275 h 514350"/>
              <a:gd name="connsiteX40" fmla="*/ 2143125 w 2264569"/>
              <a:gd name="connsiteY40" fmla="*/ 290513 h 514350"/>
              <a:gd name="connsiteX41" fmla="*/ 2169319 w 2264569"/>
              <a:gd name="connsiteY41" fmla="*/ 285750 h 514350"/>
              <a:gd name="connsiteX42" fmla="*/ 2200275 w 2264569"/>
              <a:gd name="connsiteY42" fmla="*/ 276225 h 514350"/>
              <a:gd name="connsiteX43" fmla="*/ 2224088 w 2264569"/>
              <a:gd name="connsiteY43" fmla="*/ 259557 h 514350"/>
              <a:gd name="connsiteX44" fmla="*/ 2243138 w 2264569"/>
              <a:gd name="connsiteY44" fmla="*/ 238125 h 514350"/>
              <a:gd name="connsiteX45" fmla="*/ 2250282 w 2264569"/>
              <a:gd name="connsiteY45" fmla="*/ 219075 h 514350"/>
              <a:gd name="connsiteX46" fmla="*/ 2259807 w 2264569"/>
              <a:gd name="connsiteY46" fmla="*/ 192882 h 514350"/>
              <a:gd name="connsiteX47" fmla="*/ 2264569 w 2264569"/>
              <a:gd name="connsiteY47" fmla="*/ 169069 h 514350"/>
              <a:gd name="connsiteX48" fmla="*/ 2264569 w 2264569"/>
              <a:gd name="connsiteY48" fmla="*/ 161925 h 514350"/>
              <a:gd name="connsiteX49" fmla="*/ 2259807 w 2264569"/>
              <a:gd name="connsiteY49" fmla="*/ 152400 h 514350"/>
              <a:gd name="connsiteX50" fmla="*/ 2233613 w 2264569"/>
              <a:gd name="connsiteY50" fmla="*/ 138113 h 514350"/>
              <a:gd name="connsiteX51" fmla="*/ 2174082 w 2264569"/>
              <a:gd name="connsiteY51" fmla="*/ 107157 h 514350"/>
              <a:gd name="connsiteX52" fmla="*/ 2133600 w 2264569"/>
              <a:gd name="connsiteY52" fmla="*/ 92869 h 514350"/>
              <a:gd name="connsiteX53" fmla="*/ 2100263 w 2264569"/>
              <a:gd name="connsiteY53" fmla="*/ 73819 h 514350"/>
              <a:gd name="connsiteX54" fmla="*/ 2055019 w 2264569"/>
              <a:gd name="connsiteY54" fmla="*/ 52388 h 514350"/>
              <a:gd name="connsiteX55" fmla="*/ 2007394 w 2264569"/>
              <a:gd name="connsiteY55" fmla="*/ 33338 h 514350"/>
              <a:gd name="connsiteX56" fmla="*/ 1952625 w 2264569"/>
              <a:gd name="connsiteY56" fmla="*/ 16669 h 514350"/>
              <a:gd name="connsiteX57" fmla="*/ 1914525 w 2264569"/>
              <a:gd name="connsiteY57" fmla="*/ 4763 h 514350"/>
              <a:gd name="connsiteX58" fmla="*/ 1878807 w 2264569"/>
              <a:gd name="connsiteY58" fmla="*/ 0 h 514350"/>
              <a:gd name="connsiteX59" fmla="*/ 1854994 w 2264569"/>
              <a:gd name="connsiteY59" fmla="*/ 4763 h 514350"/>
              <a:gd name="connsiteX60" fmla="*/ 1809750 w 2264569"/>
              <a:gd name="connsiteY60" fmla="*/ 21432 h 514350"/>
              <a:gd name="connsiteX61" fmla="*/ 1759744 w 2264569"/>
              <a:gd name="connsiteY61" fmla="*/ 40482 h 514350"/>
              <a:gd name="connsiteX62" fmla="*/ 1719263 w 2264569"/>
              <a:gd name="connsiteY62" fmla="*/ 61913 h 514350"/>
              <a:gd name="connsiteX63" fmla="*/ 1666875 w 2264569"/>
              <a:gd name="connsiteY63" fmla="*/ 88107 h 514350"/>
              <a:gd name="connsiteX64" fmla="*/ 1600200 w 2264569"/>
              <a:gd name="connsiteY64" fmla="*/ 97632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264569" h="514350">
                <a:moveTo>
                  <a:pt x="1600200" y="97632"/>
                </a:moveTo>
                <a:lnTo>
                  <a:pt x="1369219" y="128588"/>
                </a:lnTo>
                <a:lnTo>
                  <a:pt x="1116807" y="161925"/>
                </a:lnTo>
                <a:lnTo>
                  <a:pt x="866775" y="197644"/>
                </a:lnTo>
                <a:lnTo>
                  <a:pt x="595313" y="235744"/>
                </a:lnTo>
                <a:lnTo>
                  <a:pt x="507207" y="247650"/>
                </a:lnTo>
                <a:lnTo>
                  <a:pt x="481013" y="247650"/>
                </a:lnTo>
                <a:lnTo>
                  <a:pt x="461963" y="247650"/>
                </a:lnTo>
                <a:lnTo>
                  <a:pt x="426244" y="242888"/>
                </a:lnTo>
                <a:lnTo>
                  <a:pt x="376238" y="233363"/>
                </a:lnTo>
                <a:lnTo>
                  <a:pt x="321469" y="216694"/>
                </a:lnTo>
                <a:lnTo>
                  <a:pt x="271463" y="197644"/>
                </a:lnTo>
                <a:lnTo>
                  <a:pt x="197644" y="166688"/>
                </a:lnTo>
                <a:lnTo>
                  <a:pt x="116682" y="126207"/>
                </a:lnTo>
                <a:lnTo>
                  <a:pt x="52388" y="90488"/>
                </a:lnTo>
                <a:lnTo>
                  <a:pt x="38100" y="85725"/>
                </a:lnTo>
                <a:lnTo>
                  <a:pt x="26194" y="85725"/>
                </a:lnTo>
                <a:lnTo>
                  <a:pt x="14288" y="85725"/>
                </a:lnTo>
                <a:lnTo>
                  <a:pt x="4763" y="90488"/>
                </a:lnTo>
                <a:lnTo>
                  <a:pt x="0" y="104775"/>
                </a:lnTo>
                <a:lnTo>
                  <a:pt x="2382" y="138113"/>
                </a:lnTo>
                <a:lnTo>
                  <a:pt x="11907" y="157163"/>
                </a:lnTo>
                <a:lnTo>
                  <a:pt x="35719" y="185738"/>
                </a:lnTo>
                <a:lnTo>
                  <a:pt x="123825" y="273844"/>
                </a:lnTo>
                <a:lnTo>
                  <a:pt x="207169" y="347663"/>
                </a:lnTo>
                <a:lnTo>
                  <a:pt x="266700" y="395288"/>
                </a:lnTo>
                <a:lnTo>
                  <a:pt x="333375" y="440532"/>
                </a:lnTo>
                <a:lnTo>
                  <a:pt x="371475" y="461963"/>
                </a:lnTo>
                <a:lnTo>
                  <a:pt x="411957" y="481013"/>
                </a:lnTo>
                <a:lnTo>
                  <a:pt x="457200" y="500063"/>
                </a:lnTo>
                <a:lnTo>
                  <a:pt x="500063" y="511969"/>
                </a:lnTo>
                <a:lnTo>
                  <a:pt x="519113" y="514350"/>
                </a:lnTo>
                <a:lnTo>
                  <a:pt x="581025" y="497682"/>
                </a:lnTo>
                <a:lnTo>
                  <a:pt x="785813" y="454819"/>
                </a:lnTo>
                <a:lnTo>
                  <a:pt x="1012032" y="409575"/>
                </a:lnTo>
                <a:lnTo>
                  <a:pt x="1269207" y="369094"/>
                </a:lnTo>
                <a:lnTo>
                  <a:pt x="1526382" y="338138"/>
                </a:lnTo>
                <a:lnTo>
                  <a:pt x="1678782" y="323850"/>
                </a:lnTo>
                <a:lnTo>
                  <a:pt x="1866900" y="307182"/>
                </a:lnTo>
                <a:lnTo>
                  <a:pt x="2062163" y="295275"/>
                </a:lnTo>
                <a:lnTo>
                  <a:pt x="2143125" y="290513"/>
                </a:lnTo>
                <a:lnTo>
                  <a:pt x="2169319" y="285750"/>
                </a:lnTo>
                <a:lnTo>
                  <a:pt x="2200275" y="276225"/>
                </a:lnTo>
                <a:lnTo>
                  <a:pt x="2224088" y="259557"/>
                </a:lnTo>
                <a:lnTo>
                  <a:pt x="2243138" y="238125"/>
                </a:lnTo>
                <a:lnTo>
                  <a:pt x="2250282" y="219075"/>
                </a:lnTo>
                <a:lnTo>
                  <a:pt x="2259807" y="192882"/>
                </a:lnTo>
                <a:lnTo>
                  <a:pt x="2264569" y="169069"/>
                </a:lnTo>
                <a:lnTo>
                  <a:pt x="2264569" y="161925"/>
                </a:lnTo>
                <a:lnTo>
                  <a:pt x="2259807" y="152400"/>
                </a:lnTo>
                <a:lnTo>
                  <a:pt x="2233613" y="138113"/>
                </a:lnTo>
                <a:lnTo>
                  <a:pt x="2174082" y="107157"/>
                </a:lnTo>
                <a:lnTo>
                  <a:pt x="2133600" y="92869"/>
                </a:lnTo>
                <a:lnTo>
                  <a:pt x="2100263" y="73819"/>
                </a:lnTo>
                <a:lnTo>
                  <a:pt x="2055019" y="52388"/>
                </a:lnTo>
                <a:lnTo>
                  <a:pt x="2007394" y="33338"/>
                </a:lnTo>
                <a:lnTo>
                  <a:pt x="1952625" y="16669"/>
                </a:lnTo>
                <a:lnTo>
                  <a:pt x="1914525" y="4763"/>
                </a:lnTo>
                <a:lnTo>
                  <a:pt x="1878807" y="0"/>
                </a:lnTo>
                <a:lnTo>
                  <a:pt x="1854994" y="4763"/>
                </a:lnTo>
                <a:lnTo>
                  <a:pt x="1809750" y="21432"/>
                </a:lnTo>
                <a:lnTo>
                  <a:pt x="1759744" y="40482"/>
                </a:lnTo>
                <a:lnTo>
                  <a:pt x="1719263" y="61913"/>
                </a:lnTo>
                <a:lnTo>
                  <a:pt x="1666875" y="88107"/>
                </a:lnTo>
                <a:lnTo>
                  <a:pt x="1600200" y="976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F15A1482-AB4F-4A5F-A0F4-DE2B79EB4FB5}"/>
              </a:ext>
            </a:extLst>
          </p:cNvPr>
          <p:cNvSpPr/>
          <p:nvPr/>
        </p:nvSpPr>
        <p:spPr>
          <a:xfrm>
            <a:off x="3779838" y="4521200"/>
            <a:ext cx="3597275" cy="584200"/>
          </a:xfrm>
          <a:custGeom>
            <a:avLst/>
            <a:gdLst>
              <a:gd name="connsiteX0" fmla="*/ 2430457 w 3598030"/>
              <a:gd name="connsiteY0" fmla="*/ 318700 h 583787"/>
              <a:gd name="connsiteX1" fmla="*/ 2275575 w 3598030"/>
              <a:gd name="connsiteY1" fmla="*/ 315722 h 583787"/>
              <a:gd name="connsiteX2" fmla="*/ 2201112 w 3598030"/>
              <a:gd name="connsiteY2" fmla="*/ 315722 h 583787"/>
              <a:gd name="connsiteX3" fmla="*/ 2135585 w 3598030"/>
              <a:gd name="connsiteY3" fmla="*/ 315722 h 583787"/>
              <a:gd name="connsiteX4" fmla="*/ 2040273 w 3598030"/>
              <a:gd name="connsiteY4" fmla="*/ 318700 h 583787"/>
              <a:gd name="connsiteX5" fmla="*/ 1912198 w 3598030"/>
              <a:gd name="connsiteY5" fmla="*/ 324657 h 583787"/>
              <a:gd name="connsiteX6" fmla="*/ 1790079 w 3598030"/>
              <a:gd name="connsiteY6" fmla="*/ 333593 h 583787"/>
              <a:gd name="connsiteX7" fmla="*/ 1650089 w 3598030"/>
              <a:gd name="connsiteY7" fmla="*/ 345507 h 583787"/>
              <a:gd name="connsiteX8" fmla="*/ 1504143 w 3598030"/>
              <a:gd name="connsiteY8" fmla="*/ 363378 h 583787"/>
              <a:gd name="connsiteX9" fmla="*/ 1364153 w 3598030"/>
              <a:gd name="connsiteY9" fmla="*/ 381249 h 583787"/>
              <a:gd name="connsiteX10" fmla="*/ 1215228 w 3598030"/>
              <a:gd name="connsiteY10" fmla="*/ 405077 h 583787"/>
              <a:gd name="connsiteX11" fmla="*/ 1075239 w 3598030"/>
              <a:gd name="connsiteY11" fmla="*/ 428905 h 583787"/>
              <a:gd name="connsiteX12" fmla="*/ 911421 w 3598030"/>
              <a:gd name="connsiteY12" fmla="*/ 458690 h 583787"/>
              <a:gd name="connsiteX13" fmla="*/ 726754 w 3598030"/>
              <a:gd name="connsiteY13" fmla="*/ 497410 h 583787"/>
              <a:gd name="connsiteX14" fmla="*/ 622506 w 3598030"/>
              <a:gd name="connsiteY14" fmla="*/ 527195 h 583787"/>
              <a:gd name="connsiteX15" fmla="*/ 500388 w 3598030"/>
              <a:gd name="connsiteY15" fmla="*/ 559959 h 583787"/>
              <a:gd name="connsiteX16" fmla="*/ 431882 w 3598030"/>
              <a:gd name="connsiteY16" fmla="*/ 583787 h 583787"/>
              <a:gd name="connsiteX17" fmla="*/ 399119 w 3598030"/>
              <a:gd name="connsiteY17" fmla="*/ 583787 h 583787"/>
              <a:gd name="connsiteX18" fmla="*/ 348484 w 3598030"/>
              <a:gd name="connsiteY18" fmla="*/ 568894 h 583787"/>
              <a:gd name="connsiteX19" fmla="*/ 312742 w 3598030"/>
              <a:gd name="connsiteY19" fmla="*/ 551023 h 583787"/>
              <a:gd name="connsiteX20" fmla="*/ 271043 w 3598030"/>
              <a:gd name="connsiteY20" fmla="*/ 521238 h 583787"/>
              <a:gd name="connsiteX21" fmla="*/ 190624 w 3598030"/>
              <a:gd name="connsiteY21" fmla="*/ 446776 h 583787"/>
              <a:gd name="connsiteX22" fmla="*/ 98290 w 3598030"/>
              <a:gd name="connsiteY22" fmla="*/ 351464 h 583787"/>
              <a:gd name="connsiteX23" fmla="*/ 44677 w 3598030"/>
              <a:gd name="connsiteY23" fmla="*/ 294872 h 583787"/>
              <a:gd name="connsiteX24" fmla="*/ 17871 w 3598030"/>
              <a:gd name="connsiteY24" fmla="*/ 265087 h 583787"/>
              <a:gd name="connsiteX25" fmla="*/ 2978 w 3598030"/>
              <a:gd name="connsiteY25" fmla="*/ 241259 h 583787"/>
              <a:gd name="connsiteX26" fmla="*/ 0 w 3598030"/>
              <a:gd name="connsiteY26" fmla="*/ 223388 h 583787"/>
              <a:gd name="connsiteX27" fmla="*/ 2978 w 3598030"/>
              <a:gd name="connsiteY27" fmla="*/ 205517 h 583787"/>
              <a:gd name="connsiteX28" fmla="*/ 11914 w 3598030"/>
              <a:gd name="connsiteY28" fmla="*/ 199560 h 583787"/>
              <a:gd name="connsiteX29" fmla="*/ 35742 w 3598030"/>
              <a:gd name="connsiteY29" fmla="*/ 199560 h 583787"/>
              <a:gd name="connsiteX30" fmla="*/ 98290 w 3598030"/>
              <a:gd name="connsiteY30" fmla="*/ 217431 h 583787"/>
              <a:gd name="connsiteX31" fmla="*/ 205516 w 3598030"/>
              <a:gd name="connsiteY31" fmla="*/ 253173 h 583787"/>
              <a:gd name="connsiteX32" fmla="*/ 300828 w 3598030"/>
              <a:gd name="connsiteY32" fmla="*/ 277001 h 583787"/>
              <a:gd name="connsiteX33" fmla="*/ 393162 w 3598030"/>
              <a:gd name="connsiteY33" fmla="*/ 288915 h 583787"/>
              <a:gd name="connsiteX34" fmla="*/ 440818 w 3598030"/>
              <a:gd name="connsiteY34" fmla="*/ 291894 h 583787"/>
              <a:gd name="connsiteX35" fmla="*/ 539108 w 3598030"/>
              <a:gd name="connsiteY35" fmla="*/ 279980 h 583787"/>
              <a:gd name="connsiteX36" fmla="*/ 816109 w 3598030"/>
              <a:gd name="connsiteY36" fmla="*/ 244238 h 583787"/>
              <a:gd name="connsiteX37" fmla="*/ 1170551 w 3598030"/>
              <a:gd name="connsiteY37" fmla="*/ 199560 h 583787"/>
              <a:gd name="connsiteX38" fmla="*/ 1510100 w 3598030"/>
              <a:gd name="connsiteY38" fmla="*/ 160840 h 583787"/>
              <a:gd name="connsiteX39" fmla="*/ 1804972 w 3598030"/>
              <a:gd name="connsiteY39" fmla="*/ 131055 h 583787"/>
              <a:gd name="connsiteX40" fmla="*/ 2090908 w 3598030"/>
              <a:gd name="connsiteY40" fmla="*/ 104248 h 583787"/>
              <a:gd name="connsiteX41" fmla="*/ 2317274 w 3598030"/>
              <a:gd name="connsiteY41" fmla="*/ 86377 h 583787"/>
              <a:gd name="connsiteX42" fmla="*/ 2487048 w 3598030"/>
              <a:gd name="connsiteY42" fmla="*/ 77442 h 583787"/>
              <a:gd name="connsiteX43" fmla="*/ 2594274 w 3598030"/>
              <a:gd name="connsiteY43" fmla="*/ 71485 h 583787"/>
              <a:gd name="connsiteX44" fmla="*/ 2743200 w 3598030"/>
              <a:gd name="connsiteY44" fmla="*/ 71485 h 583787"/>
              <a:gd name="connsiteX45" fmla="*/ 2817662 w 3598030"/>
              <a:gd name="connsiteY45" fmla="*/ 47656 h 583787"/>
              <a:gd name="connsiteX46" fmla="*/ 2939781 w 3598030"/>
              <a:gd name="connsiteY46" fmla="*/ 11914 h 583787"/>
              <a:gd name="connsiteX47" fmla="*/ 2981480 w 3598030"/>
              <a:gd name="connsiteY47" fmla="*/ 0 h 583787"/>
              <a:gd name="connsiteX48" fmla="*/ 3044028 w 3598030"/>
              <a:gd name="connsiteY48" fmla="*/ 8936 h 583787"/>
              <a:gd name="connsiteX49" fmla="*/ 3136362 w 3598030"/>
              <a:gd name="connsiteY49" fmla="*/ 29785 h 583787"/>
              <a:gd name="connsiteX50" fmla="*/ 3207846 w 3598030"/>
              <a:gd name="connsiteY50" fmla="*/ 53614 h 583787"/>
              <a:gd name="connsiteX51" fmla="*/ 3312093 w 3598030"/>
              <a:gd name="connsiteY51" fmla="*/ 95313 h 583787"/>
              <a:gd name="connsiteX52" fmla="*/ 3386556 w 3598030"/>
              <a:gd name="connsiteY52" fmla="*/ 134033 h 583787"/>
              <a:gd name="connsiteX53" fmla="*/ 3446126 w 3598030"/>
              <a:gd name="connsiteY53" fmla="*/ 163818 h 583787"/>
              <a:gd name="connsiteX54" fmla="*/ 3502717 w 3598030"/>
              <a:gd name="connsiteY54" fmla="*/ 196582 h 583787"/>
              <a:gd name="connsiteX55" fmla="*/ 3526545 w 3598030"/>
              <a:gd name="connsiteY55" fmla="*/ 217431 h 583787"/>
              <a:gd name="connsiteX56" fmla="*/ 3553352 w 3598030"/>
              <a:gd name="connsiteY56" fmla="*/ 244238 h 583787"/>
              <a:gd name="connsiteX57" fmla="*/ 3577180 w 3598030"/>
              <a:gd name="connsiteY57" fmla="*/ 277001 h 583787"/>
              <a:gd name="connsiteX58" fmla="*/ 3589094 w 3598030"/>
              <a:gd name="connsiteY58" fmla="*/ 300829 h 583787"/>
              <a:gd name="connsiteX59" fmla="*/ 3598030 w 3598030"/>
              <a:gd name="connsiteY59" fmla="*/ 327636 h 583787"/>
              <a:gd name="connsiteX60" fmla="*/ 3598030 w 3598030"/>
              <a:gd name="connsiteY60" fmla="*/ 342528 h 583787"/>
              <a:gd name="connsiteX61" fmla="*/ 3586116 w 3598030"/>
              <a:gd name="connsiteY61" fmla="*/ 372313 h 583787"/>
              <a:gd name="connsiteX62" fmla="*/ 3565266 w 3598030"/>
              <a:gd name="connsiteY62" fmla="*/ 390184 h 583787"/>
              <a:gd name="connsiteX63" fmla="*/ 3511653 w 3598030"/>
              <a:gd name="connsiteY63" fmla="*/ 402098 h 583787"/>
              <a:gd name="connsiteX64" fmla="*/ 3461018 w 3598030"/>
              <a:gd name="connsiteY64" fmla="*/ 405077 h 583787"/>
              <a:gd name="connsiteX65" fmla="*/ 3401448 w 3598030"/>
              <a:gd name="connsiteY65" fmla="*/ 399120 h 583787"/>
              <a:gd name="connsiteX66" fmla="*/ 3216781 w 3598030"/>
              <a:gd name="connsiteY66" fmla="*/ 378270 h 583787"/>
              <a:gd name="connsiteX67" fmla="*/ 2948716 w 3598030"/>
              <a:gd name="connsiteY67" fmla="*/ 351464 h 583787"/>
              <a:gd name="connsiteX68" fmla="*/ 2665759 w 3598030"/>
              <a:gd name="connsiteY68" fmla="*/ 330614 h 583787"/>
              <a:gd name="connsiteX69" fmla="*/ 2430457 w 3598030"/>
              <a:gd name="connsiteY69" fmla="*/ 318700 h 583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3598030" h="583787">
                <a:moveTo>
                  <a:pt x="2430457" y="318700"/>
                </a:moveTo>
                <a:lnTo>
                  <a:pt x="2275575" y="315722"/>
                </a:lnTo>
                <a:lnTo>
                  <a:pt x="2201112" y="315722"/>
                </a:lnTo>
                <a:lnTo>
                  <a:pt x="2135585" y="315722"/>
                </a:lnTo>
                <a:lnTo>
                  <a:pt x="2040273" y="318700"/>
                </a:lnTo>
                <a:lnTo>
                  <a:pt x="1912198" y="324657"/>
                </a:lnTo>
                <a:lnTo>
                  <a:pt x="1790079" y="333593"/>
                </a:lnTo>
                <a:lnTo>
                  <a:pt x="1650089" y="345507"/>
                </a:lnTo>
                <a:lnTo>
                  <a:pt x="1504143" y="363378"/>
                </a:lnTo>
                <a:lnTo>
                  <a:pt x="1364153" y="381249"/>
                </a:lnTo>
                <a:lnTo>
                  <a:pt x="1215228" y="405077"/>
                </a:lnTo>
                <a:lnTo>
                  <a:pt x="1075239" y="428905"/>
                </a:lnTo>
                <a:lnTo>
                  <a:pt x="911421" y="458690"/>
                </a:lnTo>
                <a:lnTo>
                  <a:pt x="726754" y="497410"/>
                </a:lnTo>
                <a:lnTo>
                  <a:pt x="622506" y="527195"/>
                </a:lnTo>
                <a:lnTo>
                  <a:pt x="500388" y="559959"/>
                </a:lnTo>
                <a:lnTo>
                  <a:pt x="431882" y="583787"/>
                </a:lnTo>
                <a:lnTo>
                  <a:pt x="399119" y="583787"/>
                </a:lnTo>
                <a:lnTo>
                  <a:pt x="348484" y="568894"/>
                </a:lnTo>
                <a:lnTo>
                  <a:pt x="312742" y="551023"/>
                </a:lnTo>
                <a:lnTo>
                  <a:pt x="271043" y="521238"/>
                </a:lnTo>
                <a:lnTo>
                  <a:pt x="190624" y="446776"/>
                </a:lnTo>
                <a:lnTo>
                  <a:pt x="98290" y="351464"/>
                </a:lnTo>
                <a:lnTo>
                  <a:pt x="44677" y="294872"/>
                </a:lnTo>
                <a:lnTo>
                  <a:pt x="17871" y="265087"/>
                </a:lnTo>
                <a:lnTo>
                  <a:pt x="2978" y="241259"/>
                </a:lnTo>
                <a:lnTo>
                  <a:pt x="0" y="223388"/>
                </a:lnTo>
                <a:lnTo>
                  <a:pt x="2978" y="205517"/>
                </a:lnTo>
                <a:lnTo>
                  <a:pt x="11914" y="199560"/>
                </a:lnTo>
                <a:lnTo>
                  <a:pt x="35742" y="199560"/>
                </a:lnTo>
                <a:lnTo>
                  <a:pt x="98290" y="217431"/>
                </a:lnTo>
                <a:lnTo>
                  <a:pt x="205516" y="253173"/>
                </a:lnTo>
                <a:lnTo>
                  <a:pt x="300828" y="277001"/>
                </a:lnTo>
                <a:lnTo>
                  <a:pt x="393162" y="288915"/>
                </a:lnTo>
                <a:lnTo>
                  <a:pt x="440818" y="291894"/>
                </a:lnTo>
                <a:lnTo>
                  <a:pt x="539108" y="279980"/>
                </a:lnTo>
                <a:lnTo>
                  <a:pt x="816109" y="244238"/>
                </a:lnTo>
                <a:lnTo>
                  <a:pt x="1170551" y="199560"/>
                </a:lnTo>
                <a:lnTo>
                  <a:pt x="1510100" y="160840"/>
                </a:lnTo>
                <a:lnTo>
                  <a:pt x="1804972" y="131055"/>
                </a:lnTo>
                <a:lnTo>
                  <a:pt x="2090908" y="104248"/>
                </a:lnTo>
                <a:lnTo>
                  <a:pt x="2317274" y="86377"/>
                </a:lnTo>
                <a:lnTo>
                  <a:pt x="2487048" y="77442"/>
                </a:lnTo>
                <a:lnTo>
                  <a:pt x="2594274" y="71485"/>
                </a:lnTo>
                <a:lnTo>
                  <a:pt x="2743200" y="71485"/>
                </a:lnTo>
                <a:lnTo>
                  <a:pt x="2817662" y="47656"/>
                </a:lnTo>
                <a:lnTo>
                  <a:pt x="2939781" y="11914"/>
                </a:lnTo>
                <a:lnTo>
                  <a:pt x="2981480" y="0"/>
                </a:lnTo>
                <a:lnTo>
                  <a:pt x="3044028" y="8936"/>
                </a:lnTo>
                <a:lnTo>
                  <a:pt x="3136362" y="29785"/>
                </a:lnTo>
                <a:lnTo>
                  <a:pt x="3207846" y="53614"/>
                </a:lnTo>
                <a:lnTo>
                  <a:pt x="3312093" y="95313"/>
                </a:lnTo>
                <a:lnTo>
                  <a:pt x="3386556" y="134033"/>
                </a:lnTo>
                <a:lnTo>
                  <a:pt x="3446126" y="163818"/>
                </a:lnTo>
                <a:lnTo>
                  <a:pt x="3502717" y="196582"/>
                </a:lnTo>
                <a:lnTo>
                  <a:pt x="3526545" y="217431"/>
                </a:lnTo>
                <a:lnTo>
                  <a:pt x="3553352" y="244238"/>
                </a:lnTo>
                <a:lnTo>
                  <a:pt x="3577180" y="277001"/>
                </a:lnTo>
                <a:lnTo>
                  <a:pt x="3589094" y="300829"/>
                </a:lnTo>
                <a:lnTo>
                  <a:pt x="3598030" y="327636"/>
                </a:lnTo>
                <a:lnTo>
                  <a:pt x="3598030" y="342528"/>
                </a:lnTo>
                <a:lnTo>
                  <a:pt x="3586116" y="372313"/>
                </a:lnTo>
                <a:lnTo>
                  <a:pt x="3565266" y="390184"/>
                </a:lnTo>
                <a:lnTo>
                  <a:pt x="3511653" y="402098"/>
                </a:lnTo>
                <a:lnTo>
                  <a:pt x="3461018" y="405077"/>
                </a:lnTo>
                <a:cubicBezTo>
                  <a:pt x="3403439" y="399016"/>
                  <a:pt x="3423395" y="399120"/>
                  <a:pt x="3401448" y="399120"/>
                </a:cubicBezTo>
                <a:lnTo>
                  <a:pt x="3216781" y="378270"/>
                </a:lnTo>
                <a:lnTo>
                  <a:pt x="2948716" y="351464"/>
                </a:lnTo>
                <a:lnTo>
                  <a:pt x="2665759" y="330614"/>
                </a:lnTo>
                <a:lnTo>
                  <a:pt x="2430457" y="3187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0F8DCC8-49EA-465D-9E6D-EFDDC85E148B}"/>
              </a:ext>
            </a:extLst>
          </p:cNvPr>
          <p:cNvGrpSpPr>
            <a:grpSpLocks/>
          </p:cNvGrpSpPr>
          <p:nvPr/>
        </p:nvGrpSpPr>
        <p:grpSpPr bwMode="auto">
          <a:xfrm>
            <a:off x="2413000" y="1558925"/>
            <a:ext cx="4964113" cy="4319588"/>
            <a:chOff x="2565400" y="1698625"/>
            <a:chExt cx="4964113" cy="4319588"/>
          </a:xfrm>
        </p:grpSpPr>
        <p:sp>
          <p:nvSpPr>
            <p:cNvPr id="6" name="フリーフォーム 15">
              <a:extLst>
                <a:ext uri="{FF2B5EF4-FFF2-40B4-BE49-F238E27FC236}">
                  <a16:creationId xmlns:a16="http://schemas.microsoft.com/office/drawing/2014/main" id="{1B90D23D-1384-4D64-91D0-1B025FF87519}"/>
                </a:ext>
              </a:extLst>
            </p:cNvPr>
            <p:cNvSpPr/>
            <p:nvPr/>
          </p:nvSpPr>
          <p:spPr>
            <a:xfrm rot="5400000">
              <a:off x="2012156" y="2251869"/>
              <a:ext cx="2703513" cy="1597025"/>
            </a:xfrm>
            <a:custGeom>
              <a:avLst/>
              <a:gdLst>
                <a:gd name="connsiteX0" fmla="*/ 1319213 w 2702719"/>
                <a:gd name="connsiteY0" fmla="*/ 757237 h 1597818"/>
                <a:gd name="connsiteX1" fmla="*/ 1181100 w 2702719"/>
                <a:gd name="connsiteY1" fmla="*/ 690562 h 1597818"/>
                <a:gd name="connsiteX2" fmla="*/ 1071563 w 2702719"/>
                <a:gd name="connsiteY2" fmla="*/ 638175 h 1597818"/>
                <a:gd name="connsiteX3" fmla="*/ 1007269 w 2702719"/>
                <a:gd name="connsiteY3" fmla="*/ 609600 h 1597818"/>
                <a:gd name="connsiteX4" fmla="*/ 935832 w 2702719"/>
                <a:gd name="connsiteY4" fmla="*/ 578643 h 1597818"/>
                <a:gd name="connsiteX5" fmla="*/ 890588 w 2702719"/>
                <a:gd name="connsiteY5" fmla="*/ 557212 h 1597818"/>
                <a:gd name="connsiteX6" fmla="*/ 835819 w 2702719"/>
                <a:gd name="connsiteY6" fmla="*/ 533400 h 1597818"/>
                <a:gd name="connsiteX7" fmla="*/ 764382 w 2702719"/>
                <a:gd name="connsiteY7" fmla="*/ 504825 h 1597818"/>
                <a:gd name="connsiteX8" fmla="*/ 709613 w 2702719"/>
                <a:gd name="connsiteY8" fmla="*/ 483393 h 1597818"/>
                <a:gd name="connsiteX9" fmla="*/ 666750 w 2702719"/>
                <a:gd name="connsiteY9" fmla="*/ 466725 h 1597818"/>
                <a:gd name="connsiteX10" fmla="*/ 619125 w 2702719"/>
                <a:gd name="connsiteY10" fmla="*/ 450056 h 1597818"/>
                <a:gd name="connsiteX11" fmla="*/ 559594 w 2702719"/>
                <a:gd name="connsiteY11" fmla="*/ 431006 h 1597818"/>
                <a:gd name="connsiteX12" fmla="*/ 514350 w 2702719"/>
                <a:gd name="connsiteY12" fmla="*/ 419100 h 1597818"/>
                <a:gd name="connsiteX13" fmla="*/ 457200 w 2702719"/>
                <a:gd name="connsiteY13" fmla="*/ 402431 h 1597818"/>
                <a:gd name="connsiteX14" fmla="*/ 407194 w 2702719"/>
                <a:gd name="connsiteY14" fmla="*/ 390525 h 1597818"/>
                <a:gd name="connsiteX15" fmla="*/ 352425 w 2702719"/>
                <a:gd name="connsiteY15" fmla="*/ 383381 h 1597818"/>
                <a:gd name="connsiteX16" fmla="*/ 295275 w 2702719"/>
                <a:gd name="connsiteY16" fmla="*/ 378618 h 1597818"/>
                <a:gd name="connsiteX17" fmla="*/ 240507 w 2702719"/>
                <a:gd name="connsiteY17" fmla="*/ 378618 h 1597818"/>
                <a:gd name="connsiteX18" fmla="*/ 211932 w 2702719"/>
                <a:gd name="connsiteY18" fmla="*/ 378618 h 1597818"/>
                <a:gd name="connsiteX19" fmla="*/ 195263 w 2702719"/>
                <a:gd name="connsiteY19" fmla="*/ 381000 h 1597818"/>
                <a:gd name="connsiteX20" fmla="*/ 166688 w 2702719"/>
                <a:gd name="connsiteY20" fmla="*/ 390525 h 1597818"/>
                <a:gd name="connsiteX21" fmla="*/ 138113 w 2702719"/>
                <a:gd name="connsiteY21" fmla="*/ 407193 h 1597818"/>
                <a:gd name="connsiteX22" fmla="*/ 111919 w 2702719"/>
                <a:gd name="connsiteY22" fmla="*/ 426243 h 1597818"/>
                <a:gd name="connsiteX23" fmla="*/ 88107 w 2702719"/>
                <a:gd name="connsiteY23" fmla="*/ 450056 h 1597818"/>
                <a:gd name="connsiteX24" fmla="*/ 71438 w 2702719"/>
                <a:gd name="connsiteY24" fmla="*/ 471487 h 1597818"/>
                <a:gd name="connsiteX25" fmla="*/ 57150 w 2702719"/>
                <a:gd name="connsiteY25" fmla="*/ 488156 h 1597818"/>
                <a:gd name="connsiteX26" fmla="*/ 40482 w 2702719"/>
                <a:gd name="connsiteY26" fmla="*/ 497681 h 1597818"/>
                <a:gd name="connsiteX27" fmla="*/ 21432 w 2702719"/>
                <a:gd name="connsiteY27" fmla="*/ 502443 h 1597818"/>
                <a:gd name="connsiteX28" fmla="*/ 11907 w 2702719"/>
                <a:gd name="connsiteY28" fmla="*/ 504825 h 1597818"/>
                <a:gd name="connsiteX29" fmla="*/ 2382 w 2702719"/>
                <a:gd name="connsiteY29" fmla="*/ 497681 h 1597818"/>
                <a:gd name="connsiteX30" fmla="*/ 0 w 2702719"/>
                <a:gd name="connsiteY30" fmla="*/ 485775 h 1597818"/>
                <a:gd name="connsiteX31" fmla="*/ 0 w 2702719"/>
                <a:gd name="connsiteY31" fmla="*/ 461962 h 1597818"/>
                <a:gd name="connsiteX32" fmla="*/ 4763 w 2702719"/>
                <a:gd name="connsiteY32" fmla="*/ 426243 h 1597818"/>
                <a:gd name="connsiteX33" fmla="*/ 14288 w 2702719"/>
                <a:gd name="connsiteY33" fmla="*/ 381000 h 1597818"/>
                <a:gd name="connsiteX34" fmla="*/ 33338 w 2702719"/>
                <a:gd name="connsiteY34" fmla="*/ 328612 h 1597818"/>
                <a:gd name="connsiteX35" fmla="*/ 69057 w 2702719"/>
                <a:gd name="connsiteY35" fmla="*/ 273843 h 1597818"/>
                <a:gd name="connsiteX36" fmla="*/ 107157 w 2702719"/>
                <a:gd name="connsiteY36" fmla="*/ 230981 h 1597818"/>
                <a:gd name="connsiteX37" fmla="*/ 164307 w 2702719"/>
                <a:gd name="connsiteY37" fmla="*/ 176212 h 1597818"/>
                <a:gd name="connsiteX38" fmla="*/ 226219 w 2702719"/>
                <a:gd name="connsiteY38" fmla="*/ 121443 h 1597818"/>
                <a:gd name="connsiteX39" fmla="*/ 302419 w 2702719"/>
                <a:gd name="connsiteY39" fmla="*/ 59531 h 1597818"/>
                <a:gd name="connsiteX40" fmla="*/ 350044 w 2702719"/>
                <a:gd name="connsiteY40" fmla="*/ 26193 h 1597818"/>
                <a:gd name="connsiteX41" fmla="*/ 397669 w 2702719"/>
                <a:gd name="connsiteY41" fmla="*/ 2381 h 1597818"/>
                <a:gd name="connsiteX42" fmla="*/ 421482 w 2702719"/>
                <a:gd name="connsiteY42" fmla="*/ 0 h 1597818"/>
                <a:gd name="connsiteX43" fmla="*/ 452438 w 2702719"/>
                <a:gd name="connsiteY43" fmla="*/ 7143 h 1597818"/>
                <a:gd name="connsiteX44" fmla="*/ 478632 w 2702719"/>
                <a:gd name="connsiteY44" fmla="*/ 16668 h 1597818"/>
                <a:gd name="connsiteX45" fmla="*/ 497682 w 2702719"/>
                <a:gd name="connsiteY45" fmla="*/ 33337 h 1597818"/>
                <a:gd name="connsiteX46" fmla="*/ 509588 w 2702719"/>
                <a:gd name="connsiteY46" fmla="*/ 54768 h 1597818"/>
                <a:gd name="connsiteX47" fmla="*/ 519113 w 2702719"/>
                <a:gd name="connsiteY47" fmla="*/ 83343 h 1597818"/>
                <a:gd name="connsiteX48" fmla="*/ 521494 w 2702719"/>
                <a:gd name="connsiteY48" fmla="*/ 90487 h 1597818"/>
                <a:gd name="connsiteX49" fmla="*/ 631032 w 2702719"/>
                <a:gd name="connsiteY49" fmla="*/ 140493 h 1597818"/>
                <a:gd name="connsiteX50" fmla="*/ 757238 w 2702719"/>
                <a:gd name="connsiteY50" fmla="*/ 197643 h 1597818"/>
                <a:gd name="connsiteX51" fmla="*/ 931069 w 2702719"/>
                <a:gd name="connsiteY51" fmla="*/ 283368 h 1597818"/>
                <a:gd name="connsiteX52" fmla="*/ 1071563 w 2702719"/>
                <a:gd name="connsiteY52" fmla="*/ 350043 h 1597818"/>
                <a:gd name="connsiteX53" fmla="*/ 1178719 w 2702719"/>
                <a:gd name="connsiteY53" fmla="*/ 404812 h 1597818"/>
                <a:gd name="connsiteX54" fmla="*/ 1312069 w 2702719"/>
                <a:gd name="connsiteY54" fmla="*/ 473868 h 1597818"/>
                <a:gd name="connsiteX55" fmla="*/ 1440657 w 2702719"/>
                <a:gd name="connsiteY55" fmla="*/ 545306 h 1597818"/>
                <a:gd name="connsiteX56" fmla="*/ 1535907 w 2702719"/>
                <a:gd name="connsiteY56" fmla="*/ 600075 h 1597818"/>
                <a:gd name="connsiteX57" fmla="*/ 1638300 w 2702719"/>
                <a:gd name="connsiteY57" fmla="*/ 661987 h 1597818"/>
                <a:gd name="connsiteX58" fmla="*/ 1745457 w 2702719"/>
                <a:gd name="connsiteY58" fmla="*/ 731043 h 1597818"/>
                <a:gd name="connsiteX59" fmla="*/ 1871663 w 2702719"/>
                <a:gd name="connsiteY59" fmla="*/ 823912 h 1597818"/>
                <a:gd name="connsiteX60" fmla="*/ 1985963 w 2702719"/>
                <a:gd name="connsiteY60" fmla="*/ 912018 h 1597818"/>
                <a:gd name="connsiteX61" fmla="*/ 2124075 w 2702719"/>
                <a:gd name="connsiteY61" fmla="*/ 1019175 h 1597818"/>
                <a:gd name="connsiteX62" fmla="*/ 2274094 w 2702719"/>
                <a:gd name="connsiteY62" fmla="*/ 1140618 h 1597818"/>
                <a:gd name="connsiteX63" fmla="*/ 2331244 w 2702719"/>
                <a:gd name="connsiteY63" fmla="*/ 1185862 h 1597818"/>
                <a:gd name="connsiteX64" fmla="*/ 2426494 w 2702719"/>
                <a:gd name="connsiteY64" fmla="*/ 1271587 h 1597818"/>
                <a:gd name="connsiteX65" fmla="*/ 2547938 w 2702719"/>
                <a:gd name="connsiteY65" fmla="*/ 1385887 h 1597818"/>
                <a:gd name="connsiteX66" fmla="*/ 2659857 w 2702719"/>
                <a:gd name="connsiteY66" fmla="*/ 1488281 h 1597818"/>
                <a:gd name="connsiteX67" fmla="*/ 2690813 w 2702719"/>
                <a:gd name="connsiteY67" fmla="*/ 1521618 h 1597818"/>
                <a:gd name="connsiteX68" fmla="*/ 2697957 w 2702719"/>
                <a:gd name="connsiteY68" fmla="*/ 1538287 h 1597818"/>
                <a:gd name="connsiteX69" fmla="*/ 2702719 w 2702719"/>
                <a:gd name="connsiteY69" fmla="*/ 1559718 h 1597818"/>
                <a:gd name="connsiteX70" fmla="*/ 2702719 w 2702719"/>
                <a:gd name="connsiteY70" fmla="*/ 1578768 h 1597818"/>
                <a:gd name="connsiteX71" fmla="*/ 2697957 w 2702719"/>
                <a:gd name="connsiteY71" fmla="*/ 1590675 h 1597818"/>
                <a:gd name="connsiteX72" fmla="*/ 2688432 w 2702719"/>
                <a:gd name="connsiteY72" fmla="*/ 1595437 h 1597818"/>
                <a:gd name="connsiteX73" fmla="*/ 2678907 w 2702719"/>
                <a:gd name="connsiteY73" fmla="*/ 1597818 h 1597818"/>
                <a:gd name="connsiteX74" fmla="*/ 2655094 w 2702719"/>
                <a:gd name="connsiteY74" fmla="*/ 1593056 h 1597818"/>
                <a:gd name="connsiteX75" fmla="*/ 2612232 w 2702719"/>
                <a:gd name="connsiteY75" fmla="*/ 1564481 h 1597818"/>
                <a:gd name="connsiteX76" fmla="*/ 2555082 w 2702719"/>
                <a:gd name="connsiteY76" fmla="*/ 1519237 h 1597818"/>
                <a:gd name="connsiteX77" fmla="*/ 2486025 w 2702719"/>
                <a:gd name="connsiteY77" fmla="*/ 1466850 h 1597818"/>
                <a:gd name="connsiteX78" fmla="*/ 2397919 w 2702719"/>
                <a:gd name="connsiteY78" fmla="*/ 1400175 h 1597818"/>
                <a:gd name="connsiteX79" fmla="*/ 2333625 w 2702719"/>
                <a:gd name="connsiteY79" fmla="*/ 1354931 h 1597818"/>
                <a:gd name="connsiteX80" fmla="*/ 2266950 w 2702719"/>
                <a:gd name="connsiteY80" fmla="*/ 1307306 h 1597818"/>
                <a:gd name="connsiteX81" fmla="*/ 2178844 w 2702719"/>
                <a:gd name="connsiteY81" fmla="*/ 1250156 h 1597818"/>
                <a:gd name="connsiteX82" fmla="*/ 2071688 w 2702719"/>
                <a:gd name="connsiteY82" fmla="*/ 1181100 h 1597818"/>
                <a:gd name="connsiteX83" fmla="*/ 1990725 w 2702719"/>
                <a:gd name="connsiteY83" fmla="*/ 1131093 h 1597818"/>
                <a:gd name="connsiteX84" fmla="*/ 1885950 w 2702719"/>
                <a:gd name="connsiteY84" fmla="*/ 1066800 h 1597818"/>
                <a:gd name="connsiteX85" fmla="*/ 1747838 w 2702719"/>
                <a:gd name="connsiteY85" fmla="*/ 988218 h 1597818"/>
                <a:gd name="connsiteX86" fmla="*/ 1635919 w 2702719"/>
                <a:gd name="connsiteY86" fmla="*/ 926306 h 1597818"/>
                <a:gd name="connsiteX87" fmla="*/ 1526382 w 2702719"/>
                <a:gd name="connsiteY87" fmla="*/ 866775 h 1597818"/>
                <a:gd name="connsiteX88" fmla="*/ 1440657 w 2702719"/>
                <a:gd name="connsiteY88" fmla="*/ 821531 h 1597818"/>
                <a:gd name="connsiteX89" fmla="*/ 1319213 w 2702719"/>
                <a:gd name="connsiteY89" fmla="*/ 757237 h 1597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702719" h="1597818">
                  <a:moveTo>
                    <a:pt x="1319213" y="757237"/>
                  </a:moveTo>
                  <a:lnTo>
                    <a:pt x="1181100" y="690562"/>
                  </a:lnTo>
                  <a:lnTo>
                    <a:pt x="1071563" y="638175"/>
                  </a:lnTo>
                  <a:lnTo>
                    <a:pt x="1007269" y="609600"/>
                  </a:lnTo>
                  <a:lnTo>
                    <a:pt x="935832" y="578643"/>
                  </a:lnTo>
                  <a:lnTo>
                    <a:pt x="890588" y="557212"/>
                  </a:lnTo>
                  <a:lnTo>
                    <a:pt x="835819" y="533400"/>
                  </a:lnTo>
                  <a:lnTo>
                    <a:pt x="764382" y="504825"/>
                  </a:lnTo>
                  <a:lnTo>
                    <a:pt x="709613" y="483393"/>
                  </a:lnTo>
                  <a:lnTo>
                    <a:pt x="666750" y="466725"/>
                  </a:lnTo>
                  <a:lnTo>
                    <a:pt x="619125" y="450056"/>
                  </a:lnTo>
                  <a:lnTo>
                    <a:pt x="559594" y="431006"/>
                  </a:lnTo>
                  <a:lnTo>
                    <a:pt x="514350" y="419100"/>
                  </a:lnTo>
                  <a:lnTo>
                    <a:pt x="457200" y="402431"/>
                  </a:lnTo>
                  <a:lnTo>
                    <a:pt x="407194" y="390525"/>
                  </a:lnTo>
                  <a:lnTo>
                    <a:pt x="352425" y="383381"/>
                  </a:lnTo>
                  <a:lnTo>
                    <a:pt x="295275" y="378618"/>
                  </a:lnTo>
                  <a:lnTo>
                    <a:pt x="240507" y="378618"/>
                  </a:lnTo>
                  <a:lnTo>
                    <a:pt x="211932" y="378618"/>
                  </a:lnTo>
                  <a:lnTo>
                    <a:pt x="195263" y="381000"/>
                  </a:lnTo>
                  <a:lnTo>
                    <a:pt x="166688" y="390525"/>
                  </a:lnTo>
                  <a:lnTo>
                    <a:pt x="138113" y="407193"/>
                  </a:lnTo>
                  <a:lnTo>
                    <a:pt x="111919" y="426243"/>
                  </a:lnTo>
                  <a:lnTo>
                    <a:pt x="88107" y="450056"/>
                  </a:lnTo>
                  <a:lnTo>
                    <a:pt x="71438" y="471487"/>
                  </a:lnTo>
                  <a:lnTo>
                    <a:pt x="57150" y="488156"/>
                  </a:lnTo>
                  <a:lnTo>
                    <a:pt x="40482" y="497681"/>
                  </a:lnTo>
                  <a:lnTo>
                    <a:pt x="21432" y="502443"/>
                  </a:lnTo>
                  <a:lnTo>
                    <a:pt x="11907" y="504825"/>
                  </a:lnTo>
                  <a:lnTo>
                    <a:pt x="2382" y="497681"/>
                  </a:lnTo>
                  <a:lnTo>
                    <a:pt x="0" y="485775"/>
                  </a:lnTo>
                  <a:lnTo>
                    <a:pt x="0" y="461962"/>
                  </a:lnTo>
                  <a:lnTo>
                    <a:pt x="4763" y="426243"/>
                  </a:lnTo>
                  <a:lnTo>
                    <a:pt x="14288" y="381000"/>
                  </a:lnTo>
                  <a:lnTo>
                    <a:pt x="33338" y="328612"/>
                  </a:lnTo>
                  <a:lnTo>
                    <a:pt x="69057" y="273843"/>
                  </a:lnTo>
                  <a:lnTo>
                    <a:pt x="107157" y="230981"/>
                  </a:lnTo>
                  <a:lnTo>
                    <a:pt x="164307" y="176212"/>
                  </a:lnTo>
                  <a:lnTo>
                    <a:pt x="226219" y="121443"/>
                  </a:lnTo>
                  <a:lnTo>
                    <a:pt x="302419" y="59531"/>
                  </a:lnTo>
                  <a:lnTo>
                    <a:pt x="350044" y="26193"/>
                  </a:lnTo>
                  <a:lnTo>
                    <a:pt x="397669" y="2381"/>
                  </a:lnTo>
                  <a:lnTo>
                    <a:pt x="421482" y="0"/>
                  </a:lnTo>
                  <a:lnTo>
                    <a:pt x="452438" y="7143"/>
                  </a:lnTo>
                  <a:lnTo>
                    <a:pt x="478632" y="16668"/>
                  </a:lnTo>
                  <a:lnTo>
                    <a:pt x="497682" y="33337"/>
                  </a:lnTo>
                  <a:lnTo>
                    <a:pt x="509588" y="54768"/>
                  </a:lnTo>
                  <a:lnTo>
                    <a:pt x="519113" y="83343"/>
                  </a:lnTo>
                  <a:lnTo>
                    <a:pt x="521494" y="90487"/>
                  </a:lnTo>
                  <a:lnTo>
                    <a:pt x="631032" y="140493"/>
                  </a:lnTo>
                  <a:lnTo>
                    <a:pt x="757238" y="197643"/>
                  </a:lnTo>
                  <a:lnTo>
                    <a:pt x="931069" y="283368"/>
                  </a:lnTo>
                  <a:lnTo>
                    <a:pt x="1071563" y="350043"/>
                  </a:lnTo>
                  <a:lnTo>
                    <a:pt x="1178719" y="404812"/>
                  </a:lnTo>
                  <a:lnTo>
                    <a:pt x="1312069" y="473868"/>
                  </a:lnTo>
                  <a:lnTo>
                    <a:pt x="1440657" y="545306"/>
                  </a:lnTo>
                  <a:lnTo>
                    <a:pt x="1535907" y="600075"/>
                  </a:lnTo>
                  <a:lnTo>
                    <a:pt x="1638300" y="661987"/>
                  </a:lnTo>
                  <a:lnTo>
                    <a:pt x="1745457" y="731043"/>
                  </a:lnTo>
                  <a:lnTo>
                    <a:pt x="1871663" y="823912"/>
                  </a:lnTo>
                  <a:lnTo>
                    <a:pt x="1985963" y="912018"/>
                  </a:lnTo>
                  <a:lnTo>
                    <a:pt x="2124075" y="1019175"/>
                  </a:lnTo>
                  <a:lnTo>
                    <a:pt x="2274094" y="1140618"/>
                  </a:lnTo>
                  <a:lnTo>
                    <a:pt x="2331244" y="1185862"/>
                  </a:lnTo>
                  <a:lnTo>
                    <a:pt x="2426494" y="1271587"/>
                  </a:lnTo>
                  <a:lnTo>
                    <a:pt x="2547938" y="1385887"/>
                  </a:lnTo>
                  <a:lnTo>
                    <a:pt x="2659857" y="1488281"/>
                  </a:lnTo>
                  <a:lnTo>
                    <a:pt x="2690813" y="1521618"/>
                  </a:lnTo>
                  <a:lnTo>
                    <a:pt x="2697957" y="1538287"/>
                  </a:lnTo>
                  <a:lnTo>
                    <a:pt x="2702719" y="1559718"/>
                  </a:lnTo>
                  <a:lnTo>
                    <a:pt x="2702719" y="1578768"/>
                  </a:lnTo>
                  <a:lnTo>
                    <a:pt x="2697957" y="1590675"/>
                  </a:lnTo>
                  <a:lnTo>
                    <a:pt x="2688432" y="1595437"/>
                  </a:lnTo>
                  <a:lnTo>
                    <a:pt x="2678907" y="1597818"/>
                  </a:lnTo>
                  <a:lnTo>
                    <a:pt x="2655094" y="1593056"/>
                  </a:lnTo>
                  <a:lnTo>
                    <a:pt x="2612232" y="1564481"/>
                  </a:lnTo>
                  <a:lnTo>
                    <a:pt x="2555082" y="1519237"/>
                  </a:lnTo>
                  <a:lnTo>
                    <a:pt x="2486025" y="1466850"/>
                  </a:lnTo>
                  <a:lnTo>
                    <a:pt x="2397919" y="1400175"/>
                  </a:lnTo>
                  <a:lnTo>
                    <a:pt x="2333625" y="1354931"/>
                  </a:lnTo>
                  <a:lnTo>
                    <a:pt x="2266950" y="1307306"/>
                  </a:lnTo>
                  <a:lnTo>
                    <a:pt x="2178844" y="1250156"/>
                  </a:lnTo>
                  <a:lnTo>
                    <a:pt x="2071688" y="1181100"/>
                  </a:lnTo>
                  <a:lnTo>
                    <a:pt x="1990725" y="1131093"/>
                  </a:lnTo>
                  <a:lnTo>
                    <a:pt x="1885950" y="1066800"/>
                  </a:lnTo>
                  <a:lnTo>
                    <a:pt x="1747838" y="988218"/>
                  </a:lnTo>
                  <a:lnTo>
                    <a:pt x="1635919" y="926306"/>
                  </a:lnTo>
                  <a:lnTo>
                    <a:pt x="1526382" y="866775"/>
                  </a:lnTo>
                  <a:lnTo>
                    <a:pt x="1440657" y="821531"/>
                  </a:lnTo>
                  <a:lnTo>
                    <a:pt x="1319213" y="7572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16">
              <a:extLst>
                <a:ext uri="{FF2B5EF4-FFF2-40B4-BE49-F238E27FC236}">
                  <a16:creationId xmlns:a16="http://schemas.microsoft.com/office/drawing/2014/main" id="{D02DD8B8-E7EC-428D-B8C5-2D7F3E808343}"/>
                </a:ext>
              </a:extLst>
            </p:cNvPr>
            <p:cNvSpPr/>
            <p:nvPr/>
          </p:nvSpPr>
          <p:spPr>
            <a:xfrm rot="5400000">
              <a:off x="2242344" y="4441032"/>
              <a:ext cx="2743200" cy="411162"/>
            </a:xfrm>
            <a:custGeom>
              <a:avLst/>
              <a:gdLst>
                <a:gd name="connsiteX0" fmla="*/ 1914525 w 2743200"/>
                <a:gd name="connsiteY0" fmla="*/ 340518 h 411956"/>
                <a:gd name="connsiteX1" fmla="*/ 1678781 w 2743200"/>
                <a:gd name="connsiteY1" fmla="*/ 328612 h 411956"/>
                <a:gd name="connsiteX2" fmla="*/ 1416844 w 2743200"/>
                <a:gd name="connsiteY2" fmla="*/ 314325 h 411956"/>
                <a:gd name="connsiteX3" fmla="*/ 1169194 w 2743200"/>
                <a:gd name="connsiteY3" fmla="*/ 302418 h 411956"/>
                <a:gd name="connsiteX4" fmla="*/ 888206 w 2743200"/>
                <a:gd name="connsiteY4" fmla="*/ 285750 h 411956"/>
                <a:gd name="connsiteX5" fmla="*/ 692944 w 2743200"/>
                <a:gd name="connsiteY5" fmla="*/ 276225 h 411956"/>
                <a:gd name="connsiteX6" fmla="*/ 442912 w 2743200"/>
                <a:gd name="connsiteY6" fmla="*/ 261937 h 411956"/>
                <a:gd name="connsiteX7" fmla="*/ 392906 w 2743200"/>
                <a:gd name="connsiteY7" fmla="*/ 261937 h 411956"/>
                <a:gd name="connsiteX8" fmla="*/ 352425 w 2743200"/>
                <a:gd name="connsiteY8" fmla="*/ 266700 h 411956"/>
                <a:gd name="connsiteX9" fmla="*/ 314325 w 2743200"/>
                <a:gd name="connsiteY9" fmla="*/ 273843 h 411956"/>
                <a:gd name="connsiteX10" fmla="*/ 273844 w 2743200"/>
                <a:gd name="connsiteY10" fmla="*/ 288131 h 411956"/>
                <a:gd name="connsiteX11" fmla="*/ 238125 w 2743200"/>
                <a:gd name="connsiteY11" fmla="*/ 304800 h 411956"/>
                <a:gd name="connsiteX12" fmla="*/ 200025 w 2743200"/>
                <a:gd name="connsiteY12" fmla="*/ 328612 h 411956"/>
                <a:gd name="connsiteX13" fmla="*/ 169069 w 2743200"/>
                <a:gd name="connsiteY13" fmla="*/ 354806 h 411956"/>
                <a:gd name="connsiteX14" fmla="*/ 111919 w 2743200"/>
                <a:gd name="connsiteY14" fmla="*/ 411956 h 411956"/>
                <a:gd name="connsiteX15" fmla="*/ 0 w 2743200"/>
                <a:gd name="connsiteY15" fmla="*/ 352425 h 411956"/>
                <a:gd name="connsiteX16" fmla="*/ 92869 w 2743200"/>
                <a:gd name="connsiteY16" fmla="*/ 228600 h 411956"/>
                <a:gd name="connsiteX17" fmla="*/ 140494 w 2743200"/>
                <a:gd name="connsiteY17" fmla="*/ 169068 h 411956"/>
                <a:gd name="connsiteX18" fmla="*/ 188119 w 2743200"/>
                <a:gd name="connsiteY18" fmla="*/ 111918 h 411956"/>
                <a:gd name="connsiteX19" fmla="*/ 230981 w 2743200"/>
                <a:gd name="connsiteY19" fmla="*/ 64293 h 411956"/>
                <a:gd name="connsiteX20" fmla="*/ 250031 w 2743200"/>
                <a:gd name="connsiteY20" fmla="*/ 38100 h 411956"/>
                <a:gd name="connsiteX21" fmla="*/ 269081 w 2743200"/>
                <a:gd name="connsiteY21" fmla="*/ 19050 h 411956"/>
                <a:gd name="connsiteX22" fmla="*/ 288131 w 2743200"/>
                <a:gd name="connsiteY22" fmla="*/ 4762 h 411956"/>
                <a:gd name="connsiteX23" fmla="*/ 302419 w 2743200"/>
                <a:gd name="connsiteY23" fmla="*/ 0 h 411956"/>
                <a:gd name="connsiteX24" fmla="*/ 316706 w 2743200"/>
                <a:gd name="connsiteY24" fmla="*/ 0 h 411956"/>
                <a:gd name="connsiteX25" fmla="*/ 330994 w 2743200"/>
                <a:gd name="connsiteY25" fmla="*/ 2381 h 411956"/>
                <a:gd name="connsiteX26" fmla="*/ 345281 w 2743200"/>
                <a:gd name="connsiteY26" fmla="*/ 11906 h 411956"/>
                <a:gd name="connsiteX27" fmla="*/ 369094 w 2743200"/>
                <a:gd name="connsiteY27" fmla="*/ 28575 h 411956"/>
                <a:gd name="connsiteX28" fmla="*/ 421481 w 2743200"/>
                <a:gd name="connsiteY28" fmla="*/ 45243 h 411956"/>
                <a:gd name="connsiteX29" fmla="*/ 481012 w 2743200"/>
                <a:gd name="connsiteY29" fmla="*/ 59531 h 411956"/>
                <a:gd name="connsiteX30" fmla="*/ 616744 w 2743200"/>
                <a:gd name="connsiteY30" fmla="*/ 59531 h 411956"/>
                <a:gd name="connsiteX31" fmla="*/ 933450 w 2743200"/>
                <a:gd name="connsiteY31" fmla="*/ 64293 h 411956"/>
                <a:gd name="connsiteX32" fmla="*/ 1402556 w 2743200"/>
                <a:gd name="connsiteY32" fmla="*/ 69056 h 411956"/>
                <a:gd name="connsiteX33" fmla="*/ 1835944 w 2743200"/>
                <a:gd name="connsiteY33" fmla="*/ 73818 h 411956"/>
                <a:gd name="connsiteX34" fmla="*/ 2150269 w 2743200"/>
                <a:gd name="connsiteY34" fmla="*/ 78581 h 411956"/>
                <a:gd name="connsiteX35" fmla="*/ 2426494 w 2743200"/>
                <a:gd name="connsiteY35" fmla="*/ 80962 h 411956"/>
                <a:gd name="connsiteX36" fmla="*/ 2516981 w 2743200"/>
                <a:gd name="connsiteY36" fmla="*/ 95250 h 411956"/>
                <a:gd name="connsiteX37" fmla="*/ 2593181 w 2743200"/>
                <a:gd name="connsiteY37" fmla="*/ 111918 h 411956"/>
                <a:gd name="connsiteX38" fmla="*/ 2657475 w 2743200"/>
                <a:gd name="connsiteY38" fmla="*/ 133350 h 411956"/>
                <a:gd name="connsiteX39" fmla="*/ 2683669 w 2743200"/>
                <a:gd name="connsiteY39" fmla="*/ 145256 h 411956"/>
                <a:gd name="connsiteX40" fmla="*/ 2712244 w 2743200"/>
                <a:gd name="connsiteY40" fmla="*/ 164306 h 411956"/>
                <a:gd name="connsiteX41" fmla="*/ 2731294 w 2743200"/>
                <a:gd name="connsiteY41" fmla="*/ 183356 h 411956"/>
                <a:gd name="connsiteX42" fmla="*/ 2740819 w 2743200"/>
                <a:gd name="connsiteY42" fmla="*/ 204787 h 411956"/>
                <a:gd name="connsiteX43" fmla="*/ 2743200 w 2743200"/>
                <a:gd name="connsiteY43" fmla="*/ 230981 h 411956"/>
                <a:gd name="connsiteX44" fmla="*/ 2738437 w 2743200"/>
                <a:gd name="connsiteY44" fmla="*/ 261937 h 411956"/>
                <a:gd name="connsiteX45" fmla="*/ 2724150 w 2743200"/>
                <a:gd name="connsiteY45" fmla="*/ 290512 h 411956"/>
                <a:gd name="connsiteX46" fmla="*/ 2700337 w 2743200"/>
                <a:gd name="connsiteY46" fmla="*/ 311943 h 411956"/>
                <a:gd name="connsiteX47" fmla="*/ 2662237 w 2743200"/>
                <a:gd name="connsiteY47" fmla="*/ 333375 h 411956"/>
                <a:gd name="connsiteX48" fmla="*/ 2609850 w 2743200"/>
                <a:gd name="connsiteY48" fmla="*/ 354806 h 411956"/>
                <a:gd name="connsiteX49" fmla="*/ 2557462 w 2743200"/>
                <a:gd name="connsiteY49" fmla="*/ 369093 h 411956"/>
                <a:gd name="connsiteX50" fmla="*/ 2488406 w 2743200"/>
                <a:gd name="connsiteY50" fmla="*/ 381000 h 411956"/>
                <a:gd name="connsiteX51" fmla="*/ 2416969 w 2743200"/>
                <a:gd name="connsiteY51" fmla="*/ 388143 h 411956"/>
                <a:gd name="connsiteX52" fmla="*/ 2297906 w 2743200"/>
                <a:gd name="connsiteY52" fmla="*/ 395287 h 411956"/>
                <a:gd name="connsiteX53" fmla="*/ 2274094 w 2743200"/>
                <a:gd name="connsiteY53" fmla="*/ 392906 h 411956"/>
                <a:gd name="connsiteX54" fmla="*/ 2240756 w 2743200"/>
                <a:gd name="connsiteY54" fmla="*/ 388143 h 411956"/>
                <a:gd name="connsiteX55" fmla="*/ 2197894 w 2743200"/>
                <a:gd name="connsiteY55" fmla="*/ 376237 h 411956"/>
                <a:gd name="connsiteX56" fmla="*/ 2157412 w 2743200"/>
                <a:gd name="connsiteY56" fmla="*/ 361950 h 411956"/>
                <a:gd name="connsiteX57" fmla="*/ 2131219 w 2743200"/>
                <a:gd name="connsiteY57" fmla="*/ 352425 h 411956"/>
                <a:gd name="connsiteX58" fmla="*/ 2059781 w 2743200"/>
                <a:gd name="connsiteY58" fmla="*/ 347662 h 411956"/>
                <a:gd name="connsiteX59" fmla="*/ 1914525 w 2743200"/>
                <a:gd name="connsiteY59" fmla="*/ 340518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743200" h="411956">
                  <a:moveTo>
                    <a:pt x="1914525" y="340518"/>
                  </a:moveTo>
                  <a:lnTo>
                    <a:pt x="1678781" y="328612"/>
                  </a:lnTo>
                  <a:lnTo>
                    <a:pt x="1416844" y="314325"/>
                  </a:lnTo>
                  <a:lnTo>
                    <a:pt x="1169194" y="302418"/>
                  </a:lnTo>
                  <a:lnTo>
                    <a:pt x="888206" y="285750"/>
                  </a:lnTo>
                  <a:lnTo>
                    <a:pt x="692944" y="276225"/>
                  </a:lnTo>
                  <a:lnTo>
                    <a:pt x="442912" y="261937"/>
                  </a:lnTo>
                  <a:lnTo>
                    <a:pt x="392906" y="261937"/>
                  </a:lnTo>
                  <a:lnTo>
                    <a:pt x="352425" y="266700"/>
                  </a:lnTo>
                  <a:lnTo>
                    <a:pt x="314325" y="273843"/>
                  </a:lnTo>
                  <a:lnTo>
                    <a:pt x="273844" y="288131"/>
                  </a:lnTo>
                  <a:lnTo>
                    <a:pt x="238125" y="304800"/>
                  </a:lnTo>
                  <a:lnTo>
                    <a:pt x="200025" y="328612"/>
                  </a:lnTo>
                  <a:lnTo>
                    <a:pt x="169069" y="354806"/>
                  </a:lnTo>
                  <a:lnTo>
                    <a:pt x="111919" y="411956"/>
                  </a:lnTo>
                  <a:lnTo>
                    <a:pt x="0" y="352425"/>
                  </a:lnTo>
                  <a:lnTo>
                    <a:pt x="92869" y="228600"/>
                  </a:lnTo>
                  <a:lnTo>
                    <a:pt x="140494" y="169068"/>
                  </a:lnTo>
                  <a:lnTo>
                    <a:pt x="188119" y="111918"/>
                  </a:lnTo>
                  <a:lnTo>
                    <a:pt x="230981" y="64293"/>
                  </a:lnTo>
                  <a:lnTo>
                    <a:pt x="250031" y="38100"/>
                  </a:lnTo>
                  <a:lnTo>
                    <a:pt x="269081" y="19050"/>
                  </a:lnTo>
                  <a:lnTo>
                    <a:pt x="288131" y="4762"/>
                  </a:lnTo>
                  <a:lnTo>
                    <a:pt x="302419" y="0"/>
                  </a:lnTo>
                  <a:lnTo>
                    <a:pt x="316706" y="0"/>
                  </a:lnTo>
                  <a:lnTo>
                    <a:pt x="330994" y="2381"/>
                  </a:lnTo>
                  <a:lnTo>
                    <a:pt x="345281" y="11906"/>
                  </a:lnTo>
                  <a:lnTo>
                    <a:pt x="369094" y="28575"/>
                  </a:lnTo>
                  <a:lnTo>
                    <a:pt x="421481" y="45243"/>
                  </a:lnTo>
                  <a:lnTo>
                    <a:pt x="481012" y="59531"/>
                  </a:lnTo>
                  <a:lnTo>
                    <a:pt x="616744" y="59531"/>
                  </a:lnTo>
                  <a:lnTo>
                    <a:pt x="933450" y="64293"/>
                  </a:lnTo>
                  <a:lnTo>
                    <a:pt x="1402556" y="69056"/>
                  </a:lnTo>
                  <a:lnTo>
                    <a:pt x="1835944" y="73818"/>
                  </a:lnTo>
                  <a:lnTo>
                    <a:pt x="2150269" y="78581"/>
                  </a:lnTo>
                  <a:lnTo>
                    <a:pt x="2426494" y="80962"/>
                  </a:lnTo>
                  <a:lnTo>
                    <a:pt x="2516981" y="95250"/>
                  </a:lnTo>
                  <a:lnTo>
                    <a:pt x="2593181" y="111918"/>
                  </a:lnTo>
                  <a:lnTo>
                    <a:pt x="2657475" y="133350"/>
                  </a:lnTo>
                  <a:lnTo>
                    <a:pt x="2683669" y="145256"/>
                  </a:lnTo>
                  <a:lnTo>
                    <a:pt x="2712244" y="164306"/>
                  </a:lnTo>
                  <a:lnTo>
                    <a:pt x="2731294" y="183356"/>
                  </a:lnTo>
                  <a:lnTo>
                    <a:pt x="2740819" y="204787"/>
                  </a:lnTo>
                  <a:lnTo>
                    <a:pt x="2743200" y="230981"/>
                  </a:lnTo>
                  <a:lnTo>
                    <a:pt x="2738437" y="261937"/>
                  </a:lnTo>
                  <a:lnTo>
                    <a:pt x="2724150" y="290512"/>
                  </a:lnTo>
                  <a:lnTo>
                    <a:pt x="2700337" y="311943"/>
                  </a:lnTo>
                  <a:lnTo>
                    <a:pt x="2662237" y="333375"/>
                  </a:lnTo>
                  <a:lnTo>
                    <a:pt x="2609850" y="354806"/>
                  </a:lnTo>
                  <a:lnTo>
                    <a:pt x="2557462" y="369093"/>
                  </a:lnTo>
                  <a:lnTo>
                    <a:pt x="2488406" y="381000"/>
                  </a:lnTo>
                  <a:lnTo>
                    <a:pt x="2416969" y="388143"/>
                  </a:lnTo>
                  <a:lnTo>
                    <a:pt x="2297906" y="395287"/>
                  </a:lnTo>
                  <a:lnTo>
                    <a:pt x="2274094" y="392906"/>
                  </a:lnTo>
                  <a:lnTo>
                    <a:pt x="2240756" y="388143"/>
                  </a:lnTo>
                  <a:lnTo>
                    <a:pt x="2197894" y="376237"/>
                  </a:lnTo>
                  <a:lnTo>
                    <a:pt x="2157412" y="361950"/>
                  </a:lnTo>
                  <a:lnTo>
                    <a:pt x="2131219" y="352425"/>
                  </a:lnTo>
                  <a:lnTo>
                    <a:pt x="2059781" y="347662"/>
                  </a:lnTo>
                  <a:lnTo>
                    <a:pt x="1914525" y="34051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8">
              <a:extLst>
                <a:ext uri="{FF2B5EF4-FFF2-40B4-BE49-F238E27FC236}">
                  <a16:creationId xmlns:a16="http://schemas.microsoft.com/office/drawing/2014/main" id="{496E178E-3C85-444D-861F-A80AD9D10994}"/>
                </a:ext>
              </a:extLst>
            </p:cNvPr>
            <p:cNvSpPr/>
            <p:nvPr/>
          </p:nvSpPr>
          <p:spPr>
            <a:xfrm>
              <a:off x="4554538" y="2620963"/>
              <a:ext cx="2265362" cy="514350"/>
            </a:xfrm>
            <a:custGeom>
              <a:avLst/>
              <a:gdLst>
                <a:gd name="connsiteX0" fmla="*/ 1600200 w 2264569"/>
                <a:gd name="connsiteY0" fmla="*/ 97632 h 514350"/>
                <a:gd name="connsiteX1" fmla="*/ 1369219 w 2264569"/>
                <a:gd name="connsiteY1" fmla="*/ 128588 h 514350"/>
                <a:gd name="connsiteX2" fmla="*/ 1116807 w 2264569"/>
                <a:gd name="connsiteY2" fmla="*/ 161925 h 514350"/>
                <a:gd name="connsiteX3" fmla="*/ 866775 w 2264569"/>
                <a:gd name="connsiteY3" fmla="*/ 197644 h 514350"/>
                <a:gd name="connsiteX4" fmla="*/ 595313 w 2264569"/>
                <a:gd name="connsiteY4" fmla="*/ 235744 h 514350"/>
                <a:gd name="connsiteX5" fmla="*/ 507207 w 2264569"/>
                <a:gd name="connsiteY5" fmla="*/ 247650 h 514350"/>
                <a:gd name="connsiteX6" fmla="*/ 481013 w 2264569"/>
                <a:gd name="connsiteY6" fmla="*/ 247650 h 514350"/>
                <a:gd name="connsiteX7" fmla="*/ 461963 w 2264569"/>
                <a:gd name="connsiteY7" fmla="*/ 247650 h 514350"/>
                <a:gd name="connsiteX8" fmla="*/ 426244 w 2264569"/>
                <a:gd name="connsiteY8" fmla="*/ 242888 h 514350"/>
                <a:gd name="connsiteX9" fmla="*/ 376238 w 2264569"/>
                <a:gd name="connsiteY9" fmla="*/ 233363 h 514350"/>
                <a:gd name="connsiteX10" fmla="*/ 321469 w 2264569"/>
                <a:gd name="connsiteY10" fmla="*/ 216694 h 514350"/>
                <a:gd name="connsiteX11" fmla="*/ 271463 w 2264569"/>
                <a:gd name="connsiteY11" fmla="*/ 197644 h 514350"/>
                <a:gd name="connsiteX12" fmla="*/ 197644 w 2264569"/>
                <a:gd name="connsiteY12" fmla="*/ 166688 h 514350"/>
                <a:gd name="connsiteX13" fmla="*/ 116682 w 2264569"/>
                <a:gd name="connsiteY13" fmla="*/ 126207 h 514350"/>
                <a:gd name="connsiteX14" fmla="*/ 52388 w 2264569"/>
                <a:gd name="connsiteY14" fmla="*/ 90488 h 514350"/>
                <a:gd name="connsiteX15" fmla="*/ 38100 w 2264569"/>
                <a:gd name="connsiteY15" fmla="*/ 85725 h 514350"/>
                <a:gd name="connsiteX16" fmla="*/ 26194 w 2264569"/>
                <a:gd name="connsiteY16" fmla="*/ 85725 h 514350"/>
                <a:gd name="connsiteX17" fmla="*/ 14288 w 2264569"/>
                <a:gd name="connsiteY17" fmla="*/ 85725 h 514350"/>
                <a:gd name="connsiteX18" fmla="*/ 4763 w 2264569"/>
                <a:gd name="connsiteY18" fmla="*/ 90488 h 514350"/>
                <a:gd name="connsiteX19" fmla="*/ 0 w 2264569"/>
                <a:gd name="connsiteY19" fmla="*/ 104775 h 514350"/>
                <a:gd name="connsiteX20" fmla="*/ 2382 w 2264569"/>
                <a:gd name="connsiteY20" fmla="*/ 138113 h 514350"/>
                <a:gd name="connsiteX21" fmla="*/ 11907 w 2264569"/>
                <a:gd name="connsiteY21" fmla="*/ 157163 h 514350"/>
                <a:gd name="connsiteX22" fmla="*/ 35719 w 2264569"/>
                <a:gd name="connsiteY22" fmla="*/ 185738 h 514350"/>
                <a:gd name="connsiteX23" fmla="*/ 123825 w 2264569"/>
                <a:gd name="connsiteY23" fmla="*/ 273844 h 514350"/>
                <a:gd name="connsiteX24" fmla="*/ 207169 w 2264569"/>
                <a:gd name="connsiteY24" fmla="*/ 347663 h 514350"/>
                <a:gd name="connsiteX25" fmla="*/ 266700 w 2264569"/>
                <a:gd name="connsiteY25" fmla="*/ 395288 h 514350"/>
                <a:gd name="connsiteX26" fmla="*/ 333375 w 2264569"/>
                <a:gd name="connsiteY26" fmla="*/ 440532 h 514350"/>
                <a:gd name="connsiteX27" fmla="*/ 371475 w 2264569"/>
                <a:gd name="connsiteY27" fmla="*/ 461963 h 514350"/>
                <a:gd name="connsiteX28" fmla="*/ 411957 w 2264569"/>
                <a:gd name="connsiteY28" fmla="*/ 481013 h 514350"/>
                <a:gd name="connsiteX29" fmla="*/ 457200 w 2264569"/>
                <a:gd name="connsiteY29" fmla="*/ 500063 h 514350"/>
                <a:gd name="connsiteX30" fmla="*/ 500063 w 2264569"/>
                <a:gd name="connsiteY30" fmla="*/ 511969 h 514350"/>
                <a:gd name="connsiteX31" fmla="*/ 519113 w 2264569"/>
                <a:gd name="connsiteY31" fmla="*/ 514350 h 514350"/>
                <a:gd name="connsiteX32" fmla="*/ 581025 w 2264569"/>
                <a:gd name="connsiteY32" fmla="*/ 497682 h 514350"/>
                <a:gd name="connsiteX33" fmla="*/ 785813 w 2264569"/>
                <a:gd name="connsiteY33" fmla="*/ 454819 h 514350"/>
                <a:gd name="connsiteX34" fmla="*/ 1012032 w 2264569"/>
                <a:gd name="connsiteY34" fmla="*/ 409575 h 514350"/>
                <a:gd name="connsiteX35" fmla="*/ 1269207 w 2264569"/>
                <a:gd name="connsiteY35" fmla="*/ 369094 h 514350"/>
                <a:gd name="connsiteX36" fmla="*/ 1526382 w 2264569"/>
                <a:gd name="connsiteY36" fmla="*/ 338138 h 514350"/>
                <a:gd name="connsiteX37" fmla="*/ 1678782 w 2264569"/>
                <a:gd name="connsiteY37" fmla="*/ 323850 h 514350"/>
                <a:gd name="connsiteX38" fmla="*/ 1866900 w 2264569"/>
                <a:gd name="connsiteY38" fmla="*/ 307182 h 514350"/>
                <a:gd name="connsiteX39" fmla="*/ 2062163 w 2264569"/>
                <a:gd name="connsiteY39" fmla="*/ 295275 h 514350"/>
                <a:gd name="connsiteX40" fmla="*/ 2143125 w 2264569"/>
                <a:gd name="connsiteY40" fmla="*/ 290513 h 514350"/>
                <a:gd name="connsiteX41" fmla="*/ 2169319 w 2264569"/>
                <a:gd name="connsiteY41" fmla="*/ 285750 h 514350"/>
                <a:gd name="connsiteX42" fmla="*/ 2200275 w 2264569"/>
                <a:gd name="connsiteY42" fmla="*/ 276225 h 514350"/>
                <a:gd name="connsiteX43" fmla="*/ 2224088 w 2264569"/>
                <a:gd name="connsiteY43" fmla="*/ 259557 h 514350"/>
                <a:gd name="connsiteX44" fmla="*/ 2243138 w 2264569"/>
                <a:gd name="connsiteY44" fmla="*/ 238125 h 514350"/>
                <a:gd name="connsiteX45" fmla="*/ 2250282 w 2264569"/>
                <a:gd name="connsiteY45" fmla="*/ 219075 h 514350"/>
                <a:gd name="connsiteX46" fmla="*/ 2259807 w 2264569"/>
                <a:gd name="connsiteY46" fmla="*/ 192882 h 514350"/>
                <a:gd name="connsiteX47" fmla="*/ 2264569 w 2264569"/>
                <a:gd name="connsiteY47" fmla="*/ 169069 h 514350"/>
                <a:gd name="connsiteX48" fmla="*/ 2264569 w 2264569"/>
                <a:gd name="connsiteY48" fmla="*/ 161925 h 514350"/>
                <a:gd name="connsiteX49" fmla="*/ 2259807 w 2264569"/>
                <a:gd name="connsiteY49" fmla="*/ 152400 h 514350"/>
                <a:gd name="connsiteX50" fmla="*/ 2233613 w 2264569"/>
                <a:gd name="connsiteY50" fmla="*/ 138113 h 514350"/>
                <a:gd name="connsiteX51" fmla="*/ 2174082 w 2264569"/>
                <a:gd name="connsiteY51" fmla="*/ 107157 h 514350"/>
                <a:gd name="connsiteX52" fmla="*/ 2133600 w 2264569"/>
                <a:gd name="connsiteY52" fmla="*/ 92869 h 514350"/>
                <a:gd name="connsiteX53" fmla="*/ 2100263 w 2264569"/>
                <a:gd name="connsiteY53" fmla="*/ 73819 h 514350"/>
                <a:gd name="connsiteX54" fmla="*/ 2055019 w 2264569"/>
                <a:gd name="connsiteY54" fmla="*/ 52388 h 514350"/>
                <a:gd name="connsiteX55" fmla="*/ 2007394 w 2264569"/>
                <a:gd name="connsiteY55" fmla="*/ 33338 h 514350"/>
                <a:gd name="connsiteX56" fmla="*/ 1952625 w 2264569"/>
                <a:gd name="connsiteY56" fmla="*/ 16669 h 514350"/>
                <a:gd name="connsiteX57" fmla="*/ 1914525 w 2264569"/>
                <a:gd name="connsiteY57" fmla="*/ 4763 h 514350"/>
                <a:gd name="connsiteX58" fmla="*/ 1878807 w 2264569"/>
                <a:gd name="connsiteY58" fmla="*/ 0 h 514350"/>
                <a:gd name="connsiteX59" fmla="*/ 1854994 w 2264569"/>
                <a:gd name="connsiteY59" fmla="*/ 4763 h 514350"/>
                <a:gd name="connsiteX60" fmla="*/ 1809750 w 2264569"/>
                <a:gd name="connsiteY60" fmla="*/ 21432 h 514350"/>
                <a:gd name="connsiteX61" fmla="*/ 1759744 w 2264569"/>
                <a:gd name="connsiteY61" fmla="*/ 40482 h 514350"/>
                <a:gd name="connsiteX62" fmla="*/ 1719263 w 2264569"/>
                <a:gd name="connsiteY62" fmla="*/ 61913 h 514350"/>
                <a:gd name="connsiteX63" fmla="*/ 1666875 w 2264569"/>
                <a:gd name="connsiteY63" fmla="*/ 88107 h 514350"/>
                <a:gd name="connsiteX64" fmla="*/ 1600200 w 2264569"/>
                <a:gd name="connsiteY64" fmla="*/ 97632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264569" h="514350">
                  <a:moveTo>
                    <a:pt x="1600200" y="97632"/>
                  </a:moveTo>
                  <a:lnTo>
                    <a:pt x="1369219" y="128588"/>
                  </a:lnTo>
                  <a:lnTo>
                    <a:pt x="1116807" y="161925"/>
                  </a:lnTo>
                  <a:lnTo>
                    <a:pt x="866775" y="197644"/>
                  </a:lnTo>
                  <a:lnTo>
                    <a:pt x="595313" y="235744"/>
                  </a:lnTo>
                  <a:lnTo>
                    <a:pt x="507207" y="247650"/>
                  </a:lnTo>
                  <a:lnTo>
                    <a:pt x="481013" y="247650"/>
                  </a:lnTo>
                  <a:lnTo>
                    <a:pt x="461963" y="247650"/>
                  </a:lnTo>
                  <a:lnTo>
                    <a:pt x="426244" y="242888"/>
                  </a:lnTo>
                  <a:lnTo>
                    <a:pt x="376238" y="233363"/>
                  </a:lnTo>
                  <a:lnTo>
                    <a:pt x="321469" y="216694"/>
                  </a:lnTo>
                  <a:lnTo>
                    <a:pt x="271463" y="197644"/>
                  </a:lnTo>
                  <a:lnTo>
                    <a:pt x="197644" y="166688"/>
                  </a:lnTo>
                  <a:lnTo>
                    <a:pt x="116682" y="126207"/>
                  </a:lnTo>
                  <a:lnTo>
                    <a:pt x="52388" y="90488"/>
                  </a:lnTo>
                  <a:lnTo>
                    <a:pt x="38100" y="85725"/>
                  </a:lnTo>
                  <a:lnTo>
                    <a:pt x="26194" y="85725"/>
                  </a:lnTo>
                  <a:lnTo>
                    <a:pt x="14288" y="85725"/>
                  </a:lnTo>
                  <a:lnTo>
                    <a:pt x="4763" y="90488"/>
                  </a:lnTo>
                  <a:lnTo>
                    <a:pt x="0" y="104775"/>
                  </a:lnTo>
                  <a:lnTo>
                    <a:pt x="2382" y="138113"/>
                  </a:lnTo>
                  <a:lnTo>
                    <a:pt x="11907" y="157163"/>
                  </a:lnTo>
                  <a:lnTo>
                    <a:pt x="35719" y="185738"/>
                  </a:lnTo>
                  <a:lnTo>
                    <a:pt x="123825" y="273844"/>
                  </a:lnTo>
                  <a:lnTo>
                    <a:pt x="207169" y="347663"/>
                  </a:lnTo>
                  <a:lnTo>
                    <a:pt x="266700" y="395288"/>
                  </a:lnTo>
                  <a:lnTo>
                    <a:pt x="333375" y="440532"/>
                  </a:lnTo>
                  <a:lnTo>
                    <a:pt x="371475" y="461963"/>
                  </a:lnTo>
                  <a:lnTo>
                    <a:pt x="411957" y="481013"/>
                  </a:lnTo>
                  <a:lnTo>
                    <a:pt x="457200" y="500063"/>
                  </a:lnTo>
                  <a:lnTo>
                    <a:pt x="500063" y="511969"/>
                  </a:lnTo>
                  <a:lnTo>
                    <a:pt x="519113" y="514350"/>
                  </a:lnTo>
                  <a:lnTo>
                    <a:pt x="581025" y="497682"/>
                  </a:lnTo>
                  <a:lnTo>
                    <a:pt x="785813" y="454819"/>
                  </a:lnTo>
                  <a:lnTo>
                    <a:pt x="1012032" y="409575"/>
                  </a:lnTo>
                  <a:lnTo>
                    <a:pt x="1269207" y="369094"/>
                  </a:lnTo>
                  <a:lnTo>
                    <a:pt x="1526382" y="338138"/>
                  </a:lnTo>
                  <a:lnTo>
                    <a:pt x="1678782" y="323850"/>
                  </a:lnTo>
                  <a:lnTo>
                    <a:pt x="1866900" y="307182"/>
                  </a:lnTo>
                  <a:lnTo>
                    <a:pt x="2062163" y="295275"/>
                  </a:lnTo>
                  <a:lnTo>
                    <a:pt x="2143125" y="290513"/>
                  </a:lnTo>
                  <a:lnTo>
                    <a:pt x="2169319" y="285750"/>
                  </a:lnTo>
                  <a:lnTo>
                    <a:pt x="2200275" y="276225"/>
                  </a:lnTo>
                  <a:lnTo>
                    <a:pt x="2224088" y="259557"/>
                  </a:lnTo>
                  <a:lnTo>
                    <a:pt x="2243138" y="238125"/>
                  </a:lnTo>
                  <a:lnTo>
                    <a:pt x="2250282" y="219075"/>
                  </a:lnTo>
                  <a:lnTo>
                    <a:pt x="2259807" y="192882"/>
                  </a:lnTo>
                  <a:lnTo>
                    <a:pt x="2264569" y="169069"/>
                  </a:lnTo>
                  <a:lnTo>
                    <a:pt x="2264569" y="161925"/>
                  </a:lnTo>
                  <a:lnTo>
                    <a:pt x="2259807" y="152400"/>
                  </a:lnTo>
                  <a:lnTo>
                    <a:pt x="2233613" y="138113"/>
                  </a:lnTo>
                  <a:lnTo>
                    <a:pt x="2174082" y="107157"/>
                  </a:lnTo>
                  <a:lnTo>
                    <a:pt x="2133600" y="92869"/>
                  </a:lnTo>
                  <a:lnTo>
                    <a:pt x="2100263" y="73819"/>
                  </a:lnTo>
                  <a:lnTo>
                    <a:pt x="2055019" y="52388"/>
                  </a:lnTo>
                  <a:lnTo>
                    <a:pt x="2007394" y="33338"/>
                  </a:lnTo>
                  <a:lnTo>
                    <a:pt x="1952625" y="16669"/>
                  </a:lnTo>
                  <a:lnTo>
                    <a:pt x="1914525" y="4763"/>
                  </a:lnTo>
                  <a:lnTo>
                    <a:pt x="1878807" y="0"/>
                  </a:lnTo>
                  <a:lnTo>
                    <a:pt x="1854994" y="4763"/>
                  </a:lnTo>
                  <a:lnTo>
                    <a:pt x="1809750" y="21432"/>
                  </a:lnTo>
                  <a:lnTo>
                    <a:pt x="1759744" y="40482"/>
                  </a:lnTo>
                  <a:lnTo>
                    <a:pt x="1719263" y="61913"/>
                  </a:lnTo>
                  <a:lnTo>
                    <a:pt x="1666875" y="88107"/>
                  </a:lnTo>
                  <a:lnTo>
                    <a:pt x="1600200" y="976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31">
              <a:extLst>
                <a:ext uri="{FF2B5EF4-FFF2-40B4-BE49-F238E27FC236}">
                  <a16:creationId xmlns:a16="http://schemas.microsoft.com/office/drawing/2014/main" id="{1098155A-EDC3-4335-9570-15E89B602D13}"/>
                </a:ext>
              </a:extLst>
            </p:cNvPr>
            <p:cNvSpPr/>
            <p:nvPr/>
          </p:nvSpPr>
          <p:spPr>
            <a:xfrm>
              <a:off x="3932238" y="4673600"/>
              <a:ext cx="3597275" cy="584200"/>
            </a:xfrm>
            <a:custGeom>
              <a:avLst/>
              <a:gdLst>
                <a:gd name="connsiteX0" fmla="*/ 2430457 w 3598030"/>
                <a:gd name="connsiteY0" fmla="*/ 318700 h 583787"/>
                <a:gd name="connsiteX1" fmla="*/ 2275575 w 3598030"/>
                <a:gd name="connsiteY1" fmla="*/ 315722 h 583787"/>
                <a:gd name="connsiteX2" fmla="*/ 2201112 w 3598030"/>
                <a:gd name="connsiteY2" fmla="*/ 315722 h 583787"/>
                <a:gd name="connsiteX3" fmla="*/ 2135585 w 3598030"/>
                <a:gd name="connsiteY3" fmla="*/ 315722 h 583787"/>
                <a:gd name="connsiteX4" fmla="*/ 2040273 w 3598030"/>
                <a:gd name="connsiteY4" fmla="*/ 318700 h 583787"/>
                <a:gd name="connsiteX5" fmla="*/ 1912198 w 3598030"/>
                <a:gd name="connsiteY5" fmla="*/ 324657 h 583787"/>
                <a:gd name="connsiteX6" fmla="*/ 1790079 w 3598030"/>
                <a:gd name="connsiteY6" fmla="*/ 333593 h 583787"/>
                <a:gd name="connsiteX7" fmla="*/ 1650089 w 3598030"/>
                <a:gd name="connsiteY7" fmla="*/ 345507 h 583787"/>
                <a:gd name="connsiteX8" fmla="*/ 1504143 w 3598030"/>
                <a:gd name="connsiteY8" fmla="*/ 363378 h 583787"/>
                <a:gd name="connsiteX9" fmla="*/ 1364153 w 3598030"/>
                <a:gd name="connsiteY9" fmla="*/ 381249 h 583787"/>
                <a:gd name="connsiteX10" fmla="*/ 1215228 w 3598030"/>
                <a:gd name="connsiteY10" fmla="*/ 405077 h 583787"/>
                <a:gd name="connsiteX11" fmla="*/ 1075239 w 3598030"/>
                <a:gd name="connsiteY11" fmla="*/ 428905 h 583787"/>
                <a:gd name="connsiteX12" fmla="*/ 911421 w 3598030"/>
                <a:gd name="connsiteY12" fmla="*/ 458690 h 583787"/>
                <a:gd name="connsiteX13" fmla="*/ 726754 w 3598030"/>
                <a:gd name="connsiteY13" fmla="*/ 497410 h 583787"/>
                <a:gd name="connsiteX14" fmla="*/ 622506 w 3598030"/>
                <a:gd name="connsiteY14" fmla="*/ 527195 h 583787"/>
                <a:gd name="connsiteX15" fmla="*/ 500388 w 3598030"/>
                <a:gd name="connsiteY15" fmla="*/ 559959 h 583787"/>
                <a:gd name="connsiteX16" fmla="*/ 431882 w 3598030"/>
                <a:gd name="connsiteY16" fmla="*/ 583787 h 583787"/>
                <a:gd name="connsiteX17" fmla="*/ 399119 w 3598030"/>
                <a:gd name="connsiteY17" fmla="*/ 583787 h 583787"/>
                <a:gd name="connsiteX18" fmla="*/ 348484 w 3598030"/>
                <a:gd name="connsiteY18" fmla="*/ 568894 h 583787"/>
                <a:gd name="connsiteX19" fmla="*/ 312742 w 3598030"/>
                <a:gd name="connsiteY19" fmla="*/ 551023 h 583787"/>
                <a:gd name="connsiteX20" fmla="*/ 271043 w 3598030"/>
                <a:gd name="connsiteY20" fmla="*/ 521238 h 583787"/>
                <a:gd name="connsiteX21" fmla="*/ 190624 w 3598030"/>
                <a:gd name="connsiteY21" fmla="*/ 446776 h 583787"/>
                <a:gd name="connsiteX22" fmla="*/ 98290 w 3598030"/>
                <a:gd name="connsiteY22" fmla="*/ 351464 h 583787"/>
                <a:gd name="connsiteX23" fmla="*/ 44677 w 3598030"/>
                <a:gd name="connsiteY23" fmla="*/ 294872 h 583787"/>
                <a:gd name="connsiteX24" fmla="*/ 17871 w 3598030"/>
                <a:gd name="connsiteY24" fmla="*/ 265087 h 583787"/>
                <a:gd name="connsiteX25" fmla="*/ 2978 w 3598030"/>
                <a:gd name="connsiteY25" fmla="*/ 241259 h 583787"/>
                <a:gd name="connsiteX26" fmla="*/ 0 w 3598030"/>
                <a:gd name="connsiteY26" fmla="*/ 223388 h 583787"/>
                <a:gd name="connsiteX27" fmla="*/ 2978 w 3598030"/>
                <a:gd name="connsiteY27" fmla="*/ 205517 h 583787"/>
                <a:gd name="connsiteX28" fmla="*/ 11914 w 3598030"/>
                <a:gd name="connsiteY28" fmla="*/ 199560 h 583787"/>
                <a:gd name="connsiteX29" fmla="*/ 35742 w 3598030"/>
                <a:gd name="connsiteY29" fmla="*/ 199560 h 583787"/>
                <a:gd name="connsiteX30" fmla="*/ 98290 w 3598030"/>
                <a:gd name="connsiteY30" fmla="*/ 217431 h 583787"/>
                <a:gd name="connsiteX31" fmla="*/ 205516 w 3598030"/>
                <a:gd name="connsiteY31" fmla="*/ 253173 h 583787"/>
                <a:gd name="connsiteX32" fmla="*/ 300828 w 3598030"/>
                <a:gd name="connsiteY32" fmla="*/ 277001 h 583787"/>
                <a:gd name="connsiteX33" fmla="*/ 393162 w 3598030"/>
                <a:gd name="connsiteY33" fmla="*/ 288915 h 583787"/>
                <a:gd name="connsiteX34" fmla="*/ 440818 w 3598030"/>
                <a:gd name="connsiteY34" fmla="*/ 291894 h 583787"/>
                <a:gd name="connsiteX35" fmla="*/ 539108 w 3598030"/>
                <a:gd name="connsiteY35" fmla="*/ 279980 h 583787"/>
                <a:gd name="connsiteX36" fmla="*/ 816109 w 3598030"/>
                <a:gd name="connsiteY36" fmla="*/ 244238 h 583787"/>
                <a:gd name="connsiteX37" fmla="*/ 1170551 w 3598030"/>
                <a:gd name="connsiteY37" fmla="*/ 199560 h 583787"/>
                <a:gd name="connsiteX38" fmla="*/ 1510100 w 3598030"/>
                <a:gd name="connsiteY38" fmla="*/ 160840 h 583787"/>
                <a:gd name="connsiteX39" fmla="*/ 1804972 w 3598030"/>
                <a:gd name="connsiteY39" fmla="*/ 131055 h 583787"/>
                <a:gd name="connsiteX40" fmla="*/ 2090908 w 3598030"/>
                <a:gd name="connsiteY40" fmla="*/ 104248 h 583787"/>
                <a:gd name="connsiteX41" fmla="*/ 2317274 w 3598030"/>
                <a:gd name="connsiteY41" fmla="*/ 86377 h 583787"/>
                <a:gd name="connsiteX42" fmla="*/ 2487048 w 3598030"/>
                <a:gd name="connsiteY42" fmla="*/ 77442 h 583787"/>
                <a:gd name="connsiteX43" fmla="*/ 2594274 w 3598030"/>
                <a:gd name="connsiteY43" fmla="*/ 71485 h 583787"/>
                <a:gd name="connsiteX44" fmla="*/ 2743200 w 3598030"/>
                <a:gd name="connsiteY44" fmla="*/ 71485 h 583787"/>
                <a:gd name="connsiteX45" fmla="*/ 2817662 w 3598030"/>
                <a:gd name="connsiteY45" fmla="*/ 47656 h 583787"/>
                <a:gd name="connsiteX46" fmla="*/ 2939781 w 3598030"/>
                <a:gd name="connsiteY46" fmla="*/ 11914 h 583787"/>
                <a:gd name="connsiteX47" fmla="*/ 2981480 w 3598030"/>
                <a:gd name="connsiteY47" fmla="*/ 0 h 583787"/>
                <a:gd name="connsiteX48" fmla="*/ 3044028 w 3598030"/>
                <a:gd name="connsiteY48" fmla="*/ 8936 h 583787"/>
                <a:gd name="connsiteX49" fmla="*/ 3136362 w 3598030"/>
                <a:gd name="connsiteY49" fmla="*/ 29785 h 583787"/>
                <a:gd name="connsiteX50" fmla="*/ 3207846 w 3598030"/>
                <a:gd name="connsiteY50" fmla="*/ 53614 h 583787"/>
                <a:gd name="connsiteX51" fmla="*/ 3312093 w 3598030"/>
                <a:gd name="connsiteY51" fmla="*/ 95313 h 583787"/>
                <a:gd name="connsiteX52" fmla="*/ 3386556 w 3598030"/>
                <a:gd name="connsiteY52" fmla="*/ 134033 h 583787"/>
                <a:gd name="connsiteX53" fmla="*/ 3446126 w 3598030"/>
                <a:gd name="connsiteY53" fmla="*/ 163818 h 583787"/>
                <a:gd name="connsiteX54" fmla="*/ 3502717 w 3598030"/>
                <a:gd name="connsiteY54" fmla="*/ 196582 h 583787"/>
                <a:gd name="connsiteX55" fmla="*/ 3526545 w 3598030"/>
                <a:gd name="connsiteY55" fmla="*/ 217431 h 583787"/>
                <a:gd name="connsiteX56" fmla="*/ 3553352 w 3598030"/>
                <a:gd name="connsiteY56" fmla="*/ 244238 h 583787"/>
                <a:gd name="connsiteX57" fmla="*/ 3577180 w 3598030"/>
                <a:gd name="connsiteY57" fmla="*/ 277001 h 583787"/>
                <a:gd name="connsiteX58" fmla="*/ 3589094 w 3598030"/>
                <a:gd name="connsiteY58" fmla="*/ 300829 h 583787"/>
                <a:gd name="connsiteX59" fmla="*/ 3598030 w 3598030"/>
                <a:gd name="connsiteY59" fmla="*/ 327636 h 583787"/>
                <a:gd name="connsiteX60" fmla="*/ 3598030 w 3598030"/>
                <a:gd name="connsiteY60" fmla="*/ 342528 h 583787"/>
                <a:gd name="connsiteX61" fmla="*/ 3586116 w 3598030"/>
                <a:gd name="connsiteY61" fmla="*/ 372313 h 583787"/>
                <a:gd name="connsiteX62" fmla="*/ 3565266 w 3598030"/>
                <a:gd name="connsiteY62" fmla="*/ 390184 h 583787"/>
                <a:gd name="connsiteX63" fmla="*/ 3511653 w 3598030"/>
                <a:gd name="connsiteY63" fmla="*/ 402098 h 583787"/>
                <a:gd name="connsiteX64" fmla="*/ 3461018 w 3598030"/>
                <a:gd name="connsiteY64" fmla="*/ 405077 h 583787"/>
                <a:gd name="connsiteX65" fmla="*/ 3401448 w 3598030"/>
                <a:gd name="connsiteY65" fmla="*/ 399120 h 583787"/>
                <a:gd name="connsiteX66" fmla="*/ 3216781 w 3598030"/>
                <a:gd name="connsiteY66" fmla="*/ 378270 h 583787"/>
                <a:gd name="connsiteX67" fmla="*/ 2948716 w 3598030"/>
                <a:gd name="connsiteY67" fmla="*/ 351464 h 583787"/>
                <a:gd name="connsiteX68" fmla="*/ 2665759 w 3598030"/>
                <a:gd name="connsiteY68" fmla="*/ 330614 h 583787"/>
                <a:gd name="connsiteX69" fmla="*/ 2430457 w 3598030"/>
                <a:gd name="connsiteY69" fmla="*/ 318700 h 58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598030" h="583787">
                  <a:moveTo>
                    <a:pt x="2430457" y="318700"/>
                  </a:moveTo>
                  <a:lnTo>
                    <a:pt x="2275575" y="315722"/>
                  </a:lnTo>
                  <a:lnTo>
                    <a:pt x="2201112" y="315722"/>
                  </a:lnTo>
                  <a:lnTo>
                    <a:pt x="2135585" y="315722"/>
                  </a:lnTo>
                  <a:lnTo>
                    <a:pt x="2040273" y="318700"/>
                  </a:lnTo>
                  <a:lnTo>
                    <a:pt x="1912198" y="324657"/>
                  </a:lnTo>
                  <a:lnTo>
                    <a:pt x="1790079" y="333593"/>
                  </a:lnTo>
                  <a:lnTo>
                    <a:pt x="1650089" y="345507"/>
                  </a:lnTo>
                  <a:lnTo>
                    <a:pt x="1504143" y="363378"/>
                  </a:lnTo>
                  <a:lnTo>
                    <a:pt x="1364153" y="381249"/>
                  </a:lnTo>
                  <a:lnTo>
                    <a:pt x="1215228" y="405077"/>
                  </a:lnTo>
                  <a:lnTo>
                    <a:pt x="1075239" y="428905"/>
                  </a:lnTo>
                  <a:lnTo>
                    <a:pt x="911421" y="458690"/>
                  </a:lnTo>
                  <a:lnTo>
                    <a:pt x="726754" y="497410"/>
                  </a:lnTo>
                  <a:lnTo>
                    <a:pt x="622506" y="527195"/>
                  </a:lnTo>
                  <a:lnTo>
                    <a:pt x="500388" y="559959"/>
                  </a:lnTo>
                  <a:lnTo>
                    <a:pt x="431882" y="583787"/>
                  </a:lnTo>
                  <a:lnTo>
                    <a:pt x="399119" y="583787"/>
                  </a:lnTo>
                  <a:lnTo>
                    <a:pt x="348484" y="568894"/>
                  </a:lnTo>
                  <a:lnTo>
                    <a:pt x="312742" y="551023"/>
                  </a:lnTo>
                  <a:lnTo>
                    <a:pt x="271043" y="521238"/>
                  </a:lnTo>
                  <a:lnTo>
                    <a:pt x="190624" y="446776"/>
                  </a:lnTo>
                  <a:lnTo>
                    <a:pt x="98290" y="351464"/>
                  </a:lnTo>
                  <a:lnTo>
                    <a:pt x="44677" y="294872"/>
                  </a:lnTo>
                  <a:lnTo>
                    <a:pt x="17871" y="265087"/>
                  </a:lnTo>
                  <a:lnTo>
                    <a:pt x="2978" y="241259"/>
                  </a:lnTo>
                  <a:lnTo>
                    <a:pt x="0" y="223388"/>
                  </a:lnTo>
                  <a:lnTo>
                    <a:pt x="2978" y="205517"/>
                  </a:lnTo>
                  <a:lnTo>
                    <a:pt x="11914" y="199560"/>
                  </a:lnTo>
                  <a:lnTo>
                    <a:pt x="35742" y="199560"/>
                  </a:lnTo>
                  <a:lnTo>
                    <a:pt x="98290" y="217431"/>
                  </a:lnTo>
                  <a:lnTo>
                    <a:pt x="205516" y="253173"/>
                  </a:lnTo>
                  <a:lnTo>
                    <a:pt x="300828" y="277001"/>
                  </a:lnTo>
                  <a:lnTo>
                    <a:pt x="393162" y="288915"/>
                  </a:lnTo>
                  <a:lnTo>
                    <a:pt x="440818" y="291894"/>
                  </a:lnTo>
                  <a:lnTo>
                    <a:pt x="539108" y="279980"/>
                  </a:lnTo>
                  <a:lnTo>
                    <a:pt x="816109" y="244238"/>
                  </a:lnTo>
                  <a:lnTo>
                    <a:pt x="1170551" y="199560"/>
                  </a:lnTo>
                  <a:lnTo>
                    <a:pt x="1510100" y="160840"/>
                  </a:lnTo>
                  <a:lnTo>
                    <a:pt x="1804972" y="131055"/>
                  </a:lnTo>
                  <a:lnTo>
                    <a:pt x="2090908" y="104248"/>
                  </a:lnTo>
                  <a:lnTo>
                    <a:pt x="2317274" y="86377"/>
                  </a:lnTo>
                  <a:lnTo>
                    <a:pt x="2487048" y="77442"/>
                  </a:lnTo>
                  <a:lnTo>
                    <a:pt x="2594274" y="71485"/>
                  </a:lnTo>
                  <a:lnTo>
                    <a:pt x="2743200" y="71485"/>
                  </a:lnTo>
                  <a:lnTo>
                    <a:pt x="2817662" y="47656"/>
                  </a:lnTo>
                  <a:lnTo>
                    <a:pt x="2939781" y="11914"/>
                  </a:lnTo>
                  <a:lnTo>
                    <a:pt x="2981480" y="0"/>
                  </a:lnTo>
                  <a:lnTo>
                    <a:pt x="3044028" y="8936"/>
                  </a:lnTo>
                  <a:lnTo>
                    <a:pt x="3136362" y="29785"/>
                  </a:lnTo>
                  <a:lnTo>
                    <a:pt x="3207846" y="53614"/>
                  </a:lnTo>
                  <a:lnTo>
                    <a:pt x="3312093" y="95313"/>
                  </a:lnTo>
                  <a:lnTo>
                    <a:pt x="3386556" y="134033"/>
                  </a:lnTo>
                  <a:lnTo>
                    <a:pt x="3446126" y="163818"/>
                  </a:lnTo>
                  <a:lnTo>
                    <a:pt x="3502717" y="196582"/>
                  </a:lnTo>
                  <a:lnTo>
                    <a:pt x="3526545" y="217431"/>
                  </a:lnTo>
                  <a:lnTo>
                    <a:pt x="3553352" y="244238"/>
                  </a:lnTo>
                  <a:lnTo>
                    <a:pt x="3577180" y="277001"/>
                  </a:lnTo>
                  <a:lnTo>
                    <a:pt x="3589094" y="300829"/>
                  </a:lnTo>
                  <a:lnTo>
                    <a:pt x="3598030" y="327636"/>
                  </a:lnTo>
                  <a:lnTo>
                    <a:pt x="3598030" y="342528"/>
                  </a:lnTo>
                  <a:lnTo>
                    <a:pt x="3586116" y="372313"/>
                  </a:lnTo>
                  <a:lnTo>
                    <a:pt x="3565266" y="390184"/>
                  </a:lnTo>
                  <a:lnTo>
                    <a:pt x="3511653" y="402098"/>
                  </a:lnTo>
                  <a:lnTo>
                    <a:pt x="3461018" y="405077"/>
                  </a:lnTo>
                  <a:cubicBezTo>
                    <a:pt x="3403439" y="399016"/>
                    <a:pt x="3423395" y="399120"/>
                    <a:pt x="3401448" y="399120"/>
                  </a:cubicBezTo>
                  <a:lnTo>
                    <a:pt x="3216781" y="378270"/>
                  </a:lnTo>
                  <a:lnTo>
                    <a:pt x="2948716" y="351464"/>
                  </a:lnTo>
                  <a:lnTo>
                    <a:pt x="2665759" y="330614"/>
                  </a:lnTo>
                  <a:lnTo>
                    <a:pt x="2430457" y="3187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17286498-6EA2-4FBE-9E06-84C3F9D28686}"/>
              </a:ext>
            </a:extLst>
          </p:cNvPr>
          <p:cNvGrpSpPr>
            <a:grpSpLocks/>
          </p:cNvGrpSpPr>
          <p:nvPr/>
        </p:nvGrpSpPr>
        <p:grpSpPr bwMode="auto">
          <a:xfrm>
            <a:off x="2413000" y="1546225"/>
            <a:ext cx="4964113" cy="4319588"/>
            <a:chOff x="2413000" y="1546225"/>
            <a:chExt cx="4964113" cy="4319588"/>
          </a:xfrm>
        </p:grpSpPr>
        <p:sp>
          <p:nvSpPr>
            <p:cNvPr id="12" name="フリーフォーム 15">
              <a:extLst>
                <a:ext uri="{FF2B5EF4-FFF2-40B4-BE49-F238E27FC236}">
                  <a16:creationId xmlns:a16="http://schemas.microsoft.com/office/drawing/2014/main" id="{795BCFF3-2380-477D-9F33-AABDFE5B322C}"/>
                </a:ext>
              </a:extLst>
            </p:cNvPr>
            <p:cNvSpPr/>
            <p:nvPr/>
          </p:nvSpPr>
          <p:spPr>
            <a:xfrm rot="5400000">
              <a:off x="1859756" y="2099469"/>
              <a:ext cx="2703513" cy="1597025"/>
            </a:xfrm>
            <a:custGeom>
              <a:avLst/>
              <a:gdLst>
                <a:gd name="connsiteX0" fmla="*/ 1319213 w 2702719"/>
                <a:gd name="connsiteY0" fmla="*/ 757237 h 1597818"/>
                <a:gd name="connsiteX1" fmla="*/ 1181100 w 2702719"/>
                <a:gd name="connsiteY1" fmla="*/ 690562 h 1597818"/>
                <a:gd name="connsiteX2" fmla="*/ 1071563 w 2702719"/>
                <a:gd name="connsiteY2" fmla="*/ 638175 h 1597818"/>
                <a:gd name="connsiteX3" fmla="*/ 1007269 w 2702719"/>
                <a:gd name="connsiteY3" fmla="*/ 609600 h 1597818"/>
                <a:gd name="connsiteX4" fmla="*/ 935832 w 2702719"/>
                <a:gd name="connsiteY4" fmla="*/ 578643 h 1597818"/>
                <a:gd name="connsiteX5" fmla="*/ 890588 w 2702719"/>
                <a:gd name="connsiteY5" fmla="*/ 557212 h 1597818"/>
                <a:gd name="connsiteX6" fmla="*/ 835819 w 2702719"/>
                <a:gd name="connsiteY6" fmla="*/ 533400 h 1597818"/>
                <a:gd name="connsiteX7" fmla="*/ 764382 w 2702719"/>
                <a:gd name="connsiteY7" fmla="*/ 504825 h 1597818"/>
                <a:gd name="connsiteX8" fmla="*/ 709613 w 2702719"/>
                <a:gd name="connsiteY8" fmla="*/ 483393 h 1597818"/>
                <a:gd name="connsiteX9" fmla="*/ 666750 w 2702719"/>
                <a:gd name="connsiteY9" fmla="*/ 466725 h 1597818"/>
                <a:gd name="connsiteX10" fmla="*/ 619125 w 2702719"/>
                <a:gd name="connsiteY10" fmla="*/ 450056 h 1597818"/>
                <a:gd name="connsiteX11" fmla="*/ 559594 w 2702719"/>
                <a:gd name="connsiteY11" fmla="*/ 431006 h 1597818"/>
                <a:gd name="connsiteX12" fmla="*/ 514350 w 2702719"/>
                <a:gd name="connsiteY12" fmla="*/ 419100 h 1597818"/>
                <a:gd name="connsiteX13" fmla="*/ 457200 w 2702719"/>
                <a:gd name="connsiteY13" fmla="*/ 402431 h 1597818"/>
                <a:gd name="connsiteX14" fmla="*/ 407194 w 2702719"/>
                <a:gd name="connsiteY14" fmla="*/ 390525 h 1597818"/>
                <a:gd name="connsiteX15" fmla="*/ 352425 w 2702719"/>
                <a:gd name="connsiteY15" fmla="*/ 383381 h 1597818"/>
                <a:gd name="connsiteX16" fmla="*/ 295275 w 2702719"/>
                <a:gd name="connsiteY16" fmla="*/ 378618 h 1597818"/>
                <a:gd name="connsiteX17" fmla="*/ 240507 w 2702719"/>
                <a:gd name="connsiteY17" fmla="*/ 378618 h 1597818"/>
                <a:gd name="connsiteX18" fmla="*/ 211932 w 2702719"/>
                <a:gd name="connsiteY18" fmla="*/ 378618 h 1597818"/>
                <a:gd name="connsiteX19" fmla="*/ 195263 w 2702719"/>
                <a:gd name="connsiteY19" fmla="*/ 381000 h 1597818"/>
                <a:gd name="connsiteX20" fmla="*/ 166688 w 2702719"/>
                <a:gd name="connsiteY20" fmla="*/ 390525 h 1597818"/>
                <a:gd name="connsiteX21" fmla="*/ 138113 w 2702719"/>
                <a:gd name="connsiteY21" fmla="*/ 407193 h 1597818"/>
                <a:gd name="connsiteX22" fmla="*/ 111919 w 2702719"/>
                <a:gd name="connsiteY22" fmla="*/ 426243 h 1597818"/>
                <a:gd name="connsiteX23" fmla="*/ 88107 w 2702719"/>
                <a:gd name="connsiteY23" fmla="*/ 450056 h 1597818"/>
                <a:gd name="connsiteX24" fmla="*/ 71438 w 2702719"/>
                <a:gd name="connsiteY24" fmla="*/ 471487 h 1597818"/>
                <a:gd name="connsiteX25" fmla="*/ 57150 w 2702719"/>
                <a:gd name="connsiteY25" fmla="*/ 488156 h 1597818"/>
                <a:gd name="connsiteX26" fmla="*/ 40482 w 2702719"/>
                <a:gd name="connsiteY26" fmla="*/ 497681 h 1597818"/>
                <a:gd name="connsiteX27" fmla="*/ 21432 w 2702719"/>
                <a:gd name="connsiteY27" fmla="*/ 502443 h 1597818"/>
                <a:gd name="connsiteX28" fmla="*/ 11907 w 2702719"/>
                <a:gd name="connsiteY28" fmla="*/ 504825 h 1597818"/>
                <a:gd name="connsiteX29" fmla="*/ 2382 w 2702719"/>
                <a:gd name="connsiteY29" fmla="*/ 497681 h 1597818"/>
                <a:gd name="connsiteX30" fmla="*/ 0 w 2702719"/>
                <a:gd name="connsiteY30" fmla="*/ 485775 h 1597818"/>
                <a:gd name="connsiteX31" fmla="*/ 0 w 2702719"/>
                <a:gd name="connsiteY31" fmla="*/ 461962 h 1597818"/>
                <a:gd name="connsiteX32" fmla="*/ 4763 w 2702719"/>
                <a:gd name="connsiteY32" fmla="*/ 426243 h 1597818"/>
                <a:gd name="connsiteX33" fmla="*/ 14288 w 2702719"/>
                <a:gd name="connsiteY33" fmla="*/ 381000 h 1597818"/>
                <a:gd name="connsiteX34" fmla="*/ 33338 w 2702719"/>
                <a:gd name="connsiteY34" fmla="*/ 328612 h 1597818"/>
                <a:gd name="connsiteX35" fmla="*/ 69057 w 2702719"/>
                <a:gd name="connsiteY35" fmla="*/ 273843 h 1597818"/>
                <a:gd name="connsiteX36" fmla="*/ 107157 w 2702719"/>
                <a:gd name="connsiteY36" fmla="*/ 230981 h 1597818"/>
                <a:gd name="connsiteX37" fmla="*/ 164307 w 2702719"/>
                <a:gd name="connsiteY37" fmla="*/ 176212 h 1597818"/>
                <a:gd name="connsiteX38" fmla="*/ 226219 w 2702719"/>
                <a:gd name="connsiteY38" fmla="*/ 121443 h 1597818"/>
                <a:gd name="connsiteX39" fmla="*/ 302419 w 2702719"/>
                <a:gd name="connsiteY39" fmla="*/ 59531 h 1597818"/>
                <a:gd name="connsiteX40" fmla="*/ 350044 w 2702719"/>
                <a:gd name="connsiteY40" fmla="*/ 26193 h 1597818"/>
                <a:gd name="connsiteX41" fmla="*/ 397669 w 2702719"/>
                <a:gd name="connsiteY41" fmla="*/ 2381 h 1597818"/>
                <a:gd name="connsiteX42" fmla="*/ 421482 w 2702719"/>
                <a:gd name="connsiteY42" fmla="*/ 0 h 1597818"/>
                <a:gd name="connsiteX43" fmla="*/ 452438 w 2702719"/>
                <a:gd name="connsiteY43" fmla="*/ 7143 h 1597818"/>
                <a:gd name="connsiteX44" fmla="*/ 478632 w 2702719"/>
                <a:gd name="connsiteY44" fmla="*/ 16668 h 1597818"/>
                <a:gd name="connsiteX45" fmla="*/ 497682 w 2702719"/>
                <a:gd name="connsiteY45" fmla="*/ 33337 h 1597818"/>
                <a:gd name="connsiteX46" fmla="*/ 509588 w 2702719"/>
                <a:gd name="connsiteY46" fmla="*/ 54768 h 1597818"/>
                <a:gd name="connsiteX47" fmla="*/ 519113 w 2702719"/>
                <a:gd name="connsiteY47" fmla="*/ 83343 h 1597818"/>
                <a:gd name="connsiteX48" fmla="*/ 521494 w 2702719"/>
                <a:gd name="connsiteY48" fmla="*/ 90487 h 1597818"/>
                <a:gd name="connsiteX49" fmla="*/ 631032 w 2702719"/>
                <a:gd name="connsiteY49" fmla="*/ 140493 h 1597818"/>
                <a:gd name="connsiteX50" fmla="*/ 757238 w 2702719"/>
                <a:gd name="connsiteY50" fmla="*/ 197643 h 1597818"/>
                <a:gd name="connsiteX51" fmla="*/ 931069 w 2702719"/>
                <a:gd name="connsiteY51" fmla="*/ 283368 h 1597818"/>
                <a:gd name="connsiteX52" fmla="*/ 1071563 w 2702719"/>
                <a:gd name="connsiteY52" fmla="*/ 350043 h 1597818"/>
                <a:gd name="connsiteX53" fmla="*/ 1178719 w 2702719"/>
                <a:gd name="connsiteY53" fmla="*/ 404812 h 1597818"/>
                <a:gd name="connsiteX54" fmla="*/ 1312069 w 2702719"/>
                <a:gd name="connsiteY54" fmla="*/ 473868 h 1597818"/>
                <a:gd name="connsiteX55" fmla="*/ 1440657 w 2702719"/>
                <a:gd name="connsiteY55" fmla="*/ 545306 h 1597818"/>
                <a:gd name="connsiteX56" fmla="*/ 1535907 w 2702719"/>
                <a:gd name="connsiteY56" fmla="*/ 600075 h 1597818"/>
                <a:gd name="connsiteX57" fmla="*/ 1638300 w 2702719"/>
                <a:gd name="connsiteY57" fmla="*/ 661987 h 1597818"/>
                <a:gd name="connsiteX58" fmla="*/ 1745457 w 2702719"/>
                <a:gd name="connsiteY58" fmla="*/ 731043 h 1597818"/>
                <a:gd name="connsiteX59" fmla="*/ 1871663 w 2702719"/>
                <a:gd name="connsiteY59" fmla="*/ 823912 h 1597818"/>
                <a:gd name="connsiteX60" fmla="*/ 1985963 w 2702719"/>
                <a:gd name="connsiteY60" fmla="*/ 912018 h 1597818"/>
                <a:gd name="connsiteX61" fmla="*/ 2124075 w 2702719"/>
                <a:gd name="connsiteY61" fmla="*/ 1019175 h 1597818"/>
                <a:gd name="connsiteX62" fmla="*/ 2274094 w 2702719"/>
                <a:gd name="connsiteY62" fmla="*/ 1140618 h 1597818"/>
                <a:gd name="connsiteX63" fmla="*/ 2331244 w 2702719"/>
                <a:gd name="connsiteY63" fmla="*/ 1185862 h 1597818"/>
                <a:gd name="connsiteX64" fmla="*/ 2426494 w 2702719"/>
                <a:gd name="connsiteY64" fmla="*/ 1271587 h 1597818"/>
                <a:gd name="connsiteX65" fmla="*/ 2547938 w 2702719"/>
                <a:gd name="connsiteY65" fmla="*/ 1385887 h 1597818"/>
                <a:gd name="connsiteX66" fmla="*/ 2659857 w 2702719"/>
                <a:gd name="connsiteY66" fmla="*/ 1488281 h 1597818"/>
                <a:gd name="connsiteX67" fmla="*/ 2690813 w 2702719"/>
                <a:gd name="connsiteY67" fmla="*/ 1521618 h 1597818"/>
                <a:gd name="connsiteX68" fmla="*/ 2697957 w 2702719"/>
                <a:gd name="connsiteY68" fmla="*/ 1538287 h 1597818"/>
                <a:gd name="connsiteX69" fmla="*/ 2702719 w 2702719"/>
                <a:gd name="connsiteY69" fmla="*/ 1559718 h 1597818"/>
                <a:gd name="connsiteX70" fmla="*/ 2702719 w 2702719"/>
                <a:gd name="connsiteY70" fmla="*/ 1578768 h 1597818"/>
                <a:gd name="connsiteX71" fmla="*/ 2697957 w 2702719"/>
                <a:gd name="connsiteY71" fmla="*/ 1590675 h 1597818"/>
                <a:gd name="connsiteX72" fmla="*/ 2688432 w 2702719"/>
                <a:gd name="connsiteY72" fmla="*/ 1595437 h 1597818"/>
                <a:gd name="connsiteX73" fmla="*/ 2678907 w 2702719"/>
                <a:gd name="connsiteY73" fmla="*/ 1597818 h 1597818"/>
                <a:gd name="connsiteX74" fmla="*/ 2655094 w 2702719"/>
                <a:gd name="connsiteY74" fmla="*/ 1593056 h 1597818"/>
                <a:gd name="connsiteX75" fmla="*/ 2612232 w 2702719"/>
                <a:gd name="connsiteY75" fmla="*/ 1564481 h 1597818"/>
                <a:gd name="connsiteX76" fmla="*/ 2555082 w 2702719"/>
                <a:gd name="connsiteY76" fmla="*/ 1519237 h 1597818"/>
                <a:gd name="connsiteX77" fmla="*/ 2486025 w 2702719"/>
                <a:gd name="connsiteY77" fmla="*/ 1466850 h 1597818"/>
                <a:gd name="connsiteX78" fmla="*/ 2397919 w 2702719"/>
                <a:gd name="connsiteY78" fmla="*/ 1400175 h 1597818"/>
                <a:gd name="connsiteX79" fmla="*/ 2333625 w 2702719"/>
                <a:gd name="connsiteY79" fmla="*/ 1354931 h 1597818"/>
                <a:gd name="connsiteX80" fmla="*/ 2266950 w 2702719"/>
                <a:gd name="connsiteY80" fmla="*/ 1307306 h 1597818"/>
                <a:gd name="connsiteX81" fmla="*/ 2178844 w 2702719"/>
                <a:gd name="connsiteY81" fmla="*/ 1250156 h 1597818"/>
                <a:gd name="connsiteX82" fmla="*/ 2071688 w 2702719"/>
                <a:gd name="connsiteY82" fmla="*/ 1181100 h 1597818"/>
                <a:gd name="connsiteX83" fmla="*/ 1990725 w 2702719"/>
                <a:gd name="connsiteY83" fmla="*/ 1131093 h 1597818"/>
                <a:gd name="connsiteX84" fmla="*/ 1885950 w 2702719"/>
                <a:gd name="connsiteY84" fmla="*/ 1066800 h 1597818"/>
                <a:gd name="connsiteX85" fmla="*/ 1747838 w 2702719"/>
                <a:gd name="connsiteY85" fmla="*/ 988218 h 1597818"/>
                <a:gd name="connsiteX86" fmla="*/ 1635919 w 2702719"/>
                <a:gd name="connsiteY86" fmla="*/ 926306 h 1597818"/>
                <a:gd name="connsiteX87" fmla="*/ 1526382 w 2702719"/>
                <a:gd name="connsiteY87" fmla="*/ 866775 h 1597818"/>
                <a:gd name="connsiteX88" fmla="*/ 1440657 w 2702719"/>
                <a:gd name="connsiteY88" fmla="*/ 821531 h 1597818"/>
                <a:gd name="connsiteX89" fmla="*/ 1319213 w 2702719"/>
                <a:gd name="connsiteY89" fmla="*/ 757237 h 1597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702719" h="1597818">
                  <a:moveTo>
                    <a:pt x="1319213" y="757237"/>
                  </a:moveTo>
                  <a:lnTo>
                    <a:pt x="1181100" y="690562"/>
                  </a:lnTo>
                  <a:lnTo>
                    <a:pt x="1071563" y="638175"/>
                  </a:lnTo>
                  <a:lnTo>
                    <a:pt x="1007269" y="609600"/>
                  </a:lnTo>
                  <a:lnTo>
                    <a:pt x="935832" y="578643"/>
                  </a:lnTo>
                  <a:lnTo>
                    <a:pt x="890588" y="557212"/>
                  </a:lnTo>
                  <a:lnTo>
                    <a:pt x="835819" y="533400"/>
                  </a:lnTo>
                  <a:lnTo>
                    <a:pt x="764382" y="504825"/>
                  </a:lnTo>
                  <a:lnTo>
                    <a:pt x="709613" y="483393"/>
                  </a:lnTo>
                  <a:lnTo>
                    <a:pt x="666750" y="466725"/>
                  </a:lnTo>
                  <a:lnTo>
                    <a:pt x="619125" y="450056"/>
                  </a:lnTo>
                  <a:lnTo>
                    <a:pt x="559594" y="431006"/>
                  </a:lnTo>
                  <a:lnTo>
                    <a:pt x="514350" y="419100"/>
                  </a:lnTo>
                  <a:lnTo>
                    <a:pt x="457200" y="402431"/>
                  </a:lnTo>
                  <a:lnTo>
                    <a:pt x="407194" y="390525"/>
                  </a:lnTo>
                  <a:lnTo>
                    <a:pt x="352425" y="383381"/>
                  </a:lnTo>
                  <a:lnTo>
                    <a:pt x="295275" y="378618"/>
                  </a:lnTo>
                  <a:lnTo>
                    <a:pt x="240507" y="378618"/>
                  </a:lnTo>
                  <a:lnTo>
                    <a:pt x="211932" y="378618"/>
                  </a:lnTo>
                  <a:lnTo>
                    <a:pt x="195263" y="381000"/>
                  </a:lnTo>
                  <a:lnTo>
                    <a:pt x="166688" y="390525"/>
                  </a:lnTo>
                  <a:lnTo>
                    <a:pt x="138113" y="407193"/>
                  </a:lnTo>
                  <a:lnTo>
                    <a:pt x="111919" y="426243"/>
                  </a:lnTo>
                  <a:lnTo>
                    <a:pt x="88107" y="450056"/>
                  </a:lnTo>
                  <a:lnTo>
                    <a:pt x="71438" y="471487"/>
                  </a:lnTo>
                  <a:lnTo>
                    <a:pt x="57150" y="488156"/>
                  </a:lnTo>
                  <a:lnTo>
                    <a:pt x="40482" y="497681"/>
                  </a:lnTo>
                  <a:lnTo>
                    <a:pt x="21432" y="502443"/>
                  </a:lnTo>
                  <a:lnTo>
                    <a:pt x="11907" y="504825"/>
                  </a:lnTo>
                  <a:lnTo>
                    <a:pt x="2382" y="497681"/>
                  </a:lnTo>
                  <a:lnTo>
                    <a:pt x="0" y="485775"/>
                  </a:lnTo>
                  <a:lnTo>
                    <a:pt x="0" y="461962"/>
                  </a:lnTo>
                  <a:lnTo>
                    <a:pt x="4763" y="426243"/>
                  </a:lnTo>
                  <a:lnTo>
                    <a:pt x="14288" y="381000"/>
                  </a:lnTo>
                  <a:lnTo>
                    <a:pt x="33338" y="328612"/>
                  </a:lnTo>
                  <a:lnTo>
                    <a:pt x="69057" y="273843"/>
                  </a:lnTo>
                  <a:lnTo>
                    <a:pt x="107157" y="230981"/>
                  </a:lnTo>
                  <a:lnTo>
                    <a:pt x="164307" y="176212"/>
                  </a:lnTo>
                  <a:lnTo>
                    <a:pt x="226219" y="121443"/>
                  </a:lnTo>
                  <a:lnTo>
                    <a:pt x="302419" y="59531"/>
                  </a:lnTo>
                  <a:lnTo>
                    <a:pt x="350044" y="26193"/>
                  </a:lnTo>
                  <a:lnTo>
                    <a:pt x="397669" y="2381"/>
                  </a:lnTo>
                  <a:lnTo>
                    <a:pt x="421482" y="0"/>
                  </a:lnTo>
                  <a:lnTo>
                    <a:pt x="452438" y="7143"/>
                  </a:lnTo>
                  <a:lnTo>
                    <a:pt x="478632" y="16668"/>
                  </a:lnTo>
                  <a:lnTo>
                    <a:pt x="497682" y="33337"/>
                  </a:lnTo>
                  <a:lnTo>
                    <a:pt x="509588" y="54768"/>
                  </a:lnTo>
                  <a:lnTo>
                    <a:pt x="519113" y="83343"/>
                  </a:lnTo>
                  <a:lnTo>
                    <a:pt x="521494" y="90487"/>
                  </a:lnTo>
                  <a:lnTo>
                    <a:pt x="631032" y="140493"/>
                  </a:lnTo>
                  <a:lnTo>
                    <a:pt x="757238" y="197643"/>
                  </a:lnTo>
                  <a:lnTo>
                    <a:pt x="931069" y="283368"/>
                  </a:lnTo>
                  <a:lnTo>
                    <a:pt x="1071563" y="350043"/>
                  </a:lnTo>
                  <a:lnTo>
                    <a:pt x="1178719" y="404812"/>
                  </a:lnTo>
                  <a:lnTo>
                    <a:pt x="1312069" y="473868"/>
                  </a:lnTo>
                  <a:lnTo>
                    <a:pt x="1440657" y="545306"/>
                  </a:lnTo>
                  <a:lnTo>
                    <a:pt x="1535907" y="600075"/>
                  </a:lnTo>
                  <a:lnTo>
                    <a:pt x="1638300" y="661987"/>
                  </a:lnTo>
                  <a:lnTo>
                    <a:pt x="1745457" y="731043"/>
                  </a:lnTo>
                  <a:lnTo>
                    <a:pt x="1871663" y="823912"/>
                  </a:lnTo>
                  <a:lnTo>
                    <a:pt x="1985963" y="912018"/>
                  </a:lnTo>
                  <a:lnTo>
                    <a:pt x="2124075" y="1019175"/>
                  </a:lnTo>
                  <a:lnTo>
                    <a:pt x="2274094" y="1140618"/>
                  </a:lnTo>
                  <a:lnTo>
                    <a:pt x="2331244" y="1185862"/>
                  </a:lnTo>
                  <a:lnTo>
                    <a:pt x="2426494" y="1271587"/>
                  </a:lnTo>
                  <a:lnTo>
                    <a:pt x="2547938" y="1385887"/>
                  </a:lnTo>
                  <a:lnTo>
                    <a:pt x="2659857" y="1488281"/>
                  </a:lnTo>
                  <a:lnTo>
                    <a:pt x="2690813" y="1521618"/>
                  </a:lnTo>
                  <a:lnTo>
                    <a:pt x="2697957" y="1538287"/>
                  </a:lnTo>
                  <a:lnTo>
                    <a:pt x="2702719" y="1559718"/>
                  </a:lnTo>
                  <a:lnTo>
                    <a:pt x="2702719" y="1578768"/>
                  </a:lnTo>
                  <a:lnTo>
                    <a:pt x="2697957" y="1590675"/>
                  </a:lnTo>
                  <a:lnTo>
                    <a:pt x="2688432" y="1595437"/>
                  </a:lnTo>
                  <a:lnTo>
                    <a:pt x="2678907" y="1597818"/>
                  </a:lnTo>
                  <a:lnTo>
                    <a:pt x="2655094" y="1593056"/>
                  </a:lnTo>
                  <a:lnTo>
                    <a:pt x="2612232" y="1564481"/>
                  </a:lnTo>
                  <a:lnTo>
                    <a:pt x="2555082" y="1519237"/>
                  </a:lnTo>
                  <a:lnTo>
                    <a:pt x="2486025" y="1466850"/>
                  </a:lnTo>
                  <a:lnTo>
                    <a:pt x="2397919" y="1400175"/>
                  </a:lnTo>
                  <a:lnTo>
                    <a:pt x="2333625" y="1354931"/>
                  </a:lnTo>
                  <a:lnTo>
                    <a:pt x="2266950" y="1307306"/>
                  </a:lnTo>
                  <a:lnTo>
                    <a:pt x="2178844" y="1250156"/>
                  </a:lnTo>
                  <a:lnTo>
                    <a:pt x="2071688" y="1181100"/>
                  </a:lnTo>
                  <a:lnTo>
                    <a:pt x="1990725" y="1131093"/>
                  </a:lnTo>
                  <a:lnTo>
                    <a:pt x="1885950" y="1066800"/>
                  </a:lnTo>
                  <a:lnTo>
                    <a:pt x="1747838" y="988218"/>
                  </a:lnTo>
                  <a:lnTo>
                    <a:pt x="1635919" y="926306"/>
                  </a:lnTo>
                  <a:lnTo>
                    <a:pt x="1526382" y="866775"/>
                  </a:lnTo>
                  <a:lnTo>
                    <a:pt x="1440657" y="821531"/>
                  </a:lnTo>
                  <a:lnTo>
                    <a:pt x="1319213" y="7572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6">
              <a:extLst>
                <a:ext uri="{FF2B5EF4-FFF2-40B4-BE49-F238E27FC236}">
                  <a16:creationId xmlns:a16="http://schemas.microsoft.com/office/drawing/2014/main" id="{2986DE61-60F0-4678-BAA2-E12C5E68E146}"/>
                </a:ext>
              </a:extLst>
            </p:cNvPr>
            <p:cNvSpPr/>
            <p:nvPr/>
          </p:nvSpPr>
          <p:spPr>
            <a:xfrm rot="5400000">
              <a:off x="2089944" y="4288632"/>
              <a:ext cx="2743200" cy="411162"/>
            </a:xfrm>
            <a:custGeom>
              <a:avLst/>
              <a:gdLst>
                <a:gd name="connsiteX0" fmla="*/ 1914525 w 2743200"/>
                <a:gd name="connsiteY0" fmla="*/ 340518 h 411956"/>
                <a:gd name="connsiteX1" fmla="*/ 1678781 w 2743200"/>
                <a:gd name="connsiteY1" fmla="*/ 328612 h 411956"/>
                <a:gd name="connsiteX2" fmla="*/ 1416844 w 2743200"/>
                <a:gd name="connsiteY2" fmla="*/ 314325 h 411956"/>
                <a:gd name="connsiteX3" fmla="*/ 1169194 w 2743200"/>
                <a:gd name="connsiteY3" fmla="*/ 302418 h 411956"/>
                <a:gd name="connsiteX4" fmla="*/ 888206 w 2743200"/>
                <a:gd name="connsiteY4" fmla="*/ 285750 h 411956"/>
                <a:gd name="connsiteX5" fmla="*/ 692944 w 2743200"/>
                <a:gd name="connsiteY5" fmla="*/ 276225 h 411956"/>
                <a:gd name="connsiteX6" fmla="*/ 442912 w 2743200"/>
                <a:gd name="connsiteY6" fmla="*/ 261937 h 411956"/>
                <a:gd name="connsiteX7" fmla="*/ 392906 w 2743200"/>
                <a:gd name="connsiteY7" fmla="*/ 261937 h 411956"/>
                <a:gd name="connsiteX8" fmla="*/ 352425 w 2743200"/>
                <a:gd name="connsiteY8" fmla="*/ 266700 h 411956"/>
                <a:gd name="connsiteX9" fmla="*/ 314325 w 2743200"/>
                <a:gd name="connsiteY9" fmla="*/ 273843 h 411956"/>
                <a:gd name="connsiteX10" fmla="*/ 273844 w 2743200"/>
                <a:gd name="connsiteY10" fmla="*/ 288131 h 411956"/>
                <a:gd name="connsiteX11" fmla="*/ 238125 w 2743200"/>
                <a:gd name="connsiteY11" fmla="*/ 304800 h 411956"/>
                <a:gd name="connsiteX12" fmla="*/ 200025 w 2743200"/>
                <a:gd name="connsiteY12" fmla="*/ 328612 h 411956"/>
                <a:gd name="connsiteX13" fmla="*/ 169069 w 2743200"/>
                <a:gd name="connsiteY13" fmla="*/ 354806 h 411956"/>
                <a:gd name="connsiteX14" fmla="*/ 111919 w 2743200"/>
                <a:gd name="connsiteY14" fmla="*/ 411956 h 411956"/>
                <a:gd name="connsiteX15" fmla="*/ 0 w 2743200"/>
                <a:gd name="connsiteY15" fmla="*/ 352425 h 411956"/>
                <a:gd name="connsiteX16" fmla="*/ 92869 w 2743200"/>
                <a:gd name="connsiteY16" fmla="*/ 228600 h 411956"/>
                <a:gd name="connsiteX17" fmla="*/ 140494 w 2743200"/>
                <a:gd name="connsiteY17" fmla="*/ 169068 h 411956"/>
                <a:gd name="connsiteX18" fmla="*/ 188119 w 2743200"/>
                <a:gd name="connsiteY18" fmla="*/ 111918 h 411956"/>
                <a:gd name="connsiteX19" fmla="*/ 230981 w 2743200"/>
                <a:gd name="connsiteY19" fmla="*/ 64293 h 411956"/>
                <a:gd name="connsiteX20" fmla="*/ 250031 w 2743200"/>
                <a:gd name="connsiteY20" fmla="*/ 38100 h 411956"/>
                <a:gd name="connsiteX21" fmla="*/ 269081 w 2743200"/>
                <a:gd name="connsiteY21" fmla="*/ 19050 h 411956"/>
                <a:gd name="connsiteX22" fmla="*/ 288131 w 2743200"/>
                <a:gd name="connsiteY22" fmla="*/ 4762 h 411956"/>
                <a:gd name="connsiteX23" fmla="*/ 302419 w 2743200"/>
                <a:gd name="connsiteY23" fmla="*/ 0 h 411956"/>
                <a:gd name="connsiteX24" fmla="*/ 316706 w 2743200"/>
                <a:gd name="connsiteY24" fmla="*/ 0 h 411956"/>
                <a:gd name="connsiteX25" fmla="*/ 330994 w 2743200"/>
                <a:gd name="connsiteY25" fmla="*/ 2381 h 411956"/>
                <a:gd name="connsiteX26" fmla="*/ 345281 w 2743200"/>
                <a:gd name="connsiteY26" fmla="*/ 11906 h 411956"/>
                <a:gd name="connsiteX27" fmla="*/ 369094 w 2743200"/>
                <a:gd name="connsiteY27" fmla="*/ 28575 h 411956"/>
                <a:gd name="connsiteX28" fmla="*/ 421481 w 2743200"/>
                <a:gd name="connsiteY28" fmla="*/ 45243 h 411956"/>
                <a:gd name="connsiteX29" fmla="*/ 481012 w 2743200"/>
                <a:gd name="connsiteY29" fmla="*/ 59531 h 411956"/>
                <a:gd name="connsiteX30" fmla="*/ 616744 w 2743200"/>
                <a:gd name="connsiteY30" fmla="*/ 59531 h 411956"/>
                <a:gd name="connsiteX31" fmla="*/ 933450 w 2743200"/>
                <a:gd name="connsiteY31" fmla="*/ 64293 h 411956"/>
                <a:gd name="connsiteX32" fmla="*/ 1402556 w 2743200"/>
                <a:gd name="connsiteY32" fmla="*/ 69056 h 411956"/>
                <a:gd name="connsiteX33" fmla="*/ 1835944 w 2743200"/>
                <a:gd name="connsiteY33" fmla="*/ 73818 h 411956"/>
                <a:gd name="connsiteX34" fmla="*/ 2150269 w 2743200"/>
                <a:gd name="connsiteY34" fmla="*/ 78581 h 411956"/>
                <a:gd name="connsiteX35" fmla="*/ 2426494 w 2743200"/>
                <a:gd name="connsiteY35" fmla="*/ 80962 h 411956"/>
                <a:gd name="connsiteX36" fmla="*/ 2516981 w 2743200"/>
                <a:gd name="connsiteY36" fmla="*/ 95250 h 411956"/>
                <a:gd name="connsiteX37" fmla="*/ 2593181 w 2743200"/>
                <a:gd name="connsiteY37" fmla="*/ 111918 h 411956"/>
                <a:gd name="connsiteX38" fmla="*/ 2657475 w 2743200"/>
                <a:gd name="connsiteY38" fmla="*/ 133350 h 411956"/>
                <a:gd name="connsiteX39" fmla="*/ 2683669 w 2743200"/>
                <a:gd name="connsiteY39" fmla="*/ 145256 h 411956"/>
                <a:gd name="connsiteX40" fmla="*/ 2712244 w 2743200"/>
                <a:gd name="connsiteY40" fmla="*/ 164306 h 411956"/>
                <a:gd name="connsiteX41" fmla="*/ 2731294 w 2743200"/>
                <a:gd name="connsiteY41" fmla="*/ 183356 h 411956"/>
                <a:gd name="connsiteX42" fmla="*/ 2740819 w 2743200"/>
                <a:gd name="connsiteY42" fmla="*/ 204787 h 411956"/>
                <a:gd name="connsiteX43" fmla="*/ 2743200 w 2743200"/>
                <a:gd name="connsiteY43" fmla="*/ 230981 h 411956"/>
                <a:gd name="connsiteX44" fmla="*/ 2738437 w 2743200"/>
                <a:gd name="connsiteY44" fmla="*/ 261937 h 411956"/>
                <a:gd name="connsiteX45" fmla="*/ 2724150 w 2743200"/>
                <a:gd name="connsiteY45" fmla="*/ 290512 h 411956"/>
                <a:gd name="connsiteX46" fmla="*/ 2700337 w 2743200"/>
                <a:gd name="connsiteY46" fmla="*/ 311943 h 411956"/>
                <a:gd name="connsiteX47" fmla="*/ 2662237 w 2743200"/>
                <a:gd name="connsiteY47" fmla="*/ 333375 h 411956"/>
                <a:gd name="connsiteX48" fmla="*/ 2609850 w 2743200"/>
                <a:gd name="connsiteY48" fmla="*/ 354806 h 411956"/>
                <a:gd name="connsiteX49" fmla="*/ 2557462 w 2743200"/>
                <a:gd name="connsiteY49" fmla="*/ 369093 h 411956"/>
                <a:gd name="connsiteX50" fmla="*/ 2488406 w 2743200"/>
                <a:gd name="connsiteY50" fmla="*/ 381000 h 411956"/>
                <a:gd name="connsiteX51" fmla="*/ 2416969 w 2743200"/>
                <a:gd name="connsiteY51" fmla="*/ 388143 h 411956"/>
                <a:gd name="connsiteX52" fmla="*/ 2297906 w 2743200"/>
                <a:gd name="connsiteY52" fmla="*/ 395287 h 411956"/>
                <a:gd name="connsiteX53" fmla="*/ 2274094 w 2743200"/>
                <a:gd name="connsiteY53" fmla="*/ 392906 h 411956"/>
                <a:gd name="connsiteX54" fmla="*/ 2240756 w 2743200"/>
                <a:gd name="connsiteY54" fmla="*/ 388143 h 411956"/>
                <a:gd name="connsiteX55" fmla="*/ 2197894 w 2743200"/>
                <a:gd name="connsiteY55" fmla="*/ 376237 h 411956"/>
                <a:gd name="connsiteX56" fmla="*/ 2157412 w 2743200"/>
                <a:gd name="connsiteY56" fmla="*/ 361950 h 411956"/>
                <a:gd name="connsiteX57" fmla="*/ 2131219 w 2743200"/>
                <a:gd name="connsiteY57" fmla="*/ 352425 h 411956"/>
                <a:gd name="connsiteX58" fmla="*/ 2059781 w 2743200"/>
                <a:gd name="connsiteY58" fmla="*/ 347662 h 411956"/>
                <a:gd name="connsiteX59" fmla="*/ 1914525 w 2743200"/>
                <a:gd name="connsiteY59" fmla="*/ 340518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743200" h="411956">
                  <a:moveTo>
                    <a:pt x="1914525" y="340518"/>
                  </a:moveTo>
                  <a:lnTo>
                    <a:pt x="1678781" y="328612"/>
                  </a:lnTo>
                  <a:lnTo>
                    <a:pt x="1416844" y="314325"/>
                  </a:lnTo>
                  <a:lnTo>
                    <a:pt x="1169194" y="302418"/>
                  </a:lnTo>
                  <a:lnTo>
                    <a:pt x="888206" y="285750"/>
                  </a:lnTo>
                  <a:lnTo>
                    <a:pt x="692944" y="276225"/>
                  </a:lnTo>
                  <a:lnTo>
                    <a:pt x="442912" y="261937"/>
                  </a:lnTo>
                  <a:lnTo>
                    <a:pt x="392906" y="261937"/>
                  </a:lnTo>
                  <a:lnTo>
                    <a:pt x="352425" y="266700"/>
                  </a:lnTo>
                  <a:lnTo>
                    <a:pt x="314325" y="273843"/>
                  </a:lnTo>
                  <a:lnTo>
                    <a:pt x="273844" y="288131"/>
                  </a:lnTo>
                  <a:lnTo>
                    <a:pt x="238125" y="304800"/>
                  </a:lnTo>
                  <a:lnTo>
                    <a:pt x="200025" y="328612"/>
                  </a:lnTo>
                  <a:lnTo>
                    <a:pt x="169069" y="354806"/>
                  </a:lnTo>
                  <a:lnTo>
                    <a:pt x="111919" y="411956"/>
                  </a:lnTo>
                  <a:lnTo>
                    <a:pt x="0" y="352425"/>
                  </a:lnTo>
                  <a:lnTo>
                    <a:pt x="92869" y="228600"/>
                  </a:lnTo>
                  <a:lnTo>
                    <a:pt x="140494" y="169068"/>
                  </a:lnTo>
                  <a:lnTo>
                    <a:pt x="188119" y="111918"/>
                  </a:lnTo>
                  <a:lnTo>
                    <a:pt x="230981" y="64293"/>
                  </a:lnTo>
                  <a:lnTo>
                    <a:pt x="250031" y="38100"/>
                  </a:lnTo>
                  <a:lnTo>
                    <a:pt x="269081" y="19050"/>
                  </a:lnTo>
                  <a:lnTo>
                    <a:pt x="288131" y="4762"/>
                  </a:lnTo>
                  <a:lnTo>
                    <a:pt x="302419" y="0"/>
                  </a:lnTo>
                  <a:lnTo>
                    <a:pt x="316706" y="0"/>
                  </a:lnTo>
                  <a:lnTo>
                    <a:pt x="330994" y="2381"/>
                  </a:lnTo>
                  <a:lnTo>
                    <a:pt x="345281" y="11906"/>
                  </a:lnTo>
                  <a:lnTo>
                    <a:pt x="369094" y="28575"/>
                  </a:lnTo>
                  <a:lnTo>
                    <a:pt x="421481" y="45243"/>
                  </a:lnTo>
                  <a:lnTo>
                    <a:pt x="481012" y="59531"/>
                  </a:lnTo>
                  <a:lnTo>
                    <a:pt x="616744" y="59531"/>
                  </a:lnTo>
                  <a:lnTo>
                    <a:pt x="933450" y="64293"/>
                  </a:lnTo>
                  <a:lnTo>
                    <a:pt x="1402556" y="69056"/>
                  </a:lnTo>
                  <a:lnTo>
                    <a:pt x="1835944" y="73818"/>
                  </a:lnTo>
                  <a:lnTo>
                    <a:pt x="2150269" y="78581"/>
                  </a:lnTo>
                  <a:lnTo>
                    <a:pt x="2426494" y="80962"/>
                  </a:lnTo>
                  <a:lnTo>
                    <a:pt x="2516981" y="95250"/>
                  </a:lnTo>
                  <a:lnTo>
                    <a:pt x="2593181" y="111918"/>
                  </a:lnTo>
                  <a:lnTo>
                    <a:pt x="2657475" y="133350"/>
                  </a:lnTo>
                  <a:lnTo>
                    <a:pt x="2683669" y="145256"/>
                  </a:lnTo>
                  <a:lnTo>
                    <a:pt x="2712244" y="164306"/>
                  </a:lnTo>
                  <a:lnTo>
                    <a:pt x="2731294" y="183356"/>
                  </a:lnTo>
                  <a:lnTo>
                    <a:pt x="2740819" y="204787"/>
                  </a:lnTo>
                  <a:lnTo>
                    <a:pt x="2743200" y="230981"/>
                  </a:lnTo>
                  <a:lnTo>
                    <a:pt x="2738437" y="261937"/>
                  </a:lnTo>
                  <a:lnTo>
                    <a:pt x="2724150" y="290512"/>
                  </a:lnTo>
                  <a:lnTo>
                    <a:pt x="2700337" y="311943"/>
                  </a:lnTo>
                  <a:lnTo>
                    <a:pt x="2662237" y="333375"/>
                  </a:lnTo>
                  <a:lnTo>
                    <a:pt x="2609850" y="354806"/>
                  </a:lnTo>
                  <a:lnTo>
                    <a:pt x="2557462" y="369093"/>
                  </a:lnTo>
                  <a:lnTo>
                    <a:pt x="2488406" y="381000"/>
                  </a:lnTo>
                  <a:lnTo>
                    <a:pt x="2416969" y="388143"/>
                  </a:lnTo>
                  <a:lnTo>
                    <a:pt x="2297906" y="395287"/>
                  </a:lnTo>
                  <a:lnTo>
                    <a:pt x="2274094" y="392906"/>
                  </a:lnTo>
                  <a:lnTo>
                    <a:pt x="2240756" y="388143"/>
                  </a:lnTo>
                  <a:lnTo>
                    <a:pt x="2197894" y="376237"/>
                  </a:lnTo>
                  <a:lnTo>
                    <a:pt x="2157412" y="361950"/>
                  </a:lnTo>
                  <a:lnTo>
                    <a:pt x="2131219" y="352425"/>
                  </a:lnTo>
                  <a:lnTo>
                    <a:pt x="2059781" y="347662"/>
                  </a:lnTo>
                  <a:lnTo>
                    <a:pt x="1914525" y="3405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8">
              <a:extLst>
                <a:ext uri="{FF2B5EF4-FFF2-40B4-BE49-F238E27FC236}">
                  <a16:creationId xmlns:a16="http://schemas.microsoft.com/office/drawing/2014/main" id="{7850C81E-0C05-4E4E-885C-67B3D7722476}"/>
                </a:ext>
              </a:extLst>
            </p:cNvPr>
            <p:cNvSpPr/>
            <p:nvPr/>
          </p:nvSpPr>
          <p:spPr>
            <a:xfrm>
              <a:off x="4402138" y="2468563"/>
              <a:ext cx="2265362" cy="514350"/>
            </a:xfrm>
            <a:custGeom>
              <a:avLst/>
              <a:gdLst>
                <a:gd name="connsiteX0" fmla="*/ 1600200 w 2264569"/>
                <a:gd name="connsiteY0" fmla="*/ 97632 h 514350"/>
                <a:gd name="connsiteX1" fmla="*/ 1369219 w 2264569"/>
                <a:gd name="connsiteY1" fmla="*/ 128588 h 514350"/>
                <a:gd name="connsiteX2" fmla="*/ 1116807 w 2264569"/>
                <a:gd name="connsiteY2" fmla="*/ 161925 h 514350"/>
                <a:gd name="connsiteX3" fmla="*/ 866775 w 2264569"/>
                <a:gd name="connsiteY3" fmla="*/ 197644 h 514350"/>
                <a:gd name="connsiteX4" fmla="*/ 595313 w 2264569"/>
                <a:gd name="connsiteY4" fmla="*/ 235744 h 514350"/>
                <a:gd name="connsiteX5" fmla="*/ 507207 w 2264569"/>
                <a:gd name="connsiteY5" fmla="*/ 247650 h 514350"/>
                <a:gd name="connsiteX6" fmla="*/ 481013 w 2264569"/>
                <a:gd name="connsiteY6" fmla="*/ 247650 h 514350"/>
                <a:gd name="connsiteX7" fmla="*/ 461963 w 2264569"/>
                <a:gd name="connsiteY7" fmla="*/ 247650 h 514350"/>
                <a:gd name="connsiteX8" fmla="*/ 426244 w 2264569"/>
                <a:gd name="connsiteY8" fmla="*/ 242888 h 514350"/>
                <a:gd name="connsiteX9" fmla="*/ 376238 w 2264569"/>
                <a:gd name="connsiteY9" fmla="*/ 233363 h 514350"/>
                <a:gd name="connsiteX10" fmla="*/ 321469 w 2264569"/>
                <a:gd name="connsiteY10" fmla="*/ 216694 h 514350"/>
                <a:gd name="connsiteX11" fmla="*/ 271463 w 2264569"/>
                <a:gd name="connsiteY11" fmla="*/ 197644 h 514350"/>
                <a:gd name="connsiteX12" fmla="*/ 197644 w 2264569"/>
                <a:gd name="connsiteY12" fmla="*/ 166688 h 514350"/>
                <a:gd name="connsiteX13" fmla="*/ 116682 w 2264569"/>
                <a:gd name="connsiteY13" fmla="*/ 126207 h 514350"/>
                <a:gd name="connsiteX14" fmla="*/ 52388 w 2264569"/>
                <a:gd name="connsiteY14" fmla="*/ 90488 h 514350"/>
                <a:gd name="connsiteX15" fmla="*/ 38100 w 2264569"/>
                <a:gd name="connsiteY15" fmla="*/ 85725 h 514350"/>
                <a:gd name="connsiteX16" fmla="*/ 26194 w 2264569"/>
                <a:gd name="connsiteY16" fmla="*/ 85725 h 514350"/>
                <a:gd name="connsiteX17" fmla="*/ 14288 w 2264569"/>
                <a:gd name="connsiteY17" fmla="*/ 85725 h 514350"/>
                <a:gd name="connsiteX18" fmla="*/ 4763 w 2264569"/>
                <a:gd name="connsiteY18" fmla="*/ 90488 h 514350"/>
                <a:gd name="connsiteX19" fmla="*/ 0 w 2264569"/>
                <a:gd name="connsiteY19" fmla="*/ 104775 h 514350"/>
                <a:gd name="connsiteX20" fmla="*/ 2382 w 2264569"/>
                <a:gd name="connsiteY20" fmla="*/ 138113 h 514350"/>
                <a:gd name="connsiteX21" fmla="*/ 11907 w 2264569"/>
                <a:gd name="connsiteY21" fmla="*/ 157163 h 514350"/>
                <a:gd name="connsiteX22" fmla="*/ 35719 w 2264569"/>
                <a:gd name="connsiteY22" fmla="*/ 185738 h 514350"/>
                <a:gd name="connsiteX23" fmla="*/ 123825 w 2264569"/>
                <a:gd name="connsiteY23" fmla="*/ 273844 h 514350"/>
                <a:gd name="connsiteX24" fmla="*/ 207169 w 2264569"/>
                <a:gd name="connsiteY24" fmla="*/ 347663 h 514350"/>
                <a:gd name="connsiteX25" fmla="*/ 266700 w 2264569"/>
                <a:gd name="connsiteY25" fmla="*/ 395288 h 514350"/>
                <a:gd name="connsiteX26" fmla="*/ 333375 w 2264569"/>
                <a:gd name="connsiteY26" fmla="*/ 440532 h 514350"/>
                <a:gd name="connsiteX27" fmla="*/ 371475 w 2264569"/>
                <a:gd name="connsiteY27" fmla="*/ 461963 h 514350"/>
                <a:gd name="connsiteX28" fmla="*/ 411957 w 2264569"/>
                <a:gd name="connsiteY28" fmla="*/ 481013 h 514350"/>
                <a:gd name="connsiteX29" fmla="*/ 457200 w 2264569"/>
                <a:gd name="connsiteY29" fmla="*/ 500063 h 514350"/>
                <a:gd name="connsiteX30" fmla="*/ 500063 w 2264569"/>
                <a:gd name="connsiteY30" fmla="*/ 511969 h 514350"/>
                <a:gd name="connsiteX31" fmla="*/ 519113 w 2264569"/>
                <a:gd name="connsiteY31" fmla="*/ 514350 h 514350"/>
                <a:gd name="connsiteX32" fmla="*/ 581025 w 2264569"/>
                <a:gd name="connsiteY32" fmla="*/ 497682 h 514350"/>
                <a:gd name="connsiteX33" fmla="*/ 785813 w 2264569"/>
                <a:gd name="connsiteY33" fmla="*/ 454819 h 514350"/>
                <a:gd name="connsiteX34" fmla="*/ 1012032 w 2264569"/>
                <a:gd name="connsiteY34" fmla="*/ 409575 h 514350"/>
                <a:gd name="connsiteX35" fmla="*/ 1269207 w 2264569"/>
                <a:gd name="connsiteY35" fmla="*/ 369094 h 514350"/>
                <a:gd name="connsiteX36" fmla="*/ 1526382 w 2264569"/>
                <a:gd name="connsiteY36" fmla="*/ 338138 h 514350"/>
                <a:gd name="connsiteX37" fmla="*/ 1678782 w 2264569"/>
                <a:gd name="connsiteY37" fmla="*/ 323850 h 514350"/>
                <a:gd name="connsiteX38" fmla="*/ 1866900 w 2264569"/>
                <a:gd name="connsiteY38" fmla="*/ 307182 h 514350"/>
                <a:gd name="connsiteX39" fmla="*/ 2062163 w 2264569"/>
                <a:gd name="connsiteY39" fmla="*/ 295275 h 514350"/>
                <a:gd name="connsiteX40" fmla="*/ 2143125 w 2264569"/>
                <a:gd name="connsiteY40" fmla="*/ 290513 h 514350"/>
                <a:gd name="connsiteX41" fmla="*/ 2169319 w 2264569"/>
                <a:gd name="connsiteY41" fmla="*/ 285750 h 514350"/>
                <a:gd name="connsiteX42" fmla="*/ 2200275 w 2264569"/>
                <a:gd name="connsiteY42" fmla="*/ 276225 h 514350"/>
                <a:gd name="connsiteX43" fmla="*/ 2224088 w 2264569"/>
                <a:gd name="connsiteY43" fmla="*/ 259557 h 514350"/>
                <a:gd name="connsiteX44" fmla="*/ 2243138 w 2264569"/>
                <a:gd name="connsiteY44" fmla="*/ 238125 h 514350"/>
                <a:gd name="connsiteX45" fmla="*/ 2250282 w 2264569"/>
                <a:gd name="connsiteY45" fmla="*/ 219075 h 514350"/>
                <a:gd name="connsiteX46" fmla="*/ 2259807 w 2264569"/>
                <a:gd name="connsiteY46" fmla="*/ 192882 h 514350"/>
                <a:gd name="connsiteX47" fmla="*/ 2264569 w 2264569"/>
                <a:gd name="connsiteY47" fmla="*/ 169069 h 514350"/>
                <a:gd name="connsiteX48" fmla="*/ 2264569 w 2264569"/>
                <a:gd name="connsiteY48" fmla="*/ 161925 h 514350"/>
                <a:gd name="connsiteX49" fmla="*/ 2259807 w 2264569"/>
                <a:gd name="connsiteY49" fmla="*/ 152400 h 514350"/>
                <a:gd name="connsiteX50" fmla="*/ 2233613 w 2264569"/>
                <a:gd name="connsiteY50" fmla="*/ 138113 h 514350"/>
                <a:gd name="connsiteX51" fmla="*/ 2174082 w 2264569"/>
                <a:gd name="connsiteY51" fmla="*/ 107157 h 514350"/>
                <a:gd name="connsiteX52" fmla="*/ 2133600 w 2264569"/>
                <a:gd name="connsiteY52" fmla="*/ 92869 h 514350"/>
                <a:gd name="connsiteX53" fmla="*/ 2100263 w 2264569"/>
                <a:gd name="connsiteY53" fmla="*/ 73819 h 514350"/>
                <a:gd name="connsiteX54" fmla="*/ 2055019 w 2264569"/>
                <a:gd name="connsiteY54" fmla="*/ 52388 h 514350"/>
                <a:gd name="connsiteX55" fmla="*/ 2007394 w 2264569"/>
                <a:gd name="connsiteY55" fmla="*/ 33338 h 514350"/>
                <a:gd name="connsiteX56" fmla="*/ 1952625 w 2264569"/>
                <a:gd name="connsiteY56" fmla="*/ 16669 h 514350"/>
                <a:gd name="connsiteX57" fmla="*/ 1914525 w 2264569"/>
                <a:gd name="connsiteY57" fmla="*/ 4763 h 514350"/>
                <a:gd name="connsiteX58" fmla="*/ 1878807 w 2264569"/>
                <a:gd name="connsiteY58" fmla="*/ 0 h 514350"/>
                <a:gd name="connsiteX59" fmla="*/ 1854994 w 2264569"/>
                <a:gd name="connsiteY59" fmla="*/ 4763 h 514350"/>
                <a:gd name="connsiteX60" fmla="*/ 1809750 w 2264569"/>
                <a:gd name="connsiteY60" fmla="*/ 21432 h 514350"/>
                <a:gd name="connsiteX61" fmla="*/ 1759744 w 2264569"/>
                <a:gd name="connsiteY61" fmla="*/ 40482 h 514350"/>
                <a:gd name="connsiteX62" fmla="*/ 1719263 w 2264569"/>
                <a:gd name="connsiteY62" fmla="*/ 61913 h 514350"/>
                <a:gd name="connsiteX63" fmla="*/ 1666875 w 2264569"/>
                <a:gd name="connsiteY63" fmla="*/ 88107 h 514350"/>
                <a:gd name="connsiteX64" fmla="*/ 1600200 w 2264569"/>
                <a:gd name="connsiteY64" fmla="*/ 97632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264569" h="514350">
                  <a:moveTo>
                    <a:pt x="1600200" y="97632"/>
                  </a:moveTo>
                  <a:lnTo>
                    <a:pt x="1369219" y="128588"/>
                  </a:lnTo>
                  <a:lnTo>
                    <a:pt x="1116807" y="161925"/>
                  </a:lnTo>
                  <a:lnTo>
                    <a:pt x="866775" y="197644"/>
                  </a:lnTo>
                  <a:lnTo>
                    <a:pt x="595313" y="235744"/>
                  </a:lnTo>
                  <a:lnTo>
                    <a:pt x="507207" y="247650"/>
                  </a:lnTo>
                  <a:lnTo>
                    <a:pt x="481013" y="247650"/>
                  </a:lnTo>
                  <a:lnTo>
                    <a:pt x="461963" y="247650"/>
                  </a:lnTo>
                  <a:lnTo>
                    <a:pt x="426244" y="242888"/>
                  </a:lnTo>
                  <a:lnTo>
                    <a:pt x="376238" y="233363"/>
                  </a:lnTo>
                  <a:lnTo>
                    <a:pt x="321469" y="216694"/>
                  </a:lnTo>
                  <a:lnTo>
                    <a:pt x="271463" y="197644"/>
                  </a:lnTo>
                  <a:lnTo>
                    <a:pt x="197644" y="166688"/>
                  </a:lnTo>
                  <a:lnTo>
                    <a:pt x="116682" y="126207"/>
                  </a:lnTo>
                  <a:lnTo>
                    <a:pt x="52388" y="90488"/>
                  </a:lnTo>
                  <a:lnTo>
                    <a:pt x="38100" y="85725"/>
                  </a:lnTo>
                  <a:lnTo>
                    <a:pt x="26194" y="85725"/>
                  </a:lnTo>
                  <a:lnTo>
                    <a:pt x="14288" y="85725"/>
                  </a:lnTo>
                  <a:lnTo>
                    <a:pt x="4763" y="90488"/>
                  </a:lnTo>
                  <a:lnTo>
                    <a:pt x="0" y="104775"/>
                  </a:lnTo>
                  <a:lnTo>
                    <a:pt x="2382" y="138113"/>
                  </a:lnTo>
                  <a:lnTo>
                    <a:pt x="11907" y="157163"/>
                  </a:lnTo>
                  <a:lnTo>
                    <a:pt x="35719" y="185738"/>
                  </a:lnTo>
                  <a:lnTo>
                    <a:pt x="123825" y="273844"/>
                  </a:lnTo>
                  <a:lnTo>
                    <a:pt x="207169" y="347663"/>
                  </a:lnTo>
                  <a:lnTo>
                    <a:pt x="266700" y="395288"/>
                  </a:lnTo>
                  <a:lnTo>
                    <a:pt x="333375" y="440532"/>
                  </a:lnTo>
                  <a:lnTo>
                    <a:pt x="371475" y="461963"/>
                  </a:lnTo>
                  <a:lnTo>
                    <a:pt x="411957" y="481013"/>
                  </a:lnTo>
                  <a:lnTo>
                    <a:pt x="457200" y="500063"/>
                  </a:lnTo>
                  <a:lnTo>
                    <a:pt x="500063" y="511969"/>
                  </a:lnTo>
                  <a:lnTo>
                    <a:pt x="519113" y="514350"/>
                  </a:lnTo>
                  <a:lnTo>
                    <a:pt x="581025" y="497682"/>
                  </a:lnTo>
                  <a:lnTo>
                    <a:pt x="785813" y="454819"/>
                  </a:lnTo>
                  <a:lnTo>
                    <a:pt x="1012032" y="409575"/>
                  </a:lnTo>
                  <a:lnTo>
                    <a:pt x="1269207" y="369094"/>
                  </a:lnTo>
                  <a:lnTo>
                    <a:pt x="1526382" y="338138"/>
                  </a:lnTo>
                  <a:lnTo>
                    <a:pt x="1678782" y="323850"/>
                  </a:lnTo>
                  <a:lnTo>
                    <a:pt x="1866900" y="307182"/>
                  </a:lnTo>
                  <a:lnTo>
                    <a:pt x="2062163" y="295275"/>
                  </a:lnTo>
                  <a:lnTo>
                    <a:pt x="2143125" y="290513"/>
                  </a:lnTo>
                  <a:lnTo>
                    <a:pt x="2169319" y="285750"/>
                  </a:lnTo>
                  <a:lnTo>
                    <a:pt x="2200275" y="276225"/>
                  </a:lnTo>
                  <a:lnTo>
                    <a:pt x="2224088" y="259557"/>
                  </a:lnTo>
                  <a:lnTo>
                    <a:pt x="2243138" y="238125"/>
                  </a:lnTo>
                  <a:lnTo>
                    <a:pt x="2250282" y="219075"/>
                  </a:lnTo>
                  <a:lnTo>
                    <a:pt x="2259807" y="192882"/>
                  </a:lnTo>
                  <a:lnTo>
                    <a:pt x="2264569" y="169069"/>
                  </a:lnTo>
                  <a:lnTo>
                    <a:pt x="2264569" y="161925"/>
                  </a:lnTo>
                  <a:lnTo>
                    <a:pt x="2259807" y="152400"/>
                  </a:lnTo>
                  <a:lnTo>
                    <a:pt x="2233613" y="138113"/>
                  </a:lnTo>
                  <a:lnTo>
                    <a:pt x="2174082" y="107157"/>
                  </a:lnTo>
                  <a:lnTo>
                    <a:pt x="2133600" y="92869"/>
                  </a:lnTo>
                  <a:lnTo>
                    <a:pt x="2100263" y="73819"/>
                  </a:lnTo>
                  <a:lnTo>
                    <a:pt x="2055019" y="52388"/>
                  </a:lnTo>
                  <a:lnTo>
                    <a:pt x="2007394" y="33338"/>
                  </a:lnTo>
                  <a:lnTo>
                    <a:pt x="1952625" y="16669"/>
                  </a:lnTo>
                  <a:lnTo>
                    <a:pt x="1914525" y="4763"/>
                  </a:lnTo>
                  <a:lnTo>
                    <a:pt x="1878807" y="0"/>
                  </a:lnTo>
                  <a:lnTo>
                    <a:pt x="1854994" y="4763"/>
                  </a:lnTo>
                  <a:lnTo>
                    <a:pt x="1809750" y="21432"/>
                  </a:lnTo>
                  <a:lnTo>
                    <a:pt x="1759744" y="40482"/>
                  </a:lnTo>
                  <a:lnTo>
                    <a:pt x="1719263" y="61913"/>
                  </a:lnTo>
                  <a:lnTo>
                    <a:pt x="1666875" y="88107"/>
                  </a:lnTo>
                  <a:lnTo>
                    <a:pt x="1600200" y="976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31">
              <a:extLst>
                <a:ext uri="{FF2B5EF4-FFF2-40B4-BE49-F238E27FC236}">
                  <a16:creationId xmlns:a16="http://schemas.microsoft.com/office/drawing/2014/main" id="{25EC4BB0-B0F7-4EC2-A032-F443FAE23364}"/>
                </a:ext>
              </a:extLst>
            </p:cNvPr>
            <p:cNvSpPr/>
            <p:nvPr/>
          </p:nvSpPr>
          <p:spPr>
            <a:xfrm>
              <a:off x="3779838" y="4521200"/>
              <a:ext cx="3597275" cy="584200"/>
            </a:xfrm>
            <a:custGeom>
              <a:avLst/>
              <a:gdLst>
                <a:gd name="connsiteX0" fmla="*/ 2430457 w 3598030"/>
                <a:gd name="connsiteY0" fmla="*/ 318700 h 583787"/>
                <a:gd name="connsiteX1" fmla="*/ 2275575 w 3598030"/>
                <a:gd name="connsiteY1" fmla="*/ 315722 h 583787"/>
                <a:gd name="connsiteX2" fmla="*/ 2201112 w 3598030"/>
                <a:gd name="connsiteY2" fmla="*/ 315722 h 583787"/>
                <a:gd name="connsiteX3" fmla="*/ 2135585 w 3598030"/>
                <a:gd name="connsiteY3" fmla="*/ 315722 h 583787"/>
                <a:gd name="connsiteX4" fmla="*/ 2040273 w 3598030"/>
                <a:gd name="connsiteY4" fmla="*/ 318700 h 583787"/>
                <a:gd name="connsiteX5" fmla="*/ 1912198 w 3598030"/>
                <a:gd name="connsiteY5" fmla="*/ 324657 h 583787"/>
                <a:gd name="connsiteX6" fmla="*/ 1790079 w 3598030"/>
                <a:gd name="connsiteY6" fmla="*/ 333593 h 583787"/>
                <a:gd name="connsiteX7" fmla="*/ 1650089 w 3598030"/>
                <a:gd name="connsiteY7" fmla="*/ 345507 h 583787"/>
                <a:gd name="connsiteX8" fmla="*/ 1504143 w 3598030"/>
                <a:gd name="connsiteY8" fmla="*/ 363378 h 583787"/>
                <a:gd name="connsiteX9" fmla="*/ 1364153 w 3598030"/>
                <a:gd name="connsiteY9" fmla="*/ 381249 h 583787"/>
                <a:gd name="connsiteX10" fmla="*/ 1215228 w 3598030"/>
                <a:gd name="connsiteY10" fmla="*/ 405077 h 583787"/>
                <a:gd name="connsiteX11" fmla="*/ 1075239 w 3598030"/>
                <a:gd name="connsiteY11" fmla="*/ 428905 h 583787"/>
                <a:gd name="connsiteX12" fmla="*/ 911421 w 3598030"/>
                <a:gd name="connsiteY12" fmla="*/ 458690 h 583787"/>
                <a:gd name="connsiteX13" fmla="*/ 726754 w 3598030"/>
                <a:gd name="connsiteY13" fmla="*/ 497410 h 583787"/>
                <a:gd name="connsiteX14" fmla="*/ 622506 w 3598030"/>
                <a:gd name="connsiteY14" fmla="*/ 527195 h 583787"/>
                <a:gd name="connsiteX15" fmla="*/ 500388 w 3598030"/>
                <a:gd name="connsiteY15" fmla="*/ 559959 h 583787"/>
                <a:gd name="connsiteX16" fmla="*/ 431882 w 3598030"/>
                <a:gd name="connsiteY16" fmla="*/ 583787 h 583787"/>
                <a:gd name="connsiteX17" fmla="*/ 399119 w 3598030"/>
                <a:gd name="connsiteY17" fmla="*/ 583787 h 583787"/>
                <a:gd name="connsiteX18" fmla="*/ 348484 w 3598030"/>
                <a:gd name="connsiteY18" fmla="*/ 568894 h 583787"/>
                <a:gd name="connsiteX19" fmla="*/ 312742 w 3598030"/>
                <a:gd name="connsiteY19" fmla="*/ 551023 h 583787"/>
                <a:gd name="connsiteX20" fmla="*/ 271043 w 3598030"/>
                <a:gd name="connsiteY20" fmla="*/ 521238 h 583787"/>
                <a:gd name="connsiteX21" fmla="*/ 190624 w 3598030"/>
                <a:gd name="connsiteY21" fmla="*/ 446776 h 583787"/>
                <a:gd name="connsiteX22" fmla="*/ 98290 w 3598030"/>
                <a:gd name="connsiteY22" fmla="*/ 351464 h 583787"/>
                <a:gd name="connsiteX23" fmla="*/ 44677 w 3598030"/>
                <a:gd name="connsiteY23" fmla="*/ 294872 h 583787"/>
                <a:gd name="connsiteX24" fmla="*/ 17871 w 3598030"/>
                <a:gd name="connsiteY24" fmla="*/ 265087 h 583787"/>
                <a:gd name="connsiteX25" fmla="*/ 2978 w 3598030"/>
                <a:gd name="connsiteY25" fmla="*/ 241259 h 583787"/>
                <a:gd name="connsiteX26" fmla="*/ 0 w 3598030"/>
                <a:gd name="connsiteY26" fmla="*/ 223388 h 583787"/>
                <a:gd name="connsiteX27" fmla="*/ 2978 w 3598030"/>
                <a:gd name="connsiteY27" fmla="*/ 205517 h 583787"/>
                <a:gd name="connsiteX28" fmla="*/ 11914 w 3598030"/>
                <a:gd name="connsiteY28" fmla="*/ 199560 h 583787"/>
                <a:gd name="connsiteX29" fmla="*/ 35742 w 3598030"/>
                <a:gd name="connsiteY29" fmla="*/ 199560 h 583787"/>
                <a:gd name="connsiteX30" fmla="*/ 98290 w 3598030"/>
                <a:gd name="connsiteY30" fmla="*/ 217431 h 583787"/>
                <a:gd name="connsiteX31" fmla="*/ 205516 w 3598030"/>
                <a:gd name="connsiteY31" fmla="*/ 253173 h 583787"/>
                <a:gd name="connsiteX32" fmla="*/ 300828 w 3598030"/>
                <a:gd name="connsiteY32" fmla="*/ 277001 h 583787"/>
                <a:gd name="connsiteX33" fmla="*/ 393162 w 3598030"/>
                <a:gd name="connsiteY33" fmla="*/ 288915 h 583787"/>
                <a:gd name="connsiteX34" fmla="*/ 440818 w 3598030"/>
                <a:gd name="connsiteY34" fmla="*/ 291894 h 583787"/>
                <a:gd name="connsiteX35" fmla="*/ 539108 w 3598030"/>
                <a:gd name="connsiteY35" fmla="*/ 279980 h 583787"/>
                <a:gd name="connsiteX36" fmla="*/ 816109 w 3598030"/>
                <a:gd name="connsiteY36" fmla="*/ 244238 h 583787"/>
                <a:gd name="connsiteX37" fmla="*/ 1170551 w 3598030"/>
                <a:gd name="connsiteY37" fmla="*/ 199560 h 583787"/>
                <a:gd name="connsiteX38" fmla="*/ 1510100 w 3598030"/>
                <a:gd name="connsiteY38" fmla="*/ 160840 h 583787"/>
                <a:gd name="connsiteX39" fmla="*/ 1804972 w 3598030"/>
                <a:gd name="connsiteY39" fmla="*/ 131055 h 583787"/>
                <a:gd name="connsiteX40" fmla="*/ 2090908 w 3598030"/>
                <a:gd name="connsiteY40" fmla="*/ 104248 h 583787"/>
                <a:gd name="connsiteX41" fmla="*/ 2317274 w 3598030"/>
                <a:gd name="connsiteY41" fmla="*/ 86377 h 583787"/>
                <a:gd name="connsiteX42" fmla="*/ 2487048 w 3598030"/>
                <a:gd name="connsiteY42" fmla="*/ 77442 h 583787"/>
                <a:gd name="connsiteX43" fmla="*/ 2594274 w 3598030"/>
                <a:gd name="connsiteY43" fmla="*/ 71485 h 583787"/>
                <a:gd name="connsiteX44" fmla="*/ 2743200 w 3598030"/>
                <a:gd name="connsiteY44" fmla="*/ 71485 h 583787"/>
                <a:gd name="connsiteX45" fmla="*/ 2817662 w 3598030"/>
                <a:gd name="connsiteY45" fmla="*/ 47656 h 583787"/>
                <a:gd name="connsiteX46" fmla="*/ 2939781 w 3598030"/>
                <a:gd name="connsiteY46" fmla="*/ 11914 h 583787"/>
                <a:gd name="connsiteX47" fmla="*/ 2981480 w 3598030"/>
                <a:gd name="connsiteY47" fmla="*/ 0 h 583787"/>
                <a:gd name="connsiteX48" fmla="*/ 3044028 w 3598030"/>
                <a:gd name="connsiteY48" fmla="*/ 8936 h 583787"/>
                <a:gd name="connsiteX49" fmla="*/ 3136362 w 3598030"/>
                <a:gd name="connsiteY49" fmla="*/ 29785 h 583787"/>
                <a:gd name="connsiteX50" fmla="*/ 3207846 w 3598030"/>
                <a:gd name="connsiteY50" fmla="*/ 53614 h 583787"/>
                <a:gd name="connsiteX51" fmla="*/ 3312093 w 3598030"/>
                <a:gd name="connsiteY51" fmla="*/ 95313 h 583787"/>
                <a:gd name="connsiteX52" fmla="*/ 3386556 w 3598030"/>
                <a:gd name="connsiteY52" fmla="*/ 134033 h 583787"/>
                <a:gd name="connsiteX53" fmla="*/ 3446126 w 3598030"/>
                <a:gd name="connsiteY53" fmla="*/ 163818 h 583787"/>
                <a:gd name="connsiteX54" fmla="*/ 3502717 w 3598030"/>
                <a:gd name="connsiteY54" fmla="*/ 196582 h 583787"/>
                <a:gd name="connsiteX55" fmla="*/ 3526545 w 3598030"/>
                <a:gd name="connsiteY55" fmla="*/ 217431 h 583787"/>
                <a:gd name="connsiteX56" fmla="*/ 3553352 w 3598030"/>
                <a:gd name="connsiteY56" fmla="*/ 244238 h 583787"/>
                <a:gd name="connsiteX57" fmla="*/ 3577180 w 3598030"/>
                <a:gd name="connsiteY57" fmla="*/ 277001 h 583787"/>
                <a:gd name="connsiteX58" fmla="*/ 3589094 w 3598030"/>
                <a:gd name="connsiteY58" fmla="*/ 300829 h 583787"/>
                <a:gd name="connsiteX59" fmla="*/ 3598030 w 3598030"/>
                <a:gd name="connsiteY59" fmla="*/ 327636 h 583787"/>
                <a:gd name="connsiteX60" fmla="*/ 3598030 w 3598030"/>
                <a:gd name="connsiteY60" fmla="*/ 342528 h 583787"/>
                <a:gd name="connsiteX61" fmla="*/ 3586116 w 3598030"/>
                <a:gd name="connsiteY61" fmla="*/ 372313 h 583787"/>
                <a:gd name="connsiteX62" fmla="*/ 3565266 w 3598030"/>
                <a:gd name="connsiteY62" fmla="*/ 390184 h 583787"/>
                <a:gd name="connsiteX63" fmla="*/ 3511653 w 3598030"/>
                <a:gd name="connsiteY63" fmla="*/ 402098 h 583787"/>
                <a:gd name="connsiteX64" fmla="*/ 3461018 w 3598030"/>
                <a:gd name="connsiteY64" fmla="*/ 405077 h 583787"/>
                <a:gd name="connsiteX65" fmla="*/ 3401448 w 3598030"/>
                <a:gd name="connsiteY65" fmla="*/ 399120 h 583787"/>
                <a:gd name="connsiteX66" fmla="*/ 3216781 w 3598030"/>
                <a:gd name="connsiteY66" fmla="*/ 378270 h 583787"/>
                <a:gd name="connsiteX67" fmla="*/ 2948716 w 3598030"/>
                <a:gd name="connsiteY67" fmla="*/ 351464 h 583787"/>
                <a:gd name="connsiteX68" fmla="*/ 2665759 w 3598030"/>
                <a:gd name="connsiteY68" fmla="*/ 330614 h 583787"/>
                <a:gd name="connsiteX69" fmla="*/ 2430457 w 3598030"/>
                <a:gd name="connsiteY69" fmla="*/ 318700 h 58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598030" h="583787">
                  <a:moveTo>
                    <a:pt x="2430457" y="318700"/>
                  </a:moveTo>
                  <a:lnTo>
                    <a:pt x="2275575" y="315722"/>
                  </a:lnTo>
                  <a:lnTo>
                    <a:pt x="2201112" y="315722"/>
                  </a:lnTo>
                  <a:lnTo>
                    <a:pt x="2135585" y="315722"/>
                  </a:lnTo>
                  <a:lnTo>
                    <a:pt x="2040273" y="318700"/>
                  </a:lnTo>
                  <a:lnTo>
                    <a:pt x="1912198" y="324657"/>
                  </a:lnTo>
                  <a:lnTo>
                    <a:pt x="1790079" y="333593"/>
                  </a:lnTo>
                  <a:lnTo>
                    <a:pt x="1650089" y="345507"/>
                  </a:lnTo>
                  <a:lnTo>
                    <a:pt x="1504143" y="363378"/>
                  </a:lnTo>
                  <a:lnTo>
                    <a:pt x="1364153" y="381249"/>
                  </a:lnTo>
                  <a:lnTo>
                    <a:pt x="1215228" y="405077"/>
                  </a:lnTo>
                  <a:lnTo>
                    <a:pt x="1075239" y="428905"/>
                  </a:lnTo>
                  <a:lnTo>
                    <a:pt x="911421" y="458690"/>
                  </a:lnTo>
                  <a:lnTo>
                    <a:pt x="726754" y="497410"/>
                  </a:lnTo>
                  <a:lnTo>
                    <a:pt x="622506" y="527195"/>
                  </a:lnTo>
                  <a:lnTo>
                    <a:pt x="500388" y="559959"/>
                  </a:lnTo>
                  <a:lnTo>
                    <a:pt x="431882" y="583787"/>
                  </a:lnTo>
                  <a:lnTo>
                    <a:pt x="399119" y="583787"/>
                  </a:lnTo>
                  <a:lnTo>
                    <a:pt x="348484" y="568894"/>
                  </a:lnTo>
                  <a:lnTo>
                    <a:pt x="312742" y="551023"/>
                  </a:lnTo>
                  <a:lnTo>
                    <a:pt x="271043" y="521238"/>
                  </a:lnTo>
                  <a:lnTo>
                    <a:pt x="190624" y="446776"/>
                  </a:lnTo>
                  <a:lnTo>
                    <a:pt x="98290" y="351464"/>
                  </a:lnTo>
                  <a:lnTo>
                    <a:pt x="44677" y="294872"/>
                  </a:lnTo>
                  <a:lnTo>
                    <a:pt x="17871" y="265087"/>
                  </a:lnTo>
                  <a:lnTo>
                    <a:pt x="2978" y="241259"/>
                  </a:lnTo>
                  <a:lnTo>
                    <a:pt x="0" y="223388"/>
                  </a:lnTo>
                  <a:lnTo>
                    <a:pt x="2978" y="205517"/>
                  </a:lnTo>
                  <a:lnTo>
                    <a:pt x="11914" y="199560"/>
                  </a:lnTo>
                  <a:lnTo>
                    <a:pt x="35742" y="199560"/>
                  </a:lnTo>
                  <a:lnTo>
                    <a:pt x="98290" y="217431"/>
                  </a:lnTo>
                  <a:lnTo>
                    <a:pt x="205516" y="253173"/>
                  </a:lnTo>
                  <a:lnTo>
                    <a:pt x="300828" y="277001"/>
                  </a:lnTo>
                  <a:lnTo>
                    <a:pt x="393162" y="288915"/>
                  </a:lnTo>
                  <a:lnTo>
                    <a:pt x="440818" y="291894"/>
                  </a:lnTo>
                  <a:lnTo>
                    <a:pt x="539108" y="279980"/>
                  </a:lnTo>
                  <a:lnTo>
                    <a:pt x="816109" y="244238"/>
                  </a:lnTo>
                  <a:lnTo>
                    <a:pt x="1170551" y="199560"/>
                  </a:lnTo>
                  <a:lnTo>
                    <a:pt x="1510100" y="160840"/>
                  </a:lnTo>
                  <a:lnTo>
                    <a:pt x="1804972" y="131055"/>
                  </a:lnTo>
                  <a:lnTo>
                    <a:pt x="2090908" y="104248"/>
                  </a:lnTo>
                  <a:lnTo>
                    <a:pt x="2317274" y="86377"/>
                  </a:lnTo>
                  <a:lnTo>
                    <a:pt x="2487048" y="77442"/>
                  </a:lnTo>
                  <a:lnTo>
                    <a:pt x="2594274" y="71485"/>
                  </a:lnTo>
                  <a:lnTo>
                    <a:pt x="2743200" y="71485"/>
                  </a:lnTo>
                  <a:lnTo>
                    <a:pt x="2817662" y="47656"/>
                  </a:lnTo>
                  <a:lnTo>
                    <a:pt x="2939781" y="11914"/>
                  </a:lnTo>
                  <a:lnTo>
                    <a:pt x="2981480" y="0"/>
                  </a:lnTo>
                  <a:lnTo>
                    <a:pt x="3044028" y="8936"/>
                  </a:lnTo>
                  <a:lnTo>
                    <a:pt x="3136362" y="29785"/>
                  </a:lnTo>
                  <a:lnTo>
                    <a:pt x="3207846" y="53614"/>
                  </a:lnTo>
                  <a:lnTo>
                    <a:pt x="3312093" y="95313"/>
                  </a:lnTo>
                  <a:lnTo>
                    <a:pt x="3386556" y="134033"/>
                  </a:lnTo>
                  <a:lnTo>
                    <a:pt x="3446126" y="163818"/>
                  </a:lnTo>
                  <a:lnTo>
                    <a:pt x="3502717" y="196582"/>
                  </a:lnTo>
                  <a:lnTo>
                    <a:pt x="3526545" y="217431"/>
                  </a:lnTo>
                  <a:lnTo>
                    <a:pt x="3553352" y="244238"/>
                  </a:lnTo>
                  <a:lnTo>
                    <a:pt x="3577180" y="277001"/>
                  </a:lnTo>
                  <a:lnTo>
                    <a:pt x="3589094" y="300829"/>
                  </a:lnTo>
                  <a:lnTo>
                    <a:pt x="3598030" y="327636"/>
                  </a:lnTo>
                  <a:lnTo>
                    <a:pt x="3598030" y="342528"/>
                  </a:lnTo>
                  <a:lnTo>
                    <a:pt x="3586116" y="372313"/>
                  </a:lnTo>
                  <a:lnTo>
                    <a:pt x="3565266" y="390184"/>
                  </a:lnTo>
                  <a:lnTo>
                    <a:pt x="3511653" y="402098"/>
                  </a:lnTo>
                  <a:lnTo>
                    <a:pt x="3461018" y="405077"/>
                  </a:lnTo>
                  <a:cubicBezTo>
                    <a:pt x="3403439" y="399016"/>
                    <a:pt x="3423395" y="399120"/>
                    <a:pt x="3401448" y="399120"/>
                  </a:cubicBezTo>
                  <a:lnTo>
                    <a:pt x="3216781" y="378270"/>
                  </a:lnTo>
                  <a:lnTo>
                    <a:pt x="2948716" y="351464"/>
                  </a:lnTo>
                  <a:lnTo>
                    <a:pt x="2665759" y="330614"/>
                  </a:lnTo>
                  <a:lnTo>
                    <a:pt x="2430457" y="318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8450" name="グループ化 1">
            <a:extLst>
              <a:ext uri="{FF2B5EF4-FFF2-40B4-BE49-F238E27FC236}">
                <a16:creationId xmlns:a16="http://schemas.microsoft.com/office/drawing/2014/main" id="{7DE58E7E-C643-426B-B252-F5E34CC208FC}"/>
              </a:ext>
            </a:extLst>
          </p:cNvPr>
          <p:cNvGrpSpPr>
            <a:grpSpLocks/>
          </p:cNvGrpSpPr>
          <p:nvPr/>
        </p:nvGrpSpPr>
        <p:grpSpPr bwMode="auto">
          <a:xfrm>
            <a:off x="2413000" y="1546225"/>
            <a:ext cx="4964113" cy="4319588"/>
            <a:chOff x="2413000" y="1546225"/>
            <a:chExt cx="4964113" cy="4319588"/>
          </a:xfrm>
        </p:grpSpPr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96303D67-7FE7-4983-94C2-AA99C663020F}"/>
                </a:ext>
              </a:extLst>
            </p:cNvPr>
            <p:cNvSpPr/>
            <p:nvPr/>
          </p:nvSpPr>
          <p:spPr>
            <a:xfrm rot="5400000">
              <a:off x="1859756" y="2099469"/>
              <a:ext cx="2703513" cy="1597025"/>
            </a:xfrm>
            <a:custGeom>
              <a:avLst/>
              <a:gdLst>
                <a:gd name="connsiteX0" fmla="*/ 1319213 w 2702719"/>
                <a:gd name="connsiteY0" fmla="*/ 757237 h 1597818"/>
                <a:gd name="connsiteX1" fmla="*/ 1181100 w 2702719"/>
                <a:gd name="connsiteY1" fmla="*/ 690562 h 1597818"/>
                <a:gd name="connsiteX2" fmla="*/ 1071563 w 2702719"/>
                <a:gd name="connsiteY2" fmla="*/ 638175 h 1597818"/>
                <a:gd name="connsiteX3" fmla="*/ 1007269 w 2702719"/>
                <a:gd name="connsiteY3" fmla="*/ 609600 h 1597818"/>
                <a:gd name="connsiteX4" fmla="*/ 935832 w 2702719"/>
                <a:gd name="connsiteY4" fmla="*/ 578643 h 1597818"/>
                <a:gd name="connsiteX5" fmla="*/ 890588 w 2702719"/>
                <a:gd name="connsiteY5" fmla="*/ 557212 h 1597818"/>
                <a:gd name="connsiteX6" fmla="*/ 835819 w 2702719"/>
                <a:gd name="connsiteY6" fmla="*/ 533400 h 1597818"/>
                <a:gd name="connsiteX7" fmla="*/ 764382 w 2702719"/>
                <a:gd name="connsiteY7" fmla="*/ 504825 h 1597818"/>
                <a:gd name="connsiteX8" fmla="*/ 709613 w 2702719"/>
                <a:gd name="connsiteY8" fmla="*/ 483393 h 1597818"/>
                <a:gd name="connsiteX9" fmla="*/ 666750 w 2702719"/>
                <a:gd name="connsiteY9" fmla="*/ 466725 h 1597818"/>
                <a:gd name="connsiteX10" fmla="*/ 619125 w 2702719"/>
                <a:gd name="connsiteY10" fmla="*/ 450056 h 1597818"/>
                <a:gd name="connsiteX11" fmla="*/ 559594 w 2702719"/>
                <a:gd name="connsiteY11" fmla="*/ 431006 h 1597818"/>
                <a:gd name="connsiteX12" fmla="*/ 514350 w 2702719"/>
                <a:gd name="connsiteY12" fmla="*/ 419100 h 1597818"/>
                <a:gd name="connsiteX13" fmla="*/ 457200 w 2702719"/>
                <a:gd name="connsiteY13" fmla="*/ 402431 h 1597818"/>
                <a:gd name="connsiteX14" fmla="*/ 407194 w 2702719"/>
                <a:gd name="connsiteY14" fmla="*/ 390525 h 1597818"/>
                <a:gd name="connsiteX15" fmla="*/ 352425 w 2702719"/>
                <a:gd name="connsiteY15" fmla="*/ 383381 h 1597818"/>
                <a:gd name="connsiteX16" fmla="*/ 295275 w 2702719"/>
                <a:gd name="connsiteY16" fmla="*/ 378618 h 1597818"/>
                <a:gd name="connsiteX17" fmla="*/ 240507 w 2702719"/>
                <a:gd name="connsiteY17" fmla="*/ 378618 h 1597818"/>
                <a:gd name="connsiteX18" fmla="*/ 211932 w 2702719"/>
                <a:gd name="connsiteY18" fmla="*/ 378618 h 1597818"/>
                <a:gd name="connsiteX19" fmla="*/ 195263 w 2702719"/>
                <a:gd name="connsiteY19" fmla="*/ 381000 h 1597818"/>
                <a:gd name="connsiteX20" fmla="*/ 166688 w 2702719"/>
                <a:gd name="connsiteY20" fmla="*/ 390525 h 1597818"/>
                <a:gd name="connsiteX21" fmla="*/ 138113 w 2702719"/>
                <a:gd name="connsiteY21" fmla="*/ 407193 h 1597818"/>
                <a:gd name="connsiteX22" fmla="*/ 111919 w 2702719"/>
                <a:gd name="connsiteY22" fmla="*/ 426243 h 1597818"/>
                <a:gd name="connsiteX23" fmla="*/ 88107 w 2702719"/>
                <a:gd name="connsiteY23" fmla="*/ 450056 h 1597818"/>
                <a:gd name="connsiteX24" fmla="*/ 71438 w 2702719"/>
                <a:gd name="connsiteY24" fmla="*/ 471487 h 1597818"/>
                <a:gd name="connsiteX25" fmla="*/ 57150 w 2702719"/>
                <a:gd name="connsiteY25" fmla="*/ 488156 h 1597818"/>
                <a:gd name="connsiteX26" fmla="*/ 40482 w 2702719"/>
                <a:gd name="connsiteY26" fmla="*/ 497681 h 1597818"/>
                <a:gd name="connsiteX27" fmla="*/ 21432 w 2702719"/>
                <a:gd name="connsiteY27" fmla="*/ 502443 h 1597818"/>
                <a:gd name="connsiteX28" fmla="*/ 11907 w 2702719"/>
                <a:gd name="connsiteY28" fmla="*/ 504825 h 1597818"/>
                <a:gd name="connsiteX29" fmla="*/ 2382 w 2702719"/>
                <a:gd name="connsiteY29" fmla="*/ 497681 h 1597818"/>
                <a:gd name="connsiteX30" fmla="*/ 0 w 2702719"/>
                <a:gd name="connsiteY30" fmla="*/ 485775 h 1597818"/>
                <a:gd name="connsiteX31" fmla="*/ 0 w 2702719"/>
                <a:gd name="connsiteY31" fmla="*/ 461962 h 1597818"/>
                <a:gd name="connsiteX32" fmla="*/ 4763 w 2702719"/>
                <a:gd name="connsiteY32" fmla="*/ 426243 h 1597818"/>
                <a:gd name="connsiteX33" fmla="*/ 14288 w 2702719"/>
                <a:gd name="connsiteY33" fmla="*/ 381000 h 1597818"/>
                <a:gd name="connsiteX34" fmla="*/ 33338 w 2702719"/>
                <a:gd name="connsiteY34" fmla="*/ 328612 h 1597818"/>
                <a:gd name="connsiteX35" fmla="*/ 69057 w 2702719"/>
                <a:gd name="connsiteY35" fmla="*/ 273843 h 1597818"/>
                <a:gd name="connsiteX36" fmla="*/ 107157 w 2702719"/>
                <a:gd name="connsiteY36" fmla="*/ 230981 h 1597818"/>
                <a:gd name="connsiteX37" fmla="*/ 164307 w 2702719"/>
                <a:gd name="connsiteY37" fmla="*/ 176212 h 1597818"/>
                <a:gd name="connsiteX38" fmla="*/ 226219 w 2702719"/>
                <a:gd name="connsiteY38" fmla="*/ 121443 h 1597818"/>
                <a:gd name="connsiteX39" fmla="*/ 302419 w 2702719"/>
                <a:gd name="connsiteY39" fmla="*/ 59531 h 1597818"/>
                <a:gd name="connsiteX40" fmla="*/ 350044 w 2702719"/>
                <a:gd name="connsiteY40" fmla="*/ 26193 h 1597818"/>
                <a:gd name="connsiteX41" fmla="*/ 397669 w 2702719"/>
                <a:gd name="connsiteY41" fmla="*/ 2381 h 1597818"/>
                <a:gd name="connsiteX42" fmla="*/ 421482 w 2702719"/>
                <a:gd name="connsiteY42" fmla="*/ 0 h 1597818"/>
                <a:gd name="connsiteX43" fmla="*/ 452438 w 2702719"/>
                <a:gd name="connsiteY43" fmla="*/ 7143 h 1597818"/>
                <a:gd name="connsiteX44" fmla="*/ 478632 w 2702719"/>
                <a:gd name="connsiteY44" fmla="*/ 16668 h 1597818"/>
                <a:gd name="connsiteX45" fmla="*/ 497682 w 2702719"/>
                <a:gd name="connsiteY45" fmla="*/ 33337 h 1597818"/>
                <a:gd name="connsiteX46" fmla="*/ 509588 w 2702719"/>
                <a:gd name="connsiteY46" fmla="*/ 54768 h 1597818"/>
                <a:gd name="connsiteX47" fmla="*/ 519113 w 2702719"/>
                <a:gd name="connsiteY47" fmla="*/ 83343 h 1597818"/>
                <a:gd name="connsiteX48" fmla="*/ 521494 w 2702719"/>
                <a:gd name="connsiteY48" fmla="*/ 90487 h 1597818"/>
                <a:gd name="connsiteX49" fmla="*/ 631032 w 2702719"/>
                <a:gd name="connsiteY49" fmla="*/ 140493 h 1597818"/>
                <a:gd name="connsiteX50" fmla="*/ 757238 w 2702719"/>
                <a:gd name="connsiteY50" fmla="*/ 197643 h 1597818"/>
                <a:gd name="connsiteX51" fmla="*/ 931069 w 2702719"/>
                <a:gd name="connsiteY51" fmla="*/ 283368 h 1597818"/>
                <a:gd name="connsiteX52" fmla="*/ 1071563 w 2702719"/>
                <a:gd name="connsiteY52" fmla="*/ 350043 h 1597818"/>
                <a:gd name="connsiteX53" fmla="*/ 1178719 w 2702719"/>
                <a:gd name="connsiteY53" fmla="*/ 404812 h 1597818"/>
                <a:gd name="connsiteX54" fmla="*/ 1312069 w 2702719"/>
                <a:gd name="connsiteY54" fmla="*/ 473868 h 1597818"/>
                <a:gd name="connsiteX55" fmla="*/ 1440657 w 2702719"/>
                <a:gd name="connsiteY55" fmla="*/ 545306 h 1597818"/>
                <a:gd name="connsiteX56" fmla="*/ 1535907 w 2702719"/>
                <a:gd name="connsiteY56" fmla="*/ 600075 h 1597818"/>
                <a:gd name="connsiteX57" fmla="*/ 1638300 w 2702719"/>
                <a:gd name="connsiteY57" fmla="*/ 661987 h 1597818"/>
                <a:gd name="connsiteX58" fmla="*/ 1745457 w 2702719"/>
                <a:gd name="connsiteY58" fmla="*/ 731043 h 1597818"/>
                <a:gd name="connsiteX59" fmla="*/ 1871663 w 2702719"/>
                <a:gd name="connsiteY59" fmla="*/ 823912 h 1597818"/>
                <a:gd name="connsiteX60" fmla="*/ 1985963 w 2702719"/>
                <a:gd name="connsiteY60" fmla="*/ 912018 h 1597818"/>
                <a:gd name="connsiteX61" fmla="*/ 2124075 w 2702719"/>
                <a:gd name="connsiteY61" fmla="*/ 1019175 h 1597818"/>
                <a:gd name="connsiteX62" fmla="*/ 2274094 w 2702719"/>
                <a:gd name="connsiteY62" fmla="*/ 1140618 h 1597818"/>
                <a:gd name="connsiteX63" fmla="*/ 2331244 w 2702719"/>
                <a:gd name="connsiteY63" fmla="*/ 1185862 h 1597818"/>
                <a:gd name="connsiteX64" fmla="*/ 2426494 w 2702719"/>
                <a:gd name="connsiteY64" fmla="*/ 1271587 h 1597818"/>
                <a:gd name="connsiteX65" fmla="*/ 2547938 w 2702719"/>
                <a:gd name="connsiteY65" fmla="*/ 1385887 h 1597818"/>
                <a:gd name="connsiteX66" fmla="*/ 2659857 w 2702719"/>
                <a:gd name="connsiteY66" fmla="*/ 1488281 h 1597818"/>
                <a:gd name="connsiteX67" fmla="*/ 2690813 w 2702719"/>
                <a:gd name="connsiteY67" fmla="*/ 1521618 h 1597818"/>
                <a:gd name="connsiteX68" fmla="*/ 2697957 w 2702719"/>
                <a:gd name="connsiteY68" fmla="*/ 1538287 h 1597818"/>
                <a:gd name="connsiteX69" fmla="*/ 2702719 w 2702719"/>
                <a:gd name="connsiteY69" fmla="*/ 1559718 h 1597818"/>
                <a:gd name="connsiteX70" fmla="*/ 2702719 w 2702719"/>
                <a:gd name="connsiteY70" fmla="*/ 1578768 h 1597818"/>
                <a:gd name="connsiteX71" fmla="*/ 2697957 w 2702719"/>
                <a:gd name="connsiteY71" fmla="*/ 1590675 h 1597818"/>
                <a:gd name="connsiteX72" fmla="*/ 2688432 w 2702719"/>
                <a:gd name="connsiteY72" fmla="*/ 1595437 h 1597818"/>
                <a:gd name="connsiteX73" fmla="*/ 2678907 w 2702719"/>
                <a:gd name="connsiteY73" fmla="*/ 1597818 h 1597818"/>
                <a:gd name="connsiteX74" fmla="*/ 2655094 w 2702719"/>
                <a:gd name="connsiteY74" fmla="*/ 1593056 h 1597818"/>
                <a:gd name="connsiteX75" fmla="*/ 2612232 w 2702719"/>
                <a:gd name="connsiteY75" fmla="*/ 1564481 h 1597818"/>
                <a:gd name="connsiteX76" fmla="*/ 2555082 w 2702719"/>
                <a:gd name="connsiteY76" fmla="*/ 1519237 h 1597818"/>
                <a:gd name="connsiteX77" fmla="*/ 2486025 w 2702719"/>
                <a:gd name="connsiteY77" fmla="*/ 1466850 h 1597818"/>
                <a:gd name="connsiteX78" fmla="*/ 2397919 w 2702719"/>
                <a:gd name="connsiteY78" fmla="*/ 1400175 h 1597818"/>
                <a:gd name="connsiteX79" fmla="*/ 2333625 w 2702719"/>
                <a:gd name="connsiteY79" fmla="*/ 1354931 h 1597818"/>
                <a:gd name="connsiteX80" fmla="*/ 2266950 w 2702719"/>
                <a:gd name="connsiteY80" fmla="*/ 1307306 h 1597818"/>
                <a:gd name="connsiteX81" fmla="*/ 2178844 w 2702719"/>
                <a:gd name="connsiteY81" fmla="*/ 1250156 h 1597818"/>
                <a:gd name="connsiteX82" fmla="*/ 2071688 w 2702719"/>
                <a:gd name="connsiteY82" fmla="*/ 1181100 h 1597818"/>
                <a:gd name="connsiteX83" fmla="*/ 1990725 w 2702719"/>
                <a:gd name="connsiteY83" fmla="*/ 1131093 h 1597818"/>
                <a:gd name="connsiteX84" fmla="*/ 1885950 w 2702719"/>
                <a:gd name="connsiteY84" fmla="*/ 1066800 h 1597818"/>
                <a:gd name="connsiteX85" fmla="*/ 1747838 w 2702719"/>
                <a:gd name="connsiteY85" fmla="*/ 988218 h 1597818"/>
                <a:gd name="connsiteX86" fmla="*/ 1635919 w 2702719"/>
                <a:gd name="connsiteY86" fmla="*/ 926306 h 1597818"/>
                <a:gd name="connsiteX87" fmla="*/ 1526382 w 2702719"/>
                <a:gd name="connsiteY87" fmla="*/ 866775 h 1597818"/>
                <a:gd name="connsiteX88" fmla="*/ 1440657 w 2702719"/>
                <a:gd name="connsiteY88" fmla="*/ 821531 h 1597818"/>
                <a:gd name="connsiteX89" fmla="*/ 1319213 w 2702719"/>
                <a:gd name="connsiteY89" fmla="*/ 757237 h 1597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702719" h="1597818">
                  <a:moveTo>
                    <a:pt x="1319213" y="757237"/>
                  </a:moveTo>
                  <a:lnTo>
                    <a:pt x="1181100" y="690562"/>
                  </a:lnTo>
                  <a:lnTo>
                    <a:pt x="1071563" y="638175"/>
                  </a:lnTo>
                  <a:lnTo>
                    <a:pt x="1007269" y="609600"/>
                  </a:lnTo>
                  <a:lnTo>
                    <a:pt x="935832" y="578643"/>
                  </a:lnTo>
                  <a:lnTo>
                    <a:pt x="890588" y="557212"/>
                  </a:lnTo>
                  <a:lnTo>
                    <a:pt x="835819" y="533400"/>
                  </a:lnTo>
                  <a:lnTo>
                    <a:pt x="764382" y="504825"/>
                  </a:lnTo>
                  <a:lnTo>
                    <a:pt x="709613" y="483393"/>
                  </a:lnTo>
                  <a:lnTo>
                    <a:pt x="666750" y="466725"/>
                  </a:lnTo>
                  <a:lnTo>
                    <a:pt x="619125" y="450056"/>
                  </a:lnTo>
                  <a:lnTo>
                    <a:pt x="559594" y="431006"/>
                  </a:lnTo>
                  <a:lnTo>
                    <a:pt x="514350" y="419100"/>
                  </a:lnTo>
                  <a:lnTo>
                    <a:pt x="457200" y="402431"/>
                  </a:lnTo>
                  <a:lnTo>
                    <a:pt x="407194" y="390525"/>
                  </a:lnTo>
                  <a:lnTo>
                    <a:pt x="352425" y="383381"/>
                  </a:lnTo>
                  <a:lnTo>
                    <a:pt x="295275" y="378618"/>
                  </a:lnTo>
                  <a:lnTo>
                    <a:pt x="240507" y="378618"/>
                  </a:lnTo>
                  <a:lnTo>
                    <a:pt x="211932" y="378618"/>
                  </a:lnTo>
                  <a:lnTo>
                    <a:pt x="195263" y="381000"/>
                  </a:lnTo>
                  <a:lnTo>
                    <a:pt x="166688" y="390525"/>
                  </a:lnTo>
                  <a:lnTo>
                    <a:pt x="138113" y="407193"/>
                  </a:lnTo>
                  <a:lnTo>
                    <a:pt x="111919" y="426243"/>
                  </a:lnTo>
                  <a:lnTo>
                    <a:pt x="88107" y="450056"/>
                  </a:lnTo>
                  <a:lnTo>
                    <a:pt x="71438" y="471487"/>
                  </a:lnTo>
                  <a:lnTo>
                    <a:pt x="57150" y="488156"/>
                  </a:lnTo>
                  <a:lnTo>
                    <a:pt x="40482" y="497681"/>
                  </a:lnTo>
                  <a:lnTo>
                    <a:pt x="21432" y="502443"/>
                  </a:lnTo>
                  <a:lnTo>
                    <a:pt x="11907" y="504825"/>
                  </a:lnTo>
                  <a:lnTo>
                    <a:pt x="2382" y="497681"/>
                  </a:lnTo>
                  <a:lnTo>
                    <a:pt x="0" y="485775"/>
                  </a:lnTo>
                  <a:lnTo>
                    <a:pt x="0" y="461962"/>
                  </a:lnTo>
                  <a:lnTo>
                    <a:pt x="4763" y="426243"/>
                  </a:lnTo>
                  <a:lnTo>
                    <a:pt x="14288" y="381000"/>
                  </a:lnTo>
                  <a:lnTo>
                    <a:pt x="33338" y="328612"/>
                  </a:lnTo>
                  <a:lnTo>
                    <a:pt x="69057" y="273843"/>
                  </a:lnTo>
                  <a:lnTo>
                    <a:pt x="107157" y="230981"/>
                  </a:lnTo>
                  <a:lnTo>
                    <a:pt x="164307" y="176212"/>
                  </a:lnTo>
                  <a:lnTo>
                    <a:pt x="226219" y="121443"/>
                  </a:lnTo>
                  <a:lnTo>
                    <a:pt x="302419" y="59531"/>
                  </a:lnTo>
                  <a:lnTo>
                    <a:pt x="350044" y="26193"/>
                  </a:lnTo>
                  <a:lnTo>
                    <a:pt x="397669" y="2381"/>
                  </a:lnTo>
                  <a:lnTo>
                    <a:pt x="421482" y="0"/>
                  </a:lnTo>
                  <a:lnTo>
                    <a:pt x="452438" y="7143"/>
                  </a:lnTo>
                  <a:lnTo>
                    <a:pt x="478632" y="16668"/>
                  </a:lnTo>
                  <a:lnTo>
                    <a:pt x="497682" y="33337"/>
                  </a:lnTo>
                  <a:lnTo>
                    <a:pt x="509588" y="54768"/>
                  </a:lnTo>
                  <a:lnTo>
                    <a:pt x="519113" y="83343"/>
                  </a:lnTo>
                  <a:lnTo>
                    <a:pt x="521494" y="90487"/>
                  </a:lnTo>
                  <a:lnTo>
                    <a:pt x="631032" y="140493"/>
                  </a:lnTo>
                  <a:lnTo>
                    <a:pt x="757238" y="197643"/>
                  </a:lnTo>
                  <a:lnTo>
                    <a:pt x="931069" y="283368"/>
                  </a:lnTo>
                  <a:lnTo>
                    <a:pt x="1071563" y="350043"/>
                  </a:lnTo>
                  <a:lnTo>
                    <a:pt x="1178719" y="404812"/>
                  </a:lnTo>
                  <a:lnTo>
                    <a:pt x="1312069" y="473868"/>
                  </a:lnTo>
                  <a:lnTo>
                    <a:pt x="1440657" y="545306"/>
                  </a:lnTo>
                  <a:lnTo>
                    <a:pt x="1535907" y="600075"/>
                  </a:lnTo>
                  <a:lnTo>
                    <a:pt x="1638300" y="661987"/>
                  </a:lnTo>
                  <a:lnTo>
                    <a:pt x="1745457" y="731043"/>
                  </a:lnTo>
                  <a:lnTo>
                    <a:pt x="1871663" y="823912"/>
                  </a:lnTo>
                  <a:lnTo>
                    <a:pt x="1985963" y="912018"/>
                  </a:lnTo>
                  <a:lnTo>
                    <a:pt x="2124075" y="1019175"/>
                  </a:lnTo>
                  <a:lnTo>
                    <a:pt x="2274094" y="1140618"/>
                  </a:lnTo>
                  <a:lnTo>
                    <a:pt x="2331244" y="1185862"/>
                  </a:lnTo>
                  <a:lnTo>
                    <a:pt x="2426494" y="1271587"/>
                  </a:lnTo>
                  <a:lnTo>
                    <a:pt x="2547938" y="1385887"/>
                  </a:lnTo>
                  <a:lnTo>
                    <a:pt x="2659857" y="1488281"/>
                  </a:lnTo>
                  <a:lnTo>
                    <a:pt x="2690813" y="1521618"/>
                  </a:lnTo>
                  <a:lnTo>
                    <a:pt x="2697957" y="1538287"/>
                  </a:lnTo>
                  <a:lnTo>
                    <a:pt x="2702719" y="1559718"/>
                  </a:lnTo>
                  <a:lnTo>
                    <a:pt x="2702719" y="1578768"/>
                  </a:lnTo>
                  <a:lnTo>
                    <a:pt x="2697957" y="1590675"/>
                  </a:lnTo>
                  <a:lnTo>
                    <a:pt x="2688432" y="1595437"/>
                  </a:lnTo>
                  <a:lnTo>
                    <a:pt x="2678907" y="1597818"/>
                  </a:lnTo>
                  <a:lnTo>
                    <a:pt x="2655094" y="1593056"/>
                  </a:lnTo>
                  <a:lnTo>
                    <a:pt x="2612232" y="1564481"/>
                  </a:lnTo>
                  <a:lnTo>
                    <a:pt x="2555082" y="1519237"/>
                  </a:lnTo>
                  <a:lnTo>
                    <a:pt x="2486025" y="1466850"/>
                  </a:lnTo>
                  <a:lnTo>
                    <a:pt x="2397919" y="1400175"/>
                  </a:lnTo>
                  <a:lnTo>
                    <a:pt x="2333625" y="1354931"/>
                  </a:lnTo>
                  <a:lnTo>
                    <a:pt x="2266950" y="1307306"/>
                  </a:lnTo>
                  <a:lnTo>
                    <a:pt x="2178844" y="1250156"/>
                  </a:lnTo>
                  <a:lnTo>
                    <a:pt x="2071688" y="1181100"/>
                  </a:lnTo>
                  <a:lnTo>
                    <a:pt x="1990725" y="1131093"/>
                  </a:lnTo>
                  <a:lnTo>
                    <a:pt x="1885950" y="1066800"/>
                  </a:lnTo>
                  <a:lnTo>
                    <a:pt x="1747838" y="988218"/>
                  </a:lnTo>
                  <a:lnTo>
                    <a:pt x="1635919" y="926306"/>
                  </a:lnTo>
                  <a:lnTo>
                    <a:pt x="1526382" y="866775"/>
                  </a:lnTo>
                  <a:lnTo>
                    <a:pt x="1440657" y="821531"/>
                  </a:lnTo>
                  <a:lnTo>
                    <a:pt x="1319213" y="7572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EB1C1641-4CA9-4779-BFB1-88A3077C2B53}"/>
                </a:ext>
              </a:extLst>
            </p:cNvPr>
            <p:cNvSpPr/>
            <p:nvPr/>
          </p:nvSpPr>
          <p:spPr>
            <a:xfrm rot="5400000">
              <a:off x="2089944" y="4288632"/>
              <a:ext cx="2743200" cy="411162"/>
            </a:xfrm>
            <a:custGeom>
              <a:avLst/>
              <a:gdLst>
                <a:gd name="connsiteX0" fmla="*/ 1914525 w 2743200"/>
                <a:gd name="connsiteY0" fmla="*/ 340518 h 411956"/>
                <a:gd name="connsiteX1" fmla="*/ 1678781 w 2743200"/>
                <a:gd name="connsiteY1" fmla="*/ 328612 h 411956"/>
                <a:gd name="connsiteX2" fmla="*/ 1416844 w 2743200"/>
                <a:gd name="connsiteY2" fmla="*/ 314325 h 411956"/>
                <a:gd name="connsiteX3" fmla="*/ 1169194 w 2743200"/>
                <a:gd name="connsiteY3" fmla="*/ 302418 h 411956"/>
                <a:gd name="connsiteX4" fmla="*/ 888206 w 2743200"/>
                <a:gd name="connsiteY4" fmla="*/ 285750 h 411956"/>
                <a:gd name="connsiteX5" fmla="*/ 692944 w 2743200"/>
                <a:gd name="connsiteY5" fmla="*/ 276225 h 411956"/>
                <a:gd name="connsiteX6" fmla="*/ 442912 w 2743200"/>
                <a:gd name="connsiteY6" fmla="*/ 261937 h 411956"/>
                <a:gd name="connsiteX7" fmla="*/ 392906 w 2743200"/>
                <a:gd name="connsiteY7" fmla="*/ 261937 h 411956"/>
                <a:gd name="connsiteX8" fmla="*/ 352425 w 2743200"/>
                <a:gd name="connsiteY8" fmla="*/ 266700 h 411956"/>
                <a:gd name="connsiteX9" fmla="*/ 314325 w 2743200"/>
                <a:gd name="connsiteY9" fmla="*/ 273843 h 411956"/>
                <a:gd name="connsiteX10" fmla="*/ 273844 w 2743200"/>
                <a:gd name="connsiteY10" fmla="*/ 288131 h 411956"/>
                <a:gd name="connsiteX11" fmla="*/ 238125 w 2743200"/>
                <a:gd name="connsiteY11" fmla="*/ 304800 h 411956"/>
                <a:gd name="connsiteX12" fmla="*/ 200025 w 2743200"/>
                <a:gd name="connsiteY12" fmla="*/ 328612 h 411956"/>
                <a:gd name="connsiteX13" fmla="*/ 169069 w 2743200"/>
                <a:gd name="connsiteY13" fmla="*/ 354806 h 411956"/>
                <a:gd name="connsiteX14" fmla="*/ 111919 w 2743200"/>
                <a:gd name="connsiteY14" fmla="*/ 411956 h 411956"/>
                <a:gd name="connsiteX15" fmla="*/ 0 w 2743200"/>
                <a:gd name="connsiteY15" fmla="*/ 352425 h 411956"/>
                <a:gd name="connsiteX16" fmla="*/ 92869 w 2743200"/>
                <a:gd name="connsiteY16" fmla="*/ 228600 h 411956"/>
                <a:gd name="connsiteX17" fmla="*/ 140494 w 2743200"/>
                <a:gd name="connsiteY17" fmla="*/ 169068 h 411956"/>
                <a:gd name="connsiteX18" fmla="*/ 188119 w 2743200"/>
                <a:gd name="connsiteY18" fmla="*/ 111918 h 411956"/>
                <a:gd name="connsiteX19" fmla="*/ 230981 w 2743200"/>
                <a:gd name="connsiteY19" fmla="*/ 64293 h 411956"/>
                <a:gd name="connsiteX20" fmla="*/ 250031 w 2743200"/>
                <a:gd name="connsiteY20" fmla="*/ 38100 h 411956"/>
                <a:gd name="connsiteX21" fmla="*/ 269081 w 2743200"/>
                <a:gd name="connsiteY21" fmla="*/ 19050 h 411956"/>
                <a:gd name="connsiteX22" fmla="*/ 288131 w 2743200"/>
                <a:gd name="connsiteY22" fmla="*/ 4762 h 411956"/>
                <a:gd name="connsiteX23" fmla="*/ 302419 w 2743200"/>
                <a:gd name="connsiteY23" fmla="*/ 0 h 411956"/>
                <a:gd name="connsiteX24" fmla="*/ 316706 w 2743200"/>
                <a:gd name="connsiteY24" fmla="*/ 0 h 411956"/>
                <a:gd name="connsiteX25" fmla="*/ 330994 w 2743200"/>
                <a:gd name="connsiteY25" fmla="*/ 2381 h 411956"/>
                <a:gd name="connsiteX26" fmla="*/ 345281 w 2743200"/>
                <a:gd name="connsiteY26" fmla="*/ 11906 h 411956"/>
                <a:gd name="connsiteX27" fmla="*/ 369094 w 2743200"/>
                <a:gd name="connsiteY27" fmla="*/ 28575 h 411956"/>
                <a:gd name="connsiteX28" fmla="*/ 421481 w 2743200"/>
                <a:gd name="connsiteY28" fmla="*/ 45243 h 411956"/>
                <a:gd name="connsiteX29" fmla="*/ 481012 w 2743200"/>
                <a:gd name="connsiteY29" fmla="*/ 59531 h 411956"/>
                <a:gd name="connsiteX30" fmla="*/ 616744 w 2743200"/>
                <a:gd name="connsiteY30" fmla="*/ 59531 h 411956"/>
                <a:gd name="connsiteX31" fmla="*/ 933450 w 2743200"/>
                <a:gd name="connsiteY31" fmla="*/ 64293 h 411956"/>
                <a:gd name="connsiteX32" fmla="*/ 1402556 w 2743200"/>
                <a:gd name="connsiteY32" fmla="*/ 69056 h 411956"/>
                <a:gd name="connsiteX33" fmla="*/ 1835944 w 2743200"/>
                <a:gd name="connsiteY33" fmla="*/ 73818 h 411956"/>
                <a:gd name="connsiteX34" fmla="*/ 2150269 w 2743200"/>
                <a:gd name="connsiteY34" fmla="*/ 78581 h 411956"/>
                <a:gd name="connsiteX35" fmla="*/ 2426494 w 2743200"/>
                <a:gd name="connsiteY35" fmla="*/ 80962 h 411956"/>
                <a:gd name="connsiteX36" fmla="*/ 2516981 w 2743200"/>
                <a:gd name="connsiteY36" fmla="*/ 95250 h 411956"/>
                <a:gd name="connsiteX37" fmla="*/ 2593181 w 2743200"/>
                <a:gd name="connsiteY37" fmla="*/ 111918 h 411956"/>
                <a:gd name="connsiteX38" fmla="*/ 2657475 w 2743200"/>
                <a:gd name="connsiteY38" fmla="*/ 133350 h 411956"/>
                <a:gd name="connsiteX39" fmla="*/ 2683669 w 2743200"/>
                <a:gd name="connsiteY39" fmla="*/ 145256 h 411956"/>
                <a:gd name="connsiteX40" fmla="*/ 2712244 w 2743200"/>
                <a:gd name="connsiteY40" fmla="*/ 164306 h 411956"/>
                <a:gd name="connsiteX41" fmla="*/ 2731294 w 2743200"/>
                <a:gd name="connsiteY41" fmla="*/ 183356 h 411956"/>
                <a:gd name="connsiteX42" fmla="*/ 2740819 w 2743200"/>
                <a:gd name="connsiteY42" fmla="*/ 204787 h 411956"/>
                <a:gd name="connsiteX43" fmla="*/ 2743200 w 2743200"/>
                <a:gd name="connsiteY43" fmla="*/ 230981 h 411956"/>
                <a:gd name="connsiteX44" fmla="*/ 2738437 w 2743200"/>
                <a:gd name="connsiteY44" fmla="*/ 261937 h 411956"/>
                <a:gd name="connsiteX45" fmla="*/ 2724150 w 2743200"/>
                <a:gd name="connsiteY45" fmla="*/ 290512 h 411956"/>
                <a:gd name="connsiteX46" fmla="*/ 2700337 w 2743200"/>
                <a:gd name="connsiteY46" fmla="*/ 311943 h 411956"/>
                <a:gd name="connsiteX47" fmla="*/ 2662237 w 2743200"/>
                <a:gd name="connsiteY47" fmla="*/ 333375 h 411956"/>
                <a:gd name="connsiteX48" fmla="*/ 2609850 w 2743200"/>
                <a:gd name="connsiteY48" fmla="*/ 354806 h 411956"/>
                <a:gd name="connsiteX49" fmla="*/ 2557462 w 2743200"/>
                <a:gd name="connsiteY49" fmla="*/ 369093 h 411956"/>
                <a:gd name="connsiteX50" fmla="*/ 2488406 w 2743200"/>
                <a:gd name="connsiteY50" fmla="*/ 381000 h 411956"/>
                <a:gd name="connsiteX51" fmla="*/ 2416969 w 2743200"/>
                <a:gd name="connsiteY51" fmla="*/ 388143 h 411956"/>
                <a:gd name="connsiteX52" fmla="*/ 2297906 w 2743200"/>
                <a:gd name="connsiteY52" fmla="*/ 395287 h 411956"/>
                <a:gd name="connsiteX53" fmla="*/ 2274094 w 2743200"/>
                <a:gd name="connsiteY53" fmla="*/ 392906 h 411956"/>
                <a:gd name="connsiteX54" fmla="*/ 2240756 w 2743200"/>
                <a:gd name="connsiteY54" fmla="*/ 388143 h 411956"/>
                <a:gd name="connsiteX55" fmla="*/ 2197894 w 2743200"/>
                <a:gd name="connsiteY55" fmla="*/ 376237 h 411956"/>
                <a:gd name="connsiteX56" fmla="*/ 2157412 w 2743200"/>
                <a:gd name="connsiteY56" fmla="*/ 361950 h 411956"/>
                <a:gd name="connsiteX57" fmla="*/ 2131219 w 2743200"/>
                <a:gd name="connsiteY57" fmla="*/ 352425 h 411956"/>
                <a:gd name="connsiteX58" fmla="*/ 2059781 w 2743200"/>
                <a:gd name="connsiteY58" fmla="*/ 347662 h 411956"/>
                <a:gd name="connsiteX59" fmla="*/ 1914525 w 2743200"/>
                <a:gd name="connsiteY59" fmla="*/ 340518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743200" h="411956">
                  <a:moveTo>
                    <a:pt x="1914525" y="340518"/>
                  </a:moveTo>
                  <a:lnTo>
                    <a:pt x="1678781" y="328612"/>
                  </a:lnTo>
                  <a:lnTo>
                    <a:pt x="1416844" y="314325"/>
                  </a:lnTo>
                  <a:lnTo>
                    <a:pt x="1169194" y="302418"/>
                  </a:lnTo>
                  <a:lnTo>
                    <a:pt x="888206" y="285750"/>
                  </a:lnTo>
                  <a:lnTo>
                    <a:pt x="692944" y="276225"/>
                  </a:lnTo>
                  <a:lnTo>
                    <a:pt x="442912" y="261937"/>
                  </a:lnTo>
                  <a:lnTo>
                    <a:pt x="392906" y="261937"/>
                  </a:lnTo>
                  <a:lnTo>
                    <a:pt x="352425" y="266700"/>
                  </a:lnTo>
                  <a:lnTo>
                    <a:pt x="314325" y="273843"/>
                  </a:lnTo>
                  <a:lnTo>
                    <a:pt x="273844" y="288131"/>
                  </a:lnTo>
                  <a:lnTo>
                    <a:pt x="238125" y="304800"/>
                  </a:lnTo>
                  <a:lnTo>
                    <a:pt x="200025" y="328612"/>
                  </a:lnTo>
                  <a:lnTo>
                    <a:pt x="169069" y="354806"/>
                  </a:lnTo>
                  <a:lnTo>
                    <a:pt x="111919" y="411956"/>
                  </a:lnTo>
                  <a:lnTo>
                    <a:pt x="0" y="352425"/>
                  </a:lnTo>
                  <a:lnTo>
                    <a:pt x="92869" y="228600"/>
                  </a:lnTo>
                  <a:lnTo>
                    <a:pt x="140494" y="169068"/>
                  </a:lnTo>
                  <a:lnTo>
                    <a:pt x="188119" y="111918"/>
                  </a:lnTo>
                  <a:lnTo>
                    <a:pt x="230981" y="64293"/>
                  </a:lnTo>
                  <a:lnTo>
                    <a:pt x="250031" y="38100"/>
                  </a:lnTo>
                  <a:lnTo>
                    <a:pt x="269081" y="19050"/>
                  </a:lnTo>
                  <a:lnTo>
                    <a:pt x="288131" y="4762"/>
                  </a:lnTo>
                  <a:lnTo>
                    <a:pt x="302419" y="0"/>
                  </a:lnTo>
                  <a:lnTo>
                    <a:pt x="316706" y="0"/>
                  </a:lnTo>
                  <a:lnTo>
                    <a:pt x="330994" y="2381"/>
                  </a:lnTo>
                  <a:lnTo>
                    <a:pt x="345281" y="11906"/>
                  </a:lnTo>
                  <a:lnTo>
                    <a:pt x="369094" y="28575"/>
                  </a:lnTo>
                  <a:lnTo>
                    <a:pt x="421481" y="45243"/>
                  </a:lnTo>
                  <a:lnTo>
                    <a:pt x="481012" y="59531"/>
                  </a:lnTo>
                  <a:lnTo>
                    <a:pt x="616744" y="59531"/>
                  </a:lnTo>
                  <a:lnTo>
                    <a:pt x="933450" y="64293"/>
                  </a:lnTo>
                  <a:lnTo>
                    <a:pt x="1402556" y="69056"/>
                  </a:lnTo>
                  <a:lnTo>
                    <a:pt x="1835944" y="73818"/>
                  </a:lnTo>
                  <a:lnTo>
                    <a:pt x="2150269" y="78581"/>
                  </a:lnTo>
                  <a:lnTo>
                    <a:pt x="2426494" y="80962"/>
                  </a:lnTo>
                  <a:lnTo>
                    <a:pt x="2516981" y="95250"/>
                  </a:lnTo>
                  <a:lnTo>
                    <a:pt x="2593181" y="111918"/>
                  </a:lnTo>
                  <a:lnTo>
                    <a:pt x="2657475" y="133350"/>
                  </a:lnTo>
                  <a:lnTo>
                    <a:pt x="2683669" y="145256"/>
                  </a:lnTo>
                  <a:lnTo>
                    <a:pt x="2712244" y="164306"/>
                  </a:lnTo>
                  <a:lnTo>
                    <a:pt x="2731294" y="183356"/>
                  </a:lnTo>
                  <a:lnTo>
                    <a:pt x="2740819" y="204787"/>
                  </a:lnTo>
                  <a:lnTo>
                    <a:pt x="2743200" y="230981"/>
                  </a:lnTo>
                  <a:lnTo>
                    <a:pt x="2738437" y="261937"/>
                  </a:lnTo>
                  <a:lnTo>
                    <a:pt x="2724150" y="290512"/>
                  </a:lnTo>
                  <a:lnTo>
                    <a:pt x="2700337" y="311943"/>
                  </a:lnTo>
                  <a:lnTo>
                    <a:pt x="2662237" y="333375"/>
                  </a:lnTo>
                  <a:lnTo>
                    <a:pt x="2609850" y="354806"/>
                  </a:lnTo>
                  <a:lnTo>
                    <a:pt x="2557462" y="369093"/>
                  </a:lnTo>
                  <a:lnTo>
                    <a:pt x="2488406" y="381000"/>
                  </a:lnTo>
                  <a:lnTo>
                    <a:pt x="2416969" y="388143"/>
                  </a:lnTo>
                  <a:lnTo>
                    <a:pt x="2297906" y="395287"/>
                  </a:lnTo>
                  <a:lnTo>
                    <a:pt x="2274094" y="392906"/>
                  </a:lnTo>
                  <a:lnTo>
                    <a:pt x="2240756" y="388143"/>
                  </a:lnTo>
                  <a:lnTo>
                    <a:pt x="2197894" y="376237"/>
                  </a:lnTo>
                  <a:lnTo>
                    <a:pt x="2157412" y="361950"/>
                  </a:lnTo>
                  <a:lnTo>
                    <a:pt x="2131219" y="352425"/>
                  </a:lnTo>
                  <a:lnTo>
                    <a:pt x="2059781" y="347662"/>
                  </a:lnTo>
                  <a:lnTo>
                    <a:pt x="1914525" y="3405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E58FCF0F-F3D6-4FE9-8B72-077269E557D8}"/>
                </a:ext>
              </a:extLst>
            </p:cNvPr>
            <p:cNvSpPr/>
            <p:nvPr/>
          </p:nvSpPr>
          <p:spPr>
            <a:xfrm>
              <a:off x="4402138" y="2468563"/>
              <a:ext cx="2265362" cy="514350"/>
            </a:xfrm>
            <a:custGeom>
              <a:avLst/>
              <a:gdLst>
                <a:gd name="connsiteX0" fmla="*/ 1600200 w 2264569"/>
                <a:gd name="connsiteY0" fmla="*/ 97632 h 514350"/>
                <a:gd name="connsiteX1" fmla="*/ 1369219 w 2264569"/>
                <a:gd name="connsiteY1" fmla="*/ 128588 h 514350"/>
                <a:gd name="connsiteX2" fmla="*/ 1116807 w 2264569"/>
                <a:gd name="connsiteY2" fmla="*/ 161925 h 514350"/>
                <a:gd name="connsiteX3" fmla="*/ 866775 w 2264569"/>
                <a:gd name="connsiteY3" fmla="*/ 197644 h 514350"/>
                <a:gd name="connsiteX4" fmla="*/ 595313 w 2264569"/>
                <a:gd name="connsiteY4" fmla="*/ 235744 h 514350"/>
                <a:gd name="connsiteX5" fmla="*/ 507207 w 2264569"/>
                <a:gd name="connsiteY5" fmla="*/ 247650 h 514350"/>
                <a:gd name="connsiteX6" fmla="*/ 481013 w 2264569"/>
                <a:gd name="connsiteY6" fmla="*/ 247650 h 514350"/>
                <a:gd name="connsiteX7" fmla="*/ 461963 w 2264569"/>
                <a:gd name="connsiteY7" fmla="*/ 247650 h 514350"/>
                <a:gd name="connsiteX8" fmla="*/ 426244 w 2264569"/>
                <a:gd name="connsiteY8" fmla="*/ 242888 h 514350"/>
                <a:gd name="connsiteX9" fmla="*/ 376238 w 2264569"/>
                <a:gd name="connsiteY9" fmla="*/ 233363 h 514350"/>
                <a:gd name="connsiteX10" fmla="*/ 321469 w 2264569"/>
                <a:gd name="connsiteY10" fmla="*/ 216694 h 514350"/>
                <a:gd name="connsiteX11" fmla="*/ 271463 w 2264569"/>
                <a:gd name="connsiteY11" fmla="*/ 197644 h 514350"/>
                <a:gd name="connsiteX12" fmla="*/ 197644 w 2264569"/>
                <a:gd name="connsiteY12" fmla="*/ 166688 h 514350"/>
                <a:gd name="connsiteX13" fmla="*/ 116682 w 2264569"/>
                <a:gd name="connsiteY13" fmla="*/ 126207 h 514350"/>
                <a:gd name="connsiteX14" fmla="*/ 52388 w 2264569"/>
                <a:gd name="connsiteY14" fmla="*/ 90488 h 514350"/>
                <a:gd name="connsiteX15" fmla="*/ 38100 w 2264569"/>
                <a:gd name="connsiteY15" fmla="*/ 85725 h 514350"/>
                <a:gd name="connsiteX16" fmla="*/ 26194 w 2264569"/>
                <a:gd name="connsiteY16" fmla="*/ 85725 h 514350"/>
                <a:gd name="connsiteX17" fmla="*/ 14288 w 2264569"/>
                <a:gd name="connsiteY17" fmla="*/ 85725 h 514350"/>
                <a:gd name="connsiteX18" fmla="*/ 4763 w 2264569"/>
                <a:gd name="connsiteY18" fmla="*/ 90488 h 514350"/>
                <a:gd name="connsiteX19" fmla="*/ 0 w 2264569"/>
                <a:gd name="connsiteY19" fmla="*/ 104775 h 514350"/>
                <a:gd name="connsiteX20" fmla="*/ 2382 w 2264569"/>
                <a:gd name="connsiteY20" fmla="*/ 138113 h 514350"/>
                <a:gd name="connsiteX21" fmla="*/ 11907 w 2264569"/>
                <a:gd name="connsiteY21" fmla="*/ 157163 h 514350"/>
                <a:gd name="connsiteX22" fmla="*/ 35719 w 2264569"/>
                <a:gd name="connsiteY22" fmla="*/ 185738 h 514350"/>
                <a:gd name="connsiteX23" fmla="*/ 123825 w 2264569"/>
                <a:gd name="connsiteY23" fmla="*/ 273844 h 514350"/>
                <a:gd name="connsiteX24" fmla="*/ 207169 w 2264569"/>
                <a:gd name="connsiteY24" fmla="*/ 347663 h 514350"/>
                <a:gd name="connsiteX25" fmla="*/ 266700 w 2264569"/>
                <a:gd name="connsiteY25" fmla="*/ 395288 h 514350"/>
                <a:gd name="connsiteX26" fmla="*/ 333375 w 2264569"/>
                <a:gd name="connsiteY26" fmla="*/ 440532 h 514350"/>
                <a:gd name="connsiteX27" fmla="*/ 371475 w 2264569"/>
                <a:gd name="connsiteY27" fmla="*/ 461963 h 514350"/>
                <a:gd name="connsiteX28" fmla="*/ 411957 w 2264569"/>
                <a:gd name="connsiteY28" fmla="*/ 481013 h 514350"/>
                <a:gd name="connsiteX29" fmla="*/ 457200 w 2264569"/>
                <a:gd name="connsiteY29" fmla="*/ 500063 h 514350"/>
                <a:gd name="connsiteX30" fmla="*/ 500063 w 2264569"/>
                <a:gd name="connsiteY30" fmla="*/ 511969 h 514350"/>
                <a:gd name="connsiteX31" fmla="*/ 519113 w 2264569"/>
                <a:gd name="connsiteY31" fmla="*/ 514350 h 514350"/>
                <a:gd name="connsiteX32" fmla="*/ 581025 w 2264569"/>
                <a:gd name="connsiteY32" fmla="*/ 497682 h 514350"/>
                <a:gd name="connsiteX33" fmla="*/ 785813 w 2264569"/>
                <a:gd name="connsiteY33" fmla="*/ 454819 h 514350"/>
                <a:gd name="connsiteX34" fmla="*/ 1012032 w 2264569"/>
                <a:gd name="connsiteY34" fmla="*/ 409575 h 514350"/>
                <a:gd name="connsiteX35" fmla="*/ 1269207 w 2264569"/>
                <a:gd name="connsiteY35" fmla="*/ 369094 h 514350"/>
                <a:gd name="connsiteX36" fmla="*/ 1526382 w 2264569"/>
                <a:gd name="connsiteY36" fmla="*/ 338138 h 514350"/>
                <a:gd name="connsiteX37" fmla="*/ 1678782 w 2264569"/>
                <a:gd name="connsiteY37" fmla="*/ 323850 h 514350"/>
                <a:gd name="connsiteX38" fmla="*/ 1866900 w 2264569"/>
                <a:gd name="connsiteY38" fmla="*/ 307182 h 514350"/>
                <a:gd name="connsiteX39" fmla="*/ 2062163 w 2264569"/>
                <a:gd name="connsiteY39" fmla="*/ 295275 h 514350"/>
                <a:gd name="connsiteX40" fmla="*/ 2143125 w 2264569"/>
                <a:gd name="connsiteY40" fmla="*/ 290513 h 514350"/>
                <a:gd name="connsiteX41" fmla="*/ 2169319 w 2264569"/>
                <a:gd name="connsiteY41" fmla="*/ 285750 h 514350"/>
                <a:gd name="connsiteX42" fmla="*/ 2200275 w 2264569"/>
                <a:gd name="connsiteY42" fmla="*/ 276225 h 514350"/>
                <a:gd name="connsiteX43" fmla="*/ 2224088 w 2264569"/>
                <a:gd name="connsiteY43" fmla="*/ 259557 h 514350"/>
                <a:gd name="connsiteX44" fmla="*/ 2243138 w 2264569"/>
                <a:gd name="connsiteY44" fmla="*/ 238125 h 514350"/>
                <a:gd name="connsiteX45" fmla="*/ 2250282 w 2264569"/>
                <a:gd name="connsiteY45" fmla="*/ 219075 h 514350"/>
                <a:gd name="connsiteX46" fmla="*/ 2259807 w 2264569"/>
                <a:gd name="connsiteY46" fmla="*/ 192882 h 514350"/>
                <a:gd name="connsiteX47" fmla="*/ 2264569 w 2264569"/>
                <a:gd name="connsiteY47" fmla="*/ 169069 h 514350"/>
                <a:gd name="connsiteX48" fmla="*/ 2264569 w 2264569"/>
                <a:gd name="connsiteY48" fmla="*/ 161925 h 514350"/>
                <a:gd name="connsiteX49" fmla="*/ 2259807 w 2264569"/>
                <a:gd name="connsiteY49" fmla="*/ 152400 h 514350"/>
                <a:gd name="connsiteX50" fmla="*/ 2233613 w 2264569"/>
                <a:gd name="connsiteY50" fmla="*/ 138113 h 514350"/>
                <a:gd name="connsiteX51" fmla="*/ 2174082 w 2264569"/>
                <a:gd name="connsiteY51" fmla="*/ 107157 h 514350"/>
                <a:gd name="connsiteX52" fmla="*/ 2133600 w 2264569"/>
                <a:gd name="connsiteY52" fmla="*/ 92869 h 514350"/>
                <a:gd name="connsiteX53" fmla="*/ 2100263 w 2264569"/>
                <a:gd name="connsiteY53" fmla="*/ 73819 h 514350"/>
                <a:gd name="connsiteX54" fmla="*/ 2055019 w 2264569"/>
                <a:gd name="connsiteY54" fmla="*/ 52388 h 514350"/>
                <a:gd name="connsiteX55" fmla="*/ 2007394 w 2264569"/>
                <a:gd name="connsiteY55" fmla="*/ 33338 h 514350"/>
                <a:gd name="connsiteX56" fmla="*/ 1952625 w 2264569"/>
                <a:gd name="connsiteY56" fmla="*/ 16669 h 514350"/>
                <a:gd name="connsiteX57" fmla="*/ 1914525 w 2264569"/>
                <a:gd name="connsiteY57" fmla="*/ 4763 h 514350"/>
                <a:gd name="connsiteX58" fmla="*/ 1878807 w 2264569"/>
                <a:gd name="connsiteY58" fmla="*/ 0 h 514350"/>
                <a:gd name="connsiteX59" fmla="*/ 1854994 w 2264569"/>
                <a:gd name="connsiteY59" fmla="*/ 4763 h 514350"/>
                <a:gd name="connsiteX60" fmla="*/ 1809750 w 2264569"/>
                <a:gd name="connsiteY60" fmla="*/ 21432 h 514350"/>
                <a:gd name="connsiteX61" fmla="*/ 1759744 w 2264569"/>
                <a:gd name="connsiteY61" fmla="*/ 40482 h 514350"/>
                <a:gd name="connsiteX62" fmla="*/ 1719263 w 2264569"/>
                <a:gd name="connsiteY62" fmla="*/ 61913 h 514350"/>
                <a:gd name="connsiteX63" fmla="*/ 1666875 w 2264569"/>
                <a:gd name="connsiteY63" fmla="*/ 88107 h 514350"/>
                <a:gd name="connsiteX64" fmla="*/ 1600200 w 2264569"/>
                <a:gd name="connsiteY64" fmla="*/ 97632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264569" h="514350">
                  <a:moveTo>
                    <a:pt x="1600200" y="97632"/>
                  </a:moveTo>
                  <a:lnTo>
                    <a:pt x="1369219" y="128588"/>
                  </a:lnTo>
                  <a:lnTo>
                    <a:pt x="1116807" y="161925"/>
                  </a:lnTo>
                  <a:lnTo>
                    <a:pt x="866775" y="197644"/>
                  </a:lnTo>
                  <a:lnTo>
                    <a:pt x="595313" y="235744"/>
                  </a:lnTo>
                  <a:lnTo>
                    <a:pt x="507207" y="247650"/>
                  </a:lnTo>
                  <a:lnTo>
                    <a:pt x="481013" y="247650"/>
                  </a:lnTo>
                  <a:lnTo>
                    <a:pt x="461963" y="247650"/>
                  </a:lnTo>
                  <a:lnTo>
                    <a:pt x="426244" y="242888"/>
                  </a:lnTo>
                  <a:lnTo>
                    <a:pt x="376238" y="233363"/>
                  </a:lnTo>
                  <a:lnTo>
                    <a:pt x="321469" y="216694"/>
                  </a:lnTo>
                  <a:lnTo>
                    <a:pt x="271463" y="197644"/>
                  </a:lnTo>
                  <a:lnTo>
                    <a:pt x="197644" y="166688"/>
                  </a:lnTo>
                  <a:lnTo>
                    <a:pt x="116682" y="126207"/>
                  </a:lnTo>
                  <a:lnTo>
                    <a:pt x="52388" y="90488"/>
                  </a:lnTo>
                  <a:lnTo>
                    <a:pt x="38100" y="85725"/>
                  </a:lnTo>
                  <a:lnTo>
                    <a:pt x="26194" y="85725"/>
                  </a:lnTo>
                  <a:lnTo>
                    <a:pt x="14288" y="85725"/>
                  </a:lnTo>
                  <a:lnTo>
                    <a:pt x="4763" y="90488"/>
                  </a:lnTo>
                  <a:lnTo>
                    <a:pt x="0" y="104775"/>
                  </a:lnTo>
                  <a:lnTo>
                    <a:pt x="2382" y="138113"/>
                  </a:lnTo>
                  <a:lnTo>
                    <a:pt x="11907" y="157163"/>
                  </a:lnTo>
                  <a:lnTo>
                    <a:pt x="35719" y="185738"/>
                  </a:lnTo>
                  <a:lnTo>
                    <a:pt x="123825" y="273844"/>
                  </a:lnTo>
                  <a:lnTo>
                    <a:pt x="207169" y="347663"/>
                  </a:lnTo>
                  <a:lnTo>
                    <a:pt x="266700" y="395288"/>
                  </a:lnTo>
                  <a:lnTo>
                    <a:pt x="333375" y="440532"/>
                  </a:lnTo>
                  <a:lnTo>
                    <a:pt x="371475" y="461963"/>
                  </a:lnTo>
                  <a:lnTo>
                    <a:pt x="411957" y="481013"/>
                  </a:lnTo>
                  <a:lnTo>
                    <a:pt x="457200" y="500063"/>
                  </a:lnTo>
                  <a:lnTo>
                    <a:pt x="500063" y="511969"/>
                  </a:lnTo>
                  <a:lnTo>
                    <a:pt x="519113" y="514350"/>
                  </a:lnTo>
                  <a:lnTo>
                    <a:pt x="581025" y="497682"/>
                  </a:lnTo>
                  <a:lnTo>
                    <a:pt x="785813" y="454819"/>
                  </a:lnTo>
                  <a:lnTo>
                    <a:pt x="1012032" y="409575"/>
                  </a:lnTo>
                  <a:lnTo>
                    <a:pt x="1269207" y="369094"/>
                  </a:lnTo>
                  <a:lnTo>
                    <a:pt x="1526382" y="338138"/>
                  </a:lnTo>
                  <a:lnTo>
                    <a:pt x="1678782" y="323850"/>
                  </a:lnTo>
                  <a:lnTo>
                    <a:pt x="1866900" y="307182"/>
                  </a:lnTo>
                  <a:lnTo>
                    <a:pt x="2062163" y="295275"/>
                  </a:lnTo>
                  <a:lnTo>
                    <a:pt x="2143125" y="290513"/>
                  </a:lnTo>
                  <a:lnTo>
                    <a:pt x="2169319" y="285750"/>
                  </a:lnTo>
                  <a:lnTo>
                    <a:pt x="2200275" y="276225"/>
                  </a:lnTo>
                  <a:lnTo>
                    <a:pt x="2224088" y="259557"/>
                  </a:lnTo>
                  <a:lnTo>
                    <a:pt x="2243138" y="238125"/>
                  </a:lnTo>
                  <a:lnTo>
                    <a:pt x="2250282" y="219075"/>
                  </a:lnTo>
                  <a:lnTo>
                    <a:pt x="2259807" y="192882"/>
                  </a:lnTo>
                  <a:lnTo>
                    <a:pt x="2264569" y="169069"/>
                  </a:lnTo>
                  <a:lnTo>
                    <a:pt x="2264569" y="161925"/>
                  </a:lnTo>
                  <a:lnTo>
                    <a:pt x="2259807" y="152400"/>
                  </a:lnTo>
                  <a:lnTo>
                    <a:pt x="2233613" y="138113"/>
                  </a:lnTo>
                  <a:lnTo>
                    <a:pt x="2174082" y="107157"/>
                  </a:lnTo>
                  <a:lnTo>
                    <a:pt x="2133600" y="92869"/>
                  </a:lnTo>
                  <a:lnTo>
                    <a:pt x="2100263" y="73819"/>
                  </a:lnTo>
                  <a:lnTo>
                    <a:pt x="2055019" y="52388"/>
                  </a:lnTo>
                  <a:lnTo>
                    <a:pt x="2007394" y="33338"/>
                  </a:lnTo>
                  <a:lnTo>
                    <a:pt x="1952625" y="16669"/>
                  </a:lnTo>
                  <a:lnTo>
                    <a:pt x="1914525" y="4763"/>
                  </a:lnTo>
                  <a:lnTo>
                    <a:pt x="1878807" y="0"/>
                  </a:lnTo>
                  <a:lnTo>
                    <a:pt x="1854994" y="4763"/>
                  </a:lnTo>
                  <a:lnTo>
                    <a:pt x="1809750" y="21432"/>
                  </a:lnTo>
                  <a:lnTo>
                    <a:pt x="1759744" y="40482"/>
                  </a:lnTo>
                  <a:lnTo>
                    <a:pt x="1719263" y="61913"/>
                  </a:lnTo>
                  <a:lnTo>
                    <a:pt x="1666875" y="88107"/>
                  </a:lnTo>
                  <a:lnTo>
                    <a:pt x="1600200" y="976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4345DC66-6E6D-46DF-B3AD-8E9C8A176DC1}"/>
                </a:ext>
              </a:extLst>
            </p:cNvPr>
            <p:cNvSpPr/>
            <p:nvPr/>
          </p:nvSpPr>
          <p:spPr>
            <a:xfrm>
              <a:off x="3779838" y="4521200"/>
              <a:ext cx="3597275" cy="584200"/>
            </a:xfrm>
            <a:custGeom>
              <a:avLst/>
              <a:gdLst>
                <a:gd name="connsiteX0" fmla="*/ 2430457 w 3598030"/>
                <a:gd name="connsiteY0" fmla="*/ 318700 h 583787"/>
                <a:gd name="connsiteX1" fmla="*/ 2275575 w 3598030"/>
                <a:gd name="connsiteY1" fmla="*/ 315722 h 583787"/>
                <a:gd name="connsiteX2" fmla="*/ 2201112 w 3598030"/>
                <a:gd name="connsiteY2" fmla="*/ 315722 h 583787"/>
                <a:gd name="connsiteX3" fmla="*/ 2135585 w 3598030"/>
                <a:gd name="connsiteY3" fmla="*/ 315722 h 583787"/>
                <a:gd name="connsiteX4" fmla="*/ 2040273 w 3598030"/>
                <a:gd name="connsiteY4" fmla="*/ 318700 h 583787"/>
                <a:gd name="connsiteX5" fmla="*/ 1912198 w 3598030"/>
                <a:gd name="connsiteY5" fmla="*/ 324657 h 583787"/>
                <a:gd name="connsiteX6" fmla="*/ 1790079 w 3598030"/>
                <a:gd name="connsiteY6" fmla="*/ 333593 h 583787"/>
                <a:gd name="connsiteX7" fmla="*/ 1650089 w 3598030"/>
                <a:gd name="connsiteY7" fmla="*/ 345507 h 583787"/>
                <a:gd name="connsiteX8" fmla="*/ 1504143 w 3598030"/>
                <a:gd name="connsiteY8" fmla="*/ 363378 h 583787"/>
                <a:gd name="connsiteX9" fmla="*/ 1364153 w 3598030"/>
                <a:gd name="connsiteY9" fmla="*/ 381249 h 583787"/>
                <a:gd name="connsiteX10" fmla="*/ 1215228 w 3598030"/>
                <a:gd name="connsiteY10" fmla="*/ 405077 h 583787"/>
                <a:gd name="connsiteX11" fmla="*/ 1075239 w 3598030"/>
                <a:gd name="connsiteY11" fmla="*/ 428905 h 583787"/>
                <a:gd name="connsiteX12" fmla="*/ 911421 w 3598030"/>
                <a:gd name="connsiteY12" fmla="*/ 458690 h 583787"/>
                <a:gd name="connsiteX13" fmla="*/ 726754 w 3598030"/>
                <a:gd name="connsiteY13" fmla="*/ 497410 h 583787"/>
                <a:gd name="connsiteX14" fmla="*/ 622506 w 3598030"/>
                <a:gd name="connsiteY14" fmla="*/ 527195 h 583787"/>
                <a:gd name="connsiteX15" fmla="*/ 500388 w 3598030"/>
                <a:gd name="connsiteY15" fmla="*/ 559959 h 583787"/>
                <a:gd name="connsiteX16" fmla="*/ 431882 w 3598030"/>
                <a:gd name="connsiteY16" fmla="*/ 583787 h 583787"/>
                <a:gd name="connsiteX17" fmla="*/ 399119 w 3598030"/>
                <a:gd name="connsiteY17" fmla="*/ 583787 h 583787"/>
                <a:gd name="connsiteX18" fmla="*/ 348484 w 3598030"/>
                <a:gd name="connsiteY18" fmla="*/ 568894 h 583787"/>
                <a:gd name="connsiteX19" fmla="*/ 312742 w 3598030"/>
                <a:gd name="connsiteY19" fmla="*/ 551023 h 583787"/>
                <a:gd name="connsiteX20" fmla="*/ 271043 w 3598030"/>
                <a:gd name="connsiteY20" fmla="*/ 521238 h 583787"/>
                <a:gd name="connsiteX21" fmla="*/ 190624 w 3598030"/>
                <a:gd name="connsiteY21" fmla="*/ 446776 h 583787"/>
                <a:gd name="connsiteX22" fmla="*/ 98290 w 3598030"/>
                <a:gd name="connsiteY22" fmla="*/ 351464 h 583787"/>
                <a:gd name="connsiteX23" fmla="*/ 44677 w 3598030"/>
                <a:gd name="connsiteY23" fmla="*/ 294872 h 583787"/>
                <a:gd name="connsiteX24" fmla="*/ 17871 w 3598030"/>
                <a:gd name="connsiteY24" fmla="*/ 265087 h 583787"/>
                <a:gd name="connsiteX25" fmla="*/ 2978 w 3598030"/>
                <a:gd name="connsiteY25" fmla="*/ 241259 h 583787"/>
                <a:gd name="connsiteX26" fmla="*/ 0 w 3598030"/>
                <a:gd name="connsiteY26" fmla="*/ 223388 h 583787"/>
                <a:gd name="connsiteX27" fmla="*/ 2978 w 3598030"/>
                <a:gd name="connsiteY27" fmla="*/ 205517 h 583787"/>
                <a:gd name="connsiteX28" fmla="*/ 11914 w 3598030"/>
                <a:gd name="connsiteY28" fmla="*/ 199560 h 583787"/>
                <a:gd name="connsiteX29" fmla="*/ 35742 w 3598030"/>
                <a:gd name="connsiteY29" fmla="*/ 199560 h 583787"/>
                <a:gd name="connsiteX30" fmla="*/ 98290 w 3598030"/>
                <a:gd name="connsiteY30" fmla="*/ 217431 h 583787"/>
                <a:gd name="connsiteX31" fmla="*/ 205516 w 3598030"/>
                <a:gd name="connsiteY31" fmla="*/ 253173 h 583787"/>
                <a:gd name="connsiteX32" fmla="*/ 300828 w 3598030"/>
                <a:gd name="connsiteY32" fmla="*/ 277001 h 583787"/>
                <a:gd name="connsiteX33" fmla="*/ 393162 w 3598030"/>
                <a:gd name="connsiteY33" fmla="*/ 288915 h 583787"/>
                <a:gd name="connsiteX34" fmla="*/ 440818 w 3598030"/>
                <a:gd name="connsiteY34" fmla="*/ 291894 h 583787"/>
                <a:gd name="connsiteX35" fmla="*/ 539108 w 3598030"/>
                <a:gd name="connsiteY35" fmla="*/ 279980 h 583787"/>
                <a:gd name="connsiteX36" fmla="*/ 816109 w 3598030"/>
                <a:gd name="connsiteY36" fmla="*/ 244238 h 583787"/>
                <a:gd name="connsiteX37" fmla="*/ 1170551 w 3598030"/>
                <a:gd name="connsiteY37" fmla="*/ 199560 h 583787"/>
                <a:gd name="connsiteX38" fmla="*/ 1510100 w 3598030"/>
                <a:gd name="connsiteY38" fmla="*/ 160840 h 583787"/>
                <a:gd name="connsiteX39" fmla="*/ 1804972 w 3598030"/>
                <a:gd name="connsiteY39" fmla="*/ 131055 h 583787"/>
                <a:gd name="connsiteX40" fmla="*/ 2090908 w 3598030"/>
                <a:gd name="connsiteY40" fmla="*/ 104248 h 583787"/>
                <a:gd name="connsiteX41" fmla="*/ 2317274 w 3598030"/>
                <a:gd name="connsiteY41" fmla="*/ 86377 h 583787"/>
                <a:gd name="connsiteX42" fmla="*/ 2487048 w 3598030"/>
                <a:gd name="connsiteY42" fmla="*/ 77442 h 583787"/>
                <a:gd name="connsiteX43" fmla="*/ 2594274 w 3598030"/>
                <a:gd name="connsiteY43" fmla="*/ 71485 h 583787"/>
                <a:gd name="connsiteX44" fmla="*/ 2743200 w 3598030"/>
                <a:gd name="connsiteY44" fmla="*/ 71485 h 583787"/>
                <a:gd name="connsiteX45" fmla="*/ 2817662 w 3598030"/>
                <a:gd name="connsiteY45" fmla="*/ 47656 h 583787"/>
                <a:gd name="connsiteX46" fmla="*/ 2939781 w 3598030"/>
                <a:gd name="connsiteY46" fmla="*/ 11914 h 583787"/>
                <a:gd name="connsiteX47" fmla="*/ 2981480 w 3598030"/>
                <a:gd name="connsiteY47" fmla="*/ 0 h 583787"/>
                <a:gd name="connsiteX48" fmla="*/ 3044028 w 3598030"/>
                <a:gd name="connsiteY48" fmla="*/ 8936 h 583787"/>
                <a:gd name="connsiteX49" fmla="*/ 3136362 w 3598030"/>
                <a:gd name="connsiteY49" fmla="*/ 29785 h 583787"/>
                <a:gd name="connsiteX50" fmla="*/ 3207846 w 3598030"/>
                <a:gd name="connsiteY50" fmla="*/ 53614 h 583787"/>
                <a:gd name="connsiteX51" fmla="*/ 3312093 w 3598030"/>
                <a:gd name="connsiteY51" fmla="*/ 95313 h 583787"/>
                <a:gd name="connsiteX52" fmla="*/ 3386556 w 3598030"/>
                <a:gd name="connsiteY52" fmla="*/ 134033 h 583787"/>
                <a:gd name="connsiteX53" fmla="*/ 3446126 w 3598030"/>
                <a:gd name="connsiteY53" fmla="*/ 163818 h 583787"/>
                <a:gd name="connsiteX54" fmla="*/ 3502717 w 3598030"/>
                <a:gd name="connsiteY54" fmla="*/ 196582 h 583787"/>
                <a:gd name="connsiteX55" fmla="*/ 3526545 w 3598030"/>
                <a:gd name="connsiteY55" fmla="*/ 217431 h 583787"/>
                <a:gd name="connsiteX56" fmla="*/ 3553352 w 3598030"/>
                <a:gd name="connsiteY56" fmla="*/ 244238 h 583787"/>
                <a:gd name="connsiteX57" fmla="*/ 3577180 w 3598030"/>
                <a:gd name="connsiteY57" fmla="*/ 277001 h 583787"/>
                <a:gd name="connsiteX58" fmla="*/ 3589094 w 3598030"/>
                <a:gd name="connsiteY58" fmla="*/ 300829 h 583787"/>
                <a:gd name="connsiteX59" fmla="*/ 3598030 w 3598030"/>
                <a:gd name="connsiteY59" fmla="*/ 327636 h 583787"/>
                <a:gd name="connsiteX60" fmla="*/ 3598030 w 3598030"/>
                <a:gd name="connsiteY60" fmla="*/ 342528 h 583787"/>
                <a:gd name="connsiteX61" fmla="*/ 3586116 w 3598030"/>
                <a:gd name="connsiteY61" fmla="*/ 372313 h 583787"/>
                <a:gd name="connsiteX62" fmla="*/ 3565266 w 3598030"/>
                <a:gd name="connsiteY62" fmla="*/ 390184 h 583787"/>
                <a:gd name="connsiteX63" fmla="*/ 3511653 w 3598030"/>
                <a:gd name="connsiteY63" fmla="*/ 402098 h 583787"/>
                <a:gd name="connsiteX64" fmla="*/ 3461018 w 3598030"/>
                <a:gd name="connsiteY64" fmla="*/ 405077 h 583787"/>
                <a:gd name="connsiteX65" fmla="*/ 3401448 w 3598030"/>
                <a:gd name="connsiteY65" fmla="*/ 399120 h 583787"/>
                <a:gd name="connsiteX66" fmla="*/ 3216781 w 3598030"/>
                <a:gd name="connsiteY66" fmla="*/ 378270 h 583787"/>
                <a:gd name="connsiteX67" fmla="*/ 2948716 w 3598030"/>
                <a:gd name="connsiteY67" fmla="*/ 351464 h 583787"/>
                <a:gd name="connsiteX68" fmla="*/ 2665759 w 3598030"/>
                <a:gd name="connsiteY68" fmla="*/ 330614 h 583787"/>
                <a:gd name="connsiteX69" fmla="*/ 2430457 w 3598030"/>
                <a:gd name="connsiteY69" fmla="*/ 318700 h 58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598030" h="583787">
                  <a:moveTo>
                    <a:pt x="2430457" y="318700"/>
                  </a:moveTo>
                  <a:lnTo>
                    <a:pt x="2275575" y="315722"/>
                  </a:lnTo>
                  <a:lnTo>
                    <a:pt x="2201112" y="315722"/>
                  </a:lnTo>
                  <a:lnTo>
                    <a:pt x="2135585" y="315722"/>
                  </a:lnTo>
                  <a:lnTo>
                    <a:pt x="2040273" y="318700"/>
                  </a:lnTo>
                  <a:lnTo>
                    <a:pt x="1912198" y="324657"/>
                  </a:lnTo>
                  <a:lnTo>
                    <a:pt x="1790079" y="333593"/>
                  </a:lnTo>
                  <a:lnTo>
                    <a:pt x="1650089" y="345507"/>
                  </a:lnTo>
                  <a:lnTo>
                    <a:pt x="1504143" y="363378"/>
                  </a:lnTo>
                  <a:lnTo>
                    <a:pt x="1364153" y="381249"/>
                  </a:lnTo>
                  <a:lnTo>
                    <a:pt x="1215228" y="405077"/>
                  </a:lnTo>
                  <a:lnTo>
                    <a:pt x="1075239" y="428905"/>
                  </a:lnTo>
                  <a:lnTo>
                    <a:pt x="911421" y="458690"/>
                  </a:lnTo>
                  <a:lnTo>
                    <a:pt x="726754" y="497410"/>
                  </a:lnTo>
                  <a:lnTo>
                    <a:pt x="622506" y="527195"/>
                  </a:lnTo>
                  <a:lnTo>
                    <a:pt x="500388" y="559959"/>
                  </a:lnTo>
                  <a:lnTo>
                    <a:pt x="431882" y="583787"/>
                  </a:lnTo>
                  <a:lnTo>
                    <a:pt x="399119" y="583787"/>
                  </a:lnTo>
                  <a:lnTo>
                    <a:pt x="348484" y="568894"/>
                  </a:lnTo>
                  <a:lnTo>
                    <a:pt x="312742" y="551023"/>
                  </a:lnTo>
                  <a:lnTo>
                    <a:pt x="271043" y="521238"/>
                  </a:lnTo>
                  <a:lnTo>
                    <a:pt x="190624" y="446776"/>
                  </a:lnTo>
                  <a:lnTo>
                    <a:pt x="98290" y="351464"/>
                  </a:lnTo>
                  <a:lnTo>
                    <a:pt x="44677" y="294872"/>
                  </a:lnTo>
                  <a:lnTo>
                    <a:pt x="17871" y="265087"/>
                  </a:lnTo>
                  <a:lnTo>
                    <a:pt x="2978" y="241259"/>
                  </a:lnTo>
                  <a:lnTo>
                    <a:pt x="0" y="223388"/>
                  </a:lnTo>
                  <a:lnTo>
                    <a:pt x="2978" y="205517"/>
                  </a:lnTo>
                  <a:lnTo>
                    <a:pt x="11914" y="199560"/>
                  </a:lnTo>
                  <a:lnTo>
                    <a:pt x="35742" y="199560"/>
                  </a:lnTo>
                  <a:lnTo>
                    <a:pt x="98290" y="217431"/>
                  </a:lnTo>
                  <a:lnTo>
                    <a:pt x="205516" y="253173"/>
                  </a:lnTo>
                  <a:lnTo>
                    <a:pt x="300828" y="277001"/>
                  </a:lnTo>
                  <a:lnTo>
                    <a:pt x="393162" y="288915"/>
                  </a:lnTo>
                  <a:lnTo>
                    <a:pt x="440818" y="291894"/>
                  </a:lnTo>
                  <a:lnTo>
                    <a:pt x="539108" y="279980"/>
                  </a:lnTo>
                  <a:lnTo>
                    <a:pt x="816109" y="244238"/>
                  </a:lnTo>
                  <a:lnTo>
                    <a:pt x="1170551" y="199560"/>
                  </a:lnTo>
                  <a:lnTo>
                    <a:pt x="1510100" y="160840"/>
                  </a:lnTo>
                  <a:lnTo>
                    <a:pt x="1804972" y="131055"/>
                  </a:lnTo>
                  <a:lnTo>
                    <a:pt x="2090908" y="104248"/>
                  </a:lnTo>
                  <a:lnTo>
                    <a:pt x="2317274" y="86377"/>
                  </a:lnTo>
                  <a:lnTo>
                    <a:pt x="2487048" y="77442"/>
                  </a:lnTo>
                  <a:lnTo>
                    <a:pt x="2594274" y="71485"/>
                  </a:lnTo>
                  <a:lnTo>
                    <a:pt x="2743200" y="71485"/>
                  </a:lnTo>
                  <a:lnTo>
                    <a:pt x="2817662" y="47656"/>
                  </a:lnTo>
                  <a:lnTo>
                    <a:pt x="2939781" y="11914"/>
                  </a:lnTo>
                  <a:lnTo>
                    <a:pt x="2981480" y="0"/>
                  </a:lnTo>
                  <a:lnTo>
                    <a:pt x="3044028" y="8936"/>
                  </a:lnTo>
                  <a:lnTo>
                    <a:pt x="3136362" y="29785"/>
                  </a:lnTo>
                  <a:lnTo>
                    <a:pt x="3207846" y="53614"/>
                  </a:lnTo>
                  <a:lnTo>
                    <a:pt x="3312093" y="95313"/>
                  </a:lnTo>
                  <a:lnTo>
                    <a:pt x="3386556" y="134033"/>
                  </a:lnTo>
                  <a:lnTo>
                    <a:pt x="3446126" y="163818"/>
                  </a:lnTo>
                  <a:lnTo>
                    <a:pt x="3502717" y="196582"/>
                  </a:lnTo>
                  <a:lnTo>
                    <a:pt x="3526545" y="217431"/>
                  </a:lnTo>
                  <a:lnTo>
                    <a:pt x="3553352" y="244238"/>
                  </a:lnTo>
                  <a:lnTo>
                    <a:pt x="3577180" y="277001"/>
                  </a:lnTo>
                  <a:lnTo>
                    <a:pt x="3589094" y="300829"/>
                  </a:lnTo>
                  <a:lnTo>
                    <a:pt x="3598030" y="327636"/>
                  </a:lnTo>
                  <a:lnTo>
                    <a:pt x="3598030" y="342528"/>
                  </a:lnTo>
                  <a:lnTo>
                    <a:pt x="3586116" y="372313"/>
                  </a:lnTo>
                  <a:lnTo>
                    <a:pt x="3565266" y="390184"/>
                  </a:lnTo>
                  <a:lnTo>
                    <a:pt x="3511653" y="402098"/>
                  </a:lnTo>
                  <a:lnTo>
                    <a:pt x="3461018" y="405077"/>
                  </a:lnTo>
                  <a:cubicBezTo>
                    <a:pt x="3403439" y="399016"/>
                    <a:pt x="3423395" y="399120"/>
                    <a:pt x="3401448" y="399120"/>
                  </a:cubicBezTo>
                  <a:lnTo>
                    <a:pt x="3216781" y="378270"/>
                  </a:lnTo>
                  <a:lnTo>
                    <a:pt x="2948716" y="351464"/>
                  </a:lnTo>
                  <a:lnTo>
                    <a:pt x="2665759" y="330614"/>
                  </a:lnTo>
                  <a:lnTo>
                    <a:pt x="2430457" y="318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A92E51C0-B687-412E-A2ED-6852BE26AF6B}"/>
              </a:ext>
            </a:extLst>
          </p:cNvPr>
          <p:cNvSpPr/>
          <p:nvPr/>
        </p:nvSpPr>
        <p:spPr>
          <a:xfrm>
            <a:off x="3228975" y="1662113"/>
            <a:ext cx="533400" cy="1719262"/>
          </a:xfrm>
          <a:custGeom>
            <a:avLst/>
            <a:gdLst>
              <a:gd name="connsiteX0" fmla="*/ 228600 w 533400"/>
              <a:gd name="connsiteY0" fmla="*/ 1000125 h 1719262"/>
              <a:gd name="connsiteX1" fmla="*/ 207169 w 533400"/>
              <a:gd name="connsiteY1" fmla="*/ 738187 h 1719262"/>
              <a:gd name="connsiteX2" fmla="*/ 190500 w 533400"/>
              <a:gd name="connsiteY2" fmla="*/ 547687 h 1719262"/>
              <a:gd name="connsiteX3" fmla="*/ 169069 w 533400"/>
              <a:gd name="connsiteY3" fmla="*/ 373856 h 1719262"/>
              <a:gd name="connsiteX4" fmla="*/ 152400 w 533400"/>
              <a:gd name="connsiteY4" fmla="*/ 288131 h 1719262"/>
              <a:gd name="connsiteX5" fmla="*/ 133350 w 533400"/>
              <a:gd name="connsiteY5" fmla="*/ 226218 h 1719262"/>
              <a:gd name="connsiteX6" fmla="*/ 107156 w 533400"/>
              <a:gd name="connsiteY6" fmla="*/ 166687 h 1719262"/>
              <a:gd name="connsiteX7" fmla="*/ 69056 w 533400"/>
              <a:gd name="connsiteY7" fmla="*/ 109537 h 1719262"/>
              <a:gd name="connsiteX8" fmla="*/ 26194 w 533400"/>
              <a:gd name="connsiteY8" fmla="*/ 54768 h 1719262"/>
              <a:gd name="connsiteX9" fmla="*/ 7144 w 533400"/>
              <a:gd name="connsiteY9" fmla="*/ 35718 h 1719262"/>
              <a:gd name="connsiteX10" fmla="*/ 0 w 533400"/>
              <a:gd name="connsiteY10" fmla="*/ 21431 h 1719262"/>
              <a:gd name="connsiteX11" fmla="*/ 2381 w 533400"/>
              <a:gd name="connsiteY11" fmla="*/ 7143 h 1719262"/>
              <a:gd name="connsiteX12" fmla="*/ 14288 w 533400"/>
              <a:gd name="connsiteY12" fmla="*/ 0 h 1719262"/>
              <a:gd name="connsiteX13" fmla="*/ 69056 w 533400"/>
              <a:gd name="connsiteY13" fmla="*/ 2381 h 1719262"/>
              <a:gd name="connsiteX14" fmla="*/ 128588 w 533400"/>
              <a:gd name="connsiteY14" fmla="*/ 7143 h 1719262"/>
              <a:gd name="connsiteX15" fmla="*/ 171450 w 533400"/>
              <a:gd name="connsiteY15" fmla="*/ 11906 h 1719262"/>
              <a:gd name="connsiteX16" fmla="*/ 214313 w 533400"/>
              <a:gd name="connsiteY16" fmla="*/ 23812 h 1719262"/>
              <a:gd name="connsiteX17" fmla="*/ 266700 w 533400"/>
              <a:gd name="connsiteY17" fmla="*/ 47625 h 1719262"/>
              <a:gd name="connsiteX18" fmla="*/ 304800 w 533400"/>
              <a:gd name="connsiteY18" fmla="*/ 69056 h 1719262"/>
              <a:gd name="connsiteX19" fmla="*/ 359569 w 533400"/>
              <a:gd name="connsiteY19" fmla="*/ 111918 h 1719262"/>
              <a:gd name="connsiteX20" fmla="*/ 376238 w 533400"/>
              <a:gd name="connsiteY20" fmla="*/ 304800 h 1719262"/>
              <a:gd name="connsiteX21" fmla="*/ 421481 w 533400"/>
              <a:gd name="connsiteY21" fmla="*/ 778668 h 1719262"/>
              <a:gd name="connsiteX22" fmla="*/ 442913 w 533400"/>
              <a:gd name="connsiteY22" fmla="*/ 950118 h 1719262"/>
              <a:gd name="connsiteX23" fmla="*/ 511969 w 533400"/>
              <a:gd name="connsiteY23" fmla="*/ 1423987 h 1719262"/>
              <a:gd name="connsiteX24" fmla="*/ 533400 w 533400"/>
              <a:gd name="connsiteY24" fmla="*/ 1614487 h 1719262"/>
              <a:gd name="connsiteX25" fmla="*/ 528638 w 533400"/>
              <a:gd name="connsiteY25" fmla="*/ 1657350 h 1719262"/>
              <a:gd name="connsiteX26" fmla="*/ 519113 w 533400"/>
              <a:gd name="connsiteY26" fmla="*/ 1690687 h 1719262"/>
              <a:gd name="connsiteX27" fmla="*/ 504825 w 533400"/>
              <a:gd name="connsiteY27" fmla="*/ 1712118 h 1719262"/>
              <a:gd name="connsiteX28" fmla="*/ 488156 w 533400"/>
              <a:gd name="connsiteY28" fmla="*/ 1719262 h 1719262"/>
              <a:gd name="connsiteX29" fmla="*/ 469106 w 533400"/>
              <a:gd name="connsiteY29" fmla="*/ 1716881 h 1719262"/>
              <a:gd name="connsiteX30" fmla="*/ 426244 w 533400"/>
              <a:gd name="connsiteY30" fmla="*/ 1693068 h 1719262"/>
              <a:gd name="connsiteX31" fmla="*/ 378619 w 533400"/>
              <a:gd name="connsiteY31" fmla="*/ 1657350 h 1719262"/>
              <a:gd name="connsiteX32" fmla="*/ 342900 w 533400"/>
              <a:gd name="connsiteY32" fmla="*/ 1616868 h 1719262"/>
              <a:gd name="connsiteX33" fmla="*/ 314325 w 533400"/>
              <a:gd name="connsiteY33" fmla="*/ 1576387 h 1719262"/>
              <a:gd name="connsiteX34" fmla="*/ 283369 w 533400"/>
              <a:gd name="connsiteY34" fmla="*/ 1509712 h 1719262"/>
              <a:gd name="connsiteX35" fmla="*/ 264319 w 533400"/>
              <a:gd name="connsiteY35" fmla="*/ 1431131 h 1719262"/>
              <a:gd name="connsiteX36" fmla="*/ 250031 w 533400"/>
              <a:gd name="connsiteY36" fmla="*/ 1352550 h 1719262"/>
              <a:gd name="connsiteX37" fmla="*/ 238125 w 533400"/>
              <a:gd name="connsiteY37" fmla="*/ 1207293 h 1719262"/>
              <a:gd name="connsiteX38" fmla="*/ 228600 w 533400"/>
              <a:gd name="connsiteY38" fmla="*/ 1000125 h 1719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33400" h="1719262">
                <a:moveTo>
                  <a:pt x="228600" y="1000125"/>
                </a:moveTo>
                <a:lnTo>
                  <a:pt x="207169" y="738187"/>
                </a:lnTo>
                <a:lnTo>
                  <a:pt x="190500" y="547687"/>
                </a:lnTo>
                <a:lnTo>
                  <a:pt x="169069" y="373856"/>
                </a:lnTo>
                <a:lnTo>
                  <a:pt x="152400" y="288131"/>
                </a:lnTo>
                <a:lnTo>
                  <a:pt x="133350" y="226218"/>
                </a:lnTo>
                <a:lnTo>
                  <a:pt x="107156" y="166687"/>
                </a:lnTo>
                <a:lnTo>
                  <a:pt x="69056" y="109537"/>
                </a:lnTo>
                <a:lnTo>
                  <a:pt x="26194" y="54768"/>
                </a:lnTo>
                <a:lnTo>
                  <a:pt x="7144" y="35718"/>
                </a:lnTo>
                <a:lnTo>
                  <a:pt x="0" y="21431"/>
                </a:lnTo>
                <a:lnTo>
                  <a:pt x="2381" y="7143"/>
                </a:lnTo>
                <a:lnTo>
                  <a:pt x="14288" y="0"/>
                </a:lnTo>
                <a:lnTo>
                  <a:pt x="69056" y="2381"/>
                </a:lnTo>
                <a:lnTo>
                  <a:pt x="128588" y="7143"/>
                </a:lnTo>
                <a:lnTo>
                  <a:pt x="171450" y="11906"/>
                </a:lnTo>
                <a:lnTo>
                  <a:pt x="214313" y="23812"/>
                </a:lnTo>
                <a:lnTo>
                  <a:pt x="266700" y="47625"/>
                </a:lnTo>
                <a:lnTo>
                  <a:pt x="304800" y="69056"/>
                </a:lnTo>
                <a:lnTo>
                  <a:pt x="359569" y="111918"/>
                </a:lnTo>
                <a:lnTo>
                  <a:pt x="376238" y="304800"/>
                </a:lnTo>
                <a:lnTo>
                  <a:pt x="421481" y="778668"/>
                </a:lnTo>
                <a:lnTo>
                  <a:pt x="442913" y="950118"/>
                </a:lnTo>
                <a:lnTo>
                  <a:pt x="511969" y="1423987"/>
                </a:lnTo>
                <a:lnTo>
                  <a:pt x="533400" y="1614487"/>
                </a:lnTo>
                <a:lnTo>
                  <a:pt x="528638" y="1657350"/>
                </a:lnTo>
                <a:lnTo>
                  <a:pt x="519113" y="1690687"/>
                </a:lnTo>
                <a:lnTo>
                  <a:pt x="504825" y="1712118"/>
                </a:lnTo>
                <a:lnTo>
                  <a:pt x="488156" y="1719262"/>
                </a:lnTo>
                <a:lnTo>
                  <a:pt x="469106" y="1716881"/>
                </a:lnTo>
                <a:lnTo>
                  <a:pt x="426244" y="1693068"/>
                </a:lnTo>
                <a:lnTo>
                  <a:pt x="378619" y="1657350"/>
                </a:lnTo>
                <a:lnTo>
                  <a:pt x="342900" y="1616868"/>
                </a:lnTo>
                <a:lnTo>
                  <a:pt x="314325" y="1576387"/>
                </a:lnTo>
                <a:lnTo>
                  <a:pt x="283369" y="1509712"/>
                </a:lnTo>
                <a:lnTo>
                  <a:pt x="264319" y="1431131"/>
                </a:lnTo>
                <a:lnTo>
                  <a:pt x="250031" y="1352550"/>
                </a:lnTo>
                <a:lnTo>
                  <a:pt x="238125" y="1207293"/>
                </a:lnTo>
                <a:lnTo>
                  <a:pt x="228600" y="10001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2E751BD7-FC9E-434E-941C-4EB22485C159}"/>
              </a:ext>
            </a:extLst>
          </p:cNvPr>
          <p:cNvSpPr/>
          <p:nvPr/>
        </p:nvSpPr>
        <p:spPr>
          <a:xfrm rot="16200000">
            <a:off x="2725738" y="4662487"/>
            <a:ext cx="2478088" cy="360363"/>
          </a:xfrm>
          <a:custGeom>
            <a:avLst/>
            <a:gdLst>
              <a:gd name="connsiteX0" fmla="*/ 1488281 w 2478881"/>
              <a:gd name="connsiteY0" fmla="*/ 357187 h 359568"/>
              <a:gd name="connsiteX1" fmla="*/ 1112044 w 2478881"/>
              <a:gd name="connsiteY1" fmla="*/ 354806 h 359568"/>
              <a:gd name="connsiteX2" fmla="*/ 907256 w 2478881"/>
              <a:gd name="connsiteY2" fmla="*/ 335756 h 359568"/>
              <a:gd name="connsiteX3" fmla="*/ 676275 w 2478881"/>
              <a:gd name="connsiteY3" fmla="*/ 314325 h 359568"/>
              <a:gd name="connsiteX4" fmla="*/ 431006 w 2478881"/>
              <a:gd name="connsiteY4" fmla="*/ 292893 h 359568"/>
              <a:gd name="connsiteX5" fmla="*/ 230981 w 2478881"/>
              <a:gd name="connsiteY5" fmla="*/ 276225 h 359568"/>
              <a:gd name="connsiteX6" fmla="*/ 130969 w 2478881"/>
              <a:gd name="connsiteY6" fmla="*/ 269081 h 359568"/>
              <a:gd name="connsiteX7" fmla="*/ 90488 w 2478881"/>
              <a:gd name="connsiteY7" fmla="*/ 261937 h 359568"/>
              <a:gd name="connsiteX8" fmla="*/ 50006 w 2478881"/>
              <a:gd name="connsiteY8" fmla="*/ 247650 h 359568"/>
              <a:gd name="connsiteX9" fmla="*/ 26194 w 2478881"/>
              <a:gd name="connsiteY9" fmla="*/ 238125 h 359568"/>
              <a:gd name="connsiteX10" fmla="*/ 9525 w 2478881"/>
              <a:gd name="connsiteY10" fmla="*/ 223837 h 359568"/>
              <a:gd name="connsiteX11" fmla="*/ 0 w 2478881"/>
              <a:gd name="connsiteY11" fmla="*/ 204787 h 359568"/>
              <a:gd name="connsiteX12" fmla="*/ 0 w 2478881"/>
              <a:gd name="connsiteY12" fmla="*/ 180975 h 359568"/>
              <a:gd name="connsiteX13" fmla="*/ 11906 w 2478881"/>
              <a:gd name="connsiteY13" fmla="*/ 142875 h 359568"/>
              <a:gd name="connsiteX14" fmla="*/ 47625 w 2478881"/>
              <a:gd name="connsiteY14" fmla="*/ 104775 h 359568"/>
              <a:gd name="connsiteX15" fmla="*/ 92869 w 2478881"/>
              <a:gd name="connsiteY15" fmla="*/ 76200 h 359568"/>
              <a:gd name="connsiteX16" fmla="*/ 138113 w 2478881"/>
              <a:gd name="connsiteY16" fmla="*/ 54768 h 359568"/>
              <a:gd name="connsiteX17" fmla="*/ 173831 w 2478881"/>
              <a:gd name="connsiteY17" fmla="*/ 38100 h 359568"/>
              <a:gd name="connsiteX18" fmla="*/ 235744 w 2478881"/>
              <a:gd name="connsiteY18" fmla="*/ 16668 h 359568"/>
              <a:gd name="connsiteX19" fmla="*/ 302419 w 2478881"/>
              <a:gd name="connsiteY19" fmla="*/ 7143 h 359568"/>
              <a:gd name="connsiteX20" fmla="*/ 416719 w 2478881"/>
              <a:gd name="connsiteY20" fmla="*/ 0 h 359568"/>
              <a:gd name="connsiteX21" fmla="*/ 447675 w 2478881"/>
              <a:gd name="connsiteY21" fmla="*/ 7143 h 359568"/>
              <a:gd name="connsiteX22" fmla="*/ 492919 w 2478881"/>
              <a:gd name="connsiteY22" fmla="*/ 23812 h 359568"/>
              <a:gd name="connsiteX23" fmla="*/ 559594 w 2478881"/>
              <a:gd name="connsiteY23" fmla="*/ 47625 h 359568"/>
              <a:gd name="connsiteX24" fmla="*/ 619125 w 2478881"/>
              <a:gd name="connsiteY24" fmla="*/ 64293 h 359568"/>
              <a:gd name="connsiteX25" fmla="*/ 664369 w 2478881"/>
              <a:gd name="connsiteY25" fmla="*/ 76200 h 359568"/>
              <a:gd name="connsiteX26" fmla="*/ 721519 w 2478881"/>
              <a:gd name="connsiteY26" fmla="*/ 85725 h 359568"/>
              <a:gd name="connsiteX27" fmla="*/ 778669 w 2478881"/>
              <a:gd name="connsiteY27" fmla="*/ 95250 h 359568"/>
              <a:gd name="connsiteX28" fmla="*/ 883444 w 2478881"/>
              <a:gd name="connsiteY28" fmla="*/ 109537 h 359568"/>
              <a:gd name="connsiteX29" fmla="*/ 1019175 w 2478881"/>
              <a:gd name="connsiteY29" fmla="*/ 121443 h 359568"/>
              <a:gd name="connsiteX30" fmla="*/ 1295400 w 2478881"/>
              <a:gd name="connsiteY30" fmla="*/ 133350 h 359568"/>
              <a:gd name="connsiteX31" fmla="*/ 1571625 w 2478881"/>
              <a:gd name="connsiteY31" fmla="*/ 135731 h 359568"/>
              <a:gd name="connsiteX32" fmla="*/ 1859756 w 2478881"/>
              <a:gd name="connsiteY32" fmla="*/ 133350 h 359568"/>
              <a:gd name="connsiteX33" fmla="*/ 2078831 w 2478881"/>
              <a:gd name="connsiteY33" fmla="*/ 135731 h 359568"/>
              <a:gd name="connsiteX34" fmla="*/ 2174081 w 2478881"/>
              <a:gd name="connsiteY34" fmla="*/ 133350 h 359568"/>
              <a:gd name="connsiteX35" fmla="*/ 2243138 w 2478881"/>
              <a:gd name="connsiteY35" fmla="*/ 128587 h 359568"/>
              <a:gd name="connsiteX36" fmla="*/ 2293144 w 2478881"/>
              <a:gd name="connsiteY36" fmla="*/ 116681 h 359568"/>
              <a:gd name="connsiteX37" fmla="*/ 2357438 w 2478881"/>
              <a:gd name="connsiteY37" fmla="*/ 97631 h 359568"/>
              <a:gd name="connsiteX38" fmla="*/ 2405063 w 2478881"/>
              <a:gd name="connsiteY38" fmla="*/ 71437 h 359568"/>
              <a:gd name="connsiteX39" fmla="*/ 2436019 w 2478881"/>
              <a:gd name="connsiteY39" fmla="*/ 52387 h 359568"/>
              <a:gd name="connsiteX40" fmla="*/ 2452688 w 2478881"/>
              <a:gd name="connsiteY40" fmla="*/ 42862 h 359568"/>
              <a:gd name="connsiteX41" fmla="*/ 2466975 w 2478881"/>
              <a:gd name="connsiteY41" fmla="*/ 45243 h 359568"/>
              <a:gd name="connsiteX42" fmla="*/ 2478881 w 2478881"/>
              <a:gd name="connsiteY42" fmla="*/ 61912 h 359568"/>
              <a:gd name="connsiteX43" fmla="*/ 2478881 w 2478881"/>
              <a:gd name="connsiteY43" fmla="*/ 92868 h 359568"/>
              <a:gd name="connsiteX44" fmla="*/ 2466975 w 2478881"/>
              <a:gd name="connsiteY44" fmla="*/ 183356 h 359568"/>
              <a:gd name="connsiteX45" fmla="*/ 2450306 w 2478881"/>
              <a:gd name="connsiteY45" fmla="*/ 242887 h 359568"/>
              <a:gd name="connsiteX46" fmla="*/ 2426494 w 2478881"/>
              <a:gd name="connsiteY46" fmla="*/ 302418 h 359568"/>
              <a:gd name="connsiteX47" fmla="*/ 2393156 w 2478881"/>
              <a:gd name="connsiteY47" fmla="*/ 350043 h 359568"/>
              <a:gd name="connsiteX48" fmla="*/ 2185988 w 2478881"/>
              <a:gd name="connsiteY48" fmla="*/ 359568 h 359568"/>
              <a:gd name="connsiteX49" fmla="*/ 1759744 w 2478881"/>
              <a:gd name="connsiteY49" fmla="*/ 359568 h 359568"/>
              <a:gd name="connsiteX50" fmla="*/ 1488281 w 2478881"/>
              <a:gd name="connsiteY50" fmla="*/ 357187 h 359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478881" h="359568">
                <a:moveTo>
                  <a:pt x="1488281" y="357187"/>
                </a:moveTo>
                <a:lnTo>
                  <a:pt x="1112044" y="354806"/>
                </a:lnTo>
                <a:lnTo>
                  <a:pt x="907256" y="335756"/>
                </a:lnTo>
                <a:lnTo>
                  <a:pt x="676275" y="314325"/>
                </a:lnTo>
                <a:lnTo>
                  <a:pt x="431006" y="292893"/>
                </a:lnTo>
                <a:lnTo>
                  <a:pt x="230981" y="276225"/>
                </a:lnTo>
                <a:lnTo>
                  <a:pt x="130969" y="269081"/>
                </a:lnTo>
                <a:lnTo>
                  <a:pt x="90488" y="261937"/>
                </a:lnTo>
                <a:lnTo>
                  <a:pt x="50006" y="247650"/>
                </a:lnTo>
                <a:lnTo>
                  <a:pt x="26194" y="238125"/>
                </a:lnTo>
                <a:lnTo>
                  <a:pt x="9525" y="223837"/>
                </a:lnTo>
                <a:lnTo>
                  <a:pt x="0" y="204787"/>
                </a:lnTo>
                <a:lnTo>
                  <a:pt x="0" y="180975"/>
                </a:lnTo>
                <a:lnTo>
                  <a:pt x="11906" y="142875"/>
                </a:lnTo>
                <a:lnTo>
                  <a:pt x="47625" y="104775"/>
                </a:lnTo>
                <a:lnTo>
                  <a:pt x="92869" y="76200"/>
                </a:lnTo>
                <a:lnTo>
                  <a:pt x="138113" y="54768"/>
                </a:lnTo>
                <a:lnTo>
                  <a:pt x="173831" y="38100"/>
                </a:lnTo>
                <a:lnTo>
                  <a:pt x="235744" y="16668"/>
                </a:lnTo>
                <a:lnTo>
                  <a:pt x="302419" y="7143"/>
                </a:lnTo>
                <a:lnTo>
                  <a:pt x="416719" y="0"/>
                </a:lnTo>
                <a:lnTo>
                  <a:pt x="447675" y="7143"/>
                </a:lnTo>
                <a:lnTo>
                  <a:pt x="492919" y="23812"/>
                </a:lnTo>
                <a:lnTo>
                  <a:pt x="559594" y="47625"/>
                </a:lnTo>
                <a:lnTo>
                  <a:pt x="619125" y="64293"/>
                </a:lnTo>
                <a:lnTo>
                  <a:pt x="664369" y="76200"/>
                </a:lnTo>
                <a:lnTo>
                  <a:pt x="721519" y="85725"/>
                </a:lnTo>
                <a:lnTo>
                  <a:pt x="778669" y="95250"/>
                </a:lnTo>
                <a:lnTo>
                  <a:pt x="883444" y="109537"/>
                </a:lnTo>
                <a:lnTo>
                  <a:pt x="1019175" y="121443"/>
                </a:lnTo>
                <a:lnTo>
                  <a:pt x="1295400" y="133350"/>
                </a:lnTo>
                <a:lnTo>
                  <a:pt x="1571625" y="135731"/>
                </a:lnTo>
                <a:lnTo>
                  <a:pt x="1859756" y="133350"/>
                </a:lnTo>
                <a:lnTo>
                  <a:pt x="2078831" y="135731"/>
                </a:lnTo>
                <a:cubicBezTo>
                  <a:pt x="2110580" y="134917"/>
                  <a:pt x="2142728" y="135334"/>
                  <a:pt x="2174081" y="133350"/>
                </a:cubicBezTo>
                <a:lnTo>
                  <a:pt x="2243138" y="128587"/>
                </a:lnTo>
                <a:lnTo>
                  <a:pt x="2293144" y="116681"/>
                </a:lnTo>
                <a:lnTo>
                  <a:pt x="2357438" y="97631"/>
                </a:lnTo>
                <a:lnTo>
                  <a:pt x="2405063" y="71437"/>
                </a:lnTo>
                <a:lnTo>
                  <a:pt x="2436019" y="52387"/>
                </a:lnTo>
                <a:lnTo>
                  <a:pt x="2452688" y="42862"/>
                </a:lnTo>
                <a:lnTo>
                  <a:pt x="2466975" y="45243"/>
                </a:lnTo>
                <a:lnTo>
                  <a:pt x="2478881" y="61912"/>
                </a:lnTo>
                <a:lnTo>
                  <a:pt x="2478881" y="92868"/>
                </a:lnTo>
                <a:lnTo>
                  <a:pt x="2466975" y="183356"/>
                </a:lnTo>
                <a:lnTo>
                  <a:pt x="2450306" y="242887"/>
                </a:lnTo>
                <a:lnTo>
                  <a:pt x="2426494" y="302418"/>
                </a:lnTo>
                <a:lnTo>
                  <a:pt x="2393156" y="350043"/>
                </a:lnTo>
                <a:lnTo>
                  <a:pt x="2185988" y="359568"/>
                </a:lnTo>
                <a:lnTo>
                  <a:pt x="1759744" y="359568"/>
                </a:lnTo>
                <a:lnTo>
                  <a:pt x="1488281" y="3571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3B477788-DD20-46B7-9826-42236395DC69}"/>
              </a:ext>
            </a:extLst>
          </p:cNvPr>
          <p:cNvSpPr/>
          <p:nvPr/>
        </p:nvSpPr>
        <p:spPr>
          <a:xfrm>
            <a:off x="3503613" y="1555750"/>
            <a:ext cx="3186112" cy="1766888"/>
          </a:xfrm>
          <a:custGeom>
            <a:avLst/>
            <a:gdLst>
              <a:gd name="connsiteX0" fmla="*/ 450760 w 3186233"/>
              <a:gd name="connsiteY0" fmla="*/ 370911 h 1766981"/>
              <a:gd name="connsiteX1" fmla="*/ 54091 w 3186233"/>
              <a:gd name="connsiteY1" fmla="*/ 406972 h 1766981"/>
              <a:gd name="connsiteX2" fmla="*/ 0 w 3186233"/>
              <a:gd name="connsiteY2" fmla="*/ 221517 h 1766981"/>
              <a:gd name="connsiteX3" fmla="*/ 200910 w 3186233"/>
              <a:gd name="connsiteY3" fmla="*/ 211213 h 1766981"/>
              <a:gd name="connsiteX4" fmla="*/ 468791 w 3186233"/>
              <a:gd name="connsiteY4" fmla="*/ 190607 h 1766981"/>
              <a:gd name="connsiteX5" fmla="*/ 916975 w 3186233"/>
              <a:gd name="connsiteY5" fmla="*/ 157122 h 1766981"/>
              <a:gd name="connsiteX6" fmla="*/ 1385766 w 3186233"/>
              <a:gd name="connsiteY6" fmla="*/ 126213 h 1766981"/>
              <a:gd name="connsiteX7" fmla="*/ 1872588 w 3186233"/>
              <a:gd name="connsiteY7" fmla="*/ 100455 h 1766981"/>
              <a:gd name="connsiteX8" fmla="*/ 2300166 w 3186233"/>
              <a:gd name="connsiteY8" fmla="*/ 85000 h 1766981"/>
              <a:gd name="connsiteX9" fmla="*/ 2418652 w 3186233"/>
              <a:gd name="connsiteY9" fmla="*/ 66970 h 1766981"/>
              <a:gd name="connsiteX10" fmla="*/ 2562895 w 3186233"/>
              <a:gd name="connsiteY10" fmla="*/ 51515 h 1766981"/>
              <a:gd name="connsiteX11" fmla="*/ 2673654 w 3186233"/>
              <a:gd name="connsiteY11" fmla="*/ 43788 h 1766981"/>
              <a:gd name="connsiteX12" fmla="*/ 2738048 w 3186233"/>
              <a:gd name="connsiteY12" fmla="*/ 43788 h 1766981"/>
              <a:gd name="connsiteX13" fmla="*/ 2823049 w 3186233"/>
              <a:gd name="connsiteY13" fmla="*/ 0 h 1766981"/>
              <a:gd name="connsiteX14" fmla="*/ 2835927 w 3186233"/>
              <a:gd name="connsiteY14" fmla="*/ 0 h 1766981"/>
              <a:gd name="connsiteX15" fmla="*/ 2871988 w 3186233"/>
              <a:gd name="connsiteY15" fmla="*/ 10303 h 1766981"/>
              <a:gd name="connsiteX16" fmla="*/ 2962140 w 3186233"/>
              <a:gd name="connsiteY16" fmla="*/ 59243 h 1766981"/>
              <a:gd name="connsiteX17" fmla="*/ 3075474 w 3186233"/>
              <a:gd name="connsiteY17" fmla="*/ 139092 h 1766981"/>
              <a:gd name="connsiteX18" fmla="*/ 3134717 w 3186233"/>
              <a:gd name="connsiteY18" fmla="*/ 185456 h 1766981"/>
              <a:gd name="connsiteX19" fmla="*/ 3157899 w 3186233"/>
              <a:gd name="connsiteY19" fmla="*/ 206062 h 1766981"/>
              <a:gd name="connsiteX20" fmla="*/ 3173354 w 3186233"/>
              <a:gd name="connsiteY20" fmla="*/ 229244 h 1766981"/>
              <a:gd name="connsiteX21" fmla="*/ 3183657 w 3186233"/>
              <a:gd name="connsiteY21" fmla="*/ 260153 h 1766981"/>
              <a:gd name="connsiteX22" fmla="*/ 3186233 w 3186233"/>
              <a:gd name="connsiteY22" fmla="*/ 293638 h 1766981"/>
              <a:gd name="connsiteX23" fmla="*/ 3170778 w 3186233"/>
              <a:gd name="connsiteY23" fmla="*/ 319396 h 1766981"/>
              <a:gd name="connsiteX24" fmla="*/ 3139869 w 3186233"/>
              <a:gd name="connsiteY24" fmla="*/ 352881 h 1766981"/>
              <a:gd name="connsiteX25" fmla="*/ 3114111 w 3186233"/>
              <a:gd name="connsiteY25" fmla="*/ 394093 h 1766981"/>
              <a:gd name="connsiteX26" fmla="*/ 3088353 w 3186233"/>
              <a:gd name="connsiteY26" fmla="*/ 476518 h 1766981"/>
              <a:gd name="connsiteX27" fmla="*/ 3031686 w 3186233"/>
              <a:gd name="connsiteY27" fmla="*/ 868036 h 1766981"/>
              <a:gd name="connsiteX28" fmla="*/ 2980171 w 3186233"/>
              <a:gd name="connsiteY28" fmla="*/ 1200311 h 1766981"/>
              <a:gd name="connsiteX29" fmla="*/ 2944110 w 3186233"/>
              <a:gd name="connsiteY29" fmla="*/ 1421827 h 1766981"/>
              <a:gd name="connsiteX30" fmla="*/ 2923504 w 3186233"/>
              <a:gd name="connsiteY30" fmla="*/ 1553192 h 1766981"/>
              <a:gd name="connsiteX31" fmla="*/ 2910625 w 3186233"/>
              <a:gd name="connsiteY31" fmla="*/ 1625314 h 1766981"/>
              <a:gd name="connsiteX32" fmla="*/ 2895170 w 3186233"/>
              <a:gd name="connsiteY32" fmla="*/ 1666526 h 1766981"/>
              <a:gd name="connsiteX33" fmla="*/ 2869412 w 3186233"/>
              <a:gd name="connsiteY33" fmla="*/ 1715466 h 1766981"/>
              <a:gd name="connsiteX34" fmla="*/ 2835927 w 3186233"/>
              <a:gd name="connsiteY34" fmla="*/ 1754102 h 1766981"/>
              <a:gd name="connsiteX35" fmla="*/ 2823049 w 3186233"/>
              <a:gd name="connsiteY35" fmla="*/ 1761830 h 1766981"/>
              <a:gd name="connsiteX36" fmla="*/ 2794715 w 3186233"/>
              <a:gd name="connsiteY36" fmla="*/ 1766981 h 1766981"/>
              <a:gd name="connsiteX37" fmla="*/ 2756078 w 3186233"/>
              <a:gd name="connsiteY37" fmla="*/ 1759254 h 1766981"/>
              <a:gd name="connsiteX38" fmla="*/ 2712290 w 3186233"/>
              <a:gd name="connsiteY38" fmla="*/ 1733496 h 1766981"/>
              <a:gd name="connsiteX39" fmla="*/ 2640169 w 3186233"/>
              <a:gd name="connsiteY39" fmla="*/ 1666526 h 1766981"/>
              <a:gd name="connsiteX40" fmla="*/ 2544865 w 3186233"/>
              <a:gd name="connsiteY40" fmla="*/ 1568647 h 1766981"/>
              <a:gd name="connsiteX41" fmla="*/ 2673654 w 3186233"/>
              <a:gd name="connsiteY41" fmla="*/ 1403797 h 1766981"/>
              <a:gd name="connsiteX42" fmla="*/ 2717442 w 3186233"/>
              <a:gd name="connsiteY42" fmla="*/ 1192584 h 1766981"/>
              <a:gd name="connsiteX43" fmla="*/ 2748351 w 3186233"/>
              <a:gd name="connsiteY43" fmla="*/ 1012279 h 1766981"/>
              <a:gd name="connsiteX44" fmla="*/ 2761230 w 3186233"/>
              <a:gd name="connsiteY44" fmla="*/ 868036 h 1766981"/>
              <a:gd name="connsiteX45" fmla="*/ 2786988 w 3186233"/>
              <a:gd name="connsiteY45" fmla="*/ 710914 h 1766981"/>
              <a:gd name="connsiteX46" fmla="*/ 2802442 w 3186233"/>
              <a:gd name="connsiteY46" fmla="*/ 430154 h 1766981"/>
              <a:gd name="connsiteX47" fmla="*/ 2802442 w 3186233"/>
              <a:gd name="connsiteY47" fmla="*/ 337426 h 1766981"/>
              <a:gd name="connsiteX48" fmla="*/ 2802442 w 3186233"/>
              <a:gd name="connsiteY48" fmla="*/ 311669 h 1766981"/>
              <a:gd name="connsiteX49" fmla="*/ 2797291 w 3186233"/>
              <a:gd name="connsiteY49" fmla="*/ 285911 h 1766981"/>
              <a:gd name="connsiteX50" fmla="*/ 2786988 w 3186233"/>
              <a:gd name="connsiteY50" fmla="*/ 267880 h 1766981"/>
              <a:gd name="connsiteX51" fmla="*/ 2771533 w 3186233"/>
              <a:gd name="connsiteY51" fmla="*/ 255002 h 1766981"/>
              <a:gd name="connsiteX52" fmla="*/ 2735472 w 3186233"/>
              <a:gd name="connsiteY52" fmla="*/ 247274 h 1766981"/>
              <a:gd name="connsiteX53" fmla="*/ 2475319 w 3186233"/>
              <a:gd name="connsiteY53" fmla="*/ 252426 h 1766981"/>
              <a:gd name="connsiteX54" fmla="*/ 2145620 w 3186233"/>
              <a:gd name="connsiteY54" fmla="*/ 265305 h 1766981"/>
              <a:gd name="connsiteX55" fmla="*/ 1857133 w 3186233"/>
              <a:gd name="connsiteY55" fmla="*/ 275608 h 1766981"/>
              <a:gd name="connsiteX56" fmla="*/ 1527434 w 3186233"/>
              <a:gd name="connsiteY56" fmla="*/ 288487 h 1766981"/>
              <a:gd name="connsiteX57" fmla="*/ 1282735 w 3186233"/>
              <a:gd name="connsiteY57" fmla="*/ 309093 h 1766981"/>
              <a:gd name="connsiteX58" fmla="*/ 865460 w 3186233"/>
              <a:gd name="connsiteY58" fmla="*/ 340002 h 1766981"/>
              <a:gd name="connsiteX59" fmla="*/ 450760 w 3186233"/>
              <a:gd name="connsiteY59" fmla="*/ 370911 h 1766981"/>
              <a:gd name="connsiteX0" fmla="*/ 450760 w 3186233"/>
              <a:gd name="connsiteY0" fmla="*/ 370911 h 1766981"/>
              <a:gd name="connsiteX1" fmla="*/ 54091 w 3186233"/>
              <a:gd name="connsiteY1" fmla="*/ 406972 h 1766981"/>
              <a:gd name="connsiteX2" fmla="*/ 0 w 3186233"/>
              <a:gd name="connsiteY2" fmla="*/ 221517 h 1766981"/>
              <a:gd name="connsiteX3" fmla="*/ 200910 w 3186233"/>
              <a:gd name="connsiteY3" fmla="*/ 211213 h 1766981"/>
              <a:gd name="connsiteX4" fmla="*/ 468791 w 3186233"/>
              <a:gd name="connsiteY4" fmla="*/ 190607 h 1766981"/>
              <a:gd name="connsiteX5" fmla="*/ 916975 w 3186233"/>
              <a:gd name="connsiteY5" fmla="*/ 157122 h 1766981"/>
              <a:gd name="connsiteX6" fmla="*/ 1385766 w 3186233"/>
              <a:gd name="connsiteY6" fmla="*/ 126213 h 1766981"/>
              <a:gd name="connsiteX7" fmla="*/ 1872588 w 3186233"/>
              <a:gd name="connsiteY7" fmla="*/ 100455 h 1766981"/>
              <a:gd name="connsiteX8" fmla="*/ 2300166 w 3186233"/>
              <a:gd name="connsiteY8" fmla="*/ 85000 h 1766981"/>
              <a:gd name="connsiteX9" fmla="*/ 2418652 w 3186233"/>
              <a:gd name="connsiteY9" fmla="*/ 66970 h 1766981"/>
              <a:gd name="connsiteX10" fmla="*/ 2562895 w 3186233"/>
              <a:gd name="connsiteY10" fmla="*/ 51515 h 1766981"/>
              <a:gd name="connsiteX11" fmla="*/ 2673654 w 3186233"/>
              <a:gd name="connsiteY11" fmla="*/ 43788 h 1766981"/>
              <a:gd name="connsiteX12" fmla="*/ 2738048 w 3186233"/>
              <a:gd name="connsiteY12" fmla="*/ 43788 h 1766981"/>
              <a:gd name="connsiteX13" fmla="*/ 2823049 w 3186233"/>
              <a:gd name="connsiteY13" fmla="*/ 0 h 1766981"/>
              <a:gd name="connsiteX14" fmla="*/ 2835927 w 3186233"/>
              <a:gd name="connsiteY14" fmla="*/ 0 h 1766981"/>
              <a:gd name="connsiteX15" fmla="*/ 2871988 w 3186233"/>
              <a:gd name="connsiteY15" fmla="*/ 10303 h 1766981"/>
              <a:gd name="connsiteX16" fmla="*/ 2962140 w 3186233"/>
              <a:gd name="connsiteY16" fmla="*/ 59243 h 1766981"/>
              <a:gd name="connsiteX17" fmla="*/ 3075474 w 3186233"/>
              <a:gd name="connsiteY17" fmla="*/ 139092 h 1766981"/>
              <a:gd name="connsiteX18" fmla="*/ 3134717 w 3186233"/>
              <a:gd name="connsiteY18" fmla="*/ 185456 h 1766981"/>
              <a:gd name="connsiteX19" fmla="*/ 3157899 w 3186233"/>
              <a:gd name="connsiteY19" fmla="*/ 206062 h 1766981"/>
              <a:gd name="connsiteX20" fmla="*/ 3173354 w 3186233"/>
              <a:gd name="connsiteY20" fmla="*/ 229244 h 1766981"/>
              <a:gd name="connsiteX21" fmla="*/ 3183657 w 3186233"/>
              <a:gd name="connsiteY21" fmla="*/ 260153 h 1766981"/>
              <a:gd name="connsiteX22" fmla="*/ 3186233 w 3186233"/>
              <a:gd name="connsiteY22" fmla="*/ 293638 h 1766981"/>
              <a:gd name="connsiteX23" fmla="*/ 3170778 w 3186233"/>
              <a:gd name="connsiteY23" fmla="*/ 319396 h 1766981"/>
              <a:gd name="connsiteX24" fmla="*/ 3139869 w 3186233"/>
              <a:gd name="connsiteY24" fmla="*/ 352881 h 1766981"/>
              <a:gd name="connsiteX25" fmla="*/ 3114111 w 3186233"/>
              <a:gd name="connsiteY25" fmla="*/ 394093 h 1766981"/>
              <a:gd name="connsiteX26" fmla="*/ 3088353 w 3186233"/>
              <a:gd name="connsiteY26" fmla="*/ 476518 h 1766981"/>
              <a:gd name="connsiteX27" fmla="*/ 3031686 w 3186233"/>
              <a:gd name="connsiteY27" fmla="*/ 868036 h 1766981"/>
              <a:gd name="connsiteX28" fmla="*/ 2980171 w 3186233"/>
              <a:gd name="connsiteY28" fmla="*/ 1200311 h 1766981"/>
              <a:gd name="connsiteX29" fmla="*/ 2944110 w 3186233"/>
              <a:gd name="connsiteY29" fmla="*/ 1421827 h 1766981"/>
              <a:gd name="connsiteX30" fmla="*/ 2923504 w 3186233"/>
              <a:gd name="connsiteY30" fmla="*/ 1553192 h 1766981"/>
              <a:gd name="connsiteX31" fmla="*/ 2910625 w 3186233"/>
              <a:gd name="connsiteY31" fmla="*/ 1625314 h 1766981"/>
              <a:gd name="connsiteX32" fmla="*/ 2895170 w 3186233"/>
              <a:gd name="connsiteY32" fmla="*/ 1666526 h 1766981"/>
              <a:gd name="connsiteX33" fmla="*/ 2869412 w 3186233"/>
              <a:gd name="connsiteY33" fmla="*/ 1715466 h 1766981"/>
              <a:gd name="connsiteX34" fmla="*/ 2835927 w 3186233"/>
              <a:gd name="connsiteY34" fmla="*/ 1754102 h 1766981"/>
              <a:gd name="connsiteX35" fmla="*/ 2823049 w 3186233"/>
              <a:gd name="connsiteY35" fmla="*/ 1761830 h 1766981"/>
              <a:gd name="connsiteX36" fmla="*/ 2794715 w 3186233"/>
              <a:gd name="connsiteY36" fmla="*/ 1766981 h 1766981"/>
              <a:gd name="connsiteX37" fmla="*/ 2756078 w 3186233"/>
              <a:gd name="connsiteY37" fmla="*/ 1759254 h 1766981"/>
              <a:gd name="connsiteX38" fmla="*/ 2712290 w 3186233"/>
              <a:gd name="connsiteY38" fmla="*/ 1733496 h 1766981"/>
              <a:gd name="connsiteX39" fmla="*/ 2640169 w 3186233"/>
              <a:gd name="connsiteY39" fmla="*/ 1666526 h 1766981"/>
              <a:gd name="connsiteX40" fmla="*/ 2673654 w 3186233"/>
              <a:gd name="connsiteY40" fmla="*/ 1403797 h 1766981"/>
              <a:gd name="connsiteX41" fmla="*/ 2717442 w 3186233"/>
              <a:gd name="connsiteY41" fmla="*/ 1192584 h 1766981"/>
              <a:gd name="connsiteX42" fmla="*/ 2748351 w 3186233"/>
              <a:gd name="connsiteY42" fmla="*/ 1012279 h 1766981"/>
              <a:gd name="connsiteX43" fmla="*/ 2761230 w 3186233"/>
              <a:gd name="connsiteY43" fmla="*/ 868036 h 1766981"/>
              <a:gd name="connsiteX44" fmla="*/ 2786988 w 3186233"/>
              <a:gd name="connsiteY44" fmla="*/ 710914 h 1766981"/>
              <a:gd name="connsiteX45" fmla="*/ 2802442 w 3186233"/>
              <a:gd name="connsiteY45" fmla="*/ 430154 h 1766981"/>
              <a:gd name="connsiteX46" fmla="*/ 2802442 w 3186233"/>
              <a:gd name="connsiteY46" fmla="*/ 337426 h 1766981"/>
              <a:gd name="connsiteX47" fmla="*/ 2802442 w 3186233"/>
              <a:gd name="connsiteY47" fmla="*/ 311669 h 1766981"/>
              <a:gd name="connsiteX48" fmla="*/ 2797291 w 3186233"/>
              <a:gd name="connsiteY48" fmla="*/ 285911 h 1766981"/>
              <a:gd name="connsiteX49" fmla="*/ 2786988 w 3186233"/>
              <a:gd name="connsiteY49" fmla="*/ 267880 h 1766981"/>
              <a:gd name="connsiteX50" fmla="*/ 2771533 w 3186233"/>
              <a:gd name="connsiteY50" fmla="*/ 255002 h 1766981"/>
              <a:gd name="connsiteX51" fmla="*/ 2735472 w 3186233"/>
              <a:gd name="connsiteY51" fmla="*/ 247274 h 1766981"/>
              <a:gd name="connsiteX52" fmla="*/ 2475319 w 3186233"/>
              <a:gd name="connsiteY52" fmla="*/ 252426 h 1766981"/>
              <a:gd name="connsiteX53" fmla="*/ 2145620 w 3186233"/>
              <a:gd name="connsiteY53" fmla="*/ 265305 h 1766981"/>
              <a:gd name="connsiteX54" fmla="*/ 1857133 w 3186233"/>
              <a:gd name="connsiteY54" fmla="*/ 275608 h 1766981"/>
              <a:gd name="connsiteX55" fmla="*/ 1527434 w 3186233"/>
              <a:gd name="connsiteY55" fmla="*/ 288487 h 1766981"/>
              <a:gd name="connsiteX56" fmla="*/ 1282735 w 3186233"/>
              <a:gd name="connsiteY56" fmla="*/ 309093 h 1766981"/>
              <a:gd name="connsiteX57" fmla="*/ 865460 w 3186233"/>
              <a:gd name="connsiteY57" fmla="*/ 340002 h 1766981"/>
              <a:gd name="connsiteX58" fmla="*/ 450760 w 3186233"/>
              <a:gd name="connsiteY58" fmla="*/ 370911 h 1766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186233" h="1766981">
                <a:moveTo>
                  <a:pt x="450760" y="370911"/>
                </a:moveTo>
                <a:lnTo>
                  <a:pt x="54091" y="406972"/>
                </a:lnTo>
                <a:lnTo>
                  <a:pt x="0" y="221517"/>
                </a:lnTo>
                <a:lnTo>
                  <a:pt x="200910" y="211213"/>
                </a:lnTo>
                <a:lnTo>
                  <a:pt x="468791" y="190607"/>
                </a:lnTo>
                <a:lnTo>
                  <a:pt x="916975" y="157122"/>
                </a:lnTo>
                <a:lnTo>
                  <a:pt x="1385766" y="126213"/>
                </a:lnTo>
                <a:lnTo>
                  <a:pt x="1872588" y="100455"/>
                </a:lnTo>
                <a:lnTo>
                  <a:pt x="2300166" y="85000"/>
                </a:lnTo>
                <a:lnTo>
                  <a:pt x="2418652" y="66970"/>
                </a:lnTo>
                <a:lnTo>
                  <a:pt x="2562895" y="51515"/>
                </a:lnTo>
                <a:lnTo>
                  <a:pt x="2673654" y="43788"/>
                </a:lnTo>
                <a:lnTo>
                  <a:pt x="2738048" y="43788"/>
                </a:lnTo>
                <a:lnTo>
                  <a:pt x="2823049" y="0"/>
                </a:lnTo>
                <a:lnTo>
                  <a:pt x="2835927" y="0"/>
                </a:lnTo>
                <a:lnTo>
                  <a:pt x="2871988" y="10303"/>
                </a:lnTo>
                <a:lnTo>
                  <a:pt x="2962140" y="59243"/>
                </a:lnTo>
                <a:lnTo>
                  <a:pt x="3075474" y="139092"/>
                </a:lnTo>
                <a:lnTo>
                  <a:pt x="3134717" y="185456"/>
                </a:lnTo>
                <a:lnTo>
                  <a:pt x="3157899" y="206062"/>
                </a:lnTo>
                <a:lnTo>
                  <a:pt x="3173354" y="229244"/>
                </a:lnTo>
                <a:lnTo>
                  <a:pt x="3183657" y="260153"/>
                </a:lnTo>
                <a:lnTo>
                  <a:pt x="3186233" y="293638"/>
                </a:lnTo>
                <a:lnTo>
                  <a:pt x="3170778" y="319396"/>
                </a:lnTo>
                <a:lnTo>
                  <a:pt x="3139869" y="352881"/>
                </a:lnTo>
                <a:lnTo>
                  <a:pt x="3114111" y="394093"/>
                </a:lnTo>
                <a:lnTo>
                  <a:pt x="3088353" y="476518"/>
                </a:lnTo>
                <a:lnTo>
                  <a:pt x="3031686" y="868036"/>
                </a:lnTo>
                <a:lnTo>
                  <a:pt x="2980171" y="1200311"/>
                </a:lnTo>
                <a:lnTo>
                  <a:pt x="2944110" y="1421827"/>
                </a:lnTo>
                <a:lnTo>
                  <a:pt x="2923504" y="1553192"/>
                </a:lnTo>
                <a:lnTo>
                  <a:pt x="2910625" y="1625314"/>
                </a:lnTo>
                <a:lnTo>
                  <a:pt x="2895170" y="1666526"/>
                </a:lnTo>
                <a:lnTo>
                  <a:pt x="2869412" y="1715466"/>
                </a:lnTo>
                <a:lnTo>
                  <a:pt x="2835927" y="1754102"/>
                </a:lnTo>
                <a:lnTo>
                  <a:pt x="2823049" y="1761830"/>
                </a:lnTo>
                <a:lnTo>
                  <a:pt x="2794715" y="1766981"/>
                </a:lnTo>
                <a:lnTo>
                  <a:pt x="2756078" y="1759254"/>
                </a:lnTo>
                <a:lnTo>
                  <a:pt x="2712290" y="1733496"/>
                </a:lnTo>
                <a:lnTo>
                  <a:pt x="2640169" y="1666526"/>
                </a:lnTo>
                <a:lnTo>
                  <a:pt x="2673654" y="1403797"/>
                </a:lnTo>
                <a:lnTo>
                  <a:pt x="2717442" y="1192584"/>
                </a:lnTo>
                <a:lnTo>
                  <a:pt x="2748351" y="1012279"/>
                </a:lnTo>
                <a:lnTo>
                  <a:pt x="2761230" y="868036"/>
                </a:lnTo>
                <a:lnTo>
                  <a:pt x="2786988" y="710914"/>
                </a:lnTo>
                <a:lnTo>
                  <a:pt x="2802442" y="430154"/>
                </a:lnTo>
                <a:lnTo>
                  <a:pt x="2802442" y="337426"/>
                </a:lnTo>
                <a:lnTo>
                  <a:pt x="2802442" y="311669"/>
                </a:lnTo>
                <a:lnTo>
                  <a:pt x="2797291" y="285911"/>
                </a:lnTo>
                <a:lnTo>
                  <a:pt x="2786988" y="267880"/>
                </a:lnTo>
                <a:lnTo>
                  <a:pt x="2771533" y="255002"/>
                </a:lnTo>
                <a:lnTo>
                  <a:pt x="2735472" y="247274"/>
                </a:lnTo>
                <a:lnTo>
                  <a:pt x="2475319" y="252426"/>
                </a:lnTo>
                <a:lnTo>
                  <a:pt x="2145620" y="265305"/>
                </a:lnTo>
                <a:lnTo>
                  <a:pt x="1857133" y="275608"/>
                </a:lnTo>
                <a:lnTo>
                  <a:pt x="1527434" y="288487"/>
                </a:lnTo>
                <a:lnTo>
                  <a:pt x="1282735" y="309093"/>
                </a:lnTo>
                <a:lnTo>
                  <a:pt x="865460" y="340002"/>
                </a:lnTo>
                <a:lnTo>
                  <a:pt x="450760" y="37091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379929B6-F383-4D12-9F44-54B87B09B90D}"/>
              </a:ext>
            </a:extLst>
          </p:cNvPr>
          <p:cNvSpPr/>
          <p:nvPr/>
        </p:nvSpPr>
        <p:spPr>
          <a:xfrm>
            <a:off x="4784725" y="1776413"/>
            <a:ext cx="254000" cy="1304925"/>
          </a:xfrm>
          <a:custGeom>
            <a:avLst/>
            <a:gdLst>
              <a:gd name="connsiteX0" fmla="*/ 7144 w 254794"/>
              <a:gd name="connsiteY0" fmla="*/ 376237 h 1304925"/>
              <a:gd name="connsiteX1" fmla="*/ 0 w 254794"/>
              <a:gd name="connsiteY1" fmla="*/ 35718 h 1304925"/>
              <a:gd name="connsiteX2" fmla="*/ 247650 w 254794"/>
              <a:gd name="connsiteY2" fmla="*/ 0 h 1304925"/>
              <a:gd name="connsiteX3" fmla="*/ 250032 w 254794"/>
              <a:gd name="connsiteY3" fmla="*/ 578643 h 1304925"/>
              <a:gd name="connsiteX4" fmla="*/ 254794 w 254794"/>
              <a:gd name="connsiteY4" fmla="*/ 1288256 h 1304925"/>
              <a:gd name="connsiteX5" fmla="*/ 4763 w 254794"/>
              <a:gd name="connsiteY5" fmla="*/ 1304925 h 1304925"/>
              <a:gd name="connsiteX6" fmla="*/ 7144 w 254794"/>
              <a:gd name="connsiteY6" fmla="*/ 376237 h 1304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4794" h="1304925">
                <a:moveTo>
                  <a:pt x="7144" y="376237"/>
                </a:moveTo>
                <a:lnTo>
                  <a:pt x="0" y="35718"/>
                </a:lnTo>
                <a:lnTo>
                  <a:pt x="247650" y="0"/>
                </a:lnTo>
                <a:lnTo>
                  <a:pt x="250032" y="578643"/>
                </a:lnTo>
                <a:cubicBezTo>
                  <a:pt x="251619" y="815181"/>
                  <a:pt x="253207" y="1051718"/>
                  <a:pt x="254794" y="1288256"/>
                </a:cubicBezTo>
                <a:lnTo>
                  <a:pt x="4763" y="1304925"/>
                </a:lnTo>
                <a:cubicBezTo>
                  <a:pt x="5557" y="993775"/>
                  <a:pt x="6350" y="682625"/>
                  <a:pt x="7144" y="37623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2F4B7637-B3B2-4B98-A654-54CF5E52DE38}"/>
              </a:ext>
            </a:extLst>
          </p:cNvPr>
          <p:cNvSpPr/>
          <p:nvPr/>
        </p:nvSpPr>
        <p:spPr>
          <a:xfrm>
            <a:off x="3565525" y="2262188"/>
            <a:ext cx="2798763" cy="349250"/>
          </a:xfrm>
          <a:custGeom>
            <a:avLst/>
            <a:gdLst>
              <a:gd name="connsiteX0" fmla="*/ 940158 w 2799867"/>
              <a:gd name="connsiteY0" fmla="*/ 273032 h 350305"/>
              <a:gd name="connsiteX1" fmla="*/ 491973 w 2799867"/>
              <a:gd name="connsiteY1" fmla="*/ 311669 h 350305"/>
              <a:gd name="connsiteX2" fmla="*/ 48940 w 2799867"/>
              <a:gd name="connsiteY2" fmla="*/ 350305 h 350305"/>
              <a:gd name="connsiteX3" fmla="*/ 0 w 2799867"/>
              <a:gd name="connsiteY3" fmla="*/ 193183 h 350305"/>
              <a:gd name="connsiteX4" fmla="*/ 494549 w 2799867"/>
              <a:gd name="connsiteY4" fmla="*/ 154547 h 350305"/>
              <a:gd name="connsiteX5" fmla="*/ 996825 w 2799867"/>
              <a:gd name="connsiteY5" fmla="*/ 113334 h 350305"/>
              <a:gd name="connsiteX6" fmla="*/ 1218342 w 2799867"/>
              <a:gd name="connsiteY6" fmla="*/ 95304 h 350305"/>
              <a:gd name="connsiteX7" fmla="*/ 1478495 w 2799867"/>
              <a:gd name="connsiteY7" fmla="*/ 69546 h 350305"/>
              <a:gd name="connsiteX8" fmla="*/ 1844255 w 2799867"/>
              <a:gd name="connsiteY8" fmla="*/ 51516 h 350305"/>
              <a:gd name="connsiteX9" fmla="*/ 2271833 w 2799867"/>
              <a:gd name="connsiteY9" fmla="*/ 30909 h 350305"/>
              <a:gd name="connsiteX10" fmla="*/ 2586078 w 2799867"/>
              <a:gd name="connsiteY10" fmla="*/ 10303 h 350305"/>
              <a:gd name="connsiteX11" fmla="*/ 2789564 w 2799867"/>
              <a:gd name="connsiteY11" fmla="*/ 0 h 350305"/>
              <a:gd name="connsiteX12" fmla="*/ 2799867 w 2799867"/>
              <a:gd name="connsiteY12" fmla="*/ 167425 h 350305"/>
              <a:gd name="connsiteX13" fmla="*/ 2655624 w 2799867"/>
              <a:gd name="connsiteY13" fmla="*/ 162274 h 350305"/>
              <a:gd name="connsiteX14" fmla="*/ 2446986 w 2799867"/>
              <a:gd name="connsiteY14" fmla="*/ 177729 h 350305"/>
              <a:gd name="connsiteX15" fmla="*/ 2068347 w 2799867"/>
              <a:gd name="connsiteY15" fmla="*/ 198335 h 350305"/>
              <a:gd name="connsiteX16" fmla="*/ 1694860 w 2799867"/>
              <a:gd name="connsiteY16" fmla="*/ 218941 h 350305"/>
              <a:gd name="connsiteX17" fmla="*/ 1468192 w 2799867"/>
              <a:gd name="connsiteY17" fmla="*/ 231820 h 350305"/>
              <a:gd name="connsiteX18" fmla="*/ 1200311 w 2799867"/>
              <a:gd name="connsiteY18" fmla="*/ 255002 h 350305"/>
              <a:gd name="connsiteX19" fmla="*/ 940158 w 2799867"/>
              <a:gd name="connsiteY19" fmla="*/ 273032 h 350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799867" h="350305">
                <a:moveTo>
                  <a:pt x="940158" y="273032"/>
                </a:moveTo>
                <a:lnTo>
                  <a:pt x="491973" y="311669"/>
                </a:lnTo>
                <a:lnTo>
                  <a:pt x="48940" y="350305"/>
                </a:lnTo>
                <a:lnTo>
                  <a:pt x="0" y="193183"/>
                </a:lnTo>
                <a:lnTo>
                  <a:pt x="494549" y="154547"/>
                </a:lnTo>
                <a:lnTo>
                  <a:pt x="996825" y="113334"/>
                </a:lnTo>
                <a:lnTo>
                  <a:pt x="1218342" y="95304"/>
                </a:lnTo>
                <a:lnTo>
                  <a:pt x="1478495" y="69546"/>
                </a:lnTo>
                <a:lnTo>
                  <a:pt x="1844255" y="51516"/>
                </a:lnTo>
                <a:lnTo>
                  <a:pt x="2271833" y="30909"/>
                </a:lnTo>
                <a:lnTo>
                  <a:pt x="2586078" y="10303"/>
                </a:lnTo>
                <a:lnTo>
                  <a:pt x="2789564" y="0"/>
                </a:lnTo>
                <a:lnTo>
                  <a:pt x="2799867" y="167425"/>
                </a:lnTo>
                <a:lnTo>
                  <a:pt x="2655624" y="162274"/>
                </a:lnTo>
                <a:lnTo>
                  <a:pt x="2446986" y="177729"/>
                </a:lnTo>
                <a:lnTo>
                  <a:pt x="2068347" y="198335"/>
                </a:lnTo>
                <a:lnTo>
                  <a:pt x="1694860" y="218941"/>
                </a:lnTo>
                <a:lnTo>
                  <a:pt x="1468192" y="231820"/>
                </a:lnTo>
                <a:lnTo>
                  <a:pt x="1200311" y="255002"/>
                </a:lnTo>
                <a:lnTo>
                  <a:pt x="940158" y="2730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B846960D-1596-48FE-BF5D-BFBFE3A56EE1}"/>
              </a:ext>
            </a:extLst>
          </p:cNvPr>
          <p:cNvSpPr/>
          <p:nvPr/>
        </p:nvSpPr>
        <p:spPr>
          <a:xfrm>
            <a:off x="3689350" y="2936875"/>
            <a:ext cx="2533650" cy="342900"/>
          </a:xfrm>
          <a:custGeom>
            <a:avLst/>
            <a:gdLst>
              <a:gd name="connsiteX0" fmla="*/ 419100 w 2533650"/>
              <a:gd name="connsiteY0" fmla="*/ 136525 h 342900"/>
              <a:gd name="connsiteX1" fmla="*/ 1171575 w 2533650"/>
              <a:gd name="connsiteY1" fmla="*/ 82550 h 342900"/>
              <a:gd name="connsiteX2" fmla="*/ 1517650 w 2533650"/>
              <a:gd name="connsiteY2" fmla="*/ 53975 h 342900"/>
              <a:gd name="connsiteX3" fmla="*/ 2051050 w 2533650"/>
              <a:gd name="connsiteY3" fmla="*/ 19050 h 342900"/>
              <a:gd name="connsiteX4" fmla="*/ 2317750 w 2533650"/>
              <a:gd name="connsiteY4" fmla="*/ 0 h 342900"/>
              <a:gd name="connsiteX5" fmla="*/ 2390775 w 2533650"/>
              <a:gd name="connsiteY5" fmla="*/ 9525 h 342900"/>
              <a:gd name="connsiteX6" fmla="*/ 2533650 w 2533650"/>
              <a:gd name="connsiteY6" fmla="*/ 31750 h 342900"/>
              <a:gd name="connsiteX7" fmla="*/ 2492375 w 2533650"/>
              <a:gd name="connsiteY7" fmla="*/ 301625 h 342900"/>
              <a:gd name="connsiteX8" fmla="*/ 2454275 w 2533650"/>
              <a:gd name="connsiteY8" fmla="*/ 285750 h 342900"/>
              <a:gd name="connsiteX9" fmla="*/ 2393950 w 2533650"/>
              <a:gd name="connsiteY9" fmla="*/ 225425 h 342900"/>
              <a:gd name="connsiteX10" fmla="*/ 2359025 w 2533650"/>
              <a:gd name="connsiteY10" fmla="*/ 184150 h 342900"/>
              <a:gd name="connsiteX11" fmla="*/ 2336800 w 2533650"/>
              <a:gd name="connsiteY11" fmla="*/ 184150 h 342900"/>
              <a:gd name="connsiteX12" fmla="*/ 2238375 w 2533650"/>
              <a:gd name="connsiteY12" fmla="*/ 190500 h 342900"/>
              <a:gd name="connsiteX13" fmla="*/ 1123950 w 2533650"/>
              <a:gd name="connsiteY13" fmla="*/ 263525 h 342900"/>
              <a:gd name="connsiteX14" fmla="*/ 31750 w 2533650"/>
              <a:gd name="connsiteY14" fmla="*/ 342900 h 342900"/>
              <a:gd name="connsiteX15" fmla="*/ 0 w 2533650"/>
              <a:gd name="connsiteY15" fmla="*/ 161925 h 342900"/>
              <a:gd name="connsiteX16" fmla="*/ 171450 w 2533650"/>
              <a:gd name="connsiteY16" fmla="*/ 152400 h 342900"/>
              <a:gd name="connsiteX17" fmla="*/ 419100 w 2533650"/>
              <a:gd name="connsiteY17" fmla="*/ 136525 h 34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533650" h="342900">
                <a:moveTo>
                  <a:pt x="419100" y="136525"/>
                </a:moveTo>
                <a:lnTo>
                  <a:pt x="1171575" y="82550"/>
                </a:lnTo>
                <a:lnTo>
                  <a:pt x="1517650" y="53975"/>
                </a:lnTo>
                <a:lnTo>
                  <a:pt x="2051050" y="19050"/>
                </a:lnTo>
                <a:lnTo>
                  <a:pt x="2317750" y="0"/>
                </a:lnTo>
                <a:lnTo>
                  <a:pt x="2390775" y="9525"/>
                </a:lnTo>
                <a:lnTo>
                  <a:pt x="2533650" y="31750"/>
                </a:lnTo>
                <a:lnTo>
                  <a:pt x="2492375" y="301625"/>
                </a:lnTo>
                <a:lnTo>
                  <a:pt x="2454275" y="285750"/>
                </a:lnTo>
                <a:lnTo>
                  <a:pt x="2393950" y="225425"/>
                </a:lnTo>
                <a:lnTo>
                  <a:pt x="2359025" y="184150"/>
                </a:lnTo>
                <a:lnTo>
                  <a:pt x="2336800" y="184150"/>
                </a:lnTo>
                <a:lnTo>
                  <a:pt x="2238375" y="190500"/>
                </a:lnTo>
                <a:lnTo>
                  <a:pt x="1123950" y="263525"/>
                </a:lnTo>
                <a:lnTo>
                  <a:pt x="31750" y="342900"/>
                </a:lnTo>
                <a:lnTo>
                  <a:pt x="0" y="161925"/>
                </a:lnTo>
                <a:lnTo>
                  <a:pt x="171450" y="152400"/>
                </a:lnTo>
                <a:lnTo>
                  <a:pt x="419100" y="1365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76F1CD4A-6D08-4C53-8562-C935E3C4A2D4}"/>
              </a:ext>
            </a:extLst>
          </p:cNvPr>
          <p:cNvSpPr/>
          <p:nvPr/>
        </p:nvSpPr>
        <p:spPr>
          <a:xfrm rot="16200000">
            <a:off x="3694113" y="3754438"/>
            <a:ext cx="2720975" cy="2124075"/>
          </a:xfrm>
          <a:custGeom>
            <a:avLst/>
            <a:gdLst>
              <a:gd name="connsiteX0" fmla="*/ 2378075 w 2720975"/>
              <a:gd name="connsiteY0" fmla="*/ 673100 h 2124075"/>
              <a:gd name="connsiteX1" fmla="*/ 2339975 w 2720975"/>
              <a:gd name="connsiteY1" fmla="*/ 403225 h 2124075"/>
              <a:gd name="connsiteX2" fmla="*/ 2289175 w 2720975"/>
              <a:gd name="connsiteY2" fmla="*/ 101600 h 2124075"/>
              <a:gd name="connsiteX3" fmla="*/ 2476500 w 2720975"/>
              <a:gd name="connsiteY3" fmla="*/ 0 h 2124075"/>
              <a:gd name="connsiteX4" fmla="*/ 2498725 w 2720975"/>
              <a:gd name="connsiteY4" fmla="*/ 117475 h 2124075"/>
              <a:gd name="connsiteX5" fmla="*/ 2501900 w 2720975"/>
              <a:gd name="connsiteY5" fmla="*/ 269875 h 2124075"/>
              <a:gd name="connsiteX6" fmla="*/ 2501900 w 2720975"/>
              <a:gd name="connsiteY6" fmla="*/ 352425 h 2124075"/>
              <a:gd name="connsiteX7" fmla="*/ 2527300 w 2720975"/>
              <a:gd name="connsiteY7" fmla="*/ 568325 h 2124075"/>
              <a:gd name="connsiteX8" fmla="*/ 2562225 w 2720975"/>
              <a:gd name="connsiteY8" fmla="*/ 854075 h 2124075"/>
              <a:gd name="connsiteX9" fmla="*/ 2590800 w 2720975"/>
              <a:gd name="connsiteY9" fmla="*/ 1111250 h 2124075"/>
              <a:gd name="connsiteX10" fmla="*/ 2616200 w 2720975"/>
              <a:gd name="connsiteY10" fmla="*/ 1320800 h 2124075"/>
              <a:gd name="connsiteX11" fmla="*/ 2635250 w 2720975"/>
              <a:gd name="connsiteY11" fmla="*/ 1501775 h 2124075"/>
              <a:gd name="connsiteX12" fmla="*/ 2654300 w 2720975"/>
              <a:gd name="connsiteY12" fmla="*/ 1663700 h 2124075"/>
              <a:gd name="connsiteX13" fmla="*/ 2670175 w 2720975"/>
              <a:gd name="connsiteY13" fmla="*/ 1724025 h 2124075"/>
              <a:gd name="connsiteX14" fmla="*/ 2689225 w 2720975"/>
              <a:gd name="connsiteY14" fmla="*/ 1774825 h 2124075"/>
              <a:gd name="connsiteX15" fmla="*/ 2708275 w 2720975"/>
              <a:gd name="connsiteY15" fmla="*/ 1806575 h 2124075"/>
              <a:gd name="connsiteX16" fmla="*/ 2720975 w 2720975"/>
              <a:gd name="connsiteY16" fmla="*/ 1825625 h 2124075"/>
              <a:gd name="connsiteX17" fmla="*/ 2714625 w 2720975"/>
              <a:gd name="connsiteY17" fmla="*/ 1844675 h 2124075"/>
              <a:gd name="connsiteX18" fmla="*/ 2673350 w 2720975"/>
              <a:gd name="connsiteY18" fmla="*/ 1924050 h 2124075"/>
              <a:gd name="connsiteX19" fmla="*/ 2609850 w 2720975"/>
              <a:gd name="connsiteY19" fmla="*/ 2012950 h 2124075"/>
              <a:gd name="connsiteX20" fmla="*/ 2562225 w 2720975"/>
              <a:gd name="connsiteY20" fmla="*/ 2076450 h 2124075"/>
              <a:gd name="connsiteX21" fmla="*/ 2533650 w 2720975"/>
              <a:gd name="connsiteY21" fmla="*/ 2101850 h 2124075"/>
              <a:gd name="connsiteX22" fmla="*/ 2498725 w 2720975"/>
              <a:gd name="connsiteY22" fmla="*/ 2117725 h 2124075"/>
              <a:gd name="connsiteX23" fmla="*/ 2466975 w 2720975"/>
              <a:gd name="connsiteY23" fmla="*/ 2124075 h 2124075"/>
              <a:gd name="connsiteX24" fmla="*/ 2438400 w 2720975"/>
              <a:gd name="connsiteY24" fmla="*/ 2124075 h 2124075"/>
              <a:gd name="connsiteX25" fmla="*/ 2406650 w 2720975"/>
              <a:gd name="connsiteY25" fmla="*/ 2108200 h 2124075"/>
              <a:gd name="connsiteX26" fmla="*/ 2378075 w 2720975"/>
              <a:gd name="connsiteY26" fmla="*/ 2085975 h 2124075"/>
              <a:gd name="connsiteX27" fmla="*/ 2330450 w 2720975"/>
              <a:gd name="connsiteY27" fmla="*/ 2063750 h 2124075"/>
              <a:gd name="connsiteX28" fmla="*/ 2257425 w 2720975"/>
              <a:gd name="connsiteY28" fmla="*/ 2044700 h 2124075"/>
              <a:gd name="connsiteX29" fmla="*/ 2187575 w 2720975"/>
              <a:gd name="connsiteY29" fmla="*/ 2044700 h 2124075"/>
              <a:gd name="connsiteX30" fmla="*/ 1762125 w 2720975"/>
              <a:gd name="connsiteY30" fmla="*/ 2060575 h 2124075"/>
              <a:gd name="connsiteX31" fmla="*/ 1130300 w 2720975"/>
              <a:gd name="connsiteY31" fmla="*/ 2076450 h 2124075"/>
              <a:gd name="connsiteX32" fmla="*/ 768350 w 2720975"/>
              <a:gd name="connsiteY32" fmla="*/ 2085975 h 2124075"/>
              <a:gd name="connsiteX33" fmla="*/ 511175 w 2720975"/>
              <a:gd name="connsiteY33" fmla="*/ 2092325 h 2124075"/>
              <a:gd name="connsiteX34" fmla="*/ 415925 w 2720975"/>
              <a:gd name="connsiteY34" fmla="*/ 2089150 h 2124075"/>
              <a:gd name="connsiteX35" fmla="*/ 339725 w 2720975"/>
              <a:gd name="connsiteY35" fmla="*/ 2082800 h 2124075"/>
              <a:gd name="connsiteX36" fmla="*/ 257175 w 2720975"/>
              <a:gd name="connsiteY36" fmla="*/ 2063750 h 2124075"/>
              <a:gd name="connsiteX37" fmla="*/ 149225 w 2720975"/>
              <a:gd name="connsiteY37" fmla="*/ 2028825 h 2124075"/>
              <a:gd name="connsiteX38" fmla="*/ 76200 w 2720975"/>
              <a:gd name="connsiteY38" fmla="*/ 1997075 h 2124075"/>
              <a:gd name="connsiteX39" fmla="*/ 34925 w 2720975"/>
              <a:gd name="connsiteY39" fmla="*/ 1965325 h 2124075"/>
              <a:gd name="connsiteX40" fmla="*/ 15875 w 2720975"/>
              <a:gd name="connsiteY40" fmla="*/ 1949450 h 2124075"/>
              <a:gd name="connsiteX41" fmla="*/ 3175 w 2720975"/>
              <a:gd name="connsiteY41" fmla="*/ 1920875 h 2124075"/>
              <a:gd name="connsiteX42" fmla="*/ 0 w 2720975"/>
              <a:gd name="connsiteY42" fmla="*/ 1879600 h 2124075"/>
              <a:gd name="connsiteX43" fmla="*/ 12700 w 2720975"/>
              <a:gd name="connsiteY43" fmla="*/ 1844675 h 2124075"/>
              <a:gd name="connsiteX44" fmla="*/ 41275 w 2720975"/>
              <a:gd name="connsiteY44" fmla="*/ 1816100 h 2124075"/>
              <a:gd name="connsiteX45" fmla="*/ 98425 w 2720975"/>
              <a:gd name="connsiteY45" fmla="*/ 1765300 h 2124075"/>
              <a:gd name="connsiteX46" fmla="*/ 187325 w 2720975"/>
              <a:gd name="connsiteY46" fmla="*/ 1704975 h 2124075"/>
              <a:gd name="connsiteX47" fmla="*/ 523875 w 2720975"/>
              <a:gd name="connsiteY47" fmla="*/ 1784350 h 2124075"/>
              <a:gd name="connsiteX48" fmla="*/ 549275 w 2720975"/>
              <a:gd name="connsiteY48" fmla="*/ 1793875 h 2124075"/>
              <a:gd name="connsiteX49" fmla="*/ 593725 w 2720975"/>
              <a:gd name="connsiteY49" fmla="*/ 1797050 h 2124075"/>
              <a:gd name="connsiteX50" fmla="*/ 650875 w 2720975"/>
              <a:gd name="connsiteY50" fmla="*/ 1803400 h 2124075"/>
              <a:gd name="connsiteX51" fmla="*/ 1108075 w 2720975"/>
              <a:gd name="connsiteY51" fmla="*/ 1800225 h 2124075"/>
              <a:gd name="connsiteX52" fmla="*/ 1317625 w 2720975"/>
              <a:gd name="connsiteY52" fmla="*/ 1800225 h 2124075"/>
              <a:gd name="connsiteX53" fmla="*/ 1781175 w 2720975"/>
              <a:gd name="connsiteY53" fmla="*/ 1803400 h 2124075"/>
              <a:gd name="connsiteX54" fmla="*/ 1955800 w 2720975"/>
              <a:gd name="connsiteY54" fmla="*/ 1778000 h 2124075"/>
              <a:gd name="connsiteX55" fmla="*/ 2197100 w 2720975"/>
              <a:gd name="connsiteY55" fmla="*/ 1781175 h 2124075"/>
              <a:gd name="connsiteX56" fmla="*/ 2355850 w 2720975"/>
              <a:gd name="connsiteY56" fmla="*/ 1778000 h 2124075"/>
              <a:gd name="connsiteX57" fmla="*/ 2409825 w 2720975"/>
              <a:gd name="connsiteY57" fmla="*/ 1768475 h 2124075"/>
              <a:gd name="connsiteX58" fmla="*/ 2432050 w 2720975"/>
              <a:gd name="connsiteY58" fmla="*/ 1749425 h 2124075"/>
              <a:gd name="connsiteX59" fmla="*/ 2444750 w 2720975"/>
              <a:gd name="connsiteY59" fmla="*/ 1720850 h 2124075"/>
              <a:gd name="connsiteX60" fmla="*/ 2451100 w 2720975"/>
              <a:gd name="connsiteY60" fmla="*/ 1689100 h 2124075"/>
              <a:gd name="connsiteX61" fmla="*/ 2457450 w 2720975"/>
              <a:gd name="connsiteY61" fmla="*/ 1609725 h 2124075"/>
              <a:gd name="connsiteX62" fmla="*/ 2447925 w 2720975"/>
              <a:gd name="connsiteY62" fmla="*/ 1285875 h 2124075"/>
              <a:gd name="connsiteX63" fmla="*/ 2419350 w 2720975"/>
              <a:gd name="connsiteY63" fmla="*/ 1016000 h 2124075"/>
              <a:gd name="connsiteX64" fmla="*/ 2378075 w 2720975"/>
              <a:gd name="connsiteY64" fmla="*/ 673100 h 2124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720975" h="2124075">
                <a:moveTo>
                  <a:pt x="2378075" y="673100"/>
                </a:moveTo>
                <a:lnTo>
                  <a:pt x="2339975" y="403225"/>
                </a:lnTo>
                <a:lnTo>
                  <a:pt x="2289175" y="101600"/>
                </a:lnTo>
                <a:lnTo>
                  <a:pt x="2476500" y="0"/>
                </a:lnTo>
                <a:lnTo>
                  <a:pt x="2498725" y="117475"/>
                </a:lnTo>
                <a:cubicBezTo>
                  <a:pt x="2499783" y="168275"/>
                  <a:pt x="2500842" y="219075"/>
                  <a:pt x="2501900" y="269875"/>
                </a:cubicBezTo>
                <a:lnTo>
                  <a:pt x="2501900" y="352425"/>
                </a:lnTo>
                <a:lnTo>
                  <a:pt x="2527300" y="568325"/>
                </a:lnTo>
                <a:lnTo>
                  <a:pt x="2562225" y="854075"/>
                </a:lnTo>
                <a:lnTo>
                  <a:pt x="2590800" y="1111250"/>
                </a:lnTo>
                <a:lnTo>
                  <a:pt x="2616200" y="1320800"/>
                </a:lnTo>
                <a:lnTo>
                  <a:pt x="2635250" y="1501775"/>
                </a:lnTo>
                <a:lnTo>
                  <a:pt x="2654300" y="1663700"/>
                </a:lnTo>
                <a:lnTo>
                  <a:pt x="2670175" y="1724025"/>
                </a:lnTo>
                <a:lnTo>
                  <a:pt x="2689225" y="1774825"/>
                </a:lnTo>
                <a:lnTo>
                  <a:pt x="2708275" y="1806575"/>
                </a:lnTo>
                <a:lnTo>
                  <a:pt x="2720975" y="1825625"/>
                </a:lnTo>
                <a:lnTo>
                  <a:pt x="2714625" y="1844675"/>
                </a:lnTo>
                <a:lnTo>
                  <a:pt x="2673350" y="1924050"/>
                </a:lnTo>
                <a:lnTo>
                  <a:pt x="2609850" y="2012950"/>
                </a:lnTo>
                <a:lnTo>
                  <a:pt x="2562225" y="2076450"/>
                </a:lnTo>
                <a:lnTo>
                  <a:pt x="2533650" y="2101850"/>
                </a:lnTo>
                <a:lnTo>
                  <a:pt x="2498725" y="2117725"/>
                </a:lnTo>
                <a:lnTo>
                  <a:pt x="2466975" y="2124075"/>
                </a:lnTo>
                <a:lnTo>
                  <a:pt x="2438400" y="2124075"/>
                </a:lnTo>
                <a:lnTo>
                  <a:pt x="2406650" y="2108200"/>
                </a:lnTo>
                <a:lnTo>
                  <a:pt x="2378075" y="2085975"/>
                </a:lnTo>
                <a:lnTo>
                  <a:pt x="2330450" y="2063750"/>
                </a:lnTo>
                <a:lnTo>
                  <a:pt x="2257425" y="2044700"/>
                </a:lnTo>
                <a:lnTo>
                  <a:pt x="2187575" y="2044700"/>
                </a:lnTo>
                <a:lnTo>
                  <a:pt x="1762125" y="2060575"/>
                </a:lnTo>
                <a:lnTo>
                  <a:pt x="1130300" y="2076450"/>
                </a:lnTo>
                <a:lnTo>
                  <a:pt x="768350" y="2085975"/>
                </a:lnTo>
                <a:lnTo>
                  <a:pt x="511175" y="2092325"/>
                </a:lnTo>
                <a:lnTo>
                  <a:pt x="415925" y="2089150"/>
                </a:lnTo>
                <a:lnTo>
                  <a:pt x="339725" y="2082800"/>
                </a:lnTo>
                <a:lnTo>
                  <a:pt x="257175" y="2063750"/>
                </a:lnTo>
                <a:lnTo>
                  <a:pt x="149225" y="2028825"/>
                </a:lnTo>
                <a:lnTo>
                  <a:pt x="76200" y="1997075"/>
                </a:lnTo>
                <a:lnTo>
                  <a:pt x="34925" y="1965325"/>
                </a:lnTo>
                <a:lnTo>
                  <a:pt x="15875" y="1949450"/>
                </a:lnTo>
                <a:lnTo>
                  <a:pt x="3175" y="1920875"/>
                </a:lnTo>
                <a:lnTo>
                  <a:pt x="0" y="1879600"/>
                </a:lnTo>
                <a:lnTo>
                  <a:pt x="12700" y="1844675"/>
                </a:lnTo>
                <a:lnTo>
                  <a:pt x="41275" y="1816100"/>
                </a:lnTo>
                <a:lnTo>
                  <a:pt x="98425" y="1765300"/>
                </a:lnTo>
                <a:lnTo>
                  <a:pt x="187325" y="1704975"/>
                </a:lnTo>
                <a:lnTo>
                  <a:pt x="523875" y="1784350"/>
                </a:lnTo>
                <a:lnTo>
                  <a:pt x="549275" y="1793875"/>
                </a:lnTo>
                <a:cubicBezTo>
                  <a:pt x="589484" y="1797226"/>
                  <a:pt x="574631" y="1797050"/>
                  <a:pt x="593725" y="1797050"/>
                </a:cubicBezTo>
                <a:lnTo>
                  <a:pt x="650875" y="1803400"/>
                </a:lnTo>
                <a:lnTo>
                  <a:pt x="1108075" y="1800225"/>
                </a:lnTo>
                <a:lnTo>
                  <a:pt x="1317625" y="1800225"/>
                </a:lnTo>
                <a:lnTo>
                  <a:pt x="1781175" y="1803400"/>
                </a:lnTo>
                <a:lnTo>
                  <a:pt x="1955800" y="1778000"/>
                </a:lnTo>
                <a:lnTo>
                  <a:pt x="2197100" y="1781175"/>
                </a:lnTo>
                <a:lnTo>
                  <a:pt x="2355850" y="1778000"/>
                </a:lnTo>
                <a:lnTo>
                  <a:pt x="2409825" y="1768475"/>
                </a:lnTo>
                <a:lnTo>
                  <a:pt x="2432050" y="1749425"/>
                </a:lnTo>
                <a:lnTo>
                  <a:pt x="2444750" y="1720850"/>
                </a:lnTo>
                <a:lnTo>
                  <a:pt x="2451100" y="1689100"/>
                </a:lnTo>
                <a:lnTo>
                  <a:pt x="2457450" y="1609725"/>
                </a:lnTo>
                <a:lnTo>
                  <a:pt x="2447925" y="1285875"/>
                </a:lnTo>
                <a:lnTo>
                  <a:pt x="2419350" y="1016000"/>
                </a:lnTo>
                <a:lnTo>
                  <a:pt x="2378075" y="6731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>
              <a:solidFill>
                <a:srgbClr val="FF0000"/>
              </a:solidFill>
            </a:endParaRPr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F90F0F65-D2DF-4D01-BACF-260F26C0BFBB}"/>
              </a:ext>
            </a:extLst>
          </p:cNvPr>
          <p:cNvSpPr/>
          <p:nvPr/>
        </p:nvSpPr>
        <p:spPr>
          <a:xfrm>
            <a:off x="5237163" y="5567363"/>
            <a:ext cx="600075" cy="471487"/>
          </a:xfrm>
          <a:custGeom>
            <a:avLst/>
            <a:gdLst>
              <a:gd name="connsiteX0" fmla="*/ 245269 w 600075"/>
              <a:gd name="connsiteY0" fmla="*/ 107156 h 471487"/>
              <a:gd name="connsiteX1" fmla="*/ 392906 w 600075"/>
              <a:gd name="connsiteY1" fmla="*/ 133350 h 471487"/>
              <a:gd name="connsiteX2" fmla="*/ 438150 w 600075"/>
              <a:gd name="connsiteY2" fmla="*/ 140493 h 471487"/>
              <a:gd name="connsiteX3" fmla="*/ 461962 w 600075"/>
              <a:gd name="connsiteY3" fmla="*/ 142875 h 471487"/>
              <a:gd name="connsiteX4" fmla="*/ 488156 w 600075"/>
              <a:gd name="connsiteY4" fmla="*/ 140493 h 471487"/>
              <a:gd name="connsiteX5" fmla="*/ 507206 w 600075"/>
              <a:gd name="connsiteY5" fmla="*/ 130968 h 471487"/>
              <a:gd name="connsiteX6" fmla="*/ 523875 w 600075"/>
              <a:gd name="connsiteY6" fmla="*/ 114300 h 471487"/>
              <a:gd name="connsiteX7" fmla="*/ 600075 w 600075"/>
              <a:gd name="connsiteY7" fmla="*/ 0 h 471487"/>
              <a:gd name="connsiteX8" fmla="*/ 497681 w 600075"/>
              <a:gd name="connsiteY8" fmla="*/ 471487 h 471487"/>
              <a:gd name="connsiteX9" fmla="*/ 450056 w 600075"/>
              <a:gd name="connsiteY9" fmla="*/ 407193 h 471487"/>
              <a:gd name="connsiteX10" fmla="*/ 404812 w 600075"/>
              <a:gd name="connsiteY10" fmla="*/ 369093 h 471487"/>
              <a:gd name="connsiteX11" fmla="*/ 314325 w 600075"/>
              <a:gd name="connsiteY11" fmla="*/ 307181 h 471487"/>
              <a:gd name="connsiteX12" fmla="*/ 190500 w 600075"/>
              <a:gd name="connsiteY12" fmla="*/ 226218 h 471487"/>
              <a:gd name="connsiteX13" fmla="*/ 92869 w 600075"/>
              <a:gd name="connsiteY13" fmla="*/ 169068 h 471487"/>
              <a:gd name="connsiteX14" fmla="*/ 35719 w 600075"/>
              <a:gd name="connsiteY14" fmla="*/ 135731 h 471487"/>
              <a:gd name="connsiteX15" fmla="*/ 7144 w 600075"/>
              <a:gd name="connsiteY15" fmla="*/ 111918 h 471487"/>
              <a:gd name="connsiteX16" fmla="*/ 0 w 600075"/>
              <a:gd name="connsiteY16" fmla="*/ 100012 h 471487"/>
              <a:gd name="connsiteX17" fmla="*/ 2381 w 600075"/>
              <a:gd name="connsiteY17" fmla="*/ 80962 h 471487"/>
              <a:gd name="connsiteX18" fmla="*/ 11906 w 600075"/>
              <a:gd name="connsiteY18" fmla="*/ 71437 h 471487"/>
              <a:gd name="connsiteX19" fmla="*/ 38100 w 600075"/>
              <a:gd name="connsiteY19" fmla="*/ 66675 h 471487"/>
              <a:gd name="connsiteX20" fmla="*/ 245269 w 600075"/>
              <a:gd name="connsiteY20" fmla="*/ 107156 h 471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00075" h="471487">
                <a:moveTo>
                  <a:pt x="245269" y="107156"/>
                </a:moveTo>
                <a:lnTo>
                  <a:pt x="392906" y="133350"/>
                </a:lnTo>
                <a:lnTo>
                  <a:pt x="438150" y="140493"/>
                </a:lnTo>
                <a:lnTo>
                  <a:pt x="461962" y="142875"/>
                </a:lnTo>
                <a:lnTo>
                  <a:pt x="488156" y="140493"/>
                </a:lnTo>
                <a:lnTo>
                  <a:pt x="507206" y="130968"/>
                </a:lnTo>
                <a:lnTo>
                  <a:pt x="523875" y="114300"/>
                </a:lnTo>
                <a:lnTo>
                  <a:pt x="600075" y="0"/>
                </a:lnTo>
                <a:lnTo>
                  <a:pt x="497681" y="471487"/>
                </a:lnTo>
                <a:lnTo>
                  <a:pt x="450056" y="407193"/>
                </a:lnTo>
                <a:lnTo>
                  <a:pt x="404812" y="369093"/>
                </a:lnTo>
                <a:lnTo>
                  <a:pt x="314325" y="307181"/>
                </a:lnTo>
                <a:lnTo>
                  <a:pt x="190500" y="226218"/>
                </a:lnTo>
                <a:lnTo>
                  <a:pt x="92869" y="169068"/>
                </a:lnTo>
                <a:lnTo>
                  <a:pt x="35719" y="135731"/>
                </a:lnTo>
                <a:lnTo>
                  <a:pt x="7144" y="111918"/>
                </a:lnTo>
                <a:lnTo>
                  <a:pt x="0" y="100012"/>
                </a:lnTo>
                <a:lnTo>
                  <a:pt x="2381" y="80962"/>
                </a:lnTo>
                <a:lnTo>
                  <a:pt x="11906" y="71437"/>
                </a:lnTo>
                <a:lnTo>
                  <a:pt x="38100" y="66675"/>
                </a:lnTo>
                <a:lnTo>
                  <a:pt x="245269" y="1071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>
              <a:solidFill>
                <a:srgbClr val="FF0000"/>
              </a:solidFill>
            </a:endParaRPr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8EE6E3E9-C6D2-4DAF-8570-83A50BA091D5}"/>
              </a:ext>
            </a:extLst>
          </p:cNvPr>
          <p:cNvSpPr/>
          <p:nvPr/>
        </p:nvSpPr>
        <p:spPr>
          <a:xfrm>
            <a:off x="4041775" y="4200525"/>
            <a:ext cx="1831975" cy="307975"/>
          </a:xfrm>
          <a:custGeom>
            <a:avLst/>
            <a:gdLst>
              <a:gd name="connsiteX0" fmla="*/ 501650 w 1831975"/>
              <a:gd name="connsiteY0" fmla="*/ 269875 h 307975"/>
              <a:gd name="connsiteX1" fmla="*/ 9525 w 1831975"/>
              <a:gd name="connsiteY1" fmla="*/ 307975 h 307975"/>
              <a:gd name="connsiteX2" fmla="*/ 0 w 1831975"/>
              <a:gd name="connsiteY2" fmla="*/ 120650 h 307975"/>
              <a:gd name="connsiteX3" fmla="*/ 174625 w 1831975"/>
              <a:gd name="connsiteY3" fmla="*/ 114300 h 307975"/>
              <a:gd name="connsiteX4" fmla="*/ 434975 w 1831975"/>
              <a:gd name="connsiteY4" fmla="*/ 98425 h 307975"/>
              <a:gd name="connsiteX5" fmla="*/ 777875 w 1831975"/>
              <a:gd name="connsiteY5" fmla="*/ 73025 h 307975"/>
              <a:gd name="connsiteX6" fmla="*/ 1143000 w 1831975"/>
              <a:gd name="connsiteY6" fmla="*/ 47625 h 307975"/>
              <a:gd name="connsiteX7" fmla="*/ 1489075 w 1831975"/>
              <a:gd name="connsiteY7" fmla="*/ 25400 h 307975"/>
              <a:gd name="connsiteX8" fmla="*/ 1812925 w 1831975"/>
              <a:gd name="connsiteY8" fmla="*/ 0 h 307975"/>
              <a:gd name="connsiteX9" fmla="*/ 1831975 w 1831975"/>
              <a:gd name="connsiteY9" fmla="*/ 187325 h 307975"/>
              <a:gd name="connsiteX10" fmla="*/ 1600200 w 1831975"/>
              <a:gd name="connsiteY10" fmla="*/ 196850 h 307975"/>
              <a:gd name="connsiteX11" fmla="*/ 1276350 w 1831975"/>
              <a:gd name="connsiteY11" fmla="*/ 219075 h 307975"/>
              <a:gd name="connsiteX12" fmla="*/ 936625 w 1831975"/>
              <a:gd name="connsiteY12" fmla="*/ 244475 h 307975"/>
              <a:gd name="connsiteX13" fmla="*/ 501650 w 1831975"/>
              <a:gd name="connsiteY13" fmla="*/ 269875 h 307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831975" h="307975">
                <a:moveTo>
                  <a:pt x="501650" y="269875"/>
                </a:moveTo>
                <a:lnTo>
                  <a:pt x="9525" y="307975"/>
                </a:lnTo>
                <a:lnTo>
                  <a:pt x="0" y="120650"/>
                </a:lnTo>
                <a:lnTo>
                  <a:pt x="174625" y="114300"/>
                </a:lnTo>
                <a:lnTo>
                  <a:pt x="434975" y="98425"/>
                </a:lnTo>
                <a:lnTo>
                  <a:pt x="777875" y="73025"/>
                </a:lnTo>
                <a:lnTo>
                  <a:pt x="1143000" y="47625"/>
                </a:lnTo>
                <a:lnTo>
                  <a:pt x="1489075" y="25400"/>
                </a:lnTo>
                <a:lnTo>
                  <a:pt x="1812925" y="0"/>
                </a:lnTo>
                <a:lnTo>
                  <a:pt x="1831975" y="187325"/>
                </a:lnTo>
                <a:lnTo>
                  <a:pt x="1600200" y="196850"/>
                </a:lnTo>
                <a:lnTo>
                  <a:pt x="1276350" y="219075"/>
                </a:lnTo>
                <a:lnTo>
                  <a:pt x="936625" y="244475"/>
                </a:lnTo>
                <a:lnTo>
                  <a:pt x="501650" y="2698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>
              <a:solidFill>
                <a:srgbClr val="FF0000"/>
              </a:solidFill>
            </a:endParaRPr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02D0B5C8-8F55-4F44-955D-1BF9A8737AE7}"/>
              </a:ext>
            </a:extLst>
          </p:cNvPr>
          <p:cNvSpPr/>
          <p:nvPr/>
        </p:nvSpPr>
        <p:spPr>
          <a:xfrm>
            <a:off x="4043363" y="4849813"/>
            <a:ext cx="1831975" cy="327025"/>
          </a:xfrm>
          <a:custGeom>
            <a:avLst/>
            <a:gdLst>
              <a:gd name="connsiteX0" fmla="*/ 876300 w 1831181"/>
              <a:gd name="connsiteY0" fmla="*/ 266700 h 326232"/>
              <a:gd name="connsiteX1" fmla="*/ 569118 w 1831181"/>
              <a:gd name="connsiteY1" fmla="*/ 285750 h 326232"/>
              <a:gd name="connsiteX2" fmla="*/ 345281 w 1831181"/>
              <a:gd name="connsiteY2" fmla="*/ 302419 h 326232"/>
              <a:gd name="connsiteX3" fmla="*/ 7143 w 1831181"/>
              <a:gd name="connsiteY3" fmla="*/ 326232 h 326232"/>
              <a:gd name="connsiteX4" fmla="*/ 0 w 1831181"/>
              <a:gd name="connsiteY4" fmla="*/ 114300 h 326232"/>
              <a:gd name="connsiteX5" fmla="*/ 140493 w 1831181"/>
              <a:gd name="connsiteY5" fmla="*/ 119063 h 326232"/>
              <a:gd name="connsiteX6" fmla="*/ 295275 w 1831181"/>
              <a:gd name="connsiteY6" fmla="*/ 116682 h 326232"/>
              <a:gd name="connsiteX7" fmla="*/ 361950 w 1831181"/>
              <a:gd name="connsiteY7" fmla="*/ 114300 h 326232"/>
              <a:gd name="connsiteX8" fmla="*/ 538162 w 1831181"/>
              <a:gd name="connsiteY8" fmla="*/ 100013 h 326232"/>
              <a:gd name="connsiteX9" fmla="*/ 797718 w 1831181"/>
              <a:gd name="connsiteY9" fmla="*/ 80963 h 326232"/>
              <a:gd name="connsiteX10" fmla="*/ 1097756 w 1831181"/>
              <a:gd name="connsiteY10" fmla="*/ 57150 h 326232"/>
              <a:gd name="connsiteX11" fmla="*/ 1383506 w 1831181"/>
              <a:gd name="connsiteY11" fmla="*/ 35719 h 326232"/>
              <a:gd name="connsiteX12" fmla="*/ 1645443 w 1831181"/>
              <a:gd name="connsiteY12" fmla="*/ 16669 h 326232"/>
              <a:gd name="connsiteX13" fmla="*/ 1821656 w 1831181"/>
              <a:gd name="connsiteY13" fmla="*/ 0 h 326232"/>
              <a:gd name="connsiteX14" fmla="*/ 1831181 w 1831181"/>
              <a:gd name="connsiteY14" fmla="*/ 209550 h 326232"/>
              <a:gd name="connsiteX15" fmla="*/ 1602581 w 1831181"/>
              <a:gd name="connsiteY15" fmla="*/ 219075 h 326232"/>
              <a:gd name="connsiteX16" fmla="*/ 1314450 w 1831181"/>
              <a:gd name="connsiteY16" fmla="*/ 238125 h 326232"/>
              <a:gd name="connsiteX17" fmla="*/ 1033462 w 1831181"/>
              <a:gd name="connsiteY17" fmla="*/ 259557 h 326232"/>
              <a:gd name="connsiteX18" fmla="*/ 876300 w 1831181"/>
              <a:gd name="connsiteY18" fmla="*/ 266700 h 326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831181" h="326232">
                <a:moveTo>
                  <a:pt x="876300" y="266700"/>
                </a:moveTo>
                <a:lnTo>
                  <a:pt x="569118" y="285750"/>
                </a:lnTo>
                <a:lnTo>
                  <a:pt x="345281" y="302419"/>
                </a:lnTo>
                <a:lnTo>
                  <a:pt x="7143" y="326232"/>
                </a:lnTo>
                <a:lnTo>
                  <a:pt x="0" y="114300"/>
                </a:lnTo>
                <a:lnTo>
                  <a:pt x="140493" y="119063"/>
                </a:lnTo>
                <a:lnTo>
                  <a:pt x="295275" y="116682"/>
                </a:lnTo>
                <a:lnTo>
                  <a:pt x="361950" y="114300"/>
                </a:lnTo>
                <a:lnTo>
                  <a:pt x="538162" y="100013"/>
                </a:lnTo>
                <a:lnTo>
                  <a:pt x="797718" y="80963"/>
                </a:lnTo>
                <a:lnTo>
                  <a:pt x="1097756" y="57150"/>
                </a:lnTo>
                <a:lnTo>
                  <a:pt x="1383506" y="35719"/>
                </a:lnTo>
                <a:lnTo>
                  <a:pt x="1645443" y="16669"/>
                </a:lnTo>
                <a:lnTo>
                  <a:pt x="1821656" y="0"/>
                </a:lnTo>
                <a:lnTo>
                  <a:pt x="1831181" y="209550"/>
                </a:lnTo>
                <a:lnTo>
                  <a:pt x="1602581" y="219075"/>
                </a:lnTo>
                <a:lnTo>
                  <a:pt x="1314450" y="238125"/>
                </a:lnTo>
                <a:lnTo>
                  <a:pt x="1033462" y="259557"/>
                </a:lnTo>
                <a:lnTo>
                  <a:pt x="876300" y="2667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>
              <a:solidFill>
                <a:srgbClr val="FF0000"/>
              </a:solidFill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C338BE1-CC91-4707-8714-380D7062F332}"/>
              </a:ext>
            </a:extLst>
          </p:cNvPr>
          <p:cNvGrpSpPr>
            <a:grpSpLocks/>
          </p:cNvGrpSpPr>
          <p:nvPr/>
        </p:nvGrpSpPr>
        <p:grpSpPr bwMode="auto">
          <a:xfrm>
            <a:off x="3262313" y="1555750"/>
            <a:ext cx="3460750" cy="4621213"/>
            <a:chOff x="3381375" y="1708150"/>
            <a:chExt cx="3460750" cy="4621213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67B5D159-DC3A-4A00-9E2A-14CEEA502C87}"/>
                </a:ext>
              </a:extLst>
            </p:cNvPr>
            <p:cNvSpPr/>
            <p:nvPr/>
          </p:nvSpPr>
          <p:spPr>
            <a:xfrm>
              <a:off x="3381375" y="1814513"/>
              <a:ext cx="533400" cy="1719262"/>
            </a:xfrm>
            <a:custGeom>
              <a:avLst/>
              <a:gdLst>
                <a:gd name="connsiteX0" fmla="*/ 228600 w 533400"/>
                <a:gd name="connsiteY0" fmla="*/ 1000125 h 1719262"/>
                <a:gd name="connsiteX1" fmla="*/ 207169 w 533400"/>
                <a:gd name="connsiteY1" fmla="*/ 738187 h 1719262"/>
                <a:gd name="connsiteX2" fmla="*/ 190500 w 533400"/>
                <a:gd name="connsiteY2" fmla="*/ 547687 h 1719262"/>
                <a:gd name="connsiteX3" fmla="*/ 169069 w 533400"/>
                <a:gd name="connsiteY3" fmla="*/ 373856 h 1719262"/>
                <a:gd name="connsiteX4" fmla="*/ 152400 w 533400"/>
                <a:gd name="connsiteY4" fmla="*/ 288131 h 1719262"/>
                <a:gd name="connsiteX5" fmla="*/ 133350 w 533400"/>
                <a:gd name="connsiteY5" fmla="*/ 226218 h 1719262"/>
                <a:gd name="connsiteX6" fmla="*/ 107156 w 533400"/>
                <a:gd name="connsiteY6" fmla="*/ 166687 h 1719262"/>
                <a:gd name="connsiteX7" fmla="*/ 69056 w 533400"/>
                <a:gd name="connsiteY7" fmla="*/ 109537 h 1719262"/>
                <a:gd name="connsiteX8" fmla="*/ 26194 w 533400"/>
                <a:gd name="connsiteY8" fmla="*/ 54768 h 1719262"/>
                <a:gd name="connsiteX9" fmla="*/ 7144 w 533400"/>
                <a:gd name="connsiteY9" fmla="*/ 35718 h 1719262"/>
                <a:gd name="connsiteX10" fmla="*/ 0 w 533400"/>
                <a:gd name="connsiteY10" fmla="*/ 21431 h 1719262"/>
                <a:gd name="connsiteX11" fmla="*/ 2381 w 533400"/>
                <a:gd name="connsiteY11" fmla="*/ 7143 h 1719262"/>
                <a:gd name="connsiteX12" fmla="*/ 14288 w 533400"/>
                <a:gd name="connsiteY12" fmla="*/ 0 h 1719262"/>
                <a:gd name="connsiteX13" fmla="*/ 69056 w 533400"/>
                <a:gd name="connsiteY13" fmla="*/ 2381 h 1719262"/>
                <a:gd name="connsiteX14" fmla="*/ 128588 w 533400"/>
                <a:gd name="connsiteY14" fmla="*/ 7143 h 1719262"/>
                <a:gd name="connsiteX15" fmla="*/ 171450 w 533400"/>
                <a:gd name="connsiteY15" fmla="*/ 11906 h 1719262"/>
                <a:gd name="connsiteX16" fmla="*/ 214313 w 533400"/>
                <a:gd name="connsiteY16" fmla="*/ 23812 h 1719262"/>
                <a:gd name="connsiteX17" fmla="*/ 266700 w 533400"/>
                <a:gd name="connsiteY17" fmla="*/ 47625 h 1719262"/>
                <a:gd name="connsiteX18" fmla="*/ 304800 w 533400"/>
                <a:gd name="connsiteY18" fmla="*/ 69056 h 1719262"/>
                <a:gd name="connsiteX19" fmla="*/ 359569 w 533400"/>
                <a:gd name="connsiteY19" fmla="*/ 111918 h 1719262"/>
                <a:gd name="connsiteX20" fmla="*/ 376238 w 533400"/>
                <a:gd name="connsiteY20" fmla="*/ 304800 h 1719262"/>
                <a:gd name="connsiteX21" fmla="*/ 421481 w 533400"/>
                <a:gd name="connsiteY21" fmla="*/ 778668 h 1719262"/>
                <a:gd name="connsiteX22" fmla="*/ 442913 w 533400"/>
                <a:gd name="connsiteY22" fmla="*/ 950118 h 1719262"/>
                <a:gd name="connsiteX23" fmla="*/ 511969 w 533400"/>
                <a:gd name="connsiteY23" fmla="*/ 1423987 h 1719262"/>
                <a:gd name="connsiteX24" fmla="*/ 533400 w 533400"/>
                <a:gd name="connsiteY24" fmla="*/ 1614487 h 1719262"/>
                <a:gd name="connsiteX25" fmla="*/ 528638 w 533400"/>
                <a:gd name="connsiteY25" fmla="*/ 1657350 h 1719262"/>
                <a:gd name="connsiteX26" fmla="*/ 519113 w 533400"/>
                <a:gd name="connsiteY26" fmla="*/ 1690687 h 1719262"/>
                <a:gd name="connsiteX27" fmla="*/ 504825 w 533400"/>
                <a:gd name="connsiteY27" fmla="*/ 1712118 h 1719262"/>
                <a:gd name="connsiteX28" fmla="*/ 488156 w 533400"/>
                <a:gd name="connsiteY28" fmla="*/ 1719262 h 1719262"/>
                <a:gd name="connsiteX29" fmla="*/ 469106 w 533400"/>
                <a:gd name="connsiteY29" fmla="*/ 1716881 h 1719262"/>
                <a:gd name="connsiteX30" fmla="*/ 426244 w 533400"/>
                <a:gd name="connsiteY30" fmla="*/ 1693068 h 1719262"/>
                <a:gd name="connsiteX31" fmla="*/ 378619 w 533400"/>
                <a:gd name="connsiteY31" fmla="*/ 1657350 h 1719262"/>
                <a:gd name="connsiteX32" fmla="*/ 342900 w 533400"/>
                <a:gd name="connsiteY32" fmla="*/ 1616868 h 1719262"/>
                <a:gd name="connsiteX33" fmla="*/ 314325 w 533400"/>
                <a:gd name="connsiteY33" fmla="*/ 1576387 h 1719262"/>
                <a:gd name="connsiteX34" fmla="*/ 283369 w 533400"/>
                <a:gd name="connsiteY34" fmla="*/ 1509712 h 1719262"/>
                <a:gd name="connsiteX35" fmla="*/ 264319 w 533400"/>
                <a:gd name="connsiteY35" fmla="*/ 1431131 h 1719262"/>
                <a:gd name="connsiteX36" fmla="*/ 250031 w 533400"/>
                <a:gd name="connsiteY36" fmla="*/ 1352550 h 1719262"/>
                <a:gd name="connsiteX37" fmla="*/ 238125 w 533400"/>
                <a:gd name="connsiteY37" fmla="*/ 1207293 h 1719262"/>
                <a:gd name="connsiteX38" fmla="*/ 228600 w 533400"/>
                <a:gd name="connsiteY38" fmla="*/ 1000125 h 17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33400" h="1719262">
                  <a:moveTo>
                    <a:pt x="228600" y="1000125"/>
                  </a:moveTo>
                  <a:lnTo>
                    <a:pt x="207169" y="738187"/>
                  </a:lnTo>
                  <a:lnTo>
                    <a:pt x="190500" y="547687"/>
                  </a:lnTo>
                  <a:lnTo>
                    <a:pt x="169069" y="373856"/>
                  </a:lnTo>
                  <a:lnTo>
                    <a:pt x="152400" y="288131"/>
                  </a:lnTo>
                  <a:lnTo>
                    <a:pt x="133350" y="226218"/>
                  </a:lnTo>
                  <a:lnTo>
                    <a:pt x="107156" y="166687"/>
                  </a:lnTo>
                  <a:lnTo>
                    <a:pt x="69056" y="109537"/>
                  </a:lnTo>
                  <a:lnTo>
                    <a:pt x="26194" y="54768"/>
                  </a:lnTo>
                  <a:lnTo>
                    <a:pt x="7144" y="35718"/>
                  </a:lnTo>
                  <a:lnTo>
                    <a:pt x="0" y="21431"/>
                  </a:lnTo>
                  <a:lnTo>
                    <a:pt x="2381" y="7143"/>
                  </a:lnTo>
                  <a:lnTo>
                    <a:pt x="14288" y="0"/>
                  </a:lnTo>
                  <a:lnTo>
                    <a:pt x="69056" y="2381"/>
                  </a:lnTo>
                  <a:lnTo>
                    <a:pt x="128588" y="7143"/>
                  </a:lnTo>
                  <a:lnTo>
                    <a:pt x="171450" y="11906"/>
                  </a:lnTo>
                  <a:lnTo>
                    <a:pt x="214313" y="23812"/>
                  </a:lnTo>
                  <a:lnTo>
                    <a:pt x="266700" y="47625"/>
                  </a:lnTo>
                  <a:lnTo>
                    <a:pt x="304800" y="69056"/>
                  </a:lnTo>
                  <a:lnTo>
                    <a:pt x="359569" y="111918"/>
                  </a:lnTo>
                  <a:lnTo>
                    <a:pt x="376238" y="304800"/>
                  </a:lnTo>
                  <a:lnTo>
                    <a:pt x="421481" y="778668"/>
                  </a:lnTo>
                  <a:lnTo>
                    <a:pt x="442913" y="950118"/>
                  </a:lnTo>
                  <a:lnTo>
                    <a:pt x="511969" y="1423987"/>
                  </a:lnTo>
                  <a:lnTo>
                    <a:pt x="533400" y="1614487"/>
                  </a:lnTo>
                  <a:lnTo>
                    <a:pt x="528638" y="1657350"/>
                  </a:lnTo>
                  <a:lnTo>
                    <a:pt x="519113" y="1690687"/>
                  </a:lnTo>
                  <a:lnTo>
                    <a:pt x="504825" y="1712118"/>
                  </a:lnTo>
                  <a:lnTo>
                    <a:pt x="488156" y="1719262"/>
                  </a:lnTo>
                  <a:lnTo>
                    <a:pt x="469106" y="1716881"/>
                  </a:lnTo>
                  <a:lnTo>
                    <a:pt x="426244" y="1693068"/>
                  </a:lnTo>
                  <a:lnTo>
                    <a:pt x="378619" y="1657350"/>
                  </a:lnTo>
                  <a:lnTo>
                    <a:pt x="342900" y="1616868"/>
                  </a:lnTo>
                  <a:lnTo>
                    <a:pt x="314325" y="1576387"/>
                  </a:lnTo>
                  <a:lnTo>
                    <a:pt x="283369" y="1509712"/>
                  </a:lnTo>
                  <a:lnTo>
                    <a:pt x="264319" y="1431131"/>
                  </a:lnTo>
                  <a:lnTo>
                    <a:pt x="250031" y="1352550"/>
                  </a:lnTo>
                  <a:lnTo>
                    <a:pt x="238125" y="1207293"/>
                  </a:lnTo>
                  <a:lnTo>
                    <a:pt x="228600" y="10001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9">
              <a:extLst>
                <a:ext uri="{FF2B5EF4-FFF2-40B4-BE49-F238E27FC236}">
                  <a16:creationId xmlns:a16="http://schemas.microsoft.com/office/drawing/2014/main" id="{0E55BDCD-E95C-4737-B120-E7DB3061EF53}"/>
                </a:ext>
              </a:extLst>
            </p:cNvPr>
            <p:cNvSpPr/>
            <p:nvPr/>
          </p:nvSpPr>
          <p:spPr>
            <a:xfrm rot="16200000">
              <a:off x="2878137" y="4814888"/>
              <a:ext cx="2478088" cy="360362"/>
            </a:xfrm>
            <a:custGeom>
              <a:avLst/>
              <a:gdLst>
                <a:gd name="connsiteX0" fmla="*/ 1488281 w 2478881"/>
                <a:gd name="connsiteY0" fmla="*/ 357187 h 359568"/>
                <a:gd name="connsiteX1" fmla="*/ 1112044 w 2478881"/>
                <a:gd name="connsiteY1" fmla="*/ 354806 h 359568"/>
                <a:gd name="connsiteX2" fmla="*/ 907256 w 2478881"/>
                <a:gd name="connsiteY2" fmla="*/ 335756 h 359568"/>
                <a:gd name="connsiteX3" fmla="*/ 676275 w 2478881"/>
                <a:gd name="connsiteY3" fmla="*/ 314325 h 359568"/>
                <a:gd name="connsiteX4" fmla="*/ 431006 w 2478881"/>
                <a:gd name="connsiteY4" fmla="*/ 292893 h 359568"/>
                <a:gd name="connsiteX5" fmla="*/ 230981 w 2478881"/>
                <a:gd name="connsiteY5" fmla="*/ 276225 h 359568"/>
                <a:gd name="connsiteX6" fmla="*/ 130969 w 2478881"/>
                <a:gd name="connsiteY6" fmla="*/ 269081 h 359568"/>
                <a:gd name="connsiteX7" fmla="*/ 90488 w 2478881"/>
                <a:gd name="connsiteY7" fmla="*/ 261937 h 359568"/>
                <a:gd name="connsiteX8" fmla="*/ 50006 w 2478881"/>
                <a:gd name="connsiteY8" fmla="*/ 247650 h 359568"/>
                <a:gd name="connsiteX9" fmla="*/ 26194 w 2478881"/>
                <a:gd name="connsiteY9" fmla="*/ 238125 h 359568"/>
                <a:gd name="connsiteX10" fmla="*/ 9525 w 2478881"/>
                <a:gd name="connsiteY10" fmla="*/ 223837 h 359568"/>
                <a:gd name="connsiteX11" fmla="*/ 0 w 2478881"/>
                <a:gd name="connsiteY11" fmla="*/ 204787 h 359568"/>
                <a:gd name="connsiteX12" fmla="*/ 0 w 2478881"/>
                <a:gd name="connsiteY12" fmla="*/ 180975 h 359568"/>
                <a:gd name="connsiteX13" fmla="*/ 11906 w 2478881"/>
                <a:gd name="connsiteY13" fmla="*/ 142875 h 359568"/>
                <a:gd name="connsiteX14" fmla="*/ 47625 w 2478881"/>
                <a:gd name="connsiteY14" fmla="*/ 104775 h 359568"/>
                <a:gd name="connsiteX15" fmla="*/ 92869 w 2478881"/>
                <a:gd name="connsiteY15" fmla="*/ 76200 h 359568"/>
                <a:gd name="connsiteX16" fmla="*/ 138113 w 2478881"/>
                <a:gd name="connsiteY16" fmla="*/ 54768 h 359568"/>
                <a:gd name="connsiteX17" fmla="*/ 173831 w 2478881"/>
                <a:gd name="connsiteY17" fmla="*/ 38100 h 359568"/>
                <a:gd name="connsiteX18" fmla="*/ 235744 w 2478881"/>
                <a:gd name="connsiteY18" fmla="*/ 16668 h 359568"/>
                <a:gd name="connsiteX19" fmla="*/ 302419 w 2478881"/>
                <a:gd name="connsiteY19" fmla="*/ 7143 h 359568"/>
                <a:gd name="connsiteX20" fmla="*/ 416719 w 2478881"/>
                <a:gd name="connsiteY20" fmla="*/ 0 h 359568"/>
                <a:gd name="connsiteX21" fmla="*/ 447675 w 2478881"/>
                <a:gd name="connsiteY21" fmla="*/ 7143 h 359568"/>
                <a:gd name="connsiteX22" fmla="*/ 492919 w 2478881"/>
                <a:gd name="connsiteY22" fmla="*/ 23812 h 359568"/>
                <a:gd name="connsiteX23" fmla="*/ 559594 w 2478881"/>
                <a:gd name="connsiteY23" fmla="*/ 47625 h 359568"/>
                <a:gd name="connsiteX24" fmla="*/ 619125 w 2478881"/>
                <a:gd name="connsiteY24" fmla="*/ 64293 h 359568"/>
                <a:gd name="connsiteX25" fmla="*/ 664369 w 2478881"/>
                <a:gd name="connsiteY25" fmla="*/ 76200 h 359568"/>
                <a:gd name="connsiteX26" fmla="*/ 721519 w 2478881"/>
                <a:gd name="connsiteY26" fmla="*/ 85725 h 359568"/>
                <a:gd name="connsiteX27" fmla="*/ 778669 w 2478881"/>
                <a:gd name="connsiteY27" fmla="*/ 95250 h 359568"/>
                <a:gd name="connsiteX28" fmla="*/ 883444 w 2478881"/>
                <a:gd name="connsiteY28" fmla="*/ 109537 h 359568"/>
                <a:gd name="connsiteX29" fmla="*/ 1019175 w 2478881"/>
                <a:gd name="connsiteY29" fmla="*/ 121443 h 359568"/>
                <a:gd name="connsiteX30" fmla="*/ 1295400 w 2478881"/>
                <a:gd name="connsiteY30" fmla="*/ 133350 h 359568"/>
                <a:gd name="connsiteX31" fmla="*/ 1571625 w 2478881"/>
                <a:gd name="connsiteY31" fmla="*/ 135731 h 359568"/>
                <a:gd name="connsiteX32" fmla="*/ 1859756 w 2478881"/>
                <a:gd name="connsiteY32" fmla="*/ 133350 h 359568"/>
                <a:gd name="connsiteX33" fmla="*/ 2078831 w 2478881"/>
                <a:gd name="connsiteY33" fmla="*/ 135731 h 359568"/>
                <a:gd name="connsiteX34" fmla="*/ 2174081 w 2478881"/>
                <a:gd name="connsiteY34" fmla="*/ 133350 h 359568"/>
                <a:gd name="connsiteX35" fmla="*/ 2243138 w 2478881"/>
                <a:gd name="connsiteY35" fmla="*/ 128587 h 359568"/>
                <a:gd name="connsiteX36" fmla="*/ 2293144 w 2478881"/>
                <a:gd name="connsiteY36" fmla="*/ 116681 h 359568"/>
                <a:gd name="connsiteX37" fmla="*/ 2357438 w 2478881"/>
                <a:gd name="connsiteY37" fmla="*/ 97631 h 359568"/>
                <a:gd name="connsiteX38" fmla="*/ 2405063 w 2478881"/>
                <a:gd name="connsiteY38" fmla="*/ 71437 h 359568"/>
                <a:gd name="connsiteX39" fmla="*/ 2436019 w 2478881"/>
                <a:gd name="connsiteY39" fmla="*/ 52387 h 359568"/>
                <a:gd name="connsiteX40" fmla="*/ 2452688 w 2478881"/>
                <a:gd name="connsiteY40" fmla="*/ 42862 h 359568"/>
                <a:gd name="connsiteX41" fmla="*/ 2466975 w 2478881"/>
                <a:gd name="connsiteY41" fmla="*/ 45243 h 359568"/>
                <a:gd name="connsiteX42" fmla="*/ 2478881 w 2478881"/>
                <a:gd name="connsiteY42" fmla="*/ 61912 h 359568"/>
                <a:gd name="connsiteX43" fmla="*/ 2478881 w 2478881"/>
                <a:gd name="connsiteY43" fmla="*/ 92868 h 359568"/>
                <a:gd name="connsiteX44" fmla="*/ 2466975 w 2478881"/>
                <a:gd name="connsiteY44" fmla="*/ 183356 h 359568"/>
                <a:gd name="connsiteX45" fmla="*/ 2450306 w 2478881"/>
                <a:gd name="connsiteY45" fmla="*/ 242887 h 359568"/>
                <a:gd name="connsiteX46" fmla="*/ 2426494 w 2478881"/>
                <a:gd name="connsiteY46" fmla="*/ 302418 h 359568"/>
                <a:gd name="connsiteX47" fmla="*/ 2393156 w 2478881"/>
                <a:gd name="connsiteY47" fmla="*/ 350043 h 359568"/>
                <a:gd name="connsiteX48" fmla="*/ 2185988 w 2478881"/>
                <a:gd name="connsiteY48" fmla="*/ 359568 h 359568"/>
                <a:gd name="connsiteX49" fmla="*/ 1759744 w 2478881"/>
                <a:gd name="connsiteY49" fmla="*/ 359568 h 359568"/>
                <a:gd name="connsiteX50" fmla="*/ 1488281 w 2478881"/>
                <a:gd name="connsiteY50" fmla="*/ 357187 h 35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78881" h="359568">
                  <a:moveTo>
                    <a:pt x="1488281" y="357187"/>
                  </a:moveTo>
                  <a:lnTo>
                    <a:pt x="1112044" y="354806"/>
                  </a:lnTo>
                  <a:lnTo>
                    <a:pt x="907256" y="335756"/>
                  </a:lnTo>
                  <a:lnTo>
                    <a:pt x="676275" y="314325"/>
                  </a:lnTo>
                  <a:lnTo>
                    <a:pt x="431006" y="292893"/>
                  </a:lnTo>
                  <a:lnTo>
                    <a:pt x="230981" y="276225"/>
                  </a:lnTo>
                  <a:lnTo>
                    <a:pt x="130969" y="269081"/>
                  </a:lnTo>
                  <a:lnTo>
                    <a:pt x="90488" y="261937"/>
                  </a:lnTo>
                  <a:lnTo>
                    <a:pt x="50006" y="247650"/>
                  </a:lnTo>
                  <a:lnTo>
                    <a:pt x="26194" y="238125"/>
                  </a:lnTo>
                  <a:lnTo>
                    <a:pt x="9525" y="223837"/>
                  </a:lnTo>
                  <a:lnTo>
                    <a:pt x="0" y="204787"/>
                  </a:lnTo>
                  <a:lnTo>
                    <a:pt x="0" y="180975"/>
                  </a:lnTo>
                  <a:lnTo>
                    <a:pt x="11906" y="142875"/>
                  </a:lnTo>
                  <a:lnTo>
                    <a:pt x="47625" y="104775"/>
                  </a:lnTo>
                  <a:lnTo>
                    <a:pt x="92869" y="76200"/>
                  </a:lnTo>
                  <a:lnTo>
                    <a:pt x="138113" y="54768"/>
                  </a:lnTo>
                  <a:lnTo>
                    <a:pt x="173831" y="38100"/>
                  </a:lnTo>
                  <a:lnTo>
                    <a:pt x="235744" y="16668"/>
                  </a:lnTo>
                  <a:lnTo>
                    <a:pt x="302419" y="7143"/>
                  </a:lnTo>
                  <a:lnTo>
                    <a:pt x="416719" y="0"/>
                  </a:lnTo>
                  <a:lnTo>
                    <a:pt x="447675" y="7143"/>
                  </a:lnTo>
                  <a:lnTo>
                    <a:pt x="492919" y="23812"/>
                  </a:lnTo>
                  <a:lnTo>
                    <a:pt x="559594" y="47625"/>
                  </a:lnTo>
                  <a:lnTo>
                    <a:pt x="619125" y="64293"/>
                  </a:lnTo>
                  <a:lnTo>
                    <a:pt x="664369" y="76200"/>
                  </a:lnTo>
                  <a:lnTo>
                    <a:pt x="721519" y="85725"/>
                  </a:lnTo>
                  <a:lnTo>
                    <a:pt x="778669" y="95250"/>
                  </a:lnTo>
                  <a:lnTo>
                    <a:pt x="883444" y="109537"/>
                  </a:lnTo>
                  <a:lnTo>
                    <a:pt x="1019175" y="121443"/>
                  </a:lnTo>
                  <a:lnTo>
                    <a:pt x="1295400" y="133350"/>
                  </a:lnTo>
                  <a:lnTo>
                    <a:pt x="1571625" y="135731"/>
                  </a:lnTo>
                  <a:lnTo>
                    <a:pt x="1859756" y="133350"/>
                  </a:lnTo>
                  <a:lnTo>
                    <a:pt x="2078831" y="135731"/>
                  </a:lnTo>
                  <a:cubicBezTo>
                    <a:pt x="2110580" y="134917"/>
                    <a:pt x="2142728" y="135334"/>
                    <a:pt x="2174081" y="133350"/>
                  </a:cubicBezTo>
                  <a:lnTo>
                    <a:pt x="2243138" y="128587"/>
                  </a:lnTo>
                  <a:lnTo>
                    <a:pt x="2293144" y="116681"/>
                  </a:lnTo>
                  <a:lnTo>
                    <a:pt x="2357438" y="97631"/>
                  </a:lnTo>
                  <a:lnTo>
                    <a:pt x="2405063" y="71437"/>
                  </a:lnTo>
                  <a:lnTo>
                    <a:pt x="2436019" y="52387"/>
                  </a:lnTo>
                  <a:lnTo>
                    <a:pt x="2452688" y="42862"/>
                  </a:lnTo>
                  <a:lnTo>
                    <a:pt x="2466975" y="45243"/>
                  </a:lnTo>
                  <a:lnTo>
                    <a:pt x="2478881" y="61912"/>
                  </a:lnTo>
                  <a:lnTo>
                    <a:pt x="2478881" y="92868"/>
                  </a:lnTo>
                  <a:lnTo>
                    <a:pt x="2466975" y="183356"/>
                  </a:lnTo>
                  <a:lnTo>
                    <a:pt x="2450306" y="242887"/>
                  </a:lnTo>
                  <a:lnTo>
                    <a:pt x="2426494" y="302418"/>
                  </a:lnTo>
                  <a:lnTo>
                    <a:pt x="2393156" y="350043"/>
                  </a:lnTo>
                  <a:lnTo>
                    <a:pt x="2185988" y="359568"/>
                  </a:lnTo>
                  <a:lnTo>
                    <a:pt x="1759744" y="359568"/>
                  </a:lnTo>
                  <a:lnTo>
                    <a:pt x="1488281" y="3571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02C7D958-2D29-48BC-A3C8-38629242BD5A}"/>
                </a:ext>
              </a:extLst>
            </p:cNvPr>
            <p:cNvSpPr/>
            <p:nvPr/>
          </p:nvSpPr>
          <p:spPr>
            <a:xfrm>
              <a:off x="3656012" y="1708150"/>
              <a:ext cx="3186113" cy="1766888"/>
            </a:xfrm>
            <a:custGeom>
              <a:avLst/>
              <a:gdLst>
                <a:gd name="connsiteX0" fmla="*/ 450760 w 3186233"/>
                <a:gd name="connsiteY0" fmla="*/ 370911 h 1766981"/>
                <a:gd name="connsiteX1" fmla="*/ 54091 w 3186233"/>
                <a:gd name="connsiteY1" fmla="*/ 406972 h 1766981"/>
                <a:gd name="connsiteX2" fmla="*/ 0 w 3186233"/>
                <a:gd name="connsiteY2" fmla="*/ 221517 h 1766981"/>
                <a:gd name="connsiteX3" fmla="*/ 200910 w 3186233"/>
                <a:gd name="connsiteY3" fmla="*/ 211213 h 1766981"/>
                <a:gd name="connsiteX4" fmla="*/ 468791 w 3186233"/>
                <a:gd name="connsiteY4" fmla="*/ 190607 h 1766981"/>
                <a:gd name="connsiteX5" fmla="*/ 916975 w 3186233"/>
                <a:gd name="connsiteY5" fmla="*/ 157122 h 1766981"/>
                <a:gd name="connsiteX6" fmla="*/ 1385766 w 3186233"/>
                <a:gd name="connsiteY6" fmla="*/ 126213 h 1766981"/>
                <a:gd name="connsiteX7" fmla="*/ 1872588 w 3186233"/>
                <a:gd name="connsiteY7" fmla="*/ 100455 h 1766981"/>
                <a:gd name="connsiteX8" fmla="*/ 2300166 w 3186233"/>
                <a:gd name="connsiteY8" fmla="*/ 85000 h 1766981"/>
                <a:gd name="connsiteX9" fmla="*/ 2418652 w 3186233"/>
                <a:gd name="connsiteY9" fmla="*/ 66970 h 1766981"/>
                <a:gd name="connsiteX10" fmla="*/ 2562895 w 3186233"/>
                <a:gd name="connsiteY10" fmla="*/ 51515 h 1766981"/>
                <a:gd name="connsiteX11" fmla="*/ 2673654 w 3186233"/>
                <a:gd name="connsiteY11" fmla="*/ 43788 h 1766981"/>
                <a:gd name="connsiteX12" fmla="*/ 2738048 w 3186233"/>
                <a:gd name="connsiteY12" fmla="*/ 43788 h 1766981"/>
                <a:gd name="connsiteX13" fmla="*/ 2823049 w 3186233"/>
                <a:gd name="connsiteY13" fmla="*/ 0 h 1766981"/>
                <a:gd name="connsiteX14" fmla="*/ 2835927 w 3186233"/>
                <a:gd name="connsiteY14" fmla="*/ 0 h 1766981"/>
                <a:gd name="connsiteX15" fmla="*/ 2871988 w 3186233"/>
                <a:gd name="connsiteY15" fmla="*/ 10303 h 1766981"/>
                <a:gd name="connsiteX16" fmla="*/ 2962140 w 3186233"/>
                <a:gd name="connsiteY16" fmla="*/ 59243 h 1766981"/>
                <a:gd name="connsiteX17" fmla="*/ 3075474 w 3186233"/>
                <a:gd name="connsiteY17" fmla="*/ 139092 h 1766981"/>
                <a:gd name="connsiteX18" fmla="*/ 3134717 w 3186233"/>
                <a:gd name="connsiteY18" fmla="*/ 185456 h 1766981"/>
                <a:gd name="connsiteX19" fmla="*/ 3157899 w 3186233"/>
                <a:gd name="connsiteY19" fmla="*/ 206062 h 1766981"/>
                <a:gd name="connsiteX20" fmla="*/ 3173354 w 3186233"/>
                <a:gd name="connsiteY20" fmla="*/ 229244 h 1766981"/>
                <a:gd name="connsiteX21" fmla="*/ 3183657 w 3186233"/>
                <a:gd name="connsiteY21" fmla="*/ 260153 h 1766981"/>
                <a:gd name="connsiteX22" fmla="*/ 3186233 w 3186233"/>
                <a:gd name="connsiteY22" fmla="*/ 293638 h 1766981"/>
                <a:gd name="connsiteX23" fmla="*/ 3170778 w 3186233"/>
                <a:gd name="connsiteY23" fmla="*/ 319396 h 1766981"/>
                <a:gd name="connsiteX24" fmla="*/ 3139869 w 3186233"/>
                <a:gd name="connsiteY24" fmla="*/ 352881 h 1766981"/>
                <a:gd name="connsiteX25" fmla="*/ 3114111 w 3186233"/>
                <a:gd name="connsiteY25" fmla="*/ 394093 h 1766981"/>
                <a:gd name="connsiteX26" fmla="*/ 3088353 w 3186233"/>
                <a:gd name="connsiteY26" fmla="*/ 476518 h 1766981"/>
                <a:gd name="connsiteX27" fmla="*/ 3031686 w 3186233"/>
                <a:gd name="connsiteY27" fmla="*/ 868036 h 1766981"/>
                <a:gd name="connsiteX28" fmla="*/ 2980171 w 3186233"/>
                <a:gd name="connsiteY28" fmla="*/ 1200311 h 1766981"/>
                <a:gd name="connsiteX29" fmla="*/ 2944110 w 3186233"/>
                <a:gd name="connsiteY29" fmla="*/ 1421827 h 1766981"/>
                <a:gd name="connsiteX30" fmla="*/ 2923504 w 3186233"/>
                <a:gd name="connsiteY30" fmla="*/ 1553192 h 1766981"/>
                <a:gd name="connsiteX31" fmla="*/ 2910625 w 3186233"/>
                <a:gd name="connsiteY31" fmla="*/ 1625314 h 1766981"/>
                <a:gd name="connsiteX32" fmla="*/ 2895170 w 3186233"/>
                <a:gd name="connsiteY32" fmla="*/ 1666526 h 1766981"/>
                <a:gd name="connsiteX33" fmla="*/ 2869412 w 3186233"/>
                <a:gd name="connsiteY33" fmla="*/ 1715466 h 1766981"/>
                <a:gd name="connsiteX34" fmla="*/ 2835927 w 3186233"/>
                <a:gd name="connsiteY34" fmla="*/ 1754102 h 1766981"/>
                <a:gd name="connsiteX35" fmla="*/ 2823049 w 3186233"/>
                <a:gd name="connsiteY35" fmla="*/ 1761830 h 1766981"/>
                <a:gd name="connsiteX36" fmla="*/ 2794715 w 3186233"/>
                <a:gd name="connsiteY36" fmla="*/ 1766981 h 1766981"/>
                <a:gd name="connsiteX37" fmla="*/ 2756078 w 3186233"/>
                <a:gd name="connsiteY37" fmla="*/ 1759254 h 1766981"/>
                <a:gd name="connsiteX38" fmla="*/ 2712290 w 3186233"/>
                <a:gd name="connsiteY38" fmla="*/ 1733496 h 1766981"/>
                <a:gd name="connsiteX39" fmla="*/ 2640169 w 3186233"/>
                <a:gd name="connsiteY39" fmla="*/ 1666526 h 1766981"/>
                <a:gd name="connsiteX40" fmla="*/ 2544865 w 3186233"/>
                <a:gd name="connsiteY40" fmla="*/ 1568647 h 1766981"/>
                <a:gd name="connsiteX41" fmla="*/ 2673654 w 3186233"/>
                <a:gd name="connsiteY41" fmla="*/ 1403797 h 1766981"/>
                <a:gd name="connsiteX42" fmla="*/ 2717442 w 3186233"/>
                <a:gd name="connsiteY42" fmla="*/ 1192584 h 1766981"/>
                <a:gd name="connsiteX43" fmla="*/ 2748351 w 3186233"/>
                <a:gd name="connsiteY43" fmla="*/ 1012279 h 1766981"/>
                <a:gd name="connsiteX44" fmla="*/ 2761230 w 3186233"/>
                <a:gd name="connsiteY44" fmla="*/ 868036 h 1766981"/>
                <a:gd name="connsiteX45" fmla="*/ 2786988 w 3186233"/>
                <a:gd name="connsiteY45" fmla="*/ 710914 h 1766981"/>
                <a:gd name="connsiteX46" fmla="*/ 2802442 w 3186233"/>
                <a:gd name="connsiteY46" fmla="*/ 430154 h 1766981"/>
                <a:gd name="connsiteX47" fmla="*/ 2802442 w 3186233"/>
                <a:gd name="connsiteY47" fmla="*/ 337426 h 1766981"/>
                <a:gd name="connsiteX48" fmla="*/ 2802442 w 3186233"/>
                <a:gd name="connsiteY48" fmla="*/ 311669 h 1766981"/>
                <a:gd name="connsiteX49" fmla="*/ 2797291 w 3186233"/>
                <a:gd name="connsiteY49" fmla="*/ 285911 h 1766981"/>
                <a:gd name="connsiteX50" fmla="*/ 2786988 w 3186233"/>
                <a:gd name="connsiteY50" fmla="*/ 267880 h 1766981"/>
                <a:gd name="connsiteX51" fmla="*/ 2771533 w 3186233"/>
                <a:gd name="connsiteY51" fmla="*/ 255002 h 1766981"/>
                <a:gd name="connsiteX52" fmla="*/ 2735472 w 3186233"/>
                <a:gd name="connsiteY52" fmla="*/ 247274 h 1766981"/>
                <a:gd name="connsiteX53" fmla="*/ 2475319 w 3186233"/>
                <a:gd name="connsiteY53" fmla="*/ 252426 h 1766981"/>
                <a:gd name="connsiteX54" fmla="*/ 2145620 w 3186233"/>
                <a:gd name="connsiteY54" fmla="*/ 265305 h 1766981"/>
                <a:gd name="connsiteX55" fmla="*/ 1857133 w 3186233"/>
                <a:gd name="connsiteY55" fmla="*/ 275608 h 1766981"/>
                <a:gd name="connsiteX56" fmla="*/ 1527434 w 3186233"/>
                <a:gd name="connsiteY56" fmla="*/ 288487 h 1766981"/>
                <a:gd name="connsiteX57" fmla="*/ 1282735 w 3186233"/>
                <a:gd name="connsiteY57" fmla="*/ 309093 h 1766981"/>
                <a:gd name="connsiteX58" fmla="*/ 865460 w 3186233"/>
                <a:gd name="connsiteY58" fmla="*/ 340002 h 1766981"/>
                <a:gd name="connsiteX59" fmla="*/ 450760 w 3186233"/>
                <a:gd name="connsiteY59" fmla="*/ 370911 h 1766981"/>
                <a:gd name="connsiteX0" fmla="*/ 450760 w 3186233"/>
                <a:gd name="connsiteY0" fmla="*/ 370911 h 1766981"/>
                <a:gd name="connsiteX1" fmla="*/ 54091 w 3186233"/>
                <a:gd name="connsiteY1" fmla="*/ 406972 h 1766981"/>
                <a:gd name="connsiteX2" fmla="*/ 0 w 3186233"/>
                <a:gd name="connsiteY2" fmla="*/ 221517 h 1766981"/>
                <a:gd name="connsiteX3" fmla="*/ 200910 w 3186233"/>
                <a:gd name="connsiteY3" fmla="*/ 211213 h 1766981"/>
                <a:gd name="connsiteX4" fmla="*/ 468791 w 3186233"/>
                <a:gd name="connsiteY4" fmla="*/ 190607 h 1766981"/>
                <a:gd name="connsiteX5" fmla="*/ 916975 w 3186233"/>
                <a:gd name="connsiteY5" fmla="*/ 157122 h 1766981"/>
                <a:gd name="connsiteX6" fmla="*/ 1385766 w 3186233"/>
                <a:gd name="connsiteY6" fmla="*/ 126213 h 1766981"/>
                <a:gd name="connsiteX7" fmla="*/ 1872588 w 3186233"/>
                <a:gd name="connsiteY7" fmla="*/ 100455 h 1766981"/>
                <a:gd name="connsiteX8" fmla="*/ 2300166 w 3186233"/>
                <a:gd name="connsiteY8" fmla="*/ 85000 h 1766981"/>
                <a:gd name="connsiteX9" fmla="*/ 2418652 w 3186233"/>
                <a:gd name="connsiteY9" fmla="*/ 66970 h 1766981"/>
                <a:gd name="connsiteX10" fmla="*/ 2562895 w 3186233"/>
                <a:gd name="connsiteY10" fmla="*/ 51515 h 1766981"/>
                <a:gd name="connsiteX11" fmla="*/ 2673654 w 3186233"/>
                <a:gd name="connsiteY11" fmla="*/ 43788 h 1766981"/>
                <a:gd name="connsiteX12" fmla="*/ 2738048 w 3186233"/>
                <a:gd name="connsiteY12" fmla="*/ 43788 h 1766981"/>
                <a:gd name="connsiteX13" fmla="*/ 2823049 w 3186233"/>
                <a:gd name="connsiteY13" fmla="*/ 0 h 1766981"/>
                <a:gd name="connsiteX14" fmla="*/ 2835927 w 3186233"/>
                <a:gd name="connsiteY14" fmla="*/ 0 h 1766981"/>
                <a:gd name="connsiteX15" fmla="*/ 2871988 w 3186233"/>
                <a:gd name="connsiteY15" fmla="*/ 10303 h 1766981"/>
                <a:gd name="connsiteX16" fmla="*/ 2962140 w 3186233"/>
                <a:gd name="connsiteY16" fmla="*/ 59243 h 1766981"/>
                <a:gd name="connsiteX17" fmla="*/ 3075474 w 3186233"/>
                <a:gd name="connsiteY17" fmla="*/ 139092 h 1766981"/>
                <a:gd name="connsiteX18" fmla="*/ 3134717 w 3186233"/>
                <a:gd name="connsiteY18" fmla="*/ 185456 h 1766981"/>
                <a:gd name="connsiteX19" fmla="*/ 3157899 w 3186233"/>
                <a:gd name="connsiteY19" fmla="*/ 206062 h 1766981"/>
                <a:gd name="connsiteX20" fmla="*/ 3173354 w 3186233"/>
                <a:gd name="connsiteY20" fmla="*/ 229244 h 1766981"/>
                <a:gd name="connsiteX21" fmla="*/ 3183657 w 3186233"/>
                <a:gd name="connsiteY21" fmla="*/ 260153 h 1766981"/>
                <a:gd name="connsiteX22" fmla="*/ 3186233 w 3186233"/>
                <a:gd name="connsiteY22" fmla="*/ 293638 h 1766981"/>
                <a:gd name="connsiteX23" fmla="*/ 3170778 w 3186233"/>
                <a:gd name="connsiteY23" fmla="*/ 319396 h 1766981"/>
                <a:gd name="connsiteX24" fmla="*/ 3139869 w 3186233"/>
                <a:gd name="connsiteY24" fmla="*/ 352881 h 1766981"/>
                <a:gd name="connsiteX25" fmla="*/ 3114111 w 3186233"/>
                <a:gd name="connsiteY25" fmla="*/ 394093 h 1766981"/>
                <a:gd name="connsiteX26" fmla="*/ 3088353 w 3186233"/>
                <a:gd name="connsiteY26" fmla="*/ 476518 h 1766981"/>
                <a:gd name="connsiteX27" fmla="*/ 3031686 w 3186233"/>
                <a:gd name="connsiteY27" fmla="*/ 868036 h 1766981"/>
                <a:gd name="connsiteX28" fmla="*/ 2980171 w 3186233"/>
                <a:gd name="connsiteY28" fmla="*/ 1200311 h 1766981"/>
                <a:gd name="connsiteX29" fmla="*/ 2944110 w 3186233"/>
                <a:gd name="connsiteY29" fmla="*/ 1421827 h 1766981"/>
                <a:gd name="connsiteX30" fmla="*/ 2923504 w 3186233"/>
                <a:gd name="connsiteY30" fmla="*/ 1553192 h 1766981"/>
                <a:gd name="connsiteX31" fmla="*/ 2910625 w 3186233"/>
                <a:gd name="connsiteY31" fmla="*/ 1625314 h 1766981"/>
                <a:gd name="connsiteX32" fmla="*/ 2895170 w 3186233"/>
                <a:gd name="connsiteY32" fmla="*/ 1666526 h 1766981"/>
                <a:gd name="connsiteX33" fmla="*/ 2869412 w 3186233"/>
                <a:gd name="connsiteY33" fmla="*/ 1715466 h 1766981"/>
                <a:gd name="connsiteX34" fmla="*/ 2835927 w 3186233"/>
                <a:gd name="connsiteY34" fmla="*/ 1754102 h 1766981"/>
                <a:gd name="connsiteX35" fmla="*/ 2823049 w 3186233"/>
                <a:gd name="connsiteY35" fmla="*/ 1761830 h 1766981"/>
                <a:gd name="connsiteX36" fmla="*/ 2794715 w 3186233"/>
                <a:gd name="connsiteY36" fmla="*/ 1766981 h 1766981"/>
                <a:gd name="connsiteX37" fmla="*/ 2756078 w 3186233"/>
                <a:gd name="connsiteY37" fmla="*/ 1759254 h 1766981"/>
                <a:gd name="connsiteX38" fmla="*/ 2712290 w 3186233"/>
                <a:gd name="connsiteY38" fmla="*/ 1733496 h 1766981"/>
                <a:gd name="connsiteX39" fmla="*/ 2640169 w 3186233"/>
                <a:gd name="connsiteY39" fmla="*/ 1666526 h 1766981"/>
                <a:gd name="connsiteX40" fmla="*/ 2673654 w 3186233"/>
                <a:gd name="connsiteY40" fmla="*/ 1403797 h 1766981"/>
                <a:gd name="connsiteX41" fmla="*/ 2717442 w 3186233"/>
                <a:gd name="connsiteY41" fmla="*/ 1192584 h 1766981"/>
                <a:gd name="connsiteX42" fmla="*/ 2748351 w 3186233"/>
                <a:gd name="connsiteY42" fmla="*/ 1012279 h 1766981"/>
                <a:gd name="connsiteX43" fmla="*/ 2761230 w 3186233"/>
                <a:gd name="connsiteY43" fmla="*/ 868036 h 1766981"/>
                <a:gd name="connsiteX44" fmla="*/ 2786988 w 3186233"/>
                <a:gd name="connsiteY44" fmla="*/ 710914 h 1766981"/>
                <a:gd name="connsiteX45" fmla="*/ 2802442 w 3186233"/>
                <a:gd name="connsiteY45" fmla="*/ 430154 h 1766981"/>
                <a:gd name="connsiteX46" fmla="*/ 2802442 w 3186233"/>
                <a:gd name="connsiteY46" fmla="*/ 337426 h 1766981"/>
                <a:gd name="connsiteX47" fmla="*/ 2802442 w 3186233"/>
                <a:gd name="connsiteY47" fmla="*/ 311669 h 1766981"/>
                <a:gd name="connsiteX48" fmla="*/ 2797291 w 3186233"/>
                <a:gd name="connsiteY48" fmla="*/ 285911 h 1766981"/>
                <a:gd name="connsiteX49" fmla="*/ 2786988 w 3186233"/>
                <a:gd name="connsiteY49" fmla="*/ 267880 h 1766981"/>
                <a:gd name="connsiteX50" fmla="*/ 2771533 w 3186233"/>
                <a:gd name="connsiteY50" fmla="*/ 255002 h 1766981"/>
                <a:gd name="connsiteX51" fmla="*/ 2735472 w 3186233"/>
                <a:gd name="connsiteY51" fmla="*/ 247274 h 1766981"/>
                <a:gd name="connsiteX52" fmla="*/ 2475319 w 3186233"/>
                <a:gd name="connsiteY52" fmla="*/ 252426 h 1766981"/>
                <a:gd name="connsiteX53" fmla="*/ 2145620 w 3186233"/>
                <a:gd name="connsiteY53" fmla="*/ 265305 h 1766981"/>
                <a:gd name="connsiteX54" fmla="*/ 1857133 w 3186233"/>
                <a:gd name="connsiteY54" fmla="*/ 275608 h 1766981"/>
                <a:gd name="connsiteX55" fmla="*/ 1527434 w 3186233"/>
                <a:gd name="connsiteY55" fmla="*/ 288487 h 1766981"/>
                <a:gd name="connsiteX56" fmla="*/ 1282735 w 3186233"/>
                <a:gd name="connsiteY56" fmla="*/ 309093 h 1766981"/>
                <a:gd name="connsiteX57" fmla="*/ 865460 w 3186233"/>
                <a:gd name="connsiteY57" fmla="*/ 340002 h 1766981"/>
                <a:gd name="connsiteX58" fmla="*/ 450760 w 3186233"/>
                <a:gd name="connsiteY58" fmla="*/ 370911 h 1766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186233" h="1766981">
                  <a:moveTo>
                    <a:pt x="450760" y="370911"/>
                  </a:moveTo>
                  <a:lnTo>
                    <a:pt x="54091" y="406972"/>
                  </a:lnTo>
                  <a:lnTo>
                    <a:pt x="0" y="221517"/>
                  </a:lnTo>
                  <a:lnTo>
                    <a:pt x="200910" y="211213"/>
                  </a:lnTo>
                  <a:lnTo>
                    <a:pt x="468791" y="190607"/>
                  </a:lnTo>
                  <a:lnTo>
                    <a:pt x="916975" y="157122"/>
                  </a:lnTo>
                  <a:lnTo>
                    <a:pt x="1385766" y="126213"/>
                  </a:lnTo>
                  <a:lnTo>
                    <a:pt x="1872588" y="100455"/>
                  </a:lnTo>
                  <a:lnTo>
                    <a:pt x="2300166" y="85000"/>
                  </a:lnTo>
                  <a:lnTo>
                    <a:pt x="2418652" y="66970"/>
                  </a:lnTo>
                  <a:lnTo>
                    <a:pt x="2562895" y="51515"/>
                  </a:lnTo>
                  <a:lnTo>
                    <a:pt x="2673654" y="43788"/>
                  </a:lnTo>
                  <a:lnTo>
                    <a:pt x="2738048" y="43788"/>
                  </a:lnTo>
                  <a:lnTo>
                    <a:pt x="2823049" y="0"/>
                  </a:lnTo>
                  <a:lnTo>
                    <a:pt x="2835927" y="0"/>
                  </a:lnTo>
                  <a:lnTo>
                    <a:pt x="2871988" y="10303"/>
                  </a:lnTo>
                  <a:lnTo>
                    <a:pt x="2962140" y="59243"/>
                  </a:lnTo>
                  <a:lnTo>
                    <a:pt x="3075474" y="139092"/>
                  </a:lnTo>
                  <a:lnTo>
                    <a:pt x="3134717" y="185456"/>
                  </a:lnTo>
                  <a:lnTo>
                    <a:pt x="3157899" y="206062"/>
                  </a:lnTo>
                  <a:lnTo>
                    <a:pt x="3173354" y="229244"/>
                  </a:lnTo>
                  <a:lnTo>
                    <a:pt x="3183657" y="260153"/>
                  </a:lnTo>
                  <a:lnTo>
                    <a:pt x="3186233" y="293638"/>
                  </a:lnTo>
                  <a:lnTo>
                    <a:pt x="3170778" y="319396"/>
                  </a:lnTo>
                  <a:lnTo>
                    <a:pt x="3139869" y="352881"/>
                  </a:lnTo>
                  <a:lnTo>
                    <a:pt x="3114111" y="394093"/>
                  </a:lnTo>
                  <a:lnTo>
                    <a:pt x="3088353" y="476518"/>
                  </a:lnTo>
                  <a:lnTo>
                    <a:pt x="3031686" y="868036"/>
                  </a:lnTo>
                  <a:lnTo>
                    <a:pt x="2980171" y="1200311"/>
                  </a:lnTo>
                  <a:lnTo>
                    <a:pt x="2944110" y="1421827"/>
                  </a:lnTo>
                  <a:lnTo>
                    <a:pt x="2923504" y="1553192"/>
                  </a:lnTo>
                  <a:lnTo>
                    <a:pt x="2910625" y="1625314"/>
                  </a:lnTo>
                  <a:lnTo>
                    <a:pt x="2895170" y="1666526"/>
                  </a:lnTo>
                  <a:lnTo>
                    <a:pt x="2869412" y="1715466"/>
                  </a:lnTo>
                  <a:lnTo>
                    <a:pt x="2835927" y="1754102"/>
                  </a:lnTo>
                  <a:lnTo>
                    <a:pt x="2823049" y="1761830"/>
                  </a:lnTo>
                  <a:lnTo>
                    <a:pt x="2794715" y="1766981"/>
                  </a:lnTo>
                  <a:lnTo>
                    <a:pt x="2756078" y="1759254"/>
                  </a:lnTo>
                  <a:lnTo>
                    <a:pt x="2712290" y="1733496"/>
                  </a:lnTo>
                  <a:lnTo>
                    <a:pt x="2640169" y="1666526"/>
                  </a:lnTo>
                  <a:lnTo>
                    <a:pt x="2673654" y="1403797"/>
                  </a:lnTo>
                  <a:lnTo>
                    <a:pt x="2717442" y="1192584"/>
                  </a:lnTo>
                  <a:lnTo>
                    <a:pt x="2748351" y="1012279"/>
                  </a:lnTo>
                  <a:lnTo>
                    <a:pt x="2761230" y="868036"/>
                  </a:lnTo>
                  <a:lnTo>
                    <a:pt x="2786988" y="710914"/>
                  </a:lnTo>
                  <a:lnTo>
                    <a:pt x="2802442" y="430154"/>
                  </a:lnTo>
                  <a:lnTo>
                    <a:pt x="2802442" y="337426"/>
                  </a:lnTo>
                  <a:lnTo>
                    <a:pt x="2802442" y="311669"/>
                  </a:lnTo>
                  <a:lnTo>
                    <a:pt x="2797291" y="285911"/>
                  </a:lnTo>
                  <a:lnTo>
                    <a:pt x="2786988" y="267880"/>
                  </a:lnTo>
                  <a:lnTo>
                    <a:pt x="2771533" y="255002"/>
                  </a:lnTo>
                  <a:lnTo>
                    <a:pt x="2735472" y="247274"/>
                  </a:lnTo>
                  <a:lnTo>
                    <a:pt x="2475319" y="252426"/>
                  </a:lnTo>
                  <a:lnTo>
                    <a:pt x="2145620" y="265305"/>
                  </a:lnTo>
                  <a:lnTo>
                    <a:pt x="1857133" y="275608"/>
                  </a:lnTo>
                  <a:lnTo>
                    <a:pt x="1527434" y="288487"/>
                  </a:lnTo>
                  <a:lnTo>
                    <a:pt x="1282735" y="309093"/>
                  </a:lnTo>
                  <a:lnTo>
                    <a:pt x="865460" y="340002"/>
                  </a:lnTo>
                  <a:lnTo>
                    <a:pt x="450760" y="37091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1">
              <a:extLst>
                <a:ext uri="{FF2B5EF4-FFF2-40B4-BE49-F238E27FC236}">
                  <a16:creationId xmlns:a16="http://schemas.microsoft.com/office/drawing/2014/main" id="{BB229CB6-074D-41F0-BA5B-996A9399F025}"/>
                </a:ext>
              </a:extLst>
            </p:cNvPr>
            <p:cNvSpPr/>
            <p:nvPr/>
          </p:nvSpPr>
          <p:spPr>
            <a:xfrm>
              <a:off x="4937125" y="1928813"/>
              <a:ext cx="254000" cy="1304925"/>
            </a:xfrm>
            <a:custGeom>
              <a:avLst/>
              <a:gdLst>
                <a:gd name="connsiteX0" fmla="*/ 7144 w 254794"/>
                <a:gd name="connsiteY0" fmla="*/ 376237 h 1304925"/>
                <a:gd name="connsiteX1" fmla="*/ 0 w 254794"/>
                <a:gd name="connsiteY1" fmla="*/ 35718 h 1304925"/>
                <a:gd name="connsiteX2" fmla="*/ 247650 w 254794"/>
                <a:gd name="connsiteY2" fmla="*/ 0 h 1304925"/>
                <a:gd name="connsiteX3" fmla="*/ 250032 w 254794"/>
                <a:gd name="connsiteY3" fmla="*/ 578643 h 1304925"/>
                <a:gd name="connsiteX4" fmla="*/ 254794 w 254794"/>
                <a:gd name="connsiteY4" fmla="*/ 1288256 h 1304925"/>
                <a:gd name="connsiteX5" fmla="*/ 4763 w 254794"/>
                <a:gd name="connsiteY5" fmla="*/ 1304925 h 1304925"/>
                <a:gd name="connsiteX6" fmla="*/ 7144 w 254794"/>
                <a:gd name="connsiteY6" fmla="*/ 376237 h 13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794" h="1304925">
                  <a:moveTo>
                    <a:pt x="7144" y="376237"/>
                  </a:moveTo>
                  <a:lnTo>
                    <a:pt x="0" y="35718"/>
                  </a:lnTo>
                  <a:lnTo>
                    <a:pt x="247650" y="0"/>
                  </a:lnTo>
                  <a:lnTo>
                    <a:pt x="250032" y="578643"/>
                  </a:lnTo>
                  <a:cubicBezTo>
                    <a:pt x="251619" y="815181"/>
                    <a:pt x="253207" y="1051718"/>
                    <a:pt x="254794" y="1288256"/>
                  </a:cubicBezTo>
                  <a:lnTo>
                    <a:pt x="4763" y="1304925"/>
                  </a:lnTo>
                  <a:cubicBezTo>
                    <a:pt x="5557" y="993775"/>
                    <a:pt x="6350" y="682625"/>
                    <a:pt x="7144" y="376237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C92012D6-68D2-44AD-84CA-497F87F20302}"/>
                </a:ext>
              </a:extLst>
            </p:cNvPr>
            <p:cNvSpPr/>
            <p:nvPr/>
          </p:nvSpPr>
          <p:spPr>
            <a:xfrm>
              <a:off x="3717925" y="2414588"/>
              <a:ext cx="2798762" cy="349250"/>
            </a:xfrm>
            <a:custGeom>
              <a:avLst/>
              <a:gdLst>
                <a:gd name="connsiteX0" fmla="*/ 940158 w 2799867"/>
                <a:gd name="connsiteY0" fmla="*/ 273032 h 350305"/>
                <a:gd name="connsiteX1" fmla="*/ 491973 w 2799867"/>
                <a:gd name="connsiteY1" fmla="*/ 311669 h 350305"/>
                <a:gd name="connsiteX2" fmla="*/ 48940 w 2799867"/>
                <a:gd name="connsiteY2" fmla="*/ 350305 h 350305"/>
                <a:gd name="connsiteX3" fmla="*/ 0 w 2799867"/>
                <a:gd name="connsiteY3" fmla="*/ 193183 h 350305"/>
                <a:gd name="connsiteX4" fmla="*/ 494549 w 2799867"/>
                <a:gd name="connsiteY4" fmla="*/ 154547 h 350305"/>
                <a:gd name="connsiteX5" fmla="*/ 996825 w 2799867"/>
                <a:gd name="connsiteY5" fmla="*/ 113334 h 350305"/>
                <a:gd name="connsiteX6" fmla="*/ 1218342 w 2799867"/>
                <a:gd name="connsiteY6" fmla="*/ 95304 h 350305"/>
                <a:gd name="connsiteX7" fmla="*/ 1478495 w 2799867"/>
                <a:gd name="connsiteY7" fmla="*/ 69546 h 350305"/>
                <a:gd name="connsiteX8" fmla="*/ 1844255 w 2799867"/>
                <a:gd name="connsiteY8" fmla="*/ 51516 h 350305"/>
                <a:gd name="connsiteX9" fmla="*/ 2271833 w 2799867"/>
                <a:gd name="connsiteY9" fmla="*/ 30909 h 350305"/>
                <a:gd name="connsiteX10" fmla="*/ 2586078 w 2799867"/>
                <a:gd name="connsiteY10" fmla="*/ 10303 h 350305"/>
                <a:gd name="connsiteX11" fmla="*/ 2789564 w 2799867"/>
                <a:gd name="connsiteY11" fmla="*/ 0 h 350305"/>
                <a:gd name="connsiteX12" fmla="*/ 2799867 w 2799867"/>
                <a:gd name="connsiteY12" fmla="*/ 167425 h 350305"/>
                <a:gd name="connsiteX13" fmla="*/ 2655624 w 2799867"/>
                <a:gd name="connsiteY13" fmla="*/ 162274 h 350305"/>
                <a:gd name="connsiteX14" fmla="*/ 2446986 w 2799867"/>
                <a:gd name="connsiteY14" fmla="*/ 177729 h 350305"/>
                <a:gd name="connsiteX15" fmla="*/ 2068347 w 2799867"/>
                <a:gd name="connsiteY15" fmla="*/ 198335 h 350305"/>
                <a:gd name="connsiteX16" fmla="*/ 1694860 w 2799867"/>
                <a:gd name="connsiteY16" fmla="*/ 218941 h 350305"/>
                <a:gd name="connsiteX17" fmla="*/ 1468192 w 2799867"/>
                <a:gd name="connsiteY17" fmla="*/ 231820 h 350305"/>
                <a:gd name="connsiteX18" fmla="*/ 1200311 w 2799867"/>
                <a:gd name="connsiteY18" fmla="*/ 255002 h 350305"/>
                <a:gd name="connsiteX19" fmla="*/ 940158 w 2799867"/>
                <a:gd name="connsiteY19" fmla="*/ 273032 h 35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99867" h="350305">
                  <a:moveTo>
                    <a:pt x="940158" y="273032"/>
                  </a:moveTo>
                  <a:lnTo>
                    <a:pt x="491973" y="311669"/>
                  </a:lnTo>
                  <a:lnTo>
                    <a:pt x="48940" y="350305"/>
                  </a:lnTo>
                  <a:lnTo>
                    <a:pt x="0" y="193183"/>
                  </a:lnTo>
                  <a:lnTo>
                    <a:pt x="494549" y="154547"/>
                  </a:lnTo>
                  <a:lnTo>
                    <a:pt x="996825" y="113334"/>
                  </a:lnTo>
                  <a:lnTo>
                    <a:pt x="1218342" y="95304"/>
                  </a:lnTo>
                  <a:lnTo>
                    <a:pt x="1478495" y="69546"/>
                  </a:lnTo>
                  <a:lnTo>
                    <a:pt x="1844255" y="51516"/>
                  </a:lnTo>
                  <a:lnTo>
                    <a:pt x="2271833" y="30909"/>
                  </a:lnTo>
                  <a:lnTo>
                    <a:pt x="2586078" y="10303"/>
                  </a:lnTo>
                  <a:lnTo>
                    <a:pt x="2789564" y="0"/>
                  </a:lnTo>
                  <a:lnTo>
                    <a:pt x="2799867" y="167425"/>
                  </a:lnTo>
                  <a:lnTo>
                    <a:pt x="2655624" y="162274"/>
                  </a:lnTo>
                  <a:lnTo>
                    <a:pt x="2446986" y="177729"/>
                  </a:lnTo>
                  <a:lnTo>
                    <a:pt x="2068347" y="198335"/>
                  </a:lnTo>
                  <a:lnTo>
                    <a:pt x="1694860" y="218941"/>
                  </a:lnTo>
                  <a:lnTo>
                    <a:pt x="1468192" y="231820"/>
                  </a:lnTo>
                  <a:lnTo>
                    <a:pt x="1200311" y="255002"/>
                  </a:lnTo>
                  <a:lnTo>
                    <a:pt x="940158" y="2730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4">
              <a:extLst>
                <a:ext uri="{FF2B5EF4-FFF2-40B4-BE49-F238E27FC236}">
                  <a16:creationId xmlns:a16="http://schemas.microsoft.com/office/drawing/2014/main" id="{39DD5853-293E-4D58-A194-7C10F4201EAE}"/>
                </a:ext>
              </a:extLst>
            </p:cNvPr>
            <p:cNvSpPr/>
            <p:nvPr/>
          </p:nvSpPr>
          <p:spPr>
            <a:xfrm>
              <a:off x="3841750" y="3089275"/>
              <a:ext cx="2533650" cy="342900"/>
            </a:xfrm>
            <a:custGeom>
              <a:avLst/>
              <a:gdLst>
                <a:gd name="connsiteX0" fmla="*/ 419100 w 2533650"/>
                <a:gd name="connsiteY0" fmla="*/ 136525 h 342900"/>
                <a:gd name="connsiteX1" fmla="*/ 1171575 w 2533650"/>
                <a:gd name="connsiteY1" fmla="*/ 82550 h 342900"/>
                <a:gd name="connsiteX2" fmla="*/ 1517650 w 2533650"/>
                <a:gd name="connsiteY2" fmla="*/ 53975 h 342900"/>
                <a:gd name="connsiteX3" fmla="*/ 2051050 w 2533650"/>
                <a:gd name="connsiteY3" fmla="*/ 19050 h 342900"/>
                <a:gd name="connsiteX4" fmla="*/ 2317750 w 2533650"/>
                <a:gd name="connsiteY4" fmla="*/ 0 h 342900"/>
                <a:gd name="connsiteX5" fmla="*/ 2390775 w 2533650"/>
                <a:gd name="connsiteY5" fmla="*/ 9525 h 342900"/>
                <a:gd name="connsiteX6" fmla="*/ 2533650 w 2533650"/>
                <a:gd name="connsiteY6" fmla="*/ 31750 h 342900"/>
                <a:gd name="connsiteX7" fmla="*/ 2492375 w 2533650"/>
                <a:gd name="connsiteY7" fmla="*/ 301625 h 342900"/>
                <a:gd name="connsiteX8" fmla="*/ 2454275 w 2533650"/>
                <a:gd name="connsiteY8" fmla="*/ 285750 h 342900"/>
                <a:gd name="connsiteX9" fmla="*/ 2393950 w 2533650"/>
                <a:gd name="connsiteY9" fmla="*/ 225425 h 342900"/>
                <a:gd name="connsiteX10" fmla="*/ 2359025 w 2533650"/>
                <a:gd name="connsiteY10" fmla="*/ 184150 h 342900"/>
                <a:gd name="connsiteX11" fmla="*/ 2336800 w 2533650"/>
                <a:gd name="connsiteY11" fmla="*/ 184150 h 342900"/>
                <a:gd name="connsiteX12" fmla="*/ 2238375 w 2533650"/>
                <a:gd name="connsiteY12" fmla="*/ 190500 h 342900"/>
                <a:gd name="connsiteX13" fmla="*/ 1123950 w 2533650"/>
                <a:gd name="connsiteY13" fmla="*/ 263525 h 342900"/>
                <a:gd name="connsiteX14" fmla="*/ 31750 w 2533650"/>
                <a:gd name="connsiteY14" fmla="*/ 342900 h 342900"/>
                <a:gd name="connsiteX15" fmla="*/ 0 w 2533650"/>
                <a:gd name="connsiteY15" fmla="*/ 161925 h 342900"/>
                <a:gd name="connsiteX16" fmla="*/ 171450 w 2533650"/>
                <a:gd name="connsiteY16" fmla="*/ 152400 h 342900"/>
                <a:gd name="connsiteX17" fmla="*/ 419100 w 2533650"/>
                <a:gd name="connsiteY17" fmla="*/ 136525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33650" h="342900">
                  <a:moveTo>
                    <a:pt x="419100" y="136525"/>
                  </a:moveTo>
                  <a:lnTo>
                    <a:pt x="1171575" y="82550"/>
                  </a:lnTo>
                  <a:lnTo>
                    <a:pt x="1517650" y="53975"/>
                  </a:lnTo>
                  <a:lnTo>
                    <a:pt x="2051050" y="19050"/>
                  </a:lnTo>
                  <a:lnTo>
                    <a:pt x="2317750" y="0"/>
                  </a:lnTo>
                  <a:lnTo>
                    <a:pt x="2390775" y="9525"/>
                  </a:lnTo>
                  <a:lnTo>
                    <a:pt x="2533650" y="31750"/>
                  </a:lnTo>
                  <a:lnTo>
                    <a:pt x="2492375" y="301625"/>
                  </a:lnTo>
                  <a:lnTo>
                    <a:pt x="2454275" y="285750"/>
                  </a:lnTo>
                  <a:lnTo>
                    <a:pt x="2393950" y="225425"/>
                  </a:lnTo>
                  <a:lnTo>
                    <a:pt x="2359025" y="184150"/>
                  </a:lnTo>
                  <a:lnTo>
                    <a:pt x="2336800" y="184150"/>
                  </a:lnTo>
                  <a:lnTo>
                    <a:pt x="2238375" y="190500"/>
                  </a:lnTo>
                  <a:lnTo>
                    <a:pt x="1123950" y="263525"/>
                  </a:lnTo>
                  <a:lnTo>
                    <a:pt x="31750" y="342900"/>
                  </a:lnTo>
                  <a:lnTo>
                    <a:pt x="0" y="161925"/>
                  </a:lnTo>
                  <a:lnTo>
                    <a:pt x="171450" y="152400"/>
                  </a:lnTo>
                  <a:lnTo>
                    <a:pt x="419100" y="1365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1">
              <a:extLst>
                <a:ext uri="{FF2B5EF4-FFF2-40B4-BE49-F238E27FC236}">
                  <a16:creationId xmlns:a16="http://schemas.microsoft.com/office/drawing/2014/main" id="{69035CCD-202B-4DEB-9D3A-B65F5AEEFF1D}"/>
                </a:ext>
              </a:extLst>
            </p:cNvPr>
            <p:cNvSpPr/>
            <p:nvPr/>
          </p:nvSpPr>
          <p:spPr>
            <a:xfrm rot="16200000">
              <a:off x="3846512" y="3906838"/>
              <a:ext cx="2720975" cy="2124075"/>
            </a:xfrm>
            <a:custGeom>
              <a:avLst/>
              <a:gdLst>
                <a:gd name="connsiteX0" fmla="*/ 2378075 w 2720975"/>
                <a:gd name="connsiteY0" fmla="*/ 673100 h 2124075"/>
                <a:gd name="connsiteX1" fmla="*/ 2339975 w 2720975"/>
                <a:gd name="connsiteY1" fmla="*/ 403225 h 2124075"/>
                <a:gd name="connsiteX2" fmla="*/ 2289175 w 2720975"/>
                <a:gd name="connsiteY2" fmla="*/ 101600 h 2124075"/>
                <a:gd name="connsiteX3" fmla="*/ 2476500 w 2720975"/>
                <a:gd name="connsiteY3" fmla="*/ 0 h 2124075"/>
                <a:gd name="connsiteX4" fmla="*/ 2498725 w 2720975"/>
                <a:gd name="connsiteY4" fmla="*/ 117475 h 2124075"/>
                <a:gd name="connsiteX5" fmla="*/ 2501900 w 2720975"/>
                <a:gd name="connsiteY5" fmla="*/ 269875 h 2124075"/>
                <a:gd name="connsiteX6" fmla="*/ 2501900 w 2720975"/>
                <a:gd name="connsiteY6" fmla="*/ 352425 h 2124075"/>
                <a:gd name="connsiteX7" fmla="*/ 2527300 w 2720975"/>
                <a:gd name="connsiteY7" fmla="*/ 568325 h 2124075"/>
                <a:gd name="connsiteX8" fmla="*/ 2562225 w 2720975"/>
                <a:gd name="connsiteY8" fmla="*/ 854075 h 2124075"/>
                <a:gd name="connsiteX9" fmla="*/ 2590800 w 2720975"/>
                <a:gd name="connsiteY9" fmla="*/ 1111250 h 2124075"/>
                <a:gd name="connsiteX10" fmla="*/ 2616200 w 2720975"/>
                <a:gd name="connsiteY10" fmla="*/ 1320800 h 2124075"/>
                <a:gd name="connsiteX11" fmla="*/ 2635250 w 2720975"/>
                <a:gd name="connsiteY11" fmla="*/ 1501775 h 2124075"/>
                <a:gd name="connsiteX12" fmla="*/ 2654300 w 2720975"/>
                <a:gd name="connsiteY12" fmla="*/ 1663700 h 2124075"/>
                <a:gd name="connsiteX13" fmla="*/ 2670175 w 2720975"/>
                <a:gd name="connsiteY13" fmla="*/ 1724025 h 2124075"/>
                <a:gd name="connsiteX14" fmla="*/ 2689225 w 2720975"/>
                <a:gd name="connsiteY14" fmla="*/ 1774825 h 2124075"/>
                <a:gd name="connsiteX15" fmla="*/ 2708275 w 2720975"/>
                <a:gd name="connsiteY15" fmla="*/ 1806575 h 2124075"/>
                <a:gd name="connsiteX16" fmla="*/ 2720975 w 2720975"/>
                <a:gd name="connsiteY16" fmla="*/ 1825625 h 2124075"/>
                <a:gd name="connsiteX17" fmla="*/ 2714625 w 2720975"/>
                <a:gd name="connsiteY17" fmla="*/ 1844675 h 2124075"/>
                <a:gd name="connsiteX18" fmla="*/ 2673350 w 2720975"/>
                <a:gd name="connsiteY18" fmla="*/ 1924050 h 2124075"/>
                <a:gd name="connsiteX19" fmla="*/ 2609850 w 2720975"/>
                <a:gd name="connsiteY19" fmla="*/ 2012950 h 2124075"/>
                <a:gd name="connsiteX20" fmla="*/ 2562225 w 2720975"/>
                <a:gd name="connsiteY20" fmla="*/ 2076450 h 2124075"/>
                <a:gd name="connsiteX21" fmla="*/ 2533650 w 2720975"/>
                <a:gd name="connsiteY21" fmla="*/ 2101850 h 2124075"/>
                <a:gd name="connsiteX22" fmla="*/ 2498725 w 2720975"/>
                <a:gd name="connsiteY22" fmla="*/ 2117725 h 2124075"/>
                <a:gd name="connsiteX23" fmla="*/ 2466975 w 2720975"/>
                <a:gd name="connsiteY23" fmla="*/ 2124075 h 2124075"/>
                <a:gd name="connsiteX24" fmla="*/ 2438400 w 2720975"/>
                <a:gd name="connsiteY24" fmla="*/ 2124075 h 2124075"/>
                <a:gd name="connsiteX25" fmla="*/ 2406650 w 2720975"/>
                <a:gd name="connsiteY25" fmla="*/ 2108200 h 2124075"/>
                <a:gd name="connsiteX26" fmla="*/ 2378075 w 2720975"/>
                <a:gd name="connsiteY26" fmla="*/ 2085975 h 2124075"/>
                <a:gd name="connsiteX27" fmla="*/ 2330450 w 2720975"/>
                <a:gd name="connsiteY27" fmla="*/ 2063750 h 2124075"/>
                <a:gd name="connsiteX28" fmla="*/ 2257425 w 2720975"/>
                <a:gd name="connsiteY28" fmla="*/ 2044700 h 2124075"/>
                <a:gd name="connsiteX29" fmla="*/ 2187575 w 2720975"/>
                <a:gd name="connsiteY29" fmla="*/ 2044700 h 2124075"/>
                <a:gd name="connsiteX30" fmla="*/ 1762125 w 2720975"/>
                <a:gd name="connsiteY30" fmla="*/ 2060575 h 2124075"/>
                <a:gd name="connsiteX31" fmla="*/ 1130300 w 2720975"/>
                <a:gd name="connsiteY31" fmla="*/ 2076450 h 2124075"/>
                <a:gd name="connsiteX32" fmla="*/ 768350 w 2720975"/>
                <a:gd name="connsiteY32" fmla="*/ 2085975 h 2124075"/>
                <a:gd name="connsiteX33" fmla="*/ 511175 w 2720975"/>
                <a:gd name="connsiteY33" fmla="*/ 2092325 h 2124075"/>
                <a:gd name="connsiteX34" fmla="*/ 415925 w 2720975"/>
                <a:gd name="connsiteY34" fmla="*/ 2089150 h 2124075"/>
                <a:gd name="connsiteX35" fmla="*/ 339725 w 2720975"/>
                <a:gd name="connsiteY35" fmla="*/ 2082800 h 2124075"/>
                <a:gd name="connsiteX36" fmla="*/ 257175 w 2720975"/>
                <a:gd name="connsiteY36" fmla="*/ 2063750 h 2124075"/>
                <a:gd name="connsiteX37" fmla="*/ 149225 w 2720975"/>
                <a:gd name="connsiteY37" fmla="*/ 2028825 h 2124075"/>
                <a:gd name="connsiteX38" fmla="*/ 76200 w 2720975"/>
                <a:gd name="connsiteY38" fmla="*/ 1997075 h 2124075"/>
                <a:gd name="connsiteX39" fmla="*/ 34925 w 2720975"/>
                <a:gd name="connsiteY39" fmla="*/ 1965325 h 2124075"/>
                <a:gd name="connsiteX40" fmla="*/ 15875 w 2720975"/>
                <a:gd name="connsiteY40" fmla="*/ 1949450 h 2124075"/>
                <a:gd name="connsiteX41" fmla="*/ 3175 w 2720975"/>
                <a:gd name="connsiteY41" fmla="*/ 1920875 h 2124075"/>
                <a:gd name="connsiteX42" fmla="*/ 0 w 2720975"/>
                <a:gd name="connsiteY42" fmla="*/ 1879600 h 2124075"/>
                <a:gd name="connsiteX43" fmla="*/ 12700 w 2720975"/>
                <a:gd name="connsiteY43" fmla="*/ 1844675 h 2124075"/>
                <a:gd name="connsiteX44" fmla="*/ 41275 w 2720975"/>
                <a:gd name="connsiteY44" fmla="*/ 1816100 h 2124075"/>
                <a:gd name="connsiteX45" fmla="*/ 98425 w 2720975"/>
                <a:gd name="connsiteY45" fmla="*/ 1765300 h 2124075"/>
                <a:gd name="connsiteX46" fmla="*/ 187325 w 2720975"/>
                <a:gd name="connsiteY46" fmla="*/ 1704975 h 2124075"/>
                <a:gd name="connsiteX47" fmla="*/ 523875 w 2720975"/>
                <a:gd name="connsiteY47" fmla="*/ 1784350 h 2124075"/>
                <a:gd name="connsiteX48" fmla="*/ 549275 w 2720975"/>
                <a:gd name="connsiteY48" fmla="*/ 1793875 h 2124075"/>
                <a:gd name="connsiteX49" fmla="*/ 593725 w 2720975"/>
                <a:gd name="connsiteY49" fmla="*/ 1797050 h 2124075"/>
                <a:gd name="connsiteX50" fmla="*/ 650875 w 2720975"/>
                <a:gd name="connsiteY50" fmla="*/ 1803400 h 2124075"/>
                <a:gd name="connsiteX51" fmla="*/ 1108075 w 2720975"/>
                <a:gd name="connsiteY51" fmla="*/ 1800225 h 2124075"/>
                <a:gd name="connsiteX52" fmla="*/ 1317625 w 2720975"/>
                <a:gd name="connsiteY52" fmla="*/ 1800225 h 2124075"/>
                <a:gd name="connsiteX53" fmla="*/ 1781175 w 2720975"/>
                <a:gd name="connsiteY53" fmla="*/ 1803400 h 2124075"/>
                <a:gd name="connsiteX54" fmla="*/ 1955800 w 2720975"/>
                <a:gd name="connsiteY54" fmla="*/ 1778000 h 2124075"/>
                <a:gd name="connsiteX55" fmla="*/ 2197100 w 2720975"/>
                <a:gd name="connsiteY55" fmla="*/ 1781175 h 2124075"/>
                <a:gd name="connsiteX56" fmla="*/ 2355850 w 2720975"/>
                <a:gd name="connsiteY56" fmla="*/ 1778000 h 2124075"/>
                <a:gd name="connsiteX57" fmla="*/ 2409825 w 2720975"/>
                <a:gd name="connsiteY57" fmla="*/ 1768475 h 2124075"/>
                <a:gd name="connsiteX58" fmla="*/ 2432050 w 2720975"/>
                <a:gd name="connsiteY58" fmla="*/ 1749425 h 2124075"/>
                <a:gd name="connsiteX59" fmla="*/ 2444750 w 2720975"/>
                <a:gd name="connsiteY59" fmla="*/ 1720850 h 2124075"/>
                <a:gd name="connsiteX60" fmla="*/ 2451100 w 2720975"/>
                <a:gd name="connsiteY60" fmla="*/ 1689100 h 2124075"/>
                <a:gd name="connsiteX61" fmla="*/ 2457450 w 2720975"/>
                <a:gd name="connsiteY61" fmla="*/ 1609725 h 2124075"/>
                <a:gd name="connsiteX62" fmla="*/ 2447925 w 2720975"/>
                <a:gd name="connsiteY62" fmla="*/ 1285875 h 2124075"/>
                <a:gd name="connsiteX63" fmla="*/ 2419350 w 2720975"/>
                <a:gd name="connsiteY63" fmla="*/ 1016000 h 2124075"/>
                <a:gd name="connsiteX64" fmla="*/ 2378075 w 2720975"/>
                <a:gd name="connsiteY64" fmla="*/ 673100 h 21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720975" h="2124075">
                  <a:moveTo>
                    <a:pt x="2378075" y="673100"/>
                  </a:moveTo>
                  <a:lnTo>
                    <a:pt x="2339975" y="403225"/>
                  </a:lnTo>
                  <a:lnTo>
                    <a:pt x="2289175" y="101600"/>
                  </a:lnTo>
                  <a:lnTo>
                    <a:pt x="2476500" y="0"/>
                  </a:lnTo>
                  <a:lnTo>
                    <a:pt x="2498725" y="117475"/>
                  </a:lnTo>
                  <a:cubicBezTo>
                    <a:pt x="2499783" y="168275"/>
                    <a:pt x="2500842" y="219075"/>
                    <a:pt x="2501900" y="269875"/>
                  </a:cubicBezTo>
                  <a:lnTo>
                    <a:pt x="2501900" y="352425"/>
                  </a:lnTo>
                  <a:lnTo>
                    <a:pt x="2527300" y="568325"/>
                  </a:lnTo>
                  <a:lnTo>
                    <a:pt x="2562225" y="854075"/>
                  </a:lnTo>
                  <a:lnTo>
                    <a:pt x="2590800" y="1111250"/>
                  </a:lnTo>
                  <a:lnTo>
                    <a:pt x="2616200" y="1320800"/>
                  </a:lnTo>
                  <a:lnTo>
                    <a:pt x="2635250" y="1501775"/>
                  </a:lnTo>
                  <a:lnTo>
                    <a:pt x="2654300" y="1663700"/>
                  </a:lnTo>
                  <a:lnTo>
                    <a:pt x="2670175" y="1724025"/>
                  </a:lnTo>
                  <a:lnTo>
                    <a:pt x="2689225" y="1774825"/>
                  </a:lnTo>
                  <a:lnTo>
                    <a:pt x="2708275" y="1806575"/>
                  </a:lnTo>
                  <a:lnTo>
                    <a:pt x="2720975" y="1825625"/>
                  </a:lnTo>
                  <a:lnTo>
                    <a:pt x="2714625" y="1844675"/>
                  </a:lnTo>
                  <a:lnTo>
                    <a:pt x="2673350" y="1924050"/>
                  </a:lnTo>
                  <a:lnTo>
                    <a:pt x="2609850" y="2012950"/>
                  </a:lnTo>
                  <a:lnTo>
                    <a:pt x="2562225" y="2076450"/>
                  </a:lnTo>
                  <a:lnTo>
                    <a:pt x="2533650" y="2101850"/>
                  </a:lnTo>
                  <a:lnTo>
                    <a:pt x="2498725" y="2117725"/>
                  </a:lnTo>
                  <a:lnTo>
                    <a:pt x="2466975" y="2124075"/>
                  </a:lnTo>
                  <a:lnTo>
                    <a:pt x="2438400" y="2124075"/>
                  </a:lnTo>
                  <a:lnTo>
                    <a:pt x="2406650" y="2108200"/>
                  </a:lnTo>
                  <a:lnTo>
                    <a:pt x="2378075" y="2085975"/>
                  </a:lnTo>
                  <a:lnTo>
                    <a:pt x="2330450" y="2063750"/>
                  </a:lnTo>
                  <a:lnTo>
                    <a:pt x="2257425" y="2044700"/>
                  </a:lnTo>
                  <a:lnTo>
                    <a:pt x="2187575" y="2044700"/>
                  </a:lnTo>
                  <a:lnTo>
                    <a:pt x="1762125" y="2060575"/>
                  </a:lnTo>
                  <a:lnTo>
                    <a:pt x="1130300" y="2076450"/>
                  </a:lnTo>
                  <a:lnTo>
                    <a:pt x="768350" y="2085975"/>
                  </a:lnTo>
                  <a:lnTo>
                    <a:pt x="511175" y="2092325"/>
                  </a:lnTo>
                  <a:lnTo>
                    <a:pt x="415925" y="2089150"/>
                  </a:lnTo>
                  <a:lnTo>
                    <a:pt x="339725" y="2082800"/>
                  </a:lnTo>
                  <a:lnTo>
                    <a:pt x="257175" y="2063750"/>
                  </a:lnTo>
                  <a:lnTo>
                    <a:pt x="149225" y="2028825"/>
                  </a:lnTo>
                  <a:lnTo>
                    <a:pt x="76200" y="1997075"/>
                  </a:lnTo>
                  <a:lnTo>
                    <a:pt x="34925" y="1965325"/>
                  </a:lnTo>
                  <a:lnTo>
                    <a:pt x="15875" y="1949450"/>
                  </a:lnTo>
                  <a:lnTo>
                    <a:pt x="3175" y="1920875"/>
                  </a:lnTo>
                  <a:lnTo>
                    <a:pt x="0" y="1879600"/>
                  </a:lnTo>
                  <a:lnTo>
                    <a:pt x="12700" y="1844675"/>
                  </a:lnTo>
                  <a:lnTo>
                    <a:pt x="41275" y="1816100"/>
                  </a:lnTo>
                  <a:lnTo>
                    <a:pt x="98425" y="1765300"/>
                  </a:lnTo>
                  <a:lnTo>
                    <a:pt x="187325" y="1704975"/>
                  </a:lnTo>
                  <a:lnTo>
                    <a:pt x="523875" y="1784350"/>
                  </a:lnTo>
                  <a:lnTo>
                    <a:pt x="549275" y="1793875"/>
                  </a:lnTo>
                  <a:cubicBezTo>
                    <a:pt x="589484" y="1797226"/>
                    <a:pt x="574631" y="1797050"/>
                    <a:pt x="593725" y="1797050"/>
                  </a:cubicBezTo>
                  <a:lnTo>
                    <a:pt x="650875" y="1803400"/>
                  </a:lnTo>
                  <a:lnTo>
                    <a:pt x="1108075" y="1800225"/>
                  </a:lnTo>
                  <a:lnTo>
                    <a:pt x="1317625" y="1800225"/>
                  </a:lnTo>
                  <a:lnTo>
                    <a:pt x="1781175" y="1803400"/>
                  </a:lnTo>
                  <a:lnTo>
                    <a:pt x="1955800" y="1778000"/>
                  </a:lnTo>
                  <a:lnTo>
                    <a:pt x="2197100" y="1781175"/>
                  </a:lnTo>
                  <a:lnTo>
                    <a:pt x="2355850" y="1778000"/>
                  </a:lnTo>
                  <a:lnTo>
                    <a:pt x="2409825" y="1768475"/>
                  </a:lnTo>
                  <a:lnTo>
                    <a:pt x="2432050" y="1749425"/>
                  </a:lnTo>
                  <a:lnTo>
                    <a:pt x="2444750" y="1720850"/>
                  </a:lnTo>
                  <a:lnTo>
                    <a:pt x="2451100" y="1689100"/>
                  </a:lnTo>
                  <a:lnTo>
                    <a:pt x="2457450" y="1609725"/>
                  </a:lnTo>
                  <a:lnTo>
                    <a:pt x="2447925" y="1285875"/>
                  </a:lnTo>
                  <a:lnTo>
                    <a:pt x="2419350" y="1016000"/>
                  </a:lnTo>
                  <a:lnTo>
                    <a:pt x="2378075" y="6731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solidFill>
                  <a:srgbClr val="FF0000"/>
                </a:solidFill>
              </a:endParaRPr>
            </a:p>
          </p:txBody>
        </p:sp>
        <p:sp>
          <p:nvSpPr>
            <p:cNvPr id="26" name="フリーフォーム 24">
              <a:extLst>
                <a:ext uri="{FF2B5EF4-FFF2-40B4-BE49-F238E27FC236}">
                  <a16:creationId xmlns:a16="http://schemas.microsoft.com/office/drawing/2014/main" id="{B52D7541-DA00-4644-AB8D-BF024B0C8316}"/>
                </a:ext>
              </a:extLst>
            </p:cNvPr>
            <p:cNvSpPr/>
            <p:nvPr/>
          </p:nvSpPr>
          <p:spPr>
            <a:xfrm>
              <a:off x="5389562" y="5719763"/>
              <a:ext cx="600075" cy="471487"/>
            </a:xfrm>
            <a:custGeom>
              <a:avLst/>
              <a:gdLst>
                <a:gd name="connsiteX0" fmla="*/ 245269 w 600075"/>
                <a:gd name="connsiteY0" fmla="*/ 107156 h 471487"/>
                <a:gd name="connsiteX1" fmla="*/ 392906 w 600075"/>
                <a:gd name="connsiteY1" fmla="*/ 133350 h 471487"/>
                <a:gd name="connsiteX2" fmla="*/ 438150 w 600075"/>
                <a:gd name="connsiteY2" fmla="*/ 140493 h 471487"/>
                <a:gd name="connsiteX3" fmla="*/ 461962 w 600075"/>
                <a:gd name="connsiteY3" fmla="*/ 142875 h 471487"/>
                <a:gd name="connsiteX4" fmla="*/ 488156 w 600075"/>
                <a:gd name="connsiteY4" fmla="*/ 140493 h 471487"/>
                <a:gd name="connsiteX5" fmla="*/ 507206 w 600075"/>
                <a:gd name="connsiteY5" fmla="*/ 130968 h 471487"/>
                <a:gd name="connsiteX6" fmla="*/ 523875 w 600075"/>
                <a:gd name="connsiteY6" fmla="*/ 114300 h 471487"/>
                <a:gd name="connsiteX7" fmla="*/ 600075 w 600075"/>
                <a:gd name="connsiteY7" fmla="*/ 0 h 471487"/>
                <a:gd name="connsiteX8" fmla="*/ 497681 w 600075"/>
                <a:gd name="connsiteY8" fmla="*/ 471487 h 471487"/>
                <a:gd name="connsiteX9" fmla="*/ 450056 w 600075"/>
                <a:gd name="connsiteY9" fmla="*/ 407193 h 471487"/>
                <a:gd name="connsiteX10" fmla="*/ 404812 w 600075"/>
                <a:gd name="connsiteY10" fmla="*/ 369093 h 471487"/>
                <a:gd name="connsiteX11" fmla="*/ 314325 w 600075"/>
                <a:gd name="connsiteY11" fmla="*/ 307181 h 471487"/>
                <a:gd name="connsiteX12" fmla="*/ 190500 w 600075"/>
                <a:gd name="connsiteY12" fmla="*/ 226218 h 471487"/>
                <a:gd name="connsiteX13" fmla="*/ 92869 w 600075"/>
                <a:gd name="connsiteY13" fmla="*/ 169068 h 471487"/>
                <a:gd name="connsiteX14" fmla="*/ 35719 w 600075"/>
                <a:gd name="connsiteY14" fmla="*/ 135731 h 471487"/>
                <a:gd name="connsiteX15" fmla="*/ 7144 w 600075"/>
                <a:gd name="connsiteY15" fmla="*/ 111918 h 471487"/>
                <a:gd name="connsiteX16" fmla="*/ 0 w 600075"/>
                <a:gd name="connsiteY16" fmla="*/ 100012 h 471487"/>
                <a:gd name="connsiteX17" fmla="*/ 2381 w 600075"/>
                <a:gd name="connsiteY17" fmla="*/ 80962 h 471487"/>
                <a:gd name="connsiteX18" fmla="*/ 11906 w 600075"/>
                <a:gd name="connsiteY18" fmla="*/ 71437 h 471487"/>
                <a:gd name="connsiteX19" fmla="*/ 38100 w 600075"/>
                <a:gd name="connsiteY19" fmla="*/ 66675 h 471487"/>
                <a:gd name="connsiteX20" fmla="*/ 245269 w 600075"/>
                <a:gd name="connsiteY20" fmla="*/ 107156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00075" h="471487">
                  <a:moveTo>
                    <a:pt x="245269" y="107156"/>
                  </a:moveTo>
                  <a:lnTo>
                    <a:pt x="392906" y="133350"/>
                  </a:lnTo>
                  <a:lnTo>
                    <a:pt x="438150" y="140493"/>
                  </a:lnTo>
                  <a:lnTo>
                    <a:pt x="461962" y="142875"/>
                  </a:lnTo>
                  <a:lnTo>
                    <a:pt x="488156" y="140493"/>
                  </a:lnTo>
                  <a:lnTo>
                    <a:pt x="507206" y="130968"/>
                  </a:lnTo>
                  <a:lnTo>
                    <a:pt x="523875" y="114300"/>
                  </a:lnTo>
                  <a:lnTo>
                    <a:pt x="600075" y="0"/>
                  </a:lnTo>
                  <a:lnTo>
                    <a:pt x="497681" y="471487"/>
                  </a:lnTo>
                  <a:lnTo>
                    <a:pt x="450056" y="407193"/>
                  </a:lnTo>
                  <a:lnTo>
                    <a:pt x="404812" y="369093"/>
                  </a:lnTo>
                  <a:lnTo>
                    <a:pt x="314325" y="307181"/>
                  </a:lnTo>
                  <a:lnTo>
                    <a:pt x="190500" y="226218"/>
                  </a:lnTo>
                  <a:lnTo>
                    <a:pt x="92869" y="169068"/>
                  </a:lnTo>
                  <a:lnTo>
                    <a:pt x="35719" y="135731"/>
                  </a:lnTo>
                  <a:lnTo>
                    <a:pt x="7144" y="111918"/>
                  </a:lnTo>
                  <a:lnTo>
                    <a:pt x="0" y="100012"/>
                  </a:lnTo>
                  <a:lnTo>
                    <a:pt x="2381" y="80962"/>
                  </a:lnTo>
                  <a:lnTo>
                    <a:pt x="11906" y="71437"/>
                  </a:lnTo>
                  <a:lnTo>
                    <a:pt x="38100" y="66675"/>
                  </a:lnTo>
                  <a:lnTo>
                    <a:pt x="245269" y="1071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solidFill>
                  <a:srgbClr val="FF0000"/>
                </a:solidFill>
              </a:endParaRPr>
            </a:p>
          </p:txBody>
        </p:sp>
        <p:sp>
          <p:nvSpPr>
            <p:cNvPr id="27" name="フリーフォーム 12">
              <a:extLst>
                <a:ext uri="{FF2B5EF4-FFF2-40B4-BE49-F238E27FC236}">
                  <a16:creationId xmlns:a16="http://schemas.microsoft.com/office/drawing/2014/main" id="{E21D2FC4-0DCC-4BCB-9F12-C6CF270C5376}"/>
                </a:ext>
              </a:extLst>
            </p:cNvPr>
            <p:cNvSpPr/>
            <p:nvPr/>
          </p:nvSpPr>
          <p:spPr>
            <a:xfrm>
              <a:off x="4194175" y="4352925"/>
              <a:ext cx="1831975" cy="307975"/>
            </a:xfrm>
            <a:custGeom>
              <a:avLst/>
              <a:gdLst>
                <a:gd name="connsiteX0" fmla="*/ 501650 w 1831975"/>
                <a:gd name="connsiteY0" fmla="*/ 269875 h 307975"/>
                <a:gd name="connsiteX1" fmla="*/ 9525 w 1831975"/>
                <a:gd name="connsiteY1" fmla="*/ 307975 h 307975"/>
                <a:gd name="connsiteX2" fmla="*/ 0 w 1831975"/>
                <a:gd name="connsiteY2" fmla="*/ 120650 h 307975"/>
                <a:gd name="connsiteX3" fmla="*/ 174625 w 1831975"/>
                <a:gd name="connsiteY3" fmla="*/ 114300 h 307975"/>
                <a:gd name="connsiteX4" fmla="*/ 434975 w 1831975"/>
                <a:gd name="connsiteY4" fmla="*/ 98425 h 307975"/>
                <a:gd name="connsiteX5" fmla="*/ 777875 w 1831975"/>
                <a:gd name="connsiteY5" fmla="*/ 73025 h 307975"/>
                <a:gd name="connsiteX6" fmla="*/ 1143000 w 1831975"/>
                <a:gd name="connsiteY6" fmla="*/ 47625 h 307975"/>
                <a:gd name="connsiteX7" fmla="*/ 1489075 w 1831975"/>
                <a:gd name="connsiteY7" fmla="*/ 25400 h 307975"/>
                <a:gd name="connsiteX8" fmla="*/ 1812925 w 1831975"/>
                <a:gd name="connsiteY8" fmla="*/ 0 h 307975"/>
                <a:gd name="connsiteX9" fmla="*/ 1831975 w 1831975"/>
                <a:gd name="connsiteY9" fmla="*/ 187325 h 307975"/>
                <a:gd name="connsiteX10" fmla="*/ 1600200 w 1831975"/>
                <a:gd name="connsiteY10" fmla="*/ 196850 h 307975"/>
                <a:gd name="connsiteX11" fmla="*/ 1276350 w 1831975"/>
                <a:gd name="connsiteY11" fmla="*/ 219075 h 307975"/>
                <a:gd name="connsiteX12" fmla="*/ 936625 w 1831975"/>
                <a:gd name="connsiteY12" fmla="*/ 244475 h 307975"/>
                <a:gd name="connsiteX13" fmla="*/ 501650 w 1831975"/>
                <a:gd name="connsiteY13" fmla="*/ 269875 h 307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31975" h="307975">
                  <a:moveTo>
                    <a:pt x="501650" y="269875"/>
                  </a:moveTo>
                  <a:lnTo>
                    <a:pt x="9525" y="307975"/>
                  </a:lnTo>
                  <a:lnTo>
                    <a:pt x="0" y="120650"/>
                  </a:lnTo>
                  <a:lnTo>
                    <a:pt x="174625" y="114300"/>
                  </a:lnTo>
                  <a:lnTo>
                    <a:pt x="434975" y="98425"/>
                  </a:lnTo>
                  <a:lnTo>
                    <a:pt x="777875" y="73025"/>
                  </a:lnTo>
                  <a:lnTo>
                    <a:pt x="1143000" y="47625"/>
                  </a:lnTo>
                  <a:lnTo>
                    <a:pt x="1489075" y="25400"/>
                  </a:lnTo>
                  <a:lnTo>
                    <a:pt x="1812925" y="0"/>
                  </a:lnTo>
                  <a:lnTo>
                    <a:pt x="1831975" y="187325"/>
                  </a:lnTo>
                  <a:lnTo>
                    <a:pt x="1600200" y="196850"/>
                  </a:lnTo>
                  <a:lnTo>
                    <a:pt x="1276350" y="219075"/>
                  </a:lnTo>
                  <a:lnTo>
                    <a:pt x="936625" y="244475"/>
                  </a:lnTo>
                  <a:lnTo>
                    <a:pt x="501650" y="2698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solidFill>
                  <a:srgbClr val="FF0000"/>
                </a:solidFill>
              </a:endParaRPr>
            </a:p>
          </p:txBody>
        </p:sp>
        <p:sp>
          <p:nvSpPr>
            <p:cNvPr id="28" name="フリーフォーム 13">
              <a:extLst>
                <a:ext uri="{FF2B5EF4-FFF2-40B4-BE49-F238E27FC236}">
                  <a16:creationId xmlns:a16="http://schemas.microsoft.com/office/drawing/2014/main" id="{2C0BA544-F84C-42B9-B498-D9320603C0B0}"/>
                </a:ext>
              </a:extLst>
            </p:cNvPr>
            <p:cNvSpPr/>
            <p:nvPr/>
          </p:nvSpPr>
          <p:spPr>
            <a:xfrm>
              <a:off x="4195762" y="5002213"/>
              <a:ext cx="1831975" cy="327025"/>
            </a:xfrm>
            <a:custGeom>
              <a:avLst/>
              <a:gdLst>
                <a:gd name="connsiteX0" fmla="*/ 876300 w 1831181"/>
                <a:gd name="connsiteY0" fmla="*/ 266700 h 326232"/>
                <a:gd name="connsiteX1" fmla="*/ 569118 w 1831181"/>
                <a:gd name="connsiteY1" fmla="*/ 285750 h 326232"/>
                <a:gd name="connsiteX2" fmla="*/ 345281 w 1831181"/>
                <a:gd name="connsiteY2" fmla="*/ 302419 h 326232"/>
                <a:gd name="connsiteX3" fmla="*/ 7143 w 1831181"/>
                <a:gd name="connsiteY3" fmla="*/ 326232 h 326232"/>
                <a:gd name="connsiteX4" fmla="*/ 0 w 1831181"/>
                <a:gd name="connsiteY4" fmla="*/ 114300 h 326232"/>
                <a:gd name="connsiteX5" fmla="*/ 140493 w 1831181"/>
                <a:gd name="connsiteY5" fmla="*/ 119063 h 326232"/>
                <a:gd name="connsiteX6" fmla="*/ 295275 w 1831181"/>
                <a:gd name="connsiteY6" fmla="*/ 116682 h 326232"/>
                <a:gd name="connsiteX7" fmla="*/ 361950 w 1831181"/>
                <a:gd name="connsiteY7" fmla="*/ 114300 h 326232"/>
                <a:gd name="connsiteX8" fmla="*/ 538162 w 1831181"/>
                <a:gd name="connsiteY8" fmla="*/ 100013 h 326232"/>
                <a:gd name="connsiteX9" fmla="*/ 797718 w 1831181"/>
                <a:gd name="connsiteY9" fmla="*/ 80963 h 326232"/>
                <a:gd name="connsiteX10" fmla="*/ 1097756 w 1831181"/>
                <a:gd name="connsiteY10" fmla="*/ 57150 h 326232"/>
                <a:gd name="connsiteX11" fmla="*/ 1383506 w 1831181"/>
                <a:gd name="connsiteY11" fmla="*/ 35719 h 326232"/>
                <a:gd name="connsiteX12" fmla="*/ 1645443 w 1831181"/>
                <a:gd name="connsiteY12" fmla="*/ 16669 h 326232"/>
                <a:gd name="connsiteX13" fmla="*/ 1821656 w 1831181"/>
                <a:gd name="connsiteY13" fmla="*/ 0 h 326232"/>
                <a:gd name="connsiteX14" fmla="*/ 1831181 w 1831181"/>
                <a:gd name="connsiteY14" fmla="*/ 209550 h 326232"/>
                <a:gd name="connsiteX15" fmla="*/ 1602581 w 1831181"/>
                <a:gd name="connsiteY15" fmla="*/ 219075 h 326232"/>
                <a:gd name="connsiteX16" fmla="*/ 1314450 w 1831181"/>
                <a:gd name="connsiteY16" fmla="*/ 238125 h 326232"/>
                <a:gd name="connsiteX17" fmla="*/ 1033462 w 1831181"/>
                <a:gd name="connsiteY17" fmla="*/ 259557 h 326232"/>
                <a:gd name="connsiteX18" fmla="*/ 876300 w 1831181"/>
                <a:gd name="connsiteY18" fmla="*/ 266700 h 32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31181" h="326232">
                  <a:moveTo>
                    <a:pt x="876300" y="266700"/>
                  </a:moveTo>
                  <a:lnTo>
                    <a:pt x="569118" y="285750"/>
                  </a:lnTo>
                  <a:lnTo>
                    <a:pt x="345281" y="302419"/>
                  </a:lnTo>
                  <a:lnTo>
                    <a:pt x="7143" y="326232"/>
                  </a:lnTo>
                  <a:lnTo>
                    <a:pt x="0" y="114300"/>
                  </a:lnTo>
                  <a:lnTo>
                    <a:pt x="140493" y="119063"/>
                  </a:lnTo>
                  <a:lnTo>
                    <a:pt x="295275" y="116682"/>
                  </a:lnTo>
                  <a:lnTo>
                    <a:pt x="361950" y="114300"/>
                  </a:lnTo>
                  <a:lnTo>
                    <a:pt x="538162" y="100013"/>
                  </a:lnTo>
                  <a:lnTo>
                    <a:pt x="797718" y="80963"/>
                  </a:lnTo>
                  <a:lnTo>
                    <a:pt x="1097756" y="57150"/>
                  </a:lnTo>
                  <a:lnTo>
                    <a:pt x="1383506" y="35719"/>
                  </a:lnTo>
                  <a:lnTo>
                    <a:pt x="1645443" y="16669"/>
                  </a:lnTo>
                  <a:lnTo>
                    <a:pt x="1821656" y="0"/>
                  </a:lnTo>
                  <a:lnTo>
                    <a:pt x="1831181" y="209550"/>
                  </a:lnTo>
                  <a:lnTo>
                    <a:pt x="1602581" y="219075"/>
                  </a:lnTo>
                  <a:lnTo>
                    <a:pt x="1314450" y="238125"/>
                  </a:lnTo>
                  <a:lnTo>
                    <a:pt x="1033462" y="259557"/>
                  </a:lnTo>
                  <a:lnTo>
                    <a:pt x="876300" y="2667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solidFill>
                  <a:srgbClr val="FF0000"/>
                </a:solidFill>
              </a:endParaRPr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7BC62423-F502-45EC-AA3A-F2E3043445F1}"/>
              </a:ext>
            </a:extLst>
          </p:cNvPr>
          <p:cNvGrpSpPr>
            <a:grpSpLocks/>
          </p:cNvGrpSpPr>
          <p:nvPr/>
        </p:nvGrpSpPr>
        <p:grpSpPr bwMode="auto">
          <a:xfrm>
            <a:off x="3228975" y="1555750"/>
            <a:ext cx="3460750" cy="4621213"/>
            <a:chOff x="3228975" y="1555750"/>
            <a:chExt cx="3460750" cy="4621213"/>
          </a:xfrm>
        </p:grpSpPr>
        <p:sp>
          <p:nvSpPr>
            <p:cNvPr id="30" name="フリーフォーム 6">
              <a:extLst>
                <a:ext uri="{FF2B5EF4-FFF2-40B4-BE49-F238E27FC236}">
                  <a16:creationId xmlns:a16="http://schemas.microsoft.com/office/drawing/2014/main" id="{C1119D4B-6F1A-4550-8061-E9485DC91D4E}"/>
                </a:ext>
              </a:extLst>
            </p:cNvPr>
            <p:cNvSpPr/>
            <p:nvPr/>
          </p:nvSpPr>
          <p:spPr>
            <a:xfrm>
              <a:off x="3228975" y="1662113"/>
              <a:ext cx="533400" cy="1719262"/>
            </a:xfrm>
            <a:custGeom>
              <a:avLst/>
              <a:gdLst>
                <a:gd name="connsiteX0" fmla="*/ 228600 w 533400"/>
                <a:gd name="connsiteY0" fmla="*/ 1000125 h 1719262"/>
                <a:gd name="connsiteX1" fmla="*/ 207169 w 533400"/>
                <a:gd name="connsiteY1" fmla="*/ 738187 h 1719262"/>
                <a:gd name="connsiteX2" fmla="*/ 190500 w 533400"/>
                <a:gd name="connsiteY2" fmla="*/ 547687 h 1719262"/>
                <a:gd name="connsiteX3" fmla="*/ 169069 w 533400"/>
                <a:gd name="connsiteY3" fmla="*/ 373856 h 1719262"/>
                <a:gd name="connsiteX4" fmla="*/ 152400 w 533400"/>
                <a:gd name="connsiteY4" fmla="*/ 288131 h 1719262"/>
                <a:gd name="connsiteX5" fmla="*/ 133350 w 533400"/>
                <a:gd name="connsiteY5" fmla="*/ 226218 h 1719262"/>
                <a:gd name="connsiteX6" fmla="*/ 107156 w 533400"/>
                <a:gd name="connsiteY6" fmla="*/ 166687 h 1719262"/>
                <a:gd name="connsiteX7" fmla="*/ 69056 w 533400"/>
                <a:gd name="connsiteY7" fmla="*/ 109537 h 1719262"/>
                <a:gd name="connsiteX8" fmla="*/ 26194 w 533400"/>
                <a:gd name="connsiteY8" fmla="*/ 54768 h 1719262"/>
                <a:gd name="connsiteX9" fmla="*/ 7144 w 533400"/>
                <a:gd name="connsiteY9" fmla="*/ 35718 h 1719262"/>
                <a:gd name="connsiteX10" fmla="*/ 0 w 533400"/>
                <a:gd name="connsiteY10" fmla="*/ 21431 h 1719262"/>
                <a:gd name="connsiteX11" fmla="*/ 2381 w 533400"/>
                <a:gd name="connsiteY11" fmla="*/ 7143 h 1719262"/>
                <a:gd name="connsiteX12" fmla="*/ 14288 w 533400"/>
                <a:gd name="connsiteY12" fmla="*/ 0 h 1719262"/>
                <a:gd name="connsiteX13" fmla="*/ 69056 w 533400"/>
                <a:gd name="connsiteY13" fmla="*/ 2381 h 1719262"/>
                <a:gd name="connsiteX14" fmla="*/ 128588 w 533400"/>
                <a:gd name="connsiteY14" fmla="*/ 7143 h 1719262"/>
                <a:gd name="connsiteX15" fmla="*/ 171450 w 533400"/>
                <a:gd name="connsiteY15" fmla="*/ 11906 h 1719262"/>
                <a:gd name="connsiteX16" fmla="*/ 214313 w 533400"/>
                <a:gd name="connsiteY16" fmla="*/ 23812 h 1719262"/>
                <a:gd name="connsiteX17" fmla="*/ 266700 w 533400"/>
                <a:gd name="connsiteY17" fmla="*/ 47625 h 1719262"/>
                <a:gd name="connsiteX18" fmla="*/ 304800 w 533400"/>
                <a:gd name="connsiteY18" fmla="*/ 69056 h 1719262"/>
                <a:gd name="connsiteX19" fmla="*/ 359569 w 533400"/>
                <a:gd name="connsiteY19" fmla="*/ 111918 h 1719262"/>
                <a:gd name="connsiteX20" fmla="*/ 376238 w 533400"/>
                <a:gd name="connsiteY20" fmla="*/ 304800 h 1719262"/>
                <a:gd name="connsiteX21" fmla="*/ 421481 w 533400"/>
                <a:gd name="connsiteY21" fmla="*/ 778668 h 1719262"/>
                <a:gd name="connsiteX22" fmla="*/ 442913 w 533400"/>
                <a:gd name="connsiteY22" fmla="*/ 950118 h 1719262"/>
                <a:gd name="connsiteX23" fmla="*/ 511969 w 533400"/>
                <a:gd name="connsiteY23" fmla="*/ 1423987 h 1719262"/>
                <a:gd name="connsiteX24" fmla="*/ 533400 w 533400"/>
                <a:gd name="connsiteY24" fmla="*/ 1614487 h 1719262"/>
                <a:gd name="connsiteX25" fmla="*/ 528638 w 533400"/>
                <a:gd name="connsiteY25" fmla="*/ 1657350 h 1719262"/>
                <a:gd name="connsiteX26" fmla="*/ 519113 w 533400"/>
                <a:gd name="connsiteY26" fmla="*/ 1690687 h 1719262"/>
                <a:gd name="connsiteX27" fmla="*/ 504825 w 533400"/>
                <a:gd name="connsiteY27" fmla="*/ 1712118 h 1719262"/>
                <a:gd name="connsiteX28" fmla="*/ 488156 w 533400"/>
                <a:gd name="connsiteY28" fmla="*/ 1719262 h 1719262"/>
                <a:gd name="connsiteX29" fmla="*/ 469106 w 533400"/>
                <a:gd name="connsiteY29" fmla="*/ 1716881 h 1719262"/>
                <a:gd name="connsiteX30" fmla="*/ 426244 w 533400"/>
                <a:gd name="connsiteY30" fmla="*/ 1693068 h 1719262"/>
                <a:gd name="connsiteX31" fmla="*/ 378619 w 533400"/>
                <a:gd name="connsiteY31" fmla="*/ 1657350 h 1719262"/>
                <a:gd name="connsiteX32" fmla="*/ 342900 w 533400"/>
                <a:gd name="connsiteY32" fmla="*/ 1616868 h 1719262"/>
                <a:gd name="connsiteX33" fmla="*/ 314325 w 533400"/>
                <a:gd name="connsiteY33" fmla="*/ 1576387 h 1719262"/>
                <a:gd name="connsiteX34" fmla="*/ 283369 w 533400"/>
                <a:gd name="connsiteY34" fmla="*/ 1509712 h 1719262"/>
                <a:gd name="connsiteX35" fmla="*/ 264319 w 533400"/>
                <a:gd name="connsiteY35" fmla="*/ 1431131 h 1719262"/>
                <a:gd name="connsiteX36" fmla="*/ 250031 w 533400"/>
                <a:gd name="connsiteY36" fmla="*/ 1352550 h 1719262"/>
                <a:gd name="connsiteX37" fmla="*/ 238125 w 533400"/>
                <a:gd name="connsiteY37" fmla="*/ 1207293 h 1719262"/>
                <a:gd name="connsiteX38" fmla="*/ 228600 w 533400"/>
                <a:gd name="connsiteY38" fmla="*/ 1000125 h 17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33400" h="1719262">
                  <a:moveTo>
                    <a:pt x="228600" y="1000125"/>
                  </a:moveTo>
                  <a:lnTo>
                    <a:pt x="207169" y="738187"/>
                  </a:lnTo>
                  <a:lnTo>
                    <a:pt x="190500" y="547687"/>
                  </a:lnTo>
                  <a:lnTo>
                    <a:pt x="169069" y="373856"/>
                  </a:lnTo>
                  <a:lnTo>
                    <a:pt x="152400" y="288131"/>
                  </a:lnTo>
                  <a:lnTo>
                    <a:pt x="133350" y="226218"/>
                  </a:lnTo>
                  <a:lnTo>
                    <a:pt x="107156" y="166687"/>
                  </a:lnTo>
                  <a:lnTo>
                    <a:pt x="69056" y="109537"/>
                  </a:lnTo>
                  <a:lnTo>
                    <a:pt x="26194" y="54768"/>
                  </a:lnTo>
                  <a:lnTo>
                    <a:pt x="7144" y="35718"/>
                  </a:lnTo>
                  <a:lnTo>
                    <a:pt x="0" y="21431"/>
                  </a:lnTo>
                  <a:lnTo>
                    <a:pt x="2381" y="7143"/>
                  </a:lnTo>
                  <a:lnTo>
                    <a:pt x="14288" y="0"/>
                  </a:lnTo>
                  <a:lnTo>
                    <a:pt x="69056" y="2381"/>
                  </a:lnTo>
                  <a:lnTo>
                    <a:pt x="128588" y="7143"/>
                  </a:lnTo>
                  <a:lnTo>
                    <a:pt x="171450" y="11906"/>
                  </a:lnTo>
                  <a:lnTo>
                    <a:pt x="214313" y="23812"/>
                  </a:lnTo>
                  <a:lnTo>
                    <a:pt x="266700" y="47625"/>
                  </a:lnTo>
                  <a:lnTo>
                    <a:pt x="304800" y="69056"/>
                  </a:lnTo>
                  <a:lnTo>
                    <a:pt x="359569" y="111918"/>
                  </a:lnTo>
                  <a:lnTo>
                    <a:pt x="376238" y="304800"/>
                  </a:lnTo>
                  <a:lnTo>
                    <a:pt x="421481" y="778668"/>
                  </a:lnTo>
                  <a:lnTo>
                    <a:pt x="442913" y="950118"/>
                  </a:lnTo>
                  <a:lnTo>
                    <a:pt x="511969" y="1423987"/>
                  </a:lnTo>
                  <a:lnTo>
                    <a:pt x="533400" y="1614487"/>
                  </a:lnTo>
                  <a:lnTo>
                    <a:pt x="528638" y="1657350"/>
                  </a:lnTo>
                  <a:lnTo>
                    <a:pt x="519113" y="1690687"/>
                  </a:lnTo>
                  <a:lnTo>
                    <a:pt x="504825" y="1712118"/>
                  </a:lnTo>
                  <a:lnTo>
                    <a:pt x="488156" y="1719262"/>
                  </a:lnTo>
                  <a:lnTo>
                    <a:pt x="469106" y="1716881"/>
                  </a:lnTo>
                  <a:lnTo>
                    <a:pt x="426244" y="1693068"/>
                  </a:lnTo>
                  <a:lnTo>
                    <a:pt x="378619" y="1657350"/>
                  </a:lnTo>
                  <a:lnTo>
                    <a:pt x="342900" y="1616868"/>
                  </a:lnTo>
                  <a:lnTo>
                    <a:pt x="314325" y="1576387"/>
                  </a:lnTo>
                  <a:lnTo>
                    <a:pt x="283369" y="1509712"/>
                  </a:lnTo>
                  <a:lnTo>
                    <a:pt x="264319" y="1431131"/>
                  </a:lnTo>
                  <a:lnTo>
                    <a:pt x="250031" y="1352550"/>
                  </a:lnTo>
                  <a:lnTo>
                    <a:pt x="238125" y="1207293"/>
                  </a:lnTo>
                  <a:lnTo>
                    <a:pt x="228600" y="1000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9">
              <a:extLst>
                <a:ext uri="{FF2B5EF4-FFF2-40B4-BE49-F238E27FC236}">
                  <a16:creationId xmlns:a16="http://schemas.microsoft.com/office/drawing/2014/main" id="{63AAC35D-5381-48FF-884C-B016D60BC2BE}"/>
                </a:ext>
              </a:extLst>
            </p:cNvPr>
            <p:cNvSpPr/>
            <p:nvPr/>
          </p:nvSpPr>
          <p:spPr>
            <a:xfrm rot="16200000">
              <a:off x="2725738" y="4662487"/>
              <a:ext cx="2478088" cy="360363"/>
            </a:xfrm>
            <a:custGeom>
              <a:avLst/>
              <a:gdLst>
                <a:gd name="connsiteX0" fmla="*/ 1488281 w 2478881"/>
                <a:gd name="connsiteY0" fmla="*/ 357187 h 359568"/>
                <a:gd name="connsiteX1" fmla="*/ 1112044 w 2478881"/>
                <a:gd name="connsiteY1" fmla="*/ 354806 h 359568"/>
                <a:gd name="connsiteX2" fmla="*/ 907256 w 2478881"/>
                <a:gd name="connsiteY2" fmla="*/ 335756 h 359568"/>
                <a:gd name="connsiteX3" fmla="*/ 676275 w 2478881"/>
                <a:gd name="connsiteY3" fmla="*/ 314325 h 359568"/>
                <a:gd name="connsiteX4" fmla="*/ 431006 w 2478881"/>
                <a:gd name="connsiteY4" fmla="*/ 292893 h 359568"/>
                <a:gd name="connsiteX5" fmla="*/ 230981 w 2478881"/>
                <a:gd name="connsiteY5" fmla="*/ 276225 h 359568"/>
                <a:gd name="connsiteX6" fmla="*/ 130969 w 2478881"/>
                <a:gd name="connsiteY6" fmla="*/ 269081 h 359568"/>
                <a:gd name="connsiteX7" fmla="*/ 90488 w 2478881"/>
                <a:gd name="connsiteY7" fmla="*/ 261937 h 359568"/>
                <a:gd name="connsiteX8" fmla="*/ 50006 w 2478881"/>
                <a:gd name="connsiteY8" fmla="*/ 247650 h 359568"/>
                <a:gd name="connsiteX9" fmla="*/ 26194 w 2478881"/>
                <a:gd name="connsiteY9" fmla="*/ 238125 h 359568"/>
                <a:gd name="connsiteX10" fmla="*/ 9525 w 2478881"/>
                <a:gd name="connsiteY10" fmla="*/ 223837 h 359568"/>
                <a:gd name="connsiteX11" fmla="*/ 0 w 2478881"/>
                <a:gd name="connsiteY11" fmla="*/ 204787 h 359568"/>
                <a:gd name="connsiteX12" fmla="*/ 0 w 2478881"/>
                <a:gd name="connsiteY12" fmla="*/ 180975 h 359568"/>
                <a:gd name="connsiteX13" fmla="*/ 11906 w 2478881"/>
                <a:gd name="connsiteY13" fmla="*/ 142875 h 359568"/>
                <a:gd name="connsiteX14" fmla="*/ 47625 w 2478881"/>
                <a:gd name="connsiteY14" fmla="*/ 104775 h 359568"/>
                <a:gd name="connsiteX15" fmla="*/ 92869 w 2478881"/>
                <a:gd name="connsiteY15" fmla="*/ 76200 h 359568"/>
                <a:gd name="connsiteX16" fmla="*/ 138113 w 2478881"/>
                <a:gd name="connsiteY16" fmla="*/ 54768 h 359568"/>
                <a:gd name="connsiteX17" fmla="*/ 173831 w 2478881"/>
                <a:gd name="connsiteY17" fmla="*/ 38100 h 359568"/>
                <a:gd name="connsiteX18" fmla="*/ 235744 w 2478881"/>
                <a:gd name="connsiteY18" fmla="*/ 16668 h 359568"/>
                <a:gd name="connsiteX19" fmla="*/ 302419 w 2478881"/>
                <a:gd name="connsiteY19" fmla="*/ 7143 h 359568"/>
                <a:gd name="connsiteX20" fmla="*/ 416719 w 2478881"/>
                <a:gd name="connsiteY20" fmla="*/ 0 h 359568"/>
                <a:gd name="connsiteX21" fmla="*/ 447675 w 2478881"/>
                <a:gd name="connsiteY21" fmla="*/ 7143 h 359568"/>
                <a:gd name="connsiteX22" fmla="*/ 492919 w 2478881"/>
                <a:gd name="connsiteY22" fmla="*/ 23812 h 359568"/>
                <a:gd name="connsiteX23" fmla="*/ 559594 w 2478881"/>
                <a:gd name="connsiteY23" fmla="*/ 47625 h 359568"/>
                <a:gd name="connsiteX24" fmla="*/ 619125 w 2478881"/>
                <a:gd name="connsiteY24" fmla="*/ 64293 h 359568"/>
                <a:gd name="connsiteX25" fmla="*/ 664369 w 2478881"/>
                <a:gd name="connsiteY25" fmla="*/ 76200 h 359568"/>
                <a:gd name="connsiteX26" fmla="*/ 721519 w 2478881"/>
                <a:gd name="connsiteY26" fmla="*/ 85725 h 359568"/>
                <a:gd name="connsiteX27" fmla="*/ 778669 w 2478881"/>
                <a:gd name="connsiteY27" fmla="*/ 95250 h 359568"/>
                <a:gd name="connsiteX28" fmla="*/ 883444 w 2478881"/>
                <a:gd name="connsiteY28" fmla="*/ 109537 h 359568"/>
                <a:gd name="connsiteX29" fmla="*/ 1019175 w 2478881"/>
                <a:gd name="connsiteY29" fmla="*/ 121443 h 359568"/>
                <a:gd name="connsiteX30" fmla="*/ 1295400 w 2478881"/>
                <a:gd name="connsiteY30" fmla="*/ 133350 h 359568"/>
                <a:gd name="connsiteX31" fmla="*/ 1571625 w 2478881"/>
                <a:gd name="connsiteY31" fmla="*/ 135731 h 359568"/>
                <a:gd name="connsiteX32" fmla="*/ 1859756 w 2478881"/>
                <a:gd name="connsiteY32" fmla="*/ 133350 h 359568"/>
                <a:gd name="connsiteX33" fmla="*/ 2078831 w 2478881"/>
                <a:gd name="connsiteY33" fmla="*/ 135731 h 359568"/>
                <a:gd name="connsiteX34" fmla="*/ 2174081 w 2478881"/>
                <a:gd name="connsiteY34" fmla="*/ 133350 h 359568"/>
                <a:gd name="connsiteX35" fmla="*/ 2243138 w 2478881"/>
                <a:gd name="connsiteY35" fmla="*/ 128587 h 359568"/>
                <a:gd name="connsiteX36" fmla="*/ 2293144 w 2478881"/>
                <a:gd name="connsiteY36" fmla="*/ 116681 h 359568"/>
                <a:gd name="connsiteX37" fmla="*/ 2357438 w 2478881"/>
                <a:gd name="connsiteY37" fmla="*/ 97631 h 359568"/>
                <a:gd name="connsiteX38" fmla="*/ 2405063 w 2478881"/>
                <a:gd name="connsiteY38" fmla="*/ 71437 h 359568"/>
                <a:gd name="connsiteX39" fmla="*/ 2436019 w 2478881"/>
                <a:gd name="connsiteY39" fmla="*/ 52387 h 359568"/>
                <a:gd name="connsiteX40" fmla="*/ 2452688 w 2478881"/>
                <a:gd name="connsiteY40" fmla="*/ 42862 h 359568"/>
                <a:gd name="connsiteX41" fmla="*/ 2466975 w 2478881"/>
                <a:gd name="connsiteY41" fmla="*/ 45243 h 359568"/>
                <a:gd name="connsiteX42" fmla="*/ 2478881 w 2478881"/>
                <a:gd name="connsiteY42" fmla="*/ 61912 h 359568"/>
                <a:gd name="connsiteX43" fmla="*/ 2478881 w 2478881"/>
                <a:gd name="connsiteY43" fmla="*/ 92868 h 359568"/>
                <a:gd name="connsiteX44" fmla="*/ 2466975 w 2478881"/>
                <a:gd name="connsiteY44" fmla="*/ 183356 h 359568"/>
                <a:gd name="connsiteX45" fmla="*/ 2450306 w 2478881"/>
                <a:gd name="connsiteY45" fmla="*/ 242887 h 359568"/>
                <a:gd name="connsiteX46" fmla="*/ 2426494 w 2478881"/>
                <a:gd name="connsiteY46" fmla="*/ 302418 h 359568"/>
                <a:gd name="connsiteX47" fmla="*/ 2393156 w 2478881"/>
                <a:gd name="connsiteY47" fmla="*/ 350043 h 359568"/>
                <a:gd name="connsiteX48" fmla="*/ 2185988 w 2478881"/>
                <a:gd name="connsiteY48" fmla="*/ 359568 h 359568"/>
                <a:gd name="connsiteX49" fmla="*/ 1759744 w 2478881"/>
                <a:gd name="connsiteY49" fmla="*/ 359568 h 359568"/>
                <a:gd name="connsiteX50" fmla="*/ 1488281 w 2478881"/>
                <a:gd name="connsiteY50" fmla="*/ 357187 h 35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78881" h="359568">
                  <a:moveTo>
                    <a:pt x="1488281" y="357187"/>
                  </a:moveTo>
                  <a:lnTo>
                    <a:pt x="1112044" y="354806"/>
                  </a:lnTo>
                  <a:lnTo>
                    <a:pt x="907256" y="335756"/>
                  </a:lnTo>
                  <a:lnTo>
                    <a:pt x="676275" y="314325"/>
                  </a:lnTo>
                  <a:lnTo>
                    <a:pt x="431006" y="292893"/>
                  </a:lnTo>
                  <a:lnTo>
                    <a:pt x="230981" y="276225"/>
                  </a:lnTo>
                  <a:lnTo>
                    <a:pt x="130969" y="269081"/>
                  </a:lnTo>
                  <a:lnTo>
                    <a:pt x="90488" y="261937"/>
                  </a:lnTo>
                  <a:lnTo>
                    <a:pt x="50006" y="247650"/>
                  </a:lnTo>
                  <a:lnTo>
                    <a:pt x="26194" y="238125"/>
                  </a:lnTo>
                  <a:lnTo>
                    <a:pt x="9525" y="223837"/>
                  </a:lnTo>
                  <a:lnTo>
                    <a:pt x="0" y="204787"/>
                  </a:lnTo>
                  <a:lnTo>
                    <a:pt x="0" y="180975"/>
                  </a:lnTo>
                  <a:lnTo>
                    <a:pt x="11906" y="142875"/>
                  </a:lnTo>
                  <a:lnTo>
                    <a:pt x="47625" y="104775"/>
                  </a:lnTo>
                  <a:lnTo>
                    <a:pt x="92869" y="76200"/>
                  </a:lnTo>
                  <a:lnTo>
                    <a:pt x="138113" y="54768"/>
                  </a:lnTo>
                  <a:lnTo>
                    <a:pt x="173831" y="38100"/>
                  </a:lnTo>
                  <a:lnTo>
                    <a:pt x="235744" y="16668"/>
                  </a:lnTo>
                  <a:lnTo>
                    <a:pt x="302419" y="7143"/>
                  </a:lnTo>
                  <a:lnTo>
                    <a:pt x="416719" y="0"/>
                  </a:lnTo>
                  <a:lnTo>
                    <a:pt x="447675" y="7143"/>
                  </a:lnTo>
                  <a:lnTo>
                    <a:pt x="492919" y="23812"/>
                  </a:lnTo>
                  <a:lnTo>
                    <a:pt x="559594" y="47625"/>
                  </a:lnTo>
                  <a:lnTo>
                    <a:pt x="619125" y="64293"/>
                  </a:lnTo>
                  <a:lnTo>
                    <a:pt x="664369" y="76200"/>
                  </a:lnTo>
                  <a:lnTo>
                    <a:pt x="721519" y="85725"/>
                  </a:lnTo>
                  <a:lnTo>
                    <a:pt x="778669" y="95250"/>
                  </a:lnTo>
                  <a:lnTo>
                    <a:pt x="883444" y="109537"/>
                  </a:lnTo>
                  <a:lnTo>
                    <a:pt x="1019175" y="121443"/>
                  </a:lnTo>
                  <a:lnTo>
                    <a:pt x="1295400" y="133350"/>
                  </a:lnTo>
                  <a:lnTo>
                    <a:pt x="1571625" y="135731"/>
                  </a:lnTo>
                  <a:lnTo>
                    <a:pt x="1859756" y="133350"/>
                  </a:lnTo>
                  <a:lnTo>
                    <a:pt x="2078831" y="135731"/>
                  </a:lnTo>
                  <a:cubicBezTo>
                    <a:pt x="2110580" y="134917"/>
                    <a:pt x="2142728" y="135334"/>
                    <a:pt x="2174081" y="133350"/>
                  </a:cubicBezTo>
                  <a:lnTo>
                    <a:pt x="2243138" y="128587"/>
                  </a:lnTo>
                  <a:lnTo>
                    <a:pt x="2293144" y="116681"/>
                  </a:lnTo>
                  <a:lnTo>
                    <a:pt x="2357438" y="97631"/>
                  </a:lnTo>
                  <a:lnTo>
                    <a:pt x="2405063" y="71437"/>
                  </a:lnTo>
                  <a:lnTo>
                    <a:pt x="2436019" y="52387"/>
                  </a:lnTo>
                  <a:lnTo>
                    <a:pt x="2452688" y="42862"/>
                  </a:lnTo>
                  <a:lnTo>
                    <a:pt x="2466975" y="45243"/>
                  </a:lnTo>
                  <a:lnTo>
                    <a:pt x="2478881" y="61912"/>
                  </a:lnTo>
                  <a:lnTo>
                    <a:pt x="2478881" y="92868"/>
                  </a:lnTo>
                  <a:lnTo>
                    <a:pt x="2466975" y="183356"/>
                  </a:lnTo>
                  <a:lnTo>
                    <a:pt x="2450306" y="242887"/>
                  </a:lnTo>
                  <a:lnTo>
                    <a:pt x="2426494" y="302418"/>
                  </a:lnTo>
                  <a:lnTo>
                    <a:pt x="2393156" y="350043"/>
                  </a:lnTo>
                  <a:lnTo>
                    <a:pt x="2185988" y="359568"/>
                  </a:lnTo>
                  <a:lnTo>
                    <a:pt x="1759744" y="359568"/>
                  </a:lnTo>
                  <a:lnTo>
                    <a:pt x="1488281" y="357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7">
              <a:extLst>
                <a:ext uri="{FF2B5EF4-FFF2-40B4-BE49-F238E27FC236}">
                  <a16:creationId xmlns:a16="http://schemas.microsoft.com/office/drawing/2014/main" id="{4F38C8C0-7C54-41FE-9F50-A27C2AD77D36}"/>
                </a:ext>
              </a:extLst>
            </p:cNvPr>
            <p:cNvSpPr/>
            <p:nvPr/>
          </p:nvSpPr>
          <p:spPr>
            <a:xfrm>
              <a:off x="3503613" y="1555750"/>
              <a:ext cx="3186112" cy="1766888"/>
            </a:xfrm>
            <a:custGeom>
              <a:avLst/>
              <a:gdLst>
                <a:gd name="connsiteX0" fmla="*/ 450760 w 3186233"/>
                <a:gd name="connsiteY0" fmla="*/ 370911 h 1766981"/>
                <a:gd name="connsiteX1" fmla="*/ 54091 w 3186233"/>
                <a:gd name="connsiteY1" fmla="*/ 406972 h 1766981"/>
                <a:gd name="connsiteX2" fmla="*/ 0 w 3186233"/>
                <a:gd name="connsiteY2" fmla="*/ 221517 h 1766981"/>
                <a:gd name="connsiteX3" fmla="*/ 200910 w 3186233"/>
                <a:gd name="connsiteY3" fmla="*/ 211213 h 1766981"/>
                <a:gd name="connsiteX4" fmla="*/ 468791 w 3186233"/>
                <a:gd name="connsiteY4" fmla="*/ 190607 h 1766981"/>
                <a:gd name="connsiteX5" fmla="*/ 916975 w 3186233"/>
                <a:gd name="connsiteY5" fmla="*/ 157122 h 1766981"/>
                <a:gd name="connsiteX6" fmla="*/ 1385766 w 3186233"/>
                <a:gd name="connsiteY6" fmla="*/ 126213 h 1766981"/>
                <a:gd name="connsiteX7" fmla="*/ 1872588 w 3186233"/>
                <a:gd name="connsiteY7" fmla="*/ 100455 h 1766981"/>
                <a:gd name="connsiteX8" fmla="*/ 2300166 w 3186233"/>
                <a:gd name="connsiteY8" fmla="*/ 85000 h 1766981"/>
                <a:gd name="connsiteX9" fmla="*/ 2418652 w 3186233"/>
                <a:gd name="connsiteY9" fmla="*/ 66970 h 1766981"/>
                <a:gd name="connsiteX10" fmla="*/ 2562895 w 3186233"/>
                <a:gd name="connsiteY10" fmla="*/ 51515 h 1766981"/>
                <a:gd name="connsiteX11" fmla="*/ 2673654 w 3186233"/>
                <a:gd name="connsiteY11" fmla="*/ 43788 h 1766981"/>
                <a:gd name="connsiteX12" fmla="*/ 2738048 w 3186233"/>
                <a:gd name="connsiteY12" fmla="*/ 43788 h 1766981"/>
                <a:gd name="connsiteX13" fmla="*/ 2823049 w 3186233"/>
                <a:gd name="connsiteY13" fmla="*/ 0 h 1766981"/>
                <a:gd name="connsiteX14" fmla="*/ 2835927 w 3186233"/>
                <a:gd name="connsiteY14" fmla="*/ 0 h 1766981"/>
                <a:gd name="connsiteX15" fmla="*/ 2871988 w 3186233"/>
                <a:gd name="connsiteY15" fmla="*/ 10303 h 1766981"/>
                <a:gd name="connsiteX16" fmla="*/ 2962140 w 3186233"/>
                <a:gd name="connsiteY16" fmla="*/ 59243 h 1766981"/>
                <a:gd name="connsiteX17" fmla="*/ 3075474 w 3186233"/>
                <a:gd name="connsiteY17" fmla="*/ 139092 h 1766981"/>
                <a:gd name="connsiteX18" fmla="*/ 3134717 w 3186233"/>
                <a:gd name="connsiteY18" fmla="*/ 185456 h 1766981"/>
                <a:gd name="connsiteX19" fmla="*/ 3157899 w 3186233"/>
                <a:gd name="connsiteY19" fmla="*/ 206062 h 1766981"/>
                <a:gd name="connsiteX20" fmla="*/ 3173354 w 3186233"/>
                <a:gd name="connsiteY20" fmla="*/ 229244 h 1766981"/>
                <a:gd name="connsiteX21" fmla="*/ 3183657 w 3186233"/>
                <a:gd name="connsiteY21" fmla="*/ 260153 h 1766981"/>
                <a:gd name="connsiteX22" fmla="*/ 3186233 w 3186233"/>
                <a:gd name="connsiteY22" fmla="*/ 293638 h 1766981"/>
                <a:gd name="connsiteX23" fmla="*/ 3170778 w 3186233"/>
                <a:gd name="connsiteY23" fmla="*/ 319396 h 1766981"/>
                <a:gd name="connsiteX24" fmla="*/ 3139869 w 3186233"/>
                <a:gd name="connsiteY24" fmla="*/ 352881 h 1766981"/>
                <a:gd name="connsiteX25" fmla="*/ 3114111 w 3186233"/>
                <a:gd name="connsiteY25" fmla="*/ 394093 h 1766981"/>
                <a:gd name="connsiteX26" fmla="*/ 3088353 w 3186233"/>
                <a:gd name="connsiteY26" fmla="*/ 476518 h 1766981"/>
                <a:gd name="connsiteX27" fmla="*/ 3031686 w 3186233"/>
                <a:gd name="connsiteY27" fmla="*/ 868036 h 1766981"/>
                <a:gd name="connsiteX28" fmla="*/ 2980171 w 3186233"/>
                <a:gd name="connsiteY28" fmla="*/ 1200311 h 1766981"/>
                <a:gd name="connsiteX29" fmla="*/ 2944110 w 3186233"/>
                <a:gd name="connsiteY29" fmla="*/ 1421827 h 1766981"/>
                <a:gd name="connsiteX30" fmla="*/ 2923504 w 3186233"/>
                <a:gd name="connsiteY30" fmla="*/ 1553192 h 1766981"/>
                <a:gd name="connsiteX31" fmla="*/ 2910625 w 3186233"/>
                <a:gd name="connsiteY31" fmla="*/ 1625314 h 1766981"/>
                <a:gd name="connsiteX32" fmla="*/ 2895170 w 3186233"/>
                <a:gd name="connsiteY32" fmla="*/ 1666526 h 1766981"/>
                <a:gd name="connsiteX33" fmla="*/ 2869412 w 3186233"/>
                <a:gd name="connsiteY33" fmla="*/ 1715466 h 1766981"/>
                <a:gd name="connsiteX34" fmla="*/ 2835927 w 3186233"/>
                <a:gd name="connsiteY34" fmla="*/ 1754102 h 1766981"/>
                <a:gd name="connsiteX35" fmla="*/ 2823049 w 3186233"/>
                <a:gd name="connsiteY35" fmla="*/ 1761830 h 1766981"/>
                <a:gd name="connsiteX36" fmla="*/ 2794715 w 3186233"/>
                <a:gd name="connsiteY36" fmla="*/ 1766981 h 1766981"/>
                <a:gd name="connsiteX37" fmla="*/ 2756078 w 3186233"/>
                <a:gd name="connsiteY37" fmla="*/ 1759254 h 1766981"/>
                <a:gd name="connsiteX38" fmla="*/ 2712290 w 3186233"/>
                <a:gd name="connsiteY38" fmla="*/ 1733496 h 1766981"/>
                <a:gd name="connsiteX39" fmla="*/ 2640169 w 3186233"/>
                <a:gd name="connsiteY39" fmla="*/ 1666526 h 1766981"/>
                <a:gd name="connsiteX40" fmla="*/ 2544865 w 3186233"/>
                <a:gd name="connsiteY40" fmla="*/ 1568647 h 1766981"/>
                <a:gd name="connsiteX41" fmla="*/ 2673654 w 3186233"/>
                <a:gd name="connsiteY41" fmla="*/ 1403797 h 1766981"/>
                <a:gd name="connsiteX42" fmla="*/ 2717442 w 3186233"/>
                <a:gd name="connsiteY42" fmla="*/ 1192584 h 1766981"/>
                <a:gd name="connsiteX43" fmla="*/ 2748351 w 3186233"/>
                <a:gd name="connsiteY43" fmla="*/ 1012279 h 1766981"/>
                <a:gd name="connsiteX44" fmla="*/ 2761230 w 3186233"/>
                <a:gd name="connsiteY44" fmla="*/ 868036 h 1766981"/>
                <a:gd name="connsiteX45" fmla="*/ 2786988 w 3186233"/>
                <a:gd name="connsiteY45" fmla="*/ 710914 h 1766981"/>
                <a:gd name="connsiteX46" fmla="*/ 2802442 w 3186233"/>
                <a:gd name="connsiteY46" fmla="*/ 430154 h 1766981"/>
                <a:gd name="connsiteX47" fmla="*/ 2802442 w 3186233"/>
                <a:gd name="connsiteY47" fmla="*/ 337426 h 1766981"/>
                <a:gd name="connsiteX48" fmla="*/ 2802442 w 3186233"/>
                <a:gd name="connsiteY48" fmla="*/ 311669 h 1766981"/>
                <a:gd name="connsiteX49" fmla="*/ 2797291 w 3186233"/>
                <a:gd name="connsiteY49" fmla="*/ 285911 h 1766981"/>
                <a:gd name="connsiteX50" fmla="*/ 2786988 w 3186233"/>
                <a:gd name="connsiteY50" fmla="*/ 267880 h 1766981"/>
                <a:gd name="connsiteX51" fmla="*/ 2771533 w 3186233"/>
                <a:gd name="connsiteY51" fmla="*/ 255002 h 1766981"/>
                <a:gd name="connsiteX52" fmla="*/ 2735472 w 3186233"/>
                <a:gd name="connsiteY52" fmla="*/ 247274 h 1766981"/>
                <a:gd name="connsiteX53" fmla="*/ 2475319 w 3186233"/>
                <a:gd name="connsiteY53" fmla="*/ 252426 h 1766981"/>
                <a:gd name="connsiteX54" fmla="*/ 2145620 w 3186233"/>
                <a:gd name="connsiteY54" fmla="*/ 265305 h 1766981"/>
                <a:gd name="connsiteX55" fmla="*/ 1857133 w 3186233"/>
                <a:gd name="connsiteY55" fmla="*/ 275608 h 1766981"/>
                <a:gd name="connsiteX56" fmla="*/ 1527434 w 3186233"/>
                <a:gd name="connsiteY56" fmla="*/ 288487 h 1766981"/>
                <a:gd name="connsiteX57" fmla="*/ 1282735 w 3186233"/>
                <a:gd name="connsiteY57" fmla="*/ 309093 h 1766981"/>
                <a:gd name="connsiteX58" fmla="*/ 865460 w 3186233"/>
                <a:gd name="connsiteY58" fmla="*/ 340002 h 1766981"/>
                <a:gd name="connsiteX59" fmla="*/ 450760 w 3186233"/>
                <a:gd name="connsiteY59" fmla="*/ 370911 h 1766981"/>
                <a:gd name="connsiteX0" fmla="*/ 450760 w 3186233"/>
                <a:gd name="connsiteY0" fmla="*/ 370911 h 1766981"/>
                <a:gd name="connsiteX1" fmla="*/ 54091 w 3186233"/>
                <a:gd name="connsiteY1" fmla="*/ 406972 h 1766981"/>
                <a:gd name="connsiteX2" fmla="*/ 0 w 3186233"/>
                <a:gd name="connsiteY2" fmla="*/ 221517 h 1766981"/>
                <a:gd name="connsiteX3" fmla="*/ 200910 w 3186233"/>
                <a:gd name="connsiteY3" fmla="*/ 211213 h 1766981"/>
                <a:gd name="connsiteX4" fmla="*/ 468791 w 3186233"/>
                <a:gd name="connsiteY4" fmla="*/ 190607 h 1766981"/>
                <a:gd name="connsiteX5" fmla="*/ 916975 w 3186233"/>
                <a:gd name="connsiteY5" fmla="*/ 157122 h 1766981"/>
                <a:gd name="connsiteX6" fmla="*/ 1385766 w 3186233"/>
                <a:gd name="connsiteY6" fmla="*/ 126213 h 1766981"/>
                <a:gd name="connsiteX7" fmla="*/ 1872588 w 3186233"/>
                <a:gd name="connsiteY7" fmla="*/ 100455 h 1766981"/>
                <a:gd name="connsiteX8" fmla="*/ 2300166 w 3186233"/>
                <a:gd name="connsiteY8" fmla="*/ 85000 h 1766981"/>
                <a:gd name="connsiteX9" fmla="*/ 2418652 w 3186233"/>
                <a:gd name="connsiteY9" fmla="*/ 66970 h 1766981"/>
                <a:gd name="connsiteX10" fmla="*/ 2562895 w 3186233"/>
                <a:gd name="connsiteY10" fmla="*/ 51515 h 1766981"/>
                <a:gd name="connsiteX11" fmla="*/ 2673654 w 3186233"/>
                <a:gd name="connsiteY11" fmla="*/ 43788 h 1766981"/>
                <a:gd name="connsiteX12" fmla="*/ 2738048 w 3186233"/>
                <a:gd name="connsiteY12" fmla="*/ 43788 h 1766981"/>
                <a:gd name="connsiteX13" fmla="*/ 2823049 w 3186233"/>
                <a:gd name="connsiteY13" fmla="*/ 0 h 1766981"/>
                <a:gd name="connsiteX14" fmla="*/ 2835927 w 3186233"/>
                <a:gd name="connsiteY14" fmla="*/ 0 h 1766981"/>
                <a:gd name="connsiteX15" fmla="*/ 2871988 w 3186233"/>
                <a:gd name="connsiteY15" fmla="*/ 10303 h 1766981"/>
                <a:gd name="connsiteX16" fmla="*/ 2962140 w 3186233"/>
                <a:gd name="connsiteY16" fmla="*/ 59243 h 1766981"/>
                <a:gd name="connsiteX17" fmla="*/ 3075474 w 3186233"/>
                <a:gd name="connsiteY17" fmla="*/ 139092 h 1766981"/>
                <a:gd name="connsiteX18" fmla="*/ 3134717 w 3186233"/>
                <a:gd name="connsiteY18" fmla="*/ 185456 h 1766981"/>
                <a:gd name="connsiteX19" fmla="*/ 3157899 w 3186233"/>
                <a:gd name="connsiteY19" fmla="*/ 206062 h 1766981"/>
                <a:gd name="connsiteX20" fmla="*/ 3173354 w 3186233"/>
                <a:gd name="connsiteY20" fmla="*/ 229244 h 1766981"/>
                <a:gd name="connsiteX21" fmla="*/ 3183657 w 3186233"/>
                <a:gd name="connsiteY21" fmla="*/ 260153 h 1766981"/>
                <a:gd name="connsiteX22" fmla="*/ 3186233 w 3186233"/>
                <a:gd name="connsiteY22" fmla="*/ 293638 h 1766981"/>
                <a:gd name="connsiteX23" fmla="*/ 3170778 w 3186233"/>
                <a:gd name="connsiteY23" fmla="*/ 319396 h 1766981"/>
                <a:gd name="connsiteX24" fmla="*/ 3139869 w 3186233"/>
                <a:gd name="connsiteY24" fmla="*/ 352881 h 1766981"/>
                <a:gd name="connsiteX25" fmla="*/ 3114111 w 3186233"/>
                <a:gd name="connsiteY25" fmla="*/ 394093 h 1766981"/>
                <a:gd name="connsiteX26" fmla="*/ 3088353 w 3186233"/>
                <a:gd name="connsiteY26" fmla="*/ 476518 h 1766981"/>
                <a:gd name="connsiteX27" fmla="*/ 3031686 w 3186233"/>
                <a:gd name="connsiteY27" fmla="*/ 868036 h 1766981"/>
                <a:gd name="connsiteX28" fmla="*/ 2980171 w 3186233"/>
                <a:gd name="connsiteY28" fmla="*/ 1200311 h 1766981"/>
                <a:gd name="connsiteX29" fmla="*/ 2944110 w 3186233"/>
                <a:gd name="connsiteY29" fmla="*/ 1421827 h 1766981"/>
                <a:gd name="connsiteX30" fmla="*/ 2923504 w 3186233"/>
                <a:gd name="connsiteY30" fmla="*/ 1553192 h 1766981"/>
                <a:gd name="connsiteX31" fmla="*/ 2910625 w 3186233"/>
                <a:gd name="connsiteY31" fmla="*/ 1625314 h 1766981"/>
                <a:gd name="connsiteX32" fmla="*/ 2895170 w 3186233"/>
                <a:gd name="connsiteY32" fmla="*/ 1666526 h 1766981"/>
                <a:gd name="connsiteX33" fmla="*/ 2869412 w 3186233"/>
                <a:gd name="connsiteY33" fmla="*/ 1715466 h 1766981"/>
                <a:gd name="connsiteX34" fmla="*/ 2835927 w 3186233"/>
                <a:gd name="connsiteY34" fmla="*/ 1754102 h 1766981"/>
                <a:gd name="connsiteX35" fmla="*/ 2823049 w 3186233"/>
                <a:gd name="connsiteY35" fmla="*/ 1761830 h 1766981"/>
                <a:gd name="connsiteX36" fmla="*/ 2794715 w 3186233"/>
                <a:gd name="connsiteY36" fmla="*/ 1766981 h 1766981"/>
                <a:gd name="connsiteX37" fmla="*/ 2756078 w 3186233"/>
                <a:gd name="connsiteY37" fmla="*/ 1759254 h 1766981"/>
                <a:gd name="connsiteX38" fmla="*/ 2712290 w 3186233"/>
                <a:gd name="connsiteY38" fmla="*/ 1733496 h 1766981"/>
                <a:gd name="connsiteX39" fmla="*/ 2640169 w 3186233"/>
                <a:gd name="connsiteY39" fmla="*/ 1666526 h 1766981"/>
                <a:gd name="connsiteX40" fmla="*/ 2673654 w 3186233"/>
                <a:gd name="connsiteY40" fmla="*/ 1403797 h 1766981"/>
                <a:gd name="connsiteX41" fmla="*/ 2717442 w 3186233"/>
                <a:gd name="connsiteY41" fmla="*/ 1192584 h 1766981"/>
                <a:gd name="connsiteX42" fmla="*/ 2748351 w 3186233"/>
                <a:gd name="connsiteY42" fmla="*/ 1012279 h 1766981"/>
                <a:gd name="connsiteX43" fmla="*/ 2761230 w 3186233"/>
                <a:gd name="connsiteY43" fmla="*/ 868036 h 1766981"/>
                <a:gd name="connsiteX44" fmla="*/ 2786988 w 3186233"/>
                <a:gd name="connsiteY44" fmla="*/ 710914 h 1766981"/>
                <a:gd name="connsiteX45" fmla="*/ 2802442 w 3186233"/>
                <a:gd name="connsiteY45" fmla="*/ 430154 h 1766981"/>
                <a:gd name="connsiteX46" fmla="*/ 2802442 w 3186233"/>
                <a:gd name="connsiteY46" fmla="*/ 337426 h 1766981"/>
                <a:gd name="connsiteX47" fmla="*/ 2802442 w 3186233"/>
                <a:gd name="connsiteY47" fmla="*/ 311669 h 1766981"/>
                <a:gd name="connsiteX48" fmla="*/ 2797291 w 3186233"/>
                <a:gd name="connsiteY48" fmla="*/ 285911 h 1766981"/>
                <a:gd name="connsiteX49" fmla="*/ 2786988 w 3186233"/>
                <a:gd name="connsiteY49" fmla="*/ 267880 h 1766981"/>
                <a:gd name="connsiteX50" fmla="*/ 2771533 w 3186233"/>
                <a:gd name="connsiteY50" fmla="*/ 255002 h 1766981"/>
                <a:gd name="connsiteX51" fmla="*/ 2735472 w 3186233"/>
                <a:gd name="connsiteY51" fmla="*/ 247274 h 1766981"/>
                <a:gd name="connsiteX52" fmla="*/ 2475319 w 3186233"/>
                <a:gd name="connsiteY52" fmla="*/ 252426 h 1766981"/>
                <a:gd name="connsiteX53" fmla="*/ 2145620 w 3186233"/>
                <a:gd name="connsiteY53" fmla="*/ 265305 h 1766981"/>
                <a:gd name="connsiteX54" fmla="*/ 1857133 w 3186233"/>
                <a:gd name="connsiteY54" fmla="*/ 275608 h 1766981"/>
                <a:gd name="connsiteX55" fmla="*/ 1527434 w 3186233"/>
                <a:gd name="connsiteY55" fmla="*/ 288487 h 1766981"/>
                <a:gd name="connsiteX56" fmla="*/ 1282735 w 3186233"/>
                <a:gd name="connsiteY56" fmla="*/ 309093 h 1766981"/>
                <a:gd name="connsiteX57" fmla="*/ 865460 w 3186233"/>
                <a:gd name="connsiteY57" fmla="*/ 340002 h 1766981"/>
                <a:gd name="connsiteX58" fmla="*/ 450760 w 3186233"/>
                <a:gd name="connsiteY58" fmla="*/ 370911 h 1766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186233" h="1766981">
                  <a:moveTo>
                    <a:pt x="450760" y="370911"/>
                  </a:moveTo>
                  <a:lnTo>
                    <a:pt x="54091" y="406972"/>
                  </a:lnTo>
                  <a:lnTo>
                    <a:pt x="0" y="221517"/>
                  </a:lnTo>
                  <a:lnTo>
                    <a:pt x="200910" y="211213"/>
                  </a:lnTo>
                  <a:lnTo>
                    <a:pt x="468791" y="190607"/>
                  </a:lnTo>
                  <a:lnTo>
                    <a:pt x="916975" y="157122"/>
                  </a:lnTo>
                  <a:lnTo>
                    <a:pt x="1385766" y="126213"/>
                  </a:lnTo>
                  <a:lnTo>
                    <a:pt x="1872588" y="100455"/>
                  </a:lnTo>
                  <a:lnTo>
                    <a:pt x="2300166" y="85000"/>
                  </a:lnTo>
                  <a:lnTo>
                    <a:pt x="2418652" y="66970"/>
                  </a:lnTo>
                  <a:lnTo>
                    <a:pt x="2562895" y="51515"/>
                  </a:lnTo>
                  <a:lnTo>
                    <a:pt x="2673654" y="43788"/>
                  </a:lnTo>
                  <a:lnTo>
                    <a:pt x="2738048" y="43788"/>
                  </a:lnTo>
                  <a:lnTo>
                    <a:pt x="2823049" y="0"/>
                  </a:lnTo>
                  <a:lnTo>
                    <a:pt x="2835927" y="0"/>
                  </a:lnTo>
                  <a:lnTo>
                    <a:pt x="2871988" y="10303"/>
                  </a:lnTo>
                  <a:lnTo>
                    <a:pt x="2962140" y="59243"/>
                  </a:lnTo>
                  <a:lnTo>
                    <a:pt x="3075474" y="139092"/>
                  </a:lnTo>
                  <a:lnTo>
                    <a:pt x="3134717" y="185456"/>
                  </a:lnTo>
                  <a:lnTo>
                    <a:pt x="3157899" y="206062"/>
                  </a:lnTo>
                  <a:lnTo>
                    <a:pt x="3173354" y="229244"/>
                  </a:lnTo>
                  <a:lnTo>
                    <a:pt x="3183657" y="260153"/>
                  </a:lnTo>
                  <a:lnTo>
                    <a:pt x="3186233" y="293638"/>
                  </a:lnTo>
                  <a:lnTo>
                    <a:pt x="3170778" y="319396"/>
                  </a:lnTo>
                  <a:lnTo>
                    <a:pt x="3139869" y="352881"/>
                  </a:lnTo>
                  <a:lnTo>
                    <a:pt x="3114111" y="394093"/>
                  </a:lnTo>
                  <a:lnTo>
                    <a:pt x="3088353" y="476518"/>
                  </a:lnTo>
                  <a:lnTo>
                    <a:pt x="3031686" y="868036"/>
                  </a:lnTo>
                  <a:lnTo>
                    <a:pt x="2980171" y="1200311"/>
                  </a:lnTo>
                  <a:lnTo>
                    <a:pt x="2944110" y="1421827"/>
                  </a:lnTo>
                  <a:lnTo>
                    <a:pt x="2923504" y="1553192"/>
                  </a:lnTo>
                  <a:lnTo>
                    <a:pt x="2910625" y="1625314"/>
                  </a:lnTo>
                  <a:lnTo>
                    <a:pt x="2895170" y="1666526"/>
                  </a:lnTo>
                  <a:lnTo>
                    <a:pt x="2869412" y="1715466"/>
                  </a:lnTo>
                  <a:lnTo>
                    <a:pt x="2835927" y="1754102"/>
                  </a:lnTo>
                  <a:lnTo>
                    <a:pt x="2823049" y="1761830"/>
                  </a:lnTo>
                  <a:lnTo>
                    <a:pt x="2794715" y="1766981"/>
                  </a:lnTo>
                  <a:lnTo>
                    <a:pt x="2756078" y="1759254"/>
                  </a:lnTo>
                  <a:lnTo>
                    <a:pt x="2712290" y="1733496"/>
                  </a:lnTo>
                  <a:lnTo>
                    <a:pt x="2640169" y="1666526"/>
                  </a:lnTo>
                  <a:lnTo>
                    <a:pt x="2673654" y="1403797"/>
                  </a:lnTo>
                  <a:lnTo>
                    <a:pt x="2717442" y="1192584"/>
                  </a:lnTo>
                  <a:lnTo>
                    <a:pt x="2748351" y="1012279"/>
                  </a:lnTo>
                  <a:lnTo>
                    <a:pt x="2761230" y="868036"/>
                  </a:lnTo>
                  <a:lnTo>
                    <a:pt x="2786988" y="710914"/>
                  </a:lnTo>
                  <a:lnTo>
                    <a:pt x="2802442" y="430154"/>
                  </a:lnTo>
                  <a:lnTo>
                    <a:pt x="2802442" y="337426"/>
                  </a:lnTo>
                  <a:lnTo>
                    <a:pt x="2802442" y="311669"/>
                  </a:lnTo>
                  <a:lnTo>
                    <a:pt x="2797291" y="285911"/>
                  </a:lnTo>
                  <a:lnTo>
                    <a:pt x="2786988" y="267880"/>
                  </a:lnTo>
                  <a:lnTo>
                    <a:pt x="2771533" y="255002"/>
                  </a:lnTo>
                  <a:lnTo>
                    <a:pt x="2735472" y="247274"/>
                  </a:lnTo>
                  <a:lnTo>
                    <a:pt x="2475319" y="252426"/>
                  </a:lnTo>
                  <a:lnTo>
                    <a:pt x="2145620" y="265305"/>
                  </a:lnTo>
                  <a:lnTo>
                    <a:pt x="1857133" y="275608"/>
                  </a:lnTo>
                  <a:lnTo>
                    <a:pt x="1527434" y="288487"/>
                  </a:lnTo>
                  <a:lnTo>
                    <a:pt x="1282735" y="309093"/>
                  </a:lnTo>
                  <a:lnTo>
                    <a:pt x="865460" y="340002"/>
                  </a:lnTo>
                  <a:lnTo>
                    <a:pt x="450760" y="37091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">
              <a:extLst>
                <a:ext uri="{FF2B5EF4-FFF2-40B4-BE49-F238E27FC236}">
                  <a16:creationId xmlns:a16="http://schemas.microsoft.com/office/drawing/2014/main" id="{B381F27F-21DA-4446-83AE-8D613BDA6CAA}"/>
                </a:ext>
              </a:extLst>
            </p:cNvPr>
            <p:cNvSpPr/>
            <p:nvPr/>
          </p:nvSpPr>
          <p:spPr>
            <a:xfrm>
              <a:off x="4784725" y="1776413"/>
              <a:ext cx="254000" cy="1304925"/>
            </a:xfrm>
            <a:custGeom>
              <a:avLst/>
              <a:gdLst>
                <a:gd name="connsiteX0" fmla="*/ 7144 w 254794"/>
                <a:gd name="connsiteY0" fmla="*/ 376237 h 1304925"/>
                <a:gd name="connsiteX1" fmla="*/ 0 w 254794"/>
                <a:gd name="connsiteY1" fmla="*/ 35718 h 1304925"/>
                <a:gd name="connsiteX2" fmla="*/ 247650 w 254794"/>
                <a:gd name="connsiteY2" fmla="*/ 0 h 1304925"/>
                <a:gd name="connsiteX3" fmla="*/ 250032 w 254794"/>
                <a:gd name="connsiteY3" fmla="*/ 578643 h 1304925"/>
                <a:gd name="connsiteX4" fmla="*/ 254794 w 254794"/>
                <a:gd name="connsiteY4" fmla="*/ 1288256 h 1304925"/>
                <a:gd name="connsiteX5" fmla="*/ 4763 w 254794"/>
                <a:gd name="connsiteY5" fmla="*/ 1304925 h 1304925"/>
                <a:gd name="connsiteX6" fmla="*/ 7144 w 254794"/>
                <a:gd name="connsiteY6" fmla="*/ 376237 h 13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794" h="1304925">
                  <a:moveTo>
                    <a:pt x="7144" y="376237"/>
                  </a:moveTo>
                  <a:lnTo>
                    <a:pt x="0" y="35718"/>
                  </a:lnTo>
                  <a:lnTo>
                    <a:pt x="247650" y="0"/>
                  </a:lnTo>
                  <a:lnTo>
                    <a:pt x="250032" y="578643"/>
                  </a:lnTo>
                  <a:cubicBezTo>
                    <a:pt x="251619" y="815181"/>
                    <a:pt x="253207" y="1051718"/>
                    <a:pt x="254794" y="1288256"/>
                  </a:cubicBezTo>
                  <a:lnTo>
                    <a:pt x="4763" y="1304925"/>
                  </a:lnTo>
                  <a:cubicBezTo>
                    <a:pt x="5557" y="993775"/>
                    <a:pt x="6350" y="682625"/>
                    <a:pt x="7144" y="37623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8">
              <a:extLst>
                <a:ext uri="{FF2B5EF4-FFF2-40B4-BE49-F238E27FC236}">
                  <a16:creationId xmlns:a16="http://schemas.microsoft.com/office/drawing/2014/main" id="{6E8C2FA3-671A-4862-9574-28396A152262}"/>
                </a:ext>
              </a:extLst>
            </p:cNvPr>
            <p:cNvSpPr/>
            <p:nvPr/>
          </p:nvSpPr>
          <p:spPr>
            <a:xfrm>
              <a:off x="3565525" y="2262188"/>
              <a:ext cx="2798763" cy="349250"/>
            </a:xfrm>
            <a:custGeom>
              <a:avLst/>
              <a:gdLst>
                <a:gd name="connsiteX0" fmla="*/ 940158 w 2799867"/>
                <a:gd name="connsiteY0" fmla="*/ 273032 h 350305"/>
                <a:gd name="connsiteX1" fmla="*/ 491973 w 2799867"/>
                <a:gd name="connsiteY1" fmla="*/ 311669 h 350305"/>
                <a:gd name="connsiteX2" fmla="*/ 48940 w 2799867"/>
                <a:gd name="connsiteY2" fmla="*/ 350305 h 350305"/>
                <a:gd name="connsiteX3" fmla="*/ 0 w 2799867"/>
                <a:gd name="connsiteY3" fmla="*/ 193183 h 350305"/>
                <a:gd name="connsiteX4" fmla="*/ 494549 w 2799867"/>
                <a:gd name="connsiteY4" fmla="*/ 154547 h 350305"/>
                <a:gd name="connsiteX5" fmla="*/ 996825 w 2799867"/>
                <a:gd name="connsiteY5" fmla="*/ 113334 h 350305"/>
                <a:gd name="connsiteX6" fmla="*/ 1218342 w 2799867"/>
                <a:gd name="connsiteY6" fmla="*/ 95304 h 350305"/>
                <a:gd name="connsiteX7" fmla="*/ 1478495 w 2799867"/>
                <a:gd name="connsiteY7" fmla="*/ 69546 h 350305"/>
                <a:gd name="connsiteX8" fmla="*/ 1844255 w 2799867"/>
                <a:gd name="connsiteY8" fmla="*/ 51516 h 350305"/>
                <a:gd name="connsiteX9" fmla="*/ 2271833 w 2799867"/>
                <a:gd name="connsiteY9" fmla="*/ 30909 h 350305"/>
                <a:gd name="connsiteX10" fmla="*/ 2586078 w 2799867"/>
                <a:gd name="connsiteY10" fmla="*/ 10303 h 350305"/>
                <a:gd name="connsiteX11" fmla="*/ 2789564 w 2799867"/>
                <a:gd name="connsiteY11" fmla="*/ 0 h 350305"/>
                <a:gd name="connsiteX12" fmla="*/ 2799867 w 2799867"/>
                <a:gd name="connsiteY12" fmla="*/ 167425 h 350305"/>
                <a:gd name="connsiteX13" fmla="*/ 2655624 w 2799867"/>
                <a:gd name="connsiteY13" fmla="*/ 162274 h 350305"/>
                <a:gd name="connsiteX14" fmla="*/ 2446986 w 2799867"/>
                <a:gd name="connsiteY14" fmla="*/ 177729 h 350305"/>
                <a:gd name="connsiteX15" fmla="*/ 2068347 w 2799867"/>
                <a:gd name="connsiteY15" fmla="*/ 198335 h 350305"/>
                <a:gd name="connsiteX16" fmla="*/ 1694860 w 2799867"/>
                <a:gd name="connsiteY16" fmla="*/ 218941 h 350305"/>
                <a:gd name="connsiteX17" fmla="*/ 1468192 w 2799867"/>
                <a:gd name="connsiteY17" fmla="*/ 231820 h 350305"/>
                <a:gd name="connsiteX18" fmla="*/ 1200311 w 2799867"/>
                <a:gd name="connsiteY18" fmla="*/ 255002 h 350305"/>
                <a:gd name="connsiteX19" fmla="*/ 940158 w 2799867"/>
                <a:gd name="connsiteY19" fmla="*/ 273032 h 35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99867" h="350305">
                  <a:moveTo>
                    <a:pt x="940158" y="273032"/>
                  </a:moveTo>
                  <a:lnTo>
                    <a:pt x="491973" y="311669"/>
                  </a:lnTo>
                  <a:lnTo>
                    <a:pt x="48940" y="350305"/>
                  </a:lnTo>
                  <a:lnTo>
                    <a:pt x="0" y="193183"/>
                  </a:lnTo>
                  <a:lnTo>
                    <a:pt x="494549" y="154547"/>
                  </a:lnTo>
                  <a:lnTo>
                    <a:pt x="996825" y="113334"/>
                  </a:lnTo>
                  <a:lnTo>
                    <a:pt x="1218342" y="95304"/>
                  </a:lnTo>
                  <a:lnTo>
                    <a:pt x="1478495" y="69546"/>
                  </a:lnTo>
                  <a:lnTo>
                    <a:pt x="1844255" y="51516"/>
                  </a:lnTo>
                  <a:lnTo>
                    <a:pt x="2271833" y="30909"/>
                  </a:lnTo>
                  <a:lnTo>
                    <a:pt x="2586078" y="10303"/>
                  </a:lnTo>
                  <a:lnTo>
                    <a:pt x="2789564" y="0"/>
                  </a:lnTo>
                  <a:lnTo>
                    <a:pt x="2799867" y="167425"/>
                  </a:lnTo>
                  <a:lnTo>
                    <a:pt x="2655624" y="162274"/>
                  </a:lnTo>
                  <a:lnTo>
                    <a:pt x="2446986" y="177729"/>
                  </a:lnTo>
                  <a:lnTo>
                    <a:pt x="2068347" y="198335"/>
                  </a:lnTo>
                  <a:lnTo>
                    <a:pt x="1694860" y="218941"/>
                  </a:lnTo>
                  <a:lnTo>
                    <a:pt x="1468192" y="231820"/>
                  </a:lnTo>
                  <a:lnTo>
                    <a:pt x="1200311" y="255002"/>
                  </a:lnTo>
                  <a:lnTo>
                    <a:pt x="940158" y="273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4">
              <a:extLst>
                <a:ext uri="{FF2B5EF4-FFF2-40B4-BE49-F238E27FC236}">
                  <a16:creationId xmlns:a16="http://schemas.microsoft.com/office/drawing/2014/main" id="{021E8334-508A-43A5-8601-F98B3894C582}"/>
                </a:ext>
              </a:extLst>
            </p:cNvPr>
            <p:cNvSpPr/>
            <p:nvPr/>
          </p:nvSpPr>
          <p:spPr>
            <a:xfrm>
              <a:off x="3689350" y="2936875"/>
              <a:ext cx="2533650" cy="342900"/>
            </a:xfrm>
            <a:custGeom>
              <a:avLst/>
              <a:gdLst>
                <a:gd name="connsiteX0" fmla="*/ 419100 w 2533650"/>
                <a:gd name="connsiteY0" fmla="*/ 136525 h 342900"/>
                <a:gd name="connsiteX1" fmla="*/ 1171575 w 2533650"/>
                <a:gd name="connsiteY1" fmla="*/ 82550 h 342900"/>
                <a:gd name="connsiteX2" fmla="*/ 1517650 w 2533650"/>
                <a:gd name="connsiteY2" fmla="*/ 53975 h 342900"/>
                <a:gd name="connsiteX3" fmla="*/ 2051050 w 2533650"/>
                <a:gd name="connsiteY3" fmla="*/ 19050 h 342900"/>
                <a:gd name="connsiteX4" fmla="*/ 2317750 w 2533650"/>
                <a:gd name="connsiteY4" fmla="*/ 0 h 342900"/>
                <a:gd name="connsiteX5" fmla="*/ 2390775 w 2533650"/>
                <a:gd name="connsiteY5" fmla="*/ 9525 h 342900"/>
                <a:gd name="connsiteX6" fmla="*/ 2533650 w 2533650"/>
                <a:gd name="connsiteY6" fmla="*/ 31750 h 342900"/>
                <a:gd name="connsiteX7" fmla="*/ 2492375 w 2533650"/>
                <a:gd name="connsiteY7" fmla="*/ 301625 h 342900"/>
                <a:gd name="connsiteX8" fmla="*/ 2454275 w 2533650"/>
                <a:gd name="connsiteY8" fmla="*/ 285750 h 342900"/>
                <a:gd name="connsiteX9" fmla="*/ 2393950 w 2533650"/>
                <a:gd name="connsiteY9" fmla="*/ 225425 h 342900"/>
                <a:gd name="connsiteX10" fmla="*/ 2359025 w 2533650"/>
                <a:gd name="connsiteY10" fmla="*/ 184150 h 342900"/>
                <a:gd name="connsiteX11" fmla="*/ 2336800 w 2533650"/>
                <a:gd name="connsiteY11" fmla="*/ 184150 h 342900"/>
                <a:gd name="connsiteX12" fmla="*/ 2238375 w 2533650"/>
                <a:gd name="connsiteY12" fmla="*/ 190500 h 342900"/>
                <a:gd name="connsiteX13" fmla="*/ 1123950 w 2533650"/>
                <a:gd name="connsiteY13" fmla="*/ 263525 h 342900"/>
                <a:gd name="connsiteX14" fmla="*/ 31750 w 2533650"/>
                <a:gd name="connsiteY14" fmla="*/ 342900 h 342900"/>
                <a:gd name="connsiteX15" fmla="*/ 0 w 2533650"/>
                <a:gd name="connsiteY15" fmla="*/ 161925 h 342900"/>
                <a:gd name="connsiteX16" fmla="*/ 171450 w 2533650"/>
                <a:gd name="connsiteY16" fmla="*/ 152400 h 342900"/>
                <a:gd name="connsiteX17" fmla="*/ 419100 w 2533650"/>
                <a:gd name="connsiteY17" fmla="*/ 136525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33650" h="342900">
                  <a:moveTo>
                    <a:pt x="419100" y="136525"/>
                  </a:moveTo>
                  <a:lnTo>
                    <a:pt x="1171575" y="82550"/>
                  </a:lnTo>
                  <a:lnTo>
                    <a:pt x="1517650" y="53975"/>
                  </a:lnTo>
                  <a:lnTo>
                    <a:pt x="2051050" y="19050"/>
                  </a:lnTo>
                  <a:lnTo>
                    <a:pt x="2317750" y="0"/>
                  </a:lnTo>
                  <a:lnTo>
                    <a:pt x="2390775" y="9525"/>
                  </a:lnTo>
                  <a:lnTo>
                    <a:pt x="2533650" y="31750"/>
                  </a:lnTo>
                  <a:lnTo>
                    <a:pt x="2492375" y="301625"/>
                  </a:lnTo>
                  <a:lnTo>
                    <a:pt x="2454275" y="285750"/>
                  </a:lnTo>
                  <a:lnTo>
                    <a:pt x="2393950" y="225425"/>
                  </a:lnTo>
                  <a:lnTo>
                    <a:pt x="2359025" y="184150"/>
                  </a:lnTo>
                  <a:lnTo>
                    <a:pt x="2336800" y="184150"/>
                  </a:lnTo>
                  <a:lnTo>
                    <a:pt x="2238375" y="190500"/>
                  </a:lnTo>
                  <a:lnTo>
                    <a:pt x="1123950" y="263525"/>
                  </a:lnTo>
                  <a:lnTo>
                    <a:pt x="31750" y="342900"/>
                  </a:lnTo>
                  <a:lnTo>
                    <a:pt x="0" y="161925"/>
                  </a:lnTo>
                  <a:lnTo>
                    <a:pt x="171450" y="152400"/>
                  </a:lnTo>
                  <a:lnTo>
                    <a:pt x="419100" y="136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1">
              <a:extLst>
                <a:ext uri="{FF2B5EF4-FFF2-40B4-BE49-F238E27FC236}">
                  <a16:creationId xmlns:a16="http://schemas.microsoft.com/office/drawing/2014/main" id="{61A10909-375E-4991-8659-13A4056A483B}"/>
                </a:ext>
              </a:extLst>
            </p:cNvPr>
            <p:cNvSpPr/>
            <p:nvPr/>
          </p:nvSpPr>
          <p:spPr>
            <a:xfrm rot="16200000">
              <a:off x="3694113" y="3754438"/>
              <a:ext cx="2720975" cy="2124075"/>
            </a:xfrm>
            <a:custGeom>
              <a:avLst/>
              <a:gdLst>
                <a:gd name="connsiteX0" fmla="*/ 2378075 w 2720975"/>
                <a:gd name="connsiteY0" fmla="*/ 673100 h 2124075"/>
                <a:gd name="connsiteX1" fmla="*/ 2339975 w 2720975"/>
                <a:gd name="connsiteY1" fmla="*/ 403225 h 2124075"/>
                <a:gd name="connsiteX2" fmla="*/ 2289175 w 2720975"/>
                <a:gd name="connsiteY2" fmla="*/ 101600 h 2124075"/>
                <a:gd name="connsiteX3" fmla="*/ 2476500 w 2720975"/>
                <a:gd name="connsiteY3" fmla="*/ 0 h 2124075"/>
                <a:gd name="connsiteX4" fmla="*/ 2498725 w 2720975"/>
                <a:gd name="connsiteY4" fmla="*/ 117475 h 2124075"/>
                <a:gd name="connsiteX5" fmla="*/ 2501900 w 2720975"/>
                <a:gd name="connsiteY5" fmla="*/ 269875 h 2124075"/>
                <a:gd name="connsiteX6" fmla="*/ 2501900 w 2720975"/>
                <a:gd name="connsiteY6" fmla="*/ 352425 h 2124075"/>
                <a:gd name="connsiteX7" fmla="*/ 2527300 w 2720975"/>
                <a:gd name="connsiteY7" fmla="*/ 568325 h 2124075"/>
                <a:gd name="connsiteX8" fmla="*/ 2562225 w 2720975"/>
                <a:gd name="connsiteY8" fmla="*/ 854075 h 2124075"/>
                <a:gd name="connsiteX9" fmla="*/ 2590800 w 2720975"/>
                <a:gd name="connsiteY9" fmla="*/ 1111250 h 2124075"/>
                <a:gd name="connsiteX10" fmla="*/ 2616200 w 2720975"/>
                <a:gd name="connsiteY10" fmla="*/ 1320800 h 2124075"/>
                <a:gd name="connsiteX11" fmla="*/ 2635250 w 2720975"/>
                <a:gd name="connsiteY11" fmla="*/ 1501775 h 2124075"/>
                <a:gd name="connsiteX12" fmla="*/ 2654300 w 2720975"/>
                <a:gd name="connsiteY12" fmla="*/ 1663700 h 2124075"/>
                <a:gd name="connsiteX13" fmla="*/ 2670175 w 2720975"/>
                <a:gd name="connsiteY13" fmla="*/ 1724025 h 2124075"/>
                <a:gd name="connsiteX14" fmla="*/ 2689225 w 2720975"/>
                <a:gd name="connsiteY14" fmla="*/ 1774825 h 2124075"/>
                <a:gd name="connsiteX15" fmla="*/ 2708275 w 2720975"/>
                <a:gd name="connsiteY15" fmla="*/ 1806575 h 2124075"/>
                <a:gd name="connsiteX16" fmla="*/ 2720975 w 2720975"/>
                <a:gd name="connsiteY16" fmla="*/ 1825625 h 2124075"/>
                <a:gd name="connsiteX17" fmla="*/ 2714625 w 2720975"/>
                <a:gd name="connsiteY17" fmla="*/ 1844675 h 2124075"/>
                <a:gd name="connsiteX18" fmla="*/ 2673350 w 2720975"/>
                <a:gd name="connsiteY18" fmla="*/ 1924050 h 2124075"/>
                <a:gd name="connsiteX19" fmla="*/ 2609850 w 2720975"/>
                <a:gd name="connsiteY19" fmla="*/ 2012950 h 2124075"/>
                <a:gd name="connsiteX20" fmla="*/ 2562225 w 2720975"/>
                <a:gd name="connsiteY20" fmla="*/ 2076450 h 2124075"/>
                <a:gd name="connsiteX21" fmla="*/ 2533650 w 2720975"/>
                <a:gd name="connsiteY21" fmla="*/ 2101850 h 2124075"/>
                <a:gd name="connsiteX22" fmla="*/ 2498725 w 2720975"/>
                <a:gd name="connsiteY22" fmla="*/ 2117725 h 2124075"/>
                <a:gd name="connsiteX23" fmla="*/ 2466975 w 2720975"/>
                <a:gd name="connsiteY23" fmla="*/ 2124075 h 2124075"/>
                <a:gd name="connsiteX24" fmla="*/ 2438400 w 2720975"/>
                <a:gd name="connsiteY24" fmla="*/ 2124075 h 2124075"/>
                <a:gd name="connsiteX25" fmla="*/ 2406650 w 2720975"/>
                <a:gd name="connsiteY25" fmla="*/ 2108200 h 2124075"/>
                <a:gd name="connsiteX26" fmla="*/ 2378075 w 2720975"/>
                <a:gd name="connsiteY26" fmla="*/ 2085975 h 2124075"/>
                <a:gd name="connsiteX27" fmla="*/ 2330450 w 2720975"/>
                <a:gd name="connsiteY27" fmla="*/ 2063750 h 2124075"/>
                <a:gd name="connsiteX28" fmla="*/ 2257425 w 2720975"/>
                <a:gd name="connsiteY28" fmla="*/ 2044700 h 2124075"/>
                <a:gd name="connsiteX29" fmla="*/ 2187575 w 2720975"/>
                <a:gd name="connsiteY29" fmla="*/ 2044700 h 2124075"/>
                <a:gd name="connsiteX30" fmla="*/ 1762125 w 2720975"/>
                <a:gd name="connsiteY30" fmla="*/ 2060575 h 2124075"/>
                <a:gd name="connsiteX31" fmla="*/ 1130300 w 2720975"/>
                <a:gd name="connsiteY31" fmla="*/ 2076450 h 2124075"/>
                <a:gd name="connsiteX32" fmla="*/ 768350 w 2720975"/>
                <a:gd name="connsiteY32" fmla="*/ 2085975 h 2124075"/>
                <a:gd name="connsiteX33" fmla="*/ 511175 w 2720975"/>
                <a:gd name="connsiteY33" fmla="*/ 2092325 h 2124075"/>
                <a:gd name="connsiteX34" fmla="*/ 415925 w 2720975"/>
                <a:gd name="connsiteY34" fmla="*/ 2089150 h 2124075"/>
                <a:gd name="connsiteX35" fmla="*/ 339725 w 2720975"/>
                <a:gd name="connsiteY35" fmla="*/ 2082800 h 2124075"/>
                <a:gd name="connsiteX36" fmla="*/ 257175 w 2720975"/>
                <a:gd name="connsiteY36" fmla="*/ 2063750 h 2124075"/>
                <a:gd name="connsiteX37" fmla="*/ 149225 w 2720975"/>
                <a:gd name="connsiteY37" fmla="*/ 2028825 h 2124075"/>
                <a:gd name="connsiteX38" fmla="*/ 76200 w 2720975"/>
                <a:gd name="connsiteY38" fmla="*/ 1997075 h 2124075"/>
                <a:gd name="connsiteX39" fmla="*/ 34925 w 2720975"/>
                <a:gd name="connsiteY39" fmla="*/ 1965325 h 2124075"/>
                <a:gd name="connsiteX40" fmla="*/ 15875 w 2720975"/>
                <a:gd name="connsiteY40" fmla="*/ 1949450 h 2124075"/>
                <a:gd name="connsiteX41" fmla="*/ 3175 w 2720975"/>
                <a:gd name="connsiteY41" fmla="*/ 1920875 h 2124075"/>
                <a:gd name="connsiteX42" fmla="*/ 0 w 2720975"/>
                <a:gd name="connsiteY42" fmla="*/ 1879600 h 2124075"/>
                <a:gd name="connsiteX43" fmla="*/ 12700 w 2720975"/>
                <a:gd name="connsiteY43" fmla="*/ 1844675 h 2124075"/>
                <a:gd name="connsiteX44" fmla="*/ 41275 w 2720975"/>
                <a:gd name="connsiteY44" fmla="*/ 1816100 h 2124075"/>
                <a:gd name="connsiteX45" fmla="*/ 98425 w 2720975"/>
                <a:gd name="connsiteY45" fmla="*/ 1765300 h 2124075"/>
                <a:gd name="connsiteX46" fmla="*/ 187325 w 2720975"/>
                <a:gd name="connsiteY46" fmla="*/ 1704975 h 2124075"/>
                <a:gd name="connsiteX47" fmla="*/ 523875 w 2720975"/>
                <a:gd name="connsiteY47" fmla="*/ 1784350 h 2124075"/>
                <a:gd name="connsiteX48" fmla="*/ 549275 w 2720975"/>
                <a:gd name="connsiteY48" fmla="*/ 1793875 h 2124075"/>
                <a:gd name="connsiteX49" fmla="*/ 593725 w 2720975"/>
                <a:gd name="connsiteY49" fmla="*/ 1797050 h 2124075"/>
                <a:gd name="connsiteX50" fmla="*/ 650875 w 2720975"/>
                <a:gd name="connsiteY50" fmla="*/ 1803400 h 2124075"/>
                <a:gd name="connsiteX51" fmla="*/ 1108075 w 2720975"/>
                <a:gd name="connsiteY51" fmla="*/ 1800225 h 2124075"/>
                <a:gd name="connsiteX52" fmla="*/ 1317625 w 2720975"/>
                <a:gd name="connsiteY52" fmla="*/ 1800225 h 2124075"/>
                <a:gd name="connsiteX53" fmla="*/ 1781175 w 2720975"/>
                <a:gd name="connsiteY53" fmla="*/ 1803400 h 2124075"/>
                <a:gd name="connsiteX54" fmla="*/ 1955800 w 2720975"/>
                <a:gd name="connsiteY54" fmla="*/ 1778000 h 2124075"/>
                <a:gd name="connsiteX55" fmla="*/ 2197100 w 2720975"/>
                <a:gd name="connsiteY55" fmla="*/ 1781175 h 2124075"/>
                <a:gd name="connsiteX56" fmla="*/ 2355850 w 2720975"/>
                <a:gd name="connsiteY56" fmla="*/ 1778000 h 2124075"/>
                <a:gd name="connsiteX57" fmla="*/ 2409825 w 2720975"/>
                <a:gd name="connsiteY57" fmla="*/ 1768475 h 2124075"/>
                <a:gd name="connsiteX58" fmla="*/ 2432050 w 2720975"/>
                <a:gd name="connsiteY58" fmla="*/ 1749425 h 2124075"/>
                <a:gd name="connsiteX59" fmla="*/ 2444750 w 2720975"/>
                <a:gd name="connsiteY59" fmla="*/ 1720850 h 2124075"/>
                <a:gd name="connsiteX60" fmla="*/ 2451100 w 2720975"/>
                <a:gd name="connsiteY60" fmla="*/ 1689100 h 2124075"/>
                <a:gd name="connsiteX61" fmla="*/ 2457450 w 2720975"/>
                <a:gd name="connsiteY61" fmla="*/ 1609725 h 2124075"/>
                <a:gd name="connsiteX62" fmla="*/ 2447925 w 2720975"/>
                <a:gd name="connsiteY62" fmla="*/ 1285875 h 2124075"/>
                <a:gd name="connsiteX63" fmla="*/ 2419350 w 2720975"/>
                <a:gd name="connsiteY63" fmla="*/ 1016000 h 2124075"/>
                <a:gd name="connsiteX64" fmla="*/ 2378075 w 2720975"/>
                <a:gd name="connsiteY64" fmla="*/ 673100 h 21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720975" h="2124075">
                  <a:moveTo>
                    <a:pt x="2378075" y="673100"/>
                  </a:moveTo>
                  <a:lnTo>
                    <a:pt x="2339975" y="403225"/>
                  </a:lnTo>
                  <a:lnTo>
                    <a:pt x="2289175" y="101600"/>
                  </a:lnTo>
                  <a:lnTo>
                    <a:pt x="2476500" y="0"/>
                  </a:lnTo>
                  <a:lnTo>
                    <a:pt x="2498725" y="117475"/>
                  </a:lnTo>
                  <a:cubicBezTo>
                    <a:pt x="2499783" y="168275"/>
                    <a:pt x="2500842" y="219075"/>
                    <a:pt x="2501900" y="269875"/>
                  </a:cubicBezTo>
                  <a:lnTo>
                    <a:pt x="2501900" y="352425"/>
                  </a:lnTo>
                  <a:lnTo>
                    <a:pt x="2527300" y="568325"/>
                  </a:lnTo>
                  <a:lnTo>
                    <a:pt x="2562225" y="854075"/>
                  </a:lnTo>
                  <a:lnTo>
                    <a:pt x="2590800" y="1111250"/>
                  </a:lnTo>
                  <a:lnTo>
                    <a:pt x="2616200" y="1320800"/>
                  </a:lnTo>
                  <a:lnTo>
                    <a:pt x="2635250" y="1501775"/>
                  </a:lnTo>
                  <a:lnTo>
                    <a:pt x="2654300" y="1663700"/>
                  </a:lnTo>
                  <a:lnTo>
                    <a:pt x="2670175" y="1724025"/>
                  </a:lnTo>
                  <a:lnTo>
                    <a:pt x="2689225" y="1774825"/>
                  </a:lnTo>
                  <a:lnTo>
                    <a:pt x="2708275" y="1806575"/>
                  </a:lnTo>
                  <a:lnTo>
                    <a:pt x="2720975" y="1825625"/>
                  </a:lnTo>
                  <a:lnTo>
                    <a:pt x="2714625" y="1844675"/>
                  </a:lnTo>
                  <a:lnTo>
                    <a:pt x="2673350" y="1924050"/>
                  </a:lnTo>
                  <a:lnTo>
                    <a:pt x="2609850" y="2012950"/>
                  </a:lnTo>
                  <a:lnTo>
                    <a:pt x="2562225" y="2076450"/>
                  </a:lnTo>
                  <a:lnTo>
                    <a:pt x="2533650" y="2101850"/>
                  </a:lnTo>
                  <a:lnTo>
                    <a:pt x="2498725" y="2117725"/>
                  </a:lnTo>
                  <a:lnTo>
                    <a:pt x="2466975" y="2124075"/>
                  </a:lnTo>
                  <a:lnTo>
                    <a:pt x="2438400" y="2124075"/>
                  </a:lnTo>
                  <a:lnTo>
                    <a:pt x="2406650" y="2108200"/>
                  </a:lnTo>
                  <a:lnTo>
                    <a:pt x="2378075" y="2085975"/>
                  </a:lnTo>
                  <a:lnTo>
                    <a:pt x="2330450" y="2063750"/>
                  </a:lnTo>
                  <a:lnTo>
                    <a:pt x="2257425" y="2044700"/>
                  </a:lnTo>
                  <a:lnTo>
                    <a:pt x="2187575" y="2044700"/>
                  </a:lnTo>
                  <a:lnTo>
                    <a:pt x="1762125" y="2060575"/>
                  </a:lnTo>
                  <a:lnTo>
                    <a:pt x="1130300" y="2076450"/>
                  </a:lnTo>
                  <a:lnTo>
                    <a:pt x="768350" y="2085975"/>
                  </a:lnTo>
                  <a:lnTo>
                    <a:pt x="511175" y="2092325"/>
                  </a:lnTo>
                  <a:lnTo>
                    <a:pt x="415925" y="2089150"/>
                  </a:lnTo>
                  <a:lnTo>
                    <a:pt x="339725" y="2082800"/>
                  </a:lnTo>
                  <a:lnTo>
                    <a:pt x="257175" y="2063750"/>
                  </a:lnTo>
                  <a:lnTo>
                    <a:pt x="149225" y="2028825"/>
                  </a:lnTo>
                  <a:lnTo>
                    <a:pt x="76200" y="1997075"/>
                  </a:lnTo>
                  <a:lnTo>
                    <a:pt x="34925" y="1965325"/>
                  </a:lnTo>
                  <a:lnTo>
                    <a:pt x="15875" y="1949450"/>
                  </a:lnTo>
                  <a:lnTo>
                    <a:pt x="3175" y="1920875"/>
                  </a:lnTo>
                  <a:lnTo>
                    <a:pt x="0" y="1879600"/>
                  </a:lnTo>
                  <a:lnTo>
                    <a:pt x="12700" y="1844675"/>
                  </a:lnTo>
                  <a:lnTo>
                    <a:pt x="41275" y="1816100"/>
                  </a:lnTo>
                  <a:lnTo>
                    <a:pt x="98425" y="1765300"/>
                  </a:lnTo>
                  <a:lnTo>
                    <a:pt x="187325" y="1704975"/>
                  </a:lnTo>
                  <a:lnTo>
                    <a:pt x="523875" y="1784350"/>
                  </a:lnTo>
                  <a:lnTo>
                    <a:pt x="549275" y="1793875"/>
                  </a:lnTo>
                  <a:cubicBezTo>
                    <a:pt x="589484" y="1797226"/>
                    <a:pt x="574631" y="1797050"/>
                    <a:pt x="593725" y="1797050"/>
                  </a:cubicBezTo>
                  <a:lnTo>
                    <a:pt x="650875" y="1803400"/>
                  </a:lnTo>
                  <a:lnTo>
                    <a:pt x="1108075" y="1800225"/>
                  </a:lnTo>
                  <a:lnTo>
                    <a:pt x="1317625" y="1800225"/>
                  </a:lnTo>
                  <a:lnTo>
                    <a:pt x="1781175" y="1803400"/>
                  </a:lnTo>
                  <a:lnTo>
                    <a:pt x="1955800" y="1778000"/>
                  </a:lnTo>
                  <a:lnTo>
                    <a:pt x="2197100" y="1781175"/>
                  </a:lnTo>
                  <a:lnTo>
                    <a:pt x="2355850" y="1778000"/>
                  </a:lnTo>
                  <a:lnTo>
                    <a:pt x="2409825" y="1768475"/>
                  </a:lnTo>
                  <a:lnTo>
                    <a:pt x="2432050" y="1749425"/>
                  </a:lnTo>
                  <a:lnTo>
                    <a:pt x="2444750" y="1720850"/>
                  </a:lnTo>
                  <a:lnTo>
                    <a:pt x="2451100" y="1689100"/>
                  </a:lnTo>
                  <a:lnTo>
                    <a:pt x="2457450" y="1609725"/>
                  </a:lnTo>
                  <a:lnTo>
                    <a:pt x="2447925" y="1285875"/>
                  </a:lnTo>
                  <a:lnTo>
                    <a:pt x="2419350" y="1016000"/>
                  </a:lnTo>
                  <a:lnTo>
                    <a:pt x="2378075" y="673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4">
              <a:extLst>
                <a:ext uri="{FF2B5EF4-FFF2-40B4-BE49-F238E27FC236}">
                  <a16:creationId xmlns:a16="http://schemas.microsoft.com/office/drawing/2014/main" id="{85E6DE6B-071B-456C-8261-FC71F98045F7}"/>
                </a:ext>
              </a:extLst>
            </p:cNvPr>
            <p:cNvSpPr/>
            <p:nvPr/>
          </p:nvSpPr>
          <p:spPr>
            <a:xfrm>
              <a:off x="5237163" y="5567363"/>
              <a:ext cx="600075" cy="471487"/>
            </a:xfrm>
            <a:custGeom>
              <a:avLst/>
              <a:gdLst>
                <a:gd name="connsiteX0" fmla="*/ 245269 w 600075"/>
                <a:gd name="connsiteY0" fmla="*/ 107156 h 471487"/>
                <a:gd name="connsiteX1" fmla="*/ 392906 w 600075"/>
                <a:gd name="connsiteY1" fmla="*/ 133350 h 471487"/>
                <a:gd name="connsiteX2" fmla="*/ 438150 w 600075"/>
                <a:gd name="connsiteY2" fmla="*/ 140493 h 471487"/>
                <a:gd name="connsiteX3" fmla="*/ 461962 w 600075"/>
                <a:gd name="connsiteY3" fmla="*/ 142875 h 471487"/>
                <a:gd name="connsiteX4" fmla="*/ 488156 w 600075"/>
                <a:gd name="connsiteY4" fmla="*/ 140493 h 471487"/>
                <a:gd name="connsiteX5" fmla="*/ 507206 w 600075"/>
                <a:gd name="connsiteY5" fmla="*/ 130968 h 471487"/>
                <a:gd name="connsiteX6" fmla="*/ 523875 w 600075"/>
                <a:gd name="connsiteY6" fmla="*/ 114300 h 471487"/>
                <a:gd name="connsiteX7" fmla="*/ 600075 w 600075"/>
                <a:gd name="connsiteY7" fmla="*/ 0 h 471487"/>
                <a:gd name="connsiteX8" fmla="*/ 497681 w 600075"/>
                <a:gd name="connsiteY8" fmla="*/ 471487 h 471487"/>
                <a:gd name="connsiteX9" fmla="*/ 450056 w 600075"/>
                <a:gd name="connsiteY9" fmla="*/ 407193 h 471487"/>
                <a:gd name="connsiteX10" fmla="*/ 404812 w 600075"/>
                <a:gd name="connsiteY10" fmla="*/ 369093 h 471487"/>
                <a:gd name="connsiteX11" fmla="*/ 314325 w 600075"/>
                <a:gd name="connsiteY11" fmla="*/ 307181 h 471487"/>
                <a:gd name="connsiteX12" fmla="*/ 190500 w 600075"/>
                <a:gd name="connsiteY12" fmla="*/ 226218 h 471487"/>
                <a:gd name="connsiteX13" fmla="*/ 92869 w 600075"/>
                <a:gd name="connsiteY13" fmla="*/ 169068 h 471487"/>
                <a:gd name="connsiteX14" fmla="*/ 35719 w 600075"/>
                <a:gd name="connsiteY14" fmla="*/ 135731 h 471487"/>
                <a:gd name="connsiteX15" fmla="*/ 7144 w 600075"/>
                <a:gd name="connsiteY15" fmla="*/ 111918 h 471487"/>
                <a:gd name="connsiteX16" fmla="*/ 0 w 600075"/>
                <a:gd name="connsiteY16" fmla="*/ 100012 h 471487"/>
                <a:gd name="connsiteX17" fmla="*/ 2381 w 600075"/>
                <a:gd name="connsiteY17" fmla="*/ 80962 h 471487"/>
                <a:gd name="connsiteX18" fmla="*/ 11906 w 600075"/>
                <a:gd name="connsiteY18" fmla="*/ 71437 h 471487"/>
                <a:gd name="connsiteX19" fmla="*/ 38100 w 600075"/>
                <a:gd name="connsiteY19" fmla="*/ 66675 h 471487"/>
                <a:gd name="connsiteX20" fmla="*/ 245269 w 600075"/>
                <a:gd name="connsiteY20" fmla="*/ 107156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00075" h="471487">
                  <a:moveTo>
                    <a:pt x="245269" y="107156"/>
                  </a:moveTo>
                  <a:lnTo>
                    <a:pt x="392906" y="133350"/>
                  </a:lnTo>
                  <a:lnTo>
                    <a:pt x="438150" y="140493"/>
                  </a:lnTo>
                  <a:lnTo>
                    <a:pt x="461962" y="142875"/>
                  </a:lnTo>
                  <a:lnTo>
                    <a:pt x="488156" y="140493"/>
                  </a:lnTo>
                  <a:lnTo>
                    <a:pt x="507206" y="130968"/>
                  </a:lnTo>
                  <a:lnTo>
                    <a:pt x="523875" y="114300"/>
                  </a:lnTo>
                  <a:lnTo>
                    <a:pt x="600075" y="0"/>
                  </a:lnTo>
                  <a:lnTo>
                    <a:pt x="497681" y="471487"/>
                  </a:lnTo>
                  <a:lnTo>
                    <a:pt x="450056" y="407193"/>
                  </a:lnTo>
                  <a:lnTo>
                    <a:pt x="404812" y="369093"/>
                  </a:lnTo>
                  <a:lnTo>
                    <a:pt x="314325" y="307181"/>
                  </a:lnTo>
                  <a:lnTo>
                    <a:pt x="190500" y="226218"/>
                  </a:lnTo>
                  <a:lnTo>
                    <a:pt x="92869" y="169068"/>
                  </a:lnTo>
                  <a:lnTo>
                    <a:pt x="35719" y="135731"/>
                  </a:lnTo>
                  <a:lnTo>
                    <a:pt x="7144" y="111918"/>
                  </a:lnTo>
                  <a:lnTo>
                    <a:pt x="0" y="100012"/>
                  </a:lnTo>
                  <a:lnTo>
                    <a:pt x="2381" y="80962"/>
                  </a:lnTo>
                  <a:lnTo>
                    <a:pt x="11906" y="71437"/>
                  </a:lnTo>
                  <a:lnTo>
                    <a:pt x="38100" y="66675"/>
                  </a:lnTo>
                  <a:lnTo>
                    <a:pt x="245269" y="107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2">
              <a:extLst>
                <a:ext uri="{FF2B5EF4-FFF2-40B4-BE49-F238E27FC236}">
                  <a16:creationId xmlns:a16="http://schemas.microsoft.com/office/drawing/2014/main" id="{7A4A6283-BE0C-4D66-810D-82863CD748EB}"/>
                </a:ext>
              </a:extLst>
            </p:cNvPr>
            <p:cNvSpPr/>
            <p:nvPr/>
          </p:nvSpPr>
          <p:spPr>
            <a:xfrm>
              <a:off x="4041775" y="4200525"/>
              <a:ext cx="1831975" cy="307975"/>
            </a:xfrm>
            <a:custGeom>
              <a:avLst/>
              <a:gdLst>
                <a:gd name="connsiteX0" fmla="*/ 501650 w 1831975"/>
                <a:gd name="connsiteY0" fmla="*/ 269875 h 307975"/>
                <a:gd name="connsiteX1" fmla="*/ 9525 w 1831975"/>
                <a:gd name="connsiteY1" fmla="*/ 307975 h 307975"/>
                <a:gd name="connsiteX2" fmla="*/ 0 w 1831975"/>
                <a:gd name="connsiteY2" fmla="*/ 120650 h 307975"/>
                <a:gd name="connsiteX3" fmla="*/ 174625 w 1831975"/>
                <a:gd name="connsiteY3" fmla="*/ 114300 h 307975"/>
                <a:gd name="connsiteX4" fmla="*/ 434975 w 1831975"/>
                <a:gd name="connsiteY4" fmla="*/ 98425 h 307975"/>
                <a:gd name="connsiteX5" fmla="*/ 777875 w 1831975"/>
                <a:gd name="connsiteY5" fmla="*/ 73025 h 307975"/>
                <a:gd name="connsiteX6" fmla="*/ 1143000 w 1831975"/>
                <a:gd name="connsiteY6" fmla="*/ 47625 h 307975"/>
                <a:gd name="connsiteX7" fmla="*/ 1489075 w 1831975"/>
                <a:gd name="connsiteY7" fmla="*/ 25400 h 307975"/>
                <a:gd name="connsiteX8" fmla="*/ 1812925 w 1831975"/>
                <a:gd name="connsiteY8" fmla="*/ 0 h 307975"/>
                <a:gd name="connsiteX9" fmla="*/ 1831975 w 1831975"/>
                <a:gd name="connsiteY9" fmla="*/ 187325 h 307975"/>
                <a:gd name="connsiteX10" fmla="*/ 1600200 w 1831975"/>
                <a:gd name="connsiteY10" fmla="*/ 196850 h 307975"/>
                <a:gd name="connsiteX11" fmla="*/ 1276350 w 1831975"/>
                <a:gd name="connsiteY11" fmla="*/ 219075 h 307975"/>
                <a:gd name="connsiteX12" fmla="*/ 936625 w 1831975"/>
                <a:gd name="connsiteY12" fmla="*/ 244475 h 307975"/>
                <a:gd name="connsiteX13" fmla="*/ 501650 w 1831975"/>
                <a:gd name="connsiteY13" fmla="*/ 269875 h 307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31975" h="307975">
                  <a:moveTo>
                    <a:pt x="501650" y="269875"/>
                  </a:moveTo>
                  <a:lnTo>
                    <a:pt x="9525" y="307975"/>
                  </a:lnTo>
                  <a:lnTo>
                    <a:pt x="0" y="120650"/>
                  </a:lnTo>
                  <a:lnTo>
                    <a:pt x="174625" y="114300"/>
                  </a:lnTo>
                  <a:lnTo>
                    <a:pt x="434975" y="98425"/>
                  </a:lnTo>
                  <a:lnTo>
                    <a:pt x="777875" y="73025"/>
                  </a:lnTo>
                  <a:lnTo>
                    <a:pt x="1143000" y="47625"/>
                  </a:lnTo>
                  <a:lnTo>
                    <a:pt x="1489075" y="25400"/>
                  </a:lnTo>
                  <a:lnTo>
                    <a:pt x="1812925" y="0"/>
                  </a:lnTo>
                  <a:lnTo>
                    <a:pt x="1831975" y="187325"/>
                  </a:lnTo>
                  <a:lnTo>
                    <a:pt x="1600200" y="196850"/>
                  </a:lnTo>
                  <a:lnTo>
                    <a:pt x="1276350" y="219075"/>
                  </a:lnTo>
                  <a:lnTo>
                    <a:pt x="936625" y="244475"/>
                  </a:lnTo>
                  <a:lnTo>
                    <a:pt x="501650" y="269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3">
              <a:extLst>
                <a:ext uri="{FF2B5EF4-FFF2-40B4-BE49-F238E27FC236}">
                  <a16:creationId xmlns:a16="http://schemas.microsoft.com/office/drawing/2014/main" id="{AB71D025-6EDA-4FDE-8164-7218C763C86D}"/>
                </a:ext>
              </a:extLst>
            </p:cNvPr>
            <p:cNvSpPr/>
            <p:nvPr/>
          </p:nvSpPr>
          <p:spPr>
            <a:xfrm>
              <a:off x="4043363" y="4849813"/>
              <a:ext cx="1831975" cy="327025"/>
            </a:xfrm>
            <a:custGeom>
              <a:avLst/>
              <a:gdLst>
                <a:gd name="connsiteX0" fmla="*/ 876300 w 1831181"/>
                <a:gd name="connsiteY0" fmla="*/ 266700 h 326232"/>
                <a:gd name="connsiteX1" fmla="*/ 569118 w 1831181"/>
                <a:gd name="connsiteY1" fmla="*/ 285750 h 326232"/>
                <a:gd name="connsiteX2" fmla="*/ 345281 w 1831181"/>
                <a:gd name="connsiteY2" fmla="*/ 302419 h 326232"/>
                <a:gd name="connsiteX3" fmla="*/ 7143 w 1831181"/>
                <a:gd name="connsiteY3" fmla="*/ 326232 h 326232"/>
                <a:gd name="connsiteX4" fmla="*/ 0 w 1831181"/>
                <a:gd name="connsiteY4" fmla="*/ 114300 h 326232"/>
                <a:gd name="connsiteX5" fmla="*/ 140493 w 1831181"/>
                <a:gd name="connsiteY5" fmla="*/ 119063 h 326232"/>
                <a:gd name="connsiteX6" fmla="*/ 295275 w 1831181"/>
                <a:gd name="connsiteY6" fmla="*/ 116682 h 326232"/>
                <a:gd name="connsiteX7" fmla="*/ 361950 w 1831181"/>
                <a:gd name="connsiteY7" fmla="*/ 114300 h 326232"/>
                <a:gd name="connsiteX8" fmla="*/ 538162 w 1831181"/>
                <a:gd name="connsiteY8" fmla="*/ 100013 h 326232"/>
                <a:gd name="connsiteX9" fmla="*/ 797718 w 1831181"/>
                <a:gd name="connsiteY9" fmla="*/ 80963 h 326232"/>
                <a:gd name="connsiteX10" fmla="*/ 1097756 w 1831181"/>
                <a:gd name="connsiteY10" fmla="*/ 57150 h 326232"/>
                <a:gd name="connsiteX11" fmla="*/ 1383506 w 1831181"/>
                <a:gd name="connsiteY11" fmla="*/ 35719 h 326232"/>
                <a:gd name="connsiteX12" fmla="*/ 1645443 w 1831181"/>
                <a:gd name="connsiteY12" fmla="*/ 16669 h 326232"/>
                <a:gd name="connsiteX13" fmla="*/ 1821656 w 1831181"/>
                <a:gd name="connsiteY13" fmla="*/ 0 h 326232"/>
                <a:gd name="connsiteX14" fmla="*/ 1831181 w 1831181"/>
                <a:gd name="connsiteY14" fmla="*/ 209550 h 326232"/>
                <a:gd name="connsiteX15" fmla="*/ 1602581 w 1831181"/>
                <a:gd name="connsiteY15" fmla="*/ 219075 h 326232"/>
                <a:gd name="connsiteX16" fmla="*/ 1314450 w 1831181"/>
                <a:gd name="connsiteY16" fmla="*/ 238125 h 326232"/>
                <a:gd name="connsiteX17" fmla="*/ 1033462 w 1831181"/>
                <a:gd name="connsiteY17" fmla="*/ 259557 h 326232"/>
                <a:gd name="connsiteX18" fmla="*/ 876300 w 1831181"/>
                <a:gd name="connsiteY18" fmla="*/ 266700 h 32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31181" h="326232">
                  <a:moveTo>
                    <a:pt x="876300" y="266700"/>
                  </a:moveTo>
                  <a:lnTo>
                    <a:pt x="569118" y="285750"/>
                  </a:lnTo>
                  <a:lnTo>
                    <a:pt x="345281" y="302419"/>
                  </a:lnTo>
                  <a:lnTo>
                    <a:pt x="7143" y="326232"/>
                  </a:lnTo>
                  <a:lnTo>
                    <a:pt x="0" y="114300"/>
                  </a:lnTo>
                  <a:lnTo>
                    <a:pt x="140493" y="119063"/>
                  </a:lnTo>
                  <a:lnTo>
                    <a:pt x="295275" y="116682"/>
                  </a:lnTo>
                  <a:lnTo>
                    <a:pt x="361950" y="114300"/>
                  </a:lnTo>
                  <a:lnTo>
                    <a:pt x="538162" y="100013"/>
                  </a:lnTo>
                  <a:lnTo>
                    <a:pt x="797718" y="80963"/>
                  </a:lnTo>
                  <a:lnTo>
                    <a:pt x="1097756" y="57150"/>
                  </a:lnTo>
                  <a:lnTo>
                    <a:pt x="1383506" y="35719"/>
                  </a:lnTo>
                  <a:lnTo>
                    <a:pt x="1645443" y="16669"/>
                  </a:lnTo>
                  <a:lnTo>
                    <a:pt x="1821656" y="0"/>
                  </a:lnTo>
                  <a:lnTo>
                    <a:pt x="1831181" y="209550"/>
                  </a:lnTo>
                  <a:lnTo>
                    <a:pt x="1602581" y="219075"/>
                  </a:lnTo>
                  <a:lnTo>
                    <a:pt x="1314450" y="238125"/>
                  </a:lnTo>
                  <a:lnTo>
                    <a:pt x="1033462" y="259557"/>
                  </a:lnTo>
                  <a:lnTo>
                    <a:pt x="876300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2546" name="グループ化 1">
            <a:extLst>
              <a:ext uri="{FF2B5EF4-FFF2-40B4-BE49-F238E27FC236}">
                <a16:creationId xmlns:a16="http://schemas.microsoft.com/office/drawing/2014/main" id="{0A7BCDB5-D4C8-4B52-9870-7E72974B107C}"/>
              </a:ext>
            </a:extLst>
          </p:cNvPr>
          <p:cNvGrpSpPr>
            <a:grpSpLocks/>
          </p:cNvGrpSpPr>
          <p:nvPr/>
        </p:nvGrpSpPr>
        <p:grpSpPr bwMode="auto">
          <a:xfrm>
            <a:off x="3228975" y="1555750"/>
            <a:ext cx="3460750" cy="4621213"/>
            <a:chOff x="3228975" y="1555750"/>
            <a:chExt cx="3460750" cy="4621213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C6D94803-FF90-4C68-A9AC-B44951D0A016}"/>
                </a:ext>
              </a:extLst>
            </p:cNvPr>
            <p:cNvSpPr/>
            <p:nvPr/>
          </p:nvSpPr>
          <p:spPr>
            <a:xfrm>
              <a:off x="3228975" y="1662113"/>
              <a:ext cx="533400" cy="1719262"/>
            </a:xfrm>
            <a:custGeom>
              <a:avLst/>
              <a:gdLst>
                <a:gd name="connsiteX0" fmla="*/ 228600 w 533400"/>
                <a:gd name="connsiteY0" fmla="*/ 1000125 h 1719262"/>
                <a:gd name="connsiteX1" fmla="*/ 207169 w 533400"/>
                <a:gd name="connsiteY1" fmla="*/ 738187 h 1719262"/>
                <a:gd name="connsiteX2" fmla="*/ 190500 w 533400"/>
                <a:gd name="connsiteY2" fmla="*/ 547687 h 1719262"/>
                <a:gd name="connsiteX3" fmla="*/ 169069 w 533400"/>
                <a:gd name="connsiteY3" fmla="*/ 373856 h 1719262"/>
                <a:gd name="connsiteX4" fmla="*/ 152400 w 533400"/>
                <a:gd name="connsiteY4" fmla="*/ 288131 h 1719262"/>
                <a:gd name="connsiteX5" fmla="*/ 133350 w 533400"/>
                <a:gd name="connsiteY5" fmla="*/ 226218 h 1719262"/>
                <a:gd name="connsiteX6" fmla="*/ 107156 w 533400"/>
                <a:gd name="connsiteY6" fmla="*/ 166687 h 1719262"/>
                <a:gd name="connsiteX7" fmla="*/ 69056 w 533400"/>
                <a:gd name="connsiteY7" fmla="*/ 109537 h 1719262"/>
                <a:gd name="connsiteX8" fmla="*/ 26194 w 533400"/>
                <a:gd name="connsiteY8" fmla="*/ 54768 h 1719262"/>
                <a:gd name="connsiteX9" fmla="*/ 7144 w 533400"/>
                <a:gd name="connsiteY9" fmla="*/ 35718 h 1719262"/>
                <a:gd name="connsiteX10" fmla="*/ 0 w 533400"/>
                <a:gd name="connsiteY10" fmla="*/ 21431 h 1719262"/>
                <a:gd name="connsiteX11" fmla="*/ 2381 w 533400"/>
                <a:gd name="connsiteY11" fmla="*/ 7143 h 1719262"/>
                <a:gd name="connsiteX12" fmla="*/ 14288 w 533400"/>
                <a:gd name="connsiteY12" fmla="*/ 0 h 1719262"/>
                <a:gd name="connsiteX13" fmla="*/ 69056 w 533400"/>
                <a:gd name="connsiteY13" fmla="*/ 2381 h 1719262"/>
                <a:gd name="connsiteX14" fmla="*/ 128588 w 533400"/>
                <a:gd name="connsiteY14" fmla="*/ 7143 h 1719262"/>
                <a:gd name="connsiteX15" fmla="*/ 171450 w 533400"/>
                <a:gd name="connsiteY15" fmla="*/ 11906 h 1719262"/>
                <a:gd name="connsiteX16" fmla="*/ 214313 w 533400"/>
                <a:gd name="connsiteY16" fmla="*/ 23812 h 1719262"/>
                <a:gd name="connsiteX17" fmla="*/ 266700 w 533400"/>
                <a:gd name="connsiteY17" fmla="*/ 47625 h 1719262"/>
                <a:gd name="connsiteX18" fmla="*/ 304800 w 533400"/>
                <a:gd name="connsiteY18" fmla="*/ 69056 h 1719262"/>
                <a:gd name="connsiteX19" fmla="*/ 359569 w 533400"/>
                <a:gd name="connsiteY19" fmla="*/ 111918 h 1719262"/>
                <a:gd name="connsiteX20" fmla="*/ 376238 w 533400"/>
                <a:gd name="connsiteY20" fmla="*/ 304800 h 1719262"/>
                <a:gd name="connsiteX21" fmla="*/ 421481 w 533400"/>
                <a:gd name="connsiteY21" fmla="*/ 778668 h 1719262"/>
                <a:gd name="connsiteX22" fmla="*/ 442913 w 533400"/>
                <a:gd name="connsiteY22" fmla="*/ 950118 h 1719262"/>
                <a:gd name="connsiteX23" fmla="*/ 511969 w 533400"/>
                <a:gd name="connsiteY23" fmla="*/ 1423987 h 1719262"/>
                <a:gd name="connsiteX24" fmla="*/ 533400 w 533400"/>
                <a:gd name="connsiteY24" fmla="*/ 1614487 h 1719262"/>
                <a:gd name="connsiteX25" fmla="*/ 528638 w 533400"/>
                <a:gd name="connsiteY25" fmla="*/ 1657350 h 1719262"/>
                <a:gd name="connsiteX26" fmla="*/ 519113 w 533400"/>
                <a:gd name="connsiteY26" fmla="*/ 1690687 h 1719262"/>
                <a:gd name="connsiteX27" fmla="*/ 504825 w 533400"/>
                <a:gd name="connsiteY27" fmla="*/ 1712118 h 1719262"/>
                <a:gd name="connsiteX28" fmla="*/ 488156 w 533400"/>
                <a:gd name="connsiteY28" fmla="*/ 1719262 h 1719262"/>
                <a:gd name="connsiteX29" fmla="*/ 469106 w 533400"/>
                <a:gd name="connsiteY29" fmla="*/ 1716881 h 1719262"/>
                <a:gd name="connsiteX30" fmla="*/ 426244 w 533400"/>
                <a:gd name="connsiteY30" fmla="*/ 1693068 h 1719262"/>
                <a:gd name="connsiteX31" fmla="*/ 378619 w 533400"/>
                <a:gd name="connsiteY31" fmla="*/ 1657350 h 1719262"/>
                <a:gd name="connsiteX32" fmla="*/ 342900 w 533400"/>
                <a:gd name="connsiteY32" fmla="*/ 1616868 h 1719262"/>
                <a:gd name="connsiteX33" fmla="*/ 314325 w 533400"/>
                <a:gd name="connsiteY33" fmla="*/ 1576387 h 1719262"/>
                <a:gd name="connsiteX34" fmla="*/ 283369 w 533400"/>
                <a:gd name="connsiteY34" fmla="*/ 1509712 h 1719262"/>
                <a:gd name="connsiteX35" fmla="*/ 264319 w 533400"/>
                <a:gd name="connsiteY35" fmla="*/ 1431131 h 1719262"/>
                <a:gd name="connsiteX36" fmla="*/ 250031 w 533400"/>
                <a:gd name="connsiteY36" fmla="*/ 1352550 h 1719262"/>
                <a:gd name="connsiteX37" fmla="*/ 238125 w 533400"/>
                <a:gd name="connsiteY37" fmla="*/ 1207293 h 1719262"/>
                <a:gd name="connsiteX38" fmla="*/ 228600 w 533400"/>
                <a:gd name="connsiteY38" fmla="*/ 1000125 h 17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33400" h="1719262">
                  <a:moveTo>
                    <a:pt x="228600" y="1000125"/>
                  </a:moveTo>
                  <a:lnTo>
                    <a:pt x="207169" y="738187"/>
                  </a:lnTo>
                  <a:lnTo>
                    <a:pt x="190500" y="547687"/>
                  </a:lnTo>
                  <a:lnTo>
                    <a:pt x="169069" y="373856"/>
                  </a:lnTo>
                  <a:lnTo>
                    <a:pt x="152400" y="288131"/>
                  </a:lnTo>
                  <a:lnTo>
                    <a:pt x="133350" y="226218"/>
                  </a:lnTo>
                  <a:lnTo>
                    <a:pt x="107156" y="166687"/>
                  </a:lnTo>
                  <a:lnTo>
                    <a:pt x="69056" y="109537"/>
                  </a:lnTo>
                  <a:lnTo>
                    <a:pt x="26194" y="54768"/>
                  </a:lnTo>
                  <a:lnTo>
                    <a:pt x="7144" y="35718"/>
                  </a:lnTo>
                  <a:lnTo>
                    <a:pt x="0" y="21431"/>
                  </a:lnTo>
                  <a:lnTo>
                    <a:pt x="2381" y="7143"/>
                  </a:lnTo>
                  <a:lnTo>
                    <a:pt x="14288" y="0"/>
                  </a:lnTo>
                  <a:lnTo>
                    <a:pt x="69056" y="2381"/>
                  </a:lnTo>
                  <a:lnTo>
                    <a:pt x="128588" y="7143"/>
                  </a:lnTo>
                  <a:lnTo>
                    <a:pt x="171450" y="11906"/>
                  </a:lnTo>
                  <a:lnTo>
                    <a:pt x="214313" y="23812"/>
                  </a:lnTo>
                  <a:lnTo>
                    <a:pt x="266700" y="47625"/>
                  </a:lnTo>
                  <a:lnTo>
                    <a:pt x="304800" y="69056"/>
                  </a:lnTo>
                  <a:lnTo>
                    <a:pt x="359569" y="111918"/>
                  </a:lnTo>
                  <a:lnTo>
                    <a:pt x="376238" y="304800"/>
                  </a:lnTo>
                  <a:lnTo>
                    <a:pt x="421481" y="778668"/>
                  </a:lnTo>
                  <a:lnTo>
                    <a:pt x="442913" y="950118"/>
                  </a:lnTo>
                  <a:lnTo>
                    <a:pt x="511969" y="1423987"/>
                  </a:lnTo>
                  <a:lnTo>
                    <a:pt x="533400" y="1614487"/>
                  </a:lnTo>
                  <a:lnTo>
                    <a:pt x="528638" y="1657350"/>
                  </a:lnTo>
                  <a:lnTo>
                    <a:pt x="519113" y="1690687"/>
                  </a:lnTo>
                  <a:lnTo>
                    <a:pt x="504825" y="1712118"/>
                  </a:lnTo>
                  <a:lnTo>
                    <a:pt x="488156" y="1719262"/>
                  </a:lnTo>
                  <a:lnTo>
                    <a:pt x="469106" y="1716881"/>
                  </a:lnTo>
                  <a:lnTo>
                    <a:pt x="426244" y="1693068"/>
                  </a:lnTo>
                  <a:lnTo>
                    <a:pt x="378619" y="1657350"/>
                  </a:lnTo>
                  <a:lnTo>
                    <a:pt x="342900" y="1616868"/>
                  </a:lnTo>
                  <a:lnTo>
                    <a:pt x="314325" y="1576387"/>
                  </a:lnTo>
                  <a:lnTo>
                    <a:pt x="283369" y="1509712"/>
                  </a:lnTo>
                  <a:lnTo>
                    <a:pt x="264319" y="1431131"/>
                  </a:lnTo>
                  <a:lnTo>
                    <a:pt x="250031" y="1352550"/>
                  </a:lnTo>
                  <a:lnTo>
                    <a:pt x="238125" y="1207293"/>
                  </a:lnTo>
                  <a:lnTo>
                    <a:pt x="228600" y="1000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3ABDB6AB-02C2-41E8-8409-AF1E567098EE}"/>
                </a:ext>
              </a:extLst>
            </p:cNvPr>
            <p:cNvSpPr/>
            <p:nvPr/>
          </p:nvSpPr>
          <p:spPr>
            <a:xfrm rot="16200000">
              <a:off x="2725738" y="4662487"/>
              <a:ext cx="2478088" cy="360363"/>
            </a:xfrm>
            <a:custGeom>
              <a:avLst/>
              <a:gdLst>
                <a:gd name="connsiteX0" fmla="*/ 1488281 w 2478881"/>
                <a:gd name="connsiteY0" fmla="*/ 357187 h 359568"/>
                <a:gd name="connsiteX1" fmla="*/ 1112044 w 2478881"/>
                <a:gd name="connsiteY1" fmla="*/ 354806 h 359568"/>
                <a:gd name="connsiteX2" fmla="*/ 907256 w 2478881"/>
                <a:gd name="connsiteY2" fmla="*/ 335756 h 359568"/>
                <a:gd name="connsiteX3" fmla="*/ 676275 w 2478881"/>
                <a:gd name="connsiteY3" fmla="*/ 314325 h 359568"/>
                <a:gd name="connsiteX4" fmla="*/ 431006 w 2478881"/>
                <a:gd name="connsiteY4" fmla="*/ 292893 h 359568"/>
                <a:gd name="connsiteX5" fmla="*/ 230981 w 2478881"/>
                <a:gd name="connsiteY5" fmla="*/ 276225 h 359568"/>
                <a:gd name="connsiteX6" fmla="*/ 130969 w 2478881"/>
                <a:gd name="connsiteY6" fmla="*/ 269081 h 359568"/>
                <a:gd name="connsiteX7" fmla="*/ 90488 w 2478881"/>
                <a:gd name="connsiteY7" fmla="*/ 261937 h 359568"/>
                <a:gd name="connsiteX8" fmla="*/ 50006 w 2478881"/>
                <a:gd name="connsiteY8" fmla="*/ 247650 h 359568"/>
                <a:gd name="connsiteX9" fmla="*/ 26194 w 2478881"/>
                <a:gd name="connsiteY9" fmla="*/ 238125 h 359568"/>
                <a:gd name="connsiteX10" fmla="*/ 9525 w 2478881"/>
                <a:gd name="connsiteY10" fmla="*/ 223837 h 359568"/>
                <a:gd name="connsiteX11" fmla="*/ 0 w 2478881"/>
                <a:gd name="connsiteY11" fmla="*/ 204787 h 359568"/>
                <a:gd name="connsiteX12" fmla="*/ 0 w 2478881"/>
                <a:gd name="connsiteY12" fmla="*/ 180975 h 359568"/>
                <a:gd name="connsiteX13" fmla="*/ 11906 w 2478881"/>
                <a:gd name="connsiteY13" fmla="*/ 142875 h 359568"/>
                <a:gd name="connsiteX14" fmla="*/ 47625 w 2478881"/>
                <a:gd name="connsiteY14" fmla="*/ 104775 h 359568"/>
                <a:gd name="connsiteX15" fmla="*/ 92869 w 2478881"/>
                <a:gd name="connsiteY15" fmla="*/ 76200 h 359568"/>
                <a:gd name="connsiteX16" fmla="*/ 138113 w 2478881"/>
                <a:gd name="connsiteY16" fmla="*/ 54768 h 359568"/>
                <a:gd name="connsiteX17" fmla="*/ 173831 w 2478881"/>
                <a:gd name="connsiteY17" fmla="*/ 38100 h 359568"/>
                <a:gd name="connsiteX18" fmla="*/ 235744 w 2478881"/>
                <a:gd name="connsiteY18" fmla="*/ 16668 h 359568"/>
                <a:gd name="connsiteX19" fmla="*/ 302419 w 2478881"/>
                <a:gd name="connsiteY19" fmla="*/ 7143 h 359568"/>
                <a:gd name="connsiteX20" fmla="*/ 416719 w 2478881"/>
                <a:gd name="connsiteY20" fmla="*/ 0 h 359568"/>
                <a:gd name="connsiteX21" fmla="*/ 447675 w 2478881"/>
                <a:gd name="connsiteY21" fmla="*/ 7143 h 359568"/>
                <a:gd name="connsiteX22" fmla="*/ 492919 w 2478881"/>
                <a:gd name="connsiteY22" fmla="*/ 23812 h 359568"/>
                <a:gd name="connsiteX23" fmla="*/ 559594 w 2478881"/>
                <a:gd name="connsiteY23" fmla="*/ 47625 h 359568"/>
                <a:gd name="connsiteX24" fmla="*/ 619125 w 2478881"/>
                <a:gd name="connsiteY24" fmla="*/ 64293 h 359568"/>
                <a:gd name="connsiteX25" fmla="*/ 664369 w 2478881"/>
                <a:gd name="connsiteY25" fmla="*/ 76200 h 359568"/>
                <a:gd name="connsiteX26" fmla="*/ 721519 w 2478881"/>
                <a:gd name="connsiteY26" fmla="*/ 85725 h 359568"/>
                <a:gd name="connsiteX27" fmla="*/ 778669 w 2478881"/>
                <a:gd name="connsiteY27" fmla="*/ 95250 h 359568"/>
                <a:gd name="connsiteX28" fmla="*/ 883444 w 2478881"/>
                <a:gd name="connsiteY28" fmla="*/ 109537 h 359568"/>
                <a:gd name="connsiteX29" fmla="*/ 1019175 w 2478881"/>
                <a:gd name="connsiteY29" fmla="*/ 121443 h 359568"/>
                <a:gd name="connsiteX30" fmla="*/ 1295400 w 2478881"/>
                <a:gd name="connsiteY30" fmla="*/ 133350 h 359568"/>
                <a:gd name="connsiteX31" fmla="*/ 1571625 w 2478881"/>
                <a:gd name="connsiteY31" fmla="*/ 135731 h 359568"/>
                <a:gd name="connsiteX32" fmla="*/ 1859756 w 2478881"/>
                <a:gd name="connsiteY32" fmla="*/ 133350 h 359568"/>
                <a:gd name="connsiteX33" fmla="*/ 2078831 w 2478881"/>
                <a:gd name="connsiteY33" fmla="*/ 135731 h 359568"/>
                <a:gd name="connsiteX34" fmla="*/ 2174081 w 2478881"/>
                <a:gd name="connsiteY34" fmla="*/ 133350 h 359568"/>
                <a:gd name="connsiteX35" fmla="*/ 2243138 w 2478881"/>
                <a:gd name="connsiteY35" fmla="*/ 128587 h 359568"/>
                <a:gd name="connsiteX36" fmla="*/ 2293144 w 2478881"/>
                <a:gd name="connsiteY36" fmla="*/ 116681 h 359568"/>
                <a:gd name="connsiteX37" fmla="*/ 2357438 w 2478881"/>
                <a:gd name="connsiteY37" fmla="*/ 97631 h 359568"/>
                <a:gd name="connsiteX38" fmla="*/ 2405063 w 2478881"/>
                <a:gd name="connsiteY38" fmla="*/ 71437 h 359568"/>
                <a:gd name="connsiteX39" fmla="*/ 2436019 w 2478881"/>
                <a:gd name="connsiteY39" fmla="*/ 52387 h 359568"/>
                <a:gd name="connsiteX40" fmla="*/ 2452688 w 2478881"/>
                <a:gd name="connsiteY40" fmla="*/ 42862 h 359568"/>
                <a:gd name="connsiteX41" fmla="*/ 2466975 w 2478881"/>
                <a:gd name="connsiteY41" fmla="*/ 45243 h 359568"/>
                <a:gd name="connsiteX42" fmla="*/ 2478881 w 2478881"/>
                <a:gd name="connsiteY42" fmla="*/ 61912 h 359568"/>
                <a:gd name="connsiteX43" fmla="*/ 2478881 w 2478881"/>
                <a:gd name="connsiteY43" fmla="*/ 92868 h 359568"/>
                <a:gd name="connsiteX44" fmla="*/ 2466975 w 2478881"/>
                <a:gd name="connsiteY44" fmla="*/ 183356 h 359568"/>
                <a:gd name="connsiteX45" fmla="*/ 2450306 w 2478881"/>
                <a:gd name="connsiteY45" fmla="*/ 242887 h 359568"/>
                <a:gd name="connsiteX46" fmla="*/ 2426494 w 2478881"/>
                <a:gd name="connsiteY46" fmla="*/ 302418 h 359568"/>
                <a:gd name="connsiteX47" fmla="*/ 2393156 w 2478881"/>
                <a:gd name="connsiteY47" fmla="*/ 350043 h 359568"/>
                <a:gd name="connsiteX48" fmla="*/ 2185988 w 2478881"/>
                <a:gd name="connsiteY48" fmla="*/ 359568 h 359568"/>
                <a:gd name="connsiteX49" fmla="*/ 1759744 w 2478881"/>
                <a:gd name="connsiteY49" fmla="*/ 359568 h 359568"/>
                <a:gd name="connsiteX50" fmla="*/ 1488281 w 2478881"/>
                <a:gd name="connsiteY50" fmla="*/ 357187 h 35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78881" h="359568">
                  <a:moveTo>
                    <a:pt x="1488281" y="357187"/>
                  </a:moveTo>
                  <a:lnTo>
                    <a:pt x="1112044" y="354806"/>
                  </a:lnTo>
                  <a:lnTo>
                    <a:pt x="907256" y="335756"/>
                  </a:lnTo>
                  <a:lnTo>
                    <a:pt x="676275" y="314325"/>
                  </a:lnTo>
                  <a:lnTo>
                    <a:pt x="431006" y="292893"/>
                  </a:lnTo>
                  <a:lnTo>
                    <a:pt x="230981" y="276225"/>
                  </a:lnTo>
                  <a:lnTo>
                    <a:pt x="130969" y="269081"/>
                  </a:lnTo>
                  <a:lnTo>
                    <a:pt x="90488" y="261937"/>
                  </a:lnTo>
                  <a:lnTo>
                    <a:pt x="50006" y="247650"/>
                  </a:lnTo>
                  <a:lnTo>
                    <a:pt x="26194" y="238125"/>
                  </a:lnTo>
                  <a:lnTo>
                    <a:pt x="9525" y="223837"/>
                  </a:lnTo>
                  <a:lnTo>
                    <a:pt x="0" y="204787"/>
                  </a:lnTo>
                  <a:lnTo>
                    <a:pt x="0" y="180975"/>
                  </a:lnTo>
                  <a:lnTo>
                    <a:pt x="11906" y="142875"/>
                  </a:lnTo>
                  <a:lnTo>
                    <a:pt x="47625" y="104775"/>
                  </a:lnTo>
                  <a:lnTo>
                    <a:pt x="92869" y="76200"/>
                  </a:lnTo>
                  <a:lnTo>
                    <a:pt x="138113" y="54768"/>
                  </a:lnTo>
                  <a:lnTo>
                    <a:pt x="173831" y="38100"/>
                  </a:lnTo>
                  <a:lnTo>
                    <a:pt x="235744" y="16668"/>
                  </a:lnTo>
                  <a:lnTo>
                    <a:pt x="302419" y="7143"/>
                  </a:lnTo>
                  <a:lnTo>
                    <a:pt x="416719" y="0"/>
                  </a:lnTo>
                  <a:lnTo>
                    <a:pt x="447675" y="7143"/>
                  </a:lnTo>
                  <a:lnTo>
                    <a:pt x="492919" y="23812"/>
                  </a:lnTo>
                  <a:lnTo>
                    <a:pt x="559594" y="47625"/>
                  </a:lnTo>
                  <a:lnTo>
                    <a:pt x="619125" y="64293"/>
                  </a:lnTo>
                  <a:lnTo>
                    <a:pt x="664369" y="76200"/>
                  </a:lnTo>
                  <a:lnTo>
                    <a:pt x="721519" y="85725"/>
                  </a:lnTo>
                  <a:lnTo>
                    <a:pt x="778669" y="95250"/>
                  </a:lnTo>
                  <a:lnTo>
                    <a:pt x="883444" y="109537"/>
                  </a:lnTo>
                  <a:lnTo>
                    <a:pt x="1019175" y="121443"/>
                  </a:lnTo>
                  <a:lnTo>
                    <a:pt x="1295400" y="133350"/>
                  </a:lnTo>
                  <a:lnTo>
                    <a:pt x="1571625" y="135731"/>
                  </a:lnTo>
                  <a:lnTo>
                    <a:pt x="1859756" y="133350"/>
                  </a:lnTo>
                  <a:lnTo>
                    <a:pt x="2078831" y="135731"/>
                  </a:lnTo>
                  <a:cubicBezTo>
                    <a:pt x="2110580" y="134917"/>
                    <a:pt x="2142728" y="135334"/>
                    <a:pt x="2174081" y="133350"/>
                  </a:cubicBezTo>
                  <a:lnTo>
                    <a:pt x="2243138" y="128587"/>
                  </a:lnTo>
                  <a:lnTo>
                    <a:pt x="2293144" y="116681"/>
                  </a:lnTo>
                  <a:lnTo>
                    <a:pt x="2357438" y="97631"/>
                  </a:lnTo>
                  <a:lnTo>
                    <a:pt x="2405063" y="71437"/>
                  </a:lnTo>
                  <a:lnTo>
                    <a:pt x="2436019" y="52387"/>
                  </a:lnTo>
                  <a:lnTo>
                    <a:pt x="2452688" y="42862"/>
                  </a:lnTo>
                  <a:lnTo>
                    <a:pt x="2466975" y="45243"/>
                  </a:lnTo>
                  <a:lnTo>
                    <a:pt x="2478881" y="61912"/>
                  </a:lnTo>
                  <a:lnTo>
                    <a:pt x="2478881" y="92868"/>
                  </a:lnTo>
                  <a:lnTo>
                    <a:pt x="2466975" y="183356"/>
                  </a:lnTo>
                  <a:lnTo>
                    <a:pt x="2450306" y="242887"/>
                  </a:lnTo>
                  <a:lnTo>
                    <a:pt x="2426494" y="302418"/>
                  </a:lnTo>
                  <a:lnTo>
                    <a:pt x="2393156" y="350043"/>
                  </a:lnTo>
                  <a:lnTo>
                    <a:pt x="2185988" y="359568"/>
                  </a:lnTo>
                  <a:lnTo>
                    <a:pt x="1759744" y="359568"/>
                  </a:lnTo>
                  <a:lnTo>
                    <a:pt x="1488281" y="357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6FF235FE-6C4A-4EB6-A057-826AD084B9B2}"/>
                </a:ext>
              </a:extLst>
            </p:cNvPr>
            <p:cNvSpPr/>
            <p:nvPr/>
          </p:nvSpPr>
          <p:spPr>
            <a:xfrm>
              <a:off x="3503613" y="1555750"/>
              <a:ext cx="3186112" cy="1766888"/>
            </a:xfrm>
            <a:custGeom>
              <a:avLst/>
              <a:gdLst>
                <a:gd name="connsiteX0" fmla="*/ 450760 w 3186233"/>
                <a:gd name="connsiteY0" fmla="*/ 370911 h 1766981"/>
                <a:gd name="connsiteX1" fmla="*/ 54091 w 3186233"/>
                <a:gd name="connsiteY1" fmla="*/ 406972 h 1766981"/>
                <a:gd name="connsiteX2" fmla="*/ 0 w 3186233"/>
                <a:gd name="connsiteY2" fmla="*/ 221517 h 1766981"/>
                <a:gd name="connsiteX3" fmla="*/ 200910 w 3186233"/>
                <a:gd name="connsiteY3" fmla="*/ 211213 h 1766981"/>
                <a:gd name="connsiteX4" fmla="*/ 468791 w 3186233"/>
                <a:gd name="connsiteY4" fmla="*/ 190607 h 1766981"/>
                <a:gd name="connsiteX5" fmla="*/ 916975 w 3186233"/>
                <a:gd name="connsiteY5" fmla="*/ 157122 h 1766981"/>
                <a:gd name="connsiteX6" fmla="*/ 1385766 w 3186233"/>
                <a:gd name="connsiteY6" fmla="*/ 126213 h 1766981"/>
                <a:gd name="connsiteX7" fmla="*/ 1872588 w 3186233"/>
                <a:gd name="connsiteY7" fmla="*/ 100455 h 1766981"/>
                <a:gd name="connsiteX8" fmla="*/ 2300166 w 3186233"/>
                <a:gd name="connsiteY8" fmla="*/ 85000 h 1766981"/>
                <a:gd name="connsiteX9" fmla="*/ 2418652 w 3186233"/>
                <a:gd name="connsiteY9" fmla="*/ 66970 h 1766981"/>
                <a:gd name="connsiteX10" fmla="*/ 2562895 w 3186233"/>
                <a:gd name="connsiteY10" fmla="*/ 51515 h 1766981"/>
                <a:gd name="connsiteX11" fmla="*/ 2673654 w 3186233"/>
                <a:gd name="connsiteY11" fmla="*/ 43788 h 1766981"/>
                <a:gd name="connsiteX12" fmla="*/ 2738048 w 3186233"/>
                <a:gd name="connsiteY12" fmla="*/ 43788 h 1766981"/>
                <a:gd name="connsiteX13" fmla="*/ 2823049 w 3186233"/>
                <a:gd name="connsiteY13" fmla="*/ 0 h 1766981"/>
                <a:gd name="connsiteX14" fmla="*/ 2835927 w 3186233"/>
                <a:gd name="connsiteY14" fmla="*/ 0 h 1766981"/>
                <a:gd name="connsiteX15" fmla="*/ 2871988 w 3186233"/>
                <a:gd name="connsiteY15" fmla="*/ 10303 h 1766981"/>
                <a:gd name="connsiteX16" fmla="*/ 2962140 w 3186233"/>
                <a:gd name="connsiteY16" fmla="*/ 59243 h 1766981"/>
                <a:gd name="connsiteX17" fmla="*/ 3075474 w 3186233"/>
                <a:gd name="connsiteY17" fmla="*/ 139092 h 1766981"/>
                <a:gd name="connsiteX18" fmla="*/ 3134717 w 3186233"/>
                <a:gd name="connsiteY18" fmla="*/ 185456 h 1766981"/>
                <a:gd name="connsiteX19" fmla="*/ 3157899 w 3186233"/>
                <a:gd name="connsiteY19" fmla="*/ 206062 h 1766981"/>
                <a:gd name="connsiteX20" fmla="*/ 3173354 w 3186233"/>
                <a:gd name="connsiteY20" fmla="*/ 229244 h 1766981"/>
                <a:gd name="connsiteX21" fmla="*/ 3183657 w 3186233"/>
                <a:gd name="connsiteY21" fmla="*/ 260153 h 1766981"/>
                <a:gd name="connsiteX22" fmla="*/ 3186233 w 3186233"/>
                <a:gd name="connsiteY22" fmla="*/ 293638 h 1766981"/>
                <a:gd name="connsiteX23" fmla="*/ 3170778 w 3186233"/>
                <a:gd name="connsiteY23" fmla="*/ 319396 h 1766981"/>
                <a:gd name="connsiteX24" fmla="*/ 3139869 w 3186233"/>
                <a:gd name="connsiteY24" fmla="*/ 352881 h 1766981"/>
                <a:gd name="connsiteX25" fmla="*/ 3114111 w 3186233"/>
                <a:gd name="connsiteY25" fmla="*/ 394093 h 1766981"/>
                <a:gd name="connsiteX26" fmla="*/ 3088353 w 3186233"/>
                <a:gd name="connsiteY26" fmla="*/ 476518 h 1766981"/>
                <a:gd name="connsiteX27" fmla="*/ 3031686 w 3186233"/>
                <a:gd name="connsiteY27" fmla="*/ 868036 h 1766981"/>
                <a:gd name="connsiteX28" fmla="*/ 2980171 w 3186233"/>
                <a:gd name="connsiteY28" fmla="*/ 1200311 h 1766981"/>
                <a:gd name="connsiteX29" fmla="*/ 2944110 w 3186233"/>
                <a:gd name="connsiteY29" fmla="*/ 1421827 h 1766981"/>
                <a:gd name="connsiteX30" fmla="*/ 2923504 w 3186233"/>
                <a:gd name="connsiteY30" fmla="*/ 1553192 h 1766981"/>
                <a:gd name="connsiteX31" fmla="*/ 2910625 w 3186233"/>
                <a:gd name="connsiteY31" fmla="*/ 1625314 h 1766981"/>
                <a:gd name="connsiteX32" fmla="*/ 2895170 w 3186233"/>
                <a:gd name="connsiteY32" fmla="*/ 1666526 h 1766981"/>
                <a:gd name="connsiteX33" fmla="*/ 2869412 w 3186233"/>
                <a:gd name="connsiteY33" fmla="*/ 1715466 h 1766981"/>
                <a:gd name="connsiteX34" fmla="*/ 2835927 w 3186233"/>
                <a:gd name="connsiteY34" fmla="*/ 1754102 h 1766981"/>
                <a:gd name="connsiteX35" fmla="*/ 2823049 w 3186233"/>
                <a:gd name="connsiteY35" fmla="*/ 1761830 h 1766981"/>
                <a:gd name="connsiteX36" fmla="*/ 2794715 w 3186233"/>
                <a:gd name="connsiteY36" fmla="*/ 1766981 h 1766981"/>
                <a:gd name="connsiteX37" fmla="*/ 2756078 w 3186233"/>
                <a:gd name="connsiteY37" fmla="*/ 1759254 h 1766981"/>
                <a:gd name="connsiteX38" fmla="*/ 2712290 w 3186233"/>
                <a:gd name="connsiteY38" fmla="*/ 1733496 h 1766981"/>
                <a:gd name="connsiteX39" fmla="*/ 2640169 w 3186233"/>
                <a:gd name="connsiteY39" fmla="*/ 1666526 h 1766981"/>
                <a:gd name="connsiteX40" fmla="*/ 2544865 w 3186233"/>
                <a:gd name="connsiteY40" fmla="*/ 1568647 h 1766981"/>
                <a:gd name="connsiteX41" fmla="*/ 2673654 w 3186233"/>
                <a:gd name="connsiteY41" fmla="*/ 1403797 h 1766981"/>
                <a:gd name="connsiteX42" fmla="*/ 2717442 w 3186233"/>
                <a:gd name="connsiteY42" fmla="*/ 1192584 h 1766981"/>
                <a:gd name="connsiteX43" fmla="*/ 2748351 w 3186233"/>
                <a:gd name="connsiteY43" fmla="*/ 1012279 h 1766981"/>
                <a:gd name="connsiteX44" fmla="*/ 2761230 w 3186233"/>
                <a:gd name="connsiteY44" fmla="*/ 868036 h 1766981"/>
                <a:gd name="connsiteX45" fmla="*/ 2786988 w 3186233"/>
                <a:gd name="connsiteY45" fmla="*/ 710914 h 1766981"/>
                <a:gd name="connsiteX46" fmla="*/ 2802442 w 3186233"/>
                <a:gd name="connsiteY46" fmla="*/ 430154 h 1766981"/>
                <a:gd name="connsiteX47" fmla="*/ 2802442 w 3186233"/>
                <a:gd name="connsiteY47" fmla="*/ 337426 h 1766981"/>
                <a:gd name="connsiteX48" fmla="*/ 2802442 w 3186233"/>
                <a:gd name="connsiteY48" fmla="*/ 311669 h 1766981"/>
                <a:gd name="connsiteX49" fmla="*/ 2797291 w 3186233"/>
                <a:gd name="connsiteY49" fmla="*/ 285911 h 1766981"/>
                <a:gd name="connsiteX50" fmla="*/ 2786988 w 3186233"/>
                <a:gd name="connsiteY50" fmla="*/ 267880 h 1766981"/>
                <a:gd name="connsiteX51" fmla="*/ 2771533 w 3186233"/>
                <a:gd name="connsiteY51" fmla="*/ 255002 h 1766981"/>
                <a:gd name="connsiteX52" fmla="*/ 2735472 w 3186233"/>
                <a:gd name="connsiteY52" fmla="*/ 247274 h 1766981"/>
                <a:gd name="connsiteX53" fmla="*/ 2475319 w 3186233"/>
                <a:gd name="connsiteY53" fmla="*/ 252426 h 1766981"/>
                <a:gd name="connsiteX54" fmla="*/ 2145620 w 3186233"/>
                <a:gd name="connsiteY54" fmla="*/ 265305 h 1766981"/>
                <a:gd name="connsiteX55" fmla="*/ 1857133 w 3186233"/>
                <a:gd name="connsiteY55" fmla="*/ 275608 h 1766981"/>
                <a:gd name="connsiteX56" fmla="*/ 1527434 w 3186233"/>
                <a:gd name="connsiteY56" fmla="*/ 288487 h 1766981"/>
                <a:gd name="connsiteX57" fmla="*/ 1282735 w 3186233"/>
                <a:gd name="connsiteY57" fmla="*/ 309093 h 1766981"/>
                <a:gd name="connsiteX58" fmla="*/ 865460 w 3186233"/>
                <a:gd name="connsiteY58" fmla="*/ 340002 h 1766981"/>
                <a:gd name="connsiteX59" fmla="*/ 450760 w 3186233"/>
                <a:gd name="connsiteY59" fmla="*/ 370911 h 1766981"/>
                <a:gd name="connsiteX0" fmla="*/ 450760 w 3186233"/>
                <a:gd name="connsiteY0" fmla="*/ 370911 h 1766981"/>
                <a:gd name="connsiteX1" fmla="*/ 54091 w 3186233"/>
                <a:gd name="connsiteY1" fmla="*/ 406972 h 1766981"/>
                <a:gd name="connsiteX2" fmla="*/ 0 w 3186233"/>
                <a:gd name="connsiteY2" fmla="*/ 221517 h 1766981"/>
                <a:gd name="connsiteX3" fmla="*/ 200910 w 3186233"/>
                <a:gd name="connsiteY3" fmla="*/ 211213 h 1766981"/>
                <a:gd name="connsiteX4" fmla="*/ 468791 w 3186233"/>
                <a:gd name="connsiteY4" fmla="*/ 190607 h 1766981"/>
                <a:gd name="connsiteX5" fmla="*/ 916975 w 3186233"/>
                <a:gd name="connsiteY5" fmla="*/ 157122 h 1766981"/>
                <a:gd name="connsiteX6" fmla="*/ 1385766 w 3186233"/>
                <a:gd name="connsiteY6" fmla="*/ 126213 h 1766981"/>
                <a:gd name="connsiteX7" fmla="*/ 1872588 w 3186233"/>
                <a:gd name="connsiteY7" fmla="*/ 100455 h 1766981"/>
                <a:gd name="connsiteX8" fmla="*/ 2300166 w 3186233"/>
                <a:gd name="connsiteY8" fmla="*/ 85000 h 1766981"/>
                <a:gd name="connsiteX9" fmla="*/ 2418652 w 3186233"/>
                <a:gd name="connsiteY9" fmla="*/ 66970 h 1766981"/>
                <a:gd name="connsiteX10" fmla="*/ 2562895 w 3186233"/>
                <a:gd name="connsiteY10" fmla="*/ 51515 h 1766981"/>
                <a:gd name="connsiteX11" fmla="*/ 2673654 w 3186233"/>
                <a:gd name="connsiteY11" fmla="*/ 43788 h 1766981"/>
                <a:gd name="connsiteX12" fmla="*/ 2738048 w 3186233"/>
                <a:gd name="connsiteY12" fmla="*/ 43788 h 1766981"/>
                <a:gd name="connsiteX13" fmla="*/ 2823049 w 3186233"/>
                <a:gd name="connsiteY13" fmla="*/ 0 h 1766981"/>
                <a:gd name="connsiteX14" fmla="*/ 2835927 w 3186233"/>
                <a:gd name="connsiteY14" fmla="*/ 0 h 1766981"/>
                <a:gd name="connsiteX15" fmla="*/ 2871988 w 3186233"/>
                <a:gd name="connsiteY15" fmla="*/ 10303 h 1766981"/>
                <a:gd name="connsiteX16" fmla="*/ 2962140 w 3186233"/>
                <a:gd name="connsiteY16" fmla="*/ 59243 h 1766981"/>
                <a:gd name="connsiteX17" fmla="*/ 3075474 w 3186233"/>
                <a:gd name="connsiteY17" fmla="*/ 139092 h 1766981"/>
                <a:gd name="connsiteX18" fmla="*/ 3134717 w 3186233"/>
                <a:gd name="connsiteY18" fmla="*/ 185456 h 1766981"/>
                <a:gd name="connsiteX19" fmla="*/ 3157899 w 3186233"/>
                <a:gd name="connsiteY19" fmla="*/ 206062 h 1766981"/>
                <a:gd name="connsiteX20" fmla="*/ 3173354 w 3186233"/>
                <a:gd name="connsiteY20" fmla="*/ 229244 h 1766981"/>
                <a:gd name="connsiteX21" fmla="*/ 3183657 w 3186233"/>
                <a:gd name="connsiteY21" fmla="*/ 260153 h 1766981"/>
                <a:gd name="connsiteX22" fmla="*/ 3186233 w 3186233"/>
                <a:gd name="connsiteY22" fmla="*/ 293638 h 1766981"/>
                <a:gd name="connsiteX23" fmla="*/ 3170778 w 3186233"/>
                <a:gd name="connsiteY23" fmla="*/ 319396 h 1766981"/>
                <a:gd name="connsiteX24" fmla="*/ 3139869 w 3186233"/>
                <a:gd name="connsiteY24" fmla="*/ 352881 h 1766981"/>
                <a:gd name="connsiteX25" fmla="*/ 3114111 w 3186233"/>
                <a:gd name="connsiteY25" fmla="*/ 394093 h 1766981"/>
                <a:gd name="connsiteX26" fmla="*/ 3088353 w 3186233"/>
                <a:gd name="connsiteY26" fmla="*/ 476518 h 1766981"/>
                <a:gd name="connsiteX27" fmla="*/ 3031686 w 3186233"/>
                <a:gd name="connsiteY27" fmla="*/ 868036 h 1766981"/>
                <a:gd name="connsiteX28" fmla="*/ 2980171 w 3186233"/>
                <a:gd name="connsiteY28" fmla="*/ 1200311 h 1766981"/>
                <a:gd name="connsiteX29" fmla="*/ 2944110 w 3186233"/>
                <a:gd name="connsiteY29" fmla="*/ 1421827 h 1766981"/>
                <a:gd name="connsiteX30" fmla="*/ 2923504 w 3186233"/>
                <a:gd name="connsiteY30" fmla="*/ 1553192 h 1766981"/>
                <a:gd name="connsiteX31" fmla="*/ 2910625 w 3186233"/>
                <a:gd name="connsiteY31" fmla="*/ 1625314 h 1766981"/>
                <a:gd name="connsiteX32" fmla="*/ 2895170 w 3186233"/>
                <a:gd name="connsiteY32" fmla="*/ 1666526 h 1766981"/>
                <a:gd name="connsiteX33" fmla="*/ 2869412 w 3186233"/>
                <a:gd name="connsiteY33" fmla="*/ 1715466 h 1766981"/>
                <a:gd name="connsiteX34" fmla="*/ 2835927 w 3186233"/>
                <a:gd name="connsiteY34" fmla="*/ 1754102 h 1766981"/>
                <a:gd name="connsiteX35" fmla="*/ 2823049 w 3186233"/>
                <a:gd name="connsiteY35" fmla="*/ 1761830 h 1766981"/>
                <a:gd name="connsiteX36" fmla="*/ 2794715 w 3186233"/>
                <a:gd name="connsiteY36" fmla="*/ 1766981 h 1766981"/>
                <a:gd name="connsiteX37" fmla="*/ 2756078 w 3186233"/>
                <a:gd name="connsiteY37" fmla="*/ 1759254 h 1766981"/>
                <a:gd name="connsiteX38" fmla="*/ 2712290 w 3186233"/>
                <a:gd name="connsiteY38" fmla="*/ 1733496 h 1766981"/>
                <a:gd name="connsiteX39" fmla="*/ 2640169 w 3186233"/>
                <a:gd name="connsiteY39" fmla="*/ 1666526 h 1766981"/>
                <a:gd name="connsiteX40" fmla="*/ 2673654 w 3186233"/>
                <a:gd name="connsiteY40" fmla="*/ 1403797 h 1766981"/>
                <a:gd name="connsiteX41" fmla="*/ 2717442 w 3186233"/>
                <a:gd name="connsiteY41" fmla="*/ 1192584 h 1766981"/>
                <a:gd name="connsiteX42" fmla="*/ 2748351 w 3186233"/>
                <a:gd name="connsiteY42" fmla="*/ 1012279 h 1766981"/>
                <a:gd name="connsiteX43" fmla="*/ 2761230 w 3186233"/>
                <a:gd name="connsiteY43" fmla="*/ 868036 h 1766981"/>
                <a:gd name="connsiteX44" fmla="*/ 2786988 w 3186233"/>
                <a:gd name="connsiteY44" fmla="*/ 710914 h 1766981"/>
                <a:gd name="connsiteX45" fmla="*/ 2802442 w 3186233"/>
                <a:gd name="connsiteY45" fmla="*/ 430154 h 1766981"/>
                <a:gd name="connsiteX46" fmla="*/ 2802442 w 3186233"/>
                <a:gd name="connsiteY46" fmla="*/ 337426 h 1766981"/>
                <a:gd name="connsiteX47" fmla="*/ 2802442 w 3186233"/>
                <a:gd name="connsiteY47" fmla="*/ 311669 h 1766981"/>
                <a:gd name="connsiteX48" fmla="*/ 2797291 w 3186233"/>
                <a:gd name="connsiteY48" fmla="*/ 285911 h 1766981"/>
                <a:gd name="connsiteX49" fmla="*/ 2786988 w 3186233"/>
                <a:gd name="connsiteY49" fmla="*/ 267880 h 1766981"/>
                <a:gd name="connsiteX50" fmla="*/ 2771533 w 3186233"/>
                <a:gd name="connsiteY50" fmla="*/ 255002 h 1766981"/>
                <a:gd name="connsiteX51" fmla="*/ 2735472 w 3186233"/>
                <a:gd name="connsiteY51" fmla="*/ 247274 h 1766981"/>
                <a:gd name="connsiteX52" fmla="*/ 2475319 w 3186233"/>
                <a:gd name="connsiteY52" fmla="*/ 252426 h 1766981"/>
                <a:gd name="connsiteX53" fmla="*/ 2145620 w 3186233"/>
                <a:gd name="connsiteY53" fmla="*/ 265305 h 1766981"/>
                <a:gd name="connsiteX54" fmla="*/ 1857133 w 3186233"/>
                <a:gd name="connsiteY54" fmla="*/ 275608 h 1766981"/>
                <a:gd name="connsiteX55" fmla="*/ 1527434 w 3186233"/>
                <a:gd name="connsiteY55" fmla="*/ 288487 h 1766981"/>
                <a:gd name="connsiteX56" fmla="*/ 1282735 w 3186233"/>
                <a:gd name="connsiteY56" fmla="*/ 309093 h 1766981"/>
                <a:gd name="connsiteX57" fmla="*/ 865460 w 3186233"/>
                <a:gd name="connsiteY57" fmla="*/ 340002 h 1766981"/>
                <a:gd name="connsiteX58" fmla="*/ 450760 w 3186233"/>
                <a:gd name="connsiteY58" fmla="*/ 370911 h 1766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186233" h="1766981">
                  <a:moveTo>
                    <a:pt x="450760" y="370911"/>
                  </a:moveTo>
                  <a:lnTo>
                    <a:pt x="54091" y="406972"/>
                  </a:lnTo>
                  <a:lnTo>
                    <a:pt x="0" y="221517"/>
                  </a:lnTo>
                  <a:lnTo>
                    <a:pt x="200910" y="211213"/>
                  </a:lnTo>
                  <a:lnTo>
                    <a:pt x="468791" y="190607"/>
                  </a:lnTo>
                  <a:lnTo>
                    <a:pt x="916975" y="157122"/>
                  </a:lnTo>
                  <a:lnTo>
                    <a:pt x="1385766" y="126213"/>
                  </a:lnTo>
                  <a:lnTo>
                    <a:pt x="1872588" y="100455"/>
                  </a:lnTo>
                  <a:lnTo>
                    <a:pt x="2300166" y="85000"/>
                  </a:lnTo>
                  <a:lnTo>
                    <a:pt x="2418652" y="66970"/>
                  </a:lnTo>
                  <a:lnTo>
                    <a:pt x="2562895" y="51515"/>
                  </a:lnTo>
                  <a:lnTo>
                    <a:pt x="2673654" y="43788"/>
                  </a:lnTo>
                  <a:lnTo>
                    <a:pt x="2738048" y="43788"/>
                  </a:lnTo>
                  <a:lnTo>
                    <a:pt x="2823049" y="0"/>
                  </a:lnTo>
                  <a:lnTo>
                    <a:pt x="2835927" y="0"/>
                  </a:lnTo>
                  <a:lnTo>
                    <a:pt x="2871988" y="10303"/>
                  </a:lnTo>
                  <a:lnTo>
                    <a:pt x="2962140" y="59243"/>
                  </a:lnTo>
                  <a:lnTo>
                    <a:pt x="3075474" y="139092"/>
                  </a:lnTo>
                  <a:lnTo>
                    <a:pt x="3134717" y="185456"/>
                  </a:lnTo>
                  <a:lnTo>
                    <a:pt x="3157899" y="206062"/>
                  </a:lnTo>
                  <a:lnTo>
                    <a:pt x="3173354" y="229244"/>
                  </a:lnTo>
                  <a:lnTo>
                    <a:pt x="3183657" y="260153"/>
                  </a:lnTo>
                  <a:lnTo>
                    <a:pt x="3186233" y="293638"/>
                  </a:lnTo>
                  <a:lnTo>
                    <a:pt x="3170778" y="319396"/>
                  </a:lnTo>
                  <a:lnTo>
                    <a:pt x="3139869" y="352881"/>
                  </a:lnTo>
                  <a:lnTo>
                    <a:pt x="3114111" y="394093"/>
                  </a:lnTo>
                  <a:lnTo>
                    <a:pt x="3088353" y="476518"/>
                  </a:lnTo>
                  <a:lnTo>
                    <a:pt x="3031686" y="868036"/>
                  </a:lnTo>
                  <a:lnTo>
                    <a:pt x="2980171" y="1200311"/>
                  </a:lnTo>
                  <a:lnTo>
                    <a:pt x="2944110" y="1421827"/>
                  </a:lnTo>
                  <a:lnTo>
                    <a:pt x="2923504" y="1553192"/>
                  </a:lnTo>
                  <a:lnTo>
                    <a:pt x="2910625" y="1625314"/>
                  </a:lnTo>
                  <a:lnTo>
                    <a:pt x="2895170" y="1666526"/>
                  </a:lnTo>
                  <a:lnTo>
                    <a:pt x="2869412" y="1715466"/>
                  </a:lnTo>
                  <a:lnTo>
                    <a:pt x="2835927" y="1754102"/>
                  </a:lnTo>
                  <a:lnTo>
                    <a:pt x="2823049" y="1761830"/>
                  </a:lnTo>
                  <a:lnTo>
                    <a:pt x="2794715" y="1766981"/>
                  </a:lnTo>
                  <a:lnTo>
                    <a:pt x="2756078" y="1759254"/>
                  </a:lnTo>
                  <a:lnTo>
                    <a:pt x="2712290" y="1733496"/>
                  </a:lnTo>
                  <a:lnTo>
                    <a:pt x="2640169" y="1666526"/>
                  </a:lnTo>
                  <a:lnTo>
                    <a:pt x="2673654" y="1403797"/>
                  </a:lnTo>
                  <a:lnTo>
                    <a:pt x="2717442" y="1192584"/>
                  </a:lnTo>
                  <a:lnTo>
                    <a:pt x="2748351" y="1012279"/>
                  </a:lnTo>
                  <a:lnTo>
                    <a:pt x="2761230" y="868036"/>
                  </a:lnTo>
                  <a:lnTo>
                    <a:pt x="2786988" y="710914"/>
                  </a:lnTo>
                  <a:lnTo>
                    <a:pt x="2802442" y="430154"/>
                  </a:lnTo>
                  <a:lnTo>
                    <a:pt x="2802442" y="337426"/>
                  </a:lnTo>
                  <a:lnTo>
                    <a:pt x="2802442" y="311669"/>
                  </a:lnTo>
                  <a:lnTo>
                    <a:pt x="2797291" y="285911"/>
                  </a:lnTo>
                  <a:lnTo>
                    <a:pt x="2786988" y="267880"/>
                  </a:lnTo>
                  <a:lnTo>
                    <a:pt x="2771533" y="255002"/>
                  </a:lnTo>
                  <a:lnTo>
                    <a:pt x="2735472" y="247274"/>
                  </a:lnTo>
                  <a:lnTo>
                    <a:pt x="2475319" y="252426"/>
                  </a:lnTo>
                  <a:lnTo>
                    <a:pt x="2145620" y="265305"/>
                  </a:lnTo>
                  <a:lnTo>
                    <a:pt x="1857133" y="275608"/>
                  </a:lnTo>
                  <a:lnTo>
                    <a:pt x="1527434" y="288487"/>
                  </a:lnTo>
                  <a:lnTo>
                    <a:pt x="1282735" y="309093"/>
                  </a:lnTo>
                  <a:lnTo>
                    <a:pt x="865460" y="340002"/>
                  </a:lnTo>
                  <a:lnTo>
                    <a:pt x="450760" y="37091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CB6E565C-561D-4FA4-8B11-C4D1166DA5C1}"/>
                </a:ext>
              </a:extLst>
            </p:cNvPr>
            <p:cNvSpPr/>
            <p:nvPr/>
          </p:nvSpPr>
          <p:spPr>
            <a:xfrm>
              <a:off x="4784725" y="1776413"/>
              <a:ext cx="254000" cy="1304925"/>
            </a:xfrm>
            <a:custGeom>
              <a:avLst/>
              <a:gdLst>
                <a:gd name="connsiteX0" fmla="*/ 7144 w 254794"/>
                <a:gd name="connsiteY0" fmla="*/ 376237 h 1304925"/>
                <a:gd name="connsiteX1" fmla="*/ 0 w 254794"/>
                <a:gd name="connsiteY1" fmla="*/ 35718 h 1304925"/>
                <a:gd name="connsiteX2" fmla="*/ 247650 w 254794"/>
                <a:gd name="connsiteY2" fmla="*/ 0 h 1304925"/>
                <a:gd name="connsiteX3" fmla="*/ 250032 w 254794"/>
                <a:gd name="connsiteY3" fmla="*/ 578643 h 1304925"/>
                <a:gd name="connsiteX4" fmla="*/ 254794 w 254794"/>
                <a:gd name="connsiteY4" fmla="*/ 1288256 h 1304925"/>
                <a:gd name="connsiteX5" fmla="*/ 4763 w 254794"/>
                <a:gd name="connsiteY5" fmla="*/ 1304925 h 1304925"/>
                <a:gd name="connsiteX6" fmla="*/ 7144 w 254794"/>
                <a:gd name="connsiteY6" fmla="*/ 376237 h 13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794" h="1304925">
                  <a:moveTo>
                    <a:pt x="7144" y="376237"/>
                  </a:moveTo>
                  <a:lnTo>
                    <a:pt x="0" y="35718"/>
                  </a:lnTo>
                  <a:lnTo>
                    <a:pt x="247650" y="0"/>
                  </a:lnTo>
                  <a:lnTo>
                    <a:pt x="250032" y="578643"/>
                  </a:lnTo>
                  <a:cubicBezTo>
                    <a:pt x="251619" y="815181"/>
                    <a:pt x="253207" y="1051718"/>
                    <a:pt x="254794" y="1288256"/>
                  </a:cubicBezTo>
                  <a:lnTo>
                    <a:pt x="4763" y="1304925"/>
                  </a:lnTo>
                  <a:cubicBezTo>
                    <a:pt x="5557" y="993775"/>
                    <a:pt x="6350" y="682625"/>
                    <a:pt x="7144" y="37623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95BFCB4B-B7F3-4C6F-BEFA-AB55F39EC6AD}"/>
                </a:ext>
              </a:extLst>
            </p:cNvPr>
            <p:cNvSpPr/>
            <p:nvPr/>
          </p:nvSpPr>
          <p:spPr>
            <a:xfrm>
              <a:off x="3565525" y="2262188"/>
              <a:ext cx="2798763" cy="349250"/>
            </a:xfrm>
            <a:custGeom>
              <a:avLst/>
              <a:gdLst>
                <a:gd name="connsiteX0" fmla="*/ 940158 w 2799867"/>
                <a:gd name="connsiteY0" fmla="*/ 273032 h 350305"/>
                <a:gd name="connsiteX1" fmla="*/ 491973 w 2799867"/>
                <a:gd name="connsiteY1" fmla="*/ 311669 h 350305"/>
                <a:gd name="connsiteX2" fmla="*/ 48940 w 2799867"/>
                <a:gd name="connsiteY2" fmla="*/ 350305 h 350305"/>
                <a:gd name="connsiteX3" fmla="*/ 0 w 2799867"/>
                <a:gd name="connsiteY3" fmla="*/ 193183 h 350305"/>
                <a:gd name="connsiteX4" fmla="*/ 494549 w 2799867"/>
                <a:gd name="connsiteY4" fmla="*/ 154547 h 350305"/>
                <a:gd name="connsiteX5" fmla="*/ 996825 w 2799867"/>
                <a:gd name="connsiteY5" fmla="*/ 113334 h 350305"/>
                <a:gd name="connsiteX6" fmla="*/ 1218342 w 2799867"/>
                <a:gd name="connsiteY6" fmla="*/ 95304 h 350305"/>
                <a:gd name="connsiteX7" fmla="*/ 1478495 w 2799867"/>
                <a:gd name="connsiteY7" fmla="*/ 69546 h 350305"/>
                <a:gd name="connsiteX8" fmla="*/ 1844255 w 2799867"/>
                <a:gd name="connsiteY8" fmla="*/ 51516 h 350305"/>
                <a:gd name="connsiteX9" fmla="*/ 2271833 w 2799867"/>
                <a:gd name="connsiteY9" fmla="*/ 30909 h 350305"/>
                <a:gd name="connsiteX10" fmla="*/ 2586078 w 2799867"/>
                <a:gd name="connsiteY10" fmla="*/ 10303 h 350305"/>
                <a:gd name="connsiteX11" fmla="*/ 2789564 w 2799867"/>
                <a:gd name="connsiteY11" fmla="*/ 0 h 350305"/>
                <a:gd name="connsiteX12" fmla="*/ 2799867 w 2799867"/>
                <a:gd name="connsiteY12" fmla="*/ 167425 h 350305"/>
                <a:gd name="connsiteX13" fmla="*/ 2655624 w 2799867"/>
                <a:gd name="connsiteY13" fmla="*/ 162274 h 350305"/>
                <a:gd name="connsiteX14" fmla="*/ 2446986 w 2799867"/>
                <a:gd name="connsiteY14" fmla="*/ 177729 h 350305"/>
                <a:gd name="connsiteX15" fmla="*/ 2068347 w 2799867"/>
                <a:gd name="connsiteY15" fmla="*/ 198335 h 350305"/>
                <a:gd name="connsiteX16" fmla="*/ 1694860 w 2799867"/>
                <a:gd name="connsiteY16" fmla="*/ 218941 h 350305"/>
                <a:gd name="connsiteX17" fmla="*/ 1468192 w 2799867"/>
                <a:gd name="connsiteY17" fmla="*/ 231820 h 350305"/>
                <a:gd name="connsiteX18" fmla="*/ 1200311 w 2799867"/>
                <a:gd name="connsiteY18" fmla="*/ 255002 h 350305"/>
                <a:gd name="connsiteX19" fmla="*/ 940158 w 2799867"/>
                <a:gd name="connsiteY19" fmla="*/ 273032 h 35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99867" h="350305">
                  <a:moveTo>
                    <a:pt x="940158" y="273032"/>
                  </a:moveTo>
                  <a:lnTo>
                    <a:pt x="491973" y="311669"/>
                  </a:lnTo>
                  <a:lnTo>
                    <a:pt x="48940" y="350305"/>
                  </a:lnTo>
                  <a:lnTo>
                    <a:pt x="0" y="193183"/>
                  </a:lnTo>
                  <a:lnTo>
                    <a:pt x="494549" y="154547"/>
                  </a:lnTo>
                  <a:lnTo>
                    <a:pt x="996825" y="113334"/>
                  </a:lnTo>
                  <a:lnTo>
                    <a:pt x="1218342" y="95304"/>
                  </a:lnTo>
                  <a:lnTo>
                    <a:pt x="1478495" y="69546"/>
                  </a:lnTo>
                  <a:lnTo>
                    <a:pt x="1844255" y="51516"/>
                  </a:lnTo>
                  <a:lnTo>
                    <a:pt x="2271833" y="30909"/>
                  </a:lnTo>
                  <a:lnTo>
                    <a:pt x="2586078" y="10303"/>
                  </a:lnTo>
                  <a:lnTo>
                    <a:pt x="2789564" y="0"/>
                  </a:lnTo>
                  <a:lnTo>
                    <a:pt x="2799867" y="167425"/>
                  </a:lnTo>
                  <a:lnTo>
                    <a:pt x="2655624" y="162274"/>
                  </a:lnTo>
                  <a:lnTo>
                    <a:pt x="2446986" y="177729"/>
                  </a:lnTo>
                  <a:lnTo>
                    <a:pt x="2068347" y="198335"/>
                  </a:lnTo>
                  <a:lnTo>
                    <a:pt x="1694860" y="218941"/>
                  </a:lnTo>
                  <a:lnTo>
                    <a:pt x="1468192" y="231820"/>
                  </a:lnTo>
                  <a:lnTo>
                    <a:pt x="1200311" y="255002"/>
                  </a:lnTo>
                  <a:lnTo>
                    <a:pt x="940158" y="273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1974BC9F-19E8-4ADA-B23A-26AE5156E614}"/>
                </a:ext>
              </a:extLst>
            </p:cNvPr>
            <p:cNvSpPr/>
            <p:nvPr/>
          </p:nvSpPr>
          <p:spPr>
            <a:xfrm>
              <a:off x="3689350" y="2936875"/>
              <a:ext cx="2533650" cy="342900"/>
            </a:xfrm>
            <a:custGeom>
              <a:avLst/>
              <a:gdLst>
                <a:gd name="connsiteX0" fmla="*/ 419100 w 2533650"/>
                <a:gd name="connsiteY0" fmla="*/ 136525 h 342900"/>
                <a:gd name="connsiteX1" fmla="*/ 1171575 w 2533650"/>
                <a:gd name="connsiteY1" fmla="*/ 82550 h 342900"/>
                <a:gd name="connsiteX2" fmla="*/ 1517650 w 2533650"/>
                <a:gd name="connsiteY2" fmla="*/ 53975 h 342900"/>
                <a:gd name="connsiteX3" fmla="*/ 2051050 w 2533650"/>
                <a:gd name="connsiteY3" fmla="*/ 19050 h 342900"/>
                <a:gd name="connsiteX4" fmla="*/ 2317750 w 2533650"/>
                <a:gd name="connsiteY4" fmla="*/ 0 h 342900"/>
                <a:gd name="connsiteX5" fmla="*/ 2390775 w 2533650"/>
                <a:gd name="connsiteY5" fmla="*/ 9525 h 342900"/>
                <a:gd name="connsiteX6" fmla="*/ 2533650 w 2533650"/>
                <a:gd name="connsiteY6" fmla="*/ 31750 h 342900"/>
                <a:gd name="connsiteX7" fmla="*/ 2492375 w 2533650"/>
                <a:gd name="connsiteY7" fmla="*/ 301625 h 342900"/>
                <a:gd name="connsiteX8" fmla="*/ 2454275 w 2533650"/>
                <a:gd name="connsiteY8" fmla="*/ 285750 h 342900"/>
                <a:gd name="connsiteX9" fmla="*/ 2393950 w 2533650"/>
                <a:gd name="connsiteY9" fmla="*/ 225425 h 342900"/>
                <a:gd name="connsiteX10" fmla="*/ 2359025 w 2533650"/>
                <a:gd name="connsiteY10" fmla="*/ 184150 h 342900"/>
                <a:gd name="connsiteX11" fmla="*/ 2336800 w 2533650"/>
                <a:gd name="connsiteY11" fmla="*/ 184150 h 342900"/>
                <a:gd name="connsiteX12" fmla="*/ 2238375 w 2533650"/>
                <a:gd name="connsiteY12" fmla="*/ 190500 h 342900"/>
                <a:gd name="connsiteX13" fmla="*/ 1123950 w 2533650"/>
                <a:gd name="connsiteY13" fmla="*/ 263525 h 342900"/>
                <a:gd name="connsiteX14" fmla="*/ 31750 w 2533650"/>
                <a:gd name="connsiteY14" fmla="*/ 342900 h 342900"/>
                <a:gd name="connsiteX15" fmla="*/ 0 w 2533650"/>
                <a:gd name="connsiteY15" fmla="*/ 161925 h 342900"/>
                <a:gd name="connsiteX16" fmla="*/ 171450 w 2533650"/>
                <a:gd name="connsiteY16" fmla="*/ 152400 h 342900"/>
                <a:gd name="connsiteX17" fmla="*/ 419100 w 2533650"/>
                <a:gd name="connsiteY17" fmla="*/ 136525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33650" h="342900">
                  <a:moveTo>
                    <a:pt x="419100" y="136525"/>
                  </a:moveTo>
                  <a:lnTo>
                    <a:pt x="1171575" y="82550"/>
                  </a:lnTo>
                  <a:lnTo>
                    <a:pt x="1517650" y="53975"/>
                  </a:lnTo>
                  <a:lnTo>
                    <a:pt x="2051050" y="19050"/>
                  </a:lnTo>
                  <a:lnTo>
                    <a:pt x="2317750" y="0"/>
                  </a:lnTo>
                  <a:lnTo>
                    <a:pt x="2390775" y="9525"/>
                  </a:lnTo>
                  <a:lnTo>
                    <a:pt x="2533650" y="31750"/>
                  </a:lnTo>
                  <a:lnTo>
                    <a:pt x="2492375" y="301625"/>
                  </a:lnTo>
                  <a:lnTo>
                    <a:pt x="2454275" y="285750"/>
                  </a:lnTo>
                  <a:lnTo>
                    <a:pt x="2393950" y="225425"/>
                  </a:lnTo>
                  <a:lnTo>
                    <a:pt x="2359025" y="184150"/>
                  </a:lnTo>
                  <a:lnTo>
                    <a:pt x="2336800" y="184150"/>
                  </a:lnTo>
                  <a:lnTo>
                    <a:pt x="2238375" y="190500"/>
                  </a:lnTo>
                  <a:lnTo>
                    <a:pt x="1123950" y="263525"/>
                  </a:lnTo>
                  <a:lnTo>
                    <a:pt x="31750" y="342900"/>
                  </a:lnTo>
                  <a:lnTo>
                    <a:pt x="0" y="161925"/>
                  </a:lnTo>
                  <a:lnTo>
                    <a:pt x="171450" y="152400"/>
                  </a:lnTo>
                  <a:lnTo>
                    <a:pt x="419100" y="136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F87153ED-0C5D-447C-8BE6-535E3619A376}"/>
                </a:ext>
              </a:extLst>
            </p:cNvPr>
            <p:cNvSpPr/>
            <p:nvPr/>
          </p:nvSpPr>
          <p:spPr>
            <a:xfrm rot="16200000">
              <a:off x="3694113" y="3754438"/>
              <a:ext cx="2720975" cy="2124075"/>
            </a:xfrm>
            <a:custGeom>
              <a:avLst/>
              <a:gdLst>
                <a:gd name="connsiteX0" fmla="*/ 2378075 w 2720975"/>
                <a:gd name="connsiteY0" fmla="*/ 673100 h 2124075"/>
                <a:gd name="connsiteX1" fmla="*/ 2339975 w 2720975"/>
                <a:gd name="connsiteY1" fmla="*/ 403225 h 2124075"/>
                <a:gd name="connsiteX2" fmla="*/ 2289175 w 2720975"/>
                <a:gd name="connsiteY2" fmla="*/ 101600 h 2124075"/>
                <a:gd name="connsiteX3" fmla="*/ 2476500 w 2720975"/>
                <a:gd name="connsiteY3" fmla="*/ 0 h 2124075"/>
                <a:gd name="connsiteX4" fmla="*/ 2498725 w 2720975"/>
                <a:gd name="connsiteY4" fmla="*/ 117475 h 2124075"/>
                <a:gd name="connsiteX5" fmla="*/ 2501900 w 2720975"/>
                <a:gd name="connsiteY5" fmla="*/ 269875 h 2124075"/>
                <a:gd name="connsiteX6" fmla="*/ 2501900 w 2720975"/>
                <a:gd name="connsiteY6" fmla="*/ 352425 h 2124075"/>
                <a:gd name="connsiteX7" fmla="*/ 2527300 w 2720975"/>
                <a:gd name="connsiteY7" fmla="*/ 568325 h 2124075"/>
                <a:gd name="connsiteX8" fmla="*/ 2562225 w 2720975"/>
                <a:gd name="connsiteY8" fmla="*/ 854075 h 2124075"/>
                <a:gd name="connsiteX9" fmla="*/ 2590800 w 2720975"/>
                <a:gd name="connsiteY9" fmla="*/ 1111250 h 2124075"/>
                <a:gd name="connsiteX10" fmla="*/ 2616200 w 2720975"/>
                <a:gd name="connsiteY10" fmla="*/ 1320800 h 2124075"/>
                <a:gd name="connsiteX11" fmla="*/ 2635250 w 2720975"/>
                <a:gd name="connsiteY11" fmla="*/ 1501775 h 2124075"/>
                <a:gd name="connsiteX12" fmla="*/ 2654300 w 2720975"/>
                <a:gd name="connsiteY12" fmla="*/ 1663700 h 2124075"/>
                <a:gd name="connsiteX13" fmla="*/ 2670175 w 2720975"/>
                <a:gd name="connsiteY13" fmla="*/ 1724025 h 2124075"/>
                <a:gd name="connsiteX14" fmla="*/ 2689225 w 2720975"/>
                <a:gd name="connsiteY14" fmla="*/ 1774825 h 2124075"/>
                <a:gd name="connsiteX15" fmla="*/ 2708275 w 2720975"/>
                <a:gd name="connsiteY15" fmla="*/ 1806575 h 2124075"/>
                <a:gd name="connsiteX16" fmla="*/ 2720975 w 2720975"/>
                <a:gd name="connsiteY16" fmla="*/ 1825625 h 2124075"/>
                <a:gd name="connsiteX17" fmla="*/ 2714625 w 2720975"/>
                <a:gd name="connsiteY17" fmla="*/ 1844675 h 2124075"/>
                <a:gd name="connsiteX18" fmla="*/ 2673350 w 2720975"/>
                <a:gd name="connsiteY18" fmla="*/ 1924050 h 2124075"/>
                <a:gd name="connsiteX19" fmla="*/ 2609850 w 2720975"/>
                <a:gd name="connsiteY19" fmla="*/ 2012950 h 2124075"/>
                <a:gd name="connsiteX20" fmla="*/ 2562225 w 2720975"/>
                <a:gd name="connsiteY20" fmla="*/ 2076450 h 2124075"/>
                <a:gd name="connsiteX21" fmla="*/ 2533650 w 2720975"/>
                <a:gd name="connsiteY21" fmla="*/ 2101850 h 2124075"/>
                <a:gd name="connsiteX22" fmla="*/ 2498725 w 2720975"/>
                <a:gd name="connsiteY22" fmla="*/ 2117725 h 2124075"/>
                <a:gd name="connsiteX23" fmla="*/ 2466975 w 2720975"/>
                <a:gd name="connsiteY23" fmla="*/ 2124075 h 2124075"/>
                <a:gd name="connsiteX24" fmla="*/ 2438400 w 2720975"/>
                <a:gd name="connsiteY24" fmla="*/ 2124075 h 2124075"/>
                <a:gd name="connsiteX25" fmla="*/ 2406650 w 2720975"/>
                <a:gd name="connsiteY25" fmla="*/ 2108200 h 2124075"/>
                <a:gd name="connsiteX26" fmla="*/ 2378075 w 2720975"/>
                <a:gd name="connsiteY26" fmla="*/ 2085975 h 2124075"/>
                <a:gd name="connsiteX27" fmla="*/ 2330450 w 2720975"/>
                <a:gd name="connsiteY27" fmla="*/ 2063750 h 2124075"/>
                <a:gd name="connsiteX28" fmla="*/ 2257425 w 2720975"/>
                <a:gd name="connsiteY28" fmla="*/ 2044700 h 2124075"/>
                <a:gd name="connsiteX29" fmla="*/ 2187575 w 2720975"/>
                <a:gd name="connsiteY29" fmla="*/ 2044700 h 2124075"/>
                <a:gd name="connsiteX30" fmla="*/ 1762125 w 2720975"/>
                <a:gd name="connsiteY30" fmla="*/ 2060575 h 2124075"/>
                <a:gd name="connsiteX31" fmla="*/ 1130300 w 2720975"/>
                <a:gd name="connsiteY31" fmla="*/ 2076450 h 2124075"/>
                <a:gd name="connsiteX32" fmla="*/ 768350 w 2720975"/>
                <a:gd name="connsiteY32" fmla="*/ 2085975 h 2124075"/>
                <a:gd name="connsiteX33" fmla="*/ 511175 w 2720975"/>
                <a:gd name="connsiteY33" fmla="*/ 2092325 h 2124075"/>
                <a:gd name="connsiteX34" fmla="*/ 415925 w 2720975"/>
                <a:gd name="connsiteY34" fmla="*/ 2089150 h 2124075"/>
                <a:gd name="connsiteX35" fmla="*/ 339725 w 2720975"/>
                <a:gd name="connsiteY35" fmla="*/ 2082800 h 2124075"/>
                <a:gd name="connsiteX36" fmla="*/ 257175 w 2720975"/>
                <a:gd name="connsiteY36" fmla="*/ 2063750 h 2124075"/>
                <a:gd name="connsiteX37" fmla="*/ 149225 w 2720975"/>
                <a:gd name="connsiteY37" fmla="*/ 2028825 h 2124075"/>
                <a:gd name="connsiteX38" fmla="*/ 76200 w 2720975"/>
                <a:gd name="connsiteY38" fmla="*/ 1997075 h 2124075"/>
                <a:gd name="connsiteX39" fmla="*/ 34925 w 2720975"/>
                <a:gd name="connsiteY39" fmla="*/ 1965325 h 2124075"/>
                <a:gd name="connsiteX40" fmla="*/ 15875 w 2720975"/>
                <a:gd name="connsiteY40" fmla="*/ 1949450 h 2124075"/>
                <a:gd name="connsiteX41" fmla="*/ 3175 w 2720975"/>
                <a:gd name="connsiteY41" fmla="*/ 1920875 h 2124075"/>
                <a:gd name="connsiteX42" fmla="*/ 0 w 2720975"/>
                <a:gd name="connsiteY42" fmla="*/ 1879600 h 2124075"/>
                <a:gd name="connsiteX43" fmla="*/ 12700 w 2720975"/>
                <a:gd name="connsiteY43" fmla="*/ 1844675 h 2124075"/>
                <a:gd name="connsiteX44" fmla="*/ 41275 w 2720975"/>
                <a:gd name="connsiteY44" fmla="*/ 1816100 h 2124075"/>
                <a:gd name="connsiteX45" fmla="*/ 98425 w 2720975"/>
                <a:gd name="connsiteY45" fmla="*/ 1765300 h 2124075"/>
                <a:gd name="connsiteX46" fmla="*/ 187325 w 2720975"/>
                <a:gd name="connsiteY46" fmla="*/ 1704975 h 2124075"/>
                <a:gd name="connsiteX47" fmla="*/ 523875 w 2720975"/>
                <a:gd name="connsiteY47" fmla="*/ 1784350 h 2124075"/>
                <a:gd name="connsiteX48" fmla="*/ 549275 w 2720975"/>
                <a:gd name="connsiteY48" fmla="*/ 1793875 h 2124075"/>
                <a:gd name="connsiteX49" fmla="*/ 593725 w 2720975"/>
                <a:gd name="connsiteY49" fmla="*/ 1797050 h 2124075"/>
                <a:gd name="connsiteX50" fmla="*/ 650875 w 2720975"/>
                <a:gd name="connsiteY50" fmla="*/ 1803400 h 2124075"/>
                <a:gd name="connsiteX51" fmla="*/ 1108075 w 2720975"/>
                <a:gd name="connsiteY51" fmla="*/ 1800225 h 2124075"/>
                <a:gd name="connsiteX52" fmla="*/ 1317625 w 2720975"/>
                <a:gd name="connsiteY52" fmla="*/ 1800225 h 2124075"/>
                <a:gd name="connsiteX53" fmla="*/ 1781175 w 2720975"/>
                <a:gd name="connsiteY53" fmla="*/ 1803400 h 2124075"/>
                <a:gd name="connsiteX54" fmla="*/ 1955800 w 2720975"/>
                <a:gd name="connsiteY54" fmla="*/ 1778000 h 2124075"/>
                <a:gd name="connsiteX55" fmla="*/ 2197100 w 2720975"/>
                <a:gd name="connsiteY55" fmla="*/ 1781175 h 2124075"/>
                <a:gd name="connsiteX56" fmla="*/ 2355850 w 2720975"/>
                <a:gd name="connsiteY56" fmla="*/ 1778000 h 2124075"/>
                <a:gd name="connsiteX57" fmla="*/ 2409825 w 2720975"/>
                <a:gd name="connsiteY57" fmla="*/ 1768475 h 2124075"/>
                <a:gd name="connsiteX58" fmla="*/ 2432050 w 2720975"/>
                <a:gd name="connsiteY58" fmla="*/ 1749425 h 2124075"/>
                <a:gd name="connsiteX59" fmla="*/ 2444750 w 2720975"/>
                <a:gd name="connsiteY59" fmla="*/ 1720850 h 2124075"/>
                <a:gd name="connsiteX60" fmla="*/ 2451100 w 2720975"/>
                <a:gd name="connsiteY60" fmla="*/ 1689100 h 2124075"/>
                <a:gd name="connsiteX61" fmla="*/ 2457450 w 2720975"/>
                <a:gd name="connsiteY61" fmla="*/ 1609725 h 2124075"/>
                <a:gd name="connsiteX62" fmla="*/ 2447925 w 2720975"/>
                <a:gd name="connsiteY62" fmla="*/ 1285875 h 2124075"/>
                <a:gd name="connsiteX63" fmla="*/ 2419350 w 2720975"/>
                <a:gd name="connsiteY63" fmla="*/ 1016000 h 2124075"/>
                <a:gd name="connsiteX64" fmla="*/ 2378075 w 2720975"/>
                <a:gd name="connsiteY64" fmla="*/ 673100 h 21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720975" h="2124075">
                  <a:moveTo>
                    <a:pt x="2378075" y="673100"/>
                  </a:moveTo>
                  <a:lnTo>
                    <a:pt x="2339975" y="403225"/>
                  </a:lnTo>
                  <a:lnTo>
                    <a:pt x="2289175" y="101600"/>
                  </a:lnTo>
                  <a:lnTo>
                    <a:pt x="2476500" y="0"/>
                  </a:lnTo>
                  <a:lnTo>
                    <a:pt x="2498725" y="117475"/>
                  </a:lnTo>
                  <a:cubicBezTo>
                    <a:pt x="2499783" y="168275"/>
                    <a:pt x="2500842" y="219075"/>
                    <a:pt x="2501900" y="269875"/>
                  </a:cubicBezTo>
                  <a:lnTo>
                    <a:pt x="2501900" y="352425"/>
                  </a:lnTo>
                  <a:lnTo>
                    <a:pt x="2527300" y="568325"/>
                  </a:lnTo>
                  <a:lnTo>
                    <a:pt x="2562225" y="854075"/>
                  </a:lnTo>
                  <a:lnTo>
                    <a:pt x="2590800" y="1111250"/>
                  </a:lnTo>
                  <a:lnTo>
                    <a:pt x="2616200" y="1320800"/>
                  </a:lnTo>
                  <a:lnTo>
                    <a:pt x="2635250" y="1501775"/>
                  </a:lnTo>
                  <a:lnTo>
                    <a:pt x="2654300" y="1663700"/>
                  </a:lnTo>
                  <a:lnTo>
                    <a:pt x="2670175" y="1724025"/>
                  </a:lnTo>
                  <a:lnTo>
                    <a:pt x="2689225" y="1774825"/>
                  </a:lnTo>
                  <a:lnTo>
                    <a:pt x="2708275" y="1806575"/>
                  </a:lnTo>
                  <a:lnTo>
                    <a:pt x="2720975" y="1825625"/>
                  </a:lnTo>
                  <a:lnTo>
                    <a:pt x="2714625" y="1844675"/>
                  </a:lnTo>
                  <a:lnTo>
                    <a:pt x="2673350" y="1924050"/>
                  </a:lnTo>
                  <a:lnTo>
                    <a:pt x="2609850" y="2012950"/>
                  </a:lnTo>
                  <a:lnTo>
                    <a:pt x="2562225" y="2076450"/>
                  </a:lnTo>
                  <a:lnTo>
                    <a:pt x="2533650" y="2101850"/>
                  </a:lnTo>
                  <a:lnTo>
                    <a:pt x="2498725" y="2117725"/>
                  </a:lnTo>
                  <a:lnTo>
                    <a:pt x="2466975" y="2124075"/>
                  </a:lnTo>
                  <a:lnTo>
                    <a:pt x="2438400" y="2124075"/>
                  </a:lnTo>
                  <a:lnTo>
                    <a:pt x="2406650" y="2108200"/>
                  </a:lnTo>
                  <a:lnTo>
                    <a:pt x="2378075" y="2085975"/>
                  </a:lnTo>
                  <a:lnTo>
                    <a:pt x="2330450" y="2063750"/>
                  </a:lnTo>
                  <a:lnTo>
                    <a:pt x="2257425" y="2044700"/>
                  </a:lnTo>
                  <a:lnTo>
                    <a:pt x="2187575" y="2044700"/>
                  </a:lnTo>
                  <a:lnTo>
                    <a:pt x="1762125" y="2060575"/>
                  </a:lnTo>
                  <a:lnTo>
                    <a:pt x="1130300" y="2076450"/>
                  </a:lnTo>
                  <a:lnTo>
                    <a:pt x="768350" y="2085975"/>
                  </a:lnTo>
                  <a:lnTo>
                    <a:pt x="511175" y="2092325"/>
                  </a:lnTo>
                  <a:lnTo>
                    <a:pt x="415925" y="2089150"/>
                  </a:lnTo>
                  <a:lnTo>
                    <a:pt x="339725" y="2082800"/>
                  </a:lnTo>
                  <a:lnTo>
                    <a:pt x="257175" y="2063750"/>
                  </a:lnTo>
                  <a:lnTo>
                    <a:pt x="149225" y="2028825"/>
                  </a:lnTo>
                  <a:lnTo>
                    <a:pt x="76200" y="1997075"/>
                  </a:lnTo>
                  <a:lnTo>
                    <a:pt x="34925" y="1965325"/>
                  </a:lnTo>
                  <a:lnTo>
                    <a:pt x="15875" y="1949450"/>
                  </a:lnTo>
                  <a:lnTo>
                    <a:pt x="3175" y="1920875"/>
                  </a:lnTo>
                  <a:lnTo>
                    <a:pt x="0" y="1879600"/>
                  </a:lnTo>
                  <a:lnTo>
                    <a:pt x="12700" y="1844675"/>
                  </a:lnTo>
                  <a:lnTo>
                    <a:pt x="41275" y="1816100"/>
                  </a:lnTo>
                  <a:lnTo>
                    <a:pt x="98425" y="1765300"/>
                  </a:lnTo>
                  <a:lnTo>
                    <a:pt x="187325" y="1704975"/>
                  </a:lnTo>
                  <a:lnTo>
                    <a:pt x="523875" y="1784350"/>
                  </a:lnTo>
                  <a:lnTo>
                    <a:pt x="549275" y="1793875"/>
                  </a:lnTo>
                  <a:cubicBezTo>
                    <a:pt x="589484" y="1797226"/>
                    <a:pt x="574631" y="1797050"/>
                    <a:pt x="593725" y="1797050"/>
                  </a:cubicBezTo>
                  <a:lnTo>
                    <a:pt x="650875" y="1803400"/>
                  </a:lnTo>
                  <a:lnTo>
                    <a:pt x="1108075" y="1800225"/>
                  </a:lnTo>
                  <a:lnTo>
                    <a:pt x="1317625" y="1800225"/>
                  </a:lnTo>
                  <a:lnTo>
                    <a:pt x="1781175" y="1803400"/>
                  </a:lnTo>
                  <a:lnTo>
                    <a:pt x="1955800" y="1778000"/>
                  </a:lnTo>
                  <a:lnTo>
                    <a:pt x="2197100" y="1781175"/>
                  </a:lnTo>
                  <a:lnTo>
                    <a:pt x="2355850" y="1778000"/>
                  </a:lnTo>
                  <a:lnTo>
                    <a:pt x="2409825" y="1768475"/>
                  </a:lnTo>
                  <a:lnTo>
                    <a:pt x="2432050" y="1749425"/>
                  </a:lnTo>
                  <a:lnTo>
                    <a:pt x="2444750" y="1720850"/>
                  </a:lnTo>
                  <a:lnTo>
                    <a:pt x="2451100" y="1689100"/>
                  </a:lnTo>
                  <a:lnTo>
                    <a:pt x="2457450" y="1609725"/>
                  </a:lnTo>
                  <a:lnTo>
                    <a:pt x="2447925" y="1285875"/>
                  </a:lnTo>
                  <a:lnTo>
                    <a:pt x="2419350" y="1016000"/>
                  </a:lnTo>
                  <a:lnTo>
                    <a:pt x="2378075" y="673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C8DFEC18-F7CD-4711-9AFA-905D307FCC20}"/>
                </a:ext>
              </a:extLst>
            </p:cNvPr>
            <p:cNvSpPr/>
            <p:nvPr/>
          </p:nvSpPr>
          <p:spPr>
            <a:xfrm>
              <a:off x="5237163" y="5567363"/>
              <a:ext cx="600075" cy="471487"/>
            </a:xfrm>
            <a:custGeom>
              <a:avLst/>
              <a:gdLst>
                <a:gd name="connsiteX0" fmla="*/ 245269 w 600075"/>
                <a:gd name="connsiteY0" fmla="*/ 107156 h 471487"/>
                <a:gd name="connsiteX1" fmla="*/ 392906 w 600075"/>
                <a:gd name="connsiteY1" fmla="*/ 133350 h 471487"/>
                <a:gd name="connsiteX2" fmla="*/ 438150 w 600075"/>
                <a:gd name="connsiteY2" fmla="*/ 140493 h 471487"/>
                <a:gd name="connsiteX3" fmla="*/ 461962 w 600075"/>
                <a:gd name="connsiteY3" fmla="*/ 142875 h 471487"/>
                <a:gd name="connsiteX4" fmla="*/ 488156 w 600075"/>
                <a:gd name="connsiteY4" fmla="*/ 140493 h 471487"/>
                <a:gd name="connsiteX5" fmla="*/ 507206 w 600075"/>
                <a:gd name="connsiteY5" fmla="*/ 130968 h 471487"/>
                <a:gd name="connsiteX6" fmla="*/ 523875 w 600075"/>
                <a:gd name="connsiteY6" fmla="*/ 114300 h 471487"/>
                <a:gd name="connsiteX7" fmla="*/ 600075 w 600075"/>
                <a:gd name="connsiteY7" fmla="*/ 0 h 471487"/>
                <a:gd name="connsiteX8" fmla="*/ 497681 w 600075"/>
                <a:gd name="connsiteY8" fmla="*/ 471487 h 471487"/>
                <a:gd name="connsiteX9" fmla="*/ 450056 w 600075"/>
                <a:gd name="connsiteY9" fmla="*/ 407193 h 471487"/>
                <a:gd name="connsiteX10" fmla="*/ 404812 w 600075"/>
                <a:gd name="connsiteY10" fmla="*/ 369093 h 471487"/>
                <a:gd name="connsiteX11" fmla="*/ 314325 w 600075"/>
                <a:gd name="connsiteY11" fmla="*/ 307181 h 471487"/>
                <a:gd name="connsiteX12" fmla="*/ 190500 w 600075"/>
                <a:gd name="connsiteY12" fmla="*/ 226218 h 471487"/>
                <a:gd name="connsiteX13" fmla="*/ 92869 w 600075"/>
                <a:gd name="connsiteY13" fmla="*/ 169068 h 471487"/>
                <a:gd name="connsiteX14" fmla="*/ 35719 w 600075"/>
                <a:gd name="connsiteY14" fmla="*/ 135731 h 471487"/>
                <a:gd name="connsiteX15" fmla="*/ 7144 w 600075"/>
                <a:gd name="connsiteY15" fmla="*/ 111918 h 471487"/>
                <a:gd name="connsiteX16" fmla="*/ 0 w 600075"/>
                <a:gd name="connsiteY16" fmla="*/ 100012 h 471487"/>
                <a:gd name="connsiteX17" fmla="*/ 2381 w 600075"/>
                <a:gd name="connsiteY17" fmla="*/ 80962 h 471487"/>
                <a:gd name="connsiteX18" fmla="*/ 11906 w 600075"/>
                <a:gd name="connsiteY18" fmla="*/ 71437 h 471487"/>
                <a:gd name="connsiteX19" fmla="*/ 38100 w 600075"/>
                <a:gd name="connsiteY19" fmla="*/ 66675 h 471487"/>
                <a:gd name="connsiteX20" fmla="*/ 245269 w 600075"/>
                <a:gd name="connsiteY20" fmla="*/ 107156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00075" h="471487">
                  <a:moveTo>
                    <a:pt x="245269" y="107156"/>
                  </a:moveTo>
                  <a:lnTo>
                    <a:pt x="392906" y="133350"/>
                  </a:lnTo>
                  <a:lnTo>
                    <a:pt x="438150" y="140493"/>
                  </a:lnTo>
                  <a:lnTo>
                    <a:pt x="461962" y="142875"/>
                  </a:lnTo>
                  <a:lnTo>
                    <a:pt x="488156" y="140493"/>
                  </a:lnTo>
                  <a:lnTo>
                    <a:pt x="507206" y="130968"/>
                  </a:lnTo>
                  <a:lnTo>
                    <a:pt x="523875" y="114300"/>
                  </a:lnTo>
                  <a:lnTo>
                    <a:pt x="600075" y="0"/>
                  </a:lnTo>
                  <a:lnTo>
                    <a:pt x="497681" y="471487"/>
                  </a:lnTo>
                  <a:lnTo>
                    <a:pt x="450056" y="407193"/>
                  </a:lnTo>
                  <a:lnTo>
                    <a:pt x="404812" y="369093"/>
                  </a:lnTo>
                  <a:lnTo>
                    <a:pt x="314325" y="307181"/>
                  </a:lnTo>
                  <a:lnTo>
                    <a:pt x="190500" y="226218"/>
                  </a:lnTo>
                  <a:lnTo>
                    <a:pt x="92869" y="169068"/>
                  </a:lnTo>
                  <a:lnTo>
                    <a:pt x="35719" y="135731"/>
                  </a:lnTo>
                  <a:lnTo>
                    <a:pt x="7144" y="111918"/>
                  </a:lnTo>
                  <a:lnTo>
                    <a:pt x="0" y="100012"/>
                  </a:lnTo>
                  <a:lnTo>
                    <a:pt x="2381" y="80962"/>
                  </a:lnTo>
                  <a:lnTo>
                    <a:pt x="11906" y="71437"/>
                  </a:lnTo>
                  <a:lnTo>
                    <a:pt x="38100" y="66675"/>
                  </a:lnTo>
                  <a:lnTo>
                    <a:pt x="245269" y="107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77B10292-4DF2-49A9-94A6-89AB250F5180}"/>
                </a:ext>
              </a:extLst>
            </p:cNvPr>
            <p:cNvSpPr/>
            <p:nvPr/>
          </p:nvSpPr>
          <p:spPr>
            <a:xfrm>
              <a:off x="4041775" y="4200525"/>
              <a:ext cx="1831975" cy="307975"/>
            </a:xfrm>
            <a:custGeom>
              <a:avLst/>
              <a:gdLst>
                <a:gd name="connsiteX0" fmla="*/ 501650 w 1831975"/>
                <a:gd name="connsiteY0" fmla="*/ 269875 h 307975"/>
                <a:gd name="connsiteX1" fmla="*/ 9525 w 1831975"/>
                <a:gd name="connsiteY1" fmla="*/ 307975 h 307975"/>
                <a:gd name="connsiteX2" fmla="*/ 0 w 1831975"/>
                <a:gd name="connsiteY2" fmla="*/ 120650 h 307975"/>
                <a:gd name="connsiteX3" fmla="*/ 174625 w 1831975"/>
                <a:gd name="connsiteY3" fmla="*/ 114300 h 307975"/>
                <a:gd name="connsiteX4" fmla="*/ 434975 w 1831975"/>
                <a:gd name="connsiteY4" fmla="*/ 98425 h 307975"/>
                <a:gd name="connsiteX5" fmla="*/ 777875 w 1831975"/>
                <a:gd name="connsiteY5" fmla="*/ 73025 h 307975"/>
                <a:gd name="connsiteX6" fmla="*/ 1143000 w 1831975"/>
                <a:gd name="connsiteY6" fmla="*/ 47625 h 307975"/>
                <a:gd name="connsiteX7" fmla="*/ 1489075 w 1831975"/>
                <a:gd name="connsiteY7" fmla="*/ 25400 h 307975"/>
                <a:gd name="connsiteX8" fmla="*/ 1812925 w 1831975"/>
                <a:gd name="connsiteY8" fmla="*/ 0 h 307975"/>
                <a:gd name="connsiteX9" fmla="*/ 1831975 w 1831975"/>
                <a:gd name="connsiteY9" fmla="*/ 187325 h 307975"/>
                <a:gd name="connsiteX10" fmla="*/ 1600200 w 1831975"/>
                <a:gd name="connsiteY10" fmla="*/ 196850 h 307975"/>
                <a:gd name="connsiteX11" fmla="*/ 1276350 w 1831975"/>
                <a:gd name="connsiteY11" fmla="*/ 219075 h 307975"/>
                <a:gd name="connsiteX12" fmla="*/ 936625 w 1831975"/>
                <a:gd name="connsiteY12" fmla="*/ 244475 h 307975"/>
                <a:gd name="connsiteX13" fmla="*/ 501650 w 1831975"/>
                <a:gd name="connsiteY13" fmla="*/ 269875 h 307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31975" h="307975">
                  <a:moveTo>
                    <a:pt x="501650" y="269875"/>
                  </a:moveTo>
                  <a:lnTo>
                    <a:pt x="9525" y="307975"/>
                  </a:lnTo>
                  <a:lnTo>
                    <a:pt x="0" y="120650"/>
                  </a:lnTo>
                  <a:lnTo>
                    <a:pt x="174625" y="114300"/>
                  </a:lnTo>
                  <a:lnTo>
                    <a:pt x="434975" y="98425"/>
                  </a:lnTo>
                  <a:lnTo>
                    <a:pt x="777875" y="73025"/>
                  </a:lnTo>
                  <a:lnTo>
                    <a:pt x="1143000" y="47625"/>
                  </a:lnTo>
                  <a:lnTo>
                    <a:pt x="1489075" y="25400"/>
                  </a:lnTo>
                  <a:lnTo>
                    <a:pt x="1812925" y="0"/>
                  </a:lnTo>
                  <a:lnTo>
                    <a:pt x="1831975" y="187325"/>
                  </a:lnTo>
                  <a:lnTo>
                    <a:pt x="1600200" y="196850"/>
                  </a:lnTo>
                  <a:lnTo>
                    <a:pt x="1276350" y="219075"/>
                  </a:lnTo>
                  <a:lnTo>
                    <a:pt x="936625" y="244475"/>
                  </a:lnTo>
                  <a:lnTo>
                    <a:pt x="501650" y="269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9096A977-C706-418F-99AB-140303701A4F}"/>
                </a:ext>
              </a:extLst>
            </p:cNvPr>
            <p:cNvSpPr/>
            <p:nvPr/>
          </p:nvSpPr>
          <p:spPr>
            <a:xfrm>
              <a:off x="4043363" y="4849813"/>
              <a:ext cx="1831975" cy="327025"/>
            </a:xfrm>
            <a:custGeom>
              <a:avLst/>
              <a:gdLst>
                <a:gd name="connsiteX0" fmla="*/ 876300 w 1831181"/>
                <a:gd name="connsiteY0" fmla="*/ 266700 h 326232"/>
                <a:gd name="connsiteX1" fmla="*/ 569118 w 1831181"/>
                <a:gd name="connsiteY1" fmla="*/ 285750 h 326232"/>
                <a:gd name="connsiteX2" fmla="*/ 345281 w 1831181"/>
                <a:gd name="connsiteY2" fmla="*/ 302419 h 326232"/>
                <a:gd name="connsiteX3" fmla="*/ 7143 w 1831181"/>
                <a:gd name="connsiteY3" fmla="*/ 326232 h 326232"/>
                <a:gd name="connsiteX4" fmla="*/ 0 w 1831181"/>
                <a:gd name="connsiteY4" fmla="*/ 114300 h 326232"/>
                <a:gd name="connsiteX5" fmla="*/ 140493 w 1831181"/>
                <a:gd name="connsiteY5" fmla="*/ 119063 h 326232"/>
                <a:gd name="connsiteX6" fmla="*/ 295275 w 1831181"/>
                <a:gd name="connsiteY6" fmla="*/ 116682 h 326232"/>
                <a:gd name="connsiteX7" fmla="*/ 361950 w 1831181"/>
                <a:gd name="connsiteY7" fmla="*/ 114300 h 326232"/>
                <a:gd name="connsiteX8" fmla="*/ 538162 w 1831181"/>
                <a:gd name="connsiteY8" fmla="*/ 100013 h 326232"/>
                <a:gd name="connsiteX9" fmla="*/ 797718 w 1831181"/>
                <a:gd name="connsiteY9" fmla="*/ 80963 h 326232"/>
                <a:gd name="connsiteX10" fmla="*/ 1097756 w 1831181"/>
                <a:gd name="connsiteY10" fmla="*/ 57150 h 326232"/>
                <a:gd name="connsiteX11" fmla="*/ 1383506 w 1831181"/>
                <a:gd name="connsiteY11" fmla="*/ 35719 h 326232"/>
                <a:gd name="connsiteX12" fmla="*/ 1645443 w 1831181"/>
                <a:gd name="connsiteY12" fmla="*/ 16669 h 326232"/>
                <a:gd name="connsiteX13" fmla="*/ 1821656 w 1831181"/>
                <a:gd name="connsiteY13" fmla="*/ 0 h 326232"/>
                <a:gd name="connsiteX14" fmla="*/ 1831181 w 1831181"/>
                <a:gd name="connsiteY14" fmla="*/ 209550 h 326232"/>
                <a:gd name="connsiteX15" fmla="*/ 1602581 w 1831181"/>
                <a:gd name="connsiteY15" fmla="*/ 219075 h 326232"/>
                <a:gd name="connsiteX16" fmla="*/ 1314450 w 1831181"/>
                <a:gd name="connsiteY16" fmla="*/ 238125 h 326232"/>
                <a:gd name="connsiteX17" fmla="*/ 1033462 w 1831181"/>
                <a:gd name="connsiteY17" fmla="*/ 259557 h 326232"/>
                <a:gd name="connsiteX18" fmla="*/ 876300 w 1831181"/>
                <a:gd name="connsiteY18" fmla="*/ 266700 h 32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31181" h="326232">
                  <a:moveTo>
                    <a:pt x="876300" y="266700"/>
                  </a:moveTo>
                  <a:lnTo>
                    <a:pt x="569118" y="285750"/>
                  </a:lnTo>
                  <a:lnTo>
                    <a:pt x="345281" y="302419"/>
                  </a:lnTo>
                  <a:lnTo>
                    <a:pt x="7143" y="326232"/>
                  </a:lnTo>
                  <a:lnTo>
                    <a:pt x="0" y="114300"/>
                  </a:lnTo>
                  <a:lnTo>
                    <a:pt x="140493" y="119063"/>
                  </a:lnTo>
                  <a:lnTo>
                    <a:pt x="295275" y="116682"/>
                  </a:lnTo>
                  <a:lnTo>
                    <a:pt x="361950" y="114300"/>
                  </a:lnTo>
                  <a:lnTo>
                    <a:pt x="538162" y="100013"/>
                  </a:lnTo>
                  <a:lnTo>
                    <a:pt x="797718" y="80963"/>
                  </a:lnTo>
                  <a:lnTo>
                    <a:pt x="1097756" y="57150"/>
                  </a:lnTo>
                  <a:lnTo>
                    <a:pt x="1383506" y="35719"/>
                  </a:lnTo>
                  <a:lnTo>
                    <a:pt x="1645443" y="16669"/>
                  </a:lnTo>
                  <a:lnTo>
                    <a:pt x="1821656" y="0"/>
                  </a:lnTo>
                  <a:lnTo>
                    <a:pt x="1831181" y="209550"/>
                  </a:lnTo>
                  <a:lnTo>
                    <a:pt x="1602581" y="219075"/>
                  </a:lnTo>
                  <a:lnTo>
                    <a:pt x="1314450" y="238125"/>
                  </a:lnTo>
                  <a:lnTo>
                    <a:pt x="1033462" y="259557"/>
                  </a:lnTo>
                  <a:lnTo>
                    <a:pt x="876300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543062B8-47D3-434F-A112-76DC89585749}"/>
              </a:ext>
            </a:extLst>
          </p:cNvPr>
          <p:cNvSpPr/>
          <p:nvPr/>
        </p:nvSpPr>
        <p:spPr>
          <a:xfrm>
            <a:off x="4622800" y="1562100"/>
            <a:ext cx="549275" cy="1398588"/>
          </a:xfrm>
          <a:custGeom>
            <a:avLst/>
            <a:gdLst>
              <a:gd name="connsiteX0" fmla="*/ 409575 w 550069"/>
              <a:gd name="connsiteY0" fmla="*/ 395288 h 1397794"/>
              <a:gd name="connsiteX1" fmla="*/ 388144 w 550069"/>
              <a:gd name="connsiteY1" fmla="*/ 235744 h 1397794"/>
              <a:gd name="connsiteX2" fmla="*/ 364332 w 550069"/>
              <a:gd name="connsiteY2" fmla="*/ 83344 h 1397794"/>
              <a:gd name="connsiteX3" fmla="*/ 330994 w 550069"/>
              <a:gd name="connsiteY3" fmla="*/ 95250 h 1397794"/>
              <a:gd name="connsiteX4" fmla="*/ 311944 w 550069"/>
              <a:gd name="connsiteY4" fmla="*/ 95250 h 1397794"/>
              <a:gd name="connsiteX5" fmla="*/ 269082 w 550069"/>
              <a:gd name="connsiteY5" fmla="*/ 88106 h 1397794"/>
              <a:gd name="connsiteX6" fmla="*/ 207169 w 550069"/>
              <a:gd name="connsiteY6" fmla="*/ 71438 h 1397794"/>
              <a:gd name="connsiteX7" fmla="*/ 135732 w 550069"/>
              <a:gd name="connsiteY7" fmla="*/ 42863 h 1397794"/>
              <a:gd name="connsiteX8" fmla="*/ 80963 w 550069"/>
              <a:gd name="connsiteY8" fmla="*/ 14288 h 1397794"/>
              <a:gd name="connsiteX9" fmla="*/ 50007 w 550069"/>
              <a:gd name="connsiteY9" fmla="*/ 2381 h 1397794"/>
              <a:gd name="connsiteX10" fmla="*/ 23813 w 550069"/>
              <a:gd name="connsiteY10" fmla="*/ 0 h 1397794"/>
              <a:gd name="connsiteX11" fmla="*/ 9525 w 550069"/>
              <a:gd name="connsiteY11" fmla="*/ 0 h 1397794"/>
              <a:gd name="connsiteX12" fmla="*/ 0 w 550069"/>
              <a:gd name="connsiteY12" fmla="*/ 11906 h 1397794"/>
              <a:gd name="connsiteX13" fmla="*/ 0 w 550069"/>
              <a:gd name="connsiteY13" fmla="*/ 33338 h 1397794"/>
              <a:gd name="connsiteX14" fmla="*/ 9525 w 550069"/>
              <a:gd name="connsiteY14" fmla="*/ 57150 h 1397794"/>
              <a:gd name="connsiteX15" fmla="*/ 30957 w 550069"/>
              <a:gd name="connsiteY15" fmla="*/ 80963 h 1397794"/>
              <a:gd name="connsiteX16" fmla="*/ 88107 w 550069"/>
              <a:gd name="connsiteY16" fmla="*/ 138113 h 1397794"/>
              <a:gd name="connsiteX17" fmla="*/ 164307 w 550069"/>
              <a:gd name="connsiteY17" fmla="*/ 221456 h 1397794"/>
              <a:gd name="connsiteX18" fmla="*/ 190500 w 550069"/>
              <a:gd name="connsiteY18" fmla="*/ 259556 h 1397794"/>
              <a:gd name="connsiteX19" fmla="*/ 207169 w 550069"/>
              <a:gd name="connsiteY19" fmla="*/ 366713 h 1397794"/>
              <a:gd name="connsiteX20" fmla="*/ 219075 w 550069"/>
              <a:gd name="connsiteY20" fmla="*/ 464344 h 1397794"/>
              <a:gd name="connsiteX21" fmla="*/ 238125 w 550069"/>
              <a:gd name="connsiteY21" fmla="*/ 635794 h 1397794"/>
              <a:gd name="connsiteX22" fmla="*/ 252413 w 550069"/>
              <a:gd name="connsiteY22" fmla="*/ 795338 h 1397794"/>
              <a:gd name="connsiteX23" fmla="*/ 254794 w 550069"/>
              <a:gd name="connsiteY23" fmla="*/ 850106 h 1397794"/>
              <a:gd name="connsiteX24" fmla="*/ 257175 w 550069"/>
              <a:gd name="connsiteY24" fmla="*/ 966788 h 1397794"/>
              <a:gd name="connsiteX25" fmla="*/ 254794 w 550069"/>
              <a:gd name="connsiteY25" fmla="*/ 1138238 h 1397794"/>
              <a:gd name="connsiteX26" fmla="*/ 261938 w 550069"/>
              <a:gd name="connsiteY26" fmla="*/ 1173956 h 1397794"/>
              <a:gd name="connsiteX27" fmla="*/ 283369 w 550069"/>
              <a:gd name="connsiteY27" fmla="*/ 1228725 h 1397794"/>
              <a:gd name="connsiteX28" fmla="*/ 307182 w 550069"/>
              <a:gd name="connsiteY28" fmla="*/ 1273969 h 1397794"/>
              <a:gd name="connsiteX29" fmla="*/ 333375 w 550069"/>
              <a:gd name="connsiteY29" fmla="*/ 1319213 h 1397794"/>
              <a:gd name="connsiteX30" fmla="*/ 364332 w 550069"/>
              <a:gd name="connsiteY30" fmla="*/ 1350169 h 1397794"/>
              <a:gd name="connsiteX31" fmla="*/ 397669 w 550069"/>
              <a:gd name="connsiteY31" fmla="*/ 1373981 h 1397794"/>
              <a:gd name="connsiteX32" fmla="*/ 421482 w 550069"/>
              <a:gd name="connsiteY32" fmla="*/ 1385888 h 1397794"/>
              <a:gd name="connsiteX33" fmla="*/ 461963 w 550069"/>
              <a:gd name="connsiteY33" fmla="*/ 1397794 h 1397794"/>
              <a:gd name="connsiteX34" fmla="*/ 488157 w 550069"/>
              <a:gd name="connsiteY34" fmla="*/ 1397794 h 1397794"/>
              <a:gd name="connsiteX35" fmla="*/ 502444 w 550069"/>
              <a:gd name="connsiteY35" fmla="*/ 1390650 h 1397794"/>
              <a:gd name="connsiteX36" fmla="*/ 514350 w 550069"/>
              <a:gd name="connsiteY36" fmla="*/ 1376363 h 1397794"/>
              <a:gd name="connsiteX37" fmla="*/ 526257 w 550069"/>
              <a:gd name="connsiteY37" fmla="*/ 1352550 h 1397794"/>
              <a:gd name="connsiteX38" fmla="*/ 538163 w 550069"/>
              <a:gd name="connsiteY38" fmla="*/ 1319213 h 1397794"/>
              <a:gd name="connsiteX39" fmla="*/ 547688 w 550069"/>
              <a:gd name="connsiteY39" fmla="*/ 1276350 h 1397794"/>
              <a:gd name="connsiteX40" fmla="*/ 550069 w 550069"/>
              <a:gd name="connsiteY40" fmla="*/ 1245394 h 1397794"/>
              <a:gd name="connsiteX41" fmla="*/ 507207 w 550069"/>
              <a:gd name="connsiteY41" fmla="*/ 1128713 h 1397794"/>
              <a:gd name="connsiteX42" fmla="*/ 492919 w 550069"/>
              <a:gd name="connsiteY42" fmla="*/ 1033463 h 1397794"/>
              <a:gd name="connsiteX43" fmla="*/ 464344 w 550069"/>
              <a:gd name="connsiteY43" fmla="*/ 807244 h 1397794"/>
              <a:gd name="connsiteX44" fmla="*/ 454819 w 550069"/>
              <a:gd name="connsiteY44" fmla="*/ 726281 h 1397794"/>
              <a:gd name="connsiteX45" fmla="*/ 409575 w 550069"/>
              <a:gd name="connsiteY45" fmla="*/ 395288 h 1397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50069" h="1397794">
                <a:moveTo>
                  <a:pt x="409575" y="395288"/>
                </a:moveTo>
                <a:lnTo>
                  <a:pt x="388144" y="235744"/>
                </a:lnTo>
                <a:lnTo>
                  <a:pt x="364332" y="83344"/>
                </a:lnTo>
                <a:lnTo>
                  <a:pt x="330994" y="95250"/>
                </a:lnTo>
                <a:lnTo>
                  <a:pt x="311944" y="95250"/>
                </a:lnTo>
                <a:lnTo>
                  <a:pt x="269082" y="88106"/>
                </a:lnTo>
                <a:lnTo>
                  <a:pt x="207169" y="71438"/>
                </a:lnTo>
                <a:lnTo>
                  <a:pt x="135732" y="42863"/>
                </a:lnTo>
                <a:lnTo>
                  <a:pt x="80963" y="14288"/>
                </a:lnTo>
                <a:lnTo>
                  <a:pt x="50007" y="2381"/>
                </a:lnTo>
                <a:lnTo>
                  <a:pt x="23813" y="0"/>
                </a:lnTo>
                <a:lnTo>
                  <a:pt x="9525" y="0"/>
                </a:lnTo>
                <a:lnTo>
                  <a:pt x="0" y="11906"/>
                </a:lnTo>
                <a:lnTo>
                  <a:pt x="0" y="33338"/>
                </a:lnTo>
                <a:lnTo>
                  <a:pt x="9525" y="57150"/>
                </a:lnTo>
                <a:lnTo>
                  <a:pt x="30957" y="80963"/>
                </a:lnTo>
                <a:lnTo>
                  <a:pt x="88107" y="138113"/>
                </a:lnTo>
                <a:lnTo>
                  <a:pt x="164307" y="221456"/>
                </a:lnTo>
                <a:lnTo>
                  <a:pt x="190500" y="259556"/>
                </a:lnTo>
                <a:lnTo>
                  <a:pt x="207169" y="366713"/>
                </a:lnTo>
                <a:lnTo>
                  <a:pt x="219075" y="464344"/>
                </a:lnTo>
                <a:lnTo>
                  <a:pt x="238125" y="635794"/>
                </a:lnTo>
                <a:lnTo>
                  <a:pt x="252413" y="795338"/>
                </a:lnTo>
                <a:lnTo>
                  <a:pt x="254794" y="850106"/>
                </a:lnTo>
                <a:cubicBezTo>
                  <a:pt x="255588" y="889000"/>
                  <a:pt x="256381" y="927894"/>
                  <a:pt x="257175" y="966788"/>
                </a:cubicBezTo>
                <a:cubicBezTo>
                  <a:pt x="256381" y="1023938"/>
                  <a:pt x="255588" y="1081088"/>
                  <a:pt x="254794" y="1138238"/>
                </a:cubicBezTo>
                <a:lnTo>
                  <a:pt x="261938" y="1173956"/>
                </a:lnTo>
                <a:lnTo>
                  <a:pt x="283369" y="1228725"/>
                </a:lnTo>
                <a:lnTo>
                  <a:pt x="307182" y="1273969"/>
                </a:lnTo>
                <a:lnTo>
                  <a:pt x="333375" y="1319213"/>
                </a:lnTo>
                <a:lnTo>
                  <a:pt x="364332" y="1350169"/>
                </a:lnTo>
                <a:lnTo>
                  <a:pt x="397669" y="1373981"/>
                </a:lnTo>
                <a:lnTo>
                  <a:pt x="421482" y="1385888"/>
                </a:lnTo>
                <a:lnTo>
                  <a:pt x="461963" y="1397794"/>
                </a:lnTo>
                <a:lnTo>
                  <a:pt x="488157" y="1397794"/>
                </a:lnTo>
                <a:lnTo>
                  <a:pt x="502444" y="1390650"/>
                </a:lnTo>
                <a:lnTo>
                  <a:pt x="514350" y="1376363"/>
                </a:lnTo>
                <a:lnTo>
                  <a:pt x="526257" y="1352550"/>
                </a:lnTo>
                <a:lnTo>
                  <a:pt x="538163" y="1319213"/>
                </a:lnTo>
                <a:lnTo>
                  <a:pt x="547688" y="1276350"/>
                </a:lnTo>
                <a:lnTo>
                  <a:pt x="550069" y="1245394"/>
                </a:lnTo>
                <a:lnTo>
                  <a:pt x="507207" y="1128713"/>
                </a:lnTo>
                <a:lnTo>
                  <a:pt x="492919" y="1033463"/>
                </a:lnTo>
                <a:lnTo>
                  <a:pt x="464344" y="807244"/>
                </a:lnTo>
                <a:lnTo>
                  <a:pt x="454819" y="726281"/>
                </a:lnTo>
                <a:lnTo>
                  <a:pt x="409575" y="3952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3C4CBE15-3D3C-4BE2-A5FA-EE80AF107704}"/>
              </a:ext>
            </a:extLst>
          </p:cNvPr>
          <p:cNvSpPr/>
          <p:nvPr/>
        </p:nvSpPr>
        <p:spPr>
          <a:xfrm>
            <a:off x="4202113" y="3028950"/>
            <a:ext cx="3022600" cy="469900"/>
          </a:xfrm>
          <a:custGeom>
            <a:avLst/>
            <a:gdLst>
              <a:gd name="connsiteX0" fmla="*/ 1432723 w 3021921"/>
              <a:gd name="connsiteY0" fmla="*/ 154030 h 469424"/>
              <a:gd name="connsiteX1" fmla="*/ 1652766 w 3021921"/>
              <a:gd name="connsiteY1" fmla="*/ 129580 h 469424"/>
              <a:gd name="connsiteX2" fmla="*/ 1838580 w 3021921"/>
              <a:gd name="connsiteY2" fmla="*/ 110021 h 469424"/>
              <a:gd name="connsiteX3" fmla="*/ 2041508 w 3021921"/>
              <a:gd name="connsiteY3" fmla="*/ 92907 h 469424"/>
              <a:gd name="connsiteX4" fmla="*/ 2273776 w 3021921"/>
              <a:gd name="connsiteY4" fmla="*/ 73347 h 469424"/>
              <a:gd name="connsiteX5" fmla="*/ 2391132 w 3021921"/>
              <a:gd name="connsiteY5" fmla="*/ 66012 h 469424"/>
              <a:gd name="connsiteX6" fmla="*/ 2471814 w 3021921"/>
              <a:gd name="connsiteY6" fmla="*/ 41563 h 469424"/>
              <a:gd name="connsiteX7" fmla="*/ 2552496 w 3021921"/>
              <a:gd name="connsiteY7" fmla="*/ 14669 h 469424"/>
              <a:gd name="connsiteX8" fmla="*/ 2589170 w 3021921"/>
              <a:gd name="connsiteY8" fmla="*/ 0 h 469424"/>
              <a:gd name="connsiteX9" fmla="*/ 2601395 w 3021921"/>
              <a:gd name="connsiteY9" fmla="*/ 0 h 469424"/>
              <a:gd name="connsiteX10" fmla="*/ 2623399 w 3021921"/>
              <a:gd name="connsiteY10" fmla="*/ 0 h 469424"/>
              <a:gd name="connsiteX11" fmla="*/ 2684522 w 3021921"/>
              <a:gd name="connsiteY11" fmla="*/ 9779 h 469424"/>
              <a:gd name="connsiteX12" fmla="*/ 2772539 w 3021921"/>
              <a:gd name="connsiteY12" fmla="*/ 31784 h 469424"/>
              <a:gd name="connsiteX13" fmla="*/ 2843442 w 3021921"/>
              <a:gd name="connsiteY13" fmla="*/ 53788 h 469424"/>
              <a:gd name="connsiteX14" fmla="*/ 2916789 w 3021921"/>
              <a:gd name="connsiteY14" fmla="*/ 80682 h 469424"/>
              <a:gd name="connsiteX15" fmla="*/ 2968133 w 3021921"/>
              <a:gd name="connsiteY15" fmla="*/ 97796 h 469424"/>
              <a:gd name="connsiteX16" fmla="*/ 2997472 w 3021921"/>
              <a:gd name="connsiteY16" fmla="*/ 107576 h 469424"/>
              <a:gd name="connsiteX17" fmla="*/ 3004807 w 3021921"/>
              <a:gd name="connsiteY17" fmla="*/ 114911 h 469424"/>
              <a:gd name="connsiteX18" fmla="*/ 3012141 w 3021921"/>
              <a:gd name="connsiteY18" fmla="*/ 132025 h 469424"/>
              <a:gd name="connsiteX19" fmla="*/ 3017031 w 3021921"/>
              <a:gd name="connsiteY19" fmla="*/ 151585 h 469424"/>
              <a:gd name="connsiteX20" fmla="*/ 3021921 w 3021921"/>
              <a:gd name="connsiteY20" fmla="*/ 173589 h 469424"/>
              <a:gd name="connsiteX21" fmla="*/ 3019476 w 3021921"/>
              <a:gd name="connsiteY21" fmla="*/ 190703 h 469424"/>
              <a:gd name="connsiteX22" fmla="*/ 3004807 w 3021921"/>
              <a:gd name="connsiteY22" fmla="*/ 215153 h 469424"/>
              <a:gd name="connsiteX23" fmla="*/ 2987692 w 3021921"/>
              <a:gd name="connsiteY23" fmla="*/ 237157 h 469424"/>
              <a:gd name="connsiteX24" fmla="*/ 2968133 w 3021921"/>
              <a:gd name="connsiteY24" fmla="*/ 251826 h 469424"/>
              <a:gd name="connsiteX25" fmla="*/ 2931459 w 3021921"/>
              <a:gd name="connsiteY25" fmla="*/ 264051 h 469424"/>
              <a:gd name="connsiteX26" fmla="*/ 2902120 w 3021921"/>
              <a:gd name="connsiteY26" fmla="*/ 266496 h 469424"/>
              <a:gd name="connsiteX27" fmla="*/ 2826327 w 3021921"/>
              <a:gd name="connsiteY27" fmla="*/ 264051 h 469424"/>
              <a:gd name="connsiteX28" fmla="*/ 2723641 w 3021921"/>
              <a:gd name="connsiteY28" fmla="*/ 259161 h 469424"/>
              <a:gd name="connsiteX29" fmla="*/ 2554941 w 3021921"/>
              <a:gd name="connsiteY29" fmla="*/ 254271 h 469424"/>
              <a:gd name="connsiteX30" fmla="*/ 2347123 w 3021921"/>
              <a:gd name="connsiteY30" fmla="*/ 259161 h 469424"/>
              <a:gd name="connsiteX31" fmla="*/ 2090407 w 3021921"/>
              <a:gd name="connsiteY31" fmla="*/ 273831 h 469424"/>
              <a:gd name="connsiteX32" fmla="*/ 1853249 w 3021921"/>
              <a:gd name="connsiteY32" fmla="*/ 290945 h 469424"/>
              <a:gd name="connsiteX33" fmla="*/ 1647876 w 3021921"/>
              <a:gd name="connsiteY33" fmla="*/ 305615 h 469424"/>
              <a:gd name="connsiteX34" fmla="*/ 1400939 w 3021921"/>
              <a:gd name="connsiteY34" fmla="*/ 325174 h 469424"/>
              <a:gd name="connsiteX35" fmla="*/ 1149112 w 3021921"/>
              <a:gd name="connsiteY35" fmla="*/ 339843 h 469424"/>
              <a:gd name="connsiteX36" fmla="*/ 897286 w 3021921"/>
              <a:gd name="connsiteY36" fmla="*/ 356958 h 469424"/>
              <a:gd name="connsiteX37" fmla="*/ 723696 w 3021921"/>
              <a:gd name="connsiteY37" fmla="*/ 420526 h 469424"/>
              <a:gd name="connsiteX38" fmla="*/ 657684 w 3021921"/>
              <a:gd name="connsiteY38" fmla="*/ 425416 h 469424"/>
              <a:gd name="connsiteX39" fmla="*/ 584336 w 3021921"/>
              <a:gd name="connsiteY39" fmla="*/ 440085 h 469424"/>
              <a:gd name="connsiteX40" fmla="*/ 501209 w 3021921"/>
              <a:gd name="connsiteY40" fmla="*/ 454755 h 469424"/>
              <a:gd name="connsiteX41" fmla="*/ 396077 w 3021921"/>
              <a:gd name="connsiteY41" fmla="*/ 466979 h 469424"/>
              <a:gd name="connsiteX42" fmla="*/ 339844 w 3021921"/>
              <a:gd name="connsiteY42" fmla="*/ 469424 h 469424"/>
              <a:gd name="connsiteX43" fmla="*/ 283611 w 3021921"/>
              <a:gd name="connsiteY43" fmla="*/ 435195 h 469424"/>
              <a:gd name="connsiteX44" fmla="*/ 212708 w 3021921"/>
              <a:gd name="connsiteY44" fmla="*/ 386297 h 469424"/>
              <a:gd name="connsiteX45" fmla="*/ 146695 w 3021921"/>
              <a:gd name="connsiteY45" fmla="*/ 332509 h 469424"/>
              <a:gd name="connsiteX46" fmla="*/ 80682 w 3021921"/>
              <a:gd name="connsiteY46" fmla="*/ 273831 h 469424"/>
              <a:gd name="connsiteX47" fmla="*/ 14670 w 3021921"/>
              <a:gd name="connsiteY47" fmla="*/ 210263 h 469424"/>
              <a:gd name="connsiteX48" fmla="*/ 2445 w 3021921"/>
              <a:gd name="connsiteY48" fmla="*/ 195593 h 469424"/>
              <a:gd name="connsiteX49" fmla="*/ 0 w 3021921"/>
              <a:gd name="connsiteY49" fmla="*/ 178479 h 469424"/>
              <a:gd name="connsiteX50" fmla="*/ 4890 w 3021921"/>
              <a:gd name="connsiteY50" fmla="*/ 161364 h 469424"/>
              <a:gd name="connsiteX51" fmla="*/ 14670 w 3021921"/>
              <a:gd name="connsiteY51" fmla="*/ 151585 h 469424"/>
              <a:gd name="connsiteX52" fmla="*/ 31784 w 3021921"/>
              <a:gd name="connsiteY52" fmla="*/ 151585 h 469424"/>
              <a:gd name="connsiteX53" fmla="*/ 58678 w 3021921"/>
              <a:gd name="connsiteY53" fmla="*/ 161364 h 469424"/>
              <a:gd name="connsiteX54" fmla="*/ 83127 w 3021921"/>
              <a:gd name="connsiteY54" fmla="*/ 176034 h 469424"/>
              <a:gd name="connsiteX55" fmla="*/ 136916 w 3021921"/>
              <a:gd name="connsiteY55" fmla="*/ 198038 h 469424"/>
              <a:gd name="connsiteX56" fmla="*/ 202928 w 3021921"/>
              <a:gd name="connsiteY56" fmla="*/ 217597 h 469424"/>
              <a:gd name="connsiteX57" fmla="*/ 271386 w 3021921"/>
              <a:gd name="connsiteY57" fmla="*/ 232267 h 469424"/>
              <a:gd name="connsiteX58" fmla="*/ 378963 w 3021921"/>
              <a:gd name="connsiteY58" fmla="*/ 242047 h 469424"/>
              <a:gd name="connsiteX59" fmla="*/ 506099 w 3021921"/>
              <a:gd name="connsiteY59" fmla="*/ 244492 h 469424"/>
              <a:gd name="connsiteX60" fmla="*/ 662573 w 3021921"/>
              <a:gd name="connsiteY60" fmla="*/ 244492 h 469424"/>
              <a:gd name="connsiteX61" fmla="*/ 699247 w 3021921"/>
              <a:gd name="connsiteY61" fmla="*/ 242047 h 469424"/>
              <a:gd name="connsiteX62" fmla="*/ 880171 w 3021921"/>
              <a:gd name="connsiteY62" fmla="*/ 217597 h 469424"/>
              <a:gd name="connsiteX63" fmla="*/ 1166227 w 3021921"/>
              <a:gd name="connsiteY63" fmla="*/ 183369 h 469424"/>
              <a:gd name="connsiteX64" fmla="*/ 1432723 w 3021921"/>
              <a:gd name="connsiteY64" fmla="*/ 154030 h 469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3021921" h="469424">
                <a:moveTo>
                  <a:pt x="1432723" y="154030"/>
                </a:moveTo>
                <a:lnTo>
                  <a:pt x="1652766" y="129580"/>
                </a:lnTo>
                <a:lnTo>
                  <a:pt x="1838580" y="110021"/>
                </a:lnTo>
                <a:lnTo>
                  <a:pt x="2041508" y="92907"/>
                </a:lnTo>
                <a:lnTo>
                  <a:pt x="2273776" y="73347"/>
                </a:lnTo>
                <a:lnTo>
                  <a:pt x="2391132" y="66012"/>
                </a:lnTo>
                <a:lnTo>
                  <a:pt x="2471814" y="41563"/>
                </a:lnTo>
                <a:lnTo>
                  <a:pt x="2552496" y="14669"/>
                </a:lnTo>
                <a:lnTo>
                  <a:pt x="2589170" y="0"/>
                </a:lnTo>
                <a:lnTo>
                  <a:pt x="2601395" y="0"/>
                </a:lnTo>
                <a:lnTo>
                  <a:pt x="2623399" y="0"/>
                </a:lnTo>
                <a:lnTo>
                  <a:pt x="2684522" y="9779"/>
                </a:lnTo>
                <a:lnTo>
                  <a:pt x="2772539" y="31784"/>
                </a:lnTo>
                <a:lnTo>
                  <a:pt x="2843442" y="53788"/>
                </a:lnTo>
                <a:lnTo>
                  <a:pt x="2916789" y="80682"/>
                </a:lnTo>
                <a:lnTo>
                  <a:pt x="2968133" y="97796"/>
                </a:lnTo>
                <a:lnTo>
                  <a:pt x="2997472" y="107576"/>
                </a:lnTo>
                <a:lnTo>
                  <a:pt x="3004807" y="114911"/>
                </a:lnTo>
                <a:lnTo>
                  <a:pt x="3012141" y="132025"/>
                </a:lnTo>
                <a:lnTo>
                  <a:pt x="3017031" y="151585"/>
                </a:lnTo>
                <a:lnTo>
                  <a:pt x="3021921" y="173589"/>
                </a:lnTo>
                <a:lnTo>
                  <a:pt x="3019476" y="190703"/>
                </a:lnTo>
                <a:lnTo>
                  <a:pt x="3004807" y="215153"/>
                </a:lnTo>
                <a:lnTo>
                  <a:pt x="2987692" y="237157"/>
                </a:lnTo>
                <a:lnTo>
                  <a:pt x="2968133" y="251826"/>
                </a:lnTo>
                <a:lnTo>
                  <a:pt x="2931459" y="264051"/>
                </a:lnTo>
                <a:lnTo>
                  <a:pt x="2902120" y="266496"/>
                </a:lnTo>
                <a:lnTo>
                  <a:pt x="2826327" y="264051"/>
                </a:lnTo>
                <a:lnTo>
                  <a:pt x="2723641" y="259161"/>
                </a:lnTo>
                <a:lnTo>
                  <a:pt x="2554941" y="254271"/>
                </a:lnTo>
                <a:lnTo>
                  <a:pt x="2347123" y="259161"/>
                </a:lnTo>
                <a:lnTo>
                  <a:pt x="2090407" y="273831"/>
                </a:lnTo>
                <a:lnTo>
                  <a:pt x="1853249" y="290945"/>
                </a:lnTo>
                <a:lnTo>
                  <a:pt x="1647876" y="305615"/>
                </a:lnTo>
                <a:lnTo>
                  <a:pt x="1400939" y="325174"/>
                </a:lnTo>
                <a:lnTo>
                  <a:pt x="1149112" y="339843"/>
                </a:lnTo>
                <a:lnTo>
                  <a:pt x="897286" y="356958"/>
                </a:lnTo>
                <a:lnTo>
                  <a:pt x="723696" y="420526"/>
                </a:lnTo>
                <a:lnTo>
                  <a:pt x="657684" y="425416"/>
                </a:lnTo>
                <a:lnTo>
                  <a:pt x="584336" y="440085"/>
                </a:lnTo>
                <a:lnTo>
                  <a:pt x="501209" y="454755"/>
                </a:lnTo>
                <a:lnTo>
                  <a:pt x="396077" y="466979"/>
                </a:lnTo>
                <a:lnTo>
                  <a:pt x="339844" y="469424"/>
                </a:lnTo>
                <a:lnTo>
                  <a:pt x="283611" y="435195"/>
                </a:lnTo>
                <a:lnTo>
                  <a:pt x="212708" y="386297"/>
                </a:lnTo>
                <a:lnTo>
                  <a:pt x="146695" y="332509"/>
                </a:lnTo>
                <a:lnTo>
                  <a:pt x="80682" y="273831"/>
                </a:lnTo>
                <a:lnTo>
                  <a:pt x="14670" y="210263"/>
                </a:lnTo>
                <a:lnTo>
                  <a:pt x="2445" y="195593"/>
                </a:lnTo>
                <a:lnTo>
                  <a:pt x="0" y="178479"/>
                </a:lnTo>
                <a:lnTo>
                  <a:pt x="4890" y="161364"/>
                </a:lnTo>
                <a:lnTo>
                  <a:pt x="14670" y="151585"/>
                </a:lnTo>
                <a:lnTo>
                  <a:pt x="31784" y="151585"/>
                </a:lnTo>
                <a:lnTo>
                  <a:pt x="58678" y="161364"/>
                </a:lnTo>
                <a:lnTo>
                  <a:pt x="83127" y="176034"/>
                </a:lnTo>
                <a:lnTo>
                  <a:pt x="136916" y="198038"/>
                </a:lnTo>
                <a:lnTo>
                  <a:pt x="202928" y="217597"/>
                </a:lnTo>
                <a:lnTo>
                  <a:pt x="271386" y="232267"/>
                </a:lnTo>
                <a:lnTo>
                  <a:pt x="378963" y="242047"/>
                </a:lnTo>
                <a:lnTo>
                  <a:pt x="506099" y="244492"/>
                </a:lnTo>
                <a:lnTo>
                  <a:pt x="662573" y="244492"/>
                </a:lnTo>
                <a:lnTo>
                  <a:pt x="699247" y="242047"/>
                </a:lnTo>
                <a:lnTo>
                  <a:pt x="880171" y="217597"/>
                </a:lnTo>
                <a:lnTo>
                  <a:pt x="1166227" y="183369"/>
                </a:lnTo>
                <a:lnTo>
                  <a:pt x="1432723" y="15403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67E6AF5A-BD82-4242-BD4C-CA2CE1ED3B02}"/>
              </a:ext>
            </a:extLst>
          </p:cNvPr>
          <p:cNvSpPr/>
          <p:nvPr/>
        </p:nvSpPr>
        <p:spPr>
          <a:xfrm rot="16200000">
            <a:off x="919956" y="3348832"/>
            <a:ext cx="4011613" cy="641350"/>
          </a:xfrm>
          <a:custGeom>
            <a:avLst/>
            <a:gdLst>
              <a:gd name="connsiteX0" fmla="*/ 2178924 w 4011123"/>
              <a:gd name="connsiteY0" fmla="*/ 407911 h 642459"/>
              <a:gd name="connsiteX1" fmla="*/ 2386278 w 4011123"/>
              <a:gd name="connsiteY1" fmla="*/ 414709 h 642459"/>
              <a:gd name="connsiteX2" fmla="*/ 2580036 w 4011123"/>
              <a:gd name="connsiteY2" fmla="*/ 418108 h 642459"/>
              <a:gd name="connsiteX3" fmla="*/ 2817984 w 4011123"/>
              <a:gd name="connsiteY3" fmla="*/ 421508 h 642459"/>
              <a:gd name="connsiteX4" fmla="*/ 3072928 w 4011123"/>
              <a:gd name="connsiteY4" fmla="*/ 421508 h 642459"/>
              <a:gd name="connsiteX5" fmla="*/ 3293880 w 4011123"/>
              <a:gd name="connsiteY5" fmla="*/ 421508 h 642459"/>
              <a:gd name="connsiteX6" fmla="*/ 3508033 w 4011123"/>
              <a:gd name="connsiteY6" fmla="*/ 421508 h 642459"/>
              <a:gd name="connsiteX7" fmla="*/ 3603212 w 4011123"/>
              <a:gd name="connsiteY7" fmla="*/ 421508 h 642459"/>
              <a:gd name="connsiteX8" fmla="*/ 3647403 w 4011123"/>
              <a:gd name="connsiteY8" fmla="*/ 421508 h 642459"/>
              <a:gd name="connsiteX9" fmla="*/ 3694992 w 4011123"/>
              <a:gd name="connsiteY9" fmla="*/ 418108 h 642459"/>
              <a:gd name="connsiteX10" fmla="*/ 3749380 w 4011123"/>
              <a:gd name="connsiteY10" fmla="*/ 407911 h 642459"/>
              <a:gd name="connsiteX11" fmla="*/ 3796970 w 4011123"/>
              <a:gd name="connsiteY11" fmla="*/ 387515 h 642459"/>
              <a:gd name="connsiteX12" fmla="*/ 3837761 w 4011123"/>
              <a:gd name="connsiteY12" fmla="*/ 363720 h 642459"/>
              <a:gd name="connsiteX13" fmla="*/ 3881951 w 4011123"/>
              <a:gd name="connsiteY13" fmla="*/ 322929 h 642459"/>
              <a:gd name="connsiteX14" fmla="*/ 3915944 w 4011123"/>
              <a:gd name="connsiteY14" fmla="*/ 275340 h 642459"/>
              <a:gd name="connsiteX15" fmla="*/ 3943138 w 4011123"/>
              <a:gd name="connsiteY15" fmla="*/ 241347 h 642459"/>
              <a:gd name="connsiteX16" fmla="*/ 3963533 w 4011123"/>
              <a:gd name="connsiteY16" fmla="*/ 224351 h 642459"/>
              <a:gd name="connsiteX17" fmla="*/ 3987328 w 4011123"/>
              <a:gd name="connsiteY17" fmla="*/ 214153 h 642459"/>
              <a:gd name="connsiteX18" fmla="*/ 4000925 w 4011123"/>
              <a:gd name="connsiteY18" fmla="*/ 217552 h 642459"/>
              <a:gd name="connsiteX19" fmla="*/ 4007724 w 4011123"/>
              <a:gd name="connsiteY19" fmla="*/ 234549 h 642459"/>
              <a:gd name="connsiteX20" fmla="*/ 4011123 w 4011123"/>
              <a:gd name="connsiteY20" fmla="*/ 251545 h 642459"/>
              <a:gd name="connsiteX21" fmla="*/ 4007724 w 4011123"/>
              <a:gd name="connsiteY21" fmla="*/ 292336 h 642459"/>
              <a:gd name="connsiteX22" fmla="*/ 3997526 w 4011123"/>
              <a:gd name="connsiteY22" fmla="*/ 343325 h 642459"/>
              <a:gd name="connsiteX23" fmla="*/ 3980530 w 4011123"/>
              <a:gd name="connsiteY23" fmla="*/ 407911 h 642459"/>
              <a:gd name="connsiteX24" fmla="*/ 3953336 w 4011123"/>
              <a:gd name="connsiteY24" fmla="*/ 492892 h 642459"/>
              <a:gd name="connsiteX25" fmla="*/ 3915944 w 4011123"/>
              <a:gd name="connsiteY25" fmla="*/ 588071 h 642459"/>
              <a:gd name="connsiteX26" fmla="*/ 3759578 w 4011123"/>
              <a:gd name="connsiteY26" fmla="*/ 642459 h 642459"/>
              <a:gd name="connsiteX27" fmla="*/ 3630406 w 4011123"/>
              <a:gd name="connsiteY27" fmla="*/ 642459 h 642459"/>
              <a:gd name="connsiteX28" fmla="*/ 3338070 w 4011123"/>
              <a:gd name="connsiteY28" fmla="*/ 642459 h 642459"/>
              <a:gd name="connsiteX29" fmla="*/ 3079727 w 4011123"/>
              <a:gd name="connsiteY29" fmla="*/ 642459 h 642459"/>
              <a:gd name="connsiteX30" fmla="*/ 2936958 w 4011123"/>
              <a:gd name="connsiteY30" fmla="*/ 642459 h 642459"/>
              <a:gd name="connsiteX31" fmla="*/ 2739801 w 4011123"/>
              <a:gd name="connsiteY31" fmla="*/ 642459 h 642459"/>
              <a:gd name="connsiteX32" fmla="*/ 2501853 w 4011123"/>
              <a:gd name="connsiteY32" fmla="*/ 642459 h 642459"/>
              <a:gd name="connsiteX33" fmla="*/ 2209517 w 4011123"/>
              <a:gd name="connsiteY33" fmla="*/ 632262 h 642459"/>
              <a:gd name="connsiteX34" fmla="*/ 1985166 w 4011123"/>
              <a:gd name="connsiteY34" fmla="*/ 618665 h 642459"/>
              <a:gd name="connsiteX35" fmla="*/ 1815203 w 4011123"/>
              <a:gd name="connsiteY35" fmla="*/ 598269 h 642459"/>
              <a:gd name="connsiteX36" fmla="*/ 1655438 w 4011123"/>
              <a:gd name="connsiteY36" fmla="*/ 574474 h 642459"/>
              <a:gd name="connsiteX37" fmla="*/ 1458281 w 4011123"/>
              <a:gd name="connsiteY37" fmla="*/ 547280 h 642459"/>
              <a:gd name="connsiteX38" fmla="*/ 1237330 w 4011123"/>
              <a:gd name="connsiteY38" fmla="*/ 509888 h 642459"/>
              <a:gd name="connsiteX39" fmla="*/ 1063968 w 4011123"/>
              <a:gd name="connsiteY39" fmla="*/ 475896 h 642459"/>
              <a:gd name="connsiteX40" fmla="*/ 914400 w 4011123"/>
              <a:gd name="connsiteY40" fmla="*/ 438504 h 642459"/>
              <a:gd name="connsiteX41" fmla="*/ 778430 w 4011123"/>
              <a:gd name="connsiteY41" fmla="*/ 401112 h 642459"/>
              <a:gd name="connsiteX42" fmla="*/ 618665 w 4011123"/>
              <a:gd name="connsiteY42" fmla="*/ 343325 h 642459"/>
              <a:gd name="connsiteX43" fmla="*/ 482695 w 4011123"/>
              <a:gd name="connsiteY43" fmla="*/ 288937 h 642459"/>
              <a:gd name="connsiteX44" fmla="*/ 312732 w 4011123"/>
              <a:gd name="connsiteY44" fmla="*/ 214153 h 642459"/>
              <a:gd name="connsiteX45" fmla="*/ 200556 w 4011123"/>
              <a:gd name="connsiteY45" fmla="*/ 159765 h 642459"/>
              <a:gd name="connsiteX46" fmla="*/ 71385 w 4011123"/>
              <a:gd name="connsiteY46" fmla="*/ 88381 h 642459"/>
              <a:gd name="connsiteX47" fmla="*/ 27194 w 4011123"/>
              <a:gd name="connsiteY47" fmla="*/ 61187 h 642459"/>
              <a:gd name="connsiteX48" fmla="*/ 6799 w 4011123"/>
              <a:gd name="connsiteY48" fmla="*/ 37392 h 642459"/>
              <a:gd name="connsiteX49" fmla="*/ 0 w 4011123"/>
              <a:gd name="connsiteY49" fmla="*/ 13597 h 642459"/>
              <a:gd name="connsiteX50" fmla="*/ 3400 w 4011123"/>
              <a:gd name="connsiteY50" fmla="*/ 3399 h 642459"/>
              <a:gd name="connsiteX51" fmla="*/ 16997 w 4011123"/>
              <a:gd name="connsiteY51" fmla="*/ 0 h 642459"/>
              <a:gd name="connsiteX52" fmla="*/ 57788 w 4011123"/>
              <a:gd name="connsiteY52" fmla="*/ 6798 h 642459"/>
              <a:gd name="connsiteX53" fmla="*/ 112176 w 4011123"/>
              <a:gd name="connsiteY53" fmla="*/ 27194 h 642459"/>
              <a:gd name="connsiteX54" fmla="*/ 207355 w 4011123"/>
              <a:gd name="connsiteY54" fmla="*/ 57787 h 642459"/>
              <a:gd name="connsiteX55" fmla="*/ 329728 w 4011123"/>
              <a:gd name="connsiteY55" fmla="*/ 101978 h 642459"/>
              <a:gd name="connsiteX56" fmla="*/ 475896 w 4011123"/>
              <a:gd name="connsiteY56" fmla="*/ 149567 h 642459"/>
              <a:gd name="connsiteX57" fmla="*/ 656057 w 4011123"/>
              <a:gd name="connsiteY57" fmla="*/ 200556 h 642459"/>
              <a:gd name="connsiteX58" fmla="*/ 839617 w 4011123"/>
              <a:gd name="connsiteY58" fmla="*/ 248146 h 642459"/>
              <a:gd name="connsiteX59" fmla="*/ 972188 w 4011123"/>
              <a:gd name="connsiteY59" fmla="*/ 278739 h 642459"/>
              <a:gd name="connsiteX60" fmla="*/ 1138751 w 4011123"/>
              <a:gd name="connsiteY60" fmla="*/ 312732 h 642459"/>
              <a:gd name="connsiteX61" fmla="*/ 1318912 w 4011123"/>
              <a:gd name="connsiteY61" fmla="*/ 343325 h 642459"/>
              <a:gd name="connsiteX62" fmla="*/ 1454882 w 4011123"/>
              <a:gd name="connsiteY62" fmla="*/ 363720 h 642459"/>
              <a:gd name="connsiteX63" fmla="*/ 1638442 w 4011123"/>
              <a:gd name="connsiteY63" fmla="*/ 380717 h 642459"/>
              <a:gd name="connsiteX64" fmla="*/ 1910382 w 4011123"/>
              <a:gd name="connsiteY64" fmla="*/ 397713 h 642459"/>
              <a:gd name="connsiteX65" fmla="*/ 2114338 w 4011123"/>
              <a:gd name="connsiteY65" fmla="*/ 407911 h 642459"/>
              <a:gd name="connsiteX66" fmla="*/ 2178924 w 4011123"/>
              <a:gd name="connsiteY66" fmla="*/ 407911 h 642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4011123" h="642459">
                <a:moveTo>
                  <a:pt x="2178924" y="407911"/>
                </a:moveTo>
                <a:lnTo>
                  <a:pt x="2386278" y="414709"/>
                </a:lnTo>
                <a:lnTo>
                  <a:pt x="2580036" y="418108"/>
                </a:lnTo>
                <a:lnTo>
                  <a:pt x="2817984" y="421508"/>
                </a:lnTo>
                <a:lnTo>
                  <a:pt x="3072928" y="421508"/>
                </a:lnTo>
                <a:lnTo>
                  <a:pt x="3293880" y="421508"/>
                </a:lnTo>
                <a:lnTo>
                  <a:pt x="3508033" y="421508"/>
                </a:lnTo>
                <a:lnTo>
                  <a:pt x="3603212" y="421508"/>
                </a:lnTo>
                <a:lnTo>
                  <a:pt x="3647403" y="421508"/>
                </a:lnTo>
                <a:lnTo>
                  <a:pt x="3694992" y="418108"/>
                </a:lnTo>
                <a:lnTo>
                  <a:pt x="3749380" y="407911"/>
                </a:lnTo>
                <a:lnTo>
                  <a:pt x="3796970" y="387515"/>
                </a:lnTo>
                <a:lnTo>
                  <a:pt x="3837761" y="363720"/>
                </a:lnTo>
                <a:lnTo>
                  <a:pt x="3881951" y="322929"/>
                </a:lnTo>
                <a:lnTo>
                  <a:pt x="3915944" y="275340"/>
                </a:lnTo>
                <a:lnTo>
                  <a:pt x="3943138" y="241347"/>
                </a:lnTo>
                <a:lnTo>
                  <a:pt x="3963533" y="224351"/>
                </a:lnTo>
                <a:lnTo>
                  <a:pt x="3987328" y="214153"/>
                </a:lnTo>
                <a:lnTo>
                  <a:pt x="4000925" y="217552"/>
                </a:lnTo>
                <a:lnTo>
                  <a:pt x="4007724" y="234549"/>
                </a:lnTo>
                <a:lnTo>
                  <a:pt x="4011123" y="251545"/>
                </a:lnTo>
                <a:lnTo>
                  <a:pt x="4007724" y="292336"/>
                </a:lnTo>
                <a:lnTo>
                  <a:pt x="3997526" y="343325"/>
                </a:lnTo>
                <a:lnTo>
                  <a:pt x="3980530" y="407911"/>
                </a:lnTo>
                <a:lnTo>
                  <a:pt x="3953336" y="492892"/>
                </a:lnTo>
                <a:lnTo>
                  <a:pt x="3915944" y="588071"/>
                </a:lnTo>
                <a:lnTo>
                  <a:pt x="3759578" y="642459"/>
                </a:lnTo>
                <a:lnTo>
                  <a:pt x="3630406" y="642459"/>
                </a:lnTo>
                <a:lnTo>
                  <a:pt x="3338070" y="642459"/>
                </a:lnTo>
                <a:lnTo>
                  <a:pt x="3079727" y="642459"/>
                </a:lnTo>
                <a:lnTo>
                  <a:pt x="2936958" y="642459"/>
                </a:lnTo>
                <a:lnTo>
                  <a:pt x="2739801" y="642459"/>
                </a:lnTo>
                <a:lnTo>
                  <a:pt x="2501853" y="642459"/>
                </a:lnTo>
                <a:lnTo>
                  <a:pt x="2209517" y="632262"/>
                </a:lnTo>
                <a:lnTo>
                  <a:pt x="1985166" y="618665"/>
                </a:lnTo>
                <a:lnTo>
                  <a:pt x="1815203" y="598269"/>
                </a:lnTo>
                <a:lnTo>
                  <a:pt x="1655438" y="574474"/>
                </a:lnTo>
                <a:lnTo>
                  <a:pt x="1458281" y="547280"/>
                </a:lnTo>
                <a:lnTo>
                  <a:pt x="1237330" y="509888"/>
                </a:lnTo>
                <a:lnTo>
                  <a:pt x="1063968" y="475896"/>
                </a:lnTo>
                <a:lnTo>
                  <a:pt x="914400" y="438504"/>
                </a:lnTo>
                <a:lnTo>
                  <a:pt x="778430" y="401112"/>
                </a:lnTo>
                <a:lnTo>
                  <a:pt x="618665" y="343325"/>
                </a:lnTo>
                <a:lnTo>
                  <a:pt x="482695" y="288937"/>
                </a:lnTo>
                <a:lnTo>
                  <a:pt x="312732" y="214153"/>
                </a:lnTo>
                <a:lnTo>
                  <a:pt x="200556" y="159765"/>
                </a:lnTo>
                <a:lnTo>
                  <a:pt x="71385" y="88381"/>
                </a:lnTo>
                <a:lnTo>
                  <a:pt x="27194" y="61187"/>
                </a:lnTo>
                <a:lnTo>
                  <a:pt x="6799" y="37392"/>
                </a:lnTo>
                <a:lnTo>
                  <a:pt x="0" y="13597"/>
                </a:lnTo>
                <a:lnTo>
                  <a:pt x="3400" y="3399"/>
                </a:lnTo>
                <a:lnTo>
                  <a:pt x="16997" y="0"/>
                </a:lnTo>
                <a:lnTo>
                  <a:pt x="57788" y="6798"/>
                </a:lnTo>
                <a:lnTo>
                  <a:pt x="112176" y="27194"/>
                </a:lnTo>
                <a:lnTo>
                  <a:pt x="207355" y="57787"/>
                </a:lnTo>
                <a:lnTo>
                  <a:pt x="329728" y="101978"/>
                </a:lnTo>
                <a:lnTo>
                  <a:pt x="475896" y="149567"/>
                </a:lnTo>
                <a:lnTo>
                  <a:pt x="656057" y="200556"/>
                </a:lnTo>
                <a:lnTo>
                  <a:pt x="839617" y="248146"/>
                </a:lnTo>
                <a:lnTo>
                  <a:pt x="972188" y="278739"/>
                </a:lnTo>
                <a:lnTo>
                  <a:pt x="1138751" y="312732"/>
                </a:lnTo>
                <a:lnTo>
                  <a:pt x="1318912" y="343325"/>
                </a:lnTo>
                <a:lnTo>
                  <a:pt x="1454882" y="363720"/>
                </a:lnTo>
                <a:lnTo>
                  <a:pt x="1638442" y="380717"/>
                </a:lnTo>
                <a:lnTo>
                  <a:pt x="1910382" y="397713"/>
                </a:lnTo>
                <a:lnTo>
                  <a:pt x="2114338" y="407911"/>
                </a:lnTo>
                <a:lnTo>
                  <a:pt x="2178924" y="40791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3FDAEC3D-36F9-4910-AC1E-6FA7678FCD46}"/>
              </a:ext>
            </a:extLst>
          </p:cNvPr>
          <p:cNvSpPr/>
          <p:nvPr/>
        </p:nvSpPr>
        <p:spPr>
          <a:xfrm rot="16200000">
            <a:off x="1615282" y="3115469"/>
            <a:ext cx="4133850" cy="1100137"/>
          </a:xfrm>
          <a:custGeom>
            <a:avLst/>
            <a:gdLst>
              <a:gd name="connsiteX0" fmla="*/ 2474659 w 4133496"/>
              <a:gd name="connsiteY0" fmla="*/ 764832 h 1101359"/>
              <a:gd name="connsiteX1" fmla="*/ 3025338 w 4133496"/>
              <a:gd name="connsiteY1" fmla="*/ 764832 h 1101359"/>
              <a:gd name="connsiteX2" fmla="*/ 3300678 w 4133496"/>
              <a:gd name="connsiteY2" fmla="*/ 764832 h 1101359"/>
              <a:gd name="connsiteX3" fmla="*/ 3576018 w 4133496"/>
              <a:gd name="connsiteY3" fmla="*/ 764832 h 1101359"/>
              <a:gd name="connsiteX4" fmla="*/ 3793570 w 4133496"/>
              <a:gd name="connsiteY4" fmla="*/ 764832 h 1101359"/>
              <a:gd name="connsiteX5" fmla="*/ 3847958 w 4133496"/>
              <a:gd name="connsiteY5" fmla="*/ 754635 h 1101359"/>
              <a:gd name="connsiteX6" fmla="*/ 3868354 w 4133496"/>
              <a:gd name="connsiteY6" fmla="*/ 741038 h 1101359"/>
              <a:gd name="connsiteX7" fmla="*/ 3881951 w 4133496"/>
              <a:gd name="connsiteY7" fmla="*/ 724041 h 1101359"/>
              <a:gd name="connsiteX8" fmla="*/ 3885350 w 4133496"/>
              <a:gd name="connsiteY8" fmla="*/ 700247 h 1101359"/>
              <a:gd name="connsiteX9" fmla="*/ 3878552 w 4133496"/>
              <a:gd name="connsiteY9" fmla="*/ 652657 h 1101359"/>
              <a:gd name="connsiteX10" fmla="*/ 3854757 w 4133496"/>
              <a:gd name="connsiteY10" fmla="*/ 482694 h 1101359"/>
              <a:gd name="connsiteX11" fmla="*/ 3827563 w 4133496"/>
              <a:gd name="connsiteY11" fmla="*/ 305933 h 1101359"/>
              <a:gd name="connsiteX12" fmla="*/ 3786772 w 4133496"/>
              <a:gd name="connsiteY12" fmla="*/ 54388 h 1101359"/>
              <a:gd name="connsiteX13" fmla="*/ 3990727 w 4133496"/>
              <a:gd name="connsiteY13" fmla="*/ 0 h 1101359"/>
              <a:gd name="connsiteX14" fmla="*/ 3977130 w 4133496"/>
              <a:gd name="connsiteY14" fmla="*/ 61186 h 1101359"/>
              <a:gd name="connsiteX15" fmla="*/ 3977130 w 4133496"/>
              <a:gd name="connsiteY15" fmla="*/ 108776 h 1101359"/>
              <a:gd name="connsiteX16" fmla="*/ 3980529 w 4133496"/>
              <a:gd name="connsiteY16" fmla="*/ 210754 h 1101359"/>
              <a:gd name="connsiteX17" fmla="*/ 3994126 w 4133496"/>
              <a:gd name="connsiteY17" fmla="*/ 336526 h 1101359"/>
              <a:gd name="connsiteX18" fmla="*/ 4014522 w 4133496"/>
              <a:gd name="connsiteY18" fmla="*/ 465698 h 1101359"/>
              <a:gd name="connsiteX19" fmla="*/ 4038317 w 4133496"/>
              <a:gd name="connsiteY19" fmla="*/ 591470 h 1101359"/>
              <a:gd name="connsiteX20" fmla="*/ 4072309 w 4133496"/>
              <a:gd name="connsiteY20" fmla="*/ 666254 h 1101359"/>
              <a:gd name="connsiteX21" fmla="*/ 4092705 w 4133496"/>
              <a:gd name="connsiteY21" fmla="*/ 710444 h 1101359"/>
              <a:gd name="connsiteX22" fmla="*/ 4126697 w 4133496"/>
              <a:gd name="connsiteY22" fmla="*/ 798825 h 1101359"/>
              <a:gd name="connsiteX23" fmla="*/ 4133496 w 4133496"/>
              <a:gd name="connsiteY23" fmla="*/ 822620 h 1101359"/>
              <a:gd name="connsiteX24" fmla="*/ 4113100 w 4133496"/>
              <a:gd name="connsiteY24" fmla="*/ 853213 h 1101359"/>
              <a:gd name="connsiteX25" fmla="*/ 4068910 w 4133496"/>
              <a:gd name="connsiteY25" fmla="*/ 904202 h 1101359"/>
              <a:gd name="connsiteX26" fmla="*/ 4000925 w 4133496"/>
              <a:gd name="connsiteY26" fmla="*/ 989183 h 1101359"/>
              <a:gd name="connsiteX27" fmla="*/ 3953335 w 4133496"/>
              <a:gd name="connsiteY27" fmla="*/ 1046971 h 1101359"/>
              <a:gd name="connsiteX28" fmla="*/ 3922742 w 4133496"/>
              <a:gd name="connsiteY28" fmla="*/ 1084363 h 1101359"/>
              <a:gd name="connsiteX29" fmla="*/ 3905746 w 4133496"/>
              <a:gd name="connsiteY29" fmla="*/ 1094560 h 1101359"/>
              <a:gd name="connsiteX30" fmla="*/ 3885350 w 4133496"/>
              <a:gd name="connsiteY30" fmla="*/ 1101359 h 1101359"/>
              <a:gd name="connsiteX31" fmla="*/ 3871753 w 4133496"/>
              <a:gd name="connsiteY31" fmla="*/ 1101359 h 1101359"/>
              <a:gd name="connsiteX32" fmla="*/ 3847958 w 4133496"/>
              <a:gd name="connsiteY32" fmla="*/ 1084363 h 1101359"/>
              <a:gd name="connsiteX33" fmla="*/ 3827563 w 4133496"/>
              <a:gd name="connsiteY33" fmla="*/ 1070765 h 1101359"/>
              <a:gd name="connsiteX34" fmla="*/ 3732384 w 4133496"/>
              <a:gd name="connsiteY34" fmla="*/ 1029974 h 1101359"/>
              <a:gd name="connsiteX35" fmla="*/ 3640604 w 4133496"/>
              <a:gd name="connsiteY35" fmla="*/ 1002780 h 1101359"/>
              <a:gd name="connsiteX36" fmla="*/ 3538626 w 4133496"/>
              <a:gd name="connsiteY36" fmla="*/ 989183 h 1101359"/>
              <a:gd name="connsiteX37" fmla="*/ 3395857 w 4133496"/>
              <a:gd name="connsiteY37" fmla="*/ 989183 h 1101359"/>
              <a:gd name="connsiteX38" fmla="*/ 3106920 w 4133496"/>
              <a:gd name="connsiteY38" fmla="*/ 989183 h 1101359"/>
              <a:gd name="connsiteX39" fmla="*/ 2783991 w 4133496"/>
              <a:gd name="connsiteY39" fmla="*/ 989183 h 1101359"/>
              <a:gd name="connsiteX40" fmla="*/ 2206117 w 4133496"/>
              <a:gd name="connsiteY40" fmla="*/ 989183 h 1101359"/>
              <a:gd name="connsiteX41" fmla="*/ 1740419 w 4133496"/>
              <a:gd name="connsiteY41" fmla="*/ 989183 h 1101359"/>
              <a:gd name="connsiteX42" fmla="*/ 873609 w 4133496"/>
              <a:gd name="connsiteY42" fmla="*/ 989183 h 1101359"/>
              <a:gd name="connsiteX43" fmla="*/ 591471 w 4133496"/>
              <a:gd name="connsiteY43" fmla="*/ 989183 h 1101359"/>
              <a:gd name="connsiteX44" fmla="*/ 533683 w 4133496"/>
              <a:gd name="connsiteY44" fmla="*/ 989183 h 1101359"/>
              <a:gd name="connsiteX45" fmla="*/ 472497 w 4133496"/>
              <a:gd name="connsiteY45" fmla="*/ 995982 h 1101359"/>
              <a:gd name="connsiteX46" fmla="*/ 401112 w 4133496"/>
              <a:gd name="connsiteY46" fmla="*/ 995982 h 1101359"/>
              <a:gd name="connsiteX47" fmla="*/ 326329 w 4133496"/>
              <a:gd name="connsiteY47" fmla="*/ 989183 h 1101359"/>
              <a:gd name="connsiteX48" fmla="*/ 258343 w 4133496"/>
              <a:gd name="connsiteY48" fmla="*/ 968788 h 1101359"/>
              <a:gd name="connsiteX49" fmla="*/ 190358 w 4133496"/>
              <a:gd name="connsiteY49" fmla="*/ 955191 h 1101359"/>
              <a:gd name="connsiteX50" fmla="*/ 132571 w 4133496"/>
              <a:gd name="connsiteY50" fmla="*/ 938194 h 1101359"/>
              <a:gd name="connsiteX51" fmla="*/ 78183 w 4133496"/>
              <a:gd name="connsiteY51" fmla="*/ 914400 h 1101359"/>
              <a:gd name="connsiteX52" fmla="*/ 50989 w 4133496"/>
              <a:gd name="connsiteY52" fmla="*/ 897403 h 1101359"/>
              <a:gd name="connsiteX53" fmla="*/ 23795 w 4133496"/>
              <a:gd name="connsiteY53" fmla="*/ 877008 h 1101359"/>
              <a:gd name="connsiteX54" fmla="*/ 6798 w 4133496"/>
              <a:gd name="connsiteY54" fmla="*/ 849814 h 1101359"/>
              <a:gd name="connsiteX55" fmla="*/ 0 w 4133496"/>
              <a:gd name="connsiteY55" fmla="*/ 822620 h 1101359"/>
              <a:gd name="connsiteX56" fmla="*/ 0 w 4133496"/>
              <a:gd name="connsiteY56" fmla="*/ 809023 h 1101359"/>
              <a:gd name="connsiteX57" fmla="*/ 6798 w 4133496"/>
              <a:gd name="connsiteY57" fmla="*/ 785228 h 1101359"/>
              <a:gd name="connsiteX58" fmla="*/ 20396 w 4133496"/>
              <a:gd name="connsiteY58" fmla="*/ 768232 h 1101359"/>
              <a:gd name="connsiteX59" fmla="*/ 40791 w 4133496"/>
              <a:gd name="connsiteY59" fmla="*/ 751235 h 1101359"/>
              <a:gd name="connsiteX60" fmla="*/ 571075 w 4133496"/>
              <a:gd name="connsiteY60" fmla="*/ 761433 h 1101359"/>
              <a:gd name="connsiteX61" fmla="*/ 635661 w 4133496"/>
              <a:gd name="connsiteY61" fmla="*/ 764832 h 1101359"/>
              <a:gd name="connsiteX62" fmla="*/ 788627 w 4133496"/>
              <a:gd name="connsiteY62" fmla="*/ 764832 h 1101359"/>
              <a:gd name="connsiteX63" fmla="*/ 1519468 w 4133496"/>
              <a:gd name="connsiteY63" fmla="*/ 764832 h 1101359"/>
              <a:gd name="connsiteX64" fmla="*/ 2474659 w 4133496"/>
              <a:gd name="connsiteY64" fmla="*/ 764832 h 1101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4133496" h="1101359">
                <a:moveTo>
                  <a:pt x="2474659" y="764832"/>
                </a:moveTo>
                <a:lnTo>
                  <a:pt x="3025338" y="764832"/>
                </a:lnTo>
                <a:lnTo>
                  <a:pt x="3300678" y="764832"/>
                </a:lnTo>
                <a:lnTo>
                  <a:pt x="3576018" y="764832"/>
                </a:lnTo>
                <a:lnTo>
                  <a:pt x="3793570" y="764832"/>
                </a:lnTo>
                <a:lnTo>
                  <a:pt x="3847958" y="754635"/>
                </a:lnTo>
                <a:lnTo>
                  <a:pt x="3868354" y="741038"/>
                </a:lnTo>
                <a:lnTo>
                  <a:pt x="3881951" y="724041"/>
                </a:lnTo>
                <a:lnTo>
                  <a:pt x="3885350" y="700247"/>
                </a:lnTo>
                <a:lnTo>
                  <a:pt x="3878552" y="652657"/>
                </a:lnTo>
                <a:lnTo>
                  <a:pt x="3854757" y="482694"/>
                </a:lnTo>
                <a:lnTo>
                  <a:pt x="3827563" y="305933"/>
                </a:lnTo>
                <a:lnTo>
                  <a:pt x="3786772" y="54388"/>
                </a:lnTo>
                <a:lnTo>
                  <a:pt x="3990727" y="0"/>
                </a:lnTo>
                <a:lnTo>
                  <a:pt x="3977130" y="61186"/>
                </a:lnTo>
                <a:lnTo>
                  <a:pt x="3977130" y="108776"/>
                </a:lnTo>
                <a:lnTo>
                  <a:pt x="3980529" y="210754"/>
                </a:lnTo>
                <a:lnTo>
                  <a:pt x="3994126" y="336526"/>
                </a:lnTo>
                <a:lnTo>
                  <a:pt x="4014522" y="465698"/>
                </a:lnTo>
                <a:lnTo>
                  <a:pt x="4038317" y="591470"/>
                </a:lnTo>
                <a:lnTo>
                  <a:pt x="4072309" y="666254"/>
                </a:lnTo>
                <a:lnTo>
                  <a:pt x="4092705" y="710444"/>
                </a:lnTo>
                <a:lnTo>
                  <a:pt x="4126697" y="798825"/>
                </a:lnTo>
                <a:lnTo>
                  <a:pt x="4133496" y="822620"/>
                </a:lnTo>
                <a:lnTo>
                  <a:pt x="4113100" y="853213"/>
                </a:lnTo>
                <a:lnTo>
                  <a:pt x="4068910" y="904202"/>
                </a:lnTo>
                <a:lnTo>
                  <a:pt x="4000925" y="989183"/>
                </a:lnTo>
                <a:lnTo>
                  <a:pt x="3953335" y="1046971"/>
                </a:lnTo>
                <a:lnTo>
                  <a:pt x="3922742" y="1084363"/>
                </a:lnTo>
                <a:lnTo>
                  <a:pt x="3905746" y="1094560"/>
                </a:lnTo>
                <a:lnTo>
                  <a:pt x="3885350" y="1101359"/>
                </a:lnTo>
                <a:lnTo>
                  <a:pt x="3871753" y="1101359"/>
                </a:lnTo>
                <a:lnTo>
                  <a:pt x="3847958" y="1084363"/>
                </a:lnTo>
                <a:lnTo>
                  <a:pt x="3827563" y="1070765"/>
                </a:lnTo>
                <a:lnTo>
                  <a:pt x="3732384" y="1029974"/>
                </a:lnTo>
                <a:lnTo>
                  <a:pt x="3640604" y="1002780"/>
                </a:lnTo>
                <a:lnTo>
                  <a:pt x="3538626" y="989183"/>
                </a:lnTo>
                <a:lnTo>
                  <a:pt x="3395857" y="989183"/>
                </a:lnTo>
                <a:lnTo>
                  <a:pt x="3106920" y="989183"/>
                </a:lnTo>
                <a:lnTo>
                  <a:pt x="2783991" y="989183"/>
                </a:lnTo>
                <a:lnTo>
                  <a:pt x="2206117" y="989183"/>
                </a:lnTo>
                <a:lnTo>
                  <a:pt x="1740419" y="989183"/>
                </a:lnTo>
                <a:lnTo>
                  <a:pt x="873609" y="989183"/>
                </a:lnTo>
                <a:lnTo>
                  <a:pt x="591471" y="989183"/>
                </a:lnTo>
                <a:lnTo>
                  <a:pt x="533683" y="989183"/>
                </a:lnTo>
                <a:lnTo>
                  <a:pt x="472497" y="995982"/>
                </a:lnTo>
                <a:lnTo>
                  <a:pt x="401112" y="995982"/>
                </a:lnTo>
                <a:lnTo>
                  <a:pt x="326329" y="989183"/>
                </a:lnTo>
                <a:lnTo>
                  <a:pt x="258343" y="968788"/>
                </a:lnTo>
                <a:lnTo>
                  <a:pt x="190358" y="955191"/>
                </a:lnTo>
                <a:lnTo>
                  <a:pt x="132571" y="938194"/>
                </a:lnTo>
                <a:lnTo>
                  <a:pt x="78183" y="914400"/>
                </a:lnTo>
                <a:lnTo>
                  <a:pt x="50989" y="897403"/>
                </a:lnTo>
                <a:lnTo>
                  <a:pt x="23795" y="877008"/>
                </a:lnTo>
                <a:lnTo>
                  <a:pt x="6798" y="849814"/>
                </a:lnTo>
                <a:lnTo>
                  <a:pt x="0" y="822620"/>
                </a:lnTo>
                <a:lnTo>
                  <a:pt x="0" y="809023"/>
                </a:lnTo>
                <a:lnTo>
                  <a:pt x="6798" y="785228"/>
                </a:lnTo>
                <a:lnTo>
                  <a:pt x="20396" y="768232"/>
                </a:lnTo>
                <a:lnTo>
                  <a:pt x="40791" y="751235"/>
                </a:lnTo>
                <a:lnTo>
                  <a:pt x="571075" y="761433"/>
                </a:lnTo>
                <a:lnTo>
                  <a:pt x="635661" y="764832"/>
                </a:lnTo>
                <a:lnTo>
                  <a:pt x="788627" y="764832"/>
                </a:lnTo>
                <a:lnTo>
                  <a:pt x="1519468" y="764832"/>
                </a:lnTo>
                <a:lnTo>
                  <a:pt x="2474659" y="76483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23626045-AEC6-407E-AEF2-6D6413BB708F}"/>
              </a:ext>
            </a:extLst>
          </p:cNvPr>
          <p:cNvSpPr/>
          <p:nvPr/>
        </p:nvSpPr>
        <p:spPr>
          <a:xfrm rot="16200000">
            <a:off x="3302001" y="5049837"/>
            <a:ext cx="722312" cy="633413"/>
          </a:xfrm>
          <a:custGeom>
            <a:avLst/>
            <a:gdLst>
              <a:gd name="connsiteX0" fmla="*/ 457200 w 721519"/>
              <a:gd name="connsiteY0" fmla="*/ 180975 h 633412"/>
              <a:gd name="connsiteX1" fmla="*/ 535782 w 721519"/>
              <a:gd name="connsiteY1" fmla="*/ 71437 h 633412"/>
              <a:gd name="connsiteX2" fmla="*/ 578644 w 721519"/>
              <a:gd name="connsiteY2" fmla="*/ 11906 h 633412"/>
              <a:gd name="connsiteX3" fmla="*/ 595313 w 721519"/>
              <a:gd name="connsiteY3" fmla="*/ 0 h 633412"/>
              <a:gd name="connsiteX4" fmla="*/ 607219 w 721519"/>
              <a:gd name="connsiteY4" fmla="*/ 0 h 633412"/>
              <a:gd name="connsiteX5" fmla="*/ 614363 w 721519"/>
              <a:gd name="connsiteY5" fmla="*/ 0 h 633412"/>
              <a:gd name="connsiteX6" fmla="*/ 623888 w 721519"/>
              <a:gd name="connsiteY6" fmla="*/ 4762 h 633412"/>
              <a:gd name="connsiteX7" fmla="*/ 626269 w 721519"/>
              <a:gd name="connsiteY7" fmla="*/ 21431 h 633412"/>
              <a:gd name="connsiteX8" fmla="*/ 623888 w 721519"/>
              <a:gd name="connsiteY8" fmla="*/ 50006 h 633412"/>
              <a:gd name="connsiteX9" fmla="*/ 592932 w 721519"/>
              <a:gd name="connsiteY9" fmla="*/ 147637 h 633412"/>
              <a:gd name="connsiteX10" fmla="*/ 542925 w 721519"/>
              <a:gd name="connsiteY10" fmla="*/ 278606 h 633412"/>
              <a:gd name="connsiteX11" fmla="*/ 528638 w 721519"/>
              <a:gd name="connsiteY11" fmla="*/ 319087 h 633412"/>
              <a:gd name="connsiteX12" fmla="*/ 516732 w 721519"/>
              <a:gd name="connsiteY12" fmla="*/ 364331 h 633412"/>
              <a:gd name="connsiteX13" fmla="*/ 509588 w 721519"/>
              <a:gd name="connsiteY13" fmla="*/ 404812 h 633412"/>
              <a:gd name="connsiteX14" fmla="*/ 509588 w 721519"/>
              <a:gd name="connsiteY14" fmla="*/ 445293 h 633412"/>
              <a:gd name="connsiteX15" fmla="*/ 514350 w 721519"/>
              <a:gd name="connsiteY15" fmla="*/ 471487 h 633412"/>
              <a:gd name="connsiteX16" fmla="*/ 523875 w 721519"/>
              <a:gd name="connsiteY16" fmla="*/ 497681 h 633412"/>
              <a:gd name="connsiteX17" fmla="*/ 538163 w 721519"/>
              <a:gd name="connsiteY17" fmla="*/ 521493 h 633412"/>
              <a:gd name="connsiteX18" fmla="*/ 554832 w 721519"/>
              <a:gd name="connsiteY18" fmla="*/ 535781 h 633412"/>
              <a:gd name="connsiteX19" fmla="*/ 578644 w 721519"/>
              <a:gd name="connsiteY19" fmla="*/ 545306 h 633412"/>
              <a:gd name="connsiteX20" fmla="*/ 616744 w 721519"/>
              <a:gd name="connsiteY20" fmla="*/ 552450 h 633412"/>
              <a:gd name="connsiteX21" fmla="*/ 721519 w 721519"/>
              <a:gd name="connsiteY21" fmla="*/ 557212 h 633412"/>
              <a:gd name="connsiteX22" fmla="*/ 7144 w 721519"/>
              <a:gd name="connsiteY22" fmla="*/ 633412 h 633412"/>
              <a:gd name="connsiteX23" fmla="*/ 0 w 721519"/>
              <a:gd name="connsiteY23" fmla="*/ 597693 h 633412"/>
              <a:gd name="connsiteX24" fmla="*/ 4763 w 721519"/>
              <a:gd name="connsiteY24" fmla="*/ 573881 h 633412"/>
              <a:gd name="connsiteX25" fmla="*/ 30957 w 721519"/>
              <a:gd name="connsiteY25" fmla="*/ 542925 h 633412"/>
              <a:gd name="connsiteX26" fmla="*/ 38100 w 721519"/>
              <a:gd name="connsiteY26" fmla="*/ 535781 h 633412"/>
              <a:gd name="connsiteX27" fmla="*/ 80963 w 721519"/>
              <a:gd name="connsiteY27" fmla="*/ 509587 h 633412"/>
              <a:gd name="connsiteX28" fmla="*/ 140494 w 721519"/>
              <a:gd name="connsiteY28" fmla="*/ 478631 h 633412"/>
              <a:gd name="connsiteX29" fmla="*/ 207169 w 721519"/>
              <a:gd name="connsiteY29" fmla="*/ 450056 h 633412"/>
              <a:gd name="connsiteX30" fmla="*/ 278607 w 721519"/>
              <a:gd name="connsiteY30" fmla="*/ 421481 h 633412"/>
              <a:gd name="connsiteX31" fmla="*/ 297657 w 721519"/>
              <a:gd name="connsiteY31" fmla="*/ 404812 h 633412"/>
              <a:gd name="connsiteX32" fmla="*/ 340519 w 721519"/>
              <a:gd name="connsiteY32" fmla="*/ 342900 h 633412"/>
              <a:gd name="connsiteX33" fmla="*/ 457200 w 721519"/>
              <a:gd name="connsiteY33" fmla="*/ 180975 h 633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721519" h="633412">
                <a:moveTo>
                  <a:pt x="457200" y="180975"/>
                </a:moveTo>
                <a:lnTo>
                  <a:pt x="535782" y="71437"/>
                </a:lnTo>
                <a:lnTo>
                  <a:pt x="578644" y="11906"/>
                </a:lnTo>
                <a:lnTo>
                  <a:pt x="595313" y="0"/>
                </a:lnTo>
                <a:lnTo>
                  <a:pt x="607219" y="0"/>
                </a:lnTo>
                <a:lnTo>
                  <a:pt x="614363" y="0"/>
                </a:lnTo>
                <a:lnTo>
                  <a:pt x="623888" y="4762"/>
                </a:lnTo>
                <a:lnTo>
                  <a:pt x="626269" y="21431"/>
                </a:lnTo>
                <a:lnTo>
                  <a:pt x="623888" y="50006"/>
                </a:lnTo>
                <a:lnTo>
                  <a:pt x="592932" y="147637"/>
                </a:lnTo>
                <a:lnTo>
                  <a:pt x="542925" y="278606"/>
                </a:lnTo>
                <a:lnTo>
                  <a:pt x="528638" y="319087"/>
                </a:lnTo>
                <a:lnTo>
                  <a:pt x="516732" y="364331"/>
                </a:lnTo>
                <a:lnTo>
                  <a:pt x="509588" y="404812"/>
                </a:lnTo>
                <a:lnTo>
                  <a:pt x="509588" y="445293"/>
                </a:lnTo>
                <a:lnTo>
                  <a:pt x="514350" y="471487"/>
                </a:lnTo>
                <a:lnTo>
                  <a:pt x="523875" y="497681"/>
                </a:lnTo>
                <a:lnTo>
                  <a:pt x="538163" y="521493"/>
                </a:lnTo>
                <a:lnTo>
                  <a:pt x="554832" y="535781"/>
                </a:lnTo>
                <a:lnTo>
                  <a:pt x="578644" y="545306"/>
                </a:lnTo>
                <a:lnTo>
                  <a:pt x="616744" y="552450"/>
                </a:lnTo>
                <a:lnTo>
                  <a:pt x="721519" y="557212"/>
                </a:lnTo>
                <a:lnTo>
                  <a:pt x="7144" y="633412"/>
                </a:lnTo>
                <a:lnTo>
                  <a:pt x="0" y="597693"/>
                </a:lnTo>
                <a:lnTo>
                  <a:pt x="4763" y="573881"/>
                </a:lnTo>
                <a:lnTo>
                  <a:pt x="30957" y="542925"/>
                </a:lnTo>
                <a:lnTo>
                  <a:pt x="38100" y="535781"/>
                </a:lnTo>
                <a:lnTo>
                  <a:pt x="80963" y="509587"/>
                </a:lnTo>
                <a:lnTo>
                  <a:pt x="140494" y="478631"/>
                </a:lnTo>
                <a:lnTo>
                  <a:pt x="207169" y="450056"/>
                </a:lnTo>
                <a:lnTo>
                  <a:pt x="278607" y="421481"/>
                </a:lnTo>
                <a:lnTo>
                  <a:pt x="297657" y="404812"/>
                </a:lnTo>
                <a:lnTo>
                  <a:pt x="340519" y="342900"/>
                </a:lnTo>
                <a:lnTo>
                  <a:pt x="457200" y="1809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816A9435-942C-4958-A2B7-96EE984FBD34}"/>
              </a:ext>
            </a:extLst>
          </p:cNvPr>
          <p:cNvSpPr/>
          <p:nvPr/>
        </p:nvSpPr>
        <p:spPr>
          <a:xfrm rot="16200000">
            <a:off x="3413919" y="2356644"/>
            <a:ext cx="323850" cy="750888"/>
          </a:xfrm>
          <a:custGeom>
            <a:avLst/>
            <a:gdLst>
              <a:gd name="connsiteX0" fmla="*/ 52387 w 323850"/>
              <a:gd name="connsiteY0" fmla="*/ 328613 h 750094"/>
              <a:gd name="connsiteX1" fmla="*/ 0 w 323850"/>
              <a:gd name="connsiteY1" fmla="*/ 140494 h 750094"/>
              <a:gd name="connsiteX2" fmla="*/ 4762 w 323850"/>
              <a:gd name="connsiteY2" fmla="*/ 104775 h 750094"/>
              <a:gd name="connsiteX3" fmla="*/ 30956 w 323850"/>
              <a:gd name="connsiteY3" fmla="*/ 0 h 750094"/>
              <a:gd name="connsiteX4" fmla="*/ 176212 w 323850"/>
              <a:gd name="connsiteY4" fmla="*/ 14288 h 750094"/>
              <a:gd name="connsiteX5" fmla="*/ 178594 w 323850"/>
              <a:gd name="connsiteY5" fmla="*/ 135732 h 750094"/>
              <a:gd name="connsiteX6" fmla="*/ 192881 w 323850"/>
              <a:gd name="connsiteY6" fmla="*/ 204788 h 750094"/>
              <a:gd name="connsiteX7" fmla="*/ 238125 w 323850"/>
              <a:gd name="connsiteY7" fmla="*/ 381000 h 750094"/>
              <a:gd name="connsiteX8" fmla="*/ 323850 w 323850"/>
              <a:gd name="connsiteY8" fmla="*/ 738188 h 750094"/>
              <a:gd name="connsiteX9" fmla="*/ 169069 w 323850"/>
              <a:gd name="connsiteY9" fmla="*/ 750094 h 750094"/>
              <a:gd name="connsiteX10" fmla="*/ 107156 w 323850"/>
              <a:gd name="connsiteY10" fmla="*/ 516732 h 750094"/>
              <a:gd name="connsiteX11" fmla="*/ 52387 w 323850"/>
              <a:gd name="connsiteY11" fmla="*/ 328613 h 750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23850" h="750094">
                <a:moveTo>
                  <a:pt x="52387" y="328613"/>
                </a:moveTo>
                <a:lnTo>
                  <a:pt x="0" y="140494"/>
                </a:lnTo>
                <a:lnTo>
                  <a:pt x="4762" y="104775"/>
                </a:lnTo>
                <a:lnTo>
                  <a:pt x="30956" y="0"/>
                </a:lnTo>
                <a:lnTo>
                  <a:pt x="176212" y="14288"/>
                </a:lnTo>
                <a:lnTo>
                  <a:pt x="178594" y="135732"/>
                </a:lnTo>
                <a:lnTo>
                  <a:pt x="192881" y="204788"/>
                </a:lnTo>
                <a:lnTo>
                  <a:pt x="238125" y="381000"/>
                </a:lnTo>
                <a:lnTo>
                  <a:pt x="323850" y="738188"/>
                </a:lnTo>
                <a:lnTo>
                  <a:pt x="169069" y="750094"/>
                </a:lnTo>
                <a:lnTo>
                  <a:pt x="107156" y="516732"/>
                </a:lnTo>
                <a:lnTo>
                  <a:pt x="52387" y="3286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B4555DE2-682C-4BA1-9AEF-C3DB32E6974D}"/>
              </a:ext>
            </a:extLst>
          </p:cNvPr>
          <p:cNvSpPr/>
          <p:nvPr/>
        </p:nvSpPr>
        <p:spPr>
          <a:xfrm rot="16200000">
            <a:off x="3390107" y="3291681"/>
            <a:ext cx="319088" cy="803275"/>
          </a:xfrm>
          <a:custGeom>
            <a:avLst/>
            <a:gdLst>
              <a:gd name="connsiteX0" fmla="*/ 66675 w 319088"/>
              <a:gd name="connsiteY0" fmla="*/ 454819 h 802481"/>
              <a:gd name="connsiteX1" fmla="*/ 0 w 319088"/>
              <a:gd name="connsiteY1" fmla="*/ 154781 h 802481"/>
              <a:gd name="connsiteX2" fmla="*/ 0 w 319088"/>
              <a:gd name="connsiteY2" fmla="*/ 140494 h 802481"/>
              <a:gd name="connsiteX3" fmla="*/ 7144 w 319088"/>
              <a:gd name="connsiteY3" fmla="*/ 100012 h 802481"/>
              <a:gd name="connsiteX4" fmla="*/ 33338 w 319088"/>
              <a:gd name="connsiteY4" fmla="*/ 0 h 802481"/>
              <a:gd name="connsiteX5" fmla="*/ 200025 w 319088"/>
              <a:gd name="connsiteY5" fmla="*/ 19050 h 802481"/>
              <a:gd name="connsiteX6" fmla="*/ 197644 w 319088"/>
              <a:gd name="connsiteY6" fmla="*/ 154781 h 802481"/>
              <a:gd name="connsiteX7" fmla="*/ 200025 w 319088"/>
              <a:gd name="connsiteY7" fmla="*/ 197644 h 802481"/>
              <a:gd name="connsiteX8" fmla="*/ 228600 w 319088"/>
              <a:gd name="connsiteY8" fmla="*/ 340519 h 802481"/>
              <a:gd name="connsiteX9" fmla="*/ 319088 w 319088"/>
              <a:gd name="connsiteY9" fmla="*/ 792956 h 802481"/>
              <a:gd name="connsiteX10" fmla="*/ 142875 w 319088"/>
              <a:gd name="connsiteY10" fmla="*/ 802481 h 802481"/>
              <a:gd name="connsiteX11" fmla="*/ 66675 w 319088"/>
              <a:gd name="connsiteY11" fmla="*/ 454819 h 802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19088" h="802481">
                <a:moveTo>
                  <a:pt x="66675" y="454819"/>
                </a:moveTo>
                <a:lnTo>
                  <a:pt x="0" y="154781"/>
                </a:lnTo>
                <a:lnTo>
                  <a:pt x="0" y="140494"/>
                </a:lnTo>
                <a:lnTo>
                  <a:pt x="7144" y="100012"/>
                </a:lnTo>
                <a:lnTo>
                  <a:pt x="33338" y="0"/>
                </a:lnTo>
                <a:lnTo>
                  <a:pt x="200025" y="19050"/>
                </a:lnTo>
                <a:cubicBezTo>
                  <a:pt x="199231" y="64294"/>
                  <a:pt x="198438" y="109537"/>
                  <a:pt x="197644" y="154781"/>
                </a:cubicBezTo>
                <a:lnTo>
                  <a:pt x="200025" y="197644"/>
                </a:lnTo>
                <a:lnTo>
                  <a:pt x="228600" y="340519"/>
                </a:lnTo>
                <a:lnTo>
                  <a:pt x="319088" y="792956"/>
                </a:lnTo>
                <a:lnTo>
                  <a:pt x="142875" y="802481"/>
                </a:lnTo>
                <a:lnTo>
                  <a:pt x="66675" y="4548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3A0BF044-B56A-43CC-9619-61EF9BC76BED}"/>
              </a:ext>
            </a:extLst>
          </p:cNvPr>
          <p:cNvSpPr/>
          <p:nvPr/>
        </p:nvSpPr>
        <p:spPr>
          <a:xfrm>
            <a:off x="4919663" y="1466850"/>
            <a:ext cx="1647825" cy="1373188"/>
          </a:xfrm>
          <a:custGeom>
            <a:avLst/>
            <a:gdLst>
              <a:gd name="connsiteX0" fmla="*/ 478631 w 1647825"/>
              <a:gd name="connsiteY0" fmla="*/ 140494 h 1373981"/>
              <a:gd name="connsiteX1" fmla="*/ 347662 w 1647825"/>
              <a:gd name="connsiteY1" fmla="*/ 152400 h 1373981"/>
              <a:gd name="connsiteX2" fmla="*/ 197643 w 1647825"/>
              <a:gd name="connsiteY2" fmla="*/ 166688 h 1373981"/>
              <a:gd name="connsiteX3" fmla="*/ 83343 w 1647825"/>
              <a:gd name="connsiteY3" fmla="*/ 176213 h 1373981"/>
              <a:gd name="connsiteX4" fmla="*/ 61912 w 1647825"/>
              <a:gd name="connsiteY4" fmla="*/ 178594 h 1373981"/>
              <a:gd name="connsiteX5" fmla="*/ 35718 w 1647825"/>
              <a:gd name="connsiteY5" fmla="*/ 190500 h 1373981"/>
              <a:gd name="connsiteX6" fmla="*/ 0 w 1647825"/>
              <a:gd name="connsiteY6" fmla="*/ 200025 h 1373981"/>
              <a:gd name="connsiteX7" fmla="*/ 50006 w 1647825"/>
              <a:gd name="connsiteY7" fmla="*/ 361950 h 1373981"/>
              <a:gd name="connsiteX8" fmla="*/ 319087 w 1647825"/>
              <a:gd name="connsiteY8" fmla="*/ 328613 h 1373981"/>
              <a:gd name="connsiteX9" fmla="*/ 723900 w 1647825"/>
              <a:gd name="connsiteY9" fmla="*/ 273844 h 1373981"/>
              <a:gd name="connsiteX10" fmla="*/ 1009650 w 1647825"/>
              <a:gd name="connsiteY10" fmla="*/ 240506 h 1373981"/>
              <a:gd name="connsiteX11" fmla="*/ 1254918 w 1647825"/>
              <a:gd name="connsiteY11" fmla="*/ 207169 h 1373981"/>
              <a:gd name="connsiteX12" fmla="*/ 1297781 w 1647825"/>
              <a:gd name="connsiteY12" fmla="*/ 202406 h 1373981"/>
              <a:gd name="connsiteX13" fmla="*/ 1307306 w 1647825"/>
              <a:gd name="connsiteY13" fmla="*/ 202406 h 1373981"/>
              <a:gd name="connsiteX14" fmla="*/ 1314450 w 1647825"/>
              <a:gd name="connsiteY14" fmla="*/ 204788 h 1373981"/>
              <a:gd name="connsiteX15" fmla="*/ 1321593 w 1647825"/>
              <a:gd name="connsiteY15" fmla="*/ 209550 h 1373981"/>
              <a:gd name="connsiteX16" fmla="*/ 1316831 w 1647825"/>
              <a:gd name="connsiteY16" fmla="*/ 269081 h 1373981"/>
              <a:gd name="connsiteX17" fmla="*/ 1297781 w 1647825"/>
              <a:gd name="connsiteY17" fmla="*/ 564356 h 1373981"/>
              <a:gd name="connsiteX18" fmla="*/ 1276350 w 1647825"/>
              <a:gd name="connsiteY18" fmla="*/ 711994 h 1373981"/>
              <a:gd name="connsiteX19" fmla="*/ 1252537 w 1647825"/>
              <a:gd name="connsiteY19" fmla="*/ 1150144 h 1373981"/>
              <a:gd name="connsiteX20" fmla="*/ 1316831 w 1647825"/>
              <a:gd name="connsiteY20" fmla="*/ 1347788 h 1373981"/>
              <a:gd name="connsiteX21" fmla="*/ 1326356 w 1647825"/>
              <a:gd name="connsiteY21" fmla="*/ 1364456 h 1373981"/>
              <a:gd name="connsiteX22" fmla="*/ 1340643 w 1647825"/>
              <a:gd name="connsiteY22" fmla="*/ 1371600 h 1373981"/>
              <a:gd name="connsiteX23" fmla="*/ 1364456 w 1647825"/>
              <a:gd name="connsiteY23" fmla="*/ 1373981 h 1373981"/>
              <a:gd name="connsiteX24" fmla="*/ 1383506 w 1647825"/>
              <a:gd name="connsiteY24" fmla="*/ 1371600 h 1373981"/>
              <a:gd name="connsiteX25" fmla="*/ 1402556 w 1647825"/>
              <a:gd name="connsiteY25" fmla="*/ 1357313 h 1373981"/>
              <a:gd name="connsiteX26" fmla="*/ 1421606 w 1647825"/>
              <a:gd name="connsiteY26" fmla="*/ 1333500 h 1373981"/>
              <a:gd name="connsiteX27" fmla="*/ 1431131 w 1647825"/>
              <a:gd name="connsiteY27" fmla="*/ 1312069 h 1373981"/>
              <a:gd name="connsiteX28" fmla="*/ 1447800 w 1647825"/>
              <a:gd name="connsiteY28" fmla="*/ 1240631 h 1373981"/>
              <a:gd name="connsiteX29" fmla="*/ 1464468 w 1647825"/>
              <a:gd name="connsiteY29" fmla="*/ 1126331 h 1373981"/>
              <a:gd name="connsiteX30" fmla="*/ 1495425 w 1647825"/>
              <a:gd name="connsiteY30" fmla="*/ 876300 h 1373981"/>
              <a:gd name="connsiteX31" fmla="*/ 1535906 w 1647825"/>
              <a:gd name="connsiteY31" fmla="*/ 566738 h 1373981"/>
              <a:gd name="connsiteX32" fmla="*/ 1564481 w 1647825"/>
              <a:gd name="connsiteY32" fmla="*/ 342900 h 1373981"/>
              <a:gd name="connsiteX33" fmla="*/ 1569243 w 1647825"/>
              <a:gd name="connsiteY33" fmla="*/ 328613 h 1373981"/>
              <a:gd name="connsiteX34" fmla="*/ 1593056 w 1647825"/>
              <a:gd name="connsiteY34" fmla="*/ 307181 h 1373981"/>
              <a:gd name="connsiteX35" fmla="*/ 1609725 w 1647825"/>
              <a:gd name="connsiteY35" fmla="*/ 295275 h 1373981"/>
              <a:gd name="connsiteX36" fmla="*/ 1633537 w 1647825"/>
              <a:gd name="connsiteY36" fmla="*/ 269081 h 1373981"/>
              <a:gd name="connsiteX37" fmla="*/ 1645443 w 1647825"/>
              <a:gd name="connsiteY37" fmla="*/ 240506 h 1373981"/>
              <a:gd name="connsiteX38" fmla="*/ 1647825 w 1647825"/>
              <a:gd name="connsiteY38" fmla="*/ 221456 h 1373981"/>
              <a:gd name="connsiteX39" fmla="*/ 1640681 w 1647825"/>
              <a:gd name="connsiteY39" fmla="*/ 204788 h 1373981"/>
              <a:gd name="connsiteX40" fmla="*/ 1590675 w 1647825"/>
              <a:gd name="connsiteY40" fmla="*/ 166688 h 1373981"/>
              <a:gd name="connsiteX41" fmla="*/ 1485900 w 1647825"/>
              <a:gd name="connsiteY41" fmla="*/ 88106 h 1373981"/>
              <a:gd name="connsiteX42" fmla="*/ 1388268 w 1647825"/>
              <a:gd name="connsiteY42" fmla="*/ 14288 h 1373981"/>
              <a:gd name="connsiteX43" fmla="*/ 1369218 w 1647825"/>
              <a:gd name="connsiteY43" fmla="*/ 0 h 1373981"/>
              <a:gd name="connsiteX44" fmla="*/ 1343025 w 1647825"/>
              <a:gd name="connsiteY44" fmla="*/ 2381 h 1373981"/>
              <a:gd name="connsiteX45" fmla="*/ 1181100 w 1647825"/>
              <a:gd name="connsiteY45" fmla="*/ 33338 h 1373981"/>
              <a:gd name="connsiteX46" fmla="*/ 985837 w 1647825"/>
              <a:gd name="connsiteY46" fmla="*/ 69056 h 1373981"/>
              <a:gd name="connsiteX47" fmla="*/ 678656 w 1647825"/>
              <a:gd name="connsiteY47" fmla="*/ 114300 h 1373981"/>
              <a:gd name="connsiteX48" fmla="*/ 478631 w 1647825"/>
              <a:gd name="connsiteY48" fmla="*/ 140494 h 137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647825" h="1373981">
                <a:moveTo>
                  <a:pt x="478631" y="140494"/>
                </a:moveTo>
                <a:lnTo>
                  <a:pt x="347662" y="152400"/>
                </a:lnTo>
                <a:lnTo>
                  <a:pt x="197643" y="166688"/>
                </a:lnTo>
                <a:lnTo>
                  <a:pt x="83343" y="176213"/>
                </a:lnTo>
                <a:lnTo>
                  <a:pt x="61912" y="178594"/>
                </a:lnTo>
                <a:lnTo>
                  <a:pt x="35718" y="190500"/>
                </a:lnTo>
                <a:lnTo>
                  <a:pt x="0" y="200025"/>
                </a:lnTo>
                <a:lnTo>
                  <a:pt x="50006" y="361950"/>
                </a:lnTo>
                <a:lnTo>
                  <a:pt x="319087" y="328613"/>
                </a:lnTo>
                <a:lnTo>
                  <a:pt x="723900" y="273844"/>
                </a:lnTo>
                <a:lnTo>
                  <a:pt x="1009650" y="240506"/>
                </a:lnTo>
                <a:lnTo>
                  <a:pt x="1254918" y="207169"/>
                </a:lnTo>
                <a:lnTo>
                  <a:pt x="1297781" y="202406"/>
                </a:lnTo>
                <a:lnTo>
                  <a:pt x="1307306" y="202406"/>
                </a:lnTo>
                <a:lnTo>
                  <a:pt x="1314450" y="204788"/>
                </a:lnTo>
                <a:lnTo>
                  <a:pt x="1321593" y="209550"/>
                </a:lnTo>
                <a:lnTo>
                  <a:pt x="1316831" y="269081"/>
                </a:lnTo>
                <a:lnTo>
                  <a:pt x="1297781" y="564356"/>
                </a:lnTo>
                <a:lnTo>
                  <a:pt x="1276350" y="711994"/>
                </a:lnTo>
                <a:lnTo>
                  <a:pt x="1252537" y="1150144"/>
                </a:lnTo>
                <a:lnTo>
                  <a:pt x="1316831" y="1347788"/>
                </a:lnTo>
                <a:lnTo>
                  <a:pt x="1326356" y="1364456"/>
                </a:lnTo>
                <a:lnTo>
                  <a:pt x="1340643" y="1371600"/>
                </a:lnTo>
                <a:lnTo>
                  <a:pt x="1364456" y="1373981"/>
                </a:lnTo>
                <a:lnTo>
                  <a:pt x="1383506" y="1371600"/>
                </a:lnTo>
                <a:lnTo>
                  <a:pt x="1402556" y="1357313"/>
                </a:lnTo>
                <a:lnTo>
                  <a:pt x="1421606" y="1333500"/>
                </a:lnTo>
                <a:lnTo>
                  <a:pt x="1431131" y="1312069"/>
                </a:lnTo>
                <a:lnTo>
                  <a:pt x="1447800" y="1240631"/>
                </a:lnTo>
                <a:lnTo>
                  <a:pt x="1464468" y="1126331"/>
                </a:lnTo>
                <a:lnTo>
                  <a:pt x="1495425" y="876300"/>
                </a:lnTo>
                <a:lnTo>
                  <a:pt x="1535906" y="566738"/>
                </a:lnTo>
                <a:lnTo>
                  <a:pt x="1564481" y="342900"/>
                </a:lnTo>
                <a:lnTo>
                  <a:pt x="1569243" y="328613"/>
                </a:lnTo>
                <a:lnTo>
                  <a:pt x="1593056" y="307181"/>
                </a:lnTo>
                <a:lnTo>
                  <a:pt x="1609725" y="295275"/>
                </a:lnTo>
                <a:lnTo>
                  <a:pt x="1633537" y="269081"/>
                </a:lnTo>
                <a:lnTo>
                  <a:pt x="1645443" y="240506"/>
                </a:lnTo>
                <a:lnTo>
                  <a:pt x="1647825" y="221456"/>
                </a:lnTo>
                <a:lnTo>
                  <a:pt x="1640681" y="204788"/>
                </a:lnTo>
                <a:lnTo>
                  <a:pt x="1590675" y="166688"/>
                </a:lnTo>
                <a:lnTo>
                  <a:pt x="1485900" y="88106"/>
                </a:lnTo>
                <a:lnTo>
                  <a:pt x="1388268" y="14288"/>
                </a:lnTo>
                <a:lnTo>
                  <a:pt x="1369218" y="0"/>
                </a:lnTo>
                <a:lnTo>
                  <a:pt x="1343025" y="2381"/>
                </a:lnTo>
                <a:lnTo>
                  <a:pt x="1181100" y="33338"/>
                </a:lnTo>
                <a:lnTo>
                  <a:pt x="985837" y="69056"/>
                </a:lnTo>
                <a:lnTo>
                  <a:pt x="678656" y="114300"/>
                </a:lnTo>
                <a:lnTo>
                  <a:pt x="478631" y="1404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62AFC5D5-36EA-46DC-82FE-CB02EB326F53}"/>
              </a:ext>
            </a:extLst>
          </p:cNvPr>
          <p:cNvSpPr/>
          <p:nvPr/>
        </p:nvSpPr>
        <p:spPr>
          <a:xfrm>
            <a:off x="5014913" y="1998663"/>
            <a:ext cx="1241425" cy="320675"/>
          </a:xfrm>
          <a:custGeom>
            <a:avLst/>
            <a:gdLst>
              <a:gd name="connsiteX0" fmla="*/ 523875 w 1240631"/>
              <a:gd name="connsiteY0" fmla="*/ 80962 h 321469"/>
              <a:gd name="connsiteX1" fmla="*/ 790575 w 1240631"/>
              <a:gd name="connsiteY1" fmla="*/ 50006 h 321469"/>
              <a:gd name="connsiteX2" fmla="*/ 1023937 w 1240631"/>
              <a:gd name="connsiteY2" fmla="*/ 21431 h 321469"/>
              <a:gd name="connsiteX3" fmla="*/ 1240631 w 1240631"/>
              <a:gd name="connsiteY3" fmla="*/ 0 h 321469"/>
              <a:gd name="connsiteX4" fmla="*/ 1240631 w 1240631"/>
              <a:gd name="connsiteY4" fmla="*/ 195262 h 321469"/>
              <a:gd name="connsiteX5" fmla="*/ 1019175 w 1240631"/>
              <a:gd name="connsiteY5" fmla="*/ 219075 h 321469"/>
              <a:gd name="connsiteX6" fmla="*/ 735806 w 1240631"/>
              <a:gd name="connsiteY6" fmla="*/ 247650 h 321469"/>
              <a:gd name="connsiteX7" fmla="*/ 554831 w 1240631"/>
              <a:gd name="connsiteY7" fmla="*/ 266700 h 321469"/>
              <a:gd name="connsiteX8" fmla="*/ 366712 w 1240631"/>
              <a:gd name="connsiteY8" fmla="*/ 285750 h 321469"/>
              <a:gd name="connsiteX9" fmla="*/ 145256 w 1240631"/>
              <a:gd name="connsiteY9" fmla="*/ 307181 h 321469"/>
              <a:gd name="connsiteX10" fmla="*/ 9525 w 1240631"/>
              <a:gd name="connsiteY10" fmla="*/ 321469 h 321469"/>
              <a:gd name="connsiteX11" fmla="*/ 0 w 1240631"/>
              <a:gd name="connsiteY11" fmla="*/ 142875 h 321469"/>
              <a:gd name="connsiteX12" fmla="*/ 326231 w 1240631"/>
              <a:gd name="connsiteY12" fmla="*/ 104775 h 321469"/>
              <a:gd name="connsiteX13" fmla="*/ 523875 w 1240631"/>
              <a:gd name="connsiteY13" fmla="*/ 80962 h 321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40631" h="321469">
                <a:moveTo>
                  <a:pt x="523875" y="80962"/>
                </a:moveTo>
                <a:lnTo>
                  <a:pt x="790575" y="50006"/>
                </a:lnTo>
                <a:lnTo>
                  <a:pt x="1023937" y="21431"/>
                </a:lnTo>
                <a:lnTo>
                  <a:pt x="1240631" y="0"/>
                </a:lnTo>
                <a:lnTo>
                  <a:pt x="1240631" y="195262"/>
                </a:lnTo>
                <a:lnTo>
                  <a:pt x="1019175" y="219075"/>
                </a:lnTo>
                <a:lnTo>
                  <a:pt x="735806" y="247650"/>
                </a:lnTo>
                <a:lnTo>
                  <a:pt x="554831" y="266700"/>
                </a:lnTo>
                <a:lnTo>
                  <a:pt x="366712" y="285750"/>
                </a:lnTo>
                <a:lnTo>
                  <a:pt x="145256" y="307181"/>
                </a:lnTo>
                <a:lnTo>
                  <a:pt x="9525" y="321469"/>
                </a:lnTo>
                <a:lnTo>
                  <a:pt x="0" y="142875"/>
                </a:lnTo>
                <a:lnTo>
                  <a:pt x="326231" y="104775"/>
                </a:lnTo>
                <a:lnTo>
                  <a:pt x="523875" y="809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13AAD089-66E2-4061-9E73-700C3DB12B7A}"/>
              </a:ext>
            </a:extLst>
          </p:cNvPr>
          <p:cNvSpPr/>
          <p:nvPr/>
        </p:nvSpPr>
        <p:spPr>
          <a:xfrm>
            <a:off x="5075238" y="2579688"/>
            <a:ext cx="1214437" cy="258762"/>
          </a:xfrm>
          <a:custGeom>
            <a:avLst/>
            <a:gdLst>
              <a:gd name="connsiteX0" fmla="*/ 200025 w 1214437"/>
              <a:gd name="connsiteY0" fmla="*/ 92869 h 259556"/>
              <a:gd name="connsiteX1" fmla="*/ 300037 w 1214437"/>
              <a:gd name="connsiteY1" fmla="*/ 90487 h 259556"/>
              <a:gd name="connsiteX2" fmla="*/ 392906 w 1214437"/>
              <a:gd name="connsiteY2" fmla="*/ 80962 h 259556"/>
              <a:gd name="connsiteX3" fmla="*/ 640556 w 1214437"/>
              <a:gd name="connsiteY3" fmla="*/ 52387 h 259556"/>
              <a:gd name="connsiteX4" fmla="*/ 935831 w 1214437"/>
              <a:gd name="connsiteY4" fmla="*/ 19050 h 259556"/>
              <a:gd name="connsiteX5" fmla="*/ 1143000 w 1214437"/>
              <a:gd name="connsiteY5" fmla="*/ 0 h 259556"/>
              <a:gd name="connsiteX6" fmla="*/ 1214437 w 1214437"/>
              <a:gd name="connsiteY6" fmla="*/ 259556 h 259556"/>
              <a:gd name="connsiteX7" fmla="*/ 1188244 w 1214437"/>
              <a:gd name="connsiteY7" fmla="*/ 257175 h 259556"/>
              <a:gd name="connsiteX8" fmla="*/ 1169194 w 1214437"/>
              <a:gd name="connsiteY8" fmla="*/ 247650 h 259556"/>
              <a:gd name="connsiteX9" fmla="*/ 1152525 w 1214437"/>
              <a:gd name="connsiteY9" fmla="*/ 219075 h 259556"/>
              <a:gd name="connsiteX10" fmla="*/ 1135856 w 1214437"/>
              <a:gd name="connsiteY10" fmla="*/ 207169 h 259556"/>
              <a:gd name="connsiteX11" fmla="*/ 1102519 w 1214437"/>
              <a:gd name="connsiteY11" fmla="*/ 195262 h 259556"/>
              <a:gd name="connsiteX12" fmla="*/ 1033462 w 1214437"/>
              <a:gd name="connsiteY12" fmla="*/ 185737 h 259556"/>
              <a:gd name="connsiteX13" fmla="*/ 935831 w 1214437"/>
              <a:gd name="connsiteY13" fmla="*/ 180975 h 259556"/>
              <a:gd name="connsiteX14" fmla="*/ 826294 w 1214437"/>
              <a:gd name="connsiteY14" fmla="*/ 183356 h 259556"/>
              <a:gd name="connsiteX15" fmla="*/ 688181 w 1214437"/>
              <a:gd name="connsiteY15" fmla="*/ 190500 h 259556"/>
              <a:gd name="connsiteX16" fmla="*/ 519112 w 1214437"/>
              <a:gd name="connsiteY16" fmla="*/ 204787 h 259556"/>
              <a:gd name="connsiteX17" fmla="*/ 273844 w 1214437"/>
              <a:gd name="connsiteY17" fmla="*/ 228600 h 259556"/>
              <a:gd name="connsiteX18" fmla="*/ 121444 w 1214437"/>
              <a:gd name="connsiteY18" fmla="*/ 245269 h 259556"/>
              <a:gd name="connsiteX19" fmla="*/ 28575 w 1214437"/>
              <a:gd name="connsiteY19" fmla="*/ 250031 h 259556"/>
              <a:gd name="connsiteX20" fmla="*/ 0 w 1214437"/>
              <a:gd name="connsiteY20" fmla="*/ 90487 h 259556"/>
              <a:gd name="connsiteX21" fmla="*/ 200025 w 1214437"/>
              <a:gd name="connsiteY21" fmla="*/ 92869 h 259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214437" h="259556">
                <a:moveTo>
                  <a:pt x="200025" y="92869"/>
                </a:moveTo>
                <a:lnTo>
                  <a:pt x="300037" y="90487"/>
                </a:lnTo>
                <a:lnTo>
                  <a:pt x="392906" y="80962"/>
                </a:lnTo>
                <a:lnTo>
                  <a:pt x="640556" y="52387"/>
                </a:lnTo>
                <a:lnTo>
                  <a:pt x="935831" y="19050"/>
                </a:lnTo>
                <a:lnTo>
                  <a:pt x="1143000" y="0"/>
                </a:lnTo>
                <a:lnTo>
                  <a:pt x="1214437" y="259556"/>
                </a:lnTo>
                <a:lnTo>
                  <a:pt x="1188244" y="257175"/>
                </a:lnTo>
                <a:lnTo>
                  <a:pt x="1169194" y="247650"/>
                </a:lnTo>
                <a:lnTo>
                  <a:pt x="1152525" y="219075"/>
                </a:lnTo>
                <a:lnTo>
                  <a:pt x="1135856" y="207169"/>
                </a:lnTo>
                <a:lnTo>
                  <a:pt x="1102519" y="195262"/>
                </a:lnTo>
                <a:lnTo>
                  <a:pt x="1033462" y="185737"/>
                </a:lnTo>
                <a:lnTo>
                  <a:pt x="935831" y="180975"/>
                </a:lnTo>
                <a:lnTo>
                  <a:pt x="826294" y="183356"/>
                </a:lnTo>
                <a:lnTo>
                  <a:pt x="688181" y="190500"/>
                </a:lnTo>
                <a:lnTo>
                  <a:pt x="519112" y="204787"/>
                </a:lnTo>
                <a:lnTo>
                  <a:pt x="273844" y="228600"/>
                </a:lnTo>
                <a:lnTo>
                  <a:pt x="121444" y="245269"/>
                </a:lnTo>
                <a:lnTo>
                  <a:pt x="28575" y="250031"/>
                </a:lnTo>
                <a:lnTo>
                  <a:pt x="0" y="90487"/>
                </a:lnTo>
                <a:lnTo>
                  <a:pt x="200025" y="928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FCF891DF-569C-4E48-9209-BA81E528BB75}"/>
              </a:ext>
            </a:extLst>
          </p:cNvPr>
          <p:cNvSpPr/>
          <p:nvPr/>
        </p:nvSpPr>
        <p:spPr>
          <a:xfrm>
            <a:off x="4024313" y="3349625"/>
            <a:ext cx="1284287" cy="1181100"/>
          </a:xfrm>
          <a:custGeom>
            <a:avLst/>
            <a:gdLst>
              <a:gd name="connsiteX0" fmla="*/ 738366 w 1283583"/>
              <a:gd name="connsiteY0" fmla="*/ 408302 h 1180896"/>
              <a:gd name="connsiteX1" fmla="*/ 809268 w 1283583"/>
              <a:gd name="connsiteY1" fmla="*/ 308060 h 1180896"/>
              <a:gd name="connsiteX2" fmla="*/ 877726 w 1283583"/>
              <a:gd name="connsiteY2" fmla="*/ 205373 h 1180896"/>
              <a:gd name="connsiteX3" fmla="*/ 916845 w 1283583"/>
              <a:gd name="connsiteY3" fmla="*/ 141805 h 1180896"/>
              <a:gd name="connsiteX4" fmla="*/ 921735 w 1283583"/>
              <a:gd name="connsiteY4" fmla="*/ 124691 h 1180896"/>
              <a:gd name="connsiteX5" fmla="*/ 919290 w 1283583"/>
              <a:gd name="connsiteY5" fmla="*/ 110021 h 1180896"/>
              <a:gd name="connsiteX6" fmla="*/ 867946 w 1283583"/>
              <a:gd name="connsiteY6" fmla="*/ 53788 h 1180896"/>
              <a:gd name="connsiteX7" fmla="*/ 1043981 w 1283583"/>
              <a:gd name="connsiteY7" fmla="*/ 0 h 1180896"/>
              <a:gd name="connsiteX8" fmla="*/ 1185786 w 1283583"/>
              <a:gd name="connsiteY8" fmla="*/ 78238 h 1180896"/>
              <a:gd name="connsiteX9" fmla="*/ 1229795 w 1283583"/>
              <a:gd name="connsiteY9" fmla="*/ 105132 h 1180896"/>
              <a:gd name="connsiteX10" fmla="*/ 1266468 w 1283583"/>
              <a:gd name="connsiteY10" fmla="*/ 132026 h 1180896"/>
              <a:gd name="connsiteX11" fmla="*/ 1278693 w 1283583"/>
              <a:gd name="connsiteY11" fmla="*/ 144250 h 1180896"/>
              <a:gd name="connsiteX12" fmla="*/ 1283583 w 1283583"/>
              <a:gd name="connsiteY12" fmla="*/ 156475 h 1180896"/>
              <a:gd name="connsiteX13" fmla="*/ 1283583 w 1283583"/>
              <a:gd name="connsiteY13" fmla="*/ 168700 h 1180896"/>
              <a:gd name="connsiteX14" fmla="*/ 1278693 w 1283583"/>
              <a:gd name="connsiteY14" fmla="*/ 185814 h 1180896"/>
              <a:gd name="connsiteX15" fmla="*/ 1261579 w 1283583"/>
              <a:gd name="connsiteY15" fmla="*/ 202928 h 1180896"/>
              <a:gd name="connsiteX16" fmla="*/ 1237129 w 1283583"/>
              <a:gd name="connsiteY16" fmla="*/ 210263 h 1180896"/>
              <a:gd name="connsiteX17" fmla="*/ 1193121 w 1283583"/>
              <a:gd name="connsiteY17" fmla="*/ 215153 h 1180896"/>
              <a:gd name="connsiteX18" fmla="*/ 1149112 w 1283583"/>
              <a:gd name="connsiteY18" fmla="*/ 268941 h 1180896"/>
              <a:gd name="connsiteX19" fmla="*/ 1009752 w 1283583"/>
              <a:gd name="connsiteY19" fmla="*/ 435196 h 1180896"/>
              <a:gd name="connsiteX20" fmla="*/ 860612 w 1283583"/>
              <a:gd name="connsiteY20" fmla="*/ 584336 h 1180896"/>
              <a:gd name="connsiteX21" fmla="*/ 762815 w 1283583"/>
              <a:gd name="connsiteY21" fmla="*/ 677243 h 1180896"/>
              <a:gd name="connsiteX22" fmla="*/ 584336 w 1283583"/>
              <a:gd name="connsiteY22" fmla="*/ 821493 h 1180896"/>
              <a:gd name="connsiteX23" fmla="*/ 427861 w 1283583"/>
              <a:gd name="connsiteY23" fmla="*/ 936404 h 1180896"/>
              <a:gd name="connsiteX24" fmla="*/ 344734 w 1283583"/>
              <a:gd name="connsiteY24" fmla="*/ 990193 h 1180896"/>
              <a:gd name="connsiteX25" fmla="*/ 222488 w 1283583"/>
              <a:gd name="connsiteY25" fmla="*/ 1063540 h 1180896"/>
              <a:gd name="connsiteX26" fmla="*/ 107576 w 1283583"/>
              <a:gd name="connsiteY26" fmla="*/ 1127108 h 1180896"/>
              <a:gd name="connsiteX27" fmla="*/ 0 w 1283583"/>
              <a:gd name="connsiteY27" fmla="*/ 1180896 h 1180896"/>
              <a:gd name="connsiteX28" fmla="*/ 0 w 1283583"/>
              <a:gd name="connsiteY28" fmla="*/ 1105104 h 1180896"/>
              <a:gd name="connsiteX29" fmla="*/ 190704 w 1283583"/>
              <a:gd name="connsiteY29" fmla="*/ 975523 h 1180896"/>
              <a:gd name="connsiteX30" fmla="*/ 305615 w 1283583"/>
              <a:gd name="connsiteY30" fmla="*/ 882616 h 1180896"/>
              <a:gd name="connsiteX31" fmla="*/ 398522 w 1283583"/>
              <a:gd name="connsiteY31" fmla="*/ 801934 h 1180896"/>
              <a:gd name="connsiteX32" fmla="*/ 493874 w 1283583"/>
              <a:gd name="connsiteY32" fmla="*/ 706582 h 1180896"/>
              <a:gd name="connsiteX33" fmla="*/ 589226 w 1283583"/>
              <a:gd name="connsiteY33" fmla="*/ 603895 h 1180896"/>
              <a:gd name="connsiteX34" fmla="*/ 701692 w 1283583"/>
              <a:gd name="connsiteY34" fmla="*/ 464535 h 1180896"/>
              <a:gd name="connsiteX35" fmla="*/ 738366 w 1283583"/>
              <a:gd name="connsiteY35" fmla="*/ 408302 h 1180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283583" h="1180896">
                <a:moveTo>
                  <a:pt x="738366" y="408302"/>
                </a:moveTo>
                <a:lnTo>
                  <a:pt x="809268" y="308060"/>
                </a:lnTo>
                <a:lnTo>
                  <a:pt x="877726" y="205373"/>
                </a:lnTo>
                <a:lnTo>
                  <a:pt x="916845" y="141805"/>
                </a:lnTo>
                <a:lnTo>
                  <a:pt x="921735" y="124691"/>
                </a:lnTo>
                <a:lnTo>
                  <a:pt x="919290" y="110021"/>
                </a:lnTo>
                <a:lnTo>
                  <a:pt x="867946" y="53788"/>
                </a:lnTo>
                <a:lnTo>
                  <a:pt x="1043981" y="0"/>
                </a:lnTo>
                <a:lnTo>
                  <a:pt x="1185786" y="78238"/>
                </a:lnTo>
                <a:lnTo>
                  <a:pt x="1229795" y="105132"/>
                </a:lnTo>
                <a:lnTo>
                  <a:pt x="1266468" y="132026"/>
                </a:lnTo>
                <a:lnTo>
                  <a:pt x="1278693" y="144250"/>
                </a:lnTo>
                <a:lnTo>
                  <a:pt x="1283583" y="156475"/>
                </a:lnTo>
                <a:lnTo>
                  <a:pt x="1283583" y="168700"/>
                </a:lnTo>
                <a:lnTo>
                  <a:pt x="1278693" y="185814"/>
                </a:lnTo>
                <a:lnTo>
                  <a:pt x="1261579" y="202928"/>
                </a:lnTo>
                <a:lnTo>
                  <a:pt x="1237129" y="210263"/>
                </a:lnTo>
                <a:lnTo>
                  <a:pt x="1193121" y="215153"/>
                </a:lnTo>
                <a:lnTo>
                  <a:pt x="1149112" y="268941"/>
                </a:lnTo>
                <a:lnTo>
                  <a:pt x="1009752" y="435196"/>
                </a:lnTo>
                <a:lnTo>
                  <a:pt x="860612" y="584336"/>
                </a:lnTo>
                <a:lnTo>
                  <a:pt x="762815" y="677243"/>
                </a:lnTo>
                <a:lnTo>
                  <a:pt x="584336" y="821493"/>
                </a:lnTo>
                <a:lnTo>
                  <a:pt x="427861" y="936404"/>
                </a:lnTo>
                <a:lnTo>
                  <a:pt x="344734" y="990193"/>
                </a:lnTo>
                <a:lnTo>
                  <a:pt x="222488" y="1063540"/>
                </a:lnTo>
                <a:lnTo>
                  <a:pt x="107576" y="1127108"/>
                </a:lnTo>
                <a:lnTo>
                  <a:pt x="0" y="1180896"/>
                </a:lnTo>
                <a:lnTo>
                  <a:pt x="0" y="1105104"/>
                </a:lnTo>
                <a:lnTo>
                  <a:pt x="190704" y="975523"/>
                </a:lnTo>
                <a:lnTo>
                  <a:pt x="305615" y="882616"/>
                </a:lnTo>
                <a:lnTo>
                  <a:pt x="398522" y="801934"/>
                </a:lnTo>
                <a:lnTo>
                  <a:pt x="493874" y="706582"/>
                </a:lnTo>
                <a:lnTo>
                  <a:pt x="589226" y="603895"/>
                </a:lnTo>
                <a:lnTo>
                  <a:pt x="701692" y="464535"/>
                </a:lnTo>
                <a:lnTo>
                  <a:pt x="738366" y="40830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15732E80-6384-4D6C-9D8A-B4D712714C7A}"/>
              </a:ext>
            </a:extLst>
          </p:cNvPr>
          <p:cNvSpPr/>
          <p:nvPr/>
        </p:nvSpPr>
        <p:spPr>
          <a:xfrm>
            <a:off x="4852988" y="3602038"/>
            <a:ext cx="2271712" cy="393700"/>
          </a:xfrm>
          <a:custGeom>
            <a:avLst/>
            <a:gdLst>
              <a:gd name="connsiteX0" fmla="*/ 695325 w 2271712"/>
              <a:gd name="connsiteY0" fmla="*/ 152400 h 392907"/>
              <a:gd name="connsiteX1" fmla="*/ 1128712 w 2271712"/>
              <a:gd name="connsiteY1" fmla="*/ 104775 h 392907"/>
              <a:gd name="connsiteX2" fmla="*/ 1350168 w 2271712"/>
              <a:gd name="connsiteY2" fmla="*/ 80963 h 392907"/>
              <a:gd name="connsiteX3" fmla="*/ 1564481 w 2271712"/>
              <a:gd name="connsiteY3" fmla="*/ 59532 h 392907"/>
              <a:gd name="connsiteX4" fmla="*/ 1650206 w 2271712"/>
              <a:gd name="connsiteY4" fmla="*/ 50007 h 392907"/>
              <a:gd name="connsiteX5" fmla="*/ 1704975 w 2271712"/>
              <a:gd name="connsiteY5" fmla="*/ 33338 h 392907"/>
              <a:gd name="connsiteX6" fmla="*/ 1778793 w 2271712"/>
              <a:gd name="connsiteY6" fmla="*/ 14288 h 392907"/>
              <a:gd name="connsiteX7" fmla="*/ 1838325 w 2271712"/>
              <a:gd name="connsiteY7" fmla="*/ 2382 h 392907"/>
              <a:gd name="connsiteX8" fmla="*/ 1893093 w 2271712"/>
              <a:gd name="connsiteY8" fmla="*/ 0 h 392907"/>
              <a:gd name="connsiteX9" fmla="*/ 1924050 w 2271712"/>
              <a:gd name="connsiteY9" fmla="*/ 4763 h 392907"/>
              <a:gd name="connsiteX10" fmla="*/ 1966912 w 2271712"/>
              <a:gd name="connsiteY10" fmla="*/ 33338 h 392907"/>
              <a:gd name="connsiteX11" fmla="*/ 2059781 w 2271712"/>
              <a:gd name="connsiteY11" fmla="*/ 104775 h 392907"/>
              <a:gd name="connsiteX12" fmla="*/ 2140743 w 2271712"/>
              <a:gd name="connsiteY12" fmla="*/ 164307 h 392907"/>
              <a:gd name="connsiteX13" fmla="*/ 2202656 w 2271712"/>
              <a:gd name="connsiteY13" fmla="*/ 207169 h 392907"/>
              <a:gd name="connsiteX14" fmla="*/ 2243137 w 2271712"/>
              <a:gd name="connsiteY14" fmla="*/ 235744 h 392907"/>
              <a:gd name="connsiteX15" fmla="*/ 2264568 w 2271712"/>
              <a:gd name="connsiteY15" fmla="*/ 254794 h 392907"/>
              <a:gd name="connsiteX16" fmla="*/ 2271712 w 2271712"/>
              <a:gd name="connsiteY16" fmla="*/ 266700 h 392907"/>
              <a:gd name="connsiteX17" fmla="*/ 2271712 w 2271712"/>
              <a:gd name="connsiteY17" fmla="*/ 285750 h 392907"/>
              <a:gd name="connsiteX18" fmla="*/ 2262187 w 2271712"/>
              <a:gd name="connsiteY18" fmla="*/ 311944 h 392907"/>
              <a:gd name="connsiteX19" fmla="*/ 2240756 w 2271712"/>
              <a:gd name="connsiteY19" fmla="*/ 335757 h 392907"/>
              <a:gd name="connsiteX20" fmla="*/ 2212181 w 2271712"/>
              <a:gd name="connsiteY20" fmla="*/ 366713 h 392907"/>
              <a:gd name="connsiteX21" fmla="*/ 2193131 w 2271712"/>
              <a:gd name="connsiteY21" fmla="*/ 383382 h 392907"/>
              <a:gd name="connsiteX22" fmla="*/ 1821656 w 2271712"/>
              <a:gd name="connsiteY22" fmla="*/ 252413 h 392907"/>
              <a:gd name="connsiteX23" fmla="*/ 1762125 w 2271712"/>
              <a:gd name="connsiteY23" fmla="*/ 252413 h 392907"/>
              <a:gd name="connsiteX24" fmla="*/ 1600200 w 2271712"/>
              <a:gd name="connsiteY24" fmla="*/ 250032 h 392907"/>
              <a:gd name="connsiteX25" fmla="*/ 1321593 w 2271712"/>
              <a:gd name="connsiteY25" fmla="*/ 250032 h 392907"/>
              <a:gd name="connsiteX26" fmla="*/ 1171575 w 2271712"/>
              <a:gd name="connsiteY26" fmla="*/ 247650 h 392907"/>
              <a:gd name="connsiteX27" fmla="*/ 1035843 w 2271712"/>
              <a:gd name="connsiteY27" fmla="*/ 273844 h 392907"/>
              <a:gd name="connsiteX28" fmla="*/ 871537 w 2271712"/>
              <a:gd name="connsiteY28" fmla="*/ 290513 h 392907"/>
              <a:gd name="connsiteX29" fmla="*/ 604837 w 2271712"/>
              <a:gd name="connsiteY29" fmla="*/ 321469 h 392907"/>
              <a:gd name="connsiteX30" fmla="*/ 383381 w 2271712"/>
              <a:gd name="connsiteY30" fmla="*/ 392907 h 392907"/>
              <a:gd name="connsiteX31" fmla="*/ 261937 w 2271712"/>
              <a:gd name="connsiteY31" fmla="*/ 357188 h 392907"/>
              <a:gd name="connsiteX32" fmla="*/ 90487 w 2271712"/>
              <a:gd name="connsiteY32" fmla="*/ 302419 h 392907"/>
              <a:gd name="connsiteX33" fmla="*/ 26193 w 2271712"/>
              <a:gd name="connsiteY33" fmla="*/ 283369 h 392907"/>
              <a:gd name="connsiteX34" fmla="*/ 0 w 2271712"/>
              <a:gd name="connsiteY34" fmla="*/ 271463 h 392907"/>
              <a:gd name="connsiteX35" fmla="*/ 80962 w 2271712"/>
              <a:gd name="connsiteY35" fmla="*/ 180975 h 392907"/>
              <a:gd name="connsiteX36" fmla="*/ 364331 w 2271712"/>
              <a:gd name="connsiteY36" fmla="*/ 183357 h 392907"/>
              <a:gd name="connsiteX37" fmla="*/ 409575 w 2271712"/>
              <a:gd name="connsiteY37" fmla="*/ 180975 h 392907"/>
              <a:gd name="connsiteX38" fmla="*/ 626268 w 2271712"/>
              <a:gd name="connsiteY38" fmla="*/ 159544 h 392907"/>
              <a:gd name="connsiteX39" fmla="*/ 695325 w 2271712"/>
              <a:gd name="connsiteY39" fmla="*/ 152400 h 392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271712" h="392907">
                <a:moveTo>
                  <a:pt x="695325" y="152400"/>
                </a:moveTo>
                <a:lnTo>
                  <a:pt x="1128712" y="104775"/>
                </a:lnTo>
                <a:lnTo>
                  <a:pt x="1350168" y="80963"/>
                </a:lnTo>
                <a:lnTo>
                  <a:pt x="1564481" y="59532"/>
                </a:lnTo>
                <a:lnTo>
                  <a:pt x="1650206" y="50007"/>
                </a:lnTo>
                <a:lnTo>
                  <a:pt x="1704975" y="33338"/>
                </a:lnTo>
                <a:lnTo>
                  <a:pt x="1778793" y="14288"/>
                </a:lnTo>
                <a:lnTo>
                  <a:pt x="1838325" y="2382"/>
                </a:lnTo>
                <a:lnTo>
                  <a:pt x="1893093" y="0"/>
                </a:lnTo>
                <a:lnTo>
                  <a:pt x="1924050" y="4763"/>
                </a:lnTo>
                <a:lnTo>
                  <a:pt x="1966912" y="33338"/>
                </a:lnTo>
                <a:lnTo>
                  <a:pt x="2059781" y="104775"/>
                </a:lnTo>
                <a:lnTo>
                  <a:pt x="2140743" y="164307"/>
                </a:lnTo>
                <a:lnTo>
                  <a:pt x="2202656" y="207169"/>
                </a:lnTo>
                <a:lnTo>
                  <a:pt x="2243137" y="235744"/>
                </a:lnTo>
                <a:lnTo>
                  <a:pt x="2264568" y="254794"/>
                </a:lnTo>
                <a:lnTo>
                  <a:pt x="2271712" y="266700"/>
                </a:lnTo>
                <a:lnTo>
                  <a:pt x="2271712" y="285750"/>
                </a:lnTo>
                <a:lnTo>
                  <a:pt x="2262187" y="311944"/>
                </a:lnTo>
                <a:lnTo>
                  <a:pt x="2240756" y="335757"/>
                </a:lnTo>
                <a:lnTo>
                  <a:pt x="2212181" y="366713"/>
                </a:lnTo>
                <a:lnTo>
                  <a:pt x="2193131" y="383382"/>
                </a:lnTo>
                <a:lnTo>
                  <a:pt x="1821656" y="252413"/>
                </a:lnTo>
                <a:lnTo>
                  <a:pt x="1762125" y="252413"/>
                </a:lnTo>
                <a:lnTo>
                  <a:pt x="1600200" y="250032"/>
                </a:lnTo>
                <a:lnTo>
                  <a:pt x="1321593" y="250032"/>
                </a:lnTo>
                <a:lnTo>
                  <a:pt x="1171575" y="247650"/>
                </a:lnTo>
                <a:lnTo>
                  <a:pt x="1035843" y="273844"/>
                </a:lnTo>
                <a:lnTo>
                  <a:pt x="871537" y="290513"/>
                </a:lnTo>
                <a:lnTo>
                  <a:pt x="604837" y="321469"/>
                </a:lnTo>
                <a:lnTo>
                  <a:pt x="383381" y="392907"/>
                </a:lnTo>
                <a:lnTo>
                  <a:pt x="261937" y="357188"/>
                </a:lnTo>
                <a:lnTo>
                  <a:pt x="90487" y="302419"/>
                </a:lnTo>
                <a:lnTo>
                  <a:pt x="26193" y="283369"/>
                </a:lnTo>
                <a:lnTo>
                  <a:pt x="0" y="271463"/>
                </a:lnTo>
                <a:lnTo>
                  <a:pt x="80962" y="180975"/>
                </a:lnTo>
                <a:lnTo>
                  <a:pt x="364331" y="183357"/>
                </a:lnTo>
                <a:lnTo>
                  <a:pt x="409575" y="180975"/>
                </a:lnTo>
                <a:lnTo>
                  <a:pt x="626268" y="159544"/>
                </a:lnTo>
                <a:lnTo>
                  <a:pt x="695325" y="1524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981F9EF7-D0CC-4D02-971A-9BB1214B879B}"/>
              </a:ext>
            </a:extLst>
          </p:cNvPr>
          <p:cNvSpPr/>
          <p:nvPr/>
        </p:nvSpPr>
        <p:spPr>
          <a:xfrm>
            <a:off x="5607050" y="3851275"/>
            <a:ext cx="1506538" cy="2225675"/>
          </a:xfrm>
          <a:custGeom>
            <a:avLst/>
            <a:gdLst>
              <a:gd name="connsiteX0" fmla="*/ 908631 w 1505731"/>
              <a:gd name="connsiteY0" fmla="*/ 810557 h 2226867"/>
              <a:gd name="connsiteX1" fmla="*/ 951899 w 1505731"/>
              <a:gd name="connsiteY1" fmla="*/ 721136 h 2226867"/>
              <a:gd name="connsiteX2" fmla="*/ 986513 w 1505731"/>
              <a:gd name="connsiteY2" fmla="*/ 637484 h 2226867"/>
              <a:gd name="connsiteX3" fmla="*/ 1021128 w 1505731"/>
              <a:gd name="connsiteY3" fmla="*/ 550948 h 2226867"/>
              <a:gd name="connsiteX4" fmla="*/ 1052858 w 1505731"/>
              <a:gd name="connsiteY4" fmla="*/ 461527 h 2226867"/>
              <a:gd name="connsiteX5" fmla="*/ 1081703 w 1505731"/>
              <a:gd name="connsiteY5" fmla="*/ 372106 h 2226867"/>
              <a:gd name="connsiteX6" fmla="*/ 1124971 w 1505731"/>
              <a:gd name="connsiteY6" fmla="*/ 245186 h 2226867"/>
              <a:gd name="connsiteX7" fmla="*/ 1145163 w 1505731"/>
              <a:gd name="connsiteY7" fmla="*/ 158650 h 2226867"/>
              <a:gd name="connsiteX8" fmla="*/ 1145163 w 1505731"/>
              <a:gd name="connsiteY8" fmla="*/ 132689 h 2226867"/>
              <a:gd name="connsiteX9" fmla="*/ 1133625 w 1505731"/>
              <a:gd name="connsiteY9" fmla="*/ 83652 h 2226867"/>
              <a:gd name="connsiteX10" fmla="*/ 1122087 w 1505731"/>
              <a:gd name="connsiteY10" fmla="*/ 57691 h 2226867"/>
              <a:gd name="connsiteX11" fmla="*/ 1101895 w 1505731"/>
              <a:gd name="connsiteY11" fmla="*/ 31730 h 2226867"/>
              <a:gd name="connsiteX12" fmla="*/ 1075934 w 1505731"/>
              <a:gd name="connsiteY12" fmla="*/ 8654 h 2226867"/>
              <a:gd name="connsiteX13" fmla="*/ 1038435 w 1505731"/>
              <a:gd name="connsiteY13" fmla="*/ 0 h 2226867"/>
              <a:gd name="connsiteX14" fmla="*/ 1505731 w 1505731"/>
              <a:gd name="connsiteY14" fmla="*/ 57691 h 2226867"/>
              <a:gd name="connsiteX15" fmla="*/ 1465347 w 1505731"/>
              <a:gd name="connsiteY15" fmla="*/ 106728 h 2226867"/>
              <a:gd name="connsiteX16" fmla="*/ 1439387 w 1505731"/>
              <a:gd name="connsiteY16" fmla="*/ 132689 h 2226867"/>
              <a:gd name="connsiteX17" fmla="*/ 1404772 w 1505731"/>
              <a:gd name="connsiteY17" fmla="*/ 213457 h 2226867"/>
              <a:gd name="connsiteX18" fmla="*/ 1335543 w 1505731"/>
              <a:gd name="connsiteY18" fmla="*/ 398067 h 2226867"/>
              <a:gd name="connsiteX19" fmla="*/ 1274968 w 1505731"/>
              <a:gd name="connsiteY19" fmla="*/ 550948 h 2226867"/>
              <a:gd name="connsiteX20" fmla="*/ 1168240 w 1505731"/>
              <a:gd name="connsiteY20" fmla="*/ 793250 h 2226867"/>
              <a:gd name="connsiteX21" fmla="*/ 1052858 w 1505731"/>
              <a:gd name="connsiteY21" fmla="*/ 1026898 h 2226867"/>
              <a:gd name="connsiteX22" fmla="*/ 931707 w 1505731"/>
              <a:gd name="connsiteY22" fmla="*/ 1240354 h 2226867"/>
              <a:gd name="connsiteX23" fmla="*/ 850940 w 1505731"/>
              <a:gd name="connsiteY23" fmla="*/ 1364389 h 2226867"/>
              <a:gd name="connsiteX24" fmla="*/ 796134 w 1505731"/>
              <a:gd name="connsiteY24" fmla="*/ 1445156 h 2226867"/>
              <a:gd name="connsiteX25" fmla="*/ 721135 w 1505731"/>
              <a:gd name="connsiteY25" fmla="*/ 1563422 h 2226867"/>
              <a:gd name="connsiteX26" fmla="*/ 634599 w 1505731"/>
              <a:gd name="connsiteY26" fmla="*/ 1684573 h 2226867"/>
              <a:gd name="connsiteX27" fmla="*/ 548063 w 1505731"/>
              <a:gd name="connsiteY27" fmla="*/ 1791301 h 2226867"/>
              <a:gd name="connsiteX28" fmla="*/ 481718 w 1505731"/>
              <a:gd name="connsiteY28" fmla="*/ 1863415 h 2226867"/>
              <a:gd name="connsiteX29" fmla="*/ 403836 w 1505731"/>
              <a:gd name="connsiteY29" fmla="*/ 1947067 h 2226867"/>
              <a:gd name="connsiteX30" fmla="*/ 291339 w 1505731"/>
              <a:gd name="connsiteY30" fmla="*/ 2050910 h 2226867"/>
              <a:gd name="connsiteX31" fmla="*/ 170188 w 1505731"/>
              <a:gd name="connsiteY31" fmla="*/ 2148985 h 2226867"/>
              <a:gd name="connsiteX32" fmla="*/ 126920 w 1505731"/>
              <a:gd name="connsiteY32" fmla="*/ 2183599 h 2226867"/>
              <a:gd name="connsiteX33" fmla="*/ 83652 w 1505731"/>
              <a:gd name="connsiteY33" fmla="*/ 2218214 h 2226867"/>
              <a:gd name="connsiteX34" fmla="*/ 69229 w 1505731"/>
              <a:gd name="connsiteY34" fmla="*/ 2223983 h 2226867"/>
              <a:gd name="connsiteX35" fmla="*/ 51922 w 1505731"/>
              <a:gd name="connsiteY35" fmla="*/ 2226867 h 2226867"/>
              <a:gd name="connsiteX36" fmla="*/ 28845 w 1505731"/>
              <a:gd name="connsiteY36" fmla="*/ 2218214 h 2226867"/>
              <a:gd name="connsiteX37" fmla="*/ 11538 w 1505731"/>
              <a:gd name="connsiteY37" fmla="*/ 2200906 h 2226867"/>
              <a:gd name="connsiteX38" fmla="*/ 2884 w 1505731"/>
              <a:gd name="connsiteY38" fmla="*/ 2177830 h 2226867"/>
              <a:gd name="connsiteX39" fmla="*/ 0 w 1505731"/>
              <a:gd name="connsiteY39" fmla="*/ 2151869 h 2226867"/>
              <a:gd name="connsiteX40" fmla="*/ 175957 w 1505731"/>
              <a:gd name="connsiteY40" fmla="*/ 1805724 h 2226867"/>
              <a:gd name="connsiteX41" fmla="*/ 271147 w 1505731"/>
              <a:gd name="connsiteY41" fmla="*/ 1724957 h 2226867"/>
              <a:gd name="connsiteX42" fmla="*/ 357683 w 1505731"/>
              <a:gd name="connsiteY42" fmla="*/ 1638421 h 2226867"/>
              <a:gd name="connsiteX43" fmla="*/ 449988 w 1505731"/>
              <a:gd name="connsiteY43" fmla="*/ 1537462 h 2226867"/>
              <a:gd name="connsiteX44" fmla="*/ 527871 w 1505731"/>
              <a:gd name="connsiteY44" fmla="*/ 1436503 h 2226867"/>
              <a:gd name="connsiteX45" fmla="*/ 608638 w 1505731"/>
              <a:gd name="connsiteY45" fmla="*/ 1324005 h 2226867"/>
              <a:gd name="connsiteX46" fmla="*/ 700944 w 1505731"/>
              <a:gd name="connsiteY46" fmla="*/ 1188432 h 2226867"/>
              <a:gd name="connsiteX47" fmla="*/ 819210 w 1505731"/>
              <a:gd name="connsiteY47" fmla="*/ 986514 h 2226867"/>
              <a:gd name="connsiteX48" fmla="*/ 908631 w 1505731"/>
              <a:gd name="connsiteY48" fmla="*/ 810557 h 2226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505731" h="2226867">
                <a:moveTo>
                  <a:pt x="908631" y="810557"/>
                </a:moveTo>
                <a:lnTo>
                  <a:pt x="951899" y="721136"/>
                </a:lnTo>
                <a:lnTo>
                  <a:pt x="986513" y="637484"/>
                </a:lnTo>
                <a:lnTo>
                  <a:pt x="1021128" y="550948"/>
                </a:lnTo>
                <a:lnTo>
                  <a:pt x="1052858" y="461527"/>
                </a:lnTo>
                <a:lnTo>
                  <a:pt x="1081703" y="372106"/>
                </a:lnTo>
                <a:lnTo>
                  <a:pt x="1124971" y="245186"/>
                </a:lnTo>
                <a:lnTo>
                  <a:pt x="1145163" y="158650"/>
                </a:lnTo>
                <a:lnTo>
                  <a:pt x="1145163" y="132689"/>
                </a:lnTo>
                <a:lnTo>
                  <a:pt x="1133625" y="83652"/>
                </a:lnTo>
                <a:lnTo>
                  <a:pt x="1122087" y="57691"/>
                </a:lnTo>
                <a:lnTo>
                  <a:pt x="1101895" y="31730"/>
                </a:lnTo>
                <a:lnTo>
                  <a:pt x="1075934" y="8654"/>
                </a:lnTo>
                <a:lnTo>
                  <a:pt x="1038435" y="0"/>
                </a:lnTo>
                <a:lnTo>
                  <a:pt x="1505731" y="57691"/>
                </a:lnTo>
                <a:lnTo>
                  <a:pt x="1465347" y="106728"/>
                </a:lnTo>
                <a:lnTo>
                  <a:pt x="1439387" y="132689"/>
                </a:lnTo>
                <a:lnTo>
                  <a:pt x="1404772" y="213457"/>
                </a:lnTo>
                <a:lnTo>
                  <a:pt x="1335543" y="398067"/>
                </a:lnTo>
                <a:lnTo>
                  <a:pt x="1274968" y="550948"/>
                </a:lnTo>
                <a:lnTo>
                  <a:pt x="1168240" y="793250"/>
                </a:lnTo>
                <a:lnTo>
                  <a:pt x="1052858" y="1026898"/>
                </a:lnTo>
                <a:lnTo>
                  <a:pt x="931707" y="1240354"/>
                </a:lnTo>
                <a:lnTo>
                  <a:pt x="850940" y="1364389"/>
                </a:lnTo>
                <a:lnTo>
                  <a:pt x="796134" y="1445156"/>
                </a:lnTo>
                <a:lnTo>
                  <a:pt x="721135" y="1563422"/>
                </a:lnTo>
                <a:lnTo>
                  <a:pt x="634599" y="1684573"/>
                </a:lnTo>
                <a:lnTo>
                  <a:pt x="548063" y="1791301"/>
                </a:lnTo>
                <a:lnTo>
                  <a:pt x="481718" y="1863415"/>
                </a:lnTo>
                <a:lnTo>
                  <a:pt x="403836" y="1947067"/>
                </a:lnTo>
                <a:lnTo>
                  <a:pt x="291339" y="2050910"/>
                </a:lnTo>
                <a:lnTo>
                  <a:pt x="170188" y="2148985"/>
                </a:lnTo>
                <a:lnTo>
                  <a:pt x="126920" y="2183599"/>
                </a:lnTo>
                <a:lnTo>
                  <a:pt x="83652" y="2218214"/>
                </a:lnTo>
                <a:lnTo>
                  <a:pt x="69229" y="2223983"/>
                </a:lnTo>
                <a:lnTo>
                  <a:pt x="51922" y="2226867"/>
                </a:lnTo>
                <a:lnTo>
                  <a:pt x="28845" y="2218214"/>
                </a:lnTo>
                <a:lnTo>
                  <a:pt x="11538" y="2200906"/>
                </a:lnTo>
                <a:lnTo>
                  <a:pt x="2884" y="2177830"/>
                </a:lnTo>
                <a:lnTo>
                  <a:pt x="0" y="2151869"/>
                </a:lnTo>
                <a:lnTo>
                  <a:pt x="175957" y="1805724"/>
                </a:lnTo>
                <a:lnTo>
                  <a:pt x="271147" y="1724957"/>
                </a:lnTo>
                <a:lnTo>
                  <a:pt x="357683" y="1638421"/>
                </a:lnTo>
                <a:lnTo>
                  <a:pt x="449988" y="1537462"/>
                </a:lnTo>
                <a:lnTo>
                  <a:pt x="527871" y="1436503"/>
                </a:lnTo>
                <a:lnTo>
                  <a:pt x="608638" y="1324005"/>
                </a:lnTo>
                <a:lnTo>
                  <a:pt x="700944" y="1188432"/>
                </a:lnTo>
                <a:lnTo>
                  <a:pt x="819210" y="986514"/>
                </a:lnTo>
                <a:lnTo>
                  <a:pt x="908631" y="81055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990B0D1F-9718-4015-80C9-330A537469D1}"/>
              </a:ext>
            </a:extLst>
          </p:cNvPr>
          <p:cNvSpPr/>
          <p:nvPr/>
        </p:nvSpPr>
        <p:spPr>
          <a:xfrm>
            <a:off x="5229225" y="5411788"/>
            <a:ext cx="608013" cy="660400"/>
          </a:xfrm>
          <a:custGeom>
            <a:avLst/>
            <a:gdLst>
              <a:gd name="connsiteX0" fmla="*/ 216694 w 607219"/>
              <a:gd name="connsiteY0" fmla="*/ 100013 h 659607"/>
              <a:gd name="connsiteX1" fmla="*/ 359569 w 607219"/>
              <a:gd name="connsiteY1" fmla="*/ 183357 h 659607"/>
              <a:gd name="connsiteX2" fmla="*/ 447675 w 607219"/>
              <a:gd name="connsiteY2" fmla="*/ 233363 h 659607"/>
              <a:gd name="connsiteX3" fmla="*/ 478631 w 607219"/>
              <a:gd name="connsiteY3" fmla="*/ 250032 h 659607"/>
              <a:gd name="connsiteX4" fmla="*/ 509588 w 607219"/>
              <a:gd name="connsiteY4" fmla="*/ 252413 h 659607"/>
              <a:gd name="connsiteX5" fmla="*/ 552450 w 607219"/>
              <a:gd name="connsiteY5" fmla="*/ 245269 h 659607"/>
              <a:gd name="connsiteX6" fmla="*/ 607219 w 607219"/>
              <a:gd name="connsiteY6" fmla="*/ 207169 h 659607"/>
              <a:gd name="connsiteX7" fmla="*/ 438150 w 607219"/>
              <a:gd name="connsiteY7" fmla="*/ 659607 h 659607"/>
              <a:gd name="connsiteX8" fmla="*/ 397669 w 607219"/>
              <a:gd name="connsiteY8" fmla="*/ 642938 h 659607"/>
              <a:gd name="connsiteX9" fmla="*/ 385763 w 607219"/>
              <a:gd name="connsiteY9" fmla="*/ 619125 h 659607"/>
              <a:gd name="connsiteX10" fmla="*/ 378619 w 607219"/>
              <a:gd name="connsiteY10" fmla="*/ 590550 h 659607"/>
              <a:gd name="connsiteX11" fmla="*/ 364331 w 607219"/>
              <a:gd name="connsiteY11" fmla="*/ 540544 h 659607"/>
              <a:gd name="connsiteX12" fmla="*/ 345281 w 607219"/>
              <a:gd name="connsiteY12" fmla="*/ 490538 h 659607"/>
              <a:gd name="connsiteX13" fmla="*/ 304800 w 607219"/>
              <a:gd name="connsiteY13" fmla="*/ 409575 h 659607"/>
              <a:gd name="connsiteX14" fmla="*/ 269081 w 607219"/>
              <a:gd name="connsiteY14" fmla="*/ 345282 h 659607"/>
              <a:gd name="connsiteX15" fmla="*/ 219075 w 607219"/>
              <a:gd name="connsiteY15" fmla="*/ 271463 h 659607"/>
              <a:gd name="connsiteX16" fmla="*/ 171450 w 607219"/>
              <a:gd name="connsiteY16" fmla="*/ 209550 h 659607"/>
              <a:gd name="connsiteX17" fmla="*/ 114300 w 607219"/>
              <a:gd name="connsiteY17" fmla="*/ 150019 h 659607"/>
              <a:gd name="connsiteX18" fmla="*/ 59531 w 607219"/>
              <a:gd name="connsiteY18" fmla="*/ 97632 h 659607"/>
              <a:gd name="connsiteX19" fmla="*/ 16669 w 607219"/>
              <a:gd name="connsiteY19" fmla="*/ 59532 h 659607"/>
              <a:gd name="connsiteX20" fmla="*/ 4763 w 607219"/>
              <a:gd name="connsiteY20" fmla="*/ 47625 h 659607"/>
              <a:gd name="connsiteX21" fmla="*/ 0 w 607219"/>
              <a:gd name="connsiteY21" fmla="*/ 28575 h 659607"/>
              <a:gd name="connsiteX22" fmla="*/ 2381 w 607219"/>
              <a:gd name="connsiteY22" fmla="*/ 14288 h 659607"/>
              <a:gd name="connsiteX23" fmla="*/ 7144 w 607219"/>
              <a:gd name="connsiteY23" fmla="*/ 4763 h 659607"/>
              <a:gd name="connsiteX24" fmla="*/ 19050 w 607219"/>
              <a:gd name="connsiteY24" fmla="*/ 0 h 659607"/>
              <a:gd name="connsiteX25" fmla="*/ 45244 w 607219"/>
              <a:gd name="connsiteY25" fmla="*/ 2382 h 659607"/>
              <a:gd name="connsiteX26" fmla="*/ 76200 w 607219"/>
              <a:gd name="connsiteY26" fmla="*/ 16669 h 659607"/>
              <a:gd name="connsiteX27" fmla="*/ 152400 w 607219"/>
              <a:gd name="connsiteY27" fmla="*/ 61913 h 659607"/>
              <a:gd name="connsiteX28" fmla="*/ 216694 w 607219"/>
              <a:gd name="connsiteY28" fmla="*/ 100013 h 659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07219" h="659607">
                <a:moveTo>
                  <a:pt x="216694" y="100013"/>
                </a:moveTo>
                <a:lnTo>
                  <a:pt x="359569" y="183357"/>
                </a:lnTo>
                <a:lnTo>
                  <a:pt x="447675" y="233363"/>
                </a:lnTo>
                <a:lnTo>
                  <a:pt x="478631" y="250032"/>
                </a:lnTo>
                <a:lnTo>
                  <a:pt x="509588" y="252413"/>
                </a:lnTo>
                <a:lnTo>
                  <a:pt x="552450" y="245269"/>
                </a:lnTo>
                <a:lnTo>
                  <a:pt x="607219" y="207169"/>
                </a:lnTo>
                <a:lnTo>
                  <a:pt x="438150" y="659607"/>
                </a:lnTo>
                <a:lnTo>
                  <a:pt x="397669" y="642938"/>
                </a:lnTo>
                <a:lnTo>
                  <a:pt x="385763" y="619125"/>
                </a:lnTo>
                <a:lnTo>
                  <a:pt x="378619" y="590550"/>
                </a:lnTo>
                <a:lnTo>
                  <a:pt x="364331" y="540544"/>
                </a:lnTo>
                <a:lnTo>
                  <a:pt x="345281" y="490538"/>
                </a:lnTo>
                <a:lnTo>
                  <a:pt x="304800" y="409575"/>
                </a:lnTo>
                <a:lnTo>
                  <a:pt x="269081" y="345282"/>
                </a:lnTo>
                <a:lnTo>
                  <a:pt x="219075" y="271463"/>
                </a:lnTo>
                <a:lnTo>
                  <a:pt x="171450" y="209550"/>
                </a:lnTo>
                <a:lnTo>
                  <a:pt x="114300" y="150019"/>
                </a:lnTo>
                <a:lnTo>
                  <a:pt x="59531" y="97632"/>
                </a:lnTo>
                <a:lnTo>
                  <a:pt x="16669" y="59532"/>
                </a:lnTo>
                <a:lnTo>
                  <a:pt x="4763" y="47625"/>
                </a:lnTo>
                <a:lnTo>
                  <a:pt x="0" y="28575"/>
                </a:lnTo>
                <a:lnTo>
                  <a:pt x="2381" y="14288"/>
                </a:lnTo>
                <a:lnTo>
                  <a:pt x="7144" y="4763"/>
                </a:lnTo>
                <a:lnTo>
                  <a:pt x="19050" y="0"/>
                </a:lnTo>
                <a:lnTo>
                  <a:pt x="45244" y="2382"/>
                </a:lnTo>
                <a:lnTo>
                  <a:pt x="76200" y="16669"/>
                </a:lnTo>
                <a:lnTo>
                  <a:pt x="152400" y="61913"/>
                </a:lnTo>
                <a:lnTo>
                  <a:pt x="216694" y="1000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9A70ABCC-FFA7-404F-9F86-73479B26D557}"/>
              </a:ext>
            </a:extLst>
          </p:cNvPr>
          <p:cNvSpPr/>
          <p:nvPr/>
        </p:nvSpPr>
        <p:spPr>
          <a:xfrm>
            <a:off x="4281488" y="3875088"/>
            <a:ext cx="1252537" cy="1120775"/>
          </a:xfrm>
          <a:custGeom>
            <a:avLst/>
            <a:gdLst>
              <a:gd name="connsiteX0" fmla="*/ 702468 w 1252537"/>
              <a:gd name="connsiteY0" fmla="*/ 428625 h 1121569"/>
              <a:gd name="connsiteX1" fmla="*/ 764381 w 1252537"/>
              <a:gd name="connsiteY1" fmla="*/ 352425 h 1121569"/>
              <a:gd name="connsiteX2" fmla="*/ 838200 w 1252537"/>
              <a:gd name="connsiteY2" fmla="*/ 254794 h 1121569"/>
              <a:gd name="connsiteX3" fmla="*/ 892968 w 1252537"/>
              <a:gd name="connsiteY3" fmla="*/ 173831 h 1121569"/>
              <a:gd name="connsiteX4" fmla="*/ 973931 w 1252537"/>
              <a:gd name="connsiteY4" fmla="*/ 40481 h 1121569"/>
              <a:gd name="connsiteX5" fmla="*/ 1178718 w 1252537"/>
              <a:gd name="connsiteY5" fmla="*/ 0 h 1121569"/>
              <a:gd name="connsiteX6" fmla="*/ 1231106 w 1252537"/>
              <a:gd name="connsiteY6" fmla="*/ 111919 h 1121569"/>
              <a:gd name="connsiteX7" fmla="*/ 1247775 w 1252537"/>
              <a:gd name="connsiteY7" fmla="*/ 142875 h 1121569"/>
              <a:gd name="connsiteX8" fmla="*/ 1252537 w 1252537"/>
              <a:gd name="connsiteY8" fmla="*/ 157162 h 1121569"/>
              <a:gd name="connsiteX9" fmla="*/ 1252537 w 1252537"/>
              <a:gd name="connsiteY9" fmla="*/ 176212 h 1121569"/>
              <a:gd name="connsiteX10" fmla="*/ 1233487 w 1252537"/>
              <a:gd name="connsiteY10" fmla="*/ 190500 h 1121569"/>
              <a:gd name="connsiteX11" fmla="*/ 1190625 w 1252537"/>
              <a:gd name="connsiteY11" fmla="*/ 200025 h 1121569"/>
              <a:gd name="connsiteX12" fmla="*/ 1138237 w 1252537"/>
              <a:gd name="connsiteY12" fmla="*/ 204787 h 1121569"/>
              <a:gd name="connsiteX13" fmla="*/ 1123950 w 1252537"/>
              <a:gd name="connsiteY13" fmla="*/ 211931 h 1121569"/>
              <a:gd name="connsiteX14" fmla="*/ 1059656 w 1252537"/>
              <a:gd name="connsiteY14" fmla="*/ 297656 h 1121569"/>
              <a:gd name="connsiteX15" fmla="*/ 962025 w 1252537"/>
              <a:gd name="connsiteY15" fmla="*/ 416719 h 1121569"/>
              <a:gd name="connsiteX16" fmla="*/ 878681 w 1252537"/>
              <a:gd name="connsiteY16" fmla="*/ 511969 h 1121569"/>
              <a:gd name="connsiteX17" fmla="*/ 769143 w 1252537"/>
              <a:gd name="connsiteY17" fmla="*/ 623887 h 1121569"/>
              <a:gd name="connsiteX18" fmla="*/ 671512 w 1252537"/>
              <a:gd name="connsiteY18" fmla="*/ 719137 h 1121569"/>
              <a:gd name="connsiteX19" fmla="*/ 573881 w 1252537"/>
              <a:gd name="connsiteY19" fmla="*/ 802481 h 1121569"/>
              <a:gd name="connsiteX20" fmla="*/ 461962 w 1252537"/>
              <a:gd name="connsiteY20" fmla="*/ 881062 h 1121569"/>
              <a:gd name="connsiteX21" fmla="*/ 273843 w 1252537"/>
              <a:gd name="connsiteY21" fmla="*/ 992981 h 1121569"/>
              <a:gd name="connsiteX22" fmla="*/ 130968 w 1252537"/>
              <a:gd name="connsiteY22" fmla="*/ 1071562 h 1121569"/>
              <a:gd name="connsiteX23" fmla="*/ 40481 w 1252537"/>
              <a:gd name="connsiteY23" fmla="*/ 1116806 h 1121569"/>
              <a:gd name="connsiteX24" fmla="*/ 19050 w 1252537"/>
              <a:gd name="connsiteY24" fmla="*/ 1121569 h 1121569"/>
              <a:gd name="connsiteX25" fmla="*/ 2381 w 1252537"/>
              <a:gd name="connsiteY25" fmla="*/ 1119187 h 1121569"/>
              <a:gd name="connsiteX26" fmla="*/ 0 w 1252537"/>
              <a:gd name="connsiteY26" fmla="*/ 1109662 h 1121569"/>
              <a:gd name="connsiteX27" fmla="*/ 2381 w 1252537"/>
              <a:gd name="connsiteY27" fmla="*/ 1095375 h 1121569"/>
              <a:gd name="connsiteX28" fmla="*/ 14287 w 1252537"/>
              <a:gd name="connsiteY28" fmla="*/ 1071562 h 1121569"/>
              <a:gd name="connsiteX29" fmla="*/ 66675 w 1252537"/>
              <a:gd name="connsiteY29" fmla="*/ 1033462 h 1121569"/>
              <a:gd name="connsiteX30" fmla="*/ 190500 w 1252537"/>
              <a:gd name="connsiteY30" fmla="*/ 935831 h 1121569"/>
              <a:gd name="connsiteX31" fmla="*/ 297656 w 1252537"/>
              <a:gd name="connsiteY31" fmla="*/ 850106 h 1121569"/>
              <a:gd name="connsiteX32" fmla="*/ 404812 w 1252537"/>
              <a:gd name="connsiteY32" fmla="*/ 750094 h 1121569"/>
              <a:gd name="connsiteX33" fmla="*/ 519112 w 1252537"/>
              <a:gd name="connsiteY33" fmla="*/ 635794 h 1121569"/>
              <a:gd name="connsiteX34" fmla="*/ 702468 w 1252537"/>
              <a:gd name="connsiteY34" fmla="*/ 428625 h 1121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252537" h="1121569">
                <a:moveTo>
                  <a:pt x="702468" y="428625"/>
                </a:moveTo>
                <a:lnTo>
                  <a:pt x="764381" y="352425"/>
                </a:lnTo>
                <a:lnTo>
                  <a:pt x="838200" y="254794"/>
                </a:lnTo>
                <a:lnTo>
                  <a:pt x="892968" y="173831"/>
                </a:lnTo>
                <a:lnTo>
                  <a:pt x="973931" y="40481"/>
                </a:lnTo>
                <a:lnTo>
                  <a:pt x="1178718" y="0"/>
                </a:lnTo>
                <a:lnTo>
                  <a:pt x="1231106" y="111919"/>
                </a:lnTo>
                <a:lnTo>
                  <a:pt x="1247775" y="142875"/>
                </a:lnTo>
                <a:lnTo>
                  <a:pt x="1252537" y="157162"/>
                </a:lnTo>
                <a:lnTo>
                  <a:pt x="1252537" y="176212"/>
                </a:lnTo>
                <a:lnTo>
                  <a:pt x="1233487" y="190500"/>
                </a:lnTo>
                <a:lnTo>
                  <a:pt x="1190625" y="200025"/>
                </a:lnTo>
                <a:lnTo>
                  <a:pt x="1138237" y="204787"/>
                </a:lnTo>
                <a:lnTo>
                  <a:pt x="1123950" y="211931"/>
                </a:lnTo>
                <a:lnTo>
                  <a:pt x="1059656" y="297656"/>
                </a:lnTo>
                <a:lnTo>
                  <a:pt x="962025" y="416719"/>
                </a:lnTo>
                <a:lnTo>
                  <a:pt x="878681" y="511969"/>
                </a:lnTo>
                <a:lnTo>
                  <a:pt x="769143" y="623887"/>
                </a:lnTo>
                <a:lnTo>
                  <a:pt x="671512" y="719137"/>
                </a:lnTo>
                <a:lnTo>
                  <a:pt x="573881" y="802481"/>
                </a:lnTo>
                <a:lnTo>
                  <a:pt x="461962" y="881062"/>
                </a:lnTo>
                <a:lnTo>
                  <a:pt x="273843" y="992981"/>
                </a:lnTo>
                <a:lnTo>
                  <a:pt x="130968" y="1071562"/>
                </a:lnTo>
                <a:lnTo>
                  <a:pt x="40481" y="1116806"/>
                </a:lnTo>
                <a:lnTo>
                  <a:pt x="19050" y="1121569"/>
                </a:lnTo>
                <a:lnTo>
                  <a:pt x="2381" y="1119187"/>
                </a:lnTo>
                <a:lnTo>
                  <a:pt x="0" y="1109662"/>
                </a:lnTo>
                <a:lnTo>
                  <a:pt x="2381" y="1095375"/>
                </a:lnTo>
                <a:lnTo>
                  <a:pt x="14287" y="1071562"/>
                </a:lnTo>
                <a:lnTo>
                  <a:pt x="66675" y="1033462"/>
                </a:lnTo>
                <a:lnTo>
                  <a:pt x="190500" y="935831"/>
                </a:lnTo>
                <a:lnTo>
                  <a:pt x="297656" y="850106"/>
                </a:lnTo>
                <a:lnTo>
                  <a:pt x="404812" y="750094"/>
                </a:lnTo>
                <a:lnTo>
                  <a:pt x="519112" y="635794"/>
                </a:lnTo>
                <a:lnTo>
                  <a:pt x="702468" y="4286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DC95180A-9C3B-43C7-A318-3B5099576DAB}"/>
              </a:ext>
            </a:extLst>
          </p:cNvPr>
          <p:cNvSpPr/>
          <p:nvPr/>
        </p:nvSpPr>
        <p:spPr>
          <a:xfrm>
            <a:off x="4484688" y="3824288"/>
            <a:ext cx="1800225" cy="1822450"/>
          </a:xfrm>
          <a:custGeom>
            <a:avLst/>
            <a:gdLst>
              <a:gd name="connsiteX0" fmla="*/ 1262062 w 1800225"/>
              <a:gd name="connsiteY0" fmla="*/ 550068 h 1821656"/>
              <a:gd name="connsiteX1" fmla="*/ 1321594 w 1800225"/>
              <a:gd name="connsiteY1" fmla="*/ 461962 h 1821656"/>
              <a:gd name="connsiteX2" fmla="*/ 1364456 w 1800225"/>
              <a:gd name="connsiteY2" fmla="*/ 390525 h 1821656"/>
              <a:gd name="connsiteX3" fmla="*/ 1409700 w 1800225"/>
              <a:gd name="connsiteY3" fmla="*/ 311943 h 1821656"/>
              <a:gd name="connsiteX4" fmla="*/ 1443037 w 1800225"/>
              <a:gd name="connsiteY4" fmla="*/ 247650 h 1821656"/>
              <a:gd name="connsiteX5" fmla="*/ 1464469 w 1800225"/>
              <a:gd name="connsiteY5" fmla="*/ 204787 h 1821656"/>
              <a:gd name="connsiteX6" fmla="*/ 1473994 w 1800225"/>
              <a:gd name="connsiteY6" fmla="*/ 176212 h 1821656"/>
              <a:gd name="connsiteX7" fmla="*/ 1478756 w 1800225"/>
              <a:gd name="connsiteY7" fmla="*/ 147637 h 1821656"/>
              <a:gd name="connsiteX8" fmla="*/ 1476375 w 1800225"/>
              <a:gd name="connsiteY8" fmla="*/ 128587 h 1821656"/>
              <a:gd name="connsiteX9" fmla="*/ 1466850 w 1800225"/>
              <a:gd name="connsiteY9" fmla="*/ 104775 h 1821656"/>
              <a:gd name="connsiteX10" fmla="*/ 1452562 w 1800225"/>
              <a:gd name="connsiteY10" fmla="*/ 83343 h 1821656"/>
              <a:gd name="connsiteX11" fmla="*/ 1421606 w 1800225"/>
              <a:gd name="connsiteY11" fmla="*/ 61912 h 1821656"/>
              <a:gd name="connsiteX12" fmla="*/ 1328737 w 1800225"/>
              <a:gd name="connsiteY12" fmla="*/ 19050 h 1821656"/>
              <a:gd name="connsiteX13" fmla="*/ 1545431 w 1800225"/>
              <a:gd name="connsiteY13" fmla="*/ 0 h 1821656"/>
              <a:gd name="connsiteX14" fmla="*/ 1581150 w 1800225"/>
              <a:gd name="connsiteY14" fmla="*/ 47625 h 1821656"/>
              <a:gd name="connsiteX15" fmla="*/ 1614487 w 1800225"/>
              <a:gd name="connsiteY15" fmla="*/ 78581 h 1821656"/>
              <a:gd name="connsiteX16" fmla="*/ 1643062 w 1800225"/>
              <a:gd name="connsiteY16" fmla="*/ 95250 h 1821656"/>
              <a:gd name="connsiteX17" fmla="*/ 1688306 w 1800225"/>
              <a:gd name="connsiteY17" fmla="*/ 121443 h 1821656"/>
              <a:gd name="connsiteX18" fmla="*/ 1754981 w 1800225"/>
              <a:gd name="connsiteY18" fmla="*/ 152400 h 1821656"/>
              <a:gd name="connsiteX19" fmla="*/ 1776412 w 1800225"/>
              <a:gd name="connsiteY19" fmla="*/ 159543 h 1821656"/>
              <a:gd name="connsiteX20" fmla="*/ 1785937 w 1800225"/>
              <a:gd name="connsiteY20" fmla="*/ 166687 h 1821656"/>
              <a:gd name="connsiteX21" fmla="*/ 1795462 w 1800225"/>
              <a:gd name="connsiteY21" fmla="*/ 188118 h 1821656"/>
              <a:gd name="connsiteX22" fmla="*/ 1800225 w 1800225"/>
              <a:gd name="connsiteY22" fmla="*/ 209550 h 1821656"/>
              <a:gd name="connsiteX23" fmla="*/ 1800225 w 1800225"/>
              <a:gd name="connsiteY23" fmla="*/ 233362 h 1821656"/>
              <a:gd name="connsiteX24" fmla="*/ 1790700 w 1800225"/>
              <a:gd name="connsiteY24" fmla="*/ 261937 h 1821656"/>
              <a:gd name="connsiteX25" fmla="*/ 1776412 w 1800225"/>
              <a:gd name="connsiteY25" fmla="*/ 276225 h 1821656"/>
              <a:gd name="connsiteX26" fmla="*/ 1740694 w 1800225"/>
              <a:gd name="connsiteY26" fmla="*/ 290512 h 1821656"/>
              <a:gd name="connsiteX27" fmla="*/ 1695450 w 1800225"/>
              <a:gd name="connsiteY27" fmla="*/ 316706 h 1821656"/>
              <a:gd name="connsiteX28" fmla="*/ 1676400 w 1800225"/>
              <a:gd name="connsiteY28" fmla="*/ 333375 h 1821656"/>
              <a:gd name="connsiteX29" fmla="*/ 1614487 w 1800225"/>
              <a:gd name="connsiteY29" fmla="*/ 433387 h 1821656"/>
              <a:gd name="connsiteX30" fmla="*/ 1509712 w 1800225"/>
              <a:gd name="connsiteY30" fmla="*/ 583406 h 1821656"/>
              <a:gd name="connsiteX31" fmla="*/ 1354931 w 1800225"/>
              <a:gd name="connsiteY31" fmla="*/ 778668 h 1821656"/>
              <a:gd name="connsiteX32" fmla="*/ 1202531 w 1800225"/>
              <a:gd name="connsiteY32" fmla="*/ 950118 h 1821656"/>
              <a:gd name="connsiteX33" fmla="*/ 1071562 w 1800225"/>
              <a:gd name="connsiteY33" fmla="*/ 1081087 h 1821656"/>
              <a:gd name="connsiteX34" fmla="*/ 923925 w 1800225"/>
              <a:gd name="connsiteY34" fmla="*/ 1214437 h 1821656"/>
              <a:gd name="connsiteX35" fmla="*/ 714375 w 1800225"/>
              <a:gd name="connsiteY35" fmla="*/ 1378743 h 1821656"/>
              <a:gd name="connsiteX36" fmla="*/ 492919 w 1800225"/>
              <a:gd name="connsiteY36" fmla="*/ 1540668 h 1821656"/>
              <a:gd name="connsiteX37" fmla="*/ 266700 w 1800225"/>
              <a:gd name="connsiteY37" fmla="*/ 1688306 h 1821656"/>
              <a:gd name="connsiteX38" fmla="*/ 69056 w 1800225"/>
              <a:gd name="connsiteY38" fmla="*/ 1809750 h 1821656"/>
              <a:gd name="connsiteX39" fmla="*/ 35719 w 1800225"/>
              <a:gd name="connsiteY39" fmla="*/ 1821656 h 1821656"/>
              <a:gd name="connsiteX40" fmla="*/ 19050 w 1800225"/>
              <a:gd name="connsiteY40" fmla="*/ 1821656 h 1821656"/>
              <a:gd name="connsiteX41" fmla="*/ 4762 w 1800225"/>
              <a:gd name="connsiteY41" fmla="*/ 1816893 h 1821656"/>
              <a:gd name="connsiteX42" fmla="*/ 0 w 1800225"/>
              <a:gd name="connsiteY42" fmla="*/ 1807368 h 1821656"/>
              <a:gd name="connsiteX43" fmla="*/ 2381 w 1800225"/>
              <a:gd name="connsiteY43" fmla="*/ 1795462 h 1821656"/>
              <a:gd name="connsiteX44" fmla="*/ 9525 w 1800225"/>
              <a:gd name="connsiteY44" fmla="*/ 1778793 h 1821656"/>
              <a:gd name="connsiteX45" fmla="*/ 19050 w 1800225"/>
              <a:gd name="connsiteY45" fmla="*/ 1766887 h 1821656"/>
              <a:gd name="connsiteX46" fmla="*/ 100012 w 1800225"/>
              <a:gd name="connsiteY46" fmla="*/ 1712118 h 1821656"/>
              <a:gd name="connsiteX47" fmla="*/ 223837 w 1800225"/>
              <a:gd name="connsiteY47" fmla="*/ 1624012 h 1821656"/>
              <a:gd name="connsiteX48" fmla="*/ 347662 w 1800225"/>
              <a:gd name="connsiteY48" fmla="*/ 1531143 h 1821656"/>
              <a:gd name="connsiteX49" fmla="*/ 459581 w 1800225"/>
              <a:gd name="connsiteY49" fmla="*/ 1440656 h 1821656"/>
              <a:gd name="connsiteX50" fmla="*/ 592931 w 1800225"/>
              <a:gd name="connsiteY50" fmla="*/ 1328737 h 1821656"/>
              <a:gd name="connsiteX51" fmla="*/ 728662 w 1800225"/>
              <a:gd name="connsiteY51" fmla="*/ 1204912 h 1821656"/>
              <a:gd name="connsiteX52" fmla="*/ 845344 w 1800225"/>
              <a:gd name="connsiteY52" fmla="*/ 1081087 h 1821656"/>
              <a:gd name="connsiteX53" fmla="*/ 969169 w 1800225"/>
              <a:gd name="connsiteY53" fmla="*/ 940593 h 1821656"/>
              <a:gd name="connsiteX54" fmla="*/ 1038225 w 1800225"/>
              <a:gd name="connsiteY54" fmla="*/ 857250 h 1821656"/>
              <a:gd name="connsiteX55" fmla="*/ 1097756 w 1800225"/>
              <a:gd name="connsiteY55" fmla="*/ 781050 h 1821656"/>
              <a:gd name="connsiteX56" fmla="*/ 1169194 w 1800225"/>
              <a:gd name="connsiteY56" fmla="*/ 685800 h 1821656"/>
              <a:gd name="connsiteX57" fmla="*/ 1262062 w 1800225"/>
              <a:gd name="connsiteY57" fmla="*/ 550068 h 1821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800225" h="1821656">
                <a:moveTo>
                  <a:pt x="1262062" y="550068"/>
                </a:moveTo>
                <a:lnTo>
                  <a:pt x="1321594" y="461962"/>
                </a:lnTo>
                <a:lnTo>
                  <a:pt x="1364456" y="390525"/>
                </a:lnTo>
                <a:lnTo>
                  <a:pt x="1409700" y="311943"/>
                </a:lnTo>
                <a:lnTo>
                  <a:pt x="1443037" y="247650"/>
                </a:lnTo>
                <a:lnTo>
                  <a:pt x="1464469" y="204787"/>
                </a:lnTo>
                <a:lnTo>
                  <a:pt x="1473994" y="176212"/>
                </a:lnTo>
                <a:lnTo>
                  <a:pt x="1478756" y="147637"/>
                </a:lnTo>
                <a:lnTo>
                  <a:pt x="1476375" y="128587"/>
                </a:lnTo>
                <a:lnTo>
                  <a:pt x="1466850" y="104775"/>
                </a:lnTo>
                <a:lnTo>
                  <a:pt x="1452562" y="83343"/>
                </a:lnTo>
                <a:lnTo>
                  <a:pt x="1421606" y="61912"/>
                </a:lnTo>
                <a:lnTo>
                  <a:pt x="1328737" y="19050"/>
                </a:lnTo>
                <a:lnTo>
                  <a:pt x="1545431" y="0"/>
                </a:lnTo>
                <a:lnTo>
                  <a:pt x="1581150" y="47625"/>
                </a:lnTo>
                <a:lnTo>
                  <a:pt x="1614487" y="78581"/>
                </a:lnTo>
                <a:lnTo>
                  <a:pt x="1643062" y="95250"/>
                </a:lnTo>
                <a:lnTo>
                  <a:pt x="1688306" y="121443"/>
                </a:lnTo>
                <a:lnTo>
                  <a:pt x="1754981" y="152400"/>
                </a:lnTo>
                <a:lnTo>
                  <a:pt x="1776412" y="159543"/>
                </a:lnTo>
                <a:lnTo>
                  <a:pt x="1785937" y="166687"/>
                </a:lnTo>
                <a:lnTo>
                  <a:pt x="1795462" y="188118"/>
                </a:lnTo>
                <a:lnTo>
                  <a:pt x="1800225" y="209550"/>
                </a:lnTo>
                <a:lnTo>
                  <a:pt x="1800225" y="233362"/>
                </a:lnTo>
                <a:lnTo>
                  <a:pt x="1790700" y="261937"/>
                </a:lnTo>
                <a:lnTo>
                  <a:pt x="1776412" y="276225"/>
                </a:lnTo>
                <a:lnTo>
                  <a:pt x="1740694" y="290512"/>
                </a:lnTo>
                <a:lnTo>
                  <a:pt x="1695450" y="316706"/>
                </a:lnTo>
                <a:lnTo>
                  <a:pt x="1676400" y="333375"/>
                </a:lnTo>
                <a:lnTo>
                  <a:pt x="1614487" y="433387"/>
                </a:lnTo>
                <a:lnTo>
                  <a:pt x="1509712" y="583406"/>
                </a:lnTo>
                <a:lnTo>
                  <a:pt x="1354931" y="778668"/>
                </a:lnTo>
                <a:lnTo>
                  <a:pt x="1202531" y="950118"/>
                </a:lnTo>
                <a:lnTo>
                  <a:pt x="1071562" y="1081087"/>
                </a:lnTo>
                <a:lnTo>
                  <a:pt x="923925" y="1214437"/>
                </a:lnTo>
                <a:lnTo>
                  <a:pt x="714375" y="1378743"/>
                </a:lnTo>
                <a:lnTo>
                  <a:pt x="492919" y="1540668"/>
                </a:lnTo>
                <a:lnTo>
                  <a:pt x="266700" y="1688306"/>
                </a:lnTo>
                <a:lnTo>
                  <a:pt x="69056" y="1809750"/>
                </a:lnTo>
                <a:lnTo>
                  <a:pt x="35719" y="1821656"/>
                </a:lnTo>
                <a:lnTo>
                  <a:pt x="19050" y="1821656"/>
                </a:lnTo>
                <a:lnTo>
                  <a:pt x="4762" y="1816893"/>
                </a:lnTo>
                <a:lnTo>
                  <a:pt x="0" y="1807368"/>
                </a:lnTo>
                <a:lnTo>
                  <a:pt x="2381" y="1795462"/>
                </a:lnTo>
                <a:lnTo>
                  <a:pt x="9525" y="1778793"/>
                </a:lnTo>
                <a:lnTo>
                  <a:pt x="19050" y="1766887"/>
                </a:lnTo>
                <a:lnTo>
                  <a:pt x="100012" y="1712118"/>
                </a:lnTo>
                <a:lnTo>
                  <a:pt x="223837" y="1624012"/>
                </a:lnTo>
                <a:lnTo>
                  <a:pt x="347662" y="1531143"/>
                </a:lnTo>
                <a:lnTo>
                  <a:pt x="459581" y="1440656"/>
                </a:lnTo>
                <a:lnTo>
                  <a:pt x="592931" y="1328737"/>
                </a:lnTo>
                <a:lnTo>
                  <a:pt x="728662" y="1204912"/>
                </a:lnTo>
                <a:lnTo>
                  <a:pt x="845344" y="1081087"/>
                </a:lnTo>
                <a:lnTo>
                  <a:pt x="969169" y="940593"/>
                </a:lnTo>
                <a:lnTo>
                  <a:pt x="1038225" y="857250"/>
                </a:lnTo>
                <a:lnTo>
                  <a:pt x="1097756" y="781050"/>
                </a:lnTo>
                <a:lnTo>
                  <a:pt x="1169194" y="685800"/>
                </a:lnTo>
                <a:lnTo>
                  <a:pt x="1262062" y="5500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CCDE74E-5213-4743-93B4-C30F8FAA41CE}"/>
              </a:ext>
            </a:extLst>
          </p:cNvPr>
          <p:cNvGrpSpPr>
            <a:grpSpLocks/>
          </p:cNvGrpSpPr>
          <p:nvPr/>
        </p:nvGrpSpPr>
        <p:grpSpPr bwMode="auto">
          <a:xfrm>
            <a:off x="2609850" y="1462088"/>
            <a:ext cx="4619625" cy="4610100"/>
            <a:chOff x="2757488" y="1619250"/>
            <a:chExt cx="4619625" cy="4610100"/>
          </a:xfrm>
        </p:grpSpPr>
        <p:sp>
          <p:nvSpPr>
            <p:cNvPr id="18" name="フリーフォーム 43">
              <a:extLst>
                <a:ext uri="{FF2B5EF4-FFF2-40B4-BE49-F238E27FC236}">
                  <a16:creationId xmlns:a16="http://schemas.microsoft.com/office/drawing/2014/main" id="{3413B137-9242-490B-A654-98F79C06ED3B}"/>
                </a:ext>
              </a:extLst>
            </p:cNvPr>
            <p:cNvSpPr/>
            <p:nvPr/>
          </p:nvSpPr>
          <p:spPr>
            <a:xfrm>
              <a:off x="4775201" y="1714500"/>
              <a:ext cx="549275" cy="1398587"/>
            </a:xfrm>
            <a:custGeom>
              <a:avLst/>
              <a:gdLst>
                <a:gd name="connsiteX0" fmla="*/ 409575 w 550069"/>
                <a:gd name="connsiteY0" fmla="*/ 395288 h 1397794"/>
                <a:gd name="connsiteX1" fmla="*/ 388144 w 550069"/>
                <a:gd name="connsiteY1" fmla="*/ 235744 h 1397794"/>
                <a:gd name="connsiteX2" fmla="*/ 364332 w 550069"/>
                <a:gd name="connsiteY2" fmla="*/ 83344 h 1397794"/>
                <a:gd name="connsiteX3" fmla="*/ 330994 w 550069"/>
                <a:gd name="connsiteY3" fmla="*/ 95250 h 1397794"/>
                <a:gd name="connsiteX4" fmla="*/ 311944 w 550069"/>
                <a:gd name="connsiteY4" fmla="*/ 95250 h 1397794"/>
                <a:gd name="connsiteX5" fmla="*/ 269082 w 550069"/>
                <a:gd name="connsiteY5" fmla="*/ 88106 h 1397794"/>
                <a:gd name="connsiteX6" fmla="*/ 207169 w 550069"/>
                <a:gd name="connsiteY6" fmla="*/ 71438 h 1397794"/>
                <a:gd name="connsiteX7" fmla="*/ 135732 w 550069"/>
                <a:gd name="connsiteY7" fmla="*/ 42863 h 1397794"/>
                <a:gd name="connsiteX8" fmla="*/ 80963 w 550069"/>
                <a:gd name="connsiteY8" fmla="*/ 14288 h 1397794"/>
                <a:gd name="connsiteX9" fmla="*/ 50007 w 550069"/>
                <a:gd name="connsiteY9" fmla="*/ 2381 h 1397794"/>
                <a:gd name="connsiteX10" fmla="*/ 23813 w 550069"/>
                <a:gd name="connsiteY10" fmla="*/ 0 h 1397794"/>
                <a:gd name="connsiteX11" fmla="*/ 9525 w 550069"/>
                <a:gd name="connsiteY11" fmla="*/ 0 h 1397794"/>
                <a:gd name="connsiteX12" fmla="*/ 0 w 550069"/>
                <a:gd name="connsiteY12" fmla="*/ 11906 h 1397794"/>
                <a:gd name="connsiteX13" fmla="*/ 0 w 550069"/>
                <a:gd name="connsiteY13" fmla="*/ 33338 h 1397794"/>
                <a:gd name="connsiteX14" fmla="*/ 9525 w 550069"/>
                <a:gd name="connsiteY14" fmla="*/ 57150 h 1397794"/>
                <a:gd name="connsiteX15" fmla="*/ 30957 w 550069"/>
                <a:gd name="connsiteY15" fmla="*/ 80963 h 1397794"/>
                <a:gd name="connsiteX16" fmla="*/ 88107 w 550069"/>
                <a:gd name="connsiteY16" fmla="*/ 138113 h 1397794"/>
                <a:gd name="connsiteX17" fmla="*/ 164307 w 550069"/>
                <a:gd name="connsiteY17" fmla="*/ 221456 h 1397794"/>
                <a:gd name="connsiteX18" fmla="*/ 190500 w 550069"/>
                <a:gd name="connsiteY18" fmla="*/ 259556 h 1397794"/>
                <a:gd name="connsiteX19" fmla="*/ 207169 w 550069"/>
                <a:gd name="connsiteY19" fmla="*/ 366713 h 1397794"/>
                <a:gd name="connsiteX20" fmla="*/ 219075 w 550069"/>
                <a:gd name="connsiteY20" fmla="*/ 464344 h 1397794"/>
                <a:gd name="connsiteX21" fmla="*/ 238125 w 550069"/>
                <a:gd name="connsiteY21" fmla="*/ 635794 h 1397794"/>
                <a:gd name="connsiteX22" fmla="*/ 252413 w 550069"/>
                <a:gd name="connsiteY22" fmla="*/ 795338 h 1397794"/>
                <a:gd name="connsiteX23" fmla="*/ 254794 w 550069"/>
                <a:gd name="connsiteY23" fmla="*/ 850106 h 1397794"/>
                <a:gd name="connsiteX24" fmla="*/ 257175 w 550069"/>
                <a:gd name="connsiteY24" fmla="*/ 966788 h 1397794"/>
                <a:gd name="connsiteX25" fmla="*/ 254794 w 550069"/>
                <a:gd name="connsiteY25" fmla="*/ 1138238 h 1397794"/>
                <a:gd name="connsiteX26" fmla="*/ 261938 w 550069"/>
                <a:gd name="connsiteY26" fmla="*/ 1173956 h 1397794"/>
                <a:gd name="connsiteX27" fmla="*/ 283369 w 550069"/>
                <a:gd name="connsiteY27" fmla="*/ 1228725 h 1397794"/>
                <a:gd name="connsiteX28" fmla="*/ 307182 w 550069"/>
                <a:gd name="connsiteY28" fmla="*/ 1273969 h 1397794"/>
                <a:gd name="connsiteX29" fmla="*/ 333375 w 550069"/>
                <a:gd name="connsiteY29" fmla="*/ 1319213 h 1397794"/>
                <a:gd name="connsiteX30" fmla="*/ 364332 w 550069"/>
                <a:gd name="connsiteY30" fmla="*/ 1350169 h 1397794"/>
                <a:gd name="connsiteX31" fmla="*/ 397669 w 550069"/>
                <a:gd name="connsiteY31" fmla="*/ 1373981 h 1397794"/>
                <a:gd name="connsiteX32" fmla="*/ 421482 w 550069"/>
                <a:gd name="connsiteY32" fmla="*/ 1385888 h 1397794"/>
                <a:gd name="connsiteX33" fmla="*/ 461963 w 550069"/>
                <a:gd name="connsiteY33" fmla="*/ 1397794 h 1397794"/>
                <a:gd name="connsiteX34" fmla="*/ 488157 w 550069"/>
                <a:gd name="connsiteY34" fmla="*/ 1397794 h 1397794"/>
                <a:gd name="connsiteX35" fmla="*/ 502444 w 550069"/>
                <a:gd name="connsiteY35" fmla="*/ 1390650 h 1397794"/>
                <a:gd name="connsiteX36" fmla="*/ 514350 w 550069"/>
                <a:gd name="connsiteY36" fmla="*/ 1376363 h 1397794"/>
                <a:gd name="connsiteX37" fmla="*/ 526257 w 550069"/>
                <a:gd name="connsiteY37" fmla="*/ 1352550 h 1397794"/>
                <a:gd name="connsiteX38" fmla="*/ 538163 w 550069"/>
                <a:gd name="connsiteY38" fmla="*/ 1319213 h 1397794"/>
                <a:gd name="connsiteX39" fmla="*/ 547688 w 550069"/>
                <a:gd name="connsiteY39" fmla="*/ 1276350 h 1397794"/>
                <a:gd name="connsiteX40" fmla="*/ 550069 w 550069"/>
                <a:gd name="connsiteY40" fmla="*/ 1245394 h 1397794"/>
                <a:gd name="connsiteX41" fmla="*/ 507207 w 550069"/>
                <a:gd name="connsiteY41" fmla="*/ 1128713 h 1397794"/>
                <a:gd name="connsiteX42" fmla="*/ 492919 w 550069"/>
                <a:gd name="connsiteY42" fmla="*/ 1033463 h 1397794"/>
                <a:gd name="connsiteX43" fmla="*/ 464344 w 550069"/>
                <a:gd name="connsiteY43" fmla="*/ 807244 h 1397794"/>
                <a:gd name="connsiteX44" fmla="*/ 454819 w 550069"/>
                <a:gd name="connsiteY44" fmla="*/ 726281 h 1397794"/>
                <a:gd name="connsiteX45" fmla="*/ 409575 w 550069"/>
                <a:gd name="connsiteY45" fmla="*/ 395288 h 139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50069" h="1397794">
                  <a:moveTo>
                    <a:pt x="409575" y="395288"/>
                  </a:moveTo>
                  <a:lnTo>
                    <a:pt x="388144" y="235744"/>
                  </a:lnTo>
                  <a:lnTo>
                    <a:pt x="364332" y="83344"/>
                  </a:lnTo>
                  <a:lnTo>
                    <a:pt x="330994" y="95250"/>
                  </a:lnTo>
                  <a:lnTo>
                    <a:pt x="311944" y="95250"/>
                  </a:lnTo>
                  <a:lnTo>
                    <a:pt x="269082" y="88106"/>
                  </a:lnTo>
                  <a:lnTo>
                    <a:pt x="207169" y="71438"/>
                  </a:lnTo>
                  <a:lnTo>
                    <a:pt x="135732" y="42863"/>
                  </a:lnTo>
                  <a:lnTo>
                    <a:pt x="80963" y="14288"/>
                  </a:lnTo>
                  <a:lnTo>
                    <a:pt x="50007" y="2381"/>
                  </a:lnTo>
                  <a:lnTo>
                    <a:pt x="23813" y="0"/>
                  </a:lnTo>
                  <a:lnTo>
                    <a:pt x="9525" y="0"/>
                  </a:lnTo>
                  <a:lnTo>
                    <a:pt x="0" y="11906"/>
                  </a:lnTo>
                  <a:lnTo>
                    <a:pt x="0" y="33338"/>
                  </a:lnTo>
                  <a:lnTo>
                    <a:pt x="9525" y="57150"/>
                  </a:lnTo>
                  <a:lnTo>
                    <a:pt x="30957" y="80963"/>
                  </a:lnTo>
                  <a:lnTo>
                    <a:pt x="88107" y="138113"/>
                  </a:lnTo>
                  <a:lnTo>
                    <a:pt x="164307" y="221456"/>
                  </a:lnTo>
                  <a:lnTo>
                    <a:pt x="190500" y="259556"/>
                  </a:lnTo>
                  <a:lnTo>
                    <a:pt x="207169" y="366713"/>
                  </a:lnTo>
                  <a:lnTo>
                    <a:pt x="219075" y="464344"/>
                  </a:lnTo>
                  <a:lnTo>
                    <a:pt x="238125" y="635794"/>
                  </a:lnTo>
                  <a:lnTo>
                    <a:pt x="252413" y="795338"/>
                  </a:lnTo>
                  <a:lnTo>
                    <a:pt x="254794" y="850106"/>
                  </a:lnTo>
                  <a:cubicBezTo>
                    <a:pt x="255588" y="889000"/>
                    <a:pt x="256381" y="927894"/>
                    <a:pt x="257175" y="966788"/>
                  </a:cubicBezTo>
                  <a:cubicBezTo>
                    <a:pt x="256381" y="1023938"/>
                    <a:pt x="255588" y="1081088"/>
                    <a:pt x="254794" y="1138238"/>
                  </a:cubicBezTo>
                  <a:lnTo>
                    <a:pt x="261938" y="1173956"/>
                  </a:lnTo>
                  <a:lnTo>
                    <a:pt x="283369" y="1228725"/>
                  </a:lnTo>
                  <a:lnTo>
                    <a:pt x="307182" y="1273969"/>
                  </a:lnTo>
                  <a:lnTo>
                    <a:pt x="333375" y="1319213"/>
                  </a:lnTo>
                  <a:lnTo>
                    <a:pt x="364332" y="1350169"/>
                  </a:lnTo>
                  <a:lnTo>
                    <a:pt x="397669" y="1373981"/>
                  </a:lnTo>
                  <a:lnTo>
                    <a:pt x="421482" y="1385888"/>
                  </a:lnTo>
                  <a:lnTo>
                    <a:pt x="461963" y="1397794"/>
                  </a:lnTo>
                  <a:lnTo>
                    <a:pt x="488157" y="1397794"/>
                  </a:lnTo>
                  <a:lnTo>
                    <a:pt x="502444" y="1390650"/>
                  </a:lnTo>
                  <a:lnTo>
                    <a:pt x="514350" y="1376363"/>
                  </a:lnTo>
                  <a:lnTo>
                    <a:pt x="526257" y="1352550"/>
                  </a:lnTo>
                  <a:lnTo>
                    <a:pt x="538163" y="1319213"/>
                  </a:lnTo>
                  <a:lnTo>
                    <a:pt x="547688" y="1276350"/>
                  </a:lnTo>
                  <a:lnTo>
                    <a:pt x="550069" y="1245394"/>
                  </a:lnTo>
                  <a:lnTo>
                    <a:pt x="507207" y="1128713"/>
                  </a:lnTo>
                  <a:lnTo>
                    <a:pt x="492919" y="1033463"/>
                  </a:lnTo>
                  <a:lnTo>
                    <a:pt x="464344" y="807244"/>
                  </a:lnTo>
                  <a:lnTo>
                    <a:pt x="454819" y="726281"/>
                  </a:lnTo>
                  <a:lnTo>
                    <a:pt x="409575" y="3952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47">
              <a:extLst>
                <a:ext uri="{FF2B5EF4-FFF2-40B4-BE49-F238E27FC236}">
                  <a16:creationId xmlns:a16="http://schemas.microsoft.com/office/drawing/2014/main" id="{5FFCFA7B-26A2-4EDD-8AB0-1E83FA21D4E7}"/>
                </a:ext>
              </a:extLst>
            </p:cNvPr>
            <p:cNvSpPr/>
            <p:nvPr/>
          </p:nvSpPr>
          <p:spPr>
            <a:xfrm>
              <a:off x="4354513" y="3181350"/>
              <a:ext cx="3022600" cy="469900"/>
            </a:xfrm>
            <a:custGeom>
              <a:avLst/>
              <a:gdLst>
                <a:gd name="connsiteX0" fmla="*/ 1432723 w 3021921"/>
                <a:gd name="connsiteY0" fmla="*/ 154030 h 469424"/>
                <a:gd name="connsiteX1" fmla="*/ 1652766 w 3021921"/>
                <a:gd name="connsiteY1" fmla="*/ 129580 h 469424"/>
                <a:gd name="connsiteX2" fmla="*/ 1838580 w 3021921"/>
                <a:gd name="connsiteY2" fmla="*/ 110021 h 469424"/>
                <a:gd name="connsiteX3" fmla="*/ 2041508 w 3021921"/>
                <a:gd name="connsiteY3" fmla="*/ 92907 h 469424"/>
                <a:gd name="connsiteX4" fmla="*/ 2273776 w 3021921"/>
                <a:gd name="connsiteY4" fmla="*/ 73347 h 469424"/>
                <a:gd name="connsiteX5" fmla="*/ 2391132 w 3021921"/>
                <a:gd name="connsiteY5" fmla="*/ 66012 h 469424"/>
                <a:gd name="connsiteX6" fmla="*/ 2471814 w 3021921"/>
                <a:gd name="connsiteY6" fmla="*/ 41563 h 469424"/>
                <a:gd name="connsiteX7" fmla="*/ 2552496 w 3021921"/>
                <a:gd name="connsiteY7" fmla="*/ 14669 h 469424"/>
                <a:gd name="connsiteX8" fmla="*/ 2589170 w 3021921"/>
                <a:gd name="connsiteY8" fmla="*/ 0 h 469424"/>
                <a:gd name="connsiteX9" fmla="*/ 2601395 w 3021921"/>
                <a:gd name="connsiteY9" fmla="*/ 0 h 469424"/>
                <a:gd name="connsiteX10" fmla="*/ 2623399 w 3021921"/>
                <a:gd name="connsiteY10" fmla="*/ 0 h 469424"/>
                <a:gd name="connsiteX11" fmla="*/ 2684522 w 3021921"/>
                <a:gd name="connsiteY11" fmla="*/ 9779 h 469424"/>
                <a:gd name="connsiteX12" fmla="*/ 2772539 w 3021921"/>
                <a:gd name="connsiteY12" fmla="*/ 31784 h 469424"/>
                <a:gd name="connsiteX13" fmla="*/ 2843442 w 3021921"/>
                <a:gd name="connsiteY13" fmla="*/ 53788 h 469424"/>
                <a:gd name="connsiteX14" fmla="*/ 2916789 w 3021921"/>
                <a:gd name="connsiteY14" fmla="*/ 80682 h 469424"/>
                <a:gd name="connsiteX15" fmla="*/ 2968133 w 3021921"/>
                <a:gd name="connsiteY15" fmla="*/ 97796 h 469424"/>
                <a:gd name="connsiteX16" fmla="*/ 2997472 w 3021921"/>
                <a:gd name="connsiteY16" fmla="*/ 107576 h 469424"/>
                <a:gd name="connsiteX17" fmla="*/ 3004807 w 3021921"/>
                <a:gd name="connsiteY17" fmla="*/ 114911 h 469424"/>
                <a:gd name="connsiteX18" fmla="*/ 3012141 w 3021921"/>
                <a:gd name="connsiteY18" fmla="*/ 132025 h 469424"/>
                <a:gd name="connsiteX19" fmla="*/ 3017031 w 3021921"/>
                <a:gd name="connsiteY19" fmla="*/ 151585 h 469424"/>
                <a:gd name="connsiteX20" fmla="*/ 3021921 w 3021921"/>
                <a:gd name="connsiteY20" fmla="*/ 173589 h 469424"/>
                <a:gd name="connsiteX21" fmla="*/ 3019476 w 3021921"/>
                <a:gd name="connsiteY21" fmla="*/ 190703 h 469424"/>
                <a:gd name="connsiteX22" fmla="*/ 3004807 w 3021921"/>
                <a:gd name="connsiteY22" fmla="*/ 215153 h 469424"/>
                <a:gd name="connsiteX23" fmla="*/ 2987692 w 3021921"/>
                <a:gd name="connsiteY23" fmla="*/ 237157 h 469424"/>
                <a:gd name="connsiteX24" fmla="*/ 2968133 w 3021921"/>
                <a:gd name="connsiteY24" fmla="*/ 251826 h 469424"/>
                <a:gd name="connsiteX25" fmla="*/ 2931459 w 3021921"/>
                <a:gd name="connsiteY25" fmla="*/ 264051 h 469424"/>
                <a:gd name="connsiteX26" fmla="*/ 2902120 w 3021921"/>
                <a:gd name="connsiteY26" fmla="*/ 266496 h 469424"/>
                <a:gd name="connsiteX27" fmla="*/ 2826327 w 3021921"/>
                <a:gd name="connsiteY27" fmla="*/ 264051 h 469424"/>
                <a:gd name="connsiteX28" fmla="*/ 2723641 w 3021921"/>
                <a:gd name="connsiteY28" fmla="*/ 259161 h 469424"/>
                <a:gd name="connsiteX29" fmla="*/ 2554941 w 3021921"/>
                <a:gd name="connsiteY29" fmla="*/ 254271 h 469424"/>
                <a:gd name="connsiteX30" fmla="*/ 2347123 w 3021921"/>
                <a:gd name="connsiteY30" fmla="*/ 259161 h 469424"/>
                <a:gd name="connsiteX31" fmla="*/ 2090407 w 3021921"/>
                <a:gd name="connsiteY31" fmla="*/ 273831 h 469424"/>
                <a:gd name="connsiteX32" fmla="*/ 1853249 w 3021921"/>
                <a:gd name="connsiteY32" fmla="*/ 290945 h 469424"/>
                <a:gd name="connsiteX33" fmla="*/ 1647876 w 3021921"/>
                <a:gd name="connsiteY33" fmla="*/ 305615 h 469424"/>
                <a:gd name="connsiteX34" fmla="*/ 1400939 w 3021921"/>
                <a:gd name="connsiteY34" fmla="*/ 325174 h 469424"/>
                <a:gd name="connsiteX35" fmla="*/ 1149112 w 3021921"/>
                <a:gd name="connsiteY35" fmla="*/ 339843 h 469424"/>
                <a:gd name="connsiteX36" fmla="*/ 897286 w 3021921"/>
                <a:gd name="connsiteY36" fmla="*/ 356958 h 469424"/>
                <a:gd name="connsiteX37" fmla="*/ 723696 w 3021921"/>
                <a:gd name="connsiteY37" fmla="*/ 420526 h 469424"/>
                <a:gd name="connsiteX38" fmla="*/ 657684 w 3021921"/>
                <a:gd name="connsiteY38" fmla="*/ 425416 h 469424"/>
                <a:gd name="connsiteX39" fmla="*/ 584336 w 3021921"/>
                <a:gd name="connsiteY39" fmla="*/ 440085 h 469424"/>
                <a:gd name="connsiteX40" fmla="*/ 501209 w 3021921"/>
                <a:gd name="connsiteY40" fmla="*/ 454755 h 469424"/>
                <a:gd name="connsiteX41" fmla="*/ 396077 w 3021921"/>
                <a:gd name="connsiteY41" fmla="*/ 466979 h 469424"/>
                <a:gd name="connsiteX42" fmla="*/ 339844 w 3021921"/>
                <a:gd name="connsiteY42" fmla="*/ 469424 h 469424"/>
                <a:gd name="connsiteX43" fmla="*/ 283611 w 3021921"/>
                <a:gd name="connsiteY43" fmla="*/ 435195 h 469424"/>
                <a:gd name="connsiteX44" fmla="*/ 212708 w 3021921"/>
                <a:gd name="connsiteY44" fmla="*/ 386297 h 469424"/>
                <a:gd name="connsiteX45" fmla="*/ 146695 w 3021921"/>
                <a:gd name="connsiteY45" fmla="*/ 332509 h 469424"/>
                <a:gd name="connsiteX46" fmla="*/ 80682 w 3021921"/>
                <a:gd name="connsiteY46" fmla="*/ 273831 h 469424"/>
                <a:gd name="connsiteX47" fmla="*/ 14670 w 3021921"/>
                <a:gd name="connsiteY47" fmla="*/ 210263 h 469424"/>
                <a:gd name="connsiteX48" fmla="*/ 2445 w 3021921"/>
                <a:gd name="connsiteY48" fmla="*/ 195593 h 469424"/>
                <a:gd name="connsiteX49" fmla="*/ 0 w 3021921"/>
                <a:gd name="connsiteY49" fmla="*/ 178479 h 469424"/>
                <a:gd name="connsiteX50" fmla="*/ 4890 w 3021921"/>
                <a:gd name="connsiteY50" fmla="*/ 161364 h 469424"/>
                <a:gd name="connsiteX51" fmla="*/ 14670 w 3021921"/>
                <a:gd name="connsiteY51" fmla="*/ 151585 h 469424"/>
                <a:gd name="connsiteX52" fmla="*/ 31784 w 3021921"/>
                <a:gd name="connsiteY52" fmla="*/ 151585 h 469424"/>
                <a:gd name="connsiteX53" fmla="*/ 58678 w 3021921"/>
                <a:gd name="connsiteY53" fmla="*/ 161364 h 469424"/>
                <a:gd name="connsiteX54" fmla="*/ 83127 w 3021921"/>
                <a:gd name="connsiteY54" fmla="*/ 176034 h 469424"/>
                <a:gd name="connsiteX55" fmla="*/ 136916 w 3021921"/>
                <a:gd name="connsiteY55" fmla="*/ 198038 h 469424"/>
                <a:gd name="connsiteX56" fmla="*/ 202928 w 3021921"/>
                <a:gd name="connsiteY56" fmla="*/ 217597 h 469424"/>
                <a:gd name="connsiteX57" fmla="*/ 271386 w 3021921"/>
                <a:gd name="connsiteY57" fmla="*/ 232267 h 469424"/>
                <a:gd name="connsiteX58" fmla="*/ 378963 w 3021921"/>
                <a:gd name="connsiteY58" fmla="*/ 242047 h 469424"/>
                <a:gd name="connsiteX59" fmla="*/ 506099 w 3021921"/>
                <a:gd name="connsiteY59" fmla="*/ 244492 h 469424"/>
                <a:gd name="connsiteX60" fmla="*/ 662573 w 3021921"/>
                <a:gd name="connsiteY60" fmla="*/ 244492 h 469424"/>
                <a:gd name="connsiteX61" fmla="*/ 699247 w 3021921"/>
                <a:gd name="connsiteY61" fmla="*/ 242047 h 469424"/>
                <a:gd name="connsiteX62" fmla="*/ 880171 w 3021921"/>
                <a:gd name="connsiteY62" fmla="*/ 217597 h 469424"/>
                <a:gd name="connsiteX63" fmla="*/ 1166227 w 3021921"/>
                <a:gd name="connsiteY63" fmla="*/ 183369 h 469424"/>
                <a:gd name="connsiteX64" fmla="*/ 1432723 w 3021921"/>
                <a:gd name="connsiteY64" fmla="*/ 154030 h 469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021921" h="469424">
                  <a:moveTo>
                    <a:pt x="1432723" y="154030"/>
                  </a:moveTo>
                  <a:lnTo>
                    <a:pt x="1652766" y="129580"/>
                  </a:lnTo>
                  <a:lnTo>
                    <a:pt x="1838580" y="110021"/>
                  </a:lnTo>
                  <a:lnTo>
                    <a:pt x="2041508" y="92907"/>
                  </a:lnTo>
                  <a:lnTo>
                    <a:pt x="2273776" y="73347"/>
                  </a:lnTo>
                  <a:lnTo>
                    <a:pt x="2391132" y="66012"/>
                  </a:lnTo>
                  <a:lnTo>
                    <a:pt x="2471814" y="41563"/>
                  </a:lnTo>
                  <a:lnTo>
                    <a:pt x="2552496" y="14669"/>
                  </a:lnTo>
                  <a:lnTo>
                    <a:pt x="2589170" y="0"/>
                  </a:lnTo>
                  <a:lnTo>
                    <a:pt x="2601395" y="0"/>
                  </a:lnTo>
                  <a:lnTo>
                    <a:pt x="2623399" y="0"/>
                  </a:lnTo>
                  <a:lnTo>
                    <a:pt x="2684522" y="9779"/>
                  </a:lnTo>
                  <a:lnTo>
                    <a:pt x="2772539" y="31784"/>
                  </a:lnTo>
                  <a:lnTo>
                    <a:pt x="2843442" y="53788"/>
                  </a:lnTo>
                  <a:lnTo>
                    <a:pt x="2916789" y="80682"/>
                  </a:lnTo>
                  <a:lnTo>
                    <a:pt x="2968133" y="97796"/>
                  </a:lnTo>
                  <a:lnTo>
                    <a:pt x="2997472" y="107576"/>
                  </a:lnTo>
                  <a:lnTo>
                    <a:pt x="3004807" y="114911"/>
                  </a:lnTo>
                  <a:lnTo>
                    <a:pt x="3012141" y="132025"/>
                  </a:lnTo>
                  <a:lnTo>
                    <a:pt x="3017031" y="151585"/>
                  </a:lnTo>
                  <a:lnTo>
                    <a:pt x="3021921" y="173589"/>
                  </a:lnTo>
                  <a:lnTo>
                    <a:pt x="3019476" y="190703"/>
                  </a:lnTo>
                  <a:lnTo>
                    <a:pt x="3004807" y="215153"/>
                  </a:lnTo>
                  <a:lnTo>
                    <a:pt x="2987692" y="237157"/>
                  </a:lnTo>
                  <a:lnTo>
                    <a:pt x="2968133" y="251826"/>
                  </a:lnTo>
                  <a:lnTo>
                    <a:pt x="2931459" y="264051"/>
                  </a:lnTo>
                  <a:lnTo>
                    <a:pt x="2902120" y="266496"/>
                  </a:lnTo>
                  <a:lnTo>
                    <a:pt x="2826327" y="264051"/>
                  </a:lnTo>
                  <a:lnTo>
                    <a:pt x="2723641" y="259161"/>
                  </a:lnTo>
                  <a:lnTo>
                    <a:pt x="2554941" y="254271"/>
                  </a:lnTo>
                  <a:lnTo>
                    <a:pt x="2347123" y="259161"/>
                  </a:lnTo>
                  <a:lnTo>
                    <a:pt x="2090407" y="273831"/>
                  </a:lnTo>
                  <a:lnTo>
                    <a:pt x="1853249" y="290945"/>
                  </a:lnTo>
                  <a:lnTo>
                    <a:pt x="1647876" y="305615"/>
                  </a:lnTo>
                  <a:lnTo>
                    <a:pt x="1400939" y="325174"/>
                  </a:lnTo>
                  <a:lnTo>
                    <a:pt x="1149112" y="339843"/>
                  </a:lnTo>
                  <a:lnTo>
                    <a:pt x="897286" y="356958"/>
                  </a:lnTo>
                  <a:lnTo>
                    <a:pt x="723696" y="420526"/>
                  </a:lnTo>
                  <a:lnTo>
                    <a:pt x="657684" y="425416"/>
                  </a:lnTo>
                  <a:lnTo>
                    <a:pt x="584336" y="440085"/>
                  </a:lnTo>
                  <a:lnTo>
                    <a:pt x="501209" y="454755"/>
                  </a:lnTo>
                  <a:lnTo>
                    <a:pt x="396077" y="466979"/>
                  </a:lnTo>
                  <a:lnTo>
                    <a:pt x="339844" y="469424"/>
                  </a:lnTo>
                  <a:lnTo>
                    <a:pt x="283611" y="435195"/>
                  </a:lnTo>
                  <a:lnTo>
                    <a:pt x="212708" y="386297"/>
                  </a:lnTo>
                  <a:lnTo>
                    <a:pt x="146695" y="332509"/>
                  </a:lnTo>
                  <a:lnTo>
                    <a:pt x="80682" y="273831"/>
                  </a:lnTo>
                  <a:lnTo>
                    <a:pt x="14670" y="210263"/>
                  </a:lnTo>
                  <a:lnTo>
                    <a:pt x="2445" y="195593"/>
                  </a:lnTo>
                  <a:lnTo>
                    <a:pt x="0" y="178479"/>
                  </a:lnTo>
                  <a:lnTo>
                    <a:pt x="4890" y="161364"/>
                  </a:lnTo>
                  <a:lnTo>
                    <a:pt x="14670" y="151585"/>
                  </a:lnTo>
                  <a:lnTo>
                    <a:pt x="31784" y="151585"/>
                  </a:lnTo>
                  <a:lnTo>
                    <a:pt x="58678" y="161364"/>
                  </a:lnTo>
                  <a:lnTo>
                    <a:pt x="83127" y="176034"/>
                  </a:lnTo>
                  <a:lnTo>
                    <a:pt x="136916" y="198038"/>
                  </a:lnTo>
                  <a:lnTo>
                    <a:pt x="202928" y="217597"/>
                  </a:lnTo>
                  <a:lnTo>
                    <a:pt x="271386" y="232267"/>
                  </a:lnTo>
                  <a:lnTo>
                    <a:pt x="378963" y="242047"/>
                  </a:lnTo>
                  <a:lnTo>
                    <a:pt x="506099" y="244492"/>
                  </a:lnTo>
                  <a:lnTo>
                    <a:pt x="662573" y="244492"/>
                  </a:lnTo>
                  <a:lnTo>
                    <a:pt x="699247" y="242047"/>
                  </a:lnTo>
                  <a:lnTo>
                    <a:pt x="880171" y="217597"/>
                  </a:lnTo>
                  <a:lnTo>
                    <a:pt x="1166227" y="183369"/>
                  </a:lnTo>
                  <a:lnTo>
                    <a:pt x="1432723" y="15403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55">
              <a:extLst>
                <a:ext uri="{FF2B5EF4-FFF2-40B4-BE49-F238E27FC236}">
                  <a16:creationId xmlns:a16="http://schemas.microsoft.com/office/drawing/2014/main" id="{017945DE-5F18-4B6D-B4C2-E9416B282C56}"/>
                </a:ext>
              </a:extLst>
            </p:cNvPr>
            <p:cNvSpPr/>
            <p:nvPr/>
          </p:nvSpPr>
          <p:spPr>
            <a:xfrm rot="16200000">
              <a:off x="1072357" y="3501231"/>
              <a:ext cx="4011612" cy="641350"/>
            </a:xfrm>
            <a:custGeom>
              <a:avLst/>
              <a:gdLst>
                <a:gd name="connsiteX0" fmla="*/ 2178924 w 4011123"/>
                <a:gd name="connsiteY0" fmla="*/ 407911 h 642459"/>
                <a:gd name="connsiteX1" fmla="*/ 2386278 w 4011123"/>
                <a:gd name="connsiteY1" fmla="*/ 414709 h 642459"/>
                <a:gd name="connsiteX2" fmla="*/ 2580036 w 4011123"/>
                <a:gd name="connsiteY2" fmla="*/ 418108 h 642459"/>
                <a:gd name="connsiteX3" fmla="*/ 2817984 w 4011123"/>
                <a:gd name="connsiteY3" fmla="*/ 421508 h 642459"/>
                <a:gd name="connsiteX4" fmla="*/ 3072928 w 4011123"/>
                <a:gd name="connsiteY4" fmla="*/ 421508 h 642459"/>
                <a:gd name="connsiteX5" fmla="*/ 3293880 w 4011123"/>
                <a:gd name="connsiteY5" fmla="*/ 421508 h 642459"/>
                <a:gd name="connsiteX6" fmla="*/ 3508033 w 4011123"/>
                <a:gd name="connsiteY6" fmla="*/ 421508 h 642459"/>
                <a:gd name="connsiteX7" fmla="*/ 3603212 w 4011123"/>
                <a:gd name="connsiteY7" fmla="*/ 421508 h 642459"/>
                <a:gd name="connsiteX8" fmla="*/ 3647403 w 4011123"/>
                <a:gd name="connsiteY8" fmla="*/ 421508 h 642459"/>
                <a:gd name="connsiteX9" fmla="*/ 3694992 w 4011123"/>
                <a:gd name="connsiteY9" fmla="*/ 418108 h 642459"/>
                <a:gd name="connsiteX10" fmla="*/ 3749380 w 4011123"/>
                <a:gd name="connsiteY10" fmla="*/ 407911 h 642459"/>
                <a:gd name="connsiteX11" fmla="*/ 3796970 w 4011123"/>
                <a:gd name="connsiteY11" fmla="*/ 387515 h 642459"/>
                <a:gd name="connsiteX12" fmla="*/ 3837761 w 4011123"/>
                <a:gd name="connsiteY12" fmla="*/ 363720 h 642459"/>
                <a:gd name="connsiteX13" fmla="*/ 3881951 w 4011123"/>
                <a:gd name="connsiteY13" fmla="*/ 322929 h 642459"/>
                <a:gd name="connsiteX14" fmla="*/ 3915944 w 4011123"/>
                <a:gd name="connsiteY14" fmla="*/ 275340 h 642459"/>
                <a:gd name="connsiteX15" fmla="*/ 3943138 w 4011123"/>
                <a:gd name="connsiteY15" fmla="*/ 241347 h 642459"/>
                <a:gd name="connsiteX16" fmla="*/ 3963533 w 4011123"/>
                <a:gd name="connsiteY16" fmla="*/ 224351 h 642459"/>
                <a:gd name="connsiteX17" fmla="*/ 3987328 w 4011123"/>
                <a:gd name="connsiteY17" fmla="*/ 214153 h 642459"/>
                <a:gd name="connsiteX18" fmla="*/ 4000925 w 4011123"/>
                <a:gd name="connsiteY18" fmla="*/ 217552 h 642459"/>
                <a:gd name="connsiteX19" fmla="*/ 4007724 w 4011123"/>
                <a:gd name="connsiteY19" fmla="*/ 234549 h 642459"/>
                <a:gd name="connsiteX20" fmla="*/ 4011123 w 4011123"/>
                <a:gd name="connsiteY20" fmla="*/ 251545 h 642459"/>
                <a:gd name="connsiteX21" fmla="*/ 4007724 w 4011123"/>
                <a:gd name="connsiteY21" fmla="*/ 292336 h 642459"/>
                <a:gd name="connsiteX22" fmla="*/ 3997526 w 4011123"/>
                <a:gd name="connsiteY22" fmla="*/ 343325 h 642459"/>
                <a:gd name="connsiteX23" fmla="*/ 3980530 w 4011123"/>
                <a:gd name="connsiteY23" fmla="*/ 407911 h 642459"/>
                <a:gd name="connsiteX24" fmla="*/ 3953336 w 4011123"/>
                <a:gd name="connsiteY24" fmla="*/ 492892 h 642459"/>
                <a:gd name="connsiteX25" fmla="*/ 3915944 w 4011123"/>
                <a:gd name="connsiteY25" fmla="*/ 588071 h 642459"/>
                <a:gd name="connsiteX26" fmla="*/ 3759578 w 4011123"/>
                <a:gd name="connsiteY26" fmla="*/ 642459 h 642459"/>
                <a:gd name="connsiteX27" fmla="*/ 3630406 w 4011123"/>
                <a:gd name="connsiteY27" fmla="*/ 642459 h 642459"/>
                <a:gd name="connsiteX28" fmla="*/ 3338070 w 4011123"/>
                <a:gd name="connsiteY28" fmla="*/ 642459 h 642459"/>
                <a:gd name="connsiteX29" fmla="*/ 3079727 w 4011123"/>
                <a:gd name="connsiteY29" fmla="*/ 642459 h 642459"/>
                <a:gd name="connsiteX30" fmla="*/ 2936958 w 4011123"/>
                <a:gd name="connsiteY30" fmla="*/ 642459 h 642459"/>
                <a:gd name="connsiteX31" fmla="*/ 2739801 w 4011123"/>
                <a:gd name="connsiteY31" fmla="*/ 642459 h 642459"/>
                <a:gd name="connsiteX32" fmla="*/ 2501853 w 4011123"/>
                <a:gd name="connsiteY32" fmla="*/ 642459 h 642459"/>
                <a:gd name="connsiteX33" fmla="*/ 2209517 w 4011123"/>
                <a:gd name="connsiteY33" fmla="*/ 632262 h 642459"/>
                <a:gd name="connsiteX34" fmla="*/ 1985166 w 4011123"/>
                <a:gd name="connsiteY34" fmla="*/ 618665 h 642459"/>
                <a:gd name="connsiteX35" fmla="*/ 1815203 w 4011123"/>
                <a:gd name="connsiteY35" fmla="*/ 598269 h 642459"/>
                <a:gd name="connsiteX36" fmla="*/ 1655438 w 4011123"/>
                <a:gd name="connsiteY36" fmla="*/ 574474 h 642459"/>
                <a:gd name="connsiteX37" fmla="*/ 1458281 w 4011123"/>
                <a:gd name="connsiteY37" fmla="*/ 547280 h 642459"/>
                <a:gd name="connsiteX38" fmla="*/ 1237330 w 4011123"/>
                <a:gd name="connsiteY38" fmla="*/ 509888 h 642459"/>
                <a:gd name="connsiteX39" fmla="*/ 1063968 w 4011123"/>
                <a:gd name="connsiteY39" fmla="*/ 475896 h 642459"/>
                <a:gd name="connsiteX40" fmla="*/ 914400 w 4011123"/>
                <a:gd name="connsiteY40" fmla="*/ 438504 h 642459"/>
                <a:gd name="connsiteX41" fmla="*/ 778430 w 4011123"/>
                <a:gd name="connsiteY41" fmla="*/ 401112 h 642459"/>
                <a:gd name="connsiteX42" fmla="*/ 618665 w 4011123"/>
                <a:gd name="connsiteY42" fmla="*/ 343325 h 642459"/>
                <a:gd name="connsiteX43" fmla="*/ 482695 w 4011123"/>
                <a:gd name="connsiteY43" fmla="*/ 288937 h 642459"/>
                <a:gd name="connsiteX44" fmla="*/ 312732 w 4011123"/>
                <a:gd name="connsiteY44" fmla="*/ 214153 h 642459"/>
                <a:gd name="connsiteX45" fmla="*/ 200556 w 4011123"/>
                <a:gd name="connsiteY45" fmla="*/ 159765 h 642459"/>
                <a:gd name="connsiteX46" fmla="*/ 71385 w 4011123"/>
                <a:gd name="connsiteY46" fmla="*/ 88381 h 642459"/>
                <a:gd name="connsiteX47" fmla="*/ 27194 w 4011123"/>
                <a:gd name="connsiteY47" fmla="*/ 61187 h 642459"/>
                <a:gd name="connsiteX48" fmla="*/ 6799 w 4011123"/>
                <a:gd name="connsiteY48" fmla="*/ 37392 h 642459"/>
                <a:gd name="connsiteX49" fmla="*/ 0 w 4011123"/>
                <a:gd name="connsiteY49" fmla="*/ 13597 h 642459"/>
                <a:gd name="connsiteX50" fmla="*/ 3400 w 4011123"/>
                <a:gd name="connsiteY50" fmla="*/ 3399 h 642459"/>
                <a:gd name="connsiteX51" fmla="*/ 16997 w 4011123"/>
                <a:gd name="connsiteY51" fmla="*/ 0 h 642459"/>
                <a:gd name="connsiteX52" fmla="*/ 57788 w 4011123"/>
                <a:gd name="connsiteY52" fmla="*/ 6798 h 642459"/>
                <a:gd name="connsiteX53" fmla="*/ 112176 w 4011123"/>
                <a:gd name="connsiteY53" fmla="*/ 27194 h 642459"/>
                <a:gd name="connsiteX54" fmla="*/ 207355 w 4011123"/>
                <a:gd name="connsiteY54" fmla="*/ 57787 h 642459"/>
                <a:gd name="connsiteX55" fmla="*/ 329728 w 4011123"/>
                <a:gd name="connsiteY55" fmla="*/ 101978 h 642459"/>
                <a:gd name="connsiteX56" fmla="*/ 475896 w 4011123"/>
                <a:gd name="connsiteY56" fmla="*/ 149567 h 642459"/>
                <a:gd name="connsiteX57" fmla="*/ 656057 w 4011123"/>
                <a:gd name="connsiteY57" fmla="*/ 200556 h 642459"/>
                <a:gd name="connsiteX58" fmla="*/ 839617 w 4011123"/>
                <a:gd name="connsiteY58" fmla="*/ 248146 h 642459"/>
                <a:gd name="connsiteX59" fmla="*/ 972188 w 4011123"/>
                <a:gd name="connsiteY59" fmla="*/ 278739 h 642459"/>
                <a:gd name="connsiteX60" fmla="*/ 1138751 w 4011123"/>
                <a:gd name="connsiteY60" fmla="*/ 312732 h 642459"/>
                <a:gd name="connsiteX61" fmla="*/ 1318912 w 4011123"/>
                <a:gd name="connsiteY61" fmla="*/ 343325 h 642459"/>
                <a:gd name="connsiteX62" fmla="*/ 1454882 w 4011123"/>
                <a:gd name="connsiteY62" fmla="*/ 363720 h 642459"/>
                <a:gd name="connsiteX63" fmla="*/ 1638442 w 4011123"/>
                <a:gd name="connsiteY63" fmla="*/ 380717 h 642459"/>
                <a:gd name="connsiteX64" fmla="*/ 1910382 w 4011123"/>
                <a:gd name="connsiteY64" fmla="*/ 397713 h 642459"/>
                <a:gd name="connsiteX65" fmla="*/ 2114338 w 4011123"/>
                <a:gd name="connsiteY65" fmla="*/ 407911 h 642459"/>
                <a:gd name="connsiteX66" fmla="*/ 2178924 w 4011123"/>
                <a:gd name="connsiteY66" fmla="*/ 407911 h 64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011123" h="642459">
                  <a:moveTo>
                    <a:pt x="2178924" y="407911"/>
                  </a:moveTo>
                  <a:lnTo>
                    <a:pt x="2386278" y="414709"/>
                  </a:lnTo>
                  <a:lnTo>
                    <a:pt x="2580036" y="418108"/>
                  </a:lnTo>
                  <a:lnTo>
                    <a:pt x="2817984" y="421508"/>
                  </a:lnTo>
                  <a:lnTo>
                    <a:pt x="3072928" y="421508"/>
                  </a:lnTo>
                  <a:lnTo>
                    <a:pt x="3293880" y="421508"/>
                  </a:lnTo>
                  <a:lnTo>
                    <a:pt x="3508033" y="421508"/>
                  </a:lnTo>
                  <a:lnTo>
                    <a:pt x="3603212" y="421508"/>
                  </a:lnTo>
                  <a:lnTo>
                    <a:pt x="3647403" y="421508"/>
                  </a:lnTo>
                  <a:lnTo>
                    <a:pt x="3694992" y="418108"/>
                  </a:lnTo>
                  <a:lnTo>
                    <a:pt x="3749380" y="407911"/>
                  </a:lnTo>
                  <a:lnTo>
                    <a:pt x="3796970" y="387515"/>
                  </a:lnTo>
                  <a:lnTo>
                    <a:pt x="3837761" y="363720"/>
                  </a:lnTo>
                  <a:lnTo>
                    <a:pt x="3881951" y="322929"/>
                  </a:lnTo>
                  <a:lnTo>
                    <a:pt x="3915944" y="275340"/>
                  </a:lnTo>
                  <a:lnTo>
                    <a:pt x="3943138" y="241347"/>
                  </a:lnTo>
                  <a:lnTo>
                    <a:pt x="3963533" y="224351"/>
                  </a:lnTo>
                  <a:lnTo>
                    <a:pt x="3987328" y="214153"/>
                  </a:lnTo>
                  <a:lnTo>
                    <a:pt x="4000925" y="217552"/>
                  </a:lnTo>
                  <a:lnTo>
                    <a:pt x="4007724" y="234549"/>
                  </a:lnTo>
                  <a:lnTo>
                    <a:pt x="4011123" y="251545"/>
                  </a:lnTo>
                  <a:lnTo>
                    <a:pt x="4007724" y="292336"/>
                  </a:lnTo>
                  <a:lnTo>
                    <a:pt x="3997526" y="343325"/>
                  </a:lnTo>
                  <a:lnTo>
                    <a:pt x="3980530" y="407911"/>
                  </a:lnTo>
                  <a:lnTo>
                    <a:pt x="3953336" y="492892"/>
                  </a:lnTo>
                  <a:lnTo>
                    <a:pt x="3915944" y="588071"/>
                  </a:lnTo>
                  <a:lnTo>
                    <a:pt x="3759578" y="642459"/>
                  </a:lnTo>
                  <a:lnTo>
                    <a:pt x="3630406" y="642459"/>
                  </a:lnTo>
                  <a:lnTo>
                    <a:pt x="3338070" y="642459"/>
                  </a:lnTo>
                  <a:lnTo>
                    <a:pt x="3079727" y="642459"/>
                  </a:lnTo>
                  <a:lnTo>
                    <a:pt x="2936958" y="642459"/>
                  </a:lnTo>
                  <a:lnTo>
                    <a:pt x="2739801" y="642459"/>
                  </a:lnTo>
                  <a:lnTo>
                    <a:pt x="2501853" y="642459"/>
                  </a:lnTo>
                  <a:lnTo>
                    <a:pt x="2209517" y="632262"/>
                  </a:lnTo>
                  <a:lnTo>
                    <a:pt x="1985166" y="618665"/>
                  </a:lnTo>
                  <a:lnTo>
                    <a:pt x="1815203" y="598269"/>
                  </a:lnTo>
                  <a:lnTo>
                    <a:pt x="1655438" y="574474"/>
                  </a:lnTo>
                  <a:lnTo>
                    <a:pt x="1458281" y="547280"/>
                  </a:lnTo>
                  <a:lnTo>
                    <a:pt x="1237330" y="509888"/>
                  </a:lnTo>
                  <a:lnTo>
                    <a:pt x="1063968" y="475896"/>
                  </a:lnTo>
                  <a:lnTo>
                    <a:pt x="914400" y="438504"/>
                  </a:lnTo>
                  <a:lnTo>
                    <a:pt x="778430" y="401112"/>
                  </a:lnTo>
                  <a:lnTo>
                    <a:pt x="618665" y="343325"/>
                  </a:lnTo>
                  <a:lnTo>
                    <a:pt x="482695" y="288937"/>
                  </a:lnTo>
                  <a:lnTo>
                    <a:pt x="312732" y="214153"/>
                  </a:lnTo>
                  <a:lnTo>
                    <a:pt x="200556" y="159765"/>
                  </a:lnTo>
                  <a:lnTo>
                    <a:pt x="71385" y="88381"/>
                  </a:lnTo>
                  <a:lnTo>
                    <a:pt x="27194" y="61187"/>
                  </a:lnTo>
                  <a:lnTo>
                    <a:pt x="6799" y="37392"/>
                  </a:lnTo>
                  <a:lnTo>
                    <a:pt x="0" y="13597"/>
                  </a:lnTo>
                  <a:lnTo>
                    <a:pt x="3400" y="3399"/>
                  </a:lnTo>
                  <a:lnTo>
                    <a:pt x="16997" y="0"/>
                  </a:lnTo>
                  <a:lnTo>
                    <a:pt x="57788" y="6798"/>
                  </a:lnTo>
                  <a:lnTo>
                    <a:pt x="112176" y="27194"/>
                  </a:lnTo>
                  <a:lnTo>
                    <a:pt x="207355" y="57787"/>
                  </a:lnTo>
                  <a:lnTo>
                    <a:pt x="329728" y="101978"/>
                  </a:lnTo>
                  <a:lnTo>
                    <a:pt x="475896" y="149567"/>
                  </a:lnTo>
                  <a:lnTo>
                    <a:pt x="656057" y="200556"/>
                  </a:lnTo>
                  <a:lnTo>
                    <a:pt x="839617" y="248146"/>
                  </a:lnTo>
                  <a:lnTo>
                    <a:pt x="972188" y="278739"/>
                  </a:lnTo>
                  <a:lnTo>
                    <a:pt x="1138751" y="312732"/>
                  </a:lnTo>
                  <a:lnTo>
                    <a:pt x="1318912" y="343325"/>
                  </a:lnTo>
                  <a:lnTo>
                    <a:pt x="1454882" y="363720"/>
                  </a:lnTo>
                  <a:lnTo>
                    <a:pt x="1638442" y="380717"/>
                  </a:lnTo>
                  <a:lnTo>
                    <a:pt x="1910382" y="397713"/>
                  </a:lnTo>
                  <a:lnTo>
                    <a:pt x="2114338" y="407911"/>
                  </a:lnTo>
                  <a:lnTo>
                    <a:pt x="2178924" y="40791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56">
              <a:extLst>
                <a:ext uri="{FF2B5EF4-FFF2-40B4-BE49-F238E27FC236}">
                  <a16:creationId xmlns:a16="http://schemas.microsoft.com/office/drawing/2014/main" id="{EA4C3725-8BA8-40BC-B756-E354F64024D8}"/>
                </a:ext>
              </a:extLst>
            </p:cNvPr>
            <p:cNvSpPr/>
            <p:nvPr/>
          </p:nvSpPr>
          <p:spPr>
            <a:xfrm rot="16200000">
              <a:off x="1767682" y="3267868"/>
              <a:ext cx="4133850" cy="1100138"/>
            </a:xfrm>
            <a:custGeom>
              <a:avLst/>
              <a:gdLst>
                <a:gd name="connsiteX0" fmla="*/ 2474659 w 4133496"/>
                <a:gd name="connsiteY0" fmla="*/ 764832 h 1101359"/>
                <a:gd name="connsiteX1" fmla="*/ 3025338 w 4133496"/>
                <a:gd name="connsiteY1" fmla="*/ 764832 h 1101359"/>
                <a:gd name="connsiteX2" fmla="*/ 3300678 w 4133496"/>
                <a:gd name="connsiteY2" fmla="*/ 764832 h 1101359"/>
                <a:gd name="connsiteX3" fmla="*/ 3576018 w 4133496"/>
                <a:gd name="connsiteY3" fmla="*/ 764832 h 1101359"/>
                <a:gd name="connsiteX4" fmla="*/ 3793570 w 4133496"/>
                <a:gd name="connsiteY4" fmla="*/ 764832 h 1101359"/>
                <a:gd name="connsiteX5" fmla="*/ 3847958 w 4133496"/>
                <a:gd name="connsiteY5" fmla="*/ 754635 h 1101359"/>
                <a:gd name="connsiteX6" fmla="*/ 3868354 w 4133496"/>
                <a:gd name="connsiteY6" fmla="*/ 741038 h 1101359"/>
                <a:gd name="connsiteX7" fmla="*/ 3881951 w 4133496"/>
                <a:gd name="connsiteY7" fmla="*/ 724041 h 1101359"/>
                <a:gd name="connsiteX8" fmla="*/ 3885350 w 4133496"/>
                <a:gd name="connsiteY8" fmla="*/ 700247 h 1101359"/>
                <a:gd name="connsiteX9" fmla="*/ 3878552 w 4133496"/>
                <a:gd name="connsiteY9" fmla="*/ 652657 h 1101359"/>
                <a:gd name="connsiteX10" fmla="*/ 3854757 w 4133496"/>
                <a:gd name="connsiteY10" fmla="*/ 482694 h 1101359"/>
                <a:gd name="connsiteX11" fmla="*/ 3827563 w 4133496"/>
                <a:gd name="connsiteY11" fmla="*/ 305933 h 1101359"/>
                <a:gd name="connsiteX12" fmla="*/ 3786772 w 4133496"/>
                <a:gd name="connsiteY12" fmla="*/ 54388 h 1101359"/>
                <a:gd name="connsiteX13" fmla="*/ 3990727 w 4133496"/>
                <a:gd name="connsiteY13" fmla="*/ 0 h 1101359"/>
                <a:gd name="connsiteX14" fmla="*/ 3977130 w 4133496"/>
                <a:gd name="connsiteY14" fmla="*/ 61186 h 1101359"/>
                <a:gd name="connsiteX15" fmla="*/ 3977130 w 4133496"/>
                <a:gd name="connsiteY15" fmla="*/ 108776 h 1101359"/>
                <a:gd name="connsiteX16" fmla="*/ 3980529 w 4133496"/>
                <a:gd name="connsiteY16" fmla="*/ 210754 h 1101359"/>
                <a:gd name="connsiteX17" fmla="*/ 3994126 w 4133496"/>
                <a:gd name="connsiteY17" fmla="*/ 336526 h 1101359"/>
                <a:gd name="connsiteX18" fmla="*/ 4014522 w 4133496"/>
                <a:gd name="connsiteY18" fmla="*/ 465698 h 1101359"/>
                <a:gd name="connsiteX19" fmla="*/ 4038317 w 4133496"/>
                <a:gd name="connsiteY19" fmla="*/ 591470 h 1101359"/>
                <a:gd name="connsiteX20" fmla="*/ 4072309 w 4133496"/>
                <a:gd name="connsiteY20" fmla="*/ 666254 h 1101359"/>
                <a:gd name="connsiteX21" fmla="*/ 4092705 w 4133496"/>
                <a:gd name="connsiteY21" fmla="*/ 710444 h 1101359"/>
                <a:gd name="connsiteX22" fmla="*/ 4126697 w 4133496"/>
                <a:gd name="connsiteY22" fmla="*/ 798825 h 1101359"/>
                <a:gd name="connsiteX23" fmla="*/ 4133496 w 4133496"/>
                <a:gd name="connsiteY23" fmla="*/ 822620 h 1101359"/>
                <a:gd name="connsiteX24" fmla="*/ 4113100 w 4133496"/>
                <a:gd name="connsiteY24" fmla="*/ 853213 h 1101359"/>
                <a:gd name="connsiteX25" fmla="*/ 4068910 w 4133496"/>
                <a:gd name="connsiteY25" fmla="*/ 904202 h 1101359"/>
                <a:gd name="connsiteX26" fmla="*/ 4000925 w 4133496"/>
                <a:gd name="connsiteY26" fmla="*/ 989183 h 1101359"/>
                <a:gd name="connsiteX27" fmla="*/ 3953335 w 4133496"/>
                <a:gd name="connsiteY27" fmla="*/ 1046971 h 1101359"/>
                <a:gd name="connsiteX28" fmla="*/ 3922742 w 4133496"/>
                <a:gd name="connsiteY28" fmla="*/ 1084363 h 1101359"/>
                <a:gd name="connsiteX29" fmla="*/ 3905746 w 4133496"/>
                <a:gd name="connsiteY29" fmla="*/ 1094560 h 1101359"/>
                <a:gd name="connsiteX30" fmla="*/ 3885350 w 4133496"/>
                <a:gd name="connsiteY30" fmla="*/ 1101359 h 1101359"/>
                <a:gd name="connsiteX31" fmla="*/ 3871753 w 4133496"/>
                <a:gd name="connsiteY31" fmla="*/ 1101359 h 1101359"/>
                <a:gd name="connsiteX32" fmla="*/ 3847958 w 4133496"/>
                <a:gd name="connsiteY32" fmla="*/ 1084363 h 1101359"/>
                <a:gd name="connsiteX33" fmla="*/ 3827563 w 4133496"/>
                <a:gd name="connsiteY33" fmla="*/ 1070765 h 1101359"/>
                <a:gd name="connsiteX34" fmla="*/ 3732384 w 4133496"/>
                <a:gd name="connsiteY34" fmla="*/ 1029974 h 1101359"/>
                <a:gd name="connsiteX35" fmla="*/ 3640604 w 4133496"/>
                <a:gd name="connsiteY35" fmla="*/ 1002780 h 1101359"/>
                <a:gd name="connsiteX36" fmla="*/ 3538626 w 4133496"/>
                <a:gd name="connsiteY36" fmla="*/ 989183 h 1101359"/>
                <a:gd name="connsiteX37" fmla="*/ 3395857 w 4133496"/>
                <a:gd name="connsiteY37" fmla="*/ 989183 h 1101359"/>
                <a:gd name="connsiteX38" fmla="*/ 3106920 w 4133496"/>
                <a:gd name="connsiteY38" fmla="*/ 989183 h 1101359"/>
                <a:gd name="connsiteX39" fmla="*/ 2783991 w 4133496"/>
                <a:gd name="connsiteY39" fmla="*/ 989183 h 1101359"/>
                <a:gd name="connsiteX40" fmla="*/ 2206117 w 4133496"/>
                <a:gd name="connsiteY40" fmla="*/ 989183 h 1101359"/>
                <a:gd name="connsiteX41" fmla="*/ 1740419 w 4133496"/>
                <a:gd name="connsiteY41" fmla="*/ 989183 h 1101359"/>
                <a:gd name="connsiteX42" fmla="*/ 873609 w 4133496"/>
                <a:gd name="connsiteY42" fmla="*/ 989183 h 1101359"/>
                <a:gd name="connsiteX43" fmla="*/ 591471 w 4133496"/>
                <a:gd name="connsiteY43" fmla="*/ 989183 h 1101359"/>
                <a:gd name="connsiteX44" fmla="*/ 533683 w 4133496"/>
                <a:gd name="connsiteY44" fmla="*/ 989183 h 1101359"/>
                <a:gd name="connsiteX45" fmla="*/ 472497 w 4133496"/>
                <a:gd name="connsiteY45" fmla="*/ 995982 h 1101359"/>
                <a:gd name="connsiteX46" fmla="*/ 401112 w 4133496"/>
                <a:gd name="connsiteY46" fmla="*/ 995982 h 1101359"/>
                <a:gd name="connsiteX47" fmla="*/ 326329 w 4133496"/>
                <a:gd name="connsiteY47" fmla="*/ 989183 h 1101359"/>
                <a:gd name="connsiteX48" fmla="*/ 258343 w 4133496"/>
                <a:gd name="connsiteY48" fmla="*/ 968788 h 1101359"/>
                <a:gd name="connsiteX49" fmla="*/ 190358 w 4133496"/>
                <a:gd name="connsiteY49" fmla="*/ 955191 h 1101359"/>
                <a:gd name="connsiteX50" fmla="*/ 132571 w 4133496"/>
                <a:gd name="connsiteY50" fmla="*/ 938194 h 1101359"/>
                <a:gd name="connsiteX51" fmla="*/ 78183 w 4133496"/>
                <a:gd name="connsiteY51" fmla="*/ 914400 h 1101359"/>
                <a:gd name="connsiteX52" fmla="*/ 50989 w 4133496"/>
                <a:gd name="connsiteY52" fmla="*/ 897403 h 1101359"/>
                <a:gd name="connsiteX53" fmla="*/ 23795 w 4133496"/>
                <a:gd name="connsiteY53" fmla="*/ 877008 h 1101359"/>
                <a:gd name="connsiteX54" fmla="*/ 6798 w 4133496"/>
                <a:gd name="connsiteY54" fmla="*/ 849814 h 1101359"/>
                <a:gd name="connsiteX55" fmla="*/ 0 w 4133496"/>
                <a:gd name="connsiteY55" fmla="*/ 822620 h 1101359"/>
                <a:gd name="connsiteX56" fmla="*/ 0 w 4133496"/>
                <a:gd name="connsiteY56" fmla="*/ 809023 h 1101359"/>
                <a:gd name="connsiteX57" fmla="*/ 6798 w 4133496"/>
                <a:gd name="connsiteY57" fmla="*/ 785228 h 1101359"/>
                <a:gd name="connsiteX58" fmla="*/ 20396 w 4133496"/>
                <a:gd name="connsiteY58" fmla="*/ 768232 h 1101359"/>
                <a:gd name="connsiteX59" fmla="*/ 40791 w 4133496"/>
                <a:gd name="connsiteY59" fmla="*/ 751235 h 1101359"/>
                <a:gd name="connsiteX60" fmla="*/ 571075 w 4133496"/>
                <a:gd name="connsiteY60" fmla="*/ 761433 h 1101359"/>
                <a:gd name="connsiteX61" fmla="*/ 635661 w 4133496"/>
                <a:gd name="connsiteY61" fmla="*/ 764832 h 1101359"/>
                <a:gd name="connsiteX62" fmla="*/ 788627 w 4133496"/>
                <a:gd name="connsiteY62" fmla="*/ 764832 h 1101359"/>
                <a:gd name="connsiteX63" fmla="*/ 1519468 w 4133496"/>
                <a:gd name="connsiteY63" fmla="*/ 764832 h 1101359"/>
                <a:gd name="connsiteX64" fmla="*/ 2474659 w 4133496"/>
                <a:gd name="connsiteY64" fmla="*/ 764832 h 110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133496" h="1101359">
                  <a:moveTo>
                    <a:pt x="2474659" y="764832"/>
                  </a:moveTo>
                  <a:lnTo>
                    <a:pt x="3025338" y="764832"/>
                  </a:lnTo>
                  <a:lnTo>
                    <a:pt x="3300678" y="764832"/>
                  </a:lnTo>
                  <a:lnTo>
                    <a:pt x="3576018" y="764832"/>
                  </a:lnTo>
                  <a:lnTo>
                    <a:pt x="3793570" y="764832"/>
                  </a:lnTo>
                  <a:lnTo>
                    <a:pt x="3847958" y="754635"/>
                  </a:lnTo>
                  <a:lnTo>
                    <a:pt x="3868354" y="741038"/>
                  </a:lnTo>
                  <a:lnTo>
                    <a:pt x="3881951" y="724041"/>
                  </a:lnTo>
                  <a:lnTo>
                    <a:pt x="3885350" y="700247"/>
                  </a:lnTo>
                  <a:lnTo>
                    <a:pt x="3878552" y="652657"/>
                  </a:lnTo>
                  <a:lnTo>
                    <a:pt x="3854757" y="482694"/>
                  </a:lnTo>
                  <a:lnTo>
                    <a:pt x="3827563" y="305933"/>
                  </a:lnTo>
                  <a:lnTo>
                    <a:pt x="3786772" y="54388"/>
                  </a:lnTo>
                  <a:lnTo>
                    <a:pt x="3990727" y="0"/>
                  </a:lnTo>
                  <a:lnTo>
                    <a:pt x="3977130" y="61186"/>
                  </a:lnTo>
                  <a:lnTo>
                    <a:pt x="3977130" y="108776"/>
                  </a:lnTo>
                  <a:lnTo>
                    <a:pt x="3980529" y="210754"/>
                  </a:lnTo>
                  <a:lnTo>
                    <a:pt x="3994126" y="336526"/>
                  </a:lnTo>
                  <a:lnTo>
                    <a:pt x="4014522" y="465698"/>
                  </a:lnTo>
                  <a:lnTo>
                    <a:pt x="4038317" y="591470"/>
                  </a:lnTo>
                  <a:lnTo>
                    <a:pt x="4072309" y="666254"/>
                  </a:lnTo>
                  <a:lnTo>
                    <a:pt x="4092705" y="710444"/>
                  </a:lnTo>
                  <a:lnTo>
                    <a:pt x="4126697" y="798825"/>
                  </a:lnTo>
                  <a:lnTo>
                    <a:pt x="4133496" y="822620"/>
                  </a:lnTo>
                  <a:lnTo>
                    <a:pt x="4113100" y="853213"/>
                  </a:lnTo>
                  <a:lnTo>
                    <a:pt x="4068910" y="904202"/>
                  </a:lnTo>
                  <a:lnTo>
                    <a:pt x="4000925" y="989183"/>
                  </a:lnTo>
                  <a:lnTo>
                    <a:pt x="3953335" y="1046971"/>
                  </a:lnTo>
                  <a:lnTo>
                    <a:pt x="3922742" y="1084363"/>
                  </a:lnTo>
                  <a:lnTo>
                    <a:pt x="3905746" y="1094560"/>
                  </a:lnTo>
                  <a:lnTo>
                    <a:pt x="3885350" y="1101359"/>
                  </a:lnTo>
                  <a:lnTo>
                    <a:pt x="3871753" y="1101359"/>
                  </a:lnTo>
                  <a:lnTo>
                    <a:pt x="3847958" y="1084363"/>
                  </a:lnTo>
                  <a:lnTo>
                    <a:pt x="3827563" y="1070765"/>
                  </a:lnTo>
                  <a:lnTo>
                    <a:pt x="3732384" y="1029974"/>
                  </a:lnTo>
                  <a:lnTo>
                    <a:pt x="3640604" y="1002780"/>
                  </a:lnTo>
                  <a:lnTo>
                    <a:pt x="3538626" y="989183"/>
                  </a:lnTo>
                  <a:lnTo>
                    <a:pt x="3395857" y="989183"/>
                  </a:lnTo>
                  <a:lnTo>
                    <a:pt x="3106920" y="989183"/>
                  </a:lnTo>
                  <a:lnTo>
                    <a:pt x="2783991" y="989183"/>
                  </a:lnTo>
                  <a:lnTo>
                    <a:pt x="2206117" y="989183"/>
                  </a:lnTo>
                  <a:lnTo>
                    <a:pt x="1740419" y="989183"/>
                  </a:lnTo>
                  <a:lnTo>
                    <a:pt x="873609" y="989183"/>
                  </a:lnTo>
                  <a:lnTo>
                    <a:pt x="591471" y="989183"/>
                  </a:lnTo>
                  <a:lnTo>
                    <a:pt x="533683" y="989183"/>
                  </a:lnTo>
                  <a:lnTo>
                    <a:pt x="472497" y="995982"/>
                  </a:lnTo>
                  <a:lnTo>
                    <a:pt x="401112" y="995982"/>
                  </a:lnTo>
                  <a:lnTo>
                    <a:pt x="326329" y="989183"/>
                  </a:lnTo>
                  <a:lnTo>
                    <a:pt x="258343" y="968788"/>
                  </a:lnTo>
                  <a:lnTo>
                    <a:pt x="190358" y="955191"/>
                  </a:lnTo>
                  <a:lnTo>
                    <a:pt x="132571" y="938194"/>
                  </a:lnTo>
                  <a:lnTo>
                    <a:pt x="78183" y="914400"/>
                  </a:lnTo>
                  <a:lnTo>
                    <a:pt x="50989" y="897403"/>
                  </a:lnTo>
                  <a:lnTo>
                    <a:pt x="23795" y="877008"/>
                  </a:lnTo>
                  <a:lnTo>
                    <a:pt x="6798" y="849814"/>
                  </a:lnTo>
                  <a:lnTo>
                    <a:pt x="0" y="822620"/>
                  </a:lnTo>
                  <a:lnTo>
                    <a:pt x="0" y="809023"/>
                  </a:lnTo>
                  <a:lnTo>
                    <a:pt x="6798" y="785228"/>
                  </a:lnTo>
                  <a:lnTo>
                    <a:pt x="20396" y="768232"/>
                  </a:lnTo>
                  <a:lnTo>
                    <a:pt x="40791" y="751235"/>
                  </a:lnTo>
                  <a:lnTo>
                    <a:pt x="571075" y="761433"/>
                  </a:lnTo>
                  <a:lnTo>
                    <a:pt x="635661" y="764832"/>
                  </a:lnTo>
                  <a:lnTo>
                    <a:pt x="788627" y="764832"/>
                  </a:lnTo>
                  <a:lnTo>
                    <a:pt x="1519468" y="764832"/>
                  </a:lnTo>
                  <a:lnTo>
                    <a:pt x="2474659" y="76483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57">
              <a:extLst>
                <a:ext uri="{FF2B5EF4-FFF2-40B4-BE49-F238E27FC236}">
                  <a16:creationId xmlns:a16="http://schemas.microsoft.com/office/drawing/2014/main" id="{2FD6BC57-E13C-47B3-8CE2-E63111151BA0}"/>
                </a:ext>
              </a:extLst>
            </p:cNvPr>
            <p:cNvSpPr/>
            <p:nvPr/>
          </p:nvSpPr>
          <p:spPr>
            <a:xfrm rot="16200000">
              <a:off x="3454400" y="5202238"/>
              <a:ext cx="722313" cy="633412"/>
            </a:xfrm>
            <a:custGeom>
              <a:avLst/>
              <a:gdLst>
                <a:gd name="connsiteX0" fmla="*/ 457200 w 721519"/>
                <a:gd name="connsiteY0" fmla="*/ 180975 h 633412"/>
                <a:gd name="connsiteX1" fmla="*/ 535782 w 721519"/>
                <a:gd name="connsiteY1" fmla="*/ 71437 h 633412"/>
                <a:gd name="connsiteX2" fmla="*/ 578644 w 721519"/>
                <a:gd name="connsiteY2" fmla="*/ 11906 h 633412"/>
                <a:gd name="connsiteX3" fmla="*/ 595313 w 721519"/>
                <a:gd name="connsiteY3" fmla="*/ 0 h 633412"/>
                <a:gd name="connsiteX4" fmla="*/ 607219 w 721519"/>
                <a:gd name="connsiteY4" fmla="*/ 0 h 633412"/>
                <a:gd name="connsiteX5" fmla="*/ 614363 w 721519"/>
                <a:gd name="connsiteY5" fmla="*/ 0 h 633412"/>
                <a:gd name="connsiteX6" fmla="*/ 623888 w 721519"/>
                <a:gd name="connsiteY6" fmla="*/ 4762 h 633412"/>
                <a:gd name="connsiteX7" fmla="*/ 626269 w 721519"/>
                <a:gd name="connsiteY7" fmla="*/ 21431 h 633412"/>
                <a:gd name="connsiteX8" fmla="*/ 623888 w 721519"/>
                <a:gd name="connsiteY8" fmla="*/ 50006 h 633412"/>
                <a:gd name="connsiteX9" fmla="*/ 592932 w 721519"/>
                <a:gd name="connsiteY9" fmla="*/ 147637 h 633412"/>
                <a:gd name="connsiteX10" fmla="*/ 542925 w 721519"/>
                <a:gd name="connsiteY10" fmla="*/ 278606 h 633412"/>
                <a:gd name="connsiteX11" fmla="*/ 528638 w 721519"/>
                <a:gd name="connsiteY11" fmla="*/ 319087 h 633412"/>
                <a:gd name="connsiteX12" fmla="*/ 516732 w 721519"/>
                <a:gd name="connsiteY12" fmla="*/ 364331 h 633412"/>
                <a:gd name="connsiteX13" fmla="*/ 509588 w 721519"/>
                <a:gd name="connsiteY13" fmla="*/ 404812 h 633412"/>
                <a:gd name="connsiteX14" fmla="*/ 509588 w 721519"/>
                <a:gd name="connsiteY14" fmla="*/ 445293 h 633412"/>
                <a:gd name="connsiteX15" fmla="*/ 514350 w 721519"/>
                <a:gd name="connsiteY15" fmla="*/ 471487 h 633412"/>
                <a:gd name="connsiteX16" fmla="*/ 523875 w 721519"/>
                <a:gd name="connsiteY16" fmla="*/ 497681 h 633412"/>
                <a:gd name="connsiteX17" fmla="*/ 538163 w 721519"/>
                <a:gd name="connsiteY17" fmla="*/ 521493 h 633412"/>
                <a:gd name="connsiteX18" fmla="*/ 554832 w 721519"/>
                <a:gd name="connsiteY18" fmla="*/ 535781 h 633412"/>
                <a:gd name="connsiteX19" fmla="*/ 578644 w 721519"/>
                <a:gd name="connsiteY19" fmla="*/ 545306 h 633412"/>
                <a:gd name="connsiteX20" fmla="*/ 616744 w 721519"/>
                <a:gd name="connsiteY20" fmla="*/ 552450 h 633412"/>
                <a:gd name="connsiteX21" fmla="*/ 721519 w 721519"/>
                <a:gd name="connsiteY21" fmla="*/ 557212 h 633412"/>
                <a:gd name="connsiteX22" fmla="*/ 7144 w 721519"/>
                <a:gd name="connsiteY22" fmla="*/ 633412 h 633412"/>
                <a:gd name="connsiteX23" fmla="*/ 0 w 721519"/>
                <a:gd name="connsiteY23" fmla="*/ 597693 h 633412"/>
                <a:gd name="connsiteX24" fmla="*/ 4763 w 721519"/>
                <a:gd name="connsiteY24" fmla="*/ 573881 h 633412"/>
                <a:gd name="connsiteX25" fmla="*/ 30957 w 721519"/>
                <a:gd name="connsiteY25" fmla="*/ 542925 h 633412"/>
                <a:gd name="connsiteX26" fmla="*/ 38100 w 721519"/>
                <a:gd name="connsiteY26" fmla="*/ 535781 h 633412"/>
                <a:gd name="connsiteX27" fmla="*/ 80963 w 721519"/>
                <a:gd name="connsiteY27" fmla="*/ 509587 h 633412"/>
                <a:gd name="connsiteX28" fmla="*/ 140494 w 721519"/>
                <a:gd name="connsiteY28" fmla="*/ 478631 h 633412"/>
                <a:gd name="connsiteX29" fmla="*/ 207169 w 721519"/>
                <a:gd name="connsiteY29" fmla="*/ 450056 h 633412"/>
                <a:gd name="connsiteX30" fmla="*/ 278607 w 721519"/>
                <a:gd name="connsiteY30" fmla="*/ 421481 h 633412"/>
                <a:gd name="connsiteX31" fmla="*/ 297657 w 721519"/>
                <a:gd name="connsiteY31" fmla="*/ 404812 h 633412"/>
                <a:gd name="connsiteX32" fmla="*/ 340519 w 721519"/>
                <a:gd name="connsiteY32" fmla="*/ 342900 h 633412"/>
                <a:gd name="connsiteX33" fmla="*/ 457200 w 721519"/>
                <a:gd name="connsiteY33" fmla="*/ 180975 h 63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21519" h="633412">
                  <a:moveTo>
                    <a:pt x="457200" y="180975"/>
                  </a:moveTo>
                  <a:lnTo>
                    <a:pt x="535782" y="71437"/>
                  </a:lnTo>
                  <a:lnTo>
                    <a:pt x="578644" y="11906"/>
                  </a:lnTo>
                  <a:lnTo>
                    <a:pt x="595313" y="0"/>
                  </a:lnTo>
                  <a:lnTo>
                    <a:pt x="607219" y="0"/>
                  </a:lnTo>
                  <a:lnTo>
                    <a:pt x="614363" y="0"/>
                  </a:lnTo>
                  <a:lnTo>
                    <a:pt x="623888" y="4762"/>
                  </a:lnTo>
                  <a:lnTo>
                    <a:pt x="626269" y="21431"/>
                  </a:lnTo>
                  <a:lnTo>
                    <a:pt x="623888" y="50006"/>
                  </a:lnTo>
                  <a:lnTo>
                    <a:pt x="592932" y="147637"/>
                  </a:lnTo>
                  <a:lnTo>
                    <a:pt x="542925" y="278606"/>
                  </a:lnTo>
                  <a:lnTo>
                    <a:pt x="528638" y="319087"/>
                  </a:lnTo>
                  <a:lnTo>
                    <a:pt x="516732" y="364331"/>
                  </a:lnTo>
                  <a:lnTo>
                    <a:pt x="509588" y="404812"/>
                  </a:lnTo>
                  <a:lnTo>
                    <a:pt x="509588" y="445293"/>
                  </a:lnTo>
                  <a:lnTo>
                    <a:pt x="514350" y="471487"/>
                  </a:lnTo>
                  <a:lnTo>
                    <a:pt x="523875" y="497681"/>
                  </a:lnTo>
                  <a:lnTo>
                    <a:pt x="538163" y="521493"/>
                  </a:lnTo>
                  <a:lnTo>
                    <a:pt x="554832" y="535781"/>
                  </a:lnTo>
                  <a:lnTo>
                    <a:pt x="578644" y="545306"/>
                  </a:lnTo>
                  <a:lnTo>
                    <a:pt x="616744" y="552450"/>
                  </a:lnTo>
                  <a:lnTo>
                    <a:pt x="721519" y="557212"/>
                  </a:lnTo>
                  <a:lnTo>
                    <a:pt x="7144" y="633412"/>
                  </a:lnTo>
                  <a:lnTo>
                    <a:pt x="0" y="597693"/>
                  </a:lnTo>
                  <a:lnTo>
                    <a:pt x="4763" y="573881"/>
                  </a:lnTo>
                  <a:lnTo>
                    <a:pt x="30957" y="542925"/>
                  </a:lnTo>
                  <a:lnTo>
                    <a:pt x="38100" y="535781"/>
                  </a:lnTo>
                  <a:lnTo>
                    <a:pt x="80963" y="509587"/>
                  </a:lnTo>
                  <a:lnTo>
                    <a:pt x="140494" y="478631"/>
                  </a:lnTo>
                  <a:lnTo>
                    <a:pt x="207169" y="450056"/>
                  </a:lnTo>
                  <a:lnTo>
                    <a:pt x="278607" y="421481"/>
                  </a:lnTo>
                  <a:lnTo>
                    <a:pt x="297657" y="404812"/>
                  </a:lnTo>
                  <a:lnTo>
                    <a:pt x="340519" y="342900"/>
                  </a:lnTo>
                  <a:lnTo>
                    <a:pt x="457200" y="1809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59">
              <a:extLst>
                <a:ext uri="{FF2B5EF4-FFF2-40B4-BE49-F238E27FC236}">
                  <a16:creationId xmlns:a16="http://schemas.microsoft.com/office/drawing/2014/main" id="{D7B8109A-43EA-42D4-8B76-A280A564730F}"/>
                </a:ext>
              </a:extLst>
            </p:cNvPr>
            <p:cNvSpPr/>
            <p:nvPr/>
          </p:nvSpPr>
          <p:spPr>
            <a:xfrm rot="16200000">
              <a:off x="3566320" y="2509043"/>
              <a:ext cx="323850" cy="750887"/>
            </a:xfrm>
            <a:custGeom>
              <a:avLst/>
              <a:gdLst>
                <a:gd name="connsiteX0" fmla="*/ 52387 w 323850"/>
                <a:gd name="connsiteY0" fmla="*/ 328613 h 750094"/>
                <a:gd name="connsiteX1" fmla="*/ 0 w 323850"/>
                <a:gd name="connsiteY1" fmla="*/ 140494 h 750094"/>
                <a:gd name="connsiteX2" fmla="*/ 4762 w 323850"/>
                <a:gd name="connsiteY2" fmla="*/ 104775 h 750094"/>
                <a:gd name="connsiteX3" fmla="*/ 30956 w 323850"/>
                <a:gd name="connsiteY3" fmla="*/ 0 h 750094"/>
                <a:gd name="connsiteX4" fmla="*/ 176212 w 323850"/>
                <a:gd name="connsiteY4" fmla="*/ 14288 h 750094"/>
                <a:gd name="connsiteX5" fmla="*/ 178594 w 323850"/>
                <a:gd name="connsiteY5" fmla="*/ 135732 h 750094"/>
                <a:gd name="connsiteX6" fmla="*/ 192881 w 323850"/>
                <a:gd name="connsiteY6" fmla="*/ 204788 h 750094"/>
                <a:gd name="connsiteX7" fmla="*/ 238125 w 323850"/>
                <a:gd name="connsiteY7" fmla="*/ 381000 h 750094"/>
                <a:gd name="connsiteX8" fmla="*/ 323850 w 323850"/>
                <a:gd name="connsiteY8" fmla="*/ 738188 h 750094"/>
                <a:gd name="connsiteX9" fmla="*/ 169069 w 323850"/>
                <a:gd name="connsiteY9" fmla="*/ 750094 h 750094"/>
                <a:gd name="connsiteX10" fmla="*/ 107156 w 323850"/>
                <a:gd name="connsiteY10" fmla="*/ 516732 h 750094"/>
                <a:gd name="connsiteX11" fmla="*/ 52387 w 323850"/>
                <a:gd name="connsiteY11" fmla="*/ 328613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3850" h="750094">
                  <a:moveTo>
                    <a:pt x="52387" y="328613"/>
                  </a:moveTo>
                  <a:lnTo>
                    <a:pt x="0" y="140494"/>
                  </a:lnTo>
                  <a:lnTo>
                    <a:pt x="4762" y="104775"/>
                  </a:lnTo>
                  <a:lnTo>
                    <a:pt x="30956" y="0"/>
                  </a:lnTo>
                  <a:lnTo>
                    <a:pt x="176212" y="14288"/>
                  </a:lnTo>
                  <a:lnTo>
                    <a:pt x="178594" y="135732"/>
                  </a:lnTo>
                  <a:lnTo>
                    <a:pt x="192881" y="204788"/>
                  </a:lnTo>
                  <a:lnTo>
                    <a:pt x="238125" y="381000"/>
                  </a:lnTo>
                  <a:lnTo>
                    <a:pt x="323850" y="738188"/>
                  </a:lnTo>
                  <a:lnTo>
                    <a:pt x="169069" y="750094"/>
                  </a:lnTo>
                  <a:lnTo>
                    <a:pt x="107156" y="516732"/>
                  </a:lnTo>
                  <a:lnTo>
                    <a:pt x="52387" y="3286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58">
              <a:extLst>
                <a:ext uri="{FF2B5EF4-FFF2-40B4-BE49-F238E27FC236}">
                  <a16:creationId xmlns:a16="http://schemas.microsoft.com/office/drawing/2014/main" id="{05D5E04A-829C-495A-8E8F-B83D978526F5}"/>
                </a:ext>
              </a:extLst>
            </p:cNvPr>
            <p:cNvSpPr/>
            <p:nvPr/>
          </p:nvSpPr>
          <p:spPr>
            <a:xfrm rot="16200000">
              <a:off x="3542507" y="3444081"/>
              <a:ext cx="319087" cy="803275"/>
            </a:xfrm>
            <a:custGeom>
              <a:avLst/>
              <a:gdLst>
                <a:gd name="connsiteX0" fmla="*/ 66675 w 319088"/>
                <a:gd name="connsiteY0" fmla="*/ 454819 h 802481"/>
                <a:gd name="connsiteX1" fmla="*/ 0 w 319088"/>
                <a:gd name="connsiteY1" fmla="*/ 154781 h 802481"/>
                <a:gd name="connsiteX2" fmla="*/ 0 w 319088"/>
                <a:gd name="connsiteY2" fmla="*/ 140494 h 802481"/>
                <a:gd name="connsiteX3" fmla="*/ 7144 w 319088"/>
                <a:gd name="connsiteY3" fmla="*/ 100012 h 802481"/>
                <a:gd name="connsiteX4" fmla="*/ 33338 w 319088"/>
                <a:gd name="connsiteY4" fmla="*/ 0 h 802481"/>
                <a:gd name="connsiteX5" fmla="*/ 200025 w 319088"/>
                <a:gd name="connsiteY5" fmla="*/ 19050 h 802481"/>
                <a:gd name="connsiteX6" fmla="*/ 197644 w 319088"/>
                <a:gd name="connsiteY6" fmla="*/ 154781 h 802481"/>
                <a:gd name="connsiteX7" fmla="*/ 200025 w 319088"/>
                <a:gd name="connsiteY7" fmla="*/ 197644 h 802481"/>
                <a:gd name="connsiteX8" fmla="*/ 228600 w 319088"/>
                <a:gd name="connsiteY8" fmla="*/ 340519 h 802481"/>
                <a:gd name="connsiteX9" fmla="*/ 319088 w 319088"/>
                <a:gd name="connsiteY9" fmla="*/ 792956 h 802481"/>
                <a:gd name="connsiteX10" fmla="*/ 142875 w 319088"/>
                <a:gd name="connsiteY10" fmla="*/ 802481 h 802481"/>
                <a:gd name="connsiteX11" fmla="*/ 66675 w 319088"/>
                <a:gd name="connsiteY11" fmla="*/ 454819 h 802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9088" h="802481">
                  <a:moveTo>
                    <a:pt x="66675" y="454819"/>
                  </a:moveTo>
                  <a:lnTo>
                    <a:pt x="0" y="154781"/>
                  </a:lnTo>
                  <a:lnTo>
                    <a:pt x="0" y="140494"/>
                  </a:lnTo>
                  <a:lnTo>
                    <a:pt x="7144" y="100012"/>
                  </a:lnTo>
                  <a:lnTo>
                    <a:pt x="33338" y="0"/>
                  </a:lnTo>
                  <a:lnTo>
                    <a:pt x="200025" y="19050"/>
                  </a:lnTo>
                  <a:cubicBezTo>
                    <a:pt x="199231" y="64294"/>
                    <a:pt x="198438" y="109537"/>
                    <a:pt x="197644" y="154781"/>
                  </a:cubicBezTo>
                  <a:lnTo>
                    <a:pt x="200025" y="197644"/>
                  </a:lnTo>
                  <a:lnTo>
                    <a:pt x="228600" y="340519"/>
                  </a:lnTo>
                  <a:lnTo>
                    <a:pt x="319088" y="792956"/>
                  </a:lnTo>
                  <a:lnTo>
                    <a:pt x="142875" y="802481"/>
                  </a:lnTo>
                  <a:lnTo>
                    <a:pt x="66675" y="4548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44">
              <a:extLst>
                <a:ext uri="{FF2B5EF4-FFF2-40B4-BE49-F238E27FC236}">
                  <a16:creationId xmlns:a16="http://schemas.microsoft.com/office/drawing/2014/main" id="{4CE549B6-9E44-4676-AA12-B61C747C1AF0}"/>
                </a:ext>
              </a:extLst>
            </p:cNvPr>
            <p:cNvSpPr/>
            <p:nvPr/>
          </p:nvSpPr>
          <p:spPr>
            <a:xfrm>
              <a:off x="5072063" y="1619250"/>
              <a:ext cx="1647825" cy="1373187"/>
            </a:xfrm>
            <a:custGeom>
              <a:avLst/>
              <a:gdLst>
                <a:gd name="connsiteX0" fmla="*/ 478631 w 1647825"/>
                <a:gd name="connsiteY0" fmla="*/ 140494 h 1373981"/>
                <a:gd name="connsiteX1" fmla="*/ 347662 w 1647825"/>
                <a:gd name="connsiteY1" fmla="*/ 152400 h 1373981"/>
                <a:gd name="connsiteX2" fmla="*/ 197643 w 1647825"/>
                <a:gd name="connsiteY2" fmla="*/ 166688 h 1373981"/>
                <a:gd name="connsiteX3" fmla="*/ 83343 w 1647825"/>
                <a:gd name="connsiteY3" fmla="*/ 176213 h 1373981"/>
                <a:gd name="connsiteX4" fmla="*/ 61912 w 1647825"/>
                <a:gd name="connsiteY4" fmla="*/ 178594 h 1373981"/>
                <a:gd name="connsiteX5" fmla="*/ 35718 w 1647825"/>
                <a:gd name="connsiteY5" fmla="*/ 190500 h 1373981"/>
                <a:gd name="connsiteX6" fmla="*/ 0 w 1647825"/>
                <a:gd name="connsiteY6" fmla="*/ 200025 h 1373981"/>
                <a:gd name="connsiteX7" fmla="*/ 50006 w 1647825"/>
                <a:gd name="connsiteY7" fmla="*/ 361950 h 1373981"/>
                <a:gd name="connsiteX8" fmla="*/ 319087 w 1647825"/>
                <a:gd name="connsiteY8" fmla="*/ 328613 h 1373981"/>
                <a:gd name="connsiteX9" fmla="*/ 723900 w 1647825"/>
                <a:gd name="connsiteY9" fmla="*/ 273844 h 1373981"/>
                <a:gd name="connsiteX10" fmla="*/ 1009650 w 1647825"/>
                <a:gd name="connsiteY10" fmla="*/ 240506 h 1373981"/>
                <a:gd name="connsiteX11" fmla="*/ 1254918 w 1647825"/>
                <a:gd name="connsiteY11" fmla="*/ 207169 h 1373981"/>
                <a:gd name="connsiteX12" fmla="*/ 1297781 w 1647825"/>
                <a:gd name="connsiteY12" fmla="*/ 202406 h 1373981"/>
                <a:gd name="connsiteX13" fmla="*/ 1307306 w 1647825"/>
                <a:gd name="connsiteY13" fmla="*/ 202406 h 1373981"/>
                <a:gd name="connsiteX14" fmla="*/ 1314450 w 1647825"/>
                <a:gd name="connsiteY14" fmla="*/ 204788 h 1373981"/>
                <a:gd name="connsiteX15" fmla="*/ 1321593 w 1647825"/>
                <a:gd name="connsiteY15" fmla="*/ 209550 h 1373981"/>
                <a:gd name="connsiteX16" fmla="*/ 1316831 w 1647825"/>
                <a:gd name="connsiteY16" fmla="*/ 269081 h 1373981"/>
                <a:gd name="connsiteX17" fmla="*/ 1297781 w 1647825"/>
                <a:gd name="connsiteY17" fmla="*/ 564356 h 1373981"/>
                <a:gd name="connsiteX18" fmla="*/ 1276350 w 1647825"/>
                <a:gd name="connsiteY18" fmla="*/ 711994 h 1373981"/>
                <a:gd name="connsiteX19" fmla="*/ 1252537 w 1647825"/>
                <a:gd name="connsiteY19" fmla="*/ 1150144 h 1373981"/>
                <a:gd name="connsiteX20" fmla="*/ 1316831 w 1647825"/>
                <a:gd name="connsiteY20" fmla="*/ 1347788 h 1373981"/>
                <a:gd name="connsiteX21" fmla="*/ 1326356 w 1647825"/>
                <a:gd name="connsiteY21" fmla="*/ 1364456 h 1373981"/>
                <a:gd name="connsiteX22" fmla="*/ 1340643 w 1647825"/>
                <a:gd name="connsiteY22" fmla="*/ 1371600 h 1373981"/>
                <a:gd name="connsiteX23" fmla="*/ 1364456 w 1647825"/>
                <a:gd name="connsiteY23" fmla="*/ 1373981 h 1373981"/>
                <a:gd name="connsiteX24" fmla="*/ 1383506 w 1647825"/>
                <a:gd name="connsiteY24" fmla="*/ 1371600 h 1373981"/>
                <a:gd name="connsiteX25" fmla="*/ 1402556 w 1647825"/>
                <a:gd name="connsiteY25" fmla="*/ 1357313 h 1373981"/>
                <a:gd name="connsiteX26" fmla="*/ 1421606 w 1647825"/>
                <a:gd name="connsiteY26" fmla="*/ 1333500 h 1373981"/>
                <a:gd name="connsiteX27" fmla="*/ 1431131 w 1647825"/>
                <a:gd name="connsiteY27" fmla="*/ 1312069 h 1373981"/>
                <a:gd name="connsiteX28" fmla="*/ 1447800 w 1647825"/>
                <a:gd name="connsiteY28" fmla="*/ 1240631 h 1373981"/>
                <a:gd name="connsiteX29" fmla="*/ 1464468 w 1647825"/>
                <a:gd name="connsiteY29" fmla="*/ 1126331 h 1373981"/>
                <a:gd name="connsiteX30" fmla="*/ 1495425 w 1647825"/>
                <a:gd name="connsiteY30" fmla="*/ 876300 h 1373981"/>
                <a:gd name="connsiteX31" fmla="*/ 1535906 w 1647825"/>
                <a:gd name="connsiteY31" fmla="*/ 566738 h 1373981"/>
                <a:gd name="connsiteX32" fmla="*/ 1564481 w 1647825"/>
                <a:gd name="connsiteY32" fmla="*/ 342900 h 1373981"/>
                <a:gd name="connsiteX33" fmla="*/ 1569243 w 1647825"/>
                <a:gd name="connsiteY33" fmla="*/ 328613 h 1373981"/>
                <a:gd name="connsiteX34" fmla="*/ 1593056 w 1647825"/>
                <a:gd name="connsiteY34" fmla="*/ 307181 h 1373981"/>
                <a:gd name="connsiteX35" fmla="*/ 1609725 w 1647825"/>
                <a:gd name="connsiteY35" fmla="*/ 295275 h 1373981"/>
                <a:gd name="connsiteX36" fmla="*/ 1633537 w 1647825"/>
                <a:gd name="connsiteY36" fmla="*/ 269081 h 1373981"/>
                <a:gd name="connsiteX37" fmla="*/ 1645443 w 1647825"/>
                <a:gd name="connsiteY37" fmla="*/ 240506 h 1373981"/>
                <a:gd name="connsiteX38" fmla="*/ 1647825 w 1647825"/>
                <a:gd name="connsiteY38" fmla="*/ 221456 h 1373981"/>
                <a:gd name="connsiteX39" fmla="*/ 1640681 w 1647825"/>
                <a:gd name="connsiteY39" fmla="*/ 204788 h 1373981"/>
                <a:gd name="connsiteX40" fmla="*/ 1590675 w 1647825"/>
                <a:gd name="connsiteY40" fmla="*/ 166688 h 1373981"/>
                <a:gd name="connsiteX41" fmla="*/ 1485900 w 1647825"/>
                <a:gd name="connsiteY41" fmla="*/ 88106 h 1373981"/>
                <a:gd name="connsiteX42" fmla="*/ 1388268 w 1647825"/>
                <a:gd name="connsiteY42" fmla="*/ 14288 h 1373981"/>
                <a:gd name="connsiteX43" fmla="*/ 1369218 w 1647825"/>
                <a:gd name="connsiteY43" fmla="*/ 0 h 1373981"/>
                <a:gd name="connsiteX44" fmla="*/ 1343025 w 1647825"/>
                <a:gd name="connsiteY44" fmla="*/ 2381 h 1373981"/>
                <a:gd name="connsiteX45" fmla="*/ 1181100 w 1647825"/>
                <a:gd name="connsiteY45" fmla="*/ 33338 h 1373981"/>
                <a:gd name="connsiteX46" fmla="*/ 985837 w 1647825"/>
                <a:gd name="connsiteY46" fmla="*/ 69056 h 1373981"/>
                <a:gd name="connsiteX47" fmla="*/ 678656 w 1647825"/>
                <a:gd name="connsiteY47" fmla="*/ 114300 h 1373981"/>
                <a:gd name="connsiteX48" fmla="*/ 478631 w 1647825"/>
                <a:gd name="connsiteY48" fmla="*/ 140494 h 1373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47825" h="1373981">
                  <a:moveTo>
                    <a:pt x="478631" y="140494"/>
                  </a:moveTo>
                  <a:lnTo>
                    <a:pt x="347662" y="152400"/>
                  </a:lnTo>
                  <a:lnTo>
                    <a:pt x="197643" y="166688"/>
                  </a:lnTo>
                  <a:lnTo>
                    <a:pt x="83343" y="176213"/>
                  </a:lnTo>
                  <a:lnTo>
                    <a:pt x="61912" y="178594"/>
                  </a:lnTo>
                  <a:lnTo>
                    <a:pt x="35718" y="190500"/>
                  </a:lnTo>
                  <a:lnTo>
                    <a:pt x="0" y="200025"/>
                  </a:lnTo>
                  <a:lnTo>
                    <a:pt x="50006" y="361950"/>
                  </a:lnTo>
                  <a:lnTo>
                    <a:pt x="319087" y="328613"/>
                  </a:lnTo>
                  <a:lnTo>
                    <a:pt x="723900" y="273844"/>
                  </a:lnTo>
                  <a:lnTo>
                    <a:pt x="1009650" y="240506"/>
                  </a:lnTo>
                  <a:lnTo>
                    <a:pt x="1254918" y="207169"/>
                  </a:lnTo>
                  <a:lnTo>
                    <a:pt x="1297781" y="202406"/>
                  </a:lnTo>
                  <a:lnTo>
                    <a:pt x="1307306" y="202406"/>
                  </a:lnTo>
                  <a:lnTo>
                    <a:pt x="1314450" y="204788"/>
                  </a:lnTo>
                  <a:lnTo>
                    <a:pt x="1321593" y="209550"/>
                  </a:lnTo>
                  <a:lnTo>
                    <a:pt x="1316831" y="269081"/>
                  </a:lnTo>
                  <a:lnTo>
                    <a:pt x="1297781" y="564356"/>
                  </a:lnTo>
                  <a:lnTo>
                    <a:pt x="1276350" y="711994"/>
                  </a:lnTo>
                  <a:lnTo>
                    <a:pt x="1252537" y="1150144"/>
                  </a:lnTo>
                  <a:lnTo>
                    <a:pt x="1316831" y="1347788"/>
                  </a:lnTo>
                  <a:lnTo>
                    <a:pt x="1326356" y="1364456"/>
                  </a:lnTo>
                  <a:lnTo>
                    <a:pt x="1340643" y="1371600"/>
                  </a:lnTo>
                  <a:lnTo>
                    <a:pt x="1364456" y="1373981"/>
                  </a:lnTo>
                  <a:lnTo>
                    <a:pt x="1383506" y="1371600"/>
                  </a:lnTo>
                  <a:lnTo>
                    <a:pt x="1402556" y="1357313"/>
                  </a:lnTo>
                  <a:lnTo>
                    <a:pt x="1421606" y="1333500"/>
                  </a:lnTo>
                  <a:lnTo>
                    <a:pt x="1431131" y="1312069"/>
                  </a:lnTo>
                  <a:lnTo>
                    <a:pt x="1447800" y="1240631"/>
                  </a:lnTo>
                  <a:lnTo>
                    <a:pt x="1464468" y="1126331"/>
                  </a:lnTo>
                  <a:lnTo>
                    <a:pt x="1495425" y="876300"/>
                  </a:lnTo>
                  <a:lnTo>
                    <a:pt x="1535906" y="566738"/>
                  </a:lnTo>
                  <a:lnTo>
                    <a:pt x="1564481" y="342900"/>
                  </a:lnTo>
                  <a:lnTo>
                    <a:pt x="1569243" y="328613"/>
                  </a:lnTo>
                  <a:lnTo>
                    <a:pt x="1593056" y="307181"/>
                  </a:lnTo>
                  <a:lnTo>
                    <a:pt x="1609725" y="295275"/>
                  </a:lnTo>
                  <a:lnTo>
                    <a:pt x="1633537" y="269081"/>
                  </a:lnTo>
                  <a:lnTo>
                    <a:pt x="1645443" y="240506"/>
                  </a:lnTo>
                  <a:lnTo>
                    <a:pt x="1647825" y="221456"/>
                  </a:lnTo>
                  <a:lnTo>
                    <a:pt x="1640681" y="204788"/>
                  </a:lnTo>
                  <a:lnTo>
                    <a:pt x="1590675" y="166688"/>
                  </a:lnTo>
                  <a:lnTo>
                    <a:pt x="1485900" y="88106"/>
                  </a:lnTo>
                  <a:lnTo>
                    <a:pt x="1388268" y="14288"/>
                  </a:lnTo>
                  <a:lnTo>
                    <a:pt x="1369218" y="0"/>
                  </a:lnTo>
                  <a:lnTo>
                    <a:pt x="1343025" y="2381"/>
                  </a:lnTo>
                  <a:lnTo>
                    <a:pt x="1181100" y="33338"/>
                  </a:lnTo>
                  <a:lnTo>
                    <a:pt x="985837" y="69056"/>
                  </a:lnTo>
                  <a:lnTo>
                    <a:pt x="678656" y="114300"/>
                  </a:lnTo>
                  <a:lnTo>
                    <a:pt x="478631" y="1404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45">
              <a:extLst>
                <a:ext uri="{FF2B5EF4-FFF2-40B4-BE49-F238E27FC236}">
                  <a16:creationId xmlns:a16="http://schemas.microsoft.com/office/drawing/2014/main" id="{DDD4372D-6656-42F6-B164-293F48035D6B}"/>
                </a:ext>
              </a:extLst>
            </p:cNvPr>
            <p:cNvSpPr/>
            <p:nvPr/>
          </p:nvSpPr>
          <p:spPr>
            <a:xfrm>
              <a:off x="5167313" y="2151062"/>
              <a:ext cx="1241425" cy="320675"/>
            </a:xfrm>
            <a:custGeom>
              <a:avLst/>
              <a:gdLst>
                <a:gd name="connsiteX0" fmla="*/ 523875 w 1240631"/>
                <a:gd name="connsiteY0" fmla="*/ 80962 h 321469"/>
                <a:gd name="connsiteX1" fmla="*/ 790575 w 1240631"/>
                <a:gd name="connsiteY1" fmla="*/ 50006 h 321469"/>
                <a:gd name="connsiteX2" fmla="*/ 1023937 w 1240631"/>
                <a:gd name="connsiteY2" fmla="*/ 21431 h 321469"/>
                <a:gd name="connsiteX3" fmla="*/ 1240631 w 1240631"/>
                <a:gd name="connsiteY3" fmla="*/ 0 h 321469"/>
                <a:gd name="connsiteX4" fmla="*/ 1240631 w 1240631"/>
                <a:gd name="connsiteY4" fmla="*/ 195262 h 321469"/>
                <a:gd name="connsiteX5" fmla="*/ 1019175 w 1240631"/>
                <a:gd name="connsiteY5" fmla="*/ 219075 h 321469"/>
                <a:gd name="connsiteX6" fmla="*/ 735806 w 1240631"/>
                <a:gd name="connsiteY6" fmla="*/ 247650 h 321469"/>
                <a:gd name="connsiteX7" fmla="*/ 554831 w 1240631"/>
                <a:gd name="connsiteY7" fmla="*/ 266700 h 321469"/>
                <a:gd name="connsiteX8" fmla="*/ 366712 w 1240631"/>
                <a:gd name="connsiteY8" fmla="*/ 285750 h 321469"/>
                <a:gd name="connsiteX9" fmla="*/ 145256 w 1240631"/>
                <a:gd name="connsiteY9" fmla="*/ 307181 h 321469"/>
                <a:gd name="connsiteX10" fmla="*/ 9525 w 1240631"/>
                <a:gd name="connsiteY10" fmla="*/ 321469 h 321469"/>
                <a:gd name="connsiteX11" fmla="*/ 0 w 1240631"/>
                <a:gd name="connsiteY11" fmla="*/ 142875 h 321469"/>
                <a:gd name="connsiteX12" fmla="*/ 326231 w 1240631"/>
                <a:gd name="connsiteY12" fmla="*/ 104775 h 321469"/>
                <a:gd name="connsiteX13" fmla="*/ 523875 w 1240631"/>
                <a:gd name="connsiteY13" fmla="*/ 80962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1" h="321469">
                  <a:moveTo>
                    <a:pt x="523875" y="80962"/>
                  </a:moveTo>
                  <a:lnTo>
                    <a:pt x="790575" y="50006"/>
                  </a:lnTo>
                  <a:lnTo>
                    <a:pt x="1023937" y="21431"/>
                  </a:lnTo>
                  <a:lnTo>
                    <a:pt x="1240631" y="0"/>
                  </a:lnTo>
                  <a:lnTo>
                    <a:pt x="1240631" y="195262"/>
                  </a:lnTo>
                  <a:lnTo>
                    <a:pt x="1019175" y="219075"/>
                  </a:lnTo>
                  <a:lnTo>
                    <a:pt x="735806" y="247650"/>
                  </a:lnTo>
                  <a:lnTo>
                    <a:pt x="554831" y="266700"/>
                  </a:lnTo>
                  <a:lnTo>
                    <a:pt x="366712" y="285750"/>
                  </a:lnTo>
                  <a:lnTo>
                    <a:pt x="145256" y="307181"/>
                  </a:lnTo>
                  <a:lnTo>
                    <a:pt x="9525" y="321469"/>
                  </a:lnTo>
                  <a:lnTo>
                    <a:pt x="0" y="142875"/>
                  </a:lnTo>
                  <a:lnTo>
                    <a:pt x="326231" y="104775"/>
                  </a:lnTo>
                  <a:lnTo>
                    <a:pt x="523875" y="809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46">
              <a:extLst>
                <a:ext uri="{FF2B5EF4-FFF2-40B4-BE49-F238E27FC236}">
                  <a16:creationId xmlns:a16="http://schemas.microsoft.com/office/drawing/2014/main" id="{91185C77-87B9-438C-9B98-F6672AFFA9DC}"/>
                </a:ext>
              </a:extLst>
            </p:cNvPr>
            <p:cNvSpPr/>
            <p:nvPr/>
          </p:nvSpPr>
          <p:spPr>
            <a:xfrm>
              <a:off x="5227638" y="2732087"/>
              <a:ext cx="1214438" cy="258763"/>
            </a:xfrm>
            <a:custGeom>
              <a:avLst/>
              <a:gdLst>
                <a:gd name="connsiteX0" fmla="*/ 200025 w 1214437"/>
                <a:gd name="connsiteY0" fmla="*/ 92869 h 259556"/>
                <a:gd name="connsiteX1" fmla="*/ 300037 w 1214437"/>
                <a:gd name="connsiteY1" fmla="*/ 90487 h 259556"/>
                <a:gd name="connsiteX2" fmla="*/ 392906 w 1214437"/>
                <a:gd name="connsiteY2" fmla="*/ 80962 h 259556"/>
                <a:gd name="connsiteX3" fmla="*/ 640556 w 1214437"/>
                <a:gd name="connsiteY3" fmla="*/ 52387 h 259556"/>
                <a:gd name="connsiteX4" fmla="*/ 935831 w 1214437"/>
                <a:gd name="connsiteY4" fmla="*/ 19050 h 259556"/>
                <a:gd name="connsiteX5" fmla="*/ 1143000 w 1214437"/>
                <a:gd name="connsiteY5" fmla="*/ 0 h 259556"/>
                <a:gd name="connsiteX6" fmla="*/ 1214437 w 1214437"/>
                <a:gd name="connsiteY6" fmla="*/ 259556 h 259556"/>
                <a:gd name="connsiteX7" fmla="*/ 1188244 w 1214437"/>
                <a:gd name="connsiteY7" fmla="*/ 257175 h 259556"/>
                <a:gd name="connsiteX8" fmla="*/ 1169194 w 1214437"/>
                <a:gd name="connsiteY8" fmla="*/ 247650 h 259556"/>
                <a:gd name="connsiteX9" fmla="*/ 1152525 w 1214437"/>
                <a:gd name="connsiteY9" fmla="*/ 219075 h 259556"/>
                <a:gd name="connsiteX10" fmla="*/ 1135856 w 1214437"/>
                <a:gd name="connsiteY10" fmla="*/ 207169 h 259556"/>
                <a:gd name="connsiteX11" fmla="*/ 1102519 w 1214437"/>
                <a:gd name="connsiteY11" fmla="*/ 195262 h 259556"/>
                <a:gd name="connsiteX12" fmla="*/ 1033462 w 1214437"/>
                <a:gd name="connsiteY12" fmla="*/ 185737 h 259556"/>
                <a:gd name="connsiteX13" fmla="*/ 935831 w 1214437"/>
                <a:gd name="connsiteY13" fmla="*/ 180975 h 259556"/>
                <a:gd name="connsiteX14" fmla="*/ 826294 w 1214437"/>
                <a:gd name="connsiteY14" fmla="*/ 183356 h 259556"/>
                <a:gd name="connsiteX15" fmla="*/ 688181 w 1214437"/>
                <a:gd name="connsiteY15" fmla="*/ 190500 h 259556"/>
                <a:gd name="connsiteX16" fmla="*/ 519112 w 1214437"/>
                <a:gd name="connsiteY16" fmla="*/ 204787 h 259556"/>
                <a:gd name="connsiteX17" fmla="*/ 273844 w 1214437"/>
                <a:gd name="connsiteY17" fmla="*/ 228600 h 259556"/>
                <a:gd name="connsiteX18" fmla="*/ 121444 w 1214437"/>
                <a:gd name="connsiteY18" fmla="*/ 245269 h 259556"/>
                <a:gd name="connsiteX19" fmla="*/ 28575 w 1214437"/>
                <a:gd name="connsiteY19" fmla="*/ 250031 h 259556"/>
                <a:gd name="connsiteX20" fmla="*/ 0 w 1214437"/>
                <a:gd name="connsiteY20" fmla="*/ 90487 h 259556"/>
                <a:gd name="connsiteX21" fmla="*/ 200025 w 1214437"/>
                <a:gd name="connsiteY21" fmla="*/ 92869 h 259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14437" h="259556">
                  <a:moveTo>
                    <a:pt x="200025" y="92869"/>
                  </a:moveTo>
                  <a:lnTo>
                    <a:pt x="300037" y="90487"/>
                  </a:lnTo>
                  <a:lnTo>
                    <a:pt x="392906" y="80962"/>
                  </a:lnTo>
                  <a:lnTo>
                    <a:pt x="640556" y="52387"/>
                  </a:lnTo>
                  <a:lnTo>
                    <a:pt x="935831" y="19050"/>
                  </a:lnTo>
                  <a:lnTo>
                    <a:pt x="1143000" y="0"/>
                  </a:lnTo>
                  <a:lnTo>
                    <a:pt x="1214437" y="259556"/>
                  </a:lnTo>
                  <a:lnTo>
                    <a:pt x="1188244" y="257175"/>
                  </a:lnTo>
                  <a:lnTo>
                    <a:pt x="1169194" y="247650"/>
                  </a:lnTo>
                  <a:lnTo>
                    <a:pt x="1152525" y="219075"/>
                  </a:lnTo>
                  <a:lnTo>
                    <a:pt x="1135856" y="207169"/>
                  </a:lnTo>
                  <a:lnTo>
                    <a:pt x="1102519" y="195262"/>
                  </a:lnTo>
                  <a:lnTo>
                    <a:pt x="1033462" y="185737"/>
                  </a:lnTo>
                  <a:lnTo>
                    <a:pt x="935831" y="180975"/>
                  </a:lnTo>
                  <a:lnTo>
                    <a:pt x="826294" y="183356"/>
                  </a:lnTo>
                  <a:lnTo>
                    <a:pt x="688181" y="190500"/>
                  </a:lnTo>
                  <a:lnTo>
                    <a:pt x="519112" y="204787"/>
                  </a:lnTo>
                  <a:lnTo>
                    <a:pt x="273844" y="228600"/>
                  </a:lnTo>
                  <a:lnTo>
                    <a:pt x="121444" y="245269"/>
                  </a:lnTo>
                  <a:lnTo>
                    <a:pt x="28575" y="250031"/>
                  </a:lnTo>
                  <a:lnTo>
                    <a:pt x="0" y="90487"/>
                  </a:lnTo>
                  <a:lnTo>
                    <a:pt x="200025" y="928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48">
              <a:extLst>
                <a:ext uri="{FF2B5EF4-FFF2-40B4-BE49-F238E27FC236}">
                  <a16:creationId xmlns:a16="http://schemas.microsoft.com/office/drawing/2014/main" id="{B6124A98-CFCE-4CDC-8E3E-B8475976541D}"/>
                </a:ext>
              </a:extLst>
            </p:cNvPr>
            <p:cNvSpPr/>
            <p:nvPr/>
          </p:nvSpPr>
          <p:spPr>
            <a:xfrm>
              <a:off x="4176713" y="3502025"/>
              <a:ext cx="1284288" cy="1181100"/>
            </a:xfrm>
            <a:custGeom>
              <a:avLst/>
              <a:gdLst>
                <a:gd name="connsiteX0" fmla="*/ 738366 w 1283583"/>
                <a:gd name="connsiteY0" fmla="*/ 408302 h 1180896"/>
                <a:gd name="connsiteX1" fmla="*/ 809268 w 1283583"/>
                <a:gd name="connsiteY1" fmla="*/ 308060 h 1180896"/>
                <a:gd name="connsiteX2" fmla="*/ 877726 w 1283583"/>
                <a:gd name="connsiteY2" fmla="*/ 205373 h 1180896"/>
                <a:gd name="connsiteX3" fmla="*/ 916845 w 1283583"/>
                <a:gd name="connsiteY3" fmla="*/ 141805 h 1180896"/>
                <a:gd name="connsiteX4" fmla="*/ 921735 w 1283583"/>
                <a:gd name="connsiteY4" fmla="*/ 124691 h 1180896"/>
                <a:gd name="connsiteX5" fmla="*/ 919290 w 1283583"/>
                <a:gd name="connsiteY5" fmla="*/ 110021 h 1180896"/>
                <a:gd name="connsiteX6" fmla="*/ 867946 w 1283583"/>
                <a:gd name="connsiteY6" fmla="*/ 53788 h 1180896"/>
                <a:gd name="connsiteX7" fmla="*/ 1043981 w 1283583"/>
                <a:gd name="connsiteY7" fmla="*/ 0 h 1180896"/>
                <a:gd name="connsiteX8" fmla="*/ 1185786 w 1283583"/>
                <a:gd name="connsiteY8" fmla="*/ 78238 h 1180896"/>
                <a:gd name="connsiteX9" fmla="*/ 1229795 w 1283583"/>
                <a:gd name="connsiteY9" fmla="*/ 105132 h 1180896"/>
                <a:gd name="connsiteX10" fmla="*/ 1266468 w 1283583"/>
                <a:gd name="connsiteY10" fmla="*/ 132026 h 1180896"/>
                <a:gd name="connsiteX11" fmla="*/ 1278693 w 1283583"/>
                <a:gd name="connsiteY11" fmla="*/ 144250 h 1180896"/>
                <a:gd name="connsiteX12" fmla="*/ 1283583 w 1283583"/>
                <a:gd name="connsiteY12" fmla="*/ 156475 h 1180896"/>
                <a:gd name="connsiteX13" fmla="*/ 1283583 w 1283583"/>
                <a:gd name="connsiteY13" fmla="*/ 168700 h 1180896"/>
                <a:gd name="connsiteX14" fmla="*/ 1278693 w 1283583"/>
                <a:gd name="connsiteY14" fmla="*/ 185814 h 1180896"/>
                <a:gd name="connsiteX15" fmla="*/ 1261579 w 1283583"/>
                <a:gd name="connsiteY15" fmla="*/ 202928 h 1180896"/>
                <a:gd name="connsiteX16" fmla="*/ 1237129 w 1283583"/>
                <a:gd name="connsiteY16" fmla="*/ 210263 h 1180896"/>
                <a:gd name="connsiteX17" fmla="*/ 1193121 w 1283583"/>
                <a:gd name="connsiteY17" fmla="*/ 215153 h 1180896"/>
                <a:gd name="connsiteX18" fmla="*/ 1149112 w 1283583"/>
                <a:gd name="connsiteY18" fmla="*/ 268941 h 1180896"/>
                <a:gd name="connsiteX19" fmla="*/ 1009752 w 1283583"/>
                <a:gd name="connsiteY19" fmla="*/ 435196 h 1180896"/>
                <a:gd name="connsiteX20" fmla="*/ 860612 w 1283583"/>
                <a:gd name="connsiteY20" fmla="*/ 584336 h 1180896"/>
                <a:gd name="connsiteX21" fmla="*/ 762815 w 1283583"/>
                <a:gd name="connsiteY21" fmla="*/ 677243 h 1180896"/>
                <a:gd name="connsiteX22" fmla="*/ 584336 w 1283583"/>
                <a:gd name="connsiteY22" fmla="*/ 821493 h 1180896"/>
                <a:gd name="connsiteX23" fmla="*/ 427861 w 1283583"/>
                <a:gd name="connsiteY23" fmla="*/ 936404 h 1180896"/>
                <a:gd name="connsiteX24" fmla="*/ 344734 w 1283583"/>
                <a:gd name="connsiteY24" fmla="*/ 990193 h 1180896"/>
                <a:gd name="connsiteX25" fmla="*/ 222488 w 1283583"/>
                <a:gd name="connsiteY25" fmla="*/ 1063540 h 1180896"/>
                <a:gd name="connsiteX26" fmla="*/ 107576 w 1283583"/>
                <a:gd name="connsiteY26" fmla="*/ 1127108 h 1180896"/>
                <a:gd name="connsiteX27" fmla="*/ 0 w 1283583"/>
                <a:gd name="connsiteY27" fmla="*/ 1180896 h 1180896"/>
                <a:gd name="connsiteX28" fmla="*/ 0 w 1283583"/>
                <a:gd name="connsiteY28" fmla="*/ 1105104 h 1180896"/>
                <a:gd name="connsiteX29" fmla="*/ 190704 w 1283583"/>
                <a:gd name="connsiteY29" fmla="*/ 975523 h 1180896"/>
                <a:gd name="connsiteX30" fmla="*/ 305615 w 1283583"/>
                <a:gd name="connsiteY30" fmla="*/ 882616 h 1180896"/>
                <a:gd name="connsiteX31" fmla="*/ 398522 w 1283583"/>
                <a:gd name="connsiteY31" fmla="*/ 801934 h 1180896"/>
                <a:gd name="connsiteX32" fmla="*/ 493874 w 1283583"/>
                <a:gd name="connsiteY32" fmla="*/ 706582 h 1180896"/>
                <a:gd name="connsiteX33" fmla="*/ 589226 w 1283583"/>
                <a:gd name="connsiteY33" fmla="*/ 603895 h 1180896"/>
                <a:gd name="connsiteX34" fmla="*/ 701692 w 1283583"/>
                <a:gd name="connsiteY34" fmla="*/ 464535 h 1180896"/>
                <a:gd name="connsiteX35" fmla="*/ 738366 w 1283583"/>
                <a:gd name="connsiteY35" fmla="*/ 408302 h 118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3583" h="1180896">
                  <a:moveTo>
                    <a:pt x="738366" y="408302"/>
                  </a:moveTo>
                  <a:lnTo>
                    <a:pt x="809268" y="308060"/>
                  </a:lnTo>
                  <a:lnTo>
                    <a:pt x="877726" y="205373"/>
                  </a:lnTo>
                  <a:lnTo>
                    <a:pt x="916845" y="141805"/>
                  </a:lnTo>
                  <a:lnTo>
                    <a:pt x="921735" y="124691"/>
                  </a:lnTo>
                  <a:lnTo>
                    <a:pt x="919290" y="110021"/>
                  </a:lnTo>
                  <a:lnTo>
                    <a:pt x="867946" y="53788"/>
                  </a:lnTo>
                  <a:lnTo>
                    <a:pt x="1043981" y="0"/>
                  </a:lnTo>
                  <a:lnTo>
                    <a:pt x="1185786" y="78238"/>
                  </a:lnTo>
                  <a:lnTo>
                    <a:pt x="1229795" y="105132"/>
                  </a:lnTo>
                  <a:lnTo>
                    <a:pt x="1266468" y="132026"/>
                  </a:lnTo>
                  <a:lnTo>
                    <a:pt x="1278693" y="144250"/>
                  </a:lnTo>
                  <a:lnTo>
                    <a:pt x="1283583" y="156475"/>
                  </a:lnTo>
                  <a:lnTo>
                    <a:pt x="1283583" y="168700"/>
                  </a:lnTo>
                  <a:lnTo>
                    <a:pt x="1278693" y="185814"/>
                  </a:lnTo>
                  <a:lnTo>
                    <a:pt x="1261579" y="202928"/>
                  </a:lnTo>
                  <a:lnTo>
                    <a:pt x="1237129" y="210263"/>
                  </a:lnTo>
                  <a:lnTo>
                    <a:pt x="1193121" y="215153"/>
                  </a:lnTo>
                  <a:lnTo>
                    <a:pt x="1149112" y="268941"/>
                  </a:lnTo>
                  <a:lnTo>
                    <a:pt x="1009752" y="435196"/>
                  </a:lnTo>
                  <a:lnTo>
                    <a:pt x="860612" y="584336"/>
                  </a:lnTo>
                  <a:lnTo>
                    <a:pt x="762815" y="677243"/>
                  </a:lnTo>
                  <a:lnTo>
                    <a:pt x="584336" y="821493"/>
                  </a:lnTo>
                  <a:lnTo>
                    <a:pt x="427861" y="936404"/>
                  </a:lnTo>
                  <a:lnTo>
                    <a:pt x="344734" y="990193"/>
                  </a:lnTo>
                  <a:lnTo>
                    <a:pt x="222488" y="1063540"/>
                  </a:lnTo>
                  <a:lnTo>
                    <a:pt x="107576" y="1127108"/>
                  </a:lnTo>
                  <a:lnTo>
                    <a:pt x="0" y="1180896"/>
                  </a:lnTo>
                  <a:lnTo>
                    <a:pt x="0" y="1105104"/>
                  </a:lnTo>
                  <a:lnTo>
                    <a:pt x="190704" y="975523"/>
                  </a:lnTo>
                  <a:lnTo>
                    <a:pt x="305615" y="882616"/>
                  </a:lnTo>
                  <a:lnTo>
                    <a:pt x="398522" y="801934"/>
                  </a:lnTo>
                  <a:lnTo>
                    <a:pt x="493874" y="706582"/>
                  </a:lnTo>
                  <a:lnTo>
                    <a:pt x="589226" y="603895"/>
                  </a:lnTo>
                  <a:lnTo>
                    <a:pt x="701692" y="464535"/>
                  </a:lnTo>
                  <a:lnTo>
                    <a:pt x="738366" y="40830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49">
              <a:extLst>
                <a:ext uri="{FF2B5EF4-FFF2-40B4-BE49-F238E27FC236}">
                  <a16:creationId xmlns:a16="http://schemas.microsoft.com/office/drawing/2014/main" id="{B340F93B-B69F-445E-9F2E-212B1003AA0D}"/>
                </a:ext>
              </a:extLst>
            </p:cNvPr>
            <p:cNvSpPr/>
            <p:nvPr/>
          </p:nvSpPr>
          <p:spPr>
            <a:xfrm>
              <a:off x="5005388" y="3754437"/>
              <a:ext cx="2271713" cy="393700"/>
            </a:xfrm>
            <a:custGeom>
              <a:avLst/>
              <a:gdLst>
                <a:gd name="connsiteX0" fmla="*/ 695325 w 2271712"/>
                <a:gd name="connsiteY0" fmla="*/ 152400 h 392907"/>
                <a:gd name="connsiteX1" fmla="*/ 1128712 w 2271712"/>
                <a:gd name="connsiteY1" fmla="*/ 104775 h 392907"/>
                <a:gd name="connsiteX2" fmla="*/ 1350168 w 2271712"/>
                <a:gd name="connsiteY2" fmla="*/ 80963 h 392907"/>
                <a:gd name="connsiteX3" fmla="*/ 1564481 w 2271712"/>
                <a:gd name="connsiteY3" fmla="*/ 59532 h 392907"/>
                <a:gd name="connsiteX4" fmla="*/ 1650206 w 2271712"/>
                <a:gd name="connsiteY4" fmla="*/ 50007 h 392907"/>
                <a:gd name="connsiteX5" fmla="*/ 1704975 w 2271712"/>
                <a:gd name="connsiteY5" fmla="*/ 33338 h 392907"/>
                <a:gd name="connsiteX6" fmla="*/ 1778793 w 2271712"/>
                <a:gd name="connsiteY6" fmla="*/ 14288 h 392907"/>
                <a:gd name="connsiteX7" fmla="*/ 1838325 w 2271712"/>
                <a:gd name="connsiteY7" fmla="*/ 2382 h 392907"/>
                <a:gd name="connsiteX8" fmla="*/ 1893093 w 2271712"/>
                <a:gd name="connsiteY8" fmla="*/ 0 h 392907"/>
                <a:gd name="connsiteX9" fmla="*/ 1924050 w 2271712"/>
                <a:gd name="connsiteY9" fmla="*/ 4763 h 392907"/>
                <a:gd name="connsiteX10" fmla="*/ 1966912 w 2271712"/>
                <a:gd name="connsiteY10" fmla="*/ 33338 h 392907"/>
                <a:gd name="connsiteX11" fmla="*/ 2059781 w 2271712"/>
                <a:gd name="connsiteY11" fmla="*/ 104775 h 392907"/>
                <a:gd name="connsiteX12" fmla="*/ 2140743 w 2271712"/>
                <a:gd name="connsiteY12" fmla="*/ 164307 h 392907"/>
                <a:gd name="connsiteX13" fmla="*/ 2202656 w 2271712"/>
                <a:gd name="connsiteY13" fmla="*/ 207169 h 392907"/>
                <a:gd name="connsiteX14" fmla="*/ 2243137 w 2271712"/>
                <a:gd name="connsiteY14" fmla="*/ 235744 h 392907"/>
                <a:gd name="connsiteX15" fmla="*/ 2264568 w 2271712"/>
                <a:gd name="connsiteY15" fmla="*/ 254794 h 392907"/>
                <a:gd name="connsiteX16" fmla="*/ 2271712 w 2271712"/>
                <a:gd name="connsiteY16" fmla="*/ 266700 h 392907"/>
                <a:gd name="connsiteX17" fmla="*/ 2271712 w 2271712"/>
                <a:gd name="connsiteY17" fmla="*/ 285750 h 392907"/>
                <a:gd name="connsiteX18" fmla="*/ 2262187 w 2271712"/>
                <a:gd name="connsiteY18" fmla="*/ 311944 h 392907"/>
                <a:gd name="connsiteX19" fmla="*/ 2240756 w 2271712"/>
                <a:gd name="connsiteY19" fmla="*/ 335757 h 392907"/>
                <a:gd name="connsiteX20" fmla="*/ 2212181 w 2271712"/>
                <a:gd name="connsiteY20" fmla="*/ 366713 h 392907"/>
                <a:gd name="connsiteX21" fmla="*/ 2193131 w 2271712"/>
                <a:gd name="connsiteY21" fmla="*/ 383382 h 392907"/>
                <a:gd name="connsiteX22" fmla="*/ 1821656 w 2271712"/>
                <a:gd name="connsiteY22" fmla="*/ 252413 h 392907"/>
                <a:gd name="connsiteX23" fmla="*/ 1762125 w 2271712"/>
                <a:gd name="connsiteY23" fmla="*/ 252413 h 392907"/>
                <a:gd name="connsiteX24" fmla="*/ 1600200 w 2271712"/>
                <a:gd name="connsiteY24" fmla="*/ 250032 h 392907"/>
                <a:gd name="connsiteX25" fmla="*/ 1321593 w 2271712"/>
                <a:gd name="connsiteY25" fmla="*/ 250032 h 392907"/>
                <a:gd name="connsiteX26" fmla="*/ 1171575 w 2271712"/>
                <a:gd name="connsiteY26" fmla="*/ 247650 h 392907"/>
                <a:gd name="connsiteX27" fmla="*/ 1035843 w 2271712"/>
                <a:gd name="connsiteY27" fmla="*/ 273844 h 392907"/>
                <a:gd name="connsiteX28" fmla="*/ 871537 w 2271712"/>
                <a:gd name="connsiteY28" fmla="*/ 290513 h 392907"/>
                <a:gd name="connsiteX29" fmla="*/ 604837 w 2271712"/>
                <a:gd name="connsiteY29" fmla="*/ 321469 h 392907"/>
                <a:gd name="connsiteX30" fmla="*/ 383381 w 2271712"/>
                <a:gd name="connsiteY30" fmla="*/ 392907 h 392907"/>
                <a:gd name="connsiteX31" fmla="*/ 261937 w 2271712"/>
                <a:gd name="connsiteY31" fmla="*/ 357188 h 392907"/>
                <a:gd name="connsiteX32" fmla="*/ 90487 w 2271712"/>
                <a:gd name="connsiteY32" fmla="*/ 302419 h 392907"/>
                <a:gd name="connsiteX33" fmla="*/ 26193 w 2271712"/>
                <a:gd name="connsiteY33" fmla="*/ 283369 h 392907"/>
                <a:gd name="connsiteX34" fmla="*/ 0 w 2271712"/>
                <a:gd name="connsiteY34" fmla="*/ 271463 h 392907"/>
                <a:gd name="connsiteX35" fmla="*/ 80962 w 2271712"/>
                <a:gd name="connsiteY35" fmla="*/ 180975 h 392907"/>
                <a:gd name="connsiteX36" fmla="*/ 364331 w 2271712"/>
                <a:gd name="connsiteY36" fmla="*/ 183357 h 392907"/>
                <a:gd name="connsiteX37" fmla="*/ 409575 w 2271712"/>
                <a:gd name="connsiteY37" fmla="*/ 180975 h 392907"/>
                <a:gd name="connsiteX38" fmla="*/ 626268 w 2271712"/>
                <a:gd name="connsiteY38" fmla="*/ 159544 h 392907"/>
                <a:gd name="connsiteX39" fmla="*/ 695325 w 2271712"/>
                <a:gd name="connsiteY39" fmla="*/ 152400 h 39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271712" h="392907">
                  <a:moveTo>
                    <a:pt x="695325" y="152400"/>
                  </a:moveTo>
                  <a:lnTo>
                    <a:pt x="1128712" y="104775"/>
                  </a:lnTo>
                  <a:lnTo>
                    <a:pt x="1350168" y="80963"/>
                  </a:lnTo>
                  <a:lnTo>
                    <a:pt x="1564481" y="59532"/>
                  </a:lnTo>
                  <a:lnTo>
                    <a:pt x="1650206" y="50007"/>
                  </a:lnTo>
                  <a:lnTo>
                    <a:pt x="1704975" y="33338"/>
                  </a:lnTo>
                  <a:lnTo>
                    <a:pt x="1778793" y="14288"/>
                  </a:lnTo>
                  <a:lnTo>
                    <a:pt x="1838325" y="2382"/>
                  </a:lnTo>
                  <a:lnTo>
                    <a:pt x="1893093" y="0"/>
                  </a:lnTo>
                  <a:lnTo>
                    <a:pt x="1924050" y="4763"/>
                  </a:lnTo>
                  <a:lnTo>
                    <a:pt x="1966912" y="33338"/>
                  </a:lnTo>
                  <a:lnTo>
                    <a:pt x="2059781" y="104775"/>
                  </a:lnTo>
                  <a:lnTo>
                    <a:pt x="2140743" y="164307"/>
                  </a:lnTo>
                  <a:lnTo>
                    <a:pt x="2202656" y="207169"/>
                  </a:lnTo>
                  <a:lnTo>
                    <a:pt x="2243137" y="235744"/>
                  </a:lnTo>
                  <a:lnTo>
                    <a:pt x="2264568" y="254794"/>
                  </a:lnTo>
                  <a:lnTo>
                    <a:pt x="2271712" y="266700"/>
                  </a:lnTo>
                  <a:lnTo>
                    <a:pt x="2271712" y="285750"/>
                  </a:lnTo>
                  <a:lnTo>
                    <a:pt x="2262187" y="311944"/>
                  </a:lnTo>
                  <a:lnTo>
                    <a:pt x="2240756" y="335757"/>
                  </a:lnTo>
                  <a:lnTo>
                    <a:pt x="2212181" y="366713"/>
                  </a:lnTo>
                  <a:lnTo>
                    <a:pt x="2193131" y="383382"/>
                  </a:lnTo>
                  <a:lnTo>
                    <a:pt x="1821656" y="252413"/>
                  </a:lnTo>
                  <a:lnTo>
                    <a:pt x="1762125" y="252413"/>
                  </a:lnTo>
                  <a:lnTo>
                    <a:pt x="1600200" y="250032"/>
                  </a:lnTo>
                  <a:lnTo>
                    <a:pt x="1321593" y="250032"/>
                  </a:lnTo>
                  <a:lnTo>
                    <a:pt x="1171575" y="247650"/>
                  </a:lnTo>
                  <a:lnTo>
                    <a:pt x="1035843" y="273844"/>
                  </a:lnTo>
                  <a:lnTo>
                    <a:pt x="871537" y="290513"/>
                  </a:lnTo>
                  <a:lnTo>
                    <a:pt x="604837" y="321469"/>
                  </a:lnTo>
                  <a:lnTo>
                    <a:pt x="383381" y="392907"/>
                  </a:lnTo>
                  <a:lnTo>
                    <a:pt x="261937" y="357188"/>
                  </a:lnTo>
                  <a:lnTo>
                    <a:pt x="90487" y="302419"/>
                  </a:lnTo>
                  <a:lnTo>
                    <a:pt x="26193" y="283369"/>
                  </a:lnTo>
                  <a:lnTo>
                    <a:pt x="0" y="271463"/>
                  </a:lnTo>
                  <a:lnTo>
                    <a:pt x="80962" y="180975"/>
                  </a:lnTo>
                  <a:lnTo>
                    <a:pt x="364331" y="183357"/>
                  </a:lnTo>
                  <a:lnTo>
                    <a:pt x="409575" y="180975"/>
                  </a:lnTo>
                  <a:lnTo>
                    <a:pt x="626268" y="159544"/>
                  </a:lnTo>
                  <a:lnTo>
                    <a:pt x="695325" y="1524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52">
              <a:extLst>
                <a:ext uri="{FF2B5EF4-FFF2-40B4-BE49-F238E27FC236}">
                  <a16:creationId xmlns:a16="http://schemas.microsoft.com/office/drawing/2014/main" id="{15F51FFA-3419-476C-93C9-E8EDFCFBAEF6}"/>
                </a:ext>
              </a:extLst>
            </p:cNvPr>
            <p:cNvSpPr/>
            <p:nvPr/>
          </p:nvSpPr>
          <p:spPr>
            <a:xfrm>
              <a:off x="5759451" y="4003675"/>
              <a:ext cx="1506537" cy="2225675"/>
            </a:xfrm>
            <a:custGeom>
              <a:avLst/>
              <a:gdLst>
                <a:gd name="connsiteX0" fmla="*/ 908631 w 1505731"/>
                <a:gd name="connsiteY0" fmla="*/ 810557 h 2226867"/>
                <a:gd name="connsiteX1" fmla="*/ 951899 w 1505731"/>
                <a:gd name="connsiteY1" fmla="*/ 721136 h 2226867"/>
                <a:gd name="connsiteX2" fmla="*/ 986513 w 1505731"/>
                <a:gd name="connsiteY2" fmla="*/ 637484 h 2226867"/>
                <a:gd name="connsiteX3" fmla="*/ 1021128 w 1505731"/>
                <a:gd name="connsiteY3" fmla="*/ 550948 h 2226867"/>
                <a:gd name="connsiteX4" fmla="*/ 1052858 w 1505731"/>
                <a:gd name="connsiteY4" fmla="*/ 461527 h 2226867"/>
                <a:gd name="connsiteX5" fmla="*/ 1081703 w 1505731"/>
                <a:gd name="connsiteY5" fmla="*/ 372106 h 2226867"/>
                <a:gd name="connsiteX6" fmla="*/ 1124971 w 1505731"/>
                <a:gd name="connsiteY6" fmla="*/ 245186 h 2226867"/>
                <a:gd name="connsiteX7" fmla="*/ 1145163 w 1505731"/>
                <a:gd name="connsiteY7" fmla="*/ 158650 h 2226867"/>
                <a:gd name="connsiteX8" fmla="*/ 1145163 w 1505731"/>
                <a:gd name="connsiteY8" fmla="*/ 132689 h 2226867"/>
                <a:gd name="connsiteX9" fmla="*/ 1133625 w 1505731"/>
                <a:gd name="connsiteY9" fmla="*/ 83652 h 2226867"/>
                <a:gd name="connsiteX10" fmla="*/ 1122087 w 1505731"/>
                <a:gd name="connsiteY10" fmla="*/ 57691 h 2226867"/>
                <a:gd name="connsiteX11" fmla="*/ 1101895 w 1505731"/>
                <a:gd name="connsiteY11" fmla="*/ 31730 h 2226867"/>
                <a:gd name="connsiteX12" fmla="*/ 1075934 w 1505731"/>
                <a:gd name="connsiteY12" fmla="*/ 8654 h 2226867"/>
                <a:gd name="connsiteX13" fmla="*/ 1038435 w 1505731"/>
                <a:gd name="connsiteY13" fmla="*/ 0 h 2226867"/>
                <a:gd name="connsiteX14" fmla="*/ 1505731 w 1505731"/>
                <a:gd name="connsiteY14" fmla="*/ 57691 h 2226867"/>
                <a:gd name="connsiteX15" fmla="*/ 1465347 w 1505731"/>
                <a:gd name="connsiteY15" fmla="*/ 106728 h 2226867"/>
                <a:gd name="connsiteX16" fmla="*/ 1439387 w 1505731"/>
                <a:gd name="connsiteY16" fmla="*/ 132689 h 2226867"/>
                <a:gd name="connsiteX17" fmla="*/ 1404772 w 1505731"/>
                <a:gd name="connsiteY17" fmla="*/ 213457 h 2226867"/>
                <a:gd name="connsiteX18" fmla="*/ 1335543 w 1505731"/>
                <a:gd name="connsiteY18" fmla="*/ 398067 h 2226867"/>
                <a:gd name="connsiteX19" fmla="*/ 1274968 w 1505731"/>
                <a:gd name="connsiteY19" fmla="*/ 550948 h 2226867"/>
                <a:gd name="connsiteX20" fmla="*/ 1168240 w 1505731"/>
                <a:gd name="connsiteY20" fmla="*/ 793250 h 2226867"/>
                <a:gd name="connsiteX21" fmla="*/ 1052858 w 1505731"/>
                <a:gd name="connsiteY21" fmla="*/ 1026898 h 2226867"/>
                <a:gd name="connsiteX22" fmla="*/ 931707 w 1505731"/>
                <a:gd name="connsiteY22" fmla="*/ 1240354 h 2226867"/>
                <a:gd name="connsiteX23" fmla="*/ 850940 w 1505731"/>
                <a:gd name="connsiteY23" fmla="*/ 1364389 h 2226867"/>
                <a:gd name="connsiteX24" fmla="*/ 796134 w 1505731"/>
                <a:gd name="connsiteY24" fmla="*/ 1445156 h 2226867"/>
                <a:gd name="connsiteX25" fmla="*/ 721135 w 1505731"/>
                <a:gd name="connsiteY25" fmla="*/ 1563422 h 2226867"/>
                <a:gd name="connsiteX26" fmla="*/ 634599 w 1505731"/>
                <a:gd name="connsiteY26" fmla="*/ 1684573 h 2226867"/>
                <a:gd name="connsiteX27" fmla="*/ 548063 w 1505731"/>
                <a:gd name="connsiteY27" fmla="*/ 1791301 h 2226867"/>
                <a:gd name="connsiteX28" fmla="*/ 481718 w 1505731"/>
                <a:gd name="connsiteY28" fmla="*/ 1863415 h 2226867"/>
                <a:gd name="connsiteX29" fmla="*/ 403836 w 1505731"/>
                <a:gd name="connsiteY29" fmla="*/ 1947067 h 2226867"/>
                <a:gd name="connsiteX30" fmla="*/ 291339 w 1505731"/>
                <a:gd name="connsiteY30" fmla="*/ 2050910 h 2226867"/>
                <a:gd name="connsiteX31" fmla="*/ 170188 w 1505731"/>
                <a:gd name="connsiteY31" fmla="*/ 2148985 h 2226867"/>
                <a:gd name="connsiteX32" fmla="*/ 126920 w 1505731"/>
                <a:gd name="connsiteY32" fmla="*/ 2183599 h 2226867"/>
                <a:gd name="connsiteX33" fmla="*/ 83652 w 1505731"/>
                <a:gd name="connsiteY33" fmla="*/ 2218214 h 2226867"/>
                <a:gd name="connsiteX34" fmla="*/ 69229 w 1505731"/>
                <a:gd name="connsiteY34" fmla="*/ 2223983 h 2226867"/>
                <a:gd name="connsiteX35" fmla="*/ 51922 w 1505731"/>
                <a:gd name="connsiteY35" fmla="*/ 2226867 h 2226867"/>
                <a:gd name="connsiteX36" fmla="*/ 28845 w 1505731"/>
                <a:gd name="connsiteY36" fmla="*/ 2218214 h 2226867"/>
                <a:gd name="connsiteX37" fmla="*/ 11538 w 1505731"/>
                <a:gd name="connsiteY37" fmla="*/ 2200906 h 2226867"/>
                <a:gd name="connsiteX38" fmla="*/ 2884 w 1505731"/>
                <a:gd name="connsiteY38" fmla="*/ 2177830 h 2226867"/>
                <a:gd name="connsiteX39" fmla="*/ 0 w 1505731"/>
                <a:gd name="connsiteY39" fmla="*/ 2151869 h 2226867"/>
                <a:gd name="connsiteX40" fmla="*/ 175957 w 1505731"/>
                <a:gd name="connsiteY40" fmla="*/ 1805724 h 2226867"/>
                <a:gd name="connsiteX41" fmla="*/ 271147 w 1505731"/>
                <a:gd name="connsiteY41" fmla="*/ 1724957 h 2226867"/>
                <a:gd name="connsiteX42" fmla="*/ 357683 w 1505731"/>
                <a:gd name="connsiteY42" fmla="*/ 1638421 h 2226867"/>
                <a:gd name="connsiteX43" fmla="*/ 449988 w 1505731"/>
                <a:gd name="connsiteY43" fmla="*/ 1537462 h 2226867"/>
                <a:gd name="connsiteX44" fmla="*/ 527871 w 1505731"/>
                <a:gd name="connsiteY44" fmla="*/ 1436503 h 2226867"/>
                <a:gd name="connsiteX45" fmla="*/ 608638 w 1505731"/>
                <a:gd name="connsiteY45" fmla="*/ 1324005 h 2226867"/>
                <a:gd name="connsiteX46" fmla="*/ 700944 w 1505731"/>
                <a:gd name="connsiteY46" fmla="*/ 1188432 h 2226867"/>
                <a:gd name="connsiteX47" fmla="*/ 819210 w 1505731"/>
                <a:gd name="connsiteY47" fmla="*/ 986514 h 2226867"/>
                <a:gd name="connsiteX48" fmla="*/ 908631 w 1505731"/>
                <a:gd name="connsiteY48" fmla="*/ 810557 h 2226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505731" h="2226867">
                  <a:moveTo>
                    <a:pt x="908631" y="810557"/>
                  </a:moveTo>
                  <a:lnTo>
                    <a:pt x="951899" y="721136"/>
                  </a:lnTo>
                  <a:lnTo>
                    <a:pt x="986513" y="637484"/>
                  </a:lnTo>
                  <a:lnTo>
                    <a:pt x="1021128" y="550948"/>
                  </a:lnTo>
                  <a:lnTo>
                    <a:pt x="1052858" y="461527"/>
                  </a:lnTo>
                  <a:lnTo>
                    <a:pt x="1081703" y="372106"/>
                  </a:lnTo>
                  <a:lnTo>
                    <a:pt x="1124971" y="245186"/>
                  </a:lnTo>
                  <a:lnTo>
                    <a:pt x="1145163" y="158650"/>
                  </a:lnTo>
                  <a:lnTo>
                    <a:pt x="1145163" y="132689"/>
                  </a:lnTo>
                  <a:lnTo>
                    <a:pt x="1133625" y="83652"/>
                  </a:lnTo>
                  <a:lnTo>
                    <a:pt x="1122087" y="57691"/>
                  </a:lnTo>
                  <a:lnTo>
                    <a:pt x="1101895" y="31730"/>
                  </a:lnTo>
                  <a:lnTo>
                    <a:pt x="1075934" y="8654"/>
                  </a:lnTo>
                  <a:lnTo>
                    <a:pt x="1038435" y="0"/>
                  </a:lnTo>
                  <a:lnTo>
                    <a:pt x="1505731" y="57691"/>
                  </a:lnTo>
                  <a:lnTo>
                    <a:pt x="1465347" y="106728"/>
                  </a:lnTo>
                  <a:lnTo>
                    <a:pt x="1439387" y="132689"/>
                  </a:lnTo>
                  <a:lnTo>
                    <a:pt x="1404772" y="213457"/>
                  </a:lnTo>
                  <a:lnTo>
                    <a:pt x="1335543" y="398067"/>
                  </a:lnTo>
                  <a:lnTo>
                    <a:pt x="1274968" y="550948"/>
                  </a:lnTo>
                  <a:lnTo>
                    <a:pt x="1168240" y="793250"/>
                  </a:lnTo>
                  <a:lnTo>
                    <a:pt x="1052858" y="1026898"/>
                  </a:lnTo>
                  <a:lnTo>
                    <a:pt x="931707" y="1240354"/>
                  </a:lnTo>
                  <a:lnTo>
                    <a:pt x="850940" y="1364389"/>
                  </a:lnTo>
                  <a:lnTo>
                    <a:pt x="796134" y="1445156"/>
                  </a:lnTo>
                  <a:lnTo>
                    <a:pt x="721135" y="1563422"/>
                  </a:lnTo>
                  <a:lnTo>
                    <a:pt x="634599" y="1684573"/>
                  </a:lnTo>
                  <a:lnTo>
                    <a:pt x="548063" y="1791301"/>
                  </a:lnTo>
                  <a:lnTo>
                    <a:pt x="481718" y="1863415"/>
                  </a:lnTo>
                  <a:lnTo>
                    <a:pt x="403836" y="1947067"/>
                  </a:lnTo>
                  <a:lnTo>
                    <a:pt x="291339" y="2050910"/>
                  </a:lnTo>
                  <a:lnTo>
                    <a:pt x="170188" y="2148985"/>
                  </a:lnTo>
                  <a:lnTo>
                    <a:pt x="126920" y="2183599"/>
                  </a:lnTo>
                  <a:lnTo>
                    <a:pt x="83652" y="2218214"/>
                  </a:lnTo>
                  <a:lnTo>
                    <a:pt x="69229" y="2223983"/>
                  </a:lnTo>
                  <a:lnTo>
                    <a:pt x="51922" y="2226867"/>
                  </a:lnTo>
                  <a:lnTo>
                    <a:pt x="28845" y="2218214"/>
                  </a:lnTo>
                  <a:lnTo>
                    <a:pt x="11538" y="2200906"/>
                  </a:lnTo>
                  <a:lnTo>
                    <a:pt x="2884" y="2177830"/>
                  </a:lnTo>
                  <a:lnTo>
                    <a:pt x="0" y="2151869"/>
                  </a:lnTo>
                  <a:lnTo>
                    <a:pt x="175957" y="1805724"/>
                  </a:lnTo>
                  <a:lnTo>
                    <a:pt x="271147" y="1724957"/>
                  </a:lnTo>
                  <a:lnTo>
                    <a:pt x="357683" y="1638421"/>
                  </a:lnTo>
                  <a:lnTo>
                    <a:pt x="449988" y="1537462"/>
                  </a:lnTo>
                  <a:lnTo>
                    <a:pt x="527871" y="1436503"/>
                  </a:lnTo>
                  <a:lnTo>
                    <a:pt x="608638" y="1324005"/>
                  </a:lnTo>
                  <a:lnTo>
                    <a:pt x="700944" y="1188432"/>
                  </a:lnTo>
                  <a:lnTo>
                    <a:pt x="819210" y="986514"/>
                  </a:lnTo>
                  <a:lnTo>
                    <a:pt x="908631" y="8105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53">
              <a:extLst>
                <a:ext uri="{FF2B5EF4-FFF2-40B4-BE49-F238E27FC236}">
                  <a16:creationId xmlns:a16="http://schemas.microsoft.com/office/drawing/2014/main" id="{D62EC869-73F6-4992-BD7C-B079FC714961}"/>
                </a:ext>
              </a:extLst>
            </p:cNvPr>
            <p:cNvSpPr/>
            <p:nvPr/>
          </p:nvSpPr>
          <p:spPr>
            <a:xfrm>
              <a:off x="5381626" y="5564187"/>
              <a:ext cx="608012" cy="660400"/>
            </a:xfrm>
            <a:custGeom>
              <a:avLst/>
              <a:gdLst>
                <a:gd name="connsiteX0" fmla="*/ 216694 w 607219"/>
                <a:gd name="connsiteY0" fmla="*/ 100013 h 659607"/>
                <a:gd name="connsiteX1" fmla="*/ 359569 w 607219"/>
                <a:gd name="connsiteY1" fmla="*/ 183357 h 659607"/>
                <a:gd name="connsiteX2" fmla="*/ 447675 w 607219"/>
                <a:gd name="connsiteY2" fmla="*/ 233363 h 659607"/>
                <a:gd name="connsiteX3" fmla="*/ 478631 w 607219"/>
                <a:gd name="connsiteY3" fmla="*/ 250032 h 659607"/>
                <a:gd name="connsiteX4" fmla="*/ 509588 w 607219"/>
                <a:gd name="connsiteY4" fmla="*/ 252413 h 659607"/>
                <a:gd name="connsiteX5" fmla="*/ 552450 w 607219"/>
                <a:gd name="connsiteY5" fmla="*/ 245269 h 659607"/>
                <a:gd name="connsiteX6" fmla="*/ 607219 w 607219"/>
                <a:gd name="connsiteY6" fmla="*/ 207169 h 659607"/>
                <a:gd name="connsiteX7" fmla="*/ 438150 w 607219"/>
                <a:gd name="connsiteY7" fmla="*/ 659607 h 659607"/>
                <a:gd name="connsiteX8" fmla="*/ 397669 w 607219"/>
                <a:gd name="connsiteY8" fmla="*/ 642938 h 659607"/>
                <a:gd name="connsiteX9" fmla="*/ 385763 w 607219"/>
                <a:gd name="connsiteY9" fmla="*/ 619125 h 659607"/>
                <a:gd name="connsiteX10" fmla="*/ 378619 w 607219"/>
                <a:gd name="connsiteY10" fmla="*/ 590550 h 659607"/>
                <a:gd name="connsiteX11" fmla="*/ 364331 w 607219"/>
                <a:gd name="connsiteY11" fmla="*/ 540544 h 659607"/>
                <a:gd name="connsiteX12" fmla="*/ 345281 w 607219"/>
                <a:gd name="connsiteY12" fmla="*/ 490538 h 659607"/>
                <a:gd name="connsiteX13" fmla="*/ 304800 w 607219"/>
                <a:gd name="connsiteY13" fmla="*/ 409575 h 659607"/>
                <a:gd name="connsiteX14" fmla="*/ 269081 w 607219"/>
                <a:gd name="connsiteY14" fmla="*/ 345282 h 659607"/>
                <a:gd name="connsiteX15" fmla="*/ 219075 w 607219"/>
                <a:gd name="connsiteY15" fmla="*/ 271463 h 659607"/>
                <a:gd name="connsiteX16" fmla="*/ 171450 w 607219"/>
                <a:gd name="connsiteY16" fmla="*/ 209550 h 659607"/>
                <a:gd name="connsiteX17" fmla="*/ 114300 w 607219"/>
                <a:gd name="connsiteY17" fmla="*/ 150019 h 659607"/>
                <a:gd name="connsiteX18" fmla="*/ 59531 w 607219"/>
                <a:gd name="connsiteY18" fmla="*/ 97632 h 659607"/>
                <a:gd name="connsiteX19" fmla="*/ 16669 w 607219"/>
                <a:gd name="connsiteY19" fmla="*/ 59532 h 659607"/>
                <a:gd name="connsiteX20" fmla="*/ 4763 w 607219"/>
                <a:gd name="connsiteY20" fmla="*/ 47625 h 659607"/>
                <a:gd name="connsiteX21" fmla="*/ 0 w 607219"/>
                <a:gd name="connsiteY21" fmla="*/ 28575 h 659607"/>
                <a:gd name="connsiteX22" fmla="*/ 2381 w 607219"/>
                <a:gd name="connsiteY22" fmla="*/ 14288 h 659607"/>
                <a:gd name="connsiteX23" fmla="*/ 7144 w 607219"/>
                <a:gd name="connsiteY23" fmla="*/ 4763 h 659607"/>
                <a:gd name="connsiteX24" fmla="*/ 19050 w 607219"/>
                <a:gd name="connsiteY24" fmla="*/ 0 h 659607"/>
                <a:gd name="connsiteX25" fmla="*/ 45244 w 607219"/>
                <a:gd name="connsiteY25" fmla="*/ 2382 h 659607"/>
                <a:gd name="connsiteX26" fmla="*/ 76200 w 607219"/>
                <a:gd name="connsiteY26" fmla="*/ 16669 h 659607"/>
                <a:gd name="connsiteX27" fmla="*/ 152400 w 607219"/>
                <a:gd name="connsiteY27" fmla="*/ 61913 h 659607"/>
                <a:gd name="connsiteX28" fmla="*/ 216694 w 607219"/>
                <a:gd name="connsiteY28" fmla="*/ 100013 h 659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07219" h="659607">
                  <a:moveTo>
                    <a:pt x="216694" y="100013"/>
                  </a:moveTo>
                  <a:lnTo>
                    <a:pt x="359569" y="183357"/>
                  </a:lnTo>
                  <a:lnTo>
                    <a:pt x="447675" y="233363"/>
                  </a:lnTo>
                  <a:lnTo>
                    <a:pt x="478631" y="250032"/>
                  </a:lnTo>
                  <a:lnTo>
                    <a:pt x="509588" y="252413"/>
                  </a:lnTo>
                  <a:lnTo>
                    <a:pt x="552450" y="245269"/>
                  </a:lnTo>
                  <a:lnTo>
                    <a:pt x="607219" y="207169"/>
                  </a:lnTo>
                  <a:lnTo>
                    <a:pt x="438150" y="659607"/>
                  </a:lnTo>
                  <a:lnTo>
                    <a:pt x="397669" y="642938"/>
                  </a:lnTo>
                  <a:lnTo>
                    <a:pt x="385763" y="619125"/>
                  </a:lnTo>
                  <a:lnTo>
                    <a:pt x="378619" y="590550"/>
                  </a:lnTo>
                  <a:lnTo>
                    <a:pt x="364331" y="540544"/>
                  </a:lnTo>
                  <a:lnTo>
                    <a:pt x="345281" y="490538"/>
                  </a:lnTo>
                  <a:lnTo>
                    <a:pt x="304800" y="409575"/>
                  </a:lnTo>
                  <a:lnTo>
                    <a:pt x="269081" y="345282"/>
                  </a:lnTo>
                  <a:lnTo>
                    <a:pt x="219075" y="271463"/>
                  </a:lnTo>
                  <a:lnTo>
                    <a:pt x="171450" y="209550"/>
                  </a:lnTo>
                  <a:lnTo>
                    <a:pt x="114300" y="150019"/>
                  </a:lnTo>
                  <a:lnTo>
                    <a:pt x="59531" y="97632"/>
                  </a:lnTo>
                  <a:lnTo>
                    <a:pt x="16669" y="59532"/>
                  </a:lnTo>
                  <a:lnTo>
                    <a:pt x="4763" y="47625"/>
                  </a:lnTo>
                  <a:lnTo>
                    <a:pt x="0" y="28575"/>
                  </a:lnTo>
                  <a:lnTo>
                    <a:pt x="2381" y="14288"/>
                  </a:lnTo>
                  <a:lnTo>
                    <a:pt x="7144" y="4763"/>
                  </a:lnTo>
                  <a:lnTo>
                    <a:pt x="19050" y="0"/>
                  </a:lnTo>
                  <a:lnTo>
                    <a:pt x="45244" y="2382"/>
                  </a:lnTo>
                  <a:lnTo>
                    <a:pt x="76200" y="16669"/>
                  </a:lnTo>
                  <a:lnTo>
                    <a:pt x="152400" y="61913"/>
                  </a:lnTo>
                  <a:lnTo>
                    <a:pt x="216694" y="1000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50">
              <a:extLst>
                <a:ext uri="{FF2B5EF4-FFF2-40B4-BE49-F238E27FC236}">
                  <a16:creationId xmlns:a16="http://schemas.microsoft.com/office/drawing/2014/main" id="{C9136FEA-7D90-4138-9BFF-27BA74B131F3}"/>
                </a:ext>
              </a:extLst>
            </p:cNvPr>
            <p:cNvSpPr/>
            <p:nvPr/>
          </p:nvSpPr>
          <p:spPr>
            <a:xfrm>
              <a:off x="4433888" y="4027487"/>
              <a:ext cx="1252538" cy="1120775"/>
            </a:xfrm>
            <a:custGeom>
              <a:avLst/>
              <a:gdLst>
                <a:gd name="connsiteX0" fmla="*/ 702468 w 1252537"/>
                <a:gd name="connsiteY0" fmla="*/ 428625 h 1121569"/>
                <a:gd name="connsiteX1" fmla="*/ 764381 w 1252537"/>
                <a:gd name="connsiteY1" fmla="*/ 352425 h 1121569"/>
                <a:gd name="connsiteX2" fmla="*/ 838200 w 1252537"/>
                <a:gd name="connsiteY2" fmla="*/ 254794 h 1121569"/>
                <a:gd name="connsiteX3" fmla="*/ 892968 w 1252537"/>
                <a:gd name="connsiteY3" fmla="*/ 173831 h 1121569"/>
                <a:gd name="connsiteX4" fmla="*/ 973931 w 1252537"/>
                <a:gd name="connsiteY4" fmla="*/ 40481 h 1121569"/>
                <a:gd name="connsiteX5" fmla="*/ 1178718 w 1252537"/>
                <a:gd name="connsiteY5" fmla="*/ 0 h 1121569"/>
                <a:gd name="connsiteX6" fmla="*/ 1231106 w 1252537"/>
                <a:gd name="connsiteY6" fmla="*/ 111919 h 1121569"/>
                <a:gd name="connsiteX7" fmla="*/ 1247775 w 1252537"/>
                <a:gd name="connsiteY7" fmla="*/ 142875 h 1121569"/>
                <a:gd name="connsiteX8" fmla="*/ 1252537 w 1252537"/>
                <a:gd name="connsiteY8" fmla="*/ 157162 h 1121569"/>
                <a:gd name="connsiteX9" fmla="*/ 1252537 w 1252537"/>
                <a:gd name="connsiteY9" fmla="*/ 176212 h 1121569"/>
                <a:gd name="connsiteX10" fmla="*/ 1233487 w 1252537"/>
                <a:gd name="connsiteY10" fmla="*/ 190500 h 1121569"/>
                <a:gd name="connsiteX11" fmla="*/ 1190625 w 1252537"/>
                <a:gd name="connsiteY11" fmla="*/ 200025 h 1121569"/>
                <a:gd name="connsiteX12" fmla="*/ 1138237 w 1252537"/>
                <a:gd name="connsiteY12" fmla="*/ 204787 h 1121569"/>
                <a:gd name="connsiteX13" fmla="*/ 1123950 w 1252537"/>
                <a:gd name="connsiteY13" fmla="*/ 211931 h 1121569"/>
                <a:gd name="connsiteX14" fmla="*/ 1059656 w 1252537"/>
                <a:gd name="connsiteY14" fmla="*/ 297656 h 1121569"/>
                <a:gd name="connsiteX15" fmla="*/ 962025 w 1252537"/>
                <a:gd name="connsiteY15" fmla="*/ 416719 h 1121569"/>
                <a:gd name="connsiteX16" fmla="*/ 878681 w 1252537"/>
                <a:gd name="connsiteY16" fmla="*/ 511969 h 1121569"/>
                <a:gd name="connsiteX17" fmla="*/ 769143 w 1252537"/>
                <a:gd name="connsiteY17" fmla="*/ 623887 h 1121569"/>
                <a:gd name="connsiteX18" fmla="*/ 671512 w 1252537"/>
                <a:gd name="connsiteY18" fmla="*/ 719137 h 1121569"/>
                <a:gd name="connsiteX19" fmla="*/ 573881 w 1252537"/>
                <a:gd name="connsiteY19" fmla="*/ 802481 h 1121569"/>
                <a:gd name="connsiteX20" fmla="*/ 461962 w 1252537"/>
                <a:gd name="connsiteY20" fmla="*/ 881062 h 1121569"/>
                <a:gd name="connsiteX21" fmla="*/ 273843 w 1252537"/>
                <a:gd name="connsiteY21" fmla="*/ 992981 h 1121569"/>
                <a:gd name="connsiteX22" fmla="*/ 130968 w 1252537"/>
                <a:gd name="connsiteY22" fmla="*/ 1071562 h 1121569"/>
                <a:gd name="connsiteX23" fmla="*/ 40481 w 1252537"/>
                <a:gd name="connsiteY23" fmla="*/ 1116806 h 1121569"/>
                <a:gd name="connsiteX24" fmla="*/ 19050 w 1252537"/>
                <a:gd name="connsiteY24" fmla="*/ 1121569 h 1121569"/>
                <a:gd name="connsiteX25" fmla="*/ 2381 w 1252537"/>
                <a:gd name="connsiteY25" fmla="*/ 1119187 h 1121569"/>
                <a:gd name="connsiteX26" fmla="*/ 0 w 1252537"/>
                <a:gd name="connsiteY26" fmla="*/ 1109662 h 1121569"/>
                <a:gd name="connsiteX27" fmla="*/ 2381 w 1252537"/>
                <a:gd name="connsiteY27" fmla="*/ 1095375 h 1121569"/>
                <a:gd name="connsiteX28" fmla="*/ 14287 w 1252537"/>
                <a:gd name="connsiteY28" fmla="*/ 1071562 h 1121569"/>
                <a:gd name="connsiteX29" fmla="*/ 66675 w 1252537"/>
                <a:gd name="connsiteY29" fmla="*/ 1033462 h 1121569"/>
                <a:gd name="connsiteX30" fmla="*/ 190500 w 1252537"/>
                <a:gd name="connsiteY30" fmla="*/ 935831 h 1121569"/>
                <a:gd name="connsiteX31" fmla="*/ 297656 w 1252537"/>
                <a:gd name="connsiteY31" fmla="*/ 850106 h 1121569"/>
                <a:gd name="connsiteX32" fmla="*/ 404812 w 1252537"/>
                <a:gd name="connsiteY32" fmla="*/ 750094 h 1121569"/>
                <a:gd name="connsiteX33" fmla="*/ 519112 w 1252537"/>
                <a:gd name="connsiteY33" fmla="*/ 635794 h 1121569"/>
                <a:gd name="connsiteX34" fmla="*/ 702468 w 1252537"/>
                <a:gd name="connsiteY34" fmla="*/ 428625 h 112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52537" h="1121569">
                  <a:moveTo>
                    <a:pt x="702468" y="428625"/>
                  </a:moveTo>
                  <a:lnTo>
                    <a:pt x="764381" y="352425"/>
                  </a:lnTo>
                  <a:lnTo>
                    <a:pt x="838200" y="254794"/>
                  </a:lnTo>
                  <a:lnTo>
                    <a:pt x="892968" y="173831"/>
                  </a:lnTo>
                  <a:lnTo>
                    <a:pt x="973931" y="40481"/>
                  </a:lnTo>
                  <a:lnTo>
                    <a:pt x="1178718" y="0"/>
                  </a:lnTo>
                  <a:lnTo>
                    <a:pt x="1231106" y="111919"/>
                  </a:lnTo>
                  <a:lnTo>
                    <a:pt x="1247775" y="142875"/>
                  </a:lnTo>
                  <a:lnTo>
                    <a:pt x="1252537" y="157162"/>
                  </a:lnTo>
                  <a:lnTo>
                    <a:pt x="1252537" y="176212"/>
                  </a:lnTo>
                  <a:lnTo>
                    <a:pt x="1233487" y="190500"/>
                  </a:lnTo>
                  <a:lnTo>
                    <a:pt x="1190625" y="200025"/>
                  </a:lnTo>
                  <a:lnTo>
                    <a:pt x="1138237" y="204787"/>
                  </a:lnTo>
                  <a:lnTo>
                    <a:pt x="1123950" y="211931"/>
                  </a:lnTo>
                  <a:lnTo>
                    <a:pt x="1059656" y="297656"/>
                  </a:lnTo>
                  <a:lnTo>
                    <a:pt x="962025" y="416719"/>
                  </a:lnTo>
                  <a:lnTo>
                    <a:pt x="878681" y="511969"/>
                  </a:lnTo>
                  <a:lnTo>
                    <a:pt x="769143" y="623887"/>
                  </a:lnTo>
                  <a:lnTo>
                    <a:pt x="671512" y="719137"/>
                  </a:lnTo>
                  <a:lnTo>
                    <a:pt x="573881" y="802481"/>
                  </a:lnTo>
                  <a:lnTo>
                    <a:pt x="461962" y="881062"/>
                  </a:lnTo>
                  <a:lnTo>
                    <a:pt x="273843" y="992981"/>
                  </a:lnTo>
                  <a:lnTo>
                    <a:pt x="130968" y="1071562"/>
                  </a:lnTo>
                  <a:lnTo>
                    <a:pt x="40481" y="1116806"/>
                  </a:lnTo>
                  <a:lnTo>
                    <a:pt x="19050" y="1121569"/>
                  </a:lnTo>
                  <a:lnTo>
                    <a:pt x="2381" y="1119187"/>
                  </a:lnTo>
                  <a:lnTo>
                    <a:pt x="0" y="1109662"/>
                  </a:lnTo>
                  <a:lnTo>
                    <a:pt x="2381" y="1095375"/>
                  </a:lnTo>
                  <a:lnTo>
                    <a:pt x="14287" y="1071562"/>
                  </a:lnTo>
                  <a:lnTo>
                    <a:pt x="66675" y="1033462"/>
                  </a:lnTo>
                  <a:lnTo>
                    <a:pt x="190500" y="935831"/>
                  </a:lnTo>
                  <a:lnTo>
                    <a:pt x="297656" y="850106"/>
                  </a:lnTo>
                  <a:lnTo>
                    <a:pt x="404812" y="750094"/>
                  </a:lnTo>
                  <a:lnTo>
                    <a:pt x="519112" y="635794"/>
                  </a:lnTo>
                  <a:lnTo>
                    <a:pt x="702468" y="4286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51">
              <a:extLst>
                <a:ext uri="{FF2B5EF4-FFF2-40B4-BE49-F238E27FC236}">
                  <a16:creationId xmlns:a16="http://schemas.microsoft.com/office/drawing/2014/main" id="{5868870D-A274-4483-B636-3E788CDAFA4A}"/>
                </a:ext>
              </a:extLst>
            </p:cNvPr>
            <p:cNvSpPr/>
            <p:nvPr/>
          </p:nvSpPr>
          <p:spPr>
            <a:xfrm>
              <a:off x="4637088" y="3976687"/>
              <a:ext cx="1800225" cy="1822450"/>
            </a:xfrm>
            <a:custGeom>
              <a:avLst/>
              <a:gdLst>
                <a:gd name="connsiteX0" fmla="*/ 1262062 w 1800225"/>
                <a:gd name="connsiteY0" fmla="*/ 550068 h 1821656"/>
                <a:gd name="connsiteX1" fmla="*/ 1321594 w 1800225"/>
                <a:gd name="connsiteY1" fmla="*/ 461962 h 1821656"/>
                <a:gd name="connsiteX2" fmla="*/ 1364456 w 1800225"/>
                <a:gd name="connsiteY2" fmla="*/ 390525 h 1821656"/>
                <a:gd name="connsiteX3" fmla="*/ 1409700 w 1800225"/>
                <a:gd name="connsiteY3" fmla="*/ 311943 h 1821656"/>
                <a:gd name="connsiteX4" fmla="*/ 1443037 w 1800225"/>
                <a:gd name="connsiteY4" fmla="*/ 247650 h 1821656"/>
                <a:gd name="connsiteX5" fmla="*/ 1464469 w 1800225"/>
                <a:gd name="connsiteY5" fmla="*/ 204787 h 1821656"/>
                <a:gd name="connsiteX6" fmla="*/ 1473994 w 1800225"/>
                <a:gd name="connsiteY6" fmla="*/ 176212 h 1821656"/>
                <a:gd name="connsiteX7" fmla="*/ 1478756 w 1800225"/>
                <a:gd name="connsiteY7" fmla="*/ 147637 h 1821656"/>
                <a:gd name="connsiteX8" fmla="*/ 1476375 w 1800225"/>
                <a:gd name="connsiteY8" fmla="*/ 128587 h 1821656"/>
                <a:gd name="connsiteX9" fmla="*/ 1466850 w 1800225"/>
                <a:gd name="connsiteY9" fmla="*/ 104775 h 1821656"/>
                <a:gd name="connsiteX10" fmla="*/ 1452562 w 1800225"/>
                <a:gd name="connsiteY10" fmla="*/ 83343 h 1821656"/>
                <a:gd name="connsiteX11" fmla="*/ 1421606 w 1800225"/>
                <a:gd name="connsiteY11" fmla="*/ 61912 h 1821656"/>
                <a:gd name="connsiteX12" fmla="*/ 1328737 w 1800225"/>
                <a:gd name="connsiteY12" fmla="*/ 19050 h 1821656"/>
                <a:gd name="connsiteX13" fmla="*/ 1545431 w 1800225"/>
                <a:gd name="connsiteY13" fmla="*/ 0 h 1821656"/>
                <a:gd name="connsiteX14" fmla="*/ 1581150 w 1800225"/>
                <a:gd name="connsiteY14" fmla="*/ 47625 h 1821656"/>
                <a:gd name="connsiteX15" fmla="*/ 1614487 w 1800225"/>
                <a:gd name="connsiteY15" fmla="*/ 78581 h 1821656"/>
                <a:gd name="connsiteX16" fmla="*/ 1643062 w 1800225"/>
                <a:gd name="connsiteY16" fmla="*/ 95250 h 1821656"/>
                <a:gd name="connsiteX17" fmla="*/ 1688306 w 1800225"/>
                <a:gd name="connsiteY17" fmla="*/ 121443 h 1821656"/>
                <a:gd name="connsiteX18" fmla="*/ 1754981 w 1800225"/>
                <a:gd name="connsiteY18" fmla="*/ 152400 h 1821656"/>
                <a:gd name="connsiteX19" fmla="*/ 1776412 w 1800225"/>
                <a:gd name="connsiteY19" fmla="*/ 159543 h 1821656"/>
                <a:gd name="connsiteX20" fmla="*/ 1785937 w 1800225"/>
                <a:gd name="connsiteY20" fmla="*/ 166687 h 1821656"/>
                <a:gd name="connsiteX21" fmla="*/ 1795462 w 1800225"/>
                <a:gd name="connsiteY21" fmla="*/ 188118 h 1821656"/>
                <a:gd name="connsiteX22" fmla="*/ 1800225 w 1800225"/>
                <a:gd name="connsiteY22" fmla="*/ 209550 h 1821656"/>
                <a:gd name="connsiteX23" fmla="*/ 1800225 w 1800225"/>
                <a:gd name="connsiteY23" fmla="*/ 233362 h 1821656"/>
                <a:gd name="connsiteX24" fmla="*/ 1790700 w 1800225"/>
                <a:gd name="connsiteY24" fmla="*/ 261937 h 1821656"/>
                <a:gd name="connsiteX25" fmla="*/ 1776412 w 1800225"/>
                <a:gd name="connsiteY25" fmla="*/ 276225 h 1821656"/>
                <a:gd name="connsiteX26" fmla="*/ 1740694 w 1800225"/>
                <a:gd name="connsiteY26" fmla="*/ 290512 h 1821656"/>
                <a:gd name="connsiteX27" fmla="*/ 1695450 w 1800225"/>
                <a:gd name="connsiteY27" fmla="*/ 316706 h 1821656"/>
                <a:gd name="connsiteX28" fmla="*/ 1676400 w 1800225"/>
                <a:gd name="connsiteY28" fmla="*/ 333375 h 1821656"/>
                <a:gd name="connsiteX29" fmla="*/ 1614487 w 1800225"/>
                <a:gd name="connsiteY29" fmla="*/ 433387 h 1821656"/>
                <a:gd name="connsiteX30" fmla="*/ 1509712 w 1800225"/>
                <a:gd name="connsiteY30" fmla="*/ 583406 h 1821656"/>
                <a:gd name="connsiteX31" fmla="*/ 1354931 w 1800225"/>
                <a:gd name="connsiteY31" fmla="*/ 778668 h 1821656"/>
                <a:gd name="connsiteX32" fmla="*/ 1202531 w 1800225"/>
                <a:gd name="connsiteY32" fmla="*/ 950118 h 1821656"/>
                <a:gd name="connsiteX33" fmla="*/ 1071562 w 1800225"/>
                <a:gd name="connsiteY33" fmla="*/ 1081087 h 1821656"/>
                <a:gd name="connsiteX34" fmla="*/ 923925 w 1800225"/>
                <a:gd name="connsiteY34" fmla="*/ 1214437 h 1821656"/>
                <a:gd name="connsiteX35" fmla="*/ 714375 w 1800225"/>
                <a:gd name="connsiteY35" fmla="*/ 1378743 h 1821656"/>
                <a:gd name="connsiteX36" fmla="*/ 492919 w 1800225"/>
                <a:gd name="connsiteY36" fmla="*/ 1540668 h 1821656"/>
                <a:gd name="connsiteX37" fmla="*/ 266700 w 1800225"/>
                <a:gd name="connsiteY37" fmla="*/ 1688306 h 1821656"/>
                <a:gd name="connsiteX38" fmla="*/ 69056 w 1800225"/>
                <a:gd name="connsiteY38" fmla="*/ 1809750 h 1821656"/>
                <a:gd name="connsiteX39" fmla="*/ 35719 w 1800225"/>
                <a:gd name="connsiteY39" fmla="*/ 1821656 h 1821656"/>
                <a:gd name="connsiteX40" fmla="*/ 19050 w 1800225"/>
                <a:gd name="connsiteY40" fmla="*/ 1821656 h 1821656"/>
                <a:gd name="connsiteX41" fmla="*/ 4762 w 1800225"/>
                <a:gd name="connsiteY41" fmla="*/ 1816893 h 1821656"/>
                <a:gd name="connsiteX42" fmla="*/ 0 w 1800225"/>
                <a:gd name="connsiteY42" fmla="*/ 1807368 h 1821656"/>
                <a:gd name="connsiteX43" fmla="*/ 2381 w 1800225"/>
                <a:gd name="connsiteY43" fmla="*/ 1795462 h 1821656"/>
                <a:gd name="connsiteX44" fmla="*/ 9525 w 1800225"/>
                <a:gd name="connsiteY44" fmla="*/ 1778793 h 1821656"/>
                <a:gd name="connsiteX45" fmla="*/ 19050 w 1800225"/>
                <a:gd name="connsiteY45" fmla="*/ 1766887 h 1821656"/>
                <a:gd name="connsiteX46" fmla="*/ 100012 w 1800225"/>
                <a:gd name="connsiteY46" fmla="*/ 1712118 h 1821656"/>
                <a:gd name="connsiteX47" fmla="*/ 223837 w 1800225"/>
                <a:gd name="connsiteY47" fmla="*/ 1624012 h 1821656"/>
                <a:gd name="connsiteX48" fmla="*/ 347662 w 1800225"/>
                <a:gd name="connsiteY48" fmla="*/ 1531143 h 1821656"/>
                <a:gd name="connsiteX49" fmla="*/ 459581 w 1800225"/>
                <a:gd name="connsiteY49" fmla="*/ 1440656 h 1821656"/>
                <a:gd name="connsiteX50" fmla="*/ 592931 w 1800225"/>
                <a:gd name="connsiteY50" fmla="*/ 1328737 h 1821656"/>
                <a:gd name="connsiteX51" fmla="*/ 728662 w 1800225"/>
                <a:gd name="connsiteY51" fmla="*/ 1204912 h 1821656"/>
                <a:gd name="connsiteX52" fmla="*/ 845344 w 1800225"/>
                <a:gd name="connsiteY52" fmla="*/ 1081087 h 1821656"/>
                <a:gd name="connsiteX53" fmla="*/ 969169 w 1800225"/>
                <a:gd name="connsiteY53" fmla="*/ 940593 h 1821656"/>
                <a:gd name="connsiteX54" fmla="*/ 1038225 w 1800225"/>
                <a:gd name="connsiteY54" fmla="*/ 857250 h 1821656"/>
                <a:gd name="connsiteX55" fmla="*/ 1097756 w 1800225"/>
                <a:gd name="connsiteY55" fmla="*/ 781050 h 1821656"/>
                <a:gd name="connsiteX56" fmla="*/ 1169194 w 1800225"/>
                <a:gd name="connsiteY56" fmla="*/ 685800 h 1821656"/>
                <a:gd name="connsiteX57" fmla="*/ 1262062 w 1800225"/>
                <a:gd name="connsiteY57" fmla="*/ 550068 h 1821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800225" h="1821656">
                  <a:moveTo>
                    <a:pt x="1262062" y="550068"/>
                  </a:moveTo>
                  <a:lnTo>
                    <a:pt x="1321594" y="461962"/>
                  </a:lnTo>
                  <a:lnTo>
                    <a:pt x="1364456" y="390525"/>
                  </a:lnTo>
                  <a:lnTo>
                    <a:pt x="1409700" y="311943"/>
                  </a:lnTo>
                  <a:lnTo>
                    <a:pt x="1443037" y="247650"/>
                  </a:lnTo>
                  <a:lnTo>
                    <a:pt x="1464469" y="204787"/>
                  </a:lnTo>
                  <a:lnTo>
                    <a:pt x="1473994" y="176212"/>
                  </a:lnTo>
                  <a:lnTo>
                    <a:pt x="1478756" y="147637"/>
                  </a:lnTo>
                  <a:lnTo>
                    <a:pt x="1476375" y="128587"/>
                  </a:lnTo>
                  <a:lnTo>
                    <a:pt x="1466850" y="104775"/>
                  </a:lnTo>
                  <a:lnTo>
                    <a:pt x="1452562" y="83343"/>
                  </a:lnTo>
                  <a:lnTo>
                    <a:pt x="1421606" y="61912"/>
                  </a:lnTo>
                  <a:lnTo>
                    <a:pt x="1328737" y="19050"/>
                  </a:lnTo>
                  <a:lnTo>
                    <a:pt x="1545431" y="0"/>
                  </a:lnTo>
                  <a:lnTo>
                    <a:pt x="1581150" y="47625"/>
                  </a:lnTo>
                  <a:lnTo>
                    <a:pt x="1614487" y="78581"/>
                  </a:lnTo>
                  <a:lnTo>
                    <a:pt x="1643062" y="95250"/>
                  </a:lnTo>
                  <a:lnTo>
                    <a:pt x="1688306" y="121443"/>
                  </a:lnTo>
                  <a:lnTo>
                    <a:pt x="1754981" y="152400"/>
                  </a:lnTo>
                  <a:lnTo>
                    <a:pt x="1776412" y="159543"/>
                  </a:lnTo>
                  <a:lnTo>
                    <a:pt x="1785937" y="166687"/>
                  </a:lnTo>
                  <a:lnTo>
                    <a:pt x="1795462" y="188118"/>
                  </a:lnTo>
                  <a:lnTo>
                    <a:pt x="1800225" y="209550"/>
                  </a:lnTo>
                  <a:lnTo>
                    <a:pt x="1800225" y="233362"/>
                  </a:lnTo>
                  <a:lnTo>
                    <a:pt x="1790700" y="261937"/>
                  </a:lnTo>
                  <a:lnTo>
                    <a:pt x="1776412" y="276225"/>
                  </a:lnTo>
                  <a:lnTo>
                    <a:pt x="1740694" y="290512"/>
                  </a:lnTo>
                  <a:lnTo>
                    <a:pt x="1695450" y="316706"/>
                  </a:lnTo>
                  <a:lnTo>
                    <a:pt x="1676400" y="333375"/>
                  </a:lnTo>
                  <a:lnTo>
                    <a:pt x="1614487" y="433387"/>
                  </a:lnTo>
                  <a:lnTo>
                    <a:pt x="1509712" y="583406"/>
                  </a:lnTo>
                  <a:lnTo>
                    <a:pt x="1354931" y="778668"/>
                  </a:lnTo>
                  <a:lnTo>
                    <a:pt x="1202531" y="950118"/>
                  </a:lnTo>
                  <a:lnTo>
                    <a:pt x="1071562" y="1081087"/>
                  </a:lnTo>
                  <a:lnTo>
                    <a:pt x="923925" y="1214437"/>
                  </a:lnTo>
                  <a:lnTo>
                    <a:pt x="714375" y="1378743"/>
                  </a:lnTo>
                  <a:lnTo>
                    <a:pt x="492919" y="1540668"/>
                  </a:lnTo>
                  <a:lnTo>
                    <a:pt x="266700" y="1688306"/>
                  </a:lnTo>
                  <a:lnTo>
                    <a:pt x="69056" y="1809750"/>
                  </a:lnTo>
                  <a:lnTo>
                    <a:pt x="35719" y="1821656"/>
                  </a:lnTo>
                  <a:lnTo>
                    <a:pt x="19050" y="1821656"/>
                  </a:lnTo>
                  <a:lnTo>
                    <a:pt x="4762" y="1816893"/>
                  </a:lnTo>
                  <a:lnTo>
                    <a:pt x="0" y="1807368"/>
                  </a:lnTo>
                  <a:lnTo>
                    <a:pt x="2381" y="1795462"/>
                  </a:lnTo>
                  <a:lnTo>
                    <a:pt x="9525" y="1778793"/>
                  </a:lnTo>
                  <a:lnTo>
                    <a:pt x="19050" y="1766887"/>
                  </a:lnTo>
                  <a:lnTo>
                    <a:pt x="100012" y="1712118"/>
                  </a:lnTo>
                  <a:lnTo>
                    <a:pt x="223837" y="1624012"/>
                  </a:lnTo>
                  <a:lnTo>
                    <a:pt x="347662" y="1531143"/>
                  </a:lnTo>
                  <a:lnTo>
                    <a:pt x="459581" y="1440656"/>
                  </a:lnTo>
                  <a:lnTo>
                    <a:pt x="592931" y="1328737"/>
                  </a:lnTo>
                  <a:lnTo>
                    <a:pt x="728662" y="1204912"/>
                  </a:lnTo>
                  <a:lnTo>
                    <a:pt x="845344" y="1081087"/>
                  </a:lnTo>
                  <a:lnTo>
                    <a:pt x="969169" y="940593"/>
                  </a:lnTo>
                  <a:lnTo>
                    <a:pt x="1038225" y="857250"/>
                  </a:lnTo>
                  <a:lnTo>
                    <a:pt x="1097756" y="781050"/>
                  </a:lnTo>
                  <a:lnTo>
                    <a:pt x="1169194" y="685800"/>
                  </a:lnTo>
                  <a:lnTo>
                    <a:pt x="1262062" y="5500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7FE9755E-F519-4852-B313-132F3E71DF4C}"/>
              </a:ext>
            </a:extLst>
          </p:cNvPr>
          <p:cNvGrpSpPr>
            <a:grpSpLocks/>
          </p:cNvGrpSpPr>
          <p:nvPr/>
        </p:nvGrpSpPr>
        <p:grpSpPr bwMode="auto">
          <a:xfrm>
            <a:off x="2605088" y="1466850"/>
            <a:ext cx="4619625" cy="4610100"/>
            <a:chOff x="2605088" y="1466850"/>
            <a:chExt cx="4619625" cy="4610100"/>
          </a:xfrm>
        </p:grpSpPr>
        <p:sp>
          <p:nvSpPr>
            <p:cNvPr id="36" name="フリーフォーム 43">
              <a:extLst>
                <a:ext uri="{FF2B5EF4-FFF2-40B4-BE49-F238E27FC236}">
                  <a16:creationId xmlns:a16="http://schemas.microsoft.com/office/drawing/2014/main" id="{2581CD9D-7D6A-44F5-B496-C06F3AA47BBB}"/>
                </a:ext>
              </a:extLst>
            </p:cNvPr>
            <p:cNvSpPr/>
            <p:nvPr/>
          </p:nvSpPr>
          <p:spPr>
            <a:xfrm>
              <a:off x="4622800" y="1562100"/>
              <a:ext cx="549275" cy="1398588"/>
            </a:xfrm>
            <a:custGeom>
              <a:avLst/>
              <a:gdLst>
                <a:gd name="connsiteX0" fmla="*/ 409575 w 550069"/>
                <a:gd name="connsiteY0" fmla="*/ 395288 h 1397794"/>
                <a:gd name="connsiteX1" fmla="*/ 388144 w 550069"/>
                <a:gd name="connsiteY1" fmla="*/ 235744 h 1397794"/>
                <a:gd name="connsiteX2" fmla="*/ 364332 w 550069"/>
                <a:gd name="connsiteY2" fmla="*/ 83344 h 1397794"/>
                <a:gd name="connsiteX3" fmla="*/ 330994 w 550069"/>
                <a:gd name="connsiteY3" fmla="*/ 95250 h 1397794"/>
                <a:gd name="connsiteX4" fmla="*/ 311944 w 550069"/>
                <a:gd name="connsiteY4" fmla="*/ 95250 h 1397794"/>
                <a:gd name="connsiteX5" fmla="*/ 269082 w 550069"/>
                <a:gd name="connsiteY5" fmla="*/ 88106 h 1397794"/>
                <a:gd name="connsiteX6" fmla="*/ 207169 w 550069"/>
                <a:gd name="connsiteY6" fmla="*/ 71438 h 1397794"/>
                <a:gd name="connsiteX7" fmla="*/ 135732 w 550069"/>
                <a:gd name="connsiteY7" fmla="*/ 42863 h 1397794"/>
                <a:gd name="connsiteX8" fmla="*/ 80963 w 550069"/>
                <a:gd name="connsiteY8" fmla="*/ 14288 h 1397794"/>
                <a:gd name="connsiteX9" fmla="*/ 50007 w 550069"/>
                <a:gd name="connsiteY9" fmla="*/ 2381 h 1397794"/>
                <a:gd name="connsiteX10" fmla="*/ 23813 w 550069"/>
                <a:gd name="connsiteY10" fmla="*/ 0 h 1397794"/>
                <a:gd name="connsiteX11" fmla="*/ 9525 w 550069"/>
                <a:gd name="connsiteY11" fmla="*/ 0 h 1397794"/>
                <a:gd name="connsiteX12" fmla="*/ 0 w 550069"/>
                <a:gd name="connsiteY12" fmla="*/ 11906 h 1397794"/>
                <a:gd name="connsiteX13" fmla="*/ 0 w 550069"/>
                <a:gd name="connsiteY13" fmla="*/ 33338 h 1397794"/>
                <a:gd name="connsiteX14" fmla="*/ 9525 w 550069"/>
                <a:gd name="connsiteY14" fmla="*/ 57150 h 1397794"/>
                <a:gd name="connsiteX15" fmla="*/ 30957 w 550069"/>
                <a:gd name="connsiteY15" fmla="*/ 80963 h 1397794"/>
                <a:gd name="connsiteX16" fmla="*/ 88107 w 550069"/>
                <a:gd name="connsiteY16" fmla="*/ 138113 h 1397794"/>
                <a:gd name="connsiteX17" fmla="*/ 164307 w 550069"/>
                <a:gd name="connsiteY17" fmla="*/ 221456 h 1397794"/>
                <a:gd name="connsiteX18" fmla="*/ 190500 w 550069"/>
                <a:gd name="connsiteY18" fmla="*/ 259556 h 1397794"/>
                <a:gd name="connsiteX19" fmla="*/ 207169 w 550069"/>
                <a:gd name="connsiteY19" fmla="*/ 366713 h 1397794"/>
                <a:gd name="connsiteX20" fmla="*/ 219075 w 550069"/>
                <a:gd name="connsiteY20" fmla="*/ 464344 h 1397794"/>
                <a:gd name="connsiteX21" fmla="*/ 238125 w 550069"/>
                <a:gd name="connsiteY21" fmla="*/ 635794 h 1397794"/>
                <a:gd name="connsiteX22" fmla="*/ 252413 w 550069"/>
                <a:gd name="connsiteY22" fmla="*/ 795338 h 1397794"/>
                <a:gd name="connsiteX23" fmla="*/ 254794 w 550069"/>
                <a:gd name="connsiteY23" fmla="*/ 850106 h 1397794"/>
                <a:gd name="connsiteX24" fmla="*/ 257175 w 550069"/>
                <a:gd name="connsiteY24" fmla="*/ 966788 h 1397794"/>
                <a:gd name="connsiteX25" fmla="*/ 254794 w 550069"/>
                <a:gd name="connsiteY25" fmla="*/ 1138238 h 1397794"/>
                <a:gd name="connsiteX26" fmla="*/ 261938 w 550069"/>
                <a:gd name="connsiteY26" fmla="*/ 1173956 h 1397794"/>
                <a:gd name="connsiteX27" fmla="*/ 283369 w 550069"/>
                <a:gd name="connsiteY27" fmla="*/ 1228725 h 1397794"/>
                <a:gd name="connsiteX28" fmla="*/ 307182 w 550069"/>
                <a:gd name="connsiteY28" fmla="*/ 1273969 h 1397794"/>
                <a:gd name="connsiteX29" fmla="*/ 333375 w 550069"/>
                <a:gd name="connsiteY29" fmla="*/ 1319213 h 1397794"/>
                <a:gd name="connsiteX30" fmla="*/ 364332 w 550069"/>
                <a:gd name="connsiteY30" fmla="*/ 1350169 h 1397794"/>
                <a:gd name="connsiteX31" fmla="*/ 397669 w 550069"/>
                <a:gd name="connsiteY31" fmla="*/ 1373981 h 1397794"/>
                <a:gd name="connsiteX32" fmla="*/ 421482 w 550069"/>
                <a:gd name="connsiteY32" fmla="*/ 1385888 h 1397794"/>
                <a:gd name="connsiteX33" fmla="*/ 461963 w 550069"/>
                <a:gd name="connsiteY33" fmla="*/ 1397794 h 1397794"/>
                <a:gd name="connsiteX34" fmla="*/ 488157 w 550069"/>
                <a:gd name="connsiteY34" fmla="*/ 1397794 h 1397794"/>
                <a:gd name="connsiteX35" fmla="*/ 502444 w 550069"/>
                <a:gd name="connsiteY35" fmla="*/ 1390650 h 1397794"/>
                <a:gd name="connsiteX36" fmla="*/ 514350 w 550069"/>
                <a:gd name="connsiteY36" fmla="*/ 1376363 h 1397794"/>
                <a:gd name="connsiteX37" fmla="*/ 526257 w 550069"/>
                <a:gd name="connsiteY37" fmla="*/ 1352550 h 1397794"/>
                <a:gd name="connsiteX38" fmla="*/ 538163 w 550069"/>
                <a:gd name="connsiteY38" fmla="*/ 1319213 h 1397794"/>
                <a:gd name="connsiteX39" fmla="*/ 547688 w 550069"/>
                <a:gd name="connsiteY39" fmla="*/ 1276350 h 1397794"/>
                <a:gd name="connsiteX40" fmla="*/ 550069 w 550069"/>
                <a:gd name="connsiteY40" fmla="*/ 1245394 h 1397794"/>
                <a:gd name="connsiteX41" fmla="*/ 507207 w 550069"/>
                <a:gd name="connsiteY41" fmla="*/ 1128713 h 1397794"/>
                <a:gd name="connsiteX42" fmla="*/ 492919 w 550069"/>
                <a:gd name="connsiteY42" fmla="*/ 1033463 h 1397794"/>
                <a:gd name="connsiteX43" fmla="*/ 464344 w 550069"/>
                <a:gd name="connsiteY43" fmla="*/ 807244 h 1397794"/>
                <a:gd name="connsiteX44" fmla="*/ 454819 w 550069"/>
                <a:gd name="connsiteY44" fmla="*/ 726281 h 1397794"/>
                <a:gd name="connsiteX45" fmla="*/ 409575 w 550069"/>
                <a:gd name="connsiteY45" fmla="*/ 395288 h 139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50069" h="1397794">
                  <a:moveTo>
                    <a:pt x="409575" y="395288"/>
                  </a:moveTo>
                  <a:lnTo>
                    <a:pt x="388144" y="235744"/>
                  </a:lnTo>
                  <a:lnTo>
                    <a:pt x="364332" y="83344"/>
                  </a:lnTo>
                  <a:lnTo>
                    <a:pt x="330994" y="95250"/>
                  </a:lnTo>
                  <a:lnTo>
                    <a:pt x="311944" y="95250"/>
                  </a:lnTo>
                  <a:lnTo>
                    <a:pt x="269082" y="88106"/>
                  </a:lnTo>
                  <a:lnTo>
                    <a:pt x="207169" y="71438"/>
                  </a:lnTo>
                  <a:lnTo>
                    <a:pt x="135732" y="42863"/>
                  </a:lnTo>
                  <a:lnTo>
                    <a:pt x="80963" y="14288"/>
                  </a:lnTo>
                  <a:lnTo>
                    <a:pt x="50007" y="2381"/>
                  </a:lnTo>
                  <a:lnTo>
                    <a:pt x="23813" y="0"/>
                  </a:lnTo>
                  <a:lnTo>
                    <a:pt x="9525" y="0"/>
                  </a:lnTo>
                  <a:lnTo>
                    <a:pt x="0" y="11906"/>
                  </a:lnTo>
                  <a:lnTo>
                    <a:pt x="0" y="33338"/>
                  </a:lnTo>
                  <a:lnTo>
                    <a:pt x="9525" y="57150"/>
                  </a:lnTo>
                  <a:lnTo>
                    <a:pt x="30957" y="80963"/>
                  </a:lnTo>
                  <a:lnTo>
                    <a:pt x="88107" y="138113"/>
                  </a:lnTo>
                  <a:lnTo>
                    <a:pt x="164307" y="221456"/>
                  </a:lnTo>
                  <a:lnTo>
                    <a:pt x="190500" y="259556"/>
                  </a:lnTo>
                  <a:lnTo>
                    <a:pt x="207169" y="366713"/>
                  </a:lnTo>
                  <a:lnTo>
                    <a:pt x="219075" y="464344"/>
                  </a:lnTo>
                  <a:lnTo>
                    <a:pt x="238125" y="635794"/>
                  </a:lnTo>
                  <a:lnTo>
                    <a:pt x="252413" y="795338"/>
                  </a:lnTo>
                  <a:lnTo>
                    <a:pt x="254794" y="850106"/>
                  </a:lnTo>
                  <a:cubicBezTo>
                    <a:pt x="255588" y="889000"/>
                    <a:pt x="256381" y="927894"/>
                    <a:pt x="257175" y="966788"/>
                  </a:cubicBezTo>
                  <a:cubicBezTo>
                    <a:pt x="256381" y="1023938"/>
                    <a:pt x="255588" y="1081088"/>
                    <a:pt x="254794" y="1138238"/>
                  </a:cubicBezTo>
                  <a:lnTo>
                    <a:pt x="261938" y="1173956"/>
                  </a:lnTo>
                  <a:lnTo>
                    <a:pt x="283369" y="1228725"/>
                  </a:lnTo>
                  <a:lnTo>
                    <a:pt x="307182" y="1273969"/>
                  </a:lnTo>
                  <a:lnTo>
                    <a:pt x="333375" y="1319213"/>
                  </a:lnTo>
                  <a:lnTo>
                    <a:pt x="364332" y="1350169"/>
                  </a:lnTo>
                  <a:lnTo>
                    <a:pt x="397669" y="1373981"/>
                  </a:lnTo>
                  <a:lnTo>
                    <a:pt x="421482" y="1385888"/>
                  </a:lnTo>
                  <a:lnTo>
                    <a:pt x="461963" y="1397794"/>
                  </a:lnTo>
                  <a:lnTo>
                    <a:pt x="488157" y="1397794"/>
                  </a:lnTo>
                  <a:lnTo>
                    <a:pt x="502444" y="1390650"/>
                  </a:lnTo>
                  <a:lnTo>
                    <a:pt x="514350" y="1376363"/>
                  </a:lnTo>
                  <a:lnTo>
                    <a:pt x="526257" y="1352550"/>
                  </a:lnTo>
                  <a:lnTo>
                    <a:pt x="538163" y="1319213"/>
                  </a:lnTo>
                  <a:lnTo>
                    <a:pt x="547688" y="1276350"/>
                  </a:lnTo>
                  <a:lnTo>
                    <a:pt x="550069" y="1245394"/>
                  </a:lnTo>
                  <a:lnTo>
                    <a:pt x="507207" y="1128713"/>
                  </a:lnTo>
                  <a:lnTo>
                    <a:pt x="492919" y="1033463"/>
                  </a:lnTo>
                  <a:lnTo>
                    <a:pt x="464344" y="807244"/>
                  </a:lnTo>
                  <a:lnTo>
                    <a:pt x="454819" y="726281"/>
                  </a:lnTo>
                  <a:lnTo>
                    <a:pt x="409575" y="3952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47">
              <a:extLst>
                <a:ext uri="{FF2B5EF4-FFF2-40B4-BE49-F238E27FC236}">
                  <a16:creationId xmlns:a16="http://schemas.microsoft.com/office/drawing/2014/main" id="{51CEF13C-7C15-4F75-9F7B-E0D60EBC807F}"/>
                </a:ext>
              </a:extLst>
            </p:cNvPr>
            <p:cNvSpPr/>
            <p:nvPr/>
          </p:nvSpPr>
          <p:spPr>
            <a:xfrm>
              <a:off x="4202113" y="3028950"/>
              <a:ext cx="3022600" cy="469900"/>
            </a:xfrm>
            <a:custGeom>
              <a:avLst/>
              <a:gdLst>
                <a:gd name="connsiteX0" fmla="*/ 1432723 w 3021921"/>
                <a:gd name="connsiteY0" fmla="*/ 154030 h 469424"/>
                <a:gd name="connsiteX1" fmla="*/ 1652766 w 3021921"/>
                <a:gd name="connsiteY1" fmla="*/ 129580 h 469424"/>
                <a:gd name="connsiteX2" fmla="*/ 1838580 w 3021921"/>
                <a:gd name="connsiteY2" fmla="*/ 110021 h 469424"/>
                <a:gd name="connsiteX3" fmla="*/ 2041508 w 3021921"/>
                <a:gd name="connsiteY3" fmla="*/ 92907 h 469424"/>
                <a:gd name="connsiteX4" fmla="*/ 2273776 w 3021921"/>
                <a:gd name="connsiteY4" fmla="*/ 73347 h 469424"/>
                <a:gd name="connsiteX5" fmla="*/ 2391132 w 3021921"/>
                <a:gd name="connsiteY5" fmla="*/ 66012 h 469424"/>
                <a:gd name="connsiteX6" fmla="*/ 2471814 w 3021921"/>
                <a:gd name="connsiteY6" fmla="*/ 41563 h 469424"/>
                <a:gd name="connsiteX7" fmla="*/ 2552496 w 3021921"/>
                <a:gd name="connsiteY7" fmla="*/ 14669 h 469424"/>
                <a:gd name="connsiteX8" fmla="*/ 2589170 w 3021921"/>
                <a:gd name="connsiteY8" fmla="*/ 0 h 469424"/>
                <a:gd name="connsiteX9" fmla="*/ 2601395 w 3021921"/>
                <a:gd name="connsiteY9" fmla="*/ 0 h 469424"/>
                <a:gd name="connsiteX10" fmla="*/ 2623399 w 3021921"/>
                <a:gd name="connsiteY10" fmla="*/ 0 h 469424"/>
                <a:gd name="connsiteX11" fmla="*/ 2684522 w 3021921"/>
                <a:gd name="connsiteY11" fmla="*/ 9779 h 469424"/>
                <a:gd name="connsiteX12" fmla="*/ 2772539 w 3021921"/>
                <a:gd name="connsiteY12" fmla="*/ 31784 h 469424"/>
                <a:gd name="connsiteX13" fmla="*/ 2843442 w 3021921"/>
                <a:gd name="connsiteY13" fmla="*/ 53788 h 469424"/>
                <a:gd name="connsiteX14" fmla="*/ 2916789 w 3021921"/>
                <a:gd name="connsiteY14" fmla="*/ 80682 h 469424"/>
                <a:gd name="connsiteX15" fmla="*/ 2968133 w 3021921"/>
                <a:gd name="connsiteY15" fmla="*/ 97796 h 469424"/>
                <a:gd name="connsiteX16" fmla="*/ 2997472 w 3021921"/>
                <a:gd name="connsiteY16" fmla="*/ 107576 h 469424"/>
                <a:gd name="connsiteX17" fmla="*/ 3004807 w 3021921"/>
                <a:gd name="connsiteY17" fmla="*/ 114911 h 469424"/>
                <a:gd name="connsiteX18" fmla="*/ 3012141 w 3021921"/>
                <a:gd name="connsiteY18" fmla="*/ 132025 h 469424"/>
                <a:gd name="connsiteX19" fmla="*/ 3017031 w 3021921"/>
                <a:gd name="connsiteY19" fmla="*/ 151585 h 469424"/>
                <a:gd name="connsiteX20" fmla="*/ 3021921 w 3021921"/>
                <a:gd name="connsiteY20" fmla="*/ 173589 h 469424"/>
                <a:gd name="connsiteX21" fmla="*/ 3019476 w 3021921"/>
                <a:gd name="connsiteY21" fmla="*/ 190703 h 469424"/>
                <a:gd name="connsiteX22" fmla="*/ 3004807 w 3021921"/>
                <a:gd name="connsiteY22" fmla="*/ 215153 h 469424"/>
                <a:gd name="connsiteX23" fmla="*/ 2987692 w 3021921"/>
                <a:gd name="connsiteY23" fmla="*/ 237157 h 469424"/>
                <a:gd name="connsiteX24" fmla="*/ 2968133 w 3021921"/>
                <a:gd name="connsiteY24" fmla="*/ 251826 h 469424"/>
                <a:gd name="connsiteX25" fmla="*/ 2931459 w 3021921"/>
                <a:gd name="connsiteY25" fmla="*/ 264051 h 469424"/>
                <a:gd name="connsiteX26" fmla="*/ 2902120 w 3021921"/>
                <a:gd name="connsiteY26" fmla="*/ 266496 h 469424"/>
                <a:gd name="connsiteX27" fmla="*/ 2826327 w 3021921"/>
                <a:gd name="connsiteY27" fmla="*/ 264051 h 469424"/>
                <a:gd name="connsiteX28" fmla="*/ 2723641 w 3021921"/>
                <a:gd name="connsiteY28" fmla="*/ 259161 h 469424"/>
                <a:gd name="connsiteX29" fmla="*/ 2554941 w 3021921"/>
                <a:gd name="connsiteY29" fmla="*/ 254271 h 469424"/>
                <a:gd name="connsiteX30" fmla="*/ 2347123 w 3021921"/>
                <a:gd name="connsiteY30" fmla="*/ 259161 h 469424"/>
                <a:gd name="connsiteX31" fmla="*/ 2090407 w 3021921"/>
                <a:gd name="connsiteY31" fmla="*/ 273831 h 469424"/>
                <a:gd name="connsiteX32" fmla="*/ 1853249 w 3021921"/>
                <a:gd name="connsiteY32" fmla="*/ 290945 h 469424"/>
                <a:gd name="connsiteX33" fmla="*/ 1647876 w 3021921"/>
                <a:gd name="connsiteY33" fmla="*/ 305615 h 469424"/>
                <a:gd name="connsiteX34" fmla="*/ 1400939 w 3021921"/>
                <a:gd name="connsiteY34" fmla="*/ 325174 h 469424"/>
                <a:gd name="connsiteX35" fmla="*/ 1149112 w 3021921"/>
                <a:gd name="connsiteY35" fmla="*/ 339843 h 469424"/>
                <a:gd name="connsiteX36" fmla="*/ 897286 w 3021921"/>
                <a:gd name="connsiteY36" fmla="*/ 356958 h 469424"/>
                <a:gd name="connsiteX37" fmla="*/ 723696 w 3021921"/>
                <a:gd name="connsiteY37" fmla="*/ 420526 h 469424"/>
                <a:gd name="connsiteX38" fmla="*/ 657684 w 3021921"/>
                <a:gd name="connsiteY38" fmla="*/ 425416 h 469424"/>
                <a:gd name="connsiteX39" fmla="*/ 584336 w 3021921"/>
                <a:gd name="connsiteY39" fmla="*/ 440085 h 469424"/>
                <a:gd name="connsiteX40" fmla="*/ 501209 w 3021921"/>
                <a:gd name="connsiteY40" fmla="*/ 454755 h 469424"/>
                <a:gd name="connsiteX41" fmla="*/ 396077 w 3021921"/>
                <a:gd name="connsiteY41" fmla="*/ 466979 h 469424"/>
                <a:gd name="connsiteX42" fmla="*/ 339844 w 3021921"/>
                <a:gd name="connsiteY42" fmla="*/ 469424 h 469424"/>
                <a:gd name="connsiteX43" fmla="*/ 283611 w 3021921"/>
                <a:gd name="connsiteY43" fmla="*/ 435195 h 469424"/>
                <a:gd name="connsiteX44" fmla="*/ 212708 w 3021921"/>
                <a:gd name="connsiteY44" fmla="*/ 386297 h 469424"/>
                <a:gd name="connsiteX45" fmla="*/ 146695 w 3021921"/>
                <a:gd name="connsiteY45" fmla="*/ 332509 h 469424"/>
                <a:gd name="connsiteX46" fmla="*/ 80682 w 3021921"/>
                <a:gd name="connsiteY46" fmla="*/ 273831 h 469424"/>
                <a:gd name="connsiteX47" fmla="*/ 14670 w 3021921"/>
                <a:gd name="connsiteY47" fmla="*/ 210263 h 469424"/>
                <a:gd name="connsiteX48" fmla="*/ 2445 w 3021921"/>
                <a:gd name="connsiteY48" fmla="*/ 195593 h 469424"/>
                <a:gd name="connsiteX49" fmla="*/ 0 w 3021921"/>
                <a:gd name="connsiteY49" fmla="*/ 178479 h 469424"/>
                <a:gd name="connsiteX50" fmla="*/ 4890 w 3021921"/>
                <a:gd name="connsiteY50" fmla="*/ 161364 h 469424"/>
                <a:gd name="connsiteX51" fmla="*/ 14670 w 3021921"/>
                <a:gd name="connsiteY51" fmla="*/ 151585 h 469424"/>
                <a:gd name="connsiteX52" fmla="*/ 31784 w 3021921"/>
                <a:gd name="connsiteY52" fmla="*/ 151585 h 469424"/>
                <a:gd name="connsiteX53" fmla="*/ 58678 w 3021921"/>
                <a:gd name="connsiteY53" fmla="*/ 161364 h 469424"/>
                <a:gd name="connsiteX54" fmla="*/ 83127 w 3021921"/>
                <a:gd name="connsiteY54" fmla="*/ 176034 h 469424"/>
                <a:gd name="connsiteX55" fmla="*/ 136916 w 3021921"/>
                <a:gd name="connsiteY55" fmla="*/ 198038 h 469424"/>
                <a:gd name="connsiteX56" fmla="*/ 202928 w 3021921"/>
                <a:gd name="connsiteY56" fmla="*/ 217597 h 469424"/>
                <a:gd name="connsiteX57" fmla="*/ 271386 w 3021921"/>
                <a:gd name="connsiteY57" fmla="*/ 232267 h 469424"/>
                <a:gd name="connsiteX58" fmla="*/ 378963 w 3021921"/>
                <a:gd name="connsiteY58" fmla="*/ 242047 h 469424"/>
                <a:gd name="connsiteX59" fmla="*/ 506099 w 3021921"/>
                <a:gd name="connsiteY59" fmla="*/ 244492 h 469424"/>
                <a:gd name="connsiteX60" fmla="*/ 662573 w 3021921"/>
                <a:gd name="connsiteY60" fmla="*/ 244492 h 469424"/>
                <a:gd name="connsiteX61" fmla="*/ 699247 w 3021921"/>
                <a:gd name="connsiteY61" fmla="*/ 242047 h 469424"/>
                <a:gd name="connsiteX62" fmla="*/ 880171 w 3021921"/>
                <a:gd name="connsiteY62" fmla="*/ 217597 h 469424"/>
                <a:gd name="connsiteX63" fmla="*/ 1166227 w 3021921"/>
                <a:gd name="connsiteY63" fmla="*/ 183369 h 469424"/>
                <a:gd name="connsiteX64" fmla="*/ 1432723 w 3021921"/>
                <a:gd name="connsiteY64" fmla="*/ 154030 h 469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021921" h="469424">
                  <a:moveTo>
                    <a:pt x="1432723" y="154030"/>
                  </a:moveTo>
                  <a:lnTo>
                    <a:pt x="1652766" y="129580"/>
                  </a:lnTo>
                  <a:lnTo>
                    <a:pt x="1838580" y="110021"/>
                  </a:lnTo>
                  <a:lnTo>
                    <a:pt x="2041508" y="92907"/>
                  </a:lnTo>
                  <a:lnTo>
                    <a:pt x="2273776" y="73347"/>
                  </a:lnTo>
                  <a:lnTo>
                    <a:pt x="2391132" y="66012"/>
                  </a:lnTo>
                  <a:lnTo>
                    <a:pt x="2471814" y="41563"/>
                  </a:lnTo>
                  <a:lnTo>
                    <a:pt x="2552496" y="14669"/>
                  </a:lnTo>
                  <a:lnTo>
                    <a:pt x="2589170" y="0"/>
                  </a:lnTo>
                  <a:lnTo>
                    <a:pt x="2601395" y="0"/>
                  </a:lnTo>
                  <a:lnTo>
                    <a:pt x="2623399" y="0"/>
                  </a:lnTo>
                  <a:lnTo>
                    <a:pt x="2684522" y="9779"/>
                  </a:lnTo>
                  <a:lnTo>
                    <a:pt x="2772539" y="31784"/>
                  </a:lnTo>
                  <a:lnTo>
                    <a:pt x="2843442" y="53788"/>
                  </a:lnTo>
                  <a:lnTo>
                    <a:pt x="2916789" y="80682"/>
                  </a:lnTo>
                  <a:lnTo>
                    <a:pt x="2968133" y="97796"/>
                  </a:lnTo>
                  <a:lnTo>
                    <a:pt x="2997472" y="107576"/>
                  </a:lnTo>
                  <a:lnTo>
                    <a:pt x="3004807" y="114911"/>
                  </a:lnTo>
                  <a:lnTo>
                    <a:pt x="3012141" y="132025"/>
                  </a:lnTo>
                  <a:lnTo>
                    <a:pt x="3017031" y="151585"/>
                  </a:lnTo>
                  <a:lnTo>
                    <a:pt x="3021921" y="173589"/>
                  </a:lnTo>
                  <a:lnTo>
                    <a:pt x="3019476" y="190703"/>
                  </a:lnTo>
                  <a:lnTo>
                    <a:pt x="3004807" y="215153"/>
                  </a:lnTo>
                  <a:lnTo>
                    <a:pt x="2987692" y="237157"/>
                  </a:lnTo>
                  <a:lnTo>
                    <a:pt x="2968133" y="251826"/>
                  </a:lnTo>
                  <a:lnTo>
                    <a:pt x="2931459" y="264051"/>
                  </a:lnTo>
                  <a:lnTo>
                    <a:pt x="2902120" y="266496"/>
                  </a:lnTo>
                  <a:lnTo>
                    <a:pt x="2826327" y="264051"/>
                  </a:lnTo>
                  <a:lnTo>
                    <a:pt x="2723641" y="259161"/>
                  </a:lnTo>
                  <a:lnTo>
                    <a:pt x="2554941" y="254271"/>
                  </a:lnTo>
                  <a:lnTo>
                    <a:pt x="2347123" y="259161"/>
                  </a:lnTo>
                  <a:lnTo>
                    <a:pt x="2090407" y="273831"/>
                  </a:lnTo>
                  <a:lnTo>
                    <a:pt x="1853249" y="290945"/>
                  </a:lnTo>
                  <a:lnTo>
                    <a:pt x="1647876" y="305615"/>
                  </a:lnTo>
                  <a:lnTo>
                    <a:pt x="1400939" y="325174"/>
                  </a:lnTo>
                  <a:lnTo>
                    <a:pt x="1149112" y="339843"/>
                  </a:lnTo>
                  <a:lnTo>
                    <a:pt x="897286" y="356958"/>
                  </a:lnTo>
                  <a:lnTo>
                    <a:pt x="723696" y="420526"/>
                  </a:lnTo>
                  <a:lnTo>
                    <a:pt x="657684" y="425416"/>
                  </a:lnTo>
                  <a:lnTo>
                    <a:pt x="584336" y="440085"/>
                  </a:lnTo>
                  <a:lnTo>
                    <a:pt x="501209" y="454755"/>
                  </a:lnTo>
                  <a:lnTo>
                    <a:pt x="396077" y="466979"/>
                  </a:lnTo>
                  <a:lnTo>
                    <a:pt x="339844" y="469424"/>
                  </a:lnTo>
                  <a:lnTo>
                    <a:pt x="283611" y="435195"/>
                  </a:lnTo>
                  <a:lnTo>
                    <a:pt x="212708" y="386297"/>
                  </a:lnTo>
                  <a:lnTo>
                    <a:pt x="146695" y="332509"/>
                  </a:lnTo>
                  <a:lnTo>
                    <a:pt x="80682" y="273831"/>
                  </a:lnTo>
                  <a:lnTo>
                    <a:pt x="14670" y="210263"/>
                  </a:lnTo>
                  <a:lnTo>
                    <a:pt x="2445" y="195593"/>
                  </a:lnTo>
                  <a:lnTo>
                    <a:pt x="0" y="178479"/>
                  </a:lnTo>
                  <a:lnTo>
                    <a:pt x="4890" y="161364"/>
                  </a:lnTo>
                  <a:lnTo>
                    <a:pt x="14670" y="151585"/>
                  </a:lnTo>
                  <a:lnTo>
                    <a:pt x="31784" y="151585"/>
                  </a:lnTo>
                  <a:lnTo>
                    <a:pt x="58678" y="161364"/>
                  </a:lnTo>
                  <a:lnTo>
                    <a:pt x="83127" y="176034"/>
                  </a:lnTo>
                  <a:lnTo>
                    <a:pt x="136916" y="198038"/>
                  </a:lnTo>
                  <a:lnTo>
                    <a:pt x="202928" y="217597"/>
                  </a:lnTo>
                  <a:lnTo>
                    <a:pt x="271386" y="232267"/>
                  </a:lnTo>
                  <a:lnTo>
                    <a:pt x="378963" y="242047"/>
                  </a:lnTo>
                  <a:lnTo>
                    <a:pt x="506099" y="244492"/>
                  </a:lnTo>
                  <a:lnTo>
                    <a:pt x="662573" y="244492"/>
                  </a:lnTo>
                  <a:lnTo>
                    <a:pt x="699247" y="242047"/>
                  </a:lnTo>
                  <a:lnTo>
                    <a:pt x="880171" y="217597"/>
                  </a:lnTo>
                  <a:lnTo>
                    <a:pt x="1166227" y="183369"/>
                  </a:lnTo>
                  <a:lnTo>
                    <a:pt x="1432723" y="1540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55">
              <a:extLst>
                <a:ext uri="{FF2B5EF4-FFF2-40B4-BE49-F238E27FC236}">
                  <a16:creationId xmlns:a16="http://schemas.microsoft.com/office/drawing/2014/main" id="{A3C3CA1A-C056-46D9-8698-4D2DE52F75B6}"/>
                </a:ext>
              </a:extLst>
            </p:cNvPr>
            <p:cNvSpPr/>
            <p:nvPr/>
          </p:nvSpPr>
          <p:spPr>
            <a:xfrm rot="16200000">
              <a:off x="919956" y="3348832"/>
              <a:ext cx="4011613" cy="641350"/>
            </a:xfrm>
            <a:custGeom>
              <a:avLst/>
              <a:gdLst>
                <a:gd name="connsiteX0" fmla="*/ 2178924 w 4011123"/>
                <a:gd name="connsiteY0" fmla="*/ 407911 h 642459"/>
                <a:gd name="connsiteX1" fmla="*/ 2386278 w 4011123"/>
                <a:gd name="connsiteY1" fmla="*/ 414709 h 642459"/>
                <a:gd name="connsiteX2" fmla="*/ 2580036 w 4011123"/>
                <a:gd name="connsiteY2" fmla="*/ 418108 h 642459"/>
                <a:gd name="connsiteX3" fmla="*/ 2817984 w 4011123"/>
                <a:gd name="connsiteY3" fmla="*/ 421508 h 642459"/>
                <a:gd name="connsiteX4" fmla="*/ 3072928 w 4011123"/>
                <a:gd name="connsiteY4" fmla="*/ 421508 h 642459"/>
                <a:gd name="connsiteX5" fmla="*/ 3293880 w 4011123"/>
                <a:gd name="connsiteY5" fmla="*/ 421508 h 642459"/>
                <a:gd name="connsiteX6" fmla="*/ 3508033 w 4011123"/>
                <a:gd name="connsiteY6" fmla="*/ 421508 h 642459"/>
                <a:gd name="connsiteX7" fmla="*/ 3603212 w 4011123"/>
                <a:gd name="connsiteY7" fmla="*/ 421508 h 642459"/>
                <a:gd name="connsiteX8" fmla="*/ 3647403 w 4011123"/>
                <a:gd name="connsiteY8" fmla="*/ 421508 h 642459"/>
                <a:gd name="connsiteX9" fmla="*/ 3694992 w 4011123"/>
                <a:gd name="connsiteY9" fmla="*/ 418108 h 642459"/>
                <a:gd name="connsiteX10" fmla="*/ 3749380 w 4011123"/>
                <a:gd name="connsiteY10" fmla="*/ 407911 h 642459"/>
                <a:gd name="connsiteX11" fmla="*/ 3796970 w 4011123"/>
                <a:gd name="connsiteY11" fmla="*/ 387515 h 642459"/>
                <a:gd name="connsiteX12" fmla="*/ 3837761 w 4011123"/>
                <a:gd name="connsiteY12" fmla="*/ 363720 h 642459"/>
                <a:gd name="connsiteX13" fmla="*/ 3881951 w 4011123"/>
                <a:gd name="connsiteY13" fmla="*/ 322929 h 642459"/>
                <a:gd name="connsiteX14" fmla="*/ 3915944 w 4011123"/>
                <a:gd name="connsiteY14" fmla="*/ 275340 h 642459"/>
                <a:gd name="connsiteX15" fmla="*/ 3943138 w 4011123"/>
                <a:gd name="connsiteY15" fmla="*/ 241347 h 642459"/>
                <a:gd name="connsiteX16" fmla="*/ 3963533 w 4011123"/>
                <a:gd name="connsiteY16" fmla="*/ 224351 h 642459"/>
                <a:gd name="connsiteX17" fmla="*/ 3987328 w 4011123"/>
                <a:gd name="connsiteY17" fmla="*/ 214153 h 642459"/>
                <a:gd name="connsiteX18" fmla="*/ 4000925 w 4011123"/>
                <a:gd name="connsiteY18" fmla="*/ 217552 h 642459"/>
                <a:gd name="connsiteX19" fmla="*/ 4007724 w 4011123"/>
                <a:gd name="connsiteY19" fmla="*/ 234549 h 642459"/>
                <a:gd name="connsiteX20" fmla="*/ 4011123 w 4011123"/>
                <a:gd name="connsiteY20" fmla="*/ 251545 h 642459"/>
                <a:gd name="connsiteX21" fmla="*/ 4007724 w 4011123"/>
                <a:gd name="connsiteY21" fmla="*/ 292336 h 642459"/>
                <a:gd name="connsiteX22" fmla="*/ 3997526 w 4011123"/>
                <a:gd name="connsiteY22" fmla="*/ 343325 h 642459"/>
                <a:gd name="connsiteX23" fmla="*/ 3980530 w 4011123"/>
                <a:gd name="connsiteY23" fmla="*/ 407911 h 642459"/>
                <a:gd name="connsiteX24" fmla="*/ 3953336 w 4011123"/>
                <a:gd name="connsiteY24" fmla="*/ 492892 h 642459"/>
                <a:gd name="connsiteX25" fmla="*/ 3915944 w 4011123"/>
                <a:gd name="connsiteY25" fmla="*/ 588071 h 642459"/>
                <a:gd name="connsiteX26" fmla="*/ 3759578 w 4011123"/>
                <a:gd name="connsiteY26" fmla="*/ 642459 h 642459"/>
                <a:gd name="connsiteX27" fmla="*/ 3630406 w 4011123"/>
                <a:gd name="connsiteY27" fmla="*/ 642459 h 642459"/>
                <a:gd name="connsiteX28" fmla="*/ 3338070 w 4011123"/>
                <a:gd name="connsiteY28" fmla="*/ 642459 h 642459"/>
                <a:gd name="connsiteX29" fmla="*/ 3079727 w 4011123"/>
                <a:gd name="connsiteY29" fmla="*/ 642459 h 642459"/>
                <a:gd name="connsiteX30" fmla="*/ 2936958 w 4011123"/>
                <a:gd name="connsiteY30" fmla="*/ 642459 h 642459"/>
                <a:gd name="connsiteX31" fmla="*/ 2739801 w 4011123"/>
                <a:gd name="connsiteY31" fmla="*/ 642459 h 642459"/>
                <a:gd name="connsiteX32" fmla="*/ 2501853 w 4011123"/>
                <a:gd name="connsiteY32" fmla="*/ 642459 h 642459"/>
                <a:gd name="connsiteX33" fmla="*/ 2209517 w 4011123"/>
                <a:gd name="connsiteY33" fmla="*/ 632262 h 642459"/>
                <a:gd name="connsiteX34" fmla="*/ 1985166 w 4011123"/>
                <a:gd name="connsiteY34" fmla="*/ 618665 h 642459"/>
                <a:gd name="connsiteX35" fmla="*/ 1815203 w 4011123"/>
                <a:gd name="connsiteY35" fmla="*/ 598269 h 642459"/>
                <a:gd name="connsiteX36" fmla="*/ 1655438 w 4011123"/>
                <a:gd name="connsiteY36" fmla="*/ 574474 h 642459"/>
                <a:gd name="connsiteX37" fmla="*/ 1458281 w 4011123"/>
                <a:gd name="connsiteY37" fmla="*/ 547280 h 642459"/>
                <a:gd name="connsiteX38" fmla="*/ 1237330 w 4011123"/>
                <a:gd name="connsiteY38" fmla="*/ 509888 h 642459"/>
                <a:gd name="connsiteX39" fmla="*/ 1063968 w 4011123"/>
                <a:gd name="connsiteY39" fmla="*/ 475896 h 642459"/>
                <a:gd name="connsiteX40" fmla="*/ 914400 w 4011123"/>
                <a:gd name="connsiteY40" fmla="*/ 438504 h 642459"/>
                <a:gd name="connsiteX41" fmla="*/ 778430 w 4011123"/>
                <a:gd name="connsiteY41" fmla="*/ 401112 h 642459"/>
                <a:gd name="connsiteX42" fmla="*/ 618665 w 4011123"/>
                <a:gd name="connsiteY42" fmla="*/ 343325 h 642459"/>
                <a:gd name="connsiteX43" fmla="*/ 482695 w 4011123"/>
                <a:gd name="connsiteY43" fmla="*/ 288937 h 642459"/>
                <a:gd name="connsiteX44" fmla="*/ 312732 w 4011123"/>
                <a:gd name="connsiteY44" fmla="*/ 214153 h 642459"/>
                <a:gd name="connsiteX45" fmla="*/ 200556 w 4011123"/>
                <a:gd name="connsiteY45" fmla="*/ 159765 h 642459"/>
                <a:gd name="connsiteX46" fmla="*/ 71385 w 4011123"/>
                <a:gd name="connsiteY46" fmla="*/ 88381 h 642459"/>
                <a:gd name="connsiteX47" fmla="*/ 27194 w 4011123"/>
                <a:gd name="connsiteY47" fmla="*/ 61187 h 642459"/>
                <a:gd name="connsiteX48" fmla="*/ 6799 w 4011123"/>
                <a:gd name="connsiteY48" fmla="*/ 37392 h 642459"/>
                <a:gd name="connsiteX49" fmla="*/ 0 w 4011123"/>
                <a:gd name="connsiteY49" fmla="*/ 13597 h 642459"/>
                <a:gd name="connsiteX50" fmla="*/ 3400 w 4011123"/>
                <a:gd name="connsiteY50" fmla="*/ 3399 h 642459"/>
                <a:gd name="connsiteX51" fmla="*/ 16997 w 4011123"/>
                <a:gd name="connsiteY51" fmla="*/ 0 h 642459"/>
                <a:gd name="connsiteX52" fmla="*/ 57788 w 4011123"/>
                <a:gd name="connsiteY52" fmla="*/ 6798 h 642459"/>
                <a:gd name="connsiteX53" fmla="*/ 112176 w 4011123"/>
                <a:gd name="connsiteY53" fmla="*/ 27194 h 642459"/>
                <a:gd name="connsiteX54" fmla="*/ 207355 w 4011123"/>
                <a:gd name="connsiteY54" fmla="*/ 57787 h 642459"/>
                <a:gd name="connsiteX55" fmla="*/ 329728 w 4011123"/>
                <a:gd name="connsiteY55" fmla="*/ 101978 h 642459"/>
                <a:gd name="connsiteX56" fmla="*/ 475896 w 4011123"/>
                <a:gd name="connsiteY56" fmla="*/ 149567 h 642459"/>
                <a:gd name="connsiteX57" fmla="*/ 656057 w 4011123"/>
                <a:gd name="connsiteY57" fmla="*/ 200556 h 642459"/>
                <a:gd name="connsiteX58" fmla="*/ 839617 w 4011123"/>
                <a:gd name="connsiteY58" fmla="*/ 248146 h 642459"/>
                <a:gd name="connsiteX59" fmla="*/ 972188 w 4011123"/>
                <a:gd name="connsiteY59" fmla="*/ 278739 h 642459"/>
                <a:gd name="connsiteX60" fmla="*/ 1138751 w 4011123"/>
                <a:gd name="connsiteY60" fmla="*/ 312732 h 642459"/>
                <a:gd name="connsiteX61" fmla="*/ 1318912 w 4011123"/>
                <a:gd name="connsiteY61" fmla="*/ 343325 h 642459"/>
                <a:gd name="connsiteX62" fmla="*/ 1454882 w 4011123"/>
                <a:gd name="connsiteY62" fmla="*/ 363720 h 642459"/>
                <a:gd name="connsiteX63" fmla="*/ 1638442 w 4011123"/>
                <a:gd name="connsiteY63" fmla="*/ 380717 h 642459"/>
                <a:gd name="connsiteX64" fmla="*/ 1910382 w 4011123"/>
                <a:gd name="connsiteY64" fmla="*/ 397713 h 642459"/>
                <a:gd name="connsiteX65" fmla="*/ 2114338 w 4011123"/>
                <a:gd name="connsiteY65" fmla="*/ 407911 h 642459"/>
                <a:gd name="connsiteX66" fmla="*/ 2178924 w 4011123"/>
                <a:gd name="connsiteY66" fmla="*/ 407911 h 64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011123" h="642459">
                  <a:moveTo>
                    <a:pt x="2178924" y="407911"/>
                  </a:moveTo>
                  <a:lnTo>
                    <a:pt x="2386278" y="414709"/>
                  </a:lnTo>
                  <a:lnTo>
                    <a:pt x="2580036" y="418108"/>
                  </a:lnTo>
                  <a:lnTo>
                    <a:pt x="2817984" y="421508"/>
                  </a:lnTo>
                  <a:lnTo>
                    <a:pt x="3072928" y="421508"/>
                  </a:lnTo>
                  <a:lnTo>
                    <a:pt x="3293880" y="421508"/>
                  </a:lnTo>
                  <a:lnTo>
                    <a:pt x="3508033" y="421508"/>
                  </a:lnTo>
                  <a:lnTo>
                    <a:pt x="3603212" y="421508"/>
                  </a:lnTo>
                  <a:lnTo>
                    <a:pt x="3647403" y="421508"/>
                  </a:lnTo>
                  <a:lnTo>
                    <a:pt x="3694992" y="418108"/>
                  </a:lnTo>
                  <a:lnTo>
                    <a:pt x="3749380" y="407911"/>
                  </a:lnTo>
                  <a:lnTo>
                    <a:pt x="3796970" y="387515"/>
                  </a:lnTo>
                  <a:lnTo>
                    <a:pt x="3837761" y="363720"/>
                  </a:lnTo>
                  <a:lnTo>
                    <a:pt x="3881951" y="322929"/>
                  </a:lnTo>
                  <a:lnTo>
                    <a:pt x="3915944" y="275340"/>
                  </a:lnTo>
                  <a:lnTo>
                    <a:pt x="3943138" y="241347"/>
                  </a:lnTo>
                  <a:lnTo>
                    <a:pt x="3963533" y="224351"/>
                  </a:lnTo>
                  <a:lnTo>
                    <a:pt x="3987328" y="214153"/>
                  </a:lnTo>
                  <a:lnTo>
                    <a:pt x="4000925" y="217552"/>
                  </a:lnTo>
                  <a:lnTo>
                    <a:pt x="4007724" y="234549"/>
                  </a:lnTo>
                  <a:lnTo>
                    <a:pt x="4011123" y="251545"/>
                  </a:lnTo>
                  <a:lnTo>
                    <a:pt x="4007724" y="292336"/>
                  </a:lnTo>
                  <a:lnTo>
                    <a:pt x="3997526" y="343325"/>
                  </a:lnTo>
                  <a:lnTo>
                    <a:pt x="3980530" y="407911"/>
                  </a:lnTo>
                  <a:lnTo>
                    <a:pt x="3953336" y="492892"/>
                  </a:lnTo>
                  <a:lnTo>
                    <a:pt x="3915944" y="588071"/>
                  </a:lnTo>
                  <a:lnTo>
                    <a:pt x="3759578" y="642459"/>
                  </a:lnTo>
                  <a:lnTo>
                    <a:pt x="3630406" y="642459"/>
                  </a:lnTo>
                  <a:lnTo>
                    <a:pt x="3338070" y="642459"/>
                  </a:lnTo>
                  <a:lnTo>
                    <a:pt x="3079727" y="642459"/>
                  </a:lnTo>
                  <a:lnTo>
                    <a:pt x="2936958" y="642459"/>
                  </a:lnTo>
                  <a:lnTo>
                    <a:pt x="2739801" y="642459"/>
                  </a:lnTo>
                  <a:lnTo>
                    <a:pt x="2501853" y="642459"/>
                  </a:lnTo>
                  <a:lnTo>
                    <a:pt x="2209517" y="632262"/>
                  </a:lnTo>
                  <a:lnTo>
                    <a:pt x="1985166" y="618665"/>
                  </a:lnTo>
                  <a:lnTo>
                    <a:pt x="1815203" y="598269"/>
                  </a:lnTo>
                  <a:lnTo>
                    <a:pt x="1655438" y="574474"/>
                  </a:lnTo>
                  <a:lnTo>
                    <a:pt x="1458281" y="547280"/>
                  </a:lnTo>
                  <a:lnTo>
                    <a:pt x="1237330" y="509888"/>
                  </a:lnTo>
                  <a:lnTo>
                    <a:pt x="1063968" y="475896"/>
                  </a:lnTo>
                  <a:lnTo>
                    <a:pt x="914400" y="438504"/>
                  </a:lnTo>
                  <a:lnTo>
                    <a:pt x="778430" y="401112"/>
                  </a:lnTo>
                  <a:lnTo>
                    <a:pt x="618665" y="343325"/>
                  </a:lnTo>
                  <a:lnTo>
                    <a:pt x="482695" y="288937"/>
                  </a:lnTo>
                  <a:lnTo>
                    <a:pt x="312732" y="214153"/>
                  </a:lnTo>
                  <a:lnTo>
                    <a:pt x="200556" y="159765"/>
                  </a:lnTo>
                  <a:lnTo>
                    <a:pt x="71385" y="88381"/>
                  </a:lnTo>
                  <a:lnTo>
                    <a:pt x="27194" y="61187"/>
                  </a:lnTo>
                  <a:lnTo>
                    <a:pt x="6799" y="37392"/>
                  </a:lnTo>
                  <a:lnTo>
                    <a:pt x="0" y="13597"/>
                  </a:lnTo>
                  <a:lnTo>
                    <a:pt x="3400" y="3399"/>
                  </a:lnTo>
                  <a:lnTo>
                    <a:pt x="16997" y="0"/>
                  </a:lnTo>
                  <a:lnTo>
                    <a:pt x="57788" y="6798"/>
                  </a:lnTo>
                  <a:lnTo>
                    <a:pt x="112176" y="27194"/>
                  </a:lnTo>
                  <a:lnTo>
                    <a:pt x="207355" y="57787"/>
                  </a:lnTo>
                  <a:lnTo>
                    <a:pt x="329728" y="101978"/>
                  </a:lnTo>
                  <a:lnTo>
                    <a:pt x="475896" y="149567"/>
                  </a:lnTo>
                  <a:lnTo>
                    <a:pt x="656057" y="200556"/>
                  </a:lnTo>
                  <a:lnTo>
                    <a:pt x="839617" y="248146"/>
                  </a:lnTo>
                  <a:lnTo>
                    <a:pt x="972188" y="278739"/>
                  </a:lnTo>
                  <a:lnTo>
                    <a:pt x="1138751" y="312732"/>
                  </a:lnTo>
                  <a:lnTo>
                    <a:pt x="1318912" y="343325"/>
                  </a:lnTo>
                  <a:lnTo>
                    <a:pt x="1454882" y="363720"/>
                  </a:lnTo>
                  <a:lnTo>
                    <a:pt x="1638442" y="380717"/>
                  </a:lnTo>
                  <a:lnTo>
                    <a:pt x="1910382" y="397713"/>
                  </a:lnTo>
                  <a:lnTo>
                    <a:pt x="2114338" y="407911"/>
                  </a:lnTo>
                  <a:lnTo>
                    <a:pt x="2178924" y="40791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56">
              <a:extLst>
                <a:ext uri="{FF2B5EF4-FFF2-40B4-BE49-F238E27FC236}">
                  <a16:creationId xmlns:a16="http://schemas.microsoft.com/office/drawing/2014/main" id="{149D8D1C-F614-469A-9C47-91BA87A8C9FD}"/>
                </a:ext>
              </a:extLst>
            </p:cNvPr>
            <p:cNvSpPr/>
            <p:nvPr/>
          </p:nvSpPr>
          <p:spPr>
            <a:xfrm rot="16200000">
              <a:off x="1615282" y="3115469"/>
              <a:ext cx="4133850" cy="1100137"/>
            </a:xfrm>
            <a:custGeom>
              <a:avLst/>
              <a:gdLst>
                <a:gd name="connsiteX0" fmla="*/ 2474659 w 4133496"/>
                <a:gd name="connsiteY0" fmla="*/ 764832 h 1101359"/>
                <a:gd name="connsiteX1" fmla="*/ 3025338 w 4133496"/>
                <a:gd name="connsiteY1" fmla="*/ 764832 h 1101359"/>
                <a:gd name="connsiteX2" fmla="*/ 3300678 w 4133496"/>
                <a:gd name="connsiteY2" fmla="*/ 764832 h 1101359"/>
                <a:gd name="connsiteX3" fmla="*/ 3576018 w 4133496"/>
                <a:gd name="connsiteY3" fmla="*/ 764832 h 1101359"/>
                <a:gd name="connsiteX4" fmla="*/ 3793570 w 4133496"/>
                <a:gd name="connsiteY4" fmla="*/ 764832 h 1101359"/>
                <a:gd name="connsiteX5" fmla="*/ 3847958 w 4133496"/>
                <a:gd name="connsiteY5" fmla="*/ 754635 h 1101359"/>
                <a:gd name="connsiteX6" fmla="*/ 3868354 w 4133496"/>
                <a:gd name="connsiteY6" fmla="*/ 741038 h 1101359"/>
                <a:gd name="connsiteX7" fmla="*/ 3881951 w 4133496"/>
                <a:gd name="connsiteY7" fmla="*/ 724041 h 1101359"/>
                <a:gd name="connsiteX8" fmla="*/ 3885350 w 4133496"/>
                <a:gd name="connsiteY8" fmla="*/ 700247 h 1101359"/>
                <a:gd name="connsiteX9" fmla="*/ 3878552 w 4133496"/>
                <a:gd name="connsiteY9" fmla="*/ 652657 h 1101359"/>
                <a:gd name="connsiteX10" fmla="*/ 3854757 w 4133496"/>
                <a:gd name="connsiteY10" fmla="*/ 482694 h 1101359"/>
                <a:gd name="connsiteX11" fmla="*/ 3827563 w 4133496"/>
                <a:gd name="connsiteY11" fmla="*/ 305933 h 1101359"/>
                <a:gd name="connsiteX12" fmla="*/ 3786772 w 4133496"/>
                <a:gd name="connsiteY12" fmla="*/ 54388 h 1101359"/>
                <a:gd name="connsiteX13" fmla="*/ 3990727 w 4133496"/>
                <a:gd name="connsiteY13" fmla="*/ 0 h 1101359"/>
                <a:gd name="connsiteX14" fmla="*/ 3977130 w 4133496"/>
                <a:gd name="connsiteY14" fmla="*/ 61186 h 1101359"/>
                <a:gd name="connsiteX15" fmla="*/ 3977130 w 4133496"/>
                <a:gd name="connsiteY15" fmla="*/ 108776 h 1101359"/>
                <a:gd name="connsiteX16" fmla="*/ 3980529 w 4133496"/>
                <a:gd name="connsiteY16" fmla="*/ 210754 h 1101359"/>
                <a:gd name="connsiteX17" fmla="*/ 3994126 w 4133496"/>
                <a:gd name="connsiteY17" fmla="*/ 336526 h 1101359"/>
                <a:gd name="connsiteX18" fmla="*/ 4014522 w 4133496"/>
                <a:gd name="connsiteY18" fmla="*/ 465698 h 1101359"/>
                <a:gd name="connsiteX19" fmla="*/ 4038317 w 4133496"/>
                <a:gd name="connsiteY19" fmla="*/ 591470 h 1101359"/>
                <a:gd name="connsiteX20" fmla="*/ 4072309 w 4133496"/>
                <a:gd name="connsiteY20" fmla="*/ 666254 h 1101359"/>
                <a:gd name="connsiteX21" fmla="*/ 4092705 w 4133496"/>
                <a:gd name="connsiteY21" fmla="*/ 710444 h 1101359"/>
                <a:gd name="connsiteX22" fmla="*/ 4126697 w 4133496"/>
                <a:gd name="connsiteY22" fmla="*/ 798825 h 1101359"/>
                <a:gd name="connsiteX23" fmla="*/ 4133496 w 4133496"/>
                <a:gd name="connsiteY23" fmla="*/ 822620 h 1101359"/>
                <a:gd name="connsiteX24" fmla="*/ 4113100 w 4133496"/>
                <a:gd name="connsiteY24" fmla="*/ 853213 h 1101359"/>
                <a:gd name="connsiteX25" fmla="*/ 4068910 w 4133496"/>
                <a:gd name="connsiteY25" fmla="*/ 904202 h 1101359"/>
                <a:gd name="connsiteX26" fmla="*/ 4000925 w 4133496"/>
                <a:gd name="connsiteY26" fmla="*/ 989183 h 1101359"/>
                <a:gd name="connsiteX27" fmla="*/ 3953335 w 4133496"/>
                <a:gd name="connsiteY27" fmla="*/ 1046971 h 1101359"/>
                <a:gd name="connsiteX28" fmla="*/ 3922742 w 4133496"/>
                <a:gd name="connsiteY28" fmla="*/ 1084363 h 1101359"/>
                <a:gd name="connsiteX29" fmla="*/ 3905746 w 4133496"/>
                <a:gd name="connsiteY29" fmla="*/ 1094560 h 1101359"/>
                <a:gd name="connsiteX30" fmla="*/ 3885350 w 4133496"/>
                <a:gd name="connsiteY30" fmla="*/ 1101359 h 1101359"/>
                <a:gd name="connsiteX31" fmla="*/ 3871753 w 4133496"/>
                <a:gd name="connsiteY31" fmla="*/ 1101359 h 1101359"/>
                <a:gd name="connsiteX32" fmla="*/ 3847958 w 4133496"/>
                <a:gd name="connsiteY32" fmla="*/ 1084363 h 1101359"/>
                <a:gd name="connsiteX33" fmla="*/ 3827563 w 4133496"/>
                <a:gd name="connsiteY33" fmla="*/ 1070765 h 1101359"/>
                <a:gd name="connsiteX34" fmla="*/ 3732384 w 4133496"/>
                <a:gd name="connsiteY34" fmla="*/ 1029974 h 1101359"/>
                <a:gd name="connsiteX35" fmla="*/ 3640604 w 4133496"/>
                <a:gd name="connsiteY35" fmla="*/ 1002780 h 1101359"/>
                <a:gd name="connsiteX36" fmla="*/ 3538626 w 4133496"/>
                <a:gd name="connsiteY36" fmla="*/ 989183 h 1101359"/>
                <a:gd name="connsiteX37" fmla="*/ 3395857 w 4133496"/>
                <a:gd name="connsiteY37" fmla="*/ 989183 h 1101359"/>
                <a:gd name="connsiteX38" fmla="*/ 3106920 w 4133496"/>
                <a:gd name="connsiteY38" fmla="*/ 989183 h 1101359"/>
                <a:gd name="connsiteX39" fmla="*/ 2783991 w 4133496"/>
                <a:gd name="connsiteY39" fmla="*/ 989183 h 1101359"/>
                <a:gd name="connsiteX40" fmla="*/ 2206117 w 4133496"/>
                <a:gd name="connsiteY40" fmla="*/ 989183 h 1101359"/>
                <a:gd name="connsiteX41" fmla="*/ 1740419 w 4133496"/>
                <a:gd name="connsiteY41" fmla="*/ 989183 h 1101359"/>
                <a:gd name="connsiteX42" fmla="*/ 873609 w 4133496"/>
                <a:gd name="connsiteY42" fmla="*/ 989183 h 1101359"/>
                <a:gd name="connsiteX43" fmla="*/ 591471 w 4133496"/>
                <a:gd name="connsiteY43" fmla="*/ 989183 h 1101359"/>
                <a:gd name="connsiteX44" fmla="*/ 533683 w 4133496"/>
                <a:gd name="connsiteY44" fmla="*/ 989183 h 1101359"/>
                <a:gd name="connsiteX45" fmla="*/ 472497 w 4133496"/>
                <a:gd name="connsiteY45" fmla="*/ 995982 h 1101359"/>
                <a:gd name="connsiteX46" fmla="*/ 401112 w 4133496"/>
                <a:gd name="connsiteY46" fmla="*/ 995982 h 1101359"/>
                <a:gd name="connsiteX47" fmla="*/ 326329 w 4133496"/>
                <a:gd name="connsiteY47" fmla="*/ 989183 h 1101359"/>
                <a:gd name="connsiteX48" fmla="*/ 258343 w 4133496"/>
                <a:gd name="connsiteY48" fmla="*/ 968788 h 1101359"/>
                <a:gd name="connsiteX49" fmla="*/ 190358 w 4133496"/>
                <a:gd name="connsiteY49" fmla="*/ 955191 h 1101359"/>
                <a:gd name="connsiteX50" fmla="*/ 132571 w 4133496"/>
                <a:gd name="connsiteY50" fmla="*/ 938194 h 1101359"/>
                <a:gd name="connsiteX51" fmla="*/ 78183 w 4133496"/>
                <a:gd name="connsiteY51" fmla="*/ 914400 h 1101359"/>
                <a:gd name="connsiteX52" fmla="*/ 50989 w 4133496"/>
                <a:gd name="connsiteY52" fmla="*/ 897403 h 1101359"/>
                <a:gd name="connsiteX53" fmla="*/ 23795 w 4133496"/>
                <a:gd name="connsiteY53" fmla="*/ 877008 h 1101359"/>
                <a:gd name="connsiteX54" fmla="*/ 6798 w 4133496"/>
                <a:gd name="connsiteY54" fmla="*/ 849814 h 1101359"/>
                <a:gd name="connsiteX55" fmla="*/ 0 w 4133496"/>
                <a:gd name="connsiteY55" fmla="*/ 822620 h 1101359"/>
                <a:gd name="connsiteX56" fmla="*/ 0 w 4133496"/>
                <a:gd name="connsiteY56" fmla="*/ 809023 h 1101359"/>
                <a:gd name="connsiteX57" fmla="*/ 6798 w 4133496"/>
                <a:gd name="connsiteY57" fmla="*/ 785228 h 1101359"/>
                <a:gd name="connsiteX58" fmla="*/ 20396 w 4133496"/>
                <a:gd name="connsiteY58" fmla="*/ 768232 h 1101359"/>
                <a:gd name="connsiteX59" fmla="*/ 40791 w 4133496"/>
                <a:gd name="connsiteY59" fmla="*/ 751235 h 1101359"/>
                <a:gd name="connsiteX60" fmla="*/ 571075 w 4133496"/>
                <a:gd name="connsiteY60" fmla="*/ 761433 h 1101359"/>
                <a:gd name="connsiteX61" fmla="*/ 635661 w 4133496"/>
                <a:gd name="connsiteY61" fmla="*/ 764832 h 1101359"/>
                <a:gd name="connsiteX62" fmla="*/ 788627 w 4133496"/>
                <a:gd name="connsiteY62" fmla="*/ 764832 h 1101359"/>
                <a:gd name="connsiteX63" fmla="*/ 1519468 w 4133496"/>
                <a:gd name="connsiteY63" fmla="*/ 764832 h 1101359"/>
                <a:gd name="connsiteX64" fmla="*/ 2474659 w 4133496"/>
                <a:gd name="connsiteY64" fmla="*/ 764832 h 110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133496" h="1101359">
                  <a:moveTo>
                    <a:pt x="2474659" y="764832"/>
                  </a:moveTo>
                  <a:lnTo>
                    <a:pt x="3025338" y="764832"/>
                  </a:lnTo>
                  <a:lnTo>
                    <a:pt x="3300678" y="764832"/>
                  </a:lnTo>
                  <a:lnTo>
                    <a:pt x="3576018" y="764832"/>
                  </a:lnTo>
                  <a:lnTo>
                    <a:pt x="3793570" y="764832"/>
                  </a:lnTo>
                  <a:lnTo>
                    <a:pt x="3847958" y="754635"/>
                  </a:lnTo>
                  <a:lnTo>
                    <a:pt x="3868354" y="741038"/>
                  </a:lnTo>
                  <a:lnTo>
                    <a:pt x="3881951" y="724041"/>
                  </a:lnTo>
                  <a:lnTo>
                    <a:pt x="3885350" y="700247"/>
                  </a:lnTo>
                  <a:lnTo>
                    <a:pt x="3878552" y="652657"/>
                  </a:lnTo>
                  <a:lnTo>
                    <a:pt x="3854757" y="482694"/>
                  </a:lnTo>
                  <a:lnTo>
                    <a:pt x="3827563" y="305933"/>
                  </a:lnTo>
                  <a:lnTo>
                    <a:pt x="3786772" y="54388"/>
                  </a:lnTo>
                  <a:lnTo>
                    <a:pt x="3990727" y="0"/>
                  </a:lnTo>
                  <a:lnTo>
                    <a:pt x="3977130" y="61186"/>
                  </a:lnTo>
                  <a:lnTo>
                    <a:pt x="3977130" y="108776"/>
                  </a:lnTo>
                  <a:lnTo>
                    <a:pt x="3980529" y="210754"/>
                  </a:lnTo>
                  <a:lnTo>
                    <a:pt x="3994126" y="336526"/>
                  </a:lnTo>
                  <a:lnTo>
                    <a:pt x="4014522" y="465698"/>
                  </a:lnTo>
                  <a:lnTo>
                    <a:pt x="4038317" y="591470"/>
                  </a:lnTo>
                  <a:lnTo>
                    <a:pt x="4072309" y="666254"/>
                  </a:lnTo>
                  <a:lnTo>
                    <a:pt x="4092705" y="710444"/>
                  </a:lnTo>
                  <a:lnTo>
                    <a:pt x="4126697" y="798825"/>
                  </a:lnTo>
                  <a:lnTo>
                    <a:pt x="4133496" y="822620"/>
                  </a:lnTo>
                  <a:lnTo>
                    <a:pt x="4113100" y="853213"/>
                  </a:lnTo>
                  <a:lnTo>
                    <a:pt x="4068910" y="904202"/>
                  </a:lnTo>
                  <a:lnTo>
                    <a:pt x="4000925" y="989183"/>
                  </a:lnTo>
                  <a:lnTo>
                    <a:pt x="3953335" y="1046971"/>
                  </a:lnTo>
                  <a:lnTo>
                    <a:pt x="3922742" y="1084363"/>
                  </a:lnTo>
                  <a:lnTo>
                    <a:pt x="3905746" y="1094560"/>
                  </a:lnTo>
                  <a:lnTo>
                    <a:pt x="3885350" y="1101359"/>
                  </a:lnTo>
                  <a:lnTo>
                    <a:pt x="3871753" y="1101359"/>
                  </a:lnTo>
                  <a:lnTo>
                    <a:pt x="3847958" y="1084363"/>
                  </a:lnTo>
                  <a:lnTo>
                    <a:pt x="3827563" y="1070765"/>
                  </a:lnTo>
                  <a:lnTo>
                    <a:pt x="3732384" y="1029974"/>
                  </a:lnTo>
                  <a:lnTo>
                    <a:pt x="3640604" y="1002780"/>
                  </a:lnTo>
                  <a:lnTo>
                    <a:pt x="3538626" y="989183"/>
                  </a:lnTo>
                  <a:lnTo>
                    <a:pt x="3395857" y="989183"/>
                  </a:lnTo>
                  <a:lnTo>
                    <a:pt x="3106920" y="989183"/>
                  </a:lnTo>
                  <a:lnTo>
                    <a:pt x="2783991" y="989183"/>
                  </a:lnTo>
                  <a:lnTo>
                    <a:pt x="2206117" y="989183"/>
                  </a:lnTo>
                  <a:lnTo>
                    <a:pt x="1740419" y="989183"/>
                  </a:lnTo>
                  <a:lnTo>
                    <a:pt x="873609" y="989183"/>
                  </a:lnTo>
                  <a:lnTo>
                    <a:pt x="591471" y="989183"/>
                  </a:lnTo>
                  <a:lnTo>
                    <a:pt x="533683" y="989183"/>
                  </a:lnTo>
                  <a:lnTo>
                    <a:pt x="472497" y="995982"/>
                  </a:lnTo>
                  <a:lnTo>
                    <a:pt x="401112" y="995982"/>
                  </a:lnTo>
                  <a:lnTo>
                    <a:pt x="326329" y="989183"/>
                  </a:lnTo>
                  <a:lnTo>
                    <a:pt x="258343" y="968788"/>
                  </a:lnTo>
                  <a:lnTo>
                    <a:pt x="190358" y="955191"/>
                  </a:lnTo>
                  <a:lnTo>
                    <a:pt x="132571" y="938194"/>
                  </a:lnTo>
                  <a:lnTo>
                    <a:pt x="78183" y="914400"/>
                  </a:lnTo>
                  <a:lnTo>
                    <a:pt x="50989" y="897403"/>
                  </a:lnTo>
                  <a:lnTo>
                    <a:pt x="23795" y="877008"/>
                  </a:lnTo>
                  <a:lnTo>
                    <a:pt x="6798" y="849814"/>
                  </a:lnTo>
                  <a:lnTo>
                    <a:pt x="0" y="822620"/>
                  </a:lnTo>
                  <a:lnTo>
                    <a:pt x="0" y="809023"/>
                  </a:lnTo>
                  <a:lnTo>
                    <a:pt x="6798" y="785228"/>
                  </a:lnTo>
                  <a:lnTo>
                    <a:pt x="20396" y="768232"/>
                  </a:lnTo>
                  <a:lnTo>
                    <a:pt x="40791" y="751235"/>
                  </a:lnTo>
                  <a:lnTo>
                    <a:pt x="571075" y="761433"/>
                  </a:lnTo>
                  <a:lnTo>
                    <a:pt x="635661" y="764832"/>
                  </a:lnTo>
                  <a:lnTo>
                    <a:pt x="788627" y="764832"/>
                  </a:lnTo>
                  <a:lnTo>
                    <a:pt x="1519468" y="764832"/>
                  </a:lnTo>
                  <a:lnTo>
                    <a:pt x="2474659" y="7648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57">
              <a:extLst>
                <a:ext uri="{FF2B5EF4-FFF2-40B4-BE49-F238E27FC236}">
                  <a16:creationId xmlns:a16="http://schemas.microsoft.com/office/drawing/2014/main" id="{0B2E6EDE-47B8-4154-83B9-F48265E57C06}"/>
                </a:ext>
              </a:extLst>
            </p:cNvPr>
            <p:cNvSpPr/>
            <p:nvPr/>
          </p:nvSpPr>
          <p:spPr>
            <a:xfrm rot="16200000">
              <a:off x="3302001" y="5049837"/>
              <a:ext cx="722312" cy="633413"/>
            </a:xfrm>
            <a:custGeom>
              <a:avLst/>
              <a:gdLst>
                <a:gd name="connsiteX0" fmla="*/ 457200 w 721519"/>
                <a:gd name="connsiteY0" fmla="*/ 180975 h 633412"/>
                <a:gd name="connsiteX1" fmla="*/ 535782 w 721519"/>
                <a:gd name="connsiteY1" fmla="*/ 71437 h 633412"/>
                <a:gd name="connsiteX2" fmla="*/ 578644 w 721519"/>
                <a:gd name="connsiteY2" fmla="*/ 11906 h 633412"/>
                <a:gd name="connsiteX3" fmla="*/ 595313 w 721519"/>
                <a:gd name="connsiteY3" fmla="*/ 0 h 633412"/>
                <a:gd name="connsiteX4" fmla="*/ 607219 w 721519"/>
                <a:gd name="connsiteY4" fmla="*/ 0 h 633412"/>
                <a:gd name="connsiteX5" fmla="*/ 614363 w 721519"/>
                <a:gd name="connsiteY5" fmla="*/ 0 h 633412"/>
                <a:gd name="connsiteX6" fmla="*/ 623888 w 721519"/>
                <a:gd name="connsiteY6" fmla="*/ 4762 h 633412"/>
                <a:gd name="connsiteX7" fmla="*/ 626269 w 721519"/>
                <a:gd name="connsiteY7" fmla="*/ 21431 h 633412"/>
                <a:gd name="connsiteX8" fmla="*/ 623888 w 721519"/>
                <a:gd name="connsiteY8" fmla="*/ 50006 h 633412"/>
                <a:gd name="connsiteX9" fmla="*/ 592932 w 721519"/>
                <a:gd name="connsiteY9" fmla="*/ 147637 h 633412"/>
                <a:gd name="connsiteX10" fmla="*/ 542925 w 721519"/>
                <a:gd name="connsiteY10" fmla="*/ 278606 h 633412"/>
                <a:gd name="connsiteX11" fmla="*/ 528638 w 721519"/>
                <a:gd name="connsiteY11" fmla="*/ 319087 h 633412"/>
                <a:gd name="connsiteX12" fmla="*/ 516732 w 721519"/>
                <a:gd name="connsiteY12" fmla="*/ 364331 h 633412"/>
                <a:gd name="connsiteX13" fmla="*/ 509588 w 721519"/>
                <a:gd name="connsiteY13" fmla="*/ 404812 h 633412"/>
                <a:gd name="connsiteX14" fmla="*/ 509588 w 721519"/>
                <a:gd name="connsiteY14" fmla="*/ 445293 h 633412"/>
                <a:gd name="connsiteX15" fmla="*/ 514350 w 721519"/>
                <a:gd name="connsiteY15" fmla="*/ 471487 h 633412"/>
                <a:gd name="connsiteX16" fmla="*/ 523875 w 721519"/>
                <a:gd name="connsiteY16" fmla="*/ 497681 h 633412"/>
                <a:gd name="connsiteX17" fmla="*/ 538163 w 721519"/>
                <a:gd name="connsiteY17" fmla="*/ 521493 h 633412"/>
                <a:gd name="connsiteX18" fmla="*/ 554832 w 721519"/>
                <a:gd name="connsiteY18" fmla="*/ 535781 h 633412"/>
                <a:gd name="connsiteX19" fmla="*/ 578644 w 721519"/>
                <a:gd name="connsiteY19" fmla="*/ 545306 h 633412"/>
                <a:gd name="connsiteX20" fmla="*/ 616744 w 721519"/>
                <a:gd name="connsiteY20" fmla="*/ 552450 h 633412"/>
                <a:gd name="connsiteX21" fmla="*/ 721519 w 721519"/>
                <a:gd name="connsiteY21" fmla="*/ 557212 h 633412"/>
                <a:gd name="connsiteX22" fmla="*/ 7144 w 721519"/>
                <a:gd name="connsiteY22" fmla="*/ 633412 h 633412"/>
                <a:gd name="connsiteX23" fmla="*/ 0 w 721519"/>
                <a:gd name="connsiteY23" fmla="*/ 597693 h 633412"/>
                <a:gd name="connsiteX24" fmla="*/ 4763 w 721519"/>
                <a:gd name="connsiteY24" fmla="*/ 573881 h 633412"/>
                <a:gd name="connsiteX25" fmla="*/ 30957 w 721519"/>
                <a:gd name="connsiteY25" fmla="*/ 542925 h 633412"/>
                <a:gd name="connsiteX26" fmla="*/ 38100 w 721519"/>
                <a:gd name="connsiteY26" fmla="*/ 535781 h 633412"/>
                <a:gd name="connsiteX27" fmla="*/ 80963 w 721519"/>
                <a:gd name="connsiteY27" fmla="*/ 509587 h 633412"/>
                <a:gd name="connsiteX28" fmla="*/ 140494 w 721519"/>
                <a:gd name="connsiteY28" fmla="*/ 478631 h 633412"/>
                <a:gd name="connsiteX29" fmla="*/ 207169 w 721519"/>
                <a:gd name="connsiteY29" fmla="*/ 450056 h 633412"/>
                <a:gd name="connsiteX30" fmla="*/ 278607 w 721519"/>
                <a:gd name="connsiteY30" fmla="*/ 421481 h 633412"/>
                <a:gd name="connsiteX31" fmla="*/ 297657 w 721519"/>
                <a:gd name="connsiteY31" fmla="*/ 404812 h 633412"/>
                <a:gd name="connsiteX32" fmla="*/ 340519 w 721519"/>
                <a:gd name="connsiteY32" fmla="*/ 342900 h 633412"/>
                <a:gd name="connsiteX33" fmla="*/ 457200 w 721519"/>
                <a:gd name="connsiteY33" fmla="*/ 180975 h 63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21519" h="633412">
                  <a:moveTo>
                    <a:pt x="457200" y="180975"/>
                  </a:moveTo>
                  <a:lnTo>
                    <a:pt x="535782" y="71437"/>
                  </a:lnTo>
                  <a:lnTo>
                    <a:pt x="578644" y="11906"/>
                  </a:lnTo>
                  <a:lnTo>
                    <a:pt x="595313" y="0"/>
                  </a:lnTo>
                  <a:lnTo>
                    <a:pt x="607219" y="0"/>
                  </a:lnTo>
                  <a:lnTo>
                    <a:pt x="614363" y="0"/>
                  </a:lnTo>
                  <a:lnTo>
                    <a:pt x="623888" y="4762"/>
                  </a:lnTo>
                  <a:lnTo>
                    <a:pt x="626269" y="21431"/>
                  </a:lnTo>
                  <a:lnTo>
                    <a:pt x="623888" y="50006"/>
                  </a:lnTo>
                  <a:lnTo>
                    <a:pt x="592932" y="147637"/>
                  </a:lnTo>
                  <a:lnTo>
                    <a:pt x="542925" y="278606"/>
                  </a:lnTo>
                  <a:lnTo>
                    <a:pt x="528638" y="319087"/>
                  </a:lnTo>
                  <a:lnTo>
                    <a:pt x="516732" y="364331"/>
                  </a:lnTo>
                  <a:lnTo>
                    <a:pt x="509588" y="404812"/>
                  </a:lnTo>
                  <a:lnTo>
                    <a:pt x="509588" y="445293"/>
                  </a:lnTo>
                  <a:lnTo>
                    <a:pt x="514350" y="471487"/>
                  </a:lnTo>
                  <a:lnTo>
                    <a:pt x="523875" y="497681"/>
                  </a:lnTo>
                  <a:lnTo>
                    <a:pt x="538163" y="521493"/>
                  </a:lnTo>
                  <a:lnTo>
                    <a:pt x="554832" y="535781"/>
                  </a:lnTo>
                  <a:lnTo>
                    <a:pt x="578644" y="545306"/>
                  </a:lnTo>
                  <a:lnTo>
                    <a:pt x="616744" y="552450"/>
                  </a:lnTo>
                  <a:lnTo>
                    <a:pt x="721519" y="557212"/>
                  </a:lnTo>
                  <a:lnTo>
                    <a:pt x="7144" y="633412"/>
                  </a:lnTo>
                  <a:lnTo>
                    <a:pt x="0" y="597693"/>
                  </a:lnTo>
                  <a:lnTo>
                    <a:pt x="4763" y="573881"/>
                  </a:lnTo>
                  <a:lnTo>
                    <a:pt x="30957" y="542925"/>
                  </a:lnTo>
                  <a:lnTo>
                    <a:pt x="38100" y="535781"/>
                  </a:lnTo>
                  <a:lnTo>
                    <a:pt x="80963" y="509587"/>
                  </a:lnTo>
                  <a:lnTo>
                    <a:pt x="140494" y="478631"/>
                  </a:lnTo>
                  <a:lnTo>
                    <a:pt x="207169" y="450056"/>
                  </a:lnTo>
                  <a:lnTo>
                    <a:pt x="278607" y="421481"/>
                  </a:lnTo>
                  <a:lnTo>
                    <a:pt x="297657" y="404812"/>
                  </a:lnTo>
                  <a:lnTo>
                    <a:pt x="340519" y="342900"/>
                  </a:lnTo>
                  <a:lnTo>
                    <a:pt x="457200" y="180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59">
              <a:extLst>
                <a:ext uri="{FF2B5EF4-FFF2-40B4-BE49-F238E27FC236}">
                  <a16:creationId xmlns:a16="http://schemas.microsoft.com/office/drawing/2014/main" id="{B8AAE177-CEAA-4D26-ABF2-084516F1FFB3}"/>
                </a:ext>
              </a:extLst>
            </p:cNvPr>
            <p:cNvSpPr/>
            <p:nvPr/>
          </p:nvSpPr>
          <p:spPr>
            <a:xfrm rot="16200000">
              <a:off x="3413919" y="2356644"/>
              <a:ext cx="323850" cy="750888"/>
            </a:xfrm>
            <a:custGeom>
              <a:avLst/>
              <a:gdLst>
                <a:gd name="connsiteX0" fmla="*/ 52387 w 323850"/>
                <a:gd name="connsiteY0" fmla="*/ 328613 h 750094"/>
                <a:gd name="connsiteX1" fmla="*/ 0 w 323850"/>
                <a:gd name="connsiteY1" fmla="*/ 140494 h 750094"/>
                <a:gd name="connsiteX2" fmla="*/ 4762 w 323850"/>
                <a:gd name="connsiteY2" fmla="*/ 104775 h 750094"/>
                <a:gd name="connsiteX3" fmla="*/ 30956 w 323850"/>
                <a:gd name="connsiteY3" fmla="*/ 0 h 750094"/>
                <a:gd name="connsiteX4" fmla="*/ 176212 w 323850"/>
                <a:gd name="connsiteY4" fmla="*/ 14288 h 750094"/>
                <a:gd name="connsiteX5" fmla="*/ 178594 w 323850"/>
                <a:gd name="connsiteY5" fmla="*/ 135732 h 750094"/>
                <a:gd name="connsiteX6" fmla="*/ 192881 w 323850"/>
                <a:gd name="connsiteY6" fmla="*/ 204788 h 750094"/>
                <a:gd name="connsiteX7" fmla="*/ 238125 w 323850"/>
                <a:gd name="connsiteY7" fmla="*/ 381000 h 750094"/>
                <a:gd name="connsiteX8" fmla="*/ 323850 w 323850"/>
                <a:gd name="connsiteY8" fmla="*/ 738188 h 750094"/>
                <a:gd name="connsiteX9" fmla="*/ 169069 w 323850"/>
                <a:gd name="connsiteY9" fmla="*/ 750094 h 750094"/>
                <a:gd name="connsiteX10" fmla="*/ 107156 w 323850"/>
                <a:gd name="connsiteY10" fmla="*/ 516732 h 750094"/>
                <a:gd name="connsiteX11" fmla="*/ 52387 w 323850"/>
                <a:gd name="connsiteY11" fmla="*/ 328613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3850" h="750094">
                  <a:moveTo>
                    <a:pt x="52387" y="328613"/>
                  </a:moveTo>
                  <a:lnTo>
                    <a:pt x="0" y="140494"/>
                  </a:lnTo>
                  <a:lnTo>
                    <a:pt x="4762" y="104775"/>
                  </a:lnTo>
                  <a:lnTo>
                    <a:pt x="30956" y="0"/>
                  </a:lnTo>
                  <a:lnTo>
                    <a:pt x="176212" y="14288"/>
                  </a:lnTo>
                  <a:lnTo>
                    <a:pt x="178594" y="135732"/>
                  </a:lnTo>
                  <a:lnTo>
                    <a:pt x="192881" y="204788"/>
                  </a:lnTo>
                  <a:lnTo>
                    <a:pt x="238125" y="381000"/>
                  </a:lnTo>
                  <a:lnTo>
                    <a:pt x="323850" y="738188"/>
                  </a:lnTo>
                  <a:lnTo>
                    <a:pt x="169069" y="750094"/>
                  </a:lnTo>
                  <a:lnTo>
                    <a:pt x="107156" y="516732"/>
                  </a:lnTo>
                  <a:lnTo>
                    <a:pt x="52387" y="3286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58">
              <a:extLst>
                <a:ext uri="{FF2B5EF4-FFF2-40B4-BE49-F238E27FC236}">
                  <a16:creationId xmlns:a16="http://schemas.microsoft.com/office/drawing/2014/main" id="{580C127A-64D5-4A53-A395-FB9F6B20EA55}"/>
                </a:ext>
              </a:extLst>
            </p:cNvPr>
            <p:cNvSpPr/>
            <p:nvPr/>
          </p:nvSpPr>
          <p:spPr>
            <a:xfrm rot="16200000">
              <a:off x="3390107" y="3291681"/>
              <a:ext cx="319088" cy="803275"/>
            </a:xfrm>
            <a:custGeom>
              <a:avLst/>
              <a:gdLst>
                <a:gd name="connsiteX0" fmla="*/ 66675 w 319088"/>
                <a:gd name="connsiteY0" fmla="*/ 454819 h 802481"/>
                <a:gd name="connsiteX1" fmla="*/ 0 w 319088"/>
                <a:gd name="connsiteY1" fmla="*/ 154781 h 802481"/>
                <a:gd name="connsiteX2" fmla="*/ 0 w 319088"/>
                <a:gd name="connsiteY2" fmla="*/ 140494 h 802481"/>
                <a:gd name="connsiteX3" fmla="*/ 7144 w 319088"/>
                <a:gd name="connsiteY3" fmla="*/ 100012 h 802481"/>
                <a:gd name="connsiteX4" fmla="*/ 33338 w 319088"/>
                <a:gd name="connsiteY4" fmla="*/ 0 h 802481"/>
                <a:gd name="connsiteX5" fmla="*/ 200025 w 319088"/>
                <a:gd name="connsiteY5" fmla="*/ 19050 h 802481"/>
                <a:gd name="connsiteX6" fmla="*/ 197644 w 319088"/>
                <a:gd name="connsiteY6" fmla="*/ 154781 h 802481"/>
                <a:gd name="connsiteX7" fmla="*/ 200025 w 319088"/>
                <a:gd name="connsiteY7" fmla="*/ 197644 h 802481"/>
                <a:gd name="connsiteX8" fmla="*/ 228600 w 319088"/>
                <a:gd name="connsiteY8" fmla="*/ 340519 h 802481"/>
                <a:gd name="connsiteX9" fmla="*/ 319088 w 319088"/>
                <a:gd name="connsiteY9" fmla="*/ 792956 h 802481"/>
                <a:gd name="connsiteX10" fmla="*/ 142875 w 319088"/>
                <a:gd name="connsiteY10" fmla="*/ 802481 h 802481"/>
                <a:gd name="connsiteX11" fmla="*/ 66675 w 319088"/>
                <a:gd name="connsiteY11" fmla="*/ 454819 h 802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9088" h="802481">
                  <a:moveTo>
                    <a:pt x="66675" y="454819"/>
                  </a:moveTo>
                  <a:lnTo>
                    <a:pt x="0" y="154781"/>
                  </a:lnTo>
                  <a:lnTo>
                    <a:pt x="0" y="140494"/>
                  </a:lnTo>
                  <a:lnTo>
                    <a:pt x="7144" y="100012"/>
                  </a:lnTo>
                  <a:lnTo>
                    <a:pt x="33338" y="0"/>
                  </a:lnTo>
                  <a:lnTo>
                    <a:pt x="200025" y="19050"/>
                  </a:lnTo>
                  <a:cubicBezTo>
                    <a:pt x="199231" y="64294"/>
                    <a:pt x="198438" y="109537"/>
                    <a:pt x="197644" y="154781"/>
                  </a:cubicBezTo>
                  <a:lnTo>
                    <a:pt x="200025" y="197644"/>
                  </a:lnTo>
                  <a:lnTo>
                    <a:pt x="228600" y="340519"/>
                  </a:lnTo>
                  <a:lnTo>
                    <a:pt x="319088" y="792956"/>
                  </a:lnTo>
                  <a:lnTo>
                    <a:pt x="142875" y="802481"/>
                  </a:lnTo>
                  <a:lnTo>
                    <a:pt x="66675" y="454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44">
              <a:extLst>
                <a:ext uri="{FF2B5EF4-FFF2-40B4-BE49-F238E27FC236}">
                  <a16:creationId xmlns:a16="http://schemas.microsoft.com/office/drawing/2014/main" id="{AEAC6C92-38F3-4A24-8993-B72B62EA73D0}"/>
                </a:ext>
              </a:extLst>
            </p:cNvPr>
            <p:cNvSpPr/>
            <p:nvPr/>
          </p:nvSpPr>
          <p:spPr>
            <a:xfrm>
              <a:off x="4919663" y="1466850"/>
              <a:ext cx="1647825" cy="1373188"/>
            </a:xfrm>
            <a:custGeom>
              <a:avLst/>
              <a:gdLst>
                <a:gd name="connsiteX0" fmla="*/ 478631 w 1647825"/>
                <a:gd name="connsiteY0" fmla="*/ 140494 h 1373981"/>
                <a:gd name="connsiteX1" fmla="*/ 347662 w 1647825"/>
                <a:gd name="connsiteY1" fmla="*/ 152400 h 1373981"/>
                <a:gd name="connsiteX2" fmla="*/ 197643 w 1647825"/>
                <a:gd name="connsiteY2" fmla="*/ 166688 h 1373981"/>
                <a:gd name="connsiteX3" fmla="*/ 83343 w 1647825"/>
                <a:gd name="connsiteY3" fmla="*/ 176213 h 1373981"/>
                <a:gd name="connsiteX4" fmla="*/ 61912 w 1647825"/>
                <a:gd name="connsiteY4" fmla="*/ 178594 h 1373981"/>
                <a:gd name="connsiteX5" fmla="*/ 35718 w 1647825"/>
                <a:gd name="connsiteY5" fmla="*/ 190500 h 1373981"/>
                <a:gd name="connsiteX6" fmla="*/ 0 w 1647825"/>
                <a:gd name="connsiteY6" fmla="*/ 200025 h 1373981"/>
                <a:gd name="connsiteX7" fmla="*/ 50006 w 1647825"/>
                <a:gd name="connsiteY7" fmla="*/ 361950 h 1373981"/>
                <a:gd name="connsiteX8" fmla="*/ 319087 w 1647825"/>
                <a:gd name="connsiteY8" fmla="*/ 328613 h 1373981"/>
                <a:gd name="connsiteX9" fmla="*/ 723900 w 1647825"/>
                <a:gd name="connsiteY9" fmla="*/ 273844 h 1373981"/>
                <a:gd name="connsiteX10" fmla="*/ 1009650 w 1647825"/>
                <a:gd name="connsiteY10" fmla="*/ 240506 h 1373981"/>
                <a:gd name="connsiteX11" fmla="*/ 1254918 w 1647825"/>
                <a:gd name="connsiteY11" fmla="*/ 207169 h 1373981"/>
                <a:gd name="connsiteX12" fmla="*/ 1297781 w 1647825"/>
                <a:gd name="connsiteY12" fmla="*/ 202406 h 1373981"/>
                <a:gd name="connsiteX13" fmla="*/ 1307306 w 1647825"/>
                <a:gd name="connsiteY13" fmla="*/ 202406 h 1373981"/>
                <a:gd name="connsiteX14" fmla="*/ 1314450 w 1647825"/>
                <a:gd name="connsiteY14" fmla="*/ 204788 h 1373981"/>
                <a:gd name="connsiteX15" fmla="*/ 1321593 w 1647825"/>
                <a:gd name="connsiteY15" fmla="*/ 209550 h 1373981"/>
                <a:gd name="connsiteX16" fmla="*/ 1316831 w 1647825"/>
                <a:gd name="connsiteY16" fmla="*/ 269081 h 1373981"/>
                <a:gd name="connsiteX17" fmla="*/ 1297781 w 1647825"/>
                <a:gd name="connsiteY17" fmla="*/ 564356 h 1373981"/>
                <a:gd name="connsiteX18" fmla="*/ 1276350 w 1647825"/>
                <a:gd name="connsiteY18" fmla="*/ 711994 h 1373981"/>
                <a:gd name="connsiteX19" fmla="*/ 1252537 w 1647825"/>
                <a:gd name="connsiteY19" fmla="*/ 1150144 h 1373981"/>
                <a:gd name="connsiteX20" fmla="*/ 1316831 w 1647825"/>
                <a:gd name="connsiteY20" fmla="*/ 1347788 h 1373981"/>
                <a:gd name="connsiteX21" fmla="*/ 1326356 w 1647825"/>
                <a:gd name="connsiteY21" fmla="*/ 1364456 h 1373981"/>
                <a:gd name="connsiteX22" fmla="*/ 1340643 w 1647825"/>
                <a:gd name="connsiteY22" fmla="*/ 1371600 h 1373981"/>
                <a:gd name="connsiteX23" fmla="*/ 1364456 w 1647825"/>
                <a:gd name="connsiteY23" fmla="*/ 1373981 h 1373981"/>
                <a:gd name="connsiteX24" fmla="*/ 1383506 w 1647825"/>
                <a:gd name="connsiteY24" fmla="*/ 1371600 h 1373981"/>
                <a:gd name="connsiteX25" fmla="*/ 1402556 w 1647825"/>
                <a:gd name="connsiteY25" fmla="*/ 1357313 h 1373981"/>
                <a:gd name="connsiteX26" fmla="*/ 1421606 w 1647825"/>
                <a:gd name="connsiteY26" fmla="*/ 1333500 h 1373981"/>
                <a:gd name="connsiteX27" fmla="*/ 1431131 w 1647825"/>
                <a:gd name="connsiteY27" fmla="*/ 1312069 h 1373981"/>
                <a:gd name="connsiteX28" fmla="*/ 1447800 w 1647825"/>
                <a:gd name="connsiteY28" fmla="*/ 1240631 h 1373981"/>
                <a:gd name="connsiteX29" fmla="*/ 1464468 w 1647825"/>
                <a:gd name="connsiteY29" fmla="*/ 1126331 h 1373981"/>
                <a:gd name="connsiteX30" fmla="*/ 1495425 w 1647825"/>
                <a:gd name="connsiteY30" fmla="*/ 876300 h 1373981"/>
                <a:gd name="connsiteX31" fmla="*/ 1535906 w 1647825"/>
                <a:gd name="connsiteY31" fmla="*/ 566738 h 1373981"/>
                <a:gd name="connsiteX32" fmla="*/ 1564481 w 1647825"/>
                <a:gd name="connsiteY32" fmla="*/ 342900 h 1373981"/>
                <a:gd name="connsiteX33" fmla="*/ 1569243 w 1647825"/>
                <a:gd name="connsiteY33" fmla="*/ 328613 h 1373981"/>
                <a:gd name="connsiteX34" fmla="*/ 1593056 w 1647825"/>
                <a:gd name="connsiteY34" fmla="*/ 307181 h 1373981"/>
                <a:gd name="connsiteX35" fmla="*/ 1609725 w 1647825"/>
                <a:gd name="connsiteY35" fmla="*/ 295275 h 1373981"/>
                <a:gd name="connsiteX36" fmla="*/ 1633537 w 1647825"/>
                <a:gd name="connsiteY36" fmla="*/ 269081 h 1373981"/>
                <a:gd name="connsiteX37" fmla="*/ 1645443 w 1647825"/>
                <a:gd name="connsiteY37" fmla="*/ 240506 h 1373981"/>
                <a:gd name="connsiteX38" fmla="*/ 1647825 w 1647825"/>
                <a:gd name="connsiteY38" fmla="*/ 221456 h 1373981"/>
                <a:gd name="connsiteX39" fmla="*/ 1640681 w 1647825"/>
                <a:gd name="connsiteY39" fmla="*/ 204788 h 1373981"/>
                <a:gd name="connsiteX40" fmla="*/ 1590675 w 1647825"/>
                <a:gd name="connsiteY40" fmla="*/ 166688 h 1373981"/>
                <a:gd name="connsiteX41" fmla="*/ 1485900 w 1647825"/>
                <a:gd name="connsiteY41" fmla="*/ 88106 h 1373981"/>
                <a:gd name="connsiteX42" fmla="*/ 1388268 w 1647825"/>
                <a:gd name="connsiteY42" fmla="*/ 14288 h 1373981"/>
                <a:gd name="connsiteX43" fmla="*/ 1369218 w 1647825"/>
                <a:gd name="connsiteY43" fmla="*/ 0 h 1373981"/>
                <a:gd name="connsiteX44" fmla="*/ 1343025 w 1647825"/>
                <a:gd name="connsiteY44" fmla="*/ 2381 h 1373981"/>
                <a:gd name="connsiteX45" fmla="*/ 1181100 w 1647825"/>
                <a:gd name="connsiteY45" fmla="*/ 33338 h 1373981"/>
                <a:gd name="connsiteX46" fmla="*/ 985837 w 1647825"/>
                <a:gd name="connsiteY46" fmla="*/ 69056 h 1373981"/>
                <a:gd name="connsiteX47" fmla="*/ 678656 w 1647825"/>
                <a:gd name="connsiteY47" fmla="*/ 114300 h 1373981"/>
                <a:gd name="connsiteX48" fmla="*/ 478631 w 1647825"/>
                <a:gd name="connsiteY48" fmla="*/ 140494 h 1373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47825" h="1373981">
                  <a:moveTo>
                    <a:pt x="478631" y="140494"/>
                  </a:moveTo>
                  <a:lnTo>
                    <a:pt x="347662" y="152400"/>
                  </a:lnTo>
                  <a:lnTo>
                    <a:pt x="197643" y="166688"/>
                  </a:lnTo>
                  <a:lnTo>
                    <a:pt x="83343" y="176213"/>
                  </a:lnTo>
                  <a:lnTo>
                    <a:pt x="61912" y="178594"/>
                  </a:lnTo>
                  <a:lnTo>
                    <a:pt x="35718" y="190500"/>
                  </a:lnTo>
                  <a:lnTo>
                    <a:pt x="0" y="200025"/>
                  </a:lnTo>
                  <a:lnTo>
                    <a:pt x="50006" y="361950"/>
                  </a:lnTo>
                  <a:lnTo>
                    <a:pt x="319087" y="328613"/>
                  </a:lnTo>
                  <a:lnTo>
                    <a:pt x="723900" y="273844"/>
                  </a:lnTo>
                  <a:lnTo>
                    <a:pt x="1009650" y="240506"/>
                  </a:lnTo>
                  <a:lnTo>
                    <a:pt x="1254918" y="207169"/>
                  </a:lnTo>
                  <a:lnTo>
                    <a:pt x="1297781" y="202406"/>
                  </a:lnTo>
                  <a:lnTo>
                    <a:pt x="1307306" y="202406"/>
                  </a:lnTo>
                  <a:lnTo>
                    <a:pt x="1314450" y="204788"/>
                  </a:lnTo>
                  <a:lnTo>
                    <a:pt x="1321593" y="209550"/>
                  </a:lnTo>
                  <a:lnTo>
                    <a:pt x="1316831" y="269081"/>
                  </a:lnTo>
                  <a:lnTo>
                    <a:pt x="1297781" y="564356"/>
                  </a:lnTo>
                  <a:lnTo>
                    <a:pt x="1276350" y="711994"/>
                  </a:lnTo>
                  <a:lnTo>
                    <a:pt x="1252537" y="1150144"/>
                  </a:lnTo>
                  <a:lnTo>
                    <a:pt x="1316831" y="1347788"/>
                  </a:lnTo>
                  <a:lnTo>
                    <a:pt x="1326356" y="1364456"/>
                  </a:lnTo>
                  <a:lnTo>
                    <a:pt x="1340643" y="1371600"/>
                  </a:lnTo>
                  <a:lnTo>
                    <a:pt x="1364456" y="1373981"/>
                  </a:lnTo>
                  <a:lnTo>
                    <a:pt x="1383506" y="1371600"/>
                  </a:lnTo>
                  <a:lnTo>
                    <a:pt x="1402556" y="1357313"/>
                  </a:lnTo>
                  <a:lnTo>
                    <a:pt x="1421606" y="1333500"/>
                  </a:lnTo>
                  <a:lnTo>
                    <a:pt x="1431131" y="1312069"/>
                  </a:lnTo>
                  <a:lnTo>
                    <a:pt x="1447800" y="1240631"/>
                  </a:lnTo>
                  <a:lnTo>
                    <a:pt x="1464468" y="1126331"/>
                  </a:lnTo>
                  <a:lnTo>
                    <a:pt x="1495425" y="876300"/>
                  </a:lnTo>
                  <a:lnTo>
                    <a:pt x="1535906" y="566738"/>
                  </a:lnTo>
                  <a:lnTo>
                    <a:pt x="1564481" y="342900"/>
                  </a:lnTo>
                  <a:lnTo>
                    <a:pt x="1569243" y="328613"/>
                  </a:lnTo>
                  <a:lnTo>
                    <a:pt x="1593056" y="307181"/>
                  </a:lnTo>
                  <a:lnTo>
                    <a:pt x="1609725" y="295275"/>
                  </a:lnTo>
                  <a:lnTo>
                    <a:pt x="1633537" y="269081"/>
                  </a:lnTo>
                  <a:lnTo>
                    <a:pt x="1645443" y="240506"/>
                  </a:lnTo>
                  <a:lnTo>
                    <a:pt x="1647825" y="221456"/>
                  </a:lnTo>
                  <a:lnTo>
                    <a:pt x="1640681" y="204788"/>
                  </a:lnTo>
                  <a:lnTo>
                    <a:pt x="1590675" y="166688"/>
                  </a:lnTo>
                  <a:lnTo>
                    <a:pt x="1485900" y="88106"/>
                  </a:lnTo>
                  <a:lnTo>
                    <a:pt x="1388268" y="14288"/>
                  </a:lnTo>
                  <a:lnTo>
                    <a:pt x="1369218" y="0"/>
                  </a:lnTo>
                  <a:lnTo>
                    <a:pt x="1343025" y="2381"/>
                  </a:lnTo>
                  <a:lnTo>
                    <a:pt x="1181100" y="33338"/>
                  </a:lnTo>
                  <a:lnTo>
                    <a:pt x="985837" y="69056"/>
                  </a:lnTo>
                  <a:lnTo>
                    <a:pt x="678656" y="114300"/>
                  </a:lnTo>
                  <a:lnTo>
                    <a:pt x="478631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45">
              <a:extLst>
                <a:ext uri="{FF2B5EF4-FFF2-40B4-BE49-F238E27FC236}">
                  <a16:creationId xmlns:a16="http://schemas.microsoft.com/office/drawing/2014/main" id="{804310A3-A369-436E-B6FE-266A204FE5BF}"/>
                </a:ext>
              </a:extLst>
            </p:cNvPr>
            <p:cNvSpPr/>
            <p:nvPr/>
          </p:nvSpPr>
          <p:spPr>
            <a:xfrm>
              <a:off x="5014913" y="1998663"/>
              <a:ext cx="1241425" cy="320675"/>
            </a:xfrm>
            <a:custGeom>
              <a:avLst/>
              <a:gdLst>
                <a:gd name="connsiteX0" fmla="*/ 523875 w 1240631"/>
                <a:gd name="connsiteY0" fmla="*/ 80962 h 321469"/>
                <a:gd name="connsiteX1" fmla="*/ 790575 w 1240631"/>
                <a:gd name="connsiteY1" fmla="*/ 50006 h 321469"/>
                <a:gd name="connsiteX2" fmla="*/ 1023937 w 1240631"/>
                <a:gd name="connsiteY2" fmla="*/ 21431 h 321469"/>
                <a:gd name="connsiteX3" fmla="*/ 1240631 w 1240631"/>
                <a:gd name="connsiteY3" fmla="*/ 0 h 321469"/>
                <a:gd name="connsiteX4" fmla="*/ 1240631 w 1240631"/>
                <a:gd name="connsiteY4" fmla="*/ 195262 h 321469"/>
                <a:gd name="connsiteX5" fmla="*/ 1019175 w 1240631"/>
                <a:gd name="connsiteY5" fmla="*/ 219075 h 321469"/>
                <a:gd name="connsiteX6" fmla="*/ 735806 w 1240631"/>
                <a:gd name="connsiteY6" fmla="*/ 247650 h 321469"/>
                <a:gd name="connsiteX7" fmla="*/ 554831 w 1240631"/>
                <a:gd name="connsiteY7" fmla="*/ 266700 h 321469"/>
                <a:gd name="connsiteX8" fmla="*/ 366712 w 1240631"/>
                <a:gd name="connsiteY8" fmla="*/ 285750 h 321469"/>
                <a:gd name="connsiteX9" fmla="*/ 145256 w 1240631"/>
                <a:gd name="connsiteY9" fmla="*/ 307181 h 321469"/>
                <a:gd name="connsiteX10" fmla="*/ 9525 w 1240631"/>
                <a:gd name="connsiteY10" fmla="*/ 321469 h 321469"/>
                <a:gd name="connsiteX11" fmla="*/ 0 w 1240631"/>
                <a:gd name="connsiteY11" fmla="*/ 142875 h 321469"/>
                <a:gd name="connsiteX12" fmla="*/ 326231 w 1240631"/>
                <a:gd name="connsiteY12" fmla="*/ 104775 h 321469"/>
                <a:gd name="connsiteX13" fmla="*/ 523875 w 1240631"/>
                <a:gd name="connsiteY13" fmla="*/ 80962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1" h="321469">
                  <a:moveTo>
                    <a:pt x="523875" y="80962"/>
                  </a:moveTo>
                  <a:lnTo>
                    <a:pt x="790575" y="50006"/>
                  </a:lnTo>
                  <a:lnTo>
                    <a:pt x="1023937" y="21431"/>
                  </a:lnTo>
                  <a:lnTo>
                    <a:pt x="1240631" y="0"/>
                  </a:lnTo>
                  <a:lnTo>
                    <a:pt x="1240631" y="195262"/>
                  </a:lnTo>
                  <a:lnTo>
                    <a:pt x="1019175" y="219075"/>
                  </a:lnTo>
                  <a:lnTo>
                    <a:pt x="735806" y="247650"/>
                  </a:lnTo>
                  <a:lnTo>
                    <a:pt x="554831" y="266700"/>
                  </a:lnTo>
                  <a:lnTo>
                    <a:pt x="366712" y="285750"/>
                  </a:lnTo>
                  <a:lnTo>
                    <a:pt x="145256" y="307181"/>
                  </a:lnTo>
                  <a:lnTo>
                    <a:pt x="9525" y="321469"/>
                  </a:lnTo>
                  <a:lnTo>
                    <a:pt x="0" y="142875"/>
                  </a:lnTo>
                  <a:lnTo>
                    <a:pt x="326231" y="104775"/>
                  </a:lnTo>
                  <a:lnTo>
                    <a:pt x="523875" y="809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46">
              <a:extLst>
                <a:ext uri="{FF2B5EF4-FFF2-40B4-BE49-F238E27FC236}">
                  <a16:creationId xmlns:a16="http://schemas.microsoft.com/office/drawing/2014/main" id="{F3902595-3D73-4924-B534-F2F9DB47BB67}"/>
                </a:ext>
              </a:extLst>
            </p:cNvPr>
            <p:cNvSpPr/>
            <p:nvPr/>
          </p:nvSpPr>
          <p:spPr>
            <a:xfrm>
              <a:off x="5075238" y="2579688"/>
              <a:ext cx="1214437" cy="258762"/>
            </a:xfrm>
            <a:custGeom>
              <a:avLst/>
              <a:gdLst>
                <a:gd name="connsiteX0" fmla="*/ 200025 w 1214437"/>
                <a:gd name="connsiteY0" fmla="*/ 92869 h 259556"/>
                <a:gd name="connsiteX1" fmla="*/ 300037 w 1214437"/>
                <a:gd name="connsiteY1" fmla="*/ 90487 h 259556"/>
                <a:gd name="connsiteX2" fmla="*/ 392906 w 1214437"/>
                <a:gd name="connsiteY2" fmla="*/ 80962 h 259556"/>
                <a:gd name="connsiteX3" fmla="*/ 640556 w 1214437"/>
                <a:gd name="connsiteY3" fmla="*/ 52387 h 259556"/>
                <a:gd name="connsiteX4" fmla="*/ 935831 w 1214437"/>
                <a:gd name="connsiteY4" fmla="*/ 19050 h 259556"/>
                <a:gd name="connsiteX5" fmla="*/ 1143000 w 1214437"/>
                <a:gd name="connsiteY5" fmla="*/ 0 h 259556"/>
                <a:gd name="connsiteX6" fmla="*/ 1214437 w 1214437"/>
                <a:gd name="connsiteY6" fmla="*/ 259556 h 259556"/>
                <a:gd name="connsiteX7" fmla="*/ 1188244 w 1214437"/>
                <a:gd name="connsiteY7" fmla="*/ 257175 h 259556"/>
                <a:gd name="connsiteX8" fmla="*/ 1169194 w 1214437"/>
                <a:gd name="connsiteY8" fmla="*/ 247650 h 259556"/>
                <a:gd name="connsiteX9" fmla="*/ 1152525 w 1214437"/>
                <a:gd name="connsiteY9" fmla="*/ 219075 h 259556"/>
                <a:gd name="connsiteX10" fmla="*/ 1135856 w 1214437"/>
                <a:gd name="connsiteY10" fmla="*/ 207169 h 259556"/>
                <a:gd name="connsiteX11" fmla="*/ 1102519 w 1214437"/>
                <a:gd name="connsiteY11" fmla="*/ 195262 h 259556"/>
                <a:gd name="connsiteX12" fmla="*/ 1033462 w 1214437"/>
                <a:gd name="connsiteY12" fmla="*/ 185737 h 259556"/>
                <a:gd name="connsiteX13" fmla="*/ 935831 w 1214437"/>
                <a:gd name="connsiteY13" fmla="*/ 180975 h 259556"/>
                <a:gd name="connsiteX14" fmla="*/ 826294 w 1214437"/>
                <a:gd name="connsiteY14" fmla="*/ 183356 h 259556"/>
                <a:gd name="connsiteX15" fmla="*/ 688181 w 1214437"/>
                <a:gd name="connsiteY15" fmla="*/ 190500 h 259556"/>
                <a:gd name="connsiteX16" fmla="*/ 519112 w 1214437"/>
                <a:gd name="connsiteY16" fmla="*/ 204787 h 259556"/>
                <a:gd name="connsiteX17" fmla="*/ 273844 w 1214437"/>
                <a:gd name="connsiteY17" fmla="*/ 228600 h 259556"/>
                <a:gd name="connsiteX18" fmla="*/ 121444 w 1214437"/>
                <a:gd name="connsiteY18" fmla="*/ 245269 h 259556"/>
                <a:gd name="connsiteX19" fmla="*/ 28575 w 1214437"/>
                <a:gd name="connsiteY19" fmla="*/ 250031 h 259556"/>
                <a:gd name="connsiteX20" fmla="*/ 0 w 1214437"/>
                <a:gd name="connsiteY20" fmla="*/ 90487 h 259556"/>
                <a:gd name="connsiteX21" fmla="*/ 200025 w 1214437"/>
                <a:gd name="connsiteY21" fmla="*/ 92869 h 259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14437" h="259556">
                  <a:moveTo>
                    <a:pt x="200025" y="92869"/>
                  </a:moveTo>
                  <a:lnTo>
                    <a:pt x="300037" y="90487"/>
                  </a:lnTo>
                  <a:lnTo>
                    <a:pt x="392906" y="80962"/>
                  </a:lnTo>
                  <a:lnTo>
                    <a:pt x="640556" y="52387"/>
                  </a:lnTo>
                  <a:lnTo>
                    <a:pt x="935831" y="19050"/>
                  </a:lnTo>
                  <a:lnTo>
                    <a:pt x="1143000" y="0"/>
                  </a:lnTo>
                  <a:lnTo>
                    <a:pt x="1214437" y="259556"/>
                  </a:lnTo>
                  <a:lnTo>
                    <a:pt x="1188244" y="257175"/>
                  </a:lnTo>
                  <a:lnTo>
                    <a:pt x="1169194" y="247650"/>
                  </a:lnTo>
                  <a:lnTo>
                    <a:pt x="1152525" y="219075"/>
                  </a:lnTo>
                  <a:lnTo>
                    <a:pt x="1135856" y="207169"/>
                  </a:lnTo>
                  <a:lnTo>
                    <a:pt x="1102519" y="195262"/>
                  </a:lnTo>
                  <a:lnTo>
                    <a:pt x="1033462" y="185737"/>
                  </a:lnTo>
                  <a:lnTo>
                    <a:pt x="935831" y="180975"/>
                  </a:lnTo>
                  <a:lnTo>
                    <a:pt x="826294" y="183356"/>
                  </a:lnTo>
                  <a:lnTo>
                    <a:pt x="688181" y="190500"/>
                  </a:lnTo>
                  <a:lnTo>
                    <a:pt x="519112" y="204787"/>
                  </a:lnTo>
                  <a:lnTo>
                    <a:pt x="273844" y="228600"/>
                  </a:lnTo>
                  <a:lnTo>
                    <a:pt x="121444" y="245269"/>
                  </a:lnTo>
                  <a:lnTo>
                    <a:pt x="28575" y="250031"/>
                  </a:lnTo>
                  <a:lnTo>
                    <a:pt x="0" y="90487"/>
                  </a:lnTo>
                  <a:lnTo>
                    <a:pt x="200025" y="92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48">
              <a:extLst>
                <a:ext uri="{FF2B5EF4-FFF2-40B4-BE49-F238E27FC236}">
                  <a16:creationId xmlns:a16="http://schemas.microsoft.com/office/drawing/2014/main" id="{15288A44-2268-4634-98BB-A9E13ACC22A0}"/>
                </a:ext>
              </a:extLst>
            </p:cNvPr>
            <p:cNvSpPr/>
            <p:nvPr/>
          </p:nvSpPr>
          <p:spPr>
            <a:xfrm>
              <a:off x="4024313" y="3349625"/>
              <a:ext cx="1284287" cy="1181100"/>
            </a:xfrm>
            <a:custGeom>
              <a:avLst/>
              <a:gdLst>
                <a:gd name="connsiteX0" fmla="*/ 738366 w 1283583"/>
                <a:gd name="connsiteY0" fmla="*/ 408302 h 1180896"/>
                <a:gd name="connsiteX1" fmla="*/ 809268 w 1283583"/>
                <a:gd name="connsiteY1" fmla="*/ 308060 h 1180896"/>
                <a:gd name="connsiteX2" fmla="*/ 877726 w 1283583"/>
                <a:gd name="connsiteY2" fmla="*/ 205373 h 1180896"/>
                <a:gd name="connsiteX3" fmla="*/ 916845 w 1283583"/>
                <a:gd name="connsiteY3" fmla="*/ 141805 h 1180896"/>
                <a:gd name="connsiteX4" fmla="*/ 921735 w 1283583"/>
                <a:gd name="connsiteY4" fmla="*/ 124691 h 1180896"/>
                <a:gd name="connsiteX5" fmla="*/ 919290 w 1283583"/>
                <a:gd name="connsiteY5" fmla="*/ 110021 h 1180896"/>
                <a:gd name="connsiteX6" fmla="*/ 867946 w 1283583"/>
                <a:gd name="connsiteY6" fmla="*/ 53788 h 1180896"/>
                <a:gd name="connsiteX7" fmla="*/ 1043981 w 1283583"/>
                <a:gd name="connsiteY7" fmla="*/ 0 h 1180896"/>
                <a:gd name="connsiteX8" fmla="*/ 1185786 w 1283583"/>
                <a:gd name="connsiteY8" fmla="*/ 78238 h 1180896"/>
                <a:gd name="connsiteX9" fmla="*/ 1229795 w 1283583"/>
                <a:gd name="connsiteY9" fmla="*/ 105132 h 1180896"/>
                <a:gd name="connsiteX10" fmla="*/ 1266468 w 1283583"/>
                <a:gd name="connsiteY10" fmla="*/ 132026 h 1180896"/>
                <a:gd name="connsiteX11" fmla="*/ 1278693 w 1283583"/>
                <a:gd name="connsiteY11" fmla="*/ 144250 h 1180896"/>
                <a:gd name="connsiteX12" fmla="*/ 1283583 w 1283583"/>
                <a:gd name="connsiteY12" fmla="*/ 156475 h 1180896"/>
                <a:gd name="connsiteX13" fmla="*/ 1283583 w 1283583"/>
                <a:gd name="connsiteY13" fmla="*/ 168700 h 1180896"/>
                <a:gd name="connsiteX14" fmla="*/ 1278693 w 1283583"/>
                <a:gd name="connsiteY14" fmla="*/ 185814 h 1180896"/>
                <a:gd name="connsiteX15" fmla="*/ 1261579 w 1283583"/>
                <a:gd name="connsiteY15" fmla="*/ 202928 h 1180896"/>
                <a:gd name="connsiteX16" fmla="*/ 1237129 w 1283583"/>
                <a:gd name="connsiteY16" fmla="*/ 210263 h 1180896"/>
                <a:gd name="connsiteX17" fmla="*/ 1193121 w 1283583"/>
                <a:gd name="connsiteY17" fmla="*/ 215153 h 1180896"/>
                <a:gd name="connsiteX18" fmla="*/ 1149112 w 1283583"/>
                <a:gd name="connsiteY18" fmla="*/ 268941 h 1180896"/>
                <a:gd name="connsiteX19" fmla="*/ 1009752 w 1283583"/>
                <a:gd name="connsiteY19" fmla="*/ 435196 h 1180896"/>
                <a:gd name="connsiteX20" fmla="*/ 860612 w 1283583"/>
                <a:gd name="connsiteY20" fmla="*/ 584336 h 1180896"/>
                <a:gd name="connsiteX21" fmla="*/ 762815 w 1283583"/>
                <a:gd name="connsiteY21" fmla="*/ 677243 h 1180896"/>
                <a:gd name="connsiteX22" fmla="*/ 584336 w 1283583"/>
                <a:gd name="connsiteY22" fmla="*/ 821493 h 1180896"/>
                <a:gd name="connsiteX23" fmla="*/ 427861 w 1283583"/>
                <a:gd name="connsiteY23" fmla="*/ 936404 h 1180896"/>
                <a:gd name="connsiteX24" fmla="*/ 344734 w 1283583"/>
                <a:gd name="connsiteY24" fmla="*/ 990193 h 1180896"/>
                <a:gd name="connsiteX25" fmla="*/ 222488 w 1283583"/>
                <a:gd name="connsiteY25" fmla="*/ 1063540 h 1180896"/>
                <a:gd name="connsiteX26" fmla="*/ 107576 w 1283583"/>
                <a:gd name="connsiteY26" fmla="*/ 1127108 h 1180896"/>
                <a:gd name="connsiteX27" fmla="*/ 0 w 1283583"/>
                <a:gd name="connsiteY27" fmla="*/ 1180896 h 1180896"/>
                <a:gd name="connsiteX28" fmla="*/ 0 w 1283583"/>
                <a:gd name="connsiteY28" fmla="*/ 1105104 h 1180896"/>
                <a:gd name="connsiteX29" fmla="*/ 190704 w 1283583"/>
                <a:gd name="connsiteY29" fmla="*/ 975523 h 1180896"/>
                <a:gd name="connsiteX30" fmla="*/ 305615 w 1283583"/>
                <a:gd name="connsiteY30" fmla="*/ 882616 h 1180896"/>
                <a:gd name="connsiteX31" fmla="*/ 398522 w 1283583"/>
                <a:gd name="connsiteY31" fmla="*/ 801934 h 1180896"/>
                <a:gd name="connsiteX32" fmla="*/ 493874 w 1283583"/>
                <a:gd name="connsiteY32" fmla="*/ 706582 h 1180896"/>
                <a:gd name="connsiteX33" fmla="*/ 589226 w 1283583"/>
                <a:gd name="connsiteY33" fmla="*/ 603895 h 1180896"/>
                <a:gd name="connsiteX34" fmla="*/ 701692 w 1283583"/>
                <a:gd name="connsiteY34" fmla="*/ 464535 h 1180896"/>
                <a:gd name="connsiteX35" fmla="*/ 738366 w 1283583"/>
                <a:gd name="connsiteY35" fmla="*/ 408302 h 118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3583" h="1180896">
                  <a:moveTo>
                    <a:pt x="738366" y="408302"/>
                  </a:moveTo>
                  <a:lnTo>
                    <a:pt x="809268" y="308060"/>
                  </a:lnTo>
                  <a:lnTo>
                    <a:pt x="877726" y="205373"/>
                  </a:lnTo>
                  <a:lnTo>
                    <a:pt x="916845" y="141805"/>
                  </a:lnTo>
                  <a:lnTo>
                    <a:pt x="921735" y="124691"/>
                  </a:lnTo>
                  <a:lnTo>
                    <a:pt x="919290" y="110021"/>
                  </a:lnTo>
                  <a:lnTo>
                    <a:pt x="867946" y="53788"/>
                  </a:lnTo>
                  <a:lnTo>
                    <a:pt x="1043981" y="0"/>
                  </a:lnTo>
                  <a:lnTo>
                    <a:pt x="1185786" y="78238"/>
                  </a:lnTo>
                  <a:lnTo>
                    <a:pt x="1229795" y="105132"/>
                  </a:lnTo>
                  <a:lnTo>
                    <a:pt x="1266468" y="132026"/>
                  </a:lnTo>
                  <a:lnTo>
                    <a:pt x="1278693" y="144250"/>
                  </a:lnTo>
                  <a:lnTo>
                    <a:pt x="1283583" y="156475"/>
                  </a:lnTo>
                  <a:lnTo>
                    <a:pt x="1283583" y="168700"/>
                  </a:lnTo>
                  <a:lnTo>
                    <a:pt x="1278693" y="185814"/>
                  </a:lnTo>
                  <a:lnTo>
                    <a:pt x="1261579" y="202928"/>
                  </a:lnTo>
                  <a:lnTo>
                    <a:pt x="1237129" y="210263"/>
                  </a:lnTo>
                  <a:lnTo>
                    <a:pt x="1193121" y="215153"/>
                  </a:lnTo>
                  <a:lnTo>
                    <a:pt x="1149112" y="268941"/>
                  </a:lnTo>
                  <a:lnTo>
                    <a:pt x="1009752" y="435196"/>
                  </a:lnTo>
                  <a:lnTo>
                    <a:pt x="860612" y="584336"/>
                  </a:lnTo>
                  <a:lnTo>
                    <a:pt x="762815" y="677243"/>
                  </a:lnTo>
                  <a:lnTo>
                    <a:pt x="584336" y="821493"/>
                  </a:lnTo>
                  <a:lnTo>
                    <a:pt x="427861" y="936404"/>
                  </a:lnTo>
                  <a:lnTo>
                    <a:pt x="344734" y="990193"/>
                  </a:lnTo>
                  <a:lnTo>
                    <a:pt x="222488" y="1063540"/>
                  </a:lnTo>
                  <a:lnTo>
                    <a:pt x="107576" y="1127108"/>
                  </a:lnTo>
                  <a:lnTo>
                    <a:pt x="0" y="1180896"/>
                  </a:lnTo>
                  <a:lnTo>
                    <a:pt x="0" y="1105104"/>
                  </a:lnTo>
                  <a:lnTo>
                    <a:pt x="190704" y="975523"/>
                  </a:lnTo>
                  <a:lnTo>
                    <a:pt x="305615" y="882616"/>
                  </a:lnTo>
                  <a:lnTo>
                    <a:pt x="398522" y="801934"/>
                  </a:lnTo>
                  <a:lnTo>
                    <a:pt x="493874" y="706582"/>
                  </a:lnTo>
                  <a:lnTo>
                    <a:pt x="589226" y="603895"/>
                  </a:lnTo>
                  <a:lnTo>
                    <a:pt x="701692" y="464535"/>
                  </a:lnTo>
                  <a:lnTo>
                    <a:pt x="738366" y="4083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49">
              <a:extLst>
                <a:ext uri="{FF2B5EF4-FFF2-40B4-BE49-F238E27FC236}">
                  <a16:creationId xmlns:a16="http://schemas.microsoft.com/office/drawing/2014/main" id="{59D58BDA-A7C3-4BA5-9ED4-2549C79607E4}"/>
                </a:ext>
              </a:extLst>
            </p:cNvPr>
            <p:cNvSpPr/>
            <p:nvPr/>
          </p:nvSpPr>
          <p:spPr>
            <a:xfrm>
              <a:off x="4852988" y="3602038"/>
              <a:ext cx="2271712" cy="393700"/>
            </a:xfrm>
            <a:custGeom>
              <a:avLst/>
              <a:gdLst>
                <a:gd name="connsiteX0" fmla="*/ 695325 w 2271712"/>
                <a:gd name="connsiteY0" fmla="*/ 152400 h 392907"/>
                <a:gd name="connsiteX1" fmla="*/ 1128712 w 2271712"/>
                <a:gd name="connsiteY1" fmla="*/ 104775 h 392907"/>
                <a:gd name="connsiteX2" fmla="*/ 1350168 w 2271712"/>
                <a:gd name="connsiteY2" fmla="*/ 80963 h 392907"/>
                <a:gd name="connsiteX3" fmla="*/ 1564481 w 2271712"/>
                <a:gd name="connsiteY3" fmla="*/ 59532 h 392907"/>
                <a:gd name="connsiteX4" fmla="*/ 1650206 w 2271712"/>
                <a:gd name="connsiteY4" fmla="*/ 50007 h 392907"/>
                <a:gd name="connsiteX5" fmla="*/ 1704975 w 2271712"/>
                <a:gd name="connsiteY5" fmla="*/ 33338 h 392907"/>
                <a:gd name="connsiteX6" fmla="*/ 1778793 w 2271712"/>
                <a:gd name="connsiteY6" fmla="*/ 14288 h 392907"/>
                <a:gd name="connsiteX7" fmla="*/ 1838325 w 2271712"/>
                <a:gd name="connsiteY7" fmla="*/ 2382 h 392907"/>
                <a:gd name="connsiteX8" fmla="*/ 1893093 w 2271712"/>
                <a:gd name="connsiteY8" fmla="*/ 0 h 392907"/>
                <a:gd name="connsiteX9" fmla="*/ 1924050 w 2271712"/>
                <a:gd name="connsiteY9" fmla="*/ 4763 h 392907"/>
                <a:gd name="connsiteX10" fmla="*/ 1966912 w 2271712"/>
                <a:gd name="connsiteY10" fmla="*/ 33338 h 392907"/>
                <a:gd name="connsiteX11" fmla="*/ 2059781 w 2271712"/>
                <a:gd name="connsiteY11" fmla="*/ 104775 h 392907"/>
                <a:gd name="connsiteX12" fmla="*/ 2140743 w 2271712"/>
                <a:gd name="connsiteY12" fmla="*/ 164307 h 392907"/>
                <a:gd name="connsiteX13" fmla="*/ 2202656 w 2271712"/>
                <a:gd name="connsiteY13" fmla="*/ 207169 h 392907"/>
                <a:gd name="connsiteX14" fmla="*/ 2243137 w 2271712"/>
                <a:gd name="connsiteY14" fmla="*/ 235744 h 392907"/>
                <a:gd name="connsiteX15" fmla="*/ 2264568 w 2271712"/>
                <a:gd name="connsiteY15" fmla="*/ 254794 h 392907"/>
                <a:gd name="connsiteX16" fmla="*/ 2271712 w 2271712"/>
                <a:gd name="connsiteY16" fmla="*/ 266700 h 392907"/>
                <a:gd name="connsiteX17" fmla="*/ 2271712 w 2271712"/>
                <a:gd name="connsiteY17" fmla="*/ 285750 h 392907"/>
                <a:gd name="connsiteX18" fmla="*/ 2262187 w 2271712"/>
                <a:gd name="connsiteY18" fmla="*/ 311944 h 392907"/>
                <a:gd name="connsiteX19" fmla="*/ 2240756 w 2271712"/>
                <a:gd name="connsiteY19" fmla="*/ 335757 h 392907"/>
                <a:gd name="connsiteX20" fmla="*/ 2212181 w 2271712"/>
                <a:gd name="connsiteY20" fmla="*/ 366713 h 392907"/>
                <a:gd name="connsiteX21" fmla="*/ 2193131 w 2271712"/>
                <a:gd name="connsiteY21" fmla="*/ 383382 h 392907"/>
                <a:gd name="connsiteX22" fmla="*/ 1821656 w 2271712"/>
                <a:gd name="connsiteY22" fmla="*/ 252413 h 392907"/>
                <a:gd name="connsiteX23" fmla="*/ 1762125 w 2271712"/>
                <a:gd name="connsiteY23" fmla="*/ 252413 h 392907"/>
                <a:gd name="connsiteX24" fmla="*/ 1600200 w 2271712"/>
                <a:gd name="connsiteY24" fmla="*/ 250032 h 392907"/>
                <a:gd name="connsiteX25" fmla="*/ 1321593 w 2271712"/>
                <a:gd name="connsiteY25" fmla="*/ 250032 h 392907"/>
                <a:gd name="connsiteX26" fmla="*/ 1171575 w 2271712"/>
                <a:gd name="connsiteY26" fmla="*/ 247650 h 392907"/>
                <a:gd name="connsiteX27" fmla="*/ 1035843 w 2271712"/>
                <a:gd name="connsiteY27" fmla="*/ 273844 h 392907"/>
                <a:gd name="connsiteX28" fmla="*/ 871537 w 2271712"/>
                <a:gd name="connsiteY28" fmla="*/ 290513 h 392907"/>
                <a:gd name="connsiteX29" fmla="*/ 604837 w 2271712"/>
                <a:gd name="connsiteY29" fmla="*/ 321469 h 392907"/>
                <a:gd name="connsiteX30" fmla="*/ 383381 w 2271712"/>
                <a:gd name="connsiteY30" fmla="*/ 392907 h 392907"/>
                <a:gd name="connsiteX31" fmla="*/ 261937 w 2271712"/>
                <a:gd name="connsiteY31" fmla="*/ 357188 h 392907"/>
                <a:gd name="connsiteX32" fmla="*/ 90487 w 2271712"/>
                <a:gd name="connsiteY32" fmla="*/ 302419 h 392907"/>
                <a:gd name="connsiteX33" fmla="*/ 26193 w 2271712"/>
                <a:gd name="connsiteY33" fmla="*/ 283369 h 392907"/>
                <a:gd name="connsiteX34" fmla="*/ 0 w 2271712"/>
                <a:gd name="connsiteY34" fmla="*/ 271463 h 392907"/>
                <a:gd name="connsiteX35" fmla="*/ 80962 w 2271712"/>
                <a:gd name="connsiteY35" fmla="*/ 180975 h 392907"/>
                <a:gd name="connsiteX36" fmla="*/ 364331 w 2271712"/>
                <a:gd name="connsiteY36" fmla="*/ 183357 h 392907"/>
                <a:gd name="connsiteX37" fmla="*/ 409575 w 2271712"/>
                <a:gd name="connsiteY37" fmla="*/ 180975 h 392907"/>
                <a:gd name="connsiteX38" fmla="*/ 626268 w 2271712"/>
                <a:gd name="connsiteY38" fmla="*/ 159544 h 392907"/>
                <a:gd name="connsiteX39" fmla="*/ 695325 w 2271712"/>
                <a:gd name="connsiteY39" fmla="*/ 152400 h 39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271712" h="392907">
                  <a:moveTo>
                    <a:pt x="695325" y="152400"/>
                  </a:moveTo>
                  <a:lnTo>
                    <a:pt x="1128712" y="104775"/>
                  </a:lnTo>
                  <a:lnTo>
                    <a:pt x="1350168" y="80963"/>
                  </a:lnTo>
                  <a:lnTo>
                    <a:pt x="1564481" y="59532"/>
                  </a:lnTo>
                  <a:lnTo>
                    <a:pt x="1650206" y="50007"/>
                  </a:lnTo>
                  <a:lnTo>
                    <a:pt x="1704975" y="33338"/>
                  </a:lnTo>
                  <a:lnTo>
                    <a:pt x="1778793" y="14288"/>
                  </a:lnTo>
                  <a:lnTo>
                    <a:pt x="1838325" y="2382"/>
                  </a:lnTo>
                  <a:lnTo>
                    <a:pt x="1893093" y="0"/>
                  </a:lnTo>
                  <a:lnTo>
                    <a:pt x="1924050" y="4763"/>
                  </a:lnTo>
                  <a:lnTo>
                    <a:pt x="1966912" y="33338"/>
                  </a:lnTo>
                  <a:lnTo>
                    <a:pt x="2059781" y="104775"/>
                  </a:lnTo>
                  <a:lnTo>
                    <a:pt x="2140743" y="164307"/>
                  </a:lnTo>
                  <a:lnTo>
                    <a:pt x="2202656" y="207169"/>
                  </a:lnTo>
                  <a:lnTo>
                    <a:pt x="2243137" y="235744"/>
                  </a:lnTo>
                  <a:lnTo>
                    <a:pt x="2264568" y="254794"/>
                  </a:lnTo>
                  <a:lnTo>
                    <a:pt x="2271712" y="266700"/>
                  </a:lnTo>
                  <a:lnTo>
                    <a:pt x="2271712" y="285750"/>
                  </a:lnTo>
                  <a:lnTo>
                    <a:pt x="2262187" y="311944"/>
                  </a:lnTo>
                  <a:lnTo>
                    <a:pt x="2240756" y="335757"/>
                  </a:lnTo>
                  <a:lnTo>
                    <a:pt x="2212181" y="366713"/>
                  </a:lnTo>
                  <a:lnTo>
                    <a:pt x="2193131" y="383382"/>
                  </a:lnTo>
                  <a:lnTo>
                    <a:pt x="1821656" y="252413"/>
                  </a:lnTo>
                  <a:lnTo>
                    <a:pt x="1762125" y="252413"/>
                  </a:lnTo>
                  <a:lnTo>
                    <a:pt x="1600200" y="250032"/>
                  </a:lnTo>
                  <a:lnTo>
                    <a:pt x="1321593" y="250032"/>
                  </a:lnTo>
                  <a:lnTo>
                    <a:pt x="1171575" y="247650"/>
                  </a:lnTo>
                  <a:lnTo>
                    <a:pt x="1035843" y="273844"/>
                  </a:lnTo>
                  <a:lnTo>
                    <a:pt x="871537" y="290513"/>
                  </a:lnTo>
                  <a:lnTo>
                    <a:pt x="604837" y="321469"/>
                  </a:lnTo>
                  <a:lnTo>
                    <a:pt x="383381" y="392907"/>
                  </a:lnTo>
                  <a:lnTo>
                    <a:pt x="261937" y="357188"/>
                  </a:lnTo>
                  <a:lnTo>
                    <a:pt x="90487" y="302419"/>
                  </a:lnTo>
                  <a:lnTo>
                    <a:pt x="26193" y="283369"/>
                  </a:lnTo>
                  <a:lnTo>
                    <a:pt x="0" y="271463"/>
                  </a:lnTo>
                  <a:lnTo>
                    <a:pt x="80962" y="180975"/>
                  </a:lnTo>
                  <a:lnTo>
                    <a:pt x="364331" y="183357"/>
                  </a:lnTo>
                  <a:lnTo>
                    <a:pt x="409575" y="180975"/>
                  </a:lnTo>
                  <a:lnTo>
                    <a:pt x="626268" y="159544"/>
                  </a:lnTo>
                  <a:lnTo>
                    <a:pt x="695325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52">
              <a:extLst>
                <a:ext uri="{FF2B5EF4-FFF2-40B4-BE49-F238E27FC236}">
                  <a16:creationId xmlns:a16="http://schemas.microsoft.com/office/drawing/2014/main" id="{31A37109-8EC1-4BB7-829B-432201153DBC}"/>
                </a:ext>
              </a:extLst>
            </p:cNvPr>
            <p:cNvSpPr/>
            <p:nvPr/>
          </p:nvSpPr>
          <p:spPr>
            <a:xfrm>
              <a:off x="5607050" y="3851275"/>
              <a:ext cx="1506538" cy="2225675"/>
            </a:xfrm>
            <a:custGeom>
              <a:avLst/>
              <a:gdLst>
                <a:gd name="connsiteX0" fmla="*/ 908631 w 1505731"/>
                <a:gd name="connsiteY0" fmla="*/ 810557 h 2226867"/>
                <a:gd name="connsiteX1" fmla="*/ 951899 w 1505731"/>
                <a:gd name="connsiteY1" fmla="*/ 721136 h 2226867"/>
                <a:gd name="connsiteX2" fmla="*/ 986513 w 1505731"/>
                <a:gd name="connsiteY2" fmla="*/ 637484 h 2226867"/>
                <a:gd name="connsiteX3" fmla="*/ 1021128 w 1505731"/>
                <a:gd name="connsiteY3" fmla="*/ 550948 h 2226867"/>
                <a:gd name="connsiteX4" fmla="*/ 1052858 w 1505731"/>
                <a:gd name="connsiteY4" fmla="*/ 461527 h 2226867"/>
                <a:gd name="connsiteX5" fmla="*/ 1081703 w 1505731"/>
                <a:gd name="connsiteY5" fmla="*/ 372106 h 2226867"/>
                <a:gd name="connsiteX6" fmla="*/ 1124971 w 1505731"/>
                <a:gd name="connsiteY6" fmla="*/ 245186 h 2226867"/>
                <a:gd name="connsiteX7" fmla="*/ 1145163 w 1505731"/>
                <a:gd name="connsiteY7" fmla="*/ 158650 h 2226867"/>
                <a:gd name="connsiteX8" fmla="*/ 1145163 w 1505731"/>
                <a:gd name="connsiteY8" fmla="*/ 132689 h 2226867"/>
                <a:gd name="connsiteX9" fmla="*/ 1133625 w 1505731"/>
                <a:gd name="connsiteY9" fmla="*/ 83652 h 2226867"/>
                <a:gd name="connsiteX10" fmla="*/ 1122087 w 1505731"/>
                <a:gd name="connsiteY10" fmla="*/ 57691 h 2226867"/>
                <a:gd name="connsiteX11" fmla="*/ 1101895 w 1505731"/>
                <a:gd name="connsiteY11" fmla="*/ 31730 h 2226867"/>
                <a:gd name="connsiteX12" fmla="*/ 1075934 w 1505731"/>
                <a:gd name="connsiteY12" fmla="*/ 8654 h 2226867"/>
                <a:gd name="connsiteX13" fmla="*/ 1038435 w 1505731"/>
                <a:gd name="connsiteY13" fmla="*/ 0 h 2226867"/>
                <a:gd name="connsiteX14" fmla="*/ 1505731 w 1505731"/>
                <a:gd name="connsiteY14" fmla="*/ 57691 h 2226867"/>
                <a:gd name="connsiteX15" fmla="*/ 1465347 w 1505731"/>
                <a:gd name="connsiteY15" fmla="*/ 106728 h 2226867"/>
                <a:gd name="connsiteX16" fmla="*/ 1439387 w 1505731"/>
                <a:gd name="connsiteY16" fmla="*/ 132689 h 2226867"/>
                <a:gd name="connsiteX17" fmla="*/ 1404772 w 1505731"/>
                <a:gd name="connsiteY17" fmla="*/ 213457 h 2226867"/>
                <a:gd name="connsiteX18" fmla="*/ 1335543 w 1505731"/>
                <a:gd name="connsiteY18" fmla="*/ 398067 h 2226867"/>
                <a:gd name="connsiteX19" fmla="*/ 1274968 w 1505731"/>
                <a:gd name="connsiteY19" fmla="*/ 550948 h 2226867"/>
                <a:gd name="connsiteX20" fmla="*/ 1168240 w 1505731"/>
                <a:gd name="connsiteY20" fmla="*/ 793250 h 2226867"/>
                <a:gd name="connsiteX21" fmla="*/ 1052858 w 1505731"/>
                <a:gd name="connsiteY21" fmla="*/ 1026898 h 2226867"/>
                <a:gd name="connsiteX22" fmla="*/ 931707 w 1505731"/>
                <a:gd name="connsiteY22" fmla="*/ 1240354 h 2226867"/>
                <a:gd name="connsiteX23" fmla="*/ 850940 w 1505731"/>
                <a:gd name="connsiteY23" fmla="*/ 1364389 h 2226867"/>
                <a:gd name="connsiteX24" fmla="*/ 796134 w 1505731"/>
                <a:gd name="connsiteY24" fmla="*/ 1445156 h 2226867"/>
                <a:gd name="connsiteX25" fmla="*/ 721135 w 1505731"/>
                <a:gd name="connsiteY25" fmla="*/ 1563422 h 2226867"/>
                <a:gd name="connsiteX26" fmla="*/ 634599 w 1505731"/>
                <a:gd name="connsiteY26" fmla="*/ 1684573 h 2226867"/>
                <a:gd name="connsiteX27" fmla="*/ 548063 w 1505731"/>
                <a:gd name="connsiteY27" fmla="*/ 1791301 h 2226867"/>
                <a:gd name="connsiteX28" fmla="*/ 481718 w 1505731"/>
                <a:gd name="connsiteY28" fmla="*/ 1863415 h 2226867"/>
                <a:gd name="connsiteX29" fmla="*/ 403836 w 1505731"/>
                <a:gd name="connsiteY29" fmla="*/ 1947067 h 2226867"/>
                <a:gd name="connsiteX30" fmla="*/ 291339 w 1505731"/>
                <a:gd name="connsiteY30" fmla="*/ 2050910 h 2226867"/>
                <a:gd name="connsiteX31" fmla="*/ 170188 w 1505731"/>
                <a:gd name="connsiteY31" fmla="*/ 2148985 h 2226867"/>
                <a:gd name="connsiteX32" fmla="*/ 126920 w 1505731"/>
                <a:gd name="connsiteY32" fmla="*/ 2183599 h 2226867"/>
                <a:gd name="connsiteX33" fmla="*/ 83652 w 1505731"/>
                <a:gd name="connsiteY33" fmla="*/ 2218214 h 2226867"/>
                <a:gd name="connsiteX34" fmla="*/ 69229 w 1505731"/>
                <a:gd name="connsiteY34" fmla="*/ 2223983 h 2226867"/>
                <a:gd name="connsiteX35" fmla="*/ 51922 w 1505731"/>
                <a:gd name="connsiteY35" fmla="*/ 2226867 h 2226867"/>
                <a:gd name="connsiteX36" fmla="*/ 28845 w 1505731"/>
                <a:gd name="connsiteY36" fmla="*/ 2218214 h 2226867"/>
                <a:gd name="connsiteX37" fmla="*/ 11538 w 1505731"/>
                <a:gd name="connsiteY37" fmla="*/ 2200906 h 2226867"/>
                <a:gd name="connsiteX38" fmla="*/ 2884 w 1505731"/>
                <a:gd name="connsiteY38" fmla="*/ 2177830 h 2226867"/>
                <a:gd name="connsiteX39" fmla="*/ 0 w 1505731"/>
                <a:gd name="connsiteY39" fmla="*/ 2151869 h 2226867"/>
                <a:gd name="connsiteX40" fmla="*/ 175957 w 1505731"/>
                <a:gd name="connsiteY40" fmla="*/ 1805724 h 2226867"/>
                <a:gd name="connsiteX41" fmla="*/ 271147 w 1505731"/>
                <a:gd name="connsiteY41" fmla="*/ 1724957 h 2226867"/>
                <a:gd name="connsiteX42" fmla="*/ 357683 w 1505731"/>
                <a:gd name="connsiteY42" fmla="*/ 1638421 h 2226867"/>
                <a:gd name="connsiteX43" fmla="*/ 449988 w 1505731"/>
                <a:gd name="connsiteY43" fmla="*/ 1537462 h 2226867"/>
                <a:gd name="connsiteX44" fmla="*/ 527871 w 1505731"/>
                <a:gd name="connsiteY44" fmla="*/ 1436503 h 2226867"/>
                <a:gd name="connsiteX45" fmla="*/ 608638 w 1505731"/>
                <a:gd name="connsiteY45" fmla="*/ 1324005 h 2226867"/>
                <a:gd name="connsiteX46" fmla="*/ 700944 w 1505731"/>
                <a:gd name="connsiteY46" fmla="*/ 1188432 h 2226867"/>
                <a:gd name="connsiteX47" fmla="*/ 819210 w 1505731"/>
                <a:gd name="connsiteY47" fmla="*/ 986514 h 2226867"/>
                <a:gd name="connsiteX48" fmla="*/ 908631 w 1505731"/>
                <a:gd name="connsiteY48" fmla="*/ 810557 h 2226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505731" h="2226867">
                  <a:moveTo>
                    <a:pt x="908631" y="810557"/>
                  </a:moveTo>
                  <a:lnTo>
                    <a:pt x="951899" y="721136"/>
                  </a:lnTo>
                  <a:lnTo>
                    <a:pt x="986513" y="637484"/>
                  </a:lnTo>
                  <a:lnTo>
                    <a:pt x="1021128" y="550948"/>
                  </a:lnTo>
                  <a:lnTo>
                    <a:pt x="1052858" y="461527"/>
                  </a:lnTo>
                  <a:lnTo>
                    <a:pt x="1081703" y="372106"/>
                  </a:lnTo>
                  <a:lnTo>
                    <a:pt x="1124971" y="245186"/>
                  </a:lnTo>
                  <a:lnTo>
                    <a:pt x="1145163" y="158650"/>
                  </a:lnTo>
                  <a:lnTo>
                    <a:pt x="1145163" y="132689"/>
                  </a:lnTo>
                  <a:lnTo>
                    <a:pt x="1133625" y="83652"/>
                  </a:lnTo>
                  <a:lnTo>
                    <a:pt x="1122087" y="57691"/>
                  </a:lnTo>
                  <a:lnTo>
                    <a:pt x="1101895" y="31730"/>
                  </a:lnTo>
                  <a:lnTo>
                    <a:pt x="1075934" y="8654"/>
                  </a:lnTo>
                  <a:lnTo>
                    <a:pt x="1038435" y="0"/>
                  </a:lnTo>
                  <a:lnTo>
                    <a:pt x="1505731" y="57691"/>
                  </a:lnTo>
                  <a:lnTo>
                    <a:pt x="1465347" y="106728"/>
                  </a:lnTo>
                  <a:lnTo>
                    <a:pt x="1439387" y="132689"/>
                  </a:lnTo>
                  <a:lnTo>
                    <a:pt x="1404772" y="213457"/>
                  </a:lnTo>
                  <a:lnTo>
                    <a:pt x="1335543" y="398067"/>
                  </a:lnTo>
                  <a:lnTo>
                    <a:pt x="1274968" y="550948"/>
                  </a:lnTo>
                  <a:lnTo>
                    <a:pt x="1168240" y="793250"/>
                  </a:lnTo>
                  <a:lnTo>
                    <a:pt x="1052858" y="1026898"/>
                  </a:lnTo>
                  <a:lnTo>
                    <a:pt x="931707" y="1240354"/>
                  </a:lnTo>
                  <a:lnTo>
                    <a:pt x="850940" y="1364389"/>
                  </a:lnTo>
                  <a:lnTo>
                    <a:pt x="796134" y="1445156"/>
                  </a:lnTo>
                  <a:lnTo>
                    <a:pt x="721135" y="1563422"/>
                  </a:lnTo>
                  <a:lnTo>
                    <a:pt x="634599" y="1684573"/>
                  </a:lnTo>
                  <a:lnTo>
                    <a:pt x="548063" y="1791301"/>
                  </a:lnTo>
                  <a:lnTo>
                    <a:pt x="481718" y="1863415"/>
                  </a:lnTo>
                  <a:lnTo>
                    <a:pt x="403836" y="1947067"/>
                  </a:lnTo>
                  <a:lnTo>
                    <a:pt x="291339" y="2050910"/>
                  </a:lnTo>
                  <a:lnTo>
                    <a:pt x="170188" y="2148985"/>
                  </a:lnTo>
                  <a:lnTo>
                    <a:pt x="126920" y="2183599"/>
                  </a:lnTo>
                  <a:lnTo>
                    <a:pt x="83652" y="2218214"/>
                  </a:lnTo>
                  <a:lnTo>
                    <a:pt x="69229" y="2223983"/>
                  </a:lnTo>
                  <a:lnTo>
                    <a:pt x="51922" y="2226867"/>
                  </a:lnTo>
                  <a:lnTo>
                    <a:pt x="28845" y="2218214"/>
                  </a:lnTo>
                  <a:lnTo>
                    <a:pt x="11538" y="2200906"/>
                  </a:lnTo>
                  <a:lnTo>
                    <a:pt x="2884" y="2177830"/>
                  </a:lnTo>
                  <a:lnTo>
                    <a:pt x="0" y="2151869"/>
                  </a:lnTo>
                  <a:lnTo>
                    <a:pt x="175957" y="1805724"/>
                  </a:lnTo>
                  <a:lnTo>
                    <a:pt x="271147" y="1724957"/>
                  </a:lnTo>
                  <a:lnTo>
                    <a:pt x="357683" y="1638421"/>
                  </a:lnTo>
                  <a:lnTo>
                    <a:pt x="449988" y="1537462"/>
                  </a:lnTo>
                  <a:lnTo>
                    <a:pt x="527871" y="1436503"/>
                  </a:lnTo>
                  <a:lnTo>
                    <a:pt x="608638" y="1324005"/>
                  </a:lnTo>
                  <a:lnTo>
                    <a:pt x="700944" y="1188432"/>
                  </a:lnTo>
                  <a:lnTo>
                    <a:pt x="819210" y="986514"/>
                  </a:lnTo>
                  <a:lnTo>
                    <a:pt x="908631" y="8105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53">
              <a:extLst>
                <a:ext uri="{FF2B5EF4-FFF2-40B4-BE49-F238E27FC236}">
                  <a16:creationId xmlns:a16="http://schemas.microsoft.com/office/drawing/2014/main" id="{B89941F3-FB13-4315-8F60-5B18C51161EB}"/>
                </a:ext>
              </a:extLst>
            </p:cNvPr>
            <p:cNvSpPr/>
            <p:nvPr/>
          </p:nvSpPr>
          <p:spPr>
            <a:xfrm>
              <a:off x="5229225" y="5411788"/>
              <a:ext cx="608013" cy="660400"/>
            </a:xfrm>
            <a:custGeom>
              <a:avLst/>
              <a:gdLst>
                <a:gd name="connsiteX0" fmla="*/ 216694 w 607219"/>
                <a:gd name="connsiteY0" fmla="*/ 100013 h 659607"/>
                <a:gd name="connsiteX1" fmla="*/ 359569 w 607219"/>
                <a:gd name="connsiteY1" fmla="*/ 183357 h 659607"/>
                <a:gd name="connsiteX2" fmla="*/ 447675 w 607219"/>
                <a:gd name="connsiteY2" fmla="*/ 233363 h 659607"/>
                <a:gd name="connsiteX3" fmla="*/ 478631 w 607219"/>
                <a:gd name="connsiteY3" fmla="*/ 250032 h 659607"/>
                <a:gd name="connsiteX4" fmla="*/ 509588 w 607219"/>
                <a:gd name="connsiteY4" fmla="*/ 252413 h 659607"/>
                <a:gd name="connsiteX5" fmla="*/ 552450 w 607219"/>
                <a:gd name="connsiteY5" fmla="*/ 245269 h 659607"/>
                <a:gd name="connsiteX6" fmla="*/ 607219 w 607219"/>
                <a:gd name="connsiteY6" fmla="*/ 207169 h 659607"/>
                <a:gd name="connsiteX7" fmla="*/ 438150 w 607219"/>
                <a:gd name="connsiteY7" fmla="*/ 659607 h 659607"/>
                <a:gd name="connsiteX8" fmla="*/ 397669 w 607219"/>
                <a:gd name="connsiteY8" fmla="*/ 642938 h 659607"/>
                <a:gd name="connsiteX9" fmla="*/ 385763 w 607219"/>
                <a:gd name="connsiteY9" fmla="*/ 619125 h 659607"/>
                <a:gd name="connsiteX10" fmla="*/ 378619 w 607219"/>
                <a:gd name="connsiteY10" fmla="*/ 590550 h 659607"/>
                <a:gd name="connsiteX11" fmla="*/ 364331 w 607219"/>
                <a:gd name="connsiteY11" fmla="*/ 540544 h 659607"/>
                <a:gd name="connsiteX12" fmla="*/ 345281 w 607219"/>
                <a:gd name="connsiteY12" fmla="*/ 490538 h 659607"/>
                <a:gd name="connsiteX13" fmla="*/ 304800 w 607219"/>
                <a:gd name="connsiteY13" fmla="*/ 409575 h 659607"/>
                <a:gd name="connsiteX14" fmla="*/ 269081 w 607219"/>
                <a:gd name="connsiteY14" fmla="*/ 345282 h 659607"/>
                <a:gd name="connsiteX15" fmla="*/ 219075 w 607219"/>
                <a:gd name="connsiteY15" fmla="*/ 271463 h 659607"/>
                <a:gd name="connsiteX16" fmla="*/ 171450 w 607219"/>
                <a:gd name="connsiteY16" fmla="*/ 209550 h 659607"/>
                <a:gd name="connsiteX17" fmla="*/ 114300 w 607219"/>
                <a:gd name="connsiteY17" fmla="*/ 150019 h 659607"/>
                <a:gd name="connsiteX18" fmla="*/ 59531 w 607219"/>
                <a:gd name="connsiteY18" fmla="*/ 97632 h 659607"/>
                <a:gd name="connsiteX19" fmla="*/ 16669 w 607219"/>
                <a:gd name="connsiteY19" fmla="*/ 59532 h 659607"/>
                <a:gd name="connsiteX20" fmla="*/ 4763 w 607219"/>
                <a:gd name="connsiteY20" fmla="*/ 47625 h 659607"/>
                <a:gd name="connsiteX21" fmla="*/ 0 w 607219"/>
                <a:gd name="connsiteY21" fmla="*/ 28575 h 659607"/>
                <a:gd name="connsiteX22" fmla="*/ 2381 w 607219"/>
                <a:gd name="connsiteY22" fmla="*/ 14288 h 659607"/>
                <a:gd name="connsiteX23" fmla="*/ 7144 w 607219"/>
                <a:gd name="connsiteY23" fmla="*/ 4763 h 659607"/>
                <a:gd name="connsiteX24" fmla="*/ 19050 w 607219"/>
                <a:gd name="connsiteY24" fmla="*/ 0 h 659607"/>
                <a:gd name="connsiteX25" fmla="*/ 45244 w 607219"/>
                <a:gd name="connsiteY25" fmla="*/ 2382 h 659607"/>
                <a:gd name="connsiteX26" fmla="*/ 76200 w 607219"/>
                <a:gd name="connsiteY26" fmla="*/ 16669 h 659607"/>
                <a:gd name="connsiteX27" fmla="*/ 152400 w 607219"/>
                <a:gd name="connsiteY27" fmla="*/ 61913 h 659607"/>
                <a:gd name="connsiteX28" fmla="*/ 216694 w 607219"/>
                <a:gd name="connsiteY28" fmla="*/ 100013 h 659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07219" h="659607">
                  <a:moveTo>
                    <a:pt x="216694" y="100013"/>
                  </a:moveTo>
                  <a:lnTo>
                    <a:pt x="359569" y="183357"/>
                  </a:lnTo>
                  <a:lnTo>
                    <a:pt x="447675" y="233363"/>
                  </a:lnTo>
                  <a:lnTo>
                    <a:pt x="478631" y="250032"/>
                  </a:lnTo>
                  <a:lnTo>
                    <a:pt x="509588" y="252413"/>
                  </a:lnTo>
                  <a:lnTo>
                    <a:pt x="552450" y="245269"/>
                  </a:lnTo>
                  <a:lnTo>
                    <a:pt x="607219" y="207169"/>
                  </a:lnTo>
                  <a:lnTo>
                    <a:pt x="438150" y="659607"/>
                  </a:lnTo>
                  <a:lnTo>
                    <a:pt x="397669" y="642938"/>
                  </a:lnTo>
                  <a:lnTo>
                    <a:pt x="385763" y="619125"/>
                  </a:lnTo>
                  <a:lnTo>
                    <a:pt x="378619" y="590550"/>
                  </a:lnTo>
                  <a:lnTo>
                    <a:pt x="364331" y="540544"/>
                  </a:lnTo>
                  <a:lnTo>
                    <a:pt x="345281" y="490538"/>
                  </a:lnTo>
                  <a:lnTo>
                    <a:pt x="304800" y="409575"/>
                  </a:lnTo>
                  <a:lnTo>
                    <a:pt x="269081" y="345282"/>
                  </a:lnTo>
                  <a:lnTo>
                    <a:pt x="219075" y="271463"/>
                  </a:lnTo>
                  <a:lnTo>
                    <a:pt x="171450" y="209550"/>
                  </a:lnTo>
                  <a:lnTo>
                    <a:pt x="114300" y="150019"/>
                  </a:lnTo>
                  <a:lnTo>
                    <a:pt x="59531" y="97632"/>
                  </a:lnTo>
                  <a:lnTo>
                    <a:pt x="16669" y="59532"/>
                  </a:lnTo>
                  <a:lnTo>
                    <a:pt x="4763" y="47625"/>
                  </a:lnTo>
                  <a:lnTo>
                    <a:pt x="0" y="28575"/>
                  </a:lnTo>
                  <a:lnTo>
                    <a:pt x="2381" y="14288"/>
                  </a:lnTo>
                  <a:lnTo>
                    <a:pt x="7144" y="4763"/>
                  </a:lnTo>
                  <a:lnTo>
                    <a:pt x="19050" y="0"/>
                  </a:lnTo>
                  <a:lnTo>
                    <a:pt x="45244" y="2382"/>
                  </a:lnTo>
                  <a:lnTo>
                    <a:pt x="76200" y="16669"/>
                  </a:lnTo>
                  <a:lnTo>
                    <a:pt x="152400" y="61913"/>
                  </a:lnTo>
                  <a:lnTo>
                    <a:pt x="216694" y="100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50">
              <a:extLst>
                <a:ext uri="{FF2B5EF4-FFF2-40B4-BE49-F238E27FC236}">
                  <a16:creationId xmlns:a16="http://schemas.microsoft.com/office/drawing/2014/main" id="{4ED43057-2F07-43BB-B55C-4C5B27B2BE25}"/>
                </a:ext>
              </a:extLst>
            </p:cNvPr>
            <p:cNvSpPr/>
            <p:nvPr/>
          </p:nvSpPr>
          <p:spPr>
            <a:xfrm>
              <a:off x="4281488" y="3875088"/>
              <a:ext cx="1252537" cy="1120775"/>
            </a:xfrm>
            <a:custGeom>
              <a:avLst/>
              <a:gdLst>
                <a:gd name="connsiteX0" fmla="*/ 702468 w 1252537"/>
                <a:gd name="connsiteY0" fmla="*/ 428625 h 1121569"/>
                <a:gd name="connsiteX1" fmla="*/ 764381 w 1252537"/>
                <a:gd name="connsiteY1" fmla="*/ 352425 h 1121569"/>
                <a:gd name="connsiteX2" fmla="*/ 838200 w 1252537"/>
                <a:gd name="connsiteY2" fmla="*/ 254794 h 1121569"/>
                <a:gd name="connsiteX3" fmla="*/ 892968 w 1252537"/>
                <a:gd name="connsiteY3" fmla="*/ 173831 h 1121569"/>
                <a:gd name="connsiteX4" fmla="*/ 973931 w 1252537"/>
                <a:gd name="connsiteY4" fmla="*/ 40481 h 1121569"/>
                <a:gd name="connsiteX5" fmla="*/ 1178718 w 1252537"/>
                <a:gd name="connsiteY5" fmla="*/ 0 h 1121569"/>
                <a:gd name="connsiteX6" fmla="*/ 1231106 w 1252537"/>
                <a:gd name="connsiteY6" fmla="*/ 111919 h 1121569"/>
                <a:gd name="connsiteX7" fmla="*/ 1247775 w 1252537"/>
                <a:gd name="connsiteY7" fmla="*/ 142875 h 1121569"/>
                <a:gd name="connsiteX8" fmla="*/ 1252537 w 1252537"/>
                <a:gd name="connsiteY8" fmla="*/ 157162 h 1121569"/>
                <a:gd name="connsiteX9" fmla="*/ 1252537 w 1252537"/>
                <a:gd name="connsiteY9" fmla="*/ 176212 h 1121569"/>
                <a:gd name="connsiteX10" fmla="*/ 1233487 w 1252537"/>
                <a:gd name="connsiteY10" fmla="*/ 190500 h 1121569"/>
                <a:gd name="connsiteX11" fmla="*/ 1190625 w 1252537"/>
                <a:gd name="connsiteY11" fmla="*/ 200025 h 1121569"/>
                <a:gd name="connsiteX12" fmla="*/ 1138237 w 1252537"/>
                <a:gd name="connsiteY12" fmla="*/ 204787 h 1121569"/>
                <a:gd name="connsiteX13" fmla="*/ 1123950 w 1252537"/>
                <a:gd name="connsiteY13" fmla="*/ 211931 h 1121569"/>
                <a:gd name="connsiteX14" fmla="*/ 1059656 w 1252537"/>
                <a:gd name="connsiteY14" fmla="*/ 297656 h 1121569"/>
                <a:gd name="connsiteX15" fmla="*/ 962025 w 1252537"/>
                <a:gd name="connsiteY15" fmla="*/ 416719 h 1121569"/>
                <a:gd name="connsiteX16" fmla="*/ 878681 w 1252537"/>
                <a:gd name="connsiteY16" fmla="*/ 511969 h 1121569"/>
                <a:gd name="connsiteX17" fmla="*/ 769143 w 1252537"/>
                <a:gd name="connsiteY17" fmla="*/ 623887 h 1121569"/>
                <a:gd name="connsiteX18" fmla="*/ 671512 w 1252537"/>
                <a:gd name="connsiteY18" fmla="*/ 719137 h 1121569"/>
                <a:gd name="connsiteX19" fmla="*/ 573881 w 1252537"/>
                <a:gd name="connsiteY19" fmla="*/ 802481 h 1121569"/>
                <a:gd name="connsiteX20" fmla="*/ 461962 w 1252537"/>
                <a:gd name="connsiteY20" fmla="*/ 881062 h 1121569"/>
                <a:gd name="connsiteX21" fmla="*/ 273843 w 1252537"/>
                <a:gd name="connsiteY21" fmla="*/ 992981 h 1121569"/>
                <a:gd name="connsiteX22" fmla="*/ 130968 w 1252537"/>
                <a:gd name="connsiteY22" fmla="*/ 1071562 h 1121569"/>
                <a:gd name="connsiteX23" fmla="*/ 40481 w 1252537"/>
                <a:gd name="connsiteY23" fmla="*/ 1116806 h 1121569"/>
                <a:gd name="connsiteX24" fmla="*/ 19050 w 1252537"/>
                <a:gd name="connsiteY24" fmla="*/ 1121569 h 1121569"/>
                <a:gd name="connsiteX25" fmla="*/ 2381 w 1252537"/>
                <a:gd name="connsiteY25" fmla="*/ 1119187 h 1121569"/>
                <a:gd name="connsiteX26" fmla="*/ 0 w 1252537"/>
                <a:gd name="connsiteY26" fmla="*/ 1109662 h 1121569"/>
                <a:gd name="connsiteX27" fmla="*/ 2381 w 1252537"/>
                <a:gd name="connsiteY27" fmla="*/ 1095375 h 1121569"/>
                <a:gd name="connsiteX28" fmla="*/ 14287 w 1252537"/>
                <a:gd name="connsiteY28" fmla="*/ 1071562 h 1121569"/>
                <a:gd name="connsiteX29" fmla="*/ 66675 w 1252537"/>
                <a:gd name="connsiteY29" fmla="*/ 1033462 h 1121569"/>
                <a:gd name="connsiteX30" fmla="*/ 190500 w 1252537"/>
                <a:gd name="connsiteY30" fmla="*/ 935831 h 1121569"/>
                <a:gd name="connsiteX31" fmla="*/ 297656 w 1252537"/>
                <a:gd name="connsiteY31" fmla="*/ 850106 h 1121569"/>
                <a:gd name="connsiteX32" fmla="*/ 404812 w 1252537"/>
                <a:gd name="connsiteY32" fmla="*/ 750094 h 1121569"/>
                <a:gd name="connsiteX33" fmla="*/ 519112 w 1252537"/>
                <a:gd name="connsiteY33" fmla="*/ 635794 h 1121569"/>
                <a:gd name="connsiteX34" fmla="*/ 702468 w 1252537"/>
                <a:gd name="connsiteY34" fmla="*/ 428625 h 112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52537" h="1121569">
                  <a:moveTo>
                    <a:pt x="702468" y="428625"/>
                  </a:moveTo>
                  <a:lnTo>
                    <a:pt x="764381" y="352425"/>
                  </a:lnTo>
                  <a:lnTo>
                    <a:pt x="838200" y="254794"/>
                  </a:lnTo>
                  <a:lnTo>
                    <a:pt x="892968" y="173831"/>
                  </a:lnTo>
                  <a:lnTo>
                    <a:pt x="973931" y="40481"/>
                  </a:lnTo>
                  <a:lnTo>
                    <a:pt x="1178718" y="0"/>
                  </a:lnTo>
                  <a:lnTo>
                    <a:pt x="1231106" y="111919"/>
                  </a:lnTo>
                  <a:lnTo>
                    <a:pt x="1247775" y="142875"/>
                  </a:lnTo>
                  <a:lnTo>
                    <a:pt x="1252537" y="157162"/>
                  </a:lnTo>
                  <a:lnTo>
                    <a:pt x="1252537" y="176212"/>
                  </a:lnTo>
                  <a:lnTo>
                    <a:pt x="1233487" y="190500"/>
                  </a:lnTo>
                  <a:lnTo>
                    <a:pt x="1190625" y="200025"/>
                  </a:lnTo>
                  <a:lnTo>
                    <a:pt x="1138237" y="204787"/>
                  </a:lnTo>
                  <a:lnTo>
                    <a:pt x="1123950" y="211931"/>
                  </a:lnTo>
                  <a:lnTo>
                    <a:pt x="1059656" y="297656"/>
                  </a:lnTo>
                  <a:lnTo>
                    <a:pt x="962025" y="416719"/>
                  </a:lnTo>
                  <a:lnTo>
                    <a:pt x="878681" y="511969"/>
                  </a:lnTo>
                  <a:lnTo>
                    <a:pt x="769143" y="623887"/>
                  </a:lnTo>
                  <a:lnTo>
                    <a:pt x="671512" y="719137"/>
                  </a:lnTo>
                  <a:lnTo>
                    <a:pt x="573881" y="802481"/>
                  </a:lnTo>
                  <a:lnTo>
                    <a:pt x="461962" y="881062"/>
                  </a:lnTo>
                  <a:lnTo>
                    <a:pt x="273843" y="992981"/>
                  </a:lnTo>
                  <a:lnTo>
                    <a:pt x="130968" y="1071562"/>
                  </a:lnTo>
                  <a:lnTo>
                    <a:pt x="40481" y="1116806"/>
                  </a:lnTo>
                  <a:lnTo>
                    <a:pt x="19050" y="1121569"/>
                  </a:lnTo>
                  <a:lnTo>
                    <a:pt x="2381" y="1119187"/>
                  </a:lnTo>
                  <a:lnTo>
                    <a:pt x="0" y="1109662"/>
                  </a:lnTo>
                  <a:lnTo>
                    <a:pt x="2381" y="1095375"/>
                  </a:lnTo>
                  <a:lnTo>
                    <a:pt x="14287" y="1071562"/>
                  </a:lnTo>
                  <a:lnTo>
                    <a:pt x="66675" y="1033462"/>
                  </a:lnTo>
                  <a:lnTo>
                    <a:pt x="190500" y="935831"/>
                  </a:lnTo>
                  <a:lnTo>
                    <a:pt x="297656" y="850106"/>
                  </a:lnTo>
                  <a:lnTo>
                    <a:pt x="404812" y="750094"/>
                  </a:lnTo>
                  <a:lnTo>
                    <a:pt x="519112" y="635794"/>
                  </a:lnTo>
                  <a:lnTo>
                    <a:pt x="702468" y="428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51">
              <a:extLst>
                <a:ext uri="{FF2B5EF4-FFF2-40B4-BE49-F238E27FC236}">
                  <a16:creationId xmlns:a16="http://schemas.microsoft.com/office/drawing/2014/main" id="{BDA3FD61-C40F-4146-B74B-491925F4403D}"/>
                </a:ext>
              </a:extLst>
            </p:cNvPr>
            <p:cNvSpPr/>
            <p:nvPr/>
          </p:nvSpPr>
          <p:spPr>
            <a:xfrm>
              <a:off x="4484688" y="3824288"/>
              <a:ext cx="1800225" cy="1822450"/>
            </a:xfrm>
            <a:custGeom>
              <a:avLst/>
              <a:gdLst>
                <a:gd name="connsiteX0" fmla="*/ 1262062 w 1800225"/>
                <a:gd name="connsiteY0" fmla="*/ 550068 h 1821656"/>
                <a:gd name="connsiteX1" fmla="*/ 1321594 w 1800225"/>
                <a:gd name="connsiteY1" fmla="*/ 461962 h 1821656"/>
                <a:gd name="connsiteX2" fmla="*/ 1364456 w 1800225"/>
                <a:gd name="connsiteY2" fmla="*/ 390525 h 1821656"/>
                <a:gd name="connsiteX3" fmla="*/ 1409700 w 1800225"/>
                <a:gd name="connsiteY3" fmla="*/ 311943 h 1821656"/>
                <a:gd name="connsiteX4" fmla="*/ 1443037 w 1800225"/>
                <a:gd name="connsiteY4" fmla="*/ 247650 h 1821656"/>
                <a:gd name="connsiteX5" fmla="*/ 1464469 w 1800225"/>
                <a:gd name="connsiteY5" fmla="*/ 204787 h 1821656"/>
                <a:gd name="connsiteX6" fmla="*/ 1473994 w 1800225"/>
                <a:gd name="connsiteY6" fmla="*/ 176212 h 1821656"/>
                <a:gd name="connsiteX7" fmla="*/ 1478756 w 1800225"/>
                <a:gd name="connsiteY7" fmla="*/ 147637 h 1821656"/>
                <a:gd name="connsiteX8" fmla="*/ 1476375 w 1800225"/>
                <a:gd name="connsiteY8" fmla="*/ 128587 h 1821656"/>
                <a:gd name="connsiteX9" fmla="*/ 1466850 w 1800225"/>
                <a:gd name="connsiteY9" fmla="*/ 104775 h 1821656"/>
                <a:gd name="connsiteX10" fmla="*/ 1452562 w 1800225"/>
                <a:gd name="connsiteY10" fmla="*/ 83343 h 1821656"/>
                <a:gd name="connsiteX11" fmla="*/ 1421606 w 1800225"/>
                <a:gd name="connsiteY11" fmla="*/ 61912 h 1821656"/>
                <a:gd name="connsiteX12" fmla="*/ 1328737 w 1800225"/>
                <a:gd name="connsiteY12" fmla="*/ 19050 h 1821656"/>
                <a:gd name="connsiteX13" fmla="*/ 1545431 w 1800225"/>
                <a:gd name="connsiteY13" fmla="*/ 0 h 1821656"/>
                <a:gd name="connsiteX14" fmla="*/ 1581150 w 1800225"/>
                <a:gd name="connsiteY14" fmla="*/ 47625 h 1821656"/>
                <a:gd name="connsiteX15" fmla="*/ 1614487 w 1800225"/>
                <a:gd name="connsiteY15" fmla="*/ 78581 h 1821656"/>
                <a:gd name="connsiteX16" fmla="*/ 1643062 w 1800225"/>
                <a:gd name="connsiteY16" fmla="*/ 95250 h 1821656"/>
                <a:gd name="connsiteX17" fmla="*/ 1688306 w 1800225"/>
                <a:gd name="connsiteY17" fmla="*/ 121443 h 1821656"/>
                <a:gd name="connsiteX18" fmla="*/ 1754981 w 1800225"/>
                <a:gd name="connsiteY18" fmla="*/ 152400 h 1821656"/>
                <a:gd name="connsiteX19" fmla="*/ 1776412 w 1800225"/>
                <a:gd name="connsiteY19" fmla="*/ 159543 h 1821656"/>
                <a:gd name="connsiteX20" fmla="*/ 1785937 w 1800225"/>
                <a:gd name="connsiteY20" fmla="*/ 166687 h 1821656"/>
                <a:gd name="connsiteX21" fmla="*/ 1795462 w 1800225"/>
                <a:gd name="connsiteY21" fmla="*/ 188118 h 1821656"/>
                <a:gd name="connsiteX22" fmla="*/ 1800225 w 1800225"/>
                <a:gd name="connsiteY22" fmla="*/ 209550 h 1821656"/>
                <a:gd name="connsiteX23" fmla="*/ 1800225 w 1800225"/>
                <a:gd name="connsiteY23" fmla="*/ 233362 h 1821656"/>
                <a:gd name="connsiteX24" fmla="*/ 1790700 w 1800225"/>
                <a:gd name="connsiteY24" fmla="*/ 261937 h 1821656"/>
                <a:gd name="connsiteX25" fmla="*/ 1776412 w 1800225"/>
                <a:gd name="connsiteY25" fmla="*/ 276225 h 1821656"/>
                <a:gd name="connsiteX26" fmla="*/ 1740694 w 1800225"/>
                <a:gd name="connsiteY26" fmla="*/ 290512 h 1821656"/>
                <a:gd name="connsiteX27" fmla="*/ 1695450 w 1800225"/>
                <a:gd name="connsiteY27" fmla="*/ 316706 h 1821656"/>
                <a:gd name="connsiteX28" fmla="*/ 1676400 w 1800225"/>
                <a:gd name="connsiteY28" fmla="*/ 333375 h 1821656"/>
                <a:gd name="connsiteX29" fmla="*/ 1614487 w 1800225"/>
                <a:gd name="connsiteY29" fmla="*/ 433387 h 1821656"/>
                <a:gd name="connsiteX30" fmla="*/ 1509712 w 1800225"/>
                <a:gd name="connsiteY30" fmla="*/ 583406 h 1821656"/>
                <a:gd name="connsiteX31" fmla="*/ 1354931 w 1800225"/>
                <a:gd name="connsiteY31" fmla="*/ 778668 h 1821656"/>
                <a:gd name="connsiteX32" fmla="*/ 1202531 w 1800225"/>
                <a:gd name="connsiteY32" fmla="*/ 950118 h 1821656"/>
                <a:gd name="connsiteX33" fmla="*/ 1071562 w 1800225"/>
                <a:gd name="connsiteY33" fmla="*/ 1081087 h 1821656"/>
                <a:gd name="connsiteX34" fmla="*/ 923925 w 1800225"/>
                <a:gd name="connsiteY34" fmla="*/ 1214437 h 1821656"/>
                <a:gd name="connsiteX35" fmla="*/ 714375 w 1800225"/>
                <a:gd name="connsiteY35" fmla="*/ 1378743 h 1821656"/>
                <a:gd name="connsiteX36" fmla="*/ 492919 w 1800225"/>
                <a:gd name="connsiteY36" fmla="*/ 1540668 h 1821656"/>
                <a:gd name="connsiteX37" fmla="*/ 266700 w 1800225"/>
                <a:gd name="connsiteY37" fmla="*/ 1688306 h 1821656"/>
                <a:gd name="connsiteX38" fmla="*/ 69056 w 1800225"/>
                <a:gd name="connsiteY38" fmla="*/ 1809750 h 1821656"/>
                <a:gd name="connsiteX39" fmla="*/ 35719 w 1800225"/>
                <a:gd name="connsiteY39" fmla="*/ 1821656 h 1821656"/>
                <a:gd name="connsiteX40" fmla="*/ 19050 w 1800225"/>
                <a:gd name="connsiteY40" fmla="*/ 1821656 h 1821656"/>
                <a:gd name="connsiteX41" fmla="*/ 4762 w 1800225"/>
                <a:gd name="connsiteY41" fmla="*/ 1816893 h 1821656"/>
                <a:gd name="connsiteX42" fmla="*/ 0 w 1800225"/>
                <a:gd name="connsiteY42" fmla="*/ 1807368 h 1821656"/>
                <a:gd name="connsiteX43" fmla="*/ 2381 w 1800225"/>
                <a:gd name="connsiteY43" fmla="*/ 1795462 h 1821656"/>
                <a:gd name="connsiteX44" fmla="*/ 9525 w 1800225"/>
                <a:gd name="connsiteY44" fmla="*/ 1778793 h 1821656"/>
                <a:gd name="connsiteX45" fmla="*/ 19050 w 1800225"/>
                <a:gd name="connsiteY45" fmla="*/ 1766887 h 1821656"/>
                <a:gd name="connsiteX46" fmla="*/ 100012 w 1800225"/>
                <a:gd name="connsiteY46" fmla="*/ 1712118 h 1821656"/>
                <a:gd name="connsiteX47" fmla="*/ 223837 w 1800225"/>
                <a:gd name="connsiteY47" fmla="*/ 1624012 h 1821656"/>
                <a:gd name="connsiteX48" fmla="*/ 347662 w 1800225"/>
                <a:gd name="connsiteY48" fmla="*/ 1531143 h 1821656"/>
                <a:gd name="connsiteX49" fmla="*/ 459581 w 1800225"/>
                <a:gd name="connsiteY49" fmla="*/ 1440656 h 1821656"/>
                <a:gd name="connsiteX50" fmla="*/ 592931 w 1800225"/>
                <a:gd name="connsiteY50" fmla="*/ 1328737 h 1821656"/>
                <a:gd name="connsiteX51" fmla="*/ 728662 w 1800225"/>
                <a:gd name="connsiteY51" fmla="*/ 1204912 h 1821656"/>
                <a:gd name="connsiteX52" fmla="*/ 845344 w 1800225"/>
                <a:gd name="connsiteY52" fmla="*/ 1081087 h 1821656"/>
                <a:gd name="connsiteX53" fmla="*/ 969169 w 1800225"/>
                <a:gd name="connsiteY53" fmla="*/ 940593 h 1821656"/>
                <a:gd name="connsiteX54" fmla="*/ 1038225 w 1800225"/>
                <a:gd name="connsiteY54" fmla="*/ 857250 h 1821656"/>
                <a:gd name="connsiteX55" fmla="*/ 1097756 w 1800225"/>
                <a:gd name="connsiteY55" fmla="*/ 781050 h 1821656"/>
                <a:gd name="connsiteX56" fmla="*/ 1169194 w 1800225"/>
                <a:gd name="connsiteY56" fmla="*/ 685800 h 1821656"/>
                <a:gd name="connsiteX57" fmla="*/ 1262062 w 1800225"/>
                <a:gd name="connsiteY57" fmla="*/ 550068 h 1821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800225" h="1821656">
                  <a:moveTo>
                    <a:pt x="1262062" y="550068"/>
                  </a:moveTo>
                  <a:lnTo>
                    <a:pt x="1321594" y="461962"/>
                  </a:lnTo>
                  <a:lnTo>
                    <a:pt x="1364456" y="390525"/>
                  </a:lnTo>
                  <a:lnTo>
                    <a:pt x="1409700" y="311943"/>
                  </a:lnTo>
                  <a:lnTo>
                    <a:pt x="1443037" y="247650"/>
                  </a:lnTo>
                  <a:lnTo>
                    <a:pt x="1464469" y="204787"/>
                  </a:lnTo>
                  <a:lnTo>
                    <a:pt x="1473994" y="176212"/>
                  </a:lnTo>
                  <a:lnTo>
                    <a:pt x="1478756" y="147637"/>
                  </a:lnTo>
                  <a:lnTo>
                    <a:pt x="1476375" y="128587"/>
                  </a:lnTo>
                  <a:lnTo>
                    <a:pt x="1466850" y="104775"/>
                  </a:lnTo>
                  <a:lnTo>
                    <a:pt x="1452562" y="83343"/>
                  </a:lnTo>
                  <a:lnTo>
                    <a:pt x="1421606" y="61912"/>
                  </a:lnTo>
                  <a:lnTo>
                    <a:pt x="1328737" y="19050"/>
                  </a:lnTo>
                  <a:lnTo>
                    <a:pt x="1545431" y="0"/>
                  </a:lnTo>
                  <a:lnTo>
                    <a:pt x="1581150" y="47625"/>
                  </a:lnTo>
                  <a:lnTo>
                    <a:pt x="1614487" y="78581"/>
                  </a:lnTo>
                  <a:lnTo>
                    <a:pt x="1643062" y="95250"/>
                  </a:lnTo>
                  <a:lnTo>
                    <a:pt x="1688306" y="121443"/>
                  </a:lnTo>
                  <a:lnTo>
                    <a:pt x="1754981" y="152400"/>
                  </a:lnTo>
                  <a:lnTo>
                    <a:pt x="1776412" y="159543"/>
                  </a:lnTo>
                  <a:lnTo>
                    <a:pt x="1785937" y="166687"/>
                  </a:lnTo>
                  <a:lnTo>
                    <a:pt x="1795462" y="188118"/>
                  </a:lnTo>
                  <a:lnTo>
                    <a:pt x="1800225" y="209550"/>
                  </a:lnTo>
                  <a:lnTo>
                    <a:pt x="1800225" y="233362"/>
                  </a:lnTo>
                  <a:lnTo>
                    <a:pt x="1790700" y="261937"/>
                  </a:lnTo>
                  <a:lnTo>
                    <a:pt x="1776412" y="276225"/>
                  </a:lnTo>
                  <a:lnTo>
                    <a:pt x="1740694" y="290512"/>
                  </a:lnTo>
                  <a:lnTo>
                    <a:pt x="1695450" y="316706"/>
                  </a:lnTo>
                  <a:lnTo>
                    <a:pt x="1676400" y="333375"/>
                  </a:lnTo>
                  <a:lnTo>
                    <a:pt x="1614487" y="433387"/>
                  </a:lnTo>
                  <a:lnTo>
                    <a:pt x="1509712" y="583406"/>
                  </a:lnTo>
                  <a:lnTo>
                    <a:pt x="1354931" y="778668"/>
                  </a:lnTo>
                  <a:lnTo>
                    <a:pt x="1202531" y="950118"/>
                  </a:lnTo>
                  <a:lnTo>
                    <a:pt x="1071562" y="1081087"/>
                  </a:lnTo>
                  <a:lnTo>
                    <a:pt x="923925" y="1214437"/>
                  </a:lnTo>
                  <a:lnTo>
                    <a:pt x="714375" y="1378743"/>
                  </a:lnTo>
                  <a:lnTo>
                    <a:pt x="492919" y="1540668"/>
                  </a:lnTo>
                  <a:lnTo>
                    <a:pt x="266700" y="1688306"/>
                  </a:lnTo>
                  <a:lnTo>
                    <a:pt x="69056" y="1809750"/>
                  </a:lnTo>
                  <a:lnTo>
                    <a:pt x="35719" y="1821656"/>
                  </a:lnTo>
                  <a:lnTo>
                    <a:pt x="19050" y="1821656"/>
                  </a:lnTo>
                  <a:lnTo>
                    <a:pt x="4762" y="1816893"/>
                  </a:lnTo>
                  <a:lnTo>
                    <a:pt x="0" y="1807368"/>
                  </a:lnTo>
                  <a:lnTo>
                    <a:pt x="2381" y="1795462"/>
                  </a:lnTo>
                  <a:lnTo>
                    <a:pt x="9525" y="1778793"/>
                  </a:lnTo>
                  <a:lnTo>
                    <a:pt x="19050" y="1766887"/>
                  </a:lnTo>
                  <a:lnTo>
                    <a:pt x="100012" y="1712118"/>
                  </a:lnTo>
                  <a:lnTo>
                    <a:pt x="223837" y="1624012"/>
                  </a:lnTo>
                  <a:lnTo>
                    <a:pt x="347662" y="1531143"/>
                  </a:lnTo>
                  <a:lnTo>
                    <a:pt x="459581" y="1440656"/>
                  </a:lnTo>
                  <a:lnTo>
                    <a:pt x="592931" y="1328737"/>
                  </a:lnTo>
                  <a:lnTo>
                    <a:pt x="728662" y="1204912"/>
                  </a:lnTo>
                  <a:lnTo>
                    <a:pt x="845344" y="1081087"/>
                  </a:lnTo>
                  <a:lnTo>
                    <a:pt x="969169" y="940593"/>
                  </a:lnTo>
                  <a:lnTo>
                    <a:pt x="1038225" y="857250"/>
                  </a:lnTo>
                  <a:lnTo>
                    <a:pt x="1097756" y="781050"/>
                  </a:lnTo>
                  <a:lnTo>
                    <a:pt x="1169194" y="685800"/>
                  </a:lnTo>
                  <a:lnTo>
                    <a:pt x="1262062" y="5500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77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9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 nodeType="clickPar">
                      <p:stCondLst>
                        <p:cond delay="indefinite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6642" name="グループ化 1">
            <a:extLst>
              <a:ext uri="{FF2B5EF4-FFF2-40B4-BE49-F238E27FC236}">
                <a16:creationId xmlns:a16="http://schemas.microsoft.com/office/drawing/2014/main" id="{3C4540D3-AAF4-4D81-B3DB-2E6EBDD9CA5E}"/>
              </a:ext>
            </a:extLst>
          </p:cNvPr>
          <p:cNvGrpSpPr>
            <a:grpSpLocks/>
          </p:cNvGrpSpPr>
          <p:nvPr/>
        </p:nvGrpSpPr>
        <p:grpSpPr bwMode="auto">
          <a:xfrm>
            <a:off x="2605088" y="1466850"/>
            <a:ext cx="4619625" cy="4610100"/>
            <a:chOff x="2605088" y="1466850"/>
            <a:chExt cx="4619625" cy="4610100"/>
          </a:xfrm>
        </p:grpSpPr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67783A7F-134E-4E58-B79C-0765A37354D7}"/>
                </a:ext>
              </a:extLst>
            </p:cNvPr>
            <p:cNvSpPr/>
            <p:nvPr/>
          </p:nvSpPr>
          <p:spPr>
            <a:xfrm>
              <a:off x="4622800" y="1562100"/>
              <a:ext cx="549275" cy="1398588"/>
            </a:xfrm>
            <a:custGeom>
              <a:avLst/>
              <a:gdLst>
                <a:gd name="connsiteX0" fmla="*/ 409575 w 550069"/>
                <a:gd name="connsiteY0" fmla="*/ 395288 h 1397794"/>
                <a:gd name="connsiteX1" fmla="*/ 388144 w 550069"/>
                <a:gd name="connsiteY1" fmla="*/ 235744 h 1397794"/>
                <a:gd name="connsiteX2" fmla="*/ 364332 w 550069"/>
                <a:gd name="connsiteY2" fmla="*/ 83344 h 1397794"/>
                <a:gd name="connsiteX3" fmla="*/ 330994 w 550069"/>
                <a:gd name="connsiteY3" fmla="*/ 95250 h 1397794"/>
                <a:gd name="connsiteX4" fmla="*/ 311944 w 550069"/>
                <a:gd name="connsiteY4" fmla="*/ 95250 h 1397794"/>
                <a:gd name="connsiteX5" fmla="*/ 269082 w 550069"/>
                <a:gd name="connsiteY5" fmla="*/ 88106 h 1397794"/>
                <a:gd name="connsiteX6" fmla="*/ 207169 w 550069"/>
                <a:gd name="connsiteY6" fmla="*/ 71438 h 1397794"/>
                <a:gd name="connsiteX7" fmla="*/ 135732 w 550069"/>
                <a:gd name="connsiteY7" fmla="*/ 42863 h 1397794"/>
                <a:gd name="connsiteX8" fmla="*/ 80963 w 550069"/>
                <a:gd name="connsiteY8" fmla="*/ 14288 h 1397794"/>
                <a:gd name="connsiteX9" fmla="*/ 50007 w 550069"/>
                <a:gd name="connsiteY9" fmla="*/ 2381 h 1397794"/>
                <a:gd name="connsiteX10" fmla="*/ 23813 w 550069"/>
                <a:gd name="connsiteY10" fmla="*/ 0 h 1397794"/>
                <a:gd name="connsiteX11" fmla="*/ 9525 w 550069"/>
                <a:gd name="connsiteY11" fmla="*/ 0 h 1397794"/>
                <a:gd name="connsiteX12" fmla="*/ 0 w 550069"/>
                <a:gd name="connsiteY12" fmla="*/ 11906 h 1397794"/>
                <a:gd name="connsiteX13" fmla="*/ 0 w 550069"/>
                <a:gd name="connsiteY13" fmla="*/ 33338 h 1397794"/>
                <a:gd name="connsiteX14" fmla="*/ 9525 w 550069"/>
                <a:gd name="connsiteY14" fmla="*/ 57150 h 1397794"/>
                <a:gd name="connsiteX15" fmla="*/ 30957 w 550069"/>
                <a:gd name="connsiteY15" fmla="*/ 80963 h 1397794"/>
                <a:gd name="connsiteX16" fmla="*/ 88107 w 550069"/>
                <a:gd name="connsiteY16" fmla="*/ 138113 h 1397794"/>
                <a:gd name="connsiteX17" fmla="*/ 164307 w 550069"/>
                <a:gd name="connsiteY17" fmla="*/ 221456 h 1397794"/>
                <a:gd name="connsiteX18" fmla="*/ 190500 w 550069"/>
                <a:gd name="connsiteY18" fmla="*/ 259556 h 1397794"/>
                <a:gd name="connsiteX19" fmla="*/ 207169 w 550069"/>
                <a:gd name="connsiteY19" fmla="*/ 366713 h 1397794"/>
                <a:gd name="connsiteX20" fmla="*/ 219075 w 550069"/>
                <a:gd name="connsiteY20" fmla="*/ 464344 h 1397794"/>
                <a:gd name="connsiteX21" fmla="*/ 238125 w 550069"/>
                <a:gd name="connsiteY21" fmla="*/ 635794 h 1397794"/>
                <a:gd name="connsiteX22" fmla="*/ 252413 w 550069"/>
                <a:gd name="connsiteY22" fmla="*/ 795338 h 1397794"/>
                <a:gd name="connsiteX23" fmla="*/ 254794 w 550069"/>
                <a:gd name="connsiteY23" fmla="*/ 850106 h 1397794"/>
                <a:gd name="connsiteX24" fmla="*/ 257175 w 550069"/>
                <a:gd name="connsiteY24" fmla="*/ 966788 h 1397794"/>
                <a:gd name="connsiteX25" fmla="*/ 254794 w 550069"/>
                <a:gd name="connsiteY25" fmla="*/ 1138238 h 1397794"/>
                <a:gd name="connsiteX26" fmla="*/ 261938 w 550069"/>
                <a:gd name="connsiteY26" fmla="*/ 1173956 h 1397794"/>
                <a:gd name="connsiteX27" fmla="*/ 283369 w 550069"/>
                <a:gd name="connsiteY27" fmla="*/ 1228725 h 1397794"/>
                <a:gd name="connsiteX28" fmla="*/ 307182 w 550069"/>
                <a:gd name="connsiteY28" fmla="*/ 1273969 h 1397794"/>
                <a:gd name="connsiteX29" fmla="*/ 333375 w 550069"/>
                <a:gd name="connsiteY29" fmla="*/ 1319213 h 1397794"/>
                <a:gd name="connsiteX30" fmla="*/ 364332 w 550069"/>
                <a:gd name="connsiteY30" fmla="*/ 1350169 h 1397794"/>
                <a:gd name="connsiteX31" fmla="*/ 397669 w 550069"/>
                <a:gd name="connsiteY31" fmla="*/ 1373981 h 1397794"/>
                <a:gd name="connsiteX32" fmla="*/ 421482 w 550069"/>
                <a:gd name="connsiteY32" fmla="*/ 1385888 h 1397794"/>
                <a:gd name="connsiteX33" fmla="*/ 461963 w 550069"/>
                <a:gd name="connsiteY33" fmla="*/ 1397794 h 1397794"/>
                <a:gd name="connsiteX34" fmla="*/ 488157 w 550069"/>
                <a:gd name="connsiteY34" fmla="*/ 1397794 h 1397794"/>
                <a:gd name="connsiteX35" fmla="*/ 502444 w 550069"/>
                <a:gd name="connsiteY35" fmla="*/ 1390650 h 1397794"/>
                <a:gd name="connsiteX36" fmla="*/ 514350 w 550069"/>
                <a:gd name="connsiteY36" fmla="*/ 1376363 h 1397794"/>
                <a:gd name="connsiteX37" fmla="*/ 526257 w 550069"/>
                <a:gd name="connsiteY37" fmla="*/ 1352550 h 1397794"/>
                <a:gd name="connsiteX38" fmla="*/ 538163 w 550069"/>
                <a:gd name="connsiteY38" fmla="*/ 1319213 h 1397794"/>
                <a:gd name="connsiteX39" fmla="*/ 547688 w 550069"/>
                <a:gd name="connsiteY39" fmla="*/ 1276350 h 1397794"/>
                <a:gd name="connsiteX40" fmla="*/ 550069 w 550069"/>
                <a:gd name="connsiteY40" fmla="*/ 1245394 h 1397794"/>
                <a:gd name="connsiteX41" fmla="*/ 507207 w 550069"/>
                <a:gd name="connsiteY41" fmla="*/ 1128713 h 1397794"/>
                <a:gd name="connsiteX42" fmla="*/ 492919 w 550069"/>
                <a:gd name="connsiteY42" fmla="*/ 1033463 h 1397794"/>
                <a:gd name="connsiteX43" fmla="*/ 464344 w 550069"/>
                <a:gd name="connsiteY43" fmla="*/ 807244 h 1397794"/>
                <a:gd name="connsiteX44" fmla="*/ 454819 w 550069"/>
                <a:gd name="connsiteY44" fmla="*/ 726281 h 1397794"/>
                <a:gd name="connsiteX45" fmla="*/ 409575 w 550069"/>
                <a:gd name="connsiteY45" fmla="*/ 395288 h 139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50069" h="1397794">
                  <a:moveTo>
                    <a:pt x="409575" y="395288"/>
                  </a:moveTo>
                  <a:lnTo>
                    <a:pt x="388144" y="235744"/>
                  </a:lnTo>
                  <a:lnTo>
                    <a:pt x="364332" y="83344"/>
                  </a:lnTo>
                  <a:lnTo>
                    <a:pt x="330994" y="95250"/>
                  </a:lnTo>
                  <a:lnTo>
                    <a:pt x="311944" y="95250"/>
                  </a:lnTo>
                  <a:lnTo>
                    <a:pt x="269082" y="88106"/>
                  </a:lnTo>
                  <a:lnTo>
                    <a:pt x="207169" y="71438"/>
                  </a:lnTo>
                  <a:lnTo>
                    <a:pt x="135732" y="42863"/>
                  </a:lnTo>
                  <a:lnTo>
                    <a:pt x="80963" y="14288"/>
                  </a:lnTo>
                  <a:lnTo>
                    <a:pt x="50007" y="2381"/>
                  </a:lnTo>
                  <a:lnTo>
                    <a:pt x="23813" y="0"/>
                  </a:lnTo>
                  <a:lnTo>
                    <a:pt x="9525" y="0"/>
                  </a:lnTo>
                  <a:lnTo>
                    <a:pt x="0" y="11906"/>
                  </a:lnTo>
                  <a:lnTo>
                    <a:pt x="0" y="33338"/>
                  </a:lnTo>
                  <a:lnTo>
                    <a:pt x="9525" y="57150"/>
                  </a:lnTo>
                  <a:lnTo>
                    <a:pt x="30957" y="80963"/>
                  </a:lnTo>
                  <a:lnTo>
                    <a:pt x="88107" y="138113"/>
                  </a:lnTo>
                  <a:lnTo>
                    <a:pt x="164307" y="221456"/>
                  </a:lnTo>
                  <a:lnTo>
                    <a:pt x="190500" y="259556"/>
                  </a:lnTo>
                  <a:lnTo>
                    <a:pt x="207169" y="366713"/>
                  </a:lnTo>
                  <a:lnTo>
                    <a:pt x="219075" y="464344"/>
                  </a:lnTo>
                  <a:lnTo>
                    <a:pt x="238125" y="635794"/>
                  </a:lnTo>
                  <a:lnTo>
                    <a:pt x="252413" y="795338"/>
                  </a:lnTo>
                  <a:lnTo>
                    <a:pt x="254794" y="850106"/>
                  </a:lnTo>
                  <a:cubicBezTo>
                    <a:pt x="255588" y="889000"/>
                    <a:pt x="256381" y="927894"/>
                    <a:pt x="257175" y="966788"/>
                  </a:cubicBezTo>
                  <a:cubicBezTo>
                    <a:pt x="256381" y="1023938"/>
                    <a:pt x="255588" y="1081088"/>
                    <a:pt x="254794" y="1138238"/>
                  </a:cubicBezTo>
                  <a:lnTo>
                    <a:pt x="261938" y="1173956"/>
                  </a:lnTo>
                  <a:lnTo>
                    <a:pt x="283369" y="1228725"/>
                  </a:lnTo>
                  <a:lnTo>
                    <a:pt x="307182" y="1273969"/>
                  </a:lnTo>
                  <a:lnTo>
                    <a:pt x="333375" y="1319213"/>
                  </a:lnTo>
                  <a:lnTo>
                    <a:pt x="364332" y="1350169"/>
                  </a:lnTo>
                  <a:lnTo>
                    <a:pt x="397669" y="1373981"/>
                  </a:lnTo>
                  <a:lnTo>
                    <a:pt x="421482" y="1385888"/>
                  </a:lnTo>
                  <a:lnTo>
                    <a:pt x="461963" y="1397794"/>
                  </a:lnTo>
                  <a:lnTo>
                    <a:pt x="488157" y="1397794"/>
                  </a:lnTo>
                  <a:lnTo>
                    <a:pt x="502444" y="1390650"/>
                  </a:lnTo>
                  <a:lnTo>
                    <a:pt x="514350" y="1376363"/>
                  </a:lnTo>
                  <a:lnTo>
                    <a:pt x="526257" y="1352550"/>
                  </a:lnTo>
                  <a:lnTo>
                    <a:pt x="538163" y="1319213"/>
                  </a:lnTo>
                  <a:lnTo>
                    <a:pt x="547688" y="1276350"/>
                  </a:lnTo>
                  <a:lnTo>
                    <a:pt x="550069" y="1245394"/>
                  </a:lnTo>
                  <a:lnTo>
                    <a:pt x="507207" y="1128713"/>
                  </a:lnTo>
                  <a:lnTo>
                    <a:pt x="492919" y="1033463"/>
                  </a:lnTo>
                  <a:lnTo>
                    <a:pt x="464344" y="807244"/>
                  </a:lnTo>
                  <a:lnTo>
                    <a:pt x="454819" y="726281"/>
                  </a:lnTo>
                  <a:lnTo>
                    <a:pt x="409575" y="3952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A2FCEAA8-36DA-4D09-95D2-866B0DF1D580}"/>
                </a:ext>
              </a:extLst>
            </p:cNvPr>
            <p:cNvSpPr/>
            <p:nvPr/>
          </p:nvSpPr>
          <p:spPr>
            <a:xfrm>
              <a:off x="4202113" y="3028950"/>
              <a:ext cx="3022600" cy="469900"/>
            </a:xfrm>
            <a:custGeom>
              <a:avLst/>
              <a:gdLst>
                <a:gd name="connsiteX0" fmla="*/ 1432723 w 3021921"/>
                <a:gd name="connsiteY0" fmla="*/ 154030 h 469424"/>
                <a:gd name="connsiteX1" fmla="*/ 1652766 w 3021921"/>
                <a:gd name="connsiteY1" fmla="*/ 129580 h 469424"/>
                <a:gd name="connsiteX2" fmla="*/ 1838580 w 3021921"/>
                <a:gd name="connsiteY2" fmla="*/ 110021 h 469424"/>
                <a:gd name="connsiteX3" fmla="*/ 2041508 w 3021921"/>
                <a:gd name="connsiteY3" fmla="*/ 92907 h 469424"/>
                <a:gd name="connsiteX4" fmla="*/ 2273776 w 3021921"/>
                <a:gd name="connsiteY4" fmla="*/ 73347 h 469424"/>
                <a:gd name="connsiteX5" fmla="*/ 2391132 w 3021921"/>
                <a:gd name="connsiteY5" fmla="*/ 66012 h 469424"/>
                <a:gd name="connsiteX6" fmla="*/ 2471814 w 3021921"/>
                <a:gd name="connsiteY6" fmla="*/ 41563 h 469424"/>
                <a:gd name="connsiteX7" fmla="*/ 2552496 w 3021921"/>
                <a:gd name="connsiteY7" fmla="*/ 14669 h 469424"/>
                <a:gd name="connsiteX8" fmla="*/ 2589170 w 3021921"/>
                <a:gd name="connsiteY8" fmla="*/ 0 h 469424"/>
                <a:gd name="connsiteX9" fmla="*/ 2601395 w 3021921"/>
                <a:gd name="connsiteY9" fmla="*/ 0 h 469424"/>
                <a:gd name="connsiteX10" fmla="*/ 2623399 w 3021921"/>
                <a:gd name="connsiteY10" fmla="*/ 0 h 469424"/>
                <a:gd name="connsiteX11" fmla="*/ 2684522 w 3021921"/>
                <a:gd name="connsiteY11" fmla="*/ 9779 h 469424"/>
                <a:gd name="connsiteX12" fmla="*/ 2772539 w 3021921"/>
                <a:gd name="connsiteY12" fmla="*/ 31784 h 469424"/>
                <a:gd name="connsiteX13" fmla="*/ 2843442 w 3021921"/>
                <a:gd name="connsiteY13" fmla="*/ 53788 h 469424"/>
                <a:gd name="connsiteX14" fmla="*/ 2916789 w 3021921"/>
                <a:gd name="connsiteY14" fmla="*/ 80682 h 469424"/>
                <a:gd name="connsiteX15" fmla="*/ 2968133 w 3021921"/>
                <a:gd name="connsiteY15" fmla="*/ 97796 h 469424"/>
                <a:gd name="connsiteX16" fmla="*/ 2997472 w 3021921"/>
                <a:gd name="connsiteY16" fmla="*/ 107576 h 469424"/>
                <a:gd name="connsiteX17" fmla="*/ 3004807 w 3021921"/>
                <a:gd name="connsiteY17" fmla="*/ 114911 h 469424"/>
                <a:gd name="connsiteX18" fmla="*/ 3012141 w 3021921"/>
                <a:gd name="connsiteY18" fmla="*/ 132025 h 469424"/>
                <a:gd name="connsiteX19" fmla="*/ 3017031 w 3021921"/>
                <a:gd name="connsiteY19" fmla="*/ 151585 h 469424"/>
                <a:gd name="connsiteX20" fmla="*/ 3021921 w 3021921"/>
                <a:gd name="connsiteY20" fmla="*/ 173589 h 469424"/>
                <a:gd name="connsiteX21" fmla="*/ 3019476 w 3021921"/>
                <a:gd name="connsiteY21" fmla="*/ 190703 h 469424"/>
                <a:gd name="connsiteX22" fmla="*/ 3004807 w 3021921"/>
                <a:gd name="connsiteY22" fmla="*/ 215153 h 469424"/>
                <a:gd name="connsiteX23" fmla="*/ 2987692 w 3021921"/>
                <a:gd name="connsiteY23" fmla="*/ 237157 h 469424"/>
                <a:gd name="connsiteX24" fmla="*/ 2968133 w 3021921"/>
                <a:gd name="connsiteY24" fmla="*/ 251826 h 469424"/>
                <a:gd name="connsiteX25" fmla="*/ 2931459 w 3021921"/>
                <a:gd name="connsiteY25" fmla="*/ 264051 h 469424"/>
                <a:gd name="connsiteX26" fmla="*/ 2902120 w 3021921"/>
                <a:gd name="connsiteY26" fmla="*/ 266496 h 469424"/>
                <a:gd name="connsiteX27" fmla="*/ 2826327 w 3021921"/>
                <a:gd name="connsiteY27" fmla="*/ 264051 h 469424"/>
                <a:gd name="connsiteX28" fmla="*/ 2723641 w 3021921"/>
                <a:gd name="connsiteY28" fmla="*/ 259161 h 469424"/>
                <a:gd name="connsiteX29" fmla="*/ 2554941 w 3021921"/>
                <a:gd name="connsiteY29" fmla="*/ 254271 h 469424"/>
                <a:gd name="connsiteX30" fmla="*/ 2347123 w 3021921"/>
                <a:gd name="connsiteY30" fmla="*/ 259161 h 469424"/>
                <a:gd name="connsiteX31" fmla="*/ 2090407 w 3021921"/>
                <a:gd name="connsiteY31" fmla="*/ 273831 h 469424"/>
                <a:gd name="connsiteX32" fmla="*/ 1853249 w 3021921"/>
                <a:gd name="connsiteY32" fmla="*/ 290945 h 469424"/>
                <a:gd name="connsiteX33" fmla="*/ 1647876 w 3021921"/>
                <a:gd name="connsiteY33" fmla="*/ 305615 h 469424"/>
                <a:gd name="connsiteX34" fmla="*/ 1400939 w 3021921"/>
                <a:gd name="connsiteY34" fmla="*/ 325174 h 469424"/>
                <a:gd name="connsiteX35" fmla="*/ 1149112 w 3021921"/>
                <a:gd name="connsiteY35" fmla="*/ 339843 h 469424"/>
                <a:gd name="connsiteX36" fmla="*/ 897286 w 3021921"/>
                <a:gd name="connsiteY36" fmla="*/ 356958 h 469424"/>
                <a:gd name="connsiteX37" fmla="*/ 723696 w 3021921"/>
                <a:gd name="connsiteY37" fmla="*/ 420526 h 469424"/>
                <a:gd name="connsiteX38" fmla="*/ 657684 w 3021921"/>
                <a:gd name="connsiteY38" fmla="*/ 425416 h 469424"/>
                <a:gd name="connsiteX39" fmla="*/ 584336 w 3021921"/>
                <a:gd name="connsiteY39" fmla="*/ 440085 h 469424"/>
                <a:gd name="connsiteX40" fmla="*/ 501209 w 3021921"/>
                <a:gd name="connsiteY40" fmla="*/ 454755 h 469424"/>
                <a:gd name="connsiteX41" fmla="*/ 396077 w 3021921"/>
                <a:gd name="connsiteY41" fmla="*/ 466979 h 469424"/>
                <a:gd name="connsiteX42" fmla="*/ 339844 w 3021921"/>
                <a:gd name="connsiteY42" fmla="*/ 469424 h 469424"/>
                <a:gd name="connsiteX43" fmla="*/ 283611 w 3021921"/>
                <a:gd name="connsiteY43" fmla="*/ 435195 h 469424"/>
                <a:gd name="connsiteX44" fmla="*/ 212708 w 3021921"/>
                <a:gd name="connsiteY44" fmla="*/ 386297 h 469424"/>
                <a:gd name="connsiteX45" fmla="*/ 146695 w 3021921"/>
                <a:gd name="connsiteY45" fmla="*/ 332509 h 469424"/>
                <a:gd name="connsiteX46" fmla="*/ 80682 w 3021921"/>
                <a:gd name="connsiteY46" fmla="*/ 273831 h 469424"/>
                <a:gd name="connsiteX47" fmla="*/ 14670 w 3021921"/>
                <a:gd name="connsiteY47" fmla="*/ 210263 h 469424"/>
                <a:gd name="connsiteX48" fmla="*/ 2445 w 3021921"/>
                <a:gd name="connsiteY48" fmla="*/ 195593 h 469424"/>
                <a:gd name="connsiteX49" fmla="*/ 0 w 3021921"/>
                <a:gd name="connsiteY49" fmla="*/ 178479 h 469424"/>
                <a:gd name="connsiteX50" fmla="*/ 4890 w 3021921"/>
                <a:gd name="connsiteY50" fmla="*/ 161364 h 469424"/>
                <a:gd name="connsiteX51" fmla="*/ 14670 w 3021921"/>
                <a:gd name="connsiteY51" fmla="*/ 151585 h 469424"/>
                <a:gd name="connsiteX52" fmla="*/ 31784 w 3021921"/>
                <a:gd name="connsiteY52" fmla="*/ 151585 h 469424"/>
                <a:gd name="connsiteX53" fmla="*/ 58678 w 3021921"/>
                <a:gd name="connsiteY53" fmla="*/ 161364 h 469424"/>
                <a:gd name="connsiteX54" fmla="*/ 83127 w 3021921"/>
                <a:gd name="connsiteY54" fmla="*/ 176034 h 469424"/>
                <a:gd name="connsiteX55" fmla="*/ 136916 w 3021921"/>
                <a:gd name="connsiteY55" fmla="*/ 198038 h 469424"/>
                <a:gd name="connsiteX56" fmla="*/ 202928 w 3021921"/>
                <a:gd name="connsiteY56" fmla="*/ 217597 h 469424"/>
                <a:gd name="connsiteX57" fmla="*/ 271386 w 3021921"/>
                <a:gd name="connsiteY57" fmla="*/ 232267 h 469424"/>
                <a:gd name="connsiteX58" fmla="*/ 378963 w 3021921"/>
                <a:gd name="connsiteY58" fmla="*/ 242047 h 469424"/>
                <a:gd name="connsiteX59" fmla="*/ 506099 w 3021921"/>
                <a:gd name="connsiteY59" fmla="*/ 244492 h 469424"/>
                <a:gd name="connsiteX60" fmla="*/ 662573 w 3021921"/>
                <a:gd name="connsiteY60" fmla="*/ 244492 h 469424"/>
                <a:gd name="connsiteX61" fmla="*/ 699247 w 3021921"/>
                <a:gd name="connsiteY61" fmla="*/ 242047 h 469424"/>
                <a:gd name="connsiteX62" fmla="*/ 880171 w 3021921"/>
                <a:gd name="connsiteY62" fmla="*/ 217597 h 469424"/>
                <a:gd name="connsiteX63" fmla="*/ 1166227 w 3021921"/>
                <a:gd name="connsiteY63" fmla="*/ 183369 h 469424"/>
                <a:gd name="connsiteX64" fmla="*/ 1432723 w 3021921"/>
                <a:gd name="connsiteY64" fmla="*/ 154030 h 469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021921" h="469424">
                  <a:moveTo>
                    <a:pt x="1432723" y="154030"/>
                  </a:moveTo>
                  <a:lnTo>
                    <a:pt x="1652766" y="129580"/>
                  </a:lnTo>
                  <a:lnTo>
                    <a:pt x="1838580" y="110021"/>
                  </a:lnTo>
                  <a:lnTo>
                    <a:pt x="2041508" y="92907"/>
                  </a:lnTo>
                  <a:lnTo>
                    <a:pt x="2273776" y="73347"/>
                  </a:lnTo>
                  <a:lnTo>
                    <a:pt x="2391132" y="66012"/>
                  </a:lnTo>
                  <a:lnTo>
                    <a:pt x="2471814" y="41563"/>
                  </a:lnTo>
                  <a:lnTo>
                    <a:pt x="2552496" y="14669"/>
                  </a:lnTo>
                  <a:lnTo>
                    <a:pt x="2589170" y="0"/>
                  </a:lnTo>
                  <a:lnTo>
                    <a:pt x="2601395" y="0"/>
                  </a:lnTo>
                  <a:lnTo>
                    <a:pt x="2623399" y="0"/>
                  </a:lnTo>
                  <a:lnTo>
                    <a:pt x="2684522" y="9779"/>
                  </a:lnTo>
                  <a:lnTo>
                    <a:pt x="2772539" y="31784"/>
                  </a:lnTo>
                  <a:lnTo>
                    <a:pt x="2843442" y="53788"/>
                  </a:lnTo>
                  <a:lnTo>
                    <a:pt x="2916789" y="80682"/>
                  </a:lnTo>
                  <a:lnTo>
                    <a:pt x="2968133" y="97796"/>
                  </a:lnTo>
                  <a:lnTo>
                    <a:pt x="2997472" y="107576"/>
                  </a:lnTo>
                  <a:lnTo>
                    <a:pt x="3004807" y="114911"/>
                  </a:lnTo>
                  <a:lnTo>
                    <a:pt x="3012141" y="132025"/>
                  </a:lnTo>
                  <a:lnTo>
                    <a:pt x="3017031" y="151585"/>
                  </a:lnTo>
                  <a:lnTo>
                    <a:pt x="3021921" y="173589"/>
                  </a:lnTo>
                  <a:lnTo>
                    <a:pt x="3019476" y="190703"/>
                  </a:lnTo>
                  <a:lnTo>
                    <a:pt x="3004807" y="215153"/>
                  </a:lnTo>
                  <a:lnTo>
                    <a:pt x="2987692" y="237157"/>
                  </a:lnTo>
                  <a:lnTo>
                    <a:pt x="2968133" y="251826"/>
                  </a:lnTo>
                  <a:lnTo>
                    <a:pt x="2931459" y="264051"/>
                  </a:lnTo>
                  <a:lnTo>
                    <a:pt x="2902120" y="266496"/>
                  </a:lnTo>
                  <a:lnTo>
                    <a:pt x="2826327" y="264051"/>
                  </a:lnTo>
                  <a:lnTo>
                    <a:pt x="2723641" y="259161"/>
                  </a:lnTo>
                  <a:lnTo>
                    <a:pt x="2554941" y="254271"/>
                  </a:lnTo>
                  <a:lnTo>
                    <a:pt x="2347123" y="259161"/>
                  </a:lnTo>
                  <a:lnTo>
                    <a:pt x="2090407" y="273831"/>
                  </a:lnTo>
                  <a:lnTo>
                    <a:pt x="1853249" y="290945"/>
                  </a:lnTo>
                  <a:lnTo>
                    <a:pt x="1647876" y="305615"/>
                  </a:lnTo>
                  <a:lnTo>
                    <a:pt x="1400939" y="325174"/>
                  </a:lnTo>
                  <a:lnTo>
                    <a:pt x="1149112" y="339843"/>
                  </a:lnTo>
                  <a:lnTo>
                    <a:pt x="897286" y="356958"/>
                  </a:lnTo>
                  <a:lnTo>
                    <a:pt x="723696" y="420526"/>
                  </a:lnTo>
                  <a:lnTo>
                    <a:pt x="657684" y="425416"/>
                  </a:lnTo>
                  <a:lnTo>
                    <a:pt x="584336" y="440085"/>
                  </a:lnTo>
                  <a:lnTo>
                    <a:pt x="501209" y="454755"/>
                  </a:lnTo>
                  <a:lnTo>
                    <a:pt x="396077" y="466979"/>
                  </a:lnTo>
                  <a:lnTo>
                    <a:pt x="339844" y="469424"/>
                  </a:lnTo>
                  <a:lnTo>
                    <a:pt x="283611" y="435195"/>
                  </a:lnTo>
                  <a:lnTo>
                    <a:pt x="212708" y="386297"/>
                  </a:lnTo>
                  <a:lnTo>
                    <a:pt x="146695" y="332509"/>
                  </a:lnTo>
                  <a:lnTo>
                    <a:pt x="80682" y="273831"/>
                  </a:lnTo>
                  <a:lnTo>
                    <a:pt x="14670" y="210263"/>
                  </a:lnTo>
                  <a:lnTo>
                    <a:pt x="2445" y="195593"/>
                  </a:lnTo>
                  <a:lnTo>
                    <a:pt x="0" y="178479"/>
                  </a:lnTo>
                  <a:lnTo>
                    <a:pt x="4890" y="161364"/>
                  </a:lnTo>
                  <a:lnTo>
                    <a:pt x="14670" y="151585"/>
                  </a:lnTo>
                  <a:lnTo>
                    <a:pt x="31784" y="151585"/>
                  </a:lnTo>
                  <a:lnTo>
                    <a:pt x="58678" y="161364"/>
                  </a:lnTo>
                  <a:lnTo>
                    <a:pt x="83127" y="176034"/>
                  </a:lnTo>
                  <a:lnTo>
                    <a:pt x="136916" y="198038"/>
                  </a:lnTo>
                  <a:lnTo>
                    <a:pt x="202928" y="217597"/>
                  </a:lnTo>
                  <a:lnTo>
                    <a:pt x="271386" y="232267"/>
                  </a:lnTo>
                  <a:lnTo>
                    <a:pt x="378963" y="242047"/>
                  </a:lnTo>
                  <a:lnTo>
                    <a:pt x="506099" y="244492"/>
                  </a:lnTo>
                  <a:lnTo>
                    <a:pt x="662573" y="244492"/>
                  </a:lnTo>
                  <a:lnTo>
                    <a:pt x="699247" y="242047"/>
                  </a:lnTo>
                  <a:lnTo>
                    <a:pt x="880171" y="217597"/>
                  </a:lnTo>
                  <a:lnTo>
                    <a:pt x="1166227" y="183369"/>
                  </a:lnTo>
                  <a:lnTo>
                    <a:pt x="1432723" y="1540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4F07EF5E-7759-4C06-8321-2A6955117173}"/>
                </a:ext>
              </a:extLst>
            </p:cNvPr>
            <p:cNvSpPr/>
            <p:nvPr/>
          </p:nvSpPr>
          <p:spPr>
            <a:xfrm rot="16200000">
              <a:off x="919956" y="3348832"/>
              <a:ext cx="4011613" cy="641350"/>
            </a:xfrm>
            <a:custGeom>
              <a:avLst/>
              <a:gdLst>
                <a:gd name="connsiteX0" fmla="*/ 2178924 w 4011123"/>
                <a:gd name="connsiteY0" fmla="*/ 407911 h 642459"/>
                <a:gd name="connsiteX1" fmla="*/ 2386278 w 4011123"/>
                <a:gd name="connsiteY1" fmla="*/ 414709 h 642459"/>
                <a:gd name="connsiteX2" fmla="*/ 2580036 w 4011123"/>
                <a:gd name="connsiteY2" fmla="*/ 418108 h 642459"/>
                <a:gd name="connsiteX3" fmla="*/ 2817984 w 4011123"/>
                <a:gd name="connsiteY3" fmla="*/ 421508 h 642459"/>
                <a:gd name="connsiteX4" fmla="*/ 3072928 w 4011123"/>
                <a:gd name="connsiteY4" fmla="*/ 421508 h 642459"/>
                <a:gd name="connsiteX5" fmla="*/ 3293880 w 4011123"/>
                <a:gd name="connsiteY5" fmla="*/ 421508 h 642459"/>
                <a:gd name="connsiteX6" fmla="*/ 3508033 w 4011123"/>
                <a:gd name="connsiteY6" fmla="*/ 421508 h 642459"/>
                <a:gd name="connsiteX7" fmla="*/ 3603212 w 4011123"/>
                <a:gd name="connsiteY7" fmla="*/ 421508 h 642459"/>
                <a:gd name="connsiteX8" fmla="*/ 3647403 w 4011123"/>
                <a:gd name="connsiteY8" fmla="*/ 421508 h 642459"/>
                <a:gd name="connsiteX9" fmla="*/ 3694992 w 4011123"/>
                <a:gd name="connsiteY9" fmla="*/ 418108 h 642459"/>
                <a:gd name="connsiteX10" fmla="*/ 3749380 w 4011123"/>
                <a:gd name="connsiteY10" fmla="*/ 407911 h 642459"/>
                <a:gd name="connsiteX11" fmla="*/ 3796970 w 4011123"/>
                <a:gd name="connsiteY11" fmla="*/ 387515 h 642459"/>
                <a:gd name="connsiteX12" fmla="*/ 3837761 w 4011123"/>
                <a:gd name="connsiteY12" fmla="*/ 363720 h 642459"/>
                <a:gd name="connsiteX13" fmla="*/ 3881951 w 4011123"/>
                <a:gd name="connsiteY13" fmla="*/ 322929 h 642459"/>
                <a:gd name="connsiteX14" fmla="*/ 3915944 w 4011123"/>
                <a:gd name="connsiteY14" fmla="*/ 275340 h 642459"/>
                <a:gd name="connsiteX15" fmla="*/ 3943138 w 4011123"/>
                <a:gd name="connsiteY15" fmla="*/ 241347 h 642459"/>
                <a:gd name="connsiteX16" fmla="*/ 3963533 w 4011123"/>
                <a:gd name="connsiteY16" fmla="*/ 224351 h 642459"/>
                <a:gd name="connsiteX17" fmla="*/ 3987328 w 4011123"/>
                <a:gd name="connsiteY17" fmla="*/ 214153 h 642459"/>
                <a:gd name="connsiteX18" fmla="*/ 4000925 w 4011123"/>
                <a:gd name="connsiteY18" fmla="*/ 217552 h 642459"/>
                <a:gd name="connsiteX19" fmla="*/ 4007724 w 4011123"/>
                <a:gd name="connsiteY19" fmla="*/ 234549 h 642459"/>
                <a:gd name="connsiteX20" fmla="*/ 4011123 w 4011123"/>
                <a:gd name="connsiteY20" fmla="*/ 251545 h 642459"/>
                <a:gd name="connsiteX21" fmla="*/ 4007724 w 4011123"/>
                <a:gd name="connsiteY21" fmla="*/ 292336 h 642459"/>
                <a:gd name="connsiteX22" fmla="*/ 3997526 w 4011123"/>
                <a:gd name="connsiteY22" fmla="*/ 343325 h 642459"/>
                <a:gd name="connsiteX23" fmla="*/ 3980530 w 4011123"/>
                <a:gd name="connsiteY23" fmla="*/ 407911 h 642459"/>
                <a:gd name="connsiteX24" fmla="*/ 3953336 w 4011123"/>
                <a:gd name="connsiteY24" fmla="*/ 492892 h 642459"/>
                <a:gd name="connsiteX25" fmla="*/ 3915944 w 4011123"/>
                <a:gd name="connsiteY25" fmla="*/ 588071 h 642459"/>
                <a:gd name="connsiteX26" fmla="*/ 3759578 w 4011123"/>
                <a:gd name="connsiteY26" fmla="*/ 642459 h 642459"/>
                <a:gd name="connsiteX27" fmla="*/ 3630406 w 4011123"/>
                <a:gd name="connsiteY27" fmla="*/ 642459 h 642459"/>
                <a:gd name="connsiteX28" fmla="*/ 3338070 w 4011123"/>
                <a:gd name="connsiteY28" fmla="*/ 642459 h 642459"/>
                <a:gd name="connsiteX29" fmla="*/ 3079727 w 4011123"/>
                <a:gd name="connsiteY29" fmla="*/ 642459 h 642459"/>
                <a:gd name="connsiteX30" fmla="*/ 2936958 w 4011123"/>
                <a:gd name="connsiteY30" fmla="*/ 642459 h 642459"/>
                <a:gd name="connsiteX31" fmla="*/ 2739801 w 4011123"/>
                <a:gd name="connsiteY31" fmla="*/ 642459 h 642459"/>
                <a:gd name="connsiteX32" fmla="*/ 2501853 w 4011123"/>
                <a:gd name="connsiteY32" fmla="*/ 642459 h 642459"/>
                <a:gd name="connsiteX33" fmla="*/ 2209517 w 4011123"/>
                <a:gd name="connsiteY33" fmla="*/ 632262 h 642459"/>
                <a:gd name="connsiteX34" fmla="*/ 1985166 w 4011123"/>
                <a:gd name="connsiteY34" fmla="*/ 618665 h 642459"/>
                <a:gd name="connsiteX35" fmla="*/ 1815203 w 4011123"/>
                <a:gd name="connsiteY35" fmla="*/ 598269 h 642459"/>
                <a:gd name="connsiteX36" fmla="*/ 1655438 w 4011123"/>
                <a:gd name="connsiteY36" fmla="*/ 574474 h 642459"/>
                <a:gd name="connsiteX37" fmla="*/ 1458281 w 4011123"/>
                <a:gd name="connsiteY37" fmla="*/ 547280 h 642459"/>
                <a:gd name="connsiteX38" fmla="*/ 1237330 w 4011123"/>
                <a:gd name="connsiteY38" fmla="*/ 509888 h 642459"/>
                <a:gd name="connsiteX39" fmla="*/ 1063968 w 4011123"/>
                <a:gd name="connsiteY39" fmla="*/ 475896 h 642459"/>
                <a:gd name="connsiteX40" fmla="*/ 914400 w 4011123"/>
                <a:gd name="connsiteY40" fmla="*/ 438504 h 642459"/>
                <a:gd name="connsiteX41" fmla="*/ 778430 w 4011123"/>
                <a:gd name="connsiteY41" fmla="*/ 401112 h 642459"/>
                <a:gd name="connsiteX42" fmla="*/ 618665 w 4011123"/>
                <a:gd name="connsiteY42" fmla="*/ 343325 h 642459"/>
                <a:gd name="connsiteX43" fmla="*/ 482695 w 4011123"/>
                <a:gd name="connsiteY43" fmla="*/ 288937 h 642459"/>
                <a:gd name="connsiteX44" fmla="*/ 312732 w 4011123"/>
                <a:gd name="connsiteY44" fmla="*/ 214153 h 642459"/>
                <a:gd name="connsiteX45" fmla="*/ 200556 w 4011123"/>
                <a:gd name="connsiteY45" fmla="*/ 159765 h 642459"/>
                <a:gd name="connsiteX46" fmla="*/ 71385 w 4011123"/>
                <a:gd name="connsiteY46" fmla="*/ 88381 h 642459"/>
                <a:gd name="connsiteX47" fmla="*/ 27194 w 4011123"/>
                <a:gd name="connsiteY47" fmla="*/ 61187 h 642459"/>
                <a:gd name="connsiteX48" fmla="*/ 6799 w 4011123"/>
                <a:gd name="connsiteY48" fmla="*/ 37392 h 642459"/>
                <a:gd name="connsiteX49" fmla="*/ 0 w 4011123"/>
                <a:gd name="connsiteY49" fmla="*/ 13597 h 642459"/>
                <a:gd name="connsiteX50" fmla="*/ 3400 w 4011123"/>
                <a:gd name="connsiteY50" fmla="*/ 3399 h 642459"/>
                <a:gd name="connsiteX51" fmla="*/ 16997 w 4011123"/>
                <a:gd name="connsiteY51" fmla="*/ 0 h 642459"/>
                <a:gd name="connsiteX52" fmla="*/ 57788 w 4011123"/>
                <a:gd name="connsiteY52" fmla="*/ 6798 h 642459"/>
                <a:gd name="connsiteX53" fmla="*/ 112176 w 4011123"/>
                <a:gd name="connsiteY53" fmla="*/ 27194 h 642459"/>
                <a:gd name="connsiteX54" fmla="*/ 207355 w 4011123"/>
                <a:gd name="connsiteY54" fmla="*/ 57787 h 642459"/>
                <a:gd name="connsiteX55" fmla="*/ 329728 w 4011123"/>
                <a:gd name="connsiteY55" fmla="*/ 101978 h 642459"/>
                <a:gd name="connsiteX56" fmla="*/ 475896 w 4011123"/>
                <a:gd name="connsiteY56" fmla="*/ 149567 h 642459"/>
                <a:gd name="connsiteX57" fmla="*/ 656057 w 4011123"/>
                <a:gd name="connsiteY57" fmla="*/ 200556 h 642459"/>
                <a:gd name="connsiteX58" fmla="*/ 839617 w 4011123"/>
                <a:gd name="connsiteY58" fmla="*/ 248146 h 642459"/>
                <a:gd name="connsiteX59" fmla="*/ 972188 w 4011123"/>
                <a:gd name="connsiteY59" fmla="*/ 278739 h 642459"/>
                <a:gd name="connsiteX60" fmla="*/ 1138751 w 4011123"/>
                <a:gd name="connsiteY60" fmla="*/ 312732 h 642459"/>
                <a:gd name="connsiteX61" fmla="*/ 1318912 w 4011123"/>
                <a:gd name="connsiteY61" fmla="*/ 343325 h 642459"/>
                <a:gd name="connsiteX62" fmla="*/ 1454882 w 4011123"/>
                <a:gd name="connsiteY62" fmla="*/ 363720 h 642459"/>
                <a:gd name="connsiteX63" fmla="*/ 1638442 w 4011123"/>
                <a:gd name="connsiteY63" fmla="*/ 380717 h 642459"/>
                <a:gd name="connsiteX64" fmla="*/ 1910382 w 4011123"/>
                <a:gd name="connsiteY64" fmla="*/ 397713 h 642459"/>
                <a:gd name="connsiteX65" fmla="*/ 2114338 w 4011123"/>
                <a:gd name="connsiteY65" fmla="*/ 407911 h 642459"/>
                <a:gd name="connsiteX66" fmla="*/ 2178924 w 4011123"/>
                <a:gd name="connsiteY66" fmla="*/ 407911 h 64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011123" h="642459">
                  <a:moveTo>
                    <a:pt x="2178924" y="407911"/>
                  </a:moveTo>
                  <a:lnTo>
                    <a:pt x="2386278" y="414709"/>
                  </a:lnTo>
                  <a:lnTo>
                    <a:pt x="2580036" y="418108"/>
                  </a:lnTo>
                  <a:lnTo>
                    <a:pt x="2817984" y="421508"/>
                  </a:lnTo>
                  <a:lnTo>
                    <a:pt x="3072928" y="421508"/>
                  </a:lnTo>
                  <a:lnTo>
                    <a:pt x="3293880" y="421508"/>
                  </a:lnTo>
                  <a:lnTo>
                    <a:pt x="3508033" y="421508"/>
                  </a:lnTo>
                  <a:lnTo>
                    <a:pt x="3603212" y="421508"/>
                  </a:lnTo>
                  <a:lnTo>
                    <a:pt x="3647403" y="421508"/>
                  </a:lnTo>
                  <a:lnTo>
                    <a:pt x="3694992" y="418108"/>
                  </a:lnTo>
                  <a:lnTo>
                    <a:pt x="3749380" y="407911"/>
                  </a:lnTo>
                  <a:lnTo>
                    <a:pt x="3796970" y="387515"/>
                  </a:lnTo>
                  <a:lnTo>
                    <a:pt x="3837761" y="363720"/>
                  </a:lnTo>
                  <a:lnTo>
                    <a:pt x="3881951" y="322929"/>
                  </a:lnTo>
                  <a:lnTo>
                    <a:pt x="3915944" y="275340"/>
                  </a:lnTo>
                  <a:lnTo>
                    <a:pt x="3943138" y="241347"/>
                  </a:lnTo>
                  <a:lnTo>
                    <a:pt x="3963533" y="224351"/>
                  </a:lnTo>
                  <a:lnTo>
                    <a:pt x="3987328" y="214153"/>
                  </a:lnTo>
                  <a:lnTo>
                    <a:pt x="4000925" y="217552"/>
                  </a:lnTo>
                  <a:lnTo>
                    <a:pt x="4007724" y="234549"/>
                  </a:lnTo>
                  <a:lnTo>
                    <a:pt x="4011123" y="251545"/>
                  </a:lnTo>
                  <a:lnTo>
                    <a:pt x="4007724" y="292336"/>
                  </a:lnTo>
                  <a:lnTo>
                    <a:pt x="3997526" y="343325"/>
                  </a:lnTo>
                  <a:lnTo>
                    <a:pt x="3980530" y="407911"/>
                  </a:lnTo>
                  <a:lnTo>
                    <a:pt x="3953336" y="492892"/>
                  </a:lnTo>
                  <a:lnTo>
                    <a:pt x="3915944" y="588071"/>
                  </a:lnTo>
                  <a:lnTo>
                    <a:pt x="3759578" y="642459"/>
                  </a:lnTo>
                  <a:lnTo>
                    <a:pt x="3630406" y="642459"/>
                  </a:lnTo>
                  <a:lnTo>
                    <a:pt x="3338070" y="642459"/>
                  </a:lnTo>
                  <a:lnTo>
                    <a:pt x="3079727" y="642459"/>
                  </a:lnTo>
                  <a:lnTo>
                    <a:pt x="2936958" y="642459"/>
                  </a:lnTo>
                  <a:lnTo>
                    <a:pt x="2739801" y="642459"/>
                  </a:lnTo>
                  <a:lnTo>
                    <a:pt x="2501853" y="642459"/>
                  </a:lnTo>
                  <a:lnTo>
                    <a:pt x="2209517" y="632262"/>
                  </a:lnTo>
                  <a:lnTo>
                    <a:pt x="1985166" y="618665"/>
                  </a:lnTo>
                  <a:lnTo>
                    <a:pt x="1815203" y="598269"/>
                  </a:lnTo>
                  <a:lnTo>
                    <a:pt x="1655438" y="574474"/>
                  </a:lnTo>
                  <a:lnTo>
                    <a:pt x="1458281" y="547280"/>
                  </a:lnTo>
                  <a:lnTo>
                    <a:pt x="1237330" y="509888"/>
                  </a:lnTo>
                  <a:lnTo>
                    <a:pt x="1063968" y="475896"/>
                  </a:lnTo>
                  <a:lnTo>
                    <a:pt x="914400" y="438504"/>
                  </a:lnTo>
                  <a:lnTo>
                    <a:pt x="778430" y="401112"/>
                  </a:lnTo>
                  <a:lnTo>
                    <a:pt x="618665" y="343325"/>
                  </a:lnTo>
                  <a:lnTo>
                    <a:pt x="482695" y="288937"/>
                  </a:lnTo>
                  <a:lnTo>
                    <a:pt x="312732" y="214153"/>
                  </a:lnTo>
                  <a:lnTo>
                    <a:pt x="200556" y="159765"/>
                  </a:lnTo>
                  <a:lnTo>
                    <a:pt x="71385" y="88381"/>
                  </a:lnTo>
                  <a:lnTo>
                    <a:pt x="27194" y="61187"/>
                  </a:lnTo>
                  <a:lnTo>
                    <a:pt x="6799" y="37392"/>
                  </a:lnTo>
                  <a:lnTo>
                    <a:pt x="0" y="13597"/>
                  </a:lnTo>
                  <a:lnTo>
                    <a:pt x="3400" y="3399"/>
                  </a:lnTo>
                  <a:lnTo>
                    <a:pt x="16997" y="0"/>
                  </a:lnTo>
                  <a:lnTo>
                    <a:pt x="57788" y="6798"/>
                  </a:lnTo>
                  <a:lnTo>
                    <a:pt x="112176" y="27194"/>
                  </a:lnTo>
                  <a:lnTo>
                    <a:pt x="207355" y="57787"/>
                  </a:lnTo>
                  <a:lnTo>
                    <a:pt x="329728" y="101978"/>
                  </a:lnTo>
                  <a:lnTo>
                    <a:pt x="475896" y="149567"/>
                  </a:lnTo>
                  <a:lnTo>
                    <a:pt x="656057" y="200556"/>
                  </a:lnTo>
                  <a:lnTo>
                    <a:pt x="839617" y="248146"/>
                  </a:lnTo>
                  <a:lnTo>
                    <a:pt x="972188" y="278739"/>
                  </a:lnTo>
                  <a:lnTo>
                    <a:pt x="1138751" y="312732"/>
                  </a:lnTo>
                  <a:lnTo>
                    <a:pt x="1318912" y="343325"/>
                  </a:lnTo>
                  <a:lnTo>
                    <a:pt x="1454882" y="363720"/>
                  </a:lnTo>
                  <a:lnTo>
                    <a:pt x="1638442" y="380717"/>
                  </a:lnTo>
                  <a:lnTo>
                    <a:pt x="1910382" y="397713"/>
                  </a:lnTo>
                  <a:lnTo>
                    <a:pt x="2114338" y="407911"/>
                  </a:lnTo>
                  <a:lnTo>
                    <a:pt x="2178924" y="40791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B57AD547-3F6B-4D26-BD0A-26C311DBF42A}"/>
                </a:ext>
              </a:extLst>
            </p:cNvPr>
            <p:cNvSpPr/>
            <p:nvPr/>
          </p:nvSpPr>
          <p:spPr>
            <a:xfrm rot="16200000">
              <a:off x="1615282" y="3115469"/>
              <a:ext cx="4133850" cy="1100137"/>
            </a:xfrm>
            <a:custGeom>
              <a:avLst/>
              <a:gdLst>
                <a:gd name="connsiteX0" fmla="*/ 2474659 w 4133496"/>
                <a:gd name="connsiteY0" fmla="*/ 764832 h 1101359"/>
                <a:gd name="connsiteX1" fmla="*/ 3025338 w 4133496"/>
                <a:gd name="connsiteY1" fmla="*/ 764832 h 1101359"/>
                <a:gd name="connsiteX2" fmla="*/ 3300678 w 4133496"/>
                <a:gd name="connsiteY2" fmla="*/ 764832 h 1101359"/>
                <a:gd name="connsiteX3" fmla="*/ 3576018 w 4133496"/>
                <a:gd name="connsiteY3" fmla="*/ 764832 h 1101359"/>
                <a:gd name="connsiteX4" fmla="*/ 3793570 w 4133496"/>
                <a:gd name="connsiteY4" fmla="*/ 764832 h 1101359"/>
                <a:gd name="connsiteX5" fmla="*/ 3847958 w 4133496"/>
                <a:gd name="connsiteY5" fmla="*/ 754635 h 1101359"/>
                <a:gd name="connsiteX6" fmla="*/ 3868354 w 4133496"/>
                <a:gd name="connsiteY6" fmla="*/ 741038 h 1101359"/>
                <a:gd name="connsiteX7" fmla="*/ 3881951 w 4133496"/>
                <a:gd name="connsiteY7" fmla="*/ 724041 h 1101359"/>
                <a:gd name="connsiteX8" fmla="*/ 3885350 w 4133496"/>
                <a:gd name="connsiteY8" fmla="*/ 700247 h 1101359"/>
                <a:gd name="connsiteX9" fmla="*/ 3878552 w 4133496"/>
                <a:gd name="connsiteY9" fmla="*/ 652657 h 1101359"/>
                <a:gd name="connsiteX10" fmla="*/ 3854757 w 4133496"/>
                <a:gd name="connsiteY10" fmla="*/ 482694 h 1101359"/>
                <a:gd name="connsiteX11" fmla="*/ 3827563 w 4133496"/>
                <a:gd name="connsiteY11" fmla="*/ 305933 h 1101359"/>
                <a:gd name="connsiteX12" fmla="*/ 3786772 w 4133496"/>
                <a:gd name="connsiteY12" fmla="*/ 54388 h 1101359"/>
                <a:gd name="connsiteX13" fmla="*/ 3990727 w 4133496"/>
                <a:gd name="connsiteY13" fmla="*/ 0 h 1101359"/>
                <a:gd name="connsiteX14" fmla="*/ 3977130 w 4133496"/>
                <a:gd name="connsiteY14" fmla="*/ 61186 h 1101359"/>
                <a:gd name="connsiteX15" fmla="*/ 3977130 w 4133496"/>
                <a:gd name="connsiteY15" fmla="*/ 108776 h 1101359"/>
                <a:gd name="connsiteX16" fmla="*/ 3980529 w 4133496"/>
                <a:gd name="connsiteY16" fmla="*/ 210754 h 1101359"/>
                <a:gd name="connsiteX17" fmla="*/ 3994126 w 4133496"/>
                <a:gd name="connsiteY17" fmla="*/ 336526 h 1101359"/>
                <a:gd name="connsiteX18" fmla="*/ 4014522 w 4133496"/>
                <a:gd name="connsiteY18" fmla="*/ 465698 h 1101359"/>
                <a:gd name="connsiteX19" fmla="*/ 4038317 w 4133496"/>
                <a:gd name="connsiteY19" fmla="*/ 591470 h 1101359"/>
                <a:gd name="connsiteX20" fmla="*/ 4072309 w 4133496"/>
                <a:gd name="connsiteY20" fmla="*/ 666254 h 1101359"/>
                <a:gd name="connsiteX21" fmla="*/ 4092705 w 4133496"/>
                <a:gd name="connsiteY21" fmla="*/ 710444 h 1101359"/>
                <a:gd name="connsiteX22" fmla="*/ 4126697 w 4133496"/>
                <a:gd name="connsiteY22" fmla="*/ 798825 h 1101359"/>
                <a:gd name="connsiteX23" fmla="*/ 4133496 w 4133496"/>
                <a:gd name="connsiteY23" fmla="*/ 822620 h 1101359"/>
                <a:gd name="connsiteX24" fmla="*/ 4113100 w 4133496"/>
                <a:gd name="connsiteY24" fmla="*/ 853213 h 1101359"/>
                <a:gd name="connsiteX25" fmla="*/ 4068910 w 4133496"/>
                <a:gd name="connsiteY25" fmla="*/ 904202 h 1101359"/>
                <a:gd name="connsiteX26" fmla="*/ 4000925 w 4133496"/>
                <a:gd name="connsiteY26" fmla="*/ 989183 h 1101359"/>
                <a:gd name="connsiteX27" fmla="*/ 3953335 w 4133496"/>
                <a:gd name="connsiteY27" fmla="*/ 1046971 h 1101359"/>
                <a:gd name="connsiteX28" fmla="*/ 3922742 w 4133496"/>
                <a:gd name="connsiteY28" fmla="*/ 1084363 h 1101359"/>
                <a:gd name="connsiteX29" fmla="*/ 3905746 w 4133496"/>
                <a:gd name="connsiteY29" fmla="*/ 1094560 h 1101359"/>
                <a:gd name="connsiteX30" fmla="*/ 3885350 w 4133496"/>
                <a:gd name="connsiteY30" fmla="*/ 1101359 h 1101359"/>
                <a:gd name="connsiteX31" fmla="*/ 3871753 w 4133496"/>
                <a:gd name="connsiteY31" fmla="*/ 1101359 h 1101359"/>
                <a:gd name="connsiteX32" fmla="*/ 3847958 w 4133496"/>
                <a:gd name="connsiteY32" fmla="*/ 1084363 h 1101359"/>
                <a:gd name="connsiteX33" fmla="*/ 3827563 w 4133496"/>
                <a:gd name="connsiteY33" fmla="*/ 1070765 h 1101359"/>
                <a:gd name="connsiteX34" fmla="*/ 3732384 w 4133496"/>
                <a:gd name="connsiteY34" fmla="*/ 1029974 h 1101359"/>
                <a:gd name="connsiteX35" fmla="*/ 3640604 w 4133496"/>
                <a:gd name="connsiteY35" fmla="*/ 1002780 h 1101359"/>
                <a:gd name="connsiteX36" fmla="*/ 3538626 w 4133496"/>
                <a:gd name="connsiteY36" fmla="*/ 989183 h 1101359"/>
                <a:gd name="connsiteX37" fmla="*/ 3395857 w 4133496"/>
                <a:gd name="connsiteY37" fmla="*/ 989183 h 1101359"/>
                <a:gd name="connsiteX38" fmla="*/ 3106920 w 4133496"/>
                <a:gd name="connsiteY38" fmla="*/ 989183 h 1101359"/>
                <a:gd name="connsiteX39" fmla="*/ 2783991 w 4133496"/>
                <a:gd name="connsiteY39" fmla="*/ 989183 h 1101359"/>
                <a:gd name="connsiteX40" fmla="*/ 2206117 w 4133496"/>
                <a:gd name="connsiteY40" fmla="*/ 989183 h 1101359"/>
                <a:gd name="connsiteX41" fmla="*/ 1740419 w 4133496"/>
                <a:gd name="connsiteY41" fmla="*/ 989183 h 1101359"/>
                <a:gd name="connsiteX42" fmla="*/ 873609 w 4133496"/>
                <a:gd name="connsiteY42" fmla="*/ 989183 h 1101359"/>
                <a:gd name="connsiteX43" fmla="*/ 591471 w 4133496"/>
                <a:gd name="connsiteY43" fmla="*/ 989183 h 1101359"/>
                <a:gd name="connsiteX44" fmla="*/ 533683 w 4133496"/>
                <a:gd name="connsiteY44" fmla="*/ 989183 h 1101359"/>
                <a:gd name="connsiteX45" fmla="*/ 472497 w 4133496"/>
                <a:gd name="connsiteY45" fmla="*/ 995982 h 1101359"/>
                <a:gd name="connsiteX46" fmla="*/ 401112 w 4133496"/>
                <a:gd name="connsiteY46" fmla="*/ 995982 h 1101359"/>
                <a:gd name="connsiteX47" fmla="*/ 326329 w 4133496"/>
                <a:gd name="connsiteY47" fmla="*/ 989183 h 1101359"/>
                <a:gd name="connsiteX48" fmla="*/ 258343 w 4133496"/>
                <a:gd name="connsiteY48" fmla="*/ 968788 h 1101359"/>
                <a:gd name="connsiteX49" fmla="*/ 190358 w 4133496"/>
                <a:gd name="connsiteY49" fmla="*/ 955191 h 1101359"/>
                <a:gd name="connsiteX50" fmla="*/ 132571 w 4133496"/>
                <a:gd name="connsiteY50" fmla="*/ 938194 h 1101359"/>
                <a:gd name="connsiteX51" fmla="*/ 78183 w 4133496"/>
                <a:gd name="connsiteY51" fmla="*/ 914400 h 1101359"/>
                <a:gd name="connsiteX52" fmla="*/ 50989 w 4133496"/>
                <a:gd name="connsiteY52" fmla="*/ 897403 h 1101359"/>
                <a:gd name="connsiteX53" fmla="*/ 23795 w 4133496"/>
                <a:gd name="connsiteY53" fmla="*/ 877008 h 1101359"/>
                <a:gd name="connsiteX54" fmla="*/ 6798 w 4133496"/>
                <a:gd name="connsiteY54" fmla="*/ 849814 h 1101359"/>
                <a:gd name="connsiteX55" fmla="*/ 0 w 4133496"/>
                <a:gd name="connsiteY55" fmla="*/ 822620 h 1101359"/>
                <a:gd name="connsiteX56" fmla="*/ 0 w 4133496"/>
                <a:gd name="connsiteY56" fmla="*/ 809023 h 1101359"/>
                <a:gd name="connsiteX57" fmla="*/ 6798 w 4133496"/>
                <a:gd name="connsiteY57" fmla="*/ 785228 h 1101359"/>
                <a:gd name="connsiteX58" fmla="*/ 20396 w 4133496"/>
                <a:gd name="connsiteY58" fmla="*/ 768232 h 1101359"/>
                <a:gd name="connsiteX59" fmla="*/ 40791 w 4133496"/>
                <a:gd name="connsiteY59" fmla="*/ 751235 h 1101359"/>
                <a:gd name="connsiteX60" fmla="*/ 571075 w 4133496"/>
                <a:gd name="connsiteY60" fmla="*/ 761433 h 1101359"/>
                <a:gd name="connsiteX61" fmla="*/ 635661 w 4133496"/>
                <a:gd name="connsiteY61" fmla="*/ 764832 h 1101359"/>
                <a:gd name="connsiteX62" fmla="*/ 788627 w 4133496"/>
                <a:gd name="connsiteY62" fmla="*/ 764832 h 1101359"/>
                <a:gd name="connsiteX63" fmla="*/ 1519468 w 4133496"/>
                <a:gd name="connsiteY63" fmla="*/ 764832 h 1101359"/>
                <a:gd name="connsiteX64" fmla="*/ 2474659 w 4133496"/>
                <a:gd name="connsiteY64" fmla="*/ 764832 h 110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133496" h="1101359">
                  <a:moveTo>
                    <a:pt x="2474659" y="764832"/>
                  </a:moveTo>
                  <a:lnTo>
                    <a:pt x="3025338" y="764832"/>
                  </a:lnTo>
                  <a:lnTo>
                    <a:pt x="3300678" y="764832"/>
                  </a:lnTo>
                  <a:lnTo>
                    <a:pt x="3576018" y="764832"/>
                  </a:lnTo>
                  <a:lnTo>
                    <a:pt x="3793570" y="764832"/>
                  </a:lnTo>
                  <a:lnTo>
                    <a:pt x="3847958" y="754635"/>
                  </a:lnTo>
                  <a:lnTo>
                    <a:pt x="3868354" y="741038"/>
                  </a:lnTo>
                  <a:lnTo>
                    <a:pt x="3881951" y="724041"/>
                  </a:lnTo>
                  <a:lnTo>
                    <a:pt x="3885350" y="700247"/>
                  </a:lnTo>
                  <a:lnTo>
                    <a:pt x="3878552" y="652657"/>
                  </a:lnTo>
                  <a:lnTo>
                    <a:pt x="3854757" y="482694"/>
                  </a:lnTo>
                  <a:lnTo>
                    <a:pt x="3827563" y="305933"/>
                  </a:lnTo>
                  <a:lnTo>
                    <a:pt x="3786772" y="54388"/>
                  </a:lnTo>
                  <a:lnTo>
                    <a:pt x="3990727" y="0"/>
                  </a:lnTo>
                  <a:lnTo>
                    <a:pt x="3977130" y="61186"/>
                  </a:lnTo>
                  <a:lnTo>
                    <a:pt x="3977130" y="108776"/>
                  </a:lnTo>
                  <a:lnTo>
                    <a:pt x="3980529" y="210754"/>
                  </a:lnTo>
                  <a:lnTo>
                    <a:pt x="3994126" y="336526"/>
                  </a:lnTo>
                  <a:lnTo>
                    <a:pt x="4014522" y="465698"/>
                  </a:lnTo>
                  <a:lnTo>
                    <a:pt x="4038317" y="591470"/>
                  </a:lnTo>
                  <a:lnTo>
                    <a:pt x="4072309" y="666254"/>
                  </a:lnTo>
                  <a:lnTo>
                    <a:pt x="4092705" y="710444"/>
                  </a:lnTo>
                  <a:lnTo>
                    <a:pt x="4126697" y="798825"/>
                  </a:lnTo>
                  <a:lnTo>
                    <a:pt x="4133496" y="822620"/>
                  </a:lnTo>
                  <a:lnTo>
                    <a:pt x="4113100" y="853213"/>
                  </a:lnTo>
                  <a:lnTo>
                    <a:pt x="4068910" y="904202"/>
                  </a:lnTo>
                  <a:lnTo>
                    <a:pt x="4000925" y="989183"/>
                  </a:lnTo>
                  <a:lnTo>
                    <a:pt x="3953335" y="1046971"/>
                  </a:lnTo>
                  <a:lnTo>
                    <a:pt x="3922742" y="1084363"/>
                  </a:lnTo>
                  <a:lnTo>
                    <a:pt x="3905746" y="1094560"/>
                  </a:lnTo>
                  <a:lnTo>
                    <a:pt x="3885350" y="1101359"/>
                  </a:lnTo>
                  <a:lnTo>
                    <a:pt x="3871753" y="1101359"/>
                  </a:lnTo>
                  <a:lnTo>
                    <a:pt x="3847958" y="1084363"/>
                  </a:lnTo>
                  <a:lnTo>
                    <a:pt x="3827563" y="1070765"/>
                  </a:lnTo>
                  <a:lnTo>
                    <a:pt x="3732384" y="1029974"/>
                  </a:lnTo>
                  <a:lnTo>
                    <a:pt x="3640604" y="1002780"/>
                  </a:lnTo>
                  <a:lnTo>
                    <a:pt x="3538626" y="989183"/>
                  </a:lnTo>
                  <a:lnTo>
                    <a:pt x="3395857" y="989183"/>
                  </a:lnTo>
                  <a:lnTo>
                    <a:pt x="3106920" y="989183"/>
                  </a:lnTo>
                  <a:lnTo>
                    <a:pt x="2783991" y="989183"/>
                  </a:lnTo>
                  <a:lnTo>
                    <a:pt x="2206117" y="989183"/>
                  </a:lnTo>
                  <a:lnTo>
                    <a:pt x="1740419" y="989183"/>
                  </a:lnTo>
                  <a:lnTo>
                    <a:pt x="873609" y="989183"/>
                  </a:lnTo>
                  <a:lnTo>
                    <a:pt x="591471" y="989183"/>
                  </a:lnTo>
                  <a:lnTo>
                    <a:pt x="533683" y="989183"/>
                  </a:lnTo>
                  <a:lnTo>
                    <a:pt x="472497" y="995982"/>
                  </a:lnTo>
                  <a:lnTo>
                    <a:pt x="401112" y="995982"/>
                  </a:lnTo>
                  <a:lnTo>
                    <a:pt x="326329" y="989183"/>
                  </a:lnTo>
                  <a:lnTo>
                    <a:pt x="258343" y="968788"/>
                  </a:lnTo>
                  <a:lnTo>
                    <a:pt x="190358" y="955191"/>
                  </a:lnTo>
                  <a:lnTo>
                    <a:pt x="132571" y="938194"/>
                  </a:lnTo>
                  <a:lnTo>
                    <a:pt x="78183" y="914400"/>
                  </a:lnTo>
                  <a:lnTo>
                    <a:pt x="50989" y="897403"/>
                  </a:lnTo>
                  <a:lnTo>
                    <a:pt x="23795" y="877008"/>
                  </a:lnTo>
                  <a:lnTo>
                    <a:pt x="6798" y="849814"/>
                  </a:lnTo>
                  <a:lnTo>
                    <a:pt x="0" y="822620"/>
                  </a:lnTo>
                  <a:lnTo>
                    <a:pt x="0" y="809023"/>
                  </a:lnTo>
                  <a:lnTo>
                    <a:pt x="6798" y="785228"/>
                  </a:lnTo>
                  <a:lnTo>
                    <a:pt x="20396" y="768232"/>
                  </a:lnTo>
                  <a:lnTo>
                    <a:pt x="40791" y="751235"/>
                  </a:lnTo>
                  <a:lnTo>
                    <a:pt x="571075" y="761433"/>
                  </a:lnTo>
                  <a:lnTo>
                    <a:pt x="635661" y="764832"/>
                  </a:lnTo>
                  <a:lnTo>
                    <a:pt x="788627" y="764832"/>
                  </a:lnTo>
                  <a:lnTo>
                    <a:pt x="1519468" y="764832"/>
                  </a:lnTo>
                  <a:lnTo>
                    <a:pt x="2474659" y="7648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812F78C6-7AF1-4048-9CDF-14A12F27802E}"/>
                </a:ext>
              </a:extLst>
            </p:cNvPr>
            <p:cNvSpPr/>
            <p:nvPr/>
          </p:nvSpPr>
          <p:spPr>
            <a:xfrm rot="16200000">
              <a:off x="3302001" y="5049837"/>
              <a:ext cx="722312" cy="633413"/>
            </a:xfrm>
            <a:custGeom>
              <a:avLst/>
              <a:gdLst>
                <a:gd name="connsiteX0" fmla="*/ 457200 w 721519"/>
                <a:gd name="connsiteY0" fmla="*/ 180975 h 633412"/>
                <a:gd name="connsiteX1" fmla="*/ 535782 w 721519"/>
                <a:gd name="connsiteY1" fmla="*/ 71437 h 633412"/>
                <a:gd name="connsiteX2" fmla="*/ 578644 w 721519"/>
                <a:gd name="connsiteY2" fmla="*/ 11906 h 633412"/>
                <a:gd name="connsiteX3" fmla="*/ 595313 w 721519"/>
                <a:gd name="connsiteY3" fmla="*/ 0 h 633412"/>
                <a:gd name="connsiteX4" fmla="*/ 607219 w 721519"/>
                <a:gd name="connsiteY4" fmla="*/ 0 h 633412"/>
                <a:gd name="connsiteX5" fmla="*/ 614363 w 721519"/>
                <a:gd name="connsiteY5" fmla="*/ 0 h 633412"/>
                <a:gd name="connsiteX6" fmla="*/ 623888 w 721519"/>
                <a:gd name="connsiteY6" fmla="*/ 4762 h 633412"/>
                <a:gd name="connsiteX7" fmla="*/ 626269 w 721519"/>
                <a:gd name="connsiteY7" fmla="*/ 21431 h 633412"/>
                <a:gd name="connsiteX8" fmla="*/ 623888 w 721519"/>
                <a:gd name="connsiteY8" fmla="*/ 50006 h 633412"/>
                <a:gd name="connsiteX9" fmla="*/ 592932 w 721519"/>
                <a:gd name="connsiteY9" fmla="*/ 147637 h 633412"/>
                <a:gd name="connsiteX10" fmla="*/ 542925 w 721519"/>
                <a:gd name="connsiteY10" fmla="*/ 278606 h 633412"/>
                <a:gd name="connsiteX11" fmla="*/ 528638 w 721519"/>
                <a:gd name="connsiteY11" fmla="*/ 319087 h 633412"/>
                <a:gd name="connsiteX12" fmla="*/ 516732 w 721519"/>
                <a:gd name="connsiteY12" fmla="*/ 364331 h 633412"/>
                <a:gd name="connsiteX13" fmla="*/ 509588 w 721519"/>
                <a:gd name="connsiteY13" fmla="*/ 404812 h 633412"/>
                <a:gd name="connsiteX14" fmla="*/ 509588 w 721519"/>
                <a:gd name="connsiteY14" fmla="*/ 445293 h 633412"/>
                <a:gd name="connsiteX15" fmla="*/ 514350 w 721519"/>
                <a:gd name="connsiteY15" fmla="*/ 471487 h 633412"/>
                <a:gd name="connsiteX16" fmla="*/ 523875 w 721519"/>
                <a:gd name="connsiteY16" fmla="*/ 497681 h 633412"/>
                <a:gd name="connsiteX17" fmla="*/ 538163 w 721519"/>
                <a:gd name="connsiteY17" fmla="*/ 521493 h 633412"/>
                <a:gd name="connsiteX18" fmla="*/ 554832 w 721519"/>
                <a:gd name="connsiteY18" fmla="*/ 535781 h 633412"/>
                <a:gd name="connsiteX19" fmla="*/ 578644 w 721519"/>
                <a:gd name="connsiteY19" fmla="*/ 545306 h 633412"/>
                <a:gd name="connsiteX20" fmla="*/ 616744 w 721519"/>
                <a:gd name="connsiteY20" fmla="*/ 552450 h 633412"/>
                <a:gd name="connsiteX21" fmla="*/ 721519 w 721519"/>
                <a:gd name="connsiteY21" fmla="*/ 557212 h 633412"/>
                <a:gd name="connsiteX22" fmla="*/ 7144 w 721519"/>
                <a:gd name="connsiteY22" fmla="*/ 633412 h 633412"/>
                <a:gd name="connsiteX23" fmla="*/ 0 w 721519"/>
                <a:gd name="connsiteY23" fmla="*/ 597693 h 633412"/>
                <a:gd name="connsiteX24" fmla="*/ 4763 w 721519"/>
                <a:gd name="connsiteY24" fmla="*/ 573881 h 633412"/>
                <a:gd name="connsiteX25" fmla="*/ 30957 w 721519"/>
                <a:gd name="connsiteY25" fmla="*/ 542925 h 633412"/>
                <a:gd name="connsiteX26" fmla="*/ 38100 w 721519"/>
                <a:gd name="connsiteY26" fmla="*/ 535781 h 633412"/>
                <a:gd name="connsiteX27" fmla="*/ 80963 w 721519"/>
                <a:gd name="connsiteY27" fmla="*/ 509587 h 633412"/>
                <a:gd name="connsiteX28" fmla="*/ 140494 w 721519"/>
                <a:gd name="connsiteY28" fmla="*/ 478631 h 633412"/>
                <a:gd name="connsiteX29" fmla="*/ 207169 w 721519"/>
                <a:gd name="connsiteY29" fmla="*/ 450056 h 633412"/>
                <a:gd name="connsiteX30" fmla="*/ 278607 w 721519"/>
                <a:gd name="connsiteY30" fmla="*/ 421481 h 633412"/>
                <a:gd name="connsiteX31" fmla="*/ 297657 w 721519"/>
                <a:gd name="connsiteY31" fmla="*/ 404812 h 633412"/>
                <a:gd name="connsiteX32" fmla="*/ 340519 w 721519"/>
                <a:gd name="connsiteY32" fmla="*/ 342900 h 633412"/>
                <a:gd name="connsiteX33" fmla="*/ 457200 w 721519"/>
                <a:gd name="connsiteY33" fmla="*/ 180975 h 63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21519" h="633412">
                  <a:moveTo>
                    <a:pt x="457200" y="180975"/>
                  </a:moveTo>
                  <a:lnTo>
                    <a:pt x="535782" y="71437"/>
                  </a:lnTo>
                  <a:lnTo>
                    <a:pt x="578644" y="11906"/>
                  </a:lnTo>
                  <a:lnTo>
                    <a:pt x="595313" y="0"/>
                  </a:lnTo>
                  <a:lnTo>
                    <a:pt x="607219" y="0"/>
                  </a:lnTo>
                  <a:lnTo>
                    <a:pt x="614363" y="0"/>
                  </a:lnTo>
                  <a:lnTo>
                    <a:pt x="623888" y="4762"/>
                  </a:lnTo>
                  <a:lnTo>
                    <a:pt x="626269" y="21431"/>
                  </a:lnTo>
                  <a:lnTo>
                    <a:pt x="623888" y="50006"/>
                  </a:lnTo>
                  <a:lnTo>
                    <a:pt x="592932" y="147637"/>
                  </a:lnTo>
                  <a:lnTo>
                    <a:pt x="542925" y="278606"/>
                  </a:lnTo>
                  <a:lnTo>
                    <a:pt x="528638" y="319087"/>
                  </a:lnTo>
                  <a:lnTo>
                    <a:pt x="516732" y="364331"/>
                  </a:lnTo>
                  <a:lnTo>
                    <a:pt x="509588" y="404812"/>
                  </a:lnTo>
                  <a:lnTo>
                    <a:pt x="509588" y="445293"/>
                  </a:lnTo>
                  <a:lnTo>
                    <a:pt x="514350" y="471487"/>
                  </a:lnTo>
                  <a:lnTo>
                    <a:pt x="523875" y="497681"/>
                  </a:lnTo>
                  <a:lnTo>
                    <a:pt x="538163" y="521493"/>
                  </a:lnTo>
                  <a:lnTo>
                    <a:pt x="554832" y="535781"/>
                  </a:lnTo>
                  <a:lnTo>
                    <a:pt x="578644" y="545306"/>
                  </a:lnTo>
                  <a:lnTo>
                    <a:pt x="616744" y="552450"/>
                  </a:lnTo>
                  <a:lnTo>
                    <a:pt x="721519" y="557212"/>
                  </a:lnTo>
                  <a:lnTo>
                    <a:pt x="7144" y="633412"/>
                  </a:lnTo>
                  <a:lnTo>
                    <a:pt x="0" y="597693"/>
                  </a:lnTo>
                  <a:lnTo>
                    <a:pt x="4763" y="573881"/>
                  </a:lnTo>
                  <a:lnTo>
                    <a:pt x="30957" y="542925"/>
                  </a:lnTo>
                  <a:lnTo>
                    <a:pt x="38100" y="535781"/>
                  </a:lnTo>
                  <a:lnTo>
                    <a:pt x="80963" y="509587"/>
                  </a:lnTo>
                  <a:lnTo>
                    <a:pt x="140494" y="478631"/>
                  </a:lnTo>
                  <a:lnTo>
                    <a:pt x="207169" y="450056"/>
                  </a:lnTo>
                  <a:lnTo>
                    <a:pt x="278607" y="421481"/>
                  </a:lnTo>
                  <a:lnTo>
                    <a:pt x="297657" y="404812"/>
                  </a:lnTo>
                  <a:lnTo>
                    <a:pt x="340519" y="342900"/>
                  </a:lnTo>
                  <a:lnTo>
                    <a:pt x="457200" y="180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76D396EC-45FA-4724-BF5C-5BFDF5B58260}"/>
                </a:ext>
              </a:extLst>
            </p:cNvPr>
            <p:cNvSpPr/>
            <p:nvPr/>
          </p:nvSpPr>
          <p:spPr>
            <a:xfrm rot="16200000">
              <a:off x="3413919" y="2356644"/>
              <a:ext cx="323850" cy="750888"/>
            </a:xfrm>
            <a:custGeom>
              <a:avLst/>
              <a:gdLst>
                <a:gd name="connsiteX0" fmla="*/ 52387 w 323850"/>
                <a:gd name="connsiteY0" fmla="*/ 328613 h 750094"/>
                <a:gd name="connsiteX1" fmla="*/ 0 w 323850"/>
                <a:gd name="connsiteY1" fmla="*/ 140494 h 750094"/>
                <a:gd name="connsiteX2" fmla="*/ 4762 w 323850"/>
                <a:gd name="connsiteY2" fmla="*/ 104775 h 750094"/>
                <a:gd name="connsiteX3" fmla="*/ 30956 w 323850"/>
                <a:gd name="connsiteY3" fmla="*/ 0 h 750094"/>
                <a:gd name="connsiteX4" fmla="*/ 176212 w 323850"/>
                <a:gd name="connsiteY4" fmla="*/ 14288 h 750094"/>
                <a:gd name="connsiteX5" fmla="*/ 178594 w 323850"/>
                <a:gd name="connsiteY5" fmla="*/ 135732 h 750094"/>
                <a:gd name="connsiteX6" fmla="*/ 192881 w 323850"/>
                <a:gd name="connsiteY6" fmla="*/ 204788 h 750094"/>
                <a:gd name="connsiteX7" fmla="*/ 238125 w 323850"/>
                <a:gd name="connsiteY7" fmla="*/ 381000 h 750094"/>
                <a:gd name="connsiteX8" fmla="*/ 323850 w 323850"/>
                <a:gd name="connsiteY8" fmla="*/ 738188 h 750094"/>
                <a:gd name="connsiteX9" fmla="*/ 169069 w 323850"/>
                <a:gd name="connsiteY9" fmla="*/ 750094 h 750094"/>
                <a:gd name="connsiteX10" fmla="*/ 107156 w 323850"/>
                <a:gd name="connsiteY10" fmla="*/ 516732 h 750094"/>
                <a:gd name="connsiteX11" fmla="*/ 52387 w 323850"/>
                <a:gd name="connsiteY11" fmla="*/ 328613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3850" h="750094">
                  <a:moveTo>
                    <a:pt x="52387" y="328613"/>
                  </a:moveTo>
                  <a:lnTo>
                    <a:pt x="0" y="140494"/>
                  </a:lnTo>
                  <a:lnTo>
                    <a:pt x="4762" y="104775"/>
                  </a:lnTo>
                  <a:lnTo>
                    <a:pt x="30956" y="0"/>
                  </a:lnTo>
                  <a:lnTo>
                    <a:pt x="176212" y="14288"/>
                  </a:lnTo>
                  <a:lnTo>
                    <a:pt x="178594" y="135732"/>
                  </a:lnTo>
                  <a:lnTo>
                    <a:pt x="192881" y="204788"/>
                  </a:lnTo>
                  <a:lnTo>
                    <a:pt x="238125" y="381000"/>
                  </a:lnTo>
                  <a:lnTo>
                    <a:pt x="323850" y="738188"/>
                  </a:lnTo>
                  <a:lnTo>
                    <a:pt x="169069" y="750094"/>
                  </a:lnTo>
                  <a:lnTo>
                    <a:pt x="107156" y="516732"/>
                  </a:lnTo>
                  <a:lnTo>
                    <a:pt x="52387" y="3286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B3D39A5F-4347-409D-9191-B3AD0AFB5776}"/>
                </a:ext>
              </a:extLst>
            </p:cNvPr>
            <p:cNvSpPr/>
            <p:nvPr/>
          </p:nvSpPr>
          <p:spPr>
            <a:xfrm rot="16200000">
              <a:off x="3390107" y="3291681"/>
              <a:ext cx="319088" cy="803275"/>
            </a:xfrm>
            <a:custGeom>
              <a:avLst/>
              <a:gdLst>
                <a:gd name="connsiteX0" fmla="*/ 66675 w 319088"/>
                <a:gd name="connsiteY0" fmla="*/ 454819 h 802481"/>
                <a:gd name="connsiteX1" fmla="*/ 0 w 319088"/>
                <a:gd name="connsiteY1" fmla="*/ 154781 h 802481"/>
                <a:gd name="connsiteX2" fmla="*/ 0 w 319088"/>
                <a:gd name="connsiteY2" fmla="*/ 140494 h 802481"/>
                <a:gd name="connsiteX3" fmla="*/ 7144 w 319088"/>
                <a:gd name="connsiteY3" fmla="*/ 100012 h 802481"/>
                <a:gd name="connsiteX4" fmla="*/ 33338 w 319088"/>
                <a:gd name="connsiteY4" fmla="*/ 0 h 802481"/>
                <a:gd name="connsiteX5" fmla="*/ 200025 w 319088"/>
                <a:gd name="connsiteY5" fmla="*/ 19050 h 802481"/>
                <a:gd name="connsiteX6" fmla="*/ 197644 w 319088"/>
                <a:gd name="connsiteY6" fmla="*/ 154781 h 802481"/>
                <a:gd name="connsiteX7" fmla="*/ 200025 w 319088"/>
                <a:gd name="connsiteY7" fmla="*/ 197644 h 802481"/>
                <a:gd name="connsiteX8" fmla="*/ 228600 w 319088"/>
                <a:gd name="connsiteY8" fmla="*/ 340519 h 802481"/>
                <a:gd name="connsiteX9" fmla="*/ 319088 w 319088"/>
                <a:gd name="connsiteY9" fmla="*/ 792956 h 802481"/>
                <a:gd name="connsiteX10" fmla="*/ 142875 w 319088"/>
                <a:gd name="connsiteY10" fmla="*/ 802481 h 802481"/>
                <a:gd name="connsiteX11" fmla="*/ 66675 w 319088"/>
                <a:gd name="connsiteY11" fmla="*/ 454819 h 802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9088" h="802481">
                  <a:moveTo>
                    <a:pt x="66675" y="454819"/>
                  </a:moveTo>
                  <a:lnTo>
                    <a:pt x="0" y="154781"/>
                  </a:lnTo>
                  <a:lnTo>
                    <a:pt x="0" y="140494"/>
                  </a:lnTo>
                  <a:lnTo>
                    <a:pt x="7144" y="100012"/>
                  </a:lnTo>
                  <a:lnTo>
                    <a:pt x="33338" y="0"/>
                  </a:lnTo>
                  <a:lnTo>
                    <a:pt x="200025" y="19050"/>
                  </a:lnTo>
                  <a:cubicBezTo>
                    <a:pt x="199231" y="64294"/>
                    <a:pt x="198438" y="109537"/>
                    <a:pt x="197644" y="154781"/>
                  </a:cubicBezTo>
                  <a:lnTo>
                    <a:pt x="200025" y="197644"/>
                  </a:lnTo>
                  <a:lnTo>
                    <a:pt x="228600" y="340519"/>
                  </a:lnTo>
                  <a:lnTo>
                    <a:pt x="319088" y="792956"/>
                  </a:lnTo>
                  <a:lnTo>
                    <a:pt x="142875" y="802481"/>
                  </a:lnTo>
                  <a:lnTo>
                    <a:pt x="66675" y="454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DFC2FA0F-35C8-4F04-A019-B567EFE7ADCF}"/>
                </a:ext>
              </a:extLst>
            </p:cNvPr>
            <p:cNvSpPr/>
            <p:nvPr/>
          </p:nvSpPr>
          <p:spPr>
            <a:xfrm>
              <a:off x="4919663" y="1466850"/>
              <a:ext cx="1647825" cy="1373188"/>
            </a:xfrm>
            <a:custGeom>
              <a:avLst/>
              <a:gdLst>
                <a:gd name="connsiteX0" fmla="*/ 478631 w 1647825"/>
                <a:gd name="connsiteY0" fmla="*/ 140494 h 1373981"/>
                <a:gd name="connsiteX1" fmla="*/ 347662 w 1647825"/>
                <a:gd name="connsiteY1" fmla="*/ 152400 h 1373981"/>
                <a:gd name="connsiteX2" fmla="*/ 197643 w 1647825"/>
                <a:gd name="connsiteY2" fmla="*/ 166688 h 1373981"/>
                <a:gd name="connsiteX3" fmla="*/ 83343 w 1647825"/>
                <a:gd name="connsiteY3" fmla="*/ 176213 h 1373981"/>
                <a:gd name="connsiteX4" fmla="*/ 61912 w 1647825"/>
                <a:gd name="connsiteY4" fmla="*/ 178594 h 1373981"/>
                <a:gd name="connsiteX5" fmla="*/ 35718 w 1647825"/>
                <a:gd name="connsiteY5" fmla="*/ 190500 h 1373981"/>
                <a:gd name="connsiteX6" fmla="*/ 0 w 1647825"/>
                <a:gd name="connsiteY6" fmla="*/ 200025 h 1373981"/>
                <a:gd name="connsiteX7" fmla="*/ 50006 w 1647825"/>
                <a:gd name="connsiteY7" fmla="*/ 361950 h 1373981"/>
                <a:gd name="connsiteX8" fmla="*/ 319087 w 1647825"/>
                <a:gd name="connsiteY8" fmla="*/ 328613 h 1373981"/>
                <a:gd name="connsiteX9" fmla="*/ 723900 w 1647825"/>
                <a:gd name="connsiteY9" fmla="*/ 273844 h 1373981"/>
                <a:gd name="connsiteX10" fmla="*/ 1009650 w 1647825"/>
                <a:gd name="connsiteY10" fmla="*/ 240506 h 1373981"/>
                <a:gd name="connsiteX11" fmla="*/ 1254918 w 1647825"/>
                <a:gd name="connsiteY11" fmla="*/ 207169 h 1373981"/>
                <a:gd name="connsiteX12" fmla="*/ 1297781 w 1647825"/>
                <a:gd name="connsiteY12" fmla="*/ 202406 h 1373981"/>
                <a:gd name="connsiteX13" fmla="*/ 1307306 w 1647825"/>
                <a:gd name="connsiteY13" fmla="*/ 202406 h 1373981"/>
                <a:gd name="connsiteX14" fmla="*/ 1314450 w 1647825"/>
                <a:gd name="connsiteY14" fmla="*/ 204788 h 1373981"/>
                <a:gd name="connsiteX15" fmla="*/ 1321593 w 1647825"/>
                <a:gd name="connsiteY15" fmla="*/ 209550 h 1373981"/>
                <a:gd name="connsiteX16" fmla="*/ 1316831 w 1647825"/>
                <a:gd name="connsiteY16" fmla="*/ 269081 h 1373981"/>
                <a:gd name="connsiteX17" fmla="*/ 1297781 w 1647825"/>
                <a:gd name="connsiteY17" fmla="*/ 564356 h 1373981"/>
                <a:gd name="connsiteX18" fmla="*/ 1276350 w 1647825"/>
                <a:gd name="connsiteY18" fmla="*/ 711994 h 1373981"/>
                <a:gd name="connsiteX19" fmla="*/ 1252537 w 1647825"/>
                <a:gd name="connsiteY19" fmla="*/ 1150144 h 1373981"/>
                <a:gd name="connsiteX20" fmla="*/ 1316831 w 1647825"/>
                <a:gd name="connsiteY20" fmla="*/ 1347788 h 1373981"/>
                <a:gd name="connsiteX21" fmla="*/ 1326356 w 1647825"/>
                <a:gd name="connsiteY21" fmla="*/ 1364456 h 1373981"/>
                <a:gd name="connsiteX22" fmla="*/ 1340643 w 1647825"/>
                <a:gd name="connsiteY22" fmla="*/ 1371600 h 1373981"/>
                <a:gd name="connsiteX23" fmla="*/ 1364456 w 1647825"/>
                <a:gd name="connsiteY23" fmla="*/ 1373981 h 1373981"/>
                <a:gd name="connsiteX24" fmla="*/ 1383506 w 1647825"/>
                <a:gd name="connsiteY24" fmla="*/ 1371600 h 1373981"/>
                <a:gd name="connsiteX25" fmla="*/ 1402556 w 1647825"/>
                <a:gd name="connsiteY25" fmla="*/ 1357313 h 1373981"/>
                <a:gd name="connsiteX26" fmla="*/ 1421606 w 1647825"/>
                <a:gd name="connsiteY26" fmla="*/ 1333500 h 1373981"/>
                <a:gd name="connsiteX27" fmla="*/ 1431131 w 1647825"/>
                <a:gd name="connsiteY27" fmla="*/ 1312069 h 1373981"/>
                <a:gd name="connsiteX28" fmla="*/ 1447800 w 1647825"/>
                <a:gd name="connsiteY28" fmla="*/ 1240631 h 1373981"/>
                <a:gd name="connsiteX29" fmla="*/ 1464468 w 1647825"/>
                <a:gd name="connsiteY29" fmla="*/ 1126331 h 1373981"/>
                <a:gd name="connsiteX30" fmla="*/ 1495425 w 1647825"/>
                <a:gd name="connsiteY30" fmla="*/ 876300 h 1373981"/>
                <a:gd name="connsiteX31" fmla="*/ 1535906 w 1647825"/>
                <a:gd name="connsiteY31" fmla="*/ 566738 h 1373981"/>
                <a:gd name="connsiteX32" fmla="*/ 1564481 w 1647825"/>
                <a:gd name="connsiteY32" fmla="*/ 342900 h 1373981"/>
                <a:gd name="connsiteX33" fmla="*/ 1569243 w 1647825"/>
                <a:gd name="connsiteY33" fmla="*/ 328613 h 1373981"/>
                <a:gd name="connsiteX34" fmla="*/ 1593056 w 1647825"/>
                <a:gd name="connsiteY34" fmla="*/ 307181 h 1373981"/>
                <a:gd name="connsiteX35" fmla="*/ 1609725 w 1647825"/>
                <a:gd name="connsiteY35" fmla="*/ 295275 h 1373981"/>
                <a:gd name="connsiteX36" fmla="*/ 1633537 w 1647825"/>
                <a:gd name="connsiteY36" fmla="*/ 269081 h 1373981"/>
                <a:gd name="connsiteX37" fmla="*/ 1645443 w 1647825"/>
                <a:gd name="connsiteY37" fmla="*/ 240506 h 1373981"/>
                <a:gd name="connsiteX38" fmla="*/ 1647825 w 1647825"/>
                <a:gd name="connsiteY38" fmla="*/ 221456 h 1373981"/>
                <a:gd name="connsiteX39" fmla="*/ 1640681 w 1647825"/>
                <a:gd name="connsiteY39" fmla="*/ 204788 h 1373981"/>
                <a:gd name="connsiteX40" fmla="*/ 1590675 w 1647825"/>
                <a:gd name="connsiteY40" fmla="*/ 166688 h 1373981"/>
                <a:gd name="connsiteX41" fmla="*/ 1485900 w 1647825"/>
                <a:gd name="connsiteY41" fmla="*/ 88106 h 1373981"/>
                <a:gd name="connsiteX42" fmla="*/ 1388268 w 1647825"/>
                <a:gd name="connsiteY42" fmla="*/ 14288 h 1373981"/>
                <a:gd name="connsiteX43" fmla="*/ 1369218 w 1647825"/>
                <a:gd name="connsiteY43" fmla="*/ 0 h 1373981"/>
                <a:gd name="connsiteX44" fmla="*/ 1343025 w 1647825"/>
                <a:gd name="connsiteY44" fmla="*/ 2381 h 1373981"/>
                <a:gd name="connsiteX45" fmla="*/ 1181100 w 1647825"/>
                <a:gd name="connsiteY45" fmla="*/ 33338 h 1373981"/>
                <a:gd name="connsiteX46" fmla="*/ 985837 w 1647825"/>
                <a:gd name="connsiteY46" fmla="*/ 69056 h 1373981"/>
                <a:gd name="connsiteX47" fmla="*/ 678656 w 1647825"/>
                <a:gd name="connsiteY47" fmla="*/ 114300 h 1373981"/>
                <a:gd name="connsiteX48" fmla="*/ 478631 w 1647825"/>
                <a:gd name="connsiteY48" fmla="*/ 140494 h 1373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47825" h="1373981">
                  <a:moveTo>
                    <a:pt x="478631" y="140494"/>
                  </a:moveTo>
                  <a:lnTo>
                    <a:pt x="347662" y="152400"/>
                  </a:lnTo>
                  <a:lnTo>
                    <a:pt x="197643" y="166688"/>
                  </a:lnTo>
                  <a:lnTo>
                    <a:pt x="83343" y="176213"/>
                  </a:lnTo>
                  <a:lnTo>
                    <a:pt x="61912" y="178594"/>
                  </a:lnTo>
                  <a:lnTo>
                    <a:pt x="35718" y="190500"/>
                  </a:lnTo>
                  <a:lnTo>
                    <a:pt x="0" y="200025"/>
                  </a:lnTo>
                  <a:lnTo>
                    <a:pt x="50006" y="361950"/>
                  </a:lnTo>
                  <a:lnTo>
                    <a:pt x="319087" y="328613"/>
                  </a:lnTo>
                  <a:lnTo>
                    <a:pt x="723900" y="273844"/>
                  </a:lnTo>
                  <a:lnTo>
                    <a:pt x="1009650" y="240506"/>
                  </a:lnTo>
                  <a:lnTo>
                    <a:pt x="1254918" y="207169"/>
                  </a:lnTo>
                  <a:lnTo>
                    <a:pt x="1297781" y="202406"/>
                  </a:lnTo>
                  <a:lnTo>
                    <a:pt x="1307306" y="202406"/>
                  </a:lnTo>
                  <a:lnTo>
                    <a:pt x="1314450" y="204788"/>
                  </a:lnTo>
                  <a:lnTo>
                    <a:pt x="1321593" y="209550"/>
                  </a:lnTo>
                  <a:lnTo>
                    <a:pt x="1316831" y="269081"/>
                  </a:lnTo>
                  <a:lnTo>
                    <a:pt x="1297781" y="564356"/>
                  </a:lnTo>
                  <a:lnTo>
                    <a:pt x="1276350" y="711994"/>
                  </a:lnTo>
                  <a:lnTo>
                    <a:pt x="1252537" y="1150144"/>
                  </a:lnTo>
                  <a:lnTo>
                    <a:pt x="1316831" y="1347788"/>
                  </a:lnTo>
                  <a:lnTo>
                    <a:pt x="1326356" y="1364456"/>
                  </a:lnTo>
                  <a:lnTo>
                    <a:pt x="1340643" y="1371600"/>
                  </a:lnTo>
                  <a:lnTo>
                    <a:pt x="1364456" y="1373981"/>
                  </a:lnTo>
                  <a:lnTo>
                    <a:pt x="1383506" y="1371600"/>
                  </a:lnTo>
                  <a:lnTo>
                    <a:pt x="1402556" y="1357313"/>
                  </a:lnTo>
                  <a:lnTo>
                    <a:pt x="1421606" y="1333500"/>
                  </a:lnTo>
                  <a:lnTo>
                    <a:pt x="1431131" y="1312069"/>
                  </a:lnTo>
                  <a:lnTo>
                    <a:pt x="1447800" y="1240631"/>
                  </a:lnTo>
                  <a:lnTo>
                    <a:pt x="1464468" y="1126331"/>
                  </a:lnTo>
                  <a:lnTo>
                    <a:pt x="1495425" y="876300"/>
                  </a:lnTo>
                  <a:lnTo>
                    <a:pt x="1535906" y="566738"/>
                  </a:lnTo>
                  <a:lnTo>
                    <a:pt x="1564481" y="342900"/>
                  </a:lnTo>
                  <a:lnTo>
                    <a:pt x="1569243" y="328613"/>
                  </a:lnTo>
                  <a:lnTo>
                    <a:pt x="1593056" y="307181"/>
                  </a:lnTo>
                  <a:lnTo>
                    <a:pt x="1609725" y="295275"/>
                  </a:lnTo>
                  <a:lnTo>
                    <a:pt x="1633537" y="269081"/>
                  </a:lnTo>
                  <a:lnTo>
                    <a:pt x="1645443" y="240506"/>
                  </a:lnTo>
                  <a:lnTo>
                    <a:pt x="1647825" y="221456"/>
                  </a:lnTo>
                  <a:lnTo>
                    <a:pt x="1640681" y="204788"/>
                  </a:lnTo>
                  <a:lnTo>
                    <a:pt x="1590675" y="166688"/>
                  </a:lnTo>
                  <a:lnTo>
                    <a:pt x="1485900" y="88106"/>
                  </a:lnTo>
                  <a:lnTo>
                    <a:pt x="1388268" y="14288"/>
                  </a:lnTo>
                  <a:lnTo>
                    <a:pt x="1369218" y="0"/>
                  </a:lnTo>
                  <a:lnTo>
                    <a:pt x="1343025" y="2381"/>
                  </a:lnTo>
                  <a:lnTo>
                    <a:pt x="1181100" y="33338"/>
                  </a:lnTo>
                  <a:lnTo>
                    <a:pt x="985837" y="69056"/>
                  </a:lnTo>
                  <a:lnTo>
                    <a:pt x="678656" y="114300"/>
                  </a:lnTo>
                  <a:lnTo>
                    <a:pt x="478631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921F6F90-86CE-400B-B586-43E13251C33F}"/>
                </a:ext>
              </a:extLst>
            </p:cNvPr>
            <p:cNvSpPr/>
            <p:nvPr/>
          </p:nvSpPr>
          <p:spPr>
            <a:xfrm>
              <a:off x="5014913" y="1998663"/>
              <a:ext cx="1241425" cy="320675"/>
            </a:xfrm>
            <a:custGeom>
              <a:avLst/>
              <a:gdLst>
                <a:gd name="connsiteX0" fmla="*/ 523875 w 1240631"/>
                <a:gd name="connsiteY0" fmla="*/ 80962 h 321469"/>
                <a:gd name="connsiteX1" fmla="*/ 790575 w 1240631"/>
                <a:gd name="connsiteY1" fmla="*/ 50006 h 321469"/>
                <a:gd name="connsiteX2" fmla="*/ 1023937 w 1240631"/>
                <a:gd name="connsiteY2" fmla="*/ 21431 h 321469"/>
                <a:gd name="connsiteX3" fmla="*/ 1240631 w 1240631"/>
                <a:gd name="connsiteY3" fmla="*/ 0 h 321469"/>
                <a:gd name="connsiteX4" fmla="*/ 1240631 w 1240631"/>
                <a:gd name="connsiteY4" fmla="*/ 195262 h 321469"/>
                <a:gd name="connsiteX5" fmla="*/ 1019175 w 1240631"/>
                <a:gd name="connsiteY5" fmla="*/ 219075 h 321469"/>
                <a:gd name="connsiteX6" fmla="*/ 735806 w 1240631"/>
                <a:gd name="connsiteY6" fmla="*/ 247650 h 321469"/>
                <a:gd name="connsiteX7" fmla="*/ 554831 w 1240631"/>
                <a:gd name="connsiteY7" fmla="*/ 266700 h 321469"/>
                <a:gd name="connsiteX8" fmla="*/ 366712 w 1240631"/>
                <a:gd name="connsiteY8" fmla="*/ 285750 h 321469"/>
                <a:gd name="connsiteX9" fmla="*/ 145256 w 1240631"/>
                <a:gd name="connsiteY9" fmla="*/ 307181 h 321469"/>
                <a:gd name="connsiteX10" fmla="*/ 9525 w 1240631"/>
                <a:gd name="connsiteY10" fmla="*/ 321469 h 321469"/>
                <a:gd name="connsiteX11" fmla="*/ 0 w 1240631"/>
                <a:gd name="connsiteY11" fmla="*/ 142875 h 321469"/>
                <a:gd name="connsiteX12" fmla="*/ 326231 w 1240631"/>
                <a:gd name="connsiteY12" fmla="*/ 104775 h 321469"/>
                <a:gd name="connsiteX13" fmla="*/ 523875 w 1240631"/>
                <a:gd name="connsiteY13" fmla="*/ 80962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1" h="321469">
                  <a:moveTo>
                    <a:pt x="523875" y="80962"/>
                  </a:moveTo>
                  <a:lnTo>
                    <a:pt x="790575" y="50006"/>
                  </a:lnTo>
                  <a:lnTo>
                    <a:pt x="1023937" y="21431"/>
                  </a:lnTo>
                  <a:lnTo>
                    <a:pt x="1240631" y="0"/>
                  </a:lnTo>
                  <a:lnTo>
                    <a:pt x="1240631" y="195262"/>
                  </a:lnTo>
                  <a:lnTo>
                    <a:pt x="1019175" y="219075"/>
                  </a:lnTo>
                  <a:lnTo>
                    <a:pt x="735806" y="247650"/>
                  </a:lnTo>
                  <a:lnTo>
                    <a:pt x="554831" y="266700"/>
                  </a:lnTo>
                  <a:lnTo>
                    <a:pt x="366712" y="285750"/>
                  </a:lnTo>
                  <a:lnTo>
                    <a:pt x="145256" y="307181"/>
                  </a:lnTo>
                  <a:lnTo>
                    <a:pt x="9525" y="321469"/>
                  </a:lnTo>
                  <a:lnTo>
                    <a:pt x="0" y="142875"/>
                  </a:lnTo>
                  <a:lnTo>
                    <a:pt x="326231" y="104775"/>
                  </a:lnTo>
                  <a:lnTo>
                    <a:pt x="523875" y="809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1523C5F9-79DF-4D86-99A9-1135DBF0D1DE}"/>
                </a:ext>
              </a:extLst>
            </p:cNvPr>
            <p:cNvSpPr/>
            <p:nvPr/>
          </p:nvSpPr>
          <p:spPr>
            <a:xfrm>
              <a:off x="5075238" y="2579688"/>
              <a:ext cx="1214437" cy="258762"/>
            </a:xfrm>
            <a:custGeom>
              <a:avLst/>
              <a:gdLst>
                <a:gd name="connsiteX0" fmla="*/ 200025 w 1214437"/>
                <a:gd name="connsiteY0" fmla="*/ 92869 h 259556"/>
                <a:gd name="connsiteX1" fmla="*/ 300037 w 1214437"/>
                <a:gd name="connsiteY1" fmla="*/ 90487 h 259556"/>
                <a:gd name="connsiteX2" fmla="*/ 392906 w 1214437"/>
                <a:gd name="connsiteY2" fmla="*/ 80962 h 259556"/>
                <a:gd name="connsiteX3" fmla="*/ 640556 w 1214437"/>
                <a:gd name="connsiteY3" fmla="*/ 52387 h 259556"/>
                <a:gd name="connsiteX4" fmla="*/ 935831 w 1214437"/>
                <a:gd name="connsiteY4" fmla="*/ 19050 h 259556"/>
                <a:gd name="connsiteX5" fmla="*/ 1143000 w 1214437"/>
                <a:gd name="connsiteY5" fmla="*/ 0 h 259556"/>
                <a:gd name="connsiteX6" fmla="*/ 1214437 w 1214437"/>
                <a:gd name="connsiteY6" fmla="*/ 259556 h 259556"/>
                <a:gd name="connsiteX7" fmla="*/ 1188244 w 1214437"/>
                <a:gd name="connsiteY7" fmla="*/ 257175 h 259556"/>
                <a:gd name="connsiteX8" fmla="*/ 1169194 w 1214437"/>
                <a:gd name="connsiteY8" fmla="*/ 247650 h 259556"/>
                <a:gd name="connsiteX9" fmla="*/ 1152525 w 1214437"/>
                <a:gd name="connsiteY9" fmla="*/ 219075 h 259556"/>
                <a:gd name="connsiteX10" fmla="*/ 1135856 w 1214437"/>
                <a:gd name="connsiteY10" fmla="*/ 207169 h 259556"/>
                <a:gd name="connsiteX11" fmla="*/ 1102519 w 1214437"/>
                <a:gd name="connsiteY11" fmla="*/ 195262 h 259556"/>
                <a:gd name="connsiteX12" fmla="*/ 1033462 w 1214437"/>
                <a:gd name="connsiteY12" fmla="*/ 185737 h 259556"/>
                <a:gd name="connsiteX13" fmla="*/ 935831 w 1214437"/>
                <a:gd name="connsiteY13" fmla="*/ 180975 h 259556"/>
                <a:gd name="connsiteX14" fmla="*/ 826294 w 1214437"/>
                <a:gd name="connsiteY14" fmla="*/ 183356 h 259556"/>
                <a:gd name="connsiteX15" fmla="*/ 688181 w 1214437"/>
                <a:gd name="connsiteY15" fmla="*/ 190500 h 259556"/>
                <a:gd name="connsiteX16" fmla="*/ 519112 w 1214437"/>
                <a:gd name="connsiteY16" fmla="*/ 204787 h 259556"/>
                <a:gd name="connsiteX17" fmla="*/ 273844 w 1214437"/>
                <a:gd name="connsiteY17" fmla="*/ 228600 h 259556"/>
                <a:gd name="connsiteX18" fmla="*/ 121444 w 1214437"/>
                <a:gd name="connsiteY18" fmla="*/ 245269 h 259556"/>
                <a:gd name="connsiteX19" fmla="*/ 28575 w 1214437"/>
                <a:gd name="connsiteY19" fmla="*/ 250031 h 259556"/>
                <a:gd name="connsiteX20" fmla="*/ 0 w 1214437"/>
                <a:gd name="connsiteY20" fmla="*/ 90487 h 259556"/>
                <a:gd name="connsiteX21" fmla="*/ 200025 w 1214437"/>
                <a:gd name="connsiteY21" fmla="*/ 92869 h 259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14437" h="259556">
                  <a:moveTo>
                    <a:pt x="200025" y="92869"/>
                  </a:moveTo>
                  <a:lnTo>
                    <a:pt x="300037" y="90487"/>
                  </a:lnTo>
                  <a:lnTo>
                    <a:pt x="392906" y="80962"/>
                  </a:lnTo>
                  <a:lnTo>
                    <a:pt x="640556" y="52387"/>
                  </a:lnTo>
                  <a:lnTo>
                    <a:pt x="935831" y="19050"/>
                  </a:lnTo>
                  <a:lnTo>
                    <a:pt x="1143000" y="0"/>
                  </a:lnTo>
                  <a:lnTo>
                    <a:pt x="1214437" y="259556"/>
                  </a:lnTo>
                  <a:lnTo>
                    <a:pt x="1188244" y="257175"/>
                  </a:lnTo>
                  <a:lnTo>
                    <a:pt x="1169194" y="247650"/>
                  </a:lnTo>
                  <a:lnTo>
                    <a:pt x="1152525" y="219075"/>
                  </a:lnTo>
                  <a:lnTo>
                    <a:pt x="1135856" y="207169"/>
                  </a:lnTo>
                  <a:lnTo>
                    <a:pt x="1102519" y="195262"/>
                  </a:lnTo>
                  <a:lnTo>
                    <a:pt x="1033462" y="185737"/>
                  </a:lnTo>
                  <a:lnTo>
                    <a:pt x="935831" y="180975"/>
                  </a:lnTo>
                  <a:lnTo>
                    <a:pt x="826294" y="183356"/>
                  </a:lnTo>
                  <a:lnTo>
                    <a:pt x="688181" y="190500"/>
                  </a:lnTo>
                  <a:lnTo>
                    <a:pt x="519112" y="204787"/>
                  </a:lnTo>
                  <a:lnTo>
                    <a:pt x="273844" y="228600"/>
                  </a:lnTo>
                  <a:lnTo>
                    <a:pt x="121444" y="245269"/>
                  </a:lnTo>
                  <a:lnTo>
                    <a:pt x="28575" y="250031"/>
                  </a:lnTo>
                  <a:lnTo>
                    <a:pt x="0" y="90487"/>
                  </a:lnTo>
                  <a:lnTo>
                    <a:pt x="200025" y="92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92CD2B19-46C8-4B53-806D-E18AD87B0082}"/>
                </a:ext>
              </a:extLst>
            </p:cNvPr>
            <p:cNvSpPr/>
            <p:nvPr/>
          </p:nvSpPr>
          <p:spPr>
            <a:xfrm>
              <a:off x="4024313" y="3349625"/>
              <a:ext cx="1284287" cy="1181100"/>
            </a:xfrm>
            <a:custGeom>
              <a:avLst/>
              <a:gdLst>
                <a:gd name="connsiteX0" fmla="*/ 738366 w 1283583"/>
                <a:gd name="connsiteY0" fmla="*/ 408302 h 1180896"/>
                <a:gd name="connsiteX1" fmla="*/ 809268 w 1283583"/>
                <a:gd name="connsiteY1" fmla="*/ 308060 h 1180896"/>
                <a:gd name="connsiteX2" fmla="*/ 877726 w 1283583"/>
                <a:gd name="connsiteY2" fmla="*/ 205373 h 1180896"/>
                <a:gd name="connsiteX3" fmla="*/ 916845 w 1283583"/>
                <a:gd name="connsiteY3" fmla="*/ 141805 h 1180896"/>
                <a:gd name="connsiteX4" fmla="*/ 921735 w 1283583"/>
                <a:gd name="connsiteY4" fmla="*/ 124691 h 1180896"/>
                <a:gd name="connsiteX5" fmla="*/ 919290 w 1283583"/>
                <a:gd name="connsiteY5" fmla="*/ 110021 h 1180896"/>
                <a:gd name="connsiteX6" fmla="*/ 867946 w 1283583"/>
                <a:gd name="connsiteY6" fmla="*/ 53788 h 1180896"/>
                <a:gd name="connsiteX7" fmla="*/ 1043981 w 1283583"/>
                <a:gd name="connsiteY7" fmla="*/ 0 h 1180896"/>
                <a:gd name="connsiteX8" fmla="*/ 1185786 w 1283583"/>
                <a:gd name="connsiteY8" fmla="*/ 78238 h 1180896"/>
                <a:gd name="connsiteX9" fmla="*/ 1229795 w 1283583"/>
                <a:gd name="connsiteY9" fmla="*/ 105132 h 1180896"/>
                <a:gd name="connsiteX10" fmla="*/ 1266468 w 1283583"/>
                <a:gd name="connsiteY10" fmla="*/ 132026 h 1180896"/>
                <a:gd name="connsiteX11" fmla="*/ 1278693 w 1283583"/>
                <a:gd name="connsiteY11" fmla="*/ 144250 h 1180896"/>
                <a:gd name="connsiteX12" fmla="*/ 1283583 w 1283583"/>
                <a:gd name="connsiteY12" fmla="*/ 156475 h 1180896"/>
                <a:gd name="connsiteX13" fmla="*/ 1283583 w 1283583"/>
                <a:gd name="connsiteY13" fmla="*/ 168700 h 1180896"/>
                <a:gd name="connsiteX14" fmla="*/ 1278693 w 1283583"/>
                <a:gd name="connsiteY14" fmla="*/ 185814 h 1180896"/>
                <a:gd name="connsiteX15" fmla="*/ 1261579 w 1283583"/>
                <a:gd name="connsiteY15" fmla="*/ 202928 h 1180896"/>
                <a:gd name="connsiteX16" fmla="*/ 1237129 w 1283583"/>
                <a:gd name="connsiteY16" fmla="*/ 210263 h 1180896"/>
                <a:gd name="connsiteX17" fmla="*/ 1193121 w 1283583"/>
                <a:gd name="connsiteY17" fmla="*/ 215153 h 1180896"/>
                <a:gd name="connsiteX18" fmla="*/ 1149112 w 1283583"/>
                <a:gd name="connsiteY18" fmla="*/ 268941 h 1180896"/>
                <a:gd name="connsiteX19" fmla="*/ 1009752 w 1283583"/>
                <a:gd name="connsiteY19" fmla="*/ 435196 h 1180896"/>
                <a:gd name="connsiteX20" fmla="*/ 860612 w 1283583"/>
                <a:gd name="connsiteY20" fmla="*/ 584336 h 1180896"/>
                <a:gd name="connsiteX21" fmla="*/ 762815 w 1283583"/>
                <a:gd name="connsiteY21" fmla="*/ 677243 h 1180896"/>
                <a:gd name="connsiteX22" fmla="*/ 584336 w 1283583"/>
                <a:gd name="connsiteY22" fmla="*/ 821493 h 1180896"/>
                <a:gd name="connsiteX23" fmla="*/ 427861 w 1283583"/>
                <a:gd name="connsiteY23" fmla="*/ 936404 h 1180896"/>
                <a:gd name="connsiteX24" fmla="*/ 344734 w 1283583"/>
                <a:gd name="connsiteY24" fmla="*/ 990193 h 1180896"/>
                <a:gd name="connsiteX25" fmla="*/ 222488 w 1283583"/>
                <a:gd name="connsiteY25" fmla="*/ 1063540 h 1180896"/>
                <a:gd name="connsiteX26" fmla="*/ 107576 w 1283583"/>
                <a:gd name="connsiteY26" fmla="*/ 1127108 h 1180896"/>
                <a:gd name="connsiteX27" fmla="*/ 0 w 1283583"/>
                <a:gd name="connsiteY27" fmla="*/ 1180896 h 1180896"/>
                <a:gd name="connsiteX28" fmla="*/ 0 w 1283583"/>
                <a:gd name="connsiteY28" fmla="*/ 1105104 h 1180896"/>
                <a:gd name="connsiteX29" fmla="*/ 190704 w 1283583"/>
                <a:gd name="connsiteY29" fmla="*/ 975523 h 1180896"/>
                <a:gd name="connsiteX30" fmla="*/ 305615 w 1283583"/>
                <a:gd name="connsiteY30" fmla="*/ 882616 h 1180896"/>
                <a:gd name="connsiteX31" fmla="*/ 398522 w 1283583"/>
                <a:gd name="connsiteY31" fmla="*/ 801934 h 1180896"/>
                <a:gd name="connsiteX32" fmla="*/ 493874 w 1283583"/>
                <a:gd name="connsiteY32" fmla="*/ 706582 h 1180896"/>
                <a:gd name="connsiteX33" fmla="*/ 589226 w 1283583"/>
                <a:gd name="connsiteY33" fmla="*/ 603895 h 1180896"/>
                <a:gd name="connsiteX34" fmla="*/ 701692 w 1283583"/>
                <a:gd name="connsiteY34" fmla="*/ 464535 h 1180896"/>
                <a:gd name="connsiteX35" fmla="*/ 738366 w 1283583"/>
                <a:gd name="connsiteY35" fmla="*/ 408302 h 118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3583" h="1180896">
                  <a:moveTo>
                    <a:pt x="738366" y="408302"/>
                  </a:moveTo>
                  <a:lnTo>
                    <a:pt x="809268" y="308060"/>
                  </a:lnTo>
                  <a:lnTo>
                    <a:pt x="877726" y="205373"/>
                  </a:lnTo>
                  <a:lnTo>
                    <a:pt x="916845" y="141805"/>
                  </a:lnTo>
                  <a:lnTo>
                    <a:pt x="921735" y="124691"/>
                  </a:lnTo>
                  <a:lnTo>
                    <a:pt x="919290" y="110021"/>
                  </a:lnTo>
                  <a:lnTo>
                    <a:pt x="867946" y="53788"/>
                  </a:lnTo>
                  <a:lnTo>
                    <a:pt x="1043981" y="0"/>
                  </a:lnTo>
                  <a:lnTo>
                    <a:pt x="1185786" y="78238"/>
                  </a:lnTo>
                  <a:lnTo>
                    <a:pt x="1229795" y="105132"/>
                  </a:lnTo>
                  <a:lnTo>
                    <a:pt x="1266468" y="132026"/>
                  </a:lnTo>
                  <a:lnTo>
                    <a:pt x="1278693" y="144250"/>
                  </a:lnTo>
                  <a:lnTo>
                    <a:pt x="1283583" y="156475"/>
                  </a:lnTo>
                  <a:lnTo>
                    <a:pt x="1283583" y="168700"/>
                  </a:lnTo>
                  <a:lnTo>
                    <a:pt x="1278693" y="185814"/>
                  </a:lnTo>
                  <a:lnTo>
                    <a:pt x="1261579" y="202928"/>
                  </a:lnTo>
                  <a:lnTo>
                    <a:pt x="1237129" y="210263"/>
                  </a:lnTo>
                  <a:lnTo>
                    <a:pt x="1193121" y="215153"/>
                  </a:lnTo>
                  <a:lnTo>
                    <a:pt x="1149112" y="268941"/>
                  </a:lnTo>
                  <a:lnTo>
                    <a:pt x="1009752" y="435196"/>
                  </a:lnTo>
                  <a:lnTo>
                    <a:pt x="860612" y="584336"/>
                  </a:lnTo>
                  <a:lnTo>
                    <a:pt x="762815" y="677243"/>
                  </a:lnTo>
                  <a:lnTo>
                    <a:pt x="584336" y="821493"/>
                  </a:lnTo>
                  <a:lnTo>
                    <a:pt x="427861" y="936404"/>
                  </a:lnTo>
                  <a:lnTo>
                    <a:pt x="344734" y="990193"/>
                  </a:lnTo>
                  <a:lnTo>
                    <a:pt x="222488" y="1063540"/>
                  </a:lnTo>
                  <a:lnTo>
                    <a:pt x="107576" y="1127108"/>
                  </a:lnTo>
                  <a:lnTo>
                    <a:pt x="0" y="1180896"/>
                  </a:lnTo>
                  <a:lnTo>
                    <a:pt x="0" y="1105104"/>
                  </a:lnTo>
                  <a:lnTo>
                    <a:pt x="190704" y="975523"/>
                  </a:lnTo>
                  <a:lnTo>
                    <a:pt x="305615" y="882616"/>
                  </a:lnTo>
                  <a:lnTo>
                    <a:pt x="398522" y="801934"/>
                  </a:lnTo>
                  <a:lnTo>
                    <a:pt x="493874" y="706582"/>
                  </a:lnTo>
                  <a:lnTo>
                    <a:pt x="589226" y="603895"/>
                  </a:lnTo>
                  <a:lnTo>
                    <a:pt x="701692" y="464535"/>
                  </a:lnTo>
                  <a:lnTo>
                    <a:pt x="738366" y="4083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E2382E3C-8391-4AB8-A13F-3866B1D2D729}"/>
                </a:ext>
              </a:extLst>
            </p:cNvPr>
            <p:cNvSpPr/>
            <p:nvPr/>
          </p:nvSpPr>
          <p:spPr>
            <a:xfrm>
              <a:off x="4852988" y="3602038"/>
              <a:ext cx="2271712" cy="393700"/>
            </a:xfrm>
            <a:custGeom>
              <a:avLst/>
              <a:gdLst>
                <a:gd name="connsiteX0" fmla="*/ 695325 w 2271712"/>
                <a:gd name="connsiteY0" fmla="*/ 152400 h 392907"/>
                <a:gd name="connsiteX1" fmla="*/ 1128712 w 2271712"/>
                <a:gd name="connsiteY1" fmla="*/ 104775 h 392907"/>
                <a:gd name="connsiteX2" fmla="*/ 1350168 w 2271712"/>
                <a:gd name="connsiteY2" fmla="*/ 80963 h 392907"/>
                <a:gd name="connsiteX3" fmla="*/ 1564481 w 2271712"/>
                <a:gd name="connsiteY3" fmla="*/ 59532 h 392907"/>
                <a:gd name="connsiteX4" fmla="*/ 1650206 w 2271712"/>
                <a:gd name="connsiteY4" fmla="*/ 50007 h 392907"/>
                <a:gd name="connsiteX5" fmla="*/ 1704975 w 2271712"/>
                <a:gd name="connsiteY5" fmla="*/ 33338 h 392907"/>
                <a:gd name="connsiteX6" fmla="*/ 1778793 w 2271712"/>
                <a:gd name="connsiteY6" fmla="*/ 14288 h 392907"/>
                <a:gd name="connsiteX7" fmla="*/ 1838325 w 2271712"/>
                <a:gd name="connsiteY7" fmla="*/ 2382 h 392907"/>
                <a:gd name="connsiteX8" fmla="*/ 1893093 w 2271712"/>
                <a:gd name="connsiteY8" fmla="*/ 0 h 392907"/>
                <a:gd name="connsiteX9" fmla="*/ 1924050 w 2271712"/>
                <a:gd name="connsiteY9" fmla="*/ 4763 h 392907"/>
                <a:gd name="connsiteX10" fmla="*/ 1966912 w 2271712"/>
                <a:gd name="connsiteY10" fmla="*/ 33338 h 392907"/>
                <a:gd name="connsiteX11" fmla="*/ 2059781 w 2271712"/>
                <a:gd name="connsiteY11" fmla="*/ 104775 h 392907"/>
                <a:gd name="connsiteX12" fmla="*/ 2140743 w 2271712"/>
                <a:gd name="connsiteY12" fmla="*/ 164307 h 392907"/>
                <a:gd name="connsiteX13" fmla="*/ 2202656 w 2271712"/>
                <a:gd name="connsiteY13" fmla="*/ 207169 h 392907"/>
                <a:gd name="connsiteX14" fmla="*/ 2243137 w 2271712"/>
                <a:gd name="connsiteY14" fmla="*/ 235744 h 392907"/>
                <a:gd name="connsiteX15" fmla="*/ 2264568 w 2271712"/>
                <a:gd name="connsiteY15" fmla="*/ 254794 h 392907"/>
                <a:gd name="connsiteX16" fmla="*/ 2271712 w 2271712"/>
                <a:gd name="connsiteY16" fmla="*/ 266700 h 392907"/>
                <a:gd name="connsiteX17" fmla="*/ 2271712 w 2271712"/>
                <a:gd name="connsiteY17" fmla="*/ 285750 h 392907"/>
                <a:gd name="connsiteX18" fmla="*/ 2262187 w 2271712"/>
                <a:gd name="connsiteY18" fmla="*/ 311944 h 392907"/>
                <a:gd name="connsiteX19" fmla="*/ 2240756 w 2271712"/>
                <a:gd name="connsiteY19" fmla="*/ 335757 h 392907"/>
                <a:gd name="connsiteX20" fmla="*/ 2212181 w 2271712"/>
                <a:gd name="connsiteY20" fmla="*/ 366713 h 392907"/>
                <a:gd name="connsiteX21" fmla="*/ 2193131 w 2271712"/>
                <a:gd name="connsiteY21" fmla="*/ 383382 h 392907"/>
                <a:gd name="connsiteX22" fmla="*/ 1821656 w 2271712"/>
                <a:gd name="connsiteY22" fmla="*/ 252413 h 392907"/>
                <a:gd name="connsiteX23" fmla="*/ 1762125 w 2271712"/>
                <a:gd name="connsiteY23" fmla="*/ 252413 h 392907"/>
                <a:gd name="connsiteX24" fmla="*/ 1600200 w 2271712"/>
                <a:gd name="connsiteY24" fmla="*/ 250032 h 392907"/>
                <a:gd name="connsiteX25" fmla="*/ 1321593 w 2271712"/>
                <a:gd name="connsiteY25" fmla="*/ 250032 h 392907"/>
                <a:gd name="connsiteX26" fmla="*/ 1171575 w 2271712"/>
                <a:gd name="connsiteY26" fmla="*/ 247650 h 392907"/>
                <a:gd name="connsiteX27" fmla="*/ 1035843 w 2271712"/>
                <a:gd name="connsiteY27" fmla="*/ 273844 h 392907"/>
                <a:gd name="connsiteX28" fmla="*/ 871537 w 2271712"/>
                <a:gd name="connsiteY28" fmla="*/ 290513 h 392907"/>
                <a:gd name="connsiteX29" fmla="*/ 604837 w 2271712"/>
                <a:gd name="connsiteY29" fmla="*/ 321469 h 392907"/>
                <a:gd name="connsiteX30" fmla="*/ 383381 w 2271712"/>
                <a:gd name="connsiteY30" fmla="*/ 392907 h 392907"/>
                <a:gd name="connsiteX31" fmla="*/ 261937 w 2271712"/>
                <a:gd name="connsiteY31" fmla="*/ 357188 h 392907"/>
                <a:gd name="connsiteX32" fmla="*/ 90487 w 2271712"/>
                <a:gd name="connsiteY32" fmla="*/ 302419 h 392907"/>
                <a:gd name="connsiteX33" fmla="*/ 26193 w 2271712"/>
                <a:gd name="connsiteY33" fmla="*/ 283369 h 392907"/>
                <a:gd name="connsiteX34" fmla="*/ 0 w 2271712"/>
                <a:gd name="connsiteY34" fmla="*/ 271463 h 392907"/>
                <a:gd name="connsiteX35" fmla="*/ 80962 w 2271712"/>
                <a:gd name="connsiteY35" fmla="*/ 180975 h 392907"/>
                <a:gd name="connsiteX36" fmla="*/ 364331 w 2271712"/>
                <a:gd name="connsiteY36" fmla="*/ 183357 h 392907"/>
                <a:gd name="connsiteX37" fmla="*/ 409575 w 2271712"/>
                <a:gd name="connsiteY37" fmla="*/ 180975 h 392907"/>
                <a:gd name="connsiteX38" fmla="*/ 626268 w 2271712"/>
                <a:gd name="connsiteY38" fmla="*/ 159544 h 392907"/>
                <a:gd name="connsiteX39" fmla="*/ 695325 w 2271712"/>
                <a:gd name="connsiteY39" fmla="*/ 152400 h 39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271712" h="392907">
                  <a:moveTo>
                    <a:pt x="695325" y="152400"/>
                  </a:moveTo>
                  <a:lnTo>
                    <a:pt x="1128712" y="104775"/>
                  </a:lnTo>
                  <a:lnTo>
                    <a:pt x="1350168" y="80963"/>
                  </a:lnTo>
                  <a:lnTo>
                    <a:pt x="1564481" y="59532"/>
                  </a:lnTo>
                  <a:lnTo>
                    <a:pt x="1650206" y="50007"/>
                  </a:lnTo>
                  <a:lnTo>
                    <a:pt x="1704975" y="33338"/>
                  </a:lnTo>
                  <a:lnTo>
                    <a:pt x="1778793" y="14288"/>
                  </a:lnTo>
                  <a:lnTo>
                    <a:pt x="1838325" y="2382"/>
                  </a:lnTo>
                  <a:lnTo>
                    <a:pt x="1893093" y="0"/>
                  </a:lnTo>
                  <a:lnTo>
                    <a:pt x="1924050" y="4763"/>
                  </a:lnTo>
                  <a:lnTo>
                    <a:pt x="1966912" y="33338"/>
                  </a:lnTo>
                  <a:lnTo>
                    <a:pt x="2059781" y="104775"/>
                  </a:lnTo>
                  <a:lnTo>
                    <a:pt x="2140743" y="164307"/>
                  </a:lnTo>
                  <a:lnTo>
                    <a:pt x="2202656" y="207169"/>
                  </a:lnTo>
                  <a:lnTo>
                    <a:pt x="2243137" y="235744"/>
                  </a:lnTo>
                  <a:lnTo>
                    <a:pt x="2264568" y="254794"/>
                  </a:lnTo>
                  <a:lnTo>
                    <a:pt x="2271712" y="266700"/>
                  </a:lnTo>
                  <a:lnTo>
                    <a:pt x="2271712" y="285750"/>
                  </a:lnTo>
                  <a:lnTo>
                    <a:pt x="2262187" y="311944"/>
                  </a:lnTo>
                  <a:lnTo>
                    <a:pt x="2240756" y="335757"/>
                  </a:lnTo>
                  <a:lnTo>
                    <a:pt x="2212181" y="366713"/>
                  </a:lnTo>
                  <a:lnTo>
                    <a:pt x="2193131" y="383382"/>
                  </a:lnTo>
                  <a:lnTo>
                    <a:pt x="1821656" y="252413"/>
                  </a:lnTo>
                  <a:lnTo>
                    <a:pt x="1762125" y="252413"/>
                  </a:lnTo>
                  <a:lnTo>
                    <a:pt x="1600200" y="250032"/>
                  </a:lnTo>
                  <a:lnTo>
                    <a:pt x="1321593" y="250032"/>
                  </a:lnTo>
                  <a:lnTo>
                    <a:pt x="1171575" y="247650"/>
                  </a:lnTo>
                  <a:lnTo>
                    <a:pt x="1035843" y="273844"/>
                  </a:lnTo>
                  <a:lnTo>
                    <a:pt x="871537" y="290513"/>
                  </a:lnTo>
                  <a:lnTo>
                    <a:pt x="604837" y="321469"/>
                  </a:lnTo>
                  <a:lnTo>
                    <a:pt x="383381" y="392907"/>
                  </a:lnTo>
                  <a:lnTo>
                    <a:pt x="261937" y="357188"/>
                  </a:lnTo>
                  <a:lnTo>
                    <a:pt x="90487" y="302419"/>
                  </a:lnTo>
                  <a:lnTo>
                    <a:pt x="26193" y="283369"/>
                  </a:lnTo>
                  <a:lnTo>
                    <a:pt x="0" y="271463"/>
                  </a:lnTo>
                  <a:lnTo>
                    <a:pt x="80962" y="180975"/>
                  </a:lnTo>
                  <a:lnTo>
                    <a:pt x="364331" y="183357"/>
                  </a:lnTo>
                  <a:lnTo>
                    <a:pt x="409575" y="180975"/>
                  </a:lnTo>
                  <a:lnTo>
                    <a:pt x="626268" y="159544"/>
                  </a:lnTo>
                  <a:lnTo>
                    <a:pt x="695325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A31C9FF4-BE90-4C91-AA67-E3CB6785D536}"/>
                </a:ext>
              </a:extLst>
            </p:cNvPr>
            <p:cNvSpPr/>
            <p:nvPr/>
          </p:nvSpPr>
          <p:spPr>
            <a:xfrm>
              <a:off x="5607050" y="3851275"/>
              <a:ext cx="1506538" cy="2225675"/>
            </a:xfrm>
            <a:custGeom>
              <a:avLst/>
              <a:gdLst>
                <a:gd name="connsiteX0" fmla="*/ 908631 w 1505731"/>
                <a:gd name="connsiteY0" fmla="*/ 810557 h 2226867"/>
                <a:gd name="connsiteX1" fmla="*/ 951899 w 1505731"/>
                <a:gd name="connsiteY1" fmla="*/ 721136 h 2226867"/>
                <a:gd name="connsiteX2" fmla="*/ 986513 w 1505731"/>
                <a:gd name="connsiteY2" fmla="*/ 637484 h 2226867"/>
                <a:gd name="connsiteX3" fmla="*/ 1021128 w 1505731"/>
                <a:gd name="connsiteY3" fmla="*/ 550948 h 2226867"/>
                <a:gd name="connsiteX4" fmla="*/ 1052858 w 1505731"/>
                <a:gd name="connsiteY4" fmla="*/ 461527 h 2226867"/>
                <a:gd name="connsiteX5" fmla="*/ 1081703 w 1505731"/>
                <a:gd name="connsiteY5" fmla="*/ 372106 h 2226867"/>
                <a:gd name="connsiteX6" fmla="*/ 1124971 w 1505731"/>
                <a:gd name="connsiteY6" fmla="*/ 245186 h 2226867"/>
                <a:gd name="connsiteX7" fmla="*/ 1145163 w 1505731"/>
                <a:gd name="connsiteY7" fmla="*/ 158650 h 2226867"/>
                <a:gd name="connsiteX8" fmla="*/ 1145163 w 1505731"/>
                <a:gd name="connsiteY8" fmla="*/ 132689 h 2226867"/>
                <a:gd name="connsiteX9" fmla="*/ 1133625 w 1505731"/>
                <a:gd name="connsiteY9" fmla="*/ 83652 h 2226867"/>
                <a:gd name="connsiteX10" fmla="*/ 1122087 w 1505731"/>
                <a:gd name="connsiteY10" fmla="*/ 57691 h 2226867"/>
                <a:gd name="connsiteX11" fmla="*/ 1101895 w 1505731"/>
                <a:gd name="connsiteY11" fmla="*/ 31730 h 2226867"/>
                <a:gd name="connsiteX12" fmla="*/ 1075934 w 1505731"/>
                <a:gd name="connsiteY12" fmla="*/ 8654 h 2226867"/>
                <a:gd name="connsiteX13" fmla="*/ 1038435 w 1505731"/>
                <a:gd name="connsiteY13" fmla="*/ 0 h 2226867"/>
                <a:gd name="connsiteX14" fmla="*/ 1505731 w 1505731"/>
                <a:gd name="connsiteY14" fmla="*/ 57691 h 2226867"/>
                <a:gd name="connsiteX15" fmla="*/ 1465347 w 1505731"/>
                <a:gd name="connsiteY15" fmla="*/ 106728 h 2226867"/>
                <a:gd name="connsiteX16" fmla="*/ 1439387 w 1505731"/>
                <a:gd name="connsiteY16" fmla="*/ 132689 h 2226867"/>
                <a:gd name="connsiteX17" fmla="*/ 1404772 w 1505731"/>
                <a:gd name="connsiteY17" fmla="*/ 213457 h 2226867"/>
                <a:gd name="connsiteX18" fmla="*/ 1335543 w 1505731"/>
                <a:gd name="connsiteY18" fmla="*/ 398067 h 2226867"/>
                <a:gd name="connsiteX19" fmla="*/ 1274968 w 1505731"/>
                <a:gd name="connsiteY19" fmla="*/ 550948 h 2226867"/>
                <a:gd name="connsiteX20" fmla="*/ 1168240 w 1505731"/>
                <a:gd name="connsiteY20" fmla="*/ 793250 h 2226867"/>
                <a:gd name="connsiteX21" fmla="*/ 1052858 w 1505731"/>
                <a:gd name="connsiteY21" fmla="*/ 1026898 h 2226867"/>
                <a:gd name="connsiteX22" fmla="*/ 931707 w 1505731"/>
                <a:gd name="connsiteY22" fmla="*/ 1240354 h 2226867"/>
                <a:gd name="connsiteX23" fmla="*/ 850940 w 1505731"/>
                <a:gd name="connsiteY23" fmla="*/ 1364389 h 2226867"/>
                <a:gd name="connsiteX24" fmla="*/ 796134 w 1505731"/>
                <a:gd name="connsiteY24" fmla="*/ 1445156 h 2226867"/>
                <a:gd name="connsiteX25" fmla="*/ 721135 w 1505731"/>
                <a:gd name="connsiteY25" fmla="*/ 1563422 h 2226867"/>
                <a:gd name="connsiteX26" fmla="*/ 634599 w 1505731"/>
                <a:gd name="connsiteY26" fmla="*/ 1684573 h 2226867"/>
                <a:gd name="connsiteX27" fmla="*/ 548063 w 1505731"/>
                <a:gd name="connsiteY27" fmla="*/ 1791301 h 2226867"/>
                <a:gd name="connsiteX28" fmla="*/ 481718 w 1505731"/>
                <a:gd name="connsiteY28" fmla="*/ 1863415 h 2226867"/>
                <a:gd name="connsiteX29" fmla="*/ 403836 w 1505731"/>
                <a:gd name="connsiteY29" fmla="*/ 1947067 h 2226867"/>
                <a:gd name="connsiteX30" fmla="*/ 291339 w 1505731"/>
                <a:gd name="connsiteY30" fmla="*/ 2050910 h 2226867"/>
                <a:gd name="connsiteX31" fmla="*/ 170188 w 1505731"/>
                <a:gd name="connsiteY31" fmla="*/ 2148985 h 2226867"/>
                <a:gd name="connsiteX32" fmla="*/ 126920 w 1505731"/>
                <a:gd name="connsiteY32" fmla="*/ 2183599 h 2226867"/>
                <a:gd name="connsiteX33" fmla="*/ 83652 w 1505731"/>
                <a:gd name="connsiteY33" fmla="*/ 2218214 h 2226867"/>
                <a:gd name="connsiteX34" fmla="*/ 69229 w 1505731"/>
                <a:gd name="connsiteY34" fmla="*/ 2223983 h 2226867"/>
                <a:gd name="connsiteX35" fmla="*/ 51922 w 1505731"/>
                <a:gd name="connsiteY35" fmla="*/ 2226867 h 2226867"/>
                <a:gd name="connsiteX36" fmla="*/ 28845 w 1505731"/>
                <a:gd name="connsiteY36" fmla="*/ 2218214 h 2226867"/>
                <a:gd name="connsiteX37" fmla="*/ 11538 w 1505731"/>
                <a:gd name="connsiteY37" fmla="*/ 2200906 h 2226867"/>
                <a:gd name="connsiteX38" fmla="*/ 2884 w 1505731"/>
                <a:gd name="connsiteY38" fmla="*/ 2177830 h 2226867"/>
                <a:gd name="connsiteX39" fmla="*/ 0 w 1505731"/>
                <a:gd name="connsiteY39" fmla="*/ 2151869 h 2226867"/>
                <a:gd name="connsiteX40" fmla="*/ 175957 w 1505731"/>
                <a:gd name="connsiteY40" fmla="*/ 1805724 h 2226867"/>
                <a:gd name="connsiteX41" fmla="*/ 271147 w 1505731"/>
                <a:gd name="connsiteY41" fmla="*/ 1724957 h 2226867"/>
                <a:gd name="connsiteX42" fmla="*/ 357683 w 1505731"/>
                <a:gd name="connsiteY42" fmla="*/ 1638421 h 2226867"/>
                <a:gd name="connsiteX43" fmla="*/ 449988 w 1505731"/>
                <a:gd name="connsiteY43" fmla="*/ 1537462 h 2226867"/>
                <a:gd name="connsiteX44" fmla="*/ 527871 w 1505731"/>
                <a:gd name="connsiteY44" fmla="*/ 1436503 h 2226867"/>
                <a:gd name="connsiteX45" fmla="*/ 608638 w 1505731"/>
                <a:gd name="connsiteY45" fmla="*/ 1324005 h 2226867"/>
                <a:gd name="connsiteX46" fmla="*/ 700944 w 1505731"/>
                <a:gd name="connsiteY46" fmla="*/ 1188432 h 2226867"/>
                <a:gd name="connsiteX47" fmla="*/ 819210 w 1505731"/>
                <a:gd name="connsiteY47" fmla="*/ 986514 h 2226867"/>
                <a:gd name="connsiteX48" fmla="*/ 908631 w 1505731"/>
                <a:gd name="connsiteY48" fmla="*/ 810557 h 2226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505731" h="2226867">
                  <a:moveTo>
                    <a:pt x="908631" y="810557"/>
                  </a:moveTo>
                  <a:lnTo>
                    <a:pt x="951899" y="721136"/>
                  </a:lnTo>
                  <a:lnTo>
                    <a:pt x="986513" y="637484"/>
                  </a:lnTo>
                  <a:lnTo>
                    <a:pt x="1021128" y="550948"/>
                  </a:lnTo>
                  <a:lnTo>
                    <a:pt x="1052858" y="461527"/>
                  </a:lnTo>
                  <a:lnTo>
                    <a:pt x="1081703" y="372106"/>
                  </a:lnTo>
                  <a:lnTo>
                    <a:pt x="1124971" y="245186"/>
                  </a:lnTo>
                  <a:lnTo>
                    <a:pt x="1145163" y="158650"/>
                  </a:lnTo>
                  <a:lnTo>
                    <a:pt x="1145163" y="132689"/>
                  </a:lnTo>
                  <a:lnTo>
                    <a:pt x="1133625" y="83652"/>
                  </a:lnTo>
                  <a:lnTo>
                    <a:pt x="1122087" y="57691"/>
                  </a:lnTo>
                  <a:lnTo>
                    <a:pt x="1101895" y="31730"/>
                  </a:lnTo>
                  <a:lnTo>
                    <a:pt x="1075934" y="8654"/>
                  </a:lnTo>
                  <a:lnTo>
                    <a:pt x="1038435" y="0"/>
                  </a:lnTo>
                  <a:lnTo>
                    <a:pt x="1505731" y="57691"/>
                  </a:lnTo>
                  <a:lnTo>
                    <a:pt x="1465347" y="106728"/>
                  </a:lnTo>
                  <a:lnTo>
                    <a:pt x="1439387" y="132689"/>
                  </a:lnTo>
                  <a:lnTo>
                    <a:pt x="1404772" y="213457"/>
                  </a:lnTo>
                  <a:lnTo>
                    <a:pt x="1335543" y="398067"/>
                  </a:lnTo>
                  <a:lnTo>
                    <a:pt x="1274968" y="550948"/>
                  </a:lnTo>
                  <a:lnTo>
                    <a:pt x="1168240" y="793250"/>
                  </a:lnTo>
                  <a:lnTo>
                    <a:pt x="1052858" y="1026898"/>
                  </a:lnTo>
                  <a:lnTo>
                    <a:pt x="931707" y="1240354"/>
                  </a:lnTo>
                  <a:lnTo>
                    <a:pt x="850940" y="1364389"/>
                  </a:lnTo>
                  <a:lnTo>
                    <a:pt x="796134" y="1445156"/>
                  </a:lnTo>
                  <a:lnTo>
                    <a:pt x="721135" y="1563422"/>
                  </a:lnTo>
                  <a:lnTo>
                    <a:pt x="634599" y="1684573"/>
                  </a:lnTo>
                  <a:lnTo>
                    <a:pt x="548063" y="1791301"/>
                  </a:lnTo>
                  <a:lnTo>
                    <a:pt x="481718" y="1863415"/>
                  </a:lnTo>
                  <a:lnTo>
                    <a:pt x="403836" y="1947067"/>
                  </a:lnTo>
                  <a:lnTo>
                    <a:pt x="291339" y="2050910"/>
                  </a:lnTo>
                  <a:lnTo>
                    <a:pt x="170188" y="2148985"/>
                  </a:lnTo>
                  <a:lnTo>
                    <a:pt x="126920" y="2183599"/>
                  </a:lnTo>
                  <a:lnTo>
                    <a:pt x="83652" y="2218214"/>
                  </a:lnTo>
                  <a:lnTo>
                    <a:pt x="69229" y="2223983"/>
                  </a:lnTo>
                  <a:lnTo>
                    <a:pt x="51922" y="2226867"/>
                  </a:lnTo>
                  <a:lnTo>
                    <a:pt x="28845" y="2218214"/>
                  </a:lnTo>
                  <a:lnTo>
                    <a:pt x="11538" y="2200906"/>
                  </a:lnTo>
                  <a:lnTo>
                    <a:pt x="2884" y="2177830"/>
                  </a:lnTo>
                  <a:lnTo>
                    <a:pt x="0" y="2151869"/>
                  </a:lnTo>
                  <a:lnTo>
                    <a:pt x="175957" y="1805724"/>
                  </a:lnTo>
                  <a:lnTo>
                    <a:pt x="271147" y="1724957"/>
                  </a:lnTo>
                  <a:lnTo>
                    <a:pt x="357683" y="1638421"/>
                  </a:lnTo>
                  <a:lnTo>
                    <a:pt x="449988" y="1537462"/>
                  </a:lnTo>
                  <a:lnTo>
                    <a:pt x="527871" y="1436503"/>
                  </a:lnTo>
                  <a:lnTo>
                    <a:pt x="608638" y="1324005"/>
                  </a:lnTo>
                  <a:lnTo>
                    <a:pt x="700944" y="1188432"/>
                  </a:lnTo>
                  <a:lnTo>
                    <a:pt x="819210" y="986514"/>
                  </a:lnTo>
                  <a:lnTo>
                    <a:pt x="908631" y="8105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C3CD6447-B5B4-49E8-93E7-1BAD067F726E}"/>
                </a:ext>
              </a:extLst>
            </p:cNvPr>
            <p:cNvSpPr/>
            <p:nvPr/>
          </p:nvSpPr>
          <p:spPr>
            <a:xfrm>
              <a:off x="5229225" y="5411788"/>
              <a:ext cx="608013" cy="660400"/>
            </a:xfrm>
            <a:custGeom>
              <a:avLst/>
              <a:gdLst>
                <a:gd name="connsiteX0" fmla="*/ 216694 w 607219"/>
                <a:gd name="connsiteY0" fmla="*/ 100013 h 659607"/>
                <a:gd name="connsiteX1" fmla="*/ 359569 w 607219"/>
                <a:gd name="connsiteY1" fmla="*/ 183357 h 659607"/>
                <a:gd name="connsiteX2" fmla="*/ 447675 w 607219"/>
                <a:gd name="connsiteY2" fmla="*/ 233363 h 659607"/>
                <a:gd name="connsiteX3" fmla="*/ 478631 w 607219"/>
                <a:gd name="connsiteY3" fmla="*/ 250032 h 659607"/>
                <a:gd name="connsiteX4" fmla="*/ 509588 w 607219"/>
                <a:gd name="connsiteY4" fmla="*/ 252413 h 659607"/>
                <a:gd name="connsiteX5" fmla="*/ 552450 w 607219"/>
                <a:gd name="connsiteY5" fmla="*/ 245269 h 659607"/>
                <a:gd name="connsiteX6" fmla="*/ 607219 w 607219"/>
                <a:gd name="connsiteY6" fmla="*/ 207169 h 659607"/>
                <a:gd name="connsiteX7" fmla="*/ 438150 w 607219"/>
                <a:gd name="connsiteY7" fmla="*/ 659607 h 659607"/>
                <a:gd name="connsiteX8" fmla="*/ 397669 w 607219"/>
                <a:gd name="connsiteY8" fmla="*/ 642938 h 659607"/>
                <a:gd name="connsiteX9" fmla="*/ 385763 w 607219"/>
                <a:gd name="connsiteY9" fmla="*/ 619125 h 659607"/>
                <a:gd name="connsiteX10" fmla="*/ 378619 w 607219"/>
                <a:gd name="connsiteY10" fmla="*/ 590550 h 659607"/>
                <a:gd name="connsiteX11" fmla="*/ 364331 w 607219"/>
                <a:gd name="connsiteY11" fmla="*/ 540544 h 659607"/>
                <a:gd name="connsiteX12" fmla="*/ 345281 w 607219"/>
                <a:gd name="connsiteY12" fmla="*/ 490538 h 659607"/>
                <a:gd name="connsiteX13" fmla="*/ 304800 w 607219"/>
                <a:gd name="connsiteY13" fmla="*/ 409575 h 659607"/>
                <a:gd name="connsiteX14" fmla="*/ 269081 w 607219"/>
                <a:gd name="connsiteY14" fmla="*/ 345282 h 659607"/>
                <a:gd name="connsiteX15" fmla="*/ 219075 w 607219"/>
                <a:gd name="connsiteY15" fmla="*/ 271463 h 659607"/>
                <a:gd name="connsiteX16" fmla="*/ 171450 w 607219"/>
                <a:gd name="connsiteY16" fmla="*/ 209550 h 659607"/>
                <a:gd name="connsiteX17" fmla="*/ 114300 w 607219"/>
                <a:gd name="connsiteY17" fmla="*/ 150019 h 659607"/>
                <a:gd name="connsiteX18" fmla="*/ 59531 w 607219"/>
                <a:gd name="connsiteY18" fmla="*/ 97632 h 659607"/>
                <a:gd name="connsiteX19" fmla="*/ 16669 w 607219"/>
                <a:gd name="connsiteY19" fmla="*/ 59532 h 659607"/>
                <a:gd name="connsiteX20" fmla="*/ 4763 w 607219"/>
                <a:gd name="connsiteY20" fmla="*/ 47625 h 659607"/>
                <a:gd name="connsiteX21" fmla="*/ 0 w 607219"/>
                <a:gd name="connsiteY21" fmla="*/ 28575 h 659607"/>
                <a:gd name="connsiteX22" fmla="*/ 2381 w 607219"/>
                <a:gd name="connsiteY22" fmla="*/ 14288 h 659607"/>
                <a:gd name="connsiteX23" fmla="*/ 7144 w 607219"/>
                <a:gd name="connsiteY23" fmla="*/ 4763 h 659607"/>
                <a:gd name="connsiteX24" fmla="*/ 19050 w 607219"/>
                <a:gd name="connsiteY24" fmla="*/ 0 h 659607"/>
                <a:gd name="connsiteX25" fmla="*/ 45244 w 607219"/>
                <a:gd name="connsiteY25" fmla="*/ 2382 h 659607"/>
                <a:gd name="connsiteX26" fmla="*/ 76200 w 607219"/>
                <a:gd name="connsiteY26" fmla="*/ 16669 h 659607"/>
                <a:gd name="connsiteX27" fmla="*/ 152400 w 607219"/>
                <a:gd name="connsiteY27" fmla="*/ 61913 h 659607"/>
                <a:gd name="connsiteX28" fmla="*/ 216694 w 607219"/>
                <a:gd name="connsiteY28" fmla="*/ 100013 h 659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07219" h="659607">
                  <a:moveTo>
                    <a:pt x="216694" y="100013"/>
                  </a:moveTo>
                  <a:lnTo>
                    <a:pt x="359569" y="183357"/>
                  </a:lnTo>
                  <a:lnTo>
                    <a:pt x="447675" y="233363"/>
                  </a:lnTo>
                  <a:lnTo>
                    <a:pt x="478631" y="250032"/>
                  </a:lnTo>
                  <a:lnTo>
                    <a:pt x="509588" y="252413"/>
                  </a:lnTo>
                  <a:lnTo>
                    <a:pt x="552450" y="245269"/>
                  </a:lnTo>
                  <a:lnTo>
                    <a:pt x="607219" y="207169"/>
                  </a:lnTo>
                  <a:lnTo>
                    <a:pt x="438150" y="659607"/>
                  </a:lnTo>
                  <a:lnTo>
                    <a:pt x="397669" y="642938"/>
                  </a:lnTo>
                  <a:lnTo>
                    <a:pt x="385763" y="619125"/>
                  </a:lnTo>
                  <a:lnTo>
                    <a:pt x="378619" y="590550"/>
                  </a:lnTo>
                  <a:lnTo>
                    <a:pt x="364331" y="540544"/>
                  </a:lnTo>
                  <a:lnTo>
                    <a:pt x="345281" y="490538"/>
                  </a:lnTo>
                  <a:lnTo>
                    <a:pt x="304800" y="409575"/>
                  </a:lnTo>
                  <a:lnTo>
                    <a:pt x="269081" y="345282"/>
                  </a:lnTo>
                  <a:lnTo>
                    <a:pt x="219075" y="271463"/>
                  </a:lnTo>
                  <a:lnTo>
                    <a:pt x="171450" y="209550"/>
                  </a:lnTo>
                  <a:lnTo>
                    <a:pt x="114300" y="150019"/>
                  </a:lnTo>
                  <a:lnTo>
                    <a:pt x="59531" y="97632"/>
                  </a:lnTo>
                  <a:lnTo>
                    <a:pt x="16669" y="59532"/>
                  </a:lnTo>
                  <a:lnTo>
                    <a:pt x="4763" y="47625"/>
                  </a:lnTo>
                  <a:lnTo>
                    <a:pt x="0" y="28575"/>
                  </a:lnTo>
                  <a:lnTo>
                    <a:pt x="2381" y="14288"/>
                  </a:lnTo>
                  <a:lnTo>
                    <a:pt x="7144" y="4763"/>
                  </a:lnTo>
                  <a:lnTo>
                    <a:pt x="19050" y="0"/>
                  </a:lnTo>
                  <a:lnTo>
                    <a:pt x="45244" y="2382"/>
                  </a:lnTo>
                  <a:lnTo>
                    <a:pt x="76200" y="16669"/>
                  </a:lnTo>
                  <a:lnTo>
                    <a:pt x="152400" y="61913"/>
                  </a:lnTo>
                  <a:lnTo>
                    <a:pt x="216694" y="100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82BE8153-2471-4DFE-B2B4-8A0260688676}"/>
                </a:ext>
              </a:extLst>
            </p:cNvPr>
            <p:cNvSpPr/>
            <p:nvPr/>
          </p:nvSpPr>
          <p:spPr>
            <a:xfrm>
              <a:off x="4281488" y="3875088"/>
              <a:ext cx="1252537" cy="1120775"/>
            </a:xfrm>
            <a:custGeom>
              <a:avLst/>
              <a:gdLst>
                <a:gd name="connsiteX0" fmla="*/ 702468 w 1252537"/>
                <a:gd name="connsiteY0" fmla="*/ 428625 h 1121569"/>
                <a:gd name="connsiteX1" fmla="*/ 764381 w 1252537"/>
                <a:gd name="connsiteY1" fmla="*/ 352425 h 1121569"/>
                <a:gd name="connsiteX2" fmla="*/ 838200 w 1252537"/>
                <a:gd name="connsiteY2" fmla="*/ 254794 h 1121569"/>
                <a:gd name="connsiteX3" fmla="*/ 892968 w 1252537"/>
                <a:gd name="connsiteY3" fmla="*/ 173831 h 1121569"/>
                <a:gd name="connsiteX4" fmla="*/ 973931 w 1252537"/>
                <a:gd name="connsiteY4" fmla="*/ 40481 h 1121569"/>
                <a:gd name="connsiteX5" fmla="*/ 1178718 w 1252537"/>
                <a:gd name="connsiteY5" fmla="*/ 0 h 1121569"/>
                <a:gd name="connsiteX6" fmla="*/ 1231106 w 1252537"/>
                <a:gd name="connsiteY6" fmla="*/ 111919 h 1121569"/>
                <a:gd name="connsiteX7" fmla="*/ 1247775 w 1252537"/>
                <a:gd name="connsiteY7" fmla="*/ 142875 h 1121569"/>
                <a:gd name="connsiteX8" fmla="*/ 1252537 w 1252537"/>
                <a:gd name="connsiteY8" fmla="*/ 157162 h 1121569"/>
                <a:gd name="connsiteX9" fmla="*/ 1252537 w 1252537"/>
                <a:gd name="connsiteY9" fmla="*/ 176212 h 1121569"/>
                <a:gd name="connsiteX10" fmla="*/ 1233487 w 1252537"/>
                <a:gd name="connsiteY10" fmla="*/ 190500 h 1121569"/>
                <a:gd name="connsiteX11" fmla="*/ 1190625 w 1252537"/>
                <a:gd name="connsiteY11" fmla="*/ 200025 h 1121569"/>
                <a:gd name="connsiteX12" fmla="*/ 1138237 w 1252537"/>
                <a:gd name="connsiteY12" fmla="*/ 204787 h 1121569"/>
                <a:gd name="connsiteX13" fmla="*/ 1123950 w 1252537"/>
                <a:gd name="connsiteY13" fmla="*/ 211931 h 1121569"/>
                <a:gd name="connsiteX14" fmla="*/ 1059656 w 1252537"/>
                <a:gd name="connsiteY14" fmla="*/ 297656 h 1121569"/>
                <a:gd name="connsiteX15" fmla="*/ 962025 w 1252537"/>
                <a:gd name="connsiteY15" fmla="*/ 416719 h 1121569"/>
                <a:gd name="connsiteX16" fmla="*/ 878681 w 1252537"/>
                <a:gd name="connsiteY16" fmla="*/ 511969 h 1121569"/>
                <a:gd name="connsiteX17" fmla="*/ 769143 w 1252537"/>
                <a:gd name="connsiteY17" fmla="*/ 623887 h 1121569"/>
                <a:gd name="connsiteX18" fmla="*/ 671512 w 1252537"/>
                <a:gd name="connsiteY18" fmla="*/ 719137 h 1121569"/>
                <a:gd name="connsiteX19" fmla="*/ 573881 w 1252537"/>
                <a:gd name="connsiteY19" fmla="*/ 802481 h 1121569"/>
                <a:gd name="connsiteX20" fmla="*/ 461962 w 1252537"/>
                <a:gd name="connsiteY20" fmla="*/ 881062 h 1121569"/>
                <a:gd name="connsiteX21" fmla="*/ 273843 w 1252537"/>
                <a:gd name="connsiteY21" fmla="*/ 992981 h 1121569"/>
                <a:gd name="connsiteX22" fmla="*/ 130968 w 1252537"/>
                <a:gd name="connsiteY22" fmla="*/ 1071562 h 1121569"/>
                <a:gd name="connsiteX23" fmla="*/ 40481 w 1252537"/>
                <a:gd name="connsiteY23" fmla="*/ 1116806 h 1121569"/>
                <a:gd name="connsiteX24" fmla="*/ 19050 w 1252537"/>
                <a:gd name="connsiteY24" fmla="*/ 1121569 h 1121569"/>
                <a:gd name="connsiteX25" fmla="*/ 2381 w 1252537"/>
                <a:gd name="connsiteY25" fmla="*/ 1119187 h 1121569"/>
                <a:gd name="connsiteX26" fmla="*/ 0 w 1252537"/>
                <a:gd name="connsiteY26" fmla="*/ 1109662 h 1121569"/>
                <a:gd name="connsiteX27" fmla="*/ 2381 w 1252537"/>
                <a:gd name="connsiteY27" fmla="*/ 1095375 h 1121569"/>
                <a:gd name="connsiteX28" fmla="*/ 14287 w 1252537"/>
                <a:gd name="connsiteY28" fmla="*/ 1071562 h 1121569"/>
                <a:gd name="connsiteX29" fmla="*/ 66675 w 1252537"/>
                <a:gd name="connsiteY29" fmla="*/ 1033462 h 1121569"/>
                <a:gd name="connsiteX30" fmla="*/ 190500 w 1252537"/>
                <a:gd name="connsiteY30" fmla="*/ 935831 h 1121569"/>
                <a:gd name="connsiteX31" fmla="*/ 297656 w 1252537"/>
                <a:gd name="connsiteY31" fmla="*/ 850106 h 1121569"/>
                <a:gd name="connsiteX32" fmla="*/ 404812 w 1252537"/>
                <a:gd name="connsiteY32" fmla="*/ 750094 h 1121569"/>
                <a:gd name="connsiteX33" fmla="*/ 519112 w 1252537"/>
                <a:gd name="connsiteY33" fmla="*/ 635794 h 1121569"/>
                <a:gd name="connsiteX34" fmla="*/ 702468 w 1252537"/>
                <a:gd name="connsiteY34" fmla="*/ 428625 h 112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52537" h="1121569">
                  <a:moveTo>
                    <a:pt x="702468" y="428625"/>
                  </a:moveTo>
                  <a:lnTo>
                    <a:pt x="764381" y="352425"/>
                  </a:lnTo>
                  <a:lnTo>
                    <a:pt x="838200" y="254794"/>
                  </a:lnTo>
                  <a:lnTo>
                    <a:pt x="892968" y="173831"/>
                  </a:lnTo>
                  <a:lnTo>
                    <a:pt x="973931" y="40481"/>
                  </a:lnTo>
                  <a:lnTo>
                    <a:pt x="1178718" y="0"/>
                  </a:lnTo>
                  <a:lnTo>
                    <a:pt x="1231106" y="111919"/>
                  </a:lnTo>
                  <a:lnTo>
                    <a:pt x="1247775" y="142875"/>
                  </a:lnTo>
                  <a:lnTo>
                    <a:pt x="1252537" y="157162"/>
                  </a:lnTo>
                  <a:lnTo>
                    <a:pt x="1252537" y="176212"/>
                  </a:lnTo>
                  <a:lnTo>
                    <a:pt x="1233487" y="190500"/>
                  </a:lnTo>
                  <a:lnTo>
                    <a:pt x="1190625" y="200025"/>
                  </a:lnTo>
                  <a:lnTo>
                    <a:pt x="1138237" y="204787"/>
                  </a:lnTo>
                  <a:lnTo>
                    <a:pt x="1123950" y="211931"/>
                  </a:lnTo>
                  <a:lnTo>
                    <a:pt x="1059656" y="297656"/>
                  </a:lnTo>
                  <a:lnTo>
                    <a:pt x="962025" y="416719"/>
                  </a:lnTo>
                  <a:lnTo>
                    <a:pt x="878681" y="511969"/>
                  </a:lnTo>
                  <a:lnTo>
                    <a:pt x="769143" y="623887"/>
                  </a:lnTo>
                  <a:lnTo>
                    <a:pt x="671512" y="719137"/>
                  </a:lnTo>
                  <a:lnTo>
                    <a:pt x="573881" y="802481"/>
                  </a:lnTo>
                  <a:lnTo>
                    <a:pt x="461962" y="881062"/>
                  </a:lnTo>
                  <a:lnTo>
                    <a:pt x="273843" y="992981"/>
                  </a:lnTo>
                  <a:lnTo>
                    <a:pt x="130968" y="1071562"/>
                  </a:lnTo>
                  <a:lnTo>
                    <a:pt x="40481" y="1116806"/>
                  </a:lnTo>
                  <a:lnTo>
                    <a:pt x="19050" y="1121569"/>
                  </a:lnTo>
                  <a:lnTo>
                    <a:pt x="2381" y="1119187"/>
                  </a:lnTo>
                  <a:lnTo>
                    <a:pt x="0" y="1109662"/>
                  </a:lnTo>
                  <a:lnTo>
                    <a:pt x="2381" y="1095375"/>
                  </a:lnTo>
                  <a:lnTo>
                    <a:pt x="14287" y="1071562"/>
                  </a:lnTo>
                  <a:lnTo>
                    <a:pt x="66675" y="1033462"/>
                  </a:lnTo>
                  <a:lnTo>
                    <a:pt x="190500" y="935831"/>
                  </a:lnTo>
                  <a:lnTo>
                    <a:pt x="297656" y="850106"/>
                  </a:lnTo>
                  <a:lnTo>
                    <a:pt x="404812" y="750094"/>
                  </a:lnTo>
                  <a:lnTo>
                    <a:pt x="519112" y="635794"/>
                  </a:lnTo>
                  <a:lnTo>
                    <a:pt x="702468" y="428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2E927FBF-FA91-49BE-8BD4-559BBEA3A97F}"/>
                </a:ext>
              </a:extLst>
            </p:cNvPr>
            <p:cNvSpPr/>
            <p:nvPr/>
          </p:nvSpPr>
          <p:spPr>
            <a:xfrm>
              <a:off x="4484688" y="3824288"/>
              <a:ext cx="1800225" cy="1822450"/>
            </a:xfrm>
            <a:custGeom>
              <a:avLst/>
              <a:gdLst>
                <a:gd name="connsiteX0" fmla="*/ 1262062 w 1800225"/>
                <a:gd name="connsiteY0" fmla="*/ 550068 h 1821656"/>
                <a:gd name="connsiteX1" fmla="*/ 1321594 w 1800225"/>
                <a:gd name="connsiteY1" fmla="*/ 461962 h 1821656"/>
                <a:gd name="connsiteX2" fmla="*/ 1364456 w 1800225"/>
                <a:gd name="connsiteY2" fmla="*/ 390525 h 1821656"/>
                <a:gd name="connsiteX3" fmla="*/ 1409700 w 1800225"/>
                <a:gd name="connsiteY3" fmla="*/ 311943 h 1821656"/>
                <a:gd name="connsiteX4" fmla="*/ 1443037 w 1800225"/>
                <a:gd name="connsiteY4" fmla="*/ 247650 h 1821656"/>
                <a:gd name="connsiteX5" fmla="*/ 1464469 w 1800225"/>
                <a:gd name="connsiteY5" fmla="*/ 204787 h 1821656"/>
                <a:gd name="connsiteX6" fmla="*/ 1473994 w 1800225"/>
                <a:gd name="connsiteY6" fmla="*/ 176212 h 1821656"/>
                <a:gd name="connsiteX7" fmla="*/ 1478756 w 1800225"/>
                <a:gd name="connsiteY7" fmla="*/ 147637 h 1821656"/>
                <a:gd name="connsiteX8" fmla="*/ 1476375 w 1800225"/>
                <a:gd name="connsiteY8" fmla="*/ 128587 h 1821656"/>
                <a:gd name="connsiteX9" fmla="*/ 1466850 w 1800225"/>
                <a:gd name="connsiteY9" fmla="*/ 104775 h 1821656"/>
                <a:gd name="connsiteX10" fmla="*/ 1452562 w 1800225"/>
                <a:gd name="connsiteY10" fmla="*/ 83343 h 1821656"/>
                <a:gd name="connsiteX11" fmla="*/ 1421606 w 1800225"/>
                <a:gd name="connsiteY11" fmla="*/ 61912 h 1821656"/>
                <a:gd name="connsiteX12" fmla="*/ 1328737 w 1800225"/>
                <a:gd name="connsiteY12" fmla="*/ 19050 h 1821656"/>
                <a:gd name="connsiteX13" fmla="*/ 1545431 w 1800225"/>
                <a:gd name="connsiteY13" fmla="*/ 0 h 1821656"/>
                <a:gd name="connsiteX14" fmla="*/ 1581150 w 1800225"/>
                <a:gd name="connsiteY14" fmla="*/ 47625 h 1821656"/>
                <a:gd name="connsiteX15" fmla="*/ 1614487 w 1800225"/>
                <a:gd name="connsiteY15" fmla="*/ 78581 h 1821656"/>
                <a:gd name="connsiteX16" fmla="*/ 1643062 w 1800225"/>
                <a:gd name="connsiteY16" fmla="*/ 95250 h 1821656"/>
                <a:gd name="connsiteX17" fmla="*/ 1688306 w 1800225"/>
                <a:gd name="connsiteY17" fmla="*/ 121443 h 1821656"/>
                <a:gd name="connsiteX18" fmla="*/ 1754981 w 1800225"/>
                <a:gd name="connsiteY18" fmla="*/ 152400 h 1821656"/>
                <a:gd name="connsiteX19" fmla="*/ 1776412 w 1800225"/>
                <a:gd name="connsiteY19" fmla="*/ 159543 h 1821656"/>
                <a:gd name="connsiteX20" fmla="*/ 1785937 w 1800225"/>
                <a:gd name="connsiteY20" fmla="*/ 166687 h 1821656"/>
                <a:gd name="connsiteX21" fmla="*/ 1795462 w 1800225"/>
                <a:gd name="connsiteY21" fmla="*/ 188118 h 1821656"/>
                <a:gd name="connsiteX22" fmla="*/ 1800225 w 1800225"/>
                <a:gd name="connsiteY22" fmla="*/ 209550 h 1821656"/>
                <a:gd name="connsiteX23" fmla="*/ 1800225 w 1800225"/>
                <a:gd name="connsiteY23" fmla="*/ 233362 h 1821656"/>
                <a:gd name="connsiteX24" fmla="*/ 1790700 w 1800225"/>
                <a:gd name="connsiteY24" fmla="*/ 261937 h 1821656"/>
                <a:gd name="connsiteX25" fmla="*/ 1776412 w 1800225"/>
                <a:gd name="connsiteY25" fmla="*/ 276225 h 1821656"/>
                <a:gd name="connsiteX26" fmla="*/ 1740694 w 1800225"/>
                <a:gd name="connsiteY26" fmla="*/ 290512 h 1821656"/>
                <a:gd name="connsiteX27" fmla="*/ 1695450 w 1800225"/>
                <a:gd name="connsiteY27" fmla="*/ 316706 h 1821656"/>
                <a:gd name="connsiteX28" fmla="*/ 1676400 w 1800225"/>
                <a:gd name="connsiteY28" fmla="*/ 333375 h 1821656"/>
                <a:gd name="connsiteX29" fmla="*/ 1614487 w 1800225"/>
                <a:gd name="connsiteY29" fmla="*/ 433387 h 1821656"/>
                <a:gd name="connsiteX30" fmla="*/ 1509712 w 1800225"/>
                <a:gd name="connsiteY30" fmla="*/ 583406 h 1821656"/>
                <a:gd name="connsiteX31" fmla="*/ 1354931 w 1800225"/>
                <a:gd name="connsiteY31" fmla="*/ 778668 h 1821656"/>
                <a:gd name="connsiteX32" fmla="*/ 1202531 w 1800225"/>
                <a:gd name="connsiteY32" fmla="*/ 950118 h 1821656"/>
                <a:gd name="connsiteX33" fmla="*/ 1071562 w 1800225"/>
                <a:gd name="connsiteY33" fmla="*/ 1081087 h 1821656"/>
                <a:gd name="connsiteX34" fmla="*/ 923925 w 1800225"/>
                <a:gd name="connsiteY34" fmla="*/ 1214437 h 1821656"/>
                <a:gd name="connsiteX35" fmla="*/ 714375 w 1800225"/>
                <a:gd name="connsiteY35" fmla="*/ 1378743 h 1821656"/>
                <a:gd name="connsiteX36" fmla="*/ 492919 w 1800225"/>
                <a:gd name="connsiteY36" fmla="*/ 1540668 h 1821656"/>
                <a:gd name="connsiteX37" fmla="*/ 266700 w 1800225"/>
                <a:gd name="connsiteY37" fmla="*/ 1688306 h 1821656"/>
                <a:gd name="connsiteX38" fmla="*/ 69056 w 1800225"/>
                <a:gd name="connsiteY38" fmla="*/ 1809750 h 1821656"/>
                <a:gd name="connsiteX39" fmla="*/ 35719 w 1800225"/>
                <a:gd name="connsiteY39" fmla="*/ 1821656 h 1821656"/>
                <a:gd name="connsiteX40" fmla="*/ 19050 w 1800225"/>
                <a:gd name="connsiteY40" fmla="*/ 1821656 h 1821656"/>
                <a:gd name="connsiteX41" fmla="*/ 4762 w 1800225"/>
                <a:gd name="connsiteY41" fmla="*/ 1816893 h 1821656"/>
                <a:gd name="connsiteX42" fmla="*/ 0 w 1800225"/>
                <a:gd name="connsiteY42" fmla="*/ 1807368 h 1821656"/>
                <a:gd name="connsiteX43" fmla="*/ 2381 w 1800225"/>
                <a:gd name="connsiteY43" fmla="*/ 1795462 h 1821656"/>
                <a:gd name="connsiteX44" fmla="*/ 9525 w 1800225"/>
                <a:gd name="connsiteY44" fmla="*/ 1778793 h 1821656"/>
                <a:gd name="connsiteX45" fmla="*/ 19050 w 1800225"/>
                <a:gd name="connsiteY45" fmla="*/ 1766887 h 1821656"/>
                <a:gd name="connsiteX46" fmla="*/ 100012 w 1800225"/>
                <a:gd name="connsiteY46" fmla="*/ 1712118 h 1821656"/>
                <a:gd name="connsiteX47" fmla="*/ 223837 w 1800225"/>
                <a:gd name="connsiteY47" fmla="*/ 1624012 h 1821656"/>
                <a:gd name="connsiteX48" fmla="*/ 347662 w 1800225"/>
                <a:gd name="connsiteY48" fmla="*/ 1531143 h 1821656"/>
                <a:gd name="connsiteX49" fmla="*/ 459581 w 1800225"/>
                <a:gd name="connsiteY49" fmla="*/ 1440656 h 1821656"/>
                <a:gd name="connsiteX50" fmla="*/ 592931 w 1800225"/>
                <a:gd name="connsiteY50" fmla="*/ 1328737 h 1821656"/>
                <a:gd name="connsiteX51" fmla="*/ 728662 w 1800225"/>
                <a:gd name="connsiteY51" fmla="*/ 1204912 h 1821656"/>
                <a:gd name="connsiteX52" fmla="*/ 845344 w 1800225"/>
                <a:gd name="connsiteY52" fmla="*/ 1081087 h 1821656"/>
                <a:gd name="connsiteX53" fmla="*/ 969169 w 1800225"/>
                <a:gd name="connsiteY53" fmla="*/ 940593 h 1821656"/>
                <a:gd name="connsiteX54" fmla="*/ 1038225 w 1800225"/>
                <a:gd name="connsiteY54" fmla="*/ 857250 h 1821656"/>
                <a:gd name="connsiteX55" fmla="*/ 1097756 w 1800225"/>
                <a:gd name="connsiteY55" fmla="*/ 781050 h 1821656"/>
                <a:gd name="connsiteX56" fmla="*/ 1169194 w 1800225"/>
                <a:gd name="connsiteY56" fmla="*/ 685800 h 1821656"/>
                <a:gd name="connsiteX57" fmla="*/ 1262062 w 1800225"/>
                <a:gd name="connsiteY57" fmla="*/ 550068 h 1821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800225" h="1821656">
                  <a:moveTo>
                    <a:pt x="1262062" y="550068"/>
                  </a:moveTo>
                  <a:lnTo>
                    <a:pt x="1321594" y="461962"/>
                  </a:lnTo>
                  <a:lnTo>
                    <a:pt x="1364456" y="390525"/>
                  </a:lnTo>
                  <a:lnTo>
                    <a:pt x="1409700" y="311943"/>
                  </a:lnTo>
                  <a:lnTo>
                    <a:pt x="1443037" y="247650"/>
                  </a:lnTo>
                  <a:lnTo>
                    <a:pt x="1464469" y="204787"/>
                  </a:lnTo>
                  <a:lnTo>
                    <a:pt x="1473994" y="176212"/>
                  </a:lnTo>
                  <a:lnTo>
                    <a:pt x="1478756" y="147637"/>
                  </a:lnTo>
                  <a:lnTo>
                    <a:pt x="1476375" y="128587"/>
                  </a:lnTo>
                  <a:lnTo>
                    <a:pt x="1466850" y="104775"/>
                  </a:lnTo>
                  <a:lnTo>
                    <a:pt x="1452562" y="83343"/>
                  </a:lnTo>
                  <a:lnTo>
                    <a:pt x="1421606" y="61912"/>
                  </a:lnTo>
                  <a:lnTo>
                    <a:pt x="1328737" y="19050"/>
                  </a:lnTo>
                  <a:lnTo>
                    <a:pt x="1545431" y="0"/>
                  </a:lnTo>
                  <a:lnTo>
                    <a:pt x="1581150" y="47625"/>
                  </a:lnTo>
                  <a:lnTo>
                    <a:pt x="1614487" y="78581"/>
                  </a:lnTo>
                  <a:lnTo>
                    <a:pt x="1643062" y="95250"/>
                  </a:lnTo>
                  <a:lnTo>
                    <a:pt x="1688306" y="121443"/>
                  </a:lnTo>
                  <a:lnTo>
                    <a:pt x="1754981" y="152400"/>
                  </a:lnTo>
                  <a:lnTo>
                    <a:pt x="1776412" y="159543"/>
                  </a:lnTo>
                  <a:lnTo>
                    <a:pt x="1785937" y="166687"/>
                  </a:lnTo>
                  <a:lnTo>
                    <a:pt x="1795462" y="188118"/>
                  </a:lnTo>
                  <a:lnTo>
                    <a:pt x="1800225" y="209550"/>
                  </a:lnTo>
                  <a:lnTo>
                    <a:pt x="1800225" y="233362"/>
                  </a:lnTo>
                  <a:lnTo>
                    <a:pt x="1790700" y="261937"/>
                  </a:lnTo>
                  <a:lnTo>
                    <a:pt x="1776412" y="276225"/>
                  </a:lnTo>
                  <a:lnTo>
                    <a:pt x="1740694" y="290512"/>
                  </a:lnTo>
                  <a:lnTo>
                    <a:pt x="1695450" y="316706"/>
                  </a:lnTo>
                  <a:lnTo>
                    <a:pt x="1676400" y="333375"/>
                  </a:lnTo>
                  <a:lnTo>
                    <a:pt x="1614487" y="433387"/>
                  </a:lnTo>
                  <a:lnTo>
                    <a:pt x="1509712" y="583406"/>
                  </a:lnTo>
                  <a:lnTo>
                    <a:pt x="1354931" y="778668"/>
                  </a:lnTo>
                  <a:lnTo>
                    <a:pt x="1202531" y="950118"/>
                  </a:lnTo>
                  <a:lnTo>
                    <a:pt x="1071562" y="1081087"/>
                  </a:lnTo>
                  <a:lnTo>
                    <a:pt x="923925" y="1214437"/>
                  </a:lnTo>
                  <a:lnTo>
                    <a:pt x="714375" y="1378743"/>
                  </a:lnTo>
                  <a:lnTo>
                    <a:pt x="492919" y="1540668"/>
                  </a:lnTo>
                  <a:lnTo>
                    <a:pt x="266700" y="1688306"/>
                  </a:lnTo>
                  <a:lnTo>
                    <a:pt x="69056" y="1809750"/>
                  </a:lnTo>
                  <a:lnTo>
                    <a:pt x="35719" y="1821656"/>
                  </a:lnTo>
                  <a:lnTo>
                    <a:pt x="19050" y="1821656"/>
                  </a:lnTo>
                  <a:lnTo>
                    <a:pt x="4762" y="1816893"/>
                  </a:lnTo>
                  <a:lnTo>
                    <a:pt x="0" y="1807368"/>
                  </a:lnTo>
                  <a:lnTo>
                    <a:pt x="2381" y="1795462"/>
                  </a:lnTo>
                  <a:lnTo>
                    <a:pt x="9525" y="1778793"/>
                  </a:lnTo>
                  <a:lnTo>
                    <a:pt x="19050" y="1766887"/>
                  </a:lnTo>
                  <a:lnTo>
                    <a:pt x="100012" y="1712118"/>
                  </a:lnTo>
                  <a:lnTo>
                    <a:pt x="223837" y="1624012"/>
                  </a:lnTo>
                  <a:lnTo>
                    <a:pt x="347662" y="1531143"/>
                  </a:lnTo>
                  <a:lnTo>
                    <a:pt x="459581" y="1440656"/>
                  </a:lnTo>
                  <a:lnTo>
                    <a:pt x="592931" y="1328737"/>
                  </a:lnTo>
                  <a:lnTo>
                    <a:pt x="728662" y="1204912"/>
                  </a:lnTo>
                  <a:lnTo>
                    <a:pt x="845344" y="1081087"/>
                  </a:lnTo>
                  <a:lnTo>
                    <a:pt x="969169" y="940593"/>
                  </a:lnTo>
                  <a:lnTo>
                    <a:pt x="1038225" y="857250"/>
                  </a:lnTo>
                  <a:lnTo>
                    <a:pt x="1097756" y="781050"/>
                  </a:lnTo>
                  <a:lnTo>
                    <a:pt x="1169194" y="685800"/>
                  </a:lnTo>
                  <a:lnTo>
                    <a:pt x="1262062" y="5500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フリーフォーム 124">
            <a:extLst>
              <a:ext uri="{FF2B5EF4-FFF2-40B4-BE49-F238E27FC236}">
                <a16:creationId xmlns:a16="http://schemas.microsoft.com/office/drawing/2014/main" id="{DF954B3F-06E9-4025-8F60-A0D030119F08}"/>
              </a:ext>
            </a:extLst>
          </p:cNvPr>
          <p:cNvSpPr/>
          <p:nvPr/>
        </p:nvSpPr>
        <p:spPr>
          <a:xfrm rot="16200000">
            <a:off x="984250" y="3435351"/>
            <a:ext cx="3908425" cy="800100"/>
          </a:xfrm>
          <a:custGeom>
            <a:avLst/>
            <a:gdLst>
              <a:gd name="connsiteX0" fmla="*/ 2339975 w 3908425"/>
              <a:gd name="connsiteY0" fmla="*/ 555625 h 800100"/>
              <a:gd name="connsiteX1" fmla="*/ 2130425 w 3908425"/>
              <a:gd name="connsiteY1" fmla="*/ 552450 h 800100"/>
              <a:gd name="connsiteX2" fmla="*/ 1997075 w 3908425"/>
              <a:gd name="connsiteY2" fmla="*/ 546100 h 800100"/>
              <a:gd name="connsiteX3" fmla="*/ 1787525 w 3908425"/>
              <a:gd name="connsiteY3" fmla="*/ 530225 h 800100"/>
              <a:gd name="connsiteX4" fmla="*/ 1574800 w 3908425"/>
              <a:gd name="connsiteY4" fmla="*/ 508000 h 800100"/>
              <a:gd name="connsiteX5" fmla="*/ 1365250 w 3908425"/>
              <a:gd name="connsiteY5" fmla="*/ 479425 h 800100"/>
              <a:gd name="connsiteX6" fmla="*/ 1158875 w 3908425"/>
              <a:gd name="connsiteY6" fmla="*/ 441325 h 800100"/>
              <a:gd name="connsiteX7" fmla="*/ 1000125 w 3908425"/>
              <a:gd name="connsiteY7" fmla="*/ 403225 h 800100"/>
              <a:gd name="connsiteX8" fmla="*/ 784225 w 3908425"/>
              <a:gd name="connsiteY8" fmla="*/ 342900 h 800100"/>
              <a:gd name="connsiteX9" fmla="*/ 654050 w 3908425"/>
              <a:gd name="connsiteY9" fmla="*/ 298450 h 800100"/>
              <a:gd name="connsiteX10" fmla="*/ 479425 w 3908425"/>
              <a:gd name="connsiteY10" fmla="*/ 228600 h 800100"/>
              <a:gd name="connsiteX11" fmla="*/ 327025 w 3908425"/>
              <a:gd name="connsiteY11" fmla="*/ 155575 h 800100"/>
              <a:gd name="connsiteX12" fmla="*/ 225425 w 3908425"/>
              <a:gd name="connsiteY12" fmla="*/ 101600 h 800100"/>
              <a:gd name="connsiteX13" fmla="*/ 130175 w 3908425"/>
              <a:gd name="connsiteY13" fmla="*/ 44450 h 800100"/>
              <a:gd name="connsiteX14" fmla="*/ 63500 w 3908425"/>
              <a:gd name="connsiteY14" fmla="*/ 3175 h 800100"/>
              <a:gd name="connsiteX15" fmla="*/ 53975 w 3908425"/>
              <a:gd name="connsiteY15" fmla="*/ 0 h 800100"/>
              <a:gd name="connsiteX16" fmla="*/ 28575 w 3908425"/>
              <a:gd name="connsiteY16" fmla="*/ 0 h 800100"/>
              <a:gd name="connsiteX17" fmla="*/ 9525 w 3908425"/>
              <a:gd name="connsiteY17" fmla="*/ 6350 h 800100"/>
              <a:gd name="connsiteX18" fmla="*/ 3175 w 3908425"/>
              <a:gd name="connsiteY18" fmla="*/ 12700 h 800100"/>
              <a:gd name="connsiteX19" fmla="*/ 0 w 3908425"/>
              <a:gd name="connsiteY19" fmla="*/ 22225 h 800100"/>
              <a:gd name="connsiteX20" fmla="*/ 6350 w 3908425"/>
              <a:gd name="connsiteY20" fmla="*/ 44450 h 800100"/>
              <a:gd name="connsiteX21" fmla="*/ 19050 w 3908425"/>
              <a:gd name="connsiteY21" fmla="*/ 66675 h 800100"/>
              <a:gd name="connsiteX22" fmla="*/ 63500 w 3908425"/>
              <a:gd name="connsiteY22" fmla="*/ 101600 h 800100"/>
              <a:gd name="connsiteX23" fmla="*/ 161925 w 3908425"/>
              <a:gd name="connsiteY23" fmla="*/ 180975 h 800100"/>
              <a:gd name="connsiteX24" fmla="*/ 276225 w 3908425"/>
              <a:gd name="connsiteY24" fmla="*/ 263525 h 800100"/>
              <a:gd name="connsiteX25" fmla="*/ 365125 w 3908425"/>
              <a:gd name="connsiteY25" fmla="*/ 320675 h 800100"/>
              <a:gd name="connsiteX26" fmla="*/ 447675 w 3908425"/>
              <a:gd name="connsiteY26" fmla="*/ 368300 h 800100"/>
              <a:gd name="connsiteX27" fmla="*/ 539750 w 3908425"/>
              <a:gd name="connsiteY27" fmla="*/ 419100 h 800100"/>
              <a:gd name="connsiteX28" fmla="*/ 663575 w 3908425"/>
              <a:gd name="connsiteY28" fmla="*/ 479425 h 800100"/>
              <a:gd name="connsiteX29" fmla="*/ 777875 w 3908425"/>
              <a:gd name="connsiteY29" fmla="*/ 527050 h 800100"/>
              <a:gd name="connsiteX30" fmla="*/ 866775 w 3908425"/>
              <a:gd name="connsiteY30" fmla="*/ 565150 h 800100"/>
              <a:gd name="connsiteX31" fmla="*/ 990600 w 3908425"/>
              <a:gd name="connsiteY31" fmla="*/ 603250 h 800100"/>
              <a:gd name="connsiteX32" fmla="*/ 1165225 w 3908425"/>
              <a:gd name="connsiteY32" fmla="*/ 644525 h 800100"/>
              <a:gd name="connsiteX33" fmla="*/ 1311275 w 3908425"/>
              <a:gd name="connsiteY33" fmla="*/ 673100 h 800100"/>
              <a:gd name="connsiteX34" fmla="*/ 1498600 w 3908425"/>
              <a:gd name="connsiteY34" fmla="*/ 704850 h 800100"/>
              <a:gd name="connsiteX35" fmla="*/ 1679575 w 3908425"/>
              <a:gd name="connsiteY35" fmla="*/ 730250 h 800100"/>
              <a:gd name="connsiteX36" fmla="*/ 1930400 w 3908425"/>
              <a:gd name="connsiteY36" fmla="*/ 762000 h 800100"/>
              <a:gd name="connsiteX37" fmla="*/ 2016125 w 3908425"/>
              <a:gd name="connsiteY37" fmla="*/ 777875 h 800100"/>
              <a:gd name="connsiteX38" fmla="*/ 2336800 w 3908425"/>
              <a:gd name="connsiteY38" fmla="*/ 787400 h 800100"/>
              <a:gd name="connsiteX39" fmla="*/ 2603500 w 3908425"/>
              <a:gd name="connsiteY39" fmla="*/ 796925 h 800100"/>
              <a:gd name="connsiteX40" fmla="*/ 2743200 w 3908425"/>
              <a:gd name="connsiteY40" fmla="*/ 800100 h 800100"/>
              <a:gd name="connsiteX41" fmla="*/ 2984500 w 3908425"/>
              <a:gd name="connsiteY41" fmla="*/ 800100 h 800100"/>
              <a:gd name="connsiteX42" fmla="*/ 3381375 w 3908425"/>
              <a:gd name="connsiteY42" fmla="*/ 800100 h 800100"/>
              <a:gd name="connsiteX43" fmla="*/ 3625850 w 3908425"/>
              <a:gd name="connsiteY43" fmla="*/ 796925 h 800100"/>
              <a:gd name="connsiteX44" fmla="*/ 3768725 w 3908425"/>
              <a:gd name="connsiteY44" fmla="*/ 730250 h 800100"/>
              <a:gd name="connsiteX45" fmla="*/ 3803650 w 3908425"/>
              <a:gd name="connsiteY45" fmla="*/ 688975 h 800100"/>
              <a:gd name="connsiteX46" fmla="*/ 3832225 w 3908425"/>
              <a:gd name="connsiteY46" fmla="*/ 644525 h 800100"/>
              <a:gd name="connsiteX47" fmla="*/ 3867150 w 3908425"/>
              <a:gd name="connsiteY47" fmla="*/ 584200 h 800100"/>
              <a:gd name="connsiteX48" fmla="*/ 3889375 w 3908425"/>
              <a:gd name="connsiteY48" fmla="*/ 539750 h 800100"/>
              <a:gd name="connsiteX49" fmla="*/ 3902075 w 3908425"/>
              <a:gd name="connsiteY49" fmla="*/ 504825 h 800100"/>
              <a:gd name="connsiteX50" fmla="*/ 3908425 w 3908425"/>
              <a:gd name="connsiteY50" fmla="*/ 473075 h 800100"/>
              <a:gd name="connsiteX51" fmla="*/ 3902075 w 3908425"/>
              <a:gd name="connsiteY51" fmla="*/ 460375 h 800100"/>
              <a:gd name="connsiteX52" fmla="*/ 3895725 w 3908425"/>
              <a:gd name="connsiteY52" fmla="*/ 447675 h 800100"/>
              <a:gd name="connsiteX53" fmla="*/ 3860800 w 3908425"/>
              <a:gd name="connsiteY53" fmla="*/ 441325 h 800100"/>
              <a:gd name="connsiteX54" fmla="*/ 3841750 w 3908425"/>
              <a:gd name="connsiteY54" fmla="*/ 444500 h 800100"/>
              <a:gd name="connsiteX55" fmla="*/ 3810000 w 3908425"/>
              <a:gd name="connsiteY55" fmla="*/ 463550 h 800100"/>
              <a:gd name="connsiteX56" fmla="*/ 3749675 w 3908425"/>
              <a:gd name="connsiteY56" fmla="*/ 501650 h 800100"/>
              <a:gd name="connsiteX57" fmla="*/ 3686175 w 3908425"/>
              <a:gd name="connsiteY57" fmla="*/ 530225 h 800100"/>
              <a:gd name="connsiteX58" fmla="*/ 3603625 w 3908425"/>
              <a:gd name="connsiteY58" fmla="*/ 549275 h 800100"/>
              <a:gd name="connsiteX59" fmla="*/ 3524250 w 3908425"/>
              <a:gd name="connsiteY59" fmla="*/ 552450 h 800100"/>
              <a:gd name="connsiteX60" fmla="*/ 3362325 w 3908425"/>
              <a:gd name="connsiteY60" fmla="*/ 555625 h 800100"/>
              <a:gd name="connsiteX61" fmla="*/ 3095625 w 3908425"/>
              <a:gd name="connsiteY61" fmla="*/ 552450 h 800100"/>
              <a:gd name="connsiteX62" fmla="*/ 2714625 w 3908425"/>
              <a:gd name="connsiteY62" fmla="*/ 552450 h 800100"/>
              <a:gd name="connsiteX63" fmla="*/ 2339975 w 3908425"/>
              <a:gd name="connsiteY63" fmla="*/ 555625 h 80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3908425" h="800100">
                <a:moveTo>
                  <a:pt x="2339975" y="555625"/>
                </a:moveTo>
                <a:lnTo>
                  <a:pt x="2130425" y="552450"/>
                </a:lnTo>
                <a:lnTo>
                  <a:pt x="1997075" y="546100"/>
                </a:lnTo>
                <a:lnTo>
                  <a:pt x="1787525" y="530225"/>
                </a:lnTo>
                <a:lnTo>
                  <a:pt x="1574800" y="508000"/>
                </a:lnTo>
                <a:lnTo>
                  <a:pt x="1365250" y="479425"/>
                </a:lnTo>
                <a:lnTo>
                  <a:pt x="1158875" y="441325"/>
                </a:lnTo>
                <a:lnTo>
                  <a:pt x="1000125" y="403225"/>
                </a:lnTo>
                <a:lnTo>
                  <a:pt x="784225" y="342900"/>
                </a:lnTo>
                <a:lnTo>
                  <a:pt x="654050" y="298450"/>
                </a:lnTo>
                <a:lnTo>
                  <a:pt x="479425" y="228600"/>
                </a:lnTo>
                <a:lnTo>
                  <a:pt x="327025" y="155575"/>
                </a:lnTo>
                <a:lnTo>
                  <a:pt x="225425" y="101600"/>
                </a:lnTo>
                <a:lnTo>
                  <a:pt x="130175" y="44450"/>
                </a:lnTo>
                <a:lnTo>
                  <a:pt x="63500" y="3175"/>
                </a:lnTo>
                <a:lnTo>
                  <a:pt x="53975" y="0"/>
                </a:lnTo>
                <a:lnTo>
                  <a:pt x="28575" y="0"/>
                </a:lnTo>
                <a:lnTo>
                  <a:pt x="9525" y="6350"/>
                </a:lnTo>
                <a:lnTo>
                  <a:pt x="3175" y="12700"/>
                </a:lnTo>
                <a:lnTo>
                  <a:pt x="0" y="22225"/>
                </a:lnTo>
                <a:lnTo>
                  <a:pt x="6350" y="44450"/>
                </a:lnTo>
                <a:lnTo>
                  <a:pt x="19050" y="66675"/>
                </a:lnTo>
                <a:lnTo>
                  <a:pt x="63500" y="101600"/>
                </a:lnTo>
                <a:lnTo>
                  <a:pt x="161925" y="180975"/>
                </a:lnTo>
                <a:lnTo>
                  <a:pt x="276225" y="263525"/>
                </a:lnTo>
                <a:lnTo>
                  <a:pt x="365125" y="320675"/>
                </a:lnTo>
                <a:lnTo>
                  <a:pt x="447675" y="368300"/>
                </a:lnTo>
                <a:lnTo>
                  <a:pt x="539750" y="419100"/>
                </a:lnTo>
                <a:lnTo>
                  <a:pt x="663575" y="479425"/>
                </a:lnTo>
                <a:lnTo>
                  <a:pt x="777875" y="527050"/>
                </a:lnTo>
                <a:lnTo>
                  <a:pt x="866775" y="565150"/>
                </a:lnTo>
                <a:lnTo>
                  <a:pt x="990600" y="603250"/>
                </a:lnTo>
                <a:lnTo>
                  <a:pt x="1165225" y="644525"/>
                </a:lnTo>
                <a:lnTo>
                  <a:pt x="1311275" y="673100"/>
                </a:lnTo>
                <a:lnTo>
                  <a:pt x="1498600" y="704850"/>
                </a:lnTo>
                <a:lnTo>
                  <a:pt x="1679575" y="730250"/>
                </a:lnTo>
                <a:lnTo>
                  <a:pt x="1930400" y="762000"/>
                </a:lnTo>
                <a:lnTo>
                  <a:pt x="2016125" y="777875"/>
                </a:lnTo>
                <a:lnTo>
                  <a:pt x="2336800" y="787400"/>
                </a:lnTo>
                <a:lnTo>
                  <a:pt x="2603500" y="796925"/>
                </a:lnTo>
                <a:lnTo>
                  <a:pt x="2743200" y="800100"/>
                </a:lnTo>
                <a:lnTo>
                  <a:pt x="2984500" y="800100"/>
                </a:lnTo>
                <a:lnTo>
                  <a:pt x="3381375" y="800100"/>
                </a:lnTo>
                <a:lnTo>
                  <a:pt x="3625850" y="796925"/>
                </a:lnTo>
                <a:lnTo>
                  <a:pt x="3768725" y="730250"/>
                </a:lnTo>
                <a:lnTo>
                  <a:pt x="3803650" y="688975"/>
                </a:lnTo>
                <a:lnTo>
                  <a:pt x="3832225" y="644525"/>
                </a:lnTo>
                <a:lnTo>
                  <a:pt x="3867150" y="584200"/>
                </a:lnTo>
                <a:lnTo>
                  <a:pt x="3889375" y="539750"/>
                </a:lnTo>
                <a:lnTo>
                  <a:pt x="3902075" y="504825"/>
                </a:lnTo>
                <a:lnTo>
                  <a:pt x="3908425" y="473075"/>
                </a:lnTo>
                <a:lnTo>
                  <a:pt x="3902075" y="460375"/>
                </a:lnTo>
                <a:lnTo>
                  <a:pt x="3895725" y="447675"/>
                </a:lnTo>
                <a:lnTo>
                  <a:pt x="3860800" y="441325"/>
                </a:lnTo>
                <a:lnTo>
                  <a:pt x="3841750" y="444500"/>
                </a:lnTo>
                <a:lnTo>
                  <a:pt x="3810000" y="463550"/>
                </a:lnTo>
                <a:lnTo>
                  <a:pt x="3749675" y="501650"/>
                </a:lnTo>
                <a:lnTo>
                  <a:pt x="3686175" y="530225"/>
                </a:lnTo>
                <a:lnTo>
                  <a:pt x="3603625" y="549275"/>
                </a:lnTo>
                <a:lnTo>
                  <a:pt x="3524250" y="552450"/>
                </a:lnTo>
                <a:lnTo>
                  <a:pt x="3362325" y="555625"/>
                </a:lnTo>
                <a:lnTo>
                  <a:pt x="3095625" y="552450"/>
                </a:lnTo>
                <a:lnTo>
                  <a:pt x="2714625" y="552450"/>
                </a:lnTo>
                <a:lnTo>
                  <a:pt x="2339975" y="5556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6" name="フリーフォーム 125">
            <a:extLst>
              <a:ext uri="{FF2B5EF4-FFF2-40B4-BE49-F238E27FC236}">
                <a16:creationId xmlns:a16="http://schemas.microsoft.com/office/drawing/2014/main" id="{4C4F4F3F-D426-42A7-A258-5D4960822C5C}"/>
              </a:ext>
            </a:extLst>
          </p:cNvPr>
          <p:cNvSpPr/>
          <p:nvPr/>
        </p:nvSpPr>
        <p:spPr>
          <a:xfrm rot="16200000">
            <a:off x="1851026" y="3216275"/>
            <a:ext cx="3886200" cy="1158875"/>
          </a:xfrm>
          <a:custGeom>
            <a:avLst/>
            <a:gdLst>
              <a:gd name="connsiteX0" fmla="*/ 3622675 w 3886200"/>
              <a:gd name="connsiteY0" fmla="*/ 469900 h 1158875"/>
              <a:gd name="connsiteX1" fmla="*/ 3587750 w 3886200"/>
              <a:gd name="connsiteY1" fmla="*/ 269875 h 1158875"/>
              <a:gd name="connsiteX2" fmla="*/ 3543300 w 3886200"/>
              <a:gd name="connsiteY2" fmla="*/ 34925 h 1158875"/>
              <a:gd name="connsiteX3" fmla="*/ 3752850 w 3886200"/>
              <a:gd name="connsiteY3" fmla="*/ 0 h 1158875"/>
              <a:gd name="connsiteX4" fmla="*/ 3727450 w 3886200"/>
              <a:gd name="connsiteY4" fmla="*/ 38100 h 1158875"/>
              <a:gd name="connsiteX5" fmla="*/ 3717925 w 3886200"/>
              <a:gd name="connsiteY5" fmla="*/ 53975 h 1158875"/>
              <a:gd name="connsiteX6" fmla="*/ 3717925 w 3886200"/>
              <a:gd name="connsiteY6" fmla="*/ 111125 h 1158875"/>
              <a:gd name="connsiteX7" fmla="*/ 3740150 w 3886200"/>
              <a:gd name="connsiteY7" fmla="*/ 292100 h 1158875"/>
              <a:gd name="connsiteX8" fmla="*/ 3768725 w 3886200"/>
              <a:gd name="connsiteY8" fmla="*/ 425450 h 1158875"/>
              <a:gd name="connsiteX9" fmla="*/ 3797300 w 3886200"/>
              <a:gd name="connsiteY9" fmla="*/ 565150 h 1158875"/>
              <a:gd name="connsiteX10" fmla="*/ 3803650 w 3886200"/>
              <a:gd name="connsiteY10" fmla="*/ 603250 h 1158875"/>
              <a:gd name="connsiteX11" fmla="*/ 3813175 w 3886200"/>
              <a:gd name="connsiteY11" fmla="*/ 625475 h 1158875"/>
              <a:gd name="connsiteX12" fmla="*/ 3844925 w 3886200"/>
              <a:gd name="connsiteY12" fmla="*/ 679450 h 1158875"/>
              <a:gd name="connsiteX13" fmla="*/ 3863975 w 3886200"/>
              <a:gd name="connsiteY13" fmla="*/ 714375 h 1158875"/>
              <a:gd name="connsiteX14" fmla="*/ 3879850 w 3886200"/>
              <a:gd name="connsiteY14" fmla="*/ 755650 h 1158875"/>
              <a:gd name="connsiteX15" fmla="*/ 3886200 w 3886200"/>
              <a:gd name="connsiteY15" fmla="*/ 793750 h 1158875"/>
              <a:gd name="connsiteX16" fmla="*/ 3883025 w 3886200"/>
              <a:gd name="connsiteY16" fmla="*/ 825500 h 1158875"/>
              <a:gd name="connsiteX17" fmla="*/ 3870325 w 3886200"/>
              <a:gd name="connsiteY17" fmla="*/ 863600 h 1158875"/>
              <a:gd name="connsiteX18" fmla="*/ 3800475 w 3886200"/>
              <a:gd name="connsiteY18" fmla="*/ 974725 h 1158875"/>
              <a:gd name="connsiteX19" fmla="*/ 3733800 w 3886200"/>
              <a:gd name="connsiteY19" fmla="*/ 1063625 h 1158875"/>
              <a:gd name="connsiteX20" fmla="*/ 3698875 w 3886200"/>
              <a:gd name="connsiteY20" fmla="*/ 1098550 h 1158875"/>
              <a:gd name="connsiteX21" fmla="*/ 3657600 w 3886200"/>
              <a:gd name="connsiteY21" fmla="*/ 1133475 h 1158875"/>
              <a:gd name="connsiteX22" fmla="*/ 3622675 w 3886200"/>
              <a:gd name="connsiteY22" fmla="*/ 1149350 h 1158875"/>
              <a:gd name="connsiteX23" fmla="*/ 3581400 w 3886200"/>
              <a:gd name="connsiteY23" fmla="*/ 1158875 h 1158875"/>
              <a:gd name="connsiteX24" fmla="*/ 3571875 w 3886200"/>
              <a:gd name="connsiteY24" fmla="*/ 1158875 h 1158875"/>
              <a:gd name="connsiteX25" fmla="*/ 3559175 w 3886200"/>
              <a:gd name="connsiteY25" fmla="*/ 1149350 h 1158875"/>
              <a:gd name="connsiteX26" fmla="*/ 3527425 w 3886200"/>
              <a:gd name="connsiteY26" fmla="*/ 1127125 h 1158875"/>
              <a:gd name="connsiteX27" fmla="*/ 3470275 w 3886200"/>
              <a:gd name="connsiteY27" fmla="*/ 1098550 h 1158875"/>
              <a:gd name="connsiteX28" fmla="*/ 3400425 w 3886200"/>
              <a:gd name="connsiteY28" fmla="*/ 1085850 h 1158875"/>
              <a:gd name="connsiteX29" fmla="*/ 3225800 w 3886200"/>
              <a:gd name="connsiteY29" fmla="*/ 1076325 h 1158875"/>
              <a:gd name="connsiteX30" fmla="*/ 2844800 w 3886200"/>
              <a:gd name="connsiteY30" fmla="*/ 1054100 h 1158875"/>
              <a:gd name="connsiteX31" fmla="*/ 2593975 w 3886200"/>
              <a:gd name="connsiteY31" fmla="*/ 1038225 h 1158875"/>
              <a:gd name="connsiteX32" fmla="*/ 2397125 w 3886200"/>
              <a:gd name="connsiteY32" fmla="*/ 1041400 h 1158875"/>
              <a:gd name="connsiteX33" fmla="*/ 2146300 w 3886200"/>
              <a:gd name="connsiteY33" fmla="*/ 1044575 h 1158875"/>
              <a:gd name="connsiteX34" fmla="*/ 1838325 w 3886200"/>
              <a:gd name="connsiteY34" fmla="*/ 1047750 h 1158875"/>
              <a:gd name="connsiteX35" fmla="*/ 1606550 w 3886200"/>
              <a:gd name="connsiteY35" fmla="*/ 1050925 h 1158875"/>
              <a:gd name="connsiteX36" fmla="*/ 1270000 w 3886200"/>
              <a:gd name="connsiteY36" fmla="*/ 1057275 h 1158875"/>
              <a:gd name="connsiteX37" fmla="*/ 930275 w 3886200"/>
              <a:gd name="connsiteY37" fmla="*/ 1060450 h 1158875"/>
              <a:gd name="connsiteX38" fmla="*/ 679450 w 3886200"/>
              <a:gd name="connsiteY38" fmla="*/ 1063625 h 1158875"/>
              <a:gd name="connsiteX39" fmla="*/ 574675 w 3886200"/>
              <a:gd name="connsiteY39" fmla="*/ 1073150 h 1158875"/>
              <a:gd name="connsiteX40" fmla="*/ 501650 w 3886200"/>
              <a:gd name="connsiteY40" fmla="*/ 1082675 h 1158875"/>
              <a:gd name="connsiteX41" fmla="*/ 454025 w 3886200"/>
              <a:gd name="connsiteY41" fmla="*/ 1069975 h 1158875"/>
              <a:gd name="connsiteX42" fmla="*/ 336550 w 3886200"/>
              <a:gd name="connsiteY42" fmla="*/ 1031875 h 1158875"/>
              <a:gd name="connsiteX43" fmla="*/ 206375 w 3886200"/>
              <a:gd name="connsiteY43" fmla="*/ 984250 h 1158875"/>
              <a:gd name="connsiteX44" fmla="*/ 136525 w 3886200"/>
              <a:gd name="connsiteY44" fmla="*/ 955675 h 1158875"/>
              <a:gd name="connsiteX45" fmla="*/ 73025 w 3886200"/>
              <a:gd name="connsiteY45" fmla="*/ 917575 h 1158875"/>
              <a:gd name="connsiteX46" fmla="*/ 31750 w 3886200"/>
              <a:gd name="connsiteY46" fmla="*/ 889000 h 1158875"/>
              <a:gd name="connsiteX47" fmla="*/ 12700 w 3886200"/>
              <a:gd name="connsiteY47" fmla="*/ 866775 h 1158875"/>
              <a:gd name="connsiteX48" fmla="*/ 0 w 3886200"/>
              <a:gd name="connsiteY48" fmla="*/ 835025 h 1158875"/>
              <a:gd name="connsiteX49" fmla="*/ 3175 w 3886200"/>
              <a:gd name="connsiteY49" fmla="*/ 806450 h 1158875"/>
              <a:gd name="connsiteX50" fmla="*/ 19050 w 3886200"/>
              <a:gd name="connsiteY50" fmla="*/ 784225 h 1158875"/>
              <a:gd name="connsiteX51" fmla="*/ 25400 w 3886200"/>
              <a:gd name="connsiteY51" fmla="*/ 777875 h 1158875"/>
              <a:gd name="connsiteX52" fmla="*/ 44450 w 3886200"/>
              <a:gd name="connsiteY52" fmla="*/ 768350 h 1158875"/>
              <a:gd name="connsiteX53" fmla="*/ 111125 w 3886200"/>
              <a:gd name="connsiteY53" fmla="*/ 746125 h 1158875"/>
              <a:gd name="connsiteX54" fmla="*/ 603250 w 3886200"/>
              <a:gd name="connsiteY54" fmla="*/ 815975 h 1158875"/>
              <a:gd name="connsiteX55" fmla="*/ 654050 w 3886200"/>
              <a:gd name="connsiteY55" fmla="*/ 828675 h 1158875"/>
              <a:gd name="connsiteX56" fmla="*/ 828675 w 3886200"/>
              <a:gd name="connsiteY56" fmla="*/ 838200 h 1158875"/>
              <a:gd name="connsiteX57" fmla="*/ 1270000 w 3886200"/>
              <a:gd name="connsiteY57" fmla="*/ 835025 h 1158875"/>
              <a:gd name="connsiteX58" fmla="*/ 1704975 w 3886200"/>
              <a:gd name="connsiteY58" fmla="*/ 825500 h 1158875"/>
              <a:gd name="connsiteX59" fmla="*/ 1968500 w 3886200"/>
              <a:gd name="connsiteY59" fmla="*/ 819150 h 1158875"/>
              <a:gd name="connsiteX60" fmla="*/ 2212975 w 3886200"/>
              <a:gd name="connsiteY60" fmla="*/ 815975 h 1158875"/>
              <a:gd name="connsiteX61" fmla="*/ 2765425 w 3886200"/>
              <a:gd name="connsiteY61" fmla="*/ 812800 h 1158875"/>
              <a:gd name="connsiteX62" fmla="*/ 2943225 w 3886200"/>
              <a:gd name="connsiteY62" fmla="*/ 838200 h 1158875"/>
              <a:gd name="connsiteX63" fmla="*/ 3124200 w 3886200"/>
              <a:gd name="connsiteY63" fmla="*/ 838200 h 1158875"/>
              <a:gd name="connsiteX64" fmla="*/ 3540125 w 3886200"/>
              <a:gd name="connsiteY64" fmla="*/ 838200 h 1158875"/>
              <a:gd name="connsiteX65" fmla="*/ 3609975 w 3886200"/>
              <a:gd name="connsiteY65" fmla="*/ 835025 h 1158875"/>
              <a:gd name="connsiteX66" fmla="*/ 3629025 w 3886200"/>
              <a:gd name="connsiteY66" fmla="*/ 825500 h 1158875"/>
              <a:gd name="connsiteX67" fmla="*/ 3654425 w 3886200"/>
              <a:gd name="connsiteY67" fmla="*/ 803275 h 1158875"/>
              <a:gd name="connsiteX68" fmla="*/ 3660775 w 3886200"/>
              <a:gd name="connsiteY68" fmla="*/ 787400 h 1158875"/>
              <a:gd name="connsiteX69" fmla="*/ 3670300 w 3886200"/>
              <a:gd name="connsiteY69" fmla="*/ 758825 h 1158875"/>
              <a:gd name="connsiteX70" fmla="*/ 3670300 w 3886200"/>
              <a:gd name="connsiteY70" fmla="*/ 733425 h 1158875"/>
              <a:gd name="connsiteX71" fmla="*/ 3657600 w 3886200"/>
              <a:gd name="connsiteY71" fmla="*/ 654050 h 1158875"/>
              <a:gd name="connsiteX72" fmla="*/ 3622675 w 3886200"/>
              <a:gd name="connsiteY72" fmla="*/ 469900 h 1158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886200" h="1158875">
                <a:moveTo>
                  <a:pt x="3622675" y="469900"/>
                </a:moveTo>
                <a:lnTo>
                  <a:pt x="3587750" y="269875"/>
                </a:lnTo>
                <a:lnTo>
                  <a:pt x="3543300" y="34925"/>
                </a:lnTo>
                <a:lnTo>
                  <a:pt x="3752850" y="0"/>
                </a:lnTo>
                <a:lnTo>
                  <a:pt x="3727450" y="38100"/>
                </a:lnTo>
                <a:lnTo>
                  <a:pt x="3717925" y="53975"/>
                </a:lnTo>
                <a:lnTo>
                  <a:pt x="3717925" y="111125"/>
                </a:lnTo>
                <a:lnTo>
                  <a:pt x="3740150" y="292100"/>
                </a:lnTo>
                <a:lnTo>
                  <a:pt x="3768725" y="425450"/>
                </a:lnTo>
                <a:lnTo>
                  <a:pt x="3797300" y="565150"/>
                </a:lnTo>
                <a:lnTo>
                  <a:pt x="3803650" y="603250"/>
                </a:lnTo>
                <a:lnTo>
                  <a:pt x="3813175" y="625475"/>
                </a:lnTo>
                <a:lnTo>
                  <a:pt x="3844925" y="679450"/>
                </a:lnTo>
                <a:lnTo>
                  <a:pt x="3863975" y="714375"/>
                </a:lnTo>
                <a:lnTo>
                  <a:pt x="3879850" y="755650"/>
                </a:lnTo>
                <a:lnTo>
                  <a:pt x="3886200" y="793750"/>
                </a:lnTo>
                <a:lnTo>
                  <a:pt x="3883025" y="825500"/>
                </a:lnTo>
                <a:lnTo>
                  <a:pt x="3870325" y="863600"/>
                </a:lnTo>
                <a:lnTo>
                  <a:pt x="3800475" y="974725"/>
                </a:lnTo>
                <a:lnTo>
                  <a:pt x="3733800" y="1063625"/>
                </a:lnTo>
                <a:lnTo>
                  <a:pt x="3698875" y="1098550"/>
                </a:lnTo>
                <a:lnTo>
                  <a:pt x="3657600" y="1133475"/>
                </a:lnTo>
                <a:lnTo>
                  <a:pt x="3622675" y="1149350"/>
                </a:lnTo>
                <a:lnTo>
                  <a:pt x="3581400" y="1158875"/>
                </a:lnTo>
                <a:lnTo>
                  <a:pt x="3571875" y="1158875"/>
                </a:lnTo>
                <a:lnTo>
                  <a:pt x="3559175" y="1149350"/>
                </a:lnTo>
                <a:lnTo>
                  <a:pt x="3527425" y="1127125"/>
                </a:lnTo>
                <a:lnTo>
                  <a:pt x="3470275" y="1098550"/>
                </a:lnTo>
                <a:lnTo>
                  <a:pt x="3400425" y="1085850"/>
                </a:lnTo>
                <a:lnTo>
                  <a:pt x="3225800" y="1076325"/>
                </a:lnTo>
                <a:lnTo>
                  <a:pt x="2844800" y="1054100"/>
                </a:lnTo>
                <a:lnTo>
                  <a:pt x="2593975" y="1038225"/>
                </a:lnTo>
                <a:lnTo>
                  <a:pt x="2397125" y="1041400"/>
                </a:lnTo>
                <a:lnTo>
                  <a:pt x="2146300" y="1044575"/>
                </a:lnTo>
                <a:lnTo>
                  <a:pt x="1838325" y="1047750"/>
                </a:lnTo>
                <a:lnTo>
                  <a:pt x="1606550" y="1050925"/>
                </a:lnTo>
                <a:lnTo>
                  <a:pt x="1270000" y="1057275"/>
                </a:lnTo>
                <a:lnTo>
                  <a:pt x="930275" y="1060450"/>
                </a:lnTo>
                <a:lnTo>
                  <a:pt x="679450" y="1063625"/>
                </a:lnTo>
                <a:lnTo>
                  <a:pt x="574675" y="1073150"/>
                </a:lnTo>
                <a:lnTo>
                  <a:pt x="501650" y="1082675"/>
                </a:lnTo>
                <a:lnTo>
                  <a:pt x="454025" y="1069975"/>
                </a:lnTo>
                <a:lnTo>
                  <a:pt x="336550" y="1031875"/>
                </a:lnTo>
                <a:lnTo>
                  <a:pt x="206375" y="984250"/>
                </a:lnTo>
                <a:lnTo>
                  <a:pt x="136525" y="955675"/>
                </a:lnTo>
                <a:lnTo>
                  <a:pt x="73025" y="917575"/>
                </a:lnTo>
                <a:lnTo>
                  <a:pt x="31750" y="889000"/>
                </a:lnTo>
                <a:lnTo>
                  <a:pt x="12700" y="866775"/>
                </a:lnTo>
                <a:lnTo>
                  <a:pt x="0" y="835025"/>
                </a:lnTo>
                <a:lnTo>
                  <a:pt x="3175" y="806450"/>
                </a:lnTo>
                <a:lnTo>
                  <a:pt x="19050" y="784225"/>
                </a:lnTo>
                <a:lnTo>
                  <a:pt x="25400" y="777875"/>
                </a:lnTo>
                <a:lnTo>
                  <a:pt x="44450" y="768350"/>
                </a:lnTo>
                <a:lnTo>
                  <a:pt x="111125" y="746125"/>
                </a:lnTo>
                <a:lnTo>
                  <a:pt x="603250" y="815975"/>
                </a:lnTo>
                <a:lnTo>
                  <a:pt x="654050" y="828675"/>
                </a:lnTo>
                <a:cubicBezTo>
                  <a:pt x="712252" y="831969"/>
                  <a:pt x="770380" y="838200"/>
                  <a:pt x="828675" y="838200"/>
                </a:cubicBezTo>
                <a:lnTo>
                  <a:pt x="1270000" y="835025"/>
                </a:lnTo>
                <a:lnTo>
                  <a:pt x="1704975" y="825500"/>
                </a:lnTo>
                <a:lnTo>
                  <a:pt x="1968500" y="819150"/>
                </a:lnTo>
                <a:lnTo>
                  <a:pt x="2212975" y="815975"/>
                </a:lnTo>
                <a:lnTo>
                  <a:pt x="2765425" y="812800"/>
                </a:lnTo>
                <a:lnTo>
                  <a:pt x="2943225" y="838200"/>
                </a:lnTo>
                <a:lnTo>
                  <a:pt x="3124200" y="838200"/>
                </a:lnTo>
                <a:lnTo>
                  <a:pt x="3540125" y="838200"/>
                </a:lnTo>
                <a:lnTo>
                  <a:pt x="3609975" y="835025"/>
                </a:lnTo>
                <a:lnTo>
                  <a:pt x="3629025" y="825500"/>
                </a:lnTo>
                <a:lnTo>
                  <a:pt x="3654425" y="803275"/>
                </a:lnTo>
                <a:lnTo>
                  <a:pt x="3660775" y="787400"/>
                </a:lnTo>
                <a:lnTo>
                  <a:pt x="3670300" y="758825"/>
                </a:lnTo>
                <a:lnTo>
                  <a:pt x="3670300" y="733425"/>
                </a:lnTo>
                <a:lnTo>
                  <a:pt x="3657600" y="654050"/>
                </a:lnTo>
                <a:lnTo>
                  <a:pt x="3622675" y="4699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9" name="フリーフォーム 128">
            <a:extLst>
              <a:ext uri="{FF2B5EF4-FFF2-40B4-BE49-F238E27FC236}">
                <a16:creationId xmlns:a16="http://schemas.microsoft.com/office/drawing/2014/main" id="{DECA33D2-B0DF-4997-B36C-2CBA64CDA170}"/>
              </a:ext>
            </a:extLst>
          </p:cNvPr>
          <p:cNvSpPr/>
          <p:nvPr/>
        </p:nvSpPr>
        <p:spPr>
          <a:xfrm rot="16200000">
            <a:off x="3418682" y="5101431"/>
            <a:ext cx="668338" cy="587375"/>
          </a:xfrm>
          <a:custGeom>
            <a:avLst/>
            <a:gdLst>
              <a:gd name="connsiteX0" fmla="*/ 542925 w 669131"/>
              <a:gd name="connsiteY0" fmla="*/ 214313 h 588169"/>
              <a:gd name="connsiteX1" fmla="*/ 578644 w 669131"/>
              <a:gd name="connsiteY1" fmla="*/ 116682 h 588169"/>
              <a:gd name="connsiteX2" fmla="*/ 600075 w 669131"/>
              <a:gd name="connsiteY2" fmla="*/ 64294 h 588169"/>
              <a:gd name="connsiteX3" fmla="*/ 614363 w 669131"/>
              <a:gd name="connsiteY3" fmla="*/ 26194 h 588169"/>
              <a:gd name="connsiteX4" fmla="*/ 616744 w 669131"/>
              <a:gd name="connsiteY4" fmla="*/ 7144 h 588169"/>
              <a:gd name="connsiteX5" fmla="*/ 611981 w 669131"/>
              <a:gd name="connsiteY5" fmla="*/ 2382 h 588169"/>
              <a:gd name="connsiteX6" fmla="*/ 602456 w 669131"/>
              <a:gd name="connsiteY6" fmla="*/ 0 h 588169"/>
              <a:gd name="connsiteX7" fmla="*/ 581025 w 669131"/>
              <a:gd name="connsiteY7" fmla="*/ 4763 h 588169"/>
              <a:gd name="connsiteX8" fmla="*/ 564356 w 669131"/>
              <a:gd name="connsiteY8" fmla="*/ 11907 h 588169"/>
              <a:gd name="connsiteX9" fmla="*/ 547688 w 669131"/>
              <a:gd name="connsiteY9" fmla="*/ 28575 h 588169"/>
              <a:gd name="connsiteX10" fmla="*/ 497681 w 669131"/>
              <a:gd name="connsiteY10" fmla="*/ 100013 h 588169"/>
              <a:gd name="connsiteX11" fmla="*/ 395288 w 669131"/>
              <a:gd name="connsiteY11" fmla="*/ 242888 h 588169"/>
              <a:gd name="connsiteX12" fmla="*/ 333375 w 669131"/>
              <a:gd name="connsiteY12" fmla="*/ 321469 h 588169"/>
              <a:gd name="connsiteX13" fmla="*/ 280988 w 669131"/>
              <a:gd name="connsiteY13" fmla="*/ 381000 h 588169"/>
              <a:gd name="connsiteX14" fmla="*/ 247650 w 669131"/>
              <a:gd name="connsiteY14" fmla="*/ 411957 h 588169"/>
              <a:gd name="connsiteX15" fmla="*/ 211931 w 669131"/>
              <a:gd name="connsiteY15" fmla="*/ 438150 h 588169"/>
              <a:gd name="connsiteX16" fmla="*/ 171450 w 669131"/>
              <a:gd name="connsiteY16" fmla="*/ 464344 h 588169"/>
              <a:gd name="connsiteX17" fmla="*/ 116681 w 669131"/>
              <a:gd name="connsiteY17" fmla="*/ 492919 h 588169"/>
              <a:gd name="connsiteX18" fmla="*/ 83344 w 669131"/>
              <a:gd name="connsiteY18" fmla="*/ 504825 h 588169"/>
              <a:gd name="connsiteX19" fmla="*/ 28575 w 669131"/>
              <a:gd name="connsiteY19" fmla="*/ 528638 h 588169"/>
              <a:gd name="connsiteX20" fmla="*/ 0 w 669131"/>
              <a:gd name="connsiteY20" fmla="*/ 559594 h 588169"/>
              <a:gd name="connsiteX21" fmla="*/ 669131 w 669131"/>
              <a:gd name="connsiteY21" fmla="*/ 588169 h 588169"/>
              <a:gd name="connsiteX22" fmla="*/ 602456 w 669131"/>
              <a:gd name="connsiteY22" fmla="*/ 576263 h 588169"/>
              <a:gd name="connsiteX23" fmla="*/ 571500 w 669131"/>
              <a:gd name="connsiteY23" fmla="*/ 561975 h 588169"/>
              <a:gd name="connsiteX24" fmla="*/ 550069 w 669131"/>
              <a:gd name="connsiteY24" fmla="*/ 542925 h 588169"/>
              <a:gd name="connsiteX25" fmla="*/ 531019 w 669131"/>
              <a:gd name="connsiteY25" fmla="*/ 516732 h 588169"/>
              <a:gd name="connsiteX26" fmla="*/ 514350 w 669131"/>
              <a:gd name="connsiteY26" fmla="*/ 471488 h 588169"/>
              <a:gd name="connsiteX27" fmla="*/ 507206 w 669131"/>
              <a:gd name="connsiteY27" fmla="*/ 426244 h 588169"/>
              <a:gd name="connsiteX28" fmla="*/ 507206 w 669131"/>
              <a:gd name="connsiteY28" fmla="*/ 381000 h 588169"/>
              <a:gd name="connsiteX29" fmla="*/ 509588 w 669131"/>
              <a:gd name="connsiteY29" fmla="*/ 345282 h 588169"/>
              <a:gd name="connsiteX30" fmla="*/ 542925 w 669131"/>
              <a:gd name="connsiteY30" fmla="*/ 214313 h 588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69131" h="588169">
                <a:moveTo>
                  <a:pt x="542925" y="214313"/>
                </a:moveTo>
                <a:lnTo>
                  <a:pt x="578644" y="116682"/>
                </a:lnTo>
                <a:lnTo>
                  <a:pt x="600075" y="64294"/>
                </a:lnTo>
                <a:lnTo>
                  <a:pt x="614363" y="26194"/>
                </a:lnTo>
                <a:lnTo>
                  <a:pt x="616744" y="7144"/>
                </a:lnTo>
                <a:lnTo>
                  <a:pt x="611981" y="2382"/>
                </a:lnTo>
                <a:lnTo>
                  <a:pt x="602456" y="0"/>
                </a:lnTo>
                <a:lnTo>
                  <a:pt x="581025" y="4763"/>
                </a:lnTo>
                <a:lnTo>
                  <a:pt x="564356" y="11907"/>
                </a:lnTo>
                <a:lnTo>
                  <a:pt x="547688" y="28575"/>
                </a:lnTo>
                <a:lnTo>
                  <a:pt x="497681" y="100013"/>
                </a:lnTo>
                <a:lnTo>
                  <a:pt x="395288" y="242888"/>
                </a:lnTo>
                <a:lnTo>
                  <a:pt x="333375" y="321469"/>
                </a:lnTo>
                <a:lnTo>
                  <a:pt x="280988" y="381000"/>
                </a:lnTo>
                <a:lnTo>
                  <a:pt x="247650" y="411957"/>
                </a:lnTo>
                <a:lnTo>
                  <a:pt x="211931" y="438150"/>
                </a:lnTo>
                <a:lnTo>
                  <a:pt x="171450" y="464344"/>
                </a:lnTo>
                <a:lnTo>
                  <a:pt x="116681" y="492919"/>
                </a:lnTo>
                <a:lnTo>
                  <a:pt x="83344" y="504825"/>
                </a:lnTo>
                <a:lnTo>
                  <a:pt x="28575" y="528638"/>
                </a:lnTo>
                <a:lnTo>
                  <a:pt x="0" y="559594"/>
                </a:lnTo>
                <a:lnTo>
                  <a:pt x="669131" y="588169"/>
                </a:lnTo>
                <a:lnTo>
                  <a:pt x="602456" y="576263"/>
                </a:lnTo>
                <a:lnTo>
                  <a:pt x="571500" y="561975"/>
                </a:lnTo>
                <a:lnTo>
                  <a:pt x="550069" y="542925"/>
                </a:lnTo>
                <a:lnTo>
                  <a:pt x="531019" y="516732"/>
                </a:lnTo>
                <a:lnTo>
                  <a:pt x="514350" y="471488"/>
                </a:lnTo>
                <a:lnTo>
                  <a:pt x="507206" y="426244"/>
                </a:lnTo>
                <a:lnTo>
                  <a:pt x="507206" y="381000"/>
                </a:lnTo>
                <a:lnTo>
                  <a:pt x="509588" y="345282"/>
                </a:lnTo>
                <a:lnTo>
                  <a:pt x="542925" y="2143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8" name="フリーフォーム 127">
            <a:extLst>
              <a:ext uri="{FF2B5EF4-FFF2-40B4-BE49-F238E27FC236}">
                <a16:creationId xmlns:a16="http://schemas.microsoft.com/office/drawing/2014/main" id="{526A2C96-5333-40BC-A09E-7C4ED38FC834}"/>
              </a:ext>
            </a:extLst>
          </p:cNvPr>
          <p:cNvSpPr/>
          <p:nvPr/>
        </p:nvSpPr>
        <p:spPr>
          <a:xfrm rot="16200000">
            <a:off x="3546475" y="2522538"/>
            <a:ext cx="288925" cy="844550"/>
          </a:xfrm>
          <a:custGeom>
            <a:avLst/>
            <a:gdLst>
              <a:gd name="connsiteX0" fmla="*/ 69057 w 288132"/>
              <a:gd name="connsiteY0" fmla="*/ 369094 h 845344"/>
              <a:gd name="connsiteX1" fmla="*/ 30957 w 288132"/>
              <a:gd name="connsiteY1" fmla="*/ 157163 h 845344"/>
              <a:gd name="connsiteX2" fmla="*/ 0 w 288132"/>
              <a:gd name="connsiteY2" fmla="*/ 0 h 845344"/>
              <a:gd name="connsiteX3" fmla="*/ 159544 w 288132"/>
              <a:gd name="connsiteY3" fmla="*/ 0 h 845344"/>
              <a:gd name="connsiteX4" fmla="*/ 190500 w 288132"/>
              <a:gd name="connsiteY4" fmla="*/ 157163 h 845344"/>
              <a:gd name="connsiteX5" fmla="*/ 219075 w 288132"/>
              <a:gd name="connsiteY5" fmla="*/ 280988 h 845344"/>
              <a:gd name="connsiteX6" fmla="*/ 242888 w 288132"/>
              <a:gd name="connsiteY6" fmla="*/ 411957 h 845344"/>
              <a:gd name="connsiteX7" fmla="*/ 257175 w 288132"/>
              <a:gd name="connsiteY7" fmla="*/ 495300 h 845344"/>
              <a:gd name="connsiteX8" fmla="*/ 266700 w 288132"/>
              <a:gd name="connsiteY8" fmla="*/ 554832 h 845344"/>
              <a:gd name="connsiteX9" fmla="*/ 276225 w 288132"/>
              <a:gd name="connsiteY9" fmla="*/ 619125 h 845344"/>
              <a:gd name="connsiteX10" fmla="*/ 283369 w 288132"/>
              <a:gd name="connsiteY10" fmla="*/ 678657 h 845344"/>
              <a:gd name="connsiteX11" fmla="*/ 288132 w 288132"/>
              <a:gd name="connsiteY11" fmla="*/ 762000 h 845344"/>
              <a:gd name="connsiteX12" fmla="*/ 285750 w 288132"/>
              <a:gd name="connsiteY12" fmla="*/ 845344 h 845344"/>
              <a:gd name="connsiteX13" fmla="*/ 138113 w 288132"/>
              <a:gd name="connsiteY13" fmla="*/ 845344 h 845344"/>
              <a:gd name="connsiteX14" fmla="*/ 107157 w 288132"/>
              <a:gd name="connsiteY14" fmla="*/ 609600 h 845344"/>
              <a:gd name="connsiteX15" fmla="*/ 69057 w 288132"/>
              <a:gd name="connsiteY15" fmla="*/ 369094 h 845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88132" h="845344">
                <a:moveTo>
                  <a:pt x="69057" y="369094"/>
                </a:moveTo>
                <a:lnTo>
                  <a:pt x="30957" y="157163"/>
                </a:lnTo>
                <a:lnTo>
                  <a:pt x="0" y="0"/>
                </a:lnTo>
                <a:lnTo>
                  <a:pt x="159544" y="0"/>
                </a:lnTo>
                <a:lnTo>
                  <a:pt x="190500" y="157163"/>
                </a:lnTo>
                <a:lnTo>
                  <a:pt x="219075" y="280988"/>
                </a:lnTo>
                <a:lnTo>
                  <a:pt x="242888" y="411957"/>
                </a:lnTo>
                <a:lnTo>
                  <a:pt x="257175" y="495300"/>
                </a:lnTo>
                <a:lnTo>
                  <a:pt x="266700" y="554832"/>
                </a:lnTo>
                <a:lnTo>
                  <a:pt x="276225" y="619125"/>
                </a:lnTo>
                <a:lnTo>
                  <a:pt x="283369" y="678657"/>
                </a:lnTo>
                <a:lnTo>
                  <a:pt x="288132" y="762000"/>
                </a:lnTo>
                <a:lnTo>
                  <a:pt x="285750" y="845344"/>
                </a:lnTo>
                <a:lnTo>
                  <a:pt x="138113" y="845344"/>
                </a:lnTo>
                <a:lnTo>
                  <a:pt x="107157" y="609600"/>
                </a:lnTo>
                <a:lnTo>
                  <a:pt x="69057" y="3690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7" name="フリーフォーム 126">
            <a:extLst>
              <a:ext uri="{FF2B5EF4-FFF2-40B4-BE49-F238E27FC236}">
                <a16:creationId xmlns:a16="http://schemas.microsoft.com/office/drawing/2014/main" id="{BE051FC2-41D5-46E3-8DFA-C579DA4D8D8D}"/>
              </a:ext>
            </a:extLst>
          </p:cNvPr>
          <p:cNvSpPr/>
          <p:nvPr/>
        </p:nvSpPr>
        <p:spPr>
          <a:xfrm rot="16200000">
            <a:off x="3543300" y="3335338"/>
            <a:ext cx="261938" cy="874712"/>
          </a:xfrm>
          <a:custGeom>
            <a:avLst/>
            <a:gdLst>
              <a:gd name="connsiteX0" fmla="*/ 178594 w 261937"/>
              <a:gd name="connsiteY0" fmla="*/ 381000 h 873919"/>
              <a:gd name="connsiteX1" fmla="*/ 152400 w 261937"/>
              <a:gd name="connsiteY1" fmla="*/ 214313 h 873919"/>
              <a:gd name="connsiteX2" fmla="*/ 142875 w 261937"/>
              <a:gd name="connsiteY2" fmla="*/ 142875 h 873919"/>
              <a:gd name="connsiteX3" fmla="*/ 135731 w 261937"/>
              <a:gd name="connsiteY3" fmla="*/ 7144 h 873919"/>
              <a:gd name="connsiteX4" fmla="*/ 11906 w 261937"/>
              <a:gd name="connsiteY4" fmla="*/ 0 h 873919"/>
              <a:gd name="connsiteX5" fmla="*/ 0 w 261937"/>
              <a:gd name="connsiteY5" fmla="*/ 80963 h 873919"/>
              <a:gd name="connsiteX6" fmla="*/ 0 w 261937"/>
              <a:gd name="connsiteY6" fmla="*/ 130969 h 873919"/>
              <a:gd name="connsiteX7" fmla="*/ 4762 w 261937"/>
              <a:gd name="connsiteY7" fmla="*/ 195263 h 873919"/>
              <a:gd name="connsiteX8" fmla="*/ 16669 w 261937"/>
              <a:gd name="connsiteY8" fmla="*/ 316706 h 873919"/>
              <a:gd name="connsiteX9" fmla="*/ 40481 w 261937"/>
              <a:gd name="connsiteY9" fmla="*/ 478631 h 873919"/>
              <a:gd name="connsiteX10" fmla="*/ 69056 w 261937"/>
              <a:gd name="connsiteY10" fmla="*/ 652463 h 873919"/>
              <a:gd name="connsiteX11" fmla="*/ 107156 w 261937"/>
              <a:gd name="connsiteY11" fmla="*/ 873919 h 873919"/>
              <a:gd name="connsiteX12" fmla="*/ 261937 w 261937"/>
              <a:gd name="connsiteY12" fmla="*/ 857250 h 873919"/>
              <a:gd name="connsiteX13" fmla="*/ 228600 w 261937"/>
              <a:gd name="connsiteY13" fmla="*/ 683419 h 873919"/>
              <a:gd name="connsiteX14" fmla="*/ 178594 w 261937"/>
              <a:gd name="connsiteY14" fmla="*/ 381000 h 873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61937" h="873919">
                <a:moveTo>
                  <a:pt x="178594" y="381000"/>
                </a:moveTo>
                <a:lnTo>
                  <a:pt x="152400" y="214313"/>
                </a:lnTo>
                <a:lnTo>
                  <a:pt x="142875" y="142875"/>
                </a:lnTo>
                <a:lnTo>
                  <a:pt x="135731" y="7144"/>
                </a:lnTo>
                <a:lnTo>
                  <a:pt x="11906" y="0"/>
                </a:lnTo>
                <a:lnTo>
                  <a:pt x="0" y="80963"/>
                </a:lnTo>
                <a:lnTo>
                  <a:pt x="0" y="130969"/>
                </a:lnTo>
                <a:lnTo>
                  <a:pt x="4762" y="195263"/>
                </a:lnTo>
                <a:lnTo>
                  <a:pt x="16669" y="316706"/>
                </a:lnTo>
                <a:lnTo>
                  <a:pt x="40481" y="478631"/>
                </a:lnTo>
                <a:lnTo>
                  <a:pt x="69056" y="652463"/>
                </a:lnTo>
                <a:lnTo>
                  <a:pt x="107156" y="873919"/>
                </a:lnTo>
                <a:lnTo>
                  <a:pt x="261937" y="857250"/>
                </a:lnTo>
                <a:lnTo>
                  <a:pt x="228600" y="683419"/>
                </a:lnTo>
                <a:lnTo>
                  <a:pt x="178594" y="3810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5" name="フリーフォーム 134">
            <a:extLst>
              <a:ext uri="{FF2B5EF4-FFF2-40B4-BE49-F238E27FC236}">
                <a16:creationId xmlns:a16="http://schemas.microsoft.com/office/drawing/2014/main" id="{112A7A8A-857B-44DD-83A0-EE2932FAE213}"/>
              </a:ext>
            </a:extLst>
          </p:cNvPr>
          <p:cNvSpPr/>
          <p:nvPr/>
        </p:nvSpPr>
        <p:spPr>
          <a:xfrm>
            <a:off x="5465763" y="1531938"/>
            <a:ext cx="555625" cy="828675"/>
          </a:xfrm>
          <a:custGeom>
            <a:avLst/>
            <a:gdLst>
              <a:gd name="connsiteX0" fmla="*/ 238125 w 557212"/>
              <a:gd name="connsiteY0" fmla="*/ 504825 h 828675"/>
              <a:gd name="connsiteX1" fmla="*/ 230981 w 557212"/>
              <a:gd name="connsiteY1" fmla="*/ 354806 h 828675"/>
              <a:gd name="connsiteX2" fmla="*/ 223837 w 557212"/>
              <a:gd name="connsiteY2" fmla="*/ 276225 h 828675"/>
              <a:gd name="connsiteX3" fmla="*/ 214312 w 557212"/>
              <a:gd name="connsiteY3" fmla="*/ 226219 h 828675"/>
              <a:gd name="connsiteX4" fmla="*/ 202406 w 557212"/>
              <a:gd name="connsiteY4" fmla="*/ 197644 h 828675"/>
              <a:gd name="connsiteX5" fmla="*/ 190500 w 557212"/>
              <a:gd name="connsiteY5" fmla="*/ 176212 h 828675"/>
              <a:gd name="connsiteX6" fmla="*/ 173831 w 557212"/>
              <a:gd name="connsiteY6" fmla="*/ 152400 h 828675"/>
              <a:gd name="connsiteX7" fmla="*/ 145256 w 557212"/>
              <a:gd name="connsiteY7" fmla="*/ 123825 h 828675"/>
              <a:gd name="connsiteX8" fmla="*/ 114300 w 557212"/>
              <a:gd name="connsiteY8" fmla="*/ 102394 h 828675"/>
              <a:gd name="connsiteX9" fmla="*/ 66675 w 557212"/>
              <a:gd name="connsiteY9" fmla="*/ 73819 h 828675"/>
              <a:gd name="connsiteX10" fmla="*/ 23812 w 557212"/>
              <a:gd name="connsiteY10" fmla="*/ 52387 h 828675"/>
              <a:gd name="connsiteX11" fmla="*/ 9525 w 557212"/>
              <a:gd name="connsiteY11" fmla="*/ 42862 h 828675"/>
              <a:gd name="connsiteX12" fmla="*/ 0 w 557212"/>
              <a:gd name="connsiteY12" fmla="*/ 30956 h 828675"/>
              <a:gd name="connsiteX13" fmla="*/ 2381 w 557212"/>
              <a:gd name="connsiteY13" fmla="*/ 16669 h 828675"/>
              <a:gd name="connsiteX14" fmla="*/ 14287 w 557212"/>
              <a:gd name="connsiteY14" fmla="*/ 7144 h 828675"/>
              <a:gd name="connsiteX15" fmla="*/ 38100 w 557212"/>
              <a:gd name="connsiteY15" fmla="*/ 0 h 828675"/>
              <a:gd name="connsiteX16" fmla="*/ 80962 w 557212"/>
              <a:gd name="connsiteY16" fmla="*/ 2381 h 828675"/>
              <a:gd name="connsiteX17" fmla="*/ 164306 w 557212"/>
              <a:gd name="connsiteY17" fmla="*/ 14287 h 828675"/>
              <a:gd name="connsiteX18" fmla="*/ 283369 w 557212"/>
              <a:gd name="connsiteY18" fmla="*/ 45244 h 828675"/>
              <a:gd name="connsiteX19" fmla="*/ 442912 w 557212"/>
              <a:gd name="connsiteY19" fmla="*/ 97631 h 828675"/>
              <a:gd name="connsiteX20" fmla="*/ 495300 w 557212"/>
              <a:gd name="connsiteY20" fmla="*/ 116681 h 828675"/>
              <a:gd name="connsiteX21" fmla="*/ 516731 w 557212"/>
              <a:gd name="connsiteY21" fmla="*/ 128587 h 828675"/>
              <a:gd name="connsiteX22" fmla="*/ 523875 w 557212"/>
              <a:gd name="connsiteY22" fmla="*/ 135731 h 828675"/>
              <a:gd name="connsiteX23" fmla="*/ 535781 w 557212"/>
              <a:gd name="connsiteY23" fmla="*/ 147637 h 828675"/>
              <a:gd name="connsiteX24" fmla="*/ 547687 w 557212"/>
              <a:gd name="connsiteY24" fmla="*/ 169069 h 828675"/>
              <a:gd name="connsiteX25" fmla="*/ 554831 w 557212"/>
              <a:gd name="connsiteY25" fmla="*/ 185737 h 828675"/>
              <a:gd name="connsiteX26" fmla="*/ 557212 w 557212"/>
              <a:gd name="connsiteY26" fmla="*/ 207169 h 828675"/>
              <a:gd name="connsiteX27" fmla="*/ 557212 w 557212"/>
              <a:gd name="connsiteY27" fmla="*/ 223837 h 828675"/>
              <a:gd name="connsiteX28" fmla="*/ 552450 w 557212"/>
              <a:gd name="connsiteY28" fmla="*/ 240506 h 828675"/>
              <a:gd name="connsiteX29" fmla="*/ 533400 w 557212"/>
              <a:gd name="connsiteY29" fmla="*/ 278606 h 828675"/>
              <a:gd name="connsiteX30" fmla="*/ 521494 w 557212"/>
              <a:gd name="connsiteY30" fmla="*/ 307181 h 828675"/>
              <a:gd name="connsiteX31" fmla="*/ 502444 w 557212"/>
              <a:gd name="connsiteY31" fmla="*/ 369094 h 828675"/>
              <a:gd name="connsiteX32" fmla="*/ 490537 w 557212"/>
              <a:gd name="connsiteY32" fmla="*/ 435769 h 828675"/>
              <a:gd name="connsiteX33" fmla="*/ 485775 w 557212"/>
              <a:gd name="connsiteY33" fmla="*/ 509587 h 828675"/>
              <a:gd name="connsiteX34" fmla="*/ 485775 w 557212"/>
              <a:gd name="connsiteY34" fmla="*/ 800100 h 828675"/>
              <a:gd name="connsiteX35" fmla="*/ 240506 w 557212"/>
              <a:gd name="connsiteY35" fmla="*/ 828675 h 828675"/>
              <a:gd name="connsiteX36" fmla="*/ 238125 w 557212"/>
              <a:gd name="connsiteY36" fmla="*/ 504825 h 82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57212" h="828675">
                <a:moveTo>
                  <a:pt x="238125" y="504825"/>
                </a:moveTo>
                <a:lnTo>
                  <a:pt x="230981" y="354806"/>
                </a:lnTo>
                <a:lnTo>
                  <a:pt x="223837" y="276225"/>
                </a:lnTo>
                <a:lnTo>
                  <a:pt x="214312" y="226219"/>
                </a:lnTo>
                <a:lnTo>
                  <a:pt x="202406" y="197644"/>
                </a:lnTo>
                <a:lnTo>
                  <a:pt x="190500" y="176212"/>
                </a:lnTo>
                <a:lnTo>
                  <a:pt x="173831" y="152400"/>
                </a:lnTo>
                <a:lnTo>
                  <a:pt x="145256" y="123825"/>
                </a:lnTo>
                <a:lnTo>
                  <a:pt x="114300" y="102394"/>
                </a:lnTo>
                <a:lnTo>
                  <a:pt x="66675" y="73819"/>
                </a:lnTo>
                <a:lnTo>
                  <a:pt x="23812" y="52387"/>
                </a:lnTo>
                <a:lnTo>
                  <a:pt x="9525" y="42862"/>
                </a:lnTo>
                <a:lnTo>
                  <a:pt x="0" y="30956"/>
                </a:lnTo>
                <a:lnTo>
                  <a:pt x="2381" y="16669"/>
                </a:lnTo>
                <a:lnTo>
                  <a:pt x="14287" y="7144"/>
                </a:lnTo>
                <a:lnTo>
                  <a:pt x="38100" y="0"/>
                </a:lnTo>
                <a:lnTo>
                  <a:pt x="80962" y="2381"/>
                </a:lnTo>
                <a:lnTo>
                  <a:pt x="164306" y="14287"/>
                </a:lnTo>
                <a:lnTo>
                  <a:pt x="283369" y="45244"/>
                </a:lnTo>
                <a:lnTo>
                  <a:pt x="442912" y="97631"/>
                </a:lnTo>
                <a:lnTo>
                  <a:pt x="495300" y="116681"/>
                </a:lnTo>
                <a:lnTo>
                  <a:pt x="516731" y="128587"/>
                </a:lnTo>
                <a:lnTo>
                  <a:pt x="523875" y="135731"/>
                </a:lnTo>
                <a:lnTo>
                  <a:pt x="535781" y="147637"/>
                </a:lnTo>
                <a:lnTo>
                  <a:pt x="547687" y="169069"/>
                </a:lnTo>
                <a:lnTo>
                  <a:pt x="554831" y="185737"/>
                </a:lnTo>
                <a:lnTo>
                  <a:pt x="557212" y="207169"/>
                </a:lnTo>
                <a:lnTo>
                  <a:pt x="557212" y="223837"/>
                </a:lnTo>
                <a:lnTo>
                  <a:pt x="552450" y="240506"/>
                </a:lnTo>
                <a:lnTo>
                  <a:pt x="533400" y="278606"/>
                </a:lnTo>
                <a:lnTo>
                  <a:pt x="521494" y="307181"/>
                </a:lnTo>
                <a:lnTo>
                  <a:pt x="502444" y="369094"/>
                </a:lnTo>
                <a:lnTo>
                  <a:pt x="490537" y="435769"/>
                </a:lnTo>
                <a:lnTo>
                  <a:pt x="485775" y="509587"/>
                </a:lnTo>
                <a:lnTo>
                  <a:pt x="485775" y="800100"/>
                </a:lnTo>
                <a:lnTo>
                  <a:pt x="240506" y="828675"/>
                </a:lnTo>
                <a:cubicBezTo>
                  <a:pt x="239712" y="729456"/>
                  <a:pt x="238919" y="630238"/>
                  <a:pt x="238125" y="50482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6" name="フリーフォーム 135">
            <a:extLst>
              <a:ext uri="{FF2B5EF4-FFF2-40B4-BE49-F238E27FC236}">
                <a16:creationId xmlns:a16="http://schemas.microsoft.com/office/drawing/2014/main" id="{49D48E46-D359-4005-8EC7-76893F664B35}"/>
              </a:ext>
            </a:extLst>
          </p:cNvPr>
          <p:cNvSpPr/>
          <p:nvPr/>
        </p:nvSpPr>
        <p:spPr>
          <a:xfrm>
            <a:off x="4462463" y="2093913"/>
            <a:ext cx="2809875" cy="534987"/>
          </a:xfrm>
          <a:custGeom>
            <a:avLst/>
            <a:gdLst>
              <a:gd name="connsiteX0" fmla="*/ 904875 w 2809875"/>
              <a:gd name="connsiteY0" fmla="*/ 216694 h 535781"/>
              <a:gd name="connsiteX1" fmla="*/ 1102518 w 2809875"/>
              <a:gd name="connsiteY1" fmla="*/ 178594 h 535781"/>
              <a:gd name="connsiteX2" fmla="*/ 1269206 w 2809875"/>
              <a:gd name="connsiteY2" fmla="*/ 147637 h 535781"/>
              <a:gd name="connsiteX3" fmla="*/ 1538287 w 2809875"/>
              <a:gd name="connsiteY3" fmla="*/ 126206 h 535781"/>
              <a:gd name="connsiteX4" fmla="*/ 1721643 w 2809875"/>
              <a:gd name="connsiteY4" fmla="*/ 109537 h 535781"/>
              <a:gd name="connsiteX5" fmla="*/ 2014537 w 2809875"/>
              <a:gd name="connsiteY5" fmla="*/ 76200 h 535781"/>
              <a:gd name="connsiteX6" fmla="*/ 2171700 w 2809875"/>
              <a:gd name="connsiteY6" fmla="*/ 50006 h 535781"/>
              <a:gd name="connsiteX7" fmla="*/ 2202656 w 2809875"/>
              <a:gd name="connsiteY7" fmla="*/ 38100 h 535781"/>
              <a:gd name="connsiteX8" fmla="*/ 2240756 w 2809875"/>
              <a:gd name="connsiteY8" fmla="*/ 14287 h 535781"/>
              <a:gd name="connsiteX9" fmla="*/ 2264568 w 2809875"/>
              <a:gd name="connsiteY9" fmla="*/ 2381 h 535781"/>
              <a:gd name="connsiteX10" fmla="*/ 2271712 w 2809875"/>
              <a:gd name="connsiteY10" fmla="*/ 0 h 535781"/>
              <a:gd name="connsiteX11" fmla="*/ 2297906 w 2809875"/>
              <a:gd name="connsiteY11" fmla="*/ 0 h 535781"/>
              <a:gd name="connsiteX12" fmla="*/ 2390775 w 2809875"/>
              <a:gd name="connsiteY12" fmla="*/ 9525 h 535781"/>
              <a:gd name="connsiteX13" fmla="*/ 2531268 w 2809875"/>
              <a:gd name="connsiteY13" fmla="*/ 35719 h 535781"/>
              <a:gd name="connsiteX14" fmla="*/ 2605087 w 2809875"/>
              <a:gd name="connsiteY14" fmla="*/ 57150 h 535781"/>
              <a:gd name="connsiteX15" fmla="*/ 2671762 w 2809875"/>
              <a:gd name="connsiteY15" fmla="*/ 78581 h 535781"/>
              <a:gd name="connsiteX16" fmla="*/ 2717006 w 2809875"/>
              <a:gd name="connsiteY16" fmla="*/ 97631 h 535781"/>
              <a:gd name="connsiteX17" fmla="*/ 2740818 w 2809875"/>
              <a:gd name="connsiteY17" fmla="*/ 111919 h 535781"/>
              <a:gd name="connsiteX18" fmla="*/ 2757487 w 2809875"/>
              <a:gd name="connsiteY18" fmla="*/ 123825 h 535781"/>
              <a:gd name="connsiteX19" fmla="*/ 2776537 w 2809875"/>
              <a:gd name="connsiteY19" fmla="*/ 140494 h 535781"/>
              <a:gd name="connsiteX20" fmla="*/ 2793206 w 2809875"/>
              <a:gd name="connsiteY20" fmla="*/ 164306 h 535781"/>
              <a:gd name="connsiteX21" fmla="*/ 2805112 w 2809875"/>
              <a:gd name="connsiteY21" fmla="*/ 188119 h 535781"/>
              <a:gd name="connsiteX22" fmla="*/ 2809875 w 2809875"/>
              <a:gd name="connsiteY22" fmla="*/ 214312 h 535781"/>
              <a:gd name="connsiteX23" fmla="*/ 2809875 w 2809875"/>
              <a:gd name="connsiteY23" fmla="*/ 235744 h 535781"/>
              <a:gd name="connsiteX24" fmla="*/ 2800350 w 2809875"/>
              <a:gd name="connsiteY24" fmla="*/ 257175 h 535781"/>
              <a:gd name="connsiteX25" fmla="*/ 2778918 w 2809875"/>
              <a:gd name="connsiteY25" fmla="*/ 276225 h 535781"/>
              <a:gd name="connsiteX26" fmla="*/ 2755106 w 2809875"/>
              <a:gd name="connsiteY26" fmla="*/ 283369 h 535781"/>
              <a:gd name="connsiteX27" fmla="*/ 2721768 w 2809875"/>
              <a:gd name="connsiteY27" fmla="*/ 288131 h 535781"/>
              <a:gd name="connsiteX28" fmla="*/ 2659856 w 2809875"/>
              <a:gd name="connsiteY28" fmla="*/ 280987 h 535781"/>
              <a:gd name="connsiteX29" fmla="*/ 2555081 w 2809875"/>
              <a:gd name="connsiteY29" fmla="*/ 271462 h 535781"/>
              <a:gd name="connsiteX30" fmla="*/ 2359818 w 2809875"/>
              <a:gd name="connsiteY30" fmla="*/ 266700 h 535781"/>
              <a:gd name="connsiteX31" fmla="*/ 2124075 w 2809875"/>
              <a:gd name="connsiteY31" fmla="*/ 266700 h 535781"/>
              <a:gd name="connsiteX32" fmla="*/ 1881187 w 2809875"/>
              <a:gd name="connsiteY32" fmla="*/ 278606 h 535781"/>
              <a:gd name="connsiteX33" fmla="*/ 1647825 w 2809875"/>
              <a:gd name="connsiteY33" fmla="*/ 295275 h 535781"/>
              <a:gd name="connsiteX34" fmla="*/ 1454943 w 2809875"/>
              <a:gd name="connsiteY34" fmla="*/ 316706 h 535781"/>
              <a:gd name="connsiteX35" fmla="*/ 1188243 w 2809875"/>
              <a:gd name="connsiteY35" fmla="*/ 354806 h 535781"/>
              <a:gd name="connsiteX36" fmla="*/ 928687 w 2809875"/>
              <a:gd name="connsiteY36" fmla="*/ 397669 h 535781"/>
              <a:gd name="connsiteX37" fmla="*/ 831056 w 2809875"/>
              <a:gd name="connsiteY37" fmla="*/ 414337 h 535781"/>
              <a:gd name="connsiteX38" fmla="*/ 695325 w 2809875"/>
              <a:gd name="connsiteY38" fmla="*/ 447675 h 535781"/>
              <a:gd name="connsiteX39" fmla="*/ 581025 w 2809875"/>
              <a:gd name="connsiteY39" fmla="*/ 481012 h 535781"/>
              <a:gd name="connsiteX40" fmla="*/ 450056 w 2809875"/>
              <a:gd name="connsiteY40" fmla="*/ 528637 h 535781"/>
              <a:gd name="connsiteX41" fmla="*/ 431006 w 2809875"/>
              <a:gd name="connsiteY41" fmla="*/ 535781 h 535781"/>
              <a:gd name="connsiteX42" fmla="*/ 392906 w 2809875"/>
              <a:gd name="connsiteY42" fmla="*/ 535781 h 535781"/>
              <a:gd name="connsiteX43" fmla="*/ 357187 w 2809875"/>
              <a:gd name="connsiteY43" fmla="*/ 528637 h 535781"/>
              <a:gd name="connsiteX44" fmla="*/ 307181 w 2809875"/>
              <a:gd name="connsiteY44" fmla="*/ 519112 h 535781"/>
              <a:gd name="connsiteX45" fmla="*/ 250031 w 2809875"/>
              <a:gd name="connsiteY45" fmla="*/ 492919 h 535781"/>
              <a:gd name="connsiteX46" fmla="*/ 197643 w 2809875"/>
              <a:gd name="connsiteY46" fmla="*/ 459581 h 535781"/>
              <a:gd name="connsiteX47" fmla="*/ 142875 w 2809875"/>
              <a:gd name="connsiteY47" fmla="*/ 411956 h 535781"/>
              <a:gd name="connsiteX48" fmla="*/ 76200 w 2809875"/>
              <a:gd name="connsiteY48" fmla="*/ 326231 h 535781"/>
              <a:gd name="connsiteX49" fmla="*/ 21431 w 2809875"/>
              <a:gd name="connsiteY49" fmla="*/ 233362 h 535781"/>
              <a:gd name="connsiteX50" fmla="*/ 0 w 2809875"/>
              <a:gd name="connsiteY50" fmla="*/ 183356 h 535781"/>
              <a:gd name="connsiteX51" fmla="*/ 0 w 2809875"/>
              <a:gd name="connsiteY51" fmla="*/ 169069 h 535781"/>
              <a:gd name="connsiteX52" fmla="*/ 7143 w 2809875"/>
              <a:gd name="connsiteY52" fmla="*/ 161925 h 535781"/>
              <a:gd name="connsiteX53" fmla="*/ 35718 w 2809875"/>
              <a:gd name="connsiteY53" fmla="*/ 166687 h 535781"/>
              <a:gd name="connsiteX54" fmla="*/ 54768 w 2809875"/>
              <a:gd name="connsiteY54" fmla="*/ 173831 h 535781"/>
              <a:gd name="connsiteX55" fmla="*/ 71437 w 2809875"/>
              <a:gd name="connsiteY55" fmla="*/ 192881 h 535781"/>
              <a:gd name="connsiteX56" fmla="*/ 100012 w 2809875"/>
              <a:gd name="connsiteY56" fmla="*/ 233362 h 535781"/>
              <a:gd name="connsiteX57" fmla="*/ 121443 w 2809875"/>
              <a:gd name="connsiteY57" fmla="*/ 254794 h 535781"/>
              <a:gd name="connsiteX58" fmla="*/ 152400 w 2809875"/>
              <a:gd name="connsiteY58" fmla="*/ 273844 h 535781"/>
              <a:gd name="connsiteX59" fmla="*/ 192881 w 2809875"/>
              <a:gd name="connsiteY59" fmla="*/ 292894 h 535781"/>
              <a:gd name="connsiteX60" fmla="*/ 238125 w 2809875"/>
              <a:gd name="connsiteY60" fmla="*/ 304800 h 535781"/>
              <a:gd name="connsiteX61" fmla="*/ 307181 w 2809875"/>
              <a:gd name="connsiteY61" fmla="*/ 314325 h 535781"/>
              <a:gd name="connsiteX62" fmla="*/ 385762 w 2809875"/>
              <a:gd name="connsiteY62" fmla="*/ 307181 h 535781"/>
              <a:gd name="connsiteX63" fmla="*/ 704850 w 2809875"/>
              <a:gd name="connsiteY63" fmla="*/ 252412 h 535781"/>
              <a:gd name="connsiteX64" fmla="*/ 904875 w 2809875"/>
              <a:gd name="connsiteY64" fmla="*/ 216694 h 5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809875" h="535781">
                <a:moveTo>
                  <a:pt x="904875" y="216694"/>
                </a:moveTo>
                <a:lnTo>
                  <a:pt x="1102518" y="178594"/>
                </a:lnTo>
                <a:lnTo>
                  <a:pt x="1269206" y="147637"/>
                </a:lnTo>
                <a:lnTo>
                  <a:pt x="1538287" y="126206"/>
                </a:lnTo>
                <a:lnTo>
                  <a:pt x="1721643" y="109537"/>
                </a:lnTo>
                <a:lnTo>
                  <a:pt x="2014537" y="76200"/>
                </a:lnTo>
                <a:lnTo>
                  <a:pt x="2171700" y="50006"/>
                </a:lnTo>
                <a:lnTo>
                  <a:pt x="2202656" y="38100"/>
                </a:lnTo>
                <a:lnTo>
                  <a:pt x="2240756" y="14287"/>
                </a:lnTo>
                <a:lnTo>
                  <a:pt x="2264568" y="2381"/>
                </a:lnTo>
                <a:lnTo>
                  <a:pt x="2271712" y="0"/>
                </a:lnTo>
                <a:lnTo>
                  <a:pt x="2297906" y="0"/>
                </a:lnTo>
                <a:lnTo>
                  <a:pt x="2390775" y="9525"/>
                </a:lnTo>
                <a:lnTo>
                  <a:pt x="2531268" y="35719"/>
                </a:lnTo>
                <a:lnTo>
                  <a:pt x="2605087" y="57150"/>
                </a:lnTo>
                <a:lnTo>
                  <a:pt x="2671762" y="78581"/>
                </a:lnTo>
                <a:lnTo>
                  <a:pt x="2717006" y="97631"/>
                </a:lnTo>
                <a:lnTo>
                  <a:pt x="2740818" y="111919"/>
                </a:lnTo>
                <a:lnTo>
                  <a:pt x="2757487" y="123825"/>
                </a:lnTo>
                <a:lnTo>
                  <a:pt x="2776537" y="140494"/>
                </a:lnTo>
                <a:lnTo>
                  <a:pt x="2793206" y="164306"/>
                </a:lnTo>
                <a:lnTo>
                  <a:pt x="2805112" y="188119"/>
                </a:lnTo>
                <a:lnTo>
                  <a:pt x="2809875" y="214312"/>
                </a:lnTo>
                <a:lnTo>
                  <a:pt x="2809875" y="235744"/>
                </a:lnTo>
                <a:lnTo>
                  <a:pt x="2800350" y="257175"/>
                </a:lnTo>
                <a:lnTo>
                  <a:pt x="2778918" y="276225"/>
                </a:lnTo>
                <a:lnTo>
                  <a:pt x="2755106" y="283369"/>
                </a:lnTo>
                <a:lnTo>
                  <a:pt x="2721768" y="288131"/>
                </a:lnTo>
                <a:lnTo>
                  <a:pt x="2659856" y="280987"/>
                </a:lnTo>
                <a:lnTo>
                  <a:pt x="2555081" y="271462"/>
                </a:lnTo>
                <a:lnTo>
                  <a:pt x="2359818" y="266700"/>
                </a:lnTo>
                <a:lnTo>
                  <a:pt x="2124075" y="266700"/>
                </a:lnTo>
                <a:lnTo>
                  <a:pt x="1881187" y="278606"/>
                </a:lnTo>
                <a:lnTo>
                  <a:pt x="1647825" y="295275"/>
                </a:lnTo>
                <a:lnTo>
                  <a:pt x="1454943" y="316706"/>
                </a:lnTo>
                <a:lnTo>
                  <a:pt x="1188243" y="354806"/>
                </a:lnTo>
                <a:lnTo>
                  <a:pt x="928687" y="397669"/>
                </a:lnTo>
                <a:lnTo>
                  <a:pt x="831056" y="414337"/>
                </a:lnTo>
                <a:lnTo>
                  <a:pt x="695325" y="447675"/>
                </a:lnTo>
                <a:lnTo>
                  <a:pt x="581025" y="481012"/>
                </a:lnTo>
                <a:lnTo>
                  <a:pt x="450056" y="528637"/>
                </a:lnTo>
                <a:lnTo>
                  <a:pt x="431006" y="535781"/>
                </a:lnTo>
                <a:lnTo>
                  <a:pt x="392906" y="535781"/>
                </a:lnTo>
                <a:lnTo>
                  <a:pt x="357187" y="528637"/>
                </a:lnTo>
                <a:lnTo>
                  <a:pt x="307181" y="519112"/>
                </a:lnTo>
                <a:lnTo>
                  <a:pt x="250031" y="492919"/>
                </a:lnTo>
                <a:lnTo>
                  <a:pt x="197643" y="459581"/>
                </a:lnTo>
                <a:lnTo>
                  <a:pt x="142875" y="411956"/>
                </a:lnTo>
                <a:lnTo>
                  <a:pt x="76200" y="326231"/>
                </a:lnTo>
                <a:lnTo>
                  <a:pt x="21431" y="233362"/>
                </a:lnTo>
                <a:lnTo>
                  <a:pt x="0" y="183356"/>
                </a:lnTo>
                <a:lnTo>
                  <a:pt x="0" y="169069"/>
                </a:lnTo>
                <a:lnTo>
                  <a:pt x="7143" y="161925"/>
                </a:lnTo>
                <a:lnTo>
                  <a:pt x="35718" y="166687"/>
                </a:lnTo>
                <a:lnTo>
                  <a:pt x="54768" y="173831"/>
                </a:lnTo>
                <a:lnTo>
                  <a:pt x="71437" y="192881"/>
                </a:lnTo>
                <a:lnTo>
                  <a:pt x="100012" y="233362"/>
                </a:lnTo>
                <a:lnTo>
                  <a:pt x="121443" y="254794"/>
                </a:lnTo>
                <a:lnTo>
                  <a:pt x="152400" y="273844"/>
                </a:lnTo>
                <a:lnTo>
                  <a:pt x="192881" y="292894"/>
                </a:lnTo>
                <a:lnTo>
                  <a:pt x="238125" y="304800"/>
                </a:lnTo>
                <a:lnTo>
                  <a:pt x="307181" y="314325"/>
                </a:lnTo>
                <a:lnTo>
                  <a:pt x="385762" y="307181"/>
                </a:lnTo>
                <a:lnTo>
                  <a:pt x="704850" y="252412"/>
                </a:lnTo>
                <a:lnTo>
                  <a:pt x="904875" y="2166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1" name="フリーフォーム 130">
            <a:extLst>
              <a:ext uri="{FF2B5EF4-FFF2-40B4-BE49-F238E27FC236}">
                <a16:creationId xmlns:a16="http://schemas.microsoft.com/office/drawing/2014/main" id="{85ECEAFF-D9A0-4614-8FAA-C50E7CDB512B}"/>
              </a:ext>
            </a:extLst>
          </p:cNvPr>
          <p:cNvSpPr/>
          <p:nvPr/>
        </p:nvSpPr>
        <p:spPr>
          <a:xfrm rot="16200000">
            <a:off x="3921919" y="3913982"/>
            <a:ext cx="1862137" cy="330200"/>
          </a:xfrm>
          <a:custGeom>
            <a:avLst/>
            <a:gdLst>
              <a:gd name="connsiteX0" fmla="*/ 992981 w 1862137"/>
              <a:gd name="connsiteY0" fmla="*/ 330994 h 330994"/>
              <a:gd name="connsiteX1" fmla="*/ 852487 w 1862137"/>
              <a:gd name="connsiteY1" fmla="*/ 330994 h 330994"/>
              <a:gd name="connsiteX2" fmla="*/ 719137 w 1862137"/>
              <a:gd name="connsiteY2" fmla="*/ 330994 h 330994"/>
              <a:gd name="connsiteX3" fmla="*/ 561975 w 1862137"/>
              <a:gd name="connsiteY3" fmla="*/ 328613 h 330994"/>
              <a:gd name="connsiteX4" fmla="*/ 373856 w 1862137"/>
              <a:gd name="connsiteY4" fmla="*/ 319088 h 330994"/>
              <a:gd name="connsiteX5" fmla="*/ 280987 w 1862137"/>
              <a:gd name="connsiteY5" fmla="*/ 311944 h 330994"/>
              <a:gd name="connsiteX6" fmla="*/ 211931 w 1862137"/>
              <a:gd name="connsiteY6" fmla="*/ 302419 h 330994"/>
              <a:gd name="connsiteX7" fmla="*/ 164306 w 1862137"/>
              <a:gd name="connsiteY7" fmla="*/ 292894 h 330994"/>
              <a:gd name="connsiteX8" fmla="*/ 126206 w 1862137"/>
              <a:gd name="connsiteY8" fmla="*/ 280988 h 330994"/>
              <a:gd name="connsiteX9" fmla="*/ 80962 w 1862137"/>
              <a:gd name="connsiteY9" fmla="*/ 259557 h 330994"/>
              <a:gd name="connsiteX10" fmla="*/ 35718 w 1862137"/>
              <a:gd name="connsiteY10" fmla="*/ 233363 h 330994"/>
              <a:gd name="connsiteX11" fmla="*/ 11906 w 1862137"/>
              <a:gd name="connsiteY11" fmla="*/ 214313 h 330994"/>
              <a:gd name="connsiteX12" fmla="*/ 2381 w 1862137"/>
              <a:gd name="connsiteY12" fmla="*/ 200025 h 330994"/>
              <a:gd name="connsiteX13" fmla="*/ 0 w 1862137"/>
              <a:gd name="connsiteY13" fmla="*/ 188119 h 330994"/>
              <a:gd name="connsiteX14" fmla="*/ 2381 w 1862137"/>
              <a:gd name="connsiteY14" fmla="*/ 173832 h 330994"/>
              <a:gd name="connsiteX15" fmla="*/ 7143 w 1862137"/>
              <a:gd name="connsiteY15" fmla="*/ 164307 h 330994"/>
              <a:gd name="connsiteX16" fmla="*/ 28575 w 1862137"/>
              <a:gd name="connsiteY16" fmla="*/ 152400 h 330994"/>
              <a:gd name="connsiteX17" fmla="*/ 83343 w 1862137"/>
              <a:gd name="connsiteY17" fmla="*/ 130969 h 330994"/>
              <a:gd name="connsiteX18" fmla="*/ 161925 w 1862137"/>
              <a:gd name="connsiteY18" fmla="*/ 109538 h 330994"/>
              <a:gd name="connsiteX19" fmla="*/ 238125 w 1862137"/>
              <a:gd name="connsiteY19" fmla="*/ 95250 h 330994"/>
              <a:gd name="connsiteX20" fmla="*/ 342900 w 1862137"/>
              <a:gd name="connsiteY20" fmla="*/ 83344 h 330994"/>
              <a:gd name="connsiteX21" fmla="*/ 440531 w 1862137"/>
              <a:gd name="connsiteY21" fmla="*/ 80963 h 330994"/>
              <a:gd name="connsiteX22" fmla="*/ 485775 w 1862137"/>
              <a:gd name="connsiteY22" fmla="*/ 92869 h 330994"/>
              <a:gd name="connsiteX23" fmla="*/ 552450 w 1862137"/>
              <a:gd name="connsiteY23" fmla="*/ 104775 h 330994"/>
              <a:gd name="connsiteX24" fmla="*/ 681037 w 1862137"/>
              <a:gd name="connsiteY24" fmla="*/ 119063 h 330994"/>
              <a:gd name="connsiteX25" fmla="*/ 876300 w 1862137"/>
              <a:gd name="connsiteY25" fmla="*/ 123825 h 330994"/>
              <a:gd name="connsiteX26" fmla="*/ 1152525 w 1862137"/>
              <a:gd name="connsiteY26" fmla="*/ 123825 h 330994"/>
              <a:gd name="connsiteX27" fmla="*/ 1476375 w 1862137"/>
              <a:gd name="connsiteY27" fmla="*/ 123825 h 330994"/>
              <a:gd name="connsiteX28" fmla="*/ 1578768 w 1862137"/>
              <a:gd name="connsiteY28" fmla="*/ 123825 h 330994"/>
              <a:gd name="connsiteX29" fmla="*/ 1614487 w 1862137"/>
              <a:gd name="connsiteY29" fmla="*/ 119063 h 330994"/>
              <a:gd name="connsiteX30" fmla="*/ 1652587 w 1862137"/>
              <a:gd name="connsiteY30" fmla="*/ 109538 h 330994"/>
              <a:gd name="connsiteX31" fmla="*/ 1702593 w 1862137"/>
              <a:gd name="connsiteY31" fmla="*/ 85725 h 330994"/>
              <a:gd name="connsiteX32" fmla="*/ 1771650 w 1862137"/>
              <a:gd name="connsiteY32" fmla="*/ 40482 h 330994"/>
              <a:gd name="connsiteX33" fmla="*/ 1802606 w 1862137"/>
              <a:gd name="connsiteY33" fmla="*/ 16669 h 330994"/>
              <a:gd name="connsiteX34" fmla="*/ 1831181 w 1862137"/>
              <a:gd name="connsiteY34" fmla="*/ 2382 h 330994"/>
              <a:gd name="connsiteX35" fmla="*/ 1852612 w 1862137"/>
              <a:gd name="connsiteY35" fmla="*/ 0 h 330994"/>
              <a:gd name="connsiteX36" fmla="*/ 1859756 w 1862137"/>
              <a:gd name="connsiteY36" fmla="*/ 4763 h 330994"/>
              <a:gd name="connsiteX37" fmla="*/ 1862137 w 1862137"/>
              <a:gd name="connsiteY37" fmla="*/ 14288 h 330994"/>
              <a:gd name="connsiteX38" fmla="*/ 1850231 w 1862137"/>
              <a:gd name="connsiteY38" fmla="*/ 50007 h 330994"/>
              <a:gd name="connsiteX39" fmla="*/ 1831181 w 1862137"/>
              <a:gd name="connsiteY39" fmla="*/ 104775 h 330994"/>
              <a:gd name="connsiteX40" fmla="*/ 1814512 w 1862137"/>
              <a:gd name="connsiteY40" fmla="*/ 147638 h 330994"/>
              <a:gd name="connsiteX41" fmla="*/ 1785937 w 1862137"/>
              <a:gd name="connsiteY41" fmla="*/ 202407 h 330994"/>
              <a:gd name="connsiteX42" fmla="*/ 1752600 w 1862137"/>
              <a:gd name="connsiteY42" fmla="*/ 254794 h 330994"/>
              <a:gd name="connsiteX43" fmla="*/ 1695450 w 1862137"/>
              <a:gd name="connsiteY43" fmla="*/ 323850 h 330994"/>
              <a:gd name="connsiteX44" fmla="*/ 1495425 w 1862137"/>
              <a:gd name="connsiteY44" fmla="*/ 326232 h 330994"/>
              <a:gd name="connsiteX45" fmla="*/ 1416843 w 1862137"/>
              <a:gd name="connsiteY45" fmla="*/ 326232 h 330994"/>
              <a:gd name="connsiteX46" fmla="*/ 1164431 w 1862137"/>
              <a:gd name="connsiteY46" fmla="*/ 330994 h 330994"/>
              <a:gd name="connsiteX47" fmla="*/ 992981 w 1862137"/>
              <a:gd name="connsiteY47" fmla="*/ 330994 h 330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862137" h="330994">
                <a:moveTo>
                  <a:pt x="992981" y="330994"/>
                </a:moveTo>
                <a:lnTo>
                  <a:pt x="852487" y="330994"/>
                </a:lnTo>
                <a:lnTo>
                  <a:pt x="719137" y="330994"/>
                </a:lnTo>
                <a:lnTo>
                  <a:pt x="561975" y="328613"/>
                </a:lnTo>
                <a:lnTo>
                  <a:pt x="373856" y="319088"/>
                </a:lnTo>
                <a:lnTo>
                  <a:pt x="280987" y="311944"/>
                </a:lnTo>
                <a:lnTo>
                  <a:pt x="211931" y="302419"/>
                </a:lnTo>
                <a:lnTo>
                  <a:pt x="164306" y="292894"/>
                </a:lnTo>
                <a:lnTo>
                  <a:pt x="126206" y="280988"/>
                </a:lnTo>
                <a:lnTo>
                  <a:pt x="80962" y="259557"/>
                </a:lnTo>
                <a:lnTo>
                  <a:pt x="35718" y="233363"/>
                </a:lnTo>
                <a:lnTo>
                  <a:pt x="11906" y="214313"/>
                </a:lnTo>
                <a:lnTo>
                  <a:pt x="2381" y="200025"/>
                </a:lnTo>
                <a:lnTo>
                  <a:pt x="0" y="188119"/>
                </a:lnTo>
                <a:lnTo>
                  <a:pt x="2381" y="173832"/>
                </a:lnTo>
                <a:lnTo>
                  <a:pt x="7143" y="164307"/>
                </a:lnTo>
                <a:lnTo>
                  <a:pt x="28575" y="152400"/>
                </a:lnTo>
                <a:lnTo>
                  <a:pt x="83343" y="130969"/>
                </a:lnTo>
                <a:lnTo>
                  <a:pt x="161925" y="109538"/>
                </a:lnTo>
                <a:lnTo>
                  <a:pt x="238125" y="95250"/>
                </a:lnTo>
                <a:lnTo>
                  <a:pt x="342900" y="83344"/>
                </a:lnTo>
                <a:lnTo>
                  <a:pt x="440531" y="80963"/>
                </a:lnTo>
                <a:lnTo>
                  <a:pt x="485775" y="92869"/>
                </a:lnTo>
                <a:lnTo>
                  <a:pt x="552450" y="104775"/>
                </a:lnTo>
                <a:lnTo>
                  <a:pt x="681037" y="119063"/>
                </a:lnTo>
                <a:lnTo>
                  <a:pt x="876300" y="123825"/>
                </a:lnTo>
                <a:lnTo>
                  <a:pt x="1152525" y="123825"/>
                </a:lnTo>
                <a:lnTo>
                  <a:pt x="1476375" y="123825"/>
                </a:lnTo>
                <a:lnTo>
                  <a:pt x="1578768" y="123825"/>
                </a:lnTo>
                <a:lnTo>
                  <a:pt x="1614487" y="119063"/>
                </a:lnTo>
                <a:lnTo>
                  <a:pt x="1652587" y="109538"/>
                </a:lnTo>
                <a:lnTo>
                  <a:pt x="1702593" y="85725"/>
                </a:lnTo>
                <a:lnTo>
                  <a:pt x="1771650" y="40482"/>
                </a:lnTo>
                <a:lnTo>
                  <a:pt x="1802606" y="16669"/>
                </a:lnTo>
                <a:lnTo>
                  <a:pt x="1831181" y="2382"/>
                </a:lnTo>
                <a:lnTo>
                  <a:pt x="1852612" y="0"/>
                </a:lnTo>
                <a:lnTo>
                  <a:pt x="1859756" y="4763"/>
                </a:lnTo>
                <a:lnTo>
                  <a:pt x="1862137" y="14288"/>
                </a:lnTo>
                <a:lnTo>
                  <a:pt x="1850231" y="50007"/>
                </a:lnTo>
                <a:lnTo>
                  <a:pt x="1831181" y="104775"/>
                </a:lnTo>
                <a:lnTo>
                  <a:pt x="1814512" y="147638"/>
                </a:lnTo>
                <a:lnTo>
                  <a:pt x="1785937" y="202407"/>
                </a:lnTo>
                <a:lnTo>
                  <a:pt x="1752600" y="254794"/>
                </a:lnTo>
                <a:lnTo>
                  <a:pt x="1695450" y="323850"/>
                </a:lnTo>
                <a:lnTo>
                  <a:pt x="1495425" y="326232"/>
                </a:lnTo>
                <a:lnTo>
                  <a:pt x="1416843" y="326232"/>
                </a:lnTo>
                <a:lnTo>
                  <a:pt x="1164431" y="330994"/>
                </a:lnTo>
                <a:lnTo>
                  <a:pt x="992981" y="3309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3" name="フリーフォーム 132">
            <a:extLst>
              <a:ext uri="{FF2B5EF4-FFF2-40B4-BE49-F238E27FC236}">
                <a16:creationId xmlns:a16="http://schemas.microsoft.com/office/drawing/2014/main" id="{66B06D9D-E1AD-4A62-93F6-3FC06F2BA02B}"/>
              </a:ext>
            </a:extLst>
          </p:cNvPr>
          <p:cNvSpPr/>
          <p:nvPr/>
        </p:nvSpPr>
        <p:spPr>
          <a:xfrm>
            <a:off x="4935538" y="3054350"/>
            <a:ext cx="2176462" cy="1919288"/>
          </a:xfrm>
          <a:custGeom>
            <a:avLst/>
            <a:gdLst>
              <a:gd name="connsiteX0" fmla="*/ 574556 w 2175979"/>
              <a:gd name="connsiteY0" fmla="*/ 185814 h 1919262"/>
              <a:gd name="connsiteX1" fmla="*/ 347179 w 2175979"/>
              <a:gd name="connsiteY1" fmla="*/ 222488 h 1919262"/>
              <a:gd name="connsiteX2" fmla="*/ 0 w 2175979"/>
              <a:gd name="connsiteY2" fmla="*/ 273831 h 1919262"/>
              <a:gd name="connsiteX3" fmla="*/ 17114 w 2175979"/>
              <a:gd name="connsiteY3" fmla="*/ 484094 h 1919262"/>
              <a:gd name="connsiteX4" fmla="*/ 85572 w 2175979"/>
              <a:gd name="connsiteY4" fmla="*/ 435196 h 1919262"/>
              <a:gd name="connsiteX5" fmla="*/ 95352 w 2175979"/>
              <a:gd name="connsiteY5" fmla="*/ 427861 h 1919262"/>
              <a:gd name="connsiteX6" fmla="*/ 112466 w 2175979"/>
              <a:gd name="connsiteY6" fmla="*/ 422971 h 1919262"/>
              <a:gd name="connsiteX7" fmla="*/ 234712 w 2175979"/>
              <a:gd name="connsiteY7" fmla="*/ 408301 h 1919262"/>
              <a:gd name="connsiteX8" fmla="*/ 520768 w 2175979"/>
              <a:gd name="connsiteY8" fmla="*/ 369183 h 1919262"/>
              <a:gd name="connsiteX9" fmla="*/ 789709 w 2175979"/>
              <a:gd name="connsiteY9" fmla="*/ 330064 h 1919262"/>
              <a:gd name="connsiteX10" fmla="*/ 1078210 w 2175979"/>
              <a:gd name="connsiteY10" fmla="*/ 300725 h 1919262"/>
              <a:gd name="connsiteX11" fmla="*/ 1347151 w 2175979"/>
              <a:gd name="connsiteY11" fmla="*/ 276276 h 1919262"/>
              <a:gd name="connsiteX12" fmla="*/ 1486511 w 2175979"/>
              <a:gd name="connsiteY12" fmla="*/ 266496 h 1919262"/>
              <a:gd name="connsiteX13" fmla="*/ 1616092 w 2175979"/>
              <a:gd name="connsiteY13" fmla="*/ 264051 h 1919262"/>
              <a:gd name="connsiteX14" fmla="*/ 1674770 w 2175979"/>
              <a:gd name="connsiteY14" fmla="*/ 266496 h 1919262"/>
              <a:gd name="connsiteX15" fmla="*/ 1760342 w 2175979"/>
              <a:gd name="connsiteY15" fmla="*/ 278721 h 1919262"/>
              <a:gd name="connsiteX16" fmla="*/ 1779902 w 2175979"/>
              <a:gd name="connsiteY16" fmla="*/ 283611 h 1919262"/>
              <a:gd name="connsiteX17" fmla="*/ 1792126 w 2175979"/>
              <a:gd name="connsiteY17" fmla="*/ 288500 h 1919262"/>
              <a:gd name="connsiteX18" fmla="*/ 1801906 w 2175979"/>
              <a:gd name="connsiteY18" fmla="*/ 295835 h 1919262"/>
              <a:gd name="connsiteX19" fmla="*/ 1811686 w 2175979"/>
              <a:gd name="connsiteY19" fmla="*/ 310505 h 1919262"/>
              <a:gd name="connsiteX20" fmla="*/ 1816575 w 2175979"/>
              <a:gd name="connsiteY20" fmla="*/ 359403 h 1919262"/>
              <a:gd name="connsiteX21" fmla="*/ 1819020 w 2175979"/>
              <a:gd name="connsiteY21" fmla="*/ 486539 h 1919262"/>
              <a:gd name="connsiteX22" fmla="*/ 1814131 w 2175979"/>
              <a:gd name="connsiteY22" fmla="*/ 684577 h 1919262"/>
              <a:gd name="connsiteX23" fmla="*/ 1801906 w 2175979"/>
              <a:gd name="connsiteY23" fmla="*/ 885061 h 1919262"/>
              <a:gd name="connsiteX24" fmla="*/ 1794571 w 2175979"/>
              <a:gd name="connsiteY24" fmla="*/ 1019531 h 1919262"/>
              <a:gd name="connsiteX25" fmla="*/ 1777457 w 2175979"/>
              <a:gd name="connsiteY25" fmla="*/ 1180896 h 1919262"/>
              <a:gd name="connsiteX26" fmla="*/ 1765232 w 2175979"/>
              <a:gd name="connsiteY26" fmla="*/ 1237129 h 1919262"/>
              <a:gd name="connsiteX27" fmla="*/ 1748118 w 2175979"/>
              <a:gd name="connsiteY27" fmla="*/ 1293362 h 1919262"/>
              <a:gd name="connsiteX28" fmla="*/ 1728558 w 2175979"/>
              <a:gd name="connsiteY28" fmla="*/ 1334926 h 1919262"/>
              <a:gd name="connsiteX29" fmla="*/ 1704109 w 2175979"/>
              <a:gd name="connsiteY29" fmla="*/ 1381379 h 1919262"/>
              <a:gd name="connsiteX30" fmla="*/ 1679660 w 2175979"/>
              <a:gd name="connsiteY30" fmla="*/ 1418053 h 1919262"/>
              <a:gd name="connsiteX31" fmla="*/ 1633206 w 2175979"/>
              <a:gd name="connsiteY31" fmla="*/ 1826355 h 1919262"/>
              <a:gd name="connsiteX32" fmla="*/ 1642986 w 2175979"/>
              <a:gd name="connsiteY32" fmla="*/ 1880143 h 1919262"/>
              <a:gd name="connsiteX33" fmla="*/ 1655211 w 2175979"/>
              <a:gd name="connsiteY33" fmla="*/ 1907037 h 1919262"/>
              <a:gd name="connsiteX34" fmla="*/ 1669880 w 2175979"/>
              <a:gd name="connsiteY34" fmla="*/ 1914372 h 1919262"/>
              <a:gd name="connsiteX35" fmla="*/ 1684550 w 2175979"/>
              <a:gd name="connsiteY35" fmla="*/ 1919262 h 1919262"/>
              <a:gd name="connsiteX36" fmla="*/ 1708999 w 2175979"/>
              <a:gd name="connsiteY36" fmla="*/ 1911927 h 1919262"/>
              <a:gd name="connsiteX37" fmla="*/ 1753008 w 2175979"/>
              <a:gd name="connsiteY37" fmla="*/ 1887478 h 1919262"/>
              <a:gd name="connsiteX38" fmla="*/ 1804351 w 2175979"/>
              <a:gd name="connsiteY38" fmla="*/ 1843469 h 1919262"/>
              <a:gd name="connsiteX39" fmla="*/ 1843470 w 2175979"/>
              <a:gd name="connsiteY39" fmla="*/ 1794571 h 1919262"/>
              <a:gd name="connsiteX40" fmla="*/ 1887478 w 2175979"/>
              <a:gd name="connsiteY40" fmla="*/ 1718778 h 1919262"/>
              <a:gd name="connsiteX41" fmla="*/ 1914372 w 2175979"/>
              <a:gd name="connsiteY41" fmla="*/ 1662545 h 1919262"/>
              <a:gd name="connsiteX42" fmla="*/ 1936377 w 2175979"/>
              <a:gd name="connsiteY42" fmla="*/ 1611202 h 1919262"/>
              <a:gd name="connsiteX43" fmla="*/ 1951046 w 2175979"/>
              <a:gd name="connsiteY43" fmla="*/ 1559859 h 1919262"/>
              <a:gd name="connsiteX44" fmla="*/ 1970605 w 2175979"/>
              <a:gd name="connsiteY44" fmla="*/ 1498736 h 1919262"/>
              <a:gd name="connsiteX45" fmla="*/ 1987720 w 2175979"/>
              <a:gd name="connsiteY45" fmla="*/ 1415608 h 1919262"/>
              <a:gd name="connsiteX46" fmla="*/ 2002389 w 2175979"/>
              <a:gd name="connsiteY46" fmla="*/ 1305587 h 1919262"/>
              <a:gd name="connsiteX47" fmla="*/ 2019504 w 2175979"/>
              <a:gd name="connsiteY47" fmla="*/ 1146667 h 1919262"/>
              <a:gd name="connsiteX48" fmla="*/ 2043953 w 2175979"/>
              <a:gd name="connsiteY48" fmla="*/ 894840 h 1919262"/>
              <a:gd name="connsiteX49" fmla="*/ 2043953 w 2175979"/>
              <a:gd name="connsiteY49" fmla="*/ 894840 h 1919262"/>
              <a:gd name="connsiteX50" fmla="*/ 2070847 w 2175979"/>
              <a:gd name="connsiteY50" fmla="*/ 603895 h 1919262"/>
              <a:gd name="connsiteX51" fmla="*/ 2085517 w 2175979"/>
              <a:gd name="connsiteY51" fmla="*/ 432751 h 1919262"/>
              <a:gd name="connsiteX52" fmla="*/ 2090406 w 2175979"/>
              <a:gd name="connsiteY52" fmla="*/ 420526 h 1919262"/>
              <a:gd name="connsiteX53" fmla="*/ 2119746 w 2175979"/>
              <a:gd name="connsiteY53" fmla="*/ 398522 h 1919262"/>
              <a:gd name="connsiteX54" fmla="*/ 2149085 w 2175979"/>
              <a:gd name="connsiteY54" fmla="*/ 371628 h 1919262"/>
              <a:gd name="connsiteX55" fmla="*/ 2166199 w 2175979"/>
              <a:gd name="connsiteY55" fmla="*/ 347178 h 1919262"/>
              <a:gd name="connsiteX56" fmla="*/ 2175979 w 2175979"/>
              <a:gd name="connsiteY56" fmla="*/ 322729 h 1919262"/>
              <a:gd name="connsiteX57" fmla="*/ 2175979 w 2175979"/>
              <a:gd name="connsiteY57" fmla="*/ 305615 h 1919262"/>
              <a:gd name="connsiteX58" fmla="*/ 2175979 w 2175979"/>
              <a:gd name="connsiteY58" fmla="*/ 283611 h 1919262"/>
              <a:gd name="connsiteX59" fmla="*/ 2168644 w 2175979"/>
              <a:gd name="connsiteY59" fmla="*/ 266496 h 1919262"/>
              <a:gd name="connsiteX60" fmla="*/ 2149085 w 2175979"/>
              <a:gd name="connsiteY60" fmla="*/ 237157 h 1919262"/>
              <a:gd name="connsiteX61" fmla="*/ 2083072 w 2175979"/>
              <a:gd name="connsiteY61" fmla="*/ 173589 h 1919262"/>
              <a:gd name="connsiteX62" fmla="*/ 1992610 w 2175979"/>
              <a:gd name="connsiteY62" fmla="*/ 100242 h 1919262"/>
              <a:gd name="connsiteX63" fmla="*/ 1909482 w 2175979"/>
              <a:gd name="connsiteY63" fmla="*/ 46453 h 1919262"/>
              <a:gd name="connsiteX64" fmla="*/ 1814131 w 2175979"/>
              <a:gd name="connsiteY64" fmla="*/ 2445 h 1919262"/>
              <a:gd name="connsiteX65" fmla="*/ 1799461 w 2175979"/>
              <a:gd name="connsiteY65" fmla="*/ 0 h 1919262"/>
              <a:gd name="connsiteX66" fmla="*/ 1775012 w 2175979"/>
              <a:gd name="connsiteY66" fmla="*/ 7335 h 1919262"/>
              <a:gd name="connsiteX67" fmla="*/ 1713889 w 2175979"/>
              <a:gd name="connsiteY67" fmla="*/ 39119 h 1919262"/>
              <a:gd name="connsiteX68" fmla="*/ 1652766 w 2175979"/>
              <a:gd name="connsiteY68" fmla="*/ 46453 h 1919262"/>
              <a:gd name="connsiteX69" fmla="*/ 1444948 w 2175979"/>
              <a:gd name="connsiteY69" fmla="*/ 63568 h 1919262"/>
              <a:gd name="connsiteX70" fmla="*/ 1075765 w 2175979"/>
              <a:gd name="connsiteY70" fmla="*/ 100242 h 1919262"/>
              <a:gd name="connsiteX71" fmla="*/ 929070 w 2175979"/>
              <a:gd name="connsiteY71" fmla="*/ 112466 h 1919262"/>
              <a:gd name="connsiteX72" fmla="*/ 792154 w 2175979"/>
              <a:gd name="connsiteY72" fmla="*/ 149140 h 1919262"/>
              <a:gd name="connsiteX73" fmla="*/ 574556 w 2175979"/>
              <a:gd name="connsiteY73" fmla="*/ 185814 h 1919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2175979" h="1919262">
                <a:moveTo>
                  <a:pt x="574556" y="185814"/>
                </a:moveTo>
                <a:lnTo>
                  <a:pt x="347179" y="222488"/>
                </a:lnTo>
                <a:lnTo>
                  <a:pt x="0" y="273831"/>
                </a:lnTo>
                <a:lnTo>
                  <a:pt x="17114" y="484094"/>
                </a:lnTo>
                <a:lnTo>
                  <a:pt x="85572" y="435196"/>
                </a:lnTo>
                <a:lnTo>
                  <a:pt x="95352" y="427861"/>
                </a:lnTo>
                <a:lnTo>
                  <a:pt x="112466" y="422971"/>
                </a:lnTo>
                <a:lnTo>
                  <a:pt x="234712" y="408301"/>
                </a:lnTo>
                <a:lnTo>
                  <a:pt x="520768" y="369183"/>
                </a:lnTo>
                <a:lnTo>
                  <a:pt x="789709" y="330064"/>
                </a:lnTo>
                <a:lnTo>
                  <a:pt x="1078210" y="300725"/>
                </a:lnTo>
                <a:lnTo>
                  <a:pt x="1347151" y="276276"/>
                </a:lnTo>
                <a:lnTo>
                  <a:pt x="1486511" y="266496"/>
                </a:lnTo>
                <a:lnTo>
                  <a:pt x="1616092" y="264051"/>
                </a:lnTo>
                <a:lnTo>
                  <a:pt x="1674770" y="266496"/>
                </a:lnTo>
                <a:lnTo>
                  <a:pt x="1760342" y="278721"/>
                </a:lnTo>
                <a:lnTo>
                  <a:pt x="1779902" y="283611"/>
                </a:lnTo>
                <a:lnTo>
                  <a:pt x="1792126" y="288500"/>
                </a:lnTo>
                <a:lnTo>
                  <a:pt x="1801906" y="295835"/>
                </a:lnTo>
                <a:lnTo>
                  <a:pt x="1811686" y="310505"/>
                </a:lnTo>
                <a:lnTo>
                  <a:pt x="1816575" y="359403"/>
                </a:lnTo>
                <a:lnTo>
                  <a:pt x="1819020" y="486539"/>
                </a:lnTo>
                <a:lnTo>
                  <a:pt x="1814131" y="684577"/>
                </a:lnTo>
                <a:lnTo>
                  <a:pt x="1801906" y="885061"/>
                </a:lnTo>
                <a:lnTo>
                  <a:pt x="1794571" y="1019531"/>
                </a:lnTo>
                <a:lnTo>
                  <a:pt x="1777457" y="1180896"/>
                </a:lnTo>
                <a:lnTo>
                  <a:pt x="1765232" y="1237129"/>
                </a:lnTo>
                <a:lnTo>
                  <a:pt x="1748118" y="1293362"/>
                </a:lnTo>
                <a:lnTo>
                  <a:pt x="1728558" y="1334926"/>
                </a:lnTo>
                <a:lnTo>
                  <a:pt x="1704109" y="1381379"/>
                </a:lnTo>
                <a:lnTo>
                  <a:pt x="1679660" y="1418053"/>
                </a:lnTo>
                <a:lnTo>
                  <a:pt x="1633206" y="1826355"/>
                </a:lnTo>
                <a:lnTo>
                  <a:pt x="1642986" y="1880143"/>
                </a:lnTo>
                <a:lnTo>
                  <a:pt x="1655211" y="1907037"/>
                </a:lnTo>
                <a:lnTo>
                  <a:pt x="1669880" y="1914372"/>
                </a:lnTo>
                <a:lnTo>
                  <a:pt x="1684550" y="1919262"/>
                </a:lnTo>
                <a:lnTo>
                  <a:pt x="1708999" y="1911927"/>
                </a:lnTo>
                <a:lnTo>
                  <a:pt x="1753008" y="1887478"/>
                </a:lnTo>
                <a:lnTo>
                  <a:pt x="1804351" y="1843469"/>
                </a:lnTo>
                <a:lnTo>
                  <a:pt x="1843470" y="1794571"/>
                </a:lnTo>
                <a:lnTo>
                  <a:pt x="1887478" y="1718778"/>
                </a:lnTo>
                <a:lnTo>
                  <a:pt x="1914372" y="1662545"/>
                </a:lnTo>
                <a:lnTo>
                  <a:pt x="1936377" y="1611202"/>
                </a:lnTo>
                <a:lnTo>
                  <a:pt x="1951046" y="1559859"/>
                </a:lnTo>
                <a:lnTo>
                  <a:pt x="1970605" y="1498736"/>
                </a:lnTo>
                <a:lnTo>
                  <a:pt x="1987720" y="1415608"/>
                </a:lnTo>
                <a:lnTo>
                  <a:pt x="2002389" y="1305587"/>
                </a:lnTo>
                <a:lnTo>
                  <a:pt x="2019504" y="1146667"/>
                </a:lnTo>
                <a:lnTo>
                  <a:pt x="2043953" y="894840"/>
                </a:lnTo>
                <a:lnTo>
                  <a:pt x="2043953" y="894840"/>
                </a:lnTo>
                <a:lnTo>
                  <a:pt x="2070847" y="603895"/>
                </a:lnTo>
                <a:lnTo>
                  <a:pt x="2085517" y="432751"/>
                </a:lnTo>
                <a:lnTo>
                  <a:pt x="2090406" y="420526"/>
                </a:lnTo>
                <a:lnTo>
                  <a:pt x="2119746" y="398522"/>
                </a:lnTo>
                <a:lnTo>
                  <a:pt x="2149085" y="371628"/>
                </a:lnTo>
                <a:lnTo>
                  <a:pt x="2166199" y="347178"/>
                </a:lnTo>
                <a:lnTo>
                  <a:pt x="2175979" y="322729"/>
                </a:lnTo>
                <a:lnTo>
                  <a:pt x="2175979" y="305615"/>
                </a:lnTo>
                <a:lnTo>
                  <a:pt x="2175979" y="283611"/>
                </a:lnTo>
                <a:lnTo>
                  <a:pt x="2168644" y="266496"/>
                </a:lnTo>
                <a:lnTo>
                  <a:pt x="2149085" y="237157"/>
                </a:lnTo>
                <a:lnTo>
                  <a:pt x="2083072" y="173589"/>
                </a:lnTo>
                <a:lnTo>
                  <a:pt x="1992610" y="100242"/>
                </a:lnTo>
                <a:lnTo>
                  <a:pt x="1909482" y="46453"/>
                </a:lnTo>
                <a:lnTo>
                  <a:pt x="1814131" y="2445"/>
                </a:lnTo>
                <a:lnTo>
                  <a:pt x="1799461" y="0"/>
                </a:lnTo>
                <a:lnTo>
                  <a:pt x="1775012" y="7335"/>
                </a:lnTo>
                <a:lnTo>
                  <a:pt x="1713889" y="39119"/>
                </a:lnTo>
                <a:lnTo>
                  <a:pt x="1652766" y="46453"/>
                </a:lnTo>
                <a:lnTo>
                  <a:pt x="1444948" y="63568"/>
                </a:lnTo>
                <a:lnTo>
                  <a:pt x="1075765" y="100242"/>
                </a:lnTo>
                <a:lnTo>
                  <a:pt x="929070" y="112466"/>
                </a:lnTo>
                <a:lnTo>
                  <a:pt x="792154" y="149140"/>
                </a:lnTo>
                <a:lnTo>
                  <a:pt x="574556" y="18581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0" name="フリーフォーム 129">
            <a:extLst>
              <a:ext uri="{FF2B5EF4-FFF2-40B4-BE49-F238E27FC236}">
                <a16:creationId xmlns:a16="http://schemas.microsoft.com/office/drawing/2014/main" id="{960C8F94-F190-417B-94BC-D0BB942F85B0}"/>
              </a:ext>
            </a:extLst>
          </p:cNvPr>
          <p:cNvSpPr/>
          <p:nvPr/>
        </p:nvSpPr>
        <p:spPr>
          <a:xfrm rot="16200000">
            <a:off x="4029075" y="4014788"/>
            <a:ext cx="3449638" cy="563562"/>
          </a:xfrm>
          <a:custGeom>
            <a:avLst/>
            <a:gdLst>
              <a:gd name="connsiteX0" fmla="*/ 1862459 w 3450037"/>
              <a:gd name="connsiteY0" fmla="*/ 235612 h 563786"/>
              <a:gd name="connsiteX1" fmla="*/ 1688555 w 3450037"/>
              <a:gd name="connsiteY1" fmla="*/ 232807 h 563786"/>
              <a:gd name="connsiteX2" fmla="*/ 1483797 w 3450037"/>
              <a:gd name="connsiteY2" fmla="*/ 227197 h 563786"/>
              <a:gd name="connsiteX3" fmla="*/ 1321112 w 3450037"/>
              <a:gd name="connsiteY3" fmla="*/ 218783 h 563786"/>
              <a:gd name="connsiteX4" fmla="*/ 1110744 w 3450037"/>
              <a:gd name="connsiteY4" fmla="*/ 207563 h 563786"/>
              <a:gd name="connsiteX5" fmla="*/ 894766 w 3450037"/>
              <a:gd name="connsiteY5" fmla="*/ 196343 h 563786"/>
              <a:gd name="connsiteX6" fmla="*/ 782570 w 3450037"/>
              <a:gd name="connsiteY6" fmla="*/ 185124 h 563786"/>
              <a:gd name="connsiteX7" fmla="*/ 673178 w 3450037"/>
              <a:gd name="connsiteY7" fmla="*/ 173904 h 563786"/>
              <a:gd name="connsiteX8" fmla="*/ 597446 w 3450037"/>
              <a:gd name="connsiteY8" fmla="*/ 168294 h 563786"/>
              <a:gd name="connsiteX9" fmla="*/ 485249 w 3450037"/>
              <a:gd name="connsiteY9" fmla="*/ 168294 h 563786"/>
              <a:gd name="connsiteX10" fmla="*/ 353419 w 3450037"/>
              <a:gd name="connsiteY10" fmla="*/ 179514 h 563786"/>
              <a:gd name="connsiteX11" fmla="*/ 227198 w 3450037"/>
              <a:gd name="connsiteY11" fmla="*/ 199148 h 563786"/>
              <a:gd name="connsiteX12" fmla="*/ 100977 w 3450037"/>
              <a:gd name="connsiteY12" fmla="*/ 230002 h 563786"/>
              <a:gd name="connsiteX13" fmla="*/ 81343 w 3450037"/>
              <a:gd name="connsiteY13" fmla="*/ 238417 h 563786"/>
              <a:gd name="connsiteX14" fmla="*/ 44879 w 3450037"/>
              <a:gd name="connsiteY14" fmla="*/ 269271 h 563786"/>
              <a:gd name="connsiteX15" fmla="*/ 16830 w 3450037"/>
              <a:gd name="connsiteY15" fmla="*/ 300125 h 563786"/>
              <a:gd name="connsiteX16" fmla="*/ 2805 w 3450037"/>
              <a:gd name="connsiteY16" fmla="*/ 325369 h 563786"/>
              <a:gd name="connsiteX17" fmla="*/ 0 w 3450037"/>
              <a:gd name="connsiteY17" fmla="*/ 339394 h 563786"/>
              <a:gd name="connsiteX18" fmla="*/ 0 w 3450037"/>
              <a:gd name="connsiteY18" fmla="*/ 350613 h 563786"/>
              <a:gd name="connsiteX19" fmla="*/ 5610 w 3450037"/>
              <a:gd name="connsiteY19" fmla="*/ 364638 h 563786"/>
              <a:gd name="connsiteX20" fmla="*/ 30854 w 3450037"/>
              <a:gd name="connsiteY20" fmla="*/ 384272 h 563786"/>
              <a:gd name="connsiteX21" fmla="*/ 61708 w 3450037"/>
              <a:gd name="connsiteY21" fmla="*/ 395492 h 563786"/>
              <a:gd name="connsiteX22" fmla="*/ 112197 w 3450037"/>
              <a:gd name="connsiteY22" fmla="*/ 406712 h 563786"/>
              <a:gd name="connsiteX23" fmla="*/ 207563 w 3450037"/>
              <a:gd name="connsiteY23" fmla="*/ 429151 h 563786"/>
              <a:gd name="connsiteX24" fmla="*/ 314150 w 3450037"/>
              <a:gd name="connsiteY24" fmla="*/ 443175 h 563786"/>
              <a:gd name="connsiteX25" fmla="*/ 460005 w 3450037"/>
              <a:gd name="connsiteY25" fmla="*/ 460005 h 563786"/>
              <a:gd name="connsiteX26" fmla="*/ 633909 w 3450037"/>
              <a:gd name="connsiteY26" fmla="*/ 468420 h 563786"/>
              <a:gd name="connsiteX27" fmla="*/ 872327 w 3450037"/>
              <a:gd name="connsiteY27" fmla="*/ 465615 h 563786"/>
              <a:gd name="connsiteX28" fmla="*/ 1060255 w 3450037"/>
              <a:gd name="connsiteY28" fmla="*/ 457200 h 563786"/>
              <a:gd name="connsiteX29" fmla="*/ 1343551 w 3450037"/>
              <a:gd name="connsiteY29" fmla="*/ 457200 h 563786"/>
              <a:gd name="connsiteX30" fmla="*/ 1710994 w 3450037"/>
              <a:gd name="connsiteY30" fmla="*/ 454395 h 563786"/>
              <a:gd name="connsiteX31" fmla="*/ 1991485 w 3450037"/>
              <a:gd name="connsiteY31" fmla="*/ 454395 h 563786"/>
              <a:gd name="connsiteX32" fmla="*/ 2207463 w 3450037"/>
              <a:gd name="connsiteY32" fmla="*/ 457200 h 563786"/>
              <a:gd name="connsiteX33" fmla="*/ 2479539 w 3450037"/>
              <a:gd name="connsiteY33" fmla="*/ 457200 h 563786"/>
              <a:gd name="connsiteX34" fmla="*/ 2687102 w 3450037"/>
              <a:gd name="connsiteY34" fmla="*/ 454395 h 563786"/>
              <a:gd name="connsiteX35" fmla="*/ 2925519 w 3450037"/>
              <a:gd name="connsiteY35" fmla="*/ 460005 h 563786"/>
              <a:gd name="connsiteX36" fmla="*/ 3018081 w 3450037"/>
              <a:gd name="connsiteY36" fmla="*/ 471224 h 563786"/>
              <a:gd name="connsiteX37" fmla="*/ 3071374 w 3450037"/>
              <a:gd name="connsiteY37" fmla="*/ 479639 h 563786"/>
              <a:gd name="connsiteX38" fmla="*/ 3116253 w 3450037"/>
              <a:gd name="connsiteY38" fmla="*/ 485249 h 563786"/>
              <a:gd name="connsiteX39" fmla="*/ 3175156 w 3450037"/>
              <a:gd name="connsiteY39" fmla="*/ 507688 h 563786"/>
              <a:gd name="connsiteX40" fmla="*/ 3197595 w 3450037"/>
              <a:gd name="connsiteY40" fmla="*/ 524518 h 563786"/>
              <a:gd name="connsiteX41" fmla="*/ 3214425 w 3450037"/>
              <a:gd name="connsiteY41" fmla="*/ 544152 h 563786"/>
              <a:gd name="connsiteX42" fmla="*/ 3228449 w 3450037"/>
              <a:gd name="connsiteY42" fmla="*/ 555372 h 563786"/>
              <a:gd name="connsiteX43" fmla="*/ 3239669 w 3450037"/>
              <a:gd name="connsiteY43" fmla="*/ 560982 h 563786"/>
              <a:gd name="connsiteX44" fmla="*/ 3250889 w 3450037"/>
              <a:gd name="connsiteY44" fmla="*/ 563786 h 563786"/>
              <a:gd name="connsiteX45" fmla="*/ 3264913 w 3450037"/>
              <a:gd name="connsiteY45" fmla="*/ 560982 h 563786"/>
              <a:gd name="connsiteX46" fmla="*/ 3278938 w 3450037"/>
              <a:gd name="connsiteY46" fmla="*/ 552567 h 563786"/>
              <a:gd name="connsiteX47" fmla="*/ 3298572 w 3450037"/>
              <a:gd name="connsiteY47" fmla="*/ 527323 h 563786"/>
              <a:gd name="connsiteX48" fmla="*/ 3332231 w 3450037"/>
              <a:gd name="connsiteY48" fmla="*/ 457200 h 563786"/>
              <a:gd name="connsiteX49" fmla="*/ 3365890 w 3450037"/>
              <a:gd name="connsiteY49" fmla="*/ 378662 h 563786"/>
              <a:gd name="connsiteX50" fmla="*/ 3393939 w 3450037"/>
              <a:gd name="connsiteY50" fmla="*/ 294515 h 563786"/>
              <a:gd name="connsiteX51" fmla="*/ 3416378 w 3450037"/>
              <a:gd name="connsiteY51" fmla="*/ 213173 h 563786"/>
              <a:gd name="connsiteX52" fmla="*/ 3433208 w 3450037"/>
              <a:gd name="connsiteY52" fmla="*/ 115001 h 563786"/>
              <a:gd name="connsiteX53" fmla="*/ 3450037 w 3450037"/>
              <a:gd name="connsiteY53" fmla="*/ 28049 h 563786"/>
              <a:gd name="connsiteX54" fmla="*/ 3450037 w 3450037"/>
              <a:gd name="connsiteY54" fmla="*/ 16829 h 563786"/>
              <a:gd name="connsiteX55" fmla="*/ 3447232 w 3450037"/>
              <a:gd name="connsiteY55" fmla="*/ 5610 h 563786"/>
              <a:gd name="connsiteX56" fmla="*/ 3438817 w 3450037"/>
              <a:gd name="connsiteY56" fmla="*/ 0 h 563786"/>
              <a:gd name="connsiteX57" fmla="*/ 3430403 w 3450037"/>
              <a:gd name="connsiteY57" fmla="*/ 0 h 563786"/>
              <a:gd name="connsiteX58" fmla="*/ 3419183 w 3450037"/>
              <a:gd name="connsiteY58" fmla="*/ 0 h 563786"/>
              <a:gd name="connsiteX59" fmla="*/ 3402354 w 3450037"/>
              <a:gd name="connsiteY59" fmla="*/ 8415 h 563786"/>
              <a:gd name="connsiteX60" fmla="*/ 3379914 w 3450037"/>
              <a:gd name="connsiteY60" fmla="*/ 30854 h 563786"/>
              <a:gd name="connsiteX61" fmla="*/ 3346255 w 3450037"/>
              <a:gd name="connsiteY61" fmla="*/ 75732 h 563786"/>
              <a:gd name="connsiteX62" fmla="*/ 3304182 w 3450037"/>
              <a:gd name="connsiteY62" fmla="*/ 126221 h 563786"/>
              <a:gd name="connsiteX63" fmla="*/ 3262108 w 3450037"/>
              <a:gd name="connsiteY63" fmla="*/ 159880 h 563786"/>
              <a:gd name="connsiteX64" fmla="*/ 3197595 w 3450037"/>
              <a:gd name="connsiteY64" fmla="*/ 187929 h 563786"/>
              <a:gd name="connsiteX65" fmla="*/ 3116253 w 3450037"/>
              <a:gd name="connsiteY65" fmla="*/ 207563 h 563786"/>
              <a:gd name="connsiteX66" fmla="*/ 3001252 w 3450037"/>
              <a:gd name="connsiteY66" fmla="*/ 215978 h 563786"/>
              <a:gd name="connsiteX67" fmla="*/ 2793689 w 3450037"/>
              <a:gd name="connsiteY67" fmla="*/ 235612 h 563786"/>
              <a:gd name="connsiteX68" fmla="*/ 2426246 w 3450037"/>
              <a:gd name="connsiteY68" fmla="*/ 238417 h 563786"/>
              <a:gd name="connsiteX69" fmla="*/ 2173804 w 3450037"/>
              <a:gd name="connsiteY69" fmla="*/ 238417 h 563786"/>
              <a:gd name="connsiteX70" fmla="*/ 1862459 w 3450037"/>
              <a:gd name="connsiteY70" fmla="*/ 235612 h 563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3450037" h="563786">
                <a:moveTo>
                  <a:pt x="1862459" y="235612"/>
                </a:moveTo>
                <a:lnTo>
                  <a:pt x="1688555" y="232807"/>
                </a:lnTo>
                <a:lnTo>
                  <a:pt x="1483797" y="227197"/>
                </a:lnTo>
                <a:lnTo>
                  <a:pt x="1321112" y="218783"/>
                </a:lnTo>
                <a:lnTo>
                  <a:pt x="1110744" y="207563"/>
                </a:lnTo>
                <a:lnTo>
                  <a:pt x="894766" y="196343"/>
                </a:lnTo>
                <a:lnTo>
                  <a:pt x="782570" y="185124"/>
                </a:lnTo>
                <a:lnTo>
                  <a:pt x="673178" y="173904"/>
                </a:lnTo>
                <a:lnTo>
                  <a:pt x="597446" y="168294"/>
                </a:lnTo>
                <a:lnTo>
                  <a:pt x="485249" y="168294"/>
                </a:lnTo>
                <a:lnTo>
                  <a:pt x="353419" y="179514"/>
                </a:lnTo>
                <a:lnTo>
                  <a:pt x="227198" y="199148"/>
                </a:lnTo>
                <a:lnTo>
                  <a:pt x="100977" y="230002"/>
                </a:lnTo>
                <a:lnTo>
                  <a:pt x="81343" y="238417"/>
                </a:lnTo>
                <a:lnTo>
                  <a:pt x="44879" y="269271"/>
                </a:lnTo>
                <a:lnTo>
                  <a:pt x="16830" y="300125"/>
                </a:lnTo>
                <a:lnTo>
                  <a:pt x="2805" y="325369"/>
                </a:lnTo>
                <a:lnTo>
                  <a:pt x="0" y="339394"/>
                </a:lnTo>
                <a:lnTo>
                  <a:pt x="0" y="350613"/>
                </a:lnTo>
                <a:lnTo>
                  <a:pt x="5610" y="364638"/>
                </a:lnTo>
                <a:lnTo>
                  <a:pt x="30854" y="384272"/>
                </a:lnTo>
                <a:lnTo>
                  <a:pt x="61708" y="395492"/>
                </a:lnTo>
                <a:lnTo>
                  <a:pt x="112197" y="406712"/>
                </a:lnTo>
                <a:lnTo>
                  <a:pt x="207563" y="429151"/>
                </a:lnTo>
                <a:lnTo>
                  <a:pt x="314150" y="443175"/>
                </a:lnTo>
                <a:lnTo>
                  <a:pt x="460005" y="460005"/>
                </a:lnTo>
                <a:lnTo>
                  <a:pt x="633909" y="468420"/>
                </a:lnTo>
                <a:lnTo>
                  <a:pt x="872327" y="465615"/>
                </a:lnTo>
                <a:lnTo>
                  <a:pt x="1060255" y="457200"/>
                </a:lnTo>
                <a:lnTo>
                  <a:pt x="1343551" y="457200"/>
                </a:lnTo>
                <a:lnTo>
                  <a:pt x="1710994" y="454395"/>
                </a:lnTo>
                <a:lnTo>
                  <a:pt x="1991485" y="454395"/>
                </a:lnTo>
                <a:lnTo>
                  <a:pt x="2207463" y="457200"/>
                </a:lnTo>
                <a:lnTo>
                  <a:pt x="2479539" y="457200"/>
                </a:lnTo>
                <a:lnTo>
                  <a:pt x="2687102" y="454395"/>
                </a:lnTo>
                <a:lnTo>
                  <a:pt x="2925519" y="460005"/>
                </a:lnTo>
                <a:lnTo>
                  <a:pt x="3018081" y="471224"/>
                </a:lnTo>
                <a:lnTo>
                  <a:pt x="3071374" y="479639"/>
                </a:lnTo>
                <a:lnTo>
                  <a:pt x="3116253" y="485249"/>
                </a:lnTo>
                <a:lnTo>
                  <a:pt x="3175156" y="507688"/>
                </a:lnTo>
                <a:lnTo>
                  <a:pt x="3197595" y="524518"/>
                </a:lnTo>
                <a:lnTo>
                  <a:pt x="3214425" y="544152"/>
                </a:lnTo>
                <a:lnTo>
                  <a:pt x="3228449" y="555372"/>
                </a:lnTo>
                <a:lnTo>
                  <a:pt x="3239669" y="560982"/>
                </a:lnTo>
                <a:lnTo>
                  <a:pt x="3250889" y="563786"/>
                </a:lnTo>
                <a:lnTo>
                  <a:pt x="3264913" y="560982"/>
                </a:lnTo>
                <a:lnTo>
                  <a:pt x="3278938" y="552567"/>
                </a:lnTo>
                <a:lnTo>
                  <a:pt x="3298572" y="527323"/>
                </a:lnTo>
                <a:lnTo>
                  <a:pt x="3332231" y="457200"/>
                </a:lnTo>
                <a:lnTo>
                  <a:pt x="3365890" y="378662"/>
                </a:lnTo>
                <a:lnTo>
                  <a:pt x="3393939" y="294515"/>
                </a:lnTo>
                <a:lnTo>
                  <a:pt x="3416378" y="213173"/>
                </a:lnTo>
                <a:lnTo>
                  <a:pt x="3433208" y="115001"/>
                </a:lnTo>
                <a:lnTo>
                  <a:pt x="3450037" y="28049"/>
                </a:lnTo>
                <a:lnTo>
                  <a:pt x="3450037" y="16829"/>
                </a:lnTo>
                <a:lnTo>
                  <a:pt x="3447232" y="5610"/>
                </a:lnTo>
                <a:lnTo>
                  <a:pt x="3438817" y="0"/>
                </a:lnTo>
                <a:lnTo>
                  <a:pt x="3430403" y="0"/>
                </a:lnTo>
                <a:lnTo>
                  <a:pt x="3419183" y="0"/>
                </a:lnTo>
                <a:lnTo>
                  <a:pt x="3402354" y="8415"/>
                </a:lnTo>
                <a:lnTo>
                  <a:pt x="3379914" y="30854"/>
                </a:lnTo>
                <a:lnTo>
                  <a:pt x="3346255" y="75732"/>
                </a:lnTo>
                <a:lnTo>
                  <a:pt x="3304182" y="126221"/>
                </a:lnTo>
                <a:lnTo>
                  <a:pt x="3262108" y="159880"/>
                </a:lnTo>
                <a:lnTo>
                  <a:pt x="3197595" y="187929"/>
                </a:lnTo>
                <a:lnTo>
                  <a:pt x="3116253" y="207563"/>
                </a:lnTo>
                <a:lnTo>
                  <a:pt x="3001252" y="215978"/>
                </a:lnTo>
                <a:lnTo>
                  <a:pt x="2793689" y="235612"/>
                </a:lnTo>
                <a:lnTo>
                  <a:pt x="2426246" y="238417"/>
                </a:lnTo>
                <a:lnTo>
                  <a:pt x="2173804" y="238417"/>
                </a:lnTo>
                <a:lnTo>
                  <a:pt x="1862459" y="2356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4" name="フリーフォーム 133">
            <a:extLst>
              <a:ext uri="{FF2B5EF4-FFF2-40B4-BE49-F238E27FC236}">
                <a16:creationId xmlns:a16="http://schemas.microsoft.com/office/drawing/2014/main" id="{4972C218-623C-49C4-BF6C-614D541C5790}"/>
              </a:ext>
            </a:extLst>
          </p:cNvPr>
          <p:cNvSpPr/>
          <p:nvPr/>
        </p:nvSpPr>
        <p:spPr>
          <a:xfrm>
            <a:off x="6113463" y="4418013"/>
            <a:ext cx="536575" cy="549275"/>
          </a:xfrm>
          <a:custGeom>
            <a:avLst/>
            <a:gdLst>
              <a:gd name="connsiteX0" fmla="*/ 197644 w 538162"/>
              <a:gd name="connsiteY0" fmla="*/ 78581 h 550069"/>
              <a:gd name="connsiteX1" fmla="*/ 283369 w 538162"/>
              <a:gd name="connsiteY1" fmla="*/ 95250 h 550069"/>
              <a:gd name="connsiteX2" fmla="*/ 340519 w 538162"/>
              <a:gd name="connsiteY2" fmla="*/ 102394 h 550069"/>
              <a:gd name="connsiteX3" fmla="*/ 385762 w 538162"/>
              <a:gd name="connsiteY3" fmla="*/ 104775 h 550069"/>
              <a:gd name="connsiteX4" fmla="*/ 421481 w 538162"/>
              <a:gd name="connsiteY4" fmla="*/ 102394 h 550069"/>
              <a:gd name="connsiteX5" fmla="*/ 450056 w 538162"/>
              <a:gd name="connsiteY5" fmla="*/ 92869 h 550069"/>
              <a:gd name="connsiteX6" fmla="*/ 476250 w 538162"/>
              <a:gd name="connsiteY6" fmla="*/ 78581 h 550069"/>
              <a:gd name="connsiteX7" fmla="*/ 495300 w 538162"/>
              <a:gd name="connsiteY7" fmla="*/ 64294 h 550069"/>
              <a:gd name="connsiteX8" fmla="*/ 504825 w 538162"/>
              <a:gd name="connsiteY8" fmla="*/ 54769 h 550069"/>
              <a:gd name="connsiteX9" fmla="*/ 538162 w 538162"/>
              <a:gd name="connsiteY9" fmla="*/ 0 h 550069"/>
              <a:gd name="connsiteX10" fmla="*/ 504825 w 538162"/>
              <a:gd name="connsiteY10" fmla="*/ 550069 h 550069"/>
              <a:gd name="connsiteX11" fmla="*/ 476250 w 538162"/>
              <a:gd name="connsiteY11" fmla="*/ 533400 h 550069"/>
              <a:gd name="connsiteX12" fmla="*/ 466725 w 538162"/>
              <a:gd name="connsiteY12" fmla="*/ 502444 h 550069"/>
              <a:gd name="connsiteX13" fmla="*/ 442912 w 538162"/>
              <a:gd name="connsiteY13" fmla="*/ 435769 h 550069"/>
              <a:gd name="connsiteX14" fmla="*/ 421481 w 538162"/>
              <a:gd name="connsiteY14" fmla="*/ 397669 h 550069"/>
              <a:gd name="connsiteX15" fmla="*/ 400050 w 538162"/>
              <a:gd name="connsiteY15" fmla="*/ 366712 h 550069"/>
              <a:gd name="connsiteX16" fmla="*/ 378619 w 538162"/>
              <a:gd name="connsiteY16" fmla="*/ 345281 h 550069"/>
              <a:gd name="connsiteX17" fmla="*/ 328612 w 538162"/>
              <a:gd name="connsiteY17" fmla="*/ 300037 h 550069"/>
              <a:gd name="connsiteX18" fmla="*/ 257175 w 538162"/>
              <a:gd name="connsiteY18" fmla="*/ 252412 h 550069"/>
              <a:gd name="connsiteX19" fmla="*/ 26194 w 538162"/>
              <a:gd name="connsiteY19" fmla="*/ 95250 h 550069"/>
              <a:gd name="connsiteX20" fmla="*/ 16669 w 538162"/>
              <a:gd name="connsiteY20" fmla="*/ 85725 h 550069"/>
              <a:gd name="connsiteX21" fmla="*/ 7144 w 538162"/>
              <a:gd name="connsiteY21" fmla="*/ 71437 h 550069"/>
              <a:gd name="connsiteX22" fmla="*/ 0 w 538162"/>
              <a:gd name="connsiteY22" fmla="*/ 50006 h 550069"/>
              <a:gd name="connsiteX23" fmla="*/ 0 w 538162"/>
              <a:gd name="connsiteY23" fmla="*/ 38100 h 550069"/>
              <a:gd name="connsiteX24" fmla="*/ 4762 w 538162"/>
              <a:gd name="connsiteY24" fmla="*/ 30956 h 550069"/>
              <a:gd name="connsiteX25" fmla="*/ 14287 w 538162"/>
              <a:gd name="connsiteY25" fmla="*/ 26194 h 550069"/>
              <a:gd name="connsiteX26" fmla="*/ 40481 w 538162"/>
              <a:gd name="connsiteY26" fmla="*/ 30956 h 550069"/>
              <a:gd name="connsiteX27" fmla="*/ 197644 w 538162"/>
              <a:gd name="connsiteY27" fmla="*/ 78581 h 550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38162" h="550069">
                <a:moveTo>
                  <a:pt x="197644" y="78581"/>
                </a:moveTo>
                <a:lnTo>
                  <a:pt x="283369" y="95250"/>
                </a:lnTo>
                <a:lnTo>
                  <a:pt x="340519" y="102394"/>
                </a:lnTo>
                <a:lnTo>
                  <a:pt x="385762" y="104775"/>
                </a:lnTo>
                <a:lnTo>
                  <a:pt x="421481" y="102394"/>
                </a:lnTo>
                <a:lnTo>
                  <a:pt x="450056" y="92869"/>
                </a:lnTo>
                <a:lnTo>
                  <a:pt x="476250" y="78581"/>
                </a:lnTo>
                <a:lnTo>
                  <a:pt x="495300" y="64294"/>
                </a:lnTo>
                <a:lnTo>
                  <a:pt x="504825" y="54769"/>
                </a:lnTo>
                <a:lnTo>
                  <a:pt x="538162" y="0"/>
                </a:lnTo>
                <a:lnTo>
                  <a:pt x="504825" y="550069"/>
                </a:lnTo>
                <a:lnTo>
                  <a:pt x="476250" y="533400"/>
                </a:lnTo>
                <a:lnTo>
                  <a:pt x="466725" y="502444"/>
                </a:lnTo>
                <a:lnTo>
                  <a:pt x="442912" y="435769"/>
                </a:lnTo>
                <a:lnTo>
                  <a:pt x="421481" y="397669"/>
                </a:lnTo>
                <a:lnTo>
                  <a:pt x="400050" y="366712"/>
                </a:lnTo>
                <a:lnTo>
                  <a:pt x="378619" y="345281"/>
                </a:lnTo>
                <a:lnTo>
                  <a:pt x="328612" y="300037"/>
                </a:lnTo>
                <a:lnTo>
                  <a:pt x="257175" y="252412"/>
                </a:lnTo>
                <a:lnTo>
                  <a:pt x="26194" y="95250"/>
                </a:lnTo>
                <a:lnTo>
                  <a:pt x="16669" y="85725"/>
                </a:lnTo>
                <a:lnTo>
                  <a:pt x="7144" y="71437"/>
                </a:lnTo>
                <a:lnTo>
                  <a:pt x="0" y="50006"/>
                </a:lnTo>
                <a:lnTo>
                  <a:pt x="0" y="38100"/>
                </a:lnTo>
                <a:lnTo>
                  <a:pt x="4762" y="30956"/>
                </a:lnTo>
                <a:lnTo>
                  <a:pt x="14287" y="26194"/>
                </a:lnTo>
                <a:lnTo>
                  <a:pt x="40481" y="30956"/>
                </a:lnTo>
                <a:lnTo>
                  <a:pt x="197644" y="785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CB51097-028D-44CC-839F-9C8211E937F5}"/>
              </a:ext>
            </a:extLst>
          </p:cNvPr>
          <p:cNvGrpSpPr>
            <a:grpSpLocks/>
          </p:cNvGrpSpPr>
          <p:nvPr/>
        </p:nvGrpSpPr>
        <p:grpSpPr bwMode="auto">
          <a:xfrm>
            <a:off x="2543175" y="1550988"/>
            <a:ext cx="4733925" cy="4489450"/>
            <a:chOff x="2690813" y="1684338"/>
            <a:chExt cx="4733925" cy="4489450"/>
          </a:xfrm>
        </p:grpSpPr>
        <p:sp>
          <p:nvSpPr>
            <p:cNvPr id="13" name="フリーフォーム 124">
              <a:extLst>
                <a:ext uri="{FF2B5EF4-FFF2-40B4-BE49-F238E27FC236}">
                  <a16:creationId xmlns:a16="http://schemas.microsoft.com/office/drawing/2014/main" id="{AA98302F-9CDC-4A56-A7C4-1092CAC6B126}"/>
                </a:ext>
              </a:extLst>
            </p:cNvPr>
            <p:cNvSpPr/>
            <p:nvPr/>
          </p:nvSpPr>
          <p:spPr>
            <a:xfrm rot="16200000">
              <a:off x="1136650" y="3587751"/>
              <a:ext cx="3908425" cy="800100"/>
            </a:xfrm>
            <a:custGeom>
              <a:avLst/>
              <a:gdLst>
                <a:gd name="connsiteX0" fmla="*/ 2339975 w 3908425"/>
                <a:gd name="connsiteY0" fmla="*/ 555625 h 800100"/>
                <a:gd name="connsiteX1" fmla="*/ 2130425 w 3908425"/>
                <a:gd name="connsiteY1" fmla="*/ 552450 h 800100"/>
                <a:gd name="connsiteX2" fmla="*/ 1997075 w 3908425"/>
                <a:gd name="connsiteY2" fmla="*/ 546100 h 800100"/>
                <a:gd name="connsiteX3" fmla="*/ 1787525 w 3908425"/>
                <a:gd name="connsiteY3" fmla="*/ 530225 h 800100"/>
                <a:gd name="connsiteX4" fmla="*/ 1574800 w 3908425"/>
                <a:gd name="connsiteY4" fmla="*/ 508000 h 800100"/>
                <a:gd name="connsiteX5" fmla="*/ 1365250 w 3908425"/>
                <a:gd name="connsiteY5" fmla="*/ 479425 h 800100"/>
                <a:gd name="connsiteX6" fmla="*/ 1158875 w 3908425"/>
                <a:gd name="connsiteY6" fmla="*/ 441325 h 800100"/>
                <a:gd name="connsiteX7" fmla="*/ 1000125 w 3908425"/>
                <a:gd name="connsiteY7" fmla="*/ 403225 h 800100"/>
                <a:gd name="connsiteX8" fmla="*/ 784225 w 3908425"/>
                <a:gd name="connsiteY8" fmla="*/ 342900 h 800100"/>
                <a:gd name="connsiteX9" fmla="*/ 654050 w 3908425"/>
                <a:gd name="connsiteY9" fmla="*/ 298450 h 800100"/>
                <a:gd name="connsiteX10" fmla="*/ 479425 w 3908425"/>
                <a:gd name="connsiteY10" fmla="*/ 228600 h 800100"/>
                <a:gd name="connsiteX11" fmla="*/ 327025 w 3908425"/>
                <a:gd name="connsiteY11" fmla="*/ 155575 h 800100"/>
                <a:gd name="connsiteX12" fmla="*/ 225425 w 3908425"/>
                <a:gd name="connsiteY12" fmla="*/ 101600 h 800100"/>
                <a:gd name="connsiteX13" fmla="*/ 130175 w 3908425"/>
                <a:gd name="connsiteY13" fmla="*/ 44450 h 800100"/>
                <a:gd name="connsiteX14" fmla="*/ 63500 w 3908425"/>
                <a:gd name="connsiteY14" fmla="*/ 3175 h 800100"/>
                <a:gd name="connsiteX15" fmla="*/ 53975 w 3908425"/>
                <a:gd name="connsiteY15" fmla="*/ 0 h 800100"/>
                <a:gd name="connsiteX16" fmla="*/ 28575 w 3908425"/>
                <a:gd name="connsiteY16" fmla="*/ 0 h 800100"/>
                <a:gd name="connsiteX17" fmla="*/ 9525 w 3908425"/>
                <a:gd name="connsiteY17" fmla="*/ 6350 h 800100"/>
                <a:gd name="connsiteX18" fmla="*/ 3175 w 3908425"/>
                <a:gd name="connsiteY18" fmla="*/ 12700 h 800100"/>
                <a:gd name="connsiteX19" fmla="*/ 0 w 3908425"/>
                <a:gd name="connsiteY19" fmla="*/ 22225 h 800100"/>
                <a:gd name="connsiteX20" fmla="*/ 6350 w 3908425"/>
                <a:gd name="connsiteY20" fmla="*/ 44450 h 800100"/>
                <a:gd name="connsiteX21" fmla="*/ 19050 w 3908425"/>
                <a:gd name="connsiteY21" fmla="*/ 66675 h 800100"/>
                <a:gd name="connsiteX22" fmla="*/ 63500 w 3908425"/>
                <a:gd name="connsiteY22" fmla="*/ 101600 h 800100"/>
                <a:gd name="connsiteX23" fmla="*/ 161925 w 3908425"/>
                <a:gd name="connsiteY23" fmla="*/ 180975 h 800100"/>
                <a:gd name="connsiteX24" fmla="*/ 276225 w 3908425"/>
                <a:gd name="connsiteY24" fmla="*/ 263525 h 800100"/>
                <a:gd name="connsiteX25" fmla="*/ 365125 w 3908425"/>
                <a:gd name="connsiteY25" fmla="*/ 320675 h 800100"/>
                <a:gd name="connsiteX26" fmla="*/ 447675 w 3908425"/>
                <a:gd name="connsiteY26" fmla="*/ 368300 h 800100"/>
                <a:gd name="connsiteX27" fmla="*/ 539750 w 3908425"/>
                <a:gd name="connsiteY27" fmla="*/ 419100 h 800100"/>
                <a:gd name="connsiteX28" fmla="*/ 663575 w 3908425"/>
                <a:gd name="connsiteY28" fmla="*/ 479425 h 800100"/>
                <a:gd name="connsiteX29" fmla="*/ 777875 w 3908425"/>
                <a:gd name="connsiteY29" fmla="*/ 527050 h 800100"/>
                <a:gd name="connsiteX30" fmla="*/ 866775 w 3908425"/>
                <a:gd name="connsiteY30" fmla="*/ 565150 h 800100"/>
                <a:gd name="connsiteX31" fmla="*/ 990600 w 3908425"/>
                <a:gd name="connsiteY31" fmla="*/ 603250 h 800100"/>
                <a:gd name="connsiteX32" fmla="*/ 1165225 w 3908425"/>
                <a:gd name="connsiteY32" fmla="*/ 644525 h 800100"/>
                <a:gd name="connsiteX33" fmla="*/ 1311275 w 3908425"/>
                <a:gd name="connsiteY33" fmla="*/ 673100 h 800100"/>
                <a:gd name="connsiteX34" fmla="*/ 1498600 w 3908425"/>
                <a:gd name="connsiteY34" fmla="*/ 704850 h 800100"/>
                <a:gd name="connsiteX35" fmla="*/ 1679575 w 3908425"/>
                <a:gd name="connsiteY35" fmla="*/ 730250 h 800100"/>
                <a:gd name="connsiteX36" fmla="*/ 1930400 w 3908425"/>
                <a:gd name="connsiteY36" fmla="*/ 762000 h 800100"/>
                <a:gd name="connsiteX37" fmla="*/ 2016125 w 3908425"/>
                <a:gd name="connsiteY37" fmla="*/ 777875 h 800100"/>
                <a:gd name="connsiteX38" fmla="*/ 2336800 w 3908425"/>
                <a:gd name="connsiteY38" fmla="*/ 787400 h 800100"/>
                <a:gd name="connsiteX39" fmla="*/ 2603500 w 3908425"/>
                <a:gd name="connsiteY39" fmla="*/ 796925 h 800100"/>
                <a:gd name="connsiteX40" fmla="*/ 2743200 w 3908425"/>
                <a:gd name="connsiteY40" fmla="*/ 800100 h 800100"/>
                <a:gd name="connsiteX41" fmla="*/ 2984500 w 3908425"/>
                <a:gd name="connsiteY41" fmla="*/ 800100 h 800100"/>
                <a:gd name="connsiteX42" fmla="*/ 3381375 w 3908425"/>
                <a:gd name="connsiteY42" fmla="*/ 800100 h 800100"/>
                <a:gd name="connsiteX43" fmla="*/ 3625850 w 3908425"/>
                <a:gd name="connsiteY43" fmla="*/ 796925 h 800100"/>
                <a:gd name="connsiteX44" fmla="*/ 3768725 w 3908425"/>
                <a:gd name="connsiteY44" fmla="*/ 730250 h 800100"/>
                <a:gd name="connsiteX45" fmla="*/ 3803650 w 3908425"/>
                <a:gd name="connsiteY45" fmla="*/ 688975 h 800100"/>
                <a:gd name="connsiteX46" fmla="*/ 3832225 w 3908425"/>
                <a:gd name="connsiteY46" fmla="*/ 644525 h 800100"/>
                <a:gd name="connsiteX47" fmla="*/ 3867150 w 3908425"/>
                <a:gd name="connsiteY47" fmla="*/ 584200 h 800100"/>
                <a:gd name="connsiteX48" fmla="*/ 3889375 w 3908425"/>
                <a:gd name="connsiteY48" fmla="*/ 539750 h 800100"/>
                <a:gd name="connsiteX49" fmla="*/ 3902075 w 3908425"/>
                <a:gd name="connsiteY49" fmla="*/ 504825 h 800100"/>
                <a:gd name="connsiteX50" fmla="*/ 3908425 w 3908425"/>
                <a:gd name="connsiteY50" fmla="*/ 473075 h 800100"/>
                <a:gd name="connsiteX51" fmla="*/ 3902075 w 3908425"/>
                <a:gd name="connsiteY51" fmla="*/ 460375 h 800100"/>
                <a:gd name="connsiteX52" fmla="*/ 3895725 w 3908425"/>
                <a:gd name="connsiteY52" fmla="*/ 447675 h 800100"/>
                <a:gd name="connsiteX53" fmla="*/ 3860800 w 3908425"/>
                <a:gd name="connsiteY53" fmla="*/ 441325 h 800100"/>
                <a:gd name="connsiteX54" fmla="*/ 3841750 w 3908425"/>
                <a:gd name="connsiteY54" fmla="*/ 444500 h 800100"/>
                <a:gd name="connsiteX55" fmla="*/ 3810000 w 3908425"/>
                <a:gd name="connsiteY55" fmla="*/ 463550 h 800100"/>
                <a:gd name="connsiteX56" fmla="*/ 3749675 w 3908425"/>
                <a:gd name="connsiteY56" fmla="*/ 501650 h 800100"/>
                <a:gd name="connsiteX57" fmla="*/ 3686175 w 3908425"/>
                <a:gd name="connsiteY57" fmla="*/ 530225 h 800100"/>
                <a:gd name="connsiteX58" fmla="*/ 3603625 w 3908425"/>
                <a:gd name="connsiteY58" fmla="*/ 549275 h 800100"/>
                <a:gd name="connsiteX59" fmla="*/ 3524250 w 3908425"/>
                <a:gd name="connsiteY59" fmla="*/ 552450 h 800100"/>
                <a:gd name="connsiteX60" fmla="*/ 3362325 w 3908425"/>
                <a:gd name="connsiteY60" fmla="*/ 555625 h 800100"/>
                <a:gd name="connsiteX61" fmla="*/ 3095625 w 3908425"/>
                <a:gd name="connsiteY61" fmla="*/ 552450 h 800100"/>
                <a:gd name="connsiteX62" fmla="*/ 2714625 w 3908425"/>
                <a:gd name="connsiteY62" fmla="*/ 552450 h 800100"/>
                <a:gd name="connsiteX63" fmla="*/ 2339975 w 3908425"/>
                <a:gd name="connsiteY63" fmla="*/ 555625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908425" h="800100">
                  <a:moveTo>
                    <a:pt x="2339975" y="555625"/>
                  </a:moveTo>
                  <a:lnTo>
                    <a:pt x="2130425" y="552450"/>
                  </a:lnTo>
                  <a:lnTo>
                    <a:pt x="1997075" y="546100"/>
                  </a:lnTo>
                  <a:lnTo>
                    <a:pt x="1787525" y="530225"/>
                  </a:lnTo>
                  <a:lnTo>
                    <a:pt x="1574800" y="508000"/>
                  </a:lnTo>
                  <a:lnTo>
                    <a:pt x="1365250" y="479425"/>
                  </a:lnTo>
                  <a:lnTo>
                    <a:pt x="1158875" y="441325"/>
                  </a:lnTo>
                  <a:lnTo>
                    <a:pt x="1000125" y="403225"/>
                  </a:lnTo>
                  <a:lnTo>
                    <a:pt x="784225" y="342900"/>
                  </a:lnTo>
                  <a:lnTo>
                    <a:pt x="654050" y="298450"/>
                  </a:lnTo>
                  <a:lnTo>
                    <a:pt x="479425" y="228600"/>
                  </a:lnTo>
                  <a:lnTo>
                    <a:pt x="327025" y="155575"/>
                  </a:lnTo>
                  <a:lnTo>
                    <a:pt x="225425" y="101600"/>
                  </a:lnTo>
                  <a:lnTo>
                    <a:pt x="130175" y="44450"/>
                  </a:lnTo>
                  <a:lnTo>
                    <a:pt x="63500" y="3175"/>
                  </a:lnTo>
                  <a:lnTo>
                    <a:pt x="53975" y="0"/>
                  </a:lnTo>
                  <a:lnTo>
                    <a:pt x="28575" y="0"/>
                  </a:lnTo>
                  <a:lnTo>
                    <a:pt x="9525" y="6350"/>
                  </a:lnTo>
                  <a:lnTo>
                    <a:pt x="3175" y="12700"/>
                  </a:lnTo>
                  <a:lnTo>
                    <a:pt x="0" y="22225"/>
                  </a:lnTo>
                  <a:lnTo>
                    <a:pt x="6350" y="44450"/>
                  </a:lnTo>
                  <a:lnTo>
                    <a:pt x="19050" y="66675"/>
                  </a:lnTo>
                  <a:lnTo>
                    <a:pt x="63500" y="101600"/>
                  </a:lnTo>
                  <a:lnTo>
                    <a:pt x="161925" y="180975"/>
                  </a:lnTo>
                  <a:lnTo>
                    <a:pt x="276225" y="263525"/>
                  </a:lnTo>
                  <a:lnTo>
                    <a:pt x="365125" y="320675"/>
                  </a:lnTo>
                  <a:lnTo>
                    <a:pt x="447675" y="368300"/>
                  </a:lnTo>
                  <a:lnTo>
                    <a:pt x="539750" y="419100"/>
                  </a:lnTo>
                  <a:lnTo>
                    <a:pt x="663575" y="479425"/>
                  </a:lnTo>
                  <a:lnTo>
                    <a:pt x="777875" y="527050"/>
                  </a:lnTo>
                  <a:lnTo>
                    <a:pt x="866775" y="565150"/>
                  </a:lnTo>
                  <a:lnTo>
                    <a:pt x="990600" y="603250"/>
                  </a:lnTo>
                  <a:lnTo>
                    <a:pt x="1165225" y="644525"/>
                  </a:lnTo>
                  <a:lnTo>
                    <a:pt x="1311275" y="673100"/>
                  </a:lnTo>
                  <a:lnTo>
                    <a:pt x="1498600" y="704850"/>
                  </a:lnTo>
                  <a:lnTo>
                    <a:pt x="1679575" y="730250"/>
                  </a:lnTo>
                  <a:lnTo>
                    <a:pt x="1930400" y="762000"/>
                  </a:lnTo>
                  <a:lnTo>
                    <a:pt x="2016125" y="777875"/>
                  </a:lnTo>
                  <a:lnTo>
                    <a:pt x="2336800" y="787400"/>
                  </a:lnTo>
                  <a:lnTo>
                    <a:pt x="2603500" y="796925"/>
                  </a:lnTo>
                  <a:lnTo>
                    <a:pt x="2743200" y="800100"/>
                  </a:lnTo>
                  <a:lnTo>
                    <a:pt x="2984500" y="800100"/>
                  </a:lnTo>
                  <a:lnTo>
                    <a:pt x="3381375" y="800100"/>
                  </a:lnTo>
                  <a:lnTo>
                    <a:pt x="3625850" y="796925"/>
                  </a:lnTo>
                  <a:lnTo>
                    <a:pt x="3768725" y="730250"/>
                  </a:lnTo>
                  <a:lnTo>
                    <a:pt x="3803650" y="688975"/>
                  </a:lnTo>
                  <a:lnTo>
                    <a:pt x="3832225" y="644525"/>
                  </a:lnTo>
                  <a:lnTo>
                    <a:pt x="3867150" y="584200"/>
                  </a:lnTo>
                  <a:lnTo>
                    <a:pt x="3889375" y="539750"/>
                  </a:lnTo>
                  <a:lnTo>
                    <a:pt x="3902075" y="504825"/>
                  </a:lnTo>
                  <a:lnTo>
                    <a:pt x="3908425" y="473075"/>
                  </a:lnTo>
                  <a:lnTo>
                    <a:pt x="3902075" y="460375"/>
                  </a:lnTo>
                  <a:lnTo>
                    <a:pt x="3895725" y="447675"/>
                  </a:lnTo>
                  <a:lnTo>
                    <a:pt x="3860800" y="441325"/>
                  </a:lnTo>
                  <a:lnTo>
                    <a:pt x="3841750" y="444500"/>
                  </a:lnTo>
                  <a:lnTo>
                    <a:pt x="3810000" y="463550"/>
                  </a:lnTo>
                  <a:lnTo>
                    <a:pt x="3749675" y="501650"/>
                  </a:lnTo>
                  <a:lnTo>
                    <a:pt x="3686175" y="530225"/>
                  </a:lnTo>
                  <a:lnTo>
                    <a:pt x="3603625" y="549275"/>
                  </a:lnTo>
                  <a:lnTo>
                    <a:pt x="3524250" y="552450"/>
                  </a:lnTo>
                  <a:lnTo>
                    <a:pt x="3362325" y="555625"/>
                  </a:lnTo>
                  <a:lnTo>
                    <a:pt x="3095625" y="552450"/>
                  </a:lnTo>
                  <a:lnTo>
                    <a:pt x="2714625" y="552450"/>
                  </a:lnTo>
                  <a:lnTo>
                    <a:pt x="2339975" y="5556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25">
              <a:extLst>
                <a:ext uri="{FF2B5EF4-FFF2-40B4-BE49-F238E27FC236}">
                  <a16:creationId xmlns:a16="http://schemas.microsoft.com/office/drawing/2014/main" id="{63B26614-C27D-4365-8E06-77383D7C7E02}"/>
                </a:ext>
              </a:extLst>
            </p:cNvPr>
            <p:cNvSpPr/>
            <p:nvPr/>
          </p:nvSpPr>
          <p:spPr>
            <a:xfrm rot="16200000">
              <a:off x="2003426" y="3368675"/>
              <a:ext cx="3886200" cy="1158875"/>
            </a:xfrm>
            <a:custGeom>
              <a:avLst/>
              <a:gdLst>
                <a:gd name="connsiteX0" fmla="*/ 3622675 w 3886200"/>
                <a:gd name="connsiteY0" fmla="*/ 469900 h 1158875"/>
                <a:gd name="connsiteX1" fmla="*/ 3587750 w 3886200"/>
                <a:gd name="connsiteY1" fmla="*/ 269875 h 1158875"/>
                <a:gd name="connsiteX2" fmla="*/ 3543300 w 3886200"/>
                <a:gd name="connsiteY2" fmla="*/ 34925 h 1158875"/>
                <a:gd name="connsiteX3" fmla="*/ 3752850 w 3886200"/>
                <a:gd name="connsiteY3" fmla="*/ 0 h 1158875"/>
                <a:gd name="connsiteX4" fmla="*/ 3727450 w 3886200"/>
                <a:gd name="connsiteY4" fmla="*/ 38100 h 1158875"/>
                <a:gd name="connsiteX5" fmla="*/ 3717925 w 3886200"/>
                <a:gd name="connsiteY5" fmla="*/ 53975 h 1158875"/>
                <a:gd name="connsiteX6" fmla="*/ 3717925 w 3886200"/>
                <a:gd name="connsiteY6" fmla="*/ 111125 h 1158875"/>
                <a:gd name="connsiteX7" fmla="*/ 3740150 w 3886200"/>
                <a:gd name="connsiteY7" fmla="*/ 292100 h 1158875"/>
                <a:gd name="connsiteX8" fmla="*/ 3768725 w 3886200"/>
                <a:gd name="connsiteY8" fmla="*/ 425450 h 1158875"/>
                <a:gd name="connsiteX9" fmla="*/ 3797300 w 3886200"/>
                <a:gd name="connsiteY9" fmla="*/ 565150 h 1158875"/>
                <a:gd name="connsiteX10" fmla="*/ 3803650 w 3886200"/>
                <a:gd name="connsiteY10" fmla="*/ 603250 h 1158875"/>
                <a:gd name="connsiteX11" fmla="*/ 3813175 w 3886200"/>
                <a:gd name="connsiteY11" fmla="*/ 625475 h 1158875"/>
                <a:gd name="connsiteX12" fmla="*/ 3844925 w 3886200"/>
                <a:gd name="connsiteY12" fmla="*/ 679450 h 1158875"/>
                <a:gd name="connsiteX13" fmla="*/ 3863975 w 3886200"/>
                <a:gd name="connsiteY13" fmla="*/ 714375 h 1158875"/>
                <a:gd name="connsiteX14" fmla="*/ 3879850 w 3886200"/>
                <a:gd name="connsiteY14" fmla="*/ 755650 h 1158875"/>
                <a:gd name="connsiteX15" fmla="*/ 3886200 w 3886200"/>
                <a:gd name="connsiteY15" fmla="*/ 793750 h 1158875"/>
                <a:gd name="connsiteX16" fmla="*/ 3883025 w 3886200"/>
                <a:gd name="connsiteY16" fmla="*/ 825500 h 1158875"/>
                <a:gd name="connsiteX17" fmla="*/ 3870325 w 3886200"/>
                <a:gd name="connsiteY17" fmla="*/ 863600 h 1158875"/>
                <a:gd name="connsiteX18" fmla="*/ 3800475 w 3886200"/>
                <a:gd name="connsiteY18" fmla="*/ 974725 h 1158875"/>
                <a:gd name="connsiteX19" fmla="*/ 3733800 w 3886200"/>
                <a:gd name="connsiteY19" fmla="*/ 1063625 h 1158875"/>
                <a:gd name="connsiteX20" fmla="*/ 3698875 w 3886200"/>
                <a:gd name="connsiteY20" fmla="*/ 1098550 h 1158875"/>
                <a:gd name="connsiteX21" fmla="*/ 3657600 w 3886200"/>
                <a:gd name="connsiteY21" fmla="*/ 1133475 h 1158875"/>
                <a:gd name="connsiteX22" fmla="*/ 3622675 w 3886200"/>
                <a:gd name="connsiteY22" fmla="*/ 1149350 h 1158875"/>
                <a:gd name="connsiteX23" fmla="*/ 3581400 w 3886200"/>
                <a:gd name="connsiteY23" fmla="*/ 1158875 h 1158875"/>
                <a:gd name="connsiteX24" fmla="*/ 3571875 w 3886200"/>
                <a:gd name="connsiteY24" fmla="*/ 1158875 h 1158875"/>
                <a:gd name="connsiteX25" fmla="*/ 3559175 w 3886200"/>
                <a:gd name="connsiteY25" fmla="*/ 1149350 h 1158875"/>
                <a:gd name="connsiteX26" fmla="*/ 3527425 w 3886200"/>
                <a:gd name="connsiteY26" fmla="*/ 1127125 h 1158875"/>
                <a:gd name="connsiteX27" fmla="*/ 3470275 w 3886200"/>
                <a:gd name="connsiteY27" fmla="*/ 1098550 h 1158875"/>
                <a:gd name="connsiteX28" fmla="*/ 3400425 w 3886200"/>
                <a:gd name="connsiteY28" fmla="*/ 1085850 h 1158875"/>
                <a:gd name="connsiteX29" fmla="*/ 3225800 w 3886200"/>
                <a:gd name="connsiteY29" fmla="*/ 1076325 h 1158875"/>
                <a:gd name="connsiteX30" fmla="*/ 2844800 w 3886200"/>
                <a:gd name="connsiteY30" fmla="*/ 1054100 h 1158875"/>
                <a:gd name="connsiteX31" fmla="*/ 2593975 w 3886200"/>
                <a:gd name="connsiteY31" fmla="*/ 1038225 h 1158875"/>
                <a:gd name="connsiteX32" fmla="*/ 2397125 w 3886200"/>
                <a:gd name="connsiteY32" fmla="*/ 1041400 h 1158875"/>
                <a:gd name="connsiteX33" fmla="*/ 2146300 w 3886200"/>
                <a:gd name="connsiteY33" fmla="*/ 1044575 h 1158875"/>
                <a:gd name="connsiteX34" fmla="*/ 1838325 w 3886200"/>
                <a:gd name="connsiteY34" fmla="*/ 1047750 h 1158875"/>
                <a:gd name="connsiteX35" fmla="*/ 1606550 w 3886200"/>
                <a:gd name="connsiteY35" fmla="*/ 1050925 h 1158875"/>
                <a:gd name="connsiteX36" fmla="*/ 1270000 w 3886200"/>
                <a:gd name="connsiteY36" fmla="*/ 1057275 h 1158875"/>
                <a:gd name="connsiteX37" fmla="*/ 930275 w 3886200"/>
                <a:gd name="connsiteY37" fmla="*/ 1060450 h 1158875"/>
                <a:gd name="connsiteX38" fmla="*/ 679450 w 3886200"/>
                <a:gd name="connsiteY38" fmla="*/ 1063625 h 1158875"/>
                <a:gd name="connsiteX39" fmla="*/ 574675 w 3886200"/>
                <a:gd name="connsiteY39" fmla="*/ 1073150 h 1158875"/>
                <a:gd name="connsiteX40" fmla="*/ 501650 w 3886200"/>
                <a:gd name="connsiteY40" fmla="*/ 1082675 h 1158875"/>
                <a:gd name="connsiteX41" fmla="*/ 454025 w 3886200"/>
                <a:gd name="connsiteY41" fmla="*/ 1069975 h 1158875"/>
                <a:gd name="connsiteX42" fmla="*/ 336550 w 3886200"/>
                <a:gd name="connsiteY42" fmla="*/ 1031875 h 1158875"/>
                <a:gd name="connsiteX43" fmla="*/ 206375 w 3886200"/>
                <a:gd name="connsiteY43" fmla="*/ 984250 h 1158875"/>
                <a:gd name="connsiteX44" fmla="*/ 136525 w 3886200"/>
                <a:gd name="connsiteY44" fmla="*/ 955675 h 1158875"/>
                <a:gd name="connsiteX45" fmla="*/ 73025 w 3886200"/>
                <a:gd name="connsiteY45" fmla="*/ 917575 h 1158875"/>
                <a:gd name="connsiteX46" fmla="*/ 31750 w 3886200"/>
                <a:gd name="connsiteY46" fmla="*/ 889000 h 1158875"/>
                <a:gd name="connsiteX47" fmla="*/ 12700 w 3886200"/>
                <a:gd name="connsiteY47" fmla="*/ 866775 h 1158875"/>
                <a:gd name="connsiteX48" fmla="*/ 0 w 3886200"/>
                <a:gd name="connsiteY48" fmla="*/ 835025 h 1158875"/>
                <a:gd name="connsiteX49" fmla="*/ 3175 w 3886200"/>
                <a:gd name="connsiteY49" fmla="*/ 806450 h 1158875"/>
                <a:gd name="connsiteX50" fmla="*/ 19050 w 3886200"/>
                <a:gd name="connsiteY50" fmla="*/ 784225 h 1158875"/>
                <a:gd name="connsiteX51" fmla="*/ 25400 w 3886200"/>
                <a:gd name="connsiteY51" fmla="*/ 777875 h 1158875"/>
                <a:gd name="connsiteX52" fmla="*/ 44450 w 3886200"/>
                <a:gd name="connsiteY52" fmla="*/ 768350 h 1158875"/>
                <a:gd name="connsiteX53" fmla="*/ 111125 w 3886200"/>
                <a:gd name="connsiteY53" fmla="*/ 746125 h 1158875"/>
                <a:gd name="connsiteX54" fmla="*/ 603250 w 3886200"/>
                <a:gd name="connsiteY54" fmla="*/ 815975 h 1158875"/>
                <a:gd name="connsiteX55" fmla="*/ 654050 w 3886200"/>
                <a:gd name="connsiteY55" fmla="*/ 828675 h 1158875"/>
                <a:gd name="connsiteX56" fmla="*/ 828675 w 3886200"/>
                <a:gd name="connsiteY56" fmla="*/ 838200 h 1158875"/>
                <a:gd name="connsiteX57" fmla="*/ 1270000 w 3886200"/>
                <a:gd name="connsiteY57" fmla="*/ 835025 h 1158875"/>
                <a:gd name="connsiteX58" fmla="*/ 1704975 w 3886200"/>
                <a:gd name="connsiteY58" fmla="*/ 825500 h 1158875"/>
                <a:gd name="connsiteX59" fmla="*/ 1968500 w 3886200"/>
                <a:gd name="connsiteY59" fmla="*/ 819150 h 1158875"/>
                <a:gd name="connsiteX60" fmla="*/ 2212975 w 3886200"/>
                <a:gd name="connsiteY60" fmla="*/ 815975 h 1158875"/>
                <a:gd name="connsiteX61" fmla="*/ 2765425 w 3886200"/>
                <a:gd name="connsiteY61" fmla="*/ 812800 h 1158875"/>
                <a:gd name="connsiteX62" fmla="*/ 2943225 w 3886200"/>
                <a:gd name="connsiteY62" fmla="*/ 838200 h 1158875"/>
                <a:gd name="connsiteX63" fmla="*/ 3124200 w 3886200"/>
                <a:gd name="connsiteY63" fmla="*/ 838200 h 1158875"/>
                <a:gd name="connsiteX64" fmla="*/ 3540125 w 3886200"/>
                <a:gd name="connsiteY64" fmla="*/ 838200 h 1158875"/>
                <a:gd name="connsiteX65" fmla="*/ 3609975 w 3886200"/>
                <a:gd name="connsiteY65" fmla="*/ 835025 h 1158875"/>
                <a:gd name="connsiteX66" fmla="*/ 3629025 w 3886200"/>
                <a:gd name="connsiteY66" fmla="*/ 825500 h 1158875"/>
                <a:gd name="connsiteX67" fmla="*/ 3654425 w 3886200"/>
                <a:gd name="connsiteY67" fmla="*/ 803275 h 1158875"/>
                <a:gd name="connsiteX68" fmla="*/ 3660775 w 3886200"/>
                <a:gd name="connsiteY68" fmla="*/ 787400 h 1158875"/>
                <a:gd name="connsiteX69" fmla="*/ 3670300 w 3886200"/>
                <a:gd name="connsiteY69" fmla="*/ 758825 h 1158875"/>
                <a:gd name="connsiteX70" fmla="*/ 3670300 w 3886200"/>
                <a:gd name="connsiteY70" fmla="*/ 733425 h 1158875"/>
                <a:gd name="connsiteX71" fmla="*/ 3657600 w 3886200"/>
                <a:gd name="connsiteY71" fmla="*/ 654050 h 1158875"/>
                <a:gd name="connsiteX72" fmla="*/ 3622675 w 3886200"/>
                <a:gd name="connsiteY72" fmla="*/ 469900 h 1158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886200" h="1158875">
                  <a:moveTo>
                    <a:pt x="3622675" y="469900"/>
                  </a:moveTo>
                  <a:lnTo>
                    <a:pt x="3587750" y="269875"/>
                  </a:lnTo>
                  <a:lnTo>
                    <a:pt x="3543300" y="34925"/>
                  </a:lnTo>
                  <a:lnTo>
                    <a:pt x="3752850" y="0"/>
                  </a:lnTo>
                  <a:lnTo>
                    <a:pt x="3727450" y="38100"/>
                  </a:lnTo>
                  <a:lnTo>
                    <a:pt x="3717925" y="53975"/>
                  </a:lnTo>
                  <a:lnTo>
                    <a:pt x="3717925" y="111125"/>
                  </a:lnTo>
                  <a:lnTo>
                    <a:pt x="3740150" y="292100"/>
                  </a:lnTo>
                  <a:lnTo>
                    <a:pt x="3768725" y="425450"/>
                  </a:lnTo>
                  <a:lnTo>
                    <a:pt x="3797300" y="565150"/>
                  </a:lnTo>
                  <a:lnTo>
                    <a:pt x="3803650" y="603250"/>
                  </a:lnTo>
                  <a:lnTo>
                    <a:pt x="3813175" y="625475"/>
                  </a:lnTo>
                  <a:lnTo>
                    <a:pt x="3844925" y="679450"/>
                  </a:lnTo>
                  <a:lnTo>
                    <a:pt x="3863975" y="714375"/>
                  </a:lnTo>
                  <a:lnTo>
                    <a:pt x="3879850" y="755650"/>
                  </a:lnTo>
                  <a:lnTo>
                    <a:pt x="3886200" y="793750"/>
                  </a:lnTo>
                  <a:lnTo>
                    <a:pt x="3883025" y="825500"/>
                  </a:lnTo>
                  <a:lnTo>
                    <a:pt x="3870325" y="863600"/>
                  </a:lnTo>
                  <a:lnTo>
                    <a:pt x="3800475" y="974725"/>
                  </a:lnTo>
                  <a:lnTo>
                    <a:pt x="3733800" y="1063625"/>
                  </a:lnTo>
                  <a:lnTo>
                    <a:pt x="3698875" y="1098550"/>
                  </a:lnTo>
                  <a:lnTo>
                    <a:pt x="3657600" y="1133475"/>
                  </a:lnTo>
                  <a:lnTo>
                    <a:pt x="3622675" y="1149350"/>
                  </a:lnTo>
                  <a:lnTo>
                    <a:pt x="3581400" y="1158875"/>
                  </a:lnTo>
                  <a:lnTo>
                    <a:pt x="3571875" y="1158875"/>
                  </a:lnTo>
                  <a:lnTo>
                    <a:pt x="3559175" y="1149350"/>
                  </a:lnTo>
                  <a:lnTo>
                    <a:pt x="3527425" y="1127125"/>
                  </a:lnTo>
                  <a:lnTo>
                    <a:pt x="3470275" y="1098550"/>
                  </a:lnTo>
                  <a:lnTo>
                    <a:pt x="3400425" y="1085850"/>
                  </a:lnTo>
                  <a:lnTo>
                    <a:pt x="3225800" y="1076325"/>
                  </a:lnTo>
                  <a:lnTo>
                    <a:pt x="2844800" y="1054100"/>
                  </a:lnTo>
                  <a:lnTo>
                    <a:pt x="2593975" y="1038225"/>
                  </a:lnTo>
                  <a:lnTo>
                    <a:pt x="2397125" y="1041400"/>
                  </a:lnTo>
                  <a:lnTo>
                    <a:pt x="2146300" y="1044575"/>
                  </a:lnTo>
                  <a:lnTo>
                    <a:pt x="1838325" y="1047750"/>
                  </a:lnTo>
                  <a:lnTo>
                    <a:pt x="1606550" y="1050925"/>
                  </a:lnTo>
                  <a:lnTo>
                    <a:pt x="1270000" y="1057275"/>
                  </a:lnTo>
                  <a:lnTo>
                    <a:pt x="930275" y="1060450"/>
                  </a:lnTo>
                  <a:lnTo>
                    <a:pt x="679450" y="1063625"/>
                  </a:lnTo>
                  <a:lnTo>
                    <a:pt x="574675" y="1073150"/>
                  </a:lnTo>
                  <a:lnTo>
                    <a:pt x="501650" y="1082675"/>
                  </a:lnTo>
                  <a:lnTo>
                    <a:pt x="454025" y="1069975"/>
                  </a:lnTo>
                  <a:lnTo>
                    <a:pt x="336550" y="1031875"/>
                  </a:lnTo>
                  <a:lnTo>
                    <a:pt x="206375" y="984250"/>
                  </a:lnTo>
                  <a:lnTo>
                    <a:pt x="136525" y="955675"/>
                  </a:lnTo>
                  <a:lnTo>
                    <a:pt x="73025" y="917575"/>
                  </a:lnTo>
                  <a:lnTo>
                    <a:pt x="31750" y="889000"/>
                  </a:lnTo>
                  <a:lnTo>
                    <a:pt x="12700" y="866775"/>
                  </a:lnTo>
                  <a:lnTo>
                    <a:pt x="0" y="835025"/>
                  </a:lnTo>
                  <a:lnTo>
                    <a:pt x="3175" y="806450"/>
                  </a:lnTo>
                  <a:lnTo>
                    <a:pt x="19050" y="784225"/>
                  </a:lnTo>
                  <a:lnTo>
                    <a:pt x="25400" y="777875"/>
                  </a:lnTo>
                  <a:lnTo>
                    <a:pt x="44450" y="768350"/>
                  </a:lnTo>
                  <a:lnTo>
                    <a:pt x="111125" y="746125"/>
                  </a:lnTo>
                  <a:lnTo>
                    <a:pt x="603250" y="815975"/>
                  </a:lnTo>
                  <a:lnTo>
                    <a:pt x="654050" y="828675"/>
                  </a:lnTo>
                  <a:cubicBezTo>
                    <a:pt x="712252" y="831969"/>
                    <a:pt x="770380" y="838200"/>
                    <a:pt x="828675" y="838200"/>
                  </a:cubicBezTo>
                  <a:lnTo>
                    <a:pt x="1270000" y="835025"/>
                  </a:lnTo>
                  <a:lnTo>
                    <a:pt x="1704975" y="825500"/>
                  </a:lnTo>
                  <a:lnTo>
                    <a:pt x="1968500" y="819150"/>
                  </a:lnTo>
                  <a:lnTo>
                    <a:pt x="2212975" y="815975"/>
                  </a:lnTo>
                  <a:lnTo>
                    <a:pt x="2765425" y="812800"/>
                  </a:lnTo>
                  <a:lnTo>
                    <a:pt x="2943225" y="838200"/>
                  </a:lnTo>
                  <a:lnTo>
                    <a:pt x="3124200" y="838200"/>
                  </a:lnTo>
                  <a:lnTo>
                    <a:pt x="3540125" y="838200"/>
                  </a:lnTo>
                  <a:lnTo>
                    <a:pt x="3609975" y="835025"/>
                  </a:lnTo>
                  <a:lnTo>
                    <a:pt x="3629025" y="825500"/>
                  </a:lnTo>
                  <a:lnTo>
                    <a:pt x="3654425" y="803275"/>
                  </a:lnTo>
                  <a:lnTo>
                    <a:pt x="3660775" y="787400"/>
                  </a:lnTo>
                  <a:lnTo>
                    <a:pt x="3670300" y="758825"/>
                  </a:lnTo>
                  <a:lnTo>
                    <a:pt x="3670300" y="733425"/>
                  </a:lnTo>
                  <a:lnTo>
                    <a:pt x="3657600" y="654050"/>
                  </a:lnTo>
                  <a:lnTo>
                    <a:pt x="3622675" y="4699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28">
              <a:extLst>
                <a:ext uri="{FF2B5EF4-FFF2-40B4-BE49-F238E27FC236}">
                  <a16:creationId xmlns:a16="http://schemas.microsoft.com/office/drawing/2014/main" id="{68301081-40AA-44F2-AFA5-40A543490719}"/>
                </a:ext>
              </a:extLst>
            </p:cNvPr>
            <p:cNvSpPr/>
            <p:nvPr/>
          </p:nvSpPr>
          <p:spPr>
            <a:xfrm rot="16200000">
              <a:off x="3571082" y="5253831"/>
              <a:ext cx="668338" cy="587375"/>
            </a:xfrm>
            <a:custGeom>
              <a:avLst/>
              <a:gdLst>
                <a:gd name="connsiteX0" fmla="*/ 542925 w 669131"/>
                <a:gd name="connsiteY0" fmla="*/ 214313 h 588169"/>
                <a:gd name="connsiteX1" fmla="*/ 578644 w 669131"/>
                <a:gd name="connsiteY1" fmla="*/ 116682 h 588169"/>
                <a:gd name="connsiteX2" fmla="*/ 600075 w 669131"/>
                <a:gd name="connsiteY2" fmla="*/ 64294 h 588169"/>
                <a:gd name="connsiteX3" fmla="*/ 614363 w 669131"/>
                <a:gd name="connsiteY3" fmla="*/ 26194 h 588169"/>
                <a:gd name="connsiteX4" fmla="*/ 616744 w 669131"/>
                <a:gd name="connsiteY4" fmla="*/ 7144 h 588169"/>
                <a:gd name="connsiteX5" fmla="*/ 611981 w 669131"/>
                <a:gd name="connsiteY5" fmla="*/ 2382 h 588169"/>
                <a:gd name="connsiteX6" fmla="*/ 602456 w 669131"/>
                <a:gd name="connsiteY6" fmla="*/ 0 h 588169"/>
                <a:gd name="connsiteX7" fmla="*/ 581025 w 669131"/>
                <a:gd name="connsiteY7" fmla="*/ 4763 h 588169"/>
                <a:gd name="connsiteX8" fmla="*/ 564356 w 669131"/>
                <a:gd name="connsiteY8" fmla="*/ 11907 h 588169"/>
                <a:gd name="connsiteX9" fmla="*/ 547688 w 669131"/>
                <a:gd name="connsiteY9" fmla="*/ 28575 h 588169"/>
                <a:gd name="connsiteX10" fmla="*/ 497681 w 669131"/>
                <a:gd name="connsiteY10" fmla="*/ 100013 h 588169"/>
                <a:gd name="connsiteX11" fmla="*/ 395288 w 669131"/>
                <a:gd name="connsiteY11" fmla="*/ 242888 h 588169"/>
                <a:gd name="connsiteX12" fmla="*/ 333375 w 669131"/>
                <a:gd name="connsiteY12" fmla="*/ 321469 h 588169"/>
                <a:gd name="connsiteX13" fmla="*/ 280988 w 669131"/>
                <a:gd name="connsiteY13" fmla="*/ 381000 h 588169"/>
                <a:gd name="connsiteX14" fmla="*/ 247650 w 669131"/>
                <a:gd name="connsiteY14" fmla="*/ 411957 h 588169"/>
                <a:gd name="connsiteX15" fmla="*/ 211931 w 669131"/>
                <a:gd name="connsiteY15" fmla="*/ 438150 h 588169"/>
                <a:gd name="connsiteX16" fmla="*/ 171450 w 669131"/>
                <a:gd name="connsiteY16" fmla="*/ 464344 h 588169"/>
                <a:gd name="connsiteX17" fmla="*/ 116681 w 669131"/>
                <a:gd name="connsiteY17" fmla="*/ 492919 h 588169"/>
                <a:gd name="connsiteX18" fmla="*/ 83344 w 669131"/>
                <a:gd name="connsiteY18" fmla="*/ 504825 h 588169"/>
                <a:gd name="connsiteX19" fmla="*/ 28575 w 669131"/>
                <a:gd name="connsiteY19" fmla="*/ 528638 h 588169"/>
                <a:gd name="connsiteX20" fmla="*/ 0 w 669131"/>
                <a:gd name="connsiteY20" fmla="*/ 559594 h 588169"/>
                <a:gd name="connsiteX21" fmla="*/ 669131 w 669131"/>
                <a:gd name="connsiteY21" fmla="*/ 588169 h 588169"/>
                <a:gd name="connsiteX22" fmla="*/ 602456 w 669131"/>
                <a:gd name="connsiteY22" fmla="*/ 576263 h 588169"/>
                <a:gd name="connsiteX23" fmla="*/ 571500 w 669131"/>
                <a:gd name="connsiteY23" fmla="*/ 561975 h 588169"/>
                <a:gd name="connsiteX24" fmla="*/ 550069 w 669131"/>
                <a:gd name="connsiteY24" fmla="*/ 542925 h 588169"/>
                <a:gd name="connsiteX25" fmla="*/ 531019 w 669131"/>
                <a:gd name="connsiteY25" fmla="*/ 516732 h 588169"/>
                <a:gd name="connsiteX26" fmla="*/ 514350 w 669131"/>
                <a:gd name="connsiteY26" fmla="*/ 471488 h 588169"/>
                <a:gd name="connsiteX27" fmla="*/ 507206 w 669131"/>
                <a:gd name="connsiteY27" fmla="*/ 426244 h 588169"/>
                <a:gd name="connsiteX28" fmla="*/ 507206 w 669131"/>
                <a:gd name="connsiteY28" fmla="*/ 381000 h 588169"/>
                <a:gd name="connsiteX29" fmla="*/ 509588 w 669131"/>
                <a:gd name="connsiteY29" fmla="*/ 345282 h 588169"/>
                <a:gd name="connsiteX30" fmla="*/ 542925 w 669131"/>
                <a:gd name="connsiteY30" fmla="*/ 214313 h 58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69131" h="588169">
                  <a:moveTo>
                    <a:pt x="542925" y="214313"/>
                  </a:moveTo>
                  <a:lnTo>
                    <a:pt x="578644" y="116682"/>
                  </a:lnTo>
                  <a:lnTo>
                    <a:pt x="600075" y="64294"/>
                  </a:lnTo>
                  <a:lnTo>
                    <a:pt x="614363" y="26194"/>
                  </a:lnTo>
                  <a:lnTo>
                    <a:pt x="616744" y="7144"/>
                  </a:lnTo>
                  <a:lnTo>
                    <a:pt x="611981" y="2382"/>
                  </a:lnTo>
                  <a:lnTo>
                    <a:pt x="602456" y="0"/>
                  </a:lnTo>
                  <a:lnTo>
                    <a:pt x="581025" y="4763"/>
                  </a:lnTo>
                  <a:lnTo>
                    <a:pt x="564356" y="11907"/>
                  </a:lnTo>
                  <a:lnTo>
                    <a:pt x="547688" y="28575"/>
                  </a:lnTo>
                  <a:lnTo>
                    <a:pt x="497681" y="100013"/>
                  </a:lnTo>
                  <a:lnTo>
                    <a:pt x="395288" y="242888"/>
                  </a:lnTo>
                  <a:lnTo>
                    <a:pt x="333375" y="321469"/>
                  </a:lnTo>
                  <a:lnTo>
                    <a:pt x="280988" y="381000"/>
                  </a:lnTo>
                  <a:lnTo>
                    <a:pt x="247650" y="411957"/>
                  </a:lnTo>
                  <a:lnTo>
                    <a:pt x="211931" y="438150"/>
                  </a:lnTo>
                  <a:lnTo>
                    <a:pt x="171450" y="464344"/>
                  </a:lnTo>
                  <a:lnTo>
                    <a:pt x="116681" y="492919"/>
                  </a:lnTo>
                  <a:lnTo>
                    <a:pt x="83344" y="504825"/>
                  </a:lnTo>
                  <a:lnTo>
                    <a:pt x="28575" y="528638"/>
                  </a:lnTo>
                  <a:lnTo>
                    <a:pt x="0" y="559594"/>
                  </a:lnTo>
                  <a:lnTo>
                    <a:pt x="669131" y="588169"/>
                  </a:lnTo>
                  <a:lnTo>
                    <a:pt x="602456" y="576263"/>
                  </a:lnTo>
                  <a:lnTo>
                    <a:pt x="571500" y="561975"/>
                  </a:lnTo>
                  <a:lnTo>
                    <a:pt x="550069" y="542925"/>
                  </a:lnTo>
                  <a:lnTo>
                    <a:pt x="531019" y="516732"/>
                  </a:lnTo>
                  <a:lnTo>
                    <a:pt x="514350" y="471488"/>
                  </a:lnTo>
                  <a:lnTo>
                    <a:pt x="507206" y="426244"/>
                  </a:lnTo>
                  <a:lnTo>
                    <a:pt x="507206" y="381000"/>
                  </a:lnTo>
                  <a:lnTo>
                    <a:pt x="509588" y="345282"/>
                  </a:lnTo>
                  <a:lnTo>
                    <a:pt x="542925" y="2143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27">
              <a:extLst>
                <a:ext uri="{FF2B5EF4-FFF2-40B4-BE49-F238E27FC236}">
                  <a16:creationId xmlns:a16="http://schemas.microsoft.com/office/drawing/2014/main" id="{378C5727-3DFF-42DE-BF94-54E22CC6A3C7}"/>
                </a:ext>
              </a:extLst>
            </p:cNvPr>
            <p:cNvSpPr/>
            <p:nvPr/>
          </p:nvSpPr>
          <p:spPr>
            <a:xfrm rot="16200000">
              <a:off x="3698875" y="2674938"/>
              <a:ext cx="288925" cy="844550"/>
            </a:xfrm>
            <a:custGeom>
              <a:avLst/>
              <a:gdLst>
                <a:gd name="connsiteX0" fmla="*/ 69057 w 288132"/>
                <a:gd name="connsiteY0" fmla="*/ 369094 h 845344"/>
                <a:gd name="connsiteX1" fmla="*/ 30957 w 288132"/>
                <a:gd name="connsiteY1" fmla="*/ 157163 h 845344"/>
                <a:gd name="connsiteX2" fmla="*/ 0 w 288132"/>
                <a:gd name="connsiteY2" fmla="*/ 0 h 845344"/>
                <a:gd name="connsiteX3" fmla="*/ 159544 w 288132"/>
                <a:gd name="connsiteY3" fmla="*/ 0 h 845344"/>
                <a:gd name="connsiteX4" fmla="*/ 190500 w 288132"/>
                <a:gd name="connsiteY4" fmla="*/ 157163 h 845344"/>
                <a:gd name="connsiteX5" fmla="*/ 219075 w 288132"/>
                <a:gd name="connsiteY5" fmla="*/ 280988 h 845344"/>
                <a:gd name="connsiteX6" fmla="*/ 242888 w 288132"/>
                <a:gd name="connsiteY6" fmla="*/ 411957 h 845344"/>
                <a:gd name="connsiteX7" fmla="*/ 257175 w 288132"/>
                <a:gd name="connsiteY7" fmla="*/ 495300 h 845344"/>
                <a:gd name="connsiteX8" fmla="*/ 266700 w 288132"/>
                <a:gd name="connsiteY8" fmla="*/ 554832 h 845344"/>
                <a:gd name="connsiteX9" fmla="*/ 276225 w 288132"/>
                <a:gd name="connsiteY9" fmla="*/ 619125 h 845344"/>
                <a:gd name="connsiteX10" fmla="*/ 283369 w 288132"/>
                <a:gd name="connsiteY10" fmla="*/ 678657 h 845344"/>
                <a:gd name="connsiteX11" fmla="*/ 288132 w 288132"/>
                <a:gd name="connsiteY11" fmla="*/ 762000 h 845344"/>
                <a:gd name="connsiteX12" fmla="*/ 285750 w 288132"/>
                <a:gd name="connsiteY12" fmla="*/ 845344 h 845344"/>
                <a:gd name="connsiteX13" fmla="*/ 138113 w 288132"/>
                <a:gd name="connsiteY13" fmla="*/ 845344 h 845344"/>
                <a:gd name="connsiteX14" fmla="*/ 107157 w 288132"/>
                <a:gd name="connsiteY14" fmla="*/ 609600 h 845344"/>
                <a:gd name="connsiteX15" fmla="*/ 69057 w 288132"/>
                <a:gd name="connsiteY15" fmla="*/ 369094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8132" h="845344">
                  <a:moveTo>
                    <a:pt x="69057" y="369094"/>
                  </a:moveTo>
                  <a:lnTo>
                    <a:pt x="30957" y="157163"/>
                  </a:lnTo>
                  <a:lnTo>
                    <a:pt x="0" y="0"/>
                  </a:lnTo>
                  <a:lnTo>
                    <a:pt x="159544" y="0"/>
                  </a:lnTo>
                  <a:lnTo>
                    <a:pt x="190500" y="157163"/>
                  </a:lnTo>
                  <a:lnTo>
                    <a:pt x="219075" y="280988"/>
                  </a:lnTo>
                  <a:lnTo>
                    <a:pt x="242888" y="411957"/>
                  </a:lnTo>
                  <a:lnTo>
                    <a:pt x="257175" y="495300"/>
                  </a:lnTo>
                  <a:lnTo>
                    <a:pt x="266700" y="554832"/>
                  </a:lnTo>
                  <a:lnTo>
                    <a:pt x="276225" y="619125"/>
                  </a:lnTo>
                  <a:lnTo>
                    <a:pt x="283369" y="678657"/>
                  </a:lnTo>
                  <a:lnTo>
                    <a:pt x="288132" y="762000"/>
                  </a:lnTo>
                  <a:lnTo>
                    <a:pt x="285750" y="845344"/>
                  </a:lnTo>
                  <a:lnTo>
                    <a:pt x="138113" y="845344"/>
                  </a:lnTo>
                  <a:lnTo>
                    <a:pt x="107157" y="609600"/>
                  </a:lnTo>
                  <a:lnTo>
                    <a:pt x="69057" y="3690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26">
              <a:extLst>
                <a:ext uri="{FF2B5EF4-FFF2-40B4-BE49-F238E27FC236}">
                  <a16:creationId xmlns:a16="http://schemas.microsoft.com/office/drawing/2014/main" id="{3851B769-57D2-4A1F-9649-24CEB966CCA1}"/>
                </a:ext>
              </a:extLst>
            </p:cNvPr>
            <p:cNvSpPr/>
            <p:nvPr/>
          </p:nvSpPr>
          <p:spPr>
            <a:xfrm rot="16200000">
              <a:off x="3695701" y="3487737"/>
              <a:ext cx="261938" cy="874713"/>
            </a:xfrm>
            <a:custGeom>
              <a:avLst/>
              <a:gdLst>
                <a:gd name="connsiteX0" fmla="*/ 178594 w 261937"/>
                <a:gd name="connsiteY0" fmla="*/ 381000 h 873919"/>
                <a:gd name="connsiteX1" fmla="*/ 152400 w 261937"/>
                <a:gd name="connsiteY1" fmla="*/ 214313 h 873919"/>
                <a:gd name="connsiteX2" fmla="*/ 142875 w 261937"/>
                <a:gd name="connsiteY2" fmla="*/ 142875 h 873919"/>
                <a:gd name="connsiteX3" fmla="*/ 135731 w 261937"/>
                <a:gd name="connsiteY3" fmla="*/ 7144 h 873919"/>
                <a:gd name="connsiteX4" fmla="*/ 11906 w 261937"/>
                <a:gd name="connsiteY4" fmla="*/ 0 h 873919"/>
                <a:gd name="connsiteX5" fmla="*/ 0 w 261937"/>
                <a:gd name="connsiteY5" fmla="*/ 80963 h 873919"/>
                <a:gd name="connsiteX6" fmla="*/ 0 w 261937"/>
                <a:gd name="connsiteY6" fmla="*/ 130969 h 873919"/>
                <a:gd name="connsiteX7" fmla="*/ 4762 w 261937"/>
                <a:gd name="connsiteY7" fmla="*/ 195263 h 873919"/>
                <a:gd name="connsiteX8" fmla="*/ 16669 w 261937"/>
                <a:gd name="connsiteY8" fmla="*/ 316706 h 873919"/>
                <a:gd name="connsiteX9" fmla="*/ 40481 w 261937"/>
                <a:gd name="connsiteY9" fmla="*/ 478631 h 873919"/>
                <a:gd name="connsiteX10" fmla="*/ 69056 w 261937"/>
                <a:gd name="connsiteY10" fmla="*/ 652463 h 873919"/>
                <a:gd name="connsiteX11" fmla="*/ 107156 w 261937"/>
                <a:gd name="connsiteY11" fmla="*/ 873919 h 873919"/>
                <a:gd name="connsiteX12" fmla="*/ 261937 w 261937"/>
                <a:gd name="connsiteY12" fmla="*/ 857250 h 873919"/>
                <a:gd name="connsiteX13" fmla="*/ 228600 w 261937"/>
                <a:gd name="connsiteY13" fmla="*/ 683419 h 873919"/>
                <a:gd name="connsiteX14" fmla="*/ 178594 w 261937"/>
                <a:gd name="connsiteY14" fmla="*/ 381000 h 87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1937" h="873919">
                  <a:moveTo>
                    <a:pt x="178594" y="381000"/>
                  </a:moveTo>
                  <a:lnTo>
                    <a:pt x="152400" y="214313"/>
                  </a:lnTo>
                  <a:lnTo>
                    <a:pt x="142875" y="142875"/>
                  </a:lnTo>
                  <a:lnTo>
                    <a:pt x="135731" y="7144"/>
                  </a:lnTo>
                  <a:lnTo>
                    <a:pt x="11906" y="0"/>
                  </a:lnTo>
                  <a:lnTo>
                    <a:pt x="0" y="80963"/>
                  </a:lnTo>
                  <a:lnTo>
                    <a:pt x="0" y="130969"/>
                  </a:lnTo>
                  <a:lnTo>
                    <a:pt x="4762" y="195263"/>
                  </a:lnTo>
                  <a:lnTo>
                    <a:pt x="16669" y="316706"/>
                  </a:lnTo>
                  <a:lnTo>
                    <a:pt x="40481" y="478631"/>
                  </a:lnTo>
                  <a:lnTo>
                    <a:pt x="69056" y="652463"/>
                  </a:lnTo>
                  <a:lnTo>
                    <a:pt x="107156" y="873919"/>
                  </a:lnTo>
                  <a:lnTo>
                    <a:pt x="261937" y="857250"/>
                  </a:lnTo>
                  <a:lnTo>
                    <a:pt x="228600" y="683419"/>
                  </a:lnTo>
                  <a:lnTo>
                    <a:pt x="178594" y="3810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34">
              <a:extLst>
                <a:ext uri="{FF2B5EF4-FFF2-40B4-BE49-F238E27FC236}">
                  <a16:creationId xmlns:a16="http://schemas.microsoft.com/office/drawing/2014/main" id="{194FA7D1-8B23-4AC3-935A-9400A80AFE33}"/>
                </a:ext>
              </a:extLst>
            </p:cNvPr>
            <p:cNvSpPr/>
            <p:nvPr/>
          </p:nvSpPr>
          <p:spPr>
            <a:xfrm>
              <a:off x="5618163" y="1684338"/>
              <a:ext cx="555625" cy="828675"/>
            </a:xfrm>
            <a:custGeom>
              <a:avLst/>
              <a:gdLst>
                <a:gd name="connsiteX0" fmla="*/ 238125 w 557212"/>
                <a:gd name="connsiteY0" fmla="*/ 504825 h 828675"/>
                <a:gd name="connsiteX1" fmla="*/ 230981 w 557212"/>
                <a:gd name="connsiteY1" fmla="*/ 354806 h 828675"/>
                <a:gd name="connsiteX2" fmla="*/ 223837 w 557212"/>
                <a:gd name="connsiteY2" fmla="*/ 276225 h 828675"/>
                <a:gd name="connsiteX3" fmla="*/ 214312 w 557212"/>
                <a:gd name="connsiteY3" fmla="*/ 226219 h 828675"/>
                <a:gd name="connsiteX4" fmla="*/ 202406 w 557212"/>
                <a:gd name="connsiteY4" fmla="*/ 197644 h 828675"/>
                <a:gd name="connsiteX5" fmla="*/ 190500 w 557212"/>
                <a:gd name="connsiteY5" fmla="*/ 176212 h 828675"/>
                <a:gd name="connsiteX6" fmla="*/ 173831 w 557212"/>
                <a:gd name="connsiteY6" fmla="*/ 152400 h 828675"/>
                <a:gd name="connsiteX7" fmla="*/ 145256 w 557212"/>
                <a:gd name="connsiteY7" fmla="*/ 123825 h 828675"/>
                <a:gd name="connsiteX8" fmla="*/ 114300 w 557212"/>
                <a:gd name="connsiteY8" fmla="*/ 102394 h 828675"/>
                <a:gd name="connsiteX9" fmla="*/ 66675 w 557212"/>
                <a:gd name="connsiteY9" fmla="*/ 73819 h 828675"/>
                <a:gd name="connsiteX10" fmla="*/ 23812 w 557212"/>
                <a:gd name="connsiteY10" fmla="*/ 52387 h 828675"/>
                <a:gd name="connsiteX11" fmla="*/ 9525 w 557212"/>
                <a:gd name="connsiteY11" fmla="*/ 42862 h 828675"/>
                <a:gd name="connsiteX12" fmla="*/ 0 w 557212"/>
                <a:gd name="connsiteY12" fmla="*/ 30956 h 828675"/>
                <a:gd name="connsiteX13" fmla="*/ 2381 w 557212"/>
                <a:gd name="connsiteY13" fmla="*/ 16669 h 828675"/>
                <a:gd name="connsiteX14" fmla="*/ 14287 w 557212"/>
                <a:gd name="connsiteY14" fmla="*/ 7144 h 828675"/>
                <a:gd name="connsiteX15" fmla="*/ 38100 w 557212"/>
                <a:gd name="connsiteY15" fmla="*/ 0 h 828675"/>
                <a:gd name="connsiteX16" fmla="*/ 80962 w 557212"/>
                <a:gd name="connsiteY16" fmla="*/ 2381 h 828675"/>
                <a:gd name="connsiteX17" fmla="*/ 164306 w 557212"/>
                <a:gd name="connsiteY17" fmla="*/ 14287 h 828675"/>
                <a:gd name="connsiteX18" fmla="*/ 283369 w 557212"/>
                <a:gd name="connsiteY18" fmla="*/ 45244 h 828675"/>
                <a:gd name="connsiteX19" fmla="*/ 442912 w 557212"/>
                <a:gd name="connsiteY19" fmla="*/ 97631 h 828675"/>
                <a:gd name="connsiteX20" fmla="*/ 495300 w 557212"/>
                <a:gd name="connsiteY20" fmla="*/ 116681 h 828675"/>
                <a:gd name="connsiteX21" fmla="*/ 516731 w 557212"/>
                <a:gd name="connsiteY21" fmla="*/ 128587 h 828675"/>
                <a:gd name="connsiteX22" fmla="*/ 523875 w 557212"/>
                <a:gd name="connsiteY22" fmla="*/ 135731 h 828675"/>
                <a:gd name="connsiteX23" fmla="*/ 535781 w 557212"/>
                <a:gd name="connsiteY23" fmla="*/ 147637 h 828675"/>
                <a:gd name="connsiteX24" fmla="*/ 547687 w 557212"/>
                <a:gd name="connsiteY24" fmla="*/ 169069 h 828675"/>
                <a:gd name="connsiteX25" fmla="*/ 554831 w 557212"/>
                <a:gd name="connsiteY25" fmla="*/ 185737 h 828675"/>
                <a:gd name="connsiteX26" fmla="*/ 557212 w 557212"/>
                <a:gd name="connsiteY26" fmla="*/ 207169 h 828675"/>
                <a:gd name="connsiteX27" fmla="*/ 557212 w 557212"/>
                <a:gd name="connsiteY27" fmla="*/ 223837 h 828675"/>
                <a:gd name="connsiteX28" fmla="*/ 552450 w 557212"/>
                <a:gd name="connsiteY28" fmla="*/ 240506 h 828675"/>
                <a:gd name="connsiteX29" fmla="*/ 533400 w 557212"/>
                <a:gd name="connsiteY29" fmla="*/ 278606 h 828675"/>
                <a:gd name="connsiteX30" fmla="*/ 521494 w 557212"/>
                <a:gd name="connsiteY30" fmla="*/ 307181 h 828675"/>
                <a:gd name="connsiteX31" fmla="*/ 502444 w 557212"/>
                <a:gd name="connsiteY31" fmla="*/ 369094 h 828675"/>
                <a:gd name="connsiteX32" fmla="*/ 490537 w 557212"/>
                <a:gd name="connsiteY32" fmla="*/ 435769 h 828675"/>
                <a:gd name="connsiteX33" fmla="*/ 485775 w 557212"/>
                <a:gd name="connsiteY33" fmla="*/ 509587 h 828675"/>
                <a:gd name="connsiteX34" fmla="*/ 485775 w 557212"/>
                <a:gd name="connsiteY34" fmla="*/ 800100 h 828675"/>
                <a:gd name="connsiteX35" fmla="*/ 240506 w 557212"/>
                <a:gd name="connsiteY35" fmla="*/ 828675 h 828675"/>
                <a:gd name="connsiteX36" fmla="*/ 238125 w 557212"/>
                <a:gd name="connsiteY36" fmla="*/ 504825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57212" h="828675">
                  <a:moveTo>
                    <a:pt x="238125" y="504825"/>
                  </a:moveTo>
                  <a:lnTo>
                    <a:pt x="230981" y="354806"/>
                  </a:lnTo>
                  <a:lnTo>
                    <a:pt x="223837" y="276225"/>
                  </a:lnTo>
                  <a:lnTo>
                    <a:pt x="214312" y="226219"/>
                  </a:lnTo>
                  <a:lnTo>
                    <a:pt x="202406" y="197644"/>
                  </a:lnTo>
                  <a:lnTo>
                    <a:pt x="190500" y="176212"/>
                  </a:lnTo>
                  <a:lnTo>
                    <a:pt x="173831" y="152400"/>
                  </a:lnTo>
                  <a:lnTo>
                    <a:pt x="145256" y="123825"/>
                  </a:lnTo>
                  <a:lnTo>
                    <a:pt x="114300" y="102394"/>
                  </a:lnTo>
                  <a:lnTo>
                    <a:pt x="66675" y="73819"/>
                  </a:lnTo>
                  <a:lnTo>
                    <a:pt x="23812" y="52387"/>
                  </a:lnTo>
                  <a:lnTo>
                    <a:pt x="9525" y="42862"/>
                  </a:lnTo>
                  <a:lnTo>
                    <a:pt x="0" y="30956"/>
                  </a:lnTo>
                  <a:lnTo>
                    <a:pt x="2381" y="16669"/>
                  </a:lnTo>
                  <a:lnTo>
                    <a:pt x="14287" y="7144"/>
                  </a:lnTo>
                  <a:lnTo>
                    <a:pt x="38100" y="0"/>
                  </a:lnTo>
                  <a:lnTo>
                    <a:pt x="80962" y="2381"/>
                  </a:lnTo>
                  <a:lnTo>
                    <a:pt x="164306" y="14287"/>
                  </a:lnTo>
                  <a:lnTo>
                    <a:pt x="283369" y="45244"/>
                  </a:lnTo>
                  <a:lnTo>
                    <a:pt x="442912" y="97631"/>
                  </a:lnTo>
                  <a:lnTo>
                    <a:pt x="495300" y="116681"/>
                  </a:lnTo>
                  <a:lnTo>
                    <a:pt x="516731" y="128587"/>
                  </a:lnTo>
                  <a:lnTo>
                    <a:pt x="523875" y="135731"/>
                  </a:lnTo>
                  <a:lnTo>
                    <a:pt x="535781" y="147637"/>
                  </a:lnTo>
                  <a:lnTo>
                    <a:pt x="547687" y="169069"/>
                  </a:lnTo>
                  <a:lnTo>
                    <a:pt x="554831" y="185737"/>
                  </a:lnTo>
                  <a:lnTo>
                    <a:pt x="557212" y="207169"/>
                  </a:lnTo>
                  <a:lnTo>
                    <a:pt x="557212" y="223837"/>
                  </a:lnTo>
                  <a:lnTo>
                    <a:pt x="552450" y="240506"/>
                  </a:lnTo>
                  <a:lnTo>
                    <a:pt x="533400" y="278606"/>
                  </a:lnTo>
                  <a:lnTo>
                    <a:pt x="521494" y="307181"/>
                  </a:lnTo>
                  <a:lnTo>
                    <a:pt x="502444" y="369094"/>
                  </a:lnTo>
                  <a:lnTo>
                    <a:pt x="490537" y="435769"/>
                  </a:lnTo>
                  <a:lnTo>
                    <a:pt x="485775" y="509587"/>
                  </a:lnTo>
                  <a:lnTo>
                    <a:pt x="485775" y="800100"/>
                  </a:lnTo>
                  <a:lnTo>
                    <a:pt x="240506" y="828675"/>
                  </a:lnTo>
                  <a:cubicBezTo>
                    <a:pt x="239712" y="729456"/>
                    <a:pt x="238919" y="630238"/>
                    <a:pt x="238125" y="504825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35">
              <a:extLst>
                <a:ext uri="{FF2B5EF4-FFF2-40B4-BE49-F238E27FC236}">
                  <a16:creationId xmlns:a16="http://schemas.microsoft.com/office/drawing/2014/main" id="{8F6378D6-B542-4D83-A85B-ED70F17D8DD3}"/>
                </a:ext>
              </a:extLst>
            </p:cNvPr>
            <p:cNvSpPr/>
            <p:nvPr/>
          </p:nvSpPr>
          <p:spPr>
            <a:xfrm>
              <a:off x="4614863" y="2246313"/>
              <a:ext cx="2809875" cy="534987"/>
            </a:xfrm>
            <a:custGeom>
              <a:avLst/>
              <a:gdLst>
                <a:gd name="connsiteX0" fmla="*/ 904875 w 2809875"/>
                <a:gd name="connsiteY0" fmla="*/ 216694 h 535781"/>
                <a:gd name="connsiteX1" fmla="*/ 1102518 w 2809875"/>
                <a:gd name="connsiteY1" fmla="*/ 178594 h 535781"/>
                <a:gd name="connsiteX2" fmla="*/ 1269206 w 2809875"/>
                <a:gd name="connsiteY2" fmla="*/ 147637 h 535781"/>
                <a:gd name="connsiteX3" fmla="*/ 1538287 w 2809875"/>
                <a:gd name="connsiteY3" fmla="*/ 126206 h 535781"/>
                <a:gd name="connsiteX4" fmla="*/ 1721643 w 2809875"/>
                <a:gd name="connsiteY4" fmla="*/ 109537 h 535781"/>
                <a:gd name="connsiteX5" fmla="*/ 2014537 w 2809875"/>
                <a:gd name="connsiteY5" fmla="*/ 76200 h 535781"/>
                <a:gd name="connsiteX6" fmla="*/ 2171700 w 2809875"/>
                <a:gd name="connsiteY6" fmla="*/ 50006 h 535781"/>
                <a:gd name="connsiteX7" fmla="*/ 2202656 w 2809875"/>
                <a:gd name="connsiteY7" fmla="*/ 38100 h 535781"/>
                <a:gd name="connsiteX8" fmla="*/ 2240756 w 2809875"/>
                <a:gd name="connsiteY8" fmla="*/ 14287 h 535781"/>
                <a:gd name="connsiteX9" fmla="*/ 2264568 w 2809875"/>
                <a:gd name="connsiteY9" fmla="*/ 2381 h 535781"/>
                <a:gd name="connsiteX10" fmla="*/ 2271712 w 2809875"/>
                <a:gd name="connsiteY10" fmla="*/ 0 h 535781"/>
                <a:gd name="connsiteX11" fmla="*/ 2297906 w 2809875"/>
                <a:gd name="connsiteY11" fmla="*/ 0 h 535781"/>
                <a:gd name="connsiteX12" fmla="*/ 2390775 w 2809875"/>
                <a:gd name="connsiteY12" fmla="*/ 9525 h 535781"/>
                <a:gd name="connsiteX13" fmla="*/ 2531268 w 2809875"/>
                <a:gd name="connsiteY13" fmla="*/ 35719 h 535781"/>
                <a:gd name="connsiteX14" fmla="*/ 2605087 w 2809875"/>
                <a:gd name="connsiteY14" fmla="*/ 57150 h 535781"/>
                <a:gd name="connsiteX15" fmla="*/ 2671762 w 2809875"/>
                <a:gd name="connsiteY15" fmla="*/ 78581 h 535781"/>
                <a:gd name="connsiteX16" fmla="*/ 2717006 w 2809875"/>
                <a:gd name="connsiteY16" fmla="*/ 97631 h 535781"/>
                <a:gd name="connsiteX17" fmla="*/ 2740818 w 2809875"/>
                <a:gd name="connsiteY17" fmla="*/ 111919 h 535781"/>
                <a:gd name="connsiteX18" fmla="*/ 2757487 w 2809875"/>
                <a:gd name="connsiteY18" fmla="*/ 123825 h 535781"/>
                <a:gd name="connsiteX19" fmla="*/ 2776537 w 2809875"/>
                <a:gd name="connsiteY19" fmla="*/ 140494 h 535781"/>
                <a:gd name="connsiteX20" fmla="*/ 2793206 w 2809875"/>
                <a:gd name="connsiteY20" fmla="*/ 164306 h 535781"/>
                <a:gd name="connsiteX21" fmla="*/ 2805112 w 2809875"/>
                <a:gd name="connsiteY21" fmla="*/ 188119 h 535781"/>
                <a:gd name="connsiteX22" fmla="*/ 2809875 w 2809875"/>
                <a:gd name="connsiteY22" fmla="*/ 214312 h 535781"/>
                <a:gd name="connsiteX23" fmla="*/ 2809875 w 2809875"/>
                <a:gd name="connsiteY23" fmla="*/ 235744 h 535781"/>
                <a:gd name="connsiteX24" fmla="*/ 2800350 w 2809875"/>
                <a:gd name="connsiteY24" fmla="*/ 257175 h 535781"/>
                <a:gd name="connsiteX25" fmla="*/ 2778918 w 2809875"/>
                <a:gd name="connsiteY25" fmla="*/ 276225 h 535781"/>
                <a:gd name="connsiteX26" fmla="*/ 2755106 w 2809875"/>
                <a:gd name="connsiteY26" fmla="*/ 283369 h 535781"/>
                <a:gd name="connsiteX27" fmla="*/ 2721768 w 2809875"/>
                <a:gd name="connsiteY27" fmla="*/ 288131 h 535781"/>
                <a:gd name="connsiteX28" fmla="*/ 2659856 w 2809875"/>
                <a:gd name="connsiteY28" fmla="*/ 280987 h 535781"/>
                <a:gd name="connsiteX29" fmla="*/ 2555081 w 2809875"/>
                <a:gd name="connsiteY29" fmla="*/ 271462 h 535781"/>
                <a:gd name="connsiteX30" fmla="*/ 2359818 w 2809875"/>
                <a:gd name="connsiteY30" fmla="*/ 266700 h 535781"/>
                <a:gd name="connsiteX31" fmla="*/ 2124075 w 2809875"/>
                <a:gd name="connsiteY31" fmla="*/ 266700 h 535781"/>
                <a:gd name="connsiteX32" fmla="*/ 1881187 w 2809875"/>
                <a:gd name="connsiteY32" fmla="*/ 278606 h 535781"/>
                <a:gd name="connsiteX33" fmla="*/ 1647825 w 2809875"/>
                <a:gd name="connsiteY33" fmla="*/ 295275 h 535781"/>
                <a:gd name="connsiteX34" fmla="*/ 1454943 w 2809875"/>
                <a:gd name="connsiteY34" fmla="*/ 316706 h 535781"/>
                <a:gd name="connsiteX35" fmla="*/ 1188243 w 2809875"/>
                <a:gd name="connsiteY35" fmla="*/ 354806 h 535781"/>
                <a:gd name="connsiteX36" fmla="*/ 928687 w 2809875"/>
                <a:gd name="connsiteY36" fmla="*/ 397669 h 535781"/>
                <a:gd name="connsiteX37" fmla="*/ 831056 w 2809875"/>
                <a:gd name="connsiteY37" fmla="*/ 414337 h 535781"/>
                <a:gd name="connsiteX38" fmla="*/ 695325 w 2809875"/>
                <a:gd name="connsiteY38" fmla="*/ 447675 h 535781"/>
                <a:gd name="connsiteX39" fmla="*/ 581025 w 2809875"/>
                <a:gd name="connsiteY39" fmla="*/ 481012 h 535781"/>
                <a:gd name="connsiteX40" fmla="*/ 450056 w 2809875"/>
                <a:gd name="connsiteY40" fmla="*/ 528637 h 535781"/>
                <a:gd name="connsiteX41" fmla="*/ 431006 w 2809875"/>
                <a:gd name="connsiteY41" fmla="*/ 535781 h 535781"/>
                <a:gd name="connsiteX42" fmla="*/ 392906 w 2809875"/>
                <a:gd name="connsiteY42" fmla="*/ 535781 h 535781"/>
                <a:gd name="connsiteX43" fmla="*/ 357187 w 2809875"/>
                <a:gd name="connsiteY43" fmla="*/ 528637 h 535781"/>
                <a:gd name="connsiteX44" fmla="*/ 307181 w 2809875"/>
                <a:gd name="connsiteY44" fmla="*/ 519112 h 535781"/>
                <a:gd name="connsiteX45" fmla="*/ 250031 w 2809875"/>
                <a:gd name="connsiteY45" fmla="*/ 492919 h 535781"/>
                <a:gd name="connsiteX46" fmla="*/ 197643 w 2809875"/>
                <a:gd name="connsiteY46" fmla="*/ 459581 h 535781"/>
                <a:gd name="connsiteX47" fmla="*/ 142875 w 2809875"/>
                <a:gd name="connsiteY47" fmla="*/ 411956 h 535781"/>
                <a:gd name="connsiteX48" fmla="*/ 76200 w 2809875"/>
                <a:gd name="connsiteY48" fmla="*/ 326231 h 535781"/>
                <a:gd name="connsiteX49" fmla="*/ 21431 w 2809875"/>
                <a:gd name="connsiteY49" fmla="*/ 233362 h 535781"/>
                <a:gd name="connsiteX50" fmla="*/ 0 w 2809875"/>
                <a:gd name="connsiteY50" fmla="*/ 183356 h 535781"/>
                <a:gd name="connsiteX51" fmla="*/ 0 w 2809875"/>
                <a:gd name="connsiteY51" fmla="*/ 169069 h 535781"/>
                <a:gd name="connsiteX52" fmla="*/ 7143 w 2809875"/>
                <a:gd name="connsiteY52" fmla="*/ 161925 h 535781"/>
                <a:gd name="connsiteX53" fmla="*/ 35718 w 2809875"/>
                <a:gd name="connsiteY53" fmla="*/ 166687 h 535781"/>
                <a:gd name="connsiteX54" fmla="*/ 54768 w 2809875"/>
                <a:gd name="connsiteY54" fmla="*/ 173831 h 535781"/>
                <a:gd name="connsiteX55" fmla="*/ 71437 w 2809875"/>
                <a:gd name="connsiteY55" fmla="*/ 192881 h 535781"/>
                <a:gd name="connsiteX56" fmla="*/ 100012 w 2809875"/>
                <a:gd name="connsiteY56" fmla="*/ 233362 h 535781"/>
                <a:gd name="connsiteX57" fmla="*/ 121443 w 2809875"/>
                <a:gd name="connsiteY57" fmla="*/ 254794 h 535781"/>
                <a:gd name="connsiteX58" fmla="*/ 152400 w 2809875"/>
                <a:gd name="connsiteY58" fmla="*/ 273844 h 535781"/>
                <a:gd name="connsiteX59" fmla="*/ 192881 w 2809875"/>
                <a:gd name="connsiteY59" fmla="*/ 292894 h 535781"/>
                <a:gd name="connsiteX60" fmla="*/ 238125 w 2809875"/>
                <a:gd name="connsiteY60" fmla="*/ 304800 h 535781"/>
                <a:gd name="connsiteX61" fmla="*/ 307181 w 2809875"/>
                <a:gd name="connsiteY61" fmla="*/ 314325 h 535781"/>
                <a:gd name="connsiteX62" fmla="*/ 385762 w 2809875"/>
                <a:gd name="connsiteY62" fmla="*/ 307181 h 535781"/>
                <a:gd name="connsiteX63" fmla="*/ 704850 w 2809875"/>
                <a:gd name="connsiteY63" fmla="*/ 252412 h 535781"/>
                <a:gd name="connsiteX64" fmla="*/ 904875 w 2809875"/>
                <a:gd name="connsiteY64" fmla="*/ 216694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809875" h="535781">
                  <a:moveTo>
                    <a:pt x="904875" y="216694"/>
                  </a:moveTo>
                  <a:lnTo>
                    <a:pt x="1102518" y="178594"/>
                  </a:lnTo>
                  <a:lnTo>
                    <a:pt x="1269206" y="147637"/>
                  </a:lnTo>
                  <a:lnTo>
                    <a:pt x="1538287" y="126206"/>
                  </a:lnTo>
                  <a:lnTo>
                    <a:pt x="1721643" y="109537"/>
                  </a:lnTo>
                  <a:lnTo>
                    <a:pt x="2014537" y="76200"/>
                  </a:lnTo>
                  <a:lnTo>
                    <a:pt x="2171700" y="50006"/>
                  </a:lnTo>
                  <a:lnTo>
                    <a:pt x="2202656" y="38100"/>
                  </a:lnTo>
                  <a:lnTo>
                    <a:pt x="2240756" y="14287"/>
                  </a:lnTo>
                  <a:lnTo>
                    <a:pt x="2264568" y="2381"/>
                  </a:lnTo>
                  <a:lnTo>
                    <a:pt x="2271712" y="0"/>
                  </a:lnTo>
                  <a:lnTo>
                    <a:pt x="2297906" y="0"/>
                  </a:lnTo>
                  <a:lnTo>
                    <a:pt x="2390775" y="9525"/>
                  </a:lnTo>
                  <a:lnTo>
                    <a:pt x="2531268" y="35719"/>
                  </a:lnTo>
                  <a:lnTo>
                    <a:pt x="2605087" y="57150"/>
                  </a:lnTo>
                  <a:lnTo>
                    <a:pt x="2671762" y="78581"/>
                  </a:lnTo>
                  <a:lnTo>
                    <a:pt x="2717006" y="97631"/>
                  </a:lnTo>
                  <a:lnTo>
                    <a:pt x="2740818" y="111919"/>
                  </a:lnTo>
                  <a:lnTo>
                    <a:pt x="2757487" y="123825"/>
                  </a:lnTo>
                  <a:lnTo>
                    <a:pt x="2776537" y="140494"/>
                  </a:lnTo>
                  <a:lnTo>
                    <a:pt x="2793206" y="164306"/>
                  </a:lnTo>
                  <a:lnTo>
                    <a:pt x="2805112" y="188119"/>
                  </a:lnTo>
                  <a:lnTo>
                    <a:pt x="2809875" y="214312"/>
                  </a:lnTo>
                  <a:lnTo>
                    <a:pt x="2809875" y="235744"/>
                  </a:lnTo>
                  <a:lnTo>
                    <a:pt x="2800350" y="257175"/>
                  </a:lnTo>
                  <a:lnTo>
                    <a:pt x="2778918" y="276225"/>
                  </a:lnTo>
                  <a:lnTo>
                    <a:pt x="2755106" y="283369"/>
                  </a:lnTo>
                  <a:lnTo>
                    <a:pt x="2721768" y="288131"/>
                  </a:lnTo>
                  <a:lnTo>
                    <a:pt x="2659856" y="280987"/>
                  </a:lnTo>
                  <a:lnTo>
                    <a:pt x="2555081" y="271462"/>
                  </a:lnTo>
                  <a:lnTo>
                    <a:pt x="2359818" y="266700"/>
                  </a:lnTo>
                  <a:lnTo>
                    <a:pt x="2124075" y="266700"/>
                  </a:lnTo>
                  <a:lnTo>
                    <a:pt x="1881187" y="278606"/>
                  </a:lnTo>
                  <a:lnTo>
                    <a:pt x="1647825" y="295275"/>
                  </a:lnTo>
                  <a:lnTo>
                    <a:pt x="1454943" y="316706"/>
                  </a:lnTo>
                  <a:lnTo>
                    <a:pt x="1188243" y="354806"/>
                  </a:lnTo>
                  <a:lnTo>
                    <a:pt x="928687" y="397669"/>
                  </a:lnTo>
                  <a:lnTo>
                    <a:pt x="831056" y="414337"/>
                  </a:lnTo>
                  <a:lnTo>
                    <a:pt x="695325" y="447675"/>
                  </a:lnTo>
                  <a:lnTo>
                    <a:pt x="581025" y="481012"/>
                  </a:lnTo>
                  <a:lnTo>
                    <a:pt x="450056" y="528637"/>
                  </a:lnTo>
                  <a:lnTo>
                    <a:pt x="431006" y="535781"/>
                  </a:lnTo>
                  <a:lnTo>
                    <a:pt x="392906" y="535781"/>
                  </a:lnTo>
                  <a:lnTo>
                    <a:pt x="357187" y="528637"/>
                  </a:lnTo>
                  <a:lnTo>
                    <a:pt x="307181" y="519112"/>
                  </a:lnTo>
                  <a:lnTo>
                    <a:pt x="250031" y="492919"/>
                  </a:lnTo>
                  <a:lnTo>
                    <a:pt x="197643" y="459581"/>
                  </a:lnTo>
                  <a:lnTo>
                    <a:pt x="142875" y="411956"/>
                  </a:lnTo>
                  <a:lnTo>
                    <a:pt x="76200" y="326231"/>
                  </a:lnTo>
                  <a:lnTo>
                    <a:pt x="21431" y="233362"/>
                  </a:lnTo>
                  <a:lnTo>
                    <a:pt x="0" y="183356"/>
                  </a:lnTo>
                  <a:lnTo>
                    <a:pt x="0" y="169069"/>
                  </a:lnTo>
                  <a:lnTo>
                    <a:pt x="7143" y="161925"/>
                  </a:lnTo>
                  <a:lnTo>
                    <a:pt x="35718" y="166687"/>
                  </a:lnTo>
                  <a:lnTo>
                    <a:pt x="54768" y="173831"/>
                  </a:lnTo>
                  <a:lnTo>
                    <a:pt x="71437" y="192881"/>
                  </a:lnTo>
                  <a:lnTo>
                    <a:pt x="100012" y="233362"/>
                  </a:lnTo>
                  <a:lnTo>
                    <a:pt x="121443" y="254794"/>
                  </a:lnTo>
                  <a:lnTo>
                    <a:pt x="152400" y="273844"/>
                  </a:lnTo>
                  <a:lnTo>
                    <a:pt x="192881" y="292894"/>
                  </a:lnTo>
                  <a:lnTo>
                    <a:pt x="238125" y="304800"/>
                  </a:lnTo>
                  <a:lnTo>
                    <a:pt x="307181" y="314325"/>
                  </a:lnTo>
                  <a:lnTo>
                    <a:pt x="385762" y="307181"/>
                  </a:lnTo>
                  <a:lnTo>
                    <a:pt x="704850" y="252412"/>
                  </a:lnTo>
                  <a:lnTo>
                    <a:pt x="904875" y="2166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30">
              <a:extLst>
                <a:ext uri="{FF2B5EF4-FFF2-40B4-BE49-F238E27FC236}">
                  <a16:creationId xmlns:a16="http://schemas.microsoft.com/office/drawing/2014/main" id="{9C54C1EC-9059-4A07-86C9-8CA3C8B89FBE}"/>
                </a:ext>
              </a:extLst>
            </p:cNvPr>
            <p:cNvSpPr/>
            <p:nvPr/>
          </p:nvSpPr>
          <p:spPr>
            <a:xfrm rot="16200000">
              <a:off x="4074319" y="4066382"/>
              <a:ext cx="1862137" cy="330200"/>
            </a:xfrm>
            <a:custGeom>
              <a:avLst/>
              <a:gdLst>
                <a:gd name="connsiteX0" fmla="*/ 992981 w 1862137"/>
                <a:gd name="connsiteY0" fmla="*/ 330994 h 330994"/>
                <a:gd name="connsiteX1" fmla="*/ 852487 w 1862137"/>
                <a:gd name="connsiteY1" fmla="*/ 330994 h 330994"/>
                <a:gd name="connsiteX2" fmla="*/ 719137 w 1862137"/>
                <a:gd name="connsiteY2" fmla="*/ 330994 h 330994"/>
                <a:gd name="connsiteX3" fmla="*/ 561975 w 1862137"/>
                <a:gd name="connsiteY3" fmla="*/ 328613 h 330994"/>
                <a:gd name="connsiteX4" fmla="*/ 373856 w 1862137"/>
                <a:gd name="connsiteY4" fmla="*/ 319088 h 330994"/>
                <a:gd name="connsiteX5" fmla="*/ 280987 w 1862137"/>
                <a:gd name="connsiteY5" fmla="*/ 311944 h 330994"/>
                <a:gd name="connsiteX6" fmla="*/ 211931 w 1862137"/>
                <a:gd name="connsiteY6" fmla="*/ 302419 h 330994"/>
                <a:gd name="connsiteX7" fmla="*/ 164306 w 1862137"/>
                <a:gd name="connsiteY7" fmla="*/ 292894 h 330994"/>
                <a:gd name="connsiteX8" fmla="*/ 126206 w 1862137"/>
                <a:gd name="connsiteY8" fmla="*/ 280988 h 330994"/>
                <a:gd name="connsiteX9" fmla="*/ 80962 w 1862137"/>
                <a:gd name="connsiteY9" fmla="*/ 259557 h 330994"/>
                <a:gd name="connsiteX10" fmla="*/ 35718 w 1862137"/>
                <a:gd name="connsiteY10" fmla="*/ 233363 h 330994"/>
                <a:gd name="connsiteX11" fmla="*/ 11906 w 1862137"/>
                <a:gd name="connsiteY11" fmla="*/ 214313 h 330994"/>
                <a:gd name="connsiteX12" fmla="*/ 2381 w 1862137"/>
                <a:gd name="connsiteY12" fmla="*/ 200025 h 330994"/>
                <a:gd name="connsiteX13" fmla="*/ 0 w 1862137"/>
                <a:gd name="connsiteY13" fmla="*/ 188119 h 330994"/>
                <a:gd name="connsiteX14" fmla="*/ 2381 w 1862137"/>
                <a:gd name="connsiteY14" fmla="*/ 173832 h 330994"/>
                <a:gd name="connsiteX15" fmla="*/ 7143 w 1862137"/>
                <a:gd name="connsiteY15" fmla="*/ 164307 h 330994"/>
                <a:gd name="connsiteX16" fmla="*/ 28575 w 1862137"/>
                <a:gd name="connsiteY16" fmla="*/ 152400 h 330994"/>
                <a:gd name="connsiteX17" fmla="*/ 83343 w 1862137"/>
                <a:gd name="connsiteY17" fmla="*/ 130969 h 330994"/>
                <a:gd name="connsiteX18" fmla="*/ 161925 w 1862137"/>
                <a:gd name="connsiteY18" fmla="*/ 109538 h 330994"/>
                <a:gd name="connsiteX19" fmla="*/ 238125 w 1862137"/>
                <a:gd name="connsiteY19" fmla="*/ 95250 h 330994"/>
                <a:gd name="connsiteX20" fmla="*/ 342900 w 1862137"/>
                <a:gd name="connsiteY20" fmla="*/ 83344 h 330994"/>
                <a:gd name="connsiteX21" fmla="*/ 440531 w 1862137"/>
                <a:gd name="connsiteY21" fmla="*/ 80963 h 330994"/>
                <a:gd name="connsiteX22" fmla="*/ 485775 w 1862137"/>
                <a:gd name="connsiteY22" fmla="*/ 92869 h 330994"/>
                <a:gd name="connsiteX23" fmla="*/ 552450 w 1862137"/>
                <a:gd name="connsiteY23" fmla="*/ 104775 h 330994"/>
                <a:gd name="connsiteX24" fmla="*/ 681037 w 1862137"/>
                <a:gd name="connsiteY24" fmla="*/ 119063 h 330994"/>
                <a:gd name="connsiteX25" fmla="*/ 876300 w 1862137"/>
                <a:gd name="connsiteY25" fmla="*/ 123825 h 330994"/>
                <a:gd name="connsiteX26" fmla="*/ 1152525 w 1862137"/>
                <a:gd name="connsiteY26" fmla="*/ 123825 h 330994"/>
                <a:gd name="connsiteX27" fmla="*/ 1476375 w 1862137"/>
                <a:gd name="connsiteY27" fmla="*/ 123825 h 330994"/>
                <a:gd name="connsiteX28" fmla="*/ 1578768 w 1862137"/>
                <a:gd name="connsiteY28" fmla="*/ 123825 h 330994"/>
                <a:gd name="connsiteX29" fmla="*/ 1614487 w 1862137"/>
                <a:gd name="connsiteY29" fmla="*/ 119063 h 330994"/>
                <a:gd name="connsiteX30" fmla="*/ 1652587 w 1862137"/>
                <a:gd name="connsiteY30" fmla="*/ 109538 h 330994"/>
                <a:gd name="connsiteX31" fmla="*/ 1702593 w 1862137"/>
                <a:gd name="connsiteY31" fmla="*/ 85725 h 330994"/>
                <a:gd name="connsiteX32" fmla="*/ 1771650 w 1862137"/>
                <a:gd name="connsiteY32" fmla="*/ 40482 h 330994"/>
                <a:gd name="connsiteX33" fmla="*/ 1802606 w 1862137"/>
                <a:gd name="connsiteY33" fmla="*/ 16669 h 330994"/>
                <a:gd name="connsiteX34" fmla="*/ 1831181 w 1862137"/>
                <a:gd name="connsiteY34" fmla="*/ 2382 h 330994"/>
                <a:gd name="connsiteX35" fmla="*/ 1852612 w 1862137"/>
                <a:gd name="connsiteY35" fmla="*/ 0 h 330994"/>
                <a:gd name="connsiteX36" fmla="*/ 1859756 w 1862137"/>
                <a:gd name="connsiteY36" fmla="*/ 4763 h 330994"/>
                <a:gd name="connsiteX37" fmla="*/ 1862137 w 1862137"/>
                <a:gd name="connsiteY37" fmla="*/ 14288 h 330994"/>
                <a:gd name="connsiteX38" fmla="*/ 1850231 w 1862137"/>
                <a:gd name="connsiteY38" fmla="*/ 50007 h 330994"/>
                <a:gd name="connsiteX39" fmla="*/ 1831181 w 1862137"/>
                <a:gd name="connsiteY39" fmla="*/ 104775 h 330994"/>
                <a:gd name="connsiteX40" fmla="*/ 1814512 w 1862137"/>
                <a:gd name="connsiteY40" fmla="*/ 147638 h 330994"/>
                <a:gd name="connsiteX41" fmla="*/ 1785937 w 1862137"/>
                <a:gd name="connsiteY41" fmla="*/ 202407 h 330994"/>
                <a:gd name="connsiteX42" fmla="*/ 1752600 w 1862137"/>
                <a:gd name="connsiteY42" fmla="*/ 254794 h 330994"/>
                <a:gd name="connsiteX43" fmla="*/ 1695450 w 1862137"/>
                <a:gd name="connsiteY43" fmla="*/ 323850 h 330994"/>
                <a:gd name="connsiteX44" fmla="*/ 1495425 w 1862137"/>
                <a:gd name="connsiteY44" fmla="*/ 326232 h 330994"/>
                <a:gd name="connsiteX45" fmla="*/ 1416843 w 1862137"/>
                <a:gd name="connsiteY45" fmla="*/ 326232 h 330994"/>
                <a:gd name="connsiteX46" fmla="*/ 1164431 w 1862137"/>
                <a:gd name="connsiteY46" fmla="*/ 330994 h 330994"/>
                <a:gd name="connsiteX47" fmla="*/ 992981 w 1862137"/>
                <a:gd name="connsiteY47" fmla="*/ 330994 h 33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862137" h="330994">
                  <a:moveTo>
                    <a:pt x="992981" y="330994"/>
                  </a:moveTo>
                  <a:lnTo>
                    <a:pt x="852487" y="330994"/>
                  </a:lnTo>
                  <a:lnTo>
                    <a:pt x="719137" y="330994"/>
                  </a:lnTo>
                  <a:lnTo>
                    <a:pt x="561975" y="328613"/>
                  </a:lnTo>
                  <a:lnTo>
                    <a:pt x="373856" y="319088"/>
                  </a:lnTo>
                  <a:lnTo>
                    <a:pt x="280987" y="311944"/>
                  </a:lnTo>
                  <a:lnTo>
                    <a:pt x="211931" y="302419"/>
                  </a:lnTo>
                  <a:lnTo>
                    <a:pt x="164306" y="292894"/>
                  </a:lnTo>
                  <a:lnTo>
                    <a:pt x="126206" y="280988"/>
                  </a:lnTo>
                  <a:lnTo>
                    <a:pt x="80962" y="259557"/>
                  </a:lnTo>
                  <a:lnTo>
                    <a:pt x="35718" y="233363"/>
                  </a:lnTo>
                  <a:lnTo>
                    <a:pt x="11906" y="214313"/>
                  </a:lnTo>
                  <a:lnTo>
                    <a:pt x="2381" y="200025"/>
                  </a:lnTo>
                  <a:lnTo>
                    <a:pt x="0" y="188119"/>
                  </a:lnTo>
                  <a:lnTo>
                    <a:pt x="2381" y="173832"/>
                  </a:lnTo>
                  <a:lnTo>
                    <a:pt x="7143" y="164307"/>
                  </a:lnTo>
                  <a:lnTo>
                    <a:pt x="28575" y="152400"/>
                  </a:lnTo>
                  <a:lnTo>
                    <a:pt x="83343" y="130969"/>
                  </a:lnTo>
                  <a:lnTo>
                    <a:pt x="161925" y="109538"/>
                  </a:lnTo>
                  <a:lnTo>
                    <a:pt x="238125" y="95250"/>
                  </a:lnTo>
                  <a:lnTo>
                    <a:pt x="342900" y="83344"/>
                  </a:lnTo>
                  <a:lnTo>
                    <a:pt x="440531" y="80963"/>
                  </a:lnTo>
                  <a:lnTo>
                    <a:pt x="485775" y="92869"/>
                  </a:lnTo>
                  <a:lnTo>
                    <a:pt x="552450" y="104775"/>
                  </a:lnTo>
                  <a:lnTo>
                    <a:pt x="681037" y="119063"/>
                  </a:lnTo>
                  <a:lnTo>
                    <a:pt x="876300" y="123825"/>
                  </a:lnTo>
                  <a:lnTo>
                    <a:pt x="1152525" y="123825"/>
                  </a:lnTo>
                  <a:lnTo>
                    <a:pt x="1476375" y="123825"/>
                  </a:lnTo>
                  <a:lnTo>
                    <a:pt x="1578768" y="123825"/>
                  </a:lnTo>
                  <a:lnTo>
                    <a:pt x="1614487" y="119063"/>
                  </a:lnTo>
                  <a:lnTo>
                    <a:pt x="1652587" y="109538"/>
                  </a:lnTo>
                  <a:lnTo>
                    <a:pt x="1702593" y="85725"/>
                  </a:lnTo>
                  <a:lnTo>
                    <a:pt x="1771650" y="40482"/>
                  </a:lnTo>
                  <a:lnTo>
                    <a:pt x="1802606" y="16669"/>
                  </a:lnTo>
                  <a:lnTo>
                    <a:pt x="1831181" y="2382"/>
                  </a:lnTo>
                  <a:lnTo>
                    <a:pt x="1852612" y="0"/>
                  </a:lnTo>
                  <a:lnTo>
                    <a:pt x="1859756" y="4763"/>
                  </a:lnTo>
                  <a:lnTo>
                    <a:pt x="1862137" y="14288"/>
                  </a:lnTo>
                  <a:lnTo>
                    <a:pt x="1850231" y="50007"/>
                  </a:lnTo>
                  <a:lnTo>
                    <a:pt x="1831181" y="104775"/>
                  </a:lnTo>
                  <a:lnTo>
                    <a:pt x="1814512" y="147638"/>
                  </a:lnTo>
                  <a:lnTo>
                    <a:pt x="1785937" y="202407"/>
                  </a:lnTo>
                  <a:lnTo>
                    <a:pt x="1752600" y="254794"/>
                  </a:lnTo>
                  <a:lnTo>
                    <a:pt x="1695450" y="323850"/>
                  </a:lnTo>
                  <a:lnTo>
                    <a:pt x="1495425" y="326232"/>
                  </a:lnTo>
                  <a:lnTo>
                    <a:pt x="1416843" y="326232"/>
                  </a:lnTo>
                  <a:lnTo>
                    <a:pt x="1164431" y="330994"/>
                  </a:lnTo>
                  <a:lnTo>
                    <a:pt x="992981" y="3309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32">
              <a:extLst>
                <a:ext uri="{FF2B5EF4-FFF2-40B4-BE49-F238E27FC236}">
                  <a16:creationId xmlns:a16="http://schemas.microsoft.com/office/drawing/2014/main" id="{94473F32-D512-4BA3-856E-90359B1C3A94}"/>
                </a:ext>
              </a:extLst>
            </p:cNvPr>
            <p:cNvSpPr/>
            <p:nvPr/>
          </p:nvSpPr>
          <p:spPr>
            <a:xfrm>
              <a:off x="5087938" y="3206750"/>
              <a:ext cx="2176463" cy="1919288"/>
            </a:xfrm>
            <a:custGeom>
              <a:avLst/>
              <a:gdLst>
                <a:gd name="connsiteX0" fmla="*/ 574556 w 2175979"/>
                <a:gd name="connsiteY0" fmla="*/ 185814 h 1919262"/>
                <a:gd name="connsiteX1" fmla="*/ 347179 w 2175979"/>
                <a:gd name="connsiteY1" fmla="*/ 222488 h 1919262"/>
                <a:gd name="connsiteX2" fmla="*/ 0 w 2175979"/>
                <a:gd name="connsiteY2" fmla="*/ 273831 h 1919262"/>
                <a:gd name="connsiteX3" fmla="*/ 17114 w 2175979"/>
                <a:gd name="connsiteY3" fmla="*/ 484094 h 1919262"/>
                <a:gd name="connsiteX4" fmla="*/ 85572 w 2175979"/>
                <a:gd name="connsiteY4" fmla="*/ 435196 h 1919262"/>
                <a:gd name="connsiteX5" fmla="*/ 95352 w 2175979"/>
                <a:gd name="connsiteY5" fmla="*/ 427861 h 1919262"/>
                <a:gd name="connsiteX6" fmla="*/ 112466 w 2175979"/>
                <a:gd name="connsiteY6" fmla="*/ 422971 h 1919262"/>
                <a:gd name="connsiteX7" fmla="*/ 234712 w 2175979"/>
                <a:gd name="connsiteY7" fmla="*/ 408301 h 1919262"/>
                <a:gd name="connsiteX8" fmla="*/ 520768 w 2175979"/>
                <a:gd name="connsiteY8" fmla="*/ 369183 h 1919262"/>
                <a:gd name="connsiteX9" fmla="*/ 789709 w 2175979"/>
                <a:gd name="connsiteY9" fmla="*/ 330064 h 1919262"/>
                <a:gd name="connsiteX10" fmla="*/ 1078210 w 2175979"/>
                <a:gd name="connsiteY10" fmla="*/ 300725 h 1919262"/>
                <a:gd name="connsiteX11" fmla="*/ 1347151 w 2175979"/>
                <a:gd name="connsiteY11" fmla="*/ 276276 h 1919262"/>
                <a:gd name="connsiteX12" fmla="*/ 1486511 w 2175979"/>
                <a:gd name="connsiteY12" fmla="*/ 266496 h 1919262"/>
                <a:gd name="connsiteX13" fmla="*/ 1616092 w 2175979"/>
                <a:gd name="connsiteY13" fmla="*/ 264051 h 1919262"/>
                <a:gd name="connsiteX14" fmla="*/ 1674770 w 2175979"/>
                <a:gd name="connsiteY14" fmla="*/ 266496 h 1919262"/>
                <a:gd name="connsiteX15" fmla="*/ 1760342 w 2175979"/>
                <a:gd name="connsiteY15" fmla="*/ 278721 h 1919262"/>
                <a:gd name="connsiteX16" fmla="*/ 1779902 w 2175979"/>
                <a:gd name="connsiteY16" fmla="*/ 283611 h 1919262"/>
                <a:gd name="connsiteX17" fmla="*/ 1792126 w 2175979"/>
                <a:gd name="connsiteY17" fmla="*/ 288500 h 1919262"/>
                <a:gd name="connsiteX18" fmla="*/ 1801906 w 2175979"/>
                <a:gd name="connsiteY18" fmla="*/ 295835 h 1919262"/>
                <a:gd name="connsiteX19" fmla="*/ 1811686 w 2175979"/>
                <a:gd name="connsiteY19" fmla="*/ 310505 h 1919262"/>
                <a:gd name="connsiteX20" fmla="*/ 1816575 w 2175979"/>
                <a:gd name="connsiteY20" fmla="*/ 359403 h 1919262"/>
                <a:gd name="connsiteX21" fmla="*/ 1819020 w 2175979"/>
                <a:gd name="connsiteY21" fmla="*/ 486539 h 1919262"/>
                <a:gd name="connsiteX22" fmla="*/ 1814131 w 2175979"/>
                <a:gd name="connsiteY22" fmla="*/ 684577 h 1919262"/>
                <a:gd name="connsiteX23" fmla="*/ 1801906 w 2175979"/>
                <a:gd name="connsiteY23" fmla="*/ 885061 h 1919262"/>
                <a:gd name="connsiteX24" fmla="*/ 1794571 w 2175979"/>
                <a:gd name="connsiteY24" fmla="*/ 1019531 h 1919262"/>
                <a:gd name="connsiteX25" fmla="*/ 1777457 w 2175979"/>
                <a:gd name="connsiteY25" fmla="*/ 1180896 h 1919262"/>
                <a:gd name="connsiteX26" fmla="*/ 1765232 w 2175979"/>
                <a:gd name="connsiteY26" fmla="*/ 1237129 h 1919262"/>
                <a:gd name="connsiteX27" fmla="*/ 1748118 w 2175979"/>
                <a:gd name="connsiteY27" fmla="*/ 1293362 h 1919262"/>
                <a:gd name="connsiteX28" fmla="*/ 1728558 w 2175979"/>
                <a:gd name="connsiteY28" fmla="*/ 1334926 h 1919262"/>
                <a:gd name="connsiteX29" fmla="*/ 1704109 w 2175979"/>
                <a:gd name="connsiteY29" fmla="*/ 1381379 h 1919262"/>
                <a:gd name="connsiteX30" fmla="*/ 1679660 w 2175979"/>
                <a:gd name="connsiteY30" fmla="*/ 1418053 h 1919262"/>
                <a:gd name="connsiteX31" fmla="*/ 1633206 w 2175979"/>
                <a:gd name="connsiteY31" fmla="*/ 1826355 h 1919262"/>
                <a:gd name="connsiteX32" fmla="*/ 1642986 w 2175979"/>
                <a:gd name="connsiteY32" fmla="*/ 1880143 h 1919262"/>
                <a:gd name="connsiteX33" fmla="*/ 1655211 w 2175979"/>
                <a:gd name="connsiteY33" fmla="*/ 1907037 h 1919262"/>
                <a:gd name="connsiteX34" fmla="*/ 1669880 w 2175979"/>
                <a:gd name="connsiteY34" fmla="*/ 1914372 h 1919262"/>
                <a:gd name="connsiteX35" fmla="*/ 1684550 w 2175979"/>
                <a:gd name="connsiteY35" fmla="*/ 1919262 h 1919262"/>
                <a:gd name="connsiteX36" fmla="*/ 1708999 w 2175979"/>
                <a:gd name="connsiteY36" fmla="*/ 1911927 h 1919262"/>
                <a:gd name="connsiteX37" fmla="*/ 1753008 w 2175979"/>
                <a:gd name="connsiteY37" fmla="*/ 1887478 h 1919262"/>
                <a:gd name="connsiteX38" fmla="*/ 1804351 w 2175979"/>
                <a:gd name="connsiteY38" fmla="*/ 1843469 h 1919262"/>
                <a:gd name="connsiteX39" fmla="*/ 1843470 w 2175979"/>
                <a:gd name="connsiteY39" fmla="*/ 1794571 h 1919262"/>
                <a:gd name="connsiteX40" fmla="*/ 1887478 w 2175979"/>
                <a:gd name="connsiteY40" fmla="*/ 1718778 h 1919262"/>
                <a:gd name="connsiteX41" fmla="*/ 1914372 w 2175979"/>
                <a:gd name="connsiteY41" fmla="*/ 1662545 h 1919262"/>
                <a:gd name="connsiteX42" fmla="*/ 1936377 w 2175979"/>
                <a:gd name="connsiteY42" fmla="*/ 1611202 h 1919262"/>
                <a:gd name="connsiteX43" fmla="*/ 1951046 w 2175979"/>
                <a:gd name="connsiteY43" fmla="*/ 1559859 h 1919262"/>
                <a:gd name="connsiteX44" fmla="*/ 1970605 w 2175979"/>
                <a:gd name="connsiteY44" fmla="*/ 1498736 h 1919262"/>
                <a:gd name="connsiteX45" fmla="*/ 1987720 w 2175979"/>
                <a:gd name="connsiteY45" fmla="*/ 1415608 h 1919262"/>
                <a:gd name="connsiteX46" fmla="*/ 2002389 w 2175979"/>
                <a:gd name="connsiteY46" fmla="*/ 1305587 h 1919262"/>
                <a:gd name="connsiteX47" fmla="*/ 2019504 w 2175979"/>
                <a:gd name="connsiteY47" fmla="*/ 1146667 h 1919262"/>
                <a:gd name="connsiteX48" fmla="*/ 2043953 w 2175979"/>
                <a:gd name="connsiteY48" fmla="*/ 894840 h 1919262"/>
                <a:gd name="connsiteX49" fmla="*/ 2043953 w 2175979"/>
                <a:gd name="connsiteY49" fmla="*/ 894840 h 1919262"/>
                <a:gd name="connsiteX50" fmla="*/ 2070847 w 2175979"/>
                <a:gd name="connsiteY50" fmla="*/ 603895 h 1919262"/>
                <a:gd name="connsiteX51" fmla="*/ 2085517 w 2175979"/>
                <a:gd name="connsiteY51" fmla="*/ 432751 h 1919262"/>
                <a:gd name="connsiteX52" fmla="*/ 2090406 w 2175979"/>
                <a:gd name="connsiteY52" fmla="*/ 420526 h 1919262"/>
                <a:gd name="connsiteX53" fmla="*/ 2119746 w 2175979"/>
                <a:gd name="connsiteY53" fmla="*/ 398522 h 1919262"/>
                <a:gd name="connsiteX54" fmla="*/ 2149085 w 2175979"/>
                <a:gd name="connsiteY54" fmla="*/ 371628 h 1919262"/>
                <a:gd name="connsiteX55" fmla="*/ 2166199 w 2175979"/>
                <a:gd name="connsiteY55" fmla="*/ 347178 h 1919262"/>
                <a:gd name="connsiteX56" fmla="*/ 2175979 w 2175979"/>
                <a:gd name="connsiteY56" fmla="*/ 322729 h 1919262"/>
                <a:gd name="connsiteX57" fmla="*/ 2175979 w 2175979"/>
                <a:gd name="connsiteY57" fmla="*/ 305615 h 1919262"/>
                <a:gd name="connsiteX58" fmla="*/ 2175979 w 2175979"/>
                <a:gd name="connsiteY58" fmla="*/ 283611 h 1919262"/>
                <a:gd name="connsiteX59" fmla="*/ 2168644 w 2175979"/>
                <a:gd name="connsiteY59" fmla="*/ 266496 h 1919262"/>
                <a:gd name="connsiteX60" fmla="*/ 2149085 w 2175979"/>
                <a:gd name="connsiteY60" fmla="*/ 237157 h 1919262"/>
                <a:gd name="connsiteX61" fmla="*/ 2083072 w 2175979"/>
                <a:gd name="connsiteY61" fmla="*/ 173589 h 1919262"/>
                <a:gd name="connsiteX62" fmla="*/ 1992610 w 2175979"/>
                <a:gd name="connsiteY62" fmla="*/ 100242 h 1919262"/>
                <a:gd name="connsiteX63" fmla="*/ 1909482 w 2175979"/>
                <a:gd name="connsiteY63" fmla="*/ 46453 h 1919262"/>
                <a:gd name="connsiteX64" fmla="*/ 1814131 w 2175979"/>
                <a:gd name="connsiteY64" fmla="*/ 2445 h 1919262"/>
                <a:gd name="connsiteX65" fmla="*/ 1799461 w 2175979"/>
                <a:gd name="connsiteY65" fmla="*/ 0 h 1919262"/>
                <a:gd name="connsiteX66" fmla="*/ 1775012 w 2175979"/>
                <a:gd name="connsiteY66" fmla="*/ 7335 h 1919262"/>
                <a:gd name="connsiteX67" fmla="*/ 1713889 w 2175979"/>
                <a:gd name="connsiteY67" fmla="*/ 39119 h 1919262"/>
                <a:gd name="connsiteX68" fmla="*/ 1652766 w 2175979"/>
                <a:gd name="connsiteY68" fmla="*/ 46453 h 1919262"/>
                <a:gd name="connsiteX69" fmla="*/ 1444948 w 2175979"/>
                <a:gd name="connsiteY69" fmla="*/ 63568 h 1919262"/>
                <a:gd name="connsiteX70" fmla="*/ 1075765 w 2175979"/>
                <a:gd name="connsiteY70" fmla="*/ 100242 h 1919262"/>
                <a:gd name="connsiteX71" fmla="*/ 929070 w 2175979"/>
                <a:gd name="connsiteY71" fmla="*/ 112466 h 1919262"/>
                <a:gd name="connsiteX72" fmla="*/ 792154 w 2175979"/>
                <a:gd name="connsiteY72" fmla="*/ 149140 h 1919262"/>
                <a:gd name="connsiteX73" fmla="*/ 574556 w 2175979"/>
                <a:gd name="connsiteY73" fmla="*/ 185814 h 19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175979" h="1919262">
                  <a:moveTo>
                    <a:pt x="574556" y="185814"/>
                  </a:moveTo>
                  <a:lnTo>
                    <a:pt x="347179" y="222488"/>
                  </a:lnTo>
                  <a:lnTo>
                    <a:pt x="0" y="273831"/>
                  </a:lnTo>
                  <a:lnTo>
                    <a:pt x="17114" y="484094"/>
                  </a:lnTo>
                  <a:lnTo>
                    <a:pt x="85572" y="435196"/>
                  </a:lnTo>
                  <a:lnTo>
                    <a:pt x="95352" y="427861"/>
                  </a:lnTo>
                  <a:lnTo>
                    <a:pt x="112466" y="422971"/>
                  </a:lnTo>
                  <a:lnTo>
                    <a:pt x="234712" y="408301"/>
                  </a:lnTo>
                  <a:lnTo>
                    <a:pt x="520768" y="369183"/>
                  </a:lnTo>
                  <a:lnTo>
                    <a:pt x="789709" y="330064"/>
                  </a:lnTo>
                  <a:lnTo>
                    <a:pt x="1078210" y="300725"/>
                  </a:lnTo>
                  <a:lnTo>
                    <a:pt x="1347151" y="276276"/>
                  </a:lnTo>
                  <a:lnTo>
                    <a:pt x="1486511" y="266496"/>
                  </a:lnTo>
                  <a:lnTo>
                    <a:pt x="1616092" y="264051"/>
                  </a:lnTo>
                  <a:lnTo>
                    <a:pt x="1674770" y="266496"/>
                  </a:lnTo>
                  <a:lnTo>
                    <a:pt x="1760342" y="278721"/>
                  </a:lnTo>
                  <a:lnTo>
                    <a:pt x="1779902" y="283611"/>
                  </a:lnTo>
                  <a:lnTo>
                    <a:pt x="1792126" y="288500"/>
                  </a:lnTo>
                  <a:lnTo>
                    <a:pt x="1801906" y="295835"/>
                  </a:lnTo>
                  <a:lnTo>
                    <a:pt x="1811686" y="310505"/>
                  </a:lnTo>
                  <a:lnTo>
                    <a:pt x="1816575" y="359403"/>
                  </a:lnTo>
                  <a:lnTo>
                    <a:pt x="1819020" y="486539"/>
                  </a:lnTo>
                  <a:lnTo>
                    <a:pt x="1814131" y="684577"/>
                  </a:lnTo>
                  <a:lnTo>
                    <a:pt x="1801906" y="885061"/>
                  </a:lnTo>
                  <a:lnTo>
                    <a:pt x="1794571" y="1019531"/>
                  </a:lnTo>
                  <a:lnTo>
                    <a:pt x="1777457" y="1180896"/>
                  </a:lnTo>
                  <a:lnTo>
                    <a:pt x="1765232" y="1237129"/>
                  </a:lnTo>
                  <a:lnTo>
                    <a:pt x="1748118" y="1293362"/>
                  </a:lnTo>
                  <a:lnTo>
                    <a:pt x="1728558" y="1334926"/>
                  </a:lnTo>
                  <a:lnTo>
                    <a:pt x="1704109" y="1381379"/>
                  </a:lnTo>
                  <a:lnTo>
                    <a:pt x="1679660" y="1418053"/>
                  </a:lnTo>
                  <a:lnTo>
                    <a:pt x="1633206" y="1826355"/>
                  </a:lnTo>
                  <a:lnTo>
                    <a:pt x="1642986" y="1880143"/>
                  </a:lnTo>
                  <a:lnTo>
                    <a:pt x="1655211" y="1907037"/>
                  </a:lnTo>
                  <a:lnTo>
                    <a:pt x="1669880" y="1914372"/>
                  </a:lnTo>
                  <a:lnTo>
                    <a:pt x="1684550" y="1919262"/>
                  </a:lnTo>
                  <a:lnTo>
                    <a:pt x="1708999" y="1911927"/>
                  </a:lnTo>
                  <a:lnTo>
                    <a:pt x="1753008" y="1887478"/>
                  </a:lnTo>
                  <a:lnTo>
                    <a:pt x="1804351" y="1843469"/>
                  </a:lnTo>
                  <a:lnTo>
                    <a:pt x="1843470" y="1794571"/>
                  </a:lnTo>
                  <a:lnTo>
                    <a:pt x="1887478" y="1718778"/>
                  </a:lnTo>
                  <a:lnTo>
                    <a:pt x="1914372" y="1662545"/>
                  </a:lnTo>
                  <a:lnTo>
                    <a:pt x="1936377" y="1611202"/>
                  </a:lnTo>
                  <a:lnTo>
                    <a:pt x="1951046" y="1559859"/>
                  </a:lnTo>
                  <a:lnTo>
                    <a:pt x="1970605" y="1498736"/>
                  </a:lnTo>
                  <a:lnTo>
                    <a:pt x="1987720" y="1415608"/>
                  </a:lnTo>
                  <a:lnTo>
                    <a:pt x="2002389" y="1305587"/>
                  </a:lnTo>
                  <a:lnTo>
                    <a:pt x="2019504" y="1146667"/>
                  </a:lnTo>
                  <a:lnTo>
                    <a:pt x="2043953" y="894840"/>
                  </a:lnTo>
                  <a:lnTo>
                    <a:pt x="2043953" y="894840"/>
                  </a:lnTo>
                  <a:lnTo>
                    <a:pt x="2070847" y="603895"/>
                  </a:lnTo>
                  <a:lnTo>
                    <a:pt x="2085517" y="432751"/>
                  </a:lnTo>
                  <a:lnTo>
                    <a:pt x="2090406" y="420526"/>
                  </a:lnTo>
                  <a:lnTo>
                    <a:pt x="2119746" y="398522"/>
                  </a:lnTo>
                  <a:lnTo>
                    <a:pt x="2149085" y="371628"/>
                  </a:lnTo>
                  <a:lnTo>
                    <a:pt x="2166199" y="347178"/>
                  </a:lnTo>
                  <a:lnTo>
                    <a:pt x="2175979" y="322729"/>
                  </a:lnTo>
                  <a:lnTo>
                    <a:pt x="2175979" y="305615"/>
                  </a:lnTo>
                  <a:lnTo>
                    <a:pt x="2175979" y="283611"/>
                  </a:lnTo>
                  <a:lnTo>
                    <a:pt x="2168644" y="266496"/>
                  </a:lnTo>
                  <a:lnTo>
                    <a:pt x="2149085" y="237157"/>
                  </a:lnTo>
                  <a:lnTo>
                    <a:pt x="2083072" y="173589"/>
                  </a:lnTo>
                  <a:lnTo>
                    <a:pt x="1992610" y="100242"/>
                  </a:lnTo>
                  <a:lnTo>
                    <a:pt x="1909482" y="46453"/>
                  </a:lnTo>
                  <a:lnTo>
                    <a:pt x="1814131" y="2445"/>
                  </a:lnTo>
                  <a:lnTo>
                    <a:pt x="1799461" y="0"/>
                  </a:lnTo>
                  <a:lnTo>
                    <a:pt x="1775012" y="7335"/>
                  </a:lnTo>
                  <a:lnTo>
                    <a:pt x="1713889" y="39119"/>
                  </a:lnTo>
                  <a:lnTo>
                    <a:pt x="1652766" y="46453"/>
                  </a:lnTo>
                  <a:lnTo>
                    <a:pt x="1444948" y="63568"/>
                  </a:lnTo>
                  <a:lnTo>
                    <a:pt x="1075765" y="100242"/>
                  </a:lnTo>
                  <a:lnTo>
                    <a:pt x="929070" y="112466"/>
                  </a:lnTo>
                  <a:lnTo>
                    <a:pt x="792154" y="149140"/>
                  </a:lnTo>
                  <a:lnTo>
                    <a:pt x="574556" y="1858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29">
              <a:extLst>
                <a:ext uri="{FF2B5EF4-FFF2-40B4-BE49-F238E27FC236}">
                  <a16:creationId xmlns:a16="http://schemas.microsoft.com/office/drawing/2014/main" id="{DFFDE7AA-FCB8-4616-BE02-7624D2379FBA}"/>
                </a:ext>
              </a:extLst>
            </p:cNvPr>
            <p:cNvSpPr/>
            <p:nvPr/>
          </p:nvSpPr>
          <p:spPr>
            <a:xfrm rot="16200000">
              <a:off x="4181476" y="4167187"/>
              <a:ext cx="3449638" cy="563563"/>
            </a:xfrm>
            <a:custGeom>
              <a:avLst/>
              <a:gdLst>
                <a:gd name="connsiteX0" fmla="*/ 1862459 w 3450037"/>
                <a:gd name="connsiteY0" fmla="*/ 235612 h 563786"/>
                <a:gd name="connsiteX1" fmla="*/ 1688555 w 3450037"/>
                <a:gd name="connsiteY1" fmla="*/ 232807 h 563786"/>
                <a:gd name="connsiteX2" fmla="*/ 1483797 w 3450037"/>
                <a:gd name="connsiteY2" fmla="*/ 227197 h 563786"/>
                <a:gd name="connsiteX3" fmla="*/ 1321112 w 3450037"/>
                <a:gd name="connsiteY3" fmla="*/ 218783 h 563786"/>
                <a:gd name="connsiteX4" fmla="*/ 1110744 w 3450037"/>
                <a:gd name="connsiteY4" fmla="*/ 207563 h 563786"/>
                <a:gd name="connsiteX5" fmla="*/ 894766 w 3450037"/>
                <a:gd name="connsiteY5" fmla="*/ 196343 h 563786"/>
                <a:gd name="connsiteX6" fmla="*/ 782570 w 3450037"/>
                <a:gd name="connsiteY6" fmla="*/ 185124 h 563786"/>
                <a:gd name="connsiteX7" fmla="*/ 673178 w 3450037"/>
                <a:gd name="connsiteY7" fmla="*/ 173904 h 563786"/>
                <a:gd name="connsiteX8" fmla="*/ 597446 w 3450037"/>
                <a:gd name="connsiteY8" fmla="*/ 168294 h 563786"/>
                <a:gd name="connsiteX9" fmla="*/ 485249 w 3450037"/>
                <a:gd name="connsiteY9" fmla="*/ 168294 h 563786"/>
                <a:gd name="connsiteX10" fmla="*/ 353419 w 3450037"/>
                <a:gd name="connsiteY10" fmla="*/ 179514 h 563786"/>
                <a:gd name="connsiteX11" fmla="*/ 227198 w 3450037"/>
                <a:gd name="connsiteY11" fmla="*/ 199148 h 563786"/>
                <a:gd name="connsiteX12" fmla="*/ 100977 w 3450037"/>
                <a:gd name="connsiteY12" fmla="*/ 230002 h 563786"/>
                <a:gd name="connsiteX13" fmla="*/ 81343 w 3450037"/>
                <a:gd name="connsiteY13" fmla="*/ 238417 h 563786"/>
                <a:gd name="connsiteX14" fmla="*/ 44879 w 3450037"/>
                <a:gd name="connsiteY14" fmla="*/ 269271 h 563786"/>
                <a:gd name="connsiteX15" fmla="*/ 16830 w 3450037"/>
                <a:gd name="connsiteY15" fmla="*/ 300125 h 563786"/>
                <a:gd name="connsiteX16" fmla="*/ 2805 w 3450037"/>
                <a:gd name="connsiteY16" fmla="*/ 325369 h 563786"/>
                <a:gd name="connsiteX17" fmla="*/ 0 w 3450037"/>
                <a:gd name="connsiteY17" fmla="*/ 339394 h 563786"/>
                <a:gd name="connsiteX18" fmla="*/ 0 w 3450037"/>
                <a:gd name="connsiteY18" fmla="*/ 350613 h 563786"/>
                <a:gd name="connsiteX19" fmla="*/ 5610 w 3450037"/>
                <a:gd name="connsiteY19" fmla="*/ 364638 h 563786"/>
                <a:gd name="connsiteX20" fmla="*/ 30854 w 3450037"/>
                <a:gd name="connsiteY20" fmla="*/ 384272 h 563786"/>
                <a:gd name="connsiteX21" fmla="*/ 61708 w 3450037"/>
                <a:gd name="connsiteY21" fmla="*/ 395492 h 563786"/>
                <a:gd name="connsiteX22" fmla="*/ 112197 w 3450037"/>
                <a:gd name="connsiteY22" fmla="*/ 406712 h 563786"/>
                <a:gd name="connsiteX23" fmla="*/ 207563 w 3450037"/>
                <a:gd name="connsiteY23" fmla="*/ 429151 h 563786"/>
                <a:gd name="connsiteX24" fmla="*/ 314150 w 3450037"/>
                <a:gd name="connsiteY24" fmla="*/ 443175 h 563786"/>
                <a:gd name="connsiteX25" fmla="*/ 460005 w 3450037"/>
                <a:gd name="connsiteY25" fmla="*/ 460005 h 563786"/>
                <a:gd name="connsiteX26" fmla="*/ 633909 w 3450037"/>
                <a:gd name="connsiteY26" fmla="*/ 468420 h 563786"/>
                <a:gd name="connsiteX27" fmla="*/ 872327 w 3450037"/>
                <a:gd name="connsiteY27" fmla="*/ 465615 h 563786"/>
                <a:gd name="connsiteX28" fmla="*/ 1060255 w 3450037"/>
                <a:gd name="connsiteY28" fmla="*/ 457200 h 563786"/>
                <a:gd name="connsiteX29" fmla="*/ 1343551 w 3450037"/>
                <a:gd name="connsiteY29" fmla="*/ 457200 h 563786"/>
                <a:gd name="connsiteX30" fmla="*/ 1710994 w 3450037"/>
                <a:gd name="connsiteY30" fmla="*/ 454395 h 563786"/>
                <a:gd name="connsiteX31" fmla="*/ 1991485 w 3450037"/>
                <a:gd name="connsiteY31" fmla="*/ 454395 h 563786"/>
                <a:gd name="connsiteX32" fmla="*/ 2207463 w 3450037"/>
                <a:gd name="connsiteY32" fmla="*/ 457200 h 563786"/>
                <a:gd name="connsiteX33" fmla="*/ 2479539 w 3450037"/>
                <a:gd name="connsiteY33" fmla="*/ 457200 h 563786"/>
                <a:gd name="connsiteX34" fmla="*/ 2687102 w 3450037"/>
                <a:gd name="connsiteY34" fmla="*/ 454395 h 563786"/>
                <a:gd name="connsiteX35" fmla="*/ 2925519 w 3450037"/>
                <a:gd name="connsiteY35" fmla="*/ 460005 h 563786"/>
                <a:gd name="connsiteX36" fmla="*/ 3018081 w 3450037"/>
                <a:gd name="connsiteY36" fmla="*/ 471224 h 563786"/>
                <a:gd name="connsiteX37" fmla="*/ 3071374 w 3450037"/>
                <a:gd name="connsiteY37" fmla="*/ 479639 h 563786"/>
                <a:gd name="connsiteX38" fmla="*/ 3116253 w 3450037"/>
                <a:gd name="connsiteY38" fmla="*/ 485249 h 563786"/>
                <a:gd name="connsiteX39" fmla="*/ 3175156 w 3450037"/>
                <a:gd name="connsiteY39" fmla="*/ 507688 h 563786"/>
                <a:gd name="connsiteX40" fmla="*/ 3197595 w 3450037"/>
                <a:gd name="connsiteY40" fmla="*/ 524518 h 563786"/>
                <a:gd name="connsiteX41" fmla="*/ 3214425 w 3450037"/>
                <a:gd name="connsiteY41" fmla="*/ 544152 h 563786"/>
                <a:gd name="connsiteX42" fmla="*/ 3228449 w 3450037"/>
                <a:gd name="connsiteY42" fmla="*/ 555372 h 563786"/>
                <a:gd name="connsiteX43" fmla="*/ 3239669 w 3450037"/>
                <a:gd name="connsiteY43" fmla="*/ 560982 h 563786"/>
                <a:gd name="connsiteX44" fmla="*/ 3250889 w 3450037"/>
                <a:gd name="connsiteY44" fmla="*/ 563786 h 563786"/>
                <a:gd name="connsiteX45" fmla="*/ 3264913 w 3450037"/>
                <a:gd name="connsiteY45" fmla="*/ 560982 h 563786"/>
                <a:gd name="connsiteX46" fmla="*/ 3278938 w 3450037"/>
                <a:gd name="connsiteY46" fmla="*/ 552567 h 563786"/>
                <a:gd name="connsiteX47" fmla="*/ 3298572 w 3450037"/>
                <a:gd name="connsiteY47" fmla="*/ 527323 h 563786"/>
                <a:gd name="connsiteX48" fmla="*/ 3332231 w 3450037"/>
                <a:gd name="connsiteY48" fmla="*/ 457200 h 563786"/>
                <a:gd name="connsiteX49" fmla="*/ 3365890 w 3450037"/>
                <a:gd name="connsiteY49" fmla="*/ 378662 h 563786"/>
                <a:gd name="connsiteX50" fmla="*/ 3393939 w 3450037"/>
                <a:gd name="connsiteY50" fmla="*/ 294515 h 563786"/>
                <a:gd name="connsiteX51" fmla="*/ 3416378 w 3450037"/>
                <a:gd name="connsiteY51" fmla="*/ 213173 h 563786"/>
                <a:gd name="connsiteX52" fmla="*/ 3433208 w 3450037"/>
                <a:gd name="connsiteY52" fmla="*/ 115001 h 563786"/>
                <a:gd name="connsiteX53" fmla="*/ 3450037 w 3450037"/>
                <a:gd name="connsiteY53" fmla="*/ 28049 h 563786"/>
                <a:gd name="connsiteX54" fmla="*/ 3450037 w 3450037"/>
                <a:gd name="connsiteY54" fmla="*/ 16829 h 563786"/>
                <a:gd name="connsiteX55" fmla="*/ 3447232 w 3450037"/>
                <a:gd name="connsiteY55" fmla="*/ 5610 h 563786"/>
                <a:gd name="connsiteX56" fmla="*/ 3438817 w 3450037"/>
                <a:gd name="connsiteY56" fmla="*/ 0 h 563786"/>
                <a:gd name="connsiteX57" fmla="*/ 3430403 w 3450037"/>
                <a:gd name="connsiteY57" fmla="*/ 0 h 563786"/>
                <a:gd name="connsiteX58" fmla="*/ 3419183 w 3450037"/>
                <a:gd name="connsiteY58" fmla="*/ 0 h 563786"/>
                <a:gd name="connsiteX59" fmla="*/ 3402354 w 3450037"/>
                <a:gd name="connsiteY59" fmla="*/ 8415 h 563786"/>
                <a:gd name="connsiteX60" fmla="*/ 3379914 w 3450037"/>
                <a:gd name="connsiteY60" fmla="*/ 30854 h 563786"/>
                <a:gd name="connsiteX61" fmla="*/ 3346255 w 3450037"/>
                <a:gd name="connsiteY61" fmla="*/ 75732 h 563786"/>
                <a:gd name="connsiteX62" fmla="*/ 3304182 w 3450037"/>
                <a:gd name="connsiteY62" fmla="*/ 126221 h 563786"/>
                <a:gd name="connsiteX63" fmla="*/ 3262108 w 3450037"/>
                <a:gd name="connsiteY63" fmla="*/ 159880 h 563786"/>
                <a:gd name="connsiteX64" fmla="*/ 3197595 w 3450037"/>
                <a:gd name="connsiteY64" fmla="*/ 187929 h 563786"/>
                <a:gd name="connsiteX65" fmla="*/ 3116253 w 3450037"/>
                <a:gd name="connsiteY65" fmla="*/ 207563 h 563786"/>
                <a:gd name="connsiteX66" fmla="*/ 3001252 w 3450037"/>
                <a:gd name="connsiteY66" fmla="*/ 215978 h 563786"/>
                <a:gd name="connsiteX67" fmla="*/ 2793689 w 3450037"/>
                <a:gd name="connsiteY67" fmla="*/ 235612 h 563786"/>
                <a:gd name="connsiteX68" fmla="*/ 2426246 w 3450037"/>
                <a:gd name="connsiteY68" fmla="*/ 238417 h 563786"/>
                <a:gd name="connsiteX69" fmla="*/ 2173804 w 3450037"/>
                <a:gd name="connsiteY69" fmla="*/ 238417 h 563786"/>
                <a:gd name="connsiteX70" fmla="*/ 1862459 w 3450037"/>
                <a:gd name="connsiteY70" fmla="*/ 235612 h 563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450037" h="563786">
                  <a:moveTo>
                    <a:pt x="1862459" y="235612"/>
                  </a:moveTo>
                  <a:lnTo>
                    <a:pt x="1688555" y="232807"/>
                  </a:lnTo>
                  <a:lnTo>
                    <a:pt x="1483797" y="227197"/>
                  </a:lnTo>
                  <a:lnTo>
                    <a:pt x="1321112" y="218783"/>
                  </a:lnTo>
                  <a:lnTo>
                    <a:pt x="1110744" y="207563"/>
                  </a:lnTo>
                  <a:lnTo>
                    <a:pt x="894766" y="196343"/>
                  </a:lnTo>
                  <a:lnTo>
                    <a:pt x="782570" y="185124"/>
                  </a:lnTo>
                  <a:lnTo>
                    <a:pt x="673178" y="173904"/>
                  </a:lnTo>
                  <a:lnTo>
                    <a:pt x="597446" y="168294"/>
                  </a:lnTo>
                  <a:lnTo>
                    <a:pt x="485249" y="168294"/>
                  </a:lnTo>
                  <a:lnTo>
                    <a:pt x="353419" y="179514"/>
                  </a:lnTo>
                  <a:lnTo>
                    <a:pt x="227198" y="199148"/>
                  </a:lnTo>
                  <a:lnTo>
                    <a:pt x="100977" y="230002"/>
                  </a:lnTo>
                  <a:lnTo>
                    <a:pt x="81343" y="238417"/>
                  </a:lnTo>
                  <a:lnTo>
                    <a:pt x="44879" y="269271"/>
                  </a:lnTo>
                  <a:lnTo>
                    <a:pt x="16830" y="300125"/>
                  </a:lnTo>
                  <a:lnTo>
                    <a:pt x="2805" y="325369"/>
                  </a:lnTo>
                  <a:lnTo>
                    <a:pt x="0" y="339394"/>
                  </a:lnTo>
                  <a:lnTo>
                    <a:pt x="0" y="350613"/>
                  </a:lnTo>
                  <a:lnTo>
                    <a:pt x="5610" y="364638"/>
                  </a:lnTo>
                  <a:lnTo>
                    <a:pt x="30854" y="384272"/>
                  </a:lnTo>
                  <a:lnTo>
                    <a:pt x="61708" y="395492"/>
                  </a:lnTo>
                  <a:lnTo>
                    <a:pt x="112197" y="406712"/>
                  </a:lnTo>
                  <a:lnTo>
                    <a:pt x="207563" y="429151"/>
                  </a:lnTo>
                  <a:lnTo>
                    <a:pt x="314150" y="443175"/>
                  </a:lnTo>
                  <a:lnTo>
                    <a:pt x="460005" y="460005"/>
                  </a:lnTo>
                  <a:lnTo>
                    <a:pt x="633909" y="468420"/>
                  </a:lnTo>
                  <a:lnTo>
                    <a:pt x="872327" y="465615"/>
                  </a:lnTo>
                  <a:lnTo>
                    <a:pt x="1060255" y="457200"/>
                  </a:lnTo>
                  <a:lnTo>
                    <a:pt x="1343551" y="457200"/>
                  </a:lnTo>
                  <a:lnTo>
                    <a:pt x="1710994" y="454395"/>
                  </a:lnTo>
                  <a:lnTo>
                    <a:pt x="1991485" y="454395"/>
                  </a:lnTo>
                  <a:lnTo>
                    <a:pt x="2207463" y="457200"/>
                  </a:lnTo>
                  <a:lnTo>
                    <a:pt x="2479539" y="457200"/>
                  </a:lnTo>
                  <a:lnTo>
                    <a:pt x="2687102" y="454395"/>
                  </a:lnTo>
                  <a:lnTo>
                    <a:pt x="2925519" y="460005"/>
                  </a:lnTo>
                  <a:lnTo>
                    <a:pt x="3018081" y="471224"/>
                  </a:lnTo>
                  <a:lnTo>
                    <a:pt x="3071374" y="479639"/>
                  </a:lnTo>
                  <a:lnTo>
                    <a:pt x="3116253" y="485249"/>
                  </a:lnTo>
                  <a:lnTo>
                    <a:pt x="3175156" y="507688"/>
                  </a:lnTo>
                  <a:lnTo>
                    <a:pt x="3197595" y="524518"/>
                  </a:lnTo>
                  <a:lnTo>
                    <a:pt x="3214425" y="544152"/>
                  </a:lnTo>
                  <a:lnTo>
                    <a:pt x="3228449" y="555372"/>
                  </a:lnTo>
                  <a:lnTo>
                    <a:pt x="3239669" y="560982"/>
                  </a:lnTo>
                  <a:lnTo>
                    <a:pt x="3250889" y="563786"/>
                  </a:lnTo>
                  <a:lnTo>
                    <a:pt x="3264913" y="560982"/>
                  </a:lnTo>
                  <a:lnTo>
                    <a:pt x="3278938" y="552567"/>
                  </a:lnTo>
                  <a:lnTo>
                    <a:pt x="3298572" y="527323"/>
                  </a:lnTo>
                  <a:lnTo>
                    <a:pt x="3332231" y="457200"/>
                  </a:lnTo>
                  <a:lnTo>
                    <a:pt x="3365890" y="378662"/>
                  </a:lnTo>
                  <a:lnTo>
                    <a:pt x="3393939" y="294515"/>
                  </a:lnTo>
                  <a:lnTo>
                    <a:pt x="3416378" y="213173"/>
                  </a:lnTo>
                  <a:lnTo>
                    <a:pt x="3433208" y="115001"/>
                  </a:lnTo>
                  <a:lnTo>
                    <a:pt x="3450037" y="28049"/>
                  </a:lnTo>
                  <a:lnTo>
                    <a:pt x="3450037" y="16829"/>
                  </a:lnTo>
                  <a:lnTo>
                    <a:pt x="3447232" y="5610"/>
                  </a:lnTo>
                  <a:lnTo>
                    <a:pt x="3438817" y="0"/>
                  </a:lnTo>
                  <a:lnTo>
                    <a:pt x="3430403" y="0"/>
                  </a:lnTo>
                  <a:lnTo>
                    <a:pt x="3419183" y="0"/>
                  </a:lnTo>
                  <a:lnTo>
                    <a:pt x="3402354" y="8415"/>
                  </a:lnTo>
                  <a:lnTo>
                    <a:pt x="3379914" y="30854"/>
                  </a:lnTo>
                  <a:lnTo>
                    <a:pt x="3346255" y="75732"/>
                  </a:lnTo>
                  <a:lnTo>
                    <a:pt x="3304182" y="126221"/>
                  </a:lnTo>
                  <a:lnTo>
                    <a:pt x="3262108" y="159880"/>
                  </a:lnTo>
                  <a:lnTo>
                    <a:pt x="3197595" y="187929"/>
                  </a:lnTo>
                  <a:lnTo>
                    <a:pt x="3116253" y="207563"/>
                  </a:lnTo>
                  <a:lnTo>
                    <a:pt x="3001252" y="215978"/>
                  </a:lnTo>
                  <a:lnTo>
                    <a:pt x="2793689" y="235612"/>
                  </a:lnTo>
                  <a:lnTo>
                    <a:pt x="2426246" y="238417"/>
                  </a:lnTo>
                  <a:lnTo>
                    <a:pt x="2173804" y="238417"/>
                  </a:lnTo>
                  <a:lnTo>
                    <a:pt x="1862459" y="2356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33">
              <a:extLst>
                <a:ext uri="{FF2B5EF4-FFF2-40B4-BE49-F238E27FC236}">
                  <a16:creationId xmlns:a16="http://schemas.microsoft.com/office/drawing/2014/main" id="{86FDFA9B-A0BF-4A02-AEF0-2B9D6D0F5573}"/>
                </a:ext>
              </a:extLst>
            </p:cNvPr>
            <p:cNvSpPr/>
            <p:nvPr/>
          </p:nvSpPr>
          <p:spPr>
            <a:xfrm>
              <a:off x="6265863" y="4570413"/>
              <a:ext cx="536575" cy="549275"/>
            </a:xfrm>
            <a:custGeom>
              <a:avLst/>
              <a:gdLst>
                <a:gd name="connsiteX0" fmla="*/ 197644 w 538162"/>
                <a:gd name="connsiteY0" fmla="*/ 78581 h 550069"/>
                <a:gd name="connsiteX1" fmla="*/ 283369 w 538162"/>
                <a:gd name="connsiteY1" fmla="*/ 95250 h 550069"/>
                <a:gd name="connsiteX2" fmla="*/ 340519 w 538162"/>
                <a:gd name="connsiteY2" fmla="*/ 102394 h 550069"/>
                <a:gd name="connsiteX3" fmla="*/ 385762 w 538162"/>
                <a:gd name="connsiteY3" fmla="*/ 104775 h 550069"/>
                <a:gd name="connsiteX4" fmla="*/ 421481 w 538162"/>
                <a:gd name="connsiteY4" fmla="*/ 102394 h 550069"/>
                <a:gd name="connsiteX5" fmla="*/ 450056 w 538162"/>
                <a:gd name="connsiteY5" fmla="*/ 92869 h 550069"/>
                <a:gd name="connsiteX6" fmla="*/ 476250 w 538162"/>
                <a:gd name="connsiteY6" fmla="*/ 78581 h 550069"/>
                <a:gd name="connsiteX7" fmla="*/ 495300 w 538162"/>
                <a:gd name="connsiteY7" fmla="*/ 64294 h 550069"/>
                <a:gd name="connsiteX8" fmla="*/ 504825 w 538162"/>
                <a:gd name="connsiteY8" fmla="*/ 54769 h 550069"/>
                <a:gd name="connsiteX9" fmla="*/ 538162 w 538162"/>
                <a:gd name="connsiteY9" fmla="*/ 0 h 550069"/>
                <a:gd name="connsiteX10" fmla="*/ 504825 w 538162"/>
                <a:gd name="connsiteY10" fmla="*/ 550069 h 550069"/>
                <a:gd name="connsiteX11" fmla="*/ 476250 w 538162"/>
                <a:gd name="connsiteY11" fmla="*/ 533400 h 550069"/>
                <a:gd name="connsiteX12" fmla="*/ 466725 w 538162"/>
                <a:gd name="connsiteY12" fmla="*/ 502444 h 550069"/>
                <a:gd name="connsiteX13" fmla="*/ 442912 w 538162"/>
                <a:gd name="connsiteY13" fmla="*/ 435769 h 550069"/>
                <a:gd name="connsiteX14" fmla="*/ 421481 w 538162"/>
                <a:gd name="connsiteY14" fmla="*/ 397669 h 550069"/>
                <a:gd name="connsiteX15" fmla="*/ 400050 w 538162"/>
                <a:gd name="connsiteY15" fmla="*/ 366712 h 550069"/>
                <a:gd name="connsiteX16" fmla="*/ 378619 w 538162"/>
                <a:gd name="connsiteY16" fmla="*/ 345281 h 550069"/>
                <a:gd name="connsiteX17" fmla="*/ 328612 w 538162"/>
                <a:gd name="connsiteY17" fmla="*/ 300037 h 550069"/>
                <a:gd name="connsiteX18" fmla="*/ 257175 w 538162"/>
                <a:gd name="connsiteY18" fmla="*/ 252412 h 550069"/>
                <a:gd name="connsiteX19" fmla="*/ 26194 w 538162"/>
                <a:gd name="connsiteY19" fmla="*/ 95250 h 550069"/>
                <a:gd name="connsiteX20" fmla="*/ 16669 w 538162"/>
                <a:gd name="connsiteY20" fmla="*/ 85725 h 550069"/>
                <a:gd name="connsiteX21" fmla="*/ 7144 w 538162"/>
                <a:gd name="connsiteY21" fmla="*/ 71437 h 550069"/>
                <a:gd name="connsiteX22" fmla="*/ 0 w 538162"/>
                <a:gd name="connsiteY22" fmla="*/ 50006 h 550069"/>
                <a:gd name="connsiteX23" fmla="*/ 0 w 538162"/>
                <a:gd name="connsiteY23" fmla="*/ 38100 h 550069"/>
                <a:gd name="connsiteX24" fmla="*/ 4762 w 538162"/>
                <a:gd name="connsiteY24" fmla="*/ 30956 h 550069"/>
                <a:gd name="connsiteX25" fmla="*/ 14287 w 538162"/>
                <a:gd name="connsiteY25" fmla="*/ 26194 h 550069"/>
                <a:gd name="connsiteX26" fmla="*/ 40481 w 538162"/>
                <a:gd name="connsiteY26" fmla="*/ 30956 h 550069"/>
                <a:gd name="connsiteX27" fmla="*/ 197644 w 538162"/>
                <a:gd name="connsiteY27" fmla="*/ 78581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38162" h="550069">
                  <a:moveTo>
                    <a:pt x="197644" y="78581"/>
                  </a:moveTo>
                  <a:lnTo>
                    <a:pt x="283369" y="95250"/>
                  </a:lnTo>
                  <a:lnTo>
                    <a:pt x="340519" y="102394"/>
                  </a:lnTo>
                  <a:lnTo>
                    <a:pt x="385762" y="104775"/>
                  </a:lnTo>
                  <a:lnTo>
                    <a:pt x="421481" y="102394"/>
                  </a:lnTo>
                  <a:lnTo>
                    <a:pt x="450056" y="92869"/>
                  </a:lnTo>
                  <a:lnTo>
                    <a:pt x="476250" y="78581"/>
                  </a:lnTo>
                  <a:lnTo>
                    <a:pt x="495300" y="64294"/>
                  </a:lnTo>
                  <a:lnTo>
                    <a:pt x="504825" y="54769"/>
                  </a:lnTo>
                  <a:lnTo>
                    <a:pt x="538162" y="0"/>
                  </a:lnTo>
                  <a:lnTo>
                    <a:pt x="504825" y="550069"/>
                  </a:lnTo>
                  <a:lnTo>
                    <a:pt x="476250" y="533400"/>
                  </a:lnTo>
                  <a:lnTo>
                    <a:pt x="466725" y="502444"/>
                  </a:lnTo>
                  <a:lnTo>
                    <a:pt x="442912" y="435769"/>
                  </a:lnTo>
                  <a:lnTo>
                    <a:pt x="421481" y="397669"/>
                  </a:lnTo>
                  <a:lnTo>
                    <a:pt x="400050" y="366712"/>
                  </a:lnTo>
                  <a:lnTo>
                    <a:pt x="378619" y="345281"/>
                  </a:lnTo>
                  <a:lnTo>
                    <a:pt x="328612" y="300037"/>
                  </a:lnTo>
                  <a:lnTo>
                    <a:pt x="257175" y="252412"/>
                  </a:lnTo>
                  <a:lnTo>
                    <a:pt x="26194" y="95250"/>
                  </a:lnTo>
                  <a:lnTo>
                    <a:pt x="16669" y="85725"/>
                  </a:lnTo>
                  <a:lnTo>
                    <a:pt x="7144" y="71437"/>
                  </a:lnTo>
                  <a:lnTo>
                    <a:pt x="0" y="50006"/>
                  </a:lnTo>
                  <a:lnTo>
                    <a:pt x="0" y="38100"/>
                  </a:lnTo>
                  <a:lnTo>
                    <a:pt x="4762" y="30956"/>
                  </a:lnTo>
                  <a:lnTo>
                    <a:pt x="14287" y="26194"/>
                  </a:lnTo>
                  <a:lnTo>
                    <a:pt x="40481" y="30956"/>
                  </a:lnTo>
                  <a:lnTo>
                    <a:pt x="197644" y="785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AF91A1FB-1815-46BE-B8DB-EC5C635EC7D7}"/>
              </a:ext>
            </a:extLst>
          </p:cNvPr>
          <p:cNvGrpSpPr>
            <a:grpSpLocks/>
          </p:cNvGrpSpPr>
          <p:nvPr/>
        </p:nvGrpSpPr>
        <p:grpSpPr bwMode="auto">
          <a:xfrm>
            <a:off x="2538413" y="1531938"/>
            <a:ext cx="4733925" cy="4489450"/>
            <a:chOff x="2538413" y="1531938"/>
            <a:chExt cx="4733925" cy="4489450"/>
          </a:xfrm>
        </p:grpSpPr>
        <p:sp>
          <p:nvSpPr>
            <p:cNvPr id="26" name="フリーフォーム 124">
              <a:extLst>
                <a:ext uri="{FF2B5EF4-FFF2-40B4-BE49-F238E27FC236}">
                  <a16:creationId xmlns:a16="http://schemas.microsoft.com/office/drawing/2014/main" id="{1D1BDDAB-9B23-4DFB-BCE8-996B3DAF4EA6}"/>
                </a:ext>
              </a:extLst>
            </p:cNvPr>
            <p:cNvSpPr/>
            <p:nvPr/>
          </p:nvSpPr>
          <p:spPr>
            <a:xfrm rot="16200000">
              <a:off x="984250" y="3435351"/>
              <a:ext cx="3908425" cy="800100"/>
            </a:xfrm>
            <a:custGeom>
              <a:avLst/>
              <a:gdLst>
                <a:gd name="connsiteX0" fmla="*/ 2339975 w 3908425"/>
                <a:gd name="connsiteY0" fmla="*/ 555625 h 800100"/>
                <a:gd name="connsiteX1" fmla="*/ 2130425 w 3908425"/>
                <a:gd name="connsiteY1" fmla="*/ 552450 h 800100"/>
                <a:gd name="connsiteX2" fmla="*/ 1997075 w 3908425"/>
                <a:gd name="connsiteY2" fmla="*/ 546100 h 800100"/>
                <a:gd name="connsiteX3" fmla="*/ 1787525 w 3908425"/>
                <a:gd name="connsiteY3" fmla="*/ 530225 h 800100"/>
                <a:gd name="connsiteX4" fmla="*/ 1574800 w 3908425"/>
                <a:gd name="connsiteY4" fmla="*/ 508000 h 800100"/>
                <a:gd name="connsiteX5" fmla="*/ 1365250 w 3908425"/>
                <a:gd name="connsiteY5" fmla="*/ 479425 h 800100"/>
                <a:gd name="connsiteX6" fmla="*/ 1158875 w 3908425"/>
                <a:gd name="connsiteY6" fmla="*/ 441325 h 800100"/>
                <a:gd name="connsiteX7" fmla="*/ 1000125 w 3908425"/>
                <a:gd name="connsiteY7" fmla="*/ 403225 h 800100"/>
                <a:gd name="connsiteX8" fmla="*/ 784225 w 3908425"/>
                <a:gd name="connsiteY8" fmla="*/ 342900 h 800100"/>
                <a:gd name="connsiteX9" fmla="*/ 654050 w 3908425"/>
                <a:gd name="connsiteY9" fmla="*/ 298450 h 800100"/>
                <a:gd name="connsiteX10" fmla="*/ 479425 w 3908425"/>
                <a:gd name="connsiteY10" fmla="*/ 228600 h 800100"/>
                <a:gd name="connsiteX11" fmla="*/ 327025 w 3908425"/>
                <a:gd name="connsiteY11" fmla="*/ 155575 h 800100"/>
                <a:gd name="connsiteX12" fmla="*/ 225425 w 3908425"/>
                <a:gd name="connsiteY12" fmla="*/ 101600 h 800100"/>
                <a:gd name="connsiteX13" fmla="*/ 130175 w 3908425"/>
                <a:gd name="connsiteY13" fmla="*/ 44450 h 800100"/>
                <a:gd name="connsiteX14" fmla="*/ 63500 w 3908425"/>
                <a:gd name="connsiteY14" fmla="*/ 3175 h 800100"/>
                <a:gd name="connsiteX15" fmla="*/ 53975 w 3908425"/>
                <a:gd name="connsiteY15" fmla="*/ 0 h 800100"/>
                <a:gd name="connsiteX16" fmla="*/ 28575 w 3908425"/>
                <a:gd name="connsiteY16" fmla="*/ 0 h 800100"/>
                <a:gd name="connsiteX17" fmla="*/ 9525 w 3908425"/>
                <a:gd name="connsiteY17" fmla="*/ 6350 h 800100"/>
                <a:gd name="connsiteX18" fmla="*/ 3175 w 3908425"/>
                <a:gd name="connsiteY18" fmla="*/ 12700 h 800100"/>
                <a:gd name="connsiteX19" fmla="*/ 0 w 3908425"/>
                <a:gd name="connsiteY19" fmla="*/ 22225 h 800100"/>
                <a:gd name="connsiteX20" fmla="*/ 6350 w 3908425"/>
                <a:gd name="connsiteY20" fmla="*/ 44450 h 800100"/>
                <a:gd name="connsiteX21" fmla="*/ 19050 w 3908425"/>
                <a:gd name="connsiteY21" fmla="*/ 66675 h 800100"/>
                <a:gd name="connsiteX22" fmla="*/ 63500 w 3908425"/>
                <a:gd name="connsiteY22" fmla="*/ 101600 h 800100"/>
                <a:gd name="connsiteX23" fmla="*/ 161925 w 3908425"/>
                <a:gd name="connsiteY23" fmla="*/ 180975 h 800100"/>
                <a:gd name="connsiteX24" fmla="*/ 276225 w 3908425"/>
                <a:gd name="connsiteY24" fmla="*/ 263525 h 800100"/>
                <a:gd name="connsiteX25" fmla="*/ 365125 w 3908425"/>
                <a:gd name="connsiteY25" fmla="*/ 320675 h 800100"/>
                <a:gd name="connsiteX26" fmla="*/ 447675 w 3908425"/>
                <a:gd name="connsiteY26" fmla="*/ 368300 h 800100"/>
                <a:gd name="connsiteX27" fmla="*/ 539750 w 3908425"/>
                <a:gd name="connsiteY27" fmla="*/ 419100 h 800100"/>
                <a:gd name="connsiteX28" fmla="*/ 663575 w 3908425"/>
                <a:gd name="connsiteY28" fmla="*/ 479425 h 800100"/>
                <a:gd name="connsiteX29" fmla="*/ 777875 w 3908425"/>
                <a:gd name="connsiteY29" fmla="*/ 527050 h 800100"/>
                <a:gd name="connsiteX30" fmla="*/ 866775 w 3908425"/>
                <a:gd name="connsiteY30" fmla="*/ 565150 h 800100"/>
                <a:gd name="connsiteX31" fmla="*/ 990600 w 3908425"/>
                <a:gd name="connsiteY31" fmla="*/ 603250 h 800100"/>
                <a:gd name="connsiteX32" fmla="*/ 1165225 w 3908425"/>
                <a:gd name="connsiteY32" fmla="*/ 644525 h 800100"/>
                <a:gd name="connsiteX33" fmla="*/ 1311275 w 3908425"/>
                <a:gd name="connsiteY33" fmla="*/ 673100 h 800100"/>
                <a:gd name="connsiteX34" fmla="*/ 1498600 w 3908425"/>
                <a:gd name="connsiteY34" fmla="*/ 704850 h 800100"/>
                <a:gd name="connsiteX35" fmla="*/ 1679575 w 3908425"/>
                <a:gd name="connsiteY35" fmla="*/ 730250 h 800100"/>
                <a:gd name="connsiteX36" fmla="*/ 1930400 w 3908425"/>
                <a:gd name="connsiteY36" fmla="*/ 762000 h 800100"/>
                <a:gd name="connsiteX37" fmla="*/ 2016125 w 3908425"/>
                <a:gd name="connsiteY37" fmla="*/ 777875 h 800100"/>
                <a:gd name="connsiteX38" fmla="*/ 2336800 w 3908425"/>
                <a:gd name="connsiteY38" fmla="*/ 787400 h 800100"/>
                <a:gd name="connsiteX39" fmla="*/ 2603500 w 3908425"/>
                <a:gd name="connsiteY39" fmla="*/ 796925 h 800100"/>
                <a:gd name="connsiteX40" fmla="*/ 2743200 w 3908425"/>
                <a:gd name="connsiteY40" fmla="*/ 800100 h 800100"/>
                <a:gd name="connsiteX41" fmla="*/ 2984500 w 3908425"/>
                <a:gd name="connsiteY41" fmla="*/ 800100 h 800100"/>
                <a:gd name="connsiteX42" fmla="*/ 3381375 w 3908425"/>
                <a:gd name="connsiteY42" fmla="*/ 800100 h 800100"/>
                <a:gd name="connsiteX43" fmla="*/ 3625850 w 3908425"/>
                <a:gd name="connsiteY43" fmla="*/ 796925 h 800100"/>
                <a:gd name="connsiteX44" fmla="*/ 3768725 w 3908425"/>
                <a:gd name="connsiteY44" fmla="*/ 730250 h 800100"/>
                <a:gd name="connsiteX45" fmla="*/ 3803650 w 3908425"/>
                <a:gd name="connsiteY45" fmla="*/ 688975 h 800100"/>
                <a:gd name="connsiteX46" fmla="*/ 3832225 w 3908425"/>
                <a:gd name="connsiteY46" fmla="*/ 644525 h 800100"/>
                <a:gd name="connsiteX47" fmla="*/ 3867150 w 3908425"/>
                <a:gd name="connsiteY47" fmla="*/ 584200 h 800100"/>
                <a:gd name="connsiteX48" fmla="*/ 3889375 w 3908425"/>
                <a:gd name="connsiteY48" fmla="*/ 539750 h 800100"/>
                <a:gd name="connsiteX49" fmla="*/ 3902075 w 3908425"/>
                <a:gd name="connsiteY49" fmla="*/ 504825 h 800100"/>
                <a:gd name="connsiteX50" fmla="*/ 3908425 w 3908425"/>
                <a:gd name="connsiteY50" fmla="*/ 473075 h 800100"/>
                <a:gd name="connsiteX51" fmla="*/ 3902075 w 3908425"/>
                <a:gd name="connsiteY51" fmla="*/ 460375 h 800100"/>
                <a:gd name="connsiteX52" fmla="*/ 3895725 w 3908425"/>
                <a:gd name="connsiteY52" fmla="*/ 447675 h 800100"/>
                <a:gd name="connsiteX53" fmla="*/ 3860800 w 3908425"/>
                <a:gd name="connsiteY53" fmla="*/ 441325 h 800100"/>
                <a:gd name="connsiteX54" fmla="*/ 3841750 w 3908425"/>
                <a:gd name="connsiteY54" fmla="*/ 444500 h 800100"/>
                <a:gd name="connsiteX55" fmla="*/ 3810000 w 3908425"/>
                <a:gd name="connsiteY55" fmla="*/ 463550 h 800100"/>
                <a:gd name="connsiteX56" fmla="*/ 3749675 w 3908425"/>
                <a:gd name="connsiteY56" fmla="*/ 501650 h 800100"/>
                <a:gd name="connsiteX57" fmla="*/ 3686175 w 3908425"/>
                <a:gd name="connsiteY57" fmla="*/ 530225 h 800100"/>
                <a:gd name="connsiteX58" fmla="*/ 3603625 w 3908425"/>
                <a:gd name="connsiteY58" fmla="*/ 549275 h 800100"/>
                <a:gd name="connsiteX59" fmla="*/ 3524250 w 3908425"/>
                <a:gd name="connsiteY59" fmla="*/ 552450 h 800100"/>
                <a:gd name="connsiteX60" fmla="*/ 3362325 w 3908425"/>
                <a:gd name="connsiteY60" fmla="*/ 555625 h 800100"/>
                <a:gd name="connsiteX61" fmla="*/ 3095625 w 3908425"/>
                <a:gd name="connsiteY61" fmla="*/ 552450 h 800100"/>
                <a:gd name="connsiteX62" fmla="*/ 2714625 w 3908425"/>
                <a:gd name="connsiteY62" fmla="*/ 552450 h 800100"/>
                <a:gd name="connsiteX63" fmla="*/ 2339975 w 3908425"/>
                <a:gd name="connsiteY63" fmla="*/ 555625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908425" h="800100">
                  <a:moveTo>
                    <a:pt x="2339975" y="555625"/>
                  </a:moveTo>
                  <a:lnTo>
                    <a:pt x="2130425" y="552450"/>
                  </a:lnTo>
                  <a:lnTo>
                    <a:pt x="1997075" y="546100"/>
                  </a:lnTo>
                  <a:lnTo>
                    <a:pt x="1787525" y="530225"/>
                  </a:lnTo>
                  <a:lnTo>
                    <a:pt x="1574800" y="508000"/>
                  </a:lnTo>
                  <a:lnTo>
                    <a:pt x="1365250" y="479425"/>
                  </a:lnTo>
                  <a:lnTo>
                    <a:pt x="1158875" y="441325"/>
                  </a:lnTo>
                  <a:lnTo>
                    <a:pt x="1000125" y="403225"/>
                  </a:lnTo>
                  <a:lnTo>
                    <a:pt x="784225" y="342900"/>
                  </a:lnTo>
                  <a:lnTo>
                    <a:pt x="654050" y="298450"/>
                  </a:lnTo>
                  <a:lnTo>
                    <a:pt x="479425" y="228600"/>
                  </a:lnTo>
                  <a:lnTo>
                    <a:pt x="327025" y="155575"/>
                  </a:lnTo>
                  <a:lnTo>
                    <a:pt x="225425" y="101600"/>
                  </a:lnTo>
                  <a:lnTo>
                    <a:pt x="130175" y="44450"/>
                  </a:lnTo>
                  <a:lnTo>
                    <a:pt x="63500" y="3175"/>
                  </a:lnTo>
                  <a:lnTo>
                    <a:pt x="53975" y="0"/>
                  </a:lnTo>
                  <a:lnTo>
                    <a:pt x="28575" y="0"/>
                  </a:lnTo>
                  <a:lnTo>
                    <a:pt x="9525" y="6350"/>
                  </a:lnTo>
                  <a:lnTo>
                    <a:pt x="3175" y="12700"/>
                  </a:lnTo>
                  <a:lnTo>
                    <a:pt x="0" y="22225"/>
                  </a:lnTo>
                  <a:lnTo>
                    <a:pt x="6350" y="44450"/>
                  </a:lnTo>
                  <a:lnTo>
                    <a:pt x="19050" y="66675"/>
                  </a:lnTo>
                  <a:lnTo>
                    <a:pt x="63500" y="101600"/>
                  </a:lnTo>
                  <a:lnTo>
                    <a:pt x="161925" y="180975"/>
                  </a:lnTo>
                  <a:lnTo>
                    <a:pt x="276225" y="263525"/>
                  </a:lnTo>
                  <a:lnTo>
                    <a:pt x="365125" y="320675"/>
                  </a:lnTo>
                  <a:lnTo>
                    <a:pt x="447675" y="368300"/>
                  </a:lnTo>
                  <a:lnTo>
                    <a:pt x="539750" y="419100"/>
                  </a:lnTo>
                  <a:lnTo>
                    <a:pt x="663575" y="479425"/>
                  </a:lnTo>
                  <a:lnTo>
                    <a:pt x="777875" y="527050"/>
                  </a:lnTo>
                  <a:lnTo>
                    <a:pt x="866775" y="565150"/>
                  </a:lnTo>
                  <a:lnTo>
                    <a:pt x="990600" y="603250"/>
                  </a:lnTo>
                  <a:lnTo>
                    <a:pt x="1165225" y="644525"/>
                  </a:lnTo>
                  <a:lnTo>
                    <a:pt x="1311275" y="673100"/>
                  </a:lnTo>
                  <a:lnTo>
                    <a:pt x="1498600" y="704850"/>
                  </a:lnTo>
                  <a:lnTo>
                    <a:pt x="1679575" y="730250"/>
                  </a:lnTo>
                  <a:lnTo>
                    <a:pt x="1930400" y="762000"/>
                  </a:lnTo>
                  <a:lnTo>
                    <a:pt x="2016125" y="777875"/>
                  </a:lnTo>
                  <a:lnTo>
                    <a:pt x="2336800" y="787400"/>
                  </a:lnTo>
                  <a:lnTo>
                    <a:pt x="2603500" y="796925"/>
                  </a:lnTo>
                  <a:lnTo>
                    <a:pt x="2743200" y="800100"/>
                  </a:lnTo>
                  <a:lnTo>
                    <a:pt x="2984500" y="800100"/>
                  </a:lnTo>
                  <a:lnTo>
                    <a:pt x="3381375" y="800100"/>
                  </a:lnTo>
                  <a:lnTo>
                    <a:pt x="3625850" y="796925"/>
                  </a:lnTo>
                  <a:lnTo>
                    <a:pt x="3768725" y="730250"/>
                  </a:lnTo>
                  <a:lnTo>
                    <a:pt x="3803650" y="688975"/>
                  </a:lnTo>
                  <a:lnTo>
                    <a:pt x="3832225" y="644525"/>
                  </a:lnTo>
                  <a:lnTo>
                    <a:pt x="3867150" y="584200"/>
                  </a:lnTo>
                  <a:lnTo>
                    <a:pt x="3889375" y="539750"/>
                  </a:lnTo>
                  <a:lnTo>
                    <a:pt x="3902075" y="504825"/>
                  </a:lnTo>
                  <a:lnTo>
                    <a:pt x="3908425" y="473075"/>
                  </a:lnTo>
                  <a:lnTo>
                    <a:pt x="3902075" y="460375"/>
                  </a:lnTo>
                  <a:lnTo>
                    <a:pt x="3895725" y="447675"/>
                  </a:lnTo>
                  <a:lnTo>
                    <a:pt x="3860800" y="441325"/>
                  </a:lnTo>
                  <a:lnTo>
                    <a:pt x="3841750" y="444500"/>
                  </a:lnTo>
                  <a:lnTo>
                    <a:pt x="3810000" y="463550"/>
                  </a:lnTo>
                  <a:lnTo>
                    <a:pt x="3749675" y="501650"/>
                  </a:lnTo>
                  <a:lnTo>
                    <a:pt x="3686175" y="530225"/>
                  </a:lnTo>
                  <a:lnTo>
                    <a:pt x="3603625" y="549275"/>
                  </a:lnTo>
                  <a:lnTo>
                    <a:pt x="3524250" y="552450"/>
                  </a:lnTo>
                  <a:lnTo>
                    <a:pt x="3362325" y="555625"/>
                  </a:lnTo>
                  <a:lnTo>
                    <a:pt x="3095625" y="552450"/>
                  </a:lnTo>
                  <a:lnTo>
                    <a:pt x="2714625" y="552450"/>
                  </a:lnTo>
                  <a:lnTo>
                    <a:pt x="2339975" y="555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25">
              <a:extLst>
                <a:ext uri="{FF2B5EF4-FFF2-40B4-BE49-F238E27FC236}">
                  <a16:creationId xmlns:a16="http://schemas.microsoft.com/office/drawing/2014/main" id="{AC8E0AA3-7A97-4E9B-B90A-F38C3E563F1E}"/>
                </a:ext>
              </a:extLst>
            </p:cNvPr>
            <p:cNvSpPr/>
            <p:nvPr/>
          </p:nvSpPr>
          <p:spPr>
            <a:xfrm rot="16200000">
              <a:off x="1851026" y="3216275"/>
              <a:ext cx="3886200" cy="1158875"/>
            </a:xfrm>
            <a:custGeom>
              <a:avLst/>
              <a:gdLst>
                <a:gd name="connsiteX0" fmla="*/ 3622675 w 3886200"/>
                <a:gd name="connsiteY0" fmla="*/ 469900 h 1158875"/>
                <a:gd name="connsiteX1" fmla="*/ 3587750 w 3886200"/>
                <a:gd name="connsiteY1" fmla="*/ 269875 h 1158875"/>
                <a:gd name="connsiteX2" fmla="*/ 3543300 w 3886200"/>
                <a:gd name="connsiteY2" fmla="*/ 34925 h 1158875"/>
                <a:gd name="connsiteX3" fmla="*/ 3752850 w 3886200"/>
                <a:gd name="connsiteY3" fmla="*/ 0 h 1158875"/>
                <a:gd name="connsiteX4" fmla="*/ 3727450 w 3886200"/>
                <a:gd name="connsiteY4" fmla="*/ 38100 h 1158875"/>
                <a:gd name="connsiteX5" fmla="*/ 3717925 w 3886200"/>
                <a:gd name="connsiteY5" fmla="*/ 53975 h 1158875"/>
                <a:gd name="connsiteX6" fmla="*/ 3717925 w 3886200"/>
                <a:gd name="connsiteY6" fmla="*/ 111125 h 1158875"/>
                <a:gd name="connsiteX7" fmla="*/ 3740150 w 3886200"/>
                <a:gd name="connsiteY7" fmla="*/ 292100 h 1158875"/>
                <a:gd name="connsiteX8" fmla="*/ 3768725 w 3886200"/>
                <a:gd name="connsiteY8" fmla="*/ 425450 h 1158875"/>
                <a:gd name="connsiteX9" fmla="*/ 3797300 w 3886200"/>
                <a:gd name="connsiteY9" fmla="*/ 565150 h 1158875"/>
                <a:gd name="connsiteX10" fmla="*/ 3803650 w 3886200"/>
                <a:gd name="connsiteY10" fmla="*/ 603250 h 1158875"/>
                <a:gd name="connsiteX11" fmla="*/ 3813175 w 3886200"/>
                <a:gd name="connsiteY11" fmla="*/ 625475 h 1158875"/>
                <a:gd name="connsiteX12" fmla="*/ 3844925 w 3886200"/>
                <a:gd name="connsiteY12" fmla="*/ 679450 h 1158875"/>
                <a:gd name="connsiteX13" fmla="*/ 3863975 w 3886200"/>
                <a:gd name="connsiteY13" fmla="*/ 714375 h 1158875"/>
                <a:gd name="connsiteX14" fmla="*/ 3879850 w 3886200"/>
                <a:gd name="connsiteY14" fmla="*/ 755650 h 1158875"/>
                <a:gd name="connsiteX15" fmla="*/ 3886200 w 3886200"/>
                <a:gd name="connsiteY15" fmla="*/ 793750 h 1158875"/>
                <a:gd name="connsiteX16" fmla="*/ 3883025 w 3886200"/>
                <a:gd name="connsiteY16" fmla="*/ 825500 h 1158875"/>
                <a:gd name="connsiteX17" fmla="*/ 3870325 w 3886200"/>
                <a:gd name="connsiteY17" fmla="*/ 863600 h 1158875"/>
                <a:gd name="connsiteX18" fmla="*/ 3800475 w 3886200"/>
                <a:gd name="connsiteY18" fmla="*/ 974725 h 1158875"/>
                <a:gd name="connsiteX19" fmla="*/ 3733800 w 3886200"/>
                <a:gd name="connsiteY19" fmla="*/ 1063625 h 1158875"/>
                <a:gd name="connsiteX20" fmla="*/ 3698875 w 3886200"/>
                <a:gd name="connsiteY20" fmla="*/ 1098550 h 1158875"/>
                <a:gd name="connsiteX21" fmla="*/ 3657600 w 3886200"/>
                <a:gd name="connsiteY21" fmla="*/ 1133475 h 1158875"/>
                <a:gd name="connsiteX22" fmla="*/ 3622675 w 3886200"/>
                <a:gd name="connsiteY22" fmla="*/ 1149350 h 1158875"/>
                <a:gd name="connsiteX23" fmla="*/ 3581400 w 3886200"/>
                <a:gd name="connsiteY23" fmla="*/ 1158875 h 1158875"/>
                <a:gd name="connsiteX24" fmla="*/ 3571875 w 3886200"/>
                <a:gd name="connsiteY24" fmla="*/ 1158875 h 1158875"/>
                <a:gd name="connsiteX25" fmla="*/ 3559175 w 3886200"/>
                <a:gd name="connsiteY25" fmla="*/ 1149350 h 1158875"/>
                <a:gd name="connsiteX26" fmla="*/ 3527425 w 3886200"/>
                <a:gd name="connsiteY26" fmla="*/ 1127125 h 1158875"/>
                <a:gd name="connsiteX27" fmla="*/ 3470275 w 3886200"/>
                <a:gd name="connsiteY27" fmla="*/ 1098550 h 1158875"/>
                <a:gd name="connsiteX28" fmla="*/ 3400425 w 3886200"/>
                <a:gd name="connsiteY28" fmla="*/ 1085850 h 1158875"/>
                <a:gd name="connsiteX29" fmla="*/ 3225800 w 3886200"/>
                <a:gd name="connsiteY29" fmla="*/ 1076325 h 1158875"/>
                <a:gd name="connsiteX30" fmla="*/ 2844800 w 3886200"/>
                <a:gd name="connsiteY30" fmla="*/ 1054100 h 1158875"/>
                <a:gd name="connsiteX31" fmla="*/ 2593975 w 3886200"/>
                <a:gd name="connsiteY31" fmla="*/ 1038225 h 1158875"/>
                <a:gd name="connsiteX32" fmla="*/ 2397125 w 3886200"/>
                <a:gd name="connsiteY32" fmla="*/ 1041400 h 1158875"/>
                <a:gd name="connsiteX33" fmla="*/ 2146300 w 3886200"/>
                <a:gd name="connsiteY33" fmla="*/ 1044575 h 1158875"/>
                <a:gd name="connsiteX34" fmla="*/ 1838325 w 3886200"/>
                <a:gd name="connsiteY34" fmla="*/ 1047750 h 1158875"/>
                <a:gd name="connsiteX35" fmla="*/ 1606550 w 3886200"/>
                <a:gd name="connsiteY35" fmla="*/ 1050925 h 1158875"/>
                <a:gd name="connsiteX36" fmla="*/ 1270000 w 3886200"/>
                <a:gd name="connsiteY36" fmla="*/ 1057275 h 1158875"/>
                <a:gd name="connsiteX37" fmla="*/ 930275 w 3886200"/>
                <a:gd name="connsiteY37" fmla="*/ 1060450 h 1158875"/>
                <a:gd name="connsiteX38" fmla="*/ 679450 w 3886200"/>
                <a:gd name="connsiteY38" fmla="*/ 1063625 h 1158875"/>
                <a:gd name="connsiteX39" fmla="*/ 574675 w 3886200"/>
                <a:gd name="connsiteY39" fmla="*/ 1073150 h 1158875"/>
                <a:gd name="connsiteX40" fmla="*/ 501650 w 3886200"/>
                <a:gd name="connsiteY40" fmla="*/ 1082675 h 1158875"/>
                <a:gd name="connsiteX41" fmla="*/ 454025 w 3886200"/>
                <a:gd name="connsiteY41" fmla="*/ 1069975 h 1158875"/>
                <a:gd name="connsiteX42" fmla="*/ 336550 w 3886200"/>
                <a:gd name="connsiteY42" fmla="*/ 1031875 h 1158875"/>
                <a:gd name="connsiteX43" fmla="*/ 206375 w 3886200"/>
                <a:gd name="connsiteY43" fmla="*/ 984250 h 1158875"/>
                <a:gd name="connsiteX44" fmla="*/ 136525 w 3886200"/>
                <a:gd name="connsiteY44" fmla="*/ 955675 h 1158875"/>
                <a:gd name="connsiteX45" fmla="*/ 73025 w 3886200"/>
                <a:gd name="connsiteY45" fmla="*/ 917575 h 1158875"/>
                <a:gd name="connsiteX46" fmla="*/ 31750 w 3886200"/>
                <a:gd name="connsiteY46" fmla="*/ 889000 h 1158875"/>
                <a:gd name="connsiteX47" fmla="*/ 12700 w 3886200"/>
                <a:gd name="connsiteY47" fmla="*/ 866775 h 1158875"/>
                <a:gd name="connsiteX48" fmla="*/ 0 w 3886200"/>
                <a:gd name="connsiteY48" fmla="*/ 835025 h 1158875"/>
                <a:gd name="connsiteX49" fmla="*/ 3175 w 3886200"/>
                <a:gd name="connsiteY49" fmla="*/ 806450 h 1158875"/>
                <a:gd name="connsiteX50" fmla="*/ 19050 w 3886200"/>
                <a:gd name="connsiteY50" fmla="*/ 784225 h 1158875"/>
                <a:gd name="connsiteX51" fmla="*/ 25400 w 3886200"/>
                <a:gd name="connsiteY51" fmla="*/ 777875 h 1158875"/>
                <a:gd name="connsiteX52" fmla="*/ 44450 w 3886200"/>
                <a:gd name="connsiteY52" fmla="*/ 768350 h 1158875"/>
                <a:gd name="connsiteX53" fmla="*/ 111125 w 3886200"/>
                <a:gd name="connsiteY53" fmla="*/ 746125 h 1158875"/>
                <a:gd name="connsiteX54" fmla="*/ 603250 w 3886200"/>
                <a:gd name="connsiteY54" fmla="*/ 815975 h 1158875"/>
                <a:gd name="connsiteX55" fmla="*/ 654050 w 3886200"/>
                <a:gd name="connsiteY55" fmla="*/ 828675 h 1158875"/>
                <a:gd name="connsiteX56" fmla="*/ 828675 w 3886200"/>
                <a:gd name="connsiteY56" fmla="*/ 838200 h 1158875"/>
                <a:gd name="connsiteX57" fmla="*/ 1270000 w 3886200"/>
                <a:gd name="connsiteY57" fmla="*/ 835025 h 1158875"/>
                <a:gd name="connsiteX58" fmla="*/ 1704975 w 3886200"/>
                <a:gd name="connsiteY58" fmla="*/ 825500 h 1158875"/>
                <a:gd name="connsiteX59" fmla="*/ 1968500 w 3886200"/>
                <a:gd name="connsiteY59" fmla="*/ 819150 h 1158875"/>
                <a:gd name="connsiteX60" fmla="*/ 2212975 w 3886200"/>
                <a:gd name="connsiteY60" fmla="*/ 815975 h 1158875"/>
                <a:gd name="connsiteX61" fmla="*/ 2765425 w 3886200"/>
                <a:gd name="connsiteY61" fmla="*/ 812800 h 1158875"/>
                <a:gd name="connsiteX62" fmla="*/ 2943225 w 3886200"/>
                <a:gd name="connsiteY62" fmla="*/ 838200 h 1158875"/>
                <a:gd name="connsiteX63" fmla="*/ 3124200 w 3886200"/>
                <a:gd name="connsiteY63" fmla="*/ 838200 h 1158875"/>
                <a:gd name="connsiteX64" fmla="*/ 3540125 w 3886200"/>
                <a:gd name="connsiteY64" fmla="*/ 838200 h 1158875"/>
                <a:gd name="connsiteX65" fmla="*/ 3609975 w 3886200"/>
                <a:gd name="connsiteY65" fmla="*/ 835025 h 1158875"/>
                <a:gd name="connsiteX66" fmla="*/ 3629025 w 3886200"/>
                <a:gd name="connsiteY66" fmla="*/ 825500 h 1158875"/>
                <a:gd name="connsiteX67" fmla="*/ 3654425 w 3886200"/>
                <a:gd name="connsiteY67" fmla="*/ 803275 h 1158875"/>
                <a:gd name="connsiteX68" fmla="*/ 3660775 w 3886200"/>
                <a:gd name="connsiteY68" fmla="*/ 787400 h 1158875"/>
                <a:gd name="connsiteX69" fmla="*/ 3670300 w 3886200"/>
                <a:gd name="connsiteY69" fmla="*/ 758825 h 1158875"/>
                <a:gd name="connsiteX70" fmla="*/ 3670300 w 3886200"/>
                <a:gd name="connsiteY70" fmla="*/ 733425 h 1158875"/>
                <a:gd name="connsiteX71" fmla="*/ 3657600 w 3886200"/>
                <a:gd name="connsiteY71" fmla="*/ 654050 h 1158875"/>
                <a:gd name="connsiteX72" fmla="*/ 3622675 w 3886200"/>
                <a:gd name="connsiteY72" fmla="*/ 469900 h 1158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886200" h="1158875">
                  <a:moveTo>
                    <a:pt x="3622675" y="469900"/>
                  </a:moveTo>
                  <a:lnTo>
                    <a:pt x="3587750" y="269875"/>
                  </a:lnTo>
                  <a:lnTo>
                    <a:pt x="3543300" y="34925"/>
                  </a:lnTo>
                  <a:lnTo>
                    <a:pt x="3752850" y="0"/>
                  </a:lnTo>
                  <a:lnTo>
                    <a:pt x="3727450" y="38100"/>
                  </a:lnTo>
                  <a:lnTo>
                    <a:pt x="3717925" y="53975"/>
                  </a:lnTo>
                  <a:lnTo>
                    <a:pt x="3717925" y="111125"/>
                  </a:lnTo>
                  <a:lnTo>
                    <a:pt x="3740150" y="292100"/>
                  </a:lnTo>
                  <a:lnTo>
                    <a:pt x="3768725" y="425450"/>
                  </a:lnTo>
                  <a:lnTo>
                    <a:pt x="3797300" y="565150"/>
                  </a:lnTo>
                  <a:lnTo>
                    <a:pt x="3803650" y="603250"/>
                  </a:lnTo>
                  <a:lnTo>
                    <a:pt x="3813175" y="625475"/>
                  </a:lnTo>
                  <a:lnTo>
                    <a:pt x="3844925" y="679450"/>
                  </a:lnTo>
                  <a:lnTo>
                    <a:pt x="3863975" y="714375"/>
                  </a:lnTo>
                  <a:lnTo>
                    <a:pt x="3879850" y="755650"/>
                  </a:lnTo>
                  <a:lnTo>
                    <a:pt x="3886200" y="793750"/>
                  </a:lnTo>
                  <a:lnTo>
                    <a:pt x="3883025" y="825500"/>
                  </a:lnTo>
                  <a:lnTo>
                    <a:pt x="3870325" y="863600"/>
                  </a:lnTo>
                  <a:lnTo>
                    <a:pt x="3800475" y="974725"/>
                  </a:lnTo>
                  <a:lnTo>
                    <a:pt x="3733800" y="1063625"/>
                  </a:lnTo>
                  <a:lnTo>
                    <a:pt x="3698875" y="1098550"/>
                  </a:lnTo>
                  <a:lnTo>
                    <a:pt x="3657600" y="1133475"/>
                  </a:lnTo>
                  <a:lnTo>
                    <a:pt x="3622675" y="1149350"/>
                  </a:lnTo>
                  <a:lnTo>
                    <a:pt x="3581400" y="1158875"/>
                  </a:lnTo>
                  <a:lnTo>
                    <a:pt x="3571875" y="1158875"/>
                  </a:lnTo>
                  <a:lnTo>
                    <a:pt x="3559175" y="1149350"/>
                  </a:lnTo>
                  <a:lnTo>
                    <a:pt x="3527425" y="1127125"/>
                  </a:lnTo>
                  <a:lnTo>
                    <a:pt x="3470275" y="1098550"/>
                  </a:lnTo>
                  <a:lnTo>
                    <a:pt x="3400425" y="1085850"/>
                  </a:lnTo>
                  <a:lnTo>
                    <a:pt x="3225800" y="1076325"/>
                  </a:lnTo>
                  <a:lnTo>
                    <a:pt x="2844800" y="1054100"/>
                  </a:lnTo>
                  <a:lnTo>
                    <a:pt x="2593975" y="1038225"/>
                  </a:lnTo>
                  <a:lnTo>
                    <a:pt x="2397125" y="1041400"/>
                  </a:lnTo>
                  <a:lnTo>
                    <a:pt x="2146300" y="1044575"/>
                  </a:lnTo>
                  <a:lnTo>
                    <a:pt x="1838325" y="1047750"/>
                  </a:lnTo>
                  <a:lnTo>
                    <a:pt x="1606550" y="1050925"/>
                  </a:lnTo>
                  <a:lnTo>
                    <a:pt x="1270000" y="1057275"/>
                  </a:lnTo>
                  <a:lnTo>
                    <a:pt x="930275" y="1060450"/>
                  </a:lnTo>
                  <a:lnTo>
                    <a:pt x="679450" y="1063625"/>
                  </a:lnTo>
                  <a:lnTo>
                    <a:pt x="574675" y="1073150"/>
                  </a:lnTo>
                  <a:lnTo>
                    <a:pt x="501650" y="1082675"/>
                  </a:lnTo>
                  <a:lnTo>
                    <a:pt x="454025" y="1069975"/>
                  </a:lnTo>
                  <a:lnTo>
                    <a:pt x="336550" y="1031875"/>
                  </a:lnTo>
                  <a:lnTo>
                    <a:pt x="206375" y="984250"/>
                  </a:lnTo>
                  <a:lnTo>
                    <a:pt x="136525" y="955675"/>
                  </a:lnTo>
                  <a:lnTo>
                    <a:pt x="73025" y="917575"/>
                  </a:lnTo>
                  <a:lnTo>
                    <a:pt x="31750" y="889000"/>
                  </a:lnTo>
                  <a:lnTo>
                    <a:pt x="12700" y="866775"/>
                  </a:lnTo>
                  <a:lnTo>
                    <a:pt x="0" y="835025"/>
                  </a:lnTo>
                  <a:lnTo>
                    <a:pt x="3175" y="806450"/>
                  </a:lnTo>
                  <a:lnTo>
                    <a:pt x="19050" y="784225"/>
                  </a:lnTo>
                  <a:lnTo>
                    <a:pt x="25400" y="777875"/>
                  </a:lnTo>
                  <a:lnTo>
                    <a:pt x="44450" y="768350"/>
                  </a:lnTo>
                  <a:lnTo>
                    <a:pt x="111125" y="746125"/>
                  </a:lnTo>
                  <a:lnTo>
                    <a:pt x="603250" y="815975"/>
                  </a:lnTo>
                  <a:lnTo>
                    <a:pt x="654050" y="828675"/>
                  </a:lnTo>
                  <a:cubicBezTo>
                    <a:pt x="712252" y="831969"/>
                    <a:pt x="770380" y="838200"/>
                    <a:pt x="828675" y="838200"/>
                  </a:cubicBezTo>
                  <a:lnTo>
                    <a:pt x="1270000" y="835025"/>
                  </a:lnTo>
                  <a:lnTo>
                    <a:pt x="1704975" y="825500"/>
                  </a:lnTo>
                  <a:lnTo>
                    <a:pt x="1968500" y="819150"/>
                  </a:lnTo>
                  <a:lnTo>
                    <a:pt x="2212975" y="815975"/>
                  </a:lnTo>
                  <a:lnTo>
                    <a:pt x="2765425" y="812800"/>
                  </a:lnTo>
                  <a:lnTo>
                    <a:pt x="2943225" y="838200"/>
                  </a:lnTo>
                  <a:lnTo>
                    <a:pt x="3124200" y="838200"/>
                  </a:lnTo>
                  <a:lnTo>
                    <a:pt x="3540125" y="838200"/>
                  </a:lnTo>
                  <a:lnTo>
                    <a:pt x="3609975" y="835025"/>
                  </a:lnTo>
                  <a:lnTo>
                    <a:pt x="3629025" y="825500"/>
                  </a:lnTo>
                  <a:lnTo>
                    <a:pt x="3654425" y="803275"/>
                  </a:lnTo>
                  <a:lnTo>
                    <a:pt x="3660775" y="787400"/>
                  </a:lnTo>
                  <a:lnTo>
                    <a:pt x="3670300" y="758825"/>
                  </a:lnTo>
                  <a:lnTo>
                    <a:pt x="3670300" y="733425"/>
                  </a:lnTo>
                  <a:lnTo>
                    <a:pt x="3657600" y="654050"/>
                  </a:lnTo>
                  <a:lnTo>
                    <a:pt x="3622675" y="469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28">
              <a:extLst>
                <a:ext uri="{FF2B5EF4-FFF2-40B4-BE49-F238E27FC236}">
                  <a16:creationId xmlns:a16="http://schemas.microsoft.com/office/drawing/2014/main" id="{4458115A-0856-4284-BE8B-1D022937BA63}"/>
                </a:ext>
              </a:extLst>
            </p:cNvPr>
            <p:cNvSpPr/>
            <p:nvPr/>
          </p:nvSpPr>
          <p:spPr>
            <a:xfrm rot="16200000">
              <a:off x="3418682" y="5101431"/>
              <a:ext cx="668338" cy="587375"/>
            </a:xfrm>
            <a:custGeom>
              <a:avLst/>
              <a:gdLst>
                <a:gd name="connsiteX0" fmla="*/ 542925 w 669131"/>
                <a:gd name="connsiteY0" fmla="*/ 214313 h 588169"/>
                <a:gd name="connsiteX1" fmla="*/ 578644 w 669131"/>
                <a:gd name="connsiteY1" fmla="*/ 116682 h 588169"/>
                <a:gd name="connsiteX2" fmla="*/ 600075 w 669131"/>
                <a:gd name="connsiteY2" fmla="*/ 64294 h 588169"/>
                <a:gd name="connsiteX3" fmla="*/ 614363 w 669131"/>
                <a:gd name="connsiteY3" fmla="*/ 26194 h 588169"/>
                <a:gd name="connsiteX4" fmla="*/ 616744 w 669131"/>
                <a:gd name="connsiteY4" fmla="*/ 7144 h 588169"/>
                <a:gd name="connsiteX5" fmla="*/ 611981 w 669131"/>
                <a:gd name="connsiteY5" fmla="*/ 2382 h 588169"/>
                <a:gd name="connsiteX6" fmla="*/ 602456 w 669131"/>
                <a:gd name="connsiteY6" fmla="*/ 0 h 588169"/>
                <a:gd name="connsiteX7" fmla="*/ 581025 w 669131"/>
                <a:gd name="connsiteY7" fmla="*/ 4763 h 588169"/>
                <a:gd name="connsiteX8" fmla="*/ 564356 w 669131"/>
                <a:gd name="connsiteY8" fmla="*/ 11907 h 588169"/>
                <a:gd name="connsiteX9" fmla="*/ 547688 w 669131"/>
                <a:gd name="connsiteY9" fmla="*/ 28575 h 588169"/>
                <a:gd name="connsiteX10" fmla="*/ 497681 w 669131"/>
                <a:gd name="connsiteY10" fmla="*/ 100013 h 588169"/>
                <a:gd name="connsiteX11" fmla="*/ 395288 w 669131"/>
                <a:gd name="connsiteY11" fmla="*/ 242888 h 588169"/>
                <a:gd name="connsiteX12" fmla="*/ 333375 w 669131"/>
                <a:gd name="connsiteY12" fmla="*/ 321469 h 588169"/>
                <a:gd name="connsiteX13" fmla="*/ 280988 w 669131"/>
                <a:gd name="connsiteY13" fmla="*/ 381000 h 588169"/>
                <a:gd name="connsiteX14" fmla="*/ 247650 w 669131"/>
                <a:gd name="connsiteY14" fmla="*/ 411957 h 588169"/>
                <a:gd name="connsiteX15" fmla="*/ 211931 w 669131"/>
                <a:gd name="connsiteY15" fmla="*/ 438150 h 588169"/>
                <a:gd name="connsiteX16" fmla="*/ 171450 w 669131"/>
                <a:gd name="connsiteY16" fmla="*/ 464344 h 588169"/>
                <a:gd name="connsiteX17" fmla="*/ 116681 w 669131"/>
                <a:gd name="connsiteY17" fmla="*/ 492919 h 588169"/>
                <a:gd name="connsiteX18" fmla="*/ 83344 w 669131"/>
                <a:gd name="connsiteY18" fmla="*/ 504825 h 588169"/>
                <a:gd name="connsiteX19" fmla="*/ 28575 w 669131"/>
                <a:gd name="connsiteY19" fmla="*/ 528638 h 588169"/>
                <a:gd name="connsiteX20" fmla="*/ 0 w 669131"/>
                <a:gd name="connsiteY20" fmla="*/ 559594 h 588169"/>
                <a:gd name="connsiteX21" fmla="*/ 669131 w 669131"/>
                <a:gd name="connsiteY21" fmla="*/ 588169 h 588169"/>
                <a:gd name="connsiteX22" fmla="*/ 602456 w 669131"/>
                <a:gd name="connsiteY22" fmla="*/ 576263 h 588169"/>
                <a:gd name="connsiteX23" fmla="*/ 571500 w 669131"/>
                <a:gd name="connsiteY23" fmla="*/ 561975 h 588169"/>
                <a:gd name="connsiteX24" fmla="*/ 550069 w 669131"/>
                <a:gd name="connsiteY24" fmla="*/ 542925 h 588169"/>
                <a:gd name="connsiteX25" fmla="*/ 531019 w 669131"/>
                <a:gd name="connsiteY25" fmla="*/ 516732 h 588169"/>
                <a:gd name="connsiteX26" fmla="*/ 514350 w 669131"/>
                <a:gd name="connsiteY26" fmla="*/ 471488 h 588169"/>
                <a:gd name="connsiteX27" fmla="*/ 507206 w 669131"/>
                <a:gd name="connsiteY27" fmla="*/ 426244 h 588169"/>
                <a:gd name="connsiteX28" fmla="*/ 507206 w 669131"/>
                <a:gd name="connsiteY28" fmla="*/ 381000 h 588169"/>
                <a:gd name="connsiteX29" fmla="*/ 509588 w 669131"/>
                <a:gd name="connsiteY29" fmla="*/ 345282 h 588169"/>
                <a:gd name="connsiteX30" fmla="*/ 542925 w 669131"/>
                <a:gd name="connsiteY30" fmla="*/ 214313 h 58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69131" h="588169">
                  <a:moveTo>
                    <a:pt x="542925" y="214313"/>
                  </a:moveTo>
                  <a:lnTo>
                    <a:pt x="578644" y="116682"/>
                  </a:lnTo>
                  <a:lnTo>
                    <a:pt x="600075" y="64294"/>
                  </a:lnTo>
                  <a:lnTo>
                    <a:pt x="614363" y="26194"/>
                  </a:lnTo>
                  <a:lnTo>
                    <a:pt x="616744" y="7144"/>
                  </a:lnTo>
                  <a:lnTo>
                    <a:pt x="611981" y="2382"/>
                  </a:lnTo>
                  <a:lnTo>
                    <a:pt x="602456" y="0"/>
                  </a:lnTo>
                  <a:lnTo>
                    <a:pt x="581025" y="4763"/>
                  </a:lnTo>
                  <a:lnTo>
                    <a:pt x="564356" y="11907"/>
                  </a:lnTo>
                  <a:lnTo>
                    <a:pt x="547688" y="28575"/>
                  </a:lnTo>
                  <a:lnTo>
                    <a:pt x="497681" y="100013"/>
                  </a:lnTo>
                  <a:lnTo>
                    <a:pt x="395288" y="242888"/>
                  </a:lnTo>
                  <a:lnTo>
                    <a:pt x="333375" y="321469"/>
                  </a:lnTo>
                  <a:lnTo>
                    <a:pt x="280988" y="381000"/>
                  </a:lnTo>
                  <a:lnTo>
                    <a:pt x="247650" y="411957"/>
                  </a:lnTo>
                  <a:lnTo>
                    <a:pt x="211931" y="438150"/>
                  </a:lnTo>
                  <a:lnTo>
                    <a:pt x="171450" y="464344"/>
                  </a:lnTo>
                  <a:lnTo>
                    <a:pt x="116681" y="492919"/>
                  </a:lnTo>
                  <a:lnTo>
                    <a:pt x="83344" y="504825"/>
                  </a:lnTo>
                  <a:lnTo>
                    <a:pt x="28575" y="528638"/>
                  </a:lnTo>
                  <a:lnTo>
                    <a:pt x="0" y="559594"/>
                  </a:lnTo>
                  <a:lnTo>
                    <a:pt x="669131" y="588169"/>
                  </a:lnTo>
                  <a:lnTo>
                    <a:pt x="602456" y="576263"/>
                  </a:lnTo>
                  <a:lnTo>
                    <a:pt x="571500" y="561975"/>
                  </a:lnTo>
                  <a:lnTo>
                    <a:pt x="550069" y="542925"/>
                  </a:lnTo>
                  <a:lnTo>
                    <a:pt x="531019" y="516732"/>
                  </a:lnTo>
                  <a:lnTo>
                    <a:pt x="514350" y="471488"/>
                  </a:lnTo>
                  <a:lnTo>
                    <a:pt x="507206" y="426244"/>
                  </a:lnTo>
                  <a:lnTo>
                    <a:pt x="507206" y="381000"/>
                  </a:lnTo>
                  <a:lnTo>
                    <a:pt x="509588" y="345282"/>
                  </a:lnTo>
                  <a:lnTo>
                    <a:pt x="542925" y="214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27">
              <a:extLst>
                <a:ext uri="{FF2B5EF4-FFF2-40B4-BE49-F238E27FC236}">
                  <a16:creationId xmlns:a16="http://schemas.microsoft.com/office/drawing/2014/main" id="{E8436700-2FE5-49CA-AA0F-934FE089B424}"/>
                </a:ext>
              </a:extLst>
            </p:cNvPr>
            <p:cNvSpPr/>
            <p:nvPr/>
          </p:nvSpPr>
          <p:spPr>
            <a:xfrm rot="16200000">
              <a:off x="3546475" y="2522538"/>
              <a:ext cx="288925" cy="844550"/>
            </a:xfrm>
            <a:custGeom>
              <a:avLst/>
              <a:gdLst>
                <a:gd name="connsiteX0" fmla="*/ 69057 w 288132"/>
                <a:gd name="connsiteY0" fmla="*/ 369094 h 845344"/>
                <a:gd name="connsiteX1" fmla="*/ 30957 w 288132"/>
                <a:gd name="connsiteY1" fmla="*/ 157163 h 845344"/>
                <a:gd name="connsiteX2" fmla="*/ 0 w 288132"/>
                <a:gd name="connsiteY2" fmla="*/ 0 h 845344"/>
                <a:gd name="connsiteX3" fmla="*/ 159544 w 288132"/>
                <a:gd name="connsiteY3" fmla="*/ 0 h 845344"/>
                <a:gd name="connsiteX4" fmla="*/ 190500 w 288132"/>
                <a:gd name="connsiteY4" fmla="*/ 157163 h 845344"/>
                <a:gd name="connsiteX5" fmla="*/ 219075 w 288132"/>
                <a:gd name="connsiteY5" fmla="*/ 280988 h 845344"/>
                <a:gd name="connsiteX6" fmla="*/ 242888 w 288132"/>
                <a:gd name="connsiteY6" fmla="*/ 411957 h 845344"/>
                <a:gd name="connsiteX7" fmla="*/ 257175 w 288132"/>
                <a:gd name="connsiteY7" fmla="*/ 495300 h 845344"/>
                <a:gd name="connsiteX8" fmla="*/ 266700 w 288132"/>
                <a:gd name="connsiteY8" fmla="*/ 554832 h 845344"/>
                <a:gd name="connsiteX9" fmla="*/ 276225 w 288132"/>
                <a:gd name="connsiteY9" fmla="*/ 619125 h 845344"/>
                <a:gd name="connsiteX10" fmla="*/ 283369 w 288132"/>
                <a:gd name="connsiteY10" fmla="*/ 678657 h 845344"/>
                <a:gd name="connsiteX11" fmla="*/ 288132 w 288132"/>
                <a:gd name="connsiteY11" fmla="*/ 762000 h 845344"/>
                <a:gd name="connsiteX12" fmla="*/ 285750 w 288132"/>
                <a:gd name="connsiteY12" fmla="*/ 845344 h 845344"/>
                <a:gd name="connsiteX13" fmla="*/ 138113 w 288132"/>
                <a:gd name="connsiteY13" fmla="*/ 845344 h 845344"/>
                <a:gd name="connsiteX14" fmla="*/ 107157 w 288132"/>
                <a:gd name="connsiteY14" fmla="*/ 609600 h 845344"/>
                <a:gd name="connsiteX15" fmla="*/ 69057 w 288132"/>
                <a:gd name="connsiteY15" fmla="*/ 369094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8132" h="845344">
                  <a:moveTo>
                    <a:pt x="69057" y="369094"/>
                  </a:moveTo>
                  <a:lnTo>
                    <a:pt x="30957" y="157163"/>
                  </a:lnTo>
                  <a:lnTo>
                    <a:pt x="0" y="0"/>
                  </a:lnTo>
                  <a:lnTo>
                    <a:pt x="159544" y="0"/>
                  </a:lnTo>
                  <a:lnTo>
                    <a:pt x="190500" y="157163"/>
                  </a:lnTo>
                  <a:lnTo>
                    <a:pt x="219075" y="280988"/>
                  </a:lnTo>
                  <a:lnTo>
                    <a:pt x="242888" y="411957"/>
                  </a:lnTo>
                  <a:lnTo>
                    <a:pt x="257175" y="495300"/>
                  </a:lnTo>
                  <a:lnTo>
                    <a:pt x="266700" y="554832"/>
                  </a:lnTo>
                  <a:lnTo>
                    <a:pt x="276225" y="619125"/>
                  </a:lnTo>
                  <a:lnTo>
                    <a:pt x="283369" y="678657"/>
                  </a:lnTo>
                  <a:lnTo>
                    <a:pt x="288132" y="762000"/>
                  </a:lnTo>
                  <a:lnTo>
                    <a:pt x="285750" y="845344"/>
                  </a:lnTo>
                  <a:lnTo>
                    <a:pt x="138113" y="845344"/>
                  </a:lnTo>
                  <a:lnTo>
                    <a:pt x="107157" y="609600"/>
                  </a:lnTo>
                  <a:lnTo>
                    <a:pt x="69057" y="369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26">
              <a:extLst>
                <a:ext uri="{FF2B5EF4-FFF2-40B4-BE49-F238E27FC236}">
                  <a16:creationId xmlns:a16="http://schemas.microsoft.com/office/drawing/2014/main" id="{3B2FC10B-9FA9-427E-AC1D-9DAFE0B4C35F}"/>
                </a:ext>
              </a:extLst>
            </p:cNvPr>
            <p:cNvSpPr/>
            <p:nvPr/>
          </p:nvSpPr>
          <p:spPr>
            <a:xfrm rot="16200000">
              <a:off x="3543300" y="3335338"/>
              <a:ext cx="261938" cy="874712"/>
            </a:xfrm>
            <a:custGeom>
              <a:avLst/>
              <a:gdLst>
                <a:gd name="connsiteX0" fmla="*/ 178594 w 261937"/>
                <a:gd name="connsiteY0" fmla="*/ 381000 h 873919"/>
                <a:gd name="connsiteX1" fmla="*/ 152400 w 261937"/>
                <a:gd name="connsiteY1" fmla="*/ 214313 h 873919"/>
                <a:gd name="connsiteX2" fmla="*/ 142875 w 261937"/>
                <a:gd name="connsiteY2" fmla="*/ 142875 h 873919"/>
                <a:gd name="connsiteX3" fmla="*/ 135731 w 261937"/>
                <a:gd name="connsiteY3" fmla="*/ 7144 h 873919"/>
                <a:gd name="connsiteX4" fmla="*/ 11906 w 261937"/>
                <a:gd name="connsiteY4" fmla="*/ 0 h 873919"/>
                <a:gd name="connsiteX5" fmla="*/ 0 w 261937"/>
                <a:gd name="connsiteY5" fmla="*/ 80963 h 873919"/>
                <a:gd name="connsiteX6" fmla="*/ 0 w 261937"/>
                <a:gd name="connsiteY6" fmla="*/ 130969 h 873919"/>
                <a:gd name="connsiteX7" fmla="*/ 4762 w 261937"/>
                <a:gd name="connsiteY7" fmla="*/ 195263 h 873919"/>
                <a:gd name="connsiteX8" fmla="*/ 16669 w 261937"/>
                <a:gd name="connsiteY8" fmla="*/ 316706 h 873919"/>
                <a:gd name="connsiteX9" fmla="*/ 40481 w 261937"/>
                <a:gd name="connsiteY9" fmla="*/ 478631 h 873919"/>
                <a:gd name="connsiteX10" fmla="*/ 69056 w 261937"/>
                <a:gd name="connsiteY10" fmla="*/ 652463 h 873919"/>
                <a:gd name="connsiteX11" fmla="*/ 107156 w 261937"/>
                <a:gd name="connsiteY11" fmla="*/ 873919 h 873919"/>
                <a:gd name="connsiteX12" fmla="*/ 261937 w 261937"/>
                <a:gd name="connsiteY12" fmla="*/ 857250 h 873919"/>
                <a:gd name="connsiteX13" fmla="*/ 228600 w 261937"/>
                <a:gd name="connsiteY13" fmla="*/ 683419 h 873919"/>
                <a:gd name="connsiteX14" fmla="*/ 178594 w 261937"/>
                <a:gd name="connsiteY14" fmla="*/ 381000 h 87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1937" h="873919">
                  <a:moveTo>
                    <a:pt x="178594" y="381000"/>
                  </a:moveTo>
                  <a:lnTo>
                    <a:pt x="152400" y="214313"/>
                  </a:lnTo>
                  <a:lnTo>
                    <a:pt x="142875" y="142875"/>
                  </a:lnTo>
                  <a:lnTo>
                    <a:pt x="135731" y="7144"/>
                  </a:lnTo>
                  <a:lnTo>
                    <a:pt x="11906" y="0"/>
                  </a:lnTo>
                  <a:lnTo>
                    <a:pt x="0" y="80963"/>
                  </a:lnTo>
                  <a:lnTo>
                    <a:pt x="0" y="130969"/>
                  </a:lnTo>
                  <a:lnTo>
                    <a:pt x="4762" y="195263"/>
                  </a:lnTo>
                  <a:lnTo>
                    <a:pt x="16669" y="316706"/>
                  </a:lnTo>
                  <a:lnTo>
                    <a:pt x="40481" y="478631"/>
                  </a:lnTo>
                  <a:lnTo>
                    <a:pt x="69056" y="652463"/>
                  </a:lnTo>
                  <a:lnTo>
                    <a:pt x="107156" y="873919"/>
                  </a:lnTo>
                  <a:lnTo>
                    <a:pt x="261937" y="857250"/>
                  </a:lnTo>
                  <a:lnTo>
                    <a:pt x="228600" y="683419"/>
                  </a:lnTo>
                  <a:lnTo>
                    <a:pt x="178594" y="381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34">
              <a:extLst>
                <a:ext uri="{FF2B5EF4-FFF2-40B4-BE49-F238E27FC236}">
                  <a16:creationId xmlns:a16="http://schemas.microsoft.com/office/drawing/2014/main" id="{A0DDAE5F-3B2F-4586-A19B-A34F6E7C61B0}"/>
                </a:ext>
              </a:extLst>
            </p:cNvPr>
            <p:cNvSpPr/>
            <p:nvPr/>
          </p:nvSpPr>
          <p:spPr>
            <a:xfrm>
              <a:off x="5465763" y="1531938"/>
              <a:ext cx="555625" cy="828675"/>
            </a:xfrm>
            <a:custGeom>
              <a:avLst/>
              <a:gdLst>
                <a:gd name="connsiteX0" fmla="*/ 238125 w 557212"/>
                <a:gd name="connsiteY0" fmla="*/ 504825 h 828675"/>
                <a:gd name="connsiteX1" fmla="*/ 230981 w 557212"/>
                <a:gd name="connsiteY1" fmla="*/ 354806 h 828675"/>
                <a:gd name="connsiteX2" fmla="*/ 223837 w 557212"/>
                <a:gd name="connsiteY2" fmla="*/ 276225 h 828675"/>
                <a:gd name="connsiteX3" fmla="*/ 214312 w 557212"/>
                <a:gd name="connsiteY3" fmla="*/ 226219 h 828675"/>
                <a:gd name="connsiteX4" fmla="*/ 202406 w 557212"/>
                <a:gd name="connsiteY4" fmla="*/ 197644 h 828675"/>
                <a:gd name="connsiteX5" fmla="*/ 190500 w 557212"/>
                <a:gd name="connsiteY5" fmla="*/ 176212 h 828675"/>
                <a:gd name="connsiteX6" fmla="*/ 173831 w 557212"/>
                <a:gd name="connsiteY6" fmla="*/ 152400 h 828675"/>
                <a:gd name="connsiteX7" fmla="*/ 145256 w 557212"/>
                <a:gd name="connsiteY7" fmla="*/ 123825 h 828675"/>
                <a:gd name="connsiteX8" fmla="*/ 114300 w 557212"/>
                <a:gd name="connsiteY8" fmla="*/ 102394 h 828675"/>
                <a:gd name="connsiteX9" fmla="*/ 66675 w 557212"/>
                <a:gd name="connsiteY9" fmla="*/ 73819 h 828675"/>
                <a:gd name="connsiteX10" fmla="*/ 23812 w 557212"/>
                <a:gd name="connsiteY10" fmla="*/ 52387 h 828675"/>
                <a:gd name="connsiteX11" fmla="*/ 9525 w 557212"/>
                <a:gd name="connsiteY11" fmla="*/ 42862 h 828675"/>
                <a:gd name="connsiteX12" fmla="*/ 0 w 557212"/>
                <a:gd name="connsiteY12" fmla="*/ 30956 h 828675"/>
                <a:gd name="connsiteX13" fmla="*/ 2381 w 557212"/>
                <a:gd name="connsiteY13" fmla="*/ 16669 h 828675"/>
                <a:gd name="connsiteX14" fmla="*/ 14287 w 557212"/>
                <a:gd name="connsiteY14" fmla="*/ 7144 h 828675"/>
                <a:gd name="connsiteX15" fmla="*/ 38100 w 557212"/>
                <a:gd name="connsiteY15" fmla="*/ 0 h 828675"/>
                <a:gd name="connsiteX16" fmla="*/ 80962 w 557212"/>
                <a:gd name="connsiteY16" fmla="*/ 2381 h 828675"/>
                <a:gd name="connsiteX17" fmla="*/ 164306 w 557212"/>
                <a:gd name="connsiteY17" fmla="*/ 14287 h 828675"/>
                <a:gd name="connsiteX18" fmla="*/ 283369 w 557212"/>
                <a:gd name="connsiteY18" fmla="*/ 45244 h 828675"/>
                <a:gd name="connsiteX19" fmla="*/ 442912 w 557212"/>
                <a:gd name="connsiteY19" fmla="*/ 97631 h 828675"/>
                <a:gd name="connsiteX20" fmla="*/ 495300 w 557212"/>
                <a:gd name="connsiteY20" fmla="*/ 116681 h 828675"/>
                <a:gd name="connsiteX21" fmla="*/ 516731 w 557212"/>
                <a:gd name="connsiteY21" fmla="*/ 128587 h 828675"/>
                <a:gd name="connsiteX22" fmla="*/ 523875 w 557212"/>
                <a:gd name="connsiteY22" fmla="*/ 135731 h 828675"/>
                <a:gd name="connsiteX23" fmla="*/ 535781 w 557212"/>
                <a:gd name="connsiteY23" fmla="*/ 147637 h 828675"/>
                <a:gd name="connsiteX24" fmla="*/ 547687 w 557212"/>
                <a:gd name="connsiteY24" fmla="*/ 169069 h 828675"/>
                <a:gd name="connsiteX25" fmla="*/ 554831 w 557212"/>
                <a:gd name="connsiteY25" fmla="*/ 185737 h 828675"/>
                <a:gd name="connsiteX26" fmla="*/ 557212 w 557212"/>
                <a:gd name="connsiteY26" fmla="*/ 207169 h 828675"/>
                <a:gd name="connsiteX27" fmla="*/ 557212 w 557212"/>
                <a:gd name="connsiteY27" fmla="*/ 223837 h 828675"/>
                <a:gd name="connsiteX28" fmla="*/ 552450 w 557212"/>
                <a:gd name="connsiteY28" fmla="*/ 240506 h 828675"/>
                <a:gd name="connsiteX29" fmla="*/ 533400 w 557212"/>
                <a:gd name="connsiteY29" fmla="*/ 278606 h 828675"/>
                <a:gd name="connsiteX30" fmla="*/ 521494 w 557212"/>
                <a:gd name="connsiteY30" fmla="*/ 307181 h 828675"/>
                <a:gd name="connsiteX31" fmla="*/ 502444 w 557212"/>
                <a:gd name="connsiteY31" fmla="*/ 369094 h 828675"/>
                <a:gd name="connsiteX32" fmla="*/ 490537 w 557212"/>
                <a:gd name="connsiteY32" fmla="*/ 435769 h 828675"/>
                <a:gd name="connsiteX33" fmla="*/ 485775 w 557212"/>
                <a:gd name="connsiteY33" fmla="*/ 509587 h 828675"/>
                <a:gd name="connsiteX34" fmla="*/ 485775 w 557212"/>
                <a:gd name="connsiteY34" fmla="*/ 800100 h 828675"/>
                <a:gd name="connsiteX35" fmla="*/ 240506 w 557212"/>
                <a:gd name="connsiteY35" fmla="*/ 828675 h 828675"/>
                <a:gd name="connsiteX36" fmla="*/ 238125 w 557212"/>
                <a:gd name="connsiteY36" fmla="*/ 504825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57212" h="828675">
                  <a:moveTo>
                    <a:pt x="238125" y="504825"/>
                  </a:moveTo>
                  <a:lnTo>
                    <a:pt x="230981" y="354806"/>
                  </a:lnTo>
                  <a:lnTo>
                    <a:pt x="223837" y="276225"/>
                  </a:lnTo>
                  <a:lnTo>
                    <a:pt x="214312" y="226219"/>
                  </a:lnTo>
                  <a:lnTo>
                    <a:pt x="202406" y="197644"/>
                  </a:lnTo>
                  <a:lnTo>
                    <a:pt x="190500" y="176212"/>
                  </a:lnTo>
                  <a:lnTo>
                    <a:pt x="173831" y="152400"/>
                  </a:lnTo>
                  <a:lnTo>
                    <a:pt x="145256" y="123825"/>
                  </a:lnTo>
                  <a:lnTo>
                    <a:pt x="114300" y="102394"/>
                  </a:lnTo>
                  <a:lnTo>
                    <a:pt x="66675" y="73819"/>
                  </a:lnTo>
                  <a:lnTo>
                    <a:pt x="23812" y="52387"/>
                  </a:lnTo>
                  <a:lnTo>
                    <a:pt x="9525" y="42862"/>
                  </a:lnTo>
                  <a:lnTo>
                    <a:pt x="0" y="30956"/>
                  </a:lnTo>
                  <a:lnTo>
                    <a:pt x="2381" y="16669"/>
                  </a:lnTo>
                  <a:lnTo>
                    <a:pt x="14287" y="7144"/>
                  </a:lnTo>
                  <a:lnTo>
                    <a:pt x="38100" y="0"/>
                  </a:lnTo>
                  <a:lnTo>
                    <a:pt x="80962" y="2381"/>
                  </a:lnTo>
                  <a:lnTo>
                    <a:pt x="164306" y="14287"/>
                  </a:lnTo>
                  <a:lnTo>
                    <a:pt x="283369" y="45244"/>
                  </a:lnTo>
                  <a:lnTo>
                    <a:pt x="442912" y="97631"/>
                  </a:lnTo>
                  <a:lnTo>
                    <a:pt x="495300" y="116681"/>
                  </a:lnTo>
                  <a:lnTo>
                    <a:pt x="516731" y="128587"/>
                  </a:lnTo>
                  <a:lnTo>
                    <a:pt x="523875" y="135731"/>
                  </a:lnTo>
                  <a:lnTo>
                    <a:pt x="535781" y="147637"/>
                  </a:lnTo>
                  <a:lnTo>
                    <a:pt x="547687" y="169069"/>
                  </a:lnTo>
                  <a:lnTo>
                    <a:pt x="554831" y="185737"/>
                  </a:lnTo>
                  <a:lnTo>
                    <a:pt x="557212" y="207169"/>
                  </a:lnTo>
                  <a:lnTo>
                    <a:pt x="557212" y="223837"/>
                  </a:lnTo>
                  <a:lnTo>
                    <a:pt x="552450" y="240506"/>
                  </a:lnTo>
                  <a:lnTo>
                    <a:pt x="533400" y="278606"/>
                  </a:lnTo>
                  <a:lnTo>
                    <a:pt x="521494" y="307181"/>
                  </a:lnTo>
                  <a:lnTo>
                    <a:pt x="502444" y="369094"/>
                  </a:lnTo>
                  <a:lnTo>
                    <a:pt x="490537" y="435769"/>
                  </a:lnTo>
                  <a:lnTo>
                    <a:pt x="485775" y="509587"/>
                  </a:lnTo>
                  <a:lnTo>
                    <a:pt x="485775" y="800100"/>
                  </a:lnTo>
                  <a:lnTo>
                    <a:pt x="240506" y="828675"/>
                  </a:lnTo>
                  <a:cubicBezTo>
                    <a:pt x="239712" y="729456"/>
                    <a:pt x="238919" y="630238"/>
                    <a:pt x="238125" y="50482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35">
              <a:extLst>
                <a:ext uri="{FF2B5EF4-FFF2-40B4-BE49-F238E27FC236}">
                  <a16:creationId xmlns:a16="http://schemas.microsoft.com/office/drawing/2014/main" id="{D4FA26BD-DE0B-4BBD-98BA-0D6165C014AD}"/>
                </a:ext>
              </a:extLst>
            </p:cNvPr>
            <p:cNvSpPr/>
            <p:nvPr/>
          </p:nvSpPr>
          <p:spPr>
            <a:xfrm>
              <a:off x="4462463" y="2093913"/>
              <a:ext cx="2809875" cy="534987"/>
            </a:xfrm>
            <a:custGeom>
              <a:avLst/>
              <a:gdLst>
                <a:gd name="connsiteX0" fmla="*/ 904875 w 2809875"/>
                <a:gd name="connsiteY0" fmla="*/ 216694 h 535781"/>
                <a:gd name="connsiteX1" fmla="*/ 1102518 w 2809875"/>
                <a:gd name="connsiteY1" fmla="*/ 178594 h 535781"/>
                <a:gd name="connsiteX2" fmla="*/ 1269206 w 2809875"/>
                <a:gd name="connsiteY2" fmla="*/ 147637 h 535781"/>
                <a:gd name="connsiteX3" fmla="*/ 1538287 w 2809875"/>
                <a:gd name="connsiteY3" fmla="*/ 126206 h 535781"/>
                <a:gd name="connsiteX4" fmla="*/ 1721643 w 2809875"/>
                <a:gd name="connsiteY4" fmla="*/ 109537 h 535781"/>
                <a:gd name="connsiteX5" fmla="*/ 2014537 w 2809875"/>
                <a:gd name="connsiteY5" fmla="*/ 76200 h 535781"/>
                <a:gd name="connsiteX6" fmla="*/ 2171700 w 2809875"/>
                <a:gd name="connsiteY6" fmla="*/ 50006 h 535781"/>
                <a:gd name="connsiteX7" fmla="*/ 2202656 w 2809875"/>
                <a:gd name="connsiteY7" fmla="*/ 38100 h 535781"/>
                <a:gd name="connsiteX8" fmla="*/ 2240756 w 2809875"/>
                <a:gd name="connsiteY8" fmla="*/ 14287 h 535781"/>
                <a:gd name="connsiteX9" fmla="*/ 2264568 w 2809875"/>
                <a:gd name="connsiteY9" fmla="*/ 2381 h 535781"/>
                <a:gd name="connsiteX10" fmla="*/ 2271712 w 2809875"/>
                <a:gd name="connsiteY10" fmla="*/ 0 h 535781"/>
                <a:gd name="connsiteX11" fmla="*/ 2297906 w 2809875"/>
                <a:gd name="connsiteY11" fmla="*/ 0 h 535781"/>
                <a:gd name="connsiteX12" fmla="*/ 2390775 w 2809875"/>
                <a:gd name="connsiteY12" fmla="*/ 9525 h 535781"/>
                <a:gd name="connsiteX13" fmla="*/ 2531268 w 2809875"/>
                <a:gd name="connsiteY13" fmla="*/ 35719 h 535781"/>
                <a:gd name="connsiteX14" fmla="*/ 2605087 w 2809875"/>
                <a:gd name="connsiteY14" fmla="*/ 57150 h 535781"/>
                <a:gd name="connsiteX15" fmla="*/ 2671762 w 2809875"/>
                <a:gd name="connsiteY15" fmla="*/ 78581 h 535781"/>
                <a:gd name="connsiteX16" fmla="*/ 2717006 w 2809875"/>
                <a:gd name="connsiteY16" fmla="*/ 97631 h 535781"/>
                <a:gd name="connsiteX17" fmla="*/ 2740818 w 2809875"/>
                <a:gd name="connsiteY17" fmla="*/ 111919 h 535781"/>
                <a:gd name="connsiteX18" fmla="*/ 2757487 w 2809875"/>
                <a:gd name="connsiteY18" fmla="*/ 123825 h 535781"/>
                <a:gd name="connsiteX19" fmla="*/ 2776537 w 2809875"/>
                <a:gd name="connsiteY19" fmla="*/ 140494 h 535781"/>
                <a:gd name="connsiteX20" fmla="*/ 2793206 w 2809875"/>
                <a:gd name="connsiteY20" fmla="*/ 164306 h 535781"/>
                <a:gd name="connsiteX21" fmla="*/ 2805112 w 2809875"/>
                <a:gd name="connsiteY21" fmla="*/ 188119 h 535781"/>
                <a:gd name="connsiteX22" fmla="*/ 2809875 w 2809875"/>
                <a:gd name="connsiteY22" fmla="*/ 214312 h 535781"/>
                <a:gd name="connsiteX23" fmla="*/ 2809875 w 2809875"/>
                <a:gd name="connsiteY23" fmla="*/ 235744 h 535781"/>
                <a:gd name="connsiteX24" fmla="*/ 2800350 w 2809875"/>
                <a:gd name="connsiteY24" fmla="*/ 257175 h 535781"/>
                <a:gd name="connsiteX25" fmla="*/ 2778918 w 2809875"/>
                <a:gd name="connsiteY25" fmla="*/ 276225 h 535781"/>
                <a:gd name="connsiteX26" fmla="*/ 2755106 w 2809875"/>
                <a:gd name="connsiteY26" fmla="*/ 283369 h 535781"/>
                <a:gd name="connsiteX27" fmla="*/ 2721768 w 2809875"/>
                <a:gd name="connsiteY27" fmla="*/ 288131 h 535781"/>
                <a:gd name="connsiteX28" fmla="*/ 2659856 w 2809875"/>
                <a:gd name="connsiteY28" fmla="*/ 280987 h 535781"/>
                <a:gd name="connsiteX29" fmla="*/ 2555081 w 2809875"/>
                <a:gd name="connsiteY29" fmla="*/ 271462 h 535781"/>
                <a:gd name="connsiteX30" fmla="*/ 2359818 w 2809875"/>
                <a:gd name="connsiteY30" fmla="*/ 266700 h 535781"/>
                <a:gd name="connsiteX31" fmla="*/ 2124075 w 2809875"/>
                <a:gd name="connsiteY31" fmla="*/ 266700 h 535781"/>
                <a:gd name="connsiteX32" fmla="*/ 1881187 w 2809875"/>
                <a:gd name="connsiteY32" fmla="*/ 278606 h 535781"/>
                <a:gd name="connsiteX33" fmla="*/ 1647825 w 2809875"/>
                <a:gd name="connsiteY33" fmla="*/ 295275 h 535781"/>
                <a:gd name="connsiteX34" fmla="*/ 1454943 w 2809875"/>
                <a:gd name="connsiteY34" fmla="*/ 316706 h 535781"/>
                <a:gd name="connsiteX35" fmla="*/ 1188243 w 2809875"/>
                <a:gd name="connsiteY35" fmla="*/ 354806 h 535781"/>
                <a:gd name="connsiteX36" fmla="*/ 928687 w 2809875"/>
                <a:gd name="connsiteY36" fmla="*/ 397669 h 535781"/>
                <a:gd name="connsiteX37" fmla="*/ 831056 w 2809875"/>
                <a:gd name="connsiteY37" fmla="*/ 414337 h 535781"/>
                <a:gd name="connsiteX38" fmla="*/ 695325 w 2809875"/>
                <a:gd name="connsiteY38" fmla="*/ 447675 h 535781"/>
                <a:gd name="connsiteX39" fmla="*/ 581025 w 2809875"/>
                <a:gd name="connsiteY39" fmla="*/ 481012 h 535781"/>
                <a:gd name="connsiteX40" fmla="*/ 450056 w 2809875"/>
                <a:gd name="connsiteY40" fmla="*/ 528637 h 535781"/>
                <a:gd name="connsiteX41" fmla="*/ 431006 w 2809875"/>
                <a:gd name="connsiteY41" fmla="*/ 535781 h 535781"/>
                <a:gd name="connsiteX42" fmla="*/ 392906 w 2809875"/>
                <a:gd name="connsiteY42" fmla="*/ 535781 h 535781"/>
                <a:gd name="connsiteX43" fmla="*/ 357187 w 2809875"/>
                <a:gd name="connsiteY43" fmla="*/ 528637 h 535781"/>
                <a:gd name="connsiteX44" fmla="*/ 307181 w 2809875"/>
                <a:gd name="connsiteY44" fmla="*/ 519112 h 535781"/>
                <a:gd name="connsiteX45" fmla="*/ 250031 w 2809875"/>
                <a:gd name="connsiteY45" fmla="*/ 492919 h 535781"/>
                <a:gd name="connsiteX46" fmla="*/ 197643 w 2809875"/>
                <a:gd name="connsiteY46" fmla="*/ 459581 h 535781"/>
                <a:gd name="connsiteX47" fmla="*/ 142875 w 2809875"/>
                <a:gd name="connsiteY47" fmla="*/ 411956 h 535781"/>
                <a:gd name="connsiteX48" fmla="*/ 76200 w 2809875"/>
                <a:gd name="connsiteY48" fmla="*/ 326231 h 535781"/>
                <a:gd name="connsiteX49" fmla="*/ 21431 w 2809875"/>
                <a:gd name="connsiteY49" fmla="*/ 233362 h 535781"/>
                <a:gd name="connsiteX50" fmla="*/ 0 w 2809875"/>
                <a:gd name="connsiteY50" fmla="*/ 183356 h 535781"/>
                <a:gd name="connsiteX51" fmla="*/ 0 w 2809875"/>
                <a:gd name="connsiteY51" fmla="*/ 169069 h 535781"/>
                <a:gd name="connsiteX52" fmla="*/ 7143 w 2809875"/>
                <a:gd name="connsiteY52" fmla="*/ 161925 h 535781"/>
                <a:gd name="connsiteX53" fmla="*/ 35718 w 2809875"/>
                <a:gd name="connsiteY53" fmla="*/ 166687 h 535781"/>
                <a:gd name="connsiteX54" fmla="*/ 54768 w 2809875"/>
                <a:gd name="connsiteY54" fmla="*/ 173831 h 535781"/>
                <a:gd name="connsiteX55" fmla="*/ 71437 w 2809875"/>
                <a:gd name="connsiteY55" fmla="*/ 192881 h 535781"/>
                <a:gd name="connsiteX56" fmla="*/ 100012 w 2809875"/>
                <a:gd name="connsiteY56" fmla="*/ 233362 h 535781"/>
                <a:gd name="connsiteX57" fmla="*/ 121443 w 2809875"/>
                <a:gd name="connsiteY57" fmla="*/ 254794 h 535781"/>
                <a:gd name="connsiteX58" fmla="*/ 152400 w 2809875"/>
                <a:gd name="connsiteY58" fmla="*/ 273844 h 535781"/>
                <a:gd name="connsiteX59" fmla="*/ 192881 w 2809875"/>
                <a:gd name="connsiteY59" fmla="*/ 292894 h 535781"/>
                <a:gd name="connsiteX60" fmla="*/ 238125 w 2809875"/>
                <a:gd name="connsiteY60" fmla="*/ 304800 h 535781"/>
                <a:gd name="connsiteX61" fmla="*/ 307181 w 2809875"/>
                <a:gd name="connsiteY61" fmla="*/ 314325 h 535781"/>
                <a:gd name="connsiteX62" fmla="*/ 385762 w 2809875"/>
                <a:gd name="connsiteY62" fmla="*/ 307181 h 535781"/>
                <a:gd name="connsiteX63" fmla="*/ 704850 w 2809875"/>
                <a:gd name="connsiteY63" fmla="*/ 252412 h 535781"/>
                <a:gd name="connsiteX64" fmla="*/ 904875 w 2809875"/>
                <a:gd name="connsiteY64" fmla="*/ 216694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809875" h="535781">
                  <a:moveTo>
                    <a:pt x="904875" y="216694"/>
                  </a:moveTo>
                  <a:lnTo>
                    <a:pt x="1102518" y="178594"/>
                  </a:lnTo>
                  <a:lnTo>
                    <a:pt x="1269206" y="147637"/>
                  </a:lnTo>
                  <a:lnTo>
                    <a:pt x="1538287" y="126206"/>
                  </a:lnTo>
                  <a:lnTo>
                    <a:pt x="1721643" y="109537"/>
                  </a:lnTo>
                  <a:lnTo>
                    <a:pt x="2014537" y="76200"/>
                  </a:lnTo>
                  <a:lnTo>
                    <a:pt x="2171700" y="50006"/>
                  </a:lnTo>
                  <a:lnTo>
                    <a:pt x="2202656" y="38100"/>
                  </a:lnTo>
                  <a:lnTo>
                    <a:pt x="2240756" y="14287"/>
                  </a:lnTo>
                  <a:lnTo>
                    <a:pt x="2264568" y="2381"/>
                  </a:lnTo>
                  <a:lnTo>
                    <a:pt x="2271712" y="0"/>
                  </a:lnTo>
                  <a:lnTo>
                    <a:pt x="2297906" y="0"/>
                  </a:lnTo>
                  <a:lnTo>
                    <a:pt x="2390775" y="9525"/>
                  </a:lnTo>
                  <a:lnTo>
                    <a:pt x="2531268" y="35719"/>
                  </a:lnTo>
                  <a:lnTo>
                    <a:pt x="2605087" y="57150"/>
                  </a:lnTo>
                  <a:lnTo>
                    <a:pt x="2671762" y="78581"/>
                  </a:lnTo>
                  <a:lnTo>
                    <a:pt x="2717006" y="97631"/>
                  </a:lnTo>
                  <a:lnTo>
                    <a:pt x="2740818" y="111919"/>
                  </a:lnTo>
                  <a:lnTo>
                    <a:pt x="2757487" y="123825"/>
                  </a:lnTo>
                  <a:lnTo>
                    <a:pt x="2776537" y="140494"/>
                  </a:lnTo>
                  <a:lnTo>
                    <a:pt x="2793206" y="164306"/>
                  </a:lnTo>
                  <a:lnTo>
                    <a:pt x="2805112" y="188119"/>
                  </a:lnTo>
                  <a:lnTo>
                    <a:pt x="2809875" y="214312"/>
                  </a:lnTo>
                  <a:lnTo>
                    <a:pt x="2809875" y="235744"/>
                  </a:lnTo>
                  <a:lnTo>
                    <a:pt x="2800350" y="257175"/>
                  </a:lnTo>
                  <a:lnTo>
                    <a:pt x="2778918" y="276225"/>
                  </a:lnTo>
                  <a:lnTo>
                    <a:pt x="2755106" y="283369"/>
                  </a:lnTo>
                  <a:lnTo>
                    <a:pt x="2721768" y="288131"/>
                  </a:lnTo>
                  <a:lnTo>
                    <a:pt x="2659856" y="280987"/>
                  </a:lnTo>
                  <a:lnTo>
                    <a:pt x="2555081" y="271462"/>
                  </a:lnTo>
                  <a:lnTo>
                    <a:pt x="2359818" y="266700"/>
                  </a:lnTo>
                  <a:lnTo>
                    <a:pt x="2124075" y="266700"/>
                  </a:lnTo>
                  <a:lnTo>
                    <a:pt x="1881187" y="278606"/>
                  </a:lnTo>
                  <a:lnTo>
                    <a:pt x="1647825" y="295275"/>
                  </a:lnTo>
                  <a:lnTo>
                    <a:pt x="1454943" y="316706"/>
                  </a:lnTo>
                  <a:lnTo>
                    <a:pt x="1188243" y="354806"/>
                  </a:lnTo>
                  <a:lnTo>
                    <a:pt x="928687" y="397669"/>
                  </a:lnTo>
                  <a:lnTo>
                    <a:pt x="831056" y="414337"/>
                  </a:lnTo>
                  <a:lnTo>
                    <a:pt x="695325" y="447675"/>
                  </a:lnTo>
                  <a:lnTo>
                    <a:pt x="581025" y="481012"/>
                  </a:lnTo>
                  <a:lnTo>
                    <a:pt x="450056" y="528637"/>
                  </a:lnTo>
                  <a:lnTo>
                    <a:pt x="431006" y="535781"/>
                  </a:lnTo>
                  <a:lnTo>
                    <a:pt x="392906" y="535781"/>
                  </a:lnTo>
                  <a:lnTo>
                    <a:pt x="357187" y="528637"/>
                  </a:lnTo>
                  <a:lnTo>
                    <a:pt x="307181" y="519112"/>
                  </a:lnTo>
                  <a:lnTo>
                    <a:pt x="250031" y="492919"/>
                  </a:lnTo>
                  <a:lnTo>
                    <a:pt x="197643" y="459581"/>
                  </a:lnTo>
                  <a:lnTo>
                    <a:pt x="142875" y="411956"/>
                  </a:lnTo>
                  <a:lnTo>
                    <a:pt x="76200" y="326231"/>
                  </a:lnTo>
                  <a:lnTo>
                    <a:pt x="21431" y="233362"/>
                  </a:lnTo>
                  <a:lnTo>
                    <a:pt x="0" y="183356"/>
                  </a:lnTo>
                  <a:lnTo>
                    <a:pt x="0" y="169069"/>
                  </a:lnTo>
                  <a:lnTo>
                    <a:pt x="7143" y="161925"/>
                  </a:lnTo>
                  <a:lnTo>
                    <a:pt x="35718" y="166687"/>
                  </a:lnTo>
                  <a:lnTo>
                    <a:pt x="54768" y="173831"/>
                  </a:lnTo>
                  <a:lnTo>
                    <a:pt x="71437" y="192881"/>
                  </a:lnTo>
                  <a:lnTo>
                    <a:pt x="100012" y="233362"/>
                  </a:lnTo>
                  <a:lnTo>
                    <a:pt x="121443" y="254794"/>
                  </a:lnTo>
                  <a:lnTo>
                    <a:pt x="152400" y="273844"/>
                  </a:lnTo>
                  <a:lnTo>
                    <a:pt x="192881" y="292894"/>
                  </a:lnTo>
                  <a:lnTo>
                    <a:pt x="238125" y="304800"/>
                  </a:lnTo>
                  <a:lnTo>
                    <a:pt x="307181" y="314325"/>
                  </a:lnTo>
                  <a:lnTo>
                    <a:pt x="385762" y="307181"/>
                  </a:lnTo>
                  <a:lnTo>
                    <a:pt x="704850" y="252412"/>
                  </a:lnTo>
                  <a:lnTo>
                    <a:pt x="904875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30">
              <a:extLst>
                <a:ext uri="{FF2B5EF4-FFF2-40B4-BE49-F238E27FC236}">
                  <a16:creationId xmlns:a16="http://schemas.microsoft.com/office/drawing/2014/main" id="{973D3EBA-51D3-4F64-B4E6-D28D3A69A9A0}"/>
                </a:ext>
              </a:extLst>
            </p:cNvPr>
            <p:cNvSpPr/>
            <p:nvPr/>
          </p:nvSpPr>
          <p:spPr>
            <a:xfrm rot="16200000">
              <a:off x="3921919" y="3913982"/>
              <a:ext cx="1862137" cy="330200"/>
            </a:xfrm>
            <a:custGeom>
              <a:avLst/>
              <a:gdLst>
                <a:gd name="connsiteX0" fmla="*/ 992981 w 1862137"/>
                <a:gd name="connsiteY0" fmla="*/ 330994 h 330994"/>
                <a:gd name="connsiteX1" fmla="*/ 852487 w 1862137"/>
                <a:gd name="connsiteY1" fmla="*/ 330994 h 330994"/>
                <a:gd name="connsiteX2" fmla="*/ 719137 w 1862137"/>
                <a:gd name="connsiteY2" fmla="*/ 330994 h 330994"/>
                <a:gd name="connsiteX3" fmla="*/ 561975 w 1862137"/>
                <a:gd name="connsiteY3" fmla="*/ 328613 h 330994"/>
                <a:gd name="connsiteX4" fmla="*/ 373856 w 1862137"/>
                <a:gd name="connsiteY4" fmla="*/ 319088 h 330994"/>
                <a:gd name="connsiteX5" fmla="*/ 280987 w 1862137"/>
                <a:gd name="connsiteY5" fmla="*/ 311944 h 330994"/>
                <a:gd name="connsiteX6" fmla="*/ 211931 w 1862137"/>
                <a:gd name="connsiteY6" fmla="*/ 302419 h 330994"/>
                <a:gd name="connsiteX7" fmla="*/ 164306 w 1862137"/>
                <a:gd name="connsiteY7" fmla="*/ 292894 h 330994"/>
                <a:gd name="connsiteX8" fmla="*/ 126206 w 1862137"/>
                <a:gd name="connsiteY8" fmla="*/ 280988 h 330994"/>
                <a:gd name="connsiteX9" fmla="*/ 80962 w 1862137"/>
                <a:gd name="connsiteY9" fmla="*/ 259557 h 330994"/>
                <a:gd name="connsiteX10" fmla="*/ 35718 w 1862137"/>
                <a:gd name="connsiteY10" fmla="*/ 233363 h 330994"/>
                <a:gd name="connsiteX11" fmla="*/ 11906 w 1862137"/>
                <a:gd name="connsiteY11" fmla="*/ 214313 h 330994"/>
                <a:gd name="connsiteX12" fmla="*/ 2381 w 1862137"/>
                <a:gd name="connsiteY12" fmla="*/ 200025 h 330994"/>
                <a:gd name="connsiteX13" fmla="*/ 0 w 1862137"/>
                <a:gd name="connsiteY13" fmla="*/ 188119 h 330994"/>
                <a:gd name="connsiteX14" fmla="*/ 2381 w 1862137"/>
                <a:gd name="connsiteY14" fmla="*/ 173832 h 330994"/>
                <a:gd name="connsiteX15" fmla="*/ 7143 w 1862137"/>
                <a:gd name="connsiteY15" fmla="*/ 164307 h 330994"/>
                <a:gd name="connsiteX16" fmla="*/ 28575 w 1862137"/>
                <a:gd name="connsiteY16" fmla="*/ 152400 h 330994"/>
                <a:gd name="connsiteX17" fmla="*/ 83343 w 1862137"/>
                <a:gd name="connsiteY17" fmla="*/ 130969 h 330994"/>
                <a:gd name="connsiteX18" fmla="*/ 161925 w 1862137"/>
                <a:gd name="connsiteY18" fmla="*/ 109538 h 330994"/>
                <a:gd name="connsiteX19" fmla="*/ 238125 w 1862137"/>
                <a:gd name="connsiteY19" fmla="*/ 95250 h 330994"/>
                <a:gd name="connsiteX20" fmla="*/ 342900 w 1862137"/>
                <a:gd name="connsiteY20" fmla="*/ 83344 h 330994"/>
                <a:gd name="connsiteX21" fmla="*/ 440531 w 1862137"/>
                <a:gd name="connsiteY21" fmla="*/ 80963 h 330994"/>
                <a:gd name="connsiteX22" fmla="*/ 485775 w 1862137"/>
                <a:gd name="connsiteY22" fmla="*/ 92869 h 330994"/>
                <a:gd name="connsiteX23" fmla="*/ 552450 w 1862137"/>
                <a:gd name="connsiteY23" fmla="*/ 104775 h 330994"/>
                <a:gd name="connsiteX24" fmla="*/ 681037 w 1862137"/>
                <a:gd name="connsiteY24" fmla="*/ 119063 h 330994"/>
                <a:gd name="connsiteX25" fmla="*/ 876300 w 1862137"/>
                <a:gd name="connsiteY25" fmla="*/ 123825 h 330994"/>
                <a:gd name="connsiteX26" fmla="*/ 1152525 w 1862137"/>
                <a:gd name="connsiteY26" fmla="*/ 123825 h 330994"/>
                <a:gd name="connsiteX27" fmla="*/ 1476375 w 1862137"/>
                <a:gd name="connsiteY27" fmla="*/ 123825 h 330994"/>
                <a:gd name="connsiteX28" fmla="*/ 1578768 w 1862137"/>
                <a:gd name="connsiteY28" fmla="*/ 123825 h 330994"/>
                <a:gd name="connsiteX29" fmla="*/ 1614487 w 1862137"/>
                <a:gd name="connsiteY29" fmla="*/ 119063 h 330994"/>
                <a:gd name="connsiteX30" fmla="*/ 1652587 w 1862137"/>
                <a:gd name="connsiteY30" fmla="*/ 109538 h 330994"/>
                <a:gd name="connsiteX31" fmla="*/ 1702593 w 1862137"/>
                <a:gd name="connsiteY31" fmla="*/ 85725 h 330994"/>
                <a:gd name="connsiteX32" fmla="*/ 1771650 w 1862137"/>
                <a:gd name="connsiteY32" fmla="*/ 40482 h 330994"/>
                <a:gd name="connsiteX33" fmla="*/ 1802606 w 1862137"/>
                <a:gd name="connsiteY33" fmla="*/ 16669 h 330994"/>
                <a:gd name="connsiteX34" fmla="*/ 1831181 w 1862137"/>
                <a:gd name="connsiteY34" fmla="*/ 2382 h 330994"/>
                <a:gd name="connsiteX35" fmla="*/ 1852612 w 1862137"/>
                <a:gd name="connsiteY35" fmla="*/ 0 h 330994"/>
                <a:gd name="connsiteX36" fmla="*/ 1859756 w 1862137"/>
                <a:gd name="connsiteY36" fmla="*/ 4763 h 330994"/>
                <a:gd name="connsiteX37" fmla="*/ 1862137 w 1862137"/>
                <a:gd name="connsiteY37" fmla="*/ 14288 h 330994"/>
                <a:gd name="connsiteX38" fmla="*/ 1850231 w 1862137"/>
                <a:gd name="connsiteY38" fmla="*/ 50007 h 330994"/>
                <a:gd name="connsiteX39" fmla="*/ 1831181 w 1862137"/>
                <a:gd name="connsiteY39" fmla="*/ 104775 h 330994"/>
                <a:gd name="connsiteX40" fmla="*/ 1814512 w 1862137"/>
                <a:gd name="connsiteY40" fmla="*/ 147638 h 330994"/>
                <a:gd name="connsiteX41" fmla="*/ 1785937 w 1862137"/>
                <a:gd name="connsiteY41" fmla="*/ 202407 h 330994"/>
                <a:gd name="connsiteX42" fmla="*/ 1752600 w 1862137"/>
                <a:gd name="connsiteY42" fmla="*/ 254794 h 330994"/>
                <a:gd name="connsiteX43" fmla="*/ 1695450 w 1862137"/>
                <a:gd name="connsiteY43" fmla="*/ 323850 h 330994"/>
                <a:gd name="connsiteX44" fmla="*/ 1495425 w 1862137"/>
                <a:gd name="connsiteY44" fmla="*/ 326232 h 330994"/>
                <a:gd name="connsiteX45" fmla="*/ 1416843 w 1862137"/>
                <a:gd name="connsiteY45" fmla="*/ 326232 h 330994"/>
                <a:gd name="connsiteX46" fmla="*/ 1164431 w 1862137"/>
                <a:gd name="connsiteY46" fmla="*/ 330994 h 330994"/>
                <a:gd name="connsiteX47" fmla="*/ 992981 w 1862137"/>
                <a:gd name="connsiteY47" fmla="*/ 330994 h 33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862137" h="330994">
                  <a:moveTo>
                    <a:pt x="992981" y="330994"/>
                  </a:moveTo>
                  <a:lnTo>
                    <a:pt x="852487" y="330994"/>
                  </a:lnTo>
                  <a:lnTo>
                    <a:pt x="719137" y="330994"/>
                  </a:lnTo>
                  <a:lnTo>
                    <a:pt x="561975" y="328613"/>
                  </a:lnTo>
                  <a:lnTo>
                    <a:pt x="373856" y="319088"/>
                  </a:lnTo>
                  <a:lnTo>
                    <a:pt x="280987" y="311944"/>
                  </a:lnTo>
                  <a:lnTo>
                    <a:pt x="211931" y="302419"/>
                  </a:lnTo>
                  <a:lnTo>
                    <a:pt x="164306" y="292894"/>
                  </a:lnTo>
                  <a:lnTo>
                    <a:pt x="126206" y="280988"/>
                  </a:lnTo>
                  <a:lnTo>
                    <a:pt x="80962" y="259557"/>
                  </a:lnTo>
                  <a:lnTo>
                    <a:pt x="35718" y="233363"/>
                  </a:lnTo>
                  <a:lnTo>
                    <a:pt x="11906" y="214313"/>
                  </a:lnTo>
                  <a:lnTo>
                    <a:pt x="2381" y="200025"/>
                  </a:lnTo>
                  <a:lnTo>
                    <a:pt x="0" y="188119"/>
                  </a:lnTo>
                  <a:lnTo>
                    <a:pt x="2381" y="173832"/>
                  </a:lnTo>
                  <a:lnTo>
                    <a:pt x="7143" y="164307"/>
                  </a:lnTo>
                  <a:lnTo>
                    <a:pt x="28575" y="152400"/>
                  </a:lnTo>
                  <a:lnTo>
                    <a:pt x="83343" y="130969"/>
                  </a:lnTo>
                  <a:lnTo>
                    <a:pt x="161925" y="109538"/>
                  </a:lnTo>
                  <a:lnTo>
                    <a:pt x="238125" y="95250"/>
                  </a:lnTo>
                  <a:lnTo>
                    <a:pt x="342900" y="83344"/>
                  </a:lnTo>
                  <a:lnTo>
                    <a:pt x="440531" y="80963"/>
                  </a:lnTo>
                  <a:lnTo>
                    <a:pt x="485775" y="92869"/>
                  </a:lnTo>
                  <a:lnTo>
                    <a:pt x="552450" y="104775"/>
                  </a:lnTo>
                  <a:lnTo>
                    <a:pt x="681037" y="119063"/>
                  </a:lnTo>
                  <a:lnTo>
                    <a:pt x="876300" y="123825"/>
                  </a:lnTo>
                  <a:lnTo>
                    <a:pt x="1152525" y="123825"/>
                  </a:lnTo>
                  <a:lnTo>
                    <a:pt x="1476375" y="123825"/>
                  </a:lnTo>
                  <a:lnTo>
                    <a:pt x="1578768" y="123825"/>
                  </a:lnTo>
                  <a:lnTo>
                    <a:pt x="1614487" y="119063"/>
                  </a:lnTo>
                  <a:lnTo>
                    <a:pt x="1652587" y="109538"/>
                  </a:lnTo>
                  <a:lnTo>
                    <a:pt x="1702593" y="85725"/>
                  </a:lnTo>
                  <a:lnTo>
                    <a:pt x="1771650" y="40482"/>
                  </a:lnTo>
                  <a:lnTo>
                    <a:pt x="1802606" y="16669"/>
                  </a:lnTo>
                  <a:lnTo>
                    <a:pt x="1831181" y="2382"/>
                  </a:lnTo>
                  <a:lnTo>
                    <a:pt x="1852612" y="0"/>
                  </a:lnTo>
                  <a:lnTo>
                    <a:pt x="1859756" y="4763"/>
                  </a:lnTo>
                  <a:lnTo>
                    <a:pt x="1862137" y="14288"/>
                  </a:lnTo>
                  <a:lnTo>
                    <a:pt x="1850231" y="50007"/>
                  </a:lnTo>
                  <a:lnTo>
                    <a:pt x="1831181" y="104775"/>
                  </a:lnTo>
                  <a:lnTo>
                    <a:pt x="1814512" y="147638"/>
                  </a:lnTo>
                  <a:lnTo>
                    <a:pt x="1785937" y="202407"/>
                  </a:lnTo>
                  <a:lnTo>
                    <a:pt x="1752600" y="254794"/>
                  </a:lnTo>
                  <a:lnTo>
                    <a:pt x="1695450" y="323850"/>
                  </a:lnTo>
                  <a:lnTo>
                    <a:pt x="1495425" y="326232"/>
                  </a:lnTo>
                  <a:lnTo>
                    <a:pt x="1416843" y="326232"/>
                  </a:lnTo>
                  <a:lnTo>
                    <a:pt x="1164431" y="330994"/>
                  </a:lnTo>
                  <a:lnTo>
                    <a:pt x="992981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32">
              <a:extLst>
                <a:ext uri="{FF2B5EF4-FFF2-40B4-BE49-F238E27FC236}">
                  <a16:creationId xmlns:a16="http://schemas.microsoft.com/office/drawing/2014/main" id="{5FD4EBA8-AB83-4BC9-81DF-B5AA28BACB42}"/>
                </a:ext>
              </a:extLst>
            </p:cNvPr>
            <p:cNvSpPr/>
            <p:nvPr/>
          </p:nvSpPr>
          <p:spPr>
            <a:xfrm>
              <a:off x="4935538" y="3054350"/>
              <a:ext cx="2176462" cy="1919288"/>
            </a:xfrm>
            <a:custGeom>
              <a:avLst/>
              <a:gdLst>
                <a:gd name="connsiteX0" fmla="*/ 574556 w 2175979"/>
                <a:gd name="connsiteY0" fmla="*/ 185814 h 1919262"/>
                <a:gd name="connsiteX1" fmla="*/ 347179 w 2175979"/>
                <a:gd name="connsiteY1" fmla="*/ 222488 h 1919262"/>
                <a:gd name="connsiteX2" fmla="*/ 0 w 2175979"/>
                <a:gd name="connsiteY2" fmla="*/ 273831 h 1919262"/>
                <a:gd name="connsiteX3" fmla="*/ 17114 w 2175979"/>
                <a:gd name="connsiteY3" fmla="*/ 484094 h 1919262"/>
                <a:gd name="connsiteX4" fmla="*/ 85572 w 2175979"/>
                <a:gd name="connsiteY4" fmla="*/ 435196 h 1919262"/>
                <a:gd name="connsiteX5" fmla="*/ 95352 w 2175979"/>
                <a:gd name="connsiteY5" fmla="*/ 427861 h 1919262"/>
                <a:gd name="connsiteX6" fmla="*/ 112466 w 2175979"/>
                <a:gd name="connsiteY6" fmla="*/ 422971 h 1919262"/>
                <a:gd name="connsiteX7" fmla="*/ 234712 w 2175979"/>
                <a:gd name="connsiteY7" fmla="*/ 408301 h 1919262"/>
                <a:gd name="connsiteX8" fmla="*/ 520768 w 2175979"/>
                <a:gd name="connsiteY8" fmla="*/ 369183 h 1919262"/>
                <a:gd name="connsiteX9" fmla="*/ 789709 w 2175979"/>
                <a:gd name="connsiteY9" fmla="*/ 330064 h 1919262"/>
                <a:gd name="connsiteX10" fmla="*/ 1078210 w 2175979"/>
                <a:gd name="connsiteY10" fmla="*/ 300725 h 1919262"/>
                <a:gd name="connsiteX11" fmla="*/ 1347151 w 2175979"/>
                <a:gd name="connsiteY11" fmla="*/ 276276 h 1919262"/>
                <a:gd name="connsiteX12" fmla="*/ 1486511 w 2175979"/>
                <a:gd name="connsiteY12" fmla="*/ 266496 h 1919262"/>
                <a:gd name="connsiteX13" fmla="*/ 1616092 w 2175979"/>
                <a:gd name="connsiteY13" fmla="*/ 264051 h 1919262"/>
                <a:gd name="connsiteX14" fmla="*/ 1674770 w 2175979"/>
                <a:gd name="connsiteY14" fmla="*/ 266496 h 1919262"/>
                <a:gd name="connsiteX15" fmla="*/ 1760342 w 2175979"/>
                <a:gd name="connsiteY15" fmla="*/ 278721 h 1919262"/>
                <a:gd name="connsiteX16" fmla="*/ 1779902 w 2175979"/>
                <a:gd name="connsiteY16" fmla="*/ 283611 h 1919262"/>
                <a:gd name="connsiteX17" fmla="*/ 1792126 w 2175979"/>
                <a:gd name="connsiteY17" fmla="*/ 288500 h 1919262"/>
                <a:gd name="connsiteX18" fmla="*/ 1801906 w 2175979"/>
                <a:gd name="connsiteY18" fmla="*/ 295835 h 1919262"/>
                <a:gd name="connsiteX19" fmla="*/ 1811686 w 2175979"/>
                <a:gd name="connsiteY19" fmla="*/ 310505 h 1919262"/>
                <a:gd name="connsiteX20" fmla="*/ 1816575 w 2175979"/>
                <a:gd name="connsiteY20" fmla="*/ 359403 h 1919262"/>
                <a:gd name="connsiteX21" fmla="*/ 1819020 w 2175979"/>
                <a:gd name="connsiteY21" fmla="*/ 486539 h 1919262"/>
                <a:gd name="connsiteX22" fmla="*/ 1814131 w 2175979"/>
                <a:gd name="connsiteY22" fmla="*/ 684577 h 1919262"/>
                <a:gd name="connsiteX23" fmla="*/ 1801906 w 2175979"/>
                <a:gd name="connsiteY23" fmla="*/ 885061 h 1919262"/>
                <a:gd name="connsiteX24" fmla="*/ 1794571 w 2175979"/>
                <a:gd name="connsiteY24" fmla="*/ 1019531 h 1919262"/>
                <a:gd name="connsiteX25" fmla="*/ 1777457 w 2175979"/>
                <a:gd name="connsiteY25" fmla="*/ 1180896 h 1919262"/>
                <a:gd name="connsiteX26" fmla="*/ 1765232 w 2175979"/>
                <a:gd name="connsiteY26" fmla="*/ 1237129 h 1919262"/>
                <a:gd name="connsiteX27" fmla="*/ 1748118 w 2175979"/>
                <a:gd name="connsiteY27" fmla="*/ 1293362 h 1919262"/>
                <a:gd name="connsiteX28" fmla="*/ 1728558 w 2175979"/>
                <a:gd name="connsiteY28" fmla="*/ 1334926 h 1919262"/>
                <a:gd name="connsiteX29" fmla="*/ 1704109 w 2175979"/>
                <a:gd name="connsiteY29" fmla="*/ 1381379 h 1919262"/>
                <a:gd name="connsiteX30" fmla="*/ 1679660 w 2175979"/>
                <a:gd name="connsiteY30" fmla="*/ 1418053 h 1919262"/>
                <a:gd name="connsiteX31" fmla="*/ 1633206 w 2175979"/>
                <a:gd name="connsiteY31" fmla="*/ 1826355 h 1919262"/>
                <a:gd name="connsiteX32" fmla="*/ 1642986 w 2175979"/>
                <a:gd name="connsiteY32" fmla="*/ 1880143 h 1919262"/>
                <a:gd name="connsiteX33" fmla="*/ 1655211 w 2175979"/>
                <a:gd name="connsiteY33" fmla="*/ 1907037 h 1919262"/>
                <a:gd name="connsiteX34" fmla="*/ 1669880 w 2175979"/>
                <a:gd name="connsiteY34" fmla="*/ 1914372 h 1919262"/>
                <a:gd name="connsiteX35" fmla="*/ 1684550 w 2175979"/>
                <a:gd name="connsiteY35" fmla="*/ 1919262 h 1919262"/>
                <a:gd name="connsiteX36" fmla="*/ 1708999 w 2175979"/>
                <a:gd name="connsiteY36" fmla="*/ 1911927 h 1919262"/>
                <a:gd name="connsiteX37" fmla="*/ 1753008 w 2175979"/>
                <a:gd name="connsiteY37" fmla="*/ 1887478 h 1919262"/>
                <a:gd name="connsiteX38" fmla="*/ 1804351 w 2175979"/>
                <a:gd name="connsiteY38" fmla="*/ 1843469 h 1919262"/>
                <a:gd name="connsiteX39" fmla="*/ 1843470 w 2175979"/>
                <a:gd name="connsiteY39" fmla="*/ 1794571 h 1919262"/>
                <a:gd name="connsiteX40" fmla="*/ 1887478 w 2175979"/>
                <a:gd name="connsiteY40" fmla="*/ 1718778 h 1919262"/>
                <a:gd name="connsiteX41" fmla="*/ 1914372 w 2175979"/>
                <a:gd name="connsiteY41" fmla="*/ 1662545 h 1919262"/>
                <a:gd name="connsiteX42" fmla="*/ 1936377 w 2175979"/>
                <a:gd name="connsiteY42" fmla="*/ 1611202 h 1919262"/>
                <a:gd name="connsiteX43" fmla="*/ 1951046 w 2175979"/>
                <a:gd name="connsiteY43" fmla="*/ 1559859 h 1919262"/>
                <a:gd name="connsiteX44" fmla="*/ 1970605 w 2175979"/>
                <a:gd name="connsiteY44" fmla="*/ 1498736 h 1919262"/>
                <a:gd name="connsiteX45" fmla="*/ 1987720 w 2175979"/>
                <a:gd name="connsiteY45" fmla="*/ 1415608 h 1919262"/>
                <a:gd name="connsiteX46" fmla="*/ 2002389 w 2175979"/>
                <a:gd name="connsiteY46" fmla="*/ 1305587 h 1919262"/>
                <a:gd name="connsiteX47" fmla="*/ 2019504 w 2175979"/>
                <a:gd name="connsiteY47" fmla="*/ 1146667 h 1919262"/>
                <a:gd name="connsiteX48" fmla="*/ 2043953 w 2175979"/>
                <a:gd name="connsiteY48" fmla="*/ 894840 h 1919262"/>
                <a:gd name="connsiteX49" fmla="*/ 2043953 w 2175979"/>
                <a:gd name="connsiteY49" fmla="*/ 894840 h 1919262"/>
                <a:gd name="connsiteX50" fmla="*/ 2070847 w 2175979"/>
                <a:gd name="connsiteY50" fmla="*/ 603895 h 1919262"/>
                <a:gd name="connsiteX51" fmla="*/ 2085517 w 2175979"/>
                <a:gd name="connsiteY51" fmla="*/ 432751 h 1919262"/>
                <a:gd name="connsiteX52" fmla="*/ 2090406 w 2175979"/>
                <a:gd name="connsiteY52" fmla="*/ 420526 h 1919262"/>
                <a:gd name="connsiteX53" fmla="*/ 2119746 w 2175979"/>
                <a:gd name="connsiteY53" fmla="*/ 398522 h 1919262"/>
                <a:gd name="connsiteX54" fmla="*/ 2149085 w 2175979"/>
                <a:gd name="connsiteY54" fmla="*/ 371628 h 1919262"/>
                <a:gd name="connsiteX55" fmla="*/ 2166199 w 2175979"/>
                <a:gd name="connsiteY55" fmla="*/ 347178 h 1919262"/>
                <a:gd name="connsiteX56" fmla="*/ 2175979 w 2175979"/>
                <a:gd name="connsiteY56" fmla="*/ 322729 h 1919262"/>
                <a:gd name="connsiteX57" fmla="*/ 2175979 w 2175979"/>
                <a:gd name="connsiteY57" fmla="*/ 305615 h 1919262"/>
                <a:gd name="connsiteX58" fmla="*/ 2175979 w 2175979"/>
                <a:gd name="connsiteY58" fmla="*/ 283611 h 1919262"/>
                <a:gd name="connsiteX59" fmla="*/ 2168644 w 2175979"/>
                <a:gd name="connsiteY59" fmla="*/ 266496 h 1919262"/>
                <a:gd name="connsiteX60" fmla="*/ 2149085 w 2175979"/>
                <a:gd name="connsiteY60" fmla="*/ 237157 h 1919262"/>
                <a:gd name="connsiteX61" fmla="*/ 2083072 w 2175979"/>
                <a:gd name="connsiteY61" fmla="*/ 173589 h 1919262"/>
                <a:gd name="connsiteX62" fmla="*/ 1992610 w 2175979"/>
                <a:gd name="connsiteY62" fmla="*/ 100242 h 1919262"/>
                <a:gd name="connsiteX63" fmla="*/ 1909482 w 2175979"/>
                <a:gd name="connsiteY63" fmla="*/ 46453 h 1919262"/>
                <a:gd name="connsiteX64" fmla="*/ 1814131 w 2175979"/>
                <a:gd name="connsiteY64" fmla="*/ 2445 h 1919262"/>
                <a:gd name="connsiteX65" fmla="*/ 1799461 w 2175979"/>
                <a:gd name="connsiteY65" fmla="*/ 0 h 1919262"/>
                <a:gd name="connsiteX66" fmla="*/ 1775012 w 2175979"/>
                <a:gd name="connsiteY66" fmla="*/ 7335 h 1919262"/>
                <a:gd name="connsiteX67" fmla="*/ 1713889 w 2175979"/>
                <a:gd name="connsiteY67" fmla="*/ 39119 h 1919262"/>
                <a:gd name="connsiteX68" fmla="*/ 1652766 w 2175979"/>
                <a:gd name="connsiteY68" fmla="*/ 46453 h 1919262"/>
                <a:gd name="connsiteX69" fmla="*/ 1444948 w 2175979"/>
                <a:gd name="connsiteY69" fmla="*/ 63568 h 1919262"/>
                <a:gd name="connsiteX70" fmla="*/ 1075765 w 2175979"/>
                <a:gd name="connsiteY70" fmla="*/ 100242 h 1919262"/>
                <a:gd name="connsiteX71" fmla="*/ 929070 w 2175979"/>
                <a:gd name="connsiteY71" fmla="*/ 112466 h 1919262"/>
                <a:gd name="connsiteX72" fmla="*/ 792154 w 2175979"/>
                <a:gd name="connsiteY72" fmla="*/ 149140 h 1919262"/>
                <a:gd name="connsiteX73" fmla="*/ 574556 w 2175979"/>
                <a:gd name="connsiteY73" fmla="*/ 185814 h 19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175979" h="1919262">
                  <a:moveTo>
                    <a:pt x="574556" y="185814"/>
                  </a:moveTo>
                  <a:lnTo>
                    <a:pt x="347179" y="222488"/>
                  </a:lnTo>
                  <a:lnTo>
                    <a:pt x="0" y="273831"/>
                  </a:lnTo>
                  <a:lnTo>
                    <a:pt x="17114" y="484094"/>
                  </a:lnTo>
                  <a:lnTo>
                    <a:pt x="85572" y="435196"/>
                  </a:lnTo>
                  <a:lnTo>
                    <a:pt x="95352" y="427861"/>
                  </a:lnTo>
                  <a:lnTo>
                    <a:pt x="112466" y="422971"/>
                  </a:lnTo>
                  <a:lnTo>
                    <a:pt x="234712" y="408301"/>
                  </a:lnTo>
                  <a:lnTo>
                    <a:pt x="520768" y="369183"/>
                  </a:lnTo>
                  <a:lnTo>
                    <a:pt x="789709" y="330064"/>
                  </a:lnTo>
                  <a:lnTo>
                    <a:pt x="1078210" y="300725"/>
                  </a:lnTo>
                  <a:lnTo>
                    <a:pt x="1347151" y="276276"/>
                  </a:lnTo>
                  <a:lnTo>
                    <a:pt x="1486511" y="266496"/>
                  </a:lnTo>
                  <a:lnTo>
                    <a:pt x="1616092" y="264051"/>
                  </a:lnTo>
                  <a:lnTo>
                    <a:pt x="1674770" y="266496"/>
                  </a:lnTo>
                  <a:lnTo>
                    <a:pt x="1760342" y="278721"/>
                  </a:lnTo>
                  <a:lnTo>
                    <a:pt x="1779902" y="283611"/>
                  </a:lnTo>
                  <a:lnTo>
                    <a:pt x="1792126" y="288500"/>
                  </a:lnTo>
                  <a:lnTo>
                    <a:pt x="1801906" y="295835"/>
                  </a:lnTo>
                  <a:lnTo>
                    <a:pt x="1811686" y="310505"/>
                  </a:lnTo>
                  <a:lnTo>
                    <a:pt x="1816575" y="359403"/>
                  </a:lnTo>
                  <a:lnTo>
                    <a:pt x="1819020" y="486539"/>
                  </a:lnTo>
                  <a:lnTo>
                    <a:pt x="1814131" y="684577"/>
                  </a:lnTo>
                  <a:lnTo>
                    <a:pt x="1801906" y="885061"/>
                  </a:lnTo>
                  <a:lnTo>
                    <a:pt x="1794571" y="1019531"/>
                  </a:lnTo>
                  <a:lnTo>
                    <a:pt x="1777457" y="1180896"/>
                  </a:lnTo>
                  <a:lnTo>
                    <a:pt x="1765232" y="1237129"/>
                  </a:lnTo>
                  <a:lnTo>
                    <a:pt x="1748118" y="1293362"/>
                  </a:lnTo>
                  <a:lnTo>
                    <a:pt x="1728558" y="1334926"/>
                  </a:lnTo>
                  <a:lnTo>
                    <a:pt x="1704109" y="1381379"/>
                  </a:lnTo>
                  <a:lnTo>
                    <a:pt x="1679660" y="1418053"/>
                  </a:lnTo>
                  <a:lnTo>
                    <a:pt x="1633206" y="1826355"/>
                  </a:lnTo>
                  <a:lnTo>
                    <a:pt x="1642986" y="1880143"/>
                  </a:lnTo>
                  <a:lnTo>
                    <a:pt x="1655211" y="1907037"/>
                  </a:lnTo>
                  <a:lnTo>
                    <a:pt x="1669880" y="1914372"/>
                  </a:lnTo>
                  <a:lnTo>
                    <a:pt x="1684550" y="1919262"/>
                  </a:lnTo>
                  <a:lnTo>
                    <a:pt x="1708999" y="1911927"/>
                  </a:lnTo>
                  <a:lnTo>
                    <a:pt x="1753008" y="1887478"/>
                  </a:lnTo>
                  <a:lnTo>
                    <a:pt x="1804351" y="1843469"/>
                  </a:lnTo>
                  <a:lnTo>
                    <a:pt x="1843470" y="1794571"/>
                  </a:lnTo>
                  <a:lnTo>
                    <a:pt x="1887478" y="1718778"/>
                  </a:lnTo>
                  <a:lnTo>
                    <a:pt x="1914372" y="1662545"/>
                  </a:lnTo>
                  <a:lnTo>
                    <a:pt x="1936377" y="1611202"/>
                  </a:lnTo>
                  <a:lnTo>
                    <a:pt x="1951046" y="1559859"/>
                  </a:lnTo>
                  <a:lnTo>
                    <a:pt x="1970605" y="1498736"/>
                  </a:lnTo>
                  <a:lnTo>
                    <a:pt x="1987720" y="1415608"/>
                  </a:lnTo>
                  <a:lnTo>
                    <a:pt x="2002389" y="1305587"/>
                  </a:lnTo>
                  <a:lnTo>
                    <a:pt x="2019504" y="1146667"/>
                  </a:lnTo>
                  <a:lnTo>
                    <a:pt x="2043953" y="894840"/>
                  </a:lnTo>
                  <a:lnTo>
                    <a:pt x="2043953" y="894840"/>
                  </a:lnTo>
                  <a:lnTo>
                    <a:pt x="2070847" y="603895"/>
                  </a:lnTo>
                  <a:lnTo>
                    <a:pt x="2085517" y="432751"/>
                  </a:lnTo>
                  <a:lnTo>
                    <a:pt x="2090406" y="420526"/>
                  </a:lnTo>
                  <a:lnTo>
                    <a:pt x="2119746" y="398522"/>
                  </a:lnTo>
                  <a:lnTo>
                    <a:pt x="2149085" y="371628"/>
                  </a:lnTo>
                  <a:lnTo>
                    <a:pt x="2166199" y="347178"/>
                  </a:lnTo>
                  <a:lnTo>
                    <a:pt x="2175979" y="322729"/>
                  </a:lnTo>
                  <a:lnTo>
                    <a:pt x="2175979" y="305615"/>
                  </a:lnTo>
                  <a:lnTo>
                    <a:pt x="2175979" y="283611"/>
                  </a:lnTo>
                  <a:lnTo>
                    <a:pt x="2168644" y="266496"/>
                  </a:lnTo>
                  <a:lnTo>
                    <a:pt x="2149085" y="237157"/>
                  </a:lnTo>
                  <a:lnTo>
                    <a:pt x="2083072" y="173589"/>
                  </a:lnTo>
                  <a:lnTo>
                    <a:pt x="1992610" y="100242"/>
                  </a:lnTo>
                  <a:lnTo>
                    <a:pt x="1909482" y="46453"/>
                  </a:lnTo>
                  <a:lnTo>
                    <a:pt x="1814131" y="2445"/>
                  </a:lnTo>
                  <a:lnTo>
                    <a:pt x="1799461" y="0"/>
                  </a:lnTo>
                  <a:lnTo>
                    <a:pt x="1775012" y="7335"/>
                  </a:lnTo>
                  <a:lnTo>
                    <a:pt x="1713889" y="39119"/>
                  </a:lnTo>
                  <a:lnTo>
                    <a:pt x="1652766" y="46453"/>
                  </a:lnTo>
                  <a:lnTo>
                    <a:pt x="1444948" y="63568"/>
                  </a:lnTo>
                  <a:lnTo>
                    <a:pt x="1075765" y="100242"/>
                  </a:lnTo>
                  <a:lnTo>
                    <a:pt x="929070" y="112466"/>
                  </a:lnTo>
                  <a:lnTo>
                    <a:pt x="792154" y="149140"/>
                  </a:lnTo>
                  <a:lnTo>
                    <a:pt x="574556" y="1858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29">
              <a:extLst>
                <a:ext uri="{FF2B5EF4-FFF2-40B4-BE49-F238E27FC236}">
                  <a16:creationId xmlns:a16="http://schemas.microsoft.com/office/drawing/2014/main" id="{9343AFC2-CFFB-4F32-BCDF-DA4C428669CF}"/>
                </a:ext>
              </a:extLst>
            </p:cNvPr>
            <p:cNvSpPr/>
            <p:nvPr/>
          </p:nvSpPr>
          <p:spPr>
            <a:xfrm rot="16200000">
              <a:off x="4029075" y="4014788"/>
              <a:ext cx="3449638" cy="563562"/>
            </a:xfrm>
            <a:custGeom>
              <a:avLst/>
              <a:gdLst>
                <a:gd name="connsiteX0" fmla="*/ 1862459 w 3450037"/>
                <a:gd name="connsiteY0" fmla="*/ 235612 h 563786"/>
                <a:gd name="connsiteX1" fmla="*/ 1688555 w 3450037"/>
                <a:gd name="connsiteY1" fmla="*/ 232807 h 563786"/>
                <a:gd name="connsiteX2" fmla="*/ 1483797 w 3450037"/>
                <a:gd name="connsiteY2" fmla="*/ 227197 h 563786"/>
                <a:gd name="connsiteX3" fmla="*/ 1321112 w 3450037"/>
                <a:gd name="connsiteY3" fmla="*/ 218783 h 563786"/>
                <a:gd name="connsiteX4" fmla="*/ 1110744 w 3450037"/>
                <a:gd name="connsiteY4" fmla="*/ 207563 h 563786"/>
                <a:gd name="connsiteX5" fmla="*/ 894766 w 3450037"/>
                <a:gd name="connsiteY5" fmla="*/ 196343 h 563786"/>
                <a:gd name="connsiteX6" fmla="*/ 782570 w 3450037"/>
                <a:gd name="connsiteY6" fmla="*/ 185124 h 563786"/>
                <a:gd name="connsiteX7" fmla="*/ 673178 w 3450037"/>
                <a:gd name="connsiteY7" fmla="*/ 173904 h 563786"/>
                <a:gd name="connsiteX8" fmla="*/ 597446 w 3450037"/>
                <a:gd name="connsiteY8" fmla="*/ 168294 h 563786"/>
                <a:gd name="connsiteX9" fmla="*/ 485249 w 3450037"/>
                <a:gd name="connsiteY9" fmla="*/ 168294 h 563786"/>
                <a:gd name="connsiteX10" fmla="*/ 353419 w 3450037"/>
                <a:gd name="connsiteY10" fmla="*/ 179514 h 563786"/>
                <a:gd name="connsiteX11" fmla="*/ 227198 w 3450037"/>
                <a:gd name="connsiteY11" fmla="*/ 199148 h 563786"/>
                <a:gd name="connsiteX12" fmla="*/ 100977 w 3450037"/>
                <a:gd name="connsiteY12" fmla="*/ 230002 h 563786"/>
                <a:gd name="connsiteX13" fmla="*/ 81343 w 3450037"/>
                <a:gd name="connsiteY13" fmla="*/ 238417 h 563786"/>
                <a:gd name="connsiteX14" fmla="*/ 44879 w 3450037"/>
                <a:gd name="connsiteY14" fmla="*/ 269271 h 563786"/>
                <a:gd name="connsiteX15" fmla="*/ 16830 w 3450037"/>
                <a:gd name="connsiteY15" fmla="*/ 300125 h 563786"/>
                <a:gd name="connsiteX16" fmla="*/ 2805 w 3450037"/>
                <a:gd name="connsiteY16" fmla="*/ 325369 h 563786"/>
                <a:gd name="connsiteX17" fmla="*/ 0 w 3450037"/>
                <a:gd name="connsiteY17" fmla="*/ 339394 h 563786"/>
                <a:gd name="connsiteX18" fmla="*/ 0 w 3450037"/>
                <a:gd name="connsiteY18" fmla="*/ 350613 h 563786"/>
                <a:gd name="connsiteX19" fmla="*/ 5610 w 3450037"/>
                <a:gd name="connsiteY19" fmla="*/ 364638 h 563786"/>
                <a:gd name="connsiteX20" fmla="*/ 30854 w 3450037"/>
                <a:gd name="connsiteY20" fmla="*/ 384272 h 563786"/>
                <a:gd name="connsiteX21" fmla="*/ 61708 w 3450037"/>
                <a:gd name="connsiteY21" fmla="*/ 395492 h 563786"/>
                <a:gd name="connsiteX22" fmla="*/ 112197 w 3450037"/>
                <a:gd name="connsiteY22" fmla="*/ 406712 h 563786"/>
                <a:gd name="connsiteX23" fmla="*/ 207563 w 3450037"/>
                <a:gd name="connsiteY23" fmla="*/ 429151 h 563786"/>
                <a:gd name="connsiteX24" fmla="*/ 314150 w 3450037"/>
                <a:gd name="connsiteY24" fmla="*/ 443175 h 563786"/>
                <a:gd name="connsiteX25" fmla="*/ 460005 w 3450037"/>
                <a:gd name="connsiteY25" fmla="*/ 460005 h 563786"/>
                <a:gd name="connsiteX26" fmla="*/ 633909 w 3450037"/>
                <a:gd name="connsiteY26" fmla="*/ 468420 h 563786"/>
                <a:gd name="connsiteX27" fmla="*/ 872327 w 3450037"/>
                <a:gd name="connsiteY27" fmla="*/ 465615 h 563786"/>
                <a:gd name="connsiteX28" fmla="*/ 1060255 w 3450037"/>
                <a:gd name="connsiteY28" fmla="*/ 457200 h 563786"/>
                <a:gd name="connsiteX29" fmla="*/ 1343551 w 3450037"/>
                <a:gd name="connsiteY29" fmla="*/ 457200 h 563786"/>
                <a:gd name="connsiteX30" fmla="*/ 1710994 w 3450037"/>
                <a:gd name="connsiteY30" fmla="*/ 454395 h 563786"/>
                <a:gd name="connsiteX31" fmla="*/ 1991485 w 3450037"/>
                <a:gd name="connsiteY31" fmla="*/ 454395 h 563786"/>
                <a:gd name="connsiteX32" fmla="*/ 2207463 w 3450037"/>
                <a:gd name="connsiteY32" fmla="*/ 457200 h 563786"/>
                <a:gd name="connsiteX33" fmla="*/ 2479539 w 3450037"/>
                <a:gd name="connsiteY33" fmla="*/ 457200 h 563786"/>
                <a:gd name="connsiteX34" fmla="*/ 2687102 w 3450037"/>
                <a:gd name="connsiteY34" fmla="*/ 454395 h 563786"/>
                <a:gd name="connsiteX35" fmla="*/ 2925519 w 3450037"/>
                <a:gd name="connsiteY35" fmla="*/ 460005 h 563786"/>
                <a:gd name="connsiteX36" fmla="*/ 3018081 w 3450037"/>
                <a:gd name="connsiteY36" fmla="*/ 471224 h 563786"/>
                <a:gd name="connsiteX37" fmla="*/ 3071374 w 3450037"/>
                <a:gd name="connsiteY37" fmla="*/ 479639 h 563786"/>
                <a:gd name="connsiteX38" fmla="*/ 3116253 w 3450037"/>
                <a:gd name="connsiteY38" fmla="*/ 485249 h 563786"/>
                <a:gd name="connsiteX39" fmla="*/ 3175156 w 3450037"/>
                <a:gd name="connsiteY39" fmla="*/ 507688 h 563786"/>
                <a:gd name="connsiteX40" fmla="*/ 3197595 w 3450037"/>
                <a:gd name="connsiteY40" fmla="*/ 524518 h 563786"/>
                <a:gd name="connsiteX41" fmla="*/ 3214425 w 3450037"/>
                <a:gd name="connsiteY41" fmla="*/ 544152 h 563786"/>
                <a:gd name="connsiteX42" fmla="*/ 3228449 w 3450037"/>
                <a:gd name="connsiteY42" fmla="*/ 555372 h 563786"/>
                <a:gd name="connsiteX43" fmla="*/ 3239669 w 3450037"/>
                <a:gd name="connsiteY43" fmla="*/ 560982 h 563786"/>
                <a:gd name="connsiteX44" fmla="*/ 3250889 w 3450037"/>
                <a:gd name="connsiteY44" fmla="*/ 563786 h 563786"/>
                <a:gd name="connsiteX45" fmla="*/ 3264913 w 3450037"/>
                <a:gd name="connsiteY45" fmla="*/ 560982 h 563786"/>
                <a:gd name="connsiteX46" fmla="*/ 3278938 w 3450037"/>
                <a:gd name="connsiteY46" fmla="*/ 552567 h 563786"/>
                <a:gd name="connsiteX47" fmla="*/ 3298572 w 3450037"/>
                <a:gd name="connsiteY47" fmla="*/ 527323 h 563786"/>
                <a:gd name="connsiteX48" fmla="*/ 3332231 w 3450037"/>
                <a:gd name="connsiteY48" fmla="*/ 457200 h 563786"/>
                <a:gd name="connsiteX49" fmla="*/ 3365890 w 3450037"/>
                <a:gd name="connsiteY49" fmla="*/ 378662 h 563786"/>
                <a:gd name="connsiteX50" fmla="*/ 3393939 w 3450037"/>
                <a:gd name="connsiteY50" fmla="*/ 294515 h 563786"/>
                <a:gd name="connsiteX51" fmla="*/ 3416378 w 3450037"/>
                <a:gd name="connsiteY51" fmla="*/ 213173 h 563786"/>
                <a:gd name="connsiteX52" fmla="*/ 3433208 w 3450037"/>
                <a:gd name="connsiteY52" fmla="*/ 115001 h 563786"/>
                <a:gd name="connsiteX53" fmla="*/ 3450037 w 3450037"/>
                <a:gd name="connsiteY53" fmla="*/ 28049 h 563786"/>
                <a:gd name="connsiteX54" fmla="*/ 3450037 w 3450037"/>
                <a:gd name="connsiteY54" fmla="*/ 16829 h 563786"/>
                <a:gd name="connsiteX55" fmla="*/ 3447232 w 3450037"/>
                <a:gd name="connsiteY55" fmla="*/ 5610 h 563786"/>
                <a:gd name="connsiteX56" fmla="*/ 3438817 w 3450037"/>
                <a:gd name="connsiteY56" fmla="*/ 0 h 563786"/>
                <a:gd name="connsiteX57" fmla="*/ 3430403 w 3450037"/>
                <a:gd name="connsiteY57" fmla="*/ 0 h 563786"/>
                <a:gd name="connsiteX58" fmla="*/ 3419183 w 3450037"/>
                <a:gd name="connsiteY58" fmla="*/ 0 h 563786"/>
                <a:gd name="connsiteX59" fmla="*/ 3402354 w 3450037"/>
                <a:gd name="connsiteY59" fmla="*/ 8415 h 563786"/>
                <a:gd name="connsiteX60" fmla="*/ 3379914 w 3450037"/>
                <a:gd name="connsiteY60" fmla="*/ 30854 h 563786"/>
                <a:gd name="connsiteX61" fmla="*/ 3346255 w 3450037"/>
                <a:gd name="connsiteY61" fmla="*/ 75732 h 563786"/>
                <a:gd name="connsiteX62" fmla="*/ 3304182 w 3450037"/>
                <a:gd name="connsiteY62" fmla="*/ 126221 h 563786"/>
                <a:gd name="connsiteX63" fmla="*/ 3262108 w 3450037"/>
                <a:gd name="connsiteY63" fmla="*/ 159880 h 563786"/>
                <a:gd name="connsiteX64" fmla="*/ 3197595 w 3450037"/>
                <a:gd name="connsiteY64" fmla="*/ 187929 h 563786"/>
                <a:gd name="connsiteX65" fmla="*/ 3116253 w 3450037"/>
                <a:gd name="connsiteY65" fmla="*/ 207563 h 563786"/>
                <a:gd name="connsiteX66" fmla="*/ 3001252 w 3450037"/>
                <a:gd name="connsiteY66" fmla="*/ 215978 h 563786"/>
                <a:gd name="connsiteX67" fmla="*/ 2793689 w 3450037"/>
                <a:gd name="connsiteY67" fmla="*/ 235612 h 563786"/>
                <a:gd name="connsiteX68" fmla="*/ 2426246 w 3450037"/>
                <a:gd name="connsiteY68" fmla="*/ 238417 h 563786"/>
                <a:gd name="connsiteX69" fmla="*/ 2173804 w 3450037"/>
                <a:gd name="connsiteY69" fmla="*/ 238417 h 563786"/>
                <a:gd name="connsiteX70" fmla="*/ 1862459 w 3450037"/>
                <a:gd name="connsiteY70" fmla="*/ 235612 h 563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450037" h="563786">
                  <a:moveTo>
                    <a:pt x="1862459" y="235612"/>
                  </a:moveTo>
                  <a:lnTo>
                    <a:pt x="1688555" y="232807"/>
                  </a:lnTo>
                  <a:lnTo>
                    <a:pt x="1483797" y="227197"/>
                  </a:lnTo>
                  <a:lnTo>
                    <a:pt x="1321112" y="218783"/>
                  </a:lnTo>
                  <a:lnTo>
                    <a:pt x="1110744" y="207563"/>
                  </a:lnTo>
                  <a:lnTo>
                    <a:pt x="894766" y="196343"/>
                  </a:lnTo>
                  <a:lnTo>
                    <a:pt x="782570" y="185124"/>
                  </a:lnTo>
                  <a:lnTo>
                    <a:pt x="673178" y="173904"/>
                  </a:lnTo>
                  <a:lnTo>
                    <a:pt x="597446" y="168294"/>
                  </a:lnTo>
                  <a:lnTo>
                    <a:pt x="485249" y="168294"/>
                  </a:lnTo>
                  <a:lnTo>
                    <a:pt x="353419" y="179514"/>
                  </a:lnTo>
                  <a:lnTo>
                    <a:pt x="227198" y="199148"/>
                  </a:lnTo>
                  <a:lnTo>
                    <a:pt x="100977" y="230002"/>
                  </a:lnTo>
                  <a:lnTo>
                    <a:pt x="81343" y="238417"/>
                  </a:lnTo>
                  <a:lnTo>
                    <a:pt x="44879" y="269271"/>
                  </a:lnTo>
                  <a:lnTo>
                    <a:pt x="16830" y="300125"/>
                  </a:lnTo>
                  <a:lnTo>
                    <a:pt x="2805" y="325369"/>
                  </a:lnTo>
                  <a:lnTo>
                    <a:pt x="0" y="339394"/>
                  </a:lnTo>
                  <a:lnTo>
                    <a:pt x="0" y="350613"/>
                  </a:lnTo>
                  <a:lnTo>
                    <a:pt x="5610" y="364638"/>
                  </a:lnTo>
                  <a:lnTo>
                    <a:pt x="30854" y="384272"/>
                  </a:lnTo>
                  <a:lnTo>
                    <a:pt x="61708" y="395492"/>
                  </a:lnTo>
                  <a:lnTo>
                    <a:pt x="112197" y="406712"/>
                  </a:lnTo>
                  <a:lnTo>
                    <a:pt x="207563" y="429151"/>
                  </a:lnTo>
                  <a:lnTo>
                    <a:pt x="314150" y="443175"/>
                  </a:lnTo>
                  <a:lnTo>
                    <a:pt x="460005" y="460005"/>
                  </a:lnTo>
                  <a:lnTo>
                    <a:pt x="633909" y="468420"/>
                  </a:lnTo>
                  <a:lnTo>
                    <a:pt x="872327" y="465615"/>
                  </a:lnTo>
                  <a:lnTo>
                    <a:pt x="1060255" y="457200"/>
                  </a:lnTo>
                  <a:lnTo>
                    <a:pt x="1343551" y="457200"/>
                  </a:lnTo>
                  <a:lnTo>
                    <a:pt x="1710994" y="454395"/>
                  </a:lnTo>
                  <a:lnTo>
                    <a:pt x="1991485" y="454395"/>
                  </a:lnTo>
                  <a:lnTo>
                    <a:pt x="2207463" y="457200"/>
                  </a:lnTo>
                  <a:lnTo>
                    <a:pt x="2479539" y="457200"/>
                  </a:lnTo>
                  <a:lnTo>
                    <a:pt x="2687102" y="454395"/>
                  </a:lnTo>
                  <a:lnTo>
                    <a:pt x="2925519" y="460005"/>
                  </a:lnTo>
                  <a:lnTo>
                    <a:pt x="3018081" y="471224"/>
                  </a:lnTo>
                  <a:lnTo>
                    <a:pt x="3071374" y="479639"/>
                  </a:lnTo>
                  <a:lnTo>
                    <a:pt x="3116253" y="485249"/>
                  </a:lnTo>
                  <a:lnTo>
                    <a:pt x="3175156" y="507688"/>
                  </a:lnTo>
                  <a:lnTo>
                    <a:pt x="3197595" y="524518"/>
                  </a:lnTo>
                  <a:lnTo>
                    <a:pt x="3214425" y="544152"/>
                  </a:lnTo>
                  <a:lnTo>
                    <a:pt x="3228449" y="555372"/>
                  </a:lnTo>
                  <a:lnTo>
                    <a:pt x="3239669" y="560982"/>
                  </a:lnTo>
                  <a:lnTo>
                    <a:pt x="3250889" y="563786"/>
                  </a:lnTo>
                  <a:lnTo>
                    <a:pt x="3264913" y="560982"/>
                  </a:lnTo>
                  <a:lnTo>
                    <a:pt x="3278938" y="552567"/>
                  </a:lnTo>
                  <a:lnTo>
                    <a:pt x="3298572" y="527323"/>
                  </a:lnTo>
                  <a:lnTo>
                    <a:pt x="3332231" y="457200"/>
                  </a:lnTo>
                  <a:lnTo>
                    <a:pt x="3365890" y="378662"/>
                  </a:lnTo>
                  <a:lnTo>
                    <a:pt x="3393939" y="294515"/>
                  </a:lnTo>
                  <a:lnTo>
                    <a:pt x="3416378" y="213173"/>
                  </a:lnTo>
                  <a:lnTo>
                    <a:pt x="3433208" y="115001"/>
                  </a:lnTo>
                  <a:lnTo>
                    <a:pt x="3450037" y="28049"/>
                  </a:lnTo>
                  <a:lnTo>
                    <a:pt x="3450037" y="16829"/>
                  </a:lnTo>
                  <a:lnTo>
                    <a:pt x="3447232" y="5610"/>
                  </a:lnTo>
                  <a:lnTo>
                    <a:pt x="3438817" y="0"/>
                  </a:lnTo>
                  <a:lnTo>
                    <a:pt x="3430403" y="0"/>
                  </a:lnTo>
                  <a:lnTo>
                    <a:pt x="3419183" y="0"/>
                  </a:lnTo>
                  <a:lnTo>
                    <a:pt x="3402354" y="8415"/>
                  </a:lnTo>
                  <a:lnTo>
                    <a:pt x="3379914" y="30854"/>
                  </a:lnTo>
                  <a:lnTo>
                    <a:pt x="3346255" y="75732"/>
                  </a:lnTo>
                  <a:lnTo>
                    <a:pt x="3304182" y="126221"/>
                  </a:lnTo>
                  <a:lnTo>
                    <a:pt x="3262108" y="159880"/>
                  </a:lnTo>
                  <a:lnTo>
                    <a:pt x="3197595" y="187929"/>
                  </a:lnTo>
                  <a:lnTo>
                    <a:pt x="3116253" y="207563"/>
                  </a:lnTo>
                  <a:lnTo>
                    <a:pt x="3001252" y="215978"/>
                  </a:lnTo>
                  <a:lnTo>
                    <a:pt x="2793689" y="235612"/>
                  </a:lnTo>
                  <a:lnTo>
                    <a:pt x="2426246" y="238417"/>
                  </a:lnTo>
                  <a:lnTo>
                    <a:pt x="2173804" y="238417"/>
                  </a:lnTo>
                  <a:lnTo>
                    <a:pt x="1862459" y="235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33">
              <a:extLst>
                <a:ext uri="{FF2B5EF4-FFF2-40B4-BE49-F238E27FC236}">
                  <a16:creationId xmlns:a16="http://schemas.microsoft.com/office/drawing/2014/main" id="{B5DFC2CE-C6E5-49BC-AB7F-51670C103B13}"/>
                </a:ext>
              </a:extLst>
            </p:cNvPr>
            <p:cNvSpPr/>
            <p:nvPr/>
          </p:nvSpPr>
          <p:spPr>
            <a:xfrm>
              <a:off x="6113463" y="4418013"/>
              <a:ext cx="536575" cy="549275"/>
            </a:xfrm>
            <a:custGeom>
              <a:avLst/>
              <a:gdLst>
                <a:gd name="connsiteX0" fmla="*/ 197644 w 538162"/>
                <a:gd name="connsiteY0" fmla="*/ 78581 h 550069"/>
                <a:gd name="connsiteX1" fmla="*/ 283369 w 538162"/>
                <a:gd name="connsiteY1" fmla="*/ 95250 h 550069"/>
                <a:gd name="connsiteX2" fmla="*/ 340519 w 538162"/>
                <a:gd name="connsiteY2" fmla="*/ 102394 h 550069"/>
                <a:gd name="connsiteX3" fmla="*/ 385762 w 538162"/>
                <a:gd name="connsiteY3" fmla="*/ 104775 h 550069"/>
                <a:gd name="connsiteX4" fmla="*/ 421481 w 538162"/>
                <a:gd name="connsiteY4" fmla="*/ 102394 h 550069"/>
                <a:gd name="connsiteX5" fmla="*/ 450056 w 538162"/>
                <a:gd name="connsiteY5" fmla="*/ 92869 h 550069"/>
                <a:gd name="connsiteX6" fmla="*/ 476250 w 538162"/>
                <a:gd name="connsiteY6" fmla="*/ 78581 h 550069"/>
                <a:gd name="connsiteX7" fmla="*/ 495300 w 538162"/>
                <a:gd name="connsiteY7" fmla="*/ 64294 h 550069"/>
                <a:gd name="connsiteX8" fmla="*/ 504825 w 538162"/>
                <a:gd name="connsiteY8" fmla="*/ 54769 h 550069"/>
                <a:gd name="connsiteX9" fmla="*/ 538162 w 538162"/>
                <a:gd name="connsiteY9" fmla="*/ 0 h 550069"/>
                <a:gd name="connsiteX10" fmla="*/ 504825 w 538162"/>
                <a:gd name="connsiteY10" fmla="*/ 550069 h 550069"/>
                <a:gd name="connsiteX11" fmla="*/ 476250 w 538162"/>
                <a:gd name="connsiteY11" fmla="*/ 533400 h 550069"/>
                <a:gd name="connsiteX12" fmla="*/ 466725 w 538162"/>
                <a:gd name="connsiteY12" fmla="*/ 502444 h 550069"/>
                <a:gd name="connsiteX13" fmla="*/ 442912 w 538162"/>
                <a:gd name="connsiteY13" fmla="*/ 435769 h 550069"/>
                <a:gd name="connsiteX14" fmla="*/ 421481 w 538162"/>
                <a:gd name="connsiteY14" fmla="*/ 397669 h 550069"/>
                <a:gd name="connsiteX15" fmla="*/ 400050 w 538162"/>
                <a:gd name="connsiteY15" fmla="*/ 366712 h 550069"/>
                <a:gd name="connsiteX16" fmla="*/ 378619 w 538162"/>
                <a:gd name="connsiteY16" fmla="*/ 345281 h 550069"/>
                <a:gd name="connsiteX17" fmla="*/ 328612 w 538162"/>
                <a:gd name="connsiteY17" fmla="*/ 300037 h 550069"/>
                <a:gd name="connsiteX18" fmla="*/ 257175 w 538162"/>
                <a:gd name="connsiteY18" fmla="*/ 252412 h 550069"/>
                <a:gd name="connsiteX19" fmla="*/ 26194 w 538162"/>
                <a:gd name="connsiteY19" fmla="*/ 95250 h 550069"/>
                <a:gd name="connsiteX20" fmla="*/ 16669 w 538162"/>
                <a:gd name="connsiteY20" fmla="*/ 85725 h 550069"/>
                <a:gd name="connsiteX21" fmla="*/ 7144 w 538162"/>
                <a:gd name="connsiteY21" fmla="*/ 71437 h 550069"/>
                <a:gd name="connsiteX22" fmla="*/ 0 w 538162"/>
                <a:gd name="connsiteY22" fmla="*/ 50006 h 550069"/>
                <a:gd name="connsiteX23" fmla="*/ 0 w 538162"/>
                <a:gd name="connsiteY23" fmla="*/ 38100 h 550069"/>
                <a:gd name="connsiteX24" fmla="*/ 4762 w 538162"/>
                <a:gd name="connsiteY24" fmla="*/ 30956 h 550069"/>
                <a:gd name="connsiteX25" fmla="*/ 14287 w 538162"/>
                <a:gd name="connsiteY25" fmla="*/ 26194 h 550069"/>
                <a:gd name="connsiteX26" fmla="*/ 40481 w 538162"/>
                <a:gd name="connsiteY26" fmla="*/ 30956 h 550069"/>
                <a:gd name="connsiteX27" fmla="*/ 197644 w 538162"/>
                <a:gd name="connsiteY27" fmla="*/ 78581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38162" h="550069">
                  <a:moveTo>
                    <a:pt x="197644" y="78581"/>
                  </a:moveTo>
                  <a:lnTo>
                    <a:pt x="283369" y="95250"/>
                  </a:lnTo>
                  <a:lnTo>
                    <a:pt x="340519" y="102394"/>
                  </a:lnTo>
                  <a:lnTo>
                    <a:pt x="385762" y="104775"/>
                  </a:lnTo>
                  <a:lnTo>
                    <a:pt x="421481" y="102394"/>
                  </a:lnTo>
                  <a:lnTo>
                    <a:pt x="450056" y="92869"/>
                  </a:lnTo>
                  <a:lnTo>
                    <a:pt x="476250" y="78581"/>
                  </a:lnTo>
                  <a:lnTo>
                    <a:pt x="495300" y="64294"/>
                  </a:lnTo>
                  <a:lnTo>
                    <a:pt x="504825" y="54769"/>
                  </a:lnTo>
                  <a:lnTo>
                    <a:pt x="538162" y="0"/>
                  </a:lnTo>
                  <a:lnTo>
                    <a:pt x="504825" y="550069"/>
                  </a:lnTo>
                  <a:lnTo>
                    <a:pt x="476250" y="533400"/>
                  </a:lnTo>
                  <a:lnTo>
                    <a:pt x="466725" y="502444"/>
                  </a:lnTo>
                  <a:lnTo>
                    <a:pt x="442912" y="435769"/>
                  </a:lnTo>
                  <a:lnTo>
                    <a:pt x="421481" y="397669"/>
                  </a:lnTo>
                  <a:lnTo>
                    <a:pt x="400050" y="366712"/>
                  </a:lnTo>
                  <a:lnTo>
                    <a:pt x="378619" y="345281"/>
                  </a:lnTo>
                  <a:lnTo>
                    <a:pt x="328612" y="300037"/>
                  </a:lnTo>
                  <a:lnTo>
                    <a:pt x="257175" y="252412"/>
                  </a:lnTo>
                  <a:lnTo>
                    <a:pt x="26194" y="95250"/>
                  </a:lnTo>
                  <a:lnTo>
                    <a:pt x="16669" y="85725"/>
                  </a:lnTo>
                  <a:lnTo>
                    <a:pt x="7144" y="71437"/>
                  </a:lnTo>
                  <a:lnTo>
                    <a:pt x="0" y="50006"/>
                  </a:lnTo>
                  <a:lnTo>
                    <a:pt x="0" y="38100"/>
                  </a:lnTo>
                  <a:lnTo>
                    <a:pt x="4762" y="30956"/>
                  </a:lnTo>
                  <a:lnTo>
                    <a:pt x="14287" y="26194"/>
                  </a:lnTo>
                  <a:lnTo>
                    <a:pt x="40481" y="30956"/>
                  </a:lnTo>
                  <a:lnTo>
                    <a:pt x="197644" y="78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0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0738" name="グループ化 1">
            <a:extLst>
              <a:ext uri="{FF2B5EF4-FFF2-40B4-BE49-F238E27FC236}">
                <a16:creationId xmlns:a16="http://schemas.microsoft.com/office/drawing/2014/main" id="{B0E88FF0-95F3-4E11-A7D9-A649836ADEA1}"/>
              </a:ext>
            </a:extLst>
          </p:cNvPr>
          <p:cNvGrpSpPr>
            <a:grpSpLocks/>
          </p:cNvGrpSpPr>
          <p:nvPr/>
        </p:nvGrpSpPr>
        <p:grpSpPr bwMode="auto">
          <a:xfrm>
            <a:off x="2538413" y="1531938"/>
            <a:ext cx="4733925" cy="4489450"/>
            <a:chOff x="2538413" y="1531938"/>
            <a:chExt cx="4733925" cy="4489450"/>
          </a:xfrm>
        </p:grpSpPr>
        <p:sp>
          <p:nvSpPr>
            <p:cNvPr id="125" name="フリーフォーム 124">
              <a:extLst>
                <a:ext uri="{FF2B5EF4-FFF2-40B4-BE49-F238E27FC236}">
                  <a16:creationId xmlns:a16="http://schemas.microsoft.com/office/drawing/2014/main" id="{FA6AD079-F6CD-4E17-BF46-B60B82AC4A0C}"/>
                </a:ext>
              </a:extLst>
            </p:cNvPr>
            <p:cNvSpPr/>
            <p:nvPr/>
          </p:nvSpPr>
          <p:spPr>
            <a:xfrm rot="16200000">
              <a:off x="984250" y="3435351"/>
              <a:ext cx="3908425" cy="800100"/>
            </a:xfrm>
            <a:custGeom>
              <a:avLst/>
              <a:gdLst>
                <a:gd name="connsiteX0" fmla="*/ 2339975 w 3908425"/>
                <a:gd name="connsiteY0" fmla="*/ 555625 h 800100"/>
                <a:gd name="connsiteX1" fmla="*/ 2130425 w 3908425"/>
                <a:gd name="connsiteY1" fmla="*/ 552450 h 800100"/>
                <a:gd name="connsiteX2" fmla="*/ 1997075 w 3908425"/>
                <a:gd name="connsiteY2" fmla="*/ 546100 h 800100"/>
                <a:gd name="connsiteX3" fmla="*/ 1787525 w 3908425"/>
                <a:gd name="connsiteY3" fmla="*/ 530225 h 800100"/>
                <a:gd name="connsiteX4" fmla="*/ 1574800 w 3908425"/>
                <a:gd name="connsiteY4" fmla="*/ 508000 h 800100"/>
                <a:gd name="connsiteX5" fmla="*/ 1365250 w 3908425"/>
                <a:gd name="connsiteY5" fmla="*/ 479425 h 800100"/>
                <a:gd name="connsiteX6" fmla="*/ 1158875 w 3908425"/>
                <a:gd name="connsiteY6" fmla="*/ 441325 h 800100"/>
                <a:gd name="connsiteX7" fmla="*/ 1000125 w 3908425"/>
                <a:gd name="connsiteY7" fmla="*/ 403225 h 800100"/>
                <a:gd name="connsiteX8" fmla="*/ 784225 w 3908425"/>
                <a:gd name="connsiteY8" fmla="*/ 342900 h 800100"/>
                <a:gd name="connsiteX9" fmla="*/ 654050 w 3908425"/>
                <a:gd name="connsiteY9" fmla="*/ 298450 h 800100"/>
                <a:gd name="connsiteX10" fmla="*/ 479425 w 3908425"/>
                <a:gd name="connsiteY10" fmla="*/ 228600 h 800100"/>
                <a:gd name="connsiteX11" fmla="*/ 327025 w 3908425"/>
                <a:gd name="connsiteY11" fmla="*/ 155575 h 800100"/>
                <a:gd name="connsiteX12" fmla="*/ 225425 w 3908425"/>
                <a:gd name="connsiteY12" fmla="*/ 101600 h 800100"/>
                <a:gd name="connsiteX13" fmla="*/ 130175 w 3908425"/>
                <a:gd name="connsiteY13" fmla="*/ 44450 h 800100"/>
                <a:gd name="connsiteX14" fmla="*/ 63500 w 3908425"/>
                <a:gd name="connsiteY14" fmla="*/ 3175 h 800100"/>
                <a:gd name="connsiteX15" fmla="*/ 53975 w 3908425"/>
                <a:gd name="connsiteY15" fmla="*/ 0 h 800100"/>
                <a:gd name="connsiteX16" fmla="*/ 28575 w 3908425"/>
                <a:gd name="connsiteY16" fmla="*/ 0 h 800100"/>
                <a:gd name="connsiteX17" fmla="*/ 9525 w 3908425"/>
                <a:gd name="connsiteY17" fmla="*/ 6350 h 800100"/>
                <a:gd name="connsiteX18" fmla="*/ 3175 w 3908425"/>
                <a:gd name="connsiteY18" fmla="*/ 12700 h 800100"/>
                <a:gd name="connsiteX19" fmla="*/ 0 w 3908425"/>
                <a:gd name="connsiteY19" fmla="*/ 22225 h 800100"/>
                <a:gd name="connsiteX20" fmla="*/ 6350 w 3908425"/>
                <a:gd name="connsiteY20" fmla="*/ 44450 h 800100"/>
                <a:gd name="connsiteX21" fmla="*/ 19050 w 3908425"/>
                <a:gd name="connsiteY21" fmla="*/ 66675 h 800100"/>
                <a:gd name="connsiteX22" fmla="*/ 63500 w 3908425"/>
                <a:gd name="connsiteY22" fmla="*/ 101600 h 800100"/>
                <a:gd name="connsiteX23" fmla="*/ 161925 w 3908425"/>
                <a:gd name="connsiteY23" fmla="*/ 180975 h 800100"/>
                <a:gd name="connsiteX24" fmla="*/ 276225 w 3908425"/>
                <a:gd name="connsiteY24" fmla="*/ 263525 h 800100"/>
                <a:gd name="connsiteX25" fmla="*/ 365125 w 3908425"/>
                <a:gd name="connsiteY25" fmla="*/ 320675 h 800100"/>
                <a:gd name="connsiteX26" fmla="*/ 447675 w 3908425"/>
                <a:gd name="connsiteY26" fmla="*/ 368300 h 800100"/>
                <a:gd name="connsiteX27" fmla="*/ 539750 w 3908425"/>
                <a:gd name="connsiteY27" fmla="*/ 419100 h 800100"/>
                <a:gd name="connsiteX28" fmla="*/ 663575 w 3908425"/>
                <a:gd name="connsiteY28" fmla="*/ 479425 h 800100"/>
                <a:gd name="connsiteX29" fmla="*/ 777875 w 3908425"/>
                <a:gd name="connsiteY29" fmla="*/ 527050 h 800100"/>
                <a:gd name="connsiteX30" fmla="*/ 866775 w 3908425"/>
                <a:gd name="connsiteY30" fmla="*/ 565150 h 800100"/>
                <a:gd name="connsiteX31" fmla="*/ 990600 w 3908425"/>
                <a:gd name="connsiteY31" fmla="*/ 603250 h 800100"/>
                <a:gd name="connsiteX32" fmla="*/ 1165225 w 3908425"/>
                <a:gd name="connsiteY32" fmla="*/ 644525 h 800100"/>
                <a:gd name="connsiteX33" fmla="*/ 1311275 w 3908425"/>
                <a:gd name="connsiteY33" fmla="*/ 673100 h 800100"/>
                <a:gd name="connsiteX34" fmla="*/ 1498600 w 3908425"/>
                <a:gd name="connsiteY34" fmla="*/ 704850 h 800100"/>
                <a:gd name="connsiteX35" fmla="*/ 1679575 w 3908425"/>
                <a:gd name="connsiteY35" fmla="*/ 730250 h 800100"/>
                <a:gd name="connsiteX36" fmla="*/ 1930400 w 3908425"/>
                <a:gd name="connsiteY36" fmla="*/ 762000 h 800100"/>
                <a:gd name="connsiteX37" fmla="*/ 2016125 w 3908425"/>
                <a:gd name="connsiteY37" fmla="*/ 777875 h 800100"/>
                <a:gd name="connsiteX38" fmla="*/ 2336800 w 3908425"/>
                <a:gd name="connsiteY38" fmla="*/ 787400 h 800100"/>
                <a:gd name="connsiteX39" fmla="*/ 2603500 w 3908425"/>
                <a:gd name="connsiteY39" fmla="*/ 796925 h 800100"/>
                <a:gd name="connsiteX40" fmla="*/ 2743200 w 3908425"/>
                <a:gd name="connsiteY40" fmla="*/ 800100 h 800100"/>
                <a:gd name="connsiteX41" fmla="*/ 2984500 w 3908425"/>
                <a:gd name="connsiteY41" fmla="*/ 800100 h 800100"/>
                <a:gd name="connsiteX42" fmla="*/ 3381375 w 3908425"/>
                <a:gd name="connsiteY42" fmla="*/ 800100 h 800100"/>
                <a:gd name="connsiteX43" fmla="*/ 3625850 w 3908425"/>
                <a:gd name="connsiteY43" fmla="*/ 796925 h 800100"/>
                <a:gd name="connsiteX44" fmla="*/ 3768725 w 3908425"/>
                <a:gd name="connsiteY44" fmla="*/ 730250 h 800100"/>
                <a:gd name="connsiteX45" fmla="*/ 3803650 w 3908425"/>
                <a:gd name="connsiteY45" fmla="*/ 688975 h 800100"/>
                <a:gd name="connsiteX46" fmla="*/ 3832225 w 3908425"/>
                <a:gd name="connsiteY46" fmla="*/ 644525 h 800100"/>
                <a:gd name="connsiteX47" fmla="*/ 3867150 w 3908425"/>
                <a:gd name="connsiteY47" fmla="*/ 584200 h 800100"/>
                <a:gd name="connsiteX48" fmla="*/ 3889375 w 3908425"/>
                <a:gd name="connsiteY48" fmla="*/ 539750 h 800100"/>
                <a:gd name="connsiteX49" fmla="*/ 3902075 w 3908425"/>
                <a:gd name="connsiteY49" fmla="*/ 504825 h 800100"/>
                <a:gd name="connsiteX50" fmla="*/ 3908425 w 3908425"/>
                <a:gd name="connsiteY50" fmla="*/ 473075 h 800100"/>
                <a:gd name="connsiteX51" fmla="*/ 3902075 w 3908425"/>
                <a:gd name="connsiteY51" fmla="*/ 460375 h 800100"/>
                <a:gd name="connsiteX52" fmla="*/ 3895725 w 3908425"/>
                <a:gd name="connsiteY52" fmla="*/ 447675 h 800100"/>
                <a:gd name="connsiteX53" fmla="*/ 3860800 w 3908425"/>
                <a:gd name="connsiteY53" fmla="*/ 441325 h 800100"/>
                <a:gd name="connsiteX54" fmla="*/ 3841750 w 3908425"/>
                <a:gd name="connsiteY54" fmla="*/ 444500 h 800100"/>
                <a:gd name="connsiteX55" fmla="*/ 3810000 w 3908425"/>
                <a:gd name="connsiteY55" fmla="*/ 463550 h 800100"/>
                <a:gd name="connsiteX56" fmla="*/ 3749675 w 3908425"/>
                <a:gd name="connsiteY56" fmla="*/ 501650 h 800100"/>
                <a:gd name="connsiteX57" fmla="*/ 3686175 w 3908425"/>
                <a:gd name="connsiteY57" fmla="*/ 530225 h 800100"/>
                <a:gd name="connsiteX58" fmla="*/ 3603625 w 3908425"/>
                <a:gd name="connsiteY58" fmla="*/ 549275 h 800100"/>
                <a:gd name="connsiteX59" fmla="*/ 3524250 w 3908425"/>
                <a:gd name="connsiteY59" fmla="*/ 552450 h 800100"/>
                <a:gd name="connsiteX60" fmla="*/ 3362325 w 3908425"/>
                <a:gd name="connsiteY60" fmla="*/ 555625 h 800100"/>
                <a:gd name="connsiteX61" fmla="*/ 3095625 w 3908425"/>
                <a:gd name="connsiteY61" fmla="*/ 552450 h 800100"/>
                <a:gd name="connsiteX62" fmla="*/ 2714625 w 3908425"/>
                <a:gd name="connsiteY62" fmla="*/ 552450 h 800100"/>
                <a:gd name="connsiteX63" fmla="*/ 2339975 w 3908425"/>
                <a:gd name="connsiteY63" fmla="*/ 555625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908425" h="800100">
                  <a:moveTo>
                    <a:pt x="2339975" y="555625"/>
                  </a:moveTo>
                  <a:lnTo>
                    <a:pt x="2130425" y="552450"/>
                  </a:lnTo>
                  <a:lnTo>
                    <a:pt x="1997075" y="546100"/>
                  </a:lnTo>
                  <a:lnTo>
                    <a:pt x="1787525" y="530225"/>
                  </a:lnTo>
                  <a:lnTo>
                    <a:pt x="1574800" y="508000"/>
                  </a:lnTo>
                  <a:lnTo>
                    <a:pt x="1365250" y="479425"/>
                  </a:lnTo>
                  <a:lnTo>
                    <a:pt x="1158875" y="441325"/>
                  </a:lnTo>
                  <a:lnTo>
                    <a:pt x="1000125" y="403225"/>
                  </a:lnTo>
                  <a:lnTo>
                    <a:pt x="784225" y="342900"/>
                  </a:lnTo>
                  <a:lnTo>
                    <a:pt x="654050" y="298450"/>
                  </a:lnTo>
                  <a:lnTo>
                    <a:pt x="479425" y="228600"/>
                  </a:lnTo>
                  <a:lnTo>
                    <a:pt x="327025" y="155575"/>
                  </a:lnTo>
                  <a:lnTo>
                    <a:pt x="225425" y="101600"/>
                  </a:lnTo>
                  <a:lnTo>
                    <a:pt x="130175" y="44450"/>
                  </a:lnTo>
                  <a:lnTo>
                    <a:pt x="63500" y="3175"/>
                  </a:lnTo>
                  <a:lnTo>
                    <a:pt x="53975" y="0"/>
                  </a:lnTo>
                  <a:lnTo>
                    <a:pt x="28575" y="0"/>
                  </a:lnTo>
                  <a:lnTo>
                    <a:pt x="9525" y="6350"/>
                  </a:lnTo>
                  <a:lnTo>
                    <a:pt x="3175" y="12700"/>
                  </a:lnTo>
                  <a:lnTo>
                    <a:pt x="0" y="22225"/>
                  </a:lnTo>
                  <a:lnTo>
                    <a:pt x="6350" y="44450"/>
                  </a:lnTo>
                  <a:lnTo>
                    <a:pt x="19050" y="66675"/>
                  </a:lnTo>
                  <a:lnTo>
                    <a:pt x="63500" y="101600"/>
                  </a:lnTo>
                  <a:lnTo>
                    <a:pt x="161925" y="180975"/>
                  </a:lnTo>
                  <a:lnTo>
                    <a:pt x="276225" y="263525"/>
                  </a:lnTo>
                  <a:lnTo>
                    <a:pt x="365125" y="320675"/>
                  </a:lnTo>
                  <a:lnTo>
                    <a:pt x="447675" y="368300"/>
                  </a:lnTo>
                  <a:lnTo>
                    <a:pt x="539750" y="419100"/>
                  </a:lnTo>
                  <a:lnTo>
                    <a:pt x="663575" y="479425"/>
                  </a:lnTo>
                  <a:lnTo>
                    <a:pt x="777875" y="527050"/>
                  </a:lnTo>
                  <a:lnTo>
                    <a:pt x="866775" y="565150"/>
                  </a:lnTo>
                  <a:lnTo>
                    <a:pt x="990600" y="603250"/>
                  </a:lnTo>
                  <a:lnTo>
                    <a:pt x="1165225" y="644525"/>
                  </a:lnTo>
                  <a:lnTo>
                    <a:pt x="1311275" y="673100"/>
                  </a:lnTo>
                  <a:lnTo>
                    <a:pt x="1498600" y="704850"/>
                  </a:lnTo>
                  <a:lnTo>
                    <a:pt x="1679575" y="730250"/>
                  </a:lnTo>
                  <a:lnTo>
                    <a:pt x="1930400" y="762000"/>
                  </a:lnTo>
                  <a:lnTo>
                    <a:pt x="2016125" y="777875"/>
                  </a:lnTo>
                  <a:lnTo>
                    <a:pt x="2336800" y="787400"/>
                  </a:lnTo>
                  <a:lnTo>
                    <a:pt x="2603500" y="796925"/>
                  </a:lnTo>
                  <a:lnTo>
                    <a:pt x="2743200" y="800100"/>
                  </a:lnTo>
                  <a:lnTo>
                    <a:pt x="2984500" y="800100"/>
                  </a:lnTo>
                  <a:lnTo>
                    <a:pt x="3381375" y="800100"/>
                  </a:lnTo>
                  <a:lnTo>
                    <a:pt x="3625850" y="796925"/>
                  </a:lnTo>
                  <a:lnTo>
                    <a:pt x="3768725" y="730250"/>
                  </a:lnTo>
                  <a:lnTo>
                    <a:pt x="3803650" y="688975"/>
                  </a:lnTo>
                  <a:lnTo>
                    <a:pt x="3832225" y="644525"/>
                  </a:lnTo>
                  <a:lnTo>
                    <a:pt x="3867150" y="584200"/>
                  </a:lnTo>
                  <a:lnTo>
                    <a:pt x="3889375" y="539750"/>
                  </a:lnTo>
                  <a:lnTo>
                    <a:pt x="3902075" y="504825"/>
                  </a:lnTo>
                  <a:lnTo>
                    <a:pt x="3908425" y="473075"/>
                  </a:lnTo>
                  <a:lnTo>
                    <a:pt x="3902075" y="460375"/>
                  </a:lnTo>
                  <a:lnTo>
                    <a:pt x="3895725" y="447675"/>
                  </a:lnTo>
                  <a:lnTo>
                    <a:pt x="3860800" y="441325"/>
                  </a:lnTo>
                  <a:lnTo>
                    <a:pt x="3841750" y="444500"/>
                  </a:lnTo>
                  <a:lnTo>
                    <a:pt x="3810000" y="463550"/>
                  </a:lnTo>
                  <a:lnTo>
                    <a:pt x="3749675" y="501650"/>
                  </a:lnTo>
                  <a:lnTo>
                    <a:pt x="3686175" y="530225"/>
                  </a:lnTo>
                  <a:lnTo>
                    <a:pt x="3603625" y="549275"/>
                  </a:lnTo>
                  <a:lnTo>
                    <a:pt x="3524250" y="552450"/>
                  </a:lnTo>
                  <a:lnTo>
                    <a:pt x="3362325" y="555625"/>
                  </a:lnTo>
                  <a:lnTo>
                    <a:pt x="3095625" y="552450"/>
                  </a:lnTo>
                  <a:lnTo>
                    <a:pt x="2714625" y="552450"/>
                  </a:lnTo>
                  <a:lnTo>
                    <a:pt x="2339975" y="555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6" name="フリーフォーム 125">
              <a:extLst>
                <a:ext uri="{FF2B5EF4-FFF2-40B4-BE49-F238E27FC236}">
                  <a16:creationId xmlns:a16="http://schemas.microsoft.com/office/drawing/2014/main" id="{92A5B8A0-22C4-4E53-BFB6-13B076E3B2A8}"/>
                </a:ext>
              </a:extLst>
            </p:cNvPr>
            <p:cNvSpPr/>
            <p:nvPr/>
          </p:nvSpPr>
          <p:spPr>
            <a:xfrm rot="16200000">
              <a:off x="1851026" y="3216275"/>
              <a:ext cx="3886200" cy="1158875"/>
            </a:xfrm>
            <a:custGeom>
              <a:avLst/>
              <a:gdLst>
                <a:gd name="connsiteX0" fmla="*/ 3622675 w 3886200"/>
                <a:gd name="connsiteY0" fmla="*/ 469900 h 1158875"/>
                <a:gd name="connsiteX1" fmla="*/ 3587750 w 3886200"/>
                <a:gd name="connsiteY1" fmla="*/ 269875 h 1158875"/>
                <a:gd name="connsiteX2" fmla="*/ 3543300 w 3886200"/>
                <a:gd name="connsiteY2" fmla="*/ 34925 h 1158875"/>
                <a:gd name="connsiteX3" fmla="*/ 3752850 w 3886200"/>
                <a:gd name="connsiteY3" fmla="*/ 0 h 1158875"/>
                <a:gd name="connsiteX4" fmla="*/ 3727450 w 3886200"/>
                <a:gd name="connsiteY4" fmla="*/ 38100 h 1158875"/>
                <a:gd name="connsiteX5" fmla="*/ 3717925 w 3886200"/>
                <a:gd name="connsiteY5" fmla="*/ 53975 h 1158875"/>
                <a:gd name="connsiteX6" fmla="*/ 3717925 w 3886200"/>
                <a:gd name="connsiteY6" fmla="*/ 111125 h 1158875"/>
                <a:gd name="connsiteX7" fmla="*/ 3740150 w 3886200"/>
                <a:gd name="connsiteY7" fmla="*/ 292100 h 1158875"/>
                <a:gd name="connsiteX8" fmla="*/ 3768725 w 3886200"/>
                <a:gd name="connsiteY8" fmla="*/ 425450 h 1158875"/>
                <a:gd name="connsiteX9" fmla="*/ 3797300 w 3886200"/>
                <a:gd name="connsiteY9" fmla="*/ 565150 h 1158875"/>
                <a:gd name="connsiteX10" fmla="*/ 3803650 w 3886200"/>
                <a:gd name="connsiteY10" fmla="*/ 603250 h 1158875"/>
                <a:gd name="connsiteX11" fmla="*/ 3813175 w 3886200"/>
                <a:gd name="connsiteY11" fmla="*/ 625475 h 1158875"/>
                <a:gd name="connsiteX12" fmla="*/ 3844925 w 3886200"/>
                <a:gd name="connsiteY12" fmla="*/ 679450 h 1158875"/>
                <a:gd name="connsiteX13" fmla="*/ 3863975 w 3886200"/>
                <a:gd name="connsiteY13" fmla="*/ 714375 h 1158875"/>
                <a:gd name="connsiteX14" fmla="*/ 3879850 w 3886200"/>
                <a:gd name="connsiteY14" fmla="*/ 755650 h 1158875"/>
                <a:gd name="connsiteX15" fmla="*/ 3886200 w 3886200"/>
                <a:gd name="connsiteY15" fmla="*/ 793750 h 1158875"/>
                <a:gd name="connsiteX16" fmla="*/ 3883025 w 3886200"/>
                <a:gd name="connsiteY16" fmla="*/ 825500 h 1158875"/>
                <a:gd name="connsiteX17" fmla="*/ 3870325 w 3886200"/>
                <a:gd name="connsiteY17" fmla="*/ 863600 h 1158875"/>
                <a:gd name="connsiteX18" fmla="*/ 3800475 w 3886200"/>
                <a:gd name="connsiteY18" fmla="*/ 974725 h 1158875"/>
                <a:gd name="connsiteX19" fmla="*/ 3733800 w 3886200"/>
                <a:gd name="connsiteY19" fmla="*/ 1063625 h 1158875"/>
                <a:gd name="connsiteX20" fmla="*/ 3698875 w 3886200"/>
                <a:gd name="connsiteY20" fmla="*/ 1098550 h 1158875"/>
                <a:gd name="connsiteX21" fmla="*/ 3657600 w 3886200"/>
                <a:gd name="connsiteY21" fmla="*/ 1133475 h 1158875"/>
                <a:gd name="connsiteX22" fmla="*/ 3622675 w 3886200"/>
                <a:gd name="connsiteY22" fmla="*/ 1149350 h 1158875"/>
                <a:gd name="connsiteX23" fmla="*/ 3581400 w 3886200"/>
                <a:gd name="connsiteY23" fmla="*/ 1158875 h 1158875"/>
                <a:gd name="connsiteX24" fmla="*/ 3571875 w 3886200"/>
                <a:gd name="connsiteY24" fmla="*/ 1158875 h 1158875"/>
                <a:gd name="connsiteX25" fmla="*/ 3559175 w 3886200"/>
                <a:gd name="connsiteY25" fmla="*/ 1149350 h 1158875"/>
                <a:gd name="connsiteX26" fmla="*/ 3527425 w 3886200"/>
                <a:gd name="connsiteY26" fmla="*/ 1127125 h 1158875"/>
                <a:gd name="connsiteX27" fmla="*/ 3470275 w 3886200"/>
                <a:gd name="connsiteY27" fmla="*/ 1098550 h 1158875"/>
                <a:gd name="connsiteX28" fmla="*/ 3400425 w 3886200"/>
                <a:gd name="connsiteY28" fmla="*/ 1085850 h 1158875"/>
                <a:gd name="connsiteX29" fmla="*/ 3225800 w 3886200"/>
                <a:gd name="connsiteY29" fmla="*/ 1076325 h 1158875"/>
                <a:gd name="connsiteX30" fmla="*/ 2844800 w 3886200"/>
                <a:gd name="connsiteY30" fmla="*/ 1054100 h 1158875"/>
                <a:gd name="connsiteX31" fmla="*/ 2593975 w 3886200"/>
                <a:gd name="connsiteY31" fmla="*/ 1038225 h 1158875"/>
                <a:gd name="connsiteX32" fmla="*/ 2397125 w 3886200"/>
                <a:gd name="connsiteY32" fmla="*/ 1041400 h 1158875"/>
                <a:gd name="connsiteX33" fmla="*/ 2146300 w 3886200"/>
                <a:gd name="connsiteY33" fmla="*/ 1044575 h 1158875"/>
                <a:gd name="connsiteX34" fmla="*/ 1838325 w 3886200"/>
                <a:gd name="connsiteY34" fmla="*/ 1047750 h 1158875"/>
                <a:gd name="connsiteX35" fmla="*/ 1606550 w 3886200"/>
                <a:gd name="connsiteY35" fmla="*/ 1050925 h 1158875"/>
                <a:gd name="connsiteX36" fmla="*/ 1270000 w 3886200"/>
                <a:gd name="connsiteY36" fmla="*/ 1057275 h 1158875"/>
                <a:gd name="connsiteX37" fmla="*/ 930275 w 3886200"/>
                <a:gd name="connsiteY37" fmla="*/ 1060450 h 1158875"/>
                <a:gd name="connsiteX38" fmla="*/ 679450 w 3886200"/>
                <a:gd name="connsiteY38" fmla="*/ 1063625 h 1158875"/>
                <a:gd name="connsiteX39" fmla="*/ 574675 w 3886200"/>
                <a:gd name="connsiteY39" fmla="*/ 1073150 h 1158875"/>
                <a:gd name="connsiteX40" fmla="*/ 501650 w 3886200"/>
                <a:gd name="connsiteY40" fmla="*/ 1082675 h 1158875"/>
                <a:gd name="connsiteX41" fmla="*/ 454025 w 3886200"/>
                <a:gd name="connsiteY41" fmla="*/ 1069975 h 1158875"/>
                <a:gd name="connsiteX42" fmla="*/ 336550 w 3886200"/>
                <a:gd name="connsiteY42" fmla="*/ 1031875 h 1158875"/>
                <a:gd name="connsiteX43" fmla="*/ 206375 w 3886200"/>
                <a:gd name="connsiteY43" fmla="*/ 984250 h 1158875"/>
                <a:gd name="connsiteX44" fmla="*/ 136525 w 3886200"/>
                <a:gd name="connsiteY44" fmla="*/ 955675 h 1158875"/>
                <a:gd name="connsiteX45" fmla="*/ 73025 w 3886200"/>
                <a:gd name="connsiteY45" fmla="*/ 917575 h 1158875"/>
                <a:gd name="connsiteX46" fmla="*/ 31750 w 3886200"/>
                <a:gd name="connsiteY46" fmla="*/ 889000 h 1158875"/>
                <a:gd name="connsiteX47" fmla="*/ 12700 w 3886200"/>
                <a:gd name="connsiteY47" fmla="*/ 866775 h 1158875"/>
                <a:gd name="connsiteX48" fmla="*/ 0 w 3886200"/>
                <a:gd name="connsiteY48" fmla="*/ 835025 h 1158875"/>
                <a:gd name="connsiteX49" fmla="*/ 3175 w 3886200"/>
                <a:gd name="connsiteY49" fmla="*/ 806450 h 1158875"/>
                <a:gd name="connsiteX50" fmla="*/ 19050 w 3886200"/>
                <a:gd name="connsiteY50" fmla="*/ 784225 h 1158875"/>
                <a:gd name="connsiteX51" fmla="*/ 25400 w 3886200"/>
                <a:gd name="connsiteY51" fmla="*/ 777875 h 1158875"/>
                <a:gd name="connsiteX52" fmla="*/ 44450 w 3886200"/>
                <a:gd name="connsiteY52" fmla="*/ 768350 h 1158875"/>
                <a:gd name="connsiteX53" fmla="*/ 111125 w 3886200"/>
                <a:gd name="connsiteY53" fmla="*/ 746125 h 1158875"/>
                <a:gd name="connsiteX54" fmla="*/ 603250 w 3886200"/>
                <a:gd name="connsiteY54" fmla="*/ 815975 h 1158875"/>
                <a:gd name="connsiteX55" fmla="*/ 654050 w 3886200"/>
                <a:gd name="connsiteY55" fmla="*/ 828675 h 1158875"/>
                <a:gd name="connsiteX56" fmla="*/ 828675 w 3886200"/>
                <a:gd name="connsiteY56" fmla="*/ 838200 h 1158875"/>
                <a:gd name="connsiteX57" fmla="*/ 1270000 w 3886200"/>
                <a:gd name="connsiteY57" fmla="*/ 835025 h 1158875"/>
                <a:gd name="connsiteX58" fmla="*/ 1704975 w 3886200"/>
                <a:gd name="connsiteY58" fmla="*/ 825500 h 1158875"/>
                <a:gd name="connsiteX59" fmla="*/ 1968500 w 3886200"/>
                <a:gd name="connsiteY59" fmla="*/ 819150 h 1158875"/>
                <a:gd name="connsiteX60" fmla="*/ 2212975 w 3886200"/>
                <a:gd name="connsiteY60" fmla="*/ 815975 h 1158875"/>
                <a:gd name="connsiteX61" fmla="*/ 2765425 w 3886200"/>
                <a:gd name="connsiteY61" fmla="*/ 812800 h 1158875"/>
                <a:gd name="connsiteX62" fmla="*/ 2943225 w 3886200"/>
                <a:gd name="connsiteY62" fmla="*/ 838200 h 1158875"/>
                <a:gd name="connsiteX63" fmla="*/ 3124200 w 3886200"/>
                <a:gd name="connsiteY63" fmla="*/ 838200 h 1158875"/>
                <a:gd name="connsiteX64" fmla="*/ 3540125 w 3886200"/>
                <a:gd name="connsiteY64" fmla="*/ 838200 h 1158875"/>
                <a:gd name="connsiteX65" fmla="*/ 3609975 w 3886200"/>
                <a:gd name="connsiteY65" fmla="*/ 835025 h 1158875"/>
                <a:gd name="connsiteX66" fmla="*/ 3629025 w 3886200"/>
                <a:gd name="connsiteY66" fmla="*/ 825500 h 1158875"/>
                <a:gd name="connsiteX67" fmla="*/ 3654425 w 3886200"/>
                <a:gd name="connsiteY67" fmla="*/ 803275 h 1158875"/>
                <a:gd name="connsiteX68" fmla="*/ 3660775 w 3886200"/>
                <a:gd name="connsiteY68" fmla="*/ 787400 h 1158875"/>
                <a:gd name="connsiteX69" fmla="*/ 3670300 w 3886200"/>
                <a:gd name="connsiteY69" fmla="*/ 758825 h 1158875"/>
                <a:gd name="connsiteX70" fmla="*/ 3670300 w 3886200"/>
                <a:gd name="connsiteY70" fmla="*/ 733425 h 1158875"/>
                <a:gd name="connsiteX71" fmla="*/ 3657600 w 3886200"/>
                <a:gd name="connsiteY71" fmla="*/ 654050 h 1158875"/>
                <a:gd name="connsiteX72" fmla="*/ 3622675 w 3886200"/>
                <a:gd name="connsiteY72" fmla="*/ 469900 h 1158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886200" h="1158875">
                  <a:moveTo>
                    <a:pt x="3622675" y="469900"/>
                  </a:moveTo>
                  <a:lnTo>
                    <a:pt x="3587750" y="269875"/>
                  </a:lnTo>
                  <a:lnTo>
                    <a:pt x="3543300" y="34925"/>
                  </a:lnTo>
                  <a:lnTo>
                    <a:pt x="3752850" y="0"/>
                  </a:lnTo>
                  <a:lnTo>
                    <a:pt x="3727450" y="38100"/>
                  </a:lnTo>
                  <a:lnTo>
                    <a:pt x="3717925" y="53975"/>
                  </a:lnTo>
                  <a:lnTo>
                    <a:pt x="3717925" y="111125"/>
                  </a:lnTo>
                  <a:lnTo>
                    <a:pt x="3740150" y="292100"/>
                  </a:lnTo>
                  <a:lnTo>
                    <a:pt x="3768725" y="425450"/>
                  </a:lnTo>
                  <a:lnTo>
                    <a:pt x="3797300" y="565150"/>
                  </a:lnTo>
                  <a:lnTo>
                    <a:pt x="3803650" y="603250"/>
                  </a:lnTo>
                  <a:lnTo>
                    <a:pt x="3813175" y="625475"/>
                  </a:lnTo>
                  <a:lnTo>
                    <a:pt x="3844925" y="679450"/>
                  </a:lnTo>
                  <a:lnTo>
                    <a:pt x="3863975" y="714375"/>
                  </a:lnTo>
                  <a:lnTo>
                    <a:pt x="3879850" y="755650"/>
                  </a:lnTo>
                  <a:lnTo>
                    <a:pt x="3886200" y="793750"/>
                  </a:lnTo>
                  <a:lnTo>
                    <a:pt x="3883025" y="825500"/>
                  </a:lnTo>
                  <a:lnTo>
                    <a:pt x="3870325" y="863600"/>
                  </a:lnTo>
                  <a:lnTo>
                    <a:pt x="3800475" y="974725"/>
                  </a:lnTo>
                  <a:lnTo>
                    <a:pt x="3733800" y="1063625"/>
                  </a:lnTo>
                  <a:lnTo>
                    <a:pt x="3698875" y="1098550"/>
                  </a:lnTo>
                  <a:lnTo>
                    <a:pt x="3657600" y="1133475"/>
                  </a:lnTo>
                  <a:lnTo>
                    <a:pt x="3622675" y="1149350"/>
                  </a:lnTo>
                  <a:lnTo>
                    <a:pt x="3581400" y="1158875"/>
                  </a:lnTo>
                  <a:lnTo>
                    <a:pt x="3571875" y="1158875"/>
                  </a:lnTo>
                  <a:lnTo>
                    <a:pt x="3559175" y="1149350"/>
                  </a:lnTo>
                  <a:lnTo>
                    <a:pt x="3527425" y="1127125"/>
                  </a:lnTo>
                  <a:lnTo>
                    <a:pt x="3470275" y="1098550"/>
                  </a:lnTo>
                  <a:lnTo>
                    <a:pt x="3400425" y="1085850"/>
                  </a:lnTo>
                  <a:lnTo>
                    <a:pt x="3225800" y="1076325"/>
                  </a:lnTo>
                  <a:lnTo>
                    <a:pt x="2844800" y="1054100"/>
                  </a:lnTo>
                  <a:lnTo>
                    <a:pt x="2593975" y="1038225"/>
                  </a:lnTo>
                  <a:lnTo>
                    <a:pt x="2397125" y="1041400"/>
                  </a:lnTo>
                  <a:lnTo>
                    <a:pt x="2146300" y="1044575"/>
                  </a:lnTo>
                  <a:lnTo>
                    <a:pt x="1838325" y="1047750"/>
                  </a:lnTo>
                  <a:lnTo>
                    <a:pt x="1606550" y="1050925"/>
                  </a:lnTo>
                  <a:lnTo>
                    <a:pt x="1270000" y="1057275"/>
                  </a:lnTo>
                  <a:lnTo>
                    <a:pt x="930275" y="1060450"/>
                  </a:lnTo>
                  <a:lnTo>
                    <a:pt x="679450" y="1063625"/>
                  </a:lnTo>
                  <a:lnTo>
                    <a:pt x="574675" y="1073150"/>
                  </a:lnTo>
                  <a:lnTo>
                    <a:pt x="501650" y="1082675"/>
                  </a:lnTo>
                  <a:lnTo>
                    <a:pt x="454025" y="1069975"/>
                  </a:lnTo>
                  <a:lnTo>
                    <a:pt x="336550" y="1031875"/>
                  </a:lnTo>
                  <a:lnTo>
                    <a:pt x="206375" y="984250"/>
                  </a:lnTo>
                  <a:lnTo>
                    <a:pt x="136525" y="955675"/>
                  </a:lnTo>
                  <a:lnTo>
                    <a:pt x="73025" y="917575"/>
                  </a:lnTo>
                  <a:lnTo>
                    <a:pt x="31750" y="889000"/>
                  </a:lnTo>
                  <a:lnTo>
                    <a:pt x="12700" y="866775"/>
                  </a:lnTo>
                  <a:lnTo>
                    <a:pt x="0" y="835025"/>
                  </a:lnTo>
                  <a:lnTo>
                    <a:pt x="3175" y="806450"/>
                  </a:lnTo>
                  <a:lnTo>
                    <a:pt x="19050" y="784225"/>
                  </a:lnTo>
                  <a:lnTo>
                    <a:pt x="25400" y="777875"/>
                  </a:lnTo>
                  <a:lnTo>
                    <a:pt x="44450" y="768350"/>
                  </a:lnTo>
                  <a:lnTo>
                    <a:pt x="111125" y="746125"/>
                  </a:lnTo>
                  <a:lnTo>
                    <a:pt x="603250" y="815975"/>
                  </a:lnTo>
                  <a:lnTo>
                    <a:pt x="654050" y="828675"/>
                  </a:lnTo>
                  <a:cubicBezTo>
                    <a:pt x="712252" y="831969"/>
                    <a:pt x="770380" y="838200"/>
                    <a:pt x="828675" y="838200"/>
                  </a:cubicBezTo>
                  <a:lnTo>
                    <a:pt x="1270000" y="835025"/>
                  </a:lnTo>
                  <a:lnTo>
                    <a:pt x="1704975" y="825500"/>
                  </a:lnTo>
                  <a:lnTo>
                    <a:pt x="1968500" y="819150"/>
                  </a:lnTo>
                  <a:lnTo>
                    <a:pt x="2212975" y="815975"/>
                  </a:lnTo>
                  <a:lnTo>
                    <a:pt x="2765425" y="812800"/>
                  </a:lnTo>
                  <a:lnTo>
                    <a:pt x="2943225" y="838200"/>
                  </a:lnTo>
                  <a:lnTo>
                    <a:pt x="3124200" y="838200"/>
                  </a:lnTo>
                  <a:lnTo>
                    <a:pt x="3540125" y="838200"/>
                  </a:lnTo>
                  <a:lnTo>
                    <a:pt x="3609975" y="835025"/>
                  </a:lnTo>
                  <a:lnTo>
                    <a:pt x="3629025" y="825500"/>
                  </a:lnTo>
                  <a:lnTo>
                    <a:pt x="3654425" y="803275"/>
                  </a:lnTo>
                  <a:lnTo>
                    <a:pt x="3660775" y="787400"/>
                  </a:lnTo>
                  <a:lnTo>
                    <a:pt x="3670300" y="758825"/>
                  </a:lnTo>
                  <a:lnTo>
                    <a:pt x="3670300" y="733425"/>
                  </a:lnTo>
                  <a:lnTo>
                    <a:pt x="3657600" y="654050"/>
                  </a:lnTo>
                  <a:lnTo>
                    <a:pt x="3622675" y="469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9" name="フリーフォーム 128">
              <a:extLst>
                <a:ext uri="{FF2B5EF4-FFF2-40B4-BE49-F238E27FC236}">
                  <a16:creationId xmlns:a16="http://schemas.microsoft.com/office/drawing/2014/main" id="{BEDA7F42-CA6F-4D9E-820E-D2E91BBBA947}"/>
                </a:ext>
              </a:extLst>
            </p:cNvPr>
            <p:cNvSpPr/>
            <p:nvPr/>
          </p:nvSpPr>
          <p:spPr>
            <a:xfrm rot="16200000">
              <a:off x="3418682" y="5101431"/>
              <a:ext cx="668338" cy="587375"/>
            </a:xfrm>
            <a:custGeom>
              <a:avLst/>
              <a:gdLst>
                <a:gd name="connsiteX0" fmla="*/ 542925 w 669131"/>
                <a:gd name="connsiteY0" fmla="*/ 214313 h 588169"/>
                <a:gd name="connsiteX1" fmla="*/ 578644 w 669131"/>
                <a:gd name="connsiteY1" fmla="*/ 116682 h 588169"/>
                <a:gd name="connsiteX2" fmla="*/ 600075 w 669131"/>
                <a:gd name="connsiteY2" fmla="*/ 64294 h 588169"/>
                <a:gd name="connsiteX3" fmla="*/ 614363 w 669131"/>
                <a:gd name="connsiteY3" fmla="*/ 26194 h 588169"/>
                <a:gd name="connsiteX4" fmla="*/ 616744 w 669131"/>
                <a:gd name="connsiteY4" fmla="*/ 7144 h 588169"/>
                <a:gd name="connsiteX5" fmla="*/ 611981 w 669131"/>
                <a:gd name="connsiteY5" fmla="*/ 2382 h 588169"/>
                <a:gd name="connsiteX6" fmla="*/ 602456 w 669131"/>
                <a:gd name="connsiteY6" fmla="*/ 0 h 588169"/>
                <a:gd name="connsiteX7" fmla="*/ 581025 w 669131"/>
                <a:gd name="connsiteY7" fmla="*/ 4763 h 588169"/>
                <a:gd name="connsiteX8" fmla="*/ 564356 w 669131"/>
                <a:gd name="connsiteY8" fmla="*/ 11907 h 588169"/>
                <a:gd name="connsiteX9" fmla="*/ 547688 w 669131"/>
                <a:gd name="connsiteY9" fmla="*/ 28575 h 588169"/>
                <a:gd name="connsiteX10" fmla="*/ 497681 w 669131"/>
                <a:gd name="connsiteY10" fmla="*/ 100013 h 588169"/>
                <a:gd name="connsiteX11" fmla="*/ 395288 w 669131"/>
                <a:gd name="connsiteY11" fmla="*/ 242888 h 588169"/>
                <a:gd name="connsiteX12" fmla="*/ 333375 w 669131"/>
                <a:gd name="connsiteY12" fmla="*/ 321469 h 588169"/>
                <a:gd name="connsiteX13" fmla="*/ 280988 w 669131"/>
                <a:gd name="connsiteY13" fmla="*/ 381000 h 588169"/>
                <a:gd name="connsiteX14" fmla="*/ 247650 w 669131"/>
                <a:gd name="connsiteY14" fmla="*/ 411957 h 588169"/>
                <a:gd name="connsiteX15" fmla="*/ 211931 w 669131"/>
                <a:gd name="connsiteY15" fmla="*/ 438150 h 588169"/>
                <a:gd name="connsiteX16" fmla="*/ 171450 w 669131"/>
                <a:gd name="connsiteY16" fmla="*/ 464344 h 588169"/>
                <a:gd name="connsiteX17" fmla="*/ 116681 w 669131"/>
                <a:gd name="connsiteY17" fmla="*/ 492919 h 588169"/>
                <a:gd name="connsiteX18" fmla="*/ 83344 w 669131"/>
                <a:gd name="connsiteY18" fmla="*/ 504825 h 588169"/>
                <a:gd name="connsiteX19" fmla="*/ 28575 w 669131"/>
                <a:gd name="connsiteY19" fmla="*/ 528638 h 588169"/>
                <a:gd name="connsiteX20" fmla="*/ 0 w 669131"/>
                <a:gd name="connsiteY20" fmla="*/ 559594 h 588169"/>
                <a:gd name="connsiteX21" fmla="*/ 669131 w 669131"/>
                <a:gd name="connsiteY21" fmla="*/ 588169 h 588169"/>
                <a:gd name="connsiteX22" fmla="*/ 602456 w 669131"/>
                <a:gd name="connsiteY22" fmla="*/ 576263 h 588169"/>
                <a:gd name="connsiteX23" fmla="*/ 571500 w 669131"/>
                <a:gd name="connsiteY23" fmla="*/ 561975 h 588169"/>
                <a:gd name="connsiteX24" fmla="*/ 550069 w 669131"/>
                <a:gd name="connsiteY24" fmla="*/ 542925 h 588169"/>
                <a:gd name="connsiteX25" fmla="*/ 531019 w 669131"/>
                <a:gd name="connsiteY25" fmla="*/ 516732 h 588169"/>
                <a:gd name="connsiteX26" fmla="*/ 514350 w 669131"/>
                <a:gd name="connsiteY26" fmla="*/ 471488 h 588169"/>
                <a:gd name="connsiteX27" fmla="*/ 507206 w 669131"/>
                <a:gd name="connsiteY27" fmla="*/ 426244 h 588169"/>
                <a:gd name="connsiteX28" fmla="*/ 507206 w 669131"/>
                <a:gd name="connsiteY28" fmla="*/ 381000 h 588169"/>
                <a:gd name="connsiteX29" fmla="*/ 509588 w 669131"/>
                <a:gd name="connsiteY29" fmla="*/ 345282 h 588169"/>
                <a:gd name="connsiteX30" fmla="*/ 542925 w 669131"/>
                <a:gd name="connsiteY30" fmla="*/ 214313 h 58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69131" h="588169">
                  <a:moveTo>
                    <a:pt x="542925" y="214313"/>
                  </a:moveTo>
                  <a:lnTo>
                    <a:pt x="578644" y="116682"/>
                  </a:lnTo>
                  <a:lnTo>
                    <a:pt x="600075" y="64294"/>
                  </a:lnTo>
                  <a:lnTo>
                    <a:pt x="614363" y="26194"/>
                  </a:lnTo>
                  <a:lnTo>
                    <a:pt x="616744" y="7144"/>
                  </a:lnTo>
                  <a:lnTo>
                    <a:pt x="611981" y="2382"/>
                  </a:lnTo>
                  <a:lnTo>
                    <a:pt x="602456" y="0"/>
                  </a:lnTo>
                  <a:lnTo>
                    <a:pt x="581025" y="4763"/>
                  </a:lnTo>
                  <a:lnTo>
                    <a:pt x="564356" y="11907"/>
                  </a:lnTo>
                  <a:lnTo>
                    <a:pt x="547688" y="28575"/>
                  </a:lnTo>
                  <a:lnTo>
                    <a:pt x="497681" y="100013"/>
                  </a:lnTo>
                  <a:lnTo>
                    <a:pt x="395288" y="242888"/>
                  </a:lnTo>
                  <a:lnTo>
                    <a:pt x="333375" y="321469"/>
                  </a:lnTo>
                  <a:lnTo>
                    <a:pt x="280988" y="381000"/>
                  </a:lnTo>
                  <a:lnTo>
                    <a:pt x="247650" y="411957"/>
                  </a:lnTo>
                  <a:lnTo>
                    <a:pt x="211931" y="438150"/>
                  </a:lnTo>
                  <a:lnTo>
                    <a:pt x="171450" y="464344"/>
                  </a:lnTo>
                  <a:lnTo>
                    <a:pt x="116681" y="492919"/>
                  </a:lnTo>
                  <a:lnTo>
                    <a:pt x="83344" y="504825"/>
                  </a:lnTo>
                  <a:lnTo>
                    <a:pt x="28575" y="528638"/>
                  </a:lnTo>
                  <a:lnTo>
                    <a:pt x="0" y="559594"/>
                  </a:lnTo>
                  <a:lnTo>
                    <a:pt x="669131" y="588169"/>
                  </a:lnTo>
                  <a:lnTo>
                    <a:pt x="602456" y="576263"/>
                  </a:lnTo>
                  <a:lnTo>
                    <a:pt x="571500" y="561975"/>
                  </a:lnTo>
                  <a:lnTo>
                    <a:pt x="550069" y="542925"/>
                  </a:lnTo>
                  <a:lnTo>
                    <a:pt x="531019" y="516732"/>
                  </a:lnTo>
                  <a:lnTo>
                    <a:pt x="514350" y="471488"/>
                  </a:lnTo>
                  <a:lnTo>
                    <a:pt x="507206" y="426244"/>
                  </a:lnTo>
                  <a:lnTo>
                    <a:pt x="507206" y="381000"/>
                  </a:lnTo>
                  <a:lnTo>
                    <a:pt x="509588" y="345282"/>
                  </a:lnTo>
                  <a:lnTo>
                    <a:pt x="542925" y="214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8" name="フリーフォーム 127">
              <a:extLst>
                <a:ext uri="{FF2B5EF4-FFF2-40B4-BE49-F238E27FC236}">
                  <a16:creationId xmlns:a16="http://schemas.microsoft.com/office/drawing/2014/main" id="{9D9638B9-D79E-4BA5-951A-67BCA24A9D78}"/>
                </a:ext>
              </a:extLst>
            </p:cNvPr>
            <p:cNvSpPr/>
            <p:nvPr/>
          </p:nvSpPr>
          <p:spPr>
            <a:xfrm rot="16200000">
              <a:off x="3546475" y="2522538"/>
              <a:ext cx="288925" cy="844550"/>
            </a:xfrm>
            <a:custGeom>
              <a:avLst/>
              <a:gdLst>
                <a:gd name="connsiteX0" fmla="*/ 69057 w 288132"/>
                <a:gd name="connsiteY0" fmla="*/ 369094 h 845344"/>
                <a:gd name="connsiteX1" fmla="*/ 30957 w 288132"/>
                <a:gd name="connsiteY1" fmla="*/ 157163 h 845344"/>
                <a:gd name="connsiteX2" fmla="*/ 0 w 288132"/>
                <a:gd name="connsiteY2" fmla="*/ 0 h 845344"/>
                <a:gd name="connsiteX3" fmla="*/ 159544 w 288132"/>
                <a:gd name="connsiteY3" fmla="*/ 0 h 845344"/>
                <a:gd name="connsiteX4" fmla="*/ 190500 w 288132"/>
                <a:gd name="connsiteY4" fmla="*/ 157163 h 845344"/>
                <a:gd name="connsiteX5" fmla="*/ 219075 w 288132"/>
                <a:gd name="connsiteY5" fmla="*/ 280988 h 845344"/>
                <a:gd name="connsiteX6" fmla="*/ 242888 w 288132"/>
                <a:gd name="connsiteY6" fmla="*/ 411957 h 845344"/>
                <a:gd name="connsiteX7" fmla="*/ 257175 w 288132"/>
                <a:gd name="connsiteY7" fmla="*/ 495300 h 845344"/>
                <a:gd name="connsiteX8" fmla="*/ 266700 w 288132"/>
                <a:gd name="connsiteY8" fmla="*/ 554832 h 845344"/>
                <a:gd name="connsiteX9" fmla="*/ 276225 w 288132"/>
                <a:gd name="connsiteY9" fmla="*/ 619125 h 845344"/>
                <a:gd name="connsiteX10" fmla="*/ 283369 w 288132"/>
                <a:gd name="connsiteY10" fmla="*/ 678657 h 845344"/>
                <a:gd name="connsiteX11" fmla="*/ 288132 w 288132"/>
                <a:gd name="connsiteY11" fmla="*/ 762000 h 845344"/>
                <a:gd name="connsiteX12" fmla="*/ 285750 w 288132"/>
                <a:gd name="connsiteY12" fmla="*/ 845344 h 845344"/>
                <a:gd name="connsiteX13" fmla="*/ 138113 w 288132"/>
                <a:gd name="connsiteY13" fmla="*/ 845344 h 845344"/>
                <a:gd name="connsiteX14" fmla="*/ 107157 w 288132"/>
                <a:gd name="connsiteY14" fmla="*/ 609600 h 845344"/>
                <a:gd name="connsiteX15" fmla="*/ 69057 w 288132"/>
                <a:gd name="connsiteY15" fmla="*/ 369094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8132" h="845344">
                  <a:moveTo>
                    <a:pt x="69057" y="369094"/>
                  </a:moveTo>
                  <a:lnTo>
                    <a:pt x="30957" y="157163"/>
                  </a:lnTo>
                  <a:lnTo>
                    <a:pt x="0" y="0"/>
                  </a:lnTo>
                  <a:lnTo>
                    <a:pt x="159544" y="0"/>
                  </a:lnTo>
                  <a:lnTo>
                    <a:pt x="190500" y="157163"/>
                  </a:lnTo>
                  <a:lnTo>
                    <a:pt x="219075" y="280988"/>
                  </a:lnTo>
                  <a:lnTo>
                    <a:pt x="242888" y="411957"/>
                  </a:lnTo>
                  <a:lnTo>
                    <a:pt x="257175" y="495300"/>
                  </a:lnTo>
                  <a:lnTo>
                    <a:pt x="266700" y="554832"/>
                  </a:lnTo>
                  <a:lnTo>
                    <a:pt x="276225" y="619125"/>
                  </a:lnTo>
                  <a:lnTo>
                    <a:pt x="283369" y="678657"/>
                  </a:lnTo>
                  <a:lnTo>
                    <a:pt x="288132" y="762000"/>
                  </a:lnTo>
                  <a:lnTo>
                    <a:pt x="285750" y="845344"/>
                  </a:lnTo>
                  <a:lnTo>
                    <a:pt x="138113" y="845344"/>
                  </a:lnTo>
                  <a:lnTo>
                    <a:pt x="107157" y="609600"/>
                  </a:lnTo>
                  <a:lnTo>
                    <a:pt x="69057" y="369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7" name="フリーフォーム 126">
              <a:extLst>
                <a:ext uri="{FF2B5EF4-FFF2-40B4-BE49-F238E27FC236}">
                  <a16:creationId xmlns:a16="http://schemas.microsoft.com/office/drawing/2014/main" id="{60463841-D5C9-4FCC-A017-0AAFE8DE9A06}"/>
                </a:ext>
              </a:extLst>
            </p:cNvPr>
            <p:cNvSpPr/>
            <p:nvPr/>
          </p:nvSpPr>
          <p:spPr>
            <a:xfrm rot="16200000">
              <a:off x="3543300" y="3335338"/>
              <a:ext cx="261938" cy="874712"/>
            </a:xfrm>
            <a:custGeom>
              <a:avLst/>
              <a:gdLst>
                <a:gd name="connsiteX0" fmla="*/ 178594 w 261937"/>
                <a:gd name="connsiteY0" fmla="*/ 381000 h 873919"/>
                <a:gd name="connsiteX1" fmla="*/ 152400 w 261937"/>
                <a:gd name="connsiteY1" fmla="*/ 214313 h 873919"/>
                <a:gd name="connsiteX2" fmla="*/ 142875 w 261937"/>
                <a:gd name="connsiteY2" fmla="*/ 142875 h 873919"/>
                <a:gd name="connsiteX3" fmla="*/ 135731 w 261937"/>
                <a:gd name="connsiteY3" fmla="*/ 7144 h 873919"/>
                <a:gd name="connsiteX4" fmla="*/ 11906 w 261937"/>
                <a:gd name="connsiteY4" fmla="*/ 0 h 873919"/>
                <a:gd name="connsiteX5" fmla="*/ 0 w 261937"/>
                <a:gd name="connsiteY5" fmla="*/ 80963 h 873919"/>
                <a:gd name="connsiteX6" fmla="*/ 0 w 261937"/>
                <a:gd name="connsiteY6" fmla="*/ 130969 h 873919"/>
                <a:gd name="connsiteX7" fmla="*/ 4762 w 261937"/>
                <a:gd name="connsiteY7" fmla="*/ 195263 h 873919"/>
                <a:gd name="connsiteX8" fmla="*/ 16669 w 261937"/>
                <a:gd name="connsiteY8" fmla="*/ 316706 h 873919"/>
                <a:gd name="connsiteX9" fmla="*/ 40481 w 261937"/>
                <a:gd name="connsiteY9" fmla="*/ 478631 h 873919"/>
                <a:gd name="connsiteX10" fmla="*/ 69056 w 261937"/>
                <a:gd name="connsiteY10" fmla="*/ 652463 h 873919"/>
                <a:gd name="connsiteX11" fmla="*/ 107156 w 261937"/>
                <a:gd name="connsiteY11" fmla="*/ 873919 h 873919"/>
                <a:gd name="connsiteX12" fmla="*/ 261937 w 261937"/>
                <a:gd name="connsiteY12" fmla="*/ 857250 h 873919"/>
                <a:gd name="connsiteX13" fmla="*/ 228600 w 261937"/>
                <a:gd name="connsiteY13" fmla="*/ 683419 h 873919"/>
                <a:gd name="connsiteX14" fmla="*/ 178594 w 261937"/>
                <a:gd name="connsiteY14" fmla="*/ 381000 h 87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1937" h="873919">
                  <a:moveTo>
                    <a:pt x="178594" y="381000"/>
                  </a:moveTo>
                  <a:lnTo>
                    <a:pt x="152400" y="214313"/>
                  </a:lnTo>
                  <a:lnTo>
                    <a:pt x="142875" y="142875"/>
                  </a:lnTo>
                  <a:lnTo>
                    <a:pt x="135731" y="7144"/>
                  </a:lnTo>
                  <a:lnTo>
                    <a:pt x="11906" y="0"/>
                  </a:lnTo>
                  <a:lnTo>
                    <a:pt x="0" y="80963"/>
                  </a:lnTo>
                  <a:lnTo>
                    <a:pt x="0" y="130969"/>
                  </a:lnTo>
                  <a:lnTo>
                    <a:pt x="4762" y="195263"/>
                  </a:lnTo>
                  <a:lnTo>
                    <a:pt x="16669" y="316706"/>
                  </a:lnTo>
                  <a:lnTo>
                    <a:pt x="40481" y="478631"/>
                  </a:lnTo>
                  <a:lnTo>
                    <a:pt x="69056" y="652463"/>
                  </a:lnTo>
                  <a:lnTo>
                    <a:pt x="107156" y="873919"/>
                  </a:lnTo>
                  <a:lnTo>
                    <a:pt x="261937" y="857250"/>
                  </a:lnTo>
                  <a:lnTo>
                    <a:pt x="228600" y="683419"/>
                  </a:lnTo>
                  <a:lnTo>
                    <a:pt x="178594" y="381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5" name="フリーフォーム 134">
              <a:extLst>
                <a:ext uri="{FF2B5EF4-FFF2-40B4-BE49-F238E27FC236}">
                  <a16:creationId xmlns:a16="http://schemas.microsoft.com/office/drawing/2014/main" id="{E43EE699-294F-4434-B304-4F6D0E43309A}"/>
                </a:ext>
              </a:extLst>
            </p:cNvPr>
            <p:cNvSpPr/>
            <p:nvPr/>
          </p:nvSpPr>
          <p:spPr>
            <a:xfrm>
              <a:off x="5465763" y="1531938"/>
              <a:ext cx="555625" cy="828675"/>
            </a:xfrm>
            <a:custGeom>
              <a:avLst/>
              <a:gdLst>
                <a:gd name="connsiteX0" fmla="*/ 238125 w 557212"/>
                <a:gd name="connsiteY0" fmla="*/ 504825 h 828675"/>
                <a:gd name="connsiteX1" fmla="*/ 230981 w 557212"/>
                <a:gd name="connsiteY1" fmla="*/ 354806 h 828675"/>
                <a:gd name="connsiteX2" fmla="*/ 223837 w 557212"/>
                <a:gd name="connsiteY2" fmla="*/ 276225 h 828675"/>
                <a:gd name="connsiteX3" fmla="*/ 214312 w 557212"/>
                <a:gd name="connsiteY3" fmla="*/ 226219 h 828675"/>
                <a:gd name="connsiteX4" fmla="*/ 202406 w 557212"/>
                <a:gd name="connsiteY4" fmla="*/ 197644 h 828675"/>
                <a:gd name="connsiteX5" fmla="*/ 190500 w 557212"/>
                <a:gd name="connsiteY5" fmla="*/ 176212 h 828675"/>
                <a:gd name="connsiteX6" fmla="*/ 173831 w 557212"/>
                <a:gd name="connsiteY6" fmla="*/ 152400 h 828675"/>
                <a:gd name="connsiteX7" fmla="*/ 145256 w 557212"/>
                <a:gd name="connsiteY7" fmla="*/ 123825 h 828675"/>
                <a:gd name="connsiteX8" fmla="*/ 114300 w 557212"/>
                <a:gd name="connsiteY8" fmla="*/ 102394 h 828675"/>
                <a:gd name="connsiteX9" fmla="*/ 66675 w 557212"/>
                <a:gd name="connsiteY9" fmla="*/ 73819 h 828675"/>
                <a:gd name="connsiteX10" fmla="*/ 23812 w 557212"/>
                <a:gd name="connsiteY10" fmla="*/ 52387 h 828675"/>
                <a:gd name="connsiteX11" fmla="*/ 9525 w 557212"/>
                <a:gd name="connsiteY11" fmla="*/ 42862 h 828675"/>
                <a:gd name="connsiteX12" fmla="*/ 0 w 557212"/>
                <a:gd name="connsiteY12" fmla="*/ 30956 h 828675"/>
                <a:gd name="connsiteX13" fmla="*/ 2381 w 557212"/>
                <a:gd name="connsiteY13" fmla="*/ 16669 h 828675"/>
                <a:gd name="connsiteX14" fmla="*/ 14287 w 557212"/>
                <a:gd name="connsiteY14" fmla="*/ 7144 h 828675"/>
                <a:gd name="connsiteX15" fmla="*/ 38100 w 557212"/>
                <a:gd name="connsiteY15" fmla="*/ 0 h 828675"/>
                <a:gd name="connsiteX16" fmla="*/ 80962 w 557212"/>
                <a:gd name="connsiteY16" fmla="*/ 2381 h 828675"/>
                <a:gd name="connsiteX17" fmla="*/ 164306 w 557212"/>
                <a:gd name="connsiteY17" fmla="*/ 14287 h 828675"/>
                <a:gd name="connsiteX18" fmla="*/ 283369 w 557212"/>
                <a:gd name="connsiteY18" fmla="*/ 45244 h 828675"/>
                <a:gd name="connsiteX19" fmla="*/ 442912 w 557212"/>
                <a:gd name="connsiteY19" fmla="*/ 97631 h 828675"/>
                <a:gd name="connsiteX20" fmla="*/ 495300 w 557212"/>
                <a:gd name="connsiteY20" fmla="*/ 116681 h 828675"/>
                <a:gd name="connsiteX21" fmla="*/ 516731 w 557212"/>
                <a:gd name="connsiteY21" fmla="*/ 128587 h 828675"/>
                <a:gd name="connsiteX22" fmla="*/ 523875 w 557212"/>
                <a:gd name="connsiteY22" fmla="*/ 135731 h 828675"/>
                <a:gd name="connsiteX23" fmla="*/ 535781 w 557212"/>
                <a:gd name="connsiteY23" fmla="*/ 147637 h 828675"/>
                <a:gd name="connsiteX24" fmla="*/ 547687 w 557212"/>
                <a:gd name="connsiteY24" fmla="*/ 169069 h 828675"/>
                <a:gd name="connsiteX25" fmla="*/ 554831 w 557212"/>
                <a:gd name="connsiteY25" fmla="*/ 185737 h 828675"/>
                <a:gd name="connsiteX26" fmla="*/ 557212 w 557212"/>
                <a:gd name="connsiteY26" fmla="*/ 207169 h 828675"/>
                <a:gd name="connsiteX27" fmla="*/ 557212 w 557212"/>
                <a:gd name="connsiteY27" fmla="*/ 223837 h 828675"/>
                <a:gd name="connsiteX28" fmla="*/ 552450 w 557212"/>
                <a:gd name="connsiteY28" fmla="*/ 240506 h 828675"/>
                <a:gd name="connsiteX29" fmla="*/ 533400 w 557212"/>
                <a:gd name="connsiteY29" fmla="*/ 278606 h 828675"/>
                <a:gd name="connsiteX30" fmla="*/ 521494 w 557212"/>
                <a:gd name="connsiteY30" fmla="*/ 307181 h 828675"/>
                <a:gd name="connsiteX31" fmla="*/ 502444 w 557212"/>
                <a:gd name="connsiteY31" fmla="*/ 369094 h 828675"/>
                <a:gd name="connsiteX32" fmla="*/ 490537 w 557212"/>
                <a:gd name="connsiteY32" fmla="*/ 435769 h 828675"/>
                <a:gd name="connsiteX33" fmla="*/ 485775 w 557212"/>
                <a:gd name="connsiteY33" fmla="*/ 509587 h 828675"/>
                <a:gd name="connsiteX34" fmla="*/ 485775 w 557212"/>
                <a:gd name="connsiteY34" fmla="*/ 800100 h 828675"/>
                <a:gd name="connsiteX35" fmla="*/ 240506 w 557212"/>
                <a:gd name="connsiteY35" fmla="*/ 828675 h 828675"/>
                <a:gd name="connsiteX36" fmla="*/ 238125 w 557212"/>
                <a:gd name="connsiteY36" fmla="*/ 504825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57212" h="828675">
                  <a:moveTo>
                    <a:pt x="238125" y="504825"/>
                  </a:moveTo>
                  <a:lnTo>
                    <a:pt x="230981" y="354806"/>
                  </a:lnTo>
                  <a:lnTo>
                    <a:pt x="223837" y="276225"/>
                  </a:lnTo>
                  <a:lnTo>
                    <a:pt x="214312" y="226219"/>
                  </a:lnTo>
                  <a:lnTo>
                    <a:pt x="202406" y="197644"/>
                  </a:lnTo>
                  <a:lnTo>
                    <a:pt x="190500" y="176212"/>
                  </a:lnTo>
                  <a:lnTo>
                    <a:pt x="173831" y="152400"/>
                  </a:lnTo>
                  <a:lnTo>
                    <a:pt x="145256" y="123825"/>
                  </a:lnTo>
                  <a:lnTo>
                    <a:pt x="114300" y="102394"/>
                  </a:lnTo>
                  <a:lnTo>
                    <a:pt x="66675" y="73819"/>
                  </a:lnTo>
                  <a:lnTo>
                    <a:pt x="23812" y="52387"/>
                  </a:lnTo>
                  <a:lnTo>
                    <a:pt x="9525" y="42862"/>
                  </a:lnTo>
                  <a:lnTo>
                    <a:pt x="0" y="30956"/>
                  </a:lnTo>
                  <a:lnTo>
                    <a:pt x="2381" y="16669"/>
                  </a:lnTo>
                  <a:lnTo>
                    <a:pt x="14287" y="7144"/>
                  </a:lnTo>
                  <a:lnTo>
                    <a:pt x="38100" y="0"/>
                  </a:lnTo>
                  <a:lnTo>
                    <a:pt x="80962" y="2381"/>
                  </a:lnTo>
                  <a:lnTo>
                    <a:pt x="164306" y="14287"/>
                  </a:lnTo>
                  <a:lnTo>
                    <a:pt x="283369" y="45244"/>
                  </a:lnTo>
                  <a:lnTo>
                    <a:pt x="442912" y="97631"/>
                  </a:lnTo>
                  <a:lnTo>
                    <a:pt x="495300" y="116681"/>
                  </a:lnTo>
                  <a:lnTo>
                    <a:pt x="516731" y="128587"/>
                  </a:lnTo>
                  <a:lnTo>
                    <a:pt x="523875" y="135731"/>
                  </a:lnTo>
                  <a:lnTo>
                    <a:pt x="535781" y="147637"/>
                  </a:lnTo>
                  <a:lnTo>
                    <a:pt x="547687" y="169069"/>
                  </a:lnTo>
                  <a:lnTo>
                    <a:pt x="554831" y="185737"/>
                  </a:lnTo>
                  <a:lnTo>
                    <a:pt x="557212" y="207169"/>
                  </a:lnTo>
                  <a:lnTo>
                    <a:pt x="557212" y="223837"/>
                  </a:lnTo>
                  <a:lnTo>
                    <a:pt x="552450" y="240506"/>
                  </a:lnTo>
                  <a:lnTo>
                    <a:pt x="533400" y="278606"/>
                  </a:lnTo>
                  <a:lnTo>
                    <a:pt x="521494" y="307181"/>
                  </a:lnTo>
                  <a:lnTo>
                    <a:pt x="502444" y="369094"/>
                  </a:lnTo>
                  <a:lnTo>
                    <a:pt x="490537" y="435769"/>
                  </a:lnTo>
                  <a:lnTo>
                    <a:pt x="485775" y="509587"/>
                  </a:lnTo>
                  <a:lnTo>
                    <a:pt x="485775" y="800100"/>
                  </a:lnTo>
                  <a:lnTo>
                    <a:pt x="240506" y="828675"/>
                  </a:lnTo>
                  <a:cubicBezTo>
                    <a:pt x="239712" y="729456"/>
                    <a:pt x="238919" y="630238"/>
                    <a:pt x="238125" y="50482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6" name="フリーフォーム 135">
              <a:extLst>
                <a:ext uri="{FF2B5EF4-FFF2-40B4-BE49-F238E27FC236}">
                  <a16:creationId xmlns:a16="http://schemas.microsoft.com/office/drawing/2014/main" id="{F0587A7C-D459-4750-862C-D728A3E47013}"/>
                </a:ext>
              </a:extLst>
            </p:cNvPr>
            <p:cNvSpPr/>
            <p:nvPr/>
          </p:nvSpPr>
          <p:spPr>
            <a:xfrm>
              <a:off x="4462463" y="2093913"/>
              <a:ext cx="2809875" cy="534987"/>
            </a:xfrm>
            <a:custGeom>
              <a:avLst/>
              <a:gdLst>
                <a:gd name="connsiteX0" fmla="*/ 904875 w 2809875"/>
                <a:gd name="connsiteY0" fmla="*/ 216694 h 535781"/>
                <a:gd name="connsiteX1" fmla="*/ 1102518 w 2809875"/>
                <a:gd name="connsiteY1" fmla="*/ 178594 h 535781"/>
                <a:gd name="connsiteX2" fmla="*/ 1269206 w 2809875"/>
                <a:gd name="connsiteY2" fmla="*/ 147637 h 535781"/>
                <a:gd name="connsiteX3" fmla="*/ 1538287 w 2809875"/>
                <a:gd name="connsiteY3" fmla="*/ 126206 h 535781"/>
                <a:gd name="connsiteX4" fmla="*/ 1721643 w 2809875"/>
                <a:gd name="connsiteY4" fmla="*/ 109537 h 535781"/>
                <a:gd name="connsiteX5" fmla="*/ 2014537 w 2809875"/>
                <a:gd name="connsiteY5" fmla="*/ 76200 h 535781"/>
                <a:gd name="connsiteX6" fmla="*/ 2171700 w 2809875"/>
                <a:gd name="connsiteY6" fmla="*/ 50006 h 535781"/>
                <a:gd name="connsiteX7" fmla="*/ 2202656 w 2809875"/>
                <a:gd name="connsiteY7" fmla="*/ 38100 h 535781"/>
                <a:gd name="connsiteX8" fmla="*/ 2240756 w 2809875"/>
                <a:gd name="connsiteY8" fmla="*/ 14287 h 535781"/>
                <a:gd name="connsiteX9" fmla="*/ 2264568 w 2809875"/>
                <a:gd name="connsiteY9" fmla="*/ 2381 h 535781"/>
                <a:gd name="connsiteX10" fmla="*/ 2271712 w 2809875"/>
                <a:gd name="connsiteY10" fmla="*/ 0 h 535781"/>
                <a:gd name="connsiteX11" fmla="*/ 2297906 w 2809875"/>
                <a:gd name="connsiteY11" fmla="*/ 0 h 535781"/>
                <a:gd name="connsiteX12" fmla="*/ 2390775 w 2809875"/>
                <a:gd name="connsiteY12" fmla="*/ 9525 h 535781"/>
                <a:gd name="connsiteX13" fmla="*/ 2531268 w 2809875"/>
                <a:gd name="connsiteY13" fmla="*/ 35719 h 535781"/>
                <a:gd name="connsiteX14" fmla="*/ 2605087 w 2809875"/>
                <a:gd name="connsiteY14" fmla="*/ 57150 h 535781"/>
                <a:gd name="connsiteX15" fmla="*/ 2671762 w 2809875"/>
                <a:gd name="connsiteY15" fmla="*/ 78581 h 535781"/>
                <a:gd name="connsiteX16" fmla="*/ 2717006 w 2809875"/>
                <a:gd name="connsiteY16" fmla="*/ 97631 h 535781"/>
                <a:gd name="connsiteX17" fmla="*/ 2740818 w 2809875"/>
                <a:gd name="connsiteY17" fmla="*/ 111919 h 535781"/>
                <a:gd name="connsiteX18" fmla="*/ 2757487 w 2809875"/>
                <a:gd name="connsiteY18" fmla="*/ 123825 h 535781"/>
                <a:gd name="connsiteX19" fmla="*/ 2776537 w 2809875"/>
                <a:gd name="connsiteY19" fmla="*/ 140494 h 535781"/>
                <a:gd name="connsiteX20" fmla="*/ 2793206 w 2809875"/>
                <a:gd name="connsiteY20" fmla="*/ 164306 h 535781"/>
                <a:gd name="connsiteX21" fmla="*/ 2805112 w 2809875"/>
                <a:gd name="connsiteY21" fmla="*/ 188119 h 535781"/>
                <a:gd name="connsiteX22" fmla="*/ 2809875 w 2809875"/>
                <a:gd name="connsiteY22" fmla="*/ 214312 h 535781"/>
                <a:gd name="connsiteX23" fmla="*/ 2809875 w 2809875"/>
                <a:gd name="connsiteY23" fmla="*/ 235744 h 535781"/>
                <a:gd name="connsiteX24" fmla="*/ 2800350 w 2809875"/>
                <a:gd name="connsiteY24" fmla="*/ 257175 h 535781"/>
                <a:gd name="connsiteX25" fmla="*/ 2778918 w 2809875"/>
                <a:gd name="connsiteY25" fmla="*/ 276225 h 535781"/>
                <a:gd name="connsiteX26" fmla="*/ 2755106 w 2809875"/>
                <a:gd name="connsiteY26" fmla="*/ 283369 h 535781"/>
                <a:gd name="connsiteX27" fmla="*/ 2721768 w 2809875"/>
                <a:gd name="connsiteY27" fmla="*/ 288131 h 535781"/>
                <a:gd name="connsiteX28" fmla="*/ 2659856 w 2809875"/>
                <a:gd name="connsiteY28" fmla="*/ 280987 h 535781"/>
                <a:gd name="connsiteX29" fmla="*/ 2555081 w 2809875"/>
                <a:gd name="connsiteY29" fmla="*/ 271462 h 535781"/>
                <a:gd name="connsiteX30" fmla="*/ 2359818 w 2809875"/>
                <a:gd name="connsiteY30" fmla="*/ 266700 h 535781"/>
                <a:gd name="connsiteX31" fmla="*/ 2124075 w 2809875"/>
                <a:gd name="connsiteY31" fmla="*/ 266700 h 535781"/>
                <a:gd name="connsiteX32" fmla="*/ 1881187 w 2809875"/>
                <a:gd name="connsiteY32" fmla="*/ 278606 h 535781"/>
                <a:gd name="connsiteX33" fmla="*/ 1647825 w 2809875"/>
                <a:gd name="connsiteY33" fmla="*/ 295275 h 535781"/>
                <a:gd name="connsiteX34" fmla="*/ 1454943 w 2809875"/>
                <a:gd name="connsiteY34" fmla="*/ 316706 h 535781"/>
                <a:gd name="connsiteX35" fmla="*/ 1188243 w 2809875"/>
                <a:gd name="connsiteY35" fmla="*/ 354806 h 535781"/>
                <a:gd name="connsiteX36" fmla="*/ 928687 w 2809875"/>
                <a:gd name="connsiteY36" fmla="*/ 397669 h 535781"/>
                <a:gd name="connsiteX37" fmla="*/ 831056 w 2809875"/>
                <a:gd name="connsiteY37" fmla="*/ 414337 h 535781"/>
                <a:gd name="connsiteX38" fmla="*/ 695325 w 2809875"/>
                <a:gd name="connsiteY38" fmla="*/ 447675 h 535781"/>
                <a:gd name="connsiteX39" fmla="*/ 581025 w 2809875"/>
                <a:gd name="connsiteY39" fmla="*/ 481012 h 535781"/>
                <a:gd name="connsiteX40" fmla="*/ 450056 w 2809875"/>
                <a:gd name="connsiteY40" fmla="*/ 528637 h 535781"/>
                <a:gd name="connsiteX41" fmla="*/ 431006 w 2809875"/>
                <a:gd name="connsiteY41" fmla="*/ 535781 h 535781"/>
                <a:gd name="connsiteX42" fmla="*/ 392906 w 2809875"/>
                <a:gd name="connsiteY42" fmla="*/ 535781 h 535781"/>
                <a:gd name="connsiteX43" fmla="*/ 357187 w 2809875"/>
                <a:gd name="connsiteY43" fmla="*/ 528637 h 535781"/>
                <a:gd name="connsiteX44" fmla="*/ 307181 w 2809875"/>
                <a:gd name="connsiteY44" fmla="*/ 519112 h 535781"/>
                <a:gd name="connsiteX45" fmla="*/ 250031 w 2809875"/>
                <a:gd name="connsiteY45" fmla="*/ 492919 h 535781"/>
                <a:gd name="connsiteX46" fmla="*/ 197643 w 2809875"/>
                <a:gd name="connsiteY46" fmla="*/ 459581 h 535781"/>
                <a:gd name="connsiteX47" fmla="*/ 142875 w 2809875"/>
                <a:gd name="connsiteY47" fmla="*/ 411956 h 535781"/>
                <a:gd name="connsiteX48" fmla="*/ 76200 w 2809875"/>
                <a:gd name="connsiteY48" fmla="*/ 326231 h 535781"/>
                <a:gd name="connsiteX49" fmla="*/ 21431 w 2809875"/>
                <a:gd name="connsiteY49" fmla="*/ 233362 h 535781"/>
                <a:gd name="connsiteX50" fmla="*/ 0 w 2809875"/>
                <a:gd name="connsiteY50" fmla="*/ 183356 h 535781"/>
                <a:gd name="connsiteX51" fmla="*/ 0 w 2809875"/>
                <a:gd name="connsiteY51" fmla="*/ 169069 h 535781"/>
                <a:gd name="connsiteX52" fmla="*/ 7143 w 2809875"/>
                <a:gd name="connsiteY52" fmla="*/ 161925 h 535781"/>
                <a:gd name="connsiteX53" fmla="*/ 35718 w 2809875"/>
                <a:gd name="connsiteY53" fmla="*/ 166687 h 535781"/>
                <a:gd name="connsiteX54" fmla="*/ 54768 w 2809875"/>
                <a:gd name="connsiteY54" fmla="*/ 173831 h 535781"/>
                <a:gd name="connsiteX55" fmla="*/ 71437 w 2809875"/>
                <a:gd name="connsiteY55" fmla="*/ 192881 h 535781"/>
                <a:gd name="connsiteX56" fmla="*/ 100012 w 2809875"/>
                <a:gd name="connsiteY56" fmla="*/ 233362 h 535781"/>
                <a:gd name="connsiteX57" fmla="*/ 121443 w 2809875"/>
                <a:gd name="connsiteY57" fmla="*/ 254794 h 535781"/>
                <a:gd name="connsiteX58" fmla="*/ 152400 w 2809875"/>
                <a:gd name="connsiteY58" fmla="*/ 273844 h 535781"/>
                <a:gd name="connsiteX59" fmla="*/ 192881 w 2809875"/>
                <a:gd name="connsiteY59" fmla="*/ 292894 h 535781"/>
                <a:gd name="connsiteX60" fmla="*/ 238125 w 2809875"/>
                <a:gd name="connsiteY60" fmla="*/ 304800 h 535781"/>
                <a:gd name="connsiteX61" fmla="*/ 307181 w 2809875"/>
                <a:gd name="connsiteY61" fmla="*/ 314325 h 535781"/>
                <a:gd name="connsiteX62" fmla="*/ 385762 w 2809875"/>
                <a:gd name="connsiteY62" fmla="*/ 307181 h 535781"/>
                <a:gd name="connsiteX63" fmla="*/ 704850 w 2809875"/>
                <a:gd name="connsiteY63" fmla="*/ 252412 h 535781"/>
                <a:gd name="connsiteX64" fmla="*/ 904875 w 2809875"/>
                <a:gd name="connsiteY64" fmla="*/ 216694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809875" h="535781">
                  <a:moveTo>
                    <a:pt x="904875" y="216694"/>
                  </a:moveTo>
                  <a:lnTo>
                    <a:pt x="1102518" y="178594"/>
                  </a:lnTo>
                  <a:lnTo>
                    <a:pt x="1269206" y="147637"/>
                  </a:lnTo>
                  <a:lnTo>
                    <a:pt x="1538287" y="126206"/>
                  </a:lnTo>
                  <a:lnTo>
                    <a:pt x="1721643" y="109537"/>
                  </a:lnTo>
                  <a:lnTo>
                    <a:pt x="2014537" y="76200"/>
                  </a:lnTo>
                  <a:lnTo>
                    <a:pt x="2171700" y="50006"/>
                  </a:lnTo>
                  <a:lnTo>
                    <a:pt x="2202656" y="38100"/>
                  </a:lnTo>
                  <a:lnTo>
                    <a:pt x="2240756" y="14287"/>
                  </a:lnTo>
                  <a:lnTo>
                    <a:pt x="2264568" y="2381"/>
                  </a:lnTo>
                  <a:lnTo>
                    <a:pt x="2271712" y="0"/>
                  </a:lnTo>
                  <a:lnTo>
                    <a:pt x="2297906" y="0"/>
                  </a:lnTo>
                  <a:lnTo>
                    <a:pt x="2390775" y="9525"/>
                  </a:lnTo>
                  <a:lnTo>
                    <a:pt x="2531268" y="35719"/>
                  </a:lnTo>
                  <a:lnTo>
                    <a:pt x="2605087" y="57150"/>
                  </a:lnTo>
                  <a:lnTo>
                    <a:pt x="2671762" y="78581"/>
                  </a:lnTo>
                  <a:lnTo>
                    <a:pt x="2717006" y="97631"/>
                  </a:lnTo>
                  <a:lnTo>
                    <a:pt x="2740818" y="111919"/>
                  </a:lnTo>
                  <a:lnTo>
                    <a:pt x="2757487" y="123825"/>
                  </a:lnTo>
                  <a:lnTo>
                    <a:pt x="2776537" y="140494"/>
                  </a:lnTo>
                  <a:lnTo>
                    <a:pt x="2793206" y="164306"/>
                  </a:lnTo>
                  <a:lnTo>
                    <a:pt x="2805112" y="188119"/>
                  </a:lnTo>
                  <a:lnTo>
                    <a:pt x="2809875" y="214312"/>
                  </a:lnTo>
                  <a:lnTo>
                    <a:pt x="2809875" y="235744"/>
                  </a:lnTo>
                  <a:lnTo>
                    <a:pt x="2800350" y="257175"/>
                  </a:lnTo>
                  <a:lnTo>
                    <a:pt x="2778918" y="276225"/>
                  </a:lnTo>
                  <a:lnTo>
                    <a:pt x="2755106" y="283369"/>
                  </a:lnTo>
                  <a:lnTo>
                    <a:pt x="2721768" y="288131"/>
                  </a:lnTo>
                  <a:lnTo>
                    <a:pt x="2659856" y="280987"/>
                  </a:lnTo>
                  <a:lnTo>
                    <a:pt x="2555081" y="271462"/>
                  </a:lnTo>
                  <a:lnTo>
                    <a:pt x="2359818" y="266700"/>
                  </a:lnTo>
                  <a:lnTo>
                    <a:pt x="2124075" y="266700"/>
                  </a:lnTo>
                  <a:lnTo>
                    <a:pt x="1881187" y="278606"/>
                  </a:lnTo>
                  <a:lnTo>
                    <a:pt x="1647825" y="295275"/>
                  </a:lnTo>
                  <a:lnTo>
                    <a:pt x="1454943" y="316706"/>
                  </a:lnTo>
                  <a:lnTo>
                    <a:pt x="1188243" y="354806"/>
                  </a:lnTo>
                  <a:lnTo>
                    <a:pt x="928687" y="397669"/>
                  </a:lnTo>
                  <a:lnTo>
                    <a:pt x="831056" y="414337"/>
                  </a:lnTo>
                  <a:lnTo>
                    <a:pt x="695325" y="447675"/>
                  </a:lnTo>
                  <a:lnTo>
                    <a:pt x="581025" y="481012"/>
                  </a:lnTo>
                  <a:lnTo>
                    <a:pt x="450056" y="528637"/>
                  </a:lnTo>
                  <a:lnTo>
                    <a:pt x="431006" y="535781"/>
                  </a:lnTo>
                  <a:lnTo>
                    <a:pt x="392906" y="535781"/>
                  </a:lnTo>
                  <a:lnTo>
                    <a:pt x="357187" y="528637"/>
                  </a:lnTo>
                  <a:lnTo>
                    <a:pt x="307181" y="519112"/>
                  </a:lnTo>
                  <a:lnTo>
                    <a:pt x="250031" y="492919"/>
                  </a:lnTo>
                  <a:lnTo>
                    <a:pt x="197643" y="459581"/>
                  </a:lnTo>
                  <a:lnTo>
                    <a:pt x="142875" y="411956"/>
                  </a:lnTo>
                  <a:lnTo>
                    <a:pt x="76200" y="326231"/>
                  </a:lnTo>
                  <a:lnTo>
                    <a:pt x="21431" y="233362"/>
                  </a:lnTo>
                  <a:lnTo>
                    <a:pt x="0" y="183356"/>
                  </a:lnTo>
                  <a:lnTo>
                    <a:pt x="0" y="169069"/>
                  </a:lnTo>
                  <a:lnTo>
                    <a:pt x="7143" y="161925"/>
                  </a:lnTo>
                  <a:lnTo>
                    <a:pt x="35718" y="166687"/>
                  </a:lnTo>
                  <a:lnTo>
                    <a:pt x="54768" y="173831"/>
                  </a:lnTo>
                  <a:lnTo>
                    <a:pt x="71437" y="192881"/>
                  </a:lnTo>
                  <a:lnTo>
                    <a:pt x="100012" y="233362"/>
                  </a:lnTo>
                  <a:lnTo>
                    <a:pt x="121443" y="254794"/>
                  </a:lnTo>
                  <a:lnTo>
                    <a:pt x="152400" y="273844"/>
                  </a:lnTo>
                  <a:lnTo>
                    <a:pt x="192881" y="292894"/>
                  </a:lnTo>
                  <a:lnTo>
                    <a:pt x="238125" y="304800"/>
                  </a:lnTo>
                  <a:lnTo>
                    <a:pt x="307181" y="314325"/>
                  </a:lnTo>
                  <a:lnTo>
                    <a:pt x="385762" y="307181"/>
                  </a:lnTo>
                  <a:lnTo>
                    <a:pt x="704850" y="252412"/>
                  </a:lnTo>
                  <a:lnTo>
                    <a:pt x="904875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1" name="フリーフォーム 130">
              <a:extLst>
                <a:ext uri="{FF2B5EF4-FFF2-40B4-BE49-F238E27FC236}">
                  <a16:creationId xmlns:a16="http://schemas.microsoft.com/office/drawing/2014/main" id="{E67F58F5-4FEA-4334-8A57-4B88DE00500C}"/>
                </a:ext>
              </a:extLst>
            </p:cNvPr>
            <p:cNvSpPr/>
            <p:nvPr/>
          </p:nvSpPr>
          <p:spPr>
            <a:xfrm rot="16200000">
              <a:off x="3921919" y="3913982"/>
              <a:ext cx="1862137" cy="330200"/>
            </a:xfrm>
            <a:custGeom>
              <a:avLst/>
              <a:gdLst>
                <a:gd name="connsiteX0" fmla="*/ 992981 w 1862137"/>
                <a:gd name="connsiteY0" fmla="*/ 330994 h 330994"/>
                <a:gd name="connsiteX1" fmla="*/ 852487 w 1862137"/>
                <a:gd name="connsiteY1" fmla="*/ 330994 h 330994"/>
                <a:gd name="connsiteX2" fmla="*/ 719137 w 1862137"/>
                <a:gd name="connsiteY2" fmla="*/ 330994 h 330994"/>
                <a:gd name="connsiteX3" fmla="*/ 561975 w 1862137"/>
                <a:gd name="connsiteY3" fmla="*/ 328613 h 330994"/>
                <a:gd name="connsiteX4" fmla="*/ 373856 w 1862137"/>
                <a:gd name="connsiteY4" fmla="*/ 319088 h 330994"/>
                <a:gd name="connsiteX5" fmla="*/ 280987 w 1862137"/>
                <a:gd name="connsiteY5" fmla="*/ 311944 h 330994"/>
                <a:gd name="connsiteX6" fmla="*/ 211931 w 1862137"/>
                <a:gd name="connsiteY6" fmla="*/ 302419 h 330994"/>
                <a:gd name="connsiteX7" fmla="*/ 164306 w 1862137"/>
                <a:gd name="connsiteY7" fmla="*/ 292894 h 330994"/>
                <a:gd name="connsiteX8" fmla="*/ 126206 w 1862137"/>
                <a:gd name="connsiteY8" fmla="*/ 280988 h 330994"/>
                <a:gd name="connsiteX9" fmla="*/ 80962 w 1862137"/>
                <a:gd name="connsiteY9" fmla="*/ 259557 h 330994"/>
                <a:gd name="connsiteX10" fmla="*/ 35718 w 1862137"/>
                <a:gd name="connsiteY10" fmla="*/ 233363 h 330994"/>
                <a:gd name="connsiteX11" fmla="*/ 11906 w 1862137"/>
                <a:gd name="connsiteY11" fmla="*/ 214313 h 330994"/>
                <a:gd name="connsiteX12" fmla="*/ 2381 w 1862137"/>
                <a:gd name="connsiteY12" fmla="*/ 200025 h 330994"/>
                <a:gd name="connsiteX13" fmla="*/ 0 w 1862137"/>
                <a:gd name="connsiteY13" fmla="*/ 188119 h 330994"/>
                <a:gd name="connsiteX14" fmla="*/ 2381 w 1862137"/>
                <a:gd name="connsiteY14" fmla="*/ 173832 h 330994"/>
                <a:gd name="connsiteX15" fmla="*/ 7143 w 1862137"/>
                <a:gd name="connsiteY15" fmla="*/ 164307 h 330994"/>
                <a:gd name="connsiteX16" fmla="*/ 28575 w 1862137"/>
                <a:gd name="connsiteY16" fmla="*/ 152400 h 330994"/>
                <a:gd name="connsiteX17" fmla="*/ 83343 w 1862137"/>
                <a:gd name="connsiteY17" fmla="*/ 130969 h 330994"/>
                <a:gd name="connsiteX18" fmla="*/ 161925 w 1862137"/>
                <a:gd name="connsiteY18" fmla="*/ 109538 h 330994"/>
                <a:gd name="connsiteX19" fmla="*/ 238125 w 1862137"/>
                <a:gd name="connsiteY19" fmla="*/ 95250 h 330994"/>
                <a:gd name="connsiteX20" fmla="*/ 342900 w 1862137"/>
                <a:gd name="connsiteY20" fmla="*/ 83344 h 330994"/>
                <a:gd name="connsiteX21" fmla="*/ 440531 w 1862137"/>
                <a:gd name="connsiteY21" fmla="*/ 80963 h 330994"/>
                <a:gd name="connsiteX22" fmla="*/ 485775 w 1862137"/>
                <a:gd name="connsiteY22" fmla="*/ 92869 h 330994"/>
                <a:gd name="connsiteX23" fmla="*/ 552450 w 1862137"/>
                <a:gd name="connsiteY23" fmla="*/ 104775 h 330994"/>
                <a:gd name="connsiteX24" fmla="*/ 681037 w 1862137"/>
                <a:gd name="connsiteY24" fmla="*/ 119063 h 330994"/>
                <a:gd name="connsiteX25" fmla="*/ 876300 w 1862137"/>
                <a:gd name="connsiteY25" fmla="*/ 123825 h 330994"/>
                <a:gd name="connsiteX26" fmla="*/ 1152525 w 1862137"/>
                <a:gd name="connsiteY26" fmla="*/ 123825 h 330994"/>
                <a:gd name="connsiteX27" fmla="*/ 1476375 w 1862137"/>
                <a:gd name="connsiteY27" fmla="*/ 123825 h 330994"/>
                <a:gd name="connsiteX28" fmla="*/ 1578768 w 1862137"/>
                <a:gd name="connsiteY28" fmla="*/ 123825 h 330994"/>
                <a:gd name="connsiteX29" fmla="*/ 1614487 w 1862137"/>
                <a:gd name="connsiteY29" fmla="*/ 119063 h 330994"/>
                <a:gd name="connsiteX30" fmla="*/ 1652587 w 1862137"/>
                <a:gd name="connsiteY30" fmla="*/ 109538 h 330994"/>
                <a:gd name="connsiteX31" fmla="*/ 1702593 w 1862137"/>
                <a:gd name="connsiteY31" fmla="*/ 85725 h 330994"/>
                <a:gd name="connsiteX32" fmla="*/ 1771650 w 1862137"/>
                <a:gd name="connsiteY32" fmla="*/ 40482 h 330994"/>
                <a:gd name="connsiteX33" fmla="*/ 1802606 w 1862137"/>
                <a:gd name="connsiteY33" fmla="*/ 16669 h 330994"/>
                <a:gd name="connsiteX34" fmla="*/ 1831181 w 1862137"/>
                <a:gd name="connsiteY34" fmla="*/ 2382 h 330994"/>
                <a:gd name="connsiteX35" fmla="*/ 1852612 w 1862137"/>
                <a:gd name="connsiteY35" fmla="*/ 0 h 330994"/>
                <a:gd name="connsiteX36" fmla="*/ 1859756 w 1862137"/>
                <a:gd name="connsiteY36" fmla="*/ 4763 h 330994"/>
                <a:gd name="connsiteX37" fmla="*/ 1862137 w 1862137"/>
                <a:gd name="connsiteY37" fmla="*/ 14288 h 330994"/>
                <a:gd name="connsiteX38" fmla="*/ 1850231 w 1862137"/>
                <a:gd name="connsiteY38" fmla="*/ 50007 h 330994"/>
                <a:gd name="connsiteX39" fmla="*/ 1831181 w 1862137"/>
                <a:gd name="connsiteY39" fmla="*/ 104775 h 330994"/>
                <a:gd name="connsiteX40" fmla="*/ 1814512 w 1862137"/>
                <a:gd name="connsiteY40" fmla="*/ 147638 h 330994"/>
                <a:gd name="connsiteX41" fmla="*/ 1785937 w 1862137"/>
                <a:gd name="connsiteY41" fmla="*/ 202407 h 330994"/>
                <a:gd name="connsiteX42" fmla="*/ 1752600 w 1862137"/>
                <a:gd name="connsiteY42" fmla="*/ 254794 h 330994"/>
                <a:gd name="connsiteX43" fmla="*/ 1695450 w 1862137"/>
                <a:gd name="connsiteY43" fmla="*/ 323850 h 330994"/>
                <a:gd name="connsiteX44" fmla="*/ 1495425 w 1862137"/>
                <a:gd name="connsiteY44" fmla="*/ 326232 h 330994"/>
                <a:gd name="connsiteX45" fmla="*/ 1416843 w 1862137"/>
                <a:gd name="connsiteY45" fmla="*/ 326232 h 330994"/>
                <a:gd name="connsiteX46" fmla="*/ 1164431 w 1862137"/>
                <a:gd name="connsiteY46" fmla="*/ 330994 h 330994"/>
                <a:gd name="connsiteX47" fmla="*/ 992981 w 1862137"/>
                <a:gd name="connsiteY47" fmla="*/ 330994 h 33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862137" h="330994">
                  <a:moveTo>
                    <a:pt x="992981" y="330994"/>
                  </a:moveTo>
                  <a:lnTo>
                    <a:pt x="852487" y="330994"/>
                  </a:lnTo>
                  <a:lnTo>
                    <a:pt x="719137" y="330994"/>
                  </a:lnTo>
                  <a:lnTo>
                    <a:pt x="561975" y="328613"/>
                  </a:lnTo>
                  <a:lnTo>
                    <a:pt x="373856" y="319088"/>
                  </a:lnTo>
                  <a:lnTo>
                    <a:pt x="280987" y="311944"/>
                  </a:lnTo>
                  <a:lnTo>
                    <a:pt x="211931" y="302419"/>
                  </a:lnTo>
                  <a:lnTo>
                    <a:pt x="164306" y="292894"/>
                  </a:lnTo>
                  <a:lnTo>
                    <a:pt x="126206" y="280988"/>
                  </a:lnTo>
                  <a:lnTo>
                    <a:pt x="80962" y="259557"/>
                  </a:lnTo>
                  <a:lnTo>
                    <a:pt x="35718" y="233363"/>
                  </a:lnTo>
                  <a:lnTo>
                    <a:pt x="11906" y="214313"/>
                  </a:lnTo>
                  <a:lnTo>
                    <a:pt x="2381" y="200025"/>
                  </a:lnTo>
                  <a:lnTo>
                    <a:pt x="0" y="188119"/>
                  </a:lnTo>
                  <a:lnTo>
                    <a:pt x="2381" y="173832"/>
                  </a:lnTo>
                  <a:lnTo>
                    <a:pt x="7143" y="164307"/>
                  </a:lnTo>
                  <a:lnTo>
                    <a:pt x="28575" y="152400"/>
                  </a:lnTo>
                  <a:lnTo>
                    <a:pt x="83343" y="130969"/>
                  </a:lnTo>
                  <a:lnTo>
                    <a:pt x="161925" y="109538"/>
                  </a:lnTo>
                  <a:lnTo>
                    <a:pt x="238125" y="95250"/>
                  </a:lnTo>
                  <a:lnTo>
                    <a:pt x="342900" y="83344"/>
                  </a:lnTo>
                  <a:lnTo>
                    <a:pt x="440531" y="80963"/>
                  </a:lnTo>
                  <a:lnTo>
                    <a:pt x="485775" y="92869"/>
                  </a:lnTo>
                  <a:lnTo>
                    <a:pt x="552450" y="104775"/>
                  </a:lnTo>
                  <a:lnTo>
                    <a:pt x="681037" y="119063"/>
                  </a:lnTo>
                  <a:lnTo>
                    <a:pt x="876300" y="123825"/>
                  </a:lnTo>
                  <a:lnTo>
                    <a:pt x="1152525" y="123825"/>
                  </a:lnTo>
                  <a:lnTo>
                    <a:pt x="1476375" y="123825"/>
                  </a:lnTo>
                  <a:lnTo>
                    <a:pt x="1578768" y="123825"/>
                  </a:lnTo>
                  <a:lnTo>
                    <a:pt x="1614487" y="119063"/>
                  </a:lnTo>
                  <a:lnTo>
                    <a:pt x="1652587" y="109538"/>
                  </a:lnTo>
                  <a:lnTo>
                    <a:pt x="1702593" y="85725"/>
                  </a:lnTo>
                  <a:lnTo>
                    <a:pt x="1771650" y="40482"/>
                  </a:lnTo>
                  <a:lnTo>
                    <a:pt x="1802606" y="16669"/>
                  </a:lnTo>
                  <a:lnTo>
                    <a:pt x="1831181" y="2382"/>
                  </a:lnTo>
                  <a:lnTo>
                    <a:pt x="1852612" y="0"/>
                  </a:lnTo>
                  <a:lnTo>
                    <a:pt x="1859756" y="4763"/>
                  </a:lnTo>
                  <a:lnTo>
                    <a:pt x="1862137" y="14288"/>
                  </a:lnTo>
                  <a:lnTo>
                    <a:pt x="1850231" y="50007"/>
                  </a:lnTo>
                  <a:lnTo>
                    <a:pt x="1831181" y="104775"/>
                  </a:lnTo>
                  <a:lnTo>
                    <a:pt x="1814512" y="147638"/>
                  </a:lnTo>
                  <a:lnTo>
                    <a:pt x="1785937" y="202407"/>
                  </a:lnTo>
                  <a:lnTo>
                    <a:pt x="1752600" y="254794"/>
                  </a:lnTo>
                  <a:lnTo>
                    <a:pt x="1695450" y="323850"/>
                  </a:lnTo>
                  <a:lnTo>
                    <a:pt x="1495425" y="326232"/>
                  </a:lnTo>
                  <a:lnTo>
                    <a:pt x="1416843" y="326232"/>
                  </a:lnTo>
                  <a:lnTo>
                    <a:pt x="1164431" y="330994"/>
                  </a:lnTo>
                  <a:lnTo>
                    <a:pt x="992981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3" name="フリーフォーム 132">
              <a:extLst>
                <a:ext uri="{FF2B5EF4-FFF2-40B4-BE49-F238E27FC236}">
                  <a16:creationId xmlns:a16="http://schemas.microsoft.com/office/drawing/2014/main" id="{16694B5C-0F6B-4A21-BF1E-EB7704D5D3B2}"/>
                </a:ext>
              </a:extLst>
            </p:cNvPr>
            <p:cNvSpPr/>
            <p:nvPr/>
          </p:nvSpPr>
          <p:spPr>
            <a:xfrm>
              <a:off x="4935538" y="3054350"/>
              <a:ext cx="2176462" cy="1919288"/>
            </a:xfrm>
            <a:custGeom>
              <a:avLst/>
              <a:gdLst>
                <a:gd name="connsiteX0" fmla="*/ 574556 w 2175979"/>
                <a:gd name="connsiteY0" fmla="*/ 185814 h 1919262"/>
                <a:gd name="connsiteX1" fmla="*/ 347179 w 2175979"/>
                <a:gd name="connsiteY1" fmla="*/ 222488 h 1919262"/>
                <a:gd name="connsiteX2" fmla="*/ 0 w 2175979"/>
                <a:gd name="connsiteY2" fmla="*/ 273831 h 1919262"/>
                <a:gd name="connsiteX3" fmla="*/ 17114 w 2175979"/>
                <a:gd name="connsiteY3" fmla="*/ 484094 h 1919262"/>
                <a:gd name="connsiteX4" fmla="*/ 85572 w 2175979"/>
                <a:gd name="connsiteY4" fmla="*/ 435196 h 1919262"/>
                <a:gd name="connsiteX5" fmla="*/ 95352 w 2175979"/>
                <a:gd name="connsiteY5" fmla="*/ 427861 h 1919262"/>
                <a:gd name="connsiteX6" fmla="*/ 112466 w 2175979"/>
                <a:gd name="connsiteY6" fmla="*/ 422971 h 1919262"/>
                <a:gd name="connsiteX7" fmla="*/ 234712 w 2175979"/>
                <a:gd name="connsiteY7" fmla="*/ 408301 h 1919262"/>
                <a:gd name="connsiteX8" fmla="*/ 520768 w 2175979"/>
                <a:gd name="connsiteY8" fmla="*/ 369183 h 1919262"/>
                <a:gd name="connsiteX9" fmla="*/ 789709 w 2175979"/>
                <a:gd name="connsiteY9" fmla="*/ 330064 h 1919262"/>
                <a:gd name="connsiteX10" fmla="*/ 1078210 w 2175979"/>
                <a:gd name="connsiteY10" fmla="*/ 300725 h 1919262"/>
                <a:gd name="connsiteX11" fmla="*/ 1347151 w 2175979"/>
                <a:gd name="connsiteY11" fmla="*/ 276276 h 1919262"/>
                <a:gd name="connsiteX12" fmla="*/ 1486511 w 2175979"/>
                <a:gd name="connsiteY12" fmla="*/ 266496 h 1919262"/>
                <a:gd name="connsiteX13" fmla="*/ 1616092 w 2175979"/>
                <a:gd name="connsiteY13" fmla="*/ 264051 h 1919262"/>
                <a:gd name="connsiteX14" fmla="*/ 1674770 w 2175979"/>
                <a:gd name="connsiteY14" fmla="*/ 266496 h 1919262"/>
                <a:gd name="connsiteX15" fmla="*/ 1760342 w 2175979"/>
                <a:gd name="connsiteY15" fmla="*/ 278721 h 1919262"/>
                <a:gd name="connsiteX16" fmla="*/ 1779902 w 2175979"/>
                <a:gd name="connsiteY16" fmla="*/ 283611 h 1919262"/>
                <a:gd name="connsiteX17" fmla="*/ 1792126 w 2175979"/>
                <a:gd name="connsiteY17" fmla="*/ 288500 h 1919262"/>
                <a:gd name="connsiteX18" fmla="*/ 1801906 w 2175979"/>
                <a:gd name="connsiteY18" fmla="*/ 295835 h 1919262"/>
                <a:gd name="connsiteX19" fmla="*/ 1811686 w 2175979"/>
                <a:gd name="connsiteY19" fmla="*/ 310505 h 1919262"/>
                <a:gd name="connsiteX20" fmla="*/ 1816575 w 2175979"/>
                <a:gd name="connsiteY20" fmla="*/ 359403 h 1919262"/>
                <a:gd name="connsiteX21" fmla="*/ 1819020 w 2175979"/>
                <a:gd name="connsiteY21" fmla="*/ 486539 h 1919262"/>
                <a:gd name="connsiteX22" fmla="*/ 1814131 w 2175979"/>
                <a:gd name="connsiteY22" fmla="*/ 684577 h 1919262"/>
                <a:gd name="connsiteX23" fmla="*/ 1801906 w 2175979"/>
                <a:gd name="connsiteY23" fmla="*/ 885061 h 1919262"/>
                <a:gd name="connsiteX24" fmla="*/ 1794571 w 2175979"/>
                <a:gd name="connsiteY24" fmla="*/ 1019531 h 1919262"/>
                <a:gd name="connsiteX25" fmla="*/ 1777457 w 2175979"/>
                <a:gd name="connsiteY25" fmla="*/ 1180896 h 1919262"/>
                <a:gd name="connsiteX26" fmla="*/ 1765232 w 2175979"/>
                <a:gd name="connsiteY26" fmla="*/ 1237129 h 1919262"/>
                <a:gd name="connsiteX27" fmla="*/ 1748118 w 2175979"/>
                <a:gd name="connsiteY27" fmla="*/ 1293362 h 1919262"/>
                <a:gd name="connsiteX28" fmla="*/ 1728558 w 2175979"/>
                <a:gd name="connsiteY28" fmla="*/ 1334926 h 1919262"/>
                <a:gd name="connsiteX29" fmla="*/ 1704109 w 2175979"/>
                <a:gd name="connsiteY29" fmla="*/ 1381379 h 1919262"/>
                <a:gd name="connsiteX30" fmla="*/ 1679660 w 2175979"/>
                <a:gd name="connsiteY30" fmla="*/ 1418053 h 1919262"/>
                <a:gd name="connsiteX31" fmla="*/ 1633206 w 2175979"/>
                <a:gd name="connsiteY31" fmla="*/ 1826355 h 1919262"/>
                <a:gd name="connsiteX32" fmla="*/ 1642986 w 2175979"/>
                <a:gd name="connsiteY32" fmla="*/ 1880143 h 1919262"/>
                <a:gd name="connsiteX33" fmla="*/ 1655211 w 2175979"/>
                <a:gd name="connsiteY33" fmla="*/ 1907037 h 1919262"/>
                <a:gd name="connsiteX34" fmla="*/ 1669880 w 2175979"/>
                <a:gd name="connsiteY34" fmla="*/ 1914372 h 1919262"/>
                <a:gd name="connsiteX35" fmla="*/ 1684550 w 2175979"/>
                <a:gd name="connsiteY35" fmla="*/ 1919262 h 1919262"/>
                <a:gd name="connsiteX36" fmla="*/ 1708999 w 2175979"/>
                <a:gd name="connsiteY36" fmla="*/ 1911927 h 1919262"/>
                <a:gd name="connsiteX37" fmla="*/ 1753008 w 2175979"/>
                <a:gd name="connsiteY37" fmla="*/ 1887478 h 1919262"/>
                <a:gd name="connsiteX38" fmla="*/ 1804351 w 2175979"/>
                <a:gd name="connsiteY38" fmla="*/ 1843469 h 1919262"/>
                <a:gd name="connsiteX39" fmla="*/ 1843470 w 2175979"/>
                <a:gd name="connsiteY39" fmla="*/ 1794571 h 1919262"/>
                <a:gd name="connsiteX40" fmla="*/ 1887478 w 2175979"/>
                <a:gd name="connsiteY40" fmla="*/ 1718778 h 1919262"/>
                <a:gd name="connsiteX41" fmla="*/ 1914372 w 2175979"/>
                <a:gd name="connsiteY41" fmla="*/ 1662545 h 1919262"/>
                <a:gd name="connsiteX42" fmla="*/ 1936377 w 2175979"/>
                <a:gd name="connsiteY42" fmla="*/ 1611202 h 1919262"/>
                <a:gd name="connsiteX43" fmla="*/ 1951046 w 2175979"/>
                <a:gd name="connsiteY43" fmla="*/ 1559859 h 1919262"/>
                <a:gd name="connsiteX44" fmla="*/ 1970605 w 2175979"/>
                <a:gd name="connsiteY44" fmla="*/ 1498736 h 1919262"/>
                <a:gd name="connsiteX45" fmla="*/ 1987720 w 2175979"/>
                <a:gd name="connsiteY45" fmla="*/ 1415608 h 1919262"/>
                <a:gd name="connsiteX46" fmla="*/ 2002389 w 2175979"/>
                <a:gd name="connsiteY46" fmla="*/ 1305587 h 1919262"/>
                <a:gd name="connsiteX47" fmla="*/ 2019504 w 2175979"/>
                <a:gd name="connsiteY47" fmla="*/ 1146667 h 1919262"/>
                <a:gd name="connsiteX48" fmla="*/ 2043953 w 2175979"/>
                <a:gd name="connsiteY48" fmla="*/ 894840 h 1919262"/>
                <a:gd name="connsiteX49" fmla="*/ 2043953 w 2175979"/>
                <a:gd name="connsiteY49" fmla="*/ 894840 h 1919262"/>
                <a:gd name="connsiteX50" fmla="*/ 2070847 w 2175979"/>
                <a:gd name="connsiteY50" fmla="*/ 603895 h 1919262"/>
                <a:gd name="connsiteX51" fmla="*/ 2085517 w 2175979"/>
                <a:gd name="connsiteY51" fmla="*/ 432751 h 1919262"/>
                <a:gd name="connsiteX52" fmla="*/ 2090406 w 2175979"/>
                <a:gd name="connsiteY52" fmla="*/ 420526 h 1919262"/>
                <a:gd name="connsiteX53" fmla="*/ 2119746 w 2175979"/>
                <a:gd name="connsiteY53" fmla="*/ 398522 h 1919262"/>
                <a:gd name="connsiteX54" fmla="*/ 2149085 w 2175979"/>
                <a:gd name="connsiteY54" fmla="*/ 371628 h 1919262"/>
                <a:gd name="connsiteX55" fmla="*/ 2166199 w 2175979"/>
                <a:gd name="connsiteY55" fmla="*/ 347178 h 1919262"/>
                <a:gd name="connsiteX56" fmla="*/ 2175979 w 2175979"/>
                <a:gd name="connsiteY56" fmla="*/ 322729 h 1919262"/>
                <a:gd name="connsiteX57" fmla="*/ 2175979 w 2175979"/>
                <a:gd name="connsiteY57" fmla="*/ 305615 h 1919262"/>
                <a:gd name="connsiteX58" fmla="*/ 2175979 w 2175979"/>
                <a:gd name="connsiteY58" fmla="*/ 283611 h 1919262"/>
                <a:gd name="connsiteX59" fmla="*/ 2168644 w 2175979"/>
                <a:gd name="connsiteY59" fmla="*/ 266496 h 1919262"/>
                <a:gd name="connsiteX60" fmla="*/ 2149085 w 2175979"/>
                <a:gd name="connsiteY60" fmla="*/ 237157 h 1919262"/>
                <a:gd name="connsiteX61" fmla="*/ 2083072 w 2175979"/>
                <a:gd name="connsiteY61" fmla="*/ 173589 h 1919262"/>
                <a:gd name="connsiteX62" fmla="*/ 1992610 w 2175979"/>
                <a:gd name="connsiteY62" fmla="*/ 100242 h 1919262"/>
                <a:gd name="connsiteX63" fmla="*/ 1909482 w 2175979"/>
                <a:gd name="connsiteY63" fmla="*/ 46453 h 1919262"/>
                <a:gd name="connsiteX64" fmla="*/ 1814131 w 2175979"/>
                <a:gd name="connsiteY64" fmla="*/ 2445 h 1919262"/>
                <a:gd name="connsiteX65" fmla="*/ 1799461 w 2175979"/>
                <a:gd name="connsiteY65" fmla="*/ 0 h 1919262"/>
                <a:gd name="connsiteX66" fmla="*/ 1775012 w 2175979"/>
                <a:gd name="connsiteY66" fmla="*/ 7335 h 1919262"/>
                <a:gd name="connsiteX67" fmla="*/ 1713889 w 2175979"/>
                <a:gd name="connsiteY67" fmla="*/ 39119 h 1919262"/>
                <a:gd name="connsiteX68" fmla="*/ 1652766 w 2175979"/>
                <a:gd name="connsiteY68" fmla="*/ 46453 h 1919262"/>
                <a:gd name="connsiteX69" fmla="*/ 1444948 w 2175979"/>
                <a:gd name="connsiteY69" fmla="*/ 63568 h 1919262"/>
                <a:gd name="connsiteX70" fmla="*/ 1075765 w 2175979"/>
                <a:gd name="connsiteY70" fmla="*/ 100242 h 1919262"/>
                <a:gd name="connsiteX71" fmla="*/ 929070 w 2175979"/>
                <a:gd name="connsiteY71" fmla="*/ 112466 h 1919262"/>
                <a:gd name="connsiteX72" fmla="*/ 792154 w 2175979"/>
                <a:gd name="connsiteY72" fmla="*/ 149140 h 1919262"/>
                <a:gd name="connsiteX73" fmla="*/ 574556 w 2175979"/>
                <a:gd name="connsiteY73" fmla="*/ 185814 h 19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175979" h="1919262">
                  <a:moveTo>
                    <a:pt x="574556" y="185814"/>
                  </a:moveTo>
                  <a:lnTo>
                    <a:pt x="347179" y="222488"/>
                  </a:lnTo>
                  <a:lnTo>
                    <a:pt x="0" y="273831"/>
                  </a:lnTo>
                  <a:lnTo>
                    <a:pt x="17114" y="484094"/>
                  </a:lnTo>
                  <a:lnTo>
                    <a:pt x="85572" y="435196"/>
                  </a:lnTo>
                  <a:lnTo>
                    <a:pt x="95352" y="427861"/>
                  </a:lnTo>
                  <a:lnTo>
                    <a:pt x="112466" y="422971"/>
                  </a:lnTo>
                  <a:lnTo>
                    <a:pt x="234712" y="408301"/>
                  </a:lnTo>
                  <a:lnTo>
                    <a:pt x="520768" y="369183"/>
                  </a:lnTo>
                  <a:lnTo>
                    <a:pt x="789709" y="330064"/>
                  </a:lnTo>
                  <a:lnTo>
                    <a:pt x="1078210" y="300725"/>
                  </a:lnTo>
                  <a:lnTo>
                    <a:pt x="1347151" y="276276"/>
                  </a:lnTo>
                  <a:lnTo>
                    <a:pt x="1486511" y="266496"/>
                  </a:lnTo>
                  <a:lnTo>
                    <a:pt x="1616092" y="264051"/>
                  </a:lnTo>
                  <a:lnTo>
                    <a:pt x="1674770" y="266496"/>
                  </a:lnTo>
                  <a:lnTo>
                    <a:pt x="1760342" y="278721"/>
                  </a:lnTo>
                  <a:lnTo>
                    <a:pt x="1779902" y="283611"/>
                  </a:lnTo>
                  <a:lnTo>
                    <a:pt x="1792126" y="288500"/>
                  </a:lnTo>
                  <a:lnTo>
                    <a:pt x="1801906" y="295835"/>
                  </a:lnTo>
                  <a:lnTo>
                    <a:pt x="1811686" y="310505"/>
                  </a:lnTo>
                  <a:lnTo>
                    <a:pt x="1816575" y="359403"/>
                  </a:lnTo>
                  <a:lnTo>
                    <a:pt x="1819020" y="486539"/>
                  </a:lnTo>
                  <a:lnTo>
                    <a:pt x="1814131" y="684577"/>
                  </a:lnTo>
                  <a:lnTo>
                    <a:pt x="1801906" y="885061"/>
                  </a:lnTo>
                  <a:lnTo>
                    <a:pt x="1794571" y="1019531"/>
                  </a:lnTo>
                  <a:lnTo>
                    <a:pt x="1777457" y="1180896"/>
                  </a:lnTo>
                  <a:lnTo>
                    <a:pt x="1765232" y="1237129"/>
                  </a:lnTo>
                  <a:lnTo>
                    <a:pt x="1748118" y="1293362"/>
                  </a:lnTo>
                  <a:lnTo>
                    <a:pt x="1728558" y="1334926"/>
                  </a:lnTo>
                  <a:lnTo>
                    <a:pt x="1704109" y="1381379"/>
                  </a:lnTo>
                  <a:lnTo>
                    <a:pt x="1679660" y="1418053"/>
                  </a:lnTo>
                  <a:lnTo>
                    <a:pt x="1633206" y="1826355"/>
                  </a:lnTo>
                  <a:lnTo>
                    <a:pt x="1642986" y="1880143"/>
                  </a:lnTo>
                  <a:lnTo>
                    <a:pt x="1655211" y="1907037"/>
                  </a:lnTo>
                  <a:lnTo>
                    <a:pt x="1669880" y="1914372"/>
                  </a:lnTo>
                  <a:lnTo>
                    <a:pt x="1684550" y="1919262"/>
                  </a:lnTo>
                  <a:lnTo>
                    <a:pt x="1708999" y="1911927"/>
                  </a:lnTo>
                  <a:lnTo>
                    <a:pt x="1753008" y="1887478"/>
                  </a:lnTo>
                  <a:lnTo>
                    <a:pt x="1804351" y="1843469"/>
                  </a:lnTo>
                  <a:lnTo>
                    <a:pt x="1843470" y="1794571"/>
                  </a:lnTo>
                  <a:lnTo>
                    <a:pt x="1887478" y="1718778"/>
                  </a:lnTo>
                  <a:lnTo>
                    <a:pt x="1914372" y="1662545"/>
                  </a:lnTo>
                  <a:lnTo>
                    <a:pt x="1936377" y="1611202"/>
                  </a:lnTo>
                  <a:lnTo>
                    <a:pt x="1951046" y="1559859"/>
                  </a:lnTo>
                  <a:lnTo>
                    <a:pt x="1970605" y="1498736"/>
                  </a:lnTo>
                  <a:lnTo>
                    <a:pt x="1987720" y="1415608"/>
                  </a:lnTo>
                  <a:lnTo>
                    <a:pt x="2002389" y="1305587"/>
                  </a:lnTo>
                  <a:lnTo>
                    <a:pt x="2019504" y="1146667"/>
                  </a:lnTo>
                  <a:lnTo>
                    <a:pt x="2043953" y="894840"/>
                  </a:lnTo>
                  <a:lnTo>
                    <a:pt x="2043953" y="894840"/>
                  </a:lnTo>
                  <a:lnTo>
                    <a:pt x="2070847" y="603895"/>
                  </a:lnTo>
                  <a:lnTo>
                    <a:pt x="2085517" y="432751"/>
                  </a:lnTo>
                  <a:lnTo>
                    <a:pt x="2090406" y="420526"/>
                  </a:lnTo>
                  <a:lnTo>
                    <a:pt x="2119746" y="398522"/>
                  </a:lnTo>
                  <a:lnTo>
                    <a:pt x="2149085" y="371628"/>
                  </a:lnTo>
                  <a:lnTo>
                    <a:pt x="2166199" y="347178"/>
                  </a:lnTo>
                  <a:lnTo>
                    <a:pt x="2175979" y="322729"/>
                  </a:lnTo>
                  <a:lnTo>
                    <a:pt x="2175979" y="305615"/>
                  </a:lnTo>
                  <a:lnTo>
                    <a:pt x="2175979" y="283611"/>
                  </a:lnTo>
                  <a:lnTo>
                    <a:pt x="2168644" y="266496"/>
                  </a:lnTo>
                  <a:lnTo>
                    <a:pt x="2149085" y="237157"/>
                  </a:lnTo>
                  <a:lnTo>
                    <a:pt x="2083072" y="173589"/>
                  </a:lnTo>
                  <a:lnTo>
                    <a:pt x="1992610" y="100242"/>
                  </a:lnTo>
                  <a:lnTo>
                    <a:pt x="1909482" y="46453"/>
                  </a:lnTo>
                  <a:lnTo>
                    <a:pt x="1814131" y="2445"/>
                  </a:lnTo>
                  <a:lnTo>
                    <a:pt x="1799461" y="0"/>
                  </a:lnTo>
                  <a:lnTo>
                    <a:pt x="1775012" y="7335"/>
                  </a:lnTo>
                  <a:lnTo>
                    <a:pt x="1713889" y="39119"/>
                  </a:lnTo>
                  <a:lnTo>
                    <a:pt x="1652766" y="46453"/>
                  </a:lnTo>
                  <a:lnTo>
                    <a:pt x="1444948" y="63568"/>
                  </a:lnTo>
                  <a:lnTo>
                    <a:pt x="1075765" y="100242"/>
                  </a:lnTo>
                  <a:lnTo>
                    <a:pt x="929070" y="112466"/>
                  </a:lnTo>
                  <a:lnTo>
                    <a:pt x="792154" y="149140"/>
                  </a:lnTo>
                  <a:lnTo>
                    <a:pt x="574556" y="1858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0" name="フリーフォーム 129">
              <a:extLst>
                <a:ext uri="{FF2B5EF4-FFF2-40B4-BE49-F238E27FC236}">
                  <a16:creationId xmlns:a16="http://schemas.microsoft.com/office/drawing/2014/main" id="{B9A6CFEB-DE62-43E7-A841-24A1A4BED57B}"/>
                </a:ext>
              </a:extLst>
            </p:cNvPr>
            <p:cNvSpPr/>
            <p:nvPr/>
          </p:nvSpPr>
          <p:spPr>
            <a:xfrm rot="16200000">
              <a:off x="4029075" y="4014788"/>
              <a:ext cx="3449638" cy="563562"/>
            </a:xfrm>
            <a:custGeom>
              <a:avLst/>
              <a:gdLst>
                <a:gd name="connsiteX0" fmla="*/ 1862459 w 3450037"/>
                <a:gd name="connsiteY0" fmla="*/ 235612 h 563786"/>
                <a:gd name="connsiteX1" fmla="*/ 1688555 w 3450037"/>
                <a:gd name="connsiteY1" fmla="*/ 232807 h 563786"/>
                <a:gd name="connsiteX2" fmla="*/ 1483797 w 3450037"/>
                <a:gd name="connsiteY2" fmla="*/ 227197 h 563786"/>
                <a:gd name="connsiteX3" fmla="*/ 1321112 w 3450037"/>
                <a:gd name="connsiteY3" fmla="*/ 218783 h 563786"/>
                <a:gd name="connsiteX4" fmla="*/ 1110744 w 3450037"/>
                <a:gd name="connsiteY4" fmla="*/ 207563 h 563786"/>
                <a:gd name="connsiteX5" fmla="*/ 894766 w 3450037"/>
                <a:gd name="connsiteY5" fmla="*/ 196343 h 563786"/>
                <a:gd name="connsiteX6" fmla="*/ 782570 w 3450037"/>
                <a:gd name="connsiteY6" fmla="*/ 185124 h 563786"/>
                <a:gd name="connsiteX7" fmla="*/ 673178 w 3450037"/>
                <a:gd name="connsiteY7" fmla="*/ 173904 h 563786"/>
                <a:gd name="connsiteX8" fmla="*/ 597446 w 3450037"/>
                <a:gd name="connsiteY8" fmla="*/ 168294 h 563786"/>
                <a:gd name="connsiteX9" fmla="*/ 485249 w 3450037"/>
                <a:gd name="connsiteY9" fmla="*/ 168294 h 563786"/>
                <a:gd name="connsiteX10" fmla="*/ 353419 w 3450037"/>
                <a:gd name="connsiteY10" fmla="*/ 179514 h 563786"/>
                <a:gd name="connsiteX11" fmla="*/ 227198 w 3450037"/>
                <a:gd name="connsiteY11" fmla="*/ 199148 h 563786"/>
                <a:gd name="connsiteX12" fmla="*/ 100977 w 3450037"/>
                <a:gd name="connsiteY12" fmla="*/ 230002 h 563786"/>
                <a:gd name="connsiteX13" fmla="*/ 81343 w 3450037"/>
                <a:gd name="connsiteY13" fmla="*/ 238417 h 563786"/>
                <a:gd name="connsiteX14" fmla="*/ 44879 w 3450037"/>
                <a:gd name="connsiteY14" fmla="*/ 269271 h 563786"/>
                <a:gd name="connsiteX15" fmla="*/ 16830 w 3450037"/>
                <a:gd name="connsiteY15" fmla="*/ 300125 h 563786"/>
                <a:gd name="connsiteX16" fmla="*/ 2805 w 3450037"/>
                <a:gd name="connsiteY16" fmla="*/ 325369 h 563786"/>
                <a:gd name="connsiteX17" fmla="*/ 0 w 3450037"/>
                <a:gd name="connsiteY17" fmla="*/ 339394 h 563786"/>
                <a:gd name="connsiteX18" fmla="*/ 0 w 3450037"/>
                <a:gd name="connsiteY18" fmla="*/ 350613 h 563786"/>
                <a:gd name="connsiteX19" fmla="*/ 5610 w 3450037"/>
                <a:gd name="connsiteY19" fmla="*/ 364638 h 563786"/>
                <a:gd name="connsiteX20" fmla="*/ 30854 w 3450037"/>
                <a:gd name="connsiteY20" fmla="*/ 384272 h 563786"/>
                <a:gd name="connsiteX21" fmla="*/ 61708 w 3450037"/>
                <a:gd name="connsiteY21" fmla="*/ 395492 h 563786"/>
                <a:gd name="connsiteX22" fmla="*/ 112197 w 3450037"/>
                <a:gd name="connsiteY22" fmla="*/ 406712 h 563786"/>
                <a:gd name="connsiteX23" fmla="*/ 207563 w 3450037"/>
                <a:gd name="connsiteY23" fmla="*/ 429151 h 563786"/>
                <a:gd name="connsiteX24" fmla="*/ 314150 w 3450037"/>
                <a:gd name="connsiteY24" fmla="*/ 443175 h 563786"/>
                <a:gd name="connsiteX25" fmla="*/ 460005 w 3450037"/>
                <a:gd name="connsiteY25" fmla="*/ 460005 h 563786"/>
                <a:gd name="connsiteX26" fmla="*/ 633909 w 3450037"/>
                <a:gd name="connsiteY26" fmla="*/ 468420 h 563786"/>
                <a:gd name="connsiteX27" fmla="*/ 872327 w 3450037"/>
                <a:gd name="connsiteY27" fmla="*/ 465615 h 563786"/>
                <a:gd name="connsiteX28" fmla="*/ 1060255 w 3450037"/>
                <a:gd name="connsiteY28" fmla="*/ 457200 h 563786"/>
                <a:gd name="connsiteX29" fmla="*/ 1343551 w 3450037"/>
                <a:gd name="connsiteY29" fmla="*/ 457200 h 563786"/>
                <a:gd name="connsiteX30" fmla="*/ 1710994 w 3450037"/>
                <a:gd name="connsiteY30" fmla="*/ 454395 h 563786"/>
                <a:gd name="connsiteX31" fmla="*/ 1991485 w 3450037"/>
                <a:gd name="connsiteY31" fmla="*/ 454395 h 563786"/>
                <a:gd name="connsiteX32" fmla="*/ 2207463 w 3450037"/>
                <a:gd name="connsiteY32" fmla="*/ 457200 h 563786"/>
                <a:gd name="connsiteX33" fmla="*/ 2479539 w 3450037"/>
                <a:gd name="connsiteY33" fmla="*/ 457200 h 563786"/>
                <a:gd name="connsiteX34" fmla="*/ 2687102 w 3450037"/>
                <a:gd name="connsiteY34" fmla="*/ 454395 h 563786"/>
                <a:gd name="connsiteX35" fmla="*/ 2925519 w 3450037"/>
                <a:gd name="connsiteY35" fmla="*/ 460005 h 563786"/>
                <a:gd name="connsiteX36" fmla="*/ 3018081 w 3450037"/>
                <a:gd name="connsiteY36" fmla="*/ 471224 h 563786"/>
                <a:gd name="connsiteX37" fmla="*/ 3071374 w 3450037"/>
                <a:gd name="connsiteY37" fmla="*/ 479639 h 563786"/>
                <a:gd name="connsiteX38" fmla="*/ 3116253 w 3450037"/>
                <a:gd name="connsiteY38" fmla="*/ 485249 h 563786"/>
                <a:gd name="connsiteX39" fmla="*/ 3175156 w 3450037"/>
                <a:gd name="connsiteY39" fmla="*/ 507688 h 563786"/>
                <a:gd name="connsiteX40" fmla="*/ 3197595 w 3450037"/>
                <a:gd name="connsiteY40" fmla="*/ 524518 h 563786"/>
                <a:gd name="connsiteX41" fmla="*/ 3214425 w 3450037"/>
                <a:gd name="connsiteY41" fmla="*/ 544152 h 563786"/>
                <a:gd name="connsiteX42" fmla="*/ 3228449 w 3450037"/>
                <a:gd name="connsiteY42" fmla="*/ 555372 h 563786"/>
                <a:gd name="connsiteX43" fmla="*/ 3239669 w 3450037"/>
                <a:gd name="connsiteY43" fmla="*/ 560982 h 563786"/>
                <a:gd name="connsiteX44" fmla="*/ 3250889 w 3450037"/>
                <a:gd name="connsiteY44" fmla="*/ 563786 h 563786"/>
                <a:gd name="connsiteX45" fmla="*/ 3264913 w 3450037"/>
                <a:gd name="connsiteY45" fmla="*/ 560982 h 563786"/>
                <a:gd name="connsiteX46" fmla="*/ 3278938 w 3450037"/>
                <a:gd name="connsiteY46" fmla="*/ 552567 h 563786"/>
                <a:gd name="connsiteX47" fmla="*/ 3298572 w 3450037"/>
                <a:gd name="connsiteY47" fmla="*/ 527323 h 563786"/>
                <a:gd name="connsiteX48" fmla="*/ 3332231 w 3450037"/>
                <a:gd name="connsiteY48" fmla="*/ 457200 h 563786"/>
                <a:gd name="connsiteX49" fmla="*/ 3365890 w 3450037"/>
                <a:gd name="connsiteY49" fmla="*/ 378662 h 563786"/>
                <a:gd name="connsiteX50" fmla="*/ 3393939 w 3450037"/>
                <a:gd name="connsiteY50" fmla="*/ 294515 h 563786"/>
                <a:gd name="connsiteX51" fmla="*/ 3416378 w 3450037"/>
                <a:gd name="connsiteY51" fmla="*/ 213173 h 563786"/>
                <a:gd name="connsiteX52" fmla="*/ 3433208 w 3450037"/>
                <a:gd name="connsiteY52" fmla="*/ 115001 h 563786"/>
                <a:gd name="connsiteX53" fmla="*/ 3450037 w 3450037"/>
                <a:gd name="connsiteY53" fmla="*/ 28049 h 563786"/>
                <a:gd name="connsiteX54" fmla="*/ 3450037 w 3450037"/>
                <a:gd name="connsiteY54" fmla="*/ 16829 h 563786"/>
                <a:gd name="connsiteX55" fmla="*/ 3447232 w 3450037"/>
                <a:gd name="connsiteY55" fmla="*/ 5610 h 563786"/>
                <a:gd name="connsiteX56" fmla="*/ 3438817 w 3450037"/>
                <a:gd name="connsiteY56" fmla="*/ 0 h 563786"/>
                <a:gd name="connsiteX57" fmla="*/ 3430403 w 3450037"/>
                <a:gd name="connsiteY57" fmla="*/ 0 h 563786"/>
                <a:gd name="connsiteX58" fmla="*/ 3419183 w 3450037"/>
                <a:gd name="connsiteY58" fmla="*/ 0 h 563786"/>
                <a:gd name="connsiteX59" fmla="*/ 3402354 w 3450037"/>
                <a:gd name="connsiteY59" fmla="*/ 8415 h 563786"/>
                <a:gd name="connsiteX60" fmla="*/ 3379914 w 3450037"/>
                <a:gd name="connsiteY60" fmla="*/ 30854 h 563786"/>
                <a:gd name="connsiteX61" fmla="*/ 3346255 w 3450037"/>
                <a:gd name="connsiteY61" fmla="*/ 75732 h 563786"/>
                <a:gd name="connsiteX62" fmla="*/ 3304182 w 3450037"/>
                <a:gd name="connsiteY62" fmla="*/ 126221 h 563786"/>
                <a:gd name="connsiteX63" fmla="*/ 3262108 w 3450037"/>
                <a:gd name="connsiteY63" fmla="*/ 159880 h 563786"/>
                <a:gd name="connsiteX64" fmla="*/ 3197595 w 3450037"/>
                <a:gd name="connsiteY64" fmla="*/ 187929 h 563786"/>
                <a:gd name="connsiteX65" fmla="*/ 3116253 w 3450037"/>
                <a:gd name="connsiteY65" fmla="*/ 207563 h 563786"/>
                <a:gd name="connsiteX66" fmla="*/ 3001252 w 3450037"/>
                <a:gd name="connsiteY66" fmla="*/ 215978 h 563786"/>
                <a:gd name="connsiteX67" fmla="*/ 2793689 w 3450037"/>
                <a:gd name="connsiteY67" fmla="*/ 235612 h 563786"/>
                <a:gd name="connsiteX68" fmla="*/ 2426246 w 3450037"/>
                <a:gd name="connsiteY68" fmla="*/ 238417 h 563786"/>
                <a:gd name="connsiteX69" fmla="*/ 2173804 w 3450037"/>
                <a:gd name="connsiteY69" fmla="*/ 238417 h 563786"/>
                <a:gd name="connsiteX70" fmla="*/ 1862459 w 3450037"/>
                <a:gd name="connsiteY70" fmla="*/ 235612 h 563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450037" h="563786">
                  <a:moveTo>
                    <a:pt x="1862459" y="235612"/>
                  </a:moveTo>
                  <a:lnTo>
                    <a:pt x="1688555" y="232807"/>
                  </a:lnTo>
                  <a:lnTo>
                    <a:pt x="1483797" y="227197"/>
                  </a:lnTo>
                  <a:lnTo>
                    <a:pt x="1321112" y="218783"/>
                  </a:lnTo>
                  <a:lnTo>
                    <a:pt x="1110744" y="207563"/>
                  </a:lnTo>
                  <a:lnTo>
                    <a:pt x="894766" y="196343"/>
                  </a:lnTo>
                  <a:lnTo>
                    <a:pt x="782570" y="185124"/>
                  </a:lnTo>
                  <a:lnTo>
                    <a:pt x="673178" y="173904"/>
                  </a:lnTo>
                  <a:lnTo>
                    <a:pt x="597446" y="168294"/>
                  </a:lnTo>
                  <a:lnTo>
                    <a:pt x="485249" y="168294"/>
                  </a:lnTo>
                  <a:lnTo>
                    <a:pt x="353419" y="179514"/>
                  </a:lnTo>
                  <a:lnTo>
                    <a:pt x="227198" y="199148"/>
                  </a:lnTo>
                  <a:lnTo>
                    <a:pt x="100977" y="230002"/>
                  </a:lnTo>
                  <a:lnTo>
                    <a:pt x="81343" y="238417"/>
                  </a:lnTo>
                  <a:lnTo>
                    <a:pt x="44879" y="269271"/>
                  </a:lnTo>
                  <a:lnTo>
                    <a:pt x="16830" y="300125"/>
                  </a:lnTo>
                  <a:lnTo>
                    <a:pt x="2805" y="325369"/>
                  </a:lnTo>
                  <a:lnTo>
                    <a:pt x="0" y="339394"/>
                  </a:lnTo>
                  <a:lnTo>
                    <a:pt x="0" y="350613"/>
                  </a:lnTo>
                  <a:lnTo>
                    <a:pt x="5610" y="364638"/>
                  </a:lnTo>
                  <a:lnTo>
                    <a:pt x="30854" y="384272"/>
                  </a:lnTo>
                  <a:lnTo>
                    <a:pt x="61708" y="395492"/>
                  </a:lnTo>
                  <a:lnTo>
                    <a:pt x="112197" y="406712"/>
                  </a:lnTo>
                  <a:lnTo>
                    <a:pt x="207563" y="429151"/>
                  </a:lnTo>
                  <a:lnTo>
                    <a:pt x="314150" y="443175"/>
                  </a:lnTo>
                  <a:lnTo>
                    <a:pt x="460005" y="460005"/>
                  </a:lnTo>
                  <a:lnTo>
                    <a:pt x="633909" y="468420"/>
                  </a:lnTo>
                  <a:lnTo>
                    <a:pt x="872327" y="465615"/>
                  </a:lnTo>
                  <a:lnTo>
                    <a:pt x="1060255" y="457200"/>
                  </a:lnTo>
                  <a:lnTo>
                    <a:pt x="1343551" y="457200"/>
                  </a:lnTo>
                  <a:lnTo>
                    <a:pt x="1710994" y="454395"/>
                  </a:lnTo>
                  <a:lnTo>
                    <a:pt x="1991485" y="454395"/>
                  </a:lnTo>
                  <a:lnTo>
                    <a:pt x="2207463" y="457200"/>
                  </a:lnTo>
                  <a:lnTo>
                    <a:pt x="2479539" y="457200"/>
                  </a:lnTo>
                  <a:lnTo>
                    <a:pt x="2687102" y="454395"/>
                  </a:lnTo>
                  <a:lnTo>
                    <a:pt x="2925519" y="460005"/>
                  </a:lnTo>
                  <a:lnTo>
                    <a:pt x="3018081" y="471224"/>
                  </a:lnTo>
                  <a:lnTo>
                    <a:pt x="3071374" y="479639"/>
                  </a:lnTo>
                  <a:lnTo>
                    <a:pt x="3116253" y="485249"/>
                  </a:lnTo>
                  <a:lnTo>
                    <a:pt x="3175156" y="507688"/>
                  </a:lnTo>
                  <a:lnTo>
                    <a:pt x="3197595" y="524518"/>
                  </a:lnTo>
                  <a:lnTo>
                    <a:pt x="3214425" y="544152"/>
                  </a:lnTo>
                  <a:lnTo>
                    <a:pt x="3228449" y="555372"/>
                  </a:lnTo>
                  <a:lnTo>
                    <a:pt x="3239669" y="560982"/>
                  </a:lnTo>
                  <a:lnTo>
                    <a:pt x="3250889" y="563786"/>
                  </a:lnTo>
                  <a:lnTo>
                    <a:pt x="3264913" y="560982"/>
                  </a:lnTo>
                  <a:lnTo>
                    <a:pt x="3278938" y="552567"/>
                  </a:lnTo>
                  <a:lnTo>
                    <a:pt x="3298572" y="527323"/>
                  </a:lnTo>
                  <a:lnTo>
                    <a:pt x="3332231" y="457200"/>
                  </a:lnTo>
                  <a:lnTo>
                    <a:pt x="3365890" y="378662"/>
                  </a:lnTo>
                  <a:lnTo>
                    <a:pt x="3393939" y="294515"/>
                  </a:lnTo>
                  <a:lnTo>
                    <a:pt x="3416378" y="213173"/>
                  </a:lnTo>
                  <a:lnTo>
                    <a:pt x="3433208" y="115001"/>
                  </a:lnTo>
                  <a:lnTo>
                    <a:pt x="3450037" y="28049"/>
                  </a:lnTo>
                  <a:lnTo>
                    <a:pt x="3450037" y="16829"/>
                  </a:lnTo>
                  <a:lnTo>
                    <a:pt x="3447232" y="5610"/>
                  </a:lnTo>
                  <a:lnTo>
                    <a:pt x="3438817" y="0"/>
                  </a:lnTo>
                  <a:lnTo>
                    <a:pt x="3430403" y="0"/>
                  </a:lnTo>
                  <a:lnTo>
                    <a:pt x="3419183" y="0"/>
                  </a:lnTo>
                  <a:lnTo>
                    <a:pt x="3402354" y="8415"/>
                  </a:lnTo>
                  <a:lnTo>
                    <a:pt x="3379914" y="30854"/>
                  </a:lnTo>
                  <a:lnTo>
                    <a:pt x="3346255" y="75732"/>
                  </a:lnTo>
                  <a:lnTo>
                    <a:pt x="3304182" y="126221"/>
                  </a:lnTo>
                  <a:lnTo>
                    <a:pt x="3262108" y="159880"/>
                  </a:lnTo>
                  <a:lnTo>
                    <a:pt x="3197595" y="187929"/>
                  </a:lnTo>
                  <a:lnTo>
                    <a:pt x="3116253" y="207563"/>
                  </a:lnTo>
                  <a:lnTo>
                    <a:pt x="3001252" y="215978"/>
                  </a:lnTo>
                  <a:lnTo>
                    <a:pt x="2793689" y="235612"/>
                  </a:lnTo>
                  <a:lnTo>
                    <a:pt x="2426246" y="238417"/>
                  </a:lnTo>
                  <a:lnTo>
                    <a:pt x="2173804" y="238417"/>
                  </a:lnTo>
                  <a:lnTo>
                    <a:pt x="1862459" y="235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4" name="フリーフォーム 133">
              <a:extLst>
                <a:ext uri="{FF2B5EF4-FFF2-40B4-BE49-F238E27FC236}">
                  <a16:creationId xmlns:a16="http://schemas.microsoft.com/office/drawing/2014/main" id="{D5F8231B-1943-43F6-8C86-91D95E68F554}"/>
                </a:ext>
              </a:extLst>
            </p:cNvPr>
            <p:cNvSpPr/>
            <p:nvPr/>
          </p:nvSpPr>
          <p:spPr>
            <a:xfrm>
              <a:off x="6113463" y="4418013"/>
              <a:ext cx="536575" cy="549275"/>
            </a:xfrm>
            <a:custGeom>
              <a:avLst/>
              <a:gdLst>
                <a:gd name="connsiteX0" fmla="*/ 197644 w 538162"/>
                <a:gd name="connsiteY0" fmla="*/ 78581 h 550069"/>
                <a:gd name="connsiteX1" fmla="*/ 283369 w 538162"/>
                <a:gd name="connsiteY1" fmla="*/ 95250 h 550069"/>
                <a:gd name="connsiteX2" fmla="*/ 340519 w 538162"/>
                <a:gd name="connsiteY2" fmla="*/ 102394 h 550069"/>
                <a:gd name="connsiteX3" fmla="*/ 385762 w 538162"/>
                <a:gd name="connsiteY3" fmla="*/ 104775 h 550069"/>
                <a:gd name="connsiteX4" fmla="*/ 421481 w 538162"/>
                <a:gd name="connsiteY4" fmla="*/ 102394 h 550069"/>
                <a:gd name="connsiteX5" fmla="*/ 450056 w 538162"/>
                <a:gd name="connsiteY5" fmla="*/ 92869 h 550069"/>
                <a:gd name="connsiteX6" fmla="*/ 476250 w 538162"/>
                <a:gd name="connsiteY6" fmla="*/ 78581 h 550069"/>
                <a:gd name="connsiteX7" fmla="*/ 495300 w 538162"/>
                <a:gd name="connsiteY7" fmla="*/ 64294 h 550069"/>
                <a:gd name="connsiteX8" fmla="*/ 504825 w 538162"/>
                <a:gd name="connsiteY8" fmla="*/ 54769 h 550069"/>
                <a:gd name="connsiteX9" fmla="*/ 538162 w 538162"/>
                <a:gd name="connsiteY9" fmla="*/ 0 h 550069"/>
                <a:gd name="connsiteX10" fmla="*/ 504825 w 538162"/>
                <a:gd name="connsiteY10" fmla="*/ 550069 h 550069"/>
                <a:gd name="connsiteX11" fmla="*/ 476250 w 538162"/>
                <a:gd name="connsiteY11" fmla="*/ 533400 h 550069"/>
                <a:gd name="connsiteX12" fmla="*/ 466725 w 538162"/>
                <a:gd name="connsiteY12" fmla="*/ 502444 h 550069"/>
                <a:gd name="connsiteX13" fmla="*/ 442912 w 538162"/>
                <a:gd name="connsiteY13" fmla="*/ 435769 h 550069"/>
                <a:gd name="connsiteX14" fmla="*/ 421481 w 538162"/>
                <a:gd name="connsiteY14" fmla="*/ 397669 h 550069"/>
                <a:gd name="connsiteX15" fmla="*/ 400050 w 538162"/>
                <a:gd name="connsiteY15" fmla="*/ 366712 h 550069"/>
                <a:gd name="connsiteX16" fmla="*/ 378619 w 538162"/>
                <a:gd name="connsiteY16" fmla="*/ 345281 h 550069"/>
                <a:gd name="connsiteX17" fmla="*/ 328612 w 538162"/>
                <a:gd name="connsiteY17" fmla="*/ 300037 h 550069"/>
                <a:gd name="connsiteX18" fmla="*/ 257175 w 538162"/>
                <a:gd name="connsiteY18" fmla="*/ 252412 h 550069"/>
                <a:gd name="connsiteX19" fmla="*/ 26194 w 538162"/>
                <a:gd name="connsiteY19" fmla="*/ 95250 h 550069"/>
                <a:gd name="connsiteX20" fmla="*/ 16669 w 538162"/>
                <a:gd name="connsiteY20" fmla="*/ 85725 h 550069"/>
                <a:gd name="connsiteX21" fmla="*/ 7144 w 538162"/>
                <a:gd name="connsiteY21" fmla="*/ 71437 h 550069"/>
                <a:gd name="connsiteX22" fmla="*/ 0 w 538162"/>
                <a:gd name="connsiteY22" fmla="*/ 50006 h 550069"/>
                <a:gd name="connsiteX23" fmla="*/ 0 w 538162"/>
                <a:gd name="connsiteY23" fmla="*/ 38100 h 550069"/>
                <a:gd name="connsiteX24" fmla="*/ 4762 w 538162"/>
                <a:gd name="connsiteY24" fmla="*/ 30956 h 550069"/>
                <a:gd name="connsiteX25" fmla="*/ 14287 w 538162"/>
                <a:gd name="connsiteY25" fmla="*/ 26194 h 550069"/>
                <a:gd name="connsiteX26" fmla="*/ 40481 w 538162"/>
                <a:gd name="connsiteY26" fmla="*/ 30956 h 550069"/>
                <a:gd name="connsiteX27" fmla="*/ 197644 w 538162"/>
                <a:gd name="connsiteY27" fmla="*/ 78581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38162" h="550069">
                  <a:moveTo>
                    <a:pt x="197644" y="78581"/>
                  </a:moveTo>
                  <a:lnTo>
                    <a:pt x="283369" y="95250"/>
                  </a:lnTo>
                  <a:lnTo>
                    <a:pt x="340519" y="102394"/>
                  </a:lnTo>
                  <a:lnTo>
                    <a:pt x="385762" y="104775"/>
                  </a:lnTo>
                  <a:lnTo>
                    <a:pt x="421481" y="102394"/>
                  </a:lnTo>
                  <a:lnTo>
                    <a:pt x="450056" y="92869"/>
                  </a:lnTo>
                  <a:lnTo>
                    <a:pt x="476250" y="78581"/>
                  </a:lnTo>
                  <a:lnTo>
                    <a:pt x="495300" y="64294"/>
                  </a:lnTo>
                  <a:lnTo>
                    <a:pt x="504825" y="54769"/>
                  </a:lnTo>
                  <a:lnTo>
                    <a:pt x="538162" y="0"/>
                  </a:lnTo>
                  <a:lnTo>
                    <a:pt x="504825" y="550069"/>
                  </a:lnTo>
                  <a:lnTo>
                    <a:pt x="476250" y="533400"/>
                  </a:lnTo>
                  <a:lnTo>
                    <a:pt x="466725" y="502444"/>
                  </a:lnTo>
                  <a:lnTo>
                    <a:pt x="442912" y="435769"/>
                  </a:lnTo>
                  <a:lnTo>
                    <a:pt x="421481" y="397669"/>
                  </a:lnTo>
                  <a:lnTo>
                    <a:pt x="400050" y="366712"/>
                  </a:lnTo>
                  <a:lnTo>
                    <a:pt x="378619" y="345281"/>
                  </a:lnTo>
                  <a:lnTo>
                    <a:pt x="328612" y="300037"/>
                  </a:lnTo>
                  <a:lnTo>
                    <a:pt x="257175" y="252412"/>
                  </a:lnTo>
                  <a:lnTo>
                    <a:pt x="26194" y="95250"/>
                  </a:lnTo>
                  <a:lnTo>
                    <a:pt x="16669" y="85725"/>
                  </a:lnTo>
                  <a:lnTo>
                    <a:pt x="7144" y="71437"/>
                  </a:lnTo>
                  <a:lnTo>
                    <a:pt x="0" y="50006"/>
                  </a:lnTo>
                  <a:lnTo>
                    <a:pt x="0" y="38100"/>
                  </a:lnTo>
                  <a:lnTo>
                    <a:pt x="4762" y="30956"/>
                  </a:lnTo>
                  <a:lnTo>
                    <a:pt x="14287" y="26194"/>
                  </a:lnTo>
                  <a:lnTo>
                    <a:pt x="40481" y="30956"/>
                  </a:lnTo>
                  <a:lnTo>
                    <a:pt x="197644" y="78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フリーフォーム 183">
            <a:extLst>
              <a:ext uri="{FF2B5EF4-FFF2-40B4-BE49-F238E27FC236}">
                <a16:creationId xmlns:a16="http://schemas.microsoft.com/office/drawing/2014/main" id="{1C678542-88A1-4101-824C-5D4AD57C6F71}"/>
              </a:ext>
            </a:extLst>
          </p:cNvPr>
          <p:cNvSpPr/>
          <p:nvPr/>
        </p:nvSpPr>
        <p:spPr>
          <a:xfrm rot="16200000">
            <a:off x="1069975" y="3406776"/>
            <a:ext cx="3844925" cy="736600"/>
          </a:xfrm>
          <a:custGeom>
            <a:avLst/>
            <a:gdLst>
              <a:gd name="connsiteX0" fmla="*/ 2073275 w 3844925"/>
              <a:gd name="connsiteY0" fmla="*/ 460375 h 736600"/>
              <a:gd name="connsiteX1" fmla="*/ 1857375 w 3844925"/>
              <a:gd name="connsiteY1" fmla="*/ 441325 h 736600"/>
              <a:gd name="connsiteX2" fmla="*/ 1685925 w 3844925"/>
              <a:gd name="connsiteY2" fmla="*/ 422275 h 736600"/>
              <a:gd name="connsiteX3" fmla="*/ 1508125 w 3844925"/>
              <a:gd name="connsiteY3" fmla="*/ 400050 h 736600"/>
              <a:gd name="connsiteX4" fmla="*/ 1343025 w 3844925"/>
              <a:gd name="connsiteY4" fmla="*/ 377825 h 736600"/>
              <a:gd name="connsiteX5" fmla="*/ 1139825 w 3844925"/>
              <a:gd name="connsiteY5" fmla="*/ 342900 h 736600"/>
              <a:gd name="connsiteX6" fmla="*/ 901700 w 3844925"/>
              <a:gd name="connsiteY6" fmla="*/ 292100 h 736600"/>
              <a:gd name="connsiteX7" fmla="*/ 711200 w 3844925"/>
              <a:gd name="connsiteY7" fmla="*/ 241300 h 736600"/>
              <a:gd name="connsiteX8" fmla="*/ 609600 w 3844925"/>
              <a:gd name="connsiteY8" fmla="*/ 212725 h 736600"/>
              <a:gd name="connsiteX9" fmla="*/ 495300 w 3844925"/>
              <a:gd name="connsiteY9" fmla="*/ 174625 h 736600"/>
              <a:gd name="connsiteX10" fmla="*/ 365125 w 3844925"/>
              <a:gd name="connsiteY10" fmla="*/ 130175 h 736600"/>
              <a:gd name="connsiteX11" fmla="*/ 269875 w 3844925"/>
              <a:gd name="connsiteY11" fmla="*/ 92075 h 736600"/>
              <a:gd name="connsiteX12" fmla="*/ 152400 w 3844925"/>
              <a:gd name="connsiteY12" fmla="*/ 44450 h 736600"/>
              <a:gd name="connsiteX13" fmla="*/ 66675 w 3844925"/>
              <a:gd name="connsiteY13" fmla="*/ 3175 h 736600"/>
              <a:gd name="connsiteX14" fmla="*/ 44450 w 3844925"/>
              <a:gd name="connsiteY14" fmla="*/ 0 h 736600"/>
              <a:gd name="connsiteX15" fmla="*/ 15875 w 3844925"/>
              <a:gd name="connsiteY15" fmla="*/ 6350 h 736600"/>
              <a:gd name="connsiteX16" fmla="*/ 3175 w 3844925"/>
              <a:gd name="connsiteY16" fmla="*/ 15875 h 736600"/>
              <a:gd name="connsiteX17" fmla="*/ 0 w 3844925"/>
              <a:gd name="connsiteY17" fmla="*/ 25400 h 736600"/>
              <a:gd name="connsiteX18" fmla="*/ 9525 w 3844925"/>
              <a:gd name="connsiteY18" fmla="*/ 53975 h 736600"/>
              <a:gd name="connsiteX19" fmla="*/ 19050 w 3844925"/>
              <a:gd name="connsiteY19" fmla="*/ 66675 h 736600"/>
              <a:gd name="connsiteX20" fmla="*/ 50800 w 3844925"/>
              <a:gd name="connsiteY20" fmla="*/ 92075 h 736600"/>
              <a:gd name="connsiteX21" fmla="*/ 193675 w 3844925"/>
              <a:gd name="connsiteY21" fmla="*/ 177800 h 736600"/>
              <a:gd name="connsiteX22" fmla="*/ 317500 w 3844925"/>
              <a:gd name="connsiteY22" fmla="*/ 244475 h 736600"/>
              <a:gd name="connsiteX23" fmla="*/ 466725 w 3844925"/>
              <a:gd name="connsiteY23" fmla="*/ 317500 h 736600"/>
              <a:gd name="connsiteX24" fmla="*/ 625475 w 3844925"/>
              <a:gd name="connsiteY24" fmla="*/ 381000 h 736600"/>
              <a:gd name="connsiteX25" fmla="*/ 742950 w 3844925"/>
              <a:gd name="connsiteY25" fmla="*/ 425450 h 736600"/>
              <a:gd name="connsiteX26" fmla="*/ 869950 w 3844925"/>
              <a:gd name="connsiteY26" fmla="*/ 466725 h 736600"/>
              <a:gd name="connsiteX27" fmla="*/ 981075 w 3844925"/>
              <a:gd name="connsiteY27" fmla="*/ 501650 h 736600"/>
              <a:gd name="connsiteX28" fmla="*/ 1146175 w 3844925"/>
              <a:gd name="connsiteY28" fmla="*/ 546100 h 736600"/>
              <a:gd name="connsiteX29" fmla="*/ 1308100 w 3844925"/>
              <a:gd name="connsiteY29" fmla="*/ 587375 h 736600"/>
              <a:gd name="connsiteX30" fmla="*/ 1514475 w 3844925"/>
              <a:gd name="connsiteY30" fmla="*/ 631825 h 736600"/>
              <a:gd name="connsiteX31" fmla="*/ 1733550 w 3844925"/>
              <a:gd name="connsiteY31" fmla="*/ 673100 h 736600"/>
              <a:gd name="connsiteX32" fmla="*/ 1901825 w 3844925"/>
              <a:gd name="connsiteY32" fmla="*/ 692150 h 736600"/>
              <a:gd name="connsiteX33" fmla="*/ 2174875 w 3844925"/>
              <a:gd name="connsiteY33" fmla="*/ 708025 h 736600"/>
              <a:gd name="connsiteX34" fmla="*/ 2406650 w 3844925"/>
              <a:gd name="connsiteY34" fmla="*/ 714375 h 736600"/>
              <a:gd name="connsiteX35" fmla="*/ 2625725 w 3844925"/>
              <a:gd name="connsiteY35" fmla="*/ 714375 h 736600"/>
              <a:gd name="connsiteX36" fmla="*/ 2841625 w 3844925"/>
              <a:gd name="connsiteY36" fmla="*/ 714375 h 736600"/>
              <a:gd name="connsiteX37" fmla="*/ 3209925 w 3844925"/>
              <a:gd name="connsiteY37" fmla="*/ 723900 h 736600"/>
              <a:gd name="connsiteX38" fmla="*/ 3375025 w 3844925"/>
              <a:gd name="connsiteY38" fmla="*/ 730250 h 736600"/>
              <a:gd name="connsiteX39" fmla="*/ 3559175 w 3844925"/>
              <a:gd name="connsiteY39" fmla="*/ 736600 h 736600"/>
              <a:gd name="connsiteX40" fmla="*/ 3724275 w 3844925"/>
              <a:gd name="connsiteY40" fmla="*/ 641350 h 736600"/>
              <a:gd name="connsiteX41" fmla="*/ 3759200 w 3844925"/>
              <a:gd name="connsiteY41" fmla="*/ 546100 h 736600"/>
              <a:gd name="connsiteX42" fmla="*/ 3813175 w 3844925"/>
              <a:gd name="connsiteY42" fmla="*/ 403225 h 736600"/>
              <a:gd name="connsiteX43" fmla="*/ 3844925 w 3844925"/>
              <a:gd name="connsiteY43" fmla="*/ 330200 h 736600"/>
              <a:gd name="connsiteX44" fmla="*/ 3844925 w 3844925"/>
              <a:gd name="connsiteY44" fmla="*/ 311150 h 736600"/>
              <a:gd name="connsiteX45" fmla="*/ 3835400 w 3844925"/>
              <a:gd name="connsiteY45" fmla="*/ 301625 h 736600"/>
              <a:gd name="connsiteX46" fmla="*/ 3813175 w 3844925"/>
              <a:gd name="connsiteY46" fmla="*/ 301625 h 736600"/>
              <a:gd name="connsiteX47" fmla="*/ 3790950 w 3844925"/>
              <a:gd name="connsiteY47" fmla="*/ 307975 h 736600"/>
              <a:gd name="connsiteX48" fmla="*/ 3765550 w 3844925"/>
              <a:gd name="connsiteY48" fmla="*/ 339725 h 736600"/>
              <a:gd name="connsiteX49" fmla="*/ 3724275 w 3844925"/>
              <a:gd name="connsiteY49" fmla="*/ 387350 h 736600"/>
              <a:gd name="connsiteX50" fmla="*/ 3683000 w 3844925"/>
              <a:gd name="connsiteY50" fmla="*/ 425450 h 736600"/>
              <a:gd name="connsiteX51" fmla="*/ 3644900 w 3844925"/>
              <a:gd name="connsiteY51" fmla="*/ 450850 h 736600"/>
              <a:gd name="connsiteX52" fmla="*/ 3603625 w 3844925"/>
              <a:gd name="connsiteY52" fmla="*/ 466725 h 736600"/>
              <a:gd name="connsiteX53" fmla="*/ 3540125 w 3844925"/>
              <a:gd name="connsiteY53" fmla="*/ 476250 h 736600"/>
              <a:gd name="connsiteX54" fmla="*/ 3403600 w 3844925"/>
              <a:gd name="connsiteY54" fmla="*/ 485775 h 736600"/>
              <a:gd name="connsiteX55" fmla="*/ 3200400 w 3844925"/>
              <a:gd name="connsiteY55" fmla="*/ 492125 h 736600"/>
              <a:gd name="connsiteX56" fmla="*/ 2901950 w 3844925"/>
              <a:gd name="connsiteY56" fmla="*/ 488950 h 736600"/>
              <a:gd name="connsiteX57" fmla="*/ 2568575 w 3844925"/>
              <a:gd name="connsiteY57" fmla="*/ 482600 h 736600"/>
              <a:gd name="connsiteX58" fmla="*/ 2212975 w 3844925"/>
              <a:gd name="connsiteY58" fmla="*/ 469900 h 736600"/>
              <a:gd name="connsiteX59" fmla="*/ 2073275 w 3844925"/>
              <a:gd name="connsiteY59" fmla="*/ 460375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3844925" h="736600">
                <a:moveTo>
                  <a:pt x="2073275" y="460375"/>
                </a:moveTo>
                <a:lnTo>
                  <a:pt x="1857375" y="441325"/>
                </a:lnTo>
                <a:lnTo>
                  <a:pt x="1685925" y="422275"/>
                </a:lnTo>
                <a:lnTo>
                  <a:pt x="1508125" y="400050"/>
                </a:lnTo>
                <a:lnTo>
                  <a:pt x="1343025" y="377825"/>
                </a:lnTo>
                <a:lnTo>
                  <a:pt x="1139825" y="342900"/>
                </a:lnTo>
                <a:lnTo>
                  <a:pt x="901700" y="292100"/>
                </a:lnTo>
                <a:lnTo>
                  <a:pt x="711200" y="241300"/>
                </a:lnTo>
                <a:lnTo>
                  <a:pt x="609600" y="212725"/>
                </a:lnTo>
                <a:lnTo>
                  <a:pt x="495300" y="174625"/>
                </a:lnTo>
                <a:lnTo>
                  <a:pt x="365125" y="130175"/>
                </a:lnTo>
                <a:lnTo>
                  <a:pt x="269875" y="92075"/>
                </a:lnTo>
                <a:lnTo>
                  <a:pt x="152400" y="44450"/>
                </a:lnTo>
                <a:lnTo>
                  <a:pt x="66675" y="3175"/>
                </a:lnTo>
                <a:lnTo>
                  <a:pt x="44450" y="0"/>
                </a:lnTo>
                <a:lnTo>
                  <a:pt x="15875" y="6350"/>
                </a:lnTo>
                <a:lnTo>
                  <a:pt x="3175" y="15875"/>
                </a:lnTo>
                <a:lnTo>
                  <a:pt x="0" y="25400"/>
                </a:lnTo>
                <a:lnTo>
                  <a:pt x="9525" y="53975"/>
                </a:lnTo>
                <a:lnTo>
                  <a:pt x="19050" y="66675"/>
                </a:lnTo>
                <a:lnTo>
                  <a:pt x="50800" y="92075"/>
                </a:lnTo>
                <a:lnTo>
                  <a:pt x="193675" y="177800"/>
                </a:lnTo>
                <a:lnTo>
                  <a:pt x="317500" y="244475"/>
                </a:lnTo>
                <a:lnTo>
                  <a:pt x="466725" y="317500"/>
                </a:lnTo>
                <a:lnTo>
                  <a:pt x="625475" y="381000"/>
                </a:lnTo>
                <a:lnTo>
                  <a:pt x="742950" y="425450"/>
                </a:lnTo>
                <a:lnTo>
                  <a:pt x="869950" y="466725"/>
                </a:lnTo>
                <a:lnTo>
                  <a:pt x="981075" y="501650"/>
                </a:lnTo>
                <a:lnTo>
                  <a:pt x="1146175" y="546100"/>
                </a:lnTo>
                <a:lnTo>
                  <a:pt x="1308100" y="587375"/>
                </a:lnTo>
                <a:lnTo>
                  <a:pt x="1514475" y="631825"/>
                </a:lnTo>
                <a:lnTo>
                  <a:pt x="1733550" y="673100"/>
                </a:lnTo>
                <a:lnTo>
                  <a:pt x="1901825" y="692150"/>
                </a:lnTo>
                <a:lnTo>
                  <a:pt x="2174875" y="708025"/>
                </a:lnTo>
                <a:lnTo>
                  <a:pt x="2406650" y="714375"/>
                </a:lnTo>
                <a:lnTo>
                  <a:pt x="2625725" y="714375"/>
                </a:lnTo>
                <a:lnTo>
                  <a:pt x="2841625" y="714375"/>
                </a:lnTo>
                <a:lnTo>
                  <a:pt x="3209925" y="723900"/>
                </a:lnTo>
                <a:lnTo>
                  <a:pt x="3375025" y="730250"/>
                </a:lnTo>
                <a:lnTo>
                  <a:pt x="3559175" y="736600"/>
                </a:lnTo>
                <a:lnTo>
                  <a:pt x="3724275" y="641350"/>
                </a:lnTo>
                <a:lnTo>
                  <a:pt x="3759200" y="546100"/>
                </a:lnTo>
                <a:lnTo>
                  <a:pt x="3813175" y="403225"/>
                </a:lnTo>
                <a:lnTo>
                  <a:pt x="3844925" y="330200"/>
                </a:lnTo>
                <a:lnTo>
                  <a:pt x="3844925" y="311150"/>
                </a:lnTo>
                <a:lnTo>
                  <a:pt x="3835400" y="301625"/>
                </a:lnTo>
                <a:lnTo>
                  <a:pt x="3813175" y="301625"/>
                </a:lnTo>
                <a:lnTo>
                  <a:pt x="3790950" y="307975"/>
                </a:lnTo>
                <a:lnTo>
                  <a:pt x="3765550" y="339725"/>
                </a:lnTo>
                <a:lnTo>
                  <a:pt x="3724275" y="387350"/>
                </a:lnTo>
                <a:lnTo>
                  <a:pt x="3683000" y="425450"/>
                </a:lnTo>
                <a:lnTo>
                  <a:pt x="3644900" y="450850"/>
                </a:lnTo>
                <a:lnTo>
                  <a:pt x="3603625" y="466725"/>
                </a:lnTo>
                <a:lnTo>
                  <a:pt x="3540125" y="476250"/>
                </a:lnTo>
                <a:lnTo>
                  <a:pt x="3403600" y="485775"/>
                </a:lnTo>
                <a:lnTo>
                  <a:pt x="3200400" y="492125"/>
                </a:lnTo>
                <a:lnTo>
                  <a:pt x="2901950" y="488950"/>
                </a:lnTo>
                <a:lnTo>
                  <a:pt x="2568575" y="482600"/>
                </a:lnTo>
                <a:lnTo>
                  <a:pt x="2212975" y="469900"/>
                </a:lnTo>
                <a:lnTo>
                  <a:pt x="2073275" y="4603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1" name="フリーフォーム 190">
            <a:extLst>
              <a:ext uri="{FF2B5EF4-FFF2-40B4-BE49-F238E27FC236}">
                <a16:creationId xmlns:a16="http://schemas.microsoft.com/office/drawing/2014/main" id="{CAC175F7-9C61-422D-8869-239EE1CDB31B}"/>
              </a:ext>
            </a:extLst>
          </p:cNvPr>
          <p:cNvSpPr/>
          <p:nvPr/>
        </p:nvSpPr>
        <p:spPr>
          <a:xfrm rot="16200000">
            <a:off x="4387850" y="2151063"/>
            <a:ext cx="968375" cy="730250"/>
          </a:xfrm>
          <a:custGeom>
            <a:avLst/>
            <a:gdLst>
              <a:gd name="connsiteX0" fmla="*/ 788193 w 969168"/>
              <a:gd name="connsiteY0" fmla="*/ 126207 h 731044"/>
              <a:gd name="connsiteX1" fmla="*/ 664368 w 969168"/>
              <a:gd name="connsiteY1" fmla="*/ 219075 h 731044"/>
              <a:gd name="connsiteX2" fmla="*/ 547687 w 969168"/>
              <a:gd name="connsiteY2" fmla="*/ 290513 h 731044"/>
              <a:gd name="connsiteX3" fmla="*/ 447675 w 969168"/>
              <a:gd name="connsiteY3" fmla="*/ 342900 h 731044"/>
              <a:gd name="connsiteX4" fmla="*/ 345281 w 969168"/>
              <a:gd name="connsiteY4" fmla="*/ 388144 h 731044"/>
              <a:gd name="connsiteX5" fmla="*/ 254793 w 969168"/>
              <a:gd name="connsiteY5" fmla="*/ 423863 h 731044"/>
              <a:gd name="connsiteX6" fmla="*/ 135731 w 969168"/>
              <a:gd name="connsiteY6" fmla="*/ 461963 h 731044"/>
              <a:gd name="connsiteX7" fmla="*/ 97631 w 969168"/>
              <a:gd name="connsiteY7" fmla="*/ 478632 h 731044"/>
              <a:gd name="connsiteX8" fmla="*/ 61912 w 969168"/>
              <a:gd name="connsiteY8" fmla="*/ 500063 h 731044"/>
              <a:gd name="connsiteX9" fmla="*/ 28575 w 969168"/>
              <a:gd name="connsiteY9" fmla="*/ 528638 h 731044"/>
              <a:gd name="connsiteX10" fmla="*/ 7143 w 969168"/>
              <a:gd name="connsiteY10" fmla="*/ 557213 h 731044"/>
              <a:gd name="connsiteX11" fmla="*/ 0 w 969168"/>
              <a:gd name="connsiteY11" fmla="*/ 573882 h 731044"/>
              <a:gd name="connsiteX12" fmla="*/ 0 w 969168"/>
              <a:gd name="connsiteY12" fmla="*/ 595313 h 731044"/>
              <a:gd name="connsiteX13" fmla="*/ 2381 w 969168"/>
              <a:gd name="connsiteY13" fmla="*/ 616744 h 731044"/>
              <a:gd name="connsiteX14" fmla="*/ 16668 w 969168"/>
              <a:gd name="connsiteY14" fmla="*/ 642938 h 731044"/>
              <a:gd name="connsiteX15" fmla="*/ 30956 w 969168"/>
              <a:gd name="connsiteY15" fmla="*/ 659607 h 731044"/>
              <a:gd name="connsiteX16" fmla="*/ 50006 w 969168"/>
              <a:gd name="connsiteY16" fmla="*/ 678657 h 731044"/>
              <a:gd name="connsiteX17" fmla="*/ 73818 w 969168"/>
              <a:gd name="connsiteY17" fmla="*/ 697707 h 731044"/>
              <a:gd name="connsiteX18" fmla="*/ 97631 w 969168"/>
              <a:gd name="connsiteY18" fmla="*/ 709613 h 731044"/>
              <a:gd name="connsiteX19" fmla="*/ 133350 w 969168"/>
              <a:gd name="connsiteY19" fmla="*/ 723900 h 731044"/>
              <a:gd name="connsiteX20" fmla="*/ 178593 w 969168"/>
              <a:gd name="connsiteY20" fmla="*/ 731044 h 731044"/>
              <a:gd name="connsiteX21" fmla="*/ 233362 w 969168"/>
              <a:gd name="connsiteY21" fmla="*/ 731044 h 731044"/>
              <a:gd name="connsiteX22" fmla="*/ 307181 w 969168"/>
              <a:gd name="connsiteY22" fmla="*/ 721519 h 731044"/>
              <a:gd name="connsiteX23" fmla="*/ 385762 w 969168"/>
              <a:gd name="connsiteY23" fmla="*/ 702469 h 731044"/>
              <a:gd name="connsiteX24" fmla="*/ 461962 w 969168"/>
              <a:gd name="connsiteY24" fmla="*/ 671513 h 731044"/>
              <a:gd name="connsiteX25" fmla="*/ 540543 w 969168"/>
              <a:gd name="connsiteY25" fmla="*/ 628650 h 731044"/>
              <a:gd name="connsiteX26" fmla="*/ 614362 w 969168"/>
              <a:gd name="connsiteY26" fmla="*/ 566738 h 731044"/>
              <a:gd name="connsiteX27" fmla="*/ 702468 w 969168"/>
              <a:gd name="connsiteY27" fmla="*/ 466725 h 731044"/>
              <a:gd name="connsiteX28" fmla="*/ 778668 w 969168"/>
              <a:gd name="connsiteY28" fmla="*/ 361950 h 731044"/>
              <a:gd name="connsiteX29" fmla="*/ 866775 w 969168"/>
              <a:gd name="connsiteY29" fmla="*/ 223838 h 731044"/>
              <a:gd name="connsiteX30" fmla="*/ 962025 w 969168"/>
              <a:gd name="connsiteY30" fmla="*/ 42863 h 731044"/>
              <a:gd name="connsiteX31" fmla="*/ 969168 w 969168"/>
              <a:gd name="connsiteY31" fmla="*/ 19050 h 731044"/>
              <a:gd name="connsiteX32" fmla="*/ 966787 w 969168"/>
              <a:gd name="connsiteY32" fmla="*/ 4763 h 731044"/>
              <a:gd name="connsiteX33" fmla="*/ 954881 w 969168"/>
              <a:gd name="connsiteY33" fmla="*/ 0 h 731044"/>
              <a:gd name="connsiteX34" fmla="*/ 933450 w 969168"/>
              <a:gd name="connsiteY34" fmla="*/ 2382 h 731044"/>
              <a:gd name="connsiteX35" fmla="*/ 892968 w 969168"/>
              <a:gd name="connsiteY35" fmla="*/ 28575 h 731044"/>
              <a:gd name="connsiteX36" fmla="*/ 788193 w 969168"/>
              <a:gd name="connsiteY36" fmla="*/ 126207 h 731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969168" h="731044">
                <a:moveTo>
                  <a:pt x="788193" y="126207"/>
                </a:moveTo>
                <a:lnTo>
                  <a:pt x="664368" y="219075"/>
                </a:lnTo>
                <a:lnTo>
                  <a:pt x="547687" y="290513"/>
                </a:lnTo>
                <a:lnTo>
                  <a:pt x="447675" y="342900"/>
                </a:lnTo>
                <a:lnTo>
                  <a:pt x="345281" y="388144"/>
                </a:lnTo>
                <a:lnTo>
                  <a:pt x="254793" y="423863"/>
                </a:lnTo>
                <a:lnTo>
                  <a:pt x="135731" y="461963"/>
                </a:lnTo>
                <a:lnTo>
                  <a:pt x="97631" y="478632"/>
                </a:lnTo>
                <a:lnTo>
                  <a:pt x="61912" y="500063"/>
                </a:lnTo>
                <a:lnTo>
                  <a:pt x="28575" y="528638"/>
                </a:lnTo>
                <a:lnTo>
                  <a:pt x="7143" y="557213"/>
                </a:lnTo>
                <a:lnTo>
                  <a:pt x="0" y="573882"/>
                </a:lnTo>
                <a:lnTo>
                  <a:pt x="0" y="595313"/>
                </a:lnTo>
                <a:lnTo>
                  <a:pt x="2381" y="616744"/>
                </a:lnTo>
                <a:lnTo>
                  <a:pt x="16668" y="642938"/>
                </a:lnTo>
                <a:lnTo>
                  <a:pt x="30956" y="659607"/>
                </a:lnTo>
                <a:lnTo>
                  <a:pt x="50006" y="678657"/>
                </a:lnTo>
                <a:lnTo>
                  <a:pt x="73818" y="697707"/>
                </a:lnTo>
                <a:lnTo>
                  <a:pt x="97631" y="709613"/>
                </a:lnTo>
                <a:lnTo>
                  <a:pt x="133350" y="723900"/>
                </a:lnTo>
                <a:lnTo>
                  <a:pt x="178593" y="731044"/>
                </a:lnTo>
                <a:lnTo>
                  <a:pt x="233362" y="731044"/>
                </a:lnTo>
                <a:lnTo>
                  <a:pt x="307181" y="721519"/>
                </a:lnTo>
                <a:lnTo>
                  <a:pt x="385762" y="702469"/>
                </a:lnTo>
                <a:lnTo>
                  <a:pt x="461962" y="671513"/>
                </a:lnTo>
                <a:lnTo>
                  <a:pt x="540543" y="628650"/>
                </a:lnTo>
                <a:lnTo>
                  <a:pt x="614362" y="566738"/>
                </a:lnTo>
                <a:lnTo>
                  <a:pt x="702468" y="466725"/>
                </a:lnTo>
                <a:lnTo>
                  <a:pt x="778668" y="361950"/>
                </a:lnTo>
                <a:lnTo>
                  <a:pt x="866775" y="223838"/>
                </a:lnTo>
                <a:lnTo>
                  <a:pt x="962025" y="42863"/>
                </a:lnTo>
                <a:lnTo>
                  <a:pt x="969168" y="19050"/>
                </a:lnTo>
                <a:lnTo>
                  <a:pt x="966787" y="4763"/>
                </a:lnTo>
                <a:lnTo>
                  <a:pt x="954881" y="0"/>
                </a:lnTo>
                <a:lnTo>
                  <a:pt x="933450" y="2382"/>
                </a:lnTo>
                <a:lnTo>
                  <a:pt x="892968" y="28575"/>
                </a:lnTo>
                <a:lnTo>
                  <a:pt x="788193" y="1262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2" name="フリーフォーム 191">
            <a:extLst>
              <a:ext uri="{FF2B5EF4-FFF2-40B4-BE49-F238E27FC236}">
                <a16:creationId xmlns:a16="http://schemas.microsoft.com/office/drawing/2014/main" id="{D81A155C-E959-420D-ABF3-113BE32825F5}"/>
              </a:ext>
            </a:extLst>
          </p:cNvPr>
          <p:cNvSpPr/>
          <p:nvPr/>
        </p:nvSpPr>
        <p:spPr>
          <a:xfrm rot="16200000">
            <a:off x="5153025" y="1954213"/>
            <a:ext cx="1023938" cy="620712"/>
          </a:xfrm>
          <a:custGeom>
            <a:avLst/>
            <a:gdLst>
              <a:gd name="connsiteX0" fmla="*/ 864394 w 1023938"/>
              <a:gd name="connsiteY0" fmla="*/ 92869 h 621507"/>
              <a:gd name="connsiteX1" fmla="*/ 742950 w 1023938"/>
              <a:gd name="connsiteY1" fmla="*/ 169069 h 621507"/>
              <a:gd name="connsiteX2" fmla="*/ 602456 w 1023938"/>
              <a:gd name="connsiteY2" fmla="*/ 242888 h 621507"/>
              <a:gd name="connsiteX3" fmla="*/ 492919 w 1023938"/>
              <a:gd name="connsiteY3" fmla="*/ 290513 h 621507"/>
              <a:gd name="connsiteX4" fmla="*/ 433388 w 1023938"/>
              <a:gd name="connsiteY4" fmla="*/ 309563 h 621507"/>
              <a:gd name="connsiteX5" fmla="*/ 307181 w 1023938"/>
              <a:gd name="connsiteY5" fmla="*/ 326232 h 621507"/>
              <a:gd name="connsiteX6" fmla="*/ 130969 w 1023938"/>
              <a:gd name="connsiteY6" fmla="*/ 354807 h 621507"/>
              <a:gd name="connsiteX7" fmla="*/ 76200 w 1023938"/>
              <a:gd name="connsiteY7" fmla="*/ 369094 h 621507"/>
              <a:gd name="connsiteX8" fmla="*/ 52388 w 1023938"/>
              <a:gd name="connsiteY8" fmla="*/ 378619 h 621507"/>
              <a:gd name="connsiteX9" fmla="*/ 26194 w 1023938"/>
              <a:gd name="connsiteY9" fmla="*/ 397669 h 621507"/>
              <a:gd name="connsiteX10" fmla="*/ 9525 w 1023938"/>
              <a:gd name="connsiteY10" fmla="*/ 416719 h 621507"/>
              <a:gd name="connsiteX11" fmla="*/ 0 w 1023938"/>
              <a:gd name="connsiteY11" fmla="*/ 442913 h 621507"/>
              <a:gd name="connsiteX12" fmla="*/ 0 w 1023938"/>
              <a:gd name="connsiteY12" fmla="*/ 476250 h 621507"/>
              <a:gd name="connsiteX13" fmla="*/ 7144 w 1023938"/>
              <a:gd name="connsiteY13" fmla="*/ 504825 h 621507"/>
              <a:gd name="connsiteX14" fmla="*/ 33338 w 1023938"/>
              <a:gd name="connsiteY14" fmla="*/ 545307 h 621507"/>
              <a:gd name="connsiteX15" fmla="*/ 64294 w 1023938"/>
              <a:gd name="connsiteY15" fmla="*/ 573882 h 621507"/>
              <a:gd name="connsiteX16" fmla="*/ 121444 w 1023938"/>
              <a:gd name="connsiteY16" fmla="*/ 600075 h 621507"/>
              <a:gd name="connsiteX17" fmla="*/ 173831 w 1023938"/>
              <a:gd name="connsiteY17" fmla="*/ 614363 h 621507"/>
              <a:gd name="connsiteX18" fmla="*/ 228600 w 1023938"/>
              <a:gd name="connsiteY18" fmla="*/ 621507 h 621507"/>
              <a:gd name="connsiteX19" fmla="*/ 288131 w 1023938"/>
              <a:gd name="connsiteY19" fmla="*/ 621507 h 621507"/>
              <a:gd name="connsiteX20" fmla="*/ 388144 w 1023938"/>
              <a:gd name="connsiteY20" fmla="*/ 616744 h 621507"/>
              <a:gd name="connsiteX21" fmla="*/ 476250 w 1023938"/>
              <a:gd name="connsiteY21" fmla="*/ 597694 h 621507"/>
              <a:gd name="connsiteX22" fmla="*/ 502444 w 1023938"/>
              <a:gd name="connsiteY22" fmla="*/ 588169 h 621507"/>
              <a:gd name="connsiteX23" fmla="*/ 614363 w 1023938"/>
              <a:gd name="connsiteY23" fmla="*/ 511969 h 621507"/>
              <a:gd name="connsiteX24" fmla="*/ 750094 w 1023938"/>
              <a:gd name="connsiteY24" fmla="*/ 404813 h 621507"/>
              <a:gd name="connsiteX25" fmla="*/ 835819 w 1023938"/>
              <a:gd name="connsiteY25" fmla="*/ 321469 h 621507"/>
              <a:gd name="connsiteX26" fmla="*/ 895350 w 1023938"/>
              <a:gd name="connsiteY26" fmla="*/ 252413 h 621507"/>
              <a:gd name="connsiteX27" fmla="*/ 940594 w 1023938"/>
              <a:gd name="connsiteY27" fmla="*/ 190500 h 621507"/>
              <a:gd name="connsiteX28" fmla="*/ 983456 w 1023938"/>
              <a:gd name="connsiteY28" fmla="*/ 121444 h 621507"/>
              <a:gd name="connsiteX29" fmla="*/ 1016794 w 1023938"/>
              <a:gd name="connsiteY29" fmla="*/ 52388 h 621507"/>
              <a:gd name="connsiteX30" fmla="*/ 1023938 w 1023938"/>
              <a:gd name="connsiteY30" fmla="*/ 23813 h 621507"/>
              <a:gd name="connsiteX31" fmla="*/ 1023938 w 1023938"/>
              <a:gd name="connsiteY31" fmla="*/ 14288 h 621507"/>
              <a:gd name="connsiteX32" fmla="*/ 1019175 w 1023938"/>
              <a:gd name="connsiteY32" fmla="*/ 0 h 621507"/>
              <a:gd name="connsiteX33" fmla="*/ 1009650 w 1023938"/>
              <a:gd name="connsiteY33" fmla="*/ 0 h 621507"/>
              <a:gd name="connsiteX34" fmla="*/ 988219 w 1023938"/>
              <a:gd name="connsiteY34" fmla="*/ 9525 h 621507"/>
              <a:gd name="connsiteX35" fmla="*/ 864394 w 1023938"/>
              <a:gd name="connsiteY35" fmla="*/ 92869 h 621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023938" h="621507">
                <a:moveTo>
                  <a:pt x="864394" y="92869"/>
                </a:moveTo>
                <a:lnTo>
                  <a:pt x="742950" y="169069"/>
                </a:lnTo>
                <a:lnTo>
                  <a:pt x="602456" y="242888"/>
                </a:lnTo>
                <a:lnTo>
                  <a:pt x="492919" y="290513"/>
                </a:lnTo>
                <a:lnTo>
                  <a:pt x="433388" y="309563"/>
                </a:lnTo>
                <a:lnTo>
                  <a:pt x="307181" y="326232"/>
                </a:lnTo>
                <a:lnTo>
                  <a:pt x="130969" y="354807"/>
                </a:lnTo>
                <a:lnTo>
                  <a:pt x="76200" y="369094"/>
                </a:lnTo>
                <a:lnTo>
                  <a:pt x="52388" y="378619"/>
                </a:lnTo>
                <a:lnTo>
                  <a:pt x="26194" y="397669"/>
                </a:lnTo>
                <a:lnTo>
                  <a:pt x="9525" y="416719"/>
                </a:lnTo>
                <a:lnTo>
                  <a:pt x="0" y="442913"/>
                </a:lnTo>
                <a:lnTo>
                  <a:pt x="0" y="476250"/>
                </a:lnTo>
                <a:lnTo>
                  <a:pt x="7144" y="504825"/>
                </a:lnTo>
                <a:lnTo>
                  <a:pt x="33338" y="545307"/>
                </a:lnTo>
                <a:lnTo>
                  <a:pt x="64294" y="573882"/>
                </a:lnTo>
                <a:lnTo>
                  <a:pt x="121444" y="600075"/>
                </a:lnTo>
                <a:lnTo>
                  <a:pt x="173831" y="614363"/>
                </a:lnTo>
                <a:lnTo>
                  <a:pt x="228600" y="621507"/>
                </a:lnTo>
                <a:lnTo>
                  <a:pt x="288131" y="621507"/>
                </a:lnTo>
                <a:lnTo>
                  <a:pt x="388144" y="616744"/>
                </a:lnTo>
                <a:lnTo>
                  <a:pt x="476250" y="597694"/>
                </a:lnTo>
                <a:lnTo>
                  <a:pt x="502444" y="588169"/>
                </a:lnTo>
                <a:lnTo>
                  <a:pt x="614363" y="511969"/>
                </a:lnTo>
                <a:lnTo>
                  <a:pt x="750094" y="404813"/>
                </a:lnTo>
                <a:lnTo>
                  <a:pt x="835819" y="321469"/>
                </a:lnTo>
                <a:lnTo>
                  <a:pt x="895350" y="252413"/>
                </a:lnTo>
                <a:lnTo>
                  <a:pt x="940594" y="190500"/>
                </a:lnTo>
                <a:lnTo>
                  <a:pt x="983456" y="121444"/>
                </a:lnTo>
                <a:lnTo>
                  <a:pt x="1016794" y="52388"/>
                </a:lnTo>
                <a:lnTo>
                  <a:pt x="1023938" y="23813"/>
                </a:lnTo>
                <a:lnTo>
                  <a:pt x="1023938" y="14288"/>
                </a:lnTo>
                <a:lnTo>
                  <a:pt x="1019175" y="0"/>
                </a:lnTo>
                <a:lnTo>
                  <a:pt x="1009650" y="0"/>
                </a:lnTo>
                <a:lnTo>
                  <a:pt x="988219" y="9525"/>
                </a:lnTo>
                <a:lnTo>
                  <a:pt x="864394" y="928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3" name="フリーフォーム 192">
            <a:extLst>
              <a:ext uri="{FF2B5EF4-FFF2-40B4-BE49-F238E27FC236}">
                <a16:creationId xmlns:a16="http://schemas.microsoft.com/office/drawing/2014/main" id="{B6B0B2F8-B77F-4E51-8ED0-AE9D127CB46A}"/>
              </a:ext>
            </a:extLst>
          </p:cNvPr>
          <p:cNvSpPr/>
          <p:nvPr/>
        </p:nvSpPr>
        <p:spPr>
          <a:xfrm rot="16200000">
            <a:off x="6097587" y="1779588"/>
            <a:ext cx="1300163" cy="985838"/>
          </a:xfrm>
          <a:custGeom>
            <a:avLst/>
            <a:gdLst>
              <a:gd name="connsiteX0" fmla="*/ 252412 w 1300162"/>
              <a:gd name="connsiteY0" fmla="*/ 300037 h 985837"/>
              <a:gd name="connsiteX1" fmla="*/ 431006 w 1300162"/>
              <a:gd name="connsiteY1" fmla="*/ 473869 h 985837"/>
              <a:gd name="connsiteX2" fmla="*/ 623887 w 1300162"/>
              <a:gd name="connsiteY2" fmla="*/ 659606 h 985837"/>
              <a:gd name="connsiteX3" fmla="*/ 769144 w 1300162"/>
              <a:gd name="connsiteY3" fmla="*/ 797719 h 985837"/>
              <a:gd name="connsiteX4" fmla="*/ 821531 w 1300162"/>
              <a:gd name="connsiteY4" fmla="*/ 847725 h 985837"/>
              <a:gd name="connsiteX5" fmla="*/ 833437 w 1300162"/>
              <a:gd name="connsiteY5" fmla="*/ 862012 h 985837"/>
              <a:gd name="connsiteX6" fmla="*/ 847725 w 1300162"/>
              <a:gd name="connsiteY6" fmla="*/ 897731 h 985837"/>
              <a:gd name="connsiteX7" fmla="*/ 864394 w 1300162"/>
              <a:gd name="connsiteY7" fmla="*/ 933450 h 985837"/>
              <a:gd name="connsiteX8" fmla="*/ 883444 w 1300162"/>
              <a:gd name="connsiteY8" fmla="*/ 959644 h 985837"/>
              <a:gd name="connsiteX9" fmla="*/ 900112 w 1300162"/>
              <a:gd name="connsiteY9" fmla="*/ 976312 h 985837"/>
              <a:gd name="connsiteX10" fmla="*/ 912019 w 1300162"/>
              <a:gd name="connsiteY10" fmla="*/ 983456 h 985837"/>
              <a:gd name="connsiteX11" fmla="*/ 926306 w 1300162"/>
              <a:gd name="connsiteY11" fmla="*/ 985837 h 985837"/>
              <a:gd name="connsiteX12" fmla="*/ 940594 w 1300162"/>
              <a:gd name="connsiteY12" fmla="*/ 983456 h 985837"/>
              <a:gd name="connsiteX13" fmla="*/ 964406 w 1300162"/>
              <a:gd name="connsiteY13" fmla="*/ 969169 h 985837"/>
              <a:gd name="connsiteX14" fmla="*/ 1066800 w 1300162"/>
              <a:gd name="connsiteY14" fmla="*/ 857250 h 985837"/>
              <a:gd name="connsiteX15" fmla="*/ 1195387 w 1300162"/>
              <a:gd name="connsiteY15" fmla="*/ 700087 h 985837"/>
              <a:gd name="connsiteX16" fmla="*/ 1276350 w 1300162"/>
              <a:gd name="connsiteY16" fmla="*/ 592931 h 985837"/>
              <a:gd name="connsiteX17" fmla="*/ 1285875 w 1300162"/>
              <a:gd name="connsiteY17" fmla="*/ 569119 h 985837"/>
              <a:gd name="connsiteX18" fmla="*/ 1297781 w 1300162"/>
              <a:gd name="connsiteY18" fmla="*/ 538162 h 985837"/>
              <a:gd name="connsiteX19" fmla="*/ 1300162 w 1300162"/>
              <a:gd name="connsiteY19" fmla="*/ 523875 h 985837"/>
              <a:gd name="connsiteX20" fmla="*/ 1300162 w 1300162"/>
              <a:gd name="connsiteY20" fmla="*/ 511969 h 985837"/>
              <a:gd name="connsiteX21" fmla="*/ 1295400 w 1300162"/>
              <a:gd name="connsiteY21" fmla="*/ 500062 h 985837"/>
              <a:gd name="connsiteX22" fmla="*/ 1273969 w 1300162"/>
              <a:gd name="connsiteY22" fmla="*/ 490537 h 985837"/>
              <a:gd name="connsiteX23" fmla="*/ 1252537 w 1300162"/>
              <a:gd name="connsiteY23" fmla="*/ 492919 h 985837"/>
              <a:gd name="connsiteX24" fmla="*/ 1219200 w 1300162"/>
              <a:gd name="connsiteY24" fmla="*/ 497681 h 985837"/>
              <a:gd name="connsiteX25" fmla="*/ 1200150 w 1300162"/>
              <a:gd name="connsiteY25" fmla="*/ 511969 h 985837"/>
              <a:gd name="connsiteX26" fmla="*/ 1178719 w 1300162"/>
              <a:gd name="connsiteY26" fmla="*/ 533400 h 985837"/>
              <a:gd name="connsiteX27" fmla="*/ 1140619 w 1300162"/>
              <a:gd name="connsiteY27" fmla="*/ 554831 h 985837"/>
              <a:gd name="connsiteX28" fmla="*/ 1100137 w 1300162"/>
              <a:gd name="connsiteY28" fmla="*/ 569119 h 985837"/>
              <a:gd name="connsiteX29" fmla="*/ 1054894 w 1300162"/>
              <a:gd name="connsiteY29" fmla="*/ 571500 h 985837"/>
              <a:gd name="connsiteX30" fmla="*/ 1007269 w 1300162"/>
              <a:gd name="connsiteY30" fmla="*/ 561975 h 985837"/>
              <a:gd name="connsiteX31" fmla="*/ 933450 w 1300162"/>
              <a:gd name="connsiteY31" fmla="*/ 531019 h 985837"/>
              <a:gd name="connsiteX32" fmla="*/ 709612 w 1300162"/>
              <a:gd name="connsiteY32" fmla="*/ 411956 h 985837"/>
              <a:gd name="connsiteX33" fmla="*/ 464344 w 1300162"/>
              <a:gd name="connsiteY33" fmla="*/ 271462 h 985837"/>
              <a:gd name="connsiteX34" fmla="*/ 280987 w 1300162"/>
              <a:gd name="connsiteY34" fmla="*/ 161925 h 985837"/>
              <a:gd name="connsiteX35" fmla="*/ 97631 w 1300162"/>
              <a:gd name="connsiteY35" fmla="*/ 42862 h 985837"/>
              <a:gd name="connsiteX36" fmla="*/ 45244 w 1300162"/>
              <a:gd name="connsiteY36" fmla="*/ 7144 h 985837"/>
              <a:gd name="connsiteX37" fmla="*/ 19050 w 1300162"/>
              <a:gd name="connsiteY37" fmla="*/ 0 h 985837"/>
              <a:gd name="connsiteX38" fmla="*/ 4762 w 1300162"/>
              <a:gd name="connsiteY38" fmla="*/ 4762 h 985837"/>
              <a:gd name="connsiteX39" fmla="*/ 0 w 1300162"/>
              <a:gd name="connsiteY39" fmla="*/ 14287 h 985837"/>
              <a:gd name="connsiteX40" fmla="*/ 0 w 1300162"/>
              <a:gd name="connsiteY40" fmla="*/ 28575 h 985837"/>
              <a:gd name="connsiteX41" fmla="*/ 4762 w 1300162"/>
              <a:gd name="connsiteY41" fmla="*/ 47625 h 985837"/>
              <a:gd name="connsiteX42" fmla="*/ 21431 w 1300162"/>
              <a:gd name="connsiteY42" fmla="*/ 69056 h 985837"/>
              <a:gd name="connsiteX43" fmla="*/ 100012 w 1300162"/>
              <a:gd name="connsiteY43" fmla="*/ 147637 h 985837"/>
              <a:gd name="connsiteX44" fmla="*/ 252412 w 1300162"/>
              <a:gd name="connsiteY44" fmla="*/ 300037 h 985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300162" h="985837">
                <a:moveTo>
                  <a:pt x="252412" y="300037"/>
                </a:moveTo>
                <a:lnTo>
                  <a:pt x="431006" y="473869"/>
                </a:lnTo>
                <a:lnTo>
                  <a:pt x="623887" y="659606"/>
                </a:lnTo>
                <a:lnTo>
                  <a:pt x="769144" y="797719"/>
                </a:lnTo>
                <a:lnTo>
                  <a:pt x="821531" y="847725"/>
                </a:lnTo>
                <a:lnTo>
                  <a:pt x="833437" y="862012"/>
                </a:lnTo>
                <a:lnTo>
                  <a:pt x="847725" y="897731"/>
                </a:lnTo>
                <a:lnTo>
                  <a:pt x="864394" y="933450"/>
                </a:lnTo>
                <a:lnTo>
                  <a:pt x="883444" y="959644"/>
                </a:lnTo>
                <a:lnTo>
                  <a:pt x="900112" y="976312"/>
                </a:lnTo>
                <a:lnTo>
                  <a:pt x="912019" y="983456"/>
                </a:lnTo>
                <a:lnTo>
                  <a:pt x="926306" y="985837"/>
                </a:lnTo>
                <a:lnTo>
                  <a:pt x="940594" y="983456"/>
                </a:lnTo>
                <a:lnTo>
                  <a:pt x="964406" y="969169"/>
                </a:lnTo>
                <a:lnTo>
                  <a:pt x="1066800" y="857250"/>
                </a:lnTo>
                <a:lnTo>
                  <a:pt x="1195387" y="700087"/>
                </a:lnTo>
                <a:lnTo>
                  <a:pt x="1276350" y="592931"/>
                </a:lnTo>
                <a:lnTo>
                  <a:pt x="1285875" y="569119"/>
                </a:lnTo>
                <a:lnTo>
                  <a:pt x="1297781" y="538162"/>
                </a:lnTo>
                <a:lnTo>
                  <a:pt x="1300162" y="523875"/>
                </a:lnTo>
                <a:lnTo>
                  <a:pt x="1300162" y="511969"/>
                </a:lnTo>
                <a:lnTo>
                  <a:pt x="1295400" y="500062"/>
                </a:lnTo>
                <a:lnTo>
                  <a:pt x="1273969" y="490537"/>
                </a:lnTo>
                <a:lnTo>
                  <a:pt x="1252537" y="492919"/>
                </a:lnTo>
                <a:lnTo>
                  <a:pt x="1219200" y="497681"/>
                </a:lnTo>
                <a:lnTo>
                  <a:pt x="1200150" y="511969"/>
                </a:lnTo>
                <a:lnTo>
                  <a:pt x="1178719" y="533400"/>
                </a:lnTo>
                <a:lnTo>
                  <a:pt x="1140619" y="554831"/>
                </a:lnTo>
                <a:lnTo>
                  <a:pt x="1100137" y="569119"/>
                </a:lnTo>
                <a:lnTo>
                  <a:pt x="1054894" y="571500"/>
                </a:lnTo>
                <a:lnTo>
                  <a:pt x="1007269" y="561975"/>
                </a:lnTo>
                <a:lnTo>
                  <a:pt x="933450" y="531019"/>
                </a:lnTo>
                <a:lnTo>
                  <a:pt x="709612" y="411956"/>
                </a:lnTo>
                <a:lnTo>
                  <a:pt x="464344" y="271462"/>
                </a:lnTo>
                <a:lnTo>
                  <a:pt x="280987" y="161925"/>
                </a:lnTo>
                <a:lnTo>
                  <a:pt x="97631" y="42862"/>
                </a:lnTo>
                <a:lnTo>
                  <a:pt x="45244" y="7144"/>
                </a:lnTo>
                <a:lnTo>
                  <a:pt x="19050" y="0"/>
                </a:lnTo>
                <a:lnTo>
                  <a:pt x="4762" y="4762"/>
                </a:lnTo>
                <a:lnTo>
                  <a:pt x="0" y="14287"/>
                </a:lnTo>
                <a:lnTo>
                  <a:pt x="0" y="28575"/>
                </a:lnTo>
                <a:lnTo>
                  <a:pt x="4762" y="47625"/>
                </a:lnTo>
                <a:lnTo>
                  <a:pt x="21431" y="69056"/>
                </a:lnTo>
                <a:lnTo>
                  <a:pt x="100012" y="147637"/>
                </a:lnTo>
                <a:lnTo>
                  <a:pt x="252412" y="3000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5" name="フリーフォーム 184">
            <a:extLst>
              <a:ext uri="{FF2B5EF4-FFF2-40B4-BE49-F238E27FC236}">
                <a16:creationId xmlns:a16="http://schemas.microsoft.com/office/drawing/2014/main" id="{9C1A62FA-83BD-4E0B-9B9F-517D5193E7AA}"/>
              </a:ext>
            </a:extLst>
          </p:cNvPr>
          <p:cNvSpPr/>
          <p:nvPr/>
        </p:nvSpPr>
        <p:spPr>
          <a:xfrm rot="16200000">
            <a:off x="1778001" y="3244850"/>
            <a:ext cx="3956050" cy="1089025"/>
          </a:xfrm>
          <a:custGeom>
            <a:avLst/>
            <a:gdLst>
              <a:gd name="connsiteX0" fmla="*/ 3686175 w 3956050"/>
              <a:gd name="connsiteY0" fmla="*/ 434975 h 1089025"/>
              <a:gd name="connsiteX1" fmla="*/ 3622675 w 3956050"/>
              <a:gd name="connsiteY1" fmla="*/ 193675 h 1089025"/>
              <a:gd name="connsiteX2" fmla="*/ 3590925 w 3956050"/>
              <a:gd name="connsiteY2" fmla="*/ 76200 h 1089025"/>
              <a:gd name="connsiteX3" fmla="*/ 3810000 w 3956050"/>
              <a:gd name="connsiteY3" fmla="*/ 0 h 1089025"/>
              <a:gd name="connsiteX4" fmla="*/ 3794125 w 3956050"/>
              <a:gd name="connsiteY4" fmla="*/ 60325 h 1089025"/>
              <a:gd name="connsiteX5" fmla="*/ 3794125 w 3956050"/>
              <a:gd name="connsiteY5" fmla="*/ 85725 h 1089025"/>
              <a:gd name="connsiteX6" fmla="*/ 3810000 w 3956050"/>
              <a:gd name="connsiteY6" fmla="*/ 184150 h 1089025"/>
              <a:gd name="connsiteX7" fmla="*/ 3851275 w 3956050"/>
              <a:gd name="connsiteY7" fmla="*/ 390525 h 1089025"/>
              <a:gd name="connsiteX8" fmla="*/ 3898900 w 3956050"/>
              <a:gd name="connsiteY8" fmla="*/ 590550 h 1089025"/>
              <a:gd name="connsiteX9" fmla="*/ 3917950 w 3956050"/>
              <a:gd name="connsiteY9" fmla="*/ 669925 h 1089025"/>
              <a:gd name="connsiteX10" fmla="*/ 3930650 w 3956050"/>
              <a:gd name="connsiteY10" fmla="*/ 714375 h 1089025"/>
              <a:gd name="connsiteX11" fmla="*/ 3952875 w 3956050"/>
              <a:gd name="connsiteY11" fmla="*/ 758825 h 1089025"/>
              <a:gd name="connsiteX12" fmla="*/ 3956050 w 3956050"/>
              <a:gd name="connsiteY12" fmla="*/ 777875 h 1089025"/>
              <a:gd name="connsiteX13" fmla="*/ 3949700 w 3956050"/>
              <a:gd name="connsiteY13" fmla="*/ 815975 h 1089025"/>
              <a:gd name="connsiteX14" fmla="*/ 3924300 w 3956050"/>
              <a:gd name="connsiteY14" fmla="*/ 876300 h 1089025"/>
              <a:gd name="connsiteX15" fmla="*/ 3876675 w 3956050"/>
              <a:gd name="connsiteY15" fmla="*/ 955675 h 1089025"/>
              <a:gd name="connsiteX16" fmla="*/ 3829050 w 3956050"/>
              <a:gd name="connsiteY16" fmla="*/ 1019175 h 1089025"/>
              <a:gd name="connsiteX17" fmla="*/ 3800475 w 3956050"/>
              <a:gd name="connsiteY17" fmla="*/ 1054100 h 1089025"/>
              <a:gd name="connsiteX18" fmla="*/ 3778250 w 3956050"/>
              <a:gd name="connsiteY18" fmla="*/ 1069975 h 1089025"/>
              <a:gd name="connsiteX19" fmla="*/ 3752850 w 3956050"/>
              <a:gd name="connsiteY19" fmla="*/ 1079500 h 1089025"/>
              <a:gd name="connsiteX20" fmla="*/ 3717925 w 3956050"/>
              <a:gd name="connsiteY20" fmla="*/ 1085850 h 1089025"/>
              <a:gd name="connsiteX21" fmla="*/ 3692525 w 3956050"/>
              <a:gd name="connsiteY21" fmla="*/ 1089025 h 1089025"/>
              <a:gd name="connsiteX22" fmla="*/ 3648075 w 3956050"/>
              <a:gd name="connsiteY22" fmla="*/ 1082675 h 1089025"/>
              <a:gd name="connsiteX23" fmla="*/ 3546475 w 3956050"/>
              <a:gd name="connsiteY23" fmla="*/ 1054100 h 1089025"/>
              <a:gd name="connsiteX24" fmla="*/ 3457575 w 3956050"/>
              <a:gd name="connsiteY24" fmla="*/ 1028700 h 1089025"/>
              <a:gd name="connsiteX25" fmla="*/ 3371850 w 3956050"/>
              <a:gd name="connsiteY25" fmla="*/ 1006475 h 1089025"/>
              <a:gd name="connsiteX26" fmla="*/ 3244850 w 3956050"/>
              <a:gd name="connsiteY26" fmla="*/ 990600 h 1089025"/>
              <a:gd name="connsiteX27" fmla="*/ 3076575 w 3956050"/>
              <a:gd name="connsiteY27" fmla="*/ 977900 h 1089025"/>
              <a:gd name="connsiteX28" fmla="*/ 2701925 w 3956050"/>
              <a:gd name="connsiteY28" fmla="*/ 974725 h 1089025"/>
              <a:gd name="connsiteX29" fmla="*/ 2333625 w 3956050"/>
              <a:gd name="connsiteY29" fmla="*/ 974725 h 1089025"/>
              <a:gd name="connsiteX30" fmla="*/ 1809750 w 3956050"/>
              <a:gd name="connsiteY30" fmla="*/ 974725 h 1089025"/>
              <a:gd name="connsiteX31" fmla="*/ 1508125 w 3956050"/>
              <a:gd name="connsiteY31" fmla="*/ 984250 h 1089025"/>
              <a:gd name="connsiteX32" fmla="*/ 1146175 w 3956050"/>
              <a:gd name="connsiteY32" fmla="*/ 996950 h 1089025"/>
              <a:gd name="connsiteX33" fmla="*/ 860425 w 3956050"/>
              <a:gd name="connsiteY33" fmla="*/ 1016000 h 1089025"/>
              <a:gd name="connsiteX34" fmla="*/ 635000 w 3956050"/>
              <a:gd name="connsiteY34" fmla="*/ 1031875 h 1089025"/>
              <a:gd name="connsiteX35" fmla="*/ 533400 w 3956050"/>
              <a:gd name="connsiteY35" fmla="*/ 1041400 h 1089025"/>
              <a:gd name="connsiteX36" fmla="*/ 476250 w 3956050"/>
              <a:gd name="connsiteY36" fmla="*/ 1028700 h 1089025"/>
              <a:gd name="connsiteX37" fmla="*/ 307975 w 3956050"/>
              <a:gd name="connsiteY37" fmla="*/ 977900 h 1089025"/>
              <a:gd name="connsiteX38" fmla="*/ 184150 w 3956050"/>
              <a:gd name="connsiteY38" fmla="*/ 927100 h 1089025"/>
              <a:gd name="connsiteX39" fmla="*/ 107950 w 3956050"/>
              <a:gd name="connsiteY39" fmla="*/ 885825 h 1089025"/>
              <a:gd name="connsiteX40" fmla="*/ 34925 w 3956050"/>
              <a:gd name="connsiteY40" fmla="*/ 844550 h 1089025"/>
              <a:gd name="connsiteX41" fmla="*/ 15875 w 3956050"/>
              <a:gd name="connsiteY41" fmla="*/ 831850 h 1089025"/>
              <a:gd name="connsiteX42" fmla="*/ 0 w 3956050"/>
              <a:gd name="connsiteY42" fmla="*/ 812800 h 1089025"/>
              <a:gd name="connsiteX43" fmla="*/ 0 w 3956050"/>
              <a:gd name="connsiteY43" fmla="*/ 793750 h 1089025"/>
              <a:gd name="connsiteX44" fmla="*/ 12700 w 3956050"/>
              <a:gd name="connsiteY44" fmla="*/ 768350 h 1089025"/>
              <a:gd name="connsiteX45" fmla="*/ 38100 w 3956050"/>
              <a:gd name="connsiteY45" fmla="*/ 742950 h 1089025"/>
              <a:gd name="connsiteX46" fmla="*/ 584200 w 3956050"/>
              <a:gd name="connsiteY46" fmla="*/ 774700 h 1089025"/>
              <a:gd name="connsiteX47" fmla="*/ 841375 w 3956050"/>
              <a:gd name="connsiteY47" fmla="*/ 774700 h 1089025"/>
              <a:gd name="connsiteX48" fmla="*/ 1146175 w 3956050"/>
              <a:gd name="connsiteY48" fmla="*/ 774700 h 1089025"/>
              <a:gd name="connsiteX49" fmla="*/ 1520825 w 3956050"/>
              <a:gd name="connsiteY49" fmla="*/ 774700 h 1089025"/>
              <a:gd name="connsiteX50" fmla="*/ 1936750 w 3956050"/>
              <a:gd name="connsiteY50" fmla="*/ 774700 h 1089025"/>
              <a:gd name="connsiteX51" fmla="*/ 2314575 w 3956050"/>
              <a:gd name="connsiteY51" fmla="*/ 771525 h 1089025"/>
              <a:gd name="connsiteX52" fmla="*/ 2806700 w 3956050"/>
              <a:gd name="connsiteY52" fmla="*/ 774700 h 1089025"/>
              <a:gd name="connsiteX53" fmla="*/ 3060700 w 3956050"/>
              <a:gd name="connsiteY53" fmla="*/ 771525 h 1089025"/>
              <a:gd name="connsiteX54" fmla="*/ 3527425 w 3956050"/>
              <a:gd name="connsiteY54" fmla="*/ 774700 h 1089025"/>
              <a:gd name="connsiteX55" fmla="*/ 3663950 w 3956050"/>
              <a:gd name="connsiteY55" fmla="*/ 774700 h 1089025"/>
              <a:gd name="connsiteX56" fmla="*/ 3698875 w 3956050"/>
              <a:gd name="connsiteY56" fmla="*/ 765175 h 1089025"/>
              <a:gd name="connsiteX57" fmla="*/ 3724275 w 3956050"/>
              <a:gd name="connsiteY57" fmla="*/ 749300 h 1089025"/>
              <a:gd name="connsiteX58" fmla="*/ 3733800 w 3956050"/>
              <a:gd name="connsiteY58" fmla="*/ 733425 h 1089025"/>
              <a:gd name="connsiteX59" fmla="*/ 3743325 w 3956050"/>
              <a:gd name="connsiteY59" fmla="*/ 717550 h 1089025"/>
              <a:gd name="connsiteX60" fmla="*/ 3746500 w 3956050"/>
              <a:gd name="connsiteY60" fmla="*/ 698500 h 1089025"/>
              <a:gd name="connsiteX61" fmla="*/ 3746500 w 3956050"/>
              <a:gd name="connsiteY61" fmla="*/ 669925 h 1089025"/>
              <a:gd name="connsiteX62" fmla="*/ 3727450 w 3956050"/>
              <a:gd name="connsiteY62" fmla="*/ 590550 h 1089025"/>
              <a:gd name="connsiteX63" fmla="*/ 3686175 w 3956050"/>
              <a:gd name="connsiteY63" fmla="*/ 434975 h 1089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3956050" h="1089025">
                <a:moveTo>
                  <a:pt x="3686175" y="434975"/>
                </a:moveTo>
                <a:lnTo>
                  <a:pt x="3622675" y="193675"/>
                </a:lnTo>
                <a:lnTo>
                  <a:pt x="3590925" y="76200"/>
                </a:lnTo>
                <a:lnTo>
                  <a:pt x="3810000" y="0"/>
                </a:lnTo>
                <a:lnTo>
                  <a:pt x="3794125" y="60325"/>
                </a:lnTo>
                <a:lnTo>
                  <a:pt x="3794125" y="85725"/>
                </a:lnTo>
                <a:lnTo>
                  <a:pt x="3810000" y="184150"/>
                </a:lnTo>
                <a:lnTo>
                  <a:pt x="3851275" y="390525"/>
                </a:lnTo>
                <a:lnTo>
                  <a:pt x="3898900" y="590550"/>
                </a:lnTo>
                <a:lnTo>
                  <a:pt x="3917950" y="669925"/>
                </a:lnTo>
                <a:lnTo>
                  <a:pt x="3930650" y="714375"/>
                </a:lnTo>
                <a:lnTo>
                  <a:pt x="3952875" y="758825"/>
                </a:lnTo>
                <a:lnTo>
                  <a:pt x="3956050" y="777875"/>
                </a:lnTo>
                <a:lnTo>
                  <a:pt x="3949700" y="815975"/>
                </a:lnTo>
                <a:lnTo>
                  <a:pt x="3924300" y="876300"/>
                </a:lnTo>
                <a:lnTo>
                  <a:pt x="3876675" y="955675"/>
                </a:lnTo>
                <a:lnTo>
                  <a:pt x="3829050" y="1019175"/>
                </a:lnTo>
                <a:lnTo>
                  <a:pt x="3800475" y="1054100"/>
                </a:lnTo>
                <a:lnTo>
                  <a:pt x="3778250" y="1069975"/>
                </a:lnTo>
                <a:lnTo>
                  <a:pt x="3752850" y="1079500"/>
                </a:lnTo>
                <a:lnTo>
                  <a:pt x="3717925" y="1085850"/>
                </a:lnTo>
                <a:lnTo>
                  <a:pt x="3692525" y="1089025"/>
                </a:lnTo>
                <a:lnTo>
                  <a:pt x="3648075" y="1082675"/>
                </a:lnTo>
                <a:lnTo>
                  <a:pt x="3546475" y="1054100"/>
                </a:lnTo>
                <a:lnTo>
                  <a:pt x="3457575" y="1028700"/>
                </a:lnTo>
                <a:lnTo>
                  <a:pt x="3371850" y="1006475"/>
                </a:lnTo>
                <a:lnTo>
                  <a:pt x="3244850" y="990600"/>
                </a:lnTo>
                <a:lnTo>
                  <a:pt x="3076575" y="977900"/>
                </a:lnTo>
                <a:lnTo>
                  <a:pt x="2701925" y="974725"/>
                </a:lnTo>
                <a:lnTo>
                  <a:pt x="2333625" y="974725"/>
                </a:lnTo>
                <a:lnTo>
                  <a:pt x="1809750" y="974725"/>
                </a:lnTo>
                <a:lnTo>
                  <a:pt x="1508125" y="984250"/>
                </a:lnTo>
                <a:lnTo>
                  <a:pt x="1146175" y="996950"/>
                </a:lnTo>
                <a:lnTo>
                  <a:pt x="860425" y="1016000"/>
                </a:lnTo>
                <a:lnTo>
                  <a:pt x="635000" y="1031875"/>
                </a:lnTo>
                <a:lnTo>
                  <a:pt x="533400" y="1041400"/>
                </a:lnTo>
                <a:lnTo>
                  <a:pt x="476250" y="1028700"/>
                </a:lnTo>
                <a:lnTo>
                  <a:pt x="307975" y="977900"/>
                </a:lnTo>
                <a:lnTo>
                  <a:pt x="184150" y="927100"/>
                </a:lnTo>
                <a:lnTo>
                  <a:pt x="107950" y="885825"/>
                </a:lnTo>
                <a:lnTo>
                  <a:pt x="34925" y="844550"/>
                </a:lnTo>
                <a:lnTo>
                  <a:pt x="15875" y="831850"/>
                </a:lnTo>
                <a:lnTo>
                  <a:pt x="0" y="812800"/>
                </a:lnTo>
                <a:lnTo>
                  <a:pt x="0" y="793750"/>
                </a:lnTo>
                <a:lnTo>
                  <a:pt x="12700" y="768350"/>
                </a:lnTo>
                <a:lnTo>
                  <a:pt x="38100" y="742950"/>
                </a:lnTo>
                <a:lnTo>
                  <a:pt x="584200" y="774700"/>
                </a:lnTo>
                <a:lnTo>
                  <a:pt x="841375" y="774700"/>
                </a:lnTo>
                <a:lnTo>
                  <a:pt x="1146175" y="774700"/>
                </a:lnTo>
                <a:lnTo>
                  <a:pt x="1520825" y="774700"/>
                </a:lnTo>
                <a:lnTo>
                  <a:pt x="1936750" y="774700"/>
                </a:lnTo>
                <a:lnTo>
                  <a:pt x="2314575" y="771525"/>
                </a:lnTo>
                <a:lnTo>
                  <a:pt x="2806700" y="774700"/>
                </a:lnTo>
                <a:lnTo>
                  <a:pt x="3060700" y="771525"/>
                </a:lnTo>
                <a:lnTo>
                  <a:pt x="3527425" y="774700"/>
                </a:lnTo>
                <a:lnTo>
                  <a:pt x="3663950" y="774700"/>
                </a:lnTo>
                <a:lnTo>
                  <a:pt x="3698875" y="765175"/>
                </a:lnTo>
                <a:lnTo>
                  <a:pt x="3724275" y="749300"/>
                </a:lnTo>
                <a:lnTo>
                  <a:pt x="3733800" y="733425"/>
                </a:lnTo>
                <a:lnTo>
                  <a:pt x="3743325" y="717550"/>
                </a:lnTo>
                <a:lnTo>
                  <a:pt x="3746500" y="698500"/>
                </a:lnTo>
                <a:lnTo>
                  <a:pt x="3746500" y="669925"/>
                </a:lnTo>
                <a:lnTo>
                  <a:pt x="3727450" y="590550"/>
                </a:lnTo>
                <a:lnTo>
                  <a:pt x="3686175" y="4349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8" name="フリーフォーム 187">
            <a:extLst>
              <a:ext uri="{FF2B5EF4-FFF2-40B4-BE49-F238E27FC236}">
                <a16:creationId xmlns:a16="http://schemas.microsoft.com/office/drawing/2014/main" id="{D10AC8FC-1489-4231-8738-0235816000E4}"/>
              </a:ext>
            </a:extLst>
          </p:cNvPr>
          <p:cNvSpPr/>
          <p:nvPr/>
        </p:nvSpPr>
        <p:spPr>
          <a:xfrm rot="16200000">
            <a:off x="3393281" y="5152232"/>
            <a:ext cx="669925" cy="557212"/>
          </a:xfrm>
          <a:custGeom>
            <a:avLst/>
            <a:gdLst>
              <a:gd name="connsiteX0" fmla="*/ 571500 w 669132"/>
              <a:gd name="connsiteY0" fmla="*/ 188119 h 557213"/>
              <a:gd name="connsiteX1" fmla="*/ 511969 w 669132"/>
              <a:gd name="connsiteY1" fmla="*/ 376238 h 557213"/>
              <a:gd name="connsiteX2" fmla="*/ 497682 w 669132"/>
              <a:gd name="connsiteY2" fmla="*/ 426244 h 557213"/>
              <a:gd name="connsiteX3" fmla="*/ 492919 w 669132"/>
              <a:gd name="connsiteY3" fmla="*/ 457200 h 557213"/>
              <a:gd name="connsiteX4" fmla="*/ 495300 w 669132"/>
              <a:gd name="connsiteY4" fmla="*/ 478632 h 557213"/>
              <a:gd name="connsiteX5" fmla="*/ 502444 w 669132"/>
              <a:gd name="connsiteY5" fmla="*/ 502444 h 557213"/>
              <a:gd name="connsiteX6" fmla="*/ 519113 w 669132"/>
              <a:gd name="connsiteY6" fmla="*/ 521494 h 557213"/>
              <a:gd name="connsiteX7" fmla="*/ 531019 w 669132"/>
              <a:gd name="connsiteY7" fmla="*/ 526257 h 557213"/>
              <a:gd name="connsiteX8" fmla="*/ 573882 w 669132"/>
              <a:gd name="connsiteY8" fmla="*/ 538163 h 557213"/>
              <a:gd name="connsiteX9" fmla="*/ 669132 w 669132"/>
              <a:gd name="connsiteY9" fmla="*/ 542925 h 557213"/>
              <a:gd name="connsiteX10" fmla="*/ 0 w 669132"/>
              <a:gd name="connsiteY10" fmla="*/ 557213 h 557213"/>
              <a:gd name="connsiteX11" fmla="*/ 7144 w 669132"/>
              <a:gd name="connsiteY11" fmla="*/ 535782 h 557213"/>
              <a:gd name="connsiteX12" fmla="*/ 35719 w 669132"/>
              <a:gd name="connsiteY12" fmla="*/ 502444 h 557213"/>
              <a:gd name="connsiteX13" fmla="*/ 71438 w 669132"/>
              <a:gd name="connsiteY13" fmla="*/ 476250 h 557213"/>
              <a:gd name="connsiteX14" fmla="*/ 154782 w 669132"/>
              <a:gd name="connsiteY14" fmla="*/ 421482 h 557213"/>
              <a:gd name="connsiteX15" fmla="*/ 214313 w 669132"/>
              <a:gd name="connsiteY15" fmla="*/ 383382 h 557213"/>
              <a:gd name="connsiteX16" fmla="*/ 302419 w 669132"/>
              <a:gd name="connsiteY16" fmla="*/ 314325 h 557213"/>
              <a:gd name="connsiteX17" fmla="*/ 395288 w 669132"/>
              <a:gd name="connsiteY17" fmla="*/ 228600 h 557213"/>
              <a:gd name="connsiteX18" fmla="*/ 442913 w 669132"/>
              <a:gd name="connsiteY18" fmla="*/ 173832 h 557213"/>
              <a:gd name="connsiteX19" fmla="*/ 476250 w 669132"/>
              <a:gd name="connsiteY19" fmla="*/ 135732 h 557213"/>
              <a:gd name="connsiteX20" fmla="*/ 516732 w 669132"/>
              <a:gd name="connsiteY20" fmla="*/ 76200 h 557213"/>
              <a:gd name="connsiteX21" fmla="*/ 545307 w 669132"/>
              <a:gd name="connsiteY21" fmla="*/ 28575 h 557213"/>
              <a:gd name="connsiteX22" fmla="*/ 566738 w 669132"/>
              <a:gd name="connsiteY22" fmla="*/ 7144 h 557213"/>
              <a:gd name="connsiteX23" fmla="*/ 585788 w 669132"/>
              <a:gd name="connsiteY23" fmla="*/ 0 h 557213"/>
              <a:gd name="connsiteX24" fmla="*/ 597694 w 669132"/>
              <a:gd name="connsiteY24" fmla="*/ 0 h 557213"/>
              <a:gd name="connsiteX25" fmla="*/ 609600 w 669132"/>
              <a:gd name="connsiteY25" fmla="*/ 4763 h 557213"/>
              <a:gd name="connsiteX26" fmla="*/ 614363 w 669132"/>
              <a:gd name="connsiteY26" fmla="*/ 26194 h 557213"/>
              <a:gd name="connsiteX27" fmla="*/ 611982 w 669132"/>
              <a:gd name="connsiteY27" fmla="*/ 54769 h 557213"/>
              <a:gd name="connsiteX28" fmla="*/ 571500 w 669132"/>
              <a:gd name="connsiteY28" fmla="*/ 188119 h 557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69132" h="557213">
                <a:moveTo>
                  <a:pt x="571500" y="188119"/>
                </a:moveTo>
                <a:lnTo>
                  <a:pt x="511969" y="376238"/>
                </a:lnTo>
                <a:lnTo>
                  <a:pt x="497682" y="426244"/>
                </a:lnTo>
                <a:lnTo>
                  <a:pt x="492919" y="457200"/>
                </a:lnTo>
                <a:lnTo>
                  <a:pt x="495300" y="478632"/>
                </a:lnTo>
                <a:lnTo>
                  <a:pt x="502444" y="502444"/>
                </a:lnTo>
                <a:lnTo>
                  <a:pt x="519113" y="521494"/>
                </a:lnTo>
                <a:lnTo>
                  <a:pt x="531019" y="526257"/>
                </a:lnTo>
                <a:lnTo>
                  <a:pt x="573882" y="538163"/>
                </a:lnTo>
                <a:lnTo>
                  <a:pt x="669132" y="542925"/>
                </a:lnTo>
                <a:lnTo>
                  <a:pt x="0" y="557213"/>
                </a:lnTo>
                <a:lnTo>
                  <a:pt x="7144" y="535782"/>
                </a:lnTo>
                <a:lnTo>
                  <a:pt x="35719" y="502444"/>
                </a:lnTo>
                <a:lnTo>
                  <a:pt x="71438" y="476250"/>
                </a:lnTo>
                <a:lnTo>
                  <a:pt x="154782" y="421482"/>
                </a:lnTo>
                <a:lnTo>
                  <a:pt x="214313" y="383382"/>
                </a:lnTo>
                <a:lnTo>
                  <a:pt x="302419" y="314325"/>
                </a:lnTo>
                <a:lnTo>
                  <a:pt x="395288" y="228600"/>
                </a:lnTo>
                <a:lnTo>
                  <a:pt x="442913" y="173832"/>
                </a:lnTo>
                <a:lnTo>
                  <a:pt x="476250" y="135732"/>
                </a:lnTo>
                <a:lnTo>
                  <a:pt x="516732" y="76200"/>
                </a:lnTo>
                <a:lnTo>
                  <a:pt x="545307" y="28575"/>
                </a:lnTo>
                <a:lnTo>
                  <a:pt x="566738" y="7144"/>
                </a:lnTo>
                <a:lnTo>
                  <a:pt x="585788" y="0"/>
                </a:lnTo>
                <a:lnTo>
                  <a:pt x="597694" y="0"/>
                </a:lnTo>
                <a:lnTo>
                  <a:pt x="609600" y="4763"/>
                </a:lnTo>
                <a:lnTo>
                  <a:pt x="614363" y="26194"/>
                </a:lnTo>
                <a:lnTo>
                  <a:pt x="611982" y="54769"/>
                </a:lnTo>
                <a:lnTo>
                  <a:pt x="571500" y="1881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6" name="フリーフォーム 185">
            <a:extLst>
              <a:ext uri="{FF2B5EF4-FFF2-40B4-BE49-F238E27FC236}">
                <a16:creationId xmlns:a16="http://schemas.microsoft.com/office/drawing/2014/main" id="{337CAB33-198D-451E-B9A2-C3A87873345A}"/>
              </a:ext>
            </a:extLst>
          </p:cNvPr>
          <p:cNvSpPr/>
          <p:nvPr/>
        </p:nvSpPr>
        <p:spPr>
          <a:xfrm rot="16200000">
            <a:off x="3497262" y="2582863"/>
            <a:ext cx="322263" cy="776288"/>
          </a:xfrm>
          <a:custGeom>
            <a:avLst/>
            <a:gdLst>
              <a:gd name="connsiteX0" fmla="*/ 66675 w 321469"/>
              <a:gd name="connsiteY0" fmla="*/ 290512 h 776287"/>
              <a:gd name="connsiteX1" fmla="*/ 38100 w 321469"/>
              <a:gd name="connsiteY1" fmla="*/ 180975 h 776287"/>
              <a:gd name="connsiteX2" fmla="*/ 19050 w 321469"/>
              <a:gd name="connsiteY2" fmla="*/ 95250 h 776287"/>
              <a:gd name="connsiteX3" fmla="*/ 0 w 321469"/>
              <a:gd name="connsiteY3" fmla="*/ 0 h 776287"/>
              <a:gd name="connsiteX4" fmla="*/ 216694 w 321469"/>
              <a:gd name="connsiteY4" fmla="*/ 9525 h 776287"/>
              <a:gd name="connsiteX5" fmla="*/ 216694 w 321469"/>
              <a:gd name="connsiteY5" fmla="*/ 104775 h 776287"/>
              <a:gd name="connsiteX6" fmla="*/ 219075 w 321469"/>
              <a:gd name="connsiteY6" fmla="*/ 154781 h 776287"/>
              <a:gd name="connsiteX7" fmla="*/ 230981 w 321469"/>
              <a:gd name="connsiteY7" fmla="*/ 230981 h 776287"/>
              <a:gd name="connsiteX8" fmla="*/ 252412 w 321469"/>
              <a:gd name="connsiteY8" fmla="*/ 316706 h 776287"/>
              <a:gd name="connsiteX9" fmla="*/ 269081 w 321469"/>
              <a:gd name="connsiteY9" fmla="*/ 366712 h 776287"/>
              <a:gd name="connsiteX10" fmla="*/ 290512 w 321469"/>
              <a:gd name="connsiteY10" fmla="*/ 426243 h 776287"/>
              <a:gd name="connsiteX11" fmla="*/ 304800 w 321469"/>
              <a:gd name="connsiteY11" fmla="*/ 469106 h 776287"/>
              <a:gd name="connsiteX12" fmla="*/ 314325 w 321469"/>
              <a:gd name="connsiteY12" fmla="*/ 521493 h 776287"/>
              <a:gd name="connsiteX13" fmla="*/ 321469 w 321469"/>
              <a:gd name="connsiteY13" fmla="*/ 566737 h 776287"/>
              <a:gd name="connsiteX14" fmla="*/ 321469 w 321469"/>
              <a:gd name="connsiteY14" fmla="*/ 597693 h 776287"/>
              <a:gd name="connsiteX15" fmla="*/ 319087 w 321469"/>
              <a:gd name="connsiteY15" fmla="*/ 650081 h 776287"/>
              <a:gd name="connsiteX16" fmla="*/ 292894 w 321469"/>
              <a:gd name="connsiteY16" fmla="*/ 776287 h 776287"/>
              <a:gd name="connsiteX17" fmla="*/ 119062 w 321469"/>
              <a:gd name="connsiteY17" fmla="*/ 776287 h 776287"/>
              <a:gd name="connsiteX18" fmla="*/ 128587 w 321469"/>
              <a:gd name="connsiteY18" fmla="*/ 683418 h 776287"/>
              <a:gd name="connsiteX19" fmla="*/ 130969 w 321469"/>
              <a:gd name="connsiteY19" fmla="*/ 623887 h 776287"/>
              <a:gd name="connsiteX20" fmla="*/ 128587 w 321469"/>
              <a:gd name="connsiteY20" fmla="*/ 581025 h 776287"/>
              <a:gd name="connsiteX21" fmla="*/ 119062 w 321469"/>
              <a:gd name="connsiteY21" fmla="*/ 511968 h 776287"/>
              <a:gd name="connsiteX22" fmla="*/ 104775 w 321469"/>
              <a:gd name="connsiteY22" fmla="*/ 442912 h 776287"/>
              <a:gd name="connsiteX23" fmla="*/ 66675 w 321469"/>
              <a:gd name="connsiteY23" fmla="*/ 290512 h 776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321469" h="776287">
                <a:moveTo>
                  <a:pt x="66675" y="290512"/>
                </a:moveTo>
                <a:lnTo>
                  <a:pt x="38100" y="180975"/>
                </a:lnTo>
                <a:lnTo>
                  <a:pt x="19050" y="95250"/>
                </a:lnTo>
                <a:lnTo>
                  <a:pt x="0" y="0"/>
                </a:lnTo>
                <a:lnTo>
                  <a:pt x="216694" y="9525"/>
                </a:lnTo>
                <a:lnTo>
                  <a:pt x="216694" y="104775"/>
                </a:lnTo>
                <a:lnTo>
                  <a:pt x="219075" y="154781"/>
                </a:lnTo>
                <a:lnTo>
                  <a:pt x="230981" y="230981"/>
                </a:lnTo>
                <a:lnTo>
                  <a:pt x="252412" y="316706"/>
                </a:lnTo>
                <a:lnTo>
                  <a:pt x="269081" y="366712"/>
                </a:lnTo>
                <a:lnTo>
                  <a:pt x="290512" y="426243"/>
                </a:lnTo>
                <a:lnTo>
                  <a:pt x="304800" y="469106"/>
                </a:lnTo>
                <a:lnTo>
                  <a:pt x="314325" y="521493"/>
                </a:lnTo>
                <a:lnTo>
                  <a:pt x="321469" y="566737"/>
                </a:lnTo>
                <a:lnTo>
                  <a:pt x="321469" y="597693"/>
                </a:lnTo>
                <a:lnTo>
                  <a:pt x="319087" y="650081"/>
                </a:lnTo>
                <a:lnTo>
                  <a:pt x="292894" y="776287"/>
                </a:lnTo>
                <a:lnTo>
                  <a:pt x="119062" y="776287"/>
                </a:lnTo>
                <a:lnTo>
                  <a:pt x="128587" y="683418"/>
                </a:lnTo>
                <a:lnTo>
                  <a:pt x="130969" y="623887"/>
                </a:lnTo>
                <a:lnTo>
                  <a:pt x="128587" y="581025"/>
                </a:lnTo>
                <a:lnTo>
                  <a:pt x="119062" y="511968"/>
                </a:lnTo>
                <a:lnTo>
                  <a:pt x="104775" y="442912"/>
                </a:lnTo>
                <a:lnTo>
                  <a:pt x="66675" y="29051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7" name="フリーフォーム 186">
            <a:extLst>
              <a:ext uri="{FF2B5EF4-FFF2-40B4-BE49-F238E27FC236}">
                <a16:creationId xmlns:a16="http://schemas.microsoft.com/office/drawing/2014/main" id="{5CADF732-A52E-4737-A973-6E16549CC71C}"/>
              </a:ext>
            </a:extLst>
          </p:cNvPr>
          <p:cNvSpPr/>
          <p:nvPr/>
        </p:nvSpPr>
        <p:spPr>
          <a:xfrm rot="16200000">
            <a:off x="3486150" y="3425825"/>
            <a:ext cx="322263" cy="804863"/>
          </a:xfrm>
          <a:custGeom>
            <a:avLst/>
            <a:gdLst>
              <a:gd name="connsiteX0" fmla="*/ 57150 w 321469"/>
              <a:gd name="connsiteY0" fmla="*/ 428625 h 804862"/>
              <a:gd name="connsiteX1" fmla="*/ 23812 w 321469"/>
              <a:gd name="connsiteY1" fmla="*/ 278606 h 804862"/>
              <a:gd name="connsiteX2" fmla="*/ 11906 w 321469"/>
              <a:gd name="connsiteY2" fmla="*/ 207169 h 804862"/>
              <a:gd name="connsiteX3" fmla="*/ 2381 w 321469"/>
              <a:gd name="connsiteY3" fmla="*/ 107156 h 804862"/>
              <a:gd name="connsiteX4" fmla="*/ 0 w 321469"/>
              <a:gd name="connsiteY4" fmla="*/ 0 h 804862"/>
              <a:gd name="connsiteX5" fmla="*/ 185737 w 321469"/>
              <a:gd name="connsiteY5" fmla="*/ 26194 h 804862"/>
              <a:gd name="connsiteX6" fmla="*/ 178594 w 321469"/>
              <a:gd name="connsiteY6" fmla="*/ 90487 h 804862"/>
              <a:gd name="connsiteX7" fmla="*/ 185737 w 321469"/>
              <a:gd name="connsiteY7" fmla="*/ 161925 h 804862"/>
              <a:gd name="connsiteX8" fmla="*/ 209550 w 321469"/>
              <a:gd name="connsiteY8" fmla="*/ 283369 h 804862"/>
              <a:gd name="connsiteX9" fmla="*/ 245269 w 321469"/>
              <a:gd name="connsiteY9" fmla="*/ 438150 h 804862"/>
              <a:gd name="connsiteX10" fmla="*/ 288131 w 321469"/>
              <a:gd name="connsiteY10" fmla="*/ 600075 h 804862"/>
              <a:gd name="connsiteX11" fmla="*/ 302419 w 321469"/>
              <a:gd name="connsiteY11" fmla="*/ 654844 h 804862"/>
              <a:gd name="connsiteX12" fmla="*/ 321469 w 321469"/>
              <a:gd name="connsiteY12" fmla="*/ 804862 h 804862"/>
              <a:gd name="connsiteX13" fmla="*/ 150019 w 321469"/>
              <a:gd name="connsiteY13" fmla="*/ 804862 h 804862"/>
              <a:gd name="connsiteX14" fmla="*/ 107156 w 321469"/>
              <a:gd name="connsiteY14" fmla="*/ 635794 h 804862"/>
              <a:gd name="connsiteX15" fmla="*/ 57150 w 321469"/>
              <a:gd name="connsiteY15" fmla="*/ 428625 h 80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21469" h="804862">
                <a:moveTo>
                  <a:pt x="57150" y="428625"/>
                </a:moveTo>
                <a:lnTo>
                  <a:pt x="23812" y="278606"/>
                </a:lnTo>
                <a:lnTo>
                  <a:pt x="11906" y="207169"/>
                </a:lnTo>
                <a:lnTo>
                  <a:pt x="2381" y="107156"/>
                </a:lnTo>
                <a:cubicBezTo>
                  <a:pt x="1587" y="71437"/>
                  <a:pt x="794" y="35719"/>
                  <a:pt x="0" y="0"/>
                </a:cubicBezTo>
                <a:lnTo>
                  <a:pt x="185737" y="26194"/>
                </a:lnTo>
                <a:lnTo>
                  <a:pt x="178594" y="90487"/>
                </a:lnTo>
                <a:lnTo>
                  <a:pt x="185737" y="161925"/>
                </a:lnTo>
                <a:lnTo>
                  <a:pt x="209550" y="283369"/>
                </a:lnTo>
                <a:lnTo>
                  <a:pt x="245269" y="438150"/>
                </a:lnTo>
                <a:lnTo>
                  <a:pt x="288131" y="600075"/>
                </a:lnTo>
                <a:lnTo>
                  <a:pt x="302419" y="654844"/>
                </a:lnTo>
                <a:lnTo>
                  <a:pt x="321469" y="804862"/>
                </a:lnTo>
                <a:lnTo>
                  <a:pt x="150019" y="804862"/>
                </a:lnTo>
                <a:lnTo>
                  <a:pt x="107156" y="635794"/>
                </a:lnTo>
                <a:lnTo>
                  <a:pt x="57150" y="4286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9" name="フリーフォーム 188">
            <a:extLst>
              <a:ext uri="{FF2B5EF4-FFF2-40B4-BE49-F238E27FC236}">
                <a16:creationId xmlns:a16="http://schemas.microsoft.com/office/drawing/2014/main" id="{2B6FA932-1BF4-4DE7-BF05-37D8852C409D}"/>
              </a:ext>
            </a:extLst>
          </p:cNvPr>
          <p:cNvSpPr/>
          <p:nvPr/>
        </p:nvSpPr>
        <p:spPr>
          <a:xfrm rot="16200000">
            <a:off x="4748213" y="3354387"/>
            <a:ext cx="2084388" cy="1490663"/>
          </a:xfrm>
          <a:custGeom>
            <a:avLst/>
            <a:gdLst>
              <a:gd name="connsiteX0" fmla="*/ 823912 w 2083594"/>
              <a:gd name="connsiteY0" fmla="*/ 642937 h 1490662"/>
              <a:gd name="connsiteX1" fmla="*/ 700087 w 2083594"/>
              <a:gd name="connsiteY1" fmla="*/ 550069 h 1490662"/>
              <a:gd name="connsiteX2" fmla="*/ 552450 w 2083594"/>
              <a:gd name="connsiteY2" fmla="*/ 438150 h 1490662"/>
              <a:gd name="connsiteX3" fmla="*/ 426244 w 2083594"/>
              <a:gd name="connsiteY3" fmla="*/ 338137 h 1490662"/>
              <a:gd name="connsiteX4" fmla="*/ 300037 w 2083594"/>
              <a:gd name="connsiteY4" fmla="*/ 228600 h 1490662"/>
              <a:gd name="connsiteX5" fmla="*/ 200025 w 2083594"/>
              <a:gd name="connsiteY5" fmla="*/ 142875 h 1490662"/>
              <a:gd name="connsiteX6" fmla="*/ 92869 w 2083594"/>
              <a:gd name="connsiteY6" fmla="*/ 45244 h 1490662"/>
              <a:gd name="connsiteX7" fmla="*/ 71437 w 2083594"/>
              <a:gd name="connsiteY7" fmla="*/ 26194 h 1490662"/>
              <a:gd name="connsiteX8" fmla="*/ 54769 w 2083594"/>
              <a:gd name="connsiteY8" fmla="*/ 9525 h 1490662"/>
              <a:gd name="connsiteX9" fmla="*/ 33337 w 2083594"/>
              <a:gd name="connsiteY9" fmla="*/ 0 h 1490662"/>
              <a:gd name="connsiteX10" fmla="*/ 21431 w 2083594"/>
              <a:gd name="connsiteY10" fmla="*/ 0 h 1490662"/>
              <a:gd name="connsiteX11" fmla="*/ 14287 w 2083594"/>
              <a:gd name="connsiteY11" fmla="*/ 0 h 1490662"/>
              <a:gd name="connsiteX12" fmla="*/ 2381 w 2083594"/>
              <a:gd name="connsiteY12" fmla="*/ 4762 h 1490662"/>
              <a:gd name="connsiteX13" fmla="*/ 0 w 2083594"/>
              <a:gd name="connsiteY13" fmla="*/ 11906 h 1490662"/>
              <a:gd name="connsiteX14" fmla="*/ 2381 w 2083594"/>
              <a:gd name="connsiteY14" fmla="*/ 26194 h 1490662"/>
              <a:gd name="connsiteX15" fmla="*/ 19050 w 2083594"/>
              <a:gd name="connsiteY15" fmla="*/ 64294 h 1490662"/>
              <a:gd name="connsiteX16" fmla="*/ 85725 w 2083594"/>
              <a:gd name="connsiteY16" fmla="*/ 147637 h 1490662"/>
              <a:gd name="connsiteX17" fmla="*/ 214312 w 2083594"/>
              <a:gd name="connsiteY17" fmla="*/ 297656 h 1490662"/>
              <a:gd name="connsiteX18" fmla="*/ 352425 w 2083594"/>
              <a:gd name="connsiteY18" fmla="*/ 447675 h 1490662"/>
              <a:gd name="connsiteX19" fmla="*/ 540544 w 2083594"/>
              <a:gd name="connsiteY19" fmla="*/ 633412 h 1490662"/>
              <a:gd name="connsiteX20" fmla="*/ 723900 w 2083594"/>
              <a:gd name="connsiteY20" fmla="*/ 802481 h 1490662"/>
              <a:gd name="connsiteX21" fmla="*/ 845344 w 2083594"/>
              <a:gd name="connsiteY21" fmla="*/ 907256 h 1490662"/>
              <a:gd name="connsiteX22" fmla="*/ 1102519 w 2083594"/>
              <a:gd name="connsiteY22" fmla="*/ 1095375 h 1490662"/>
              <a:gd name="connsiteX23" fmla="*/ 1271587 w 2083594"/>
              <a:gd name="connsiteY23" fmla="*/ 1204912 h 1490662"/>
              <a:gd name="connsiteX24" fmla="*/ 1412081 w 2083594"/>
              <a:gd name="connsiteY24" fmla="*/ 1295400 h 1490662"/>
              <a:gd name="connsiteX25" fmla="*/ 1543050 w 2083594"/>
              <a:gd name="connsiteY25" fmla="*/ 1376362 h 1490662"/>
              <a:gd name="connsiteX26" fmla="*/ 1571625 w 2083594"/>
              <a:gd name="connsiteY26" fmla="*/ 1395412 h 1490662"/>
              <a:gd name="connsiteX27" fmla="*/ 1604962 w 2083594"/>
              <a:gd name="connsiteY27" fmla="*/ 1426369 h 1490662"/>
              <a:gd name="connsiteX28" fmla="*/ 1631156 w 2083594"/>
              <a:gd name="connsiteY28" fmla="*/ 1445419 h 1490662"/>
              <a:gd name="connsiteX29" fmla="*/ 1671637 w 2083594"/>
              <a:gd name="connsiteY29" fmla="*/ 1469231 h 1490662"/>
              <a:gd name="connsiteX30" fmla="*/ 1704975 w 2083594"/>
              <a:gd name="connsiteY30" fmla="*/ 1483519 h 1490662"/>
              <a:gd name="connsiteX31" fmla="*/ 1728787 w 2083594"/>
              <a:gd name="connsiteY31" fmla="*/ 1488281 h 1490662"/>
              <a:gd name="connsiteX32" fmla="*/ 1762125 w 2083594"/>
              <a:gd name="connsiteY32" fmla="*/ 1490662 h 1490662"/>
              <a:gd name="connsiteX33" fmla="*/ 1795462 w 2083594"/>
              <a:gd name="connsiteY33" fmla="*/ 1481137 h 1490662"/>
              <a:gd name="connsiteX34" fmla="*/ 1824037 w 2083594"/>
              <a:gd name="connsiteY34" fmla="*/ 1466850 h 1490662"/>
              <a:gd name="connsiteX35" fmla="*/ 1883569 w 2083594"/>
              <a:gd name="connsiteY35" fmla="*/ 1414462 h 1490662"/>
              <a:gd name="connsiteX36" fmla="*/ 1933575 w 2083594"/>
              <a:gd name="connsiteY36" fmla="*/ 1357312 h 1490662"/>
              <a:gd name="connsiteX37" fmla="*/ 1978819 w 2083594"/>
              <a:gd name="connsiteY37" fmla="*/ 1288256 h 1490662"/>
              <a:gd name="connsiteX38" fmla="*/ 2038350 w 2083594"/>
              <a:gd name="connsiteY38" fmla="*/ 1190625 h 1490662"/>
              <a:gd name="connsiteX39" fmla="*/ 2078831 w 2083594"/>
              <a:gd name="connsiteY39" fmla="*/ 1112044 h 1490662"/>
              <a:gd name="connsiteX40" fmla="*/ 2083594 w 2083594"/>
              <a:gd name="connsiteY40" fmla="*/ 1088231 h 1490662"/>
              <a:gd name="connsiteX41" fmla="*/ 2081212 w 2083594"/>
              <a:gd name="connsiteY41" fmla="*/ 1078706 h 1490662"/>
              <a:gd name="connsiteX42" fmla="*/ 2076450 w 2083594"/>
              <a:gd name="connsiteY42" fmla="*/ 1071562 h 1490662"/>
              <a:gd name="connsiteX43" fmla="*/ 2059781 w 2083594"/>
              <a:gd name="connsiteY43" fmla="*/ 1073944 h 1490662"/>
              <a:gd name="connsiteX44" fmla="*/ 2033587 w 2083594"/>
              <a:gd name="connsiteY44" fmla="*/ 1083469 h 1490662"/>
              <a:gd name="connsiteX45" fmla="*/ 1995487 w 2083594"/>
              <a:gd name="connsiteY45" fmla="*/ 1109662 h 1490662"/>
              <a:gd name="connsiteX46" fmla="*/ 1952625 w 2083594"/>
              <a:gd name="connsiteY46" fmla="*/ 1147762 h 1490662"/>
              <a:gd name="connsiteX47" fmla="*/ 1900237 w 2083594"/>
              <a:gd name="connsiteY47" fmla="*/ 1183481 h 1490662"/>
              <a:gd name="connsiteX48" fmla="*/ 1854994 w 2083594"/>
              <a:gd name="connsiteY48" fmla="*/ 1197769 h 1490662"/>
              <a:gd name="connsiteX49" fmla="*/ 1821656 w 2083594"/>
              <a:gd name="connsiteY49" fmla="*/ 1195387 h 1490662"/>
              <a:gd name="connsiteX50" fmla="*/ 1740694 w 2083594"/>
              <a:gd name="connsiteY50" fmla="*/ 1169194 h 1490662"/>
              <a:gd name="connsiteX51" fmla="*/ 1588294 w 2083594"/>
              <a:gd name="connsiteY51" fmla="*/ 1097756 h 1490662"/>
              <a:gd name="connsiteX52" fmla="*/ 1362075 w 2083594"/>
              <a:gd name="connsiteY52" fmla="*/ 978694 h 1490662"/>
              <a:gd name="connsiteX53" fmla="*/ 1135856 w 2083594"/>
              <a:gd name="connsiteY53" fmla="*/ 852487 h 1490662"/>
              <a:gd name="connsiteX54" fmla="*/ 947737 w 2083594"/>
              <a:gd name="connsiteY54" fmla="*/ 731044 h 1490662"/>
              <a:gd name="connsiteX55" fmla="*/ 823912 w 2083594"/>
              <a:gd name="connsiteY55" fmla="*/ 642937 h 1490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083594" h="1490662">
                <a:moveTo>
                  <a:pt x="823912" y="642937"/>
                </a:moveTo>
                <a:lnTo>
                  <a:pt x="700087" y="550069"/>
                </a:lnTo>
                <a:lnTo>
                  <a:pt x="552450" y="438150"/>
                </a:lnTo>
                <a:lnTo>
                  <a:pt x="426244" y="338137"/>
                </a:lnTo>
                <a:lnTo>
                  <a:pt x="300037" y="228600"/>
                </a:lnTo>
                <a:lnTo>
                  <a:pt x="200025" y="142875"/>
                </a:lnTo>
                <a:lnTo>
                  <a:pt x="92869" y="45244"/>
                </a:lnTo>
                <a:lnTo>
                  <a:pt x="71437" y="26194"/>
                </a:lnTo>
                <a:lnTo>
                  <a:pt x="54769" y="9525"/>
                </a:lnTo>
                <a:lnTo>
                  <a:pt x="33337" y="0"/>
                </a:lnTo>
                <a:lnTo>
                  <a:pt x="21431" y="0"/>
                </a:lnTo>
                <a:lnTo>
                  <a:pt x="14287" y="0"/>
                </a:lnTo>
                <a:lnTo>
                  <a:pt x="2381" y="4762"/>
                </a:lnTo>
                <a:lnTo>
                  <a:pt x="0" y="11906"/>
                </a:lnTo>
                <a:lnTo>
                  <a:pt x="2381" y="26194"/>
                </a:lnTo>
                <a:lnTo>
                  <a:pt x="19050" y="64294"/>
                </a:lnTo>
                <a:lnTo>
                  <a:pt x="85725" y="147637"/>
                </a:lnTo>
                <a:lnTo>
                  <a:pt x="214312" y="297656"/>
                </a:lnTo>
                <a:lnTo>
                  <a:pt x="352425" y="447675"/>
                </a:lnTo>
                <a:lnTo>
                  <a:pt x="540544" y="633412"/>
                </a:lnTo>
                <a:lnTo>
                  <a:pt x="723900" y="802481"/>
                </a:lnTo>
                <a:lnTo>
                  <a:pt x="845344" y="907256"/>
                </a:lnTo>
                <a:lnTo>
                  <a:pt x="1102519" y="1095375"/>
                </a:lnTo>
                <a:lnTo>
                  <a:pt x="1271587" y="1204912"/>
                </a:lnTo>
                <a:lnTo>
                  <a:pt x="1412081" y="1295400"/>
                </a:lnTo>
                <a:lnTo>
                  <a:pt x="1543050" y="1376362"/>
                </a:lnTo>
                <a:lnTo>
                  <a:pt x="1571625" y="1395412"/>
                </a:lnTo>
                <a:lnTo>
                  <a:pt x="1604962" y="1426369"/>
                </a:lnTo>
                <a:lnTo>
                  <a:pt x="1631156" y="1445419"/>
                </a:lnTo>
                <a:lnTo>
                  <a:pt x="1671637" y="1469231"/>
                </a:lnTo>
                <a:lnTo>
                  <a:pt x="1704975" y="1483519"/>
                </a:lnTo>
                <a:lnTo>
                  <a:pt x="1728787" y="1488281"/>
                </a:lnTo>
                <a:lnTo>
                  <a:pt x="1762125" y="1490662"/>
                </a:lnTo>
                <a:lnTo>
                  <a:pt x="1795462" y="1481137"/>
                </a:lnTo>
                <a:lnTo>
                  <a:pt x="1824037" y="1466850"/>
                </a:lnTo>
                <a:lnTo>
                  <a:pt x="1883569" y="1414462"/>
                </a:lnTo>
                <a:lnTo>
                  <a:pt x="1933575" y="1357312"/>
                </a:lnTo>
                <a:lnTo>
                  <a:pt x="1978819" y="1288256"/>
                </a:lnTo>
                <a:lnTo>
                  <a:pt x="2038350" y="1190625"/>
                </a:lnTo>
                <a:lnTo>
                  <a:pt x="2078831" y="1112044"/>
                </a:lnTo>
                <a:lnTo>
                  <a:pt x="2083594" y="1088231"/>
                </a:lnTo>
                <a:lnTo>
                  <a:pt x="2081212" y="1078706"/>
                </a:lnTo>
                <a:lnTo>
                  <a:pt x="2076450" y="1071562"/>
                </a:lnTo>
                <a:lnTo>
                  <a:pt x="2059781" y="1073944"/>
                </a:lnTo>
                <a:lnTo>
                  <a:pt x="2033587" y="1083469"/>
                </a:lnTo>
                <a:lnTo>
                  <a:pt x="1995487" y="1109662"/>
                </a:lnTo>
                <a:lnTo>
                  <a:pt x="1952625" y="1147762"/>
                </a:lnTo>
                <a:lnTo>
                  <a:pt x="1900237" y="1183481"/>
                </a:lnTo>
                <a:lnTo>
                  <a:pt x="1854994" y="1197769"/>
                </a:lnTo>
                <a:lnTo>
                  <a:pt x="1821656" y="1195387"/>
                </a:lnTo>
                <a:lnTo>
                  <a:pt x="1740694" y="1169194"/>
                </a:lnTo>
                <a:lnTo>
                  <a:pt x="1588294" y="1097756"/>
                </a:lnTo>
                <a:lnTo>
                  <a:pt x="1362075" y="978694"/>
                </a:lnTo>
                <a:lnTo>
                  <a:pt x="1135856" y="852487"/>
                </a:lnTo>
                <a:lnTo>
                  <a:pt x="947737" y="731044"/>
                </a:lnTo>
                <a:lnTo>
                  <a:pt x="823912" y="6429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0" name="フリーフォーム 189">
            <a:extLst>
              <a:ext uri="{FF2B5EF4-FFF2-40B4-BE49-F238E27FC236}">
                <a16:creationId xmlns:a16="http://schemas.microsoft.com/office/drawing/2014/main" id="{473EE65B-7502-4CEF-A5CC-85838DE2A920}"/>
              </a:ext>
            </a:extLst>
          </p:cNvPr>
          <p:cNvSpPr/>
          <p:nvPr/>
        </p:nvSpPr>
        <p:spPr>
          <a:xfrm rot="16200000">
            <a:off x="5179219" y="3594894"/>
            <a:ext cx="1350962" cy="1352550"/>
          </a:xfrm>
          <a:custGeom>
            <a:avLst/>
            <a:gdLst>
              <a:gd name="connsiteX0" fmla="*/ 1121569 w 1350169"/>
              <a:gd name="connsiteY0" fmla="*/ 240506 h 1352550"/>
              <a:gd name="connsiteX1" fmla="*/ 1007269 w 1350169"/>
              <a:gd name="connsiteY1" fmla="*/ 373856 h 1352550"/>
              <a:gd name="connsiteX2" fmla="*/ 902494 w 1350169"/>
              <a:gd name="connsiteY2" fmla="*/ 488156 h 1352550"/>
              <a:gd name="connsiteX3" fmla="*/ 821532 w 1350169"/>
              <a:gd name="connsiteY3" fmla="*/ 571500 h 1352550"/>
              <a:gd name="connsiteX4" fmla="*/ 766763 w 1350169"/>
              <a:gd name="connsiteY4" fmla="*/ 626269 h 1352550"/>
              <a:gd name="connsiteX5" fmla="*/ 635794 w 1350169"/>
              <a:gd name="connsiteY5" fmla="*/ 742950 h 1352550"/>
              <a:gd name="connsiteX6" fmla="*/ 483394 w 1350169"/>
              <a:gd name="connsiteY6" fmla="*/ 847725 h 1352550"/>
              <a:gd name="connsiteX7" fmla="*/ 307182 w 1350169"/>
              <a:gd name="connsiteY7" fmla="*/ 959644 h 1352550"/>
              <a:gd name="connsiteX8" fmla="*/ 197644 w 1350169"/>
              <a:gd name="connsiteY8" fmla="*/ 1028700 h 1352550"/>
              <a:gd name="connsiteX9" fmla="*/ 142875 w 1350169"/>
              <a:gd name="connsiteY9" fmla="*/ 1064419 h 1352550"/>
              <a:gd name="connsiteX10" fmla="*/ 97632 w 1350169"/>
              <a:gd name="connsiteY10" fmla="*/ 1095375 h 1352550"/>
              <a:gd name="connsiteX11" fmla="*/ 61913 w 1350169"/>
              <a:gd name="connsiteY11" fmla="*/ 1131094 h 1352550"/>
              <a:gd name="connsiteX12" fmla="*/ 30957 w 1350169"/>
              <a:gd name="connsiteY12" fmla="*/ 1164431 h 1352550"/>
              <a:gd name="connsiteX13" fmla="*/ 9525 w 1350169"/>
              <a:gd name="connsiteY13" fmla="*/ 1202531 h 1352550"/>
              <a:gd name="connsiteX14" fmla="*/ 0 w 1350169"/>
              <a:gd name="connsiteY14" fmla="*/ 1233487 h 1352550"/>
              <a:gd name="connsiteX15" fmla="*/ 0 w 1350169"/>
              <a:gd name="connsiteY15" fmla="*/ 1269206 h 1352550"/>
              <a:gd name="connsiteX16" fmla="*/ 14288 w 1350169"/>
              <a:gd name="connsiteY16" fmla="*/ 1295400 h 1352550"/>
              <a:gd name="connsiteX17" fmla="*/ 28575 w 1350169"/>
              <a:gd name="connsiteY17" fmla="*/ 1314450 h 1352550"/>
              <a:gd name="connsiteX18" fmla="*/ 47625 w 1350169"/>
              <a:gd name="connsiteY18" fmla="*/ 1328737 h 1352550"/>
              <a:gd name="connsiteX19" fmla="*/ 64294 w 1350169"/>
              <a:gd name="connsiteY19" fmla="*/ 1335881 h 1352550"/>
              <a:gd name="connsiteX20" fmla="*/ 97632 w 1350169"/>
              <a:gd name="connsiteY20" fmla="*/ 1345406 h 1352550"/>
              <a:gd name="connsiteX21" fmla="*/ 135732 w 1350169"/>
              <a:gd name="connsiteY21" fmla="*/ 1352550 h 1352550"/>
              <a:gd name="connsiteX22" fmla="*/ 171450 w 1350169"/>
              <a:gd name="connsiteY22" fmla="*/ 1352550 h 1352550"/>
              <a:gd name="connsiteX23" fmla="*/ 230982 w 1350169"/>
              <a:gd name="connsiteY23" fmla="*/ 1335881 h 1352550"/>
              <a:gd name="connsiteX24" fmla="*/ 321469 w 1350169"/>
              <a:gd name="connsiteY24" fmla="*/ 1302544 h 1352550"/>
              <a:gd name="connsiteX25" fmla="*/ 407194 w 1350169"/>
              <a:gd name="connsiteY25" fmla="*/ 1257300 h 1352550"/>
              <a:gd name="connsiteX26" fmla="*/ 528638 w 1350169"/>
              <a:gd name="connsiteY26" fmla="*/ 1176337 h 1352550"/>
              <a:gd name="connsiteX27" fmla="*/ 619125 w 1350169"/>
              <a:gd name="connsiteY27" fmla="*/ 1104900 h 1352550"/>
              <a:gd name="connsiteX28" fmla="*/ 707232 w 1350169"/>
              <a:gd name="connsiteY28" fmla="*/ 1028700 h 1352550"/>
              <a:gd name="connsiteX29" fmla="*/ 838200 w 1350169"/>
              <a:gd name="connsiteY29" fmla="*/ 890587 h 1352550"/>
              <a:gd name="connsiteX30" fmla="*/ 985838 w 1350169"/>
              <a:gd name="connsiteY30" fmla="*/ 688181 h 1352550"/>
              <a:gd name="connsiteX31" fmla="*/ 1064419 w 1350169"/>
              <a:gd name="connsiteY31" fmla="*/ 566737 h 1352550"/>
              <a:gd name="connsiteX32" fmla="*/ 1162050 w 1350169"/>
              <a:gd name="connsiteY32" fmla="*/ 400050 h 1352550"/>
              <a:gd name="connsiteX33" fmla="*/ 1271588 w 1350169"/>
              <a:gd name="connsiteY33" fmla="*/ 195262 h 1352550"/>
              <a:gd name="connsiteX34" fmla="*/ 1331119 w 1350169"/>
              <a:gd name="connsiteY34" fmla="*/ 73819 h 1352550"/>
              <a:gd name="connsiteX35" fmla="*/ 1347788 w 1350169"/>
              <a:gd name="connsiteY35" fmla="*/ 35719 h 1352550"/>
              <a:gd name="connsiteX36" fmla="*/ 1350169 w 1350169"/>
              <a:gd name="connsiteY36" fmla="*/ 11906 h 1352550"/>
              <a:gd name="connsiteX37" fmla="*/ 1345407 w 1350169"/>
              <a:gd name="connsiteY37" fmla="*/ 2381 h 1352550"/>
              <a:gd name="connsiteX38" fmla="*/ 1340644 w 1350169"/>
              <a:gd name="connsiteY38" fmla="*/ 0 h 1352550"/>
              <a:gd name="connsiteX39" fmla="*/ 1319213 w 1350169"/>
              <a:gd name="connsiteY39" fmla="*/ 2381 h 1352550"/>
              <a:gd name="connsiteX40" fmla="*/ 1295400 w 1350169"/>
              <a:gd name="connsiteY40" fmla="*/ 11906 h 1352550"/>
              <a:gd name="connsiteX41" fmla="*/ 1243013 w 1350169"/>
              <a:gd name="connsiteY41" fmla="*/ 83344 h 1352550"/>
              <a:gd name="connsiteX42" fmla="*/ 1164432 w 1350169"/>
              <a:gd name="connsiteY42" fmla="*/ 188119 h 1352550"/>
              <a:gd name="connsiteX43" fmla="*/ 1121569 w 1350169"/>
              <a:gd name="connsiteY43" fmla="*/ 240506 h 135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350169" h="1352550">
                <a:moveTo>
                  <a:pt x="1121569" y="240506"/>
                </a:moveTo>
                <a:lnTo>
                  <a:pt x="1007269" y="373856"/>
                </a:lnTo>
                <a:lnTo>
                  <a:pt x="902494" y="488156"/>
                </a:lnTo>
                <a:lnTo>
                  <a:pt x="821532" y="571500"/>
                </a:lnTo>
                <a:lnTo>
                  <a:pt x="766763" y="626269"/>
                </a:lnTo>
                <a:lnTo>
                  <a:pt x="635794" y="742950"/>
                </a:lnTo>
                <a:lnTo>
                  <a:pt x="483394" y="847725"/>
                </a:lnTo>
                <a:lnTo>
                  <a:pt x="307182" y="959644"/>
                </a:lnTo>
                <a:lnTo>
                  <a:pt x="197644" y="1028700"/>
                </a:lnTo>
                <a:lnTo>
                  <a:pt x="142875" y="1064419"/>
                </a:lnTo>
                <a:lnTo>
                  <a:pt x="97632" y="1095375"/>
                </a:lnTo>
                <a:lnTo>
                  <a:pt x="61913" y="1131094"/>
                </a:lnTo>
                <a:lnTo>
                  <a:pt x="30957" y="1164431"/>
                </a:lnTo>
                <a:lnTo>
                  <a:pt x="9525" y="1202531"/>
                </a:lnTo>
                <a:lnTo>
                  <a:pt x="0" y="1233487"/>
                </a:lnTo>
                <a:lnTo>
                  <a:pt x="0" y="1269206"/>
                </a:lnTo>
                <a:lnTo>
                  <a:pt x="14288" y="1295400"/>
                </a:lnTo>
                <a:lnTo>
                  <a:pt x="28575" y="1314450"/>
                </a:lnTo>
                <a:lnTo>
                  <a:pt x="47625" y="1328737"/>
                </a:lnTo>
                <a:lnTo>
                  <a:pt x="64294" y="1335881"/>
                </a:lnTo>
                <a:lnTo>
                  <a:pt x="97632" y="1345406"/>
                </a:lnTo>
                <a:lnTo>
                  <a:pt x="135732" y="1352550"/>
                </a:lnTo>
                <a:lnTo>
                  <a:pt x="171450" y="1352550"/>
                </a:lnTo>
                <a:lnTo>
                  <a:pt x="230982" y="1335881"/>
                </a:lnTo>
                <a:lnTo>
                  <a:pt x="321469" y="1302544"/>
                </a:lnTo>
                <a:lnTo>
                  <a:pt x="407194" y="1257300"/>
                </a:lnTo>
                <a:lnTo>
                  <a:pt x="528638" y="1176337"/>
                </a:lnTo>
                <a:lnTo>
                  <a:pt x="619125" y="1104900"/>
                </a:lnTo>
                <a:lnTo>
                  <a:pt x="707232" y="1028700"/>
                </a:lnTo>
                <a:lnTo>
                  <a:pt x="838200" y="890587"/>
                </a:lnTo>
                <a:lnTo>
                  <a:pt x="985838" y="688181"/>
                </a:lnTo>
                <a:lnTo>
                  <a:pt x="1064419" y="566737"/>
                </a:lnTo>
                <a:lnTo>
                  <a:pt x="1162050" y="400050"/>
                </a:lnTo>
                <a:lnTo>
                  <a:pt x="1271588" y="195262"/>
                </a:lnTo>
                <a:lnTo>
                  <a:pt x="1331119" y="73819"/>
                </a:lnTo>
                <a:lnTo>
                  <a:pt x="1347788" y="35719"/>
                </a:lnTo>
                <a:lnTo>
                  <a:pt x="1350169" y="11906"/>
                </a:lnTo>
                <a:lnTo>
                  <a:pt x="1345407" y="2381"/>
                </a:lnTo>
                <a:lnTo>
                  <a:pt x="1340644" y="0"/>
                </a:lnTo>
                <a:lnTo>
                  <a:pt x="1319213" y="2381"/>
                </a:lnTo>
                <a:lnTo>
                  <a:pt x="1295400" y="11906"/>
                </a:lnTo>
                <a:lnTo>
                  <a:pt x="1243013" y="83344"/>
                </a:lnTo>
                <a:lnTo>
                  <a:pt x="1164432" y="188119"/>
                </a:lnTo>
                <a:lnTo>
                  <a:pt x="1121569" y="2405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6" name="フリーフォーム 195">
            <a:extLst>
              <a:ext uri="{FF2B5EF4-FFF2-40B4-BE49-F238E27FC236}">
                <a16:creationId xmlns:a16="http://schemas.microsoft.com/office/drawing/2014/main" id="{C8DF608E-DDD4-4DE2-86FF-565CA8F26751}"/>
              </a:ext>
            </a:extLst>
          </p:cNvPr>
          <p:cNvSpPr/>
          <p:nvPr/>
        </p:nvSpPr>
        <p:spPr>
          <a:xfrm>
            <a:off x="4540250" y="3743325"/>
            <a:ext cx="2471738" cy="1897063"/>
          </a:xfrm>
          <a:custGeom>
            <a:avLst/>
            <a:gdLst>
              <a:gd name="connsiteX0" fmla="*/ 381408 w 2471814"/>
              <a:gd name="connsiteY0" fmla="*/ 660129 h 1897258"/>
              <a:gd name="connsiteX1" fmla="*/ 376518 w 2471814"/>
              <a:gd name="connsiteY1" fmla="*/ 814158 h 1897258"/>
              <a:gd name="connsiteX2" fmla="*/ 366738 w 2471814"/>
              <a:gd name="connsiteY2" fmla="*/ 1026867 h 1897258"/>
              <a:gd name="connsiteX3" fmla="*/ 352068 w 2471814"/>
              <a:gd name="connsiteY3" fmla="*/ 1271358 h 1897258"/>
              <a:gd name="connsiteX4" fmla="*/ 339844 w 2471814"/>
              <a:gd name="connsiteY4" fmla="*/ 1418054 h 1897258"/>
              <a:gd name="connsiteX5" fmla="*/ 339844 w 2471814"/>
              <a:gd name="connsiteY5" fmla="*/ 1447393 h 1897258"/>
              <a:gd name="connsiteX6" fmla="*/ 347179 w 2471814"/>
              <a:gd name="connsiteY6" fmla="*/ 1484067 h 1897258"/>
              <a:gd name="connsiteX7" fmla="*/ 364293 w 2471814"/>
              <a:gd name="connsiteY7" fmla="*/ 1515850 h 1897258"/>
              <a:gd name="connsiteX8" fmla="*/ 388742 w 2471814"/>
              <a:gd name="connsiteY8" fmla="*/ 1540300 h 1897258"/>
              <a:gd name="connsiteX9" fmla="*/ 413191 w 2471814"/>
              <a:gd name="connsiteY9" fmla="*/ 1550079 h 1897258"/>
              <a:gd name="connsiteX10" fmla="*/ 447420 w 2471814"/>
              <a:gd name="connsiteY10" fmla="*/ 1559859 h 1897258"/>
              <a:gd name="connsiteX11" fmla="*/ 496319 w 2471814"/>
              <a:gd name="connsiteY11" fmla="*/ 1564749 h 1897258"/>
              <a:gd name="connsiteX12" fmla="*/ 601450 w 2471814"/>
              <a:gd name="connsiteY12" fmla="*/ 1550079 h 1897258"/>
              <a:gd name="connsiteX13" fmla="*/ 863057 w 2471814"/>
              <a:gd name="connsiteY13" fmla="*/ 1520740 h 1897258"/>
              <a:gd name="connsiteX14" fmla="*/ 1168672 w 2471814"/>
              <a:gd name="connsiteY14" fmla="*/ 1486511 h 1897258"/>
              <a:gd name="connsiteX15" fmla="*/ 1498736 w 2471814"/>
              <a:gd name="connsiteY15" fmla="*/ 1454727 h 1897258"/>
              <a:gd name="connsiteX16" fmla="*/ 1897258 w 2471814"/>
              <a:gd name="connsiteY16" fmla="*/ 1418054 h 1897258"/>
              <a:gd name="connsiteX17" fmla="*/ 2354458 w 2471814"/>
              <a:gd name="connsiteY17" fmla="*/ 1383825 h 1897258"/>
              <a:gd name="connsiteX18" fmla="*/ 2471814 w 2471814"/>
              <a:gd name="connsiteY18" fmla="*/ 1376490 h 1897258"/>
              <a:gd name="connsiteX19" fmla="*/ 2471814 w 2471814"/>
              <a:gd name="connsiteY19" fmla="*/ 1625872 h 1897258"/>
              <a:gd name="connsiteX20" fmla="*/ 2200428 w 2471814"/>
              <a:gd name="connsiteY20" fmla="*/ 1606312 h 1897258"/>
              <a:gd name="connsiteX21" fmla="*/ 2014614 w 2471814"/>
              <a:gd name="connsiteY21" fmla="*/ 1601423 h 1897258"/>
              <a:gd name="connsiteX22" fmla="*/ 1806796 w 2471814"/>
              <a:gd name="connsiteY22" fmla="*/ 1606312 h 1897258"/>
              <a:gd name="connsiteX23" fmla="*/ 1616092 w 2471814"/>
              <a:gd name="connsiteY23" fmla="*/ 1613647 h 1897258"/>
              <a:gd name="connsiteX24" fmla="*/ 1457172 w 2471814"/>
              <a:gd name="connsiteY24" fmla="*/ 1628317 h 1897258"/>
              <a:gd name="connsiteX25" fmla="*/ 1234685 w 2471814"/>
              <a:gd name="connsiteY25" fmla="*/ 1652766 h 1897258"/>
              <a:gd name="connsiteX26" fmla="*/ 992637 w 2471814"/>
              <a:gd name="connsiteY26" fmla="*/ 1689440 h 1897258"/>
              <a:gd name="connsiteX27" fmla="*/ 823938 w 2471814"/>
              <a:gd name="connsiteY27" fmla="*/ 1713889 h 1897258"/>
              <a:gd name="connsiteX28" fmla="*/ 674798 w 2471814"/>
              <a:gd name="connsiteY28" fmla="*/ 1740783 h 1897258"/>
              <a:gd name="connsiteX29" fmla="*/ 525658 w 2471814"/>
              <a:gd name="connsiteY29" fmla="*/ 1772567 h 1897258"/>
              <a:gd name="connsiteX30" fmla="*/ 415636 w 2471814"/>
              <a:gd name="connsiteY30" fmla="*/ 1804351 h 1897258"/>
              <a:gd name="connsiteX31" fmla="*/ 371628 w 2471814"/>
              <a:gd name="connsiteY31" fmla="*/ 1823910 h 1897258"/>
              <a:gd name="connsiteX32" fmla="*/ 290945 w 2471814"/>
              <a:gd name="connsiteY32" fmla="*/ 1863029 h 1897258"/>
              <a:gd name="connsiteX33" fmla="*/ 215153 w 2471814"/>
              <a:gd name="connsiteY33" fmla="*/ 1892368 h 1897258"/>
              <a:gd name="connsiteX34" fmla="*/ 180924 w 2471814"/>
              <a:gd name="connsiteY34" fmla="*/ 1897258 h 1897258"/>
              <a:gd name="connsiteX35" fmla="*/ 158920 w 2471814"/>
              <a:gd name="connsiteY35" fmla="*/ 1889923 h 1897258"/>
              <a:gd name="connsiteX36" fmla="*/ 141805 w 2471814"/>
              <a:gd name="connsiteY36" fmla="*/ 1872809 h 1897258"/>
              <a:gd name="connsiteX37" fmla="*/ 119801 w 2471814"/>
              <a:gd name="connsiteY37" fmla="*/ 1836135 h 1897258"/>
              <a:gd name="connsiteX38" fmla="*/ 102687 w 2471814"/>
              <a:gd name="connsiteY38" fmla="*/ 1784792 h 1897258"/>
              <a:gd name="connsiteX39" fmla="*/ 78237 w 2471814"/>
              <a:gd name="connsiteY39" fmla="*/ 1699219 h 1897258"/>
              <a:gd name="connsiteX40" fmla="*/ 70903 w 2471814"/>
              <a:gd name="connsiteY40" fmla="*/ 1657656 h 1897258"/>
              <a:gd name="connsiteX41" fmla="*/ 83127 w 2471814"/>
              <a:gd name="connsiteY41" fmla="*/ 1608757 h 1897258"/>
              <a:gd name="connsiteX42" fmla="*/ 117356 w 2471814"/>
              <a:gd name="connsiteY42" fmla="*/ 1498736 h 1897258"/>
              <a:gd name="connsiteX43" fmla="*/ 144250 w 2471814"/>
              <a:gd name="connsiteY43" fmla="*/ 1386270 h 1897258"/>
              <a:gd name="connsiteX44" fmla="*/ 158920 w 2471814"/>
              <a:gd name="connsiteY44" fmla="*/ 1298253 h 1897258"/>
              <a:gd name="connsiteX45" fmla="*/ 161365 w 2471814"/>
              <a:gd name="connsiteY45" fmla="*/ 1195566 h 1897258"/>
              <a:gd name="connsiteX46" fmla="*/ 161365 w 2471814"/>
              <a:gd name="connsiteY46" fmla="*/ 1002417 h 1897258"/>
              <a:gd name="connsiteX47" fmla="*/ 161365 w 2471814"/>
              <a:gd name="connsiteY47" fmla="*/ 753035 h 1897258"/>
              <a:gd name="connsiteX48" fmla="*/ 158920 w 2471814"/>
              <a:gd name="connsiteY48" fmla="*/ 459645 h 1897258"/>
              <a:gd name="connsiteX49" fmla="*/ 149140 w 2471814"/>
              <a:gd name="connsiteY49" fmla="*/ 403412 h 1897258"/>
              <a:gd name="connsiteX50" fmla="*/ 119801 w 2471814"/>
              <a:gd name="connsiteY50" fmla="*/ 315395 h 1897258"/>
              <a:gd name="connsiteX51" fmla="*/ 90462 w 2471814"/>
              <a:gd name="connsiteY51" fmla="*/ 242047 h 1897258"/>
              <a:gd name="connsiteX52" fmla="*/ 63568 w 2471814"/>
              <a:gd name="connsiteY52" fmla="*/ 183369 h 1897258"/>
              <a:gd name="connsiteX53" fmla="*/ 34229 w 2471814"/>
              <a:gd name="connsiteY53" fmla="*/ 129581 h 1897258"/>
              <a:gd name="connsiteX54" fmla="*/ 9780 w 2471814"/>
              <a:gd name="connsiteY54" fmla="*/ 83127 h 1897258"/>
              <a:gd name="connsiteX55" fmla="*/ 2445 w 2471814"/>
              <a:gd name="connsiteY55" fmla="*/ 63568 h 1897258"/>
              <a:gd name="connsiteX56" fmla="*/ 0 w 2471814"/>
              <a:gd name="connsiteY56" fmla="*/ 39119 h 1897258"/>
              <a:gd name="connsiteX57" fmla="*/ 0 w 2471814"/>
              <a:gd name="connsiteY57" fmla="*/ 22004 h 1897258"/>
              <a:gd name="connsiteX58" fmla="*/ 4890 w 2471814"/>
              <a:gd name="connsiteY58" fmla="*/ 12225 h 1897258"/>
              <a:gd name="connsiteX59" fmla="*/ 17114 w 2471814"/>
              <a:gd name="connsiteY59" fmla="*/ 2445 h 1897258"/>
              <a:gd name="connsiteX60" fmla="*/ 39119 w 2471814"/>
              <a:gd name="connsiteY60" fmla="*/ 0 h 1897258"/>
              <a:gd name="connsiteX61" fmla="*/ 58678 w 2471814"/>
              <a:gd name="connsiteY61" fmla="*/ 4890 h 1897258"/>
              <a:gd name="connsiteX62" fmla="*/ 127136 w 2471814"/>
              <a:gd name="connsiteY62" fmla="*/ 41564 h 1897258"/>
              <a:gd name="connsiteX63" fmla="*/ 229823 w 2471814"/>
              <a:gd name="connsiteY63" fmla="*/ 97797 h 1897258"/>
              <a:gd name="connsiteX64" fmla="*/ 312950 w 2471814"/>
              <a:gd name="connsiteY64" fmla="*/ 146695 h 1897258"/>
              <a:gd name="connsiteX65" fmla="*/ 359403 w 2471814"/>
              <a:gd name="connsiteY65" fmla="*/ 178479 h 1897258"/>
              <a:gd name="connsiteX66" fmla="*/ 388742 w 2471814"/>
              <a:gd name="connsiteY66" fmla="*/ 202929 h 1897258"/>
              <a:gd name="connsiteX67" fmla="*/ 398522 w 2471814"/>
              <a:gd name="connsiteY67" fmla="*/ 217598 h 1897258"/>
              <a:gd name="connsiteX68" fmla="*/ 405857 w 2471814"/>
              <a:gd name="connsiteY68" fmla="*/ 234712 h 1897258"/>
              <a:gd name="connsiteX69" fmla="*/ 403412 w 2471814"/>
              <a:gd name="connsiteY69" fmla="*/ 271386 h 1897258"/>
              <a:gd name="connsiteX70" fmla="*/ 388742 w 2471814"/>
              <a:gd name="connsiteY70" fmla="*/ 418081 h 1897258"/>
              <a:gd name="connsiteX71" fmla="*/ 381408 w 2471814"/>
              <a:gd name="connsiteY71" fmla="*/ 660129 h 1897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2471814" h="1897258">
                <a:moveTo>
                  <a:pt x="381408" y="660129"/>
                </a:moveTo>
                <a:lnTo>
                  <a:pt x="376518" y="814158"/>
                </a:lnTo>
                <a:lnTo>
                  <a:pt x="366738" y="1026867"/>
                </a:lnTo>
                <a:lnTo>
                  <a:pt x="352068" y="1271358"/>
                </a:lnTo>
                <a:lnTo>
                  <a:pt x="339844" y="1418054"/>
                </a:lnTo>
                <a:lnTo>
                  <a:pt x="339844" y="1447393"/>
                </a:lnTo>
                <a:lnTo>
                  <a:pt x="347179" y="1484067"/>
                </a:lnTo>
                <a:lnTo>
                  <a:pt x="364293" y="1515850"/>
                </a:lnTo>
                <a:lnTo>
                  <a:pt x="388742" y="1540300"/>
                </a:lnTo>
                <a:lnTo>
                  <a:pt x="413191" y="1550079"/>
                </a:lnTo>
                <a:lnTo>
                  <a:pt x="447420" y="1559859"/>
                </a:lnTo>
                <a:lnTo>
                  <a:pt x="496319" y="1564749"/>
                </a:lnTo>
                <a:lnTo>
                  <a:pt x="601450" y="1550079"/>
                </a:lnTo>
                <a:lnTo>
                  <a:pt x="863057" y="1520740"/>
                </a:lnTo>
                <a:lnTo>
                  <a:pt x="1168672" y="1486511"/>
                </a:lnTo>
                <a:lnTo>
                  <a:pt x="1498736" y="1454727"/>
                </a:lnTo>
                <a:lnTo>
                  <a:pt x="1897258" y="1418054"/>
                </a:lnTo>
                <a:lnTo>
                  <a:pt x="2354458" y="1383825"/>
                </a:lnTo>
                <a:lnTo>
                  <a:pt x="2471814" y="1376490"/>
                </a:lnTo>
                <a:lnTo>
                  <a:pt x="2471814" y="1625872"/>
                </a:lnTo>
                <a:lnTo>
                  <a:pt x="2200428" y="1606312"/>
                </a:lnTo>
                <a:lnTo>
                  <a:pt x="2014614" y="1601423"/>
                </a:lnTo>
                <a:lnTo>
                  <a:pt x="1806796" y="1606312"/>
                </a:lnTo>
                <a:lnTo>
                  <a:pt x="1616092" y="1613647"/>
                </a:lnTo>
                <a:lnTo>
                  <a:pt x="1457172" y="1628317"/>
                </a:lnTo>
                <a:lnTo>
                  <a:pt x="1234685" y="1652766"/>
                </a:lnTo>
                <a:lnTo>
                  <a:pt x="992637" y="1689440"/>
                </a:lnTo>
                <a:lnTo>
                  <a:pt x="823938" y="1713889"/>
                </a:lnTo>
                <a:lnTo>
                  <a:pt x="674798" y="1740783"/>
                </a:lnTo>
                <a:lnTo>
                  <a:pt x="525658" y="1772567"/>
                </a:lnTo>
                <a:lnTo>
                  <a:pt x="415636" y="1804351"/>
                </a:lnTo>
                <a:lnTo>
                  <a:pt x="371628" y="1823910"/>
                </a:lnTo>
                <a:lnTo>
                  <a:pt x="290945" y="1863029"/>
                </a:lnTo>
                <a:lnTo>
                  <a:pt x="215153" y="1892368"/>
                </a:lnTo>
                <a:lnTo>
                  <a:pt x="180924" y="1897258"/>
                </a:lnTo>
                <a:lnTo>
                  <a:pt x="158920" y="1889923"/>
                </a:lnTo>
                <a:lnTo>
                  <a:pt x="141805" y="1872809"/>
                </a:lnTo>
                <a:lnTo>
                  <a:pt x="119801" y="1836135"/>
                </a:lnTo>
                <a:lnTo>
                  <a:pt x="102687" y="1784792"/>
                </a:lnTo>
                <a:lnTo>
                  <a:pt x="78237" y="1699219"/>
                </a:lnTo>
                <a:lnTo>
                  <a:pt x="70903" y="1657656"/>
                </a:lnTo>
                <a:lnTo>
                  <a:pt x="83127" y="1608757"/>
                </a:lnTo>
                <a:lnTo>
                  <a:pt x="117356" y="1498736"/>
                </a:lnTo>
                <a:lnTo>
                  <a:pt x="144250" y="1386270"/>
                </a:lnTo>
                <a:lnTo>
                  <a:pt x="158920" y="1298253"/>
                </a:lnTo>
                <a:lnTo>
                  <a:pt x="161365" y="1195566"/>
                </a:lnTo>
                <a:lnTo>
                  <a:pt x="161365" y="1002417"/>
                </a:lnTo>
                <a:lnTo>
                  <a:pt x="161365" y="753035"/>
                </a:lnTo>
                <a:lnTo>
                  <a:pt x="158920" y="459645"/>
                </a:lnTo>
                <a:lnTo>
                  <a:pt x="149140" y="403412"/>
                </a:lnTo>
                <a:lnTo>
                  <a:pt x="119801" y="315395"/>
                </a:lnTo>
                <a:lnTo>
                  <a:pt x="90462" y="242047"/>
                </a:lnTo>
                <a:lnTo>
                  <a:pt x="63568" y="183369"/>
                </a:lnTo>
                <a:lnTo>
                  <a:pt x="34229" y="129581"/>
                </a:lnTo>
                <a:lnTo>
                  <a:pt x="9780" y="83127"/>
                </a:lnTo>
                <a:lnTo>
                  <a:pt x="2445" y="63568"/>
                </a:lnTo>
                <a:lnTo>
                  <a:pt x="0" y="39119"/>
                </a:lnTo>
                <a:lnTo>
                  <a:pt x="0" y="22004"/>
                </a:lnTo>
                <a:lnTo>
                  <a:pt x="4890" y="12225"/>
                </a:lnTo>
                <a:lnTo>
                  <a:pt x="17114" y="2445"/>
                </a:lnTo>
                <a:lnTo>
                  <a:pt x="39119" y="0"/>
                </a:lnTo>
                <a:lnTo>
                  <a:pt x="58678" y="4890"/>
                </a:lnTo>
                <a:lnTo>
                  <a:pt x="127136" y="41564"/>
                </a:lnTo>
                <a:lnTo>
                  <a:pt x="229823" y="97797"/>
                </a:lnTo>
                <a:lnTo>
                  <a:pt x="312950" y="146695"/>
                </a:lnTo>
                <a:lnTo>
                  <a:pt x="359403" y="178479"/>
                </a:lnTo>
                <a:lnTo>
                  <a:pt x="388742" y="202929"/>
                </a:lnTo>
                <a:lnTo>
                  <a:pt x="398522" y="217598"/>
                </a:lnTo>
                <a:lnTo>
                  <a:pt x="405857" y="234712"/>
                </a:lnTo>
                <a:lnTo>
                  <a:pt x="403412" y="271386"/>
                </a:lnTo>
                <a:lnTo>
                  <a:pt x="388742" y="418081"/>
                </a:lnTo>
                <a:lnTo>
                  <a:pt x="381408" y="66012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7" name="フリーフォーム 196">
            <a:extLst>
              <a:ext uri="{FF2B5EF4-FFF2-40B4-BE49-F238E27FC236}">
                <a16:creationId xmlns:a16="http://schemas.microsoft.com/office/drawing/2014/main" id="{E4050FC5-A1D1-4CEA-89AC-B89D6BE8D045}"/>
              </a:ext>
            </a:extLst>
          </p:cNvPr>
          <p:cNvSpPr/>
          <p:nvPr/>
        </p:nvSpPr>
        <p:spPr>
          <a:xfrm>
            <a:off x="6765925" y="3551238"/>
            <a:ext cx="525463" cy="2136775"/>
          </a:xfrm>
          <a:custGeom>
            <a:avLst/>
            <a:gdLst>
              <a:gd name="connsiteX0" fmla="*/ 185058 w 525236"/>
              <a:gd name="connsiteY0" fmla="*/ 661307 h 2136322"/>
              <a:gd name="connsiteX1" fmla="*/ 176893 w 525236"/>
              <a:gd name="connsiteY1" fmla="*/ 895350 h 2136322"/>
              <a:gd name="connsiteX2" fmla="*/ 166008 w 525236"/>
              <a:gd name="connsiteY2" fmla="*/ 1148443 h 2136322"/>
              <a:gd name="connsiteX3" fmla="*/ 155122 w 525236"/>
              <a:gd name="connsiteY3" fmla="*/ 1385207 h 2136322"/>
              <a:gd name="connsiteX4" fmla="*/ 144236 w 525236"/>
              <a:gd name="connsiteY4" fmla="*/ 1602922 h 2136322"/>
              <a:gd name="connsiteX5" fmla="*/ 0 w 525236"/>
              <a:gd name="connsiteY5" fmla="*/ 1785257 h 2136322"/>
              <a:gd name="connsiteX6" fmla="*/ 46265 w 525236"/>
              <a:gd name="connsiteY6" fmla="*/ 1826079 h 2136322"/>
              <a:gd name="connsiteX7" fmla="*/ 70758 w 525236"/>
              <a:gd name="connsiteY7" fmla="*/ 1858736 h 2136322"/>
              <a:gd name="connsiteX8" fmla="*/ 89808 w 525236"/>
              <a:gd name="connsiteY8" fmla="*/ 1896836 h 2136322"/>
              <a:gd name="connsiteX9" fmla="*/ 100693 w 525236"/>
              <a:gd name="connsiteY9" fmla="*/ 1934936 h 2136322"/>
              <a:gd name="connsiteX10" fmla="*/ 103415 w 525236"/>
              <a:gd name="connsiteY10" fmla="*/ 1970315 h 2136322"/>
              <a:gd name="connsiteX11" fmla="*/ 119743 w 525236"/>
              <a:gd name="connsiteY11" fmla="*/ 2049236 h 2136322"/>
              <a:gd name="connsiteX12" fmla="*/ 133350 w 525236"/>
              <a:gd name="connsiteY12" fmla="*/ 2098222 h 2136322"/>
              <a:gd name="connsiteX13" fmla="*/ 144236 w 525236"/>
              <a:gd name="connsiteY13" fmla="*/ 2122715 h 2136322"/>
              <a:gd name="connsiteX14" fmla="*/ 157843 w 525236"/>
              <a:gd name="connsiteY14" fmla="*/ 2133600 h 2136322"/>
              <a:gd name="connsiteX15" fmla="*/ 190500 w 525236"/>
              <a:gd name="connsiteY15" fmla="*/ 2136322 h 2136322"/>
              <a:gd name="connsiteX16" fmla="*/ 220436 w 525236"/>
              <a:gd name="connsiteY16" fmla="*/ 2128157 h 2136322"/>
              <a:gd name="connsiteX17" fmla="*/ 280308 w 525236"/>
              <a:gd name="connsiteY17" fmla="*/ 2090057 h 2136322"/>
              <a:gd name="connsiteX18" fmla="*/ 302079 w 525236"/>
              <a:gd name="connsiteY18" fmla="*/ 2065565 h 2136322"/>
              <a:gd name="connsiteX19" fmla="*/ 310243 w 525236"/>
              <a:gd name="connsiteY19" fmla="*/ 2049236 h 2136322"/>
              <a:gd name="connsiteX20" fmla="*/ 323850 w 525236"/>
              <a:gd name="connsiteY20" fmla="*/ 2002972 h 2136322"/>
              <a:gd name="connsiteX21" fmla="*/ 334736 w 525236"/>
              <a:gd name="connsiteY21" fmla="*/ 1913165 h 2136322"/>
              <a:gd name="connsiteX22" fmla="*/ 340179 w 525236"/>
              <a:gd name="connsiteY22" fmla="*/ 1817915 h 2136322"/>
              <a:gd name="connsiteX23" fmla="*/ 345622 w 525236"/>
              <a:gd name="connsiteY23" fmla="*/ 1679122 h 2136322"/>
              <a:gd name="connsiteX24" fmla="*/ 345622 w 525236"/>
              <a:gd name="connsiteY24" fmla="*/ 1507672 h 2136322"/>
              <a:gd name="connsiteX25" fmla="*/ 348343 w 525236"/>
              <a:gd name="connsiteY25" fmla="*/ 1379765 h 2136322"/>
              <a:gd name="connsiteX26" fmla="*/ 356508 w 525236"/>
              <a:gd name="connsiteY26" fmla="*/ 1251857 h 2136322"/>
              <a:gd name="connsiteX27" fmla="*/ 381000 w 525236"/>
              <a:gd name="connsiteY27" fmla="*/ 1028700 h 2136322"/>
              <a:gd name="connsiteX28" fmla="*/ 402772 w 525236"/>
              <a:gd name="connsiteY28" fmla="*/ 873579 h 2136322"/>
              <a:gd name="connsiteX29" fmla="*/ 429986 w 525236"/>
              <a:gd name="connsiteY29" fmla="*/ 685800 h 2136322"/>
              <a:gd name="connsiteX30" fmla="*/ 462643 w 525236"/>
              <a:gd name="connsiteY30" fmla="*/ 487136 h 2136322"/>
              <a:gd name="connsiteX31" fmla="*/ 478972 w 525236"/>
              <a:gd name="connsiteY31" fmla="*/ 438150 h 2136322"/>
              <a:gd name="connsiteX32" fmla="*/ 492579 w 525236"/>
              <a:gd name="connsiteY32" fmla="*/ 416379 h 2136322"/>
              <a:gd name="connsiteX33" fmla="*/ 511629 w 525236"/>
              <a:gd name="connsiteY33" fmla="*/ 381000 h 2136322"/>
              <a:gd name="connsiteX34" fmla="*/ 525236 w 525236"/>
              <a:gd name="connsiteY34" fmla="*/ 345622 h 2136322"/>
              <a:gd name="connsiteX35" fmla="*/ 525236 w 525236"/>
              <a:gd name="connsiteY35" fmla="*/ 312965 h 2136322"/>
              <a:gd name="connsiteX36" fmla="*/ 514350 w 525236"/>
              <a:gd name="connsiteY36" fmla="*/ 274865 h 2136322"/>
              <a:gd name="connsiteX37" fmla="*/ 498022 w 525236"/>
              <a:gd name="connsiteY37" fmla="*/ 250372 h 2136322"/>
              <a:gd name="connsiteX38" fmla="*/ 462643 w 525236"/>
              <a:gd name="connsiteY38" fmla="*/ 217715 h 2136322"/>
              <a:gd name="connsiteX39" fmla="*/ 378279 w 525236"/>
              <a:gd name="connsiteY39" fmla="*/ 152400 h 2136322"/>
              <a:gd name="connsiteX40" fmla="*/ 332015 w 525236"/>
              <a:gd name="connsiteY40" fmla="*/ 119743 h 2136322"/>
              <a:gd name="connsiteX41" fmla="*/ 280308 w 525236"/>
              <a:gd name="connsiteY41" fmla="*/ 84365 h 2136322"/>
              <a:gd name="connsiteX42" fmla="*/ 228600 w 525236"/>
              <a:gd name="connsiteY42" fmla="*/ 57150 h 2136322"/>
              <a:gd name="connsiteX43" fmla="*/ 157843 w 525236"/>
              <a:gd name="connsiteY43" fmla="*/ 29936 h 2136322"/>
              <a:gd name="connsiteX44" fmla="*/ 95250 w 525236"/>
              <a:gd name="connsiteY44" fmla="*/ 13607 h 2136322"/>
              <a:gd name="connsiteX45" fmla="*/ 51708 w 525236"/>
              <a:gd name="connsiteY45" fmla="*/ 2722 h 2136322"/>
              <a:gd name="connsiteX46" fmla="*/ 38100 w 525236"/>
              <a:gd name="connsiteY46" fmla="*/ 0 h 2136322"/>
              <a:gd name="connsiteX47" fmla="*/ 24493 w 525236"/>
              <a:gd name="connsiteY47" fmla="*/ 2722 h 2136322"/>
              <a:gd name="connsiteX48" fmla="*/ 21772 w 525236"/>
              <a:gd name="connsiteY48" fmla="*/ 16329 h 2136322"/>
              <a:gd name="connsiteX49" fmla="*/ 29936 w 525236"/>
              <a:gd name="connsiteY49" fmla="*/ 46265 h 2136322"/>
              <a:gd name="connsiteX50" fmla="*/ 48986 w 525236"/>
              <a:gd name="connsiteY50" fmla="*/ 73479 h 2136322"/>
              <a:gd name="connsiteX51" fmla="*/ 73479 w 525236"/>
              <a:gd name="connsiteY51" fmla="*/ 100693 h 2136322"/>
              <a:gd name="connsiteX52" fmla="*/ 103415 w 525236"/>
              <a:gd name="connsiteY52" fmla="*/ 133350 h 2136322"/>
              <a:gd name="connsiteX53" fmla="*/ 133350 w 525236"/>
              <a:gd name="connsiteY53" fmla="*/ 174172 h 2136322"/>
              <a:gd name="connsiteX54" fmla="*/ 166008 w 525236"/>
              <a:gd name="connsiteY54" fmla="*/ 228600 h 2136322"/>
              <a:gd name="connsiteX55" fmla="*/ 182336 w 525236"/>
              <a:gd name="connsiteY55" fmla="*/ 272143 h 2136322"/>
              <a:gd name="connsiteX56" fmla="*/ 187779 w 525236"/>
              <a:gd name="connsiteY56" fmla="*/ 307522 h 2136322"/>
              <a:gd name="connsiteX57" fmla="*/ 190500 w 525236"/>
              <a:gd name="connsiteY57" fmla="*/ 435429 h 2136322"/>
              <a:gd name="connsiteX58" fmla="*/ 185058 w 525236"/>
              <a:gd name="connsiteY58" fmla="*/ 661307 h 2136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525236" h="2136322">
                <a:moveTo>
                  <a:pt x="185058" y="661307"/>
                </a:moveTo>
                <a:lnTo>
                  <a:pt x="176893" y="895350"/>
                </a:lnTo>
                <a:lnTo>
                  <a:pt x="166008" y="1148443"/>
                </a:lnTo>
                <a:lnTo>
                  <a:pt x="155122" y="1385207"/>
                </a:lnTo>
                <a:lnTo>
                  <a:pt x="144236" y="1602922"/>
                </a:lnTo>
                <a:lnTo>
                  <a:pt x="0" y="1785257"/>
                </a:lnTo>
                <a:lnTo>
                  <a:pt x="46265" y="1826079"/>
                </a:lnTo>
                <a:lnTo>
                  <a:pt x="70758" y="1858736"/>
                </a:lnTo>
                <a:lnTo>
                  <a:pt x="89808" y="1896836"/>
                </a:lnTo>
                <a:lnTo>
                  <a:pt x="100693" y="1934936"/>
                </a:lnTo>
                <a:lnTo>
                  <a:pt x="103415" y="1970315"/>
                </a:lnTo>
                <a:lnTo>
                  <a:pt x="119743" y="2049236"/>
                </a:lnTo>
                <a:lnTo>
                  <a:pt x="133350" y="2098222"/>
                </a:lnTo>
                <a:lnTo>
                  <a:pt x="144236" y="2122715"/>
                </a:lnTo>
                <a:lnTo>
                  <a:pt x="157843" y="2133600"/>
                </a:lnTo>
                <a:lnTo>
                  <a:pt x="190500" y="2136322"/>
                </a:lnTo>
                <a:lnTo>
                  <a:pt x="220436" y="2128157"/>
                </a:lnTo>
                <a:lnTo>
                  <a:pt x="280308" y="2090057"/>
                </a:lnTo>
                <a:lnTo>
                  <a:pt x="302079" y="2065565"/>
                </a:lnTo>
                <a:lnTo>
                  <a:pt x="310243" y="2049236"/>
                </a:lnTo>
                <a:lnTo>
                  <a:pt x="323850" y="2002972"/>
                </a:lnTo>
                <a:lnTo>
                  <a:pt x="334736" y="1913165"/>
                </a:lnTo>
                <a:lnTo>
                  <a:pt x="340179" y="1817915"/>
                </a:lnTo>
                <a:lnTo>
                  <a:pt x="345622" y="1679122"/>
                </a:lnTo>
                <a:lnTo>
                  <a:pt x="345622" y="1507672"/>
                </a:lnTo>
                <a:lnTo>
                  <a:pt x="348343" y="1379765"/>
                </a:lnTo>
                <a:lnTo>
                  <a:pt x="356508" y="1251857"/>
                </a:lnTo>
                <a:lnTo>
                  <a:pt x="381000" y="1028700"/>
                </a:lnTo>
                <a:lnTo>
                  <a:pt x="402772" y="873579"/>
                </a:lnTo>
                <a:lnTo>
                  <a:pt x="429986" y="685800"/>
                </a:lnTo>
                <a:lnTo>
                  <a:pt x="462643" y="487136"/>
                </a:lnTo>
                <a:lnTo>
                  <a:pt x="478972" y="438150"/>
                </a:lnTo>
                <a:lnTo>
                  <a:pt x="492579" y="416379"/>
                </a:lnTo>
                <a:lnTo>
                  <a:pt x="511629" y="381000"/>
                </a:lnTo>
                <a:lnTo>
                  <a:pt x="525236" y="345622"/>
                </a:lnTo>
                <a:lnTo>
                  <a:pt x="525236" y="312965"/>
                </a:lnTo>
                <a:lnTo>
                  <a:pt x="514350" y="274865"/>
                </a:lnTo>
                <a:lnTo>
                  <a:pt x="498022" y="250372"/>
                </a:lnTo>
                <a:lnTo>
                  <a:pt x="462643" y="217715"/>
                </a:lnTo>
                <a:lnTo>
                  <a:pt x="378279" y="152400"/>
                </a:lnTo>
                <a:lnTo>
                  <a:pt x="332015" y="119743"/>
                </a:lnTo>
                <a:lnTo>
                  <a:pt x="280308" y="84365"/>
                </a:lnTo>
                <a:lnTo>
                  <a:pt x="228600" y="57150"/>
                </a:lnTo>
                <a:lnTo>
                  <a:pt x="157843" y="29936"/>
                </a:lnTo>
                <a:lnTo>
                  <a:pt x="95250" y="13607"/>
                </a:lnTo>
                <a:lnTo>
                  <a:pt x="51708" y="2722"/>
                </a:lnTo>
                <a:lnTo>
                  <a:pt x="38100" y="0"/>
                </a:lnTo>
                <a:lnTo>
                  <a:pt x="24493" y="2722"/>
                </a:lnTo>
                <a:lnTo>
                  <a:pt x="21772" y="16329"/>
                </a:lnTo>
                <a:lnTo>
                  <a:pt x="29936" y="46265"/>
                </a:lnTo>
                <a:lnTo>
                  <a:pt x="48986" y="73479"/>
                </a:lnTo>
                <a:lnTo>
                  <a:pt x="73479" y="100693"/>
                </a:lnTo>
                <a:lnTo>
                  <a:pt x="103415" y="133350"/>
                </a:lnTo>
                <a:lnTo>
                  <a:pt x="133350" y="174172"/>
                </a:lnTo>
                <a:lnTo>
                  <a:pt x="166008" y="228600"/>
                </a:lnTo>
                <a:lnTo>
                  <a:pt x="182336" y="272143"/>
                </a:lnTo>
                <a:lnTo>
                  <a:pt x="187779" y="307522"/>
                </a:lnTo>
                <a:lnTo>
                  <a:pt x="190500" y="435429"/>
                </a:lnTo>
                <a:lnTo>
                  <a:pt x="185058" y="66130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E98D2B0-1254-4BF5-A5DF-46965F91B899}"/>
              </a:ext>
            </a:extLst>
          </p:cNvPr>
          <p:cNvGrpSpPr>
            <a:grpSpLocks/>
          </p:cNvGrpSpPr>
          <p:nvPr/>
        </p:nvGrpSpPr>
        <p:grpSpPr bwMode="auto">
          <a:xfrm>
            <a:off x="2624138" y="1620838"/>
            <a:ext cx="4667250" cy="4144962"/>
            <a:chOff x="2776538" y="1774825"/>
            <a:chExt cx="4667250" cy="4144963"/>
          </a:xfrm>
        </p:grpSpPr>
        <p:sp>
          <p:nvSpPr>
            <p:cNvPr id="14" name="フリーフォーム 183">
              <a:extLst>
                <a:ext uri="{FF2B5EF4-FFF2-40B4-BE49-F238E27FC236}">
                  <a16:creationId xmlns:a16="http://schemas.microsoft.com/office/drawing/2014/main" id="{9E7B0318-7AE8-42F6-969A-6982A4C470A5}"/>
                </a:ext>
              </a:extLst>
            </p:cNvPr>
            <p:cNvSpPr/>
            <p:nvPr/>
          </p:nvSpPr>
          <p:spPr>
            <a:xfrm rot="16200000">
              <a:off x="1222375" y="3559176"/>
              <a:ext cx="3844926" cy="736600"/>
            </a:xfrm>
            <a:custGeom>
              <a:avLst/>
              <a:gdLst>
                <a:gd name="connsiteX0" fmla="*/ 2073275 w 3844925"/>
                <a:gd name="connsiteY0" fmla="*/ 460375 h 736600"/>
                <a:gd name="connsiteX1" fmla="*/ 1857375 w 3844925"/>
                <a:gd name="connsiteY1" fmla="*/ 441325 h 736600"/>
                <a:gd name="connsiteX2" fmla="*/ 1685925 w 3844925"/>
                <a:gd name="connsiteY2" fmla="*/ 422275 h 736600"/>
                <a:gd name="connsiteX3" fmla="*/ 1508125 w 3844925"/>
                <a:gd name="connsiteY3" fmla="*/ 400050 h 736600"/>
                <a:gd name="connsiteX4" fmla="*/ 1343025 w 3844925"/>
                <a:gd name="connsiteY4" fmla="*/ 377825 h 736600"/>
                <a:gd name="connsiteX5" fmla="*/ 1139825 w 3844925"/>
                <a:gd name="connsiteY5" fmla="*/ 342900 h 736600"/>
                <a:gd name="connsiteX6" fmla="*/ 901700 w 3844925"/>
                <a:gd name="connsiteY6" fmla="*/ 292100 h 736600"/>
                <a:gd name="connsiteX7" fmla="*/ 711200 w 3844925"/>
                <a:gd name="connsiteY7" fmla="*/ 241300 h 736600"/>
                <a:gd name="connsiteX8" fmla="*/ 609600 w 3844925"/>
                <a:gd name="connsiteY8" fmla="*/ 212725 h 736600"/>
                <a:gd name="connsiteX9" fmla="*/ 495300 w 3844925"/>
                <a:gd name="connsiteY9" fmla="*/ 174625 h 736600"/>
                <a:gd name="connsiteX10" fmla="*/ 365125 w 3844925"/>
                <a:gd name="connsiteY10" fmla="*/ 130175 h 736600"/>
                <a:gd name="connsiteX11" fmla="*/ 269875 w 3844925"/>
                <a:gd name="connsiteY11" fmla="*/ 92075 h 736600"/>
                <a:gd name="connsiteX12" fmla="*/ 152400 w 3844925"/>
                <a:gd name="connsiteY12" fmla="*/ 44450 h 736600"/>
                <a:gd name="connsiteX13" fmla="*/ 66675 w 3844925"/>
                <a:gd name="connsiteY13" fmla="*/ 3175 h 736600"/>
                <a:gd name="connsiteX14" fmla="*/ 44450 w 3844925"/>
                <a:gd name="connsiteY14" fmla="*/ 0 h 736600"/>
                <a:gd name="connsiteX15" fmla="*/ 15875 w 3844925"/>
                <a:gd name="connsiteY15" fmla="*/ 6350 h 736600"/>
                <a:gd name="connsiteX16" fmla="*/ 3175 w 3844925"/>
                <a:gd name="connsiteY16" fmla="*/ 15875 h 736600"/>
                <a:gd name="connsiteX17" fmla="*/ 0 w 3844925"/>
                <a:gd name="connsiteY17" fmla="*/ 25400 h 736600"/>
                <a:gd name="connsiteX18" fmla="*/ 9525 w 3844925"/>
                <a:gd name="connsiteY18" fmla="*/ 53975 h 736600"/>
                <a:gd name="connsiteX19" fmla="*/ 19050 w 3844925"/>
                <a:gd name="connsiteY19" fmla="*/ 66675 h 736600"/>
                <a:gd name="connsiteX20" fmla="*/ 50800 w 3844925"/>
                <a:gd name="connsiteY20" fmla="*/ 92075 h 736600"/>
                <a:gd name="connsiteX21" fmla="*/ 193675 w 3844925"/>
                <a:gd name="connsiteY21" fmla="*/ 177800 h 736600"/>
                <a:gd name="connsiteX22" fmla="*/ 317500 w 3844925"/>
                <a:gd name="connsiteY22" fmla="*/ 244475 h 736600"/>
                <a:gd name="connsiteX23" fmla="*/ 466725 w 3844925"/>
                <a:gd name="connsiteY23" fmla="*/ 317500 h 736600"/>
                <a:gd name="connsiteX24" fmla="*/ 625475 w 3844925"/>
                <a:gd name="connsiteY24" fmla="*/ 381000 h 736600"/>
                <a:gd name="connsiteX25" fmla="*/ 742950 w 3844925"/>
                <a:gd name="connsiteY25" fmla="*/ 425450 h 736600"/>
                <a:gd name="connsiteX26" fmla="*/ 869950 w 3844925"/>
                <a:gd name="connsiteY26" fmla="*/ 466725 h 736600"/>
                <a:gd name="connsiteX27" fmla="*/ 981075 w 3844925"/>
                <a:gd name="connsiteY27" fmla="*/ 501650 h 736600"/>
                <a:gd name="connsiteX28" fmla="*/ 1146175 w 3844925"/>
                <a:gd name="connsiteY28" fmla="*/ 546100 h 736600"/>
                <a:gd name="connsiteX29" fmla="*/ 1308100 w 3844925"/>
                <a:gd name="connsiteY29" fmla="*/ 587375 h 736600"/>
                <a:gd name="connsiteX30" fmla="*/ 1514475 w 3844925"/>
                <a:gd name="connsiteY30" fmla="*/ 631825 h 736600"/>
                <a:gd name="connsiteX31" fmla="*/ 1733550 w 3844925"/>
                <a:gd name="connsiteY31" fmla="*/ 673100 h 736600"/>
                <a:gd name="connsiteX32" fmla="*/ 1901825 w 3844925"/>
                <a:gd name="connsiteY32" fmla="*/ 692150 h 736600"/>
                <a:gd name="connsiteX33" fmla="*/ 2174875 w 3844925"/>
                <a:gd name="connsiteY33" fmla="*/ 708025 h 736600"/>
                <a:gd name="connsiteX34" fmla="*/ 2406650 w 3844925"/>
                <a:gd name="connsiteY34" fmla="*/ 714375 h 736600"/>
                <a:gd name="connsiteX35" fmla="*/ 2625725 w 3844925"/>
                <a:gd name="connsiteY35" fmla="*/ 714375 h 736600"/>
                <a:gd name="connsiteX36" fmla="*/ 2841625 w 3844925"/>
                <a:gd name="connsiteY36" fmla="*/ 714375 h 736600"/>
                <a:gd name="connsiteX37" fmla="*/ 3209925 w 3844925"/>
                <a:gd name="connsiteY37" fmla="*/ 723900 h 736600"/>
                <a:gd name="connsiteX38" fmla="*/ 3375025 w 3844925"/>
                <a:gd name="connsiteY38" fmla="*/ 730250 h 736600"/>
                <a:gd name="connsiteX39" fmla="*/ 3559175 w 3844925"/>
                <a:gd name="connsiteY39" fmla="*/ 736600 h 736600"/>
                <a:gd name="connsiteX40" fmla="*/ 3724275 w 3844925"/>
                <a:gd name="connsiteY40" fmla="*/ 641350 h 736600"/>
                <a:gd name="connsiteX41" fmla="*/ 3759200 w 3844925"/>
                <a:gd name="connsiteY41" fmla="*/ 546100 h 736600"/>
                <a:gd name="connsiteX42" fmla="*/ 3813175 w 3844925"/>
                <a:gd name="connsiteY42" fmla="*/ 403225 h 736600"/>
                <a:gd name="connsiteX43" fmla="*/ 3844925 w 3844925"/>
                <a:gd name="connsiteY43" fmla="*/ 330200 h 736600"/>
                <a:gd name="connsiteX44" fmla="*/ 3844925 w 3844925"/>
                <a:gd name="connsiteY44" fmla="*/ 311150 h 736600"/>
                <a:gd name="connsiteX45" fmla="*/ 3835400 w 3844925"/>
                <a:gd name="connsiteY45" fmla="*/ 301625 h 736600"/>
                <a:gd name="connsiteX46" fmla="*/ 3813175 w 3844925"/>
                <a:gd name="connsiteY46" fmla="*/ 301625 h 736600"/>
                <a:gd name="connsiteX47" fmla="*/ 3790950 w 3844925"/>
                <a:gd name="connsiteY47" fmla="*/ 307975 h 736600"/>
                <a:gd name="connsiteX48" fmla="*/ 3765550 w 3844925"/>
                <a:gd name="connsiteY48" fmla="*/ 339725 h 736600"/>
                <a:gd name="connsiteX49" fmla="*/ 3724275 w 3844925"/>
                <a:gd name="connsiteY49" fmla="*/ 387350 h 736600"/>
                <a:gd name="connsiteX50" fmla="*/ 3683000 w 3844925"/>
                <a:gd name="connsiteY50" fmla="*/ 425450 h 736600"/>
                <a:gd name="connsiteX51" fmla="*/ 3644900 w 3844925"/>
                <a:gd name="connsiteY51" fmla="*/ 450850 h 736600"/>
                <a:gd name="connsiteX52" fmla="*/ 3603625 w 3844925"/>
                <a:gd name="connsiteY52" fmla="*/ 466725 h 736600"/>
                <a:gd name="connsiteX53" fmla="*/ 3540125 w 3844925"/>
                <a:gd name="connsiteY53" fmla="*/ 476250 h 736600"/>
                <a:gd name="connsiteX54" fmla="*/ 3403600 w 3844925"/>
                <a:gd name="connsiteY54" fmla="*/ 485775 h 736600"/>
                <a:gd name="connsiteX55" fmla="*/ 3200400 w 3844925"/>
                <a:gd name="connsiteY55" fmla="*/ 492125 h 736600"/>
                <a:gd name="connsiteX56" fmla="*/ 2901950 w 3844925"/>
                <a:gd name="connsiteY56" fmla="*/ 488950 h 736600"/>
                <a:gd name="connsiteX57" fmla="*/ 2568575 w 3844925"/>
                <a:gd name="connsiteY57" fmla="*/ 482600 h 736600"/>
                <a:gd name="connsiteX58" fmla="*/ 2212975 w 3844925"/>
                <a:gd name="connsiteY58" fmla="*/ 469900 h 736600"/>
                <a:gd name="connsiteX59" fmla="*/ 2073275 w 3844925"/>
                <a:gd name="connsiteY59" fmla="*/ 460375 h 736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844925" h="736600">
                  <a:moveTo>
                    <a:pt x="2073275" y="460375"/>
                  </a:moveTo>
                  <a:lnTo>
                    <a:pt x="1857375" y="441325"/>
                  </a:lnTo>
                  <a:lnTo>
                    <a:pt x="1685925" y="422275"/>
                  </a:lnTo>
                  <a:lnTo>
                    <a:pt x="1508125" y="400050"/>
                  </a:lnTo>
                  <a:lnTo>
                    <a:pt x="1343025" y="377825"/>
                  </a:lnTo>
                  <a:lnTo>
                    <a:pt x="1139825" y="342900"/>
                  </a:lnTo>
                  <a:lnTo>
                    <a:pt x="901700" y="292100"/>
                  </a:lnTo>
                  <a:lnTo>
                    <a:pt x="711200" y="241300"/>
                  </a:lnTo>
                  <a:lnTo>
                    <a:pt x="609600" y="212725"/>
                  </a:lnTo>
                  <a:lnTo>
                    <a:pt x="495300" y="174625"/>
                  </a:lnTo>
                  <a:lnTo>
                    <a:pt x="365125" y="130175"/>
                  </a:lnTo>
                  <a:lnTo>
                    <a:pt x="269875" y="92075"/>
                  </a:lnTo>
                  <a:lnTo>
                    <a:pt x="152400" y="44450"/>
                  </a:lnTo>
                  <a:lnTo>
                    <a:pt x="66675" y="3175"/>
                  </a:lnTo>
                  <a:lnTo>
                    <a:pt x="44450" y="0"/>
                  </a:lnTo>
                  <a:lnTo>
                    <a:pt x="15875" y="6350"/>
                  </a:lnTo>
                  <a:lnTo>
                    <a:pt x="3175" y="15875"/>
                  </a:lnTo>
                  <a:lnTo>
                    <a:pt x="0" y="25400"/>
                  </a:lnTo>
                  <a:lnTo>
                    <a:pt x="9525" y="53975"/>
                  </a:lnTo>
                  <a:lnTo>
                    <a:pt x="19050" y="66675"/>
                  </a:lnTo>
                  <a:lnTo>
                    <a:pt x="50800" y="92075"/>
                  </a:lnTo>
                  <a:lnTo>
                    <a:pt x="193675" y="177800"/>
                  </a:lnTo>
                  <a:lnTo>
                    <a:pt x="317500" y="244475"/>
                  </a:lnTo>
                  <a:lnTo>
                    <a:pt x="466725" y="317500"/>
                  </a:lnTo>
                  <a:lnTo>
                    <a:pt x="625475" y="381000"/>
                  </a:lnTo>
                  <a:lnTo>
                    <a:pt x="742950" y="425450"/>
                  </a:lnTo>
                  <a:lnTo>
                    <a:pt x="869950" y="466725"/>
                  </a:lnTo>
                  <a:lnTo>
                    <a:pt x="981075" y="501650"/>
                  </a:lnTo>
                  <a:lnTo>
                    <a:pt x="1146175" y="546100"/>
                  </a:lnTo>
                  <a:lnTo>
                    <a:pt x="1308100" y="587375"/>
                  </a:lnTo>
                  <a:lnTo>
                    <a:pt x="1514475" y="631825"/>
                  </a:lnTo>
                  <a:lnTo>
                    <a:pt x="1733550" y="673100"/>
                  </a:lnTo>
                  <a:lnTo>
                    <a:pt x="1901825" y="692150"/>
                  </a:lnTo>
                  <a:lnTo>
                    <a:pt x="2174875" y="708025"/>
                  </a:lnTo>
                  <a:lnTo>
                    <a:pt x="2406650" y="714375"/>
                  </a:lnTo>
                  <a:lnTo>
                    <a:pt x="2625725" y="714375"/>
                  </a:lnTo>
                  <a:lnTo>
                    <a:pt x="2841625" y="714375"/>
                  </a:lnTo>
                  <a:lnTo>
                    <a:pt x="3209925" y="723900"/>
                  </a:lnTo>
                  <a:lnTo>
                    <a:pt x="3375025" y="730250"/>
                  </a:lnTo>
                  <a:lnTo>
                    <a:pt x="3559175" y="736600"/>
                  </a:lnTo>
                  <a:lnTo>
                    <a:pt x="3724275" y="641350"/>
                  </a:lnTo>
                  <a:lnTo>
                    <a:pt x="3759200" y="546100"/>
                  </a:lnTo>
                  <a:lnTo>
                    <a:pt x="3813175" y="403225"/>
                  </a:lnTo>
                  <a:lnTo>
                    <a:pt x="3844925" y="330200"/>
                  </a:lnTo>
                  <a:lnTo>
                    <a:pt x="3844925" y="311150"/>
                  </a:lnTo>
                  <a:lnTo>
                    <a:pt x="3835400" y="301625"/>
                  </a:lnTo>
                  <a:lnTo>
                    <a:pt x="3813175" y="301625"/>
                  </a:lnTo>
                  <a:lnTo>
                    <a:pt x="3790950" y="307975"/>
                  </a:lnTo>
                  <a:lnTo>
                    <a:pt x="3765550" y="339725"/>
                  </a:lnTo>
                  <a:lnTo>
                    <a:pt x="3724275" y="387350"/>
                  </a:lnTo>
                  <a:lnTo>
                    <a:pt x="3683000" y="425450"/>
                  </a:lnTo>
                  <a:lnTo>
                    <a:pt x="3644900" y="450850"/>
                  </a:lnTo>
                  <a:lnTo>
                    <a:pt x="3603625" y="466725"/>
                  </a:lnTo>
                  <a:lnTo>
                    <a:pt x="3540125" y="476250"/>
                  </a:lnTo>
                  <a:lnTo>
                    <a:pt x="3403600" y="485775"/>
                  </a:lnTo>
                  <a:lnTo>
                    <a:pt x="3200400" y="492125"/>
                  </a:lnTo>
                  <a:lnTo>
                    <a:pt x="2901950" y="488950"/>
                  </a:lnTo>
                  <a:lnTo>
                    <a:pt x="2568575" y="482600"/>
                  </a:lnTo>
                  <a:lnTo>
                    <a:pt x="2212975" y="469900"/>
                  </a:lnTo>
                  <a:lnTo>
                    <a:pt x="2073275" y="4603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90">
              <a:extLst>
                <a:ext uri="{FF2B5EF4-FFF2-40B4-BE49-F238E27FC236}">
                  <a16:creationId xmlns:a16="http://schemas.microsoft.com/office/drawing/2014/main" id="{E15589A7-8BDF-4CB3-9105-A6B5A8E3A4B5}"/>
                </a:ext>
              </a:extLst>
            </p:cNvPr>
            <p:cNvSpPr/>
            <p:nvPr/>
          </p:nvSpPr>
          <p:spPr>
            <a:xfrm rot="16200000">
              <a:off x="4540250" y="2303463"/>
              <a:ext cx="968375" cy="730250"/>
            </a:xfrm>
            <a:custGeom>
              <a:avLst/>
              <a:gdLst>
                <a:gd name="connsiteX0" fmla="*/ 788193 w 969168"/>
                <a:gd name="connsiteY0" fmla="*/ 126207 h 731044"/>
                <a:gd name="connsiteX1" fmla="*/ 664368 w 969168"/>
                <a:gd name="connsiteY1" fmla="*/ 219075 h 731044"/>
                <a:gd name="connsiteX2" fmla="*/ 547687 w 969168"/>
                <a:gd name="connsiteY2" fmla="*/ 290513 h 731044"/>
                <a:gd name="connsiteX3" fmla="*/ 447675 w 969168"/>
                <a:gd name="connsiteY3" fmla="*/ 342900 h 731044"/>
                <a:gd name="connsiteX4" fmla="*/ 345281 w 969168"/>
                <a:gd name="connsiteY4" fmla="*/ 388144 h 731044"/>
                <a:gd name="connsiteX5" fmla="*/ 254793 w 969168"/>
                <a:gd name="connsiteY5" fmla="*/ 423863 h 731044"/>
                <a:gd name="connsiteX6" fmla="*/ 135731 w 969168"/>
                <a:gd name="connsiteY6" fmla="*/ 461963 h 731044"/>
                <a:gd name="connsiteX7" fmla="*/ 97631 w 969168"/>
                <a:gd name="connsiteY7" fmla="*/ 478632 h 731044"/>
                <a:gd name="connsiteX8" fmla="*/ 61912 w 969168"/>
                <a:gd name="connsiteY8" fmla="*/ 500063 h 731044"/>
                <a:gd name="connsiteX9" fmla="*/ 28575 w 969168"/>
                <a:gd name="connsiteY9" fmla="*/ 528638 h 731044"/>
                <a:gd name="connsiteX10" fmla="*/ 7143 w 969168"/>
                <a:gd name="connsiteY10" fmla="*/ 557213 h 731044"/>
                <a:gd name="connsiteX11" fmla="*/ 0 w 969168"/>
                <a:gd name="connsiteY11" fmla="*/ 573882 h 731044"/>
                <a:gd name="connsiteX12" fmla="*/ 0 w 969168"/>
                <a:gd name="connsiteY12" fmla="*/ 595313 h 731044"/>
                <a:gd name="connsiteX13" fmla="*/ 2381 w 969168"/>
                <a:gd name="connsiteY13" fmla="*/ 616744 h 731044"/>
                <a:gd name="connsiteX14" fmla="*/ 16668 w 969168"/>
                <a:gd name="connsiteY14" fmla="*/ 642938 h 731044"/>
                <a:gd name="connsiteX15" fmla="*/ 30956 w 969168"/>
                <a:gd name="connsiteY15" fmla="*/ 659607 h 731044"/>
                <a:gd name="connsiteX16" fmla="*/ 50006 w 969168"/>
                <a:gd name="connsiteY16" fmla="*/ 678657 h 731044"/>
                <a:gd name="connsiteX17" fmla="*/ 73818 w 969168"/>
                <a:gd name="connsiteY17" fmla="*/ 697707 h 731044"/>
                <a:gd name="connsiteX18" fmla="*/ 97631 w 969168"/>
                <a:gd name="connsiteY18" fmla="*/ 709613 h 731044"/>
                <a:gd name="connsiteX19" fmla="*/ 133350 w 969168"/>
                <a:gd name="connsiteY19" fmla="*/ 723900 h 731044"/>
                <a:gd name="connsiteX20" fmla="*/ 178593 w 969168"/>
                <a:gd name="connsiteY20" fmla="*/ 731044 h 731044"/>
                <a:gd name="connsiteX21" fmla="*/ 233362 w 969168"/>
                <a:gd name="connsiteY21" fmla="*/ 731044 h 731044"/>
                <a:gd name="connsiteX22" fmla="*/ 307181 w 969168"/>
                <a:gd name="connsiteY22" fmla="*/ 721519 h 731044"/>
                <a:gd name="connsiteX23" fmla="*/ 385762 w 969168"/>
                <a:gd name="connsiteY23" fmla="*/ 702469 h 731044"/>
                <a:gd name="connsiteX24" fmla="*/ 461962 w 969168"/>
                <a:gd name="connsiteY24" fmla="*/ 671513 h 731044"/>
                <a:gd name="connsiteX25" fmla="*/ 540543 w 969168"/>
                <a:gd name="connsiteY25" fmla="*/ 628650 h 731044"/>
                <a:gd name="connsiteX26" fmla="*/ 614362 w 969168"/>
                <a:gd name="connsiteY26" fmla="*/ 566738 h 731044"/>
                <a:gd name="connsiteX27" fmla="*/ 702468 w 969168"/>
                <a:gd name="connsiteY27" fmla="*/ 466725 h 731044"/>
                <a:gd name="connsiteX28" fmla="*/ 778668 w 969168"/>
                <a:gd name="connsiteY28" fmla="*/ 361950 h 731044"/>
                <a:gd name="connsiteX29" fmla="*/ 866775 w 969168"/>
                <a:gd name="connsiteY29" fmla="*/ 223838 h 731044"/>
                <a:gd name="connsiteX30" fmla="*/ 962025 w 969168"/>
                <a:gd name="connsiteY30" fmla="*/ 42863 h 731044"/>
                <a:gd name="connsiteX31" fmla="*/ 969168 w 969168"/>
                <a:gd name="connsiteY31" fmla="*/ 19050 h 731044"/>
                <a:gd name="connsiteX32" fmla="*/ 966787 w 969168"/>
                <a:gd name="connsiteY32" fmla="*/ 4763 h 731044"/>
                <a:gd name="connsiteX33" fmla="*/ 954881 w 969168"/>
                <a:gd name="connsiteY33" fmla="*/ 0 h 731044"/>
                <a:gd name="connsiteX34" fmla="*/ 933450 w 969168"/>
                <a:gd name="connsiteY34" fmla="*/ 2382 h 731044"/>
                <a:gd name="connsiteX35" fmla="*/ 892968 w 969168"/>
                <a:gd name="connsiteY35" fmla="*/ 28575 h 731044"/>
                <a:gd name="connsiteX36" fmla="*/ 788193 w 969168"/>
                <a:gd name="connsiteY36" fmla="*/ 126207 h 7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69168" h="731044">
                  <a:moveTo>
                    <a:pt x="788193" y="126207"/>
                  </a:moveTo>
                  <a:lnTo>
                    <a:pt x="664368" y="219075"/>
                  </a:lnTo>
                  <a:lnTo>
                    <a:pt x="547687" y="290513"/>
                  </a:lnTo>
                  <a:lnTo>
                    <a:pt x="447675" y="342900"/>
                  </a:lnTo>
                  <a:lnTo>
                    <a:pt x="345281" y="388144"/>
                  </a:lnTo>
                  <a:lnTo>
                    <a:pt x="254793" y="423863"/>
                  </a:lnTo>
                  <a:lnTo>
                    <a:pt x="135731" y="461963"/>
                  </a:lnTo>
                  <a:lnTo>
                    <a:pt x="97631" y="478632"/>
                  </a:lnTo>
                  <a:lnTo>
                    <a:pt x="61912" y="500063"/>
                  </a:lnTo>
                  <a:lnTo>
                    <a:pt x="28575" y="528638"/>
                  </a:lnTo>
                  <a:lnTo>
                    <a:pt x="7143" y="557213"/>
                  </a:lnTo>
                  <a:lnTo>
                    <a:pt x="0" y="573882"/>
                  </a:lnTo>
                  <a:lnTo>
                    <a:pt x="0" y="595313"/>
                  </a:lnTo>
                  <a:lnTo>
                    <a:pt x="2381" y="616744"/>
                  </a:lnTo>
                  <a:lnTo>
                    <a:pt x="16668" y="642938"/>
                  </a:lnTo>
                  <a:lnTo>
                    <a:pt x="30956" y="659607"/>
                  </a:lnTo>
                  <a:lnTo>
                    <a:pt x="50006" y="678657"/>
                  </a:lnTo>
                  <a:lnTo>
                    <a:pt x="73818" y="697707"/>
                  </a:lnTo>
                  <a:lnTo>
                    <a:pt x="97631" y="709613"/>
                  </a:lnTo>
                  <a:lnTo>
                    <a:pt x="133350" y="723900"/>
                  </a:lnTo>
                  <a:lnTo>
                    <a:pt x="178593" y="731044"/>
                  </a:lnTo>
                  <a:lnTo>
                    <a:pt x="233362" y="731044"/>
                  </a:lnTo>
                  <a:lnTo>
                    <a:pt x="307181" y="721519"/>
                  </a:lnTo>
                  <a:lnTo>
                    <a:pt x="385762" y="702469"/>
                  </a:lnTo>
                  <a:lnTo>
                    <a:pt x="461962" y="671513"/>
                  </a:lnTo>
                  <a:lnTo>
                    <a:pt x="540543" y="628650"/>
                  </a:lnTo>
                  <a:lnTo>
                    <a:pt x="614362" y="566738"/>
                  </a:lnTo>
                  <a:lnTo>
                    <a:pt x="702468" y="466725"/>
                  </a:lnTo>
                  <a:lnTo>
                    <a:pt x="778668" y="361950"/>
                  </a:lnTo>
                  <a:lnTo>
                    <a:pt x="866775" y="223838"/>
                  </a:lnTo>
                  <a:lnTo>
                    <a:pt x="962025" y="42863"/>
                  </a:lnTo>
                  <a:lnTo>
                    <a:pt x="969168" y="19050"/>
                  </a:lnTo>
                  <a:lnTo>
                    <a:pt x="966787" y="4763"/>
                  </a:lnTo>
                  <a:lnTo>
                    <a:pt x="954881" y="0"/>
                  </a:lnTo>
                  <a:lnTo>
                    <a:pt x="933450" y="2382"/>
                  </a:lnTo>
                  <a:lnTo>
                    <a:pt x="892968" y="28575"/>
                  </a:lnTo>
                  <a:lnTo>
                    <a:pt x="788193" y="1262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91">
              <a:extLst>
                <a:ext uri="{FF2B5EF4-FFF2-40B4-BE49-F238E27FC236}">
                  <a16:creationId xmlns:a16="http://schemas.microsoft.com/office/drawing/2014/main" id="{5EC016F0-F4B3-4D46-8274-5F2E7D35980F}"/>
                </a:ext>
              </a:extLst>
            </p:cNvPr>
            <p:cNvSpPr/>
            <p:nvPr/>
          </p:nvSpPr>
          <p:spPr>
            <a:xfrm rot="16200000">
              <a:off x="5305425" y="2106613"/>
              <a:ext cx="1023937" cy="620712"/>
            </a:xfrm>
            <a:custGeom>
              <a:avLst/>
              <a:gdLst>
                <a:gd name="connsiteX0" fmla="*/ 864394 w 1023938"/>
                <a:gd name="connsiteY0" fmla="*/ 92869 h 621507"/>
                <a:gd name="connsiteX1" fmla="*/ 742950 w 1023938"/>
                <a:gd name="connsiteY1" fmla="*/ 169069 h 621507"/>
                <a:gd name="connsiteX2" fmla="*/ 602456 w 1023938"/>
                <a:gd name="connsiteY2" fmla="*/ 242888 h 621507"/>
                <a:gd name="connsiteX3" fmla="*/ 492919 w 1023938"/>
                <a:gd name="connsiteY3" fmla="*/ 290513 h 621507"/>
                <a:gd name="connsiteX4" fmla="*/ 433388 w 1023938"/>
                <a:gd name="connsiteY4" fmla="*/ 309563 h 621507"/>
                <a:gd name="connsiteX5" fmla="*/ 307181 w 1023938"/>
                <a:gd name="connsiteY5" fmla="*/ 326232 h 621507"/>
                <a:gd name="connsiteX6" fmla="*/ 130969 w 1023938"/>
                <a:gd name="connsiteY6" fmla="*/ 354807 h 621507"/>
                <a:gd name="connsiteX7" fmla="*/ 76200 w 1023938"/>
                <a:gd name="connsiteY7" fmla="*/ 369094 h 621507"/>
                <a:gd name="connsiteX8" fmla="*/ 52388 w 1023938"/>
                <a:gd name="connsiteY8" fmla="*/ 378619 h 621507"/>
                <a:gd name="connsiteX9" fmla="*/ 26194 w 1023938"/>
                <a:gd name="connsiteY9" fmla="*/ 397669 h 621507"/>
                <a:gd name="connsiteX10" fmla="*/ 9525 w 1023938"/>
                <a:gd name="connsiteY10" fmla="*/ 416719 h 621507"/>
                <a:gd name="connsiteX11" fmla="*/ 0 w 1023938"/>
                <a:gd name="connsiteY11" fmla="*/ 442913 h 621507"/>
                <a:gd name="connsiteX12" fmla="*/ 0 w 1023938"/>
                <a:gd name="connsiteY12" fmla="*/ 476250 h 621507"/>
                <a:gd name="connsiteX13" fmla="*/ 7144 w 1023938"/>
                <a:gd name="connsiteY13" fmla="*/ 504825 h 621507"/>
                <a:gd name="connsiteX14" fmla="*/ 33338 w 1023938"/>
                <a:gd name="connsiteY14" fmla="*/ 545307 h 621507"/>
                <a:gd name="connsiteX15" fmla="*/ 64294 w 1023938"/>
                <a:gd name="connsiteY15" fmla="*/ 573882 h 621507"/>
                <a:gd name="connsiteX16" fmla="*/ 121444 w 1023938"/>
                <a:gd name="connsiteY16" fmla="*/ 600075 h 621507"/>
                <a:gd name="connsiteX17" fmla="*/ 173831 w 1023938"/>
                <a:gd name="connsiteY17" fmla="*/ 614363 h 621507"/>
                <a:gd name="connsiteX18" fmla="*/ 228600 w 1023938"/>
                <a:gd name="connsiteY18" fmla="*/ 621507 h 621507"/>
                <a:gd name="connsiteX19" fmla="*/ 288131 w 1023938"/>
                <a:gd name="connsiteY19" fmla="*/ 621507 h 621507"/>
                <a:gd name="connsiteX20" fmla="*/ 388144 w 1023938"/>
                <a:gd name="connsiteY20" fmla="*/ 616744 h 621507"/>
                <a:gd name="connsiteX21" fmla="*/ 476250 w 1023938"/>
                <a:gd name="connsiteY21" fmla="*/ 597694 h 621507"/>
                <a:gd name="connsiteX22" fmla="*/ 502444 w 1023938"/>
                <a:gd name="connsiteY22" fmla="*/ 588169 h 621507"/>
                <a:gd name="connsiteX23" fmla="*/ 614363 w 1023938"/>
                <a:gd name="connsiteY23" fmla="*/ 511969 h 621507"/>
                <a:gd name="connsiteX24" fmla="*/ 750094 w 1023938"/>
                <a:gd name="connsiteY24" fmla="*/ 404813 h 621507"/>
                <a:gd name="connsiteX25" fmla="*/ 835819 w 1023938"/>
                <a:gd name="connsiteY25" fmla="*/ 321469 h 621507"/>
                <a:gd name="connsiteX26" fmla="*/ 895350 w 1023938"/>
                <a:gd name="connsiteY26" fmla="*/ 252413 h 621507"/>
                <a:gd name="connsiteX27" fmla="*/ 940594 w 1023938"/>
                <a:gd name="connsiteY27" fmla="*/ 190500 h 621507"/>
                <a:gd name="connsiteX28" fmla="*/ 983456 w 1023938"/>
                <a:gd name="connsiteY28" fmla="*/ 121444 h 621507"/>
                <a:gd name="connsiteX29" fmla="*/ 1016794 w 1023938"/>
                <a:gd name="connsiteY29" fmla="*/ 52388 h 621507"/>
                <a:gd name="connsiteX30" fmla="*/ 1023938 w 1023938"/>
                <a:gd name="connsiteY30" fmla="*/ 23813 h 621507"/>
                <a:gd name="connsiteX31" fmla="*/ 1023938 w 1023938"/>
                <a:gd name="connsiteY31" fmla="*/ 14288 h 621507"/>
                <a:gd name="connsiteX32" fmla="*/ 1019175 w 1023938"/>
                <a:gd name="connsiteY32" fmla="*/ 0 h 621507"/>
                <a:gd name="connsiteX33" fmla="*/ 1009650 w 1023938"/>
                <a:gd name="connsiteY33" fmla="*/ 0 h 621507"/>
                <a:gd name="connsiteX34" fmla="*/ 988219 w 1023938"/>
                <a:gd name="connsiteY34" fmla="*/ 9525 h 621507"/>
                <a:gd name="connsiteX35" fmla="*/ 864394 w 1023938"/>
                <a:gd name="connsiteY35" fmla="*/ 92869 h 6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23938" h="621507">
                  <a:moveTo>
                    <a:pt x="864394" y="92869"/>
                  </a:moveTo>
                  <a:lnTo>
                    <a:pt x="742950" y="169069"/>
                  </a:lnTo>
                  <a:lnTo>
                    <a:pt x="602456" y="242888"/>
                  </a:lnTo>
                  <a:lnTo>
                    <a:pt x="492919" y="290513"/>
                  </a:lnTo>
                  <a:lnTo>
                    <a:pt x="433388" y="309563"/>
                  </a:lnTo>
                  <a:lnTo>
                    <a:pt x="307181" y="326232"/>
                  </a:lnTo>
                  <a:lnTo>
                    <a:pt x="130969" y="354807"/>
                  </a:lnTo>
                  <a:lnTo>
                    <a:pt x="76200" y="369094"/>
                  </a:lnTo>
                  <a:lnTo>
                    <a:pt x="52388" y="378619"/>
                  </a:lnTo>
                  <a:lnTo>
                    <a:pt x="26194" y="397669"/>
                  </a:lnTo>
                  <a:lnTo>
                    <a:pt x="9525" y="416719"/>
                  </a:lnTo>
                  <a:lnTo>
                    <a:pt x="0" y="442913"/>
                  </a:lnTo>
                  <a:lnTo>
                    <a:pt x="0" y="476250"/>
                  </a:lnTo>
                  <a:lnTo>
                    <a:pt x="7144" y="504825"/>
                  </a:lnTo>
                  <a:lnTo>
                    <a:pt x="33338" y="545307"/>
                  </a:lnTo>
                  <a:lnTo>
                    <a:pt x="64294" y="573882"/>
                  </a:lnTo>
                  <a:lnTo>
                    <a:pt x="121444" y="600075"/>
                  </a:lnTo>
                  <a:lnTo>
                    <a:pt x="173831" y="614363"/>
                  </a:lnTo>
                  <a:lnTo>
                    <a:pt x="228600" y="621507"/>
                  </a:lnTo>
                  <a:lnTo>
                    <a:pt x="288131" y="621507"/>
                  </a:lnTo>
                  <a:lnTo>
                    <a:pt x="388144" y="616744"/>
                  </a:lnTo>
                  <a:lnTo>
                    <a:pt x="476250" y="597694"/>
                  </a:lnTo>
                  <a:lnTo>
                    <a:pt x="502444" y="588169"/>
                  </a:lnTo>
                  <a:lnTo>
                    <a:pt x="614363" y="511969"/>
                  </a:lnTo>
                  <a:lnTo>
                    <a:pt x="750094" y="404813"/>
                  </a:lnTo>
                  <a:lnTo>
                    <a:pt x="835819" y="321469"/>
                  </a:lnTo>
                  <a:lnTo>
                    <a:pt x="895350" y="252413"/>
                  </a:lnTo>
                  <a:lnTo>
                    <a:pt x="940594" y="190500"/>
                  </a:lnTo>
                  <a:lnTo>
                    <a:pt x="983456" y="121444"/>
                  </a:lnTo>
                  <a:lnTo>
                    <a:pt x="1016794" y="52388"/>
                  </a:lnTo>
                  <a:lnTo>
                    <a:pt x="1023938" y="23813"/>
                  </a:lnTo>
                  <a:lnTo>
                    <a:pt x="1023938" y="14288"/>
                  </a:lnTo>
                  <a:lnTo>
                    <a:pt x="1019175" y="0"/>
                  </a:lnTo>
                  <a:lnTo>
                    <a:pt x="1009650" y="0"/>
                  </a:lnTo>
                  <a:lnTo>
                    <a:pt x="988219" y="9525"/>
                  </a:lnTo>
                  <a:lnTo>
                    <a:pt x="864394" y="928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92">
              <a:extLst>
                <a:ext uri="{FF2B5EF4-FFF2-40B4-BE49-F238E27FC236}">
                  <a16:creationId xmlns:a16="http://schemas.microsoft.com/office/drawing/2014/main" id="{28325D9D-A7BA-42ED-8888-D317765C4918}"/>
                </a:ext>
              </a:extLst>
            </p:cNvPr>
            <p:cNvSpPr/>
            <p:nvPr/>
          </p:nvSpPr>
          <p:spPr>
            <a:xfrm rot="16200000">
              <a:off x="6249988" y="1931987"/>
              <a:ext cx="1300162" cy="985838"/>
            </a:xfrm>
            <a:custGeom>
              <a:avLst/>
              <a:gdLst>
                <a:gd name="connsiteX0" fmla="*/ 252412 w 1300162"/>
                <a:gd name="connsiteY0" fmla="*/ 300037 h 985837"/>
                <a:gd name="connsiteX1" fmla="*/ 431006 w 1300162"/>
                <a:gd name="connsiteY1" fmla="*/ 473869 h 985837"/>
                <a:gd name="connsiteX2" fmla="*/ 623887 w 1300162"/>
                <a:gd name="connsiteY2" fmla="*/ 659606 h 985837"/>
                <a:gd name="connsiteX3" fmla="*/ 769144 w 1300162"/>
                <a:gd name="connsiteY3" fmla="*/ 797719 h 985837"/>
                <a:gd name="connsiteX4" fmla="*/ 821531 w 1300162"/>
                <a:gd name="connsiteY4" fmla="*/ 847725 h 985837"/>
                <a:gd name="connsiteX5" fmla="*/ 833437 w 1300162"/>
                <a:gd name="connsiteY5" fmla="*/ 862012 h 985837"/>
                <a:gd name="connsiteX6" fmla="*/ 847725 w 1300162"/>
                <a:gd name="connsiteY6" fmla="*/ 897731 h 985837"/>
                <a:gd name="connsiteX7" fmla="*/ 864394 w 1300162"/>
                <a:gd name="connsiteY7" fmla="*/ 933450 h 985837"/>
                <a:gd name="connsiteX8" fmla="*/ 883444 w 1300162"/>
                <a:gd name="connsiteY8" fmla="*/ 959644 h 985837"/>
                <a:gd name="connsiteX9" fmla="*/ 900112 w 1300162"/>
                <a:gd name="connsiteY9" fmla="*/ 976312 h 985837"/>
                <a:gd name="connsiteX10" fmla="*/ 912019 w 1300162"/>
                <a:gd name="connsiteY10" fmla="*/ 983456 h 985837"/>
                <a:gd name="connsiteX11" fmla="*/ 926306 w 1300162"/>
                <a:gd name="connsiteY11" fmla="*/ 985837 h 985837"/>
                <a:gd name="connsiteX12" fmla="*/ 940594 w 1300162"/>
                <a:gd name="connsiteY12" fmla="*/ 983456 h 985837"/>
                <a:gd name="connsiteX13" fmla="*/ 964406 w 1300162"/>
                <a:gd name="connsiteY13" fmla="*/ 969169 h 985837"/>
                <a:gd name="connsiteX14" fmla="*/ 1066800 w 1300162"/>
                <a:gd name="connsiteY14" fmla="*/ 857250 h 985837"/>
                <a:gd name="connsiteX15" fmla="*/ 1195387 w 1300162"/>
                <a:gd name="connsiteY15" fmla="*/ 700087 h 985837"/>
                <a:gd name="connsiteX16" fmla="*/ 1276350 w 1300162"/>
                <a:gd name="connsiteY16" fmla="*/ 592931 h 985837"/>
                <a:gd name="connsiteX17" fmla="*/ 1285875 w 1300162"/>
                <a:gd name="connsiteY17" fmla="*/ 569119 h 985837"/>
                <a:gd name="connsiteX18" fmla="*/ 1297781 w 1300162"/>
                <a:gd name="connsiteY18" fmla="*/ 538162 h 985837"/>
                <a:gd name="connsiteX19" fmla="*/ 1300162 w 1300162"/>
                <a:gd name="connsiteY19" fmla="*/ 523875 h 985837"/>
                <a:gd name="connsiteX20" fmla="*/ 1300162 w 1300162"/>
                <a:gd name="connsiteY20" fmla="*/ 511969 h 985837"/>
                <a:gd name="connsiteX21" fmla="*/ 1295400 w 1300162"/>
                <a:gd name="connsiteY21" fmla="*/ 500062 h 985837"/>
                <a:gd name="connsiteX22" fmla="*/ 1273969 w 1300162"/>
                <a:gd name="connsiteY22" fmla="*/ 490537 h 985837"/>
                <a:gd name="connsiteX23" fmla="*/ 1252537 w 1300162"/>
                <a:gd name="connsiteY23" fmla="*/ 492919 h 985837"/>
                <a:gd name="connsiteX24" fmla="*/ 1219200 w 1300162"/>
                <a:gd name="connsiteY24" fmla="*/ 497681 h 985837"/>
                <a:gd name="connsiteX25" fmla="*/ 1200150 w 1300162"/>
                <a:gd name="connsiteY25" fmla="*/ 511969 h 985837"/>
                <a:gd name="connsiteX26" fmla="*/ 1178719 w 1300162"/>
                <a:gd name="connsiteY26" fmla="*/ 533400 h 985837"/>
                <a:gd name="connsiteX27" fmla="*/ 1140619 w 1300162"/>
                <a:gd name="connsiteY27" fmla="*/ 554831 h 985837"/>
                <a:gd name="connsiteX28" fmla="*/ 1100137 w 1300162"/>
                <a:gd name="connsiteY28" fmla="*/ 569119 h 985837"/>
                <a:gd name="connsiteX29" fmla="*/ 1054894 w 1300162"/>
                <a:gd name="connsiteY29" fmla="*/ 571500 h 985837"/>
                <a:gd name="connsiteX30" fmla="*/ 1007269 w 1300162"/>
                <a:gd name="connsiteY30" fmla="*/ 561975 h 985837"/>
                <a:gd name="connsiteX31" fmla="*/ 933450 w 1300162"/>
                <a:gd name="connsiteY31" fmla="*/ 531019 h 985837"/>
                <a:gd name="connsiteX32" fmla="*/ 709612 w 1300162"/>
                <a:gd name="connsiteY32" fmla="*/ 411956 h 985837"/>
                <a:gd name="connsiteX33" fmla="*/ 464344 w 1300162"/>
                <a:gd name="connsiteY33" fmla="*/ 271462 h 985837"/>
                <a:gd name="connsiteX34" fmla="*/ 280987 w 1300162"/>
                <a:gd name="connsiteY34" fmla="*/ 161925 h 985837"/>
                <a:gd name="connsiteX35" fmla="*/ 97631 w 1300162"/>
                <a:gd name="connsiteY35" fmla="*/ 42862 h 985837"/>
                <a:gd name="connsiteX36" fmla="*/ 45244 w 1300162"/>
                <a:gd name="connsiteY36" fmla="*/ 7144 h 985837"/>
                <a:gd name="connsiteX37" fmla="*/ 19050 w 1300162"/>
                <a:gd name="connsiteY37" fmla="*/ 0 h 985837"/>
                <a:gd name="connsiteX38" fmla="*/ 4762 w 1300162"/>
                <a:gd name="connsiteY38" fmla="*/ 4762 h 985837"/>
                <a:gd name="connsiteX39" fmla="*/ 0 w 1300162"/>
                <a:gd name="connsiteY39" fmla="*/ 14287 h 985837"/>
                <a:gd name="connsiteX40" fmla="*/ 0 w 1300162"/>
                <a:gd name="connsiteY40" fmla="*/ 28575 h 985837"/>
                <a:gd name="connsiteX41" fmla="*/ 4762 w 1300162"/>
                <a:gd name="connsiteY41" fmla="*/ 47625 h 985837"/>
                <a:gd name="connsiteX42" fmla="*/ 21431 w 1300162"/>
                <a:gd name="connsiteY42" fmla="*/ 69056 h 985837"/>
                <a:gd name="connsiteX43" fmla="*/ 100012 w 1300162"/>
                <a:gd name="connsiteY43" fmla="*/ 147637 h 985837"/>
                <a:gd name="connsiteX44" fmla="*/ 252412 w 1300162"/>
                <a:gd name="connsiteY44" fmla="*/ 300037 h 98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00162" h="985837">
                  <a:moveTo>
                    <a:pt x="252412" y="300037"/>
                  </a:moveTo>
                  <a:lnTo>
                    <a:pt x="431006" y="473869"/>
                  </a:lnTo>
                  <a:lnTo>
                    <a:pt x="623887" y="659606"/>
                  </a:lnTo>
                  <a:lnTo>
                    <a:pt x="769144" y="797719"/>
                  </a:lnTo>
                  <a:lnTo>
                    <a:pt x="821531" y="847725"/>
                  </a:lnTo>
                  <a:lnTo>
                    <a:pt x="833437" y="862012"/>
                  </a:lnTo>
                  <a:lnTo>
                    <a:pt x="847725" y="897731"/>
                  </a:lnTo>
                  <a:lnTo>
                    <a:pt x="864394" y="933450"/>
                  </a:lnTo>
                  <a:lnTo>
                    <a:pt x="883444" y="959644"/>
                  </a:lnTo>
                  <a:lnTo>
                    <a:pt x="900112" y="976312"/>
                  </a:lnTo>
                  <a:lnTo>
                    <a:pt x="912019" y="983456"/>
                  </a:lnTo>
                  <a:lnTo>
                    <a:pt x="926306" y="985837"/>
                  </a:lnTo>
                  <a:lnTo>
                    <a:pt x="940594" y="983456"/>
                  </a:lnTo>
                  <a:lnTo>
                    <a:pt x="964406" y="969169"/>
                  </a:lnTo>
                  <a:lnTo>
                    <a:pt x="1066800" y="857250"/>
                  </a:lnTo>
                  <a:lnTo>
                    <a:pt x="1195387" y="700087"/>
                  </a:lnTo>
                  <a:lnTo>
                    <a:pt x="1276350" y="592931"/>
                  </a:lnTo>
                  <a:lnTo>
                    <a:pt x="1285875" y="569119"/>
                  </a:lnTo>
                  <a:lnTo>
                    <a:pt x="1297781" y="538162"/>
                  </a:lnTo>
                  <a:lnTo>
                    <a:pt x="1300162" y="523875"/>
                  </a:lnTo>
                  <a:lnTo>
                    <a:pt x="1300162" y="511969"/>
                  </a:lnTo>
                  <a:lnTo>
                    <a:pt x="1295400" y="500062"/>
                  </a:lnTo>
                  <a:lnTo>
                    <a:pt x="1273969" y="490537"/>
                  </a:lnTo>
                  <a:lnTo>
                    <a:pt x="1252537" y="492919"/>
                  </a:lnTo>
                  <a:lnTo>
                    <a:pt x="1219200" y="497681"/>
                  </a:lnTo>
                  <a:lnTo>
                    <a:pt x="1200150" y="511969"/>
                  </a:lnTo>
                  <a:lnTo>
                    <a:pt x="1178719" y="533400"/>
                  </a:lnTo>
                  <a:lnTo>
                    <a:pt x="1140619" y="554831"/>
                  </a:lnTo>
                  <a:lnTo>
                    <a:pt x="1100137" y="569119"/>
                  </a:lnTo>
                  <a:lnTo>
                    <a:pt x="1054894" y="571500"/>
                  </a:lnTo>
                  <a:lnTo>
                    <a:pt x="1007269" y="561975"/>
                  </a:lnTo>
                  <a:lnTo>
                    <a:pt x="933450" y="531019"/>
                  </a:lnTo>
                  <a:lnTo>
                    <a:pt x="709612" y="411956"/>
                  </a:lnTo>
                  <a:lnTo>
                    <a:pt x="464344" y="271462"/>
                  </a:lnTo>
                  <a:lnTo>
                    <a:pt x="280987" y="161925"/>
                  </a:lnTo>
                  <a:lnTo>
                    <a:pt x="97631" y="42862"/>
                  </a:lnTo>
                  <a:lnTo>
                    <a:pt x="45244" y="7144"/>
                  </a:lnTo>
                  <a:lnTo>
                    <a:pt x="19050" y="0"/>
                  </a:lnTo>
                  <a:lnTo>
                    <a:pt x="4762" y="4762"/>
                  </a:lnTo>
                  <a:lnTo>
                    <a:pt x="0" y="14287"/>
                  </a:lnTo>
                  <a:lnTo>
                    <a:pt x="0" y="28575"/>
                  </a:lnTo>
                  <a:lnTo>
                    <a:pt x="4762" y="47625"/>
                  </a:lnTo>
                  <a:lnTo>
                    <a:pt x="21431" y="69056"/>
                  </a:lnTo>
                  <a:lnTo>
                    <a:pt x="100012" y="147637"/>
                  </a:lnTo>
                  <a:lnTo>
                    <a:pt x="252412" y="3000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84">
              <a:extLst>
                <a:ext uri="{FF2B5EF4-FFF2-40B4-BE49-F238E27FC236}">
                  <a16:creationId xmlns:a16="http://schemas.microsoft.com/office/drawing/2014/main" id="{BC7C2A23-748B-4B8A-8049-DB22E29A5D4A}"/>
                </a:ext>
              </a:extLst>
            </p:cNvPr>
            <p:cNvSpPr/>
            <p:nvPr/>
          </p:nvSpPr>
          <p:spPr>
            <a:xfrm rot="16200000">
              <a:off x="1930401" y="3397250"/>
              <a:ext cx="3956051" cy="1089025"/>
            </a:xfrm>
            <a:custGeom>
              <a:avLst/>
              <a:gdLst>
                <a:gd name="connsiteX0" fmla="*/ 3686175 w 3956050"/>
                <a:gd name="connsiteY0" fmla="*/ 434975 h 1089025"/>
                <a:gd name="connsiteX1" fmla="*/ 3622675 w 3956050"/>
                <a:gd name="connsiteY1" fmla="*/ 193675 h 1089025"/>
                <a:gd name="connsiteX2" fmla="*/ 3590925 w 3956050"/>
                <a:gd name="connsiteY2" fmla="*/ 76200 h 1089025"/>
                <a:gd name="connsiteX3" fmla="*/ 3810000 w 3956050"/>
                <a:gd name="connsiteY3" fmla="*/ 0 h 1089025"/>
                <a:gd name="connsiteX4" fmla="*/ 3794125 w 3956050"/>
                <a:gd name="connsiteY4" fmla="*/ 60325 h 1089025"/>
                <a:gd name="connsiteX5" fmla="*/ 3794125 w 3956050"/>
                <a:gd name="connsiteY5" fmla="*/ 85725 h 1089025"/>
                <a:gd name="connsiteX6" fmla="*/ 3810000 w 3956050"/>
                <a:gd name="connsiteY6" fmla="*/ 184150 h 1089025"/>
                <a:gd name="connsiteX7" fmla="*/ 3851275 w 3956050"/>
                <a:gd name="connsiteY7" fmla="*/ 390525 h 1089025"/>
                <a:gd name="connsiteX8" fmla="*/ 3898900 w 3956050"/>
                <a:gd name="connsiteY8" fmla="*/ 590550 h 1089025"/>
                <a:gd name="connsiteX9" fmla="*/ 3917950 w 3956050"/>
                <a:gd name="connsiteY9" fmla="*/ 669925 h 1089025"/>
                <a:gd name="connsiteX10" fmla="*/ 3930650 w 3956050"/>
                <a:gd name="connsiteY10" fmla="*/ 714375 h 1089025"/>
                <a:gd name="connsiteX11" fmla="*/ 3952875 w 3956050"/>
                <a:gd name="connsiteY11" fmla="*/ 758825 h 1089025"/>
                <a:gd name="connsiteX12" fmla="*/ 3956050 w 3956050"/>
                <a:gd name="connsiteY12" fmla="*/ 777875 h 1089025"/>
                <a:gd name="connsiteX13" fmla="*/ 3949700 w 3956050"/>
                <a:gd name="connsiteY13" fmla="*/ 815975 h 1089025"/>
                <a:gd name="connsiteX14" fmla="*/ 3924300 w 3956050"/>
                <a:gd name="connsiteY14" fmla="*/ 876300 h 1089025"/>
                <a:gd name="connsiteX15" fmla="*/ 3876675 w 3956050"/>
                <a:gd name="connsiteY15" fmla="*/ 955675 h 1089025"/>
                <a:gd name="connsiteX16" fmla="*/ 3829050 w 3956050"/>
                <a:gd name="connsiteY16" fmla="*/ 1019175 h 1089025"/>
                <a:gd name="connsiteX17" fmla="*/ 3800475 w 3956050"/>
                <a:gd name="connsiteY17" fmla="*/ 1054100 h 1089025"/>
                <a:gd name="connsiteX18" fmla="*/ 3778250 w 3956050"/>
                <a:gd name="connsiteY18" fmla="*/ 1069975 h 1089025"/>
                <a:gd name="connsiteX19" fmla="*/ 3752850 w 3956050"/>
                <a:gd name="connsiteY19" fmla="*/ 1079500 h 1089025"/>
                <a:gd name="connsiteX20" fmla="*/ 3717925 w 3956050"/>
                <a:gd name="connsiteY20" fmla="*/ 1085850 h 1089025"/>
                <a:gd name="connsiteX21" fmla="*/ 3692525 w 3956050"/>
                <a:gd name="connsiteY21" fmla="*/ 1089025 h 1089025"/>
                <a:gd name="connsiteX22" fmla="*/ 3648075 w 3956050"/>
                <a:gd name="connsiteY22" fmla="*/ 1082675 h 1089025"/>
                <a:gd name="connsiteX23" fmla="*/ 3546475 w 3956050"/>
                <a:gd name="connsiteY23" fmla="*/ 1054100 h 1089025"/>
                <a:gd name="connsiteX24" fmla="*/ 3457575 w 3956050"/>
                <a:gd name="connsiteY24" fmla="*/ 1028700 h 1089025"/>
                <a:gd name="connsiteX25" fmla="*/ 3371850 w 3956050"/>
                <a:gd name="connsiteY25" fmla="*/ 1006475 h 1089025"/>
                <a:gd name="connsiteX26" fmla="*/ 3244850 w 3956050"/>
                <a:gd name="connsiteY26" fmla="*/ 990600 h 1089025"/>
                <a:gd name="connsiteX27" fmla="*/ 3076575 w 3956050"/>
                <a:gd name="connsiteY27" fmla="*/ 977900 h 1089025"/>
                <a:gd name="connsiteX28" fmla="*/ 2701925 w 3956050"/>
                <a:gd name="connsiteY28" fmla="*/ 974725 h 1089025"/>
                <a:gd name="connsiteX29" fmla="*/ 2333625 w 3956050"/>
                <a:gd name="connsiteY29" fmla="*/ 974725 h 1089025"/>
                <a:gd name="connsiteX30" fmla="*/ 1809750 w 3956050"/>
                <a:gd name="connsiteY30" fmla="*/ 974725 h 1089025"/>
                <a:gd name="connsiteX31" fmla="*/ 1508125 w 3956050"/>
                <a:gd name="connsiteY31" fmla="*/ 984250 h 1089025"/>
                <a:gd name="connsiteX32" fmla="*/ 1146175 w 3956050"/>
                <a:gd name="connsiteY32" fmla="*/ 996950 h 1089025"/>
                <a:gd name="connsiteX33" fmla="*/ 860425 w 3956050"/>
                <a:gd name="connsiteY33" fmla="*/ 1016000 h 1089025"/>
                <a:gd name="connsiteX34" fmla="*/ 635000 w 3956050"/>
                <a:gd name="connsiteY34" fmla="*/ 1031875 h 1089025"/>
                <a:gd name="connsiteX35" fmla="*/ 533400 w 3956050"/>
                <a:gd name="connsiteY35" fmla="*/ 1041400 h 1089025"/>
                <a:gd name="connsiteX36" fmla="*/ 476250 w 3956050"/>
                <a:gd name="connsiteY36" fmla="*/ 1028700 h 1089025"/>
                <a:gd name="connsiteX37" fmla="*/ 307975 w 3956050"/>
                <a:gd name="connsiteY37" fmla="*/ 977900 h 1089025"/>
                <a:gd name="connsiteX38" fmla="*/ 184150 w 3956050"/>
                <a:gd name="connsiteY38" fmla="*/ 927100 h 1089025"/>
                <a:gd name="connsiteX39" fmla="*/ 107950 w 3956050"/>
                <a:gd name="connsiteY39" fmla="*/ 885825 h 1089025"/>
                <a:gd name="connsiteX40" fmla="*/ 34925 w 3956050"/>
                <a:gd name="connsiteY40" fmla="*/ 844550 h 1089025"/>
                <a:gd name="connsiteX41" fmla="*/ 15875 w 3956050"/>
                <a:gd name="connsiteY41" fmla="*/ 831850 h 1089025"/>
                <a:gd name="connsiteX42" fmla="*/ 0 w 3956050"/>
                <a:gd name="connsiteY42" fmla="*/ 812800 h 1089025"/>
                <a:gd name="connsiteX43" fmla="*/ 0 w 3956050"/>
                <a:gd name="connsiteY43" fmla="*/ 793750 h 1089025"/>
                <a:gd name="connsiteX44" fmla="*/ 12700 w 3956050"/>
                <a:gd name="connsiteY44" fmla="*/ 768350 h 1089025"/>
                <a:gd name="connsiteX45" fmla="*/ 38100 w 3956050"/>
                <a:gd name="connsiteY45" fmla="*/ 742950 h 1089025"/>
                <a:gd name="connsiteX46" fmla="*/ 584200 w 3956050"/>
                <a:gd name="connsiteY46" fmla="*/ 774700 h 1089025"/>
                <a:gd name="connsiteX47" fmla="*/ 841375 w 3956050"/>
                <a:gd name="connsiteY47" fmla="*/ 774700 h 1089025"/>
                <a:gd name="connsiteX48" fmla="*/ 1146175 w 3956050"/>
                <a:gd name="connsiteY48" fmla="*/ 774700 h 1089025"/>
                <a:gd name="connsiteX49" fmla="*/ 1520825 w 3956050"/>
                <a:gd name="connsiteY49" fmla="*/ 774700 h 1089025"/>
                <a:gd name="connsiteX50" fmla="*/ 1936750 w 3956050"/>
                <a:gd name="connsiteY50" fmla="*/ 774700 h 1089025"/>
                <a:gd name="connsiteX51" fmla="*/ 2314575 w 3956050"/>
                <a:gd name="connsiteY51" fmla="*/ 771525 h 1089025"/>
                <a:gd name="connsiteX52" fmla="*/ 2806700 w 3956050"/>
                <a:gd name="connsiteY52" fmla="*/ 774700 h 1089025"/>
                <a:gd name="connsiteX53" fmla="*/ 3060700 w 3956050"/>
                <a:gd name="connsiteY53" fmla="*/ 771525 h 1089025"/>
                <a:gd name="connsiteX54" fmla="*/ 3527425 w 3956050"/>
                <a:gd name="connsiteY54" fmla="*/ 774700 h 1089025"/>
                <a:gd name="connsiteX55" fmla="*/ 3663950 w 3956050"/>
                <a:gd name="connsiteY55" fmla="*/ 774700 h 1089025"/>
                <a:gd name="connsiteX56" fmla="*/ 3698875 w 3956050"/>
                <a:gd name="connsiteY56" fmla="*/ 765175 h 1089025"/>
                <a:gd name="connsiteX57" fmla="*/ 3724275 w 3956050"/>
                <a:gd name="connsiteY57" fmla="*/ 749300 h 1089025"/>
                <a:gd name="connsiteX58" fmla="*/ 3733800 w 3956050"/>
                <a:gd name="connsiteY58" fmla="*/ 733425 h 1089025"/>
                <a:gd name="connsiteX59" fmla="*/ 3743325 w 3956050"/>
                <a:gd name="connsiteY59" fmla="*/ 717550 h 1089025"/>
                <a:gd name="connsiteX60" fmla="*/ 3746500 w 3956050"/>
                <a:gd name="connsiteY60" fmla="*/ 698500 h 1089025"/>
                <a:gd name="connsiteX61" fmla="*/ 3746500 w 3956050"/>
                <a:gd name="connsiteY61" fmla="*/ 669925 h 1089025"/>
                <a:gd name="connsiteX62" fmla="*/ 3727450 w 3956050"/>
                <a:gd name="connsiteY62" fmla="*/ 590550 h 1089025"/>
                <a:gd name="connsiteX63" fmla="*/ 3686175 w 3956050"/>
                <a:gd name="connsiteY63" fmla="*/ 434975 h 108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956050" h="1089025">
                  <a:moveTo>
                    <a:pt x="3686175" y="434975"/>
                  </a:moveTo>
                  <a:lnTo>
                    <a:pt x="3622675" y="193675"/>
                  </a:lnTo>
                  <a:lnTo>
                    <a:pt x="3590925" y="76200"/>
                  </a:lnTo>
                  <a:lnTo>
                    <a:pt x="3810000" y="0"/>
                  </a:lnTo>
                  <a:lnTo>
                    <a:pt x="3794125" y="60325"/>
                  </a:lnTo>
                  <a:lnTo>
                    <a:pt x="3794125" y="85725"/>
                  </a:lnTo>
                  <a:lnTo>
                    <a:pt x="3810000" y="184150"/>
                  </a:lnTo>
                  <a:lnTo>
                    <a:pt x="3851275" y="390525"/>
                  </a:lnTo>
                  <a:lnTo>
                    <a:pt x="3898900" y="590550"/>
                  </a:lnTo>
                  <a:lnTo>
                    <a:pt x="3917950" y="669925"/>
                  </a:lnTo>
                  <a:lnTo>
                    <a:pt x="3930650" y="714375"/>
                  </a:lnTo>
                  <a:lnTo>
                    <a:pt x="3952875" y="758825"/>
                  </a:lnTo>
                  <a:lnTo>
                    <a:pt x="3956050" y="777875"/>
                  </a:lnTo>
                  <a:lnTo>
                    <a:pt x="3949700" y="815975"/>
                  </a:lnTo>
                  <a:lnTo>
                    <a:pt x="3924300" y="876300"/>
                  </a:lnTo>
                  <a:lnTo>
                    <a:pt x="3876675" y="955675"/>
                  </a:lnTo>
                  <a:lnTo>
                    <a:pt x="3829050" y="1019175"/>
                  </a:lnTo>
                  <a:lnTo>
                    <a:pt x="3800475" y="1054100"/>
                  </a:lnTo>
                  <a:lnTo>
                    <a:pt x="3778250" y="1069975"/>
                  </a:lnTo>
                  <a:lnTo>
                    <a:pt x="3752850" y="1079500"/>
                  </a:lnTo>
                  <a:lnTo>
                    <a:pt x="3717925" y="1085850"/>
                  </a:lnTo>
                  <a:lnTo>
                    <a:pt x="3692525" y="1089025"/>
                  </a:lnTo>
                  <a:lnTo>
                    <a:pt x="3648075" y="1082675"/>
                  </a:lnTo>
                  <a:lnTo>
                    <a:pt x="3546475" y="1054100"/>
                  </a:lnTo>
                  <a:lnTo>
                    <a:pt x="3457575" y="1028700"/>
                  </a:lnTo>
                  <a:lnTo>
                    <a:pt x="3371850" y="1006475"/>
                  </a:lnTo>
                  <a:lnTo>
                    <a:pt x="3244850" y="990600"/>
                  </a:lnTo>
                  <a:lnTo>
                    <a:pt x="3076575" y="977900"/>
                  </a:lnTo>
                  <a:lnTo>
                    <a:pt x="2701925" y="974725"/>
                  </a:lnTo>
                  <a:lnTo>
                    <a:pt x="2333625" y="974725"/>
                  </a:lnTo>
                  <a:lnTo>
                    <a:pt x="1809750" y="974725"/>
                  </a:lnTo>
                  <a:lnTo>
                    <a:pt x="1508125" y="984250"/>
                  </a:lnTo>
                  <a:lnTo>
                    <a:pt x="1146175" y="996950"/>
                  </a:lnTo>
                  <a:lnTo>
                    <a:pt x="860425" y="1016000"/>
                  </a:lnTo>
                  <a:lnTo>
                    <a:pt x="635000" y="1031875"/>
                  </a:lnTo>
                  <a:lnTo>
                    <a:pt x="533400" y="1041400"/>
                  </a:lnTo>
                  <a:lnTo>
                    <a:pt x="476250" y="1028700"/>
                  </a:lnTo>
                  <a:lnTo>
                    <a:pt x="307975" y="977900"/>
                  </a:lnTo>
                  <a:lnTo>
                    <a:pt x="184150" y="927100"/>
                  </a:lnTo>
                  <a:lnTo>
                    <a:pt x="107950" y="885825"/>
                  </a:lnTo>
                  <a:lnTo>
                    <a:pt x="34925" y="844550"/>
                  </a:lnTo>
                  <a:lnTo>
                    <a:pt x="15875" y="831850"/>
                  </a:lnTo>
                  <a:lnTo>
                    <a:pt x="0" y="812800"/>
                  </a:lnTo>
                  <a:lnTo>
                    <a:pt x="0" y="793750"/>
                  </a:lnTo>
                  <a:lnTo>
                    <a:pt x="12700" y="768350"/>
                  </a:lnTo>
                  <a:lnTo>
                    <a:pt x="38100" y="742950"/>
                  </a:lnTo>
                  <a:lnTo>
                    <a:pt x="584200" y="774700"/>
                  </a:lnTo>
                  <a:lnTo>
                    <a:pt x="841375" y="774700"/>
                  </a:lnTo>
                  <a:lnTo>
                    <a:pt x="1146175" y="774700"/>
                  </a:lnTo>
                  <a:lnTo>
                    <a:pt x="1520825" y="774700"/>
                  </a:lnTo>
                  <a:lnTo>
                    <a:pt x="1936750" y="774700"/>
                  </a:lnTo>
                  <a:lnTo>
                    <a:pt x="2314575" y="771525"/>
                  </a:lnTo>
                  <a:lnTo>
                    <a:pt x="2806700" y="774700"/>
                  </a:lnTo>
                  <a:lnTo>
                    <a:pt x="3060700" y="771525"/>
                  </a:lnTo>
                  <a:lnTo>
                    <a:pt x="3527425" y="774700"/>
                  </a:lnTo>
                  <a:lnTo>
                    <a:pt x="3663950" y="774700"/>
                  </a:lnTo>
                  <a:lnTo>
                    <a:pt x="3698875" y="765175"/>
                  </a:lnTo>
                  <a:lnTo>
                    <a:pt x="3724275" y="749300"/>
                  </a:lnTo>
                  <a:lnTo>
                    <a:pt x="3733800" y="733425"/>
                  </a:lnTo>
                  <a:lnTo>
                    <a:pt x="3743325" y="717550"/>
                  </a:lnTo>
                  <a:lnTo>
                    <a:pt x="3746500" y="698500"/>
                  </a:lnTo>
                  <a:lnTo>
                    <a:pt x="3746500" y="669925"/>
                  </a:lnTo>
                  <a:lnTo>
                    <a:pt x="3727450" y="590550"/>
                  </a:lnTo>
                  <a:lnTo>
                    <a:pt x="3686175" y="4349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7">
              <a:extLst>
                <a:ext uri="{FF2B5EF4-FFF2-40B4-BE49-F238E27FC236}">
                  <a16:creationId xmlns:a16="http://schemas.microsoft.com/office/drawing/2014/main" id="{0CEFC38B-7981-41E4-8BD3-9CDA76539F07}"/>
                </a:ext>
              </a:extLst>
            </p:cNvPr>
            <p:cNvSpPr/>
            <p:nvPr/>
          </p:nvSpPr>
          <p:spPr>
            <a:xfrm rot="16200000">
              <a:off x="3545681" y="5304633"/>
              <a:ext cx="669925" cy="557212"/>
            </a:xfrm>
            <a:custGeom>
              <a:avLst/>
              <a:gdLst>
                <a:gd name="connsiteX0" fmla="*/ 571500 w 669132"/>
                <a:gd name="connsiteY0" fmla="*/ 188119 h 557213"/>
                <a:gd name="connsiteX1" fmla="*/ 511969 w 669132"/>
                <a:gd name="connsiteY1" fmla="*/ 376238 h 557213"/>
                <a:gd name="connsiteX2" fmla="*/ 497682 w 669132"/>
                <a:gd name="connsiteY2" fmla="*/ 426244 h 557213"/>
                <a:gd name="connsiteX3" fmla="*/ 492919 w 669132"/>
                <a:gd name="connsiteY3" fmla="*/ 457200 h 557213"/>
                <a:gd name="connsiteX4" fmla="*/ 495300 w 669132"/>
                <a:gd name="connsiteY4" fmla="*/ 478632 h 557213"/>
                <a:gd name="connsiteX5" fmla="*/ 502444 w 669132"/>
                <a:gd name="connsiteY5" fmla="*/ 502444 h 557213"/>
                <a:gd name="connsiteX6" fmla="*/ 519113 w 669132"/>
                <a:gd name="connsiteY6" fmla="*/ 521494 h 557213"/>
                <a:gd name="connsiteX7" fmla="*/ 531019 w 669132"/>
                <a:gd name="connsiteY7" fmla="*/ 526257 h 557213"/>
                <a:gd name="connsiteX8" fmla="*/ 573882 w 669132"/>
                <a:gd name="connsiteY8" fmla="*/ 538163 h 557213"/>
                <a:gd name="connsiteX9" fmla="*/ 669132 w 669132"/>
                <a:gd name="connsiteY9" fmla="*/ 542925 h 557213"/>
                <a:gd name="connsiteX10" fmla="*/ 0 w 669132"/>
                <a:gd name="connsiteY10" fmla="*/ 557213 h 557213"/>
                <a:gd name="connsiteX11" fmla="*/ 7144 w 669132"/>
                <a:gd name="connsiteY11" fmla="*/ 535782 h 557213"/>
                <a:gd name="connsiteX12" fmla="*/ 35719 w 669132"/>
                <a:gd name="connsiteY12" fmla="*/ 502444 h 557213"/>
                <a:gd name="connsiteX13" fmla="*/ 71438 w 669132"/>
                <a:gd name="connsiteY13" fmla="*/ 476250 h 557213"/>
                <a:gd name="connsiteX14" fmla="*/ 154782 w 669132"/>
                <a:gd name="connsiteY14" fmla="*/ 421482 h 557213"/>
                <a:gd name="connsiteX15" fmla="*/ 214313 w 669132"/>
                <a:gd name="connsiteY15" fmla="*/ 383382 h 557213"/>
                <a:gd name="connsiteX16" fmla="*/ 302419 w 669132"/>
                <a:gd name="connsiteY16" fmla="*/ 314325 h 557213"/>
                <a:gd name="connsiteX17" fmla="*/ 395288 w 669132"/>
                <a:gd name="connsiteY17" fmla="*/ 228600 h 557213"/>
                <a:gd name="connsiteX18" fmla="*/ 442913 w 669132"/>
                <a:gd name="connsiteY18" fmla="*/ 173832 h 557213"/>
                <a:gd name="connsiteX19" fmla="*/ 476250 w 669132"/>
                <a:gd name="connsiteY19" fmla="*/ 135732 h 557213"/>
                <a:gd name="connsiteX20" fmla="*/ 516732 w 669132"/>
                <a:gd name="connsiteY20" fmla="*/ 76200 h 557213"/>
                <a:gd name="connsiteX21" fmla="*/ 545307 w 669132"/>
                <a:gd name="connsiteY21" fmla="*/ 28575 h 557213"/>
                <a:gd name="connsiteX22" fmla="*/ 566738 w 669132"/>
                <a:gd name="connsiteY22" fmla="*/ 7144 h 557213"/>
                <a:gd name="connsiteX23" fmla="*/ 585788 w 669132"/>
                <a:gd name="connsiteY23" fmla="*/ 0 h 557213"/>
                <a:gd name="connsiteX24" fmla="*/ 597694 w 669132"/>
                <a:gd name="connsiteY24" fmla="*/ 0 h 557213"/>
                <a:gd name="connsiteX25" fmla="*/ 609600 w 669132"/>
                <a:gd name="connsiteY25" fmla="*/ 4763 h 557213"/>
                <a:gd name="connsiteX26" fmla="*/ 614363 w 669132"/>
                <a:gd name="connsiteY26" fmla="*/ 26194 h 557213"/>
                <a:gd name="connsiteX27" fmla="*/ 611982 w 669132"/>
                <a:gd name="connsiteY27" fmla="*/ 54769 h 557213"/>
                <a:gd name="connsiteX28" fmla="*/ 571500 w 669132"/>
                <a:gd name="connsiteY28" fmla="*/ 188119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69132" h="557213">
                  <a:moveTo>
                    <a:pt x="571500" y="188119"/>
                  </a:moveTo>
                  <a:lnTo>
                    <a:pt x="511969" y="376238"/>
                  </a:lnTo>
                  <a:lnTo>
                    <a:pt x="497682" y="426244"/>
                  </a:lnTo>
                  <a:lnTo>
                    <a:pt x="492919" y="457200"/>
                  </a:lnTo>
                  <a:lnTo>
                    <a:pt x="495300" y="478632"/>
                  </a:lnTo>
                  <a:lnTo>
                    <a:pt x="502444" y="502444"/>
                  </a:lnTo>
                  <a:lnTo>
                    <a:pt x="519113" y="521494"/>
                  </a:lnTo>
                  <a:lnTo>
                    <a:pt x="531019" y="526257"/>
                  </a:lnTo>
                  <a:lnTo>
                    <a:pt x="573882" y="538163"/>
                  </a:lnTo>
                  <a:lnTo>
                    <a:pt x="669132" y="542925"/>
                  </a:lnTo>
                  <a:lnTo>
                    <a:pt x="0" y="557213"/>
                  </a:lnTo>
                  <a:lnTo>
                    <a:pt x="7144" y="535782"/>
                  </a:lnTo>
                  <a:lnTo>
                    <a:pt x="35719" y="502444"/>
                  </a:lnTo>
                  <a:lnTo>
                    <a:pt x="71438" y="476250"/>
                  </a:lnTo>
                  <a:lnTo>
                    <a:pt x="154782" y="421482"/>
                  </a:lnTo>
                  <a:lnTo>
                    <a:pt x="214313" y="383382"/>
                  </a:lnTo>
                  <a:lnTo>
                    <a:pt x="302419" y="314325"/>
                  </a:lnTo>
                  <a:lnTo>
                    <a:pt x="395288" y="228600"/>
                  </a:lnTo>
                  <a:lnTo>
                    <a:pt x="442913" y="173832"/>
                  </a:lnTo>
                  <a:lnTo>
                    <a:pt x="476250" y="135732"/>
                  </a:lnTo>
                  <a:lnTo>
                    <a:pt x="516732" y="76200"/>
                  </a:lnTo>
                  <a:lnTo>
                    <a:pt x="545307" y="28575"/>
                  </a:lnTo>
                  <a:lnTo>
                    <a:pt x="566738" y="7144"/>
                  </a:lnTo>
                  <a:lnTo>
                    <a:pt x="585788" y="0"/>
                  </a:lnTo>
                  <a:lnTo>
                    <a:pt x="597694" y="0"/>
                  </a:lnTo>
                  <a:lnTo>
                    <a:pt x="609600" y="4763"/>
                  </a:lnTo>
                  <a:lnTo>
                    <a:pt x="614363" y="26194"/>
                  </a:lnTo>
                  <a:lnTo>
                    <a:pt x="611982" y="54769"/>
                  </a:lnTo>
                  <a:lnTo>
                    <a:pt x="571500" y="1881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85">
              <a:extLst>
                <a:ext uri="{FF2B5EF4-FFF2-40B4-BE49-F238E27FC236}">
                  <a16:creationId xmlns:a16="http://schemas.microsoft.com/office/drawing/2014/main" id="{5B46FE80-A692-4129-9945-0830850A61D4}"/>
                </a:ext>
              </a:extLst>
            </p:cNvPr>
            <p:cNvSpPr/>
            <p:nvPr/>
          </p:nvSpPr>
          <p:spPr>
            <a:xfrm rot="16200000">
              <a:off x="3649663" y="2735262"/>
              <a:ext cx="322262" cy="776288"/>
            </a:xfrm>
            <a:custGeom>
              <a:avLst/>
              <a:gdLst>
                <a:gd name="connsiteX0" fmla="*/ 66675 w 321469"/>
                <a:gd name="connsiteY0" fmla="*/ 290512 h 776287"/>
                <a:gd name="connsiteX1" fmla="*/ 38100 w 321469"/>
                <a:gd name="connsiteY1" fmla="*/ 180975 h 776287"/>
                <a:gd name="connsiteX2" fmla="*/ 19050 w 321469"/>
                <a:gd name="connsiteY2" fmla="*/ 95250 h 776287"/>
                <a:gd name="connsiteX3" fmla="*/ 0 w 321469"/>
                <a:gd name="connsiteY3" fmla="*/ 0 h 776287"/>
                <a:gd name="connsiteX4" fmla="*/ 216694 w 321469"/>
                <a:gd name="connsiteY4" fmla="*/ 9525 h 776287"/>
                <a:gd name="connsiteX5" fmla="*/ 216694 w 321469"/>
                <a:gd name="connsiteY5" fmla="*/ 104775 h 776287"/>
                <a:gd name="connsiteX6" fmla="*/ 219075 w 321469"/>
                <a:gd name="connsiteY6" fmla="*/ 154781 h 776287"/>
                <a:gd name="connsiteX7" fmla="*/ 230981 w 321469"/>
                <a:gd name="connsiteY7" fmla="*/ 230981 h 776287"/>
                <a:gd name="connsiteX8" fmla="*/ 252412 w 321469"/>
                <a:gd name="connsiteY8" fmla="*/ 316706 h 776287"/>
                <a:gd name="connsiteX9" fmla="*/ 269081 w 321469"/>
                <a:gd name="connsiteY9" fmla="*/ 366712 h 776287"/>
                <a:gd name="connsiteX10" fmla="*/ 290512 w 321469"/>
                <a:gd name="connsiteY10" fmla="*/ 426243 h 776287"/>
                <a:gd name="connsiteX11" fmla="*/ 304800 w 321469"/>
                <a:gd name="connsiteY11" fmla="*/ 469106 h 776287"/>
                <a:gd name="connsiteX12" fmla="*/ 314325 w 321469"/>
                <a:gd name="connsiteY12" fmla="*/ 521493 h 776287"/>
                <a:gd name="connsiteX13" fmla="*/ 321469 w 321469"/>
                <a:gd name="connsiteY13" fmla="*/ 566737 h 776287"/>
                <a:gd name="connsiteX14" fmla="*/ 321469 w 321469"/>
                <a:gd name="connsiteY14" fmla="*/ 597693 h 776287"/>
                <a:gd name="connsiteX15" fmla="*/ 319087 w 321469"/>
                <a:gd name="connsiteY15" fmla="*/ 650081 h 776287"/>
                <a:gd name="connsiteX16" fmla="*/ 292894 w 321469"/>
                <a:gd name="connsiteY16" fmla="*/ 776287 h 776287"/>
                <a:gd name="connsiteX17" fmla="*/ 119062 w 321469"/>
                <a:gd name="connsiteY17" fmla="*/ 776287 h 776287"/>
                <a:gd name="connsiteX18" fmla="*/ 128587 w 321469"/>
                <a:gd name="connsiteY18" fmla="*/ 683418 h 776287"/>
                <a:gd name="connsiteX19" fmla="*/ 130969 w 321469"/>
                <a:gd name="connsiteY19" fmla="*/ 623887 h 776287"/>
                <a:gd name="connsiteX20" fmla="*/ 128587 w 321469"/>
                <a:gd name="connsiteY20" fmla="*/ 581025 h 776287"/>
                <a:gd name="connsiteX21" fmla="*/ 119062 w 321469"/>
                <a:gd name="connsiteY21" fmla="*/ 511968 h 776287"/>
                <a:gd name="connsiteX22" fmla="*/ 104775 w 321469"/>
                <a:gd name="connsiteY22" fmla="*/ 442912 h 776287"/>
                <a:gd name="connsiteX23" fmla="*/ 66675 w 321469"/>
                <a:gd name="connsiteY23" fmla="*/ 290512 h 77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1469" h="776287">
                  <a:moveTo>
                    <a:pt x="66675" y="290512"/>
                  </a:moveTo>
                  <a:lnTo>
                    <a:pt x="38100" y="180975"/>
                  </a:lnTo>
                  <a:lnTo>
                    <a:pt x="19050" y="95250"/>
                  </a:lnTo>
                  <a:lnTo>
                    <a:pt x="0" y="0"/>
                  </a:lnTo>
                  <a:lnTo>
                    <a:pt x="216694" y="9525"/>
                  </a:lnTo>
                  <a:lnTo>
                    <a:pt x="216694" y="104775"/>
                  </a:lnTo>
                  <a:lnTo>
                    <a:pt x="219075" y="154781"/>
                  </a:lnTo>
                  <a:lnTo>
                    <a:pt x="230981" y="230981"/>
                  </a:lnTo>
                  <a:lnTo>
                    <a:pt x="252412" y="316706"/>
                  </a:lnTo>
                  <a:lnTo>
                    <a:pt x="269081" y="366712"/>
                  </a:lnTo>
                  <a:lnTo>
                    <a:pt x="290512" y="426243"/>
                  </a:lnTo>
                  <a:lnTo>
                    <a:pt x="304800" y="469106"/>
                  </a:lnTo>
                  <a:lnTo>
                    <a:pt x="314325" y="521493"/>
                  </a:lnTo>
                  <a:lnTo>
                    <a:pt x="321469" y="566737"/>
                  </a:lnTo>
                  <a:lnTo>
                    <a:pt x="321469" y="597693"/>
                  </a:lnTo>
                  <a:lnTo>
                    <a:pt x="319087" y="650081"/>
                  </a:lnTo>
                  <a:lnTo>
                    <a:pt x="292894" y="776287"/>
                  </a:lnTo>
                  <a:lnTo>
                    <a:pt x="119062" y="776287"/>
                  </a:lnTo>
                  <a:lnTo>
                    <a:pt x="128587" y="683418"/>
                  </a:lnTo>
                  <a:lnTo>
                    <a:pt x="130969" y="623887"/>
                  </a:lnTo>
                  <a:lnTo>
                    <a:pt x="128587" y="581025"/>
                  </a:lnTo>
                  <a:lnTo>
                    <a:pt x="119062" y="511968"/>
                  </a:lnTo>
                  <a:lnTo>
                    <a:pt x="104775" y="442912"/>
                  </a:lnTo>
                  <a:lnTo>
                    <a:pt x="66675" y="29051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86">
              <a:extLst>
                <a:ext uri="{FF2B5EF4-FFF2-40B4-BE49-F238E27FC236}">
                  <a16:creationId xmlns:a16="http://schemas.microsoft.com/office/drawing/2014/main" id="{D6C4BC2F-7264-478C-9895-CA4DFCA11561}"/>
                </a:ext>
              </a:extLst>
            </p:cNvPr>
            <p:cNvSpPr/>
            <p:nvPr/>
          </p:nvSpPr>
          <p:spPr>
            <a:xfrm rot="16200000">
              <a:off x="3638551" y="3578225"/>
              <a:ext cx="322262" cy="804863"/>
            </a:xfrm>
            <a:custGeom>
              <a:avLst/>
              <a:gdLst>
                <a:gd name="connsiteX0" fmla="*/ 57150 w 321469"/>
                <a:gd name="connsiteY0" fmla="*/ 428625 h 804862"/>
                <a:gd name="connsiteX1" fmla="*/ 23812 w 321469"/>
                <a:gd name="connsiteY1" fmla="*/ 278606 h 804862"/>
                <a:gd name="connsiteX2" fmla="*/ 11906 w 321469"/>
                <a:gd name="connsiteY2" fmla="*/ 207169 h 804862"/>
                <a:gd name="connsiteX3" fmla="*/ 2381 w 321469"/>
                <a:gd name="connsiteY3" fmla="*/ 107156 h 804862"/>
                <a:gd name="connsiteX4" fmla="*/ 0 w 321469"/>
                <a:gd name="connsiteY4" fmla="*/ 0 h 804862"/>
                <a:gd name="connsiteX5" fmla="*/ 185737 w 321469"/>
                <a:gd name="connsiteY5" fmla="*/ 26194 h 804862"/>
                <a:gd name="connsiteX6" fmla="*/ 178594 w 321469"/>
                <a:gd name="connsiteY6" fmla="*/ 90487 h 804862"/>
                <a:gd name="connsiteX7" fmla="*/ 185737 w 321469"/>
                <a:gd name="connsiteY7" fmla="*/ 161925 h 804862"/>
                <a:gd name="connsiteX8" fmla="*/ 209550 w 321469"/>
                <a:gd name="connsiteY8" fmla="*/ 283369 h 804862"/>
                <a:gd name="connsiteX9" fmla="*/ 245269 w 321469"/>
                <a:gd name="connsiteY9" fmla="*/ 438150 h 804862"/>
                <a:gd name="connsiteX10" fmla="*/ 288131 w 321469"/>
                <a:gd name="connsiteY10" fmla="*/ 600075 h 804862"/>
                <a:gd name="connsiteX11" fmla="*/ 302419 w 321469"/>
                <a:gd name="connsiteY11" fmla="*/ 654844 h 804862"/>
                <a:gd name="connsiteX12" fmla="*/ 321469 w 321469"/>
                <a:gd name="connsiteY12" fmla="*/ 804862 h 804862"/>
                <a:gd name="connsiteX13" fmla="*/ 150019 w 321469"/>
                <a:gd name="connsiteY13" fmla="*/ 804862 h 804862"/>
                <a:gd name="connsiteX14" fmla="*/ 107156 w 321469"/>
                <a:gd name="connsiteY14" fmla="*/ 635794 h 804862"/>
                <a:gd name="connsiteX15" fmla="*/ 57150 w 321469"/>
                <a:gd name="connsiteY15" fmla="*/ 428625 h 8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1469" h="804862">
                  <a:moveTo>
                    <a:pt x="57150" y="428625"/>
                  </a:moveTo>
                  <a:lnTo>
                    <a:pt x="23812" y="278606"/>
                  </a:lnTo>
                  <a:lnTo>
                    <a:pt x="11906" y="207169"/>
                  </a:lnTo>
                  <a:lnTo>
                    <a:pt x="2381" y="107156"/>
                  </a:lnTo>
                  <a:cubicBezTo>
                    <a:pt x="1587" y="71437"/>
                    <a:pt x="794" y="35719"/>
                    <a:pt x="0" y="0"/>
                  </a:cubicBezTo>
                  <a:lnTo>
                    <a:pt x="185737" y="26194"/>
                  </a:lnTo>
                  <a:lnTo>
                    <a:pt x="178594" y="90487"/>
                  </a:lnTo>
                  <a:lnTo>
                    <a:pt x="185737" y="161925"/>
                  </a:lnTo>
                  <a:lnTo>
                    <a:pt x="209550" y="283369"/>
                  </a:lnTo>
                  <a:lnTo>
                    <a:pt x="245269" y="438150"/>
                  </a:lnTo>
                  <a:lnTo>
                    <a:pt x="288131" y="600075"/>
                  </a:lnTo>
                  <a:lnTo>
                    <a:pt x="302419" y="654844"/>
                  </a:lnTo>
                  <a:lnTo>
                    <a:pt x="321469" y="804862"/>
                  </a:lnTo>
                  <a:lnTo>
                    <a:pt x="150019" y="804862"/>
                  </a:lnTo>
                  <a:lnTo>
                    <a:pt x="107156" y="635794"/>
                  </a:lnTo>
                  <a:lnTo>
                    <a:pt x="57150" y="4286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88">
              <a:extLst>
                <a:ext uri="{FF2B5EF4-FFF2-40B4-BE49-F238E27FC236}">
                  <a16:creationId xmlns:a16="http://schemas.microsoft.com/office/drawing/2014/main" id="{F98CF8AA-5CC5-40CB-A8AA-9FF458B62E27}"/>
                </a:ext>
              </a:extLst>
            </p:cNvPr>
            <p:cNvSpPr/>
            <p:nvPr/>
          </p:nvSpPr>
          <p:spPr>
            <a:xfrm rot="16200000">
              <a:off x="4900613" y="3506788"/>
              <a:ext cx="2084388" cy="1490663"/>
            </a:xfrm>
            <a:custGeom>
              <a:avLst/>
              <a:gdLst>
                <a:gd name="connsiteX0" fmla="*/ 823912 w 2083594"/>
                <a:gd name="connsiteY0" fmla="*/ 642937 h 1490662"/>
                <a:gd name="connsiteX1" fmla="*/ 700087 w 2083594"/>
                <a:gd name="connsiteY1" fmla="*/ 550069 h 1490662"/>
                <a:gd name="connsiteX2" fmla="*/ 552450 w 2083594"/>
                <a:gd name="connsiteY2" fmla="*/ 438150 h 1490662"/>
                <a:gd name="connsiteX3" fmla="*/ 426244 w 2083594"/>
                <a:gd name="connsiteY3" fmla="*/ 338137 h 1490662"/>
                <a:gd name="connsiteX4" fmla="*/ 300037 w 2083594"/>
                <a:gd name="connsiteY4" fmla="*/ 228600 h 1490662"/>
                <a:gd name="connsiteX5" fmla="*/ 200025 w 2083594"/>
                <a:gd name="connsiteY5" fmla="*/ 142875 h 1490662"/>
                <a:gd name="connsiteX6" fmla="*/ 92869 w 2083594"/>
                <a:gd name="connsiteY6" fmla="*/ 45244 h 1490662"/>
                <a:gd name="connsiteX7" fmla="*/ 71437 w 2083594"/>
                <a:gd name="connsiteY7" fmla="*/ 26194 h 1490662"/>
                <a:gd name="connsiteX8" fmla="*/ 54769 w 2083594"/>
                <a:gd name="connsiteY8" fmla="*/ 9525 h 1490662"/>
                <a:gd name="connsiteX9" fmla="*/ 33337 w 2083594"/>
                <a:gd name="connsiteY9" fmla="*/ 0 h 1490662"/>
                <a:gd name="connsiteX10" fmla="*/ 21431 w 2083594"/>
                <a:gd name="connsiteY10" fmla="*/ 0 h 1490662"/>
                <a:gd name="connsiteX11" fmla="*/ 14287 w 2083594"/>
                <a:gd name="connsiteY11" fmla="*/ 0 h 1490662"/>
                <a:gd name="connsiteX12" fmla="*/ 2381 w 2083594"/>
                <a:gd name="connsiteY12" fmla="*/ 4762 h 1490662"/>
                <a:gd name="connsiteX13" fmla="*/ 0 w 2083594"/>
                <a:gd name="connsiteY13" fmla="*/ 11906 h 1490662"/>
                <a:gd name="connsiteX14" fmla="*/ 2381 w 2083594"/>
                <a:gd name="connsiteY14" fmla="*/ 26194 h 1490662"/>
                <a:gd name="connsiteX15" fmla="*/ 19050 w 2083594"/>
                <a:gd name="connsiteY15" fmla="*/ 64294 h 1490662"/>
                <a:gd name="connsiteX16" fmla="*/ 85725 w 2083594"/>
                <a:gd name="connsiteY16" fmla="*/ 147637 h 1490662"/>
                <a:gd name="connsiteX17" fmla="*/ 214312 w 2083594"/>
                <a:gd name="connsiteY17" fmla="*/ 297656 h 1490662"/>
                <a:gd name="connsiteX18" fmla="*/ 352425 w 2083594"/>
                <a:gd name="connsiteY18" fmla="*/ 447675 h 1490662"/>
                <a:gd name="connsiteX19" fmla="*/ 540544 w 2083594"/>
                <a:gd name="connsiteY19" fmla="*/ 633412 h 1490662"/>
                <a:gd name="connsiteX20" fmla="*/ 723900 w 2083594"/>
                <a:gd name="connsiteY20" fmla="*/ 802481 h 1490662"/>
                <a:gd name="connsiteX21" fmla="*/ 845344 w 2083594"/>
                <a:gd name="connsiteY21" fmla="*/ 907256 h 1490662"/>
                <a:gd name="connsiteX22" fmla="*/ 1102519 w 2083594"/>
                <a:gd name="connsiteY22" fmla="*/ 1095375 h 1490662"/>
                <a:gd name="connsiteX23" fmla="*/ 1271587 w 2083594"/>
                <a:gd name="connsiteY23" fmla="*/ 1204912 h 1490662"/>
                <a:gd name="connsiteX24" fmla="*/ 1412081 w 2083594"/>
                <a:gd name="connsiteY24" fmla="*/ 1295400 h 1490662"/>
                <a:gd name="connsiteX25" fmla="*/ 1543050 w 2083594"/>
                <a:gd name="connsiteY25" fmla="*/ 1376362 h 1490662"/>
                <a:gd name="connsiteX26" fmla="*/ 1571625 w 2083594"/>
                <a:gd name="connsiteY26" fmla="*/ 1395412 h 1490662"/>
                <a:gd name="connsiteX27" fmla="*/ 1604962 w 2083594"/>
                <a:gd name="connsiteY27" fmla="*/ 1426369 h 1490662"/>
                <a:gd name="connsiteX28" fmla="*/ 1631156 w 2083594"/>
                <a:gd name="connsiteY28" fmla="*/ 1445419 h 1490662"/>
                <a:gd name="connsiteX29" fmla="*/ 1671637 w 2083594"/>
                <a:gd name="connsiteY29" fmla="*/ 1469231 h 1490662"/>
                <a:gd name="connsiteX30" fmla="*/ 1704975 w 2083594"/>
                <a:gd name="connsiteY30" fmla="*/ 1483519 h 1490662"/>
                <a:gd name="connsiteX31" fmla="*/ 1728787 w 2083594"/>
                <a:gd name="connsiteY31" fmla="*/ 1488281 h 1490662"/>
                <a:gd name="connsiteX32" fmla="*/ 1762125 w 2083594"/>
                <a:gd name="connsiteY32" fmla="*/ 1490662 h 1490662"/>
                <a:gd name="connsiteX33" fmla="*/ 1795462 w 2083594"/>
                <a:gd name="connsiteY33" fmla="*/ 1481137 h 1490662"/>
                <a:gd name="connsiteX34" fmla="*/ 1824037 w 2083594"/>
                <a:gd name="connsiteY34" fmla="*/ 1466850 h 1490662"/>
                <a:gd name="connsiteX35" fmla="*/ 1883569 w 2083594"/>
                <a:gd name="connsiteY35" fmla="*/ 1414462 h 1490662"/>
                <a:gd name="connsiteX36" fmla="*/ 1933575 w 2083594"/>
                <a:gd name="connsiteY36" fmla="*/ 1357312 h 1490662"/>
                <a:gd name="connsiteX37" fmla="*/ 1978819 w 2083594"/>
                <a:gd name="connsiteY37" fmla="*/ 1288256 h 1490662"/>
                <a:gd name="connsiteX38" fmla="*/ 2038350 w 2083594"/>
                <a:gd name="connsiteY38" fmla="*/ 1190625 h 1490662"/>
                <a:gd name="connsiteX39" fmla="*/ 2078831 w 2083594"/>
                <a:gd name="connsiteY39" fmla="*/ 1112044 h 1490662"/>
                <a:gd name="connsiteX40" fmla="*/ 2083594 w 2083594"/>
                <a:gd name="connsiteY40" fmla="*/ 1088231 h 1490662"/>
                <a:gd name="connsiteX41" fmla="*/ 2081212 w 2083594"/>
                <a:gd name="connsiteY41" fmla="*/ 1078706 h 1490662"/>
                <a:gd name="connsiteX42" fmla="*/ 2076450 w 2083594"/>
                <a:gd name="connsiteY42" fmla="*/ 1071562 h 1490662"/>
                <a:gd name="connsiteX43" fmla="*/ 2059781 w 2083594"/>
                <a:gd name="connsiteY43" fmla="*/ 1073944 h 1490662"/>
                <a:gd name="connsiteX44" fmla="*/ 2033587 w 2083594"/>
                <a:gd name="connsiteY44" fmla="*/ 1083469 h 1490662"/>
                <a:gd name="connsiteX45" fmla="*/ 1995487 w 2083594"/>
                <a:gd name="connsiteY45" fmla="*/ 1109662 h 1490662"/>
                <a:gd name="connsiteX46" fmla="*/ 1952625 w 2083594"/>
                <a:gd name="connsiteY46" fmla="*/ 1147762 h 1490662"/>
                <a:gd name="connsiteX47" fmla="*/ 1900237 w 2083594"/>
                <a:gd name="connsiteY47" fmla="*/ 1183481 h 1490662"/>
                <a:gd name="connsiteX48" fmla="*/ 1854994 w 2083594"/>
                <a:gd name="connsiteY48" fmla="*/ 1197769 h 1490662"/>
                <a:gd name="connsiteX49" fmla="*/ 1821656 w 2083594"/>
                <a:gd name="connsiteY49" fmla="*/ 1195387 h 1490662"/>
                <a:gd name="connsiteX50" fmla="*/ 1740694 w 2083594"/>
                <a:gd name="connsiteY50" fmla="*/ 1169194 h 1490662"/>
                <a:gd name="connsiteX51" fmla="*/ 1588294 w 2083594"/>
                <a:gd name="connsiteY51" fmla="*/ 1097756 h 1490662"/>
                <a:gd name="connsiteX52" fmla="*/ 1362075 w 2083594"/>
                <a:gd name="connsiteY52" fmla="*/ 978694 h 1490662"/>
                <a:gd name="connsiteX53" fmla="*/ 1135856 w 2083594"/>
                <a:gd name="connsiteY53" fmla="*/ 852487 h 1490662"/>
                <a:gd name="connsiteX54" fmla="*/ 947737 w 2083594"/>
                <a:gd name="connsiteY54" fmla="*/ 731044 h 1490662"/>
                <a:gd name="connsiteX55" fmla="*/ 823912 w 2083594"/>
                <a:gd name="connsiteY55" fmla="*/ 642937 h 1490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083594" h="1490662">
                  <a:moveTo>
                    <a:pt x="823912" y="642937"/>
                  </a:moveTo>
                  <a:lnTo>
                    <a:pt x="700087" y="550069"/>
                  </a:lnTo>
                  <a:lnTo>
                    <a:pt x="552450" y="438150"/>
                  </a:lnTo>
                  <a:lnTo>
                    <a:pt x="426244" y="338137"/>
                  </a:lnTo>
                  <a:lnTo>
                    <a:pt x="300037" y="228600"/>
                  </a:lnTo>
                  <a:lnTo>
                    <a:pt x="200025" y="142875"/>
                  </a:lnTo>
                  <a:lnTo>
                    <a:pt x="92869" y="45244"/>
                  </a:lnTo>
                  <a:lnTo>
                    <a:pt x="71437" y="26194"/>
                  </a:lnTo>
                  <a:lnTo>
                    <a:pt x="54769" y="9525"/>
                  </a:lnTo>
                  <a:lnTo>
                    <a:pt x="33337" y="0"/>
                  </a:lnTo>
                  <a:lnTo>
                    <a:pt x="21431" y="0"/>
                  </a:lnTo>
                  <a:lnTo>
                    <a:pt x="14287" y="0"/>
                  </a:lnTo>
                  <a:lnTo>
                    <a:pt x="2381" y="4762"/>
                  </a:lnTo>
                  <a:lnTo>
                    <a:pt x="0" y="11906"/>
                  </a:lnTo>
                  <a:lnTo>
                    <a:pt x="2381" y="26194"/>
                  </a:lnTo>
                  <a:lnTo>
                    <a:pt x="19050" y="64294"/>
                  </a:lnTo>
                  <a:lnTo>
                    <a:pt x="85725" y="147637"/>
                  </a:lnTo>
                  <a:lnTo>
                    <a:pt x="214312" y="297656"/>
                  </a:lnTo>
                  <a:lnTo>
                    <a:pt x="352425" y="447675"/>
                  </a:lnTo>
                  <a:lnTo>
                    <a:pt x="540544" y="633412"/>
                  </a:lnTo>
                  <a:lnTo>
                    <a:pt x="723900" y="802481"/>
                  </a:lnTo>
                  <a:lnTo>
                    <a:pt x="845344" y="907256"/>
                  </a:lnTo>
                  <a:lnTo>
                    <a:pt x="1102519" y="1095375"/>
                  </a:lnTo>
                  <a:lnTo>
                    <a:pt x="1271587" y="1204912"/>
                  </a:lnTo>
                  <a:lnTo>
                    <a:pt x="1412081" y="1295400"/>
                  </a:lnTo>
                  <a:lnTo>
                    <a:pt x="1543050" y="1376362"/>
                  </a:lnTo>
                  <a:lnTo>
                    <a:pt x="1571625" y="1395412"/>
                  </a:lnTo>
                  <a:lnTo>
                    <a:pt x="1604962" y="1426369"/>
                  </a:lnTo>
                  <a:lnTo>
                    <a:pt x="1631156" y="1445419"/>
                  </a:lnTo>
                  <a:lnTo>
                    <a:pt x="1671637" y="1469231"/>
                  </a:lnTo>
                  <a:lnTo>
                    <a:pt x="1704975" y="1483519"/>
                  </a:lnTo>
                  <a:lnTo>
                    <a:pt x="1728787" y="1488281"/>
                  </a:lnTo>
                  <a:lnTo>
                    <a:pt x="1762125" y="1490662"/>
                  </a:lnTo>
                  <a:lnTo>
                    <a:pt x="1795462" y="1481137"/>
                  </a:lnTo>
                  <a:lnTo>
                    <a:pt x="1824037" y="1466850"/>
                  </a:lnTo>
                  <a:lnTo>
                    <a:pt x="1883569" y="1414462"/>
                  </a:lnTo>
                  <a:lnTo>
                    <a:pt x="1933575" y="1357312"/>
                  </a:lnTo>
                  <a:lnTo>
                    <a:pt x="1978819" y="1288256"/>
                  </a:lnTo>
                  <a:lnTo>
                    <a:pt x="2038350" y="1190625"/>
                  </a:lnTo>
                  <a:lnTo>
                    <a:pt x="2078831" y="1112044"/>
                  </a:lnTo>
                  <a:lnTo>
                    <a:pt x="2083594" y="1088231"/>
                  </a:lnTo>
                  <a:lnTo>
                    <a:pt x="2081212" y="1078706"/>
                  </a:lnTo>
                  <a:lnTo>
                    <a:pt x="2076450" y="1071562"/>
                  </a:lnTo>
                  <a:lnTo>
                    <a:pt x="2059781" y="1073944"/>
                  </a:lnTo>
                  <a:lnTo>
                    <a:pt x="2033587" y="1083469"/>
                  </a:lnTo>
                  <a:lnTo>
                    <a:pt x="1995487" y="1109662"/>
                  </a:lnTo>
                  <a:lnTo>
                    <a:pt x="1952625" y="1147762"/>
                  </a:lnTo>
                  <a:lnTo>
                    <a:pt x="1900237" y="1183481"/>
                  </a:lnTo>
                  <a:lnTo>
                    <a:pt x="1854994" y="1197769"/>
                  </a:lnTo>
                  <a:lnTo>
                    <a:pt x="1821656" y="1195387"/>
                  </a:lnTo>
                  <a:lnTo>
                    <a:pt x="1740694" y="1169194"/>
                  </a:lnTo>
                  <a:lnTo>
                    <a:pt x="1588294" y="1097756"/>
                  </a:lnTo>
                  <a:lnTo>
                    <a:pt x="1362075" y="978694"/>
                  </a:lnTo>
                  <a:lnTo>
                    <a:pt x="1135856" y="852487"/>
                  </a:lnTo>
                  <a:lnTo>
                    <a:pt x="947737" y="731044"/>
                  </a:lnTo>
                  <a:lnTo>
                    <a:pt x="823912" y="6429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89">
              <a:extLst>
                <a:ext uri="{FF2B5EF4-FFF2-40B4-BE49-F238E27FC236}">
                  <a16:creationId xmlns:a16="http://schemas.microsoft.com/office/drawing/2014/main" id="{74547B83-F436-451F-811B-139C8B27E550}"/>
                </a:ext>
              </a:extLst>
            </p:cNvPr>
            <p:cNvSpPr/>
            <p:nvPr/>
          </p:nvSpPr>
          <p:spPr>
            <a:xfrm rot="16200000">
              <a:off x="5331618" y="3747295"/>
              <a:ext cx="1350963" cy="1352550"/>
            </a:xfrm>
            <a:custGeom>
              <a:avLst/>
              <a:gdLst>
                <a:gd name="connsiteX0" fmla="*/ 1121569 w 1350169"/>
                <a:gd name="connsiteY0" fmla="*/ 240506 h 1352550"/>
                <a:gd name="connsiteX1" fmla="*/ 1007269 w 1350169"/>
                <a:gd name="connsiteY1" fmla="*/ 373856 h 1352550"/>
                <a:gd name="connsiteX2" fmla="*/ 902494 w 1350169"/>
                <a:gd name="connsiteY2" fmla="*/ 488156 h 1352550"/>
                <a:gd name="connsiteX3" fmla="*/ 821532 w 1350169"/>
                <a:gd name="connsiteY3" fmla="*/ 571500 h 1352550"/>
                <a:gd name="connsiteX4" fmla="*/ 766763 w 1350169"/>
                <a:gd name="connsiteY4" fmla="*/ 626269 h 1352550"/>
                <a:gd name="connsiteX5" fmla="*/ 635794 w 1350169"/>
                <a:gd name="connsiteY5" fmla="*/ 742950 h 1352550"/>
                <a:gd name="connsiteX6" fmla="*/ 483394 w 1350169"/>
                <a:gd name="connsiteY6" fmla="*/ 847725 h 1352550"/>
                <a:gd name="connsiteX7" fmla="*/ 307182 w 1350169"/>
                <a:gd name="connsiteY7" fmla="*/ 959644 h 1352550"/>
                <a:gd name="connsiteX8" fmla="*/ 197644 w 1350169"/>
                <a:gd name="connsiteY8" fmla="*/ 1028700 h 1352550"/>
                <a:gd name="connsiteX9" fmla="*/ 142875 w 1350169"/>
                <a:gd name="connsiteY9" fmla="*/ 1064419 h 1352550"/>
                <a:gd name="connsiteX10" fmla="*/ 97632 w 1350169"/>
                <a:gd name="connsiteY10" fmla="*/ 1095375 h 1352550"/>
                <a:gd name="connsiteX11" fmla="*/ 61913 w 1350169"/>
                <a:gd name="connsiteY11" fmla="*/ 1131094 h 1352550"/>
                <a:gd name="connsiteX12" fmla="*/ 30957 w 1350169"/>
                <a:gd name="connsiteY12" fmla="*/ 1164431 h 1352550"/>
                <a:gd name="connsiteX13" fmla="*/ 9525 w 1350169"/>
                <a:gd name="connsiteY13" fmla="*/ 1202531 h 1352550"/>
                <a:gd name="connsiteX14" fmla="*/ 0 w 1350169"/>
                <a:gd name="connsiteY14" fmla="*/ 1233487 h 1352550"/>
                <a:gd name="connsiteX15" fmla="*/ 0 w 1350169"/>
                <a:gd name="connsiteY15" fmla="*/ 1269206 h 1352550"/>
                <a:gd name="connsiteX16" fmla="*/ 14288 w 1350169"/>
                <a:gd name="connsiteY16" fmla="*/ 1295400 h 1352550"/>
                <a:gd name="connsiteX17" fmla="*/ 28575 w 1350169"/>
                <a:gd name="connsiteY17" fmla="*/ 1314450 h 1352550"/>
                <a:gd name="connsiteX18" fmla="*/ 47625 w 1350169"/>
                <a:gd name="connsiteY18" fmla="*/ 1328737 h 1352550"/>
                <a:gd name="connsiteX19" fmla="*/ 64294 w 1350169"/>
                <a:gd name="connsiteY19" fmla="*/ 1335881 h 1352550"/>
                <a:gd name="connsiteX20" fmla="*/ 97632 w 1350169"/>
                <a:gd name="connsiteY20" fmla="*/ 1345406 h 1352550"/>
                <a:gd name="connsiteX21" fmla="*/ 135732 w 1350169"/>
                <a:gd name="connsiteY21" fmla="*/ 1352550 h 1352550"/>
                <a:gd name="connsiteX22" fmla="*/ 171450 w 1350169"/>
                <a:gd name="connsiteY22" fmla="*/ 1352550 h 1352550"/>
                <a:gd name="connsiteX23" fmla="*/ 230982 w 1350169"/>
                <a:gd name="connsiteY23" fmla="*/ 1335881 h 1352550"/>
                <a:gd name="connsiteX24" fmla="*/ 321469 w 1350169"/>
                <a:gd name="connsiteY24" fmla="*/ 1302544 h 1352550"/>
                <a:gd name="connsiteX25" fmla="*/ 407194 w 1350169"/>
                <a:gd name="connsiteY25" fmla="*/ 1257300 h 1352550"/>
                <a:gd name="connsiteX26" fmla="*/ 528638 w 1350169"/>
                <a:gd name="connsiteY26" fmla="*/ 1176337 h 1352550"/>
                <a:gd name="connsiteX27" fmla="*/ 619125 w 1350169"/>
                <a:gd name="connsiteY27" fmla="*/ 1104900 h 1352550"/>
                <a:gd name="connsiteX28" fmla="*/ 707232 w 1350169"/>
                <a:gd name="connsiteY28" fmla="*/ 1028700 h 1352550"/>
                <a:gd name="connsiteX29" fmla="*/ 838200 w 1350169"/>
                <a:gd name="connsiteY29" fmla="*/ 890587 h 1352550"/>
                <a:gd name="connsiteX30" fmla="*/ 985838 w 1350169"/>
                <a:gd name="connsiteY30" fmla="*/ 688181 h 1352550"/>
                <a:gd name="connsiteX31" fmla="*/ 1064419 w 1350169"/>
                <a:gd name="connsiteY31" fmla="*/ 566737 h 1352550"/>
                <a:gd name="connsiteX32" fmla="*/ 1162050 w 1350169"/>
                <a:gd name="connsiteY32" fmla="*/ 400050 h 1352550"/>
                <a:gd name="connsiteX33" fmla="*/ 1271588 w 1350169"/>
                <a:gd name="connsiteY33" fmla="*/ 195262 h 1352550"/>
                <a:gd name="connsiteX34" fmla="*/ 1331119 w 1350169"/>
                <a:gd name="connsiteY34" fmla="*/ 73819 h 1352550"/>
                <a:gd name="connsiteX35" fmla="*/ 1347788 w 1350169"/>
                <a:gd name="connsiteY35" fmla="*/ 35719 h 1352550"/>
                <a:gd name="connsiteX36" fmla="*/ 1350169 w 1350169"/>
                <a:gd name="connsiteY36" fmla="*/ 11906 h 1352550"/>
                <a:gd name="connsiteX37" fmla="*/ 1345407 w 1350169"/>
                <a:gd name="connsiteY37" fmla="*/ 2381 h 1352550"/>
                <a:gd name="connsiteX38" fmla="*/ 1340644 w 1350169"/>
                <a:gd name="connsiteY38" fmla="*/ 0 h 1352550"/>
                <a:gd name="connsiteX39" fmla="*/ 1319213 w 1350169"/>
                <a:gd name="connsiteY39" fmla="*/ 2381 h 1352550"/>
                <a:gd name="connsiteX40" fmla="*/ 1295400 w 1350169"/>
                <a:gd name="connsiteY40" fmla="*/ 11906 h 1352550"/>
                <a:gd name="connsiteX41" fmla="*/ 1243013 w 1350169"/>
                <a:gd name="connsiteY41" fmla="*/ 83344 h 1352550"/>
                <a:gd name="connsiteX42" fmla="*/ 1164432 w 1350169"/>
                <a:gd name="connsiteY42" fmla="*/ 188119 h 1352550"/>
                <a:gd name="connsiteX43" fmla="*/ 1121569 w 1350169"/>
                <a:gd name="connsiteY43" fmla="*/ 240506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350169" h="1352550">
                  <a:moveTo>
                    <a:pt x="1121569" y="240506"/>
                  </a:moveTo>
                  <a:lnTo>
                    <a:pt x="1007269" y="373856"/>
                  </a:lnTo>
                  <a:lnTo>
                    <a:pt x="902494" y="488156"/>
                  </a:lnTo>
                  <a:lnTo>
                    <a:pt x="821532" y="571500"/>
                  </a:lnTo>
                  <a:lnTo>
                    <a:pt x="766763" y="626269"/>
                  </a:lnTo>
                  <a:lnTo>
                    <a:pt x="635794" y="742950"/>
                  </a:lnTo>
                  <a:lnTo>
                    <a:pt x="483394" y="847725"/>
                  </a:lnTo>
                  <a:lnTo>
                    <a:pt x="307182" y="959644"/>
                  </a:lnTo>
                  <a:lnTo>
                    <a:pt x="197644" y="1028700"/>
                  </a:lnTo>
                  <a:lnTo>
                    <a:pt x="142875" y="1064419"/>
                  </a:lnTo>
                  <a:lnTo>
                    <a:pt x="97632" y="1095375"/>
                  </a:lnTo>
                  <a:lnTo>
                    <a:pt x="61913" y="1131094"/>
                  </a:lnTo>
                  <a:lnTo>
                    <a:pt x="30957" y="1164431"/>
                  </a:lnTo>
                  <a:lnTo>
                    <a:pt x="9525" y="1202531"/>
                  </a:lnTo>
                  <a:lnTo>
                    <a:pt x="0" y="1233487"/>
                  </a:lnTo>
                  <a:lnTo>
                    <a:pt x="0" y="1269206"/>
                  </a:lnTo>
                  <a:lnTo>
                    <a:pt x="14288" y="1295400"/>
                  </a:lnTo>
                  <a:lnTo>
                    <a:pt x="28575" y="1314450"/>
                  </a:lnTo>
                  <a:lnTo>
                    <a:pt x="47625" y="1328737"/>
                  </a:lnTo>
                  <a:lnTo>
                    <a:pt x="64294" y="1335881"/>
                  </a:lnTo>
                  <a:lnTo>
                    <a:pt x="97632" y="1345406"/>
                  </a:lnTo>
                  <a:lnTo>
                    <a:pt x="135732" y="1352550"/>
                  </a:lnTo>
                  <a:lnTo>
                    <a:pt x="171450" y="1352550"/>
                  </a:lnTo>
                  <a:lnTo>
                    <a:pt x="230982" y="1335881"/>
                  </a:lnTo>
                  <a:lnTo>
                    <a:pt x="321469" y="1302544"/>
                  </a:lnTo>
                  <a:lnTo>
                    <a:pt x="407194" y="1257300"/>
                  </a:lnTo>
                  <a:lnTo>
                    <a:pt x="528638" y="1176337"/>
                  </a:lnTo>
                  <a:lnTo>
                    <a:pt x="619125" y="1104900"/>
                  </a:lnTo>
                  <a:lnTo>
                    <a:pt x="707232" y="1028700"/>
                  </a:lnTo>
                  <a:lnTo>
                    <a:pt x="838200" y="890587"/>
                  </a:lnTo>
                  <a:lnTo>
                    <a:pt x="985838" y="688181"/>
                  </a:lnTo>
                  <a:lnTo>
                    <a:pt x="1064419" y="566737"/>
                  </a:lnTo>
                  <a:lnTo>
                    <a:pt x="1162050" y="400050"/>
                  </a:lnTo>
                  <a:lnTo>
                    <a:pt x="1271588" y="195262"/>
                  </a:lnTo>
                  <a:lnTo>
                    <a:pt x="1331119" y="73819"/>
                  </a:lnTo>
                  <a:lnTo>
                    <a:pt x="1347788" y="35719"/>
                  </a:lnTo>
                  <a:lnTo>
                    <a:pt x="1350169" y="11906"/>
                  </a:lnTo>
                  <a:lnTo>
                    <a:pt x="1345407" y="2381"/>
                  </a:lnTo>
                  <a:lnTo>
                    <a:pt x="1340644" y="0"/>
                  </a:lnTo>
                  <a:lnTo>
                    <a:pt x="1319213" y="2381"/>
                  </a:lnTo>
                  <a:lnTo>
                    <a:pt x="1295400" y="11906"/>
                  </a:lnTo>
                  <a:lnTo>
                    <a:pt x="1243013" y="83344"/>
                  </a:lnTo>
                  <a:lnTo>
                    <a:pt x="1164432" y="188119"/>
                  </a:lnTo>
                  <a:lnTo>
                    <a:pt x="1121569" y="2405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95">
              <a:extLst>
                <a:ext uri="{FF2B5EF4-FFF2-40B4-BE49-F238E27FC236}">
                  <a16:creationId xmlns:a16="http://schemas.microsoft.com/office/drawing/2014/main" id="{EE05356A-986B-4A53-90B5-7E9A5076C9AA}"/>
                </a:ext>
              </a:extLst>
            </p:cNvPr>
            <p:cNvSpPr/>
            <p:nvPr/>
          </p:nvSpPr>
          <p:spPr>
            <a:xfrm>
              <a:off x="4692650" y="3895726"/>
              <a:ext cx="2471738" cy="1897062"/>
            </a:xfrm>
            <a:custGeom>
              <a:avLst/>
              <a:gdLst>
                <a:gd name="connsiteX0" fmla="*/ 381408 w 2471814"/>
                <a:gd name="connsiteY0" fmla="*/ 660129 h 1897258"/>
                <a:gd name="connsiteX1" fmla="*/ 376518 w 2471814"/>
                <a:gd name="connsiteY1" fmla="*/ 814158 h 1897258"/>
                <a:gd name="connsiteX2" fmla="*/ 366738 w 2471814"/>
                <a:gd name="connsiteY2" fmla="*/ 1026867 h 1897258"/>
                <a:gd name="connsiteX3" fmla="*/ 352068 w 2471814"/>
                <a:gd name="connsiteY3" fmla="*/ 1271358 h 1897258"/>
                <a:gd name="connsiteX4" fmla="*/ 339844 w 2471814"/>
                <a:gd name="connsiteY4" fmla="*/ 1418054 h 1897258"/>
                <a:gd name="connsiteX5" fmla="*/ 339844 w 2471814"/>
                <a:gd name="connsiteY5" fmla="*/ 1447393 h 1897258"/>
                <a:gd name="connsiteX6" fmla="*/ 347179 w 2471814"/>
                <a:gd name="connsiteY6" fmla="*/ 1484067 h 1897258"/>
                <a:gd name="connsiteX7" fmla="*/ 364293 w 2471814"/>
                <a:gd name="connsiteY7" fmla="*/ 1515850 h 1897258"/>
                <a:gd name="connsiteX8" fmla="*/ 388742 w 2471814"/>
                <a:gd name="connsiteY8" fmla="*/ 1540300 h 1897258"/>
                <a:gd name="connsiteX9" fmla="*/ 413191 w 2471814"/>
                <a:gd name="connsiteY9" fmla="*/ 1550079 h 1897258"/>
                <a:gd name="connsiteX10" fmla="*/ 447420 w 2471814"/>
                <a:gd name="connsiteY10" fmla="*/ 1559859 h 1897258"/>
                <a:gd name="connsiteX11" fmla="*/ 496319 w 2471814"/>
                <a:gd name="connsiteY11" fmla="*/ 1564749 h 1897258"/>
                <a:gd name="connsiteX12" fmla="*/ 601450 w 2471814"/>
                <a:gd name="connsiteY12" fmla="*/ 1550079 h 1897258"/>
                <a:gd name="connsiteX13" fmla="*/ 863057 w 2471814"/>
                <a:gd name="connsiteY13" fmla="*/ 1520740 h 1897258"/>
                <a:gd name="connsiteX14" fmla="*/ 1168672 w 2471814"/>
                <a:gd name="connsiteY14" fmla="*/ 1486511 h 1897258"/>
                <a:gd name="connsiteX15" fmla="*/ 1498736 w 2471814"/>
                <a:gd name="connsiteY15" fmla="*/ 1454727 h 1897258"/>
                <a:gd name="connsiteX16" fmla="*/ 1897258 w 2471814"/>
                <a:gd name="connsiteY16" fmla="*/ 1418054 h 1897258"/>
                <a:gd name="connsiteX17" fmla="*/ 2354458 w 2471814"/>
                <a:gd name="connsiteY17" fmla="*/ 1383825 h 1897258"/>
                <a:gd name="connsiteX18" fmla="*/ 2471814 w 2471814"/>
                <a:gd name="connsiteY18" fmla="*/ 1376490 h 1897258"/>
                <a:gd name="connsiteX19" fmla="*/ 2471814 w 2471814"/>
                <a:gd name="connsiteY19" fmla="*/ 1625872 h 1897258"/>
                <a:gd name="connsiteX20" fmla="*/ 2200428 w 2471814"/>
                <a:gd name="connsiteY20" fmla="*/ 1606312 h 1897258"/>
                <a:gd name="connsiteX21" fmla="*/ 2014614 w 2471814"/>
                <a:gd name="connsiteY21" fmla="*/ 1601423 h 1897258"/>
                <a:gd name="connsiteX22" fmla="*/ 1806796 w 2471814"/>
                <a:gd name="connsiteY22" fmla="*/ 1606312 h 1897258"/>
                <a:gd name="connsiteX23" fmla="*/ 1616092 w 2471814"/>
                <a:gd name="connsiteY23" fmla="*/ 1613647 h 1897258"/>
                <a:gd name="connsiteX24" fmla="*/ 1457172 w 2471814"/>
                <a:gd name="connsiteY24" fmla="*/ 1628317 h 1897258"/>
                <a:gd name="connsiteX25" fmla="*/ 1234685 w 2471814"/>
                <a:gd name="connsiteY25" fmla="*/ 1652766 h 1897258"/>
                <a:gd name="connsiteX26" fmla="*/ 992637 w 2471814"/>
                <a:gd name="connsiteY26" fmla="*/ 1689440 h 1897258"/>
                <a:gd name="connsiteX27" fmla="*/ 823938 w 2471814"/>
                <a:gd name="connsiteY27" fmla="*/ 1713889 h 1897258"/>
                <a:gd name="connsiteX28" fmla="*/ 674798 w 2471814"/>
                <a:gd name="connsiteY28" fmla="*/ 1740783 h 1897258"/>
                <a:gd name="connsiteX29" fmla="*/ 525658 w 2471814"/>
                <a:gd name="connsiteY29" fmla="*/ 1772567 h 1897258"/>
                <a:gd name="connsiteX30" fmla="*/ 415636 w 2471814"/>
                <a:gd name="connsiteY30" fmla="*/ 1804351 h 1897258"/>
                <a:gd name="connsiteX31" fmla="*/ 371628 w 2471814"/>
                <a:gd name="connsiteY31" fmla="*/ 1823910 h 1897258"/>
                <a:gd name="connsiteX32" fmla="*/ 290945 w 2471814"/>
                <a:gd name="connsiteY32" fmla="*/ 1863029 h 1897258"/>
                <a:gd name="connsiteX33" fmla="*/ 215153 w 2471814"/>
                <a:gd name="connsiteY33" fmla="*/ 1892368 h 1897258"/>
                <a:gd name="connsiteX34" fmla="*/ 180924 w 2471814"/>
                <a:gd name="connsiteY34" fmla="*/ 1897258 h 1897258"/>
                <a:gd name="connsiteX35" fmla="*/ 158920 w 2471814"/>
                <a:gd name="connsiteY35" fmla="*/ 1889923 h 1897258"/>
                <a:gd name="connsiteX36" fmla="*/ 141805 w 2471814"/>
                <a:gd name="connsiteY36" fmla="*/ 1872809 h 1897258"/>
                <a:gd name="connsiteX37" fmla="*/ 119801 w 2471814"/>
                <a:gd name="connsiteY37" fmla="*/ 1836135 h 1897258"/>
                <a:gd name="connsiteX38" fmla="*/ 102687 w 2471814"/>
                <a:gd name="connsiteY38" fmla="*/ 1784792 h 1897258"/>
                <a:gd name="connsiteX39" fmla="*/ 78237 w 2471814"/>
                <a:gd name="connsiteY39" fmla="*/ 1699219 h 1897258"/>
                <a:gd name="connsiteX40" fmla="*/ 70903 w 2471814"/>
                <a:gd name="connsiteY40" fmla="*/ 1657656 h 1897258"/>
                <a:gd name="connsiteX41" fmla="*/ 83127 w 2471814"/>
                <a:gd name="connsiteY41" fmla="*/ 1608757 h 1897258"/>
                <a:gd name="connsiteX42" fmla="*/ 117356 w 2471814"/>
                <a:gd name="connsiteY42" fmla="*/ 1498736 h 1897258"/>
                <a:gd name="connsiteX43" fmla="*/ 144250 w 2471814"/>
                <a:gd name="connsiteY43" fmla="*/ 1386270 h 1897258"/>
                <a:gd name="connsiteX44" fmla="*/ 158920 w 2471814"/>
                <a:gd name="connsiteY44" fmla="*/ 1298253 h 1897258"/>
                <a:gd name="connsiteX45" fmla="*/ 161365 w 2471814"/>
                <a:gd name="connsiteY45" fmla="*/ 1195566 h 1897258"/>
                <a:gd name="connsiteX46" fmla="*/ 161365 w 2471814"/>
                <a:gd name="connsiteY46" fmla="*/ 1002417 h 1897258"/>
                <a:gd name="connsiteX47" fmla="*/ 161365 w 2471814"/>
                <a:gd name="connsiteY47" fmla="*/ 753035 h 1897258"/>
                <a:gd name="connsiteX48" fmla="*/ 158920 w 2471814"/>
                <a:gd name="connsiteY48" fmla="*/ 459645 h 1897258"/>
                <a:gd name="connsiteX49" fmla="*/ 149140 w 2471814"/>
                <a:gd name="connsiteY49" fmla="*/ 403412 h 1897258"/>
                <a:gd name="connsiteX50" fmla="*/ 119801 w 2471814"/>
                <a:gd name="connsiteY50" fmla="*/ 315395 h 1897258"/>
                <a:gd name="connsiteX51" fmla="*/ 90462 w 2471814"/>
                <a:gd name="connsiteY51" fmla="*/ 242047 h 1897258"/>
                <a:gd name="connsiteX52" fmla="*/ 63568 w 2471814"/>
                <a:gd name="connsiteY52" fmla="*/ 183369 h 1897258"/>
                <a:gd name="connsiteX53" fmla="*/ 34229 w 2471814"/>
                <a:gd name="connsiteY53" fmla="*/ 129581 h 1897258"/>
                <a:gd name="connsiteX54" fmla="*/ 9780 w 2471814"/>
                <a:gd name="connsiteY54" fmla="*/ 83127 h 1897258"/>
                <a:gd name="connsiteX55" fmla="*/ 2445 w 2471814"/>
                <a:gd name="connsiteY55" fmla="*/ 63568 h 1897258"/>
                <a:gd name="connsiteX56" fmla="*/ 0 w 2471814"/>
                <a:gd name="connsiteY56" fmla="*/ 39119 h 1897258"/>
                <a:gd name="connsiteX57" fmla="*/ 0 w 2471814"/>
                <a:gd name="connsiteY57" fmla="*/ 22004 h 1897258"/>
                <a:gd name="connsiteX58" fmla="*/ 4890 w 2471814"/>
                <a:gd name="connsiteY58" fmla="*/ 12225 h 1897258"/>
                <a:gd name="connsiteX59" fmla="*/ 17114 w 2471814"/>
                <a:gd name="connsiteY59" fmla="*/ 2445 h 1897258"/>
                <a:gd name="connsiteX60" fmla="*/ 39119 w 2471814"/>
                <a:gd name="connsiteY60" fmla="*/ 0 h 1897258"/>
                <a:gd name="connsiteX61" fmla="*/ 58678 w 2471814"/>
                <a:gd name="connsiteY61" fmla="*/ 4890 h 1897258"/>
                <a:gd name="connsiteX62" fmla="*/ 127136 w 2471814"/>
                <a:gd name="connsiteY62" fmla="*/ 41564 h 1897258"/>
                <a:gd name="connsiteX63" fmla="*/ 229823 w 2471814"/>
                <a:gd name="connsiteY63" fmla="*/ 97797 h 1897258"/>
                <a:gd name="connsiteX64" fmla="*/ 312950 w 2471814"/>
                <a:gd name="connsiteY64" fmla="*/ 146695 h 1897258"/>
                <a:gd name="connsiteX65" fmla="*/ 359403 w 2471814"/>
                <a:gd name="connsiteY65" fmla="*/ 178479 h 1897258"/>
                <a:gd name="connsiteX66" fmla="*/ 388742 w 2471814"/>
                <a:gd name="connsiteY66" fmla="*/ 202929 h 1897258"/>
                <a:gd name="connsiteX67" fmla="*/ 398522 w 2471814"/>
                <a:gd name="connsiteY67" fmla="*/ 217598 h 1897258"/>
                <a:gd name="connsiteX68" fmla="*/ 405857 w 2471814"/>
                <a:gd name="connsiteY68" fmla="*/ 234712 h 1897258"/>
                <a:gd name="connsiteX69" fmla="*/ 403412 w 2471814"/>
                <a:gd name="connsiteY69" fmla="*/ 271386 h 1897258"/>
                <a:gd name="connsiteX70" fmla="*/ 388742 w 2471814"/>
                <a:gd name="connsiteY70" fmla="*/ 418081 h 1897258"/>
                <a:gd name="connsiteX71" fmla="*/ 381408 w 2471814"/>
                <a:gd name="connsiteY71" fmla="*/ 660129 h 1897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471814" h="1897258">
                  <a:moveTo>
                    <a:pt x="381408" y="660129"/>
                  </a:moveTo>
                  <a:lnTo>
                    <a:pt x="376518" y="814158"/>
                  </a:lnTo>
                  <a:lnTo>
                    <a:pt x="366738" y="1026867"/>
                  </a:lnTo>
                  <a:lnTo>
                    <a:pt x="352068" y="1271358"/>
                  </a:lnTo>
                  <a:lnTo>
                    <a:pt x="339844" y="1418054"/>
                  </a:lnTo>
                  <a:lnTo>
                    <a:pt x="339844" y="1447393"/>
                  </a:lnTo>
                  <a:lnTo>
                    <a:pt x="347179" y="1484067"/>
                  </a:lnTo>
                  <a:lnTo>
                    <a:pt x="364293" y="1515850"/>
                  </a:lnTo>
                  <a:lnTo>
                    <a:pt x="388742" y="1540300"/>
                  </a:lnTo>
                  <a:lnTo>
                    <a:pt x="413191" y="1550079"/>
                  </a:lnTo>
                  <a:lnTo>
                    <a:pt x="447420" y="1559859"/>
                  </a:lnTo>
                  <a:lnTo>
                    <a:pt x="496319" y="1564749"/>
                  </a:lnTo>
                  <a:lnTo>
                    <a:pt x="601450" y="1550079"/>
                  </a:lnTo>
                  <a:lnTo>
                    <a:pt x="863057" y="1520740"/>
                  </a:lnTo>
                  <a:lnTo>
                    <a:pt x="1168672" y="1486511"/>
                  </a:lnTo>
                  <a:lnTo>
                    <a:pt x="1498736" y="1454727"/>
                  </a:lnTo>
                  <a:lnTo>
                    <a:pt x="1897258" y="1418054"/>
                  </a:lnTo>
                  <a:lnTo>
                    <a:pt x="2354458" y="1383825"/>
                  </a:lnTo>
                  <a:lnTo>
                    <a:pt x="2471814" y="1376490"/>
                  </a:lnTo>
                  <a:lnTo>
                    <a:pt x="2471814" y="1625872"/>
                  </a:lnTo>
                  <a:lnTo>
                    <a:pt x="2200428" y="1606312"/>
                  </a:lnTo>
                  <a:lnTo>
                    <a:pt x="2014614" y="1601423"/>
                  </a:lnTo>
                  <a:lnTo>
                    <a:pt x="1806796" y="1606312"/>
                  </a:lnTo>
                  <a:lnTo>
                    <a:pt x="1616092" y="1613647"/>
                  </a:lnTo>
                  <a:lnTo>
                    <a:pt x="1457172" y="1628317"/>
                  </a:lnTo>
                  <a:lnTo>
                    <a:pt x="1234685" y="1652766"/>
                  </a:lnTo>
                  <a:lnTo>
                    <a:pt x="992637" y="1689440"/>
                  </a:lnTo>
                  <a:lnTo>
                    <a:pt x="823938" y="1713889"/>
                  </a:lnTo>
                  <a:lnTo>
                    <a:pt x="674798" y="1740783"/>
                  </a:lnTo>
                  <a:lnTo>
                    <a:pt x="525658" y="1772567"/>
                  </a:lnTo>
                  <a:lnTo>
                    <a:pt x="415636" y="1804351"/>
                  </a:lnTo>
                  <a:lnTo>
                    <a:pt x="371628" y="1823910"/>
                  </a:lnTo>
                  <a:lnTo>
                    <a:pt x="290945" y="1863029"/>
                  </a:lnTo>
                  <a:lnTo>
                    <a:pt x="215153" y="1892368"/>
                  </a:lnTo>
                  <a:lnTo>
                    <a:pt x="180924" y="1897258"/>
                  </a:lnTo>
                  <a:lnTo>
                    <a:pt x="158920" y="1889923"/>
                  </a:lnTo>
                  <a:lnTo>
                    <a:pt x="141805" y="1872809"/>
                  </a:lnTo>
                  <a:lnTo>
                    <a:pt x="119801" y="1836135"/>
                  </a:lnTo>
                  <a:lnTo>
                    <a:pt x="102687" y="1784792"/>
                  </a:lnTo>
                  <a:lnTo>
                    <a:pt x="78237" y="1699219"/>
                  </a:lnTo>
                  <a:lnTo>
                    <a:pt x="70903" y="1657656"/>
                  </a:lnTo>
                  <a:lnTo>
                    <a:pt x="83127" y="1608757"/>
                  </a:lnTo>
                  <a:lnTo>
                    <a:pt x="117356" y="1498736"/>
                  </a:lnTo>
                  <a:lnTo>
                    <a:pt x="144250" y="1386270"/>
                  </a:lnTo>
                  <a:lnTo>
                    <a:pt x="158920" y="1298253"/>
                  </a:lnTo>
                  <a:lnTo>
                    <a:pt x="161365" y="1195566"/>
                  </a:lnTo>
                  <a:lnTo>
                    <a:pt x="161365" y="1002417"/>
                  </a:lnTo>
                  <a:lnTo>
                    <a:pt x="161365" y="753035"/>
                  </a:lnTo>
                  <a:lnTo>
                    <a:pt x="158920" y="459645"/>
                  </a:lnTo>
                  <a:lnTo>
                    <a:pt x="149140" y="403412"/>
                  </a:lnTo>
                  <a:lnTo>
                    <a:pt x="119801" y="315395"/>
                  </a:lnTo>
                  <a:lnTo>
                    <a:pt x="90462" y="242047"/>
                  </a:lnTo>
                  <a:lnTo>
                    <a:pt x="63568" y="183369"/>
                  </a:lnTo>
                  <a:lnTo>
                    <a:pt x="34229" y="129581"/>
                  </a:lnTo>
                  <a:lnTo>
                    <a:pt x="9780" y="83127"/>
                  </a:lnTo>
                  <a:lnTo>
                    <a:pt x="2445" y="63568"/>
                  </a:lnTo>
                  <a:lnTo>
                    <a:pt x="0" y="39119"/>
                  </a:lnTo>
                  <a:lnTo>
                    <a:pt x="0" y="22004"/>
                  </a:lnTo>
                  <a:lnTo>
                    <a:pt x="4890" y="12225"/>
                  </a:lnTo>
                  <a:lnTo>
                    <a:pt x="17114" y="2445"/>
                  </a:lnTo>
                  <a:lnTo>
                    <a:pt x="39119" y="0"/>
                  </a:lnTo>
                  <a:lnTo>
                    <a:pt x="58678" y="4890"/>
                  </a:lnTo>
                  <a:lnTo>
                    <a:pt x="127136" y="41564"/>
                  </a:lnTo>
                  <a:lnTo>
                    <a:pt x="229823" y="97797"/>
                  </a:lnTo>
                  <a:lnTo>
                    <a:pt x="312950" y="146695"/>
                  </a:lnTo>
                  <a:lnTo>
                    <a:pt x="359403" y="178479"/>
                  </a:lnTo>
                  <a:lnTo>
                    <a:pt x="388742" y="202929"/>
                  </a:lnTo>
                  <a:lnTo>
                    <a:pt x="398522" y="217598"/>
                  </a:lnTo>
                  <a:lnTo>
                    <a:pt x="405857" y="234712"/>
                  </a:lnTo>
                  <a:lnTo>
                    <a:pt x="403412" y="271386"/>
                  </a:lnTo>
                  <a:lnTo>
                    <a:pt x="388742" y="418081"/>
                  </a:lnTo>
                  <a:lnTo>
                    <a:pt x="381408" y="66012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96">
              <a:extLst>
                <a:ext uri="{FF2B5EF4-FFF2-40B4-BE49-F238E27FC236}">
                  <a16:creationId xmlns:a16="http://schemas.microsoft.com/office/drawing/2014/main" id="{27494989-10C1-4E38-AB1B-11F00F12DFD3}"/>
                </a:ext>
              </a:extLst>
            </p:cNvPr>
            <p:cNvSpPr/>
            <p:nvPr/>
          </p:nvSpPr>
          <p:spPr>
            <a:xfrm>
              <a:off x="6918325" y="3703637"/>
              <a:ext cx="525463" cy="2136776"/>
            </a:xfrm>
            <a:custGeom>
              <a:avLst/>
              <a:gdLst>
                <a:gd name="connsiteX0" fmla="*/ 185058 w 525236"/>
                <a:gd name="connsiteY0" fmla="*/ 661307 h 2136322"/>
                <a:gd name="connsiteX1" fmla="*/ 176893 w 525236"/>
                <a:gd name="connsiteY1" fmla="*/ 895350 h 2136322"/>
                <a:gd name="connsiteX2" fmla="*/ 166008 w 525236"/>
                <a:gd name="connsiteY2" fmla="*/ 1148443 h 2136322"/>
                <a:gd name="connsiteX3" fmla="*/ 155122 w 525236"/>
                <a:gd name="connsiteY3" fmla="*/ 1385207 h 2136322"/>
                <a:gd name="connsiteX4" fmla="*/ 144236 w 525236"/>
                <a:gd name="connsiteY4" fmla="*/ 1602922 h 2136322"/>
                <a:gd name="connsiteX5" fmla="*/ 0 w 525236"/>
                <a:gd name="connsiteY5" fmla="*/ 1785257 h 2136322"/>
                <a:gd name="connsiteX6" fmla="*/ 46265 w 525236"/>
                <a:gd name="connsiteY6" fmla="*/ 1826079 h 2136322"/>
                <a:gd name="connsiteX7" fmla="*/ 70758 w 525236"/>
                <a:gd name="connsiteY7" fmla="*/ 1858736 h 2136322"/>
                <a:gd name="connsiteX8" fmla="*/ 89808 w 525236"/>
                <a:gd name="connsiteY8" fmla="*/ 1896836 h 2136322"/>
                <a:gd name="connsiteX9" fmla="*/ 100693 w 525236"/>
                <a:gd name="connsiteY9" fmla="*/ 1934936 h 2136322"/>
                <a:gd name="connsiteX10" fmla="*/ 103415 w 525236"/>
                <a:gd name="connsiteY10" fmla="*/ 1970315 h 2136322"/>
                <a:gd name="connsiteX11" fmla="*/ 119743 w 525236"/>
                <a:gd name="connsiteY11" fmla="*/ 2049236 h 2136322"/>
                <a:gd name="connsiteX12" fmla="*/ 133350 w 525236"/>
                <a:gd name="connsiteY12" fmla="*/ 2098222 h 2136322"/>
                <a:gd name="connsiteX13" fmla="*/ 144236 w 525236"/>
                <a:gd name="connsiteY13" fmla="*/ 2122715 h 2136322"/>
                <a:gd name="connsiteX14" fmla="*/ 157843 w 525236"/>
                <a:gd name="connsiteY14" fmla="*/ 2133600 h 2136322"/>
                <a:gd name="connsiteX15" fmla="*/ 190500 w 525236"/>
                <a:gd name="connsiteY15" fmla="*/ 2136322 h 2136322"/>
                <a:gd name="connsiteX16" fmla="*/ 220436 w 525236"/>
                <a:gd name="connsiteY16" fmla="*/ 2128157 h 2136322"/>
                <a:gd name="connsiteX17" fmla="*/ 280308 w 525236"/>
                <a:gd name="connsiteY17" fmla="*/ 2090057 h 2136322"/>
                <a:gd name="connsiteX18" fmla="*/ 302079 w 525236"/>
                <a:gd name="connsiteY18" fmla="*/ 2065565 h 2136322"/>
                <a:gd name="connsiteX19" fmla="*/ 310243 w 525236"/>
                <a:gd name="connsiteY19" fmla="*/ 2049236 h 2136322"/>
                <a:gd name="connsiteX20" fmla="*/ 323850 w 525236"/>
                <a:gd name="connsiteY20" fmla="*/ 2002972 h 2136322"/>
                <a:gd name="connsiteX21" fmla="*/ 334736 w 525236"/>
                <a:gd name="connsiteY21" fmla="*/ 1913165 h 2136322"/>
                <a:gd name="connsiteX22" fmla="*/ 340179 w 525236"/>
                <a:gd name="connsiteY22" fmla="*/ 1817915 h 2136322"/>
                <a:gd name="connsiteX23" fmla="*/ 345622 w 525236"/>
                <a:gd name="connsiteY23" fmla="*/ 1679122 h 2136322"/>
                <a:gd name="connsiteX24" fmla="*/ 345622 w 525236"/>
                <a:gd name="connsiteY24" fmla="*/ 1507672 h 2136322"/>
                <a:gd name="connsiteX25" fmla="*/ 348343 w 525236"/>
                <a:gd name="connsiteY25" fmla="*/ 1379765 h 2136322"/>
                <a:gd name="connsiteX26" fmla="*/ 356508 w 525236"/>
                <a:gd name="connsiteY26" fmla="*/ 1251857 h 2136322"/>
                <a:gd name="connsiteX27" fmla="*/ 381000 w 525236"/>
                <a:gd name="connsiteY27" fmla="*/ 1028700 h 2136322"/>
                <a:gd name="connsiteX28" fmla="*/ 402772 w 525236"/>
                <a:gd name="connsiteY28" fmla="*/ 873579 h 2136322"/>
                <a:gd name="connsiteX29" fmla="*/ 429986 w 525236"/>
                <a:gd name="connsiteY29" fmla="*/ 685800 h 2136322"/>
                <a:gd name="connsiteX30" fmla="*/ 462643 w 525236"/>
                <a:gd name="connsiteY30" fmla="*/ 487136 h 2136322"/>
                <a:gd name="connsiteX31" fmla="*/ 478972 w 525236"/>
                <a:gd name="connsiteY31" fmla="*/ 438150 h 2136322"/>
                <a:gd name="connsiteX32" fmla="*/ 492579 w 525236"/>
                <a:gd name="connsiteY32" fmla="*/ 416379 h 2136322"/>
                <a:gd name="connsiteX33" fmla="*/ 511629 w 525236"/>
                <a:gd name="connsiteY33" fmla="*/ 381000 h 2136322"/>
                <a:gd name="connsiteX34" fmla="*/ 525236 w 525236"/>
                <a:gd name="connsiteY34" fmla="*/ 345622 h 2136322"/>
                <a:gd name="connsiteX35" fmla="*/ 525236 w 525236"/>
                <a:gd name="connsiteY35" fmla="*/ 312965 h 2136322"/>
                <a:gd name="connsiteX36" fmla="*/ 514350 w 525236"/>
                <a:gd name="connsiteY36" fmla="*/ 274865 h 2136322"/>
                <a:gd name="connsiteX37" fmla="*/ 498022 w 525236"/>
                <a:gd name="connsiteY37" fmla="*/ 250372 h 2136322"/>
                <a:gd name="connsiteX38" fmla="*/ 462643 w 525236"/>
                <a:gd name="connsiteY38" fmla="*/ 217715 h 2136322"/>
                <a:gd name="connsiteX39" fmla="*/ 378279 w 525236"/>
                <a:gd name="connsiteY39" fmla="*/ 152400 h 2136322"/>
                <a:gd name="connsiteX40" fmla="*/ 332015 w 525236"/>
                <a:gd name="connsiteY40" fmla="*/ 119743 h 2136322"/>
                <a:gd name="connsiteX41" fmla="*/ 280308 w 525236"/>
                <a:gd name="connsiteY41" fmla="*/ 84365 h 2136322"/>
                <a:gd name="connsiteX42" fmla="*/ 228600 w 525236"/>
                <a:gd name="connsiteY42" fmla="*/ 57150 h 2136322"/>
                <a:gd name="connsiteX43" fmla="*/ 157843 w 525236"/>
                <a:gd name="connsiteY43" fmla="*/ 29936 h 2136322"/>
                <a:gd name="connsiteX44" fmla="*/ 95250 w 525236"/>
                <a:gd name="connsiteY44" fmla="*/ 13607 h 2136322"/>
                <a:gd name="connsiteX45" fmla="*/ 51708 w 525236"/>
                <a:gd name="connsiteY45" fmla="*/ 2722 h 2136322"/>
                <a:gd name="connsiteX46" fmla="*/ 38100 w 525236"/>
                <a:gd name="connsiteY46" fmla="*/ 0 h 2136322"/>
                <a:gd name="connsiteX47" fmla="*/ 24493 w 525236"/>
                <a:gd name="connsiteY47" fmla="*/ 2722 h 2136322"/>
                <a:gd name="connsiteX48" fmla="*/ 21772 w 525236"/>
                <a:gd name="connsiteY48" fmla="*/ 16329 h 2136322"/>
                <a:gd name="connsiteX49" fmla="*/ 29936 w 525236"/>
                <a:gd name="connsiteY49" fmla="*/ 46265 h 2136322"/>
                <a:gd name="connsiteX50" fmla="*/ 48986 w 525236"/>
                <a:gd name="connsiteY50" fmla="*/ 73479 h 2136322"/>
                <a:gd name="connsiteX51" fmla="*/ 73479 w 525236"/>
                <a:gd name="connsiteY51" fmla="*/ 100693 h 2136322"/>
                <a:gd name="connsiteX52" fmla="*/ 103415 w 525236"/>
                <a:gd name="connsiteY52" fmla="*/ 133350 h 2136322"/>
                <a:gd name="connsiteX53" fmla="*/ 133350 w 525236"/>
                <a:gd name="connsiteY53" fmla="*/ 174172 h 2136322"/>
                <a:gd name="connsiteX54" fmla="*/ 166008 w 525236"/>
                <a:gd name="connsiteY54" fmla="*/ 228600 h 2136322"/>
                <a:gd name="connsiteX55" fmla="*/ 182336 w 525236"/>
                <a:gd name="connsiteY55" fmla="*/ 272143 h 2136322"/>
                <a:gd name="connsiteX56" fmla="*/ 187779 w 525236"/>
                <a:gd name="connsiteY56" fmla="*/ 307522 h 2136322"/>
                <a:gd name="connsiteX57" fmla="*/ 190500 w 525236"/>
                <a:gd name="connsiteY57" fmla="*/ 435429 h 2136322"/>
                <a:gd name="connsiteX58" fmla="*/ 185058 w 525236"/>
                <a:gd name="connsiteY58" fmla="*/ 661307 h 213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525236" h="2136322">
                  <a:moveTo>
                    <a:pt x="185058" y="661307"/>
                  </a:moveTo>
                  <a:lnTo>
                    <a:pt x="176893" y="895350"/>
                  </a:lnTo>
                  <a:lnTo>
                    <a:pt x="166008" y="1148443"/>
                  </a:lnTo>
                  <a:lnTo>
                    <a:pt x="155122" y="1385207"/>
                  </a:lnTo>
                  <a:lnTo>
                    <a:pt x="144236" y="1602922"/>
                  </a:lnTo>
                  <a:lnTo>
                    <a:pt x="0" y="1785257"/>
                  </a:lnTo>
                  <a:lnTo>
                    <a:pt x="46265" y="1826079"/>
                  </a:lnTo>
                  <a:lnTo>
                    <a:pt x="70758" y="1858736"/>
                  </a:lnTo>
                  <a:lnTo>
                    <a:pt x="89808" y="1896836"/>
                  </a:lnTo>
                  <a:lnTo>
                    <a:pt x="100693" y="1934936"/>
                  </a:lnTo>
                  <a:lnTo>
                    <a:pt x="103415" y="1970315"/>
                  </a:lnTo>
                  <a:lnTo>
                    <a:pt x="119743" y="2049236"/>
                  </a:lnTo>
                  <a:lnTo>
                    <a:pt x="133350" y="2098222"/>
                  </a:lnTo>
                  <a:lnTo>
                    <a:pt x="144236" y="2122715"/>
                  </a:lnTo>
                  <a:lnTo>
                    <a:pt x="157843" y="2133600"/>
                  </a:lnTo>
                  <a:lnTo>
                    <a:pt x="190500" y="2136322"/>
                  </a:lnTo>
                  <a:lnTo>
                    <a:pt x="220436" y="2128157"/>
                  </a:lnTo>
                  <a:lnTo>
                    <a:pt x="280308" y="2090057"/>
                  </a:lnTo>
                  <a:lnTo>
                    <a:pt x="302079" y="2065565"/>
                  </a:lnTo>
                  <a:lnTo>
                    <a:pt x="310243" y="2049236"/>
                  </a:lnTo>
                  <a:lnTo>
                    <a:pt x="323850" y="2002972"/>
                  </a:lnTo>
                  <a:lnTo>
                    <a:pt x="334736" y="1913165"/>
                  </a:lnTo>
                  <a:lnTo>
                    <a:pt x="340179" y="1817915"/>
                  </a:lnTo>
                  <a:lnTo>
                    <a:pt x="345622" y="1679122"/>
                  </a:lnTo>
                  <a:lnTo>
                    <a:pt x="345622" y="1507672"/>
                  </a:lnTo>
                  <a:lnTo>
                    <a:pt x="348343" y="1379765"/>
                  </a:lnTo>
                  <a:lnTo>
                    <a:pt x="356508" y="1251857"/>
                  </a:lnTo>
                  <a:lnTo>
                    <a:pt x="381000" y="1028700"/>
                  </a:lnTo>
                  <a:lnTo>
                    <a:pt x="402772" y="873579"/>
                  </a:lnTo>
                  <a:lnTo>
                    <a:pt x="429986" y="685800"/>
                  </a:lnTo>
                  <a:lnTo>
                    <a:pt x="462643" y="487136"/>
                  </a:lnTo>
                  <a:lnTo>
                    <a:pt x="478972" y="438150"/>
                  </a:lnTo>
                  <a:lnTo>
                    <a:pt x="492579" y="416379"/>
                  </a:lnTo>
                  <a:lnTo>
                    <a:pt x="511629" y="381000"/>
                  </a:lnTo>
                  <a:lnTo>
                    <a:pt x="525236" y="345622"/>
                  </a:lnTo>
                  <a:lnTo>
                    <a:pt x="525236" y="312965"/>
                  </a:lnTo>
                  <a:lnTo>
                    <a:pt x="514350" y="274865"/>
                  </a:lnTo>
                  <a:lnTo>
                    <a:pt x="498022" y="250372"/>
                  </a:lnTo>
                  <a:lnTo>
                    <a:pt x="462643" y="217715"/>
                  </a:lnTo>
                  <a:lnTo>
                    <a:pt x="378279" y="152400"/>
                  </a:lnTo>
                  <a:lnTo>
                    <a:pt x="332015" y="119743"/>
                  </a:lnTo>
                  <a:lnTo>
                    <a:pt x="280308" y="84365"/>
                  </a:lnTo>
                  <a:lnTo>
                    <a:pt x="228600" y="57150"/>
                  </a:lnTo>
                  <a:lnTo>
                    <a:pt x="157843" y="29936"/>
                  </a:lnTo>
                  <a:lnTo>
                    <a:pt x="95250" y="13607"/>
                  </a:lnTo>
                  <a:lnTo>
                    <a:pt x="51708" y="2722"/>
                  </a:lnTo>
                  <a:lnTo>
                    <a:pt x="38100" y="0"/>
                  </a:lnTo>
                  <a:lnTo>
                    <a:pt x="24493" y="2722"/>
                  </a:lnTo>
                  <a:lnTo>
                    <a:pt x="21772" y="16329"/>
                  </a:lnTo>
                  <a:lnTo>
                    <a:pt x="29936" y="46265"/>
                  </a:lnTo>
                  <a:lnTo>
                    <a:pt x="48986" y="73479"/>
                  </a:lnTo>
                  <a:lnTo>
                    <a:pt x="73479" y="100693"/>
                  </a:lnTo>
                  <a:lnTo>
                    <a:pt x="103415" y="133350"/>
                  </a:lnTo>
                  <a:lnTo>
                    <a:pt x="133350" y="174172"/>
                  </a:lnTo>
                  <a:lnTo>
                    <a:pt x="166008" y="228600"/>
                  </a:lnTo>
                  <a:lnTo>
                    <a:pt x="182336" y="272143"/>
                  </a:lnTo>
                  <a:lnTo>
                    <a:pt x="187779" y="307522"/>
                  </a:lnTo>
                  <a:lnTo>
                    <a:pt x="190500" y="435429"/>
                  </a:lnTo>
                  <a:lnTo>
                    <a:pt x="185058" y="66130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B87F6171-7C9D-4D8B-9455-4055B5F5F4FE}"/>
              </a:ext>
            </a:extLst>
          </p:cNvPr>
          <p:cNvGrpSpPr>
            <a:grpSpLocks/>
          </p:cNvGrpSpPr>
          <p:nvPr/>
        </p:nvGrpSpPr>
        <p:grpSpPr bwMode="auto">
          <a:xfrm>
            <a:off x="2624138" y="1622425"/>
            <a:ext cx="4667250" cy="4144963"/>
            <a:chOff x="2624138" y="1622425"/>
            <a:chExt cx="4667250" cy="4144963"/>
          </a:xfrm>
        </p:grpSpPr>
        <p:sp>
          <p:nvSpPr>
            <p:cNvPr id="28" name="フリーフォーム 183">
              <a:extLst>
                <a:ext uri="{FF2B5EF4-FFF2-40B4-BE49-F238E27FC236}">
                  <a16:creationId xmlns:a16="http://schemas.microsoft.com/office/drawing/2014/main" id="{4C8A476D-7919-4BC4-92C7-2BBBAAC84983}"/>
                </a:ext>
              </a:extLst>
            </p:cNvPr>
            <p:cNvSpPr/>
            <p:nvPr/>
          </p:nvSpPr>
          <p:spPr>
            <a:xfrm rot="16200000">
              <a:off x="1069975" y="3406776"/>
              <a:ext cx="3844925" cy="736600"/>
            </a:xfrm>
            <a:custGeom>
              <a:avLst/>
              <a:gdLst>
                <a:gd name="connsiteX0" fmla="*/ 2073275 w 3844925"/>
                <a:gd name="connsiteY0" fmla="*/ 460375 h 736600"/>
                <a:gd name="connsiteX1" fmla="*/ 1857375 w 3844925"/>
                <a:gd name="connsiteY1" fmla="*/ 441325 h 736600"/>
                <a:gd name="connsiteX2" fmla="*/ 1685925 w 3844925"/>
                <a:gd name="connsiteY2" fmla="*/ 422275 h 736600"/>
                <a:gd name="connsiteX3" fmla="*/ 1508125 w 3844925"/>
                <a:gd name="connsiteY3" fmla="*/ 400050 h 736600"/>
                <a:gd name="connsiteX4" fmla="*/ 1343025 w 3844925"/>
                <a:gd name="connsiteY4" fmla="*/ 377825 h 736600"/>
                <a:gd name="connsiteX5" fmla="*/ 1139825 w 3844925"/>
                <a:gd name="connsiteY5" fmla="*/ 342900 h 736600"/>
                <a:gd name="connsiteX6" fmla="*/ 901700 w 3844925"/>
                <a:gd name="connsiteY6" fmla="*/ 292100 h 736600"/>
                <a:gd name="connsiteX7" fmla="*/ 711200 w 3844925"/>
                <a:gd name="connsiteY7" fmla="*/ 241300 h 736600"/>
                <a:gd name="connsiteX8" fmla="*/ 609600 w 3844925"/>
                <a:gd name="connsiteY8" fmla="*/ 212725 h 736600"/>
                <a:gd name="connsiteX9" fmla="*/ 495300 w 3844925"/>
                <a:gd name="connsiteY9" fmla="*/ 174625 h 736600"/>
                <a:gd name="connsiteX10" fmla="*/ 365125 w 3844925"/>
                <a:gd name="connsiteY10" fmla="*/ 130175 h 736600"/>
                <a:gd name="connsiteX11" fmla="*/ 269875 w 3844925"/>
                <a:gd name="connsiteY11" fmla="*/ 92075 h 736600"/>
                <a:gd name="connsiteX12" fmla="*/ 152400 w 3844925"/>
                <a:gd name="connsiteY12" fmla="*/ 44450 h 736600"/>
                <a:gd name="connsiteX13" fmla="*/ 66675 w 3844925"/>
                <a:gd name="connsiteY13" fmla="*/ 3175 h 736600"/>
                <a:gd name="connsiteX14" fmla="*/ 44450 w 3844925"/>
                <a:gd name="connsiteY14" fmla="*/ 0 h 736600"/>
                <a:gd name="connsiteX15" fmla="*/ 15875 w 3844925"/>
                <a:gd name="connsiteY15" fmla="*/ 6350 h 736600"/>
                <a:gd name="connsiteX16" fmla="*/ 3175 w 3844925"/>
                <a:gd name="connsiteY16" fmla="*/ 15875 h 736600"/>
                <a:gd name="connsiteX17" fmla="*/ 0 w 3844925"/>
                <a:gd name="connsiteY17" fmla="*/ 25400 h 736600"/>
                <a:gd name="connsiteX18" fmla="*/ 9525 w 3844925"/>
                <a:gd name="connsiteY18" fmla="*/ 53975 h 736600"/>
                <a:gd name="connsiteX19" fmla="*/ 19050 w 3844925"/>
                <a:gd name="connsiteY19" fmla="*/ 66675 h 736600"/>
                <a:gd name="connsiteX20" fmla="*/ 50800 w 3844925"/>
                <a:gd name="connsiteY20" fmla="*/ 92075 h 736600"/>
                <a:gd name="connsiteX21" fmla="*/ 193675 w 3844925"/>
                <a:gd name="connsiteY21" fmla="*/ 177800 h 736600"/>
                <a:gd name="connsiteX22" fmla="*/ 317500 w 3844925"/>
                <a:gd name="connsiteY22" fmla="*/ 244475 h 736600"/>
                <a:gd name="connsiteX23" fmla="*/ 466725 w 3844925"/>
                <a:gd name="connsiteY23" fmla="*/ 317500 h 736600"/>
                <a:gd name="connsiteX24" fmla="*/ 625475 w 3844925"/>
                <a:gd name="connsiteY24" fmla="*/ 381000 h 736600"/>
                <a:gd name="connsiteX25" fmla="*/ 742950 w 3844925"/>
                <a:gd name="connsiteY25" fmla="*/ 425450 h 736600"/>
                <a:gd name="connsiteX26" fmla="*/ 869950 w 3844925"/>
                <a:gd name="connsiteY26" fmla="*/ 466725 h 736600"/>
                <a:gd name="connsiteX27" fmla="*/ 981075 w 3844925"/>
                <a:gd name="connsiteY27" fmla="*/ 501650 h 736600"/>
                <a:gd name="connsiteX28" fmla="*/ 1146175 w 3844925"/>
                <a:gd name="connsiteY28" fmla="*/ 546100 h 736600"/>
                <a:gd name="connsiteX29" fmla="*/ 1308100 w 3844925"/>
                <a:gd name="connsiteY29" fmla="*/ 587375 h 736600"/>
                <a:gd name="connsiteX30" fmla="*/ 1514475 w 3844925"/>
                <a:gd name="connsiteY30" fmla="*/ 631825 h 736600"/>
                <a:gd name="connsiteX31" fmla="*/ 1733550 w 3844925"/>
                <a:gd name="connsiteY31" fmla="*/ 673100 h 736600"/>
                <a:gd name="connsiteX32" fmla="*/ 1901825 w 3844925"/>
                <a:gd name="connsiteY32" fmla="*/ 692150 h 736600"/>
                <a:gd name="connsiteX33" fmla="*/ 2174875 w 3844925"/>
                <a:gd name="connsiteY33" fmla="*/ 708025 h 736600"/>
                <a:gd name="connsiteX34" fmla="*/ 2406650 w 3844925"/>
                <a:gd name="connsiteY34" fmla="*/ 714375 h 736600"/>
                <a:gd name="connsiteX35" fmla="*/ 2625725 w 3844925"/>
                <a:gd name="connsiteY35" fmla="*/ 714375 h 736600"/>
                <a:gd name="connsiteX36" fmla="*/ 2841625 w 3844925"/>
                <a:gd name="connsiteY36" fmla="*/ 714375 h 736600"/>
                <a:gd name="connsiteX37" fmla="*/ 3209925 w 3844925"/>
                <a:gd name="connsiteY37" fmla="*/ 723900 h 736600"/>
                <a:gd name="connsiteX38" fmla="*/ 3375025 w 3844925"/>
                <a:gd name="connsiteY38" fmla="*/ 730250 h 736600"/>
                <a:gd name="connsiteX39" fmla="*/ 3559175 w 3844925"/>
                <a:gd name="connsiteY39" fmla="*/ 736600 h 736600"/>
                <a:gd name="connsiteX40" fmla="*/ 3724275 w 3844925"/>
                <a:gd name="connsiteY40" fmla="*/ 641350 h 736600"/>
                <a:gd name="connsiteX41" fmla="*/ 3759200 w 3844925"/>
                <a:gd name="connsiteY41" fmla="*/ 546100 h 736600"/>
                <a:gd name="connsiteX42" fmla="*/ 3813175 w 3844925"/>
                <a:gd name="connsiteY42" fmla="*/ 403225 h 736600"/>
                <a:gd name="connsiteX43" fmla="*/ 3844925 w 3844925"/>
                <a:gd name="connsiteY43" fmla="*/ 330200 h 736600"/>
                <a:gd name="connsiteX44" fmla="*/ 3844925 w 3844925"/>
                <a:gd name="connsiteY44" fmla="*/ 311150 h 736600"/>
                <a:gd name="connsiteX45" fmla="*/ 3835400 w 3844925"/>
                <a:gd name="connsiteY45" fmla="*/ 301625 h 736600"/>
                <a:gd name="connsiteX46" fmla="*/ 3813175 w 3844925"/>
                <a:gd name="connsiteY46" fmla="*/ 301625 h 736600"/>
                <a:gd name="connsiteX47" fmla="*/ 3790950 w 3844925"/>
                <a:gd name="connsiteY47" fmla="*/ 307975 h 736600"/>
                <a:gd name="connsiteX48" fmla="*/ 3765550 w 3844925"/>
                <a:gd name="connsiteY48" fmla="*/ 339725 h 736600"/>
                <a:gd name="connsiteX49" fmla="*/ 3724275 w 3844925"/>
                <a:gd name="connsiteY49" fmla="*/ 387350 h 736600"/>
                <a:gd name="connsiteX50" fmla="*/ 3683000 w 3844925"/>
                <a:gd name="connsiteY50" fmla="*/ 425450 h 736600"/>
                <a:gd name="connsiteX51" fmla="*/ 3644900 w 3844925"/>
                <a:gd name="connsiteY51" fmla="*/ 450850 h 736600"/>
                <a:gd name="connsiteX52" fmla="*/ 3603625 w 3844925"/>
                <a:gd name="connsiteY52" fmla="*/ 466725 h 736600"/>
                <a:gd name="connsiteX53" fmla="*/ 3540125 w 3844925"/>
                <a:gd name="connsiteY53" fmla="*/ 476250 h 736600"/>
                <a:gd name="connsiteX54" fmla="*/ 3403600 w 3844925"/>
                <a:gd name="connsiteY54" fmla="*/ 485775 h 736600"/>
                <a:gd name="connsiteX55" fmla="*/ 3200400 w 3844925"/>
                <a:gd name="connsiteY55" fmla="*/ 492125 h 736600"/>
                <a:gd name="connsiteX56" fmla="*/ 2901950 w 3844925"/>
                <a:gd name="connsiteY56" fmla="*/ 488950 h 736600"/>
                <a:gd name="connsiteX57" fmla="*/ 2568575 w 3844925"/>
                <a:gd name="connsiteY57" fmla="*/ 482600 h 736600"/>
                <a:gd name="connsiteX58" fmla="*/ 2212975 w 3844925"/>
                <a:gd name="connsiteY58" fmla="*/ 469900 h 736600"/>
                <a:gd name="connsiteX59" fmla="*/ 2073275 w 3844925"/>
                <a:gd name="connsiteY59" fmla="*/ 460375 h 736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844925" h="736600">
                  <a:moveTo>
                    <a:pt x="2073275" y="460375"/>
                  </a:moveTo>
                  <a:lnTo>
                    <a:pt x="1857375" y="441325"/>
                  </a:lnTo>
                  <a:lnTo>
                    <a:pt x="1685925" y="422275"/>
                  </a:lnTo>
                  <a:lnTo>
                    <a:pt x="1508125" y="400050"/>
                  </a:lnTo>
                  <a:lnTo>
                    <a:pt x="1343025" y="377825"/>
                  </a:lnTo>
                  <a:lnTo>
                    <a:pt x="1139825" y="342900"/>
                  </a:lnTo>
                  <a:lnTo>
                    <a:pt x="901700" y="292100"/>
                  </a:lnTo>
                  <a:lnTo>
                    <a:pt x="711200" y="241300"/>
                  </a:lnTo>
                  <a:lnTo>
                    <a:pt x="609600" y="212725"/>
                  </a:lnTo>
                  <a:lnTo>
                    <a:pt x="495300" y="174625"/>
                  </a:lnTo>
                  <a:lnTo>
                    <a:pt x="365125" y="130175"/>
                  </a:lnTo>
                  <a:lnTo>
                    <a:pt x="269875" y="92075"/>
                  </a:lnTo>
                  <a:lnTo>
                    <a:pt x="152400" y="44450"/>
                  </a:lnTo>
                  <a:lnTo>
                    <a:pt x="66675" y="3175"/>
                  </a:lnTo>
                  <a:lnTo>
                    <a:pt x="44450" y="0"/>
                  </a:lnTo>
                  <a:lnTo>
                    <a:pt x="15875" y="6350"/>
                  </a:lnTo>
                  <a:lnTo>
                    <a:pt x="3175" y="15875"/>
                  </a:lnTo>
                  <a:lnTo>
                    <a:pt x="0" y="25400"/>
                  </a:lnTo>
                  <a:lnTo>
                    <a:pt x="9525" y="53975"/>
                  </a:lnTo>
                  <a:lnTo>
                    <a:pt x="19050" y="66675"/>
                  </a:lnTo>
                  <a:lnTo>
                    <a:pt x="50800" y="92075"/>
                  </a:lnTo>
                  <a:lnTo>
                    <a:pt x="193675" y="177800"/>
                  </a:lnTo>
                  <a:lnTo>
                    <a:pt x="317500" y="244475"/>
                  </a:lnTo>
                  <a:lnTo>
                    <a:pt x="466725" y="317500"/>
                  </a:lnTo>
                  <a:lnTo>
                    <a:pt x="625475" y="381000"/>
                  </a:lnTo>
                  <a:lnTo>
                    <a:pt x="742950" y="425450"/>
                  </a:lnTo>
                  <a:lnTo>
                    <a:pt x="869950" y="466725"/>
                  </a:lnTo>
                  <a:lnTo>
                    <a:pt x="981075" y="501650"/>
                  </a:lnTo>
                  <a:lnTo>
                    <a:pt x="1146175" y="546100"/>
                  </a:lnTo>
                  <a:lnTo>
                    <a:pt x="1308100" y="587375"/>
                  </a:lnTo>
                  <a:lnTo>
                    <a:pt x="1514475" y="631825"/>
                  </a:lnTo>
                  <a:lnTo>
                    <a:pt x="1733550" y="673100"/>
                  </a:lnTo>
                  <a:lnTo>
                    <a:pt x="1901825" y="692150"/>
                  </a:lnTo>
                  <a:lnTo>
                    <a:pt x="2174875" y="708025"/>
                  </a:lnTo>
                  <a:lnTo>
                    <a:pt x="2406650" y="714375"/>
                  </a:lnTo>
                  <a:lnTo>
                    <a:pt x="2625725" y="714375"/>
                  </a:lnTo>
                  <a:lnTo>
                    <a:pt x="2841625" y="714375"/>
                  </a:lnTo>
                  <a:lnTo>
                    <a:pt x="3209925" y="723900"/>
                  </a:lnTo>
                  <a:lnTo>
                    <a:pt x="3375025" y="730250"/>
                  </a:lnTo>
                  <a:lnTo>
                    <a:pt x="3559175" y="736600"/>
                  </a:lnTo>
                  <a:lnTo>
                    <a:pt x="3724275" y="641350"/>
                  </a:lnTo>
                  <a:lnTo>
                    <a:pt x="3759200" y="546100"/>
                  </a:lnTo>
                  <a:lnTo>
                    <a:pt x="3813175" y="403225"/>
                  </a:lnTo>
                  <a:lnTo>
                    <a:pt x="3844925" y="330200"/>
                  </a:lnTo>
                  <a:lnTo>
                    <a:pt x="3844925" y="311150"/>
                  </a:lnTo>
                  <a:lnTo>
                    <a:pt x="3835400" y="301625"/>
                  </a:lnTo>
                  <a:lnTo>
                    <a:pt x="3813175" y="301625"/>
                  </a:lnTo>
                  <a:lnTo>
                    <a:pt x="3790950" y="307975"/>
                  </a:lnTo>
                  <a:lnTo>
                    <a:pt x="3765550" y="339725"/>
                  </a:lnTo>
                  <a:lnTo>
                    <a:pt x="3724275" y="387350"/>
                  </a:lnTo>
                  <a:lnTo>
                    <a:pt x="3683000" y="425450"/>
                  </a:lnTo>
                  <a:lnTo>
                    <a:pt x="3644900" y="450850"/>
                  </a:lnTo>
                  <a:lnTo>
                    <a:pt x="3603625" y="466725"/>
                  </a:lnTo>
                  <a:lnTo>
                    <a:pt x="3540125" y="476250"/>
                  </a:lnTo>
                  <a:lnTo>
                    <a:pt x="3403600" y="485775"/>
                  </a:lnTo>
                  <a:lnTo>
                    <a:pt x="3200400" y="492125"/>
                  </a:lnTo>
                  <a:lnTo>
                    <a:pt x="2901950" y="488950"/>
                  </a:lnTo>
                  <a:lnTo>
                    <a:pt x="2568575" y="482600"/>
                  </a:lnTo>
                  <a:lnTo>
                    <a:pt x="2212975" y="469900"/>
                  </a:lnTo>
                  <a:lnTo>
                    <a:pt x="2073275" y="460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90">
              <a:extLst>
                <a:ext uri="{FF2B5EF4-FFF2-40B4-BE49-F238E27FC236}">
                  <a16:creationId xmlns:a16="http://schemas.microsoft.com/office/drawing/2014/main" id="{93A84D16-D698-4200-AD7E-AB71E4AC1112}"/>
                </a:ext>
              </a:extLst>
            </p:cNvPr>
            <p:cNvSpPr/>
            <p:nvPr/>
          </p:nvSpPr>
          <p:spPr>
            <a:xfrm rot="16200000">
              <a:off x="4387850" y="2151063"/>
              <a:ext cx="968375" cy="730250"/>
            </a:xfrm>
            <a:custGeom>
              <a:avLst/>
              <a:gdLst>
                <a:gd name="connsiteX0" fmla="*/ 788193 w 969168"/>
                <a:gd name="connsiteY0" fmla="*/ 126207 h 731044"/>
                <a:gd name="connsiteX1" fmla="*/ 664368 w 969168"/>
                <a:gd name="connsiteY1" fmla="*/ 219075 h 731044"/>
                <a:gd name="connsiteX2" fmla="*/ 547687 w 969168"/>
                <a:gd name="connsiteY2" fmla="*/ 290513 h 731044"/>
                <a:gd name="connsiteX3" fmla="*/ 447675 w 969168"/>
                <a:gd name="connsiteY3" fmla="*/ 342900 h 731044"/>
                <a:gd name="connsiteX4" fmla="*/ 345281 w 969168"/>
                <a:gd name="connsiteY4" fmla="*/ 388144 h 731044"/>
                <a:gd name="connsiteX5" fmla="*/ 254793 w 969168"/>
                <a:gd name="connsiteY5" fmla="*/ 423863 h 731044"/>
                <a:gd name="connsiteX6" fmla="*/ 135731 w 969168"/>
                <a:gd name="connsiteY6" fmla="*/ 461963 h 731044"/>
                <a:gd name="connsiteX7" fmla="*/ 97631 w 969168"/>
                <a:gd name="connsiteY7" fmla="*/ 478632 h 731044"/>
                <a:gd name="connsiteX8" fmla="*/ 61912 w 969168"/>
                <a:gd name="connsiteY8" fmla="*/ 500063 h 731044"/>
                <a:gd name="connsiteX9" fmla="*/ 28575 w 969168"/>
                <a:gd name="connsiteY9" fmla="*/ 528638 h 731044"/>
                <a:gd name="connsiteX10" fmla="*/ 7143 w 969168"/>
                <a:gd name="connsiteY10" fmla="*/ 557213 h 731044"/>
                <a:gd name="connsiteX11" fmla="*/ 0 w 969168"/>
                <a:gd name="connsiteY11" fmla="*/ 573882 h 731044"/>
                <a:gd name="connsiteX12" fmla="*/ 0 w 969168"/>
                <a:gd name="connsiteY12" fmla="*/ 595313 h 731044"/>
                <a:gd name="connsiteX13" fmla="*/ 2381 w 969168"/>
                <a:gd name="connsiteY13" fmla="*/ 616744 h 731044"/>
                <a:gd name="connsiteX14" fmla="*/ 16668 w 969168"/>
                <a:gd name="connsiteY14" fmla="*/ 642938 h 731044"/>
                <a:gd name="connsiteX15" fmla="*/ 30956 w 969168"/>
                <a:gd name="connsiteY15" fmla="*/ 659607 h 731044"/>
                <a:gd name="connsiteX16" fmla="*/ 50006 w 969168"/>
                <a:gd name="connsiteY16" fmla="*/ 678657 h 731044"/>
                <a:gd name="connsiteX17" fmla="*/ 73818 w 969168"/>
                <a:gd name="connsiteY17" fmla="*/ 697707 h 731044"/>
                <a:gd name="connsiteX18" fmla="*/ 97631 w 969168"/>
                <a:gd name="connsiteY18" fmla="*/ 709613 h 731044"/>
                <a:gd name="connsiteX19" fmla="*/ 133350 w 969168"/>
                <a:gd name="connsiteY19" fmla="*/ 723900 h 731044"/>
                <a:gd name="connsiteX20" fmla="*/ 178593 w 969168"/>
                <a:gd name="connsiteY20" fmla="*/ 731044 h 731044"/>
                <a:gd name="connsiteX21" fmla="*/ 233362 w 969168"/>
                <a:gd name="connsiteY21" fmla="*/ 731044 h 731044"/>
                <a:gd name="connsiteX22" fmla="*/ 307181 w 969168"/>
                <a:gd name="connsiteY22" fmla="*/ 721519 h 731044"/>
                <a:gd name="connsiteX23" fmla="*/ 385762 w 969168"/>
                <a:gd name="connsiteY23" fmla="*/ 702469 h 731044"/>
                <a:gd name="connsiteX24" fmla="*/ 461962 w 969168"/>
                <a:gd name="connsiteY24" fmla="*/ 671513 h 731044"/>
                <a:gd name="connsiteX25" fmla="*/ 540543 w 969168"/>
                <a:gd name="connsiteY25" fmla="*/ 628650 h 731044"/>
                <a:gd name="connsiteX26" fmla="*/ 614362 w 969168"/>
                <a:gd name="connsiteY26" fmla="*/ 566738 h 731044"/>
                <a:gd name="connsiteX27" fmla="*/ 702468 w 969168"/>
                <a:gd name="connsiteY27" fmla="*/ 466725 h 731044"/>
                <a:gd name="connsiteX28" fmla="*/ 778668 w 969168"/>
                <a:gd name="connsiteY28" fmla="*/ 361950 h 731044"/>
                <a:gd name="connsiteX29" fmla="*/ 866775 w 969168"/>
                <a:gd name="connsiteY29" fmla="*/ 223838 h 731044"/>
                <a:gd name="connsiteX30" fmla="*/ 962025 w 969168"/>
                <a:gd name="connsiteY30" fmla="*/ 42863 h 731044"/>
                <a:gd name="connsiteX31" fmla="*/ 969168 w 969168"/>
                <a:gd name="connsiteY31" fmla="*/ 19050 h 731044"/>
                <a:gd name="connsiteX32" fmla="*/ 966787 w 969168"/>
                <a:gd name="connsiteY32" fmla="*/ 4763 h 731044"/>
                <a:gd name="connsiteX33" fmla="*/ 954881 w 969168"/>
                <a:gd name="connsiteY33" fmla="*/ 0 h 731044"/>
                <a:gd name="connsiteX34" fmla="*/ 933450 w 969168"/>
                <a:gd name="connsiteY34" fmla="*/ 2382 h 731044"/>
                <a:gd name="connsiteX35" fmla="*/ 892968 w 969168"/>
                <a:gd name="connsiteY35" fmla="*/ 28575 h 731044"/>
                <a:gd name="connsiteX36" fmla="*/ 788193 w 969168"/>
                <a:gd name="connsiteY36" fmla="*/ 126207 h 7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69168" h="731044">
                  <a:moveTo>
                    <a:pt x="788193" y="126207"/>
                  </a:moveTo>
                  <a:lnTo>
                    <a:pt x="664368" y="219075"/>
                  </a:lnTo>
                  <a:lnTo>
                    <a:pt x="547687" y="290513"/>
                  </a:lnTo>
                  <a:lnTo>
                    <a:pt x="447675" y="342900"/>
                  </a:lnTo>
                  <a:lnTo>
                    <a:pt x="345281" y="388144"/>
                  </a:lnTo>
                  <a:lnTo>
                    <a:pt x="254793" y="423863"/>
                  </a:lnTo>
                  <a:lnTo>
                    <a:pt x="135731" y="461963"/>
                  </a:lnTo>
                  <a:lnTo>
                    <a:pt x="97631" y="478632"/>
                  </a:lnTo>
                  <a:lnTo>
                    <a:pt x="61912" y="500063"/>
                  </a:lnTo>
                  <a:lnTo>
                    <a:pt x="28575" y="528638"/>
                  </a:lnTo>
                  <a:lnTo>
                    <a:pt x="7143" y="557213"/>
                  </a:lnTo>
                  <a:lnTo>
                    <a:pt x="0" y="573882"/>
                  </a:lnTo>
                  <a:lnTo>
                    <a:pt x="0" y="595313"/>
                  </a:lnTo>
                  <a:lnTo>
                    <a:pt x="2381" y="616744"/>
                  </a:lnTo>
                  <a:lnTo>
                    <a:pt x="16668" y="642938"/>
                  </a:lnTo>
                  <a:lnTo>
                    <a:pt x="30956" y="659607"/>
                  </a:lnTo>
                  <a:lnTo>
                    <a:pt x="50006" y="678657"/>
                  </a:lnTo>
                  <a:lnTo>
                    <a:pt x="73818" y="697707"/>
                  </a:lnTo>
                  <a:lnTo>
                    <a:pt x="97631" y="709613"/>
                  </a:lnTo>
                  <a:lnTo>
                    <a:pt x="133350" y="723900"/>
                  </a:lnTo>
                  <a:lnTo>
                    <a:pt x="178593" y="731044"/>
                  </a:lnTo>
                  <a:lnTo>
                    <a:pt x="233362" y="731044"/>
                  </a:lnTo>
                  <a:lnTo>
                    <a:pt x="307181" y="721519"/>
                  </a:lnTo>
                  <a:lnTo>
                    <a:pt x="385762" y="702469"/>
                  </a:lnTo>
                  <a:lnTo>
                    <a:pt x="461962" y="671513"/>
                  </a:lnTo>
                  <a:lnTo>
                    <a:pt x="540543" y="628650"/>
                  </a:lnTo>
                  <a:lnTo>
                    <a:pt x="614362" y="566738"/>
                  </a:lnTo>
                  <a:lnTo>
                    <a:pt x="702468" y="466725"/>
                  </a:lnTo>
                  <a:lnTo>
                    <a:pt x="778668" y="361950"/>
                  </a:lnTo>
                  <a:lnTo>
                    <a:pt x="866775" y="223838"/>
                  </a:lnTo>
                  <a:lnTo>
                    <a:pt x="962025" y="42863"/>
                  </a:lnTo>
                  <a:lnTo>
                    <a:pt x="969168" y="19050"/>
                  </a:lnTo>
                  <a:lnTo>
                    <a:pt x="966787" y="4763"/>
                  </a:lnTo>
                  <a:lnTo>
                    <a:pt x="954881" y="0"/>
                  </a:lnTo>
                  <a:lnTo>
                    <a:pt x="933450" y="2382"/>
                  </a:lnTo>
                  <a:lnTo>
                    <a:pt x="892968" y="28575"/>
                  </a:lnTo>
                  <a:lnTo>
                    <a:pt x="788193" y="126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91">
              <a:extLst>
                <a:ext uri="{FF2B5EF4-FFF2-40B4-BE49-F238E27FC236}">
                  <a16:creationId xmlns:a16="http://schemas.microsoft.com/office/drawing/2014/main" id="{BA0625F6-B278-41C5-B15E-7401C0644DF9}"/>
                </a:ext>
              </a:extLst>
            </p:cNvPr>
            <p:cNvSpPr/>
            <p:nvPr/>
          </p:nvSpPr>
          <p:spPr>
            <a:xfrm rot="16200000">
              <a:off x="5153025" y="1954213"/>
              <a:ext cx="1023938" cy="620712"/>
            </a:xfrm>
            <a:custGeom>
              <a:avLst/>
              <a:gdLst>
                <a:gd name="connsiteX0" fmla="*/ 864394 w 1023938"/>
                <a:gd name="connsiteY0" fmla="*/ 92869 h 621507"/>
                <a:gd name="connsiteX1" fmla="*/ 742950 w 1023938"/>
                <a:gd name="connsiteY1" fmla="*/ 169069 h 621507"/>
                <a:gd name="connsiteX2" fmla="*/ 602456 w 1023938"/>
                <a:gd name="connsiteY2" fmla="*/ 242888 h 621507"/>
                <a:gd name="connsiteX3" fmla="*/ 492919 w 1023938"/>
                <a:gd name="connsiteY3" fmla="*/ 290513 h 621507"/>
                <a:gd name="connsiteX4" fmla="*/ 433388 w 1023938"/>
                <a:gd name="connsiteY4" fmla="*/ 309563 h 621507"/>
                <a:gd name="connsiteX5" fmla="*/ 307181 w 1023938"/>
                <a:gd name="connsiteY5" fmla="*/ 326232 h 621507"/>
                <a:gd name="connsiteX6" fmla="*/ 130969 w 1023938"/>
                <a:gd name="connsiteY6" fmla="*/ 354807 h 621507"/>
                <a:gd name="connsiteX7" fmla="*/ 76200 w 1023938"/>
                <a:gd name="connsiteY7" fmla="*/ 369094 h 621507"/>
                <a:gd name="connsiteX8" fmla="*/ 52388 w 1023938"/>
                <a:gd name="connsiteY8" fmla="*/ 378619 h 621507"/>
                <a:gd name="connsiteX9" fmla="*/ 26194 w 1023938"/>
                <a:gd name="connsiteY9" fmla="*/ 397669 h 621507"/>
                <a:gd name="connsiteX10" fmla="*/ 9525 w 1023938"/>
                <a:gd name="connsiteY10" fmla="*/ 416719 h 621507"/>
                <a:gd name="connsiteX11" fmla="*/ 0 w 1023938"/>
                <a:gd name="connsiteY11" fmla="*/ 442913 h 621507"/>
                <a:gd name="connsiteX12" fmla="*/ 0 w 1023938"/>
                <a:gd name="connsiteY12" fmla="*/ 476250 h 621507"/>
                <a:gd name="connsiteX13" fmla="*/ 7144 w 1023938"/>
                <a:gd name="connsiteY13" fmla="*/ 504825 h 621507"/>
                <a:gd name="connsiteX14" fmla="*/ 33338 w 1023938"/>
                <a:gd name="connsiteY14" fmla="*/ 545307 h 621507"/>
                <a:gd name="connsiteX15" fmla="*/ 64294 w 1023938"/>
                <a:gd name="connsiteY15" fmla="*/ 573882 h 621507"/>
                <a:gd name="connsiteX16" fmla="*/ 121444 w 1023938"/>
                <a:gd name="connsiteY16" fmla="*/ 600075 h 621507"/>
                <a:gd name="connsiteX17" fmla="*/ 173831 w 1023938"/>
                <a:gd name="connsiteY17" fmla="*/ 614363 h 621507"/>
                <a:gd name="connsiteX18" fmla="*/ 228600 w 1023938"/>
                <a:gd name="connsiteY18" fmla="*/ 621507 h 621507"/>
                <a:gd name="connsiteX19" fmla="*/ 288131 w 1023938"/>
                <a:gd name="connsiteY19" fmla="*/ 621507 h 621507"/>
                <a:gd name="connsiteX20" fmla="*/ 388144 w 1023938"/>
                <a:gd name="connsiteY20" fmla="*/ 616744 h 621507"/>
                <a:gd name="connsiteX21" fmla="*/ 476250 w 1023938"/>
                <a:gd name="connsiteY21" fmla="*/ 597694 h 621507"/>
                <a:gd name="connsiteX22" fmla="*/ 502444 w 1023938"/>
                <a:gd name="connsiteY22" fmla="*/ 588169 h 621507"/>
                <a:gd name="connsiteX23" fmla="*/ 614363 w 1023938"/>
                <a:gd name="connsiteY23" fmla="*/ 511969 h 621507"/>
                <a:gd name="connsiteX24" fmla="*/ 750094 w 1023938"/>
                <a:gd name="connsiteY24" fmla="*/ 404813 h 621507"/>
                <a:gd name="connsiteX25" fmla="*/ 835819 w 1023938"/>
                <a:gd name="connsiteY25" fmla="*/ 321469 h 621507"/>
                <a:gd name="connsiteX26" fmla="*/ 895350 w 1023938"/>
                <a:gd name="connsiteY26" fmla="*/ 252413 h 621507"/>
                <a:gd name="connsiteX27" fmla="*/ 940594 w 1023938"/>
                <a:gd name="connsiteY27" fmla="*/ 190500 h 621507"/>
                <a:gd name="connsiteX28" fmla="*/ 983456 w 1023938"/>
                <a:gd name="connsiteY28" fmla="*/ 121444 h 621507"/>
                <a:gd name="connsiteX29" fmla="*/ 1016794 w 1023938"/>
                <a:gd name="connsiteY29" fmla="*/ 52388 h 621507"/>
                <a:gd name="connsiteX30" fmla="*/ 1023938 w 1023938"/>
                <a:gd name="connsiteY30" fmla="*/ 23813 h 621507"/>
                <a:gd name="connsiteX31" fmla="*/ 1023938 w 1023938"/>
                <a:gd name="connsiteY31" fmla="*/ 14288 h 621507"/>
                <a:gd name="connsiteX32" fmla="*/ 1019175 w 1023938"/>
                <a:gd name="connsiteY32" fmla="*/ 0 h 621507"/>
                <a:gd name="connsiteX33" fmla="*/ 1009650 w 1023938"/>
                <a:gd name="connsiteY33" fmla="*/ 0 h 621507"/>
                <a:gd name="connsiteX34" fmla="*/ 988219 w 1023938"/>
                <a:gd name="connsiteY34" fmla="*/ 9525 h 621507"/>
                <a:gd name="connsiteX35" fmla="*/ 864394 w 1023938"/>
                <a:gd name="connsiteY35" fmla="*/ 92869 h 6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23938" h="621507">
                  <a:moveTo>
                    <a:pt x="864394" y="92869"/>
                  </a:moveTo>
                  <a:lnTo>
                    <a:pt x="742950" y="169069"/>
                  </a:lnTo>
                  <a:lnTo>
                    <a:pt x="602456" y="242888"/>
                  </a:lnTo>
                  <a:lnTo>
                    <a:pt x="492919" y="290513"/>
                  </a:lnTo>
                  <a:lnTo>
                    <a:pt x="433388" y="309563"/>
                  </a:lnTo>
                  <a:lnTo>
                    <a:pt x="307181" y="326232"/>
                  </a:lnTo>
                  <a:lnTo>
                    <a:pt x="130969" y="354807"/>
                  </a:lnTo>
                  <a:lnTo>
                    <a:pt x="76200" y="369094"/>
                  </a:lnTo>
                  <a:lnTo>
                    <a:pt x="52388" y="378619"/>
                  </a:lnTo>
                  <a:lnTo>
                    <a:pt x="26194" y="397669"/>
                  </a:lnTo>
                  <a:lnTo>
                    <a:pt x="9525" y="416719"/>
                  </a:lnTo>
                  <a:lnTo>
                    <a:pt x="0" y="442913"/>
                  </a:lnTo>
                  <a:lnTo>
                    <a:pt x="0" y="476250"/>
                  </a:lnTo>
                  <a:lnTo>
                    <a:pt x="7144" y="504825"/>
                  </a:lnTo>
                  <a:lnTo>
                    <a:pt x="33338" y="545307"/>
                  </a:lnTo>
                  <a:lnTo>
                    <a:pt x="64294" y="573882"/>
                  </a:lnTo>
                  <a:lnTo>
                    <a:pt x="121444" y="600075"/>
                  </a:lnTo>
                  <a:lnTo>
                    <a:pt x="173831" y="614363"/>
                  </a:lnTo>
                  <a:lnTo>
                    <a:pt x="228600" y="621507"/>
                  </a:lnTo>
                  <a:lnTo>
                    <a:pt x="288131" y="621507"/>
                  </a:lnTo>
                  <a:lnTo>
                    <a:pt x="388144" y="616744"/>
                  </a:lnTo>
                  <a:lnTo>
                    <a:pt x="476250" y="597694"/>
                  </a:lnTo>
                  <a:lnTo>
                    <a:pt x="502444" y="588169"/>
                  </a:lnTo>
                  <a:lnTo>
                    <a:pt x="614363" y="511969"/>
                  </a:lnTo>
                  <a:lnTo>
                    <a:pt x="750094" y="404813"/>
                  </a:lnTo>
                  <a:lnTo>
                    <a:pt x="835819" y="321469"/>
                  </a:lnTo>
                  <a:lnTo>
                    <a:pt x="895350" y="252413"/>
                  </a:lnTo>
                  <a:lnTo>
                    <a:pt x="940594" y="190500"/>
                  </a:lnTo>
                  <a:lnTo>
                    <a:pt x="983456" y="121444"/>
                  </a:lnTo>
                  <a:lnTo>
                    <a:pt x="1016794" y="52388"/>
                  </a:lnTo>
                  <a:lnTo>
                    <a:pt x="1023938" y="23813"/>
                  </a:lnTo>
                  <a:lnTo>
                    <a:pt x="1023938" y="14288"/>
                  </a:lnTo>
                  <a:lnTo>
                    <a:pt x="1019175" y="0"/>
                  </a:lnTo>
                  <a:lnTo>
                    <a:pt x="1009650" y="0"/>
                  </a:lnTo>
                  <a:lnTo>
                    <a:pt x="988219" y="9525"/>
                  </a:lnTo>
                  <a:lnTo>
                    <a:pt x="864394" y="92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92">
              <a:extLst>
                <a:ext uri="{FF2B5EF4-FFF2-40B4-BE49-F238E27FC236}">
                  <a16:creationId xmlns:a16="http://schemas.microsoft.com/office/drawing/2014/main" id="{BAE9D055-FCA4-49A0-89CE-ED00B783080A}"/>
                </a:ext>
              </a:extLst>
            </p:cNvPr>
            <p:cNvSpPr/>
            <p:nvPr/>
          </p:nvSpPr>
          <p:spPr>
            <a:xfrm rot="16200000">
              <a:off x="6097587" y="1779588"/>
              <a:ext cx="1300163" cy="985838"/>
            </a:xfrm>
            <a:custGeom>
              <a:avLst/>
              <a:gdLst>
                <a:gd name="connsiteX0" fmla="*/ 252412 w 1300162"/>
                <a:gd name="connsiteY0" fmla="*/ 300037 h 985837"/>
                <a:gd name="connsiteX1" fmla="*/ 431006 w 1300162"/>
                <a:gd name="connsiteY1" fmla="*/ 473869 h 985837"/>
                <a:gd name="connsiteX2" fmla="*/ 623887 w 1300162"/>
                <a:gd name="connsiteY2" fmla="*/ 659606 h 985837"/>
                <a:gd name="connsiteX3" fmla="*/ 769144 w 1300162"/>
                <a:gd name="connsiteY3" fmla="*/ 797719 h 985837"/>
                <a:gd name="connsiteX4" fmla="*/ 821531 w 1300162"/>
                <a:gd name="connsiteY4" fmla="*/ 847725 h 985837"/>
                <a:gd name="connsiteX5" fmla="*/ 833437 w 1300162"/>
                <a:gd name="connsiteY5" fmla="*/ 862012 h 985837"/>
                <a:gd name="connsiteX6" fmla="*/ 847725 w 1300162"/>
                <a:gd name="connsiteY6" fmla="*/ 897731 h 985837"/>
                <a:gd name="connsiteX7" fmla="*/ 864394 w 1300162"/>
                <a:gd name="connsiteY7" fmla="*/ 933450 h 985837"/>
                <a:gd name="connsiteX8" fmla="*/ 883444 w 1300162"/>
                <a:gd name="connsiteY8" fmla="*/ 959644 h 985837"/>
                <a:gd name="connsiteX9" fmla="*/ 900112 w 1300162"/>
                <a:gd name="connsiteY9" fmla="*/ 976312 h 985837"/>
                <a:gd name="connsiteX10" fmla="*/ 912019 w 1300162"/>
                <a:gd name="connsiteY10" fmla="*/ 983456 h 985837"/>
                <a:gd name="connsiteX11" fmla="*/ 926306 w 1300162"/>
                <a:gd name="connsiteY11" fmla="*/ 985837 h 985837"/>
                <a:gd name="connsiteX12" fmla="*/ 940594 w 1300162"/>
                <a:gd name="connsiteY12" fmla="*/ 983456 h 985837"/>
                <a:gd name="connsiteX13" fmla="*/ 964406 w 1300162"/>
                <a:gd name="connsiteY13" fmla="*/ 969169 h 985837"/>
                <a:gd name="connsiteX14" fmla="*/ 1066800 w 1300162"/>
                <a:gd name="connsiteY14" fmla="*/ 857250 h 985837"/>
                <a:gd name="connsiteX15" fmla="*/ 1195387 w 1300162"/>
                <a:gd name="connsiteY15" fmla="*/ 700087 h 985837"/>
                <a:gd name="connsiteX16" fmla="*/ 1276350 w 1300162"/>
                <a:gd name="connsiteY16" fmla="*/ 592931 h 985837"/>
                <a:gd name="connsiteX17" fmla="*/ 1285875 w 1300162"/>
                <a:gd name="connsiteY17" fmla="*/ 569119 h 985837"/>
                <a:gd name="connsiteX18" fmla="*/ 1297781 w 1300162"/>
                <a:gd name="connsiteY18" fmla="*/ 538162 h 985837"/>
                <a:gd name="connsiteX19" fmla="*/ 1300162 w 1300162"/>
                <a:gd name="connsiteY19" fmla="*/ 523875 h 985837"/>
                <a:gd name="connsiteX20" fmla="*/ 1300162 w 1300162"/>
                <a:gd name="connsiteY20" fmla="*/ 511969 h 985837"/>
                <a:gd name="connsiteX21" fmla="*/ 1295400 w 1300162"/>
                <a:gd name="connsiteY21" fmla="*/ 500062 h 985837"/>
                <a:gd name="connsiteX22" fmla="*/ 1273969 w 1300162"/>
                <a:gd name="connsiteY22" fmla="*/ 490537 h 985837"/>
                <a:gd name="connsiteX23" fmla="*/ 1252537 w 1300162"/>
                <a:gd name="connsiteY23" fmla="*/ 492919 h 985837"/>
                <a:gd name="connsiteX24" fmla="*/ 1219200 w 1300162"/>
                <a:gd name="connsiteY24" fmla="*/ 497681 h 985837"/>
                <a:gd name="connsiteX25" fmla="*/ 1200150 w 1300162"/>
                <a:gd name="connsiteY25" fmla="*/ 511969 h 985837"/>
                <a:gd name="connsiteX26" fmla="*/ 1178719 w 1300162"/>
                <a:gd name="connsiteY26" fmla="*/ 533400 h 985837"/>
                <a:gd name="connsiteX27" fmla="*/ 1140619 w 1300162"/>
                <a:gd name="connsiteY27" fmla="*/ 554831 h 985837"/>
                <a:gd name="connsiteX28" fmla="*/ 1100137 w 1300162"/>
                <a:gd name="connsiteY28" fmla="*/ 569119 h 985837"/>
                <a:gd name="connsiteX29" fmla="*/ 1054894 w 1300162"/>
                <a:gd name="connsiteY29" fmla="*/ 571500 h 985837"/>
                <a:gd name="connsiteX30" fmla="*/ 1007269 w 1300162"/>
                <a:gd name="connsiteY30" fmla="*/ 561975 h 985837"/>
                <a:gd name="connsiteX31" fmla="*/ 933450 w 1300162"/>
                <a:gd name="connsiteY31" fmla="*/ 531019 h 985837"/>
                <a:gd name="connsiteX32" fmla="*/ 709612 w 1300162"/>
                <a:gd name="connsiteY32" fmla="*/ 411956 h 985837"/>
                <a:gd name="connsiteX33" fmla="*/ 464344 w 1300162"/>
                <a:gd name="connsiteY33" fmla="*/ 271462 h 985837"/>
                <a:gd name="connsiteX34" fmla="*/ 280987 w 1300162"/>
                <a:gd name="connsiteY34" fmla="*/ 161925 h 985837"/>
                <a:gd name="connsiteX35" fmla="*/ 97631 w 1300162"/>
                <a:gd name="connsiteY35" fmla="*/ 42862 h 985837"/>
                <a:gd name="connsiteX36" fmla="*/ 45244 w 1300162"/>
                <a:gd name="connsiteY36" fmla="*/ 7144 h 985837"/>
                <a:gd name="connsiteX37" fmla="*/ 19050 w 1300162"/>
                <a:gd name="connsiteY37" fmla="*/ 0 h 985837"/>
                <a:gd name="connsiteX38" fmla="*/ 4762 w 1300162"/>
                <a:gd name="connsiteY38" fmla="*/ 4762 h 985837"/>
                <a:gd name="connsiteX39" fmla="*/ 0 w 1300162"/>
                <a:gd name="connsiteY39" fmla="*/ 14287 h 985837"/>
                <a:gd name="connsiteX40" fmla="*/ 0 w 1300162"/>
                <a:gd name="connsiteY40" fmla="*/ 28575 h 985837"/>
                <a:gd name="connsiteX41" fmla="*/ 4762 w 1300162"/>
                <a:gd name="connsiteY41" fmla="*/ 47625 h 985837"/>
                <a:gd name="connsiteX42" fmla="*/ 21431 w 1300162"/>
                <a:gd name="connsiteY42" fmla="*/ 69056 h 985837"/>
                <a:gd name="connsiteX43" fmla="*/ 100012 w 1300162"/>
                <a:gd name="connsiteY43" fmla="*/ 147637 h 985837"/>
                <a:gd name="connsiteX44" fmla="*/ 252412 w 1300162"/>
                <a:gd name="connsiteY44" fmla="*/ 300037 h 98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00162" h="985837">
                  <a:moveTo>
                    <a:pt x="252412" y="300037"/>
                  </a:moveTo>
                  <a:lnTo>
                    <a:pt x="431006" y="473869"/>
                  </a:lnTo>
                  <a:lnTo>
                    <a:pt x="623887" y="659606"/>
                  </a:lnTo>
                  <a:lnTo>
                    <a:pt x="769144" y="797719"/>
                  </a:lnTo>
                  <a:lnTo>
                    <a:pt x="821531" y="847725"/>
                  </a:lnTo>
                  <a:lnTo>
                    <a:pt x="833437" y="862012"/>
                  </a:lnTo>
                  <a:lnTo>
                    <a:pt x="847725" y="897731"/>
                  </a:lnTo>
                  <a:lnTo>
                    <a:pt x="864394" y="933450"/>
                  </a:lnTo>
                  <a:lnTo>
                    <a:pt x="883444" y="959644"/>
                  </a:lnTo>
                  <a:lnTo>
                    <a:pt x="900112" y="976312"/>
                  </a:lnTo>
                  <a:lnTo>
                    <a:pt x="912019" y="983456"/>
                  </a:lnTo>
                  <a:lnTo>
                    <a:pt x="926306" y="985837"/>
                  </a:lnTo>
                  <a:lnTo>
                    <a:pt x="940594" y="983456"/>
                  </a:lnTo>
                  <a:lnTo>
                    <a:pt x="964406" y="969169"/>
                  </a:lnTo>
                  <a:lnTo>
                    <a:pt x="1066800" y="857250"/>
                  </a:lnTo>
                  <a:lnTo>
                    <a:pt x="1195387" y="700087"/>
                  </a:lnTo>
                  <a:lnTo>
                    <a:pt x="1276350" y="592931"/>
                  </a:lnTo>
                  <a:lnTo>
                    <a:pt x="1285875" y="569119"/>
                  </a:lnTo>
                  <a:lnTo>
                    <a:pt x="1297781" y="538162"/>
                  </a:lnTo>
                  <a:lnTo>
                    <a:pt x="1300162" y="523875"/>
                  </a:lnTo>
                  <a:lnTo>
                    <a:pt x="1300162" y="511969"/>
                  </a:lnTo>
                  <a:lnTo>
                    <a:pt x="1295400" y="500062"/>
                  </a:lnTo>
                  <a:lnTo>
                    <a:pt x="1273969" y="490537"/>
                  </a:lnTo>
                  <a:lnTo>
                    <a:pt x="1252537" y="492919"/>
                  </a:lnTo>
                  <a:lnTo>
                    <a:pt x="1219200" y="497681"/>
                  </a:lnTo>
                  <a:lnTo>
                    <a:pt x="1200150" y="511969"/>
                  </a:lnTo>
                  <a:lnTo>
                    <a:pt x="1178719" y="533400"/>
                  </a:lnTo>
                  <a:lnTo>
                    <a:pt x="1140619" y="554831"/>
                  </a:lnTo>
                  <a:lnTo>
                    <a:pt x="1100137" y="569119"/>
                  </a:lnTo>
                  <a:lnTo>
                    <a:pt x="1054894" y="571500"/>
                  </a:lnTo>
                  <a:lnTo>
                    <a:pt x="1007269" y="561975"/>
                  </a:lnTo>
                  <a:lnTo>
                    <a:pt x="933450" y="531019"/>
                  </a:lnTo>
                  <a:lnTo>
                    <a:pt x="709612" y="411956"/>
                  </a:lnTo>
                  <a:lnTo>
                    <a:pt x="464344" y="271462"/>
                  </a:lnTo>
                  <a:lnTo>
                    <a:pt x="280987" y="161925"/>
                  </a:lnTo>
                  <a:lnTo>
                    <a:pt x="97631" y="42862"/>
                  </a:lnTo>
                  <a:lnTo>
                    <a:pt x="45244" y="7144"/>
                  </a:lnTo>
                  <a:lnTo>
                    <a:pt x="19050" y="0"/>
                  </a:lnTo>
                  <a:lnTo>
                    <a:pt x="4762" y="4762"/>
                  </a:lnTo>
                  <a:lnTo>
                    <a:pt x="0" y="14287"/>
                  </a:lnTo>
                  <a:lnTo>
                    <a:pt x="0" y="28575"/>
                  </a:lnTo>
                  <a:lnTo>
                    <a:pt x="4762" y="47625"/>
                  </a:lnTo>
                  <a:lnTo>
                    <a:pt x="21431" y="69056"/>
                  </a:lnTo>
                  <a:lnTo>
                    <a:pt x="100012" y="147637"/>
                  </a:lnTo>
                  <a:lnTo>
                    <a:pt x="252412" y="30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84">
              <a:extLst>
                <a:ext uri="{FF2B5EF4-FFF2-40B4-BE49-F238E27FC236}">
                  <a16:creationId xmlns:a16="http://schemas.microsoft.com/office/drawing/2014/main" id="{262FC2B6-1F90-48AC-A269-CA0C2B556D6F}"/>
                </a:ext>
              </a:extLst>
            </p:cNvPr>
            <p:cNvSpPr/>
            <p:nvPr/>
          </p:nvSpPr>
          <p:spPr>
            <a:xfrm rot="16200000">
              <a:off x="1778001" y="3244850"/>
              <a:ext cx="3956050" cy="1089025"/>
            </a:xfrm>
            <a:custGeom>
              <a:avLst/>
              <a:gdLst>
                <a:gd name="connsiteX0" fmla="*/ 3686175 w 3956050"/>
                <a:gd name="connsiteY0" fmla="*/ 434975 h 1089025"/>
                <a:gd name="connsiteX1" fmla="*/ 3622675 w 3956050"/>
                <a:gd name="connsiteY1" fmla="*/ 193675 h 1089025"/>
                <a:gd name="connsiteX2" fmla="*/ 3590925 w 3956050"/>
                <a:gd name="connsiteY2" fmla="*/ 76200 h 1089025"/>
                <a:gd name="connsiteX3" fmla="*/ 3810000 w 3956050"/>
                <a:gd name="connsiteY3" fmla="*/ 0 h 1089025"/>
                <a:gd name="connsiteX4" fmla="*/ 3794125 w 3956050"/>
                <a:gd name="connsiteY4" fmla="*/ 60325 h 1089025"/>
                <a:gd name="connsiteX5" fmla="*/ 3794125 w 3956050"/>
                <a:gd name="connsiteY5" fmla="*/ 85725 h 1089025"/>
                <a:gd name="connsiteX6" fmla="*/ 3810000 w 3956050"/>
                <a:gd name="connsiteY6" fmla="*/ 184150 h 1089025"/>
                <a:gd name="connsiteX7" fmla="*/ 3851275 w 3956050"/>
                <a:gd name="connsiteY7" fmla="*/ 390525 h 1089025"/>
                <a:gd name="connsiteX8" fmla="*/ 3898900 w 3956050"/>
                <a:gd name="connsiteY8" fmla="*/ 590550 h 1089025"/>
                <a:gd name="connsiteX9" fmla="*/ 3917950 w 3956050"/>
                <a:gd name="connsiteY9" fmla="*/ 669925 h 1089025"/>
                <a:gd name="connsiteX10" fmla="*/ 3930650 w 3956050"/>
                <a:gd name="connsiteY10" fmla="*/ 714375 h 1089025"/>
                <a:gd name="connsiteX11" fmla="*/ 3952875 w 3956050"/>
                <a:gd name="connsiteY11" fmla="*/ 758825 h 1089025"/>
                <a:gd name="connsiteX12" fmla="*/ 3956050 w 3956050"/>
                <a:gd name="connsiteY12" fmla="*/ 777875 h 1089025"/>
                <a:gd name="connsiteX13" fmla="*/ 3949700 w 3956050"/>
                <a:gd name="connsiteY13" fmla="*/ 815975 h 1089025"/>
                <a:gd name="connsiteX14" fmla="*/ 3924300 w 3956050"/>
                <a:gd name="connsiteY14" fmla="*/ 876300 h 1089025"/>
                <a:gd name="connsiteX15" fmla="*/ 3876675 w 3956050"/>
                <a:gd name="connsiteY15" fmla="*/ 955675 h 1089025"/>
                <a:gd name="connsiteX16" fmla="*/ 3829050 w 3956050"/>
                <a:gd name="connsiteY16" fmla="*/ 1019175 h 1089025"/>
                <a:gd name="connsiteX17" fmla="*/ 3800475 w 3956050"/>
                <a:gd name="connsiteY17" fmla="*/ 1054100 h 1089025"/>
                <a:gd name="connsiteX18" fmla="*/ 3778250 w 3956050"/>
                <a:gd name="connsiteY18" fmla="*/ 1069975 h 1089025"/>
                <a:gd name="connsiteX19" fmla="*/ 3752850 w 3956050"/>
                <a:gd name="connsiteY19" fmla="*/ 1079500 h 1089025"/>
                <a:gd name="connsiteX20" fmla="*/ 3717925 w 3956050"/>
                <a:gd name="connsiteY20" fmla="*/ 1085850 h 1089025"/>
                <a:gd name="connsiteX21" fmla="*/ 3692525 w 3956050"/>
                <a:gd name="connsiteY21" fmla="*/ 1089025 h 1089025"/>
                <a:gd name="connsiteX22" fmla="*/ 3648075 w 3956050"/>
                <a:gd name="connsiteY22" fmla="*/ 1082675 h 1089025"/>
                <a:gd name="connsiteX23" fmla="*/ 3546475 w 3956050"/>
                <a:gd name="connsiteY23" fmla="*/ 1054100 h 1089025"/>
                <a:gd name="connsiteX24" fmla="*/ 3457575 w 3956050"/>
                <a:gd name="connsiteY24" fmla="*/ 1028700 h 1089025"/>
                <a:gd name="connsiteX25" fmla="*/ 3371850 w 3956050"/>
                <a:gd name="connsiteY25" fmla="*/ 1006475 h 1089025"/>
                <a:gd name="connsiteX26" fmla="*/ 3244850 w 3956050"/>
                <a:gd name="connsiteY26" fmla="*/ 990600 h 1089025"/>
                <a:gd name="connsiteX27" fmla="*/ 3076575 w 3956050"/>
                <a:gd name="connsiteY27" fmla="*/ 977900 h 1089025"/>
                <a:gd name="connsiteX28" fmla="*/ 2701925 w 3956050"/>
                <a:gd name="connsiteY28" fmla="*/ 974725 h 1089025"/>
                <a:gd name="connsiteX29" fmla="*/ 2333625 w 3956050"/>
                <a:gd name="connsiteY29" fmla="*/ 974725 h 1089025"/>
                <a:gd name="connsiteX30" fmla="*/ 1809750 w 3956050"/>
                <a:gd name="connsiteY30" fmla="*/ 974725 h 1089025"/>
                <a:gd name="connsiteX31" fmla="*/ 1508125 w 3956050"/>
                <a:gd name="connsiteY31" fmla="*/ 984250 h 1089025"/>
                <a:gd name="connsiteX32" fmla="*/ 1146175 w 3956050"/>
                <a:gd name="connsiteY32" fmla="*/ 996950 h 1089025"/>
                <a:gd name="connsiteX33" fmla="*/ 860425 w 3956050"/>
                <a:gd name="connsiteY33" fmla="*/ 1016000 h 1089025"/>
                <a:gd name="connsiteX34" fmla="*/ 635000 w 3956050"/>
                <a:gd name="connsiteY34" fmla="*/ 1031875 h 1089025"/>
                <a:gd name="connsiteX35" fmla="*/ 533400 w 3956050"/>
                <a:gd name="connsiteY35" fmla="*/ 1041400 h 1089025"/>
                <a:gd name="connsiteX36" fmla="*/ 476250 w 3956050"/>
                <a:gd name="connsiteY36" fmla="*/ 1028700 h 1089025"/>
                <a:gd name="connsiteX37" fmla="*/ 307975 w 3956050"/>
                <a:gd name="connsiteY37" fmla="*/ 977900 h 1089025"/>
                <a:gd name="connsiteX38" fmla="*/ 184150 w 3956050"/>
                <a:gd name="connsiteY38" fmla="*/ 927100 h 1089025"/>
                <a:gd name="connsiteX39" fmla="*/ 107950 w 3956050"/>
                <a:gd name="connsiteY39" fmla="*/ 885825 h 1089025"/>
                <a:gd name="connsiteX40" fmla="*/ 34925 w 3956050"/>
                <a:gd name="connsiteY40" fmla="*/ 844550 h 1089025"/>
                <a:gd name="connsiteX41" fmla="*/ 15875 w 3956050"/>
                <a:gd name="connsiteY41" fmla="*/ 831850 h 1089025"/>
                <a:gd name="connsiteX42" fmla="*/ 0 w 3956050"/>
                <a:gd name="connsiteY42" fmla="*/ 812800 h 1089025"/>
                <a:gd name="connsiteX43" fmla="*/ 0 w 3956050"/>
                <a:gd name="connsiteY43" fmla="*/ 793750 h 1089025"/>
                <a:gd name="connsiteX44" fmla="*/ 12700 w 3956050"/>
                <a:gd name="connsiteY44" fmla="*/ 768350 h 1089025"/>
                <a:gd name="connsiteX45" fmla="*/ 38100 w 3956050"/>
                <a:gd name="connsiteY45" fmla="*/ 742950 h 1089025"/>
                <a:gd name="connsiteX46" fmla="*/ 584200 w 3956050"/>
                <a:gd name="connsiteY46" fmla="*/ 774700 h 1089025"/>
                <a:gd name="connsiteX47" fmla="*/ 841375 w 3956050"/>
                <a:gd name="connsiteY47" fmla="*/ 774700 h 1089025"/>
                <a:gd name="connsiteX48" fmla="*/ 1146175 w 3956050"/>
                <a:gd name="connsiteY48" fmla="*/ 774700 h 1089025"/>
                <a:gd name="connsiteX49" fmla="*/ 1520825 w 3956050"/>
                <a:gd name="connsiteY49" fmla="*/ 774700 h 1089025"/>
                <a:gd name="connsiteX50" fmla="*/ 1936750 w 3956050"/>
                <a:gd name="connsiteY50" fmla="*/ 774700 h 1089025"/>
                <a:gd name="connsiteX51" fmla="*/ 2314575 w 3956050"/>
                <a:gd name="connsiteY51" fmla="*/ 771525 h 1089025"/>
                <a:gd name="connsiteX52" fmla="*/ 2806700 w 3956050"/>
                <a:gd name="connsiteY52" fmla="*/ 774700 h 1089025"/>
                <a:gd name="connsiteX53" fmla="*/ 3060700 w 3956050"/>
                <a:gd name="connsiteY53" fmla="*/ 771525 h 1089025"/>
                <a:gd name="connsiteX54" fmla="*/ 3527425 w 3956050"/>
                <a:gd name="connsiteY54" fmla="*/ 774700 h 1089025"/>
                <a:gd name="connsiteX55" fmla="*/ 3663950 w 3956050"/>
                <a:gd name="connsiteY55" fmla="*/ 774700 h 1089025"/>
                <a:gd name="connsiteX56" fmla="*/ 3698875 w 3956050"/>
                <a:gd name="connsiteY56" fmla="*/ 765175 h 1089025"/>
                <a:gd name="connsiteX57" fmla="*/ 3724275 w 3956050"/>
                <a:gd name="connsiteY57" fmla="*/ 749300 h 1089025"/>
                <a:gd name="connsiteX58" fmla="*/ 3733800 w 3956050"/>
                <a:gd name="connsiteY58" fmla="*/ 733425 h 1089025"/>
                <a:gd name="connsiteX59" fmla="*/ 3743325 w 3956050"/>
                <a:gd name="connsiteY59" fmla="*/ 717550 h 1089025"/>
                <a:gd name="connsiteX60" fmla="*/ 3746500 w 3956050"/>
                <a:gd name="connsiteY60" fmla="*/ 698500 h 1089025"/>
                <a:gd name="connsiteX61" fmla="*/ 3746500 w 3956050"/>
                <a:gd name="connsiteY61" fmla="*/ 669925 h 1089025"/>
                <a:gd name="connsiteX62" fmla="*/ 3727450 w 3956050"/>
                <a:gd name="connsiteY62" fmla="*/ 590550 h 1089025"/>
                <a:gd name="connsiteX63" fmla="*/ 3686175 w 3956050"/>
                <a:gd name="connsiteY63" fmla="*/ 434975 h 108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956050" h="1089025">
                  <a:moveTo>
                    <a:pt x="3686175" y="434975"/>
                  </a:moveTo>
                  <a:lnTo>
                    <a:pt x="3622675" y="193675"/>
                  </a:lnTo>
                  <a:lnTo>
                    <a:pt x="3590925" y="76200"/>
                  </a:lnTo>
                  <a:lnTo>
                    <a:pt x="3810000" y="0"/>
                  </a:lnTo>
                  <a:lnTo>
                    <a:pt x="3794125" y="60325"/>
                  </a:lnTo>
                  <a:lnTo>
                    <a:pt x="3794125" y="85725"/>
                  </a:lnTo>
                  <a:lnTo>
                    <a:pt x="3810000" y="184150"/>
                  </a:lnTo>
                  <a:lnTo>
                    <a:pt x="3851275" y="390525"/>
                  </a:lnTo>
                  <a:lnTo>
                    <a:pt x="3898900" y="590550"/>
                  </a:lnTo>
                  <a:lnTo>
                    <a:pt x="3917950" y="669925"/>
                  </a:lnTo>
                  <a:lnTo>
                    <a:pt x="3930650" y="714375"/>
                  </a:lnTo>
                  <a:lnTo>
                    <a:pt x="3952875" y="758825"/>
                  </a:lnTo>
                  <a:lnTo>
                    <a:pt x="3956050" y="777875"/>
                  </a:lnTo>
                  <a:lnTo>
                    <a:pt x="3949700" y="815975"/>
                  </a:lnTo>
                  <a:lnTo>
                    <a:pt x="3924300" y="876300"/>
                  </a:lnTo>
                  <a:lnTo>
                    <a:pt x="3876675" y="955675"/>
                  </a:lnTo>
                  <a:lnTo>
                    <a:pt x="3829050" y="1019175"/>
                  </a:lnTo>
                  <a:lnTo>
                    <a:pt x="3800475" y="1054100"/>
                  </a:lnTo>
                  <a:lnTo>
                    <a:pt x="3778250" y="1069975"/>
                  </a:lnTo>
                  <a:lnTo>
                    <a:pt x="3752850" y="1079500"/>
                  </a:lnTo>
                  <a:lnTo>
                    <a:pt x="3717925" y="1085850"/>
                  </a:lnTo>
                  <a:lnTo>
                    <a:pt x="3692525" y="1089025"/>
                  </a:lnTo>
                  <a:lnTo>
                    <a:pt x="3648075" y="1082675"/>
                  </a:lnTo>
                  <a:lnTo>
                    <a:pt x="3546475" y="1054100"/>
                  </a:lnTo>
                  <a:lnTo>
                    <a:pt x="3457575" y="1028700"/>
                  </a:lnTo>
                  <a:lnTo>
                    <a:pt x="3371850" y="1006475"/>
                  </a:lnTo>
                  <a:lnTo>
                    <a:pt x="3244850" y="990600"/>
                  </a:lnTo>
                  <a:lnTo>
                    <a:pt x="3076575" y="977900"/>
                  </a:lnTo>
                  <a:lnTo>
                    <a:pt x="2701925" y="974725"/>
                  </a:lnTo>
                  <a:lnTo>
                    <a:pt x="2333625" y="974725"/>
                  </a:lnTo>
                  <a:lnTo>
                    <a:pt x="1809750" y="974725"/>
                  </a:lnTo>
                  <a:lnTo>
                    <a:pt x="1508125" y="984250"/>
                  </a:lnTo>
                  <a:lnTo>
                    <a:pt x="1146175" y="996950"/>
                  </a:lnTo>
                  <a:lnTo>
                    <a:pt x="860425" y="1016000"/>
                  </a:lnTo>
                  <a:lnTo>
                    <a:pt x="635000" y="1031875"/>
                  </a:lnTo>
                  <a:lnTo>
                    <a:pt x="533400" y="1041400"/>
                  </a:lnTo>
                  <a:lnTo>
                    <a:pt x="476250" y="1028700"/>
                  </a:lnTo>
                  <a:lnTo>
                    <a:pt x="307975" y="977900"/>
                  </a:lnTo>
                  <a:lnTo>
                    <a:pt x="184150" y="927100"/>
                  </a:lnTo>
                  <a:lnTo>
                    <a:pt x="107950" y="885825"/>
                  </a:lnTo>
                  <a:lnTo>
                    <a:pt x="34925" y="844550"/>
                  </a:lnTo>
                  <a:lnTo>
                    <a:pt x="15875" y="831850"/>
                  </a:lnTo>
                  <a:lnTo>
                    <a:pt x="0" y="812800"/>
                  </a:lnTo>
                  <a:lnTo>
                    <a:pt x="0" y="793750"/>
                  </a:lnTo>
                  <a:lnTo>
                    <a:pt x="12700" y="768350"/>
                  </a:lnTo>
                  <a:lnTo>
                    <a:pt x="38100" y="742950"/>
                  </a:lnTo>
                  <a:lnTo>
                    <a:pt x="584200" y="774700"/>
                  </a:lnTo>
                  <a:lnTo>
                    <a:pt x="841375" y="774700"/>
                  </a:lnTo>
                  <a:lnTo>
                    <a:pt x="1146175" y="774700"/>
                  </a:lnTo>
                  <a:lnTo>
                    <a:pt x="1520825" y="774700"/>
                  </a:lnTo>
                  <a:lnTo>
                    <a:pt x="1936750" y="774700"/>
                  </a:lnTo>
                  <a:lnTo>
                    <a:pt x="2314575" y="771525"/>
                  </a:lnTo>
                  <a:lnTo>
                    <a:pt x="2806700" y="774700"/>
                  </a:lnTo>
                  <a:lnTo>
                    <a:pt x="3060700" y="771525"/>
                  </a:lnTo>
                  <a:lnTo>
                    <a:pt x="3527425" y="774700"/>
                  </a:lnTo>
                  <a:lnTo>
                    <a:pt x="3663950" y="774700"/>
                  </a:lnTo>
                  <a:lnTo>
                    <a:pt x="3698875" y="765175"/>
                  </a:lnTo>
                  <a:lnTo>
                    <a:pt x="3724275" y="749300"/>
                  </a:lnTo>
                  <a:lnTo>
                    <a:pt x="3733800" y="733425"/>
                  </a:lnTo>
                  <a:lnTo>
                    <a:pt x="3743325" y="717550"/>
                  </a:lnTo>
                  <a:lnTo>
                    <a:pt x="3746500" y="698500"/>
                  </a:lnTo>
                  <a:lnTo>
                    <a:pt x="3746500" y="669925"/>
                  </a:lnTo>
                  <a:lnTo>
                    <a:pt x="3727450" y="590550"/>
                  </a:lnTo>
                  <a:lnTo>
                    <a:pt x="3686175" y="434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87">
              <a:extLst>
                <a:ext uri="{FF2B5EF4-FFF2-40B4-BE49-F238E27FC236}">
                  <a16:creationId xmlns:a16="http://schemas.microsoft.com/office/drawing/2014/main" id="{2C49D4F7-C61E-459B-84E9-87BCDC473EA5}"/>
                </a:ext>
              </a:extLst>
            </p:cNvPr>
            <p:cNvSpPr/>
            <p:nvPr/>
          </p:nvSpPr>
          <p:spPr>
            <a:xfrm rot="16200000">
              <a:off x="3393281" y="5152232"/>
              <a:ext cx="669925" cy="557212"/>
            </a:xfrm>
            <a:custGeom>
              <a:avLst/>
              <a:gdLst>
                <a:gd name="connsiteX0" fmla="*/ 571500 w 669132"/>
                <a:gd name="connsiteY0" fmla="*/ 188119 h 557213"/>
                <a:gd name="connsiteX1" fmla="*/ 511969 w 669132"/>
                <a:gd name="connsiteY1" fmla="*/ 376238 h 557213"/>
                <a:gd name="connsiteX2" fmla="*/ 497682 w 669132"/>
                <a:gd name="connsiteY2" fmla="*/ 426244 h 557213"/>
                <a:gd name="connsiteX3" fmla="*/ 492919 w 669132"/>
                <a:gd name="connsiteY3" fmla="*/ 457200 h 557213"/>
                <a:gd name="connsiteX4" fmla="*/ 495300 w 669132"/>
                <a:gd name="connsiteY4" fmla="*/ 478632 h 557213"/>
                <a:gd name="connsiteX5" fmla="*/ 502444 w 669132"/>
                <a:gd name="connsiteY5" fmla="*/ 502444 h 557213"/>
                <a:gd name="connsiteX6" fmla="*/ 519113 w 669132"/>
                <a:gd name="connsiteY6" fmla="*/ 521494 h 557213"/>
                <a:gd name="connsiteX7" fmla="*/ 531019 w 669132"/>
                <a:gd name="connsiteY7" fmla="*/ 526257 h 557213"/>
                <a:gd name="connsiteX8" fmla="*/ 573882 w 669132"/>
                <a:gd name="connsiteY8" fmla="*/ 538163 h 557213"/>
                <a:gd name="connsiteX9" fmla="*/ 669132 w 669132"/>
                <a:gd name="connsiteY9" fmla="*/ 542925 h 557213"/>
                <a:gd name="connsiteX10" fmla="*/ 0 w 669132"/>
                <a:gd name="connsiteY10" fmla="*/ 557213 h 557213"/>
                <a:gd name="connsiteX11" fmla="*/ 7144 w 669132"/>
                <a:gd name="connsiteY11" fmla="*/ 535782 h 557213"/>
                <a:gd name="connsiteX12" fmla="*/ 35719 w 669132"/>
                <a:gd name="connsiteY12" fmla="*/ 502444 h 557213"/>
                <a:gd name="connsiteX13" fmla="*/ 71438 w 669132"/>
                <a:gd name="connsiteY13" fmla="*/ 476250 h 557213"/>
                <a:gd name="connsiteX14" fmla="*/ 154782 w 669132"/>
                <a:gd name="connsiteY14" fmla="*/ 421482 h 557213"/>
                <a:gd name="connsiteX15" fmla="*/ 214313 w 669132"/>
                <a:gd name="connsiteY15" fmla="*/ 383382 h 557213"/>
                <a:gd name="connsiteX16" fmla="*/ 302419 w 669132"/>
                <a:gd name="connsiteY16" fmla="*/ 314325 h 557213"/>
                <a:gd name="connsiteX17" fmla="*/ 395288 w 669132"/>
                <a:gd name="connsiteY17" fmla="*/ 228600 h 557213"/>
                <a:gd name="connsiteX18" fmla="*/ 442913 w 669132"/>
                <a:gd name="connsiteY18" fmla="*/ 173832 h 557213"/>
                <a:gd name="connsiteX19" fmla="*/ 476250 w 669132"/>
                <a:gd name="connsiteY19" fmla="*/ 135732 h 557213"/>
                <a:gd name="connsiteX20" fmla="*/ 516732 w 669132"/>
                <a:gd name="connsiteY20" fmla="*/ 76200 h 557213"/>
                <a:gd name="connsiteX21" fmla="*/ 545307 w 669132"/>
                <a:gd name="connsiteY21" fmla="*/ 28575 h 557213"/>
                <a:gd name="connsiteX22" fmla="*/ 566738 w 669132"/>
                <a:gd name="connsiteY22" fmla="*/ 7144 h 557213"/>
                <a:gd name="connsiteX23" fmla="*/ 585788 w 669132"/>
                <a:gd name="connsiteY23" fmla="*/ 0 h 557213"/>
                <a:gd name="connsiteX24" fmla="*/ 597694 w 669132"/>
                <a:gd name="connsiteY24" fmla="*/ 0 h 557213"/>
                <a:gd name="connsiteX25" fmla="*/ 609600 w 669132"/>
                <a:gd name="connsiteY25" fmla="*/ 4763 h 557213"/>
                <a:gd name="connsiteX26" fmla="*/ 614363 w 669132"/>
                <a:gd name="connsiteY26" fmla="*/ 26194 h 557213"/>
                <a:gd name="connsiteX27" fmla="*/ 611982 w 669132"/>
                <a:gd name="connsiteY27" fmla="*/ 54769 h 557213"/>
                <a:gd name="connsiteX28" fmla="*/ 571500 w 669132"/>
                <a:gd name="connsiteY28" fmla="*/ 188119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69132" h="557213">
                  <a:moveTo>
                    <a:pt x="571500" y="188119"/>
                  </a:moveTo>
                  <a:lnTo>
                    <a:pt x="511969" y="376238"/>
                  </a:lnTo>
                  <a:lnTo>
                    <a:pt x="497682" y="426244"/>
                  </a:lnTo>
                  <a:lnTo>
                    <a:pt x="492919" y="457200"/>
                  </a:lnTo>
                  <a:lnTo>
                    <a:pt x="495300" y="478632"/>
                  </a:lnTo>
                  <a:lnTo>
                    <a:pt x="502444" y="502444"/>
                  </a:lnTo>
                  <a:lnTo>
                    <a:pt x="519113" y="521494"/>
                  </a:lnTo>
                  <a:lnTo>
                    <a:pt x="531019" y="526257"/>
                  </a:lnTo>
                  <a:lnTo>
                    <a:pt x="573882" y="538163"/>
                  </a:lnTo>
                  <a:lnTo>
                    <a:pt x="669132" y="542925"/>
                  </a:lnTo>
                  <a:lnTo>
                    <a:pt x="0" y="557213"/>
                  </a:lnTo>
                  <a:lnTo>
                    <a:pt x="7144" y="535782"/>
                  </a:lnTo>
                  <a:lnTo>
                    <a:pt x="35719" y="502444"/>
                  </a:lnTo>
                  <a:lnTo>
                    <a:pt x="71438" y="476250"/>
                  </a:lnTo>
                  <a:lnTo>
                    <a:pt x="154782" y="421482"/>
                  </a:lnTo>
                  <a:lnTo>
                    <a:pt x="214313" y="383382"/>
                  </a:lnTo>
                  <a:lnTo>
                    <a:pt x="302419" y="314325"/>
                  </a:lnTo>
                  <a:lnTo>
                    <a:pt x="395288" y="228600"/>
                  </a:lnTo>
                  <a:lnTo>
                    <a:pt x="442913" y="173832"/>
                  </a:lnTo>
                  <a:lnTo>
                    <a:pt x="476250" y="135732"/>
                  </a:lnTo>
                  <a:lnTo>
                    <a:pt x="516732" y="76200"/>
                  </a:lnTo>
                  <a:lnTo>
                    <a:pt x="545307" y="28575"/>
                  </a:lnTo>
                  <a:lnTo>
                    <a:pt x="566738" y="7144"/>
                  </a:lnTo>
                  <a:lnTo>
                    <a:pt x="585788" y="0"/>
                  </a:lnTo>
                  <a:lnTo>
                    <a:pt x="597694" y="0"/>
                  </a:lnTo>
                  <a:lnTo>
                    <a:pt x="609600" y="4763"/>
                  </a:lnTo>
                  <a:lnTo>
                    <a:pt x="614363" y="26194"/>
                  </a:lnTo>
                  <a:lnTo>
                    <a:pt x="611982" y="54769"/>
                  </a:lnTo>
                  <a:lnTo>
                    <a:pt x="571500" y="188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85">
              <a:extLst>
                <a:ext uri="{FF2B5EF4-FFF2-40B4-BE49-F238E27FC236}">
                  <a16:creationId xmlns:a16="http://schemas.microsoft.com/office/drawing/2014/main" id="{46FCDC29-0B4D-4304-8521-E4ABDE2A35D8}"/>
                </a:ext>
              </a:extLst>
            </p:cNvPr>
            <p:cNvSpPr/>
            <p:nvPr/>
          </p:nvSpPr>
          <p:spPr>
            <a:xfrm rot="16200000">
              <a:off x="3497262" y="2582863"/>
              <a:ext cx="322263" cy="776288"/>
            </a:xfrm>
            <a:custGeom>
              <a:avLst/>
              <a:gdLst>
                <a:gd name="connsiteX0" fmla="*/ 66675 w 321469"/>
                <a:gd name="connsiteY0" fmla="*/ 290512 h 776287"/>
                <a:gd name="connsiteX1" fmla="*/ 38100 w 321469"/>
                <a:gd name="connsiteY1" fmla="*/ 180975 h 776287"/>
                <a:gd name="connsiteX2" fmla="*/ 19050 w 321469"/>
                <a:gd name="connsiteY2" fmla="*/ 95250 h 776287"/>
                <a:gd name="connsiteX3" fmla="*/ 0 w 321469"/>
                <a:gd name="connsiteY3" fmla="*/ 0 h 776287"/>
                <a:gd name="connsiteX4" fmla="*/ 216694 w 321469"/>
                <a:gd name="connsiteY4" fmla="*/ 9525 h 776287"/>
                <a:gd name="connsiteX5" fmla="*/ 216694 w 321469"/>
                <a:gd name="connsiteY5" fmla="*/ 104775 h 776287"/>
                <a:gd name="connsiteX6" fmla="*/ 219075 w 321469"/>
                <a:gd name="connsiteY6" fmla="*/ 154781 h 776287"/>
                <a:gd name="connsiteX7" fmla="*/ 230981 w 321469"/>
                <a:gd name="connsiteY7" fmla="*/ 230981 h 776287"/>
                <a:gd name="connsiteX8" fmla="*/ 252412 w 321469"/>
                <a:gd name="connsiteY8" fmla="*/ 316706 h 776287"/>
                <a:gd name="connsiteX9" fmla="*/ 269081 w 321469"/>
                <a:gd name="connsiteY9" fmla="*/ 366712 h 776287"/>
                <a:gd name="connsiteX10" fmla="*/ 290512 w 321469"/>
                <a:gd name="connsiteY10" fmla="*/ 426243 h 776287"/>
                <a:gd name="connsiteX11" fmla="*/ 304800 w 321469"/>
                <a:gd name="connsiteY11" fmla="*/ 469106 h 776287"/>
                <a:gd name="connsiteX12" fmla="*/ 314325 w 321469"/>
                <a:gd name="connsiteY12" fmla="*/ 521493 h 776287"/>
                <a:gd name="connsiteX13" fmla="*/ 321469 w 321469"/>
                <a:gd name="connsiteY13" fmla="*/ 566737 h 776287"/>
                <a:gd name="connsiteX14" fmla="*/ 321469 w 321469"/>
                <a:gd name="connsiteY14" fmla="*/ 597693 h 776287"/>
                <a:gd name="connsiteX15" fmla="*/ 319087 w 321469"/>
                <a:gd name="connsiteY15" fmla="*/ 650081 h 776287"/>
                <a:gd name="connsiteX16" fmla="*/ 292894 w 321469"/>
                <a:gd name="connsiteY16" fmla="*/ 776287 h 776287"/>
                <a:gd name="connsiteX17" fmla="*/ 119062 w 321469"/>
                <a:gd name="connsiteY17" fmla="*/ 776287 h 776287"/>
                <a:gd name="connsiteX18" fmla="*/ 128587 w 321469"/>
                <a:gd name="connsiteY18" fmla="*/ 683418 h 776287"/>
                <a:gd name="connsiteX19" fmla="*/ 130969 w 321469"/>
                <a:gd name="connsiteY19" fmla="*/ 623887 h 776287"/>
                <a:gd name="connsiteX20" fmla="*/ 128587 w 321469"/>
                <a:gd name="connsiteY20" fmla="*/ 581025 h 776287"/>
                <a:gd name="connsiteX21" fmla="*/ 119062 w 321469"/>
                <a:gd name="connsiteY21" fmla="*/ 511968 h 776287"/>
                <a:gd name="connsiteX22" fmla="*/ 104775 w 321469"/>
                <a:gd name="connsiteY22" fmla="*/ 442912 h 776287"/>
                <a:gd name="connsiteX23" fmla="*/ 66675 w 321469"/>
                <a:gd name="connsiteY23" fmla="*/ 290512 h 77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1469" h="776287">
                  <a:moveTo>
                    <a:pt x="66675" y="290512"/>
                  </a:moveTo>
                  <a:lnTo>
                    <a:pt x="38100" y="180975"/>
                  </a:lnTo>
                  <a:lnTo>
                    <a:pt x="19050" y="95250"/>
                  </a:lnTo>
                  <a:lnTo>
                    <a:pt x="0" y="0"/>
                  </a:lnTo>
                  <a:lnTo>
                    <a:pt x="216694" y="9525"/>
                  </a:lnTo>
                  <a:lnTo>
                    <a:pt x="216694" y="104775"/>
                  </a:lnTo>
                  <a:lnTo>
                    <a:pt x="219075" y="154781"/>
                  </a:lnTo>
                  <a:lnTo>
                    <a:pt x="230981" y="230981"/>
                  </a:lnTo>
                  <a:lnTo>
                    <a:pt x="252412" y="316706"/>
                  </a:lnTo>
                  <a:lnTo>
                    <a:pt x="269081" y="366712"/>
                  </a:lnTo>
                  <a:lnTo>
                    <a:pt x="290512" y="426243"/>
                  </a:lnTo>
                  <a:lnTo>
                    <a:pt x="304800" y="469106"/>
                  </a:lnTo>
                  <a:lnTo>
                    <a:pt x="314325" y="521493"/>
                  </a:lnTo>
                  <a:lnTo>
                    <a:pt x="321469" y="566737"/>
                  </a:lnTo>
                  <a:lnTo>
                    <a:pt x="321469" y="597693"/>
                  </a:lnTo>
                  <a:lnTo>
                    <a:pt x="319087" y="650081"/>
                  </a:lnTo>
                  <a:lnTo>
                    <a:pt x="292894" y="776287"/>
                  </a:lnTo>
                  <a:lnTo>
                    <a:pt x="119062" y="776287"/>
                  </a:lnTo>
                  <a:lnTo>
                    <a:pt x="128587" y="683418"/>
                  </a:lnTo>
                  <a:lnTo>
                    <a:pt x="130969" y="623887"/>
                  </a:lnTo>
                  <a:lnTo>
                    <a:pt x="128587" y="581025"/>
                  </a:lnTo>
                  <a:lnTo>
                    <a:pt x="119062" y="511968"/>
                  </a:lnTo>
                  <a:lnTo>
                    <a:pt x="104775" y="442912"/>
                  </a:lnTo>
                  <a:lnTo>
                    <a:pt x="66675" y="290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86">
              <a:extLst>
                <a:ext uri="{FF2B5EF4-FFF2-40B4-BE49-F238E27FC236}">
                  <a16:creationId xmlns:a16="http://schemas.microsoft.com/office/drawing/2014/main" id="{38C4C060-2253-4C37-983E-92F8F4DF1675}"/>
                </a:ext>
              </a:extLst>
            </p:cNvPr>
            <p:cNvSpPr/>
            <p:nvPr/>
          </p:nvSpPr>
          <p:spPr>
            <a:xfrm rot="16200000">
              <a:off x="3486150" y="3425825"/>
              <a:ext cx="322263" cy="804863"/>
            </a:xfrm>
            <a:custGeom>
              <a:avLst/>
              <a:gdLst>
                <a:gd name="connsiteX0" fmla="*/ 57150 w 321469"/>
                <a:gd name="connsiteY0" fmla="*/ 428625 h 804862"/>
                <a:gd name="connsiteX1" fmla="*/ 23812 w 321469"/>
                <a:gd name="connsiteY1" fmla="*/ 278606 h 804862"/>
                <a:gd name="connsiteX2" fmla="*/ 11906 w 321469"/>
                <a:gd name="connsiteY2" fmla="*/ 207169 h 804862"/>
                <a:gd name="connsiteX3" fmla="*/ 2381 w 321469"/>
                <a:gd name="connsiteY3" fmla="*/ 107156 h 804862"/>
                <a:gd name="connsiteX4" fmla="*/ 0 w 321469"/>
                <a:gd name="connsiteY4" fmla="*/ 0 h 804862"/>
                <a:gd name="connsiteX5" fmla="*/ 185737 w 321469"/>
                <a:gd name="connsiteY5" fmla="*/ 26194 h 804862"/>
                <a:gd name="connsiteX6" fmla="*/ 178594 w 321469"/>
                <a:gd name="connsiteY6" fmla="*/ 90487 h 804862"/>
                <a:gd name="connsiteX7" fmla="*/ 185737 w 321469"/>
                <a:gd name="connsiteY7" fmla="*/ 161925 h 804862"/>
                <a:gd name="connsiteX8" fmla="*/ 209550 w 321469"/>
                <a:gd name="connsiteY8" fmla="*/ 283369 h 804862"/>
                <a:gd name="connsiteX9" fmla="*/ 245269 w 321469"/>
                <a:gd name="connsiteY9" fmla="*/ 438150 h 804862"/>
                <a:gd name="connsiteX10" fmla="*/ 288131 w 321469"/>
                <a:gd name="connsiteY10" fmla="*/ 600075 h 804862"/>
                <a:gd name="connsiteX11" fmla="*/ 302419 w 321469"/>
                <a:gd name="connsiteY11" fmla="*/ 654844 h 804862"/>
                <a:gd name="connsiteX12" fmla="*/ 321469 w 321469"/>
                <a:gd name="connsiteY12" fmla="*/ 804862 h 804862"/>
                <a:gd name="connsiteX13" fmla="*/ 150019 w 321469"/>
                <a:gd name="connsiteY13" fmla="*/ 804862 h 804862"/>
                <a:gd name="connsiteX14" fmla="*/ 107156 w 321469"/>
                <a:gd name="connsiteY14" fmla="*/ 635794 h 804862"/>
                <a:gd name="connsiteX15" fmla="*/ 57150 w 321469"/>
                <a:gd name="connsiteY15" fmla="*/ 428625 h 8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1469" h="804862">
                  <a:moveTo>
                    <a:pt x="57150" y="428625"/>
                  </a:moveTo>
                  <a:lnTo>
                    <a:pt x="23812" y="278606"/>
                  </a:lnTo>
                  <a:lnTo>
                    <a:pt x="11906" y="207169"/>
                  </a:lnTo>
                  <a:lnTo>
                    <a:pt x="2381" y="107156"/>
                  </a:lnTo>
                  <a:cubicBezTo>
                    <a:pt x="1587" y="71437"/>
                    <a:pt x="794" y="35719"/>
                    <a:pt x="0" y="0"/>
                  </a:cubicBezTo>
                  <a:lnTo>
                    <a:pt x="185737" y="26194"/>
                  </a:lnTo>
                  <a:lnTo>
                    <a:pt x="178594" y="90487"/>
                  </a:lnTo>
                  <a:lnTo>
                    <a:pt x="185737" y="161925"/>
                  </a:lnTo>
                  <a:lnTo>
                    <a:pt x="209550" y="283369"/>
                  </a:lnTo>
                  <a:lnTo>
                    <a:pt x="245269" y="438150"/>
                  </a:lnTo>
                  <a:lnTo>
                    <a:pt x="288131" y="600075"/>
                  </a:lnTo>
                  <a:lnTo>
                    <a:pt x="302419" y="654844"/>
                  </a:lnTo>
                  <a:lnTo>
                    <a:pt x="321469" y="804862"/>
                  </a:lnTo>
                  <a:lnTo>
                    <a:pt x="150019" y="804862"/>
                  </a:lnTo>
                  <a:lnTo>
                    <a:pt x="107156" y="635794"/>
                  </a:lnTo>
                  <a:lnTo>
                    <a:pt x="57150" y="428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88">
              <a:extLst>
                <a:ext uri="{FF2B5EF4-FFF2-40B4-BE49-F238E27FC236}">
                  <a16:creationId xmlns:a16="http://schemas.microsoft.com/office/drawing/2014/main" id="{02B38CD9-5481-4C0C-A3BA-CE63A813EC1F}"/>
                </a:ext>
              </a:extLst>
            </p:cNvPr>
            <p:cNvSpPr/>
            <p:nvPr/>
          </p:nvSpPr>
          <p:spPr>
            <a:xfrm rot="16200000">
              <a:off x="4748213" y="3354387"/>
              <a:ext cx="2084388" cy="1490663"/>
            </a:xfrm>
            <a:custGeom>
              <a:avLst/>
              <a:gdLst>
                <a:gd name="connsiteX0" fmla="*/ 823912 w 2083594"/>
                <a:gd name="connsiteY0" fmla="*/ 642937 h 1490662"/>
                <a:gd name="connsiteX1" fmla="*/ 700087 w 2083594"/>
                <a:gd name="connsiteY1" fmla="*/ 550069 h 1490662"/>
                <a:gd name="connsiteX2" fmla="*/ 552450 w 2083594"/>
                <a:gd name="connsiteY2" fmla="*/ 438150 h 1490662"/>
                <a:gd name="connsiteX3" fmla="*/ 426244 w 2083594"/>
                <a:gd name="connsiteY3" fmla="*/ 338137 h 1490662"/>
                <a:gd name="connsiteX4" fmla="*/ 300037 w 2083594"/>
                <a:gd name="connsiteY4" fmla="*/ 228600 h 1490662"/>
                <a:gd name="connsiteX5" fmla="*/ 200025 w 2083594"/>
                <a:gd name="connsiteY5" fmla="*/ 142875 h 1490662"/>
                <a:gd name="connsiteX6" fmla="*/ 92869 w 2083594"/>
                <a:gd name="connsiteY6" fmla="*/ 45244 h 1490662"/>
                <a:gd name="connsiteX7" fmla="*/ 71437 w 2083594"/>
                <a:gd name="connsiteY7" fmla="*/ 26194 h 1490662"/>
                <a:gd name="connsiteX8" fmla="*/ 54769 w 2083594"/>
                <a:gd name="connsiteY8" fmla="*/ 9525 h 1490662"/>
                <a:gd name="connsiteX9" fmla="*/ 33337 w 2083594"/>
                <a:gd name="connsiteY9" fmla="*/ 0 h 1490662"/>
                <a:gd name="connsiteX10" fmla="*/ 21431 w 2083594"/>
                <a:gd name="connsiteY10" fmla="*/ 0 h 1490662"/>
                <a:gd name="connsiteX11" fmla="*/ 14287 w 2083594"/>
                <a:gd name="connsiteY11" fmla="*/ 0 h 1490662"/>
                <a:gd name="connsiteX12" fmla="*/ 2381 w 2083594"/>
                <a:gd name="connsiteY12" fmla="*/ 4762 h 1490662"/>
                <a:gd name="connsiteX13" fmla="*/ 0 w 2083594"/>
                <a:gd name="connsiteY13" fmla="*/ 11906 h 1490662"/>
                <a:gd name="connsiteX14" fmla="*/ 2381 w 2083594"/>
                <a:gd name="connsiteY14" fmla="*/ 26194 h 1490662"/>
                <a:gd name="connsiteX15" fmla="*/ 19050 w 2083594"/>
                <a:gd name="connsiteY15" fmla="*/ 64294 h 1490662"/>
                <a:gd name="connsiteX16" fmla="*/ 85725 w 2083594"/>
                <a:gd name="connsiteY16" fmla="*/ 147637 h 1490662"/>
                <a:gd name="connsiteX17" fmla="*/ 214312 w 2083594"/>
                <a:gd name="connsiteY17" fmla="*/ 297656 h 1490662"/>
                <a:gd name="connsiteX18" fmla="*/ 352425 w 2083594"/>
                <a:gd name="connsiteY18" fmla="*/ 447675 h 1490662"/>
                <a:gd name="connsiteX19" fmla="*/ 540544 w 2083594"/>
                <a:gd name="connsiteY19" fmla="*/ 633412 h 1490662"/>
                <a:gd name="connsiteX20" fmla="*/ 723900 w 2083594"/>
                <a:gd name="connsiteY20" fmla="*/ 802481 h 1490662"/>
                <a:gd name="connsiteX21" fmla="*/ 845344 w 2083594"/>
                <a:gd name="connsiteY21" fmla="*/ 907256 h 1490662"/>
                <a:gd name="connsiteX22" fmla="*/ 1102519 w 2083594"/>
                <a:gd name="connsiteY22" fmla="*/ 1095375 h 1490662"/>
                <a:gd name="connsiteX23" fmla="*/ 1271587 w 2083594"/>
                <a:gd name="connsiteY23" fmla="*/ 1204912 h 1490662"/>
                <a:gd name="connsiteX24" fmla="*/ 1412081 w 2083594"/>
                <a:gd name="connsiteY24" fmla="*/ 1295400 h 1490662"/>
                <a:gd name="connsiteX25" fmla="*/ 1543050 w 2083594"/>
                <a:gd name="connsiteY25" fmla="*/ 1376362 h 1490662"/>
                <a:gd name="connsiteX26" fmla="*/ 1571625 w 2083594"/>
                <a:gd name="connsiteY26" fmla="*/ 1395412 h 1490662"/>
                <a:gd name="connsiteX27" fmla="*/ 1604962 w 2083594"/>
                <a:gd name="connsiteY27" fmla="*/ 1426369 h 1490662"/>
                <a:gd name="connsiteX28" fmla="*/ 1631156 w 2083594"/>
                <a:gd name="connsiteY28" fmla="*/ 1445419 h 1490662"/>
                <a:gd name="connsiteX29" fmla="*/ 1671637 w 2083594"/>
                <a:gd name="connsiteY29" fmla="*/ 1469231 h 1490662"/>
                <a:gd name="connsiteX30" fmla="*/ 1704975 w 2083594"/>
                <a:gd name="connsiteY30" fmla="*/ 1483519 h 1490662"/>
                <a:gd name="connsiteX31" fmla="*/ 1728787 w 2083594"/>
                <a:gd name="connsiteY31" fmla="*/ 1488281 h 1490662"/>
                <a:gd name="connsiteX32" fmla="*/ 1762125 w 2083594"/>
                <a:gd name="connsiteY32" fmla="*/ 1490662 h 1490662"/>
                <a:gd name="connsiteX33" fmla="*/ 1795462 w 2083594"/>
                <a:gd name="connsiteY33" fmla="*/ 1481137 h 1490662"/>
                <a:gd name="connsiteX34" fmla="*/ 1824037 w 2083594"/>
                <a:gd name="connsiteY34" fmla="*/ 1466850 h 1490662"/>
                <a:gd name="connsiteX35" fmla="*/ 1883569 w 2083594"/>
                <a:gd name="connsiteY35" fmla="*/ 1414462 h 1490662"/>
                <a:gd name="connsiteX36" fmla="*/ 1933575 w 2083594"/>
                <a:gd name="connsiteY36" fmla="*/ 1357312 h 1490662"/>
                <a:gd name="connsiteX37" fmla="*/ 1978819 w 2083594"/>
                <a:gd name="connsiteY37" fmla="*/ 1288256 h 1490662"/>
                <a:gd name="connsiteX38" fmla="*/ 2038350 w 2083594"/>
                <a:gd name="connsiteY38" fmla="*/ 1190625 h 1490662"/>
                <a:gd name="connsiteX39" fmla="*/ 2078831 w 2083594"/>
                <a:gd name="connsiteY39" fmla="*/ 1112044 h 1490662"/>
                <a:gd name="connsiteX40" fmla="*/ 2083594 w 2083594"/>
                <a:gd name="connsiteY40" fmla="*/ 1088231 h 1490662"/>
                <a:gd name="connsiteX41" fmla="*/ 2081212 w 2083594"/>
                <a:gd name="connsiteY41" fmla="*/ 1078706 h 1490662"/>
                <a:gd name="connsiteX42" fmla="*/ 2076450 w 2083594"/>
                <a:gd name="connsiteY42" fmla="*/ 1071562 h 1490662"/>
                <a:gd name="connsiteX43" fmla="*/ 2059781 w 2083594"/>
                <a:gd name="connsiteY43" fmla="*/ 1073944 h 1490662"/>
                <a:gd name="connsiteX44" fmla="*/ 2033587 w 2083594"/>
                <a:gd name="connsiteY44" fmla="*/ 1083469 h 1490662"/>
                <a:gd name="connsiteX45" fmla="*/ 1995487 w 2083594"/>
                <a:gd name="connsiteY45" fmla="*/ 1109662 h 1490662"/>
                <a:gd name="connsiteX46" fmla="*/ 1952625 w 2083594"/>
                <a:gd name="connsiteY46" fmla="*/ 1147762 h 1490662"/>
                <a:gd name="connsiteX47" fmla="*/ 1900237 w 2083594"/>
                <a:gd name="connsiteY47" fmla="*/ 1183481 h 1490662"/>
                <a:gd name="connsiteX48" fmla="*/ 1854994 w 2083594"/>
                <a:gd name="connsiteY48" fmla="*/ 1197769 h 1490662"/>
                <a:gd name="connsiteX49" fmla="*/ 1821656 w 2083594"/>
                <a:gd name="connsiteY49" fmla="*/ 1195387 h 1490662"/>
                <a:gd name="connsiteX50" fmla="*/ 1740694 w 2083594"/>
                <a:gd name="connsiteY50" fmla="*/ 1169194 h 1490662"/>
                <a:gd name="connsiteX51" fmla="*/ 1588294 w 2083594"/>
                <a:gd name="connsiteY51" fmla="*/ 1097756 h 1490662"/>
                <a:gd name="connsiteX52" fmla="*/ 1362075 w 2083594"/>
                <a:gd name="connsiteY52" fmla="*/ 978694 h 1490662"/>
                <a:gd name="connsiteX53" fmla="*/ 1135856 w 2083594"/>
                <a:gd name="connsiteY53" fmla="*/ 852487 h 1490662"/>
                <a:gd name="connsiteX54" fmla="*/ 947737 w 2083594"/>
                <a:gd name="connsiteY54" fmla="*/ 731044 h 1490662"/>
                <a:gd name="connsiteX55" fmla="*/ 823912 w 2083594"/>
                <a:gd name="connsiteY55" fmla="*/ 642937 h 1490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083594" h="1490662">
                  <a:moveTo>
                    <a:pt x="823912" y="642937"/>
                  </a:moveTo>
                  <a:lnTo>
                    <a:pt x="700087" y="550069"/>
                  </a:lnTo>
                  <a:lnTo>
                    <a:pt x="552450" y="438150"/>
                  </a:lnTo>
                  <a:lnTo>
                    <a:pt x="426244" y="338137"/>
                  </a:lnTo>
                  <a:lnTo>
                    <a:pt x="300037" y="228600"/>
                  </a:lnTo>
                  <a:lnTo>
                    <a:pt x="200025" y="142875"/>
                  </a:lnTo>
                  <a:lnTo>
                    <a:pt x="92869" y="45244"/>
                  </a:lnTo>
                  <a:lnTo>
                    <a:pt x="71437" y="26194"/>
                  </a:lnTo>
                  <a:lnTo>
                    <a:pt x="54769" y="9525"/>
                  </a:lnTo>
                  <a:lnTo>
                    <a:pt x="33337" y="0"/>
                  </a:lnTo>
                  <a:lnTo>
                    <a:pt x="21431" y="0"/>
                  </a:lnTo>
                  <a:lnTo>
                    <a:pt x="14287" y="0"/>
                  </a:lnTo>
                  <a:lnTo>
                    <a:pt x="2381" y="4762"/>
                  </a:lnTo>
                  <a:lnTo>
                    <a:pt x="0" y="11906"/>
                  </a:lnTo>
                  <a:lnTo>
                    <a:pt x="2381" y="26194"/>
                  </a:lnTo>
                  <a:lnTo>
                    <a:pt x="19050" y="64294"/>
                  </a:lnTo>
                  <a:lnTo>
                    <a:pt x="85725" y="147637"/>
                  </a:lnTo>
                  <a:lnTo>
                    <a:pt x="214312" y="297656"/>
                  </a:lnTo>
                  <a:lnTo>
                    <a:pt x="352425" y="447675"/>
                  </a:lnTo>
                  <a:lnTo>
                    <a:pt x="540544" y="633412"/>
                  </a:lnTo>
                  <a:lnTo>
                    <a:pt x="723900" y="802481"/>
                  </a:lnTo>
                  <a:lnTo>
                    <a:pt x="845344" y="907256"/>
                  </a:lnTo>
                  <a:lnTo>
                    <a:pt x="1102519" y="1095375"/>
                  </a:lnTo>
                  <a:lnTo>
                    <a:pt x="1271587" y="1204912"/>
                  </a:lnTo>
                  <a:lnTo>
                    <a:pt x="1412081" y="1295400"/>
                  </a:lnTo>
                  <a:lnTo>
                    <a:pt x="1543050" y="1376362"/>
                  </a:lnTo>
                  <a:lnTo>
                    <a:pt x="1571625" y="1395412"/>
                  </a:lnTo>
                  <a:lnTo>
                    <a:pt x="1604962" y="1426369"/>
                  </a:lnTo>
                  <a:lnTo>
                    <a:pt x="1631156" y="1445419"/>
                  </a:lnTo>
                  <a:lnTo>
                    <a:pt x="1671637" y="1469231"/>
                  </a:lnTo>
                  <a:lnTo>
                    <a:pt x="1704975" y="1483519"/>
                  </a:lnTo>
                  <a:lnTo>
                    <a:pt x="1728787" y="1488281"/>
                  </a:lnTo>
                  <a:lnTo>
                    <a:pt x="1762125" y="1490662"/>
                  </a:lnTo>
                  <a:lnTo>
                    <a:pt x="1795462" y="1481137"/>
                  </a:lnTo>
                  <a:lnTo>
                    <a:pt x="1824037" y="1466850"/>
                  </a:lnTo>
                  <a:lnTo>
                    <a:pt x="1883569" y="1414462"/>
                  </a:lnTo>
                  <a:lnTo>
                    <a:pt x="1933575" y="1357312"/>
                  </a:lnTo>
                  <a:lnTo>
                    <a:pt x="1978819" y="1288256"/>
                  </a:lnTo>
                  <a:lnTo>
                    <a:pt x="2038350" y="1190625"/>
                  </a:lnTo>
                  <a:lnTo>
                    <a:pt x="2078831" y="1112044"/>
                  </a:lnTo>
                  <a:lnTo>
                    <a:pt x="2083594" y="1088231"/>
                  </a:lnTo>
                  <a:lnTo>
                    <a:pt x="2081212" y="1078706"/>
                  </a:lnTo>
                  <a:lnTo>
                    <a:pt x="2076450" y="1071562"/>
                  </a:lnTo>
                  <a:lnTo>
                    <a:pt x="2059781" y="1073944"/>
                  </a:lnTo>
                  <a:lnTo>
                    <a:pt x="2033587" y="1083469"/>
                  </a:lnTo>
                  <a:lnTo>
                    <a:pt x="1995487" y="1109662"/>
                  </a:lnTo>
                  <a:lnTo>
                    <a:pt x="1952625" y="1147762"/>
                  </a:lnTo>
                  <a:lnTo>
                    <a:pt x="1900237" y="1183481"/>
                  </a:lnTo>
                  <a:lnTo>
                    <a:pt x="1854994" y="1197769"/>
                  </a:lnTo>
                  <a:lnTo>
                    <a:pt x="1821656" y="1195387"/>
                  </a:lnTo>
                  <a:lnTo>
                    <a:pt x="1740694" y="1169194"/>
                  </a:lnTo>
                  <a:lnTo>
                    <a:pt x="1588294" y="1097756"/>
                  </a:lnTo>
                  <a:lnTo>
                    <a:pt x="1362075" y="978694"/>
                  </a:lnTo>
                  <a:lnTo>
                    <a:pt x="1135856" y="852487"/>
                  </a:lnTo>
                  <a:lnTo>
                    <a:pt x="947737" y="731044"/>
                  </a:lnTo>
                  <a:lnTo>
                    <a:pt x="823912" y="642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89">
              <a:extLst>
                <a:ext uri="{FF2B5EF4-FFF2-40B4-BE49-F238E27FC236}">
                  <a16:creationId xmlns:a16="http://schemas.microsoft.com/office/drawing/2014/main" id="{0406C4FB-76BC-49B4-A396-A06D44BE4CC8}"/>
                </a:ext>
              </a:extLst>
            </p:cNvPr>
            <p:cNvSpPr/>
            <p:nvPr/>
          </p:nvSpPr>
          <p:spPr>
            <a:xfrm rot="16200000">
              <a:off x="5179219" y="3594894"/>
              <a:ext cx="1350962" cy="1352550"/>
            </a:xfrm>
            <a:custGeom>
              <a:avLst/>
              <a:gdLst>
                <a:gd name="connsiteX0" fmla="*/ 1121569 w 1350169"/>
                <a:gd name="connsiteY0" fmla="*/ 240506 h 1352550"/>
                <a:gd name="connsiteX1" fmla="*/ 1007269 w 1350169"/>
                <a:gd name="connsiteY1" fmla="*/ 373856 h 1352550"/>
                <a:gd name="connsiteX2" fmla="*/ 902494 w 1350169"/>
                <a:gd name="connsiteY2" fmla="*/ 488156 h 1352550"/>
                <a:gd name="connsiteX3" fmla="*/ 821532 w 1350169"/>
                <a:gd name="connsiteY3" fmla="*/ 571500 h 1352550"/>
                <a:gd name="connsiteX4" fmla="*/ 766763 w 1350169"/>
                <a:gd name="connsiteY4" fmla="*/ 626269 h 1352550"/>
                <a:gd name="connsiteX5" fmla="*/ 635794 w 1350169"/>
                <a:gd name="connsiteY5" fmla="*/ 742950 h 1352550"/>
                <a:gd name="connsiteX6" fmla="*/ 483394 w 1350169"/>
                <a:gd name="connsiteY6" fmla="*/ 847725 h 1352550"/>
                <a:gd name="connsiteX7" fmla="*/ 307182 w 1350169"/>
                <a:gd name="connsiteY7" fmla="*/ 959644 h 1352550"/>
                <a:gd name="connsiteX8" fmla="*/ 197644 w 1350169"/>
                <a:gd name="connsiteY8" fmla="*/ 1028700 h 1352550"/>
                <a:gd name="connsiteX9" fmla="*/ 142875 w 1350169"/>
                <a:gd name="connsiteY9" fmla="*/ 1064419 h 1352550"/>
                <a:gd name="connsiteX10" fmla="*/ 97632 w 1350169"/>
                <a:gd name="connsiteY10" fmla="*/ 1095375 h 1352550"/>
                <a:gd name="connsiteX11" fmla="*/ 61913 w 1350169"/>
                <a:gd name="connsiteY11" fmla="*/ 1131094 h 1352550"/>
                <a:gd name="connsiteX12" fmla="*/ 30957 w 1350169"/>
                <a:gd name="connsiteY12" fmla="*/ 1164431 h 1352550"/>
                <a:gd name="connsiteX13" fmla="*/ 9525 w 1350169"/>
                <a:gd name="connsiteY13" fmla="*/ 1202531 h 1352550"/>
                <a:gd name="connsiteX14" fmla="*/ 0 w 1350169"/>
                <a:gd name="connsiteY14" fmla="*/ 1233487 h 1352550"/>
                <a:gd name="connsiteX15" fmla="*/ 0 w 1350169"/>
                <a:gd name="connsiteY15" fmla="*/ 1269206 h 1352550"/>
                <a:gd name="connsiteX16" fmla="*/ 14288 w 1350169"/>
                <a:gd name="connsiteY16" fmla="*/ 1295400 h 1352550"/>
                <a:gd name="connsiteX17" fmla="*/ 28575 w 1350169"/>
                <a:gd name="connsiteY17" fmla="*/ 1314450 h 1352550"/>
                <a:gd name="connsiteX18" fmla="*/ 47625 w 1350169"/>
                <a:gd name="connsiteY18" fmla="*/ 1328737 h 1352550"/>
                <a:gd name="connsiteX19" fmla="*/ 64294 w 1350169"/>
                <a:gd name="connsiteY19" fmla="*/ 1335881 h 1352550"/>
                <a:gd name="connsiteX20" fmla="*/ 97632 w 1350169"/>
                <a:gd name="connsiteY20" fmla="*/ 1345406 h 1352550"/>
                <a:gd name="connsiteX21" fmla="*/ 135732 w 1350169"/>
                <a:gd name="connsiteY21" fmla="*/ 1352550 h 1352550"/>
                <a:gd name="connsiteX22" fmla="*/ 171450 w 1350169"/>
                <a:gd name="connsiteY22" fmla="*/ 1352550 h 1352550"/>
                <a:gd name="connsiteX23" fmla="*/ 230982 w 1350169"/>
                <a:gd name="connsiteY23" fmla="*/ 1335881 h 1352550"/>
                <a:gd name="connsiteX24" fmla="*/ 321469 w 1350169"/>
                <a:gd name="connsiteY24" fmla="*/ 1302544 h 1352550"/>
                <a:gd name="connsiteX25" fmla="*/ 407194 w 1350169"/>
                <a:gd name="connsiteY25" fmla="*/ 1257300 h 1352550"/>
                <a:gd name="connsiteX26" fmla="*/ 528638 w 1350169"/>
                <a:gd name="connsiteY26" fmla="*/ 1176337 h 1352550"/>
                <a:gd name="connsiteX27" fmla="*/ 619125 w 1350169"/>
                <a:gd name="connsiteY27" fmla="*/ 1104900 h 1352550"/>
                <a:gd name="connsiteX28" fmla="*/ 707232 w 1350169"/>
                <a:gd name="connsiteY28" fmla="*/ 1028700 h 1352550"/>
                <a:gd name="connsiteX29" fmla="*/ 838200 w 1350169"/>
                <a:gd name="connsiteY29" fmla="*/ 890587 h 1352550"/>
                <a:gd name="connsiteX30" fmla="*/ 985838 w 1350169"/>
                <a:gd name="connsiteY30" fmla="*/ 688181 h 1352550"/>
                <a:gd name="connsiteX31" fmla="*/ 1064419 w 1350169"/>
                <a:gd name="connsiteY31" fmla="*/ 566737 h 1352550"/>
                <a:gd name="connsiteX32" fmla="*/ 1162050 w 1350169"/>
                <a:gd name="connsiteY32" fmla="*/ 400050 h 1352550"/>
                <a:gd name="connsiteX33" fmla="*/ 1271588 w 1350169"/>
                <a:gd name="connsiteY33" fmla="*/ 195262 h 1352550"/>
                <a:gd name="connsiteX34" fmla="*/ 1331119 w 1350169"/>
                <a:gd name="connsiteY34" fmla="*/ 73819 h 1352550"/>
                <a:gd name="connsiteX35" fmla="*/ 1347788 w 1350169"/>
                <a:gd name="connsiteY35" fmla="*/ 35719 h 1352550"/>
                <a:gd name="connsiteX36" fmla="*/ 1350169 w 1350169"/>
                <a:gd name="connsiteY36" fmla="*/ 11906 h 1352550"/>
                <a:gd name="connsiteX37" fmla="*/ 1345407 w 1350169"/>
                <a:gd name="connsiteY37" fmla="*/ 2381 h 1352550"/>
                <a:gd name="connsiteX38" fmla="*/ 1340644 w 1350169"/>
                <a:gd name="connsiteY38" fmla="*/ 0 h 1352550"/>
                <a:gd name="connsiteX39" fmla="*/ 1319213 w 1350169"/>
                <a:gd name="connsiteY39" fmla="*/ 2381 h 1352550"/>
                <a:gd name="connsiteX40" fmla="*/ 1295400 w 1350169"/>
                <a:gd name="connsiteY40" fmla="*/ 11906 h 1352550"/>
                <a:gd name="connsiteX41" fmla="*/ 1243013 w 1350169"/>
                <a:gd name="connsiteY41" fmla="*/ 83344 h 1352550"/>
                <a:gd name="connsiteX42" fmla="*/ 1164432 w 1350169"/>
                <a:gd name="connsiteY42" fmla="*/ 188119 h 1352550"/>
                <a:gd name="connsiteX43" fmla="*/ 1121569 w 1350169"/>
                <a:gd name="connsiteY43" fmla="*/ 240506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350169" h="1352550">
                  <a:moveTo>
                    <a:pt x="1121569" y="240506"/>
                  </a:moveTo>
                  <a:lnTo>
                    <a:pt x="1007269" y="373856"/>
                  </a:lnTo>
                  <a:lnTo>
                    <a:pt x="902494" y="488156"/>
                  </a:lnTo>
                  <a:lnTo>
                    <a:pt x="821532" y="571500"/>
                  </a:lnTo>
                  <a:lnTo>
                    <a:pt x="766763" y="626269"/>
                  </a:lnTo>
                  <a:lnTo>
                    <a:pt x="635794" y="742950"/>
                  </a:lnTo>
                  <a:lnTo>
                    <a:pt x="483394" y="847725"/>
                  </a:lnTo>
                  <a:lnTo>
                    <a:pt x="307182" y="959644"/>
                  </a:lnTo>
                  <a:lnTo>
                    <a:pt x="197644" y="1028700"/>
                  </a:lnTo>
                  <a:lnTo>
                    <a:pt x="142875" y="1064419"/>
                  </a:lnTo>
                  <a:lnTo>
                    <a:pt x="97632" y="1095375"/>
                  </a:lnTo>
                  <a:lnTo>
                    <a:pt x="61913" y="1131094"/>
                  </a:lnTo>
                  <a:lnTo>
                    <a:pt x="30957" y="1164431"/>
                  </a:lnTo>
                  <a:lnTo>
                    <a:pt x="9525" y="1202531"/>
                  </a:lnTo>
                  <a:lnTo>
                    <a:pt x="0" y="1233487"/>
                  </a:lnTo>
                  <a:lnTo>
                    <a:pt x="0" y="1269206"/>
                  </a:lnTo>
                  <a:lnTo>
                    <a:pt x="14288" y="1295400"/>
                  </a:lnTo>
                  <a:lnTo>
                    <a:pt x="28575" y="1314450"/>
                  </a:lnTo>
                  <a:lnTo>
                    <a:pt x="47625" y="1328737"/>
                  </a:lnTo>
                  <a:lnTo>
                    <a:pt x="64294" y="1335881"/>
                  </a:lnTo>
                  <a:lnTo>
                    <a:pt x="97632" y="1345406"/>
                  </a:lnTo>
                  <a:lnTo>
                    <a:pt x="135732" y="1352550"/>
                  </a:lnTo>
                  <a:lnTo>
                    <a:pt x="171450" y="1352550"/>
                  </a:lnTo>
                  <a:lnTo>
                    <a:pt x="230982" y="1335881"/>
                  </a:lnTo>
                  <a:lnTo>
                    <a:pt x="321469" y="1302544"/>
                  </a:lnTo>
                  <a:lnTo>
                    <a:pt x="407194" y="1257300"/>
                  </a:lnTo>
                  <a:lnTo>
                    <a:pt x="528638" y="1176337"/>
                  </a:lnTo>
                  <a:lnTo>
                    <a:pt x="619125" y="1104900"/>
                  </a:lnTo>
                  <a:lnTo>
                    <a:pt x="707232" y="1028700"/>
                  </a:lnTo>
                  <a:lnTo>
                    <a:pt x="838200" y="890587"/>
                  </a:lnTo>
                  <a:lnTo>
                    <a:pt x="985838" y="688181"/>
                  </a:lnTo>
                  <a:lnTo>
                    <a:pt x="1064419" y="566737"/>
                  </a:lnTo>
                  <a:lnTo>
                    <a:pt x="1162050" y="400050"/>
                  </a:lnTo>
                  <a:lnTo>
                    <a:pt x="1271588" y="195262"/>
                  </a:lnTo>
                  <a:lnTo>
                    <a:pt x="1331119" y="73819"/>
                  </a:lnTo>
                  <a:lnTo>
                    <a:pt x="1347788" y="35719"/>
                  </a:lnTo>
                  <a:lnTo>
                    <a:pt x="1350169" y="11906"/>
                  </a:lnTo>
                  <a:lnTo>
                    <a:pt x="1345407" y="2381"/>
                  </a:lnTo>
                  <a:lnTo>
                    <a:pt x="1340644" y="0"/>
                  </a:lnTo>
                  <a:lnTo>
                    <a:pt x="1319213" y="2381"/>
                  </a:lnTo>
                  <a:lnTo>
                    <a:pt x="1295400" y="11906"/>
                  </a:lnTo>
                  <a:lnTo>
                    <a:pt x="1243013" y="83344"/>
                  </a:lnTo>
                  <a:lnTo>
                    <a:pt x="1164432" y="188119"/>
                  </a:lnTo>
                  <a:lnTo>
                    <a:pt x="1121569" y="240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95">
              <a:extLst>
                <a:ext uri="{FF2B5EF4-FFF2-40B4-BE49-F238E27FC236}">
                  <a16:creationId xmlns:a16="http://schemas.microsoft.com/office/drawing/2014/main" id="{EFE1E8E5-4BBE-4EF4-B9EF-463612D04932}"/>
                </a:ext>
              </a:extLst>
            </p:cNvPr>
            <p:cNvSpPr/>
            <p:nvPr/>
          </p:nvSpPr>
          <p:spPr>
            <a:xfrm>
              <a:off x="4540250" y="3743325"/>
              <a:ext cx="2471738" cy="1897063"/>
            </a:xfrm>
            <a:custGeom>
              <a:avLst/>
              <a:gdLst>
                <a:gd name="connsiteX0" fmla="*/ 381408 w 2471814"/>
                <a:gd name="connsiteY0" fmla="*/ 660129 h 1897258"/>
                <a:gd name="connsiteX1" fmla="*/ 376518 w 2471814"/>
                <a:gd name="connsiteY1" fmla="*/ 814158 h 1897258"/>
                <a:gd name="connsiteX2" fmla="*/ 366738 w 2471814"/>
                <a:gd name="connsiteY2" fmla="*/ 1026867 h 1897258"/>
                <a:gd name="connsiteX3" fmla="*/ 352068 w 2471814"/>
                <a:gd name="connsiteY3" fmla="*/ 1271358 h 1897258"/>
                <a:gd name="connsiteX4" fmla="*/ 339844 w 2471814"/>
                <a:gd name="connsiteY4" fmla="*/ 1418054 h 1897258"/>
                <a:gd name="connsiteX5" fmla="*/ 339844 w 2471814"/>
                <a:gd name="connsiteY5" fmla="*/ 1447393 h 1897258"/>
                <a:gd name="connsiteX6" fmla="*/ 347179 w 2471814"/>
                <a:gd name="connsiteY6" fmla="*/ 1484067 h 1897258"/>
                <a:gd name="connsiteX7" fmla="*/ 364293 w 2471814"/>
                <a:gd name="connsiteY7" fmla="*/ 1515850 h 1897258"/>
                <a:gd name="connsiteX8" fmla="*/ 388742 w 2471814"/>
                <a:gd name="connsiteY8" fmla="*/ 1540300 h 1897258"/>
                <a:gd name="connsiteX9" fmla="*/ 413191 w 2471814"/>
                <a:gd name="connsiteY9" fmla="*/ 1550079 h 1897258"/>
                <a:gd name="connsiteX10" fmla="*/ 447420 w 2471814"/>
                <a:gd name="connsiteY10" fmla="*/ 1559859 h 1897258"/>
                <a:gd name="connsiteX11" fmla="*/ 496319 w 2471814"/>
                <a:gd name="connsiteY11" fmla="*/ 1564749 h 1897258"/>
                <a:gd name="connsiteX12" fmla="*/ 601450 w 2471814"/>
                <a:gd name="connsiteY12" fmla="*/ 1550079 h 1897258"/>
                <a:gd name="connsiteX13" fmla="*/ 863057 w 2471814"/>
                <a:gd name="connsiteY13" fmla="*/ 1520740 h 1897258"/>
                <a:gd name="connsiteX14" fmla="*/ 1168672 w 2471814"/>
                <a:gd name="connsiteY14" fmla="*/ 1486511 h 1897258"/>
                <a:gd name="connsiteX15" fmla="*/ 1498736 w 2471814"/>
                <a:gd name="connsiteY15" fmla="*/ 1454727 h 1897258"/>
                <a:gd name="connsiteX16" fmla="*/ 1897258 w 2471814"/>
                <a:gd name="connsiteY16" fmla="*/ 1418054 h 1897258"/>
                <a:gd name="connsiteX17" fmla="*/ 2354458 w 2471814"/>
                <a:gd name="connsiteY17" fmla="*/ 1383825 h 1897258"/>
                <a:gd name="connsiteX18" fmla="*/ 2471814 w 2471814"/>
                <a:gd name="connsiteY18" fmla="*/ 1376490 h 1897258"/>
                <a:gd name="connsiteX19" fmla="*/ 2471814 w 2471814"/>
                <a:gd name="connsiteY19" fmla="*/ 1625872 h 1897258"/>
                <a:gd name="connsiteX20" fmla="*/ 2200428 w 2471814"/>
                <a:gd name="connsiteY20" fmla="*/ 1606312 h 1897258"/>
                <a:gd name="connsiteX21" fmla="*/ 2014614 w 2471814"/>
                <a:gd name="connsiteY21" fmla="*/ 1601423 h 1897258"/>
                <a:gd name="connsiteX22" fmla="*/ 1806796 w 2471814"/>
                <a:gd name="connsiteY22" fmla="*/ 1606312 h 1897258"/>
                <a:gd name="connsiteX23" fmla="*/ 1616092 w 2471814"/>
                <a:gd name="connsiteY23" fmla="*/ 1613647 h 1897258"/>
                <a:gd name="connsiteX24" fmla="*/ 1457172 w 2471814"/>
                <a:gd name="connsiteY24" fmla="*/ 1628317 h 1897258"/>
                <a:gd name="connsiteX25" fmla="*/ 1234685 w 2471814"/>
                <a:gd name="connsiteY25" fmla="*/ 1652766 h 1897258"/>
                <a:gd name="connsiteX26" fmla="*/ 992637 w 2471814"/>
                <a:gd name="connsiteY26" fmla="*/ 1689440 h 1897258"/>
                <a:gd name="connsiteX27" fmla="*/ 823938 w 2471814"/>
                <a:gd name="connsiteY27" fmla="*/ 1713889 h 1897258"/>
                <a:gd name="connsiteX28" fmla="*/ 674798 w 2471814"/>
                <a:gd name="connsiteY28" fmla="*/ 1740783 h 1897258"/>
                <a:gd name="connsiteX29" fmla="*/ 525658 w 2471814"/>
                <a:gd name="connsiteY29" fmla="*/ 1772567 h 1897258"/>
                <a:gd name="connsiteX30" fmla="*/ 415636 w 2471814"/>
                <a:gd name="connsiteY30" fmla="*/ 1804351 h 1897258"/>
                <a:gd name="connsiteX31" fmla="*/ 371628 w 2471814"/>
                <a:gd name="connsiteY31" fmla="*/ 1823910 h 1897258"/>
                <a:gd name="connsiteX32" fmla="*/ 290945 w 2471814"/>
                <a:gd name="connsiteY32" fmla="*/ 1863029 h 1897258"/>
                <a:gd name="connsiteX33" fmla="*/ 215153 w 2471814"/>
                <a:gd name="connsiteY33" fmla="*/ 1892368 h 1897258"/>
                <a:gd name="connsiteX34" fmla="*/ 180924 w 2471814"/>
                <a:gd name="connsiteY34" fmla="*/ 1897258 h 1897258"/>
                <a:gd name="connsiteX35" fmla="*/ 158920 w 2471814"/>
                <a:gd name="connsiteY35" fmla="*/ 1889923 h 1897258"/>
                <a:gd name="connsiteX36" fmla="*/ 141805 w 2471814"/>
                <a:gd name="connsiteY36" fmla="*/ 1872809 h 1897258"/>
                <a:gd name="connsiteX37" fmla="*/ 119801 w 2471814"/>
                <a:gd name="connsiteY37" fmla="*/ 1836135 h 1897258"/>
                <a:gd name="connsiteX38" fmla="*/ 102687 w 2471814"/>
                <a:gd name="connsiteY38" fmla="*/ 1784792 h 1897258"/>
                <a:gd name="connsiteX39" fmla="*/ 78237 w 2471814"/>
                <a:gd name="connsiteY39" fmla="*/ 1699219 h 1897258"/>
                <a:gd name="connsiteX40" fmla="*/ 70903 w 2471814"/>
                <a:gd name="connsiteY40" fmla="*/ 1657656 h 1897258"/>
                <a:gd name="connsiteX41" fmla="*/ 83127 w 2471814"/>
                <a:gd name="connsiteY41" fmla="*/ 1608757 h 1897258"/>
                <a:gd name="connsiteX42" fmla="*/ 117356 w 2471814"/>
                <a:gd name="connsiteY42" fmla="*/ 1498736 h 1897258"/>
                <a:gd name="connsiteX43" fmla="*/ 144250 w 2471814"/>
                <a:gd name="connsiteY43" fmla="*/ 1386270 h 1897258"/>
                <a:gd name="connsiteX44" fmla="*/ 158920 w 2471814"/>
                <a:gd name="connsiteY44" fmla="*/ 1298253 h 1897258"/>
                <a:gd name="connsiteX45" fmla="*/ 161365 w 2471814"/>
                <a:gd name="connsiteY45" fmla="*/ 1195566 h 1897258"/>
                <a:gd name="connsiteX46" fmla="*/ 161365 w 2471814"/>
                <a:gd name="connsiteY46" fmla="*/ 1002417 h 1897258"/>
                <a:gd name="connsiteX47" fmla="*/ 161365 w 2471814"/>
                <a:gd name="connsiteY47" fmla="*/ 753035 h 1897258"/>
                <a:gd name="connsiteX48" fmla="*/ 158920 w 2471814"/>
                <a:gd name="connsiteY48" fmla="*/ 459645 h 1897258"/>
                <a:gd name="connsiteX49" fmla="*/ 149140 w 2471814"/>
                <a:gd name="connsiteY49" fmla="*/ 403412 h 1897258"/>
                <a:gd name="connsiteX50" fmla="*/ 119801 w 2471814"/>
                <a:gd name="connsiteY50" fmla="*/ 315395 h 1897258"/>
                <a:gd name="connsiteX51" fmla="*/ 90462 w 2471814"/>
                <a:gd name="connsiteY51" fmla="*/ 242047 h 1897258"/>
                <a:gd name="connsiteX52" fmla="*/ 63568 w 2471814"/>
                <a:gd name="connsiteY52" fmla="*/ 183369 h 1897258"/>
                <a:gd name="connsiteX53" fmla="*/ 34229 w 2471814"/>
                <a:gd name="connsiteY53" fmla="*/ 129581 h 1897258"/>
                <a:gd name="connsiteX54" fmla="*/ 9780 w 2471814"/>
                <a:gd name="connsiteY54" fmla="*/ 83127 h 1897258"/>
                <a:gd name="connsiteX55" fmla="*/ 2445 w 2471814"/>
                <a:gd name="connsiteY55" fmla="*/ 63568 h 1897258"/>
                <a:gd name="connsiteX56" fmla="*/ 0 w 2471814"/>
                <a:gd name="connsiteY56" fmla="*/ 39119 h 1897258"/>
                <a:gd name="connsiteX57" fmla="*/ 0 w 2471814"/>
                <a:gd name="connsiteY57" fmla="*/ 22004 h 1897258"/>
                <a:gd name="connsiteX58" fmla="*/ 4890 w 2471814"/>
                <a:gd name="connsiteY58" fmla="*/ 12225 h 1897258"/>
                <a:gd name="connsiteX59" fmla="*/ 17114 w 2471814"/>
                <a:gd name="connsiteY59" fmla="*/ 2445 h 1897258"/>
                <a:gd name="connsiteX60" fmla="*/ 39119 w 2471814"/>
                <a:gd name="connsiteY60" fmla="*/ 0 h 1897258"/>
                <a:gd name="connsiteX61" fmla="*/ 58678 w 2471814"/>
                <a:gd name="connsiteY61" fmla="*/ 4890 h 1897258"/>
                <a:gd name="connsiteX62" fmla="*/ 127136 w 2471814"/>
                <a:gd name="connsiteY62" fmla="*/ 41564 h 1897258"/>
                <a:gd name="connsiteX63" fmla="*/ 229823 w 2471814"/>
                <a:gd name="connsiteY63" fmla="*/ 97797 h 1897258"/>
                <a:gd name="connsiteX64" fmla="*/ 312950 w 2471814"/>
                <a:gd name="connsiteY64" fmla="*/ 146695 h 1897258"/>
                <a:gd name="connsiteX65" fmla="*/ 359403 w 2471814"/>
                <a:gd name="connsiteY65" fmla="*/ 178479 h 1897258"/>
                <a:gd name="connsiteX66" fmla="*/ 388742 w 2471814"/>
                <a:gd name="connsiteY66" fmla="*/ 202929 h 1897258"/>
                <a:gd name="connsiteX67" fmla="*/ 398522 w 2471814"/>
                <a:gd name="connsiteY67" fmla="*/ 217598 h 1897258"/>
                <a:gd name="connsiteX68" fmla="*/ 405857 w 2471814"/>
                <a:gd name="connsiteY68" fmla="*/ 234712 h 1897258"/>
                <a:gd name="connsiteX69" fmla="*/ 403412 w 2471814"/>
                <a:gd name="connsiteY69" fmla="*/ 271386 h 1897258"/>
                <a:gd name="connsiteX70" fmla="*/ 388742 w 2471814"/>
                <a:gd name="connsiteY70" fmla="*/ 418081 h 1897258"/>
                <a:gd name="connsiteX71" fmla="*/ 381408 w 2471814"/>
                <a:gd name="connsiteY71" fmla="*/ 660129 h 1897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471814" h="1897258">
                  <a:moveTo>
                    <a:pt x="381408" y="660129"/>
                  </a:moveTo>
                  <a:lnTo>
                    <a:pt x="376518" y="814158"/>
                  </a:lnTo>
                  <a:lnTo>
                    <a:pt x="366738" y="1026867"/>
                  </a:lnTo>
                  <a:lnTo>
                    <a:pt x="352068" y="1271358"/>
                  </a:lnTo>
                  <a:lnTo>
                    <a:pt x="339844" y="1418054"/>
                  </a:lnTo>
                  <a:lnTo>
                    <a:pt x="339844" y="1447393"/>
                  </a:lnTo>
                  <a:lnTo>
                    <a:pt x="347179" y="1484067"/>
                  </a:lnTo>
                  <a:lnTo>
                    <a:pt x="364293" y="1515850"/>
                  </a:lnTo>
                  <a:lnTo>
                    <a:pt x="388742" y="1540300"/>
                  </a:lnTo>
                  <a:lnTo>
                    <a:pt x="413191" y="1550079"/>
                  </a:lnTo>
                  <a:lnTo>
                    <a:pt x="447420" y="1559859"/>
                  </a:lnTo>
                  <a:lnTo>
                    <a:pt x="496319" y="1564749"/>
                  </a:lnTo>
                  <a:lnTo>
                    <a:pt x="601450" y="1550079"/>
                  </a:lnTo>
                  <a:lnTo>
                    <a:pt x="863057" y="1520740"/>
                  </a:lnTo>
                  <a:lnTo>
                    <a:pt x="1168672" y="1486511"/>
                  </a:lnTo>
                  <a:lnTo>
                    <a:pt x="1498736" y="1454727"/>
                  </a:lnTo>
                  <a:lnTo>
                    <a:pt x="1897258" y="1418054"/>
                  </a:lnTo>
                  <a:lnTo>
                    <a:pt x="2354458" y="1383825"/>
                  </a:lnTo>
                  <a:lnTo>
                    <a:pt x="2471814" y="1376490"/>
                  </a:lnTo>
                  <a:lnTo>
                    <a:pt x="2471814" y="1625872"/>
                  </a:lnTo>
                  <a:lnTo>
                    <a:pt x="2200428" y="1606312"/>
                  </a:lnTo>
                  <a:lnTo>
                    <a:pt x="2014614" y="1601423"/>
                  </a:lnTo>
                  <a:lnTo>
                    <a:pt x="1806796" y="1606312"/>
                  </a:lnTo>
                  <a:lnTo>
                    <a:pt x="1616092" y="1613647"/>
                  </a:lnTo>
                  <a:lnTo>
                    <a:pt x="1457172" y="1628317"/>
                  </a:lnTo>
                  <a:lnTo>
                    <a:pt x="1234685" y="1652766"/>
                  </a:lnTo>
                  <a:lnTo>
                    <a:pt x="992637" y="1689440"/>
                  </a:lnTo>
                  <a:lnTo>
                    <a:pt x="823938" y="1713889"/>
                  </a:lnTo>
                  <a:lnTo>
                    <a:pt x="674798" y="1740783"/>
                  </a:lnTo>
                  <a:lnTo>
                    <a:pt x="525658" y="1772567"/>
                  </a:lnTo>
                  <a:lnTo>
                    <a:pt x="415636" y="1804351"/>
                  </a:lnTo>
                  <a:lnTo>
                    <a:pt x="371628" y="1823910"/>
                  </a:lnTo>
                  <a:lnTo>
                    <a:pt x="290945" y="1863029"/>
                  </a:lnTo>
                  <a:lnTo>
                    <a:pt x="215153" y="1892368"/>
                  </a:lnTo>
                  <a:lnTo>
                    <a:pt x="180924" y="1897258"/>
                  </a:lnTo>
                  <a:lnTo>
                    <a:pt x="158920" y="1889923"/>
                  </a:lnTo>
                  <a:lnTo>
                    <a:pt x="141805" y="1872809"/>
                  </a:lnTo>
                  <a:lnTo>
                    <a:pt x="119801" y="1836135"/>
                  </a:lnTo>
                  <a:lnTo>
                    <a:pt x="102687" y="1784792"/>
                  </a:lnTo>
                  <a:lnTo>
                    <a:pt x="78237" y="1699219"/>
                  </a:lnTo>
                  <a:lnTo>
                    <a:pt x="70903" y="1657656"/>
                  </a:lnTo>
                  <a:lnTo>
                    <a:pt x="83127" y="1608757"/>
                  </a:lnTo>
                  <a:lnTo>
                    <a:pt x="117356" y="1498736"/>
                  </a:lnTo>
                  <a:lnTo>
                    <a:pt x="144250" y="1386270"/>
                  </a:lnTo>
                  <a:lnTo>
                    <a:pt x="158920" y="1298253"/>
                  </a:lnTo>
                  <a:lnTo>
                    <a:pt x="161365" y="1195566"/>
                  </a:lnTo>
                  <a:lnTo>
                    <a:pt x="161365" y="1002417"/>
                  </a:lnTo>
                  <a:lnTo>
                    <a:pt x="161365" y="753035"/>
                  </a:lnTo>
                  <a:lnTo>
                    <a:pt x="158920" y="459645"/>
                  </a:lnTo>
                  <a:lnTo>
                    <a:pt x="149140" y="403412"/>
                  </a:lnTo>
                  <a:lnTo>
                    <a:pt x="119801" y="315395"/>
                  </a:lnTo>
                  <a:lnTo>
                    <a:pt x="90462" y="242047"/>
                  </a:lnTo>
                  <a:lnTo>
                    <a:pt x="63568" y="183369"/>
                  </a:lnTo>
                  <a:lnTo>
                    <a:pt x="34229" y="129581"/>
                  </a:lnTo>
                  <a:lnTo>
                    <a:pt x="9780" y="83127"/>
                  </a:lnTo>
                  <a:lnTo>
                    <a:pt x="2445" y="63568"/>
                  </a:lnTo>
                  <a:lnTo>
                    <a:pt x="0" y="39119"/>
                  </a:lnTo>
                  <a:lnTo>
                    <a:pt x="0" y="22004"/>
                  </a:lnTo>
                  <a:lnTo>
                    <a:pt x="4890" y="12225"/>
                  </a:lnTo>
                  <a:lnTo>
                    <a:pt x="17114" y="2445"/>
                  </a:lnTo>
                  <a:lnTo>
                    <a:pt x="39119" y="0"/>
                  </a:lnTo>
                  <a:lnTo>
                    <a:pt x="58678" y="4890"/>
                  </a:lnTo>
                  <a:lnTo>
                    <a:pt x="127136" y="41564"/>
                  </a:lnTo>
                  <a:lnTo>
                    <a:pt x="229823" y="97797"/>
                  </a:lnTo>
                  <a:lnTo>
                    <a:pt x="312950" y="146695"/>
                  </a:lnTo>
                  <a:lnTo>
                    <a:pt x="359403" y="178479"/>
                  </a:lnTo>
                  <a:lnTo>
                    <a:pt x="388742" y="202929"/>
                  </a:lnTo>
                  <a:lnTo>
                    <a:pt x="398522" y="217598"/>
                  </a:lnTo>
                  <a:lnTo>
                    <a:pt x="405857" y="234712"/>
                  </a:lnTo>
                  <a:lnTo>
                    <a:pt x="403412" y="271386"/>
                  </a:lnTo>
                  <a:lnTo>
                    <a:pt x="388742" y="418081"/>
                  </a:lnTo>
                  <a:lnTo>
                    <a:pt x="381408" y="6601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96">
              <a:extLst>
                <a:ext uri="{FF2B5EF4-FFF2-40B4-BE49-F238E27FC236}">
                  <a16:creationId xmlns:a16="http://schemas.microsoft.com/office/drawing/2014/main" id="{DDE0FA09-B709-4DC9-9737-83757F61E331}"/>
                </a:ext>
              </a:extLst>
            </p:cNvPr>
            <p:cNvSpPr/>
            <p:nvPr/>
          </p:nvSpPr>
          <p:spPr>
            <a:xfrm>
              <a:off x="6765925" y="3551238"/>
              <a:ext cx="525463" cy="2136775"/>
            </a:xfrm>
            <a:custGeom>
              <a:avLst/>
              <a:gdLst>
                <a:gd name="connsiteX0" fmla="*/ 185058 w 525236"/>
                <a:gd name="connsiteY0" fmla="*/ 661307 h 2136322"/>
                <a:gd name="connsiteX1" fmla="*/ 176893 w 525236"/>
                <a:gd name="connsiteY1" fmla="*/ 895350 h 2136322"/>
                <a:gd name="connsiteX2" fmla="*/ 166008 w 525236"/>
                <a:gd name="connsiteY2" fmla="*/ 1148443 h 2136322"/>
                <a:gd name="connsiteX3" fmla="*/ 155122 w 525236"/>
                <a:gd name="connsiteY3" fmla="*/ 1385207 h 2136322"/>
                <a:gd name="connsiteX4" fmla="*/ 144236 w 525236"/>
                <a:gd name="connsiteY4" fmla="*/ 1602922 h 2136322"/>
                <a:gd name="connsiteX5" fmla="*/ 0 w 525236"/>
                <a:gd name="connsiteY5" fmla="*/ 1785257 h 2136322"/>
                <a:gd name="connsiteX6" fmla="*/ 46265 w 525236"/>
                <a:gd name="connsiteY6" fmla="*/ 1826079 h 2136322"/>
                <a:gd name="connsiteX7" fmla="*/ 70758 w 525236"/>
                <a:gd name="connsiteY7" fmla="*/ 1858736 h 2136322"/>
                <a:gd name="connsiteX8" fmla="*/ 89808 w 525236"/>
                <a:gd name="connsiteY8" fmla="*/ 1896836 h 2136322"/>
                <a:gd name="connsiteX9" fmla="*/ 100693 w 525236"/>
                <a:gd name="connsiteY9" fmla="*/ 1934936 h 2136322"/>
                <a:gd name="connsiteX10" fmla="*/ 103415 w 525236"/>
                <a:gd name="connsiteY10" fmla="*/ 1970315 h 2136322"/>
                <a:gd name="connsiteX11" fmla="*/ 119743 w 525236"/>
                <a:gd name="connsiteY11" fmla="*/ 2049236 h 2136322"/>
                <a:gd name="connsiteX12" fmla="*/ 133350 w 525236"/>
                <a:gd name="connsiteY12" fmla="*/ 2098222 h 2136322"/>
                <a:gd name="connsiteX13" fmla="*/ 144236 w 525236"/>
                <a:gd name="connsiteY13" fmla="*/ 2122715 h 2136322"/>
                <a:gd name="connsiteX14" fmla="*/ 157843 w 525236"/>
                <a:gd name="connsiteY14" fmla="*/ 2133600 h 2136322"/>
                <a:gd name="connsiteX15" fmla="*/ 190500 w 525236"/>
                <a:gd name="connsiteY15" fmla="*/ 2136322 h 2136322"/>
                <a:gd name="connsiteX16" fmla="*/ 220436 w 525236"/>
                <a:gd name="connsiteY16" fmla="*/ 2128157 h 2136322"/>
                <a:gd name="connsiteX17" fmla="*/ 280308 w 525236"/>
                <a:gd name="connsiteY17" fmla="*/ 2090057 h 2136322"/>
                <a:gd name="connsiteX18" fmla="*/ 302079 w 525236"/>
                <a:gd name="connsiteY18" fmla="*/ 2065565 h 2136322"/>
                <a:gd name="connsiteX19" fmla="*/ 310243 w 525236"/>
                <a:gd name="connsiteY19" fmla="*/ 2049236 h 2136322"/>
                <a:gd name="connsiteX20" fmla="*/ 323850 w 525236"/>
                <a:gd name="connsiteY20" fmla="*/ 2002972 h 2136322"/>
                <a:gd name="connsiteX21" fmla="*/ 334736 w 525236"/>
                <a:gd name="connsiteY21" fmla="*/ 1913165 h 2136322"/>
                <a:gd name="connsiteX22" fmla="*/ 340179 w 525236"/>
                <a:gd name="connsiteY22" fmla="*/ 1817915 h 2136322"/>
                <a:gd name="connsiteX23" fmla="*/ 345622 w 525236"/>
                <a:gd name="connsiteY23" fmla="*/ 1679122 h 2136322"/>
                <a:gd name="connsiteX24" fmla="*/ 345622 w 525236"/>
                <a:gd name="connsiteY24" fmla="*/ 1507672 h 2136322"/>
                <a:gd name="connsiteX25" fmla="*/ 348343 w 525236"/>
                <a:gd name="connsiteY25" fmla="*/ 1379765 h 2136322"/>
                <a:gd name="connsiteX26" fmla="*/ 356508 w 525236"/>
                <a:gd name="connsiteY26" fmla="*/ 1251857 h 2136322"/>
                <a:gd name="connsiteX27" fmla="*/ 381000 w 525236"/>
                <a:gd name="connsiteY27" fmla="*/ 1028700 h 2136322"/>
                <a:gd name="connsiteX28" fmla="*/ 402772 w 525236"/>
                <a:gd name="connsiteY28" fmla="*/ 873579 h 2136322"/>
                <a:gd name="connsiteX29" fmla="*/ 429986 w 525236"/>
                <a:gd name="connsiteY29" fmla="*/ 685800 h 2136322"/>
                <a:gd name="connsiteX30" fmla="*/ 462643 w 525236"/>
                <a:gd name="connsiteY30" fmla="*/ 487136 h 2136322"/>
                <a:gd name="connsiteX31" fmla="*/ 478972 w 525236"/>
                <a:gd name="connsiteY31" fmla="*/ 438150 h 2136322"/>
                <a:gd name="connsiteX32" fmla="*/ 492579 w 525236"/>
                <a:gd name="connsiteY32" fmla="*/ 416379 h 2136322"/>
                <a:gd name="connsiteX33" fmla="*/ 511629 w 525236"/>
                <a:gd name="connsiteY33" fmla="*/ 381000 h 2136322"/>
                <a:gd name="connsiteX34" fmla="*/ 525236 w 525236"/>
                <a:gd name="connsiteY34" fmla="*/ 345622 h 2136322"/>
                <a:gd name="connsiteX35" fmla="*/ 525236 w 525236"/>
                <a:gd name="connsiteY35" fmla="*/ 312965 h 2136322"/>
                <a:gd name="connsiteX36" fmla="*/ 514350 w 525236"/>
                <a:gd name="connsiteY36" fmla="*/ 274865 h 2136322"/>
                <a:gd name="connsiteX37" fmla="*/ 498022 w 525236"/>
                <a:gd name="connsiteY37" fmla="*/ 250372 h 2136322"/>
                <a:gd name="connsiteX38" fmla="*/ 462643 w 525236"/>
                <a:gd name="connsiteY38" fmla="*/ 217715 h 2136322"/>
                <a:gd name="connsiteX39" fmla="*/ 378279 w 525236"/>
                <a:gd name="connsiteY39" fmla="*/ 152400 h 2136322"/>
                <a:gd name="connsiteX40" fmla="*/ 332015 w 525236"/>
                <a:gd name="connsiteY40" fmla="*/ 119743 h 2136322"/>
                <a:gd name="connsiteX41" fmla="*/ 280308 w 525236"/>
                <a:gd name="connsiteY41" fmla="*/ 84365 h 2136322"/>
                <a:gd name="connsiteX42" fmla="*/ 228600 w 525236"/>
                <a:gd name="connsiteY42" fmla="*/ 57150 h 2136322"/>
                <a:gd name="connsiteX43" fmla="*/ 157843 w 525236"/>
                <a:gd name="connsiteY43" fmla="*/ 29936 h 2136322"/>
                <a:gd name="connsiteX44" fmla="*/ 95250 w 525236"/>
                <a:gd name="connsiteY44" fmla="*/ 13607 h 2136322"/>
                <a:gd name="connsiteX45" fmla="*/ 51708 w 525236"/>
                <a:gd name="connsiteY45" fmla="*/ 2722 h 2136322"/>
                <a:gd name="connsiteX46" fmla="*/ 38100 w 525236"/>
                <a:gd name="connsiteY46" fmla="*/ 0 h 2136322"/>
                <a:gd name="connsiteX47" fmla="*/ 24493 w 525236"/>
                <a:gd name="connsiteY47" fmla="*/ 2722 h 2136322"/>
                <a:gd name="connsiteX48" fmla="*/ 21772 w 525236"/>
                <a:gd name="connsiteY48" fmla="*/ 16329 h 2136322"/>
                <a:gd name="connsiteX49" fmla="*/ 29936 w 525236"/>
                <a:gd name="connsiteY49" fmla="*/ 46265 h 2136322"/>
                <a:gd name="connsiteX50" fmla="*/ 48986 w 525236"/>
                <a:gd name="connsiteY50" fmla="*/ 73479 h 2136322"/>
                <a:gd name="connsiteX51" fmla="*/ 73479 w 525236"/>
                <a:gd name="connsiteY51" fmla="*/ 100693 h 2136322"/>
                <a:gd name="connsiteX52" fmla="*/ 103415 w 525236"/>
                <a:gd name="connsiteY52" fmla="*/ 133350 h 2136322"/>
                <a:gd name="connsiteX53" fmla="*/ 133350 w 525236"/>
                <a:gd name="connsiteY53" fmla="*/ 174172 h 2136322"/>
                <a:gd name="connsiteX54" fmla="*/ 166008 w 525236"/>
                <a:gd name="connsiteY54" fmla="*/ 228600 h 2136322"/>
                <a:gd name="connsiteX55" fmla="*/ 182336 w 525236"/>
                <a:gd name="connsiteY55" fmla="*/ 272143 h 2136322"/>
                <a:gd name="connsiteX56" fmla="*/ 187779 w 525236"/>
                <a:gd name="connsiteY56" fmla="*/ 307522 h 2136322"/>
                <a:gd name="connsiteX57" fmla="*/ 190500 w 525236"/>
                <a:gd name="connsiteY57" fmla="*/ 435429 h 2136322"/>
                <a:gd name="connsiteX58" fmla="*/ 185058 w 525236"/>
                <a:gd name="connsiteY58" fmla="*/ 661307 h 213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525236" h="2136322">
                  <a:moveTo>
                    <a:pt x="185058" y="661307"/>
                  </a:moveTo>
                  <a:lnTo>
                    <a:pt x="176893" y="895350"/>
                  </a:lnTo>
                  <a:lnTo>
                    <a:pt x="166008" y="1148443"/>
                  </a:lnTo>
                  <a:lnTo>
                    <a:pt x="155122" y="1385207"/>
                  </a:lnTo>
                  <a:lnTo>
                    <a:pt x="144236" y="1602922"/>
                  </a:lnTo>
                  <a:lnTo>
                    <a:pt x="0" y="1785257"/>
                  </a:lnTo>
                  <a:lnTo>
                    <a:pt x="46265" y="1826079"/>
                  </a:lnTo>
                  <a:lnTo>
                    <a:pt x="70758" y="1858736"/>
                  </a:lnTo>
                  <a:lnTo>
                    <a:pt x="89808" y="1896836"/>
                  </a:lnTo>
                  <a:lnTo>
                    <a:pt x="100693" y="1934936"/>
                  </a:lnTo>
                  <a:lnTo>
                    <a:pt x="103415" y="1970315"/>
                  </a:lnTo>
                  <a:lnTo>
                    <a:pt x="119743" y="2049236"/>
                  </a:lnTo>
                  <a:lnTo>
                    <a:pt x="133350" y="2098222"/>
                  </a:lnTo>
                  <a:lnTo>
                    <a:pt x="144236" y="2122715"/>
                  </a:lnTo>
                  <a:lnTo>
                    <a:pt x="157843" y="2133600"/>
                  </a:lnTo>
                  <a:lnTo>
                    <a:pt x="190500" y="2136322"/>
                  </a:lnTo>
                  <a:lnTo>
                    <a:pt x="220436" y="2128157"/>
                  </a:lnTo>
                  <a:lnTo>
                    <a:pt x="280308" y="2090057"/>
                  </a:lnTo>
                  <a:lnTo>
                    <a:pt x="302079" y="2065565"/>
                  </a:lnTo>
                  <a:lnTo>
                    <a:pt x="310243" y="2049236"/>
                  </a:lnTo>
                  <a:lnTo>
                    <a:pt x="323850" y="2002972"/>
                  </a:lnTo>
                  <a:lnTo>
                    <a:pt x="334736" y="1913165"/>
                  </a:lnTo>
                  <a:lnTo>
                    <a:pt x="340179" y="1817915"/>
                  </a:lnTo>
                  <a:lnTo>
                    <a:pt x="345622" y="1679122"/>
                  </a:lnTo>
                  <a:lnTo>
                    <a:pt x="345622" y="1507672"/>
                  </a:lnTo>
                  <a:lnTo>
                    <a:pt x="348343" y="1379765"/>
                  </a:lnTo>
                  <a:lnTo>
                    <a:pt x="356508" y="1251857"/>
                  </a:lnTo>
                  <a:lnTo>
                    <a:pt x="381000" y="1028700"/>
                  </a:lnTo>
                  <a:lnTo>
                    <a:pt x="402772" y="873579"/>
                  </a:lnTo>
                  <a:lnTo>
                    <a:pt x="429986" y="685800"/>
                  </a:lnTo>
                  <a:lnTo>
                    <a:pt x="462643" y="487136"/>
                  </a:lnTo>
                  <a:lnTo>
                    <a:pt x="478972" y="438150"/>
                  </a:lnTo>
                  <a:lnTo>
                    <a:pt x="492579" y="416379"/>
                  </a:lnTo>
                  <a:lnTo>
                    <a:pt x="511629" y="381000"/>
                  </a:lnTo>
                  <a:lnTo>
                    <a:pt x="525236" y="345622"/>
                  </a:lnTo>
                  <a:lnTo>
                    <a:pt x="525236" y="312965"/>
                  </a:lnTo>
                  <a:lnTo>
                    <a:pt x="514350" y="274865"/>
                  </a:lnTo>
                  <a:lnTo>
                    <a:pt x="498022" y="250372"/>
                  </a:lnTo>
                  <a:lnTo>
                    <a:pt x="462643" y="217715"/>
                  </a:lnTo>
                  <a:lnTo>
                    <a:pt x="378279" y="152400"/>
                  </a:lnTo>
                  <a:lnTo>
                    <a:pt x="332015" y="119743"/>
                  </a:lnTo>
                  <a:lnTo>
                    <a:pt x="280308" y="84365"/>
                  </a:lnTo>
                  <a:lnTo>
                    <a:pt x="228600" y="57150"/>
                  </a:lnTo>
                  <a:lnTo>
                    <a:pt x="157843" y="29936"/>
                  </a:lnTo>
                  <a:lnTo>
                    <a:pt x="95250" y="13607"/>
                  </a:lnTo>
                  <a:lnTo>
                    <a:pt x="51708" y="2722"/>
                  </a:lnTo>
                  <a:lnTo>
                    <a:pt x="38100" y="0"/>
                  </a:lnTo>
                  <a:lnTo>
                    <a:pt x="24493" y="2722"/>
                  </a:lnTo>
                  <a:lnTo>
                    <a:pt x="21772" y="16329"/>
                  </a:lnTo>
                  <a:lnTo>
                    <a:pt x="29936" y="46265"/>
                  </a:lnTo>
                  <a:lnTo>
                    <a:pt x="48986" y="73479"/>
                  </a:lnTo>
                  <a:lnTo>
                    <a:pt x="73479" y="100693"/>
                  </a:lnTo>
                  <a:lnTo>
                    <a:pt x="103415" y="133350"/>
                  </a:lnTo>
                  <a:lnTo>
                    <a:pt x="133350" y="174172"/>
                  </a:lnTo>
                  <a:lnTo>
                    <a:pt x="166008" y="228600"/>
                  </a:lnTo>
                  <a:lnTo>
                    <a:pt x="182336" y="272143"/>
                  </a:lnTo>
                  <a:lnTo>
                    <a:pt x="187779" y="307522"/>
                  </a:lnTo>
                  <a:lnTo>
                    <a:pt x="190500" y="435429"/>
                  </a:lnTo>
                  <a:lnTo>
                    <a:pt x="185058" y="661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4834" name="グループ化 1">
            <a:extLst>
              <a:ext uri="{FF2B5EF4-FFF2-40B4-BE49-F238E27FC236}">
                <a16:creationId xmlns:a16="http://schemas.microsoft.com/office/drawing/2014/main" id="{8C87C5FB-3B74-46E6-808A-0648DB448CBD}"/>
              </a:ext>
            </a:extLst>
          </p:cNvPr>
          <p:cNvGrpSpPr>
            <a:grpSpLocks/>
          </p:cNvGrpSpPr>
          <p:nvPr/>
        </p:nvGrpSpPr>
        <p:grpSpPr bwMode="auto">
          <a:xfrm>
            <a:off x="2624138" y="1622425"/>
            <a:ext cx="4667250" cy="4144963"/>
            <a:chOff x="2624138" y="1622425"/>
            <a:chExt cx="4667250" cy="4144963"/>
          </a:xfrm>
        </p:grpSpPr>
        <p:sp>
          <p:nvSpPr>
            <p:cNvPr id="184" name="フリーフォーム 183">
              <a:extLst>
                <a:ext uri="{FF2B5EF4-FFF2-40B4-BE49-F238E27FC236}">
                  <a16:creationId xmlns:a16="http://schemas.microsoft.com/office/drawing/2014/main" id="{12A3489E-389A-4A66-AD9E-F7D58A7EBA9E}"/>
                </a:ext>
              </a:extLst>
            </p:cNvPr>
            <p:cNvSpPr/>
            <p:nvPr/>
          </p:nvSpPr>
          <p:spPr>
            <a:xfrm rot="16200000">
              <a:off x="1069975" y="3406776"/>
              <a:ext cx="3844925" cy="736600"/>
            </a:xfrm>
            <a:custGeom>
              <a:avLst/>
              <a:gdLst>
                <a:gd name="connsiteX0" fmla="*/ 2073275 w 3844925"/>
                <a:gd name="connsiteY0" fmla="*/ 460375 h 736600"/>
                <a:gd name="connsiteX1" fmla="*/ 1857375 w 3844925"/>
                <a:gd name="connsiteY1" fmla="*/ 441325 h 736600"/>
                <a:gd name="connsiteX2" fmla="*/ 1685925 w 3844925"/>
                <a:gd name="connsiteY2" fmla="*/ 422275 h 736600"/>
                <a:gd name="connsiteX3" fmla="*/ 1508125 w 3844925"/>
                <a:gd name="connsiteY3" fmla="*/ 400050 h 736600"/>
                <a:gd name="connsiteX4" fmla="*/ 1343025 w 3844925"/>
                <a:gd name="connsiteY4" fmla="*/ 377825 h 736600"/>
                <a:gd name="connsiteX5" fmla="*/ 1139825 w 3844925"/>
                <a:gd name="connsiteY5" fmla="*/ 342900 h 736600"/>
                <a:gd name="connsiteX6" fmla="*/ 901700 w 3844925"/>
                <a:gd name="connsiteY6" fmla="*/ 292100 h 736600"/>
                <a:gd name="connsiteX7" fmla="*/ 711200 w 3844925"/>
                <a:gd name="connsiteY7" fmla="*/ 241300 h 736600"/>
                <a:gd name="connsiteX8" fmla="*/ 609600 w 3844925"/>
                <a:gd name="connsiteY8" fmla="*/ 212725 h 736600"/>
                <a:gd name="connsiteX9" fmla="*/ 495300 w 3844925"/>
                <a:gd name="connsiteY9" fmla="*/ 174625 h 736600"/>
                <a:gd name="connsiteX10" fmla="*/ 365125 w 3844925"/>
                <a:gd name="connsiteY10" fmla="*/ 130175 h 736600"/>
                <a:gd name="connsiteX11" fmla="*/ 269875 w 3844925"/>
                <a:gd name="connsiteY11" fmla="*/ 92075 h 736600"/>
                <a:gd name="connsiteX12" fmla="*/ 152400 w 3844925"/>
                <a:gd name="connsiteY12" fmla="*/ 44450 h 736600"/>
                <a:gd name="connsiteX13" fmla="*/ 66675 w 3844925"/>
                <a:gd name="connsiteY13" fmla="*/ 3175 h 736600"/>
                <a:gd name="connsiteX14" fmla="*/ 44450 w 3844925"/>
                <a:gd name="connsiteY14" fmla="*/ 0 h 736600"/>
                <a:gd name="connsiteX15" fmla="*/ 15875 w 3844925"/>
                <a:gd name="connsiteY15" fmla="*/ 6350 h 736600"/>
                <a:gd name="connsiteX16" fmla="*/ 3175 w 3844925"/>
                <a:gd name="connsiteY16" fmla="*/ 15875 h 736600"/>
                <a:gd name="connsiteX17" fmla="*/ 0 w 3844925"/>
                <a:gd name="connsiteY17" fmla="*/ 25400 h 736600"/>
                <a:gd name="connsiteX18" fmla="*/ 9525 w 3844925"/>
                <a:gd name="connsiteY18" fmla="*/ 53975 h 736600"/>
                <a:gd name="connsiteX19" fmla="*/ 19050 w 3844925"/>
                <a:gd name="connsiteY19" fmla="*/ 66675 h 736600"/>
                <a:gd name="connsiteX20" fmla="*/ 50800 w 3844925"/>
                <a:gd name="connsiteY20" fmla="*/ 92075 h 736600"/>
                <a:gd name="connsiteX21" fmla="*/ 193675 w 3844925"/>
                <a:gd name="connsiteY21" fmla="*/ 177800 h 736600"/>
                <a:gd name="connsiteX22" fmla="*/ 317500 w 3844925"/>
                <a:gd name="connsiteY22" fmla="*/ 244475 h 736600"/>
                <a:gd name="connsiteX23" fmla="*/ 466725 w 3844925"/>
                <a:gd name="connsiteY23" fmla="*/ 317500 h 736600"/>
                <a:gd name="connsiteX24" fmla="*/ 625475 w 3844925"/>
                <a:gd name="connsiteY24" fmla="*/ 381000 h 736600"/>
                <a:gd name="connsiteX25" fmla="*/ 742950 w 3844925"/>
                <a:gd name="connsiteY25" fmla="*/ 425450 h 736600"/>
                <a:gd name="connsiteX26" fmla="*/ 869950 w 3844925"/>
                <a:gd name="connsiteY26" fmla="*/ 466725 h 736600"/>
                <a:gd name="connsiteX27" fmla="*/ 981075 w 3844925"/>
                <a:gd name="connsiteY27" fmla="*/ 501650 h 736600"/>
                <a:gd name="connsiteX28" fmla="*/ 1146175 w 3844925"/>
                <a:gd name="connsiteY28" fmla="*/ 546100 h 736600"/>
                <a:gd name="connsiteX29" fmla="*/ 1308100 w 3844925"/>
                <a:gd name="connsiteY29" fmla="*/ 587375 h 736600"/>
                <a:gd name="connsiteX30" fmla="*/ 1514475 w 3844925"/>
                <a:gd name="connsiteY30" fmla="*/ 631825 h 736600"/>
                <a:gd name="connsiteX31" fmla="*/ 1733550 w 3844925"/>
                <a:gd name="connsiteY31" fmla="*/ 673100 h 736600"/>
                <a:gd name="connsiteX32" fmla="*/ 1901825 w 3844925"/>
                <a:gd name="connsiteY32" fmla="*/ 692150 h 736600"/>
                <a:gd name="connsiteX33" fmla="*/ 2174875 w 3844925"/>
                <a:gd name="connsiteY33" fmla="*/ 708025 h 736600"/>
                <a:gd name="connsiteX34" fmla="*/ 2406650 w 3844925"/>
                <a:gd name="connsiteY34" fmla="*/ 714375 h 736600"/>
                <a:gd name="connsiteX35" fmla="*/ 2625725 w 3844925"/>
                <a:gd name="connsiteY35" fmla="*/ 714375 h 736600"/>
                <a:gd name="connsiteX36" fmla="*/ 2841625 w 3844925"/>
                <a:gd name="connsiteY36" fmla="*/ 714375 h 736600"/>
                <a:gd name="connsiteX37" fmla="*/ 3209925 w 3844925"/>
                <a:gd name="connsiteY37" fmla="*/ 723900 h 736600"/>
                <a:gd name="connsiteX38" fmla="*/ 3375025 w 3844925"/>
                <a:gd name="connsiteY38" fmla="*/ 730250 h 736600"/>
                <a:gd name="connsiteX39" fmla="*/ 3559175 w 3844925"/>
                <a:gd name="connsiteY39" fmla="*/ 736600 h 736600"/>
                <a:gd name="connsiteX40" fmla="*/ 3724275 w 3844925"/>
                <a:gd name="connsiteY40" fmla="*/ 641350 h 736600"/>
                <a:gd name="connsiteX41" fmla="*/ 3759200 w 3844925"/>
                <a:gd name="connsiteY41" fmla="*/ 546100 h 736600"/>
                <a:gd name="connsiteX42" fmla="*/ 3813175 w 3844925"/>
                <a:gd name="connsiteY42" fmla="*/ 403225 h 736600"/>
                <a:gd name="connsiteX43" fmla="*/ 3844925 w 3844925"/>
                <a:gd name="connsiteY43" fmla="*/ 330200 h 736600"/>
                <a:gd name="connsiteX44" fmla="*/ 3844925 w 3844925"/>
                <a:gd name="connsiteY44" fmla="*/ 311150 h 736600"/>
                <a:gd name="connsiteX45" fmla="*/ 3835400 w 3844925"/>
                <a:gd name="connsiteY45" fmla="*/ 301625 h 736600"/>
                <a:gd name="connsiteX46" fmla="*/ 3813175 w 3844925"/>
                <a:gd name="connsiteY46" fmla="*/ 301625 h 736600"/>
                <a:gd name="connsiteX47" fmla="*/ 3790950 w 3844925"/>
                <a:gd name="connsiteY47" fmla="*/ 307975 h 736600"/>
                <a:gd name="connsiteX48" fmla="*/ 3765550 w 3844925"/>
                <a:gd name="connsiteY48" fmla="*/ 339725 h 736600"/>
                <a:gd name="connsiteX49" fmla="*/ 3724275 w 3844925"/>
                <a:gd name="connsiteY49" fmla="*/ 387350 h 736600"/>
                <a:gd name="connsiteX50" fmla="*/ 3683000 w 3844925"/>
                <a:gd name="connsiteY50" fmla="*/ 425450 h 736600"/>
                <a:gd name="connsiteX51" fmla="*/ 3644900 w 3844925"/>
                <a:gd name="connsiteY51" fmla="*/ 450850 h 736600"/>
                <a:gd name="connsiteX52" fmla="*/ 3603625 w 3844925"/>
                <a:gd name="connsiteY52" fmla="*/ 466725 h 736600"/>
                <a:gd name="connsiteX53" fmla="*/ 3540125 w 3844925"/>
                <a:gd name="connsiteY53" fmla="*/ 476250 h 736600"/>
                <a:gd name="connsiteX54" fmla="*/ 3403600 w 3844925"/>
                <a:gd name="connsiteY54" fmla="*/ 485775 h 736600"/>
                <a:gd name="connsiteX55" fmla="*/ 3200400 w 3844925"/>
                <a:gd name="connsiteY55" fmla="*/ 492125 h 736600"/>
                <a:gd name="connsiteX56" fmla="*/ 2901950 w 3844925"/>
                <a:gd name="connsiteY56" fmla="*/ 488950 h 736600"/>
                <a:gd name="connsiteX57" fmla="*/ 2568575 w 3844925"/>
                <a:gd name="connsiteY57" fmla="*/ 482600 h 736600"/>
                <a:gd name="connsiteX58" fmla="*/ 2212975 w 3844925"/>
                <a:gd name="connsiteY58" fmla="*/ 469900 h 736600"/>
                <a:gd name="connsiteX59" fmla="*/ 2073275 w 3844925"/>
                <a:gd name="connsiteY59" fmla="*/ 460375 h 736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844925" h="736600">
                  <a:moveTo>
                    <a:pt x="2073275" y="460375"/>
                  </a:moveTo>
                  <a:lnTo>
                    <a:pt x="1857375" y="441325"/>
                  </a:lnTo>
                  <a:lnTo>
                    <a:pt x="1685925" y="422275"/>
                  </a:lnTo>
                  <a:lnTo>
                    <a:pt x="1508125" y="400050"/>
                  </a:lnTo>
                  <a:lnTo>
                    <a:pt x="1343025" y="377825"/>
                  </a:lnTo>
                  <a:lnTo>
                    <a:pt x="1139825" y="342900"/>
                  </a:lnTo>
                  <a:lnTo>
                    <a:pt x="901700" y="292100"/>
                  </a:lnTo>
                  <a:lnTo>
                    <a:pt x="711200" y="241300"/>
                  </a:lnTo>
                  <a:lnTo>
                    <a:pt x="609600" y="212725"/>
                  </a:lnTo>
                  <a:lnTo>
                    <a:pt x="495300" y="174625"/>
                  </a:lnTo>
                  <a:lnTo>
                    <a:pt x="365125" y="130175"/>
                  </a:lnTo>
                  <a:lnTo>
                    <a:pt x="269875" y="92075"/>
                  </a:lnTo>
                  <a:lnTo>
                    <a:pt x="152400" y="44450"/>
                  </a:lnTo>
                  <a:lnTo>
                    <a:pt x="66675" y="3175"/>
                  </a:lnTo>
                  <a:lnTo>
                    <a:pt x="44450" y="0"/>
                  </a:lnTo>
                  <a:lnTo>
                    <a:pt x="15875" y="6350"/>
                  </a:lnTo>
                  <a:lnTo>
                    <a:pt x="3175" y="15875"/>
                  </a:lnTo>
                  <a:lnTo>
                    <a:pt x="0" y="25400"/>
                  </a:lnTo>
                  <a:lnTo>
                    <a:pt x="9525" y="53975"/>
                  </a:lnTo>
                  <a:lnTo>
                    <a:pt x="19050" y="66675"/>
                  </a:lnTo>
                  <a:lnTo>
                    <a:pt x="50800" y="92075"/>
                  </a:lnTo>
                  <a:lnTo>
                    <a:pt x="193675" y="177800"/>
                  </a:lnTo>
                  <a:lnTo>
                    <a:pt x="317500" y="244475"/>
                  </a:lnTo>
                  <a:lnTo>
                    <a:pt x="466725" y="317500"/>
                  </a:lnTo>
                  <a:lnTo>
                    <a:pt x="625475" y="381000"/>
                  </a:lnTo>
                  <a:lnTo>
                    <a:pt x="742950" y="425450"/>
                  </a:lnTo>
                  <a:lnTo>
                    <a:pt x="869950" y="466725"/>
                  </a:lnTo>
                  <a:lnTo>
                    <a:pt x="981075" y="501650"/>
                  </a:lnTo>
                  <a:lnTo>
                    <a:pt x="1146175" y="546100"/>
                  </a:lnTo>
                  <a:lnTo>
                    <a:pt x="1308100" y="587375"/>
                  </a:lnTo>
                  <a:lnTo>
                    <a:pt x="1514475" y="631825"/>
                  </a:lnTo>
                  <a:lnTo>
                    <a:pt x="1733550" y="673100"/>
                  </a:lnTo>
                  <a:lnTo>
                    <a:pt x="1901825" y="692150"/>
                  </a:lnTo>
                  <a:lnTo>
                    <a:pt x="2174875" y="708025"/>
                  </a:lnTo>
                  <a:lnTo>
                    <a:pt x="2406650" y="714375"/>
                  </a:lnTo>
                  <a:lnTo>
                    <a:pt x="2625725" y="714375"/>
                  </a:lnTo>
                  <a:lnTo>
                    <a:pt x="2841625" y="714375"/>
                  </a:lnTo>
                  <a:lnTo>
                    <a:pt x="3209925" y="723900"/>
                  </a:lnTo>
                  <a:lnTo>
                    <a:pt x="3375025" y="730250"/>
                  </a:lnTo>
                  <a:lnTo>
                    <a:pt x="3559175" y="736600"/>
                  </a:lnTo>
                  <a:lnTo>
                    <a:pt x="3724275" y="641350"/>
                  </a:lnTo>
                  <a:lnTo>
                    <a:pt x="3759200" y="546100"/>
                  </a:lnTo>
                  <a:lnTo>
                    <a:pt x="3813175" y="403225"/>
                  </a:lnTo>
                  <a:lnTo>
                    <a:pt x="3844925" y="330200"/>
                  </a:lnTo>
                  <a:lnTo>
                    <a:pt x="3844925" y="311150"/>
                  </a:lnTo>
                  <a:lnTo>
                    <a:pt x="3835400" y="301625"/>
                  </a:lnTo>
                  <a:lnTo>
                    <a:pt x="3813175" y="301625"/>
                  </a:lnTo>
                  <a:lnTo>
                    <a:pt x="3790950" y="307975"/>
                  </a:lnTo>
                  <a:lnTo>
                    <a:pt x="3765550" y="339725"/>
                  </a:lnTo>
                  <a:lnTo>
                    <a:pt x="3724275" y="387350"/>
                  </a:lnTo>
                  <a:lnTo>
                    <a:pt x="3683000" y="425450"/>
                  </a:lnTo>
                  <a:lnTo>
                    <a:pt x="3644900" y="450850"/>
                  </a:lnTo>
                  <a:lnTo>
                    <a:pt x="3603625" y="466725"/>
                  </a:lnTo>
                  <a:lnTo>
                    <a:pt x="3540125" y="476250"/>
                  </a:lnTo>
                  <a:lnTo>
                    <a:pt x="3403600" y="485775"/>
                  </a:lnTo>
                  <a:lnTo>
                    <a:pt x="3200400" y="492125"/>
                  </a:lnTo>
                  <a:lnTo>
                    <a:pt x="2901950" y="488950"/>
                  </a:lnTo>
                  <a:lnTo>
                    <a:pt x="2568575" y="482600"/>
                  </a:lnTo>
                  <a:lnTo>
                    <a:pt x="2212975" y="469900"/>
                  </a:lnTo>
                  <a:lnTo>
                    <a:pt x="2073275" y="460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1" name="フリーフォーム 190">
              <a:extLst>
                <a:ext uri="{FF2B5EF4-FFF2-40B4-BE49-F238E27FC236}">
                  <a16:creationId xmlns:a16="http://schemas.microsoft.com/office/drawing/2014/main" id="{1549D4B3-D6BC-45D0-BC21-3C8A12637A58}"/>
                </a:ext>
              </a:extLst>
            </p:cNvPr>
            <p:cNvSpPr/>
            <p:nvPr/>
          </p:nvSpPr>
          <p:spPr>
            <a:xfrm rot="16200000">
              <a:off x="4387850" y="2151063"/>
              <a:ext cx="968375" cy="730250"/>
            </a:xfrm>
            <a:custGeom>
              <a:avLst/>
              <a:gdLst>
                <a:gd name="connsiteX0" fmla="*/ 788193 w 969168"/>
                <a:gd name="connsiteY0" fmla="*/ 126207 h 731044"/>
                <a:gd name="connsiteX1" fmla="*/ 664368 w 969168"/>
                <a:gd name="connsiteY1" fmla="*/ 219075 h 731044"/>
                <a:gd name="connsiteX2" fmla="*/ 547687 w 969168"/>
                <a:gd name="connsiteY2" fmla="*/ 290513 h 731044"/>
                <a:gd name="connsiteX3" fmla="*/ 447675 w 969168"/>
                <a:gd name="connsiteY3" fmla="*/ 342900 h 731044"/>
                <a:gd name="connsiteX4" fmla="*/ 345281 w 969168"/>
                <a:gd name="connsiteY4" fmla="*/ 388144 h 731044"/>
                <a:gd name="connsiteX5" fmla="*/ 254793 w 969168"/>
                <a:gd name="connsiteY5" fmla="*/ 423863 h 731044"/>
                <a:gd name="connsiteX6" fmla="*/ 135731 w 969168"/>
                <a:gd name="connsiteY6" fmla="*/ 461963 h 731044"/>
                <a:gd name="connsiteX7" fmla="*/ 97631 w 969168"/>
                <a:gd name="connsiteY7" fmla="*/ 478632 h 731044"/>
                <a:gd name="connsiteX8" fmla="*/ 61912 w 969168"/>
                <a:gd name="connsiteY8" fmla="*/ 500063 h 731044"/>
                <a:gd name="connsiteX9" fmla="*/ 28575 w 969168"/>
                <a:gd name="connsiteY9" fmla="*/ 528638 h 731044"/>
                <a:gd name="connsiteX10" fmla="*/ 7143 w 969168"/>
                <a:gd name="connsiteY10" fmla="*/ 557213 h 731044"/>
                <a:gd name="connsiteX11" fmla="*/ 0 w 969168"/>
                <a:gd name="connsiteY11" fmla="*/ 573882 h 731044"/>
                <a:gd name="connsiteX12" fmla="*/ 0 w 969168"/>
                <a:gd name="connsiteY12" fmla="*/ 595313 h 731044"/>
                <a:gd name="connsiteX13" fmla="*/ 2381 w 969168"/>
                <a:gd name="connsiteY13" fmla="*/ 616744 h 731044"/>
                <a:gd name="connsiteX14" fmla="*/ 16668 w 969168"/>
                <a:gd name="connsiteY14" fmla="*/ 642938 h 731044"/>
                <a:gd name="connsiteX15" fmla="*/ 30956 w 969168"/>
                <a:gd name="connsiteY15" fmla="*/ 659607 h 731044"/>
                <a:gd name="connsiteX16" fmla="*/ 50006 w 969168"/>
                <a:gd name="connsiteY16" fmla="*/ 678657 h 731044"/>
                <a:gd name="connsiteX17" fmla="*/ 73818 w 969168"/>
                <a:gd name="connsiteY17" fmla="*/ 697707 h 731044"/>
                <a:gd name="connsiteX18" fmla="*/ 97631 w 969168"/>
                <a:gd name="connsiteY18" fmla="*/ 709613 h 731044"/>
                <a:gd name="connsiteX19" fmla="*/ 133350 w 969168"/>
                <a:gd name="connsiteY19" fmla="*/ 723900 h 731044"/>
                <a:gd name="connsiteX20" fmla="*/ 178593 w 969168"/>
                <a:gd name="connsiteY20" fmla="*/ 731044 h 731044"/>
                <a:gd name="connsiteX21" fmla="*/ 233362 w 969168"/>
                <a:gd name="connsiteY21" fmla="*/ 731044 h 731044"/>
                <a:gd name="connsiteX22" fmla="*/ 307181 w 969168"/>
                <a:gd name="connsiteY22" fmla="*/ 721519 h 731044"/>
                <a:gd name="connsiteX23" fmla="*/ 385762 w 969168"/>
                <a:gd name="connsiteY23" fmla="*/ 702469 h 731044"/>
                <a:gd name="connsiteX24" fmla="*/ 461962 w 969168"/>
                <a:gd name="connsiteY24" fmla="*/ 671513 h 731044"/>
                <a:gd name="connsiteX25" fmla="*/ 540543 w 969168"/>
                <a:gd name="connsiteY25" fmla="*/ 628650 h 731044"/>
                <a:gd name="connsiteX26" fmla="*/ 614362 w 969168"/>
                <a:gd name="connsiteY26" fmla="*/ 566738 h 731044"/>
                <a:gd name="connsiteX27" fmla="*/ 702468 w 969168"/>
                <a:gd name="connsiteY27" fmla="*/ 466725 h 731044"/>
                <a:gd name="connsiteX28" fmla="*/ 778668 w 969168"/>
                <a:gd name="connsiteY28" fmla="*/ 361950 h 731044"/>
                <a:gd name="connsiteX29" fmla="*/ 866775 w 969168"/>
                <a:gd name="connsiteY29" fmla="*/ 223838 h 731044"/>
                <a:gd name="connsiteX30" fmla="*/ 962025 w 969168"/>
                <a:gd name="connsiteY30" fmla="*/ 42863 h 731044"/>
                <a:gd name="connsiteX31" fmla="*/ 969168 w 969168"/>
                <a:gd name="connsiteY31" fmla="*/ 19050 h 731044"/>
                <a:gd name="connsiteX32" fmla="*/ 966787 w 969168"/>
                <a:gd name="connsiteY32" fmla="*/ 4763 h 731044"/>
                <a:gd name="connsiteX33" fmla="*/ 954881 w 969168"/>
                <a:gd name="connsiteY33" fmla="*/ 0 h 731044"/>
                <a:gd name="connsiteX34" fmla="*/ 933450 w 969168"/>
                <a:gd name="connsiteY34" fmla="*/ 2382 h 731044"/>
                <a:gd name="connsiteX35" fmla="*/ 892968 w 969168"/>
                <a:gd name="connsiteY35" fmla="*/ 28575 h 731044"/>
                <a:gd name="connsiteX36" fmla="*/ 788193 w 969168"/>
                <a:gd name="connsiteY36" fmla="*/ 126207 h 7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69168" h="731044">
                  <a:moveTo>
                    <a:pt x="788193" y="126207"/>
                  </a:moveTo>
                  <a:lnTo>
                    <a:pt x="664368" y="219075"/>
                  </a:lnTo>
                  <a:lnTo>
                    <a:pt x="547687" y="290513"/>
                  </a:lnTo>
                  <a:lnTo>
                    <a:pt x="447675" y="342900"/>
                  </a:lnTo>
                  <a:lnTo>
                    <a:pt x="345281" y="388144"/>
                  </a:lnTo>
                  <a:lnTo>
                    <a:pt x="254793" y="423863"/>
                  </a:lnTo>
                  <a:lnTo>
                    <a:pt x="135731" y="461963"/>
                  </a:lnTo>
                  <a:lnTo>
                    <a:pt x="97631" y="478632"/>
                  </a:lnTo>
                  <a:lnTo>
                    <a:pt x="61912" y="500063"/>
                  </a:lnTo>
                  <a:lnTo>
                    <a:pt x="28575" y="528638"/>
                  </a:lnTo>
                  <a:lnTo>
                    <a:pt x="7143" y="557213"/>
                  </a:lnTo>
                  <a:lnTo>
                    <a:pt x="0" y="573882"/>
                  </a:lnTo>
                  <a:lnTo>
                    <a:pt x="0" y="595313"/>
                  </a:lnTo>
                  <a:lnTo>
                    <a:pt x="2381" y="616744"/>
                  </a:lnTo>
                  <a:lnTo>
                    <a:pt x="16668" y="642938"/>
                  </a:lnTo>
                  <a:lnTo>
                    <a:pt x="30956" y="659607"/>
                  </a:lnTo>
                  <a:lnTo>
                    <a:pt x="50006" y="678657"/>
                  </a:lnTo>
                  <a:lnTo>
                    <a:pt x="73818" y="697707"/>
                  </a:lnTo>
                  <a:lnTo>
                    <a:pt x="97631" y="709613"/>
                  </a:lnTo>
                  <a:lnTo>
                    <a:pt x="133350" y="723900"/>
                  </a:lnTo>
                  <a:lnTo>
                    <a:pt x="178593" y="731044"/>
                  </a:lnTo>
                  <a:lnTo>
                    <a:pt x="233362" y="731044"/>
                  </a:lnTo>
                  <a:lnTo>
                    <a:pt x="307181" y="721519"/>
                  </a:lnTo>
                  <a:lnTo>
                    <a:pt x="385762" y="702469"/>
                  </a:lnTo>
                  <a:lnTo>
                    <a:pt x="461962" y="671513"/>
                  </a:lnTo>
                  <a:lnTo>
                    <a:pt x="540543" y="628650"/>
                  </a:lnTo>
                  <a:lnTo>
                    <a:pt x="614362" y="566738"/>
                  </a:lnTo>
                  <a:lnTo>
                    <a:pt x="702468" y="466725"/>
                  </a:lnTo>
                  <a:lnTo>
                    <a:pt x="778668" y="361950"/>
                  </a:lnTo>
                  <a:lnTo>
                    <a:pt x="866775" y="223838"/>
                  </a:lnTo>
                  <a:lnTo>
                    <a:pt x="962025" y="42863"/>
                  </a:lnTo>
                  <a:lnTo>
                    <a:pt x="969168" y="19050"/>
                  </a:lnTo>
                  <a:lnTo>
                    <a:pt x="966787" y="4763"/>
                  </a:lnTo>
                  <a:lnTo>
                    <a:pt x="954881" y="0"/>
                  </a:lnTo>
                  <a:lnTo>
                    <a:pt x="933450" y="2382"/>
                  </a:lnTo>
                  <a:lnTo>
                    <a:pt x="892968" y="28575"/>
                  </a:lnTo>
                  <a:lnTo>
                    <a:pt x="788193" y="126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2" name="フリーフォーム 191">
              <a:extLst>
                <a:ext uri="{FF2B5EF4-FFF2-40B4-BE49-F238E27FC236}">
                  <a16:creationId xmlns:a16="http://schemas.microsoft.com/office/drawing/2014/main" id="{CE6D0C30-FACD-4D5D-AFBB-231B70558E74}"/>
                </a:ext>
              </a:extLst>
            </p:cNvPr>
            <p:cNvSpPr/>
            <p:nvPr/>
          </p:nvSpPr>
          <p:spPr>
            <a:xfrm rot="16200000">
              <a:off x="5153025" y="1954213"/>
              <a:ext cx="1023938" cy="620712"/>
            </a:xfrm>
            <a:custGeom>
              <a:avLst/>
              <a:gdLst>
                <a:gd name="connsiteX0" fmla="*/ 864394 w 1023938"/>
                <a:gd name="connsiteY0" fmla="*/ 92869 h 621507"/>
                <a:gd name="connsiteX1" fmla="*/ 742950 w 1023938"/>
                <a:gd name="connsiteY1" fmla="*/ 169069 h 621507"/>
                <a:gd name="connsiteX2" fmla="*/ 602456 w 1023938"/>
                <a:gd name="connsiteY2" fmla="*/ 242888 h 621507"/>
                <a:gd name="connsiteX3" fmla="*/ 492919 w 1023938"/>
                <a:gd name="connsiteY3" fmla="*/ 290513 h 621507"/>
                <a:gd name="connsiteX4" fmla="*/ 433388 w 1023938"/>
                <a:gd name="connsiteY4" fmla="*/ 309563 h 621507"/>
                <a:gd name="connsiteX5" fmla="*/ 307181 w 1023938"/>
                <a:gd name="connsiteY5" fmla="*/ 326232 h 621507"/>
                <a:gd name="connsiteX6" fmla="*/ 130969 w 1023938"/>
                <a:gd name="connsiteY6" fmla="*/ 354807 h 621507"/>
                <a:gd name="connsiteX7" fmla="*/ 76200 w 1023938"/>
                <a:gd name="connsiteY7" fmla="*/ 369094 h 621507"/>
                <a:gd name="connsiteX8" fmla="*/ 52388 w 1023938"/>
                <a:gd name="connsiteY8" fmla="*/ 378619 h 621507"/>
                <a:gd name="connsiteX9" fmla="*/ 26194 w 1023938"/>
                <a:gd name="connsiteY9" fmla="*/ 397669 h 621507"/>
                <a:gd name="connsiteX10" fmla="*/ 9525 w 1023938"/>
                <a:gd name="connsiteY10" fmla="*/ 416719 h 621507"/>
                <a:gd name="connsiteX11" fmla="*/ 0 w 1023938"/>
                <a:gd name="connsiteY11" fmla="*/ 442913 h 621507"/>
                <a:gd name="connsiteX12" fmla="*/ 0 w 1023938"/>
                <a:gd name="connsiteY12" fmla="*/ 476250 h 621507"/>
                <a:gd name="connsiteX13" fmla="*/ 7144 w 1023938"/>
                <a:gd name="connsiteY13" fmla="*/ 504825 h 621507"/>
                <a:gd name="connsiteX14" fmla="*/ 33338 w 1023938"/>
                <a:gd name="connsiteY14" fmla="*/ 545307 h 621507"/>
                <a:gd name="connsiteX15" fmla="*/ 64294 w 1023938"/>
                <a:gd name="connsiteY15" fmla="*/ 573882 h 621507"/>
                <a:gd name="connsiteX16" fmla="*/ 121444 w 1023938"/>
                <a:gd name="connsiteY16" fmla="*/ 600075 h 621507"/>
                <a:gd name="connsiteX17" fmla="*/ 173831 w 1023938"/>
                <a:gd name="connsiteY17" fmla="*/ 614363 h 621507"/>
                <a:gd name="connsiteX18" fmla="*/ 228600 w 1023938"/>
                <a:gd name="connsiteY18" fmla="*/ 621507 h 621507"/>
                <a:gd name="connsiteX19" fmla="*/ 288131 w 1023938"/>
                <a:gd name="connsiteY19" fmla="*/ 621507 h 621507"/>
                <a:gd name="connsiteX20" fmla="*/ 388144 w 1023938"/>
                <a:gd name="connsiteY20" fmla="*/ 616744 h 621507"/>
                <a:gd name="connsiteX21" fmla="*/ 476250 w 1023938"/>
                <a:gd name="connsiteY21" fmla="*/ 597694 h 621507"/>
                <a:gd name="connsiteX22" fmla="*/ 502444 w 1023938"/>
                <a:gd name="connsiteY22" fmla="*/ 588169 h 621507"/>
                <a:gd name="connsiteX23" fmla="*/ 614363 w 1023938"/>
                <a:gd name="connsiteY23" fmla="*/ 511969 h 621507"/>
                <a:gd name="connsiteX24" fmla="*/ 750094 w 1023938"/>
                <a:gd name="connsiteY24" fmla="*/ 404813 h 621507"/>
                <a:gd name="connsiteX25" fmla="*/ 835819 w 1023938"/>
                <a:gd name="connsiteY25" fmla="*/ 321469 h 621507"/>
                <a:gd name="connsiteX26" fmla="*/ 895350 w 1023938"/>
                <a:gd name="connsiteY26" fmla="*/ 252413 h 621507"/>
                <a:gd name="connsiteX27" fmla="*/ 940594 w 1023938"/>
                <a:gd name="connsiteY27" fmla="*/ 190500 h 621507"/>
                <a:gd name="connsiteX28" fmla="*/ 983456 w 1023938"/>
                <a:gd name="connsiteY28" fmla="*/ 121444 h 621507"/>
                <a:gd name="connsiteX29" fmla="*/ 1016794 w 1023938"/>
                <a:gd name="connsiteY29" fmla="*/ 52388 h 621507"/>
                <a:gd name="connsiteX30" fmla="*/ 1023938 w 1023938"/>
                <a:gd name="connsiteY30" fmla="*/ 23813 h 621507"/>
                <a:gd name="connsiteX31" fmla="*/ 1023938 w 1023938"/>
                <a:gd name="connsiteY31" fmla="*/ 14288 h 621507"/>
                <a:gd name="connsiteX32" fmla="*/ 1019175 w 1023938"/>
                <a:gd name="connsiteY32" fmla="*/ 0 h 621507"/>
                <a:gd name="connsiteX33" fmla="*/ 1009650 w 1023938"/>
                <a:gd name="connsiteY33" fmla="*/ 0 h 621507"/>
                <a:gd name="connsiteX34" fmla="*/ 988219 w 1023938"/>
                <a:gd name="connsiteY34" fmla="*/ 9525 h 621507"/>
                <a:gd name="connsiteX35" fmla="*/ 864394 w 1023938"/>
                <a:gd name="connsiteY35" fmla="*/ 92869 h 6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23938" h="621507">
                  <a:moveTo>
                    <a:pt x="864394" y="92869"/>
                  </a:moveTo>
                  <a:lnTo>
                    <a:pt x="742950" y="169069"/>
                  </a:lnTo>
                  <a:lnTo>
                    <a:pt x="602456" y="242888"/>
                  </a:lnTo>
                  <a:lnTo>
                    <a:pt x="492919" y="290513"/>
                  </a:lnTo>
                  <a:lnTo>
                    <a:pt x="433388" y="309563"/>
                  </a:lnTo>
                  <a:lnTo>
                    <a:pt x="307181" y="326232"/>
                  </a:lnTo>
                  <a:lnTo>
                    <a:pt x="130969" y="354807"/>
                  </a:lnTo>
                  <a:lnTo>
                    <a:pt x="76200" y="369094"/>
                  </a:lnTo>
                  <a:lnTo>
                    <a:pt x="52388" y="378619"/>
                  </a:lnTo>
                  <a:lnTo>
                    <a:pt x="26194" y="397669"/>
                  </a:lnTo>
                  <a:lnTo>
                    <a:pt x="9525" y="416719"/>
                  </a:lnTo>
                  <a:lnTo>
                    <a:pt x="0" y="442913"/>
                  </a:lnTo>
                  <a:lnTo>
                    <a:pt x="0" y="476250"/>
                  </a:lnTo>
                  <a:lnTo>
                    <a:pt x="7144" y="504825"/>
                  </a:lnTo>
                  <a:lnTo>
                    <a:pt x="33338" y="545307"/>
                  </a:lnTo>
                  <a:lnTo>
                    <a:pt x="64294" y="573882"/>
                  </a:lnTo>
                  <a:lnTo>
                    <a:pt x="121444" y="600075"/>
                  </a:lnTo>
                  <a:lnTo>
                    <a:pt x="173831" y="614363"/>
                  </a:lnTo>
                  <a:lnTo>
                    <a:pt x="228600" y="621507"/>
                  </a:lnTo>
                  <a:lnTo>
                    <a:pt x="288131" y="621507"/>
                  </a:lnTo>
                  <a:lnTo>
                    <a:pt x="388144" y="616744"/>
                  </a:lnTo>
                  <a:lnTo>
                    <a:pt x="476250" y="597694"/>
                  </a:lnTo>
                  <a:lnTo>
                    <a:pt x="502444" y="588169"/>
                  </a:lnTo>
                  <a:lnTo>
                    <a:pt x="614363" y="511969"/>
                  </a:lnTo>
                  <a:lnTo>
                    <a:pt x="750094" y="404813"/>
                  </a:lnTo>
                  <a:lnTo>
                    <a:pt x="835819" y="321469"/>
                  </a:lnTo>
                  <a:lnTo>
                    <a:pt x="895350" y="252413"/>
                  </a:lnTo>
                  <a:lnTo>
                    <a:pt x="940594" y="190500"/>
                  </a:lnTo>
                  <a:lnTo>
                    <a:pt x="983456" y="121444"/>
                  </a:lnTo>
                  <a:lnTo>
                    <a:pt x="1016794" y="52388"/>
                  </a:lnTo>
                  <a:lnTo>
                    <a:pt x="1023938" y="23813"/>
                  </a:lnTo>
                  <a:lnTo>
                    <a:pt x="1023938" y="14288"/>
                  </a:lnTo>
                  <a:lnTo>
                    <a:pt x="1019175" y="0"/>
                  </a:lnTo>
                  <a:lnTo>
                    <a:pt x="1009650" y="0"/>
                  </a:lnTo>
                  <a:lnTo>
                    <a:pt x="988219" y="9525"/>
                  </a:lnTo>
                  <a:lnTo>
                    <a:pt x="864394" y="92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3" name="フリーフォーム 192">
              <a:extLst>
                <a:ext uri="{FF2B5EF4-FFF2-40B4-BE49-F238E27FC236}">
                  <a16:creationId xmlns:a16="http://schemas.microsoft.com/office/drawing/2014/main" id="{CE7B5CAD-7802-446A-83AE-912F95105613}"/>
                </a:ext>
              </a:extLst>
            </p:cNvPr>
            <p:cNvSpPr/>
            <p:nvPr/>
          </p:nvSpPr>
          <p:spPr>
            <a:xfrm rot="16200000">
              <a:off x="6097587" y="1779588"/>
              <a:ext cx="1300163" cy="985838"/>
            </a:xfrm>
            <a:custGeom>
              <a:avLst/>
              <a:gdLst>
                <a:gd name="connsiteX0" fmla="*/ 252412 w 1300162"/>
                <a:gd name="connsiteY0" fmla="*/ 300037 h 985837"/>
                <a:gd name="connsiteX1" fmla="*/ 431006 w 1300162"/>
                <a:gd name="connsiteY1" fmla="*/ 473869 h 985837"/>
                <a:gd name="connsiteX2" fmla="*/ 623887 w 1300162"/>
                <a:gd name="connsiteY2" fmla="*/ 659606 h 985837"/>
                <a:gd name="connsiteX3" fmla="*/ 769144 w 1300162"/>
                <a:gd name="connsiteY3" fmla="*/ 797719 h 985837"/>
                <a:gd name="connsiteX4" fmla="*/ 821531 w 1300162"/>
                <a:gd name="connsiteY4" fmla="*/ 847725 h 985837"/>
                <a:gd name="connsiteX5" fmla="*/ 833437 w 1300162"/>
                <a:gd name="connsiteY5" fmla="*/ 862012 h 985837"/>
                <a:gd name="connsiteX6" fmla="*/ 847725 w 1300162"/>
                <a:gd name="connsiteY6" fmla="*/ 897731 h 985837"/>
                <a:gd name="connsiteX7" fmla="*/ 864394 w 1300162"/>
                <a:gd name="connsiteY7" fmla="*/ 933450 h 985837"/>
                <a:gd name="connsiteX8" fmla="*/ 883444 w 1300162"/>
                <a:gd name="connsiteY8" fmla="*/ 959644 h 985837"/>
                <a:gd name="connsiteX9" fmla="*/ 900112 w 1300162"/>
                <a:gd name="connsiteY9" fmla="*/ 976312 h 985837"/>
                <a:gd name="connsiteX10" fmla="*/ 912019 w 1300162"/>
                <a:gd name="connsiteY10" fmla="*/ 983456 h 985837"/>
                <a:gd name="connsiteX11" fmla="*/ 926306 w 1300162"/>
                <a:gd name="connsiteY11" fmla="*/ 985837 h 985837"/>
                <a:gd name="connsiteX12" fmla="*/ 940594 w 1300162"/>
                <a:gd name="connsiteY12" fmla="*/ 983456 h 985837"/>
                <a:gd name="connsiteX13" fmla="*/ 964406 w 1300162"/>
                <a:gd name="connsiteY13" fmla="*/ 969169 h 985837"/>
                <a:gd name="connsiteX14" fmla="*/ 1066800 w 1300162"/>
                <a:gd name="connsiteY14" fmla="*/ 857250 h 985837"/>
                <a:gd name="connsiteX15" fmla="*/ 1195387 w 1300162"/>
                <a:gd name="connsiteY15" fmla="*/ 700087 h 985837"/>
                <a:gd name="connsiteX16" fmla="*/ 1276350 w 1300162"/>
                <a:gd name="connsiteY16" fmla="*/ 592931 h 985837"/>
                <a:gd name="connsiteX17" fmla="*/ 1285875 w 1300162"/>
                <a:gd name="connsiteY17" fmla="*/ 569119 h 985837"/>
                <a:gd name="connsiteX18" fmla="*/ 1297781 w 1300162"/>
                <a:gd name="connsiteY18" fmla="*/ 538162 h 985837"/>
                <a:gd name="connsiteX19" fmla="*/ 1300162 w 1300162"/>
                <a:gd name="connsiteY19" fmla="*/ 523875 h 985837"/>
                <a:gd name="connsiteX20" fmla="*/ 1300162 w 1300162"/>
                <a:gd name="connsiteY20" fmla="*/ 511969 h 985837"/>
                <a:gd name="connsiteX21" fmla="*/ 1295400 w 1300162"/>
                <a:gd name="connsiteY21" fmla="*/ 500062 h 985837"/>
                <a:gd name="connsiteX22" fmla="*/ 1273969 w 1300162"/>
                <a:gd name="connsiteY22" fmla="*/ 490537 h 985837"/>
                <a:gd name="connsiteX23" fmla="*/ 1252537 w 1300162"/>
                <a:gd name="connsiteY23" fmla="*/ 492919 h 985837"/>
                <a:gd name="connsiteX24" fmla="*/ 1219200 w 1300162"/>
                <a:gd name="connsiteY24" fmla="*/ 497681 h 985837"/>
                <a:gd name="connsiteX25" fmla="*/ 1200150 w 1300162"/>
                <a:gd name="connsiteY25" fmla="*/ 511969 h 985837"/>
                <a:gd name="connsiteX26" fmla="*/ 1178719 w 1300162"/>
                <a:gd name="connsiteY26" fmla="*/ 533400 h 985837"/>
                <a:gd name="connsiteX27" fmla="*/ 1140619 w 1300162"/>
                <a:gd name="connsiteY27" fmla="*/ 554831 h 985837"/>
                <a:gd name="connsiteX28" fmla="*/ 1100137 w 1300162"/>
                <a:gd name="connsiteY28" fmla="*/ 569119 h 985837"/>
                <a:gd name="connsiteX29" fmla="*/ 1054894 w 1300162"/>
                <a:gd name="connsiteY29" fmla="*/ 571500 h 985837"/>
                <a:gd name="connsiteX30" fmla="*/ 1007269 w 1300162"/>
                <a:gd name="connsiteY30" fmla="*/ 561975 h 985837"/>
                <a:gd name="connsiteX31" fmla="*/ 933450 w 1300162"/>
                <a:gd name="connsiteY31" fmla="*/ 531019 h 985837"/>
                <a:gd name="connsiteX32" fmla="*/ 709612 w 1300162"/>
                <a:gd name="connsiteY32" fmla="*/ 411956 h 985837"/>
                <a:gd name="connsiteX33" fmla="*/ 464344 w 1300162"/>
                <a:gd name="connsiteY33" fmla="*/ 271462 h 985837"/>
                <a:gd name="connsiteX34" fmla="*/ 280987 w 1300162"/>
                <a:gd name="connsiteY34" fmla="*/ 161925 h 985837"/>
                <a:gd name="connsiteX35" fmla="*/ 97631 w 1300162"/>
                <a:gd name="connsiteY35" fmla="*/ 42862 h 985837"/>
                <a:gd name="connsiteX36" fmla="*/ 45244 w 1300162"/>
                <a:gd name="connsiteY36" fmla="*/ 7144 h 985837"/>
                <a:gd name="connsiteX37" fmla="*/ 19050 w 1300162"/>
                <a:gd name="connsiteY37" fmla="*/ 0 h 985837"/>
                <a:gd name="connsiteX38" fmla="*/ 4762 w 1300162"/>
                <a:gd name="connsiteY38" fmla="*/ 4762 h 985837"/>
                <a:gd name="connsiteX39" fmla="*/ 0 w 1300162"/>
                <a:gd name="connsiteY39" fmla="*/ 14287 h 985837"/>
                <a:gd name="connsiteX40" fmla="*/ 0 w 1300162"/>
                <a:gd name="connsiteY40" fmla="*/ 28575 h 985837"/>
                <a:gd name="connsiteX41" fmla="*/ 4762 w 1300162"/>
                <a:gd name="connsiteY41" fmla="*/ 47625 h 985837"/>
                <a:gd name="connsiteX42" fmla="*/ 21431 w 1300162"/>
                <a:gd name="connsiteY42" fmla="*/ 69056 h 985837"/>
                <a:gd name="connsiteX43" fmla="*/ 100012 w 1300162"/>
                <a:gd name="connsiteY43" fmla="*/ 147637 h 985837"/>
                <a:gd name="connsiteX44" fmla="*/ 252412 w 1300162"/>
                <a:gd name="connsiteY44" fmla="*/ 300037 h 98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00162" h="985837">
                  <a:moveTo>
                    <a:pt x="252412" y="300037"/>
                  </a:moveTo>
                  <a:lnTo>
                    <a:pt x="431006" y="473869"/>
                  </a:lnTo>
                  <a:lnTo>
                    <a:pt x="623887" y="659606"/>
                  </a:lnTo>
                  <a:lnTo>
                    <a:pt x="769144" y="797719"/>
                  </a:lnTo>
                  <a:lnTo>
                    <a:pt x="821531" y="847725"/>
                  </a:lnTo>
                  <a:lnTo>
                    <a:pt x="833437" y="862012"/>
                  </a:lnTo>
                  <a:lnTo>
                    <a:pt x="847725" y="897731"/>
                  </a:lnTo>
                  <a:lnTo>
                    <a:pt x="864394" y="933450"/>
                  </a:lnTo>
                  <a:lnTo>
                    <a:pt x="883444" y="959644"/>
                  </a:lnTo>
                  <a:lnTo>
                    <a:pt x="900112" y="976312"/>
                  </a:lnTo>
                  <a:lnTo>
                    <a:pt x="912019" y="983456"/>
                  </a:lnTo>
                  <a:lnTo>
                    <a:pt x="926306" y="985837"/>
                  </a:lnTo>
                  <a:lnTo>
                    <a:pt x="940594" y="983456"/>
                  </a:lnTo>
                  <a:lnTo>
                    <a:pt x="964406" y="969169"/>
                  </a:lnTo>
                  <a:lnTo>
                    <a:pt x="1066800" y="857250"/>
                  </a:lnTo>
                  <a:lnTo>
                    <a:pt x="1195387" y="700087"/>
                  </a:lnTo>
                  <a:lnTo>
                    <a:pt x="1276350" y="592931"/>
                  </a:lnTo>
                  <a:lnTo>
                    <a:pt x="1285875" y="569119"/>
                  </a:lnTo>
                  <a:lnTo>
                    <a:pt x="1297781" y="538162"/>
                  </a:lnTo>
                  <a:lnTo>
                    <a:pt x="1300162" y="523875"/>
                  </a:lnTo>
                  <a:lnTo>
                    <a:pt x="1300162" y="511969"/>
                  </a:lnTo>
                  <a:lnTo>
                    <a:pt x="1295400" y="500062"/>
                  </a:lnTo>
                  <a:lnTo>
                    <a:pt x="1273969" y="490537"/>
                  </a:lnTo>
                  <a:lnTo>
                    <a:pt x="1252537" y="492919"/>
                  </a:lnTo>
                  <a:lnTo>
                    <a:pt x="1219200" y="497681"/>
                  </a:lnTo>
                  <a:lnTo>
                    <a:pt x="1200150" y="511969"/>
                  </a:lnTo>
                  <a:lnTo>
                    <a:pt x="1178719" y="533400"/>
                  </a:lnTo>
                  <a:lnTo>
                    <a:pt x="1140619" y="554831"/>
                  </a:lnTo>
                  <a:lnTo>
                    <a:pt x="1100137" y="569119"/>
                  </a:lnTo>
                  <a:lnTo>
                    <a:pt x="1054894" y="571500"/>
                  </a:lnTo>
                  <a:lnTo>
                    <a:pt x="1007269" y="561975"/>
                  </a:lnTo>
                  <a:lnTo>
                    <a:pt x="933450" y="531019"/>
                  </a:lnTo>
                  <a:lnTo>
                    <a:pt x="709612" y="411956"/>
                  </a:lnTo>
                  <a:lnTo>
                    <a:pt x="464344" y="271462"/>
                  </a:lnTo>
                  <a:lnTo>
                    <a:pt x="280987" y="161925"/>
                  </a:lnTo>
                  <a:lnTo>
                    <a:pt x="97631" y="42862"/>
                  </a:lnTo>
                  <a:lnTo>
                    <a:pt x="45244" y="7144"/>
                  </a:lnTo>
                  <a:lnTo>
                    <a:pt x="19050" y="0"/>
                  </a:lnTo>
                  <a:lnTo>
                    <a:pt x="4762" y="4762"/>
                  </a:lnTo>
                  <a:lnTo>
                    <a:pt x="0" y="14287"/>
                  </a:lnTo>
                  <a:lnTo>
                    <a:pt x="0" y="28575"/>
                  </a:lnTo>
                  <a:lnTo>
                    <a:pt x="4762" y="47625"/>
                  </a:lnTo>
                  <a:lnTo>
                    <a:pt x="21431" y="69056"/>
                  </a:lnTo>
                  <a:lnTo>
                    <a:pt x="100012" y="147637"/>
                  </a:lnTo>
                  <a:lnTo>
                    <a:pt x="252412" y="30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5" name="フリーフォーム 184">
              <a:extLst>
                <a:ext uri="{FF2B5EF4-FFF2-40B4-BE49-F238E27FC236}">
                  <a16:creationId xmlns:a16="http://schemas.microsoft.com/office/drawing/2014/main" id="{111C5492-0F86-44DB-8FCB-6BE710C542B1}"/>
                </a:ext>
              </a:extLst>
            </p:cNvPr>
            <p:cNvSpPr/>
            <p:nvPr/>
          </p:nvSpPr>
          <p:spPr>
            <a:xfrm rot="16200000">
              <a:off x="1778001" y="3244850"/>
              <a:ext cx="3956050" cy="1089025"/>
            </a:xfrm>
            <a:custGeom>
              <a:avLst/>
              <a:gdLst>
                <a:gd name="connsiteX0" fmla="*/ 3686175 w 3956050"/>
                <a:gd name="connsiteY0" fmla="*/ 434975 h 1089025"/>
                <a:gd name="connsiteX1" fmla="*/ 3622675 w 3956050"/>
                <a:gd name="connsiteY1" fmla="*/ 193675 h 1089025"/>
                <a:gd name="connsiteX2" fmla="*/ 3590925 w 3956050"/>
                <a:gd name="connsiteY2" fmla="*/ 76200 h 1089025"/>
                <a:gd name="connsiteX3" fmla="*/ 3810000 w 3956050"/>
                <a:gd name="connsiteY3" fmla="*/ 0 h 1089025"/>
                <a:gd name="connsiteX4" fmla="*/ 3794125 w 3956050"/>
                <a:gd name="connsiteY4" fmla="*/ 60325 h 1089025"/>
                <a:gd name="connsiteX5" fmla="*/ 3794125 w 3956050"/>
                <a:gd name="connsiteY5" fmla="*/ 85725 h 1089025"/>
                <a:gd name="connsiteX6" fmla="*/ 3810000 w 3956050"/>
                <a:gd name="connsiteY6" fmla="*/ 184150 h 1089025"/>
                <a:gd name="connsiteX7" fmla="*/ 3851275 w 3956050"/>
                <a:gd name="connsiteY7" fmla="*/ 390525 h 1089025"/>
                <a:gd name="connsiteX8" fmla="*/ 3898900 w 3956050"/>
                <a:gd name="connsiteY8" fmla="*/ 590550 h 1089025"/>
                <a:gd name="connsiteX9" fmla="*/ 3917950 w 3956050"/>
                <a:gd name="connsiteY9" fmla="*/ 669925 h 1089025"/>
                <a:gd name="connsiteX10" fmla="*/ 3930650 w 3956050"/>
                <a:gd name="connsiteY10" fmla="*/ 714375 h 1089025"/>
                <a:gd name="connsiteX11" fmla="*/ 3952875 w 3956050"/>
                <a:gd name="connsiteY11" fmla="*/ 758825 h 1089025"/>
                <a:gd name="connsiteX12" fmla="*/ 3956050 w 3956050"/>
                <a:gd name="connsiteY12" fmla="*/ 777875 h 1089025"/>
                <a:gd name="connsiteX13" fmla="*/ 3949700 w 3956050"/>
                <a:gd name="connsiteY13" fmla="*/ 815975 h 1089025"/>
                <a:gd name="connsiteX14" fmla="*/ 3924300 w 3956050"/>
                <a:gd name="connsiteY14" fmla="*/ 876300 h 1089025"/>
                <a:gd name="connsiteX15" fmla="*/ 3876675 w 3956050"/>
                <a:gd name="connsiteY15" fmla="*/ 955675 h 1089025"/>
                <a:gd name="connsiteX16" fmla="*/ 3829050 w 3956050"/>
                <a:gd name="connsiteY16" fmla="*/ 1019175 h 1089025"/>
                <a:gd name="connsiteX17" fmla="*/ 3800475 w 3956050"/>
                <a:gd name="connsiteY17" fmla="*/ 1054100 h 1089025"/>
                <a:gd name="connsiteX18" fmla="*/ 3778250 w 3956050"/>
                <a:gd name="connsiteY18" fmla="*/ 1069975 h 1089025"/>
                <a:gd name="connsiteX19" fmla="*/ 3752850 w 3956050"/>
                <a:gd name="connsiteY19" fmla="*/ 1079500 h 1089025"/>
                <a:gd name="connsiteX20" fmla="*/ 3717925 w 3956050"/>
                <a:gd name="connsiteY20" fmla="*/ 1085850 h 1089025"/>
                <a:gd name="connsiteX21" fmla="*/ 3692525 w 3956050"/>
                <a:gd name="connsiteY21" fmla="*/ 1089025 h 1089025"/>
                <a:gd name="connsiteX22" fmla="*/ 3648075 w 3956050"/>
                <a:gd name="connsiteY22" fmla="*/ 1082675 h 1089025"/>
                <a:gd name="connsiteX23" fmla="*/ 3546475 w 3956050"/>
                <a:gd name="connsiteY23" fmla="*/ 1054100 h 1089025"/>
                <a:gd name="connsiteX24" fmla="*/ 3457575 w 3956050"/>
                <a:gd name="connsiteY24" fmla="*/ 1028700 h 1089025"/>
                <a:gd name="connsiteX25" fmla="*/ 3371850 w 3956050"/>
                <a:gd name="connsiteY25" fmla="*/ 1006475 h 1089025"/>
                <a:gd name="connsiteX26" fmla="*/ 3244850 w 3956050"/>
                <a:gd name="connsiteY26" fmla="*/ 990600 h 1089025"/>
                <a:gd name="connsiteX27" fmla="*/ 3076575 w 3956050"/>
                <a:gd name="connsiteY27" fmla="*/ 977900 h 1089025"/>
                <a:gd name="connsiteX28" fmla="*/ 2701925 w 3956050"/>
                <a:gd name="connsiteY28" fmla="*/ 974725 h 1089025"/>
                <a:gd name="connsiteX29" fmla="*/ 2333625 w 3956050"/>
                <a:gd name="connsiteY29" fmla="*/ 974725 h 1089025"/>
                <a:gd name="connsiteX30" fmla="*/ 1809750 w 3956050"/>
                <a:gd name="connsiteY30" fmla="*/ 974725 h 1089025"/>
                <a:gd name="connsiteX31" fmla="*/ 1508125 w 3956050"/>
                <a:gd name="connsiteY31" fmla="*/ 984250 h 1089025"/>
                <a:gd name="connsiteX32" fmla="*/ 1146175 w 3956050"/>
                <a:gd name="connsiteY32" fmla="*/ 996950 h 1089025"/>
                <a:gd name="connsiteX33" fmla="*/ 860425 w 3956050"/>
                <a:gd name="connsiteY33" fmla="*/ 1016000 h 1089025"/>
                <a:gd name="connsiteX34" fmla="*/ 635000 w 3956050"/>
                <a:gd name="connsiteY34" fmla="*/ 1031875 h 1089025"/>
                <a:gd name="connsiteX35" fmla="*/ 533400 w 3956050"/>
                <a:gd name="connsiteY35" fmla="*/ 1041400 h 1089025"/>
                <a:gd name="connsiteX36" fmla="*/ 476250 w 3956050"/>
                <a:gd name="connsiteY36" fmla="*/ 1028700 h 1089025"/>
                <a:gd name="connsiteX37" fmla="*/ 307975 w 3956050"/>
                <a:gd name="connsiteY37" fmla="*/ 977900 h 1089025"/>
                <a:gd name="connsiteX38" fmla="*/ 184150 w 3956050"/>
                <a:gd name="connsiteY38" fmla="*/ 927100 h 1089025"/>
                <a:gd name="connsiteX39" fmla="*/ 107950 w 3956050"/>
                <a:gd name="connsiteY39" fmla="*/ 885825 h 1089025"/>
                <a:gd name="connsiteX40" fmla="*/ 34925 w 3956050"/>
                <a:gd name="connsiteY40" fmla="*/ 844550 h 1089025"/>
                <a:gd name="connsiteX41" fmla="*/ 15875 w 3956050"/>
                <a:gd name="connsiteY41" fmla="*/ 831850 h 1089025"/>
                <a:gd name="connsiteX42" fmla="*/ 0 w 3956050"/>
                <a:gd name="connsiteY42" fmla="*/ 812800 h 1089025"/>
                <a:gd name="connsiteX43" fmla="*/ 0 w 3956050"/>
                <a:gd name="connsiteY43" fmla="*/ 793750 h 1089025"/>
                <a:gd name="connsiteX44" fmla="*/ 12700 w 3956050"/>
                <a:gd name="connsiteY44" fmla="*/ 768350 h 1089025"/>
                <a:gd name="connsiteX45" fmla="*/ 38100 w 3956050"/>
                <a:gd name="connsiteY45" fmla="*/ 742950 h 1089025"/>
                <a:gd name="connsiteX46" fmla="*/ 584200 w 3956050"/>
                <a:gd name="connsiteY46" fmla="*/ 774700 h 1089025"/>
                <a:gd name="connsiteX47" fmla="*/ 841375 w 3956050"/>
                <a:gd name="connsiteY47" fmla="*/ 774700 h 1089025"/>
                <a:gd name="connsiteX48" fmla="*/ 1146175 w 3956050"/>
                <a:gd name="connsiteY48" fmla="*/ 774700 h 1089025"/>
                <a:gd name="connsiteX49" fmla="*/ 1520825 w 3956050"/>
                <a:gd name="connsiteY49" fmla="*/ 774700 h 1089025"/>
                <a:gd name="connsiteX50" fmla="*/ 1936750 w 3956050"/>
                <a:gd name="connsiteY50" fmla="*/ 774700 h 1089025"/>
                <a:gd name="connsiteX51" fmla="*/ 2314575 w 3956050"/>
                <a:gd name="connsiteY51" fmla="*/ 771525 h 1089025"/>
                <a:gd name="connsiteX52" fmla="*/ 2806700 w 3956050"/>
                <a:gd name="connsiteY52" fmla="*/ 774700 h 1089025"/>
                <a:gd name="connsiteX53" fmla="*/ 3060700 w 3956050"/>
                <a:gd name="connsiteY53" fmla="*/ 771525 h 1089025"/>
                <a:gd name="connsiteX54" fmla="*/ 3527425 w 3956050"/>
                <a:gd name="connsiteY54" fmla="*/ 774700 h 1089025"/>
                <a:gd name="connsiteX55" fmla="*/ 3663950 w 3956050"/>
                <a:gd name="connsiteY55" fmla="*/ 774700 h 1089025"/>
                <a:gd name="connsiteX56" fmla="*/ 3698875 w 3956050"/>
                <a:gd name="connsiteY56" fmla="*/ 765175 h 1089025"/>
                <a:gd name="connsiteX57" fmla="*/ 3724275 w 3956050"/>
                <a:gd name="connsiteY57" fmla="*/ 749300 h 1089025"/>
                <a:gd name="connsiteX58" fmla="*/ 3733800 w 3956050"/>
                <a:gd name="connsiteY58" fmla="*/ 733425 h 1089025"/>
                <a:gd name="connsiteX59" fmla="*/ 3743325 w 3956050"/>
                <a:gd name="connsiteY59" fmla="*/ 717550 h 1089025"/>
                <a:gd name="connsiteX60" fmla="*/ 3746500 w 3956050"/>
                <a:gd name="connsiteY60" fmla="*/ 698500 h 1089025"/>
                <a:gd name="connsiteX61" fmla="*/ 3746500 w 3956050"/>
                <a:gd name="connsiteY61" fmla="*/ 669925 h 1089025"/>
                <a:gd name="connsiteX62" fmla="*/ 3727450 w 3956050"/>
                <a:gd name="connsiteY62" fmla="*/ 590550 h 1089025"/>
                <a:gd name="connsiteX63" fmla="*/ 3686175 w 3956050"/>
                <a:gd name="connsiteY63" fmla="*/ 434975 h 108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956050" h="1089025">
                  <a:moveTo>
                    <a:pt x="3686175" y="434975"/>
                  </a:moveTo>
                  <a:lnTo>
                    <a:pt x="3622675" y="193675"/>
                  </a:lnTo>
                  <a:lnTo>
                    <a:pt x="3590925" y="76200"/>
                  </a:lnTo>
                  <a:lnTo>
                    <a:pt x="3810000" y="0"/>
                  </a:lnTo>
                  <a:lnTo>
                    <a:pt x="3794125" y="60325"/>
                  </a:lnTo>
                  <a:lnTo>
                    <a:pt x="3794125" y="85725"/>
                  </a:lnTo>
                  <a:lnTo>
                    <a:pt x="3810000" y="184150"/>
                  </a:lnTo>
                  <a:lnTo>
                    <a:pt x="3851275" y="390525"/>
                  </a:lnTo>
                  <a:lnTo>
                    <a:pt x="3898900" y="590550"/>
                  </a:lnTo>
                  <a:lnTo>
                    <a:pt x="3917950" y="669925"/>
                  </a:lnTo>
                  <a:lnTo>
                    <a:pt x="3930650" y="714375"/>
                  </a:lnTo>
                  <a:lnTo>
                    <a:pt x="3952875" y="758825"/>
                  </a:lnTo>
                  <a:lnTo>
                    <a:pt x="3956050" y="777875"/>
                  </a:lnTo>
                  <a:lnTo>
                    <a:pt x="3949700" y="815975"/>
                  </a:lnTo>
                  <a:lnTo>
                    <a:pt x="3924300" y="876300"/>
                  </a:lnTo>
                  <a:lnTo>
                    <a:pt x="3876675" y="955675"/>
                  </a:lnTo>
                  <a:lnTo>
                    <a:pt x="3829050" y="1019175"/>
                  </a:lnTo>
                  <a:lnTo>
                    <a:pt x="3800475" y="1054100"/>
                  </a:lnTo>
                  <a:lnTo>
                    <a:pt x="3778250" y="1069975"/>
                  </a:lnTo>
                  <a:lnTo>
                    <a:pt x="3752850" y="1079500"/>
                  </a:lnTo>
                  <a:lnTo>
                    <a:pt x="3717925" y="1085850"/>
                  </a:lnTo>
                  <a:lnTo>
                    <a:pt x="3692525" y="1089025"/>
                  </a:lnTo>
                  <a:lnTo>
                    <a:pt x="3648075" y="1082675"/>
                  </a:lnTo>
                  <a:lnTo>
                    <a:pt x="3546475" y="1054100"/>
                  </a:lnTo>
                  <a:lnTo>
                    <a:pt x="3457575" y="1028700"/>
                  </a:lnTo>
                  <a:lnTo>
                    <a:pt x="3371850" y="1006475"/>
                  </a:lnTo>
                  <a:lnTo>
                    <a:pt x="3244850" y="990600"/>
                  </a:lnTo>
                  <a:lnTo>
                    <a:pt x="3076575" y="977900"/>
                  </a:lnTo>
                  <a:lnTo>
                    <a:pt x="2701925" y="974725"/>
                  </a:lnTo>
                  <a:lnTo>
                    <a:pt x="2333625" y="974725"/>
                  </a:lnTo>
                  <a:lnTo>
                    <a:pt x="1809750" y="974725"/>
                  </a:lnTo>
                  <a:lnTo>
                    <a:pt x="1508125" y="984250"/>
                  </a:lnTo>
                  <a:lnTo>
                    <a:pt x="1146175" y="996950"/>
                  </a:lnTo>
                  <a:lnTo>
                    <a:pt x="860425" y="1016000"/>
                  </a:lnTo>
                  <a:lnTo>
                    <a:pt x="635000" y="1031875"/>
                  </a:lnTo>
                  <a:lnTo>
                    <a:pt x="533400" y="1041400"/>
                  </a:lnTo>
                  <a:lnTo>
                    <a:pt x="476250" y="1028700"/>
                  </a:lnTo>
                  <a:lnTo>
                    <a:pt x="307975" y="977900"/>
                  </a:lnTo>
                  <a:lnTo>
                    <a:pt x="184150" y="927100"/>
                  </a:lnTo>
                  <a:lnTo>
                    <a:pt x="107950" y="885825"/>
                  </a:lnTo>
                  <a:lnTo>
                    <a:pt x="34925" y="844550"/>
                  </a:lnTo>
                  <a:lnTo>
                    <a:pt x="15875" y="831850"/>
                  </a:lnTo>
                  <a:lnTo>
                    <a:pt x="0" y="812800"/>
                  </a:lnTo>
                  <a:lnTo>
                    <a:pt x="0" y="793750"/>
                  </a:lnTo>
                  <a:lnTo>
                    <a:pt x="12700" y="768350"/>
                  </a:lnTo>
                  <a:lnTo>
                    <a:pt x="38100" y="742950"/>
                  </a:lnTo>
                  <a:lnTo>
                    <a:pt x="584200" y="774700"/>
                  </a:lnTo>
                  <a:lnTo>
                    <a:pt x="841375" y="774700"/>
                  </a:lnTo>
                  <a:lnTo>
                    <a:pt x="1146175" y="774700"/>
                  </a:lnTo>
                  <a:lnTo>
                    <a:pt x="1520825" y="774700"/>
                  </a:lnTo>
                  <a:lnTo>
                    <a:pt x="1936750" y="774700"/>
                  </a:lnTo>
                  <a:lnTo>
                    <a:pt x="2314575" y="771525"/>
                  </a:lnTo>
                  <a:lnTo>
                    <a:pt x="2806700" y="774700"/>
                  </a:lnTo>
                  <a:lnTo>
                    <a:pt x="3060700" y="771525"/>
                  </a:lnTo>
                  <a:lnTo>
                    <a:pt x="3527425" y="774700"/>
                  </a:lnTo>
                  <a:lnTo>
                    <a:pt x="3663950" y="774700"/>
                  </a:lnTo>
                  <a:lnTo>
                    <a:pt x="3698875" y="765175"/>
                  </a:lnTo>
                  <a:lnTo>
                    <a:pt x="3724275" y="749300"/>
                  </a:lnTo>
                  <a:lnTo>
                    <a:pt x="3733800" y="733425"/>
                  </a:lnTo>
                  <a:lnTo>
                    <a:pt x="3743325" y="717550"/>
                  </a:lnTo>
                  <a:lnTo>
                    <a:pt x="3746500" y="698500"/>
                  </a:lnTo>
                  <a:lnTo>
                    <a:pt x="3746500" y="669925"/>
                  </a:lnTo>
                  <a:lnTo>
                    <a:pt x="3727450" y="590550"/>
                  </a:lnTo>
                  <a:lnTo>
                    <a:pt x="3686175" y="434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8" name="フリーフォーム 187">
              <a:extLst>
                <a:ext uri="{FF2B5EF4-FFF2-40B4-BE49-F238E27FC236}">
                  <a16:creationId xmlns:a16="http://schemas.microsoft.com/office/drawing/2014/main" id="{ED8927F2-574C-4720-8449-9C046BF35906}"/>
                </a:ext>
              </a:extLst>
            </p:cNvPr>
            <p:cNvSpPr/>
            <p:nvPr/>
          </p:nvSpPr>
          <p:spPr>
            <a:xfrm rot="16200000">
              <a:off x="3393281" y="5152232"/>
              <a:ext cx="669925" cy="557212"/>
            </a:xfrm>
            <a:custGeom>
              <a:avLst/>
              <a:gdLst>
                <a:gd name="connsiteX0" fmla="*/ 571500 w 669132"/>
                <a:gd name="connsiteY0" fmla="*/ 188119 h 557213"/>
                <a:gd name="connsiteX1" fmla="*/ 511969 w 669132"/>
                <a:gd name="connsiteY1" fmla="*/ 376238 h 557213"/>
                <a:gd name="connsiteX2" fmla="*/ 497682 w 669132"/>
                <a:gd name="connsiteY2" fmla="*/ 426244 h 557213"/>
                <a:gd name="connsiteX3" fmla="*/ 492919 w 669132"/>
                <a:gd name="connsiteY3" fmla="*/ 457200 h 557213"/>
                <a:gd name="connsiteX4" fmla="*/ 495300 w 669132"/>
                <a:gd name="connsiteY4" fmla="*/ 478632 h 557213"/>
                <a:gd name="connsiteX5" fmla="*/ 502444 w 669132"/>
                <a:gd name="connsiteY5" fmla="*/ 502444 h 557213"/>
                <a:gd name="connsiteX6" fmla="*/ 519113 w 669132"/>
                <a:gd name="connsiteY6" fmla="*/ 521494 h 557213"/>
                <a:gd name="connsiteX7" fmla="*/ 531019 w 669132"/>
                <a:gd name="connsiteY7" fmla="*/ 526257 h 557213"/>
                <a:gd name="connsiteX8" fmla="*/ 573882 w 669132"/>
                <a:gd name="connsiteY8" fmla="*/ 538163 h 557213"/>
                <a:gd name="connsiteX9" fmla="*/ 669132 w 669132"/>
                <a:gd name="connsiteY9" fmla="*/ 542925 h 557213"/>
                <a:gd name="connsiteX10" fmla="*/ 0 w 669132"/>
                <a:gd name="connsiteY10" fmla="*/ 557213 h 557213"/>
                <a:gd name="connsiteX11" fmla="*/ 7144 w 669132"/>
                <a:gd name="connsiteY11" fmla="*/ 535782 h 557213"/>
                <a:gd name="connsiteX12" fmla="*/ 35719 w 669132"/>
                <a:gd name="connsiteY12" fmla="*/ 502444 h 557213"/>
                <a:gd name="connsiteX13" fmla="*/ 71438 w 669132"/>
                <a:gd name="connsiteY13" fmla="*/ 476250 h 557213"/>
                <a:gd name="connsiteX14" fmla="*/ 154782 w 669132"/>
                <a:gd name="connsiteY14" fmla="*/ 421482 h 557213"/>
                <a:gd name="connsiteX15" fmla="*/ 214313 w 669132"/>
                <a:gd name="connsiteY15" fmla="*/ 383382 h 557213"/>
                <a:gd name="connsiteX16" fmla="*/ 302419 w 669132"/>
                <a:gd name="connsiteY16" fmla="*/ 314325 h 557213"/>
                <a:gd name="connsiteX17" fmla="*/ 395288 w 669132"/>
                <a:gd name="connsiteY17" fmla="*/ 228600 h 557213"/>
                <a:gd name="connsiteX18" fmla="*/ 442913 w 669132"/>
                <a:gd name="connsiteY18" fmla="*/ 173832 h 557213"/>
                <a:gd name="connsiteX19" fmla="*/ 476250 w 669132"/>
                <a:gd name="connsiteY19" fmla="*/ 135732 h 557213"/>
                <a:gd name="connsiteX20" fmla="*/ 516732 w 669132"/>
                <a:gd name="connsiteY20" fmla="*/ 76200 h 557213"/>
                <a:gd name="connsiteX21" fmla="*/ 545307 w 669132"/>
                <a:gd name="connsiteY21" fmla="*/ 28575 h 557213"/>
                <a:gd name="connsiteX22" fmla="*/ 566738 w 669132"/>
                <a:gd name="connsiteY22" fmla="*/ 7144 h 557213"/>
                <a:gd name="connsiteX23" fmla="*/ 585788 w 669132"/>
                <a:gd name="connsiteY23" fmla="*/ 0 h 557213"/>
                <a:gd name="connsiteX24" fmla="*/ 597694 w 669132"/>
                <a:gd name="connsiteY24" fmla="*/ 0 h 557213"/>
                <a:gd name="connsiteX25" fmla="*/ 609600 w 669132"/>
                <a:gd name="connsiteY25" fmla="*/ 4763 h 557213"/>
                <a:gd name="connsiteX26" fmla="*/ 614363 w 669132"/>
                <a:gd name="connsiteY26" fmla="*/ 26194 h 557213"/>
                <a:gd name="connsiteX27" fmla="*/ 611982 w 669132"/>
                <a:gd name="connsiteY27" fmla="*/ 54769 h 557213"/>
                <a:gd name="connsiteX28" fmla="*/ 571500 w 669132"/>
                <a:gd name="connsiteY28" fmla="*/ 188119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69132" h="557213">
                  <a:moveTo>
                    <a:pt x="571500" y="188119"/>
                  </a:moveTo>
                  <a:lnTo>
                    <a:pt x="511969" y="376238"/>
                  </a:lnTo>
                  <a:lnTo>
                    <a:pt x="497682" y="426244"/>
                  </a:lnTo>
                  <a:lnTo>
                    <a:pt x="492919" y="457200"/>
                  </a:lnTo>
                  <a:lnTo>
                    <a:pt x="495300" y="478632"/>
                  </a:lnTo>
                  <a:lnTo>
                    <a:pt x="502444" y="502444"/>
                  </a:lnTo>
                  <a:lnTo>
                    <a:pt x="519113" y="521494"/>
                  </a:lnTo>
                  <a:lnTo>
                    <a:pt x="531019" y="526257"/>
                  </a:lnTo>
                  <a:lnTo>
                    <a:pt x="573882" y="538163"/>
                  </a:lnTo>
                  <a:lnTo>
                    <a:pt x="669132" y="542925"/>
                  </a:lnTo>
                  <a:lnTo>
                    <a:pt x="0" y="557213"/>
                  </a:lnTo>
                  <a:lnTo>
                    <a:pt x="7144" y="535782"/>
                  </a:lnTo>
                  <a:lnTo>
                    <a:pt x="35719" y="502444"/>
                  </a:lnTo>
                  <a:lnTo>
                    <a:pt x="71438" y="476250"/>
                  </a:lnTo>
                  <a:lnTo>
                    <a:pt x="154782" y="421482"/>
                  </a:lnTo>
                  <a:lnTo>
                    <a:pt x="214313" y="383382"/>
                  </a:lnTo>
                  <a:lnTo>
                    <a:pt x="302419" y="314325"/>
                  </a:lnTo>
                  <a:lnTo>
                    <a:pt x="395288" y="228600"/>
                  </a:lnTo>
                  <a:lnTo>
                    <a:pt x="442913" y="173832"/>
                  </a:lnTo>
                  <a:lnTo>
                    <a:pt x="476250" y="135732"/>
                  </a:lnTo>
                  <a:lnTo>
                    <a:pt x="516732" y="76200"/>
                  </a:lnTo>
                  <a:lnTo>
                    <a:pt x="545307" y="28575"/>
                  </a:lnTo>
                  <a:lnTo>
                    <a:pt x="566738" y="7144"/>
                  </a:lnTo>
                  <a:lnTo>
                    <a:pt x="585788" y="0"/>
                  </a:lnTo>
                  <a:lnTo>
                    <a:pt x="597694" y="0"/>
                  </a:lnTo>
                  <a:lnTo>
                    <a:pt x="609600" y="4763"/>
                  </a:lnTo>
                  <a:lnTo>
                    <a:pt x="614363" y="26194"/>
                  </a:lnTo>
                  <a:lnTo>
                    <a:pt x="611982" y="54769"/>
                  </a:lnTo>
                  <a:lnTo>
                    <a:pt x="571500" y="188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6" name="フリーフォーム 185">
              <a:extLst>
                <a:ext uri="{FF2B5EF4-FFF2-40B4-BE49-F238E27FC236}">
                  <a16:creationId xmlns:a16="http://schemas.microsoft.com/office/drawing/2014/main" id="{26458C21-CBB5-44A2-8816-CDF1527782BD}"/>
                </a:ext>
              </a:extLst>
            </p:cNvPr>
            <p:cNvSpPr/>
            <p:nvPr/>
          </p:nvSpPr>
          <p:spPr>
            <a:xfrm rot="16200000">
              <a:off x="3497262" y="2582863"/>
              <a:ext cx="322263" cy="776288"/>
            </a:xfrm>
            <a:custGeom>
              <a:avLst/>
              <a:gdLst>
                <a:gd name="connsiteX0" fmla="*/ 66675 w 321469"/>
                <a:gd name="connsiteY0" fmla="*/ 290512 h 776287"/>
                <a:gd name="connsiteX1" fmla="*/ 38100 w 321469"/>
                <a:gd name="connsiteY1" fmla="*/ 180975 h 776287"/>
                <a:gd name="connsiteX2" fmla="*/ 19050 w 321469"/>
                <a:gd name="connsiteY2" fmla="*/ 95250 h 776287"/>
                <a:gd name="connsiteX3" fmla="*/ 0 w 321469"/>
                <a:gd name="connsiteY3" fmla="*/ 0 h 776287"/>
                <a:gd name="connsiteX4" fmla="*/ 216694 w 321469"/>
                <a:gd name="connsiteY4" fmla="*/ 9525 h 776287"/>
                <a:gd name="connsiteX5" fmla="*/ 216694 w 321469"/>
                <a:gd name="connsiteY5" fmla="*/ 104775 h 776287"/>
                <a:gd name="connsiteX6" fmla="*/ 219075 w 321469"/>
                <a:gd name="connsiteY6" fmla="*/ 154781 h 776287"/>
                <a:gd name="connsiteX7" fmla="*/ 230981 w 321469"/>
                <a:gd name="connsiteY7" fmla="*/ 230981 h 776287"/>
                <a:gd name="connsiteX8" fmla="*/ 252412 w 321469"/>
                <a:gd name="connsiteY8" fmla="*/ 316706 h 776287"/>
                <a:gd name="connsiteX9" fmla="*/ 269081 w 321469"/>
                <a:gd name="connsiteY9" fmla="*/ 366712 h 776287"/>
                <a:gd name="connsiteX10" fmla="*/ 290512 w 321469"/>
                <a:gd name="connsiteY10" fmla="*/ 426243 h 776287"/>
                <a:gd name="connsiteX11" fmla="*/ 304800 w 321469"/>
                <a:gd name="connsiteY11" fmla="*/ 469106 h 776287"/>
                <a:gd name="connsiteX12" fmla="*/ 314325 w 321469"/>
                <a:gd name="connsiteY12" fmla="*/ 521493 h 776287"/>
                <a:gd name="connsiteX13" fmla="*/ 321469 w 321469"/>
                <a:gd name="connsiteY13" fmla="*/ 566737 h 776287"/>
                <a:gd name="connsiteX14" fmla="*/ 321469 w 321469"/>
                <a:gd name="connsiteY14" fmla="*/ 597693 h 776287"/>
                <a:gd name="connsiteX15" fmla="*/ 319087 w 321469"/>
                <a:gd name="connsiteY15" fmla="*/ 650081 h 776287"/>
                <a:gd name="connsiteX16" fmla="*/ 292894 w 321469"/>
                <a:gd name="connsiteY16" fmla="*/ 776287 h 776287"/>
                <a:gd name="connsiteX17" fmla="*/ 119062 w 321469"/>
                <a:gd name="connsiteY17" fmla="*/ 776287 h 776287"/>
                <a:gd name="connsiteX18" fmla="*/ 128587 w 321469"/>
                <a:gd name="connsiteY18" fmla="*/ 683418 h 776287"/>
                <a:gd name="connsiteX19" fmla="*/ 130969 w 321469"/>
                <a:gd name="connsiteY19" fmla="*/ 623887 h 776287"/>
                <a:gd name="connsiteX20" fmla="*/ 128587 w 321469"/>
                <a:gd name="connsiteY20" fmla="*/ 581025 h 776287"/>
                <a:gd name="connsiteX21" fmla="*/ 119062 w 321469"/>
                <a:gd name="connsiteY21" fmla="*/ 511968 h 776287"/>
                <a:gd name="connsiteX22" fmla="*/ 104775 w 321469"/>
                <a:gd name="connsiteY22" fmla="*/ 442912 h 776287"/>
                <a:gd name="connsiteX23" fmla="*/ 66675 w 321469"/>
                <a:gd name="connsiteY23" fmla="*/ 290512 h 77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1469" h="776287">
                  <a:moveTo>
                    <a:pt x="66675" y="290512"/>
                  </a:moveTo>
                  <a:lnTo>
                    <a:pt x="38100" y="180975"/>
                  </a:lnTo>
                  <a:lnTo>
                    <a:pt x="19050" y="95250"/>
                  </a:lnTo>
                  <a:lnTo>
                    <a:pt x="0" y="0"/>
                  </a:lnTo>
                  <a:lnTo>
                    <a:pt x="216694" y="9525"/>
                  </a:lnTo>
                  <a:lnTo>
                    <a:pt x="216694" y="104775"/>
                  </a:lnTo>
                  <a:lnTo>
                    <a:pt x="219075" y="154781"/>
                  </a:lnTo>
                  <a:lnTo>
                    <a:pt x="230981" y="230981"/>
                  </a:lnTo>
                  <a:lnTo>
                    <a:pt x="252412" y="316706"/>
                  </a:lnTo>
                  <a:lnTo>
                    <a:pt x="269081" y="366712"/>
                  </a:lnTo>
                  <a:lnTo>
                    <a:pt x="290512" y="426243"/>
                  </a:lnTo>
                  <a:lnTo>
                    <a:pt x="304800" y="469106"/>
                  </a:lnTo>
                  <a:lnTo>
                    <a:pt x="314325" y="521493"/>
                  </a:lnTo>
                  <a:lnTo>
                    <a:pt x="321469" y="566737"/>
                  </a:lnTo>
                  <a:lnTo>
                    <a:pt x="321469" y="597693"/>
                  </a:lnTo>
                  <a:lnTo>
                    <a:pt x="319087" y="650081"/>
                  </a:lnTo>
                  <a:lnTo>
                    <a:pt x="292894" y="776287"/>
                  </a:lnTo>
                  <a:lnTo>
                    <a:pt x="119062" y="776287"/>
                  </a:lnTo>
                  <a:lnTo>
                    <a:pt x="128587" y="683418"/>
                  </a:lnTo>
                  <a:lnTo>
                    <a:pt x="130969" y="623887"/>
                  </a:lnTo>
                  <a:lnTo>
                    <a:pt x="128587" y="581025"/>
                  </a:lnTo>
                  <a:lnTo>
                    <a:pt x="119062" y="511968"/>
                  </a:lnTo>
                  <a:lnTo>
                    <a:pt x="104775" y="442912"/>
                  </a:lnTo>
                  <a:lnTo>
                    <a:pt x="66675" y="290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7" name="フリーフォーム 186">
              <a:extLst>
                <a:ext uri="{FF2B5EF4-FFF2-40B4-BE49-F238E27FC236}">
                  <a16:creationId xmlns:a16="http://schemas.microsoft.com/office/drawing/2014/main" id="{3E96A9F2-861C-447A-8D4B-9837FD74054E}"/>
                </a:ext>
              </a:extLst>
            </p:cNvPr>
            <p:cNvSpPr/>
            <p:nvPr/>
          </p:nvSpPr>
          <p:spPr>
            <a:xfrm rot="16200000">
              <a:off x="3486150" y="3425825"/>
              <a:ext cx="322263" cy="804863"/>
            </a:xfrm>
            <a:custGeom>
              <a:avLst/>
              <a:gdLst>
                <a:gd name="connsiteX0" fmla="*/ 57150 w 321469"/>
                <a:gd name="connsiteY0" fmla="*/ 428625 h 804862"/>
                <a:gd name="connsiteX1" fmla="*/ 23812 w 321469"/>
                <a:gd name="connsiteY1" fmla="*/ 278606 h 804862"/>
                <a:gd name="connsiteX2" fmla="*/ 11906 w 321469"/>
                <a:gd name="connsiteY2" fmla="*/ 207169 h 804862"/>
                <a:gd name="connsiteX3" fmla="*/ 2381 w 321469"/>
                <a:gd name="connsiteY3" fmla="*/ 107156 h 804862"/>
                <a:gd name="connsiteX4" fmla="*/ 0 w 321469"/>
                <a:gd name="connsiteY4" fmla="*/ 0 h 804862"/>
                <a:gd name="connsiteX5" fmla="*/ 185737 w 321469"/>
                <a:gd name="connsiteY5" fmla="*/ 26194 h 804862"/>
                <a:gd name="connsiteX6" fmla="*/ 178594 w 321469"/>
                <a:gd name="connsiteY6" fmla="*/ 90487 h 804862"/>
                <a:gd name="connsiteX7" fmla="*/ 185737 w 321469"/>
                <a:gd name="connsiteY7" fmla="*/ 161925 h 804862"/>
                <a:gd name="connsiteX8" fmla="*/ 209550 w 321469"/>
                <a:gd name="connsiteY8" fmla="*/ 283369 h 804862"/>
                <a:gd name="connsiteX9" fmla="*/ 245269 w 321469"/>
                <a:gd name="connsiteY9" fmla="*/ 438150 h 804862"/>
                <a:gd name="connsiteX10" fmla="*/ 288131 w 321469"/>
                <a:gd name="connsiteY10" fmla="*/ 600075 h 804862"/>
                <a:gd name="connsiteX11" fmla="*/ 302419 w 321469"/>
                <a:gd name="connsiteY11" fmla="*/ 654844 h 804862"/>
                <a:gd name="connsiteX12" fmla="*/ 321469 w 321469"/>
                <a:gd name="connsiteY12" fmla="*/ 804862 h 804862"/>
                <a:gd name="connsiteX13" fmla="*/ 150019 w 321469"/>
                <a:gd name="connsiteY13" fmla="*/ 804862 h 804862"/>
                <a:gd name="connsiteX14" fmla="*/ 107156 w 321469"/>
                <a:gd name="connsiteY14" fmla="*/ 635794 h 804862"/>
                <a:gd name="connsiteX15" fmla="*/ 57150 w 321469"/>
                <a:gd name="connsiteY15" fmla="*/ 428625 h 8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1469" h="804862">
                  <a:moveTo>
                    <a:pt x="57150" y="428625"/>
                  </a:moveTo>
                  <a:lnTo>
                    <a:pt x="23812" y="278606"/>
                  </a:lnTo>
                  <a:lnTo>
                    <a:pt x="11906" y="207169"/>
                  </a:lnTo>
                  <a:lnTo>
                    <a:pt x="2381" y="107156"/>
                  </a:lnTo>
                  <a:cubicBezTo>
                    <a:pt x="1587" y="71437"/>
                    <a:pt x="794" y="35719"/>
                    <a:pt x="0" y="0"/>
                  </a:cubicBezTo>
                  <a:lnTo>
                    <a:pt x="185737" y="26194"/>
                  </a:lnTo>
                  <a:lnTo>
                    <a:pt x="178594" y="90487"/>
                  </a:lnTo>
                  <a:lnTo>
                    <a:pt x="185737" y="161925"/>
                  </a:lnTo>
                  <a:lnTo>
                    <a:pt x="209550" y="283369"/>
                  </a:lnTo>
                  <a:lnTo>
                    <a:pt x="245269" y="438150"/>
                  </a:lnTo>
                  <a:lnTo>
                    <a:pt x="288131" y="600075"/>
                  </a:lnTo>
                  <a:lnTo>
                    <a:pt x="302419" y="654844"/>
                  </a:lnTo>
                  <a:lnTo>
                    <a:pt x="321469" y="804862"/>
                  </a:lnTo>
                  <a:lnTo>
                    <a:pt x="150019" y="804862"/>
                  </a:lnTo>
                  <a:lnTo>
                    <a:pt x="107156" y="635794"/>
                  </a:lnTo>
                  <a:lnTo>
                    <a:pt x="57150" y="428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9" name="フリーフォーム 188">
              <a:extLst>
                <a:ext uri="{FF2B5EF4-FFF2-40B4-BE49-F238E27FC236}">
                  <a16:creationId xmlns:a16="http://schemas.microsoft.com/office/drawing/2014/main" id="{AFCA110E-84E3-44C0-B34A-25A0E7FE5644}"/>
                </a:ext>
              </a:extLst>
            </p:cNvPr>
            <p:cNvSpPr/>
            <p:nvPr/>
          </p:nvSpPr>
          <p:spPr>
            <a:xfrm rot="16200000">
              <a:off x="4748213" y="3354387"/>
              <a:ext cx="2084388" cy="1490663"/>
            </a:xfrm>
            <a:custGeom>
              <a:avLst/>
              <a:gdLst>
                <a:gd name="connsiteX0" fmla="*/ 823912 w 2083594"/>
                <a:gd name="connsiteY0" fmla="*/ 642937 h 1490662"/>
                <a:gd name="connsiteX1" fmla="*/ 700087 w 2083594"/>
                <a:gd name="connsiteY1" fmla="*/ 550069 h 1490662"/>
                <a:gd name="connsiteX2" fmla="*/ 552450 w 2083594"/>
                <a:gd name="connsiteY2" fmla="*/ 438150 h 1490662"/>
                <a:gd name="connsiteX3" fmla="*/ 426244 w 2083594"/>
                <a:gd name="connsiteY3" fmla="*/ 338137 h 1490662"/>
                <a:gd name="connsiteX4" fmla="*/ 300037 w 2083594"/>
                <a:gd name="connsiteY4" fmla="*/ 228600 h 1490662"/>
                <a:gd name="connsiteX5" fmla="*/ 200025 w 2083594"/>
                <a:gd name="connsiteY5" fmla="*/ 142875 h 1490662"/>
                <a:gd name="connsiteX6" fmla="*/ 92869 w 2083594"/>
                <a:gd name="connsiteY6" fmla="*/ 45244 h 1490662"/>
                <a:gd name="connsiteX7" fmla="*/ 71437 w 2083594"/>
                <a:gd name="connsiteY7" fmla="*/ 26194 h 1490662"/>
                <a:gd name="connsiteX8" fmla="*/ 54769 w 2083594"/>
                <a:gd name="connsiteY8" fmla="*/ 9525 h 1490662"/>
                <a:gd name="connsiteX9" fmla="*/ 33337 w 2083594"/>
                <a:gd name="connsiteY9" fmla="*/ 0 h 1490662"/>
                <a:gd name="connsiteX10" fmla="*/ 21431 w 2083594"/>
                <a:gd name="connsiteY10" fmla="*/ 0 h 1490662"/>
                <a:gd name="connsiteX11" fmla="*/ 14287 w 2083594"/>
                <a:gd name="connsiteY11" fmla="*/ 0 h 1490662"/>
                <a:gd name="connsiteX12" fmla="*/ 2381 w 2083594"/>
                <a:gd name="connsiteY12" fmla="*/ 4762 h 1490662"/>
                <a:gd name="connsiteX13" fmla="*/ 0 w 2083594"/>
                <a:gd name="connsiteY13" fmla="*/ 11906 h 1490662"/>
                <a:gd name="connsiteX14" fmla="*/ 2381 w 2083594"/>
                <a:gd name="connsiteY14" fmla="*/ 26194 h 1490662"/>
                <a:gd name="connsiteX15" fmla="*/ 19050 w 2083594"/>
                <a:gd name="connsiteY15" fmla="*/ 64294 h 1490662"/>
                <a:gd name="connsiteX16" fmla="*/ 85725 w 2083594"/>
                <a:gd name="connsiteY16" fmla="*/ 147637 h 1490662"/>
                <a:gd name="connsiteX17" fmla="*/ 214312 w 2083594"/>
                <a:gd name="connsiteY17" fmla="*/ 297656 h 1490662"/>
                <a:gd name="connsiteX18" fmla="*/ 352425 w 2083594"/>
                <a:gd name="connsiteY18" fmla="*/ 447675 h 1490662"/>
                <a:gd name="connsiteX19" fmla="*/ 540544 w 2083594"/>
                <a:gd name="connsiteY19" fmla="*/ 633412 h 1490662"/>
                <a:gd name="connsiteX20" fmla="*/ 723900 w 2083594"/>
                <a:gd name="connsiteY20" fmla="*/ 802481 h 1490662"/>
                <a:gd name="connsiteX21" fmla="*/ 845344 w 2083594"/>
                <a:gd name="connsiteY21" fmla="*/ 907256 h 1490662"/>
                <a:gd name="connsiteX22" fmla="*/ 1102519 w 2083594"/>
                <a:gd name="connsiteY22" fmla="*/ 1095375 h 1490662"/>
                <a:gd name="connsiteX23" fmla="*/ 1271587 w 2083594"/>
                <a:gd name="connsiteY23" fmla="*/ 1204912 h 1490662"/>
                <a:gd name="connsiteX24" fmla="*/ 1412081 w 2083594"/>
                <a:gd name="connsiteY24" fmla="*/ 1295400 h 1490662"/>
                <a:gd name="connsiteX25" fmla="*/ 1543050 w 2083594"/>
                <a:gd name="connsiteY25" fmla="*/ 1376362 h 1490662"/>
                <a:gd name="connsiteX26" fmla="*/ 1571625 w 2083594"/>
                <a:gd name="connsiteY26" fmla="*/ 1395412 h 1490662"/>
                <a:gd name="connsiteX27" fmla="*/ 1604962 w 2083594"/>
                <a:gd name="connsiteY27" fmla="*/ 1426369 h 1490662"/>
                <a:gd name="connsiteX28" fmla="*/ 1631156 w 2083594"/>
                <a:gd name="connsiteY28" fmla="*/ 1445419 h 1490662"/>
                <a:gd name="connsiteX29" fmla="*/ 1671637 w 2083594"/>
                <a:gd name="connsiteY29" fmla="*/ 1469231 h 1490662"/>
                <a:gd name="connsiteX30" fmla="*/ 1704975 w 2083594"/>
                <a:gd name="connsiteY30" fmla="*/ 1483519 h 1490662"/>
                <a:gd name="connsiteX31" fmla="*/ 1728787 w 2083594"/>
                <a:gd name="connsiteY31" fmla="*/ 1488281 h 1490662"/>
                <a:gd name="connsiteX32" fmla="*/ 1762125 w 2083594"/>
                <a:gd name="connsiteY32" fmla="*/ 1490662 h 1490662"/>
                <a:gd name="connsiteX33" fmla="*/ 1795462 w 2083594"/>
                <a:gd name="connsiteY33" fmla="*/ 1481137 h 1490662"/>
                <a:gd name="connsiteX34" fmla="*/ 1824037 w 2083594"/>
                <a:gd name="connsiteY34" fmla="*/ 1466850 h 1490662"/>
                <a:gd name="connsiteX35" fmla="*/ 1883569 w 2083594"/>
                <a:gd name="connsiteY35" fmla="*/ 1414462 h 1490662"/>
                <a:gd name="connsiteX36" fmla="*/ 1933575 w 2083594"/>
                <a:gd name="connsiteY36" fmla="*/ 1357312 h 1490662"/>
                <a:gd name="connsiteX37" fmla="*/ 1978819 w 2083594"/>
                <a:gd name="connsiteY37" fmla="*/ 1288256 h 1490662"/>
                <a:gd name="connsiteX38" fmla="*/ 2038350 w 2083594"/>
                <a:gd name="connsiteY38" fmla="*/ 1190625 h 1490662"/>
                <a:gd name="connsiteX39" fmla="*/ 2078831 w 2083594"/>
                <a:gd name="connsiteY39" fmla="*/ 1112044 h 1490662"/>
                <a:gd name="connsiteX40" fmla="*/ 2083594 w 2083594"/>
                <a:gd name="connsiteY40" fmla="*/ 1088231 h 1490662"/>
                <a:gd name="connsiteX41" fmla="*/ 2081212 w 2083594"/>
                <a:gd name="connsiteY41" fmla="*/ 1078706 h 1490662"/>
                <a:gd name="connsiteX42" fmla="*/ 2076450 w 2083594"/>
                <a:gd name="connsiteY42" fmla="*/ 1071562 h 1490662"/>
                <a:gd name="connsiteX43" fmla="*/ 2059781 w 2083594"/>
                <a:gd name="connsiteY43" fmla="*/ 1073944 h 1490662"/>
                <a:gd name="connsiteX44" fmla="*/ 2033587 w 2083594"/>
                <a:gd name="connsiteY44" fmla="*/ 1083469 h 1490662"/>
                <a:gd name="connsiteX45" fmla="*/ 1995487 w 2083594"/>
                <a:gd name="connsiteY45" fmla="*/ 1109662 h 1490662"/>
                <a:gd name="connsiteX46" fmla="*/ 1952625 w 2083594"/>
                <a:gd name="connsiteY46" fmla="*/ 1147762 h 1490662"/>
                <a:gd name="connsiteX47" fmla="*/ 1900237 w 2083594"/>
                <a:gd name="connsiteY47" fmla="*/ 1183481 h 1490662"/>
                <a:gd name="connsiteX48" fmla="*/ 1854994 w 2083594"/>
                <a:gd name="connsiteY48" fmla="*/ 1197769 h 1490662"/>
                <a:gd name="connsiteX49" fmla="*/ 1821656 w 2083594"/>
                <a:gd name="connsiteY49" fmla="*/ 1195387 h 1490662"/>
                <a:gd name="connsiteX50" fmla="*/ 1740694 w 2083594"/>
                <a:gd name="connsiteY50" fmla="*/ 1169194 h 1490662"/>
                <a:gd name="connsiteX51" fmla="*/ 1588294 w 2083594"/>
                <a:gd name="connsiteY51" fmla="*/ 1097756 h 1490662"/>
                <a:gd name="connsiteX52" fmla="*/ 1362075 w 2083594"/>
                <a:gd name="connsiteY52" fmla="*/ 978694 h 1490662"/>
                <a:gd name="connsiteX53" fmla="*/ 1135856 w 2083594"/>
                <a:gd name="connsiteY53" fmla="*/ 852487 h 1490662"/>
                <a:gd name="connsiteX54" fmla="*/ 947737 w 2083594"/>
                <a:gd name="connsiteY54" fmla="*/ 731044 h 1490662"/>
                <a:gd name="connsiteX55" fmla="*/ 823912 w 2083594"/>
                <a:gd name="connsiteY55" fmla="*/ 642937 h 1490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083594" h="1490662">
                  <a:moveTo>
                    <a:pt x="823912" y="642937"/>
                  </a:moveTo>
                  <a:lnTo>
                    <a:pt x="700087" y="550069"/>
                  </a:lnTo>
                  <a:lnTo>
                    <a:pt x="552450" y="438150"/>
                  </a:lnTo>
                  <a:lnTo>
                    <a:pt x="426244" y="338137"/>
                  </a:lnTo>
                  <a:lnTo>
                    <a:pt x="300037" y="228600"/>
                  </a:lnTo>
                  <a:lnTo>
                    <a:pt x="200025" y="142875"/>
                  </a:lnTo>
                  <a:lnTo>
                    <a:pt x="92869" y="45244"/>
                  </a:lnTo>
                  <a:lnTo>
                    <a:pt x="71437" y="26194"/>
                  </a:lnTo>
                  <a:lnTo>
                    <a:pt x="54769" y="9525"/>
                  </a:lnTo>
                  <a:lnTo>
                    <a:pt x="33337" y="0"/>
                  </a:lnTo>
                  <a:lnTo>
                    <a:pt x="21431" y="0"/>
                  </a:lnTo>
                  <a:lnTo>
                    <a:pt x="14287" y="0"/>
                  </a:lnTo>
                  <a:lnTo>
                    <a:pt x="2381" y="4762"/>
                  </a:lnTo>
                  <a:lnTo>
                    <a:pt x="0" y="11906"/>
                  </a:lnTo>
                  <a:lnTo>
                    <a:pt x="2381" y="26194"/>
                  </a:lnTo>
                  <a:lnTo>
                    <a:pt x="19050" y="64294"/>
                  </a:lnTo>
                  <a:lnTo>
                    <a:pt x="85725" y="147637"/>
                  </a:lnTo>
                  <a:lnTo>
                    <a:pt x="214312" y="297656"/>
                  </a:lnTo>
                  <a:lnTo>
                    <a:pt x="352425" y="447675"/>
                  </a:lnTo>
                  <a:lnTo>
                    <a:pt x="540544" y="633412"/>
                  </a:lnTo>
                  <a:lnTo>
                    <a:pt x="723900" y="802481"/>
                  </a:lnTo>
                  <a:lnTo>
                    <a:pt x="845344" y="907256"/>
                  </a:lnTo>
                  <a:lnTo>
                    <a:pt x="1102519" y="1095375"/>
                  </a:lnTo>
                  <a:lnTo>
                    <a:pt x="1271587" y="1204912"/>
                  </a:lnTo>
                  <a:lnTo>
                    <a:pt x="1412081" y="1295400"/>
                  </a:lnTo>
                  <a:lnTo>
                    <a:pt x="1543050" y="1376362"/>
                  </a:lnTo>
                  <a:lnTo>
                    <a:pt x="1571625" y="1395412"/>
                  </a:lnTo>
                  <a:lnTo>
                    <a:pt x="1604962" y="1426369"/>
                  </a:lnTo>
                  <a:lnTo>
                    <a:pt x="1631156" y="1445419"/>
                  </a:lnTo>
                  <a:lnTo>
                    <a:pt x="1671637" y="1469231"/>
                  </a:lnTo>
                  <a:lnTo>
                    <a:pt x="1704975" y="1483519"/>
                  </a:lnTo>
                  <a:lnTo>
                    <a:pt x="1728787" y="1488281"/>
                  </a:lnTo>
                  <a:lnTo>
                    <a:pt x="1762125" y="1490662"/>
                  </a:lnTo>
                  <a:lnTo>
                    <a:pt x="1795462" y="1481137"/>
                  </a:lnTo>
                  <a:lnTo>
                    <a:pt x="1824037" y="1466850"/>
                  </a:lnTo>
                  <a:lnTo>
                    <a:pt x="1883569" y="1414462"/>
                  </a:lnTo>
                  <a:lnTo>
                    <a:pt x="1933575" y="1357312"/>
                  </a:lnTo>
                  <a:lnTo>
                    <a:pt x="1978819" y="1288256"/>
                  </a:lnTo>
                  <a:lnTo>
                    <a:pt x="2038350" y="1190625"/>
                  </a:lnTo>
                  <a:lnTo>
                    <a:pt x="2078831" y="1112044"/>
                  </a:lnTo>
                  <a:lnTo>
                    <a:pt x="2083594" y="1088231"/>
                  </a:lnTo>
                  <a:lnTo>
                    <a:pt x="2081212" y="1078706"/>
                  </a:lnTo>
                  <a:lnTo>
                    <a:pt x="2076450" y="1071562"/>
                  </a:lnTo>
                  <a:lnTo>
                    <a:pt x="2059781" y="1073944"/>
                  </a:lnTo>
                  <a:lnTo>
                    <a:pt x="2033587" y="1083469"/>
                  </a:lnTo>
                  <a:lnTo>
                    <a:pt x="1995487" y="1109662"/>
                  </a:lnTo>
                  <a:lnTo>
                    <a:pt x="1952625" y="1147762"/>
                  </a:lnTo>
                  <a:lnTo>
                    <a:pt x="1900237" y="1183481"/>
                  </a:lnTo>
                  <a:lnTo>
                    <a:pt x="1854994" y="1197769"/>
                  </a:lnTo>
                  <a:lnTo>
                    <a:pt x="1821656" y="1195387"/>
                  </a:lnTo>
                  <a:lnTo>
                    <a:pt x="1740694" y="1169194"/>
                  </a:lnTo>
                  <a:lnTo>
                    <a:pt x="1588294" y="1097756"/>
                  </a:lnTo>
                  <a:lnTo>
                    <a:pt x="1362075" y="978694"/>
                  </a:lnTo>
                  <a:lnTo>
                    <a:pt x="1135856" y="852487"/>
                  </a:lnTo>
                  <a:lnTo>
                    <a:pt x="947737" y="731044"/>
                  </a:lnTo>
                  <a:lnTo>
                    <a:pt x="823912" y="642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0" name="フリーフォーム 189">
              <a:extLst>
                <a:ext uri="{FF2B5EF4-FFF2-40B4-BE49-F238E27FC236}">
                  <a16:creationId xmlns:a16="http://schemas.microsoft.com/office/drawing/2014/main" id="{CCE0A5CD-5982-46AC-A6BF-EFABF36E8364}"/>
                </a:ext>
              </a:extLst>
            </p:cNvPr>
            <p:cNvSpPr/>
            <p:nvPr/>
          </p:nvSpPr>
          <p:spPr>
            <a:xfrm rot="16200000">
              <a:off x="5179219" y="3594894"/>
              <a:ext cx="1350962" cy="1352550"/>
            </a:xfrm>
            <a:custGeom>
              <a:avLst/>
              <a:gdLst>
                <a:gd name="connsiteX0" fmla="*/ 1121569 w 1350169"/>
                <a:gd name="connsiteY0" fmla="*/ 240506 h 1352550"/>
                <a:gd name="connsiteX1" fmla="*/ 1007269 w 1350169"/>
                <a:gd name="connsiteY1" fmla="*/ 373856 h 1352550"/>
                <a:gd name="connsiteX2" fmla="*/ 902494 w 1350169"/>
                <a:gd name="connsiteY2" fmla="*/ 488156 h 1352550"/>
                <a:gd name="connsiteX3" fmla="*/ 821532 w 1350169"/>
                <a:gd name="connsiteY3" fmla="*/ 571500 h 1352550"/>
                <a:gd name="connsiteX4" fmla="*/ 766763 w 1350169"/>
                <a:gd name="connsiteY4" fmla="*/ 626269 h 1352550"/>
                <a:gd name="connsiteX5" fmla="*/ 635794 w 1350169"/>
                <a:gd name="connsiteY5" fmla="*/ 742950 h 1352550"/>
                <a:gd name="connsiteX6" fmla="*/ 483394 w 1350169"/>
                <a:gd name="connsiteY6" fmla="*/ 847725 h 1352550"/>
                <a:gd name="connsiteX7" fmla="*/ 307182 w 1350169"/>
                <a:gd name="connsiteY7" fmla="*/ 959644 h 1352550"/>
                <a:gd name="connsiteX8" fmla="*/ 197644 w 1350169"/>
                <a:gd name="connsiteY8" fmla="*/ 1028700 h 1352550"/>
                <a:gd name="connsiteX9" fmla="*/ 142875 w 1350169"/>
                <a:gd name="connsiteY9" fmla="*/ 1064419 h 1352550"/>
                <a:gd name="connsiteX10" fmla="*/ 97632 w 1350169"/>
                <a:gd name="connsiteY10" fmla="*/ 1095375 h 1352550"/>
                <a:gd name="connsiteX11" fmla="*/ 61913 w 1350169"/>
                <a:gd name="connsiteY11" fmla="*/ 1131094 h 1352550"/>
                <a:gd name="connsiteX12" fmla="*/ 30957 w 1350169"/>
                <a:gd name="connsiteY12" fmla="*/ 1164431 h 1352550"/>
                <a:gd name="connsiteX13" fmla="*/ 9525 w 1350169"/>
                <a:gd name="connsiteY13" fmla="*/ 1202531 h 1352550"/>
                <a:gd name="connsiteX14" fmla="*/ 0 w 1350169"/>
                <a:gd name="connsiteY14" fmla="*/ 1233487 h 1352550"/>
                <a:gd name="connsiteX15" fmla="*/ 0 w 1350169"/>
                <a:gd name="connsiteY15" fmla="*/ 1269206 h 1352550"/>
                <a:gd name="connsiteX16" fmla="*/ 14288 w 1350169"/>
                <a:gd name="connsiteY16" fmla="*/ 1295400 h 1352550"/>
                <a:gd name="connsiteX17" fmla="*/ 28575 w 1350169"/>
                <a:gd name="connsiteY17" fmla="*/ 1314450 h 1352550"/>
                <a:gd name="connsiteX18" fmla="*/ 47625 w 1350169"/>
                <a:gd name="connsiteY18" fmla="*/ 1328737 h 1352550"/>
                <a:gd name="connsiteX19" fmla="*/ 64294 w 1350169"/>
                <a:gd name="connsiteY19" fmla="*/ 1335881 h 1352550"/>
                <a:gd name="connsiteX20" fmla="*/ 97632 w 1350169"/>
                <a:gd name="connsiteY20" fmla="*/ 1345406 h 1352550"/>
                <a:gd name="connsiteX21" fmla="*/ 135732 w 1350169"/>
                <a:gd name="connsiteY21" fmla="*/ 1352550 h 1352550"/>
                <a:gd name="connsiteX22" fmla="*/ 171450 w 1350169"/>
                <a:gd name="connsiteY22" fmla="*/ 1352550 h 1352550"/>
                <a:gd name="connsiteX23" fmla="*/ 230982 w 1350169"/>
                <a:gd name="connsiteY23" fmla="*/ 1335881 h 1352550"/>
                <a:gd name="connsiteX24" fmla="*/ 321469 w 1350169"/>
                <a:gd name="connsiteY24" fmla="*/ 1302544 h 1352550"/>
                <a:gd name="connsiteX25" fmla="*/ 407194 w 1350169"/>
                <a:gd name="connsiteY25" fmla="*/ 1257300 h 1352550"/>
                <a:gd name="connsiteX26" fmla="*/ 528638 w 1350169"/>
                <a:gd name="connsiteY26" fmla="*/ 1176337 h 1352550"/>
                <a:gd name="connsiteX27" fmla="*/ 619125 w 1350169"/>
                <a:gd name="connsiteY27" fmla="*/ 1104900 h 1352550"/>
                <a:gd name="connsiteX28" fmla="*/ 707232 w 1350169"/>
                <a:gd name="connsiteY28" fmla="*/ 1028700 h 1352550"/>
                <a:gd name="connsiteX29" fmla="*/ 838200 w 1350169"/>
                <a:gd name="connsiteY29" fmla="*/ 890587 h 1352550"/>
                <a:gd name="connsiteX30" fmla="*/ 985838 w 1350169"/>
                <a:gd name="connsiteY30" fmla="*/ 688181 h 1352550"/>
                <a:gd name="connsiteX31" fmla="*/ 1064419 w 1350169"/>
                <a:gd name="connsiteY31" fmla="*/ 566737 h 1352550"/>
                <a:gd name="connsiteX32" fmla="*/ 1162050 w 1350169"/>
                <a:gd name="connsiteY32" fmla="*/ 400050 h 1352550"/>
                <a:gd name="connsiteX33" fmla="*/ 1271588 w 1350169"/>
                <a:gd name="connsiteY33" fmla="*/ 195262 h 1352550"/>
                <a:gd name="connsiteX34" fmla="*/ 1331119 w 1350169"/>
                <a:gd name="connsiteY34" fmla="*/ 73819 h 1352550"/>
                <a:gd name="connsiteX35" fmla="*/ 1347788 w 1350169"/>
                <a:gd name="connsiteY35" fmla="*/ 35719 h 1352550"/>
                <a:gd name="connsiteX36" fmla="*/ 1350169 w 1350169"/>
                <a:gd name="connsiteY36" fmla="*/ 11906 h 1352550"/>
                <a:gd name="connsiteX37" fmla="*/ 1345407 w 1350169"/>
                <a:gd name="connsiteY37" fmla="*/ 2381 h 1352550"/>
                <a:gd name="connsiteX38" fmla="*/ 1340644 w 1350169"/>
                <a:gd name="connsiteY38" fmla="*/ 0 h 1352550"/>
                <a:gd name="connsiteX39" fmla="*/ 1319213 w 1350169"/>
                <a:gd name="connsiteY39" fmla="*/ 2381 h 1352550"/>
                <a:gd name="connsiteX40" fmla="*/ 1295400 w 1350169"/>
                <a:gd name="connsiteY40" fmla="*/ 11906 h 1352550"/>
                <a:gd name="connsiteX41" fmla="*/ 1243013 w 1350169"/>
                <a:gd name="connsiteY41" fmla="*/ 83344 h 1352550"/>
                <a:gd name="connsiteX42" fmla="*/ 1164432 w 1350169"/>
                <a:gd name="connsiteY42" fmla="*/ 188119 h 1352550"/>
                <a:gd name="connsiteX43" fmla="*/ 1121569 w 1350169"/>
                <a:gd name="connsiteY43" fmla="*/ 240506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350169" h="1352550">
                  <a:moveTo>
                    <a:pt x="1121569" y="240506"/>
                  </a:moveTo>
                  <a:lnTo>
                    <a:pt x="1007269" y="373856"/>
                  </a:lnTo>
                  <a:lnTo>
                    <a:pt x="902494" y="488156"/>
                  </a:lnTo>
                  <a:lnTo>
                    <a:pt x="821532" y="571500"/>
                  </a:lnTo>
                  <a:lnTo>
                    <a:pt x="766763" y="626269"/>
                  </a:lnTo>
                  <a:lnTo>
                    <a:pt x="635794" y="742950"/>
                  </a:lnTo>
                  <a:lnTo>
                    <a:pt x="483394" y="847725"/>
                  </a:lnTo>
                  <a:lnTo>
                    <a:pt x="307182" y="959644"/>
                  </a:lnTo>
                  <a:lnTo>
                    <a:pt x="197644" y="1028700"/>
                  </a:lnTo>
                  <a:lnTo>
                    <a:pt x="142875" y="1064419"/>
                  </a:lnTo>
                  <a:lnTo>
                    <a:pt x="97632" y="1095375"/>
                  </a:lnTo>
                  <a:lnTo>
                    <a:pt x="61913" y="1131094"/>
                  </a:lnTo>
                  <a:lnTo>
                    <a:pt x="30957" y="1164431"/>
                  </a:lnTo>
                  <a:lnTo>
                    <a:pt x="9525" y="1202531"/>
                  </a:lnTo>
                  <a:lnTo>
                    <a:pt x="0" y="1233487"/>
                  </a:lnTo>
                  <a:lnTo>
                    <a:pt x="0" y="1269206"/>
                  </a:lnTo>
                  <a:lnTo>
                    <a:pt x="14288" y="1295400"/>
                  </a:lnTo>
                  <a:lnTo>
                    <a:pt x="28575" y="1314450"/>
                  </a:lnTo>
                  <a:lnTo>
                    <a:pt x="47625" y="1328737"/>
                  </a:lnTo>
                  <a:lnTo>
                    <a:pt x="64294" y="1335881"/>
                  </a:lnTo>
                  <a:lnTo>
                    <a:pt x="97632" y="1345406"/>
                  </a:lnTo>
                  <a:lnTo>
                    <a:pt x="135732" y="1352550"/>
                  </a:lnTo>
                  <a:lnTo>
                    <a:pt x="171450" y="1352550"/>
                  </a:lnTo>
                  <a:lnTo>
                    <a:pt x="230982" y="1335881"/>
                  </a:lnTo>
                  <a:lnTo>
                    <a:pt x="321469" y="1302544"/>
                  </a:lnTo>
                  <a:lnTo>
                    <a:pt x="407194" y="1257300"/>
                  </a:lnTo>
                  <a:lnTo>
                    <a:pt x="528638" y="1176337"/>
                  </a:lnTo>
                  <a:lnTo>
                    <a:pt x="619125" y="1104900"/>
                  </a:lnTo>
                  <a:lnTo>
                    <a:pt x="707232" y="1028700"/>
                  </a:lnTo>
                  <a:lnTo>
                    <a:pt x="838200" y="890587"/>
                  </a:lnTo>
                  <a:lnTo>
                    <a:pt x="985838" y="688181"/>
                  </a:lnTo>
                  <a:lnTo>
                    <a:pt x="1064419" y="566737"/>
                  </a:lnTo>
                  <a:lnTo>
                    <a:pt x="1162050" y="400050"/>
                  </a:lnTo>
                  <a:lnTo>
                    <a:pt x="1271588" y="195262"/>
                  </a:lnTo>
                  <a:lnTo>
                    <a:pt x="1331119" y="73819"/>
                  </a:lnTo>
                  <a:lnTo>
                    <a:pt x="1347788" y="35719"/>
                  </a:lnTo>
                  <a:lnTo>
                    <a:pt x="1350169" y="11906"/>
                  </a:lnTo>
                  <a:lnTo>
                    <a:pt x="1345407" y="2381"/>
                  </a:lnTo>
                  <a:lnTo>
                    <a:pt x="1340644" y="0"/>
                  </a:lnTo>
                  <a:lnTo>
                    <a:pt x="1319213" y="2381"/>
                  </a:lnTo>
                  <a:lnTo>
                    <a:pt x="1295400" y="11906"/>
                  </a:lnTo>
                  <a:lnTo>
                    <a:pt x="1243013" y="83344"/>
                  </a:lnTo>
                  <a:lnTo>
                    <a:pt x="1164432" y="188119"/>
                  </a:lnTo>
                  <a:lnTo>
                    <a:pt x="1121569" y="240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6" name="フリーフォーム 195">
              <a:extLst>
                <a:ext uri="{FF2B5EF4-FFF2-40B4-BE49-F238E27FC236}">
                  <a16:creationId xmlns:a16="http://schemas.microsoft.com/office/drawing/2014/main" id="{A1426C88-F7E3-4038-990D-B3F24DF28A9F}"/>
                </a:ext>
              </a:extLst>
            </p:cNvPr>
            <p:cNvSpPr/>
            <p:nvPr/>
          </p:nvSpPr>
          <p:spPr>
            <a:xfrm>
              <a:off x="4540250" y="3743325"/>
              <a:ext cx="2471738" cy="1897063"/>
            </a:xfrm>
            <a:custGeom>
              <a:avLst/>
              <a:gdLst>
                <a:gd name="connsiteX0" fmla="*/ 381408 w 2471814"/>
                <a:gd name="connsiteY0" fmla="*/ 660129 h 1897258"/>
                <a:gd name="connsiteX1" fmla="*/ 376518 w 2471814"/>
                <a:gd name="connsiteY1" fmla="*/ 814158 h 1897258"/>
                <a:gd name="connsiteX2" fmla="*/ 366738 w 2471814"/>
                <a:gd name="connsiteY2" fmla="*/ 1026867 h 1897258"/>
                <a:gd name="connsiteX3" fmla="*/ 352068 w 2471814"/>
                <a:gd name="connsiteY3" fmla="*/ 1271358 h 1897258"/>
                <a:gd name="connsiteX4" fmla="*/ 339844 w 2471814"/>
                <a:gd name="connsiteY4" fmla="*/ 1418054 h 1897258"/>
                <a:gd name="connsiteX5" fmla="*/ 339844 w 2471814"/>
                <a:gd name="connsiteY5" fmla="*/ 1447393 h 1897258"/>
                <a:gd name="connsiteX6" fmla="*/ 347179 w 2471814"/>
                <a:gd name="connsiteY6" fmla="*/ 1484067 h 1897258"/>
                <a:gd name="connsiteX7" fmla="*/ 364293 w 2471814"/>
                <a:gd name="connsiteY7" fmla="*/ 1515850 h 1897258"/>
                <a:gd name="connsiteX8" fmla="*/ 388742 w 2471814"/>
                <a:gd name="connsiteY8" fmla="*/ 1540300 h 1897258"/>
                <a:gd name="connsiteX9" fmla="*/ 413191 w 2471814"/>
                <a:gd name="connsiteY9" fmla="*/ 1550079 h 1897258"/>
                <a:gd name="connsiteX10" fmla="*/ 447420 w 2471814"/>
                <a:gd name="connsiteY10" fmla="*/ 1559859 h 1897258"/>
                <a:gd name="connsiteX11" fmla="*/ 496319 w 2471814"/>
                <a:gd name="connsiteY11" fmla="*/ 1564749 h 1897258"/>
                <a:gd name="connsiteX12" fmla="*/ 601450 w 2471814"/>
                <a:gd name="connsiteY12" fmla="*/ 1550079 h 1897258"/>
                <a:gd name="connsiteX13" fmla="*/ 863057 w 2471814"/>
                <a:gd name="connsiteY13" fmla="*/ 1520740 h 1897258"/>
                <a:gd name="connsiteX14" fmla="*/ 1168672 w 2471814"/>
                <a:gd name="connsiteY14" fmla="*/ 1486511 h 1897258"/>
                <a:gd name="connsiteX15" fmla="*/ 1498736 w 2471814"/>
                <a:gd name="connsiteY15" fmla="*/ 1454727 h 1897258"/>
                <a:gd name="connsiteX16" fmla="*/ 1897258 w 2471814"/>
                <a:gd name="connsiteY16" fmla="*/ 1418054 h 1897258"/>
                <a:gd name="connsiteX17" fmla="*/ 2354458 w 2471814"/>
                <a:gd name="connsiteY17" fmla="*/ 1383825 h 1897258"/>
                <a:gd name="connsiteX18" fmla="*/ 2471814 w 2471814"/>
                <a:gd name="connsiteY18" fmla="*/ 1376490 h 1897258"/>
                <a:gd name="connsiteX19" fmla="*/ 2471814 w 2471814"/>
                <a:gd name="connsiteY19" fmla="*/ 1625872 h 1897258"/>
                <a:gd name="connsiteX20" fmla="*/ 2200428 w 2471814"/>
                <a:gd name="connsiteY20" fmla="*/ 1606312 h 1897258"/>
                <a:gd name="connsiteX21" fmla="*/ 2014614 w 2471814"/>
                <a:gd name="connsiteY21" fmla="*/ 1601423 h 1897258"/>
                <a:gd name="connsiteX22" fmla="*/ 1806796 w 2471814"/>
                <a:gd name="connsiteY22" fmla="*/ 1606312 h 1897258"/>
                <a:gd name="connsiteX23" fmla="*/ 1616092 w 2471814"/>
                <a:gd name="connsiteY23" fmla="*/ 1613647 h 1897258"/>
                <a:gd name="connsiteX24" fmla="*/ 1457172 w 2471814"/>
                <a:gd name="connsiteY24" fmla="*/ 1628317 h 1897258"/>
                <a:gd name="connsiteX25" fmla="*/ 1234685 w 2471814"/>
                <a:gd name="connsiteY25" fmla="*/ 1652766 h 1897258"/>
                <a:gd name="connsiteX26" fmla="*/ 992637 w 2471814"/>
                <a:gd name="connsiteY26" fmla="*/ 1689440 h 1897258"/>
                <a:gd name="connsiteX27" fmla="*/ 823938 w 2471814"/>
                <a:gd name="connsiteY27" fmla="*/ 1713889 h 1897258"/>
                <a:gd name="connsiteX28" fmla="*/ 674798 w 2471814"/>
                <a:gd name="connsiteY28" fmla="*/ 1740783 h 1897258"/>
                <a:gd name="connsiteX29" fmla="*/ 525658 w 2471814"/>
                <a:gd name="connsiteY29" fmla="*/ 1772567 h 1897258"/>
                <a:gd name="connsiteX30" fmla="*/ 415636 w 2471814"/>
                <a:gd name="connsiteY30" fmla="*/ 1804351 h 1897258"/>
                <a:gd name="connsiteX31" fmla="*/ 371628 w 2471814"/>
                <a:gd name="connsiteY31" fmla="*/ 1823910 h 1897258"/>
                <a:gd name="connsiteX32" fmla="*/ 290945 w 2471814"/>
                <a:gd name="connsiteY32" fmla="*/ 1863029 h 1897258"/>
                <a:gd name="connsiteX33" fmla="*/ 215153 w 2471814"/>
                <a:gd name="connsiteY33" fmla="*/ 1892368 h 1897258"/>
                <a:gd name="connsiteX34" fmla="*/ 180924 w 2471814"/>
                <a:gd name="connsiteY34" fmla="*/ 1897258 h 1897258"/>
                <a:gd name="connsiteX35" fmla="*/ 158920 w 2471814"/>
                <a:gd name="connsiteY35" fmla="*/ 1889923 h 1897258"/>
                <a:gd name="connsiteX36" fmla="*/ 141805 w 2471814"/>
                <a:gd name="connsiteY36" fmla="*/ 1872809 h 1897258"/>
                <a:gd name="connsiteX37" fmla="*/ 119801 w 2471814"/>
                <a:gd name="connsiteY37" fmla="*/ 1836135 h 1897258"/>
                <a:gd name="connsiteX38" fmla="*/ 102687 w 2471814"/>
                <a:gd name="connsiteY38" fmla="*/ 1784792 h 1897258"/>
                <a:gd name="connsiteX39" fmla="*/ 78237 w 2471814"/>
                <a:gd name="connsiteY39" fmla="*/ 1699219 h 1897258"/>
                <a:gd name="connsiteX40" fmla="*/ 70903 w 2471814"/>
                <a:gd name="connsiteY40" fmla="*/ 1657656 h 1897258"/>
                <a:gd name="connsiteX41" fmla="*/ 83127 w 2471814"/>
                <a:gd name="connsiteY41" fmla="*/ 1608757 h 1897258"/>
                <a:gd name="connsiteX42" fmla="*/ 117356 w 2471814"/>
                <a:gd name="connsiteY42" fmla="*/ 1498736 h 1897258"/>
                <a:gd name="connsiteX43" fmla="*/ 144250 w 2471814"/>
                <a:gd name="connsiteY43" fmla="*/ 1386270 h 1897258"/>
                <a:gd name="connsiteX44" fmla="*/ 158920 w 2471814"/>
                <a:gd name="connsiteY44" fmla="*/ 1298253 h 1897258"/>
                <a:gd name="connsiteX45" fmla="*/ 161365 w 2471814"/>
                <a:gd name="connsiteY45" fmla="*/ 1195566 h 1897258"/>
                <a:gd name="connsiteX46" fmla="*/ 161365 w 2471814"/>
                <a:gd name="connsiteY46" fmla="*/ 1002417 h 1897258"/>
                <a:gd name="connsiteX47" fmla="*/ 161365 w 2471814"/>
                <a:gd name="connsiteY47" fmla="*/ 753035 h 1897258"/>
                <a:gd name="connsiteX48" fmla="*/ 158920 w 2471814"/>
                <a:gd name="connsiteY48" fmla="*/ 459645 h 1897258"/>
                <a:gd name="connsiteX49" fmla="*/ 149140 w 2471814"/>
                <a:gd name="connsiteY49" fmla="*/ 403412 h 1897258"/>
                <a:gd name="connsiteX50" fmla="*/ 119801 w 2471814"/>
                <a:gd name="connsiteY50" fmla="*/ 315395 h 1897258"/>
                <a:gd name="connsiteX51" fmla="*/ 90462 w 2471814"/>
                <a:gd name="connsiteY51" fmla="*/ 242047 h 1897258"/>
                <a:gd name="connsiteX52" fmla="*/ 63568 w 2471814"/>
                <a:gd name="connsiteY52" fmla="*/ 183369 h 1897258"/>
                <a:gd name="connsiteX53" fmla="*/ 34229 w 2471814"/>
                <a:gd name="connsiteY53" fmla="*/ 129581 h 1897258"/>
                <a:gd name="connsiteX54" fmla="*/ 9780 w 2471814"/>
                <a:gd name="connsiteY54" fmla="*/ 83127 h 1897258"/>
                <a:gd name="connsiteX55" fmla="*/ 2445 w 2471814"/>
                <a:gd name="connsiteY55" fmla="*/ 63568 h 1897258"/>
                <a:gd name="connsiteX56" fmla="*/ 0 w 2471814"/>
                <a:gd name="connsiteY56" fmla="*/ 39119 h 1897258"/>
                <a:gd name="connsiteX57" fmla="*/ 0 w 2471814"/>
                <a:gd name="connsiteY57" fmla="*/ 22004 h 1897258"/>
                <a:gd name="connsiteX58" fmla="*/ 4890 w 2471814"/>
                <a:gd name="connsiteY58" fmla="*/ 12225 h 1897258"/>
                <a:gd name="connsiteX59" fmla="*/ 17114 w 2471814"/>
                <a:gd name="connsiteY59" fmla="*/ 2445 h 1897258"/>
                <a:gd name="connsiteX60" fmla="*/ 39119 w 2471814"/>
                <a:gd name="connsiteY60" fmla="*/ 0 h 1897258"/>
                <a:gd name="connsiteX61" fmla="*/ 58678 w 2471814"/>
                <a:gd name="connsiteY61" fmla="*/ 4890 h 1897258"/>
                <a:gd name="connsiteX62" fmla="*/ 127136 w 2471814"/>
                <a:gd name="connsiteY62" fmla="*/ 41564 h 1897258"/>
                <a:gd name="connsiteX63" fmla="*/ 229823 w 2471814"/>
                <a:gd name="connsiteY63" fmla="*/ 97797 h 1897258"/>
                <a:gd name="connsiteX64" fmla="*/ 312950 w 2471814"/>
                <a:gd name="connsiteY64" fmla="*/ 146695 h 1897258"/>
                <a:gd name="connsiteX65" fmla="*/ 359403 w 2471814"/>
                <a:gd name="connsiteY65" fmla="*/ 178479 h 1897258"/>
                <a:gd name="connsiteX66" fmla="*/ 388742 w 2471814"/>
                <a:gd name="connsiteY66" fmla="*/ 202929 h 1897258"/>
                <a:gd name="connsiteX67" fmla="*/ 398522 w 2471814"/>
                <a:gd name="connsiteY67" fmla="*/ 217598 h 1897258"/>
                <a:gd name="connsiteX68" fmla="*/ 405857 w 2471814"/>
                <a:gd name="connsiteY68" fmla="*/ 234712 h 1897258"/>
                <a:gd name="connsiteX69" fmla="*/ 403412 w 2471814"/>
                <a:gd name="connsiteY69" fmla="*/ 271386 h 1897258"/>
                <a:gd name="connsiteX70" fmla="*/ 388742 w 2471814"/>
                <a:gd name="connsiteY70" fmla="*/ 418081 h 1897258"/>
                <a:gd name="connsiteX71" fmla="*/ 381408 w 2471814"/>
                <a:gd name="connsiteY71" fmla="*/ 660129 h 1897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471814" h="1897258">
                  <a:moveTo>
                    <a:pt x="381408" y="660129"/>
                  </a:moveTo>
                  <a:lnTo>
                    <a:pt x="376518" y="814158"/>
                  </a:lnTo>
                  <a:lnTo>
                    <a:pt x="366738" y="1026867"/>
                  </a:lnTo>
                  <a:lnTo>
                    <a:pt x="352068" y="1271358"/>
                  </a:lnTo>
                  <a:lnTo>
                    <a:pt x="339844" y="1418054"/>
                  </a:lnTo>
                  <a:lnTo>
                    <a:pt x="339844" y="1447393"/>
                  </a:lnTo>
                  <a:lnTo>
                    <a:pt x="347179" y="1484067"/>
                  </a:lnTo>
                  <a:lnTo>
                    <a:pt x="364293" y="1515850"/>
                  </a:lnTo>
                  <a:lnTo>
                    <a:pt x="388742" y="1540300"/>
                  </a:lnTo>
                  <a:lnTo>
                    <a:pt x="413191" y="1550079"/>
                  </a:lnTo>
                  <a:lnTo>
                    <a:pt x="447420" y="1559859"/>
                  </a:lnTo>
                  <a:lnTo>
                    <a:pt x="496319" y="1564749"/>
                  </a:lnTo>
                  <a:lnTo>
                    <a:pt x="601450" y="1550079"/>
                  </a:lnTo>
                  <a:lnTo>
                    <a:pt x="863057" y="1520740"/>
                  </a:lnTo>
                  <a:lnTo>
                    <a:pt x="1168672" y="1486511"/>
                  </a:lnTo>
                  <a:lnTo>
                    <a:pt x="1498736" y="1454727"/>
                  </a:lnTo>
                  <a:lnTo>
                    <a:pt x="1897258" y="1418054"/>
                  </a:lnTo>
                  <a:lnTo>
                    <a:pt x="2354458" y="1383825"/>
                  </a:lnTo>
                  <a:lnTo>
                    <a:pt x="2471814" y="1376490"/>
                  </a:lnTo>
                  <a:lnTo>
                    <a:pt x="2471814" y="1625872"/>
                  </a:lnTo>
                  <a:lnTo>
                    <a:pt x="2200428" y="1606312"/>
                  </a:lnTo>
                  <a:lnTo>
                    <a:pt x="2014614" y="1601423"/>
                  </a:lnTo>
                  <a:lnTo>
                    <a:pt x="1806796" y="1606312"/>
                  </a:lnTo>
                  <a:lnTo>
                    <a:pt x="1616092" y="1613647"/>
                  </a:lnTo>
                  <a:lnTo>
                    <a:pt x="1457172" y="1628317"/>
                  </a:lnTo>
                  <a:lnTo>
                    <a:pt x="1234685" y="1652766"/>
                  </a:lnTo>
                  <a:lnTo>
                    <a:pt x="992637" y="1689440"/>
                  </a:lnTo>
                  <a:lnTo>
                    <a:pt x="823938" y="1713889"/>
                  </a:lnTo>
                  <a:lnTo>
                    <a:pt x="674798" y="1740783"/>
                  </a:lnTo>
                  <a:lnTo>
                    <a:pt x="525658" y="1772567"/>
                  </a:lnTo>
                  <a:lnTo>
                    <a:pt x="415636" y="1804351"/>
                  </a:lnTo>
                  <a:lnTo>
                    <a:pt x="371628" y="1823910"/>
                  </a:lnTo>
                  <a:lnTo>
                    <a:pt x="290945" y="1863029"/>
                  </a:lnTo>
                  <a:lnTo>
                    <a:pt x="215153" y="1892368"/>
                  </a:lnTo>
                  <a:lnTo>
                    <a:pt x="180924" y="1897258"/>
                  </a:lnTo>
                  <a:lnTo>
                    <a:pt x="158920" y="1889923"/>
                  </a:lnTo>
                  <a:lnTo>
                    <a:pt x="141805" y="1872809"/>
                  </a:lnTo>
                  <a:lnTo>
                    <a:pt x="119801" y="1836135"/>
                  </a:lnTo>
                  <a:lnTo>
                    <a:pt x="102687" y="1784792"/>
                  </a:lnTo>
                  <a:lnTo>
                    <a:pt x="78237" y="1699219"/>
                  </a:lnTo>
                  <a:lnTo>
                    <a:pt x="70903" y="1657656"/>
                  </a:lnTo>
                  <a:lnTo>
                    <a:pt x="83127" y="1608757"/>
                  </a:lnTo>
                  <a:lnTo>
                    <a:pt x="117356" y="1498736"/>
                  </a:lnTo>
                  <a:lnTo>
                    <a:pt x="144250" y="1386270"/>
                  </a:lnTo>
                  <a:lnTo>
                    <a:pt x="158920" y="1298253"/>
                  </a:lnTo>
                  <a:lnTo>
                    <a:pt x="161365" y="1195566"/>
                  </a:lnTo>
                  <a:lnTo>
                    <a:pt x="161365" y="1002417"/>
                  </a:lnTo>
                  <a:lnTo>
                    <a:pt x="161365" y="753035"/>
                  </a:lnTo>
                  <a:lnTo>
                    <a:pt x="158920" y="459645"/>
                  </a:lnTo>
                  <a:lnTo>
                    <a:pt x="149140" y="403412"/>
                  </a:lnTo>
                  <a:lnTo>
                    <a:pt x="119801" y="315395"/>
                  </a:lnTo>
                  <a:lnTo>
                    <a:pt x="90462" y="242047"/>
                  </a:lnTo>
                  <a:lnTo>
                    <a:pt x="63568" y="183369"/>
                  </a:lnTo>
                  <a:lnTo>
                    <a:pt x="34229" y="129581"/>
                  </a:lnTo>
                  <a:lnTo>
                    <a:pt x="9780" y="83127"/>
                  </a:lnTo>
                  <a:lnTo>
                    <a:pt x="2445" y="63568"/>
                  </a:lnTo>
                  <a:lnTo>
                    <a:pt x="0" y="39119"/>
                  </a:lnTo>
                  <a:lnTo>
                    <a:pt x="0" y="22004"/>
                  </a:lnTo>
                  <a:lnTo>
                    <a:pt x="4890" y="12225"/>
                  </a:lnTo>
                  <a:lnTo>
                    <a:pt x="17114" y="2445"/>
                  </a:lnTo>
                  <a:lnTo>
                    <a:pt x="39119" y="0"/>
                  </a:lnTo>
                  <a:lnTo>
                    <a:pt x="58678" y="4890"/>
                  </a:lnTo>
                  <a:lnTo>
                    <a:pt x="127136" y="41564"/>
                  </a:lnTo>
                  <a:lnTo>
                    <a:pt x="229823" y="97797"/>
                  </a:lnTo>
                  <a:lnTo>
                    <a:pt x="312950" y="146695"/>
                  </a:lnTo>
                  <a:lnTo>
                    <a:pt x="359403" y="178479"/>
                  </a:lnTo>
                  <a:lnTo>
                    <a:pt x="388742" y="202929"/>
                  </a:lnTo>
                  <a:lnTo>
                    <a:pt x="398522" y="217598"/>
                  </a:lnTo>
                  <a:lnTo>
                    <a:pt x="405857" y="234712"/>
                  </a:lnTo>
                  <a:lnTo>
                    <a:pt x="403412" y="271386"/>
                  </a:lnTo>
                  <a:lnTo>
                    <a:pt x="388742" y="418081"/>
                  </a:lnTo>
                  <a:lnTo>
                    <a:pt x="381408" y="6601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7" name="フリーフォーム 196">
              <a:extLst>
                <a:ext uri="{FF2B5EF4-FFF2-40B4-BE49-F238E27FC236}">
                  <a16:creationId xmlns:a16="http://schemas.microsoft.com/office/drawing/2014/main" id="{47C7FC15-FBC8-434E-B6E3-7030C299B5A1}"/>
                </a:ext>
              </a:extLst>
            </p:cNvPr>
            <p:cNvSpPr/>
            <p:nvPr/>
          </p:nvSpPr>
          <p:spPr>
            <a:xfrm>
              <a:off x="6765925" y="3551238"/>
              <a:ext cx="525463" cy="2136775"/>
            </a:xfrm>
            <a:custGeom>
              <a:avLst/>
              <a:gdLst>
                <a:gd name="connsiteX0" fmla="*/ 185058 w 525236"/>
                <a:gd name="connsiteY0" fmla="*/ 661307 h 2136322"/>
                <a:gd name="connsiteX1" fmla="*/ 176893 w 525236"/>
                <a:gd name="connsiteY1" fmla="*/ 895350 h 2136322"/>
                <a:gd name="connsiteX2" fmla="*/ 166008 w 525236"/>
                <a:gd name="connsiteY2" fmla="*/ 1148443 h 2136322"/>
                <a:gd name="connsiteX3" fmla="*/ 155122 w 525236"/>
                <a:gd name="connsiteY3" fmla="*/ 1385207 h 2136322"/>
                <a:gd name="connsiteX4" fmla="*/ 144236 w 525236"/>
                <a:gd name="connsiteY4" fmla="*/ 1602922 h 2136322"/>
                <a:gd name="connsiteX5" fmla="*/ 0 w 525236"/>
                <a:gd name="connsiteY5" fmla="*/ 1785257 h 2136322"/>
                <a:gd name="connsiteX6" fmla="*/ 46265 w 525236"/>
                <a:gd name="connsiteY6" fmla="*/ 1826079 h 2136322"/>
                <a:gd name="connsiteX7" fmla="*/ 70758 w 525236"/>
                <a:gd name="connsiteY7" fmla="*/ 1858736 h 2136322"/>
                <a:gd name="connsiteX8" fmla="*/ 89808 w 525236"/>
                <a:gd name="connsiteY8" fmla="*/ 1896836 h 2136322"/>
                <a:gd name="connsiteX9" fmla="*/ 100693 w 525236"/>
                <a:gd name="connsiteY9" fmla="*/ 1934936 h 2136322"/>
                <a:gd name="connsiteX10" fmla="*/ 103415 w 525236"/>
                <a:gd name="connsiteY10" fmla="*/ 1970315 h 2136322"/>
                <a:gd name="connsiteX11" fmla="*/ 119743 w 525236"/>
                <a:gd name="connsiteY11" fmla="*/ 2049236 h 2136322"/>
                <a:gd name="connsiteX12" fmla="*/ 133350 w 525236"/>
                <a:gd name="connsiteY12" fmla="*/ 2098222 h 2136322"/>
                <a:gd name="connsiteX13" fmla="*/ 144236 w 525236"/>
                <a:gd name="connsiteY13" fmla="*/ 2122715 h 2136322"/>
                <a:gd name="connsiteX14" fmla="*/ 157843 w 525236"/>
                <a:gd name="connsiteY14" fmla="*/ 2133600 h 2136322"/>
                <a:gd name="connsiteX15" fmla="*/ 190500 w 525236"/>
                <a:gd name="connsiteY15" fmla="*/ 2136322 h 2136322"/>
                <a:gd name="connsiteX16" fmla="*/ 220436 w 525236"/>
                <a:gd name="connsiteY16" fmla="*/ 2128157 h 2136322"/>
                <a:gd name="connsiteX17" fmla="*/ 280308 w 525236"/>
                <a:gd name="connsiteY17" fmla="*/ 2090057 h 2136322"/>
                <a:gd name="connsiteX18" fmla="*/ 302079 w 525236"/>
                <a:gd name="connsiteY18" fmla="*/ 2065565 h 2136322"/>
                <a:gd name="connsiteX19" fmla="*/ 310243 w 525236"/>
                <a:gd name="connsiteY19" fmla="*/ 2049236 h 2136322"/>
                <a:gd name="connsiteX20" fmla="*/ 323850 w 525236"/>
                <a:gd name="connsiteY20" fmla="*/ 2002972 h 2136322"/>
                <a:gd name="connsiteX21" fmla="*/ 334736 w 525236"/>
                <a:gd name="connsiteY21" fmla="*/ 1913165 h 2136322"/>
                <a:gd name="connsiteX22" fmla="*/ 340179 w 525236"/>
                <a:gd name="connsiteY22" fmla="*/ 1817915 h 2136322"/>
                <a:gd name="connsiteX23" fmla="*/ 345622 w 525236"/>
                <a:gd name="connsiteY23" fmla="*/ 1679122 h 2136322"/>
                <a:gd name="connsiteX24" fmla="*/ 345622 w 525236"/>
                <a:gd name="connsiteY24" fmla="*/ 1507672 h 2136322"/>
                <a:gd name="connsiteX25" fmla="*/ 348343 w 525236"/>
                <a:gd name="connsiteY25" fmla="*/ 1379765 h 2136322"/>
                <a:gd name="connsiteX26" fmla="*/ 356508 w 525236"/>
                <a:gd name="connsiteY26" fmla="*/ 1251857 h 2136322"/>
                <a:gd name="connsiteX27" fmla="*/ 381000 w 525236"/>
                <a:gd name="connsiteY27" fmla="*/ 1028700 h 2136322"/>
                <a:gd name="connsiteX28" fmla="*/ 402772 w 525236"/>
                <a:gd name="connsiteY28" fmla="*/ 873579 h 2136322"/>
                <a:gd name="connsiteX29" fmla="*/ 429986 w 525236"/>
                <a:gd name="connsiteY29" fmla="*/ 685800 h 2136322"/>
                <a:gd name="connsiteX30" fmla="*/ 462643 w 525236"/>
                <a:gd name="connsiteY30" fmla="*/ 487136 h 2136322"/>
                <a:gd name="connsiteX31" fmla="*/ 478972 w 525236"/>
                <a:gd name="connsiteY31" fmla="*/ 438150 h 2136322"/>
                <a:gd name="connsiteX32" fmla="*/ 492579 w 525236"/>
                <a:gd name="connsiteY32" fmla="*/ 416379 h 2136322"/>
                <a:gd name="connsiteX33" fmla="*/ 511629 w 525236"/>
                <a:gd name="connsiteY33" fmla="*/ 381000 h 2136322"/>
                <a:gd name="connsiteX34" fmla="*/ 525236 w 525236"/>
                <a:gd name="connsiteY34" fmla="*/ 345622 h 2136322"/>
                <a:gd name="connsiteX35" fmla="*/ 525236 w 525236"/>
                <a:gd name="connsiteY35" fmla="*/ 312965 h 2136322"/>
                <a:gd name="connsiteX36" fmla="*/ 514350 w 525236"/>
                <a:gd name="connsiteY36" fmla="*/ 274865 h 2136322"/>
                <a:gd name="connsiteX37" fmla="*/ 498022 w 525236"/>
                <a:gd name="connsiteY37" fmla="*/ 250372 h 2136322"/>
                <a:gd name="connsiteX38" fmla="*/ 462643 w 525236"/>
                <a:gd name="connsiteY38" fmla="*/ 217715 h 2136322"/>
                <a:gd name="connsiteX39" fmla="*/ 378279 w 525236"/>
                <a:gd name="connsiteY39" fmla="*/ 152400 h 2136322"/>
                <a:gd name="connsiteX40" fmla="*/ 332015 w 525236"/>
                <a:gd name="connsiteY40" fmla="*/ 119743 h 2136322"/>
                <a:gd name="connsiteX41" fmla="*/ 280308 w 525236"/>
                <a:gd name="connsiteY41" fmla="*/ 84365 h 2136322"/>
                <a:gd name="connsiteX42" fmla="*/ 228600 w 525236"/>
                <a:gd name="connsiteY42" fmla="*/ 57150 h 2136322"/>
                <a:gd name="connsiteX43" fmla="*/ 157843 w 525236"/>
                <a:gd name="connsiteY43" fmla="*/ 29936 h 2136322"/>
                <a:gd name="connsiteX44" fmla="*/ 95250 w 525236"/>
                <a:gd name="connsiteY44" fmla="*/ 13607 h 2136322"/>
                <a:gd name="connsiteX45" fmla="*/ 51708 w 525236"/>
                <a:gd name="connsiteY45" fmla="*/ 2722 h 2136322"/>
                <a:gd name="connsiteX46" fmla="*/ 38100 w 525236"/>
                <a:gd name="connsiteY46" fmla="*/ 0 h 2136322"/>
                <a:gd name="connsiteX47" fmla="*/ 24493 w 525236"/>
                <a:gd name="connsiteY47" fmla="*/ 2722 h 2136322"/>
                <a:gd name="connsiteX48" fmla="*/ 21772 w 525236"/>
                <a:gd name="connsiteY48" fmla="*/ 16329 h 2136322"/>
                <a:gd name="connsiteX49" fmla="*/ 29936 w 525236"/>
                <a:gd name="connsiteY49" fmla="*/ 46265 h 2136322"/>
                <a:gd name="connsiteX50" fmla="*/ 48986 w 525236"/>
                <a:gd name="connsiteY50" fmla="*/ 73479 h 2136322"/>
                <a:gd name="connsiteX51" fmla="*/ 73479 w 525236"/>
                <a:gd name="connsiteY51" fmla="*/ 100693 h 2136322"/>
                <a:gd name="connsiteX52" fmla="*/ 103415 w 525236"/>
                <a:gd name="connsiteY52" fmla="*/ 133350 h 2136322"/>
                <a:gd name="connsiteX53" fmla="*/ 133350 w 525236"/>
                <a:gd name="connsiteY53" fmla="*/ 174172 h 2136322"/>
                <a:gd name="connsiteX54" fmla="*/ 166008 w 525236"/>
                <a:gd name="connsiteY54" fmla="*/ 228600 h 2136322"/>
                <a:gd name="connsiteX55" fmla="*/ 182336 w 525236"/>
                <a:gd name="connsiteY55" fmla="*/ 272143 h 2136322"/>
                <a:gd name="connsiteX56" fmla="*/ 187779 w 525236"/>
                <a:gd name="connsiteY56" fmla="*/ 307522 h 2136322"/>
                <a:gd name="connsiteX57" fmla="*/ 190500 w 525236"/>
                <a:gd name="connsiteY57" fmla="*/ 435429 h 2136322"/>
                <a:gd name="connsiteX58" fmla="*/ 185058 w 525236"/>
                <a:gd name="connsiteY58" fmla="*/ 661307 h 213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525236" h="2136322">
                  <a:moveTo>
                    <a:pt x="185058" y="661307"/>
                  </a:moveTo>
                  <a:lnTo>
                    <a:pt x="176893" y="895350"/>
                  </a:lnTo>
                  <a:lnTo>
                    <a:pt x="166008" y="1148443"/>
                  </a:lnTo>
                  <a:lnTo>
                    <a:pt x="155122" y="1385207"/>
                  </a:lnTo>
                  <a:lnTo>
                    <a:pt x="144236" y="1602922"/>
                  </a:lnTo>
                  <a:lnTo>
                    <a:pt x="0" y="1785257"/>
                  </a:lnTo>
                  <a:lnTo>
                    <a:pt x="46265" y="1826079"/>
                  </a:lnTo>
                  <a:lnTo>
                    <a:pt x="70758" y="1858736"/>
                  </a:lnTo>
                  <a:lnTo>
                    <a:pt x="89808" y="1896836"/>
                  </a:lnTo>
                  <a:lnTo>
                    <a:pt x="100693" y="1934936"/>
                  </a:lnTo>
                  <a:lnTo>
                    <a:pt x="103415" y="1970315"/>
                  </a:lnTo>
                  <a:lnTo>
                    <a:pt x="119743" y="2049236"/>
                  </a:lnTo>
                  <a:lnTo>
                    <a:pt x="133350" y="2098222"/>
                  </a:lnTo>
                  <a:lnTo>
                    <a:pt x="144236" y="2122715"/>
                  </a:lnTo>
                  <a:lnTo>
                    <a:pt x="157843" y="2133600"/>
                  </a:lnTo>
                  <a:lnTo>
                    <a:pt x="190500" y="2136322"/>
                  </a:lnTo>
                  <a:lnTo>
                    <a:pt x="220436" y="2128157"/>
                  </a:lnTo>
                  <a:lnTo>
                    <a:pt x="280308" y="2090057"/>
                  </a:lnTo>
                  <a:lnTo>
                    <a:pt x="302079" y="2065565"/>
                  </a:lnTo>
                  <a:lnTo>
                    <a:pt x="310243" y="2049236"/>
                  </a:lnTo>
                  <a:lnTo>
                    <a:pt x="323850" y="2002972"/>
                  </a:lnTo>
                  <a:lnTo>
                    <a:pt x="334736" y="1913165"/>
                  </a:lnTo>
                  <a:lnTo>
                    <a:pt x="340179" y="1817915"/>
                  </a:lnTo>
                  <a:lnTo>
                    <a:pt x="345622" y="1679122"/>
                  </a:lnTo>
                  <a:lnTo>
                    <a:pt x="345622" y="1507672"/>
                  </a:lnTo>
                  <a:lnTo>
                    <a:pt x="348343" y="1379765"/>
                  </a:lnTo>
                  <a:lnTo>
                    <a:pt x="356508" y="1251857"/>
                  </a:lnTo>
                  <a:lnTo>
                    <a:pt x="381000" y="1028700"/>
                  </a:lnTo>
                  <a:lnTo>
                    <a:pt x="402772" y="873579"/>
                  </a:lnTo>
                  <a:lnTo>
                    <a:pt x="429986" y="685800"/>
                  </a:lnTo>
                  <a:lnTo>
                    <a:pt x="462643" y="487136"/>
                  </a:lnTo>
                  <a:lnTo>
                    <a:pt x="478972" y="438150"/>
                  </a:lnTo>
                  <a:lnTo>
                    <a:pt x="492579" y="416379"/>
                  </a:lnTo>
                  <a:lnTo>
                    <a:pt x="511629" y="381000"/>
                  </a:lnTo>
                  <a:lnTo>
                    <a:pt x="525236" y="345622"/>
                  </a:lnTo>
                  <a:lnTo>
                    <a:pt x="525236" y="312965"/>
                  </a:lnTo>
                  <a:lnTo>
                    <a:pt x="514350" y="274865"/>
                  </a:lnTo>
                  <a:lnTo>
                    <a:pt x="498022" y="250372"/>
                  </a:lnTo>
                  <a:lnTo>
                    <a:pt x="462643" y="217715"/>
                  </a:lnTo>
                  <a:lnTo>
                    <a:pt x="378279" y="152400"/>
                  </a:lnTo>
                  <a:lnTo>
                    <a:pt x="332015" y="119743"/>
                  </a:lnTo>
                  <a:lnTo>
                    <a:pt x="280308" y="84365"/>
                  </a:lnTo>
                  <a:lnTo>
                    <a:pt x="228600" y="57150"/>
                  </a:lnTo>
                  <a:lnTo>
                    <a:pt x="157843" y="29936"/>
                  </a:lnTo>
                  <a:lnTo>
                    <a:pt x="95250" y="13607"/>
                  </a:lnTo>
                  <a:lnTo>
                    <a:pt x="51708" y="2722"/>
                  </a:lnTo>
                  <a:lnTo>
                    <a:pt x="38100" y="0"/>
                  </a:lnTo>
                  <a:lnTo>
                    <a:pt x="24493" y="2722"/>
                  </a:lnTo>
                  <a:lnTo>
                    <a:pt x="21772" y="16329"/>
                  </a:lnTo>
                  <a:lnTo>
                    <a:pt x="29936" y="46265"/>
                  </a:lnTo>
                  <a:lnTo>
                    <a:pt x="48986" y="73479"/>
                  </a:lnTo>
                  <a:lnTo>
                    <a:pt x="73479" y="100693"/>
                  </a:lnTo>
                  <a:lnTo>
                    <a:pt x="103415" y="133350"/>
                  </a:lnTo>
                  <a:lnTo>
                    <a:pt x="133350" y="174172"/>
                  </a:lnTo>
                  <a:lnTo>
                    <a:pt x="166008" y="228600"/>
                  </a:lnTo>
                  <a:lnTo>
                    <a:pt x="182336" y="272143"/>
                  </a:lnTo>
                  <a:lnTo>
                    <a:pt x="187779" y="307522"/>
                  </a:lnTo>
                  <a:lnTo>
                    <a:pt x="190500" y="435429"/>
                  </a:lnTo>
                  <a:lnTo>
                    <a:pt x="185058" y="661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3650" name="グループ化 1">
            <a:extLst>
              <a:ext uri="{FF2B5EF4-FFF2-40B4-BE49-F238E27FC236}">
                <a16:creationId xmlns:a16="http://schemas.microsoft.com/office/drawing/2014/main" id="{60990188-33D4-4D22-8F2D-45D58434D5A7}"/>
              </a:ext>
            </a:extLst>
          </p:cNvPr>
          <p:cNvGrpSpPr>
            <a:grpSpLocks/>
          </p:cNvGrpSpPr>
          <p:nvPr/>
        </p:nvGrpSpPr>
        <p:grpSpPr bwMode="auto">
          <a:xfrm>
            <a:off x="2947988" y="1579563"/>
            <a:ext cx="3830637" cy="4327525"/>
            <a:chOff x="2947988" y="1579563"/>
            <a:chExt cx="3830637" cy="4327525"/>
          </a:xfrm>
        </p:grpSpPr>
        <p:sp>
          <p:nvSpPr>
            <p:cNvPr id="109" name="フリーフォーム 108">
              <a:extLst>
                <a:ext uri="{FF2B5EF4-FFF2-40B4-BE49-F238E27FC236}">
                  <a16:creationId xmlns:a16="http://schemas.microsoft.com/office/drawing/2014/main" id="{73F77E95-8A56-40ED-A220-376D9113670F}"/>
                </a:ext>
              </a:extLst>
            </p:cNvPr>
            <p:cNvSpPr/>
            <p:nvPr/>
          </p:nvSpPr>
          <p:spPr>
            <a:xfrm rot="16200000">
              <a:off x="4010025" y="3683001"/>
              <a:ext cx="2187575" cy="2260600"/>
            </a:xfrm>
            <a:custGeom>
              <a:avLst/>
              <a:gdLst>
                <a:gd name="connsiteX0" fmla="*/ 1790700 w 2187575"/>
                <a:gd name="connsiteY0" fmla="*/ 1016000 h 2260600"/>
                <a:gd name="connsiteX1" fmla="*/ 1679575 w 2187575"/>
                <a:gd name="connsiteY1" fmla="*/ 339725 h 2260600"/>
                <a:gd name="connsiteX2" fmla="*/ 1673225 w 2187575"/>
                <a:gd name="connsiteY2" fmla="*/ 298450 h 2260600"/>
                <a:gd name="connsiteX3" fmla="*/ 1676400 w 2187575"/>
                <a:gd name="connsiteY3" fmla="*/ 257175 h 2260600"/>
                <a:gd name="connsiteX4" fmla="*/ 1682750 w 2187575"/>
                <a:gd name="connsiteY4" fmla="*/ 219075 h 2260600"/>
                <a:gd name="connsiteX5" fmla="*/ 1695450 w 2187575"/>
                <a:gd name="connsiteY5" fmla="*/ 184150 h 2260600"/>
                <a:gd name="connsiteX6" fmla="*/ 1720850 w 2187575"/>
                <a:gd name="connsiteY6" fmla="*/ 136525 h 2260600"/>
                <a:gd name="connsiteX7" fmla="*/ 1749425 w 2187575"/>
                <a:gd name="connsiteY7" fmla="*/ 98425 h 2260600"/>
                <a:gd name="connsiteX8" fmla="*/ 1812925 w 2187575"/>
                <a:gd name="connsiteY8" fmla="*/ 22225 h 2260600"/>
                <a:gd name="connsiteX9" fmla="*/ 1841500 w 2187575"/>
                <a:gd name="connsiteY9" fmla="*/ 0 h 2260600"/>
                <a:gd name="connsiteX10" fmla="*/ 1901825 w 2187575"/>
                <a:gd name="connsiteY10" fmla="*/ 22225 h 2260600"/>
                <a:gd name="connsiteX11" fmla="*/ 1873250 w 2187575"/>
                <a:gd name="connsiteY11" fmla="*/ 98425 h 2260600"/>
                <a:gd name="connsiteX12" fmla="*/ 1866900 w 2187575"/>
                <a:gd name="connsiteY12" fmla="*/ 130175 h 2260600"/>
                <a:gd name="connsiteX13" fmla="*/ 1863725 w 2187575"/>
                <a:gd name="connsiteY13" fmla="*/ 174625 h 2260600"/>
                <a:gd name="connsiteX14" fmla="*/ 1885950 w 2187575"/>
                <a:gd name="connsiteY14" fmla="*/ 323850 h 2260600"/>
                <a:gd name="connsiteX15" fmla="*/ 1955800 w 2187575"/>
                <a:gd name="connsiteY15" fmla="*/ 708025 h 2260600"/>
                <a:gd name="connsiteX16" fmla="*/ 2025650 w 2187575"/>
                <a:gd name="connsiteY16" fmla="*/ 1098550 h 2260600"/>
                <a:gd name="connsiteX17" fmla="*/ 2092325 w 2187575"/>
                <a:gd name="connsiteY17" fmla="*/ 1485900 h 2260600"/>
                <a:gd name="connsiteX18" fmla="*/ 2139950 w 2187575"/>
                <a:gd name="connsiteY18" fmla="*/ 1762125 h 2260600"/>
                <a:gd name="connsiteX19" fmla="*/ 2155825 w 2187575"/>
                <a:gd name="connsiteY19" fmla="*/ 1803400 h 2260600"/>
                <a:gd name="connsiteX20" fmla="*/ 2181225 w 2187575"/>
                <a:gd name="connsiteY20" fmla="*/ 1854200 h 2260600"/>
                <a:gd name="connsiteX21" fmla="*/ 2187575 w 2187575"/>
                <a:gd name="connsiteY21" fmla="*/ 1873250 h 2260600"/>
                <a:gd name="connsiteX22" fmla="*/ 2181225 w 2187575"/>
                <a:gd name="connsiteY22" fmla="*/ 1908175 h 2260600"/>
                <a:gd name="connsiteX23" fmla="*/ 2155825 w 2187575"/>
                <a:gd name="connsiteY23" fmla="*/ 1978025 h 2260600"/>
                <a:gd name="connsiteX24" fmla="*/ 2130425 w 2187575"/>
                <a:gd name="connsiteY24" fmla="*/ 2028825 h 2260600"/>
                <a:gd name="connsiteX25" fmla="*/ 2079625 w 2187575"/>
                <a:gd name="connsiteY25" fmla="*/ 2114550 h 2260600"/>
                <a:gd name="connsiteX26" fmla="*/ 2028825 w 2187575"/>
                <a:gd name="connsiteY26" fmla="*/ 2190750 h 2260600"/>
                <a:gd name="connsiteX27" fmla="*/ 2000250 w 2187575"/>
                <a:gd name="connsiteY27" fmla="*/ 2232025 h 2260600"/>
                <a:gd name="connsiteX28" fmla="*/ 1978025 w 2187575"/>
                <a:gd name="connsiteY28" fmla="*/ 2251075 h 2260600"/>
                <a:gd name="connsiteX29" fmla="*/ 1952625 w 2187575"/>
                <a:gd name="connsiteY29" fmla="*/ 2260600 h 2260600"/>
                <a:gd name="connsiteX30" fmla="*/ 1943100 w 2187575"/>
                <a:gd name="connsiteY30" fmla="*/ 2260600 h 2260600"/>
                <a:gd name="connsiteX31" fmla="*/ 1930400 w 2187575"/>
                <a:gd name="connsiteY31" fmla="*/ 2260600 h 2260600"/>
                <a:gd name="connsiteX32" fmla="*/ 1905000 w 2187575"/>
                <a:gd name="connsiteY32" fmla="*/ 2244725 h 2260600"/>
                <a:gd name="connsiteX33" fmla="*/ 1882775 w 2187575"/>
                <a:gd name="connsiteY33" fmla="*/ 2216150 h 2260600"/>
                <a:gd name="connsiteX34" fmla="*/ 1873250 w 2187575"/>
                <a:gd name="connsiteY34" fmla="*/ 2206625 h 2260600"/>
                <a:gd name="connsiteX35" fmla="*/ 1847850 w 2187575"/>
                <a:gd name="connsiteY35" fmla="*/ 2193925 h 2260600"/>
                <a:gd name="connsiteX36" fmla="*/ 1803400 w 2187575"/>
                <a:gd name="connsiteY36" fmla="*/ 2184400 h 2260600"/>
                <a:gd name="connsiteX37" fmla="*/ 1749425 w 2187575"/>
                <a:gd name="connsiteY37" fmla="*/ 2178050 h 2260600"/>
                <a:gd name="connsiteX38" fmla="*/ 1530350 w 2187575"/>
                <a:gd name="connsiteY38" fmla="*/ 2178050 h 2260600"/>
                <a:gd name="connsiteX39" fmla="*/ 1120775 w 2187575"/>
                <a:gd name="connsiteY39" fmla="*/ 2178050 h 2260600"/>
                <a:gd name="connsiteX40" fmla="*/ 644525 w 2187575"/>
                <a:gd name="connsiteY40" fmla="*/ 2178050 h 2260600"/>
                <a:gd name="connsiteX41" fmla="*/ 292100 w 2187575"/>
                <a:gd name="connsiteY41" fmla="*/ 2171700 h 2260600"/>
                <a:gd name="connsiteX42" fmla="*/ 114300 w 2187575"/>
                <a:gd name="connsiteY42" fmla="*/ 2155825 h 2260600"/>
                <a:gd name="connsiteX43" fmla="*/ 76200 w 2187575"/>
                <a:gd name="connsiteY43" fmla="*/ 2152650 h 2260600"/>
                <a:gd name="connsiteX44" fmla="*/ 44450 w 2187575"/>
                <a:gd name="connsiteY44" fmla="*/ 2143125 h 2260600"/>
                <a:gd name="connsiteX45" fmla="*/ 25400 w 2187575"/>
                <a:gd name="connsiteY45" fmla="*/ 2127250 h 2260600"/>
                <a:gd name="connsiteX46" fmla="*/ 9525 w 2187575"/>
                <a:gd name="connsiteY46" fmla="*/ 2108200 h 2260600"/>
                <a:gd name="connsiteX47" fmla="*/ 3175 w 2187575"/>
                <a:gd name="connsiteY47" fmla="*/ 2082800 h 2260600"/>
                <a:gd name="connsiteX48" fmla="*/ 0 w 2187575"/>
                <a:gd name="connsiteY48" fmla="*/ 2054225 h 2260600"/>
                <a:gd name="connsiteX49" fmla="*/ 0 w 2187575"/>
                <a:gd name="connsiteY49" fmla="*/ 2022475 h 2260600"/>
                <a:gd name="connsiteX50" fmla="*/ 6350 w 2187575"/>
                <a:gd name="connsiteY50" fmla="*/ 2000250 h 2260600"/>
                <a:gd name="connsiteX51" fmla="*/ 15875 w 2187575"/>
                <a:gd name="connsiteY51" fmla="*/ 1981200 h 2260600"/>
                <a:gd name="connsiteX52" fmla="*/ 38100 w 2187575"/>
                <a:gd name="connsiteY52" fmla="*/ 1962150 h 2260600"/>
                <a:gd name="connsiteX53" fmla="*/ 69850 w 2187575"/>
                <a:gd name="connsiteY53" fmla="*/ 1943100 h 2260600"/>
                <a:gd name="connsiteX54" fmla="*/ 127000 w 2187575"/>
                <a:gd name="connsiteY54" fmla="*/ 1924050 h 2260600"/>
                <a:gd name="connsiteX55" fmla="*/ 203200 w 2187575"/>
                <a:gd name="connsiteY55" fmla="*/ 1911350 h 2260600"/>
                <a:gd name="connsiteX56" fmla="*/ 298450 w 2187575"/>
                <a:gd name="connsiteY56" fmla="*/ 1911350 h 2260600"/>
                <a:gd name="connsiteX57" fmla="*/ 590550 w 2187575"/>
                <a:gd name="connsiteY57" fmla="*/ 1911350 h 2260600"/>
                <a:gd name="connsiteX58" fmla="*/ 1114425 w 2187575"/>
                <a:gd name="connsiteY58" fmla="*/ 1911350 h 2260600"/>
                <a:gd name="connsiteX59" fmla="*/ 1704975 w 2187575"/>
                <a:gd name="connsiteY59" fmla="*/ 1911350 h 2260600"/>
                <a:gd name="connsiteX60" fmla="*/ 1844675 w 2187575"/>
                <a:gd name="connsiteY60" fmla="*/ 1908175 h 2260600"/>
                <a:gd name="connsiteX61" fmla="*/ 1870075 w 2187575"/>
                <a:gd name="connsiteY61" fmla="*/ 1905000 h 2260600"/>
                <a:gd name="connsiteX62" fmla="*/ 1892300 w 2187575"/>
                <a:gd name="connsiteY62" fmla="*/ 1892300 h 2260600"/>
                <a:gd name="connsiteX63" fmla="*/ 1908175 w 2187575"/>
                <a:gd name="connsiteY63" fmla="*/ 1870075 h 2260600"/>
                <a:gd name="connsiteX64" fmla="*/ 1914525 w 2187575"/>
                <a:gd name="connsiteY64" fmla="*/ 1844675 h 2260600"/>
                <a:gd name="connsiteX65" fmla="*/ 1920875 w 2187575"/>
                <a:gd name="connsiteY65" fmla="*/ 1819275 h 2260600"/>
                <a:gd name="connsiteX66" fmla="*/ 1917700 w 2187575"/>
                <a:gd name="connsiteY66" fmla="*/ 1774825 h 2260600"/>
                <a:gd name="connsiteX67" fmla="*/ 1889125 w 2187575"/>
                <a:gd name="connsiteY67" fmla="*/ 1622425 h 2260600"/>
                <a:gd name="connsiteX68" fmla="*/ 1835150 w 2187575"/>
                <a:gd name="connsiteY68" fmla="*/ 1289050 h 2260600"/>
                <a:gd name="connsiteX69" fmla="*/ 1790700 w 2187575"/>
                <a:gd name="connsiteY69" fmla="*/ 1016000 h 226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187575" h="2260600">
                  <a:moveTo>
                    <a:pt x="1790700" y="1016000"/>
                  </a:moveTo>
                  <a:lnTo>
                    <a:pt x="1679575" y="339725"/>
                  </a:lnTo>
                  <a:lnTo>
                    <a:pt x="1673225" y="298450"/>
                  </a:lnTo>
                  <a:lnTo>
                    <a:pt x="1676400" y="257175"/>
                  </a:lnTo>
                  <a:lnTo>
                    <a:pt x="1682750" y="219075"/>
                  </a:lnTo>
                  <a:lnTo>
                    <a:pt x="1695450" y="184150"/>
                  </a:lnTo>
                  <a:lnTo>
                    <a:pt x="1720850" y="136525"/>
                  </a:lnTo>
                  <a:lnTo>
                    <a:pt x="1749425" y="98425"/>
                  </a:lnTo>
                  <a:lnTo>
                    <a:pt x="1812925" y="22225"/>
                  </a:lnTo>
                  <a:lnTo>
                    <a:pt x="1841500" y="0"/>
                  </a:lnTo>
                  <a:lnTo>
                    <a:pt x="1901825" y="22225"/>
                  </a:lnTo>
                  <a:lnTo>
                    <a:pt x="1873250" y="98425"/>
                  </a:lnTo>
                  <a:lnTo>
                    <a:pt x="1866900" y="130175"/>
                  </a:lnTo>
                  <a:lnTo>
                    <a:pt x="1863725" y="174625"/>
                  </a:lnTo>
                  <a:lnTo>
                    <a:pt x="1885950" y="323850"/>
                  </a:lnTo>
                  <a:lnTo>
                    <a:pt x="1955800" y="708025"/>
                  </a:lnTo>
                  <a:lnTo>
                    <a:pt x="2025650" y="1098550"/>
                  </a:lnTo>
                  <a:lnTo>
                    <a:pt x="2092325" y="1485900"/>
                  </a:lnTo>
                  <a:lnTo>
                    <a:pt x="2139950" y="1762125"/>
                  </a:lnTo>
                  <a:lnTo>
                    <a:pt x="2155825" y="1803400"/>
                  </a:lnTo>
                  <a:lnTo>
                    <a:pt x="2181225" y="1854200"/>
                  </a:lnTo>
                  <a:lnTo>
                    <a:pt x="2187575" y="1873250"/>
                  </a:lnTo>
                  <a:lnTo>
                    <a:pt x="2181225" y="1908175"/>
                  </a:lnTo>
                  <a:lnTo>
                    <a:pt x="2155825" y="1978025"/>
                  </a:lnTo>
                  <a:lnTo>
                    <a:pt x="2130425" y="2028825"/>
                  </a:lnTo>
                  <a:lnTo>
                    <a:pt x="2079625" y="2114550"/>
                  </a:lnTo>
                  <a:lnTo>
                    <a:pt x="2028825" y="2190750"/>
                  </a:lnTo>
                  <a:lnTo>
                    <a:pt x="2000250" y="2232025"/>
                  </a:lnTo>
                  <a:lnTo>
                    <a:pt x="1978025" y="2251075"/>
                  </a:lnTo>
                  <a:lnTo>
                    <a:pt x="1952625" y="2260600"/>
                  </a:lnTo>
                  <a:lnTo>
                    <a:pt x="1943100" y="2260600"/>
                  </a:lnTo>
                  <a:lnTo>
                    <a:pt x="1930400" y="2260600"/>
                  </a:lnTo>
                  <a:lnTo>
                    <a:pt x="1905000" y="2244725"/>
                  </a:lnTo>
                  <a:lnTo>
                    <a:pt x="1882775" y="2216150"/>
                  </a:lnTo>
                  <a:lnTo>
                    <a:pt x="1873250" y="2206625"/>
                  </a:lnTo>
                  <a:lnTo>
                    <a:pt x="1847850" y="2193925"/>
                  </a:lnTo>
                  <a:lnTo>
                    <a:pt x="1803400" y="2184400"/>
                  </a:lnTo>
                  <a:lnTo>
                    <a:pt x="1749425" y="2178050"/>
                  </a:lnTo>
                  <a:lnTo>
                    <a:pt x="1530350" y="2178050"/>
                  </a:lnTo>
                  <a:lnTo>
                    <a:pt x="1120775" y="2178050"/>
                  </a:lnTo>
                  <a:lnTo>
                    <a:pt x="644525" y="2178050"/>
                  </a:lnTo>
                  <a:lnTo>
                    <a:pt x="292100" y="2171700"/>
                  </a:lnTo>
                  <a:lnTo>
                    <a:pt x="114300" y="2155825"/>
                  </a:lnTo>
                  <a:lnTo>
                    <a:pt x="76200" y="2152650"/>
                  </a:lnTo>
                  <a:lnTo>
                    <a:pt x="44450" y="2143125"/>
                  </a:lnTo>
                  <a:lnTo>
                    <a:pt x="25400" y="2127250"/>
                  </a:lnTo>
                  <a:lnTo>
                    <a:pt x="9525" y="2108200"/>
                  </a:lnTo>
                  <a:lnTo>
                    <a:pt x="3175" y="2082800"/>
                  </a:lnTo>
                  <a:lnTo>
                    <a:pt x="0" y="2054225"/>
                  </a:lnTo>
                  <a:lnTo>
                    <a:pt x="0" y="2022475"/>
                  </a:lnTo>
                  <a:lnTo>
                    <a:pt x="6350" y="2000250"/>
                  </a:lnTo>
                  <a:lnTo>
                    <a:pt x="15875" y="1981200"/>
                  </a:lnTo>
                  <a:lnTo>
                    <a:pt x="38100" y="1962150"/>
                  </a:lnTo>
                  <a:lnTo>
                    <a:pt x="69850" y="1943100"/>
                  </a:lnTo>
                  <a:lnTo>
                    <a:pt x="127000" y="1924050"/>
                  </a:lnTo>
                  <a:lnTo>
                    <a:pt x="203200" y="1911350"/>
                  </a:lnTo>
                  <a:lnTo>
                    <a:pt x="298450" y="1911350"/>
                  </a:lnTo>
                  <a:lnTo>
                    <a:pt x="590550" y="1911350"/>
                  </a:lnTo>
                  <a:lnTo>
                    <a:pt x="1114425" y="1911350"/>
                  </a:lnTo>
                  <a:lnTo>
                    <a:pt x="1704975" y="1911350"/>
                  </a:lnTo>
                  <a:lnTo>
                    <a:pt x="1844675" y="1908175"/>
                  </a:lnTo>
                  <a:lnTo>
                    <a:pt x="1870075" y="1905000"/>
                  </a:lnTo>
                  <a:lnTo>
                    <a:pt x="1892300" y="1892300"/>
                  </a:lnTo>
                  <a:lnTo>
                    <a:pt x="1908175" y="1870075"/>
                  </a:lnTo>
                  <a:lnTo>
                    <a:pt x="1914525" y="1844675"/>
                  </a:lnTo>
                  <a:lnTo>
                    <a:pt x="1920875" y="1819275"/>
                  </a:lnTo>
                  <a:lnTo>
                    <a:pt x="1917700" y="1774825"/>
                  </a:lnTo>
                  <a:lnTo>
                    <a:pt x="1889125" y="1622425"/>
                  </a:lnTo>
                  <a:lnTo>
                    <a:pt x="1835150" y="1289050"/>
                  </a:lnTo>
                  <a:lnTo>
                    <a:pt x="1790700" y="1016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6" name="フリーフォーム 105">
              <a:extLst>
                <a:ext uri="{FF2B5EF4-FFF2-40B4-BE49-F238E27FC236}">
                  <a16:creationId xmlns:a16="http://schemas.microsoft.com/office/drawing/2014/main" id="{F8AE6672-0D08-4331-A166-F6F8D4D404C0}"/>
                </a:ext>
              </a:extLst>
            </p:cNvPr>
            <p:cNvSpPr/>
            <p:nvPr/>
          </p:nvSpPr>
          <p:spPr>
            <a:xfrm rot="16200000">
              <a:off x="1689101" y="3098800"/>
              <a:ext cx="3835400" cy="1317625"/>
            </a:xfrm>
            <a:custGeom>
              <a:avLst/>
              <a:gdLst>
                <a:gd name="connsiteX0" fmla="*/ 2190750 w 3835400"/>
                <a:gd name="connsiteY0" fmla="*/ 923925 h 1317625"/>
                <a:gd name="connsiteX1" fmla="*/ 1965325 w 3835400"/>
                <a:gd name="connsiteY1" fmla="*/ 898525 h 1317625"/>
                <a:gd name="connsiteX2" fmla="*/ 1806575 w 3835400"/>
                <a:gd name="connsiteY2" fmla="*/ 879475 h 1317625"/>
                <a:gd name="connsiteX3" fmla="*/ 1590675 w 3835400"/>
                <a:gd name="connsiteY3" fmla="*/ 841375 h 1317625"/>
                <a:gd name="connsiteX4" fmla="*/ 1466850 w 3835400"/>
                <a:gd name="connsiteY4" fmla="*/ 815975 h 1317625"/>
                <a:gd name="connsiteX5" fmla="*/ 1304925 w 3835400"/>
                <a:gd name="connsiteY5" fmla="*/ 771525 h 1317625"/>
                <a:gd name="connsiteX6" fmla="*/ 1212850 w 3835400"/>
                <a:gd name="connsiteY6" fmla="*/ 739775 h 1317625"/>
                <a:gd name="connsiteX7" fmla="*/ 1044575 w 3835400"/>
                <a:gd name="connsiteY7" fmla="*/ 669925 h 1317625"/>
                <a:gd name="connsiteX8" fmla="*/ 939800 w 3835400"/>
                <a:gd name="connsiteY8" fmla="*/ 619125 h 1317625"/>
                <a:gd name="connsiteX9" fmla="*/ 777875 w 3835400"/>
                <a:gd name="connsiteY9" fmla="*/ 536575 h 1317625"/>
                <a:gd name="connsiteX10" fmla="*/ 692150 w 3835400"/>
                <a:gd name="connsiteY10" fmla="*/ 485775 h 1317625"/>
                <a:gd name="connsiteX11" fmla="*/ 571500 w 3835400"/>
                <a:gd name="connsiteY11" fmla="*/ 409575 h 1317625"/>
                <a:gd name="connsiteX12" fmla="*/ 476250 w 3835400"/>
                <a:gd name="connsiteY12" fmla="*/ 346075 h 1317625"/>
                <a:gd name="connsiteX13" fmla="*/ 384175 w 3835400"/>
                <a:gd name="connsiteY13" fmla="*/ 279400 h 1317625"/>
                <a:gd name="connsiteX14" fmla="*/ 257175 w 3835400"/>
                <a:gd name="connsiteY14" fmla="*/ 180975 h 1317625"/>
                <a:gd name="connsiteX15" fmla="*/ 142875 w 3835400"/>
                <a:gd name="connsiteY15" fmla="*/ 85725 h 1317625"/>
                <a:gd name="connsiteX16" fmla="*/ 82550 w 3835400"/>
                <a:gd name="connsiteY16" fmla="*/ 34925 h 1317625"/>
                <a:gd name="connsiteX17" fmla="*/ 66675 w 3835400"/>
                <a:gd name="connsiteY17" fmla="*/ 19050 h 1317625"/>
                <a:gd name="connsiteX18" fmla="*/ 53975 w 3835400"/>
                <a:gd name="connsiteY18" fmla="*/ 9525 h 1317625"/>
                <a:gd name="connsiteX19" fmla="*/ 44450 w 3835400"/>
                <a:gd name="connsiteY19" fmla="*/ 6350 h 1317625"/>
                <a:gd name="connsiteX20" fmla="*/ 31750 w 3835400"/>
                <a:gd name="connsiteY20" fmla="*/ 3175 h 1317625"/>
                <a:gd name="connsiteX21" fmla="*/ 15875 w 3835400"/>
                <a:gd name="connsiteY21" fmla="*/ 0 h 1317625"/>
                <a:gd name="connsiteX22" fmla="*/ 3175 w 3835400"/>
                <a:gd name="connsiteY22" fmla="*/ 3175 h 1317625"/>
                <a:gd name="connsiteX23" fmla="*/ 0 w 3835400"/>
                <a:gd name="connsiteY23" fmla="*/ 12700 h 1317625"/>
                <a:gd name="connsiteX24" fmla="*/ 0 w 3835400"/>
                <a:gd name="connsiteY24" fmla="*/ 34925 h 1317625"/>
                <a:gd name="connsiteX25" fmla="*/ 9525 w 3835400"/>
                <a:gd name="connsiteY25" fmla="*/ 69850 h 1317625"/>
                <a:gd name="connsiteX26" fmla="*/ 44450 w 3835400"/>
                <a:gd name="connsiteY26" fmla="*/ 114300 h 1317625"/>
                <a:gd name="connsiteX27" fmla="*/ 200025 w 3835400"/>
                <a:gd name="connsiteY27" fmla="*/ 288925 h 1317625"/>
                <a:gd name="connsiteX28" fmla="*/ 279400 w 3835400"/>
                <a:gd name="connsiteY28" fmla="*/ 371475 h 1317625"/>
                <a:gd name="connsiteX29" fmla="*/ 365125 w 3835400"/>
                <a:gd name="connsiteY29" fmla="*/ 457200 h 1317625"/>
                <a:gd name="connsiteX30" fmla="*/ 463550 w 3835400"/>
                <a:gd name="connsiteY30" fmla="*/ 546100 h 1317625"/>
                <a:gd name="connsiteX31" fmla="*/ 542925 w 3835400"/>
                <a:gd name="connsiteY31" fmla="*/ 612775 h 1317625"/>
                <a:gd name="connsiteX32" fmla="*/ 635000 w 3835400"/>
                <a:gd name="connsiteY32" fmla="*/ 679450 h 1317625"/>
                <a:gd name="connsiteX33" fmla="*/ 746125 w 3835400"/>
                <a:gd name="connsiteY33" fmla="*/ 746125 h 1317625"/>
                <a:gd name="connsiteX34" fmla="*/ 879475 w 3835400"/>
                <a:gd name="connsiteY34" fmla="*/ 815975 h 1317625"/>
                <a:gd name="connsiteX35" fmla="*/ 996950 w 3835400"/>
                <a:gd name="connsiteY35" fmla="*/ 869950 h 1317625"/>
                <a:gd name="connsiteX36" fmla="*/ 1104900 w 3835400"/>
                <a:gd name="connsiteY36" fmla="*/ 917575 h 1317625"/>
                <a:gd name="connsiteX37" fmla="*/ 1282700 w 3835400"/>
                <a:gd name="connsiteY37" fmla="*/ 987425 h 1317625"/>
                <a:gd name="connsiteX38" fmla="*/ 1460500 w 3835400"/>
                <a:gd name="connsiteY38" fmla="*/ 1050925 h 1317625"/>
                <a:gd name="connsiteX39" fmla="*/ 1574800 w 3835400"/>
                <a:gd name="connsiteY39" fmla="*/ 1085850 h 1317625"/>
                <a:gd name="connsiteX40" fmla="*/ 1692275 w 3835400"/>
                <a:gd name="connsiteY40" fmla="*/ 1117600 h 1317625"/>
                <a:gd name="connsiteX41" fmla="*/ 1876425 w 3835400"/>
                <a:gd name="connsiteY41" fmla="*/ 1152525 h 1317625"/>
                <a:gd name="connsiteX42" fmla="*/ 2184400 w 3835400"/>
                <a:gd name="connsiteY42" fmla="*/ 1196975 h 1317625"/>
                <a:gd name="connsiteX43" fmla="*/ 2403475 w 3835400"/>
                <a:gd name="connsiteY43" fmla="*/ 1222375 h 1317625"/>
                <a:gd name="connsiteX44" fmla="*/ 2581275 w 3835400"/>
                <a:gd name="connsiteY44" fmla="*/ 1241425 h 1317625"/>
                <a:gd name="connsiteX45" fmla="*/ 2759075 w 3835400"/>
                <a:gd name="connsiteY45" fmla="*/ 1241425 h 1317625"/>
                <a:gd name="connsiteX46" fmla="*/ 3067050 w 3835400"/>
                <a:gd name="connsiteY46" fmla="*/ 1238250 h 1317625"/>
                <a:gd name="connsiteX47" fmla="*/ 3302000 w 3835400"/>
                <a:gd name="connsiteY47" fmla="*/ 1241425 h 1317625"/>
                <a:gd name="connsiteX48" fmla="*/ 3400425 w 3835400"/>
                <a:gd name="connsiteY48" fmla="*/ 1247775 h 1317625"/>
                <a:gd name="connsiteX49" fmla="*/ 3448050 w 3835400"/>
                <a:gd name="connsiteY49" fmla="*/ 1254125 h 1317625"/>
                <a:gd name="connsiteX50" fmla="*/ 3495675 w 3835400"/>
                <a:gd name="connsiteY50" fmla="*/ 1270000 h 1317625"/>
                <a:gd name="connsiteX51" fmla="*/ 3521075 w 3835400"/>
                <a:gd name="connsiteY51" fmla="*/ 1282700 h 1317625"/>
                <a:gd name="connsiteX52" fmla="*/ 3536950 w 3835400"/>
                <a:gd name="connsiteY52" fmla="*/ 1295400 h 1317625"/>
                <a:gd name="connsiteX53" fmla="*/ 3559175 w 3835400"/>
                <a:gd name="connsiteY53" fmla="*/ 1311275 h 1317625"/>
                <a:gd name="connsiteX54" fmla="*/ 3587750 w 3835400"/>
                <a:gd name="connsiteY54" fmla="*/ 1317625 h 1317625"/>
                <a:gd name="connsiteX55" fmla="*/ 3619500 w 3835400"/>
                <a:gd name="connsiteY55" fmla="*/ 1308100 h 1317625"/>
                <a:gd name="connsiteX56" fmla="*/ 3641725 w 3835400"/>
                <a:gd name="connsiteY56" fmla="*/ 1295400 h 1317625"/>
                <a:gd name="connsiteX57" fmla="*/ 3679825 w 3835400"/>
                <a:gd name="connsiteY57" fmla="*/ 1250950 h 1317625"/>
                <a:gd name="connsiteX58" fmla="*/ 3740150 w 3835400"/>
                <a:gd name="connsiteY58" fmla="*/ 1158875 h 1317625"/>
                <a:gd name="connsiteX59" fmla="*/ 3775075 w 3835400"/>
                <a:gd name="connsiteY59" fmla="*/ 1089025 h 1317625"/>
                <a:gd name="connsiteX60" fmla="*/ 3806825 w 3835400"/>
                <a:gd name="connsiteY60" fmla="*/ 1003300 h 1317625"/>
                <a:gd name="connsiteX61" fmla="*/ 3825875 w 3835400"/>
                <a:gd name="connsiteY61" fmla="*/ 920750 h 1317625"/>
                <a:gd name="connsiteX62" fmla="*/ 3835400 w 3835400"/>
                <a:gd name="connsiteY62" fmla="*/ 828675 h 1317625"/>
                <a:gd name="connsiteX63" fmla="*/ 3835400 w 3835400"/>
                <a:gd name="connsiteY63" fmla="*/ 765175 h 1317625"/>
                <a:gd name="connsiteX64" fmla="*/ 3832225 w 3835400"/>
                <a:gd name="connsiteY64" fmla="*/ 749300 h 1317625"/>
                <a:gd name="connsiteX65" fmla="*/ 3822700 w 3835400"/>
                <a:gd name="connsiteY65" fmla="*/ 736600 h 1317625"/>
                <a:gd name="connsiteX66" fmla="*/ 3810000 w 3835400"/>
                <a:gd name="connsiteY66" fmla="*/ 730250 h 1317625"/>
                <a:gd name="connsiteX67" fmla="*/ 3797300 w 3835400"/>
                <a:gd name="connsiteY67" fmla="*/ 730250 h 1317625"/>
                <a:gd name="connsiteX68" fmla="*/ 3781425 w 3835400"/>
                <a:gd name="connsiteY68" fmla="*/ 736600 h 1317625"/>
                <a:gd name="connsiteX69" fmla="*/ 3759200 w 3835400"/>
                <a:gd name="connsiteY69" fmla="*/ 771525 h 1317625"/>
                <a:gd name="connsiteX70" fmla="*/ 3736975 w 3835400"/>
                <a:gd name="connsiteY70" fmla="*/ 803275 h 1317625"/>
                <a:gd name="connsiteX71" fmla="*/ 3702050 w 3835400"/>
                <a:gd name="connsiteY71" fmla="*/ 844550 h 1317625"/>
                <a:gd name="connsiteX72" fmla="*/ 3651250 w 3835400"/>
                <a:gd name="connsiteY72" fmla="*/ 889000 h 1317625"/>
                <a:gd name="connsiteX73" fmla="*/ 3609975 w 3835400"/>
                <a:gd name="connsiteY73" fmla="*/ 914400 h 1317625"/>
                <a:gd name="connsiteX74" fmla="*/ 3536950 w 3835400"/>
                <a:gd name="connsiteY74" fmla="*/ 949325 h 1317625"/>
                <a:gd name="connsiteX75" fmla="*/ 3489325 w 3835400"/>
                <a:gd name="connsiteY75" fmla="*/ 962025 h 1317625"/>
                <a:gd name="connsiteX76" fmla="*/ 3413125 w 3835400"/>
                <a:gd name="connsiteY76" fmla="*/ 971550 h 1317625"/>
                <a:gd name="connsiteX77" fmla="*/ 3270250 w 3835400"/>
                <a:gd name="connsiteY77" fmla="*/ 971550 h 1317625"/>
                <a:gd name="connsiteX78" fmla="*/ 3108325 w 3835400"/>
                <a:gd name="connsiteY78" fmla="*/ 971550 h 1317625"/>
                <a:gd name="connsiteX79" fmla="*/ 2797175 w 3835400"/>
                <a:gd name="connsiteY79" fmla="*/ 962025 h 1317625"/>
                <a:gd name="connsiteX80" fmla="*/ 2546350 w 3835400"/>
                <a:gd name="connsiteY80" fmla="*/ 949325 h 1317625"/>
                <a:gd name="connsiteX81" fmla="*/ 2352675 w 3835400"/>
                <a:gd name="connsiteY81" fmla="*/ 936625 h 1317625"/>
                <a:gd name="connsiteX82" fmla="*/ 2190750 w 3835400"/>
                <a:gd name="connsiteY82" fmla="*/ 923925 h 131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3835400" h="1317625">
                  <a:moveTo>
                    <a:pt x="2190750" y="923925"/>
                  </a:moveTo>
                  <a:lnTo>
                    <a:pt x="1965325" y="898525"/>
                  </a:lnTo>
                  <a:lnTo>
                    <a:pt x="1806575" y="879475"/>
                  </a:lnTo>
                  <a:lnTo>
                    <a:pt x="1590675" y="841375"/>
                  </a:lnTo>
                  <a:lnTo>
                    <a:pt x="1466850" y="815975"/>
                  </a:lnTo>
                  <a:lnTo>
                    <a:pt x="1304925" y="771525"/>
                  </a:lnTo>
                  <a:lnTo>
                    <a:pt x="1212850" y="739775"/>
                  </a:lnTo>
                  <a:lnTo>
                    <a:pt x="1044575" y="669925"/>
                  </a:lnTo>
                  <a:lnTo>
                    <a:pt x="939800" y="619125"/>
                  </a:lnTo>
                  <a:lnTo>
                    <a:pt x="777875" y="536575"/>
                  </a:lnTo>
                  <a:lnTo>
                    <a:pt x="692150" y="485775"/>
                  </a:lnTo>
                  <a:lnTo>
                    <a:pt x="571500" y="409575"/>
                  </a:lnTo>
                  <a:lnTo>
                    <a:pt x="476250" y="346075"/>
                  </a:lnTo>
                  <a:lnTo>
                    <a:pt x="384175" y="279400"/>
                  </a:lnTo>
                  <a:lnTo>
                    <a:pt x="257175" y="180975"/>
                  </a:lnTo>
                  <a:lnTo>
                    <a:pt x="142875" y="85725"/>
                  </a:lnTo>
                  <a:lnTo>
                    <a:pt x="82550" y="34925"/>
                  </a:lnTo>
                  <a:lnTo>
                    <a:pt x="66675" y="19050"/>
                  </a:lnTo>
                  <a:lnTo>
                    <a:pt x="53975" y="9525"/>
                  </a:lnTo>
                  <a:lnTo>
                    <a:pt x="44450" y="6350"/>
                  </a:lnTo>
                  <a:lnTo>
                    <a:pt x="31750" y="3175"/>
                  </a:lnTo>
                  <a:lnTo>
                    <a:pt x="15875" y="0"/>
                  </a:lnTo>
                  <a:lnTo>
                    <a:pt x="3175" y="3175"/>
                  </a:lnTo>
                  <a:lnTo>
                    <a:pt x="0" y="12700"/>
                  </a:lnTo>
                  <a:lnTo>
                    <a:pt x="0" y="34925"/>
                  </a:lnTo>
                  <a:lnTo>
                    <a:pt x="9525" y="69850"/>
                  </a:lnTo>
                  <a:lnTo>
                    <a:pt x="44450" y="114300"/>
                  </a:lnTo>
                  <a:lnTo>
                    <a:pt x="200025" y="288925"/>
                  </a:lnTo>
                  <a:lnTo>
                    <a:pt x="279400" y="371475"/>
                  </a:lnTo>
                  <a:lnTo>
                    <a:pt x="365125" y="457200"/>
                  </a:lnTo>
                  <a:lnTo>
                    <a:pt x="463550" y="546100"/>
                  </a:lnTo>
                  <a:lnTo>
                    <a:pt x="542925" y="612775"/>
                  </a:lnTo>
                  <a:lnTo>
                    <a:pt x="635000" y="679450"/>
                  </a:lnTo>
                  <a:lnTo>
                    <a:pt x="746125" y="746125"/>
                  </a:lnTo>
                  <a:lnTo>
                    <a:pt x="879475" y="815975"/>
                  </a:lnTo>
                  <a:lnTo>
                    <a:pt x="996950" y="869950"/>
                  </a:lnTo>
                  <a:lnTo>
                    <a:pt x="1104900" y="917575"/>
                  </a:lnTo>
                  <a:lnTo>
                    <a:pt x="1282700" y="987425"/>
                  </a:lnTo>
                  <a:lnTo>
                    <a:pt x="1460500" y="1050925"/>
                  </a:lnTo>
                  <a:lnTo>
                    <a:pt x="1574800" y="1085850"/>
                  </a:lnTo>
                  <a:lnTo>
                    <a:pt x="1692275" y="1117600"/>
                  </a:lnTo>
                  <a:lnTo>
                    <a:pt x="1876425" y="1152525"/>
                  </a:lnTo>
                  <a:lnTo>
                    <a:pt x="2184400" y="1196975"/>
                  </a:lnTo>
                  <a:lnTo>
                    <a:pt x="2403475" y="1222375"/>
                  </a:lnTo>
                  <a:lnTo>
                    <a:pt x="2581275" y="1241425"/>
                  </a:lnTo>
                  <a:lnTo>
                    <a:pt x="2759075" y="1241425"/>
                  </a:lnTo>
                  <a:lnTo>
                    <a:pt x="3067050" y="1238250"/>
                  </a:lnTo>
                  <a:lnTo>
                    <a:pt x="3302000" y="1241425"/>
                  </a:lnTo>
                  <a:lnTo>
                    <a:pt x="3400425" y="1247775"/>
                  </a:lnTo>
                  <a:lnTo>
                    <a:pt x="3448050" y="1254125"/>
                  </a:lnTo>
                  <a:lnTo>
                    <a:pt x="3495675" y="1270000"/>
                  </a:lnTo>
                  <a:lnTo>
                    <a:pt x="3521075" y="1282700"/>
                  </a:lnTo>
                  <a:lnTo>
                    <a:pt x="3536950" y="1295400"/>
                  </a:lnTo>
                  <a:lnTo>
                    <a:pt x="3559175" y="1311275"/>
                  </a:lnTo>
                  <a:lnTo>
                    <a:pt x="3587750" y="1317625"/>
                  </a:lnTo>
                  <a:lnTo>
                    <a:pt x="3619500" y="1308100"/>
                  </a:lnTo>
                  <a:lnTo>
                    <a:pt x="3641725" y="1295400"/>
                  </a:lnTo>
                  <a:lnTo>
                    <a:pt x="3679825" y="1250950"/>
                  </a:lnTo>
                  <a:lnTo>
                    <a:pt x="3740150" y="1158875"/>
                  </a:lnTo>
                  <a:lnTo>
                    <a:pt x="3775075" y="1089025"/>
                  </a:lnTo>
                  <a:lnTo>
                    <a:pt x="3806825" y="1003300"/>
                  </a:lnTo>
                  <a:lnTo>
                    <a:pt x="3825875" y="920750"/>
                  </a:lnTo>
                  <a:lnTo>
                    <a:pt x="3835400" y="828675"/>
                  </a:lnTo>
                  <a:lnTo>
                    <a:pt x="3835400" y="765175"/>
                  </a:lnTo>
                  <a:lnTo>
                    <a:pt x="3832225" y="749300"/>
                  </a:lnTo>
                  <a:lnTo>
                    <a:pt x="3822700" y="736600"/>
                  </a:lnTo>
                  <a:lnTo>
                    <a:pt x="3810000" y="730250"/>
                  </a:lnTo>
                  <a:lnTo>
                    <a:pt x="3797300" y="730250"/>
                  </a:lnTo>
                  <a:lnTo>
                    <a:pt x="3781425" y="736600"/>
                  </a:lnTo>
                  <a:lnTo>
                    <a:pt x="3759200" y="771525"/>
                  </a:lnTo>
                  <a:lnTo>
                    <a:pt x="3736975" y="803275"/>
                  </a:lnTo>
                  <a:lnTo>
                    <a:pt x="3702050" y="844550"/>
                  </a:lnTo>
                  <a:lnTo>
                    <a:pt x="3651250" y="889000"/>
                  </a:lnTo>
                  <a:lnTo>
                    <a:pt x="3609975" y="914400"/>
                  </a:lnTo>
                  <a:lnTo>
                    <a:pt x="3536950" y="949325"/>
                  </a:lnTo>
                  <a:lnTo>
                    <a:pt x="3489325" y="962025"/>
                  </a:lnTo>
                  <a:lnTo>
                    <a:pt x="3413125" y="971550"/>
                  </a:lnTo>
                  <a:lnTo>
                    <a:pt x="3270250" y="971550"/>
                  </a:lnTo>
                  <a:lnTo>
                    <a:pt x="3108325" y="971550"/>
                  </a:lnTo>
                  <a:lnTo>
                    <a:pt x="2797175" y="962025"/>
                  </a:lnTo>
                  <a:lnTo>
                    <a:pt x="2546350" y="949325"/>
                  </a:lnTo>
                  <a:lnTo>
                    <a:pt x="2352675" y="936625"/>
                  </a:lnTo>
                  <a:lnTo>
                    <a:pt x="2190750" y="923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7" name="フリーフォーム 106">
              <a:extLst>
                <a:ext uri="{FF2B5EF4-FFF2-40B4-BE49-F238E27FC236}">
                  <a16:creationId xmlns:a16="http://schemas.microsoft.com/office/drawing/2014/main" id="{6A19792A-8CC2-4EAE-AC86-41356F676C00}"/>
                </a:ext>
              </a:extLst>
            </p:cNvPr>
            <p:cNvSpPr/>
            <p:nvPr/>
          </p:nvSpPr>
          <p:spPr>
            <a:xfrm rot="16200000">
              <a:off x="5187156" y="1891507"/>
              <a:ext cx="1228725" cy="604838"/>
            </a:xfrm>
            <a:custGeom>
              <a:avLst/>
              <a:gdLst>
                <a:gd name="connsiteX0" fmla="*/ 623887 w 1228725"/>
                <a:gd name="connsiteY0" fmla="*/ 252412 h 604837"/>
                <a:gd name="connsiteX1" fmla="*/ 297656 w 1228725"/>
                <a:gd name="connsiteY1" fmla="*/ 250031 h 604837"/>
                <a:gd name="connsiteX2" fmla="*/ 0 w 1228725"/>
                <a:gd name="connsiteY2" fmla="*/ 252412 h 604837"/>
                <a:gd name="connsiteX3" fmla="*/ 28575 w 1228725"/>
                <a:gd name="connsiteY3" fmla="*/ 469106 h 604837"/>
                <a:gd name="connsiteX4" fmla="*/ 176212 w 1228725"/>
                <a:gd name="connsiteY4" fmla="*/ 478631 h 604837"/>
                <a:gd name="connsiteX5" fmla="*/ 450056 w 1228725"/>
                <a:gd name="connsiteY5" fmla="*/ 497681 h 604837"/>
                <a:gd name="connsiteX6" fmla="*/ 762000 w 1228725"/>
                <a:gd name="connsiteY6" fmla="*/ 519112 h 604837"/>
                <a:gd name="connsiteX7" fmla="*/ 819150 w 1228725"/>
                <a:gd name="connsiteY7" fmla="*/ 550068 h 604837"/>
                <a:gd name="connsiteX8" fmla="*/ 873919 w 1228725"/>
                <a:gd name="connsiteY8" fmla="*/ 578643 h 604837"/>
                <a:gd name="connsiteX9" fmla="*/ 914400 w 1228725"/>
                <a:gd name="connsiteY9" fmla="*/ 595312 h 604837"/>
                <a:gd name="connsiteX10" fmla="*/ 945356 w 1228725"/>
                <a:gd name="connsiteY10" fmla="*/ 604837 h 604837"/>
                <a:gd name="connsiteX11" fmla="*/ 973931 w 1228725"/>
                <a:gd name="connsiteY11" fmla="*/ 604837 h 604837"/>
                <a:gd name="connsiteX12" fmla="*/ 1002506 w 1228725"/>
                <a:gd name="connsiteY12" fmla="*/ 600075 h 604837"/>
                <a:gd name="connsiteX13" fmla="*/ 1028700 w 1228725"/>
                <a:gd name="connsiteY13" fmla="*/ 583406 h 604837"/>
                <a:gd name="connsiteX14" fmla="*/ 1054894 w 1228725"/>
                <a:gd name="connsiteY14" fmla="*/ 557212 h 604837"/>
                <a:gd name="connsiteX15" fmla="*/ 1069181 w 1228725"/>
                <a:gd name="connsiteY15" fmla="*/ 523875 h 604837"/>
                <a:gd name="connsiteX16" fmla="*/ 1102519 w 1228725"/>
                <a:gd name="connsiteY16" fmla="*/ 488156 h 604837"/>
                <a:gd name="connsiteX17" fmla="*/ 1143000 w 1228725"/>
                <a:gd name="connsiteY17" fmla="*/ 419100 h 604837"/>
                <a:gd name="connsiteX18" fmla="*/ 1178719 w 1228725"/>
                <a:gd name="connsiteY18" fmla="*/ 338137 h 604837"/>
                <a:gd name="connsiteX19" fmla="*/ 1207294 w 1228725"/>
                <a:gd name="connsiteY19" fmla="*/ 259556 h 604837"/>
                <a:gd name="connsiteX20" fmla="*/ 1228725 w 1228725"/>
                <a:gd name="connsiteY20" fmla="*/ 185737 h 604837"/>
                <a:gd name="connsiteX21" fmla="*/ 1228725 w 1228725"/>
                <a:gd name="connsiteY21" fmla="*/ 145256 h 604837"/>
                <a:gd name="connsiteX22" fmla="*/ 1223962 w 1228725"/>
                <a:gd name="connsiteY22" fmla="*/ 78581 h 604837"/>
                <a:gd name="connsiteX23" fmla="*/ 1216819 w 1228725"/>
                <a:gd name="connsiteY23" fmla="*/ 21431 h 604837"/>
                <a:gd name="connsiteX24" fmla="*/ 1207294 w 1228725"/>
                <a:gd name="connsiteY24" fmla="*/ 4762 h 604837"/>
                <a:gd name="connsiteX25" fmla="*/ 1195387 w 1228725"/>
                <a:gd name="connsiteY25" fmla="*/ 0 h 604837"/>
                <a:gd name="connsiteX26" fmla="*/ 1176337 w 1228725"/>
                <a:gd name="connsiteY26" fmla="*/ 0 h 604837"/>
                <a:gd name="connsiteX27" fmla="*/ 1157287 w 1228725"/>
                <a:gd name="connsiteY27" fmla="*/ 7143 h 604837"/>
                <a:gd name="connsiteX28" fmla="*/ 1147762 w 1228725"/>
                <a:gd name="connsiteY28" fmla="*/ 21431 h 604837"/>
                <a:gd name="connsiteX29" fmla="*/ 1140619 w 1228725"/>
                <a:gd name="connsiteY29" fmla="*/ 57150 h 604837"/>
                <a:gd name="connsiteX30" fmla="*/ 1135856 w 1228725"/>
                <a:gd name="connsiteY30" fmla="*/ 80962 h 604837"/>
                <a:gd name="connsiteX31" fmla="*/ 1119187 w 1228725"/>
                <a:gd name="connsiteY31" fmla="*/ 111918 h 604837"/>
                <a:gd name="connsiteX32" fmla="*/ 1095375 w 1228725"/>
                <a:gd name="connsiteY32" fmla="*/ 147637 h 604837"/>
                <a:gd name="connsiteX33" fmla="*/ 1073944 w 1228725"/>
                <a:gd name="connsiteY33" fmla="*/ 176212 h 604837"/>
                <a:gd name="connsiteX34" fmla="*/ 1040606 w 1228725"/>
                <a:gd name="connsiteY34" fmla="*/ 209550 h 604837"/>
                <a:gd name="connsiteX35" fmla="*/ 1007269 w 1228725"/>
                <a:gd name="connsiteY35" fmla="*/ 228600 h 604837"/>
                <a:gd name="connsiteX36" fmla="*/ 969169 w 1228725"/>
                <a:gd name="connsiteY36" fmla="*/ 245268 h 604837"/>
                <a:gd name="connsiteX37" fmla="*/ 916781 w 1228725"/>
                <a:gd name="connsiteY37" fmla="*/ 252412 h 604837"/>
                <a:gd name="connsiteX38" fmla="*/ 623887 w 1228725"/>
                <a:gd name="connsiteY38" fmla="*/ 252412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28725" h="604837">
                  <a:moveTo>
                    <a:pt x="623887" y="252412"/>
                  </a:moveTo>
                  <a:lnTo>
                    <a:pt x="297656" y="250031"/>
                  </a:lnTo>
                  <a:lnTo>
                    <a:pt x="0" y="252412"/>
                  </a:lnTo>
                  <a:lnTo>
                    <a:pt x="28575" y="469106"/>
                  </a:lnTo>
                  <a:lnTo>
                    <a:pt x="176212" y="478631"/>
                  </a:lnTo>
                  <a:lnTo>
                    <a:pt x="450056" y="497681"/>
                  </a:lnTo>
                  <a:lnTo>
                    <a:pt x="762000" y="519112"/>
                  </a:lnTo>
                  <a:lnTo>
                    <a:pt x="819150" y="550068"/>
                  </a:lnTo>
                  <a:lnTo>
                    <a:pt x="873919" y="578643"/>
                  </a:lnTo>
                  <a:lnTo>
                    <a:pt x="914400" y="595312"/>
                  </a:lnTo>
                  <a:lnTo>
                    <a:pt x="945356" y="604837"/>
                  </a:lnTo>
                  <a:lnTo>
                    <a:pt x="973931" y="604837"/>
                  </a:lnTo>
                  <a:lnTo>
                    <a:pt x="1002506" y="600075"/>
                  </a:lnTo>
                  <a:lnTo>
                    <a:pt x="1028700" y="583406"/>
                  </a:lnTo>
                  <a:lnTo>
                    <a:pt x="1054894" y="557212"/>
                  </a:lnTo>
                  <a:lnTo>
                    <a:pt x="1069181" y="523875"/>
                  </a:lnTo>
                  <a:lnTo>
                    <a:pt x="1102519" y="488156"/>
                  </a:lnTo>
                  <a:lnTo>
                    <a:pt x="1143000" y="419100"/>
                  </a:lnTo>
                  <a:lnTo>
                    <a:pt x="1178719" y="338137"/>
                  </a:lnTo>
                  <a:lnTo>
                    <a:pt x="1207294" y="259556"/>
                  </a:lnTo>
                  <a:lnTo>
                    <a:pt x="1228725" y="185737"/>
                  </a:lnTo>
                  <a:lnTo>
                    <a:pt x="1228725" y="145256"/>
                  </a:lnTo>
                  <a:lnTo>
                    <a:pt x="1223962" y="78581"/>
                  </a:lnTo>
                  <a:lnTo>
                    <a:pt x="1216819" y="21431"/>
                  </a:lnTo>
                  <a:lnTo>
                    <a:pt x="1207294" y="4762"/>
                  </a:lnTo>
                  <a:lnTo>
                    <a:pt x="1195387" y="0"/>
                  </a:lnTo>
                  <a:lnTo>
                    <a:pt x="1176337" y="0"/>
                  </a:lnTo>
                  <a:lnTo>
                    <a:pt x="1157287" y="7143"/>
                  </a:lnTo>
                  <a:lnTo>
                    <a:pt x="1147762" y="21431"/>
                  </a:lnTo>
                  <a:lnTo>
                    <a:pt x="1140619" y="57150"/>
                  </a:lnTo>
                  <a:lnTo>
                    <a:pt x="1135856" y="80962"/>
                  </a:lnTo>
                  <a:lnTo>
                    <a:pt x="1119187" y="111918"/>
                  </a:lnTo>
                  <a:lnTo>
                    <a:pt x="1095375" y="147637"/>
                  </a:lnTo>
                  <a:lnTo>
                    <a:pt x="1073944" y="176212"/>
                  </a:lnTo>
                  <a:lnTo>
                    <a:pt x="1040606" y="209550"/>
                  </a:lnTo>
                  <a:lnTo>
                    <a:pt x="1007269" y="228600"/>
                  </a:lnTo>
                  <a:lnTo>
                    <a:pt x="969169" y="245268"/>
                  </a:lnTo>
                  <a:lnTo>
                    <a:pt x="916781" y="252412"/>
                  </a:lnTo>
                  <a:lnTo>
                    <a:pt x="623887" y="2524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8" name="フリーフォーム 107">
              <a:extLst>
                <a:ext uri="{FF2B5EF4-FFF2-40B4-BE49-F238E27FC236}">
                  <a16:creationId xmlns:a16="http://schemas.microsoft.com/office/drawing/2014/main" id="{F12EB643-7F69-4FE5-A445-DC365FE40C69}"/>
                </a:ext>
              </a:extLst>
            </p:cNvPr>
            <p:cNvSpPr/>
            <p:nvPr/>
          </p:nvSpPr>
          <p:spPr>
            <a:xfrm rot="16200000">
              <a:off x="5155406" y="1564482"/>
              <a:ext cx="606425" cy="2640012"/>
            </a:xfrm>
            <a:custGeom>
              <a:avLst/>
              <a:gdLst>
                <a:gd name="connsiteX0" fmla="*/ 322929 w 605068"/>
                <a:gd name="connsiteY0" fmla="*/ 897403 h 2641222"/>
                <a:gd name="connsiteX1" fmla="*/ 261743 w 605068"/>
                <a:gd name="connsiteY1" fmla="*/ 540481 h 2641222"/>
                <a:gd name="connsiteX2" fmla="*/ 200556 w 605068"/>
                <a:gd name="connsiteY2" fmla="*/ 203955 h 2641222"/>
                <a:gd name="connsiteX3" fmla="*/ 193758 w 605068"/>
                <a:gd name="connsiteY3" fmla="*/ 159765 h 2641222"/>
                <a:gd name="connsiteX4" fmla="*/ 197157 w 605068"/>
                <a:gd name="connsiteY4" fmla="*/ 129171 h 2641222"/>
                <a:gd name="connsiteX5" fmla="*/ 207355 w 605068"/>
                <a:gd name="connsiteY5" fmla="*/ 101977 h 2641222"/>
                <a:gd name="connsiteX6" fmla="*/ 231150 w 605068"/>
                <a:gd name="connsiteY6" fmla="*/ 64585 h 2641222"/>
                <a:gd name="connsiteX7" fmla="*/ 295735 w 605068"/>
                <a:gd name="connsiteY7" fmla="*/ 6798 h 2641222"/>
                <a:gd name="connsiteX8" fmla="*/ 98579 w 605068"/>
                <a:gd name="connsiteY8" fmla="*/ 0 h 2641222"/>
                <a:gd name="connsiteX9" fmla="*/ 54388 w 605068"/>
                <a:gd name="connsiteY9" fmla="*/ 71384 h 2641222"/>
                <a:gd name="connsiteX10" fmla="*/ 33993 w 605068"/>
                <a:gd name="connsiteY10" fmla="*/ 112175 h 2641222"/>
                <a:gd name="connsiteX11" fmla="*/ 13597 w 605068"/>
                <a:gd name="connsiteY11" fmla="*/ 176761 h 2641222"/>
                <a:gd name="connsiteX12" fmla="*/ 0 w 605068"/>
                <a:gd name="connsiteY12" fmla="*/ 254944 h 2641222"/>
                <a:gd name="connsiteX13" fmla="*/ 3399 w 605068"/>
                <a:gd name="connsiteY13" fmla="*/ 295735 h 2641222"/>
                <a:gd name="connsiteX14" fmla="*/ 33993 w 605068"/>
                <a:gd name="connsiteY14" fmla="*/ 421507 h 2641222"/>
                <a:gd name="connsiteX15" fmla="*/ 67985 w 605068"/>
                <a:gd name="connsiteY15" fmla="*/ 564276 h 2641222"/>
                <a:gd name="connsiteX16" fmla="*/ 129172 w 605068"/>
                <a:gd name="connsiteY16" fmla="*/ 822620 h 2641222"/>
                <a:gd name="connsiteX17" fmla="*/ 183560 w 605068"/>
                <a:gd name="connsiteY17" fmla="*/ 1091161 h 2641222"/>
                <a:gd name="connsiteX18" fmla="*/ 220952 w 605068"/>
                <a:gd name="connsiteY18" fmla="*/ 1284919 h 2641222"/>
                <a:gd name="connsiteX19" fmla="*/ 254944 w 605068"/>
                <a:gd name="connsiteY19" fmla="*/ 1492273 h 2641222"/>
                <a:gd name="connsiteX20" fmla="*/ 292336 w 605068"/>
                <a:gd name="connsiteY20" fmla="*/ 1730221 h 2641222"/>
                <a:gd name="connsiteX21" fmla="*/ 326329 w 605068"/>
                <a:gd name="connsiteY21" fmla="*/ 1964770 h 2641222"/>
                <a:gd name="connsiteX22" fmla="*/ 353523 w 605068"/>
                <a:gd name="connsiteY22" fmla="*/ 2182322 h 2641222"/>
                <a:gd name="connsiteX23" fmla="*/ 370519 w 605068"/>
                <a:gd name="connsiteY23" fmla="*/ 2348886 h 2641222"/>
                <a:gd name="connsiteX24" fmla="*/ 384116 w 605068"/>
                <a:gd name="connsiteY24" fmla="*/ 2481457 h 2641222"/>
                <a:gd name="connsiteX25" fmla="*/ 394314 w 605068"/>
                <a:gd name="connsiteY25" fmla="*/ 2529046 h 2641222"/>
                <a:gd name="connsiteX26" fmla="*/ 407911 w 605068"/>
                <a:gd name="connsiteY26" fmla="*/ 2583435 h 2641222"/>
                <a:gd name="connsiteX27" fmla="*/ 424907 w 605068"/>
                <a:gd name="connsiteY27" fmla="*/ 2617427 h 2641222"/>
                <a:gd name="connsiteX28" fmla="*/ 438504 w 605068"/>
                <a:gd name="connsiteY28" fmla="*/ 2634423 h 2641222"/>
                <a:gd name="connsiteX29" fmla="*/ 448702 w 605068"/>
                <a:gd name="connsiteY29" fmla="*/ 2641222 h 2641222"/>
                <a:gd name="connsiteX30" fmla="*/ 469097 w 605068"/>
                <a:gd name="connsiteY30" fmla="*/ 2641222 h 2641222"/>
                <a:gd name="connsiteX31" fmla="*/ 499691 w 605068"/>
                <a:gd name="connsiteY31" fmla="*/ 2627625 h 2641222"/>
                <a:gd name="connsiteX32" fmla="*/ 523486 w 605068"/>
                <a:gd name="connsiteY32" fmla="*/ 2610629 h 2641222"/>
                <a:gd name="connsiteX33" fmla="*/ 540482 w 605068"/>
                <a:gd name="connsiteY33" fmla="*/ 2590233 h 2641222"/>
                <a:gd name="connsiteX34" fmla="*/ 550680 w 605068"/>
                <a:gd name="connsiteY34" fmla="*/ 2569838 h 2641222"/>
                <a:gd name="connsiteX35" fmla="*/ 557478 w 605068"/>
                <a:gd name="connsiteY35" fmla="*/ 2542643 h 2641222"/>
                <a:gd name="connsiteX36" fmla="*/ 567676 w 605068"/>
                <a:gd name="connsiteY36" fmla="*/ 2478058 h 2641222"/>
                <a:gd name="connsiteX37" fmla="*/ 581273 w 605068"/>
                <a:gd name="connsiteY37" fmla="*/ 2406673 h 2641222"/>
                <a:gd name="connsiteX38" fmla="*/ 594870 w 605068"/>
                <a:gd name="connsiteY38" fmla="*/ 2311494 h 2641222"/>
                <a:gd name="connsiteX39" fmla="*/ 605068 w 605068"/>
                <a:gd name="connsiteY39" fmla="*/ 2246908 h 2641222"/>
                <a:gd name="connsiteX40" fmla="*/ 601668 w 605068"/>
                <a:gd name="connsiteY40" fmla="*/ 2226513 h 2641222"/>
                <a:gd name="connsiteX41" fmla="*/ 571075 w 605068"/>
                <a:gd name="connsiteY41" fmla="*/ 2161927 h 2641222"/>
                <a:gd name="connsiteX42" fmla="*/ 543881 w 605068"/>
                <a:gd name="connsiteY42" fmla="*/ 2073546 h 2641222"/>
                <a:gd name="connsiteX43" fmla="*/ 520086 w 605068"/>
                <a:gd name="connsiteY43" fmla="*/ 1974968 h 2641222"/>
                <a:gd name="connsiteX44" fmla="*/ 499691 w 605068"/>
                <a:gd name="connsiteY44" fmla="*/ 1876389 h 2641222"/>
                <a:gd name="connsiteX45" fmla="*/ 492892 w 605068"/>
                <a:gd name="connsiteY45" fmla="*/ 1818602 h 2641222"/>
                <a:gd name="connsiteX46" fmla="*/ 448702 w 605068"/>
                <a:gd name="connsiteY46" fmla="*/ 1624844 h 2641222"/>
                <a:gd name="connsiteX47" fmla="*/ 414709 w 605068"/>
                <a:gd name="connsiteY47" fmla="*/ 1410691 h 2641222"/>
                <a:gd name="connsiteX48" fmla="*/ 322929 w 605068"/>
                <a:gd name="connsiteY48" fmla="*/ 897403 h 264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605068" h="2641222">
                  <a:moveTo>
                    <a:pt x="322929" y="897403"/>
                  </a:moveTo>
                  <a:lnTo>
                    <a:pt x="261743" y="540481"/>
                  </a:lnTo>
                  <a:lnTo>
                    <a:pt x="200556" y="203955"/>
                  </a:lnTo>
                  <a:lnTo>
                    <a:pt x="193758" y="159765"/>
                  </a:lnTo>
                  <a:lnTo>
                    <a:pt x="197157" y="129171"/>
                  </a:lnTo>
                  <a:lnTo>
                    <a:pt x="207355" y="101977"/>
                  </a:lnTo>
                  <a:lnTo>
                    <a:pt x="231150" y="64585"/>
                  </a:lnTo>
                  <a:lnTo>
                    <a:pt x="295735" y="6798"/>
                  </a:lnTo>
                  <a:lnTo>
                    <a:pt x="98579" y="0"/>
                  </a:lnTo>
                  <a:lnTo>
                    <a:pt x="54388" y="71384"/>
                  </a:lnTo>
                  <a:lnTo>
                    <a:pt x="33993" y="112175"/>
                  </a:lnTo>
                  <a:lnTo>
                    <a:pt x="13597" y="176761"/>
                  </a:lnTo>
                  <a:lnTo>
                    <a:pt x="0" y="254944"/>
                  </a:lnTo>
                  <a:lnTo>
                    <a:pt x="3399" y="295735"/>
                  </a:lnTo>
                  <a:lnTo>
                    <a:pt x="33993" y="421507"/>
                  </a:lnTo>
                  <a:lnTo>
                    <a:pt x="67985" y="564276"/>
                  </a:lnTo>
                  <a:lnTo>
                    <a:pt x="129172" y="822620"/>
                  </a:lnTo>
                  <a:lnTo>
                    <a:pt x="183560" y="1091161"/>
                  </a:lnTo>
                  <a:lnTo>
                    <a:pt x="220952" y="1284919"/>
                  </a:lnTo>
                  <a:lnTo>
                    <a:pt x="254944" y="1492273"/>
                  </a:lnTo>
                  <a:lnTo>
                    <a:pt x="292336" y="1730221"/>
                  </a:lnTo>
                  <a:lnTo>
                    <a:pt x="326329" y="1964770"/>
                  </a:lnTo>
                  <a:lnTo>
                    <a:pt x="353523" y="2182322"/>
                  </a:lnTo>
                  <a:lnTo>
                    <a:pt x="370519" y="2348886"/>
                  </a:lnTo>
                  <a:lnTo>
                    <a:pt x="384116" y="2481457"/>
                  </a:lnTo>
                  <a:lnTo>
                    <a:pt x="394314" y="2529046"/>
                  </a:lnTo>
                  <a:lnTo>
                    <a:pt x="407911" y="2583435"/>
                  </a:lnTo>
                  <a:lnTo>
                    <a:pt x="424907" y="2617427"/>
                  </a:lnTo>
                  <a:lnTo>
                    <a:pt x="438504" y="2634423"/>
                  </a:lnTo>
                  <a:lnTo>
                    <a:pt x="448702" y="2641222"/>
                  </a:lnTo>
                  <a:lnTo>
                    <a:pt x="469097" y="2641222"/>
                  </a:lnTo>
                  <a:lnTo>
                    <a:pt x="499691" y="2627625"/>
                  </a:lnTo>
                  <a:lnTo>
                    <a:pt x="523486" y="2610629"/>
                  </a:lnTo>
                  <a:lnTo>
                    <a:pt x="540482" y="2590233"/>
                  </a:lnTo>
                  <a:lnTo>
                    <a:pt x="550680" y="2569838"/>
                  </a:lnTo>
                  <a:lnTo>
                    <a:pt x="557478" y="2542643"/>
                  </a:lnTo>
                  <a:lnTo>
                    <a:pt x="567676" y="2478058"/>
                  </a:lnTo>
                  <a:lnTo>
                    <a:pt x="581273" y="2406673"/>
                  </a:lnTo>
                  <a:lnTo>
                    <a:pt x="594870" y="2311494"/>
                  </a:lnTo>
                  <a:lnTo>
                    <a:pt x="605068" y="2246908"/>
                  </a:lnTo>
                  <a:lnTo>
                    <a:pt x="601668" y="2226513"/>
                  </a:lnTo>
                  <a:lnTo>
                    <a:pt x="571075" y="2161927"/>
                  </a:lnTo>
                  <a:lnTo>
                    <a:pt x="543881" y="2073546"/>
                  </a:lnTo>
                  <a:lnTo>
                    <a:pt x="520086" y="1974968"/>
                  </a:lnTo>
                  <a:lnTo>
                    <a:pt x="499691" y="1876389"/>
                  </a:lnTo>
                  <a:lnTo>
                    <a:pt x="492892" y="1818602"/>
                  </a:lnTo>
                  <a:lnTo>
                    <a:pt x="448702" y="1624844"/>
                  </a:lnTo>
                  <a:lnTo>
                    <a:pt x="414709" y="1410691"/>
                  </a:lnTo>
                  <a:lnTo>
                    <a:pt x="322929" y="8974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AB7620E8-96A3-430A-899D-E08F38B50D6F}"/>
              </a:ext>
            </a:extLst>
          </p:cNvPr>
          <p:cNvSpPr/>
          <p:nvPr/>
        </p:nvSpPr>
        <p:spPr>
          <a:xfrm>
            <a:off x="3076575" y="1385888"/>
            <a:ext cx="1647825" cy="1482725"/>
          </a:xfrm>
          <a:custGeom>
            <a:avLst/>
            <a:gdLst>
              <a:gd name="connsiteX0" fmla="*/ 1079744 w 1648426"/>
              <a:gd name="connsiteY0" fmla="*/ 781624 h 1483081"/>
              <a:gd name="connsiteX1" fmla="*/ 804171 w 1648426"/>
              <a:gd name="connsiteY1" fmla="*/ 1009597 h 1483081"/>
              <a:gd name="connsiteX2" fmla="*/ 638828 w 1648426"/>
              <a:gd name="connsiteY2" fmla="*/ 1127342 h 1483081"/>
              <a:gd name="connsiteX3" fmla="*/ 478495 w 1648426"/>
              <a:gd name="connsiteY3" fmla="*/ 1232561 h 1483081"/>
              <a:gd name="connsiteX4" fmla="*/ 335698 w 1648426"/>
              <a:gd name="connsiteY4" fmla="*/ 1320243 h 1483081"/>
              <a:gd name="connsiteX5" fmla="*/ 187891 w 1648426"/>
              <a:gd name="connsiteY5" fmla="*/ 1407925 h 1483081"/>
              <a:gd name="connsiteX6" fmla="*/ 82672 w 1648426"/>
              <a:gd name="connsiteY6" fmla="*/ 1468050 h 1483081"/>
              <a:gd name="connsiteX7" fmla="*/ 50104 w 1648426"/>
              <a:gd name="connsiteY7" fmla="*/ 1480576 h 1483081"/>
              <a:gd name="connsiteX8" fmla="*/ 32568 w 1648426"/>
              <a:gd name="connsiteY8" fmla="*/ 1483081 h 1483081"/>
              <a:gd name="connsiteX9" fmla="*/ 12526 w 1648426"/>
              <a:gd name="connsiteY9" fmla="*/ 1478071 h 1483081"/>
              <a:gd name="connsiteX10" fmla="*/ 2506 w 1648426"/>
              <a:gd name="connsiteY10" fmla="*/ 1470555 h 1483081"/>
              <a:gd name="connsiteX11" fmla="*/ 0 w 1648426"/>
              <a:gd name="connsiteY11" fmla="*/ 1450514 h 1483081"/>
              <a:gd name="connsiteX12" fmla="*/ 7516 w 1648426"/>
              <a:gd name="connsiteY12" fmla="*/ 1427967 h 1483081"/>
              <a:gd name="connsiteX13" fmla="*/ 27558 w 1648426"/>
              <a:gd name="connsiteY13" fmla="*/ 1407925 h 1483081"/>
              <a:gd name="connsiteX14" fmla="*/ 117745 w 1648426"/>
              <a:gd name="connsiteY14" fmla="*/ 1342790 h 1483081"/>
              <a:gd name="connsiteX15" fmla="*/ 240500 w 1648426"/>
              <a:gd name="connsiteY15" fmla="*/ 1245087 h 1483081"/>
              <a:gd name="connsiteX16" fmla="*/ 405844 w 1648426"/>
              <a:gd name="connsiteY16" fmla="*/ 1104795 h 1483081"/>
              <a:gd name="connsiteX17" fmla="*/ 536114 w 1648426"/>
              <a:gd name="connsiteY17" fmla="*/ 992061 h 1483081"/>
              <a:gd name="connsiteX18" fmla="*/ 708973 w 1648426"/>
              <a:gd name="connsiteY18" fmla="*/ 831728 h 1483081"/>
              <a:gd name="connsiteX19" fmla="*/ 809182 w 1648426"/>
              <a:gd name="connsiteY19" fmla="*/ 731520 h 1483081"/>
              <a:gd name="connsiteX20" fmla="*/ 944463 w 1648426"/>
              <a:gd name="connsiteY20" fmla="*/ 586218 h 1483081"/>
              <a:gd name="connsiteX21" fmla="*/ 1032145 w 1648426"/>
              <a:gd name="connsiteY21" fmla="*/ 488515 h 1483081"/>
              <a:gd name="connsiteX22" fmla="*/ 1107301 w 1648426"/>
              <a:gd name="connsiteY22" fmla="*/ 393317 h 1483081"/>
              <a:gd name="connsiteX23" fmla="*/ 1197489 w 1648426"/>
              <a:gd name="connsiteY23" fmla="*/ 285593 h 1483081"/>
              <a:gd name="connsiteX24" fmla="*/ 1210015 w 1648426"/>
              <a:gd name="connsiteY24" fmla="*/ 265551 h 1483081"/>
              <a:gd name="connsiteX25" fmla="*/ 1222541 w 1648426"/>
              <a:gd name="connsiteY25" fmla="*/ 235489 h 1483081"/>
              <a:gd name="connsiteX26" fmla="*/ 1227551 w 1648426"/>
              <a:gd name="connsiteY26" fmla="*/ 187890 h 1483081"/>
              <a:gd name="connsiteX27" fmla="*/ 1225046 w 1648426"/>
              <a:gd name="connsiteY27" fmla="*/ 155322 h 1483081"/>
              <a:gd name="connsiteX28" fmla="*/ 1215025 w 1648426"/>
              <a:gd name="connsiteY28" fmla="*/ 132776 h 1483081"/>
              <a:gd name="connsiteX29" fmla="*/ 1189973 w 1648426"/>
              <a:gd name="connsiteY29" fmla="*/ 112734 h 1483081"/>
              <a:gd name="connsiteX30" fmla="*/ 1152395 w 1648426"/>
              <a:gd name="connsiteY30" fmla="*/ 97703 h 1483081"/>
              <a:gd name="connsiteX31" fmla="*/ 1129848 w 1648426"/>
              <a:gd name="connsiteY31" fmla="*/ 85177 h 1483081"/>
              <a:gd name="connsiteX32" fmla="*/ 1107301 w 1648426"/>
              <a:gd name="connsiteY32" fmla="*/ 70145 h 1483081"/>
              <a:gd name="connsiteX33" fmla="*/ 1092270 w 1648426"/>
              <a:gd name="connsiteY33" fmla="*/ 47599 h 1483081"/>
              <a:gd name="connsiteX34" fmla="*/ 1097280 w 1648426"/>
              <a:gd name="connsiteY34" fmla="*/ 25052 h 1483081"/>
              <a:gd name="connsiteX35" fmla="*/ 1107301 w 1648426"/>
              <a:gd name="connsiteY35" fmla="*/ 12526 h 1483081"/>
              <a:gd name="connsiteX36" fmla="*/ 1132353 w 1648426"/>
              <a:gd name="connsiteY36" fmla="*/ 2505 h 1483081"/>
              <a:gd name="connsiteX37" fmla="*/ 1182457 w 1648426"/>
              <a:gd name="connsiteY37" fmla="*/ 0 h 1483081"/>
              <a:gd name="connsiteX38" fmla="*/ 1250098 w 1648426"/>
              <a:gd name="connsiteY38" fmla="*/ 7515 h 1483081"/>
              <a:gd name="connsiteX39" fmla="*/ 1305212 w 1648426"/>
              <a:gd name="connsiteY39" fmla="*/ 17536 h 1483081"/>
              <a:gd name="connsiteX40" fmla="*/ 1345296 w 1648426"/>
              <a:gd name="connsiteY40" fmla="*/ 25052 h 1483081"/>
              <a:gd name="connsiteX41" fmla="*/ 1410431 w 1648426"/>
              <a:gd name="connsiteY41" fmla="*/ 47599 h 1483081"/>
              <a:gd name="connsiteX42" fmla="*/ 1473061 w 1648426"/>
              <a:gd name="connsiteY42" fmla="*/ 77661 h 1483081"/>
              <a:gd name="connsiteX43" fmla="*/ 1530681 w 1648426"/>
              <a:gd name="connsiteY43" fmla="*/ 115239 h 1483081"/>
              <a:gd name="connsiteX44" fmla="*/ 1590806 w 1648426"/>
              <a:gd name="connsiteY44" fmla="*/ 160333 h 1483081"/>
              <a:gd name="connsiteX45" fmla="*/ 1618363 w 1648426"/>
              <a:gd name="connsiteY45" fmla="*/ 185385 h 1483081"/>
              <a:gd name="connsiteX46" fmla="*/ 1638405 w 1648426"/>
              <a:gd name="connsiteY46" fmla="*/ 215447 h 1483081"/>
              <a:gd name="connsiteX47" fmla="*/ 1645920 w 1648426"/>
              <a:gd name="connsiteY47" fmla="*/ 232984 h 1483081"/>
              <a:gd name="connsiteX48" fmla="*/ 1648426 w 1648426"/>
              <a:gd name="connsiteY48" fmla="*/ 255531 h 1483081"/>
              <a:gd name="connsiteX49" fmla="*/ 1638405 w 1648426"/>
              <a:gd name="connsiteY49" fmla="*/ 283088 h 1483081"/>
              <a:gd name="connsiteX50" fmla="*/ 1623373 w 1648426"/>
              <a:gd name="connsiteY50" fmla="*/ 305635 h 1483081"/>
              <a:gd name="connsiteX51" fmla="*/ 1598321 w 1648426"/>
              <a:gd name="connsiteY51" fmla="*/ 325676 h 1483081"/>
              <a:gd name="connsiteX52" fmla="*/ 1553228 w 1648426"/>
              <a:gd name="connsiteY52" fmla="*/ 340708 h 1483081"/>
              <a:gd name="connsiteX53" fmla="*/ 1518155 w 1648426"/>
              <a:gd name="connsiteY53" fmla="*/ 353234 h 1483081"/>
              <a:gd name="connsiteX54" fmla="*/ 1488092 w 1648426"/>
              <a:gd name="connsiteY54" fmla="*/ 370770 h 1483081"/>
              <a:gd name="connsiteX55" fmla="*/ 1450514 w 1648426"/>
              <a:gd name="connsiteY55" fmla="*/ 410853 h 1483081"/>
              <a:gd name="connsiteX56" fmla="*/ 1347801 w 1648426"/>
              <a:gd name="connsiteY56" fmla="*/ 536114 h 1483081"/>
              <a:gd name="connsiteX57" fmla="*/ 1217530 w 1648426"/>
              <a:gd name="connsiteY57" fmla="*/ 658869 h 1483081"/>
              <a:gd name="connsiteX58" fmla="*/ 1079744 w 1648426"/>
              <a:gd name="connsiteY58" fmla="*/ 781624 h 148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648426" h="1483081">
                <a:moveTo>
                  <a:pt x="1079744" y="781624"/>
                </a:moveTo>
                <a:lnTo>
                  <a:pt x="804171" y="1009597"/>
                </a:lnTo>
                <a:lnTo>
                  <a:pt x="638828" y="1127342"/>
                </a:lnTo>
                <a:lnTo>
                  <a:pt x="478495" y="1232561"/>
                </a:lnTo>
                <a:lnTo>
                  <a:pt x="335698" y="1320243"/>
                </a:lnTo>
                <a:lnTo>
                  <a:pt x="187891" y="1407925"/>
                </a:lnTo>
                <a:lnTo>
                  <a:pt x="82672" y="1468050"/>
                </a:lnTo>
                <a:lnTo>
                  <a:pt x="50104" y="1480576"/>
                </a:lnTo>
                <a:lnTo>
                  <a:pt x="32568" y="1483081"/>
                </a:lnTo>
                <a:lnTo>
                  <a:pt x="12526" y="1478071"/>
                </a:lnTo>
                <a:lnTo>
                  <a:pt x="2506" y="1470555"/>
                </a:lnTo>
                <a:lnTo>
                  <a:pt x="0" y="1450514"/>
                </a:lnTo>
                <a:lnTo>
                  <a:pt x="7516" y="1427967"/>
                </a:lnTo>
                <a:lnTo>
                  <a:pt x="27558" y="1407925"/>
                </a:lnTo>
                <a:lnTo>
                  <a:pt x="117745" y="1342790"/>
                </a:lnTo>
                <a:lnTo>
                  <a:pt x="240500" y="1245087"/>
                </a:lnTo>
                <a:lnTo>
                  <a:pt x="405844" y="1104795"/>
                </a:lnTo>
                <a:lnTo>
                  <a:pt x="536114" y="992061"/>
                </a:lnTo>
                <a:lnTo>
                  <a:pt x="708973" y="831728"/>
                </a:lnTo>
                <a:lnTo>
                  <a:pt x="809182" y="731520"/>
                </a:lnTo>
                <a:lnTo>
                  <a:pt x="944463" y="586218"/>
                </a:lnTo>
                <a:lnTo>
                  <a:pt x="1032145" y="488515"/>
                </a:lnTo>
                <a:lnTo>
                  <a:pt x="1107301" y="393317"/>
                </a:lnTo>
                <a:lnTo>
                  <a:pt x="1197489" y="285593"/>
                </a:lnTo>
                <a:lnTo>
                  <a:pt x="1210015" y="265551"/>
                </a:lnTo>
                <a:lnTo>
                  <a:pt x="1222541" y="235489"/>
                </a:lnTo>
                <a:lnTo>
                  <a:pt x="1227551" y="187890"/>
                </a:lnTo>
                <a:lnTo>
                  <a:pt x="1225046" y="155322"/>
                </a:lnTo>
                <a:lnTo>
                  <a:pt x="1215025" y="132776"/>
                </a:lnTo>
                <a:lnTo>
                  <a:pt x="1189973" y="112734"/>
                </a:lnTo>
                <a:lnTo>
                  <a:pt x="1152395" y="97703"/>
                </a:lnTo>
                <a:lnTo>
                  <a:pt x="1129848" y="85177"/>
                </a:lnTo>
                <a:lnTo>
                  <a:pt x="1107301" y="70145"/>
                </a:lnTo>
                <a:lnTo>
                  <a:pt x="1092270" y="47599"/>
                </a:lnTo>
                <a:lnTo>
                  <a:pt x="1097280" y="25052"/>
                </a:lnTo>
                <a:lnTo>
                  <a:pt x="1107301" y="12526"/>
                </a:lnTo>
                <a:lnTo>
                  <a:pt x="1132353" y="2505"/>
                </a:lnTo>
                <a:lnTo>
                  <a:pt x="1182457" y="0"/>
                </a:lnTo>
                <a:lnTo>
                  <a:pt x="1250098" y="7515"/>
                </a:lnTo>
                <a:lnTo>
                  <a:pt x="1305212" y="17536"/>
                </a:lnTo>
                <a:lnTo>
                  <a:pt x="1345296" y="25052"/>
                </a:lnTo>
                <a:lnTo>
                  <a:pt x="1410431" y="47599"/>
                </a:lnTo>
                <a:lnTo>
                  <a:pt x="1473061" y="77661"/>
                </a:lnTo>
                <a:lnTo>
                  <a:pt x="1530681" y="115239"/>
                </a:lnTo>
                <a:lnTo>
                  <a:pt x="1590806" y="160333"/>
                </a:lnTo>
                <a:lnTo>
                  <a:pt x="1618363" y="185385"/>
                </a:lnTo>
                <a:lnTo>
                  <a:pt x="1638405" y="215447"/>
                </a:lnTo>
                <a:lnTo>
                  <a:pt x="1645920" y="232984"/>
                </a:lnTo>
                <a:lnTo>
                  <a:pt x="1648426" y="255531"/>
                </a:lnTo>
                <a:lnTo>
                  <a:pt x="1638405" y="283088"/>
                </a:lnTo>
                <a:lnTo>
                  <a:pt x="1623373" y="305635"/>
                </a:lnTo>
                <a:lnTo>
                  <a:pt x="1598321" y="325676"/>
                </a:lnTo>
                <a:lnTo>
                  <a:pt x="1553228" y="340708"/>
                </a:lnTo>
                <a:lnTo>
                  <a:pt x="1518155" y="353234"/>
                </a:lnTo>
                <a:lnTo>
                  <a:pt x="1488092" y="370770"/>
                </a:lnTo>
                <a:lnTo>
                  <a:pt x="1450514" y="410853"/>
                </a:lnTo>
                <a:lnTo>
                  <a:pt x="1347801" y="536114"/>
                </a:lnTo>
                <a:lnTo>
                  <a:pt x="1217530" y="658869"/>
                </a:lnTo>
                <a:lnTo>
                  <a:pt x="1079744" y="78162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00C85CC7-21C2-4533-ACF6-CADE32BF01D4}"/>
              </a:ext>
            </a:extLst>
          </p:cNvPr>
          <p:cNvSpPr/>
          <p:nvPr/>
        </p:nvSpPr>
        <p:spPr>
          <a:xfrm>
            <a:off x="4362450" y="1570038"/>
            <a:ext cx="1504950" cy="409575"/>
          </a:xfrm>
          <a:custGeom>
            <a:avLst/>
            <a:gdLst>
              <a:gd name="connsiteX0" fmla="*/ 633413 w 1504950"/>
              <a:gd name="connsiteY0" fmla="*/ 333375 h 409575"/>
              <a:gd name="connsiteX1" fmla="*/ 381000 w 1504950"/>
              <a:gd name="connsiteY1" fmla="*/ 383381 h 409575"/>
              <a:gd name="connsiteX2" fmla="*/ 242888 w 1504950"/>
              <a:gd name="connsiteY2" fmla="*/ 404812 h 409575"/>
              <a:gd name="connsiteX3" fmla="*/ 197644 w 1504950"/>
              <a:gd name="connsiteY3" fmla="*/ 409575 h 409575"/>
              <a:gd name="connsiteX4" fmla="*/ 166688 w 1504950"/>
              <a:gd name="connsiteY4" fmla="*/ 407194 h 409575"/>
              <a:gd name="connsiteX5" fmla="*/ 126206 w 1504950"/>
              <a:gd name="connsiteY5" fmla="*/ 400050 h 409575"/>
              <a:gd name="connsiteX6" fmla="*/ 85725 w 1504950"/>
              <a:gd name="connsiteY6" fmla="*/ 385762 h 409575"/>
              <a:gd name="connsiteX7" fmla="*/ 0 w 1504950"/>
              <a:gd name="connsiteY7" fmla="*/ 340519 h 409575"/>
              <a:gd name="connsiteX8" fmla="*/ 116681 w 1504950"/>
              <a:gd name="connsiteY8" fmla="*/ 169069 h 409575"/>
              <a:gd name="connsiteX9" fmla="*/ 211931 w 1504950"/>
              <a:gd name="connsiteY9" fmla="*/ 228600 h 409575"/>
              <a:gd name="connsiteX10" fmla="*/ 238125 w 1504950"/>
              <a:gd name="connsiteY10" fmla="*/ 235744 h 409575"/>
              <a:gd name="connsiteX11" fmla="*/ 273844 w 1504950"/>
              <a:gd name="connsiteY11" fmla="*/ 238125 h 409575"/>
              <a:gd name="connsiteX12" fmla="*/ 323850 w 1504950"/>
              <a:gd name="connsiteY12" fmla="*/ 228600 h 409575"/>
              <a:gd name="connsiteX13" fmla="*/ 573881 w 1504950"/>
              <a:gd name="connsiteY13" fmla="*/ 173831 h 409575"/>
              <a:gd name="connsiteX14" fmla="*/ 797719 w 1504950"/>
              <a:gd name="connsiteY14" fmla="*/ 128587 h 409575"/>
              <a:gd name="connsiteX15" fmla="*/ 1026319 w 1504950"/>
              <a:gd name="connsiteY15" fmla="*/ 76200 h 409575"/>
              <a:gd name="connsiteX16" fmla="*/ 1040606 w 1504950"/>
              <a:gd name="connsiteY16" fmla="*/ 45244 h 409575"/>
              <a:gd name="connsiteX17" fmla="*/ 1054894 w 1504950"/>
              <a:gd name="connsiteY17" fmla="*/ 26194 h 409575"/>
              <a:gd name="connsiteX18" fmla="*/ 1085850 w 1504950"/>
              <a:gd name="connsiteY18" fmla="*/ 7144 h 409575"/>
              <a:gd name="connsiteX19" fmla="*/ 1121569 w 1504950"/>
              <a:gd name="connsiteY19" fmla="*/ 0 h 409575"/>
              <a:gd name="connsiteX20" fmla="*/ 1169194 w 1504950"/>
              <a:gd name="connsiteY20" fmla="*/ 9525 h 409575"/>
              <a:gd name="connsiteX21" fmla="*/ 1216819 w 1504950"/>
              <a:gd name="connsiteY21" fmla="*/ 30956 h 409575"/>
              <a:gd name="connsiteX22" fmla="*/ 1323975 w 1504950"/>
              <a:gd name="connsiteY22" fmla="*/ 95250 h 409575"/>
              <a:gd name="connsiteX23" fmla="*/ 1419225 w 1504950"/>
              <a:gd name="connsiteY23" fmla="*/ 152400 h 409575"/>
              <a:gd name="connsiteX24" fmla="*/ 1462088 w 1504950"/>
              <a:gd name="connsiteY24" fmla="*/ 180975 h 409575"/>
              <a:gd name="connsiteX25" fmla="*/ 1490663 w 1504950"/>
              <a:gd name="connsiteY25" fmla="*/ 209550 h 409575"/>
              <a:gd name="connsiteX26" fmla="*/ 1502569 w 1504950"/>
              <a:gd name="connsiteY26" fmla="*/ 228600 h 409575"/>
              <a:gd name="connsiteX27" fmla="*/ 1504950 w 1504950"/>
              <a:gd name="connsiteY27" fmla="*/ 242887 h 409575"/>
              <a:gd name="connsiteX28" fmla="*/ 1500188 w 1504950"/>
              <a:gd name="connsiteY28" fmla="*/ 264319 h 409575"/>
              <a:gd name="connsiteX29" fmla="*/ 1481138 w 1504950"/>
              <a:gd name="connsiteY29" fmla="*/ 285750 h 409575"/>
              <a:gd name="connsiteX30" fmla="*/ 1443038 w 1504950"/>
              <a:gd name="connsiteY30" fmla="*/ 302419 h 409575"/>
              <a:gd name="connsiteX31" fmla="*/ 1028700 w 1504950"/>
              <a:gd name="connsiteY31" fmla="*/ 297656 h 409575"/>
              <a:gd name="connsiteX32" fmla="*/ 971550 w 1504950"/>
              <a:gd name="connsiteY32" fmla="*/ 280987 h 409575"/>
              <a:gd name="connsiteX33" fmla="*/ 933450 w 1504950"/>
              <a:gd name="connsiteY33" fmla="*/ 278606 h 409575"/>
              <a:gd name="connsiteX34" fmla="*/ 876300 w 1504950"/>
              <a:gd name="connsiteY34" fmla="*/ 288131 h 409575"/>
              <a:gd name="connsiteX35" fmla="*/ 633413 w 1504950"/>
              <a:gd name="connsiteY35" fmla="*/ 333375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504950" h="409575">
                <a:moveTo>
                  <a:pt x="633413" y="333375"/>
                </a:moveTo>
                <a:lnTo>
                  <a:pt x="381000" y="383381"/>
                </a:lnTo>
                <a:lnTo>
                  <a:pt x="242888" y="404812"/>
                </a:lnTo>
                <a:lnTo>
                  <a:pt x="197644" y="409575"/>
                </a:lnTo>
                <a:lnTo>
                  <a:pt x="166688" y="407194"/>
                </a:lnTo>
                <a:lnTo>
                  <a:pt x="126206" y="400050"/>
                </a:lnTo>
                <a:lnTo>
                  <a:pt x="85725" y="385762"/>
                </a:lnTo>
                <a:lnTo>
                  <a:pt x="0" y="340519"/>
                </a:lnTo>
                <a:lnTo>
                  <a:pt x="116681" y="169069"/>
                </a:lnTo>
                <a:lnTo>
                  <a:pt x="211931" y="228600"/>
                </a:lnTo>
                <a:lnTo>
                  <a:pt x="238125" y="235744"/>
                </a:lnTo>
                <a:lnTo>
                  <a:pt x="273844" y="238125"/>
                </a:lnTo>
                <a:lnTo>
                  <a:pt x="323850" y="228600"/>
                </a:lnTo>
                <a:lnTo>
                  <a:pt x="573881" y="173831"/>
                </a:lnTo>
                <a:lnTo>
                  <a:pt x="797719" y="128587"/>
                </a:lnTo>
                <a:lnTo>
                  <a:pt x="1026319" y="76200"/>
                </a:lnTo>
                <a:lnTo>
                  <a:pt x="1040606" y="45244"/>
                </a:lnTo>
                <a:lnTo>
                  <a:pt x="1054894" y="26194"/>
                </a:lnTo>
                <a:lnTo>
                  <a:pt x="1085850" y="7144"/>
                </a:lnTo>
                <a:lnTo>
                  <a:pt x="1121569" y="0"/>
                </a:lnTo>
                <a:lnTo>
                  <a:pt x="1169194" y="9525"/>
                </a:lnTo>
                <a:lnTo>
                  <a:pt x="1216819" y="30956"/>
                </a:lnTo>
                <a:lnTo>
                  <a:pt x="1323975" y="95250"/>
                </a:lnTo>
                <a:lnTo>
                  <a:pt x="1419225" y="152400"/>
                </a:lnTo>
                <a:lnTo>
                  <a:pt x="1462088" y="180975"/>
                </a:lnTo>
                <a:lnTo>
                  <a:pt x="1490663" y="209550"/>
                </a:lnTo>
                <a:lnTo>
                  <a:pt x="1502569" y="228600"/>
                </a:lnTo>
                <a:lnTo>
                  <a:pt x="1504950" y="242887"/>
                </a:lnTo>
                <a:lnTo>
                  <a:pt x="1500188" y="264319"/>
                </a:lnTo>
                <a:lnTo>
                  <a:pt x="1481138" y="285750"/>
                </a:lnTo>
                <a:lnTo>
                  <a:pt x="1443038" y="302419"/>
                </a:lnTo>
                <a:lnTo>
                  <a:pt x="1028700" y="297656"/>
                </a:lnTo>
                <a:lnTo>
                  <a:pt x="971550" y="280987"/>
                </a:lnTo>
                <a:lnTo>
                  <a:pt x="933450" y="278606"/>
                </a:lnTo>
                <a:lnTo>
                  <a:pt x="876300" y="288131"/>
                </a:lnTo>
                <a:lnTo>
                  <a:pt x="633413" y="3333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55890321-A6B0-4581-AECC-BB7D503DE75D}"/>
              </a:ext>
            </a:extLst>
          </p:cNvPr>
          <p:cNvSpPr/>
          <p:nvPr/>
        </p:nvSpPr>
        <p:spPr>
          <a:xfrm>
            <a:off x="4591050" y="1817688"/>
            <a:ext cx="1231900" cy="1030287"/>
          </a:xfrm>
          <a:custGeom>
            <a:avLst/>
            <a:gdLst>
              <a:gd name="connsiteX0" fmla="*/ 731044 w 1231106"/>
              <a:gd name="connsiteY0" fmla="*/ 481012 h 1031081"/>
              <a:gd name="connsiteX1" fmla="*/ 511969 w 1231106"/>
              <a:gd name="connsiteY1" fmla="*/ 695325 h 1031081"/>
              <a:gd name="connsiteX2" fmla="*/ 345281 w 1231106"/>
              <a:gd name="connsiteY2" fmla="*/ 850106 h 1031081"/>
              <a:gd name="connsiteX3" fmla="*/ 195263 w 1231106"/>
              <a:gd name="connsiteY3" fmla="*/ 1000125 h 1031081"/>
              <a:gd name="connsiteX4" fmla="*/ 0 w 1231106"/>
              <a:gd name="connsiteY4" fmla="*/ 1031081 h 1031081"/>
              <a:gd name="connsiteX5" fmla="*/ 83344 w 1231106"/>
              <a:gd name="connsiteY5" fmla="*/ 928687 h 1031081"/>
              <a:gd name="connsiteX6" fmla="*/ 278606 w 1231106"/>
              <a:gd name="connsiteY6" fmla="*/ 714375 h 1031081"/>
              <a:gd name="connsiteX7" fmla="*/ 423863 w 1231106"/>
              <a:gd name="connsiteY7" fmla="*/ 550069 h 1031081"/>
              <a:gd name="connsiteX8" fmla="*/ 542925 w 1231106"/>
              <a:gd name="connsiteY8" fmla="*/ 404812 h 1031081"/>
              <a:gd name="connsiteX9" fmla="*/ 645319 w 1231106"/>
              <a:gd name="connsiteY9" fmla="*/ 269081 h 1031081"/>
              <a:gd name="connsiteX10" fmla="*/ 728663 w 1231106"/>
              <a:gd name="connsiteY10" fmla="*/ 154781 h 1031081"/>
              <a:gd name="connsiteX11" fmla="*/ 752475 w 1231106"/>
              <a:gd name="connsiteY11" fmla="*/ 121444 h 1031081"/>
              <a:gd name="connsiteX12" fmla="*/ 764381 w 1231106"/>
              <a:gd name="connsiteY12" fmla="*/ 104775 h 1031081"/>
              <a:gd name="connsiteX13" fmla="*/ 771525 w 1231106"/>
              <a:gd name="connsiteY13" fmla="*/ 88106 h 1031081"/>
              <a:gd name="connsiteX14" fmla="*/ 771525 w 1231106"/>
              <a:gd name="connsiteY14" fmla="*/ 66675 h 1031081"/>
              <a:gd name="connsiteX15" fmla="*/ 764381 w 1231106"/>
              <a:gd name="connsiteY15" fmla="*/ 40481 h 1031081"/>
              <a:gd name="connsiteX16" fmla="*/ 1231106 w 1231106"/>
              <a:gd name="connsiteY16" fmla="*/ 0 h 1031081"/>
              <a:gd name="connsiteX17" fmla="*/ 1228725 w 1231106"/>
              <a:gd name="connsiteY17" fmla="*/ 47625 h 1031081"/>
              <a:gd name="connsiteX18" fmla="*/ 1152525 w 1231106"/>
              <a:gd name="connsiteY18" fmla="*/ 90487 h 1031081"/>
              <a:gd name="connsiteX19" fmla="*/ 1064419 w 1231106"/>
              <a:gd name="connsiteY19" fmla="*/ 154781 h 1031081"/>
              <a:gd name="connsiteX20" fmla="*/ 997744 w 1231106"/>
              <a:gd name="connsiteY20" fmla="*/ 211931 h 1031081"/>
              <a:gd name="connsiteX21" fmla="*/ 900113 w 1231106"/>
              <a:gd name="connsiteY21" fmla="*/ 314325 h 1031081"/>
              <a:gd name="connsiteX22" fmla="*/ 731044 w 1231106"/>
              <a:gd name="connsiteY22" fmla="*/ 481012 h 1031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231106" h="1031081">
                <a:moveTo>
                  <a:pt x="731044" y="481012"/>
                </a:moveTo>
                <a:lnTo>
                  <a:pt x="511969" y="695325"/>
                </a:lnTo>
                <a:lnTo>
                  <a:pt x="345281" y="850106"/>
                </a:lnTo>
                <a:lnTo>
                  <a:pt x="195263" y="1000125"/>
                </a:lnTo>
                <a:lnTo>
                  <a:pt x="0" y="1031081"/>
                </a:lnTo>
                <a:lnTo>
                  <a:pt x="83344" y="928687"/>
                </a:lnTo>
                <a:lnTo>
                  <a:pt x="278606" y="714375"/>
                </a:lnTo>
                <a:lnTo>
                  <a:pt x="423863" y="550069"/>
                </a:lnTo>
                <a:lnTo>
                  <a:pt x="542925" y="404812"/>
                </a:lnTo>
                <a:lnTo>
                  <a:pt x="645319" y="269081"/>
                </a:lnTo>
                <a:lnTo>
                  <a:pt x="728663" y="154781"/>
                </a:lnTo>
                <a:lnTo>
                  <a:pt x="752475" y="121444"/>
                </a:lnTo>
                <a:lnTo>
                  <a:pt x="764381" y="104775"/>
                </a:lnTo>
                <a:lnTo>
                  <a:pt x="771525" y="88106"/>
                </a:lnTo>
                <a:lnTo>
                  <a:pt x="771525" y="66675"/>
                </a:lnTo>
                <a:lnTo>
                  <a:pt x="764381" y="40481"/>
                </a:lnTo>
                <a:lnTo>
                  <a:pt x="1231106" y="0"/>
                </a:lnTo>
                <a:lnTo>
                  <a:pt x="1228725" y="47625"/>
                </a:lnTo>
                <a:lnTo>
                  <a:pt x="1152525" y="90487"/>
                </a:lnTo>
                <a:lnTo>
                  <a:pt x="1064419" y="154781"/>
                </a:lnTo>
                <a:lnTo>
                  <a:pt x="997744" y="211931"/>
                </a:lnTo>
                <a:lnTo>
                  <a:pt x="900113" y="314325"/>
                </a:lnTo>
                <a:lnTo>
                  <a:pt x="731044" y="4810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79CC93DF-943B-441F-B47B-8FE9C8DDF446}"/>
              </a:ext>
            </a:extLst>
          </p:cNvPr>
          <p:cNvSpPr/>
          <p:nvPr/>
        </p:nvSpPr>
        <p:spPr>
          <a:xfrm>
            <a:off x="3729038" y="2466975"/>
            <a:ext cx="2871787" cy="625475"/>
          </a:xfrm>
          <a:custGeom>
            <a:avLst/>
            <a:gdLst>
              <a:gd name="connsiteX0" fmla="*/ 1179487 w 2871276"/>
              <a:gd name="connsiteY0" fmla="*/ 425926 h 625486"/>
              <a:gd name="connsiteX1" fmla="*/ 744625 w 2871276"/>
              <a:gd name="connsiteY1" fmla="*/ 491453 h 625486"/>
              <a:gd name="connsiteX2" fmla="*/ 443797 w 2871276"/>
              <a:gd name="connsiteY2" fmla="*/ 539109 h 625486"/>
              <a:gd name="connsiteX3" fmla="*/ 202538 w 2871276"/>
              <a:gd name="connsiteY3" fmla="*/ 580808 h 625486"/>
              <a:gd name="connsiteX4" fmla="*/ 0 w 2871276"/>
              <a:gd name="connsiteY4" fmla="*/ 625486 h 625486"/>
              <a:gd name="connsiteX5" fmla="*/ 11914 w 2871276"/>
              <a:gd name="connsiteY5" fmla="*/ 452733 h 625486"/>
              <a:gd name="connsiteX6" fmla="*/ 59570 w 2871276"/>
              <a:gd name="connsiteY6" fmla="*/ 446776 h 625486"/>
              <a:gd name="connsiteX7" fmla="*/ 381248 w 2871276"/>
              <a:gd name="connsiteY7" fmla="*/ 393163 h 625486"/>
              <a:gd name="connsiteX8" fmla="*/ 625485 w 2871276"/>
              <a:gd name="connsiteY8" fmla="*/ 348485 h 625486"/>
              <a:gd name="connsiteX9" fmla="*/ 950142 w 2871276"/>
              <a:gd name="connsiteY9" fmla="*/ 288915 h 625486"/>
              <a:gd name="connsiteX10" fmla="*/ 1125874 w 2871276"/>
              <a:gd name="connsiteY10" fmla="*/ 274022 h 625486"/>
              <a:gd name="connsiteX11" fmla="*/ 1554778 w 2871276"/>
              <a:gd name="connsiteY11" fmla="*/ 199560 h 625486"/>
              <a:gd name="connsiteX12" fmla="*/ 1825822 w 2871276"/>
              <a:gd name="connsiteY12" fmla="*/ 151904 h 625486"/>
              <a:gd name="connsiteX13" fmla="*/ 2043252 w 2871276"/>
              <a:gd name="connsiteY13" fmla="*/ 116162 h 625486"/>
              <a:gd name="connsiteX14" fmla="*/ 2087930 w 2871276"/>
              <a:gd name="connsiteY14" fmla="*/ 101269 h 625486"/>
              <a:gd name="connsiteX15" fmla="*/ 2177285 w 2871276"/>
              <a:gd name="connsiteY15" fmla="*/ 65527 h 625486"/>
              <a:gd name="connsiteX16" fmla="*/ 2353016 w 2871276"/>
              <a:gd name="connsiteY16" fmla="*/ 0 h 625486"/>
              <a:gd name="connsiteX17" fmla="*/ 2454285 w 2871276"/>
              <a:gd name="connsiteY17" fmla="*/ 26807 h 625486"/>
              <a:gd name="connsiteX18" fmla="*/ 2603210 w 2871276"/>
              <a:gd name="connsiteY18" fmla="*/ 80420 h 625486"/>
              <a:gd name="connsiteX19" fmla="*/ 2740222 w 2871276"/>
              <a:gd name="connsiteY19" fmla="*/ 139990 h 625486"/>
              <a:gd name="connsiteX20" fmla="*/ 2817663 w 2871276"/>
              <a:gd name="connsiteY20" fmla="*/ 178710 h 625486"/>
              <a:gd name="connsiteX21" fmla="*/ 2844469 w 2871276"/>
              <a:gd name="connsiteY21" fmla="*/ 202538 h 625486"/>
              <a:gd name="connsiteX22" fmla="*/ 2865319 w 2871276"/>
              <a:gd name="connsiteY22" fmla="*/ 238280 h 625486"/>
              <a:gd name="connsiteX23" fmla="*/ 2871276 w 2871276"/>
              <a:gd name="connsiteY23" fmla="*/ 274022 h 625486"/>
              <a:gd name="connsiteX24" fmla="*/ 2859362 w 2871276"/>
              <a:gd name="connsiteY24" fmla="*/ 303808 h 625486"/>
              <a:gd name="connsiteX25" fmla="*/ 2841491 w 2871276"/>
              <a:gd name="connsiteY25" fmla="*/ 321679 h 625486"/>
              <a:gd name="connsiteX26" fmla="*/ 2811706 w 2871276"/>
              <a:gd name="connsiteY26" fmla="*/ 333593 h 625486"/>
              <a:gd name="connsiteX27" fmla="*/ 2767028 w 2871276"/>
              <a:gd name="connsiteY27" fmla="*/ 336571 h 625486"/>
              <a:gd name="connsiteX28" fmla="*/ 2713415 w 2871276"/>
              <a:gd name="connsiteY28" fmla="*/ 333593 h 625486"/>
              <a:gd name="connsiteX29" fmla="*/ 2612146 w 2871276"/>
              <a:gd name="connsiteY29" fmla="*/ 318700 h 625486"/>
              <a:gd name="connsiteX30" fmla="*/ 2525769 w 2871276"/>
              <a:gd name="connsiteY30" fmla="*/ 309765 h 625486"/>
              <a:gd name="connsiteX31" fmla="*/ 2373866 w 2871276"/>
              <a:gd name="connsiteY31" fmla="*/ 306786 h 625486"/>
              <a:gd name="connsiteX32" fmla="*/ 2174306 w 2871276"/>
              <a:gd name="connsiteY32" fmla="*/ 318700 h 625486"/>
              <a:gd name="connsiteX33" fmla="*/ 1968790 w 2871276"/>
              <a:gd name="connsiteY33" fmla="*/ 327636 h 625486"/>
              <a:gd name="connsiteX34" fmla="*/ 1715617 w 2871276"/>
              <a:gd name="connsiteY34" fmla="*/ 351464 h 625486"/>
              <a:gd name="connsiteX35" fmla="*/ 1179487 w 2871276"/>
              <a:gd name="connsiteY35" fmla="*/ 425926 h 625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871276" h="625486">
                <a:moveTo>
                  <a:pt x="1179487" y="425926"/>
                </a:moveTo>
                <a:lnTo>
                  <a:pt x="744625" y="491453"/>
                </a:lnTo>
                <a:lnTo>
                  <a:pt x="443797" y="539109"/>
                </a:lnTo>
                <a:lnTo>
                  <a:pt x="202538" y="580808"/>
                </a:lnTo>
                <a:lnTo>
                  <a:pt x="0" y="625486"/>
                </a:lnTo>
                <a:lnTo>
                  <a:pt x="11914" y="452733"/>
                </a:lnTo>
                <a:lnTo>
                  <a:pt x="59570" y="446776"/>
                </a:lnTo>
                <a:lnTo>
                  <a:pt x="381248" y="393163"/>
                </a:lnTo>
                <a:lnTo>
                  <a:pt x="625485" y="348485"/>
                </a:lnTo>
                <a:lnTo>
                  <a:pt x="950142" y="288915"/>
                </a:lnTo>
                <a:lnTo>
                  <a:pt x="1125874" y="274022"/>
                </a:lnTo>
                <a:lnTo>
                  <a:pt x="1554778" y="199560"/>
                </a:lnTo>
                <a:lnTo>
                  <a:pt x="1825822" y="151904"/>
                </a:lnTo>
                <a:lnTo>
                  <a:pt x="2043252" y="116162"/>
                </a:lnTo>
                <a:lnTo>
                  <a:pt x="2087930" y="101269"/>
                </a:lnTo>
                <a:lnTo>
                  <a:pt x="2177285" y="65527"/>
                </a:lnTo>
                <a:lnTo>
                  <a:pt x="2353016" y="0"/>
                </a:lnTo>
                <a:lnTo>
                  <a:pt x="2454285" y="26807"/>
                </a:lnTo>
                <a:lnTo>
                  <a:pt x="2603210" y="80420"/>
                </a:lnTo>
                <a:lnTo>
                  <a:pt x="2740222" y="139990"/>
                </a:lnTo>
                <a:lnTo>
                  <a:pt x="2817663" y="178710"/>
                </a:lnTo>
                <a:lnTo>
                  <a:pt x="2844469" y="202538"/>
                </a:lnTo>
                <a:lnTo>
                  <a:pt x="2865319" y="238280"/>
                </a:lnTo>
                <a:lnTo>
                  <a:pt x="2871276" y="274022"/>
                </a:lnTo>
                <a:lnTo>
                  <a:pt x="2859362" y="303808"/>
                </a:lnTo>
                <a:lnTo>
                  <a:pt x="2841491" y="321679"/>
                </a:lnTo>
                <a:lnTo>
                  <a:pt x="2811706" y="333593"/>
                </a:lnTo>
                <a:lnTo>
                  <a:pt x="2767028" y="336571"/>
                </a:lnTo>
                <a:lnTo>
                  <a:pt x="2713415" y="333593"/>
                </a:lnTo>
                <a:lnTo>
                  <a:pt x="2612146" y="318700"/>
                </a:lnTo>
                <a:lnTo>
                  <a:pt x="2525769" y="309765"/>
                </a:lnTo>
                <a:lnTo>
                  <a:pt x="2373866" y="306786"/>
                </a:lnTo>
                <a:lnTo>
                  <a:pt x="2174306" y="318700"/>
                </a:lnTo>
                <a:lnTo>
                  <a:pt x="1968790" y="327636"/>
                </a:lnTo>
                <a:lnTo>
                  <a:pt x="1715617" y="351464"/>
                </a:lnTo>
                <a:lnTo>
                  <a:pt x="1179487" y="42592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B2017863-561D-4B04-B247-D290516B7203}"/>
              </a:ext>
            </a:extLst>
          </p:cNvPr>
          <p:cNvSpPr/>
          <p:nvPr/>
        </p:nvSpPr>
        <p:spPr>
          <a:xfrm rot="16200000">
            <a:off x="1848644" y="3661569"/>
            <a:ext cx="2867025" cy="1211263"/>
          </a:xfrm>
          <a:custGeom>
            <a:avLst/>
            <a:gdLst>
              <a:gd name="connsiteX0" fmla="*/ 1583022 w 2867410"/>
              <a:gd name="connsiteY0" fmla="*/ 964613 h 1210391"/>
              <a:gd name="connsiteX1" fmla="*/ 1355743 w 2867410"/>
              <a:gd name="connsiteY1" fmla="*/ 895901 h 1210391"/>
              <a:gd name="connsiteX2" fmla="*/ 1146964 w 2867410"/>
              <a:gd name="connsiteY2" fmla="*/ 819260 h 1210391"/>
              <a:gd name="connsiteX3" fmla="*/ 1009540 w 2867410"/>
              <a:gd name="connsiteY3" fmla="*/ 761119 h 1210391"/>
              <a:gd name="connsiteX4" fmla="*/ 853616 w 2867410"/>
              <a:gd name="connsiteY4" fmla="*/ 687121 h 1210391"/>
              <a:gd name="connsiteX5" fmla="*/ 721477 w 2867410"/>
              <a:gd name="connsiteY5" fmla="*/ 618409 h 1210391"/>
              <a:gd name="connsiteX6" fmla="*/ 610481 w 2867410"/>
              <a:gd name="connsiteY6" fmla="*/ 554983 h 1210391"/>
              <a:gd name="connsiteX7" fmla="*/ 462485 w 2867410"/>
              <a:gd name="connsiteY7" fmla="*/ 462486 h 1210391"/>
              <a:gd name="connsiteX8" fmla="*/ 351489 w 2867410"/>
              <a:gd name="connsiteY8" fmla="*/ 377917 h 1210391"/>
              <a:gd name="connsiteX9" fmla="*/ 221993 w 2867410"/>
              <a:gd name="connsiteY9" fmla="*/ 269563 h 1210391"/>
              <a:gd name="connsiteX10" fmla="*/ 105711 w 2867410"/>
              <a:gd name="connsiteY10" fmla="*/ 163852 h 1210391"/>
              <a:gd name="connsiteX11" fmla="*/ 44927 w 2867410"/>
              <a:gd name="connsiteY11" fmla="*/ 100425 h 1210391"/>
              <a:gd name="connsiteX12" fmla="*/ 18499 w 2867410"/>
              <a:gd name="connsiteY12" fmla="*/ 71355 h 1210391"/>
              <a:gd name="connsiteX13" fmla="*/ 7928 w 2867410"/>
              <a:gd name="connsiteY13" fmla="*/ 52856 h 1210391"/>
              <a:gd name="connsiteX14" fmla="*/ 0 w 2867410"/>
              <a:gd name="connsiteY14" fmla="*/ 29071 h 1210391"/>
              <a:gd name="connsiteX15" fmla="*/ 0 w 2867410"/>
              <a:gd name="connsiteY15" fmla="*/ 13214 h 1210391"/>
              <a:gd name="connsiteX16" fmla="*/ 10571 w 2867410"/>
              <a:gd name="connsiteY16" fmla="*/ 0 h 1210391"/>
              <a:gd name="connsiteX17" fmla="*/ 29070 w 2867410"/>
              <a:gd name="connsiteY17" fmla="*/ 0 h 1210391"/>
              <a:gd name="connsiteX18" fmla="*/ 60784 w 2867410"/>
              <a:gd name="connsiteY18" fmla="*/ 10571 h 1210391"/>
              <a:gd name="connsiteX19" fmla="*/ 129496 w 2867410"/>
              <a:gd name="connsiteY19" fmla="*/ 71355 h 1210391"/>
              <a:gd name="connsiteX20" fmla="*/ 221993 w 2867410"/>
              <a:gd name="connsiteY20" fmla="*/ 142710 h 1210391"/>
              <a:gd name="connsiteX21" fmla="*/ 319775 w 2867410"/>
              <a:gd name="connsiteY21" fmla="*/ 211422 h 1210391"/>
              <a:gd name="connsiteX22" fmla="*/ 412273 w 2867410"/>
              <a:gd name="connsiteY22" fmla="*/ 272206 h 1210391"/>
              <a:gd name="connsiteX23" fmla="*/ 531197 w 2867410"/>
              <a:gd name="connsiteY23" fmla="*/ 346203 h 1210391"/>
              <a:gd name="connsiteX24" fmla="*/ 650122 w 2867410"/>
              <a:gd name="connsiteY24" fmla="*/ 406987 h 1210391"/>
              <a:gd name="connsiteX25" fmla="*/ 753190 w 2867410"/>
              <a:gd name="connsiteY25" fmla="*/ 459843 h 1210391"/>
              <a:gd name="connsiteX26" fmla="*/ 887972 w 2867410"/>
              <a:gd name="connsiteY26" fmla="*/ 515341 h 1210391"/>
              <a:gd name="connsiteX27" fmla="*/ 1030682 w 2867410"/>
              <a:gd name="connsiteY27" fmla="*/ 573482 h 1210391"/>
              <a:gd name="connsiteX28" fmla="*/ 1183963 w 2867410"/>
              <a:gd name="connsiteY28" fmla="*/ 623695 h 1210391"/>
              <a:gd name="connsiteX29" fmla="*/ 1308173 w 2867410"/>
              <a:gd name="connsiteY29" fmla="*/ 660694 h 1210391"/>
              <a:gd name="connsiteX30" fmla="*/ 1432384 w 2867410"/>
              <a:gd name="connsiteY30" fmla="*/ 697693 h 1210391"/>
              <a:gd name="connsiteX31" fmla="*/ 1635877 w 2867410"/>
              <a:gd name="connsiteY31" fmla="*/ 747905 h 1210391"/>
              <a:gd name="connsiteX32" fmla="*/ 1826157 w 2867410"/>
              <a:gd name="connsiteY32" fmla="*/ 790190 h 1210391"/>
              <a:gd name="connsiteX33" fmla="*/ 1995294 w 2867410"/>
              <a:gd name="connsiteY33" fmla="*/ 827188 h 1210391"/>
              <a:gd name="connsiteX34" fmla="*/ 2161789 w 2867410"/>
              <a:gd name="connsiteY34" fmla="*/ 858902 h 1210391"/>
              <a:gd name="connsiteX35" fmla="*/ 2328284 w 2867410"/>
              <a:gd name="connsiteY35" fmla="*/ 887972 h 1210391"/>
              <a:gd name="connsiteX36" fmla="*/ 2444566 w 2867410"/>
              <a:gd name="connsiteY36" fmla="*/ 903829 h 1210391"/>
              <a:gd name="connsiteX37" fmla="*/ 2510636 w 2867410"/>
              <a:gd name="connsiteY37" fmla="*/ 909114 h 1210391"/>
              <a:gd name="connsiteX38" fmla="*/ 2560848 w 2867410"/>
              <a:gd name="connsiteY38" fmla="*/ 903829 h 1210391"/>
              <a:gd name="connsiteX39" fmla="*/ 2632203 w 2867410"/>
              <a:gd name="connsiteY39" fmla="*/ 890615 h 1210391"/>
              <a:gd name="connsiteX40" fmla="*/ 2677130 w 2867410"/>
              <a:gd name="connsiteY40" fmla="*/ 877401 h 1210391"/>
              <a:gd name="connsiteX41" fmla="*/ 2727343 w 2867410"/>
              <a:gd name="connsiteY41" fmla="*/ 856259 h 1210391"/>
              <a:gd name="connsiteX42" fmla="*/ 2761699 w 2867410"/>
              <a:gd name="connsiteY42" fmla="*/ 835117 h 1210391"/>
              <a:gd name="connsiteX43" fmla="*/ 2798698 w 2867410"/>
              <a:gd name="connsiteY43" fmla="*/ 803403 h 1210391"/>
              <a:gd name="connsiteX44" fmla="*/ 2814555 w 2867410"/>
              <a:gd name="connsiteY44" fmla="*/ 792832 h 1210391"/>
              <a:gd name="connsiteX45" fmla="*/ 2835697 w 2867410"/>
              <a:gd name="connsiteY45" fmla="*/ 782261 h 1210391"/>
              <a:gd name="connsiteX46" fmla="*/ 2846268 w 2867410"/>
              <a:gd name="connsiteY46" fmla="*/ 782261 h 1210391"/>
              <a:gd name="connsiteX47" fmla="*/ 2859482 w 2867410"/>
              <a:gd name="connsiteY47" fmla="*/ 784904 h 1210391"/>
              <a:gd name="connsiteX48" fmla="*/ 2867410 w 2867410"/>
              <a:gd name="connsiteY48" fmla="*/ 795475 h 1210391"/>
              <a:gd name="connsiteX49" fmla="*/ 2864767 w 2867410"/>
              <a:gd name="connsiteY49" fmla="*/ 824546 h 1210391"/>
              <a:gd name="connsiteX50" fmla="*/ 2851553 w 2867410"/>
              <a:gd name="connsiteY50" fmla="*/ 858902 h 1210391"/>
              <a:gd name="connsiteX51" fmla="*/ 2830411 w 2867410"/>
              <a:gd name="connsiteY51" fmla="*/ 898543 h 1210391"/>
              <a:gd name="connsiteX52" fmla="*/ 2809269 w 2867410"/>
              <a:gd name="connsiteY52" fmla="*/ 940828 h 1210391"/>
              <a:gd name="connsiteX53" fmla="*/ 2793412 w 2867410"/>
              <a:gd name="connsiteY53" fmla="*/ 988398 h 1210391"/>
              <a:gd name="connsiteX54" fmla="*/ 2780199 w 2867410"/>
              <a:gd name="connsiteY54" fmla="*/ 1091466 h 1210391"/>
              <a:gd name="connsiteX55" fmla="*/ 2637489 w 2867410"/>
              <a:gd name="connsiteY55" fmla="*/ 1125822 h 1210391"/>
              <a:gd name="connsiteX56" fmla="*/ 2521207 w 2867410"/>
              <a:gd name="connsiteY56" fmla="*/ 1194534 h 1210391"/>
              <a:gd name="connsiteX57" fmla="*/ 2494779 w 2867410"/>
              <a:gd name="connsiteY57" fmla="*/ 1207748 h 1210391"/>
              <a:gd name="connsiteX58" fmla="*/ 2476279 w 2867410"/>
              <a:gd name="connsiteY58" fmla="*/ 1210391 h 1210391"/>
              <a:gd name="connsiteX59" fmla="*/ 2447209 w 2867410"/>
              <a:gd name="connsiteY59" fmla="*/ 1202462 h 1210391"/>
              <a:gd name="connsiteX60" fmla="*/ 2415496 w 2867410"/>
              <a:gd name="connsiteY60" fmla="*/ 1186606 h 1210391"/>
              <a:gd name="connsiteX61" fmla="*/ 2383782 w 2867410"/>
              <a:gd name="connsiteY61" fmla="*/ 1165464 h 1210391"/>
              <a:gd name="connsiteX62" fmla="*/ 2272786 w 2867410"/>
              <a:gd name="connsiteY62" fmla="*/ 1131108 h 1210391"/>
              <a:gd name="connsiteX63" fmla="*/ 2040222 w 2867410"/>
              <a:gd name="connsiteY63" fmla="*/ 1083538 h 1210391"/>
              <a:gd name="connsiteX64" fmla="*/ 1791801 w 2867410"/>
              <a:gd name="connsiteY64" fmla="*/ 1025397 h 1210391"/>
              <a:gd name="connsiteX65" fmla="*/ 1583022 w 2867410"/>
              <a:gd name="connsiteY65" fmla="*/ 964613 h 1210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867410" h="1210391">
                <a:moveTo>
                  <a:pt x="1583022" y="964613"/>
                </a:moveTo>
                <a:lnTo>
                  <a:pt x="1355743" y="895901"/>
                </a:lnTo>
                <a:lnTo>
                  <a:pt x="1146964" y="819260"/>
                </a:lnTo>
                <a:lnTo>
                  <a:pt x="1009540" y="761119"/>
                </a:lnTo>
                <a:lnTo>
                  <a:pt x="853616" y="687121"/>
                </a:lnTo>
                <a:lnTo>
                  <a:pt x="721477" y="618409"/>
                </a:lnTo>
                <a:lnTo>
                  <a:pt x="610481" y="554983"/>
                </a:lnTo>
                <a:lnTo>
                  <a:pt x="462485" y="462486"/>
                </a:lnTo>
                <a:lnTo>
                  <a:pt x="351489" y="377917"/>
                </a:lnTo>
                <a:lnTo>
                  <a:pt x="221993" y="269563"/>
                </a:lnTo>
                <a:lnTo>
                  <a:pt x="105711" y="163852"/>
                </a:lnTo>
                <a:lnTo>
                  <a:pt x="44927" y="100425"/>
                </a:lnTo>
                <a:lnTo>
                  <a:pt x="18499" y="71355"/>
                </a:lnTo>
                <a:lnTo>
                  <a:pt x="7928" y="52856"/>
                </a:lnTo>
                <a:lnTo>
                  <a:pt x="0" y="29071"/>
                </a:lnTo>
                <a:lnTo>
                  <a:pt x="0" y="13214"/>
                </a:lnTo>
                <a:lnTo>
                  <a:pt x="10571" y="0"/>
                </a:lnTo>
                <a:lnTo>
                  <a:pt x="29070" y="0"/>
                </a:lnTo>
                <a:lnTo>
                  <a:pt x="60784" y="10571"/>
                </a:lnTo>
                <a:lnTo>
                  <a:pt x="129496" y="71355"/>
                </a:lnTo>
                <a:lnTo>
                  <a:pt x="221993" y="142710"/>
                </a:lnTo>
                <a:lnTo>
                  <a:pt x="319775" y="211422"/>
                </a:lnTo>
                <a:lnTo>
                  <a:pt x="412273" y="272206"/>
                </a:lnTo>
                <a:lnTo>
                  <a:pt x="531197" y="346203"/>
                </a:lnTo>
                <a:lnTo>
                  <a:pt x="650122" y="406987"/>
                </a:lnTo>
                <a:lnTo>
                  <a:pt x="753190" y="459843"/>
                </a:lnTo>
                <a:lnTo>
                  <a:pt x="887972" y="515341"/>
                </a:lnTo>
                <a:lnTo>
                  <a:pt x="1030682" y="573482"/>
                </a:lnTo>
                <a:lnTo>
                  <a:pt x="1183963" y="623695"/>
                </a:lnTo>
                <a:lnTo>
                  <a:pt x="1308173" y="660694"/>
                </a:lnTo>
                <a:lnTo>
                  <a:pt x="1432384" y="697693"/>
                </a:lnTo>
                <a:lnTo>
                  <a:pt x="1635877" y="747905"/>
                </a:lnTo>
                <a:lnTo>
                  <a:pt x="1826157" y="790190"/>
                </a:lnTo>
                <a:lnTo>
                  <a:pt x="1995294" y="827188"/>
                </a:lnTo>
                <a:lnTo>
                  <a:pt x="2161789" y="858902"/>
                </a:lnTo>
                <a:lnTo>
                  <a:pt x="2328284" y="887972"/>
                </a:lnTo>
                <a:lnTo>
                  <a:pt x="2444566" y="903829"/>
                </a:lnTo>
                <a:lnTo>
                  <a:pt x="2510636" y="909114"/>
                </a:lnTo>
                <a:lnTo>
                  <a:pt x="2560848" y="903829"/>
                </a:lnTo>
                <a:lnTo>
                  <a:pt x="2632203" y="890615"/>
                </a:lnTo>
                <a:lnTo>
                  <a:pt x="2677130" y="877401"/>
                </a:lnTo>
                <a:lnTo>
                  <a:pt x="2727343" y="856259"/>
                </a:lnTo>
                <a:lnTo>
                  <a:pt x="2761699" y="835117"/>
                </a:lnTo>
                <a:lnTo>
                  <a:pt x="2798698" y="803403"/>
                </a:lnTo>
                <a:lnTo>
                  <a:pt x="2814555" y="792832"/>
                </a:lnTo>
                <a:lnTo>
                  <a:pt x="2835697" y="782261"/>
                </a:lnTo>
                <a:lnTo>
                  <a:pt x="2846268" y="782261"/>
                </a:lnTo>
                <a:lnTo>
                  <a:pt x="2859482" y="784904"/>
                </a:lnTo>
                <a:lnTo>
                  <a:pt x="2867410" y="795475"/>
                </a:lnTo>
                <a:lnTo>
                  <a:pt x="2864767" y="824546"/>
                </a:lnTo>
                <a:lnTo>
                  <a:pt x="2851553" y="858902"/>
                </a:lnTo>
                <a:lnTo>
                  <a:pt x="2830411" y="898543"/>
                </a:lnTo>
                <a:lnTo>
                  <a:pt x="2809269" y="940828"/>
                </a:lnTo>
                <a:lnTo>
                  <a:pt x="2793412" y="988398"/>
                </a:lnTo>
                <a:lnTo>
                  <a:pt x="2780199" y="1091466"/>
                </a:lnTo>
                <a:lnTo>
                  <a:pt x="2637489" y="1125822"/>
                </a:lnTo>
                <a:lnTo>
                  <a:pt x="2521207" y="1194534"/>
                </a:lnTo>
                <a:lnTo>
                  <a:pt x="2494779" y="1207748"/>
                </a:lnTo>
                <a:lnTo>
                  <a:pt x="2476279" y="1210391"/>
                </a:lnTo>
                <a:lnTo>
                  <a:pt x="2447209" y="1202462"/>
                </a:lnTo>
                <a:lnTo>
                  <a:pt x="2415496" y="1186606"/>
                </a:lnTo>
                <a:lnTo>
                  <a:pt x="2383782" y="1165464"/>
                </a:lnTo>
                <a:lnTo>
                  <a:pt x="2272786" y="1131108"/>
                </a:lnTo>
                <a:lnTo>
                  <a:pt x="2040222" y="1083538"/>
                </a:lnTo>
                <a:lnTo>
                  <a:pt x="1791801" y="1025397"/>
                </a:lnTo>
                <a:lnTo>
                  <a:pt x="1583022" y="96461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7864681-7CBC-4EE7-B2F0-0EC5E8D8F688}"/>
              </a:ext>
            </a:extLst>
          </p:cNvPr>
          <p:cNvSpPr/>
          <p:nvPr/>
        </p:nvSpPr>
        <p:spPr>
          <a:xfrm>
            <a:off x="4408488" y="3338513"/>
            <a:ext cx="1617662" cy="458787"/>
          </a:xfrm>
          <a:custGeom>
            <a:avLst/>
            <a:gdLst>
              <a:gd name="connsiteX0" fmla="*/ 664206 w 1617327"/>
              <a:gd name="connsiteY0" fmla="*/ 357421 h 458690"/>
              <a:gd name="connsiteX1" fmla="*/ 315722 w 1617327"/>
              <a:gd name="connsiteY1" fmla="*/ 419969 h 458690"/>
              <a:gd name="connsiteX2" fmla="*/ 95312 w 1617327"/>
              <a:gd name="connsiteY2" fmla="*/ 458690 h 458690"/>
              <a:gd name="connsiteX3" fmla="*/ 0 w 1617327"/>
              <a:gd name="connsiteY3" fmla="*/ 277001 h 458690"/>
              <a:gd name="connsiteX4" fmla="*/ 169775 w 1617327"/>
              <a:gd name="connsiteY4" fmla="*/ 268065 h 458690"/>
              <a:gd name="connsiteX5" fmla="*/ 384227 w 1617327"/>
              <a:gd name="connsiteY5" fmla="*/ 232323 h 458690"/>
              <a:gd name="connsiteX6" fmla="*/ 661228 w 1617327"/>
              <a:gd name="connsiteY6" fmla="*/ 175732 h 458690"/>
              <a:gd name="connsiteX7" fmla="*/ 929293 w 1617327"/>
              <a:gd name="connsiteY7" fmla="*/ 116162 h 458690"/>
              <a:gd name="connsiteX8" fmla="*/ 1140767 w 1617327"/>
              <a:gd name="connsiteY8" fmla="*/ 71484 h 458690"/>
              <a:gd name="connsiteX9" fmla="*/ 1173530 w 1617327"/>
              <a:gd name="connsiteY9" fmla="*/ 53613 h 458690"/>
              <a:gd name="connsiteX10" fmla="*/ 1233100 w 1617327"/>
              <a:gd name="connsiteY10" fmla="*/ 26807 h 458690"/>
              <a:gd name="connsiteX11" fmla="*/ 1301606 w 1617327"/>
              <a:gd name="connsiteY11" fmla="*/ 2979 h 458690"/>
              <a:gd name="connsiteX12" fmla="*/ 1322455 w 1617327"/>
              <a:gd name="connsiteY12" fmla="*/ 0 h 458690"/>
              <a:gd name="connsiteX13" fmla="*/ 1387982 w 1617327"/>
              <a:gd name="connsiteY13" fmla="*/ 29785 h 458690"/>
              <a:gd name="connsiteX14" fmla="*/ 1498187 w 1617327"/>
              <a:gd name="connsiteY14" fmla="*/ 83398 h 458690"/>
              <a:gd name="connsiteX15" fmla="*/ 1551800 w 1617327"/>
              <a:gd name="connsiteY15" fmla="*/ 116162 h 458690"/>
              <a:gd name="connsiteX16" fmla="*/ 1596477 w 1617327"/>
              <a:gd name="connsiteY16" fmla="*/ 163818 h 458690"/>
              <a:gd name="connsiteX17" fmla="*/ 1614348 w 1617327"/>
              <a:gd name="connsiteY17" fmla="*/ 187646 h 458690"/>
              <a:gd name="connsiteX18" fmla="*/ 1617327 w 1617327"/>
              <a:gd name="connsiteY18" fmla="*/ 208495 h 458690"/>
              <a:gd name="connsiteX19" fmla="*/ 1605413 w 1617327"/>
              <a:gd name="connsiteY19" fmla="*/ 250194 h 458690"/>
              <a:gd name="connsiteX20" fmla="*/ 1563714 w 1617327"/>
              <a:gd name="connsiteY20" fmla="*/ 318700 h 458690"/>
              <a:gd name="connsiteX21" fmla="*/ 1259907 w 1617327"/>
              <a:gd name="connsiteY21" fmla="*/ 288915 h 458690"/>
              <a:gd name="connsiteX22" fmla="*/ 1221186 w 1617327"/>
              <a:gd name="connsiteY22" fmla="*/ 277001 h 458690"/>
              <a:gd name="connsiteX23" fmla="*/ 1167573 w 1617327"/>
              <a:gd name="connsiteY23" fmla="*/ 271044 h 458690"/>
              <a:gd name="connsiteX24" fmla="*/ 1051411 w 1617327"/>
              <a:gd name="connsiteY24" fmla="*/ 288915 h 458690"/>
              <a:gd name="connsiteX25" fmla="*/ 664206 w 1617327"/>
              <a:gd name="connsiteY25" fmla="*/ 357421 h 458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617327" h="458690">
                <a:moveTo>
                  <a:pt x="664206" y="357421"/>
                </a:moveTo>
                <a:lnTo>
                  <a:pt x="315722" y="419969"/>
                </a:lnTo>
                <a:lnTo>
                  <a:pt x="95312" y="458690"/>
                </a:lnTo>
                <a:lnTo>
                  <a:pt x="0" y="277001"/>
                </a:lnTo>
                <a:lnTo>
                  <a:pt x="169775" y="268065"/>
                </a:lnTo>
                <a:lnTo>
                  <a:pt x="384227" y="232323"/>
                </a:lnTo>
                <a:lnTo>
                  <a:pt x="661228" y="175732"/>
                </a:lnTo>
                <a:lnTo>
                  <a:pt x="929293" y="116162"/>
                </a:lnTo>
                <a:lnTo>
                  <a:pt x="1140767" y="71484"/>
                </a:lnTo>
                <a:lnTo>
                  <a:pt x="1173530" y="53613"/>
                </a:lnTo>
                <a:lnTo>
                  <a:pt x="1233100" y="26807"/>
                </a:lnTo>
                <a:lnTo>
                  <a:pt x="1301606" y="2979"/>
                </a:lnTo>
                <a:lnTo>
                  <a:pt x="1322455" y="0"/>
                </a:lnTo>
                <a:lnTo>
                  <a:pt x="1387982" y="29785"/>
                </a:lnTo>
                <a:lnTo>
                  <a:pt x="1498187" y="83398"/>
                </a:lnTo>
                <a:lnTo>
                  <a:pt x="1551800" y="116162"/>
                </a:lnTo>
                <a:lnTo>
                  <a:pt x="1596477" y="163818"/>
                </a:lnTo>
                <a:lnTo>
                  <a:pt x="1614348" y="187646"/>
                </a:lnTo>
                <a:lnTo>
                  <a:pt x="1617327" y="208495"/>
                </a:lnTo>
                <a:lnTo>
                  <a:pt x="1605413" y="250194"/>
                </a:lnTo>
                <a:lnTo>
                  <a:pt x="1563714" y="318700"/>
                </a:lnTo>
                <a:lnTo>
                  <a:pt x="1259907" y="288915"/>
                </a:lnTo>
                <a:lnTo>
                  <a:pt x="1221186" y="277001"/>
                </a:lnTo>
                <a:lnTo>
                  <a:pt x="1167573" y="271044"/>
                </a:lnTo>
                <a:lnTo>
                  <a:pt x="1051411" y="288915"/>
                </a:lnTo>
                <a:lnTo>
                  <a:pt x="664206" y="35742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9C4463B5-08C7-450E-B861-671332C9BAFE}"/>
              </a:ext>
            </a:extLst>
          </p:cNvPr>
          <p:cNvSpPr/>
          <p:nvPr/>
        </p:nvSpPr>
        <p:spPr>
          <a:xfrm>
            <a:off x="5326063" y="3541713"/>
            <a:ext cx="649287" cy="1387475"/>
          </a:xfrm>
          <a:custGeom>
            <a:avLst/>
            <a:gdLst>
              <a:gd name="connsiteX0" fmla="*/ 262108 w 649313"/>
              <a:gd name="connsiteY0" fmla="*/ 637400 h 1387982"/>
              <a:gd name="connsiteX1" fmla="*/ 285936 w 649313"/>
              <a:gd name="connsiteY1" fmla="*/ 530174 h 1387982"/>
              <a:gd name="connsiteX2" fmla="*/ 303807 w 649313"/>
              <a:gd name="connsiteY2" fmla="*/ 428905 h 1387982"/>
              <a:gd name="connsiteX3" fmla="*/ 321678 w 649313"/>
              <a:gd name="connsiteY3" fmla="*/ 345507 h 1387982"/>
              <a:gd name="connsiteX4" fmla="*/ 330614 w 649313"/>
              <a:gd name="connsiteY4" fmla="*/ 256152 h 1387982"/>
              <a:gd name="connsiteX5" fmla="*/ 336571 w 649313"/>
              <a:gd name="connsiteY5" fmla="*/ 202539 h 1387982"/>
              <a:gd name="connsiteX6" fmla="*/ 336571 w 649313"/>
              <a:gd name="connsiteY6" fmla="*/ 160840 h 1387982"/>
              <a:gd name="connsiteX7" fmla="*/ 327635 w 649313"/>
              <a:gd name="connsiteY7" fmla="*/ 107226 h 1387982"/>
              <a:gd name="connsiteX8" fmla="*/ 259130 w 649313"/>
              <a:gd name="connsiteY8" fmla="*/ 0 h 1387982"/>
              <a:gd name="connsiteX9" fmla="*/ 649313 w 649313"/>
              <a:gd name="connsiteY9" fmla="*/ 74463 h 1387982"/>
              <a:gd name="connsiteX10" fmla="*/ 649313 w 649313"/>
              <a:gd name="connsiteY10" fmla="*/ 110205 h 1387982"/>
              <a:gd name="connsiteX11" fmla="*/ 556980 w 649313"/>
              <a:gd name="connsiteY11" fmla="*/ 476561 h 1387982"/>
              <a:gd name="connsiteX12" fmla="*/ 512302 w 649313"/>
              <a:gd name="connsiteY12" fmla="*/ 646335 h 1387982"/>
              <a:gd name="connsiteX13" fmla="*/ 476560 w 649313"/>
              <a:gd name="connsiteY13" fmla="*/ 777389 h 1387982"/>
              <a:gd name="connsiteX14" fmla="*/ 443797 w 649313"/>
              <a:gd name="connsiteY14" fmla="*/ 908443 h 1387982"/>
              <a:gd name="connsiteX15" fmla="*/ 408055 w 649313"/>
              <a:gd name="connsiteY15" fmla="*/ 1012691 h 1387982"/>
              <a:gd name="connsiteX16" fmla="*/ 375291 w 649313"/>
              <a:gd name="connsiteY16" fmla="*/ 1087154 h 1387982"/>
              <a:gd name="connsiteX17" fmla="*/ 324657 w 649313"/>
              <a:gd name="connsiteY17" fmla="*/ 1173530 h 1387982"/>
              <a:gd name="connsiteX18" fmla="*/ 250194 w 649313"/>
              <a:gd name="connsiteY18" fmla="*/ 1268842 h 1387982"/>
              <a:gd name="connsiteX19" fmla="*/ 160839 w 649313"/>
              <a:gd name="connsiteY19" fmla="*/ 1358197 h 1387982"/>
              <a:gd name="connsiteX20" fmla="*/ 128075 w 649313"/>
              <a:gd name="connsiteY20" fmla="*/ 1382025 h 1387982"/>
              <a:gd name="connsiteX21" fmla="*/ 107226 w 649313"/>
              <a:gd name="connsiteY21" fmla="*/ 1387982 h 1387982"/>
              <a:gd name="connsiteX22" fmla="*/ 83398 w 649313"/>
              <a:gd name="connsiteY22" fmla="*/ 1387982 h 1387982"/>
              <a:gd name="connsiteX23" fmla="*/ 59570 w 649313"/>
              <a:gd name="connsiteY23" fmla="*/ 1379047 h 1387982"/>
              <a:gd name="connsiteX24" fmla="*/ 41699 w 649313"/>
              <a:gd name="connsiteY24" fmla="*/ 1355219 h 1387982"/>
              <a:gd name="connsiteX25" fmla="*/ 23828 w 649313"/>
              <a:gd name="connsiteY25" fmla="*/ 1310541 h 1387982"/>
              <a:gd name="connsiteX26" fmla="*/ 0 w 649313"/>
              <a:gd name="connsiteY26" fmla="*/ 1259907 h 1387982"/>
              <a:gd name="connsiteX27" fmla="*/ 142968 w 649313"/>
              <a:gd name="connsiteY27" fmla="*/ 947164 h 1387982"/>
              <a:gd name="connsiteX28" fmla="*/ 190624 w 649313"/>
              <a:gd name="connsiteY28" fmla="*/ 836959 h 1387982"/>
              <a:gd name="connsiteX29" fmla="*/ 226366 w 649313"/>
              <a:gd name="connsiteY29" fmla="*/ 744626 h 1387982"/>
              <a:gd name="connsiteX30" fmla="*/ 262108 w 649313"/>
              <a:gd name="connsiteY30" fmla="*/ 637400 h 1387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49313" h="1387982">
                <a:moveTo>
                  <a:pt x="262108" y="637400"/>
                </a:moveTo>
                <a:lnTo>
                  <a:pt x="285936" y="530174"/>
                </a:lnTo>
                <a:lnTo>
                  <a:pt x="303807" y="428905"/>
                </a:lnTo>
                <a:lnTo>
                  <a:pt x="321678" y="345507"/>
                </a:lnTo>
                <a:lnTo>
                  <a:pt x="330614" y="256152"/>
                </a:lnTo>
                <a:lnTo>
                  <a:pt x="336571" y="202539"/>
                </a:lnTo>
                <a:lnTo>
                  <a:pt x="336571" y="160840"/>
                </a:lnTo>
                <a:lnTo>
                  <a:pt x="327635" y="107226"/>
                </a:lnTo>
                <a:lnTo>
                  <a:pt x="259130" y="0"/>
                </a:lnTo>
                <a:lnTo>
                  <a:pt x="649313" y="74463"/>
                </a:lnTo>
                <a:lnTo>
                  <a:pt x="649313" y="110205"/>
                </a:lnTo>
                <a:lnTo>
                  <a:pt x="556980" y="476561"/>
                </a:lnTo>
                <a:lnTo>
                  <a:pt x="512302" y="646335"/>
                </a:lnTo>
                <a:lnTo>
                  <a:pt x="476560" y="777389"/>
                </a:lnTo>
                <a:lnTo>
                  <a:pt x="443797" y="908443"/>
                </a:lnTo>
                <a:lnTo>
                  <a:pt x="408055" y="1012691"/>
                </a:lnTo>
                <a:lnTo>
                  <a:pt x="375291" y="1087154"/>
                </a:lnTo>
                <a:lnTo>
                  <a:pt x="324657" y="1173530"/>
                </a:lnTo>
                <a:lnTo>
                  <a:pt x="250194" y="1268842"/>
                </a:lnTo>
                <a:lnTo>
                  <a:pt x="160839" y="1358197"/>
                </a:lnTo>
                <a:lnTo>
                  <a:pt x="128075" y="1382025"/>
                </a:lnTo>
                <a:lnTo>
                  <a:pt x="107226" y="1387982"/>
                </a:lnTo>
                <a:lnTo>
                  <a:pt x="83398" y="1387982"/>
                </a:lnTo>
                <a:lnTo>
                  <a:pt x="59570" y="1379047"/>
                </a:lnTo>
                <a:lnTo>
                  <a:pt x="41699" y="1355219"/>
                </a:lnTo>
                <a:lnTo>
                  <a:pt x="23828" y="1310541"/>
                </a:lnTo>
                <a:lnTo>
                  <a:pt x="0" y="1259907"/>
                </a:lnTo>
                <a:lnTo>
                  <a:pt x="142968" y="947164"/>
                </a:lnTo>
                <a:lnTo>
                  <a:pt x="190624" y="836959"/>
                </a:lnTo>
                <a:lnTo>
                  <a:pt x="226366" y="744626"/>
                </a:lnTo>
                <a:lnTo>
                  <a:pt x="262108" y="6374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94B66246-55ED-45B4-A82B-68C49AC71C77}"/>
              </a:ext>
            </a:extLst>
          </p:cNvPr>
          <p:cNvSpPr/>
          <p:nvPr/>
        </p:nvSpPr>
        <p:spPr>
          <a:xfrm>
            <a:off x="4918075" y="4411663"/>
            <a:ext cx="585788" cy="407987"/>
          </a:xfrm>
          <a:custGeom>
            <a:avLst/>
            <a:gdLst>
              <a:gd name="connsiteX0" fmla="*/ 205517 w 586765"/>
              <a:gd name="connsiteY0" fmla="*/ 53613 h 408055"/>
              <a:gd name="connsiteX1" fmla="*/ 366356 w 586765"/>
              <a:gd name="connsiteY1" fmla="*/ 107226 h 408055"/>
              <a:gd name="connsiteX2" fmla="*/ 408055 w 586765"/>
              <a:gd name="connsiteY2" fmla="*/ 119140 h 408055"/>
              <a:gd name="connsiteX3" fmla="*/ 443797 w 586765"/>
              <a:gd name="connsiteY3" fmla="*/ 125097 h 408055"/>
              <a:gd name="connsiteX4" fmla="*/ 476560 w 586765"/>
              <a:gd name="connsiteY4" fmla="*/ 122118 h 408055"/>
              <a:gd name="connsiteX5" fmla="*/ 506345 w 586765"/>
              <a:gd name="connsiteY5" fmla="*/ 113183 h 408055"/>
              <a:gd name="connsiteX6" fmla="*/ 586765 w 586765"/>
              <a:gd name="connsiteY6" fmla="*/ 77441 h 408055"/>
              <a:gd name="connsiteX7" fmla="*/ 440818 w 586765"/>
              <a:gd name="connsiteY7" fmla="*/ 408055 h 408055"/>
              <a:gd name="connsiteX8" fmla="*/ 411033 w 586765"/>
              <a:gd name="connsiteY8" fmla="*/ 402098 h 408055"/>
              <a:gd name="connsiteX9" fmla="*/ 399119 w 586765"/>
              <a:gd name="connsiteY9" fmla="*/ 372313 h 408055"/>
              <a:gd name="connsiteX10" fmla="*/ 357420 w 586765"/>
              <a:gd name="connsiteY10" fmla="*/ 312743 h 408055"/>
              <a:gd name="connsiteX11" fmla="*/ 315721 w 586765"/>
              <a:gd name="connsiteY11" fmla="*/ 262108 h 408055"/>
              <a:gd name="connsiteX12" fmla="*/ 268065 w 586765"/>
              <a:gd name="connsiteY12" fmla="*/ 214452 h 408055"/>
              <a:gd name="connsiteX13" fmla="*/ 211474 w 586765"/>
              <a:gd name="connsiteY13" fmla="*/ 169775 h 408055"/>
              <a:gd name="connsiteX14" fmla="*/ 151904 w 586765"/>
              <a:gd name="connsiteY14" fmla="*/ 131054 h 408055"/>
              <a:gd name="connsiteX15" fmla="*/ 107226 w 586765"/>
              <a:gd name="connsiteY15" fmla="*/ 104247 h 408055"/>
              <a:gd name="connsiteX16" fmla="*/ 47656 w 586765"/>
              <a:gd name="connsiteY16" fmla="*/ 77441 h 408055"/>
              <a:gd name="connsiteX17" fmla="*/ 26807 w 586765"/>
              <a:gd name="connsiteY17" fmla="*/ 71484 h 408055"/>
              <a:gd name="connsiteX18" fmla="*/ 17871 w 586765"/>
              <a:gd name="connsiteY18" fmla="*/ 62548 h 408055"/>
              <a:gd name="connsiteX19" fmla="*/ 5957 w 586765"/>
              <a:gd name="connsiteY19" fmla="*/ 53613 h 408055"/>
              <a:gd name="connsiteX20" fmla="*/ 0 w 586765"/>
              <a:gd name="connsiteY20" fmla="*/ 35742 h 408055"/>
              <a:gd name="connsiteX21" fmla="*/ 0 w 586765"/>
              <a:gd name="connsiteY21" fmla="*/ 17871 h 408055"/>
              <a:gd name="connsiteX22" fmla="*/ 5957 w 586765"/>
              <a:gd name="connsiteY22" fmla="*/ 5957 h 408055"/>
              <a:gd name="connsiteX23" fmla="*/ 35742 w 586765"/>
              <a:gd name="connsiteY23" fmla="*/ 0 h 408055"/>
              <a:gd name="connsiteX24" fmla="*/ 68506 w 586765"/>
              <a:gd name="connsiteY24" fmla="*/ 5957 h 408055"/>
              <a:gd name="connsiteX25" fmla="*/ 205517 w 586765"/>
              <a:gd name="connsiteY25" fmla="*/ 53613 h 408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86765" h="408055">
                <a:moveTo>
                  <a:pt x="205517" y="53613"/>
                </a:moveTo>
                <a:lnTo>
                  <a:pt x="366356" y="107226"/>
                </a:lnTo>
                <a:lnTo>
                  <a:pt x="408055" y="119140"/>
                </a:lnTo>
                <a:lnTo>
                  <a:pt x="443797" y="125097"/>
                </a:lnTo>
                <a:lnTo>
                  <a:pt x="476560" y="122118"/>
                </a:lnTo>
                <a:lnTo>
                  <a:pt x="506345" y="113183"/>
                </a:lnTo>
                <a:lnTo>
                  <a:pt x="586765" y="77441"/>
                </a:lnTo>
                <a:lnTo>
                  <a:pt x="440818" y="408055"/>
                </a:lnTo>
                <a:lnTo>
                  <a:pt x="411033" y="402098"/>
                </a:lnTo>
                <a:lnTo>
                  <a:pt x="399119" y="372313"/>
                </a:lnTo>
                <a:lnTo>
                  <a:pt x="357420" y="312743"/>
                </a:lnTo>
                <a:lnTo>
                  <a:pt x="315721" y="262108"/>
                </a:lnTo>
                <a:lnTo>
                  <a:pt x="268065" y="214452"/>
                </a:lnTo>
                <a:lnTo>
                  <a:pt x="211474" y="169775"/>
                </a:lnTo>
                <a:lnTo>
                  <a:pt x="151904" y="131054"/>
                </a:lnTo>
                <a:lnTo>
                  <a:pt x="107226" y="104247"/>
                </a:lnTo>
                <a:lnTo>
                  <a:pt x="47656" y="77441"/>
                </a:lnTo>
                <a:lnTo>
                  <a:pt x="26807" y="71484"/>
                </a:lnTo>
                <a:lnTo>
                  <a:pt x="17871" y="62548"/>
                </a:lnTo>
                <a:lnTo>
                  <a:pt x="5957" y="53613"/>
                </a:lnTo>
                <a:lnTo>
                  <a:pt x="0" y="35742"/>
                </a:lnTo>
                <a:lnTo>
                  <a:pt x="0" y="17871"/>
                </a:lnTo>
                <a:lnTo>
                  <a:pt x="5957" y="5957"/>
                </a:lnTo>
                <a:lnTo>
                  <a:pt x="35742" y="0"/>
                </a:lnTo>
                <a:lnTo>
                  <a:pt x="68506" y="5957"/>
                </a:lnTo>
                <a:lnTo>
                  <a:pt x="205517" y="536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E304CEBE-E148-4619-8D51-71DCC776437B}"/>
              </a:ext>
            </a:extLst>
          </p:cNvPr>
          <p:cNvSpPr/>
          <p:nvPr/>
        </p:nvSpPr>
        <p:spPr>
          <a:xfrm>
            <a:off x="4179888" y="3521075"/>
            <a:ext cx="2841625" cy="2278063"/>
          </a:xfrm>
          <a:custGeom>
            <a:avLst/>
            <a:gdLst>
              <a:gd name="connsiteX0" fmla="*/ 133350 w 2842260"/>
              <a:gd name="connsiteY0" fmla="*/ 815340 h 2278380"/>
              <a:gd name="connsiteX1" fmla="*/ 140970 w 2842260"/>
              <a:gd name="connsiteY1" fmla="*/ 438150 h 2278380"/>
              <a:gd name="connsiteX2" fmla="*/ 140970 w 2842260"/>
              <a:gd name="connsiteY2" fmla="*/ 297180 h 2278380"/>
              <a:gd name="connsiteX3" fmla="*/ 129540 w 2842260"/>
              <a:gd name="connsiteY3" fmla="*/ 236220 h 2278380"/>
              <a:gd name="connsiteX4" fmla="*/ 99060 w 2842260"/>
              <a:gd name="connsiteY4" fmla="*/ 160020 h 2278380"/>
              <a:gd name="connsiteX5" fmla="*/ 49530 w 2842260"/>
              <a:gd name="connsiteY5" fmla="*/ 95250 h 2278380"/>
              <a:gd name="connsiteX6" fmla="*/ 15240 w 2842260"/>
              <a:gd name="connsiteY6" fmla="*/ 57150 h 2278380"/>
              <a:gd name="connsiteX7" fmla="*/ 0 w 2842260"/>
              <a:gd name="connsiteY7" fmla="*/ 30480 h 2278380"/>
              <a:gd name="connsiteX8" fmla="*/ 3810 w 2842260"/>
              <a:gd name="connsiteY8" fmla="*/ 11430 h 2278380"/>
              <a:gd name="connsiteX9" fmla="*/ 26670 w 2842260"/>
              <a:gd name="connsiteY9" fmla="*/ 0 h 2278380"/>
              <a:gd name="connsiteX10" fmla="*/ 57150 w 2842260"/>
              <a:gd name="connsiteY10" fmla="*/ 0 h 2278380"/>
              <a:gd name="connsiteX11" fmla="*/ 160020 w 2842260"/>
              <a:gd name="connsiteY11" fmla="*/ 11430 h 2278380"/>
              <a:gd name="connsiteX12" fmla="*/ 201930 w 2842260"/>
              <a:gd name="connsiteY12" fmla="*/ 26670 h 2278380"/>
              <a:gd name="connsiteX13" fmla="*/ 354330 w 2842260"/>
              <a:gd name="connsiteY13" fmla="*/ 106680 h 2278380"/>
              <a:gd name="connsiteX14" fmla="*/ 392430 w 2842260"/>
              <a:gd name="connsiteY14" fmla="*/ 247650 h 2278380"/>
              <a:gd name="connsiteX15" fmla="*/ 373380 w 2842260"/>
              <a:gd name="connsiteY15" fmla="*/ 426720 h 2278380"/>
              <a:gd name="connsiteX16" fmla="*/ 354330 w 2842260"/>
              <a:gd name="connsiteY16" fmla="*/ 697230 h 2278380"/>
              <a:gd name="connsiteX17" fmla="*/ 339090 w 2842260"/>
              <a:gd name="connsiteY17" fmla="*/ 902970 h 2278380"/>
              <a:gd name="connsiteX18" fmla="*/ 331470 w 2842260"/>
              <a:gd name="connsiteY18" fmla="*/ 1062990 h 2278380"/>
              <a:gd name="connsiteX19" fmla="*/ 327660 w 2842260"/>
              <a:gd name="connsiteY19" fmla="*/ 1257300 h 2278380"/>
              <a:gd name="connsiteX20" fmla="*/ 320040 w 2842260"/>
              <a:gd name="connsiteY20" fmla="*/ 1394460 h 2278380"/>
              <a:gd name="connsiteX21" fmla="*/ 320040 w 2842260"/>
              <a:gd name="connsiteY21" fmla="*/ 1600200 h 2278380"/>
              <a:gd name="connsiteX22" fmla="*/ 323850 w 2842260"/>
              <a:gd name="connsiteY22" fmla="*/ 1672590 h 2278380"/>
              <a:gd name="connsiteX23" fmla="*/ 331470 w 2842260"/>
              <a:gd name="connsiteY23" fmla="*/ 1725930 h 2278380"/>
              <a:gd name="connsiteX24" fmla="*/ 346710 w 2842260"/>
              <a:gd name="connsiteY24" fmla="*/ 1790700 h 2278380"/>
              <a:gd name="connsiteX25" fmla="*/ 381000 w 2842260"/>
              <a:gd name="connsiteY25" fmla="*/ 1855470 h 2278380"/>
              <a:gd name="connsiteX26" fmla="*/ 407670 w 2842260"/>
              <a:gd name="connsiteY26" fmla="*/ 1897380 h 2278380"/>
              <a:gd name="connsiteX27" fmla="*/ 445770 w 2842260"/>
              <a:gd name="connsiteY27" fmla="*/ 1935480 h 2278380"/>
              <a:gd name="connsiteX28" fmla="*/ 502920 w 2842260"/>
              <a:gd name="connsiteY28" fmla="*/ 1973580 h 2278380"/>
              <a:gd name="connsiteX29" fmla="*/ 571500 w 2842260"/>
              <a:gd name="connsiteY29" fmla="*/ 1992630 h 2278380"/>
              <a:gd name="connsiteX30" fmla="*/ 704850 w 2842260"/>
              <a:gd name="connsiteY30" fmla="*/ 2019300 h 2278380"/>
              <a:gd name="connsiteX31" fmla="*/ 853440 w 2842260"/>
              <a:gd name="connsiteY31" fmla="*/ 2038350 h 2278380"/>
              <a:gd name="connsiteX32" fmla="*/ 1074420 w 2842260"/>
              <a:gd name="connsiteY32" fmla="*/ 2049780 h 2278380"/>
              <a:gd name="connsiteX33" fmla="*/ 1360170 w 2842260"/>
              <a:gd name="connsiteY33" fmla="*/ 2053590 h 2278380"/>
              <a:gd name="connsiteX34" fmla="*/ 1714500 w 2842260"/>
              <a:gd name="connsiteY34" fmla="*/ 2045970 h 2278380"/>
              <a:gd name="connsiteX35" fmla="*/ 1946910 w 2842260"/>
              <a:gd name="connsiteY35" fmla="*/ 2023110 h 2278380"/>
              <a:gd name="connsiteX36" fmla="*/ 2087880 w 2842260"/>
              <a:gd name="connsiteY36" fmla="*/ 2004060 h 2278380"/>
              <a:gd name="connsiteX37" fmla="*/ 2225040 w 2842260"/>
              <a:gd name="connsiteY37" fmla="*/ 1969770 h 2278380"/>
              <a:gd name="connsiteX38" fmla="*/ 2312670 w 2842260"/>
              <a:gd name="connsiteY38" fmla="*/ 1927860 h 2278380"/>
              <a:gd name="connsiteX39" fmla="*/ 2727960 w 2842260"/>
              <a:gd name="connsiteY39" fmla="*/ 1916430 h 2278380"/>
              <a:gd name="connsiteX40" fmla="*/ 2785110 w 2842260"/>
              <a:gd name="connsiteY40" fmla="*/ 1965960 h 2278380"/>
              <a:gd name="connsiteX41" fmla="*/ 2823210 w 2842260"/>
              <a:gd name="connsiteY41" fmla="*/ 2007870 h 2278380"/>
              <a:gd name="connsiteX42" fmla="*/ 2838450 w 2842260"/>
              <a:gd name="connsiteY42" fmla="*/ 2042160 h 2278380"/>
              <a:gd name="connsiteX43" fmla="*/ 2842260 w 2842260"/>
              <a:gd name="connsiteY43" fmla="*/ 2072640 h 2278380"/>
              <a:gd name="connsiteX44" fmla="*/ 2819400 w 2842260"/>
              <a:gd name="connsiteY44" fmla="*/ 2106930 h 2278380"/>
              <a:gd name="connsiteX45" fmla="*/ 2766060 w 2842260"/>
              <a:gd name="connsiteY45" fmla="*/ 2137410 h 2278380"/>
              <a:gd name="connsiteX46" fmla="*/ 2644140 w 2842260"/>
              <a:gd name="connsiteY46" fmla="*/ 2175510 h 2278380"/>
              <a:gd name="connsiteX47" fmla="*/ 2526030 w 2842260"/>
              <a:gd name="connsiteY47" fmla="*/ 2202180 h 2278380"/>
              <a:gd name="connsiteX48" fmla="*/ 2339340 w 2842260"/>
              <a:gd name="connsiteY48" fmla="*/ 2232660 h 2278380"/>
              <a:gd name="connsiteX49" fmla="*/ 2103120 w 2842260"/>
              <a:gd name="connsiteY49" fmla="*/ 2255520 h 2278380"/>
              <a:gd name="connsiteX50" fmla="*/ 1859280 w 2842260"/>
              <a:gd name="connsiteY50" fmla="*/ 2263140 h 2278380"/>
              <a:gd name="connsiteX51" fmla="*/ 1607820 w 2842260"/>
              <a:gd name="connsiteY51" fmla="*/ 2274570 h 2278380"/>
              <a:gd name="connsiteX52" fmla="*/ 1383030 w 2842260"/>
              <a:gd name="connsiteY52" fmla="*/ 2278380 h 2278380"/>
              <a:gd name="connsiteX53" fmla="*/ 1146810 w 2842260"/>
              <a:gd name="connsiteY53" fmla="*/ 2274570 h 2278380"/>
              <a:gd name="connsiteX54" fmla="*/ 922020 w 2842260"/>
              <a:gd name="connsiteY54" fmla="*/ 2266950 h 2278380"/>
              <a:gd name="connsiteX55" fmla="*/ 792480 w 2842260"/>
              <a:gd name="connsiteY55" fmla="*/ 2255520 h 2278380"/>
              <a:gd name="connsiteX56" fmla="*/ 701040 w 2842260"/>
              <a:gd name="connsiteY56" fmla="*/ 2247900 h 2278380"/>
              <a:gd name="connsiteX57" fmla="*/ 537210 w 2842260"/>
              <a:gd name="connsiteY57" fmla="*/ 2217420 h 2278380"/>
              <a:gd name="connsiteX58" fmla="*/ 445770 w 2842260"/>
              <a:gd name="connsiteY58" fmla="*/ 2194560 h 2278380"/>
              <a:gd name="connsiteX59" fmla="*/ 384810 w 2842260"/>
              <a:gd name="connsiteY59" fmla="*/ 2171700 h 2278380"/>
              <a:gd name="connsiteX60" fmla="*/ 331470 w 2842260"/>
              <a:gd name="connsiteY60" fmla="*/ 2137410 h 2278380"/>
              <a:gd name="connsiteX61" fmla="*/ 281940 w 2842260"/>
              <a:gd name="connsiteY61" fmla="*/ 2099310 h 2278380"/>
              <a:gd name="connsiteX62" fmla="*/ 243840 w 2842260"/>
              <a:gd name="connsiteY62" fmla="*/ 2057400 h 2278380"/>
              <a:gd name="connsiteX63" fmla="*/ 205740 w 2842260"/>
              <a:gd name="connsiteY63" fmla="*/ 1992630 h 2278380"/>
              <a:gd name="connsiteX64" fmla="*/ 171450 w 2842260"/>
              <a:gd name="connsiteY64" fmla="*/ 1905000 h 2278380"/>
              <a:gd name="connsiteX65" fmla="*/ 144780 w 2842260"/>
              <a:gd name="connsiteY65" fmla="*/ 1802130 h 2278380"/>
              <a:gd name="connsiteX66" fmla="*/ 125730 w 2842260"/>
              <a:gd name="connsiteY66" fmla="*/ 1668780 h 2278380"/>
              <a:gd name="connsiteX67" fmla="*/ 118110 w 2842260"/>
              <a:gd name="connsiteY67" fmla="*/ 1539240 h 2278380"/>
              <a:gd name="connsiteX68" fmla="*/ 125730 w 2842260"/>
              <a:gd name="connsiteY68" fmla="*/ 1440180 h 2278380"/>
              <a:gd name="connsiteX69" fmla="*/ 137160 w 2842260"/>
              <a:gd name="connsiteY69" fmla="*/ 1089660 h 2278380"/>
              <a:gd name="connsiteX70" fmla="*/ 133350 w 2842260"/>
              <a:gd name="connsiteY70" fmla="*/ 815340 h 2278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842260" h="2278380">
                <a:moveTo>
                  <a:pt x="133350" y="815340"/>
                </a:moveTo>
                <a:lnTo>
                  <a:pt x="140970" y="438150"/>
                </a:lnTo>
                <a:lnTo>
                  <a:pt x="140970" y="297180"/>
                </a:lnTo>
                <a:lnTo>
                  <a:pt x="129540" y="236220"/>
                </a:lnTo>
                <a:lnTo>
                  <a:pt x="99060" y="160020"/>
                </a:lnTo>
                <a:lnTo>
                  <a:pt x="49530" y="95250"/>
                </a:lnTo>
                <a:lnTo>
                  <a:pt x="15240" y="57150"/>
                </a:lnTo>
                <a:lnTo>
                  <a:pt x="0" y="30480"/>
                </a:lnTo>
                <a:lnTo>
                  <a:pt x="3810" y="11430"/>
                </a:lnTo>
                <a:lnTo>
                  <a:pt x="26670" y="0"/>
                </a:lnTo>
                <a:lnTo>
                  <a:pt x="57150" y="0"/>
                </a:lnTo>
                <a:lnTo>
                  <a:pt x="160020" y="11430"/>
                </a:lnTo>
                <a:lnTo>
                  <a:pt x="201930" y="26670"/>
                </a:lnTo>
                <a:lnTo>
                  <a:pt x="354330" y="106680"/>
                </a:lnTo>
                <a:lnTo>
                  <a:pt x="392430" y="247650"/>
                </a:lnTo>
                <a:lnTo>
                  <a:pt x="373380" y="426720"/>
                </a:lnTo>
                <a:lnTo>
                  <a:pt x="354330" y="697230"/>
                </a:lnTo>
                <a:lnTo>
                  <a:pt x="339090" y="902970"/>
                </a:lnTo>
                <a:lnTo>
                  <a:pt x="331470" y="1062990"/>
                </a:lnTo>
                <a:lnTo>
                  <a:pt x="327660" y="1257300"/>
                </a:lnTo>
                <a:lnTo>
                  <a:pt x="320040" y="1394460"/>
                </a:lnTo>
                <a:lnTo>
                  <a:pt x="320040" y="1600200"/>
                </a:lnTo>
                <a:lnTo>
                  <a:pt x="323850" y="1672590"/>
                </a:lnTo>
                <a:lnTo>
                  <a:pt x="331470" y="1725930"/>
                </a:lnTo>
                <a:lnTo>
                  <a:pt x="346710" y="1790700"/>
                </a:lnTo>
                <a:lnTo>
                  <a:pt x="381000" y="1855470"/>
                </a:lnTo>
                <a:lnTo>
                  <a:pt x="407670" y="1897380"/>
                </a:lnTo>
                <a:lnTo>
                  <a:pt x="445770" y="1935480"/>
                </a:lnTo>
                <a:lnTo>
                  <a:pt x="502920" y="1973580"/>
                </a:lnTo>
                <a:lnTo>
                  <a:pt x="571500" y="1992630"/>
                </a:lnTo>
                <a:lnTo>
                  <a:pt x="704850" y="2019300"/>
                </a:lnTo>
                <a:lnTo>
                  <a:pt x="853440" y="2038350"/>
                </a:lnTo>
                <a:lnTo>
                  <a:pt x="1074420" y="2049780"/>
                </a:lnTo>
                <a:lnTo>
                  <a:pt x="1360170" y="2053590"/>
                </a:lnTo>
                <a:lnTo>
                  <a:pt x="1714500" y="2045970"/>
                </a:lnTo>
                <a:lnTo>
                  <a:pt x="1946910" y="2023110"/>
                </a:lnTo>
                <a:lnTo>
                  <a:pt x="2087880" y="2004060"/>
                </a:lnTo>
                <a:lnTo>
                  <a:pt x="2225040" y="1969770"/>
                </a:lnTo>
                <a:lnTo>
                  <a:pt x="2312670" y="1927860"/>
                </a:lnTo>
                <a:lnTo>
                  <a:pt x="2727960" y="1916430"/>
                </a:lnTo>
                <a:lnTo>
                  <a:pt x="2785110" y="1965960"/>
                </a:lnTo>
                <a:lnTo>
                  <a:pt x="2823210" y="2007870"/>
                </a:lnTo>
                <a:lnTo>
                  <a:pt x="2838450" y="2042160"/>
                </a:lnTo>
                <a:lnTo>
                  <a:pt x="2842260" y="2072640"/>
                </a:lnTo>
                <a:lnTo>
                  <a:pt x="2819400" y="2106930"/>
                </a:lnTo>
                <a:lnTo>
                  <a:pt x="2766060" y="2137410"/>
                </a:lnTo>
                <a:lnTo>
                  <a:pt x="2644140" y="2175510"/>
                </a:lnTo>
                <a:lnTo>
                  <a:pt x="2526030" y="2202180"/>
                </a:lnTo>
                <a:lnTo>
                  <a:pt x="2339340" y="2232660"/>
                </a:lnTo>
                <a:lnTo>
                  <a:pt x="2103120" y="2255520"/>
                </a:lnTo>
                <a:lnTo>
                  <a:pt x="1859280" y="2263140"/>
                </a:lnTo>
                <a:lnTo>
                  <a:pt x="1607820" y="2274570"/>
                </a:lnTo>
                <a:lnTo>
                  <a:pt x="1383030" y="2278380"/>
                </a:lnTo>
                <a:lnTo>
                  <a:pt x="1146810" y="2274570"/>
                </a:lnTo>
                <a:lnTo>
                  <a:pt x="922020" y="2266950"/>
                </a:lnTo>
                <a:lnTo>
                  <a:pt x="792480" y="2255520"/>
                </a:lnTo>
                <a:lnTo>
                  <a:pt x="701040" y="2247900"/>
                </a:lnTo>
                <a:lnTo>
                  <a:pt x="537210" y="2217420"/>
                </a:lnTo>
                <a:lnTo>
                  <a:pt x="445770" y="2194560"/>
                </a:lnTo>
                <a:lnTo>
                  <a:pt x="384810" y="2171700"/>
                </a:lnTo>
                <a:lnTo>
                  <a:pt x="331470" y="2137410"/>
                </a:lnTo>
                <a:lnTo>
                  <a:pt x="281940" y="2099310"/>
                </a:lnTo>
                <a:lnTo>
                  <a:pt x="243840" y="2057400"/>
                </a:lnTo>
                <a:lnTo>
                  <a:pt x="205740" y="1992630"/>
                </a:lnTo>
                <a:lnTo>
                  <a:pt x="171450" y="1905000"/>
                </a:lnTo>
                <a:lnTo>
                  <a:pt x="144780" y="1802130"/>
                </a:lnTo>
                <a:lnTo>
                  <a:pt x="125730" y="1668780"/>
                </a:lnTo>
                <a:lnTo>
                  <a:pt x="118110" y="1539240"/>
                </a:lnTo>
                <a:lnTo>
                  <a:pt x="125730" y="1440180"/>
                </a:lnTo>
                <a:lnTo>
                  <a:pt x="137160" y="1089660"/>
                </a:lnTo>
                <a:lnTo>
                  <a:pt x="133350" y="81534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8DDE1E05-166D-47F5-BAA6-63DB247F8F6A}"/>
              </a:ext>
            </a:extLst>
          </p:cNvPr>
          <p:cNvSpPr/>
          <p:nvPr/>
        </p:nvSpPr>
        <p:spPr>
          <a:xfrm>
            <a:off x="6465888" y="4672013"/>
            <a:ext cx="473075" cy="819150"/>
          </a:xfrm>
          <a:custGeom>
            <a:avLst/>
            <a:gdLst>
              <a:gd name="connsiteX0" fmla="*/ 357187 w 473869"/>
              <a:gd name="connsiteY0" fmla="*/ 328612 h 819150"/>
              <a:gd name="connsiteX1" fmla="*/ 371475 w 473869"/>
              <a:gd name="connsiteY1" fmla="*/ 511968 h 819150"/>
              <a:gd name="connsiteX2" fmla="*/ 376237 w 473869"/>
              <a:gd name="connsiteY2" fmla="*/ 583406 h 819150"/>
              <a:gd name="connsiteX3" fmla="*/ 385762 w 473869"/>
              <a:gd name="connsiteY3" fmla="*/ 640556 h 819150"/>
              <a:gd name="connsiteX4" fmla="*/ 404812 w 473869"/>
              <a:gd name="connsiteY4" fmla="*/ 697706 h 819150"/>
              <a:gd name="connsiteX5" fmla="*/ 428625 w 473869"/>
              <a:gd name="connsiteY5" fmla="*/ 745331 h 819150"/>
              <a:gd name="connsiteX6" fmla="*/ 473869 w 473869"/>
              <a:gd name="connsiteY6" fmla="*/ 807243 h 819150"/>
              <a:gd name="connsiteX7" fmla="*/ 0 w 473869"/>
              <a:gd name="connsiteY7" fmla="*/ 819150 h 819150"/>
              <a:gd name="connsiteX8" fmla="*/ 28575 w 473869"/>
              <a:gd name="connsiteY8" fmla="*/ 773906 h 819150"/>
              <a:gd name="connsiteX9" fmla="*/ 59531 w 473869"/>
              <a:gd name="connsiteY9" fmla="*/ 752475 h 819150"/>
              <a:gd name="connsiteX10" fmla="*/ 90487 w 473869"/>
              <a:gd name="connsiteY10" fmla="*/ 726281 h 819150"/>
              <a:gd name="connsiteX11" fmla="*/ 111919 w 473869"/>
              <a:gd name="connsiteY11" fmla="*/ 697706 h 819150"/>
              <a:gd name="connsiteX12" fmla="*/ 135731 w 473869"/>
              <a:gd name="connsiteY12" fmla="*/ 650081 h 819150"/>
              <a:gd name="connsiteX13" fmla="*/ 164306 w 473869"/>
              <a:gd name="connsiteY13" fmla="*/ 590550 h 819150"/>
              <a:gd name="connsiteX14" fmla="*/ 192881 w 473869"/>
              <a:gd name="connsiteY14" fmla="*/ 502443 h 819150"/>
              <a:gd name="connsiteX15" fmla="*/ 219075 w 473869"/>
              <a:gd name="connsiteY15" fmla="*/ 378618 h 819150"/>
              <a:gd name="connsiteX16" fmla="*/ 242887 w 473869"/>
              <a:gd name="connsiteY16" fmla="*/ 216693 h 819150"/>
              <a:gd name="connsiteX17" fmla="*/ 257175 w 473869"/>
              <a:gd name="connsiteY17" fmla="*/ 92868 h 819150"/>
              <a:gd name="connsiteX18" fmla="*/ 264319 w 473869"/>
              <a:gd name="connsiteY18" fmla="*/ 38100 h 819150"/>
              <a:gd name="connsiteX19" fmla="*/ 266700 w 473869"/>
              <a:gd name="connsiteY19" fmla="*/ 23812 h 819150"/>
              <a:gd name="connsiteX20" fmla="*/ 280987 w 473869"/>
              <a:gd name="connsiteY20" fmla="*/ 9525 h 819150"/>
              <a:gd name="connsiteX21" fmla="*/ 307181 w 473869"/>
              <a:gd name="connsiteY21" fmla="*/ 0 h 819150"/>
              <a:gd name="connsiteX22" fmla="*/ 338137 w 473869"/>
              <a:gd name="connsiteY22" fmla="*/ 7143 h 819150"/>
              <a:gd name="connsiteX23" fmla="*/ 354806 w 473869"/>
              <a:gd name="connsiteY23" fmla="*/ 23812 h 819150"/>
              <a:gd name="connsiteX24" fmla="*/ 359569 w 473869"/>
              <a:gd name="connsiteY24" fmla="*/ 50006 h 819150"/>
              <a:gd name="connsiteX25" fmla="*/ 357187 w 473869"/>
              <a:gd name="connsiteY25" fmla="*/ 328612 h 81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73869" h="819150">
                <a:moveTo>
                  <a:pt x="357187" y="328612"/>
                </a:moveTo>
                <a:lnTo>
                  <a:pt x="371475" y="511968"/>
                </a:lnTo>
                <a:lnTo>
                  <a:pt x="376237" y="583406"/>
                </a:lnTo>
                <a:lnTo>
                  <a:pt x="385762" y="640556"/>
                </a:lnTo>
                <a:lnTo>
                  <a:pt x="404812" y="697706"/>
                </a:lnTo>
                <a:lnTo>
                  <a:pt x="428625" y="745331"/>
                </a:lnTo>
                <a:lnTo>
                  <a:pt x="473869" y="807243"/>
                </a:lnTo>
                <a:lnTo>
                  <a:pt x="0" y="819150"/>
                </a:lnTo>
                <a:lnTo>
                  <a:pt x="28575" y="773906"/>
                </a:lnTo>
                <a:lnTo>
                  <a:pt x="59531" y="752475"/>
                </a:lnTo>
                <a:lnTo>
                  <a:pt x="90487" y="726281"/>
                </a:lnTo>
                <a:lnTo>
                  <a:pt x="111919" y="697706"/>
                </a:lnTo>
                <a:lnTo>
                  <a:pt x="135731" y="650081"/>
                </a:lnTo>
                <a:lnTo>
                  <a:pt x="164306" y="590550"/>
                </a:lnTo>
                <a:lnTo>
                  <a:pt x="192881" y="502443"/>
                </a:lnTo>
                <a:lnTo>
                  <a:pt x="219075" y="378618"/>
                </a:lnTo>
                <a:lnTo>
                  <a:pt x="242887" y="216693"/>
                </a:lnTo>
                <a:lnTo>
                  <a:pt x="257175" y="92868"/>
                </a:lnTo>
                <a:lnTo>
                  <a:pt x="264319" y="38100"/>
                </a:lnTo>
                <a:lnTo>
                  <a:pt x="266700" y="23812"/>
                </a:lnTo>
                <a:lnTo>
                  <a:pt x="280987" y="9525"/>
                </a:lnTo>
                <a:lnTo>
                  <a:pt x="307181" y="0"/>
                </a:lnTo>
                <a:lnTo>
                  <a:pt x="338137" y="7143"/>
                </a:lnTo>
                <a:lnTo>
                  <a:pt x="354806" y="23812"/>
                </a:lnTo>
                <a:lnTo>
                  <a:pt x="359569" y="50006"/>
                </a:lnTo>
                <a:lnTo>
                  <a:pt x="357187" y="3286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D931AA4-6306-4F96-BDE7-DD329A8BF7DB}"/>
              </a:ext>
            </a:extLst>
          </p:cNvPr>
          <p:cNvGrpSpPr>
            <a:grpSpLocks/>
          </p:cNvGrpSpPr>
          <p:nvPr/>
        </p:nvGrpSpPr>
        <p:grpSpPr bwMode="auto">
          <a:xfrm>
            <a:off x="2676525" y="1366838"/>
            <a:ext cx="4344988" cy="4413250"/>
            <a:chOff x="2828925" y="1538288"/>
            <a:chExt cx="4344988" cy="4413250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BD91A939-3E01-4943-B7A6-FBCCFEA8958D}"/>
                </a:ext>
              </a:extLst>
            </p:cNvPr>
            <p:cNvSpPr/>
            <p:nvPr/>
          </p:nvSpPr>
          <p:spPr>
            <a:xfrm>
              <a:off x="3228975" y="1538288"/>
              <a:ext cx="1647825" cy="1482725"/>
            </a:xfrm>
            <a:custGeom>
              <a:avLst/>
              <a:gdLst>
                <a:gd name="connsiteX0" fmla="*/ 1079744 w 1648426"/>
                <a:gd name="connsiteY0" fmla="*/ 781624 h 1483081"/>
                <a:gd name="connsiteX1" fmla="*/ 804171 w 1648426"/>
                <a:gd name="connsiteY1" fmla="*/ 1009597 h 1483081"/>
                <a:gd name="connsiteX2" fmla="*/ 638828 w 1648426"/>
                <a:gd name="connsiteY2" fmla="*/ 1127342 h 1483081"/>
                <a:gd name="connsiteX3" fmla="*/ 478495 w 1648426"/>
                <a:gd name="connsiteY3" fmla="*/ 1232561 h 1483081"/>
                <a:gd name="connsiteX4" fmla="*/ 335698 w 1648426"/>
                <a:gd name="connsiteY4" fmla="*/ 1320243 h 1483081"/>
                <a:gd name="connsiteX5" fmla="*/ 187891 w 1648426"/>
                <a:gd name="connsiteY5" fmla="*/ 1407925 h 1483081"/>
                <a:gd name="connsiteX6" fmla="*/ 82672 w 1648426"/>
                <a:gd name="connsiteY6" fmla="*/ 1468050 h 1483081"/>
                <a:gd name="connsiteX7" fmla="*/ 50104 w 1648426"/>
                <a:gd name="connsiteY7" fmla="*/ 1480576 h 1483081"/>
                <a:gd name="connsiteX8" fmla="*/ 32568 w 1648426"/>
                <a:gd name="connsiteY8" fmla="*/ 1483081 h 1483081"/>
                <a:gd name="connsiteX9" fmla="*/ 12526 w 1648426"/>
                <a:gd name="connsiteY9" fmla="*/ 1478071 h 1483081"/>
                <a:gd name="connsiteX10" fmla="*/ 2506 w 1648426"/>
                <a:gd name="connsiteY10" fmla="*/ 1470555 h 1483081"/>
                <a:gd name="connsiteX11" fmla="*/ 0 w 1648426"/>
                <a:gd name="connsiteY11" fmla="*/ 1450514 h 1483081"/>
                <a:gd name="connsiteX12" fmla="*/ 7516 w 1648426"/>
                <a:gd name="connsiteY12" fmla="*/ 1427967 h 1483081"/>
                <a:gd name="connsiteX13" fmla="*/ 27558 w 1648426"/>
                <a:gd name="connsiteY13" fmla="*/ 1407925 h 1483081"/>
                <a:gd name="connsiteX14" fmla="*/ 117745 w 1648426"/>
                <a:gd name="connsiteY14" fmla="*/ 1342790 h 1483081"/>
                <a:gd name="connsiteX15" fmla="*/ 240500 w 1648426"/>
                <a:gd name="connsiteY15" fmla="*/ 1245087 h 1483081"/>
                <a:gd name="connsiteX16" fmla="*/ 405844 w 1648426"/>
                <a:gd name="connsiteY16" fmla="*/ 1104795 h 1483081"/>
                <a:gd name="connsiteX17" fmla="*/ 536114 w 1648426"/>
                <a:gd name="connsiteY17" fmla="*/ 992061 h 1483081"/>
                <a:gd name="connsiteX18" fmla="*/ 708973 w 1648426"/>
                <a:gd name="connsiteY18" fmla="*/ 831728 h 1483081"/>
                <a:gd name="connsiteX19" fmla="*/ 809182 w 1648426"/>
                <a:gd name="connsiteY19" fmla="*/ 731520 h 1483081"/>
                <a:gd name="connsiteX20" fmla="*/ 944463 w 1648426"/>
                <a:gd name="connsiteY20" fmla="*/ 586218 h 1483081"/>
                <a:gd name="connsiteX21" fmla="*/ 1032145 w 1648426"/>
                <a:gd name="connsiteY21" fmla="*/ 488515 h 1483081"/>
                <a:gd name="connsiteX22" fmla="*/ 1107301 w 1648426"/>
                <a:gd name="connsiteY22" fmla="*/ 393317 h 1483081"/>
                <a:gd name="connsiteX23" fmla="*/ 1197489 w 1648426"/>
                <a:gd name="connsiteY23" fmla="*/ 285593 h 1483081"/>
                <a:gd name="connsiteX24" fmla="*/ 1210015 w 1648426"/>
                <a:gd name="connsiteY24" fmla="*/ 265551 h 1483081"/>
                <a:gd name="connsiteX25" fmla="*/ 1222541 w 1648426"/>
                <a:gd name="connsiteY25" fmla="*/ 235489 h 1483081"/>
                <a:gd name="connsiteX26" fmla="*/ 1227551 w 1648426"/>
                <a:gd name="connsiteY26" fmla="*/ 187890 h 1483081"/>
                <a:gd name="connsiteX27" fmla="*/ 1225046 w 1648426"/>
                <a:gd name="connsiteY27" fmla="*/ 155322 h 1483081"/>
                <a:gd name="connsiteX28" fmla="*/ 1215025 w 1648426"/>
                <a:gd name="connsiteY28" fmla="*/ 132776 h 1483081"/>
                <a:gd name="connsiteX29" fmla="*/ 1189973 w 1648426"/>
                <a:gd name="connsiteY29" fmla="*/ 112734 h 1483081"/>
                <a:gd name="connsiteX30" fmla="*/ 1152395 w 1648426"/>
                <a:gd name="connsiteY30" fmla="*/ 97703 h 1483081"/>
                <a:gd name="connsiteX31" fmla="*/ 1129848 w 1648426"/>
                <a:gd name="connsiteY31" fmla="*/ 85177 h 1483081"/>
                <a:gd name="connsiteX32" fmla="*/ 1107301 w 1648426"/>
                <a:gd name="connsiteY32" fmla="*/ 70145 h 1483081"/>
                <a:gd name="connsiteX33" fmla="*/ 1092270 w 1648426"/>
                <a:gd name="connsiteY33" fmla="*/ 47599 h 1483081"/>
                <a:gd name="connsiteX34" fmla="*/ 1097280 w 1648426"/>
                <a:gd name="connsiteY34" fmla="*/ 25052 h 1483081"/>
                <a:gd name="connsiteX35" fmla="*/ 1107301 w 1648426"/>
                <a:gd name="connsiteY35" fmla="*/ 12526 h 1483081"/>
                <a:gd name="connsiteX36" fmla="*/ 1132353 w 1648426"/>
                <a:gd name="connsiteY36" fmla="*/ 2505 h 1483081"/>
                <a:gd name="connsiteX37" fmla="*/ 1182457 w 1648426"/>
                <a:gd name="connsiteY37" fmla="*/ 0 h 1483081"/>
                <a:gd name="connsiteX38" fmla="*/ 1250098 w 1648426"/>
                <a:gd name="connsiteY38" fmla="*/ 7515 h 1483081"/>
                <a:gd name="connsiteX39" fmla="*/ 1305212 w 1648426"/>
                <a:gd name="connsiteY39" fmla="*/ 17536 h 1483081"/>
                <a:gd name="connsiteX40" fmla="*/ 1345296 w 1648426"/>
                <a:gd name="connsiteY40" fmla="*/ 25052 h 1483081"/>
                <a:gd name="connsiteX41" fmla="*/ 1410431 w 1648426"/>
                <a:gd name="connsiteY41" fmla="*/ 47599 h 1483081"/>
                <a:gd name="connsiteX42" fmla="*/ 1473061 w 1648426"/>
                <a:gd name="connsiteY42" fmla="*/ 77661 h 1483081"/>
                <a:gd name="connsiteX43" fmla="*/ 1530681 w 1648426"/>
                <a:gd name="connsiteY43" fmla="*/ 115239 h 1483081"/>
                <a:gd name="connsiteX44" fmla="*/ 1590806 w 1648426"/>
                <a:gd name="connsiteY44" fmla="*/ 160333 h 1483081"/>
                <a:gd name="connsiteX45" fmla="*/ 1618363 w 1648426"/>
                <a:gd name="connsiteY45" fmla="*/ 185385 h 1483081"/>
                <a:gd name="connsiteX46" fmla="*/ 1638405 w 1648426"/>
                <a:gd name="connsiteY46" fmla="*/ 215447 h 1483081"/>
                <a:gd name="connsiteX47" fmla="*/ 1645920 w 1648426"/>
                <a:gd name="connsiteY47" fmla="*/ 232984 h 1483081"/>
                <a:gd name="connsiteX48" fmla="*/ 1648426 w 1648426"/>
                <a:gd name="connsiteY48" fmla="*/ 255531 h 1483081"/>
                <a:gd name="connsiteX49" fmla="*/ 1638405 w 1648426"/>
                <a:gd name="connsiteY49" fmla="*/ 283088 h 1483081"/>
                <a:gd name="connsiteX50" fmla="*/ 1623373 w 1648426"/>
                <a:gd name="connsiteY50" fmla="*/ 305635 h 1483081"/>
                <a:gd name="connsiteX51" fmla="*/ 1598321 w 1648426"/>
                <a:gd name="connsiteY51" fmla="*/ 325676 h 1483081"/>
                <a:gd name="connsiteX52" fmla="*/ 1553228 w 1648426"/>
                <a:gd name="connsiteY52" fmla="*/ 340708 h 1483081"/>
                <a:gd name="connsiteX53" fmla="*/ 1518155 w 1648426"/>
                <a:gd name="connsiteY53" fmla="*/ 353234 h 1483081"/>
                <a:gd name="connsiteX54" fmla="*/ 1488092 w 1648426"/>
                <a:gd name="connsiteY54" fmla="*/ 370770 h 1483081"/>
                <a:gd name="connsiteX55" fmla="*/ 1450514 w 1648426"/>
                <a:gd name="connsiteY55" fmla="*/ 410853 h 1483081"/>
                <a:gd name="connsiteX56" fmla="*/ 1347801 w 1648426"/>
                <a:gd name="connsiteY56" fmla="*/ 536114 h 1483081"/>
                <a:gd name="connsiteX57" fmla="*/ 1217530 w 1648426"/>
                <a:gd name="connsiteY57" fmla="*/ 658869 h 1483081"/>
                <a:gd name="connsiteX58" fmla="*/ 1079744 w 1648426"/>
                <a:gd name="connsiteY58" fmla="*/ 781624 h 1483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648426" h="1483081">
                  <a:moveTo>
                    <a:pt x="1079744" y="781624"/>
                  </a:moveTo>
                  <a:lnTo>
                    <a:pt x="804171" y="1009597"/>
                  </a:lnTo>
                  <a:lnTo>
                    <a:pt x="638828" y="1127342"/>
                  </a:lnTo>
                  <a:lnTo>
                    <a:pt x="478495" y="1232561"/>
                  </a:lnTo>
                  <a:lnTo>
                    <a:pt x="335698" y="1320243"/>
                  </a:lnTo>
                  <a:lnTo>
                    <a:pt x="187891" y="1407925"/>
                  </a:lnTo>
                  <a:lnTo>
                    <a:pt x="82672" y="1468050"/>
                  </a:lnTo>
                  <a:lnTo>
                    <a:pt x="50104" y="1480576"/>
                  </a:lnTo>
                  <a:lnTo>
                    <a:pt x="32568" y="1483081"/>
                  </a:lnTo>
                  <a:lnTo>
                    <a:pt x="12526" y="1478071"/>
                  </a:lnTo>
                  <a:lnTo>
                    <a:pt x="2506" y="1470555"/>
                  </a:lnTo>
                  <a:lnTo>
                    <a:pt x="0" y="1450514"/>
                  </a:lnTo>
                  <a:lnTo>
                    <a:pt x="7516" y="1427967"/>
                  </a:lnTo>
                  <a:lnTo>
                    <a:pt x="27558" y="1407925"/>
                  </a:lnTo>
                  <a:lnTo>
                    <a:pt x="117745" y="1342790"/>
                  </a:lnTo>
                  <a:lnTo>
                    <a:pt x="240500" y="1245087"/>
                  </a:lnTo>
                  <a:lnTo>
                    <a:pt x="405844" y="1104795"/>
                  </a:lnTo>
                  <a:lnTo>
                    <a:pt x="536114" y="992061"/>
                  </a:lnTo>
                  <a:lnTo>
                    <a:pt x="708973" y="831728"/>
                  </a:lnTo>
                  <a:lnTo>
                    <a:pt x="809182" y="731520"/>
                  </a:lnTo>
                  <a:lnTo>
                    <a:pt x="944463" y="586218"/>
                  </a:lnTo>
                  <a:lnTo>
                    <a:pt x="1032145" y="488515"/>
                  </a:lnTo>
                  <a:lnTo>
                    <a:pt x="1107301" y="393317"/>
                  </a:lnTo>
                  <a:lnTo>
                    <a:pt x="1197489" y="285593"/>
                  </a:lnTo>
                  <a:lnTo>
                    <a:pt x="1210015" y="265551"/>
                  </a:lnTo>
                  <a:lnTo>
                    <a:pt x="1222541" y="235489"/>
                  </a:lnTo>
                  <a:lnTo>
                    <a:pt x="1227551" y="187890"/>
                  </a:lnTo>
                  <a:lnTo>
                    <a:pt x="1225046" y="155322"/>
                  </a:lnTo>
                  <a:lnTo>
                    <a:pt x="1215025" y="132776"/>
                  </a:lnTo>
                  <a:lnTo>
                    <a:pt x="1189973" y="112734"/>
                  </a:lnTo>
                  <a:lnTo>
                    <a:pt x="1152395" y="97703"/>
                  </a:lnTo>
                  <a:lnTo>
                    <a:pt x="1129848" y="85177"/>
                  </a:lnTo>
                  <a:lnTo>
                    <a:pt x="1107301" y="70145"/>
                  </a:lnTo>
                  <a:lnTo>
                    <a:pt x="1092270" y="47599"/>
                  </a:lnTo>
                  <a:lnTo>
                    <a:pt x="1097280" y="25052"/>
                  </a:lnTo>
                  <a:lnTo>
                    <a:pt x="1107301" y="12526"/>
                  </a:lnTo>
                  <a:lnTo>
                    <a:pt x="1132353" y="2505"/>
                  </a:lnTo>
                  <a:lnTo>
                    <a:pt x="1182457" y="0"/>
                  </a:lnTo>
                  <a:lnTo>
                    <a:pt x="1250098" y="7515"/>
                  </a:lnTo>
                  <a:lnTo>
                    <a:pt x="1305212" y="17536"/>
                  </a:lnTo>
                  <a:lnTo>
                    <a:pt x="1345296" y="25052"/>
                  </a:lnTo>
                  <a:lnTo>
                    <a:pt x="1410431" y="47599"/>
                  </a:lnTo>
                  <a:lnTo>
                    <a:pt x="1473061" y="77661"/>
                  </a:lnTo>
                  <a:lnTo>
                    <a:pt x="1530681" y="115239"/>
                  </a:lnTo>
                  <a:lnTo>
                    <a:pt x="1590806" y="160333"/>
                  </a:lnTo>
                  <a:lnTo>
                    <a:pt x="1618363" y="185385"/>
                  </a:lnTo>
                  <a:lnTo>
                    <a:pt x="1638405" y="215447"/>
                  </a:lnTo>
                  <a:lnTo>
                    <a:pt x="1645920" y="232984"/>
                  </a:lnTo>
                  <a:lnTo>
                    <a:pt x="1648426" y="255531"/>
                  </a:lnTo>
                  <a:lnTo>
                    <a:pt x="1638405" y="283088"/>
                  </a:lnTo>
                  <a:lnTo>
                    <a:pt x="1623373" y="305635"/>
                  </a:lnTo>
                  <a:lnTo>
                    <a:pt x="1598321" y="325676"/>
                  </a:lnTo>
                  <a:lnTo>
                    <a:pt x="1553228" y="340708"/>
                  </a:lnTo>
                  <a:lnTo>
                    <a:pt x="1518155" y="353234"/>
                  </a:lnTo>
                  <a:lnTo>
                    <a:pt x="1488092" y="370770"/>
                  </a:lnTo>
                  <a:lnTo>
                    <a:pt x="1450514" y="410853"/>
                  </a:lnTo>
                  <a:lnTo>
                    <a:pt x="1347801" y="536114"/>
                  </a:lnTo>
                  <a:lnTo>
                    <a:pt x="1217530" y="658869"/>
                  </a:lnTo>
                  <a:lnTo>
                    <a:pt x="1079744" y="78162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DCBCCE9A-DA8D-49A4-BEE8-AD156CA52F35}"/>
                </a:ext>
              </a:extLst>
            </p:cNvPr>
            <p:cNvSpPr/>
            <p:nvPr/>
          </p:nvSpPr>
          <p:spPr>
            <a:xfrm>
              <a:off x="4514850" y="1722438"/>
              <a:ext cx="1504950" cy="409575"/>
            </a:xfrm>
            <a:custGeom>
              <a:avLst/>
              <a:gdLst>
                <a:gd name="connsiteX0" fmla="*/ 633413 w 1504950"/>
                <a:gd name="connsiteY0" fmla="*/ 333375 h 409575"/>
                <a:gd name="connsiteX1" fmla="*/ 381000 w 1504950"/>
                <a:gd name="connsiteY1" fmla="*/ 383381 h 409575"/>
                <a:gd name="connsiteX2" fmla="*/ 242888 w 1504950"/>
                <a:gd name="connsiteY2" fmla="*/ 404812 h 409575"/>
                <a:gd name="connsiteX3" fmla="*/ 197644 w 1504950"/>
                <a:gd name="connsiteY3" fmla="*/ 409575 h 409575"/>
                <a:gd name="connsiteX4" fmla="*/ 166688 w 1504950"/>
                <a:gd name="connsiteY4" fmla="*/ 407194 h 409575"/>
                <a:gd name="connsiteX5" fmla="*/ 126206 w 1504950"/>
                <a:gd name="connsiteY5" fmla="*/ 400050 h 409575"/>
                <a:gd name="connsiteX6" fmla="*/ 85725 w 1504950"/>
                <a:gd name="connsiteY6" fmla="*/ 385762 h 409575"/>
                <a:gd name="connsiteX7" fmla="*/ 0 w 1504950"/>
                <a:gd name="connsiteY7" fmla="*/ 340519 h 409575"/>
                <a:gd name="connsiteX8" fmla="*/ 116681 w 1504950"/>
                <a:gd name="connsiteY8" fmla="*/ 169069 h 409575"/>
                <a:gd name="connsiteX9" fmla="*/ 211931 w 1504950"/>
                <a:gd name="connsiteY9" fmla="*/ 228600 h 409575"/>
                <a:gd name="connsiteX10" fmla="*/ 238125 w 1504950"/>
                <a:gd name="connsiteY10" fmla="*/ 235744 h 409575"/>
                <a:gd name="connsiteX11" fmla="*/ 273844 w 1504950"/>
                <a:gd name="connsiteY11" fmla="*/ 238125 h 409575"/>
                <a:gd name="connsiteX12" fmla="*/ 323850 w 1504950"/>
                <a:gd name="connsiteY12" fmla="*/ 228600 h 409575"/>
                <a:gd name="connsiteX13" fmla="*/ 573881 w 1504950"/>
                <a:gd name="connsiteY13" fmla="*/ 173831 h 409575"/>
                <a:gd name="connsiteX14" fmla="*/ 797719 w 1504950"/>
                <a:gd name="connsiteY14" fmla="*/ 128587 h 409575"/>
                <a:gd name="connsiteX15" fmla="*/ 1026319 w 1504950"/>
                <a:gd name="connsiteY15" fmla="*/ 76200 h 409575"/>
                <a:gd name="connsiteX16" fmla="*/ 1040606 w 1504950"/>
                <a:gd name="connsiteY16" fmla="*/ 45244 h 409575"/>
                <a:gd name="connsiteX17" fmla="*/ 1054894 w 1504950"/>
                <a:gd name="connsiteY17" fmla="*/ 26194 h 409575"/>
                <a:gd name="connsiteX18" fmla="*/ 1085850 w 1504950"/>
                <a:gd name="connsiteY18" fmla="*/ 7144 h 409575"/>
                <a:gd name="connsiteX19" fmla="*/ 1121569 w 1504950"/>
                <a:gd name="connsiteY19" fmla="*/ 0 h 409575"/>
                <a:gd name="connsiteX20" fmla="*/ 1169194 w 1504950"/>
                <a:gd name="connsiteY20" fmla="*/ 9525 h 409575"/>
                <a:gd name="connsiteX21" fmla="*/ 1216819 w 1504950"/>
                <a:gd name="connsiteY21" fmla="*/ 30956 h 409575"/>
                <a:gd name="connsiteX22" fmla="*/ 1323975 w 1504950"/>
                <a:gd name="connsiteY22" fmla="*/ 95250 h 409575"/>
                <a:gd name="connsiteX23" fmla="*/ 1419225 w 1504950"/>
                <a:gd name="connsiteY23" fmla="*/ 152400 h 409575"/>
                <a:gd name="connsiteX24" fmla="*/ 1462088 w 1504950"/>
                <a:gd name="connsiteY24" fmla="*/ 180975 h 409575"/>
                <a:gd name="connsiteX25" fmla="*/ 1490663 w 1504950"/>
                <a:gd name="connsiteY25" fmla="*/ 209550 h 409575"/>
                <a:gd name="connsiteX26" fmla="*/ 1502569 w 1504950"/>
                <a:gd name="connsiteY26" fmla="*/ 228600 h 409575"/>
                <a:gd name="connsiteX27" fmla="*/ 1504950 w 1504950"/>
                <a:gd name="connsiteY27" fmla="*/ 242887 h 409575"/>
                <a:gd name="connsiteX28" fmla="*/ 1500188 w 1504950"/>
                <a:gd name="connsiteY28" fmla="*/ 264319 h 409575"/>
                <a:gd name="connsiteX29" fmla="*/ 1481138 w 1504950"/>
                <a:gd name="connsiteY29" fmla="*/ 285750 h 409575"/>
                <a:gd name="connsiteX30" fmla="*/ 1443038 w 1504950"/>
                <a:gd name="connsiteY30" fmla="*/ 302419 h 409575"/>
                <a:gd name="connsiteX31" fmla="*/ 1028700 w 1504950"/>
                <a:gd name="connsiteY31" fmla="*/ 297656 h 409575"/>
                <a:gd name="connsiteX32" fmla="*/ 971550 w 1504950"/>
                <a:gd name="connsiteY32" fmla="*/ 280987 h 409575"/>
                <a:gd name="connsiteX33" fmla="*/ 933450 w 1504950"/>
                <a:gd name="connsiteY33" fmla="*/ 278606 h 409575"/>
                <a:gd name="connsiteX34" fmla="*/ 876300 w 1504950"/>
                <a:gd name="connsiteY34" fmla="*/ 288131 h 409575"/>
                <a:gd name="connsiteX35" fmla="*/ 633413 w 1504950"/>
                <a:gd name="connsiteY35" fmla="*/ 33337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04950" h="409575">
                  <a:moveTo>
                    <a:pt x="633413" y="333375"/>
                  </a:moveTo>
                  <a:lnTo>
                    <a:pt x="381000" y="383381"/>
                  </a:lnTo>
                  <a:lnTo>
                    <a:pt x="242888" y="404812"/>
                  </a:lnTo>
                  <a:lnTo>
                    <a:pt x="197644" y="409575"/>
                  </a:lnTo>
                  <a:lnTo>
                    <a:pt x="166688" y="407194"/>
                  </a:lnTo>
                  <a:lnTo>
                    <a:pt x="126206" y="400050"/>
                  </a:lnTo>
                  <a:lnTo>
                    <a:pt x="85725" y="385762"/>
                  </a:lnTo>
                  <a:lnTo>
                    <a:pt x="0" y="340519"/>
                  </a:lnTo>
                  <a:lnTo>
                    <a:pt x="116681" y="169069"/>
                  </a:lnTo>
                  <a:lnTo>
                    <a:pt x="211931" y="228600"/>
                  </a:lnTo>
                  <a:lnTo>
                    <a:pt x="238125" y="235744"/>
                  </a:lnTo>
                  <a:lnTo>
                    <a:pt x="273844" y="238125"/>
                  </a:lnTo>
                  <a:lnTo>
                    <a:pt x="323850" y="228600"/>
                  </a:lnTo>
                  <a:lnTo>
                    <a:pt x="573881" y="173831"/>
                  </a:lnTo>
                  <a:lnTo>
                    <a:pt x="797719" y="128587"/>
                  </a:lnTo>
                  <a:lnTo>
                    <a:pt x="1026319" y="76200"/>
                  </a:lnTo>
                  <a:lnTo>
                    <a:pt x="1040606" y="45244"/>
                  </a:lnTo>
                  <a:lnTo>
                    <a:pt x="1054894" y="26194"/>
                  </a:lnTo>
                  <a:lnTo>
                    <a:pt x="1085850" y="7144"/>
                  </a:lnTo>
                  <a:lnTo>
                    <a:pt x="1121569" y="0"/>
                  </a:lnTo>
                  <a:lnTo>
                    <a:pt x="1169194" y="9525"/>
                  </a:lnTo>
                  <a:lnTo>
                    <a:pt x="1216819" y="30956"/>
                  </a:lnTo>
                  <a:lnTo>
                    <a:pt x="1323975" y="95250"/>
                  </a:lnTo>
                  <a:lnTo>
                    <a:pt x="1419225" y="152400"/>
                  </a:lnTo>
                  <a:lnTo>
                    <a:pt x="1462088" y="180975"/>
                  </a:lnTo>
                  <a:lnTo>
                    <a:pt x="1490663" y="209550"/>
                  </a:lnTo>
                  <a:lnTo>
                    <a:pt x="1502569" y="228600"/>
                  </a:lnTo>
                  <a:lnTo>
                    <a:pt x="1504950" y="242887"/>
                  </a:lnTo>
                  <a:lnTo>
                    <a:pt x="1500188" y="264319"/>
                  </a:lnTo>
                  <a:lnTo>
                    <a:pt x="1481138" y="285750"/>
                  </a:lnTo>
                  <a:lnTo>
                    <a:pt x="1443038" y="302419"/>
                  </a:lnTo>
                  <a:lnTo>
                    <a:pt x="1028700" y="297656"/>
                  </a:lnTo>
                  <a:lnTo>
                    <a:pt x="971550" y="280987"/>
                  </a:lnTo>
                  <a:lnTo>
                    <a:pt x="933450" y="278606"/>
                  </a:lnTo>
                  <a:lnTo>
                    <a:pt x="876300" y="288131"/>
                  </a:lnTo>
                  <a:lnTo>
                    <a:pt x="633413" y="3333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8">
              <a:extLst>
                <a:ext uri="{FF2B5EF4-FFF2-40B4-BE49-F238E27FC236}">
                  <a16:creationId xmlns:a16="http://schemas.microsoft.com/office/drawing/2014/main" id="{A524A031-E6EC-4B67-A2CB-C3C26E8BF316}"/>
                </a:ext>
              </a:extLst>
            </p:cNvPr>
            <p:cNvSpPr/>
            <p:nvPr/>
          </p:nvSpPr>
          <p:spPr>
            <a:xfrm>
              <a:off x="4743450" y="1970088"/>
              <a:ext cx="1231900" cy="1030287"/>
            </a:xfrm>
            <a:custGeom>
              <a:avLst/>
              <a:gdLst>
                <a:gd name="connsiteX0" fmla="*/ 731044 w 1231106"/>
                <a:gd name="connsiteY0" fmla="*/ 481012 h 1031081"/>
                <a:gd name="connsiteX1" fmla="*/ 511969 w 1231106"/>
                <a:gd name="connsiteY1" fmla="*/ 695325 h 1031081"/>
                <a:gd name="connsiteX2" fmla="*/ 345281 w 1231106"/>
                <a:gd name="connsiteY2" fmla="*/ 850106 h 1031081"/>
                <a:gd name="connsiteX3" fmla="*/ 195263 w 1231106"/>
                <a:gd name="connsiteY3" fmla="*/ 1000125 h 1031081"/>
                <a:gd name="connsiteX4" fmla="*/ 0 w 1231106"/>
                <a:gd name="connsiteY4" fmla="*/ 1031081 h 1031081"/>
                <a:gd name="connsiteX5" fmla="*/ 83344 w 1231106"/>
                <a:gd name="connsiteY5" fmla="*/ 928687 h 1031081"/>
                <a:gd name="connsiteX6" fmla="*/ 278606 w 1231106"/>
                <a:gd name="connsiteY6" fmla="*/ 714375 h 1031081"/>
                <a:gd name="connsiteX7" fmla="*/ 423863 w 1231106"/>
                <a:gd name="connsiteY7" fmla="*/ 550069 h 1031081"/>
                <a:gd name="connsiteX8" fmla="*/ 542925 w 1231106"/>
                <a:gd name="connsiteY8" fmla="*/ 404812 h 1031081"/>
                <a:gd name="connsiteX9" fmla="*/ 645319 w 1231106"/>
                <a:gd name="connsiteY9" fmla="*/ 269081 h 1031081"/>
                <a:gd name="connsiteX10" fmla="*/ 728663 w 1231106"/>
                <a:gd name="connsiteY10" fmla="*/ 154781 h 1031081"/>
                <a:gd name="connsiteX11" fmla="*/ 752475 w 1231106"/>
                <a:gd name="connsiteY11" fmla="*/ 121444 h 1031081"/>
                <a:gd name="connsiteX12" fmla="*/ 764381 w 1231106"/>
                <a:gd name="connsiteY12" fmla="*/ 104775 h 1031081"/>
                <a:gd name="connsiteX13" fmla="*/ 771525 w 1231106"/>
                <a:gd name="connsiteY13" fmla="*/ 88106 h 1031081"/>
                <a:gd name="connsiteX14" fmla="*/ 771525 w 1231106"/>
                <a:gd name="connsiteY14" fmla="*/ 66675 h 1031081"/>
                <a:gd name="connsiteX15" fmla="*/ 764381 w 1231106"/>
                <a:gd name="connsiteY15" fmla="*/ 40481 h 1031081"/>
                <a:gd name="connsiteX16" fmla="*/ 1231106 w 1231106"/>
                <a:gd name="connsiteY16" fmla="*/ 0 h 1031081"/>
                <a:gd name="connsiteX17" fmla="*/ 1228725 w 1231106"/>
                <a:gd name="connsiteY17" fmla="*/ 47625 h 1031081"/>
                <a:gd name="connsiteX18" fmla="*/ 1152525 w 1231106"/>
                <a:gd name="connsiteY18" fmla="*/ 90487 h 1031081"/>
                <a:gd name="connsiteX19" fmla="*/ 1064419 w 1231106"/>
                <a:gd name="connsiteY19" fmla="*/ 154781 h 1031081"/>
                <a:gd name="connsiteX20" fmla="*/ 997744 w 1231106"/>
                <a:gd name="connsiteY20" fmla="*/ 211931 h 1031081"/>
                <a:gd name="connsiteX21" fmla="*/ 900113 w 1231106"/>
                <a:gd name="connsiteY21" fmla="*/ 314325 h 1031081"/>
                <a:gd name="connsiteX22" fmla="*/ 731044 w 1231106"/>
                <a:gd name="connsiteY22" fmla="*/ 481012 h 103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106" h="1031081">
                  <a:moveTo>
                    <a:pt x="731044" y="481012"/>
                  </a:moveTo>
                  <a:lnTo>
                    <a:pt x="511969" y="695325"/>
                  </a:lnTo>
                  <a:lnTo>
                    <a:pt x="345281" y="850106"/>
                  </a:lnTo>
                  <a:lnTo>
                    <a:pt x="195263" y="1000125"/>
                  </a:lnTo>
                  <a:lnTo>
                    <a:pt x="0" y="1031081"/>
                  </a:lnTo>
                  <a:lnTo>
                    <a:pt x="83344" y="928687"/>
                  </a:lnTo>
                  <a:lnTo>
                    <a:pt x="278606" y="714375"/>
                  </a:lnTo>
                  <a:lnTo>
                    <a:pt x="423863" y="550069"/>
                  </a:lnTo>
                  <a:lnTo>
                    <a:pt x="542925" y="404812"/>
                  </a:lnTo>
                  <a:lnTo>
                    <a:pt x="645319" y="269081"/>
                  </a:lnTo>
                  <a:lnTo>
                    <a:pt x="728663" y="154781"/>
                  </a:lnTo>
                  <a:lnTo>
                    <a:pt x="752475" y="121444"/>
                  </a:lnTo>
                  <a:lnTo>
                    <a:pt x="764381" y="104775"/>
                  </a:lnTo>
                  <a:lnTo>
                    <a:pt x="771525" y="88106"/>
                  </a:lnTo>
                  <a:lnTo>
                    <a:pt x="771525" y="66675"/>
                  </a:lnTo>
                  <a:lnTo>
                    <a:pt x="764381" y="40481"/>
                  </a:lnTo>
                  <a:lnTo>
                    <a:pt x="1231106" y="0"/>
                  </a:lnTo>
                  <a:lnTo>
                    <a:pt x="1228725" y="47625"/>
                  </a:lnTo>
                  <a:lnTo>
                    <a:pt x="1152525" y="90487"/>
                  </a:lnTo>
                  <a:lnTo>
                    <a:pt x="1064419" y="154781"/>
                  </a:lnTo>
                  <a:lnTo>
                    <a:pt x="997744" y="211931"/>
                  </a:lnTo>
                  <a:lnTo>
                    <a:pt x="900113" y="314325"/>
                  </a:lnTo>
                  <a:lnTo>
                    <a:pt x="731044" y="4810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9">
              <a:extLst>
                <a:ext uri="{FF2B5EF4-FFF2-40B4-BE49-F238E27FC236}">
                  <a16:creationId xmlns:a16="http://schemas.microsoft.com/office/drawing/2014/main" id="{BD82FA69-3050-4B68-A4C9-4918FEC7E9F2}"/>
                </a:ext>
              </a:extLst>
            </p:cNvPr>
            <p:cNvSpPr/>
            <p:nvPr/>
          </p:nvSpPr>
          <p:spPr>
            <a:xfrm>
              <a:off x="3881438" y="2619375"/>
              <a:ext cx="2871787" cy="625475"/>
            </a:xfrm>
            <a:custGeom>
              <a:avLst/>
              <a:gdLst>
                <a:gd name="connsiteX0" fmla="*/ 1179487 w 2871276"/>
                <a:gd name="connsiteY0" fmla="*/ 425926 h 625486"/>
                <a:gd name="connsiteX1" fmla="*/ 744625 w 2871276"/>
                <a:gd name="connsiteY1" fmla="*/ 491453 h 625486"/>
                <a:gd name="connsiteX2" fmla="*/ 443797 w 2871276"/>
                <a:gd name="connsiteY2" fmla="*/ 539109 h 625486"/>
                <a:gd name="connsiteX3" fmla="*/ 202538 w 2871276"/>
                <a:gd name="connsiteY3" fmla="*/ 580808 h 625486"/>
                <a:gd name="connsiteX4" fmla="*/ 0 w 2871276"/>
                <a:gd name="connsiteY4" fmla="*/ 625486 h 625486"/>
                <a:gd name="connsiteX5" fmla="*/ 11914 w 2871276"/>
                <a:gd name="connsiteY5" fmla="*/ 452733 h 625486"/>
                <a:gd name="connsiteX6" fmla="*/ 59570 w 2871276"/>
                <a:gd name="connsiteY6" fmla="*/ 446776 h 625486"/>
                <a:gd name="connsiteX7" fmla="*/ 381248 w 2871276"/>
                <a:gd name="connsiteY7" fmla="*/ 393163 h 625486"/>
                <a:gd name="connsiteX8" fmla="*/ 625485 w 2871276"/>
                <a:gd name="connsiteY8" fmla="*/ 348485 h 625486"/>
                <a:gd name="connsiteX9" fmla="*/ 950142 w 2871276"/>
                <a:gd name="connsiteY9" fmla="*/ 288915 h 625486"/>
                <a:gd name="connsiteX10" fmla="*/ 1125874 w 2871276"/>
                <a:gd name="connsiteY10" fmla="*/ 274022 h 625486"/>
                <a:gd name="connsiteX11" fmla="*/ 1554778 w 2871276"/>
                <a:gd name="connsiteY11" fmla="*/ 199560 h 625486"/>
                <a:gd name="connsiteX12" fmla="*/ 1825822 w 2871276"/>
                <a:gd name="connsiteY12" fmla="*/ 151904 h 625486"/>
                <a:gd name="connsiteX13" fmla="*/ 2043252 w 2871276"/>
                <a:gd name="connsiteY13" fmla="*/ 116162 h 625486"/>
                <a:gd name="connsiteX14" fmla="*/ 2087930 w 2871276"/>
                <a:gd name="connsiteY14" fmla="*/ 101269 h 625486"/>
                <a:gd name="connsiteX15" fmla="*/ 2177285 w 2871276"/>
                <a:gd name="connsiteY15" fmla="*/ 65527 h 625486"/>
                <a:gd name="connsiteX16" fmla="*/ 2353016 w 2871276"/>
                <a:gd name="connsiteY16" fmla="*/ 0 h 625486"/>
                <a:gd name="connsiteX17" fmla="*/ 2454285 w 2871276"/>
                <a:gd name="connsiteY17" fmla="*/ 26807 h 625486"/>
                <a:gd name="connsiteX18" fmla="*/ 2603210 w 2871276"/>
                <a:gd name="connsiteY18" fmla="*/ 80420 h 625486"/>
                <a:gd name="connsiteX19" fmla="*/ 2740222 w 2871276"/>
                <a:gd name="connsiteY19" fmla="*/ 139990 h 625486"/>
                <a:gd name="connsiteX20" fmla="*/ 2817663 w 2871276"/>
                <a:gd name="connsiteY20" fmla="*/ 178710 h 625486"/>
                <a:gd name="connsiteX21" fmla="*/ 2844469 w 2871276"/>
                <a:gd name="connsiteY21" fmla="*/ 202538 h 625486"/>
                <a:gd name="connsiteX22" fmla="*/ 2865319 w 2871276"/>
                <a:gd name="connsiteY22" fmla="*/ 238280 h 625486"/>
                <a:gd name="connsiteX23" fmla="*/ 2871276 w 2871276"/>
                <a:gd name="connsiteY23" fmla="*/ 274022 h 625486"/>
                <a:gd name="connsiteX24" fmla="*/ 2859362 w 2871276"/>
                <a:gd name="connsiteY24" fmla="*/ 303808 h 625486"/>
                <a:gd name="connsiteX25" fmla="*/ 2841491 w 2871276"/>
                <a:gd name="connsiteY25" fmla="*/ 321679 h 625486"/>
                <a:gd name="connsiteX26" fmla="*/ 2811706 w 2871276"/>
                <a:gd name="connsiteY26" fmla="*/ 333593 h 625486"/>
                <a:gd name="connsiteX27" fmla="*/ 2767028 w 2871276"/>
                <a:gd name="connsiteY27" fmla="*/ 336571 h 625486"/>
                <a:gd name="connsiteX28" fmla="*/ 2713415 w 2871276"/>
                <a:gd name="connsiteY28" fmla="*/ 333593 h 625486"/>
                <a:gd name="connsiteX29" fmla="*/ 2612146 w 2871276"/>
                <a:gd name="connsiteY29" fmla="*/ 318700 h 625486"/>
                <a:gd name="connsiteX30" fmla="*/ 2525769 w 2871276"/>
                <a:gd name="connsiteY30" fmla="*/ 309765 h 625486"/>
                <a:gd name="connsiteX31" fmla="*/ 2373866 w 2871276"/>
                <a:gd name="connsiteY31" fmla="*/ 306786 h 625486"/>
                <a:gd name="connsiteX32" fmla="*/ 2174306 w 2871276"/>
                <a:gd name="connsiteY32" fmla="*/ 318700 h 625486"/>
                <a:gd name="connsiteX33" fmla="*/ 1968790 w 2871276"/>
                <a:gd name="connsiteY33" fmla="*/ 327636 h 625486"/>
                <a:gd name="connsiteX34" fmla="*/ 1715617 w 2871276"/>
                <a:gd name="connsiteY34" fmla="*/ 351464 h 625486"/>
                <a:gd name="connsiteX35" fmla="*/ 1179487 w 2871276"/>
                <a:gd name="connsiteY35" fmla="*/ 425926 h 62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71276" h="625486">
                  <a:moveTo>
                    <a:pt x="1179487" y="425926"/>
                  </a:moveTo>
                  <a:lnTo>
                    <a:pt x="744625" y="491453"/>
                  </a:lnTo>
                  <a:lnTo>
                    <a:pt x="443797" y="539109"/>
                  </a:lnTo>
                  <a:lnTo>
                    <a:pt x="202538" y="580808"/>
                  </a:lnTo>
                  <a:lnTo>
                    <a:pt x="0" y="625486"/>
                  </a:lnTo>
                  <a:lnTo>
                    <a:pt x="11914" y="452733"/>
                  </a:lnTo>
                  <a:lnTo>
                    <a:pt x="59570" y="446776"/>
                  </a:lnTo>
                  <a:lnTo>
                    <a:pt x="381248" y="393163"/>
                  </a:lnTo>
                  <a:lnTo>
                    <a:pt x="625485" y="348485"/>
                  </a:lnTo>
                  <a:lnTo>
                    <a:pt x="950142" y="288915"/>
                  </a:lnTo>
                  <a:lnTo>
                    <a:pt x="1125874" y="274022"/>
                  </a:lnTo>
                  <a:lnTo>
                    <a:pt x="1554778" y="199560"/>
                  </a:lnTo>
                  <a:lnTo>
                    <a:pt x="1825822" y="151904"/>
                  </a:lnTo>
                  <a:lnTo>
                    <a:pt x="2043252" y="116162"/>
                  </a:lnTo>
                  <a:lnTo>
                    <a:pt x="2087930" y="101269"/>
                  </a:lnTo>
                  <a:lnTo>
                    <a:pt x="2177285" y="65527"/>
                  </a:lnTo>
                  <a:lnTo>
                    <a:pt x="2353016" y="0"/>
                  </a:lnTo>
                  <a:lnTo>
                    <a:pt x="2454285" y="26807"/>
                  </a:lnTo>
                  <a:lnTo>
                    <a:pt x="2603210" y="80420"/>
                  </a:lnTo>
                  <a:lnTo>
                    <a:pt x="2740222" y="139990"/>
                  </a:lnTo>
                  <a:lnTo>
                    <a:pt x="2817663" y="178710"/>
                  </a:lnTo>
                  <a:lnTo>
                    <a:pt x="2844469" y="202538"/>
                  </a:lnTo>
                  <a:lnTo>
                    <a:pt x="2865319" y="238280"/>
                  </a:lnTo>
                  <a:lnTo>
                    <a:pt x="2871276" y="274022"/>
                  </a:lnTo>
                  <a:lnTo>
                    <a:pt x="2859362" y="303808"/>
                  </a:lnTo>
                  <a:lnTo>
                    <a:pt x="2841491" y="321679"/>
                  </a:lnTo>
                  <a:lnTo>
                    <a:pt x="2811706" y="333593"/>
                  </a:lnTo>
                  <a:lnTo>
                    <a:pt x="2767028" y="336571"/>
                  </a:lnTo>
                  <a:lnTo>
                    <a:pt x="2713415" y="333593"/>
                  </a:lnTo>
                  <a:lnTo>
                    <a:pt x="2612146" y="318700"/>
                  </a:lnTo>
                  <a:lnTo>
                    <a:pt x="2525769" y="309765"/>
                  </a:lnTo>
                  <a:lnTo>
                    <a:pt x="2373866" y="306786"/>
                  </a:lnTo>
                  <a:lnTo>
                    <a:pt x="2174306" y="318700"/>
                  </a:lnTo>
                  <a:lnTo>
                    <a:pt x="1968790" y="327636"/>
                  </a:lnTo>
                  <a:lnTo>
                    <a:pt x="1715617" y="351464"/>
                  </a:lnTo>
                  <a:lnTo>
                    <a:pt x="1179487" y="42592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21">
              <a:extLst>
                <a:ext uri="{FF2B5EF4-FFF2-40B4-BE49-F238E27FC236}">
                  <a16:creationId xmlns:a16="http://schemas.microsoft.com/office/drawing/2014/main" id="{3A0D8D69-0873-450F-9722-14C26345DD56}"/>
                </a:ext>
              </a:extLst>
            </p:cNvPr>
            <p:cNvSpPr/>
            <p:nvPr/>
          </p:nvSpPr>
          <p:spPr>
            <a:xfrm rot="16200000">
              <a:off x="2001044" y="3813969"/>
              <a:ext cx="2867025" cy="1211263"/>
            </a:xfrm>
            <a:custGeom>
              <a:avLst/>
              <a:gdLst>
                <a:gd name="connsiteX0" fmla="*/ 1583022 w 2867410"/>
                <a:gd name="connsiteY0" fmla="*/ 964613 h 1210391"/>
                <a:gd name="connsiteX1" fmla="*/ 1355743 w 2867410"/>
                <a:gd name="connsiteY1" fmla="*/ 895901 h 1210391"/>
                <a:gd name="connsiteX2" fmla="*/ 1146964 w 2867410"/>
                <a:gd name="connsiteY2" fmla="*/ 819260 h 1210391"/>
                <a:gd name="connsiteX3" fmla="*/ 1009540 w 2867410"/>
                <a:gd name="connsiteY3" fmla="*/ 761119 h 1210391"/>
                <a:gd name="connsiteX4" fmla="*/ 853616 w 2867410"/>
                <a:gd name="connsiteY4" fmla="*/ 687121 h 1210391"/>
                <a:gd name="connsiteX5" fmla="*/ 721477 w 2867410"/>
                <a:gd name="connsiteY5" fmla="*/ 618409 h 1210391"/>
                <a:gd name="connsiteX6" fmla="*/ 610481 w 2867410"/>
                <a:gd name="connsiteY6" fmla="*/ 554983 h 1210391"/>
                <a:gd name="connsiteX7" fmla="*/ 462485 w 2867410"/>
                <a:gd name="connsiteY7" fmla="*/ 462486 h 1210391"/>
                <a:gd name="connsiteX8" fmla="*/ 351489 w 2867410"/>
                <a:gd name="connsiteY8" fmla="*/ 377917 h 1210391"/>
                <a:gd name="connsiteX9" fmla="*/ 221993 w 2867410"/>
                <a:gd name="connsiteY9" fmla="*/ 269563 h 1210391"/>
                <a:gd name="connsiteX10" fmla="*/ 105711 w 2867410"/>
                <a:gd name="connsiteY10" fmla="*/ 163852 h 1210391"/>
                <a:gd name="connsiteX11" fmla="*/ 44927 w 2867410"/>
                <a:gd name="connsiteY11" fmla="*/ 100425 h 1210391"/>
                <a:gd name="connsiteX12" fmla="*/ 18499 w 2867410"/>
                <a:gd name="connsiteY12" fmla="*/ 71355 h 1210391"/>
                <a:gd name="connsiteX13" fmla="*/ 7928 w 2867410"/>
                <a:gd name="connsiteY13" fmla="*/ 52856 h 1210391"/>
                <a:gd name="connsiteX14" fmla="*/ 0 w 2867410"/>
                <a:gd name="connsiteY14" fmla="*/ 29071 h 1210391"/>
                <a:gd name="connsiteX15" fmla="*/ 0 w 2867410"/>
                <a:gd name="connsiteY15" fmla="*/ 13214 h 1210391"/>
                <a:gd name="connsiteX16" fmla="*/ 10571 w 2867410"/>
                <a:gd name="connsiteY16" fmla="*/ 0 h 1210391"/>
                <a:gd name="connsiteX17" fmla="*/ 29070 w 2867410"/>
                <a:gd name="connsiteY17" fmla="*/ 0 h 1210391"/>
                <a:gd name="connsiteX18" fmla="*/ 60784 w 2867410"/>
                <a:gd name="connsiteY18" fmla="*/ 10571 h 1210391"/>
                <a:gd name="connsiteX19" fmla="*/ 129496 w 2867410"/>
                <a:gd name="connsiteY19" fmla="*/ 71355 h 1210391"/>
                <a:gd name="connsiteX20" fmla="*/ 221993 w 2867410"/>
                <a:gd name="connsiteY20" fmla="*/ 142710 h 1210391"/>
                <a:gd name="connsiteX21" fmla="*/ 319775 w 2867410"/>
                <a:gd name="connsiteY21" fmla="*/ 211422 h 1210391"/>
                <a:gd name="connsiteX22" fmla="*/ 412273 w 2867410"/>
                <a:gd name="connsiteY22" fmla="*/ 272206 h 1210391"/>
                <a:gd name="connsiteX23" fmla="*/ 531197 w 2867410"/>
                <a:gd name="connsiteY23" fmla="*/ 346203 h 1210391"/>
                <a:gd name="connsiteX24" fmla="*/ 650122 w 2867410"/>
                <a:gd name="connsiteY24" fmla="*/ 406987 h 1210391"/>
                <a:gd name="connsiteX25" fmla="*/ 753190 w 2867410"/>
                <a:gd name="connsiteY25" fmla="*/ 459843 h 1210391"/>
                <a:gd name="connsiteX26" fmla="*/ 887972 w 2867410"/>
                <a:gd name="connsiteY26" fmla="*/ 515341 h 1210391"/>
                <a:gd name="connsiteX27" fmla="*/ 1030682 w 2867410"/>
                <a:gd name="connsiteY27" fmla="*/ 573482 h 1210391"/>
                <a:gd name="connsiteX28" fmla="*/ 1183963 w 2867410"/>
                <a:gd name="connsiteY28" fmla="*/ 623695 h 1210391"/>
                <a:gd name="connsiteX29" fmla="*/ 1308173 w 2867410"/>
                <a:gd name="connsiteY29" fmla="*/ 660694 h 1210391"/>
                <a:gd name="connsiteX30" fmla="*/ 1432384 w 2867410"/>
                <a:gd name="connsiteY30" fmla="*/ 697693 h 1210391"/>
                <a:gd name="connsiteX31" fmla="*/ 1635877 w 2867410"/>
                <a:gd name="connsiteY31" fmla="*/ 747905 h 1210391"/>
                <a:gd name="connsiteX32" fmla="*/ 1826157 w 2867410"/>
                <a:gd name="connsiteY32" fmla="*/ 790190 h 1210391"/>
                <a:gd name="connsiteX33" fmla="*/ 1995294 w 2867410"/>
                <a:gd name="connsiteY33" fmla="*/ 827188 h 1210391"/>
                <a:gd name="connsiteX34" fmla="*/ 2161789 w 2867410"/>
                <a:gd name="connsiteY34" fmla="*/ 858902 h 1210391"/>
                <a:gd name="connsiteX35" fmla="*/ 2328284 w 2867410"/>
                <a:gd name="connsiteY35" fmla="*/ 887972 h 1210391"/>
                <a:gd name="connsiteX36" fmla="*/ 2444566 w 2867410"/>
                <a:gd name="connsiteY36" fmla="*/ 903829 h 1210391"/>
                <a:gd name="connsiteX37" fmla="*/ 2510636 w 2867410"/>
                <a:gd name="connsiteY37" fmla="*/ 909114 h 1210391"/>
                <a:gd name="connsiteX38" fmla="*/ 2560848 w 2867410"/>
                <a:gd name="connsiteY38" fmla="*/ 903829 h 1210391"/>
                <a:gd name="connsiteX39" fmla="*/ 2632203 w 2867410"/>
                <a:gd name="connsiteY39" fmla="*/ 890615 h 1210391"/>
                <a:gd name="connsiteX40" fmla="*/ 2677130 w 2867410"/>
                <a:gd name="connsiteY40" fmla="*/ 877401 h 1210391"/>
                <a:gd name="connsiteX41" fmla="*/ 2727343 w 2867410"/>
                <a:gd name="connsiteY41" fmla="*/ 856259 h 1210391"/>
                <a:gd name="connsiteX42" fmla="*/ 2761699 w 2867410"/>
                <a:gd name="connsiteY42" fmla="*/ 835117 h 1210391"/>
                <a:gd name="connsiteX43" fmla="*/ 2798698 w 2867410"/>
                <a:gd name="connsiteY43" fmla="*/ 803403 h 1210391"/>
                <a:gd name="connsiteX44" fmla="*/ 2814555 w 2867410"/>
                <a:gd name="connsiteY44" fmla="*/ 792832 h 1210391"/>
                <a:gd name="connsiteX45" fmla="*/ 2835697 w 2867410"/>
                <a:gd name="connsiteY45" fmla="*/ 782261 h 1210391"/>
                <a:gd name="connsiteX46" fmla="*/ 2846268 w 2867410"/>
                <a:gd name="connsiteY46" fmla="*/ 782261 h 1210391"/>
                <a:gd name="connsiteX47" fmla="*/ 2859482 w 2867410"/>
                <a:gd name="connsiteY47" fmla="*/ 784904 h 1210391"/>
                <a:gd name="connsiteX48" fmla="*/ 2867410 w 2867410"/>
                <a:gd name="connsiteY48" fmla="*/ 795475 h 1210391"/>
                <a:gd name="connsiteX49" fmla="*/ 2864767 w 2867410"/>
                <a:gd name="connsiteY49" fmla="*/ 824546 h 1210391"/>
                <a:gd name="connsiteX50" fmla="*/ 2851553 w 2867410"/>
                <a:gd name="connsiteY50" fmla="*/ 858902 h 1210391"/>
                <a:gd name="connsiteX51" fmla="*/ 2830411 w 2867410"/>
                <a:gd name="connsiteY51" fmla="*/ 898543 h 1210391"/>
                <a:gd name="connsiteX52" fmla="*/ 2809269 w 2867410"/>
                <a:gd name="connsiteY52" fmla="*/ 940828 h 1210391"/>
                <a:gd name="connsiteX53" fmla="*/ 2793412 w 2867410"/>
                <a:gd name="connsiteY53" fmla="*/ 988398 h 1210391"/>
                <a:gd name="connsiteX54" fmla="*/ 2780199 w 2867410"/>
                <a:gd name="connsiteY54" fmla="*/ 1091466 h 1210391"/>
                <a:gd name="connsiteX55" fmla="*/ 2637489 w 2867410"/>
                <a:gd name="connsiteY55" fmla="*/ 1125822 h 1210391"/>
                <a:gd name="connsiteX56" fmla="*/ 2521207 w 2867410"/>
                <a:gd name="connsiteY56" fmla="*/ 1194534 h 1210391"/>
                <a:gd name="connsiteX57" fmla="*/ 2494779 w 2867410"/>
                <a:gd name="connsiteY57" fmla="*/ 1207748 h 1210391"/>
                <a:gd name="connsiteX58" fmla="*/ 2476279 w 2867410"/>
                <a:gd name="connsiteY58" fmla="*/ 1210391 h 1210391"/>
                <a:gd name="connsiteX59" fmla="*/ 2447209 w 2867410"/>
                <a:gd name="connsiteY59" fmla="*/ 1202462 h 1210391"/>
                <a:gd name="connsiteX60" fmla="*/ 2415496 w 2867410"/>
                <a:gd name="connsiteY60" fmla="*/ 1186606 h 1210391"/>
                <a:gd name="connsiteX61" fmla="*/ 2383782 w 2867410"/>
                <a:gd name="connsiteY61" fmla="*/ 1165464 h 1210391"/>
                <a:gd name="connsiteX62" fmla="*/ 2272786 w 2867410"/>
                <a:gd name="connsiteY62" fmla="*/ 1131108 h 1210391"/>
                <a:gd name="connsiteX63" fmla="*/ 2040222 w 2867410"/>
                <a:gd name="connsiteY63" fmla="*/ 1083538 h 1210391"/>
                <a:gd name="connsiteX64" fmla="*/ 1791801 w 2867410"/>
                <a:gd name="connsiteY64" fmla="*/ 1025397 h 1210391"/>
                <a:gd name="connsiteX65" fmla="*/ 1583022 w 2867410"/>
                <a:gd name="connsiteY65" fmla="*/ 964613 h 1210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867410" h="1210391">
                  <a:moveTo>
                    <a:pt x="1583022" y="964613"/>
                  </a:moveTo>
                  <a:lnTo>
                    <a:pt x="1355743" y="895901"/>
                  </a:lnTo>
                  <a:lnTo>
                    <a:pt x="1146964" y="819260"/>
                  </a:lnTo>
                  <a:lnTo>
                    <a:pt x="1009540" y="761119"/>
                  </a:lnTo>
                  <a:lnTo>
                    <a:pt x="853616" y="687121"/>
                  </a:lnTo>
                  <a:lnTo>
                    <a:pt x="721477" y="618409"/>
                  </a:lnTo>
                  <a:lnTo>
                    <a:pt x="610481" y="554983"/>
                  </a:lnTo>
                  <a:lnTo>
                    <a:pt x="462485" y="462486"/>
                  </a:lnTo>
                  <a:lnTo>
                    <a:pt x="351489" y="377917"/>
                  </a:lnTo>
                  <a:lnTo>
                    <a:pt x="221993" y="269563"/>
                  </a:lnTo>
                  <a:lnTo>
                    <a:pt x="105711" y="163852"/>
                  </a:lnTo>
                  <a:lnTo>
                    <a:pt x="44927" y="100425"/>
                  </a:lnTo>
                  <a:lnTo>
                    <a:pt x="18499" y="71355"/>
                  </a:lnTo>
                  <a:lnTo>
                    <a:pt x="7928" y="52856"/>
                  </a:lnTo>
                  <a:lnTo>
                    <a:pt x="0" y="29071"/>
                  </a:lnTo>
                  <a:lnTo>
                    <a:pt x="0" y="13214"/>
                  </a:lnTo>
                  <a:lnTo>
                    <a:pt x="10571" y="0"/>
                  </a:lnTo>
                  <a:lnTo>
                    <a:pt x="29070" y="0"/>
                  </a:lnTo>
                  <a:lnTo>
                    <a:pt x="60784" y="10571"/>
                  </a:lnTo>
                  <a:lnTo>
                    <a:pt x="129496" y="71355"/>
                  </a:lnTo>
                  <a:lnTo>
                    <a:pt x="221993" y="142710"/>
                  </a:lnTo>
                  <a:lnTo>
                    <a:pt x="319775" y="211422"/>
                  </a:lnTo>
                  <a:lnTo>
                    <a:pt x="412273" y="272206"/>
                  </a:lnTo>
                  <a:lnTo>
                    <a:pt x="531197" y="346203"/>
                  </a:lnTo>
                  <a:lnTo>
                    <a:pt x="650122" y="406987"/>
                  </a:lnTo>
                  <a:lnTo>
                    <a:pt x="753190" y="459843"/>
                  </a:lnTo>
                  <a:lnTo>
                    <a:pt x="887972" y="515341"/>
                  </a:lnTo>
                  <a:lnTo>
                    <a:pt x="1030682" y="573482"/>
                  </a:lnTo>
                  <a:lnTo>
                    <a:pt x="1183963" y="623695"/>
                  </a:lnTo>
                  <a:lnTo>
                    <a:pt x="1308173" y="660694"/>
                  </a:lnTo>
                  <a:lnTo>
                    <a:pt x="1432384" y="697693"/>
                  </a:lnTo>
                  <a:lnTo>
                    <a:pt x="1635877" y="747905"/>
                  </a:lnTo>
                  <a:lnTo>
                    <a:pt x="1826157" y="790190"/>
                  </a:lnTo>
                  <a:lnTo>
                    <a:pt x="1995294" y="827188"/>
                  </a:lnTo>
                  <a:lnTo>
                    <a:pt x="2161789" y="858902"/>
                  </a:lnTo>
                  <a:lnTo>
                    <a:pt x="2328284" y="887972"/>
                  </a:lnTo>
                  <a:lnTo>
                    <a:pt x="2444566" y="903829"/>
                  </a:lnTo>
                  <a:lnTo>
                    <a:pt x="2510636" y="909114"/>
                  </a:lnTo>
                  <a:lnTo>
                    <a:pt x="2560848" y="903829"/>
                  </a:lnTo>
                  <a:lnTo>
                    <a:pt x="2632203" y="890615"/>
                  </a:lnTo>
                  <a:lnTo>
                    <a:pt x="2677130" y="877401"/>
                  </a:lnTo>
                  <a:lnTo>
                    <a:pt x="2727343" y="856259"/>
                  </a:lnTo>
                  <a:lnTo>
                    <a:pt x="2761699" y="835117"/>
                  </a:lnTo>
                  <a:lnTo>
                    <a:pt x="2798698" y="803403"/>
                  </a:lnTo>
                  <a:lnTo>
                    <a:pt x="2814555" y="792832"/>
                  </a:lnTo>
                  <a:lnTo>
                    <a:pt x="2835697" y="782261"/>
                  </a:lnTo>
                  <a:lnTo>
                    <a:pt x="2846268" y="782261"/>
                  </a:lnTo>
                  <a:lnTo>
                    <a:pt x="2859482" y="784904"/>
                  </a:lnTo>
                  <a:lnTo>
                    <a:pt x="2867410" y="795475"/>
                  </a:lnTo>
                  <a:lnTo>
                    <a:pt x="2864767" y="824546"/>
                  </a:lnTo>
                  <a:lnTo>
                    <a:pt x="2851553" y="858902"/>
                  </a:lnTo>
                  <a:lnTo>
                    <a:pt x="2830411" y="898543"/>
                  </a:lnTo>
                  <a:lnTo>
                    <a:pt x="2809269" y="940828"/>
                  </a:lnTo>
                  <a:lnTo>
                    <a:pt x="2793412" y="988398"/>
                  </a:lnTo>
                  <a:lnTo>
                    <a:pt x="2780199" y="1091466"/>
                  </a:lnTo>
                  <a:lnTo>
                    <a:pt x="2637489" y="1125822"/>
                  </a:lnTo>
                  <a:lnTo>
                    <a:pt x="2521207" y="1194534"/>
                  </a:lnTo>
                  <a:lnTo>
                    <a:pt x="2494779" y="1207748"/>
                  </a:lnTo>
                  <a:lnTo>
                    <a:pt x="2476279" y="1210391"/>
                  </a:lnTo>
                  <a:lnTo>
                    <a:pt x="2447209" y="1202462"/>
                  </a:lnTo>
                  <a:lnTo>
                    <a:pt x="2415496" y="1186606"/>
                  </a:lnTo>
                  <a:lnTo>
                    <a:pt x="2383782" y="1165464"/>
                  </a:lnTo>
                  <a:lnTo>
                    <a:pt x="2272786" y="1131108"/>
                  </a:lnTo>
                  <a:lnTo>
                    <a:pt x="2040222" y="1083538"/>
                  </a:lnTo>
                  <a:lnTo>
                    <a:pt x="1791801" y="1025397"/>
                  </a:lnTo>
                  <a:lnTo>
                    <a:pt x="1583022" y="96461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0">
              <a:extLst>
                <a:ext uri="{FF2B5EF4-FFF2-40B4-BE49-F238E27FC236}">
                  <a16:creationId xmlns:a16="http://schemas.microsoft.com/office/drawing/2014/main" id="{A07B85E2-0687-49F1-8DC2-85A09B76BC0F}"/>
                </a:ext>
              </a:extLst>
            </p:cNvPr>
            <p:cNvSpPr/>
            <p:nvPr/>
          </p:nvSpPr>
          <p:spPr>
            <a:xfrm>
              <a:off x="4560888" y="3490913"/>
              <a:ext cx="1617662" cy="458787"/>
            </a:xfrm>
            <a:custGeom>
              <a:avLst/>
              <a:gdLst>
                <a:gd name="connsiteX0" fmla="*/ 664206 w 1617327"/>
                <a:gd name="connsiteY0" fmla="*/ 357421 h 458690"/>
                <a:gd name="connsiteX1" fmla="*/ 315722 w 1617327"/>
                <a:gd name="connsiteY1" fmla="*/ 419969 h 458690"/>
                <a:gd name="connsiteX2" fmla="*/ 95312 w 1617327"/>
                <a:gd name="connsiteY2" fmla="*/ 458690 h 458690"/>
                <a:gd name="connsiteX3" fmla="*/ 0 w 1617327"/>
                <a:gd name="connsiteY3" fmla="*/ 277001 h 458690"/>
                <a:gd name="connsiteX4" fmla="*/ 169775 w 1617327"/>
                <a:gd name="connsiteY4" fmla="*/ 268065 h 458690"/>
                <a:gd name="connsiteX5" fmla="*/ 384227 w 1617327"/>
                <a:gd name="connsiteY5" fmla="*/ 232323 h 458690"/>
                <a:gd name="connsiteX6" fmla="*/ 661228 w 1617327"/>
                <a:gd name="connsiteY6" fmla="*/ 175732 h 458690"/>
                <a:gd name="connsiteX7" fmla="*/ 929293 w 1617327"/>
                <a:gd name="connsiteY7" fmla="*/ 116162 h 458690"/>
                <a:gd name="connsiteX8" fmla="*/ 1140767 w 1617327"/>
                <a:gd name="connsiteY8" fmla="*/ 71484 h 458690"/>
                <a:gd name="connsiteX9" fmla="*/ 1173530 w 1617327"/>
                <a:gd name="connsiteY9" fmla="*/ 53613 h 458690"/>
                <a:gd name="connsiteX10" fmla="*/ 1233100 w 1617327"/>
                <a:gd name="connsiteY10" fmla="*/ 26807 h 458690"/>
                <a:gd name="connsiteX11" fmla="*/ 1301606 w 1617327"/>
                <a:gd name="connsiteY11" fmla="*/ 2979 h 458690"/>
                <a:gd name="connsiteX12" fmla="*/ 1322455 w 1617327"/>
                <a:gd name="connsiteY12" fmla="*/ 0 h 458690"/>
                <a:gd name="connsiteX13" fmla="*/ 1387982 w 1617327"/>
                <a:gd name="connsiteY13" fmla="*/ 29785 h 458690"/>
                <a:gd name="connsiteX14" fmla="*/ 1498187 w 1617327"/>
                <a:gd name="connsiteY14" fmla="*/ 83398 h 458690"/>
                <a:gd name="connsiteX15" fmla="*/ 1551800 w 1617327"/>
                <a:gd name="connsiteY15" fmla="*/ 116162 h 458690"/>
                <a:gd name="connsiteX16" fmla="*/ 1596477 w 1617327"/>
                <a:gd name="connsiteY16" fmla="*/ 163818 h 458690"/>
                <a:gd name="connsiteX17" fmla="*/ 1614348 w 1617327"/>
                <a:gd name="connsiteY17" fmla="*/ 187646 h 458690"/>
                <a:gd name="connsiteX18" fmla="*/ 1617327 w 1617327"/>
                <a:gd name="connsiteY18" fmla="*/ 208495 h 458690"/>
                <a:gd name="connsiteX19" fmla="*/ 1605413 w 1617327"/>
                <a:gd name="connsiteY19" fmla="*/ 250194 h 458690"/>
                <a:gd name="connsiteX20" fmla="*/ 1563714 w 1617327"/>
                <a:gd name="connsiteY20" fmla="*/ 318700 h 458690"/>
                <a:gd name="connsiteX21" fmla="*/ 1259907 w 1617327"/>
                <a:gd name="connsiteY21" fmla="*/ 288915 h 458690"/>
                <a:gd name="connsiteX22" fmla="*/ 1221186 w 1617327"/>
                <a:gd name="connsiteY22" fmla="*/ 277001 h 458690"/>
                <a:gd name="connsiteX23" fmla="*/ 1167573 w 1617327"/>
                <a:gd name="connsiteY23" fmla="*/ 271044 h 458690"/>
                <a:gd name="connsiteX24" fmla="*/ 1051411 w 1617327"/>
                <a:gd name="connsiteY24" fmla="*/ 288915 h 458690"/>
                <a:gd name="connsiteX25" fmla="*/ 664206 w 1617327"/>
                <a:gd name="connsiteY25" fmla="*/ 357421 h 458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17327" h="458690">
                  <a:moveTo>
                    <a:pt x="664206" y="357421"/>
                  </a:moveTo>
                  <a:lnTo>
                    <a:pt x="315722" y="419969"/>
                  </a:lnTo>
                  <a:lnTo>
                    <a:pt x="95312" y="458690"/>
                  </a:lnTo>
                  <a:lnTo>
                    <a:pt x="0" y="277001"/>
                  </a:lnTo>
                  <a:lnTo>
                    <a:pt x="169775" y="268065"/>
                  </a:lnTo>
                  <a:lnTo>
                    <a:pt x="384227" y="232323"/>
                  </a:lnTo>
                  <a:lnTo>
                    <a:pt x="661228" y="175732"/>
                  </a:lnTo>
                  <a:lnTo>
                    <a:pt x="929293" y="116162"/>
                  </a:lnTo>
                  <a:lnTo>
                    <a:pt x="1140767" y="71484"/>
                  </a:lnTo>
                  <a:lnTo>
                    <a:pt x="1173530" y="53613"/>
                  </a:lnTo>
                  <a:lnTo>
                    <a:pt x="1233100" y="26807"/>
                  </a:lnTo>
                  <a:lnTo>
                    <a:pt x="1301606" y="2979"/>
                  </a:lnTo>
                  <a:lnTo>
                    <a:pt x="1322455" y="0"/>
                  </a:lnTo>
                  <a:lnTo>
                    <a:pt x="1387982" y="29785"/>
                  </a:lnTo>
                  <a:lnTo>
                    <a:pt x="1498187" y="83398"/>
                  </a:lnTo>
                  <a:lnTo>
                    <a:pt x="1551800" y="116162"/>
                  </a:lnTo>
                  <a:lnTo>
                    <a:pt x="1596477" y="163818"/>
                  </a:lnTo>
                  <a:lnTo>
                    <a:pt x="1614348" y="187646"/>
                  </a:lnTo>
                  <a:lnTo>
                    <a:pt x="1617327" y="208495"/>
                  </a:lnTo>
                  <a:lnTo>
                    <a:pt x="1605413" y="250194"/>
                  </a:lnTo>
                  <a:lnTo>
                    <a:pt x="1563714" y="318700"/>
                  </a:lnTo>
                  <a:lnTo>
                    <a:pt x="1259907" y="288915"/>
                  </a:lnTo>
                  <a:lnTo>
                    <a:pt x="1221186" y="277001"/>
                  </a:lnTo>
                  <a:lnTo>
                    <a:pt x="1167573" y="271044"/>
                  </a:lnTo>
                  <a:lnTo>
                    <a:pt x="1051411" y="288915"/>
                  </a:lnTo>
                  <a:lnTo>
                    <a:pt x="664206" y="35742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1">
              <a:extLst>
                <a:ext uri="{FF2B5EF4-FFF2-40B4-BE49-F238E27FC236}">
                  <a16:creationId xmlns:a16="http://schemas.microsoft.com/office/drawing/2014/main" id="{546B15FD-1FF6-41F1-AC0E-655704A96428}"/>
                </a:ext>
              </a:extLst>
            </p:cNvPr>
            <p:cNvSpPr/>
            <p:nvPr/>
          </p:nvSpPr>
          <p:spPr>
            <a:xfrm>
              <a:off x="5478463" y="3694113"/>
              <a:ext cx="649287" cy="1387475"/>
            </a:xfrm>
            <a:custGeom>
              <a:avLst/>
              <a:gdLst>
                <a:gd name="connsiteX0" fmla="*/ 262108 w 649313"/>
                <a:gd name="connsiteY0" fmla="*/ 637400 h 1387982"/>
                <a:gd name="connsiteX1" fmla="*/ 285936 w 649313"/>
                <a:gd name="connsiteY1" fmla="*/ 530174 h 1387982"/>
                <a:gd name="connsiteX2" fmla="*/ 303807 w 649313"/>
                <a:gd name="connsiteY2" fmla="*/ 428905 h 1387982"/>
                <a:gd name="connsiteX3" fmla="*/ 321678 w 649313"/>
                <a:gd name="connsiteY3" fmla="*/ 345507 h 1387982"/>
                <a:gd name="connsiteX4" fmla="*/ 330614 w 649313"/>
                <a:gd name="connsiteY4" fmla="*/ 256152 h 1387982"/>
                <a:gd name="connsiteX5" fmla="*/ 336571 w 649313"/>
                <a:gd name="connsiteY5" fmla="*/ 202539 h 1387982"/>
                <a:gd name="connsiteX6" fmla="*/ 336571 w 649313"/>
                <a:gd name="connsiteY6" fmla="*/ 160840 h 1387982"/>
                <a:gd name="connsiteX7" fmla="*/ 327635 w 649313"/>
                <a:gd name="connsiteY7" fmla="*/ 107226 h 1387982"/>
                <a:gd name="connsiteX8" fmla="*/ 259130 w 649313"/>
                <a:gd name="connsiteY8" fmla="*/ 0 h 1387982"/>
                <a:gd name="connsiteX9" fmla="*/ 649313 w 649313"/>
                <a:gd name="connsiteY9" fmla="*/ 74463 h 1387982"/>
                <a:gd name="connsiteX10" fmla="*/ 649313 w 649313"/>
                <a:gd name="connsiteY10" fmla="*/ 110205 h 1387982"/>
                <a:gd name="connsiteX11" fmla="*/ 556980 w 649313"/>
                <a:gd name="connsiteY11" fmla="*/ 476561 h 1387982"/>
                <a:gd name="connsiteX12" fmla="*/ 512302 w 649313"/>
                <a:gd name="connsiteY12" fmla="*/ 646335 h 1387982"/>
                <a:gd name="connsiteX13" fmla="*/ 476560 w 649313"/>
                <a:gd name="connsiteY13" fmla="*/ 777389 h 1387982"/>
                <a:gd name="connsiteX14" fmla="*/ 443797 w 649313"/>
                <a:gd name="connsiteY14" fmla="*/ 908443 h 1387982"/>
                <a:gd name="connsiteX15" fmla="*/ 408055 w 649313"/>
                <a:gd name="connsiteY15" fmla="*/ 1012691 h 1387982"/>
                <a:gd name="connsiteX16" fmla="*/ 375291 w 649313"/>
                <a:gd name="connsiteY16" fmla="*/ 1087154 h 1387982"/>
                <a:gd name="connsiteX17" fmla="*/ 324657 w 649313"/>
                <a:gd name="connsiteY17" fmla="*/ 1173530 h 1387982"/>
                <a:gd name="connsiteX18" fmla="*/ 250194 w 649313"/>
                <a:gd name="connsiteY18" fmla="*/ 1268842 h 1387982"/>
                <a:gd name="connsiteX19" fmla="*/ 160839 w 649313"/>
                <a:gd name="connsiteY19" fmla="*/ 1358197 h 1387982"/>
                <a:gd name="connsiteX20" fmla="*/ 128075 w 649313"/>
                <a:gd name="connsiteY20" fmla="*/ 1382025 h 1387982"/>
                <a:gd name="connsiteX21" fmla="*/ 107226 w 649313"/>
                <a:gd name="connsiteY21" fmla="*/ 1387982 h 1387982"/>
                <a:gd name="connsiteX22" fmla="*/ 83398 w 649313"/>
                <a:gd name="connsiteY22" fmla="*/ 1387982 h 1387982"/>
                <a:gd name="connsiteX23" fmla="*/ 59570 w 649313"/>
                <a:gd name="connsiteY23" fmla="*/ 1379047 h 1387982"/>
                <a:gd name="connsiteX24" fmla="*/ 41699 w 649313"/>
                <a:gd name="connsiteY24" fmla="*/ 1355219 h 1387982"/>
                <a:gd name="connsiteX25" fmla="*/ 23828 w 649313"/>
                <a:gd name="connsiteY25" fmla="*/ 1310541 h 1387982"/>
                <a:gd name="connsiteX26" fmla="*/ 0 w 649313"/>
                <a:gd name="connsiteY26" fmla="*/ 1259907 h 1387982"/>
                <a:gd name="connsiteX27" fmla="*/ 142968 w 649313"/>
                <a:gd name="connsiteY27" fmla="*/ 947164 h 1387982"/>
                <a:gd name="connsiteX28" fmla="*/ 190624 w 649313"/>
                <a:gd name="connsiteY28" fmla="*/ 836959 h 1387982"/>
                <a:gd name="connsiteX29" fmla="*/ 226366 w 649313"/>
                <a:gd name="connsiteY29" fmla="*/ 744626 h 1387982"/>
                <a:gd name="connsiteX30" fmla="*/ 262108 w 649313"/>
                <a:gd name="connsiteY30" fmla="*/ 637400 h 138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49313" h="1387982">
                  <a:moveTo>
                    <a:pt x="262108" y="637400"/>
                  </a:moveTo>
                  <a:lnTo>
                    <a:pt x="285936" y="530174"/>
                  </a:lnTo>
                  <a:lnTo>
                    <a:pt x="303807" y="428905"/>
                  </a:lnTo>
                  <a:lnTo>
                    <a:pt x="321678" y="345507"/>
                  </a:lnTo>
                  <a:lnTo>
                    <a:pt x="330614" y="256152"/>
                  </a:lnTo>
                  <a:lnTo>
                    <a:pt x="336571" y="202539"/>
                  </a:lnTo>
                  <a:lnTo>
                    <a:pt x="336571" y="160840"/>
                  </a:lnTo>
                  <a:lnTo>
                    <a:pt x="327635" y="107226"/>
                  </a:lnTo>
                  <a:lnTo>
                    <a:pt x="259130" y="0"/>
                  </a:lnTo>
                  <a:lnTo>
                    <a:pt x="649313" y="74463"/>
                  </a:lnTo>
                  <a:lnTo>
                    <a:pt x="649313" y="110205"/>
                  </a:lnTo>
                  <a:lnTo>
                    <a:pt x="556980" y="476561"/>
                  </a:lnTo>
                  <a:lnTo>
                    <a:pt x="512302" y="646335"/>
                  </a:lnTo>
                  <a:lnTo>
                    <a:pt x="476560" y="777389"/>
                  </a:lnTo>
                  <a:lnTo>
                    <a:pt x="443797" y="908443"/>
                  </a:lnTo>
                  <a:lnTo>
                    <a:pt x="408055" y="1012691"/>
                  </a:lnTo>
                  <a:lnTo>
                    <a:pt x="375291" y="1087154"/>
                  </a:lnTo>
                  <a:lnTo>
                    <a:pt x="324657" y="1173530"/>
                  </a:lnTo>
                  <a:lnTo>
                    <a:pt x="250194" y="1268842"/>
                  </a:lnTo>
                  <a:lnTo>
                    <a:pt x="160839" y="1358197"/>
                  </a:lnTo>
                  <a:lnTo>
                    <a:pt x="128075" y="1382025"/>
                  </a:lnTo>
                  <a:lnTo>
                    <a:pt x="107226" y="1387982"/>
                  </a:lnTo>
                  <a:lnTo>
                    <a:pt x="83398" y="1387982"/>
                  </a:lnTo>
                  <a:lnTo>
                    <a:pt x="59570" y="1379047"/>
                  </a:lnTo>
                  <a:lnTo>
                    <a:pt x="41699" y="1355219"/>
                  </a:lnTo>
                  <a:lnTo>
                    <a:pt x="23828" y="1310541"/>
                  </a:lnTo>
                  <a:lnTo>
                    <a:pt x="0" y="1259907"/>
                  </a:lnTo>
                  <a:lnTo>
                    <a:pt x="142968" y="947164"/>
                  </a:lnTo>
                  <a:lnTo>
                    <a:pt x="190624" y="836959"/>
                  </a:lnTo>
                  <a:lnTo>
                    <a:pt x="226366" y="744626"/>
                  </a:lnTo>
                  <a:lnTo>
                    <a:pt x="262108" y="6374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2">
              <a:extLst>
                <a:ext uri="{FF2B5EF4-FFF2-40B4-BE49-F238E27FC236}">
                  <a16:creationId xmlns:a16="http://schemas.microsoft.com/office/drawing/2014/main" id="{A1FAECA6-C21B-4529-B39D-F57E9ED3EEBA}"/>
                </a:ext>
              </a:extLst>
            </p:cNvPr>
            <p:cNvSpPr/>
            <p:nvPr/>
          </p:nvSpPr>
          <p:spPr>
            <a:xfrm>
              <a:off x="5070475" y="4564063"/>
              <a:ext cx="585788" cy="407987"/>
            </a:xfrm>
            <a:custGeom>
              <a:avLst/>
              <a:gdLst>
                <a:gd name="connsiteX0" fmla="*/ 205517 w 586765"/>
                <a:gd name="connsiteY0" fmla="*/ 53613 h 408055"/>
                <a:gd name="connsiteX1" fmla="*/ 366356 w 586765"/>
                <a:gd name="connsiteY1" fmla="*/ 107226 h 408055"/>
                <a:gd name="connsiteX2" fmla="*/ 408055 w 586765"/>
                <a:gd name="connsiteY2" fmla="*/ 119140 h 408055"/>
                <a:gd name="connsiteX3" fmla="*/ 443797 w 586765"/>
                <a:gd name="connsiteY3" fmla="*/ 125097 h 408055"/>
                <a:gd name="connsiteX4" fmla="*/ 476560 w 586765"/>
                <a:gd name="connsiteY4" fmla="*/ 122118 h 408055"/>
                <a:gd name="connsiteX5" fmla="*/ 506345 w 586765"/>
                <a:gd name="connsiteY5" fmla="*/ 113183 h 408055"/>
                <a:gd name="connsiteX6" fmla="*/ 586765 w 586765"/>
                <a:gd name="connsiteY6" fmla="*/ 77441 h 408055"/>
                <a:gd name="connsiteX7" fmla="*/ 440818 w 586765"/>
                <a:gd name="connsiteY7" fmla="*/ 408055 h 408055"/>
                <a:gd name="connsiteX8" fmla="*/ 411033 w 586765"/>
                <a:gd name="connsiteY8" fmla="*/ 402098 h 408055"/>
                <a:gd name="connsiteX9" fmla="*/ 399119 w 586765"/>
                <a:gd name="connsiteY9" fmla="*/ 372313 h 408055"/>
                <a:gd name="connsiteX10" fmla="*/ 357420 w 586765"/>
                <a:gd name="connsiteY10" fmla="*/ 312743 h 408055"/>
                <a:gd name="connsiteX11" fmla="*/ 315721 w 586765"/>
                <a:gd name="connsiteY11" fmla="*/ 262108 h 408055"/>
                <a:gd name="connsiteX12" fmla="*/ 268065 w 586765"/>
                <a:gd name="connsiteY12" fmla="*/ 214452 h 408055"/>
                <a:gd name="connsiteX13" fmla="*/ 211474 w 586765"/>
                <a:gd name="connsiteY13" fmla="*/ 169775 h 408055"/>
                <a:gd name="connsiteX14" fmla="*/ 151904 w 586765"/>
                <a:gd name="connsiteY14" fmla="*/ 131054 h 408055"/>
                <a:gd name="connsiteX15" fmla="*/ 107226 w 586765"/>
                <a:gd name="connsiteY15" fmla="*/ 104247 h 408055"/>
                <a:gd name="connsiteX16" fmla="*/ 47656 w 586765"/>
                <a:gd name="connsiteY16" fmla="*/ 77441 h 408055"/>
                <a:gd name="connsiteX17" fmla="*/ 26807 w 586765"/>
                <a:gd name="connsiteY17" fmla="*/ 71484 h 408055"/>
                <a:gd name="connsiteX18" fmla="*/ 17871 w 586765"/>
                <a:gd name="connsiteY18" fmla="*/ 62548 h 408055"/>
                <a:gd name="connsiteX19" fmla="*/ 5957 w 586765"/>
                <a:gd name="connsiteY19" fmla="*/ 53613 h 408055"/>
                <a:gd name="connsiteX20" fmla="*/ 0 w 586765"/>
                <a:gd name="connsiteY20" fmla="*/ 35742 h 408055"/>
                <a:gd name="connsiteX21" fmla="*/ 0 w 586765"/>
                <a:gd name="connsiteY21" fmla="*/ 17871 h 408055"/>
                <a:gd name="connsiteX22" fmla="*/ 5957 w 586765"/>
                <a:gd name="connsiteY22" fmla="*/ 5957 h 408055"/>
                <a:gd name="connsiteX23" fmla="*/ 35742 w 586765"/>
                <a:gd name="connsiteY23" fmla="*/ 0 h 408055"/>
                <a:gd name="connsiteX24" fmla="*/ 68506 w 586765"/>
                <a:gd name="connsiteY24" fmla="*/ 5957 h 408055"/>
                <a:gd name="connsiteX25" fmla="*/ 205517 w 586765"/>
                <a:gd name="connsiteY25" fmla="*/ 53613 h 40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86765" h="408055">
                  <a:moveTo>
                    <a:pt x="205517" y="53613"/>
                  </a:moveTo>
                  <a:lnTo>
                    <a:pt x="366356" y="107226"/>
                  </a:lnTo>
                  <a:lnTo>
                    <a:pt x="408055" y="119140"/>
                  </a:lnTo>
                  <a:lnTo>
                    <a:pt x="443797" y="125097"/>
                  </a:lnTo>
                  <a:lnTo>
                    <a:pt x="476560" y="122118"/>
                  </a:lnTo>
                  <a:lnTo>
                    <a:pt x="506345" y="113183"/>
                  </a:lnTo>
                  <a:lnTo>
                    <a:pt x="586765" y="77441"/>
                  </a:lnTo>
                  <a:lnTo>
                    <a:pt x="440818" y="408055"/>
                  </a:lnTo>
                  <a:lnTo>
                    <a:pt x="411033" y="402098"/>
                  </a:lnTo>
                  <a:lnTo>
                    <a:pt x="399119" y="372313"/>
                  </a:lnTo>
                  <a:lnTo>
                    <a:pt x="357420" y="312743"/>
                  </a:lnTo>
                  <a:lnTo>
                    <a:pt x="315721" y="262108"/>
                  </a:lnTo>
                  <a:lnTo>
                    <a:pt x="268065" y="214452"/>
                  </a:lnTo>
                  <a:lnTo>
                    <a:pt x="211474" y="169775"/>
                  </a:lnTo>
                  <a:lnTo>
                    <a:pt x="151904" y="131054"/>
                  </a:lnTo>
                  <a:lnTo>
                    <a:pt x="107226" y="104247"/>
                  </a:lnTo>
                  <a:lnTo>
                    <a:pt x="47656" y="77441"/>
                  </a:lnTo>
                  <a:lnTo>
                    <a:pt x="26807" y="71484"/>
                  </a:lnTo>
                  <a:lnTo>
                    <a:pt x="17871" y="62548"/>
                  </a:lnTo>
                  <a:lnTo>
                    <a:pt x="5957" y="53613"/>
                  </a:lnTo>
                  <a:lnTo>
                    <a:pt x="0" y="35742"/>
                  </a:lnTo>
                  <a:lnTo>
                    <a:pt x="0" y="17871"/>
                  </a:lnTo>
                  <a:lnTo>
                    <a:pt x="5957" y="5957"/>
                  </a:lnTo>
                  <a:lnTo>
                    <a:pt x="35742" y="0"/>
                  </a:lnTo>
                  <a:lnTo>
                    <a:pt x="68506" y="5957"/>
                  </a:lnTo>
                  <a:lnTo>
                    <a:pt x="205517" y="536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3">
              <a:extLst>
                <a:ext uri="{FF2B5EF4-FFF2-40B4-BE49-F238E27FC236}">
                  <a16:creationId xmlns:a16="http://schemas.microsoft.com/office/drawing/2014/main" id="{2259E1EC-6FEC-487B-B458-7D6A53AD9EC7}"/>
                </a:ext>
              </a:extLst>
            </p:cNvPr>
            <p:cNvSpPr/>
            <p:nvPr/>
          </p:nvSpPr>
          <p:spPr>
            <a:xfrm>
              <a:off x="4332288" y="3673475"/>
              <a:ext cx="2841625" cy="2278063"/>
            </a:xfrm>
            <a:custGeom>
              <a:avLst/>
              <a:gdLst>
                <a:gd name="connsiteX0" fmla="*/ 133350 w 2842260"/>
                <a:gd name="connsiteY0" fmla="*/ 815340 h 2278380"/>
                <a:gd name="connsiteX1" fmla="*/ 140970 w 2842260"/>
                <a:gd name="connsiteY1" fmla="*/ 438150 h 2278380"/>
                <a:gd name="connsiteX2" fmla="*/ 140970 w 2842260"/>
                <a:gd name="connsiteY2" fmla="*/ 297180 h 2278380"/>
                <a:gd name="connsiteX3" fmla="*/ 129540 w 2842260"/>
                <a:gd name="connsiteY3" fmla="*/ 236220 h 2278380"/>
                <a:gd name="connsiteX4" fmla="*/ 99060 w 2842260"/>
                <a:gd name="connsiteY4" fmla="*/ 160020 h 2278380"/>
                <a:gd name="connsiteX5" fmla="*/ 49530 w 2842260"/>
                <a:gd name="connsiteY5" fmla="*/ 95250 h 2278380"/>
                <a:gd name="connsiteX6" fmla="*/ 15240 w 2842260"/>
                <a:gd name="connsiteY6" fmla="*/ 57150 h 2278380"/>
                <a:gd name="connsiteX7" fmla="*/ 0 w 2842260"/>
                <a:gd name="connsiteY7" fmla="*/ 30480 h 2278380"/>
                <a:gd name="connsiteX8" fmla="*/ 3810 w 2842260"/>
                <a:gd name="connsiteY8" fmla="*/ 11430 h 2278380"/>
                <a:gd name="connsiteX9" fmla="*/ 26670 w 2842260"/>
                <a:gd name="connsiteY9" fmla="*/ 0 h 2278380"/>
                <a:gd name="connsiteX10" fmla="*/ 57150 w 2842260"/>
                <a:gd name="connsiteY10" fmla="*/ 0 h 2278380"/>
                <a:gd name="connsiteX11" fmla="*/ 160020 w 2842260"/>
                <a:gd name="connsiteY11" fmla="*/ 11430 h 2278380"/>
                <a:gd name="connsiteX12" fmla="*/ 201930 w 2842260"/>
                <a:gd name="connsiteY12" fmla="*/ 26670 h 2278380"/>
                <a:gd name="connsiteX13" fmla="*/ 354330 w 2842260"/>
                <a:gd name="connsiteY13" fmla="*/ 106680 h 2278380"/>
                <a:gd name="connsiteX14" fmla="*/ 392430 w 2842260"/>
                <a:gd name="connsiteY14" fmla="*/ 247650 h 2278380"/>
                <a:gd name="connsiteX15" fmla="*/ 373380 w 2842260"/>
                <a:gd name="connsiteY15" fmla="*/ 426720 h 2278380"/>
                <a:gd name="connsiteX16" fmla="*/ 354330 w 2842260"/>
                <a:gd name="connsiteY16" fmla="*/ 697230 h 2278380"/>
                <a:gd name="connsiteX17" fmla="*/ 339090 w 2842260"/>
                <a:gd name="connsiteY17" fmla="*/ 902970 h 2278380"/>
                <a:gd name="connsiteX18" fmla="*/ 331470 w 2842260"/>
                <a:gd name="connsiteY18" fmla="*/ 1062990 h 2278380"/>
                <a:gd name="connsiteX19" fmla="*/ 327660 w 2842260"/>
                <a:gd name="connsiteY19" fmla="*/ 1257300 h 2278380"/>
                <a:gd name="connsiteX20" fmla="*/ 320040 w 2842260"/>
                <a:gd name="connsiteY20" fmla="*/ 1394460 h 2278380"/>
                <a:gd name="connsiteX21" fmla="*/ 320040 w 2842260"/>
                <a:gd name="connsiteY21" fmla="*/ 1600200 h 2278380"/>
                <a:gd name="connsiteX22" fmla="*/ 323850 w 2842260"/>
                <a:gd name="connsiteY22" fmla="*/ 1672590 h 2278380"/>
                <a:gd name="connsiteX23" fmla="*/ 331470 w 2842260"/>
                <a:gd name="connsiteY23" fmla="*/ 1725930 h 2278380"/>
                <a:gd name="connsiteX24" fmla="*/ 346710 w 2842260"/>
                <a:gd name="connsiteY24" fmla="*/ 1790700 h 2278380"/>
                <a:gd name="connsiteX25" fmla="*/ 381000 w 2842260"/>
                <a:gd name="connsiteY25" fmla="*/ 1855470 h 2278380"/>
                <a:gd name="connsiteX26" fmla="*/ 407670 w 2842260"/>
                <a:gd name="connsiteY26" fmla="*/ 1897380 h 2278380"/>
                <a:gd name="connsiteX27" fmla="*/ 445770 w 2842260"/>
                <a:gd name="connsiteY27" fmla="*/ 1935480 h 2278380"/>
                <a:gd name="connsiteX28" fmla="*/ 502920 w 2842260"/>
                <a:gd name="connsiteY28" fmla="*/ 1973580 h 2278380"/>
                <a:gd name="connsiteX29" fmla="*/ 571500 w 2842260"/>
                <a:gd name="connsiteY29" fmla="*/ 1992630 h 2278380"/>
                <a:gd name="connsiteX30" fmla="*/ 704850 w 2842260"/>
                <a:gd name="connsiteY30" fmla="*/ 2019300 h 2278380"/>
                <a:gd name="connsiteX31" fmla="*/ 853440 w 2842260"/>
                <a:gd name="connsiteY31" fmla="*/ 2038350 h 2278380"/>
                <a:gd name="connsiteX32" fmla="*/ 1074420 w 2842260"/>
                <a:gd name="connsiteY32" fmla="*/ 2049780 h 2278380"/>
                <a:gd name="connsiteX33" fmla="*/ 1360170 w 2842260"/>
                <a:gd name="connsiteY33" fmla="*/ 2053590 h 2278380"/>
                <a:gd name="connsiteX34" fmla="*/ 1714500 w 2842260"/>
                <a:gd name="connsiteY34" fmla="*/ 2045970 h 2278380"/>
                <a:gd name="connsiteX35" fmla="*/ 1946910 w 2842260"/>
                <a:gd name="connsiteY35" fmla="*/ 2023110 h 2278380"/>
                <a:gd name="connsiteX36" fmla="*/ 2087880 w 2842260"/>
                <a:gd name="connsiteY36" fmla="*/ 2004060 h 2278380"/>
                <a:gd name="connsiteX37" fmla="*/ 2225040 w 2842260"/>
                <a:gd name="connsiteY37" fmla="*/ 1969770 h 2278380"/>
                <a:gd name="connsiteX38" fmla="*/ 2312670 w 2842260"/>
                <a:gd name="connsiteY38" fmla="*/ 1927860 h 2278380"/>
                <a:gd name="connsiteX39" fmla="*/ 2727960 w 2842260"/>
                <a:gd name="connsiteY39" fmla="*/ 1916430 h 2278380"/>
                <a:gd name="connsiteX40" fmla="*/ 2785110 w 2842260"/>
                <a:gd name="connsiteY40" fmla="*/ 1965960 h 2278380"/>
                <a:gd name="connsiteX41" fmla="*/ 2823210 w 2842260"/>
                <a:gd name="connsiteY41" fmla="*/ 2007870 h 2278380"/>
                <a:gd name="connsiteX42" fmla="*/ 2838450 w 2842260"/>
                <a:gd name="connsiteY42" fmla="*/ 2042160 h 2278380"/>
                <a:gd name="connsiteX43" fmla="*/ 2842260 w 2842260"/>
                <a:gd name="connsiteY43" fmla="*/ 2072640 h 2278380"/>
                <a:gd name="connsiteX44" fmla="*/ 2819400 w 2842260"/>
                <a:gd name="connsiteY44" fmla="*/ 2106930 h 2278380"/>
                <a:gd name="connsiteX45" fmla="*/ 2766060 w 2842260"/>
                <a:gd name="connsiteY45" fmla="*/ 2137410 h 2278380"/>
                <a:gd name="connsiteX46" fmla="*/ 2644140 w 2842260"/>
                <a:gd name="connsiteY46" fmla="*/ 2175510 h 2278380"/>
                <a:gd name="connsiteX47" fmla="*/ 2526030 w 2842260"/>
                <a:gd name="connsiteY47" fmla="*/ 2202180 h 2278380"/>
                <a:gd name="connsiteX48" fmla="*/ 2339340 w 2842260"/>
                <a:gd name="connsiteY48" fmla="*/ 2232660 h 2278380"/>
                <a:gd name="connsiteX49" fmla="*/ 2103120 w 2842260"/>
                <a:gd name="connsiteY49" fmla="*/ 2255520 h 2278380"/>
                <a:gd name="connsiteX50" fmla="*/ 1859280 w 2842260"/>
                <a:gd name="connsiteY50" fmla="*/ 2263140 h 2278380"/>
                <a:gd name="connsiteX51" fmla="*/ 1607820 w 2842260"/>
                <a:gd name="connsiteY51" fmla="*/ 2274570 h 2278380"/>
                <a:gd name="connsiteX52" fmla="*/ 1383030 w 2842260"/>
                <a:gd name="connsiteY52" fmla="*/ 2278380 h 2278380"/>
                <a:gd name="connsiteX53" fmla="*/ 1146810 w 2842260"/>
                <a:gd name="connsiteY53" fmla="*/ 2274570 h 2278380"/>
                <a:gd name="connsiteX54" fmla="*/ 922020 w 2842260"/>
                <a:gd name="connsiteY54" fmla="*/ 2266950 h 2278380"/>
                <a:gd name="connsiteX55" fmla="*/ 792480 w 2842260"/>
                <a:gd name="connsiteY55" fmla="*/ 2255520 h 2278380"/>
                <a:gd name="connsiteX56" fmla="*/ 701040 w 2842260"/>
                <a:gd name="connsiteY56" fmla="*/ 2247900 h 2278380"/>
                <a:gd name="connsiteX57" fmla="*/ 537210 w 2842260"/>
                <a:gd name="connsiteY57" fmla="*/ 2217420 h 2278380"/>
                <a:gd name="connsiteX58" fmla="*/ 445770 w 2842260"/>
                <a:gd name="connsiteY58" fmla="*/ 2194560 h 2278380"/>
                <a:gd name="connsiteX59" fmla="*/ 384810 w 2842260"/>
                <a:gd name="connsiteY59" fmla="*/ 2171700 h 2278380"/>
                <a:gd name="connsiteX60" fmla="*/ 331470 w 2842260"/>
                <a:gd name="connsiteY60" fmla="*/ 2137410 h 2278380"/>
                <a:gd name="connsiteX61" fmla="*/ 281940 w 2842260"/>
                <a:gd name="connsiteY61" fmla="*/ 2099310 h 2278380"/>
                <a:gd name="connsiteX62" fmla="*/ 243840 w 2842260"/>
                <a:gd name="connsiteY62" fmla="*/ 2057400 h 2278380"/>
                <a:gd name="connsiteX63" fmla="*/ 205740 w 2842260"/>
                <a:gd name="connsiteY63" fmla="*/ 1992630 h 2278380"/>
                <a:gd name="connsiteX64" fmla="*/ 171450 w 2842260"/>
                <a:gd name="connsiteY64" fmla="*/ 1905000 h 2278380"/>
                <a:gd name="connsiteX65" fmla="*/ 144780 w 2842260"/>
                <a:gd name="connsiteY65" fmla="*/ 1802130 h 2278380"/>
                <a:gd name="connsiteX66" fmla="*/ 125730 w 2842260"/>
                <a:gd name="connsiteY66" fmla="*/ 1668780 h 2278380"/>
                <a:gd name="connsiteX67" fmla="*/ 118110 w 2842260"/>
                <a:gd name="connsiteY67" fmla="*/ 1539240 h 2278380"/>
                <a:gd name="connsiteX68" fmla="*/ 125730 w 2842260"/>
                <a:gd name="connsiteY68" fmla="*/ 1440180 h 2278380"/>
                <a:gd name="connsiteX69" fmla="*/ 137160 w 2842260"/>
                <a:gd name="connsiteY69" fmla="*/ 1089660 h 2278380"/>
                <a:gd name="connsiteX70" fmla="*/ 133350 w 2842260"/>
                <a:gd name="connsiteY70" fmla="*/ 815340 h 2278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842260" h="2278380">
                  <a:moveTo>
                    <a:pt x="133350" y="815340"/>
                  </a:moveTo>
                  <a:lnTo>
                    <a:pt x="140970" y="438150"/>
                  </a:lnTo>
                  <a:lnTo>
                    <a:pt x="140970" y="297180"/>
                  </a:lnTo>
                  <a:lnTo>
                    <a:pt x="129540" y="236220"/>
                  </a:lnTo>
                  <a:lnTo>
                    <a:pt x="99060" y="160020"/>
                  </a:lnTo>
                  <a:lnTo>
                    <a:pt x="49530" y="95250"/>
                  </a:lnTo>
                  <a:lnTo>
                    <a:pt x="15240" y="57150"/>
                  </a:lnTo>
                  <a:lnTo>
                    <a:pt x="0" y="30480"/>
                  </a:lnTo>
                  <a:lnTo>
                    <a:pt x="3810" y="11430"/>
                  </a:lnTo>
                  <a:lnTo>
                    <a:pt x="26670" y="0"/>
                  </a:lnTo>
                  <a:lnTo>
                    <a:pt x="57150" y="0"/>
                  </a:lnTo>
                  <a:lnTo>
                    <a:pt x="160020" y="11430"/>
                  </a:lnTo>
                  <a:lnTo>
                    <a:pt x="201930" y="26670"/>
                  </a:lnTo>
                  <a:lnTo>
                    <a:pt x="354330" y="106680"/>
                  </a:lnTo>
                  <a:lnTo>
                    <a:pt x="392430" y="247650"/>
                  </a:lnTo>
                  <a:lnTo>
                    <a:pt x="373380" y="426720"/>
                  </a:lnTo>
                  <a:lnTo>
                    <a:pt x="354330" y="697230"/>
                  </a:lnTo>
                  <a:lnTo>
                    <a:pt x="339090" y="902970"/>
                  </a:lnTo>
                  <a:lnTo>
                    <a:pt x="331470" y="1062990"/>
                  </a:lnTo>
                  <a:lnTo>
                    <a:pt x="327660" y="1257300"/>
                  </a:lnTo>
                  <a:lnTo>
                    <a:pt x="320040" y="1394460"/>
                  </a:lnTo>
                  <a:lnTo>
                    <a:pt x="320040" y="1600200"/>
                  </a:lnTo>
                  <a:lnTo>
                    <a:pt x="323850" y="1672590"/>
                  </a:lnTo>
                  <a:lnTo>
                    <a:pt x="331470" y="1725930"/>
                  </a:lnTo>
                  <a:lnTo>
                    <a:pt x="346710" y="1790700"/>
                  </a:lnTo>
                  <a:lnTo>
                    <a:pt x="381000" y="1855470"/>
                  </a:lnTo>
                  <a:lnTo>
                    <a:pt x="407670" y="1897380"/>
                  </a:lnTo>
                  <a:lnTo>
                    <a:pt x="445770" y="1935480"/>
                  </a:lnTo>
                  <a:lnTo>
                    <a:pt x="502920" y="1973580"/>
                  </a:lnTo>
                  <a:lnTo>
                    <a:pt x="571500" y="1992630"/>
                  </a:lnTo>
                  <a:lnTo>
                    <a:pt x="704850" y="2019300"/>
                  </a:lnTo>
                  <a:lnTo>
                    <a:pt x="853440" y="2038350"/>
                  </a:lnTo>
                  <a:lnTo>
                    <a:pt x="1074420" y="2049780"/>
                  </a:lnTo>
                  <a:lnTo>
                    <a:pt x="1360170" y="2053590"/>
                  </a:lnTo>
                  <a:lnTo>
                    <a:pt x="1714500" y="2045970"/>
                  </a:lnTo>
                  <a:lnTo>
                    <a:pt x="1946910" y="2023110"/>
                  </a:lnTo>
                  <a:lnTo>
                    <a:pt x="2087880" y="2004060"/>
                  </a:lnTo>
                  <a:lnTo>
                    <a:pt x="2225040" y="1969770"/>
                  </a:lnTo>
                  <a:lnTo>
                    <a:pt x="2312670" y="1927860"/>
                  </a:lnTo>
                  <a:lnTo>
                    <a:pt x="2727960" y="1916430"/>
                  </a:lnTo>
                  <a:lnTo>
                    <a:pt x="2785110" y="1965960"/>
                  </a:lnTo>
                  <a:lnTo>
                    <a:pt x="2823210" y="2007870"/>
                  </a:lnTo>
                  <a:lnTo>
                    <a:pt x="2838450" y="2042160"/>
                  </a:lnTo>
                  <a:lnTo>
                    <a:pt x="2842260" y="2072640"/>
                  </a:lnTo>
                  <a:lnTo>
                    <a:pt x="2819400" y="2106930"/>
                  </a:lnTo>
                  <a:lnTo>
                    <a:pt x="2766060" y="2137410"/>
                  </a:lnTo>
                  <a:lnTo>
                    <a:pt x="2644140" y="2175510"/>
                  </a:lnTo>
                  <a:lnTo>
                    <a:pt x="2526030" y="2202180"/>
                  </a:lnTo>
                  <a:lnTo>
                    <a:pt x="2339340" y="2232660"/>
                  </a:lnTo>
                  <a:lnTo>
                    <a:pt x="2103120" y="2255520"/>
                  </a:lnTo>
                  <a:lnTo>
                    <a:pt x="1859280" y="2263140"/>
                  </a:lnTo>
                  <a:lnTo>
                    <a:pt x="1607820" y="2274570"/>
                  </a:lnTo>
                  <a:lnTo>
                    <a:pt x="1383030" y="2278380"/>
                  </a:lnTo>
                  <a:lnTo>
                    <a:pt x="1146810" y="2274570"/>
                  </a:lnTo>
                  <a:lnTo>
                    <a:pt x="922020" y="2266950"/>
                  </a:lnTo>
                  <a:lnTo>
                    <a:pt x="792480" y="2255520"/>
                  </a:lnTo>
                  <a:lnTo>
                    <a:pt x="701040" y="2247900"/>
                  </a:lnTo>
                  <a:lnTo>
                    <a:pt x="537210" y="2217420"/>
                  </a:lnTo>
                  <a:lnTo>
                    <a:pt x="445770" y="2194560"/>
                  </a:lnTo>
                  <a:lnTo>
                    <a:pt x="384810" y="2171700"/>
                  </a:lnTo>
                  <a:lnTo>
                    <a:pt x="331470" y="2137410"/>
                  </a:lnTo>
                  <a:lnTo>
                    <a:pt x="281940" y="2099310"/>
                  </a:lnTo>
                  <a:lnTo>
                    <a:pt x="243840" y="2057400"/>
                  </a:lnTo>
                  <a:lnTo>
                    <a:pt x="205740" y="1992630"/>
                  </a:lnTo>
                  <a:lnTo>
                    <a:pt x="171450" y="1905000"/>
                  </a:lnTo>
                  <a:lnTo>
                    <a:pt x="144780" y="1802130"/>
                  </a:lnTo>
                  <a:lnTo>
                    <a:pt x="125730" y="1668780"/>
                  </a:lnTo>
                  <a:lnTo>
                    <a:pt x="118110" y="1539240"/>
                  </a:lnTo>
                  <a:lnTo>
                    <a:pt x="125730" y="1440180"/>
                  </a:lnTo>
                  <a:lnTo>
                    <a:pt x="137160" y="1089660"/>
                  </a:lnTo>
                  <a:lnTo>
                    <a:pt x="133350" y="81534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8">
              <a:extLst>
                <a:ext uri="{FF2B5EF4-FFF2-40B4-BE49-F238E27FC236}">
                  <a16:creationId xmlns:a16="http://schemas.microsoft.com/office/drawing/2014/main" id="{45F52A9D-0F55-440A-B75D-7267B59A48FB}"/>
                </a:ext>
              </a:extLst>
            </p:cNvPr>
            <p:cNvSpPr/>
            <p:nvPr/>
          </p:nvSpPr>
          <p:spPr>
            <a:xfrm>
              <a:off x="6618288" y="4824413"/>
              <a:ext cx="473075" cy="819150"/>
            </a:xfrm>
            <a:custGeom>
              <a:avLst/>
              <a:gdLst>
                <a:gd name="connsiteX0" fmla="*/ 357187 w 473869"/>
                <a:gd name="connsiteY0" fmla="*/ 328612 h 819150"/>
                <a:gd name="connsiteX1" fmla="*/ 371475 w 473869"/>
                <a:gd name="connsiteY1" fmla="*/ 511968 h 819150"/>
                <a:gd name="connsiteX2" fmla="*/ 376237 w 473869"/>
                <a:gd name="connsiteY2" fmla="*/ 583406 h 819150"/>
                <a:gd name="connsiteX3" fmla="*/ 385762 w 473869"/>
                <a:gd name="connsiteY3" fmla="*/ 640556 h 819150"/>
                <a:gd name="connsiteX4" fmla="*/ 404812 w 473869"/>
                <a:gd name="connsiteY4" fmla="*/ 697706 h 819150"/>
                <a:gd name="connsiteX5" fmla="*/ 428625 w 473869"/>
                <a:gd name="connsiteY5" fmla="*/ 745331 h 819150"/>
                <a:gd name="connsiteX6" fmla="*/ 473869 w 473869"/>
                <a:gd name="connsiteY6" fmla="*/ 807243 h 819150"/>
                <a:gd name="connsiteX7" fmla="*/ 0 w 473869"/>
                <a:gd name="connsiteY7" fmla="*/ 819150 h 819150"/>
                <a:gd name="connsiteX8" fmla="*/ 28575 w 473869"/>
                <a:gd name="connsiteY8" fmla="*/ 773906 h 819150"/>
                <a:gd name="connsiteX9" fmla="*/ 59531 w 473869"/>
                <a:gd name="connsiteY9" fmla="*/ 752475 h 819150"/>
                <a:gd name="connsiteX10" fmla="*/ 90487 w 473869"/>
                <a:gd name="connsiteY10" fmla="*/ 726281 h 819150"/>
                <a:gd name="connsiteX11" fmla="*/ 111919 w 473869"/>
                <a:gd name="connsiteY11" fmla="*/ 697706 h 819150"/>
                <a:gd name="connsiteX12" fmla="*/ 135731 w 473869"/>
                <a:gd name="connsiteY12" fmla="*/ 650081 h 819150"/>
                <a:gd name="connsiteX13" fmla="*/ 164306 w 473869"/>
                <a:gd name="connsiteY13" fmla="*/ 590550 h 819150"/>
                <a:gd name="connsiteX14" fmla="*/ 192881 w 473869"/>
                <a:gd name="connsiteY14" fmla="*/ 502443 h 819150"/>
                <a:gd name="connsiteX15" fmla="*/ 219075 w 473869"/>
                <a:gd name="connsiteY15" fmla="*/ 378618 h 819150"/>
                <a:gd name="connsiteX16" fmla="*/ 242887 w 473869"/>
                <a:gd name="connsiteY16" fmla="*/ 216693 h 819150"/>
                <a:gd name="connsiteX17" fmla="*/ 257175 w 473869"/>
                <a:gd name="connsiteY17" fmla="*/ 92868 h 819150"/>
                <a:gd name="connsiteX18" fmla="*/ 264319 w 473869"/>
                <a:gd name="connsiteY18" fmla="*/ 38100 h 819150"/>
                <a:gd name="connsiteX19" fmla="*/ 266700 w 473869"/>
                <a:gd name="connsiteY19" fmla="*/ 23812 h 819150"/>
                <a:gd name="connsiteX20" fmla="*/ 280987 w 473869"/>
                <a:gd name="connsiteY20" fmla="*/ 9525 h 819150"/>
                <a:gd name="connsiteX21" fmla="*/ 307181 w 473869"/>
                <a:gd name="connsiteY21" fmla="*/ 0 h 819150"/>
                <a:gd name="connsiteX22" fmla="*/ 338137 w 473869"/>
                <a:gd name="connsiteY22" fmla="*/ 7143 h 819150"/>
                <a:gd name="connsiteX23" fmla="*/ 354806 w 473869"/>
                <a:gd name="connsiteY23" fmla="*/ 23812 h 819150"/>
                <a:gd name="connsiteX24" fmla="*/ 359569 w 473869"/>
                <a:gd name="connsiteY24" fmla="*/ 50006 h 819150"/>
                <a:gd name="connsiteX25" fmla="*/ 357187 w 473869"/>
                <a:gd name="connsiteY25" fmla="*/ 328612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73869" h="819150">
                  <a:moveTo>
                    <a:pt x="357187" y="328612"/>
                  </a:moveTo>
                  <a:lnTo>
                    <a:pt x="371475" y="511968"/>
                  </a:lnTo>
                  <a:lnTo>
                    <a:pt x="376237" y="583406"/>
                  </a:lnTo>
                  <a:lnTo>
                    <a:pt x="385762" y="640556"/>
                  </a:lnTo>
                  <a:lnTo>
                    <a:pt x="404812" y="697706"/>
                  </a:lnTo>
                  <a:lnTo>
                    <a:pt x="428625" y="745331"/>
                  </a:lnTo>
                  <a:lnTo>
                    <a:pt x="473869" y="807243"/>
                  </a:lnTo>
                  <a:lnTo>
                    <a:pt x="0" y="819150"/>
                  </a:lnTo>
                  <a:lnTo>
                    <a:pt x="28575" y="773906"/>
                  </a:lnTo>
                  <a:lnTo>
                    <a:pt x="59531" y="752475"/>
                  </a:lnTo>
                  <a:lnTo>
                    <a:pt x="90487" y="726281"/>
                  </a:lnTo>
                  <a:lnTo>
                    <a:pt x="111919" y="697706"/>
                  </a:lnTo>
                  <a:lnTo>
                    <a:pt x="135731" y="650081"/>
                  </a:lnTo>
                  <a:lnTo>
                    <a:pt x="164306" y="590550"/>
                  </a:lnTo>
                  <a:lnTo>
                    <a:pt x="192881" y="502443"/>
                  </a:lnTo>
                  <a:lnTo>
                    <a:pt x="219075" y="378618"/>
                  </a:lnTo>
                  <a:lnTo>
                    <a:pt x="242887" y="216693"/>
                  </a:lnTo>
                  <a:lnTo>
                    <a:pt x="257175" y="92868"/>
                  </a:lnTo>
                  <a:lnTo>
                    <a:pt x="264319" y="38100"/>
                  </a:lnTo>
                  <a:lnTo>
                    <a:pt x="266700" y="23812"/>
                  </a:lnTo>
                  <a:lnTo>
                    <a:pt x="280987" y="9525"/>
                  </a:lnTo>
                  <a:lnTo>
                    <a:pt x="307181" y="0"/>
                  </a:lnTo>
                  <a:lnTo>
                    <a:pt x="338137" y="7143"/>
                  </a:lnTo>
                  <a:lnTo>
                    <a:pt x="354806" y="23812"/>
                  </a:lnTo>
                  <a:lnTo>
                    <a:pt x="359569" y="50006"/>
                  </a:lnTo>
                  <a:lnTo>
                    <a:pt x="357187" y="3286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21EB5F72-0721-4254-8000-F76B15EF50E3}"/>
              </a:ext>
            </a:extLst>
          </p:cNvPr>
          <p:cNvGrpSpPr>
            <a:grpSpLocks/>
          </p:cNvGrpSpPr>
          <p:nvPr/>
        </p:nvGrpSpPr>
        <p:grpSpPr bwMode="auto">
          <a:xfrm>
            <a:off x="2676525" y="1385888"/>
            <a:ext cx="4344988" cy="4413250"/>
            <a:chOff x="2676525" y="1385888"/>
            <a:chExt cx="4344988" cy="4413250"/>
          </a:xfrm>
        </p:grpSpPr>
        <p:sp>
          <p:nvSpPr>
            <p:cNvPr id="28" name="フリーフォーム 6">
              <a:extLst>
                <a:ext uri="{FF2B5EF4-FFF2-40B4-BE49-F238E27FC236}">
                  <a16:creationId xmlns:a16="http://schemas.microsoft.com/office/drawing/2014/main" id="{8A31F8AD-8802-421F-872E-336626FBB06B}"/>
                </a:ext>
              </a:extLst>
            </p:cNvPr>
            <p:cNvSpPr/>
            <p:nvPr/>
          </p:nvSpPr>
          <p:spPr>
            <a:xfrm>
              <a:off x="3076575" y="1385888"/>
              <a:ext cx="1647825" cy="1482725"/>
            </a:xfrm>
            <a:custGeom>
              <a:avLst/>
              <a:gdLst>
                <a:gd name="connsiteX0" fmla="*/ 1079744 w 1648426"/>
                <a:gd name="connsiteY0" fmla="*/ 781624 h 1483081"/>
                <a:gd name="connsiteX1" fmla="*/ 804171 w 1648426"/>
                <a:gd name="connsiteY1" fmla="*/ 1009597 h 1483081"/>
                <a:gd name="connsiteX2" fmla="*/ 638828 w 1648426"/>
                <a:gd name="connsiteY2" fmla="*/ 1127342 h 1483081"/>
                <a:gd name="connsiteX3" fmla="*/ 478495 w 1648426"/>
                <a:gd name="connsiteY3" fmla="*/ 1232561 h 1483081"/>
                <a:gd name="connsiteX4" fmla="*/ 335698 w 1648426"/>
                <a:gd name="connsiteY4" fmla="*/ 1320243 h 1483081"/>
                <a:gd name="connsiteX5" fmla="*/ 187891 w 1648426"/>
                <a:gd name="connsiteY5" fmla="*/ 1407925 h 1483081"/>
                <a:gd name="connsiteX6" fmla="*/ 82672 w 1648426"/>
                <a:gd name="connsiteY6" fmla="*/ 1468050 h 1483081"/>
                <a:gd name="connsiteX7" fmla="*/ 50104 w 1648426"/>
                <a:gd name="connsiteY7" fmla="*/ 1480576 h 1483081"/>
                <a:gd name="connsiteX8" fmla="*/ 32568 w 1648426"/>
                <a:gd name="connsiteY8" fmla="*/ 1483081 h 1483081"/>
                <a:gd name="connsiteX9" fmla="*/ 12526 w 1648426"/>
                <a:gd name="connsiteY9" fmla="*/ 1478071 h 1483081"/>
                <a:gd name="connsiteX10" fmla="*/ 2506 w 1648426"/>
                <a:gd name="connsiteY10" fmla="*/ 1470555 h 1483081"/>
                <a:gd name="connsiteX11" fmla="*/ 0 w 1648426"/>
                <a:gd name="connsiteY11" fmla="*/ 1450514 h 1483081"/>
                <a:gd name="connsiteX12" fmla="*/ 7516 w 1648426"/>
                <a:gd name="connsiteY12" fmla="*/ 1427967 h 1483081"/>
                <a:gd name="connsiteX13" fmla="*/ 27558 w 1648426"/>
                <a:gd name="connsiteY13" fmla="*/ 1407925 h 1483081"/>
                <a:gd name="connsiteX14" fmla="*/ 117745 w 1648426"/>
                <a:gd name="connsiteY14" fmla="*/ 1342790 h 1483081"/>
                <a:gd name="connsiteX15" fmla="*/ 240500 w 1648426"/>
                <a:gd name="connsiteY15" fmla="*/ 1245087 h 1483081"/>
                <a:gd name="connsiteX16" fmla="*/ 405844 w 1648426"/>
                <a:gd name="connsiteY16" fmla="*/ 1104795 h 1483081"/>
                <a:gd name="connsiteX17" fmla="*/ 536114 w 1648426"/>
                <a:gd name="connsiteY17" fmla="*/ 992061 h 1483081"/>
                <a:gd name="connsiteX18" fmla="*/ 708973 w 1648426"/>
                <a:gd name="connsiteY18" fmla="*/ 831728 h 1483081"/>
                <a:gd name="connsiteX19" fmla="*/ 809182 w 1648426"/>
                <a:gd name="connsiteY19" fmla="*/ 731520 h 1483081"/>
                <a:gd name="connsiteX20" fmla="*/ 944463 w 1648426"/>
                <a:gd name="connsiteY20" fmla="*/ 586218 h 1483081"/>
                <a:gd name="connsiteX21" fmla="*/ 1032145 w 1648426"/>
                <a:gd name="connsiteY21" fmla="*/ 488515 h 1483081"/>
                <a:gd name="connsiteX22" fmla="*/ 1107301 w 1648426"/>
                <a:gd name="connsiteY22" fmla="*/ 393317 h 1483081"/>
                <a:gd name="connsiteX23" fmla="*/ 1197489 w 1648426"/>
                <a:gd name="connsiteY23" fmla="*/ 285593 h 1483081"/>
                <a:gd name="connsiteX24" fmla="*/ 1210015 w 1648426"/>
                <a:gd name="connsiteY24" fmla="*/ 265551 h 1483081"/>
                <a:gd name="connsiteX25" fmla="*/ 1222541 w 1648426"/>
                <a:gd name="connsiteY25" fmla="*/ 235489 h 1483081"/>
                <a:gd name="connsiteX26" fmla="*/ 1227551 w 1648426"/>
                <a:gd name="connsiteY26" fmla="*/ 187890 h 1483081"/>
                <a:gd name="connsiteX27" fmla="*/ 1225046 w 1648426"/>
                <a:gd name="connsiteY27" fmla="*/ 155322 h 1483081"/>
                <a:gd name="connsiteX28" fmla="*/ 1215025 w 1648426"/>
                <a:gd name="connsiteY28" fmla="*/ 132776 h 1483081"/>
                <a:gd name="connsiteX29" fmla="*/ 1189973 w 1648426"/>
                <a:gd name="connsiteY29" fmla="*/ 112734 h 1483081"/>
                <a:gd name="connsiteX30" fmla="*/ 1152395 w 1648426"/>
                <a:gd name="connsiteY30" fmla="*/ 97703 h 1483081"/>
                <a:gd name="connsiteX31" fmla="*/ 1129848 w 1648426"/>
                <a:gd name="connsiteY31" fmla="*/ 85177 h 1483081"/>
                <a:gd name="connsiteX32" fmla="*/ 1107301 w 1648426"/>
                <a:gd name="connsiteY32" fmla="*/ 70145 h 1483081"/>
                <a:gd name="connsiteX33" fmla="*/ 1092270 w 1648426"/>
                <a:gd name="connsiteY33" fmla="*/ 47599 h 1483081"/>
                <a:gd name="connsiteX34" fmla="*/ 1097280 w 1648426"/>
                <a:gd name="connsiteY34" fmla="*/ 25052 h 1483081"/>
                <a:gd name="connsiteX35" fmla="*/ 1107301 w 1648426"/>
                <a:gd name="connsiteY35" fmla="*/ 12526 h 1483081"/>
                <a:gd name="connsiteX36" fmla="*/ 1132353 w 1648426"/>
                <a:gd name="connsiteY36" fmla="*/ 2505 h 1483081"/>
                <a:gd name="connsiteX37" fmla="*/ 1182457 w 1648426"/>
                <a:gd name="connsiteY37" fmla="*/ 0 h 1483081"/>
                <a:gd name="connsiteX38" fmla="*/ 1250098 w 1648426"/>
                <a:gd name="connsiteY38" fmla="*/ 7515 h 1483081"/>
                <a:gd name="connsiteX39" fmla="*/ 1305212 w 1648426"/>
                <a:gd name="connsiteY39" fmla="*/ 17536 h 1483081"/>
                <a:gd name="connsiteX40" fmla="*/ 1345296 w 1648426"/>
                <a:gd name="connsiteY40" fmla="*/ 25052 h 1483081"/>
                <a:gd name="connsiteX41" fmla="*/ 1410431 w 1648426"/>
                <a:gd name="connsiteY41" fmla="*/ 47599 h 1483081"/>
                <a:gd name="connsiteX42" fmla="*/ 1473061 w 1648426"/>
                <a:gd name="connsiteY42" fmla="*/ 77661 h 1483081"/>
                <a:gd name="connsiteX43" fmla="*/ 1530681 w 1648426"/>
                <a:gd name="connsiteY43" fmla="*/ 115239 h 1483081"/>
                <a:gd name="connsiteX44" fmla="*/ 1590806 w 1648426"/>
                <a:gd name="connsiteY44" fmla="*/ 160333 h 1483081"/>
                <a:gd name="connsiteX45" fmla="*/ 1618363 w 1648426"/>
                <a:gd name="connsiteY45" fmla="*/ 185385 h 1483081"/>
                <a:gd name="connsiteX46" fmla="*/ 1638405 w 1648426"/>
                <a:gd name="connsiteY46" fmla="*/ 215447 h 1483081"/>
                <a:gd name="connsiteX47" fmla="*/ 1645920 w 1648426"/>
                <a:gd name="connsiteY47" fmla="*/ 232984 h 1483081"/>
                <a:gd name="connsiteX48" fmla="*/ 1648426 w 1648426"/>
                <a:gd name="connsiteY48" fmla="*/ 255531 h 1483081"/>
                <a:gd name="connsiteX49" fmla="*/ 1638405 w 1648426"/>
                <a:gd name="connsiteY49" fmla="*/ 283088 h 1483081"/>
                <a:gd name="connsiteX50" fmla="*/ 1623373 w 1648426"/>
                <a:gd name="connsiteY50" fmla="*/ 305635 h 1483081"/>
                <a:gd name="connsiteX51" fmla="*/ 1598321 w 1648426"/>
                <a:gd name="connsiteY51" fmla="*/ 325676 h 1483081"/>
                <a:gd name="connsiteX52" fmla="*/ 1553228 w 1648426"/>
                <a:gd name="connsiteY52" fmla="*/ 340708 h 1483081"/>
                <a:gd name="connsiteX53" fmla="*/ 1518155 w 1648426"/>
                <a:gd name="connsiteY53" fmla="*/ 353234 h 1483081"/>
                <a:gd name="connsiteX54" fmla="*/ 1488092 w 1648426"/>
                <a:gd name="connsiteY54" fmla="*/ 370770 h 1483081"/>
                <a:gd name="connsiteX55" fmla="*/ 1450514 w 1648426"/>
                <a:gd name="connsiteY55" fmla="*/ 410853 h 1483081"/>
                <a:gd name="connsiteX56" fmla="*/ 1347801 w 1648426"/>
                <a:gd name="connsiteY56" fmla="*/ 536114 h 1483081"/>
                <a:gd name="connsiteX57" fmla="*/ 1217530 w 1648426"/>
                <a:gd name="connsiteY57" fmla="*/ 658869 h 1483081"/>
                <a:gd name="connsiteX58" fmla="*/ 1079744 w 1648426"/>
                <a:gd name="connsiteY58" fmla="*/ 781624 h 1483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648426" h="1483081">
                  <a:moveTo>
                    <a:pt x="1079744" y="781624"/>
                  </a:moveTo>
                  <a:lnTo>
                    <a:pt x="804171" y="1009597"/>
                  </a:lnTo>
                  <a:lnTo>
                    <a:pt x="638828" y="1127342"/>
                  </a:lnTo>
                  <a:lnTo>
                    <a:pt x="478495" y="1232561"/>
                  </a:lnTo>
                  <a:lnTo>
                    <a:pt x="335698" y="1320243"/>
                  </a:lnTo>
                  <a:lnTo>
                    <a:pt x="187891" y="1407925"/>
                  </a:lnTo>
                  <a:lnTo>
                    <a:pt x="82672" y="1468050"/>
                  </a:lnTo>
                  <a:lnTo>
                    <a:pt x="50104" y="1480576"/>
                  </a:lnTo>
                  <a:lnTo>
                    <a:pt x="32568" y="1483081"/>
                  </a:lnTo>
                  <a:lnTo>
                    <a:pt x="12526" y="1478071"/>
                  </a:lnTo>
                  <a:lnTo>
                    <a:pt x="2506" y="1470555"/>
                  </a:lnTo>
                  <a:lnTo>
                    <a:pt x="0" y="1450514"/>
                  </a:lnTo>
                  <a:lnTo>
                    <a:pt x="7516" y="1427967"/>
                  </a:lnTo>
                  <a:lnTo>
                    <a:pt x="27558" y="1407925"/>
                  </a:lnTo>
                  <a:lnTo>
                    <a:pt x="117745" y="1342790"/>
                  </a:lnTo>
                  <a:lnTo>
                    <a:pt x="240500" y="1245087"/>
                  </a:lnTo>
                  <a:lnTo>
                    <a:pt x="405844" y="1104795"/>
                  </a:lnTo>
                  <a:lnTo>
                    <a:pt x="536114" y="992061"/>
                  </a:lnTo>
                  <a:lnTo>
                    <a:pt x="708973" y="831728"/>
                  </a:lnTo>
                  <a:lnTo>
                    <a:pt x="809182" y="731520"/>
                  </a:lnTo>
                  <a:lnTo>
                    <a:pt x="944463" y="586218"/>
                  </a:lnTo>
                  <a:lnTo>
                    <a:pt x="1032145" y="488515"/>
                  </a:lnTo>
                  <a:lnTo>
                    <a:pt x="1107301" y="393317"/>
                  </a:lnTo>
                  <a:lnTo>
                    <a:pt x="1197489" y="285593"/>
                  </a:lnTo>
                  <a:lnTo>
                    <a:pt x="1210015" y="265551"/>
                  </a:lnTo>
                  <a:lnTo>
                    <a:pt x="1222541" y="235489"/>
                  </a:lnTo>
                  <a:lnTo>
                    <a:pt x="1227551" y="187890"/>
                  </a:lnTo>
                  <a:lnTo>
                    <a:pt x="1225046" y="155322"/>
                  </a:lnTo>
                  <a:lnTo>
                    <a:pt x="1215025" y="132776"/>
                  </a:lnTo>
                  <a:lnTo>
                    <a:pt x="1189973" y="112734"/>
                  </a:lnTo>
                  <a:lnTo>
                    <a:pt x="1152395" y="97703"/>
                  </a:lnTo>
                  <a:lnTo>
                    <a:pt x="1129848" y="85177"/>
                  </a:lnTo>
                  <a:lnTo>
                    <a:pt x="1107301" y="70145"/>
                  </a:lnTo>
                  <a:lnTo>
                    <a:pt x="1092270" y="47599"/>
                  </a:lnTo>
                  <a:lnTo>
                    <a:pt x="1097280" y="25052"/>
                  </a:lnTo>
                  <a:lnTo>
                    <a:pt x="1107301" y="12526"/>
                  </a:lnTo>
                  <a:lnTo>
                    <a:pt x="1132353" y="2505"/>
                  </a:lnTo>
                  <a:lnTo>
                    <a:pt x="1182457" y="0"/>
                  </a:lnTo>
                  <a:lnTo>
                    <a:pt x="1250098" y="7515"/>
                  </a:lnTo>
                  <a:lnTo>
                    <a:pt x="1305212" y="17536"/>
                  </a:lnTo>
                  <a:lnTo>
                    <a:pt x="1345296" y="25052"/>
                  </a:lnTo>
                  <a:lnTo>
                    <a:pt x="1410431" y="47599"/>
                  </a:lnTo>
                  <a:lnTo>
                    <a:pt x="1473061" y="77661"/>
                  </a:lnTo>
                  <a:lnTo>
                    <a:pt x="1530681" y="115239"/>
                  </a:lnTo>
                  <a:lnTo>
                    <a:pt x="1590806" y="160333"/>
                  </a:lnTo>
                  <a:lnTo>
                    <a:pt x="1618363" y="185385"/>
                  </a:lnTo>
                  <a:lnTo>
                    <a:pt x="1638405" y="215447"/>
                  </a:lnTo>
                  <a:lnTo>
                    <a:pt x="1645920" y="232984"/>
                  </a:lnTo>
                  <a:lnTo>
                    <a:pt x="1648426" y="255531"/>
                  </a:lnTo>
                  <a:lnTo>
                    <a:pt x="1638405" y="283088"/>
                  </a:lnTo>
                  <a:lnTo>
                    <a:pt x="1623373" y="305635"/>
                  </a:lnTo>
                  <a:lnTo>
                    <a:pt x="1598321" y="325676"/>
                  </a:lnTo>
                  <a:lnTo>
                    <a:pt x="1553228" y="340708"/>
                  </a:lnTo>
                  <a:lnTo>
                    <a:pt x="1518155" y="353234"/>
                  </a:lnTo>
                  <a:lnTo>
                    <a:pt x="1488092" y="370770"/>
                  </a:lnTo>
                  <a:lnTo>
                    <a:pt x="1450514" y="410853"/>
                  </a:lnTo>
                  <a:lnTo>
                    <a:pt x="1347801" y="536114"/>
                  </a:lnTo>
                  <a:lnTo>
                    <a:pt x="1217530" y="658869"/>
                  </a:lnTo>
                  <a:lnTo>
                    <a:pt x="1079744" y="78162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7">
              <a:extLst>
                <a:ext uri="{FF2B5EF4-FFF2-40B4-BE49-F238E27FC236}">
                  <a16:creationId xmlns:a16="http://schemas.microsoft.com/office/drawing/2014/main" id="{8983BAC6-019E-4A93-ADA4-A2AF33377892}"/>
                </a:ext>
              </a:extLst>
            </p:cNvPr>
            <p:cNvSpPr/>
            <p:nvPr/>
          </p:nvSpPr>
          <p:spPr>
            <a:xfrm>
              <a:off x="4362450" y="1570038"/>
              <a:ext cx="1504950" cy="409575"/>
            </a:xfrm>
            <a:custGeom>
              <a:avLst/>
              <a:gdLst>
                <a:gd name="connsiteX0" fmla="*/ 633413 w 1504950"/>
                <a:gd name="connsiteY0" fmla="*/ 333375 h 409575"/>
                <a:gd name="connsiteX1" fmla="*/ 381000 w 1504950"/>
                <a:gd name="connsiteY1" fmla="*/ 383381 h 409575"/>
                <a:gd name="connsiteX2" fmla="*/ 242888 w 1504950"/>
                <a:gd name="connsiteY2" fmla="*/ 404812 h 409575"/>
                <a:gd name="connsiteX3" fmla="*/ 197644 w 1504950"/>
                <a:gd name="connsiteY3" fmla="*/ 409575 h 409575"/>
                <a:gd name="connsiteX4" fmla="*/ 166688 w 1504950"/>
                <a:gd name="connsiteY4" fmla="*/ 407194 h 409575"/>
                <a:gd name="connsiteX5" fmla="*/ 126206 w 1504950"/>
                <a:gd name="connsiteY5" fmla="*/ 400050 h 409575"/>
                <a:gd name="connsiteX6" fmla="*/ 85725 w 1504950"/>
                <a:gd name="connsiteY6" fmla="*/ 385762 h 409575"/>
                <a:gd name="connsiteX7" fmla="*/ 0 w 1504950"/>
                <a:gd name="connsiteY7" fmla="*/ 340519 h 409575"/>
                <a:gd name="connsiteX8" fmla="*/ 116681 w 1504950"/>
                <a:gd name="connsiteY8" fmla="*/ 169069 h 409575"/>
                <a:gd name="connsiteX9" fmla="*/ 211931 w 1504950"/>
                <a:gd name="connsiteY9" fmla="*/ 228600 h 409575"/>
                <a:gd name="connsiteX10" fmla="*/ 238125 w 1504950"/>
                <a:gd name="connsiteY10" fmla="*/ 235744 h 409575"/>
                <a:gd name="connsiteX11" fmla="*/ 273844 w 1504950"/>
                <a:gd name="connsiteY11" fmla="*/ 238125 h 409575"/>
                <a:gd name="connsiteX12" fmla="*/ 323850 w 1504950"/>
                <a:gd name="connsiteY12" fmla="*/ 228600 h 409575"/>
                <a:gd name="connsiteX13" fmla="*/ 573881 w 1504950"/>
                <a:gd name="connsiteY13" fmla="*/ 173831 h 409575"/>
                <a:gd name="connsiteX14" fmla="*/ 797719 w 1504950"/>
                <a:gd name="connsiteY14" fmla="*/ 128587 h 409575"/>
                <a:gd name="connsiteX15" fmla="*/ 1026319 w 1504950"/>
                <a:gd name="connsiteY15" fmla="*/ 76200 h 409575"/>
                <a:gd name="connsiteX16" fmla="*/ 1040606 w 1504950"/>
                <a:gd name="connsiteY16" fmla="*/ 45244 h 409575"/>
                <a:gd name="connsiteX17" fmla="*/ 1054894 w 1504950"/>
                <a:gd name="connsiteY17" fmla="*/ 26194 h 409575"/>
                <a:gd name="connsiteX18" fmla="*/ 1085850 w 1504950"/>
                <a:gd name="connsiteY18" fmla="*/ 7144 h 409575"/>
                <a:gd name="connsiteX19" fmla="*/ 1121569 w 1504950"/>
                <a:gd name="connsiteY19" fmla="*/ 0 h 409575"/>
                <a:gd name="connsiteX20" fmla="*/ 1169194 w 1504950"/>
                <a:gd name="connsiteY20" fmla="*/ 9525 h 409575"/>
                <a:gd name="connsiteX21" fmla="*/ 1216819 w 1504950"/>
                <a:gd name="connsiteY21" fmla="*/ 30956 h 409575"/>
                <a:gd name="connsiteX22" fmla="*/ 1323975 w 1504950"/>
                <a:gd name="connsiteY22" fmla="*/ 95250 h 409575"/>
                <a:gd name="connsiteX23" fmla="*/ 1419225 w 1504950"/>
                <a:gd name="connsiteY23" fmla="*/ 152400 h 409575"/>
                <a:gd name="connsiteX24" fmla="*/ 1462088 w 1504950"/>
                <a:gd name="connsiteY24" fmla="*/ 180975 h 409575"/>
                <a:gd name="connsiteX25" fmla="*/ 1490663 w 1504950"/>
                <a:gd name="connsiteY25" fmla="*/ 209550 h 409575"/>
                <a:gd name="connsiteX26" fmla="*/ 1502569 w 1504950"/>
                <a:gd name="connsiteY26" fmla="*/ 228600 h 409575"/>
                <a:gd name="connsiteX27" fmla="*/ 1504950 w 1504950"/>
                <a:gd name="connsiteY27" fmla="*/ 242887 h 409575"/>
                <a:gd name="connsiteX28" fmla="*/ 1500188 w 1504950"/>
                <a:gd name="connsiteY28" fmla="*/ 264319 h 409575"/>
                <a:gd name="connsiteX29" fmla="*/ 1481138 w 1504950"/>
                <a:gd name="connsiteY29" fmla="*/ 285750 h 409575"/>
                <a:gd name="connsiteX30" fmla="*/ 1443038 w 1504950"/>
                <a:gd name="connsiteY30" fmla="*/ 302419 h 409575"/>
                <a:gd name="connsiteX31" fmla="*/ 1028700 w 1504950"/>
                <a:gd name="connsiteY31" fmla="*/ 297656 h 409575"/>
                <a:gd name="connsiteX32" fmla="*/ 971550 w 1504950"/>
                <a:gd name="connsiteY32" fmla="*/ 280987 h 409575"/>
                <a:gd name="connsiteX33" fmla="*/ 933450 w 1504950"/>
                <a:gd name="connsiteY33" fmla="*/ 278606 h 409575"/>
                <a:gd name="connsiteX34" fmla="*/ 876300 w 1504950"/>
                <a:gd name="connsiteY34" fmla="*/ 288131 h 409575"/>
                <a:gd name="connsiteX35" fmla="*/ 633413 w 1504950"/>
                <a:gd name="connsiteY35" fmla="*/ 33337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04950" h="409575">
                  <a:moveTo>
                    <a:pt x="633413" y="333375"/>
                  </a:moveTo>
                  <a:lnTo>
                    <a:pt x="381000" y="383381"/>
                  </a:lnTo>
                  <a:lnTo>
                    <a:pt x="242888" y="404812"/>
                  </a:lnTo>
                  <a:lnTo>
                    <a:pt x="197644" y="409575"/>
                  </a:lnTo>
                  <a:lnTo>
                    <a:pt x="166688" y="407194"/>
                  </a:lnTo>
                  <a:lnTo>
                    <a:pt x="126206" y="400050"/>
                  </a:lnTo>
                  <a:lnTo>
                    <a:pt x="85725" y="385762"/>
                  </a:lnTo>
                  <a:lnTo>
                    <a:pt x="0" y="340519"/>
                  </a:lnTo>
                  <a:lnTo>
                    <a:pt x="116681" y="169069"/>
                  </a:lnTo>
                  <a:lnTo>
                    <a:pt x="211931" y="228600"/>
                  </a:lnTo>
                  <a:lnTo>
                    <a:pt x="238125" y="235744"/>
                  </a:lnTo>
                  <a:lnTo>
                    <a:pt x="273844" y="238125"/>
                  </a:lnTo>
                  <a:lnTo>
                    <a:pt x="323850" y="228600"/>
                  </a:lnTo>
                  <a:lnTo>
                    <a:pt x="573881" y="173831"/>
                  </a:lnTo>
                  <a:lnTo>
                    <a:pt x="797719" y="128587"/>
                  </a:lnTo>
                  <a:lnTo>
                    <a:pt x="1026319" y="76200"/>
                  </a:lnTo>
                  <a:lnTo>
                    <a:pt x="1040606" y="45244"/>
                  </a:lnTo>
                  <a:lnTo>
                    <a:pt x="1054894" y="26194"/>
                  </a:lnTo>
                  <a:lnTo>
                    <a:pt x="1085850" y="7144"/>
                  </a:lnTo>
                  <a:lnTo>
                    <a:pt x="1121569" y="0"/>
                  </a:lnTo>
                  <a:lnTo>
                    <a:pt x="1169194" y="9525"/>
                  </a:lnTo>
                  <a:lnTo>
                    <a:pt x="1216819" y="30956"/>
                  </a:lnTo>
                  <a:lnTo>
                    <a:pt x="1323975" y="95250"/>
                  </a:lnTo>
                  <a:lnTo>
                    <a:pt x="1419225" y="152400"/>
                  </a:lnTo>
                  <a:lnTo>
                    <a:pt x="1462088" y="180975"/>
                  </a:lnTo>
                  <a:lnTo>
                    <a:pt x="1490663" y="209550"/>
                  </a:lnTo>
                  <a:lnTo>
                    <a:pt x="1502569" y="228600"/>
                  </a:lnTo>
                  <a:lnTo>
                    <a:pt x="1504950" y="242887"/>
                  </a:lnTo>
                  <a:lnTo>
                    <a:pt x="1500188" y="264319"/>
                  </a:lnTo>
                  <a:lnTo>
                    <a:pt x="1481138" y="285750"/>
                  </a:lnTo>
                  <a:lnTo>
                    <a:pt x="1443038" y="302419"/>
                  </a:lnTo>
                  <a:lnTo>
                    <a:pt x="1028700" y="297656"/>
                  </a:lnTo>
                  <a:lnTo>
                    <a:pt x="971550" y="280987"/>
                  </a:lnTo>
                  <a:lnTo>
                    <a:pt x="933450" y="278606"/>
                  </a:lnTo>
                  <a:lnTo>
                    <a:pt x="876300" y="288131"/>
                  </a:lnTo>
                  <a:lnTo>
                    <a:pt x="633413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8">
              <a:extLst>
                <a:ext uri="{FF2B5EF4-FFF2-40B4-BE49-F238E27FC236}">
                  <a16:creationId xmlns:a16="http://schemas.microsoft.com/office/drawing/2014/main" id="{629280F0-E283-4C29-84A9-F4E75ACD244D}"/>
                </a:ext>
              </a:extLst>
            </p:cNvPr>
            <p:cNvSpPr/>
            <p:nvPr/>
          </p:nvSpPr>
          <p:spPr>
            <a:xfrm>
              <a:off x="4591050" y="1817688"/>
              <a:ext cx="1231900" cy="1030287"/>
            </a:xfrm>
            <a:custGeom>
              <a:avLst/>
              <a:gdLst>
                <a:gd name="connsiteX0" fmla="*/ 731044 w 1231106"/>
                <a:gd name="connsiteY0" fmla="*/ 481012 h 1031081"/>
                <a:gd name="connsiteX1" fmla="*/ 511969 w 1231106"/>
                <a:gd name="connsiteY1" fmla="*/ 695325 h 1031081"/>
                <a:gd name="connsiteX2" fmla="*/ 345281 w 1231106"/>
                <a:gd name="connsiteY2" fmla="*/ 850106 h 1031081"/>
                <a:gd name="connsiteX3" fmla="*/ 195263 w 1231106"/>
                <a:gd name="connsiteY3" fmla="*/ 1000125 h 1031081"/>
                <a:gd name="connsiteX4" fmla="*/ 0 w 1231106"/>
                <a:gd name="connsiteY4" fmla="*/ 1031081 h 1031081"/>
                <a:gd name="connsiteX5" fmla="*/ 83344 w 1231106"/>
                <a:gd name="connsiteY5" fmla="*/ 928687 h 1031081"/>
                <a:gd name="connsiteX6" fmla="*/ 278606 w 1231106"/>
                <a:gd name="connsiteY6" fmla="*/ 714375 h 1031081"/>
                <a:gd name="connsiteX7" fmla="*/ 423863 w 1231106"/>
                <a:gd name="connsiteY7" fmla="*/ 550069 h 1031081"/>
                <a:gd name="connsiteX8" fmla="*/ 542925 w 1231106"/>
                <a:gd name="connsiteY8" fmla="*/ 404812 h 1031081"/>
                <a:gd name="connsiteX9" fmla="*/ 645319 w 1231106"/>
                <a:gd name="connsiteY9" fmla="*/ 269081 h 1031081"/>
                <a:gd name="connsiteX10" fmla="*/ 728663 w 1231106"/>
                <a:gd name="connsiteY10" fmla="*/ 154781 h 1031081"/>
                <a:gd name="connsiteX11" fmla="*/ 752475 w 1231106"/>
                <a:gd name="connsiteY11" fmla="*/ 121444 h 1031081"/>
                <a:gd name="connsiteX12" fmla="*/ 764381 w 1231106"/>
                <a:gd name="connsiteY12" fmla="*/ 104775 h 1031081"/>
                <a:gd name="connsiteX13" fmla="*/ 771525 w 1231106"/>
                <a:gd name="connsiteY13" fmla="*/ 88106 h 1031081"/>
                <a:gd name="connsiteX14" fmla="*/ 771525 w 1231106"/>
                <a:gd name="connsiteY14" fmla="*/ 66675 h 1031081"/>
                <a:gd name="connsiteX15" fmla="*/ 764381 w 1231106"/>
                <a:gd name="connsiteY15" fmla="*/ 40481 h 1031081"/>
                <a:gd name="connsiteX16" fmla="*/ 1231106 w 1231106"/>
                <a:gd name="connsiteY16" fmla="*/ 0 h 1031081"/>
                <a:gd name="connsiteX17" fmla="*/ 1228725 w 1231106"/>
                <a:gd name="connsiteY17" fmla="*/ 47625 h 1031081"/>
                <a:gd name="connsiteX18" fmla="*/ 1152525 w 1231106"/>
                <a:gd name="connsiteY18" fmla="*/ 90487 h 1031081"/>
                <a:gd name="connsiteX19" fmla="*/ 1064419 w 1231106"/>
                <a:gd name="connsiteY19" fmla="*/ 154781 h 1031081"/>
                <a:gd name="connsiteX20" fmla="*/ 997744 w 1231106"/>
                <a:gd name="connsiteY20" fmla="*/ 211931 h 1031081"/>
                <a:gd name="connsiteX21" fmla="*/ 900113 w 1231106"/>
                <a:gd name="connsiteY21" fmla="*/ 314325 h 1031081"/>
                <a:gd name="connsiteX22" fmla="*/ 731044 w 1231106"/>
                <a:gd name="connsiteY22" fmla="*/ 481012 h 103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106" h="1031081">
                  <a:moveTo>
                    <a:pt x="731044" y="481012"/>
                  </a:moveTo>
                  <a:lnTo>
                    <a:pt x="511969" y="695325"/>
                  </a:lnTo>
                  <a:lnTo>
                    <a:pt x="345281" y="850106"/>
                  </a:lnTo>
                  <a:lnTo>
                    <a:pt x="195263" y="1000125"/>
                  </a:lnTo>
                  <a:lnTo>
                    <a:pt x="0" y="1031081"/>
                  </a:lnTo>
                  <a:lnTo>
                    <a:pt x="83344" y="928687"/>
                  </a:lnTo>
                  <a:lnTo>
                    <a:pt x="278606" y="714375"/>
                  </a:lnTo>
                  <a:lnTo>
                    <a:pt x="423863" y="550069"/>
                  </a:lnTo>
                  <a:lnTo>
                    <a:pt x="542925" y="404812"/>
                  </a:lnTo>
                  <a:lnTo>
                    <a:pt x="645319" y="269081"/>
                  </a:lnTo>
                  <a:lnTo>
                    <a:pt x="728663" y="154781"/>
                  </a:lnTo>
                  <a:lnTo>
                    <a:pt x="752475" y="121444"/>
                  </a:lnTo>
                  <a:lnTo>
                    <a:pt x="764381" y="104775"/>
                  </a:lnTo>
                  <a:lnTo>
                    <a:pt x="771525" y="88106"/>
                  </a:lnTo>
                  <a:lnTo>
                    <a:pt x="771525" y="66675"/>
                  </a:lnTo>
                  <a:lnTo>
                    <a:pt x="764381" y="40481"/>
                  </a:lnTo>
                  <a:lnTo>
                    <a:pt x="1231106" y="0"/>
                  </a:lnTo>
                  <a:lnTo>
                    <a:pt x="1228725" y="47625"/>
                  </a:lnTo>
                  <a:lnTo>
                    <a:pt x="1152525" y="90487"/>
                  </a:lnTo>
                  <a:lnTo>
                    <a:pt x="1064419" y="154781"/>
                  </a:lnTo>
                  <a:lnTo>
                    <a:pt x="997744" y="211931"/>
                  </a:lnTo>
                  <a:lnTo>
                    <a:pt x="900113" y="314325"/>
                  </a:lnTo>
                  <a:lnTo>
                    <a:pt x="731044" y="481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9">
              <a:extLst>
                <a:ext uri="{FF2B5EF4-FFF2-40B4-BE49-F238E27FC236}">
                  <a16:creationId xmlns:a16="http://schemas.microsoft.com/office/drawing/2014/main" id="{F14BC3CF-9276-4EB6-8CC8-121DADDFE89D}"/>
                </a:ext>
              </a:extLst>
            </p:cNvPr>
            <p:cNvSpPr/>
            <p:nvPr/>
          </p:nvSpPr>
          <p:spPr>
            <a:xfrm>
              <a:off x="3729038" y="2466975"/>
              <a:ext cx="2871787" cy="625475"/>
            </a:xfrm>
            <a:custGeom>
              <a:avLst/>
              <a:gdLst>
                <a:gd name="connsiteX0" fmla="*/ 1179487 w 2871276"/>
                <a:gd name="connsiteY0" fmla="*/ 425926 h 625486"/>
                <a:gd name="connsiteX1" fmla="*/ 744625 w 2871276"/>
                <a:gd name="connsiteY1" fmla="*/ 491453 h 625486"/>
                <a:gd name="connsiteX2" fmla="*/ 443797 w 2871276"/>
                <a:gd name="connsiteY2" fmla="*/ 539109 h 625486"/>
                <a:gd name="connsiteX3" fmla="*/ 202538 w 2871276"/>
                <a:gd name="connsiteY3" fmla="*/ 580808 h 625486"/>
                <a:gd name="connsiteX4" fmla="*/ 0 w 2871276"/>
                <a:gd name="connsiteY4" fmla="*/ 625486 h 625486"/>
                <a:gd name="connsiteX5" fmla="*/ 11914 w 2871276"/>
                <a:gd name="connsiteY5" fmla="*/ 452733 h 625486"/>
                <a:gd name="connsiteX6" fmla="*/ 59570 w 2871276"/>
                <a:gd name="connsiteY6" fmla="*/ 446776 h 625486"/>
                <a:gd name="connsiteX7" fmla="*/ 381248 w 2871276"/>
                <a:gd name="connsiteY7" fmla="*/ 393163 h 625486"/>
                <a:gd name="connsiteX8" fmla="*/ 625485 w 2871276"/>
                <a:gd name="connsiteY8" fmla="*/ 348485 h 625486"/>
                <a:gd name="connsiteX9" fmla="*/ 950142 w 2871276"/>
                <a:gd name="connsiteY9" fmla="*/ 288915 h 625486"/>
                <a:gd name="connsiteX10" fmla="*/ 1125874 w 2871276"/>
                <a:gd name="connsiteY10" fmla="*/ 274022 h 625486"/>
                <a:gd name="connsiteX11" fmla="*/ 1554778 w 2871276"/>
                <a:gd name="connsiteY11" fmla="*/ 199560 h 625486"/>
                <a:gd name="connsiteX12" fmla="*/ 1825822 w 2871276"/>
                <a:gd name="connsiteY12" fmla="*/ 151904 h 625486"/>
                <a:gd name="connsiteX13" fmla="*/ 2043252 w 2871276"/>
                <a:gd name="connsiteY13" fmla="*/ 116162 h 625486"/>
                <a:gd name="connsiteX14" fmla="*/ 2087930 w 2871276"/>
                <a:gd name="connsiteY14" fmla="*/ 101269 h 625486"/>
                <a:gd name="connsiteX15" fmla="*/ 2177285 w 2871276"/>
                <a:gd name="connsiteY15" fmla="*/ 65527 h 625486"/>
                <a:gd name="connsiteX16" fmla="*/ 2353016 w 2871276"/>
                <a:gd name="connsiteY16" fmla="*/ 0 h 625486"/>
                <a:gd name="connsiteX17" fmla="*/ 2454285 w 2871276"/>
                <a:gd name="connsiteY17" fmla="*/ 26807 h 625486"/>
                <a:gd name="connsiteX18" fmla="*/ 2603210 w 2871276"/>
                <a:gd name="connsiteY18" fmla="*/ 80420 h 625486"/>
                <a:gd name="connsiteX19" fmla="*/ 2740222 w 2871276"/>
                <a:gd name="connsiteY19" fmla="*/ 139990 h 625486"/>
                <a:gd name="connsiteX20" fmla="*/ 2817663 w 2871276"/>
                <a:gd name="connsiteY20" fmla="*/ 178710 h 625486"/>
                <a:gd name="connsiteX21" fmla="*/ 2844469 w 2871276"/>
                <a:gd name="connsiteY21" fmla="*/ 202538 h 625486"/>
                <a:gd name="connsiteX22" fmla="*/ 2865319 w 2871276"/>
                <a:gd name="connsiteY22" fmla="*/ 238280 h 625486"/>
                <a:gd name="connsiteX23" fmla="*/ 2871276 w 2871276"/>
                <a:gd name="connsiteY23" fmla="*/ 274022 h 625486"/>
                <a:gd name="connsiteX24" fmla="*/ 2859362 w 2871276"/>
                <a:gd name="connsiteY24" fmla="*/ 303808 h 625486"/>
                <a:gd name="connsiteX25" fmla="*/ 2841491 w 2871276"/>
                <a:gd name="connsiteY25" fmla="*/ 321679 h 625486"/>
                <a:gd name="connsiteX26" fmla="*/ 2811706 w 2871276"/>
                <a:gd name="connsiteY26" fmla="*/ 333593 h 625486"/>
                <a:gd name="connsiteX27" fmla="*/ 2767028 w 2871276"/>
                <a:gd name="connsiteY27" fmla="*/ 336571 h 625486"/>
                <a:gd name="connsiteX28" fmla="*/ 2713415 w 2871276"/>
                <a:gd name="connsiteY28" fmla="*/ 333593 h 625486"/>
                <a:gd name="connsiteX29" fmla="*/ 2612146 w 2871276"/>
                <a:gd name="connsiteY29" fmla="*/ 318700 h 625486"/>
                <a:gd name="connsiteX30" fmla="*/ 2525769 w 2871276"/>
                <a:gd name="connsiteY30" fmla="*/ 309765 h 625486"/>
                <a:gd name="connsiteX31" fmla="*/ 2373866 w 2871276"/>
                <a:gd name="connsiteY31" fmla="*/ 306786 h 625486"/>
                <a:gd name="connsiteX32" fmla="*/ 2174306 w 2871276"/>
                <a:gd name="connsiteY32" fmla="*/ 318700 h 625486"/>
                <a:gd name="connsiteX33" fmla="*/ 1968790 w 2871276"/>
                <a:gd name="connsiteY33" fmla="*/ 327636 h 625486"/>
                <a:gd name="connsiteX34" fmla="*/ 1715617 w 2871276"/>
                <a:gd name="connsiteY34" fmla="*/ 351464 h 625486"/>
                <a:gd name="connsiteX35" fmla="*/ 1179487 w 2871276"/>
                <a:gd name="connsiteY35" fmla="*/ 425926 h 62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71276" h="625486">
                  <a:moveTo>
                    <a:pt x="1179487" y="425926"/>
                  </a:moveTo>
                  <a:lnTo>
                    <a:pt x="744625" y="491453"/>
                  </a:lnTo>
                  <a:lnTo>
                    <a:pt x="443797" y="539109"/>
                  </a:lnTo>
                  <a:lnTo>
                    <a:pt x="202538" y="580808"/>
                  </a:lnTo>
                  <a:lnTo>
                    <a:pt x="0" y="625486"/>
                  </a:lnTo>
                  <a:lnTo>
                    <a:pt x="11914" y="452733"/>
                  </a:lnTo>
                  <a:lnTo>
                    <a:pt x="59570" y="446776"/>
                  </a:lnTo>
                  <a:lnTo>
                    <a:pt x="381248" y="393163"/>
                  </a:lnTo>
                  <a:lnTo>
                    <a:pt x="625485" y="348485"/>
                  </a:lnTo>
                  <a:lnTo>
                    <a:pt x="950142" y="288915"/>
                  </a:lnTo>
                  <a:lnTo>
                    <a:pt x="1125874" y="274022"/>
                  </a:lnTo>
                  <a:lnTo>
                    <a:pt x="1554778" y="199560"/>
                  </a:lnTo>
                  <a:lnTo>
                    <a:pt x="1825822" y="151904"/>
                  </a:lnTo>
                  <a:lnTo>
                    <a:pt x="2043252" y="116162"/>
                  </a:lnTo>
                  <a:lnTo>
                    <a:pt x="2087930" y="101269"/>
                  </a:lnTo>
                  <a:lnTo>
                    <a:pt x="2177285" y="65527"/>
                  </a:lnTo>
                  <a:lnTo>
                    <a:pt x="2353016" y="0"/>
                  </a:lnTo>
                  <a:lnTo>
                    <a:pt x="2454285" y="26807"/>
                  </a:lnTo>
                  <a:lnTo>
                    <a:pt x="2603210" y="80420"/>
                  </a:lnTo>
                  <a:lnTo>
                    <a:pt x="2740222" y="139990"/>
                  </a:lnTo>
                  <a:lnTo>
                    <a:pt x="2817663" y="178710"/>
                  </a:lnTo>
                  <a:lnTo>
                    <a:pt x="2844469" y="202538"/>
                  </a:lnTo>
                  <a:lnTo>
                    <a:pt x="2865319" y="238280"/>
                  </a:lnTo>
                  <a:lnTo>
                    <a:pt x="2871276" y="274022"/>
                  </a:lnTo>
                  <a:lnTo>
                    <a:pt x="2859362" y="303808"/>
                  </a:lnTo>
                  <a:lnTo>
                    <a:pt x="2841491" y="321679"/>
                  </a:lnTo>
                  <a:lnTo>
                    <a:pt x="2811706" y="333593"/>
                  </a:lnTo>
                  <a:lnTo>
                    <a:pt x="2767028" y="336571"/>
                  </a:lnTo>
                  <a:lnTo>
                    <a:pt x="2713415" y="333593"/>
                  </a:lnTo>
                  <a:lnTo>
                    <a:pt x="2612146" y="318700"/>
                  </a:lnTo>
                  <a:lnTo>
                    <a:pt x="2525769" y="309765"/>
                  </a:lnTo>
                  <a:lnTo>
                    <a:pt x="2373866" y="306786"/>
                  </a:lnTo>
                  <a:lnTo>
                    <a:pt x="2174306" y="318700"/>
                  </a:lnTo>
                  <a:lnTo>
                    <a:pt x="1968790" y="327636"/>
                  </a:lnTo>
                  <a:lnTo>
                    <a:pt x="1715617" y="351464"/>
                  </a:lnTo>
                  <a:lnTo>
                    <a:pt x="1179487" y="4259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1">
              <a:extLst>
                <a:ext uri="{FF2B5EF4-FFF2-40B4-BE49-F238E27FC236}">
                  <a16:creationId xmlns:a16="http://schemas.microsoft.com/office/drawing/2014/main" id="{A7487E1C-9AC6-45FE-95C2-D3F0D6C8A69B}"/>
                </a:ext>
              </a:extLst>
            </p:cNvPr>
            <p:cNvSpPr/>
            <p:nvPr/>
          </p:nvSpPr>
          <p:spPr>
            <a:xfrm rot="16200000">
              <a:off x="1848644" y="3661569"/>
              <a:ext cx="2867025" cy="1211263"/>
            </a:xfrm>
            <a:custGeom>
              <a:avLst/>
              <a:gdLst>
                <a:gd name="connsiteX0" fmla="*/ 1583022 w 2867410"/>
                <a:gd name="connsiteY0" fmla="*/ 964613 h 1210391"/>
                <a:gd name="connsiteX1" fmla="*/ 1355743 w 2867410"/>
                <a:gd name="connsiteY1" fmla="*/ 895901 h 1210391"/>
                <a:gd name="connsiteX2" fmla="*/ 1146964 w 2867410"/>
                <a:gd name="connsiteY2" fmla="*/ 819260 h 1210391"/>
                <a:gd name="connsiteX3" fmla="*/ 1009540 w 2867410"/>
                <a:gd name="connsiteY3" fmla="*/ 761119 h 1210391"/>
                <a:gd name="connsiteX4" fmla="*/ 853616 w 2867410"/>
                <a:gd name="connsiteY4" fmla="*/ 687121 h 1210391"/>
                <a:gd name="connsiteX5" fmla="*/ 721477 w 2867410"/>
                <a:gd name="connsiteY5" fmla="*/ 618409 h 1210391"/>
                <a:gd name="connsiteX6" fmla="*/ 610481 w 2867410"/>
                <a:gd name="connsiteY6" fmla="*/ 554983 h 1210391"/>
                <a:gd name="connsiteX7" fmla="*/ 462485 w 2867410"/>
                <a:gd name="connsiteY7" fmla="*/ 462486 h 1210391"/>
                <a:gd name="connsiteX8" fmla="*/ 351489 w 2867410"/>
                <a:gd name="connsiteY8" fmla="*/ 377917 h 1210391"/>
                <a:gd name="connsiteX9" fmla="*/ 221993 w 2867410"/>
                <a:gd name="connsiteY9" fmla="*/ 269563 h 1210391"/>
                <a:gd name="connsiteX10" fmla="*/ 105711 w 2867410"/>
                <a:gd name="connsiteY10" fmla="*/ 163852 h 1210391"/>
                <a:gd name="connsiteX11" fmla="*/ 44927 w 2867410"/>
                <a:gd name="connsiteY11" fmla="*/ 100425 h 1210391"/>
                <a:gd name="connsiteX12" fmla="*/ 18499 w 2867410"/>
                <a:gd name="connsiteY12" fmla="*/ 71355 h 1210391"/>
                <a:gd name="connsiteX13" fmla="*/ 7928 w 2867410"/>
                <a:gd name="connsiteY13" fmla="*/ 52856 h 1210391"/>
                <a:gd name="connsiteX14" fmla="*/ 0 w 2867410"/>
                <a:gd name="connsiteY14" fmla="*/ 29071 h 1210391"/>
                <a:gd name="connsiteX15" fmla="*/ 0 w 2867410"/>
                <a:gd name="connsiteY15" fmla="*/ 13214 h 1210391"/>
                <a:gd name="connsiteX16" fmla="*/ 10571 w 2867410"/>
                <a:gd name="connsiteY16" fmla="*/ 0 h 1210391"/>
                <a:gd name="connsiteX17" fmla="*/ 29070 w 2867410"/>
                <a:gd name="connsiteY17" fmla="*/ 0 h 1210391"/>
                <a:gd name="connsiteX18" fmla="*/ 60784 w 2867410"/>
                <a:gd name="connsiteY18" fmla="*/ 10571 h 1210391"/>
                <a:gd name="connsiteX19" fmla="*/ 129496 w 2867410"/>
                <a:gd name="connsiteY19" fmla="*/ 71355 h 1210391"/>
                <a:gd name="connsiteX20" fmla="*/ 221993 w 2867410"/>
                <a:gd name="connsiteY20" fmla="*/ 142710 h 1210391"/>
                <a:gd name="connsiteX21" fmla="*/ 319775 w 2867410"/>
                <a:gd name="connsiteY21" fmla="*/ 211422 h 1210391"/>
                <a:gd name="connsiteX22" fmla="*/ 412273 w 2867410"/>
                <a:gd name="connsiteY22" fmla="*/ 272206 h 1210391"/>
                <a:gd name="connsiteX23" fmla="*/ 531197 w 2867410"/>
                <a:gd name="connsiteY23" fmla="*/ 346203 h 1210391"/>
                <a:gd name="connsiteX24" fmla="*/ 650122 w 2867410"/>
                <a:gd name="connsiteY24" fmla="*/ 406987 h 1210391"/>
                <a:gd name="connsiteX25" fmla="*/ 753190 w 2867410"/>
                <a:gd name="connsiteY25" fmla="*/ 459843 h 1210391"/>
                <a:gd name="connsiteX26" fmla="*/ 887972 w 2867410"/>
                <a:gd name="connsiteY26" fmla="*/ 515341 h 1210391"/>
                <a:gd name="connsiteX27" fmla="*/ 1030682 w 2867410"/>
                <a:gd name="connsiteY27" fmla="*/ 573482 h 1210391"/>
                <a:gd name="connsiteX28" fmla="*/ 1183963 w 2867410"/>
                <a:gd name="connsiteY28" fmla="*/ 623695 h 1210391"/>
                <a:gd name="connsiteX29" fmla="*/ 1308173 w 2867410"/>
                <a:gd name="connsiteY29" fmla="*/ 660694 h 1210391"/>
                <a:gd name="connsiteX30" fmla="*/ 1432384 w 2867410"/>
                <a:gd name="connsiteY30" fmla="*/ 697693 h 1210391"/>
                <a:gd name="connsiteX31" fmla="*/ 1635877 w 2867410"/>
                <a:gd name="connsiteY31" fmla="*/ 747905 h 1210391"/>
                <a:gd name="connsiteX32" fmla="*/ 1826157 w 2867410"/>
                <a:gd name="connsiteY32" fmla="*/ 790190 h 1210391"/>
                <a:gd name="connsiteX33" fmla="*/ 1995294 w 2867410"/>
                <a:gd name="connsiteY33" fmla="*/ 827188 h 1210391"/>
                <a:gd name="connsiteX34" fmla="*/ 2161789 w 2867410"/>
                <a:gd name="connsiteY34" fmla="*/ 858902 h 1210391"/>
                <a:gd name="connsiteX35" fmla="*/ 2328284 w 2867410"/>
                <a:gd name="connsiteY35" fmla="*/ 887972 h 1210391"/>
                <a:gd name="connsiteX36" fmla="*/ 2444566 w 2867410"/>
                <a:gd name="connsiteY36" fmla="*/ 903829 h 1210391"/>
                <a:gd name="connsiteX37" fmla="*/ 2510636 w 2867410"/>
                <a:gd name="connsiteY37" fmla="*/ 909114 h 1210391"/>
                <a:gd name="connsiteX38" fmla="*/ 2560848 w 2867410"/>
                <a:gd name="connsiteY38" fmla="*/ 903829 h 1210391"/>
                <a:gd name="connsiteX39" fmla="*/ 2632203 w 2867410"/>
                <a:gd name="connsiteY39" fmla="*/ 890615 h 1210391"/>
                <a:gd name="connsiteX40" fmla="*/ 2677130 w 2867410"/>
                <a:gd name="connsiteY40" fmla="*/ 877401 h 1210391"/>
                <a:gd name="connsiteX41" fmla="*/ 2727343 w 2867410"/>
                <a:gd name="connsiteY41" fmla="*/ 856259 h 1210391"/>
                <a:gd name="connsiteX42" fmla="*/ 2761699 w 2867410"/>
                <a:gd name="connsiteY42" fmla="*/ 835117 h 1210391"/>
                <a:gd name="connsiteX43" fmla="*/ 2798698 w 2867410"/>
                <a:gd name="connsiteY43" fmla="*/ 803403 h 1210391"/>
                <a:gd name="connsiteX44" fmla="*/ 2814555 w 2867410"/>
                <a:gd name="connsiteY44" fmla="*/ 792832 h 1210391"/>
                <a:gd name="connsiteX45" fmla="*/ 2835697 w 2867410"/>
                <a:gd name="connsiteY45" fmla="*/ 782261 h 1210391"/>
                <a:gd name="connsiteX46" fmla="*/ 2846268 w 2867410"/>
                <a:gd name="connsiteY46" fmla="*/ 782261 h 1210391"/>
                <a:gd name="connsiteX47" fmla="*/ 2859482 w 2867410"/>
                <a:gd name="connsiteY47" fmla="*/ 784904 h 1210391"/>
                <a:gd name="connsiteX48" fmla="*/ 2867410 w 2867410"/>
                <a:gd name="connsiteY48" fmla="*/ 795475 h 1210391"/>
                <a:gd name="connsiteX49" fmla="*/ 2864767 w 2867410"/>
                <a:gd name="connsiteY49" fmla="*/ 824546 h 1210391"/>
                <a:gd name="connsiteX50" fmla="*/ 2851553 w 2867410"/>
                <a:gd name="connsiteY50" fmla="*/ 858902 h 1210391"/>
                <a:gd name="connsiteX51" fmla="*/ 2830411 w 2867410"/>
                <a:gd name="connsiteY51" fmla="*/ 898543 h 1210391"/>
                <a:gd name="connsiteX52" fmla="*/ 2809269 w 2867410"/>
                <a:gd name="connsiteY52" fmla="*/ 940828 h 1210391"/>
                <a:gd name="connsiteX53" fmla="*/ 2793412 w 2867410"/>
                <a:gd name="connsiteY53" fmla="*/ 988398 h 1210391"/>
                <a:gd name="connsiteX54" fmla="*/ 2780199 w 2867410"/>
                <a:gd name="connsiteY54" fmla="*/ 1091466 h 1210391"/>
                <a:gd name="connsiteX55" fmla="*/ 2637489 w 2867410"/>
                <a:gd name="connsiteY55" fmla="*/ 1125822 h 1210391"/>
                <a:gd name="connsiteX56" fmla="*/ 2521207 w 2867410"/>
                <a:gd name="connsiteY56" fmla="*/ 1194534 h 1210391"/>
                <a:gd name="connsiteX57" fmla="*/ 2494779 w 2867410"/>
                <a:gd name="connsiteY57" fmla="*/ 1207748 h 1210391"/>
                <a:gd name="connsiteX58" fmla="*/ 2476279 w 2867410"/>
                <a:gd name="connsiteY58" fmla="*/ 1210391 h 1210391"/>
                <a:gd name="connsiteX59" fmla="*/ 2447209 w 2867410"/>
                <a:gd name="connsiteY59" fmla="*/ 1202462 h 1210391"/>
                <a:gd name="connsiteX60" fmla="*/ 2415496 w 2867410"/>
                <a:gd name="connsiteY60" fmla="*/ 1186606 h 1210391"/>
                <a:gd name="connsiteX61" fmla="*/ 2383782 w 2867410"/>
                <a:gd name="connsiteY61" fmla="*/ 1165464 h 1210391"/>
                <a:gd name="connsiteX62" fmla="*/ 2272786 w 2867410"/>
                <a:gd name="connsiteY62" fmla="*/ 1131108 h 1210391"/>
                <a:gd name="connsiteX63" fmla="*/ 2040222 w 2867410"/>
                <a:gd name="connsiteY63" fmla="*/ 1083538 h 1210391"/>
                <a:gd name="connsiteX64" fmla="*/ 1791801 w 2867410"/>
                <a:gd name="connsiteY64" fmla="*/ 1025397 h 1210391"/>
                <a:gd name="connsiteX65" fmla="*/ 1583022 w 2867410"/>
                <a:gd name="connsiteY65" fmla="*/ 964613 h 1210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867410" h="1210391">
                  <a:moveTo>
                    <a:pt x="1583022" y="964613"/>
                  </a:moveTo>
                  <a:lnTo>
                    <a:pt x="1355743" y="895901"/>
                  </a:lnTo>
                  <a:lnTo>
                    <a:pt x="1146964" y="819260"/>
                  </a:lnTo>
                  <a:lnTo>
                    <a:pt x="1009540" y="761119"/>
                  </a:lnTo>
                  <a:lnTo>
                    <a:pt x="853616" y="687121"/>
                  </a:lnTo>
                  <a:lnTo>
                    <a:pt x="721477" y="618409"/>
                  </a:lnTo>
                  <a:lnTo>
                    <a:pt x="610481" y="554983"/>
                  </a:lnTo>
                  <a:lnTo>
                    <a:pt x="462485" y="462486"/>
                  </a:lnTo>
                  <a:lnTo>
                    <a:pt x="351489" y="377917"/>
                  </a:lnTo>
                  <a:lnTo>
                    <a:pt x="221993" y="269563"/>
                  </a:lnTo>
                  <a:lnTo>
                    <a:pt x="105711" y="163852"/>
                  </a:lnTo>
                  <a:lnTo>
                    <a:pt x="44927" y="100425"/>
                  </a:lnTo>
                  <a:lnTo>
                    <a:pt x="18499" y="71355"/>
                  </a:lnTo>
                  <a:lnTo>
                    <a:pt x="7928" y="52856"/>
                  </a:lnTo>
                  <a:lnTo>
                    <a:pt x="0" y="29071"/>
                  </a:lnTo>
                  <a:lnTo>
                    <a:pt x="0" y="13214"/>
                  </a:lnTo>
                  <a:lnTo>
                    <a:pt x="10571" y="0"/>
                  </a:lnTo>
                  <a:lnTo>
                    <a:pt x="29070" y="0"/>
                  </a:lnTo>
                  <a:lnTo>
                    <a:pt x="60784" y="10571"/>
                  </a:lnTo>
                  <a:lnTo>
                    <a:pt x="129496" y="71355"/>
                  </a:lnTo>
                  <a:lnTo>
                    <a:pt x="221993" y="142710"/>
                  </a:lnTo>
                  <a:lnTo>
                    <a:pt x="319775" y="211422"/>
                  </a:lnTo>
                  <a:lnTo>
                    <a:pt x="412273" y="272206"/>
                  </a:lnTo>
                  <a:lnTo>
                    <a:pt x="531197" y="346203"/>
                  </a:lnTo>
                  <a:lnTo>
                    <a:pt x="650122" y="406987"/>
                  </a:lnTo>
                  <a:lnTo>
                    <a:pt x="753190" y="459843"/>
                  </a:lnTo>
                  <a:lnTo>
                    <a:pt x="887972" y="515341"/>
                  </a:lnTo>
                  <a:lnTo>
                    <a:pt x="1030682" y="573482"/>
                  </a:lnTo>
                  <a:lnTo>
                    <a:pt x="1183963" y="623695"/>
                  </a:lnTo>
                  <a:lnTo>
                    <a:pt x="1308173" y="660694"/>
                  </a:lnTo>
                  <a:lnTo>
                    <a:pt x="1432384" y="697693"/>
                  </a:lnTo>
                  <a:lnTo>
                    <a:pt x="1635877" y="747905"/>
                  </a:lnTo>
                  <a:lnTo>
                    <a:pt x="1826157" y="790190"/>
                  </a:lnTo>
                  <a:lnTo>
                    <a:pt x="1995294" y="827188"/>
                  </a:lnTo>
                  <a:lnTo>
                    <a:pt x="2161789" y="858902"/>
                  </a:lnTo>
                  <a:lnTo>
                    <a:pt x="2328284" y="887972"/>
                  </a:lnTo>
                  <a:lnTo>
                    <a:pt x="2444566" y="903829"/>
                  </a:lnTo>
                  <a:lnTo>
                    <a:pt x="2510636" y="909114"/>
                  </a:lnTo>
                  <a:lnTo>
                    <a:pt x="2560848" y="903829"/>
                  </a:lnTo>
                  <a:lnTo>
                    <a:pt x="2632203" y="890615"/>
                  </a:lnTo>
                  <a:lnTo>
                    <a:pt x="2677130" y="877401"/>
                  </a:lnTo>
                  <a:lnTo>
                    <a:pt x="2727343" y="856259"/>
                  </a:lnTo>
                  <a:lnTo>
                    <a:pt x="2761699" y="835117"/>
                  </a:lnTo>
                  <a:lnTo>
                    <a:pt x="2798698" y="803403"/>
                  </a:lnTo>
                  <a:lnTo>
                    <a:pt x="2814555" y="792832"/>
                  </a:lnTo>
                  <a:lnTo>
                    <a:pt x="2835697" y="782261"/>
                  </a:lnTo>
                  <a:lnTo>
                    <a:pt x="2846268" y="782261"/>
                  </a:lnTo>
                  <a:lnTo>
                    <a:pt x="2859482" y="784904"/>
                  </a:lnTo>
                  <a:lnTo>
                    <a:pt x="2867410" y="795475"/>
                  </a:lnTo>
                  <a:lnTo>
                    <a:pt x="2864767" y="824546"/>
                  </a:lnTo>
                  <a:lnTo>
                    <a:pt x="2851553" y="858902"/>
                  </a:lnTo>
                  <a:lnTo>
                    <a:pt x="2830411" y="898543"/>
                  </a:lnTo>
                  <a:lnTo>
                    <a:pt x="2809269" y="940828"/>
                  </a:lnTo>
                  <a:lnTo>
                    <a:pt x="2793412" y="988398"/>
                  </a:lnTo>
                  <a:lnTo>
                    <a:pt x="2780199" y="1091466"/>
                  </a:lnTo>
                  <a:lnTo>
                    <a:pt x="2637489" y="1125822"/>
                  </a:lnTo>
                  <a:lnTo>
                    <a:pt x="2521207" y="1194534"/>
                  </a:lnTo>
                  <a:lnTo>
                    <a:pt x="2494779" y="1207748"/>
                  </a:lnTo>
                  <a:lnTo>
                    <a:pt x="2476279" y="1210391"/>
                  </a:lnTo>
                  <a:lnTo>
                    <a:pt x="2447209" y="1202462"/>
                  </a:lnTo>
                  <a:lnTo>
                    <a:pt x="2415496" y="1186606"/>
                  </a:lnTo>
                  <a:lnTo>
                    <a:pt x="2383782" y="1165464"/>
                  </a:lnTo>
                  <a:lnTo>
                    <a:pt x="2272786" y="1131108"/>
                  </a:lnTo>
                  <a:lnTo>
                    <a:pt x="2040222" y="1083538"/>
                  </a:lnTo>
                  <a:lnTo>
                    <a:pt x="1791801" y="1025397"/>
                  </a:lnTo>
                  <a:lnTo>
                    <a:pt x="1583022" y="9646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0">
              <a:extLst>
                <a:ext uri="{FF2B5EF4-FFF2-40B4-BE49-F238E27FC236}">
                  <a16:creationId xmlns:a16="http://schemas.microsoft.com/office/drawing/2014/main" id="{59E5EE96-4B18-48C0-8EDF-2C3601D94AFC}"/>
                </a:ext>
              </a:extLst>
            </p:cNvPr>
            <p:cNvSpPr/>
            <p:nvPr/>
          </p:nvSpPr>
          <p:spPr>
            <a:xfrm>
              <a:off x="4408488" y="3338513"/>
              <a:ext cx="1617662" cy="458787"/>
            </a:xfrm>
            <a:custGeom>
              <a:avLst/>
              <a:gdLst>
                <a:gd name="connsiteX0" fmla="*/ 664206 w 1617327"/>
                <a:gd name="connsiteY0" fmla="*/ 357421 h 458690"/>
                <a:gd name="connsiteX1" fmla="*/ 315722 w 1617327"/>
                <a:gd name="connsiteY1" fmla="*/ 419969 h 458690"/>
                <a:gd name="connsiteX2" fmla="*/ 95312 w 1617327"/>
                <a:gd name="connsiteY2" fmla="*/ 458690 h 458690"/>
                <a:gd name="connsiteX3" fmla="*/ 0 w 1617327"/>
                <a:gd name="connsiteY3" fmla="*/ 277001 h 458690"/>
                <a:gd name="connsiteX4" fmla="*/ 169775 w 1617327"/>
                <a:gd name="connsiteY4" fmla="*/ 268065 h 458690"/>
                <a:gd name="connsiteX5" fmla="*/ 384227 w 1617327"/>
                <a:gd name="connsiteY5" fmla="*/ 232323 h 458690"/>
                <a:gd name="connsiteX6" fmla="*/ 661228 w 1617327"/>
                <a:gd name="connsiteY6" fmla="*/ 175732 h 458690"/>
                <a:gd name="connsiteX7" fmla="*/ 929293 w 1617327"/>
                <a:gd name="connsiteY7" fmla="*/ 116162 h 458690"/>
                <a:gd name="connsiteX8" fmla="*/ 1140767 w 1617327"/>
                <a:gd name="connsiteY8" fmla="*/ 71484 h 458690"/>
                <a:gd name="connsiteX9" fmla="*/ 1173530 w 1617327"/>
                <a:gd name="connsiteY9" fmla="*/ 53613 h 458690"/>
                <a:gd name="connsiteX10" fmla="*/ 1233100 w 1617327"/>
                <a:gd name="connsiteY10" fmla="*/ 26807 h 458690"/>
                <a:gd name="connsiteX11" fmla="*/ 1301606 w 1617327"/>
                <a:gd name="connsiteY11" fmla="*/ 2979 h 458690"/>
                <a:gd name="connsiteX12" fmla="*/ 1322455 w 1617327"/>
                <a:gd name="connsiteY12" fmla="*/ 0 h 458690"/>
                <a:gd name="connsiteX13" fmla="*/ 1387982 w 1617327"/>
                <a:gd name="connsiteY13" fmla="*/ 29785 h 458690"/>
                <a:gd name="connsiteX14" fmla="*/ 1498187 w 1617327"/>
                <a:gd name="connsiteY14" fmla="*/ 83398 h 458690"/>
                <a:gd name="connsiteX15" fmla="*/ 1551800 w 1617327"/>
                <a:gd name="connsiteY15" fmla="*/ 116162 h 458690"/>
                <a:gd name="connsiteX16" fmla="*/ 1596477 w 1617327"/>
                <a:gd name="connsiteY16" fmla="*/ 163818 h 458690"/>
                <a:gd name="connsiteX17" fmla="*/ 1614348 w 1617327"/>
                <a:gd name="connsiteY17" fmla="*/ 187646 h 458690"/>
                <a:gd name="connsiteX18" fmla="*/ 1617327 w 1617327"/>
                <a:gd name="connsiteY18" fmla="*/ 208495 h 458690"/>
                <a:gd name="connsiteX19" fmla="*/ 1605413 w 1617327"/>
                <a:gd name="connsiteY19" fmla="*/ 250194 h 458690"/>
                <a:gd name="connsiteX20" fmla="*/ 1563714 w 1617327"/>
                <a:gd name="connsiteY20" fmla="*/ 318700 h 458690"/>
                <a:gd name="connsiteX21" fmla="*/ 1259907 w 1617327"/>
                <a:gd name="connsiteY21" fmla="*/ 288915 h 458690"/>
                <a:gd name="connsiteX22" fmla="*/ 1221186 w 1617327"/>
                <a:gd name="connsiteY22" fmla="*/ 277001 h 458690"/>
                <a:gd name="connsiteX23" fmla="*/ 1167573 w 1617327"/>
                <a:gd name="connsiteY23" fmla="*/ 271044 h 458690"/>
                <a:gd name="connsiteX24" fmla="*/ 1051411 w 1617327"/>
                <a:gd name="connsiteY24" fmla="*/ 288915 h 458690"/>
                <a:gd name="connsiteX25" fmla="*/ 664206 w 1617327"/>
                <a:gd name="connsiteY25" fmla="*/ 357421 h 458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17327" h="458690">
                  <a:moveTo>
                    <a:pt x="664206" y="357421"/>
                  </a:moveTo>
                  <a:lnTo>
                    <a:pt x="315722" y="419969"/>
                  </a:lnTo>
                  <a:lnTo>
                    <a:pt x="95312" y="458690"/>
                  </a:lnTo>
                  <a:lnTo>
                    <a:pt x="0" y="277001"/>
                  </a:lnTo>
                  <a:lnTo>
                    <a:pt x="169775" y="268065"/>
                  </a:lnTo>
                  <a:lnTo>
                    <a:pt x="384227" y="232323"/>
                  </a:lnTo>
                  <a:lnTo>
                    <a:pt x="661228" y="175732"/>
                  </a:lnTo>
                  <a:lnTo>
                    <a:pt x="929293" y="116162"/>
                  </a:lnTo>
                  <a:lnTo>
                    <a:pt x="1140767" y="71484"/>
                  </a:lnTo>
                  <a:lnTo>
                    <a:pt x="1173530" y="53613"/>
                  </a:lnTo>
                  <a:lnTo>
                    <a:pt x="1233100" y="26807"/>
                  </a:lnTo>
                  <a:lnTo>
                    <a:pt x="1301606" y="2979"/>
                  </a:lnTo>
                  <a:lnTo>
                    <a:pt x="1322455" y="0"/>
                  </a:lnTo>
                  <a:lnTo>
                    <a:pt x="1387982" y="29785"/>
                  </a:lnTo>
                  <a:lnTo>
                    <a:pt x="1498187" y="83398"/>
                  </a:lnTo>
                  <a:lnTo>
                    <a:pt x="1551800" y="116162"/>
                  </a:lnTo>
                  <a:lnTo>
                    <a:pt x="1596477" y="163818"/>
                  </a:lnTo>
                  <a:lnTo>
                    <a:pt x="1614348" y="187646"/>
                  </a:lnTo>
                  <a:lnTo>
                    <a:pt x="1617327" y="208495"/>
                  </a:lnTo>
                  <a:lnTo>
                    <a:pt x="1605413" y="250194"/>
                  </a:lnTo>
                  <a:lnTo>
                    <a:pt x="1563714" y="318700"/>
                  </a:lnTo>
                  <a:lnTo>
                    <a:pt x="1259907" y="288915"/>
                  </a:lnTo>
                  <a:lnTo>
                    <a:pt x="1221186" y="277001"/>
                  </a:lnTo>
                  <a:lnTo>
                    <a:pt x="1167573" y="271044"/>
                  </a:lnTo>
                  <a:lnTo>
                    <a:pt x="1051411" y="288915"/>
                  </a:lnTo>
                  <a:lnTo>
                    <a:pt x="664206" y="35742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1">
              <a:extLst>
                <a:ext uri="{FF2B5EF4-FFF2-40B4-BE49-F238E27FC236}">
                  <a16:creationId xmlns:a16="http://schemas.microsoft.com/office/drawing/2014/main" id="{2E6B3FEC-AB22-4A33-91FF-B310479823E8}"/>
                </a:ext>
              </a:extLst>
            </p:cNvPr>
            <p:cNvSpPr/>
            <p:nvPr/>
          </p:nvSpPr>
          <p:spPr>
            <a:xfrm>
              <a:off x="5326063" y="3541713"/>
              <a:ext cx="649287" cy="1387475"/>
            </a:xfrm>
            <a:custGeom>
              <a:avLst/>
              <a:gdLst>
                <a:gd name="connsiteX0" fmla="*/ 262108 w 649313"/>
                <a:gd name="connsiteY0" fmla="*/ 637400 h 1387982"/>
                <a:gd name="connsiteX1" fmla="*/ 285936 w 649313"/>
                <a:gd name="connsiteY1" fmla="*/ 530174 h 1387982"/>
                <a:gd name="connsiteX2" fmla="*/ 303807 w 649313"/>
                <a:gd name="connsiteY2" fmla="*/ 428905 h 1387982"/>
                <a:gd name="connsiteX3" fmla="*/ 321678 w 649313"/>
                <a:gd name="connsiteY3" fmla="*/ 345507 h 1387982"/>
                <a:gd name="connsiteX4" fmla="*/ 330614 w 649313"/>
                <a:gd name="connsiteY4" fmla="*/ 256152 h 1387982"/>
                <a:gd name="connsiteX5" fmla="*/ 336571 w 649313"/>
                <a:gd name="connsiteY5" fmla="*/ 202539 h 1387982"/>
                <a:gd name="connsiteX6" fmla="*/ 336571 w 649313"/>
                <a:gd name="connsiteY6" fmla="*/ 160840 h 1387982"/>
                <a:gd name="connsiteX7" fmla="*/ 327635 w 649313"/>
                <a:gd name="connsiteY7" fmla="*/ 107226 h 1387982"/>
                <a:gd name="connsiteX8" fmla="*/ 259130 w 649313"/>
                <a:gd name="connsiteY8" fmla="*/ 0 h 1387982"/>
                <a:gd name="connsiteX9" fmla="*/ 649313 w 649313"/>
                <a:gd name="connsiteY9" fmla="*/ 74463 h 1387982"/>
                <a:gd name="connsiteX10" fmla="*/ 649313 w 649313"/>
                <a:gd name="connsiteY10" fmla="*/ 110205 h 1387982"/>
                <a:gd name="connsiteX11" fmla="*/ 556980 w 649313"/>
                <a:gd name="connsiteY11" fmla="*/ 476561 h 1387982"/>
                <a:gd name="connsiteX12" fmla="*/ 512302 w 649313"/>
                <a:gd name="connsiteY12" fmla="*/ 646335 h 1387982"/>
                <a:gd name="connsiteX13" fmla="*/ 476560 w 649313"/>
                <a:gd name="connsiteY13" fmla="*/ 777389 h 1387982"/>
                <a:gd name="connsiteX14" fmla="*/ 443797 w 649313"/>
                <a:gd name="connsiteY14" fmla="*/ 908443 h 1387982"/>
                <a:gd name="connsiteX15" fmla="*/ 408055 w 649313"/>
                <a:gd name="connsiteY15" fmla="*/ 1012691 h 1387982"/>
                <a:gd name="connsiteX16" fmla="*/ 375291 w 649313"/>
                <a:gd name="connsiteY16" fmla="*/ 1087154 h 1387982"/>
                <a:gd name="connsiteX17" fmla="*/ 324657 w 649313"/>
                <a:gd name="connsiteY17" fmla="*/ 1173530 h 1387982"/>
                <a:gd name="connsiteX18" fmla="*/ 250194 w 649313"/>
                <a:gd name="connsiteY18" fmla="*/ 1268842 h 1387982"/>
                <a:gd name="connsiteX19" fmla="*/ 160839 w 649313"/>
                <a:gd name="connsiteY19" fmla="*/ 1358197 h 1387982"/>
                <a:gd name="connsiteX20" fmla="*/ 128075 w 649313"/>
                <a:gd name="connsiteY20" fmla="*/ 1382025 h 1387982"/>
                <a:gd name="connsiteX21" fmla="*/ 107226 w 649313"/>
                <a:gd name="connsiteY21" fmla="*/ 1387982 h 1387982"/>
                <a:gd name="connsiteX22" fmla="*/ 83398 w 649313"/>
                <a:gd name="connsiteY22" fmla="*/ 1387982 h 1387982"/>
                <a:gd name="connsiteX23" fmla="*/ 59570 w 649313"/>
                <a:gd name="connsiteY23" fmla="*/ 1379047 h 1387982"/>
                <a:gd name="connsiteX24" fmla="*/ 41699 w 649313"/>
                <a:gd name="connsiteY24" fmla="*/ 1355219 h 1387982"/>
                <a:gd name="connsiteX25" fmla="*/ 23828 w 649313"/>
                <a:gd name="connsiteY25" fmla="*/ 1310541 h 1387982"/>
                <a:gd name="connsiteX26" fmla="*/ 0 w 649313"/>
                <a:gd name="connsiteY26" fmla="*/ 1259907 h 1387982"/>
                <a:gd name="connsiteX27" fmla="*/ 142968 w 649313"/>
                <a:gd name="connsiteY27" fmla="*/ 947164 h 1387982"/>
                <a:gd name="connsiteX28" fmla="*/ 190624 w 649313"/>
                <a:gd name="connsiteY28" fmla="*/ 836959 h 1387982"/>
                <a:gd name="connsiteX29" fmla="*/ 226366 w 649313"/>
                <a:gd name="connsiteY29" fmla="*/ 744626 h 1387982"/>
                <a:gd name="connsiteX30" fmla="*/ 262108 w 649313"/>
                <a:gd name="connsiteY30" fmla="*/ 637400 h 138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49313" h="1387982">
                  <a:moveTo>
                    <a:pt x="262108" y="637400"/>
                  </a:moveTo>
                  <a:lnTo>
                    <a:pt x="285936" y="530174"/>
                  </a:lnTo>
                  <a:lnTo>
                    <a:pt x="303807" y="428905"/>
                  </a:lnTo>
                  <a:lnTo>
                    <a:pt x="321678" y="345507"/>
                  </a:lnTo>
                  <a:lnTo>
                    <a:pt x="330614" y="256152"/>
                  </a:lnTo>
                  <a:lnTo>
                    <a:pt x="336571" y="202539"/>
                  </a:lnTo>
                  <a:lnTo>
                    <a:pt x="336571" y="160840"/>
                  </a:lnTo>
                  <a:lnTo>
                    <a:pt x="327635" y="107226"/>
                  </a:lnTo>
                  <a:lnTo>
                    <a:pt x="259130" y="0"/>
                  </a:lnTo>
                  <a:lnTo>
                    <a:pt x="649313" y="74463"/>
                  </a:lnTo>
                  <a:lnTo>
                    <a:pt x="649313" y="110205"/>
                  </a:lnTo>
                  <a:lnTo>
                    <a:pt x="556980" y="476561"/>
                  </a:lnTo>
                  <a:lnTo>
                    <a:pt x="512302" y="646335"/>
                  </a:lnTo>
                  <a:lnTo>
                    <a:pt x="476560" y="777389"/>
                  </a:lnTo>
                  <a:lnTo>
                    <a:pt x="443797" y="908443"/>
                  </a:lnTo>
                  <a:lnTo>
                    <a:pt x="408055" y="1012691"/>
                  </a:lnTo>
                  <a:lnTo>
                    <a:pt x="375291" y="1087154"/>
                  </a:lnTo>
                  <a:lnTo>
                    <a:pt x="324657" y="1173530"/>
                  </a:lnTo>
                  <a:lnTo>
                    <a:pt x="250194" y="1268842"/>
                  </a:lnTo>
                  <a:lnTo>
                    <a:pt x="160839" y="1358197"/>
                  </a:lnTo>
                  <a:lnTo>
                    <a:pt x="128075" y="1382025"/>
                  </a:lnTo>
                  <a:lnTo>
                    <a:pt x="107226" y="1387982"/>
                  </a:lnTo>
                  <a:lnTo>
                    <a:pt x="83398" y="1387982"/>
                  </a:lnTo>
                  <a:lnTo>
                    <a:pt x="59570" y="1379047"/>
                  </a:lnTo>
                  <a:lnTo>
                    <a:pt x="41699" y="1355219"/>
                  </a:lnTo>
                  <a:lnTo>
                    <a:pt x="23828" y="1310541"/>
                  </a:lnTo>
                  <a:lnTo>
                    <a:pt x="0" y="1259907"/>
                  </a:lnTo>
                  <a:lnTo>
                    <a:pt x="142968" y="947164"/>
                  </a:lnTo>
                  <a:lnTo>
                    <a:pt x="190624" y="836959"/>
                  </a:lnTo>
                  <a:lnTo>
                    <a:pt x="226366" y="744626"/>
                  </a:lnTo>
                  <a:lnTo>
                    <a:pt x="262108" y="637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2">
              <a:extLst>
                <a:ext uri="{FF2B5EF4-FFF2-40B4-BE49-F238E27FC236}">
                  <a16:creationId xmlns:a16="http://schemas.microsoft.com/office/drawing/2014/main" id="{FAC29478-1488-4F12-9634-C1ED1C9EEDFD}"/>
                </a:ext>
              </a:extLst>
            </p:cNvPr>
            <p:cNvSpPr/>
            <p:nvPr/>
          </p:nvSpPr>
          <p:spPr>
            <a:xfrm>
              <a:off x="4918075" y="4411663"/>
              <a:ext cx="585788" cy="407987"/>
            </a:xfrm>
            <a:custGeom>
              <a:avLst/>
              <a:gdLst>
                <a:gd name="connsiteX0" fmla="*/ 205517 w 586765"/>
                <a:gd name="connsiteY0" fmla="*/ 53613 h 408055"/>
                <a:gd name="connsiteX1" fmla="*/ 366356 w 586765"/>
                <a:gd name="connsiteY1" fmla="*/ 107226 h 408055"/>
                <a:gd name="connsiteX2" fmla="*/ 408055 w 586765"/>
                <a:gd name="connsiteY2" fmla="*/ 119140 h 408055"/>
                <a:gd name="connsiteX3" fmla="*/ 443797 w 586765"/>
                <a:gd name="connsiteY3" fmla="*/ 125097 h 408055"/>
                <a:gd name="connsiteX4" fmla="*/ 476560 w 586765"/>
                <a:gd name="connsiteY4" fmla="*/ 122118 h 408055"/>
                <a:gd name="connsiteX5" fmla="*/ 506345 w 586765"/>
                <a:gd name="connsiteY5" fmla="*/ 113183 h 408055"/>
                <a:gd name="connsiteX6" fmla="*/ 586765 w 586765"/>
                <a:gd name="connsiteY6" fmla="*/ 77441 h 408055"/>
                <a:gd name="connsiteX7" fmla="*/ 440818 w 586765"/>
                <a:gd name="connsiteY7" fmla="*/ 408055 h 408055"/>
                <a:gd name="connsiteX8" fmla="*/ 411033 w 586765"/>
                <a:gd name="connsiteY8" fmla="*/ 402098 h 408055"/>
                <a:gd name="connsiteX9" fmla="*/ 399119 w 586765"/>
                <a:gd name="connsiteY9" fmla="*/ 372313 h 408055"/>
                <a:gd name="connsiteX10" fmla="*/ 357420 w 586765"/>
                <a:gd name="connsiteY10" fmla="*/ 312743 h 408055"/>
                <a:gd name="connsiteX11" fmla="*/ 315721 w 586765"/>
                <a:gd name="connsiteY11" fmla="*/ 262108 h 408055"/>
                <a:gd name="connsiteX12" fmla="*/ 268065 w 586765"/>
                <a:gd name="connsiteY12" fmla="*/ 214452 h 408055"/>
                <a:gd name="connsiteX13" fmla="*/ 211474 w 586765"/>
                <a:gd name="connsiteY13" fmla="*/ 169775 h 408055"/>
                <a:gd name="connsiteX14" fmla="*/ 151904 w 586765"/>
                <a:gd name="connsiteY14" fmla="*/ 131054 h 408055"/>
                <a:gd name="connsiteX15" fmla="*/ 107226 w 586765"/>
                <a:gd name="connsiteY15" fmla="*/ 104247 h 408055"/>
                <a:gd name="connsiteX16" fmla="*/ 47656 w 586765"/>
                <a:gd name="connsiteY16" fmla="*/ 77441 h 408055"/>
                <a:gd name="connsiteX17" fmla="*/ 26807 w 586765"/>
                <a:gd name="connsiteY17" fmla="*/ 71484 h 408055"/>
                <a:gd name="connsiteX18" fmla="*/ 17871 w 586765"/>
                <a:gd name="connsiteY18" fmla="*/ 62548 h 408055"/>
                <a:gd name="connsiteX19" fmla="*/ 5957 w 586765"/>
                <a:gd name="connsiteY19" fmla="*/ 53613 h 408055"/>
                <a:gd name="connsiteX20" fmla="*/ 0 w 586765"/>
                <a:gd name="connsiteY20" fmla="*/ 35742 h 408055"/>
                <a:gd name="connsiteX21" fmla="*/ 0 w 586765"/>
                <a:gd name="connsiteY21" fmla="*/ 17871 h 408055"/>
                <a:gd name="connsiteX22" fmla="*/ 5957 w 586765"/>
                <a:gd name="connsiteY22" fmla="*/ 5957 h 408055"/>
                <a:gd name="connsiteX23" fmla="*/ 35742 w 586765"/>
                <a:gd name="connsiteY23" fmla="*/ 0 h 408055"/>
                <a:gd name="connsiteX24" fmla="*/ 68506 w 586765"/>
                <a:gd name="connsiteY24" fmla="*/ 5957 h 408055"/>
                <a:gd name="connsiteX25" fmla="*/ 205517 w 586765"/>
                <a:gd name="connsiteY25" fmla="*/ 53613 h 40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86765" h="408055">
                  <a:moveTo>
                    <a:pt x="205517" y="53613"/>
                  </a:moveTo>
                  <a:lnTo>
                    <a:pt x="366356" y="107226"/>
                  </a:lnTo>
                  <a:lnTo>
                    <a:pt x="408055" y="119140"/>
                  </a:lnTo>
                  <a:lnTo>
                    <a:pt x="443797" y="125097"/>
                  </a:lnTo>
                  <a:lnTo>
                    <a:pt x="476560" y="122118"/>
                  </a:lnTo>
                  <a:lnTo>
                    <a:pt x="506345" y="113183"/>
                  </a:lnTo>
                  <a:lnTo>
                    <a:pt x="586765" y="77441"/>
                  </a:lnTo>
                  <a:lnTo>
                    <a:pt x="440818" y="408055"/>
                  </a:lnTo>
                  <a:lnTo>
                    <a:pt x="411033" y="402098"/>
                  </a:lnTo>
                  <a:lnTo>
                    <a:pt x="399119" y="372313"/>
                  </a:lnTo>
                  <a:lnTo>
                    <a:pt x="357420" y="312743"/>
                  </a:lnTo>
                  <a:lnTo>
                    <a:pt x="315721" y="262108"/>
                  </a:lnTo>
                  <a:lnTo>
                    <a:pt x="268065" y="214452"/>
                  </a:lnTo>
                  <a:lnTo>
                    <a:pt x="211474" y="169775"/>
                  </a:lnTo>
                  <a:lnTo>
                    <a:pt x="151904" y="131054"/>
                  </a:lnTo>
                  <a:lnTo>
                    <a:pt x="107226" y="104247"/>
                  </a:lnTo>
                  <a:lnTo>
                    <a:pt x="47656" y="77441"/>
                  </a:lnTo>
                  <a:lnTo>
                    <a:pt x="26807" y="71484"/>
                  </a:lnTo>
                  <a:lnTo>
                    <a:pt x="17871" y="62548"/>
                  </a:lnTo>
                  <a:lnTo>
                    <a:pt x="5957" y="53613"/>
                  </a:lnTo>
                  <a:lnTo>
                    <a:pt x="0" y="35742"/>
                  </a:lnTo>
                  <a:lnTo>
                    <a:pt x="0" y="17871"/>
                  </a:lnTo>
                  <a:lnTo>
                    <a:pt x="5957" y="5957"/>
                  </a:lnTo>
                  <a:lnTo>
                    <a:pt x="35742" y="0"/>
                  </a:lnTo>
                  <a:lnTo>
                    <a:pt x="68506" y="5957"/>
                  </a:lnTo>
                  <a:lnTo>
                    <a:pt x="205517" y="536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3">
              <a:extLst>
                <a:ext uri="{FF2B5EF4-FFF2-40B4-BE49-F238E27FC236}">
                  <a16:creationId xmlns:a16="http://schemas.microsoft.com/office/drawing/2014/main" id="{679D3C92-5C24-4AFF-8394-47949D71822E}"/>
                </a:ext>
              </a:extLst>
            </p:cNvPr>
            <p:cNvSpPr/>
            <p:nvPr/>
          </p:nvSpPr>
          <p:spPr>
            <a:xfrm>
              <a:off x="4179888" y="3521075"/>
              <a:ext cx="2841625" cy="2278063"/>
            </a:xfrm>
            <a:custGeom>
              <a:avLst/>
              <a:gdLst>
                <a:gd name="connsiteX0" fmla="*/ 133350 w 2842260"/>
                <a:gd name="connsiteY0" fmla="*/ 815340 h 2278380"/>
                <a:gd name="connsiteX1" fmla="*/ 140970 w 2842260"/>
                <a:gd name="connsiteY1" fmla="*/ 438150 h 2278380"/>
                <a:gd name="connsiteX2" fmla="*/ 140970 w 2842260"/>
                <a:gd name="connsiteY2" fmla="*/ 297180 h 2278380"/>
                <a:gd name="connsiteX3" fmla="*/ 129540 w 2842260"/>
                <a:gd name="connsiteY3" fmla="*/ 236220 h 2278380"/>
                <a:gd name="connsiteX4" fmla="*/ 99060 w 2842260"/>
                <a:gd name="connsiteY4" fmla="*/ 160020 h 2278380"/>
                <a:gd name="connsiteX5" fmla="*/ 49530 w 2842260"/>
                <a:gd name="connsiteY5" fmla="*/ 95250 h 2278380"/>
                <a:gd name="connsiteX6" fmla="*/ 15240 w 2842260"/>
                <a:gd name="connsiteY6" fmla="*/ 57150 h 2278380"/>
                <a:gd name="connsiteX7" fmla="*/ 0 w 2842260"/>
                <a:gd name="connsiteY7" fmla="*/ 30480 h 2278380"/>
                <a:gd name="connsiteX8" fmla="*/ 3810 w 2842260"/>
                <a:gd name="connsiteY8" fmla="*/ 11430 h 2278380"/>
                <a:gd name="connsiteX9" fmla="*/ 26670 w 2842260"/>
                <a:gd name="connsiteY9" fmla="*/ 0 h 2278380"/>
                <a:gd name="connsiteX10" fmla="*/ 57150 w 2842260"/>
                <a:gd name="connsiteY10" fmla="*/ 0 h 2278380"/>
                <a:gd name="connsiteX11" fmla="*/ 160020 w 2842260"/>
                <a:gd name="connsiteY11" fmla="*/ 11430 h 2278380"/>
                <a:gd name="connsiteX12" fmla="*/ 201930 w 2842260"/>
                <a:gd name="connsiteY12" fmla="*/ 26670 h 2278380"/>
                <a:gd name="connsiteX13" fmla="*/ 354330 w 2842260"/>
                <a:gd name="connsiteY13" fmla="*/ 106680 h 2278380"/>
                <a:gd name="connsiteX14" fmla="*/ 392430 w 2842260"/>
                <a:gd name="connsiteY14" fmla="*/ 247650 h 2278380"/>
                <a:gd name="connsiteX15" fmla="*/ 373380 w 2842260"/>
                <a:gd name="connsiteY15" fmla="*/ 426720 h 2278380"/>
                <a:gd name="connsiteX16" fmla="*/ 354330 w 2842260"/>
                <a:gd name="connsiteY16" fmla="*/ 697230 h 2278380"/>
                <a:gd name="connsiteX17" fmla="*/ 339090 w 2842260"/>
                <a:gd name="connsiteY17" fmla="*/ 902970 h 2278380"/>
                <a:gd name="connsiteX18" fmla="*/ 331470 w 2842260"/>
                <a:gd name="connsiteY18" fmla="*/ 1062990 h 2278380"/>
                <a:gd name="connsiteX19" fmla="*/ 327660 w 2842260"/>
                <a:gd name="connsiteY19" fmla="*/ 1257300 h 2278380"/>
                <a:gd name="connsiteX20" fmla="*/ 320040 w 2842260"/>
                <a:gd name="connsiteY20" fmla="*/ 1394460 h 2278380"/>
                <a:gd name="connsiteX21" fmla="*/ 320040 w 2842260"/>
                <a:gd name="connsiteY21" fmla="*/ 1600200 h 2278380"/>
                <a:gd name="connsiteX22" fmla="*/ 323850 w 2842260"/>
                <a:gd name="connsiteY22" fmla="*/ 1672590 h 2278380"/>
                <a:gd name="connsiteX23" fmla="*/ 331470 w 2842260"/>
                <a:gd name="connsiteY23" fmla="*/ 1725930 h 2278380"/>
                <a:gd name="connsiteX24" fmla="*/ 346710 w 2842260"/>
                <a:gd name="connsiteY24" fmla="*/ 1790700 h 2278380"/>
                <a:gd name="connsiteX25" fmla="*/ 381000 w 2842260"/>
                <a:gd name="connsiteY25" fmla="*/ 1855470 h 2278380"/>
                <a:gd name="connsiteX26" fmla="*/ 407670 w 2842260"/>
                <a:gd name="connsiteY26" fmla="*/ 1897380 h 2278380"/>
                <a:gd name="connsiteX27" fmla="*/ 445770 w 2842260"/>
                <a:gd name="connsiteY27" fmla="*/ 1935480 h 2278380"/>
                <a:gd name="connsiteX28" fmla="*/ 502920 w 2842260"/>
                <a:gd name="connsiteY28" fmla="*/ 1973580 h 2278380"/>
                <a:gd name="connsiteX29" fmla="*/ 571500 w 2842260"/>
                <a:gd name="connsiteY29" fmla="*/ 1992630 h 2278380"/>
                <a:gd name="connsiteX30" fmla="*/ 704850 w 2842260"/>
                <a:gd name="connsiteY30" fmla="*/ 2019300 h 2278380"/>
                <a:gd name="connsiteX31" fmla="*/ 853440 w 2842260"/>
                <a:gd name="connsiteY31" fmla="*/ 2038350 h 2278380"/>
                <a:gd name="connsiteX32" fmla="*/ 1074420 w 2842260"/>
                <a:gd name="connsiteY32" fmla="*/ 2049780 h 2278380"/>
                <a:gd name="connsiteX33" fmla="*/ 1360170 w 2842260"/>
                <a:gd name="connsiteY33" fmla="*/ 2053590 h 2278380"/>
                <a:gd name="connsiteX34" fmla="*/ 1714500 w 2842260"/>
                <a:gd name="connsiteY34" fmla="*/ 2045970 h 2278380"/>
                <a:gd name="connsiteX35" fmla="*/ 1946910 w 2842260"/>
                <a:gd name="connsiteY35" fmla="*/ 2023110 h 2278380"/>
                <a:gd name="connsiteX36" fmla="*/ 2087880 w 2842260"/>
                <a:gd name="connsiteY36" fmla="*/ 2004060 h 2278380"/>
                <a:gd name="connsiteX37" fmla="*/ 2225040 w 2842260"/>
                <a:gd name="connsiteY37" fmla="*/ 1969770 h 2278380"/>
                <a:gd name="connsiteX38" fmla="*/ 2312670 w 2842260"/>
                <a:gd name="connsiteY38" fmla="*/ 1927860 h 2278380"/>
                <a:gd name="connsiteX39" fmla="*/ 2727960 w 2842260"/>
                <a:gd name="connsiteY39" fmla="*/ 1916430 h 2278380"/>
                <a:gd name="connsiteX40" fmla="*/ 2785110 w 2842260"/>
                <a:gd name="connsiteY40" fmla="*/ 1965960 h 2278380"/>
                <a:gd name="connsiteX41" fmla="*/ 2823210 w 2842260"/>
                <a:gd name="connsiteY41" fmla="*/ 2007870 h 2278380"/>
                <a:gd name="connsiteX42" fmla="*/ 2838450 w 2842260"/>
                <a:gd name="connsiteY42" fmla="*/ 2042160 h 2278380"/>
                <a:gd name="connsiteX43" fmla="*/ 2842260 w 2842260"/>
                <a:gd name="connsiteY43" fmla="*/ 2072640 h 2278380"/>
                <a:gd name="connsiteX44" fmla="*/ 2819400 w 2842260"/>
                <a:gd name="connsiteY44" fmla="*/ 2106930 h 2278380"/>
                <a:gd name="connsiteX45" fmla="*/ 2766060 w 2842260"/>
                <a:gd name="connsiteY45" fmla="*/ 2137410 h 2278380"/>
                <a:gd name="connsiteX46" fmla="*/ 2644140 w 2842260"/>
                <a:gd name="connsiteY46" fmla="*/ 2175510 h 2278380"/>
                <a:gd name="connsiteX47" fmla="*/ 2526030 w 2842260"/>
                <a:gd name="connsiteY47" fmla="*/ 2202180 h 2278380"/>
                <a:gd name="connsiteX48" fmla="*/ 2339340 w 2842260"/>
                <a:gd name="connsiteY48" fmla="*/ 2232660 h 2278380"/>
                <a:gd name="connsiteX49" fmla="*/ 2103120 w 2842260"/>
                <a:gd name="connsiteY49" fmla="*/ 2255520 h 2278380"/>
                <a:gd name="connsiteX50" fmla="*/ 1859280 w 2842260"/>
                <a:gd name="connsiteY50" fmla="*/ 2263140 h 2278380"/>
                <a:gd name="connsiteX51" fmla="*/ 1607820 w 2842260"/>
                <a:gd name="connsiteY51" fmla="*/ 2274570 h 2278380"/>
                <a:gd name="connsiteX52" fmla="*/ 1383030 w 2842260"/>
                <a:gd name="connsiteY52" fmla="*/ 2278380 h 2278380"/>
                <a:gd name="connsiteX53" fmla="*/ 1146810 w 2842260"/>
                <a:gd name="connsiteY53" fmla="*/ 2274570 h 2278380"/>
                <a:gd name="connsiteX54" fmla="*/ 922020 w 2842260"/>
                <a:gd name="connsiteY54" fmla="*/ 2266950 h 2278380"/>
                <a:gd name="connsiteX55" fmla="*/ 792480 w 2842260"/>
                <a:gd name="connsiteY55" fmla="*/ 2255520 h 2278380"/>
                <a:gd name="connsiteX56" fmla="*/ 701040 w 2842260"/>
                <a:gd name="connsiteY56" fmla="*/ 2247900 h 2278380"/>
                <a:gd name="connsiteX57" fmla="*/ 537210 w 2842260"/>
                <a:gd name="connsiteY57" fmla="*/ 2217420 h 2278380"/>
                <a:gd name="connsiteX58" fmla="*/ 445770 w 2842260"/>
                <a:gd name="connsiteY58" fmla="*/ 2194560 h 2278380"/>
                <a:gd name="connsiteX59" fmla="*/ 384810 w 2842260"/>
                <a:gd name="connsiteY59" fmla="*/ 2171700 h 2278380"/>
                <a:gd name="connsiteX60" fmla="*/ 331470 w 2842260"/>
                <a:gd name="connsiteY60" fmla="*/ 2137410 h 2278380"/>
                <a:gd name="connsiteX61" fmla="*/ 281940 w 2842260"/>
                <a:gd name="connsiteY61" fmla="*/ 2099310 h 2278380"/>
                <a:gd name="connsiteX62" fmla="*/ 243840 w 2842260"/>
                <a:gd name="connsiteY62" fmla="*/ 2057400 h 2278380"/>
                <a:gd name="connsiteX63" fmla="*/ 205740 w 2842260"/>
                <a:gd name="connsiteY63" fmla="*/ 1992630 h 2278380"/>
                <a:gd name="connsiteX64" fmla="*/ 171450 w 2842260"/>
                <a:gd name="connsiteY64" fmla="*/ 1905000 h 2278380"/>
                <a:gd name="connsiteX65" fmla="*/ 144780 w 2842260"/>
                <a:gd name="connsiteY65" fmla="*/ 1802130 h 2278380"/>
                <a:gd name="connsiteX66" fmla="*/ 125730 w 2842260"/>
                <a:gd name="connsiteY66" fmla="*/ 1668780 h 2278380"/>
                <a:gd name="connsiteX67" fmla="*/ 118110 w 2842260"/>
                <a:gd name="connsiteY67" fmla="*/ 1539240 h 2278380"/>
                <a:gd name="connsiteX68" fmla="*/ 125730 w 2842260"/>
                <a:gd name="connsiteY68" fmla="*/ 1440180 h 2278380"/>
                <a:gd name="connsiteX69" fmla="*/ 137160 w 2842260"/>
                <a:gd name="connsiteY69" fmla="*/ 1089660 h 2278380"/>
                <a:gd name="connsiteX70" fmla="*/ 133350 w 2842260"/>
                <a:gd name="connsiteY70" fmla="*/ 815340 h 2278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842260" h="2278380">
                  <a:moveTo>
                    <a:pt x="133350" y="815340"/>
                  </a:moveTo>
                  <a:lnTo>
                    <a:pt x="140970" y="438150"/>
                  </a:lnTo>
                  <a:lnTo>
                    <a:pt x="140970" y="297180"/>
                  </a:lnTo>
                  <a:lnTo>
                    <a:pt x="129540" y="236220"/>
                  </a:lnTo>
                  <a:lnTo>
                    <a:pt x="99060" y="160020"/>
                  </a:lnTo>
                  <a:lnTo>
                    <a:pt x="49530" y="95250"/>
                  </a:lnTo>
                  <a:lnTo>
                    <a:pt x="15240" y="57150"/>
                  </a:lnTo>
                  <a:lnTo>
                    <a:pt x="0" y="30480"/>
                  </a:lnTo>
                  <a:lnTo>
                    <a:pt x="3810" y="11430"/>
                  </a:lnTo>
                  <a:lnTo>
                    <a:pt x="26670" y="0"/>
                  </a:lnTo>
                  <a:lnTo>
                    <a:pt x="57150" y="0"/>
                  </a:lnTo>
                  <a:lnTo>
                    <a:pt x="160020" y="11430"/>
                  </a:lnTo>
                  <a:lnTo>
                    <a:pt x="201930" y="26670"/>
                  </a:lnTo>
                  <a:lnTo>
                    <a:pt x="354330" y="106680"/>
                  </a:lnTo>
                  <a:lnTo>
                    <a:pt x="392430" y="247650"/>
                  </a:lnTo>
                  <a:lnTo>
                    <a:pt x="373380" y="426720"/>
                  </a:lnTo>
                  <a:lnTo>
                    <a:pt x="354330" y="697230"/>
                  </a:lnTo>
                  <a:lnTo>
                    <a:pt x="339090" y="902970"/>
                  </a:lnTo>
                  <a:lnTo>
                    <a:pt x="331470" y="1062990"/>
                  </a:lnTo>
                  <a:lnTo>
                    <a:pt x="327660" y="1257300"/>
                  </a:lnTo>
                  <a:lnTo>
                    <a:pt x="320040" y="1394460"/>
                  </a:lnTo>
                  <a:lnTo>
                    <a:pt x="320040" y="1600200"/>
                  </a:lnTo>
                  <a:lnTo>
                    <a:pt x="323850" y="1672590"/>
                  </a:lnTo>
                  <a:lnTo>
                    <a:pt x="331470" y="1725930"/>
                  </a:lnTo>
                  <a:lnTo>
                    <a:pt x="346710" y="1790700"/>
                  </a:lnTo>
                  <a:lnTo>
                    <a:pt x="381000" y="1855470"/>
                  </a:lnTo>
                  <a:lnTo>
                    <a:pt x="407670" y="1897380"/>
                  </a:lnTo>
                  <a:lnTo>
                    <a:pt x="445770" y="1935480"/>
                  </a:lnTo>
                  <a:lnTo>
                    <a:pt x="502920" y="1973580"/>
                  </a:lnTo>
                  <a:lnTo>
                    <a:pt x="571500" y="1992630"/>
                  </a:lnTo>
                  <a:lnTo>
                    <a:pt x="704850" y="2019300"/>
                  </a:lnTo>
                  <a:lnTo>
                    <a:pt x="853440" y="2038350"/>
                  </a:lnTo>
                  <a:lnTo>
                    <a:pt x="1074420" y="2049780"/>
                  </a:lnTo>
                  <a:lnTo>
                    <a:pt x="1360170" y="2053590"/>
                  </a:lnTo>
                  <a:lnTo>
                    <a:pt x="1714500" y="2045970"/>
                  </a:lnTo>
                  <a:lnTo>
                    <a:pt x="1946910" y="2023110"/>
                  </a:lnTo>
                  <a:lnTo>
                    <a:pt x="2087880" y="2004060"/>
                  </a:lnTo>
                  <a:lnTo>
                    <a:pt x="2225040" y="1969770"/>
                  </a:lnTo>
                  <a:lnTo>
                    <a:pt x="2312670" y="1927860"/>
                  </a:lnTo>
                  <a:lnTo>
                    <a:pt x="2727960" y="1916430"/>
                  </a:lnTo>
                  <a:lnTo>
                    <a:pt x="2785110" y="1965960"/>
                  </a:lnTo>
                  <a:lnTo>
                    <a:pt x="2823210" y="2007870"/>
                  </a:lnTo>
                  <a:lnTo>
                    <a:pt x="2838450" y="2042160"/>
                  </a:lnTo>
                  <a:lnTo>
                    <a:pt x="2842260" y="2072640"/>
                  </a:lnTo>
                  <a:lnTo>
                    <a:pt x="2819400" y="2106930"/>
                  </a:lnTo>
                  <a:lnTo>
                    <a:pt x="2766060" y="2137410"/>
                  </a:lnTo>
                  <a:lnTo>
                    <a:pt x="2644140" y="2175510"/>
                  </a:lnTo>
                  <a:lnTo>
                    <a:pt x="2526030" y="2202180"/>
                  </a:lnTo>
                  <a:lnTo>
                    <a:pt x="2339340" y="2232660"/>
                  </a:lnTo>
                  <a:lnTo>
                    <a:pt x="2103120" y="2255520"/>
                  </a:lnTo>
                  <a:lnTo>
                    <a:pt x="1859280" y="2263140"/>
                  </a:lnTo>
                  <a:lnTo>
                    <a:pt x="1607820" y="2274570"/>
                  </a:lnTo>
                  <a:lnTo>
                    <a:pt x="1383030" y="2278380"/>
                  </a:lnTo>
                  <a:lnTo>
                    <a:pt x="1146810" y="2274570"/>
                  </a:lnTo>
                  <a:lnTo>
                    <a:pt x="922020" y="2266950"/>
                  </a:lnTo>
                  <a:lnTo>
                    <a:pt x="792480" y="2255520"/>
                  </a:lnTo>
                  <a:lnTo>
                    <a:pt x="701040" y="2247900"/>
                  </a:lnTo>
                  <a:lnTo>
                    <a:pt x="537210" y="2217420"/>
                  </a:lnTo>
                  <a:lnTo>
                    <a:pt x="445770" y="2194560"/>
                  </a:lnTo>
                  <a:lnTo>
                    <a:pt x="384810" y="2171700"/>
                  </a:lnTo>
                  <a:lnTo>
                    <a:pt x="331470" y="2137410"/>
                  </a:lnTo>
                  <a:lnTo>
                    <a:pt x="281940" y="2099310"/>
                  </a:lnTo>
                  <a:lnTo>
                    <a:pt x="243840" y="2057400"/>
                  </a:lnTo>
                  <a:lnTo>
                    <a:pt x="205740" y="1992630"/>
                  </a:lnTo>
                  <a:lnTo>
                    <a:pt x="171450" y="1905000"/>
                  </a:lnTo>
                  <a:lnTo>
                    <a:pt x="144780" y="1802130"/>
                  </a:lnTo>
                  <a:lnTo>
                    <a:pt x="125730" y="1668780"/>
                  </a:lnTo>
                  <a:lnTo>
                    <a:pt x="118110" y="1539240"/>
                  </a:lnTo>
                  <a:lnTo>
                    <a:pt x="125730" y="1440180"/>
                  </a:lnTo>
                  <a:lnTo>
                    <a:pt x="137160" y="1089660"/>
                  </a:lnTo>
                  <a:lnTo>
                    <a:pt x="133350" y="8153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8">
              <a:extLst>
                <a:ext uri="{FF2B5EF4-FFF2-40B4-BE49-F238E27FC236}">
                  <a16:creationId xmlns:a16="http://schemas.microsoft.com/office/drawing/2014/main" id="{63445799-1DA6-4D75-BE0E-AB9A5634F71A}"/>
                </a:ext>
              </a:extLst>
            </p:cNvPr>
            <p:cNvSpPr/>
            <p:nvPr/>
          </p:nvSpPr>
          <p:spPr>
            <a:xfrm>
              <a:off x="6465888" y="4672013"/>
              <a:ext cx="473075" cy="819150"/>
            </a:xfrm>
            <a:custGeom>
              <a:avLst/>
              <a:gdLst>
                <a:gd name="connsiteX0" fmla="*/ 357187 w 473869"/>
                <a:gd name="connsiteY0" fmla="*/ 328612 h 819150"/>
                <a:gd name="connsiteX1" fmla="*/ 371475 w 473869"/>
                <a:gd name="connsiteY1" fmla="*/ 511968 h 819150"/>
                <a:gd name="connsiteX2" fmla="*/ 376237 w 473869"/>
                <a:gd name="connsiteY2" fmla="*/ 583406 h 819150"/>
                <a:gd name="connsiteX3" fmla="*/ 385762 w 473869"/>
                <a:gd name="connsiteY3" fmla="*/ 640556 h 819150"/>
                <a:gd name="connsiteX4" fmla="*/ 404812 w 473869"/>
                <a:gd name="connsiteY4" fmla="*/ 697706 h 819150"/>
                <a:gd name="connsiteX5" fmla="*/ 428625 w 473869"/>
                <a:gd name="connsiteY5" fmla="*/ 745331 h 819150"/>
                <a:gd name="connsiteX6" fmla="*/ 473869 w 473869"/>
                <a:gd name="connsiteY6" fmla="*/ 807243 h 819150"/>
                <a:gd name="connsiteX7" fmla="*/ 0 w 473869"/>
                <a:gd name="connsiteY7" fmla="*/ 819150 h 819150"/>
                <a:gd name="connsiteX8" fmla="*/ 28575 w 473869"/>
                <a:gd name="connsiteY8" fmla="*/ 773906 h 819150"/>
                <a:gd name="connsiteX9" fmla="*/ 59531 w 473869"/>
                <a:gd name="connsiteY9" fmla="*/ 752475 h 819150"/>
                <a:gd name="connsiteX10" fmla="*/ 90487 w 473869"/>
                <a:gd name="connsiteY10" fmla="*/ 726281 h 819150"/>
                <a:gd name="connsiteX11" fmla="*/ 111919 w 473869"/>
                <a:gd name="connsiteY11" fmla="*/ 697706 h 819150"/>
                <a:gd name="connsiteX12" fmla="*/ 135731 w 473869"/>
                <a:gd name="connsiteY12" fmla="*/ 650081 h 819150"/>
                <a:gd name="connsiteX13" fmla="*/ 164306 w 473869"/>
                <a:gd name="connsiteY13" fmla="*/ 590550 h 819150"/>
                <a:gd name="connsiteX14" fmla="*/ 192881 w 473869"/>
                <a:gd name="connsiteY14" fmla="*/ 502443 h 819150"/>
                <a:gd name="connsiteX15" fmla="*/ 219075 w 473869"/>
                <a:gd name="connsiteY15" fmla="*/ 378618 h 819150"/>
                <a:gd name="connsiteX16" fmla="*/ 242887 w 473869"/>
                <a:gd name="connsiteY16" fmla="*/ 216693 h 819150"/>
                <a:gd name="connsiteX17" fmla="*/ 257175 w 473869"/>
                <a:gd name="connsiteY17" fmla="*/ 92868 h 819150"/>
                <a:gd name="connsiteX18" fmla="*/ 264319 w 473869"/>
                <a:gd name="connsiteY18" fmla="*/ 38100 h 819150"/>
                <a:gd name="connsiteX19" fmla="*/ 266700 w 473869"/>
                <a:gd name="connsiteY19" fmla="*/ 23812 h 819150"/>
                <a:gd name="connsiteX20" fmla="*/ 280987 w 473869"/>
                <a:gd name="connsiteY20" fmla="*/ 9525 h 819150"/>
                <a:gd name="connsiteX21" fmla="*/ 307181 w 473869"/>
                <a:gd name="connsiteY21" fmla="*/ 0 h 819150"/>
                <a:gd name="connsiteX22" fmla="*/ 338137 w 473869"/>
                <a:gd name="connsiteY22" fmla="*/ 7143 h 819150"/>
                <a:gd name="connsiteX23" fmla="*/ 354806 w 473869"/>
                <a:gd name="connsiteY23" fmla="*/ 23812 h 819150"/>
                <a:gd name="connsiteX24" fmla="*/ 359569 w 473869"/>
                <a:gd name="connsiteY24" fmla="*/ 50006 h 819150"/>
                <a:gd name="connsiteX25" fmla="*/ 357187 w 473869"/>
                <a:gd name="connsiteY25" fmla="*/ 328612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73869" h="819150">
                  <a:moveTo>
                    <a:pt x="357187" y="328612"/>
                  </a:moveTo>
                  <a:lnTo>
                    <a:pt x="371475" y="511968"/>
                  </a:lnTo>
                  <a:lnTo>
                    <a:pt x="376237" y="583406"/>
                  </a:lnTo>
                  <a:lnTo>
                    <a:pt x="385762" y="640556"/>
                  </a:lnTo>
                  <a:lnTo>
                    <a:pt x="404812" y="697706"/>
                  </a:lnTo>
                  <a:lnTo>
                    <a:pt x="428625" y="745331"/>
                  </a:lnTo>
                  <a:lnTo>
                    <a:pt x="473869" y="807243"/>
                  </a:lnTo>
                  <a:lnTo>
                    <a:pt x="0" y="819150"/>
                  </a:lnTo>
                  <a:lnTo>
                    <a:pt x="28575" y="773906"/>
                  </a:lnTo>
                  <a:lnTo>
                    <a:pt x="59531" y="752475"/>
                  </a:lnTo>
                  <a:lnTo>
                    <a:pt x="90487" y="726281"/>
                  </a:lnTo>
                  <a:lnTo>
                    <a:pt x="111919" y="697706"/>
                  </a:lnTo>
                  <a:lnTo>
                    <a:pt x="135731" y="650081"/>
                  </a:lnTo>
                  <a:lnTo>
                    <a:pt x="164306" y="590550"/>
                  </a:lnTo>
                  <a:lnTo>
                    <a:pt x="192881" y="502443"/>
                  </a:lnTo>
                  <a:lnTo>
                    <a:pt x="219075" y="378618"/>
                  </a:lnTo>
                  <a:lnTo>
                    <a:pt x="242887" y="216693"/>
                  </a:lnTo>
                  <a:lnTo>
                    <a:pt x="257175" y="92868"/>
                  </a:lnTo>
                  <a:lnTo>
                    <a:pt x="264319" y="38100"/>
                  </a:lnTo>
                  <a:lnTo>
                    <a:pt x="266700" y="23812"/>
                  </a:lnTo>
                  <a:lnTo>
                    <a:pt x="280987" y="9525"/>
                  </a:lnTo>
                  <a:lnTo>
                    <a:pt x="307181" y="0"/>
                  </a:lnTo>
                  <a:lnTo>
                    <a:pt x="338137" y="7143"/>
                  </a:lnTo>
                  <a:lnTo>
                    <a:pt x="354806" y="23812"/>
                  </a:lnTo>
                  <a:lnTo>
                    <a:pt x="359569" y="50006"/>
                  </a:lnTo>
                  <a:lnTo>
                    <a:pt x="357187" y="328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7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6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7746" name="グループ化 1">
            <a:extLst>
              <a:ext uri="{FF2B5EF4-FFF2-40B4-BE49-F238E27FC236}">
                <a16:creationId xmlns:a16="http://schemas.microsoft.com/office/drawing/2014/main" id="{3F807E71-3B75-4B53-8A43-F600A4AA74CE}"/>
              </a:ext>
            </a:extLst>
          </p:cNvPr>
          <p:cNvGrpSpPr>
            <a:grpSpLocks/>
          </p:cNvGrpSpPr>
          <p:nvPr/>
        </p:nvGrpSpPr>
        <p:grpSpPr bwMode="auto">
          <a:xfrm>
            <a:off x="2676525" y="1385888"/>
            <a:ext cx="4344988" cy="4413250"/>
            <a:chOff x="2676525" y="1385888"/>
            <a:chExt cx="4344988" cy="441325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9D2B17B6-1D88-42E2-A341-EBB287D37D72}"/>
                </a:ext>
              </a:extLst>
            </p:cNvPr>
            <p:cNvSpPr/>
            <p:nvPr/>
          </p:nvSpPr>
          <p:spPr>
            <a:xfrm>
              <a:off x="3076575" y="1385888"/>
              <a:ext cx="1647825" cy="1482725"/>
            </a:xfrm>
            <a:custGeom>
              <a:avLst/>
              <a:gdLst>
                <a:gd name="connsiteX0" fmla="*/ 1079744 w 1648426"/>
                <a:gd name="connsiteY0" fmla="*/ 781624 h 1483081"/>
                <a:gd name="connsiteX1" fmla="*/ 804171 w 1648426"/>
                <a:gd name="connsiteY1" fmla="*/ 1009597 h 1483081"/>
                <a:gd name="connsiteX2" fmla="*/ 638828 w 1648426"/>
                <a:gd name="connsiteY2" fmla="*/ 1127342 h 1483081"/>
                <a:gd name="connsiteX3" fmla="*/ 478495 w 1648426"/>
                <a:gd name="connsiteY3" fmla="*/ 1232561 h 1483081"/>
                <a:gd name="connsiteX4" fmla="*/ 335698 w 1648426"/>
                <a:gd name="connsiteY4" fmla="*/ 1320243 h 1483081"/>
                <a:gd name="connsiteX5" fmla="*/ 187891 w 1648426"/>
                <a:gd name="connsiteY5" fmla="*/ 1407925 h 1483081"/>
                <a:gd name="connsiteX6" fmla="*/ 82672 w 1648426"/>
                <a:gd name="connsiteY6" fmla="*/ 1468050 h 1483081"/>
                <a:gd name="connsiteX7" fmla="*/ 50104 w 1648426"/>
                <a:gd name="connsiteY7" fmla="*/ 1480576 h 1483081"/>
                <a:gd name="connsiteX8" fmla="*/ 32568 w 1648426"/>
                <a:gd name="connsiteY8" fmla="*/ 1483081 h 1483081"/>
                <a:gd name="connsiteX9" fmla="*/ 12526 w 1648426"/>
                <a:gd name="connsiteY9" fmla="*/ 1478071 h 1483081"/>
                <a:gd name="connsiteX10" fmla="*/ 2506 w 1648426"/>
                <a:gd name="connsiteY10" fmla="*/ 1470555 h 1483081"/>
                <a:gd name="connsiteX11" fmla="*/ 0 w 1648426"/>
                <a:gd name="connsiteY11" fmla="*/ 1450514 h 1483081"/>
                <a:gd name="connsiteX12" fmla="*/ 7516 w 1648426"/>
                <a:gd name="connsiteY12" fmla="*/ 1427967 h 1483081"/>
                <a:gd name="connsiteX13" fmla="*/ 27558 w 1648426"/>
                <a:gd name="connsiteY13" fmla="*/ 1407925 h 1483081"/>
                <a:gd name="connsiteX14" fmla="*/ 117745 w 1648426"/>
                <a:gd name="connsiteY14" fmla="*/ 1342790 h 1483081"/>
                <a:gd name="connsiteX15" fmla="*/ 240500 w 1648426"/>
                <a:gd name="connsiteY15" fmla="*/ 1245087 h 1483081"/>
                <a:gd name="connsiteX16" fmla="*/ 405844 w 1648426"/>
                <a:gd name="connsiteY16" fmla="*/ 1104795 h 1483081"/>
                <a:gd name="connsiteX17" fmla="*/ 536114 w 1648426"/>
                <a:gd name="connsiteY17" fmla="*/ 992061 h 1483081"/>
                <a:gd name="connsiteX18" fmla="*/ 708973 w 1648426"/>
                <a:gd name="connsiteY18" fmla="*/ 831728 h 1483081"/>
                <a:gd name="connsiteX19" fmla="*/ 809182 w 1648426"/>
                <a:gd name="connsiteY19" fmla="*/ 731520 h 1483081"/>
                <a:gd name="connsiteX20" fmla="*/ 944463 w 1648426"/>
                <a:gd name="connsiteY20" fmla="*/ 586218 h 1483081"/>
                <a:gd name="connsiteX21" fmla="*/ 1032145 w 1648426"/>
                <a:gd name="connsiteY21" fmla="*/ 488515 h 1483081"/>
                <a:gd name="connsiteX22" fmla="*/ 1107301 w 1648426"/>
                <a:gd name="connsiteY22" fmla="*/ 393317 h 1483081"/>
                <a:gd name="connsiteX23" fmla="*/ 1197489 w 1648426"/>
                <a:gd name="connsiteY23" fmla="*/ 285593 h 1483081"/>
                <a:gd name="connsiteX24" fmla="*/ 1210015 w 1648426"/>
                <a:gd name="connsiteY24" fmla="*/ 265551 h 1483081"/>
                <a:gd name="connsiteX25" fmla="*/ 1222541 w 1648426"/>
                <a:gd name="connsiteY25" fmla="*/ 235489 h 1483081"/>
                <a:gd name="connsiteX26" fmla="*/ 1227551 w 1648426"/>
                <a:gd name="connsiteY26" fmla="*/ 187890 h 1483081"/>
                <a:gd name="connsiteX27" fmla="*/ 1225046 w 1648426"/>
                <a:gd name="connsiteY27" fmla="*/ 155322 h 1483081"/>
                <a:gd name="connsiteX28" fmla="*/ 1215025 w 1648426"/>
                <a:gd name="connsiteY28" fmla="*/ 132776 h 1483081"/>
                <a:gd name="connsiteX29" fmla="*/ 1189973 w 1648426"/>
                <a:gd name="connsiteY29" fmla="*/ 112734 h 1483081"/>
                <a:gd name="connsiteX30" fmla="*/ 1152395 w 1648426"/>
                <a:gd name="connsiteY30" fmla="*/ 97703 h 1483081"/>
                <a:gd name="connsiteX31" fmla="*/ 1129848 w 1648426"/>
                <a:gd name="connsiteY31" fmla="*/ 85177 h 1483081"/>
                <a:gd name="connsiteX32" fmla="*/ 1107301 w 1648426"/>
                <a:gd name="connsiteY32" fmla="*/ 70145 h 1483081"/>
                <a:gd name="connsiteX33" fmla="*/ 1092270 w 1648426"/>
                <a:gd name="connsiteY33" fmla="*/ 47599 h 1483081"/>
                <a:gd name="connsiteX34" fmla="*/ 1097280 w 1648426"/>
                <a:gd name="connsiteY34" fmla="*/ 25052 h 1483081"/>
                <a:gd name="connsiteX35" fmla="*/ 1107301 w 1648426"/>
                <a:gd name="connsiteY35" fmla="*/ 12526 h 1483081"/>
                <a:gd name="connsiteX36" fmla="*/ 1132353 w 1648426"/>
                <a:gd name="connsiteY36" fmla="*/ 2505 h 1483081"/>
                <a:gd name="connsiteX37" fmla="*/ 1182457 w 1648426"/>
                <a:gd name="connsiteY37" fmla="*/ 0 h 1483081"/>
                <a:gd name="connsiteX38" fmla="*/ 1250098 w 1648426"/>
                <a:gd name="connsiteY38" fmla="*/ 7515 h 1483081"/>
                <a:gd name="connsiteX39" fmla="*/ 1305212 w 1648426"/>
                <a:gd name="connsiteY39" fmla="*/ 17536 h 1483081"/>
                <a:gd name="connsiteX40" fmla="*/ 1345296 w 1648426"/>
                <a:gd name="connsiteY40" fmla="*/ 25052 h 1483081"/>
                <a:gd name="connsiteX41" fmla="*/ 1410431 w 1648426"/>
                <a:gd name="connsiteY41" fmla="*/ 47599 h 1483081"/>
                <a:gd name="connsiteX42" fmla="*/ 1473061 w 1648426"/>
                <a:gd name="connsiteY42" fmla="*/ 77661 h 1483081"/>
                <a:gd name="connsiteX43" fmla="*/ 1530681 w 1648426"/>
                <a:gd name="connsiteY43" fmla="*/ 115239 h 1483081"/>
                <a:gd name="connsiteX44" fmla="*/ 1590806 w 1648426"/>
                <a:gd name="connsiteY44" fmla="*/ 160333 h 1483081"/>
                <a:gd name="connsiteX45" fmla="*/ 1618363 w 1648426"/>
                <a:gd name="connsiteY45" fmla="*/ 185385 h 1483081"/>
                <a:gd name="connsiteX46" fmla="*/ 1638405 w 1648426"/>
                <a:gd name="connsiteY46" fmla="*/ 215447 h 1483081"/>
                <a:gd name="connsiteX47" fmla="*/ 1645920 w 1648426"/>
                <a:gd name="connsiteY47" fmla="*/ 232984 h 1483081"/>
                <a:gd name="connsiteX48" fmla="*/ 1648426 w 1648426"/>
                <a:gd name="connsiteY48" fmla="*/ 255531 h 1483081"/>
                <a:gd name="connsiteX49" fmla="*/ 1638405 w 1648426"/>
                <a:gd name="connsiteY49" fmla="*/ 283088 h 1483081"/>
                <a:gd name="connsiteX50" fmla="*/ 1623373 w 1648426"/>
                <a:gd name="connsiteY50" fmla="*/ 305635 h 1483081"/>
                <a:gd name="connsiteX51" fmla="*/ 1598321 w 1648426"/>
                <a:gd name="connsiteY51" fmla="*/ 325676 h 1483081"/>
                <a:gd name="connsiteX52" fmla="*/ 1553228 w 1648426"/>
                <a:gd name="connsiteY52" fmla="*/ 340708 h 1483081"/>
                <a:gd name="connsiteX53" fmla="*/ 1518155 w 1648426"/>
                <a:gd name="connsiteY53" fmla="*/ 353234 h 1483081"/>
                <a:gd name="connsiteX54" fmla="*/ 1488092 w 1648426"/>
                <a:gd name="connsiteY54" fmla="*/ 370770 h 1483081"/>
                <a:gd name="connsiteX55" fmla="*/ 1450514 w 1648426"/>
                <a:gd name="connsiteY55" fmla="*/ 410853 h 1483081"/>
                <a:gd name="connsiteX56" fmla="*/ 1347801 w 1648426"/>
                <a:gd name="connsiteY56" fmla="*/ 536114 h 1483081"/>
                <a:gd name="connsiteX57" fmla="*/ 1217530 w 1648426"/>
                <a:gd name="connsiteY57" fmla="*/ 658869 h 1483081"/>
                <a:gd name="connsiteX58" fmla="*/ 1079744 w 1648426"/>
                <a:gd name="connsiteY58" fmla="*/ 781624 h 1483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648426" h="1483081">
                  <a:moveTo>
                    <a:pt x="1079744" y="781624"/>
                  </a:moveTo>
                  <a:lnTo>
                    <a:pt x="804171" y="1009597"/>
                  </a:lnTo>
                  <a:lnTo>
                    <a:pt x="638828" y="1127342"/>
                  </a:lnTo>
                  <a:lnTo>
                    <a:pt x="478495" y="1232561"/>
                  </a:lnTo>
                  <a:lnTo>
                    <a:pt x="335698" y="1320243"/>
                  </a:lnTo>
                  <a:lnTo>
                    <a:pt x="187891" y="1407925"/>
                  </a:lnTo>
                  <a:lnTo>
                    <a:pt x="82672" y="1468050"/>
                  </a:lnTo>
                  <a:lnTo>
                    <a:pt x="50104" y="1480576"/>
                  </a:lnTo>
                  <a:lnTo>
                    <a:pt x="32568" y="1483081"/>
                  </a:lnTo>
                  <a:lnTo>
                    <a:pt x="12526" y="1478071"/>
                  </a:lnTo>
                  <a:lnTo>
                    <a:pt x="2506" y="1470555"/>
                  </a:lnTo>
                  <a:lnTo>
                    <a:pt x="0" y="1450514"/>
                  </a:lnTo>
                  <a:lnTo>
                    <a:pt x="7516" y="1427967"/>
                  </a:lnTo>
                  <a:lnTo>
                    <a:pt x="27558" y="1407925"/>
                  </a:lnTo>
                  <a:lnTo>
                    <a:pt x="117745" y="1342790"/>
                  </a:lnTo>
                  <a:lnTo>
                    <a:pt x="240500" y="1245087"/>
                  </a:lnTo>
                  <a:lnTo>
                    <a:pt x="405844" y="1104795"/>
                  </a:lnTo>
                  <a:lnTo>
                    <a:pt x="536114" y="992061"/>
                  </a:lnTo>
                  <a:lnTo>
                    <a:pt x="708973" y="831728"/>
                  </a:lnTo>
                  <a:lnTo>
                    <a:pt x="809182" y="731520"/>
                  </a:lnTo>
                  <a:lnTo>
                    <a:pt x="944463" y="586218"/>
                  </a:lnTo>
                  <a:lnTo>
                    <a:pt x="1032145" y="488515"/>
                  </a:lnTo>
                  <a:lnTo>
                    <a:pt x="1107301" y="393317"/>
                  </a:lnTo>
                  <a:lnTo>
                    <a:pt x="1197489" y="285593"/>
                  </a:lnTo>
                  <a:lnTo>
                    <a:pt x="1210015" y="265551"/>
                  </a:lnTo>
                  <a:lnTo>
                    <a:pt x="1222541" y="235489"/>
                  </a:lnTo>
                  <a:lnTo>
                    <a:pt x="1227551" y="187890"/>
                  </a:lnTo>
                  <a:lnTo>
                    <a:pt x="1225046" y="155322"/>
                  </a:lnTo>
                  <a:lnTo>
                    <a:pt x="1215025" y="132776"/>
                  </a:lnTo>
                  <a:lnTo>
                    <a:pt x="1189973" y="112734"/>
                  </a:lnTo>
                  <a:lnTo>
                    <a:pt x="1152395" y="97703"/>
                  </a:lnTo>
                  <a:lnTo>
                    <a:pt x="1129848" y="85177"/>
                  </a:lnTo>
                  <a:lnTo>
                    <a:pt x="1107301" y="70145"/>
                  </a:lnTo>
                  <a:lnTo>
                    <a:pt x="1092270" y="47599"/>
                  </a:lnTo>
                  <a:lnTo>
                    <a:pt x="1097280" y="25052"/>
                  </a:lnTo>
                  <a:lnTo>
                    <a:pt x="1107301" y="12526"/>
                  </a:lnTo>
                  <a:lnTo>
                    <a:pt x="1132353" y="2505"/>
                  </a:lnTo>
                  <a:lnTo>
                    <a:pt x="1182457" y="0"/>
                  </a:lnTo>
                  <a:lnTo>
                    <a:pt x="1250098" y="7515"/>
                  </a:lnTo>
                  <a:lnTo>
                    <a:pt x="1305212" y="17536"/>
                  </a:lnTo>
                  <a:lnTo>
                    <a:pt x="1345296" y="25052"/>
                  </a:lnTo>
                  <a:lnTo>
                    <a:pt x="1410431" y="47599"/>
                  </a:lnTo>
                  <a:lnTo>
                    <a:pt x="1473061" y="77661"/>
                  </a:lnTo>
                  <a:lnTo>
                    <a:pt x="1530681" y="115239"/>
                  </a:lnTo>
                  <a:lnTo>
                    <a:pt x="1590806" y="160333"/>
                  </a:lnTo>
                  <a:lnTo>
                    <a:pt x="1618363" y="185385"/>
                  </a:lnTo>
                  <a:lnTo>
                    <a:pt x="1638405" y="215447"/>
                  </a:lnTo>
                  <a:lnTo>
                    <a:pt x="1645920" y="232984"/>
                  </a:lnTo>
                  <a:lnTo>
                    <a:pt x="1648426" y="255531"/>
                  </a:lnTo>
                  <a:lnTo>
                    <a:pt x="1638405" y="283088"/>
                  </a:lnTo>
                  <a:lnTo>
                    <a:pt x="1623373" y="305635"/>
                  </a:lnTo>
                  <a:lnTo>
                    <a:pt x="1598321" y="325676"/>
                  </a:lnTo>
                  <a:lnTo>
                    <a:pt x="1553228" y="340708"/>
                  </a:lnTo>
                  <a:lnTo>
                    <a:pt x="1518155" y="353234"/>
                  </a:lnTo>
                  <a:lnTo>
                    <a:pt x="1488092" y="370770"/>
                  </a:lnTo>
                  <a:lnTo>
                    <a:pt x="1450514" y="410853"/>
                  </a:lnTo>
                  <a:lnTo>
                    <a:pt x="1347801" y="536114"/>
                  </a:lnTo>
                  <a:lnTo>
                    <a:pt x="1217530" y="658869"/>
                  </a:lnTo>
                  <a:lnTo>
                    <a:pt x="1079744" y="78162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15DC016D-B263-4D8E-B02C-9224BCA0F47A}"/>
                </a:ext>
              </a:extLst>
            </p:cNvPr>
            <p:cNvSpPr/>
            <p:nvPr/>
          </p:nvSpPr>
          <p:spPr>
            <a:xfrm>
              <a:off x="4362450" y="1570038"/>
              <a:ext cx="1504950" cy="409575"/>
            </a:xfrm>
            <a:custGeom>
              <a:avLst/>
              <a:gdLst>
                <a:gd name="connsiteX0" fmla="*/ 633413 w 1504950"/>
                <a:gd name="connsiteY0" fmla="*/ 333375 h 409575"/>
                <a:gd name="connsiteX1" fmla="*/ 381000 w 1504950"/>
                <a:gd name="connsiteY1" fmla="*/ 383381 h 409575"/>
                <a:gd name="connsiteX2" fmla="*/ 242888 w 1504950"/>
                <a:gd name="connsiteY2" fmla="*/ 404812 h 409575"/>
                <a:gd name="connsiteX3" fmla="*/ 197644 w 1504950"/>
                <a:gd name="connsiteY3" fmla="*/ 409575 h 409575"/>
                <a:gd name="connsiteX4" fmla="*/ 166688 w 1504950"/>
                <a:gd name="connsiteY4" fmla="*/ 407194 h 409575"/>
                <a:gd name="connsiteX5" fmla="*/ 126206 w 1504950"/>
                <a:gd name="connsiteY5" fmla="*/ 400050 h 409575"/>
                <a:gd name="connsiteX6" fmla="*/ 85725 w 1504950"/>
                <a:gd name="connsiteY6" fmla="*/ 385762 h 409575"/>
                <a:gd name="connsiteX7" fmla="*/ 0 w 1504950"/>
                <a:gd name="connsiteY7" fmla="*/ 340519 h 409575"/>
                <a:gd name="connsiteX8" fmla="*/ 116681 w 1504950"/>
                <a:gd name="connsiteY8" fmla="*/ 169069 h 409575"/>
                <a:gd name="connsiteX9" fmla="*/ 211931 w 1504950"/>
                <a:gd name="connsiteY9" fmla="*/ 228600 h 409575"/>
                <a:gd name="connsiteX10" fmla="*/ 238125 w 1504950"/>
                <a:gd name="connsiteY10" fmla="*/ 235744 h 409575"/>
                <a:gd name="connsiteX11" fmla="*/ 273844 w 1504950"/>
                <a:gd name="connsiteY11" fmla="*/ 238125 h 409575"/>
                <a:gd name="connsiteX12" fmla="*/ 323850 w 1504950"/>
                <a:gd name="connsiteY12" fmla="*/ 228600 h 409575"/>
                <a:gd name="connsiteX13" fmla="*/ 573881 w 1504950"/>
                <a:gd name="connsiteY13" fmla="*/ 173831 h 409575"/>
                <a:gd name="connsiteX14" fmla="*/ 797719 w 1504950"/>
                <a:gd name="connsiteY14" fmla="*/ 128587 h 409575"/>
                <a:gd name="connsiteX15" fmla="*/ 1026319 w 1504950"/>
                <a:gd name="connsiteY15" fmla="*/ 76200 h 409575"/>
                <a:gd name="connsiteX16" fmla="*/ 1040606 w 1504950"/>
                <a:gd name="connsiteY16" fmla="*/ 45244 h 409575"/>
                <a:gd name="connsiteX17" fmla="*/ 1054894 w 1504950"/>
                <a:gd name="connsiteY17" fmla="*/ 26194 h 409575"/>
                <a:gd name="connsiteX18" fmla="*/ 1085850 w 1504950"/>
                <a:gd name="connsiteY18" fmla="*/ 7144 h 409575"/>
                <a:gd name="connsiteX19" fmla="*/ 1121569 w 1504950"/>
                <a:gd name="connsiteY19" fmla="*/ 0 h 409575"/>
                <a:gd name="connsiteX20" fmla="*/ 1169194 w 1504950"/>
                <a:gd name="connsiteY20" fmla="*/ 9525 h 409575"/>
                <a:gd name="connsiteX21" fmla="*/ 1216819 w 1504950"/>
                <a:gd name="connsiteY21" fmla="*/ 30956 h 409575"/>
                <a:gd name="connsiteX22" fmla="*/ 1323975 w 1504950"/>
                <a:gd name="connsiteY22" fmla="*/ 95250 h 409575"/>
                <a:gd name="connsiteX23" fmla="*/ 1419225 w 1504950"/>
                <a:gd name="connsiteY23" fmla="*/ 152400 h 409575"/>
                <a:gd name="connsiteX24" fmla="*/ 1462088 w 1504950"/>
                <a:gd name="connsiteY24" fmla="*/ 180975 h 409575"/>
                <a:gd name="connsiteX25" fmla="*/ 1490663 w 1504950"/>
                <a:gd name="connsiteY25" fmla="*/ 209550 h 409575"/>
                <a:gd name="connsiteX26" fmla="*/ 1502569 w 1504950"/>
                <a:gd name="connsiteY26" fmla="*/ 228600 h 409575"/>
                <a:gd name="connsiteX27" fmla="*/ 1504950 w 1504950"/>
                <a:gd name="connsiteY27" fmla="*/ 242887 h 409575"/>
                <a:gd name="connsiteX28" fmla="*/ 1500188 w 1504950"/>
                <a:gd name="connsiteY28" fmla="*/ 264319 h 409575"/>
                <a:gd name="connsiteX29" fmla="*/ 1481138 w 1504950"/>
                <a:gd name="connsiteY29" fmla="*/ 285750 h 409575"/>
                <a:gd name="connsiteX30" fmla="*/ 1443038 w 1504950"/>
                <a:gd name="connsiteY30" fmla="*/ 302419 h 409575"/>
                <a:gd name="connsiteX31" fmla="*/ 1028700 w 1504950"/>
                <a:gd name="connsiteY31" fmla="*/ 297656 h 409575"/>
                <a:gd name="connsiteX32" fmla="*/ 971550 w 1504950"/>
                <a:gd name="connsiteY32" fmla="*/ 280987 h 409575"/>
                <a:gd name="connsiteX33" fmla="*/ 933450 w 1504950"/>
                <a:gd name="connsiteY33" fmla="*/ 278606 h 409575"/>
                <a:gd name="connsiteX34" fmla="*/ 876300 w 1504950"/>
                <a:gd name="connsiteY34" fmla="*/ 288131 h 409575"/>
                <a:gd name="connsiteX35" fmla="*/ 633413 w 1504950"/>
                <a:gd name="connsiteY35" fmla="*/ 33337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04950" h="409575">
                  <a:moveTo>
                    <a:pt x="633413" y="333375"/>
                  </a:moveTo>
                  <a:lnTo>
                    <a:pt x="381000" y="383381"/>
                  </a:lnTo>
                  <a:lnTo>
                    <a:pt x="242888" y="404812"/>
                  </a:lnTo>
                  <a:lnTo>
                    <a:pt x="197644" y="409575"/>
                  </a:lnTo>
                  <a:lnTo>
                    <a:pt x="166688" y="407194"/>
                  </a:lnTo>
                  <a:lnTo>
                    <a:pt x="126206" y="400050"/>
                  </a:lnTo>
                  <a:lnTo>
                    <a:pt x="85725" y="385762"/>
                  </a:lnTo>
                  <a:lnTo>
                    <a:pt x="0" y="340519"/>
                  </a:lnTo>
                  <a:lnTo>
                    <a:pt x="116681" y="169069"/>
                  </a:lnTo>
                  <a:lnTo>
                    <a:pt x="211931" y="228600"/>
                  </a:lnTo>
                  <a:lnTo>
                    <a:pt x="238125" y="235744"/>
                  </a:lnTo>
                  <a:lnTo>
                    <a:pt x="273844" y="238125"/>
                  </a:lnTo>
                  <a:lnTo>
                    <a:pt x="323850" y="228600"/>
                  </a:lnTo>
                  <a:lnTo>
                    <a:pt x="573881" y="173831"/>
                  </a:lnTo>
                  <a:lnTo>
                    <a:pt x="797719" y="128587"/>
                  </a:lnTo>
                  <a:lnTo>
                    <a:pt x="1026319" y="76200"/>
                  </a:lnTo>
                  <a:lnTo>
                    <a:pt x="1040606" y="45244"/>
                  </a:lnTo>
                  <a:lnTo>
                    <a:pt x="1054894" y="26194"/>
                  </a:lnTo>
                  <a:lnTo>
                    <a:pt x="1085850" y="7144"/>
                  </a:lnTo>
                  <a:lnTo>
                    <a:pt x="1121569" y="0"/>
                  </a:lnTo>
                  <a:lnTo>
                    <a:pt x="1169194" y="9525"/>
                  </a:lnTo>
                  <a:lnTo>
                    <a:pt x="1216819" y="30956"/>
                  </a:lnTo>
                  <a:lnTo>
                    <a:pt x="1323975" y="95250"/>
                  </a:lnTo>
                  <a:lnTo>
                    <a:pt x="1419225" y="152400"/>
                  </a:lnTo>
                  <a:lnTo>
                    <a:pt x="1462088" y="180975"/>
                  </a:lnTo>
                  <a:lnTo>
                    <a:pt x="1490663" y="209550"/>
                  </a:lnTo>
                  <a:lnTo>
                    <a:pt x="1502569" y="228600"/>
                  </a:lnTo>
                  <a:lnTo>
                    <a:pt x="1504950" y="242887"/>
                  </a:lnTo>
                  <a:lnTo>
                    <a:pt x="1500188" y="264319"/>
                  </a:lnTo>
                  <a:lnTo>
                    <a:pt x="1481138" y="285750"/>
                  </a:lnTo>
                  <a:lnTo>
                    <a:pt x="1443038" y="302419"/>
                  </a:lnTo>
                  <a:lnTo>
                    <a:pt x="1028700" y="297656"/>
                  </a:lnTo>
                  <a:lnTo>
                    <a:pt x="971550" y="280987"/>
                  </a:lnTo>
                  <a:lnTo>
                    <a:pt x="933450" y="278606"/>
                  </a:lnTo>
                  <a:lnTo>
                    <a:pt x="876300" y="288131"/>
                  </a:lnTo>
                  <a:lnTo>
                    <a:pt x="633413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7E1C8F73-6895-4595-AEE1-F88033C0F995}"/>
                </a:ext>
              </a:extLst>
            </p:cNvPr>
            <p:cNvSpPr/>
            <p:nvPr/>
          </p:nvSpPr>
          <p:spPr>
            <a:xfrm>
              <a:off x="4591050" y="1817688"/>
              <a:ext cx="1231900" cy="1030287"/>
            </a:xfrm>
            <a:custGeom>
              <a:avLst/>
              <a:gdLst>
                <a:gd name="connsiteX0" fmla="*/ 731044 w 1231106"/>
                <a:gd name="connsiteY0" fmla="*/ 481012 h 1031081"/>
                <a:gd name="connsiteX1" fmla="*/ 511969 w 1231106"/>
                <a:gd name="connsiteY1" fmla="*/ 695325 h 1031081"/>
                <a:gd name="connsiteX2" fmla="*/ 345281 w 1231106"/>
                <a:gd name="connsiteY2" fmla="*/ 850106 h 1031081"/>
                <a:gd name="connsiteX3" fmla="*/ 195263 w 1231106"/>
                <a:gd name="connsiteY3" fmla="*/ 1000125 h 1031081"/>
                <a:gd name="connsiteX4" fmla="*/ 0 w 1231106"/>
                <a:gd name="connsiteY4" fmla="*/ 1031081 h 1031081"/>
                <a:gd name="connsiteX5" fmla="*/ 83344 w 1231106"/>
                <a:gd name="connsiteY5" fmla="*/ 928687 h 1031081"/>
                <a:gd name="connsiteX6" fmla="*/ 278606 w 1231106"/>
                <a:gd name="connsiteY6" fmla="*/ 714375 h 1031081"/>
                <a:gd name="connsiteX7" fmla="*/ 423863 w 1231106"/>
                <a:gd name="connsiteY7" fmla="*/ 550069 h 1031081"/>
                <a:gd name="connsiteX8" fmla="*/ 542925 w 1231106"/>
                <a:gd name="connsiteY8" fmla="*/ 404812 h 1031081"/>
                <a:gd name="connsiteX9" fmla="*/ 645319 w 1231106"/>
                <a:gd name="connsiteY9" fmla="*/ 269081 h 1031081"/>
                <a:gd name="connsiteX10" fmla="*/ 728663 w 1231106"/>
                <a:gd name="connsiteY10" fmla="*/ 154781 h 1031081"/>
                <a:gd name="connsiteX11" fmla="*/ 752475 w 1231106"/>
                <a:gd name="connsiteY11" fmla="*/ 121444 h 1031081"/>
                <a:gd name="connsiteX12" fmla="*/ 764381 w 1231106"/>
                <a:gd name="connsiteY12" fmla="*/ 104775 h 1031081"/>
                <a:gd name="connsiteX13" fmla="*/ 771525 w 1231106"/>
                <a:gd name="connsiteY13" fmla="*/ 88106 h 1031081"/>
                <a:gd name="connsiteX14" fmla="*/ 771525 w 1231106"/>
                <a:gd name="connsiteY14" fmla="*/ 66675 h 1031081"/>
                <a:gd name="connsiteX15" fmla="*/ 764381 w 1231106"/>
                <a:gd name="connsiteY15" fmla="*/ 40481 h 1031081"/>
                <a:gd name="connsiteX16" fmla="*/ 1231106 w 1231106"/>
                <a:gd name="connsiteY16" fmla="*/ 0 h 1031081"/>
                <a:gd name="connsiteX17" fmla="*/ 1228725 w 1231106"/>
                <a:gd name="connsiteY17" fmla="*/ 47625 h 1031081"/>
                <a:gd name="connsiteX18" fmla="*/ 1152525 w 1231106"/>
                <a:gd name="connsiteY18" fmla="*/ 90487 h 1031081"/>
                <a:gd name="connsiteX19" fmla="*/ 1064419 w 1231106"/>
                <a:gd name="connsiteY19" fmla="*/ 154781 h 1031081"/>
                <a:gd name="connsiteX20" fmla="*/ 997744 w 1231106"/>
                <a:gd name="connsiteY20" fmla="*/ 211931 h 1031081"/>
                <a:gd name="connsiteX21" fmla="*/ 900113 w 1231106"/>
                <a:gd name="connsiteY21" fmla="*/ 314325 h 1031081"/>
                <a:gd name="connsiteX22" fmla="*/ 731044 w 1231106"/>
                <a:gd name="connsiteY22" fmla="*/ 481012 h 103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106" h="1031081">
                  <a:moveTo>
                    <a:pt x="731044" y="481012"/>
                  </a:moveTo>
                  <a:lnTo>
                    <a:pt x="511969" y="695325"/>
                  </a:lnTo>
                  <a:lnTo>
                    <a:pt x="345281" y="850106"/>
                  </a:lnTo>
                  <a:lnTo>
                    <a:pt x="195263" y="1000125"/>
                  </a:lnTo>
                  <a:lnTo>
                    <a:pt x="0" y="1031081"/>
                  </a:lnTo>
                  <a:lnTo>
                    <a:pt x="83344" y="928687"/>
                  </a:lnTo>
                  <a:lnTo>
                    <a:pt x="278606" y="714375"/>
                  </a:lnTo>
                  <a:lnTo>
                    <a:pt x="423863" y="550069"/>
                  </a:lnTo>
                  <a:lnTo>
                    <a:pt x="542925" y="404812"/>
                  </a:lnTo>
                  <a:lnTo>
                    <a:pt x="645319" y="269081"/>
                  </a:lnTo>
                  <a:lnTo>
                    <a:pt x="728663" y="154781"/>
                  </a:lnTo>
                  <a:lnTo>
                    <a:pt x="752475" y="121444"/>
                  </a:lnTo>
                  <a:lnTo>
                    <a:pt x="764381" y="104775"/>
                  </a:lnTo>
                  <a:lnTo>
                    <a:pt x="771525" y="88106"/>
                  </a:lnTo>
                  <a:lnTo>
                    <a:pt x="771525" y="66675"/>
                  </a:lnTo>
                  <a:lnTo>
                    <a:pt x="764381" y="40481"/>
                  </a:lnTo>
                  <a:lnTo>
                    <a:pt x="1231106" y="0"/>
                  </a:lnTo>
                  <a:lnTo>
                    <a:pt x="1228725" y="47625"/>
                  </a:lnTo>
                  <a:lnTo>
                    <a:pt x="1152525" y="90487"/>
                  </a:lnTo>
                  <a:lnTo>
                    <a:pt x="1064419" y="154781"/>
                  </a:lnTo>
                  <a:lnTo>
                    <a:pt x="997744" y="211931"/>
                  </a:lnTo>
                  <a:lnTo>
                    <a:pt x="900113" y="314325"/>
                  </a:lnTo>
                  <a:lnTo>
                    <a:pt x="731044" y="481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0B1022FA-0A57-47AF-BC8F-D3FF7BE46DC4}"/>
                </a:ext>
              </a:extLst>
            </p:cNvPr>
            <p:cNvSpPr/>
            <p:nvPr/>
          </p:nvSpPr>
          <p:spPr>
            <a:xfrm>
              <a:off x="3729038" y="2466975"/>
              <a:ext cx="2871787" cy="625475"/>
            </a:xfrm>
            <a:custGeom>
              <a:avLst/>
              <a:gdLst>
                <a:gd name="connsiteX0" fmla="*/ 1179487 w 2871276"/>
                <a:gd name="connsiteY0" fmla="*/ 425926 h 625486"/>
                <a:gd name="connsiteX1" fmla="*/ 744625 w 2871276"/>
                <a:gd name="connsiteY1" fmla="*/ 491453 h 625486"/>
                <a:gd name="connsiteX2" fmla="*/ 443797 w 2871276"/>
                <a:gd name="connsiteY2" fmla="*/ 539109 h 625486"/>
                <a:gd name="connsiteX3" fmla="*/ 202538 w 2871276"/>
                <a:gd name="connsiteY3" fmla="*/ 580808 h 625486"/>
                <a:gd name="connsiteX4" fmla="*/ 0 w 2871276"/>
                <a:gd name="connsiteY4" fmla="*/ 625486 h 625486"/>
                <a:gd name="connsiteX5" fmla="*/ 11914 w 2871276"/>
                <a:gd name="connsiteY5" fmla="*/ 452733 h 625486"/>
                <a:gd name="connsiteX6" fmla="*/ 59570 w 2871276"/>
                <a:gd name="connsiteY6" fmla="*/ 446776 h 625486"/>
                <a:gd name="connsiteX7" fmla="*/ 381248 w 2871276"/>
                <a:gd name="connsiteY7" fmla="*/ 393163 h 625486"/>
                <a:gd name="connsiteX8" fmla="*/ 625485 w 2871276"/>
                <a:gd name="connsiteY8" fmla="*/ 348485 h 625486"/>
                <a:gd name="connsiteX9" fmla="*/ 950142 w 2871276"/>
                <a:gd name="connsiteY9" fmla="*/ 288915 h 625486"/>
                <a:gd name="connsiteX10" fmla="*/ 1125874 w 2871276"/>
                <a:gd name="connsiteY10" fmla="*/ 274022 h 625486"/>
                <a:gd name="connsiteX11" fmla="*/ 1554778 w 2871276"/>
                <a:gd name="connsiteY11" fmla="*/ 199560 h 625486"/>
                <a:gd name="connsiteX12" fmla="*/ 1825822 w 2871276"/>
                <a:gd name="connsiteY12" fmla="*/ 151904 h 625486"/>
                <a:gd name="connsiteX13" fmla="*/ 2043252 w 2871276"/>
                <a:gd name="connsiteY13" fmla="*/ 116162 h 625486"/>
                <a:gd name="connsiteX14" fmla="*/ 2087930 w 2871276"/>
                <a:gd name="connsiteY14" fmla="*/ 101269 h 625486"/>
                <a:gd name="connsiteX15" fmla="*/ 2177285 w 2871276"/>
                <a:gd name="connsiteY15" fmla="*/ 65527 h 625486"/>
                <a:gd name="connsiteX16" fmla="*/ 2353016 w 2871276"/>
                <a:gd name="connsiteY16" fmla="*/ 0 h 625486"/>
                <a:gd name="connsiteX17" fmla="*/ 2454285 w 2871276"/>
                <a:gd name="connsiteY17" fmla="*/ 26807 h 625486"/>
                <a:gd name="connsiteX18" fmla="*/ 2603210 w 2871276"/>
                <a:gd name="connsiteY18" fmla="*/ 80420 h 625486"/>
                <a:gd name="connsiteX19" fmla="*/ 2740222 w 2871276"/>
                <a:gd name="connsiteY19" fmla="*/ 139990 h 625486"/>
                <a:gd name="connsiteX20" fmla="*/ 2817663 w 2871276"/>
                <a:gd name="connsiteY20" fmla="*/ 178710 h 625486"/>
                <a:gd name="connsiteX21" fmla="*/ 2844469 w 2871276"/>
                <a:gd name="connsiteY21" fmla="*/ 202538 h 625486"/>
                <a:gd name="connsiteX22" fmla="*/ 2865319 w 2871276"/>
                <a:gd name="connsiteY22" fmla="*/ 238280 h 625486"/>
                <a:gd name="connsiteX23" fmla="*/ 2871276 w 2871276"/>
                <a:gd name="connsiteY23" fmla="*/ 274022 h 625486"/>
                <a:gd name="connsiteX24" fmla="*/ 2859362 w 2871276"/>
                <a:gd name="connsiteY24" fmla="*/ 303808 h 625486"/>
                <a:gd name="connsiteX25" fmla="*/ 2841491 w 2871276"/>
                <a:gd name="connsiteY25" fmla="*/ 321679 h 625486"/>
                <a:gd name="connsiteX26" fmla="*/ 2811706 w 2871276"/>
                <a:gd name="connsiteY26" fmla="*/ 333593 h 625486"/>
                <a:gd name="connsiteX27" fmla="*/ 2767028 w 2871276"/>
                <a:gd name="connsiteY27" fmla="*/ 336571 h 625486"/>
                <a:gd name="connsiteX28" fmla="*/ 2713415 w 2871276"/>
                <a:gd name="connsiteY28" fmla="*/ 333593 h 625486"/>
                <a:gd name="connsiteX29" fmla="*/ 2612146 w 2871276"/>
                <a:gd name="connsiteY29" fmla="*/ 318700 h 625486"/>
                <a:gd name="connsiteX30" fmla="*/ 2525769 w 2871276"/>
                <a:gd name="connsiteY30" fmla="*/ 309765 h 625486"/>
                <a:gd name="connsiteX31" fmla="*/ 2373866 w 2871276"/>
                <a:gd name="connsiteY31" fmla="*/ 306786 h 625486"/>
                <a:gd name="connsiteX32" fmla="*/ 2174306 w 2871276"/>
                <a:gd name="connsiteY32" fmla="*/ 318700 h 625486"/>
                <a:gd name="connsiteX33" fmla="*/ 1968790 w 2871276"/>
                <a:gd name="connsiteY33" fmla="*/ 327636 h 625486"/>
                <a:gd name="connsiteX34" fmla="*/ 1715617 w 2871276"/>
                <a:gd name="connsiteY34" fmla="*/ 351464 h 625486"/>
                <a:gd name="connsiteX35" fmla="*/ 1179487 w 2871276"/>
                <a:gd name="connsiteY35" fmla="*/ 425926 h 62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71276" h="625486">
                  <a:moveTo>
                    <a:pt x="1179487" y="425926"/>
                  </a:moveTo>
                  <a:lnTo>
                    <a:pt x="744625" y="491453"/>
                  </a:lnTo>
                  <a:lnTo>
                    <a:pt x="443797" y="539109"/>
                  </a:lnTo>
                  <a:lnTo>
                    <a:pt x="202538" y="580808"/>
                  </a:lnTo>
                  <a:lnTo>
                    <a:pt x="0" y="625486"/>
                  </a:lnTo>
                  <a:lnTo>
                    <a:pt x="11914" y="452733"/>
                  </a:lnTo>
                  <a:lnTo>
                    <a:pt x="59570" y="446776"/>
                  </a:lnTo>
                  <a:lnTo>
                    <a:pt x="381248" y="393163"/>
                  </a:lnTo>
                  <a:lnTo>
                    <a:pt x="625485" y="348485"/>
                  </a:lnTo>
                  <a:lnTo>
                    <a:pt x="950142" y="288915"/>
                  </a:lnTo>
                  <a:lnTo>
                    <a:pt x="1125874" y="274022"/>
                  </a:lnTo>
                  <a:lnTo>
                    <a:pt x="1554778" y="199560"/>
                  </a:lnTo>
                  <a:lnTo>
                    <a:pt x="1825822" y="151904"/>
                  </a:lnTo>
                  <a:lnTo>
                    <a:pt x="2043252" y="116162"/>
                  </a:lnTo>
                  <a:lnTo>
                    <a:pt x="2087930" y="101269"/>
                  </a:lnTo>
                  <a:lnTo>
                    <a:pt x="2177285" y="65527"/>
                  </a:lnTo>
                  <a:lnTo>
                    <a:pt x="2353016" y="0"/>
                  </a:lnTo>
                  <a:lnTo>
                    <a:pt x="2454285" y="26807"/>
                  </a:lnTo>
                  <a:lnTo>
                    <a:pt x="2603210" y="80420"/>
                  </a:lnTo>
                  <a:lnTo>
                    <a:pt x="2740222" y="139990"/>
                  </a:lnTo>
                  <a:lnTo>
                    <a:pt x="2817663" y="178710"/>
                  </a:lnTo>
                  <a:lnTo>
                    <a:pt x="2844469" y="202538"/>
                  </a:lnTo>
                  <a:lnTo>
                    <a:pt x="2865319" y="238280"/>
                  </a:lnTo>
                  <a:lnTo>
                    <a:pt x="2871276" y="274022"/>
                  </a:lnTo>
                  <a:lnTo>
                    <a:pt x="2859362" y="303808"/>
                  </a:lnTo>
                  <a:lnTo>
                    <a:pt x="2841491" y="321679"/>
                  </a:lnTo>
                  <a:lnTo>
                    <a:pt x="2811706" y="333593"/>
                  </a:lnTo>
                  <a:lnTo>
                    <a:pt x="2767028" y="336571"/>
                  </a:lnTo>
                  <a:lnTo>
                    <a:pt x="2713415" y="333593"/>
                  </a:lnTo>
                  <a:lnTo>
                    <a:pt x="2612146" y="318700"/>
                  </a:lnTo>
                  <a:lnTo>
                    <a:pt x="2525769" y="309765"/>
                  </a:lnTo>
                  <a:lnTo>
                    <a:pt x="2373866" y="306786"/>
                  </a:lnTo>
                  <a:lnTo>
                    <a:pt x="2174306" y="318700"/>
                  </a:lnTo>
                  <a:lnTo>
                    <a:pt x="1968790" y="327636"/>
                  </a:lnTo>
                  <a:lnTo>
                    <a:pt x="1715617" y="351464"/>
                  </a:lnTo>
                  <a:lnTo>
                    <a:pt x="1179487" y="4259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861A42A4-7174-4E04-9607-07B8AFE20609}"/>
                </a:ext>
              </a:extLst>
            </p:cNvPr>
            <p:cNvSpPr/>
            <p:nvPr/>
          </p:nvSpPr>
          <p:spPr>
            <a:xfrm rot="16200000">
              <a:off x="1848644" y="3661569"/>
              <a:ext cx="2867025" cy="1211263"/>
            </a:xfrm>
            <a:custGeom>
              <a:avLst/>
              <a:gdLst>
                <a:gd name="connsiteX0" fmla="*/ 1583022 w 2867410"/>
                <a:gd name="connsiteY0" fmla="*/ 964613 h 1210391"/>
                <a:gd name="connsiteX1" fmla="*/ 1355743 w 2867410"/>
                <a:gd name="connsiteY1" fmla="*/ 895901 h 1210391"/>
                <a:gd name="connsiteX2" fmla="*/ 1146964 w 2867410"/>
                <a:gd name="connsiteY2" fmla="*/ 819260 h 1210391"/>
                <a:gd name="connsiteX3" fmla="*/ 1009540 w 2867410"/>
                <a:gd name="connsiteY3" fmla="*/ 761119 h 1210391"/>
                <a:gd name="connsiteX4" fmla="*/ 853616 w 2867410"/>
                <a:gd name="connsiteY4" fmla="*/ 687121 h 1210391"/>
                <a:gd name="connsiteX5" fmla="*/ 721477 w 2867410"/>
                <a:gd name="connsiteY5" fmla="*/ 618409 h 1210391"/>
                <a:gd name="connsiteX6" fmla="*/ 610481 w 2867410"/>
                <a:gd name="connsiteY6" fmla="*/ 554983 h 1210391"/>
                <a:gd name="connsiteX7" fmla="*/ 462485 w 2867410"/>
                <a:gd name="connsiteY7" fmla="*/ 462486 h 1210391"/>
                <a:gd name="connsiteX8" fmla="*/ 351489 w 2867410"/>
                <a:gd name="connsiteY8" fmla="*/ 377917 h 1210391"/>
                <a:gd name="connsiteX9" fmla="*/ 221993 w 2867410"/>
                <a:gd name="connsiteY9" fmla="*/ 269563 h 1210391"/>
                <a:gd name="connsiteX10" fmla="*/ 105711 w 2867410"/>
                <a:gd name="connsiteY10" fmla="*/ 163852 h 1210391"/>
                <a:gd name="connsiteX11" fmla="*/ 44927 w 2867410"/>
                <a:gd name="connsiteY11" fmla="*/ 100425 h 1210391"/>
                <a:gd name="connsiteX12" fmla="*/ 18499 w 2867410"/>
                <a:gd name="connsiteY12" fmla="*/ 71355 h 1210391"/>
                <a:gd name="connsiteX13" fmla="*/ 7928 w 2867410"/>
                <a:gd name="connsiteY13" fmla="*/ 52856 h 1210391"/>
                <a:gd name="connsiteX14" fmla="*/ 0 w 2867410"/>
                <a:gd name="connsiteY14" fmla="*/ 29071 h 1210391"/>
                <a:gd name="connsiteX15" fmla="*/ 0 w 2867410"/>
                <a:gd name="connsiteY15" fmla="*/ 13214 h 1210391"/>
                <a:gd name="connsiteX16" fmla="*/ 10571 w 2867410"/>
                <a:gd name="connsiteY16" fmla="*/ 0 h 1210391"/>
                <a:gd name="connsiteX17" fmla="*/ 29070 w 2867410"/>
                <a:gd name="connsiteY17" fmla="*/ 0 h 1210391"/>
                <a:gd name="connsiteX18" fmla="*/ 60784 w 2867410"/>
                <a:gd name="connsiteY18" fmla="*/ 10571 h 1210391"/>
                <a:gd name="connsiteX19" fmla="*/ 129496 w 2867410"/>
                <a:gd name="connsiteY19" fmla="*/ 71355 h 1210391"/>
                <a:gd name="connsiteX20" fmla="*/ 221993 w 2867410"/>
                <a:gd name="connsiteY20" fmla="*/ 142710 h 1210391"/>
                <a:gd name="connsiteX21" fmla="*/ 319775 w 2867410"/>
                <a:gd name="connsiteY21" fmla="*/ 211422 h 1210391"/>
                <a:gd name="connsiteX22" fmla="*/ 412273 w 2867410"/>
                <a:gd name="connsiteY22" fmla="*/ 272206 h 1210391"/>
                <a:gd name="connsiteX23" fmla="*/ 531197 w 2867410"/>
                <a:gd name="connsiteY23" fmla="*/ 346203 h 1210391"/>
                <a:gd name="connsiteX24" fmla="*/ 650122 w 2867410"/>
                <a:gd name="connsiteY24" fmla="*/ 406987 h 1210391"/>
                <a:gd name="connsiteX25" fmla="*/ 753190 w 2867410"/>
                <a:gd name="connsiteY25" fmla="*/ 459843 h 1210391"/>
                <a:gd name="connsiteX26" fmla="*/ 887972 w 2867410"/>
                <a:gd name="connsiteY26" fmla="*/ 515341 h 1210391"/>
                <a:gd name="connsiteX27" fmla="*/ 1030682 w 2867410"/>
                <a:gd name="connsiteY27" fmla="*/ 573482 h 1210391"/>
                <a:gd name="connsiteX28" fmla="*/ 1183963 w 2867410"/>
                <a:gd name="connsiteY28" fmla="*/ 623695 h 1210391"/>
                <a:gd name="connsiteX29" fmla="*/ 1308173 w 2867410"/>
                <a:gd name="connsiteY29" fmla="*/ 660694 h 1210391"/>
                <a:gd name="connsiteX30" fmla="*/ 1432384 w 2867410"/>
                <a:gd name="connsiteY30" fmla="*/ 697693 h 1210391"/>
                <a:gd name="connsiteX31" fmla="*/ 1635877 w 2867410"/>
                <a:gd name="connsiteY31" fmla="*/ 747905 h 1210391"/>
                <a:gd name="connsiteX32" fmla="*/ 1826157 w 2867410"/>
                <a:gd name="connsiteY32" fmla="*/ 790190 h 1210391"/>
                <a:gd name="connsiteX33" fmla="*/ 1995294 w 2867410"/>
                <a:gd name="connsiteY33" fmla="*/ 827188 h 1210391"/>
                <a:gd name="connsiteX34" fmla="*/ 2161789 w 2867410"/>
                <a:gd name="connsiteY34" fmla="*/ 858902 h 1210391"/>
                <a:gd name="connsiteX35" fmla="*/ 2328284 w 2867410"/>
                <a:gd name="connsiteY35" fmla="*/ 887972 h 1210391"/>
                <a:gd name="connsiteX36" fmla="*/ 2444566 w 2867410"/>
                <a:gd name="connsiteY36" fmla="*/ 903829 h 1210391"/>
                <a:gd name="connsiteX37" fmla="*/ 2510636 w 2867410"/>
                <a:gd name="connsiteY37" fmla="*/ 909114 h 1210391"/>
                <a:gd name="connsiteX38" fmla="*/ 2560848 w 2867410"/>
                <a:gd name="connsiteY38" fmla="*/ 903829 h 1210391"/>
                <a:gd name="connsiteX39" fmla="*/ 2632203 w 2867410"/>
                <a:gd name="connsiteY39" fmla="*/ 890615 h 1210391"/>
                <a:gd name="connsiteX40" fmla="*/ 2677130 w 2867410"/>
                <a:gd name="connsiteY40" fmla="*/ 877401 h 1210391"/>
                <a:gd name="connsiteX41" fmla="*/ 2727343 w 2867410"/>
                <a:gd name="connsiteY41" fmla="*/ 856259 h 1210391"/>
                <a:gd name="connsiteX42" fmla="*/ 2761699 w 2867410"/>
                <a:gd name="connsiteY42" fmla="*/ 835117 h 1210391"/>
                <a:gd name="connsiteX43" fmla="*/ 2798698 w 2867410"/>
                <a:gd name="connsiteY43" fmla="*/ 803403 h 1210391"/>
                <a:gd name="connsiteX44" fmla="*/ 2814555 w 2867410"/>
                <a:gd name="connsiteY44" fmla="*/ 792832 h 1210391"/>
                <a:gd name="connsiteX45" fmla="*/ 2835697 w 2867410"/>
                <a:gd name="connsiteY45" fmla="*/ 782261 h 1210391"/>
                <a:gd name="connsiteX46" fmla="*/ 2846268 w 2867410"/>
                <a:gd name="connsiteY46" fmla="*/ 782261 h 1210391"/>
                <a:gd name="connsiteX47" fmla="*/ 2859482 w 2867410"/>
                <a:gd name="connsiteY47" fmla="*/ 784904 h 1210391"/>
                <a:gd name="connsiteX48" fmla="*/ 2867410 w 2867410"/>
                <a:gd name="connsiteY48" fmla="*/ 795475 h 1210391"/>
                <a:gd name="connsiteX49" fmla="*/ 2864767 w 2867410"/>
                <a:gd name="connsiteY49" fmla="*/ 824546 h 1210391"/>
                <a:gd name="connsiteX50" fmla="*/ 2851553 w 2867410"/>
                <a:gd name="connsiteY50" fmla="*/ 858902 h 1210391"/>
                <a:gd name="connsiteX51" fmla="*/ 2830411 w 2867410"/>
                <a:gd name="connsiteY51" fmla="*/ 898543 h 1210391"/>
                <a:gd name="connsiteX52" fmla="*/ 2809269 w 2867410"/>
                <a:gd name="connsiteY52" fmla="*/ 940828 h 1210391"/>
                <a:gd name="connsiteX53" fmla="*/ 2793412 w 2867410"/>
                <a:gd name="connsiteY53" fmla="*/ 988398 h 1210391"/>
                <a:gd name="connsiteX54" fmla="*/ 2780199 w 2867410"/>
                <a:gd name="connsiteY54" fmla="*/ 1091466 h 1210391"/>
                <a:gd name="connsiteX55" fmla="*/ 2637489 w 2867410"/>
                <a:gd name="connsiteY55" fmla="*/ 1125822 h 1210391"/>
                <a:gd name="connsiteX56" fmla="*/ 2521207 w 2867410"/>
                <a:gd name="connsiteY56" fmla="*/ 1194534 h 1210391"/>
                <a:gd name="connsiteX57" fmla="*/ 2494779 w 2867410"/>
                <a:gd name="connsiteY57" fmla="*/ 1207748 h 1210391"/>
                <a:gd name="connsiteX58" fmla="*/ 2476279 w 2867410"/>
                <a:gd name="connsiteY58" fmla="*/ 1210391 h 1210391"/>
                <a:gd name="connsiteX59" fmla="*/ 2447209 w 2867410"/>
                <a:gd name="connsiteY59" fmla="*/ 1202462 h 1210391"/>
                <a:gd name="connsiteX60" fmla="*/ 2415496 w 2867410"/>
                <a:gd name="connsiteY60" fmla="*/ 1186606 h 1210391"/>
                <a:gd name="connsiteX61" fmla="*/ 2383782 w 2867410"/>
                <a:gd name="connsiteY61" fmla="*/ 1165464 h 1210391"/>
                <a:gd name="connsiteX62" fmla="*/ 2272786 w 2867410"/>
                <a:gd name="connsiteY62" fmla="*/ 1131108 h 1210391"/>
                <a:gd name="connsiteX63" fmla="*/ 2040222 w 2867410"/>
                <a:gd name="connsiteY63" fmla="*/ 1083538 h 1210391"/>
                <a:gd name="connsiteX64" fmla="*/ 1791801 w 2867410"/>
                <a:gd name="connsiteY64" fmla="*/ 1025397 h 1210391"/>
                <a:gd name="connsiteX65" fmla="*/ 1583022 w 2867410"/>
                <a:gd name="connsiteY65" fmla="*/ 964613 h 1210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867410" h="1210391">
                  <a:moveTo>
                    <a:pt x="1583022" y="964613"/>
                  </a:moveTo>
                  <a:lnTo>
                    <a:pt x="1355743" y="895901"/>
                  </a:lnTo>
                  <a:lnTo>
                    <a:pt x="1146964" y="819260"/>
                  </a:lnTo>
                  <a:lnTo>
                    <a:pt x="1009540" y="761119"/>
                  </a:lnTo>
                  <a:lnTo>
                    <a:pt x="853616" y="687121"/>
                  </a:lnTo>
                  <a:lnTo>
                    <a:pt x="721477" y="618409"/>
                  </a:lnTo>
                  <a:lnTo>
                    <a:pt x="610481" y="554983"/>
                  </a:lnTo>
                  <a:lnTo>
                    <a:pt x="462485" y="462486"/>
                  </a:lnTo>
                  <a:lnTo>
                    <a:pt x="351489" y="377917"/>
                  </a:lnTo>
                  <a:lnTo>
                    <a:pt x="221993" y="269563"/>
                  </a:lnTo>
                  <a:lnTo>
                    <a:pt x="105711" y="163852"/>
                  </a:lnTo>
                  <a:lnTo>
                    <a:pt x="44927" y="100425"/>
                  </a:lnTo>
                  <a:lnTo>
                    <a:pt x="18499" y="71355"/>
                  </a:lnTo>
                  <a:lnTo>
                    <a:pt x="7928" y="52856"/>
                  </a:lnTo>
                  <a:lnTo>
                    <a:pt x="0" y="29071"/>
                  </a:lnTo>
                  <a:lnTo>
                    <a:pt x="0" y="13214"/>
                  </a:lnTo>
                  <a:lnTo>
                    <a:pt x="10571" y="0"/>
                  </a:lnTo>
                  <a:lnTo>
                    <a:pt x="29070" y="0"/>
                  </a:lnTo>
                  <a:lnTo>
                    <a:pt x="60784" y="10571"/>
                  </a:lnTo>
                  <a:lnTo>
                    <a:pt x="129496" y="71355"/>
                  </a:lnTo>
                  <a:lnTo>
                    <a:pt x="221993" y="142710"/>
                  </a:lnTo>
                  <a:lnTo>
                    <a:pt x="319775" y="211422"/>
                  </a:lnTo>
                  <a:lnTo>
                    <a:pt x="412273" y="272206"/>
                  </a:lnTo>
                  <a:lnTo>
                    <a:pt x="531197" y="346203"/>
                  </a:lnTo>
                  <a:lnTo>
                    <a:pt x="650122" y="406987"/>
                  </a:lnTo>
                  <a:lnTo>
                    <a:pt x="753190" y="459843"/>
                  </a:lnTo>
                  <a:lnTo>
                    <a:pt x="887972" y="515341"/>
                  </a:lnTo>
                  <a:lnTo>
                    <a:pt x="1030682" y="573482"/>
                  </a:lnTo>
                  <a:lnTo>
                    <a:pt x="1183963" y="623695"/>
                  </a:lnTo>
                  <a:lnTo>
                    <a:pt x="1308173" y="660694"/>
                  </a:lnTo>
                  <a:lnTo>
                    <a:pt x="1432384" y="697693"/>
                  </a:lnTo>
                  <a:lnTo>
                    <a:pt x="1635877" y="747905"/>
                  </a:lnTo>
                  <a:lnTo>
                    <a:pt x="1826157" y="790190"/>
                  </a:lnTo>
                  <a:lnTo>
                    <a:pt x="1995294" y="827188"/>
                  </a:lnTo>
                  <a:lnTo>
                    <a:pt x="2161789" y="858902"/>
                  </a:lnTo>
                  <a:lnTo>
                    <a:pt x="2328284" y="887972"/>
                  </a:lnTo>
                  <a:lnTo>
                    <a:pt x="2444566" y="903829"/>
                  </a:lnTo>
                  <a:lnTo>
                    <a:pt x="2510636" y="909114"/>
                  </a:lnTo>
                  <a:lnTo>
                    <a:pt x="2560848" y="903829"/>
                  </a:lnTo>
                  <a:lnTo>
                    <a:pt x="2632203" y="890615"/>
                  </a:lnTo>
                  <a:lnTo>
                    <a:pt x="2677130" y="877401"/>
                  </a:lnTo>
                  <a:lnTo>
                    <a:pt x="2727343" y="856259"/>
                  </a:lnTo>
                  <a:lnTo>
                    <a:pt x="2761699" y="835117"/>
                  </a:lnTo>
                  <a:lnTo>
                    <a:pt x="2798698" y="803403"/>
                  </a:lnTo>
                  <a:lnTo>
                    <a:pt x="2814555" y="792832"/>
                  </a:lnTo>
                  <a:lnTo>
                    <a:pt x="2835697" y="782261"/>
                  </a:lnTo>
                  <a:lnTo>
                    <a:pt x="2846268" y="782261"/>
                  </a:lnTo>
                  <a:lnTo>
                    <a:pt x="2859482" y="784904"/>
                  </a:lnTo>
                  <a:lnTo>
                    <a:pt x="2867410" y="795475"/>
                  </a:lnTo>
                  <a:lnTo>
                    <a:pt x="2864767" y="824546"/>
                  </a:lnTo>
                  <a:lnTo>
                    <a:pt x="2851553" y="858902"/>
                  </a:lnTo>
                  <a:lnTo>
                    <a:pt x="2830411" y="898543"/>
                  </a:lnTo>
                  <a:lnTo>
                    <a:pt x="2809269" y="940828"/>
                  </a:lnTo>
                  <a:lnTo>
                    <a:pt x="2793412" y="988398"/>
                  </a:lnTo>
                  <a:lnTo>
                    <a:pt x="2780199" y="1091466"/>
                  </a:lnTo>
                  <a:lnTo>
                    <a:pt x="2637489" y="1125822"/>
                  </a:lnTo>
                  <a:lnTo>
                    <a:pt x="2521207" y="1194534"/>
                  </a:lnTo>
                  <a:lnTo>
                    <a:pt x="2494779" y="1207748"/>
                  </a:lnTo>
                  <a:lnTo>
                    <a:pt x="2476279" y="1210391"/>
                  </a:lnTo>
                  <a:lnTo>
                    <a:pt x="2447209" y="1202462"/>
                  </a:lnTo>
                  <a:lnTo>
                    <a:pt x="2415496" y="1186606"/>
                  </a:lnTo>
                  <a:lnTo>
                    <a:pt x="2383782" y="1165464"/>
                  </a:lnTo>
                  <a:lnTo>
                    <a:pt x="2272786" y="1131108"/>
                  </a:lnTo>
                  <a:lnTo>
                    <a:pt x="2040222" y="1083538"/>
                  </a:lnTo>
                  <a:lnTo>
                    <a:pt x="1791801" y="1025397"/>
                  </a:lnTo>
                  <a:lnTo>
                    <a:pt x="1583022" y="9646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54F00718-6092-4744-AD25-64421E320611}"/>
                </a:ext>
              </a:extLst>
            </p:cNvPr>
            <p:cNvSpPr/>
            <p:nvPr/>
          </p:nvSpPr>
          <p:spPr>
            <a:xfrm>
              <a:off x="4408488" y="3338513"/>
              <a:ext cx="1617662" cy="458787"/>
            </a:xfrm>
            <a:custGeom>
              <a:avLst/>
              <a:gdLst>
                <a:gd name="connsiteX0" fmla="*/ 664206 w 1617327"/>
                <a:gd name="connsiteY0" fmla="*/ 357421 h 458690"/>
                <a:gd name="connsiteX1" fmla="*/ 315722 w 1617327"/>
                <a:gd name="connsiteY1" fmla="*/ 419969 h 458690"/>
                <a:gd name="connsiteX2" fmla="*/ 95312 w 1617327"/>
                <a:gd name="connsiteY2" fmla="*/ 458690 h 458690"/>
                <a:gd name="connsiteX3" fmla="*/ 0 w 1617327"/>
                <a:gd name="connsiteY3" fmla="*/ 277001 h 458690"/>
                <a:gd name="connsiteX4" fmla="*/ 169775 w 1617327"/>
                <a:gd name="connsiteY4" fmla="*/ 268065 h 458690"/>
                <a:gd name="connsiteX5" fmla="*/ 384227 w 1617327"/>
                <a:gd name="connsiteY5" fmla="*/ 232323 h 458690"/>
                <a:gd name="connsiteX6" fmla="*/ 661228 w 1617327"/>
                <a:gd name="connsiteY6" fmla="*/ 175732 h 458690"/>
                <a:gd name="connsiteX7" fmla="*/ 929293 w 1617327"/>
                <a:gd name="connsiteY7" fmla="*/ 116162 h 458690"/>
                <a:gd name="connsiteX8" fmla="*/ 1140767 w 1617327"/>
                <a:gd name="connsiteY8" fmla="*/ 71484 h 458690"/>
                <a:gd name="connsiteX9" fmla="*/ 1173530 w 1617327"/>
                <a:gd name="connsiteY9" fmla="*/ 53613 h 458690"/>
                <a:gd name="connsiteX10" fmla="*/ 1233100 w 1617327"/>
                <a:gd name="connsiteY10" fmla="*/ 26807 h 458690"/>
                <a:gd name="connsiteX11" fmla="*/ 1301606 w 1617327"/>
                <a:gd name="connsiteY11" fmla="*/ 2979 h 458690"/>
                <a:gd name="connsiteX12" fmla="*/ 1322455 w 1617327"/>
                <a:gd name="connsiteY12" fmla="*/ 0 h 458690"/>
                <a:gd name="connsiteX13" fmla="*/ 1387982 w 1617327"/>
                <a:gd name="connsiteY13" fmla="*/ 29785 h 458690"/>
                <a:gd name="connsiteX14" fmla="*/ 1498187 w 1617327"/>
                <a:gd name="connsiteY14" fmla="*/ 83398 h 458690"/>
                <a:gd name="connsiteX15" fmla="*/ 1551800 w 1617327"/>
                <a:gd name="connsiteY15" fmla="*/ 116162 h 458690"/>
                <a:gd name="connsiteX16" fmla="*/ 1596477 w 1617327"/>
                <a:gd name="connsiteY16" fmla="*/ 163818 h 458690"/>
                <a:gd name="connsiteX17" fmla="*/ 1614348 w 1617327"/>
                <a:gd name="connsiteY17" fmla="*/ 187646 h 458690"/>
                <a:gd name="connsiteX18" fmla="*/ 1617327 w 1617327"/>
                <a:gd name="connsiteY18" fmla="*/ 208495 h 458690"/>
                <a:gd name="connsiteX19" fmla="*/ 1605413 w 1617327"/>
                <a:gd name="connsiteY19" fmla="*/ 250194 h 458690"/>
                <a:gd name="connsiteX20" fmla="*/ 1563714 w 1617327"/>
                <a:gd name="connsiteY20" fmla="*/ 318700 h 458690"/>
                <a:gd name="connsiteX21" fmla="*/ 1259907 w 1617327"/>
                <a:gd name="connsiteY21" fmla="*/ 288915 h 458690"/>
                <a:gd name="connsiteX22" fmla="*/ 1221186 w 1617327"/>
                <a:gd name="connsiteY22" fmla="*/ 277001 h 458690"/>
                <a:gd name="connsiteX23" fmla="*/ 1167573 w 1617327"/>
                <a:gd name="connsiteY23" fmla="*/ 271044 h 458690"/>
                <a:gd name="connsiteX24" fmla="*/ 1051411 w 1617327"/>
                <a:gd name="connsiteY24" fmla="*/ 288915 h 458690"/>
                <a:gd name="connsiteX25" fmla="*/ 664206 w 1617327"/>
                <a:gd name="connsiteY25" fmla="*/ 357421 h 458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17327" h="458690">
                  <a:moveTo>
                    <a:pt x="664206" y="357421"/>
                  </a:moveTo>
                  <a:lnTo>
                    <a:pt x="315722" y="419969"/>
                  </a:lnTo>
                  <a:lnTo>
                    <a:pt x="95312" y="458690"/>
                  </a:lnTo>
                  <a:lnTo>
                    <a:pt x="0" y="277001"/>
                  </a:lnTo>
                  <a:lnTo>
                    <a:pt x="169775" y="268065"/>
                  </a:lnTo>
                  <a:lnTo>
                    <a:pt x="384227" y="232323"/>
                  </a:lnTo>
                  <a:lnTo>
                    <a:pt x="661228" y="175732"/>
                  </a:lnTo>
                  <a:lnTo>
                    <a:pt x="929293" y="116162"/>
                  </a:lnTo>
                  <a:lnTo>
                    <a:pt x="1140767" y="71484"/>
                  </a:lnTo>
                  <a:lnTo>
                    <a:pt x="1173530" y="53613"/>
                  </a:lnTo>
                  <a:lnTo>
                    <a:pt x="1233100" y="26807"/>
                  </a:lnTo>
                  <a:lnTo>
                    <a:pt x="1301606" y="2979"/>
                  </a:lnTo>
                  <a:lnTo>
                    <a:pt x="1322455" y="0"/>
                  </a:lnTo>
                  <a:lnTo>
                    <a:pt x="1387982" y="29785"/>
                  </a:lnTo>
                  <a:lnTo>
                    <a:pt x="1498187" y="83398"/>
                  </a:lnTo>
                  <a:lnTo>
                    <a:pt x="1551800" y="116162"/>
                  </a:lnTo>
                  <a:lnTo>
                    <a:pt x="1596477" y="163818"/>
                  </a:lnTo>
                  <a:lnTo>
                    <a:pt x="1614348" y="187646"/>
                  </a:lnTo>
                  <a:lnTo>
                    <a:pt x="1617327" y="208495"/>
                  </a:lnTo>
                  <a:lnTo>
                    <a:pt x="1605413" y="250194"/>
                  </a:lnTo>
                  <a:lnTo>
                    <a:pt x="1563714" y="318700"/>
                  </a:lnTo>
                  <a:lnTo>
                    <a:pt x="1259907" y="288915"/>
                  </a:lnTo>
                  <a:lnTo>
                    <a:pt x="1221186" y="277001"/>
                  </a:lnTo>
                  <a:lnTo>
                    <a:pt x="1167573" y="271044"/>
                  </a:lnTo>
                  <a:lnTo>
                    <a:pt x="1051411" y="288915"/>
                  </a:lnTo>
                  <a:lnTo>
                    <a:pt x="664206" y="35742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E2A71CFD-9823-4AA5-B71B-E6E4093F9BEE}"/>
                </a:ext>
              </a:extLst>
            </p:cNvPr>
            <p:cNvSpPr/>
            <p:nvPr/>
          </p:nvSpPr>
          <p:spPr>
            <a:xfrm>
              <a:off x="5326063" y="3541713"/>
              <a:ext cx="649287" cy="1387475"/>
            </a:xfrm>
            <a:custGeom>
              <a:avLst/>
              <a:gdLst>
                <a:gd name="connsiteX0" fmla="*/ 262108 w 649313"/>
                <a:gd name="connsiteY0" fmla="*/ 637400 h 1387982"/>
                <a:gd name="connsiteX1" fmla="*/ 285936 w 649313"/>
                <a:gd name="connsiteY1" fmla="*/ 530174 h 1387982"/>
                <a:gd name="connsiteX2" fmla="*/ 303807 w 649313"/>
                <a:gd name="connsiteY2" fmla="*/ 428905 h 1387982"/>
                <a:gd name="connsiteX3" fmla="*/ 321678 w 649313"/>
                <a:gd name="connsiteY3" fmla="*/ 345507 h 1387982"/>
                <a:gd name="connsiteX4" fmla="*/ 330614 w 649313"/>
                <a:gd name="connsiteY4" fmla="*/ 256152 h 1387982"/>
                <a:gd name="connsiteX5" fmla="*/ 336571 w 649313"/>
                <a:gd name="connsiteY5" fmla="*/ 202539 h 1387982"/>
                <a:gd name="connsiteX6" fmla="*/ 336571 w 649313"/>
                <a:gd name="connsiteY6" fmla="*/ 160840 h 1387982"/>
                <a:gd name="connsiteX7" fmla="*/ 327635 w 649313"/>
                <a:gd name="connsiteY7" fmla="*/ 107226 h 1387982"/>
                <a:gd name="connsiteX8" fmla="*/ 259130 w 649313"/>
                <a:gd name="connsiteY8" fmla="*/ 0 h 1387982"/>
                <a:gd name="connsiteX9" fmla="*/ 649313 w 649313"/>
                <a:gd name="connsiteY9" fmla="*/ 74463 h 1387982"/>
                <a:gd name="connsiteX10" fmla="*/ 649313 w 649313"/>
                <a:gd name="connsiteY10" fmla="*/ 110205 h 1387982"/>
                <a:gd name="connsiteX11" fmla="*/ 556980 w 649313"/>
                <a:gd name="connsiteY11" fmla="*/ 476561 h 1387982"/>
                <a:gd name="connsiteX12" fmla="*/ 512302 w 649313"/>
                <a:gd name="connsiteY12" fmla="*/ 646335 h 1387982"/>
                <a:gd name="connsiteX13" fmla="*/ 476560 w 649313"/>
                <a:gd name="connsiteY13" fmla="*/ 777389 h 1387982"/>
                <a:gd name="connsiteX14" fmla="*/ 443797 w 649313"/>
                <a:gd name="connsiteY14" fmla="*/ 908443 h 1387982"/>
                <a:gd name="connsiteX15" fmla="*/ 408055 w 649313"/>
                <a:gd name="connsiteY15" fmla="*/ 1012691 h 1387982"/>
                <a:gd name="connsiteX16" fmla="*/ 375291 w 649313"/>
                <a:gd name="connsiteY16" fmla="*/ 1087154 h 1387982"/>
                <a:gd name="connsiteX17" fmla="*/ 324657 w 649313"/>
                <a:gd name="connsiteY17" fmla="*/ 1173530 h 1387982"/>
                <a:gd name="connsiteX18" fmla="*/ 250194 w 649313"/>
                <a:gd name="connsiteY18" fmla="*/ 1268842 h 1387982"/>
                <a:gd name="connsiteX19" fmla="*/ 160839 w 649313"/>
                <a:gd name="connsiteY19" fmla="*/ 1358197 h 1387982"/>
                <a:gd name="connsiteX20" fmla="*/ 128075 w 649313"/>
                <a:gd name="connsiteY20" fmla="*/ 1382025 h 1387982"/>
                <a:gd name="connsiteX21" fmla="*/ 107226 w 649313"/>
                <a:gd name="connsiteY21" fmla="*/ 1387982 h 1387982"/>
                <a:gd name="connsiteX22" fmla="*/ 83398 w 649313"/>
                <a:gd name="connsiteY22" fmla="*/ 1387982 h 1387982"/>
                <a:gd name="connsiteX23" fmla="*/ 59570 w 649313"/>
                <a:gd name="connsiteY23" fmla="*/ 1379047 h 1387982"/>
                <a:gd name="connsiteX24" fmla="*/ 41699 w 649313"/>
                <a:gd name="connsiteY24" fmla="*/ 1355219 h 1387982"/>
                <a:gd name="connsiteX25" fmla="*/ 23828 w 649313"/>
                <a:gd name="connsiteY25" fmla="*/ 1310541 h 1387982"/>
                <a:gd name="connsiteX26" fmla="*/ 0 w 649313"/>
                <a:gd name="connsiteY26" fmla="*/ 1259907 h 1387982"/>
                <a:gd name="connsiteX27" fmla="*/ 142968 w 649313"/>
                <a:gd name="connsiteY27" fmla="*/ 947164 h 1387982"/>
                <a:gd name="connsiteX28" fmla="*/ 190624 w 649313"/>
                <a:gd name="connsiteY28" fmla="*/ 836959 h 1387982"/>
                <a:gd name="connsiteX29" fmla="*/ 226366 w 649313"/>
                <a:gd name="connsiteY29" fmla="*/ 744626 h 1387982"/>
                <a:gd name="connsiteX30" fmla="*/ 262108 w 649313"/>
                <a:gd name="connsiteY30" fmla="*/ 637400 h 138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49313" h="1387982">
                  <a:moveTo>
                    <a:pt x="262108" y="637400"/>
                  </a:moveTo>
                  <a:lnTo>
                    <a:pt x="285936" y="530174"/>
                  </a:lnTo>
                  <a:lnTo>
                    <a:pt x="303807" y="428905"/>
                  </a:lnTo>
                  <a:lnTo>
                    <a:pt x="321678" y="345507"/>
                  </a:lnTo>
                  <a:lnTo>
                    <a:pt x="330614" y="256152"/>
                  </a:lnTo>
                  <a:lnTo>
                    <a:pt x="336571" y="202539"/>
                  </a:lnTo>
                  <a:lnTo>
                    <a:pt x="336571" y="160840"/>
                  </a:lnTo>
                  <a:lnTo>
                    <a:pt x="327635" y="107226"/>
                  </a:lnTo>
                  <a:lnTo>
                    <a:pt x="259130" y="0"/>
                  </a:lnTo>
                  <a:lnTo>
                    <a:pt x="649313" y="74463"/>
                  </a:lnTo>
                  <a:lnTo>
                    <a:pt x="649313" y="110205"/>
                  </a:lnTo>
                  <a:lnTo>
                    <a:pt x="556980" y="476561"/>
                  </a:lnTo>
                  <a:lnTo>
                    <a:pt x="512302" y="646335"/>
                  </a:lnTo>
                  <a:lnTo>
                    <a:pt x="476560" y="777389"/>
                  </a:lnTo>
                  <a:lnTo>
                    <a:pt x="443797" y="908443"/>
                  </a:lnTo>
                  <a:lnTo>
                    <a:pt x="408055" y="1012691"/>
                  </a:lnTo>
                  <a:lnTo>
                    <a:pt x="375291" y="1087154"/>
                  </a:lnTo>
                  <a:lnTo>
                    <a:pt x="324657" y="1173530"/>
                  </a:lnTo>
                  <a:lnTo>
                    <a:pt x="250194" y="1268842"/>
                  </a:lnTo>
                  <a:lnTo>
                    <a:pt x="160839" y="1358197"/>
                  </a:lnTo>
                  <a:lnTo>
                    <a:pt x="128075" y="1382025"/>
                  </a:lnTo>
                  <a:lnTo>
                    <a:pt x="107226" y="1387982"/>
                  </a:lnTo>
                  <a:lnTo>
                    <a:pt x="83398" y="1387982"/>
                  </a:lnTo>
                  <a:lnTo>
                    <a:pt x="59570" y="1379047"/>
                  </a:lnTo>
                  <a:lnTo>
                    <a:pt x="41699" y="1355219"/>
                  </a:lnTo>
                  <a:lnTo>
                    <a:pt x="23828" y="1310541"/>
                  </a:lnTo>
                  <a:lnTo>
                    <a:pt x="0" y="1259907"/>
                  </a:lnTo>
                  <a:lnTo>
                    <a:pt x="142968" y="947164"/>
                  </a:lnTo>
                  <a:lnTo>
                    <a:pt x="190624" y="836959"/>
                  </a:lnTo>
                  <a:lnTo>
                    <a:pt x="226366" y="744626"/>
                  </a:lnTo>
                  <a:lnTo>
                    <a:pt x="262108" y="637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A34787AE-C97E-4BB1-82A1-ED3323A5A10C}"/>
                </a:ext>
              </a:extLst>
            </p:cNvPr>
            <p:cNvSpPr/>
            <p:nvPr/>
          </p:nvSpPr>
          <p:spPr>
            <a:xfrm>
              <a:off x="4918075" y="4411663"/>
              <a:ext cx="585788" cy="407987"/>
            </a:xfrm>
            <a:custGeom>
              <a:avLst/>
              <a:gdLst>
                <a:gd name="connsiteX0" fmla="*/ 205517 w 586765"/>
                <a:gd name="connsiteY0" fmla="*/ 53613 h 408055"/>
                <a:gd name="connsiteX1" fmla="*/ 366356 w 586765"/>
                <a:gd name="connsiteY1" fmla="*/ 107226 h 408055"/>
                <a:gd name="connsiteX2" fmla="*/ 408055 w 586765"/>
                <a:gd name="connsiteY2" fmla="*/ 119140 h 408055"/>
                <a:gd name="connsiteX3" fmla="*/ 443797 w 586765"/>
                <a:gd name="connsiteY3" fmla="*/ 125097 h 408055"/>
                <a:gd name="connsiteX4" fmla="*/ 476560 w 586765"/>
                <a:gd name="connsiteY4" fmla="*/ 122118 h 408055"/>
                <a:gd name="connsiteX5" fmla="*/ 506345 w 586765"/>
                <a:gd name="connsiteY5" fmla="*/ 113183 h 408055"/>
                <a:gd name="connsiteX6" fmla="*/ 586765 w 586765"/>
                <a:gd name="connsiteY6" fmla="*/ 77441 h 408055"/>
                <a:gd name="connsiteX7" fmla="*/ 440818 w 586765"/>
                <a:gd name="connsiteY7" fmla="*/ 408055 h 408055"/>
                <a:gd name="connsiteX8" fmla="*/ 411033 w 586765"/>
                <a:gd name="connsiteY8" fmla="*/ 402098 h 408055"/>
                <a:gd name="connsiteX9" fmla="*/ 399119 w 586765"/>
                <a:gd name="connsiteY9" fmla="*/ 372313 h 408055"/>
                <a:gd name="connsiteX10" fmla="*/ 357420 w 586765"/>
                <a:gd name="connsiteY10" fmla="*/ 312743 h 408055"/>
                <a:gd name="connsiteX11" fmla="*/ 315721 w 586765"/>
                <a:gd name="connsiteY11" fmla="*/ 262108 h 408055"/>
                <a:gd name="connsiteX12" fmla="*/ 268065 w 586765"/>
                <a:gd name="connsiteY12" fmla="*/ 214452 h 408055"/>
                <a:gd name="connsiteX13" fmla="*/ 211474 w 586765"/>
                <a:gd name="connsiteY13" fmla="*/ 169775 h 408055"/>
                <a:gd name="connsiteX14" fmla="*/ 151904 w 586765"/>
                <a:gd name="connsiteY14" fmla="*/ 131054 h 408055"/>
                <a:gd name="connsiteX15" fmla="*/ 107226 w 586765"/>
                <a:gd name="connsiteY15" fmla="*/ 104247 h 408055"/>
                <a:gd name="connsiteX16" fmla="*/ 47656 w 586765"/>
                <a:gd name="connsiteY16" fmla="*/ 77441 h 408055"/>
                <a:gd name="connsiteX17" fmla="*/ 26807 w 586765"/>
                <a:gd name="connsiteY17" fmla="*/ 71484 h 408055"/>
                <a:gd name="connsiteX18" fmla="*/ 17871 w 586765"/>
                <a:gd name="connsiteY18" fmla="*/ 62548 h 408055"/>
                <a:gd name="connsiteX19" fmla="*/ 5957 w 586765"/>
                <a:gd name="connsiteY19" fmla="*/ 53613 h 408055"/>
                <a:gd name="connsiteX20" fmla="*/ 0 w 586765"/>
                <a:gd name="connsiteY20" fmla="*/ 35742 h 408055"/>
                <a:gd name="connsiteX21" fmla="*/ 0 w 586765"/>
                <a:gd name="connsiteY21" fmla="*/ 17871 h 408055"/>
                <a:gd name="connsiteX22" fmla="*/ 5957 w 586765"/>
                <a:gd name="connsiteY22" fmla="*/ 5957 h 408055"/>
                <a:gd name="connsiteX23" fmla="*/ 35742 w 586765"/>
                <a:gd name="connsiteY23" fmla="*/ 0 h 408055"/>
                <a:gd name="connsiteX24" fmla="*/ 68506 w 586765"/>
                <a:gd name="connsiteY24" fmla="*/ 5957 h 408055"/>
                <a:gd name="connsiteX25" fmla="*/ 205517 w 586765"/>
                <a:gd name="connsiteY25" fmla="*/ 53613 h 40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86765" h="408055">
                  <a:moveTo>
                    <a:pt x="205517" y="53613"/>
                  </a:moveTo>
                  <a:lnTo>
                    <a:pt x="366356" y="107226"/>
                  </a:lnTo>
                  <a:lnTo>
                    <a:pt x="408055" y="119140"/>
                  </a:lnTo>
                  <a:lnTo>
                    <a:pt x="443797" y="125097"/>
                  </a:lnTo>
                  <a:lnTo>
                    <a:pt x="476560" y="122118"/>
                  </a:lnTo>
                  <a:lnTo>
                    <a:pt x="506345" y="113183"/>
                  </a:lnTo>
                  <a:lnTo>
                    <a:pt x="586765" y="77441"/>
                  </a:lnTo>
                  <a:lnTo>
                    <a:pt x="440818" y="408055"/>
                  </a:lnTo>
                  <a:lnTo>
                    <a:pt x="411033" y="402098"/>
                  </a:lnTo>
                  <a:lnTo>
                    <a:pt x="399119" y="372313"/>
                  </a:lnTo>
                  <a:lnTo>
                    <a:pt x="357420" y="312743"/>
                  </a:lnTo>
                  <a:lnTo>
                    <a:pt x="315721" y="262108"/>
                  </a:lnTo>
                  <a:lnTo>
                    <a:pt x="268065" y="214452"/>
                  </a:lnTo>
                  <a:lnTo>
                    <a:pt x="211474" y="169775"/>
                  </a:lnTo>
                  <a:lnTo>
                    <a:pt x="151904" y="131054"/>
                  </a:lnTo>
                  <a:lnTo>
                    <a:pt x="107226" y="104247"/>
                  </a:lnTo>
                  <a:lnTo>
                    <a:pt x="47656" y="77441"/>
                  </a:lnTo>
                  <a:lnTo>
                    <a:pt x="26807" y="71484"/>
                  </a:lnTo>
                  <a:lnTo>
                    <a:pt x="17871" y="62548"/>
                  </a:lnTo>
                  <a:lnTo>
                    <a:pt x="5957" y="53613"/>
                  </a:lnTo>
                  <a:lnTo>
                    <a:pt x="0" y="35742"/>
                  </a:lnTo>
                  <a:lnTo>
                    <a:pt x="0" y="17871"/>
                  </a:lnTo>
                  <a:lnTo>
                    <a:pt x="5957" y="5957"/>
                  </a:lnTo>
                  <a:lnTo>
                    <a:pt x="35742" y="0"/>
                  </a:lnTo>
                  <a:lnTo>
                    <a:pt x="68506" y="5957"/>
                  </a:lnTo>
                  <a:lnTo>
                    <a:pt x="205517" y="536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CC12442D-ABCA-4BA4-B9AE-0E2B2B6D47DB}"/>
                </a:ext>
              </a:extLst>
            </p:cNvPr>
            <p:cNvSpPr/>
            <p:nvPr/>
          </p:nvSpPr>
          <p:spPr>
            <a:xfrm>
              <a:off x="4179888" y="3521075"/>
              <a:ext cx="2841625" cy="2278063"/>
            </a:xfrm>
            <a:custGeom>
              <a:avLst/>
              <a:gdLst>
                <a:gd name="connsiteX0" fmla="*/ 133350 w 2842260"/>
                <a:gd name="connsiteY0" fmla="*/ 815340 h 2278380"/>
                <a:gd name="connsiteX1" fmla="*/ 140970 w 2842260"/>
                <a:gd name="connsiteY1" fmla="*/ 438150 h 2278380"/>
                <a:gd name="connsiteX2" fmla="*/ 140970 w 2842260"/>
                <a:gd name="connsiteY2" fmla="*/ 297180 h 2278380"/>
                <a:gd name="connsiteX3" fmla="*/ 129540 w 2842260"/>
                <a:gd name="connsiteY3" fmla="*/ 236220 h 2278380"/>
                <a:gd name="connsiteX4" fmla="*/ 99060 w 2842260"/>
                <a:gd name="connsiteY4" fmla="*/ 160020 h 2278380"/>
                <a:gd name="connsiteX5" fmla="*/ 49530 w 2842260"/>
                <a:gd name="connsiteY5" fmla="*/ 95250 h 2278380"/>
                <a:gd name="connsiteX6" fmla="*/ 15240 w 2842260"/>
                <a:gd name="connsiteY6" fmla="*/ 57150 h 2278380"/>
                <a:gd name="connsiteX7" fmla="*/ 0 w 2842260"/>
                <a:gd name="connsiteY7" fmla="*/ 30480 h 2278380"/>
                <a:gd name="connsiteX8" fmla="*/ 3810 w 2842260"/>
                <a:gd name="connsiteY8" fmla="*/ 11430 h 2278380"/>
                <a:gd name="connsiteX9" fmla="*/ 26670 w 2842260"/>
                <a:gd name="connsiteY9" fmla="*/ 0 h 2278380"/>
                <a:gd name="connsiteX10" fmla="*/ 57150 w 2842260"/>
                <a:gd name="connsiteY10" fmla="*/ 0 h 2278380"/>
                <a:gd name="connsiteX11" fmla="*/ 160020 w 2842260"/>
                <a:gd name="connsiteY11" fmla="*/ 11430 h 2278380"/>
                <a:gd name="connsiteX12" fmla="*/ 201930 w 2842260"/>
                <a:gd name="connsiteY12" fmla="*/ 26670 h 2278380"/>
                <a:gd name="connsiteX13" fmla="*/ 354330 w 2842260"/>
                <a:gd name="connsiteY13" fmla="*/ 106680 h 2278380"/>
                <a:gd name="connsiteX14" fmla="*/ 392430 w 2842260"/>
                <a:gd name="connsiteY14" fmla="*/ 247650 h 2278380"/>
                <a:gd name="connsiteX15" fmla="*/ 373380 w 2842260"/>
                <a:gd name="connsiteY15" fmla="*/ 426720 h 2278380"/>
                <a:gd name="connsiteX16" fmla="*/ 354330 w 2842260"/>
                <a:gd name="connsiteY16" fmla="*/ 697230 h 2278380"/>
                <a:gd name="connsiteX17" fmla="*/ 339090 w 2842260"/>
                <a:gd name="connsiteY17" fmla="*/ 902970 h 2278380"/>
                <a:gd name="connsiteX18" fmla="*/ 331470 w 2842260"/>
                <a:gd name="connsiteY18" fmla="*/ 1062990 h 2278380"/>
                <a:gd name="connsiteX19" fmla="*/ 327660 w 2842260"/>
                <a:gd name="connsiteY19" fmla="*/ 1257300 h 2278380"/>
                <a:gd name="connsiteX20" fmla="*/ 320040 w 2842260"/>
                <a:gd name="connsiteY20" fmla="*/ 1394460 h 2278380"/>
                <a:gd name="connsiteX21" fmla="*/ 320040 w 2842260"/>
                <a:gd name="connsiteY21" fmla="*/ 1600200 h 2278380"/>
                <a:gd name="connsiteX22" fmla="*/ 323850 w 2842260"/>
                <a:gd name="connsiteY22" fmla="*/ 1672590 h 2278380"/>
                <a:gd name="connsiteX23" fmla="*/ 331470 w 2842260"/>
                <a:gd name="connsiteY23" fmla="*/ 1725930 h 2278380"/>
                <a:gd name="connsiteX24" fmla="*/ 346710 w 2842260"/>
                <a:gd name="connsiteY24" fmla="*/ 1790700 h 2278380"/>
                <a:gd name="connsiteX25" fmla="*/ 381000 w 2842260"/>
                <a:gd name="connsiteY25" fmla="*/ 1855470 h 2278380"/>
                <a:gd name="connsiteX26" fmla="*/ 407670 w 2842260"/>
                <a:gd name="connsiteY26" fmla="*/ 1897380 h 2278380"/>
                <a:gd name="connsiteX27" fmla="*/ 445770 w 2842260"/>
                <a:gd name="connsiteY27" fmla="*/ 1935480 h 2278380"/>
                <a:gd name="connsiteX28" fmla="*/ 502920 w 2842260"/>
                <a:gd name="connsiteY28" fmla="*/ 1973580 h 2278380"/>
                <a:gd name="connsiteX29" fmla="*/ 571500 w 2842260"/>
                <a:gd name="connsiteY29" fmla="*/ 1992630 h 2278380"/>
                <a:gd name="connsiteX30" fmla="*/ 704850 w 2842260"/>
                <a:gd name="connsiteY30" fmla="*/ 2019300 h 2278380"/>
                <a:gd name="connsiteX31" fmla="*/ 853440 w 2842260"/>
                <a:gd name="connsiteY31" fmla="*/ 2038350 h 2278380"/>
                <a:gd name="connsiteX32" fmla="*/ 1074420 w 2842260"/>
                <a:gd name="connsiteY32" fmla="*/ 2049780 h 2278380"/>
                <a:gd name="connsiteX33" fmla="*/ 1360170 w 2842260"/>
                <a:gd name="connsiteY33" fmla="*/ 2053590 h 2278380"/>
                <a:gd name="connsiteX34" fmla="*/ 1714500 w 2842260"/>
                <a:gd name="connsiteY34" fmla="*/ 2045970 h 2278380"/>
                <a:gd name="connsiteX35" fmla="*/ 1946910 w 2842260"/>
                <a:gd name="connsiteY35" fmla="*/ 2023110 h 2278380"/>
                <a:gd name="connsiteX36" fmla="*/ 2087880 w 2842260"/>
                <a:gd name="connsiteY36" fmla="*/ 2004060 h 2278380"/>
                <a:gd name="connsiteX37" fmla="*/ 2225040 w 2842260"/>
                <a:gd name="connsiteY37" fmla="*/ 1969770 h 2278380"/>
                <a:gd name="connsiteX38" fmla="*/ 2312670 w 2842260"/>
                <a:gd name="connsiteY38" fmla="*/ 1927860 h 2278380"/>
                <a:gd name="connsiteX39" fmla="*/ 2727960 w 2842260"/>
                <a:gd name="connsiteY39" fmla="*/ 1916430 h 2278380"/>
                <a:gd name="connsiteX40" fmla="*/ 2785110 w 2842260"/>
                <a:gd name="connsiteY40" fmla="*/ 1965960 h 2278380"/>
                <a:gd name="connsiteX41" fmla="*/ 2823210 w 2842260"/>
                <a:gd name="connsiteY41" fmla="*/ 2007870 h 2278380"/>
                <a:gd name="connsiteX42" fmla="*/ 2838450 w 2842260"/>
                <a:gd name="connsiteY42" fmla="*/ 2042160 h 2278380"/>
                <a:gd name="connsiteX43" fmla="*/ 2842260 w 2842260"/>
                <a:gd name="connsiteY43" fmla="*/ 2072640 h 2278380"/>
                <a:gd name="connsiteX44" fmla="*/ 2819400 w 2842260"/>
                <a:gd name="connsiteY44" fmla="*/ 2106930 h 2278380"/>
                <a:gd name="connsiteX45" fmla="*/ 2766060 w 2842260"/>
                <a:gd name="connsiteY45" fmla="*/ 2137410 h 2278380"/>
                <a:gd name="connsiteX46" fmla="*/ 2644140 w 2842260"/>
                <a:gd name="connsiteY46" fmla="*/ 2175510 h 2278380"/>
                <a:gd name="connsiteX47" fmla="*/ 2526030 w 2842260"/>
                <a:gd name="connsiteY47" fmla="*/ 2202180 h 2278380"/>
                <a:gd name="connsiteX48" fmla="*/ 2339340 w 2842260"/>
                <a:gd name="connsiteY48" fmla="*/ 2232660 h 2278380"/>
                <a:gd name="connsiteX49" fmla="*/ 2103120 w 2842260"/>
                <a:gd name="connsiteY49" fmla="*/ 2255520 h 2278380"/>
                <a:gd name="connsiteX50" fmla="*/ 1859280 w 2842260"/>
                <a:gd name="connsiteY50" fmla="*/ 2263140 h 2278380"/>
                <a:gd name="connsiteX51" fmla="*/ 1607820 w 2842260"/>
                <a:gd name="connsiteY51" fmla="*/ 2274570 h 2278380"/>
                <a:gd name="connsiteX52" fmla="*/ 1383030 w 2842260"/>
                <a:gd name="connsiteY52" fmla="*/ 2278380 h 2278380"/>
                <a:gd name="connsiteX53" fmla="*/ 1146810 w 2842260"/>
                <a:gd name="connsiteY53" fmla="*/ 2274570 h 2278380"/>
                <a:gd name="connsiteX54" fmla="*/ 922020 w 2842260"/>
                <a:gd name="connsiteY54" fmla="*/ 2266950 h 2278380"/>
                <a:gd name="connsiteX55" fmla="*/ 792480 w 2842260"/>
                <a:gd name="connsiteY55" fmla="*/ 2255520 h 2278380"/>
                <a:gd name="connsiteX56" fmla="*/ 701040 w 2842260"/>
                <a:gd name="connsiteY56" fmla="*/ 2247900 h 2278380"/>
                <a:gd name="connsiteX57" fmla="*/ 537210 w 2842260"/>
                <a:gd name="connsiteY57" fmla="*/ 2217420 h 2278380"/>
                <a:gd name="connsiteX58" fmla="*/ 445770 w 2842260"/>
                <a:gd name="connsiteY58" fmla="*/ 2194560 h 2278380"/>
                <a:gd name="connsiteX59" fmla="*/ 384810 w 2842260"/>
                <a:gd name="connsiteY59" fmla="*/ 2171700 h 2278380"/>
                <a:gd name="connsiteX60" fmla="*/ 331470 w 2842260"/>
                <a:gd name="connsiteY60" fmla="*/ 2137410 h 2278380"/>
                <a:gd name="connsiteX61" fmla="*/ 281940 w 2842260"/>
                <a:gd name="connsiteY61" fmla="*/ 2099310 h 2278380"/>
                <a:gd name="connsiteX62" fmla="*/ 243840 w 2842260"/>
                <a:gd name="connsiteY62" fmla="*/ 2057400 h 2278380"/>
                <a:gd name="connsiteX63" fmla="*/ 205740 w 2842260"/>
                <a:gd name="connsiteY63" fmla="*/ 1992630 h 2278380"/>
                <a:gd name="connsiteX64" fmla="*/ 171450 w 2842260"/>
                <a:gd name="connsiteY64" fmla="*/ 1905000 h 2278380"/>
                <a:gd name="connsiteX65" fmla="*/ 144780 w 2842260"/>
                <a:gd name="connsiteY65" fmla="*/ 1802130 h 2278380"/>
                <a:gd name="connsiteX66" fmla="*/ 125730 w 2842260"/>
                <a:gd name="connsiteY66" fmla="*/ 1668780 h 2278380"/>
                <a:gd name="connsiteX67" fmla="*/ 118110 w 2842260"/>
                <a:gd name="connsiteY67" fmla="*/ 1539240 h 2278380"/>
                <a:gd name="connsiteX68" fmla="*/ 125730 w 2842260"/>
                <a:gd name="connsiteY68" fmla="*/ 1440180 h 2278380"/>
                <a:gd name="connsiteX69" fmla="*/ 137160 w 2842260"/>
                <a:gd name="connsiteY69" fmla="*/ 1089660 h 2278380"/>
                <a:gd name="connsiteX70" fmla="*/ 133350 w 2842260"/>
                <a:gd name="connsiteY70" fmla="*/ 815340 h 2278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842260" h="2278380">
                  <a:moveTo>
                    <a:pt x="133350" y="815340"/>
                  </a:moveTo>
                  <a:lnTo>
                    <a:pt x="140970" y="438150"/>
                  </a:lnTo>
                  <a:lnTo>
                    <a:pt x="140970" y="297180"/>
                  </a:lnTo>
                  <a:lnTo>
                    <a:pt x="129540" y="236220"/>
                  </a:lnTo>
                  <a:lnTo>
                    <a:pt x="99060" y="160020"/>
                  </a:lnTo>
                  <a:lnTo>
                    <a:pt x="49530" y="95250"/>
                  </a:lnTo>
                  <a:lnTo>
                    <a:pt x="15240" y="57150"/>
                  </a:lnTo>
                  <a:lnTo>
                    <a:pt x="0" y="30480"/>
                  </a:lnTo>
                  <a:lnTo>
                    <a:pt x="3810" y="11430"/>
                  </a:lnTo>
                  <a:lnTo>
                    <a:pt x="26670" y="0"/>
                  </a:lnTo>
                  <a:lnTo>
                    <a:pt x="57150" y="0"/>
                  </a:lnTo>
                  <a:lnTo>
                    <a:pt x="160020" y="11430"/>
                  </a:lnTo>
                  <a:lnTo>
                    <a:pt x="201930" y="26670"/>
                  </a:lnTo>
                  <a:lnTo>
                    <a:pt x="354330" y="106680"/>
                  </a:lnTo>
                  <a:lnTo>
                    <a:pt x="392430" y="247650"/>
                  </a:lnTo>
                  <a:lnTo>
                    <a:pt x="373380" y="426720"/>
                  </a:lnTo>
                  <a:lnTo>
                    <a:pt x="354330" y="697230"/>
                  </a:lnTo>
                  <a:lnTo>
                    <a:pt x="339090" y="902970"/>
                  </a:lnTo>
                  <a:lnTo>
                    <a:pt x="331470" y="1062990"/>
                  </a:lnTo>
                  <a:lnTo>
                    <a:pt x="327660" y="1257300"/>
                  </a:lnTo>
                  <a:lnTo>
                    <a:pt x="320040" y="1394460"/>
                  </a:lnTo>
                  <a:lnTo>
                    <a:pt x="320040" y="1600200"/>
                  </a:lnTo>
                  <a:lnTo>
                    <a:pt x="323850" y="1672590"/>
                  </a:lnTo>
                  <a:lnTo>
                    <a:pt x="331470" y="1725930"/>
                  </a:lnTo>
                  <a:lnTo>
                    <a:pt x="346710" y="1790700"/>
                  </a:lnTo>
                  <a:lnTo>
                    <a:pt x="381000" y="1855470"/>
                  </a:lnTo>
                  <a:lnTo>
                    <a:pt x="407670" y="1897380"/>
                  </a:lnTo>
                  <a:lnTo>
                    <a:pt x="445770" y="1935480"/>
                  </a:lnTo>
                  <a:lnTo>
                    <a:pt x="502920" y="1973580"/>
                  </a:lnTo>
                  <a:lnTo>
                    <a:pt x="571500" y="1992630"/>
                  </a:lnTo>
                  <a:lnTo>
                    <a:pt x="704850" y="2019300"/>
                  </a:lnTo>
                  <a:lnTo>
                    <a:pt x="853440" y="2038350"/>
                  </a:lnTo>
                  <a:lnTo>
                    <a:pt x="1074420" y="2049780"/>
                  </a:lnTo>
                  <a:lnTo>
                    <a:pt x="1360170" y="2053590"/>
                  </a:lnTo>
                  <a:lnTo>
                    <a:pt x="1714500" y="2045970"/>
                  </a:lnTo>
                  <a:lnTo>
                    <a:pt x="1946910" y="2023110"/>
                  </a:lnTo>
                  <a:lnTo>
                    <a:pt x="2087880" y="2004060"/>
                  </a:lnTo>
                  <a:lnTo>
                    <a:pt x="2225040" y="1969770"/>
                  </a:lnTo>
                  <a:lnTo>
                    <a:pt x="2312670" y="1927860"/>
                  </a:lnTo>
                  <a:lnTo>
                    <a:pt x="2727960" y="1916430"/>
                  </a:lnTo>
                  <a:lnTo>
                    <a:pt x="2785110" y="1965960"/>
                  </a:lnTo>
                  <a:lnTo>
                    <a:pt x="2823210" y="2007870"/>
                  </a:lnTo>
                  <a:lnTo>
                    <a:pt x="2838450" y="2042160"/>
                  </a:lnTo>
                  <a:lnTo>
                    <a:pt x="2842260" y="2072640"/>
                  </a:lnTo>
                  <a:lnTo>
                    <a:pt x="2819400" y="2106930"/>
                  </a:lnTo>
                  <a:lnTo>
                    <a:pt x="2766060" y="2137410"/>
                  </a:lnTo>
                  <a:lnTo>
                    <a:pt x="2644140" y="2175510"/>
                  </a:lnTo>
                  <a:lnTo>
                    <a:pt x="2526030" y="2202180"/>
                  </a:lnTo>
                  <a:lnTo>
                    <a:pt x="2339340" y="2232660"/>
                  </a:lnTo>
                  <a:lnTo>
                    <a:pt x="2103120" y="2255520"/>
                  </a:lnTo>
                  <a:lnTo>
                    <a:pt x="1859280" y="2263140"/>
                  </a:lnTo>
                  <a:lnTo>
                    <a:pt x="1607820" y="2274570"/>
                  </a:lnTo>
                  <a:lnTo>
                    <a:pt x="1383030" y="2278380"/>
                  </a:lnTo>
                  <a:lnTo>
                    <a:pt x="1146810" y="2274570"/>
                  </a:lnTo>
                  <a:lnTo>
                    <a:pt x="922020" y="2266950"/>
                  </a:lnTo>
                  <a:lnTo>
                    <a:pt x="792480" y="2255520"/>
                  </a:lnTo>
                  <a:lnTo>
                    <a:pt x="701040" y="2247900"/>
                  </a:lnTo>
                  <a:lnTo>
                    <a:pt x="537210" y="2217420"/>
                  </a:lnTo>
                  <a:lnTo>
                    <a:pt x="445770" y="2194560"/>
                  </a:lnTo>
                  <a:lnTo>
                    <a:pt x="384810" y="2171700"/>
                  </a:lnTo>
                  <a:lnTo>
                    <a:pt x="331470" y="2137410"/>
                  </a:lnTo>
                  <a:lnTo>
                    <a:pt x="281940" y="2099310"/>
                  </a:lnTo>
                  <a:lnTo>
                    <a:pt x="243840" y="2057400"/>
                  </a:lnTo>
                  <a:lnTo>
                    <a:pt x="205740" y="1992630"/>
                  </a:lnTo>
                  <a:lnTo>
                    <a:pt x="171450" y="1905000"/>
                  </a:lnTo>
                  <a:lnTo>
                    <a:pt x="144780" y="1802130"/>
                  </a:lnTo>
                  <a:lnTo>
                    <a:pt x="125730" y="1668780"/>
                  </a:lnTo>
                  <a:lnTo>
                    <a:pt x="118110" y="1539240"/>
                  </a:lnTo>
                  <a:lnTo>
                    <a:pt x="125730" y="1440180"/>
                  </a:lnTo>
                  <a:lnTo>
                    <a:pt x="137160" y="1089660"/>
                  </a:lnTo>
                  <a:lnTo>
                    <a:pt x="133350" y="8153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1016A4D9-F88E-4FA9-B9F4-D65AAF4F1692}"/>
                </a:ext>
              </a:extLst>
            </p:cNvPr>
            <p:cNvSpPr/>
            <p:nvPr/>
          </p:nvSpPr>
          <p:spPr>
            <a:xfrm>
              <a:off x="6465888" y="4672013"/>
              <a:ext cx="473075" cy="819150"/>
            </a:xfrm>
            <a:custGeom>
              <a:avLst/>
              <a:gdLst>
                <a:gd name="connsiteX0" fmla="*/ 357187 w 473869"/>
                <a:gd name="connsiteY0" fmla="*/ 328612 h 819150"/>
                <a:gd name="connsiteX1" fmla="*/ 371475 w 473869"/>
                <a:gd name="connsiteY1" fmla="*/ 511968 h 819150"/>
                <a:gd name="connsiteX2" fmla="*/ 376237 w 473869"/>
                <a:gd name="connsiteY2" fmla="*/ 583406 h 819150"/>
                <a:gd name="connsiteX3" fmla="*/ 385762 w 473869"/>
                <a:gd name="connsiteY3" fmla="*/ 640556 h 819150"/>
                <a:gd name="connsiteX4" fmla="*/ 404812 w 473869"/>
                <a:gd name="connsiteY4" fmla="*/ 697706 h 819150"/>
                <a:gd name="connsiteX5" fmla="*/ 428625 w 473869"/>
                <a:gd name="connsiteY5" fmla="*/ 745331 h 819150"/>
                <a:gd name="connsiteX6" fmla="*/ 473869 w 473869"/>
                <a:gd name="connsiteY6" fmla="*/ 807243 h 819150"/>
                <a:gd name="connsiteX7" fmla="*/ 0 w 473869"/>
                <a:gd name="connsiteY7" fmla="*/ 819150 h 819150"/>
                <a:gd name="connsiteX8" fmla="*/ 28575 w 473869"/>
                <a:gd name="connsiteY8" fmla="*/ 773906 h 819150"/>
                <a:gd name="connsiteX9" fmla="*/ 59531 w 473869"/>
                <a:gd name="connsiteY9" fmla="*/ 752475 h 819150"/>
                <a:gd name="connsiteX10" fmla="*/ 90487 w 473869"/>
                <a:gd name="connsiteY10" fmla="*/ 726281 h 819150"/>
                <a:gd name="connsiteX11" fmla="*/ 111919 w 473869"/>
                <a:gd name="connsiteY11" fmla="*/ 697706 h 819150"/>
                <a:gd name="connsiteX12" fmla="*/ 135731 w 473869"/>
                <a:gd name="connsiteY12" fmla="*/ 650081 h 819150"/>
                <a:gd name="connsiteX13" fmla="*/ 164306 w 473869"/>
                <a:gd name="connsiteY13" fmla="*/ 590550 h 819150"/>
                <a:gd name="connsiteX14" fmla="*/ 192881 w 473869"/>
                <a:gd name="connsiteY14" fmla="*/ 502443 h 819150"/>
                <a:gd name="connsiteX15" fmla="*/ 219075 w 473869"/>
                <a:gd name="connsiteY15" fmla="*/ 378618 h 819150"/>
                <a:gd name="connsiteX16" fmla="*/ 242887 w 473869"/>
                <a:gd name="connsiteY16" fmla="*/ 216693 h 819150"/>
                <a:gd name="connsiteX17" fmla="*/ 257175 w 473869"/>
                <a:gd name="connsiteY17" fmla="*/ 92868 h 819150"/>
                <a:gd name="connsiteX18" fmla="*/ 264319 w 473869"/>
                <a:gd name="connsiteY18" fmla="*/ 38100 h 819150"/>
                <a:gd name="connsiteX19" fmla="*/ 266700 w 473869"/>
                <a:gd name="connsiteY19" fmla="*/ 23812 h 819150"/>
                <a:gd name="connsiteX20" fmla="*/ 280987 w 473869"/>
                <a:gd name="connsiteY20" fmla="*/ 9525 h 819150"/>
                <a:gd name="connsiteX21" fmla="*/ 307181 w 473869"/>
                <a:gd name="connsiteY21" fmla="*/ 0 h 819150"/>
                <a:gd name="connsiteX22" fmla="*/ 338137 w 473869"/>
                <a:gd name="connsiteY22" fmla="*/ 7143 h 819150"/>
                <a:gd name="connsiteX23" fmla="*/ 354806 w 473869"/>
                <a:gd name="connsiteY23" fmla="*/ 23812 h 819150"/>
                <a:gd name="connsiteX24" fmla="*/ 359569 w 473869"/>
                <a:gd name="connsiteY24" fmla="*/ 50006 h 819150"/>
                <a:gd name="connsiteX25" fmla="*/ 357187 w 473869"/>
                <a:gd name="connsiteY25" fmla="*/ 328612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73869" h="819150">
                  <a:moveTo>
                    <a:pt x="357187" y="328612"/>
                  </a:moveTo>
                  <a:lnTo>
                    <a:pt x="371475" y="511968"/>
                  </a:lnTo>
                  <a:lnTo>
                    <a:pt x="376237" y="583406"/>
                  </a:lnTo>
                  <a:lnTo>
                    <a:pt x="385762" y="640556"/>
                  </a:lnTo>
                  <a:lnTo>
                    <a:pt x="404812" y="697706"/>
                  </a:lnTo>
                  <a:lnTo>
                    <a:pt x="428625" y="745331"/>
                  </a:lnTo>
                  <a:lnTo>
                    <a:pt x="473869" y="807243"/>
                  </a:lnTo>
                  <a:lnTo>
                    <a:pt x="0" y="819150"/>
                  </a:lnTo>
                  <a:lnTo>
                    <a:pt x="28575" y="773906"/>
                  </a:lnTo>
                  <a:lnTo>
                    <a:pt x="59531" y="752475"/>
                  </a:lnTo>
                  <a:lnTo>
                    <a:pt x="90487" y="726281"/>
                  </a:lnTo>
                  <a:lnTo>
                    <a:pt x="111919" y="697706"/>
                  </a:lnTo>
                  <a:lnTo>
                    <a:pt x="135731" y="650081"/>
                  </a:lnTo>
                  <a:lnTo>
                    <a:pt x="164306" y="590550"/>
                  </a:lnTo>
                  <a:lnTo>
                    <a:pt x="192881" y="502443"/>
                  </a:lnTo>
                  <a:lnTo>
                    <a:pt x="219075" y="378618"/>
                  </a:lnTo>
                  <a:lnTo>
                    <a:pt x="242887" y="216693"/>
                  </a:lnTo>
                  <a:lnTo>
                    <a:pt x="257175" y="92868"/>
                  </a:lnTo>
                  <a:lnTo>
                    <a:pt x="264319" y="38100"/>
                  </a:lnTo>
                  <a:lnTo>
                    <a:pt x="266700" y="23812"/>
                  </a:lnTo>
                  <a:lnTo>
                    <a:pt x="280987" y="9525"/>
                  </a:lnTo>
                  <a:lnTo>
                    <a:pt x="307181" y="0"/>
                  </a:lnTo>
                  <a:lnTo>
                    <a:pt x="338137" y="7143"/>
                  </a:lnTo>
                  <a:lnTo>
                    <a:pt x="354806" y="23812"/>
                  </a:lnTo>
                  <a:lnTo>
                    <a:pt x="359569" y="50006"/>
                  </a:lnTo>
                  <a:lnTo>
                    <a:pt x="357187" y="328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FA71700B-375B-43F5-B6A1-181A452F42B3}"/>
              </a:ext>
            </a:extLst>
          </p:cNvPr>
          <p:cNvSpPr/>
          <p:nvPr/>
        </p:nvSpPr>
        <p:spPr>
          <a:xfrm rot="16200000">
            <a:off x="1012031" y="3518695"/>
            <a:ext cx="3762375" cy="779462"/>
          </a:xfrm>
          <a:custGeom>
            <a:avLst/>
            <a:gdLst>
              <a:gd name="connsiteX0" fmla="*/ 1997565 w 3761927"/>
              <a:gd name="connsiteY0" fmla="*/ 536979 h 779388"/>
              <a:gd name="connsiteX1" fmla="*/ 1874827 w 3761927"/>
              <a:gd name="connsiteY1" fmla="*/ 530843 h 779388"/>
              <a:gd name="connsiteX2" fmla="*/ 1745952 w 3761927"/>
              <a:gd name="connsiteY2" fmla="*/ 518569 h 779388"/>
              <a:gd name="connsiteX3" fmla="*/ 1632419 w 3761927"/>
              <a:gd name="connsiteY3" fmla="*/ 506295 h 779388"/>
              <a:gd name="connsiteX4" fmla="*/ 1500475 w 3761927"/>
              <a:gd name="connsiteY4" fmla="*/ 490953 h 779388"/>
              <a:gd name="connsiteX5" fmla="*/ 1347052 w 3761927"/>
              <a:gd name="connsiteY5" fmla="*/ 466405 h 779388"/>
              <a:gd name="connsiteX6" fmla="*/ 1175219 w 3761927"/>
              <a:gd name="connsiteY6" fmla="*/ 432652 h 779388"/>
              <a:gd name="connsiteX7" fmla="*/ 1040207 w 3761927"/>
              <a:gd name="connsiteY7" fmla="*/ 401967 h 779388"/>
              <a:gd name="connsiteX8" fmla="*/ 923605 w 3761927"/>
              <a:gd name="connsiteY8" fmla="*/ 371283 h 779388"/>
              <a:gd name="connsiteX9" fmla="*/ 754840 w 3761927"/>
              <a:gd name="connsiteY9" fmla="*/ 322188 h 779388"/>
              <a:gd name="connsiteX10" fmla="*/ 592212 w 3761927"/>
              <a:gd name="connsiteY10" fmla="*/ 263887 h 779388"/>
              <a:gd name="connsiteX11" fmla="*/ 487884 w 3761927"/>
              <a:gd name="connsiteY11" fmla="*/ 223997 h 779388"/>
              <a:gd name="connsiteX12" fmla="*/ 377420 w 3761927"/>
              <a:gd name="connsiteY12" fmla="*/ 174902 h 779388"/>
              <a:gd name="connsiteX13" fmla="*/ 260819 w 3761927"/>
              <a:gd name="connsiteY13" fmla="*/ 119669 h 779388"/>
              <a:gd name="connsiteX14" fmla="*/ 184107 w 3761927"/>
              <a:gd name="connsiteY14" fmla="*/ 79779 h 779388"/>
              <a:gd name="connsiteX15" fmla="*/ 88985 w 3761927"/>
              <a:gd name="connsiteY15" fmla="*/ 27616 h 779388"/>
              <a:gd name="connsiteX16" fmla="*/ 46027 w 3761927"/>
              <a:gd name="connsiteY16" fmla="*/ 6137 h 779388"/>
              <a:gd name="connsiteX17" fmla="*/ 27616 w 3761927"/>
              <a:gd name="connsiteY17" fmla="*/ 0 h 779388"/>
              <a:gd name="connsiteX18" fmla="*/ 18411 w 3761927"/>
              <a:gd name="connsiteY18" fmla="*/ 0 h 779388"/>
              <a:gd name="connsiteX19" fmla="*/ 9205 w 3761927"/>
              <a:gd name="connsiteY19" fmla="*/ 0 h 779388"/>
              <a:gd name="connsiteX20" fmla="*/ 0 w 3761927"/>
              <a:gd name="connsiteY20" fmla="*/ 9205 h 779388"/>
              <a:gd name="connsiteX21" fmla="*/ 0 w 3761927"/>
              <a:gd name="connsiteY21" fmla="*/ 24547 h 779388"/>
              <a:gd name="connsiteX22" fmla="*/ 6137 w 3761927"/>
              <a:gd name="connsiteY22" fmla="*/ 61369 h 779388"/>
              <a:gd name="connsiteX23" fmla="*/ 24548 w 3761927"/>
              <a:gd name="connsiteY23" fmla="*/ 82848 h 779388"/>
              <a:gd name="connsiteX24" fmla="*/ 82848 w 3761927"/>
              <a:gd name="connsiteY24" fmla="*/ 125806 h 779388"/>
              <a:gd name="connsiteX25" fmla="*/ 196381 w 3761927"/>
              <a:gd name="connsiteY25" fmla="*/ 205586 h 779388"/>
              <a:gd name="connsiteX26" fmla="*/ 300709 w 3761927"/>
              <a:gd name="connsiteY26" fmla="*/ 270024 h 779388"/>
              <a:gd name="connsiteX27" fmla="*/ 423447 w 3761927"/>
              <a:gd name="connsiteY27" fmla="*/ 337530 h 779388"/>
              <a:gd name="connsiteX28" fmla="*/ 533911 w 3761927"/>
              <a:gd name="connsiteY28" fmla="*/ 389694 h 779388"/>
              <a:gd name="connsiteX29" fmla="*/ 625965 w 3761927"/>
              <a:gd name="connsiteY29" fmla="*/ 432652 h 779388"/>
              <a:gd name="connsiteX30" fmla="*/ 711882 w 3761927"/>
              <a:gd name="connsiteY30" fmla="*/ 466405 h 779388"/>
              <a:gd name="connsiteX31" fmla="*/ 807004 w 3761927"/>
              <a:gd name="connsiteY31" fmla="*/ 506295 h 779388"/>
              <a:gd name="connsiteX32" fmla="*/ 972701 w 3761927"/>
              <a:gd name="connsiteY32" fmla="*/ 564596 h 779388"/>
              <a:gd name="connsiteX33" fmla="*/ 1107713 w 3761927"/>
              <a:gd name="connsiteY33" fmla="*/ 607554 h 779388"/>
              <a:gd name="connsiteX34" fmla="*/ 1304094 w 3761927"/>
              <a:gd name="connsiteY34" fmla="*/ 662786 h 779388"/>
              <a:gd name="connsiteX35" fmla="*/ 1466722 w 3761927"/>
              <a:gd name="connsiteY35" fmla="*/ 702676 h 779388"/>
              <a:gd name="connsiteX36" fmla="*/ 1687651 w 3761927"/>
              <a:gd name="connsiteY36" fmla="*/ 748703 h 779388"/>
              <a:gd name="connsiteX37" fmla="*/ 1841074 w 3761927"/>
              <a:gd name="connsiteY37" fmla="*/ 767114 h 779388"/>
              <a:gd name="connsiteX38" fmla="*/ 2080413 w 3761927"/>
              <a:gd name="connsiteY38" fmla="*/ 776319 h 779388"/>
              <a:gd name="connsiteX39" fmla="*/ 2249178 w 3761927"/>
              <a:gd name="connsiteY39" fmla="*/ 779388 h 779388"/>
              <a:gd name="connsiteX40" fmla="*/ 2421012 w 3761927"/>
              <a:gd name="connsiteY40" fmla="*/ 779388 h 779388"/>
              <a:gd name="connsiteX41" fmla="*/ 2595914 w 3761927"/>
              <a:gd name="connsiteY41" fmla="*/ 770182 h 779388"/>
              <a:gd name="connsiteX42" fmla="*/ 2675694 w 3761927"/>
              <a:gd name="connsiteY42" fmla="*/ 767114 h 779388"/>
              <a:gd name="connsiteX43" fmla="*/ 2865938 w 3761927"/>
              <a:gd name="connsiteY43" fmla="*/ 767114 h 779388"/>
              <a:gd name="connsiteX44" fmla="*/ 3163578 w 3761927"/>
              <a:gd name="connsiteY44" fmla="*/ 767114 h 779388"/>
              <a:gd name="connsiteX45" fmla="*/ 3366097 w 3761927"/>
              <a:gd name="connsiteY45" fmla="*/ 767114 h 779388"/>
              <a:gd name="connsiteX46" fmla="*/ 3436671 w 3761927"/>
              <a:gd name="connsiteY46" fmla="*/ 751771 h 779388"/>
              <a:gd name="connsiteX47" fmla="*/ 3525656 w 3761927"/>
              <a:gd name="connsiteY47" fmla="*/ 718018 h 779388"/>
              <a:gd name="connsiteX48" fmla="*/ 3697490 w 3761927"/>
              <a:gd name="connsiteY48" fmla="*/ 527774 h 779388"/>
              <a:gd name="connsiteX49" fmla="*/ 3709764 w 3761927"/>
              <a:gd name="connsiteY49" fmla="*/ 469473 h 779388"/>
              <a:gd name="connsiteX50" fmla="*/ 3734311 w 3761927"/>
              <a:gd name="connsiteY50" fmla="*/ 389694 h 779388"/>
              <a:gd name="connsiteX51" fmla="*/ 3758859 w 3761927"/>
              <a:gd name="connsiteY51" fmla="*/ 316051 h 779388"/>
              <a:gd name="connsiteX52" fmla="*/ 3761927 w 3761927"/>
              <a:gd name="connsiteY52" fmla="*/ 282298 h 779388"/>
              <a:gd name="connsiteX53" fmla="*/ 3758859 w 3761927"/>
              <a:gd name="connsiteY53" fmla="*/ 270024 h 779388"/>
              <a:gd name="connsiteX54" fmla="*/ 3740448 w 3761927"/>
              <a:gd name="connsiteY54" fmla="*/ 263887 h 779388"/>
              <a:gd name="connsiteX55" fmla="*/ 3722037 w 3761927"/>
              <a:gd name="connsiteY55" fmla="*/ 273092 h 779388"/>
              <a:gd name="connsiteX56" fmla="*/ 3660668 w 3761927"/>
              <a:gd name="connsiteY56" fmla="*/ 328324 h 779388"/>
              <a:gd name="connsiteX57" fmla="*/ 3587025 w 3761927"/>
              <a:gd name="connsiteY57" fmla="*/ 383557 h 779388"/>
              <a:gd name="connsiteX58" fmla="*/ 3525656 w 3761927"/>
              <a:gd name="connsiteY58" fmla="*/ 423447 h 779388"/>
              <a:gd name="connsiteX59" fmla="*/ 3461219 w 3761927"/>
              <a:gd name="connsiteY59" fmla="*/ 460268 h 779388"/>
              <a:gd name="connsiteX60" fmla="*/ 3396781 w 3761927"/>
              <a:gd name="connsiteY60" fmla="*/ 487884 h 779388"/>
              <a:gd name="connsiteX61" fmla="*/ 3320070 w 3761927"/>
              <a:gd name="connsiteY61" fmla="*/ 509363 h 779388"/>
              <a:gd name="connsiteX62" fmla="*/ 3264837 w 3761927"/>
              <a:gd name="connsiteY62" fmla="*/ 521637 h 779388"/>
              <a:gd name="connsiteX63" fmla="*/ 3163578 w 3761927"/>
              <a:gd name="connsiteY63" fmla="*/ 524706 h 779388"/>
              <a:gd name="connsiteX64" fmla="*/ 2908897 w 3761927"/>
              <a:gd name="connsiteY64" fmla="*/ 530843 h 779388"/>
              <a:gd name="connsiteX65" fmla="*/ 2552956 w 3761927"/>
              <a:gd name="connsiteY65" fmla="*/ 540048 h 779388"/>
              <a:gd name="connsiteX66" fmla="*/ 2215425 w 3761927"/>
              <a:gd name="connsiteY66" fmla="*/ 546185 h 779388"/>
              <a:gd name="connsiteX67" fmla="*/ 1997565 w 3761927"/>
              <a:gd name="connsiteY67" fmla="*/ 536979 h 779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3761927" h="779388">
                <a:moveTo>
                  <a:pt x="1997565" y="536979"/>
                </a:moveTo>
                <a:lnTo>
                  <a:pt x="1874827" y="530843"/>
                </a:lnTo>
                <a:lnTo>
                  <a:pt x="1745952" y="518569"/>
                </a:lnTo>
                <a:lnTo>
                  <a:pt x="1632419" y="506295"/>
                </a:lnTo>
                <a:lnTo>
                  <a:pt x="1500475" y="490953"/>
                </a:lnTo>
                <a:lnTo>
                  <a:pt x="1347052" y="466405"/>
                </a:lnTo>
                <a:lnTo>
                  <a:pt x="1175219" y="432652"/>
                </a:lnTo>
                <a:lnTo>
                  <a:pt x="1040207" y="401967"/>
                </a:lnTo>
                <a:lnTo>
                  <a:pt x="923605" y="371283"/>
                </a:lnTo>
                <a:lnTo>
                  <a:pt x="754840" y="322188"/>
                </a:lnTo>
                <a:lnTo>
                  <a:pt x="592212" y="263887"/>
                </a:lnTo>
                <a:lnTo>
                  <a:pt x="487884" y="223997"/>
                </a:lnTo>
                <a:lnTo>
                  <a:pt x="377420" y="174902"/>
                </a:lnTo>
                <a:lnTo>
                  <a:pt x="260819" y="119669"/>
                </a:lnTo>
                <a:lnTo>
                  <a:pt x="184107" y="79779"/>
                </a:lnTo>
                <a:lnTo>
                  <a:pt x="88985" y="27616"/>
                </a:lnTo>
                <a:lnTo>
                  <a:pt x="46027" y="6137"/>
                </a:lnTo>
                <a:lnTo>
                  <a:pt x="27616" y="0"/>
                </a:lnTo>
                <a:lnTo>
                  <a:pt x="18411" y="0"/>
                </a:lnTo>
                <a:lnTo>
                  <a:pt x="9205" y="0"/>
                </a:lnTo>
                <a:lnTo>
                  <a:pt x="0" y="9205"/>
                </a:lnTo>
                <a:lnTo>
                  <a:pt x="0" y="24547"/>
                </a:lnTo>
                <a:lnTo>
                  <a:pt x="6137" y="61369"/>
                </a:lnTo>
                <a:lnTo>
                  <a:pt x="24548" y="82848"/>
                </a:lnTo>
                <a:lnTo>
                  <a:pt x="82848" y="125806"/>
                </a:lnTo>
                <a:lnTo>
                  <a:pt x="196381" y="205586"/>
                </a:lnTo>
                <a:lnTo>
                  <a:pt x="300709" y="270024"/>
                </a:lnTo>
                <a:lnTo>
                  <a:pt x="423447" y="337530"/>
                </a:lnTo>
                <a:lnTo>
                  <a:pt x="533911" y="389694"/>
                </a:lnTo>
                <a:lnTo>
                  <a:pt x="625965" y="432652"/>
                </a:lnTo>
                <a:lnTo>
                  <a:pt x="711882" y="466405"/>
                </a:lnTo>
                <a:lnTo>
                  <a:pt x="807004" y="506295"/>
                </a:lnTo>
                <a:lnTo>
                  <a:pt x="972701" y="564596"/>
                </a:lnTo>
                <a:lnTo>
                  <a:pt x="1107713" y="607554"/>
                </a:lnTo>
                <a:lnTo>
                  <a:pt x="1304094" y="662786"/>
                </a:lnTo>
                <a:lnTo>
                  <a:pt x="1466722" y="702676"/>
                </a:lnTo>
                <a:lnTo>
                  <a:pt x="1687651" y="748703"/>
                </a:lnTo>
                <a:lnTo>
                  <a:pt x="1841074" y="767114"/>
                </a:lnTo>
                <a:lnTo>
                  <a:pt x="2080413" y="776319"/>
                </a:lnTo>
                <a:lnTo>
                  <a:pt x="2249178" y="779388"/>
                </a:lnTo>
                <a:lnTo>
                  <a:pt x="2421012" y="779388"/>
                </a:lnTo>
                <a:lnTo>
                  <a:pt x="2595914" y="770182"/>
                </a:lnTo>
                <a:lnTo>
                  <a:pt x="2675694" y="767114"/>
                </a:lnTo>
                <a:lnTo>
                  <a:pt x="2865938" y="767114"/>
                </a:lnTo>
                <a:lnTo>
                  <a:pt x="3163578" y="767114"/>
                </a:lnTo>
                <a:lnTo>
                  <a:pt x="3366097" y="767114"/>
                </a:lnTo>
                <a:lnTo>
                  <a:pt x="3436671" y="751771"/>
                </a:lnTo>
                <a:lnTo>
                  <a:pt x="3525656" y="718018"/>
                </a:lnTo>
                <a:lnTo>
                  <a:pt x="3697490" y="527774"/>
                </a:lnTo>
                <a:lnTo>
                  <a:pt x="3709764" y="469473"/>
                </a:lnTo>
                <a:lnTo>
                  <a:pt x="3734311" y="389694"/>
                </a:lnTo>
                <a:lnTo>
                  <a:pt x="3758859" y="316051"/>
                </a:lnTo>
                <a:lnTo>
                  <a:pt x="3761927" y="282298"/>
                </a:lnTo>
                <a:lnTo>
                  <a:pt x="3758859" y="270024"/>
                </a:lnTo>
                <a:cubicBezTo>
                  <a:pt x="3742567" y="263507"/>
                  <a:pt x="3749025" y="263887"/>
                  <a:pt x="3740448" y="263887"/>
                </a:cubicBezTo>
                <a:lnTo>
                  <a:pt x="3722037" y="273092"/>
                </a:lnTo>
                <a:lnTo>
                  <a:pt x="3660668" y="328324"/>
                </a:lnTo>
                <a:lnTo>
                  <a:pt x="3587025" y="383557"/>
                </a:lnTo>
                <a:lnTo>
                  <a:pt x="3525656" y="423447"/>
                </a:lnTo>
                <a:lnTo>
                  <a:pt x="3461219" y="460268"/>
                </a:lnTo>
                <a:lnTo>
                  <a:pt x="3396781" y="487884"/>
                </a:lnTo>
                <a:lnTo>
                  <a:pt x="3320070" y="509363"/>
                </a:lnTo>
                <a:lnTo>
                  <a:pt x="3264837" y="521637"/>
                </a:lnTo>
                <a:lnTo>
                  <a:pt x="3163578" y="524706"/>
                </a:lnTo>
                <a:lnTo>
                  <a:pt x="2908897" y="530843"/>
                </a:lnTo>
                <a:lnTo>
                  <a:pt x="2552956" y="540048"/>
                </a:lnTo>
                <a:lnTo>
                  <a:pt x="2215425" y="546185"/>
                </a:lnTo>
                <a:lnTo>
                  <a:pt x="1997565" y="53697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27ACD594-F009-496E-B6FC-ECAD45CEECBC}"/>
              </a:ext>
            </a:extLst>
          </p:cNvPr>
          <p:cNvSpPr/>
          <p:nvPr/>
        </p:nvSpPr>
        <p:spPr>
          <a:xfrm rot="16200000">
            <a:off x="1560512" y="3238501"/>
            <a:ext cx="4124325" cy="1346200"/>
          </a:xfrm>
          <a:custGeom>
            <a:avLst/>
            <a:gdLst>
              <a:gd name="connsiteX0" fmla="*/ 2703153 w 4124811"/>
              <a:gd name="connsiteY0" fmla="*/ 1011179 h 1344902"/>
              <a:gd name="connsiteX1" fmla="*/ 2316035 w 4124811"/>
              <a:gd name="connsiteY1" fmla="*/ 1011179 h 1344902"/>
              <a:gd name="connsiteX2" fmla="*/ 2149173 w 4124811"/>
              <a:gd name="connsiteY2" fmla="*/ 1011179 h 1344902"/>
              <a:gd name="connsiteX3" fmla="*/ 1942265 w 4124811"/>
              <a:gd name="connsiteY3" fmla="*/ 1011179 h 1344902"/>
              <a:gd name="connsiteX4" fmla="*/ 1471717 w 4124811"/>
              <a:gd name="connsiteY4" fmla="*/ 1011179 h 1344902"/>
              <a:gd name="connsiteX5" fmla="*/ 1061238 w 4124811"/>
              <a:gd name="connsiteY5" fmla="*/ 1011179 h 1344902"/>
              <a:gd name="connsiteX6" fmla="*/ 630736 w 4124811"/>
              <a:gd name="connsiteY6" fmla="*/ 1011179 h 1344902"/>
              <a:gd name="connsiteX7" fmla="*/ 567328 w 4124811"/>
              <a:gd name="connsiteY7" fmla="*/ 1001168 h 1344902"/>
              <a:gd name="connsiteX8" fmla="*/ 113465 w 4124811"/>
              <a:gd name="connsiteY8" fmla="*/ 951109 h 1344902"/>
              <a:gd name="connsiteX9" fmla="*/ 66744 w 4124811"/>
              <a:gd name="connsiteY9" fmla="*/ 964458 h 1344902"/>
              <a:gd name="connsiteX10" fmla="*/ 33372 w 4124811"/>
              <a:gd name="connsiteY10" fmla="*/ 977807 h 1344902"/>
              <a:gd name="connsiteX11" fmla="*/ 10011 w 4124811"/>
              <a:gd name="connsiteY11" fmla="*/ 994493 h 1344902"/>
              <a:gd name="connsiteX12" fmla="*/ 3337 w 4124811"/>
              <a:gd name="connsiteY12" fmla="*/ 1004505 h 1344902"/>
              <a:gd name="connsiteX13" fmla="*/ 0 w 4124811"/>
              <a:gd name="connsiteY13" fmla="*/ 1017854 h 1344902"/>
              <a:gd name="connsiteX14" fmla="*/ 3337 w 4124811"/>
              <a:gd name="connsiteY14" fmla="*/ 1031203 h 1344902"/>
              <a:gd name="connsiteX15" fmla="*/ 20023 w 4124811"/>
              <a:gd name="connsiteY15" fmla="*/ 1054563 h 1344902"/>
              <a:gd name="connsiteX16" fmla="*/ 53395 w 4124811"/>
              <a:gd name="connsiteY16" fmla="*/ 1087935 h 1344902"/>
              <a:gd name="connsiteX17" fmla="*/ 113465 w 4124811"/>
              <a:gd name="connsiteY17" fmla="*/ 1134657 h 1344902"/>
              <a:gd name="connsiteX18" fmla="*/ 186884 w 4124811"/>
              <a:gd name="connsiteY18" fmla="*/ 1174703 h 1344902"/>
              <a:gd name="connsiteX19" fmla="*/ 250292 w 4124811"/>
              <a:gd name="connsiteY19" fmla="*/ 1204738 h 1344902"/>
              <a:gd name="connsiteX20" fmla="*/ 337060 w 4124811"/>
              <a:gd name="connsiteY20" fmla="*/ 1231436 h 1344902"/>
              <a:gd name="connsiteX21" fmla="*/ 417153 w 4124811"/>
              <a:gd name="connsiteY21" fmla="*/ 1251459 h 1344902"/>
              <a:gd name="connsiteX22" fmla="*/ 480560 w 4124811"/>
              <a:gd name="connsiteY22" fmla="*/ 1258134 h 1344902"/>
              <a:gd name="connsiteX23" fmla="*/ 560654 w 4124811"/>
              <a:gd name="connsiteY23" fmla="*/ 1251459 h 1344902"/>
              <a:gd name="connsiteX24" fmla="*/ 814283 w 4124811"/>
              <a:gd name="connsiteY24" fmla="*/ 1238111 h 1344902"/>
              <a:gd name="connsiteX25" fmla="*/ 1024528 w 4124811"/>
              <a:gd name="connsiteY25" fmla="*/ 1234773 h 1344902"/>
              <a:gd name="connsiteX26" fmla="*/ 1351576 w 4124811"/>
              <a:gd name="connsiteY26" fmla="*/ 1234773 h 1344902"/>
              <a:gd name="connsiteX27" fmla="*/ 1782079 w 4124811"/>
              <a:gd name="connsiteY27" fmla="*/ 1234773 h 1344902"/>
              <a:gd name="connsiteX28" fmla="*/ 2182546 w 4124811"/>
              <a:gd name="connsiteY28" fmla="*/ 1234773 h 1344902"/>
              <a:gd name="connsiteX29" fmla="*/ 2586350 w 4124811"/>
              <a:gd name="connsiteY29" fmla="*/ 1234773 h 1344902"/>
              <a:gd name="connsiteX30" fmla="*/ 2993492 w 4124811"/>
              <a:gd name="connsiteY30" fmla="*/ 1234773 h 1344902"/>
              <a:gd name="connsiteX31" fmla="*/ 3360587 w 4124811"/>
              <a:gd name="connsiteY31" fmla="*/ 1234773 h 1344902"/>
              <a:gd name="connsiteX32" fmla="*/ 3697646 w 4124811"/>
              <a:gd name="connsiteY32" fmla="*/ 1238111 h 1344902"/>
              <a:gd name="connsiteX33" fmla="*/ 3734356 w 4124811"/>
              <a:gd name="connsiteY33" fmla="*/ 1244785 h 1344902"/>
              <a:gd name="connsiteX34" fmla="*/ 3761054 w 4124811"/>
              <a:gd name="connsiteY34" fmla="*/ 1258134 h 1344902"/>
              <a:gd name="connsiteX35" fmla="*/ 3781077 w 4124811"/>
              <a:gd name="connsiteY35" fmla="*/ 1271483 h 1344902"/>
              <a:gd name="connsiteX36" fmla="*/ 3787752 w 4124811"/>
              <a:gd name="connsiteY36" fmla="*/ 1281495 h 1344902"/>
              <a:gd name="connsiteX37" fmla="*/ 3801100 w 4124811"/>
              <a:gd name="connsiteY37" fmla="*/ 1298181 h 1344902"/>
              <a:gd name="connsiteX38" fmla="*/ 3814449 w 4124811"/>
              <a:gd name="connsiteY38" fmla="*/ 1314867 h 1344902"/>
              <a:gd name="connsiteX39" fmla="*/ 3834473 w 4124811"/>
              <a:gd name="connsiteY39" fmla="*/ 1331553 h 1344902"/>
              <a:gd name="connsiteX40" fmla="*/ 3854496 w 4124811"/>
              <a:gd name="connsiteY40" fmla="*/ 1341565 h 1344902"/>
              <a:gd name="connsiteX41" fmla="*/ 3871182 w 4124811"/>
              <a:gd name="connsiteY41" fmla="*/ 1344902 h 1344902"/>
              <a:gd name="connsiteX42" fmla="*/ 3901217 w 4124811"/>
              <a:gd name="connsiteY42" fmla="*/ 1344902 h 1344902"/>
              <a:gd name="connsiteX43" fmla="*/ 3944601 w 4124811"/>
              <a:gd name="connsiteY43" fmla="*/ 1328216 h 1344902"/>
              <a:gd name="connsiteX44" fmla="*/ 3981311 w 4124811"/>
              <a:gd name="connsiteY44" fmla="*/ 1298181 h 1344902"/>
              <a:gd name="connsiteX45" fmla="*/ 4031369 w 4124811"/>
              <a:gd name="connsiteY45" fmla="*/ 1244785 h 1344902"/>
              <a:gd name="connsiteX46" fmla="*/ 4081427 w 4124811"/>
              <a:gd name="connsiteY46" fmla="*/ 1161354 h 1344902"/>
              <a:gd name="connsiteX47" fmla="*/ 4124811 w 4124811"/>
              <a:gd name="connsiteY47" fmla="*/ 1087935 h 1344902"/>
              <a:gd name="connsiteX48" fmla="*/ 4124811 w 4124811"/>
              <a:gd name="connsiteY48" fmla="*/ 1077924 h 1344902"/>
              <a:gd name="connsiteX49" fmla="*/ 4111463 w 4124811"/>
              <a:gd name="connsiteY49" fmla="*/ 1061238 h 1344902"/>
              <a:gd name="connsiteX50" fmla="*/ 4081427 w 4124811"/>
              <a:gd name="connsiteY50" fmla="*/ 1011179 h 1344902"/>
              <a:gd name="connsiteX51" fmla="*/ 4058067 w 4124811"/>
              <a:gd name="connsiteY51" fmla="*/ 961121 h 1344902"/>
              <a:gd name="connsiteX52" fmla="*/ 4034706 w 4124811"/>
              <a:gd name="connsiteY52" fmla="*/ 881027 h 1344902"/>
              <a:gd name="connsiteX53" fmla="*/ 3994660 w 4124811"/>
              <a:gd name="connsiteY53" fmla="*/ 724178 h 1344902"/>
              <a:gd name="connsiteX54" fmla="*/ 3954613 w 4124811"/>
              <a:gd name="connsiteY54" fmla="*/ 557316 h 1344902"/>
              <a:gd name="connsiteX55" fmla="*/ 3937927 w 4124811"/>
              <a:gd name="connsiteY55" fmla="*/ 470549 h 1344902"/>
              <a:gd name="connsiteX56" fmla="*/ 3921241 w 4124811"/>
              <a:gd name="connsiteY56" fmla="*/ 397130 h 1344902"/>
              <a:gd name="connsiteX57" fmla="*/ 3904554 w 4124811"/>
              <a:gd name="connsiteY57" fmla="*/ 303687 h 1344902"/>
              <a:gd name="connsiteX58" fmla="*/ 3887868 w 4124811"/>
              <a:gd name="connsiteY58" fmla="*/ 200233 h 1344902"/>
              <a:gd name="connsiteX59" fmla="*/ 3881194 w 4124811"/>
              <a:gd name="connsiteY59" fmla="*/ 116803 h 1344902"/>
              <a:gd name="connsiteX60" fmla="*/ 3887868 w 4124811"/>
              <a:gd name="connsiteY60" fmla="*/ 63407 h 1344902"/>
              <a:gd name="connsiteX61" fmla="*/ 3897880 w 4124811"/>
              <a:gd name="connsiteY61" fmla="*/ 0 h 1344902"/>
              <a:gd name="connsiteX62" fmla="*/ 3684298 w 4124811"/>
              <a:gd name="connsiteY62" fmla="*/ 210245 h 1344902"/>
              <a:gd name="connsiteX63" fmla="*/ 3737693 w 4124811"/>
              <a:gd name="connsiteY63" fmla="*/ 380443 h 1344902"/>
              <a:gd name="connsiteX64" fmla="*/ 3791089 w 4124811"/>
              <a:gd name="connsiteY64" fmla="*/ 547305 h 1344902"/>
              <a:gd name="connsiteX65" fmla="*/ 3827798 w 4124811"/>
              <a:gd name="connsiteY65" fmla="*/ 707492 h 1344902"/>
              <a:gd name="connsiteX66" fmla="*/ 3854496 w 4124811"/>
              <a:gd name="connsiteY66" fmla="*/ 857667 h 1344902"/>
              <a:gd name="connsiteX67" fmla="*/ 3864508 w 4124811"/>
              <a:gd name="connsiteY67" fmla="*/ 951109 h 1344902"/>
              <a:gd name="connsiteX68" fmla="*/ 3861171 w 4124811"/>
              <a:gd name="connsiteY68" fmla="*/ 977807 h 1344902"/>
              <a:gd name="connsiteX69" fmla="*/ 3847822 w 4124811"/>
              <a:gd name="connsiteY69" fmla="*/ 997830 h 1344902"/>
              <a:gd name="connsiteX70" fmla="*/ 3821124 w 4124811"/>
              <a:gd name="connsiteY70" fmla="*/ 1011179 h 1344902"/>
              <a:gd name="connsiteX71" fmla="*/ 3731019 w 4124811"/>
              <a:gd name="connsiteY71" fmla="*/ 1014516 h 1344902"/>
              <a:gd name="connsiteX72" fmla="*/ 3310528 w 4124811"/>
              <a:gd name="connsiteY72" fmla="*/ 1011179 h 1344902"/>
              <a:gd name="connsiteX73" fmla="*/ 3113632 w 4124811"/>
              <a:gd name="connsiteY73" fmla="*/ 1014516 h 1344902"/>
              <a:gd name="connsiteX74" fmla="*/ 2903387 w 4124811"/>
              <a:gd name="connsiteY74" fmla="*/ 1011179 h 1344902"/>
              <a:gd name="connsiteX75" fmla="*/ 2703153 w 4124811"/>
              <a:gd name="connsiteY75" fmla="*/ 1011179 h 1344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4124811" h="1344902">
                <a:moveTo>
                  <a:pt x="2703153" y="1011179"/>
                </a:moveTo>
                <a:lnTo>
                  <a:pt x="2316035" y="1011179"/>
                </a:lnTo>
                <a:lnTo>
                  <a:pt x="2149173" y="1011179"/>
                </a:lnTo>
                <a:lnTo>
                  <a:pt x="1942265" y="1011179"/>
                </a:lnTo>
                <a:lnTo>
                  <a:pt x="1471717" y="1011179"/>
                </a:lnTo>
                <a:lnTo>
                  <a:pt x="1061238" y="1011179"/>
                </a:lnTo>
                <a:lnTo>
                  <a:pt x="630736" y="1011179"/>
                </a:lnTo>
                <a:lnTo>
                  <a:pt x="567328" y="1001168"/>
                </a:lnTo>
                <a:lnTo>
                  <a:pt x="113465" y="951109"/>
                </a:lnTo>
                <a:lnTo>
                  <a:pt x="66744" y="964458"/>
                </a:lnTo>
                <a:lnTo>
                  <a:pt x="33372" y="977807"/>
                </a:lnTo>
                <a:lnTo>
                  <a:pt x="10011" y="994493"/>
                </a:lnTo>
                <a:lnTo>
                  <a:pt x="3337" y="1004505"/>
                </a:lnTo>
                <a:lnTo>
                  <a:pt x="0" y="1017854"/>
                </a:lnTo>
                <a:lnTo>
                  <a:pt x="3337" y="1031203"/>
                </a:lnTo>
                <a:lnTo>
                  <a:pt x="20023" y="1054563"/>
                </a:lnTo>
                <a:lnTo>
                  <a:pt x="53395" y="1087935"/>
                </a:lnTo>
                <a:lnTo>
                  <a:pt x="113465" y="1134657"/>
                </a:lnTo>
                <a:lnTo>
                  <a:pt x="186884" y="1174703"/>
                </a:lnTo>
                <a:lnTo>
                  <a:pt x="250292" y="1204738"/>
                </a:lnTo>
                <a:lnTo>
                  <a:pt x="337060" y="1231436"/>
                </a:lnTo>
                <a:lnTo>
                  <a:pt x="417153" y="1251459"/>
                </a:lnTo>
                <a:lnTo>
                  <a:pt x="480560" y="1258134"/>
                </a:lnTo>
                <a:lnTo>
                  <a:pt x="560654" y="1251459"/>
                </a:lnTo>
                <a:lnTo>
                  <a:pt x="814283" y="1238111"/>
                </a:lnTo>
                <a:lnTo>
                  <a:pt x="1024528" y="1234773"/>
                </a:lnTo>
                <a:lnTo>
                  <a:pt x="1351576" y="1234773"/>
                </a:lnTo>
                <a:lnTo>
                  <a:pt x="1782079" y="1234773"/>
                </a:lnTo>
                <a:lnTo>
                  <a:pt x="2182546" y="1234773"/>
                </a:lnTo>
                <a:lnTo>
                  <a:pt x="2586350" y="1234773"/>
                </a:lnTo>
                <a:lnTo>
                  <a:pt x="2993492" y="1234773"/>
                </a:lnTo>
                <a:lnTo>
                  <a:pt x="3360587" y="1234773"/>
                </a:lnTo>
                <a:lnTo>
                  <a:pt x="3697646" y="1238111"/>
                </a:lnTo>
                <a:lnTo>
                  <a:pt x="3734356" y="1244785"/>
                </a:lnTo>
                <a:lnTo>
                  <a:pt x="3761054" y="1258134"/>
                </a:lnTo>
                <a:lnTo>
                  <a:pt x="3781077" y="1271483"/>
                </a:lnTo>
                <a:lnTo>
                  <a:pt x="3787752" y="1281495"/>
                </a:lnTo>
                <a:lnTo>
                  <a:pt x="3801100" y="1298181"/>
                </a:lnTo>
                <a:lnTo>
                  <a:pt x="3814449" y="1314867"/>
                </a:lnTo>
                <a:lnTo>
                  <a:pt x="3834473" y="1331553"/>
                </a:lnTo>
                <a:lnTo>
                  <a:pt x="3854496" y="1341565"/>
                </a:lnTo>
                <a:lnTo>
                  <a:pt x="3871182" y="1344902"/>
                </a:lnTo>
                <a:lnTo>
                  <a:pt x="3901217" y="1344902"/>
                </a:lnTo>
                <a:lnTo>
                  <a:pt x="3944601" y="1328216"/>
                </a:lnTo>
                <a:lnTo>
                  <a:pt x="3981311" y="1298181"/>
                </a:lnTo>
                <a:lnTo>
                  <a:pt x="4031369" y="1244785"/>
                </a:lnTo>
                <a:lnTo>
                  <a:pt x="4081427" y="1161354"/>
                </a:lnTo>
                <a:lnTo>
                  <a:pt x="4124811" y="1087935"/>
                </a:lnTo>
                <a:lnTo>
                  <a:pt x="4124811" y="1077924"/>
                </a:lnTo>
                <a:lnTo>
                  <a:pt x="4111463" y="1061238"/>
                </a:lnTo>
                <a:lnTo>
                  <a:pt x="4081427" y="1011179"/>
                </a:lnTo>
                <a:lnTo>
                  <a:pt x="4058067" y="961121"/>
                </a:lnTo>
                <a:lnTo>
                  <a:pt x="4034706" y="881027"/>
                </a:lnTo>
                <a:lnTo>
                  <a:pt x="3994660" y="724178"/>
                </a:lnTo>
                <a:lnTo>
                  <a:pt x="3954613" y="557316"/>
                </a:lnTo>
                <a:lnTo>
                  <a:pt x="3937927" y="470549"/>
                </a:lnTo>
                <a:lnTo>
                  <a:pt x="3921241" y="397130"/>
                </a:lnTo>
                <a:lnTo>
                  <a:pt x="3904554" y="303687"/>
                </a:lnTo>
                <a:lnTo>
                  <a:pt x="3887868" y="200233"/>
                </a:lnTo>
                <a:lnTo>
                  <a:pt x="3881194" y="116803"/>
                </a:lnTo>
                <a:lnTo>
                  <a:pt x="3887868" y="63407"/>
                </a:lnTo>
                <a:lnTo>
                  <a:pt x="3897880" y="0"/>
                </a:lnTo>
                <a:lnTo>
                  <a:pt x="3684298" y="210245"/>
                </a:lnTo>
                <a:lnTo>
                  <a:pt x="3737693" y="380443"/>
                </a:lnTo>
                <a:lnTo>
                  <a:pt x="3791089" y="547305"/>
                </a:lnTo>
                <a:lnTo>
                  <a:pt x="3827798" y="707492"/>
                </a:lnTo>
                <a:lnTo>
                  <a:pt x="3854496" y="857667"/>
                </a:lnTo>
                <a:lnTo>
                  <a:pt x="3864508" y="951109"/>
                </a:lnTo>
                <a:lnTo>
                  <a:pt x="3861171" y="977807"/>
                </a:lnTo>
                <a:lnTo>
                  <a:pt x="3847822" y="997830"/>
                </a:lnTo>
                <a:lnTo>
                  <a:pt x="3821124" y="1011179"/>
                </a:lnTo>
                <a:lnTo>
                  <a:pt x="3731019" y="1014516"/>
                </a:lnTo>
                <a:lnTo>
                  <a:pt x="3310528" y="1011179"/>
                </a:lnTo>
                <a:lnTo>
                  <a:pt x="3113632" y="1014516"/>
                </a:lnTo>
                <a:lnTo>
                  <a:pt x="2903387" y="1011179"/>
                </a:lnTo>
                <a:lnTo>
                  <a:pt x="2703153" y="101117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83329533-2D7F-4429-9CA7-9E08D2DE3172}"/>
              </a:ext>
            </a:extLst>
          </p:cNvPr>
          <p:cNvSpPr/>
          <p:nvPr/>
        </p:nvSpPr>
        <p:spPr>
          <a:xfrm rot="16200000">
            <a:off x="3346451" y="5346700"/>
            <a:ext cx="665162" cy="573087"/>
          </a:xfrm>
          <a:custGeom>
            <a:avLst/>
            <a:gdLst>
              <a:gd name="connsiteX0" fmla="*/ 511969 w 664369"/>
              <a:gd name="connsiteY0" fmla="*/ 216694 h 573882"/>
              <a:gd name="connsiteX1" fmla="*/ 490538 w 664369"/>
              <a:gd name="connsiteY1" fmla="*/ 333375 h 573882"/>
              <a:gd name="connsiteX2" fmla="*/ 481013 w 664369"/>
              <a:gd name="connsiteY2" fmla="*/ 414338 h 573882"/>
              <a:gd name="connsiteX3" fmla="*/ 481013 w 664369"/>
              <a:gd name="connsiteY3" fmla="*/ 457200 h 573882"/>
              <a:gd name="connsiteX4" fmla="*/ 485775 w 664369"/>
              <a:gd name="connsiteY4" fmla="*/ 490538 h 573882"/>
              <a:gd name="connsiteX5" fmla="*/ 500063 w 664369"/>
              <a:gd name="connsiteY5" fmla="*/ 519113 h 573882"/>
              <a:gd name="connsiteX6" fmla="*/ 516732 w 664369"/>
              <a:gd name="connsiteY6" fmla="*/ 538163 h 573882"/>
              <a:gd name="connsiteX7" fmla="*/ 538163 w 664369"/>
              <a:gd name="connsiteY7" fmla="*/ 550069 h 573882"/>
              <a:gd name="connsiteX8" fmla="*/ 571500 w 664369"/>
              <a:gd name="connsiteY8" fmla="*/ 561975 h 573882"/>
              <a:gd name="connsiteX9" fmla="*/ 664369 w 664369"/>
              <a:gd name="connsiteY9" fmla="*/ 573882 h 573882"/>
              <a:gd name="connsiteX10" fmla="*/ 0 w 664369"/>
              <a:gd name="connsiteY10" fmla="*/ 557213 h 573882"/>
              <a:gd name="connsiteX11" fmla="*/ 33338 w 664369"/>
              <a:gd name="connsiteY11" fmla="*/ 535782 h 573882"/>
              <a:gd name="connsiteX12" fmla="*/ 90488 w 664369"/>
              <a:gd name="connsiteY12" fmla="*/ 511969 h 573882"/>
              <a:gd name="connsiteX13" fmla="*/ 142875 w 664369"/>
              <a:gd name="connsiteY13" fmla="*/ 483394 h 573882"/>
              <a:gd name="connsiteX14" fmla="*/ 209550 w 664369"/>
              <a:gd name="connsiteY14" fmla="*/ 431007 h 573882"/>
              <a:gd name="connsiteX15" fmla="*/ 280988 w 664369"/>
              <a:gd name="connsiteY15" fmla="*/ 364332 h 573882"/>
              <a:gd name="connsiteX16" fmla="*/ 347663 w 664369"/>
              <a:gd name="connsiteY16" fmla="*/ 288132 h 573882"/>
              <a:gd name="connsiteX17" fmla="*/ 411957 w 664369"/>
              <a:gd name="connsiteY17" fmla="*/ 190500 h 573882"/>
              <a:gd name="connsiteX18" fmla="*/ 485775 w 664369"/>
              <a:gd name="connsiteY18" fmla="*/ 54769 h 573882"/>
              <a:gd name="connsiteX19" fmla="*/ 502444 w 664369"/>
              <a:gd name="connsiteY19" fmla="*/ 19050 h 573882"/>
              <a:gd name="connsiteX20" fmla="*/ 509588 w 664369"/>
              <a:gd name="connsiteY20" fmla="*/ 11907 h 573882"/>
              <a:gd name="connsiteX21" fmla="*/ 528638 w 664369"/>
              <a:gd name="connsiteY21" fmla="*/ 4763 h 573882"/>
              <a:gd name="connsiteX22" fmla="*/ 545307 w 664369"/>
              <a:gd name="connsiteY22" fmla="*/ 0 h 573882"/>
              <a:gd name="connsiteX23" fmla="*/ 554832 w 664369"/>
              <a:gd name="connsiteY23" fmla="*/ 2382 h 573882"/>
              <a:gd name="connsiteX24" fmla="*/ 557213 w 664369"/>
              <a:gd name="connsiteY24" fmla="*/ 7144 h 573882"/>
              <a:gd name="connsiteX25" fmla="*/ 561975 w 664369"/>
              <a:gd name="connsiteY25" fmla="*/ 21432 h 573882"/>
              <a:gd name="connsiteX26" fmla="*/ 550069 w 664369"/>
              <a:gd name="connsiteY26" fmla="*/ 59532 h 573882"/>
              <a:gd name="connsiteX27" fmla="*/ 528638 w 664369"/>
              <a:gd name="connsiteY27" fmla="*/ 140494 h 573882"/>
              <a:gd name="connsiteX28" fmla="*/ 511969 w 664369"/>
              <a:gd name="connsiteY28" fmla="*/ 216694 h 573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64369" h="573882">
                <a:moveTo>
                  <a:pt x="511969" y="216694"/>
                </a:moveTo>
                <a:lnTo>
                  <a:pt x="490538" y="333375"/>
                </a:lnTo>
                <a:lnTo>
                  <a:pt x="481013" y="414338"/>
                </a:lnTo>
                <a:lnTo>
                  <a:pt x="481013" y="457200"/>
                </a:lnTo>
                <a:lnTo>
                  <a:pt x="485775" y="490538"/>
                </a:lnTo>
                <a:lnTo>
                  <a:pt x="500063" y="519113"/>
                </a:lnTo>
                <a:lnTo>
                  <a:pt x="516732" y="538163"/>
                </a:lnTo>
                <a:lnTo>
                  <a:pt x="538163" y="550069"/>
                </a:lnTo>
                <a:lnTo>
                  <a:pt x="571500" y="561975"/>
                </a:lnTo>
                <a:lnTo>
                  <a:pt x="664369" y="573882"/>
                </a:lnTo>
                <a:lnTo>
                  <a:pt x="0" y="557213"/>
                </a:lnTo>
                <a:lnTo>
                  <a:pt x="33338" y="535782"/>
                </a:lnTo>
                <a:lnTo>
                  <a:pt x="90488" y="511969"/>
                </a:lnTo>
                <a:lnTo>
                  <a:pt x="142875" y="483394"/>
                </a:lnTo>
                <a:lnTo>
                  <a:pt x="209550" y="431007"/>
                </a:lnTo>
                <a:lnTo>
                  <a:pt x="280988" y="364332"/>
                </a:lnTo>
                <a:lnTo>
                  <a:pt x="347663" y="288132"/>
                </a:lnTo>
                <a:lnTo>
                  <a:pt x="411957" y="190500"/>
                </a:lnTo>
                <a:lnTo>
                  <a:pt x="485775" y="54769"/>
                </a:lnTo>
                <a:lnTo>
                  <a:pt x="502444" y="19050"/>
                </a:lnTo>
                <a:lnTo>
                  <a:pt x="509588" y="11907"/>
                </a:lnTo>
                <a:lnTo>
                  <a:pt x="528638" y="4763"/>
                </a:lnTo>
                <a:lnTo>
                  <a:pt x="545307" y="0"/>
                </a:lnTo>
                <a:lnTo>
                  <a:pt x="554832" y="2382"/>
                </a:lnTo>
                <a:lnTo>
                  <a:pt x="557213" y="7144"/>
                </a:lnTo>
                <a:lnTo>
                  <a:pt x="561975" y="21432"/>
                </a:lnTo>
                <a:lnTo>
                  <a:pt x="550069" y="59532"/>
                </a:lnTo>
                <a:lnTo>
                  <a:pt x="528638" y="140494"/>
                </a:lnTo>
                <a:lnTo>
                  <a:pt x="511969" y="2166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8CD316A5-5D81-43DB-982E-FD118DED4DB3}"/>
              </a:ext>
            </a:extLst>
          </p:cNvPr>
          <p:cNvSpPr/>
          <p:nvPr/>
        </p:nvSpPr>
        <p:spPr>
          <a:xfrm rot="16200000">
            <a:off x="3435351" y="2574925"/>
            <a:ext cx="347662" cy="833437"/>
          </a:xfrm>
          <a:custGeom>
            <a:avLst/>
            <a:gdLst>
              <a:gd name="connsiteX0" fmla="*/ 76200 w 347663"/>
              <a:gd name="connsiteY0" fmla="*/ 266700 h 833438"/>
              <a:gd name="connsiteX1" fmla="*/ 54769 w 347663"/>
              <a:gd name="connsiteY1" fmla="*/ 185738 h 833438"/>
              <a:gd name="connsiteX2" fmla="*/ 0 w 347663"/>
              <a:gd name="connsiteY2" fmla="*/ 0 h 833438"/>
              <a:gd name="connsiteX3" fmla="*/ 169069 w 347663"/>
              <a:gd name="connsiteY3" fmla="*/ 4763 h 833438"/>
              <a:gd name="connsiteX4" fmla="*/ 223838 w 347663"/>
              <a:gd name="connsiteY4" fmla="*/ 261938 h 833438"/>
              <a:gd name="connsiteX5" fmla="*/ 285750 w 347663"/>
              <a:gd name="connsiteY5" fmla="*/ 535782 h 833438"/>
              <a:gd name="connsiteX6" fmla="*/ 347663 w 347663"/>
              <a:gd name="connsiteY6" fmla="*/ 823913 h 833438"/>
              <a:gd name="connsiteX7" fmla="*/ 190500 w 347663"/>
              <a:gd name="connsiteY7" fmla="*/ 833438 h 833438"/>
              <a:gd name="connsiteX8" fmla="*/ 154782 w 347663"/>
              <a:gd name="connsiteY8" fmla="*/ 614363 h 833438"/>
              <a:gd name="connsiteX9" fmla="*/ 109538 w 347663"/>
              <a:gd name="connsiteY9" fmla="*/ 409575 h 833438"/>
              <a:gd name="connsiteX10" fmla="*/ 76200 w 347663"/>
              <a:gd name="connsiteY10" fmla="*/ 266700 h 833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47663" h="833438">
                <a:moveTo>
                  <a:pt x="76200" y="266700"/>
                </a:moveTo>
                <a:lnTo>
                  <a:pt x="54769" y="185738"/>
                </a:lnTo>
                <a:lnTo>
                  <a:pt x="0" y="0"/>
                </a:lnTo>
                <a:lnTo>
                  <a:pt x="169069" y="4763"/>
                </a:lnTo>
                <a:lnTo>
                  <a:pt x="223838" y="261938"/>
                </a:lnTo>
                <a:lnTo>
                  <a:pt x="285750" y="535782"/>
                </a:lnTo>
                <a:lnTo>
                  <a:pt x="347663" y="823913"/>
                </a:lnTo>
                <a:lnTo>
                  <a:pt x="190500" y="833438"/>
                </a:lnTo>
                <a:lnTo>
                  <a:pt x="154782" y="614363"/>
                </a:lnTo>
                <a:lnTo>
                  <a:pt x="109538" y="409575"/>
                </a:lnTo>
                <a:lnTo>
                  <a:pt x="76200" y="2667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E788C40A-1165-4FA3-8367-AA66E167D510}"/>
              </a:ext>
            </a:extLst>
          </p:cNvPr>
          <p:cNvSpPr/>
          <p:nvPr/>
        </p:nvSpPr>
        <p:spPr>
          <a:xfrm rot="16200000">
            <a:off x="3445669" y="3556794"/>
            <a:ext cx="328613" cy="822325"/>
          </a:xfrm>
          <a:custGeom>
            <a:avLst/>
            <a:gdLst>
              <a:gd name="connsiteX0" fmla="*/ 269081 w 328612"/>
              <a:gd name="connsiteY0" fmla="*/ 507206 h 821531"/>
              <a:gd name="connsiteX1" fmla="*/ 207169 w 328612"/>
              <a:gd name="connsiteY1" fmla="*/ 180975 h 821531"/>
              <a:gd name="connsiteX2" fmla="*/ 178594 w 328612"/>
              <a:gd name="connsiteY2" fmla="*/ 0 h 821531"/>
              <a:gd name="connsiteX3" fmla="*/ 0 w 328612"/>
              <a:gd name="connsiteY3" fmla="*/ 2381 h 821531"/>
              <a:gd name="connsiteX4" fmla="*/ 30956 w 328612"/>
              <a:gd name="connsiteY4" fmla="*/ 154781 h 821531"/>
              <a:gd name="connsiteX5" fmla="*/ 102394 w 328612"/>
              <a:gd name="connsiteY5" fmla="*/ 476250 h 821531"/>
              <a:gd name="connsiteX6" fmla="*/ 178594 w 328612"/>
              <a:gd name="connsiteY6" fmla="*/ 821531 h 821531"/>
              <a:gd name="connsiteX7" fmla="*/ 328612 w 328612"/>
              <a:gd name="connsiteY7" fmla="*/ 814388 h 821531"/>
              <a:gd name="connsiteX8" fmla="*/ 269081 w 328612"/>
              <a:gd name="connsiteY8" fmla="*/ 507206 h 82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8612" h="821531">
                <a:moveTo>
                  <a:pt x="269081" y="507206"/>
                </a:moveTo>
                <a:lnTo>
                  <a:pt x="207169" y="180975"/>
                </a:lnTo>
                <a:lnTo>
                  <a:pt x="178594" y="0"/>
                </a:lnTo>
                <a:lnTo>
                  <a:pt x="0" y="2381"/>
                </a:lnTo>
                <a:lnTo>
                  <a:pt x="30956" y="154781"/>
                </a:lnTo>
                <a:lnTo>
                  <a:pt x="102394" y="476250"/>
                </a:lnTo>
                <a:lnTo>
                  <a:pt x="178594" y="821531"/>
                </a:lnTo>
                <a:lnTo>
                  <a:pt x="328612" y="814388"/>
                </a:lnTo>
                <a:lnTo>
                  <a:pt x="269081" y="50720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D799A5CF-156A-4E23-8AD9-1C1D98F592C6}"/>
              </a:ext>
            </a:extLst>
          </p:cNvPr>
          <p:cNvSpPr/>
          <p:nvPr/>
        </p:nvSpPr>
        <p:spPr>
          <a:xfrm rot="16200000">
            <a:off x="4183062" y="1570038"/>
            <a:ext cx="1262063" cy="1023938"/>
          </a:xfrm>
          <a:custGeom>
            <a:avLst/>
            <a:gdLst>
              <a:gd name="connsiteX0" fmla="*/ 442912 w 1262062"/>
              <a:gd name="connsiteY0" fmla="*/ 388144 h 1023937"/>
              <a:gd name="connsiteX1" fmla="*/ 335756 w 1262062"/>
              <a:gd name="connsiteY1" fmla="*/ 295275 h 1023937"/>
              <a:gd name="connsiteX2" fmla="*/ 247650 w 1262062"/>
              <a:gd name="connsiteY2" fmla="*/ 216694 h 1023937"/>
              <a:gd name="connsiteX3" fmla="*/ 169069 w 1262062"/>
              <a:gd name="connsiteY3" fmla="*/ 142875 h 1023937"/>
              <a:gd name="connsiteX4" fmla="*/ 102394 w 1262062"/>
              <a:gd name="connsiteY4" fmla="*/ 78581 h 1023937"/>
              <a:gd name="connsiteX5" fmla="*/ 61912 w 1262062"/>
              <a:gd name="connsiteY5" fmla="*/ 38100 h 1023937"/>
              <a:gd name="connsiteX6" fmla="*/ 33337 w 1262062"/>
              <a:gd name="connsiteY6" fmla="*/ 9525 h 1023937"/>
              <a:gd name="connsiteX7" fmla="*/ 21431 w 1262062"/>
              <a:gd name="connsiteY7" fmla="*/ 0 h 1023937"/>
              <a:gd name="connsiteX8" fmla="*/ 14287 w 1262062"/>
              <a:gd name="connsiteY8" fmla="*/ 0 h 1023937"/>
              <a:gd name="connsiteX9" fmla="*/ 4762 w 1262062"/>
              <a:gd name="connsiteY9" fmla="*/ 2381 h 1023937"/>
              <a:gd name="connsiteX10" fmla="*/ 2381 w 1262062"/>
              <a:gd name="connsiteY10" fmla="*/ 7144 h 1023937"/>
              <a:gd name="connsiteX11" fmla="*/ 0 w 1262062"/>
              <a:gd name="connsiteY11" fmla="*/ 16669 h 1023937"/>
              <a:gd name="connsiteX12" fmla="*/ 7144 w 1262062"/>
              <a:gd name="connsiteY12" fmla="*/ 33337 h 1023937"/>
              <a:gd name="connsiteX13" fmla="*/ 50006 w 1262062"/>
              <a:gd name="connsiteY13" fmla="*/ 104775 h 1023937"/>
              <a:gd name="connsiteX14" fmla="*/ 188119 w 1262062"/>
              <a:gd name="connsiteY14" fmla="*/ 302419 h 1023937"/>
              <a:gd name="connsiteX15" fmla="*/ 319087 w 1262062"/>
              <a:gd name="connsiteY15" fmla="*/ 464344 h 1023937"/>
              <a:gd name="connsiteX16" fmla="*/ 407194 w 1262062"/>
              <a:gd name="connsiteY16" fmla="*/ 559594 h 1023937"/>
              <a:gd name="connsiteX17" fmla="*/ 490537 w 1262062"/>
              <a:gd name="connsiteY17" fmla="*/ 642937 h 1023937"/>
              <a:gd name="connsiteX18" fmla="*/ 576262 w 1262062"/>
              <a:gd name="connsiteY18" fmla="*/ 716756 h 1023937"/>
              <a:gd name="connsiteX19" fmla="*/ 626269 w 1262062"/>
              <a:gd name="connsiteY19" fmla="*/ 752475 h 1023937"/>
              <a:gd name="connsiteX20" fmla="*/ 762000 w 1262062"/>
              <a:gd name="connsiteY20" fmla="*/ 864394 h 1023937"/>
              <a:gd name="connsiteX21" fmla="*/ 842962 w 1262062"/>
              <a:gd name="connsiteY21" fmla="*/ 919162 h 1023937"/>
              <a:gd name="connsiteX22" fmla="*/ 885825 w 1262062"/>
              <a:gd name="connsiteY22" fmla="*/ 952500 h 1023937"/>
              <a:gd name="connsiteX23" fmla="*/ 921544 w 1262062"/>
              <a:gd name="connsiteY23" fmla="*/ 983456 h 1023937"/>
              <a:gd name="connsiteX24" fmla="*/ 950119 w 1262062"/>
              <a:gd name="connsiteY24" fmla="*/ 1016794 h 1023937"/>
              <a:gd name="connsiteX25" fmla="*/ 964406 w 1262062"/>
              <a:gd name="connsiteY25" fmla="*/ 1023937 h 1023937"/>
              <a:gd name="connsiteX26" fmla="*/ 992981 w 1262062"/>
              <a:gd name="connsiteY26" fmla="*/ 1021556 h 1023937"/>
              <a:gd name="connsiteX27" fmla="*/ 1042987 w 1262062"/>
              <a:gd name="connsiteY27" fmla="*/ 1002506 h 1023937"/>
              <a:gd name="connsiteX28" fmla="*/ 1081087 w 1262062"/>
              <a:gd name="connsiteY28" fmla="*/ 971550 h 1023937"/>
              <a:gd name="connsiteX29" fmla="*/ 1109662 w 1262062"/>
              <a:gd name="connsiteY29" fmla="*/ 940594 h 1023937"/>
              <a:gd name="connsiteX30" fmla="*/ 1135856 w 1262062"/>
              <a:gd name="connsiteY30" fmla="*/ 902494 h 1023937"/>
              <a:gd name="connsiteX31" fmla="*/ 1159669 w 1262062"/>
              <a:gd name="connsiteY31" fmla="*/ 859631 h 1023937"/>
              <a:gd name="connsiteX32" fmla="*/ 1185862 w 1262062"/>
              <a:gd name="connsiteY32" fmla="*/ 800100 h 1023937"/>
              <a:gd name="connsiteX33" fmla="*/ 1202531 w 1262062"/>
              <a:gd name="connsiteY33" fmla="*/ 747712 h 1023937"/>
              <a:gd name="connsiteX34" fmla="*/ 1216819 w 1262062"/>
              <a:gd name="connsiteY34" fmla="*/ 700087 h 1023937"/>
              <a:gd name="connsiteX35" fmla="*/ 1235869 w 1262062"/>
              <a:gd name="connsiteY35" fmla="*/ 631031 h 1023937"/>
              <a:gd name="connsiteX36" fmla="*/ 1245394 w 1262062"/>
              <a:gd name="connsiteY36" fmla="*/ 578644 h 1023937"/>
              <a:gd name="connsiteX37" fmla="*/ 1259681 w 1262062"/>
              <a:gd name="connsiteY37" fmla="*/ 545306 h 1023937"/>
              <a:gd name="connsiteX38" fmla="*/ 1262062 w 1262062"/>
              <a:gd name="connsiteY38" fmla="*/ 526256 h 1023937"/>
              <a:gd name="connsiteX39" fmla="*/ 1257300 w 1262062"/>
              <a:gd name="connsiteY39" fmla="*/ 516731 h 1023937"/>
              <a:gd name="connsiteX40" fmla="*/ 1245394 w 1262062"/>
              <a:gd name="connsiteY40" fmla="*/ 514350 h 1023937"/>
              <a:gd name="connsiteX41" fmla="*/ 1223962 w 1262062"/>
              <a:gd name="connsiteY41" fmla="*/ 519112 h 1023937"/>
              <a:gd name="connsiteX42" fmla="*/ 1209675 w 1262062"/>
              <a:gd name="connsiteY42" fmla="*/ 528637 h 1023937"/>
              <a:gd name="connsiteX43" fmla="*/ 1193006 w 1262062"/>
              <a:gd name="connsiteY43" fmla="*/ 545306 h 1023937"/>
              <a:gd name="connsiteX44" fmla="*/ 1166812 w 1262062"/>
              <a:gd name="connsiteY44" fmla="*/ 581025 h 1023937"/>
              <a:gd name="connsiteX45" fmla="*/ 1133475 w 1262062"/>
              <a:gd name="connsiteY45" fmla="*/ 621506 h 1023937"/>
              <a:gd name="connsiteX46" fmla="*/ 1076325 w 1262062"/>
              <a:gd name="connsiteY46" fmla="*/ 676275 h 1023937"/>
              <a:gd name="connsiteX47" fmla="*/ 1042987 w 1262062"/>
              <a:gd name="connsiteY47" fmla="*/ 700087 h 1023937"/>
              <a:gd name="connsiteX48" fmla="*/ 1016794 w 1262062"/>
              <a:gd name="connsiteY48" fmla="*/ 709612 h 1023937"/>
              <a:gd name="connsiteX49" fmla="*/ 1000125 w 1262062"/>
              <a:gd name="connsiteY49" fmla="*/ 711994 h 1023937"/>
              <a:gd name="connsiteX50" fmla="*/ 976312 w 1262062"/>
              <a:gd name="connsiteY50" fmla="*/ 709612 h 1023937"/>
              <a:gd name="connsiteX51" fmla="*/ 923925 w 1262062"/>
              <a:gd name="connsiteY51" fmla="*/ 692944 h 1023937"/>
              <a:gd name="connsiteX52" fmla="*/ 823912 w 1262062"/>
              <a:gd name="connsiteY52" fmla="*/ 645319 h 1023937"/>
              <a:gd name="connsiteX53" fmla="*/ 685800 w 1262062"/>
              <a:gd name="connsiteY53" fmla="*/ 566737 h 1023937"/>
              <a:gd name="connsiteX54" fmla="*/ 619125 w 1262062"/>
              <a:gd name="connsiteY54" fmla="*/ 523875 h 1023937"/>
              <a:gd name="connsiteX55" fmla="*/ 566737 w 1262062"/>
              <a:gd name="connsiteY55" fmla="*/ 485775 h 1023937"/>
              <a:gd name="connsiteX56" fmla="*/ 442912 w 1262062"/>
              <a:gd name="connsiteY56" fmla="*/ 388144 h 1023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262062" h="1023937">
                <a:moveTo>
                  <a:pt x="442912" y="388144"/>
                </a:moveTo>
                <a:lnTo>
                  <a:pt x="335756" y="295275"/>
                </a:lnTo>
                <a:lnTo>
                  <a:pt x="247650" y="216694"/>
                </a:lnTo>
                <a:lnTo>
                  <a:pt x="169069" y="142875"/>
                </a:lnTo>
                <a:lnTo>
                  <a:pt x="102394" y="78581"/>
                </a:lnTo>
                <a:lnTo>
                  <a:pt x="61912" y="38100"/>
                </a:lnTo>
                <a:lnTo>
                  <a:pt x="33337" y="9525"/>
                </a:lnTo>
                <a:lnTo>
                  <a:pt x="21431" y="0"/>
                </a:lnTo>
                <a:lnTo>
                  <a:pt x="14287" y="0"/>
                </a:lnTo>
                <a:lnTo>
                  <a:pt x="4762" y="2381"/>
                </a:lnTo>
                <a:lnTo>
                  <a:pt x="2381" y="7144"/>
                </a:lnTo>
                <a:lnTo>
                  <a:pt x="0" y="16669"/>
                </a:lnTo>
                <a:lnTo>
                  <a:pt x="7144" y="33337"/>
                </a:lnTo>
                <a:lnTo>
                  <a:pt x="50006" y="104775"/>
                </a:lnTo>
                <a:lnTo>
                  <a:pt x="188119" y="302419"/>
                </a:lnTo>
                <a:lnTo>
                  <a:pt x="319087" y="464344"/>
                </a:lnTo>
                <a:lnTo>
                  <a:pt x="407194" y="559594"/>
                </a:lnTo>
                <a:lnTo>
                  <a:pt x="490537" y="642937"/>
                </a:lnTo>
                <a:lnTo>
                  <a:pt x="576262" y="716756"/>
                </a:lnTo>
                <a:lnTo>
                  <a:pt x="626269" y="752475"/>
                </a:lnTo>
                <a:lnTo>
                  <a:pt x="762000" y="864394"/>
                </a:lnTo>
                <a:lnTo>
                  <a:pt x="842962" y="919162"/>
                </a:lnTo>
                <a:lnTo>
                  <a:pt x="885825" y="952500"/>
                </a:lnTo>
                <a:lnTo>
                  <a:pt x="921544" y="983456"/>
                </a:lnTo>
                <a:lnTo>
                  <a:pt x="950119" y="1016794"/>
                </a:lnTo>
                <a:lnTo>
                  <a:pt x="964406" y="1023937"/>
                </a:lnTo>
                <a:lnTo>
                  <a:pt x="992981" y="1021556"/>
                </a:lnTo>
                <a:lnTo>
                  <a:pt x="1042987" y="1002506"/>
                </a:lnTo>
                <a:lnTo>
                  <a:pt x="1081087" y="971550"/>
                </a:lnTo>
                <a:lnTo>
                  <a:pt x="1109662" y="940594"/>
                </a:lnTo>
                <a:lnTo>
                  <a:pt x="1135856" y="902494"/>
                </a:lnTo>
                <a:lnTo>
                  <a:pt x="1159669" y="859631"/>
                </a:lnTo>
                <a:lnTo>
                  <a:pt x="1185862" y="800100"/>
                </a:lnTo>
                <a:lnTo>
                  <a:pt x="1202531" y="747712"/>
                </a:lnTo>
                <a:lnTo>
                  <a:pt x="1216819" y="700087"/>
                </a:lnTo>
                <a:lnTo>
                  <a:pt x="1235869" y="631031"/>
                </a:lnTo>
                <a:lnTo>
                  <a:pt x="1245394" y="578644"/>
                </a:lnTo>
                <a:lnTo>
                  <a:pt x="1259681" y="545306"/>
                </a:lnTo>
                <a:lnTo>
                  <a:pt x="1262062" y="526256"/>
                </a:lnTo>
                <a:lnTo>
                  <a:pt x="1257300" y="516731"/>
                </a:lnTo>
                <a:lnTo>
                  <a:pt x="1245394" y="514350"/>
                </a:lnTo>
                <a:lnTo>
                  <a:pt x="1223962" y="519112"/>
                </a:lnTo>
                <a:lnTo>
                  <a:pt x="1209675" y="528637"/>
                </a:lnTo>
                <a:lnTo>
                  <a:pt x="1193006" y="545306"/>
                </a:lnTo>
                <a:lnTo>
                  <a:pt x="1166812" y="581025"/>
                </a:lnTo>
                <a:lnTo>
                  <a:pt x="1133475" y="621506"/>
                </a:lnTo>
                <a:lnTo>
                  <a:pt x="1076325" y="676275"/>
                </a:lnTo>
                <a:lnTo>
                  <a:pt x="1042987" y="700087"/>
                </a:lnTo>
                <a:lnTo>
                  <a:pt x="1016794" y="709612"/>
                </a:lnTo>
                <a:lnTo>
                  <a:pt x="1000125" y="711994"/>
                </a:lnTo>
                <a:lnTo>
                  <a:pt x="976312" y="709612"/>
                </a:lnTo>
                <a:lnTo>
                  <a:pt x="923925" y="692944"/>
                </a:lnTo>
                <a:lnTo>
                  <a:pt x="823912" y="645319"/>
                </a:lnTo>
                <a:lnTo>
                  <a:pt x="685800" y="566737"/>
                </a:lnTo>
                <a:lnTo>
                  <a:pt x="619125" y="523875"/>
                </a:lnTo>
                <a:lnTo>
                  <a:pt x="566737" y="485775"/>
                </a:lnTo>
                <a:lnTo>
                  <a:pt x="442912" y="3881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833B24C8-C545-434C-A9E2-644D040AD605}"/>
              </a:ext>
            </a:extLst>
          </p:cNvPr>
          <p:cNvSpPr/>
          <p:nvPr/>
        </p:nvSpPr>
        <p:spPr>
          <a:xfrm rot="16200000">
            <a:off x="5702301" y="1003300"/>
            <a:ext cx="444500" cy="1863725"/>
          </a:xfrm>
          <a:custGeom>
            <a:avLst/>
            <a:gdLst>
              <a:gd name="connsiteX0" fmla="*/ 145256 w 445294"/>
              <a:gd name="connsiteY0" fmla="*/ 1421607 h 1864519"/>
              <a:gd name="connsiteX1" fmla="*/ 188119 w 445294"/>
              <a:gd name="connsiteY1" fmla="*/ 1597819 h 1864519"/>
              <a:gd name="connsiteX2" fmla="*/ 230981 w 445294"/>
              <a:gd name="connsiteY2" fmla="*/ 1740694 h 1864519"/>
              <a:gd name="connsiteX3" fmla="*/ 247650 w 445294"/>
              <a:gd name="connsiteY3" fmla="*/ 1788319 h 1864519"/>
              <a:gd name="connsiteX4" fmla="*/ 264319 w 445294"/>
              <a:gd name="connsiteY4" fmla="*/ 1814513 h 1864519"/>
              <a:gd name="connsiteX5" fmla="*/ 297656 w 445294"/>
              <a:gd name="connsiteY5" fmla="*/ 1847850 h 1864519"/>
              <a:gd name="connsiteX6" fmla="*/ 319088 w 445294"/>
              <a:gd name="connsiteY6" fmla="*/ 1862138 h 1864519"/>
              <a:gd name="connsiteX7" fmla="*/ 335756 w 445294"/>
              <a:gd name="connsiteY7" fmla="*/ 1864519 h 1864519"/>
              <a:gd name="connsiteX8" fmla="*/ 357188 w 445294"/>
              <a:gd name="connsiteY8" fmla="*/ 1859757 h 1864519"/>
              <a:gd name="connsiteX9" fmla="*/ 376238 w 445294"/>
              <a:gd name="connsiteY9" fmla="*/ 1843088 h 1864519"/>
              <a:gd name="connsiteX10" fmla="*/ 397669 w 445294"/>
              <a:gd name="connsiteY10" fmla="*/ 1807369 h 1864519"/>
              <a:gd name="connsiteX11" fmla="*/ 419100 w 445294"/>
              <a:gd name="connsiteY11" fmla="*/ 1757363 h 1864519"/>
              <a:gd name="connsiteX12" fmla="*/ 438150 w 445294"/>
              <a:gd name="connsiteY12" fmla="*/ 1678782 h 1864519"/>
              <a:gd name="connsiteX13" fmla="*/ 442913 w 445294"/>
              <a:gd name="connsiteY13" fmla="*/ 1621632 h 1864519"/>
              <a:gd name="connsiteX14" fmla="*/ 445294 w 445294"/>
              <a:gd name="connsiteY14" fmla="*/ 1559719 h 1864519"/>
              <a:gd name="connsiteX15" fmla="*/ 442913 w 445294"/>
              <a:gd name="connsiteY15" fmla="*/ 1519238 h 1864519"/>
              <a:gd name="connsiteX16" fmla="*/ 438150 w 445294"/>
              <a:gd name="connsiteY16" fmla="*/ 1485900 h 1864519"/>
              <a:gd name="connsiteX17" fmla="*/ 428625 w 445294"/>
              <a:gd name="connsiteY17" fmla="*/ 1450182 h 1864519"/>
              <a:gd name="connsiteX18" fmla="*/ 409575 w 445294"/>
              <a:gd name="connsiteY18" fmla="*/ 1414463 h 1864519"/>
              <a:gd name="connsiteX19" fmla="*/ 397669 w 445294"/>
              <a:gd name="connsiteY19" fmla="*/ 1400175 h 1864519"/>
              <a:gd name="connsiteX20" fmla="*/ 357188 w 445294"/>
              <a:gd name="connsiteY20" fmla="*/ 1283494 h 1864519"/>
              <a:gd name="connsiteX21" fmla="*/ 311944 w 445294"/>
              <a:gd name="connsiteY21" fmla="*/ 1128713 h 1864519"/>
              <a:gd name="connsiteX22" fmla="*/ 283369 w 445294"/>
              <a:gd name="connsiteY22" fmla="*/ 1014413 h 1864519"/>
              <a:gd name="connsiteX23" fmla="*/ 250031 w 445294"/>
              <a:gd name="connsiteY23" fmla="*/ 847725 h 1864519"/>
              <a:gd name="connsiteX24" fmla="*/ 221456 w 445294"/>
              <a:gd name="connsiteY24" fmla="*/ 681038 h 1864519"/>
              <a:gd name="connsiteX25" fmla="*/ 204788 w 445294"/>
              <a:gd name="connsiteY25" fmla="*/ 566738 h 1864519"/>
              <a:gd name="connsiteX26" fmla="*/ 192881 w 445294"/>
              <a:gd name="connsiteY26" fmla="*/ 445294 h 1864519"/>
              <a:gd name="connsiteX27" fmla="*/ 183356 w 445294"/>
              <a:gd name="connsiteY27" fmla="*/ 335757 h 1864519"/>
              <a:gd name="connsiteX28" fmla="*/ 178594 w 445294"/>
              <a:gd name="connsiteY28" fmla="*/ 207169 h 1864519"/>
              <a:gd name="connsiteX29" fmla="*/ 180975 w 445294"/>
              <a:gd name="connsiteY29" fmla="*/ 166688 h 1864519"/>
              <a:gd name="connsiteX30" fmla="*/ 200025 w 445294"/>
              <a:gd name="connsiteY30" fmla="*/ 88107 h 1864519"/>
              <a:gd name="connsiteX31" fmla="*/ 69056 w 445294"/>
              <a:gd name="connsiteY31" fmla="*/ 0 h 1864519"/>
              <a:gd name="connsiteX32" fmla="*/ 28575 w 445294"/>
              <a:gd name="connsiteY32" fmla="*/ 69057 h 1864519"/>
              <a:gd name="connsiteX33" fmla="*/ 9525 w 445294"/>
              <a:gd name="connsiteY33" fmla="*/ 109538 h 1864519"/>
              <a:gd name="connsiteX34" fmla="*/ 0 w 445294"/>
              <a:gd name="connsiteY34" fmla="*/ 133350 h 1864519"/>
              <a:gd name="connsiteX35" fmla="*/ 0 w 445294"/>
              <a:gd name="connsiteY35" fmla="*/ 180975 h 1864519"/>
              <a:gd name="connsiteX36" fmla="*/ 14288 w 445294"/>
              <a:gd name="connsiteY36" fmla="*/ 376238 h 1864519"/>
              <a:gd name="connsiteX37" fmla="*/ 35719 w 445294"/>
              <a:gd name="connsiteY37" fmla="*/ 626269 h 1864519"/>
              <a:gd name="connsiteX38" fmla="*/ 59531 w 445294"/>
              <a:gd name="connsiteY38" fmla="*/ 857250 h 1864519"/>
              <a:gd name="connsiteX39" fmla="*/ 78581 w 445294"/>
              <a:gd name="connsiteY39" fmla="*/ 1016794 h 1864519"/>
              <a:gd name="connsiteX40" fmla="*/ 102394 w 445294"/>
              <a:gd name="connsiteY40" fmla="*/ 1183482 h 1864519"/>
              <a:gd name="connsiteX41" fmla="*/ 145256 w 445294"/>
              <a:gd name="connsiteY41" fmla="*/ 1421607 h 1864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445294" h="1864519">
                <a:moveTo>
                  <a:pt x="145256" y="1421607"/>
                </a:moveTo>
                <a:lnTo>
                  <a:pt x="188119" y="1597819"/>
                </a:lnTo>
                <a:lnTo>
                  <a:pt x="230981" y="1740694"/>
                </a:lnTo>
                <a:lnTo>
                  <a:pt x="247650" y="1788319"/>
                </a:lnTo>
                <a:lnTo>
                  <a:pt x="264319" y="1814513"/>
                </a:lnTo>
                <a:lnTo>
                  <a:pt x="297656" y="1847850"/>
                </a:lnTo>
                <a:lnTo>
                  <a:pt x="319088" y="1862138"/>
                </a:lnTo>
                <a:lnTo>
                  <a:pt x="335756" y="1864519"/>
                </a:lnTo>
                <a:lnTo>
                  <a:pt x="357188" y="1859757"/>
                </a:lnTo>
                <a:lnTo>
                  <a:pt x="376238" y="1843088"/>
                </a:lnTo>
                <a:lnTo>
                  <a:pt x="397669" y="1807369"/>
                </a:lnTo>
                <a:lnTo>
                  <a:pt x="419100" y="1757363"/>
                </a:lnTo>
                <a:lnTo>
                  <a:pt x="438150" y="1678782"/>
                </a:lnTo>
                <a:lnTo>
                  <a:pt x="442913" y="1621632"/>
                </a:lnTo>
                <a:cubicBezTo>
                  <a:pt x="443707" y="1600994"/>
                  <a:pt x="444500" y="1580357"/>
                  <a:pt x="445294" y="1559719"/>
                </a:cubicBezTo>
                <a:lnTo>
                  <a:pt x="442913" y="1519238"/>
                </a:lnTo>
                <a:lnTo>
                  <a:pt x="438150" y="1485900"/>
                </a:lnTo>
                <a:lnTo>
                  <a:pt x="428625" y="1450182"/>
                </a:lnTo>
                <a:lnTo>
                  <a:pt x="409575" y="1414463"/>
                </a:lnTo>
                <a:lnTo>
                  <a:pt x="397669" y="1400175"/>
                </a:lnTo>
                <a:lnTo>
                  <a:pt x="357188" y="1283494"/>
                </a:lnTo>
                <a:lnTo>
                  <a:pt x="311944" y="1128713"/>
                </a:lnTo>
                <a:lnTo>
                  <a:pt x="283369" y="1014413"/>
                </a:lnTo>
                <a:lnTo>
                  <a:pt x="250031" y="847725"/>
                </a:lnTo>
                <a:lnTo>
                  <a:pt x="221456" y="681038"/>
                </a:lnTo>
                <a:lnTo>
                  <a:pt x="204788" y="566738"/>
                </a:lnTo>
                <a:lnTo>
                  <a:pt x="192881" y="445294"/>
                </a:lnTo>
                <a:lnTo>
                  <a:pt x="183356" y="335757"/>
                </a:lnTo>
                <a:lnTo>
                  <a:pt x="178594" y="207169"/>
                </a:lnTo>
                <a:lnTo>
                  <a:pt x="180975" y="166688"/>
                </a:lnTo>
                <a:lnTo>
                  <a:pt x="200025" y="88107"/>
                </a:lnTo>
                <a:lnTo>
                  <a:pt x="69056" y="0"/>
                </a:lnTo>
                <a:lnTo>
                  <a:pt x="28575" y="69057"/>
                </a:lnTo>
                <a:lnTo>
                  <a:pt x="9525" y="109538"/>
                </a:lnTo>
                <a:lnTo>
                  <a:pt x="0" y="133350"/>
                </a:lnTo>
                <a:lnTo>
                  <a:pt x="0" y="180975"/>
                </a:lnTo>
                <a:lnTo>
                  <a:pt x="14288" y="376238"/>
                </a:lnTo>
                <a:lnTo>
                  <a:pt x="35719" y="626269"/>
                </a:lnTo>
                <a:lnTo>
                  <a:pt x="59531" y="857250"/>
                </a:lnTo>
                <a:lnTo>
                  <a:pt x="78581" y="1016794"/>
                </a:lnTo>
                <a:lnTo>
                  <a:pt x="102394" y="1183482"/>
                </a:lnTo>
                <a:lnTo>
                  <a:pt x="145256" y="14216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B9C5FB5F-928E-48E5-83BE-EE3E7C28ADA7}"/>
              </a:ext>
            </a:extLst>
          </p:cNvPr>
          <p:cNvSpPr/>
          <p:nvPr/>
        </p:nvSpPr>
        <p:spPr>
          <a:xfrm>
            <a:off x="4792663" y="2522538"/>
            <a:ext cx="479425" cy="1358900"/>
          </a:xfrm>
          <a:custGeom>
            <a:avLst/>
            <a:gdLst>
              <a:gd name="connsiteX0" fmla="*/ 392907 w 478632"/>
              <a:gd name="connsiteY0" fmla="*/ 392906 h 1359694"/>
              <a:gd name="connsiteX1" fmla="*/ 411957 w 478632"/>
              <a:gd name="connsiteY1" fmla="*/ 535781 h 1359694"/>
              <a:gd name="connsiteX2" fmla="*/ 423863 w 478632"/>
              <a:gd name="connsiteY2" fmla="*/ 621506 h 1359694"/>
              <a:gd name="connsiteX3" fmla="*/ 440532 w 478632"/>
              <a:gd name="connsiteY3" fmla="*/ 719137 h 1359694"/>
              <a:gd name="connsiteX4" fmla="*/ 457200 w 478632"/>
              <a:gd name="connsiteY4" fmla="*/ 935831 h 1359694"/>
              <a:gd name="connsiteX5" fmla="*/ 466725 w 478632"/>
              <a:gd name="connsiteY5" fmla="*/ 1112044 h 1359694"/>
              <a:gd name="connsiteX6" fmla="*/ 471488 w 478632"/>
              <a:gd name="connsiteY6" fmla="*/ 1219200 h 1359694"/>
              <a:gd name="connsiteX7" fmla="*/ 478632 w 478632"/>
              <a:gd name="connsiteY7" fmla="*/ 1257300 h 1359694"/>
              <a:gd name="connsiteX8" fmla="*/ 478632 w 478632"/>
              <a:gd name="connsiteY8" fmla="*/ 1273969 h 1359694"/>
              <a:gd name="connsiteX9" fmla="*/ 469107 w 478632"/>
              <a:gd name="connsiteY9" fmla="*/ 1295400 h 1359694"/>
              <a:gd name="connsiteX10" fmla="*/ 445294 w 478632"/>
              <a:gd name="connsiteY10" fmla="*/ 1319212 h 1359694"/>
              <a:gd name="connsiteX11" fmla="*/ 428625 w 478632"/>
              <a:gd name="connsiteY11" fmla="*/ 1331119 h 1359694"/>
              <a:gd name="connsiteX12" fmla="*/ 419100 w 478632"/>
              <a:gd name="connsiteY12" fmla="*/ 1343025 h 1359694"/>
              <a:gd name="connsiteX13" fmla="*/ 407194 w 478632"/>
              <a:gd name="connsiteY13" fmla="*/ 1357312 h 1359694"/>
              <a:gd name="connsiteX14" fmla="*/ 392907 w 478632"/>
              <a:gd name="connsiteY14" fmla="*/ 1359694 h 1359694"/>
              <a:gd name="connsiteX15" fmla="*/ 369094 w 478632"/>
              <a:gd name="connsiteY15" fmla="*/ 1354931 h 1359694"/>
              <a:gd name="connsiteX16" fmla="*/ 340519 w 478632"/>
              <a:gd name="connsiteY16" fmla="*/ 1338262 h 1359694"/>
              <a:gd name="connsiteX17" fmla="*/ 316707 w 478632"/>
              <a:gd name="connsiteY17" fmla="*/ 1316831 h 1359694"/>
              <a:gd name="connsiteX18" fmla="*/ 302419 w 478632"/>
              <a:gd name="connsiteY18" fmla="*/ 1295400 h 1359694"/>
              <a:gd name="connsiteX19" fmla="*/ 271463 w 478632"/>
              <a:gd name="connsiteY19" fmla="*/ 1228725 h 1359694"/>
              <a:gd name="connsiteX20" fmla="*/ 247650 w 478632"/>
              <a:gd name="connsiteY20" fmla="*/ 1169194 h 1359694"/>
              <a:gd name="connsiteX21" fmla="*/ 240507 w 478632"/>
              <a:gd name="connsiteY21" fmla="*/ 1140619 h 1359694"/>
              <a:gd name="connsiteX22" fmla="*/ 240507 w 478632"/>
              <a:gd name="connsiteY22" fmla="*/ 1052512 h 1359694"/>
              <a:gd name="connsiteX23" fmla="*/ 240507 w 478632"/>
              <a:gd name="connsiteY23" fmla="*/ 921544 h 1359694"/>
              <a:gd name="connsiteX24" fmla="*/ 238125 w 478632"/>
              <a:gd name="connsiteY24" fmla="*/ 816769 h 1359694"/>
              <a:gd name="connsiteX25" fmla="*/ 233363 w 478632"/>
              <a:gd name="connsiteY25" fmla="*/ 733425 h 1359694"/>
              <a:gd name="connsiteX26" fmla="*/ 226219 w 478632"/>
              <a:gd name="connsiteY26" fmla="*/ 609600 h 1359694"/>
              <a:gd name="connsiteX27" fmla="*/ 216694 w 478632"/>
              <a:gd name="connsiteY27" fmla="*/ 483394 h 1359694"/>
              <a:gd name="connsiteX28" fmla="*/ 204788 w 478632"/>
              <a:gd name="connsiteY28" fmla="*/ 404812 h 1359694"/>
              <a:gd name="connsiteX29" fmla="*/ 192882 w 478632"/>
              <a:gd name="connsiteY29" fmla="*/ 340519 h 1359694"/>
              <a:gd name="connsiteX30" fmla="*/ 178594 w 478632"/>
              <a:gd name="connsiteY30" fmla="*/ 285750 h 1359694"/>
              <a:gd name="connsiteX31" fmla="*/ 161925 w 478632"/>
              <a:gd name="connsiteY31" fmla="*/ 235744 h 1359694"/>
              <a:gd name="connsiteX32" fmla="*/ 138113 w 478632"/>
              <a:gd name="connsiteY32" fmla="*/ 185737 h 1359694"/>
              <a:gd name="connsiteX33" fmla="*/ 119063 w 478632"/>
              <a:gd name="connsiteY33" fmla="*/ 150019 h 1359694"/>
              <a:gd name="connsiteX34" fmla="*/ 95250 w 478632"/>
              <a:gd name="connsiteY34" fmla="*/ 116681 h 1359694"/>
              <a:gd name="connsiteX35" fmla="*/ 80963 w 478632"/>
              <a:gd name="connsiteY35" fmla="*/ 100012 h 1359694"/>
              <a:gd name="connsiteX36" fmla="*/ 57150 w 478632"/>
              <a:gd name="connsiteY36" fmla="*/ 80962 h 1359694"/>
              <a:gd name="connsiteX37" fmla="*/ 42863 w 478632"/>
              <a:gd name="connsiteY37" fmla="*/ 71437 h 1359694"/>
              <a:gd name="connsiteX38" fmla="*/ 28575 w 478632"/>
              <a:gd name="connsiteY38" fmla="*/ 66675 h 1359694"/>
              <a:gd name="connsiteX39" fmla="*/ 16669 w 478632"/>
              <a:gd name="connsiteY39" fmla="*/ 57150 h 1359694"/>
              <a:gd name="connsiteX40" fmla="*/ 4763 w 478632"/>
              <a:gd name="connsiteY40" fmla="*/ 38100 h 1359694"/>
              <a:gd name="connsiteX41" fmla="*/ 0 w 478632"/>
              <a:gd name="connsiteY41" fmla="*/ 19050 h 1359694"/>
              <a:gd name="connsiteX42" fmla="*/ 2382 w 478632"/>
              <a:gd name="connsiteY42" fmla="*/ 7144 h 1359694"/>
              <a:gd name="connsiteX43" fmla="*/ 11907 w 478632"/>
              <a:gd name="connsiteY43" fmla="*/ 0 h 1359694"/>
              <a:gd name="connsiteX44" fmla="*/ 30957 w 478632"/>
              <a:gd name="connsiteY44" fmla="*/ 2381 h 1359694"/>
              <a:gd name="connsiteX45" fmla="*/ 50007 w 478632"/>
              <a:gd name="connsiteY45" fmla="*/ 9525 h 1359694"/>
              <a:gd name="connsiteX46" fmla="*/ 73819 w 478632"/>
              <a:gd name="connsiteY46" fmla="*/ 11906 h 1359694"/>
              <a:gd name="connsiteX47" fmla="*/ 130969 w 478632"/>
              <a:gd name="connsiteY47" fmla="*/ 16669 h 1359694"/>
              <a:gd name="connsiteX48" fmla="*/ 195263 w 478632"/>
              <a:gd name="connsiteY48" fmla="*/ 28575 h 1359694"/>
              <a:gd name="connsiteX49" fmla="*/ 247650 w 478632"/>
              <a:gd name="connsiteY49" fmla="*/ 40481 h 1359694"/>
              <a:gd name="connsiteX50" fmla="*/ 307182 w 478632"/>
              <a:gd name="connsiteY50" fmla="*/ 59531 h 1359694"/>
              <a:gd name="connsiteX51" fmla="*/ 340519 w 478632"/>
              <a:gd name="connsiteY51" fmla="*/ 73819 h 1359694"/>
              <a:gd name="connsiteX52" fmla="*/ 373857 w 478632"/>
              <a:gd name="connsiteY52" fmla="*/ 261937 h 1359694"/>
              <a:gd name="connsiteX53" fmla="*/ 392907 w 478632"/>
              <a:gd name="connsiteY53" fmla="*/ 392906 h 1359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478632" h="1359694">
                <a:moveTo>
                  <a:pt x="392907" y="392906"/>
                </a:moveTo>
                <a:lnTo>
                  <a:pt x="411957" y="535781"/>
                </a:lnTo>
                <a:lnTo>
                  <a:pt x="423863" y="621506"/>
                </a:lnTo>
                <a:lnTo>
                  <a:pt x="440532" y="719137"/>
                </a:lnTo>
                <a:lnTo>
                  <a:pt x="457200" y="935831"/>
                </a:lnTo>
                <a:lnTo>
                  <a:pt x="466725" y="1112044"/>
                </a:lnTo>
                <a:lnTo>
                  <a:pt x="471488" y="1219200"/>
                </a:lnTo>
                <a:lnTo>
                  <a:pt x="478632" y="1257300"/>
                </a:lnTo>
                <a:lnTo>
                  <a:pt x="478632" y="1273969"/>
                </a:lnTo>
                <a:lnTo>
                  <a:pt x="469107" y="1295400"/>
                </a:lnTo>
                <a:lnTo>
                  <a:pt x="445294" y="1319212"/>
                </a:lnTo>
                <a:lnTo>
                  <a:pt x="428625" y="1331119"/>
                </a:lnTo>
                <a:lnTo>
                  <a:pt x="419100" y="1343025"/>
                </a:lnTo>
                <a:lnTo>
                  <a:pt x="407194" y="1357312"/>
                </a:lnTo>
                <a:lnTo>
                  <a:pt x="392907" y="1359694"/>
                </a:lnTo>
                <a:lnTo>
                  <a:pt x="369094" y="1354931"/>
                </a:lnTo>
                <a:lnTo>
                  <a:pt x="340519" y="1338262"/>
                </a:lnTo>
                <a:lnTo>
                  <a:pt x="316707" y="1316831"/>
                </a:lnTo>
                <a:lnTo>
                  <a:pt x="302419" y="1295400"/>
                </a:lnTo>
                <a:lnTo>
                  <a:pt x="271463" y="1228725"/>
                </a:lnTo>
                <a:lnTo>
                  <a:pt x="247650" y="1169194"/>
                </a:lnTo>
                <a:lnTo>
                  <a:pt x="240507" y="1140619"/>
                </a:lnTo>
                <a:lnTo>
                  <a:pt x="240507" y="1052512"/>
                </a:lnTo>
                <a:lnTo>
                  <a:pt x="240507" y="921544"/>
                </a:lnTo>
                <a:lnTo>
                  <a:pt x="238125" y="816769"/>
                </a:lnTo>
                <a:lnTo>
                  <a:pt x="233363" y="733425"/>
                </a:lnTo>
                <a:lnTo>
                  <a:pt x="226219" y="609600"/>
                </a:lnTo>
                <a:lnTo>
                  <a:pt x="216694" y="483394"/>
                </a:lnTo>
                <a:lnTo>
                  <a:pt x="204788" y="404812"/>
                </a:lnTo>
                <a:lnTo>
                  <a:pt x="192882" y="340519"/>
                </a:lnTo>
                <a:lnTo>
                  <a:pt x="178594" y="285750"/>
                </a:lnTo>
                <a:lnTo>
                  <a:pt x="161925" y="235744"/>
                </a:lnTo>
                <a:lnTo>
                  <a:pt x="138113" y="185737"/>
                </a:lnTo>
                <a:lnTo>
                  <a:pt x="119063" y="150019"/>
                </a:lnTo>
                <a:lnTo>
                  <a:pt x="95250" y="116681"/>
                </a:lnTo>
                <a:lnTo>
                  <a:pt x="80963" y="100012"/>
                </a:lnTo>
                <a:lnTo>
                  <a:pt x="57150" y="80962"/>
                </a:lnTo>
                <a:lnTo>
                  <a:pt x="42863" y="71437"/>
                </a:lnTo>
                <a:lnTo>
                  <a:pt x="28575" y="66675"/>
                </a:lnTo>
                <a:lnTo>
                  <a:pt x="16669" y="57150"/>
                </a:lnTo>
                <a:lnTo>
                  <a:pt x="4763" y="38100"/>
                </a:lnTo>
                <a:lnTo>
                  <a:pt x="0" y="19050"/>
                </a:lnTo>
                <a:lnTo>
                  <a:pt x="2382" y="7144"/>
                </a:lnTo>
                <a:lnTo>
                  <a:pt x="11907" y="0"/>
                </a:lnTo>
                <a:lnTo>
                  <a:pt x="30957" y="2381"/>
                </a:lnTo>
                <a:lnTo>
                  <a:pt x="50007" y="9525"/>
                </a:lnTo>
                <a:lnTo>
                  <a:pt x="73819" y="11906"/>
                </a:lnTo>
                <a:lnTo>
                  <a:pt x="130969" y="16669"/>
                </a:lnTo>
                <a:lnTo>
                  <a:pt x="195263" y="28575"/>
                </a:lnTo>
                <a:lnTo>
                  <a:pt x="247650" y="40481"/>
                </a:lnTo>
                <a:lnTo>
                  <a:pt x="307182" y="59531"/>
                </a:lnTo>
                <a:lnTo>
                  <a:pt x="340519" y="73819"/>
                </a:lnTo>
                <a:lnTo>
                  <a:pt x="373857" y="261937"/>
                </a:lnTo>
                <a:lnTo>
                  <a:pt x="392907" y="3929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4BDEBB2C-A76D-411D-9198-1E1DCAA68A7C}"/>
              </a:ext>
            </a:extLst>
          </p:cNvPr>
          <p:cNvSpPr/>
          <p:nvPr/>
        </p:nvSpPr>
        <p:spPr>
          <a:xfrm>
            <a:off x="5081588" y="2398713"/>
            <a:ext cx="1651000" cy="1430337"/>
          </a:xfrm>
          <a:custGeom>
            <a:avLst/>
            <a:gdLst>
              <a:gd name="connsiteX0" fmla="*/ 807243 w 1650206"/>
              <a:gd name="connsiteY0" fmla="*/ 126206 h 1431131"/>
              <a:gd name="connsiteX1" fmla="*/ 421481 w 1650206"/>
              <a:gd name="connsiteY1" fmla="*/ 185737 h 1431131"/>
              <a:gd name="connsiteX2" fmla="*/ 123825 w 1650206"/>
              <a:gd name="connsiteY2" fmla="*/ 228600 h 1431131"/>
              <a:gd name="connsiteX3" fmla="*/ 104775 w 1650206"/>
              <a:gd name="connsiteY3" fmla="*/ 223837 h 1431131"/>
              <a:gd name="connsiteX4" fmla="*/ 80962 w 1650206"/>
              <a:gd name="connsiteY4" fmla="*/ 211931 h 1431131"/>
              <a:gd name="connsiteX5" fmla="*/ 59531 w 1650206"/>
              <a:gd name="connsiteY5" fmla="*/ 202406 h 1431131"/>
              <a:gd name="connsiteX6" fmla="*/ 45243 w 1650206"/>
              <a:gd name="connsiteY6" fmla="*/ 195262 h 1431131"/>
              <a:gd name="connsiteX7" fmla="*/ 0 w 1650206"/>
              <a:gd name="connsiteY7" fmla="*/ 178594 h 1431131"/>
              <a:gd name="connsiteX8" fmla="*/ 38100 w 1650206"/>
              <a:gd name="connsiteY8" fmla="*/ 392906 h 1431131"/>
              <a:gd name="connsiteX9" fmla="*/ 176212 w 1650206"/>
              <a:gd name="connsiteY9" fmla="*/ 369094 h 1431131"/>
              <a:gd name="connsiteX10" fmla="*/ 419100 w 1650206"/>
              <a:gd name="connsiteY10" fmla="*/ 330994 h 1431131"/>
              <a:gd name="connsiteX11" fmla="*/ 688181 w 1650206"/>
              <a:gd name="connsiteY11" fmla="*/ 290512 h 1431131"/>
              <a:gd name="connsiteX12" fmla="*/ 983456 w 1650206"/>
              <a:gd name="connsiteY12" fmla="*/ 245269 h 1431131"/>
              <a:gd name="connsiteX13" fmla="*/ 1238250 w 1650206"/>
              <a:gd name="connsiteY13" fmla="*/ 209550 h 1431131"/>
              <a:gd name="connsiteX14" fmla="*/ 1254918 w 1650206"/>
              <a:gd name="connsiteY14" fmla="*/ 209550 h 1431131"/>
              <a:gd name="connsiteX15" fmla="*/ 1283493 w 1650206"/>
              <a:gd name="connsiteY15" fmla="*/ 209550 h 1431131"/>
              <a:gd name="connsiteX16" fmla="*/ 1293018 w 1650206"/>
              <a:gd name="connsiteY16" fmla="*/ 211931 h 1431131"/>
              <a:gd name="connsiteX17" fmla="*/ 1304925 w 1650206"/>
              <a:gd name="connsiteY17" fmla="*/ 216694 h 1431131"/>
              <a:gd name="connsiteX18" fmla="*/ 1319212 w 1650206"/>
              <a:gd name="connsiteY18" fmla="*/ 226219 h 1431131"/>
              <a:gd name="connsiteX19" fmla="*/ 1326356 w 1650206"/>
              <a:gd name="connsiteY19" fmla="*/ 235744 h 1431131"/>
              <a:gd name="connsiteX20" fmla="*/ 1333500 w 1650206"/>
              <a:gd name="connsiteY20" fmla="*/ 245269 h 1431131"/>
              <a:gd name="connsiteX21" fmla="*/ 1335881 w 1650206"/>
              <a:gd name="connsiteY21" fmla="*/ 269081 h 1431131"/>
              <a:gd name="connsiteX22" fmla="*/ 1335881 w 1650206"/>
              <a:gd name="connsiteY22" fmla="*/ 566737 h 1431131"/>
              <a:gd name="connsiteX23" fmla="*/ 1297781 w 1650206"/>
              <a:gd name="connsiteY23" fmla="*/ 659606 h 1431131"/>
              <a:gd name="connsiteX24" fmla="*/ 1283493 w 1650206"/>
              <a:gd name="connsiteY24" fmla="*/ 854869 h 1431131"/>
              <a:gd name="connsiteX25" fmla="*/ 1271587 w 1650206"/>
              <a:gd name="connsiteY25" fmla="*/ 1114425 h 1431131"/>
              <a:gd name="connsiteX26" fmla="*/ 1271587 w 1650206"/>
              <a:gd name="connsiteY26" fmla="*/ 1278731 h 1431131"/>
              <a:gd name="connsiteX27" fmla="*/ 1276350 w 1650206"/>
              <a:gd name="connsiteY27" fmla="*/ 1335881 h 1431131"/>
              <a:gd name="connsiteX28" fmla="*/ 1283493 w 1650206"/>
              <a:gd name="connsiteY28" fmla="*/ 1369219 h 1431131"/>
              <a:gd name="connsiteX29" fmla="*/ 1293018 w 1650206"/>
              <a:gd name="connsiteY29" fmla="*/ 1397794 h 1431131"/>
              <a:gd name="connsiteX30" fmla="*/ 1300162 w 1650206"/>
              <a:gd name="connsiteY30" fmla="*/ 1409700 h 1431131"/>
              <a:gd name="connsiteX31" fmla="*/ 1307306 w 1650206"/>
              <a:gd name="connsiteY31" fmla="*/ 1419225 h 1431131"/>
              <a:gd name="connsiteX32" fmla="*/ 1319212 w 1650206"/>
              <a:gd name="connsiteY32" fmla="*/ 1426369 h 1431131"/>
              <a:gd name="connsiteX33" fmla="*/ 1331118 w 1650206"/>
              <a:gd name="connsiteY33" fmla="*/ 1431131 h 1431131"/>
              <a:gd name="connsiteX34" fmla="*/ 1350168 w 1650206"/>
              <a:gd name="connsiteY34" fmla="*/ 1431131 h 1431131"/>
              <a:gd name="connsiteX35" fmla="*/ 1381125 w 1650206"/>
              <a:gd name="connsiteY35" fmla="*/ 1419225 h 1431131"/>
              <a:gd name="connsiteX36" fmla="*/ 1402556 w 1650206"/>
              <a:gd name="connsiteY36" fmla="*/ 1404937 h 1431131"/>
              <a:gd name="connsiteX37" fmla="*/ 1419225 w 1650206"/>
              <a:gd name="connsiteY37" fmla="*/ 1388269 h 1431131"/>
              <a:gd name="connsiteX38" fmla="*/ 1435893 w 1650206"/>
              <a:gd name="connsiteY38" fmla="*/ 1362075 h 1431131"/>
              <a:gd name="connsiteX39" fmla="*/ 1452562 w 1650206"/>
              <a:gd name="connsiteY39" fmla="*/ 1326356 h 1431131"/>
              <a:gd name="connsiteX40" fmla="*/ 1469231 w 1650206"/>
              <a:gd name="connsiteY40" fmla="*/ 1278731 h 1431131"/>
              <a:gd name="connsiteX41" fmla="*/ 1481137 w 1650206"/>
              <a:gd name="connsiteY41" fmla="*/ 1226344 h 1431131"/>
              <a:gd name="connsiteX42" fmla="*/ 1493043 w 1650206"/>
              <a:gd name="connsiteY42" fmla="*/ 1162050 h 1431131"/>
              <a:gd name="connsiteX43" fmla="*/ 1507331 w 1650206"/>
              <a:gd name="connsiteY43" fmla="*/ 1035844 h 1431131"/>
              <a:gd name="connsiteX44" fmla="*/ 1533525 w 1650206"/>
              <a:gd name="connsiteY44" fmla="*/ 769144 h 1431131"/>
              <a:gd name="connsiteX45" fmla="*/ 1569243 w 1650206"/>
              <a:gd name="connsiteY45" fmla="*/ 445294 h 1431131"/>
              <a:gd name="connsiteX46" fmla="*/ 1583531 w 1650206"/>
              <a:gd name="connsiteY46" fmla="*/ 321469 h 1431131"/>
              <a:gd name="connsiteX47" fmla="*/ 1597818 w 1650206"/>
              <a:gd name="connsiteY47" fmla="*/ 307181 h 1431131"/>
              <a:gd name="connsiteX48" fmla="*/ 1626393 w 1650206"/>
              <a:gd name="connsiteY48" fmla="*/ 278606 h 1431131"/>
              <a:gd name="connsiteX49" fmla="*/ 1643062 w 1650206"/>
              <a:gd name="connsiteY49" fmla="*/ 250031 h 1431131"/>
              <a:gd name="connsiteX50" fmla="*/ 1650206 w 1650206"/>
              <a:gd name="connsiteY50" fmla="*/ 221456 h 1431131"/>
              <a:gd name="connsiteX51" fmla="*/ 1647825 w 1650206"/>
              <a:gd name="connsiteY51" fmla="*/ 197644 h 1431131"/>
              <a:gd name="connsiteX52" fmla="*/ 1643062 w 1650206"/>
              <a:gd name="connsiteY52" fmla="*/ 176212 h 1431131"/>
              <a:gd name="connsiteX53" fmla="*/ 1628775 w 1650206"/>
              <a:gd name="connsiteY53" fmla="*/ 152400 h 1431131"/>
              <a:gd name="connsiteX54" fmla="*/ 1588293 w 1650206"/>
              <a:gd name="connsiteY54" fmla="*/ 119062 h 1431131"/>
              <a:gd name="connsiteX55" fmla="*/ 1519237 w 1650206"/>
              <a:gd name="connsiteY55" fmla="*/ 71437 h 1431131"/>
              <a:gd name="connsiteX56" fmla="*/ 1443037 w 1650206"/>
              <a:gd name="connsiteY56" fmla="*/ 14287 h 1431131"/>
              <a:gd name="connsiteX57" fmla="*/ 1421606 w 1650206"/>
              <a:gd name="connsiteY57" fmla="*/ 4762 h 1431131"/>
              <a:gd name="connsiteX58" fmla="*/ 1385887 w 1650206"/>
              <a:gd name="connsiteY58" fmla="*/ 0 h 1431131"/>
              <a:gd name="connsiteX59" fmla="*/ 1354931 w 1650206"/>
              <a:gd name="connsiteY59" fmla="*/ 0 h 1431131"/>
              <a:gd name="connsiteX60" fmla="*/ 1331118 w 1650206"/>
              <a:gd name="connsiteY60" fmla="*/ 2381 h 1431131"/>
              <a:gd name="connsiteX61" fmla="*/ 1307306 w 1650206"/>
              <a:gd name="connsiteY61" fmla="*/ 14287 h 1431131"/>
              <a:gd name="connsiteX62" fmla="*/ 1285875 w 1650206"/>
              <a:gd name="connsiteY62" fmla="*/ 30956 h 1431131"/>
              <a:gd name="connsiteX63" fmla="*/ 1269206 w 1650206"/>
              <a:gd name="connsiteY63" fmla="*/ 50006 h 1431131"/>
              <a:gd name="connsiteX64" fmla="*/ 1181100 w 1650206"/>
              <a:gd name="connsiteY64" fmla="*/ 66675 h 1431131"/>
              <a:gd name="connsiteX65" fmla="*/ 807243 w 1650206"/>
              <a:gd name="connsiteY65" fmla="*/ 126206 h 1431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1650206" h="1431131">
                <a:moveTo>
                  <a:pt x="807243" y="126206"/>
                </a:moveTo>
                <a:lnTo>
                  <a:pt x="421481" y="185737"/>
                </a:lnTo>
                <a:lnTo>
                  <a:pt x="123825" y="228600"/>
                </a:lnTo>
                <a:lnTo>
                  <a:pt x="104775" y="223837"/>
                </a:lnTo>
                <a:lnTo>
                  <a:pt x="80962" y="211931"/>
                </a:lnTo>
                <a:lnTo>
                  <a:pt x="59531" y="202406"/>
                </a:lnTo>
                <a:lnTo>
                  <a:pt x="45243" y="195262"/>
                </a:lnTo>
                <a:lnTo>
                  <a:pt x="0" y="178594"/>
                </a:lnTo>
                <a:lnTo>
                  <a:pt x="38100" y="392906"/>
                </a:lnTo>
                <a:lnTo>
                  <a:pt x="176212" y="369094"/>
                </a:lnTo>
                <a:lnTo>
                  <a:pt x="419100" y="330994"/>
                </a:lnTo>
                <a:lnTo>
                  <a:pt x="688181" y="290512"/>
                </a:lnTo>
                <a:lnTo>
                  <a:pt x="983456" y="245269"/>
                </a:lnTo>
                <a:lnTo>
                  <a:pt x="1238250" y="209550"/>
                </a:lnTo>
                <a:lnTo>
                  <a:pt x="1254918" y="209550"/>
                </a:lnTo>
                <a:lnTo>
                  <a:pt x="1283493" y="209550"/>
                </a:lnTo>
                <a:lnTo>
                  <a:pt x="1293018" y="211931"/>
                </a:lnTo>
                <a:lnTo>
                  <a:pt x="1304925" y="216694"/>
                </a:lnTo>
                <a:lnTo>
                  <a:pt x="1319212" y="226219"/>
                </a:lnTo>
                <a:lnTo>
                  <a:pt x="1326356" y="235744"/>
                </a:lnTo>
                <a:lnTo>
                  <a:pt x="1333500" y="245269"/>
                </a:lnTo>
                <a:lnTo>
                  <a:pt x="1335881" y="269081"/>
                </a:lnTo>
                <a:lnTo>
                  <a:pt x="1335881" y="566737"/>
                </a:lnTo>
                <a:lnTo>
                  <a:pt x="1297781" y="659606"/>
                </a:lnTo>
                <a:lnTo>
                  <a:pt x="1283493" y="854869"/>
                </a:lnTo>
                <a:lnTo>
                  <a:pt x="1271587" y="1114425"/>
                </a:lnTo>
                <a:lnTo>
                  <a:pt x="1271587" y="1278731"/>
                </a:lnTo>
                <a:lnTo>
                  <a:pt x="1276350" y="1335881"/>
                </a:lnTo>
                <a:lnTo>
                  <a:pt x="1283493" y="1369219"/>
                </a:lnTo>
                <a:lnTo>
                  <a:pt x="1293018" y="1397794"/>
                </a:lnTo>
                <a:lnTo>
                  <a:pt x="1300162" y="1409700"/>
                </a:lnTo>
                <a:lnTo>
                  <a:pt x="1307306" y="1419225"/>
                </a:lnTo>
                <a:lnTo>
                  <a:pt x="1319212" y="1426369"/>
                </a:lnTo>
                <a:lnTo>
                  <a:pt x="1331118" y="1431131"/>
                </a:lnTo>
                <a:lnTo>
                  <a:pt x="1350168" y="1431131"/>
                </a:lnTo>
                <a:lnTo>
                  <a:pt x="1381125" y="1419225"/>
                </a:lnTo>
                <a:lnTo>
                  <a:pt x="1402556" y="1404937"/>
                </a:lnTo>
                <a:lnTo>
                  <a:pt x="1419225" y="1388269"/>
                </a:lnTo>
                <a:lnTo>
                  <a:pt x="1435893" y="1362075"/>
                </a:lnTo>
                <a:lnTo>
                  <a:pt x="1452562" y="1326356"/>
                </a:lnTo>
                <a:lnTo>
                  <a:pt x="1469231" y="1278731"/>
                </a:lnTo>
                <a:lnTo>
                  <a:pt x="1481137" y="1226344"/>
                </a:lnTo>
                <a:lnTo>
                  <a:pt x="1493043" y="1162050"/>
                </a:lnTo>
                <a:lnTo>
                  <a:pt x="1507331" y="1035844"/>
                </a:lnTo>
                <a:lnTo>
                  <a:pt x="1533525" y="769144"/>
                </a:lnTo>
                <a:lnTo>
                  <a:pt x="1569243" y="445294"/>
                </a:lnTo>
                <a:lnTo>
                  <a:pt x="1583531" y="321469"/>
                </a:lnTo>
                <a:lnTo>
                  <a:pt x="1597818" y="307181"/>
                </a:lnTo>
                <a:lnTo>
                  <a:pt x="1626393" y="278606"/>
                </a:lnTo>
                <a:lnTo>
                  <a:pt x="1643062" y="250031"/>
                </a:lnTo>
                <a:lnTo>
                  <a:pt x="1650206" y="221456"/>
                </a:lnTo>
                <a:lnTo>
                  <a:pt x="1647825" y="197644"/>
                </a:lnTo>
                <a:lnTo>
                  <a:pt x="1643062" y="176212"/>
                </a:lnTo>
                <a:lnTo>
                  <a:pt x="1628775" y="152400"/>
                </a:lnTo>
                <a:lnTo>
                  <a:pt x="1588293" y="119062"/>
                </a:lnTo>
                <a:lnTo>
                  <a:pt x="1519237" y="71437"/>
                </a:lnTo>
                <a:lnTo>
                  <a:pt x="1443037" y="14287"/>
                </a:lnTo>
                <a:lnTo>
                  <a:pt x="1421606" y="4762"/>
                </a:lnTo>
                <a:lnTo>
                  <a:pt x="1385887" y="0"/>
                </a:lnTo>
                <a:lnTo>
                  <a:pt x="1354931" y="0"/>
                </a:lnTo>
                <a:lnTo>
                  <a:pt x="1331118" y="2381"/>
                </a:lnTo>
                <a:lnTo>
                  <a:pt x="1307306" y="14287"/>
                </a:lnTo>
                <a:lnTo>
                  <a:pt x="1285875" y="30956"/>
                </a:lnTo>
                <a:lnTo>
                  <a:pt x="1269206" y="50006"/>
                </a:lnTo>
                <a:lnTo>
                  <a:pt x="1181100" y="66675"/>
                </a:lnTo>
                <a:lnTo>
                  <a:pt x="807243" y="1262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3B038790-F262-43BD-99D4-6D020EE8AD50}"/>
              </a:ext>
            </a:extLst>
          </p:cNvPr>
          <p:cNvSpPr/>
          <p:nvPr/>
        </p:nvSpPr>
        <p:spPr>
          <a:xfrm>
            <a:off x="5153025" y="2938463"/>
            <a:ext cx="1322388" cy="323850"/>
          </a:xfrm>
          <a:custGeom>
            <a:avLst/>
            <a:gdLst>
              <a:gd name="connsiteX0" fmla="*/ 790575 w 1321594"/>
              <a:gd name="connsiteY0" fmla="*/ 61912 h 323850"/>
              <a:gd name="connsiteX1" fmla="*/ 373856 w 1321594"/>
              <a:gd name="connsiteY1" fmla="*/ 128587 h 323850"/>
              <a:gd name="connsiteX2" fmla="*/ 0 w 1321594"/>
              <a:gd name="connsiteY2" fmla="*/ 188118 h 323850"/>
              <a:gd name="connsiteX3" fmla="*/ 16669 w 1321594"/>
              <a:gd name="connsiteY3" fmla="*/ 323850 h 323850"/>
              <a:gd name="connsiteX4" fmla="*/ 228600 w 1321594"/>
              <a:gd name="connsiteY4" fmla="*/ 288131 h 323850"/>
              <a:gd name="connsiteX5" fmla="*/ 488156 w 1321594"/>
              <a:gd name="connsiteY5" fmla="*/ 245268 h 323850"/>
              <a:gd name="connsiteX6" fmla="*/ 771525 w 1321594"/>
              <a:gd name="connsiteY6" fmla="*/ 197643 h 323850"/>
              <a:gd name="connsiteX7" fmla="*/ 1042988 w 1321594"/>
              <a:gd name="connsiteY7" fmla="*/ 152400 h 323850"/>
              <a:gd name="connsiteX8" fmla="*/ 1152525 w 1321594"/>
              <a:gd name="connsiteY8" fmla="*/ 135731 h 323850"/>
              <a:gd name="connsiteX9" fmla="*/ 1300163 w 1321594"/>
              <a:gd name="connsiteY9" fmla="*/ 138112 h 323850"/>
              <a:gd name="connsiteX10" fmla="*/ 1321594 w 1321594"/>
              <a:gd name="connsiteY10" fmla="*/ 2381 h 323850"/>
              <a:gd name="connsiteX11" fmla="*/ 1159669 w 1321594"/>
              <a:gd name="connsiteY11" fmla="*/ 0 h 323850"/>
              <a:gd name="connsiteX12" fmla="*/ 1090613 w 1321594"/>
              <a:gd name="connsiteY12" fmla="*/ 11906 h 323850"/>
              <a:gd name="connsiteX13" fmla="*/ 790575 w 1321594"/>
              <a:gd name="connsiteY13" fmla="*/ 61912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21594" h="323850">
                <a:moveTo>
                  <a:pt x="790575" y="61912"/>
                </a:moveTo>
                <a:lnTo>
                  <a:pt x="373856" y="128587"/>
                </a:lnTo>
                <a:lnTo>
                  <a:pt x="0" y="188118"/>
                </a:lnTo>
                <a:lnTo>
                  <a:pt x="16669" y="323850"/>
                </a:lnTo>
                <a:lnTo>
                  <a:pt x="228600" y="288131"/>
                </a:lnTo>
                <a:lnTo>
                  <a:pt x="488156" y="245268"/>
                </a:lnTo>
                <a:lnTo>
                  <a:pt x="771525" y="197643"/>
                </a:lnTo>
                <a:lnTo>
                  <a:pt x="1042988" y="152400"/>
                </a:lnTo>
                <a:lnTo>
                  <a:pt x="1152525" y="135731"/>
                </a:lnTo>
                <a:lnTo>
                  <a:pt x="1300163" y="138112"/>
                </a:lnTo>
                <a:lnTo>
                  <a:pt x="1321594" y="2381"/>
                </a:lnTo>
                <a:lnTo>
                  <a:pt x="1159669" y="0"/>
                </a:lnTo>
                <a:lnTo>
                  <a:pt x="1090613" y="11906"/>
                </a:lnTo>
                <a:lnTo>
                  <a:pt x="790575" y="6191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E937766B-E16E-414B-89BC-E7126AD945B2}"/>
              </a:ext>
            </a:extLst>
          </p:cNvPr>
          <p:cNvSpPr/>
          <p:nvPr/>
        </p:nvSpPr>
        <p:spPr>
          <a:xfrm>
            <a:off x="5208588" y="3467100"/>
            <a:ext cx="1222375" cy="277813"/>
          </a:xfrm>
          <a:custGeom>
            <a:avLst/>
            <a:gdLst>
              <a:gd name="connsiteX0" fmla="*/ 616744 w 1223962"/>
              <a:gd name="connsiteY0" fmla="*/ 226219 h 278606"/>
              <a:gd name="connsiteX1" fmla="*/ 280987 w 1223962"/>
              <a:gd name="connsiteY1" fmla="*/ 254794 h 278606"/>
              <a:gd name="connsiteX2" fmla="*/ 4762 w 1223962"/>
              <a:gd name="connsiteY2" fmla="*/ 278606 h 278606"/>
              <a:gd name="connsiteX3" fmla="*/ 0 w 1223962"/>
              <a:gd name="connsiteY3" fmla="*/ 150019 h 278606"/>
              <a:gd name="connsiteX4" fmla="*/ 133350 w 1223962"/>
              <a:gd name="connsiteY4" fmla="*/ 128588 h 278606"/>
              <a:gd name="connsiteX5" fmla="*/ 321469 w 1223962"/>
              <a:gd name="connsiteY5" fmla="*/ 100013 h 278606"/>
              <a:gd name="connsiteX6" fmla="*/ 519112 w 1223962"/>
              <a:gd name="connsiteY6" fmla="*/ 71438 h 278606"/>
              <a:gd name="connsiteX7" fmla="*/ 709612 w 1223962"/>
              <a:gd name="connsiteY7" fmla="*/ 47625 h 278606"/>
              <a:gd name="connsiteX8" fmla="*/ 900112 w 1223962"/>
              <a:gd name="connsiteY8" fmla="*/ 26194 h 278606"/>
              <a:gd name="connsiteX9" fmla="*/ 1223962 w 1223962"/>
              <a:gd name="connsiteY9" fmla="*/ 0 h 278606"/>
              <a:gd name="connsiteX10" fmla="*/ 1221581 w 1223962"/>
              <a:gd name="connsiteY10" fmla="*/ 178594 h 278606"/>
              <a:gd name="connsiteX11" fmla="*/ 983456 w 1223962"/>
              <a:gd name="connsiteY11" fmla="*/ 195263 h 278606"/>
              <a:gd name="connsiteX12" fmla="*/ 676275 w 1223962"/>
              <a:gd name="connsiteY12" fmla="*/ 219075 h 278606"/>
              <a:gd name="connsiteX13" fmla="*/ 616744 w 1223962"/>
              <a:gd name="connsiteY13" fmla="*/ 226219 h 278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23962" h="278606">
                <a:moveTo>
                  <a:pt x="616744" y="226219"/>
                </a:moveTo>
                <a:lnTo>
                  <a:pt x="280987" y="254794"/>
                </a:lnTo>
                <a:lnTo>
                  <a:pt x="4762" y="278606"/>
                </a:lnTo>
                <a:lnTo>
                  <a:pt x="0" y="150019"/>
                </a:lnTo>
                <a:lnTo>
                  <a:pt x="133350" y="128588"/>
                </a:lnTo>
                <a:lnTo>
                  <a:pt x="321469" y="100013"/>
                </a:lnTo>
                <a:lnTo>
                  <a:pt x="519112" y="71438"/>
                </a:lnTo>
                <a:lnTo>
                  <a:pt x="709612" y="47625"/>
                </a:lnTo>
                <a:lnTo>
                  <a:pt x="900112" y="26194"/>
                </a:lnTo>
                <a:lnTo>
                  <a:pt x="1223962" y="0"/>
                </a:lnTo>
                <a:cubicBezTo>
                  <a:pt x="1223168" y="59531"/>
                  <a:pt x="1222375" y="119063"/>
                  <a:pt x="1221581" y="178594"/>
                </a:cubicBezTo>
                <a:lnTo>
                  <a:pt x="983456" y="195263"/>
                </a:lnTo>
                <a:lnTo>
                  <a:pt x="676275" y="219075"/>
                </a:lnTo>
                <a:lnTo>
                  <a:pt x="616744" y="2262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FB3A533E-9C5C-41D4-B2DC-2F1A6F7025C7}"/>
              </a:ext>
            </a:extLst>
          </p:cNvPr>
          <p:cNvSpPr/>
          <p:nvPr/>
        </p:nvSpPr>
        <p:spPr>
          <a:xfrm>
            <a:off x="4322763" y="3943350"/>
            <a:ext cx="1154112" cy="1228725"/>
          </a:xfrm>
          <a:custGeom>
            <a:avLst/>
            <a:gdLst>
              <a:gd name="connsiteX0" fmla="*/ 1014412 w 1154906"/>
              <a:gd name="connsiteY0" fmla="*/ 481013 h 1228725"/>
              <a:gd name="connsiteX1" fmla="*/ 857250 w 1154906"/>
              <a:gd name="connsiteY1" fmla="*/ 685800 h 1228725"/>
              <a:gd name="connsiteX2" fmla="*/ 778669 w 1154906"/>
              <a:gd name="connsiteY2" fmla="*/ 762000 h 1228725"/>
              <a:gd name="connsiteX3" fmla="*/ 664369 w 1154906"/>
              <a:gd name="connsiteY3" fmla="*/ 864394 h 1228725"/>
              <a:gd name="connsiteX4" fmla="*/ 533400 w 1154906"/>
              <a:gd name="connsiteY4" fmla="*/ 964406 h 1228725"/>
              <a:gd name="connsiteX5" fmla="*/ 431006 w 1154906"/>
              <a:gd name="connsiteY5" fmla="*/ 1033463 h 1228725"/>
              <a:gd name="connsiteX6" fmla="*/ 333375 w 1154906"/>
              <a:gd name="connsiteY6" fmla="*/ 1090613 h 1228725"/>
              <a:gd name="connsiteX7" fmla="*/ 200025 w 1154906"/>
              <a:gd name="connsiteY7" fmla="*/ 1157288 h 1228725"/>
              <a:gd name="connsiteX8" fmla="*/ 83344 w 1154906"/>
              <a:gd name="connsiteY8" fmla="*/ 1207294 h 1228725"/>
              <a:gd name="connsiteX9" fmla="*/ 35719 w 1154906"/>
              <a:gd name="connsiteY9" fmla="*/ 1223963 h 1228725"/>
              <a:gd name="connsiteX10" fmla="*/ 11906 w 1154906"/>
              <a:gd name="connsiteY10" fmla="*/ 1228725 h 1228725"/>
              <a:gd name="connsiteX11" fmla="*/ 0 w 1154906"/>
              <a:gd name="connsiteY11" fmla="*/ 1223963 h 1228725"/>
              <a:gd name="connsiteX12" fmla="*/ 2381 w 1154906"/>
              <a:gd name="connsiteY12" fmla="*/ 1204913 h 1228725"/>
              <a:gd name="connsiteX13" fmla="*/ 33337 w 1154906"/>
              <a:gd name="connsiteY13" fmla="*/ 1181100 h 1228725"/>
              <a:gd name="connsiteX14" fmla="*/ 133350 w 1154906"/>
              <a:gd name="connsiteY14" fmla="*/ 1114425 h 1228725"/>
              <a:gd name="connsiteX15" fmla="*/ 292894 w 1154906"/>
              <a:gd name="connsiteY15" fmla="*/ 992981 h 1228725"/>
              <a:gd name="connsiteX16" fmla="*/ 407194 w 1154906"/>
              <a:gd name="connsiteY16" fmla="*/ 892969 h 1228725"/>
              <a:gd name="connsiteX17" fmla="*/ 509587 w 1154906"/>
              <a:gd name="connsiteY17" fmla="*/ 792956 h 1228725"/>
              <a:gd name="connsiteX18" fmla="*/ 604837 w 1154906"/>
              <a:gd name="connsiteY18" fmla="*/ 690563 h 1228725"/>
              <a:gd name="connsiteX19" fmla="*/ 669131 w 1154906"/>
              <a:gd name="connsiteY19" fmla="*/ 621506 h 1228725"/>
              <a:gd name="connsiteX20" fmla="*/ 747712 w 1154906"/>
              <a:gd name="connsiteY20" fmla="*/ 531019 h 1228725"/>
              <a:gd name="connsiteX21" fmla="*/ 807244 w 1154906"/>
              <a:gd name="connsiteY21" fmla="*/ 450056 h 1228725"/>
              <a:gd name="connsiteX22" fmla="*/ 833437 w 1154906"/>
              <a:gd name="connsiteY22" fmla="*/ 407194 h 1228725"/>
              <a:gd name="connsiteX23" fmla="*/ 866775 w 1154906"/>
              <a:gd name="connsiteY23" fmla="*/ 345281 h 1228725"/>
              <a:gd name="connsiteX24" fmla="*/ 883444 w 1154906"/>
              <a:gd name="connsiteY24" fmla="*/ 307181 h 1228725"/>
              <a:gd name="connsiteX25" fmla="*/ 890587 w 1154906"/>
              <a:gd name="connsiteY25" fmla="*/ 273844 h 1228725"/>
              <a:gd name="connsiteX26" fmla="*/ 890587 w 1154906"/>
              <a:gd name="connsiteY26" fmla="*/ 240506 h 1228725"/>
              <a:gd name="connsiteX27" fmla="*/ 890587 w 1154906"/>
              <a:gd name="connsiteY27" fmla="*/ 211931 h 1228725"/>
              <a:gd name="connsiteX28" fmla="*/ 883444 w 1154906"/>
              <a:gd name="connsiteY28" fmla="*/ 178594 h 1228725"/>
              <a:gd name="connsiteX29" fmla="*/ 871537 w 1154906"/>
              <a:gd name="connsiteY29" fmla="*/ 142875 h 1228725"/>
              <a:gd name="connsiteX30" fmla="*/ 847725 w 1154906"/>
              <a:gd name="connsiteY30" fmla="*/ 90488 h 1228725"/>
              <a:gd name="connsiteX31" fmla="*/ 826294 w 1154906"/>
              <a:gd name="connsiteY31" fmla="*/ 54769 h 1228725"/>
              <a:gd name="connsiteX32" fmla="*/ 814387 w 1154906"/>
              <a:gd name="connsiteY32" fmla="*/ 35719 h 1228725"/>
              <a:gd name="connsiteX33" fmla="*/ 809625 w 1154906"/>
              <a:gd name="connsiteY33" fmla="*/ 26194 h 1228725"/>
              <a:gd name="connsiteX34" fmla="*/ 812006 w 1154906"/>
              <a:gd name="connsiteY34" fmla="*/ 9525 h 1228725"/>
              <a:gd name="connsiteX35" fmla="*/ 835819 w 1154906"/>
              <a:gd name="connsiteY35" fmla="*/ 0 h 1228725"/>
              <a:gd name="connsiteX36" fmla="*/ 892969 w 1154906"/>
              <a:gd name="connsiteY36" fmla="*/ 11906 h 1228725"/>
              <a:gd name="connsiteX37" fmla="*/ 950119 w 1154906"/>
              <a:gd name="connsiteY37" fmla="*/ 33338 h 1228725"/>
              <a:gd name="connsiteX38" fmla="*/ 995362 w 1154906"/>
              <a:gd name="connsiteY38" fmla="*/ 57150 h 1228725"/>
              <a:gd name="connsiteX39" fmla="*/ 1038225 w 1154906"/>
              <a:gd name="connsiteY39" fmla="*/ 85725 h 1228725"/>
              <a:gd name="connsiteX40" fmla="*/ 1076325 w 1154906"/>
              <a:gd name="connsiteY40" fmla="*/ 116681 h 1228725"/>
              <a:gd name="connsiteX41" fmla="*/ 1109662 w 1154906"/>
              <a:gd name="connsiteY41" fmla="*/ 152400 h 1228725"/>
              <a:gd name="connsiteX42" fmla="*/ 1143000 w 1154906"/>
              <a:gd name="connsiteY42" fmla="*/ 197644 h 1228725"/>
              <a:gd name="connsiteX43" fmla="*/ 1154906 w 1154906"/>
              <a:gd name="connsiteY43" fmla="*/ 219075 h 1228725"/>
              <a:gd name="connsiteX44" fmla="*/ 1092994 w 1154906"/>
              <a:gd name="connsiteY44" fmla="*/ 373856 h 1228725"/>
              <a:gd name="connsiteX45" fmla="*/ 1014412 w 1154906"/>
              <a:gd name="connsiteY45" fmla="*/ 481013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154906" h="1228725">
                <a:moveTo>
                  <a:pt x="1014412" y="481013"/>
                </a:moveTo>
                <a:lnTo>
                  <a:pt x="857250" y="685800"/>
                </a:lnTo>
                <a:lnTo>
                  <a:pt x="778669" y="762000"/>
                </a:lnTo>
                <a:lnTo>
                  <a:pt x="664369" y="864394"/>
                </a:lnTo>
                <a:lnTo>
                  <a:pt x="533400" y="964406"/>
                </a:lnTo>
                <a:lnTo>
                  <a:pt x="431006" y="1033463"/>
                </a:lnTo>
                <a:lnTo>
                  <a:pt x="333375" y="1090613"/>
                </a:lnTo>
                <a:lnTo>
                  <a:pt x="200025" y="1157288"/>
                </a:lnTo>
                <a:lnTo>
                  <a:pt x="83344" y="1207294"/>
                </a:lnTo>
                <a:lnTo>
                  <a:pt x="35719" y="1223963"/>
                </a:lnTo>
                <a:lnTo>
                  <a:pt x="11906" y="1228725"/>
                </a:lnTo>
                <a:lnTo>
                  <a:pt x="0" y="1223963"/>
                </a:lnTo>
                <a:lnTo>
                  <a:pt x="2381" y="1204913"/>
                </a:lnTo>
                <a:lnTo>
                  <a:pt x="33337" y="1181100"/>
                </a:lnTo>
                <a:lnTo>
                  <a:pt x="133350" y="1114425"/>
                </a:lnTo>
                <a:lnTo>
                  <a:pt x="292894" y="992981"/>
                </a:lnTo>
                <a:lnTo>
                  <a:pt x="407194" y="892969"/>
                </a:lnTo>
                <a:lnTo>
                  <a:pt x="509587" y="792956"/>
                </a:lnTo>
                <a:lnTo>
                  <a:pt x="604837" y="690563"/>
                </a:lnTo>
                <a:lnTo>
                  <a:pt x="669131" y="621506"/>
                </a:lnTo>
                <a:lnTo>
                  <a:pt x="747712" y="531019"/>
                </a:lnTo>
                <a:lnTo>
                  <a:pt x="807244" y="450056"/>
                </a:lnTo>
                <a:lnTo>
                  <a:pt x="833437" y="407194"/>
                </a:lnTo>
                <a:lnTo>
                  <a:pt x="866775" y="345281"/>
                </a:lnTo>
                <a:lnTo>
                  <a:pt x="883444" y="307181"/>
                </a:lnTo>
                <a:lnTo>
                  <a:pt x="890587" y="273844"/>
                </a:lnTo>
                <a:lnTo>
                  <a:pt x="890587" y="240506"/>
                </a:lnTo>
                <a:lnTo>
                  <a:pt x="890587" y="211931"/>
                </a:lnTo>
                <a:lnTo>
                  <a:pt x="883444" y="178594"/>
                </a:lnTo>
                <a:lnTo>
                  <a:pt x="871537" y="142875"/>
                </a:lnTo>
                <a:lnTo>
                  <a:pt x="847725" y="90488"/>
                </a:lnTo>
                <a:lnTo>
                  <a:pt x="826294" y="54769"/>
                </a:lnTo>
                <a:lnTo>
                  <a:pt x="814387" y="35719"/>
                </a:lnTo>
                <a:lnTo>
                  <a:pt x="809625" y="26194"/>
                </a:lnTo>
                <a:lnTo>
                  <a:pt x="812006" y="9525"/>
                </a:lnTo>
                <a:lnTo>
                  <a:pt x="835819" y="0"/>
                </a:lnTo>
                <a:lnTo>
                  <a:pt x="892969" y="11906"/>
                </a:lnTo>
                <a:lnTo>
                  <a:pt x="950119" y="33338"/>
                </a:lnTo>
                <a:lnTo>
                  <a:pt x="995362" y="57150"/>
                </a:lnTo>
                <a:lnTo>
                  <a:pt x="1038225" y="85725"/>
                </a:lnTo>
                <a:lnTo>
                  <a:pt x="1076325" y="116681"/>
                </a:lnTo>
                <a:lnTo>
                  <a:pt x="1109662" y="152400"/>
                </a:lnTo>
                <a:lnTo>
                  <a:pt x="1143000" y="197644"/>
                </a:lnTo>
                <a:lnTo>
                  <a:pt x="1154906" y="219075"/>
                </a:lnTo>
                <a:lnTo>
                  <a:pt x="1092994" y="373856"/>
                </a:lnTo>
                <a:lnTo>
                  <a:pt x="1014412" y="48101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F0026C32-F88E-4A8A-9C32-57852BDCB11F}"/>
              </a:ext>
            </a:extLst>
          </p:cNvPr>
          <p:cNvSpPr/>
          <p:nvPr/>
        </p:nvSpPr>
        <p:spPr>
          <a:xfrm>
            <a:off x="5334000" y="4037013"/>
            <a:ext cx="1189038" cy="288925"/>
          </a:xfrm>
          <a:custGeom>
            <a:avLst/>
            <a:gdLst>
              <a:gd name="connsiteX0" fmla="*/ 504825 w 1188244"/>
              <a:gd name="connsiteY0" fmla="*/ 257175 h 290512"/>
              <a:gd name="connsiteX1" fmla="*/ 200025 w 1188244"/>
              <a:gd name="connsiteY1" fmla="*/ 278606 h 290512"/>
              <a:gd name="connsiteX2" fmla="*/ 0 w 1188244"/>
              <a:gd name="connsiteY2" fmla="*/ 290512 h 290512"/>
              <a:gd name="connsiteX3" fmla="*/ 57150 w 1188244"/>
              <a:gd name="connsiteY3" fmla="*/ 121444 h 290512"/>
              <a:gd name="connsiteX4" fmla="*/ 192881 w 1188244"/>
              <a:gd name="connsiteY4" fmla="*/ 128587 h 290512"/>
              <a:gd name="connsiteX5" fmla="*/ 323850 w 1188244"/>
              <a:gd name="connsiteY5" fmla="*/ 123825 h 290512"/>
              <a:gd name="connsiteX6" fmla="*/ 454819 w 1188244"/>
              <a:gd name="connsiteY6" fmla="*/ 114300 h 290512"/>
              <a:gd name="connsiteX7" fmla="*/ 564356 w 1188244"/>
              <a:gd name="connsiteY7" fmla="*/ 100012 h 290512"/>
              <a:gd name="connsiteX8" fmla="*/ 633413 w 1188244"/>
              <a:gd name="connsiteY8" fmla="*/ 85725 h 290512"/>
              <a:gd name="connsiteX9" fmla="*/ 692944 w 1188244"/>
              <a:gd name="connsiteY9" fmla="*/ 64294 h 290512"/>
              <a:gd name="connsiteX10" fmla="*/ 809625 w 1188244"/>
              <a:gd name="connsiteY10" fmla="*/ 9525 h 290512"/>
              <a:gd name="connsiteX11" fmla="*/ 840581 w 1188244"/>
              <a:gd name="connsiteY11" fmla="*/ 0 h 290512"/>
              <a:gd name="connsiteX12" fmla="*/ 866775 w 1188244"/>
              <a:gd name="connsiteY12" fmla="*/ 2381 h 290512"/>
              <a:gd name="connsiteX13" fmla="*/ 950119 w 1188244"/>
              <a:gd name="connsiteY13" fmla="*/ 30956 h 290512"/>
              <a:gd name="connsiteX14" fmla="*/ 1016794 w 1188244"/>
              <a:gd name="connsiteY14" fmla="*/ 57150 h 290512"/>
              <a:gd name="connsiteX15" fmla="*/ 1083469 w 1188244"/>
              <a:gd name="connsiteY15" fmla="*/ 95250 h 290512"/>
              <a:gd name="connsiteX16" fmla="*/ 1154906 w 1188244"/>
              <a:gd name="connsiteY16" fmla="*/ 147637 h 290512"/>
              <a:gd name="connsiteX17" fmla="*/ 1173956 w 1188244"/>
              <a:gd name="connsiteY17" fmla="*/ 166687 h 290512"/>
              <a:gd name="connsiteX18" fmla="*/ 1183481 w 1188244"/>
              <a:gd name="connsiteY18" fmla="*/ 183356 h 290512"/>
              <a:gd name="connsiteX19" fmla="*/ 1188244 w 1188244"/>
              <a:gd name="connsiteY19" fmla="*/ 195262 h 290512"/>
              <a:gd name="connsiteX20" fmla="*/ 1185863 w 1188244"/>
              <a:gd name="connsiteY20" fmla="*/ 209550 h 290512"/>
              <a:gd name="connsiteX21" fmla="*/ 1169194 w 1188244"/>
              <a:gd name="connsiteY21" fmla="*/ 228600 h 290512"/>
              <a:gd name="connsiteX22" fmla="*/ 1140619 w 1188244"/>
              <a:gd name="connsiteY22" fmla="*/ 247650 h 290512"/>
              <a:gd name="connsiteX23" fmla="*/ 1088231 w 1188244"/>
              <a:gd name="connsiteY23" fmla="*/ 261937 h 290512"/>
              <a:gd name="connsiteX24" fmla="*/ 747713 w 1188244"/>
              <a:gd name="connsiteY24" fmla="*/ 247650 h 290512"/>
              <a:gd name="connsiteX25" fmla="*/ 676275 w 1188244"/>
              <a:gd name="connsiteY25" fmla="*/ 242887 h 290512"/>
              <a:gd name="connsiteX26" fmla="*/ 504825 w 1188244"/>
              <a:gd name="connsiteY26" fmla="*/ 257175 h 290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188244" h="290512">
                <a:moveTo>
                  <a:pt x="504825" y="257175"/>
                </a:moveTo>
                <a:lnTo>
                  <a:pt x="200025" y="278606"/>
                </a:lnTo>
                <a:lnTo>
                  <a:pt x="0" y="290512"/>
                </a:lnTo>
                <a:lnTo>
                  <a:pt x="57150" y="121444"/>
                </a:lnTo>
                <a:lnTo>
                  <a:pt x="192881" y="128587"/>
                </a:lnTo>
                <a:lnTo>
                  <a:pt x="323850" y="123825"/>
                </a:lnTo>
                <a:lnTo>
                  <a:pt x="454819" y="114300"/>
                </a:lnTo>
                <a:lnTo>
                  <a:pt x="564356" y="100012"/>
                </a:lnTo>
                <a:lnTo>
                  <a:pt x="633413" y="85725"/>
                </a:lnTo>
                <a:lnTo>
                  <a:pt x="692944" y="64294"/>
                </a:lnTo>
                <a:lnTo>
                  <a:pt x="809625" y="9525"/>
                </a:lnTo>
                <a:lnTo>
                  <a:pt x="840581" y="0"/>
                </a:lnTo>
                <a:lnTo>
                  <a:pt x="866775" y="2381"/>
                </a:lnTo>
                <a:lnTo>
                  <a:pt x="950119" y="30956"/>
                </a:lnTo>
                <a:lnTo>
                  <a:pt x="1016794" y="57150"/>
                </a:lnTo>
                <a:lnTo>
                  <a:pt x="1083469" y="95250"/>
                </a:lnTo>
                <a:lnTo>
                  <a:pt x="1154906" y="147637"/>
                </a:lnTo>
                <a:lnTo>
                  <a:pt x="1173956" y="166687"/>
                </a:lnTo>
                <a:lnTo>
                  <a:pt x="1183481" y="183356"/>
                </a:lnTo>
                <a:lnTo>
                  <a:pt x="1188244" y="195262"/>
                </a:lnTo>
                <a:lnTo>
                  <a:pt x="1185863" y="209550"/>
                </a:lnTo>
                <a:lnTo>
                  <a:pt x="1169194" y="228600"/>
                </a:lnTo>
                <a:lnTo>
                  <a:pt x="1140619" y="247650"/>
                </a:lnTo>
                <a:lnTo>
                  <a:pt x="1088231" y="261937"/>
                </a:lnTo>
                <a:lnTo>
                  <a:pt x="747713" y="247650"/>
                </a:lnTo>
                <a:lnTo>
                  <a:pt x="676275" y="242887"/>
                </a:lnTo>
                <a:lnTo>
                  <a:pt x="504825" y="25717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22E678D7-C096-4473-A88A-0A63BAF4F7D1}"/>
              </a:ext>
            </a:extLst>
          </p:cNvPr>
          <p:cNvSpPr/>
          <p:nvPr/>
        </p:nvSpPr>
        <p:spPr>
          <a:xfrm>
            <a:off x="4421188" y="4240213"/>
            <a:ext cx="2025650" cy="1717675"/>
          </a:xfrm>
          <a:custGeom>
            <a:avLst/>
            <a:gdLst>
              <a:gd name="connsiteX0" fmla="*/ 1543050 w 2024063"/>
              <a:gd name="connsiteY0" fmla="*/ 333375 h 1716882"/>
              <a:gd name="connsiteX1" fmla="*/ 1431132 w 2024063"/>
              <a:gd name="connsiteY1" fmla="*/ 521494 h 1716882"/>
              <a:gd name="connsiteX2" fmla="*/ 1321594 w 2024063"/>
              <a:gd name="connsiteY2" fmla="*/ 678657 h 1716882"/>
              <a:gd name="connsiteX3" fmla="*/ 1266825 w 2024063"/>
              <a:gd name="connsiteY3" fmla="*/ 754857 h 1716882"/>
              <a:gd name="connsiteX4" fmla="*/ 1147763 w 2024063"/>
              <a:gd name="connsiteY4" fmla="*/ 895350 h 1716882"/>
              <a:gd name="connsiteX5" fmla="*/ 1062038 w 2024063"/>
              <a:gd name="connsiteY5" fmla="*/ 988219 h 1716882"/>
              <a:gd name="connsiteX6" fmla="*/ 952500 w 2024063"/>
              <a:gd name="connsiteY6" fmla="*/ 1095375 h 1716882"/>
              <a:gd name="connsiteX7" fmla="*/ 854869 w 2024063"/>
              <a:gd name="connsiteY7" fmla="*/ 1181100 h 1716882"/>
              <a:gd name="connsiteX8" fmla="*/ 747713 w 2024063"/>
              <a:gd name="connsiteY8" fmla="*/ 1266825 h 1716882"/>
              <a:gd name="connsiteX9" fmla="*/ 626269 w 2024063"/>
              <a:gd name="connsiteY9" fmla="*/ 1357313 h 1716882"/>
              <a:gd name="connsiteX10" fmla="*/ 459582 w 2024063"/>
              <a:gd name="connsiteY10" fmla="*/ 1462088 h 1716882"/>
              <a:gd name="connsiteX11" fmla="*/ 316707 w 2024063"/>
              <a:gd name="connsiteY11" fmla="*/ 1538288 h 1716882"/>
              <a:gd name="connsiteX12" fmla="*/ 145257 w 2024063"/>
              <a:gd name="connsiteY12" fmla="*/ 1616869 h 1716882"/>
              <a:gd name="connsiteX13" fmla="*/ 33338 w 2024063"/>
              <a:gd name="connsiteY13" fmla="*/ 1659732 h 1716882"/>
              <a:gd name="connsiteX14" fmla="*/ 16669 w 2024063"/>
              <a:gd name="connsiteY14" fmla="*/ 1664494 h 1716882"/>
              <a:gd name="connsiteX15" fmla="*/ 4763 w 2024063"/>
              <a:gd name="connsiteY15" fmla="*/ 1676400 h 1716882"/>
              <a:gd name="connsiteX16" fmla="*/ 0 w 2024063"/>
              <a:gd name="connsiteY16" fmla="*/ 1688307 h 1716882"/>
              <a:gd name="connsiteX17" fmla="*/ 0 w 2024063"/>
              <a:gd name="connsiteY17" fmla="*/ 1700213 h 1716882"/>
              <a:gd name="connsiteX18" fmla="*/ 7144 w 2024063"/>
              <a:gd name="connsiteY18" fmla="*/ 1712119 h 1716882"/>
              <a:gd name="connsiteX19" fmla="*/ 28575 w 2024063"/>
              <a:gd name="connsiteY19" fmla="*/ 1716882 h 1716882"/>
              <a:gd name="connsiteX20" fmla="*/ 90488 w 2024063"/>
              <a:gd name="connsiteY20" fmla="*/ 1702594 h 1716882"/>
              <a:gd name="connsiteX21" fmla="*/ 269082 w 2024063"/>
              <a:gd name="connsiteY21" fmla="*/ 1657350 h 1716882"/>
              <a:gd name="connsiteX22" fmla="*/ 461963 w 2024063"/>
              <a:gd name="connsiteY22" fmla="*/ 1585913 h 1716882"/>
              <a:gd name="connsiteX23" fmla="*/ 602457 w 2024063"/>
              <a:gd name="connsiteY23" fmla="*/ 1521619 h 1716882"/>
              <a:gd name="connsiteX24" fmla="*/ 704850 w 2024063"/>
              <a:gd name="connsiteY24" fmla="*/ 1469232 h 1716882"/>
              <a:gd name="connsiteX25" fmla="*/ 876300 w 2024063"/>
              <a:gd name="connsiteY25" fmla="*/ 1357313 h 1716882"/>
              <a:gd name="connsiteX26" fmla="*/ 1047750 w 2024063"/>
              <a:gd name="connsiteY26" fmla="*/ 1226344 h 1716882"/>
              <a:gd name="connsiteX27" fmla="*/ 1212057 w 2024063"/>
              <a:gd name="connsiteY27" fmla="*/ 1085850 h 1716882"/>
              <a:gd name="connsiteX28" fmla="*/ 1345407 w 2024063"/>
              <a:gd name="connsiteY28" fmla="*/ 957263 h 1716882"/>
              <a:gd name="connsiteX29" fmla="*/ 1457325 w 2024063"/>
              <a:gd name="connsiteY29" fmla="*/ 869157 h 1716882"/>
              <a:gd name="connsiteX30" fmla="*/ 1576388 w 2024063"/>
              <a:gd name="connsiteY30" fmla="*/ 711994 h 1716882"/>
              <a:gd name="connsiteX31" fmla="*/ 1728788 w 2024063"/>
              <a:gd name="connsiteY31" fmla="*/ 495300 h 1716882"/>
              <a:gd name="connsiteX32" fmla="*/ 1869282 w 2024063"/>
              <a:gd name="connsiteY32" fmla="*/ 276225 h 1716882"/>
              <a:gd name="connsiteX33" fmla="*/ 1952625 w 2024063"/>
              <a:gd name="connsiteY33" fmla="*/ 135732 h 1716882"/>
              <a:gd name="connsiteX34" fmla="*/ 2024063 w 2024063"/>
              <a:gd name="connsiteY34" fmla="*/ 11907 h 1716882"/>
              <a:gd name="connsiteX35" fmla="*/ 1643063 w 2024063"/>
              <a:gd name="connsiteY35" fmla="*/ 0 h 1716882"/>
              <a:gd name="connsiteX36" fmla="*/ 1669257 w 2024063"/>
              <a:gd name="connsiteY36" fmla="*/ 50007 h 1716882"/>
              <a:gd name="connsiteX37" fmla="*/ 1674019 w 2024063"/>
              <a:gd name="connsiteY37" fmla="*/ 64294 h 1716882"/>
              <a:gd name="connsiteX38" fmla="*/ 1669257 w 2024063"/>
              <a:gd name="connsiteY38" fmla="*/ 88107 h 1716882"/>
              <a:gd name="connsiteX39" fmla="*/ 1609725 w 2024063"/>
              <a:gd name="connsiteY39" fmla="*/ 214313 h 1716882"/>
              <a:gd name="connsiteX40" fmla="*/ 1543050 w 2024063"/>
              <a:gd name="connsiteY40" fmla="*/ 333375 h 1716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024063" h="1716882">
                <a:moveTo>
                  <a:pt x="1543050" y="333375"/>
                </a:moveTo>
                <a:lnTo>
                  <a:pt x="1431132" y="521494"/>
                </a:lnTo>
                <a:lnTo>
                  <a:pt x="1321594" y="678657"/>
                </a:lnTo>
                <a:lnTo>
                  <a:pt x="1266825" y="754857"/>
                </a:lnTo>
                <a:lnTo>
                  <a:pt x="1147763" y="895350"/>
                </a:lnTo>
                <a:lnTo>
                  <a:pt x="1062038" y="988219"/>
                </a:lnTo>
                <a:lnTo>
                  <a:pt x="952500" y="1095375"/>
                </a:lnTo>
                <a:lnTo>
                  <a:pt x="854869" y="1181100"/>
                </a:lnTo>
                <a:lnTo>
                  <a:pt x="747713" y="1266825"/>
                </a:lnTo>
                <a:lnTo>
                  <a:pt x="626269" y="1357313"/>
                </a:lnTo>
                <a:lnTo>
                  <a:pt x="459582" y="1462088"/>
                </a:lnTo>
                <a:lnTo>
                  <a:pt x="316707" y="1538288"/>
                </a:lnTo>
                <a:lnTo>
                  <a:pt x="145257" y="1616869"/>
                </a:lnTo>
                <a:lnTo>
                  <a:pt x="33338" y="1659732"/>
                </a:lnTo>
                <a:lnTo>
                  <a:pt x="16669" y="1664494"/>
                </a:lnTo>
                <a:lnTo>
                  <a:pt x="4763" y="1676400"/>
                </a:lnTo>
                <a:lnTo>
                  <a:pt x="0" y="1688307"/>
                </a:lnTo>
                <a:lnTo>
                  <a:pt x="0" y="1700213"/>
                </a:lnTo>
                <a:lnTo>
                  <a:pt x="7144" y="1712119"/>
                </a:lnTo>
                <a:lnTo>
                  <a:pt x="28575" y="1716882"/>
                </a:lnTo>
                <a:lnTo>
                  <a:pt x="90488" y="1702594"/>
                </a:lnTo>
                <a:lnTo>
                  <a:pt x="269082" y="1657350"/>
                </a:lnTo>
                <a:lnTo>
                  <a:pt x="461963" y="1585913"/>
                </a:lnTo>
                <a:lnTo>
                  <a:pt x="602457" y="1521619"/>
                </a:lnTo>
                <a:lnTo>
                  <a:pt x="704850" y="1469232"/>
                </a:lnTo>
                <a:lnTo>
                  <a:pt x="876300" y="1357313"/>
                </a:lnTo>
                <a:lnTo>
                  <a:pt x="1047750" y="1226344"/>
                </a:lnTo>
                <a:lnTo>
                  <a:pt x="1212057" y="1085850"/>
                </a:lnTo>
                <a:lnTo>
                  <a:pt x="1345407" y="957263"/>
                </a:lnTo>
                <a:lnTo>
                  <a:pt x="1457325" y="869157"/>
                </a:lnTo>
                <a:lnTo>
                  <a:pt x="1576388" y="711994"/>
                </a:lnTo>
                <a:lnTo>
                  <a:pt x="1728788" y="495300"/>
                </a:lnTo>
                <a:lnTo>
                  <a:pt x="1869282" y="276225"/>
                </a:lnTo>
                <a:lnTo>
                  <a:pt x="1952625" y="135732"/>
                </a:lnTo>
                <a:lnTo>
                  <a:pt x="2024063" y="11907"/>
                </a:lnTo>
                <a:lnTo>
                  <a:pt x="1643063" y="0"/>
                </a:lnTo>
                <a:lnTo>
                  <a:pt x="1669257" y="50007"/>
                </a:lnTo>
                <a:lnTo>
                  <a:pt x="1674019" y="64294"/>
                </a:lnTo>
                <a:lnTo>
                  <a:pt x="1669257" y="88107"/>
                </a:lnTo>
                <a:lnTo>
                  <a:pt x="1609725" y="214313"/>
                </a:lnTo>
                <a:lnTo>
                  <a:pt x="1543050" y="33337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E398FE05-3BE1-47D3-B3C0-61FFCE61A261}"/>
              </a:ext>
            </a:extLst>
          </p:cNvPr>
          <p:cNvSpPr/>
          <p:nvPr/>
        </p:nvSpPr>
        <p:spPr>
          <a:xfrm>
            <a:off x="5081588" y="4581525"/>
            <a:ext cx="2454275" cy="1438275"/>
          </a:xfrm>
          <a:custGeom>
            <a:avLst/>
            <a:gdLst>
              <a:gd name="connsiteX0" fmla="*/ 1083468 w 2455068"/>
              <a:gd name="connsiteY0" fmla="*/ 938213 h 1438275"/>
              <a:gd name="connsiteX1" fmla="*/ 876300 w 2455068"/>
              <a:gd name="connsiteY1" fmla="*/ 790575 h 1438275"/>
              <a:gd name="connsiteX2" fmla="*/ 652462 w 2455068"/>
              <a:gd name="connsiteY2" fmla="*/ 621506 h 1438275"/>
              <a:gd name="connsiteX3" fmla="*/ 545306 w 2455068"/>
              <a:gd name="connsiteY3" fmla="*/ 507206 h 1438275"/>
              <a:gd name="connsiteX4" fmla="*/ 409575 w 2455068"/>
              <a:gd name="connsiteY4" fmla="*/ 402431 h 1438275"/>
              <a:gd name="connsiteX5" fmla="*/ 266700 w 2455068"/>
              <a:gd name="connsiteY5" fmla="*/ 285750 h 1438275"/>
              <a:gd name="connsiteX6" fmla="*/ 0 w 2455068"/>
              <a:gd name="connsiteY6" fmla="*/ 61913 h 1438275"/>
              <a:gd name="connsiteX7" fmla="*/ 66675 w 2455068"/>
              <a:gd name="connsiteY7" fmla="*/ 0 h 1438275"/>
              <a:gd name="connsiteX8" fmla="*/ 247650 w 2455068"/>
              <a:gd name="connsiteY8" fmla="*/ 126206 h 1438275"/>
              <a:gd name="connsiteX9" fmla="*/ 416718 w 2455068"/>
              <a:gd name="connsiteY9" fmla="*/ 240506 h 1438275"/>
              <a:gd name="connsiteX10" fmla="*/ 650081 w 2455068"/>
              <a:gd name="connsiteY10" fmla="*/ 404813 h 1438275"/>
              <a:gd name="connsiteX11" fmla="*/ 833437 w 2455068"/>
              <a:gd name="connsiteY11" fmla="*/ 545306 h 1438275"/>
              <a:gd name="connsiteX12" fmla="*/ 1071562 w 2455068"/>
              <a:gd name="connsiteY12" fmla="*/ 702469 h 1438275"/>
              <a:gd name="connsiteX13" fmla="*/ 1252537 w 2455068"/>
              <a:gd name="connsiteY13" fmla="*/ 814388 h 1438275"/>
              <a:gd name="connsiteX14" fmla="*/ 1488281 w 2455068"/>
              <a:gd name="connsiteY14" fmla="*/ 942975 h 1438275"/>
              <a:gd name="connsiteX15" fmla="*/ 1716881 w 2455068"/>
              <a:gd name="connsiteY15" fmla="*/ 1054894 h 1438275"/>
              <a:gd name="connsiteX16" fmla="*/ 1943100 w 2455068"/>
              <a:gd name="connsiteY16" fmla="*/ 1150144 h 1438275"/>
              <a:gd name="connsiteX17" fmla="*/ 2155031 w 2455068"/>
              <a:gd name="connsiteY17" fmla="*/ 1228725 h 1438275"/>
              <a:gd name="connsiteX18" fmla="*/ 2355056 w 2455068"/>
              <a:gd name="connsiteY18" fmla="*/ 1288256 h 1438275"/>
              <a:gd name="connsiteX19" fmla="*/ 2419350 w 2455068"/>
              <a:gd name="connsiteY19" fmla="*/ 1309688 h 1438275"/>
              <a:gd name="connsiteX20" fmla="*/ 2436018 w 2455068"/>
              <a:gd name="connsiteY20" fmla="*/ 1316831 h 1438275"/>
              <a:gd name="connsiteX21" fmla="*/ 2447925 w 2455068"/>
              <a:gd name="connsiteY21" fmla="*/ 1326356 h 1438275"/>
              <a:gd name="connsiteX22" fmla="*/ 2455068 w 2455068"/>
              <a:gd name="connsiteY22" fmla="*/ 1333500 h 1438275"/>
              <a:gd name="connsiteX23" fmla="*/ 2455068 w 2455068"/>
              <a:gd name="connsiteY23" fmla="*/ 1347788 h 1438275"/>
              <a:gd name="connsiteX24" fmla="*/ 2440781 w 2455068"/>
              <a:gd name="connsiteY24" fmla="*/ 1362075 h 1438275"/>
              <a:gd name="connsiteX25" fmla="*/ 2381250 w 2455068"/>
              <a:gd name="connsiteY25" fmla="*/ 1378744 h 1438275"/>
              <a:gd name="connsiteX26" fmla="*/ 2207418 w 2455068"/>
              <a:gd name="connsiteY26" fmla="*/ 1409700 h 1438275"/>
              <a:gd name="connsiteX27" fmla="*/ 2059781 w 2455068"/>
              <a:gd name="connsiteY27" fmla="*/ 1428750 h 1438275"/>
              <a:gd name="connsiteX28" fmla="*/ 1871662 w 2455068"/>
              <a:gd name="connsiteY28" fmla="*/ 1438275 h 1438275"/>
              <a:gd name="connsiteX29" fmla="*/ 1833562 w 2455068"/>
              <a:gd name="connsiteY29" fmla="*/ 1438275 h 1438275"/>
              <a:gd name="connsiteX30" fmla="*/ 1802606 w 2455068"/>
              <a:gd name="connsiteY30" fmla="*/ 1428750 h 1438275"/>
              <a:gd name="connsiteX31" fmla="*/ 1647825 w 2455068"/>
              <a:gd name="connsiteY31" fmla="*/ 1338263 h 1438275"/>
              <a:gd name="connsiteX32" fmla="*/ 1519237 w 2455068"/>
              <a:gd name="connsiteY32" fmla="*/ 1250156 h 1438275"/>
              <a:gd name="connsiteX33" fmla="*/ 1381125 w 2455068"/>
              <a:gd name="connsiteY33" fmla="*/ 1147763 h 1438275"/>
              <a:gd name="connsiteX34" fmla="*/ 1254918 w 2455068"/>
              <a:gd name="connsiteY34" fmla="*/ 1059656 h 1438275"/>
              <a:gd name="connsiteX35" fmla="*/ 1083468 w 2455068"/>
              <a:gd name="connsiteY35" fmla="*/ 938213 h 1438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455068" h="1438275">
                <a:moveTo>
                  <a:pt x="1083468" y="938213"/>
                </a:moveTo>
                <a:lnTo>
                  <a:pt x="876300" y="790575"/>
                </a:lnTo>
                <a:lnTo>
                  <a:pt x="652462" y="621506"/>
                </a:lnTo>
                <a:lnTo>
                  <a:pt x="545306" y="507206"/>
                </a:lnTo>
                <a:lnTo>
                  <a:pt x="409575" y="402431"/>
                </a:lnTo>
                <a:lnTo>
                  <a:pt x="266700" y="285750"/>
                </a:lnTo>
                <a:lnTo>
                  <a:pt x="0" y="61913"/>
                </a:lnTo>
                <a:lnTo>
                  <a:pt x="66675" y="0"/>
                </a:lnTo>
                <a:lnTo>
                  <a:pt x="247650" y="126206"/>
                </a:lnTo>
                <a:lnTo>
                  <a:pt x="416718" y="240506"/>
                </a:lnTo>
                <a:lnTo>
                  <a:pt x="650081" y="404813"/>
                </a:lnTo>
                <a:lnTo>
                  <a:pt x="833437" y="545306"/>
                </a:lnTo>
                <a:lnTo>
                  <a:pt x="1071562" y="702469"/>
                </a:lnTo>
                <a:lnTo>
                  <a:pt x="1252537" y="814388"/>
                </a:lnTo>
                <a:lnTo>
                  <a:pt x="1488281" y="942975"/>
                </a:lnTo>
                <a:lnTo>
                  <a:pt x="1716881" y="1054894"/>
                </a:lnTo>
                <a:lnTo>
                  <a:pt x="1943100" y="1150144"/>
                </a:lnTo>
                <a:lnTo>
                  <a:pt x="2155031" y="1228725"/>
                </a:lnTo>
                <a:lnTo>
                  <a:pt x="2355056" y="1288256"/>
                </a:lnTo>
                <a:lnTo>
                  <a:pt x="2419350" y="1309688"/>
                </a:lnTo>
                <a:lnTo>
                  <a:pt x="2436018" y="1316831"/>
                </a:lnTo>
                <a:lnTo>
                  <a:pt x="2447925" y="1326356"/>
                </a:lnTo>
                <a:lnTo>
                  <a:pt x="2455068" y="1333500"/>
                </a:lnTo>
                <a:lnTo>
                  <a:pt x="2455068" y="1347788"/>
                </a:lnTo>
                <a:lnTo>
                  <a:pt x="2440781" y="1362075"/>
                </a:lnTo>
                <a:lnTo>
                  <a:pt x="2381250" y="1378744"/>
                </a:lnTo>
                <a:lnTo>
                  <a:pt x="2207418" y="1409700"/>
                </a:lnTo>
                <a:lnTo>
                  <a:pt x="2059781" y="1428750"/>
                </a:lnTo>
                <a:lnTo>
                  <a:pt x="1871662" y="1438275"/>
                </a:lnTo>
                <a:lnTo>
                  <a:pt x="1833562" y="1438275"/>
                </a:lnTo>
                <a:lnTo>
                  <a:pt x="1802606" y="1428750"/>
                </a:lnTo>
                <a:lnTo>
                  <a:pt x="1647825" y="1338263"/>
                </a:lnTo>
                <a:lnTo>
                  <a:pt x="1519237" y="1250156"/>
                </a:lnTo>
                <a:lnTo>
                  <a:pt x="1381125" y="1147763"/>
                </a:lnTo>
                <a:lnTo>
                  <a:pt x="1254918" y="1059656"/>
                </a:lnTo>
                <a:lnTo>
                  <a:pt x="1083468" y="93821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0764B71A-D6E4-4C6B-BCDC-8DD36ECB3FE0}"/>
              </a:ext>
            </a:extLst>
          </p:cNvPr>
          <p:cNvGrpSpPr>
            <a:grpSpLocks/>
          </p:cNvGrpSpPr>
          <p:nvPr/>
        </p:nvGrpSpPr>
        <p:grpSpPr bwMode="auto">
          <a:xfrm>
            <a:off x="2514600" y="1460500"/>
            <a:ext cx="5032375" cy="4568825"/>
            <a:chOff x="2655888" y="1603375"/>
            <a:chExt cx="5032375" cy="4568825"/>
          </a:xfrm>
        </p:grpSpPr>
        <p:sp>
          <p:nvSpPr>
            <p:cNvPr id="18" name="フリーフォーム 36">
              <a:extLst>
                <a:ext uri="{FF2B5EF4-FFF2-40B4-BE49-F238E27FC236}">
                  <a16:creationId xmlns:a16="http://schemas.microsoft.com/office/drawing/2014/main" id="{DD71C1A4-0715-4EFC-80B7-0C56462BFAF6}"/>
                </a:ext>
              </a:extLst>
            </p:cNvPr>
            <p:cNvSpPr/>
            <p:nvPr/>
          </p:nvSpPr>
          <p:spPr>
            <a:xfrm rot="16200000">
              <a:off x="1164432" y="3671094"/>
              <a:ext cx="3762375" cy="779463"/>
            </a:xfrm>
            <a:custGeom>
              <a:avLst/>
              <a:gdLst>
                <a:gd name="connsiteX0" fmla="*/ 1997565 w 3761927"/>
                <a:gd name="connsiteY0" fmla="*/ 536979 h 779388"/>
                <a:gd name="connsiteX1" fmla="*/ 1874827 w 3761927"/>
                <a:gd name="connsiteY1" fmla="*/ 530843 h 779388"/>
                <a:gd name="connsiteX2" fmla="*/ 1745952 w 3761927"/>
                <a:gd name="connsiteY2" fmla="*/ 518569 h 779388"/>
                <a:gd name="connsiteX3" fmla="*/ 1632419 w 3761927"/>
                <a:gd name="connsiteY3" fmla="*/ 506295 h 779388"/>
                <a:gd name="connsiteX4" fmla="*/ 1500475 w 3761927"/>
                <a:gd name="connsiteY4" fmla="*/ 490953 h 779388"/>
                <a:gd name="connsiteX5" fmla="*/ 1347052 w 3761927"/>
                <a:gd name="connsiteY5" fmla="*/ 466405 h 779388"/>
                <a:gd name="connsiteX6" fmla="*/ 1175219 w 3761927"/>
                <a:gd name="connsiteY6" fmla="*/ 432652 h 779388"/>
                <a:gd name="connsiteX7" fmla="*/ 1040207 w 3761927"/>
                <a:gd name="connsiteY7" fmla="*/ 401967 h 779388"/>
                <a:gd name="connsiteX8" fmla="*/ 923605 w 3761927"/>
                <a:gd name="connsiteY8" fmla="*/ 371283 h 779388"/>
                <a:gd name="connsiteX9" fmla="*/ 754840 w 3761927"/>
                <a:gd name="connsiteY9" fmla="*/ 322188 h 779388"/>
                <a:gd name="connsiteX10" fmla="*/ 592212 w 3761927"/>
                <a:gd name="connsiteY10" fmla="*/ 263887 h 779388"/>
                <a:gd name="connsiteX11" fmla="*/ 487884 w 3761927"/>
                <a:gd name="connsiteY11" fmla="*/ 223997 h 779388"/>
                <a:gd name="connsiteX12" fmla="*/ 377420 w 3761927"/>
                <a:gd name="connsiteY12" fmla="*/ 174902 h 779388"/>
                <a:gd name="connsiteX13" fmla="*/ 260819 w 3761927"/>
                <a:gd name="connsiteY13" fmla="*/ 119669 h 779388"/>
                <a:gd name="connsiteX14" fmla="*/ 184107 w 3761927"/>
                <a:gd name="connsiteY14" fmla="*/ 79779 h 779388"/>
                <a:gd name="connsiteX15" fmla="*/ 88985 w 3761927"/>
                <a:gd name="connsiteY15" fmla="*/ 27616 h 779388"/>
                <a:gd name="connsiteX16" fmla="*/ 46027 w 3761927"/>
                <a:gd name="connsiteY16" fmla="*/ 6137 h 779388"/>
                <a:gd name="connsiteX17" fmla="*/ 27616 w 3761927"/>
                <a:gd name="connsiteY17" fmla="*/ 0 h 779388"/>
                <a:gd name="connsiteX18" fmla="*/ 18411 w 3761927"/>
                <a:gd name="connsiteY18" fmla="*/ 0 h 779388"/>
                <a:gd name="connsiteX19" fmla="*/ 9205 w 3761927"/>
                <a:gd name="connsiteY19" fmla="*/ 0 h 779388"/>
                <a:gd name="connsiteX20" fmla="*/ 0 w 3761927"/>
                <a:gd name="connsiteY20" fmla="*/ 9205 h 779388"/>
                <a:gd name="connsiteX21" fmla="*/ 0 w 3761927"/>
                <a:gd name="connsiteY21" fmla="*/ 24547 h 779388"/>
                <a:gd name="connsiteX22" fmla="*/ 6137 w 3761927"/>
                <a:gd name="connsiteY22" fmla="*/ 61369 h 779388"/>
                <a:gd name="connsiteX23" fmla="*/ 24548 w 3761927"/>
                <a:gd name="connsiteY23" fmla="*/ 82848 h 779388"/>
                <a:gd name="connsiteX24" fmla="*/ 82848 w 3761927"/>
                <a:gd name="connsiteY24" fmla="*/ 125806 h 779388"/>
                <a:gd name="connsiteX25" fmla="*/ 196381 w 3761927"/>
                <a:gd name="connsiteY25" fmla="*/ 205586 h 779388"/>
                <a:gd name="connsiteX26" fmla="*/ 300709 w 3761927"/>
                <a:gd name="connsiteY26" fmla="*/ 270024 h 779388"/>
                <a:gd name="connsiteX27" fmla="*/ 423447 w 3761927"/>
                <a:gd name="connsiteY27" fmla="*/ 337530 h 779388"/>
                <a:gd name="connsiteX28" fmla="*/ 533911 w 3761927"/>
                <a:gd name="connsiteY28" fmla="*/ 389694 h 779388"/>
                <a:gd name="connsiteX29" fmla="*/ 625965 w 3761927"/>
                <a:gd name="connsiteY29" fmla="*/ 432652 h 779388"/>
                <a:gd name="connsiteX30" fmla="*/ 711882 w 3761927"/>
                <a:gd name="connsiteY30" fmla="*/ 466405 h 779388"/>
                <a:gd name="connsiteX31" fmla="*/ 807004 w 3761927"/>
                <a:gd name="connsiteY31" fmla="*/ 506295 h 779388"/>
                <a:gd name="connsiteX32" fmla="*/ 972701 w 3761927"/>
                <a:gd name="connsiteY32" fmla="*/ 564596 h 779388"/>
                <a:gd name="connsiteX33" fmla="*/ 1107713 w 3761927"/>
                <a:gd name="connsiteY33" fmla="*/ 607554 h 779388"/>
                <a:gd name="connsiteX34" fmla="*/ 1304094 w 3761927"/>
                <a:gd name="connsiteY34" fmla="*/ 662786 h 779388"/>
                <a:gd name="connsiteX35" fmla="*/ 1466722 w 3761927"/>
                <a:gd name="connsiteY35" fmla="*/ 702676 h 779388"/>
                <a:gd name="connsiteX36" fmla="*/ 1687651 w 3761927"/>
                <a:gd name="connsiteY36" fmla="*/ 748703 h 779388"/>
                <a:gd name="connsiteX37" fmla="*/ 1841074 w 3761927"/>
                <a:gd name="connsiteY37" fmla="*/ 767114 h 779388"/>
                <a:gd name="connsiteX38" fmla="*/ 2080413 w 3761927"/>
                <a:gd name="connsiteY38" fmla="*/ 776319 h 779388"/>
                <a:gd name="connsiteX39" fmla="*/ 2249178 w 3761927"/>
                <a:gd name="connsiteY39" fmla="*/ 779388 h 779388"/>
                <a:gd name="connsiteX40" fmla="*/ 2421012 w 3761927"/>
                <a:gd name="connsiteY40" fmla="*/ 779388 h 779388"/>
                <a:gd name="connsiteX41" fmla="*/ 2595914 w 3761927"/>
                <a:gd name="connsiteY41" fmla="*/ 770182 h 779388"/>
                <a:gd name="connsiteX42" fmla="*/ 2675694 w 3761927"/>
                <a:gd name="connsiteY42" fmla="*/ 767114 h 779388"/>
                <a:gd name="connsiteX43" fmla="*/ 2865938 w 3761927"/>
                <a:gd name="connsiteY43" fmla="*/ 767114 h 779388"/>
                <a:gd name="connsiteX44" fmla="*/ 3163578 w 3761927"/>
                <a:gd name="connsiteY44" fmla="*/ 767114 h 779388"/>
                <a:gd name="connsiteX45" fmla="*/ 3366097 w 3761927"/>
                <a:gd name="connsiteY45" fmla="*/ 767114 h 779388"/>
                <a:gd name="connsiteX46" fmla="*/ 3436671 w 3761927"/>
                <a:gd name="connsiteY46" fmla="*/ 751771 h 779388"/>
                <a:gd name="connsiteX47" fmla="*/ 3525656 w 3761927"/>
                <a:gd name="connsiteY47" fmla="*/ 718018 h 779388"/>
                <a:gd name="connsiteX48" fmla="*/ 3697490 w 3761927"/>
                <a:gd name="connsiteY48" fmla="*/ 527774 h 779388"/>
                <a:gd name="connsiteX49" fmla="*/ 3709764 w 3761927"/>
                <a:gd name="connsiteY49" fmla="*/ 469473 h 779388"/>
                <a:gd name="connsiteX50" fmla="*/ 3734311 w 3761927"/>
                <a:gd name="connsiteY50" fmla="*/ 389694 h 779388"/>
                <a:gd name="connsiteX51" fmla="*/ 3758859 w 3761927"/>
                <a:gd name="connsiteY51" fmla="*/ 316051 h 779388"/>
                <a:gd name="connsiteX52" fmla="*/ 3761927 w 3761927"/>
                <a:gd name="connsiteY52" fmla="*/ 282298 h 779388"/>
                <a:gd name="connsiteX53" fmla="*/ 3758859 w 3761927"/>
                <a:gd name="connsiteY53" fmla="*/ 270024 h 779388"/>
                <a:gd name="connsiteX54" fmla="*/ 3740448 w 3761927"/>
                <a:gd name="connsiteY54" fmla="*/ 263887 h 779388"/>
                <a:gd name="connsiteX55" fmla="*/ 3722037 w 3761927"/>
                <a:gd name="connsiteY55" fmla="*/ 273092 h 779388"/>
                <a:gd name="connsiteX56" fmla="*/ 3660668 w 3761927"/>
                <a:gd name="connsiteY56" fmla="*/ 328324 h 779388"/>
                <a:gd name="connsiteX57" fmla="*/ 3587025 w 3761927"/>
                <a:gd name="connsiteY57" fmla="*/ 383557 h 779388"/>
                <a:gd name="connsiteX58" fmla="*/ 3525656 w 3761927"/>
                <a:gd name="connsiteY58" fmla="*/ 423447 h 779388"/>
                <a:gd name="connsiteX59" fmla="*/ 3461219 w 3761927"/>
                <a:gd name="connsiteY59" fmla="*/ 460268 h 779388"/>
                <a:gd name="connsiteX60" fmla="*/ 3396781 w 3761927"/>
                <a:gd name="connsiteY60" fmla="*/ 487884 h 779388"/>
                <a:gd name="connsiteX61" fmla="*/ 3320070 w 3761927"/>
                <a:gd name="connsiteY61" fmla="*/ 509363 h 779388"/>
                <a:gd name="connsiteX62" fmla="*/ 3264837 w 3761927"/>
                <a:gd name="connsiteY62" fmla="*/ 521637 h 779388"/>
                <a:gd name="connsiteX63" fmla="*/ 3163578 w 3761927"/>
                <a:gd name="connsiteY63" fmla="*/ 524706 h 779388"/>
                <a:gd name="connsiteX64" fmla="*/ 2908897 w 3761927"/>
                <a:gd name="connsiteY64" fmla="*/ 530843 h 779388"/>
                <a:gd name="connsiteX65" fmla="*/ 2552956 w 3761927"/>
                <a:gd name="connsiteY65" fmla="*/ 540048 h 779388"/>
                <a:gd name="connsiteX66" fmla="*/ 2215425 w 3761927"/>
                <a:gd name="connsiteY66" fmla="*/ 546185 h 779388"/>
                <a:gd name="connsiteX67" fmla="*/ 1997565 w 3761927"/>
                <a:gd name="connsiteY67" fmla="*/ 536979 h 779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761927" h="779388">
                  <a:moveTo>
                    <a:pt x="1997565" y="536979"/>
                  </a:moveTo>
                  <a:lnTo>
                    <a:pt x="1874827" y="530843"/>
                  </a:lnTo>
                  <a:lnTo>
                    <a:pt x="1745952" y="518569"/>
                  </a:lnTo>
                  <a:lnTo>
                    <a:pt x="1632419" y="506295"/>
                  </a:lnTo>
                  <a:lnTo>
                    <a:pt x="1500475" y="490953"/>
                  </a:lnTo>
                  <a:lnTo>
                    <a:pt x="1347052" y="466405"/>
                  </a:lnTo>
                  <a:lnTo>
                    <a:pt x="1175219" y="432652"/>
                  </a:lnTo>
                  <a:lnTo>
                    <a:pt x="1040207" y="401967"/>
                  </a:lnTo>
                  <a:lnTo>
                    <a:pt x="923605" y="371283"/>
                  </a:lnTo>
                  <a:lnTo>
                    <a:pt x="754840" y="322188"/>
                  </a:lnTo>
                  <a:lnTo>
                    <a:pt x="592212" y="263887"/>
                  </a:lnTo>
                  <a:lnTo>
                    <a:pt x="487884" y="223997"/>
                  </a:lnTo>
                  <a:lnTo>
                    <a:pt x="377420" y="174902"/>
                  </a:lnTo>
                  <a:lnTo>
                    <a:pt x="260819" y="119669"/>
                  </a:lnTo>
                  <a:lnTo>
                    <a:pt x="184107" y="79779"/>
                  </a:lnTo>
                  <a:lnTo>
                    <a:pt x="88985" y="27616"/>
                  </a:lnTo>
                  <a:lnTo>
                    <a:pt x="46027" y="6137"/>
                  </a:lnTo>
                  <a:lnTo>
                    <a:pt x="27616" y="0"/>
                  </a:lnTo>
                  <a:lnTo>
                    <a:pt x="18411" y="0"/>
                  </a:lnTo>
                  <a:lnTo>
                    <a:pt x="9205" y="0"/>
                  </a:lnTo>
                  <a:lnTo>
                    <a:pt x="0" y="9205"/>
                  </a:lnTo>
                  <a:lnTo>
                    <a:pt x="0" y="24547"/>
                  </a:lnTo>
                  <a:lnTo>
                    <a:pt x="6137" y="61369"/>
                  </a:lnTo>
                  <a:lnTo>
                    <a:pt x="24548" y="82848"/>
                  </a:lnTo>
                  <a:lnTo>
                    <a:pt x="82848" y="125806"/>
                  </a:lnTo>
                  <a:lnTo>
                    <a:pt x="196381" y="205586"/>
                  </a:lnTo>
                  <a:lnTo>
                    <a:pt x="300709" y="270024"/>
                  </a:lnTo>
                  <a:lnTo>
                    <a:pt x="423447" y="337530"/>
                  </a:lnTo>
                  <a:lnTo>
                    <a:pt x="533911" y="389694"/>
                  </a:lnTo>
                  <a:lnTo>
                    <a:pt x="625965" y="432652"/>
                  </a:lnTo>
                  <a:lnTo>
                    <a:pt x="711882" y="466405"/>
                  </a:lnTo>
                  <a:lnTo>
                    <a:pt x="807004" y="506295"/>
                  </a:lnTo>
                  <a:lnTo>
                    <a:pt x="972701" y="564596"/>
                  </a:lnTo>
                  <a:lnTo>
                    <a:pt x="1107713" y="607554"/>
                  </a:lnTo>
                  <a:lnTo>
                    <a:pt x="1304094" y="662786"/>
                  </a:lnTo>
                  <a:lnTo>
                    <a:pt x="1466722" y="702676"/>
                  </a:lnTo>
                  <a:lnTo>
                    <a:pt x="1687651" y="748703"/>
                  </a:lnTo>
                  <a:lnTo>
                    <a:pt x="1841074" y="767114"/>
                  </a:lnTo>
                  <a:lnTo>
                    <a:pt x="2080413" y="776319"/>
                  </a:lnTo>
                  <a:lnTo>
                    <a:pt x="2249178" y="779388"/>
                  </a:lnTo>
                  <a:lnTo>
                    <a:pt x="2421012" y="779388"/>
                  </a:lnTo>
                  <a:lnTo>
                    <a:pt x="2595914" y="770182"/>
                  </a:lnTo>
                  <a:lnTo>
                    <a:pt x="2675694" y="767114"/>
                  </a:lnTo>
                  <a:lnTo>
                    <a:pt x="2865938" y="767114"/>
                  </a:lnTo>
                  <a:lnTo>
                    <a:pt x="3163578" y="767114"/>
                  </a:lnTo>
                  <a:lnTo>
                    <a:pt x="3366097" y="767114"/>
                  </a:lnTo>
                  <a:lnTo>
                    <a:pt x="3436671" y="751771"/>
                  </a:lnTo>
                  <a:lnTo>
                    <a:pt x="3525656" y="718018"/>
                  </a:lnTo>
                  <a:lnTo>
                    <a:pt x="3697490" y="527774"/>
                  </a:lnTo>
                  <a:lnTo>
                    <a:pt x="3709764" y="469473"/>
                  </a:lnTo>
                  <a:lnTo>
                    <a:pt x="3734311" y="389694"/>
                  </a:lnTo>
                  <a:lnTo>
                    <a:pt x="3758859" y="316051"/>
                  </a:lnTo>
                  <a:lnTo>
                    <a:pt x="3761927" y="282298"/>
                  </a:lnTo>
                  <a:lnTo>
                    <a:pt x="3758859" y="270024"/>
                  </a:lnTo>
                  <a:cubicBezTo>
                    <a:pt x="3742567" y="263507"/>
                    <a:pt x="3749025" y="263887"/>
                    <a:pt x="3740448" y="263887"/>
                  </a:cubicBezTo>
                  <a:lnTo>
                    <a:pt x="3722037" y="273092"/>
                  </a:lnTo>
                  <a:lnTo>
                    <a:pt x="3660668" y="328324"/>
                  </a:lnTo>
                  <a:lnTo>
                    <a:pt x="3587025" y="383557"/>
                  </a:lnTo>
                  <a:lnTo>
                    <a:pt x="3525656" y="423447"/>
                  </a:lnTo>
                  <a:lnTo>
                    <a:pt x="3461219" y="460268"/>
                  </a:lnTo>
                  <a:lnTo>
                    <a:pt x="3396781" y="487884"/>
                  </a:lnTo>
                  <a:lnTo>
                    <a:pt x="3320070" y="509363"/>
                  </a:lnTo>
                  <a:lnTo>
                    <a:pt x="3264837" y="521637"/>
                  </a:lnTo>
                  <a:lnTo>
                    <a:pt x="3163578" y="524706"/>
                  </a:lnTo>
                  <a:lnTo>
                    <a:pt x="2908897" y="530843"/>
                  </a:lnTo>
                  <a:lnTo>
                    <a:pt x="2552956" y="540048"/>
                  </a:lnTo>
                  <a:lnTo>
                    <a:pt x="2215425" y="546185"/>
                  </a:lnTo>
                  <a:lnTo>
                    <a:pt x="1997565" y="53697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37">
              <a:extLst>
                <a:ext uri="{FF2B5EF4-FFF2-40B4-BE49-F238E27FC236}">
                  <a16:creationId xmlns:a16="http://schemas.microsoft.com/office/drawing/2014/main" id="{2942F66B-E705-44CB-A24D-A55F30CD12F3}"/>
                </a:ext>
              </a:extLst>
            </p:cNvPr>
            <p:cNvSpPr/>
            <p:nvPr/>
          </p:nvSpPr>
          <p:spPr>
            <a:xfrm rot="16200000">
              <a:off x="1712913" y="3390901"/>
              <a:ext cx="4124325" cy="1346200"/>
            </a:xfrm>
            <a:custGeom>
              <a:avLst/>
              <a:gdLst>
                <a:gd name="connsiteX0" fmla="*/ 2703153 w 4124811"/>
                <a:gd name="connsiteY0" fmla="*/ 1011179 h 1344902"/>
                <a:gd name="connsiteX1" fmla="*/ 2316035 w 4124811"/>
                <a:gd name="connsiteY1" fmla="*/ 1011179 h 1344902"/>
                <a:gd name="connsiteX2" fmla="*/ 2149173 w 4124811"/>
                <a:gd name="connsiteY2" fmla="*/ 1011179 h 1344902"/>
                <a:gd name="connsiteX3" fmla="*/ 1942265 w 4124811"/>
                <a:gd name="connsiteY3" fmla="*/ 1011179 h 1344902"/>
                <a:gd name="connsiteX4" fmla="*/ 1471717 w 4124811"/>
                <a:gd name="connsiteY4" fmla="*/ 1011179 h 1344902"/>
                <a:gd name="connsiteX5" fmla="*/ 1061238 w 4124811"/>
                <a:gd name="connsiteY5" fmla="*/ 1011179 h 1344902"/>
                <a:gd name="connsiteX6" fmla="*/ 630736 w 4124811"/>
                <a:gd name="connsiteY6" fmla="*/ 1011179 h 1344902"/>
                <a:gd name="connsiteX7" fmla="*/ 567328 w 4124811"/>
                <a:gd name="connsiteY7" fmla="*/ 1001168 h 1344902"/>
                <a:gd name="connsiteX8" fmla="*/ 113465 w 4124811"/>
                <a:gd name="connsiteY8" fmla="*/ 951109 h 1344902"/>
                <a:gd name="connsiteX9" fmla="*/ 66744 w 4124811"/>
                <a:gd name="connsiteY9" fmla="*/ 964458 h 1344902"/>
                <a:gd name="connsiteX10" fmla="*/ 33372 w 4124811"/>
                <a:gd name="connsiteY10" fmla="*/ 977807 h 1344902"/>
                <a:gd name="connsiteX11" fmla="*/ 10011 w 4124811"/>
                <a:gd name="connsiteY11" fmla="*/ 994493 h 1344902"/>
                <a:gd name="connsiteX12" fmla="*/ 3337 w 4124811"/>
                <a:gd name="connsiteY12" fmla="*/ 1004505 h 1344902"/>
                <a:gd name="connsiteX13" fmla="*/ 0 w 4124811"/>
                <a:gd name="connsiteY13" fmla="*/ 1017854 h 1344902"/>
                <a:gd name="connsiteX14" fmla="*/ 3337 w 4124811"/>
                <a:gd name="connsiteY14" fmla="*/ 1031203 h 1344902"/>
                <a:gd name="connsiteX15" fmla="*/ 20023 w 4124811"/>
                <a:gd name="connsiteY15" fmla="*/ 1054563 h 1344902"/>
                <a:gd name="connsiteX16" fmla="*/ 53395 w 4124811"/>
                <a:gd name="connsiteY16" fmla="*/ 1087935 h 1344902"/>
                <a:gd name="connsiteX17" fmla="*/ 113465 w 4124811"/>
                <a:gd name="connsiteY17" fmla="*/ 1134657 h 1344902"/>
                <a:gd name="connsiteX18" fmla="*/ 186884 w 4124811"/>
                <a:gd name="connsiteY18" fmla="*/ 1174703 h 1344902"/>
                <a:gd name="connsiteX19" fmla="*/ 250292 w 4124811"/>
                <a:gd name="connsiteY19" fmla="*/ 1204738 h 1344902"/>
                <a:gd name="connsiteX20" fmla="*/ 337060 w 4124811"/>
                <a:gd name="connsiteY20" fmla="*/ 1231436 h 1344902"/>
                <a:gd name="connsiteX21" fmla="*/ 417153 w 4124811"/>
                <a:gd name="connsiteY21" fmla="*/ 1251459 h 1344902"/>
                <a:gd name="connsiteX22" fmla="*/ 480560 w 4124811"/>
                <a:gd name="connsiteY22" fmla="*/ 1258134 h 1344902"/>
                <a:gd name="connsiteX23" fmla="*/ 560654 w 4124811"/>
                <a:gd name="connsiteY23" fmla="*/ 1251459 h 1344902"/>
                <a:gd name="connsiteX24" fmla="*/ 814283 w 4124811"/>
                <a:gd name="connsiteY24" fmla="*/ 1238111 h 1344902"/>
                <a:gd name="connsiteX25" fmla="*/ 1024528 w 4124811"/>
                <a:gd name="connsiteY25" fmla="*/ 1234773 h 1344902"/>
                <a:gd name="connsiteX26" fmla="*/ 1351576 w 4124811"/>
                <a:gd name="connsiteY26" fmla="*/ 1234773 h 1344902"/>
                <a:gd name="connsiteX27" fmla="*/ 1782079 w 4124811"/>
                <a:gd name="connsiteY27" fmla="*/ 1234773 h 1344902"/>
                <a:gd name="connsiteX28" fmla="*/ 2182546 w 4124811"/>
                <a:gd name="connsiteY28" fmla="*/ 1234773 h 1344902"/>
                <a:gd name="connsiteX29" fmla="*/ 2586350 w 4124811"/>
                <a:gd name="connsiteY29" fmla="*/ 1234773 h 1344902"/>
                <a:gd name="connsiteX30" fmla="*/ 2993492 w 4124811"/>
                <a:gd name="connsiteY30" fmla="*/ 1234773 h 1344902"/>
                <a:gd name="connsiteX31" fmla="*/ 3360587 w 4124811"/>
                <a:gd name="connsiteY31" fmla="*/ 1234773 h 1344902"/>
                <a:gd name="connsiteX32" fmla="*/ 3697646 w 4124811"/>
                <a:gd name="connsiteY32" fmla="*/ 1238111 h 1344902"/>
                <a:gd name="connsiteX33" fmla="*/ 3734356 w 4124811"/>
                <a:gd name="connsiteY33" fmla="*/ 1244785 h 1344902"/>
                <a:gd name="connsiteX34" fmla="*/ 3761054 w 4124811"/>
                <a:gd name="connsiteY34" fmla="*/ 1258134 h 1344902"/>
                <a:gd name="connsiteX35" fmla="*/ 3781077 w 4124811"/>
                <a:gd name="connsiteY35" fmla="*/ 1271483 h 1344902"/>
                <a:gd name="connsiteX36" fmla="*/ 3787752 w 4124811"/>
                <a:gd name="connsiteY36" fmla="*/ 1281495 h 1344902"/>
                <a:gd name="connsiteX37" fmla="*/ 3801100 w 4124811"/>
                <a:gd name="connsiteY37" fmla="*/ 1298181 h 1344902"/>
                <a:gd name="connsiteX38" fmla="*/ 3814449 w 4124811"/>
                <a:gd name="connsiteY38" fmla="*/ 1314867 h 1344902"/>
                <a:gd name="connsiteX39" fmla="*/ 3834473 w 4124811"/>
                <a:gd name="connsiteY39" fmla="*/ 1331553 h 1344902"/>
                <a:gd name="connsiteX40" fmla="*/ 3854496 w 4124811"/>
                <a:gd name="connsiteY40" fmla="*/ 1341565 h 1344902"/>
                <a:gd name="connsiteX41" fmla="*/ 3871182 w 4124811"/>
                <a:gd name="connsiteY41" fmla="*/ 1344902 h 1344902"/>
                <a:gd name="connsiteX42" fmla="*/ 3901217 w 4124811"/>
                <a:gd name="connsiteY42" fmla="*/ 1344902 h 1344902"/>
                <a:gd name="connsiteX43" fmla="*/ 3944601 w 4124811"/>
                <a:gd name="connsiteY43" fmla="*/ 1328216 h 1344902"/>
                <a:gd name="connsiteX44" fmla="*/ 3981311 w 4124811"/>
                <a:gd name="connsiteY44" fmla="*/ 1298181 h 1344902"/>
                <a:gd name="connsiteX45" fmla="*/ 4031369 w 4124811"/>
                <a:gd name="connsiteY45" fmla="*/ 1244785 h 1344902"/>
                <a:gd name="connsiteX46" fmla="*/ 4081427 w 4124811"/>
                <a:gd name="connsiteY46" fmla="*/ 1161354 h 1344902"/>
                <a:gd name="connsiteX47" fmla="*/ 4124811 w 4124811"/>
                <a:gd name="connsiteY47" fmla="*/ 1087935 h 1344902"/>
                <a:gd name="connsiteX48" fmla="*/ 4124811 w 4124811"/>
                <a:gd name="connsiteY48" fmla="*/ 1077924 h 1344902"/>
                <a:gd name="connsiteX49" fmla="*/ 4111463 w 4124811"/>
                <a:gd name="connsiteY49" fmla="*/ 1061238 h 1344902"/>
                <a:gd name="connsiteX50" fmla="*/ 4081427 w 4124811"/>
                <a:gd name="connsiteY50" fmla="*/ 1011179 h 1344902"/>
                <a:gd name="connsiteX51" fmla="*/ 4058067 w 4124811"/>
                <a:gd name="connsiteY51" fmla="*/ 961121 h 1344902"/>
                <a:gd name="connsiteX52" fmla="*/ 4034706 w 4124811"/>
                <a:gd name="connsiteY52" fmla="*/ 881027 h 1344902"/>
                <a:gd name="connsiteX53" fmla="*/ 3994660 w 4124811"/>
                <a:gd name="connsiteY53" fmla="*/ 724178 h 1344902"/>
                <a:gd name="connsiteX54" fmla="*/ 3954613 w 4124811"/>
                <a:gd name="connsiteY54" fmla="*/ 557316 h 1344902"/>
                <a:gd name="connsiteX55" fmla="*/ 3937927 w 4124811"/>
                <a:gd name="connsiteY55" fmla="*/ 470549 h 1344902"/>
                <a:gd name="connsiteX56" fmla="*/ 3921241 w 4124811"/>
                <a:gd name="connsiteY56" fmla="*/ 397130 h 1344902"/>
                <a:gd name="connsiteX57" fmla="*/ 3904554 w 4124811"/>
                <a:gd name="connsiteY57" fmla="*/ 303687 h 1344902"/>
                <a:gd name="connsiteX58" fmla="*/ 3887868 w 4124811"/>
                <a:gd name="connsiteY58" fmla="*/ 200233 h 1344902"/>
                <a:gd name="connsiteX59" fmla="*/ 3881194 w 4124811"/>
                <a:gd name="connsiteY59" fmla="*/ 116803 h 1344902"/>
                <a:gd name="connsiteX60" fmla="*/ 3887868 w 4124811"/>
                <a:gd name="connsiteY60" fmla="*/ 63407 h 1344902"/>
                <a:gd name="connsiteX61" fmla="*/ 3897880 w 4124811"/>
                <a:gd name="connsiteY61" fmla="*/ 0 h 1344902"/>
                <a:gd name="connsiteX62" fmla="*/ 3684298 w 4124811"/>
                <a:gd name="connsiteY62" fmla="*/ 210245 h 1344902"/>
                <a:gd name="connsiteX63" fmla="*/ 3737693 w 4124811"/>
                <a:gd name="connsiteY63" fmla="*/ 380443 h 1344902"/>
                <a:gd name="connsiteX64" fmla="*/ 3791089 w 4124811"/>
                <a:gd name="connsiteY64" fmla="*/ 547305 h 1344902"/>
                <a:gd name="connsiteX65" fmla="*/ 3827798 w 4124811"/>
                <a:gd name="connsiteY65" fmla="*/ 707492 h 1344902"/>
                <a:gd name="connsiteX66" fmla="*/ 3854496 w 4124811"/>
                <a:gd name="connsiteY66" fmla="*/ 857667 h 1344902"/>
                <a:gd name="connsiteX67" fmla="*/ 3864508 w 4124811"/>
                <a:gd name="connsiteY67" fmla="*/ 951109 h 1344902"/>
                <a:gd name="connsiteX68" fmla="*/ 3861171 w 4124811"/>
                <a:gd name="connsiteY68" fmla="*/ 977807 h 1344902"/>
                <a:gd name="connsiteX69" fmla="*/ 3847822 w 4124811"/>
                <a:gd name="connsiteY69" fmla="*/ 997830 h 1344902"/>
                <a:gd name="connsiteX70" fmla="*/ 3821124 w 4124811"/>
                <a:gd name="connsiteY70" fmla="*/ 1011179 h 1344902"/>
                <a:gd name="connsiteX71" fmla="*/ 3731019 w 4124811"/>
                <a:gd name="connsiteY71" fmla="*/ 1014516 h 1344902"/>
                <a:gd name="connsiteX72" fmla="*/ 3310528 w 4124811"/>
                <a:gd name="connsiteY72" fmla="*/ 1011179 h 1344902"/>
                <a:gd name="connsiteX73" fmla="*/ 3113632 w 4124811"/>
                <a:gd name="connsiteY73" fmla="*/ 1014516 h 1344902"/>
                <a:gd name="connsiteX74" fmla="*/ 2903387 w 4124811"/>
                <a:gd name="connsiteY74" fmla="*/ 1011179 h 1344902"/>
                <a:gd name="connsiteX75" fmla="*/ 2703153 w 4124811"/>
                <a:gd name="connsiteY75" fmla="*/ 1011179 h 134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124811" h="1344902">
                  <a:moveTo>
                    <a:pt x="2703153" y="1011179"/>
                  </a:moveTo>
                  <a:lnTo>
                    <a:pt x="2316035" y="1011179"/>
                  </a:lnTo>
                  <a:lnTo>
                    <a:pt x="2149173" y="1011179"/>
                  </a:lnTo>
                  <a:lnTo>
                    <a:pt x="1942265" y="1011179"/>
                  </a:lnTo>
                  <a:lnTo>
                    <a:pt x="1471717" y="1011179"/>
                  </a:lnTo>
                  <a:lnTo>
                    <a:pt x="1061238" y="1011179"/>
                  </a:lnTo>
                  <a:lnTo>
                    <a:pt x="630736" y="1011179"/>
                  </a:lnTo>
                  <a:lnTo>
                    <a:pt x="567328" y="1001168"/>
                  </a:lnTo>
                  <a:lnTo>
                    <a:pt x="113465" y="951109"/>
                  </a:lnTo>
                  <a:lnTo>
                    <a:pt x="66744" y="964458"/>
                  </a:lnTo>
                  <a:lnTo>
                    <a:pt x="33372" y="977807"/>
                  </a:lnTo>
                  <a:lnTo>
                    <a:pt x="10011" y="994493"/>
                  </a:lnTo>
                  <a:lnTo>
                    <a:pt x="3337" y="1004505"/>
                  </a:lnTo>
                  <a:lnTo>
                    <a:pt x="0" y="1017854"/>
                  </a:lnTo>
                  <a:lnTo>
                    <a:pt x="3337" y="1031203"/>
                  </a:lnTo>
                  <a:lnTo>
                    <a:pt x="20023" y="1054563"/>
                  </a:lnTo>
                  <a:lnTo>
                    <a:pt x="53395" y="1087935"/>
                  </a:lnTo>
                  <a:lnTo>
                    <a:pt x="113465" y="1134657"/>
                  </a:lnTo>
                  <a:lnTo>
                    <a:pt x="186884" y="1174703"/>
                  </a:lnTo>
                  <a:lnTo>
                    <a:pt x="250292" y="1204738"/>
                  </a:lnTo>
                  <a:lnTo>
                    <a:pt x="337060" y="1231436"/>
                  </a:lnTo>
                  <a:lnTo>
                    <a:pt x="417153" y="1251459"/>
                  </a:lnTo>
                  <a:lnTo>
                    <a:pt x="480560" y="1258134"/>
                  </a:lnTo>
                  <a:lnTo>
                    <a:pt x="560654" y="1251459"/>
                  </a:lnTo>
                  <a:lnTo>
                    <a:pt x="814283" y="1238111"/>
                  </a:lnTo>
                  <a:lnTo>
                    <a:pt x="1024528" y="1234773"/>
                  </a:lnTo>
                  <a:lnTo>
                    <a:pt x="1351576" y="1234773"/>
                  </a:lnTo>
                  <a:lnTo>
                    <a:pt x="1782079" y="1234773"/>
                  </a:lnTo>
                  <a:lnTo>
                    <a:pt x="2182546" y="1234773"/>
                  </a:lnTo>
                  <a:lnTo>
                    <a:pt x="2586350" y="1234773"/>
                  </a:lnTo>
                  <a:lnTo>
                    <a:pt x="2993492" y="1234773"/>
                  </a:lnTo>
                  <a:lnTo>
                    <a:pt x="3360587" y="1234773"/>
                  </a:lnTo>
                  <a:lnTo>
                    <a:pt x="3697646" y="1238111"/>
                  </a:lnTo>
                  <a:lnTo>
                    <a:pt x="3734356" y="1244785"/>
                  </a:lnTo>
                  <a:lnTo>
                    <a:pt x="3761054" y="1258134"/>
                  </a:lnTo>
                  <a:lnTo>
                    <a:pt x="3781077" y="1271483"/>
                  </a:lnTo>
                  <a:lnTo>
                    <a:pt x="3787752" y="1281495"/>
                  </a:lnTo>
                  <a:lnTo>
                    <a:pt x="3801100" y="1298181"/>
                  </a:lnTo>
                  <a:lnTo>
                    <a:pt x="3814449" y="1314867"/>
                  </a:lnTo>
                  <a:lnTo>
                    <a:pt x="3834473" y="1331553"/>
                  </a:lnTo>
                  <a:lnTo>
                    <a:pt x="3854496" y="1341565"/>
                  </a:lnTo>
                  <a:lnTo>
                    <a:pt x="3871182" y="1344902"/>
                  </a:lnTo>
                  <a:lnTo>
                    <a:pt x="3901217" y="1344902"/>
                  </a:lnTo>
                  <a:lnTo>
                    <a:pt x="3944601" y="1328216"/>
                  </a:lnTo>
                  <a:lnTo>
                    <a:pt x="3981311" y="1298181"/>
                  </a:lnTo>
                  <a:lnTo>
                    <a:pt x="4031369" y="1244785"/>
                  </a:lnTo>
                  <a:lnTo>
                    <a:pt x="4081427" y="1161354"/>
                  </a:lnTo>
                  <a:lnTo>
                    <a:pt x="4124811" y="1087935"/>
                  </a:lnTo>
                  <a:lnTo>
                    <a:pt x="4124811" y="1077924"/>
                  </a:lnTo>
                  <a:lnTo>
                    <a:pt x="4111463" y="1061238"/>
                  </a:lnTo>
                  <a:lnTo>
                    <a:pt x="4081427" y="1011179"/>
                  </a:lnTo>
                  <a:lnTo>
                    <a:pt x="4058067" y="961121"/>
                  </a:lnTo>
                  <a:lnTo>
                    <a:pt x="4034706" y="881027"/>
                  </a:lnTo>
                  <a:lnTo>
                    <a:pt x="3994660" y="724178"/>
                  </a:lnTo>
                  <a:lnTo>
                    <a:pt x="3954613" y="557316"/>
                  </a:lnTo>
                  <a:lnTo>
                    <a:pt x="3937927" y="470549"/>
                  </a:lnTo>
                  <a:lnTo>
                    <a:pt x="3921241" y="397130"/>
                  </a:lnTo>
                  <a:lnTo>
                    <a:pt x="3904554" y="303687"/>
                  </a:lnTo>
                  <a:lnTo>
                    <a:pt x="3887868" y="200233"/>
                  </a:lnTo>
                  <a:lnTo>
                    <a:pt x="3881194" y="116803"/>
                  </a:lnTo>
                  <a:lnTo>
                    <a:pt x="3887868" y="63407"/>
                  </a:lnTo>
                  <a:lnTo>
                    <a:pt x="3897880" y="0"/>
                  </a:lnTo>
                  <a:lnTo>
                    <a:pt x="3684298" y="210245"/>
                  </a:lnTo>
                  <a:lnTo>
                    <a:pt x="3737693" y="380443"/>
                  </a:lnTo>
                  <a:lnTo>
                    <a:pt x="3791089" y="547305"/>
                  </a:lnTo>
                  <a:lnTo>
                    <a:pt x="3827798" y="707492"/>
                  </a:lnTo>
                  <a:lnTo>
                    <a:pt x="3854496" y="857667"/>
                  </a:lnTo>
                  <a:lnTo>
                    <a:pt x="3864508" y="951109"/>
                  </a:lnTo>
                  <a:lnTo>
                    <a:pt x="3861171" y="977807"/>
                  </a:lnTo>
                  <a:lnTo>
                    <a:pt x="3847822" y="997830"/>
                  </a:lnTo>
                  <a:lnTo>
                    <a:pt x="3821124" y="1011179"/>
                  </a:lnTo>
                  <a:lnTo>
                    <a:pt x="3731019" y="1014516"/>
                  </a:lnTo>
                  <a:lnTo>
                    <a:pt x="3310528" y="1011179"/>
                  </a:lnTo>
                  <a:lnTo>
                    <a:pt x="3113632" y="1014516"/>
                  </a:lnTo>
                  <a:lnTo>
                    <a:pt x="2903387" y="1011179"/>
                  </a:lnTo>
                  <a:lnTo>
                    <a:pt x="2703153" y="101117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38">
              <a:extLst>
                <a:ext uri="{FF2B5EF4-FFF2-40B4-BE49-F238E27FC236}">
                  <a16:creationId xmlns:a16="http://schemas.microsoft.com/office/drawing/2014/main" id="{2D462FEB-CEC3-49EE-B851-82A1471F9C05}"/>
                </a:ext>
              </a:extLst>
            </p:cNvPr>
            <p:cNvSpPr/>
            <p:nvPr/>
          </p:nvSpPr>
          <p:spPr>
            <a:xfrm rot="16200000">
              <a:off x="3498851" y="5499100"/>
              <a:ext cx="665162" cy="573088"/>
            </a:xfrm>
            <a:custGeom>
              <a:avLst/>
              <a:gdLst>
                <a:gd name="connsiteX0" fmla="*/ 511969 w 664369"/>
                <a:gd name="connsiteY0" fmla="*/ 216694 h 573882"/>
                <a:gd name="connsiteX1" fmla="*/ 490538 w 664369"/>
                <a:gd name="connsiteY1" fmla="*/ 333375 h 573882"/>
                <a:gd name="connsiteX2" fmla="*/ 481013 w 664369"/>
                <a:gd name="connsiteY2" fmla="*/ 414338 h 573882"/>
                <a:gd name="connsiteX3" fmla="*/ 481013 w 664369"/>
                <a:gd name="connsiteY3" fmla="*/ 457200 h 573882"/>
                <a:gd name="connsiteX4" fmla="*/ 485775 w 664369"/>
                <a:gd name="connsiteY4" fmla="*/ 490538 h 573882"/>
                <a:gd name="connsiteX5" fmla="*/ 500063 w 664369"/>
                <a:gd name="connsiteY5" fmla="*/ 519113 h 573882"/>
                <a:gd name="connsiteX6" fmla="*/ 516732 w 664369"/>
                <a:gd name="connsiteY6" fmla="*/ 538163 h 573882"/>
                <a:gd name="connsiteX7" fmla="*/ 538163 w 664369"/>
                <a:gd name="connsiteY7" fmla="*/ 550069 h 573882"/>
                <a:gd name="connsiteX8" fmla="*/ 571500 w 664369"/>
                <a:gd name="connsiteY8" fmla="*/ 561975 h 573882"/>
                <a:gd name="connsiteX9" fmla="*/ 664369 w 664369"/>
                <a:gd name="connsiteY9" fmla="*/ 573882 h 573882"/>
                <a:gd name="connsiteX10" fmla="*/ 0 w 664369"/>
                <a:gd name="connsiteY10" fmla="*/ 557213 h 573882"/>
                <a:gd name="connsiteX11" fmla="*/ 33338 w 664369"/>
                <a:gd name="connsiteY11" fmla="*/ 535782 h 573882"/>
                <a:gd name="connsiteX12" fmla="*/ 90488 w 664369"/>
                <a:gd name="connsiteY12" fmla="*/ 511969 h 573882"/>
                <a:gd name="connsiteX13" fmla="*/ 142875 w 664369"/>
                <a:gd name="connsiteY13" fmla="*/ 483394 h 573882"/>
                <a:gd name="connsiteX14" fmla="*/ 209550 w 664369"/>
                <a:gd name="connsiteY14" fmla="*/ 431007 h 573882"/>
                <a:gd name="connsiteX15" fmla="*/ 280988 w 664369"/>
                <a:gd name="connsiteY15" fmla="*/ 364332 h 573882"/>
                <a:gd name="connsiteX16" fmla="*/ 347663 w 664369"/>
                <a:gd name="connsiteY16" fmla="*/ 288132 h 573882"/>
                <a:gd name="connsiteX17" fmla="*/ 411957 w 664369"/>
                <a:gd name="connsiteY17" fmla="*/ 190500 h 573882"/>
                <a:gd name="connsiteX18" fmla="*/ 485775 w 664369"/>
                <a:gd name="connsiteY18" fmla="*/ 54769 h 573882"/>
                <a:gd name="connsiteX19" fmla="*/ 502444 w 664369"/>
                <a:gd name="connsiteY19" fmla="*/ 19050 h 573882"/>
                <a:gd name="connsiteX20" fmla="*/ 509588 w 664369"/>
                <a:gd name="connsiteY20" fmla="*/ 11907 h 573882"/>
                <a:gd name="connsiteX21" fmla="*/ 528638 w 664369"/>
                <a:gd name="connsiteY21" fmla="*/ 4763 h 573882"/>
                <a:gd name="connsiteX22" fmla="*/ 545307 w 664369"/>
                <a:gd name="connsiteY22" fmla="*/ 0 h 573882"/>
                <a:gd name="connsiteX23" fmla="*/ 554832 w 664369"/>
                <a:gd name="connsiteY23" fmla="*/ 2382 h 573882"/>
                <a:gd name="connsiteX24" fmla="*/ 557213 w 664369"/>
                <a:gd name="connsiteY24" fmla="*/ 7144 h 573882"/>
                <a:gd name="connsiteX25" fmla="*/ 561975 w 664369"/>
                <a:gd name="connsiteY25" fmla="*/ 21432 h 573882"/>
                <a:gd name="connsiteX26" fmla="*/ 550069 w 664369"/>
                <a:gd name="connsiteY26" fmla="*/ 59532 h 573882"/>
                <a:gd name="connsiteX27" fmla="*/ 528638 w 664369"/>
                <a:gd name="connsiteY27" fmla="*/ 140494 h 573882"/>
                <a:gd name="connsiteX28" fmla="*/ 511969 w 664369"/>
                <a:gd name="connsiteY28" fmla="*/ 216694 h 57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64369" h="573882">
                  <a:moveTo>
                    <a:pt x="511969" y="216694"/>
                  </a:moveTo>
                  <a:lnTo>
                    <a:pt x="490538" y="333375"/>
                  </a:lnTo>
                  <a:lnTo>
                    <a:pt x="481013" y="414338"/>
                  </a:lnTo>
                  <a:lnTo>
                    <a:pt x="481013" y="457200"/>
                  </a:lnTo>
                  <a:lnTo>
                    <a:pt x="485775" y="490538"/>
                  </a:lnTo>
                  <a:lnTo>
                    <a:pt x="500063" y="519113"/>
                  </a:lnTo>
                  <a:lnTo>
                    <a:pt x="516732" y="538163"/>
                  </a:lnTo>
                  <a:lnTo>
                    <a:pt x="538163" y="550069"/>
                  </a:lnTo>
                  <a:lnTo>
                    <a:pt x="571500" y="561975"/>
                  </a:lnTo>
                  <a:lnTo>
                    <a:pt x="664369" y="573882"/>
                  </a:lnTo>
                  <a:lnTo>
                    <a:pt x="0" y="557213"/>
                  </a:lnTo>
                  <a:lnTo>
                    <a:pt x="33338" y="535782"/>
                  </a:lnTo>
                  <a:lnTo>
                    <a:pt x="90488" y="511969"/>
                  </a:lnTo>
                  <a:lnTo>
                    <a:pt x="142875" y="483394"/>
                  </a:lnTo>
                  <a:lnTo>
                    <a:pt x="209550" y="431007"/>
                  </a:lnTo>
                  <a:lnTo>
                    <a:pt x="280988" y="364332"/>
                  </a:lnTo>
                  <a:lnTo>
                    <a:pt x="347663" y="288132"/>
                  </a:lnTo>
                  <a:lnTo>
                    <a:pt x="411957" y="190500"/>
                  </a:lnTo>
                  <a:lnTo>
                    <a:pt x="485775" y="54769"/>
                  </a:lnTo>
                  <a:lnTo>
                    <a:pt x="502444" y="19050"/>
                  </a:lnTo>
                  <a:lnTo>
                    <a:pt x="509588" y="11907"/>
                  </a:lnTo>
                  <a:lnTo>
                    <a:pt x="528638" y="4763"/>
                  </a:lnTo>
                  <a:lnTo>
                    <a:pt x="545307" y="0"/>
                  </a:lnTo>
                  <a:lnTo>
                    <a:pt x="554832" y="2382"/>
                  </a:lnTo>
                  <a:lnTo>
                    <a:pt x="557213" y="7144"/>
                  </a:lnTo>
                  <a:lnTo>
                    <a:pt x="561975" y="21432"/>
                  </a:lnTo>
                  <a:lnTo>
                    <a:pt x="550069" y="59532"/>
                  </a:lnTo>
                  <a:lnTo>
                    <a:pt x="528638" y="140494"/>
                  </a:lnTo>
                  <a:lnTo>
                    <a:pt x="511969" y="2166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40">
              <a:extLst>
                <a:ext uri="{FF2B5EF4-FFF2-40B4-BE49-F238E27FC236}">
                  <a16:creationId xmlns:a16="http://schemas.microsoft.com/office/drawing/2014/main" id="{63AF9FB4-5E0A-4F9E-9296-4C900BFEB14E}"/>
                </a:ext>
              </a:extLst>
            </p:cNvPr>
            <p:cNvSpPr/>
            <p:nvPr/>
          </p:nvSpPr>
          <p:spPr>
            <a:xfrm rot="16200000">
              <a:off x="3587751" y="2727325"/>
              <a:ext cx="347662" cy="833438"/>
            </a:xfrm>
            <a:custGeom>
              <a:avLst/>
              <a:gdLst>
                <a:gd name="connsiteX0" fmla="*/ 76200 w 347663"/>
                <a:gd name="connsiteY0" fmla="*/ 266700 h 833438"/>
                <a:gd name="connsiteX1" fmla="*/ 54769 w 347663"/>
                <a:gd name="connsiteY1" fmla="*/ 185738 h 833438"/>
                <a:gd name="connsiteX2" fmla="*/ 0 w 347663"/>
                <a:gd name="connsiteY2" fmla="*/ 0 h 833438"/>
                <a:gd name="connsiteX3" fmla="*/ 169069 w 347663"/>
                <a:gd name="connsiteY3" fmla="*/ 4763 h 833438"/>
                <a:gd name="connsiteX4" fmla="*/ 223838 w 347663"/>
                <a:gd name="connsiteY4" fmla="*/ 261938 h 833438"/>
                <a:gd name="connsiteX5" fmla="*/ 285750 w 347663"/>
                <a:gd name="connsiteY5" fmla="*/ 535782 h 833438"/>
                <a:gd name="connsiteX6" fmla="*/ 347663 w 347663"/>
                <a:gd name="connsiteY6" fmla="*/ 823913 h 833438"/>
                <a:gd name="connsiteX7" fmla="*/ 190500 w 347663"/>
                <a:gd name="connsiteY7" fmla="*/ 833438 h 833438"/>
                <a:gd name="connsiteX8" fmla="*/ 154782 w 347663"/>
                <a:gd name="connsiteY8" fmla="*/ 614363 h 833438"/>
                <a:gd name="connsiteX9" fmla="*/ 109538 w 347663"/>
                <a:gd name="connsiteY9" fmla="*/ 409575 h 833438"/>
                <a:gd name="connsiteX10" fmla="*/ 76200 w 347663"/>
                <a:gd name="connsiteY10" fmla="*/ 266700 h 83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7663" h="833438">
                  <a:moveTo>
                    <a:pt x="76200" y="266700"/>
                  </a:moveTo>
                  <a:lnTo>
                    <a:pt x="54769" y="185738"/>
                  </a:lnTo>
                  <a:lnTo>
                    <a:pt x="0" y="0"/>
                  </a:lnTo>
                  <a:lnTo>
                    <a:pt x="169069" y="4763"/>
                  </a:lnTo>
                  <a:lnTo>
                    <a:pt x="223838" y="261938"/>
                  </a:lnTo>
                  <a:lnTo>
                    <a:pt x="285750" y="535782"/>
                  </a:lnTo>
                  <a:lnTo>
                    <a:pt x="347663" y="823913"/>
                  </a:lnTo>
                  <a:lnTo>
                    <a:pt x="190500" y="833438"/>
                  </a:lnTo>
                  <a:lnTo>
                    <a:pt x="154782" y="614363"/>
                  </a:lnTo>
                  <a:lnTo>
                    <a:pt x="109538" y="409575"/>
                  </a:lnTo>
                  <a:lnTo>
                    <a:pt x="76200" y="2667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39">
              <a:extLst>
                <a:ext uri="{FF2B5EF4-FFF2-40B4-BE49-F238E27FC236}">
                  <a16:creationId xmlns:a16="http://schemas.microsoft.com/office/drawing/2014/main" id="{4A11E92C-5655-404E-814B-E78A27DECB0B}"/>
                </a:ext>
              </a:extLst>
            </p:cNvPr>
            <p:cNvSpPr/>
            <p:nvPr/>
          </p:nvSpPr>
          <p:spPr>
            <a:xfrm rot="16200000">
              <a:off x="3598069" y="3709194"/>
              <a:ext cx="328613" cy="822325"/>
            </a:xfrm>
            <a:custGeom>
              <a:avLst/>
              <a:gdLst>
                <a:gd name="connsiteX0" fmla="*/ 269081 w 328612"/>
                <a:gd name="connsiteY0" fmla="*/ 507206 h 821531"/>
                <a:gd name="connsiteX1" fmla="*/ 207169 w 328612"/>
                <a:gd name="connsiteY1" fmla="*/ 180975 h 821531"/>
                <a:gd name="connsiteX2" fmla="*/ 178594 w 328612"/>
                <a:gd name="connsiteY2" fmla="*/ 0 h 821531"/>
                <a:gd name="connsiteX3" fmla="*/ 0 w 328612"/>
                <a:gd name="connsiteY3" fmla="*/ 2381 h 821531"/>
                <a:gd name="connsiteX4" fmla="*/ 30956 w 328612"/>
                <a:gd name="connsiteY4" fmla="*/ 154781 h 821531"/>
                <a:gd name="connsiteX5" fmla="*/ 102394 w 328612"/>
                <a:gd name="connsiteY5" fmla="*/ 476250 h 821531"/>
                <a:gd name="connsiteX6" fmla="*/ 178594 w 328612"/>
                <a:gd name="connsiteY6" fmla="*/ 821531 h 821531"/>
                <a:gd name="connsiteX7" fmla="*/ 328612 w 328612"/>
                <a:gd name="connsiteY7" fmla="*/ 814388 h 821531"/>
                <a:gd name="connsiteX8" fmla="*/ 269081 w 328612"/>
                <a:gd name="connsiteY8" fmla="*/ 507206 h 8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612" h="821531">
                  <a:moveTo>
                    <a:pt x="269081" y="507206"/>
                  </a:moveTo>
                  <a:lnTo>
                    <a:pt x="207169" y="180975"/>
                  </a:lnTo>
                  <a:lnTo>
                    <a:pt x="178594" y="0"/>
                  </a:lnTo>
                  <a:lnTo>
                    <a:pt x="0" y="2381"/>
                  </a:lnTo>
                  <a:lnTo>
                    <a:pt x="30956" y="154781"/>
                  </a:lnTo>
                  <a:lnTo>
                    <a:pt x="102394" y="476250"/>
                  </a:lnTo>
                  <a:lnTo>
                    <a:pt x="178594" y="821531"/>
                  </a:lnTo>
                  <a:lnTo>
                    <a:pt x="328612" y="814388"/>
                  </a:lnTo>
                  <a:lnTo>
                    <a:pt x="269081" y="50720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42">
              <a:extLst>
                <a:ext uri="{FF2B5EF4-FFF2-40B4-BE49-F238E27FC236}">
                  <a16:creationId xmlns:a16="http://schemas.microsoft.com/office/drawing/2014/main" id="{4BAA29FE-D016-4174-A1AF-87F2105A61BA}"/>
                </a:ext>
              </a:extLst>
            </p:cNvPr>
            <p:cNvSpPr/>
            <p:nvPr/>
          </p:nvSpPr>
          <p:spPr>
            <a:xfrm rot="16200000">
              <a:off x="4335463" y="1722438"/>
              <a:ext cx="1262063" cy="1023937"/>
            </a:xfrm>
            <a:custGeom>
              <a:avLst/>
              <a:gdLst>
                <a:gd name="connsiteX0" fmla="*/ 442912 w 1262062"/>
                <a:gd name="connsiteY0" fmla="*/ 388144 h 1023937"/>
                <a:gd name="connsiteX1" fmla="*/ 335756 w 1262062"/>
                <a:gd name="connsiteY1" fmla="*/ 295275 h 1023937"/>
                <a:gd name="connsiteX2" fmla="*/ 247650 w 1262062"/>
                <a:gd name="connsiteY2" fmla="*/ 216694 h 1023937"/>
                <a:gd name="connsiteX3" fmla="*/ 169069 w 1262062"/>
                <a:gd name="connsiteY3" fmla="*/ 142875 h 1023937"/>
                <a:gd name="connsiteX4" fmla="*/ 102394 w 1262062"/>
                <a:gd name="connsiteY4" fmla="*/ 78581 h 1023937"/>
                <a:gd name="connsiteX5" fmla="*/ 61912 w 1262062"/>
                <a:gd name="connsiteY5" fmla="*/ 38100 h 1023937"/>
                <a:gd name="connsiteX6" fmla="*/ 33337 w 1262062"/>
                <a:gd name="connsiteY6" fmla="*/ 9525 h 1023937"/>
                <a:gd name="connsiteX7" fmla="*/ 21431 w 1262062"/>
                <a:gd name="connsiteY7" fmla="*/ 0 h 1023937"/>
                <a:gd name="connsiteX8" fmla="*/ 14287 w 1262062"/>
                <a:gd name="connsiteY8" fmla="*/ 0 h 1023937"/>
                <a:gd name="connsiteX9" fmla="*/ 4762 w 1262062"/>
                <a:gd name="connsiteY9" fmla="*/ 2381 h 1023937"/>
                <a:gd name="connsiteX10" fmla="*/ 2381 w 1262062"/>
                <a:gd name="connsiteY10" fmla="*/ 7144 h 1023937"/>
                <a:gd name="connsiteX11" fmla="*/ 0 w 1262062"/>
                <a:gd name="connsiteY11" fmla="*/ 16669 h 1023937"/>
                <a:gd name="connsiteX12" fmla="*/ 7144 w 1262062"/>
                <a:gd name="connsiteY12" fmla="*/ 33337 h 1023937"/>
                <a:gd name="connsiteX13" fmla="*/ 50006 w 1262062"/>
                <a:gd name="connsiteY13" fmla="*/ 104775 h 1023937"/>
                <a:gd name="connsiteX14" fmla="*/ 188119 w 1262062"/>
                <a:gd name="connsiteY14" fmla="*/ 302419 h 1023937"/>
                <a:gd name="connsiteX15" fmla="*/ 319087 w 1262062"/>
                <a:gd name="connsiteY15" fmla="*/ 464344 h 1023937"/>
                <a:gd name="connsiteX16" fmla="*/ 407194 w 1262062"/>
                <a:gd name="connsiteY16" fmla="*/ 559594 h 1023937"/>
                <a:gd name="connsiteX17" fmla="*/ 490537 w 1262062"/>
                <a:gd name="connsiteY17" fmla="*/ 642937 h 1023937"/>
                <a:gd name="connsiteX18" fmla="*/ 576262 w 1262062"/>
                <a:gd name="connsiteY18" fmla="*/ 716756 h 1023937"/>
                <a:gd name="connsiteX19" fmla="*/ 626269 w 1262062"/>
                <a:gd name="connsiteY19" fmla="*/ 752475 h 1023937"/>
                <a:gd name="connsiteX20" fmla="*/ 762000 w 1262062"/>
                <a:gd name="connsiteY20" fmla="*/ 864394 h 1023937"/>
                <a:gd name="connsiteX21" fmla="*/ 842962 w 1262062"/>
                <a:gd name="connsiteY21" fmla="*/ 919162 h 1023937"/>
                <a:gd name="connsiteX22" fmla="*/ 885825 w 1262062"/>
                <a:gd name="connsiteY22" fmla="*/ 952500 h 1023937"/>
                <a:gd name="connsiteX23" fmla="*/ 921544 w 1262062"/>
                <a:gd name="connsiteY23" fmla="*/ 983456 h 1023937"/>
                <a:gd name="connsiteX24" fmla="*/ 950119 w 1262062"/>
                <a:gd name="connsiteY24" fmla="*/ 1016794 h 1023937"/>
                <a:gd name="connsiteX25" fmla="*/ 964406 w 1262062"/>
                <a:gd name="connsiteY25" fmla="*/ 1023937 h 1023937"/>
                <a:gd name="connsiteX26" fmla="*/ 992981 w 1262062"/>
                <a:gd name="connsiteY26" fmla="*/ 1021556 h 1023937"/>
                <a:gd name="connsiteX27" fmla="*/ 1042987 w 1262062"/>
                <a:gd name="connsiteY27" fmla="*/ 1002506 h 1023937"/>
                <a:gd name="connsiteX28" fmla="*/ 1081087 w 1262062"/>
                <a:gd name="connsiteY28" fmla="*/ 971550 h 1023937"/>
                <a:gd name="connsiteX29" fmla="*/ 1109662 w 1262062"/>
                <a:gd name="connsiteY29" fmla="*/ 940594 h 1023937"/>
                <a:gd name="connsiteX30" fmla="*/ 1135856 w 1262062"/>
                <a:gd name="connsiteY30" fmla="*/ 902494 h 1023937"/>
                <a:gd name="connsiteX31" fmla="*/ 1159669 w 1262062"/>
                <a:gd name="connsiteY31" fmla="*/ 859631 h 1023937"/>
                <a:gd name="connsiteX32" fmla="*/ 1185862 w 1262062"/>
                <a:gd name="connsiteY32" fmla="*/ 800100 h 1023937"/>
                <a:gd name="connsiteX33" fmla="*/ 1202531 w 1262062"/>
                <a:gd name="connsiteY33" fmla="*/ 747712 h 1023937"/>
                <a:gd name="connsiteX34" fmla="*/ 1216819 w 1262062"/>
                <a:gd name="connsiteY34" fmla="*/ 700087 h 1023937"/>
                <a:gd name="connsiteX35" fmla="*/ 1235869 w 1262062"/>
                <a:gd name="connsiteY35" fmla="*/ 631031 h 1023937"/>
                <a:gd name="connsiteX36" fmla="*/ 1245394 w 1262062"/>
                <a:gd name="connsiteY36" fmla="*/ 578644 h 1023937"/>
                <a:gd name="connsiteX37" fmla="*/ 1259681 w 1262062"/>
                <a:gd name="connsiteY37" fmla="*/ 545306 h 1023937"/>
                <a:gd name="connsiteX38" fmla="*/ 1262062 w 1262062"/>
                <a:gd name="connsiteY38" fmla="*/ 526256 h 1023937"/>
                <a:gd name="connsiteX39" fmla="*/ 1257300 w 1262062"/>
                <a:gd name="connsiteY39" fmla="*/ 516731 h 1023937"/>
                <a:gd name="connsiteX40" fmla="*/ 1245394 w 1262062"/>
                <a:gd name="connsiteY40" fmla="*/ 514350 h 1023937"/>
                <a:gd name="connsiteX41" fmla="*/ 1223962 w 1262062"/>
                <a:gd name="connsiteY41" fmla="*/ 519112 h 1023937"/>
                <a:gd name="connsiteX42" fmla="*/ 1209675 w 1262062"/>
                <a:gd name="connsiteY42" fmla="*/ 528637 h 1023937"/>
                <a:gd name="connsiteX43" fmla="*/ 1193006 w 1262062"/>
                <a:gd name="connsiteY43" fmla="*/ 545306 h 1023937"/>
                <a:gd name="connsiteX44" fmla="*/ 1166812 w 1262062"/>
                <a:gd name="connsiteY44" fmla="*/ 581025 h 1023937"/>
                <a:gd name="connsiteX45" fmla="*/ 1133475 w 1262062"/>
                <a:gd name="connsiteY45" fmla="*/ 621506 h 1023937"/>
                <a:gd name="connsiteX46" fmla="*/ 1076325 w 1262062"/>
                <a:gd name="connsiteY46" fmla="*/ 676275 h 1023937"/>
                <a:gd name="connsiteX47" fmla="*/ 1042987 w 1262062"/>
                <a:gd name="connsiteY47" fmla="*/ 700087 h 1023937"/>
                <a:gd name="connsiteX48" fmla="*/ 1016794 w 1262062"/>
                <a:gd name="connsiteY48" fmla="*/ 709612 h 1023937"/>
                <a:gd name="connsiteX49" fmla="*/ 1000125 w 1262062"/>
                <a:gd name="connsiteY49" fmla="*/ 711994 h 1023937"/>
                <a:gd name="connsiteX50" fmla="*/ 976312 w 1262062"/>
                <a:gd name="connsiteY50" fmla="*/ 709612 h 1023937"/>
                <a:gd name="connsiteX51" fmla="*/ 923925 w 1262062"/>
                <a:gd name="connsiteY51" fmla="*/ 692944 h 1023937"/>
                <a:gd name="connsiteX52" fmla="*/ 823912 w 1262062"/>
                <a:gd name="connsiteY52" fmla="*/ 645319 h 1023937"/>
                <a:gd name="connsiteX53" fmla="*/ 685800 w 1262062"/>
                <a:gd name="connsiteY53" fmla="*/ 566737 h 1023937"/>
                <a:gd name="connsiteX54" fmla="*/ 619125 w 1262062"/>
                <a:gd name="connsiteY54" fmla="*/ 523875 h 1023937"/>
                <a:gd name="connsiteX55" fmla="*/ 566737 w 1262062"/>
                <a:gd name="connsiteY55" fmla="*/ 485775 h 1023937"/>
                <a:gd name="connsiteX56" fmla="*/ 442912 w 1262062"/>
                <a:gd name="connsiteY56" fmla="*/ 388144 h 1023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262062" h="1023937">
                  <a:moveTo>
                    <a:pt x="442912" y="388144"/>
                  </a:moveTo>
                  <a:lnTo>
                    <a:pt x="335756" y="295275"/>
                  </a:lnTo>
                  <a:lnTo>
                    <a:pt x="247650" y="216694"/>
                  </a:lnTo>
                  <a:lnTo>
                    <a:pt x="169069" y="142875"/>
                  </a:lnTo>
                  <a:lnTo>
                    <a:pt x="102394" y="78581"/>
                  </a:lnTo>
                  <a:lnTo>
                    <a:pt x="61912" y="38100"/>
                  </a:lnTo>
                  <a:lnTo>
                    <a:pt x="33337" y="9525"/>
                  </a:lnTo>
                  <a:lnTo>
                    <a:pt x="21431" y="0"/>
                  </a:lnTo>
                  <a:lnTo>
                    <a:pt x="14287" y="0"/>
                  </a:lnTo>
                  <a:lnTo>
                    <a:pt x="4762" y="2381"/>
                  </a:lnTo>
                  <a:lnTo>
                    <a:pt x="2381" y="7144"/>
                  </a:lnTo>
                  <a:lnTo>
                    <a:pt x="0" y="16669"/>
                  </a:lnTo>
                  <a:lnTo>
                    <a:pt x="7144" y="33337"/>
                  </a:lnTo>
                  <a:lnTo>
                    <a:pt x="50006" y="104775"/>
                  </a:lnTo>
                  <a:lnTo>
                    <a:pt x="188119" y="302419"/>
                  </a:lnTo>
                  <a:lnTo>
                    <a:pt x="319087" y="464344"/>
                  </a:lnTo>
                  <a:lnTo>
                    <a:pt x="407194" y="559594"/>
                  </a:lnTo>
                  <a:lnTo>
                    <a:pt x="490537" y="642937"/>
                  </a:lnTo>
                  <a:lnTo>
                    <a:pt x="576262" y="716756"/>
                  </a:lnTo>
                  <a:lnTo>
                    <a:pt x="626269" y="752475"/>
                  </a:lnTo>
                  <a:lnTo>
                    <a:pt x="762000" y="864394"/>
                  </a:lnTo>
                  <a:lnTo>
                    <a:pt x="842962" y="919162"/>
                  </a:lnTo>
                  <a:lnTo>
                    <a:pt x="885825" y="952500"/>
                  </a:lnTo>
                  <a:lnTo>
                    <a:pt x="921544" y="983456"/>
                  </a:lnTo>
                  <a:lnTo>
                    <a:pt x="950119" y="1016794"/>
                  </a:lnTo>
                  <a:lnTo>
                    <a:pt x="964406" y="1023937"/>
                  </a:lnTo>
                  <a:lnTo>
                    <a:pt x="992981" y="1021556"/>
                  </a:lnTo>
                  <a:lnTo>
                    <a:pt x="1042987" y="1002506"/>
                  </a:lnTo>
                  <a:lnTo>
                    <a:pt x="1081087" y="971550"/>
                  </a:lnTo>
                  <a:lnTo>
                    <a:pt x="1109662" y="940594"/>
                  </a:lnTo>
                  <a:lnTo>
                    <a:pt x="1135856" y="902494"/>
                  </a:lnTo>
                  <a:lnTo>
                    <a:pt x="1159669" y="859631"/>
                  </a:lnTo>
                  <a:lnTo>
                    <a:pt x="1185862" y="800100"/>
                  </a:lnTo>
                  <a:lnTo>
                    <a:pt x="1202531" y="747712"/>
                  </a:lnTo>
                  <a:lnTo>
                    <a:pt x="1216819" y="700087"/>
                  </a:lnTo>
                  <a:lnTo>
                    <a:pt x="1235869" y="631031"/>
                  </a:lnTo>
                  <a:lnTo>
                    <a:pt x="1245394" y="578644"/>
                  </a:lnTo>
                  <a:lnTo>
                    <a:pt x="1259681" y="545306"/>
                  </a:lnTo>
                  <a:lnTo>
                    <a:pt x="1262062" y="526256"/>
                  </a:lnTo>
                  <a:lnTo>
                    <a:pt x="1257300" y="516731"/>
                  </a:lnTo>
                  <a:lnTo>
                    <a:pt x="1245394" y="514350"/>
                  </a:lnTo>
                  <a:lnTo>
                    <a:pt x="1223962" y="519112"/>
                  </a:lnTo>
                  <a:lnTo>
                    <a:pt x="1209675" y="528637"/>
                  </a:lnTo>
                  <a:lnTo>
                    <a:pt x="1193006" y="545306"/>
                  </a:lnTo>
                  <a:lnTo>
                    <a:pt x="1166812" y="581025"/>
                  </a:lnTo>
                  <a:lnTo>
                    <a:pt x="1133475" y="621506"/>
                  </a:lnTo>
                  <a:lnTo>
                    <a:pt x="1076325" y="676275"/>
                  </a:lnTo>
                  <a:lnTo>
                    <a:pt x="1042987" y="700087"/>
                  </a:lnTo>
                  <a:lnTo>
                    <a:pt x="1016794" y="709612"/>
                  </a:lnTo>
                  <a:lnTo>
                    <a:pt x="1000125" y="711994"/>
                  </a:lnTo>
                  <a:lnTo>
                    <a:pt x="976312" y="709612"/>
                  </a:lnTo>
                  <a:lnTo>
                    <a:pt x="923925" y="692944"/>
                  </a:lnTo>
                  <a:lnTo>
                    <a:pt x="823912" y="645319"/>
                  </a:lnTo>
                  <a:lnTo>
                    <a:pt x="685800" y="566737"/>
                  </a:lnTo>
                  <a:lnTo>
                    <a:pt x="619125" y="523875"/>
                  </a:lnTo>
                  <a:lnTo>
                    <a:pt x="566737" y="485775"/>
                  </a:lnTo>
                  <a:lnTo>
                    <a:pt x="442912" y="3881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43">
              <a:extLst>
                <a:ext uri="{FF2B5EF4-FFF2-40B4-BE49-F238E27FC236}">
                  <a16:creationId xmlns:a16="http://schemas.microsoft.com/office/drawing/2014/main" id="{2199E579-B5CD-4010-8E26-4719B380A861}"/>
                </a:ext>
              </a:extLst>
            </p:cNvPr>
            <p:cNvSpPr/>
            <p:nvPr/>
          </p:nvSpPr>
          <p:spPr>
            <a:xfrm rot="16200000">
              <a:off x="5854701" y="1155700"/>
              <a:ext cx="444500" cy="1863725"/>
            </a:xfrm>
            <a:custGeom>
              <a:avLst/>
              <a:gdLst>
                <a:gd name="connsiteX0" fmla="*/ 145256 w 445294"/>
                <a:gd name="connsiteY0" fmla="*/ 1421607 h 1864519"/>
                <a:gd name="connsiteX1" fmla="*/ 188119 w 445294"/>
                <a:gd name="connsiteY1" fmla="*/ 1597819 h 1864519"/>
                <a:gd name="connsiteX2" fmla="*/ 230981 w 445294"/>
                <a:gd name="connsiteY2" fmla="*/ 1740694 h 1864519"/>
                <a:gd name="connsiteX3" fmla="*/ 247650 w 445294"/>
                <a:gd name="connsiteY3" fmla="*/ 1788319 h 1864519"/>
                <a:gd name="connsiteX4" fmla="*/ 264319 w 445294"/>
                <a:gd name="connsiteY4" fmla="*/ 1814513 h 1864519"/>
                <a:gd name="connsiteX5" fmla="*/ 297656 w 445294"/>
                <a:gd name="connsiteY5" fmla="*/ 1847850 h 1864519"/>
                <a:gd name="connsiteX6" fmla="*/ 319088 w 445294"/>
                <a:gd name="connsiteY6" fmla="*/ 1862138 h 1864519"/>
                <a:gd name="connsiteX7" fmla="*/ 335756 w 445294"/>
                <a:gd name="connsiteY7" fmla="*/ 1864519 h 1864519"/>
                <a:gd name="connsiteX8" fmla="*/ 357188 w 445294"/>
                <a:gd name="connsiteY8" fmla="*/ 1859757 h 1864519"/>
                <a:gd name="connsiteX9" fmla="*/ 376238 w 445294"/>
                <a:gd name="connsiteY9" fmla="*/ 1843088 h 1864519"/>
                <a:gd name="connsiteX10" fmla="*/ 397669 w 445294"/>
                <a:gd name="connsiteY10" fmla="*/ 1807369 h 1864519"/>
                <a:gd name="connsiteX11" fmla="*/ 419100 w 445294"/>
                <a:gd name="connsiteY11" fmla="*/ 1757363 h 1864519"/>
                <a:gd name="connsiteX12" fmla="*/ 438150 w 445294"/>
                <a:gd name="connsiteY12" fmla="*/ 1678782 h 1864519"/>
                <a:gd name="connsiteX13" fmla="*/ 442913 w 445294"/>
                <a:gd name="connsiteY13" fmla="*/ 1621632 h 1864519"/>
                <a:gd name="connsiteX14" fmla="*/ 445294 w 445294"/>
                <a:gd name="connsiteY14" fmla="*/ 1559719 h 1864519"/>
                <a:gd name="connsiteX15" fmla="*/ 442913 w 445294"/>
                <a:gd name="connsiteY15" fmla="*/ 1519238 h 1864519"/>
                <a:gd name="connsiteX16" fmla="*/ 438150 w 445294"/>
                <a:gd name="connsiteY16" fmla="*/ 1485900 h 1864519"/>
                <a:gd name="connsiteX17" fmla="*/ 428625 w 445294"/>
                <a:gd name="connsiteY17" fmla="*/ 1450182 h 1864519"/>
                <a:gd name="connsiteX18" fmla="*/ 409575 w 445294"/>
                <a:gd name="connsiteY18" fmla="*/ 1414463 h 1864519"/>
                <a:gd name="connsiteX19" fmla="*/ 397669 w 445294"/>
                <a:gd name="connsiteY19" fmla="*/ 1400175 h 1864519"/>
                <a:gd name="connsiteX20" fmla="*/ 357188 w 445294"/>
                <a:gd name="connsiteY20" fmla="*/ 1283494 h 1864519"/>
                <a:gd name="connsiteX21" fmla="*/ 311944 w 445294"/>
                <a:gd name="connsiteY21" fmla="*/ 1128713 h 1864519"/>
                <a:gd name="connsiteX22" fmla="*/ 283369 w 445294"/>
                <a:gd name="connsiteY22" fmla="*/ 1014413 h 1864519"/>
                <a:gd name="connsiteX23" fmla="*/ 250031 w 445294"/>
                <a:gd name="connsiteY23" fmla="*/ 847725 h 1864519"/>
                <a:gd name="connsiteX24" fmla="*/ 221456 w 445294"/>
                <a:gd name="connsiteY24" fmla="*/ 681038 h 1864519"/>
                <a:gd name="connsiteX25" fmla="*/ 204788 w 445294"/>
                <a:gd name="connsiteY25" fmla="*/ 566738 h 1864519"/>
                <a:gd name="connsiteX26" fmla="*/ 192881 w 445294"/>
                <a:gd name="connsiteY26" fmla="*/ 445294 h 1864519"/>
                <a:gd name="connsiteX27" fmla="*/ 183356 w 445294"/>
                <a:gd name="connsiteY27" fmla="*/ 335757 h 1864519"/>
                <a:gd name="connsiteX28" fmla="*/ 178594 w 445294"/>
                <a:gd name="connsiteY28" fmla="*/ 207169 h 1864519"/>
                <a:gd name="connsiteX29" fmla="*/ 180975 w 445294"/>
                <a:gd name="connsiteY29" fmla="*/ 166688 h 1864519"/>
                <a:gd name="connsiteX30" fmla="*/ 200025 w 445294"/>
                <a:gd name="connsiteY30" fmla="*/ 88107 h 1864519"/>
                <a:gd name="connsiteX31" fmla="*/ 69056 w 445294"/>
                <a:gd name="connsiteY31" fmla="*/ 0 h 1864519"/>
                <a:gd name="connsiteX32" fmla="*/ 28575 w 445294"/>
                <a:gd name="connsiteY32" fmla="*/ 69057 h 1864519"/>
                <a:gd name="connsiteX33" fmla="*/ 9525 w 445294"/>
                <a:gd name="connsiteY33" fmla="*/ 109538 h 1864519"/>
                <a:gd name="connsiteX34" fmla="*/ 0 w 445294"/>
                <a:gd name="connsiteY34" fmla="*/ 133350 h 1864519"/>
                <a:gd name="connsiteX35" fmla="*/ 0 w 445294"/>
                <a:gd name="connsiteY35" fmla="*/ 180975 h 1864519"/>
                <a:gd name="connsiteX36" fmla="*/ 14288 w 445294"/>
                <a:gd name="connsiteY36" fmla="*/ 376238 h 1864519"/>
                <a:gd name="connsiteX37" fmla="*/ 35719 w 445294"/>
                <a:gd name="connsiteY37" fmla="*/ 626269 h 1864519"/>
                <a:gd name="connsiteX38" fmla="*/ 59531 w 445294"/>
                <a:gd name="connsiteY38" fmla="*/ 857250 h 1864519"/>
                <a:gd name="connsiteX39" fmla="*/ 78581 w 445294"/>
                <a:gd name="connsiteY39" fmla="*/ 1016794 h 1864519"/>
                <a:gd name="connsiteX40" fmla="*/ 102394 w 445294"/>
                <a:gd name="connsiteY40" fmla="*/ 1183482 h 1864519"/>
                <a:gd name="connsiteX41" fmla="*/ 145256 w 445294"/>
                <a:gd name="connsiteY41" fmla="*/ 1421607 h 1864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45294" h="1864519">
                  <a:moveTo>
                    <a:pt x="145256" y="1421607"/>
                  </a:moveTo>
                  <a:lnTo>
                    <a:pt x="188119" y="1597819"/>
                  </a:lnTo>
                  <a:lnTo>
                    <a:pt x="230981" y="1740694"/>
                  </a:lnTo>
                  <a:lnTo>
                    <a:pt x="247650" y="1788319"/>
                  </a:lnTo>
                  <a:lnTo>
                    <a:pt x="264319" y="1814513"/>
                  </a:lnTo>
                  <a:lnTo>
                    <a:pt x="297656" y="1847850"/>
                  </a:lnTo>
                  <a:lnTo>
                    <a:pt x="319088" y="1862138"/>
                  </a:lnTo>
                  <a:lnTo>
                    <a:pt x="335756" y="1864519"/>
                  </a:lnTo>
                  <a:lnTo>
                    <a:pt x="357188" y="1859757"/>
                  </a:lnTo>
                  <a:lnTo>
                    <a:pt x="376238" y="1843088"/>
                  </a:lnTo>
                  <a:lnTo>
                    <a:pt x="397669" y="1807369"/>
                  </a:lnTo>
                  <a:lnTo>
                    <a:pt x="419100" y="1757363"/>
                  </a:lnTo>
                  <a:lnTo>
                    <a:pt x="438150" y="1678782"/>
                  </a:lnTo>
                  <a:lnTo>
                    <a:pt x="442913" y="1621632"/>
                  </a:lnTo>
                  <a:cubicBezTo>
                    <a:pt x="443707" y="1600994"/>
                    <a:pt x="444500" y="1580357"/>
                    <a:pt x="445294" y="1559719"/>
                  </a:cubicBezTo>
                  <a:lnTo>
                    <a:pt x="442913" y="1519238"/>
                  </a:lnTo>
                  <a:lnTo>
                    <a:pt x="438150" y="1485900"/>
                  </a:lnTo>
                  <a:lnTo>
                    <a:pt x="428625" y="1450182"/>
                  </a:lnTo>
                  <a:lnTo>
                    <a:pt x="409575" y="1414463"/>
                  </a:lnTo>
                  <a:lnTo>
                    <a:pt x="397669" y="1400175"/>
                  </a:lnTo>
                  <a:lnTo>
                    <a:pt x="357188" y="1283494"/>
                  </a:lnTo>
                  <a:lnTo>
                    <a:pt x="311944" y="1128713"/>
                  </a:lnTo>
                  <a:lnTo>
                    <a:pt x="283369" y="1014413"/>
                  </a:lnTo>
                  <a:lnTo>
                    <a:pt x="250031" y="847725"/>
                  </a:lnTo>
                  <a:lnTo>
                    <a:pt x="221456" y="681038"/>
                  </a:lnTo>
                  <a:lnTo>
                    <a:pt x="204788" y="566738"/>
                  </a:lnTo>
                  <a:lnTo>
                    <a:pt x="192881" y="445294"/>
                  </a:lnTo>
                  <a:lnTo>
                    <a:pt x="183356" y="335757"/>
                  </a:lnTo>
                  <a:lnTo>
                    <a:pt x="178594" y="207169"/>
                  </a:lnTo>
                  <a:lnTo>
                    <a:pt x="180975" y="166688"/>
                  </a:lnTo>
                  <a:lnTo>
                    <a:pt x="200025" y="88107"/>
                  </a:lnTo>
                  <a:lnTo>
                    <a:pt x="69056" y="0"/>
                  </a:lnTo>
                  <a:lnTo>
                    <a:pt x="28575" y="69057"/>
                  </a:lnTo>
                  <a:lnTo>
                    <a:pt x="9525" y="109538"/>
                  </a:lnTo>
                  <a:lnTo>
                    <a:pt x="0" y="133350"/>
                  </a:lnTo>
                  <a:lnTo>
                    <a:pt x="0" y="180975"/>
                  </a:lnTo>
                  <a:lnTo>
                    <a:pt x="14288" y="376238"/>
                  </a:lnTo>
                  <a:lnTo>
                    <a:pt x="35719" y="626269"/>
                  </a:lnTo>
                  <a:lnTo>
                    <a:pt x="59531" y="857250"/>
                  </a:lnTo>
                  <a:lnTo>
                    <a:pt x="78581" y="1016794"/>
                  </a:lnTo>
                  <a:lnTo>
                    <a:pt x="102394" y="1183482"/>
                  </a:lnTo>
                  <a:lnTo>
                    <a:pt x="145256" y="14216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46">
              <a:extLst>
                <a:ext uri="{FF2B5EF4-FFF2-40B4-BE49-F238E27FC236}">
                  <a16:creationId xmlns:a16="http://schemas.microsoft.com/office/drawing/2014/main" id="{A314A4DB-0B80-45BC-89E3-15F10C918827}"/>
                </a:ext>
              </a:extLst>
            </p:cNvPr>
            <p:cNvSpPr/>
            <p:nvPr/>
          </p:nvSpPr>
          <p:spPr>
            <a:xfrm>
              <a:off x="4945063" y="2674938"/>
              <a:ext cx="479425" cy="1358900"/>
            </a:xfrm>
            <a:custGeom>
              <a:avLst/>
              <a:gdLst>
                <a:gd name="connsiteX0" fmla="*/ 392907 w 478632"/>
                <a:gd name="connsiteY0" fmla="*/ 392906 h 1359694"/>
                <a:gd name="connsiteX1" fmla="*/ 411957 w 478632"/>
                <a:gd name="connsiteY1" fmla="*/ 535781 h 1359694"/>
                <a:gd name="connsiteX2" fmla="*/ 423863 w 478632"/>
                <a:gd name="connsiteY2" fmla="*/ 621506 h 1359694"/>
                <a:gd name="connsiteX3" fmla="*/ 440532 w 478632"/>
                <a:gd name="connsiteY3" fmla="*/ 719137 h 1359694"/>
                <a:gd name="connsiteX4" fmla="*/ 457200 w 478632"/>
                <a:gd name="connsiteY4" fmla="*/ 935831 h 1359694"/>
                <a:gd name="connsiteX5" fmla="*/ 466725 w 478632"/>
                <a:gd name="connsiteY5" fmla="*/ 1112044 h 1359694"/>
                <a:gd name="connsiteX6" fmla="*/ 471488 w 478632"/>
                <a:gd name="connsiteY6" fmla="*/ 1219200 h 1359694"/>
                <a:gd name="connsiteX7" fmla="*/ 478632 w 478632"/>
                <a:gd name="connsiteY7" fmla="*/ 1257300 h 1359694"/>
                <a:gd name="connsiteX8" fmla="*/ 478632 w 478632"/>
                <a:gd name="connsiteY8" fmla="*/ 1273969 h 1359694"/>
                <a:gd name="connsiteX9" fmla="*/ 469107 w 478632"/>
                <a:gd name="connsiteY9" fmla="*/ 1295400 h 1359694"/>
                <a:gd name="connsiteX10" fmla="*/ 445294 w 478632"/>
                <a:gd name="connsiteY10" fmla="*/ 1319212 h 1359694"/>
                <a:gd name="connsiteX11" fmla="*/ 428625 w 478632"/>
                <a:gd name="connsiteY11" fmla="*/ 1331119 h 1359694"/>
                <a:gd name="connsiteX12" fmla="*/ 419100 w 478632"/>
                <a:gd name="connsiteY12" fmla="*/ 1343025 h 1359694"/>
                <a:gd name="connsiteX13" fmla="*/ 407194 w 478632"/>
                <a:gd name="connsiteY13" fmla="*/ 1357312 h 1359694"/>
                <a:gd name="connsiteX14" fmla="*/ 392907 w 478632"/>
                <a:gd name="connsiteY14" fmla="*/ 1359694 h 1359694"/>
                <a:gd name="connsiteX15" fmla="*/ 369094 w 478632"/>
                <a:gd name="connsiteY15" fmla="*/ 1354931 h 1359694"/>
                <a:gd name="connsiteX16" fmla="*/ 340519 w 478632"/>
                <a:gd name="connsiteY16" fmla="*/ 1338262 h 1359694"/>
                <a:gd name="connsiteX17" fmla="*/ 316707 w 478632"/>
                <a:gd name="connsiteY17" fmla="*/ 1316831 h 1359694"/>
                <a:gd name="connsiteX18" fmla="*/ 302419 w 478632"/>
                <a:gd name="connsiteY18" fmla="*/ 1295400 h 1359694"/>
                <a:gd name="connsiteX19" fmla="*/ 271463 w 478632"/>
                <a:gd name="connsiteY19" fmla="*/ 1228725 h 1359694"/>
                <a:gd name="connsiteX20" fmla="*/ 247650 w 478632"/>
                <a:gd name="connsiteY20" fmla="*/ 1169194 h 1359694"/>
                <a:gd name="connsiteX21" fmla="*/ 240507 w 478632"/>
                <a:gd name="connsiteY21" fmla="*/ 1140619 h 1359694"/>
                <a:gd name="connsiteX22" fmla="*/ 240507 w 478632"/>
                <a:gd name="connsiteY22" fmla="*/ 1052512 h 1359694"/>
                <a:gd name="connsiteX23" fmla="*/ 240507 w 478632"/>
                <a:gd name="connsiteY23" fmla="*/ 921544 h 1359694"/>
                <a:gd name="connsiteX24" fmla="*/ 238125 w 478632"/>
                <a:gd name="connsiteY24" fmla="*/ 816769 h 1359694"/>
                <a:gd name="connsiteX25" fmla="*/ 233363 w 478632"/>
                <a:gd name="connsiteY25" fmla="*/ 733425 h 1359694"/>
                <a:gd name="connsiteX26" fmla="*/ 226219 w 478632"/>
                <a:gd name="connsiteY26" fmla="*/ 609600 h 1359694"/>
                <a:gd name="connsiteX27" fmla="*/ 216694 w 478632"/>
                <a:gd name="connsiteY27" fmla="*/ 483394 h 1359694"/>
                <a:gd name="connsiteX28" fmla="*/ 204788 w 478632"/>
                <a:gd name="connsiteY28" fmla="*/ 404812 h 1359694"/>
                <a:gd name="connsiteX29" fmla="*/ 192882 w 478632"/>
                <a:gd name="connsiteY29" fmla="*/ 340519 h 1359694"/>
                <a:gd name="connsiteX30" fmla="*/ 178594 w 478632"/>
                <a:gd name="connsiteY30" fmla="*/ 285750 h 1359694"/>
                <a:gd name="connsiteX31" fmla="*/ 161925 w 478632"/>
                <a:gd name="connsiteY31" fmla="*/ 235744 h 1359694"/>
                <a:gd name="connsiteX32" fmla="*/ 138113 w 478632"/>
                <a:gd name="connsiteY32" fmla="*/ 185737 h 1359694"/>
                <a:gd name="connsiteX33" fmla="*/ 119063 w 478632"/>
                <a:gd name="connsiteY33" fmla="*/ 150019 h 1359694"/>
                <a:gd name="connsiteX34" fmla="*/ 95250 w 478632"/>
                <a:gd name="connsiteY34" fmla="*/ 116681 h 1359694"/>
                <a:gd name="connsiteX35" fmla="*/ 80963 w 478632"/>
                <a:gd name="connsiteY35" fmla="*/ 100012 h 1359694"/>
                <a:gd name="connsiteX36" fmla="*/ 57150 w 478632"/>
                <a:gd name="connsiteY36" fmla="*/ 80962 h 1359694"/>
                <a:gd name="connsiteX37" fmla="*/ 42863 w 478632"/>
                <a:gd name="connsiteY37" fmla="*/ 71437 h 1359694"/>
                <a:gd name="connsiteX38" fmla="*/ 28575 w 478632"/>
                <a:gd name="connsiteY38" fmla="*/ 66675 h 1359694"/>
                <a:gd name="connsiteX39" fmla="*/ 16669 w 478632"/>
                <a:gd name="connsiteY39" fmla="*/ 57150 h 1359694"/>
                <a:gd name="connsiteX40" fmla="*/ 4763 w 478632"/>
                <a:gd name="connsiteY40" fmla="*/ 38100 h 1359694"/>
                <a:gd name="connsiteX41" fmla="*/ 0 w 478632"/>
                <a:gd name="connsiteY41" fmla="*/ 19050 h 1359694"/>
                <a:gd name="connsiteX42" fmla="*/ 2382 w 478632"/>
                <a:gd name="connsiteY42" fmla="*/ 7144 h 1359694"/>
                <a:gd name="connsiteX43" fmla="*/ 11907 w 478632"/>
                <a:gd name="connsiteY43" fmla="*/ 0 h 1359694"/>
                <a:gd name="connsiteX44" fmla="*/ 30957 w 478632"/>
                <a:gd name="connsiteY44" fmla="*/ 2381 h 1359694"/>
                <a:gd name="connsiteX45" fmla="*/ 50007 w 478632"/>
                <a:gd name="connsiteY45" fmla="*/ 9525 h 1359694"/>
                <a:gd name="connsiteX46" fmla="*/ 73819 w 478632"/>
                <a:gd name="connsiteY46" fmla="*/ 11906 h 1359694"/>
                <a:gd name="connsiteX47" fmla="*/ 130969 w 478632"/>
                <a:gd name="connsiteY47" fmla="*/ 16669 h 1359694"/>
                <a:gd name="connsiteX48" fmla="*/ 195263 w 478632"/>
                <a:gd name="connsiteY48" fmla="*/ 28575 h 1359694"/>
                <a:gd name="connsiteX49" fmla="*/ 247650 w 478632"/>
                <a:gd name="connsiteY49" fmla="*/ 40481 h 1359694"/>
                <a:gd name="connsiteX50" fmla="*/ 307182 w 478632"/>
                <a:gd name="connsiteY50" fmla="*/ 59531 h 1359694"/>
                <a:gd name="connsiteX51" fmla="*/ 340519 w 478632"/>
                <a:gd name="connsiteY51" fmla="*/ 73819 h 1359694"/>
                <a:gd name="connsiteX52" fmla="*/ 373857 w 478632"/>
                <a:gd name="connsiteY52" fmla="*/ 261937 h 1359694"/>
                <a:gd name="connsiteX53" fmla="*/ 392907 w 478632"/>
                <a:gd name="connsiteY53" fmla="*/ 392906 h 135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78632" h="1359694">
                  <a:moveTo>
                    <a:pt x="392907" y="392906"/>
                  </a:moveTo>
                  <a:lnTo>
                    <a:pt x="411957" y="535781"/>
                  </a:lnTo>
                  <a:lnTo>
                    <a:pt x="423863" y="621506"/>
                  </a:lnTo>
                  <a:lnTo>
                    <a:pt x="440532" y="719137"/>
                  </a:lnTo>
                  <a:lnTo>
                    <a:pt x="457200" y="935831"/>
                  </a:lnTo>
                  <a:lnTo>
                    <a:pt x="466725" y="1112044"/>
                  </a:lnTo>
                  <a:lnTo>
                    <a:pt x="471488" y="1219200"/>
                  </a:lnTo>
                  <a:lnTo>
                    <a:pt x="478632" y="1257300"/>
                  </a:lnTo>
                  <a:lnTo>
                    <a:pt x="478632" y="1273969"/>
                  </a:lnTo>
                  <a:lnTo>
                    <a:pt x="469107" y="1295400"/>
                  </a:lnTo>
                  <a:lnTo>
                    <a:pt x="445294" y="1319212"/>
                  </a:lnTo>
                  <a:lnTo>
                    <a:pt x="428625" y="1331119"/>
                  </a:lnTo>
                  <a:lnTo>
                    <a:pt x="419100" y="1343025"/>
                  </a:lnTo>
                  <a:lnTo>
                    <a:pt x="407194" y="1357312"/>
                  </a:lnTo>
                  <a:lnTo>
                    <a:pt x="392907" y="1359694"/>
                  </a:lnTo>
                  <a:lnTo>
                    <a:pt x="369094" y="1354931"/>
                  </a:lnTo>
                  <a:lnTo>
                    <a:pt x="340519" y="1338262"/>
                  </a:lnTo>
                  <a:lnTo>
                    <a:pt x="316707" y="1316831"/>
                  </a:lnTo>
                  <a:lnTo>
                    <a:pt x="302419" y="1295400"/>
                  </a:lnTo>
                  <a:lnTo>
                    <a:pt x="271463" y="1228725"/>
                  </a:lnTo>
                  <a:lnTo>
                    <a:pt x="247650" y="1169194"/>
                  </a:lnTo>
                  <a:lnTo>
                    <a:pt x="240507" y="1140619"/>
                  </a:lnTo>
                  <a:lnTo>
                    <a:pt x="240507" y="1052512"/>
                  </a:lnTo>
                  <a:lnTo>
                    <a:pt x="240507" y="921544"/>
                  </a:lnTo>
                  <a:lnTo>
                    <a:pt x="238125" y="816769"/>
                  </a:lnTo>
                  <a:lnTo>
                    <a:pt x="233363" y="733425"/>
                  </a:lnTo>
                  <a:lnTo>
                    <a:pt x="226219" y="609600"/>
                  </a:lnTo>
                  <a:lnTo>
                    <a:pt x="216694" y="483394"/>
                  </a:lnTo>
                  <a:lnTo>
                    <a:pt x="204788" y="404812"/>
                  </a:lnTo>
                  <a:lnTo>
                    <a:pt x="192882" y="340519"/>
                  </a:lnTo>
                  <a:lnTo>
                    <a:pt x="178594" y="285750"/>
                  </a:lnTo>
                  <a:lnTo>
                    <a:pt x="161925" y="235744"/>
                  </a:lnTo>
                  <a:lnTo>
                    <a:pt x="138113" y="185737"/>
                  </a:lnTo>
                  <a:lnTo>
                    <a:pt x="119063" y="150019"/>
                  </a:lnTo>
                  <a:lnTo>
                    <a:pt x="95250" y="116681"/>
                  </a:lnTo>
                  <a:lnTo>
                    <a:pt x="80963" y="100012"/>
                  </a:lnTo>
                  <a:lnTo>
                    <a:pt x="57150" y="80962"/>
                  </a:lnTo>
                  <a:lnTo>
                    <a:pt x="42863" y="71437"/>
                  </a:lnTo>
                  <a:lnTo>
                    <a:pt x="28575" y="66675"/>
                  </a:lnTo>
                  <a:lnTo>
                    <a:pt x="16669" y="57150"/>
                  </a:lnTo>
                  <a:lnTo>
                    <a:pt x="4763" y="38100"/>
                  </a:lnTo>
                  <a:lnTo>
                    <a:pt x="0" y="19050"/>
                  </a:lnTo>
                  <a:lnTo>
                    <a:pt x="2382" y="7144"/>
                  </a:lnTo>
                  <a:lnTo>
                    <a:pt x="11907" y="0"/>
                  </a:lnTo>
                  <a:lnTo>
                    <a:pt x="30957" y="2381"/>
                  </a:lnTo>
                  <a:lnTo>
                    <a:pt x="50007" y="9525"/>
                  </a:lnTo>
                  <a:lnTo>
                    <a:pt x="73819" y="11906"/>
                  </a:lnTo>
                  <a:lnTo>
                    <a:pt x="130969" y="16669"/>
                  </a:lnTo>
                  <a:lnTo>
                    <a:pt x="195263" y="28575"/>
                  </a:lnTo>
                  <a:lnTo>
                    <a:pt x="247650" y="40481"/>
                  </a:lnTo>
                  <a:lnTo>
                    <a:pt x="307182" y="59531"/>
                  </a:lnTo>
                  <a:lnTo>
                    <a:pt x="340519" y="73819"/>
                  </a:lnTo>
                  <a:lnTo>
                    <a:pt x="373857" y="261937"/>
                  </a:lnTo>
                  <a:lnTo>
                    <a:pt x="392907" y="3929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47">
              <a:extLst>
                <a:ext uri="{FF2B5EF4-FFF2-40B4-BE49-F238E27FC236}">
                  <a16:creationId xmlns:a16="http://schemas.microsoft.com/office/drawing/2014/main" id="{CFD618F7-DA09-4AF2-9DF9-104E48FD43B9}"/>
                </a:ext>
              </a:extLst>
            </p:cNvPr>
            <p:cNvSpPr/>
            <p:nvPr/>
          </p:nvSpPr>
          <p:spPr>
            <a:xfrm>
              <a:off x="5233988" y="2551113"/>
              <a:ext cx="1651000" cy="1430337"/>
            </a:xfrm>
            <a:custGeom>
              <a:avLst/>
              <a:gdLst>
                <a:gd name="connsiteX0" fmla="*/ 807243 w 1650206"/>
                <a:gd name="connsiteY0" fmla="*/ 126206 h 1431131"/>
                <a:gd name="connsiteX1" fmla="*/ 421481 w 1650206"/>
                <a:gd name="connsiteY1" fmla="*/ 185737 h 1431131"/>
                <a:gd name="connsiteX2" fmla="*/ 123825 w 1650206"/>
                <a:gd name="connsiteY2" fmla="*/ 228600 h 1431131"/>
                <a:gd name="connsiteX3" fmla="*/ 104775 w 1650206"/>
                <a:gd name="connsiteY3" fmla="*/ 223837 h 1431131"/>
                <a:gd name="connsiteX4" fmla="*/ 80962 w 1650206"/>
                <a:gd name="connsiteY4" fmla="*/ 211931 h 1431131"/>
                <a:gd name="connsiteX5" fmla="*/ 59531 w 1650206"/>
                <a:gd name="connsiteY5" fmla="*/ 202406 h 1431131"/>
                <a:gd name="connsiteX6" fmla="*/ 45243 w 1650206"/>
                <a:gd name="connsiteY6" fmla="*/ 195262 h 1431131"/>
                <a:gd name="connsiteX7" fmla="*/ 0 w 1650206"/>
                <a:gd name="connsiteY7" fmla="*/ 178594 h 1431131"/>
                <a:gd name="connsiteX8" fmla="*/ 38100 w 1650206"/>
                <a:gd name="connsiteY8" fmla="*/ 392906 h 1431131"/>
                <a:gd name="connsiteX9" fmla="*/ 176212 w 1650206"/>
                <a:gd name="connsiteY9" fmla="*/ 369094 h 1431131"/>
                <a:gd name="connsiteX10" fmla="*/ 419100 w 1650206"/>
                <a:gd name="connsiteY10" fmla="*/ 330994 h 1431131"/>
                <a:gd name="connsiteX11" fmla="*/ 688181 w 1650206"/>
                <a:gd name="connsiteY11" fmla="*/ 290512 h 1431131"/>
                <a:gd name="connsiteX12" fmla="*/ 983456 w 1650206"/>
                <a:gd name="connsiteY12" fmla="*/ 245269 h 1431131"/>
                <a:gd name="connsiteX13" fmla="*/ 1238250 w 1650206"/>
                <a:gd name="connsiteY13" fmla="*/ 209550 h 1431131"/>
                <a:gd name="connsiteX14" fmla="*/ 1254918 w 1650206"/>
                <a:gd name="connsiteY14" fmla="*/ 209550 h 1431131"/>
                <a:gd name="connsiteX15" fmla="*/ 1283493 w 1650206"/>
                <a:gd name="connsiteY15" fmla="*/ 209550 h 1431131"/>
                <a:gd name="connsiteX16" fmla="*/ 1293018 w 1650206"/>
                <a:gd name="connsiteY16" fmla="*/ 211931 h 1431131"/>
                <a:gd name="connsiteX17" fmla="*/ 1304925 w 1650206"/>
                <a:gd name="connsiteY17" fmla="*/ 216694 h 1431131"/>
                <a:gd name="connsiteX18" fmla="*/ 1319212 w 1650206"/>
                <a:gd name="connsiteY18" fmla="*/ 226219 h 1431131"/>
                <a:gd name="connsiteX19" fmla="*/ 1326356 w 1650206"/>
                <a:gd name="connsiteY19" fmla="*/ 235744 h 1431131"/>
                <a:gd name="connsiteX20" fmla="*/ 1333500 w 1650206"/>
                <a:gd name="connsiteY20" fmla="*/ 245269 h 1431131"/>
                <a:gd name="connsiteX21" fmla="*/ 1335881 w 1650206"/>
                <a:gd name="connsiteY21" fmla="*/ 269081 h 1431131"/>
                <a:gd name="connsiteX22" fmla="*/ 1335881 w 1650206"/>
                <a:gd name="connsiteY22" fmla="*/ 566737 h 1431131"/>
                <a:gd name="connsiteX23" fmla="*/ 1297781 w 1650206"/>
                <a:gd name="connsiteY23" fmla="*/ 659606 h 1431131"/>
                <a:gd name="connsiteX24" fmla="*/ 1283493 w 1650206"/>
                <a:gd name="connsiteY24" fmla="*/ 854869 h 1431131"/>
                <a:gd name="connsiteX25" fmla="*/ 1271587 w 1650206"/>
                <a:gd name="connsiteY25" fmla="*/ 1114425 h 1431131"/>
                <a:gd name="connsiteX26" fmla="*/ 1271587 w 1650206"/>
                <a:gd name="connsiteY26" fmla="*/ 1278731 h 1431131"/>
                <a:gd name="connsiteX27" fmla="*/ 1276350 w 1650206"/>
                <a:gd name="connsiteY27" fmla="*/ 1335881 h 1431131"/>
                <a:gd name="connsiteX28" fmla="*/ 1283493 w 1650206"/>
                <a:gd name="connsiteY28" fmla="*/ 1369219 h 1431131"/>
                <a:gd name="connsiteX29" fmla="*/ 1293018 w 1650206"/>
                <a:gd name="connsiteY29" fmla="*/ 1397794 h 1431131"/>
                <a:gd name="connsiteX30" fmla="*/ 1300162 w 1650206"/>
                <a:gd name="connsiteY30" fmla="*/ 1409700 h 1431131"/>
                <a:gd name="connsiteX31" fmla="*/ 1307306 w 1650206"/>
                <a:gd name="connsiteY31" fmla="*/ 1419225 h 1431131"/>
                <a:gd name="connsiteX32" fmla="*/ 1319212 w 1650206"/>
                <a:gd name="connsiteY32" fmla="*/ 1426369 h 1431131"/>
                <a:gd name="connsiteX33" fmla="*/ 1331118 w 1650206"/>
                <a:gd name="connsiteY33" fmla="*/ 1431131 h 1431131"/>
                <a:gd name="connsiteX34" fmla="*/ 1350168 w 1650206"/>
                <a:gd name="connsiteY34" fmla="*/ 1431131 h 1431131"/>
                <a:gd name="connsiteX35" fmla="*/ 1381125 w 1650206"/>
                <a:gd name="connsiteY35" fmla="*/ 1419225 h 1431131"/>
                <a:gd name="connsiteX36" fmla="*/ 1402556 w 1650206"/>
                <a:gd name="connsiteY36" fmla="*/ 1404937 h 1431131"/>
                <a:gd name="connsiteX37" fmla="*/ 1419225 w 1650206"/>
                <a:gd name="connsiteY37" fmla="*/ 1388269 h 1431131"/>
                <a:gd name="connsiteX38" fmla="*/ 1435893 w 1650206"/>
                <a:gd name="connsiteY38" fmla="*/ 1362075 h 1431131"/>
                <a:gd name="connsiteX39" fmla="*/ 1452562 w 1650206"/>
                <a:gd name="connsiteY39" fmla="*/ 1326356 h 1431131"/>
                <a:gd name="connsiteX40" fmla="*/ 1469231 w 1650206"/>
                <a:gd name="connsiteY40" fmla="*/ 1278731 h 1431131"/>
                <a:gd name="connsiteX41" fmla="*/ 1481137 w 1650206"/>
                <a:gd name="connsiteY41" fmla="*/ 1226344 h 1431131"/>
                <a:gd name="connsiteX42" fmla="*/ 1493043 w 1650206"/>
                <a:gd name="connsiteY42" fmla="*/ 1162050 h 1431131"/>
                <a:gd name="connsiteX43" fmla="*/ 1507331 w 1650206"/>
                <a:gd name="connsiteY43" fmla="*/ 1035844 h 1431131"/>
                <a:gd name="connsiteX44" fmla="*/ 1533525 w 1650206"/>
                <a:gd name="connsiteY44" fmla="*/ 769144 h 1431131"/>
                <a:gd name="connsiteX45" fmla="*/ 1569243 w 1650206"/>
                <a:gd name="connsiteY45" fmla="*/ 445294 h 1431131"/>
                <a:gd name="connsiteX46" fmla="*/ 1583531 w 1650206"/>
                <a:gd name="connsiteY46" fmla="*/ 321469 h 1431131"/>
                <a:gd name="connsiteX47" fmla="*/ 1597818 w 1650206"/>
                <a:gd name="connsiteY47" fmla="*/ 307181 h 1431131"/>
                <a:gd name="connsiteX48" fmla="*/ 1626393 w 1650206"/>
                <a:gd name="connsiteY48" fmla="*/ 278606 h 1431131"/>
                <a:gd name="connsiteX49" fmla="*/ 1643062 w 1650206"/>
                <a:gd name="connsiteY49" fmla="*/ 250031 h 1431131"/>
                <a:gd name="connsiteX50" fmla="*/ 1650206 w 1650206"/>
                <a:gd name="connsiteY50" fmla="*/ 221456 h 1431131"/>
                <a:gd name="connsiteX51" fmla="*/ 1647825 w 1650206"/>
                <a:gd name="connsiteY51" fmla="*/ 197644 h 1431131"/>
                <a:gd name="connsiteX52" fmla="*/ 1643062 w 1650206"/>
                <a:gd name="connsiteY52" fmla="*/ 176212 h 1431131"/>
                <a:gd name="connsiteX53" fmla="*/ 1628775 w 1650206"/>
                <a:gd name="connsiteY53" fmla="*/ 152400 h 1431131"/>
                <a:gd name="connsiteX54" fmla="*/ 1588293 w 1650206"/>
                <a:gd name="connsiteY54" fmla="*/ 119062 h 1431131"/>
                <a:gd name="connsiteX55" fmla="*/ 1519237 w 1650206"/>
                <a:gd name="connsiteY55" fmla="*/ 71437 h 1431131"/>
                <a:gd name="connsiteX56" fmla="*/ 1443037 w 1650206"/>
                <a:gd name="connsiteY56" fmla="*/ 14287 h 1431131"/>
                <a:gd name="connsiteX57" fmla="*/ 1421606 w 1650206"/>
                <a:gd name="connsiteY57" fmla="*/ 4762 h 1431131"/>
                <a:gd name="connsiteX58" fmla="*/ 1385887 w 1650206"/>
                <a:gd name="connsiteY58" fmla="*/ 0 h 1431131"/>
                <a:gd name="connsiteX59" fmla="*/ 1354931 w 1650206"/>
                <a:gd name="connsiteY59" fmla="*/ 0 h 1431131"/>
                <a:gd name="connsiteX60" fmla="*/ 1331118 w 1650206"/>
                <a:gd name="connsiteY60" fmla="*/ 2381 h 1431131"/>
                <a:gd name="connsiteX61" fmla="*/ 1307306 w 1650206"/>
                <a:gd name="connsiteY61" fmla="*/ 14287 h 1431131"/>
                <a:gd name="connsiteX62" fmla="*/ 1285875 w 1650206"/>
                <a:gd name="connsiteY62" fmla="*/ 30956 h 1431131"/>
                <a:gd name="connsiteX63" fmla="*/ 1269206 w 1650206"/>
                <a:gd name="connsiteY63" fmla="*/ 50006 h 1431131"/>
                <a:gd name="connsiteX64" fmla="*/ 1181100 w 1650206"/>
                <a:gd name="connsiteY64" fmla="*/ 66675 h 1431131"/>
                <a:gd name="connsiteX65" fmla="*/ 807243 w 1650206"/>
                <a:gd name="connsiteY65" fmla="*/ 126206 h 1431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650206" h="1431131">
                  <a:moveTo>
                    <a:pt x="807243" y="126206"/>
                  </a:moveTo>
                  <a:lnTo>
                    <a:pt x="421481" y="185737"/>
                  </a:lnTo>
                  <a:lnTo>
                    <a:pt x="123825" y="228600"/>
                  </a:lnTo>
                  <a:lnTo>
                    <a:pt x="104775" y="223837"/>
                  </a:lnTo>
                  <a:lnTo>
                    <a:pt x="80962" y="211931"/>
                  </a:lnTo>
                  <a:lnTo>
                    <a:pt x="59531" y="202406"/>
                  </a:lnTo>
                  <a:lnTo>
                    <a:pt x="45243" y="195262"/>
                  </a:lnTo>
                  <a:lnTo>
                    <a:pt x="0" y="178594"/>
                  </a:lnTo>
                  <a:lnTo>
                    <a:pt x="38100" y="392906"/>
                  </a:lnTo>
                  <a:lnTo>
                    <a:pt x="176212" y="369094"/>
                  </a:lnTo>
                  <a:lnTo>
                    <a:pt x="419100" y="330994"/>
                  </a:lnTo>
                  <a:lnTo>
                    <a:pt x="688181" y="290512"/>
                  </a:lnTo>
                  <a:lnTo>
                    <a:pt x="983456" y="245269"/>
                  </a:lnTo>
                  <a:lnTo>
                    <a:pt x="1238250" y="209550"/>
                  </a:lnTo>
                  <a:lnTo>
                    <a:pt x="1254918" y="209550"/>
                  </a:lnTo>
                  <a:lnTo>
                    <a:pt x="1283493" y="209550"/>
                  </a:lnTo>
                  <a:lnTo>
                    <a:pt x="1293018" y="211931"/>
                  </a:lnTo>
                  <a:lnTo>
                    <a:pt x="1304925" y="216694"/>
                  </a:lnTo>
                  <a:lnTo>
                    <a:pt x="1319212" y="226219"/>
                  </a:lnTo>
                  <a:lnTo>
                    <a:pt x="1326356" y="235744"/>
                  </a:lnTo>
                  <a:lnTo>
                    <a:pt x="1333500" y="245269"/>
                  </a:lnTo>
                  <a:lnTo>
                    <a:pt x="1335881" y="269081"/>
                  </a:lnTo>
                  <a:lnTo>
                    <a:pt x="1335881" y="566737"/>
                  </a:lnTo>
                  <a:lnTo>
                    <a:pt x="1297781" y="659606"/>
                  </a:lnTo>
                  <a:lnTo>
                    <a:pt x="1283493" y="854869"/>
                  </a:lnTo>
                  <a:lnTo>
                    <a:pt x="1271587" y="1114425"/>
                  </a:lnTo>
                  <a:lnTo>
                    <a:pt x="1271587" y="1278731"/>
                  </a:lnTo>
                  <a:lnTo>
                    <a:pt x="1276350" y="1335881"/>
                  </a:lnTo>
                  <a:lnTo>
                    <a:pt x="1283493" y="1369219"/>
                  </a:lnTo>
                  <a:lnTo>
                    <a:pt x="1293018" y="1397794"/>
                  </a:lnTo>
                  <a:lnTo>
                    <a:pt x="1300162" y="1409700"/>
                  </a:lnTo>
                  <a:lnTo>
                    <a:pt x="1307306" y="1419225"/>
                  </a:lnTo>
                  <a:lnTo>
                    <a:pt x="1319212" y="1426369"/>
                  </a:lnTo>
                  <a:lnTo>
                    <a:pt x="1331118" y="1431131"/>
                  </a:lnTo>
                  <a:lnTo>
                    <a:pt x="1350168" y="1431131"/>
                  </a:lnTo>
                  <a:lnTo>
                    <a:pt x="1381125" y="1419225"/>
                  </a:lnTo>
                  <a:lnTo>
                    <a:pt x="1402556" y="1404937"/>
                  </a:lnTo>
                  <a:lnTo>
                    <a:pt x="1419225" y="1388269"/>
                  </a:lnTo>
                  <a:lnTo>
                    <a:pt x="1435893" y="1362075"/>
                  </a:lnTo>
                  <a:lnTo>
                    <a:pt x="1452562" y="1326356"/>
                  </a:lnTo>
                  <a:lnTo>
                    <a:pt x="1469231" y="1278731"/>
                  </a:lnTo>
                  <a:lnTo>
                    <a:pt x="1481137" y="1226344"/>
                  </a:lnTo>
                  <a:lnTo>
                    <a:pt x="1493043" y="1162050"/>
                  </a:lnTo>
                  <a:lnTo>
                    <a:pt x="1507331" y="1035844"/>
                  </a:lnTo>
                  <a:lnTo>
                    <a:pt x="1533525" y="769144"/>
                  </a:lnTo>
                  <a:lnTo>
                    <a:pt x="1569243" y="445294"/>
                  </a:lnTo>
                  <a:lnTo>
                    <a:pt x="1583531" y="321469"/>
                  </a:lnTo>
                  <a:lnTo>
                    <a:pt x="1597818" y="307181"/>
                  </a:lnTo>
                  <a:lnTo>
                    <a:pt x="1626393" y="278606"/>
                  </a:lnTo>
                  <a:lnTo>
                    <a:pt x="1643062" y="250031"/>
                  </a:lnTo>
                  <a:lnTo>
                    <a:pt x="1650206" y="221456"/>
                  </a:lnTo>
                  <a:lnTo>
                    <a:pt x="1647825" y="197644"/>
                  </a:lnTo>
                  <a:lnTo>
                    <a:pt x="1643062" y="176212"/>
                  </a:lnTo>
                  <a:lnTo>
                    <a:pt x="1628775" y="152400"/>
                  </a:lnTo>
                  <a:lnTo>
                    <a:pt x="1588293" y="119062"/>
                  </a:lnTo>
                  <a:lnTo>
                    <a:pt x="1519237" y="71437"/>
                  </a:lnTo>
                  <a:lnTo>
                    <a:pt x="1443037" y="14287"/>
                  </a:lnTo>
                  <a:lnTo>
                    <a:pt x="1421606" y="4762"/>
                  </a:lnTo>
                  <a:lnTo>
                    <a:pt x="1385887" y="0"/>
                  </a:lnTo>
                  <a:lnTo>
                    <a:pt x="1354931" y="0"/>
                  </a:lnTo>
                  <a:lnTo>
                    <a:pt x="1331118" y="2381"/>
                  </a:lnTo>
                  <a:lnTo>
                    <a:pt x="1307306" y="14287"/>
                  </a:lnTo>
                  <a:lnTo>
                    <a:pt x="1285875" y="30956"/>
                  </a:lnTo>
                  <a:lnTo>
                    <a:pt x="1269206" y="50006"/>
                  </a:lnTo>
                  <a:lnTo>
                    <a:pt x="1181100" y="66675"/>
                  </a:lnTo>
                  <a:lnTo>
                    <a:pt x="807243" y="1262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48">
              <a:extLst>
                <a:ext uri="{FF2B5EF4-FFF2-40B4-BE49-F238E27FC236}">
                  <a16:creationId xmlns:a16="http://schemas.microsoft.com/office/drawing/2014/main" id="{D96EAB05-B7BF-44A1-B59F-AD4CDAADBF3F}"/>
                </a:ext>
              </a:extLst>
            </p:cNvPr>
            <p:cNvSpPr/>
            <p:nvPr/>
          </p:nvSpPr>
          <p:spPr>
            <a:xfrm>
              <a:off x="5305426" y="3090863"/>
              <a:ext cx="1322387" cy="323850"/>
            </a:xfrm>
            <a:custGeom>
              <a:avLst/>
              <a:gdLst>
                <a:gd name="connsiteX0" fmla="*/ 790575 w 1321594"/>
                <a:gd name="connsiteY0" fmla="*/ 61912 h 323850"/>
                <a:gd name="connsiteX1" fmla="*/ 373856 w 1321594"/>
                <a:gd name="connsiteY1" fmla="*/ 128587 h 323850"/>
                <a:gd name="connsiteX2" fmla="*/ 0 w 1321594"/>
                <a:gd name="connsiteY2" fmla="*/ 188118 h 323850"/>
                <a:gd name="connsiteX3" fmla="*/ 16669 w 1321594"/>
                <a:gd name="connsiteY3" fmla="*/ 323850 h 323850"/>
                <a:gd name="connsiteX4" fmla="*/ 228600 w 1321594"/>
                <a:gd name="connsiteY4" fmla="*/ 288131 h 323850"/>
                <a:gd name="connsiteX5" fmla="*/ 488156 w 1321594"/>
                <a:gd name="connsiteY5" fmla="*/ 245268 h 323850"/>
                <a:gd name="connsiteX6" fmla="*/ 771525 w 1321594"/>
                <a:gd name="connsiteY6" fmla="*/ 197643 h 323850"/>
                <a:gd name="connsiteX7" fmla="*/ 1042988 w 1321594"/>
                <a:gd name="connsiteY7" fmla="*/ 152400 h 323850"/>
                <a:gd name="connsiteX8" fmla="*/ 1152525 w 1321594"/>
                <a:gd name="connsiteY8" fmla="*/ 135731 h 323850"/>
                <a:gd name="connsiteX9" fmla="*/ 1300163 w 1321594"/>
                <a:gd name="connsiteY9" fmla="*/ 138112 h 323850"/>
                <a:gd name="connsiteX10" fmla="*/ 1321594 w 1321594"/>
                <a:gd name="connsiteY10" fmla="*/ 2381 h 323850"/>
                <a:gd name="connsiteX11" fmla="*/ 1159669 w 1321594"/>
                <a:gd name="connsiteY11" fmla="*/ 0 h 323850"/>
                <a:gd name="connsiteX12" fmla="*/ 1090613 w 1321594"/>
                <a:gd name="connsiteY12" fmla="*/ 11906 h 323850"/>
                <a:gd name="connsiteX13" fmla="*/ 790575 w 1321594"/>
                <a:gd name="connsiteY13" fmla="*/ 61912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1594" h="323850">
                  <a:moveTo>
                    <a:pt x="790575" y="61912"/>
                  </a:moveTo>
                  <a:lnTo>
                    <a:pt x="373856" y="128587"/>
                  </a:lnTo>
                  <a:lnTo>
                    <a:pt x="0" y="188118"/>
                  </a:lnTo>
                  <a:lnTo>
                    <a:pt x="16669" y="323850"/>
                  </a:lnTo>
                  <a:lnTo>
                    <a:pt x="228600" y="288131"/>
                  </a:lnTo>
                  <a:lnTo>
                    <a:pt x="488156" y="245268"/>
                  </a:lnTo>
                  <a:lnTo>
                    <a:pt x="771525" y="197643"/>
                  </a:lnTo>
                  <a:lnTo>
                    <a:pt x="1042988" y="152400"/>
                  </a:lnTo>
                  <a:lnTo>
                    <a:pt x="1152525" y="135731"/>
                  </a:lnTo>
                  <a:lnTo>
                    <a:pt x="1300163" y="138112"/>
                  </a:lnTo>
                  <a:lnTo>
                    <a:pt x="1321594" y="2381"/>
                  </a:lnTo>
                  <a:lnTo>
                    <a:pt x="1159669" y="0"/>
                  </a:lnTo>
                  <a:lnTo>
                    <a:pt x="1090613" y="11906"/>
                  </a:lnTo>
                  <a:lnTo>
                    <a:pt x="790575" y="6191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49">
              <a:extLst>
                <a:ext uri="{FF2B5EF4-FFF2-40B4-BE49-F238E27FC236}">
                  <a16:creationId xmlns:a16="http://schemas.microsoft.com/office/drawing/2014/main" id="{D77952EF-FA14-47CD-B58A-44E3C3CF67E4}"/>
                </a:ext>
              </a:extLst>
            </p:cNvPr>
            <p:cNvSpPr/>
            <p:nvPr/>
          </p:nvSpPr>
          <p:spPr>
            <a:xfrm>
              <a:off x="5360988" y="3619500"/>
              <a:ext cx="1222375" cy="277813"/>
            </a:xfrm>
            <a:custGeom>
              <a:avLst/>
              <a:gdLst>
                <a:gd name="connsiteX0" fmla="*/ 616744 w 1223962"/>
                <a:gd name="connsiteY0" fmla="*/ 226219 h 278606"/>
                <a:gd name="connsiteX1" fmla="*/ 280987 w 1223962"/>
                <a:gd name="connsiteY1" fmla="*/ 254794 h 278606"/>
                <a:gd name="connsiteX2" fmla="*/ 4762 w 1223962"/>
                <a:gd name="connsiteY2" fmla="*/ 278606 h 278606"/>
                <a:gd name="connsiteX3" fmla="*/ 0 w 1223962"/>
                <a:gd name="connsiteY3" fmla="*/ 150019 h 278606"/>
                <a:gd name="connsiteX4" fmla="*/ 133350 w 1223962"/>
                <a:gd name="connsiteY4" fmla="*/ 128588 h 278606"/>
                <a:gd name="connsiteX5" fmla="*/ 321469 w 1223962"/>
                <a:gd name="connsiteY5" fmla="*/ 100013 h 278606"/>
                <a:gd name="connsiteX6" fmla="*/ 519112 w 1223962"/>
                <a:gd name="connsiteY6" fmla="*/ 71438 h 278606"/>
                <a:gd name="connsiteX7" fmla="*/ 709612 w 1223962"/>
                <a:gd name="connsiteY7" fmla="*/ 47625 h 278606"/>
                <a:gd name="connsiteX8" fmla="*/ 900112 w 1223962"/>
                <a:gd name="connsiteY8" fmla="*/ 26194 h 278606"/>
                <a:gd name="connsiteX9" fmla="*/ 1223962 w 1223962"/>
                <a:gd name="connsiteY9" fmla="*/ 0 h 278606"/>
                <a:gd name="connsiteX10" fmla="*/ 1221581 w 1223962"/>
                <a:gd name="connsiteY10" fmla="*/ 178594 h 278606"/>
                <a:gd name="connsiteX11" fmla="*/ 983456 w 1223962"/>
                <a:gd name="connsiteY11" fmla="*/ 195263 h 278606"/>
                <a:gd name="connsiteX12" fmla="*/ 676275 w 1223962"/>
                <a:gd name="connsiteY12" fmla="*/ 219075 h 278606"/>
                <a:gd name="connsiteX13" fmla="*/ 616744 w 1223962"/>
                <a:gd name="connsiteY13" fmla="*/ 226219 h 27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3962" h="278606">
                  <a:moveTo>
                    <a:pt x="616744" y="226219"/>
                  </a:moveTo>
                  <a:lnTo>
                    <a:pt x="280987" y="254794"/>
                  </a:lnTo>
                  <a:lnTo>
                    <a:pt x="4762" y="278606"/>
                  </a:lnTo>
                  <a:lnTo>
                    <a:pt x="0" y="150019"/>
                  </a:lnTo>
                  <a:lnTo>
                    <a:pt x="133350" y="128588"/>
                  </a:lnTo>
                  <a:lnTo>
                    <a:pt x="321469" y="100013"/>
                  </a:lnTo>
                  <a:lnTo>
                    <a:pt x="519112" y="71438"/>
                  </a:lnTo>
                  <a:lnTo>
                    <a:pt x="709612" y="47625"/>
                  </a:lnTo>
                  <a:lnTo>
                    <a:pt x="900112" y="26194"/>
                  </a:lnTo>
                  <a:lnTo>
                    <a:pt x="1223962" y="0"/>
                  </a:lnTo>
                  <a:cubicBezTo>
                    <a:pt x="1223168" y="59531"/>
                    <a:pt x="1222375" y="119063"/>
                    <a:pt x="1221581" y="178594"/>
                  </a:cubicBezTo>
                  <a:lnTo>
                    <a:pt x="983456" y="195263"/>
                  </a:lnTo>
                  <a:lnTo>
                    <a:pt x="676275" y="219075"/>
                  </a:lnTo>
                  <a:lnTo>
                    <a:pt x="616744" y="2262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50">
              <a:extLst>
                <a:ext uri="{FF2B5EF4-FFF2-40B4-BE49-F238E27FC236}">
                  <a16:creationId xmlns:a16="http://schemas.microsoft.com/office/drawing/2014/main" id="{3EEF7969-5068-40AF-A352-E75A6FF98864}"/>
                </a:ext>
              </a:extLst>
            </p:cNvPr>
            <p:cNvSpPr/>
            <p:nvPr/>
          </p:nvSpPr>
          <p:spPr>
            <a:xfrm>
              <a:off x="4475163" y="4095750"/>
              <a:ext cx="1154113" cy="1228725"/>
            </a:xfrm>
            <a:custGeom>
              <a:avLst/>
              <a:gdLst>
                <a:gd name="connsiteX0" fmla="*/ 1014412 w 1154906"/>
                <a:gd name="connsiteY0" fmla="*/ 481013 h 1228725"/>
                <a:gd name="connsiteX1" fmla="*/ 857250 w 1154906"/>
                <a:gd name="connsiteY1" fmla="*/ 685800 h 1228725"/>
                <a:gd name="connsiteX2" fmla="*/ 778669 w 1154906"/>
                <a:gd name="connsiteY2" fmla="*/ 762000 h 1228725"/>
                <a:gd name="connsiteX3" fmla="*/ 664369 w 1154906"/>
                <a:gd name="connsiteY3" fmla="*/ 864394 h 1228725"/>
                <a:gd name="connsiteX4" fmla="*/ 533400 w 1154906"/>
                <a:gd name="connsiteY4" fmla="*/ 964406 h 1228725"/>
                <a:gd name="connsiteX5" fmla="*/ 431006 w 1154906"/>
                <a:gd name="connsiteY5" fmla="*/ 1033463 h 1228725"/>
                <a:gd name="connsiteX6" fmla="*/ 333375 w 1154906"/>
                <a:gd name="connsiteY6" fmla="*/ 1090613 h 1228725"/>
                <a:gd name="connsiteX7" fmla="*/ 200025 w 1154906"/>
                <a:gd name="connsiteY7" fmla="*/ 1157288 h 1228725"/>
                <a:gd name="connsiteX8" fmla="*/ 83344 w 1154906"/>
                <a:gd name="connsiteY8" fmla="*/ 1207294 h 1228725"/>
                <a:gd name="connsiteX9" fmla="*/ 35719 w 1154906"/>
                <a:gd name="connsiteY9" fmla="*/ 1223963 h 1228725"/>
                <a:gd name="connsiteX10" fmla="*/ 11906 w 1154906"/>
                <a:gd name="connsiteY10" fmla="*/ 1228725 h 1228725"/>
                <a:gd name="connsiteX11" fmla="*/ 0 w 1154906"/>
                <a:gd name="connsiteY11" fmla="*/ 1223963 h 1228725"/>
                <a:gd name="connsiteX12" fmla="*/ 2381 w 1154906"/>
                <a:gd name="connsiteY12" fmla="*/ 1204913 h 1228725"/>
                <a:gd name="connsiteX13" fmla="*/ 33337 w 1154906"/>
                <a:gd name="connsiteY13" fmla="*/ 1181100 h 1228725"/>
                <a:gd name="connsiteX14" fmla="*/ 133350 w 1154906"/>
                <a:gd name="connsiteY14" fmla="*/ 1114425 h 1228725"/>
                <a:gd name="connsiteX15" fmla="*/ 292894 w 1154906"/>
                <a:gd name="connsiteY15" fmla="*/ 992981 h 1228725"/>
                <a:gd name="connsiteX16" fmla="*/ 407194 w 1154906"/>
                <a:gd name="connsiteY16" fmla="*/ 892969 h 1228725"/>
                <a:gd name="connsiteX17" fmla="*/ 509587 w 1154906"/>
                <a:gd name="connsiteY17" fmla="*/ 792956 h 1228725"/>
                <a:gd name="connsiteX18" fmla="*/ 604837 w 1154906"/>
                <a:gd name="connsiteY18" fmla="*/ 690563 h 1228725"/>
                <a:gd name="connsiteX19" fmla="*/ 669131 w 1154906"/>
                <a:gd name="connsiteY19" fmla="*/ 621506 h 1228725"/>
                <a:gd name="connsiteX20" fmla="*/ 747712 w 1154906"/>
                <a:gd name="connsiteY20" fmla="*/ 531019 h 1228725"/>
                <a:gd name="connsiteX21" fmla="*/ 807244 w 1154906"/>
                <a:gd name="connsiteY21" fmla="*/ 450056 h 1228725"/>
                <a:gd name="connsiteX22" fmla="*/ 833437 w 1154906"/>
                <a:gd name="connsiteY22" fmla="*/ 407194 h 1228725"/>
                <a:gd name="connsiteX23" fmla="*/ 866775 w 1154906"/>
                <a:gd name="connsiteY23" fmla="*/ 345281 h 1228725"/>
                <a:gd name="connsiteX24" fmla="*/ 883444 w 1154906"/>
                <a:gd name="connsiteY24" fmla="*/ 307181 h 1228725"/>
                <a:gd name="connsiteX25" fmla="*/ 890587 w 1154906"/>
                <a:gd name="connsiteY25" fmla="*/ 273844 h 1228725"/>
                <a:gd name="connsiteX26" fmla="*/ 890587 w 1154906"/>
                <a:gd name="connsiteY26" fmla="*/ 240506 h 1228725"/>
                <a:gd name="connsiteX27" fmla="*/ 890587 w 1154906"/>
                <a:gd name="connsiteY27" fmla="*/ 211931 h 1228725"/>
                <a:gd name="connsiteX28" fmla="*/ 883444 w 1154906"/>
                <a:gd name="connsiteY28" fmla="*/ 178594 h 1228725"/>
                <a:gd name="connsiteX29" fmla="*/ 871537 w 1154906"/>
                <a:gd name="connsiteY29" fmla="*/ 142875 h 1228725"/>
                <a:gd name="connsiteX30" fmla="*/ 847725 w 1154906"/>
                <a:gd name="connsiteY30" fmla="*/ 90488 h 1228725"/>
                <a:gd name="connsiteX31" fmla="*/ 826294 w 1154906"/>
                <a:gd name="connsiteY31" fmla="*/ 54769 h 1228725"/>
                <a:gd name="connsiteX32" fmla="*/ 814387 w 1154906"/>
                <a:gd name="connsiteY32" fmla="*/ 35719 h 1228725"/>
                <a:gd name="connsiteX33" fmla="*/ 809625 w 1154906"/>
                <a:gd name="connsiteY33" fmla="*/ 26194 h 1228725"/>
                <a:gd name="connsiteX34" fmla="*/ 812006 w 1154906"/>
                <a:gd name="connsiteY34" fmla="*/ 9525 h 1228725"/>
                <a:gd name="connsiteX35" fmla="*/ 835819 w 1154906"/>
                <a:gd name="connsiteY35" fmla="*/ 0 h 1228725"/>
                <a:gd name="connsiteX36" fmla="*/ 892969 w 1154906"/>
                <a:gd name="connsiteY36" fmla="*/ 11906 h 1228725"/>
                <a:gd name="connsiteX37" fmla="*/ 950119 w 1154906"/>
                <a:gd name="connsiteY37" fmla="*/ 33338 h 1228725"/>
                <a:gd name="connsiteX38" fmla="*/ 995362 w 1154906"/>
                <a:gd name="connsiteY38" fmla="*/ 57150 h 1228725"/>
                <a:gd name="connsiteX39" fmla="*/ 1038225 w 1154906"/>
                <a:gd name="connsiteY39" fmla="*/ 85725 h 1228725"/>
                <a:gd name="connsiteX40" fmla="*/ 1076325 w 1154906"/>
                <a:gd name="connsiteY40" fmla="*/ 116681 h 1228725"/>
                <a:gd name="connsiteX41" fmla="*/ 1109662 w 1154906"/>
                <a:gd name="connsiteY41" fmla="*/ 152400 h 1228725"/>
                <a:gd name="connsiteX42" fmla="*/ 1143000 w 1154906"/>
                <a:gd name="connsiteY42" fmla="*/ 197644 h 1228725"/>
                <a:gd name="connsiteX43" fmla="*/ 1154906 w 1154906"/>
                <a:gd name="connsiteY43" fmla="*/ 219075 h 1228725"/>
                <a:gd name="connsiteX44" fmla="*/ 1092994 w 1154906"/>
                <a:gd name="connsiteY44" fmla="*/ 373856 h 1228725"/>
                <a:gd name="connsiteX45" fmla="*/ 1014412 w 1154906"/>
                <a:gd name="connsiteY45" fmla="*/ 481013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154906" h="1228725">
                  <a:moveTo>
                    <a:pt x="1014412" y="481013"/>
                  </a:moveTo>
                  <a:lnTo>
                    <a:pt x="857250" y="685800"/>
                  </a:lnTo>
                  <a:lnTo>
                    <a:pt x="778669" y="762000"/>
                  </a:lnTo>
                  <a:lnTo>
                    <a:pt x="664369" y="864394"/>
                  </a:lnTo>
                  <a:lnTo>
                    <a:pt x="533400" y="964406"/>
                  </a:lnTo>
                  <a:lnTo>
                    <a:pt x="431006" y="1033463"/>
                  </a:lnTo>
                  <a:lnTo>
                    <a:pt x="333375" y="1090613"/>
                  </a:lnTo>
                  <a:lnTo>
                    <a:pt x="200025" y="1157288"/>
                  </a:lnTo>
                  <a:lnTo>
                    <a:pt x="83344" y="1207294"/>
                  </a:lnTo>
                  <a:lnTo>
                    <a:pt x="35719" y="1223963"/>
                  </a:lnTo>
                  <a:lnTo>
                    <a:pt x="11906" y="1228725"/>
                  </a:lnTo>
                  <a:lnTo>
                    <a:pt x="0" y="1223963"/>
                  </a:lnTo>
                  <a:lnTo>
                    <a:pt x="2381" y="1204913"/>
                  </a:lnTo>
                  <a:lnTo>
                    <a:pt x="33337" y="1181100"/>
                  </a:lnTo>
                  <a:lnTo>
                    <a:pt x="133350" y="1114425"/>
                  </a:lnTo>
                  <a:lnTo>
                    <a:pt x="292894" y="992981"/>
                  </a:lnTo>
                  <a:lnTo>
                    <a:pt x="407194" y="892969"/>
                  </a:lnTo>
                  <a:lnTo>
                    <a:pt x="509587" y="792956"/>
                  </a:lnTo>
                  <a:lnTo>
                    <a:pt x="604837" y="690563"/>
                  </a:lnTo>
                  <a:lnTo>
                    <a:pt x="669131" y="621506"/>
                  </a:lnTo>
                  <a:lnTo>
                    <a:pt x="747712" y="531019"/>
                  </a:lnTo>
                  <a:lnTo>
                    <a:pt x="807244" y="450056"/>
                  </a:lnTo>
                  <a:lnTo>
                    <a:pt x="833437" y="407194"/>
                  </a:lnTo>
                  <a:lnTo>
                    <a:pt x="866775" y="345281"/>
                  </a:lnTo>
                  <a:lnTo>
                    <a:pt x="883444" y="307181"/>
                  </a:lnTo>
                  <a:lnTo>
                    <a:pt x="890587" y="273844"/>
                  </a:lnTo>
                  <a:lnTo>
                    <a:pt x="890587" y="240506"/>
                  </a:lnTo>
                  <a:lnTo>
                    <a:pt x="890587" y="211931"/>
                  </a:lnTo>
                  <a:lnTo>
                    <a:pt x="883444" y="178594"/>
                  </a:lnTo>
                  <a:lnTo>
                    <a:pt x="871537" y="142875"/>
                  </a:lnTo>
                  <a:lnTo>
                    <a:pt x="847725" y="90488"/>
                  </a:lnTo>
                  <a:lnTo>
                    <a:pt x="826294" y="54769"/>
                  </a:lnTo>
                  <a:lnTo>
                    <a:pt x="814387" y="35719"/>
                  </a:lnTo>
                  <a:lnTo>
                    <a:pt x="809625" y="26194"/>
                  </a:lnTo>
                  <a:lnTo>
                    <a:pt x="812006" y="9525"/>
                  </a:lnTo>
                  <a:lnTo>
                    <a:pt x="835819" y="0"/>
                  </a:lnTo>
                  <a:lnTo>
                    <a:pt x="892969" y="11906"/>
                  </a:lnTo>
                  <a:lnTo>
                    <a:pt x="950119" y="33338"/>
                  </a:lnTo>
                  <a:lnTo>
                    <a:pt x="995362" y="57150"/>
                  </a:lnTo>
                  <a:lnTo>
                    <a:pt x="1038225" y="85725"/>
                  </a:lnTo>
                  <a:lnTo>
                    <a:pt x="1076325" y="116681"/>
                  </a:lnTo>
                  <a:lnTo>
                    <a:pt x="1109662" y="152400"/>
                  </a:lnTo>
                  <a:lnTo>
                    <a:pt x="1143000" y="197644"/>
                  </a:lnTo>
                  <a:lnTo>
                    <a:pt x="1154906" y="219075"/>
                  </a:lnTo>
                  <a:lnTo>
                    <a:pt x="1092994" y="373856"/>
                  </a:lnTo>
                  <a:lnTo>
                    <a:pt x="1014412" y="48101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51">
              <a:extLst>
                <a:ext uri="{FF2B5EF4-FFF2-40B4-BE49-F238E27FC236}">
                  <a16:creationId xmlns:a16="http://schemas.microsoft.com/office/drawing/2014/main" id="{762F6BBD-77D7-4A80-9232-B6F7E65CA68C}"/>
                </a:ext>
              </a:extLst>
            </p:cNvPr>
            <p:cNvSpPr/>
            <p:nvPr/>
          </p:nvSpPr>
          <p:spPr>
            <a:xfrm>
              <a:off x="5486401" y="4189413"/>
              <a:ext cx="1189037" cy="288925"/>
            </a:xfrm>
            <a:custGeom>
              <a:avLst/>
              <a:gdLst>
                <a:gd name="connsiteX0" fmla="*/ 504825 w 1188244"/>
                <a:gd name="connsiteY0" fmla="*/ 257175 h 290512"/>
                <a:gd name="connsiteX1" fmla="*/ 200025 w 1188244"/>
                <a:gd name="connsiteY1" fmla="*/ 278606 h 290512"/>
                <a:gd name="connsiteX2" fmla="*/ 0 w 1188244"/>
                <a:gd name="connsiteY2" fmla="*/ 290512 h 290512"/>
                <a:gd name="connsiteX3" fmla="*/ 57150 w 1188244"/>
                <a:gd name="connsiteY3" fmla="*/ 121444 h 290512"/>
                <a:gd name="connsiteX4" fmla="*/ 192881 w 1188244"/>
                <a:gd name="connsiteY4" fmla="*/ 128587 h 290512"/>
                <a:gd name="connsiteX5" fmla="*/ 323850 w 1188244"/>
                <a:gd name="connsiteY5" fmla="*/ 123825 h 290512"/>
                <a:gd name="connsiteX6" fmla="*/ 454819 w 1188244"/>
                <a:gd name="connsiteY6" fmla="*/ 114300 h 290512"/>
                <a:gd name="connsiteX7" fmla="*/ 564356 w 1188244"/>
                <a:gd name="connsiteY7" fmla="*/ 100012 h 290512"/>
                <a:gd name="connsiteX8" fmla="*/ 633413 w 1188244"/>
                <a:gd name="connsiteY8" fmla="*/ 85725 h 290512"/>
                <a:gd name="connsiteX9" fmla="*/ 692944 w 1188244"/>
                <a:gd name="connsiteY9" fmla="*/ 64294 h 290512"/>
                <a:gd name="connsiteX10" fmla="*/ 809625 w 1188244"/>
                <a:gd name="connsiteY10" fmla="*/ 9525 h 290512"/>
                <a:gd name="connsiteX11" fmla="*/ 840581 w 1188244"/>
                <a:gd name="connsiteY11" fmla="*/ 0 h 290512"/>
                <a:gd name="connsiteX12" fmla="*/ 866775 w 1188244"/>
                <a:gd name="connsiteY12" fmla="*/ 2381 h 290512"/>
                <a:gd name="connsiteX13" fmla="*/ 950119 w 1188244"/>
                <a:gd name="connsiteY13" fmla="*/ 30956 h 290512"/>
                <a:gd name="connsiteX14" fmla="*/ 1016794 w 1188244"/>
                <a:gd name="connsiteY14" fmla="*/ 57150 h 290512"/>
                <a:gd name="connsiteX15" fmla="*/ 1083469 w 1188244"/>
                <a:gd name="connsiteY15" fmla="*/ 95250 h 290512"/>
                <a:gd name="connsiteX16" fmla="*/ 1154906 w 1188244"/>
                <a:gd name="connsiteY16" fmla="*/ 147637 h 290512"/>
                <a:gd name="connsiteX17" fmla="*/ 1173956 w 1188244"/>
                <a:gd name="connsiteY17" fmla="*/ 166687 h 290512"/>
                <a:gd name="connsiteX18" fmla="*/ 1183481 w 1188244"/>
                <a:gd name="connsiteY18" fmla="*/ 183356 h 290512"/>
                <a:gd name="connsiteX19" fmla="*/ 1188244 w 1188244"/>
                <a:gd name="connsiteY19" fmla="*/ 195262 h 290512"/>
                <a:gd name="connsiteX20" fmla="*/ 1185863 w 1188244"/>
                <a:gd name="connsiteY20" fmla="*/ 209550 h 290512"/>
                <a:gd name="connsiteX21" fmla="*/ 1169194 w 1188244"/>
                <a:gd name="connsiteY21" fmla="*/ 228600 h 290512"/>
                <a:gd name="connsiteX22" fmla="*/ 1140619 w 1188244"/>
                <a:gd name="connsiteY22" fmla="*/ 247650 h 290512"/>
                <a:gd name="connsiteX23" fmla="*/ 1088231 w 1188244"/>
                <a:gd name="connsiteY23" fmla="*/ 261937 h 290512"/>
                <a:gd name="connsiteX24" fmla="*/ 747713 w 1188244"/>
                <a:gd name="connsiteY24" fmla="*/ 247650 h 290512"/>
                <a:gd name="connsiteX25" fmla="*/ 676275 w 1188244"/>
                <a:gd name="connsiteY25" fmla="*/ 242887 h 290512"/>
                <a:gd name="connsiteX26" fmla="*/ 504825 w 1188244"/>
                <a:gd name="connsiteY26" fmla="*/ 257175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88244" h="290512">
                  <a:moveTo>
                    <a:pt x="504825" y="257175"/>
                  </a:moveTo>
                  <a:lnTo>
                    <a:pt x="200025" y="278606"/>
                  </a:lnTo>
                  <a:lnTo>
                    <a:pt x="0" y="290512"/>
                  </a:lnTo>
                  <a:lnTo>
                    <a:pt x="57150" y="121444"/>
                  </a:lnTo>
                  <a:lnTo>
                    <a:pt x="192881" y="128587"/>
                  </a:lnTo>
                  <a:lnTo>
                    <a:pt x="323850" y="123825"/>
                  </a:lnTo>
                  <a:lnTo>
                    <a:pt x="454819" y="114300"/>
                  </a:lnTo>
                  <a:lnTo>
                    <a:pt x="564356" y="100012"/>
                  </a:lnTo>
                  <a:lnTo>
                    <a:pt x="633413" y="85725"/>
                  </a:lnTo>
                  <a:lnTo>
                    <a:pt x="692944" y="64294"/>
                  </a:lnTo>
                  <a:lnTo>
                    <a:pt x="809625" y="9525"/>
                  </a:lnTo>
                  <a:lnTo>
                    <a:pt x="840581" y="0"/>
                  </a:lnTo>
                  <a:lnTo>
                    <a:pt x="866775" y="2381"/>
                  </a:lnTo>
                  <a:lnTo>
                    <a:pt x="950119" y="30956"/>
                  </a:lnTo>
                  <a:lnTo>
                    <a:pt x="1016794" y="57150"/>
                  </a:lnTo>
                  <a:lnTo>
                    <a:pt x="1083469" y="95250"/>
                  </a:lnTo>
                  <a:lnTo>
                    <a:pt x="1154906" y="147637"/>
                  </a:lnTo>
                  <a:lnTo>
                    <a:pt x="1173956" y="166687"/>
                  </a:lnTo>
                  <a:lnTo>
                    <a:pt x="1183481" y="183356"/>
                  </a:lnTo>
                  <a:lnTo>
                    <a:pt x="1188244" y="195262"/>
                  </a:lnTo>
                  <a:lnTo>
                    <a:pt x="1185863" y="209550"/>
                  </a:lnTo>
                  <a:lnTo>
                    <a:pt x="1169194" y="228600"/>
                  </a:lnTo>
                  <a:lnTo>
                    <a:pt x="1140619" y="247650"/>
                  </a:lnTo>
                  <a:lnTo>
                    <a:pt x="1088231" y="261937"/>
                  </a:lnTo>
                  <a:lnTo>
                    <a:pt x="747713" y="247650"/>
                  </a:lnTo>
                  <a:lnTo>
                    <a:pt x="676275" y="242887"/>
                  </a:lnTo>
                  <a:lnTo>
                    <a:pt x="504825" y="25717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52">
              <a:extLst>
                <a:ext uri="{FF2B5EF4-FFF2-40B4-BE49-F238E27FC236}">
                  <a16:creationId xmlns:a16="http://schemas.microsoft.com/office/drawing/2014/main" id="{AE835E3D-C23C-4767-B7EF-0A077AEC8165}"/>
                </a:ext>
              </a:extLst>
            </p:cNvPr>
            <p:cNvSpPr/>
            <p:nvPr/>
          </p:nvSpPr>
          <p:spPr>
            <a:xfrm>
              <a:off x="4573588" y="4392613"/>
              <a:ext cx="2025650" cy="1717675"/>
            </a:xfrm>
            <a:custGeom>
              <a:avLst/>
              <a:gdLst>
                <a:gd name="connsiteX0" fmla="*/ 1543050 w 2024063"/>
                <a:gd name="connsiteY0" fmla="*/ 333375 h 1716882"/>
                <a:gd name="connsiteX1" fmla="*/ 1431132 w 2024063"/>
                <a:gd name="connsiteY1" fmla="*/ 521494 h 1716882"/>
                <a:gd name="connsiteX2" fmla="*/ 1321594 w 2024063"/>
                <a:gd name="connsiteY2" fmla="*/ 678657 h 1716882"/>
                <a:gd name="connsiteX3" fmla="*/ 1266825 w 2024063"/>
                <a:gd name="connsiteY3" fmla="*/ 754857 h 1716882"/>
                <a:gd name="connsiteX4" fmla="*/ 1147763 w 2024063"/>
                <a:gd name="connsiteY4" fmla="*/ 895350 h 1716882"/>
                <a:gd name="connsiteX5" fmla="*/ 1062038 w 2024063"/>
                <a:gd name="connsiteY5" fmla="*/ 988219 h 1716882"/>
                <a:gd name="connsiteX6" fmla="*/ 952500 w 2024063"/>
                <a:gd name="connsiteY6" fmla="*/ 1095375 h 1716882"/>
                <a:gd name="connsiteX7" fmla="*/ 854869 w 2024063"/>
                <a:gd name="connsiteY7" fmla="*/ 1181100 h 1716882"/>
                <a:gd name="connsiteX8" fmla="*/ 747713 w 2024063"/>
                <a:gd name="connsiteY8" fmla="*/ 1266825 h 1716882"/>
                <a:gd name="connsiteX9" fmla="*/ 626269 w 2024063"/>
                <a:gd name="connsiteY9" fmla="*/ 1357313 h 1716882"/>
                <a:gd name="connsiteX10" fmla="*/ 459582 w 2024063"/>
                <a:gd name="connsiteY10" fmla="*/ 1462088 h 1716882"/>
                <a:gd name="connsiteX11" fmla="*/ 316707 w 2024063"/>
                <a:gd name="connsiteY11" fmla="*/ 1538288 h 1716882"/>
                <a:gd name="connsiteX12" fmla="*/ 145257 w 2024063"/>
                <a:gd name="connsiteY12" fmla="*/ 1616869 h 1716882"/>
                <a:gd name="connsiteX13" fmla="*/ 33338 w 2024063"/>
                <a:gd name="connsiteY13" fmla="*/ 1659732 h 1716882"/>
                <a:gd name="connsiteX14" fmla="*/ 16669 w 2024063"/>
                <a:gd name="connsiteY14" fmla="*/ 1664494 h 1716882"/>
                <a:gd name="connsiteX15" fmla="*/ 4763 w 2024063"/>
                <a:gd name="connsiteY15" fmla="*/ 1676400 h 1716882"/>
                <a:gd name="connsiteX16" fmla="*/ 0 w 2024063"/>
                <a:gd name="connsiteY16" fmla="*/ 1688307 h 1716882"/>
                <a:gd name="connsiteX17" fmla="*/ 0 w 2024063"/>
                <a:gd name="connsiteY17" fmla="*/ 1700213 h 1716882"/>
                <a:gd name="connsiteX18" fmla="*/ 7144 w 2024063"/>
                <a:gd name="connsiteY18" fmla="*/ 1712119 h 1716882"/>
                <a:gd name="connsiteX19" fmla="*/ 28575 w 2024063"/>
                <a:gd name="connsiteY19" fmla="*/ 1716882 h 1716882"/>
                <a:gd name="connsiteX20" fmla="*/ 90488 w 2024063"/>
                <a:gd name="connsiteY20" fmla="*/ 1702594 h 1716882"/>
                <a:gd name="connsiteX21" fmla="*/ 269082 w 2024063"/>
                <a:gd name="connsiteY21" fmla="*/ 1657350 h 1716882"/>
                <a:gd name="connsiteX22" fmla="*/ 461963 w 2024063"/>
                <a:gd name="connsiteY22" fmla="*/ 1585913 h 1716882"/>
                <a:gd name="connsiteX23" fmla="*/ 602457 w 2024063"/>
                <a:gd name="connsiteY23" fmla="*/ 1521619 h 1716882"/>
                <a:gd name="connsiteX24" fmla="*/ 704850 w 2024063"/>
                <a:gd name="connsiteY24" fmla="*/ 1469232 h 1716882"/>
                <a:gd name="connsiteX25" fmla="*/ 876300 w 2024063"/>
                <a:gd name="connsiteY25" fmla="*/ 1357313 h 1716882"/>
                <a:gd name="connsiteX26" fmla="*/ 1047750 w 2024063"/>
                <a:gd name="connsiteY26" fmla="*/ 1226344 h 1716882"/>
                <a:gd name="connsiteX27" fmla="*/ 1212057 w 2024063"/>
                <a:gd name="connsiteY27" fmla="*/ 1085850 h 1716882"/>
                <a:gd name="connsiteX28" fmla="*/ 1345407 w 2024063"/>
                <a:gd name="connsiteY28" fmla="*/ 957263 h 1716882"/>
                <a:gd name="connsiteX29" fmla="*/ 1457325 w 2024063"/>
                <a:gd name="connsiteY29" fmla="*/ 869157 h 1716882"/>
                <a:gd name="connsiteX30" fmla="*/ 1576388 w 2024063"/>
                <a:gd name="connsiteY30" fmla="*/ 711994 h 1716882"/>
                <a:gd name="connsiteX31" fmla="*/ 1728788 w 2024063"/>
                <a:gd name="connsiteY31" fmla="*/ 495300 h 1716882"/>
                <a:gd name="connsiteX32" fmla="*/ 1869282 w 2024063"/>
                <a:gd name="connsiteY32" fmla="*/ 276225 h 1716882"/>
                <a:gd name="connsiteX33" fmla="*/ 1952625 w 2024063"/>
                <a:gd name="connsiteY33" fmla="*/ 135732 h 1716882"/>
                <a:gd name="connsiteX34" fmla="*/ 2024063 w 2024063"/>
                <a:gd name="connsiteY34" fmla="*/ 11907 h 1716882"/>
                <a:gd name="connsiteX35" fmla="*/ 1643063 w 2024063"/>
                <a:gd name="connsiteY35" fmla="*/ 0 h 1716882"/>
                <a:gd name="connsiteX36" fmla="*/ 1669257 w 2024063"/>
                <a:gd name="connsiteY36" fmla="*/ 50007 h 1716882"/>
                <a:gd name="connsiteX37" fmla="*/ 1674019 w 2024063"/>
                <a:gd name="connsiteY37" fmla="*/ 64294 h 1716882"/>
                <a:gd name="connsiteX38" fmla="*/ 1669257 w 2024063"/>
                <a:gd name="connsiteY38" fmla="*/ 88107 h 1716882"/>
                <a:gd name="connsiteX39" fmla="*/ 1609725 w 2024063"/>
                <a:gd name="connsiteY39" fmla="*/ 214313 h 1716882"/>
                <a:gd name="connsiteX40" fmla="*/ 1543050 w 2024063"/>
                <a:gd name="connsiteY40" fmla="*/ 333375 h 1716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24063" h="1716882">
                  <a:moveTo>
                    <a:pt x="1543050" y="333375"/>
                  </a:moveTo>
                  <a:lnTo>
                    <a:pt x="1431132" y="521494"/>
                  </a:lnTo>
                  <a:lnTo>
                    <a:pt x="1321594" y="678657"/>
                  </a:lnTo>
                  <a:lnTo>
                    <a:pt x="1266825" y="754857"/>
                  </a:lnTo>
                  <a:lnTo>
                    <a:pt x="1147763" y="895350"/>
                  </a:lnTo>
                  <a:lnTo>
                    <a:pt x="1062038" y="988219"/>
                  </a:lnTo>
                  <a:lnTo>
                    <a:pt x="952500" y="1095375"/>
                  </a:lnTo>
                  <a:lnTo>
                    <a:pt x="854869" y="1181100"/>
                  </a:lnTo>
                  <a:lnTo>
                    <a:pt x="747713" y="1266825"/>
                  </a:lnTo>
                  <a:lnTo>
                    <a:pt x="626269" y="1357313"/>
                  </a:lnTo>
                  <a:lnTo>
                    <a:pt x="459582" y="1462088"/>
                  </a:lnTo>
                  <a:lnTo>
                    <a:pt x="316707" y="1538288"/>
                  </a:lnTo>
                  <a:lnTo>
                    <a:pt x="145257" y="1616869"/>
                  </a:lnTo>
                  <a:lnTo>
                    <a:pt x="33338" y="1659732"/>
                  </a:lnTo>
                  <a:lnTo>
                    <a:pt x="16669" y="1664494"/>
                  </a:lnTo>
                  <a:lnTo>
                    <a:pt x="4763" y="1676400"/>
                  </a:lnTo>
                  <a:lnTo>
                    <a:pt x="0" y="1688307"/>
                  </a:lnTo>
                  <a:lnTo>
                    <a:pt x="0" y="1700213"/>
                  </a:lnTo>
                  <a:lnTo>
                    <a:pt x="7144" y="1712119"/>
                  </a:lnTo>
                  <a:lnTo>
                    <a:pt x="28575" y="1716882"/>
                  </a:lnTo>
                  <a:lnTo>
                    <a:pt x="90488" y="1702594"/>
                  </a:lnTo>
                  <a:lnTo>
                    <a:pt x="269082" y="1657350"/>
                  </a:lnTo>
                  <a:lnTo>
                    <a:pt x="461963" y="1585913"/>
                  </a:lnTo>
                  <a:lnTo>
                    <a:pt x="602457" y="1521619"/>
                  </a:lnTo>
                  <a:lnTo>
                    <a:pt x="704850" y="1469232"/>
                  </a:lnTo>
                  <a:lnTo>
                    <a:pt x="876300" y="1357313"/>
                  </a:lnTo>
                  <a:lnTo>
                    <a:pt x="1047750" y="1226344"/>
                  </a:lnTo>
                  <a:lnTo>
                    <a:pt x="1212057" y="1085850"/>
                  </a:lnTo>
                  <a:lnTo>
                    <a:pt x="1345407" y="957263"/>
                  </a:lnTo>
                  <a:lnTo>
                    <a:pt x="1457325" y="869157"/>
                  </a:lnTo>
                  <a:lnTo>
                    <a:pt x="1576388" y="711994"/>
                  </a:lnTo>
                  <a:lnTo>
                    <a:pt x="1728788" y="495300"/>
                  </a:lnTo>
                  <a:lnTo>
                    <a:pt x="1869282" y="276225"/>
                  </a:lnTo>
                  <a:lnTo>
                    <a:pt x="1952625" y="135732"/>
                  </a:lnTo>
                  <a:lnTo>
                    <a:pt x="2024063" y="11907"/>
                  </a:lnTo>
                  <a:lnTo>
                    <a:pt x="1643063" y="0"/>
                  </a:lnTo>
                  <a:lnTo>
                    <a:pt x="1669257" y="50007"/>
                  </a:lnTo>
                  <a:lnTo>
                    <a:pt x="1674019" y="64294"/>
                  </a:lnTo>
                  <a:lnTo>
                    <a:pt x="1669257" y="88107"/>
                  </a:lnTo>
                  <a:lnTo>
                    <a:pt x="1609725" y="214313"/>
                  </a:lnTo>
                  <a:lnTo>
                    <a:pt x="1543050" y="33337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53">
              <a:extLst>
                <a:ext uri="{FF2B5EF4-FFF2-40B4-BE49-F238E27FC236}">
                  <a16:creationId xmlns:a16="http://schemas.microsoft.com/office/drawing/2014/main" id="{B5237DAF-A9CC-4C17-A76C-8CF5881ADED7}"/>
                </a:ext>
              </a:extLst>
            </p:cNvPr>
            <p:cNvSpPr/>
            <p:nvPr/>
          </p:nvSpPr>
          <p:spPr>
            <a:xfrm>
              <a:off x="5233988" y="4733925"/>
              <a:ext cx="2454275" cy="1438275"/>
            </a:xfrm>
            <a:custGeom>
              <a:avLst/>
              <a:gdLst>
                <a:gd name="connsiteX0" fmla="*/ 1083468 w 2455068"/>
                <a:gd name="connsiteY0" fmla="*/ 938213 h 1438275"/>
                <a:gd name="connsiteX1" fmla="*/ 876300 w 2455068"/>
                <a:gd name="connsiteY1" fmla="*/ 790575 h 1438275"/>
                <a:gd name="connsiteX2" fmla="*/ 652462 w 2455068"/>
                <a:gd name="connsiteY2" fmla="*/ 621506 h 1438275"/>
                <a:gd name="connsiteX3" fmla="*/ 545306 w 2455068"/>
                <a:gd name="connsiteY3" fmla="*/ 507206 h 1438275"/>
                <a:gd name="connsiteX4" fmla="*/ 409575 w 2455068"/>
                <a:gd name="connsiteY4" fmla="*/ 402431 h 1438275"/>
                <a:gd name="connsiteX5" fmla="*/ 266700 w 2455068"/>
                <a:gd name="connsiteY5" fmla="*/ 285750 h 1438275"/>
                <a:gd name="connsiteX6" fmla="*/ 0 w 2455068"/>
                <a:gd name="connsiteY6" fmla="*/ 61913 h 1438275"/>
                <a:gd name="connsiteX7" fmla="*/ 66675 w 2455068"/>
                <a:gd name="connsiteY7" fmla="*/ 0 h 1438275"/>
                <a:gd name="connsiteX8" fmla="*/ 247650 w 2455068"/>
                <a:gd name="connsiteY8" fmla="*/ 126206 h 1438275"/>
                <a:gd name="connsiteX9" fmla="*/ 416718 w 2455068"/>
                <a:gd name="connsiteY9" fmla="*/ 240506 h 1438275"/>
                <a:gd name="connsiteX10" fmla="*/ 650081 w 2455068"/>
                <a:gd name="connsiteY10" fmla="*/ 404813 h 1438275"/>
                <a:gd name="connsiteX11" fmla="*/ 833437 w 2455068"/>
                <a:gd name="connsiteY11" fmla="*/ 545306 h 1438275"/>
                <a:gd name="connsiteX12" fmla="*/ 1071562 w 2455068"/>
                <a:gd name="connsiteY12" fmla="*/ 702469 h 1438275"/>
                <a:gd name="connsiteX13" fmla="*/ 1252537 w 2455068"/>
                <a:gd name="connsiteY13" fmla="*/ 814388 h 1438275"/>
                <a:gd name="connsiteX14" fmla="*/ 1488281 w 2455068"/>
                <a:gd name="connsiteY14" fmla="*/ 942975 h 1438275"/>
                <a:gd name="connsiteX15" fmla="*/ 1716881 w 2455068"/>
                <a:gd name="connsiteY15" fmla="*/ 1054894 h 1438275"/>
                <a:gd name="connsiteX16" fmla="*/ 1943100 w 2455068"/>
                <a:gd name="connsiteY16" fmla="*/ 1150144 h 1438275"/>
                <a:gd name="connsiteX17" fmla="*/ 2155031 w 2455068"/>
                <a:gd name="connsiteY17" fmla="*/ 1228725 h 1438275"/>
                <a:gd name="connsiteX18" fmla="*/ 2355056 w 2455068"/>
                <a:gd name="connsiteY18" fmla="*/ 1288256 h 1438275"/>
                <a:gd name="connsiteX19" fmla="*/ 2419350 w 2455068"/>
                <a:gd name="connsiteY19" fmla="*/ 1309688 h 1438275"/>
                <a:gd name="connsiteX20" fmla="*/ 2436018 w 2455068"/>
                <a:gd name="connsiteY20" fmla="*/ 1316831 h 1438275"/>
                <a:gd name="connsiteX21" fmla="*/ 2447925 w 2455068"/>
                <a:gd name="connsiteY21" fmla="*/ 1326356 h 1438275"/>
                <a:gd name="connsiteX22" fmla="*/ 2455068 w 2455068"/>
                <a:gd name="connsiteY22" fmla="*/ 1333500 h 1438275"/>
                <a:gd name="connsiteX23" fmla="*/ 2455068 w 2455068"/>
                <a:gd name="connsiteY23" fmla="*/ 1347788 h 1438275"/>
                <a:gd name="connsiteX24" fmla="*/ 2440781 w 2455068"/>
                <a:gd name="connsiteY24" fmla="*/ 1362075 h 1438275"/>
                <a:gd name="connsiteX25" fmla="*/ 2381250 w 2455068"/>
                <a:gd name="connsiteY25" fmla="*/ 1378744 h 1438275"/>
                <a:gd name="connsiteX26" fmla="*/ 2207418 w 2455068"/>
                <a:gd name="connsiteY26" fmla="*/ 1409700 h 1438275"/>
                <a:gd name="connsiteX27" fmla="*/ 2059781 w 2455068"/>
                <a:gd name="connsiteY27" fmla="*/ 1428750 h 1438275"/>
                <a:gd name="connsiteX28" fmla="*/ 1871662 w 2455068"/>
                <a:gd name="connsiteY28" fmla="*/ 1438275 h 1438275"/>
                <a:gd name="connsiteX29" fmla="*/ 1833562 w 2455068"/>
                <a:gd name="connsiteY29" fmla="*/ 1438275 h 1438275"/>
                <a:gd name="connsiteX30" fmla="*/ 1802606 w 2455068"/>
                <a:gd name="connsiteY30" fmla="*/ 1428750 h 1438275"/>
                <a:gd name="connsiteX31" fmla="*/ 1647825 w 2455068"/>
                <a:gd name="connsiteY31" fmla="*/ 1338263 h 1438275"/>
                <a:gd name="connsiteX32" fmla="*/ 1519237 w 2455068"/>
                <a:gd name="connsiteY32" fmla="*/ 1250156 h 1438275"/>
                <a:gd name="connsiteX33" fmla="*/ 1381125 w 2455068"/>
                <a:gd name="connsiteY33" fmla="*/ 1147763 h 1438275"/>
                <a:gd name="connsiteX34" fmla="*/ 1254918 w 2455068"/>
                <a:gd name="connsiteY34" fmla="*/ 1059656 h 1438275"/>
                <a:gd name="connsiteX35" fmla="*/ 1083468 w 2455068"/>
                <a:gd name="connsiteY35" fmla="*/ 938213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455068" h="1438275">
                  <a:moveTo>
                    <a:pt x="1083468" y="938213"/>
                  </a:moveTo>
                  <a:lnTo>
                    <a:pt x="876300" y="790575"/>
                  </a:lnTo>
                  <a:lnTo>
                    <a:pt x="652462" y="621506"/>
                  </a:lnTo>
                  <a:lnTo>
                    <a:pt x="545306" y="507206"/>
                  </a:lnTo>
                  <a:lnTo>
                    <a:pt x="409575" y="402431"/>
                  </a:lnTo>
                  <a:lnTo>
                    <a:pt x="266700" y="285750"/>
                  </a:lnTo>
                  <a:lnTo>
                    <a:pt x="0" y="61913"/>
                  </a:lnTo>
                  <a:lnTo>
                    <a:pt x="66675" y="0"/>
                  </a:lnTo>
                  <a:lnTo>
                    <a:pt x="247650" y="126206"/>
                  </a:lnTo>
                  <a:lnTo>
                    <a:pt x="416718" y="240506"/>
                  </a:lnTo>
                  <a:lnTo>
                    <a:pt x="650081" y="404813"/>
                  </a:lnTo>
                  <a:lnTo>
                    <a:pt x="833437" y="545306"/>
                  </a:lnTo>
                  <a:lnTo>
                    <a:pt x="1071562" y="702469"/>
                  </a:lnTo>
                  <a:lnTo>
                    <a:pt x="1252537" y="814388"/>
                  </a:lnTo>
                  <a:lnTo>
                    <a:pt x="1488281" y="942975"/>
                  </a:lnTo>
                  <a:lnTo>
                    <a:pt x="1716881" y="1054894"/>
                  </a:lnTo>
                  <a:lnTo>
                    <a:pt x="1943100" y="1150144"/>
                  </a:lnTo>
                  <a:lnTo>
                    <a:pt x="2155031" y="1228725"/>
                  </a:lnTo>
                  <a:lnTo>
                    <a:pt x="2355056" y="1288256"/>
                  </a:lnTo>
                  <a:lnTo>
                    <a:pt x="2419350" y="1309688"/>
                  </a:lnTo>
                  <a:lnTo>
                    <a:pt x="2436018" y="1316831"/>
                  </a:lnTo>
                  <a:lnTo>
                    <a:pt x="2447925" y="1326356"/>
                  </a:lnTo>
                  <a:lnTo>
                    <a:pt x="2455068" y="1333500"/>
                  </a:lnTo>
                  <a:lnTo>
                    <a:pt x="2455068" y="1347788"/>
                  </a:lnTo>
                  <a:lnTo>
                    <a:pt x="2440781" y="1362075"/>
                  </a:lnTo>
                  <a:lnTo>
                    <a:pt x="2381250" y="1378744"/>
                  </a:lnTo>
                  <a:lnTo>
                    <a:pt x="2207418" y="1409700"/>
                  </a:lnTo>
                  <a:lnTo>
                    <a:pt x="2059781" y="1428750"/>
                  </a:lnTo>
                  <a:lnTo>
                    <a:pt x="1871662" y="1438275"/>
                  </a:lnTo>
                  <a:lnTo>
                    <a:pt x="1833562" y="1438275"/>
                  </a:lnTo>
                  <a:lnTo>
                    <a:pt x="1802606" y="1428750"/>
                  </a:lnTo>
                  <a:lnTo>
                    <a:pt x="1647825" y="1338263"/>
                  </a:lnTo>
                  <a:lnTo>
                    <a:pt x="1519237" y="1250156"/>
                  </a:lnTo>
                  <a:lnTo>
                    <a:pt x="1381125" y="1147763"/>
                  </a:lnTo>
                  <a:lnTo>
                    <a:pt x="1254918" y="1059656"/>
                  </a:lnTo>
                  <a:lnTo>
                    <a:pt x="1083468" y="93821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4" name="グループ化 33">
            <a:extLst>
              <a:ext uri="{FF2B5EF4-FFF2-40B4-BE49-F238E27FC236}">
                <a16:creationId xmlns:a16="http://schemas.microsoft.com/office/drawing/2014/main" id="{A4D29046-9D63-4C09-B088-2D2B9A134E5E}"/>
              </a:ext>
            </a:extLst>
          </p:cNvPr>
          <p:cNvGrpSpPr>
            <a:grpSpLocks/>
          </p:cNvGrpSpPr>
          <p:nvPr/>
        </p:nvGrpSpPr>
        <p:grpSpPr bwMode="auto">
          <a:xfrm>
            <a:off x="2503488" y="1450975"/>
            <a:ext cx="5032375" cy="4568825"/>
            <a:chOff x="2503488" y="1450975"/>
            <a:chExt cx="5032375" cy="4568825"/>
          </a:xfrm>
        </p:grpSpPr>
        <p:sp>
          <p:nvSpPr>
            <p:cNvPr id="35" name="フリーフォーム 36">
              <a:extLst>
                <a:ext uri="{FF2B5EF4-FFF2-40B4-BE49-F238E27FC236}">
                  <a16:creationId xmlns:a16="http://schemas.microsoft.com/office/drawing/2014/main" id="{0DEC0314-0423-4A8C-814D-DD5604F6E5F4}"/>
                </a:ext>
              </a:extLst>
            </p:cNvPr>
            <p:cNvSpPr/>
            <p:nvPr/>
          </p:nvSpPr>
          <p:spPr>
            <a:xfrm rot="16200000">
              <a:off x="1012031" y="3518695"/>
              <a:ext cx="3762375" cy="779462"/>
            </a:xfrm>
            <a:custGeom>
              <a:avLst/>
              <a:gdLst>
                <a:gd name="connsiteX0" fmla="*/ 1997565 w 3761927"/>
                <a:gd name="connsiteY0" fmla="*/ 536979 h 779388"/>
                <a:gd name="connsiteX1" fmla="*/ 1874827 w 3761927"/>
                <a:gd name="connsiteY1" fmla="*/ 530843 h 779388"/>
                <a:gd name="connsiteX2" fmla="*/ 1745952 w 3761927"/>
                <a:gd name="connsiteY2" fmla="*/ 518569 h 779388"/>
                <a:gd name="connsiteX3" fmla="*/ 1632419 w 3761927"/>
                <a:gd name="connsiteY3" fmla="*/ 506295 h 779388"/>
                <a:gd name="connsiteX4" fmla="*/ 1500475 w 3761927"/>
                <a:gd name="connsiteY4" fmla="*/ 490953 h 779388"/>
                <a:gd name="connsiteX5" fmla="*/ 1347052 w 3761927"/>
                <a:gd name="connsiteY5" fmla="*/ 466405 h 779388"/>
                <a:gd name="connsiteX6" fmla="*/ 1175219 w 3761927"/>
                <a:gd name="connsiteY6" fmla="*/ 432652 h 779388"/>
                <a:gd name="connsiteX7" fmla="*/ 1040207 w 3761927"/>
                <a:gd name="connsiteY7" fmla="*/ 401967 h 779388"/>
                <a:gd name="connsiteX8" fmla="*/ 923605 w 3761927"/>
                <a:gd name="connsiteY8" fmla="*/ 371283 h 779388"/>
                <a:gd name="connsiteX9" fmla="*/ 754840 w 3761927"/>
                <a:gd name="connsiteY9" fmla="*/ 322188 h 779388"/>
                <a:gd name="connsiteX10" fmla="*/ 592212 w 3761927"/>
                <a:gd name="connsiteY10" fmla="*/ 263887 h 779388"/>
                <a:gd name="connsiteX11" fmla="*/ 487884 w 3761927"/>
                <a:gd name="connsiteY11" fmla="*/ 223997 h 779388"/>
                <a:gd name="connsiteX12" fmla="*/ 377420 w 3761927"/>
                <a:gd name="connsiteY12" fmla="*/ 174902 h 779388"/>
                <a:gd name="connsiteX13" fmla="*/ 260819 w 3761927"/>
                <a:gd name="connsiteY13" fmla="*/ 119669 h 779388"/>
                <a:gd name="connsiteX14" fmla="*/ 184107 w 3761927"/>
                <a:gd name="connsiteY14" fmla="*/ 79779 h 779388"/>
                <a:gd name="connsiteX15" fmla="*/ 88985 w 3761927"/>
                <a:gd name="connsiteY15" fmla="*/ 27616 h 779388"/>
                <a:gd name="connsiteX16" fmla="*/ 46027 w 3761927"/>
                <a:gd name="connsiteY16" fmla="*/ 6137 h 779388"/>
                <a:gd name="connsiteX17" fmla="*/ 27616 w 3761927"/>
                <a:gd name="connsiteY17" fmla="*/ 0 h 779388"/>
                <a:gd name="connsiteX18" fmla="*/ 18411 w 3761927"/>
                <a:gd name="connsiteY18" fmla="*/ 0 h 779388"/>
                <a:gd name="connsiteX19" fmla="*/ 9205 w 3761927"/>
                <a:gd name="connsiteY19" fmla="*/ 0 h 779388"/>
                <a:gd name="connsiteX20" fmla="*/ 0 w 3761927"/>
                <a:gd name="connsiteY20" fmla="*/ 9205 h 779388"/>
                <a:gd name="connsiteX21" fmla="*/ 0 w 3761927"/>
                <a:gd name="connsiteY21" fmla="*/ 24547 h 779388"/>
                <a:gd name="connsiteX22" fmla="*/ 6137 w 3761927"/>
                <a:gd name="connsiteY22" fmla="*/ 61369 h 779388"/>
                <a:gd name="connsiteX23" fmla="*/ 24548 w 3761927"/>
                <a:gd name="connsiteY23" fmla="*/ 82848 h 779388"/>
                <a:gd name="connsiteX24" fmla="*/ 82848 w 3761927"/>
                <a:gd name="connsiteY24" fmla="*/ 125806 h 779388"/>
                <a:gd name="connsiteX25" fmla="*/ 196381 w 3761927"/>
                <a:gd name="connsiteY25" fmla="*/ 205586 h 779388"/>
                <a:gd name="connsiteX26" fmla="*/ 300709 w 3761927"/>
                <a:gd name="connsiteY26" fmla="*/ 270024 h 779388"/>
                <a:gd name="connsiteX27" fmla="*/ 423447 w 3761927"/>
                <a:gd name="connsiteY27" fmla="*/ 337530 h 779388"/>
                <a:gd name="connsiteX28" fmla="*/ 533911 w 3761927"/>
                <a:gd name="connsiteY28" fmla="*/ 389694 h 779388"/>
                <a:gd name="connsiteX29" fmla="*/ 625965 w 3761927"/>
                <a:gd name="connsiteY29" fmla="*/ 432652 h 779388"/>
                <a:gd name="connsiteX30" fmla="*/ 711882 w 3761927"/>
                <a:gd name="connsiteY30" fmla="*/ 466405 h 779388"/>
                <a:gd name="connsiteX31" fmla="*/ 807004 w 3761927"/>
                <a:gd name="connsiteY31" fmla="*/ 506295 h 779388"/>
                <a:gd name="connsiteX32" fmla="*/ 972701 w 3761927"/>
                <a:gd name="connsiteY32" fmla="*/ 564596 h 779388"/>
                <a:gd name="connsiteX33" fmla="*/ 1107713 w 3761927"/>
                <a:gd name="connsiteY33" fmla="*/ 607554 h 779388"/>
                <a:gd name="connsiteX34" fmla="*/ 1304094 w 3761927"/>
                <a:gd name="connsiteY34" fmla="*/ 662786 h 779388"/>
                <a:gd name="connsiteX35" fmla="*/ 1466722 w 3761927"/>
                <a:gd name="connsiteY35" fmla="*/ 702676 h 779388"/>
                <a:gd name="connsiteX36" fmla="*/ 1687651 w 3761927"/>
                <a:gd name="connsiteY36" fmla="*/ 748703 h 779388"/>
                <a:gd name="connsiteX37" fmla="*/ 1841074 w 3761927"/>
                <a:gd name="connsiteY37" fmla="*/ 767114 h 779388"/>
                <a:gd name="connsiteX38" fmla="*/ 2080413 w 3761927"/>
                <a:gd name="connsiteY38" fmla="*/ 776319 h 779388"/>
                <a:gd name="connsiteX39" fmla="*/ 2249178 w 3761927"/>
                <a:gd name="connsiteY39" fmla="*/ 779388 h 779388"/>
                <a:gd name="connsiteX40" fmla="*/ 2421012 w 3761927"/>
                <a:gd name="connsiteY40" fmla="*/ 779388 h 779388"/>
                <a:gd name="connsiteX41" fmla="*/ 2595914 w 3761927"/>
                <a:gd name="connsiteY41" fmla="*/ 770182 h 779388"/>
                <a:gd name="connsiteX42" fmla="*/ 2675694 w 3761927"/>
                <a:gd name="connsiteY42" fmla="*/ 767114 h 779388"/>
                <a:gd name="connsiteX43" fmla="*/ 2865938 w 3761927"/>
                <a:gd name="connsiteY43" fmla="*/ 767114 h 779388"/>
                <a:gd name="connsiteX44" fmla="*/ 3163578 w 3761927"/>
                <a:gd name="connsiteY44" fmla="*/ 767114 h 779388"/>
                <a:gd name="connsiteX45" fmla="*/ 3366097 w 3761927"/>
                <a:gd name="connsiteY45" fmla="*/ 767114 h 779388"/>
                <a:gd name="connsiteX46" fmla="*/ 3436671 w 3761927"/>
                <a:gd name="connsiteY46" fmla="*/ 751771 h 779388"/>
                <a:gd name="connsiteX47" fmla="*/ 3525656 w 3761927"/>
                <a:gd name="connsiteY47" fmla="*/ 718018 h 779388"/>
                <a:gd name="connsiteX48" fmla="*/ 3697490 w 3761927"/>
                <a:gd name="connsiteY48" fmla="*/ 527774 h 779388"/>
                <a:gd name="connsiteX49" fmla="*/ 3709764 w 3761927"/>
                <a:gd name="connsiteY49" fmla="*/ 469473 h 779388"/>
                <a:gd name="connsiteX50" fmla="*/ 3734311 w 3761927"/>
                <a:gd name="connsiteY50" fmla="*/ 389694 h 779388"/>
                <a:gd name="connsiteX51" fmla="*/ 3758859 w 3761927"/>
                <a:gd name="connsiteY51" fmla="*/ 316051 h 779388"/>
                <a:gd name="connsiteX52" fmla="*/ 3761927 w 3761927"/>
                <a:gd name="connsiteY52" fmla="*/ 282298 h 779388"/>
                <a:gd name="connsiteX53" fmla="*/ 3758859 w 3761927"/>
                <a:gd name="connsiteY53" fmla="*/ 270024 h 779388"/>
                <a:gd name="connsiteX54" fmla="*/ 3740448 w 3761927"/>
                <a:gd name="connsiteY54" fmla="*/ 263887 h 779388"/>
                <a:gd name="connsiteX55" fmla="*/ 3722037 w 3761927"/>
                <a:gd name="connsiteY55" fmla="*/ 273092 h 779388"/>
                <a:gd name="connsiteX56" fmla="*/ 3660668 w 3761927"/>
                <a:gd name="connsiteY56" fmla="*/ 328324 h 779388"/>
                <a:gd name="connsiteX57" fmla="*/ 3587025 w 3761927"/>
                <a:gd name="connsiteY57" fmla="*/ 383557 h 779388"/>
                <a:gd name="connsiteX58" fmla="*/ 3525656 w 3761927"/>
                <a:gd name="connsiteY58" fmla="*/ 423447 h 779388"/>
                <a:gd name="connsiteX59" fmla="*/ 3461219 w 3761927"/>
                <a:gd name="connsiteY59" fmla="*/ 460268 h 779388"/>
                <a:gd name="connsiteX60" fmla="*/ 3396781 w 3761927"/>
                <a:gd name="connsiteY60" fmla="*/ 487884 h 779388"/>
                <a:gd name="connsiteX61" fmla="*/ 3320070 w 3761927"/>
                <a:gd name="connsiteY61" fmla="*/ 509363 h 779388"/>
                <a:gd name="connsiteX62" fmla="*/ 3264837 w 3761927"/>
                <a:gd name="connsiteY62" fmla="*/ 521637 h 779388"/>
                <a:gd name="connsiteX63" fmla="*/ 3163578 w 3761927"/>
                <a:gd name="connsiteY63" fmla="*/ 524706 h 779388"/>
                <a:gd name="connsiteX64" fmla="*/ 2908897 w 3761927"/>
                <a:gd name="connsiteY64" fmla="*/ 530843 h 779388"/>
                <a:gd name="connsiteX65" fmla="*/ 2552956 w 3761927"/>
                <a:gd name="connsiteY65" fmla="*/ 540048 h 779388"/>
                <a:gd name="connsiteX66" fmla="*/ 2215425 w 3761927"/>
                <a:gd name="connsiteY66" fmla="*/ 546185 h 779388"/>
                <a:gd name="connsiteX67" fmla="*/ 1997565 w 3761927"/>
                <a:gd name="connsiteY67" fmla="*/ 536979 h 779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761927" h="779388">
                  <a:moveTo>
                    <a:pt x="1997565" y="536979"/>
                  </a:moveTo>
                  <a:lnTo>
                    <a:pt x="1874827" y="530843"/>
                  </a:lnTo>
                  <a:lnTo>
                    <a:pt x="1745952" y="518569"/>
                  </a:lnTo>
                  <a:lnTo>
                    <a:pt x="1632419" y="506295"/>
                  </a:lnTo>
                  <a:lnTo>
                    <a:pt x="1500475" y="490953"/>
                  </a:lnTo>
                  <a:lnTo>
                    <a:pt x="1347052" y="466405"/>
                  </a:lnTo>
                  <a:lnTo>
                    <a:pt x="1175219" y="432652"/>
                  </a:lnTo>
                  <a:lnTo>
                    <a:pt x="1040207" y="401967"/>
                  </a:lnTo>
                  <a:lnTo>
                    <a:pt x="923605" y="371283"/>
                  </a:lnTo>
                  <a:lnTo>
                    <a:pt x="754840" y="322188"/>
                  </a:lnTo>
                  <a:lnTo>
                    <a:pt x="592212" y="263887"/>
                  </a:lnTo>
                  <a:lnTo>
                    <a:pt x="487884" y="223997"/>
                  </a:lnTo>
                  <a:lnTo>
                    <a:pt x="377420" y="174902"/>
                  </a:lnTo>
                  <a:lnTo>
                    <a:pt x="260819" y="119669"/>
                  </a:lnTo>
                  <a:lnTo>
                    <a:pt x="184107" y="79779"/>
                  </a:lnTo>
                  <a:lnTo>
                    <a:pt x="88985" y="27616"/>
                  </a:lnTo>
                  <a:lnTo>
                    <a:pt x="46027" y="6137"/>
                  </a:lnTo>
                  <a:lnTo>
                    <a:pt x="27616" y="0"/>
                  </a:lnTo>
                  <a:lnTo>
                    <a:pt x="18411" y="0"/>
                  </a:lnTo>
                  <a:lnTo>
                    <a:pt x="9205" y="0"/>
                  </a:lnTo>
                  <a:lnTo>
                    <a:pt x="0" y="9205"/>
                  </a:lnTo>
                  <a:lnTo>
                    <a:pt x="0" y="24547"/>
                  </a:lnTo>
                  <a:lnTo>
                    <a:pt x="6137" y="61369"/>
                  </a:lnTo>
                  <a:lnTo>
                    <a:pt x="24548" y="82848"/>
                  </a:lnTo>
                  <a:lnTo>
                    <a:pt x="82848" y="125806"/>
                  </a:lnTo>
                  <a:lnTo>
                    <a:pt x="196381" y="205586"/>
                  </a:lnTo>
                  <a:lnTo>
                    <a:pt x="300709" y="270024"/>
                  </a:lnTo>
                  <a:lnTo>
                    <a:pt x="423447" y="337530"/>
                  </a:lnTo>
                  <a:lnTo>
                    <a:pt x="533911" y="389694"/>
                  </a:lnTo>
                  <a:lnTo>
                    <a:pt x="625965" y="432652"/>
                  </a:lnTo>
                  <a:lnTo>
                    <a:pt x="711882" y="466405"/>
                  </a:lnTo>
                  <a:lnTo>
                    <a:pt x="807004" y="506295"/>
                  </a:lnTo>
                  <a:lnTo>
                    <a:pt x="972701" y="564596"/>
                  </a:lnTo>
                  <a:lnTo>
                    <a:pt x="1107713" y="607554"/>
                  </a:lnTo>
                  <a:lnTo>
                    <a:pt x="1304094" y="662786"/>
                  </a:lnTo>
                  <a:lnTo>
                    <a:pt x="1466722" y="702676"/>
                  </a:lnTo>
                  <a:lnTo>
                    <a:pt x="1687651" y="748703"/>
                  </a:lnTo>
                  <a:lnTo>
                    <a:pt x="1841074" y="767114"/>
                  </a:lnTo>
                  <a:lnTo>
                    <a:pt x="2080413" y="776319"/>
                  </a:lnTo>
                  <a:lnTo>
                    <a:pt x="2249178" y="779388"/>
                  </a:lnTo>
                  <a:lnTo>
                    <a:pt x="2421012" y="779388"/>
                  </a:lnTo>
                  <a:lnTo>
                    <a:pt x="2595914" y="770182"/>
                  </a:lnTo>
                  <a:lnTo>
                    <a:pt x="2675694" y="767114"/>
                  </a:lnTo>
                  <a:lnTo>
                    <a:pt x="2865938" y="767114"/>
                  </a:lnTo>
                  <a:lnTo>
                    <a:pt x="3163578" y="767114"/>
                  </a:lnTo>
                  <a:lnTo>
                    <a:pt x="3366097" y="767114"/>
                  </a:lnTo>
                  <a:lnTo>
                    <a:pt x="3436671" y="751771"/>
                  </a:lnTo>
                  <a:lnTo>
                    <a:pt x="3525656" y="718018"/>
                  </a:lnTo>
                  <a:lnTo>
                    <a:pt x="3697490" y="527774"/>
                  </a:lnTo>
                  <a:lnTo>
                    <a:pt x="3709764" y="469473"/>
                  </a:lnTo>
                  <a:lnTo>
                    <a:pt x="3734311" y="389694"/>
                  </a:lnTo>
                  <a:lnTo>
                    <a:pt x="3758859" y="316051"/>
                  </a:lnTo>
                  <a:lnTo>
                    <a:pt x="3761927" y="282298"/>
                  </a:lnTo>
                  <a:lnTo>
                    <a:pt x="3758859" y="270024"/>
                  </a:lnTo>
                  <a:cubicBezTo>
                    <a:pt x="3742567" y="263507"/>
                    <a:pt x="3749025" y="263887"/>
                    <a:pt x="3740448" y="263887"/>
                  </a:cubicBezTo>
                  <a:lnTo>
                    <a:pt x="3722037" y="273092"/>
                  </a:lnTo>
                  <a:lnTo>
                    <a:pt x="3660668" y="328324"/>
                  </a:lnTo>
                  <a:lnTo>
                    <a:pt x="3587025" y="383557"/>
                  </a:lnTo>
                  <a:lnTo>
                    <a:pt x="3525656" y="423447"/>
                  </a:lnTo>
                  <a:lnTo>
                    <a:pt x="3461219" y="460268"/>
                  </a:lnTo>
                  <a:lnTo>
                    <a:pt x="3396781" y="487884"/>
                  </a:lnTo>
                  <a:lnTo>
                    <a:pt x="3320070" y="509363"/>
                  </a:lnTo>
                  <a:lnTo>
                    <a:pt x="3264837" y="521637"/>
                  </a:lnTo>
                  <a:lnTo>
                    <a:pt x="3163578" y="524706"/>
                  </a:lnTo>
                  <a:lnTo>
                    <a:pt x="2908897" y="530843"/>
                  </a:lnTo>
                  <a:lnTo>
                    <a:pt x="2552956" y="540048"/>
                  </a:lnTo>
                  <a:lnTo>
                    <a:pt x="2215425" y="546185"/>
                  </a:lnTo>
                  <a:lnTo>
                    <a:pt x="1997565" y="5369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37">
              <a:extLst>
                <a:ext uri="{FF2B5EF4-FFF2-40B4-BE49-F238E27FC236}">
                  <a16:creationId xmlns:a16="http://schemas.microsoft.com/office/drawing/2014/main" id="{05830714-2083-4C2E-BAB2-A2F616186DDE}"/>
                </a:ext>
              </a:extLst>
            </p:cNvPr>
            <p:cNvSpPr/>
            <p:nvPr/>
          </p:nvSpPr>
          <p:spPr>
            <a:xfrm rot="16200000">
              <a:off x="1560512" y="3238501"/>
              <a:ext cx="4124325" cy="1346200"/>
            </a:xfrm>
            <a:custGeom>
              <a:avLst/>
              <a:gdLst>
                <a:gd name="connsiteX0" fmla="*/ 2703153 w 4124811"/>
                <a:gd name="connsiteY0" fmla="*/ 1011179 h 1344902"/>
                <a:gd name="connsiteX1" fmla="*/ 2316035 w 4124811"/>
                <a:gd name="connsiteY1" fmla="*/ 1011179 h 1344902"/>
                <a:gd name="connsiteX2" fmla="*/ 2149173 w 4124811"/>
                <a:gd name="connsiteY2" fmla="*/ 1011179 h 1344902"/>
                <a:gd name="connsiteX3" fmla="*/ 1942265 w 4124811"/>
                <a:gd name="connsiteY3" fmla="*/ 1011179 h 1344902"/>
                <a:gd name="connsiteX4" fmla="*/ 1471717 w 4124811"/>
                <a:gd name="connsiteY4" fmla="*/ 1011179 h 1344902"/>
                <a:gd name="connsiteX5" fmla="*/ 1061238 w 4124811"/>
                <a:gd name="connsiteY5" fmla="*/ 1011179 h 1344902"/>
                <a:gd name="connsiteX6" fmla="*/ 630736 w 4124811"/>
                <a:gd name="connsiteY6" fmla="*/ 1011179 h 1344902"/>
                <a:gd name="connsiteX7" fmla="*/ 567328 w 4124811"/>
                <a:gd name="connsiteY7" fmla="*/ 1001168 h 1344902"/>
                <a:gd name="connsiteX8" fmla="*/ 113465 w 4124811"/>
                <a:gd name="connsiteY8" fmla="*/ 951109 h 1344902"/>
                <a:gd name="connsiteX9" fmla="*/ 66744 w 4124811"/>
                <a:gd name="connsiteY9" fmla="*/ 964458 h 1344902"/>
                <a:gd name="connsiteX10" fmla="*/ 33372 w 4124811"/>
                <a:gd name="connsiteY10" fmla="*/ 977807 h 1344902"/>
                <a:gd name="connsiteX11" fmla="*/ 10011 w 4124811"/>
                <a:gd name="connsiteY11" fmla="*/ 994493 h 1344902"/>
                <a:gd name="connsiteX12" fmla="*/ 3337 w 4124811"/>
                <a:gd name="connsiteY12" fmla="*/ 1004505 h 1344902"/>
                <a:gd name="connsiteX13" fmla="*/ 0 w 4124811"/>
                <a:gd name="connsiteY13" fmla="*/ 1017854 h 1344902"/>
                <a:gd name="connsiteX14" fmla="*/ 3337 w 4124811"/>
                <a:gd name="connsiteY14" fmla="*/ 1031203 h 1344902"/>
                <a:gd name="connsiteX15" fmla="*/ 20023 w 4124811"/>
                <a:gd name="connsiteY15" fmla="*/ 1054563 h 1344902"/>
                <a:gd name="connsiteX16" fmla="*/ 53395 w 4124811"/>
                <a:gd name="connsiteY16" fmla="*/ 1087935 h 1344902"/>
                <a:gd name="connsiteX17" fmla="*/ 113465 w 4124811"/>
                <a:gd name="connsiteY17" fmla="*/ 1134657 h 1344902"/>
                <a:gd name="connsiteX18" fmla="*/ 186884 w 4124811"/>
                <a:gd name="connsiteY18" fmla="*/ 1174703 h 1344902"/>
                <a:gd name="connsiteX19" fmla="*/ 250292 w 4124811"/>
                <a:gd name="connsiteY19" fmla="*/ 1204738 h 1344902"/>
                <a:gd name="connsiteX20" fmla="*/ 337060 w 4124811"/>
                <a:gd name="connsiteY20" fmla="*/ 1231436 h 1344902"/>
                <a:gd name="connsiteX21" fmla="*/ 417153 w 4124811"/>
                <a:gd name="connsiteY21" fmla="*/ 1251459 h 1344902"/>
                <a:gd name="connsiteX22" fmla="*/ 480560 w 4124811"/>
                <a:gd name="connsiteY22" fmla="*/ 1258134 h 1344902"/>
                <a:gd name="connsiteX23" fmla="*/ 560654 w 4124811"/>
                <a:gd name="connsiteY23" fmla="*/ 1251459 h 1344902"/>
                <a:gd name="connsiteX24" fmla="*/ 814283 w 4124811"/>
                <a:gd name="connsiteY24" fmla="*/ 1238111 h 1344902"/>
                <a:gd name="connsiteX25" fmla="*/ 1024528 w 4124811"/>
                <a:gd name="connsiteY25" fmla="*/ 1234773 h 1344902"/>
                <a:gd name="connsiteX26" fmla="*/ 1351576 w 4124811"/>
                <a:gd name="connsiteY26" fmla="*/ 1234773 h 1344902"/>
                <a:gd name="connsiteX27" fmla="*/ 1782079 w 4124811"/>
                <a:gd name="connsiteY27" fmla="*/ 1234773 h 1344902"/>
                <a:gd name="connsiteX28" fmla="*/ 2182546 w 4124811"/>
                <a:gd name="connsiteY28" fmla="*/ 1234773 h 1344902"/>
                <a:gd name="connsiteX29" fmla="*/ 2586350 w 4124811"/>
                <a:gd name="connsiteY29" fmla="*/ 1234773 h 1344902"/>
                <a:gd name="connsiteX30" fmla="*/ 2993492 w 4124811"/>
                <a:gd name="connsiteY30" fmla="*/ 1234773 h 1344902"/>
                <a:gd name="connsiteX31" fmla="*/ 3360587 w 4124811"/>
                <a:gd name="connsiteY31" fmla="*/ 1234773 h 1344902"/>
                <a:gd name="connsiteX32" fmla="*/ 3697646 w 4124811"/>
                <a:gd name="connsiteY32" fmla="*/ 1238111 h 1344902"/>
                <a:gd name="connsiteX33" fmla="*/ 3734356 w 4124811"/>
                <a:gd name="connsiteY33" fmla="*/ 1244785 h 1344902"/>
                <a:gd name="connsiteX34" fmla="*/ 3761054 w 4124811"/>
                <a:gd name="connsiteY34" fmla="*/ 1258134 h 1344902"/>
                <a:gd name="connsiteX35" fmla="*/ 3781077 w 4124811"/>
                <a:gd name="connsiteY35" fmla="*/ 1271483 h 1344902"/>
                <a:gd name="connsiteX36" fmla="*/ 3787752 w 4124811"/>
                <a:gd name="connsiteY36" fmla="*/ 1281495 h 1344902"/>
                <a:gd name="connsiteX37" fmla="*/ 3801100 w 4124811"/>
                <a:gd name="connsiteY37" fmla="*/ 1298181 h 1344902"/>
                <a:gd name="connsiteX38" fmla="*/ 3814449 w 4124811"/>
                <a:gd name="connsiteY38" fmla="*/ 1314867 h 1344902"/>
                <a:gd name="connsiteX39" fmla="*/ 3834473 w 4124811"/>
                <a:gd name="connsiteY39" fmla="*/ 1331553 h 1344902"/>
                <a:gd name="connsiteX40" fmla="*/ 3854496 w 4124811"/>
                <a:gd name="connsiteY40" fmla="*/ 1341565 h 1344902"/>
                <a:gd name="connsiteX41" fmla="*/ 3871182 w 4124811"/>
                <a:gd name="connsiteY41" fmla="*/ 1344902 h 1344902"/>
                <a:gd name="connsiteX42" fmla="*/ 3901217 w 4124811"/>
                <a:gd name="connsiteY42" fmla="*/ 1344902 h 1344902"/>
                <a:gd name="connsiteX43" fmla="*/ 3944601 w 4124811"/>
                <a:gd name="connsiteY43" fmla="*/ 1328216 h 1344902"/>
                <a:gd name="connsiteX44" fmla="*/ 3981311 w 4124811"/>
                <a:gd name="connsiteY44" fmla="*/ 1298181 h 1344902"/>
                <a:gd name="connsiteX45" fmla="*/ 4031369 w 4124811"/>
                <a:gd name="connsiteY45" fmla="*/ 1244785 h 1344902"/>
                <a:gd name="connsiteX46" fmla="*/ 4081427 w 4124811"/>
                <a:gd name="connsiteY46" fmla="*/ 1161354 h 1344902"/>
                <a:gd name="connsiteX47" fmla="*/ 4124811 w 4124811"/>
                <a:gd name="connsiteY47" fmla="*/ 1087935 h 1344902"/>
                <a:gd name="connsiteX48" fmla="*/ 4124811 w 4124811"/>
                <a:gd name="connsiteY48" fmla="*/ 1077924 h 1344902"/>
                <a:gd name="connsiteX49" fmla="*/ 4111463 w 4124811"/>
                <a:gd name="connsiteY49" fmla="*/ 1061238 h 1344902"/>
                <a:gd name="connsiteX50" fmla="*/ 4081427 w 4124811"/>
                <a:gd name="connsiteY50" fmla="*/ 1011179 h 1344902"/>
                <a:gd name="connsiteX51" fmla="*/ 4058067 w 4124811"/>
                <a:gd name="connsiteY51" fmla="*/ 961121 h 1344902"/>
                <a:gd name="connsiteX52" fmla="*/ 4034706 w 4124811"/>
                <a:gd name="connsiteY52" fmla="*/ 881027 h 1344902"/>
                <a:gd name="connsiteX53" fmla="*/ 3994660 w 4124811"/>
                <a:gd name="connsiteY53" fmla="*/ 724178 h 1344902"/>
                <a:gd name="connsiteX54" fmla="*/ 3954613 w 4124811"/>
                <a:gd name="connsiteY54" fmla="*/ 557316 h 1344902"/>
                <a:gd name="connsiteX55" fmla="*/ 3937927 w 4124811"/>
                <a:gd name="connsiteY55" fmla="*/ 470549 h 1344902"/>
                <a:gd name="connsiteX56" fmla="*/ 3921241 w 4124811"/>
                <a:gd name="connsiteY56" fmla="*/ 397130 h 1344902"/>
                <a:gd name="connsiteX57" fmla="*/ 3904554 w 4124811"/>
                <a:gd name="connsiteY57" fmla="*/ 303687 h 1344902"/>
                <a:gd name="connsiteX58" fmla="*/ 3887868 w 4124811"/>
                <a:gd name="connsiteY58" fmla="*/ 200233 h 1344902"/>
                <a:gd name="connsiteX59" fmla="*/ 3881194 w 4124811"/>
                <a:gd name="connsiteY59" fmla="*/ 116803 h 1344902"/>
                <a:gd name="connsiteX60" fmla="*/ 3887868 w 4124811"/>
                <a:gd name="connsiteY60" fmla="*/ 63407 h 1344902"/>
                <a:gd name="connsiteX61" fmla="*/ 3897880 w 4124811"/>
                <a:gd name="connsiteY61" fmla="*/ 0 h 1344902"/>
                <a:gd name="connsiteX62" fmla="*/ 3684298 w 4124811"/>
                <a:gd name="connsiteY62" fmla="*/ 210245 h 1344902"/>
                <a:gd name="connsiteX63" fmla="*/ 3737693 w 4124811"/>
                <a:gd name="connsiteY63" fmla="*/ 380443 h 1344902"/>
                <a:gd name="connsiteX64" fmla="*/ 3791089 w 4124811"/>
                <a:gd name="connsiteY64" fmla="*/ 547305 h 1344902"/>
                <a:gd name="connsiteX65" fmla="*/ 3827798 w 4124811"/>
                <a:gd name="connsiteY65" fmla="*/ 707492 h 1344902"/>
                <a:gd name="connsiteX66" fmla="*/ 3854496 w 4124811"/>
                <a:gd name="connsiteY66" fmla="*/ 857667 h 1344902"/>
                <a:gd name="connsiteX67" fmla="*/ 3864508 w 4124811"/>
                <a:gd name="connsiteY67" fmla="*/ 951109 h 1344902"/>
                <a:gd name="connsiteX68" fmla="*/ 3861171 w 4124811"/>
                <a:gd name="connsiteY68" fmla="*/ 977807 h 1344902"/>
                <a:gd name="connsiteX69" fmla="*/ 3847822 w 4124811"/>
                <a:gd name="connsiteY69" fmla="*/ 997830 h 1344902"/>
                <a:gd name="connsiteX70" fmla="*/ 3821124 w 4124811"/>
                <a:gd name="connsiteY70" fmla="*/ 1011179 h 1344902"/>
                <a:gd name="connsiteX71" fmla="*/ 3731019 w 4124811"/>
                <a:gd name="connsiteY71" fmla="*/ 1014516 h 1344902"/>
                <a:gd name="connsiteX72" fmla="*/ 3310528 w 4124811"/>
                <a:gd name="connsiteY72" fmla="*/ 1011179 h 1344902"/>
                <a:gd name="connsiteX73" fmla="*/ 3113632 w 4124811"/>
                <a:gd name="connsiteY73" fmla="*/ 1014516 h 1344902"/>
                <a:gd name="connsiteX74" fmla="*/ 2903387 w 4124811"/>
                <a:gd name="connsiteY74" fmla="*/ 1011179 h 1344902"/>
                <a:gd name="connsiteX75" fmla="*/ 2703153 w 4124811"/>
                <a:gd name="connsiteY75" fmla="*/ 1011179 h 134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124811" h="1344902">
                  <a:moveTo>
                    <a:pt x="2703153" y="1011179"/>
                  </a:moveTo>
                  <a:lnTo>
                    <a:pt x="2316035" y="1011179"/>
                  </a:lnTo>
                  <a:lnTo>
                    <a:pt x="2149173" y="1011179"/>
                  </a:lnTo>
                  <a:lnTo>
                    <a:pt x="1942265" y="1011179"/>
                  </a:lnTo>
                  <a:lnTo>
                    <a:pt x="1471717" y="1011179"/>
                  </a:lnTo>
                  <a:lnTo>
                    <a:pt x="1061238" y="1011179"/>
                  </a:lnTo>
                  <a:lnTo>
                    <a:pt x="630736" y="1011179"/>
                  </a:lnTo>
                  <a:lnTo>
                    <a:pt x="567328" y="1001168"/>
                  </a:lnTo>
                  <a:lnTo>
                    <a:pt x="113465" y="951109"/>
                  </a:lnTo>
                  <a:lnTo>
                    <a:pt x="66744" y="964458"/>
                  </a:lnTo>
                  <a:lnTo>
                    <a:pt x="33372" y="977807"/>
                  </a:lnTo>
                  <a:lnTo>
                    <a:pt x="10011" y="994493"/>
                  </a:lnTo>
                  <a:lnTo>
                    <a:pt x="3337" y="1004505"/>
                  </a:lnTo>
                  <a:lnTo>
                    <a:pt x="0" y="1017854"/>
                  </a:lnTo>
                  <a:lnTo>
                    <a:pt x="3337" y="1031203"/>
                  </a:lnTo>
                  <a:lnTo>
                    <a:pt x="20023" y="1054563"/>
                  </a:lnTo>
                  <a:lnTo>
                    <a:pt x="53395" y="1087935"/>
                  </a:lnTo>
                  <a:lnTo>
                    <a:pt x="113465" y="1134657"/>
                  </a:lnTo>
                  <a:lnTo>
                    <a:pt x="186884" y="1174703"/>
                  </a:lnTo>
                  <a:lnTo>
                    <a:pt x="250292" y="1204738"/>
                  </a:lnTo>
                  <a:lnTo>
                    <a:pt x="337060" y="1231436"/>
                  </a:lnTo>
                  <a:lnTo>
                    <a:pt x="417153" y="1251459"/>
                  </a:lnTo>
                  <a:lnTo>
                    <a:pt x="480560" y="1258134"/>
                  </a:lnTo>
                  <a:lnTo>
                    <a:pt x="560654" y="1251459"/>
                  </a:lnTo>
                  <a:lnTo>
                    <a:pt x="814283" y="1238111"/>
                  </a:lnTo>
                  <a:lnTo>
                    <a:pt x="1024528" y="1234773"/>
                  </a:lnTo>
                  <a:lnTo>
                    <a:pt x="1351576" y="1234773"/>
                  </a:lnTo>
                  <a:lnTo>
                    <a:pt x="1782079" y="1234773"/>
                  </a:lnTo>
                  <a:lnTo>
                    <a:pt x="2182546" y="1234773"/>
                  </a:lnTo>
                  <a:lnTo>
                    <a:pt x="2586350" y="1234773"/>
                  </a:lnTo>
                  <a:lnTo>
                    <a:pt x="2993492" y="1234773"/>
                  </a:lnTo>
                  <a:lnTo>
                    <a:pt x="3360587" y="1234773"/>
                  </a:lnTo>
                  <a:lnTo>
                    <a:pt x="3697646" y="1238111"/>
                  </a:lnTo>
                  <a:lnTo>
                    <a:pt x="3734356" y="1244785"/>
                  </a:lnTo>
                  <a:lnTo>
                    <a:pt x="3761054" y="1258134"/>
                  </a:lnTo>
                  <a:lnTo>
                    <a:pt x="3781077" y="1271483"/>
                  </a:lnTo>
                  <a:lnTo>
                    <a:pt x="3787752" y="1281495"/>
                  </a:lnTo>
                  <a:lnTo>
                    <a:pt x="3801100" y="1298181"/>
                  </a:lnTo>
                  <a:lnTo>
                    <a:pt x="3814449" y="1314867"/>
                  </a:lnTo>
                  <a:lnTo>
                    <a:pt x="3834473" y="1331553"/>
                  </a:lnTo>
                  <a:lnTo>
                    <a:pt x="3854496" y="1341565"/>
                  </a:lnTo>
                  <a:lnTo>
                    <a:pt x="3871182" y="1344902"/>
                  </a:lnTo>
                  <a:lnTo>
                    <a:pt x="3901217" y="1344902"/>
                  </a:lnTo>
                  <a:lnTo>
                    <a:pt x="3944601" y="1328216"/>
                  </a:lnTo>
                  <a:lnTo>
                    <a:pt x="3981311" y="1298181"/>
                  </a:lnTo>
                  <a:lnTo>
                    <a:pt x="4031369" y="1244785"/>
                  </a:lnTo>
                  <a:lnTo>
                    <a:pt x="4081427" y="1161354"/>
                  </a:lnTo>
                  <a:lnTo>
                    <a:pt x="4124811" y="1087935"/>
                  </a:lnTo>
                  <a:lnTo>
                    <a:pt x="4124811" y="1077924"/>
                  </a:lnTo>
                  <a:lnTo>
                    <a:pt x="4111463" y="1061238"/>
                  </a:lnTo>
                  <a:lnTo>
                    <a:pt x="4081427" y="1011179"/>
                  </a:lnTo>
                  <a:lnTo>
                    <a:pt x="4058067" y="961121"/>
                  </a:lnTo>
                  <a:lnTo>
                    <a:pt x="4034706" y="881027"/>
                  </a:lnTo>
                  <a:lnTo>
                    <a:pt x="3994660" y="724178"/>
                  </a:lnTo>
                  <a:lnTo>
                    <a:pt x="3954613" y="557316"/>
                  </a:lnTo>
                  <a:lnTo>
                    <a:pt x="3937927" y="470549"/>
                  </a:lnTo>
                  <a:lnTo>
                    <a:pt x="3921241" y="397130"/>
                  </a:lnTo>
                  <a:lnTo>
                    <a:pt x="3904554" y="303687"/>
                  </a:lnTo>
                  <a:lnTo>
                    <a:pt x="3887868" y="200233"/>
                  </a:lnTo>
                  <a:lnTo>
                    <a:pt x="3881194" y="116803"/>
                  </a:lnTo>
                  <a:lnTo>
                    <a:pt x="3887868" y="63407"/>
                  </a:lnTo>
                  <a:lnTo>
                    <a:pt x="3897880" y="0"/>
                  </a:lnTo>
                  <a:lnTo>
                    <a:pt x="3684298" y="210245"/>
                  </a:lnTo>
                  <a:lnTo>
                    <a:pt x="3737693" y="380443"/>
                  </a:lnTo>
                  <a:lnTo>
                    <a:pt x="3791089" y="547305"/>
                  </a:lnTo>
                  <a:lnTo>
                    <a:pt x="3827798" y="707492"/>
                  </a:lnTo>
                  <a:lnTo>
                    <a:pt x="3854496" y="857667"/>
                  </a:lnTo>
                  <a:lnTo>
                    <a:pt x="3864508" y="951109"/>
                  </a:lnTo>
                  <a:lnTo>
                    <a:pt x="3861171" y="977807"/>
                  </a:lnTo>
                  <a:lnTo>
                    <a:pt x="3847822" y="997830"/>
                  </a:lnTo>
                  <a:lnTo>
                    <a:pt x="3821124" y="1011179"/>
                  </a:lnTo>
                  <a:lnTo>
                    <a:pt x="3731019" y="1014516"/>
                  </a:lnTo>
                  <a:lnTo>
                    <a:pt x="3310528" y="1011179"/>
                  </a:lnTo>
                  <a:lnTo>
                    <a:pt x="3113632" y="1014516"/>
                  </a:lnTo>
                  <a:lnTo>
                    <a:pt x="2903387" y="1011179"/>
                  </a:lnTo>
                  <a:lnTo>
                    <a:pt x="2703153" y="10111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38">
              <a:extLst>
                <a:ext uri="{FF2B5EF4-FFF2-40B4-BE49-F238E27FC236}">
                  <a16:creationId xmlns:a16="http://schemas.microsoft.com/office/drawing/2014/main" id="{F50A27F9-FBAD-4363-9D42-1A483F1F8624}"/>
                </a:ext>
              </a:extLst>
            </p:cNvPr>
            <p:cNvSpPr/>
            <p:nvPr/>
          </p:nvSpPr>
          <p:spPr>
            <a:xfrm rot="16200000">
              <a:off x="3346451" y="5346700"/>
              <a:ext cx="665162" cy="573087"/>
            </a:xfrm>
            <a:custGeom>
              <a:avLst/>
              <a:gdLst>
                <a:gd name="connsiteX0" fmla="*/ 511969 w 664369"/>
                <a:gd name="connsiteY0" fmla="*/ 216694 h 573882"/>
                <a:gd name="connsiteX1" fmla="*/ 490538 w 664369"/>
                <a:gd name="connsiteY1" fmla="*/ 333375 h 573882"/>
                <a:gd name="connsiteX2" fmla="*/ 481013 w 664369"/>
                <a:gd name="connsiteY2" fmla="*/ 414338 h 573882"/>
                <a:gd name="connsiteX3" fmla="*/ 481013 w 664369"/>
                <a:gd name="connsiteY3" fmla="*/ 457200 h 573882"/>
                <a:gd name="connsiteX4" fmla="*/ 485775 w 664369"/>
                <a:gd name="connsiteY4" fmla="*/ 490538 h 573882"/>
                <a:gd name="connsiteX5" fmla="*/ 500063 w 664369"/>
                <a:gd name="connsiteY5" fmla="*/ 519113 h 573882"/>
                <a:gd name="connsiteX6" fmla="*/ 516732 w 664369"/>
                <a:gd name="connsiteY6" fmla="*/ 538163 h 573882"/>
                <a:gd name="connsiteX7" fmla="*/ 538163 w 664369"/>
                <a:gd name="connsiteY7" fmla="*/ 550069 h 573882"/>
                <a:gd name="connsiteX8" fmla="*/ 571500 w 664369"/>
                <a:gd name="connsiteY8" fmla="*/ 561975 h 573882"/>
                <a:gd name="connsiteX9" fmla="*/ 664369 w 664369"/>
                <a:gd name="connsiteY9" fmla="*/ 573882 h 573882"/>
                <a:gd name="connsiteX10" fmla="*/ 0 w 664369"/>
                <a:gd name="connsiteY10" fmla="*/ 557213 h 573882"/>
                <a:gd name="connsiteX11" fmla="*/ 33338 w 664369"/>
                <a:gd name="connsiteY11" fmla="*/ 535782 h 573882"/>
                <a:gd name="connsiteX12" fmla="*/ 90488 w 664369"/>
                <a:gd name="connsiteY12" fmla="*/ 511969 h 573882"/>
                <a:gd name="connsiteX13" fmla="*/ 142875 w 664369"/>
                <a:gd name="connsiteY13" fmla="*/ 483394 h 573882"/>
                <a:gd name="connsiteX14" fmla="*/ 209550 w 664369"/>
                <a:gd name="connsiteY14" fmla="*/ 431007 h 573882"/>
                <a:gd name="connsiteX15" fmla="*/ 280988 w 664369"/>
                <a:gd name="connsiteY15" fmla="*/ 364332 h 573882"/>
                <a:gd name="connsiteX16" fmla="*/ 347663 w 664369"/>
                <a:gd name="connsiteY16" fmla="*/ 288132 h 573882"/>
                <a:gd name="connsiteX17" fmla="*/ 411957 w 664369"/>
                <a:gd name="connsiteY17" fmla="*/ 190500 h 573882"/>
                <a:gd name="connsiteX18" fmla="*/ 485775 w 664369"/>
                <a:gd name="connsiteY18" fmla="*/ 54769 h 573882"/>
                <a:gd name="connsiteX19" fmla="*/ 502444 w 664369"/>
                <a:gd name="connsiteY19" fmla="*/ 19050 h 573882"/>
                <a:gd name="connsiteX20" fmla="*/ 509588 w 664369"/>
                <a:gd name="connsiteY20" fmla="*/ 11907 h 573882"/>
                <a:gd name="connsiteX21" fmla="*/ 528638 w 664369"/>
                <a:gd name="connsiteY21" fmla="*/ 4763 h 573882"/>
                <a:gd name="connsiteX22" fmla="*/ 545307 w 664369"/>
                <a:gd name="connsiteY22" fmla="*/ 0 h 573882"/>
                <a:gd name="connsiteX23" fmla="*/ 554832 w 664369"/>
                <a:gd name="connsiteY23" fmla="*/ 2382 h 573882"/>
                <a:gd name="connsiteX24" fmla="*/ 557213 w 664369"/>
                <a:gd name="connsiteY24" fmla="*/ 7144 h 573882"/>
                <a:gd name="connsiteX25" fmla="*/ 561975 w 664369"/>
                <a:gd name="connsiteY25" fmla="*/ 21432 h 573882"/>
                <a:gd name="connsiteX26" fmla="*/ 550069 w 664369"/>
                <a:gd name="connsiteY26" fmla="*/ 59532 h 573882"/>
                <a:gd name="connsiteX27" fmla="*/ 528638 w 664369"/>
                <a:gd name="connsiteY27" fmla="*/ 140494 h 573882"/>
                <a:gd name="connsiteX28" fmla="*/ 511969 w 664369"/>
                <a:gd name="connsiteY28" fmla="*/ 216694 h 57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64369" h="573882">
                  <a:moveTo>
                    <a:pt x="511969" y="216694"/>
                  </a:moveTo>
                  <a:lnTo>
                    <a:pt x="490538" y="333375"/>
                  </a:lnTo>
                  <a:lnTo>
                    <a:pt x="481013" y="414338"/>
                  </a:lnTo>
                  <a:lnTo>
                    <a:pt x="481013" y="457200"/>
                  </a:lnTo>
                  <a:lnTo>
                    <a:pt x="485775" y="490538"/>
                  </a:lnTo>
                  <a:lnTo>
                    <a:pt x="500063" y="519113"/>
                  </a:lnTo>
                  <a:lnTo>
                    <a:pt x="516732" y="538163"/>
                  </a:lnTo>
                  <a:lnTo>
                    <a:pt x="538163" y="550069"/>
                  </a:lnTo>
                  <a:lnTo>
                    <a:pt x="571500" y="561975"/>
                  </a:lnTo>
                  <a:lnTo>
                    <a:pt x="664369" y="573882"/>
                  </a:lnTo>
                  <a:lnTo>
                    <a:pt x="0" y="557213"/>
                  </a:lnTo>
                  <a:lnTo>
                    <a:pt x="33338" y="535782"/>
                  </a:lnTo>
                  <a:lnTo>
                    <a:pt x="90488" y="511969"/>
                  </a:lnTo>
                  <a:lnTo>
                    <a:pt x="142875" y="483394"/>
                  </a:lnTo>
                  <a:lnTo>
                    <a:pt x="209550" y="431007"/>
                  </a:lnTo>
                  <a:lnTo>
                    <a:pt x="280988" y="364332"/>
                  </a:lnTo>
                  <a:lnTo>
                    <a:pt x="347663" y="288132"/>
                  </a:lnTo>
                  <a:lnTo>
                    <a:pt x="411957" y="190500"/>
                  </a:lnTo>
                  <a:lnTo>
                    <a:pt x="485775" y="54769"/>
                  </a:lnTo>
                  <a:lnTo>
                    <a:pt x="502444" y="19050"/>
                  </a:lnTo>
                  <a:lnTo>
                    <a:pt x="509588" y="11907"/>
                  </a:lnTo>
                  <a:lnTo>
                    <a:pt x="528638" y="4763"/>
                  </a:lnTo>
                  <a:lnTo>
                    <a:pt x="545307" y="0"/>
                  </a:lnTo>
                  <a:lnTo>
                    <a:pt x="554832" y="2382"/>
                  </a:lnTo>
                  <a:lnTo>
                    <a:pt x="557213" y="7144"/>
                  </a:lnTo>
                  <a:lnTo>
                    <a:pt x="561975" y="21432"/>
                  </a:lnTo>
                  <a:lnTo>
                    <a:pt x="550069" y="59532"/>
                  </a:lnTo>
                  <a:lnTo>
                    <a:pt x="528638" y="140494"/>
                  </a:lnTo>
                  <a:lnTo>
                    <a:pt x="511969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40">
              <a:extLst>
                <a:ext uri="{FF2B5EF4-FFF2-40B4-BE49-F238E27FC236}">
                  <a16:creationId xmlns:a16="http://schemas.microsoft.com/office/drawing/2014/main" id="{6FFA1376-623A-4508-8F36-4923799425B2}"/>
                </a:ext>
              </a:extLst>
            </p:cNvPr>
            <p:cNvSpPr/>
            <p:nvPr/>
          </p:nvSpPr>
          <p:spPr>
            <a:xfrm rot="16200000">
              <a:off x="3435351" y="2574925"/>
              <a:ext cx="347662" cy="833437"/>
            </a:xfrm>
            <a:custGeom>
              <a:avLst/>
              <a:gdLst>
                <a:gd name="connsiteX0" fmla="*/ 76200 w 347663"/>
                <a:gd name="connsiteY0" fmla="*/ 266700 h 833438"/>
                <a:gd name="connsiteX1" fmla="*/ 54769 w 347663"/>
                <a:gd name="connsiteY1" fmla="*/ 185738 h 833438"/>
                <a:gd name="connsiteX2" fmla="*/ 0 w 347663"/>
                <a:gd name="connsiteY2" fmla="*/ 0 h 833438"/>
                <a:gd name="connsiteX3" fmla="*/ 169069 w 347663"/>
                <a:gd name="connsiteY3" fmla="*/ 4763 h 833438"/>
                <a:gd name="connsiteX4" fmla="*/ 223838 w 347663"/>
                <a:gd name="connsiteY4" fmla="*/ 261938 h 833438"/>
                <a:gd name="connsiteX5" fmla="*/ 285750 w 347663"/>
                <a:gd name="connsiteY5" fmla="*/ 535782 h 833438"/>
                <a:gd name="connsiteX6" fmla="*/ 347663 w 347663"/>
                <a:gd name="connsiteY6" fmla="*/ 823913 h 833438"/>
                <a:gd name="connsiteX7" fmla="*/ 190500 w 347663"/>
                <a:gd name="connsiteY7" fmla="*/ 833438 h 833438"/>
                <a:gd name="connsiteX8" fmla="*/ 154782 w 347663"/>
                <a:gd name="connsiteY8" fmla="*/ 614363 h 833438"/>
                <a:gd name="connsiteX9" fmla="*/ 109538 w 347663"/>
                <a:gd name="connsiteY9" fmla="*/ 409575 h 833438"/>
                <a:gd name="connsiteX10" fmla="*/ 76200 w 347663"/>
                <a:gd name="connsiteY10" fmla="*/ 266700 h 83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7663" h="833438">
                  <a:moveTo>
                    <a:pt x="76200" y="266700"/>
                  </a:moveTo>
                  <a:lnTo>
                    <a:pt x="54769" y="185738"/>
                  </a:lnTo>
                  <a:lnTo>
                    <a:pt x="0" y="0"/>
                  </a:lnTo>
                  <a:lnTo>
                    <a:pt x="169069" y="4763"/>
                  </a:lnTo>
                  <a:lnTo>
                    <a:pt x="223838" y="261938"/>
                  </a:lnTo>
                  <a:lnTo>
                    <a:pt x="285750" y="535782"/>
                  </a:lnTo>
                  <a:lnTo>
                    <a:pt x="347663" y="823913"/>
                  </a:lnTo>
                  <a:lnTo>
                    <a:pt x="190500" y="833438"/>
                  </a:lnTo>
                  <a:lnTo>
                    <a:pt x="154782" y="614363"/>
                  </a:lnTo>
                  <a:lnTo>
                    <a:pt x="109538" y="409575"/>
                  </a:lnTo>
                  <a:lnTo>
                    <a:pt x="76200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39">
              <a:extLst>
                <a:ext uri="{FF2B5EF4-FFF2-40B4-BE49-F238E27FC236}">
                  <a16:creationId xmlns:a16="http://schemas.microsoft.com/office/drawing/2014/main" id="{9214CCDA-063B-4FB4-AFF5-C6673D046423}"/>
                </a:ext>
              </a:extLst>
            </p:cNvPr>
            <p:cNvSpPr/>
            <p:nvPr/>
          </p:nvSpPr>
          <p:spPr>
            <a:xfrm rot="16200000">
              <a:off x="3445669" y="3556794"/>
              <a:ext cx="328613" cy="822325"/>
            </a:xfrm>
            <a:custGeom>
              <a:avLst/>
              <a:gdLst>
                <a:gd name="connsiteX0" fmla="*/ 269081 w 328612"/>
                <a:gd name="connsiteY0" fmla="*/ 507206 h 821531"/>
                <a:gd name="connsiteX1" fmla="*/ 207169 w 328612"/>
                <a:gd name="connsiteY1" fmla="*/ 180975 h 821531"/>
                <a:gd name="connsiteX2" fmla="*/ 178594 w 328612"/>
                <a:gd name="connsiteY2" fmla="*/ 0 h 821531"/>
                <a:gd name="connsiteX3" fmla="*/ 0 w 328612"/>
                <a:gd name="connsiteY3" fmla="*/ 2381 h 821531"/>
                <a:gd name="connsiteX4" fmla="*/ 30956 w 328612"/>
                <a:gd name="connsiteY4" fmla="*/ 154781 h 821531"/>
                <a:gd name="connsiteX5" fmla="*/ 102394 w 328612"/>
                <a:gd name="connsiteY5" fmla="*/ 476250 h 821531"/>
                <a:gd name="connsiteX6" fmla="*/ 178594 w 328612"/>
                <a:gd name="connsiteY6" fmla="*/ 821531 h 821531"/>
                <a:gd name="connsiteX7" fmla="*/ 328612 w 328612"/>
                <a:gd name="connsiteY7" fmla="*/ 814388 h 821531"/>
                <a:gd name="connsiteX8" fmla="*/ 269081 w 328612"/>
                <a:gd name="connsiteY8" fmla="*/ 507206 h 8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612" h="821531">
                  <a:moveTo>
                    <a:pt x="269081" y="507206"/>
                  </a:moveTo>
                  <a:lnTo>
                    <a:pt x="207169" y="180975"/>
                  </a:lnTo>
                  <a:lnTo>
                    <a:pt x="178594" y="0"/>
                  </a:lnTo>
                  <a:lnTo>
                    <a:pt x="0" y="2381"/>
                  </a:lnTo>
                  <a:lnTo>
                    <a:pt x="30956" y="154781"/>
                  </a:lnTo>
                  <a:lnTo>
                    <a:pt x="102394" y="476250"/>
                  </a:lnTo>
                  <a:lnTo>
                    <a:pt x="178594" y="821531"/>
                  </a:lnTo>
                  <a:lnTo>
                    <a:pt x="328612" y="814388"/>
                  </a:lnTo>
                  <a:lnTo>
                    <a:pt x="269081" y="507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42">
              <a:extLst>
                <a:ext uri="{FF2B5EF4-FFF2-40B4-BE49-F238E27FC236}">
                  <a16:creationId xmlns:a16="http://schemas.microsoft.com/office/drawing/2014/main" id="{AF420A11-EF36-4755-B986-A0623BE3E8A1}"/>
                </a:ext>
              </a:extLst>
            </p:cNvPr>
            <p:cNvSpPr/>
            <p:nvPr/>
          </p:nvSpPr>
          <p:spPr>
            <a:xfrm rot="16200000">
              <a:off x="4183062" y="1570038"/>
              <a:ext cx="1262063" cy="1023938"/>
            </a:xfrm>
            <a:custGeom>
              <a:avLst/>
              <a:gdLst>
                <a:gd name="connsiteX0" fmla="*/ 442912 w 1262062"/>
                <a:gd name="connsiteY0" fmla="*/ 388144 h 1023937"/>
                <a:gd name="connsiteX1" fmla="*/ 335756 w 1262062"/>
                <a:gd name="connsiteY1" fmla="*/ 295275 h 1023937"/>
                <a:gd name="connsiteX2" fmla="*/ 247650 w 1262062"/>
                <a:gd name="connsiteY2" fmla="*/ 216694 h 1023937"/>
                <a:gd name="connsiteX3" fmla="*/ 169069 w 1262062"/>
                <a:gd name="connsiteY3" fmla="*/ 142875 h 1023937"/>
                <a:gd name="connsiteX4" fmla="*/ 102394 w 1262062"/>
                <a:gd name="connsiteY4" fmla="*/ 78581 h 1023937"/>
                <a:gd name="connsiteX5" fmla="*/ 61912 w 1262062"/>
                <a:gd name="connsiteY5" fmla="*/ 38100 h 1023937"/>
                <a:gd name="connsiteX6" fmla="*/ 33337 w 1262062"/>
                <a:gd name="connsiteY6" fmla="*/ 9525 h 1023937"/>
                <a:gd name="connsiteX7" fmla="*/ 21431 w 1262062"/>
                <a:gd name="connsiteY7" fmla="*/ 0 h 1023937"/>
                <a:gd name="connsiteX8" fmla="*/ 14287 w 1262062"/>
                <a:gd name="connsiteY8" fmla="*/ 0 h 1023937"/>
                <a:gd name="connsiteX9" fmla="*/ 4762 w 1262062"/>
                <a:gd name="connsiteY9" fmla="*/ 2381 h 1023937"/>
                <a:gd name="connsiteX10" fmla="*/ 2381 w 1262062"/>
                <a:gd name="connsiteY10" fmla="*/ 7144 h 1023937"/>
                <a:gd name="connsiteX11" fmla="*/ 0 w 1262062"/>
                <a:gd name="connsiteY11" fmla="*/ 16669 h 1023937"/>
                <a:gd name="connsiteX12" fmla="*/ 7144 w 1262062"/>
                <a:gd name="connsiteY12" fmla="*/ 33337 h 1023937"/>
                <a:gd name="connsiteX13" fmla="*/ 50006 w 1262062"/>
                <a:gd name="connsiteY13" fmla="*/ 104775 h 1023937"/>
                <a:gd name="connsiteX14" fmla="*/ 188119 w 1262062"/>
                <a:gd name="connsiteY14" fmla="*/ 302419 h 1023937"/>
                <a:gd name="connsiteX15" fmla="*/ 319087 w 1262062"/>
                <a:gd name="connsiteY15" fmla="*/ 464344 h 1023937"/>
                <a:gd name="connsiteX16" fmla="*/ 407194 w 1262062"/>
                <a:gd name="connsiteY16" fmla="*/ 559594 h 1023937"/>
                <a:gd name="connsiteX17" fmla="*/ 490537 w 1262062"/>
                <a:gd name="connsiteY17" fmla="*/ 642937 h 1023937"/>
                <a:gd name="connsiteX18" fmla="*/ 576262 w 1262062"/>
                <a:gd name="connsiteY18" fmla="*/ 716756 h 1023937"/>
                <a:gd name="connsiteX19" fmla="*/ 626269 w 1262062"/>
                <a:gd name="connsiteY19" fmla="*/ 752475 h 1023937"/>
                <a:gd name="connsiteX20" fmla="*/ 762000 w 1262062"/>
                <a:gd name="connsiteY20" fmla="*/ 864394 h 1023937"/>
                <a:gd name="connsiteX21" fmla="*/ 842962 w 1262062"/>
                <a:gd name="connsiteY21" fmla="*/ 919162 h 1023937"/>
                <a:gd name="connsiteX22" fmla="*/ 885825 w 1262062"/>
                <a:gd name="connsiteY22" fmla="*/ 952500 h 1023937"/>
                <a:gd name="connsiteX23" fmla="*/ 921544 w 1262062"/>
                <a:gd name="connsiteY23" fmla="*/ 983456 h 1023937"/>
                <a:gd name="connsiteX24" fmla="*/ 950119 w 1262062"/>
                <a:gd name="connsiteY24" fmla="*/ 1016794 h 1023937"/>
                <a:gd name="connsiteX25" fmla="*/ 964406 w 1262062"/>
                <a:gd name="connsiteY25" fmla="*/ 1023937 h 1023937"/>
                <a:gd name="connsiteX26" fmla="*/ 992981 w 1262062"/>
                <a:gd name="connsiteY26" fmla="*/ 1021556 h 1023937"/>
                <a:gd name="connsiteX27" fmla="*/ 1042987 w 1262062"/>
                <a:gd name="connsiteY27" fmla="*/ 1002506 h 1023937"/>
                <a:gd name="connsiteX28" fmla="*/ 1081087 w 1262062"/>
                <a:gd name="connsiteY28" fmla="*/ 971550 h 1023937"/>
                <a:gd name="connsiteX29" fmla="*/ 1109662 w 1262062"/>
                <a:gd name="connsiteY29" fmla="*/ 940594 h 1023937"/>
                <a:gd name="connsiteX30" fmla="*/ 1135856 w 1262062"/>
                <a:gd name="connsiteY30" fmla="*/ 902494 h 1023937"/>
                <a:gd name="connsiteX31" fmla="*/ 1159669 w 1262062"/>
                <a:gd name="connsiteY31" fmla="*/ 859631 h 1023937"/>
                <a:gd name="connsiteX32" fmla="*/ 1185862 w 1262062"/>
                <a:gd name="connsiteY32" fmla="*/ 800100 h 1023937"/>
                <a:gd name="connsiteX33" fmla="*/ 1202531 w 1262062"/>
                <a:gd name="connsiteY33" fmla="*/ 747712 h 1023937"/>
                <a:gd name="connsiteX34" fmla="*/ 1216819 w 1262062"/>
                <a:gd name="connsiteY34" fmla="*/ 700087 h 1023937"/>
                <a:gd name="connsiteX35" fmla="*/ 1235869 w 1262062"/>
                <a:gd name="connsiteY35" fmla="*/ 631031 h 1023937"/>
                <a:gd name="connsiteX36" fmla="*/ 1245394 w 1262062"/>
                <a:gd name="connsiteY36" fmla="*/ 578644 h 1023937"/>
                <a:gd name="connsiteX37" fmla="*/ 1259681 w 1262062"/>
                <a:gd name="connsiteY37" fmla="*/ 545306 h 1023937"/>
                <a:gd name="connsiteX38" fmla="*/ 1262062 w 1262062"/>
                <a:gd name="connsiteY38" fmla="*/ 526256 h 1023937"/>
                <a:gd name="connsiteX39" fmla="*/ 1257300 w 1262062"/>
                <a:gd name="connsiteY39" fmla="*/ 516731 h 1023937"/>
                <a:gd name="connsiteX40" fmla="*/ 1245394 w 1262062"/>
                <a:gd name="connsiteY40" fmla="*/ 514350 h 1023937"/>
                <a:gd name="connsiteX41" fmla="*/ 1223962 w 1262062"/>
                <a:gd name="connsiteY41" fmla="*/ 519112 h 1023937"/>
                <a:gd name="connsiteX42" fmla="*/ 1209675 w 1262062"/>
                <a:gd name="connsiteY42" fmla="*/ 528637 h 1023937"/>
                <a:gd name="connsiteX43" fmla="*/ 1193006 w 1262062"/>
                <a:gd name="connsiteY43" fmla="*/ 545306 h 1023937"/>
                <a:gd name="connsiteX44" fmla="*/ 1166812 w 1262062"/>
                <a:gd name="connsiteY44" fmla="*/ 581025 h 1023937"/>
                <a:gd name="connsiteX45" fmla="*/ 1133475 w 1262062"/>
                <a:gd name="connsiteY45" fmla="*/ 621506 h 1023937"/>
                <a:gd name="connsiteX46" fmla="*/ 1076325 w 1262062"/>
                <a:gd name="connsiteY46" fmla="*/ 676275 h 1023937"/>
                <a:gd name="connsiteX47" fmla="*/ 1042987 w 1262062"/>
                <a:gd name="connsiteY47" fmla="*/ 700087 h 1023937"/>
                <a:gd name="connsiteX48" fmla="*/ 1016794 w 1262062"/>
                <a:gd name="connsiteY48" fmla="*/ 709612 h 1023937"/>
                <a:gd name="connsiteX49" fmla="*/ 1000125 w 1262062"/>
                <a:gd name="connsiteY49" fmla="*/ 711994 h 1023937"/>
                <a:gd name="connsiteX50" fmla="*/ 976312 w 1262062"/>
                <a:gd name="connsiteY50" fmla="*/ 709612 h 1023937"/>
                <a:gd name="connsiteX51" fmla="*/ 923925 w 1262062"/>
                <a:gd name="connsiteY51" fmla="*/ 692944 h 1023937"/>
                <a:gd name="connsiteX52" fmla="*/ 823912 w 1262062"/>
                <a:gd name="connsiteY52" fmla="*/ 645319 h 1023937"/>
                <a:gd name="connsiteX53" fmla="*/ 685800 w 1262062"/>
                <a:gd name="connsiteY53" fmla="*/ 566737 h 1023937"/>
                <a:gd name="connsiteX54" fmla="*/ 619125 w 1262062"/>
                <a:gd name="connsiteY54" fmla="*/ 523875 h 1023937"/>
                <a:gd name="connsiteX55" fmla="*/ 566737 w 1262062"/>
                <a:gd name="connsiteY55" fmla="*/ 485775 h 1023937"/>
                <a:gd name="connsiteX56" fmla="*/ 442912 w 1262062"/>
                <a:gd name="connsiteY56" fmla="*/ 388144 h 1023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262062" h="1023937">
                  <a:moveTo>
                    <a:pt x="442912" y="388144"/>
                  </a:moveTo>
                  <a:lnTo>
                    <a:pt x="335756" y="295275"/>
                  </a:lnTo>
                  <a:lnTo>
                    <a:pt x="247650" y="216694"/>
                  </a:lnTo>
                  <a:lnTo>
                    <a:pt x="169069" y="142875"/>
                  </a:lnTo>
                  <a:lnTo>
                    <a:pt x="102394" y="78581"/>
                  </a:lnTo>
                  <a:lnTo>
                    <a:pt x="61912" y="38100"/>
                  </a:lnTo>
                  <a:lnTo>
                    <a:pt x="33337" y="9525"/>
                  </a:lnTo>
                  <a:lnTo>
                    <a:pt x="21431" y="0"/>
                  </a:lnTo>
                  <a:lnTo>
                    <a:pt x="14287" y="0"/>
                  </a:lnTo>
                  <a:lnTo>
                    <a:pt x="4762" y="2381"/>
                  </a:lnTo>
                  <a:lnTo>
                    <a:pt x="2381" y="7144"/>
                  </a:lnTo>
                  <a:lnTo>
                    <a:pt x="0" y="16669"/>
                  </a:lnTo>
                  <a:lnTo>
                    <a:pt x="7144" y="33337"/>
                  </a:lnTo>
                  <a:lnTo>
                    <a:pt x="50006" y="104775"/>
                  </a:lnTo>
                  <a:lnTo>
                    <a:pt x="188119" y="302419"/>
                  </a:lnTo>
                  <a:lnTo>
                    <a:pt x="319087" y="464344"/>
                  </a:lnTo>
                  <a:lnTo>
                    <a:pt x="407194" y="559594"/>
                  </a:lnTo>
                  <a:lnTo>
                    <a:pt x="490537" y="642937"/>
                  </a:lnTo>
                  <a:lnTo>
                    <a:pt x="576262" y="716756"/>
                  </a:lnTo>
                  <a:lnTo>
                    <a:pt x="626269" y="752475"/>
                  </a:lnTo>
                  <a:lnTo>
                    <a:pt x="762000" y="864394"/>
                  </a:lnTo>
                  <a:lnTo>
                    <a:pt x="842962" y="919162"/>
                  </a:lnTo>
                  <a:lnTo>
                    <a:pt x="885825" y="952500"/>
                  </a:lnTo>
                  <a:lnTo>
                    <a:pt x="921544" y="983456"/>
                  </a:lnTo>
                  <a:lnTo>
                    <a:pt x="950119" y="1016794"/>
                  </a:lnTo>
                  <a:lnTo>
                    <a:pt x="964406" y="1023937"/>
                  </a:lnTo>
                  <a:lnTo>
                    <a:pt x="992981" y="1021556"/>
                  </a:lnTo>
                  <a:lnTo>
                    <a:pt x="1042987" y="1002506"/>
                  </a:lnTo>
                  <a:lnTo>
                    <a:pt x="1081087" y="971550"/>
                  </a:lnTo>
                  <a:lnTo>
                    <a:pt x="1109662" y="940594"/>
                  </a:lnTo>
                  <a:lnTo>
                    <a:pt x="1135856" y="902494"/>
                  </a:lnTo>
                  <a:lnTo>
                    <a:pt x="1159669" y="859631"/>
                  </a:lnTo>
                  <a:lnTo>
                    <a:pt x="1185862" y="800100"/>
                  </a:lnTo>
                  <a:lnTo>
                    <a:pt x="1202531" y="747712"/>
                  </a:lnTo>
                  <a:lnTo>
                    <a:pt x="1216819" y="700087"/>
                  </a:lnTo>
                  <a:lnTo>
                    <a:pt x="1235869" y="631031"/>
                  </a:lnTo>
                  <a:lnTo>
                    <a:pt x="1245394" y="578644"/>
                  </a:lnTo>
                  <a:lnTo>
                    <a:pt x="1259681" y="545306"/>
                  </a:lnTo>
                  <a:lnTo>
                    <a:pt x="1262062" y="526256"/>
                  </a:lnTo>
                  <a:lnTo>
                    <a:pt x="1257300" y="516731"/>
                  </a:lnTo>
                  <a:lnTo>
                    <a:pt x="1245394" y="514350"/>
                  </a:lnTo>
                  <a:lnTo>
                    <a:pt x="1223962" y="519112"/>
                  </a:lnTo>
                  <a:lnTo>
                    <a:pt x="1209675" y="528637"/>
                  </a:lnTo>
                  <a:lnTo>
                    <a:pt x="1193006" y="545306"/>
                  </a:lnTo>
                  <a:lnTo>
                    <a:pt x="1166812" y="581025"/>
                  </a:lnTo>
                  <a:lnTo>
                    <a:pt x="1133475" y="621506"/>
                  </a:lnTo>
                  <a:lnTo>
                    <a:pt x="1076325" y="676275"/>
                  </a:lnTo>
                  <a:lnTo>
                    <a:pt x="1042987" y="700087"/>
                  </a:lnTo>
                  <a:lnTo>
                    <a:pt x="1016794" y="709612"/>
                  </a:lnTo>
                  <a:lnTo>
                    <a:pt x="1000125" y="711994"/>
                  </a:lnTo>
                  <a:lnTo>
                    <a:pt x="976312" y="709612"/>
                  </a:lnTo>
                  <a:lnTo>
                    <a:pt x="923925" y="692944"/>
                  </a:lnTo>
                  <a:lnTo>
                    <a:pt x="823912" y="645319"/>
                  </a:lnTo>
                  <a:lnTo>
                    <a:pt x="685800" y="566737"/>
                  </a:lnTo>
                  <a:lnTo>
                    <a:pt x="619125" y="523875"/>
                  </a:lnTo>
                  <a:lnTo>
                    <a:pt x="566737" y="485775"/>
                  </a:lnTo>
                  <a:lnTo>
                    <a:pt x="442912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43">
              <a:extLst>
                <a:ext uri="{FF2B5EF4-FFF2-40B4-BE49-F238E27FC236}">
                  <a16:creationId xmlns:a16="http://schemas.microsoft.com/office/drawing/2014/main" id="{E95F3EF3-CCCF-4A8A-8F6D-89E6C2C96441}"/>
                </a:ext>
              </a:extLst>
            </p:cNvPr>
            <p:cNvSpPr/>
            <p:nvPr/>
          </p:nvSpPr>
          <p:spPr>
            <a:xfrm rot="16200000">
              <a:off x="5702301" y="1003300"/>
              <a:ext cx="444500" cy="1863725"/>
            </a:xfrm>
            <a:custGeom>
              <a:avLst/>
              <a:gdLst>
                <a:gd name="connsiteX0" fmla="*/ 145256 w 445294"/>
                <a:gd name="connsiteY0" fmla="*/ 1421607 h 1864519"/>
                <a:gd name="connsiteX1" fmla="*/ 188119 w 445294"/>
                <a:gd name="connsiteY1" fmla="*/ 1597819 h 1864519"/>
                <a:gd name="connsiteX2" fmla="*/ 230981 w 445294"/>
                <a:gd name="connsiteY2" fmla="*/ 1740694 h 1864519"/>
                <a:gd name="connsiteX3" fmla="*/ 247650 w 445294"/>
                <a:gd name="connsiteY3" fmla="*/ 1788319 h 1864519"/>
                <a:gd name="connsiteX4" fmla="*/ 264319 w 445294"/>
                <a:gd name="connsiteY4" fmla="*/ 1814513 h 1864519"/>
                <a:gd name="connsiteX5" fmla="*/ 297656 w 445294"/>
                <a:gd name="connsiteY5" fmla="*/ 1847850 h 1864519"/>
                <a:gd name="connsiteX6" fmla="*/ 319088 w 445294"/>
                <a:gd name="connsiteY6" fmla="*/ 1862138 h 1864519"/>
                <a:gd name="connsiteX7" fmla="*/ 335756 w 445294"/>
                <a:gd name="connsiteY7" fmla="*/ 1864519 h 1864519"/>
                <a:gd name="connsiteX8" fmla="*/ 357188 w 445294"/>
                <a:gd name="connsiteY8" fmla="*/ 1859757 h 1864519"/>
                <a:gd name="connsiteX9" fmla="*/ 376238 w 445294"/>
                <a:gd name="connsiteY9" fmla="*/ 1843088 h 1864519"/>
                <a:gd name="connsiteX10" fmla="*/ 397669 w 445294"/>
                <a:gd name="connsiteY10" fmla="*/ 1807369 h 1864519"/>
                <a:gd name="connsiteX11" fmla="*/ 419100 w 445294"/>
                <a:gd name="connsiteY11" fmla="*/ 1757363 h 1864519"/>
                <a:gd name="connsiteX12" fmla="*/ 438150 w 445294"/>
                <a:gd name="connsiteY12" fmla="*/ 1678782 h 1864519"/>
                <a:gd name="connsiteX13" fmla="*/ 442913 w 445294"/>
                <a:gd name="connsiteY13" fmla="*/ 1621632 h 1864519"/>
                <a:gd name="connsiteX14" fmla="*/ 445294 w 445294"/>
                <a:gd name="connsiteY14" fmla="*/ 1559719 h 1864519"/>
                <a:gd name="connsiteX15" fmla="*/ 442913 w 445294"/>
                <a:gd name="connsiteY15" fmla="*/ 1519238 h 1864519"/>
                <a:gd name="connsiteX16" fmla="*/ 438150 w 445294"/>
                <a:gd name="connsiteY16" fmla="*/ 1485900 h 1864519"/>
                <a:gd name="connsiteX17" fmla="*/ 428625 w 445294"/>
                <a:gd name="connsiteY17" fmla="*/ 1450182 h 1864519"/>
                <a:gd name="connsiteX18" fmla="*/ 409575 w 445294"/>
                <a:gd name="connsiteY18" fmla="*/ 1414463 h 1864519"/>
                <a:gd name="connsiteX19" fmla="*/ 397669 w 445294"/>
                <a:gd name="connsiteY19" fmla="*/ 1400175 h 1864519"/>
                <a:gd name="connsiteX20" fmla="*/ 357188 w 445294"/>
                <a:gd name="connsiteY20" fmla="*/ 1283494 h 1864519"/>
                <a:gd name="connsiteX21" fmla="*/ 311944 w 445294"/>
                <a:gd name="connsiteY21" fmla="*/ 1128713 h 1864519"/>
                <a:gd name="connsiteX22" fmla="*/ 283369 w 445294"/>
                <a:gd name="connsiteY22" fmla="*/ 1014413 h 1864519"/>
                <a:gd name="connsiteX23" fmla="*/ 250031 w 445294"/>
                <a:gd name="connsiteY23" fmla="*/ 847725 h 1864519"/>
                <a:gd name="connsiteX24" fmla="*/ 221456 w 445294"/>
                <a:gd name="connsiteY24" fmla="*/ 681038 h 1864519"/>
                <a:gd name="connsiteX25" fmla="*/ 204788 w 445294"/>
                <a:gd name="connsiteY25" fmla="*/ 566738 h 1864519"/>
                <a:gd name="connsiteX26" fmla="*/ 192881 w 445294"/>
                <a:gd name="connsiteY26" fmla="*/ 445294 h 1864519"/>
                <a:gd name="connsiteX27" fmla="*/ 183356 w 445294"/>
                <a:gd name="connsiteY27" fmla="*/ 335757 h 1864519"/>
                <a:gd name="connsiteX28" fmla="*/ 178594 w 445294"/>
                <a:gd name="connsiteY28" fmla="*/ 207169 h 1864519"/>
                <a:gd name="connsiteX29" fmla="*/ 180975 w 445294"/>
                <a:gd name="connsiteY29" fmla="*/ 166688 h 1864519"/>
                <a:gd name="connsiteX30" fmla="*/ 200025 w 445294"/>
                <a:gd name="connsiteY30" fmla="*/ 88107 h 1864519"/>
                <a:gd name="connsiteX31" fmla="*/ 69056 w 445294"/>
                <a:gd name="connsiteY31" fmla="*/ 0 h 1864519"/>
                <a:gd name="connsiteX32" fmla="*/ 28575 w 445294"/>
                <a:gd name="connsiteY32" fmla="*/ 69057 h 1864519"/>
                <a:gd name="connsiteX33" fmla="*/ 9525 w 445294"/>
                <a:gd name="connsiteY33" fmla="*/ 109538 h 1864519"/>
                <a:gd name="connsiteX34" fmla="*/ 0 w 445294"/>
                <a:gd name="connsiteY34" fmla="*/ 133350 h 1864519"/>
                <a:gd name="connsiteX35" fmla="*/ 0 w 445294"/>
                <a:gd name="connsiteY35" fmla="*/ 180975 h 1864519"/>
                <a:gd name="connsiteX36" fmla="*/ 14288 w 445294"/>
                <a:gd name="connsiteY36" fmla="*/ 376238 h 1864519"/>
                <a:gd name="connsiteX37" fmla="*/ 35719 w 445294"/>
                <a:gd name="connsiteY37" fmla="*/ 626269 h 1864519"/>
                <a:gd name="connsiteX38" fmla="*/ 59531 w 445294"/>
                <a:gd name="connsiteY38" fmla="*/ 857250 h 1864519"/>
                <a:gd name="connsiteX39" fmla="*/ 78581 w 445294"/>
                <a:gd name="connsiteY39" fmla="*/ 1016794 h 1864519"/>
                <a:gd name="connsiteX40" fmla="*/ 102394 w 445294"/>
                <a:gd name="connsiteY40" fmla="*/ 1183482 h 1864519"/>
                <a:gd name="connsiteX41" fmla="*/ 145256 w 445294"/>
                <a:gd name="connsiteY41" fmla="*/ 1421607 h 1864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45294" h="1864519">
                  <a:moveTo>
                    <a:pt x="145256" y="1421607"/>
                  </a:moveTo>
                  <a:lnTo>
                    <a:pt x="188119" y="1597819"/>
                  </a:lnTo>
                  <a:lnTo>
                    <a:pt x="230981" y="1740694"/>
                  </a:lnTo>
                  <a:lnTo>
                    <a:pt x="247650" y="1788319"/>
                  </a:lnTo>
                  <a:lnTo>
                    <a:pt x="264319" y="1814513"/>
                  </a:lnTo>
                  <a:lnTo>
                    <a:pt x="297656" y="1847850"/>
                  </a:lnTo>
                  <a:lnTo>
                    <a:pt x="319088" y="1862138"/>
                  </a:lnTo>
                  <a:lnTo>
                    <a:pt x="335756" y="1864519"/>
                  </a:lnTo>
                  <a:lnTo>
                    <a:pt x="357188" y="1859757"/>
                  </a:lnTo>
                  <a:lnTo>
                    <a:pt x="376238" y="1843088"/>
                  </a:lnTo>
                  <a:lnTo>
                    <a:pt x="397669" y="1807369"/>
                  </a:lnTo>
                  <a:lnTo>
                    <a:pt x="419100" y="1757363"/>
                  </a:lnTo>
                  <a:lnTo>
                    <a:pt x="438150" y="1678782"/>
                  </a:lnTo>
                  <a:lnTo>
                    <a:pt x="442913" y="1621632"/>
                  </a:lnTo>
                  <a:cubicBezTo>
                    <a:pt x="443707" y="1600994"/>
                    <a:pt x="444500" y="1580357"/>
                    <a:pt x="445294" y="1559719"/>
                  </a:cubicBezTo>
                  <a:lnTo>
                    <a:pt x="442913" y="1519238"/>
                  </a:lnTo>
                  <a:lnTo>
                    <a:pt x="438150" y="1485900"/>
                  </a:lnTo>
                  <a:lnTo>
                    <a:pt x="428625" y="1450182"/>
                  </a:lnTo>
                  <a:lnTo>
                    <a:pt x="409575" y="1414463"/>
                  </a:lnTo>
                  <a:lnTo>
                    <a:pt x="397669" y="1400175"/>
                  </a:lnTo>
                  <a:lnTo>
                    <a:pt x="357188" y="1283494"/>
                  </a:lnTo>
                  <a:lnTo>
                    <a:pt x="311944" y="1128713"/>
                  </a:lnTo>
                  <a:lnTo>
                    <a:pt x="283369" y="1014413"/>
                  </a:lnTo>
                  <a:lnTo>
                    <a:pt x="250031" y="847725"/>
                  </a:lnTo>
                  <a:lnTo>
                    <a:pt x="221456" y="681038"/>
                  </a:lnTo>
                  <a:lnTo>
                    <a:pt x="204788" y="566738"/>
                  </a:lnTo>
                  <a:lnTo>
                    <a:pt x="192881" y="445294"/>
                  </a:lnTo>
                  <a:lnTo>
                    <a:pt x="183356" y="335757"/>
                  </a:lnTo>
                  <a:lnTo>
                    <a:pt x="178594" y="207169"/>
                  </a:lnTo>
                  <a:lnTo>
                    <a:pt x="180975" y="166688"/>
                  </a:lnTo>
                  <a:lnTo>
                    <a:pt x="200025" y="88107"/>
                  </a:lnTo>
                  <a:lnTo>
                    <a:pt x="69056" y="0"/>
                  </a:lnTo>
                  <a:lnTo>
                    <a:pt x="28575" y="69057"/>
                  </a:lnTo>
                  <a:lnTo>
                    <a:pt x="9525" y="109538"/>
                  </a:lnTo>
                  <a:lnTo>
                    <a:pt x="0" y="133350"/>
                  </a:lnTo>
                  <a:lnTo>
                    <a:pt x="0" y="180975"/>
                  </a:lnTo>
                  <a:lnTo>
                    <a:pt x="14288" y="376238"/>
                  </a:lnTo>
                  <a:lnTo>
                    <a:pt x="35719" y="626269"/>
                  </a:lnTo>
                  <a:lnTo>
                    <a:pt x="59531" y="857250"/>
                  </a:lnTo>
                  <a:lnTo>
                    <a:pt x="78581" y="1016794"/>
                  </a:lnTo>
                  <a:lnTo>
                    <a:pt x="102394" y="1183482"/>
                  </a:lnTo>
                  <a:lnTo>
                    <a:pt x="145256" y="14216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46">
              <a:extLst>
                <a:ext uri="{FF2B5EF4-FFF2-40B4-BE49-F238E27FC236}">
                  <a16:creationId xmlns:a16="http://schemas.microsoft.com/office/drawing/2014/main" id="{311E4B2C-4C03-49F9-8828-53055B8F2EF1}"/>
                </a:ext>
              </a:extLst>
            </p:cNvPr>
            <p:cNvSpPr/>
            <p:nvPr/>
          </p:nvSpPr>
          <p:spPr>
            <a:xfrm>
              <a:off x="4792663" y="2522538"/>
              <a:ext cx="479425" cy="1358900"/>
            </a:xfrm>
            <a:custGeom>
              <a:avLst/>
              <a:gdLst>
                <a:gd name="connsiteX0" fmla="*/ 392907 w 478632"/>
                <a:gd name="connsiteY0" fmla="*/ 392906 h 1359694"/>
                <a:gd name="connsiteX1" fmla="*/ 411957 w 478632"/>
                <a:gd name="connsiteY1" fmla="*/ 535781 h 1359694"/>
                <a:gd name="connsiteX2" fmla="*/ 423863 w 478632"/>
                <a:gd name="connsiteY2" fmla="*/ 621506 h 1359694"/>
                <a:gd name="connsiteX3" fmla="*/ 440532 w 478632"/>
                <a:gd name="connsiteY3" fmla="*/ 719137 h 1359694"/>
                <a:gd name="connsiteX4" fmla="*/ 457200 w 478632"/>
                <a:gd name="connsiteY4" fmla="*/ 935831 h 1359694"/>
                <a:gd name="connsiteX5" fmla="*/ 466725 w 478632"/>
                <a:gd name="connsiteY5" fmla="*/ 1112044 h 1359694"/>
                <a:gd name="connsiteX6" fmla="*/ 471488 w 478632"/>
                <a:gd name="connsiteY6" fmla="*/ 1219200 h 1359694"/>
                <a:gd name="connsiteX7" fmla="*/ 478632 w 478632"/>
                <a:gd name="connsiteY7" fmla="*/ 1257300 h 1359694"/>
                <a:gd name="connsiteX8" fmla="*/ 478632 w 478632"/>
                <a:gd name="connsiteY8" fmla="*/ 1273969 h 1359694"/>
                <a:gd name="connsiteX9" fmla="*/ 469107 w 478632"/>
                <a:gd name="connsiteY9" fmla="*/ 1295400 h 1359694"/>
                <a:gd name="connsiteX10" fmla="*/ 445294 w 478632"/>
                <a:gd name="connsiteY10" fmla="*/ 1319212 h 1359694"/>
                <a:gd name="connsiteX11" fmla="*/ 428625 w 478632"/>
                <a:gd name="connsiteY11" fmla="*/ 1331119 h 1359694"/>
                <a:gd name="connsiteX12" fmla="*/ 419100 w 478632"/>
                <a:gd name="connsiteY12" fmla="*/ 1343025 h 1359694"/>
                <a:gd name="connsiteX13" fmla="*/ 407194 w 478632"/>
                <a:gd name="connsiteY13" fmla="*/ 1357312 h 1359694"/>
                <a:gd name="connsiteX14" fmla="*/ 392907 w 478632"/>
                <a:gd name="connsiteY14" fmla="*/ 1359694 h 1359694"/>
                <a:gd name="connsiteX15" fmla="*/ 369094 w 478632"/>
                <a:gd name="connsiteY15" fmla="*/ 1354931 h 1359694"/>
                <a:gd name="connsiteX16" fmla="*/ 340519 w 478632"/>
                <a:gd name="connsiteY16" fmla="*/ 1338262 h 1359694"/>
                <a:gd name="connsiteX17" fmla="*/ 316707 w 478632"/>
                <a:gd name="connsiteY17" fmla="*/ 1316831 h 1359694"/>
                <a:gd name="connsiteX18" fmla="*/ 302419 w 478632"/>
                <a:gd name="connsiteY18" fmla="*/ 1295400 h 1359694"/>
                <a:gd name="connsiteX19" fmla="*/ 271463 w 478632"/>
                <a:gd name="connsiteY19" fmla="*/ 1228725 h 1359694"/>
                <a:gd name="connsiteX20" fmla="*/ 247650 w 478632"/>
                <a:gd name="connsiteY20" fmla="*/ 1169194 h 1359694"/>
                <a:gd name="connsiteX21" fmla="*/ 240507 w 478632"/>
                <a:gd name="connsiteY21" fmla="*/ 1140619 h 1359694"/>
                <a:gd name="connsiteX22" fmla="*/ 240507 w 478632"/>
                <a:gd name="connsiteY22" fmla="*/ 1052512 h 1359694"/>
                <a:gd name="connsiteX23" fmla="*/ 240507 w 478632"/>
                <a:gd name="connsiteY23" fmla="*/ 921544 h 1359694"/>
                <a:gd name="connsiteX24" fmla="*/ 238125 w 478632"/>
                <a:gd name="connsiteY24" fmla="*/ 816769 h 1359694"/>
                <a:gd name="connsiteX25" fmla="*/ 233363 w 478632"/>
                <a:gd name="connsiteY25" fmla="*/ 733425 h 1359694"/>
                <a:gd name="connsiteX26" fmla="*/ 226219 w 478632"/>
                <a:gd name="connsiteY26" fmla="*/ 609600 h 1359694"/>
                <a:gd name="connsiteX27" fmla="*/ 216694 w 478632"/>
                <a:gd name="connsiteY27" fmla="*/ 483394 h 1359694"/>
                <a:gd name="connsiteX28" fmla="*/ 204788 w 478632"/>
                <a:gd name="connsiteY28" fmla="*/ 404812 h 1359694"/>
                <a:gd name="connsiteX29" fmla="*/ 192882 w 478632"/>
                <a:gd name="connsiteY29" fmla="*/ 340519 h 1359694"/>
                <a:gd name="connsiteX30" fmla="*/ 178594 w 478632"/>
                <a:gd name="connsiteY30" fmla="*/ 285750 h 1359694"/>
                <a:gd name="connsiteX31" fmla="*/ 161925 w 478632"/>
                <a:gd name="connsiteY31" fmla="*/ 235744 h 1359694"/>
                <a:gd name="connsiteX32" fmla="*/ 138113 w 478632"/>
                <a:gd name="connsiteY32" fmla="*/ 185737 h 1359694"/>
                <a:gd name="connsiteX33" fmla="*/ 119063 w 478632"/>
                <a:gd name="connsiteY33" fmla="*/ 150019 h 1359694"/>
                <a:gd name="connsiteX34" fmla="*/ 95250 w 478632"/>
                <a:gd name="connsiteY34" fmla="*/ 116681 h 1359694"/>
                <a:gd name="connsiteX35" fmla="*/ 80963 w 478632"/>
                <a:gd name="connsiteY35" fmla="*/ 100012 h 1359694"/>
                <a:gd name="connsiteX36" fmla="*/ 57150 w 478632"/>
                <a:gd name="connsiteY36" fmla="*/ 80962 h 1359694"/>
                <a:gd name="connsiteX37" fmla="*/ 42863 w 478632"/>
                <a:gd name="connsiteY37" fmla="*/ 71437 h 1359694"/>
                <a:gd name="connsiteX38" fmla="*/ 28575 w 478632"/>
                <a:gd name="connsiteY38" fmla="*/ 66675 h 1359694"/>
                <a:gd name="connsiteX39" fmla="*/ 16669 w 478632"/>
                <a:gd name="connsiteY39" fmla="*/ 57150 h 1359694"/>
                <a:gd name="connsiteX40" fmla="*/ 4763 w 478632"/>
                <a:gd name="connsiteY40" fmla="*/ 38100 h 1359694"/>
                <a:gd name="connsiteX41" fmla="*/ 0 w 478632"/>
                <a:gd name="connsiteY41" fmla="*/ 19050 h 1359694"/>
                <a:gd name="connsiteX42" fmla="*/ 2382 w 478632"/>
                <a:gd name="connsiteY42" fmla="*/ 7144 h 1359694"/>
                <a:gd name="connsiteX43" fmla="*/ 11907 w 478632"/>
                <a:gd name="connsiteY43" fmla="*/ 0 h 1359694"/>
                <a:gd name="connsiteX44" fmla="*/ 30957 w 478632"/>
                <a:gd name="connsiteY44" fmla="*/ 2381 h 1359694"/>
                <a:gd name="connsiteX45" fmla="*/ 50007 w 478632"/>
                <a:gd name="connsiteY45" fmla="*/ 9525 h 1359694"/>
                <a:gd name="connsiteX46" fmla="*/ 73819 w 478632"/>
                <a:gd name="connsiteY46" fmla="*/ 11906 h 1359694"/>
                <a:gd name="connsiteX47" fmla="*/ 130969 w 478632"/>
                <a:gd name="connsiteY47" fmla="*/ 16669 h 1359694"/>
                <a:gd name="connsiteX48" fmla="*/ 195263 w 478632"/>
                <a:gd name="connsiteY48" fmla="*/ 28575 h 1359694"/>
                <a:gd name="connsiteX49" fmla="*/ 247650 w 478632"/>
                <a:gd name="connsiteY49" fmla="*/ 40481 h 1359694"/>
                <a:gd name="connsiteX50" fmla="*/ 307182 w 478632"/>
                <a:gd name="connsiteY50" fmla="*/ 59531 h 1359694"/>
                <a:gd name="connsiteX51" fmla="*/ 340519 w 478632"/>
                <a:gd name="connsiteY51" fmla="*/ 73819 h 1359694"/>
                <a:gd name="connsiteX52" fmla="*/ 373857 w 478632"/>
                <a:gd name="connsiteY52" fmla="*/ 261937 h 1359694"/>
                <a:gd name="connsiteX53" fmla="*/ 392907 w 478632"/>
                <a:gd name="connsiteY53" fmla="*/ 392906 h 135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78632" h="1359694">
                  <a:moveTo>
                    <a:pt x="392907" y="392906"/>
                  </a:moveTo>
                  <a:lnTo>
                    <a:pt x="411957" y="535781"/>
                  </a:lnTo>
                  <a:lnTo>
                    <a:pt x="423863" y="621506"/>
                  </a:lnTo>
                  <a:lnTo>
                    <a:pt x="440532" y="719137"/>
                  </a:lnTo>
                  <a:lnTo>
                    <a:pt x="457200" y="935831"/>
                  </a:lnTo>
                  <a:lnTo>
                    <a:pt x="466725" y="1112044"/>
                  </a:lnTo>
                  <a:lnTo>
                    <a:pt x="471488" y="1219200"/>
                  </a:lnTo>
                  <a:lnTo>
                    <a:pt x="478632" y="1257300"/>
                  </a:lnTo>
                  <a:lnTo>
                    <a:pt x="478632" y="1273969"/>
                  </a:lnTo>
                  <a:lnTo>
                    <a:pt x="469107" y="1295400"/>
                  </a:lnTo>
                  <a:lnTo>
                    <a:pt x="445294" y="1319212"/>
                  </a:lnTo>
                  <a:lnTo>
                    <a:pt x="428625" y="1331119"/>
                  </a:lnTo>
                  <a:lnTo>
                    <a:pt x="419100" y="1343025"/>
                  </a:lnTo>
                  <a:lnTo>
                    <a:pt x="407194" y="1357312"/>
                  </a:lnTo>
                  <a:lnTo>
                    <a:pt x="392907" y="1359694"/>
                  </a:lnTo>
                  <a:lnTo>
                    <a:pt x="369094" y="1354931"/>
                  </a:lnTo>
                  <a:lnTo>
                    <a:pt x="340519" y="1338262"/>
                  </a:lnTo>
                  <a:lnTo>
                    <a:pt x="316707" y="1316831"/>
                  </a:lnTo>
                  <a:lnTo>
                    <a:pt x="302419" y="1295400"/>
                  </a:lnTo>
                  <a:lnTo>
                    <a:pt x="271463" y="1228725"/>
                  </a:lnTo>
                  <a:lnTo>
                    <a:pt x="247650" y="1169194"/>
                  </a:lnTo>
                  <a:lnTo>
                    <a:pt x="240507" y="1140619"/>
                  </a:lnTo>
                  <a:lnTo>
                    <a:pt x="240507" y="1052512"/>
                  </a:lnTo>
                  <a:lnTo>
                    <a:pt x="240507" y="921544"/>
                  </a:lnTo>
                  <a:lnTo>
                    <a:pt x="238125" y="816769"/>
                  </a:lnTo>
                  <a:lnTo>
                    <a:pt x="233363" y="733425"/>
                  </a:lnTo>
                  <a:lnTo>
                    <a:pt x="226219" y="609600"/>
                  </a:lnTo>
                  <a:lnTo>
                    <a:pt x="216694" y="483394"/>
                  </a:lnTo>
                  <a:lnTo>
                    <a:pt x="204788" y="404812"/>
                  </a:lnTo>
                  <a:lnTo>
                    <a:pt x="192882" y="340519"/>
                  </a:lnTo>
                  <a:lnTo>
                    <a:pt x="178594" y="285750"/>
                  </a:lnTo>
                  <a:lnTo>
                    <a:pt x="161925" y="235744"/>
                  </a:lnTo>
                  <a:lnTo>
                    <a:pt x="138113" y="185737"/>
                  </a:lnTo>
                  <a:lnTo>
                    <a:pt x="119063" y="150019"/>
                  </a:lnTo>
                  <a:lnTo>
                    <a:pt x="95250" y="116681"/>
                  </a:lnTo>
                  <a:lnTo>
                    <a:pt x="80963" y="100012"/>
                  </a:lnTo>
                  <a:lnTo>
                    <a:pt x="57150" y="80962"/>
                  </a:lnTo>
                  <a:lnTo>
                    <a:pt x="42863" y="71437"/>
                  </a:lnTo>
                  <a:lnTo>
                    <a:pt x="28575" y="66675"/>
                  </a:lnTo>
                  <a:lnTo>
                    <a:pt x="16669" y="57150"/>
                  </a:lnTo>
                  <a:lnTo>
                    <a:pt x="4763" y="38100"/>
                  </a:lnTo>
                  <a:lnTo>
                    <a:pt x="0" y="19050"/>
                  </a:lnTo>
                  <a:lnTo>
                    <a:pt x="2382" y="7144"/>
                  </a:lnTo>
                  <a:lnTo>
                    <a:pt x="11907" y="0"/>
                  </a:lnTo>
                  <a:lnTo>
                    <a:pt x="30957" y="2381"/>
                  </a:lnTo>
                  <a:lnTo>
                    <a:pt x="50007" y="9525"/>
                  </a:lnTo>
                  <a:lnTo>
                    <a:pt x="73819" y="11906"/>
                  </a:lnTo>
                  <a:lnTo>
                    <a:pt x="130969" y="16669"/>
                  </a:lnTo>
                  <a:lnTo>
                    <a:pt x="195263" y="28575"/>
                  </a:lnTo>
                  <a:lnTo>
                    <a:pt x="247650" y="40481"/>
                  </a:lnTo>
                  <a:lnTo>
                    <a:pt x="307182" y="59531"/>
                  </a:lnTo>
                  <a:lnTo>
                    <a:pt x="340519" y="73819"/>
                  </a:lnTo>
                  <a:lnTo>
                    <a:pt x="373857" y="261937"/>
                  </a:lnTo>
                  <a:lnTo>
                    <a:pt x="392907" y="392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47">
              <a:extLst>
                <a:ext uri="{FF2B5EF4-FFF2-40B4-BE49-F238E27FC236}">
                  <a16:creationId xmlns:a16="http://schemas.microsoft.com/office/drawing/2014/main" id="{E2212315-3EB7-40E9-A491-3D7E173A1D89}"/>
                </a:ext>
              </a:extLst>
            </p:cNvPr>
            <p:cNvSpPr/>
            <p:nvPr/>
          </p:nvSpPr>
          <p:spPr>
            <a:xfrm>
              <a:off x="5081588" y="2398713"/>
              <a:ext cx="1651000" cy="1430337"/>
            </a:xfrm>
            <a:custGeom>
              <a:avLst/>
              <a:gdLst>
                <a:gd name="connsiteX0" fmla="*/ 807243 w 1650206"/>
                <a:gd name="connsiteY0" fmla="*/ 126206 h 1431131"/>
                <a:gd name="connsiteX1" fmla="*/ 421481 w 1650206"/>
                <a:gd name="connsiteY1" fmla="*/ 185737 h 1431131"/>
                <a:gd name="connsiteX2" fmla="*/ 123825 w 1650206"/>
                <a:gd name="connsiteY2" fmla="*/ 228600 h 1431131"/>
                <a:gd name="connsiteX3" fmla="*/ 104775 w 1650206"/>
                <a:gd name="connsiteY3" fmla="*/ 223837 h 1431131"/>
                <a:gd name="connsiteX4" fmla="*/ 80962 w 1650206"/>
                <a:gd name="connsiteY4" fmla="*/ 211931 h 1431131"/>
                <a:gd name="connsiteX5" fmla="*/ 59531 w 1650206"/>
                <a:gd name="connsiteY5" fmla="*/ 202406 h 1431131"/>
                <a:gd name="connsiteX6" fmla="*/ 45243 w 1650206"/>
                <a:gd name="connsiteY6" fmla="*/ 195262 h 1431131"/>
                <a:gd name="connsiteX7" fmla="*/ 0 w 1650206"/>
                <a:gd name="connsiteY7" fmla="*/ 178594 h 1431131"/>
                <a:gd name="connsiteX8" fmla="*/ 38100 w 1650206"/>
                <a:gd name="connsiteY8" fmla="*/ 392906 h 1431131"/>
                <a:gd name="connsiteX9" fmla="*/ 176212 w 1650206"/>
                <a:gd name="connsiteY9" fmla="*/ 369094 h 1431131"/>
                <a:gd name="connsiteX10" fmla="*/ 419100 w 1650206"/>
                <a:gd name="connsiteY10" fmla="*/ 330994 h 1431131"/>
                <a:gd name="connsiteX11" fmla="*/ 688181 w 1650206"/>
                <a:gd name="connsiteY11" fmla="*/ 290512 h 1431131"/>
                <a:gd name="connsiteX12" fmla="*/ 983456 w 1650206"/>
                <a:gd name="connsiteY12" fmla="*/ 245269 h 1431131"/>
                <a:gd name="connsiteX13" fmla="*/ 1238250 w 1650206"/>
                <a:gd name="connsiteY13" fmla="*/ 209550 h 1431131"/>
                <a:gd name="connsiteX14" fmla="*/ 1254918 w 1650206"/>
                <a:gd name="connsiteY14" fmla="*/ 209550 h 1431131"/>
                <a:gd name="connsiteX15" fmla="*/ 1283493 w 1650206"/>
                <a:gd name="connsiteY15" fmla="*/ 209550 h 1431131"/>
                <a:gd name="connsiteX16" fmla="*/ 1293018 w 1650206"/>
                <a:gd name="connsiteY16" fmla="*/ 211931 h 1431131"/>
                <a:gd name="connsiteX17" fmla="*/ 1304925 w 1650206"/>
                <a:gd name="connsiteY17" fmla="*/ 216694 h 1431131"/>
                <a:gd name="connsiteX18" fmla="*/ 1319212 w 1650206"/>
                <a:gd name="connsiteY18" fmla="*/ 226219 h 1431131"/>
                <a:gd name="connsiteX19" fmla="*/ 1326356 w 1650206"/>
                <a:gd name="connsiteY19" fmla="*/ 235744 h 1431131"/>
                <a:gd name="connsiteX20" fmla="*/ 1333500 w 1650206"/>
                <a:gd name="connsiteY20" fmla="*/ 245269 h 1431131"/>
                <a:gd name="connsiteX21" fmla="*/ 1335881 w 1650206"/>
                <a:gd name="connsiteY21" fmla="*/ 269081 h 1431131"/>
                <a:gd name="connsiteX22" fmla="*/ 1335881 w 1650206"/>
                <a:gd name="connsiteY22" fmla="*/ 566737 h 1431131"/>
                <a:gd name="connsiteX23" fmla="*/ 1297781 w 1650206"/>
                <a:gd name="connsiteY23" fmla="*/ 659606 h 1431131"/>
                <a:gd name="connsiteX24" fmla="*/ 1283493 w 1650206"/>
                <a:gd name="connsiteY24" fmla="*/ 854869 h 1431131"/>
                <a:gd name="connsiteX25" fmla="*/ 1271587 w 1650206"/>
                <a:gd name="connsiteY25" fmla="*/ 1114425 h 1431131"/>
                <a:gd name="connsiteX26" fmla="*/ 1271587 w 1650206"/>
                <a:gd name="connsiteY26" fmla="*/ 1278731 h 1431131"/>
                <a:gd name="connsiteX27" fmla="*/ 1276350 w 1650206"/>
                <a:gd name="connsiteY27" fmla="*/ 1335881 h 1431131"/>
                <a:gd name="connsiteX28" fmla="*/ 1283493 w 1650206"/>
                <a:gd name="connsiteY28" fmla="*/ 1369219 h 1431131"/>
                <a:gd name="connsiteX29" fmla="*/ 1293018 w 1650206"/>
                <a:gd name="connsiteY29" fmla="*/ 1397794 h 1431131"/>
                <a:gd name="connsiteX30" fmla="*/ 1300162 w 1650206"/>
                <a:gd name="connsiteY30" fmla="*/ 1409700 h 1431131"/>
                <a:gd name="connsiteX31" fmla="*/ 1307306 w 1650206"/>
                <a:gd name="connsiteY31" fmla="*/ 1419225 h 1431131"/>
                <a:gd name="connsiteX32" fmla="*/ 1319212 w 1650206"/>
                <a:gd name="connsiteY32" fmla="*/ 1426369 h 1431131"/>
                <a:gd name="connsiteX33" fmla="*/ 1331118 w 1650206"/>
                <a:gd name="connsiteY33" fmla="*/ 1431131 h 1431131"/>
                <a:gd name="connsiteX34" fmla="*/ 1350168 w 1650206"/>
                <a:gd name="connsiteY34" fmla="*/ 1431131 h 1431131"/>
                <a:gd name="connsiteX35" fmla="*/ 1381125 w 1650206"/>
                <a:gd name="connsiteY35" fmla="*/ 1419225 h 1431131"/>
                <a:gd name="connsiteX36" fmla="*/ 1402556 w 1650206"/>
                <a:gd name="connsiteY36" fmla="*/ 1404937 h 1431131"/>
                <a:gd name="connsiteX37" fmla="*/ 1419225 w 1650206"/>
                <a:gd name="connsiteY37" fmla="*/ 1388269 h 1431131"/>
                <a:gd name="connsiteX38" fmla="*/ 1435893 w 1650206"/>
                <a:gd name="connsiteY38" fmla="*/ 1362075 h 1431131"/>
                <a:gd name="connsiteX39" fmla="*/ 1452562 w 1650206"/>
                <a:gd name="connsiteY39" fmla="*/ 1326356 h 1431131"/>
                <a:gd name="connsiteX40" fmla="*/ 1469231 w 1650206"/>
                <a:gd name="connsiteY40" fmla="*/ 1278731 h 1431131"/>
                <a:gd name="connsiteX41" fmla="*/ 1481137 w 1650206"/>
                <a:gd name="connsiteY41" fmla="*/ 1226344 h 1431131"/>
                <a:gd name="connsiteX42" fmla="*/ 1493043 w 1650206"/>
                <a:gd name="connsiteY42" fmla="*/ 1162050 h 1431131"/>
                <a:gd name="connsiteX43" fmla="*/ 1507331 w 1650206"/>
                <a:gd name="connsiteY43" fmla="*/ 1035844 h 1431131"/>
                <a:gd name="connsiteX44" fmla="*/ 1533525 w 1650206"/>
                <a:gd name="connsiteY44" fmla="*/ 769144 h 1431131"/>
                <a:gd name="connsiteX45" fmla="*/ 1569243 w 1650206"/>
                <a:gd name="connsiteY45" fmla="*/ 445294 h 1431131"/>
                <a:gd name="connsiteX46" fmla="*/ 1583531 w 1650206"/>
                <a:gd name="connsiteY46" fmla="*/ 321469 h 1431131"/>
                <a:gd name="connsiteX47" fmla="*/ 1597818 w 1650206"/>
                <a:gd name="connsiteY47" fmla="*/ 307181 h 1431131"/>
                <a:gd name="connsiteX48" fmla="*/ 1626393 w 1650206"/>
                <a:gd name="connsiteY48" fmla="*/ 278606 h 1431131"/>
                <a:gd name="connsiteX49" fmla="*/ 1643062 w 1650206"/>
                <a:gd name="connsiteY49" fmla="*/ 250031 h 1431131"/>
                <a:gd name="connsiteX50" fmla="*/ 1650206 w 1650206"/>
                <a:gd name="connsiteY50" fmla="*/ 221456 h 1431131"/>
                <a:gd name="connsiteX51" fmla="*/ 1647825 w 1650206"/>
                <a:gd name="connsiteY51" fmla="*/ 197644 h 1431131"/>
                <a:gd name="connsiteX52" fmla="*/ 1643062 w 1650206"/>
                <a:gd name="connsiteY52" fmla="*/ 176212 h 1431131"/>
                <a:gd name="connsiteX53" fmla="*/ 1628775 w 1650206"/>
                <a:gd name="connsiteY53" fmla="*/ 152400 h 1431131"/>
                <a:gd name="connsiteX54" fmla="*/ 1588293 w 1650206"/>
                <a:gd name="connsiteY54" fmla="*/ 119062 h 1431131"/>
                <a:gd name="connsiteX55" fmla="*/ 1519237 w 1650206"/>
                <a:gd name="connsiteY55" fmla="*/ 71437 h 1431131"/>
                <a:gd name="connsiteX56" fmla="*/ 1443037 w 1650206"/>
                <a:gd name="connsiteY56" fmla="*/ 14287 h 1431131"/>
                <a:gd name="connsiteX57" fmla="*/ 1421606 w 1650206"/>
                <a:gd name="connsiteY57" fmla="*/ 4762 h 1431131"/>
                <a:gd name="connsiteX58" fmla="*/ 1385887 w 1650206"/>
                <a:gd name="connsiteY58" fmla="*/ 0 h 1431131"/>
                <a:gd name="connsiteX59" fmla="*/ 1354931 w 1650206"/>
                <a:gd name="connsiteY59" fmla="*/ 0 h 1431131"/>
                <a:gd name="connsiteX60" fmla="*/ 1331118 w 1650206"/>
                <a:gd name="connsiteY60" fmla="*/ 2381 h 1431131"/>
                <a:gd name="connsiteX61" fmla="*/ 1307306 w 1650206"/>
                <a:gd name="connsiteY61" fmla="*/ 14287 h 1431131"/>
                <a:gd name="connsiteX62" fmla="*/ 1285875 w 1650206"/>
                <a:gd name="connsiteY62" fmla="*/ 30956 h 1431131"/>
                <a:gd name="connsiteX63" fmla="*/ 1269206 w 1650206"/>
                <a:gd name="connsiteY63" fmla="*/ 50006 h 1431131"/>
                <a:gd name="connsiteX64" fmla="*/ 1181100 w 1650206"/>
                <a:gd name="connsiteY64" fmla="*/ 66675 h 1431131"/>
                <a:gd name="connsiteX65" fmla="*/ 807243 w 1650206"/>
                <a:gd name="connsiteY65" fmla="*/ 126206 h 1431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650206" h="1431131">
                  <a:moveTo>
                    <a:pt x="807243" y="126206"/>
                  </a:moveTo>
                  <a:lnTo>
                    <a:pt x="421481" y="185737"/>
                  </a:lnTo>
                  <a:lnTo>
                    <a:pt x="123825" y="228600"/>
                  </a:lnTo>
                  <a:lnTo>
                    <a:pt x="104775" y="223837"/>
                  </a:lnTo>
                  <a:lnTo>
                    <a:pt x="80962" y="211931"/>
                  </a:lnTo>
                  <a:lnTo>
                    <a:pt x="59531" y="202406"/>
                  </a:lnTo>
                  <a:lnTo>
                    <a:pt x="45243" y="195262"/>
                  </a:lnTo>
                  <a:lnTo>
                    <a:pt x="0" y="178594"/>
                  </a:lnTo>
                  <a:lnTo>
                    <a:pt x="38100" y="392906"/>
                  </a:lnTo>
                  <a:lnTo>
                    <a:pt x="176212" y="369094"/>
                  </a:lnTo>
                  <a:lnTo>
                    <a:pt x="419100" y="330994"/>
                  </a:lnTo>
                  <a:lnTo>
                    <a:pt x="688181" y="290512"/>
                  </a:lnTo>
                  <a:lnTo>
                    <a:pt x="983456" y="245269"/>
                  </a:lnTo>
                  <a:lnTo>
                    <a:pt x="1238250" y="209550"/>
                  </a:lnTo>
                  <a:lnTo>
                    <a:pt x="1254918" y="209550"/>
                  </a:lnTo>
                  <a:lnTo>
                    <a:pt x="1283493" y="209550"/>
                  </a:lnTo>
                  <a:lnTo>
                    <a:pt x="1293018" y="211931"/>
                  </a:lnTo>
                  <a:lnTo>
                    <a:pt x="1304925" y="216694"/>
                  </a:lnTo>
                  <a:lnTo>
                    <a:pt x="1319212" y="226219"/>
                  </a:lnTo>
                  <a:lnTo>
                    <a:pt x="1326356" y="235744"/>
                  </a:lnTo>
                  <a:lnTo>
                    <a:pt x="1333500" y="245269"/>
                  </a:lnTo>
                  <a:lnTo>
                    <a:pt x="1335881" y="269081"/>
                  </a:lnTo>
                  <a:lnTo>
                    <a:pt x="1335881" y="566737"/>
                  </a:lnTo>
                  <a:lnTo>
                    <a:pt x="1297781" y="659606"/>
                  </a:lnTo>
                  <a:lnTo>
                    <a:pt x="1283493" y="854869"/>
                  </a:lnTo>
                  <a:lnTo>
                    <a:pt x="1271587" y="1114425"/>
                  </a:lnTo>
                  <a:lnTo>
                    <a:pt x="1271587" y="1278731"/>
                  </a:lnTo>
                  <a:lnTo>
                    <a:pt x="1276350" y="1335881"/>
                  </a:lnTo>
                  <a:lnTo>
                    <a:pt x="1283493" y="1369219"/>
                  </a:lnTo>
                  <a:lnTo>
                    <a:pt x="1293018" y="1397794"/>
                  </a:lnTo>
                  <a:lnTo>
                    <a:pt x="1300162" y="1409700"/>
                  </a:lnTo>
                  <a:lnTo>
                    <a:pt x="1307306" y="1419225"/>
                  </a:lnTo>
                  <a:lnTo>
                    <a:pt x="1319212" y="1426369"/>
                  </a:lnTo>
                  <a:lnTo>
                    <a:pt x="1331118" y="1431131"/>
                  </a:lnTo>
                  <a:lnTo>
                    <a:pt x="1350168" y="1431131"/>
                  </a:lnTo>
                  <a:lnTo>
                    <a:pt x="1381125" y="1419225"/>
                  </a:lnTo>
                  <a:lnTo>
                    <a:pt x="1402556" y="1404937"/>
                  </a:lnTo>
                  <a:lnTo>
                    <a:pt x="1419225" y="1388269"/>
                  </a:lnTo>
                  <a:lnTo>
                    <a:pt x="1435893" y="1362075"/>
                  </a:lnTo>
                  <a:lnTo>
                    <a:pt x="1452562" y="1326356"/>
                  </a:lnTo>
                  <a:lnTo>
                    <a:pt x="1469231" y="1278731"/>
                  </a:lnTo>
                  <a:lnTo>
                    <a:pt x="1481137" y="1226344"/>
                  </a:lnTo>
                  <a:lnTo>
                    <a:pt x="1493043" y="1162050"/>
                  </a:lnTo>
                  <a:lnTo>
                    <a:pt x="1507331" y="1035844"/>
                  </a:lnTo>
                  <a:lnTo>
                    <a:pt x="1533525" y="769144"/>
                  </a:lnTo>
                  <a:lnTo>
                    <a:pt x="1569243" y="445294"/>
                  </a:lnTo>
                  <a:lnTo>
                    <a:pt x="1583531" y="321469"/>
                  </a:lnTo>
                  <a:lnTo>
                    <a:pt x="1597818" y="307181"/>
                  </a:lnTo>
                  <a:lnTo>
                    <a:pt x="1626393" y="278606"/>
                  </a:lnTo>
                  <a:lnTo>
                    <a:pt x="1643062" y="250031"/>
                  </a:lnTo>
                  <a:lnTo>
                    <a:pt x="1650206" y="221456"/>
                  </a:lnTo>
                  <a:lnTo>
                    <a:pt x="1647825" y="197644"/>
                  </a:lnTo>
                  <a:lnTo>
                    <a:pt x="1643062" y="176212"/>
                  </a:lnTo>
                  <a:lnTo>
                    <a:pt x="1628775" y="152400"/>
                  </a:lnTo>
                  <a:lnTo>
                    <a:pt x="1588293" y="119062"/>
                  </a:lnTo>
                  <a:lnTo>
                    <a:pt x="1519237" y="71437"/>
                  </a:lnTo>
                  <a:lnTo>
                    <a:pt x="1443037" y="14287"/>
                  </a:lnTo>
                  <a:lnTo>
                    <a:pt x="1421606" y="4762"/>
                  </a:lnTo>
                  <a:lnTo>
                    <a:pt x="1385887" y="0"/>
                  </a:lnTo>
                  <a:lnTo>
                    <a:pt x="1354931" y="0"/>
                  </a:lnTo>
                  <a:lnTo>
                    <a:pt x="1331118" y="2381"/>
                  </a:lnTo>
                  <a:lnTo>
                    <a:pt x="1307306" y="14287"/>
                  </a:lnTo>
                  <a:lnTo>
                    <a:pt x="1285875" y="30956"/>
                  </a:lnTo>
                  <a:lnTo>
                    <a:pt x="1269206" y="50006"/>
                  </a:lnTo>
                  <a:lnTo>
                    <a:pt x="1181100" y="66675"/>
                  </a:lnTo>
                  <a:lnTo>
                    <a:pt x="807243" y="126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48">
              <a:extLst>
                <a:ext uri="{FF2B5EF4-FFF2-40B4-BE49-F238E27FC236}">
                  <a16:creationId xmlns:a16="http://schemas.microsoft.com/office/drawing/2014/main" id="{70A696CA-9894-4AA8-AB51-C5B83A362B0A}"/>
                </a:ext>
              </a:extLst>
            </p:cNvPr>
            <p:cNvSpPr/>
            <p:nvPr/>
          </p:nvSpPr>
          <p:spPr>
            <a:xfrm>
              <a:off x="5153025" y="2938463"/>
              <a:ext cx="1322388" cy="323850"/>
            </a:xfrm>
            <a:custGeom>
              <a:avLst/>
              <a:gdLst>
                <a:gd name="connsiteX0" fmla="*/ 790575 w 1321594"/>
                <a:gd name="connsiteY0" fmla="*/ 61912 h 323850"/>
                <a:gd name="connsiteX1" fmla="*/ 373856 w 1321594"/>
                <a:gd name="connsiteY1" fmla="*/ 128587 h 323850"/>
                <a:gd name="connsiteX2" fmla="*/ 0 w 1321594"/>
                <a:gd name="connsiteY2" fmla="*/ 188118 h 323850"/>
                <a:gd name="connsiteX3" fmla="*/ 16669 w 1321594"/>
                <a:gd name="connsiteY3" fmla="*/ 323850 h 323850"/>
                <a:gd name="connsiteX4" fmla="*/ 228600 w 1321594"/>
                <a:gd name="connsiteY4" fmla="*/ 288131 h 323850"/>
                <a:gd name="connsiteX5" fmla="*/ 488156 w 1321594"/>
                <a:gd name="connsiteY5" fmla="*/ 245268 h 323850"/>
                <a:gd name="connsiteX6" fmla="*/ 771525 w 1321594"/>
                <a:gd name="connsiteY6" fmla="*/ 197643 h 323850"/>
                <a:gd name="connsiteX7" fmla="*/ 1042988 w 1321594"/>
                <a:gd name="connsiteY7" fmla="*/ 152400 h 323850"/>
                <a:gd name="connsiteX8" fmla="*/ 1152525 w 1321594"/>
                <a:gd name="connsiteY8" fmla="*/ 135731 h 323850"/>
                <a:gd name="connsiteX9" fmla="*/ 1300163 w 1321594"/>
                <a:gd name="connsiteY9" fmla="*/ 138112 h 323850"/>
                <a:gd name="connsiteX10" fmla="*/ 1321594 w 1321594"/>
                <a:gd name="connsiteY10" fmla="*/ 2381 h 323850"/>
                <a:gd name="connsiteX11" fmla="*/ 1159669 w 1321594"/>
                <a:gd name="connsiteY11" fmla="*/ 0 h 323850"/>
                <a:gd name="connsiteX12" fmla="*/ 1090613 w 1321594"/>
                <a:gd name="connsiteY12" fmla="*/ 11906 h 323850"/>
                <a:gd name="connsiteX13" fmla="*/ 790575 w 1321594"/>
                <a:gd name="connsiteY13" fmla="*/ 61912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1594" h="323850">
                  <a:moveTo>
                    <a:pt x="790575" y="61912"/>
                  </a:moveTo>
                  <a:lnTo>
                    <a:pt x="373856" y="128587"/>
                  </a:lnTo>
                  <a:lnTo>
                    <a:pt x="0" y="188118"/>
                  </a:lnTo>
                  <a:lnTo>
                    <a:pt x="16669" y="323850"/>
                  </a:lnTo>
                  <a:lnTo>
                    <a:pt x="228600" y="288131"/>
                  </a:lnTo>
                  <a:lnTo>
                    <a:pt x="488156" y="245268"/>
                  </a:lnTo>
                  <a:lnTo>
                    <a:pt x="771525" y="197643"/>
                  </a:lnTo>
                  <a:lnTo>
                    <a:pt x="1042988" y="152400"/>
                  </a:lnTo>
                  <a:lnTo>
                    <a:pt x="1152525" y="135731"/>
                  </a:lnTo>
                  <a:lnTo>
                    <a:pt x="1300163" y="138112"/>
                  </a:lnTo>
                  <a:lnTo>
                    <a:pt x="1321594" y="2381"/>
                  </a:lnTo>
                  <a:lnTo>
                    <a:pt x="1159669" y="0"/>
                  </a:lnTo>
                  <a:lnTo>
                    <a:pt x="1090613" y="11906"/>
                  </a:lnTo>
                  <a:lnTo>
                    <a:pt x="790575" y="61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49">
              <a:extLst>
                <a:ext uri="{FF2B5EF4-FFF2-40B4-BE49-F238E27FC236}">
                  <a16:creationId xmlns:a16="http://schemas.microsoft.com/office/drawing/2014/main" id="{1F91FDF3-AA1C-4200-8366-342B7F089E13}"/>
                </a:ext>
              </a:extLst>
            </p:cNvPr>
            <p:cNvSpPr/>
            <p:nvPr/>
          </p:nvSpPr>
          <p:spPr>
            <a:xfrm>
              <a:off x="5208588" y="3467100"/>
              <a:ext cx="1222375" cy="277813"/>
            </a:xfrm>
            <a:custGeom>
              <a:avLst/>
              <a:gdLst>
                <a:gd name="connsiteX0" fmla="*/ 616744 w 1223962"/>
                <a:gd name="connsiteY0" fmla="*/ 226219 h 278606"/>
                <a:gd name="connsiteX1" fmla="*/ 280987 w 1223962"/>
                <a:gd name="connsiteY1" fmla="*/ 254794 h 278606"/>
                <a:gd name="connsiteX2" fmla="*/ 4762 w 1223962"/>
                <a:gd name="connsiteY2" fmla="*/ 278606 h 278606"/>
                <a:gd name="connsiteX3" fmla="*/ 0 w 1223962"/>
                <a:gd name="connsiteY3" fmla="*/ 150019 h 278606"/>
                <a:gd name="connsiteX4" fmla="*/ 133350 w 1223962"/>
                <a:gd name="connsiteY4" fmla="*/ 128588 h 278606"/>
                <a:gd name="connsiteX5" fmla="*/ 321469 w 1223962"/>
                <a:gd name="connsiteY5" fmla="*/ 100013 h 278606"/>
                <a:gd name="connsiteX6" fmla="*/ 519112 w 1223962"/>
                <a:gd name="connsiteY6" fmla="*/ 71438 h 278606"/>
                <a:gd name="connsiteX7" fmla="*/ 709612 w 1223962"/>
                <a:gd name="connsiteY7" fmla="*/ 47625 h 278606"/>
                <a:gd name="connsiteX8" fmla="*/ 900112 w 1223962"/>
                <a:gd name="connsiteY8" fmla="*/ 26194 h 278606"/>
                <a:gd name="connsiteX9" fmla="*/ 1223962 w 1223962"/>
                <a:gd name="connsiteY9" fmla="*/ 0 h 278606"/>
                <a:gd name="connsiteX10" fmla="*/ 1221581 w 1223962"/>
                <a:gd name="connsiteY10" fmla="*/ 178594 h 278606"/>
                <a:gd name="connsiteX11" fmla="*/ 983456 w 1223962"/>
                <a:gd name="connsiteY11" fmla="*/ 195263 h 278606"/>
                <a:gd name="connsiteX12" fmla="*/ 676275 w 1223962"/>
                <a:gd name="connsiteY12" fmla="*/ 219075 h 278606"/>
                <a:gd name="connsiteX13" fmla="*/ 616744 w 1223962"/>
                <a:gd name="connsiteY13" fmla="*/ 226219 h 27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3962" h="278606">
                  <a:moveTo>
                    <a:pt x="616744" y="226219"/>
                  </a:moveTo>
                  <a:lnTo>
                    <a:pt x="280987" y="254794"/>
                  </a:lnTo>
                  <a:lnTo>
                    <a:pt x="4762" y="278606"/>
                  </a:lnTo>
                  <a:lnTo>
                    <a:pt x="0" y="150019"/>
                  </a:lnTo>
                  <a:lnTo>
                    <a:pt x="133350" y="128588"/>
                  </a:lnTo>
                  <a:lnTo>
                    <a:pt x="321469" y="100013"/>
                  </a:lnTo>
                  <a:lnTo>
                    <a:pt x="519112" y="71438"/>
                  </a:lnTo>
                  <a:lnTo>
                    <a:pt x="709612" y="47625"/>
                  </a:lnTo>
                  <a:lnTo>
                    <a:pt x="900112" y="26194"/>
                  </a:lnTo>
                  <a:lnTo>
                    <a:pt x="1223962" y="0"/>
                  </a:lnTo>
                  <a:cubicBezTo>
                    <a:pt x="1223168" y="59531"/>
                    <a:pt x="1222375" y="119063"/>
                    <a:pt x="1221581" y="178594"/>
                  </a:cubicBezTo>
                  <a:lnTo>
                    <a:pt x="983456" y="195263"/>
                  </a:lnTo>
                  <a:lnTo>
                    <a:pt x="676275" y="219075"/>
                  </a:lnTo>
                  <a:lnTo>
                    <a:pt x="616744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50">
              <a:extLst>
                <a:ext uri="{FF2B5EF4-FFF2-40B4-BE49-F238E27FC236}">
                  <a16:creationId xmlns:a16="http://schemas.microsoft.com/office/drawing/2014/main" id="{9A6E7E6D-DD43-4D06-AB93-8D5F2F5EE942}"/>
                </a:ext>
              </a:extLst>
            </p:cNvPr>
            <p:cNvSpPr/>
            <p:nvPr/>
          </p:nvSpPr>
          <p:spPr>
            <a:xfrm>
              <a:off x="4322763" y="3943350"/>
              <a:ext cx="1154112" cy="1228725"/>
            </a:xfrm>
            <a:custGeom>
              <a:avLst/>
              <a:gdLst>
                <a:gd name="connsiteX0" fmla="*/ 1014412 w 1154906"/>
                <a:gd name="connsiteY0" fmla="*/ 481013 h 1228725"/>
                <a:gd name="connsiteX1" fmla="*/ 857250 w 1154906"/>
                <a:gd name="connsiteY1" fmla="*/ 685800 h 1228725"/>
                <a:gd name="connsiteX2" fmla="*/ 778669 w 1154906"/>
                <a:gd name="connsiteY2" fmla="*/ 762000 h 1228725"/>
                <a:gd name="connsiteX3" fmla="*/ 664369 w 1154906"/>
                <a:gd name="connsiteY3" fmla="*/ 864394 h 1228725"/>
                <a:gd name="connsiteX4" fmla="*/ 533400 w 1154906"/>
                <a:gd name="connsiteY4" fmla="*/ 964406 h 1228725"/>
                <a:gd name="connsiteX5" fmla="*/ 431006 w 1154906"/>
                <a:gd name="connsiteY5" fmla="*/ 1033463 h 1228725"/>
                <a:gd name="connsiteX6" fmla="*/ 333375 w 1154906"/>
                <a:gd name="connsiteY6" fmla="*/ 1090613 h 1228725"/>
                <a:gd name="connsiteX7" fmla="*/ 200025 w 1154906"/>
                <a:gd name="connsiteY7" fmla="*/ 1157288 h 1228725"/>
                <a:gd name="connsiteX8" fmla="*/ 83344 w 1154906"/>
                <a:gd name="connsiteY8" fmla="*/ 1207294 h 1228725"/>
                <a:gd name="connsiteX9" fmla="*/ 35719 w 1154906"/>
                <a:gd name="connsiteY9" fmla="*/ 1223963 h 1228725"/>
                <a:gd name="connsiteX10" fmla="*/ 11906 w 1154906"/>
                <a:gd name="connsiteY10" fmla="*/ 1228725 h 1228725"/>
                <a:gd name="connsiteX11" fmla="*/ 0 w 1154906"/>
                <a:gd name="connsiteY11" fmla="*/ 1223963 h 1228725"/>
                <a:gd name="connsiteX12" fmla="*/ 2381 w 1154906"/>
                <a:gd name="connsiteY12" fmla="*/ 1204913 h 1228725"/>
                <a:gd name="connsiteX13" fmla="*/ 33337 w 1154906"/>
                <a:gd name="connsiteY13" fmla="*/ 1181100 h 1228725"/>
                <a:gd name="connsiteX14" fmla="*/ 133350 w 1154906"/>
                <a:gd name="connsiteY14" fmla="*/ 1114425 h 1228725"/>
                <a:gd name="connsiteX15" fmla="*/ 292894 w 1154906"/>
                <a:gd name="connsiteY15" fmla="*/ 992981 h 1228725"/>
                <a:gd name="connsiteX16" fmla="*/ 407194 w 1154906"/>
                <a:gd name="connsiteY16" fmla="*/ 892969 h 1228725"/>
                <a:gd name="connsiteX17" fmla="*/ 509587 w 1154906"/>
                <a:gd name="connsiteY17" fmla="*/ 792956 h 1228725"/>
                <a:gd name="connsiteX18" fmla="*/ 604837 w 1154906"/>
                <a:gd name="connsiteY18" fmla="*/ 690563 h 1228725"/>
                <a:gd name="connsiteX19" fmla="*/ 669131 w 1154906"/>
                <a:gd name="connsiteY19" fmla="*/ 621506 h 1228725"/>
                <a:gd name="connsiteX20" fmla="*/ 747712 w 1154906"/>
                <a:gd name="connsiteY20" fmla="*/ 531019 h 1228725"/>
                <a:gd name="connsiteX21" fmla="*/ 807244 w 1154906"/>
                <a:gd name="connsiteY21" fmla="*/ 450056 h 1228725"/>
                <a:gd name="connsiteX22" fmla="*/ 833437 w 1154906"/>
                <a:gd name="connsiteY22" fmla="*/ 407194 h 1228725"/>
                <a:gd name="connsiteX23" fmla="*/ 866775 w 1154906"/>
                <a:gd name="connsiteY23" fmla="*/ 345281 h 1228725"/>
                <a:gd name="connsiteX24" fmla="*/ 883444 w 1154906"/>
                <a:gd name="connsiteY24" fmla="*/ 307181 h 1228725"/>
                <a:gd name="connsiteX25" fmla="*/ 890587 w 1154906"/>
                <a:gd name="connsiteY25" fmla="*/ 273844 h 1228725"/>
                <a:gd name="connsiteX26" fmla="*/ 890587 w 1154906"/>
                <a:gd name="connsiteY26" fmla="*/ 240506 h 1228725"/>
                <a:gd name="connsiteX27" fmla="*/ 890587 w 1154906"/>
                <a:gd name="connsiteY27" fmla="*/ 211931 h 1228725"/>
                <a:gd name="connsiteX28" fmla="*/ 883444 w 1154906"/>
                <a:gd name="connsiteY28" fmla="*/ 178594 h 1228725"/>
                <a:gd name="connsiteX29" fmla="*/ 871537 w 1154906"/>
                <a:gd name="connsiteY29" fmla="*/ 142875 h 1228725"/>
                <a:gd name="connsiteX30" fmla="*/ 847725 w 1154906"/>
                <a:gd name="connsiteY30" fmla="*/ 90488 h 1228725"/>
                <a:gd name="connsiteX31" fmla="*/ 826294 w 1154906"/>
                <a:gd name="connsiteY31" fmla="*/ 54769 h 1228725"/>
                <a:gd name="connsiteX32" fmla="*/ 814387 w 1154906"/>
                <a:gd name="connsiteY32" fmla="*/ 35719 h 1228725"/>
                <a:gd name="connsiteX33" fmla="*/ 809625 w 1154906"/>
                <a:gd name="connsiteY33" fmla="*/ 26194 h 1228725"/>
                <a:gd name="connsiteX34" fmla="*/ 812006 w 1154906"/>
                <a:gd name="connsiteY34" fmla="*/ 9525 h 1228725"/>
                <a:gd name="connsiteX35" fmla="*/ 835819 w 1154906"/>
                <a:gd name="connsiteY35" fmla="*/ 0 h 1228725"/>
                <a:gd name="connsiteX36" fmla="*/ 892969 w 1154906"/>
                <a:gd name="connsiteY36" fmla="*/ 11906 h 1228725"/>
                <a:gd name="connsiteX37" fmla="*/ 950119 w 1154906"/>
                <a:gd name="connsiteY37" fmla="*/ 33338 h 1228725"/>
                <a:gd name="connsiteX38" fmla="*/ 995362 w 1154906"/>
                <a:gd name="connsiteY38" fmla="*/ 57150 h 1228725"/>
                <a:gd name="connsiteX39" fmla="*/ 1038225 w 1154906"/>
                <a:gd name="connsiteY39" fmla="*/ 85725 h 1228725"/>
                <a:gd name="connsiteX40" fmla="*/ 1076325 w 1154906"/>
                <a:gd name="connsiteY40" fmla="*/ 116681 h 1228725"/>
                <a:gd name="connsiteX41" fmla="*/ 1109662 w 1154906"/>
                <a:gd name="connsiteY41" fmla="*/ 152400 h 1228725"/>
                <a:gd name="connsiteX42" fmla="*/ 1143000 w 1154906"/>
                <a:gd name="connsiteY42" fmla="*/ 197644 h 1228725"/>
                <a:gd name="connsiteX43" fmla="*/ 1154906 w 1154906"/>
                <a:gd name="connsiteY43" fmla="*/ 219075 h 1228725"/>
                <a:gd name="connsiteX44" fmla="*/ 1092994 w 1154906"/>
                <a:gd name="connsiteY44" fmla="*/ 373856 h 1228725"/>
                <a:gd name="connsiteX45" fmla="*/ 1014412 w 1154906"/>
                <a:gd name="connsiteY45" fmla="*/ 481013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154906" h="1228725">
                  <a:moveTo>
                    <a:pt x="1014412" y="481013"/>
                  </a:moveTo>
                  <a:lnTo>
                    <a:pt x="857250" y="685800"/>
                  </a:lnTo>
                  <a:lnTo>
                    <a:pt x="778669" y="762000"/>
                  </a:lnTo>
                  <a:lnTo>
                    <a:pt x="664369" y="864394"/>
                  </a:lnTo>
                  <a:lnTo>
                    <a:pt x="533400" y="964406"/>
                  </a:lnTo>
                  <a:lnTo>
                    <a:pt x="431006" y="1033463"/>
                  </a:lnTo>
                  <a:lnTo>
                    <a:pt x="333375" y="1090613"/>
                  </a:lnTo>
                  <a:lnTo>
                    <a:pt x="200025" y="1157288"/>
                  </a:lnTo>
                  <a:lnTo>
                    <a:pt x="83344" y="1207294"/>
                  </a:lnTo>
                  <a:lnTo>
                    <a:pt x="35719" y="1223963"/>
                  </a:lnTo>
                  <a:lnTo>
                    <a:pt x="11906" y="1228725"/>
                  </a:lnTo>
                  <a:lnTo>
                    <a:pt x="0" y="1223963"/>
                  </a:lnTo>
                  <a:lnTo>
                    <a:pt x="2381" y="1204913"/>
                  </a:lnTo>
                  <a:lnTo>
                    <a:pt x="33337" y="1181100"/>
                  </a:lnTo>
                  <a:lnTo>
                    <a:pt x="133350" y="1114425"/>
                  </a:lnTo>
                  <a:lnTo>
                    <a:pt x="292894" y="992981"/>
                  </a:lnTo>
                  <a:lnTo>
                    <a:pt x="407194" y="892969"/>
                  </a:lnTo>
                  <a:lnTo>
                    <a:pt x="509587" y="792956"/>
                  </a:lnTo>
                  <a:lnTo>
                    <a:pt x="604837" y="690563"/>
                  </a:lnTo>
                  <a:lnTo>
                    <a:pt x="669131" y="621506"/>
                  </a:lnTo>
                  <a:lnTo>
                    <a:pt x="747712" y="531019"/>
                  </a:lnTo>
                  <a:lnTo>
                    <a:pt x="807244" y="450056"/>
                  </a:lnTo>
                  <a:lnTo>
                    <a:pt x="833437" y="407194"/>
                  </a:lnTo>
                  <a:lnTo>
                    <a:pt x="866775" y="345281"/>
                  </a:lnTo>
                  <a:lnTo>
                    <a:pt x="883444" y="307181"/>
                  </a:lnTo>
                  <a:lnTo>
                    <a:pt x="890587" y="273844"/>
                  </a:lnTo>
                  <a:lnTo>
                    <a:pt x="890587" y="240506"/>
                  </a:lnTo>
                  <a:lnTo>
                    <a:pt x="890587" y="211931"/>
                  </a:lnTo>
                  <a:lnTo>
                    <a:pt x="883444" y="178594"/>
                  </a:lnTo>
                  <a:lnTo>
                    <a:pt x="871537" y="142875"/>
                  </a:lnTo>
                  <a:lnTo>
                    <a:pt x="847725" y="90488"/>
                  </a:lnTo>
                  <a:lnTo>
                    <a:pt x="826294" y="54769"/>
                  </a:lnTo>
                  <a:lnTo>
                    <a:pt x="814387" y="35719"/>
                  </a:lnTo>
                  <a:lnTo>
                    <a:pt x="809625" y="26194"/>
                  </a:lnTo>
                  <a:lnTo>
                    <a:pt x="812006" y="9525"/>
                  </a:lnTo>
                  <a:lnTo>
                    <a:pt x="835819" y="0"/>
                  </a:lnTo>
                  <a:lnTo>
                    <a:pt x="892969" y="11906"/>
                  </a:lnTo>
                  <a:lnTo>
                    <a:pt x="950119" y="33338"/>
                  </a:lnTo>
                  <a:lnTo>
                    <a:pt x="995362" y="57150"/>
                  </a:lnTo>
                  <a:lnTo>
                    <a:pt x="1038225" y="85725"/>
                  </a:lnTo>
                  <a:lnTo>
                    <a:pt x="1076325" y="116681"/>
                  </a:lnTo>
                  <a:lnTo>
                    <a:pt x="1109662" y="152400"/>
                  </a:lnTo>
                  <a:lnTo>
                    <a:pt x="1143000" y="197644"/>
                  </a:lnTo>
                  <a:lnTo>
                    <a:pt x="1154906" y="219075"/>
                  </a:lnTo>
                  <a:lnTo>
                    <a:pt x="1092994" y="373856"/>
                  </a:lnTo>
                  <a:lnTo>
                    <a:pt x="1014412" y="481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51">
              <a:extLst>
                <a:ext uri="{FF2B5EF4-FFF2-40B4-BE49-F238E27FC236}">
                  <a16:creationId xmlns:a16="http://schemas.microsoft.com/office/drawing/2014/main" id="{9D8BFAC1-D72C-4387-A3D5-A628D777FAF9}"/>
                </a:ext>
              </a:extLst>
            </p:cNvPr>
            <p:cNvSpPr/>
            <p:nvPr/>
          </p:nvSpPr>
          <p:spPr>
            <a:xfrm>
              <a:off x="5334000" y="4037013"/>
              <a:ext cx="1189038" cy="288925"/>
            </a:xfrm>
            <a:custGeom>
              <a:avLst/>
              <a:gdLst>
                <a:gd name="connsiteX0" fmla="*/ 504825 w 1188244"/>
                <a:gd name="connsiteY0" fmla="*/ 257175 h 290512"/>
                <a:gd name="connsiteX1" fmla="*/ 200025 w 1188244"/>
                <a:gd name="connsiteY1" fmla="*/ 278606 h 290512"/>
                <a:gd name="connsiteX2" fmla="*/ 0 w 1188244"/>
                <a:gd name="connsiteY2" fmla="*/ 290512 h 290512"/>
                <a:gd name="connsiteX3" fmla="*/ 57150 w 1188244"/>
                <a:gd name="connsiteY3" fmla="*/ 121444 h 290512"/>
                <a:gd name="connsiteX4" fmla="*/ 192881 w 1188244"/>
                <a:gd name="connsiteY4" fmla="*/ 128587 h 290512"/>
                <a:gd name="connsiteX5" fmla="*/ 323850 w 1188244"/>
                <a:gd name="connsiteY5" fmla="*/ 123825 h 290512"/>
                <a:gd name="connsiteX6" fmla="*/ 454819 w 1188244"/>
                <a:gd name="connsiteY6" fmla="*/ 114300 h 290512"/>
                <a:gd name="connsiteX7" fmla="*/ 564356 w 1188244"/>
                <a:gd name="connsiteY7" fmla="*/ 100012 h 290512"/>
                <a:gd name="connsiteX8" fmla="*/ 633413 w 1188244"/>
                <a:gd name="connsiteY8" fmla="*/ 85725 h 290512"/>
                <a:gd name="connsiteX9" fmla="*/ 692944 w 1188244"/>
                <a:gd name="connsiteY9" fmla="*/ 64294 h 290512"/>
                <a:gd name="connsiteX10" fmla="*/ 809625 w 1188244"/>
                <a:gd name="connsiteY10" fmla="*/ 9525 h 290512"/>
                <a:gd name="connsiteX11" fmla="*/ 840581 w 1188244"/>
                <a:gd name="connsiteY11" fmla="*/ 0 h 290512"/>
                <a:gd name="connsiteX12" fmla="*/ 866775 w 1188244"/>
                <a:gd name="connsiteY12" fmla="*/ 2381 h 290512"/>
                <a:gd name="connsiteX13" fmla="*/ 950119 w 1188244"/>
                <a:gd name="connsiteY13" fmla="*/ 30956 h 290512"/>
                <a:gd name="connsiteX14" fmla="*/ 1016794 w 1188244"/>
                <a:gd name="connsiteY14" fmla="*/ 57150 h 290512"/>
                <a:gd name="connsiteX15" fmla="*/ 1083469 w 1188244"/>
                <a:gd name="connsiteY15" fmla="*/ 95250 h 290512"/>
                <a:gd name="connsiteX16" fmla="*/ 1154906 w 1188244"/>
                <a:gd name="connsiteY16" fmla="*/ 147637 h 290512"/>
                <a:gd name="connsiteX17" fmla="*/ 1173956 w 1188244"/>
                <a:gd name="connsiteY17" fmla="*/ 166687 h 290512"/>
                <a:gd name="connsiteX18" fmla="*/ 1183481 w 1188244"/>
                <a:gd name="connsiteY18" fmla="*/ 183356 h 290512"/>
                <a:gd name="connsiteX19" fmla="*/ 1188244 w 1188244"/>
                <a:gd name="connsiteY19" fmla="*/ 195262 h 290512"/>
                <a:gd name="connsiteX20" fmla="*/ 1185863 w 1188244"/>
                <a:gd name="connsiteY20" fmla="*/ 209550 h 290512"/>
                <a:gd name="connsiteX21" fmla="*/ 1169194 w 1188244"/>
                <a:gd name="connsiteY21" fmla="*/ 228600 h 290512"/>
                <a:gd name="connsiteX22" fmla="*/ 1140619 w 1188244"/>
                <a:gd name="connsiteY22" fmla="*/ 247650 h 290512"/>
                <a:gd name="connsiteX23" fmla="*/ 1088231 w 1188244"/>
                <a:gd name="connsiteY23" fmla="*/ 261937 h 290512"/>
                <a:gd name="connsiteX24" fmla="*/ 747713 w 1188244"/>
                <a:gd name="connsiteY24" fmla="*/ 247650 h 290512"/>
                <a:gd name="connsiteX25" fmla="*/ 676275 w 1188244"/>
                <a:gd name="connsiteY25" fmla="*/ 242887 h 290512"/>
                <a:gd name="connsiteX26" fmla="*/ 504825 w 1188244"/>
                <a:gd name="connsiteY26" fmla="*/ 257175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88244" h="290512">
                  <a:moveTo>
                    <a:pt x="504825" y="257175"/>
                  </a:moveTo>
                  <a:lnTo>
                    <a:pt x="200025" y="278606"/>
                  </a:lnTo>
                  <a:lnTo>
                    <a:pt x="0" y="290512"/>
                  </a:lnTo>
                  <a:lnTo>
                    <a:pt x="57150" y="121444"/>
                  </a:lnTo>
                  <a:lnTo>
                    <a:pt x="192881" y="128587"/>
                  </a:lnTo>
                  <a:lnTo>
                    <a:pt x="323850" y="123825"/>
                  </a:lnTo>
                  <a:lnTo>
                    <a:pt x="454819" y="114300"/>
                  </a:lnTo>
                  <a:lnTo>
                    <a:pt x="564356" y="100012"/>
                  </a:lnTo>
                  <a:lnTo>
                    <a:pt x="633413" y="85725"/>
                  </a:lnTo>
                  <a:lnTo>
                    <a:pt x="692944" y="64294"/>
                  </a:lnTo>
                  <a:lnTo>
                    <a:pt x="809625" y="9525"/>
                  </a:lnTo>
                  <a:lnTo>
                    <a:pt x="840581" y="0"/>
                  </a:lnTo>
                  <a:lnTo>
                    <a:pt x="866775" y="2381"/>
                  </a:lnTo>
                  <a:lnTo>
                    <a:pt x="950119" y="30956"/>
                  </a:lnTo>
                  <a:lnTo>
                    <a:pt x="1016794" y="57150"/>
                  </a:lnTo>
                  <a:lnTo>
                    <a:pt x="1083469" y="95250"/>
                  </a:lnTo>
                  <a:lnTo>
                    <a:pt x="1154906" y="147637"/>
                  </a:lnTo>
                  <a:lnTo>
                    <a:pt x="1173956" y="166687"/>
                  </a:lnTo>
                  <a:lnTo>
                    <a:pt x="1183481" y="183356"/>
                  </a:lnTo>
                  <a:lnTo>
                    <a:pt x="1188244" y="195262"/>
                  </a:lnTo>
                  <a:lnTo>
                    <a:pt x="1185863" y="209550"/>
                  </a:lnTo>
                  <a:lnTo>
                    <a:pt x="1169194" y="228600"/>
                  </a:lnTo>
                  <a:lnTo>
                    <a:pt x="1140619" y="247650"/>
                  </a:lnTo>
                  <a:lnTo>
                    <a:pt x="1088231" y="261937"/>
                  </a:lnTo>
                  <a:lnTo>
                    <a:pt x="747713" y="247650"/>
                  </a:lnTo>
                  <a:lnTo>
                    <a:pt x="676275" y="242887"/>
                  </a:lnTo>
                  <a:lnTo>
                    <a:pt x="504825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52">
              <a:extLst>
                <a:ext uri="{FF2B5EF4-FFF2-40B4-BE49-F238E27FC236}">
                  <a16:creationId xmlns:a16="http://schemas.microsoft.com/office/drawing/2014/main" id="{CB453D32-344E-4D76-9D2E-03F56907B202}"/>
                </a:ext>
              </a:extLst>
            </p:cNvPr>
            <p:cNvSpPr/>
            <p:nvPr/>
          </p:nvSpPr>
          <p:spPr>
            <a:xfrm>
              <a:off x="4421188" y="4240213"/>
              <a:ext cx="2025650" cy="1717675"/>
            </a:xfrm>
            <a:custGeom>
              <a:avLst/>
              <a:gdLst>
                <a:gd name="connsiteX0" fmla="*/ 1543050 w 2024063"/>
                <a:gd name="connsiteY0" fmla="*/ 333375 h 1716882"/>
                <a:gd name="connsiteX1" fmla="*/ 1431132 w 2024063"/>
                <a:gd name="connsiteY1" fmla="*/ 521494 h 1716882"/>
                <a:gd name="connsiteX2" fmla="*/ 1321594 w 2024063"/>
                <a:gd name="connsiteY2" fmla="*/ 678657 h 1716882"/>
                <a:gd name="connsiteX3" fmla="*/ 1266825 w 2024063"/>
                <a:gd name="connsiteY3" fmla="*/ 754857 h 1716882"/>
                <a:gd name="connsiteX4" fmla="*/ 1147763 w 2024063"/>
                <a:gd name="connsiteY4" fmla="*/ 895350 h 1716882"/>
                <a:gd name="connsiteX5" fmla="*/ 1062038 w 2024063"/>
                <a:gd name="connsiteY5" fmla="*/ 988219 h 1716882"/>
                <a:gd name="connsiteX6" fmla="*/ 952500 w 2024063"/>
                <a:gd name="connsiteY6" fmla="*/ 1095375 h 1716882"/>
                <a:gd name="connsiteX7" fmla="*/ 854869 w 2024063"/>
                <a:gd name="connsiteY7" fmla="*/ 1181100 h 1716882"/>
                <a:gd name="connsiteX8" fmla="*/ 747713 w 2024063"/>
                <a:gd name="connsiteY8" fmla="*/ 1266825 h 1716882"/>
                <a:gd name="connsiteX9" fmla="*/ 626269 w 2024063"/>
                <a:gd name="connsiteY9" fmla="*/ 1357313 h 1716882"/>
                <a:gd name="connsiteX10" fmla="*/ 459582 w 2024063"/>
                <a:gd name="connsiteY10" fmla="*/ 1462088 h 1716882"/>
                <a:gd name="connsiteX11" fmla="*/ 316707 w 2024063"/>
                <a:gd name="connsiteY11" fmla="*/ 1538288 h 1716882"/>
                <a:gd name="connsiteX12" fmla="*/ 145257 w 2024063"/>
                <a:gd name="connsiteY12" fmla="*/ 1616869 h 1716882"/>
                <a:gd name="connsiteX13" fmla="*/ 33338 w 2024063"/>
                <a:gd name="connsiteY13" fmla="*/ 1659732 h 1716882"/>
                <a:gd name="connsiteX14" fmla="*/ 16669 w 2024063"/>
                <a:gd name="connsiteY14" fmla="*/ 1664494 h 1716882"/>
                <a:gd name="connsiteX15" fmla="*/ 4763 w 2024063"/>
                <a:gd name="connsiteY15" fmla="*/ 1676400 h 1716882"/>
                <a:gd name="connsiteX16" fmla="*/ 0 w 2024063"/>
                <a:gd name="connsiteY16" fmla="*/ 1688307 h 1716882"/>
                <a:gd name="connsiteX17" fmla="*/ 0 w 2024063"/>
                <a:gd name="connsiteY17" fmla="*/ 1700213 h 1716882"/>
                <a:gd name="connsiteX18" fmla="*/ 7144 w 2024063"/>
                <a:gd name="connsiteY18" fmla="*/ 1712119 h 1716882"/>
                <a:gd name="connsiteX19" fmla="*/ 28575 w 2024063"/>
                <a:gd name="connsiteY19" fmla="*/ 1716882 h 1716882"/>
                <a:gd name="connsiteX20" fmla="*/ 90488 w 2024063"/>
                <a:gd name="connsiteY20" fmla="*/ 1702594 h 1716882"/>
                <a:gd name="connsiteX21" fmla="*/ 269082 w 2024063"/>
                <a:gd name="connsiteY21" fmla="*/ 1657350 h 1716882"/>
                <a:gd name="connsiteX22" fmla="*/ 461963 w 2024063"/>
                <a:gd name="connsiteY22" fmla="*/ 1585913 h 1716882"/>
                <a:gd name="connsiteX23" fmla="*/ 602457 w 2024063"/>
                <a:gd name="connsiteY23" fmla="*/ 1521619 h 1716882"/>
                <a:gd name="connsiteX24" fmla="*/ 704850 w 2024063"/>
                <a:gd name="connsiteY24" fmla="*/ 1469232 h 1716882"/>
                <a:gd name="connsiteX25" fmla="*/ 876300 w 2024063"/>
                <a:gd name="connsiteY25" fmla="*/ 1357313 h 1716882"/>
                <a:gd name="connsiteX26" fmla="*/ 1047750 w 2024063"/>
                <a:gd name="connsiteY26" fmla="*/ 1226344 h 1716882"/>
                <a:gd name="connsiteX27" fmla="*/ 1212057 w 2024063"/>
                <a:gd name="connsiteY27" fmla="*/ 1085850 h 1716882"/>
                <a:gd name="connsiteX28" fmla="*/ 1345407 w 2024063"/>
                <a:gd name="connsiteY28" fmla="*/ 957263 h 1716882"/>
                <a:gd name="connsiteX29" fmla="*/ 1457325 w 2024063"/>
                <a:gd name="connsiteY29" fmla="*/ 869157 h 1716882"/>
                <a:gd name="connsiteX30" fmla="*/ 1576388 w 2024063"/>
                <a:gd name="connsiteY30" fmla="*/ 711994 h 1716882"/>
                <a:gd name="connsiteX31" fmla="*/ 1728788 w 2024063"/>
                <a:gd name="connsiteY31" fmla="*/ 495300 h 1716882"/>
                <a:gd name="connsiteX32" fmla="*/ 1869282 w 2024063"/>
                <a:gd name="connsiteY32" fmla="*/ 276225 h 1716882"/>
                <a:gd name="connsiteX33" fmla="*/ 1952625 w 2024063"/>
                <a:gd name="connsiteY33" fmla="*/ 135732 h 1716882"/>
                <a:gd name="connsiteX34" fmla="*/ 2024063 w 2024063"/>
                <a:gd name="connsiteY34" fmla="*/ 11907 h 1716882"/>
                <a:gd name="connsiteX35" fmla="*/ 1643063 w 2024063"/>
                <a:gd name="connsiteY35" fmla="*/ 0 h 1716882"/>
                <a:gd name="connsiteX36" fmla="*/ 1669257 w 2024063"/>
                <a:gd name="connsiteY36" fmla="*/ 50007 h 1716882"/>
                <a:gd name="connsiteX37" fmla="*/ 1674019 w 2024063"/>
                <a:gd name="connsiteY37" fmla="*/ 64294 h 1716882"/>
                <a:gd name="connsiteX38" fmla="*/ 1669257 w 2024063"/>
                <a:gd name="connsiteY38" fmla="*/ 88107 h 1716882"/>
                <a:gd name="connsiteX39" fmla="*/ 1609725 w 2024063"/>
                <a:gd name="connsiteY39" fmla="*/ 214313 h 1716882"/>
                <a:gd name="connsiteX40" fmla="*/ 1543050 w 2024063"/>
                <a:gd name="connsiteY40" fmla="*/ 333375 h 1716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24063" h="1716882">
                  <a:moveTo>
                    <a:pt x="1543050" y="333375"/>
                  </a:moveTo>
                  <a:lnTo>
                    <a:pt x="1431132" y="521494"/>
                  </a:lnTo>
                  <a:lnTo>
                    <a:pt x="1321594" y="678657"/>
                  </a:lnTo>
                  <a:lnTo>
                    <a:pt x="1266825" y="754857"/>
                  </a:lnTo>
                  <a:lnTo>
                    <a:pt x="1147763" y="895350"/>
                  </a:lnTo>
                  <a:lnTo>
                    <a:pt x="1062038" y="988219"/>
                  </a:lnTo>
                  <a:lnTo>
                    <a:pt x="952500" y="1095375"/>
                  </a:lnTo>
                  <a:lnTo>
                    <a:pt x="854869" y="1181100"/>
                  </a:lnTo>
                  <a:lnTo>
                    <a:pt x="747713" y="1266825"/>
                  </a:lnTo>
                  <a:lnTo>
                    <a:pt x="626269" y="1357313"/>
                  </a:lnTo>
                  <a:lnTo>
                    <a:pt x="459582" y="1462088"/>
                  </a:lnTo>
                  <a:lnTo>
                    <a:pt x="316707" y="1538288"/>
                  </a:lnTo>
                  <a:lnTo>
                    <a:pt x="145257" y="1616869"/>
                  </a:lnTo>
                  <a:lnTo>
                    <a:pt x="33338" y="1659732"/>
                  </a:lnTo>
                  <a:lnTo>
                    <a:pt x="16669" y="1664494"/>
                  </a:lnTo>
                  <a:lnTo>
                    <a:pt x="4763" y="1676400"/>
                  </a:lnTo>
                  <a:lnTo>
                    <a:pt x="0" y="1688307"/>
                  </a:lnTo>
                  <a:lnTo>
                    <a:pt x="0" y="1700213"/>
                  </a:lnTo>
                  <a:lnTo>
                    <a:pt x="7144" y="1712119"/>
                  </a:lnTo>
                  <a:lnTo>
                    <a:pt x="28575" y="1716882"/>
                  </a:lnTo>
                  <a:lnTo>
                    <a:pt x="90488" y="1702594"/>
                  </a:lnTo>
                  <a:lnTo>
                    <a:pt x="269082" y="1657350"/>
                  </a:lnTo>
                  <a:lnTo>
                    <a:pt x="461963" y="1585913"/>
                  </a:lnTo>
                  <a:lnTo>
                    <a:pt x="602457" y="1521619"/>
                  </a:lnTo>
                  <a:lnTo>
                    <a:pt x="704850" y="1469232"/>
                  </a:lnTo>
                  <a:lnTo>
                    <a:pt x="876300" y="1357313"/>
                  </a:lnTo>
                  <a:lnTo>
                    <a:pt x="1047750" y="1226344"/>
                  </a:lnTo>
                  <a:lnTo>
                    <a:pt x="1212057" y="1085850"/>
                  </a:lnTo>
                  <a:lnTo>
                    <a:pt x="1345407" y="957263"/>
                  </a:lnTo>
                  <a:lnTo>
                    <a:pt x="1457325" y="869157"/>
                  </a:lnTo>
                  <a:lnTo>
                    <a:pt x="1576388" y="711994"/>
                  </a:lnTo>
                  <a:lnTo>
                    <a:pt x="1728788" y="495300"/>
                  </a:lnTo>
                  <a:lnTo>
                    <a:pt x="1869282" y="276225"/>
                  </a:lnTo>
                  <a:lnTo>
                    <a:pt x="1952625" y="135732"/>
                  </a:lnTo>
                  <a:lnTo>
                    <a:pt x="2024063" y="11907"/>
                  </a:lnTo>
                  <a:lnTo>
                    <a:pt x="1643063" y="0"/>
                  </a:lnTo>
                  <a:lnTo>
                    <a:pt x="1669257" y="50007"/>
                  </a:lnTo>
                  <a:lnTo>
                    <a:pt x="1674019" y="64294"/>
                  </a:lnTo>
                  <a:lnTo>
                    <a:pt x="1669257" y="88107"/>
                  </a:lnTo>
                  <a:lnTo>
                    <a:pt x="1609725" y="214313"/>
                  </a:lnTo>
                  <a:lnTo>
                    <a:pt x="1543050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53">
              <a:extLst>
                <a:ext uri="{FF2B5EF4-FFF2-40B4-BE49-F238E27FC236}">
                  <a16:creationId xmlns:a16="http://schemas.microsoft.com/office/drawing/2014/main" id="{B15125B1-B58C-4C81-B053-32C2E58A80A3}"/>
                </a:ext>
              </a:extLst>
            </p:cNvPr>
            <p:cNvSpPr/>
            <p:nvPr/>
          </p:nvSpPr>
          <p:spPr>
            <a:xfrm>
              <a:off x="5081588" y="4581525"/>
              <a:ext cx="2454275" cy="1438275"/>
            </a:xfrm>
            <a:custGeom>
              <a:avLst/>
              <a:gdLst>
                <a:gd name="connsiteX0" fmla="*/ 1083468 w 2455068"/>
                <a:gd name="connsiteY0" fmla="*/ 938213 h 1438275"/>
                <a:gd name="connsiteX1" fmla="*/ 876300 w 2455068"/>
                <a:gd name="connsiteY1" fmla="*/ 790575 h 1438275"/>
                <a:gd name="connsiteX2" fmla="*/ 652462 w 2455068"/>
                <a:gd name="connsiteY2" fmla="*/ 621506 h 1438275"/>
                <a:gd name="connsiteX3" fmla="*/ 545306 w 2455068"/>
                <a:gd name="connsiteY3" fmla="*/ 507206 h 1438275"/>
                <a:gd name="connsiteX4" fmla="*/ 409575 w 2455068"/>
                <a:gd name="connsiteY4" fmla="*/ 402431 h 1438275"/>
                <a:gd name="connsiteX5" fmla="*/ 266700 w 2455068"/>
                <a:gd name="connsiteY5" fmla="*/ 285750 h 1438275"/>
                <a:gd name="connsiteX6" fmla="*/ 0 w 2455068"/>
                <a:gd name="connsiteY6" fmla="*/ 61913 h 1438275"/>
                <a:gd name="connsiteX7" fmla="*/ 66675 w 2455068"/>
                <a:gd name="connsiteY7" fmla="*/ 0 h 1438275"/>
                <a:gd name="connsiteX8" fmla="*/ 247650 w 2455068"/>
                <a:gd name="connsiteY8" fmla="*/ 126206 h 1438275"/>
                <a:gd name="connsiteX9" fmla="*/ 416718 w 2455068"/>
                <a:gd name="connsiteY9" fmla="*/ 240506 h 1438275"/>
                <a:gd name="connsiteX10" fmla="*/ 650081 w 2455068"/>
                <a:gd name="connsiteY10" fmla="*/ 404813 h 1438275"/>
                <a:gd name="connsiteX11" fmla="*/ 833437 w 2455068"/>
                <a:gd name="connsiteY11" fmla="*/ 545306 h 1438275"/>
                <a:gd name="connsiteX12" fmla="*/ 1071562 w 2455068"/>
                <a:gd name="connsiteY12" fmla="*/ 702469 h 1438275"/>
                <a:gd name="connsiteX13" fmla="*/ 1252537 w 2455068"/>
                <a:gd name="connsiteY13" fmla="*/ 814388 h 1438275"/>
                <a:gd name="connsiteX14" fmla="*/ 1488281 w 2455068"/>
                <a:gd name="connsiteY14" fmla="*/ 942975 h 1438275"/>
                <a:gd name="connsiteX15" fmla="*/ 1716881 w 2455068"/>
                <a:gd name="connsiteY15" fmla="*/ 1054894 h 1438275"/>
                <a:gd name="connsiteX16" fmla="*/ 1943100 w 2455068"/>
                <a:gd name="connsiteY16" fmla="*/ 1150144 h 1438275"/>
                <a:gd name="connsiteX17" fmla="*/ 2155031 w 2455068"/>
                <a:gd name="connsiteY17" fmla="*/ 1228725 h 1438275"/>
                <a:gd name="connsiteX18" fmla="*/ 2355056 w 2455068"/>
                <a:gd name="connsiteY18" fmla="*/ 1288256 h 1438275"/>
                <a:gd name="connsiteX19" fmla="*/ 2419350 w 2455068"/>
                <a:gd name="connsiteY19" fmla="*/ 1309688 h 1438275"/>
                <a:gd name="connsiteX20" fmla="*/ 2436018 w 2455068"/>
                <a:gd name="connsiteY20" fmla="*/ 1316831 h 1438275"/>
                <a:gd name="connsiteX21" fmla="*/ 2447925 w 2455068"/>
                <a:gd name="connsiteY21" fmla="*/ 1326356 h 1438275"/>
                <a:gd name="connsiteX22" fmla="*/ 2455068 w 2455068"/>
                <a:gd name="connsiteY22" fmla="*/ 1333500 h 1438275"/>
                <a:gd name="connsiteX23" fmla="*/ 2455068 w 2455068"/>
                <a:gd name="connsiteY23" fmla="*/ 1347788 h 1438275"/>
                <a:gd name="connsiteX24" fmla="*/ 2440781 w 2455068"/>
                <a:gd name="connsiteY24" fmla="*/ 1362075 h 1438275"/>
                <a:gd name="connsiteX25" fmla="*/ 2381250 w 2455068"/>
                <a:gd name="connsiteY25" fmla="*/ 1378744 h 1438275"/>
                <a:gd name="connsiteX26" fmla="*/ 2207418 w 2455068"/>
                <a:gd name="connsiteY26" fmla="*/ 1409700 h 1438275"/>
                <a:gd name="connsiteX27" fmla="*/ 2059781 w 2455068"/>
                <a:gd name="connsiteY27" fmla="*/ 1428750 h 1438275"/>
                <a:gd name="connsiteX28" fmla="*/ 1871662 w 2455068"/>
                <a:gd name="connsiteY28" fmla="*/ 1438275 h 1438275"/>
                <a:gd name="connsiteX29" fmla="*/ 1833562 w 2455068"/>
                <a:gd name="connsiteY29" fmla="*/ 1438275 h 1438275"/>
                <a:gd name="connsiteX30" fmla="*/ 1802606 w 2455068"/>
                <a:gd name="connsiteY30" fmla="*/ 1428750 h 1438275"/>
                <a:gd name="connsiteX31" fmla="*/ 1647825 w 2455068"/>
                <a:gd name="connsiteY31" fmla="*/ 1338263 h 1438275"/>
                <a:gd name="connsiteX32" fmla="*/ 1519237 w 2455068"/>
                <a:gd name="connsiteY32" fmla="*/ 1250156 h 1438275"/>
                <a:gd name="connsiteX33" fmla="*/ 1381125 w 2455068"/>
                <a:gd name="connsiteY33" fmla="*/ 1147763 h 1438275"/>
                <a:gd name="connsiteX34" fmla="*/ 1254918 w 2455068"/>
                <a:gd name="connsiteY34" fmla="*/ 1059656 h 1438275"/>
                <a:gd name="connsiteX35" fmla="*/ 1083468 w 2455068"/>
                <a:gd name="connsiteY35" fmla="*/ 938213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455068" h="1438275">
                  <a:moveTo>
                    <a:pt x="1083468" y="938213"/>
                  </a:moveTo>
                  <a:lnTo>
                    <a:pt x="876300" y="790575"/>
                  </a:lnTo>
                  <a:lnTo>
                    <a:pt x="652462" y="621506"/>
                  </a:lnTo>
                  <a:lnTo>
                    <a:pt x="545306" y="507206"/>
                  </a:lnTo>
                  <a:lnTo>
                    <a:pt x="409575" y="402431"/>
                  </a:lnTo>
                  <a:lnTo>
                    <a:pt x="266700" y="285750"/>
                  </a:lnTo>
                  <a:lnTo>
                    <a:pt x="0" y="61913"/>
                  </a:lnTo>
                  <a:lnTo>
                    <a:pt x="66675" y="0"/>
                  </a:lnTo>
                  <a:lnTo>
                    <a:pt x="247650" y="126206"/>
                  </a:lnTo>
                  <a:lnTo>
                    <a:pt x="416718" y="240506"/>
                  </a:lnTo>
                  <a:lnTo>
                    <a:pt x="650081" y="404813"/>
                  </a:lnTo>
                  <a:lnTo>
                    <a:pt x="833437" y="545306"/>
                  </a:lnTo>
                  <a:lnTo>
                    <a:pt x="1071562" y="702469"/>
                  </a:lnTo>
                  <a:lnTo>
                    <a:pt x="1252537" y="814388"/>
                  </a:lnTo>
                  <a:lnTo>
                    <a:pt x="1488281" y="942975"/>
                  </a:lnTo>
                  <a:lnTo>
                    <a:pt x="1716881" y="1054894"/>
                  </a:lnTo>
                  <a:lnTo>
                    <a:pt x="1943100" y="1150144"/>
                  </a:lnTo>
                  <a:lnTo>
                    <a:pt x="2155031" y="1228725"/>
                  </a:lnTo>
                  <a:lnTo>
                    <a:pt x="2355056" y="1288256"/>
                  </a:lnTo>
                  <a:lnTo>
                    <a:pt x="2419350" y="1309688"/>
                  </a:lnTo>
                  <a:lnTo>
                    <a:pt x="2436018" y="1316831"/>
                  </a:lnTo>
                  <a:lnTo>
                    <a:pt x="2447925" y="1326356"/>
                  </a:lnTo>
                  <a:lnTo>
                    <a:pt x="2455068" y="1333500"/>
                  </a:lnTo>
                  <a:lnTo>
                    <a:pt x="2455068" y="1347788"/>
                  </a:lnTo>
                  <a:lnTo>
                    <a:pt x="2440781" y="1362075"/>
                  </a:lnTo>
                  <a:lnTo>
                    <a:pt x="2381250" y="1378744"/>
                  </a:lnTo>
                  <a:lnTo>
                    <a:pt x="2207418" y="1409700"/>
                  </a:lnTo>
                  <a:lnTo>
                    <a:pt x="2059781" y="1428750"/>
                  </a:lnTo>
                  <a:lnTo>
                    <a:pt x="1871662" y="1438275"/>
                  </a:lnTo>
                  <a:lnTo>
                    <a:pt x="1833562" y="1438275"/>
                  </a:lnTo>
                  <a:lnTo>
                    <a:pt x="1802606" y="1428750"/>
                  </a:lnTo>
                  <a:lnTo>
                    <a:pt x="1647825" y="1338263"/>
                  </a:lnTo>
                  <a:lnTo>
                    <a:pt x="1519237" y="1250156"/>
                  </a:lnTo>
                  <a:lnTo>
                    <a:pt x="1381125" y="1147763"/>
                  </a:lnTo>
                  <a:lnTo>
                    <a:pt x="1254918" y="1059656"/>
                  </a:lnTo>
                  <a:lnTo>
                    <a:pt x="1083468" y="9382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6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0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1842" name="グループ化 1">
            <a:extLst>
              <a:ext uri="{FF2B5EF4-FFF2-40B4-BE49-F238E27FC236}">
                <a16:creationId xmlns:a16="http://schemas.microsoft.com/office/drawing/2014/main" id="{F9302711-86B4-4F7F-9D13-00F886FCB545}"/>
              </a:ext>
            </a:extLst>
          </p:cNvPr>
          <p:cNvGrpSpPr>
            <a:grpSpLocks/>
          </p:cNvGrpSpPr>
          <p:nvPr/>
        </p:nvGrpSpPr>
        <p:grpSpPr bwMode="auto">
          <a:xfrm>
            <a:off x="2503488" y="1450975"/>
            <a:ext cx="5032375" cy="4568825"/>
            <a:chOff x="2503488" y="1450975"/>
            <a:chExt cx="5032375" cy="4568825"/>
          </a:xfrm>
        </p:grpSpPr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F3B6D91F-6C2E-4761-8DEF-501383C3489F}"/>
                </a:ext>
              </a:extLst>
            </p:cNvPr>
            <p:cNvSpPr/>
            <p:nvPr/>
          </p:nvSpPr>
          <p:spPr>
            <a:xfrm rot="16200000">
              <a:off x="1012031" y="3518695"/>
              <a:ext cx="3762375" cy="779462"/>
            </a:xfrm>
            <a:custGeom>
              <a:avLst/>
              <a:gdLst>
                <a:gd name="connsiteX0" fmla="*/ 1997565 w 3761927"/>
                <a:gd name="connsiteY0" fmla="*/ 536979 h 779388"/>
                <a:gd name="connsiteX1" fmla="*/ 1874827 w 3761927"/>
                <a:gd name="connsiteY1" fmla="*/ 530843 h 779388"/>
                <a:gd name="connsiteX2" fmla="*/ 1745952 w 3761927"/>
                <a:gd name="connsiteY2" fmla="*/ 518569 h 779388"/>
                <a:gd name="connsiteX3" fmla="*/ 1632419 w 3761927"/>
                <a:gd name="connsiteY3" fmla="*/ 506295 h 779388"/>
                <a:gd name="connsiteX4" fmla="*/ 1500475 w 3761927"/>
                <a:gd name="connsiteY4" fmla="*/ 490953 h 779388"/>
                <a:gd name="connsiteX5" fmla="*/ 1347052 w 3761927"/>
                <a:gd name="connsiteY5" fmla="*/ 466405 h 779388"/>
                <a:gd name="connsiteX6" fmla="*/ 1175219 w 3761927"/>
                <a:gd name="connsiteY6" fmla="*/ 432652 h 779388"/>
                <a:gd name="connsiteX7" fmla="*/ 1040207 w 3761927"/>
                <a:gd name="connsiteY7" fmla="*/ 401967 h 779388"/>
                <a:gd name="connsiteX8" fmla="*/ 923605 w 3761927"/>
                <a:gd name="connsiteY8" fmla="*/ 371283 h 779388"/>
                <a:gd name="connsiteX9" fmla="*/ 754840 w 3761927"/>
                <a:gd name="connsiteY9" fmla="*/ 322188 h 779388"/>
                <a:gd name="connsiteX10" fmla="*/ 592212 w 3761927"/>
                <a:gd name="connsiteY10" fmla="*/ 263887 h 779388"/>
                <a:gd name="connsiteX11" fmla="*/ 487884 w 3761927"/>
                <a:gd name="connsiteY11" fmla="*/ 223997 h 779388"/>
                <a:gd name="connsiteX12" fmla="*/ 377420 w 3761927"/>
                <a:gd name="connsiteY12" fmla="*/ 174902 h 779388"/>
                <a:gd name="connsiteX13" fmla="*/ 260819 w 3761927"/>
                <a:gd name="connsiteY13" fmla="*/ 119669 h 779388"/>
                <a:gd name="connsiteX14" fmla="*/ 184107 w 3761927"/>
                <a:gd name="connsiteY14" fmla="*/ 79779 h 779388"/>
                <a:gd name="connsiteX15" fmla="*/ 88985 w 3761927"/>
                <a:gd name="connsiteY15" fmla="*/ 27616 h 779388"/>
                <a:gd name="connsiteX16" fmla="*/ 46027 w 3761927"/>
                <a:gd name="connsiteY16" fmla="*/ 6137 h 779388"/>
                <a:gd name="connsiteX17" fmla="*/ 27616 w 3761927"/>
                <a:gd name="connsiteY17" fmla="*/ 0 h 779388"/>
                <a:gd name="connsiteX18" fmla="*/ 18411 w 3761927"/>
                <a:gd name="connsiteY18" fmla="*/ 0 h 779388"/>
                <a:gd name="connsiteX19" fmla="*/ 9205 w 3761927"/>
                <a:gd name="connsiteY19" fmla="*/ 0 h 779388"/>
                <a:gd name="connsiteX20" fmla="*/ 0 w 3761927"/>
                <a:gd name="connsiteY20" fmla="*/ 9205 h 779388"/>
                <a:gd name="connsiteX21" fmla="*/ 0 w 3761927"/>
                <a:gd name="connsiteY21" fmla="*/ 24547 h 779388"/>
                <a:gd name="connsiteX22" fmla="*/ 6137 w 3761927"/>
                <a:gd name="connsiteY22" fmla="*/ 61369 h 779388"/>
                <a:gd name="connsiteX23" fmla="*/ 24548 w 3761927"/>
                <a:gd name="connsiteY23" fmla="*/ 82848 h 779388"/>
                <a:gd name="connsiteX24" fmla="*/ 82848 w 3761927"/>
                <a:gd name="connsiteY24" fmla="*/ 125806 h 779388"/>
                <a:gd name="connsiteX25" fmla="*/ 196381 w 3761927"/>
                <a:gd name="connsiteY25" fmla="*/ 205586 h 779388"/>
                <a:gd name="connsiteX26" fmla="*/ 300709 w 3761927"/>
                <a:gd name="connsiteY26" fmla="*/ 270024 h 779388"/>
                <a:gd name="connsiteX27" fmla="*/ 423447 w 3761927"/>
                <a:gd name="connsiteY27" fmla="*/ 337530 h 779388"/>
                <a:gd name="connsiteX28" fmla="*/ 533911 w 3761927"/>
                <a:gd name="connsiteY28" fmla="*/ 389694 h 779388"/>
                <a:gd name="connsiteX29" fmla="*/ 625965 w 3761927"/>
                <a:gd name="connsiteY29" fmla="*/ 432652 h 779388"/>
                <a:gd name="connsiteX30" fmla="*/ 711882 w 3761927"/>
                <a:gd name="connsiteY30" fmla="*/ 466405 h 779388"/>
                <a:gd name="connsiteX31" fmla="*/ 807004 w 3761927"/>
                <a:gd name="connsiteY31" fmla="*/ 506295 h 779388"/>
                <a:gd name="connsiteX32" fmla="*/ 972701 w 3761927"/>
                <a:gd name="connsiteY32" fmla="*/ 564596 h 779388"/>
                <a:gd name="connsiteX33" fmla="*/ 1107713 w 3761927"/>
                <a:gd name="connsiteY33" fmla="*/ 607554 h 779388"/>
                <a:gd name="connsiteX34" fmla="*/ 1304094 w 3761927"/>
                <a:gd name="connsiteY34" fmla="*/ 662786 h 779388"/>
                <a:gd name="connsiteX35" fmla="*/ 1466722 w 3761927"/>
                <a:gd name="connsiteY35" fmla="*/ 702676 h 779388"/>
                <a:gd name="connsiteX36" fmla="*/ 1687651 w 3761927"/>
                <a:gd name="connsiteY36" fmla="*/ 748703 h 779388"/>
                <a:gd name="connsiteX37" fmla="*/ 1841074 w 3761927"/>
                <a:gd name="connsiteY37" fmla="*/ 767114 h 779388"/>
                <a:gd name="connsiteX38" fmla="*/ 2080413 w 3761927"/>
                <a:gd name="connsiteY38" fmla="*/ 776319 h 779388"/>
                <a:gd name="connsiteX39" fmla="*/ 2249178 w 3761927"/>
                <a:gd name="connsiteY39" fmla="*/ 779388 h 779388"/>
                <a:gd name="connsiteX40" fmla="*/ 2421012 w 3761927"/>
                <a:gd name="connsiteY40" fmla="*/ 779388 h 779388"/>
                <a:gd name="connsiteX41" fmla="*/ 2595914 w 3761927"/>
                <a:gd name="connsiteY41" fmla="*/ 770182 h 779388"/>
                <a:gd name="connsiteX42" fmla="*/ 2675694 w 3761927"/>
                <a:gd name="connsiteY42" fmla="*/ 767114 h 779388"/>
                <a:gd name="connsiteX43" fmla="*/ 2865938 w 3761927"/>
                <a:gd name="connsiteY43" fmla="*/ 767114 h 779388"/>
                <a:gd name="connsiteX44" fmla="*/ 3163578 w 3761927"/>
                <a:gd name="connsiteY44" fmla="*/ 767114 h 779388"/>
                <a:gd name="connsiteX45" fmla="*/ 3366097 w 3761927"/>
                <a:gd name="connsiteY45" fmla="*/ 767114 h 779388"/>
                <a:gd name="connsiteX46" fmla="*/ 3436671 w 3761927"/>
                <a:gd name="connsiteY46" fmla="*/ 751771 h 779388"/>
                <a:gd name="connsiteX47" fmla="*/ 3525656 w 3761927"/>
                <a:gd name="connsiteY47" fmla="*/ 718018 h 779388"/>
                <a:gd name="connsiteX48" fmla="*/ 3697490 w 3761927"/>
                <a:gd name="connsiteY48" fmla="*/ 527774 h 779388"/>
                <a:gd name="connsiteX49" fmla="*/ 3709764 w 3761927"/>
                <a:gd name="connsiteY49" fmla="*/ 469473 h 779388"/>
                <a:gd name="connsiteX50" fmla="*/ 3734311 w 3761927"/>
                <a:gd name="connsiteY50" fmla="*/ 389694 h 779388"/>
                <a:gd name="connsiteX51" fmla="*/ 3758859 w 3761927"/>
                <a:gd name="connsiteY51" fmla="*/ 316051 h 779388"/>
                <a:gd name="connsiteX52" fmla="*/ 3761927 w 3761927"/>
                <a:gd name="connsiteY52" fmla="*/ 282298 h 779388"/>
                <a:gd name="connsiteX53" fmla="*/ 3758859 w 3761927"/>
                <a:gd name="connsiteY53" fmla="*/ 270024 h 779388"/>
                <a:gd name="connsiteX54" fmla="*/ 3740448 w 3761927"/>
                <a:gd name="connsiteY54" fmla="*/ 263887 h 779388"/>
                <a:gd name="connsiteX55" fmla="*/ 3722037 w 3761927"/>
                <a:gd name="connsiteY55" fmla="*/ 273092 h 779388"/>
                <a:gd name="connsiteX56" fmla="*/ 3660668 w 3761927"/>
                <a:gd name="connsiteY56" fmla="*/ 328324 h 779388"/>
                <a:gd name="connsiteX57" fmla="*/ 3587025 w 3761927"/>
                <a:gd name="connsiteY57" fmla="*/ 383557 h 779388"/>
                <a:gd name="connsiteX58" fmla="*/ 3525656 w 3761927"/>
                <a:gd name="connsiteY58" fmla="*/ 423447 h 779388"/>
                <a:gd name="connsiteX59" fmla="*/ 3461219 w 3761927"/>
                <a:gd name="connsiteY59" fmla="*/ 460268 h 779388"/>
                <a:gd name="connsiteX60" fmla="*/ 3396781 w 3761927"/>
                <a:gd name="connsiteY60" fmla="*/ 487884 h 779388"/>
                <a:gd name="connsiteX61" fmla="*/ 3320070 w 3761927"/>
                <a:gd name="connsiteY61" fmla="*/ 509363 h 779388"/>
                <a:gd name="connsiteX62" fmla="*/ 3264837 w 3761927"/>
                <a:gd name="connsiteY62" fmla="*/ 521637 h 779388"/>
                <a:gd name="connsiteX63" fmla="*/ 3163578 w 3761927"/>
                <a:gd name="connsiteY63" fmla="*/ 524706 h 779388"/>
                <a:gd name="connsiteX64" fmla="*/ 2908897 w 3761927"/>
                <a:gd name="connsiteY64" fmla="*/ 530843 h 779388"/>
                <a:gd name="connsiteX65" fmla="*/ 2552956 w 3761927"/>
                <a:gd name="connsiteY65" fmla="*/ 540048 h 779388"/>
                <a:gd name="connsiteX66" fmla="*/ 2215425 w 3761927"/>
                <a:gd name="connsiteY66" fmla="*/ 546185 h 779388"/>
                <a:gd name="connsiteX67" fmla="*/ 1997565 w 3761927"/>
                <a:gd name="connsiteY67" fmla="*/ 536979 h 779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761927" h="779388">
                  <a:moveTo>
                    <a:pt x="1997565" y="536979"/>
                  </a:moveTo>
                  <a:lnTo>
                    <a:pt x="1874827" y="530843"/>
                  </a:lnTo>
                  <a:lnTo>
                    <a:pt x="1745952" y="518569"/>
                  </a:lnTo>
                  <a:lnTo>
                    <a:pt x="1632419" y="506295"/>
                  </a:lnTo>
                  <a:lnTo>
                    <a:pt x="1500475" y="490953"/>
                  </a:lnTo>
                  <a:lnTo>
                    <a:pt x="1347052" y="466405"/>
                  </a:lnTo>
                  <a:lnTo>
                    <a:pt x="1175219" y="432652"/>
                  </a:lnTo>
                  <a:lnTo>
                    <a:pt x="1040207" y="401967"/>
                  </a:lnTo>
                  <a:lnTo>
                    <a:pt x="923605" y="371283"/>
                  </a:lnTo>
                  <a:lnTo>
                    <a:pt x="754840" y="322188"/>
                  </a:lnTo>
                  <a:lnTo>
                    <a:pt x="592212" y="263887"/>
                  </a:lnTo>
                  <a:lnTo>
                    <a:pt x="487884" y="223997"/>
                  </a:lnTo>
                  <a:lnTo>
                    <a:pt x="377420" y="174902"/>
                  </a:lnTo>
                  <a:lnTo>
                    <a:pt x="260819" y="119669"/>
                  </a:lnTo>
                  <a:lnTo>
                    <a:pt x="184107" y="79779"/>
                  </a:lnTo>
                  <a:lnTo>
                    <a:pt x="88985" y="27616"/>
                  </a:lnTo>
                  <a:lnTo>
                    <a:pt x="46027" y="6137"/>
                  </a:lnTo>
                  <a:lnTo>
                    <a:pt x="27616" y="0"/>
                  </a:lnTo>
                  <a:lnTo>
                    <a:pt x="18411" y="0"/>
                  </a:lnTo>
                  <a:lnTo>
                    <a:pt x="9205" y="0"/>
                  </a:lnTo>
                  <a:lnTo>
                    <a:pt x="0" y="9205"/>
                  </a:lnTo>
                  <a:lnTo>
                    <a:pt x="0" y="24547"/>
                  </a:lnTo>
                  <a:lnTo>
                    <a:pt x="6137" y="61369"/>
                  </a:lnTo>
                  <a:lnTo>
                    <a:pt x="24548" y="82848"/>
                  </a:lnTo>
                  <a:lnTo>
                    <a:pt x="82848" y="125806"/>
                  </a:lnTo>
                  <a:lnTo>
                    <a:pt x="196381" y="205586"/>
                  </a:lnTo>
                  <a:lnTo>
                    <a:pt x="300709" y="270024"/>
                  </a:lnTo>
                  <a:lnTo>
                    <a:pt x="423447" y="337530"/>
                  </a:lnTo>
                  <a:lnTo>
                    <a:pt x="533911" y="389694"/>
                  </a:lnTo>
                  <a:lnTo>
                    <a:pt x="625965" y="432652"/>
                  </a:lnTo>
                  <a:lnTo>
                    <a:pt x="711882" y="466405"/>
                  </a:lnTo>
                  <a:lnTo>
                    <a:pt x="807004" y="506295"/>
                  </a:lnTo>
                  <a:lnTo>
                    <a:pt x="972701" y="564596"/>
                  </a:lnTo>
                  <a:lnTo>
                    <a:pt x="1107713" y="607554"/>
                  </a:lnTo>
                  <a:lnTo>
                    <a:pt x="1304094" y="662786"/>
                  </a:lnTo>
                  <a:lnTo>
                    <a:pt x="1466722" y="702676"/>
                  </a:lnTo>
                  <a:lnTo>
                    <a:pt x="1687651" y="748703"/>
                  </a:lnTo>
                  <a:lnTo>
                    <a:pt x="1841074" y="767114"/>
                  </a:lnTo>
                  <a:lnTo>
                    <a:pt x="2080413" y="776319"/>
                  </a:lnTo>
                  <a:lnTo>
                    <a:pt x="2249178" y="779388"/>
                  </a:lnTo>
                  <a:lnTo>
                    <a:pt x="2421012" y="779388"/>
                  </a:lnTo>
                  <a:lnTo>
                    <a:pt x="2595914" y="770182"/>
                  </a:lnTo>
                  <a:lnTo>
                    <a:pt x="2675694" y="767114"/>
                  </a:lnTo>
                  <a:lnTo>
                    <a:pt x="2865938" y="767114"/>
                  </a:lnTo>
                  <a:lnTo>
                    <a:pt x="3163578" y="767114"/>
                  </a:lnTo>
                  <a:lnTo>
                    <a:pt x="3366097" y="767114"/>
                  </a:lnTo>
                  <a:lnTo>
                    <a:pt x="3436671" y="751771"/>
                  </a:lnTo>
                  <a:lnTo>
                    <a:pt x="3525656" y="718018"/>
                  </a:lnTo>
                  <a:lnTo>
                    <a:pt x="3697490" y="527774"/>
                  </a:lnTo>
                  <a:lnTo>
                    <a:pt x="3709764" y="469473"/>
                  </a:lnTo>
                  <a:lnTo>
                    <a:pt x="3734311" y="389694"/>
                  </a:lnTo>
                  <a:lnTo>
                    <a:pt x="3758859" y="316051"/>
                  </a:lnTo>
                  <a:lnTo>
                    <a:pt x="3761927" y="282298"/>
                  </a:lnTo>
                  <a:lnTo>
                    <a:pt x="3758859" y="270024"/>
                  </a:lnTo>
                  <a:cubicBezTo>
                    <a:pt x="3742567" y="263507"/>
                    <a:pt x="3749025" y="263887"/>
                    <a:pt x="3740448" y="263887"/>
                  </a:cubicBezTo>
                  <a:lnTo>
                    <a:pt x="3722037" y="273092"/>
                  </a:lnTo>
                  <a:lnTo>
                    <a:pt x="3660668" y="328324"/>
                  </a:lnTo>
                  <a:lnTo>
                    <a:pt x="3587025" y="383557"/>
                  </a:lnTo>
                  <a:lnTo>
                    <a:pt x="3525656" y="423447"/>
                  </a:lnTo>
                  <a:lnTo>
                    <a:pt x="3461219" y="460268"/>
                  </a:lnTo>
                  <a:lnTo>
                    <a:pt x="3396781" y="487884"/>
                  </a:lnTo>
                  <a:lnTo>
                    <a:pt x="3320070" y="509363"/>
                  </a:lnTo>
                  <a:lnTo>
                    <a:pt x="3264837" y="521637"/>
                  </a:lnTo>
                  <a:lnTo>
                    <a:pt x="3163578" y="524706"/>
                  </a:lnTo>
                  <a:lnTo>
                    <a:pt x="2908897" y="530843"/>
                  </a:lnTo>
                  <a:lnTo>
                    <a:pt x="2552956" y="540048"/>
                  </a:lnTo>
                  <a:lnTo>
                    <a:pt x="2215425" y="546185"/>
                  </a:lnTo>
                  <a:lnTo>
                    <a:pt x="1997565" y="5369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C9103EAF-C254-4F08-9C06-67A396AC8929}"/>
                </a:ext>
              </a:extLst>
            </p:cNvPr>
            <p:cNvSpPr/>
            <p:nvPr/>
          </p:nvSpPr>
          <p:spPr>
            <a:xfrm rot="16200000">
              <a:off x="1560512" y="3238501"/>
              <a:ext cx="4124325" cy="1346200"/>
            </a:xfrm>
            <a:custGeom>
              <a:avLst/>
              <a:gdLst>
                <a:gd name="connsiteX0" fmla="*/ 2703153 w 4124811"/>
                <a:gd name="connsiteY0" fmla="*/ 1011179 h 1344902"/>
                <a:gd name="connsiteX1" fmla="*/ 2316035 w 4124811"/>
                <a:gd name="connsiteY1" fmla="*/ 1011179 h 1344902"/>
                <a:gd name="connsiteX2" fmla="*/ 2149173 w 4124811"/>
                <a:gd name="connsiteY2" fmla="*/ 1011179 h 1344902"/>
                <a:gd name="connsiteX3" fmla="*/ 1942265 w 4124811"/>
                <a:gd name="connsiteY3" fmla="*/ 1011179 h 1344902"/>
                <a:gd name="connsiteX4" fmla="*/ 1471717 w 4124811"/>
                <a:gd name="connsiteY4" fmla="*/ 1011179 h 1344902"/>
                <a:gd name="connsiteX5" fmla="*/ 1061238 w 4124811"/>
                <a:gd name="connsiteY5" fmla="*/ 1011179 h 1344902"/>
                <a:gd name="connsiteX6" fmla="*/ 630736 w 4124811"/>
                <a:gd name="connsiteY6" fmla="*/ 1011179 h 1344902"/>
                <a:gd name="connsiteX7" fmla="*/ 567328 w 4124811"/>
                <a:gd name="connsiteY7" fmla="*/ 1001168 h 1344902"/>
                <a:gd name="connsiteX8" fmla="*/ 113465 w 4124811"/>
                <a:gd name="connsiteY8" fmla="*/ 951109 h 1344902"/>
                <a:gd name="connsiteX9" fmla="*/ 66744 w 4124811"/>
                <a:gd name="connsiteY9" fmla="*/ 964458 h 1344902"/>
                <a:gd name="connsiteX10" fmla="*/ 33372 w 4124811"/>
                <a:gd name="connsiteY10" fmla="*/ 977807 h 1344902"/>
                <a:gd name="connsiteX11" fmla="*/ 10011 w 4124811"/>
                <a:gd name="connsiteY11" fmla="*/ 994493 h 1344902"/>
                <a:gd name="connsiteX12" fmla="*/ 3337 w 4124811"/>
                <a:gd name="connsiteY12" fmla="*/ 1004505 h 1344902"/>
                <a:gd name="connsiteX13" fmla="*/ 0 w 4124811"/>
                <a:gd name="connsiteY13" fmla="*/ 1017854 h 1344902"/>
                <a:gd name="connsiteX14" fmla="*/ 3337 w 4124811"/>
                <a:gd name="connsiteY14" fmla="*/ 1031203 h 1344902"/>
                <a:gd name="connsiteX15" fmla="*/ 20023 w 4124811"/>
                <a:gd name="connsiteY15" fmla="*/ 1054563 h 1344902"/>
                <a:gd name="connsiteX16" fmla="*/ 53395 w 4124811"/>
                <a:gd name="connsiteY16" fmla="*/ 1087935 h 1344902"/>
                <a:gd name="connsiteX17" fmla="*/ 113465 w 4124811"/>
                <a:gd name="connsiteY17" fmla="*/ 1134657 h 1344902"/>
                <a:gd name="connsiteX18" fmla="*/ 186884 w 4124811"/>
                <a:gd name="connsiteY18" fmla="*/ 1174703 h 1344902"/>
                <a:gd name="connsiteX19" fmla="*/ 250292 w 4124811"/>
                <a:gd name="connsiteY19" fmla="*/ 1204738 h 1344902"/>
                <a:gd name="connsiteX20" fmla="*/ 337060 w 4124811"/>
                <a:gd name="connsiteY20" fmla="*/ 1231436 h 1344902"/>
                <a:gd name="connsiteX21" fmla="*/ 417153 w 4124811"/>
                <a:gd name="connsiteY21" fmla="*/ 1251459 h 1344902"/>
                <a:gd name="connsiteX22" fmla="*/ 480560 w 4124811"/>
                <a:gd name="connsiteY22" fmla="*/ 1258134 h 1344902"/>
                <a:gd name="connsiteX23" fmla="*/ 560654 w 4124811"/>
                <a:gd name="connsiteY23" fmla="*/ 1251459 h 1344902"/>
                <a:gd name="connsiteX24" fmla="*/ 814283 w 4124811"/>
                <a:gd name="connsiteY24" fmla="*/ 1238111 h 1344902"/>
                <a:gd name="connsiteX25" fmla="*/ 1024528 w 4124811"/>
                <a:gd name="connsiteY25" fmla="*/ 1234773 h 1344902"/>
                <a:gd name="connsiteX26" fmla="*/ 1351576 w 4124811"/>
                <a:gd name="connsiteY26" fmla="*/ 1234773 h 1344902"/>
                <a:gd name="connsiteX27" fmla="*/ 1782079 w 4124811"/>
                <a:gd name="connsiteY27" fmla="*/ 1234773 h 1344902"/>
                <a:gd name="connsiteX28" fmla="*/ 2182546 w 4124811"/>
                <a:gd name="connsiteY28" fmla="*/ 1234773 h 1344902"/>
                <a:gd name="connsiteX29" fmla="*/ 2586350 w 4124811"/>
                <a:gd name="connsiteY29" fmla="*/ 1234773 h 1344902"/>
                <a:gd name="connsiteX30" fmla="*/ 2993492 w 4124811"/>
                <a:gd name="connsiteY30" fmla="*/ 1234773 h 1344902"/>
                <a:gd name="connsiteX31" fmla="*/ 3360587 w 4124811"/>
                <a:gd name="connsiteY31" fmla="*/ 1234773 h 1344902"/>
                <a:gd name="connsiteX32" fmla="*/ 3697646 w 4124811"/>
                <a:gd name="connsiteY32" fmla="*/ 1238111 h 1344902"/>
                <a:gd name="connsiteX33" fmla="*/ 3734356 w 4124811"/>
                <a:gd name="connsiteY33" fmla="*/ 1244785 h 1344902"/>
                <a:gd name="connsiteX34" fmla="*/ 3761054 w 4124811"/>
                <a:gd name="connsiteY34" fmla="*/ 1258134 h 1344902"/>
                <a:gd name="connsiteX35" fmla="*/ 3781077 w 4124811"/>
                <a:gd name="connsiteY35" fmla="*/ 1271483 h 1344902"/>
                <a:gd name="connsiteX36" fmla="*/ 3787752 w 4124811"/>
                <a:gd name="connsiteY36" fmla="*/ 1281495 h 1344902"/>
                <a:gd name="connsiteX37" fmla="*/ 3801100 w 4124811"/>
                <a:gd name="connsiteY37" fmla="*/ 1298181 h 1344902"/>
                <a:gd name="connsiteX38" fmla="*/ 3814449 w 4124811"/>
                <a:gd name="connsiteY38" fmla="*/ 1314867 h 1344902"/>
                <a:gd name="connsiteX39" fmla="*/ 3834473 w 4124811"/>
                <a:gd name="connsiteY39" fmla="*/ 1331553 h 1344902"/>
                <a:gd name="connsiteX40" fmla="*/ 3854496 w 4124811"/>
                <a:gd name="connsiteY40" fmla="*/ 1341565 h 1344902"/>
                <a:gd name="connsiteX41" fmla="*/ 3871182 w 4124811"/>
                <a:gd name="connsiteY41" fmla="*/ 1344902 h 1344902"/>
                <a:gd name="connsiteX42" fmla="*/ 3901217 w 4124811"/>
                <a:gd name="connsiteY42" fmla="*/ 1344902 h 1344902"/>
                <a:gd name="connsiteX43" fmla="*/ 3944601 w 4124811"/>
                <a:gd name="connsiteY43" fmla="*/ 1328216 h 1344902"/>
                <a:gd name="connsiteX44" fmla="*/ 3981311 w 4124811"/>
                <a:gd name="connsiteY44" fmla="*/ 1298181 h 1344902"/>
                <a:gd name="connsiteX45" fmla="*/ 4031369 w 4124811"/>
                <a:gd name="connsiteY45" fmla="*/ 1244785 h 1344902"/>
                <a:gd name="connsiteX46" fmla="*/ 4081427 w 4124811"/>
                <a:gd name="connsiteY46" fmla="*/ 1161354 h 1344902"/>
                <a:gd name="connsiteX47" fmla="*/ 4124811 w 4124811"/>
                <a:gd name="connsiteY47" fmla="*/ 1087935 h 1344902"/>
                <a:gd name="connsiteX48" fmla="*/ 4124811 w 4124811"/>
                <a:gd name="connsiteY48" fmla="*/ 1077924 h 1344902"/>
                <a:gd name="connsiteX49" fmla="*/ 4111463 w 4124811"/>
                <a:gd name="connsiteY49" fmla="*/ 1061238 h 1344902"/>
                <a:gd name="connsiteX50" fmla="*/ 4081427 w 4124811"/>
                <a:gd name="connsiteY50" fmla="*/ 1011179 h 1344902"/>
                <a:gd name="connsiteX51" fmla="*/ 4058067 w 4124811"/>
                <a:gd name="connsiteY51" fmla="*/ 961121 h 1344902"/>
                <a:gd name="connsiteX52" fmla="*/ 4034706 w 4124811"/>
                <a:gd name="connsiteY52" fmla="*/ 881027 h 1344902"/>
                <a:gd name="connsiteX53" fmla="*/ 3994660 w 4124811"/>
                <a:gd name="connsiteY53" fmla="*/ 724178 h 1344902"/>
                <a:gd name="connsiteX54" fmla="*/ 3954613 w 4124811"/>
                <a:gd name="connsiteY54" fmla="*/ 557316 h 1344902"/>
                <a:gd name="connsiteX55" fmla="*/ 3937927 w 4124811"/>
                <a:gd name="connsiteY55" fmla="*/ 470549 h 1344902"/>
                <a:gd name="connsiteX56" fmla="*/ 3921241 w 4124811"/>
                <a:gd name="connsiteY56" fmla="*/ 397130 h 1344902"/>
                <a:gd name="connsiteX57" fmla="*/ 3904554 w 4124811"/>
                <a:gd name="connsiteY57" fmla="*/ 303687 h 1344902"/>
                <a:gd name="connsiteX58" fmla="*/ 3887868 w 4124811"/>
                <a:gd name="connsiteY58" fmla="*/ 200233 h 1344902"/>
                <a:gd name="connsiteX59" fmla="*/ 3881194 w 4124811"/>
                <a:gd name="connsiteY59" fmla="*/ 116803 h 1344902"/>
                <a:gd name="connsiteX60" fmla="*/ 3887868 w 4124811"/>
                <a:gd name="connsiteY60" fmla="*/ 63407 h 1344902"/>
                <a:gd name="connsiteX61" fmla="*/ 3897880 w 4124811"/>
                <a:gd name="connsiteY61" fmla="*/ 0 h 1344902"/>
                <a:gd name="connsiteX62" fmla="*/ 3684298 w 4124811"/>
                <a:gd name="connsiteY62" fmla="*/ 210245 h 1344902"/>
                <a:gd name="connsiteX63" fmla="*/ 3737693 w 4124811"/>
                <a:gd name="connsiteY63" fmla="*/ 380443 h 1344902"/>
                <a:gd name="connsiteX64" fmla="*/ 3791089 w 4124811"/>
                <a:gd name="connsiteY64" fmla="*/ 547305 h 1344902"/>
                <a:gd name="connsiteX65" fmla="*/ 3827798 w 4124811"/>
                <a:gd name="connsiteY65" fmla="*/ 707492 h 1344902"/>
                <a:gd name="connsiteX66" fmla="*/ 3854496 w 4124811"/>
                <a:gd name="connsiteY66" fmla="*/ 857667 h 1344902"/>
                <a:gd name="connsiteX67" fmla="*/ 3864508 w 4124811"/>
                <a:gd name="connsiteY67" fmla="*/ 951109 h 1344902"/>
                <a:gd name="connsiteX68" fmla="*/ 3861171 w 4124811"/>
                <a:gd name="connsiteY68" fmla="*/ 977807 h 1344902"/>
                <a:gd name="connsiteX69" fmla="*/ 3847822 w 4124811"/>
                <a:gd name="connsiteY69" fmla="*/ 997830 h 1344902"/>
                <a:gd name="connsiteX70" fmla="*/ 3821124 w 4124811"/>
                <a:gd name="connsiteY70" fmla="*/ 1011179 h 1344902"/>
                <a:gd name="connsiteX71" fmla="*/ 3731019 w 4124811"/>
                <a:gd name="connsiteY71" fmla="*/ 1014516 h 1344902"/>
                <a:gd name="connsiteX72" fmla="*/ 3310528 w 4124811"/>
                <a:gd name="connsiteY72" fmla="*/ 1011179 h 1344902"/>
                <a:gd name="connsiteX73" fmla="*/ 3113632 w 4124811"/>
                <a:gd name="connsiteY73" fmla="*/ 1014516 h 1344902"/>
                <a:gd name="connsiteX74" fmla="*/ 2903387 w 4124811"/>
                <a:gd name="connsiteY74" fmla="*/ 1011179 h 1344902"/>
                <a:gd name="connsiteX75" fmla="*/ 2703153 w 4124811"/>
                <a:gd name="connsiteY75" fmla="*/ 1011179 h 134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124811" h="1344902">
                  <a:moveTo>
                    <a:pt x="2703153" y="1011179"/>
                  </a:moveTo>
                  <a:lnTo>
                    <a:pt x="2316035" y="1011179"/>
                  </a:lnTo>
                  <a:lnTo>
                    <a:pt x="2149173" y="1011179"/>
                  </a:lnTo>
                  <a:lnTo>
                    <a:pt x="1942265" y="1011179"/>
                  </a:lnTo>
                  <a:lnTo>
                    <a:pt x="1471717" y="1011179"/>
                  </a:lnTo>
                  <a:lnTo>
                    <a:pt x="1061238" y="1011179"/>
                  </a:lnTo>
                  <a:lnTo>
                    <a:pt x="630736" y="1011179"/>
                  </a:lnTo>
                  <a:lnTo>
                    <a:pt x="567328" y="1001168"/>
                  </a:lnTo>
                  <a:lnTo>
                    <a:pt x="113465" y="951109"/>
                  </a:lnTo>
                  <a:lnTo>
                    <a:pt x="66744" y="964458"/>
                  </a:lnTo>
                  <a:lnTo>
                    <a:pt x="33372" y="977807"/>
                  </a:lnTo>
                  <a:lnTo>
                    <a:pt x="10011" y="994493"/>
                  </a:lnTo>
                  <a:lnTo>
                    <a:pt x="3337" y="1004505"/>
                  </a:lnTo>
                  <a:lnTo>
                    <a:pt x="0" y="1017854"/>
                  </a:lnTo>
                  <a:lnTo>
                    <a:pt x="3337" y="1031203"/>
                  </a:lnTo>
                  <a:lnTo>
                    <a:pt x="20023" y="1054563"/>
                  </a:lnTo>
                  <a:lnTo>
                    <a:pt x="53395" y="1087935"/>
                  </a:lnTo>
                  <a:lnTo>
                    <a:pt x="113465" y="1134657"/>
                  </a:lnTo>
                  <a:lnTo>
                    <a:pt x="186884" y="1174703"/>
                  </a:lnTo>
                  <a:lnTo>
                    <a:pt x="250292" y="1204738"/>
                  </a:lnTo>
                  <a:lnTo>
                    <a:pt x="337060" y="1231436"/>
                  </a:lnTo>
                  <a:lnTo>
                    <a:pt x="417153" y="1251459"/>
                  </a:lnTo>
                  <a:lnTo>
                    <a:pt x="480560" y="1258134"/>
                  </a:lnTo>
                  <a:lnTo>
                    <a:pt x="560654" y="1251459"/>
                  </a:lnTo>
                  <a:lnTo>
                    <a:pt x="814283" y="1238111"/>
                  </a:lnTo>
                  <a:lnTo>
                    <a:pt x="1024528" y="1234773"/>
                  </a:lnTo>
                  <a:lnTo>
                    <a:pt x="1351576" y="1234773"/>
                  </a:lnTo>
                  <a:lnTo>
                    <a:pt x="1782079" y="1234773"/>
                  </a:lnTo>
                  <a:lnTo>
                    <a:pt x="2182546" y="1234773"/>
                  </a:lnTo>
                  <a:lnTo>
                    <a:pt x="2586350" y="1234773"/>
                  </a:lnTo>
                  <a:lnTo>
                    <a:pt x="2993492" y="1234773"/>
                  </a:lnTo>
                  <a:lnTo>
                    <a:pt x="3360587" y="1234773"/>
                  </a:lnTo>
                  <a:lnTo>
                    <a:pt x="3697646" y="1238111"/>
                  </a:lnTo>
                  <a:lnTo>
                    <a:pt x="3734356" y="1244785"/>
                  </a:lnTo>
                  <a:lnTo>
                    <a:pt x="3761054" y="1258134"/>
                  </a:lnTo>
                  <a:lnTo>
                    <a:pt x="3781077" y="1271483"/>
                  </a:lnTo>
                  <a:lnTo>
                    <a:pt x="3787752" y="1281495"/>
                  </a:lnTo>
                  <a:lnTo>
                    <a:pt x="3801100" y="1298181"/>
                  </a:lnTo>
                  <a:lnTo>
                    <a:pt x="3814449" y="1314867"/>
                  </a:lnTo>
                  <a:lnTo>
                    <a:pt x="3834473" y="1331553"/>
                  </a:lnTo>
                  <a:lnTo>
                    <a:pt x="3854496" y="1341565"/>
                  </a:lnTo>
                  <a:lnTo>
                    <a:pt x="3871182" y="1344902"/>
                  </a:lnTo>
                  <a:lnTo>
                    <a:pt x="3901217" y="1344902"/>
                  </a:lnTo>
                  <a:lnTo>
                    <a:pt x="3944601" y="1328216"/>
                  </a:lnTo>
                  <a:lnTo>
                    <a:pt x="3981311" y="1298181"/>
                  </a:lnTo>
                  <a:lnTo>
                    <a:pt x="4031369" y="1244785"/>
                  </a:lnTo>
                  <a:lnTo>
                    <a:pt x="4081427" y="1161354"/>
                  </a:lnTo>
                  <a:lnTo>
                    <a:pt x="4124811" y="1087935"/>
                  </a:lnTo>
                  <a:lnTo>
                    <a:pt x="4124811" y="1077924"/>
                  </a:lnTo>
                  <a:lnTo>
                    <a:pt x="4111463" y="1061238"/>
                  </a:lnTo>
                  <a:lnTo>
                    <a:pt x="4081427" y="1011179"/>
                  </a:lnTo>
                  <a:lnTo>
                    <a:pt x="4058067" y="961121"/>
                  </a:lnTo>
                  <a:lnTo>
                    <a:pt x="4034706" y="881027"/>
                  </a:lnTo>
                  <a:lnTo>
                    <a:pt x="3994660" y="724178"/>
                  </a:lnTo>
                  <a:lnTo>
                    <a:pt x="3954613" y="557316"/>
                  </a:lnTo>
                  <a:lnTo>
                    <a:pt x="3937927" y="470549"/>
                  </a:lnTo>
                  <a:lnTo>
                    <a:pt x="3921241" y="397130"/>
                  </a:lnTo>
                  <a:lnTo>
                    <a:pt x="3904554" y="303687"/>
                  </a:lnTo>
                  <a:lnTo>
                    <a:pt x="3887868" y="200233"/>
                  </a:lnTo>
                  <a:lnTo>
                    <a:pt x="3881194" y="116803"/>
                  </a:lnTo>
                  <a:lnTo>
                    <a:pt x="3887868" y="63407"/>
                  </a:lnTo>
                  <a:lnTo>
                    <a:pt x="3897880" y="0"/>
                  </a:lnTo>
                  <a:lnTo>
                    <a:pt x="3684298" y="210245"/>
                  </a:lnTo>
                  <a:lnTo>
                    <a:pt x="3737693" y="380443"/>
                  </a:lnTo>
                  <a:lnTo>
                    <a:pt x="3791089" y="547305"/>
                  </a:lnTo>
                  <a:lnTo>
                    <a:pt x="3827798" y="707492"/>
                  </a:lnTo>
                  <a:lnTo>
                    <a:pt x="3854496" y="857667"/>
                  </a:lnTo>
                  <a:lnTo>
                    <a:pt x="3864508" y="951109"/>
                  </a:lnTo>
                  <a:lnTo>
                    <a:pt x="3861171" y="977807"/>
                  </a:lnTo>
                  <a:lnTo>
                    <a:pt x="3847822" y="997830"/>
                  </a:lnTo>
                  <a:lnTo>
                    <a:pt x="3821124" y="1011179"/>
                  </a:lnTo>
                  <a:lnTo>
                    <a:pt x="3731019" y="1014516"/>
                  </a:lnTo>
                  <a:lnTo>
                    <a:pt x="3310528" y="1011179"/>
                  </a:lnTo>
                  <a:lnTo>
                    <a:pt x="3113632" y="1014516"/>
                  </a:lnTo>
                  <a:lnTo>
                    <a:pt x="2903387" y="1011179"/>
                  </a:lnTo>
                  <a:lnTo>
                    <a:pt x="2703153" y="10111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38">
              <a:extLst>
                <a:ext uri="{FF2B5EF4-FFF2-40B4-BE49-F238E27FC236}">
                  <a16:creationId xmlns:a16="http://schemas.microsoft.com/office/drawing/2014/main" id="{400822E4-E089-4B71-ADEA-B4297A11F46A}"/>
                </a:ext>
              </a:extLst>
            </p:cNvPr>
            <p:cNvSpPr/>
            <p:nvPr/>
          </p:nvSpPr>
          <p:spPr>
            <a:xfrm rot="16200000">
              <a:off x="3346451" y="5346700"/>
              <a:ext cx="665162" cy="573087"/>
            </a:xfrm>
            <a:custGeom>
              <a:avLst/>
              <a:gdLst>
                <a:gd name="connsiteX0" fmla="*/ 511969 w 664369"/>
                <a:gd name="connsiteY0" fmla="*/ 216694 h 573882"/>
                <a:gd name="connsiteX1" fmla="*/ 490538 w 664369"/>
                <a:gd name="connsiteY1" fmla="*/ 333375 h 573882"/>
                <a:gd name="connsiteX2" fmla="*/ 481013 w 664369"/>
                <a:gd name="connsiteY2" fmla="*/ 414338 h 573882"/>
                <a:gd name="connsiteX3" fmla="*/ 481013 w 664369"/>
                <a:gd name="connsiteY3" fmla="*/ 457200 h 573882"/>
                <a:gd name="connsiteX4" fmla="*/ 485775 w 664369"/>
                <a:gd name="connsiteY4" fmla="*/ 490538 h 573882"/>
                <a:gd name="connsiteX5" fmla="*/ 500063 w 664369"/>
                <a:gd name="connsiteY5" fmla="*/ 519113 h 573882"/>
                <a:gd name="connsiteX6" fmla="*/ 516732 w 664369"/>
                <a:gd name="connsiteY6" fmla="*/ 538163 h 573882"/>
                <a:gd name="connsiteX7" fmla="*/ 538163 w 664369"/>
                <a:gd name="connsiteY7" fmla="*/ 550069 h 573882"/>
                <a:gd name="connsiteX8" fmla="*/ 571500 w 664369"/>
                <a:gd name="connsiteY8" fmla="*/ 561975 h 573882"/>
                <a:gd name="connsiteX9" fmla="*/ 664369 w 664369"/>
                <a:gd name="connsiteY9" fmla="*/ 573882 h 573882"/>
                <a:gd name="connsiteX10" fmla="*/ 0 w 664369"/>
                <a:gd name="connsiteY10" fmla="*/ 557213 h 573882"/>
                <a:gd name="connsiteX11" fmla="*/ 33338 w 664369"/>
                <a:gd name="connsiteY11" fmla="*/ 535782 h 573882"/>
                <a:gd name="connsiteX12" fmla="*/ 90488 w 664369"/>
                <a:gd name="connsiteY12" fmla="*/ 511969 h 573882"/>
                <a:gd name="connsiteX13" fmla="*/ 142875 w 664369"/>
                <a:gd name="connsiteY13" fmla="*/ 483394 h 573882"/>
                <a:gd name="connsiteX14" fmla="*/ 209550 w 664369"/>
                <a:gd name="connsiteY14" fmla="*/ 431007 h 573882"/>
                <a:gd name="connsiteX15" fmla="*/ 280988 w 664369"/>
                <a:gd name="connsiteY15" fmla="*/ 364332 h 573882"/>
                <a:gd name="connsiteX16" fmla="*/ 347663 w 664369"/>
                <a:gd name="connsiteY16" fmla="*/ 288132 h 573882"/>
                <a:gd name="connsiteX17" fmla="*/ 411957 w 664369"/>
                <a:gd name="connsiteY17" fmla="*/ 190500 h 573882"/>
                <a:gd name="connsiteX18" fmla="*/ 485775 w 664369"/>
                <a:gd name="connsiteY18" fmla="*/ 54769 h 573882"/>
                <a:gd name="connsiteX19" fmla="*/ 502444 w 664369"/>
                <a:gd name="connsiteY19" fmla="*/ 19050 h 573882"/>
                <a:gd name="connsiteX20" fmla="*/ 509588 w 664369"/>
                <a:gd name="connsiteY20" fmla="*/ 11907 h 573882"/>
                <a:gd name="connsiteX21" fmla="*/ 528638 w 664369"/>
                <a:gd name="connsiteY21" fmla="*/ 4763 h 573882"/>
                <a:gd name="connsiteX22" fmla="*/ 545307 w 664369"/>
                <a:gd name="connsiteY22" fmla="*/ 0 h 573882"/>
                <a:gd name="connsiteX23" fmla="*/ 554832 w 664369"/>
                <a:gd name="connsiteY23" fmla="*/ 2382 h 573882"/>
                <a:gd name="connsiteX24" fmla="*/ 557213 w 664369"/>
                <a:gd name="connsiteY24" fmla="*/ 7144 h 573882"/>
                <a:gd name="connsiteX25" fmla="*/ 561975 w 664369"/>
                <a:gd name="connsiteY25" fmla="*/ 21432 h 573882"/>
                <a:gd name="connsiteX26" fmla="*/ 550069 w 664369"/>
                <a:gd name="connsiteY26" fmla="*/ 59532 h 573882"/>
                <a:gd name="connsiteX27" fmla="*/ 528638 w 664369"/>
                <a:gd name="connsiteY27" fmla="*/ 140494 h 573882"/>
                <a:gd name="connsiteX28" fmla="*/ 511969 w 664369"/>
                <a:gd name="connsiteY28" fmla="*/ 216694 h 57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64369" h="573882">
                  <a:moveTo>
                    <a:pt x="511969" y="216694"/>
                  </a:moveTo>
                  <a:lnTo>
                    <a:pt x="490538" y="333375"/>
                  </a:lnTo>
                  <a:lnTo>
                    <a:pt x="481013" y="414338"/>
                  </a:lnTo>
                  <a:lnTo>
                    <a:pt x="481013" y="457200"/>
                  </a:lnTo>
                  <a:lnTo>
                    <a:pt x="485775" y="490538"/>
                  </a:lnTo>
                  <a:lnTo>
                    <a:pt x="500063" y="519113"/>
                  </a:lnTo>
                  <a:lnTo>
                    <a:pt x="516732" y="538163"/>
                  </a:lnTo>
                  <a:lnTo>
                    <a:pt x="538163" y="550069"/>
                  </a:lnTo>
                  <a:lnTo>
                    <a:pt x="571500" y="561975"/>
                  </a:lnTo>
                  <a:lnTo>
                    <a:pt x="664369" y="573882"/>
                  </a:lnTo>
                  <a:lnTo>
                    <a:pt x="0" y="557213"/>
                  </a:lnTo>
                  <a:lnTo>
                    <a:pt x="33338" y="535782"/>
                  </a:lnTo>
                  <a:lnTo>
                    <a:pt x="90488" y="511969"/>
                  </a:lnTo>
                  <a:lnTo>
                    <a:pt x="142875" y="483394"/>
                  </a:lnTo>
                  <a:lnTo>
                    <a:pt x="209550" y="431007"/>
                  </a:lnTo>
                  <a:lnTo>
                    <a:pt x="280988" y="364332"/>
                  </a:lnTo>
                  <a:lnTo>
                    <a:pt x="347663" y="288132"/>
                  </a:lnTo>
                  <a:lnTo>
                    <a:pt x="411957" y="190500"/>
                  </a:lnTo>
                  <a:lnTo>
                    <a:pt x="485775" y="54769"/>
                  </a:lnTo>
                  <a:lnTo>
                    <a:pt x="502444" y="19050"/>
                  </a:lnTo>
                  <a:lnTo>
                    <a:pt x="509588" y="11907"/>
                  </a:lnTo>
                  <a:lnTo>
                    <a:pt x="528638" y="4763"/>
                  </a:lnTo>
                  <a:lnTo>
                    <a:pt x="545307" y="0"/>
                  </a:lnTo>
                  <a:lnTo>
                    <a:pt x="554832" y="2382"/>
                  </a:lnTo>
                  <a:lnTo>
                    <a:pt x="557213" y="7144"/>
                  </a:lnTo>
                  <a:lnTo>
                    <a:pt x="561975" y="21432"/>
                  </a:lnTo>
                  <a:lnTo>
                    <a:pt x="550069" y="59532"/>
                  </a:lnTo>
                  <a:lnTo>
                    <a:pt x="528638" y="140494"/>
                  </a:lnTo>
                  <a:lnTo>
                    <a:pt x="511969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BDD1A3AB-EC81-4C65-9542-17F827B4BE66}"/>
                </a:ext>
              </a:extLst>
            </p:cNvPr>
            <p:cNvSpPr/>
            <p:nvPr/>
          </p:nvSpPr>
          <p:spPr>
            <a:xfrm rot="16200000">
              <a:off x="3435351" y="2574925"/>
              <a:ext cx="347662" cy="833437"/>
            </a:xfrm>
            <a:custGeom>
              <a:avLst/>
              <a:gdLst>
                <a:gd name="connsiteX0" fmla="*/ 76200 w 347663"/>
                <a:gd name="connsiteY0" fmla="*/ 266700 h 833438"/>
                <a:gd name="connsiteX1" fmla="*/ 54769 w 347663"/>
                <a:gd name="connsiteY1" fmla="*/ 185738 h 833438"/>
                <a:gd name="connsiteX2" fmla="*/ 0 w 347663"/>
                <a:gd name="connsiteY2" fmla="*/ 0 h 833438"/>
                <a:gd name="connsiteX3" fmla="*/ 169069 w 347663"/>
                <a:gd name="connsiteY3" fmla="*/ 4763 h 833438"/>
                <a:gd name="connsiteX4" fmla="*/ 223838 w 347663"/>
                <a:gd name="connsiteY4" fmla="*/ 261938 h 833438"/>
                <a:gd name="connsiteX5" fmla="*/ 285750 w 347663"/>
                <a:gd name="connsiteY5" fmla="*/ 535782 h 833438"/>
                <a:gd name="connsiteX6" fmla="*/ 347663 w 347663"/>
                <a:gd name="connsiteY6" fmla="*/ 823913 h 833438"/>
                <a:gd name="connsiteX7" fmla="*/ 190500 w 347663"/>
                <a:gd name="connsiteY7" fmla="*/ 833438 h 833438"/>
                <a:gd name="connsiteX8" fmla="*/ 154782 w 347663"/>
                <a:gd name="connsiteY8" fmla="*/ 614363 h 833438"/>
                <a:gd name="connsiteX9" fmla="*/ 109538 w 347663"/>
                <a:gd name="connsiteY9" fmla="*/ 409575 h 833438"/>
                <a:gd name="connsiteX10" fmla="*/ 76200 w 347663"/>
                <a:gd name="connsiteY10" fmla="*/ 266700 h 83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7663" h="833438">
                  <a:moveTo>
                    <a:pt x="76200" y="266700"/>
                  </a:moveTo>
                  <a:lnTo>
                    <a:pt x="54769" y="185738"/>
                  </a:lnTo>
                  <a:lnTo>
                    <a:pt x="0" y="0"/>
                  </a:lnTo>
                  <a:lnTo>
                    <a:pt x="169069" y="4763"/>
                  </a:lnTo>
                  <a:lnTo>
                    <a:pt x="223838" y="261938"/>
                  </a:lnTo>
                  <a:lnTo>
                    <a:pt x="285750" y="535782"/>
                  </a:lnTo>
                  <a:lnTo>
                    <a:pt x="347663" y="823913"/>
                  </a:lnTo>
                  <a:lnTo>
                    <a:pt x="190500" y="833438"/>
                  </a:lnTo>
                  <a:lnTo>
                    <a:pt x="154782" y="614363"/>
                  </a:lnTo>
                  <a:lnTo>
                    <a:pt x="109538" y="409575"/>
                  </a:lnTo>
                  <a:lnTo>
                    <a:pt x="76200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66E4B9DB-4044-44F1-A787-D0E7C98D4204}"/>
                </a:ext>
              </a:extLst>
            </p:cNvPr>
            <p:cNvSpPr/>
            <p:nvPr/>
          </p:nvSpPr>
          <p:spPr>
            <a:xfrm rot="16200000">
              <a:off x="3445669" y="3556794"/>
              <a:ext cx="328613" cy="822325"/>
            </a:xfrm>
            <a:custGeom>
              <a:avLst/>
              <a:gdLst>
                <a:gd name="connsiteX0" fmla="*/ 269081 w 328612"/>
                <a:gd name="connsiteY0" fmla="*/ 507206 h 821531"/>
                <a:gd name="connsiteX1" fmla="*/ 207169 w 328612"/>
                <a:gd name="connsiteY1" fmla="*/ 180975 h 821531"/>
                <a:gd name="connsiteX2" fmla="*/ 178594 w 328612"/>
                <a:gd name="connsiteY2" fmla="*/ 0 h 821531"/>
                <a:gd name="connsiteX3" fmla="*/ 0 w 328612"/>
                <a:gd name="connsiteY3" fmla="*/ 2381 h 821531"/>
                <a:gd name="connsiteX4" fmla="*/ 30956 w 328612"/>
                <a:gd name="connsiteY4" fmla="*/ 154781 h 821531"/>
                <a:gd name="connsiteX5" fmla="*/ 102394 w 328612"/>
                <a:gd name="connsiteY5" fmla="*/ 476250 h 821531"/>
                <a:gd name="connsiteX6" fmla="*/ 178594 w 328612"/>
                <a:gd name="connsiteY6" fmla="*/ 821531 h 821531"/>
                <a:gd name="connsiteX7" fmla="*/ 328612 w 328612"/>
                <a:gd name="connsiteY7" fmla="*/ 814388 h 821531"/>
                <a:gd name="connsiteX8" fmla="*/ 269081 w 328612"/>
                <a:gd name="connsiteY8" fmla="*/ 507206 h 8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612" h="821531">
                  <a:moveTo>
                    <a:pt x="269081" y="507206"/>
                  </a:moveTo>
                  <a:lnTo>
                    <a:pt x="207169" y="180975"/>
                  </a:lnTo>
                  <a:lnTo>
                    <a:pt x="178594" y="0"/>
                  </a:lnTo>
                  <a:lnTo>
                    <a:pt x="0" y="2381"/>
                  </a:lnTo>
                  <a:lnTo>
                    <a:pt x="30956" y="154781"/>
                  </a:lnTo>
                  <a:lnTo>
                    <a:pt x="102394" y="476250"/>
                  </a:lnTo>
                  <a:lnTo>
                    <a:pt x="178594" y="821531"/>
                  </a:lnTo>
                  <a:lnTo>
                    <a:pt x="328612" y="814388"/>
                  </a:lnTo>
                  <a:lnTo>
                    <a:pt x="269081" y="507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AF56EB19-0DC6-4006-BBCE-75E905F945DB}"/>
                </a:ext>
              </a:extLst>
            </p:cNvPr>
            <p:cNvSpPr/>
            <p:nvPr/>
          </p:nvSpPr>
          <p:spPr>
            <a:xfrm rot="16200000">
              <a:off x="4183062" y="1570038"/>
              <a:ext cx="1262063" cy="1023938"/>
            </a:xfrm>
            <a:custGeom>
              <a:avLst/>
              <a:gdLst>
                <a:gd name="connsiteX0" fmla="*/ 442912 w 1262062"/>
                <a:gd name="connsiteY0" fmla="*/ 388144 h 1023937"/>
                <a:gd name="connsiteX1" fmla="*/ 335756 w 1262062"/>
                <a:gd name="connsiteY1" fmla="*/ 295275 h 1023937"/>
                <a:gd name="connsiteX2" fmla="*/ 247650 w 1262062"/>
                <a:gd name="connsiteY2" fmla="*/ 216694 h 1023937"/>
                <a:gd name="connsiteX3" fmla="*/ 169069 w 1262062"/>
                <a:gd name="connsiteY3" fmla="*/ 142875 h 1023937"/>
                <a:gd name="connsiteX4" fmla="*/ 102394 w 1262062"/>
                <a:gd name="connsiteY4" fmla="*/ 78581 h 1023937"/>
                <a:gd name="connsiteX5" fmla="*/ 61912 w 1262062"/>
                <a:gd name="connsiteY5" fmla="*/ 38100 h 1023937"/>
                <a:gd name="connsiteX6" fmla="*/ 33337 w 1262062"/>
                <a:gd name="connsiteY6" fmla="*/ 9525 h 1023937"/>
                <a:gd name="connsiteX7" fmla="*/ 21431 w 1262062"/>
                <a:gd name="connsiteY7" fmla="*/ 0 h 1023937"/>
                <a:gd name="connsiteX8" fmla="*/ 14287 w 1262062"/>
                <a:gd name="connsiteY8" fmla="*/ 0 h 1023937"/>
                <a:gd name="connsiteX9" fmla="*/ 4762 w 1262062"/>
                <a:gd name="connsiteY9" fmla="*/ 2381 h 1023937"/>
                <a:gd name="connsiteX10" fmla="*/ 2381 w 1262062"/>
                <a:gd name="connsiteY10" fmla="*/ 7144 h 1023937"/>
                <a:gd name="connsiteX11" fmla="*/ 0 w 1262062"/>
                <a:gd name="connsiteY11" fmla="*/ 16669 h 1023937"/>
                <a:gd name="connsiteX12" fmla="*/ 7144 w 1262062"/>
                <a:gd name="connsiteY12" fmla="*/ 33337 h 1023937"/>
                <a:gd name="connsiteX13" fmla="*/ 50006 w 1262062"/>
                <a:gd name="connsiteY13" fmla="*/ 104775 h 1023937"/>
                <a:gd name="connsiteX14" fmla="*/ 188119 w 1262062"/>
                <a:gd name="connsiteY14" fmla="*/ 302419 h 1023937"/>
                <a:gd name="connsiteX15" fmla="*/ 319087 w 1262062"/>
                <a:gd name="connsiteY15" fmla="*/ 464344 h 1023937"/>
                <a:gd name="connsiteX16" fmla="*/ 407194 w 1262062"/>
                <a:gd name="connsiteY16" fmla="*/ 559594 h 1023937"/>
                <a:gd name="connsiteX17" fmla="*/ 490537 w 1262062"/>
                <a:gd name="connsiteY17" fmla="*/ 642937 h 1023937"/>
                <a:gd name="connsiteX18" fmla="*/ 576262 w 1262062"/>
                <a:gd name="connsiteY18" fmla="*/ 716756 h 1023937"/>
                <a:gd name="connsiteX19" fmla="*/ 626269 w 1262062"/>
                <a:gd name="connsiteY19" fmla="*/ 752475 h 1023937"/>
                <a:gd name="connsiteX20" fmla="*/ 762000 w 1262062"/>
                <a:gd name="connsiteY20" fmla="*/ 864394 h 1023937"/>
                <a:gd name="connsiteX21" fmla="*/ 842962 w 1262062"/>
                <a:gd name="connsiteY21" fmla="*/ 919162 h 1023937"/>
                <a:gd name="connsiteX22" fmla="*/ 885825 w 1262062"/>
                <a:gd name="connsiteY22" fmla="*/ 952500 h 1023937"/>
                <a:gd name="connsiteX23" fmla="*/ 921544 w 1262062"/>
                <a:gd name="connsiteY23" fmla="*/ 983456 h 1023937"/>
                <a:gd name="connsiteX24" fmla="*/ 950119 w 1262062"/>
                <a:gd name="connsiteY24" fmla="*/ 1016794 h 1023937"/>
                <a:gd name="connsiteX25" fmla="*/ 964406 w 1262062"/>
                <a:gd name="connsiteY25" fmla="*/ 1023937 h 1023937"/>
                <a:gd name="connsiteX26" fmla="*/ 992981 w 1262062"/>
                <a:gd name="connsiteY26" fmla="*/ 1021556 h 1023937"/>
                <a:gd name="connsiteX27" fmla="*/ 1042987 w 1262062"/>
                <a:gd name="connsiteY27" fmla="*/ 1002506 h 1023937"/>
                <a:gd name="connsiteX28" fmla="*/ 1081087 w 1262062"/>
                <a:gd name="connsiteY28" fmla="*/ 971550 h 1023937"/>
                <a:gd name="connsiteX29" fmla="*/ 1109662 w 1262062"/>
                <a:gd name="connsiteY29" fmla="*/ 940594 h 1023937"/>
                <a:gd name="connsiteX30" fmla="*/ 1135856 w 1262062"/>
                <a:gd name="connsiteY30" fmla="*/ 902494 h 1023937"/>
                <a:gd name="connsiteX31" fmla="*/ 1159669 w 1262062"/>
                <a:gd name="connsiteY31" fmla="*/ 859631 h 1023937"/>
                <a:gd name="connsiteX32" fmla="*/ 1185862 w 1262062"/>
                <a:gd name="connsiteY32" fmla="*/ 800100 h 1023937"/>
                <a:gd name="connsiteX33" fmla="*/ 1202531 w 1262062"/>
                <a:gd name="connsiteY33" fmla="*/ 747712 h 1023937"/>
                <a:gd name="connsiteX34" fmla="*/ 1216819 w 1262062"/>
                <a:gd name="connsiteY34" fmla="*/ 700087 h 1023937"/>
                <a:gd name="connsiteX35" fmla="*/ 1235869 w 1262062"/>
                <a:gd name="connsiteY35" fmla="*/ 631031 h 1023937"/>
                <a:gd name="connsiteX36" fmla="*/ 1245394 w 1262062"/>
                <a:gd name="connsiteY36" fmla="*/ 578644 h 1023937"/>
                <a:gd name="connsiteX37" fmla="*/ 1259681 w 1262062"/>
                <a:gd name="connsiteY37" fmla="*/ 545306 h 1023937"/>
                <a:gd name="connsiteX38" fmla="*/ 1262062 w 1262062"/>
                <a:gd name="connsiteY38" fmla="*/ 526256 h 1023937"/>
                <a:gd name="connsiteX39" fmla="*/ 1257300 w 1262062"/>
                <a:gd name="connsiteY39" fmla="*/ 516731 h 1023937"/>
                <a:gd name="connsiteX40" fmla="*/ 1245394 w 1262062"/>
                <a:gd name="connsiteY40" fmla="*/ 514350 h 1023937"/>
                <a:gd name="connsiteX41" fmla="*/ 1223962 w 1262062"/>
                <a:gd name="connsiteY41" fmla="*/ 519112 h 1023937"/>
                <a:gd name="connsiteX42" fmla="*/ 1209675 w 1262062"/>
                <a:gd name="connsiteY42" fmla="*/ 528637 h 1023937"/>
                <a:gd name="connsiteX43" fmla="*/ 1193006 w 1262062"/>
                <a:gd name="connsiteY43" fmla="*/ 545306 h 1023937"/>
                <a:gd name="connsiteX44" fmla="*/ 1166812 w 1262062"/>
                <a:gd name="connsiteY44" fmla="*/ 581025 h 1023937"/>
                <a:gd name="connsiteX45" fmla="*/ 1133475 w 1262062"/>
                <a:gd name="connsiteY45" fmla="*/ 621506 h 1023937"/>
                <a:gd name="connsiteX46" fmla="*/ 1076325 w 1262062"/>
                <a:gd name="connsiteY46" fmla="*/ 676275 h 1023937"/>
                <a:gd name="connsiteX47" fmla="*/ 1042987 w 1262062"/>
                <a:gd name="connsiteY47" fmla="*/ 700087 h 1023937"/>
                <a:gd name="connsiteX48" fmla="*/ 1016794 w 1262062"/>
                <a:gd name="connsiteY48" fmla="*/ 709612 h 1023937"/>
                <a:gd name="connsiteX49" fmla="*/ 1000125 w 1262062"/>
                <a:gd name="connsiteY49" fmla="*/ 711994 h 1023937"/>
                <a:gd name="connsiteX50" fmla="*/ 976312 w 1262062"/>
                <a:gd name="connsiteY50" fmla="*/ 709612 h 1023937"/>
                <a:gd name="connsiteX51" fmla="*/ 923925 w 1262062"/>
                <a:gd name="connsiteY51" fmla="*/ 692944 h 1023937"/>
                <a:gd name="connsiteX52" fmla="*/ 823912 w 1262062"/>
                <a:gd name="connsiteY52" fmla="*/ 645319 h 1023937"/>
                <a:gd name="connsiteX53" fmla="*/ 685800 w 1262062"/>
                <a:gd name="connsiteY53" fmla="*/ 566737 h 1023937"/>
                <a:gd name="connsiteX54" fmla="*/ 619125 w 1262062"/>
                <a:gd name="connsiteY54" fmla="*/ 523875 h 1023937"/>
                <a:gd name="connsiteX55" fmla="*/ 566737 w 1262062"/>
                <a:gd name="connsiteY55" fmla="*/ 485775 h 1023937"/>
                <a:gd name="connsiteX56" fmla="*/ 442912 w 1262062"/>
                <a:gd name="connsiteY56" fmla="*/ 388144 h 1023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262062" h="1023937">
                  <a:moveTo>
                    <a:pt x="442912" y="388144"/>
                  </a:moveTo>
                  <a:lnTo>
                    <a:pt x="335756" y="295275"/>
                  </a:lnTo>
                  <a:lnTo>
                    <a:pt x="247650" y="216694"/>
                  </a:lnTo>
                  <a:lnTo>
                    <a:pt x="169069" y="142875"/>
                  </a:lnTo>
                  <a:lnTo>
                    <a:pt x="102394" y="78581"/>
                  </a:lnTo>
                  <a:lnTo>
                    <a:pt x="61912" y="38100"/>
                  </a:lnTo>
                  <a:lnTo>
                    <a:pt x="33337" y="9525"/>
                  </a:lnTo>
                  <a:lnTo>
                    <a:pt x="21431" y="0"/>
                  </a:lnTo>
                  <a:lnTo>
                    <a:pt x="14287" y="0"/>
                  </a:lnTo>
                  <a:lnTo>
                    <a:pt x="4762" y="2381"/>
                  </a:lnTo>
                  <a:lnTo>
                    <a:pt x="2381" y="7144"/>
                  </a:lnTo>
                  <a:lnTo>
                    <a:pt x="0" y="16669"/>
                  </a:lnTo>
                  <a:lnTo>
                    <a:pt x="7144" y="33337"/>
                  </a:lnTo>
                  <a:lnTo>
                    <a:pt x="50006" y="104775"/>
                  </a:lnTo>
                  <a:lnTo>
                    <a:pt x="188119" y="302419"/>
                  </a:lnTo>
                  <a:lnTo>
                    <a:pt x="319087" y="464344"/>
                  </a:lnTo>
                  <a:lnTo>
                    <a:pt x="407194" y="559594"/>
                  </a:lnTo>
                  <a:lnTo>
                    <a:pt x="490537" y="642937"/>
                  </a:lnTo>
                  <a:lnTo>
                    <a:pt x="576262" y="716756"/>
                  </a:lnTo>
                  <a:lnTo>
                    <a:pt x="626269" y="752475"/>
                  </a:lnTo>
                  <a:lnTo>
                    <a:pt x="762000" y="864394"/>
                  </a:lnTo>
                  <a:lnTo>
                    <a:pt x="842962" y="919162"/>
                  </a:lnTo>
                  <a:lnTo>
                    <a:pt x="885825" y="952500"/>
                  </a:lnTo>
                  <a:lnTo>
                    <a:pt x="921544" y="983456"/>
                  </a:lnTo>
                  <a:lnTo>
                    <a:pt x="950119" y="1016794"/>
                  </a:lnTo>
                  <a:lnTo>
                    <a:pt x="964406" y="1023937"/>
                  </a:lnTo>
                  <a:lnTo>
                    <a:pt x="992981" y="1021556"/>
                  </a:lnTo>
                  <a:lnTo>
                    <a:pt x="1042987" y="1002506"/>
                  </a:lnTo>
                  <a:lnTo>
                    <a:pt x="1081087" y="971550"/>
                  </a:lnTo>
                  <a:lnTo>
                    <a:pt x="1109662" y="940594"/>
                  </a:lnTo>
                  <a:lnTo>
                    <a:pt x="1135856" y="902494"/>
                  </a:lnTo>
                  <a:lnTo>
                    <a:pt x="1159669" y="859631"/>
                  </a:lnTo>
                  <a:lnTo>
                    <a:pt x="1185862" y="800100"/>
                  </a:lnTo>
                  <a:lnTo>
                    <a:pt x="1202531" y="747712"/>
                  </a:lnTo>
                  <a:lnTo>
                    <a:pt x="1216819" y="700087"/>
                  </a:lnTo>
                  <a:lnTo>
                    <a:pt x="1235869" y="631031"/>
                  </a:lnTo>
                  <a:lnTo>
                    <a:pt x="1245394" y="578644"/>
                  </a:lnTo>
                  <a:lnTo>
                    <a:pt x="1259681" y="545306"/>
                  </a:lnTo>
                  <a:lnTo>
                    <a:pt x="1262062" y="526256"/>
                  </a:lnTo>
                  <a:lnTo>
                    <a:pt x="1257300" y="516731"/>
                  </a:lnTo>
                  <a:lnTo>
                    <a:pt x="1245394" y="514350"/>
                  </a:lnTo>
                  <a:lnTo>
                    <a:pt x="1223962" y="519112"/>
                  </a:lnTo>
                  <a:lnTo>
                    <a:pt x="1209675" y="528637"/>
                  </a:lnTo>
                  <a:lnTo>
                    <a:pt x="1193006" y="545306"/>
                  </a:lnTo>
                  <a:lnTo>
                    <a:pt x="1166812" y="581025"/>
                  </a:lnTo>
                  <a:lnTo>
                    <a:pt x="1133475" y="621506"/>
                  </a:lnTo>
                  <a:lnTo>
                    <a:pt x="1076325" y="676275"/>
                  </a:lnTo>
                  <a:lnTo>
                    <a:pt x="1042987" y="700087"/>
                  </a:lnTo>
                  <a:lnTo>
                    <a:pt x="1016794" y="709612"/>
                  </a:lnTo>
                  <a:lnTo>
                    <a:pt x="1000125" y="711994"/>
                  </a:lnTo>
                  <a:lnTo>
                    <a:pt x="976312" y="709612"/>
                  </a:lnTo>
                  <a:lnTo>
                    <a:pt x="923925" y="692944"/>
                  </a:lnTo>
                  <a:lnTo>
                    <a:pt x="823912" y="645319"/>
                  </a:lnTo>
                  <a:lnTo>
                    <a:pt x="685800" y="566737"/>
                  </a:lnTo>
                  <a:lnTo>
                    <a:pt x="619125" y="523875"/>
                  </a:lnTo>
                  <a:lnTo>
                    <a:pt x="566737" y="485775"/>
                  </a:lnTo>
                  <a:lnTo>
                    <a:pt x="442912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B684D40D-131B-4537-8F2E-A2BF9E8DA204}"/>
                </a:ext>
              </a:extLst>
            </p:cNvPr>
            <p:cNvSpPr/>
            <p:nvPr/>
          </p:nvSpPr>
          <p:spPr>
            <a:xfrm rot="16200000">
              <a:off x="5702301" y="1003300"/>
              <a:ext cx="444500" cy="1863725"/>
            </a:xfrm>
            <a:custGeom>
              <a:avLst/>
              <a:gdLst>
                <a:gd name="connsiteX0" fmla="*/ 145256 w 445294"/>
                <a:gd name="connsiteY0" fmla="*/ 1421607 h 1864519"/>
                <a:gd name="connsiteX1" fmla="*/ 188119 w 445294"/>
                <a:gd name="connsiteY1" fmla="*/ 1597819 h 1864519"/>
                <a:gd name="connsiteX2" fmla="*/ 230981 w 445294"/>
                <a:gd name="connsiteY2" fmla="*/ 1740694 h 1864519"/>
                <a:gd name="connsiteX3" fmla="*/ 247650 w 445294"/>
                <a:gd name="connsiteY3" fmla="*/ 1788319 h 1864519"/>
                <a:gd name="connsiteX4" fmla="*/ 264319 w 445294"/>
                <a:gd name="connsiteY4" fmla="*/ 1814513 h 1864519"/>
                <a:gd name="connsiteX5" fmla="*/ 297656 w 445294"/>
                <a:gd name="connsiteY5" fmla="*/ 1847850 h 1864519"/>
                <a:gd name="connsiteX6" fmla="*/ 319088 w 445294"/>
                <a:gd name="connsiteY6" fmla="*/ 1862138 h 1864519"/>
                <a:gd name="connsiteX7" fmla="*/ 335756 w 445294"/>
                <a:gd name="connsiteY7" fmla="*/ 1864519 h 1864519"/>
                <a:gd name="connsiteX8" fmla="*/ 357188 w 445294"/>
                <a:gd name="connsiteY8" fmla="*/ 1859757 h 1864519"/>
                <a:gd name="connsiteX9" fmla="*/ 376238 w 445294"/>
                <a:gd name="connsiteY9" fmla="*/ 1843088 h 1864519"/>
                <a:gd name="connsiteX10" fmla="*/ 397669 w 445294"/>
                <a:gd name="connsiteY10" fmla="*/ 1807369 h 1864519"/>
                <a:gd name="connsiteX11" fmla="*/ 419100 w 445294"/>
                <a:gd name="connsiteY11" fmla="*/ 1757363 h 1864519"/>
                <a:gd name="connsiteX12" fmla="*/ 438150 w 445294"/>
                <a:gd name="connsiteY12" fmla="*/ 1678782 h 1864519"/>
                <a:gd name="connsiteX13" fmla="*/ 442913 w 445294"/>
                <a:gd name="connsiteY13" fmla="*/ 1621632 h 1864519"/>
                <a:gd name="connsiteX14" fmla="*/ 445294 w 445294"/>
                <a:gd name="connsiteY14" fmla="*/ 1559719 h 1864519"/>
                <a:gd name="connsiteX15" fmla="*/ 442913 w 445294"/>
                <a:gd name="connsiteY15" fmla="*/ 1519238 h 1864519"/>
                <a:gd name="connsiteX16" fmla="*/ 438150 w 445294"/>
                <a:gd name="connsiteY16" fmla="*/ 1485900 h 1864519"/>
                <a:gd name="connsiteX17" fmla="*/ 428625 w 445294"/>
                <a:gd name="connsiteY17" fmla="*/ 1450182 h 1864519"/>
                <a:gd name="connsiteX18" fmla="*/ 409575 w 445294"/>
                <a:gd name="connsiteY18" fmla="*/ 1414463 h 1864519"/>
                <a:gd name="connsiteX19" fmla="*/ 397669 w 445294"/>
                <a:gd name="connsiteY19" fmla="*/ 1400175 h 1864519"/>
                <a:gd name="connsiteX20" fmla="*/ 357188 w 445294"/>
                <a:gd name="connsiteY20" fmla="*/ 1283494 h 1864519"/>
                <a:gd name="connsiteX21" fmla="*/ 311944 w 445294"/>
                <a:gd name="connsiteY21" fmla="*/ 1128713 h 1864519"/>
                <a:gd name="connsiteX22" fmla="*/ 283369 w 445294"/>
                <a:gd name="connsiteY22" fmla="*/ 1014413 h 1864519"/>
                <a:gd name="connsiteX23" fmla="*/ 250031 w 445294"/>
                <a:gd name="connsiteY23" fmla="*/ 847725 h 1864519"/>
                <a:gd name="connsiteX24" fmla="*/ 221456 w 445294"/>
                <a:gd name="connsiteY24" fmla="*/ 681038 h 1864519"/>
                <a:gd name="connsiteX25" fmla="*/ 204788 w 445294"/>
                <a:gd name="connsiteY25" fmla="*/ 566738 h 1864519"/>
                <a:gd name="connsiteX26" fmla="*/ 192881 w 445294"/>
                <a:gd name="connsiteY26" fmla="*/ 445294 h 1864519"/>
                <a:gd name="connsiteX27" fmla="*/ 183356 w 445294"/>
                <a:gd name="connsiteY27" fmla="*/ 335757 h 1864519"/>
                <a:gd name="connsiteX28" fmla="*/ 178594 w 445294"/>
                <a:gd name="connsiteY28" fmla="*/ 207169 h 1864519"/>
                <a:gd name="connsiteX29" fmla="*/ 180975 w 445294"/>
                <a:gd name="connsiteY29" fmla="*/ 166688 h 1864519"/>
                <a:gd name="connsiteX30" fmla="*/ 200025 w 445294"/>
                <a:gd name="connsiteY30" fmla="*/ 88107 h 1864519"/>
                <a:gd name="connsiteX31" fmla="*/ 69056 w 445294"/>
                <a:gd name="connsiteY31" fmla="*/ 0 h 1864519"/>
                <a:gd name="connsiteX32" fmla="*/ 28575 w 445294"/>
                <a:gd name="connsiteY32" fmla="*/ 69057 h 1864519"/>
                <a:gd name="connsiteX33" fmla="*/ 9525 w 445294"/>
                <a:gd name="connsiteY33" fmla="*/ 109538 h 1864519"/>
                <a:gd name="connsiteX34" fmla="*/ 0 w 445294"/>
                <a:gd name="connsiteY34" fmla="*/ 133350 h 1864519"/>
                <a:gd name="connsiteX35" fmla="*/ 0 w 445294"/>
                <a:gd name="connsiteY35" fmla="*/ 180975 h 1864519"/>
                <a:gd name="connsiteX36" fmla="*/ 14288 w 445294"/>
                <a:gd name="connsiteY36" fmla="*/ 376238 h 1864519"/>
                <a:gd name="connsiteX37" fmla="*/ 35719 w 445294"/>
                <a:gd name="connsiteY37" fmla="*/ 626269 h 1864519"/>
                <a:gd name="connsiteX38" fmla="*/ 59531 w 445294"/>
                <a:gd name="connsiteY38" fmla="*/ 857250 h 1864519"/>
                <a:gd name="connsiteX39" fmla="*/ 78581 w 445294"/>
                <a:gd name="connsiteY39" fmla="*/ 1016794 h 1864519"/>
                <a:gd name="connsiteX40" fmla="*/ 102394 w 445294"/>
                <a:gd name="connsiteY40" fmla="*/ 1183482 h 1864519"/>
                <a:gd name="connsiteX41" fmla="*/ 145256 w 445294"/>
                <a:gd name="connsiteY41" fmla="*/ 1421607 h 1864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45294" h="1864519">
                  <a:moveTo>
                    <a:pt x="145256" y="1421607"/>
                  </a:moveTo>
                  <a:lnTo>
                    <a:pt x="188119" y="1597819"/>
                  </a:lnTo>
                  <a:lnTo>
                    <a:pt x="230981" y="1740694"/>
                  </a:lnTo>
                  <a:lnTo>
                    <a:pt x="247650" y="1788319"/>
                  </a:lnTo>
                  <a:lnTo>
                    <a:pt x="264319" y="1814513"/>
                  </a:lnTo>
                  <a:lnTo>
                    <a:pt x="297656" y="1847850"/>
                  </a:lnTo>
                  <a:lnTo>
                    <a:pt x="319088" y="1862138"/>
                  </a:lnTo>
                  <a:lnTo>
                    <a:pt x="335756" y="1864519"/>
                  </a:lnTo>
                  <a:lnTo>
                    <a:pt x="357188" y="1859757"/>
                  </a:lnTo>
                  <a:lnTo>
                    <a:pt x="376238" y="1843088"/>
                  </a:lnTo>
                  <a:lnTo>
                    <a:pt x="397669" y="1807369"/>
                  </a:lnTo>
                  <a:lnTo>
                    <a:pt x="419100" y="1757363"/>
                  </a:lnTo>
                  <a:lnTo>
                    <a:pt x="438150" y="1678782"/>
                  </a:lnTo>
                  <a:lnTo>
                    <a:pt x="442913" y="1621632"/>
                  </a:lnTo>
                  <a:cubicBezTo>
                    <a:pt x="443707" y="1600994"/>
                    <a:pt x="444500" y="1580357"/>
                    <a:pt x="445294" y="1559719"/>
                  </a:cubicBezTo>
                  <a:lnTo>
                    <a:pt x="442913" y="1519238"/>
                  </a:lnTo>
                  <a:lnTo>
                    <a:pt x="438150" y="1485900"/>
                  </a:lnTo>
                  <a:lnTo>
                    <a:pt x="428625" y="1450182"/>
                  </a:lnTo>
                  <a:lnTo>
                    <a:pt x="409575" y="1414463"/>
                  </a:lnTo>
                  <a:lnTo>
                    <a:pt x="397669" y="1400175"/>
                  </a:lnTo>
                  <a:lnTo>
                    <a:pt x="357188" y="1283494"/>
                  </a:lnTo>
                  <a:lnTo>
                    <a:pt x="311944" y="1128713"/>
                  </a:lnTo>
                  <a:lnTo>
                    <a:pt x="283369" y="1014413"/>
                  </a:lnTo>
                  <a:lnTo>
                    <a:pt x="250031" y="847725"/>
                  </a:lnTo>
                  <a:lnTo>
                    <a:pt x="221456" y="681038"/>
                  </a:lnTo>
                  <a:lnTo>
                    <a:pt x="204788" y="566738"/>
                  </a:lnTo>
                  <a:lnTo>
                    <a:pt x="192881" y="445294"/>
                  </a:lnTo>
                  <a:lnTo>
                    <a:pt x="183356" y="335757"/>
                  </a:lnTo>
                  <a:lnTo>
                    <a:pt x="178594" y="207169"/>
                  </a:lnTo>
                  <a:lnTo>
                    <a:pt x="180975" y="166688"/>
                  </a:lnTo>
                  <a:lnTo>
                    <a:pt x="200025" y="88107"/>
                  </a:lnTo>
                  <a:lnTo>
                    <a:pt x="69056" y="0"/>
                  </a:lnTo>
                  <a:lnTo>
                    <a:pt x="28575" y="69057"/>
                  </a:lnTo>
                  <a:lnTo>
                    <a:pt x="9525" y="109538"/>
                  </a:lnTo>
                  <a:lnTo>
                    <a:pt x="0" y="133350"/>
                  </a:lnTo>
                  <a:lnTo>
                    <a:pt x="0" y="180975"/>
                  </a:lnTo>
                  <a:lnTo>
                    <a:pt x="14288" y="376238"/>
                  </a:lnTo>
                  <a:lnTo>
                    <a:pt x="35719" y="626269"/>
                  </a:lnTo>
                  <a:lnTo>
                    <a:pt x="59531" y="857250"/>
                  </a:lnTo>
                  <a:lnTo>
                    <a:pt x="78581" y="1016794"/>
                  </a:lnTo>
                  <a:lnTo>
                    <a:pt x="102394" y="1183482"/>
                  </a:lnTo>
                  <a:lnTo>
                    <a:pt x="145256" y="14216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CEFB0C63-FB14-41E7-8D11-B35599A48E69}"/>
                </a:ext>
              </a:extLst>
            </p:cNvPr>
            <p:cNvSpPr/>
            <p:nvPr/>
          </p:nvSpPr>
          <p:spPr>
            <a:xfrm>
              <a:off x="4792663" y="2522538"/>
              <a:ext cx="479425" cy="1358900"/>
            </a:xfrm>
            <a:custGeom>
              <a:avLst/>
              <a:gdLst>
                <a:gd name="connsiteX0" fmla="*/ 392907 w 478632"/>
                <a:gd name="connsiteY0" fmla="*/ 392906 h 1359694"/>
                <a:gd name="connsiteX1" fmla="*/ 411957 w 478632"/>
                <a:gd name="connsiteY1" fmla="*/ 535781 h 1359694"/>
                <a:gd name="connsiteX2" fmla="*/ 423863 w 478632"/>
                <a:gd name="connsiteY2" fmla="*/ 621506 h 1359694"/>
                <a:gd name="connsiteX3" fmla="*/ 440532 w 478632"/>
                <a:gd name="connsiteY3" fmla="*/ 719137 h 1359694"/>
                <a:gd name="connsiteX4" fmla="*/ 457200 w 478632"/>
                <a:gd name="connsiteY4" fmla="*/ 935831 h 1359694"/>
                <a:gd name="connsiteX5" fmla="*/ 466725 w 478632"/>
                <a:gd name="connsiteY5" fmla="*/ 1112044 h 1359694"/>
                <a:gd name="connsiteX6" fmla="*/ 471488 w 478632"/>
                <a:gd name="connsiteY6" fmla="*/ 1219200 h 1359694"/>
                <a:gd name="connsiteX7" fmla="*/ 478632 w 478632"/>
                <a:gd name="connsiteY7" fmla="*/ 1257300 h 1359694"/>
                <a:gd name="connsiteX8" fmla="*/ 478632 w 478632"/>
                <a:gd name="connsiteY8" fmla="*/ 1273969 h 1359694"/>
                <a:gd name="connsiteX9" fmla="*/ 469107 w 478632"/>
                <a:gd name="connsiteY9" fmla="*/ 1295400 h 1359694"/>
                <a:gd name="connsiteX10" fmla="*/ 445294 w 478632"/>
                <a:gd name="connsiteY10" fmla="*/ 1319212 h 1359694"/>
                <a:gd name="connsiteX11" fmla="*/ 428625 w 478632"/>
                <a:gd name="connsiteY11" fmla="*/ 1331119 h 1359694"/>
                <a:gd name="connsiteX12" fmla="*/ 419100 w 478632"/>
                <a:gd name="connsiteY12" fmla="*/ 1343025 h 1359694"/>
                <a:gd name="connsiteX13" fmla="*/ 407194 w 478632"/>
                <a:gd name="connsiteY13" fmla="*/ 1357312 h 1359694"/>
                <a:gd name="connsiteX14" fmla="*/ 392907 w 478632"/>
                <a:gd name="connsiteY14" fmla="*/ 1359694 h 1359694"/>
                <a:gd name="connsiteX15" fmla="*/ 369094 w 478632"/>
                <a:gd name="connsiteY15" fmla="*/ 1354931 h 1359694"/>
                <a:gd name="connsiteX16" fmla="*/ 340519 w 478632"/>
                <a:gd name="connsiteY16" fmla="*/ 1338262 h 1359694"/>
                <a:gd name="connsiteX17" fmla="*/ 316707 w 478632"/>
                <a:gd name="connsiteY17" fmla="*/ 1316831 h 1359694"/>
                <a:gd name="connsiteX18" fmla="*/ 302419 w 478632"/>
                <a:gd name="connsiteY18" fmla="*/ 1295400 h 1359694"/>
                <a:gd name="connsiteX19" fmla="*/ 271463 w 478632"/>
                <a:gd name="connsiteY19" fmla="*/ 1228725 h 1359694"/>
                <a:gd name="connsiteX20" fmla="*/ 247650 w 478632"/>
                <a:gd name="connsiteY20" fmla="*/ 1169194 h 1359694"/>
                <a:gd name="connsiteX21" fmla="*/ 240507 w 478632"/>
                <a:gd name="connsiteY21" fmla="*/ 1140619 h 1359694"/>
                <a:gd name="connsiteX22" fmla="*/ 240507 w 478632"/>
                <a:gd name="connsiteY22" fmla="*/ 1052512 h 1359694"/>
                <a:gd name="connsiteX23" fmla="*/ 240507 w 478632"/>
                <a:gd name="connsiteY23" fmla="*/ 921544 h 1359694"/>
                <a:gd name="connsiteX24" fmla="*/ 238125 w 478632"/>
                <a:gd name="connsiteY24" fmla="*/ 816769 h 1359694"/>
                <a:gd name="connsiteX25" fmla="*/ 233363 w 478632"/>
                <a:gd name="connsiteY25" fmla="*/ 733425 h 1359694"/>
                <a:gd name="connsiteX26" fmla="*/ 226219 w 478632"/>
                <a:gd name="connsiteY26" fmla="*/ 609600 h 1359694"/>
                <a:gd name="connsiteX27" fmla="*/ 216694 w 478632"/>
                <a:gd name="connsiteY27" fmla="*/ 483394 h 1359694"/>
                <a:gd name="connsiteX28" fmla="*/ 204788 w 478632"/>
                <a:gd name="connsiteY28" fmla="*/ 404812 h 1359694"/>
                <a:gd name="connsiteX29" fmla="*/ 192882 w 478632"/>
                <a:gd name="connsiteY29" fmla="*/ 340519 h 1359694"/>
                <a:gd name="connsiteX30" fmla="*/ 178594 w 478632"/>
                <a:gd name="connsiteY30" fmla="*/ 285750 h 1359694"/>
                <a:gd name="connsiteX31" fmla="*/ 161925 w 478632"/>
                <a:gd name="connsiteY31" fmla="*/ 235744 h 1359694"/>
                <a:gd name="connsiteX32" fmla="*/ 138113 w 478632"/>
                <a:gd name="connsiteY32" fmla="*/ 185737 h 1359694"/>
                <a:gd name="connsiteX33" fmla="*/ 119063 w 478632"/>
                <a:gd name="connsiteY33" fmla="*/ 150019 h 1359694"/>
                <a:gd name="connsiteX34" fmla="*/ 95250 w 478632"/>
                <a:gd name="connsiteY34" fmla="*/ 116681 h 1359694"/>
                <a:gd name="connsiteX35" fmla="*/ 80963 w 478632"/>
                <a:gd name="connsiteY35" fmla="*/ 100012 h 1359694"/>
                <a:gd name="connsiteX36" fmla="*/ 57150 w 478632"/>
                <a:gd name="connsiteY36" fmla="*/ 80962 h 1359694"/>
                <a:gd name="connsiteX37" fmla="*/ 42863 w 478632"/>
                <a:gd name="connsiteY37" fmla="*/ 71437 h 1359694"/>
                <a:gd name="connsiteX38" fmla="*/ 28575 w 478632"/>
                <a:gd name="connsiteY38" fmla="*/ 66675 h 1359694"/>
                <a:gd name="connsiteX39" fmla="*/ 16669 w 478632"/>
                <a:gd name="connsiteY39" fmla="*/ 57150 h 1359694"/>
                <a:gd name="connsiteX40" fmla="*/ 4763 w 478632"/>
                <a:gd name="connsiteY40" fmla="*/ 38100 h 1359694"/>
                <a:gd name="connsiteX41" fmla="*/ 0 w 478632"/>
                <a:gd name="connsiteY41" fmla="*/ 19050 h 1359694"/>
                <a:gd name="connsiteX42" fmla="*/ 2382 w 478632"/>
                <a:gd name="connsiteY42" fmla="*/ 7144 h 1359694"/>
                <a:gd name="connsiteX43" fmla="*/ 11907 w 478632"/>
                <a:gd name="connsiteY43" fmla="*/ 0 h 1359694"/>
                <a:gd name="connsiteX44" fmla="*/ 30957 w 478632"/>
                <a:gd name="connsiteY44" fmla="*/ 2381 h 1359694"/>
                <a:gd name="connsiteX45" fmla="*/ 50007 w 478632"/>
                <a:gd name="connsiteY45" fmla="*/ 9525 h 1359694"/>
                <a:gd name="connsiteX46" fmla="*/ 73819 w 478632"/>
                <a:gd name="connsiteY46" fmla="*/ 11906 h 1359694"/>
                <a:gd name="connsiteX47" fmla="*/ 130969 w 478632"/>
                <a:gd name="connsiteY47" fmla="*/ 16669 h 1359694"/>
                <a:gd name="connsiteX48" fmla="*/ 195263 w 478632"/>
                <a:gd name="connsiteY48" fmla="*/ 28575 h 1359694"/>
                <a:gd name="connsiteX49" fmla="*/ 247650 w 478632"/>
                <a:gd name="connsiteY49" fmla="*/ 40481 h 1359694"/>
                <a:gd name="connsiteX50" fmla="*/ 307182 w 478632"/>
                <a:gd name="connsiteY50" fmla="*/ 59531 h 1359694"/>
                <a:gd name="connsiteX51" fmla="*/ 340519 w 478632"/>
                <a:gd name="connsiteY51" fmla="*/ 73819 h 1359694"/>
                <a:gd name="connsiteX52" fmla="*/ 373857 w 478632"/>
                <a:gd name="connsiteY52" fmla="*/ 261937 h 1359694"/>
                <a:gd name="connsiteX53" fmla="*/ 392907 w 478632"/>
                <a:gd name="connsiteY53" fmla="*/ 392906 h 135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78632" h="1359694">
                  <a:moveTo>
                    <a:pt x="392907" y="392906"/>
                  </a:moveTo>
                  <a:lnTo>
                    <a:pt x="411957" y="535781"/>
                  </a:lnTo>
                  <a:lnTo>
                    <a:pt x="423863" y="621506"/>
                  </a:lnTo>
                  <a:lnTo>
                    <a:pt x="440532" y="719137"/>
                  </a:lnTo>
                  <a:lnTo>
                    <a:pt x="457200" y="935831"/>
                  </a:lnTo>
                  <a:lnTo>
                    <a:pt x="466725" y="1112044"/>
                  </a:lnTo>
                  <a:lnTo>
                    <a:pt x="471488" y="1219200"/>
                  </a:lnTo>
                  <a:lnTo>
                    <a:pt x="478632" y="1257300"/>
                  </a:lnTo>
                  <a:lnTo>
                    <a:pt x="478632" y="1273969"/>
                  </a:lnTo>
                  <a:lnTo>
                    <a:pt x="469107" y="1295400"/>
                  </a:lnTo>
                  <a:lnTo>
                    <a:pt x="445294" y="1319212"/>
                  </a:lnTo>
                  <a:lnTo>
                    <a:pt x="428625" y="1331119"/>
                  </a:lnTo>
                  <a:lnTo>
                    <a:pt x="419100" y="1343025"/>
                  </a:lnTo>
                  <a:lnTo>
                    <a:pt x="407194" y="1357312"/>
                  </a:lnTo>
                  <a:lnTo>
                    <a:pt x="392907" y="1359694"/>
                  </a:lnTo>
                  <a:lnTo>
                    <a:pt x="369094" y="1354931"/>
                  </a:lnTo>
                  <a:lnTo>
                    <a:pt x="340519" y="1338262"/>
                  </a:lnTo>
                  <a:lnTo>
                    <a:pt x="316707" y="1316831"/>
                  </a:lnTo>
                  <a:lnTo>
                    <a:pt x="302419" y="1295400"/>
                  </a:lnTo>
                  <a:lnTo>
                    <a:pt x="271463" y="1228725"/>
                  </a:lnTo>
                  <a:lnTo>
                    <a:pt x="247650" y="1169194"/>
                  </a:lnTo>
                  <a:lnTo>
                    <a:pt x="240507" y="1140619"/>
                  </a:lnTo>
                  <a:lnTo>
                    <a:pt x="240507" y="1052512"/>
                  </a:lnTo>
                  <a:lnTo>
                    <a:pt x="240507" y="921544"/>
                  </a:lnTo>
                  <a:lnTo>
                    <a:pt x="238125" y="816769"/>
                  </a:lnTo>
                  <a:lnTo>
                    <a:pt x="233363" y="733425"/>
                  </a:lnTo>
                  <a:lnTo>
                    <a:pt x="226219" y="609600"/>
                  </a:lnTo>
                  <a:lnTo>
                    <a:pt x="216694" y="483394"/>
                  </a:lnTo>
                  <a:lnTo>
                    <a:pt x="204788" y="404812"/>
                  </a:lnTo>
                  <a:lnTo>
                    <a:pt x="192882" y="340519"/>
                  </a:lnTo>
                  <a:lnTo>
                    <a:pt x="178594" y="285750"/>
                  </a:lnTo>
                  <a:lnTo>
                    <a:pt x="161925" y="235744"/>
                  </a:lnTo>
                  <a:lnTo>
                    <a:pt x="138113" y="185737"/>
                  </a:lnTo>
                  <a:lnTo>
                    <a:pt x="119063" y="150019"/>
                  </a:lnTo>
                  <a:lnTo>
                    <a:pt x="95250" y="116681"/>
                  </a:lnTo>
                  <a:lnTo>
                    <a:pt x="80963" y="100012"/>
                  </a:lnTo>
                  <a:lnTo>
                    <a:pt x="57150" y="80962"/>
                  </a:lnTo>
                  <a:lnTo>
                    <a:pt x="42863" y="71437"/>
                  </a:lnTo>
                  <a:lnTo>
                    <a:pt x="28575" y="66675"/>
                  </a:lnTo>
                  <a:lnTo>
                    <a:pt x="16669" y="57150"/>
                  </a:lnTo>
                  <a:lnTo>
                    <a:pt x="4763" y="38100"/>
                  </a:lnTo>
                  <a:lnTo>
                    <a:pt x="0" y="19050"/>
                  </a:lnTo>
                  <a:lnTo>
                    <a:pt x="2382" y="7144"/>
                  </a:lnTo>
                  <a:lnTo>
                    <a:pt x="11907" y="0"/>
                  </a:lnTo>
                  <a:lnTo>
                    <a:pt x="30957" y="2381"/>
                  </a:lnTo>
                  <a:lnTo>
                    <a:pt x="50007" y="9525"/>
                  </a:lnTo>
                  <a:lnTo>
                    <a:pt x="73819" y="11906"/>
                  </a:lnTo>
                  <a:lnTo>
                    <a:pt x="130969" y="16669"/>
                  </a:lnTo>
                  <a:lnTo>
                    <a:pt x="195263" y="28575"/>
                  </a:lnTo>
                  <a:lnTo>
                    <a:pt x="247650" y="40481"/>
                  </a:lnTo>
                  <a:lnTo>
                    <a:pt x="307182" y="59531"/>
                  </a:lnTo>
                  <a:lnTo>
                    <a:pt x="340519" y="73819"/>
                  </a:lnTo>
                  <a:lnTo>
                    <a:pt x="373857" y="261937"/>
                  </a:lnTo>
                  <a:lnTo>
                    <a:pt x="392907" y="392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37A0E75B-7B53-4AA6-B5DC-1A615DD21841}"/>
                </a:ext>
              </a:extLst>
            </p:cNvPr>
            <p:cNvSpPr/>
            <p:nvPr/>
          </p:nvSpPr>
          <p:spPr>
            <a:xfrm>
              <a:off x="5081588" y="2398713"/>
              <a:ext cx="1651000" cy="1430337"/>
            </a:xfrm>
            <a:custGeom>
              <a:avLst/>
              <a:gdLst>
                <a:gd name="connsiteX0" fmla="*/ 807243 w 1650206"/>
                <a:gd name="connsiteY0" fmla="*/ 126206 h 1431131"/>
                <a:gd name="connsiteX1" fmla="*/ 421481 w 1650206"/>
                <a:gd name="connsiteY1" fmla="*/ 185737 h 1431131"/>
                <a:gd name="connsiteX2" fmla="*/ 123825 w 1650206"/>
                <a:gd name="connsiteY2" fmla="*/ 228600 h 1431131"/>
                <a:gd name="connsiteX3" fmla="*/ 104775 w 1650206"/>
                <a:gd name="connsiteY3" fmla="*/ 223837 h 1431131"/>
                <a:gd name="connsiteX4" fmla="*/ 80962 w 1650206"/>
                <a:gd name="connsiteY4" fmla="*/ 211931 h 1431131"/>
                <a:gd name="connsiteX5" fmla="*/ 59531 w 1650206"/>
                <a:gd name="connsiteY5" fmla="*/ 202406 h 1431131"/>
                <a:gd name="connsiteX6" fmla="*/ 45243 w 1650206"/>
                <a:gd name="connsiteY6" fmla="*/ 195262 h 1431131"/>
                <a:gd name="connsiteX7" fmla="*/ 0 w 1650206"/>
                <a:gd name="connsiteY7" fmla="*/ 178594 h 1431131"/>
                <a:gd name="connsiteX8" fmla="*/ 38100 w 1650206"/>
                <a:gd name="connsiteY8" fmla="*/ 392906 h 1431131"/>
                <a:gd name="connsiteX9" fmla="*/ 176212 w 1650206"/>
                <a:gd name="connsiteY9" fmla="*/ 369094 h 1431131"/>
                <a:gd name="connsiteX10" fmla="*/ 419100 w 1650206"/>
                <a:gd name="connsiteY10" fmla="*/ 330994 h 1431131"/>
                <a:gd name="connsiteX11" fmla="*/ 688181 w 1650206"/>
                <a:gd name="connsiteY11" fmla="*/ 290512 h 1431131"/>
                <a:gd name="connsiteX12" fmla="*/ 983456 w 1650206"/>
                <a:gd name="connsiteY12" fmla="*/ 245269 h 1431131"/>
                <a:gd name="connsiteX13" fmla="*/ 1238250 w 1650206"/>
                <a:gd name="connsiteY13" fmla="*/ 209550 h 1431131"/>
                <a:gd name="connsiteX14" fmla="*/ 1254918 w 1650206"/>
                <a:gd name="connsiteY14" fmla="*/ 209550 h 1431131"/>
                <a:gd name="connsiteX15" fmla="*/ 1283493 w 1650206"/>
                <a:gd name="connsiteY15" fmla="*/ 209550 h 1431131"/>
                <a:gd name="connsiteX16" fmla="*/ 1293018 w 1650206"/>
                <a:gd name="connsiteY16" fmla="*/ 211931 h 1431131"/>
                <a:gd name="connsiteX17" fmla="*/ 1304925 w 1650206"/>
                <a:gd name="connsiteY17" fmla="*/ 216694 h 1431131"/>
                <a:gd name="connsiteX18" fmla="*/ 1319212 w 1650206"/>
                <a:gd name="connsiteY18" fmla="*/ 226219 h 1431131"/>
                <a:gd name="connsiteX19" fmla="*/ 1326356 w 1650206"/>
                <a:gd name="connsiteY19" fmla="*/ 235744 h 1431131"/>
                <a:gd name="connsiteX20" fmla="*/ 1333500 w 1650206"/>
                <a:gd name="connsiteY20" fmla="*/ 245269 h 1431131"/>
                <a:gd name="connsiteX21" fmla="*/ 1335881 w 1650206"/>
                <a:gd name="connsiteY21" fmla="*/ 269081 h 1431131"/>
                <a:gd name="connsiteX22" fmla="*/ 1335881 w 1650206"/>
                <a:gd name="connsiteY22" fmla="*/ 566737 h 1431131"/>
                <a:gd name="connsiteX23" fmla="*/ 1297781 w 1650206"/>
                <a:gd name="connsiteY23" fmla="*/ 659606 h 1431131"/>
                <a:gd name="connsiteX24" fmla="*/ 1283493 w 1650206"/>
                <a:gd name="connsiteY24" fmla="*/ 854869 h 1431131"/>
                <a:gd name="connsiteX25" fmla="*/ 1271587 w 1650206"/>
                <a:gd name="connsiteY25" fmla="*/ 1114425 h 1431131"/>
                <a:gd name="connsiteX26" fmla="*/ 1271587 w 1650206"/>
                <a:gd name="connsiteY26" fmla="*/ 1278731 h 1431131"/>
                <a:gd name="connsiteX27" fmla="*/ 1276350 w 1650206"/>
                <a:gd name="connsiteY27" fmla="*/ 1335881 h 1431131"/>
                <a:gd name="connsiteX28" fmla="*/ 1283493 w 1650206"/>
                <a:gd name="connsiteY28" fmla="*/ 1369219 h 1431131"/>
                <a:gd name="connsiteX29" fmla="*/ 1293018 w 1650206"/>
                <a:gd name="connsiteY29" fmla="*/ 1397794 h 1431131"/>
                <a:gd name="connsiteX30" fmla="*/ 1300162 w 1650206"/>
                <a:gd name="connsiteY30" fmla="*/ 1409700 h 1431131"/>
                <a:gd name="connsiteX31" fmla="*/ 1307306 w 1650206"/>
                <a:gd name="connsiteY31" fmla="*/ 1419225 h 1431131"/>
                <a:gd name="connsiteX32" fmla="*/ 1319212 w 1650206"/>
                <a:gd name="connsiteY32" fmla="*/ 1426369 h 1431131"/>
                <a:gd name="connsiteX33" fmla="*/ 1331118 w 1650206"/>
                <a:gd name="connsiteY33" fmla="*/ 1431131 h 1431131"/>
                <a:gd name="connsiteX34" fmla="*/ 1350168 w 1650206"/>
                <a:gd name="connsiteY34" fmla="*/ 1431131 h 1431131"/>
                <a:gd name="connsiteX35" fmla="*/ 1381125 w 1650206"/>
                <a:gd name="connsiteY35" fmla="*/ 1419225 h 1431131"/>
                <a:gd name="connsiteX36" fmla="*/ 1402556 w 1650206"/>
                <a:gd name="connsiteY36" fmla="*/ 1404937 h 1431131"/>
                <a:gd name="connsiteX37" fmla="*/ 1419225 w 1650206"/>
                <a:gd name="connsiteY37" fmla="*/ 1388269 h 1431131"/>
                <a:gd name="connsiteX38" fmla="*/ 1435893 w 1650206"/>
                <a:gd name="connsiteY38" fmla="*/ 1362075 h 1431131"/>
                <a:gd name="connsiteX39" fmla="*/ 1452562 w 1650206"/>
                <a:gd name="connsiteY39" fmla="*/ 1326356 h 1431131"/>
                <a:gd name="connsiteX40" fmla="*/ 1469231 w 1650206"/>
                <a:gd name="connsiteY40" fmla="*/ 1278731 h 1431131"/>
                <a:gd name="connsiteX41" fmla="*/ 1481137 w 1650206"/>
                <a:gd name="connsiteY41" fmla="*/ 1226344 h 1431131"/>
                <a:gd name="connsiteX42" fmla="*/ 1493043 w 1650206"/>
                <a:gd name="connsiteY42" fmla="*/ 1162050 h 1431131"/>
                <a:gd name="connsiteX43" fmla="*/ 1507331 w 1650206"/>
                <a:gd name="connsiteY43" fmla="*/ 1035844 h 1431131"/>
                <a:gd name="connsiteX44" fmla="*/ 1533525 w 1650206"/>
                <a:gd name="connsiteY44" fmla="*/ 769144 h 1431131"/>
                <a:gd name="connsiteX45" fmla="*/ 1569243 w 1650206"/>
                <a:gd name="connsiteY45" fmla="*/ 445294 h 1431131"/>
                <a:gd name="connsiteX46" fmla="*/ 1583531 w 1650206"/>
                <a:gd name="connsiteY46" fmla="*/ 321469 h 1431131"/>
                <a:gd name="connsiteX47" fmla="*/ 1597818 w 1650206"/>
                <a:gd name="connsiteY47" fmla="*/ 307181 h 1431131"/>
                <a:gd name="connsiteX48" fmla="*/ 1626393 w 1650206"/>
                <a:gd name="connsiteY48" fmla="*/ 278606 h 1431131"/>
                <a:gd name="connsiteX49" fmla="*/ 1643062 w 1650206"/>
                <a:gd name="connsiteY49" fmla="*/ 250031 h 1431131"/>
                <a:gd name="connsiteX50" fmla="*/ 1650206 w 1650206"/>
                <a:gd name="connsiteY50" fmla="*/ 221456 h 1431131"/>
                <a:gd name="connsiteX51" fmla="*/ 1647825 w 1650206"/>
                <a:gd name="connsiteY51" fmla="*/ 197644 h 1431131"/>
                <a:gd name="connsiteX52" fmla="*/ 1643062 w 1650206"/>
                <a:gd name="connsiteY52" fmla="*/ 176212 h 1431131"/>
                <a:gd name="connsiteX53" fmla="*/ 1628775 w 1650206"/>
                <a:gd name="connsiteY53" fmla="*/ 152400 h 1431131"/>
                <a:gd name="connsiteX54" fmla="*/ 1588293 w 1650206"/>
                <a:gd name="connsiteY54" fmla="*/ 119062 h 1431131"/>
                <a:gd name="connsiteX55" fmla="*/ 1519237 w 1650206"/>
                <a:gd name="connsiteY55" fmla="*/ 71437 h 1431131"/>
                <a:gd name="connsiteX56" fmla="*/ 1443037 w 1650206"/>
                <a:gd name="connsiteY56" fmla="*/ 14287 h 1431131"/>
                <a:gd name="connsiteX57" fmla="*/ 1421606 w 1650206"/>
                <a:gd name="connsiteY57" fmla="*/ 4762 h 1431131"/>
                <a:gd name="connsiteX58" fmla="*/ 1385887 w 1650206"/>
                <a:gd name="connsiteY58" fmla="*/ 0 h 1431131"/>
                <a:gd name="connsiteX59" fmla="*/ 1354931 w 1650206"/>
                <a:gd name="connsiteY59" fmla="*/ 0 h 1431131"/>
                <a:gd name="connsiteX60" fmla="*/ 1331118 w 1650206"/>
                <a:gd name="connsiteY60" fmla="*/ 2381 h 1431131"/>
                <a:gd name="connsiteX61" fmla="*/ 1307306 w 1650206"/>
                <a:gd name="connsiteY61" fmla="*/ 14287 h 1431131"/>
                <a:gd name="connsiteX62" fmla="*/ 1285875 w 1650206"/>
                <a:gd name="connsiteY62" fmla="*/ 30956 h 1431131"/>
                <a:gd name="connsiteX63" fmla="*/ 1269206 w 1650206"/>
                <a:gd name="connsiteY63" fmla="*/ 50006 h 1431131"/>
                <a:gd name="connsiteX64" fmla="*/ 1181100 w 1650206"/>
                <a:gd name="connsiteY64" fmla="*/ 66675 h 1431131"/>
                <a:gd name="connsiteX65" fmla="*/ 807243 w 1650206"/>
                <a:gd name="connsiteY65" fmla="*/ 126206 h 1431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650206" h="1431131">
                  <a:moveTo>
                    <a:pt x="807243" y="126206"/>
                  </a:moveTo>
                  <a:lnTo>
                    <a:pt x="421481" y="185737"/>
                  </a:lnTo>
                  <a:lnTo>
                    <a:pt x="123825" y="228600"/>
                  </a:lnTo>
                  <a:lnTo>
                    <a:pt x="104775" y="223837"/>
                  </a:lnTo>
                  <a:lnTo>
                    <a:pt x="80962" y="211931"/>
                  </a:lnTo>
                  <a:lnTo>
                    <a:pt x="59531" y="202406"/>
                  </a:lnTo>
                  <a:lnTo>
                    <a:pt x="45243" y="195262"/>
                  </a:lnTo>
                  <a:lnTo>
                    <a:pt x="0" y="178594"/>
                  </a:lnTo>
                  <a:lnTo>
                    <a:pt x="38100" y="392906"/>
                  </a:lnTo>
                  <a:lnTo>
                    <a:pt x="176212" y="369094"/>
                  </a:lnTo>
                  <a:lnTo>
                    <a:pt x="419100" y="330994"/>
                  </a:lnTo>
                  <a:lnTo>
                    <a:pt x="688181" y="290512"/>
                  </a:lnTo>
                  <a:lnTo>
                    <a:pt x="983456" y="245269"/>
                  </a:lnTo>
                  <a:lnTo>
                    <a:pt x="1238250" y="209550"/>
                  </a:lnTo>
                  <a:lnTo>
                    <a:pt x="1254918" y="209550"/>
                  </a:lnTo>
                  <a:lnTo>
                    <a:pt x="1283493" y="209550"/>
                  </a:lnTo>
                  <a:lnTo>
                    <a:pt x="1293018" y="211931"/>
                  </a:lnTo>
                  <a:lnTo>
                    <a:pt x="1304925" y="216694"/>
                  </a:lnTo>
                  <a:lnTo>
                    <a:pt x="1319212" y="226219"/>
                  </a:lnTo>
                  <a:lnTo>
                    <a:pt x="1326356" y="235744"/>
                  </a:lnTo>
                  <a:lnTo>
                    <a:pt x="1333500" y="245269"/>
                  </a:lnTo>
                  <a:lnTo>
                    <a:pt x="1335881" y="269081"/>
                  </a:lnTo>
                  <a:lnTo>
                    <a:pt x="1335881" y="566737"/>
                  </a:lnTo>
                  <a:lnTo>
                    <a:pt x="1297781" y="659606"/>
                  </a:lnTo>
                  <a:lnTo>
                    <a:pt x="1283493" y="854869"/>
                  </a:lnTo>
                  <a:lnTo>
                    <a:pt x="1271587" y="1114425"/>
                  </a:lnTo>
                  <a:lnTo>
                    <a:pt x="1271587" y="1278731"/>
                  </a:lnTo>
                  <a:lnTo>
                    <a:pt x="1276350" y="1335881"/>
                  </a:lnTo>
                  <a:lnTo>
                    <a:pt x="1283493" y="1369219"/>
                  </a:lnTo>
                  <a:lnTo>
                    <a:pt x="1293018" y="1397794"/>
                  </a:lnTo>
                  <a:lnTo>
                    <a:pt x="1300162" y="1409700"/>
                  </a:lnTo>
                  <a:lnTo>
                    <a:pt x="1307306" y="1419225"/>
                  </a:lnTo>
                  <a:lnTo>
                    <a:pt x="1319212" y="1426369"/>
                  </a:lnTo>
                  <a:lnTo>
                    <a:pt x="1331118" y="1431131"/>
                  </a:lnTo>
                  <a:lnTo>
                    <a:pt x="1350168" y="1431131"/>
                  </a:lnTo>
                  <a:lnTo>
                    <a:pt x="1381125" y="1419225"/>
                  </a:lnTo>
                  <a:lnTo>
                    <a:pt x="1402556" y="1404937"/>
                  </a:lnTo>
                  <a:lnTo>
                    <a:pt x="1419225" y="1388269"/>
                  </a:lnTo>
                  <a:lnTo>
                    <a:pt x="1435893" y="1362075"/>
                  </a:lnTo>
                  <a:lnTo>
                    <a:pt x="1452562" y="1326356"/>
                  </a:lnTo>
                  <a:lnTo>
                    <a:pt x="1469231" y="1278731"/>
                  </a:lnTo>
                  <a:lnTo>
                    <a:pt x="1481137" y="1226344"/>
                  </a:lnTo>
                  <a:lnTo>
                    <a:pt x="1493043" y="1162050"/>
                  </a:lnTo>
                  <a:lnTo>
                    <a:pt x="1507331" y="1035844"/>
                  </a:lnTo>
                  <a:lnTo>
                    <a:pt x="1533525" y="769144"/>
                  </a:lnTo>
                  <a:lnTo>
                    <a:pt x="1569243" y="445294"/>
                  </a:lnTo>
                  <a:lnTo>
                    <a:pt x="1583531" y="321469"/>
                  </a:lnTo>
                  <a:lnTo>
                    <a:pt x="1597818" y="307181"/>
                  </a:lnTo>
                  <a:lnTo>
                    <a:pt x="1626393" y="278606"/>
                  </a:lnTo>
                  <a:lnTo>
                    <a:pt x="1643062" y="250031"/>
                  </a:lnTo>
                  <a:lnTo>
                    <a:pt x="1650206" y="221456"/>
                  </a:lnTo>
                  <a:lnTo>
                    <a:pt x="1647825" y="197644"/>
                  </a:lnTo>
                  <a:lnTo>
                    <a:pt x="1643062" y="176212"/>
                  </a:lnTo>
                  <a:lnTo>
                    <a:pt x="1628775" y="152400"/>
                  </a:lnTo>
                  <a:lnTo>
                    <a:pt x="1588293" y="119062"/>
                  </a:lnTo>
                  <a:lnTo>
                    <a:pt x="1519237" y="71437"/>
                  </a:lnTo>
                  <a:lnTo>
                    <a:pt x="1443037" y="14287"/>
                  </a:lnTo>
                  <a:lnTo>
                    <a:pt x="1421606" y="4762"/>
                  </a:lnTo>
                  <a:lnTo>
                    <a:pt x="1385887" y="0"/>
                  </a:lnTo>
                  <a:lnTo>
                    <a:pt x="1354931" y="0"/>
                  </a:lnTo>
                  <a:lnTo>
                    <a:pt x="1331118" y="2381"/>
                  </a:lnTo>
                  <a:lnTo>
                    <a:pt x="1307306" y="14287"/>
                  </a:lnTo>
                  <a:lnTo>
                    <a:pt x="1285875" y="30956"/>
                  </a:lnTo>
                  <a:lnTo>
                    <a:pt x="1269206" y="50006"/>
                  </a:lnTo>
                  <a:lnTo>
                    <a:pt x="1181100" y="66675"/>
                  </a:lnTo>
                  <a:lnTo>
                    <a:pt x="807243" y="126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A3936491-DF88-4EF5-834C-A9C306E1A96A}"/>
                </a:ext>
              </a:extLst>
            </p:cNvPr>
            <p:cNvSpPr/>
            <p:nvPr/>
          </p:nvSpPr>
          <p:spPr>
            <a:xfrm>
              <a:off x="5153025" y="2938463"/>
              <a:ext cx="1322388" cy="323850"/>
            </a:xfrm>
            <a:custGeom>
              <a:avLst/>
              <a:gdLst>
                <a:gd name="connsiteX0" fmla="*/ 790575 w 1321594"/>
                <a:gd name="connsiteY0" fmla="*/ 61912 h 323850"/>
                <a:gd name="connsiteX1" fmla="*/ 373856 w 1321594"/>
                <a:gd name="connsiteY1" fmla="*/ 128587 h 323850"/>
                <a:gd name="connsiteX2" fmla="*/ 0 w 1321594"/>
                <a:gd name="connsiteY2" fmla="*/ 188118 h 323850"/>
                <a:gd name="connsiteX3" fmla="*/ 16669 w 1321594"/>
                <a:gd name="connsiteY3" fmla="*/ 323850 h 323850"/>
                <a:gd name="connsiteX4" fmla="*/ 228600 w 1321594"/>
                <a:gd name="connsiteY4" fmla="*/ 288131 h 323850"/>
                <a:gd name="connsiteX5" fmla="*/ 488156 w 1321594"/>
                <a:gd name="connsiteY5" fmla="*/ 245268 h 323850"/>
                <a:gd name="connsiteX6" fmla="*/ 771525 w 1321594"/>
                <a:gd name="connsiteY6" fmla="*/ 197643 h 323850"/>
                <a:gd name="connsiteX7" fmla="*/ 1042988 w 1321594"/>
                <a:gd name="connsiteY7" fmla="*/ 152400 h 323850"/>
                <a:gd name="connsiteX8" fmla="*/ 1152525 w 1321594"/>
                <a:gd name="connsiteY8" fmla="*/ 135731 h 323850"/>
                <a:gd name="connsiteX9" fmla="*/ 1300163 w 1321594"/>
                <a:gd name="connsiteY9" fmla="*/ 138112 h 323850"/>
                <a:gd name="connsiteX10" fmla="*/ 1321594 w 1321594"/>
                <a:gd name="connsiteY10" fmla="*/ 2381 h 323850"/>
                <a:gd name="connsiteX11" fmla="*/ 1159669 w 1321594"/>
                <a:gd name="connsiteY11" fmla="*/ 0 h 323850"/>
                <a:gd name="connsiteX12" fmla="*/ 1090613 w 1321594"/>
                <a:gd name="connsiteY12" fmla="*/ 11906 h 323850"/>
                <a:gd name="connsiteX13" fmla="*/ 790575 w 1321594"/>
                <a:gd name="connsiteY13" fmla="*/ 61912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1594" h="323850">
                  <a:moveTo>
                    <a:pt x="790575" y="61912"/>
                  </a:moveTo>
                  <a:lnTo>
                    <a:pt x="373856" y="128587"/>
                  </a:lnTo>
                  <a:lnTo>
                    <a:pt x="0" y="188118"/>
                  </a:lnTo>
                  <a:lnTo>
                    <a:pt x="16669" y="323850"/>
                  </a:lnTo>
                  <a:lnTo>
                    <a:pt x="228600" y="288131"/>
                  </a:lnTo>
                  <a:lnTo>
                    <a:pt x="488156" y="245268"/>
                  </a:lnTo>
                  <a:lnTo>
                    <a:pt x="771525" y="197643"/>
                  </a:lnTo>
                  <a:lnTo>
                    <a:pt x="1042988" y="152400"/>
                  </a:lnTo>
                  <a:lnTo>
                    <a:pt x="1152525" y="135731"/>
                  </a:lnTo>
                  <a:lnTo>
                    <a:pt x="1300163" y="138112"/>
                  </a:lnTo>
                  <a:lnTo>
                    <a:pt x="1321594" y="2381"/>
                  </a:lnTo>
                  <a:lnTo>
                    <a:pt x="1159669" y="0"/>
                  </a:lnTo>
                  <a:lnTo>
                    <a:pt x="1090613" y="11906"/>
                  </a:lnTo>
                  <a:lnTo>
                    <a:pt x="790575" y="61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8093190E-9F99-4D06-824E-DF99BC121E32}"/>
                </a:ext>
              </a:extLst>
            </p:cNvPr>
            <p:cNvSpPr/>
            <p:nvPr/>
          </p:nvSpPr>
          <p:spPr>
            <a:xfrm>
              <a:off x="5208588" y="3467100"/>
              <a:ext cx="1222375" cy="277813"/>
            </a:xfrm>
            <a:custGeom>
              <a:avLst/>
              <a:gdLst>
                <a:gd name="connsiteX0" fmla="*/ 616744 w 1223962"/>
                <a:gd name="connsiteY0" fmla="*/ 226219 h 278606"/>
                <a:gd name="connsiteX1" fmla="*/ 280987 w 1223962"/>
                <a:gd name="connsiteY1" fmla="*/ 254794 h 278606"/>
                <a:gd name="connsiteX2" fmla="*/ 4762 w 1223962"/>
                <a:gd name="connsiteY2" fmla="*/ 278606 h 278606"/>
                <a:gd name="connsiteX3" fmla="*/ 0 w 1223962"/>
                <a:gd name="connsiteY3" fmla="*/ 150019 h 278606"/>
                <a:gd name="connsiteX4" fmla="*/ 133350 w 1223962"/>
                <a:gd name="connsiteY4" fmla="*/ 128588 h 278606"/>
                <a:gd name="connsiteX5" fmla="*/ 321469 w 1223962"/>
                <a:gd name="connsiteY5" fmla="*/ 100013 h 278606"/>
                <a:gd name="connsiteX6" fmla="*/ 519112 w 1223962"/>
                <a:gd name="connsiteY6" fmla="*/ 71438 h 278606"/>
                <a:gd name="connsiteX7" fmla="*/ 709612 w 1223962"/>
                <a:gd name="connsiteY7" fmla="*/ 47625 h 278606"/>
                <a:gd name="connsiteX8" fmla="*/ 900112 w 1223962"/>
                <a:gd name="connsiteY8" fmla="*/ 26194 h 278606"/>
                <a:gd name="connsiteX9" fmla="*/ 1223962 w 1223962"/>
                <a:gd name="connsiteY9" fmla="*/ 0 h 278606"/>
                <a:gd name="connsiteX10" fmla="*/ 1221581 w 1223962"/>
                <a:gd name="connsiteY10" fmla="*/ 178594 h 278606"/>
                <a:gd name="connsiteX11" fmla="*/ 983456 w 1223962"/>
                <a:gd name="connsiteY11" fmla="*/ 195263 h 278606"/>
                <a:gd name="connsiteX12" fmla="*/ 676275 w 1223962"/>
                <a:gd name="connsiteY12" fmla="*/ 219075 h 278606"/>
                <a:gd name="connsiteX13" fmla="*/ 616744 w 1223962"/>
                <a:gd name="connsiteY13" fmla="*/ 226219 h 27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3962" h="278606">
                  <a:moveTo>
                    <a:pt x="616744" y="226219"/>
                  </a:moveTo>
                  <a:lnTo>
                    <a:pt x="280987" y="254794"/>
                  </a:lnTo>
                  <a:lnTo>
                    <a:pt x="4762" y="278606"/>
                  </a:lnTo>
                  <a:lnTo>
                    <a:pt x="0" y="150019"/>
                  </a:lnTo>
                  <a:lnTo>
                    <a:pt x="133350" y="128588"/>
                  </a:lnTo>
                  <a:lnTo>
                    <a:pt x="321469" y="100013"/>
                  </a:lnTo>
                  <a:lnTo>
                    <a:pt x="519112" y="71438"/>
                  </a:lnTo>
                  <a:lnTo>
                    <a:pt x="709612" y="47625"/>
                  </a:lnTo>
                  <a:lnTo>
                    <a:pt x="900112" y="26194"/>
                  </a:lnTo>
                  <a:lnTo>
                    <a:pt x="1223962" y="0"/>
                  </a:lnTo>
                  <a:cubicBezTo>
                    <a:pt x="1223168" y="59531"/>
                    <a:pt x="1222375" y="119063"/>
                    <a:pt x="1221581" y="178594"/>
                  </a:cubicBezTo>
                  <a:lnTo>
                    <a:pt x="983456" y="195263"/>
                  </a:lnTo>
                  <a:lnTo>
                    <a:pt x="676275" y="219075"/>
                  </a:lnTo>
                  <a:lnTo>
                    <a:pt x="616744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D2F39D97-3324-4D47-8CB4-38AFA04C1B13}"/>
                </a:ext>
              </a:extLst>
            </p:cNvPr>
            <p:cNvSpPr/>
            <p:nvPr/>
          </p:nvSpPr>
          <p:spPr>
            <a:xfrm>
              <a:off x="4322763" y="3943350"/>
              <a:ext cx="1154112" cy="1228725"/>
            </a:xfrm>
            <a:custGeom>
              <a:avLst/>
              <a:gdLst>
                <a:gd name="connsiteX0" fmla="*/ 1014412 w 1154906"/>
                <a:gd name="connsiteY0" fmla="*/ 481013 h 1228725"/>
                <a:gd name="connsiteX1" fmla="*/ 857250 w 1154906"/>
                <a:gd name="connsiteY1" fmla="*/ 685800 h 1228725"/>
                <a:gd name="connsiteX2" fmla="*/ 778669 w 1154906"/>
                <a:gd name="connsiteY2" fmla="*/ 762000 h 1228725"/>
                <a:gd name="connsiteX3" fmla="*/ 664369 w 1154906"/>
                <a:gd name="connsiteY3" fmla="*/ 864394 h 1228725"/>
                <a:gd name="connsiteX4" fmla="*/ 533400 w 1154906"/>
                <a:gd name="connsiteY4" fmla="*/ 964406 h 1228725"/>
                <a:gd name="connsiteX5" fmla="*/ 431006 w 1154906"/>
                <a:gd name="connsiteY5" fmla="*/ 1033463 h 1228725"/>
                <a:gd name="connsiteX6" fmla="*/ 333375 w 1154906"/>
                <a:gd name="connsiteY6" fmla="*/ 1090613 h 1228725"/>
                <a:gd name="connsiteX7" fmla="*/ 200025 w 1154906"/>
                <a:gd name="connsiteY7" fmla="*/ 1157288 h 1228725"/>
                <a:gd name="connsiteX8" fmla="*/ 83344 w 1154906"/>
                <a:gd name="connsiteY8" fmla="*/ 1207294 h 1228725"/>
                <a:gd name="connsiteX9" fmla="*/ 35719 w 1154906"/>
                <a:gd name="connsiteY9" fmla="*/ 1223963 h 1228725"/>
                <a:gd name="connsiteX10" fmla="*/ 11906 w 1154906"/>
                <a:gd name="connsiteY10" fmla="*/ 1228725 h 1228725"/>
                <a:gd name="connsiteX11" fmla="*/ 0 w 1154906"/>
                <a:gd name="connsiteY11" fmla="*/ 1223963 h 1228725"/>
                <a:gd name="connsiteX12" fmla="*/ 2381 w 1154906"/>
                <a:gd name="connsiteY12" fmla="*/ 1204913 h 1228725"/>
                <a:gd name="connsiteX13" fmla="*/ 33337 w 1154906"/>
                <a:gd name="connsiteY13" fmla="*/ 1181100 h 1228725"/>
                <a:gd name="connsiteX14" fmla="*/ 133350 w 1154906"/>
                <a:gd name="connsiteY14" fmla="*/ 1114425 h 1228725"/>
                <a:gd name="connsiteX15" fmla="*/ 292894 w 1154906"/>
                <a:gd name="connsiteY15" fmla="*/ 992981 h 1228725"/>
                <a:gd name="connsiteX16" fmla="*/ 407194 w 1154906"/>
                <a:gd name="connsiteY16" fmla="*/ 892969 h 1228725"/>
                <a:gd name="connsiteX17" fmla="*/ 509587 w 1154906"/>
                <a:gd name="connsiteY17" fmla="*/ 792956 h 1228725"/>
                <a:gd name="connsiteX18" fmla="*/ 604837 w 1154906"/>
                <a:gd name="connsiteY18" fmla="*/ 690563 h 1228725"/>
                <a:gd name="connsiteX19" fmla="*/ 669131 w 1154906"/>
                <a:gd name="connsiteY19" fmla="*/ 621506 h 1228725"/>
                <a:gd name="connsiteX20" fmla="*/ 747712 w 1154906"/>
                <a:gd name="connsiteY20" fmla="*/ 531019 h 1228725"/>
                <a:gd name="connsiteX21" fmla="*/ 807244 w 1154906"/>
                <a:gd name="connsiteY21" fmla="*/ 450056 h 1228725"/>
                <a:gd name="connsiteX22" fmla="*/ 833437 w 1154906"/>
                <a:gd name="connsiteY22" fmla="*/ 407194 h 1228725"/>
                <a:gd name="connsiteX23" fmla="*/ 866775 w 1154906"/>
                <a:gd name="connsiteY23" fmla="*/ 345281 h 1228725"/>
                <a:gd name="connsiteX24" fmla="*/ 883444 w 1154906"/>
                <a:gd name="connsiteY24" fmla="*/ 307181 h 1228725"/>
                <a:gd name="connsiteX25" fmla="*/ 890587 w 1154906"/>
                <a:gd name="connsiteY25" fmla="*/ 273844 h 1228725"/>
                <a:gd name="connsiteX26" fmla="*/ 890587 w 1154906"/>
                <a:gd name="connsiteY26" fmla="*/ 240506 h 1228725"/>
                <a:gd name="connsiteX27" fmla="*/ 890587 w 1154906"/>
                <a:gd name="connsiteY27" fmla="*/ 211931 h 1228725"/>
                <a:gd name="connsiteX28" fmla="*/ 883444 w 1154906"/>
                <a:gd name="connsiteY28" fmla="*/ 178594 h 1228725"/>
                <a:gd name="connsiteX29" fmla="*/ 871537 w 1154906"/>
                <a:gd name="connsiteY29" fmla="*/ 142875 h 1228725"/>
                <a:gd name="connsiteX30" fmla="*/ 847725 w 1154906"/>
                <a:gd name="connsiteY30" fmla="*/ 90488 h 1228725"/>
                <a:gd name="connsiteX31" fmla="*/ 826294 w 1154906"/>
                <a:gd name="connsiteY31" fmla="*/ 54769 h 1228725"/>
                <a:gd name="connsiteX32" fmla="*/ 814387 w 1154906"/>
                <a:gd name="connsiteY32" fmla="*/ 35719 h 1228725"/>
                <a:gd name="connsiteX33" fmla="*/ 809625 w 1154906"/>
                <a:gd name="connsiteY33" fmla="*/ 26194 h 1228725"/>
                <a:gd name="connsiteX34" fmla="*/ 812006 w 1154906"/>
                <a:gd name="connsiteY34" fmla="*/ 9525 h 1228725"/>
                <a:gd name="connsiteX35" fmla="*/ 835819 w 1154906"/>
                <a:gd name="connsiteY35" fmla="*/ 0 h 1228725"/>
                <a:gd name="connsiteX36" fmla="*/ 892969 w 1154906"/>
                <a:gd name="connsiteY36" fmla="*/ 11906 h 1228725"/>
                <a:gd name="connsiteX37" fmla="*/ 950119 w 1154906"/>
                <a:gd name="connsiteY37" fmla="*/ 33338 h 1228725"/>
                <a:gd name="connsiteX38" fmla="*/ 995362 w 1154906"/>
                <a:gd name="connsiteY38" fmla="*/ 57150 h 1228725"/>
                <a:gd name="connsiteX39" fmla="*/ 1038225 w 1154906"/>
                <a:gd name="connsiteY39" fmla="*/ 85725 h 1228725"/>
                <a:gd name="connsiteX40" fmla="*/ 1076325 w 1154906"/>
                <a:gd name="connsiteY40" fmla="*/ 116681 h 1228725"/>
                <a:gd name="connsiteX41" fmla="*/ 1109662 w 1154906"/>
                <a:gd name="connsiteY41" fmla="*/ 152400 h 1228725"/>
                <a:gd name="connsiteX42" fmla="*/ 1143000 w 1154906"/>
                <a:gd name="connsiteY42" fmla="*/ 197644 h 1228725"/>
                <a:gd name="connsiteX43" fmla="*/ 1154906 w 1154906"/>
                <a:gd name="connsiteY43" fmla="*/ 219075 h 1228725"/>
                <a:gd name="connsiteX44" fmla="*/ 1092994 w 1154906"/>
                <a:gd name="connsiteY44" fmla="*/ 373856 h 1228725"/>
                <a:gd name="connsiteX45" fmla="*/ 1014412 w 1154906"/>
                <a:gd name="connsiteY45" fmla="*/ 481013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154906" h="1228725">
                  <a:moveTo>
                    <a:pt x="1014412" y="481013"/>
                  </a:moveTo>
                  <a:lnTo>
                    <a:pt x="857250" y="685800"/>
                  </a:lnTo>
                  <a:lnTo>
                    <a:pt x="778669" y="762000"/>
                  </a:lnTo>
                  <a:lnTo>
                    <a:pt x="664369" y="864394"/>
                  </a:lnTo>
                  <a:lnTo>
                    <a:pt x="533400" y="964406"/>
                  </a:lnTo>
                  <a:lnTo>
                    <a:pt x="431006" y="1033463"/>
                  </a:lnTo>
                  <a:lnTo>
                    <a:pt x="333375" y="1090613"/>
                  </a:lnTo>
                  <a:lnTo>
                    <a:pt x="200025" y="1157288"/>
                  </a:lnTo>
                  <a:lnTo>
                    <a:pt x="83344" y="1207294"/>
                  </a:lnTo>
                  <a:lnTo>
                    <a:pt x="35719" y="1223963"/>
                  </a:lnTo>
                  <a:lnTo>
                    <a:pt x="11906" y="1228725"/>
                  </a:lnTo>
                  <a:lnTo>
                    <a:pt x="0" y="1223963"/>
                  </a:lnTo>
                  <a:lnTo>
                    <a:pt x="2381" y="1204913"/>
                  </a:lnTo>
                  <a:lnTo>
                    <a:pt x="33337" y="1181100"/>
                  </a:lnTo>
                  <a:lnTo>
                    <a:pt x="133350" y="1114425"/>
                  </a:lnTo>
                  <a:lnTo>
                    <a:pt x="292894" y="992981"/>
                  </a:lnTo>
                  <a:lnTo>
                    <a:pt x="407194" y="892969"/>
                  </a:lnTo>
                  <a:lnTo>
                    <a:pt x="509587" y="792956"/>
                  </a:lnTo>
                  <a:lnTo>
                    <a:pt x="604837" y="690563"/>
                  </a:lnTo>
                  <a:lnTo>
                    <a:pt x="669131" y="621506"/>
                  </a:lnTo>
                  <a:lnTo>
                    <a:pt x="747712" y="531019"/>
                  </a:lnTo>
                  <a:lnTo>
                    <a:pt x="807244" y="450056"/>
                  </a:lnTo>
                  <a:lnTo>
                    <a:pt x="833437" y="407194"/>
                  </a:lnTo>
                  <a:lnTo>
                    <a:pt x="866775" y="345281"/>
                  </a:lnTo>
                  <a:lnTo>
                    <a:pt x="883444" y="307181"/>
                  </a:lnTo>
                  <a:lnTo>
                    <a:pt x="890587" y="273844"/>
                  </a:lnTo>
                  <a:lnTo>
                    <a:pt x="890587" y="240506"/>
                  </a:lnTo>
                  <a:lnTo>
                    <a:pt x="890587" y="211931"/>
                  </a:lnTo>
                  <a:lnTo>
                    <a:pt x="883444" y="178594"/>
                  </a:lnTo>
                  <a:lnTo>
                    <a:pt x="871537" y="142875"/>
                  </a:lnTo>
                  <a:lnTo>
                    <a:pt x="847725" y="90488"/>
                  </a:lnTo>
                  <a:lnTo>
                    <a:pt x="826294" y="54769"/>
                  </a:lnTo>
                  <a:lnTo>
                    <a:pt x="814387" y="35719"/>
                  </a:lnTo>
                  <a:lnTo>
                    <a:pt x="809625" y="26194"/>
                  </a:lnTo>
                  <a:lnTo>
                    <a:pt x="812006" y="9525"/>
                  </a:lnTo>
                  <a:lnTo>
                    <a:pt x="835819" y="0"/>
                  </a:lnTo>
                  <a:lnTo>
                    <a:pt x="892969" y="11906"/>
                  </a:lnTo>
                  <a:lnTo>
                    <a:pt x="950119" y="33338"/>
                  </a:lnTo>
                  <a:lnTo>
                    <a:pt x="995362" y="57150"/>
                  </a:lnTo>
                  <a:lnTo>
                    <a:pt x="1038225" y="85725"/>
                  </a:lnTo>
                  <a:lnTo>
                    <a:pt x="1076325" y="116681"/>
                  </a:lnTo>
                  <a:lnTo>
                    <a:pt x="1109662" y="152400"/>
                  </a:lnTo>
                  <a:lnTo>
                    <a:pt x="1143000" y="197644"/>
                  </a:lnTo>
                  <a:lnTo>
                    <a:pt x="1154906" y="219075"/>
                  </a:lnTo>
                  <a:lnTo>
                    <a:pt x="1092994" y="373856"/>
                  </a:lnTo>
                  <a:lnTo>
                    <a:pt x="1014412" y="481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4C296CE4-F5D1-4315-B051-EDBC491C0EA7}"/>
                </a:ext>
              </a:extLst>
            </p:cNvPr>
            <p:cNvSpPr/>
            <p:nvPr/>
          </p:nvSpPr>
          <p:spPr>
            <a:xfrm>
              <a:off x="5334000" y="4037013"/>
              <a:ext cx="1189038" cy="288925"/>
            </a:xfrm>
            <a:custGeom>
              <a:avLst/>
              <a:gdLst>
                <a:gd name="connsiteX0" fmla="*/ 504825 w 1188244"/>
                <a:gd name="connsiteY0" fmla="*/ 257175 h 290512"/>
                <a:gd name="connsiteX1" fmla="*/ 200025 w 1188244"/>
                <a:gd name="connsiteY1" fmla="*/ 278606 h 290512"/>
                <a:gd name="connsiteX2" fmla="*/ 0 w 1188244"/>
                <a:gd name="connsiteY2" fmla="*/ 290512 h 290512"/>
                <a:gd name="connsiteX3" fmla="*/ 57150 w 1188244"/>
                <a:gd name="connsiteY3" fmla="*/ 121444 h 290512"/>
                <a:gd name="connsiteX4" fmla="*/ 192881 w 1188244"/>
                <a:gd name="connsiteY4" fmla="*/ 128587 h 290512"/>
                <a:gd name="connsiteX5" fmla="*/ 323850 w 1188244"/>
                <a:gd name="connsiteY5" fmla="*/ 123825 h 290512"/>
                <a:gd name="connsiteX6" fmla="*/ 454819 w 1188244"/>
                <a:gd name="connsiteY6" fmla="*/ 114300 h 290512"/>
                <a:gd name="connsiteX7" fmla="*/ 564356 w 1188244"/>
                <a:gd name="connsiteY7" fmla="*/ 100012 h 290512"/>
                <a:gd name="connsiteX8" fmla="*/ 633413 w 1188244"/>
                <a:gd name="connsiteY8" fmla="*/ 85725 h 290512"/>
                <a:gd name="connsiteX9" fmla="*/ 692944 w 1188244"/>
                <a:gd name="connsiteY9" fmla="*/ 64294 h 290512"/>
                <a:gd name="connsiteX10" fmla="*/ 809625 w 1188244"/>
                <a:gd name="connsiteY10" fmla="*/ 9525 h 290512"/>
                <a:gd name="connsiteX11" fmla="*/ 840581 w 1188244"/>
                <a:gd name="connsiteY11" fmla="*/ 0 h 290512"/>
                <a:gd name="connsiteX12" fmla="*/ 866775 w 1188244"/>
                <a:gd name="connsiteY12" fmla="*/ 2381 h 290512"/>
                <a:gd name="connsiteX13" fmla="*/ 950119 w 1188244"/>
                <a:gd name="connsiteY13" fmla="*/ 30956 h 290512"/>
                <a:gd name="connsiteX14" fmla="*/ 1016794 w 1188244"/>
                <a:gd name="connsiteY14" fmla="*/ 57150 h 290512"/>
                <a:gd name="connsiteX15" fmla="*/ 1083469 w 1188244"/>
                <a:gd name="connsiteY15" fmla="*/ 95250 h 290512"/>
                <a:gd name="connsiteX16" fmla="*/ 1154906 w 1188244"/>
                <a:gd name="connsiteY16" fmla="*/ 147637 h 290512"/>
                <a:gd name="connsiteX17" fmla="*/ 1173956 w 1188244"/>
                <a:gd name="connsiteY17" fmla="*/ 166687 h 290512"/>
                <a:gd name="connsiteX18" fmla="*/ 1183481 w 1188244"/>
                <a:gd name="connsiteY18" fmla="*/ 183356 h 290512"/>
                <a:gd name="connsiteX19" fmla="*/ 1188244 w 1188244"/>
                <a:gd name="connsiteY19" fmla="*/ 195262 h 290512"/>
                <a:gd name="connsiteX20" fmla="*/ 1185863 w 1188244"/>
                <a:gd name="connsiteY20" fmla="*/ 209550 h 290512"/>
                <a:gd name="connsiteX21" fmla="*/ 1169194 w 1188244"/>
                <a:gd name="connsiteY21" fmla="*/ 228600 h 290512"/>
                <a:gd name="connsiteX22" fmla="*/ 1140619 w 1188244"/>
                <a:gd name="connsiteY22" fmla="*/ 247650 h 290512"/>
                <a:gd name="connsiteX23" fmla="*/ 1088231 w 1188244"/>
                <a:gd name="connsiteY23" fmla="*/ 261937 h 290512"/>
                <a:gd name="connsiteX24" fmla="*/ 747713 w 1188244"/>
                <a:gd name="connsiteY24" fmla="*/ 247650 h 290512"/>
                <a:gd name="connsiteX25" fmla="*/ 676275 w 1188244"/>
                <a:gd name="connsiteY25" fmla="*/ 242887 h 290512"/>
                <a:gd name="connsiteX26" fmla="*/ 504825 w 1188244"/>
                <a:gd name="connsiteY26" fmla="*/ 257175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88244" h="290512">
                  <a:moveTo>
                    <a:pt x="504825" y="257175"/>
                  </a:moveTo>
                  <a:lnTo>
                    <a:pt x="200025" y="278606"/>
                  </a:lnTo>
                  <a:lnTo>
                    <a:pt x="0" y="290512"/>
                  </a:lnTo>
                  <a:lnTo>
                    <a:pt x="57150" y="121444"/>
                  </a:lnTo>
                  <a:lnTo>
                    <a:pt x="192881" y="128587"/>
                  </a:lnTo>
                  <a:lnTo>
                    <a:pt x="323850" y="123825"/>
                  </a:lnTo>
                  <a:lnTo>
                    <a:pt x="454819" y="114300"/>
                  </a:lnTo>
                  <a:lnTo>
                    <a:pt x="564356" y="100012"/>
                  </a:lnTo>
                  <a:lnTo>
                    <a:pt x="633413" y="85725"/>
                  </a:lnTo>
                  <a:lnTo>
                    <a:pt x="692944" y="64294"/>
                  </a:lnTo>
                  <a:lnTo>
                    <a:pt x="809625" y="9525"/>
                  </a:lnTo>
                  <a:lnTo>
                    <a:pt x="840581" y="0"/>
                  </a:lnTo>
                  <a:lnTo>
                    <a:pt x="866775" y="2381"/>
                  </a:lnTo>
                  <a:lnTo>
                    <a:pt x="950119" y="30956"/>
                  </a:lnTo>
                  <a:lnTo>
                    <a:pt x="1016794" y="57150"/>
                  </a:lnTo>
                  <a:lnTo>
                    <a:pt x="1083469" y="95250"/>
                  </a:lnTo>
                  <a:lnTo>
                    <a:pt x="1154906" y="147637"/>
                  </a:lnTo>
                  <a:lnTo>
                    <a:pt x="1173956" y="166687"/>
                  </a:lnTo>
                  <a:lnTo>
                    <a:pt x="1183481" y="183356"/>
                  </a:lnTo>
                  <a:lnTo>
                    <a:pt x="1188244" y="195262"/>
                  </a:lnTo>
                  <a:lnTo>
                    <a:pt x="1185863" y="209550"/>
                  </a:lnTo>
                  <a:lnTo>
                    <a:pt x="1169194" y="228600"/>
                  </a:lnTo>
                  <a:lnTo>
                    <a:pt x="1140619" y="247650"/>
                  </a:lnTo>
                  <a:lnTo>
                    <a:pt x="1088231" y="261937"/>
                  </a:lnTo>
                  <a:lnTo>
                    <a:pt x="747713" y="247650"/>
                  </a:lnTo>
                  <a:lnTo>
                    <a:pt x="676275" y="242887"/>
                  </a:lnTo>
                  <a:lnTo>
                    <a:pt x="504825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6E536466-94B6-4152-B4F4-37BC46A8B5DC}"/>
                </a:ext>
              </a:extLst>
            </p:cNvPr>
            <p:cNvSpPr/>
            <p:nvPr/>
          </p:nvSpPr>
          <p:spPr>
            <a:xfrm>
              <a:off x="4421188" y="4240213"/>
              <a:ext cx="2025650" cy="1717675"/>
            </a:xfrm>
            <a:custGeom>
              <a:avLst/>
              <a:gdLst>
                <a:gd name="connsiteX0" fmla="*/ 1543050 w 2024063"/>
                <a:gd name="connsiteY0" fmla="*/ 333375 h 1716882"/>
                <a:gd name="connsiteX1" fmla="*/ 1431132 w 2024063"/>
                <a:gd name="connsiteY1" fmla="*/ 521494 h 1716882"/>
                <a:gd name="connsiteX2" fmla="*/ 1321594 w 2024063"/>
                <a:gd name="connsiteY2" fmla="*/ 678657 h 1716882"/>
                <a:gd name="connsiteX3" fmla="*/ 1266825 w 2024063"/>
                <a:gd name="connsiteY3" fmla="*/ 754857 h 1716882"/>
                <a:gd name="connsiteX4" fmla="*/ 1147763 w 2024063"/>
                <a:gd name="connsiteY4" fmla="*/ 895350 h 1716882"/>
                <a:gd name="connsiteX5" fmla="*/ 1062038 w 2024063"/>
                <a:gd name="connsiteY5" fmla="*/ 988219 h 1716882"/>
                <a:gd name="connsiteX6" fmla="*/ 952500 w 2024063"/>
                <a:gd name="connsiteY6" fmla="*/ 1095375 h 1716882"/>
                <a:gd name="connsiteX7" fmla="*/ 854869 w 2024063"/>
                <a:gd name="connsiteY7" fmla="*/ 1181100 h 1716882"/>
                <a:gd name="connsiteX8" fmla="*/ 747713 w 2024063"/>
                <a:gd name="connsiteY8" fmla="*/ 1266825 h 1716882"/>
                <a:gd name="connsiteX9" fmla="*/ 626269 w 2024063"/>
                <a:gd name="connsiteY9" fmla="*/ 1357313 h 1716882"/>
                <a:gd name="connsiteX10" fmla="*/ 459582 w 2024063"/>
                <a:gd name="connsiteY10" fmla="*/ 1462088 h 1716882"/>
                <a:gd name="connsiteX11" fmla="*/ 316707 w 2024063"/>
                <a:gd name="connsiteY11" fmla="*/ 1538288 h 1716882"/>
                <a:gd name="connsiteX12" fmla="*/ 145257 w 2024063"/>
                <a:gd name="connsiteY12" fmla="*/ 1616869 h 1716882"/>
                <a:gd name="connsiteX13" fmla="*/ 33338 w 2024063"/>
                <a:gd name="connsiteY13" fmla="*/ 1659732 h 1716882"/>
                <a:gd name="connsiteX14" fmla="*/ 16669 w 2024063"/>
                <a:gd name="connsiteY14" fmla="*/ 1664494 h 1716882"/>
                <a:gd name="connsiteX15" fmla="*/ 4763 w 2024063"/>
                <a:gd name="connsiteY15" fmla="*/ 1676400 h 1716882"/>
                <a:gd name="connsiteX16" fmla="*/ 0 w 2024063"/>
                <a:gd name="connsiteY16" fmla="*/ 1688307 h 1716882"/>
                <a:gd name="connsiteX17" fmla="*/ 0 w 2024063"/>
                <a:gd name="connsiteY17" fmla="*/ 1700213 h 1716882"/>
                <a:gd name="connsiteX18" fmla="*/ 7144 w 2024063"/>
                <a:gd name="connsiteY18" fmla="*/ 1712119 h 1716882"/>
                <a:gd name="connsiteX19" fmla="*/ 28575 w 2024063"/>
                <a:gd name="connsiteY19" fmla="*/ 1716882 h 1716882"/>
                <a:gd name="connsiteX20" fmla="*/ 90488 w 2024063"/>
                <a:gd name="connsiteY20" fmla="*/ 1702594 h 1716882"/>
                <a:gd name="connsiteX21" fmla="*/ 269082 w 2024063"/>
                <a:gd name="connsiteY21" fmla="*/ 1657350 h 1716882"/>
                <a:gd name="connsiteX22" fmla="*/ 461963 w 2024063"/>
                <a:gd name="connsiteY22" fmla="*/ 1585913 h 1716882"/>
                <a:gd name="connsiteX23" fmla="*/ 602457 w 2024063"/>
                <a:gd name="connsiteY23" fmla="*/ 1521619 h 1716882"/>
                <a:gd name="connsiteX24" fmla="*/ 704850 w 2024063"/>
                <a:gd name="connsiteY24" fmla="*/ 1469232 h 1716882"/>
                <a:gd name="connsiteX25" fmla="*/ 876300 w 2024063"/>
                <a:gd name="connsiteY25" fmla="*/ 1357313 h 1716882"/>
                <a:gd name="connsiteX26" fmla="*/ 1047750 w 2024063"/>
                <a:gd name="connsiteY26" fmla="*/ 1226344 h 1716882"/>
                <a:gd name="connsiteX27" fmla="*/ 1212057 w 2024063"/>
                <a:gd name="connsiteY27" fmla="*/ 1085850 h 1716882"/>
                <a:gd name="connsiteX28" fmla="*/ 1345407 w 2024063"/>
                <a:gd name="connsiteY28" fmla="*/ 957263 h 1716882"/>
                <a:gd name="connsiteX29" fmla="*/ 1457325 w 2024063"/>
                <a:gd name="connsiteY29" fmla="*/ 869157 h 1716882"/>
                <a:gd name="connsiteX30" fmla="*/ 1576388 w 2024063"/>
                <a:gd name="connsiteY30" fmla="*/ 711994 h 1716882"/>
                <a:gd name="connsiteX31" fmla="*/ 1728788 w 2024063"/>
                <a:gd name="connsiteY31" fmla="*/ 495300 h 1716882"/>
                <a:gd name="connsiteX32" fmla="*/ 1869282 w 2024063"/>
                <a:gd name="connsiteY32" fmla="*/ 276225 h 1716882"/>
                <a:gd name="connsiteX33" fmla="*/ 1952625 w 2024063"/>
                <a:gd name="connsiteY33" fmla="*/ 135732 h 1716882"/>
                <a:gd name="connsiteX34" fmla="*/ 2024063 w 2024063"/>
                <a:gd name="connsiteY34" fmla="*/ 11907 h 1716882"/>
                <a:gd name="connsiteX35" fmla="*/ 1643063 w 2024063"/>
                <a:gd name="connsiteY35" fmla="*/ 0 h 1716882"/>
                <a:gd name="connsiteX36" fmla="*/ 1669257 w 2024063"/>
                <a:gd name="connsiteY36" fmla="*/ 50007 h 1716882"/>
                <a:gd name="connsiteX37" fmla="*/ 1674019 w 2024063"/>
                <a:gd name="connsiteY37" fmla="*/ 64294 h 1716882"/>
                <a:gd name="connsiteX38" fmla="*/ 1669257 w 2024063"/>
                <a:gd name="connsiteY38" fmla="*/ 88107 h 1716882"/>
                <a:gd name="connsiteX39" fmla="*/ 1609725 w 2024063"/>
                <a:gd name="connsiteY39" fmla="*/ 214313 h 1716882"/>
                <a:gd name="connsiteX40" fmla="*/ 1543050 w 2024063"/>
                <a:gd name="connsiteY40" fmla="*/ 333375 h 1716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24063" h="1716882">
                  <a:moveTo>
                    <a:pt x="1543050" y="333375"/>
                  </a:moveTo>
                  <a:lnTo>
                    <a:pt x="1431132" y="521494"/>
                  </a:lnTo>
                  <a:lnTo>
                    <a:pt x="1321594" y="678657"/>
                  </a:lnTo>
                  <a:lnTo>
                    <a:pt x="1266825" y="754857"/>
                  </a:lnTo>
                  <a:lnTo>
                    <a:pt x="1147763" y="895350"/>
                  </a:lnTo>
                  <a:lnTo>
                    <a:pt x="1062038" y="988219"/>
                  </a:lnTo>
                  <a:lnTo>
                    <a:pt x="952500" y="1095375"/>
                  </a:lnTo>
                  <a:lnTo>
                    <a:pt x="854869" y="1181100"/>
                  </a:lnTo>
                  <a:lnTo>
                    <a:pt x="747713" y="1266825"/>
                  </a:lnTo>
                  <a:lnTo>
                    <a:pt x="626269" y="1357313"/>
                  </a:lnTo>
                  <a:lnTo>
                    <a:pt x="459582" y="1462088"/>
                  </a:lnTo>
                  <a:lnTo>
                    <a:pt x="316707" y="1538288"/>
                  </a:lnTo>
                  <a:lnTo>
                    <a:pt x="145257" y="1616869"/>
                  </a:lnTo>
                  <a:lnTo>
                    <a:pt x="33338" y="1659732"/>
                  </a:lnTo>
                  <a:lnTo>
                    <a:pt x="16669" y="1664494"/>
                  </a:lnTo>
                  <a:lnTo>
                    <a:pt x="4763" y="1676400"/>
                  </a:lnTo>
                  <a:lnTo>
                    <a:pt x="0" y="1688307"/>
                  </a:lnTo>
                  <a:lnTo>
                    <a:pt x="0" y="1700213"/>
                  </a:lnTo>
                  <a:lnTo>
                    <a:pt x="7144" y="1712119"/>
                  </a:lnTo>
                  <a:lnTo>
                    <a:pt x="28575" y="1716882"/>
                  </a:lnTo>
                  <a:lnTo>
                    <a:pt x="90488" y="1702594"/>
                  </a:lnTo>
                  <a:lnTo>
                    <a:pt x="269082" y="1657350"/>
                  </a:lnTo>
                  <a:lnTo>
                    <a:pt x="461963" y="1585913"/>
                  </a:lnTo>
                  <a:lnTo>
                    <a:pt x="602457" y="1521619"/>
                  </a:lnTo>
                  <a:lnTo>
                    <a:pt x="704850" y="1469232"/>
                  </a:lnTo>
                  <a:lnTo>
                    <a:pt x="876300" y="1357313"/>
                  </a:lnTo>
                  <a:lnTo>
                    <a:pt x="1047750" y="1226344"/>
                  </a:lnTo>
                  <a:lnTo>
                    <a:pt x="1212057" y="1085850"/>
                  </a:lnTo>
                  <a:lnTo>
                    <a:pt x="1345407" y="957263"/>
                  </a:lnTo>
                  <a:lnTo>
                    <a:pt x="1457325" y="869157"/>
                  </a:lnTo>
                  <a:lnTo>
                    <a:pt x="1576388" y="711994"/>
                  </a:lnTo>
                  <a:lnTo>
                    <a:pt x="1728788" y="495300"/>
                  </a:lnTo>
                  <a:lnTo>
                    <a:pt x="1869282" y="276225"/>
                  </a:lnTo>
                  <a:lnTo>
                    <a:pt x="1952625" y="135732"/>
                  </a:lnTo>
                  <a:lnTo>
                    <a:pt x="2024063" y="11907"/>
                  </a:lnTo>
                  <a:lnTo>
                    <a:pt x="1643063" y="0"/>
                  </a:lnTo>
                  <a:lnTo>
                    <a:pt x="1669257" y="50007"/>
                  </a:lnTo>
                  <a:lnTo>
                    <a:pt x="1674019" y="64294"/>
                  </a:lnTo>
                  <a:lnTo>
                    <a:pt x="1669257" y="88107"/>
                  </a:lnTo>
                  <a:lnTo>
                    <a:pt x="1609725" y="214313"/>
                  </a:lnTo>
                  <a:lnTo>
                    <a:pt x="1543050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98032E18-DB5F-4A67-9088-B58DF91B89C7}"/>
                </a:ext>
              </a:extLst>
            </p:cNvPr>
            <p:cNvSpPr/>
            <p:nvPr/>
          </p:nvSpPr>
          <p:spPr>
            <a:xfrm>
              <a:off x="5081588" y="4581525"/>
              <a:ext cx="2454275" cy="1438275"/>
            </a:xfrm>
            <a:custGeom>
              <a:avLst/>
              <a:gdLst>
                <a:gd name="connsiteX0" fmla="*/ 1083468 w 2455068"/>
                <a:gd name="connsiteY0" fmla="*/ 938213 h 1438275"/>
                <a:gd name="connsiteX1" fmla="*/ 876300 w 2455068"/>
                <a:gd name="connsiteY1" fmla="*/ 790575 h 1438275"/>
                <a:gd name="connsiteX2" fmla="*/ 652462 w 2455068"/>
                <a:gd name="connsiteY2" fmla="*/ 621506 h 1438275"/>
                <a:gd name="connsiteX3" fmla="*/ 545306 w 2455068"/>
                <a:gd name="connsiteY3" fmla="*/ 507206 h 1438275"/>
                <a:gd name="connsiteX4" fmla="*/ 409575 w 2455068"/>
                <a:gd name="connsiteY4" fmla="*/ 402431 h 1438275"/>
                <a:gd name="connsiteX5" fmla="*/ 266700 w 2455068"/>
                <a:gd name="connsiteY5" fmla="*/ 285750 h 1438275"/>
                <a:gd name="connsiteX6" fmla="*/ 0 w 2455068"/>
                <a:gd name="connsiteY6" fmla="*/ 61913 h 1438275"/>
                <a:gd name="connsiteX7" fmla="*/ 66675 w 2455068"/>
                <a:gd name="connsiteY7" fmla="*/ 0 h 1438275"/>
                <a:gd name="connsiteX8" fmla="*/ 247650 w 2455068"/>
                <a:gd name="connsiteY8" fmla="*/ 126206 h 1438275"/>
                <a:gd name="connsiteX9" fmla="*/ 416718 w 2455068"/>
                <a:gd name="connsiteY9" fmla="*/ 240506 h 1438275"/>
                <a:gd name="connsiteX10" fmla="*/ 650081 w 2455068"/>
                <a:gd name="connsiteY10" fmla="*/ 404813 h 1438275"/>
                <a:gd name="connsiteX11" fmla="*/ 833437 w 2455068"/>
                <a:gd name="connsiteY11" fmla="*/ 545306 h 1438275"/>
                <a:gd name="connsiteX12" fmla="*/ 1071562 w 2455068"/>
                <a:gd name="connsiteY12" fmla="*/ 702469 h 1438275"/>
                <a:gd name="connsiteX13" fmla="*/ 1252537 w 2455068"/>
                <a:gd name="connsiteY13" fmla="*/ 814388 h 1438275"/>
                <a:gd name="connsiteX14" fmla="*/ 1488281 w 2455068"/>
                <a:gd name="connsiteY14" fmla="*/ 942975 h 1438275"/>
                <a:gd name="connsiteX15" fmla="*/ 1716881 w 2455068"/>
                <a:gd name="connsiteY15" fmla="*/ 1054894 h 1438275"/>
                <a:gd name="connsiteX16" fmla="*/ 1943100 w 2455068"/>
                <a:gd name="connsiteY16" fmla="*/ 1150144 h 1438275"/>
                <a:gd name="connsiteX17" fmla="*/ 2155031 w 2455068"/>
                <a:gd name="connsiteY17" fmla="*/ 1228725 h 1438275"/>
                <a:gd name="connsiteX18" fmla="*/ 2355056 w 2455068"/>
                <a:gd name="connsiteY18" fmla="*/ 1288256 h 1438275"/>
                <a:gd name="connsiteX19" fmla="*/ 2419350 w 2455068"/>
                <a:gd name="connsiteY19" fmla="*/ 1309688 h 1438275"/>
                <a:gd name="connsiteX20" fmla="*/ 2436018 w 2455068"/>
                <a:gd name="connsiteY20" fmla="*/ 1316831 h 1438275"/>
                <a:gd name="connsiteX21" fmla="*/ 2447925 w 2455068"/>
                <a:gd name="connsiteY21" fmla="*/ 1326356 h 1438275"/>
                <a:gd name="connsiteX22" fmla="*/ 2455068 w 2455068"/>
                <a:gd name="connsiteY22" fmla="*/ 1333500 h 1438275"/>
                <a:gd name="connsiteX23" fmla="*/ 2455068 w 2455068"/>
                <a:gd name="connsiteY23" fmla="*/ 1347788 h 1438275"/>
                <a:gd name="connsiteX24" fmla="*/ 2440781 w 2455068"/>
                <a:gd name="connsiteY24" fmla="*/ 1362075 h 1438275"/>
                <a:gd name="connsiteX25" fmla="*/ 2381250 w 2455068"/>
                <a:gd name="connsiteY25" fmla="*/ 1378744 h 1438275"/>
                <a:gd name="connsiteX26" fmla="*/ 2207418 w 2455068"/>
                <a:gd name="connsiteY26" fmla="*/ 1409700 h 1438275"/>
                <a:gd name="connsiteX27" fmla="*/ 2059781 w 2455068"/>
                <a:gd name="connsiteY27" fmla="*/ 1428750 h 1438275"/>
                <a:gd name="connsiteX28" fmla="*/ 1871662 w 2455068"/>
                <a:gd name="connsiteY28" fmla="*/ 1438275 h 1438275"/>
                <a:gd name="connsiteX29" fmla="*/ 1833562 w 2455068"/>
                <a:gd name="connsiteY29" fmla="*/ 1438275 h 1438275"/>
                <a:gd name="connsiteX30" fmla="*/ 1802606 w 2455068"/>
                <a:gd name="connsiteY30" fmla="*/ 1428750 h 1438275"/>
                <a:gd name="connsiteX31" fmla="*/ 1647825 w 2455068"/>
                <a:gd name="connsiteY31" fmla="*/ 1338263 h 1438275"/>
                <a:gd name="connsiteX32" fmla="*/ 1519237 w 2455068"/>
                <a:gd name="connsiteY32" fmla="*/ 1250156 h 1438275"/>
                <a:gd name="connsiteX33" fmla="*/ 1381125 w 2455068"/>
                <a:gd name="connsiteY33" fmla="*/ 1147763 h 1438275"/>
                <a:gd name="connsiteX34" fmla="*/ 1254918 w 2455068"/>
                <a:gd name="connsiteY34" fmla="*/ 1059656 h 1438275"/>
                <a:gd name="connsiteX35" fmla="*/ 1083468 w 2455068"/>
                <a:gd name="connsiteY35" fmla="*/ 938213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455068" h="1438275">
                  <a:moveTo>
                    <a:pt x="1083468" y="938213"/>
                  </a:moveTo>
                  <a:lnTo>
                    <a:pt x="876300" y="790575"/>
                  </a:lnTo>
                  <a:lnTo>
                    <a:pt x="652462" y="621506"/>
                  </a:lnTo>
                  <a:lnTo>
                    <a:pt x="545306" y="507206"/>
                  </a:lnTo>
                  <a:lnTo>
                    <a:pt x="409575" y="402431"/>
                  </a:lnTo>
                  <a:lnTo>
                    <a:pt x="266700" y="285750"/>
                  </a:lnTo>
                  <a:lnTo>
                    <a:pt x="0" y="61913"/>
                  </a:lnTo>
                  <a:lnTo>
                    <a:pt x="66675" y="0"/>
                  </a:lnTo>
                  <a:lnTo>
                    <a:pt x="247650" y="126206"/>
                  </a:lnTo>
                  <a:lnTo>
                    <a:pt x="416718" y="240506"/>
                  </a:lnTo>
                  <a:lnTo>
                    <a:pt x="650081" y="404813"/>
                  </a:lnTo>
                  <a:lnTo>
                    <a:pt x="833437" y="545306"/>
                  </a:lnTo>
                  <a:lnTo>
                    <a:pt x="1071562" y="702469"/>
                  </a:lnTo>
                  <a:lnTo>
                    <a:pt x="1252537" y="814388"/>
                  </a:lnTo>
                  <a:lnTo>
                    <a:pt x="1488281" y="942975"/>
                  </a:lnTo>
                  <a:lnTo>
                    <a:pt x="1716881" y="1054894"/>
                  </a:lnTo>
                  <a:lnTo>
                    <a:pt x="1943100" y="1150144"/>
                  </a:lnTo>
                  <a:lnTo>
                    <a:pt x="2155031" y="1228725"/>
                  </a:lnTo>
                  <a:lnTo>
                    <a:pt x="2355056" y="1288256"/>
                  </a:lnTo>
                  <a:lnTo>
                    <a:pt x="2419350" y="1309688"/>
                  </a:lnTo>
                  <a:lnTo>
                    <a:pt x="2436018" y="1316831"/>
                  </a:lnTo>
                  <a:lnTo>
                    <a:pt x="2447925" y="1326356"/>
                  </a:lnTo>
                  <a:lnTo>
                    <a:pt x="2455068" y="1333500"/>
                  </a:lnTo>
                  <a:lnTo>
                    <a:pt x="2455068" y="1347788"/>
                  </a:lnTo>
                  <a:lnTo>
                    <a:pt x="2440781" y="1362075"/>
                  </a:lnTo>
                  <a:lnTo>
                    <a:pt x="2381250" y="1378744"/>
                  </a:lnTo>
                  <a:lnTo>
                    <a:pt x="2207418" y="1409700"/>
                  </a:lnTo>
                  <a:lnTo>
                    <a:pt x="2059781" y="1428750"/>
                  </a:lnTo>
                  <a:lnTo>
                    <a:pt x="1871662" y="1438275"/>
                  </a:lnTo>
                  <a:lnTo>
                    <a:pt x="1833562" y="1438275"/>
                  </a:lnTo>
                  <a:lnTo>
                    <a:pt x="1802606" y="1428750"/>
                  </a:lnTo>
                  <a:lnTo>
                    <a:pt x="1647825" y="1338263"/>
                  </a:lnTo>
                  <a:lnTo>
                    <a:pt x="1519237" y="1250156"/>
                  </a:lnTo>
                  <a:lnTo>
                    <a:pt x="1381125" y="1147763"/>
                  </a:lnTo>
                  <a:lnTo>
                    <a:pt x="1254918" y="1059656"/>
                  </a:lnTo>
                  <a:lnTo>
                    <a:pt x="1083468" y="9382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" name="フリーフォーム 131">
            <a:extLst>
              <a:ext uri="{FF2B5EF4-FFF2-40B4-BE49-F238E27FC236}">
                <a16:creationId xmlns:a16="http://schemas.microsoft.com/office/drawing/2014/main" id="{DAB6E46D-724E-4810-B06C-C337EC7CAE85}"/>
              </a:ext>
            </a:extLst>
          </p:cNvPr>
          <p:cNvSpPr/>
          <p:nvPr/>
        </p:nvSpPr>
        <p:spPr>
          <a:xfrm>
            <a:off x="2838450" y="1557338"/>
            <a:ext cx="862013" cy="1285875"/>
          </a:xfrm>
          <a:custGeom>
            <a:avLst/>
            <a:gdLst>
              <a:gd name="connsiteX0" fmla="*/ 423863 w 862013"/>
              <a:gd name="connsiteY0" fmla="*/ 423862 h 1285875"/>
              <a:gd name="connsiteX1" fmla="*/ 342900 w 862013"/>
              <a:gd name="connsiteY1" fmla="*/ 585787 h 1285875"/>
              <a:gd name="connsiteX2" fmla="*/ 278606 w 862013"/>
              <a:gd name="connsiteY2" fmla="*/ 719137 h 1285875"/>
              <a:gd name="connsiteX3" fmla="*/ 140494 w 862013"/>
              <a:gd name="connsiteY3" fmla="*/ 992981 h 1285875"/>
              <a:gd name="connsiteX4" fmla="*/ 73819 w 862013"/>
              <a:gd name="connsiteY4" fmla="*/ 1114425 h 1285875"/>
              <a:gd name="connsiteX5" fmla="*/ 0 w 862013"/>
              <a:gd name="connsiteY5" fmla="*/ 1271587 h 1285875"/>
              <a:gd name="connsiteX6" fmla="*/ 38100 w 862013"/>
              <a:gd name="connsiteY6" fmla="*/ 1285875 h 1285875"/>
              <a:gd name="connsiteX7" fmla="*/ 123825 w 862013"/>
              <a:gd name="connsiteY7" fmla="*/ 1178718 h 1285875"/>
              <a:gd name="connsiteX8" fmla="*/ 226219 w 862013"/>
              <a:gd name="connsiteY8" fmla="*/ 1045368 h 1285875"/>
              <a:gd name="connsiteX9" fmla="*/ 347663 w 862013"/>
              <a:gd name="connsiteY9" fmla="*/ 892968 h 1285875"/>
              <a:gd name="connsiteX10" fmla="*/ 481013 w 862013"/>
              <a:gd name="connsiteY10" fmla="*/ 723900 h 1285875"/>
              <a:gd name="connsiteX11" fmla="*/ 640556 w 862013"/>
              <a:gd name="connsiteY11" fmla="*/ 519112 h 1285875"/>
              <a:gd name="connsiteX12" fmla="*/ 781050 w 862013"/>
              <a:gd name="connsiteY12" fmla="*/ 342900 h 1285875"/>
              <a:gd name="connsiteX13" fmla="*/ 795338 w 862013"/>
              <a:gd name="connsiteY13" fmla="*/ 330993 h 1285875"/>
              <a:gd name="connsiteX14" fmla="*/ 812006 w 862013"/>
              <a:gd name="connsiteY14" fmla="*/ 330993 h 1285875"/>
              <a:gd name="connsiteX15" fmla="*/ 828675 w 862013"/>
              <a:gd name="connsiteY15" fmla="*/ 326231 h 1285875"/>
              <a:gd name="connsiteX16" fmla="*/ 847725 w 862013"/>
              <a:gd name="connsiteY16" fmla="*/ 314325 h 1285875"/>
              <a:gd name="connsiteX17" fmla="*/ 859631 w 862013"/>
              <a:gd name="connsiteY17" fmla="*/ 300037 h 1285875"/>
              <a:gd name="connsiteX18" fmla="*/ 862013 w 862013"/>
              <a:gd name="connsiteY18" fmla="*/ 283368 h 1285875"/>
              <a:gd name="connsiteX19" fmla="*/ 862013 w 862013"/>
              <a:gd name="connsiteY19" fmla="*/ 266700 h 1285875"/>
              <a:gd name="connsiteX20" fmla="*/ 857250 w 862013"/>
              <a:gd name="connsiteY20" fmla="*/ 242887 h 1285875"/>
              <a:gd name="connsiteX21" fmla="*/ 840581 w 862013"/>
              <a:gd name="connsiteY21" fmla="*/ 211931 h 1285875"/>
              <a:gd name="connsiteX22" fmla="*/ 816769 w 862013"/>
              <a:gd name="connsiteY22" fmla="*/ 183356 h 1285875"/>
              <a:gd name="connsiteX23" fmla="*/ 783431 w 862013"/>
              <a:gd name="connsiteY23" fmla="*/ 152400 h 1285875"/>
              <a:gd name="connsiteX24" fmla="*/ 745331 w 862013"/>
              <a:gd name="connsiteY24" fmla="*/ 121443 h 1285875"/>
              <a:gd name="connsiteX25" fmla="*/ 702469 w 862013"/>
              <a:gd name="connsiteY25" fmla="*/ 92868 h 1285875"/>
              <a:gd name="connsiteX26" fmla="*/ 645319 w 862013"/>
              <a:gd name="connsiteY26" fmla="*/ 59531 h 1285875"/>
              <a:gd name="connsiteX27" fmla="*/ 592931 w 862013"/>
              <a:gd name="connsiteY27" fmla="*/ 38100 h 1285875"/>
              <a:gd name="connsiteX28" fmla="*/ 519113 w 862013"/>
              <a:gd name="connsiteY28" fmla="*/ 14287 h 1285875"/>
              <a:gd name="connsiteX29" fmla="*/ 476250 w 862013"/>
              <a:gd name="connsiteY29" fmla="*/ 0 h 1285875"/>
              <a:gd name="connsiteX30" fmla="*/ 464344 w 862013"/>
              <a:gd name="connsiteY30" fmla="*/ 0 h 1285875"/>
              <a:gd name="connsiteX31" fmla="*/ 457200 w 862013"/>
              <a:gd name="connsiteY31" fmla="*/ 4762 h 1285875"/>
              <a:gd name="connsiteX32" fmla="*/ 459581 w 862013"/>
              <a:gd name="connsiteY32" fmla="*/ 23812 h 1285875"/>
              <a:gd name="connsiteX33" fmla="*/ 471488 w 862013"/>
              <a:gd name="connsiteY33" fmla="*/ 52387 h 1285875"/>
              <a:gd name="connsiteX34" fmla="*/ 497681 w 862013"/>
              <a:gd name="connsiteY34" fmla="*/ 92868 h 1285875"/>
              <a:gd name="connsiteX35" fmla="*/ 519113 w 862013"/>
              <a:gd name="connsiteY35" fmla="*/ 123825 h 1285875"/>
              <a:gd name="connsiteX36" fmla="*/ 523875 w 862013"/>
              <a:gd name="connsiteY36" fmla="*/ 133350 h 1285875"/>
              <a:gd name="connsiteX37" fmla="*/ 531019 w 862013"/>
              <a:gd name="connsiteY37" fmla="*/ 150018 h 1285875"/>
              <a:gd name="connsiteX38" fmla="*/ 533400 w 862013"/>
              <a:gd name="connsiteY38" fmla="*/ 169068 h 1285875"/>
              <a:gd name="connsiteX39" fmla="*/ 528638 w 862013"/>
              <a:gd name="connsiteY39" fmla="*/ 197643 h 1285875"/>
              <a:gd name="connsiteX40" fmla="*/ 511969 w 862013"/>
              <a:gd name="connsiteY40" fmla="*/ 235743 h 1285875"/>
              <a:gd name="connsiteX41" fmla="*/ 423863 w 862013"/>
              <a:gd name="connsiteY41" fmla="*/ 423862 h 1285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862013" h="1285875">
                <a:moveTo>
                  <a:pt x="423863" y="423862"/>
                </a:moveTo>
                <a:lnTo>
                  <a:pt x="342900" y="585787"/>
                </a:lnTo>
                <a:lnTo>
                  <a:pt x="278606" y="719137"/>
                </a:lnTo>
                <a:lnTo>
                  <a:pt x="140494" y="992981"/>
                </a:lnTo>
                <a:lnTo>
                  <a:pt x="73819" y="1114425"/>
                </a:lnTo>
                <a:lnTo>
                  <a:pt x="0" y="1271587"/>
                </a:lnTo>
                <a:lnTo>
                  <a:pt x="38100" y="1285875"/>
                </a:lnTo>
                <a:lnTo>
                  <a:pt x="123825" y="1178718"/>
                </a:lnTo>
                <a:lnTo>
                  <a:pt x="226219" y="1045368"/>
                </a:lnTo>
                <a:lnTo>
                  <a:pt x="347663" y="892968"/>
                </a:lnTo>
                <a:lnTo>
                  <a:pt x="481013" y="723900"/>
                </a:lnTo>
                <a:lnTo>
                  <a:pt x="640556" y="519112"/>
                </a:lnTo>
                <a:lnTo>
                  <a:pt x="781050" y="342900"/>
                </a:lnTo>
                <a:lnTo>
                  <a:pt x="795338" y="330993"/>
                </a:lnTo>
                <a:lnTo>
                  <a:pt x="812006" y="330993"/>
                </a:lnTo>
                <a:lnTo>
                  <a:pt x="828675" y="326231"/>
                </a:lnTo>
                <a:lnTo>
                  <a:pt x="847725" y="314325"/>
                </a:lnTo>
                <a:lnTo>
                  <a:pt x="859631" y="300037"/>
                </a:lnTo>
                <a:lnTo>
                  <a:pt x="862013" y="283368"/>
                </a:lnTo>
                <a:lnTo>
                  <a:pt x="862013" y="266700"/>
                </a:lnTo>
                <a:lnTo>
                  <a:pt x="857250" y="242887"/>
                </a:lnTo>
                <a:lnTo>
                  <a:pt x="840581" y="211931"/>
                </a:lnTo>
                <a:lnTo>
                  <a:pt x="816769" y="183356"/>
                </a:lnTo>
                <a:lnTo>
                  <a:pt x="783431" y="152400"/>
                </a:lnTo>
                <a:lnTo>
                  <a:pt x="745331" y="121443"/>
                </a:lnTo>
                <a:lnTo>
                  <a:pt x="702469" y="92868"/>
                </a:lnTo>
                <a:lnTo>
                  <a:pt x="645319" y="59531"/>
                </a:lnTo>
                <a:lnTo>
                  <a:pt x="592931" y="38100"/>
                </a:lnTo>
                <a:lnTo>
                  <a:pt x="519113" y="14287"/>
                </a:lnTo>
                <a:lnTo>
                  <a:pt x="476250" y="0"/>
                </a:lnTo>
                <a:lnTo>
                  <a:pt x="464344" y="0"/>
                </a:lnTo>
                <a:lnTo>
                  <a:pt x="457200" y="4762"/>
                </a:lnTo>
                <a:lnTo>
                  <a:pt x="459581" y="23812"/>
                </a:lnTo>
                <a:lnTo>
                  <a:pt x="471488" y="52387"/>
                </a:lnTo>
                <a:lnTo>
                  <a:pt x="497681" y="92868"/>
                </a:lnTo>
                <a:lnTo>
                  <a:pt x="519113" y="123825"/>
                </a:lnTo>
                <a:lnTo>
                  <a:pt x="523875" y="133350"/>
                </a:lnTo>
                <a:lnTo>
                  <a:pt x="531019" y="150018"/>
                </a:lnTo>
                <a:lnTo>
                  <a:pt x="533400" y="169068"/>
                </a:lnTo>
                <a:lnTo>
                  <a:pt x="528638" y="197643"/>
                </a:lnTo>
                <a:lnTo>
                  <a:pt x="511969" y="235743"/>
                </a:lnTo>
                <a:lnTo>
                  <a:pt x="423863" y="42386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8" name="フリーフォーム 137">
            <a:extLst>
              <a:ext uri="{FF2B5EF4-FFF2-40B4-BE49-F238E27FC236}">
                <a16:creationId xmlns:a16="http://schemas.microsoft.com/office/drawing/2014/main" id="{C7D5C532-3DD0-44DB-8645-0D0666BA9D79}"/>
              </a:ext>
            </a:extLst>
          </p:cNvPr>
          <p:cNvSpPr/>
          <p:nvPr/>
        </p:nvSpPr>
        <p:spPr>
          <a:xfrm>
            <a:off x="2474913" y="4389438"/>
            <a:ext cx="706437" cy="1203325"/>
          </a:xfrm>
          <a:custGeom>
            <a:avLst/>
            <a:gdLst>
              <a:gd name="connsiteX0" fmla="*/ 314325 w 707231"/>
              <a:gd name="connsiteY0" fmla="*/ 438150 h 1204912"/>
              <a:gd name="connsiteX1" fmla="*/ 245269 w 707231"/>
              <a:gd name="connsiteY1" fmla="*/ 626269 h 1204912"/>
              <a:gd name="connsiteX2" fmla="*/ 142875 w 707231"/>
              <a:gd name="connsiteY2" fmla="*/ 866775 h 1204912"/>
              <a:gd name="connsiteX3" fmla="*/ 4762 w 707231"/>
              <a:gd name="connsiteY3" fmla="*/ 1164431 h 1204912"/>
              <a:gd name="connsiteX4" fmla="*/ 0 w 707231"/>
              <a:gd name="connsiteY4" fmla="*/ 1178719 h 1204912"/>
              <a:gd name="connsiteX5" fmla="*/ 0 w 707231"/>
              <a:gd name="connsiteY5" fmla="*/ 1188244 h 1204912"/>
              <a:gd name="connsiteX6" fmla="*/ 4762 w 707231"/>
              <a:gd name="connsiteY6" fmla="*/ 1197769 h 1204912"/>
              <a:gd name="connsiteX7" fmla="*/ 16669 w 707231"/>
              <a:gd name="connsiteY7" fmla="*/ 1202531 h 1204912"/>
              <a:gd name="connsiteX8" fmla="*/ 28575 w 707231"/>
              <a:gd name="connsiteY8" fmla="*/ 1204912 h 1204912"/>
              <a:gd name="connsiteX9" fmla="*/ 40481 w 707231"/>
              <a:gd name="connsiteY9" fmla="*/ 1200150 h 1204912"/>
              <a:gd name="connsiteX10" fmla="*/ 76200 w 707231"/>
              <a:gd name="connsiteY10" fmla="*/ 1162050 h 1204912"/>
              <a:gd name="connsiteX11" fmla="*/ 185737 w 707231"/>
              <a:gd name="connsiteY11" fmla="*/ 1023937 h 1204912"/>
              <a:gd name="connsiteX12" fmla="*/ 292894 w 707231"/>
              <a:gd name="connsiteY12" fmla="*/ 878681 h 1204912"/>
              <a:gd name="connsiteX13" fmla="*/ 402431 w 707231"/>
              <a:gd name="connsiteY13" fmla="*/ 711994 h 1204912"/>
              <a:gd name="connsiteX14" fmla="*/ 461962 w 707231"/>
              <a:gd name="connsiteY14" fmla="*/ 611981 h 1204912"/>
              <a:gd name="connsiteX15" fmla="*/ 507206 w 707231"/>
              <a:gd name="connsiteY15" fmla="*/ 523875 h 1204912"/>
              <a:gd name="connsiteX16" fmla="*/ 557212 w 707231"/>
              <a:gd name="connsiteY16" fmla="*/ 423862 h 1204912"/>
              <a:gd name="connsiteX17" fmla="*/ 576262 w 707231"/>
              <a:gd name="connsiteY17" fmla="*/ 378619 h 1204912"/>
              <a:gd name="connsiteX18" fmla="*/ 592931 w 707231"/>
              <a:gd name="connsiteY18" fmla="*/ 359569 h 1204912"/>
              <a:gd name="connsiteX19" fmla="*/ 628650 w 707231"/>
              <a:gd name="connsiteY19" fmla="*/ 333375 h 1204912"/>
              <a:gd name="connsiteX20" fmla="*/ 666750 w 707231"/>
              <a:gd name="connsiteY20" fmla="*/ 311944 h 1204912"/>
              <a:gd name="connsiteX21" fmla="*/ 690562 w 707231"/>
              <a:gd name="connsiteY21" fmla="*/ 297656 h 1204912"/>
              <a:gd name="connsiteX22" fmla="*/ 704850 w 707231"/>
              <a:gd name="connsiteY22" fmla="*/ 276225 h 1204912"/>
              <a:gd name="connsiteX23" fmla="*/ 707231 w 707231"/>
              <a:gd name="connsiteY23" fmla="*/ 257175 h 1204912"/>
              <a:gd name="connsiteX24" fmla="*/ 700087 w 707231"/>
              <a:gd name="connsiteY24" fmla="*/ 233362 h 1204912"/>
              <a:gd name="connsiteX25" fmla="*/ 681037 w 707231"/>
              <a:gd name="connsiteY25" fmla="*/ 202406 h 1204912"/>
              <a:gd name="connsiteX26" fmla="*/ 659606 w 707231"/>
              <a:gd name="connsiteY26" fmla="*/ 173831 h 1204912"/>
              <a:gd name="connsiteX27" fmla="*/ 640556 w 707231"/>
              <a:gd name="connsiteY27" fmla="*/ 154781 h 1204912"/>
              <a:gd name="connsiteX28" fmla="*/ 597694 w 707231"/>
              <a:gd name="connsiteY28" fmla="*/ 123825 h 1204912"/>
              <a:gd name="connsiteX29" fmla="*/ 504825 w 707231"/>
              <a:gd name="connsiteY29" fmla="*/ 71437 h 1204912"/>
              <a:gd name="connsiteX30" fmla="*/ 423862 w 707231"/>
              <a:gd name="connsiteY30" fmla="*/ 35719 h 1204912"/>
              <a:gd name="connsiteX31" fmla="*/ 357187 w 707231"/>
              <a:gd name="connsiteY31" fmla="*/ 9525 h 1204912"/>
              <a:gd name="connsiteX32" fmla="*/ 328612 w 707231"/>
              <a:gd name="connsiteY32" fmla="*/ 0 h 1204912"/>
              <a:gd name="connsiteX33" fmla="*/ 300037 w 707231"/>
              <a:gd name="connsiteY33" fmla="*/ 2381 h 1204912"/>
              <a:gd name="connsiteX34" fmla="*/ 271462 w 707231"/>
              <a:gd name="connsiteY34" fmla="*/ 7144 h 1204912"/>
              <a:gd name="connsiteX35" fmla="*/ 261937 w 707231"/>
              <a:gd name="connsiteY35" fmla="*/ 16669 h 1204912"/>
              <a:gd name="connsiteX36" fmla="*/ 259556 w 707231"/>
              <a:gd name="connsiteY36" fmla="*/ 26194 h 1204912"/>
              <a:gd name="connsiteX37" fmla="*/ 264319 w 707231"/>
              <a:gd name="connsiteY37" fmla="*/ 47625 h 1204912"/>
              <a:gd name="connsiteX38" fmla="*/ 278606 w 707231"/>
              <a:gd name="connsiteY38" fmla="*/ 64294 h 1204912"/>
              <a:gd name="connsiteX39" fmla="*/ 326231 w 707231"/>
              <a:gd name="connsiteY39" fmla="*/ 95250 h 1204912"/>
              <a:gd name="connsiteX40" fmla="*/ 366712 w 707231"/>
              <a:gd name="connsiteY40" fmla="*/ 126206 h 1204912"/>
              <a:gd name="connsiteX41" fmla="*/ 385762 w 707231"/>
              <a:gd name="connsiteY41" fmla="*/ 147637 h 1204912"/>
              <a:gd name="connsiteX42" fmla="*/ 390525 w 707231"/>
              <a:gd name="connsiteY42" fmla="*/ 161925 h 1204912"/>
              <a:gd name="connsiteX43" fmla="*/ 392906 w 707231"/>
              <a:gd name="connsiteY43" fmla="*/ 183356 h 1204912"/>
              <a:gd name="connsiteX44" fmla="*/ 390525 w 707231"/>
              <a:gd name="connsiteY44" fmla="*/ 214312 h 1204912"/>
              <a:gd name="connsiteX45" fmla="*/ 371475 w 707231"/>
              <a:gd name="connsiteY45" fmla="*/ 280987 h 1204912"/>
              <a:gd name="connsiteX46" fmla="*/ 314325 w 707231"/>
              <a:gd name="connsiteY46" fmla="*/ 438150 h 120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707231" h="1204912">
                <a:moveTo>
                  <a:pt x="314325" y="438150"/>
                </a:moveTo>
                <a:lnTo>
                  <a:pt x="245269" y="626269"/>
                </a:lnTo>
                <a:lnTo>
                  <a:pt x="142875" y="866775"/>
                </a:lnTo>
                <a:lnTo>
                  <a:pt x="4762" y="1164431"/>
                </a:lnTo>
                <a:lnTo>
                  <a:pt x="0" y="1178719"/>
                </a:lnTo>
                <a:lnTo>
                  <a:pt x="0" y="1188244"/>
                </a:lnTo>
                <a:lnTo>
                  <a:pt x="4762" y="1197769"/>
                </a:lnTo>
                <a:lnTo>
                  <a:pt x="16669" y="1202531"/>
                </a:lnTo>
                <a:lnTo>
                  <a:pt x="28575" y="1204912"/>
                </a:lnTo>
                <a:lnTo>
                  <a:pt x="40481" y="1200150"/>
                </a:lnTo>
                <a:lnTo>
                  <a:pt x="76200" y="1162050"/>
                </a:lnTo>
                <a:lnTo>
                  <a:pt x="185737" y="1023937"/>
                </a:lnTo>
                <a:lnTo>
                  <a:pt x="292894" y="878681"/>
                </a:lnTo>
                <a:lnTo>
                  <a:pt x="402431" y="711994"/>
                </a:lnTo>
                <a:lnTo>
                  <a:pt x="461962" y="611981"/>
                </a:lnTo>
                <a:lnTo>
                  <a:pt x="507206" y="523875"/>
                </a:lnTo>
                <a:lnTo>
                  <a:pt x="557212" y="423862"/>
                </a:lnTo>
                <a:lnTo>
                  <a:pt x="576262" y="378619"/>
                </a:lnTo>
                <a:lnTo>
                  <a:pt x="592931" y="359569"/>
                </a:lnTo>
                <a:lnTo>
                  <a:pt x="628650" y="333375"/>
                </a:lnTo>
                <a:lnTo>
                  <a:pt x="666750" y="311944"/>
                </a:lnTo>
                <a:lnTo>
                  <a:pt x="690562" y="297656"/>
                </a:lnTo>
                <a:lnTo>
                  <a:pt x="704850" y="276225"/>
                </a:lnTo>
                <a:lnTo>
                  <a:pt x="707231" y="257175"/>
                </a:lnTo>
                <a:lnTo>
                  <a:pt x="700087" y="233362"/>
                </a:lnTo>
                <a:lnTo>
                  <a:pt x="681037" y="202406"/>
                </a:lnTo>
                <a:lnTo>
                  <a:pt x="659606" y="173831"/>
                </a:lnTo>
                <a:lnTo>
                  <a:pt x="640556" y="154781"/>
                </a:lnTo>
                <a:lnTo>
                  <a:pt x="597694" y="123825"/>
                </a:lnTo>
                <a:lnTo>
                  <a:pt x="504825" y="71437"/>
                </a:lnTo>
                <a:lnTo>
                  <a:pt x="423862" y="35719"/>
                </a:lnTo>
                <a:lnTo>
                  <a:pt x="357187" y="9525"/>
                </a:lnTo>
                <a:lnTo>
                  <a:pt x="328612" y="0"/>
                </a:lnTo>
                <a:lnTo>
                  <a:pt x="300037" y="2381"/>
                </a:lnTo>
                <a:lnTo>
                  <a:pt x="271462" y="7144"/>
                </a:lnTo>
                <a:lnTo>
                  <a:pt x="261937" y="16669"/>
                </a:lnTo>
                <a:lnTo>
                  <a:pt x="259556" y="26194"/>
                </a:lnTo>
                <a:lnTo>
                  <a:pt x="264319" y="47625"/>
                </a:lnTo>
                <a:lnTo>
                  <a:pt x="278606" y="64294"/>
                </a:lnTo>
                <a:lnTo>
                  <a:pt x="326231" y="95250"/>
                </a:lnTo>
                <a:lnTo>
                  <a:pt x="366712" y="126206"/>
                </a:lnTo>
                <a:lnTo>
                  <a:pt x="385762" y="147637"/>
                </a:lnTo>
                <a:lnTo>
                  <a:pt x="390525" y="161925"/>
                </a:lnTo>
                <a:lnTo>
                  <a:pt x="392906" y="183356"/>
                </a:lnTo>
                <a:lnTo>
                  <a:pt x="390525" y="214312"/>
                </a:lnTo>
                <a:lnTo>
                  <a:pt x="371475" y="280987"/>
                </a:lnTo>
                <a:lnTo>
                  <a:pt x="314325" y="4381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9" name="フリーフォーム 138">
            <a:extLst>
              <a:ext uri="{FF2B5EF4-FFF2-40B4-BE49-F238E27FC236}">
                <a16:creationId xmlns:a16="http://schemas.microsoft.com/office/drawing/2014/main" id="{E4D2CC3D-42FE-4D0D-8275-D94624A1927D}"/>
              </a:ext>
            </a:extLst>
          </p:cNvPr>
          <p:cNvSpPr/>
          <p:nvPr/>
        </p:nvSpPr>
        <p:spPr>
          <a:xfrm>
            <a:off x="3792538" y="4297363"/>
            <a:ext cx="331787" cy="847725"/>
          </a:xfrm>
          <a:custGeom>
            <a:avLst/>
            <a:gdLst>
              <a:gd name="connsiteX0" fmla="*/ 92869 w 330994"/>
              <a:gd name="connsiteY0" fmla="*/ 419100 h 847725"/>
              <a:gd name="connsiteX1" fmla="*/ 54769 w 330994"/>
              <a:gd name="connsiteY1" fmla="*/ 247650 h 847725"/>
              <a:gd name="connsiteX2" fmla="*/ 16669 w 330994"/>
              <a:gd name="connsiteY2" fmla="*/ 80963 h 847725"/>
              <a:gd name="connsiteX3" fmla="*/ 7144 w 330994"/>
              <a:gd name="connsiteY3" fmla="*/ 54769 h 847725"/>
              <a:gd name="connsiteX4" fmla="*/ 0 w 330994"/>
              <a:gd name="connsiteY4" fmla="*/ 35719 h 847725"/>
              <a:gd name="connsiteX5" fmla="*/ 0 w 330994"/>
              <a:gd name="connsiteY5" fmla="*/ 19050 h 847725"/>
              <a:gd name="connsiteX6" fmla="*/ 2382 w 330994"/>
              <a:gd name="connsiteY6" fmla="*/ 7144 h 847725"/>
              <a:gd name="connsiteX7" fmla="*/ 4763 w 330994"/>
              <a:gd name="connsiteY7" fmla="*/ 2382 h 847725"/>
              <a:gd name="connsiteX8" fmla="*/ 14288 w 330994"/>
              <a:gd name="connsiteY8" fmla="*/ 0 h 847725"/>
              <a:gd name="connsiteX9" fmla="*/ 28575 w 330994"/>
              <a:gd name="connsiteY9" fmla="*/ 2382 h 847725"/>
              <a:gd name="connsiteX10" fmla="*/ 50007 w 330994"/>
              <a:gd name="connsiteY10" fmla="*/ 16669 h 847725"/>
              <a:gd name="connsiteX11" fmla="*/ 71438 w 330994"/>
              <a:gd name="connsiteY11" fmla="*/ 40482 h 847725"/>
              <a:gd name="connsiteX12" fmla="*/ 154782 w 330994"/>
              <a:gd name="connsiteY12" fmla="*/ 154782 h 847725"/>
              <a:gd name="connsiteX13" fmla="*/ 223838 w 330994"/>
              <a:gd name="connsiteY13" fmla="*/ 264319 h 847725"/>
              <a:gd name="connsiteX14" fmla="*/ 254794 w 330994"/>
              <a:gd name="connsiteY14" fmla="*/ 319088 h 847725"/>
              <a:gd name="connsiteX15" fmla="*/ 283369 w 330994"/>
              <a:gd name="connsiteY15" fmla="*/ 378619 h 847725"/>
              <a:gd name="connsiteX16" fmla="*/ 300038 w 330994"/>
              <a:gd name="connsiteY16" fmla="*/ 426244 h 847725"/>
              <a:gd name="connsiteX17" fmla="*/ 314325 w 330994"/>
              <a:gd name="connsiteY17" fmla="*/ 478632 h 847725"/>
              <a:gd name="connsiteX18" fmla="*/ 321469 w 330994"/>
              <a:gd name="connsiteY18" fmla="*/ 528638 h 847725"/>
              <a:gd name="connsiteX19" fmla="*/ 326232 w 330994"/>
              <a:gd name="connsiteY19" fmla="*/ 600075 h 847725"/>
              <a:gd name="connsiteX20" fmla="*/ 330994 w 330994"/>
              <a:gd name="connsiteY20" fmla="*/ 671513 h 847725"/>
              <a:gd name="connsiteX21" fmla="*/ 328613 w 330994"/>
              <a:gd name="connsiteY21" fmla="*/ 726282 h 847725"/>
              <a:gd name="connsiteX22" fmla="*/ 321469 w 330994"/>
              <a:gd name="connsiteY22" fmla="*/ 769144 h 847725"/>
              <a:gd name="connsiteX23" fmla="*/ 309563 w 330994"/>
              <a:gd name="connsiteY23" fmla="*/ 804863 h 847725"/>
              <a:gd name="connsiteX24" fmla="*/ 295275 w 330994"/>
              <a:gd name="connsiteY24" fmla="*/ 823913 h 847725"/>
              <a:gd name="connsiteX25" fmla="*/ 276225 w 330994"/>
              <a:gd name="connsiteY25" fmla="*/ 840582 h 847725"/>
              <a:gd name="connsiteX26" fmla="*/ 250032 w 330994"/>
              <a:gd name="connsiteY26" fmla="*/ 847725 h 847725"/>
              <a:gd name="connsiteX27" fmla="*/ 233363 w 330994"/>
              <a:gd name="connsiteY27" fmla="*/ 847725 h 847725"/>
              <a:gd name="connsiteX28" fmla="*/ 204788 w 330994"/>
              <a:gd name="connsiteY28" fmla="*/ 838200 h 847725"/>
              <a:gd name="connsiteX29" fmla="*/ 188119 w 330994"/>
              <a:gd name="connsiteY29" fmla="*/ 823913 h 847725"/>
              <a:gd name="connsiteX30" fmla="*/ 173832 w 330994"/>
              <a:gd name="connsiteY30" fmla="*/ 800100 h 847725"/>
              <a:gd name="connsiteX31" fmla="*/ 157163 w 330994"/>
              <a:gd name="connsiteY31" fmla="*/ 757238 h 847725"/>
              <a:gd name="connsiteX32" fmla="*/ 140494 w 330994"/>
              <a:gd name="connsiteY32" fmla="*/ 676275 h 847725"/>
              <a:gd name="connsiteX33" fmla="*/ 92869 w 330994"/>
              <a:gd name="connsiteY33" fmla="*/ 419100 h 847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30994" h="847725">
                <a:moveTo>
                  <a:pt x="92869" y="419100"/>
                </a:moveTo>
                <a:lnTo>
                  <a:pt x="54769" y="247650"/>
                </a:lnTo>
                <a:lnTo>
                  <a:pt x="16669" y="80963"/>
                </a:lnTo>
                <a:lnTo>
                  <a:pt x="7144" y="54769"/>
                </a:lnTo>
                <a:lnTo>
                  <a:pt x="0" y="35719"/>
                </a:lnTo>
                <a:lnTo>
                  <a:pt x="0" y="19050"/>
                </a:lnTo>
                <a:lnTo>
                  <a:pt x="2382" y="7144"/>
                </a:lnTo>
                <a:lnTo>
                  <a:pt x="4763" y="2382"/>
                </a:lnTo>
                <a:lnTo>
                  <a:pt x="14288" y="0"/>
                </a:lnTo>
                <a:lnTo>
                  <a:pt x="28575" y="2382"/>
                </a:lnTo>
                <a:lnTo>
                  <a:pt x="50007" y="16669"/>
                </a:lnTo>
                <a:lnTo>
                  <a:pt x="71438" y="40482"/>
                </a:lnTo>
                <a:lnTo>
                  <a:pt x="154782" y="154782"/>
                </a:lnTo>
                <a:lnTo>
                  <a:pt x="223838" y="264319"/>
                </a:lnTo>
                <a:lnTo>
                  <a:pt x="254794" y="319088"/>
                </a:lnTo>
                <a:lnTo>
                  <a:pt x="283369" y="378619"/>
                </a:lnTo>
                <a:lnTo>
                  <a:pt x="300038" y="426244"/>
                </a:lnTo>
                <a:lnTo>
                  <a:pt x="314325" y="478632"/>
                </a:lnTo>
                <a:lnTo>
                  <a:pt x="321469" y="528638"/>
                </a:lnTo>
                <a:lnTo>
                  <a:pt x="326232" y="600075"/>
                </a:lnTo>
                <a:lnTo>
                  <a:pt x="330994" y="671513"/>
                </a:lnTo>
                <a:cubicBezTo>
                  <a:pt x="330200" y="689769"/>
                  <a:pt x="329407" y="708026"/>
                  <a:pt x="328613" y="726282"/>
                </a:cubicBezTo>
                <a:lnTo>
                  <a:pt x="321469" y="769144"/>
                </a:lnTo>
                <a:lnTo>
                  <a:pt x="309563" y="804863"/>
                </a:lnTo>
                <a:lnTo>
                  <a:pt x="295275" y="823913"/>
                </a:lnTo>
                <a:lnTo>
                  <a:pt x="276225" y="840582"/>
                </a:lnTo>
                <a:lnTo>
                  <a:pt x="250032" y="847725"/>
                </a:lnTo>
                <a:lnTo>
                  <a:pt x="233363" y="847725"/>
                </a:lnTo>
                <a:lnTo>
                  <a:pt x="204788" y="838200"/>
                </a:lnTo>
                <a:lnTo>
                  <a:pt x="188119" y="823913"/>
                </a:lnTo>
                <a:lnTo>
                  <a:pt x="173832" y="800100"/>
                </a:lnTo>
                <a:lnTo>
                  <a:pt x="157163" y="757238"/>
                </a:lnTo>
                <a:lnTo>
                  <a:pt x="140494" y="676275"/>
                </a:lnTo>
                <a:lnTo>
                  <a:pt x="92869" y="4191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0" name="フリーフォーム 139">
            <a:extLst>
              <a:ext uri="{FF2B5EF4-FFF2-40B4-BE49-F238E27FC236}">
                <a16:creationId xmlns:a16="http://schemas.microsoft.com/office/drawing/2014/main" id="{7C1AD608-2654-400D-9A44-4C84BC59C924}"/>
              </a:ext>
            </a:extLst>
          </p:cNvPr>
          <p:cNvSpPr/>
          <p:nvPr/>
        </p:nvSpPr>
        <p:spPr>
          <a:xfrm>
            <a:off x="4171950" y="1792288"/>
            <a:ext cx="895350" cy="1047750"/>
          </a:xfrm>
          <a:custGeom>
            <a:avLst/>
            <a:gdLst>
              <a:gd name="connsiteX0" fmla="*/ 621506 w 895350"/>
              <a:gd name="connsiteY0" fmla="*/ 483394 h 1047750"/>
              <a:gd name="connsiteX1" fmla="*/ 490538 w 895350"/>
              <a:gd name="connsiteY1" fmla="*/ 621507 h 1047750"/>
              <a:gd name="connsiteX2" fmla="*/ 359569 w 895350"/>
              <a:gd name="connsiteY2" fmla="*/ 750094 h 1047750"/>
              <a:gd name="connsiteX3" fmla="*/ 211931 w 895350"/>
              <a:gd name="connsiteY3" fmla="*/ 892969 h 1047750"/>
              <a:gd name="connsiteX4" fmla="*/ 121444 w 895350"/>
              <a:gd name="connsiteY4" fmla="*/ 973932 h 1047750"/>
              <a:gd name="connsiteX5" fmla="*/ 78581 w 895350"/>
              <a:gd name="connsiteY5" fmla="*/ 1016794 h 1047750"/>
              <a:gd name="connsiteX6" fmla="*/ 54769 w 895350"/>
              <a:gd name="connsiteY6" fmla="*/ 1035844 h 1047750"/>
              <a:gd name="connsiteX7" fmla="*/ 30956 w 895350"/>
              <a:gd name="connsiteY7" fmla="*/ 1045369 h 1047750"/>
              <a:gd name="connsiteX8" fmla="*/ 19050 w 895350"/>
              <a:gd name="connsiteY8" fmla="*/ 1047750 h 1047750"/>
              <a:gd name="connsiteX9" fmla="*/ 11906 w 895350"/>
              <a:gd name="connsiteY9" fmla="*/ 1047750 h 1047750"/>
              <a:gd name="connsiteX10" fmla="*/ 7144 w 895350"/>
              <a:gd name="connsiteY10" fmla="*/ 1045369 h 1047750"/>
              <a:gd name="connsiteX11" fmla="*/ 2381 w 895350"/>
              <a:gd name="connsiteY11" fmla="*/ 1040607 h 1047750"/>
              <a:gd name="connsiteX12" fmla="*/ 0 w 895350"/>
              <a:gd name="connsiteY12" fmla="*/ 1028700 h 1047750"/>
              <a:gd name="connsiteX13" fmla="*/ 4763 w 895350"/>
              <a:gd name="connsiteY13" fmla="*/ 1007269 h 1047750"/>
              <a:gd name="connsiteX14" fmla="*/ 30956 w 895350"/>
              <a:gd name="connsiteY14" fmla="*/ 964407 h 1047750"/>
              <a:gd name="connsiteX15" fmla="*/ 121444 w 895350"/>
              <a:gd name="connsiteY15" fmla="*/ 835819 h 1047750"/>
              <a:gd name="connsiteX16" fmla="*/ 207169 w 895350"/>
              <a:gd name="connsiteY16" fmla="*/ 711994 h 1047750"/>
              <a:gd name="connsiteX17" fmla="*/ 321469 w 895350"/>
              <a:gd name="connsiteY17" fmla="*/ 552450 h 1047750"/>
              <a:gd name="connsiteX18" fmla="*/ 392906 w 895350"/>
              <a:gd name="connsiteY18" fmla="*/ 445294 h 1047750"/>
              <a:gd name="connsiteX19" fmla="*/ 450056 w 895350"/>
              <a:gd name="connsiteY19" fmla="*/ 357188 h 1047750"/>
              <a:gd name="connsiteX20" fmla="*/ 485775 w 895350"/>
              <a:gd name="connsiteY20" fmla="*/ 295275 h 1047750"/>
              <a:gd name="connsiteX21" fmla="*/ 511969 w 895350"/>
              <a:gd name="connsiteY21" fmla="*/ 233363 h 1047750"/>
              <a:gd name="connsiteX22" fmla="*/ 526256 w 895350"/>
              <a:gd name="connsiteY22" fmla="*/ 190500 h 1047750"/>
              <a:gd name="connsiteX23" fmla="*/ 531019 w 895350"/>
              <a:gd name="connsiteY23" fmla="*/ 159544 h 1047750"/>
              <a:gd name="connsiteX24" fmla="*/ 531019 w 895350"/>
              <a:gd name="connsiteY24" fmla="*/ 145257 h 1047750"/>
              <a:gd name="connsiteX25" fmla="*/ 519113 w 895350"/>
              <a:gd name="connsiteY25" fmla="*/ 123825 h 1047750"/>
              <a:gd name="connsiteX26" fmla="*/ 495300 w 895350"/>
              <a:gd name="connsiteY26" fmla="*/ 95250 h 1047750"/>
              <a:gd name="connsiteX27" fmla="*/ 461963 w 895350"/>
              <a:gd name="connsiteY27" fmla="*/ 69057 h 1047750"/>
              <a:gd name="connsiteX28" fmla="*/ 428625 w 895350"/>
              <a:gd name="connsiteY28" fmla="*/ 45244 h 1047750"/>
              <a:gd name="connsiteX29" fmla="*/ 414338 w 895350"/>
              <a:gd name="connsiteY29" fmla="*/ 28575 h 1047750"/>
              <a:gd name="connsiteX30" fmla="*/ 414338 w 895350"/>
              <a:gd name="connsiteY30" fmla="*/ 11907 h 1047750"/>
              <a:gd name="connsiteX31" fmla="*/ 428625 w 895350"/>
              <a:gd name="connsiteY31" fmla="*/ 4763 h 1047750"/>
              <a:gd name="connsiteX32" fmla="*/ 485775 w 895350"/>
              <a:gd name="connsiteY32" fmla="*/ 0 h 1047750"/>
              <a:gd name="connsiteX33" fmla="*/ 554831 w 895350"/>
              <a:gd name="connsiteY33" fmla="*/ 4763 h 1047750"/>
              <a:gd name="connsiteX34" fmla="*/ 609600 w 895350"/>
              <a:gd name="connsiteY34" fmla="*/ 9525 h 1047750"/>
              <a:gd name="connsiteX35" fmla="*/ 654844 w 895350"/>
              <a:gd name="connsiteY35" fmla="*/ 19050 h 1047750"/>
              <a:gd name="connsiteX36" fmla="*/ 695325 w 895350"/>
              <a:gd name="connsiteY36" fmla="*/ 35719 h 1047750"/>
              <a:gd name="connsiteX37" fmla="*/ 738188 w 895350"/>
              <a:gd name="connsiteY37" fmla="*/ 57150 h 1047750"/>
              <a:gd name="connsiteX38" fmla="*/ 776288 w 895350"/>
              <a:gd name="connsiteY38" fmla="*/ 83344 h 1047750"/>
              <a:gd name="connsiteX39" fmla="*/ 833438 w 895350"/>
              <a:gd name="connsiteY39" fmla="*/ 130969 h 1047750"/>
              <a:gd name="connsiteX40" fmla="*/ 873919 w 895350"/>
              <a:gd name="connsiteY40" fmla="*/ 171450 h 1047750"/>
              <a:gd name="connsiteX41" fmla="*/ 890588 w 895350"/>
              <a:gd name="connsiteY41" fmla="*/ 197644 h 1047750"/>
              <a:gd name="connsiteX42" fmla="*/ 895350 w 895350"/>
              <a:gd name="connsiteY42" fmla="*/ 219075 h 1047750"/>
              <a:gd name="connsiteX43" fmla="*/ 895350 w 895350"/>
              <a:gd name="connsiteY43" fmla="*/ 235744 h 1047750"/>
              <a:gd name="connsiteX44" fmla="*/ 885825 w 895350"/>
              <a:gd name="connsiteY44" fmla="*/ 254794 h 1047750"/>
              <a:gd name="connsiteX45" fmla="*/ 864394 w 895350"/>
              <a:gd name="connsiteY45" fmla="*/ 266700 h 1047750"/>
              <a:gd name="connsiteX46" fmla="*/ 823913 w 895350"/>
              <a:gd name="connsiteY46" fmla="*/ 285750 h 1047750"/>
              <a:gd name="connsiteX47" fmla="*/ 762000 w 895350"/>
              <a:gd name="connsiteY47" fmla="*/ 316707 h 1047750"/>
              <a:gd name="connsiteX48" fmla="*/ 752475 w 895350"/>
              <a:gd name="connsiteY48" fmla="*/ 323850 h 1047750"/>
              <a:gd name="connsiteX49" fmla="*/ 726281 w 895350"/>
              <a:gd name="connsiteY49" fmla="*/ 361950 h 1047750"/>
              <a:gd name="connsiteX50" fmla="*/ 690563 w 895350"/>
              <a:gd name="connsiteY50" fmla="*/ 404813 h 1047750"/>
              <a:gd name="connsiteX51" fmla="*/ 621506 w 895350"/>
              <a:gd name="connsiteY51" fmla="*/ 483394 h 104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895350" h="1047750">
                <a:moveTo>
                  <a:pt x="621506" y="483394"/>
                </a:moveTo>
                <a:lnTo>
                  <a:pt x="490538" y="621507"/>
                </a:lnTo>
                <a:lnTo>
                  <a:pt x="359569" y="750094"/>
                </a:lnTo>
                <a:lnTo>
                  <a:pt x="211931" y="892969"/>
                </a:lnTo>
                <a:lnTo>
                  <a:pt x="121444" y="973932"/>
                </a:lnTo>
                <a:lnTo>
                  <a:pt x="78581" y="1016794"/>
                </a:lnTo>
                <a:lnTo>
                  <a:pt x="54769" y="1035844"/>
                </a:lnTo>
                <a:lnTo>
                  <a:pt x="30956" y="1045369"/>
                </a:lnTo>
                <a:lnTo>
                  <a:pt x="19050" y="1047750"/>
                </a:lnTo>
                <a:lnTo>
                  <a:pt x="11906" y="1047750"/>
                </a:lnTo>
                <a:lnTo>
                  <a:pt x="7144" y="1045369"/>
                </a:lnTo>
                <a:lnTo>
                  <a:pt x="2381" y="1040607"/>
                </a:lnTo>
                <a:lnTo>
                  <a:pt x="0" y="1028700"/>
                </a:lnTo>
                <a:lnTo>
                  <a:pt x="4763" y="1007269"/>
                </a:lnTo>
                <a:lnTo>
                  <a:pt x="30956" y="964407"/>
                </a:lnTo>
                <a:lnTo>
                  <a:pt x="121444" y="835819"/>
                </a:lnTo>
                <a:lnTo>
                  <a:pt x="207169" y="711994"/>
                </a:lnTo>
                <a:lnTo>
                  <a:pt x="321469" y="552450"/>
                </a:lnTo>
                <a:lnTo>
                  <a:pt x="392906" y="445294"/>
                </a:lnTo>
                <a:lnTo>
                  <a:pt x="450056" y="357188"/>
                </a:lnTo>
                <a:lnTo>
                  <a:pt x="485775" y="295275"/>
                </a:lnTo>
                <a:lnTo>
                  <a:pt x="511969" y="233363"/>
                </a:lnTo>
                <a:lnTo>
                  <a:pt x="526256" y="190500"/>
                </a:lnTo>
                <a:lnTo>
                  <a:pt x="531019" y="159544"/>
                </a:lnTo>
                <a:lnTo>
                  <a:pt x="531019" y="145257"/>
                </a:lnTo>
                <a:lnTo>
                  <a:pt x="519113" y="123825"/>
                </a:lnTo>
                <a:lnTo>
                  <a:pt x="495300" y="95250"/>
                </a:lnTo>
                <a:lnTo>
                  <a:pt x="461963" y="69057"/>
                </a:lnTo>
                <a:lnTo>
                  <a:pt x="428625" y="45244"/>
                </a:lnTo>
                <a:lnTo>
                  <a:pt x="414338" y="28575"/>
                </a:lnTo>
                <a:lnTo>
                  <a:pt x="414338" y="11907"/>
                </a:lnTo>
                <a:lnTo>
                  <a:pt x="428625" y="4763"/>
                </a:lnTo>
                <a:lnTo>
                  <a:pt x="485775" y="0"/>
                </a:lnTo>
                <a:lnTo>
                  <a:pt x="554831" y="4763"/>
                </a:lnTo>
                <a:lnTo>
                  <a:pt x="609600" y="9525"/>
                </a:lnTo>
                <a:lnTo>
                  <a:pt x="654844" y="19050"/>
                </a:lnTo>
                <a:lnTo>
                  <a:pt x="695325" y="35719"/>
                </a:lnTo>
                <a:lnTo>
                  <a:pt x="738188" y="57150"/>
                </a:lnTo>
                <a:lnTo>
                  <a:pt x="776288" y="83344"/>
                </a:lnTo>
                <a:lnTo>
                  <a:pt x="833438" y="130969"/>
                </a:lnTo>
                <a:lnTo>
                  <a:pt x="873919" y="171450"/>
                </a:lnTo>
                <a:lnTo>
                  <a:pt x="890588" y="197644"/>
                </a:lnTo>
                <a:lnTo>
                  <a:pt x="895350" y="219075"/>
                </a:lnTo>
                <a:lnTo>
                  <a:pt x="895350" y="235744"/>
                </a:lnTo>
                <a:lnTo>
                  <a:pt x="885825" y="254794"/>
                </a:lnTo>
                <a:lnTo>
                  <a:pt x="864394" y="266700"/>
                </a:lnTo>
                <a:lnTo>
                  <a:pt x="823913" y="285750"/>
                </a:lnTo>
                <a:lnTo>
                  <a:pt x="762000" y="316707"/>
                </a:lnTo>
                <a:lnTo>
                  <a:pt x="752475" y="323850"/>
                </a:lnTo>
                <a:lnTo>
                  <a:pt x="726281" y="361950"/>
                </a:lnTo>
                <a:lnTo>
                  <a:pt x="690563" y="404813"/>
                </a:lnTo>
                <a:lnTo>
                  <a:pt x="621506" y="4833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1" name="フリーフォーム 140">
            <a:extLst>
              <a:ext uri="{FF2B5EF4-FFF2-40B4-BE49-F238E27FC236}">
                <a16:creationId xmlns:a16="http://schemas.microsoft.com/office/drawing/2014/main" id="{DE1A2DD8-E4E6-4483-BE0F-6DD5D0CB536A}"/>
              </a:ext>
            </a:extLst>
          </p:cNvPr>
          <p:cNvSpPr/>
          <p:nvPr/>
        </p:nvSpPr>
        <p:spPr>
          <a:xfrm>
            <a:off x="4017963" y="2789238"/>
            <a:ext cx="954087" cy="1487487"/>
          </a:xfrm>
          <a:custGeom>
            <a:avLst/>
            <a:gdLst>
              <a:gd name="connsiteX0" fmla="*/ 592931 w 954881"/>
              <a:gd name="connsiteY0" fmla="*/ 414337 h 1488281"/>
              <a:gd name="connsiteX1" fmla="*/ 538162 w 954881"/>
              <a:gd name="connsiteY1" fmla="*/ 542925 h 1488281"/>
              <a:gd name="connsiteX2" fmla="*/ 461962 w 954881"/>
              <a:gd name="connsiteY2" fmla="*/ 692944 h 1488281"/>
              <a:gd name="connsiteX3" fmla="*/ 369094 w 954881"/>
              <a:gd name="connsiteY3" fmla="*/ 862012 h 1488281"/>
              <a:gd name="connsiteX4" fmla="*/ 247650 w 954881"/>
              <a:gd name="connsiteY4" fmla="*/ 1071562 h 1488281"/>
              <a:gd name="connsiteX5" fmla="*/ 114300 w 954881"/>
              <a:gd name="connsiteY5" fmla="*/ 1283494 h 1488281"/>
              <a:gd name="connsiteX6" fmla="*/ 23812 w 954881"/>
              <a:gd name="connsiteY6" fmla="*/ 1426369 h 1488281"/>
              <a:gd name="connsiteX7" fmla="*/ 7144 w 954881"/>
              <a:gd name="connsiteY7" fmla="*/ 1457325 h 1488281"/>
              <a:gd name="connsiteX8" fmla="*/ 0 w 954881"/>
              <a:gd name="connsiteY8" fmla="*/ 1476375 h 1488281"/>
              <a:gd name="connsiteX9" fmla="*/ 0 w 954881"/>
              <a:gd name="connsiteY9" fmla="*/ 1485900 h 1488281"/>
              <a:gd name="connsiteX10" fmla="*/ 7144 w 954881"/>
              <a:gd name="connsiteY10" fmla="*/ 1488281 h 1488281"/>
              <a:gd name="connsiteX11" fmla="*/ 26194 w 954881"/>
              <a:gd name="connsiteY11" fmla="*/ 1481137 h 1488281"/>
              <a:gd name="connsiteX12" fmla="*/ 95250 w 954881"/>
              <a:gd name="connsiteY12" fmla="*/ 1431131 h 1488281"/>
              <a:gd name="connsiteX13" fmla="*/ 171450 w 954881"/>
              <a:gd name="connsiteY13" fmla="*/ 1359694 h 1488281"/>
              <a:gd name="connsiteX14" fmla="*/ 235744 w 954881"/>
              <a:gd name="connsiteY14" fmla="*/ 1290637 h 1488281"/>
              <a:gd name="connsiteX15" fmla="*/ 302419 w 954881"/>
              <a:gd name="connsiteY15" fmla="*/ 1209675 h 1488281"/>
              <a:gd name="connsiteX16" fmla="*/ 373856 w 954881"/>
              <a:gd name="connsiteY16" fmla="*/ 1116806 h 1488281"/>
              <a:gd name="connsiteX17" fmla="*/ 411956 w 954881"/>
              <a:gd name="connsiteY17" fmla="*/ 1066800 h 1488281"/>
              <a:gd name="connsiteX18" fmla="*/ 581025 w 954881"/>
              <a:gd name="connsiteY18" fmla="*/ 881062 h 1488281"/>
              <a:gd name="connsiteX19" fmla="*/ 633412 w 954881"/>
              <a:gd name="connsiteY19" fmla="*/ 788194 h 1488281"/>
              <a:gd name="connsiteX20" fmla="*/ 716756 w 954881"/>
              <a:gd name="connsiteY20" fmla="*/ 628650 h 1488281"/>
              <a:gd name="connsiteX21" fmla="*/ 778669 w 954881"/>
              <a:gd name="connsiteY21" fmla="*/ 516731 h 1488281"/>
              <a:gd name="connsiteX22" fmla="*/ 838200 w 954881"/>
              <a:gd name="connsiteY22" fmla="*/ 421481 h 1488281"/>
              <a:gd name="connsiteX23" fmla="*/ 852487 w 954881"/>
              <a:gd name="connsiteY23" fmla="*/ 402431 h 1488281"/>
              <a:gd name="connsiteX24" fmla="*/ 873919 w 954881"/>
              <a:gd name="connsiteY24" fmla="*/ 385762 h 1488281"/>
              <a:gd name="connsiteX25" fmla="*/ 904875 w 954881"/>
              <a:gd name="connsiteY25" fmla="*/ 364331 h 1488281"/>
              <a:gd name="connsiteX26" fmla="*/ 921544 w 954881"/>
              <a:gd name="connsiteY26" fmla="*/ 357187 h 1488281"/>
              <a:gd name="connsiteX27" fmla="*/ 935831 w 954881"/>
              <a:gd name="connsiteY27" fmla="*/ 347662 h 1488281"/>
              <a:gd name="connsiteX28" fmla="*/ 947737 w 954881"/>
              <a:gd name="connsiteY28" fmla="*/ 333375 h 1488281"/>
              <a:gd name="connsiteX29" fmla="*/ 954881 w 954881"/>
              <a:gd name="connsiteY29" fmla="*/ 311944 h 1488281"/>
              <a:gd name="connsiteX30" fmla="*/ 954881 w 954881"/>
              <a:gd name="connsiteY30" fmla="*/ 285750 h 1488281"/>
              <a:gd name="connsiteX31" fmla="*/ 947737 w 954881"/>
              <a:gd name="connsiteY31" fmla="*/ 261937 h 1488281"/>
              <a:gd name="connsiteX32" fmla="*/ 931069 w 954881"/>
              <a:gd name="connsiteY32" fmla="*/ 235744 h 1488281"/>
              <a:gd name="connsiteX33" fmla="*/ 900112 w 954881"/>
              <a:gd name="connsiteY33" fmla="*/ 204787 h 1488281"/>
              <a:gd name="connsiteX34" fmla="*/ 878681 w 954881"/>
              <a:gd name="connsiteY34" fmla="*/ 188119 h 1488281"/>
              <a:gd name="connsiteX35" fmla="*/ 838200 w 954881"/>
              <a:gd name="connsiteY35" fmla="*/ 145256 h 1488281"/>
              <a:gd name="connsiteX36" fmla="*/ 790575 w 954881"/>
              <a:gd name="connsiteY36" fmla="*/ 107156 h 1488281"/>
              <a:gd name="connsiteX37" fmla="*/ 731044 w 954881"/>
              <a:gd name="connsiteY37" fmla="*/ 66675 h 1488281"/>
              <a:gd name="connsiteX38" fmla="*/ 661987 w 954881"/>
              <a:gd name="connsiteY38" fmla="*/ 26194 h 1488281"/>
              <a:gd name="connsiteX39" fmla="*/ 614362 w 954881"/>
              <a:gd name="connsiteY39" fmla="*/ 2381 h 1488281"/>
              <a:gd name="connsiteX40" fmla="*/ 597694 w 954881"/>
              <a:gd name="connsiteY40" fmla="*/ 0 h 1488281"/>
              <a:gd name="connsiteX41" fmla="*/ 588169 w 954881"/>
              <a:gd name="connsiteY41" fmla="*/ 2381 h 1488281"/>
              <a:gd name="connsiteX42" fmla="*/ 583406 w 954881"/>
              <a:gd name="connsiteY42" fmla="*/ 9525 h 1488281"/>
              <a:gd name="connsiteX43" fmla="*/ 581025 w 954881"/>
              <a:gd name="connsiteY43" fmla="*/ 19050 h 1488281"/>
              <a:gd name="connsiteX44" fmla="*/ 585787 w 954881"/>
              <a:gd name="connsiteY44" fmla="*/ 45244 h 1488281"/>
              <a:gd name="connsiteX45" fmla="*/ 626269 w 954881"/>
              <a:gd name="connsiteY45" fmla="*/ 111919 h 1488281"/>
              <a:gd name="connsiteX46" fmla="*/ 654844 w 954881"/>
              <a:gd name="connsiteY46" fmla="*/ 161925 h 1488281"/>
              <a:gd name="connsiteX47" fmla="*/ 657225 w 954881"/>
              <a:gd name="connsiteY47" fmla="*/ 178594 h 1488281"/>
              <a:gd name="connsiteX48" fmla="*/ 654844 w 954881"/>
              <a:gd name="connsiteY48" fmla="*/ 219075 h 1488281"/>
              <a:gd name="connsiteX49" fmla="*/ 640556 w 954881"/>
              <a:gd name="connsiteY49" fmla="*/ 276225 h 1488281"/>
              <a:gd name="connsiteX50" fmla="*/ 614362 w 954881"/>
              <a:gd name="connsiteY50" fmla="*/ 357187 h 1488281"/>
              <a:gd name="connsiteX51" fmla="*/ 592931 w 954881"/>
              <a:gd name="connsiteY51" fmla="*/ 414337 h 1488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954881" h="1488281">
                <a:moveTo>
                  <a:pt x="592931" y="414337"/>
                </a:moveTo>
                <a:lnTo>
                  <a:pt x="538162" y="542925"/>
                </a:lnTo>
                <a:lnTo>
                  <a:pt x="461962" y="692944"/>
                </a:lnTo>
                <a:lnTo>
                  <a:pt x="369094" y="862012"/>
                </a:lnTo>
                <a:lnTo>
                  <a:pt x="247650" y="1071562"/>
                </a:lnTo>
                <a:lnTo>
                  <a:pt x="114300" y="1283494"/>
                </a:lnTo>
                <a:lnTo>
                  <a:pt x="23812" y="1426369"/>
                </a:lnTo>
                <a:lnTo>
                  <a:pt x="7144" y="1457325"/>
                </a:lnTo>
                <a:lnTo>
                  <a:pt x="0" y="1476375"/>
                </a:lnTo>
                <a:lnTo>
                  <a:pt x="0" y="1485900"/>
                </a:lnTo>
                <a:lnTo>
                  <a:pt x="7144" y="1488281"/>
                </a:lnTo>
                <a:lnTo>
                  <a:pt x="26194" y="1481137"/>
                </a:lnTo>
                <a:lnTo>
                  <a:pt x="95250" y="1431131"/>
                </a:lnTo>
                <a:lnTo>
                  <a:pt x="171450" y="1359694"/>
                </a:lnTo>
                <a:lnTo>
                  <a:pt x="235744" y="1290637"/>
                </a:lnTo>
                <a:lnTo>
                  <a:pt x="302419" y="1209675"/>
                </a:lnTo>
                <a:lnTo>
                  <a:pt x="373856" y="1116806"/>
                </a:lnTo>
                <a:lnTo>
                  <a:pt x="411956" y="1066800"/>
                </a:lnTo>
                <a:lnTo>
                  <a:pt x="581025" y="881062"/>
                </a:lnTo>
                <a:lnTo>
                  <a:pt x="633412" y="788194"/>
                </a:lnTo>
                <a:lnTo>
                  <a:pt x="716756" y="628650"/>
                </a:lnTo>
                <a:lnTo>
                  <a:pt x="778669" y="516731"/>
                </a:lnTo>
                <a:lnTo>
                  <a:pt x="838200" y="421481"/>
                </a:lnTo>
                <a:lnTo>
                  <a:pt x="852487" y="402431"/>
                </a:lnTo>
                <a:lnTo>
                  <a:pt x="873919" y="385762"/>
                </a:lnTo>
                <a:lnTo>
                  <a:pt x="904875" y="364331"/>
                </a:lnTo>
                <a:lnTo>
                  <a:pt x="921544" y="357187"/>
                </a:lnTo>
                <a:lnTo>
                  <a:pt x="935831" y="347662"/>
                </a:lnTo>
                <a:lnTo>
                  <a:pt x="947737" y="333375"/>
                </a:lnTo>
                <a:lnTo>
                  <a:pt x="954881" y="311944"/>
                </a:lnTo>
                <a:lnTo>
                  <a:pt x="954881" y="285750"/>
                </a:lnTo>
                <a:lnTo>
                  <a:pt x="947737" y="261937"/>
                </a:lnTo>
                <a:lnTo>
                  <a:pt x="931069" y="235744"/>
                </a:lnTo>
                <a:lnTo>
                  <a:pt x="900112" y="204787"/>
                </a:lnTo>
                <a:lnTo>
                  <a:pt x="878681" y="188119"/>
                </a:lnTo>
                <a:lnTo>
                  <a:pt x="838200" y="145256"/>
                </a:lnTo>
                <a:lnTo>
                  <a:pt x="790575" y="107156"/>
                </a:lnTo>
                <a:lnTo>
                  <a:pt x="731044" y="66675"/>
                </a:lnTo>
                <a:lnTo>
                  <a:pt x="661987" y="26194"/>
                </a:lnTo>
                <a:lnTo>
                  <a:pt x="614362" y="2381"/>
                </a:lnTo>
                <a:lnTo>
                  <a:pt x="597694" y="0"/>
                </a:lnTo>
                <a:lnTo>
                  <a:pt x="588169" y="2381"/>
                </a:lnTo>
                <a:lnTo>
                  <a:pt x="583406" y="9525"/>
                </a:lnTo>
                <a:lnTo>
                  <a:pt x="581025" y="19050"/>
                </a:lnTo>
                <a:lnTo>
                  <a:pt x="585787" y="45244"/>
                </a:lnTo>
                <a:lnTo>
                  <a:pt x="626269" y="111919"/>
                </a:lnTo>
                <a:lnTo>
                  <a:pt x="654844" y="161925"/>
                </a:lnTo>
                <a:lnTo>
                  <a:pt x="657225" y="178594"/>
                </a:lnTo>
                <a:lnTo>
                  <a:pt x="654844" y="219075"/>
                </a:lnTo>
                <a:lnTo>
                  <a:pt x="640556" y="276225"/>
                </a:lnTo>
                <a:lnTo>
                  <a:pt x="614362" y="357187"/>
                </a:lnTo>
                <a:lnTo>
                  <a:pt x="592931" y="4143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3" name="フリーフォーム 142">
            <a:extLst>
              <a:ext uri="{FF2B5EF4-FFF2-40B4-BE49-F238E27FC236}">
                <a16:creationId xmlns:a16="http://schemas.microsoft.com/office/drawing/2014/main" id="{0CA8B772-840B-4297-8BF3-78DC54A0B8EF}"/>
              </a:ext>
            </a:extLst>
          </p:cNvPr>
          <p:cNvSpPr/>
          <p:nvPr/>
        </p:nvSpPr>
        <p:spPr>
          <a:xfrm>
            <a:off x="4732338" y="4144963"/>
            <a:ext cx="841375" cy="1504950"/>
          </a:xfrm>
          <a:custGeom>
            <a:avLst/>
            <a:gdLst>
              <a:gd name="connsiteX0" fmla="*/ 442912 w 842962"/>
              <a:gd name="connsiteY0" fmla="*/ 502444 h 1504950"/>
              <a:gd name="connsiteX1" fmla="*/ 397669 w 842962"/>
              <a:gd name="connsiteY1" fmla="*/ 652463 h 1504950"/>
              <a:gd name="connsiteX2" fmla="*/ 373856 w 842962"/>
              <a:gd name="connsiteY2" fmla="*/ 726282 h 1504950"/>
              <a:gd name="connsiteX3" fmla="*/ 342900 w 842962"/>
              <a:gd name="connsiteY3" fmla="*/ 797719 h 1504950"/>
              <a:gd name="connsiteX4" fmla="*/ 278606 w 842962"/>
              <a:gd name="connsiteY4" fmla="*/ 942975 h 1504950"/>
              <a:gd name="connsiteX5" fmla="*/ 219075 w 842962"/>
              <a:gd name="connsiteY5" fmla="*/ 1071563 h 1504950"/>
              <a:gd name="connsiteX6" fmla="*/ 114300 w 842962"/>
              <a:gd name="connsiteY6" fmla="*/ 1273969 h 1504950"/>
              <a:gd name="connsiteX7" fmla="*/ 4762 w 842962"/>
              <a:gd name="connsiteY7" fmla="*/ 1464469 h 1504950"/>
              <a:gd name="connsiteX8" fmla="*/ 0 w 842962"/>
              <a:gd name="connsiteY8" fmla="*/ 1483519 h 1504950"/>
              <a:gd name="connsiteX9" fmla="*/ 0 w 842962"/>
              <a:gd name="connsiteY9" fmla="*/ 1493044 h 1504950"/>
              <a:gd name="connsiteX10" fmla="*/ 2381 w 842962"/>
              <a:gd name="connsiteY10" fmla="*/ 1497807 h 1504950"/>
              <a:gd name="connsiteX11" fmla="*/ 7144 w 842962"/>
              <a:gd name="connsiteY11" fmla="*/ 1502569 h 1504950"/>
              <a:gd name="connsiteX12" fmla="*/ 16669 w 842962"/>
              <a:gd name="connsiteY12" fmla="*/ 1504950 h 1504950"/>
              <a:gd name="connsiteX13" fmla="*/ 33337 w 842962"/>
              <a:gd name="connsiteY13" fmla="*/ 1502569 h 1504950"/>
              <a:gd name="connsiteX14" fmla="*/ 52387 w 842962"/>
              <a:gd name="connsiteY14" fmla="*/ 1497807 h 1504950"/>
              <a:gd name="connsiteX15" fmla="*/ 78581 w 842962"/>
              <a:gd name="connsiteY15" fmla="*/ 1473994 h 1504950"/>
              <a:gd name="connsiteX16" fmla="*/ 171450 w 842962"/>
              <a:gd name="connsiteY16" fmla="*/ 1366838 h 1504950"/>
              <a:gd name="connsiteX17" fmla="*/ 226219 w 842962"/>
              <a:gd name="connsiteY17" fmla="*/ 1300163 h 1504950"/>
              <a:gd name="connsiteX18" fmla="*/ 309562 w 842962"/>
              <a:gd name="connsiteY18" fmla="*/ 1188244 h 1504950"/>
              <a:gd name="connsiteX19" fmla="*/ 381000 w 842962"/>
              <a:gd name="connsiteY19" fmla="*/ 1081088 h 1504950"/>
              <a:gd name="connsiteX20" fmla="*/ 440531 w 842962"/>
              <a:gd name="connsiteY20" fmla="*/ 985838 h 1504950"/>
              <a:gd name="connsiteX21" fmla="*/ 511969 w 842962"/>
              <a:gd name="connsiteY21" fmla="*/ 859632 h 1504950"/>
              <a:gd name="connsiteX22" fmla="*/ 609600 w 842962"/>
              <a:gd name="connsiteY22" fmla="*/ 659607 h 1504950"/>
              <a:gd name="connsiteX23" fmla="*/ 652462 w 842962"/>
              <a:gd name="connsiteY23" fmla="*/ 566738 h 1504950"/>
              <a:gd name="connsiteX24" fmla="*/ 697706 w 842962"/>
              <a:gd name="connsiteY24" fmla="*/ 452438 h 1504950"/>
              <a:gd name="connsiteX25" fmla="*/ 723900 w 842962"/>
              <a:gd name="connsiteY25" fmla="*/ 364332 h 1504950"/>
              <a:gd name="connsiteX26" fmla="*/ 733425 w 842962"/>
              <a:gd name="connsiteY26" fmla="*/ 345282 h 1504950"/>
              <a:gd name="connsiteX27" fmla="*/ 747712 w 842962"/>
              <a:gd name="connsiteY27" fmla="*/ 323850 h 1504950"/>
              <a:gd name="connsiteX28" fmla="*/ 776287 w 842962"/>
              <a:gd name="connsiteY28" fmla="*/ 288132 h 1504950"/>
              <a:gd name="connsiteX29" fmla="*/ 790575 w 842962"/>
              <a:gd name="connsiteY29" fmla="*/ 273844 h 1504950"/>
              <a:gd name="connsiteX30" fmla="*/ 804862 w 842962"/>
              <a:gd name="connsiteY30" fmla="*/ 264319 h 1504950"/>
              <a:gd name="connsiteX31" fmla="*/ 826294 w 842962"/>
              <a:gd name="connsiteY31" fmla="*/ 254794 h 1504950"/>
              <a:gd name="connsiteX32" fmla="*/ 833437 w 842962"/>
              <a:gd name="connsiteY32" fmla="*/ 250032 h 1504950"/>
              <a:gd name="connsiteX33" fmla="*/ 840581 w 842962"/>
              <a:gd name="connsiteY33" fmla="*/ 240507 h 1504950"/>
              <a:gd name="connsiteX34" fmla="*/ 842962 w 842962"/>
              <a:gd name="connsiteY34" fmla="*/ 230982 h 1504950"/>
              <a:gd name="connsiteX35" fmla="*/ 842962 w 842962"/>
              <a:gd name="connsiteY35" fmla="*/ 219075 h 1504950"/>
              <a:gd name="connsiteX36" fmla="*/ 835819 w 842962"/>
              <a:gd name="connsiteY36" fmla="*/ 202407 h 1504950"/>
              <a:gd name="connsiteX37" fmla="*/ 821531 w 842962"/>
              <a:gd name="connsiteY37" fmla="*/ 176213 h 1504950"/>
              <a:gd name="connsiteX38" fmla="*/ 792956 w 842962"/>
              <a:gd name="connsiteY38" fmla="*/ 145257 h 1504950"/>
              <a:gd name="connsiteX39" fmla="*/ 762000 w 842962"/>
              <a:gd name="connsiteY39" fmla="*/ 116682 h 1504950"/>
              <a:gd name="connsiteX40" fmla="*/ 719137 w 842962"/>
              <a:gd name="connsiteY40" fmla="*/ 83344 h 1504950"/>
              <a:gd name="connsiteX41" fmla="*/ 671512 w 842962"/>
              <a:gd name="connsiteY41" fmla="*/ 54769 h 1504950"/>
              <a:gd name="connsiteX42" fmla="*/ 635794 w 842962"/>
              <a:gd name="connsiteY42" fmla="*/ 35719 h 1504950"/>
              <a:gd name="connsiteX43" fmla="*/ 569119 w 842962"/>
              <a:gd name="connsiteY43" fmla="*/ 11907 h 1504950"/>
              <a:gd name="connsiteX44" fmla="*/ 500062 w 842962"/>
              <a:gd name="connsiteY44" fmla="*/ 0 h 1504950"/>
              <a:gd name="connsiteX45" fmla="*/ 450056 w 842962"/>
              <a:gd name="connsiteY45" fmla="*/ 0 h 1504950"/>
              <a:gd name="connsiteX46" fmla="*/ 421481 w 842962"/>
              <a:gd name="connsiteY46" fmla="*/ 0 h 1504950"/>
              <a:gd name="connsiteX47" fmla="*/ 400050 w 842962"/>
              <a:gd name="connsiteY47" fmla="*/ 4763 h 1504950"/>
              <a:gd name="connsiteX48" fmla="*/ 385762 w 842962"/>
              <a:gd name="connsiteY48" fmla="*/ 11907 h 1504950"/>
              <a:gd name="connsiteX49" fmla="*/ 381000 w 842962"/>
              <a:gd name="connsiteY49" fmla="*/ 19050 h 1504950"/>
              <a:gd name="connsiteX50" fmla="*/ 388144 w 842962"/>
              <a:gd name="connsiteY50" fmla="*/ 35719 h 1504950"/>
              <a:gd name="connsiteX51" fmla="*/ 421481 w 842962"/>
              <a:gd name="connsiteY51" fmla="*/ 64294 h 1504950"/>
              <a:gd name="connsiteX52" fmla="*/ 447675 w 842962"/>
              <a:gd name="connsiteY52" fmla="*/ 85725 h 1504950"/>
              <a:gd name="connsiteX53" fmla="*/ 466725 w 842962"/>
              <a:gd name="connsiteY53" fmla="*/ 109538 h 1504950"/>
              <a:gd name="connsiteX54" fmla="*/ 481012 w 842962"/>
              <a:gd name="connsiteY54" fmla="*/ 130969 h 1504950"/>
              <a:gd name="connsiteX55" fmla="*/ 490537 w 842962"/>
              <a:gd name="connsiteY55" fmla="*/ 150019 h 1504950"/>
              <a:gd name="connsiteX56" fmla="*/ 500062 w 842962"/>
              <a:gd name="connsiteY56" fmla="*/ 178594 h 1504950"/>
              <a:gd name="connsiteX57" fmla="*/ 502444 w 842962"/>
              <a:gd name="connsiteY57" fmla="*/ 209550 h 1504950"/>
              <a:gd name="connsiteX58" fmla="*/ 502444 w 842962"/>
              <a:gd name="connsiteY58" fmla="*/ 250032 h 1504950"/>
              <a:gd name="connsiteX59" fmla="*/ 488156 w 842962"/>
              <a:gd name="connsiteY59" fmla="*/ 330994 h 1504950"/>
              <a:gd name="connsiteX60" fmla="*/ 442912 w 842962"/>
              <a:gd name="connsiteY60" fmla="*/ 502444 h 150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842962" h="1504950">
                <a:moveTo>
                  <a:pt x="442912" y="502444"/>
                </a:moveTo>
                <a:lnTo>
                  <a:pt x="397669" y="652463"/>
                </a:lnTo>
                <a:lnTo>
                  <a:pt x="373856" y="726282"/>
                </a:lnTo>
                <a:lnTo>
                  <a:pt x="342900" y="797719"/>
                </a:lnTo>
                <a:lnTo>
                  <a:pt x="278606" y="942975"/>
                </a:lnTo>
                <a:lnTo>
                  <a:pt x="219075" y="1071563"/>
                </a:lnTo>
                <a:lnTo>
                  <a:pt x="114300" y="1273969"/>
                </a:lnTo>
                <a:lnTo>
                  <a:pt x="4762" y="1464469"/>
                </a:lnTo>
                <a:lnTo>
                  <a:pt x="0" y="1483519"/>
                </a:lnTo>
                <a:lnTo>
                  <a:pt x="0" y="1493044"/>
                </a:lnTo>
                <a:lnTo>
                  <a:pt x="2381" y="1497807"/>
                </a:lnTo>
                <a:lnTo>
                  <a:pt x="7144" y="1502569"/>
                </a:lnTo>
                <a:lnTo>
                  <a:pt x="16669" y="1504950"/>
                </a:lnTo>
                <a:lnTo>
                  <a:pt x="33337" y="1502569"/>
                </a:lnTo>
                <a:lnTo>
                  <a:pt x="52387" y="1497807"/>
                </a:lnTo>
                <a:lnTo>
                  <a:pt x="78581" y="1473994"/>
                </a:lnTo>
                <a:lnTo>
                  <a:pt x="171450" y="1366838"/>
                </a:lnTo>
                <a:lnTo>
                  <a:pt x="226219" y="1300163"/>
                </a:lnTo>
                <a:lnTo>
                  <a:pt x="309562" y="1188244"/>
                </a:lnTo>
                <a:lnTo>
                  <a:pt x="381000" y="1081088"/>
                </a:lnTo>
                <a:lnTo>
                  <a:pt x="440531" y="985838"/>
                </a:lnTo>
                <a:lnTo>
                  <a:pt x="511969" y="859632"/>
                </a:lnTo>
                <a:lnTo>
                  <a:pt x="609600" y="659607"/>
                </a:lnTo>
                <a:lnTo>
                  <a:pt x="652462" y="566738"/>
                </a:lnTo>
                <a:lnTo>
                  <a:pt x="697706" y="452438"/>
                </a:lnTo>
                <a:lnTo>
                  <a:pt x="723900" y="364332"/>
                </a:lnTo>
                <a:lnTo>
                  <a:pt x="733425" y="345282"/>
                </a:lnTo>
                <a:lnTo>
                  <a:pt x="747712" y="323850"/>
                </a:lnTo>
                <a:lnTo>
                  <a:pt x="776287" y="288132"/>
                </a:lnTo>
                <a:lnTo>
                  <a:pt x="790575" y="273844"/>
                </a:lnTo>
                <a:lnTo>
                  <a:pt x="804862" y="264319"/>
                </a:lnTo>
                <a:lnTo>
                  <a:pt x="826294" y="254794"/>
                </a:lnTo>
                <a:lnTo>
                  <a:pt x="833437" y="250032"/>
                </a:lnTo>
                <a:lnTo>
                  <a:pt x="840581" y="240507"/>
                </a:lnTo>
                <a:lnTo>
                  <a:pt x="842962" y="230982"/>
                </a:lnTo>
                <a:lnTo>
                  <a:pt x="842962" y="219075"/>
                </a:lnTo>
                <a:lnTo>
                  <a:pt x="835819" y="202407"/>
                </a:lnTo>
                <a:lnTo>
                  <a:pt x="821531" y="176213"/>
                </a:lnTo>
                <a:lnTo>
                  <a:pt x="792956" y="145257"/>
                </a:lnTo>
                <a:lnTo>
                  <a:pt x="762000" y="116682"/>
                </a:lnTo>
                <a:lnTo>
                  <a:pt x="719137" y="83344"/>
                </a:lnTo>
                <a:lnTo>
                  <a:pt x="671512" y="54769"/>
                </a:lnTo>
                <a:lnTo>
                  <a:pt x="635794" y="35719"/>
                </a:lnTo>
                <a:lnTo>
                  <a:pt x="569119" y="11907"/>
                </a:lnTo>
                <a:lnTo>
                  <a:pt x="500062" y="0"/>
                </a:lnTo>
                <a:lnTo>
                  <a:pt x="450056" y="0"/>
                </a:lnTo>
                <a:lnTo>
                  <a:pt x="421481" y="0"/>
                </a:lnTo>
                <a:lnTo>
                  <a:pt x="400050" y="4763"/>
                </a:lnTo>
                <a:lnTo>
                  <a:pt x="385762" y="11907"/>
                </a:lnTo>
                <a:lnTo>
                  <a:pt x="381000" y="19050"/>
                </a:lnTo>
                <a:lnTo>
                  <a:pt x="388144" y="35719"/>
                </a:lnTo>
                <a:lnTo>
                  <a:pt x="421481" y="64294"/>
                </a:lnTo>
                <a:lnTo>
                  <a:pt x="447675" y="85725"/>
                </a:lnTo>
                <a:lnTo>
                  <a:pt x="466725" y="109538"/>
                </a:lnTo>
                <a:lnTo>
                  <a:pt x="481012" y="130969"/>
                </a:lnTo>
                <a:lnTo>
                  <a:pt x="490537" y="150019"/>
                </a:lnTo>
                <a:lnTo>
                  <a:pt x="500062" y="178594"/>
                </a:lnTo>
                <a:lnTo>
                  <a:pt x="502444" y="209550"/>
                </a:lnTo>
                <a:lnTo>
                  <a:pt x="502444" y="250032"/>
                </a:lnTo>
                <a:lnTo>
                  <a:pt x="488156" y="330994"/>
                </a:lnTo>
                <a:lnTo>
                  <a:pt x="442912" y="50244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4" name="フリーフォーム 143">
            <a:extLst>
              <a:ext uri="{FF2B5EF4-FFF2-40B4-BE49-F238E27FC236}">
                <a16:creationId xmlns:a16="http://schemas.microsoft.com/office/drawing/2014/main" id="{77125C52-52B7-43B9-AD42-B4B123679229}"/>
              </a:ext>
            </a:extLst>
          </p:cNvPr>
          <p:cNvSpPr/>
          <p:nvPr/>
        </p:nvSpPr>
        <p:spPr>
          <a:xfrm>
            <a:off x="5286375" y="1782763"/>
            <a:ext cx="573088" cy="1047750"/>
          </a:xfrm>
          <a:custGeom>
            <a:avLst/>
            <a:gdLst>
              <a:gd name="connsiteX0" fmla="*/ 185738 w 573881"/>
              <a:gd name="connsiteY0" fmla="*/ 519113 h 1047750"/>
              <a:gd name="connsiteX1" fmla="*/ 123825 w 573881"/>
              <a:gd name="connsiteY1" fmla="*/ 354807 h 1047750"/>
              <a:gd name="connsiteX2" fmla="*/ 54769 w 573881"/>
              <a:gd name="connsiteY2" fmla="*/ 169069 h 1047750"/>
              <a:gd name="connsiteX3" fmla="*/ 21431 w 573881"/>
              <a:gd name="connsiteY3" fmla="*/ 73819 h 1047750"/>
              <a:gd name="connsiteX4" fmla="*/ 4763 w 573881"/>
              <a:gd name="connsiteY4" fmla="*/ 38100 h 1047750"/>
              <a:gd name="connsiteX5" fmla="*/ 0 w 573881"/>
              <a:gd name="connsiteY5" fmla="*/ 21432 h 1047750"/>
              <a:gd name="connsiteX6" fmla="*/ 2381 w 573881"/>
              <a:gd name="connsiteY6" fmla="*/ 9525 h 1047750"/>
              <a:gd name="connsiteX7" fmla="*/ 7144 w 573881"/>
              <a:gd name="connsiteY7" fmla="*/ 2382 h 1047750"/>
              <a:gd name="connsiteX8" fmla="*/ 16669 w 573881"/>
              <a:gd name="connsiteY8" fmla="*/ 0 h 1047750"/>
              <a:gd name="connsiteX9" fmla="*/ 38100 w 573881"/>
              <a:gd name="connsiteY9" fmla="*/ 4763 h 1047750"/>
              <a:gd name="connsiteX10" fmla="*/ 54769 w 573881"/>
              <a:gd name="connsiteY10" fmla="*/ 14288 h 1047750"/>
              <a:gd name="connsiteX11" fmla="*/ 76200 w 573881"/>
              <a:gd name="connsiteY11" fmla="*/ 33338 h 1047750"/>
              <a:gd name="connsiteX12" fmla="*/ 183356 w 573881"/>
              <a:gd name="connsiteY12" fmla="*/ 164307 h 1047750"/>
              <a:gd name="connsiteX13" fmla="*/ 350044 w 573881"/>
              <a:gd name="connsiteY13" fmla="*/ 373857 h 1047750"/>
              <a:gd name="connsiteX14" fmla="*/ 473869 w 573881"/>
              <a:gd name="connsiteY14" fmla="*/ 535782 h 1047750"/>
              <a:gd name="connsiteX15" fmla="*/ 531019 w 573881"/>
              <a:gd name="connsiteY15" fmla="*/ 616744 h 1047750"/>
              <a:gd name="connsiteX16" fmla="*/ 550069 w 573881"/>
              <a:gd name="connsiteY16" fmla="*/ 669132 h 1047750"/>
              <a:gd name="connsiteX17" fmla="*/ 569119 w 573881"/>
              <a:gd name="connsiteY17" fmla="*/ 750094 h 1047750"/>
              <a:gd name="connsiteX18" fmla="*/ 573881 w 573881"/>
              <a:gd name="connsiteY18" fmla="*/ 800100 h 1047750"/>
              <a:gd name="connsiteX19" fmla="*/ 571500 w 573881"/>
              <a:gd name="connsiteY19" fmla="*/ 864394 h 1047750"/>
              <a:gd name="connsiteX20" fmla="*/ 561975 w 573881"/>
              <a:gd name="connsiteY20" fmla="*/ 919163 h 1047750"/>
              <a:gd name="connsiteX21" fmla="*/ 547688 w 573881"/>
              <a:gd name="connsiteY21" fmla="*/ 969169 h 1047750"/>
              <a:gd name="connsiteX22" fmla="*/ 528638 w 573881"/>
              <a:gd name="connsiteY22" fmla="*/ 1009650 h 1047750"/>
              <a:gd name="connsiteX23" fmla="*/ 507206 w 573881"/>
              <a:gd name="connsiteY23" fmla="*/ 1035844 h 1047750"/>
              <a:gd name="connsiteX24" fmla="*/ 485775 w 573881"/>
              <a:gd name="connsiteY24" fmla="*/ 1042988 h 1047750"/>
              <a:gd name="connsiteX25" fmla="*/ 464344 w 573881"/>
              <a:gd name="connsiteY25" fmla="*/ 1047750 h 1047750"/>
              <a:gd name="connsiteX26" fmla="*/ 450056 w 573881"/>
              <a:gd name="connsiteY26" fmla="*/ 1047750 h 1047750"/>
              <a:gd name="connsiteX27" fmla="*/ 411956 w 573881"/>
              <a:gd name="connsiteY27" fmla="*/ 1033463 h 1047750"/>
              <a:gd name="connsiteX28" fmla="*/ 388144 w 573881"/>
              <a:gd name="connsiteY28" fmla="*/ 1014413 h 1047750"/>
              <a:gd name="connsiteX29" fmla="*/ 359569 w 573881"/>
              <a:gd name="connsiteY29" fmla="*/ 988219 h 1047750"/>
              <a:gd name="connsiteX30" fmla="*/ 345281 w 573881"/>
              <a:gd name="connsiteY30" fmla="*/ 954882 h 1047750"/>
              <a:gd name="connsiteX31" fmla="*/ 300038 w 573881"/>
              <a:gd name="connsiteY31" fmla="*/ 831057 h 1047750"/>
              <a:gd name="connsiteX32" fmla="*/ 238125 w 573881"/>
              <a:gd name="connsiteY32" fmla="*/ 661988 h 1047750"/>
              <a:gd name="connsiteX33" fmla="*/ 185738 w 573881"/>
              <a:gd name="connsiteY33" fmla="*/ 519113 h 104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73881" h="1047750">
                <a:moveTo>
                  <a:pt x="185738" y="519113"/>
                </a:moveTo>
                <a:lnTo>
                  <a:pt x="123825" y="354807"/>
                </a:lnTo>
                <a:lnTo>
                  <a:pt x="54769" y="169069"/>
                </a:lnTo>
                <a:lnTo>
                  <a:pt x="21431" y="73819"/>
                </a:lnTo>
                <a:lnTo>
                  <a:pt x="4763" y="38100"/>
                </a:lnTo>
                <a:lnTo>
                  <a:pt x="0" y="21432"/>
                </a:lnTo>
                <a:lnTo>
                  <a:pt x="2381" y="9525"/>
                </a:lnTo>
                <a:lnTo>
                  <a:pt x="7144" y="2382"/>
                </a:lnTo>
                <a:lnTo>
                  <a:pt x="16669" y="0"/>
                </a:lnTo>
                <a:lnTo>
                  <a:pt x="38100" y="4763"/>
                </a:lnTo>
                <a:lnTo>
                  <a:pt x="54769" y="14288"/>
                </a:lnTo>
                <a:lnTo>
                  <a:pt x="76200" y="33338"/>
                </a:lnTo>
                <a:lnTo>
                  <a:pt x="183356" y="164307"/>
                </a:lnTo>
                <a:lnTo>
                  <a:pt x="350044" y="373857"/>
                </a:lnTo>
                <a:lnTo>
                  <a:pt x="473869" y="535782"/>
                </a:lnTo>
                <a:lnTo>
                  <a:pt x="531019" y="616744"/>
                </a:lnTo>
                <a:lnTo>
                  <a:pt x="550069" y="669132"/>
                </a:lnTo>
                <a:lnTo>
                  <a:pt x="569119" y="750094"/>
                </a:lnTo>
                <a:lnTo>
                  <a:pt x="573881" y="800100"/>
                </a:lnTo>
                <a:cubicBezTo>
                  <a:pt x="573087" y="821531"/>
                  <a:pt x="572294" y="842963"/>
                  <a:pt x="571500" y="864394"/>
                </a:cubicBezTo>
                <a:lnTo>
                  <a:pt x="561975" y="919163"/>
                </a:lnTo>
                <a:lnTo>
                  <a:pt x="547688" y="969169"/>
                </a:lnTo>
                <a:lnTo>
                  <a:pt x="528638" y="1009650"/>
                </a:lnTo>
                <a:lnTo>
                  <a:pt x="507206" y="1035844"/>
                </a:lnTo>
                <a:lnTo>
                  <a:pt x="485775" y="1042988"/>
                </a:lnTo>
                <a:lnTo>
                  <a:pt x="464344" y="1047750"/>
                </a:lnTo>
                <a:lnTo>
                  <a:pt x="450056" y="1047750"/>
                </a:lnTo>
                <a:lnTo>
                  <a:pt x="411956" y="1033463"/>
                </a:lnTo>
                <a:lnTo>
                  <a:pt x="388144" y="1014413"/>
                </a:lnTo>
                <a:lnTo>
                  <a:pt x="359569" y="988219"/>
                </a:lnTo>
                <a:lnTo>
                  <a:pt x="345281" y="954882"/>
                </a:lnTo>
                <a:lnTo>
                  <a:pt x="300038" y="831057"/>
                </a:lnTo>
                <a:lnTo>
                  <a:pt x="238125" y="661988"/>
                </a:lnTo>
                <a:lnTo>
                  <a:pt x="185738" y="51911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5" name="フリーフォーム 144">
            <a:extLst>
              <a:ext uri="{FF2B5EF4-FFF2-40B4-BE49-F238E27FC236}">
                <a16:creationId xmlns:a16="http://schemas.microsoft.com/office/drawing/2014/main" id="{907E1FAB-D9C6-460D-A066-441E248FFD7A}"/>
              </a:ext>
            </a:extLst>
          </p:cNvPr>
          <p:cNvSpPr/>
          <p:nvPr/>
        </p:nvSpPr>
        <p:spPr>
          <a:xfrm>
            <a:off x="6183313" y="1684338"/>
            <a:ext cx="657225" cy="1200150"/>
          </a:xfrm>
          <a:custGeom>
            <a:avLst/>
            <a:gdLst>
              <a:gd name="connsiteX0" fmla="*/ 219075 w 657225"/>
              <a:gd name="connsiteY0" fmla="*/ 564356 h 1200150"/>
              <a:gd name="connsiteX1" fmla="*/ 88107 w 657225"/>
              <a:gd name="connsiteY1" fmla="*/ 935831 h 1200150"/>
              <a:gd name="connsiteX2" fmla="*/ 2382 w 657225"/>
              <a:gd name="connsiteY2" fmla="*/ 1164431 h 1200150"/>
              <a:gd name="connsiteX3" fmla="*/ 0 w 657225"/>
              <a:gd name="connsiteY3" fmla="*/ 1178719 h 1200150"/>
              <a:gd name="connsiteX4" fmla="*/ 0 w 657225"/>
              <a:gd name="connsiteY4" fmla="*/ 1188244 h 1200150"/>
              <a:gd name="connsiteX5" fmla="*/ 4763 w 657225"/>
              <a:gd name="connsiteY5" fmla="*/ 1195387 h 1200150"/>
              <a:gd name="connsiteX6" fmla="*/ 11907 w 657225"/>
              <a:gd name="connsiteY6" fmla="*/ 1200150 h 1200150"/>
              <a:gd name="connsiteX7" fmla="*/ 28575 w 657225"/>
              <a:gd name="connsiteY7" fmla="*/ 1200150 h 1200150"/>
              <a:gd name="connsiteX8" fmla="*/ 45244 w 657225"/>
              <a:gd name="connsiteY8" fmla="*/ 1195387 h 1200150"/>
              <a:gd name="connsiteX9" fmla="*/ 57150 w 657225"/>
              <a:gd name="connsiteY9" fmla="*/ 1183481 h 1200150"/>
              <a:gd name="connsiteX10" fmla="*/ 90488 w 657225"/>
              <a:gd name="connsiteY10" fmla="*/ 1128712 h 1200150"/>
              <a:gd name="connsiteX11" fmla="*/ 180975 w 657225"/>
              <a:gd name="connsiteY11" fmla="*/ 990600 h 1200150"/>
              <a:gd name="connsiteX12" fmla="*/ 288132 w 657225"/>
              <a:gd name="connsiteY12" fmla="*/ 812006 h 1200150"/>
              <a:gd name="connsiteX13" fmla="*/ 388144 w 657225"/>
              <a:gd name="connsiteY13" fmla="*/ 650081 h 1200150"/>
              <a:gd name="connsiteX14" fmla="*/ 490538 w 657225"/>
              <a:gd name="connsiteY14" fmla="*/ 473869 h 1200150"/>
              <a:gd name="connsiteX15" fmla="*/ 561975 w 657225"/>
              <a:gd name="connsiteY15" fmla="*/ 352425 h 1200150"/>
              <a:gd name="connsiteX16" fmla="*/ 576263 w 657225"/>
              <a:gd name="connsiteY16" fmla="*/ 335756 h 1200150"/>
              <a:gd name="connsiteX17" fmla="*/ 595313 w 657225"/>
              <a:gd name="connsiteY17" fmla="*/ 328612 h 1200150"/>
              <a:gd name="connsiteX18" fmla="*/ 628650 w 657225"/>
              <a:gd name="connsiteY18" fmla="*/ 307181 h 1200150"/>
              <a:gd name="connsiteX19" fmla="*/ 645319 w 657225"/>
              <a:gd name="connsiteY19" fmla="*/ 290512 h 1200150"/>
              <a:gd name="connsiteX20" fmla="*/ 654844 w 657225"/>
              <a:gd name="connsiteY20" fmla="*/ 273844 h 1200150"/>
              <a:gd name="connsiteX21" fmla="*/ 657225 w 657225"/>
              <a:gd name="connsiteY21" fmla="*/ 252412 h 1200150"/>
              <a:gd name="connsiteX22" fmla="*/ 652463 w 657225"/>
              <a:gd name="connsiteY22" fmla="*/ 230981 h 1200150"/>
              <a:gd name="connsiteX23" fmla="*/ 640557 w 657225"/>
              <a:gd name="connsiteY23" fmla="*/ 207169 h 1200150"/>
              <a:gd name="connsiteX24" fmla="*/ 623888 w 657225"/>
              <a:gd name="connsiteY24" fmla="*/ 188119 h 1200150"/>
              <a:gd name="connsiteX25" fmla="*/ 576263 w 657225"/>
              <a:gd name="connsiteY25" fmla="*/ 147637 h 1200150"/>
              <a:gd name="connsiteX26" fmla="*/ 521494 w 657225"/>
              <a:gd name="connsiteY26" fmla="*/ 107156 h 1200150"/>
              <a:gd name="connsiteX27" fmla="*/ 459582 w 657225"/>
              <a:gd name="connsiteY27" fmla="*/ 69056 h 1200150"/>
              <a:gd name="connsiteX28" fmla="*/ 390525 w 657225"/>
              <a:gd name="connsiteY28" fmla="*/ 35719 h 1200150"/>
              <a:gd name="connsiteX29" fmla="*/ 321469 w 657225"/>
              <a:gd name="connsiteY29" fmla="*/ 9525 h 1200150"/>
              <a:gd name="connsiteX30" fmla="*/ 285750 w 657225"/>
              <a:gd name="connsiteY30" fmla="*/ 2381 h 1200150"/>
              <a:gd name="connsiteX31" fmla="*/ 230982 w 657225"/>
              <a:gd name="connsiteY31" fmla="*/ 0 h 1200150"/>
              <a:gd name="connsiteX32" fmla="*/ 204788 w 657225"/>
              <a:gd name="connsiteY32" fmla="*/ 0 h 1200150"/>
              <a:gd name="connsiteX33" fmla="*/ 190500 w 657225"/>
              <a:gd name="connsiteY33" fmla="*/ 2381 h 1200150"/>
              <a:gd name="connsiteX34" fmla="*/ 173832 w 657225"/>
              <a:gd name="connsiteY34" fmla="*/ 9525 h 1200150"/>
              <a:gd name="connsiteX35" fmla="*/ 166688 w 657225"/>
              <a:gd name="connsiteY35" fmla="*/ 16669 h 1200150"/>
              <a:gd name="connsiteX36" fmla="*/ 164307 w 657225"/>
              <a:gd name="connsiteY36" fmla="*/ 33337 h 1200150"/>
              <a:gd name="connsiteX37" fmla="*/ 171450 w 657225"/>
              <a:gd name="connsiteY37" fmla="*/ 52387 h 1200150"/>
              <a:gd name="connsiteX38" fmla="*/ 188119 w 657225"/>
              <a:gd name="connsiteY38" fmla="*/ 69056 h 1200150"/>
              <a:gd name="connsiteX39" fmla="*/ 230982 w 657225"/>
              <a:gd name="connsiteY39" fmla="*/ 92869 h 1200150"/>
              <a:gd name="connsiteX40" fmla="*/ 288132 w 657225"/>
              <a:gd name="connsiteY40" fmla="*/ 121444 h 1200150"/>
              <a:gd name="connsiteX41" fmla="*/ 302419 w 657225"/>
              <a:gd name="connsiteY41" fmla="*/ 135731 h 1200150"/>
              <a:gd name="connsiteX42" fmla="*/ 309563 w 657225"/>
              <a:gd name="connsiteY42" fmla="*/ 147637 h 1200150"/>
              <a:gd name="connsiteX43" fmla="*/ 316707 w 657225"/>
              <a:gd name="connsiteY43" fmla="*/ 169069 h 1200150"/>
              <a:gd name="connsiteX44" fmla="*/ 319088 w 657225"/>
              <a:gd name="connsiteY44" fmla="*/ 190500 h 1200150"/>
              <a:gd name="connsiteX45" fmla="*/ 309563 w 657225"/>
              <a:gd name="connsiteY45" fmla="*/ 240506 h 1200150"/>
              <a:gd name="connsiteX46" fmla="*/ 276225 w 657225"/>
              <a:gd name="connsiteY46" fmla="*/ 376237 h 1200150"/>
              <a:gd name="connsiteX47" fmla="*/ 219075 w 657225"/>
              <a:gd name="connsiteY47" fmla="*/ 564356 h 1200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657225" h="1200150">
                <a:moveTo>
                  <a:pt x="219075" y="564356"/>
                </a:moveTo>
                <a:lnTo>
                  <a:pt x="88107" y="935831"/>
                </a:lnTo>
                <a:lnTo>
                  <a:pt x="2382" y="1164431"/>
                </a:lnTo>
                <a:lnTo>
                  <a:pt x="0" y="1178719"/>
                </a:lnTo>
                <a:lnTo>
                  <a:pt x="0" y="1188244"/>
                </a:lnTo>
                <a:lnTo>
                  <a:pt x="4763" y="1195387"/>
                </a:lnTo>
                <a:lnTo>
                  <a:pt x="11907" y="1200150"/>
                </a:lnTo>
                <a:lnTo>
                  <a:pt x="28575" y="1200150"/>
                </a:lnTo>
                <a:lnTo>
                  <a:pt x="45244" y="1195387"/>
                </a:lnTo>
                <a:lnTo>
                  <a:pt x="57150" y="1183481"/>
                </a:lnTo>
                <a:lnTo>
                  <a:pt x="90488" y="1128712"/>
                </a:lnTo>
                <a:lnTo>
                  <a:pt x="180975" y="990600"/>
                </a:lnTo>
                <a:lnTo>
                  <a:pt x="288132" y="812006"/>
                </a:lnTo>
                <a:lnTo>
                  <a:pt x="388144" y="650081"/>
                </a:lnTo>
                <a:lnTo>
                  <a:pt x="490538" y="473869"/>
                </a:lnTo>
                <a:lnTo>
                  <a:pt x="561975" y="352425"/>
                </a:lnTo>
                <a:lnTo>
                  <a:pt x="576263" y="335756"/>
                </a:lnTo>
                <a:lnTo>
                  <a:pt x="595313" y="328612"/>
                </a:lnTo>
                <a:lnTo>
                  <a:pt x="628650" y="307181"/>
                </a:lnTo>
                <a:lnTo>
                  <a:pt x="645319" y="290512"/>
                </a:lnTo>
                <a:lnTo>
                  <a:pt x="654844" y="273844"/>
                </a:lnTo>
                <a:lnTo>
                  <a:pt x="657225" y="252412"/>
                </a:lnTo>
                <a:lnTo>
                  <a:pt x="652463" y="230981"/>
                </a:lnTo>
                <a:lnTo>
                  <a:pt x="640557" y="207169"/>
                </a:lnTo>
                <a:lnTo>
                  <a:pt x="623888" y="188119"/>
                </a:lnTo>
                <a:lnTo>
                  <a:pt x="576263" y="147637"/>
                </a:lnTo>
                <a:lnTo>
                  <a:pt x="521494" y="107156"/>
                </a:lnTo>
                <a:lnTo>
                  <a:pt x="459582" y="69056"/>
                </a:lnTo>
                <a:lnTo>
                  <a:pt x="390525" y="35719"/>
                </a:lnTo>
                <a:lnTo>
                  <a:pt x="321469" y="9525"/>
                </a:lnTo>
                <a:lnTo>
                  <a:pt x="285750" y="2381"/>
                </a:lnTo>
                <a:lnTo>
                  <a:pt x="230982" y="0"/>
                </a:lnTo>
                <a:lnTo>
                  <a:pt x="204788" y="0"/>
                </a:lnTo>
                <a:lnTo>
                  <a:pt x="190500" y="2381"/>
                </a:lnTo>
                <a:lnTo>
                  <a:pt x="173832" y="9525"/>
                </a:lnTo>
                <a:lnTo>
                  <a:pt x="166688" y="16669"/>
                </a:lnTo>
                <a:lnTo>
                  <a:pt x="164307" y="33337"/>
                </a:lnTo>
                <a:lnTo>
                  <a:pt x="171450" y="52387"/>
                </a:lnTo>
                <a:lnTo>
                  <a:pt x="188119" y="69056"/>
                </a:lnTo>
                <a:lnTo>
                  <a:pt x="230982" y="92869"/>
                </a:lnTo>
                <a:lnTo>
                  <a:pt x="288132" y="121444"/>
                </a:lnTo>
                <a:lnTo>
                  <a:pt x="302419" y="135731"/>
                </a:lnTo>
                <a:lnTo>
                  <a:pt x="309563" y="147637"/>
                </a:lnTo>
                <a:lnTo>
                  <a:pt x="316707" y="169069"/>
                </a:lnTo>
                <a:lnTo>
                  <a:pt x="319088" y="190500"/>
                </a:lnTo>
                <a:lnTo>
                  <a:pt x="309563" y="240506"/>
                </a:lnTo>
                <a:lnTo>
                  <a:pt x="276225" y="376237"/>
                </a:lnTo>
                <a:lnTo>
                  <a:pt x="219075" y="5643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6" name="フリーフォーム 145">
            <a:extLst>
              <a:ext uri="{FF2B5EF4-FFF2-40B4-BE49-F238E27FC236}">
                <a16:creationId xmlns:a16="http://schemas.microsoft.com/office/drawing/2014/main" id="{36419C80-E9E8-4D73-8A23-87F0089A2FB1}"/>
              </a:ext>
            </a:extLst>
          </p:cNvPr>
          <p:cNvSpPr/>
          <p:nvPr/>
        </p:nvSpPr>
        <p:spPr>
          <a:xfrm>
            <a:off x="5176838" y="2874963"/>
            <a:ext cx="1857375" cy="466725"/>
          </a:xfrm>
          <a:custGeom>
            <a:avLst/>
            <a:gdLst>
              <a:gd name="connsiteX0" fmla="*/ 1231106 w 1857375"/>
              <a:gd name="connsiteY0" fmla="*/ 114300 h 466725"/>
              <a:gd name="connsiteX1" fmla="*/ 1042987 w 1857375"/>
              <a:gd name="connsiteY1" fmla="*/ 154781 h 466725"/>
              <a:gd name="connsiteX2" fmla="*/ 864393 w 1857375"/>
              <a:gd name="connsiteY2" fmla="*/ 190500 h 466725"/>
              <a:gd name="connsiteX3" fmla="*/ 700087 w 1857375"/>
              <a:gd name="connsiteY3" fmla="*/ 223837 h 466725"/>
              <a:gd name="connsiteX4" fmla="*/ 554831 w 1857375"/>
              <a:gd name="connsiteY4" fmla="*/ 250031 h 466725"/>
              <a:gd name="connsiteX5" fmla="*/ 359568 w 1857375"/>
              <a:gd name="connsiteY5" fmla="*/ 285750 h 466725"/>
              <a:gd name="connsiteX6" fmla="*/ 309562 w 1857375"/>
              <a:gd name="connsiteY6" fmla="*/ 292894 h 466725"/>
              <a:gd name="connsiteX7" fmla="*/ 271462 w 1857375"/>
              <a:gd name="connsiteY7" fmla="*/ 295275 h 466725"/>
              <a:gd name="connsiteX8" fmla="*/ 230981 w 1857375"/>
              <a:gd name="connsiteY8" fmla="*/ 292894 h 466725"/>
              <a:gd name="connsiteX9" fmla="*/ 171450 w 1857375"/>
              <a:gd name="connsiteY9" fmla="*/ 288131 h 466725"/>
              <a:gd name="connsiteX10" fmla="*/ 116681 w 1857375"/>
              <a:gd name="connsiteY10" fmla="*/ 278606 h 466725"/>
              <a:gd name="connsiteX11" fmla="*/ 52387 w 1857375"/>
              <a:gd name="connsiteY11" fmla="*/ 261937 h 466725"/>
              <a:gd name="connsiteX12" fmla="*/ 21431 w 1857375"/>
              <a:gd name="connsiteY12" fmla="*/ 250031 h 466725"/>
              <a:gd name="connsiteX13" fmla="*/ 11906 w 1857375"/>
              <a:gd name="connsiteY13" fmla="*/ 250031 h 466725"/>
              <a:gd name="connsiteX14" fmla="*/ 2381 w 1857375"/>
              <a:gd name="connsiteY14" fmla="*/ 254794 h 466725"/>
              <a:gd name="connsiteX15" fmla="*/ 0 w 1857375"/>
              <a:gd name="connsiteY15" fmla="*/ 266700 h 466725"/>
              <a:gd name="connsiteX16" fmla="*/ 9525 w 1857375"/>
              <a:gd name="connsiteY16" fmla="*/ 297656 h 466725"/>
              <a:gd name="connsiteX17" fmla="*/ 35718 w 1857375"/>
              <a:gd name="connsiteY17" fmla="*/ 328612 h 466725"/>
              <a:gd name="connsiteX18" fmla="*/ 95250 w 1857375"/>
              <a:gd name="connsiteY18" fmla="*/ 390525 h 466725"/>
              <a:gd name="connsiteX19" fmla="*/ 130968 w 1857375"/>
              <a:gd name="connsiteY19" fmla="*/ 414337 h 466725"/>
              <a:gd name="connsiteX20" fmla="*/ 176212 w 1857375"/>
              <a:gd name="connsiteY20" fmla="*/ 438150 h 466725"/>
              <a:gd name="connsiteX21" fmla="*/ 216693 w 1857375"/>
              <a:gd name="connsiteY21" fmla="*/ 457200 h 466725"/>
              <a:gd name="connsiteX22" fmla="*/ 247650 w 1857375"/>
              <a:gd name="connsiteY22" fmla="*/ 464344 h 466725"/>
              <a:gd name="connsiteX23" fmla="*/ 264318 w 1857375"/>
              <a:gd name="connsiteY23" fmla="*/ 466725 h 466725"/>
              <a:gd name="connsiteX24" fmla="*/ 333375 w 1857375"/>
              <a:gd name="connsiteY24" fmla="*/ 452437 h 466725"/>
              <a:gd name="connsiteX25" fmla="*/ 461962 w 1857375"/>
              <a:gd name="connsiteY25" fmla="*/ 428625 h 466725"/>
              <a:gd name="connsiteX26" fmla="*/ 609600 w 1857375"/>
              <a:gd name="connsiteY26" fmla="*/ 402431 h 466725"/>
              <a:gd name="connsiteX27" fmla="*/ 828675 w 1857375"/>
              <a:gd name="connsiteY27" fmla="*/ 354806 h 466725"/>
              <a:gd name="connsiteX28" fmla="*/ 1026318 w 1857375"/>
              <a:gd name="connsiteY28" fmla="*/ 326231 h 466725"/>
              <a:gd name="connsiteX29" fmla="*/ 1202531 w 1857375"/>
              <a:gd name="connsiteY29" fmla="*/ 304800 h 466725"/>
              <a:gd name="connsiteX30" fmla="*/ 1364456 w 1857375"/>
              <a:gd name="connsiteY30" fmla="*/ 278606 h 466725"/>
              <a:gd name="connsiteX31" fmla="*/ 1504950 w 1857375"/>
              <a:gd name="connsiteY31" fmla="*/ 259556 h 466725"/>
              <a:gd name="connsiteX32" fmla="*/ 1652587 w 1857375"/>
              <a:gd name="connsiteY32" fmla="*/ 247650 h 466725"/>
              <a:gd name="connsiteX33" fmla="*/ 1776412 w 1857375"/>
              <a:gd name="connsiteY33" fmla="*/ 242887 h 466725"/>
              <a:gd name="connsiteX34" fmla="*/ 1790700 w 1857375"/>
              <a:gd name="connsiteY34" fmla="*/ 242887 h 466725"/>
              <a:gd name="connsiteX35" fmla="*/ 1814512 w 1857375"/>
              <a:gd name="connsiteY35" fmla="*/ 235744 h 466725"/>
              <a:gd name="connsiteX36" fmla="*/ 1840706 w 1857375"/>
              <a:gd name="connsiteY36" fmla="*/ 223837 h 466725"/>
              <a:gd name="connsiteX37" fmla="*/ 1850231 w 1857375"/>
              <a:gd name="connsiteY37" fmla="*/ 211931 h 466725"/>
              <a:gd name="connsiteX38" fmla="*/ 1857375 w 1857375"/>
              <a:gd name="connsiteY38" fmla="*/ 197644 h 466725"/>
              <a:gd name="connsiteX39" fmla="*/ 1857375 w 1857375"/>
              <a:gd name="connsiteY39" fmla="*/ 185737 h 466725"/>
              <a:gd name="connsiteX40" fmla="*/ 1852612 w 1857375"/>
              <a:gd name="connsiteY40" fmla="*/ 171450 h 466725"/>
              <a:gd name="connsiteX41" fmla="*/ 1843087 w 1857375"/>
              <a:gd name="connsiteY41" fmla="*/ 152400 h 466725"/>
              <a:gd name="connsiteX42" fmla="*/ 1831181 w 1857375"/>
              <a:gd name="connsiteY42" fmla="*/ 135731 h 466725"/>
              <a:gd name="connsiteX43" fmla="*/ 1814512 w 1857375"/>
              <a:gd name="connsiteY43" fmla="*/ 119062 h 466725"/>
              <a:gd name="connsiteX44" fmla="*/ 1795462 w 1857375"/>
              <a:gd name="connsiteY44" fmla="*/ 107156 h 466725"/>
              <a:gd name="connsiteX45" fmla="*/ 1693068 w 1857375"/>
              <a:gd name="connsiteY45" fmla="*/ 64294 h 466725"/>
              <a:gd name="connsiteX46" fmla="*/ 1533525 w 1857375"/>
              <a:gd name="connsiteY46" fmla="*/ 4762 h 466725"/>
              <a:gd name="connsiteX47" fmla="*/ 1507331 w 1857375"/>
              <a:gd name="connsiteY47" fmla="*/ 0 h 466725"/>
              <a:gd name="connsiteX48" fmla="*/ 1462087 w 1857375"/>
              <a:gd name="connsiteY48" fmla="*/ 21431 h 466725"/>
              <a:gd name="connsiteX49" fmla="*/ 1397793 w 1857375"/>
              <a:gd name="connsiteY49" fmla="*/ 59531 h 466725"/>
              <a:gd name="connsiteX50" fmla="*/ 1350168 w 1857375"/>
              <a:gd name="connsiteY50" fmla="*/ 88106 h 466725"/>
              <a:gd name="connsiteX51" fmla="*/ 1231106 w 1857375"/>
              <a:gd name="connsiteY51" fmla="*/ 114300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857375" h="466725">
                <a:moveTo>
                  <a:pt x="1231106" y="114300"/>
                </a:moveTo>
                <a:lnTo>
                  <a:pt x="1042987" y="154781"/>
                </a:lnTo>
                <a:lnTo>
                  <a:pt x="864393" y="190500"/>
                </a:lnTo>
                <a:lnTo>
                  <a:pt x="700087" y="223837"/>
                </a:lnTo>
                <a:lnTo>
                  <a:pt x="554831" y="250031"/>
                </a:lnTo>
                <a:lnTo>
                  <a:pt x="359568" y="285750"/>
                </a:lnTo>
                <a:lnTo>
                  <a:pt x="309562" y="292894"/>
                </a:lnTo>
                <a:lnTo>
                  <a:pt x="271462" y="295275"/>
                </a:lnTo>
                <a:lnTo>
                  <a:pt x="230981" y="292894"/>
                </a:lnTo>
                <a:lnTo>
                  <a:pt x="171450" y="288131"/>
                </a:lnTo>
                <a:lnTo>
                  <a:pt x="116681" y="278606"/>
                </a:lnTo>
                <a:lnTo>
                  <a:pt x="52387" y="261937"/>
                </a:lnTo>
                <a:lnTo>
                  <a:pt x="21431" y="250031"/>
                </a:lnTo>
                <a:lnTo>
                  <a:pt x="11906" y="250031"/>
                </a:lnTo>
                <a:lnTo>
                  <a:pt x="2381" y="254794"/>
                </a:lnTo>
                <a:lnTo>
                  <a:pt x="0" y="266700"/>
                </a:lnTo>
                <a:lnTo>
                  <a:pt x="9525" y="297656"/>
                </a:lnTo>
                <a:lnTo>
                  <a:pt x="35718" y="328612"/>
                </a:lnTo>
                <a:lnTo>
                  <a:pt x="95250" y="390525"/>
                </a:lnTo>
                <a:lnTo>
                  <a:pt x="130968" y="414337"/>
                </a:lnTo>
                <a:lnTo>
                  <a:pt x="176212" y="438150"/>
                </a:lnTo>
                <a:lnTo>
                  <a:pt x="216693" y="457200"/>
                </a:lnTo>
                <a:lnTo>
                  <a:pt x="247650" y="464344"/>
                </a:lnTo>
                <a:lnTo>
                  <a:pt x="264318" y="466725"/>
                </a:lnTo>
                <a:lnTo>
                  <a:pt x="333375" y="452437"/>
                </a:lnTo>
                <a:lnTo>
                  <a:pt x="461962" y="428625"/>
                </a:lnTo>
                <a:lnTo>
                  <a:pt x="609600" y="402431"/>
                </a:lnTo>
                <a:lnTo>
                  <a:pt x="828675" y="354806"/>
                </a:lnTo>
                <a:lnTo>
                  <a:pt x="1026318" y="326231"/>
                </a:lnTo>
                <a:lnTo>
                  <a:pt x="1202531" y="304800"/>
                </a:lnTo>
                <a:lnTo>
                  <a:pt x="1364456" y="278606"/>
                </a:lnTo>
                <a:lnTo>
                  <a:pt x="1504950" y="259556"/>
                </a:lnTo>
                <a:lnTo>
                  <a:pt x="1652587" y="247650"/>
                </a:lnTo>
                <a:lnTo>
                  <a:pt x="1776412" y="242887"/>
                </a:lnTo>
                <a:lnTo>
                  <a:pt x="1790700" y="242887"/>
                </a:lnTo>
                <a:lnTo>
                  <a:pt x="1814512" y="235744"/>
                </a:lnTo>
                <a:lnTo>
                  <a:pt x="1840706" y="223837"/>
                </a:lnTo>
                <a:lnTo>
                  <a:pt x="1850231" y="211931"/>
                </a:lnTo>
                <a:lnTo>
                  <a:pt x="1857375" y="197644"/>
                </a:lnTo>
                <a:lnTo>
                  <a:pt x="1857375" y="185737"/>
                </a:lnTo>
                <a:lnTo>
                  <a:pt x="1852612" y="171450"/>
                </a:lnTo>
                <a:lnTo>
                  <a:pt x="1843087" y="152400"/>
                </a:lnTo>
                <a:lnTo>
                  <a:pt x="1831181" y="135731"/>
                </a:lnTo>
                <a:lnTo>
                  <a:pt x="1814512" y="119062"/>
                </a:lnTo>
                <a:lnTo>
                  <a:pt x="1795462" y="107156"/>
                </a:lnTo>
                <a:lnTo>
                  <a:pt x="1693068" y="64294"/>
                </a:lnTo>
                <a:lnTo>
                  <a:pt x="1533525" y="4762"/>
                </a:lnTo>
                <a:lnTo>
                  <a:pt x="1507331" y="0"/>
                </a:lnTo>
                <a:lnTo>
                  <a:pt x="1462087" y="21431"/>
                </a:lnTo>
                <a:lnTo>
                  <a:pt x="1397793" y="59531"/>
                </a:lnTo>
                <a:lnTo>
                  <a:pt x="1350168" y="88106"/>
                </a:lnTo>
                <a:lnTo>
                  <a:pt x="1231106" y="1143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3" name="フリーフォーム 132">
            <a:extLst>
              <a:ext uri="{FF2B5EF4-FFF2-40B4-BE49-F238E27FC236}">
                <a16:creationId xmlns:a16="http://schemas.microsoft.com/office/drawing/2014/main" id="{A7A2B2F1-C544-4AEB-80F1-57D3E43D44BE}"/>
              </a:ext>
            </a:extLst>
          </p:cNvPr>
          <p:cNvSpPr/>
          <p:nvPr/>
        </p:nvSpPr>
        <p:spPr>
          <a:xfrm>
            <a:off x="2724150" y="2705100"/>
            <a:ext cx="715963" cy="519113"/>
          </a:xfrm>
          <a:custGeom>
            <a:avLst/>
            <a:gdLst>
              <a:gd name="connsiteX0" fmla="*/ 492919 w 716756"/>
              <a:gd name="connsiteY0" fmla="*/ 300038 h 519113"/>
              <a:gd name="connsiteX1" fmla="*/ 326231 w 716756"/>
              <a:gd name="connsiteY1" fmla="*/ 169069 h 519113"/>
              <a:gd name="connsiteX2" fmla="*/ 242888 w 716756"/>
              <a:gd name="connsiteY2" fmla="*/ 104775 h 519113"/>
              <a:gd name="connsiteX3" fmla="*/ 221456 w 716756"/>
              <a:gd name="connsiteY3" fmla="*/ 88106 h 519113"/>
              <a:gd name="connsiteX4" fmla="*/ 207169 w 716756"/>
              <a:gd name="connsiteY4" fmla="*/ 66675 h 519113"/>
              <a:gd name="connsiteX5" fmla="*/ 171450 w 716756"/>
              <a:gd name="connsiteY5" fmla="*/ 9525 h 519113"/>
              <a:gd name="connsiteX6" fmla="*/ 147638 w 716756"/>
              <a:gd name="connsiteY6" fmla="*/ 0 h 519113"/>
              <a:gd name="connsiteX7" fmla="*/ 123825 w 716756"/>
              <a:gd name="connsiteY7" fmla="*/ 0 h 519113"/>
              <a:gd name="connsiteX8" fmla="*/ 104775 w 716756"/>
              <a:gd name="connsiteY8" fmla="*/ 7144 h 519113"/>
              <a:gd name="connsiteX9" fmla="*/ 85725 w 716756"/>
              <a:gd name="connsiteY9" fmla="*/ 21431 h 519113"/>
              <a:gd name="connsiteX10" fmla="*/ 59531 w 716756"/>
              <a:gd name="connsiteY10" fmla="*/ 52388 h 519113"/>
              <a:gd name="connsiteX11" fmla="*/ 30956 w 716756"/>
              <a:gd name="connsiteY11" fmla="*/ 102394 h 519113"/>
              <a:gd name="connsiteX12" fmla="*/ 9525 w 716756"/>
              <a:gd name="connsiteY12" fmla="*/ 147638 h 519113"/>
              <a:gd name="connsiteX13" fmla="*/ 0 w 716756"/>
              <a:gd name="connsiteY13" fmla="*/ 190500 h 519113"/>
              <a:gd name="connsiteX14" fmla="*/ 2381 w 716756"/>
              <a:gd name="connsiteY14" fmla="*/ 226219 h 519113"/>
              <a:gd name="connsiteX15" fmla="*/ 7144 w 716756"/>
              <a:gd name="connsiteY15" fmla="*/ 245269 h 519113"/>
              <a:gd name="connsiteX16" fmla="*/ 19050 w 716756"/>
              <a:gd name="connsiteY16" fmla="*/ 264319 h 519113"/>
              <a:gd name="connsiteX17" fmla="*/ 28575 w 716756"/>
              <a:gd name="connsiteY17" fmla="*/ 273844 h 519113"/>
              <a:gd name="connsiteX18" fmla="*/ 35719 w 716756"/>
              <a:gd name="connsiteY18" fmla="*/ 273844 h 519113"/>
              <a:gd name="connsiteX19" fmla="*/ 69056 w 716756"/>
              <a:gd name="connsiteY19" fmla="*/ 264319 h 519113"/>
              <a:gd name="connsiteX20" fmla="*/ 107156 w 716756"/>
              <a:gd name="connsiteY20" fmla="*/ 257175 h 519113"/>
              <a:gd name="connsiteX21" fmla="*/ 121444 w 716756"/>
              <a:gd name="connsiteY21" fmla="*/ 259556 h 519113"/>
              <a:gd name="connsiteX22" fmla="*/ 176213 w 716756"/>
              <a:gd name="connsiteY22" fmla="*/ 280988 h 519113"/>
              <a:gd name="connsiteX23" fmla="*/ 364331 w 716756"/>
              <a:gd name="connsiteY23" fmla="*/ 369094 h 519113"/>
              <a:gd name="connsiteX24" fmla="*/ 673894 w 716756"/>
              <a:gd name="connsiteY24" fmla="*/ 519113 h 519113"/>
              <a:gd name="connsiteX25" fmla="*/ 716756 w 716756"/>
              <a:gd name="connsiteY25" fmla="*/ 471488 h 519113"/>
              <a:gd name="connsiteX26" fmla="*/ 616744 w 716756"/>
              <a:gd name="connsiteY26" fmla="*/ 392906 h 519113"/>
              <a:gd name="connsiteX27" fmla="*/ 492919 w 716756"/>
              <a:gd name="connsiteY27" fmla="*/ 300038 h 519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16756" h="519113">
                <a:moveTo>
                  <a:pt x="492919" y="300038"/>
                </a:moveTo>
                <a:lnTo>
                  <a:pt x="326231" y="169069"/>
                </a:lnTo>
                <a:lnTo>
                  <a:pt x="242888" y="104775"/>
                </a:lnTo>
                <a:lnTo>
                  <a:pt x="221456" y="88106"/>
                </a:lnTo>
                <a:lnTo>
                  <a:pt x="207169" y="66675"/>
                </a:lnTo>
                <a:lnTo>
                  <a:pt x="171450" y="9525"/>
                </a:lnTo>
                <a:lnTo>
                  <a:pt x="147638" y="0"/>
                </a:lnTo>
                <a:lnTo>
                  <a:pt x="123825" y="0"/>
                </a:lnTo>
                <a:lnTo>
                  <a:pt x="104775" y="7144"/>
                </a:lnTo>
                <a:lnTo>
                  <a:pt x="85725" y="21431"/>
                </a:lnTo>
                <a:lnTo>
                  <a:pt x="59531" y="52388"/>
                </a:lnTo>
                <a:lnTo>
                  <a:pt x="30956" y="102394"/>
                </a:lnTo>
                <a:lnTo>
                  <a:pt x="9525" y="147638"/>
                </a:lnTo>
                <a:lnTo>
                  <a:pt x="0" y="190500"/>
                </a:lnTo>
                <a:lnTo>
                  <a:pt x="2381" y="226219"/>
                </a:lnTo>
                <a:lnTo>
                  <a:pt x="7144" y="245269"/>
                </a:lnTo>
                <a:lnTo>
                  <a:pt x="19050" y="264319"/>
                </a:lnTo>
                <a:lnTo>
                  <a:pt x="28575" y="273844"/>
                </a:lnTo>
                <a:lnTo>
                  <a:pt x="35719" y="273844"/>
                </a:lnTo>
                <a:lnTo>
                  <a:pt x="69056" y="264319"/>
                </a:lnTo>
                <a:lnTo>
                  <a:pt x="107156" y="257175"/>
                </a:lnTo>
                <a:lnTo>
                  <a:pt x="121444" y="259556"/>
                </a:lnTo>
                <a:lnTo>
                  <a:pt x="176213" y="280988"/>
                </a:lnTo>
                <a:lnTo>
                  <a:pt x="364331" y="369094"/>
                </a:lnTo>
                <a:lnTo>
                  <a:pt x="673894" y="519113"/>
                </a:lnTo>
                <a:lnTo>
                  <a:pt x="716756" y="471488"/>
                </a:lnTo>
                <a:lnTo>
                  <a:pt x="616744" y="392906"/>
                </a:lnTo>
                <a:lnTo>
                  <a:pt x="492919" y="30003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4" name="フリーフォーム 133">
            <a:extLst>
              <a:ext uri="{FF2B5EF4-FFF2-40B4-BE49-F238E27FC236}">
                <a16:creationId xmlns:a16="http://schemas.microsoft.com/office/drawing/2014/main" id="{CE1F85C2-BE51-4236-BCC7-CF7AD2444D77}"/>
              </a:ext>
            </a:extLst>
          </p:cNvPr>
          <p:cNvSpPr/>
          <p:nvPr/>
        </p:nvSpPr>
        <p:spPr>
          <a:xfrm>
            <a:off x="2714625" y="2195513"/>
            <a:ext cx="1449388" cy="1755775"/>
          </a:xfrm>
          <a:custGeom>
            <a:avLst/>
            <a:gdLst>
              <a:gd name="connsiteX0" fmla="*/ 912019 w 1450181"/>
              <a:gd name="connsiteY0" fmla="*/ 538162 h 1754981"/>
              <a:gd name="connsiteX1" fmla="*/ 745331 w 1450181"/>
              <a:gd name="connsiteY1" fmla="*/ 776287 h 1754981"/>
              <a:gd name="connsiteX2" fmla="*/ 626269 w 1450181"/>
              <a:gd name="connsiteY2" fmla="*/ 947737 h 1754981"/>
              <a:gd name="connsiteX3" fmla="*/ 552450 w 1450181"/>
              <a:gd name="connsiteY3" fmla="*/ 1047750 h 1754981"/>
              <a:gd name="connsiteX4" fmla="*/ 421481 w 1450181"/>
              <a:gd name="connsiteY4" fmla="*/ 1209675 h 1754981"/>
              <a:gd name="connsiteX5" fmla="*/ 290513 w 1450181"/>
              <a:gd name="connsiteY5" fmla="*/ 1376362 h 1754981"/>
              <a:gd name="connsiteX6" fmla="*/ 130969 w 1450181"/>
              <a:gd name="connsiteY6" fmla="*/ 1574006 h 1754981"/>
              <a:gd name="connsiteX7" fmla="*/ 0 w 1450181"/>
              <a:gd name="connsiteY7" fmla="*/ 1747837 h 1754981"/>
              <a:gd name="connsiteX8" fmla="*/ 73819 w 1450181"/>
              <a:gd name="connsiteY8" fmla="*/ 1754981 h 1754981"/>
              <a:gd name="connsiteX9" fmla="*/ 230981 w 1450181"/>
              <a:gd name="connsiteY9" fmla="*/ 1609725 h 1754981"/>
              <a:gd name="connsiteX10" fmla="*/ 450056 w 1450181"/>
              <a:gd name="connsiteY10" fmla="*/ 1393031 h 1754981"/>
              <a:gd name="connsiteX11" fmla="*/ 604838 w 1450181"/>
              <a:gd name="connsiteY11" fmla="*/ 1233487 h 1754981"/>
              <a:gd name="connsiteX12" fmla="*/ 719138 w 1450181"/>
              <a:gd name="connsiteY12" fmla="*/ 1112043 h 1754981"/>
              <a:gd name="connsiteX13" fmla="*/ 897731 w 1450181"/>
              <a:gd name="connsiteY13" fmla="*/ 914400 h 1754981"/>
              <a:gd name="connsiteX14" fmla="*/ 1040606 w 1450181"/>
              <a:gd name="connsiteY14" fmla="*/ 742950 h 1754981"/>
              <a:gd name="connsiteX15" fmla="*/ 1204913 w 1450181"/>
              <a:gd name="connsiteY15" fmla="*/ 538162 h 1754981"/>
              <a:gd name="connsiteX16" fmla="*/ 1335881 w 1450181"/>
              <a:gd name="connsiteY16" fmla="*/ 366712 h 1754981"/>
              <a:gd name="connsiteX17" fmla="*/ 1343025 w 1450181"/>
              <a:gd name="connsiteY17" fmla="*/ 361950 h 1754981"/>
              <a:gd name="connsiteX18" fmla="*/ 1362075 w 1450181"/>
              <a:gd name="connsiteY18" fmla="*/ 359568 h 1754981"/>
              <a:gd name="connsiteX19" fmla="*/ 1385888 w 1450181"/>
              <a:gd name="connsiteY19" fmla="*/ 359568 h 1754981"/>
              <a:gd name="connsiteX20" fmla="*/ 1404938 w 1450181"/>
              <a:gd name="connsiteY20" fmla="*/ 354806 h 1754981"/>
              <a:gd name="connsiteX21" fmla="*/ 1426369 w 1450181"/>
              <a:gd name="connsiteY21" fmla="*/ 345281 h 1754981"/>
              <a:gd name="connsiteX22" fmla="*/ 1438275 w 1450181"/>
              <a:gd name="connsiteY22" fmla="*/ 333375 h 1754981"/>
              <a:gd name="connsiteX23" fmla="*/ 1445419 w 1450181"/>
              <a:gd name="connsiteY23" fmla="*/ 321468 h 1754981"/>
              <a:gd name="connsiteX24" fmla="*/ 1450181 w 1450181"/>
              <a:gd name="connsiteY24" fmla="*/ 307181 h 1754981"/>
              <a:gd name="connsiteX25" fmla="*/ 1450181 w 1450181"/>
              <a:gd name="connsiteY25" fmla="*/ 290512 h 1754981"/>
              <a:gd name="connsiteX26" fmla="*/ 1450181 w 1450181"/>
              <a:gd name="connsiteY26" fmla="*/ 271462 h 1754981"/>
              <a:gd name="connsiteX27" fmla="*/ 1440656 w 1450181"/>
              <a:gd name="connsiteY27" fmla="*/ 242887 h 1754981"/>
              <a:gd name="connsiteX28" fmla="*/ 1423988 w 1450181"/>
              <a:gd name="connsiteY28" fmla="*/ 211931 h 1754981"/>
              <a:gd name="connsiteX29" fmla="*/ 1412081 w 1450181"/>
              <a:gd name="connsiteY29" fmla="*/ 197643 h 1754981"/>
              <a:gd name="connsiteX30" fmla="*/ 1369219 w 1450181"/>
              <a:gd name="connsiteY30" fmla="*/ 154781 h 1754981"/>
              <a:gd name="connsiteX31" fmla="*/ 1309688 w 1450181"/>
              <a:gd name="connsiteY31" fmla="*/ 111918 h 1754981"/>
              <a:gd name="connsiteX32" fmla="*/ 1243013 w 1450181"/>
              <a:gd name="connsiteY32" fmla="*/ 69056 h 1754981"/>
              <a:gd name="connsiteX33" fmla="*/ 1178719 w 1450181"/>
              <a:gd name="connsiteY33" fmla="*/ 30956 h 1754981"/>
              <a:gd name="connsiteX34" fmla="*/ 1116806 w 1450181"/>
              <a:gd name="connsiteY34" fmla="*/ 9525 h 1754981"/>
              <a:gd name="connsiteX35" fmla="*/ 1081088 w 1450181"/>
              <a:gd name="connsiteY35" fmla="*/ 2381 h 1754981"/>
              <a:gd name="connsiteX36" fmla="*/ 1059656 w 1450181"/>
              <a:gd name="connsiteY36" fmla="*/ 0 h 1754981"/>
              <a:gd name="connsiteX37" fmla="*/ 1038225 w 1450181"/>
              <a:gd name="connsiteY37" fmla="*/ 2381 h 1754981"/>
              <a:gd name="connsiteX38" fmla="*/ 1026319 w 1450181"/>
              <a:gd name="connsiteY38" fmla="*/ 11906 h 1754981"/>
              <a:gd name="connsiteX39" fmla="*/ 1026319 w 1450181"/>
              <a:gd name="connsiteY39" fmla="*/ 33337 h 1754981"/>
              <a:gd name="connsiteX40" fmla="*/ 1047750 w 1450181"/>
              <a:gd name="connsiteY40" fmla="*/ 71437 h 1754981"/>
              <a:gd name="connsiteX41" fmla="*/ 1073944 w 1450181"/>
              <a:gd name="connsiteY41" fmla="*/ 114300 h 1754981"/>
              <a:gd name="connsiteX42" fmla="*/ 1083469 w 1450181"/>
              <a:gd name="connsiteY42" fmla="*/ 138112 h 1754981"/>
              <a:gd name="connsiteX43" fmla="*/ 1090613 w 1450181"/>
              <a:gd name="connsiteY43" fmla="*/ 161925 h 1754981"/>
              <a:gd name="connsiteX44" fmla="*/ 1092994 w 1450181"/>
              <a:gd name="connsiteY44" fmla="*/ 190500 h 1754981"/>
              <a:gd name="connsiteX45" fmla="*/ 1088231 w 1450181"/>
              <a:gd name="connsiteY45" fmla="*/ 233362 h 1754981"/>
              <a:gd name="connsiteX46" fmla="*/ 1064419 w 1450181"/>
              <a:gd name="connsiteY46" fmla="*/ 304800 h 1754981"/>
              <a:gd name="connsiteX47" fmla="*/ 1040606 w 1450181"/>
              <a:gd name="connsiteY47" fmla="*/ 352425 h 1754981"/>
              <a:gd name="connsiteX48" fmla="*/ 912019 w 1450181"/>
              <a:gd name="connsiteY48" fmla="*/ 538162 h 1754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450181" h="1754981">
                <a:moveTo>
                  <a:pt x="912019" y="538162"/>
                </a:moveTo>
                <a:lnTo>
                  <a:pt x="745331" y="776287"/>
                </a:lnTo>
                <a:lnTo>
                  <a:pt x="626269" y="947737"/>
                </a:lnTo>
                <a:lnTo>
                  <a:pt x="552450" y="1047750"/>
                </a:lnTo>
                <a:lnTo>
                  <a:pt x="421481" y="1209675"/>
                </a:lnTo>
                <a:lnTo>
                  <a:pt x="290513" y="1376362"/>
                </a:lnTo>
                <a:lnTo>
                  <a:pt x="130969" y="1574006"/>
                </a:lnTo>
                <a:lnTo>
                  <a:pt x="0" y="1747837"/>
                </a:lnTo>
                <a:lnTo>
                  <a:pt x="73819" y="1754981"/>
                </a:lnTo>
                <a:lnTo>
                  <a:pt x="230981" y="1609725"/>
                </a:lnTo>
                <a:lnTo>
                  <a:pt x="450056" y="1393031"/>
                </a:lnTo>
                <a:lnTo>
                  <a:pt x="604838" y="1233487"/>
                </a:lnTo>
                <a:lnTo>
                  <a:pt x="719138" y="1112043"/>
                </a:lnTo>
                <a:lnTo>
                  <a:pt x="897731" y="914400"/>
                </a:lnTo>
                <a:lnTo>
                  <a:pt x="1040606" y="742950"/>
                </a:lnTo>
                <a:lnTo>
                  <a:pt x="1204913" y="538162"/>
                </a:lnTo>
                <a:lnTo>
                  <a:pt x="1335881" y="366712"/>
                </a:lnTo>
                <a:lnTo>
                  <a:pt x="1343025" y="361950"/>
                </a:lnTo>
                <a:lnTo>
                  <a:pt x="1362075" y="359568"/>
                </a:lnTo>
                <a:lnTo>
                  <a:pt x="1385888" y="359568"/>
                </a:lnTo>
                <a:lnTo>
                  <a:pt x="1404938" y="354806"/>
                </a:lnTo>
                <a:lnTo>
                  <a:pt x="1426369" y="345281"/>
                </a:lnTo>
                <a:lnTo>
                  <a:pt x="1438275" y="333375"/>
                </a:lnTo>
                <a:lnTo>
                  <a:pt x="1445419" y="321468"/>
                </a:lnTo>
                <a:lnTo>
                  <a:pt x="1450181" y="307181"/>
                </a:lnTo>
                <a:lnTo>
                  <a:pt x="1450181" y="290512"/>
                </a:lnTo>
                <a:lnTo>
                  <a:pt x="1450181" y="271462"/>
                </a:lnTo>
                <a:lnTo>
                  <a:pt x="1440656" y="242887"/>
                </a:lnTo>
                <a:lnTo>
                  <a:pt x="1423988" y="211931"/>
                </a:lnTo>
                <a:lnTo>
                  <a:pt x="1412081" y="197643"/>
                </a:lnTo>
                <a:lnTo>
                  <a:pt x="1369219" y="154781"/>
                </a:lnTo>
                <a:lnTo>
                  <a:pt x="1309688" y="111918"/>
                </a:lnTo>
                <a:lnTo>
                  <a:pt x="1243013" y="69056"/>
                </a:lnTo>
                <a:lnTo>
                  <a:pt x="1178719" y="30956"/>
                </a:lnTo>
                <a:lnTo>
                  <a:pt x="1116806" y="9525"/>
                </a:lnTo>
                <a:lnTo>
                  <a:pt x="1081088" y="2381"/>
                </a:lnTo>
                <a:lnTo>
                  <a:pt x="1059656" y="0"/>
                </a:lnTo>
                <a:lnTo>
                  <a:pt x="1038225" y="2381"/>
                </a:lnTo>
                <a:lnTo>
                  <a:pt x="1026319" y="11906"/>
                </a:lnTo>
                <a:lnTo>
                  <a:pt x="1026319" y="33337"/>
                </a:lnTo>
                <a:lnTo>
                  <a:pt x="1047750" y="71437"/>
                </a:lnTo>
                <a:lnTo>
                  <a:pt x="1073944" y="114300"/>
                </a:lnTo>
                <a:lnTo>
                  <a:pt x="1083469" y="138112"/>
                </a:lnTo>
                <a:lnTo>
                  <a:pt x="1090613" y="161925"/>
                </a:lnTo>
                <a:lnTo>
                  <a:pt x="1092994" y="190500"/>
                </a:lnTo>
                <a:lnTo>
                  <a:pt x="1088231" y="233362"/>
                </a:lnTo>
                <a:lnTo>
                  <a:pt x="1064419" y="304800"/>
                </a:lnTo>
                <a:lnTo>
                  <a:pt x="1040606" y="352425"/>
                </a:lnTo>
                <a:lnTo>
                  <a:pt x="912019" y="53816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5" name="フリーフォーム 134">
            <a:extLst>
              <a:ext uri="{FF2B5EF4-FFF2-40B4-BE49-F238E27FC236}">
                <a16:creationId xmlns:a16="http://schemas.microsoft.com/office/drawing/2014/main" id="{F60C5C22-8CED-422E-AFA8-DC732A662DD6}"/>
              </a:ext>
            </a:extLst>
          </p:cNvPr>
          <p:cNvSpPr/>
          <p:nvPr/>
        </p:nvSpPr>
        <p:spPr>
          <a:xfrm>
            <a:off x="2671763" y="3579813"/>
            <a:ext cx="1282700" cy="601662"/>
          </a:xfrm>
          <a:custGeom>
            <a:avLst/>
            <a:gdLst>
              <a:gd name="connsiteX0" fmla="*/ 1019175 w 1283493"/>
              <a:gd name="connsiteY0" fmla="*/ 73819 h 602456"/>
              <a:gd name="connsiteX1" fmla="*/ 773906 w 1283493"/>
              <a:gd name="connsiteY1" fmla="*/ 150019 h 602456"/>
              <a:gd name="connsiteX2" fmla="*/ 516731 w 1283493"/>
              <a:gd name="connsiteY2" fmla="*/ 230981 h 602456"/>
              <a:gd name="connsiteX3" fmla="*/ 283368 w 1283493"/>
              <a:gd name="connsiteY3" fmla="*/ 292894 h 602456"/>
              <a:gd name="connsiteX4" fmla="*/ 192881 w 1283493"/>
              <a:gd name="connsiteY4" fmla="*/ 311944 h 602456"/>
              <a:gd name="connsiteX5" fmla="*/ 169068 w 1283493"/>
              <a:gd name="connsiteY5" fmla="*/ 304800 h 602456"/>
              <a:gd name="connsiteX6" fmla="*/ 114300 w 1283493"/>
              <a:gd name="connsiteY6" fmla="*/ 278606 h 602456"/>
              <a:gd name="connsiteX7" fmla="*/ 69056 w 1283493"/>
              <a:gd name="connsiteY7" fmla="*/ 297656 h 602456"/>
              <a:gd name="connsiteX8" fmla="*/ 40481 w 1283493"/>
              <a:gd name="connsiteY8" fmla="*/ 316706 h 602456"/>
              <a:gd name="connsiteX9" fmla="*/ 19050 w 1283493"/>
              <a:gd name="connsiteY9" fmla="*/ 338137 h 602456"/>
              <a:gd name="connsiteX10" fmla="*/ 4762 w 1283493"/>
              <a:gd name="connsiteY10" fmla="*/ 359569 h 602456"/>
              <a:gd name="connsiteX11" fmla="*/ 0 w 1283493"/>
              <a:gd name="connsiteY11" fmla="*/ 373856 h 602456"/>
              <a:gd name="connsiteX12" fmla="*/ 0 w 1283493"/>
              <a:gd name="connsiteY12" fmla="*/ 395287 h 602456"/>
              <a:gd name="connsiteX13" fmla="*/ 2381 w 1283493"/>
              <a:gd name="connsiteY13" fmla="*/ 414337 h 602456"/>
              <a:gd name="connsiteX14" fmla="*/ 21431 w 1283493"/>
              <a:gd name="connsiteY14" fmla="*/ 452437 h 602456"/>
              <a:gd name="connsiteX15" fmla="*/ 76200 w 1283493"/>
              <a:gd name="connsiteY15" fmla="*/ 521494 h 602456"/>
              <a:gd name="connsiteX16" fmla="*/ 128587 w 1283493"/>
              <a:gd name="connsiteY16" fmla="*/ 581025 h 602456"/>
              <a:gd name="connsiteX17" fmla="*/ 147637 w 1283493"/>
              <a:gd name="connsiteY17" fmla="*/ 600075 h 602456"/>
              <a:gd name="connsiteX18" fmla="*/ 154781 w 1283493"/>
              <a:gd name="connsiteY18" fmla="*/ 602456 h 602456"/>
              <a:gd name="connsiteX19" fmla="*/ 190500 w 1283493"/>
              <a:gd name="connsiteY19" fmla="*/ 588169 h 602456"/>
              <a:gd name="connsiteX20" fmla="*/ 323850 w 1283493"/>
              <a:gd name="connsiteY20" fmla="*/ 523875 h 602456"/>
              <a:gd name="connsiteX21" fmla="*/ 481012 w 1283493"/>
              <a:gd name="connsiteY21" fmla="*/ 447675 h 602456"/>
              <a:gd name="connsiteX22" fmla="*/ 569118 w 1283493"/>
              <a:gd name="connsiteY22" fmla="*/ 409575 h 602456"/>
              <a:gd name="connsiteX23" fmla="*/ 647700 w 1283493"/>
              <a:gd name="connsiteY23" fmla="*/ 371475 h 602456"/>
              <a:gd name="connsiteX24" fmla="*/ 854868 w 1283493"/>
              <a:gd name="connsiteY24" fmla="*/ 271462 h 602456"/>
              <a:gd name="connsiteX25" fmla="*/ 1116806 w 1283493"/>
              <a:gd name="connsiteY25" fmla="*/ 157162 h 602456"/>
              <a:gd name="connsiteX26" fmla="*/ 1283493 w 1283493"/>
              <a:gd name="connsiteY26" fmla="*/ 83344 h 602456"/>
              <a:gd name="connsiteX27" fmla="*/ 1245393 w 1283493"/>
              <a:gd name="connsiteY27" fmla="*/ 0 h 602456"/>
              <a:gd name="connsiteX28" fmla="*/ 1069181 w 1283493"/>
              <a:gd name="connsiteY28" fmla="*/ 59531 h 602456"/>
              <a:gd name="connsiteX29" fmla="*/ 1019175 w 1283493"/>
              <a:gd name="connsiteY29" fmla="*/ 73819 h 602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283493" h="602456">
                <a:moveTo>
                  <a:pt x="1019175" y="73819"/>
                </a:moveTo>
                <a:lnTo>
                  <a:pt x="773906" y="150019"/>
                </a:lnTo>
                <a:lnTo>
                  <a:pt x="516731" y="230981"/>
                </a:lnTo>
                <a:lnTo>
                  <a:pt x="283368" y="292894"/>
                </a:lnTo>
                <a:lnTo>
                  <a:pt x="192881" y="311944"/>
                </a:lnTo>
                <a:lnTo>
                  <a:pt x="169068" y="304800"/>
                </a:lnTo>
                <a:lnTo>
                  <a:pt x="114300" y="278606"/>
                </a:lnTo>
                <a:lnTo>
                  <a:pt x="69056" y="297656"/>
                </a:lnTo>
                <a:lnTo>
                  <a:pt x="40481" y="316706"/>
                </a:lnTo>
                <a:lnTo>
                  <a:pt x="19050" y="338137"/>
                </a:lnTo>
                <a:lnTo>
                  <a:pt x="4762" y="359569"/>
                </a:lnTo>
                <a:lnTo>
                  <a:pt x="0" y="373856"/>
                </a:lnTo>
                <a:lnTo>
                  <a:pt x="0" y="395287"/>
                </a:lnTo>
                <a:lnTo>
                  <a:pt x="2381" y="414337"/>
                </a:lnTo>
                <a:lnTo>
                  <a:pt x="21431" y="452437"/>
                </a:lnTo>
                <a:lnTo>
                  <a:pt x="76200" y="521494"/>
                </a:lnTo>
                <a:lnTo>
                  <a:pt x="128587" y="581025"/>
                </a:lnTo>
                <a:lnTo>
                  <a:pt x="147637" y="600075"/>
                </a:lnTo>
                <a:lnTo>
                  <a:pt x="154781" y="602456"/>
                </a:lnTo>
                <a:lnTo>
                  <a:pt x="190500" y="588169"/>
                </a:lnTo>
                <a:lnTo>
                  <a:pt x="323850" y="523875"/>
                </a:lnTo>
                <a:lnTo>
                  <a:pt x="481012" y="447675"/>
                </a:lnTo>
                <a:lnTo>
                  <a:pt x="569118" y="409575"/>
                </a:lnTo>
                <a:lnTo>
                  <a:pt x="647700" y="371475"/>
                </a:lnTo>
                <a:lnTo>
                  <a:pt x="854868" y="271462"/>
                </a:lnTo>
                <a:lnTo>
                  <a:pt x="1116806" y="157162"/>
                </a:lnTo>
                <a:lnTo>
                  <a:pt x="1283493" y="83344"/>
                </a:lnTo>
                <a:lnTo>
                  <a:pt x="1245393" y="0"/>
                </a:lnTo>
                <a:lnTo>
                  <a:pt x="1069181" y="59531"/>
                </a:lnTo>
                <a:lnTo>
                  <a:pt x="1019175" y="738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6" name="フリーフォーム 135">
            <a:extLst>
              <a:ext uri="{FF2B5EF4-FFF2-40B4-BE49-F238E27FC236}">
                <a16:creationId xmlns:a16="http://schemas.microsoft.com/office/drawing/2014/main" id="{B5FA8D52-9FD0-4C08-A26C-43CD67244521}"/>
              </a:ext>
            </a:extLst>
          </p:cNvPr>
          <p:cNvSpPr/>
          <p:nvPr/>
        </p:nvSpPr>
        <p:spPr>
          <a:xfrm>
            <a:off x="3725863" y="3348038"/>
            <a:ext cx="369887" cy="504825"/>
          </a:xfrm>
          <a:custGeom>
            <a:avLst/>
            <a:gdLst>
              <a:gd name="connsiteX0" fmla="*/ 273844 w 369094"/>
              <a:gd name="connsiteY0" fmla="*/ 195262 h 504825"/>
              <a:gd name="connsiteX1" fmla="*/ 226219 w 369094"/>
              <a:gd name="connsiteY1" fmla="*/ 142875 h 504825"/>
              <a:gd name="connsiteX2" fmla="*/ 188119 w 369094"/>
              <a:gd name="connsiteY2" fmla="*/ 107156 h 504825"/>
              <a:gd name="connsiteX3" fmla="*/ 142875 w 369094"/>
              <a:gd name="connsiteY3" fmla="*/ 73818 h 504825"/>
              <a:gd name="connsiteX4" fmla="*/ 83344 w 369094"/>
              <a:gd name="connsiteY4" fmla="*/ 30956 h 504825"/>
              <a:gd name="connsiteX5" fmla="*/ 47625 w 369094"/>
              <a:gd name="connsiteY5" fmla="*/ 9525 h 504825"/>
              <a:gd name="connsiteX6" fmla="*/ 21432 w 369094"/>
              <a:gd name="connsiteY6" fmla="*/ 0 h 504825"/>
              <a:gd name="connsiteX7" fmla="*/ 7144 w 369094"/>
              <a:gd name="connsiteY7" fmla="*/ 0 h 504825"/>
              <a:gd name="connsiteX8" fmla="*/ 0 w 369094"/>
              <a:gd name="connsiteY8" fmla="*/ 4762 h 504825"/>
              <a:gd name="connsiteX9" fmla="*/ 0 w 369094"/>
              <a:gd name="connsiteY9" fmla="*/ 19050 h 504825"/>
              <a:gd name="connsiteX10" fmla="*/ 11907 w 369094"/>
              <a:gd name="connsiteY10" fmla="*/ 54768 h 504825"/>
              <a:gd name="connsiteX11" fmla="*/ 61913 w 369094"/>
              <a:gd name="connsiteY11" fmla="*/ 154781 h 504825"/>
              <a:gd name="connsiteX12" fmla="*/ 116682 w 369094"/>
              <a:gd name="connsiteY12" fmla="*/ 285750 h 504825"/>
              <a:gd name="connsiteX13" fmla="*/ 147638 w 369094"/>
              <a:gd name="connsiteY13" fmla="*/ 333375 h 504825"/>
              <a:gd name="connsiteX14" fmla="*/ 157163 w 369094"/>
              <a:gd name="connsiteY14" fmla="*/ 392906 h 504825"/>
              <a:gd name="connsiteX15" fmla="*/ 169069 w 369094"/>
              <a:gd name="connsiteY15" fmla="*/ 431006 h 504825"/>
              <a:gd name="connsiteX16" fmla="*/ 190500 w 369094"/>
              <a:gd name="connsiteY16" fmla="*/ 469106 h 504825"/>
              <a:gd name="connsiteX17" fmla="*/ 207169 w 369094"/>
              <a:gd name="connsiteY17" fmla="*/ 488156 h 504825"/>
              <a:gd name="connsiteX18" fmla="*/ 228600 w 369094"/>
              <a:gd name="connsiteY18" fmla="*/ 500062 h 504825"/>
              <a:gd name="connsiteX19" fmla="*/ 250032 w 369094"/>
              <a:gd name="connsiteY19" fmla="*/ 504825 h 504825"/>
              <a:gd name="connsiteX20" fmla="*/ 295275 w 369094"/>
              <a:gd name="connsiteY20" fmla="*/ 502443 h 504825"/>
              <a:gd name="connsiteX21" fmla="*/ 328613 w 369094"/>
              <a:gd name="connsiteY21" fmla="*/ 490537 h 504825"/>
              <a:gd name="connsiteX22" fmla="*/ 345282 w 369094"/>
              <a:gd name="connsiteY22" fmla="*/ 481012 h 504825"/>
              <a:gd name="connsiteX23" fmla="*/ 359569 w 369094"/>
              <a:gd name="connsiteY23" fmla="*/ 464343 h 504825"/>
              <a:gd name="connsiteX24" fmla="*/ 366713 w 369094"/>
              <a:gd name="connsiteY24" fmla="*/ 438150 h 504825"/>
              <a:gd name="connsiteX25" fmla="*/ 369094 w 369094"/>
              <a:gd name="connsiteY25" fmla="*/ 404812 h 504825"/>
              <a:gd name="connsiteX26" fmla="*/ 364332 w 369094"/>
              <a:gd name="connsiteY26" fmla="*/ 364331 h 504825"/>
              <a:gd name="connsiteX27" fmla="*/ 354807 w 369094"/>
              <a:gd name="connsiteY27" fmla="*/ 328612 h 504825"/>
              <a:gd name="connsiteX28" fmla="*/ 338138 w 369094"/>
              <a:gd name="connsiteY28" fmla="*/ 283368 h 504825"/>
              <a:gd name="connsiteX29" fmla="*/ 311944 w 369094"/>
              <a:gd name="connsiteY29" fmla="*/ 238125 h 504825"/>
              <a:gd name="connsiteX30" fmla="*/ 273844 w 369094"/>
              <a:gd name="connsiteY30" fmla="*/ 195262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69094" h="504825">
                <a:moveTo>
                  <a:pt x="273844" y="195262"/>
                </a:moveTo>
                <a:lnTo>
                  <a:pt x="226219" y="142875"/>
                </a:lnTo>
                <a:lnTo>
                  <a:pt x="188119" y="107156"/>
                </a:lnTo>
                <a:lnTo>
                  <a:pt x="142875" y="73818"/>
                </a:lnTo>
                <a:lnTo>
                  <a:pt x="83344" y="30956"/>
                </a:lnTo>
                <a:lnTo>
                  <a:pt x="47625" y="9525"/>
                </a:lnTo>
                <a:lnTo>
                  <a:pt x="21432" y="0"/>
                </a:lnTo>
                <a:lnTo>
                  <a:pt x="7144" y="0"/>
                </a:lnTo>
                <a:lnTo>
                  <a:pt x="0" y="4762"/>
                </a:lnTo>
                <a:lnTo>
                  <a:pt x="0" y="19050"/>
                </a:lnTo>
                <a:lnTo>
                  <a:pt x="11907" y="54768"/>
                </a:lnTo>
                <a:lnTo>
                  <a:pt x="61913" y="154781"/>
                </a:lnTo>
                <a:lnTo>
                  <a:pt x="116682" y="285750"/>
                </a:lnTo>
                <a:lnTo>
                  <a:pt x="147638" y="333375"/>
                </a:lnTo>
                <a:lnTo>
                  <a:pt x="157163" y="392906"/>
                </a:lnTo>
                <a:lnTo>
                  <a:pt x="169069" y="431006"/>
                </a:lnTo>
                <a:lnTo>
                  <a:pt x="190500" y="469106"/>
                </a:lnTo>
                <a:lnTo>
                  <a:pt x="207169" y="488156"/>
                </a:lnTo>
                <a:lnTo>
                  <a:pt x="228600" y="500062"/>
                </a:lnTo>
                <a:lnTo>
                  <a:pt x="250032" y="504825"/>
                </a:lnTo>
                <a:lnTo>
                  <a:pt x="295275" y="502443"/>
                </a:lnTo>
                <a:lnTo>
                  <a:pt x="328613" y="490537"/>
                </a:lnTo>
                <a:lnTo>
                  <a:pt x="345282" y="481012"/>
                </a:lnTo>
                <a:lnTo>
                  <a:pt x="359569" y="464343"/>
                </a:lnTo>
                <a:lnTo>
                  <a:pt x="366713" y="438150"/>
                </a:lnTo>
                <a:lnTo>
                  <a:pt x="369094" y="404812"/>
                </a:lnTo>
                <a:lnTo>
                  <a:pt x="364332" y="364331"/>
                </a:lnTo>
                <a:lnTo>
                  <a:pt x="354807" y="328612"/>
                </a:lnTo>
                <a:lnTo>
                  <a:pt x="338138" y="283368"/>
                </a:lnTo>
                <a:lnTo>
                  <a:pt x="311944" y="238125"/>
                </a:lnTo>
                <a:lnTo>
                  <a:pt x="273844" y="19526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7" name="フリーフォーム 136">
            <a:extLst>
              <a:ext uri="{FF2B5EF4-FFF2-40B4-BE49-F238E27FC236}">
                <a16:creationId xmlns:a16="http://schemas.microsoft.com/office/drawing/2014/main" id="{03496B5A-E0FD-430A-BBF8-C98B292A72B7}"/>
              </a:ext>
            </a:extLst>
          </p:cNvPr>
          <p:cNvSpPr/>
          <p:nvPr/>
        </p:nvSpPr>
        <p:spPr>
          <a:xfrm>
            <a:off x="3259138" y="3830638"/>
            <a:ext cx="280987" cy="2178050"/>
          </a:xfrm>
          <a:custGeom>
            <a:avLst/>
            <a:gdLst>
              <a:gd name="connsiteX0" fmla="*/ 279801 w 279801"/>
              <a:gd name="connsiteY0" fmla="*/ 833632 h 2177829"/>
              <a:gd name="connsiteX1" fmla="*/ 279801 w 279801"/>
              <a:gd name="connsiteY1" fmla="*/ 527871 h 2177829"/>
              <a:gd name="connsiteX2" fmla="*/ 276916 w 279801"/>
              <a:gd name="connsiteY2" fmla="*/ 320184 h 2177829"/>
              <a:gd name="connsiteX3" fmla="*/ 276916 w 279801"/>
              <a:gd name="connsiteY3" fmla="*/ 291338 h 2177829"/>
              <a:gd name="connsiteX4" fmla="*/ 271147 w 279801"/>
              <a:gd name="connsiteY4" fmla="*/ 248070 h 2177829"/>
              <a:gd name="connsiteX5" fmla="*/ 262493 w 279801"/>
              <a:gd name="connsiteY5" fmla="*/ 204802 h 2177829"/>
              <a:gd name="connsiteX6" fmla="*/ 245186 w 279801"/>
              <a:gd name="connsiteY6" fmla="*/ 129804 h 2177829"/>
              <a:gd name="connsiteX7" fmla="*/ 196149 w 279801"/>
              <a:gd name="connsiteY7" fmla="*/ 0 h 2177829"/>
              <a:gd name="connsiteX8" fmla="*/ 0 w 279801"/>
              <a:gd name="connsiteY8" fmla="*/ 92305 h 2177829"/>
              <a:gd name="connsiteX9" fmla="*/ 49037 w 279801"/>
              <a:gd name="connsiteY9" fmla="*/ 152880 h 2177829"/>
              <a:gd name="connsiteX10" fmla="*/ 63460 w 279801"/>
              <a:gd name="connsiteY10" fmla="*/ 184610 h 2177829"/>
              <a:gd name="connsiteX11" fmla="*/ 74998 w 279801"/>
              <a:gd name="connsiteY11" fmla="*/ 227878 h 2177829"/>
              <a:gd name="connsiteX12" fmla="*/ 77883 w 279801"/>
              <a:gd name="connsiteY12" fmla="*/ 311530 h 2177829"/>
              <a:gd name="connsiteX13" fmla="*/ 77883 w 279801"/>
              <a:gd name="connsiteY13" fmla="*/ 588446 h 2177829"/>
              <a:gd name="connsiteX14" fmla="*/ 74998 w 279801"/>
              <a:gd name="connsiteY14" fmla="*/ 911515 h 2177829"/>
              <a:gd name="connsiteX15" fmla="*/ 63460 w 279801"/>
              <a:gd name="connsiteY15" fmla="*/ 1306697 h 2177829"/>
              <a:gd name="connsiteX16" fmla="*/ 57691 w 279801"/>
              <a:gd name="connsiteY16" fmla="*/ 1534576 h 2177829"/>
              <a:gd name="connsiteX17" fmla="*/ 46153 w 279801"/>
              <a:gd name="connsiteY17" fmla="*/ 1583613 h 2177829"/>
              <a:gd name="connsiteX18" fmla="*/ 23076 w 279801"/>
              <a:gd name="connsiteY18" fmla="*/ 1693226 h 2177829"/>
              <a:gd name="connsiteX19" fmla="*/ 8654 w 279801"/>
              <a:gd name="connsiteY19" fmla="*/ 1756686 h 2177829"/>
              <a:gd name="connsiteX20" fmla="*/ 8654 w 279801"/>
              <a:gd name="connsiteY20" fmla="*/ 1805723 h 2177829"/>
              <a:gd name="connsiteX21" fmla="*/ 11538 w 279801"/>
              <a:gd name="connsiteY21" fmla="*/ 1851876 h 2177829"/>
              <a:gd name="connsiteX22" fmla="*/ 20192 w 279801"/>
              <a:gd name="connsiteY22" fmla="*/ 1898029 h 2177829"/>
              <a:gd name="connsiteX23" fmla="*/ 40384 w 279801"/>
              <a:gd name="connsiteY23" fmla="*/ 1961489 h 2177829"/>
              <a:gd name="connsiteX24" fmla="*/ 54806 w 279801"/>
              <a:gd name="connsiteY24" fmla="*/ 2004757 h 2177829"/>
              <a:gd name="connsiteX25" fmla="*/ 95190 w 279801"/>
              <a:gd name="connsiteY25" fmla="*/ 2082639 h 2177829"/>
              <a:gd name="connsiteX26" fmla="*/ 109613 w 279801"/>
              <a:gd name="connsiteY26" fmla="*/ 2108600 h 2177829"/>
              <a:gd name="connsiteX27" fmla="*/ 132689 w 279801"/>
              <a:gd name="connsiteY27" fmla="*/ 2134561 h 2177829"/>
              <a:gd name="connsiteX28" fmla="*/ 155765 w 279801"/>
              <a:gd name="connsiteY28" fmla="*/ 2154753 h 2177829"/>
              <a:gd name="connsiteX29" fmla="*/ 173073 w 279801"/>
              <a:gd name="connsiteY29" fmla="*/ 2166291 h 2177829"/>
              <a:gd name="connsiteX30" fmla="*/ 184611 w 279801"/>
              <a:gd name="connsiteY30" fmla="*/ 2172060 h 2177829"/>
              <a:gd name="connsiteX31" fmla="*/ 207687 w 279801"/>
              <a:gd name="connsiteY31" fmla="*/ 2177829 h 2177829"/>
              <a:gd name="connsiteX32" fmla="*/ 216341 w 279801"/>
              <a:gd name="connsiteY32" fmla="*/ 2177829 h 2177829"/>
              <a:gd name="connsiteX33" fmla="*/ 236533 w 279801"/>
              <a:gd name="connsiteY33" fmla="*/ 2166291 h 2177829"/>
              <a:gd name="connsiteX34" fmla="*/ 256724 w 279801"/>
              <a:gd name="connsiteY34" fmla="*/ 2143215 h 2177829"/>
              <a:gd name="connsiteX35" fmla="*/ 271147 w 279801"/>
              <a:gd name="connsiteY35" fmla="*/ 2117254 h 2177829"/>
              <a:gd name="connsiteX36" fmla="*/ 279801 w 279801"/>
              <a:gd name="connsiteY36" fmla="*/ 2073986 h 2177829"/>
              <a:gd name="connsiteX37" fmla="*/ 279801 w 279801"/>
              <a:gd name="connsiteY37" fmla="*/ 1955719 h 2177829"/>
              <a:gd name="connsiteX38" fmla="*/ 279801 w 279801"/>
              <a:gd name="connsiteY38" fmla="*/ 1557653 h 2177829"/>
              <a:gd name="connsiteX39" fmla="*/ 279801 w 279801"/>
              <a:gd name="connsiteY39" fmla="*/ 833632 h 2177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79801" h="2177829">
                <a:moveTo>
                  <a:pt x="279801" y="833632"/>
                </a:moveTo>
                <a:lnTo>
                  <a:pt x="279801" y="527871"/>
                </a:lnTo>
                <a:cubicBezTo>
                  <a:pt x="278839" y="458642"/>
                  <a:pt x="277878" y="389413"/>
                  <a:pt x="276916" y="320184"/>
                </a:cubicBezTo>
                <a:lnTo>
                  <a:pt x="276916" y="291338"/>
                </a:lnTo>
                <a:lnTo>
                  <a:pt x="271147" y="248070"/>
                </a:lnTo>
                <a:lnTo>
                  <a:pt x="262493" y="204802"/>
                </a:lnTo>
                <a:lnTo>
                  <a:pt x="245186" y="129804"/>
                </a:lnTo>
                <a:lnTo>
                  <a:pt x="196149" y="0"/>
                </a:lnTo>
                <a:lnTo>
                  <a:pt x="0" y="92305"/>
                </a:lnTo>
                <a:lnTo>
                  <a:pt x="49037" y="152880"/>
                </a:lnTo>
                <a:lnTo>
                  <a:pt x="63460" y="184610"/>
                </a:lnTo>
                <a:lnTo>
                  <a:pt x="74998" y="227878"/>
                </a:lnTo>
                <a:cubicBezTo>
                  <a:pt x="75960" y="255762"/>
                  <a:pt x="76921" y="283646"/>
                  <a:pt x="77883" y="311530"/>
                </a:cubicBezTo>
                <a:lnTo>
                  <a:pt x="77883" y="588446"/>
                </a:lnTo>
                <a:cubicBezTo>
                  <a:pt x="76921" y="696136"/>
                  <a:pt x="75960" y="803825"/>
                  <a:pt x="74998" y="911515"/>
                </a:cubicBezTo>
                <a:lnTo>
                  <a:pt x="63460" y="1306697"/>
                </a:lnTo>
                <a:lnTo>
                  <a:pt x="57691" y="1534576"/>
                </a:lnTo>
                <a:lnTo>
                  <a:pt x="46153" y="1583613"/>
                </a:lnTo>
                <a:lnTo>
                  <a:pt x="23076" y="1693226"/>
                </a:lnTo>
                <a:lnTo>
                  <a:pt x="8654" y="1756686"/>
                </a:lnTo>
                <a:lnTo>
                  <a:pt x="8654" y="1805723"/>
                </a:lnTo>
                <a:lnTo>
                  <a:pt x="11538" y="1851876"/>
                </a:lnTo>
                <a:lnTo>
                  <a:pt x="20192" y="1898029"/>
                </a:lnTo>
                <a:lnTo>
                  <a:pt x="40384" y="1961489"/>
                </a:lnTo>
                <a:lnTo>
                  <a:pt x="54806" y="2004757"/>
                </a:lnTo>
                <a:lnTo>
                  <a:pt x="95190" y="2082639"/>
                </a:lnTo>
                <a:lnTo>
                  <a:pt x="109613" y="2108600"/>
                </a:lnTo>
                <a:lnTo>
                  <a:pt x="132689" y="2134561"/>
                </a:lnTo>
                <a:lnTo>
                  <a:pt x="155765" y="2154753"/>
                </a:lnTo>
                <a:lnTo>
                  <a:pt x="173073" y="2166291"/>
                </a:lnTo>
                <a:lnTo>
                  <a:pt x="184611" y="2172060"/>
                </a:lnTo>
                <a:lnTo>
                  <a:pt x="207687" y="2177829"/>
                </a:lnTo>
                <a:lnTo>
                  <a:pt x="216341" y="2177829"/>
                </a:lnTo>
                <a:lnTo>
                  <a:pt x="236533" y="2166291"/>
                </a:lnTo>
                <a:lnTo>
                  <a:pt x="256724" y="2143215"/>
                </a:lnTo>
                <a:lnTo>
                  <a:pt x="271147" y="2117254"/>
                </a:lnTo>
                <a:lnTo>
                  <a:pt x="279801" y="2073986"/>
                </a:lnTo>
                <a:lnTo>
                  <a:pt x="279801" y="1955719"/>
                </a:lnTo>
                <a:lnTo>
                  <a:pt x="279801" y="1557653"/>
                </a:lnTo>
                <a:lnTo>
                  <a:pt x="279801" y="83363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2" name="フリーフォーム 141">
            <a:extLst>
              <a:ext uri="{FF2B5EF4-FFF2-40B4-BE49-F238E27FC236}">
                <a16:creationId xmlns:a16="http://schemas.microsoft.com/office/drawing/2014/main" id="{6B212C30-A8FC-4697-95C3-CFA582E80B19}"/>
              </a:ext>
            </a:extLst>
          </p:cNvPr>
          <p:cNvSpPr/>
          <p:nvPr/>
        </p:nvSpPr>
        <p:spPr>
          <a:xfrm>
            <a:off x="4381500" y="3609975"/>
            <a:ext cx="274638" cy="2344738"/>
          </a:xfrm>
          <a:custGeom>
            <a:avLst/>
            <a:gdLst>
              <a:gd name="connsiteX0" fmla="*/ 256151 w 274022"/>
              <a:gd name="connsiteY0" fmla="*/ 1245014 h 2344081"/>
              <a:gd name="connsiteX1" fmla="*/ 256151 w 274022"/>
              <a:gd name="connsiteY1" fmla="*/ 973970 h 2344081"/>
              <a:gd name="connsiteX2" fmla="*/ 259130 w 274022"/>
              <a:gd name="connsiteY2" fmla="*/ 732711 h 2344081"/>
              <a:gd name="connsiteX3" fmla="*/ 265087 w 274022"/>
              <a:gd name="connsiteY3" fmla="*/ 473582 h 2344081"/>
              <a:gd name="connsiteX4" fmla="*/ 274022 w 274022"/>
              <a:gd name="connsiteY4" fmla="*/ 178710 h 2344081"/>
              <a:gd name="connsiteX5" fmla="*/ 271044 w 274022"/>
              <a:gd name="connsiteY5" fmla="*/ 160839 h 2344081"/>
              <a:gd name="connsiteX6" fmla="*/ 250194 w 274022"/>
              <a:gd name="connsiteY6" fmla="*/ 92334 h 2344081"/>
              <a:gd name="connsiteX7" fmla="*/ 217431 w 274022"/>
              <a:gd name="connsiteY7" fmla="*/ 14892 h 2344081"/>
              <a:gd name="connsiteX8" fmla="*/ 205517 w 274022"/>
              <a:gd name="connsiteY8" fmla="*/ 0 h 2344081"/>
              <a:gd name="connsiteX9" fmla="*/ 0 w 274022"/>
              <a:gd name="connsiteY9" fmla="*/ 235302 h 2344081"/>
              <a:gd name="connsiteX10" fmla="*/ 44677 w 274022"/>
              <a:gd name="connsiteY10" fmla="*/ 279979 h 2344081"/>
              <a:gd name="connsiteX11" fmla="*/ 59570 w 274022"/>
              <a:gd name="connsiteY11" fmla="*/ 303807 h 2344081"/>
              <a:gd name="connsiteX12" fmla="*/ 68505 w 274022"/>
              <a:gd name="connsiteY12" fmla="*/ 339549 h 2344081"/>
              <a:gd name="connsiteX13" fmla="*/ 74462 w 274022"/>
              <a:gd name="connsiteY13" fmla="*/ 419969 h 2344081"/>
              <a:gd name="connsiteX14" fmla="*/ 71484 w 274022"/>
              <a:gd name="connsiteY14" fmla="*/ 661227 h 2344081"/>
              <a:gd name="connsiteX15" fmla="*/ 68505 w 274022"/>
              <a:gd name="connsiteY15" fmla="*/ 994820 h 2344081"/>
              <a:gd name="connsiteX16" fmla="*/ 62548 w 274022"/>
              <a:gd name="connsiteY16" fmla="*/ 1289691 h 2344081"/>
              <a:gd name="connsiteX17" fmla="*/ 56591 w 274022"/>
              <a:gd name="connsiteY17" fmla="*/ 1551799 h 2344081"/>
              <a:gd name="connsiteX18" fmla="*/ 50634 w 274022"/>
              <a:gd name="connsiteY18" fmla="*/ 1679875 h 2344081"/>
              <a:gd name="connsiteX19" fmla="*/ 11914 w 274022"/>
              <a:gd name="connsiteY19" fmla="*/ 1944962 h 2344081"/>
              <a:gd name="connsiteX20" fmla="*/ 8935 w 274022"/>
              <a:gd name="connsiteY20" fmla="*/ 1974747 h 2344081"/>
              <a:gd name="connsiteX21" fmla="*/ 23828 w 274022"/>
              <a:gd name="connsiteY21" fmla="*/ 2064102 h 2344081"/>
              <a:gd name="connsiteX22" fmla="*/ 44677 w 274022"/>
              <a:gd name="connsiteY22" fmla="*/ 2156435 h 2344081"/>
              <a:gd name="connsiteX23" fmla="*/ 71484 w 274022"/>
              <a:gd name="connsiteY23" fmla="*/ 2242812 h 2344081"/>
              <a:gd name="connsiteX24" fmla="*/ 86376 w 274022"/>
              <a:gd name="connsiteY24" fmla="*/ 2284511 h 2344081"/>
              <a:gd name="connsiteX25" fmla="*/ 104247 w 274022"/>
              <a:gd name="connsiteY25" fmla="*/ 2314296 h 2344081"/>
              <a:gd name="connsiteX26" fmla="*/ 128075 w 274022"/>
              <a:gd name="connsiteY26" fmla="*/ 2335145 h 2344081"/>
              <a:gd name="connsiteX27" fmla="*/ 145946 w 274022"/>
              <a:gd name="connsiteY27" fmla="*/ 2344081 h 2344081"/>
              <a:gd name="connsiteX28" fmla="*/ 160839 w 274022"/>
              <a:gd name="connsiteY28" fmla="*/ 2344081 h 2344081"/>
              <a:gd name="connsiteX29" fmla="*/ 181688 w 274022"/>
              <a:gd name="connsiteY29" fmla="*/ 2335145 h 2344081"/>
              <a:gd name="connsiteX30" fmla="*/ 199560 w 274022"/>
              <a:gd name="connsiteY30" fmla="*/ 2314296 h 2344081"/>
              <a:gd name="connsiteX31" fmla="*/ 220409 w 274022"/>
              <a:gd name="connsiteY31" fmla="*/ 2278554 h 2344081"/>
              <a:gd name="connsiteX32" fmla="*/ 238280 w 274022"/>
              <a:gd name="connsiteY32" fmla="*/ 2230898 h 2344081"/>
              <a:gd name="connsiteX33" fmla="*/ 247216 w 274022"/>
              <a:gd name="connsiteY33" fmla="*/ 2183242 h 2344081"/>
              <a:gd name="connsiteX34" fmla="*/ 253173 w 274022"/>
              <a:gd name="connsiteY34" fmla="*/ 2144521 h 2344081"/>
              <a:gd name="connsiteX35" fmla="*/ 253173 w 274022"/>
              <a:gd name="connsiteY35" fmla="*/ 2064102 h 2344081"/>
              <a:gd name="connsiteX36" fmla="*/ 253173 w 274022"/>
              <a:gd name="connsiteY36" fmla="*/ 1855606 h 2344081"/>
              <a:gd name="connsiteX37" fmla="*/ 256151 w 274022"/>
              <a:gd name="connsiteY37" fmla="*/ 1245014 h 2344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74022" h="2344081">
                <a:moveTo>
                  <a:pt x="256151" y="1245014"/>
                </a:moveTo>
                <a:lnTo>
                  <a:pt x="256151" y="973970"/>
                </a:lnTo>
                <a:lnTo>
                  <a:pt x="259130" y="732711"/>
                </a:lnTo>
                <a:lnTo>
                  <a:pt x="265087" y="473582"/>
                </a:lnTo>
                <a:lnTo>
                  <a:pt x="274022" y="178710"/>
                </a:lnTo>
                <a:lnTo>
                  <a:pt x="271044" y="160839"/>
                </a:lnTo>
                <a:lnTo>
                  <a:pt x="250194" y="92334"/>
                </a:lnTo>
                <a:lnTo>
                  <a:pt x="217431" y="14892"/>
                </a:lnTo>
                <a:lnTo>
                  <a:pt x="205517" y="0"/>
                </a:lnTo>
                <a:lnTo>
                  <a:pt x="0" y="235302"/>
                </a:lnTo>
                <a:lnTo>
                  <a:pt x="44677" y="279979"/>
                </a:lnTo>
                <a:lnTo>
                  <a:pt x="59570" y="303807"/>
                </a:lnTo>
                <a:lnTo>
                  <a:pt x="68505" y="339549"/>
                </a:lnTo>
                <a:lnTo>
                  <a:pt x="74462" y="419969"/>
                </a:lnTo>
                <a:cubicBezTo>
                  <a:pt x="73469" y="500388"/>
                  <a:pt x="72477" y="580808"/>
                  <a:pt x="71484" y="661227"/>
                </a:cubicBezTo>
                <a:lnTo>
                  <a:pt x="68505" y="994820"/>
                </a:lnTo>
                <a:lnTo>
                  <a:pt x="62548" y="1289691"/>
                </a:lnTo>
                <a:lnTo>
                  <a:pt x="56591" y="1551799"/>
                </a:lnTo>
                <a:lnTo>
                  <a:pt x="50634" y="1679875"/>
                </a:lnTo>
                <a:lnTo>
                  <a:pt x="11914" y="1944962"/>
                </a:lnTo>
                <a:lnTo>
                  <a:pt x="8935" y="1974747"/>
                </a:lnTo>
                <a:lnTo>
                  <a:pt x="23828" y="2064102"/>
                </a:lnTo>
                <a:lnTo>
                  <a:pt x="44677" y="2156435"/>
                </a:lnTo>
                <a:lnTo>
                  <a:pt x="71484" y="2242812"/>
                </a:lnTo>
                <a:lnTo>
                  <a:pt x="86376" y="2284511"/>
                </a:lnTo>
                <a:lnTo>
                  <a:pt x="104247" y="2314296"/>
                </a:lnTo>
                <a:lnTo>
                  <a:pt x="128075" y="2335145"/>
                </a:lnTo>
                <a:lnTo>
                  <a:pt x="145946" y="2344081"/>
                </a:lnTo>
                <a:lnTo>
                  <a:pt x="160839" y="2344081"/>
                </a:lnTo>
                <a:lnTo>
                  <a:pt x="181688" y="2335145"/>
                </a:lnTo>
                <a:lnTo>
                  <a:pt x="199560" y="2314296"/>
                </a:lnTo>
                <a:lnTo>
                  <a:pt x="220409" y="2278554"/>
                </a:lnTo>
                <a:lnTo>
                  <a:pt x="238280" y="2230898"/>
                </a:lnTo>
                <a:lnTo>
                  <a:pt x="247216" y="2183242"/>
                </a:lnTo>
                <a:lnTo>
                  <a:pt x="253173" y="2144521"/>
                </a:lnTo>
                <a:lnTo>
                  <a:pt x="253173" y="2064102"/>
                </a:lnTo>
                <a:lnTo>
                  <a:pt x="253173" y="1855606"/>
                </a:lnTo>
                <a:cubicBezTo>
                  <a:pt x="254166" y="1661011"/>
                  <a:pt x="255158" y="1466415"/>
                  <a:pt x="256151" y="124501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9" name="フリーフォーム 148">
            <a:extLst>
              <a:ext uri="{FF2B5EF4-FFF2-40B4-BE49-F238E27FC236}">
                <a16:creationId xmlns:a16="http://schemas.microsoft.com/office/drawing/2014/main" id="{9AE04001-1C64-445F-A28A-1AC47635C3AF}"/>
              </a:ext>
            </a:extLst>
          </p:cNvPr>
          <p:cNvSpPr/>
          <p:nvPr/>
        </p:nvSpPr>
        <p:spPr>
          <a:xfrm>
            <a:off x="5741988" y="3187700"/>
            <a:ext cx="439737" cy="2039938"/>
          </a:xfrm>
          <a:custGeom>
            <a:avLst/>
            <a:gdLst>
              <a:gd name="connsiteX0" fmla="*/ 187637 w 438701"/>
              <a:gd name="connsiteY0" fmla="*/ 1168106 h 2040222"/>
              <a:gd name="connsiteX1" fmla="*/ 184994 w 438701"/>
              <a:gd name="connsiteY1" fmla="*/ 880044 h 2040222"/>
              <a:gd name="connsiteX2" fmla="*/ 184994 w 438701"/>
              <a:gd name="connsiteY2" fmla="*/ 594624 h 2040222"/>
              <a:gd name="connsiteX3" fmla="*/ 184994 w 438701"/>
              <a:gd name="connsiteY3" fmla="*/ 449272 h 2040222"/>
              <a:gd name="connsiteX4" fmla="*/ 184994 w 438701"/>
              <a:gd name="connsiteY4" fmla="*/ 404345 h 2040222"/>
              <a:gd name="connsiteX5" fmla="*/ 179709 w 438701"/>
              <a:gd name="connsiteY5" fmla="*/ 348846 h 2040222"/>
              <a:gd name="connsiteX6" fmla="*/ 174423 w 438701"/>
              <a:gd name="connsiteY6" fmla="*/ 311848 h 2040222"/>
              <a:gd name="connsiteX7" fmla="*/ 161209 w 438701"/>
              <a:gd name="connsiteY7" fmla="*/ 237850 h 2040222"/>
              <a:gd name="connsiteX8" fmla="*/ 150638 w 438701"/>
              <a:gd name="connsiteY8" fmla="*/ 195565 h 2040222"/>
              <a:gd name="connsiteX9" fmla="*/ 134782 w 438701"/>
              <a:gd name="connsiteY9" fmla="*/ 155924 h 2040222"/>
              <a:gd name="connsiteX10" fmla="*/ 116282 w 438701"/>
              <a:gd name="connsiteY10" fmla="*/ 124211 h 2040222"/>
              <a:gd name="connsiteX11" fmla="*/ 95140 w 438701"/>
              <a:gd name="connsiteY11" fmla="*/ 103068 h 2040222"/>
              <a:gd name="connsiteX12" fmla="*/ 0 w 438701"/>
              <a:gd name="connsiteY12" fmla="*/ 42285 h 2040222"/>
              <a:gd name="connsiteX13" fmla="*/ 243135 w 438701"/>
              <a:gd name="connsiteY13" fmla="*/ 0 h 2040222"/>
              <a:gd name="connsiteX14" fmla="*/ 319776 w 438701"/>
              <a:gd name="connsiteY14" fmla="*/ 84569 h 2040222"/>
              <a:gd name="connsiteX15" fmla="*/ 369989 w 438701"/>
              <a:gd name="connsiteY15" fmla="*/ 140067 h 2040222"/>
              <a:gd name="connsiteX16" fmla="*/ 404345 w 438701"/>
              <a:gd name="connsiteY16" fmla="*/ 187637 h 2040222"/>
              <a:gd name="connsiteX17" fmla="*/ 420201 w 438701"/>
              <a:gd name="connsiteY17" fmla="*/ 216708 h 2040222"/>
              <a:gd name="connsiteX18" fmla="*/ 433415 w 438701"/>
              <a:gd name="connsiteY18" fmla="*/ 253706 h 2040222"/>
              <a:gd name="connsiteX19" fmla="*/ 438701 w 438701"/>
              <a:gd name="connsiteY19" fmla="*/ 293348 h 2040222"/>
              <a:gd name="connsiteX20" fmla="*/ 438701 w 438701"/>
              <a:gd name="connsiteY20" fmla="*/ 343561 h 2040222"/>
              <a:gd name="connsiteX21" fmla="*/ 433415 w 438701"/>
              <a:gd name="connsiteY21" fmla="*/ 396416 h 2040222"/>
              <a:gd name="connsiteX22" fmla="*/ 430772 w 438701"/>
              <a:gd name="connsiteY22" fmla="*/ 552340 h 2040222"/>
              <a:gd name="connsiteX23" fmla="*/ 433415 w 438701"/>
              <a:gd name="connsiteY23" fmla="*/ 769048 h 2040222"/>
              <a:gd name="connsiteX24" fmla="*/ 430772 w 438701"/>
              <a:gd name="connsiteY24" fmla="*/ 893258 h 2040222"/>
              <a:gd name="connsiteX25" fmla="*/ 428130 w 438701"/>
              <a:gd name="connsiteY25" fmla="*/ 1123179 h 2040222"/>
              <a:gd name="connsiteX26" fmla="*/ 412273 w 438701"/>
              <a:gd name="connsiteY26" fmla="*/ 1461454 h 2040222"/>
              <a:gd name="connsiteX27" fmla="*/ 399059 w 438701"/>
              <a:gd name="connsiteY27" fmla="*/ 1760088 h 2040222"/>
              <a:gd name="connsiteX28" fmla="*/ 385845 w 438701"/>
              <a:gd name="connsiteY28" fmla="*/ 2040222 h 2040222"/>
              <a:gd name="connsiteX29" fmla="*/ 184994 w 438701"/>
              <a:gd name="connsiteY29" fmla="*/ 1953011 h 2040222"/>
              <a:gd name="connsiteX30" fmla="*/ 184994 w 438701"/>
              <a:gd name="connsiteY30" fmla="*/ 1749517 h 2040222"/>
              <a:gd name="connsiteX31" fmla="*/ 187637 w 438701"/>
              <a:gd name="connsiteY31" fmla="*/ 1168106 h 2040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438701" h="2040222">
                <a:moveTo>
                  <a:pt x="187637" y="1168106"/>
                </a:moveTo>
                <a:lnTo>
                  <a:pt x="184994" y="880044"/>
                </a:lnTo>
                <a:lnTo>
                  <a:pt x="184994" y="594624"/>
                </a:lnTo>
                <a:lnTo>
                  <a:pt x="184994" y="449272"/>
                </a:lnTo>
                <a:lnTo>
                  <a:pt x="184994" y="404345"/>
                </a:lnTo>
                <a:lnTo>
                  <a:pt x="179709" y="348846"/>
                </a:lnTo>
                <a:lnTo>
                  <a:pt x="174423" y="311848"/>
                </a:lnTo>
                <a:lnTo>
                  <a:pt x="161209" y="237850"/>
                </a:lnTo>
                <a:lnTo>
                  <a:pt x="150638" y="195565"/>
                </a:lnTo>
                <a:lnTo>
                  <a:pt x="134782" y="155924"/>
                </a:lnTo>
                <a:lnTo>
                  <a:pt x="116282" y="124211"/>
                </a:lnTo>
                <a:lnTo>
                  <a:pt x="95140" y="103068"/>
                </a:lnTo>
                <a:lnTo>
                  <a:pt x="0" y="42285"/>
                </a:lnTo>
                <a:lnTo>
                  <a:pt x="243135" y="0"/>
                </a:lnTo>
                <a:lnTo>
                  <a:pt x="319776" y="84569"/>
                </a:lnTo>
                <a:lnTo>
                  <a:pt x="369989" y="140067"/>
                </a:lnTo>
                <a:lnTo>
                  <a:pt x="404345" y="187637"/>
                </a:lnTo>
                <a:lnTo>
                  <a:pt x="420201" y="216708"/>
                </a:lnTo>
                <a:lnTo>
                  <a:pt x="433415" y="253706"/>
                </a:lnTo>
                <a:lnTo>
                  <a:pt x="438701" y="293348"/>
                </a:lnTo>
                <a:lnTo>
                  <a:pt x="438701" y="343561"/>
                </a:lnTo>
                <a:lnTo>
                  <a:pt x="433415" y="396416"/>
                </a:lnTo>
                <a:lnTo>
                  <a:pt x="430772" y="552340"/>
                </a:lnTo>
                <a:lnTo>
                  <a:pt x="433415" y="769048"/>
                </a:lnTo>
                <a:lnTo>
                  <a:pt x="430772" y="893258"/>
                </a:lnTo>
                <a:cubicBezTo>
                  <a:pt x="429891" y="969898"/>
                  <a:pt x="429011" y="1046539"/>
                  <a:pt x="428130" y="1123179"/>
                </a:cubicBezTo>
                <a:lnTo>
                  <a:pt x="412273" y="1461454"/>
                </a:lnTo>
                <a:lnTo>
                  <a:pt x="399059" y="1760088"/>
                </a:lnTo>
                <a:lnTo>
                  <a:pt x="385845" y="2040222"/>
                </a:lnTo>
                <a:lnTo>
                  <a:pt x="184994" y="1953011"/>
                </a:lnTo>
                <a:lnTo>
                  <a:pt x="184994" y="1749517"/>
                </a:lnTo>
                <a:lnTo>
                  <a:pt x="187637" y="116810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7" name="フリーフォーム 146">
            <a:extLst>
              <a:ext uri="{FF2B5EF4-FFF2-40B4-BE49-F238E27FC236}">
                <a16:creationId xmlns:a16="http://schemas.microsoft.com/office/drawing/2014/main" id="{84E4DECD-0497-4ECF-A0F9-50910723B5E0}"/>
              </a:ext>
            </a:extLst>
          </p:cNvPr>
          <p:cNvSpPr/>
          <p:nvPr/>
        </p:nvSpPr>
        <p:spPr>
          <a:xfrm>
            <a:off x="6078538" y="3916363"/>
            <a:ext cx="879475" cy="303212"/>
          </a:xfrm>
          <a:custGeom>
            <a:avLst/>
            <a:gdLst>
              <a:gd name="connsiteX0" fmla="*/ 616744 w 878682"/>
              <a:gd name="connsiteY0" fmla="*/ 238125 h 302419"/>
              <a:gd name="connsiteX1" fmla="*/ 404813 w 878682"/>
              <a:gd name="connsiteY1" fmla="*/ 266700 h 302419"/>
              <a:gd name="connsiteX2" fmla="*/ 250032 w 878682"/>
              <a:gd name="connsiteY2" fmla="*/ 283369 h 302419"/>
              <a:gd name="connsiteX3" fmla="*/ 0 w 878682"/>
              <a:gd name="connsiteY3" fmla="*/ 302419 h 302419"/>
              <a:gd name="connsiteX4" fmla="*/ 2382 w 878682"/>
              <a:gd name="connsiteY4" fmla="*/ 111919 h 302419"/>
              <a:gd name="connsiteX5" fmla="*/ 164307 w 878682"/>
              <a:gd name="connsiteY5" fmla="*/ 114300 h 302419"/>
              <a:gd name="connsiteX6" fmla="*/ 235744 w 878682"/>
              <a:gd name="connsiteY6" fmla="*/ 111919 h 302419"/>
              <a:gd name="connsiteX7" fmla="*/ 309563 w 878682"/>
              <a:gd name="connsiteY7" fmla="*/ 102394 h 302419"/>
              <a:gd name="connsiteX8" fmla="*/ 397669 w 878682"/>
              <a:gd name="connsiteY8" fmla="*/ 85725 h 302419"/>
              <a:gd name="connsiteX9" fmla="*/ 464344 w 878682"/>
              <a:gd name="connsiteY9" fmla="*/ 66675 h 302419"/>
              <a:gd name="connsiteX10" fmla="*/ 528638 w 878682"/>
              <a:gd name="connsiteY10" fmla="*/ 40482 h 302419"/>
              <a:gd name="connsiteX11" fmla="*/ 573882 w 878682"/>
              <a:gd name="connsiteY11" fmla="*/ 21432 h 302419"/>
              <a:gd name="connsiteX12" fmla="*/ 621507 w 878682"/>
              <a:gd name="connsiteY12" fmla="*/ 7144 h 302419"/>
              <a:gd name="connsiteX13" fmla="*/ 652463 w 878682"/>
              <a:gd name="connsiteY13" fmla="*/ 0 h 302419"/>
              <a:gd name="connsiteX14" fmla="*/ 683419 w 878682"/>
              <a:gd name="connsiteY14" fmla="*/ 2382 h 302419"/>
              <a:gd name="connsiteX15" fmla="*/ 731044 w 878682"/>
              <a:gd name="connsiteY15" fmla="*/ 16669 h 302419"/>
              <a:gd name="connsiteX16" fmla="*/ 790575 w 878682"/>
              <a:gd name="connsiteY16" fmla="*/ 47625 h 302419"/>
              <a:gd name="connsiteX17" fmla="*/ 833438 w 878682"/>
              <a:gd name="connsiteY17" fmla="*/ 73819 h 302419"/>
              <a:gd name="connsiteX18" fmla="*/ 854869 w 878682"/>
              <a:gd name="connsiteY18" fmla="*/ 92869 h 302419"/>
              <a:gd name="connsiteX19" fmla="*/ 869157 w 878682"/>
              <a:gd name="connsiteY19" fmla="*/ 109538 h 302419"/>
              <a:gd name="connsiteX20" fmla="*/ 876300 w 878682"/>
              <a:gd name="connsiteY20" fmla="*/ 121444 h 302419"/>
              <a:gd name="connsiteX21" fmla="*/ 878682 w 878682"/>
              <a:gd name="connsiteY21" fmla="*/ 133350 h 302419"/>
              <a:gd name="connsiteX22" fmla="*/ 876300 w 878682"/>
              <a:gd name="connsiteY22" fmla="*/ 150019 h 302419"/>
              <a:gd name="connsiteX23" fmla="*/ 866775 w 878682"/>
              <a:gd name="connsiteY23" fmla="*/ 164307 h 302419"/>
              <a:gd name="connsiteX24" fmla="*/ 842963 w 878682"/>
              <a:gd name="connsiteY24" fmla="*/ 190500 h 302419"/>
              <a:gd name="connsiteX25" fmla="*/ 809625 w 878682"/>
              <a:gd name="connsiteY25" fmla="*/ 204788 h 302419"/>
              <a:gd name="connsiteX26" fmla="*/ 616744 w 878682"/>
              <a:gd name="connsiteY26" fmla="*/ 238125 h 302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878682" h="302419">
                <a:moveTo>
                  <a:pt x="616744" y="238125"/>
                </a:moveTo>
                <a:lnTo>
                  <a:pt x="404813" y="266700"/>
                </a:lnTo>
                <a:lnTo>
                  <a:pt x="250032" y="283369"/>
                </a:lnTo>
                <a:lnTo>
                  <a:pt x="0" y="302419"/>
                </a:lnTo>
                <a:lnTo>
                  <a:pt x="2382" y="111919"/>
                </a:lnTo>
                <a:lnTo>
                  <a:pt x="164307" y="114300"/>
                </a:lnTo>
                <a:lnTo>
                  <a:pt x="235744" y="111919"/>
                </a:lnTo>
                <a:lnTo>
                  <a:pt x="309563" y="102394"/>
                </a:lnTo>
                <a:lnTo>
                  <a:pt x="397669" y="85725"/>
                </a:lnTo>
                <a:lnTo>
                  <a:pt x="464344" y="66675"/>
                </a:lnTo>
                <a:lnTo>
                  <a:pt x="528638" y="40482"/>
                </a:lnTo>
                <a:lnTo>
                  <a:pt x="573882" y="21432"/>
                </a:lnTo>
                <a:lnTo>
                  <a:pt x="621507" y="7144"/>
                </a:lnTo>
                <a:lnTo>
                  <a:pt x="652463" y="0"/>
                </a:lnTo>
                <a:lnTo>
                  <a:pt x="683419" y="2382"/>
                </a:lnTo>
                <a:lnTo>
                  <a:pt x="731044" y="16669"/>
                </a:lnTo>
                <a:lnTo>
                  <a:pt x="790575" y="47625"/>
                </a:lnTo>
                <a:lnTo>
                  <a:pt x="833438" y="73819"/>
                </a:lnTo>
                <a:lnTo>
                  <a:pt x="854869" y="92869"/>
                </a:lnTo>
                <a:lnTo>
                  <a:pt x="869157" y="109538"/>
                </a:lnTo>
                <a:lnTo>
                  <a:pt x="876300" y="121444"/>
                </a:lnTo>
                <a:lnTo>
                  <a:pt x="878682" y="133350"/>
                </a:lnTo>
                <a:lnTo>
                  <a:pt x="876300" y="150019"/>
                </a:lnTo>
                <a:lnTo>
                  <a:pt x="866775" y="164307"/>
                </a:lnTo>
                <a:lnTo>
                  <a:pt x="842963" y="190500"/>
                </a:lnTo>
                <a:lnTo>
                  <a:pt x="809625" y="204788"/>
                </a:lnTo>
                <a:lnTo>
                  <a:pt x="616744" y="2381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8" name="フリーフォーム 147">
            <a:extLst>
              <a:ext uri="{FF2B5EF4-FFF2-40B4-BE49-F238E27FC236}">
                <a16:creationId xmlns:a16="http://schemas.microsoft.com/office/drawing/2014/main" id="{D524E8A6-D2AF-417A-AEBE-FEDD03F03092}"/>
              </a:ext>
            </a:extLst>
          </p:cNvPr>
          <p:cNvSpPr/>
          <p:nvPr/>
        </p:nvSpPr>
        <p:spPr>
          <a:xfrm>
            <a:off x="5262563" y="4713288"/>
            <a:ext cx="2133600" cy="1082675"/>
          </a:xfrm>
          <a:custGeom>
            <a:avLst/>
            <a:gdLst>
              <a:gd name="connsiteX0" fmla="*/ 1200150 w 2133600"/>
              <a:gd name="connsiteY0" fmla="*/ 652462 h 1083469"/>
              <a:gd name="connsiteX1" fmla="*/ 1081087 w 2133600"/>
              <a:gd name="connsiteY1" fmla="*/ 588169 h 1083469"/>
              <a:gd name="connsiteX2" fmla="*/ 947737 w 2133600"/>
              <a:gd name="connsiteY2" fmla="*/ 509587 h 1083469"/>
              <a:gd name="connsiteX3" fmla="*/ 845343 w 2133600"/>
              <a:gd name="connsiteY3" fmla="*/ 447675 h 1083469"/>
              <a:gd name="connsiteX4" fmla="*/ 664368 w 2133600"/>
              <a:gd name="connsiteY4" fmla="*/ 345281 h 1083469"/>
              <a:gd name="connsiteX5" fmla="*/ 538162 w 2133600"/>
              <a:gd name="connsiteY5" fmla="*/ 269081 h 1083469"/>
              <a:gd name="connsiteX6" fmla="*/ 426243 w 2133600"/>
              <a:gd name="connsiteY6" fmla="*/ 204787 h 1083469"/>
              <a:gd name="connsiteX7" fmla="*/ 288131 w 2133600"/>
              <a:gd name="connsiteY7" fmla="*/ 128587 h 1083469"/>
              <a:gd name="connsiteX8" fmla="*/ 185737 w 2133600"/>
              <a:gd name="connsiteY8" fmla="*/ 73819 h 1083469"/>
              <a:gd name="connsiteX9" fmla="*/ 45243 w 2133600"/>
              <a:gd name="connsiteY9" fmla="*/ 0 h 1083469"/>
              <a:gd name="connsiteX10" fmla="*/ 0 w 2133600"/>
              <a:gd name="connsiteY10" fmla="*/ 88106 h 1083469"/>
              <a:gd name="connsiteX11" fmla="*/ 138112 w 2133600"/>
              <a:gd name="connsiteY11" fmla="*/ 171450 h 1083469"/>
              <a:gd name="connsiteX12" fmla="*/ 283368 w 2133600"/>
              <a:gd name="connsiteY12" fmla="*/ 276225 h 1083469"/>
              <a:gd name="connsiteX13" fmla="*/ 400050 w 2133600"/>
              <a:gd name="connsiteY13" fmla="*/ 366712 h 1083469"/>
              <a:gd name="connsiteX14" fmla="*/ 504825 w 2133600"/>
              <a:gd name="connsiteY14" fmla="*/ 454819 h 1083469"/>
              <a:gd name="connsiteX15" fmla="*/ 616743 w 2133600"/>
              <a:gd name="connsiteY15" fmla="*/ 547687 h 1083469"/>
              <a:gd name="connsiteX16" fmla="*/ 745331 w 2133600"/>
              <a:gd name="connsiteY16" fmla="*/ 661987 h 1083469"/>
              <a:gd name="connsiteX17" fmla="*/ 897731 w 2133600"/>
              <a:gd name="connsiteY17" fmla="*/ 807244 h 1083469"/>
              <a:gd name="connsiteX18" fmla="*/ 988218 w 2133600"/>
              <a:gd name="connsiteY18" fmla="*/ 895350 h 1083469"/>
              <a:gd name="connsiteX19" fmla="*/ 1050131 w 2133600"/>
              <a:gd name="connsiteY19" fmla="*/ 954881 h 1083469"/>
              <a:gd name="connsiteX20" fmla="*/ 1102518 w 2133600"/>
              <a:gd name="connsiteY20" fmla="*/ 1009650 h 1083469"/>
              <a:gd name="connsiteX21" fmla="*/ 1128712 w 2133600"/>
              <a:gd name="connsiteY21" fmla="*/ 1028700 h 1083469"/>
              <a:gd name="connsiteX22" fmla="*/ 1157287 w 2133600"/>
              <a:gd name="connsiteY22" fmla="*/ 1045369 h 1083469"/>
              <a:gd name="connsiteX23" fmla="*/ 1207293 w 2133600"/>
              <a:gd name="connsiteY23" fmla="*/ 1066800 h 1083469"/>
              <a:gd name="connsiteX24" fmla="*/ 1257300 w 2133600"/>
              <a:gd name="connsiteY24" fmla="*/ 1078706 h 1083469"/>
              <a:gd name="connsiteX25" fmla="*/ 1319212 w 2133600"/>
              <a:gd name="connsiteY25" fmla="*/ 1083469 h 1083469"/>
              <a:gd name="connsiteX26" fmla="*/ 1516856 w 2133600"/>
              <a:gd name="connsiteY26" fmla="*/ 1083469 h 1083469"/>
              <a:gd name="connsiteX27" fmla="*/ 1833562 w 2133600"/>
              <a:gd name="connsiteY27" fmla="*/ 1073944 h 1083469"/>
              <a:gd name="connsiteX28" fmla="*/ 2052637 w 2133600"/>
              <a:gd name="connsiteY28" fmla="*/ 1062037 h 1083469"/>
              <a:gd name="connsiteX29" fmla="*/ 2114550 w 2133600"/>
              <a:gd name="connsiteY29" fmla="*/ 1057275 h 1083469"/>
              <a:gd name="connsiteX30" fmla="*/ 2128837 w 2133600"/>
              <a:gd name="connsiteY30" fmla="*/ 1052512 h 1083469"/>
              <a:gd name="connsiteX31" fmla="*/ 2133600 w 2133600"/>
              <a:gd name="connsiteY31" fmla="*/ 1047750 h 1083469"/>
              <a:gd name="connsiteX32" fmla="*/ 2133600 w 2133600"/>
              <a:gd name="connsiteY32" fmla="*/ 1038225 h 1083469"/>
              <a:gd name="connsiteX33" fmla="*/ 2126456 w 2133600"/>
              <a:gd name="connsiteY33" fmla="*/ 1023937 h 1083469"/>
              <a:gd name="connsiteX34" fmla="*/ 2100262 w 2133600"/>
              <a:gd name="connsiteY34" fmla="*/ 997744 h 1083469"/>
              <a:gd name="connsiteX35" fmla="*/ 2055018 w 2133600"/>
              <a:gd name="connsiteY35" fmla="*/ 983456 h 1083469"/>
              <a:gd name="connsiteX36" fmla="*/ 1959768 w 2133600"/>
              <a:gd name="connsiteY36" fmla="*/ 954881 h 1083469"/>
              <a:gd name="connsiteX37" fmla="*/ 1850231 w 2133600"/>
              <a:gd name="connsiteY37" fmla="*/ 921544 h 1083469"/>
              <a:gd name="connsiteX38" fmla="*/ 1735931 w 2133600"/>
              <a:gd name="connsiteY38" fmla="*/ 883444 h 1083469"/>
              <a:gd name="connsiteX39" fmla="*/ 1578768 w 2133600"/>
              <a:gd name="connsiteY39" fmla="*/ 823912 h 1083469"/>
              <a:gd name="connsiteX40" fmla="*/ 1459706 w 2133600"/>
              <a:gd name="connsiteY40" fmla="*/ 773906 h 1083469"/>
              <a:gd name="connsiteX41" fmla="*/ 1366837 w 2133600"/>
              <a:gd name="connsiteY41" fmla="*/ 733425 h 1083469"/>
              <a:gd name="connsiteX42" fmla="*/ 1200150 w 2133600"/>
              <a:gd name="connsiteY42" fmla="*/ 652462 h 1083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133600" h="1083469">
                <a:moveTo>
                  <a:pt x="1200150" y="652462"/>
                </a:moveTo>
                <a:lnTo>
                  <a:pt x="1081087" y="588169"/>
                </a:lnTo>
                <a:lnTo>
                  <a:pt x="947737" y="509587"/>
                </a:lnTo>
                <a:lnTo>
                  <a:pt x="845343" y="447675"/>
                </a:lnTo>
                <a:lnTo>
                  <a:pt x="664368" y="345281"/>
                </a:lnTo>
                <a:lnTo>
                  <a:pt x="538162" y="269081"/>
                </a:lnTo>
                <a:lnTo>
                  <a:pt x="426243" y="204787"/>
                </a:lnTo>
                <a:lnTo>
                  <a:pt x="288131" y="128587"/>
                </a:lnTo>
                <a:lnTo>
                  <a:pt x="185737" y="73819"/>
                </a:lnTo>
                <a:lnTo>
                  <a:pt x="45243" y="0"/>
                </a:lnTo>
                <a:lnTo>
                  <a:pt x="0" y="88106"/>
                </a:lnTo>
                <a:lnTo>
                  <a:pt x="138112" y="171450"/>
                </a:lnTo>
                <a:lnTo>
                  <a:pt x="283368" y="276225"/>
                </a:lnTo>
                <a:lnTo>
                  <a:pt x="400050" y="366712"/>
                </a:lnTo>
                <a:lnTo>
                  <a:pt x="504825" y="454819"/>
                </a:lnTo>
                <a:lnTo>
                  <a:pt x="616743" y="547687"/>
                </a:lnTo>
                <a:lnTo>
                  <a:pt x="745331" y="661987"/>
                </a:lnTo>
                <a:lnTo>
                  <a:pt x="897731" y="807244"/>
                </a:lnTo>
                <a:lnTo>
                  <a:pt x="988218" y="895350"/>
                </a:lnTo>
                <a:lnTo>
                  <a:pt x="1050131" y="954881"/>
                </a:lnTo>
                <a:lnTo>
                  <a:pt x="1102518" y="1009650"/>
                </a:lnTo>
                <a:lnTo>
                  <a:pt x="1128712" y="1028700"/>
                </a:lnTo>
                <a:lnTo>
                  <a:pt x="1157287" y="1045369"/>
                </a:lnTo>
                <a:lnTo>
                  <a:pt x="1207293" y="1066800"/>
                </a:lnTo>
                <a:lnTo>
                  <a:pt x="1257300" y="1078706"/>
                </a:lnTo>
                <a:lnTo>
                  <a:pt x="1319212" y="1083469"/>
                </a:lnTo>
                <a:lnTo>
                  <a:pt x="1516856" y="1083469"/>
                </a:lnTo>
                <a:lnTo>
                  <a:pt x="1833562" y="1073944"/>
                </a:lnTo>
                <a:lnTo>
                  <a:pt x="2052637" y="1062037"/>
                </a:lnTo>
                <a:lnTo>
                  <a:pt x="2114550" y="1057275"/>
                </a:lnTo>
                <a:lnTo>
                  <a:pt x="2128837" y="1052512"/>
                </a:lnTo>
                <a:lnTo>
                  <a:pt x="2133600" y="1047750"/>
                </a:lnTo>
                <a:lnTo>
                  <a:pt x="2133600" y="1038225"/>
                </a:lnTo>
                <a:lnTo>
                  <a:pt x="2126456" y="1023937"/>
                </a:lnTo>
                <a:lnTo>
                  <a:pt x="2100262" y="997744"/>
                </a:lnTo>
                <a:lnTo>
                  <a:pt x="2055018" y="983456"/>
                </a:lnTo>
                <a:lnTo>
                  <a:pt x="1959768" y="954881"/>
                </a:lnTo>
                <a:lnTo>
                  <a:pt x="1850231" y="921544"/>
                </a:lnTo>
                <a:lnTo>
                  <a:pt x="1735931" y="883444"/>
                </a:lnTo>
                <a:lnTo>
                  <a:pt x="1578768" y="823912"/>
                </a:lnTo>
                <a:lnTo>
                  <a:pt x="1459706" y="773906"/>
                </a:lnTo>
                <a:lnTo>
                  <a:pt x="1366837" y="733425"/>
                </a:lnTo>
                <a:lnTo>
                  <a:pt x="1200150" y="65246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8D22F19-E616-4C4D-80A5-50FD2F155628}"/>
              </a:ext>
            </a:extLst>
          </p:cNvPr>
          <p:cNvGrpSpPr>
            <a:grpSpLocks/>
          </p:cNvGrpSpPr>
          <p:nvPr/>
        </p:nvGrpSpPr>
        <p:grpSpPr bwMode="auto">
          <a:xfrm>
            <a:off x="2474913" y="1557338"/>
            <a:ext cx="4921250" cy="4451350"/>
            <a:chOff x="2627313" y="1709738"/>
            <a:chExt cx="4921250" cy="4451350"/>
          </a:xfrm>
        </p:grpSpPr>
        <p:sp>
          <p:nvSpPr>
            <p:cNvPr id="20" name="フリーフォーム 131">
              <a:extLst>
                <a:ext uri="{FF2B5EF4-FFF2-40B4-BE49-F238E27FC236}">
                  <a16:creationId xmlns:a16="http://schemas.microsoft.com/office/drawing/2014/main" id="{146DFD22-29A1-4227-A55B-1F54C4452A2B}"/>
                </a:ext>
              </a:extLst>
            </p:cNvPr>
            <p:cNvSpPr/>
            <p:nvPr/>
          </p:nvSpPr>
          <p:spPr>
            <a:xfrm>
              <a:off x="2990850" y="1709738"/>
              <a:ext cx="862013" cy="1285875"/>
            </a:xfrm>
            <a:custGeom>
              <a:avLst/>
              <a:gdLst>
                <a:gd name="connsiteX0" fmla="*/ 423863 w 862013"/>
                <a:gd name="connsiteY0" fmla="*/ 423862 h 1285875"/>
                <a:gd name="connsiteX1" fmla="*/ 342900 w 862013"/>
                <a:gd name="connsiteY1" fmla="*/ 585787 h 1285875"/>
                <a:gd name="connsiteX2" fmla="*/ 278606 w 862013"/>
                <a:gd name="connsiteY2" fmla="*/ 719137 h 1285875"/>
                <a:gd name="connsiteX3" fmla="*/ 140494 w 862013"/>
                <a:gd name="connsiteY3" fmla="*/ 992981 h 1285875"/>
                <a:gd name="connsiteX4" fmla="*/ 73819 w 862013"/>
                <a:gd name="connsiteY4" fmla="*/ 1114425 h 1285875"/>
                <a:gd name="connsiteX5" fmla="*/ 0 w 862013"/>
                <a:gd name="connsiteY5" fmla="*/ 1271587 h 1285875"/>
                <a:gd name="connsiteX6" fmla="*/ 38100 w 862013"/>
                <a:gd name="connsiteY6" fmla="*/ 1285875 h 1285875"/>
                <a:gd name="connsiteX7" fmla="*/ 123825 w 862013"/>
                <a:gd name="connsiteY7" fmla="*/ 1178718 h 1285875"/>
                <a:gd name="connsiteX8" fmla="*/ 226219 w 862013"/>
                <a:gd name="connsiteY8" fmla="*/ 1045368 h 1285875"/>
                <a:gd name="connsiteX9" fmla="*/ 347663 w 862013"/>
                <a:gd name="connsiteY9" fmla="*/ 892968 h 1285875"/>
                <a:gd name="connsiteX10" fmla="*/ 481013 w 862013"/>
                <a:gd name="connsiteY10" fmla="*/ 723900 h 1285875"/>
                <a:gd name="connsiteX11" fmla="*/ 640556 w 862013"/>
                <a:gd name="connsiteY11" fmla="*/ 519112 h 1285875"/>
                <a:gd name="connsiteX12" fmla="*/ 781050 w 862013"/>
                <a:gd name="connsiteY12" fmla="*/ 342900 h 1285875"/>
                <a:gd name="connsiteX13" fmla="*/ 795338 w 862013"/>
                <a:gd name="connsiteY13" fmla="*/ 330993 h 1285875"/>
                <a:gd name="connsiteX14" fmla="*/ 812006 w 862013"/>
                <a:gd name="connsiteY14" fmla="*/ 330993 h 1285875"/>
                <a:gd name="connsiteX15" fmla="*/ 828675 w 862013"/>
                <a:gd name="connsiteY15" fmla="*/ 326231 h 1285875"/>
                <a:gd name="connsiteX16" fmla="*/ 847725 w 862013"/>
                <a:gd name="connsiteY16" fmla="*/ 314325 h 1285875"/>
                <a:gd name="connsiteX17" fmla="*/ 859631 w 862013"/>
                <a:gd name="connsiteY17" fmla="*/ 300037 h 1285875"/>
                <a:gd name="connsiteX18" fmla="*/ 862013 w 862013"/>
                <a:gd name="connsiteY18" fmla="*/ 283368 h 1285875"/>
                <a:gd name="connsiteX19" fmla="*/ 862013 w 862013"/>
                <a:gd name="connsiteY19" fmla="*/ 266700 h 1285875"/>
                <a:gd name="connsiteX20" fmla="*/ 857250 w 862013"/>
                <a:gd name="connsiteY20" fmla="*/ 242887 h 1285875"/>
                <a:gd name="connsiteX21" fmla="*/ 840581 w 862013"/>
                <a:gd name="connsiteY21" fmla="*/ 211931 h 1285875"/>
                <a:gd name="connsiteX22" fmla="*/ 816769 w 862013"/>
                <a:gd name="connsiteY22" fmla="*/ 183356 h 1285875"/>
                <a:gd name="connsiteX23" fmla="*/ 783431 w 862013"/>
                <a:gd name="connsiteY23" fmla="*/ 152400 h 1285875"/>
                <a:gd name="connsiteX24" fmla="*/ 745331 w 862013"/>
                <a:gd name="connsiteY24" fmla="*/ 121443 h 1285875"/>
                <a:gd name="connsiteX25" fmla="*/ 702469 w 862013"/>
                <a:gd name="connsiteY25" fmla="*/ 92868 h 1285875"/>
                <a:gd name="connsiteX26" fmla="*/ 645319 w 862013"/>
                <a:gd name="connsiteY26" fmla="*/ 59531 h 1285875"/>
                <a:gd name="connsiteX27" fmla="*/ 592931 w 862013"/>
                <a:gd name="connsiteY27" fmla="*/ 38100 h 1285875"/>
                <a:gd name="connsiteX28" fmla="*/ 519113 w 862013"/>
                <a:gd name="connsiteY28" fmla="*/ 14287 h 1285875"/>
                <a:gd name="connsiteX29" fmla="*/ 476250 w 862013"/>
                <a:gd name="connsiteY29" fmla="*/ 0 h 1285875"/>
                <a:gd name="connsiteX30" fmla="*/ 464344 w 862013"/>
                <a:gd name="connsiteY30" fmla="*/ 0 h 1285875"/>
                <a:gd name="connsiteX31" fmla="*/ 457200 w 862013"/>
                <a:gd name="connsiteY31" fmla="*/ 4762 h 1285875"/>
                <a:gd name="connsiteX32" fmla="*/ 459581 w 862013"/>
                <a:gd name="connsiteY32" fmla="*/ 23812 h 1285875"/>
                <a:gd name="connsiteX33" fmla="*/ 471488 w 862013"/>
                <a:gd name="connsiteY33" fmla="*/ 52387 h 1285875"/>
                <a:gd name="connsiteX34" fmla="*/ 497681 w 862013"/>
                <a:gd name="connsiteY34" fmla="*/ 92868 h 1285875"/>
                <a:gd name="connsiteX35" fmla="*/ 519113 w 862013"/>
                <a:gd name="connsiteY35" fmla="*/ 123825 h 1285875"/>
                <a:gd name="connsiteX36" fmla="*/ 523875 w 862013"/>
                <a:gd name="connsiteY36" fmla="*/ 133350 h 1285875"/>
                <a:gd name="connsiteX37" fmla="*/ 531019 w 862013"/>
                <a:gd name="connsiteY37" fmla="*/ 150018 h 1285875"/>
                <a:gd name="connsiteX38" fmla="*/ 533400 w 862013"/>
                <a:gd name="connsiteY38" fmla="*/ 169068 h 1285875"/>
                <a:gd name="connsiteX39" fmla="*/ 528638 w 862013"/>
                <a:gd name="connsiteY39" fmla="*/ 197643 h 1285875"/>
                <a:gd name="connsiteX40" fmla="*/ 511969 w 862013"/>
                <a:gd name="connsiteY40" fmla="*/ 235743 h 1285875"/>
                <a:gd name="connsiteX41" fmla="*/ 423863 w 862013"/>
                <a:gd name="connsiteY41" fmla="*/ 423862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62013" h="1285875">
                  <a:moveTo>
                    <a:pt x="423863" y="423862"/>
                  </a:moveTo>
                  <a:lnTo>
                    <a:pt x="342900" y="585787"/>
                  </a:lnTo>
                  <a:lnTo>
                    <a:pt x="278606" y="719137"/>
                  </a:lnTo>
                  <a:lnTo>
                    <a:pt x="140494" y="992981"/>
                  </a:lnTo>
                  <a:lnTo>
                    <a:pt x="73819" y="1114425"/>
                  </a:lnTo>
                  <a:lnTo>
                    <a:pt x="0" y="1271587"/>
                  </a:lnTo>
                  <a:lnTo>
                    <a:pt x="38100" y="1285875"/>
                  </a:lnTo>
                  <a:lnTo>
                    <a:pt x="123825" y="1178718"/>
                  </a:lnTo>
                  <a:lnTo>
                    <a:pt x="226219" y="1045368"/>
                  </a:lnTo>
                  <a:lnTo>
                    <a:pt x="347663" y="892968"/>
                  </a:lnTo>
                  <a:lnTo>
                    <a:pt x="481013" y="723900"/>
                  </a:lnTo>
                  <a:lnTo>
                    <a:pt x="640556" y="519112"/>
                  </a:lnTo>
                  <a:lnTo>
                    <a:pt x="781050" y="342900"/>
                  </a:lnTo>
                  <a:lnTo>
                    <a:pt x="795338" y="330993"/>
                  </a:lnTo>
                  <a:lnTo>
                    <a:pt x="812006" y="330993"/>
                  </a:lnTo>
                  <a:lnTo>
                    <a:pt x="828675" y="326231"/>
                  </a:lnTo>
                  <a:lnTo>
                    <a:pt x="847725" y="314325"/>
                  </a:lnTo>
                  <a:lnTo>
                    <a:pt x="859631" y="300037"/>
                  </a:lnTo>
                  <a:lnTo>
                    <a:pt x="862013" y="283368"/>
                  </a:lnTo>
                  <a:lnTo>
                    <a:pt x="862013" y="266700"/>
                  </a:lnTo>
                  <a:lnTo>
                    <a:pt x="857250" y="242887"/>
                  </a:lnTo>
                  <a:lnTo>
                    <a:pt x="840581" y="211931"/>
                  </a:lnTo>
                  <a:lnTo>
                    <a:pt x="816769" y="183356"/>
                  </a:lnTo>
                  <a:lnTo>
                    <a:pt x="783431" y="152400"/>
                  </a:lnTo>
                  <a:lnTo>
                    <a:pt x="745331" y="121443"/>
                  </a:lnTo>
                  <a:lnTo>
                    <a:pt x="702469" y="92868"/>
                  </a:lnTo>
                  <a:lnTo>
                    <a:pt x="645319" y="59531"/>
                  </a:lnTo>
                  <a:lnTo>
                    <a:pt x="592931" y="38100"/>
                  </a:lnTo>
                  <a:lnTo>
                    <a:pt x="519113" y="14287"/>
                  </a:lnTo>
                  <a:lnTo>
                    <a:pt x="476250" y="0"/>
                  </a:lnTo>
                  <a:lnTo>
                    <a:pt x="464344" y="0"/>
                  </a:lnTo>
                  <a:lnTo>
                    <a:pt x="457200" y="4762"/>
                  </a:lnTo>
                  <a:lnTo>
                    <a:pt x="459581" y="23812"/>
                  </a:lnTo>
                  <a:lnTo>
                    <a:pt x="471488" y="52387"/>
                  </a:lnTo>
                  <a:lnTo>
                    <a:pt x="497681" y="92868"/>
                  </a:lnTo>
                  <a:lnTo>
                    <a:pt x="519113" y="123825"/>
                  </a:lnTo>
                  <a:lnTo>
                    <a:pt x="523875" y="133350"/>
                  </a:lnTo>
                  <a:lnTo>
                    <a:pt x="531019" y="150018"/>
                  </a:lnTo>
                  <a:lnTo>
                    <a:pt x="533400" y="169068"/>
                  </a:lnTo>
                  <a:lnTo>
                    <a:pt x="528638" y="197643"/>
                  </a:lnTo>
                  <a:lnTo>
                    <a:pt x="511969" y="235743"/>
                  </a:lnTo>
                  <a:lnTo>
                    <a:pt x="423863" y="42386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37">
              <a:extLst>
                <a:ext uri="{FF2B5EF4-FFF2-40B4-BE49-F238E27FC236}">
                  <a16:creationId xmlns:a16="http://schemas.microsoft.com/office/drawing/2014/main" id="{EEB33CEA-5423-4FDC-8FD9-38C1F94D5C81}"/>
                </a:ext>
              </a:extLst>
            </p:cNvPr>
            <p:cNvSpPr/>
            <p:nvPr/>
          </p:nvSpPr>
          <p:spPr>
            <a:xfrm>
              <a:off x="2627313" y="4541838"/>
              <a:ext cx="706437" cy="1203325"/>
            </a:xfrm>
            <a:custGeom>
              <a:avLst/>
              <a:gdLst>
                <a:gd name="connsiteX0" fmla="*/ 314325 w 707231"/>
                <a:gd name="connsiteY0" fmla="*/ 438150 h 1204912"/>
                <a:gd name="connsiteX1" fmla="*/ 245269 w 707231"/>
                <a:gd name="connsiteY1" fmla="*/ 626269 h 1204912"/>
                <a:gd name="connsiteX2" fmla="*/ 142875 w 707231"/>
                <a:gd name="connsiteY2" fmla="*/ 866775 h 1204912"/>
                <a:gd name="connsiteX3" fmla="*/ 4762 w 707231"/>
                <a:gd name="connsiteY3" fmla="*/ 1164431 h 1204912"/>
                <a:gd name="connsiteX4" fmla="*/ 0 w 707231"/>
                <a:gd name="connsiteY4" fmla="*/ 1178719 h 1204912"/>
                <a:gd name="connsiteX5" fmla="*/ 0 w 707231"/>
                <a:gd name="connsiteY5" fmla="*/ 1188244 h 1204912"/>
                <a:gd name="connsiteX6" fmla="*/ 4762 w 707231"/>
                <a:gd name="connsiteY6" fmla="*/ 1197769 h 1204912"/>
                <a:gd name="connsiteX7" fmla="*/ 16669 w 707231"/>
                <a:gd name="connsiteY7" fmla="*/ 1202531 h 1204912"/>
                <a:gd name="connsiteX8" fmla="*/ 28575 w 707231"/>
                <a:gd name="connsiteY8" fmla="*/ 1204912 h 1204912"/>
                <a:gd name="connsiteX9" fmla="*/ 40481 w 707231"/>
                <a:gd name="connsiteY9" fmla="*/ 1200150 h 1204912"/>
                <a:gd name="connsiteX10" fmla="*/ 76200 w 707231"/>
                <a:gd name="connsiteY10" fmla="*/ 1162050 h 1204912"/>
                <a:gd name="connsiteX11" fmla="*/ 185737 w 707231"/>
                <a:gd name="connsiteY11" fmla="*/ 1023937 h 1204912"/>
                <a:gd name="connsiteX12" fmla="*/ 292894 w 707231"/>
                <a:gd name="connsiteY12" fmla="*/ 878681 h 1204912"/>
                <a:gd name="connsiteX13" fmla="*/ 402431 w 707231"/>
                <a:gd name="connsiteY13" fmla="*/ 711994 h 1204912"/>
                <a:gd name="connsiteX14" fmla="*/ 461962 w 707231"/>
                <a:gd name="connsiteY14" fmla="*/ 611981 h 1204912"/>
                <a:gd name="connsiteX15" fmla="*/ 507206 w 707231"/>
                <a:gd name="connsiteY15" fmla="*/ 523875 h 1204912"/>
                <a:gd name="connsiteX16" fmla="*/ 557212 w 707231"/>
                <a:gd name="connsiteY16" fmla="*/ 423862 h 1204912"/>
                <a:gd name="connsiteX17" fmla="*/ 576262 w 707231"/>
                <a:gd name="connsiteY17" fmla="*/ 378619 h 1204912"/>
                <a:gd name="connsiteX18" fmla="*/ 592931 w 707231"/>
                <a:gd name="connsiteY18" fmla="*/ 359569 h 1204912"/>
                <a:gd name="connsiteX19" fmla="*/ 628650 w 707231"/>
                <a:gd name="connsiteY19" fmla="*/ 333375 h 1204912"/>
                <a:gd name="connsiteX20" fmla="*/ 666750 w 707231"/>
                <a:gd name="connsiteY20" fmla="*/ 311944 h 1204912"/>
                <a:gd name="connsiteX21" fmla="*/ 690562 w 707231"/>
                <a:gd name="connsiteY21" fmla="*/ 297656 h 1204912"/>
                <a:gd name="connsiteX22" fmla="*/ 704850 w 707231"/>
                <a:gd name="connsiteY22" fmla="*/ 276225 h 1204912"/>
                <a:gd name="connsiteX23" fmla="*/ 707231 w 707231"/>
                <a:gd name="connsiteY23" fmla="*/ 257175 h 1204912"/>
                <a:gd name="connsiteX24" fmla="*/ 700087 w 707231"/>
                <a:gd name="connsiteY24" fmla="*/ 233362 h 1204912"/>
                <a:gd name="connsiteX25" fmla="*/ 681037 w 707231"/>
                <a:gd name="connsiteY25" fmla="*/ 202406 h 1204912"/>
                <a:gd name="connsiteX26" fmla="*/ 659606 w 707231"/>
                <a:gd name="connsiteY26" fmla="*/ 173831 h 1204912"/>
                <a:gd name="connsiteX27" fmla="*/ 640556 w 707231"/>
                <a:gd name="connsiteY27" fmla="*/ 154781 h 1204912"/>
                <a:gd name="connsiteX28" fmla="*/ 597694 w 707231"/>
                <a:gd name="connsiteY28" fmla="*/ 123825 h 1204912"/>
                <a:gd name="connsiteX29" fmla="*/ 504825 w 707231"/>
                <a:gd name="connsiteY29" fmla="*/ 71437 h 1204912"/>
                <a:gd name="connsiteX30" fmla="*/ 423862 w 707231"/>
                <a:gd name="connsiteY30" fmla="*/ 35719 h 1204912"/>
                <a:gd name="connsiteX31" fmla="*/ 357187 w 707231"/>
                <a:gd name="connsiteY31" fmla="*/ 9525 h 1204912"/>
                <a:gd name="connsiteX32" fmla="*/ 328612 w 707231"/>
                <a:gd name="connsiteY32" fmla="*/ 0 h 1204912"/>
                <a:gd name="connsiteX33" fmla="*/ 300037 w 707231"/>
                <a:gd name="connsiteY33" fmla="*/ 2381 h 1204912"/>
                <a:gd name="connsiteX34" fmla="*/ 271462 w 707231"/>
                <a:gd name="connsiteY34" fmla="*/ 7144 h 1204912"/>
                <a:gd name="connsiteX35" fmla="*/ 261937 w 707231"/>
                <a:gd name="connsiteY35" fmla="*/ 16669 h 1204912"/>
                <a:gd name="connsiteX36" fmla="*/ 259556 w 707231"/>
                <a:gd name="connsiteY36" fmla="*/ 26194 h 1204912"/>
                <a:gd name="connsiteX37" fmla="*/ 264319 w 707231"/>
                <a:gd name="connsiteY37" fmla="*/ 47625 h 1204912"/>
                <a:gd name="connsiteX38" fmla="*/ 278606 w 707231"/>
                <a:gd name="connsiteY38" fmla="*/ 64294 h 1204912"/>
                <a:gd name="connsiteX39" fmla="*/ 326231 w 707231"/>
                <a:gd name="connsiteY39" fmla="*/ 95250 h 1204912"/>
                <a:gd name="connsiteX40" fmla="*/ 366712 w 707231"/>
                <a:gd name="connsiteY40" fmla="*/ 126206 h 1204912"/>
                <a:gd name="connsiteX41" fmla="*/ 385762 w 707231"/>
                <a:gd name="connsiteY41" fmla="*/ 147637 h 1204912"/>
                <a:gd name="connsiteX42" fmla="*/ 390525 w 707231"/>
                <a:gd name="connsiteY42" fmla="*/ 161925 h 1204912"/>
                <a:gd name="connsiteX43" fmla="*/ 392906 w 707231"/>
                <a:gd name="connsiteY43" fmla="*/ 183356 h 1204912"/>
                <a:gd name="connsiteX44" fmla="*/ 390525 w 707231"/>
                <a:gd name="connsiteY44" fmla="*/ 214312 h 1204912"/>
                <a:gd name="connsiteX45" fmla="*/ 371475 w 707231"/>
                <a:gd name="connsiteY45" fmla="*/ 280987 h 1204912"/>
                <a:gd name="connsiteX46" fmla="*/ 314325 w 707231"/>
                <a:gd name="connsiteY46" fmla="*/ 438150 h 120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07231" h="1204912">
                  <a:moveTo>
                    <a:pt x="314325" y="438150"/>
                  </a:moveTo>
                  <a:lnTo>
                    <a:pt x="245269" y="626269"/>
                  </a:lnTo>
                  <a:lnTo>
                    <a:pt x="142875" y="866775"/>
                  </a:lnTo>
                  <a:lnTo>
                    <a:pt x="4762" y="1164431"/>
                  </a:lnTo>
                  <a:lnTo>
                    <a:pt x="0" y="1178719"/>
                  </a:lnTo>
                  <a:lnTo>
                    <a:pt x="0" y="1188244"/>
                  </a:lnTo>
                  <a:lnTo>
                    <a:pt x="4762" y="1197769"/>
                  </a:lnTo>
                  <a:lnTo>
                    <a:pt x="16669" y="1202531"/>
                  </a:lnTo>
                  <a:lnTo>
                    <a:pt x="28575" y="1204912"/>
                  </a:lnTo>
                  <a:lnTo>
                    <a:pt x="40481" y="1200150"/>
                  </a:lnTo>
                  <a:lnTo>
                    <a:pt x="76200" y="1162050"/>
                  </a:lnTo>
                  <a:lnTo>
                    <a:pt x="185737" y="1023937"/>
                  </a:lnTo>
                  <a:lnTo>
                    <a:pt x="292894" y="878681"/>
                  </a:lnTo>
                  <a:lnTo>
                    <a:pt x="402431" y="711994"/>
                  </a:lnTo>
                  <a:lnTo>
                    <a:pt x="461962" y="611981"/>
                  </a:lnTo>
                  <a:lnTo>
                    <a:pt x="507206" y="523875"/>
                  </a:lnTo>
                  <a:lnTo>
                    <a:pt x="557212" y="423862"/>
                  </a:lnTo>
                  <a:lnTo>
                    <a:pt x="576262" y="378619"/>
                  </a:lnTo>
                  <a:lnTo>
                    <a:pt x="592931" y="359569"/>
                  </a:lnTo>
                  <a:lnTo>
                    <a:pt x="628650" y="333375"/>
                  </a:lnTo>
                  <a:lnTo>
                    <a:pt x="666750" y="311944"/>
                  </a:lnTo>
                  <a:lnTo>
                    <a:pt x="690562" y="297656"/>
                  </a:lnTo>
                  <a:lnTo>
                    <a:pt x="704850" y="276225"/>
                  </a:lnTo>
                  <a:lnTo>
                    <a:pt x="707231" y="257175"/>
                  </a:lnTo>
                  <a:lnTo>
                    <a:pt x="700087" y="233362"/>
                  </a:lnTo>
                  <a:lnTo>
                    <a:pt x="681037" y="202406"/>
                  </a:lnTo>
                  <a:lnTo>
                    <a:pt x="659606" y="173831"/>
                  </a:lnTo>
                  <a:lnTo>
                    <a:pt x="640556" y="154781"/>
                  </a:lnTo>
                  <a:lnTo>
                    <a:pt x="597694" y="123825"/>
                  </a:lnTo>
                  <a:lnTo>
                    <a:pt x="504825" y="71437"/>
                  </a:lnTo>
                  <a:lnTo>
                    <a:pt x="423862" y="35719"/>
                  </a:lnTo>
                  <a:lnTo>
                    <a:pt x="357187" y="9525"/>
                  </a:lnTo>
                  <a:lnTo>
                    <a:pt x="328612" y="0"/>
                  </a:lnTo>
                  <a:lnTo>
                    <a:pt x="300037" y="2381"/>
                  </a:lnTo>
                  <a:lnTo>
                    <a:pt x="271462" y="7144"/>
                  </a:lnTo>
                  <a:lnTo>
                    <a:pt x="261937" y="16669"/>
                  </a:lnTo>
                  <a:lnTo>
                    <a:pt x="259556" y="26194"/>
                  </a:lnTo>
                  <a:lnTo>
                    <a:pt x="264319" y="47625"/>
                  </a:lnTo>
                  <a:lnTo>
                    <a:pt x="278606" y="64294"/>
                  </a:lnTo>
                  <a:lnTo>
                    <a:pt x="326231" y="95250"/>
                  </a:lnTo>
                  <a:lnTo>
                    <a:pt x="366712" y="126206"/>
                  </a:lnTo>
                  <a:lnTo>
                    <a:pt x="385762" y="147637"/>
                  </a:lnTo>
                  <a:lnTo>
                    <a:pt x="390525" y="161925"/>
                  </a:lnTo>
                  <a:lnTo>
                    <a:pt x="392906" y="183356"/>
                  </a:lnTo>
                  <a:lnTo>
                    <a:pt x="390525" y="214312"/>
                  </a:lnTo>
                  <a:lnTo>
                    <a:pt x="371475" y="280987"/>
                  </a:lnTo>
                  <a:lnTo>
                    <a:pt x="314325" y="4381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38">
              <a:extLst>
                <a:ext uri="{FF2B5EF4-FFF2-40B4-BE49-F238E27FC236}">
                  <a16:creationId xmlns:a16="http://schemas.microsoft.com/office/drawing/2014/main" id="{C9791416-A39E-4AB2-A058-51A792E80430}"/>
                </a:ext>
              </a:extLst>
            </p:cNvPr>
            <p:cNvSpPr/>
            <p:nvPr/>
          </p:nvSpPr>
          <p:spPr>
            <a:xfrm>
              <a:off x="3944938" y="4449763"/>
              <a:ext cx="331787" cy="847725"/>
            </a:xfrm>
            <a:custGeom>
              <a:avLst/>
              <a:gdLst>
                <a:gd name="connsiteX0" fmla="*/ 92869 w 330994"/>
                <a:gd name="connsiteY0" fmla="*/ 419100 h 847725"/>
                <a:gd name="connsiteX1" fmla="*/ 54769 w 330994"/>
                <a:gd name="connsiteY1" fmla="*/ 247650 h 847725"/>
                <a:gd name="connsiteX2" fmla="*/ 16669 w 330994"/>
                <a:gd name="connsiteY2" fmla="*/ 80963 h 847725"/>
                <a:gd name="connsiteX3" fmla="*/ 7144 w 330994"/>
                <a:gd name="connsiteY3" fmla="*/ 54769 h 847725"/>
                <a:gd name="connsiteX4" fmla="*/ 0 w 330994"/>
                <a:gd name="connsiteY4" fmla="*/ 35719 h 847725"/>
                <a:gd name="connsiteX5" fmla="*/ 0 w 330994"/>
                <a:gd name="connsiteY5" fmla="*/ 19050 h 847725"/>
                <a:gd name="connsiteX6" fmla="*/ 2382 w 330994"/>
                <a:gd name="connsiteY6" fmla="*/ 7144 h 847725"/>
                <a:gd name="connsiteX7" fmla="*/ 4763 w 330994"/>
                <a:gd name="connsiteY7" fmla="*/ 2382 h 847725"/>
                <a:gd name="connsiteX8" fmla="*/ 14288 w 330994"/>
                <a:gd name="connsiteY8" fmla="*/ 0 h 847725"/>
                <a:gd name="connsiteX9" fmla="*/ 28575 w 330994"/>
                <a:gd name="connsiteY9" fmla="*/ 2382 h 847725"/>
                <a:gd name="connsiteX10" fmla="*/ 50007 w 330994"/>
                <a:gd name="connsiteY10" fmla="*/ 16669 h 847725"/>
                <a:gd name="connsiteX11" fmla="*/ 71438 w 330994"/>
                <a:gd name="connsiteY11" fmla="*/ 40482 h 847725"/>
                <a:gd name="connsiteX12" fmla="*/ 154782 w 330994"/>
                <a:gd name="connsiteY12" fmla="*/ 154782 h 847725"/>
                <a:gd name="connsiteX13" fmla="*/ 223838 w 330994"/>
                <a:gd name="connsiteY13" fmla="*/ 264319 h 847725"/>
                <a:gd name="connsiteX14" fmla="*/ 254794 w 330994"/>
                <a:gd name="connsiteY14" fmla="*/ 319088 h 847725"/>
                <a:gd name="connsiteX15" fmla="*/ 283369 w 330994"/>
                <a:gd name="connsiteY15" fmla="*/ 378619 h 847725"/>
                <a:gd name="connsiteX16" fmla="*/ 300038 w 330994"/>
                <a:gd name="connsiteY16" fmla="*/ 426244 h 847725"/>
                <a:gd name="connsiteX17" fmla="*/ 314325 w 330994"/>
                <a:gd name="connsiteY17" fmla="*/ 478632 h 847725"/>
                <a:gd name="connsiteX18" fmla="*/ 321469 w 330994"/>
                <a:gd name="connsiteY18" fmla="*/ 528638 h 847725"/>
                <a:gd name="connsiteX19" fmla="*/ 326232 w 330994"/>
                <a:gd name="connsiteY19" fmla="*/ 600075 h 847725"/>
                <a:gd name="connsiteX20" fmla="*/ 330994 w 330994"/>
                <a:gd name="connsiteY20" fmla="*/ 671513 h 847725"/>
                <a:gd name="connsiteX21" fmla="*/ 328613 w 330994"/>
                <a:gd name="connsiteY21" fmla="*/ 726282 h 847725"/>
                <a:gd name="connsiteX22" fmla="*/ 321469 w 330994"/>
                <a:gd name="connsiteY22" fmla="*/ 769144 h 847725"/>
                <a:gd name="connsiteX23" fmla="*/ 309563 w 330994"/>
                <a:gd name="connsiteY23" fmla="*/ 804863 h 847725"/>
                <a:gd name="connsiteX24" fmla="*/ 295275 w 330994"/>
                <a:gd name="connsiteY24" fmla="*/ 823913 h 847725"/>
                <a:gd name="connsiteX25" fmla="*/ 276225 w 330994"/>
                <a:gd name="connsiteY25" fmla="*/ 840582 h 847725"/>
                <a:gd name="connsiteX26" fmla="*/ 250032 w 330994"/>
                <a:gd name="connsiteY26" fmla="*/ 847725 h 847725"/>
                <a:gd name="connsiteX27" fmla="*/ 233363 w 330994"/>
                <a:gd name="connsiteY27" fmla="*/ 847725 h 847725"/>
                <a:gd name="connsiteX28" fmla="*/ 204788 w 330994"/>
                <a:gd name="connsiteY28" fmla="*/ 838200 h 847725"/>
                <a:gd name="connsiteX29" fmla="*/ 188119 w 330994"/>
                <a:gd name="connsiteY29" fmla="*/ 823913 h 847725"/>
                <a:gd name="connsiteX30" fmla="*/ 173832 w 330994"/>
                <a:gd name="connsiteY30" fmla="*/ 800100 h 847725"/>
                <a:gd name="connsiteX31" fmla="*/ 157163 w 330994"/>
                <a:gd name="connsiteY31" fmla="*/ 757238 h 847725"/>
                <a:gd name="connsiteX32" fmla="*/ 140494 w 330994"/>
                <a:gd name="connsiteY32" fmla="*/ 676275 h 847725"/>
                <a:gd name="connsiteX33" fmla="*/ 92869 w 330994"/>
                <a:gd name="connsiteY33" fmla="*/ 419100 h 84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30994" h="847725">
                  <a:moveTo>
                    <a:pt x="92869" y="419100"/>
                  </a:moveTo>
                  <a:lnTo>
                    <a:pt x="54769" y="247650"/>
                  </a:lnTo>
                  <a:lnTo>
                    <a:pt x="16669" y="80963"/>
                  </a:lnTo>
                  <a:lnTo>
                    <a:pt x="7144" y="54769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2382" y="7144"/>
                  </a:lnTo>
                  <a:lnTo>
                    <a:pt x="4763" y="2382"/>
                  </a:lnTo>
                  <a:lnTo>
                    <a:pt x="14288" y="0"/>
                  </a:lnTo>
                  <a:lnTo>
                    <a:pt x="28575" y="2382"/>
                  </a:lnTo>
                  <a:lnTo>
                    <a:pt x="50007" y="16669"/>
                  </a:lnTo>
                  <a:lnTo>
                    <a:pt x="71438" y="40482"/>
                  </a:lnTo>
                  <a:lnTo>
                    <a:pt x="154782" y="154782"/>
                  </a:lnTo>
                  <a:lnTo>
                    <a:pt x="223838" y="264319"/>
                  </a:lnTo>
                  <a:lnTo>
                    <a:pt x="254794" y="319088"/>
                  </a:lnTo>
                  <a:lnTo>
                    <a:pt x="283369" y="378619"/>
                  </a:lnTo>
                  <a:lnTo>
                    <a:pt x="300038" y="426244"/>
                  </a:lnTo>
                  <a:lnTo>
                    <a:pt x="314325" y="478632"/>
                  </a:lnTo>
                  <a:lnTo>
                    <a:pt x="321469" y="528638"/>
                  </a:lnTo>
                  <a:lnTo>
                    <a:pt x="326232" y="600075"/>
                  </a:lnTo>
                  <a:lnTo>
                    <a:pt x="330994" y="671513"/>
                  </a:lnTo>
                  <a:cubicBezTo>
                    <a:pt x="330200" y="689769"/>
                    <a:pt x="329407" y="708026"/>
                    <a:pt x="328613" y="726282"/>
                  </a:cubicBezTo>
                  <a:lnTo>
                    <a:pt x="321469" y="769144"/>
                  </a:lnTo>
                  <a:lnTo>
                    <a:pt x="309563" y="804863"/>
                  </a:lnTo>
                  <a:lnTo>
                    <a:pt x="295275" y="823913"/>
                  </a:lnTo>
                  <a:lnTo>
                    <a:pt x="276225" y="840582"/>
                  </a:lnTo>
                  <a:lnTo>
                    <a:pt x="250032" y="847725"/>
                  </a:lnTo>
                  <a:lnTo>
                    <a:pt x="233363" y="847725"/>
                  </a:lnTo>
                  <a:lnTo>
                    <a:pt x="204788" y="838200"/>
                  </a:lnTo>
                  <a:lnTo>
                    <a:pt x="188119" y="823913"/>
                  </a:lnTo>
                  <a:lnTo>
                    <a:pt x="173832" y="800100"/>
                  </a:lnTo>
                  <a:lnTo>
                    <a:pt x="157163" y="757238"/>
                  </a:lnTo>
                  <a:lnTo>
                    <a:pt x="140494" y="676275"/>
                  </a:lnTo>
                  <a:lnTo>
                    <a:pt x="92869" y="4191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39">
              <a:extLst>
                <a:ext uri="{FF2B5EF4-FFF2-40B4-BE49-F238E27FC236}">
                  <a16:creationId xmlns:a16="http://schemas.microsoft.com/office/drawing/2014/main" id="{2CCF7CDD-15DC-4B5A-8452-F83B6669800D}"/>
                </a:ext>
              </a:extLst>
            </p:cNvPr>
            <p:cNvSpPr/>
            <p:nvPr/>
          </p:nvSpPr>
          <p:spPr>
            <a:xfrm>
              <a:off x="4324350" y="1944688"/>
              <a:ext cx="895350" cy="1047750"/>
            </a:xfrm>
            <a:custGeom>
              <a:avLst/>
              <a:gdLst>
                <a:gd name="connsiteX0" fmla="*/ 621506 w 895350"/>
                <a:gd name="connsiteY0" fmla="*/ 483394 h 1047750"/>
                <a:gd name="connsiteX1" fmla="*/ 490538 w 895350"/>
                <a:gd name="connsiteY1" fmla="*/ 621507 h 1047750"/>
                <a:gd name="connsiteX2" fmla="*/ 359569 w 895350"/>
                <a:gd name="connsiteY2" fmla="*/ 750094 h 1047750"/>
                <a:gd name="connsiteX3" fmla="*/ 211931 w 895350"/>
                <a:gd name="connsiteY3" fmla="*/ 892969 h 1047750"/>
                <a:gd name="connsiteX4" fmla="*/ 121444 w 895350"/>
                <a:gd name="connsiteY4" fmla="*/ 973932 h 1047750"/>
                <a:gd name="connsiteX5" fmla="*/ 78581 w 895350"/>
                <a:gd name="connsiteY5" fmla="*/ 1016794 h 1047750"/>
                <a:gd name="connsiteX6" fmla="*/ 54769 w 895350"/>
                <a:gd name="connsiteY6" fmla="*/ 1035844 h 1047750"/>
                <a:gd name="connsiteX7" fmla="*/ 30956 w 895350"/>
                <a:gd name="connsiteY7" fmla="*/ 1045369 h 1047750"/>
                <a:gd name="connsiteX8" fmla="*/ 19050 w 895350"/>
                <a:gd name="connsiteY8" fmla="*/ 1047750 h 1047750"/>
                <a:gd name="connsiteX9" fmla="*/ 11906 w 895350"/>
                <a:gd name="connsiteY9" fmla="*/ 1047750 h 1047750"/>
                <a:gd name="connsiteX10" fmla="*/ 7144 w 895350"/>
                <a:gd name="connsiteY10" fmla="*/ 1045369 h 1047750"/>
                <a:gd name="connsiteX11" fmla="*/ 2381 w 895350"/>
                <a:gd name="connsiteY11" fmla="*/ 1040607 h 1047750"/>
                <a:gd name="connsiteX12" fmla="*/ 0 w 895350"/>
                <a:gd name="connsiteY12" fmla="*/ 1028700 h 1047750"/>
                <a:gd name="connsiteX13" fmla="*/ 4763 w 895350"/>
                <a:gd name="connsiteY13" fmla="*/ 1007269 h 1047750"/>
                <a:gd name="connsiteX14" fmla="*/ 30956 w 895350"/>
                <a:gd name="connsiteY14" fmla="*/ 964407 h 1047750"/>
                <a:gd name="connsiteX15" fmla="*/ 121444 w 895350"/>
                <a:gd name="connsiteY15" fmla="*/ 835819 h 1047750"/>
                <a:gd name="connsiteX16" fmla="*/ 207169 w 895350"/>
                <a:gd name="connsiteY16" fmla="*/ 711994 h 1047750"/>
                <a:gd name="connsiteX17" fmla="*/ 321469 w 895350"/>
                <a:gd name="connsiteY17" fmla="*/ 552450 h 1047750"/>
                <a:gd name="connsiteX18" fmla="*/ 392906 w 895350"/>
                <a:gd name="connsiteY18" fmla="*/ 445294 h 1047750"/>
                <a:gd name="connsiteX19" fmla="*/ 450056 w 895350"/>
                <a:gd name="connsiteY19" fmla="*/ 357188 h 1047750"/>
                <a:gd name="connsiteX20" fmla="*/ 485775 w 895350"/>
                <a:gd name="connsiteY20" fmla="*/ 295275 h 1047750"/>
                <a:gd name="connsiteX21" fmla="*/ 511969 w 895350"/>
                <a:gd name="connsiteY21" fmla="*/ 233363 h 1047750"/>
                <a:gd name="connsiteX22" fmla="*/ 526256 w 895350"/>
                <a:gd name="connsiteY22" fmla="*/ 190500 h 1047750"/>
                <a:gd name="connsiteX23" fmla="*/ 531019 w 895350"/>
                <a:gd name="connsiteY23" fmla="*/ 159544 h 1047750"/>
                <a:gd name="connsiteX24" fmla="*/ 531019 w 895350"/>
                <a:gd name="connsiteY24" fmla="*/ 145257 h 1047750"/>
                <a:gd name="connsiteX25" fmla="*/ 519113 w 895350"/>
                <a:gd name="connsiteY25" fmla="*/ 123825 h 1047750"/>
                <a:gd name="connsiteX26" fmla="*/ 495300 w 895350"/>
                <a:gd name="connsiteY26" fmla="*/ 95250 h 1047750"/>
                <a:gd name="connsiteX27" fmla="*/ 461963 w 895350"/>
                <a:gd name="connsiteY27" fmla="*/ 69057 h 1047750"/>
                <a:gd name="connsiteX28" fmla="*/ 428625 w 895350"/>
                <a:gd name="connsiteY28" fmla="*/ 45244 h 1047750"/>
                <a:gd name="connsiteX29" fmla="*/ 414338 w 895350"/>
                <a:gd name="connsiteY29" fmla="*/ 28575 h 1047750"/>
                <a:gd name="connsiteX30" fmla="*/ 414338 w 895350"/>
                <a:gd name="connsiteY30" fmla="*/ 11907 h 1047750"/>
                <a:gd name="connsiteX31" fmla="*/ 428625 w 895350"/>
                <a:gd name="connsiteY31" fmla="*/ 4763 h 1047750"/>
                <a:gd name="connsiteX32" fmla="*/ 485775 w 895350"/>
                <a:gd name="connsiteY32" fmla="*/ 0 h 1047750"/>
                <a:gd name="connsiteX33" fmla="*/ 554831 w 895350"/>
                <a:gd name="connsiteY33" fmla="*/ 4763 h 1047750"/>
                <a:gd name="connsiteX34" fmla="*/ 609600 w 895350"/>
                <a:gd name="connsiteY34" fmla="*/ 9525 h 1047750"/>
                <a:gd name="connsiteX35" fmla="*/ 654844 w 895350"/>
                <a:gd name="connsiteY35" fmla="*/ 19050 h 1047750"/>
                <a:gd name="connsiteX36" fmla="*/ 695325 w 895350"/>
                <a:gd name="connsiteY36" fmla="*/ 35719 h 1047750"/>
                <a:gd name="connsiteX37" fmla="*/ 738188 w 895350"/>
                <a:gd name="connsiteY37" fmla="*/ 57150 h 1047750"/>
                <a:gd name="connsiteX38" fmla="*/ 776288 w 895350"/>
                <a:gd name="connsiteY38" fmla="*/ 83344 h 1047750"/>
                <a:gd name="connsiteX39" fmla="*/ 833438 w 895350"/>
                <a:gd name="connsiteY39" fmla="*/ 130969 h 1047750"/>
                <a:gd name="connsiteX40" fmla="*/ 873919 w 895350"/>
                <a:gd name="connsiteY40" fmla="*/ 171450 h 1047750"/>
                <a:gd name="connsiteX41" fmla="*/ 890588 w 895350"/>
                <a:gd name="connsiteY41" fmla="*/ 197644 h 1047750"/>
                <a:gd name="connsiteX42" fmla="*/ 895350 w 895350"/>
                <a:gd name="connsiteY42" fmla="*/ 219075 h 1047750"/>
                <a:gd name="connsiteX43" fmla="*/ 895350 w 895350"/>
                <a:gd name="connsiteY43" fmla="*/ 235744 h 1047750"/>
                <a:gd name="connsiteX44" fmla="*/ 885825 w 895350"/>
                <a:gd name="connsiteY44" fmla="*/ 254794 h 1047750"/>
                <a:gd name="connsiteX45" fmla="*/ 864394 w 895350"/>
                <a:gd name="connsiteY45" fmla="*/ 266700 h 1047750"/>
                <a:gd name="connsiteX46" fmla="*/ 823913 w 895350"/>
                <a:gd name="connsiteY46" fmla="*/ 285750 h 1047750"/>
                <a:gd name="connsiteX47" fmla="*/ 762000 w 895350"/>
                <a:gd name="connsiteY47" fmla="*/ 316707 h 1047750"/>
                <a:gd name="connsiteX48" fmla="*/ 752475 w 895350"/>
                <a:gd name="connsiteY48" fmla="*/ 323850 h 1047750"/>
                <a:gd name="connsiteX49" fmla="*/ 726281 w 895350"/>
                <a:gd name="connsiteY49" fmla="*/ 361950 h 1047750"/>
                <a:gd name="connsiteX50" fmla="*/ 690563 w 895350"/>
                <a:gd name="connsiteY50" fmla="*/ 404813 h 1047750"/>
                <a:gd name="connsiteX51" fmla="*/ 621506 w 895350"/>
                <a:gd name="connsiteY51" fmla="*/ 483394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895350" h="1047750">
                  <a:moveTo>
                    <a:pt x="621506" y="483394"/>
                  </a:moveTo>
                  <a:lnTo>
                    <a:pt x="490538" y="621507"/>
                  </a:lnTo>
                  <a:lnTo>
                    <a:pt x="359569" y="750094"/>
                  </a:lnTo>
                  <a:lnTo>
                    <a:pt x="211931" y="892969"/>
                  </a:lnTo>
                  <a:lnTo>
                    <a:pt x="121444" y="973932"/>
                  </a:lnTo>
                  <a:lnTo>
                    <a:pt x="78581" y="1016794"/>
                  </a:lnTo>
                  <a:lnTo>
                    <a:pt x="54769" y="1035844"/>
                  </a:lnTo>
                  <a:lnTo>
                    <a:pt x="30956" y="1045369"/>
                  </a:lnTo>
                  <a:lnTo>
                    <a:pt x="19050" y="1047750"/>
                  </a:lnTo>
                  <a:lnTo>
                    <a:pt x="11906" y="1047750"/>
                  </a:lnTo>
                  <a:lnTo>
                    <a:pt x="7144" y="1045369"/>
                  </a:lnTo>
                  <a:lnTo>
                    <a:pt x="2381" y="1040607"/>
                  </a:lnTo>
                  <a:lnTo>
                    <a:pt x="0" y="1028700"/>
                  </a:lnTo>
                  <a:lnTo>
                    <a:pt x="4763" y="1007269"/>
                  </a:lnTo>
                  <a:lnTo>
                    <a:pt x="30956" y="964407"/>
                  </a:lnTo>
                  <a:lnTo>
                    <a:pt x="121444" y="835819"/>
                  </a:lnTo>
                  <a:lnTo>
                    <a:pt x="207169" y="711994"/>
                  </a:lnTo>
                  <a:lnTo>
                    <a:pt x="321469" y="552450"/>
                  </a:lnTo>
                  <a:lnTo>
                    <a:pt x="392906" y="445294"/>
                  </a:lnTo>
                  <a:lnTo>
                    <a:pt x="450056" y="357188"/>
                  </a:lnTo>
                  <a:lnTo>
                    <a:pt x="485775" y="295275"/>
                  </a:lnTo>
                  <a:lnTo>
                    <a:pt x="511969" y="233363"/>
                  </a:lnTo>
                  <a:lnTo>
                    <a:pt x="526256" y="190500"/>
                  </a:lnTo>
                  <a:lnTo>
                    <a:pt x="531019" y="159544"/>
                  </a:lnTo>
                  <a:lnTo>
                    <a:pt x="531019" y="145257"/>
                  </a:lnTo>
                  <a:lnTo>
                    <a:pt x="519113" y="123825"/>
                  </a:lnTo>
                  <a:lnTo>
                    <a:pt x="495300" y="95250"/>
                  </a:lnTo>
                  <a:lnTo>
                    <a:pt x="461963" y="69057"/>
                  </a:lnTo>
                  <a:lnTo>
                    <a:pt x="428625" y="45244"/>
                  </a:lnTo>
                  <a:lnTo>
                    <a:pt x="414338" y="28575"/>
                  </a:lnTo>
                  <a:lnTo>
                    <a:pt x="414338" y="11907"/>
                  </a:lnTo>
                  <a:lnTo>
                    <a:pt x="428625" y="4763"/>
                  </a:lnTo>
                  <a:lnTo>
                    <a:pt x="485775" y="0"/>
                  </a:lnTo>
                  <a:lnTo>
                    <a:pt x="554831" y="4763"/>
                  </a:lnTo>
                  <a:lnTo>
                    <a:pt x="609600" y="9525"/>
                  </a:lnTo>
                  <a:lnTo>
                    <a:pt x="654844" y="19050"/>
                  </a:lnTo>
                  <a:lnTo>
                    <a:pt x="695325" y="35719"/>
                  </a:lnTo>
                  <a:lnTo>
                    <a:pt x="738188" y="57150"/>
                  </a:lnTo>
                  <a:lnTo>
                    <a:pt x="776288" y="83344"/>
                  </a:lnTo>
                  <a:lnTo>
                    <a:pt x="833438" y="130969"/>
                  </a:lnTo>
                  <a:lnTo>
                    <a:pt x="873919" y="171450"/>
                  </a:lnTo>
                  <a:lnTo>
                    <a:pt x="890588" y="197644"/>
                  </a:lnTo>
                  <a:lnTo>
                    <a:pt x="895350" y="219075"/>
                  </a:lnTo>
                  <a:lnTo>
                    <a:pt x="895350" y="235744"/>
                  </a:lnTo>
                  <a:lnTo>
                    <a:pt x="885825" y="254794"/>
                  </a:lnTo>
                  <a:lnTo>
                    <a:pt x="864394" y="266700"/>
                  </a:lnTo>
                  <a:lnTo>
                    <a:pt x="823913" y="285750"/>
                  </a:lnTo>
                  <a:lnTo>
                    <a:pt x="762000" y="316707"/>
                  </a:lnTo>
                  <a:lnTo>
                    <a:pt x="752475" y="323850"/>
                  </a:lnTo>
                  <a:lnTo>
                    <a:pt x="726281" y="361950"/>
                  </a:lnTo>
                  <a:lnTo>
                    <a:pt x="690563" y="404813"/>
                  </a:lnTo>
                  <a:lnTo>
                    <a:pt x="621506" y="4833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40">
              <a:extLst>
                <a:ext uri="{FF2B5EF4-FFF2-40B4-BE49-F238E27FC236}">
                  <a16:creationId xmlns:a16="http://schemas.microsoft.com/office/drawing/2014/main" id="{273D9604-11EE-46CF-9D44-334E2491BEB7}"/>
                </a:ext>
              </a:extLst>
            </p:cNvPr>
            <p:cNvSpPr/>
            <p:nvPr/>
          </p:nvSpPr>
          <p:spPr>
            <a:xfrm>
              <a:off x="4170363" y="2941638"/>
              <a:ext cx="954087" cy="1487487"/>
            </a:xfrm>
            <a:custGeom>
              <a:avLst/>
              <a:gdLst>
                <a:gd name="connsiteX0" fmla="*/ 592931 w 954881"/>
                <a:gd name="connsiteY0" fmla="*/ 414337 h 1488281"/>
                <a:gd name="connsiteX1" fmla="*/ 538162 w 954881"/>
                <a:gd name="connsiteY1" fmla="*/ 542925 h 1488281"/>
                <a:gd name="connsiteX2" fmla="*/ 461962 w 954881"/>
                <a:gd name="connsiteY2" fmla="*/ 692944 h 1488281"/>
                <a:gd name="connsiteX3" fmla="*/ 369094 w 954881"/>
                <a:gd name="connsiteY3" fmla="*/ 862012 h 1488281"/>
                <a:gd name="connsiteX4" fmla="*/ 247650 w 954881"/>
                <a:gd name="connsiteY4" fmla="*/ 1071562 h 1488281"/>
                <a:gd name="connsiteX5" fmla="*/ 114300 w 954881"/>
                <a:gd name="connsiteY5" fmla="*/ 1283494 h 1488281"/>
                <a:gd name="connsiteX6" fmla="*/ 23812 w 954881"/>
                <a:gd name="connsiteY6" fmla="*/ 1426369 h 1488281"/>
                <a:gd name="connsiteX7" fmla="*/ 7144 w 954881"/>
                <a:gd name="connsiteY7" fmla="*/ 1457325 h 1488281"/>
                <a:gd name="connsiteX8" fmla="*/ 0 w 954881"/>
                <a:gd name="connsiteY8" fmla="*/ 1476375 h 1488281"/>
                <a:gd name="connsiteX9" fmla="*/ 0 w 954881"/>
                <a:gd name="connsiteY9" fmla="*/ 1485900 h 1488281"/>
                <a:gd name="connsiteX10" fmla="*/ 7144 w 954881"/>
                <a:gd name="connsiteY10" fmla="*/ 1488281 h 1488281"/>
                <a:gd name="connsiteX11" fmla="*/ 26194 w 954881"/>
                <a:gd name="connsiteY11" fmla="*/ 1481137 h 1488281"/>
                <a:gd name="connsiteX12" fmla="*/ 95250 w 954881"/>
                <a:gd name="connsiteY12" fmla="*/ 1431131 h 1488281"/>
                <a:gd name="connsiteX13" fmla="*/ 171450 w 954881"/>
                <a:gd name="connsiteY13" fmla="*/ 1359694 h 1488281"/>
                <a:gd name="connsiteX14" fmla="*/ 235744 w 954881"/>
                <a:gd name="connsiteY14" fmla="*/ 1290637 h 1488281"/>
                <a:gd name="connsiteX15" fmla="*/ 302419 w 954881"/>
                <a:gd name="connsiteY15" fmla="*/ 1209675 h 1488281"/>
                <a:gd name="connsiteX16" fmla="*/ 373856 w 954881"/>
                <a:gd name="connsiteY16" fmla="*/ 1116806 h 1488281"/>
                <a:gd name="connsiteX17" fmla="*/ 411956 w 954881"/>
                <a:gd name="connsiteY17" fmla="*/ 1066800 h 1488281"/>
                <a:gd name="connsiteX18" fmla="*/ 581025 w 954881"/>
                <a:gd name="connsiteY18" fmla="*/ 881062 h 1488281"/>
                <a:gd name="connsiteX19" fmla="*/ 633412 w 954881"/>
                <a:gd name="connsiteY19" fmla="*/ 788194 h 1488281"/>
                <a:gd name="connsiteX20" fmla="*/ 716756 w 954881"/>
                <a:gd name="connsiteY20" fmla="*/ 628650 h 1488281"/>
                <a:gd name="connsiteX21" fmla="*/ 778669 w 954881"/>
                <a:gd name="connsiteY21" fmla="*/ 516731 h 1488281"/>
                <a:gd name="connsiteX22" fmla="*/ 838200 w 954881"/>
                <a:gd name="connsiteY22" fmla="*/ 421481 h 1488281"/>
                <a:gd name="connsiteX23" fmla="*/ 852487 w 954881"/>
                <a:gd name="connsiteY23" fmla="*/ 402431 h 1488281"/>
                <a:gd name="connsiteX24" fmla="*/ 873919 w 954881"/>
                <a:gd name="connsiteY24" fmla="*/ 385762 h 1488281"/>
                <a:gd name="connsiteX25" fmla="*/ 904875 w 954881"/>
                <a:gd name="connsiteY25" fmla="*/ 364331 h 1488281"/>
                <a:gd name="connsiteX26" fmla="*/ 921544 w 954881"/>
                <a:gd name="connsiteY26" fmla="*/ 357187 h 1488281"/>
                <a:gd name="connsiteX27" fmla="*/ 935831 w 954881"/>
                <a:gd name="connsiteY27" fmla="*/ 347662 h 1488281"/>
                <a:gd name="connsiteX28" fmla="*/ 947737 w 954881"/>
                <a:gd name="connsiteY28" fmla="*/ 333375 h 1488281"/>
                <a:gd name="connsiteX29" fmla="*/ 954881 w 954881"/>
                <a:gd name="connsiteY29" fmla="*/ 311944 h 1488281"/>
                <a:gd name="connsiteX30" fmla="*/ 954881 w 954881"/>
                <a:gd name="connsiteY30" fmla="*/ 285750 h 1488281"/>
                <a:gd name="connsiteX31" fmla="*/ 947737 w 954881"/>
                <a:gd name="connsiteY31" fmla="*/ 261937 h 1488281"/>
                <a:gd name="connsiteX32" fmla="*/ 931069 w 954881"/>
                <a:gd name="connsiteY32" fmla="*/ 235744 h 1488281"/>
                <a:gd name="connsiteX33" fmla="*/ 900112 w 954881"/>
                <a:gd name="connsiteY33" fmla="*/ 204787 h 1488281"/>
                <a:gd name="connsiteX34" fmla="*/ 878681 w 954881"/>
                <a:gd name="connsiteY34" fmla="*/ 188119 h 1488281"/>
                <a:gd name="connsiteX35" fmla="*/ 838200 w 954881"/>
                <a:gd name="connsiteY35" fmla="*/ 145256 h 1488281"/>
                <a:gd name="connsiteX36" fmla="*/ 790575 w 954881"/>
                <a:gd name="connsiteY36" fmla="*/ 107156 h 1488281"/>
                <a:gd name="connsiteX37" fmla="*/ 731044 w 954881"/>
                <a:gd name="connsiteY37" fmla="*/ 66675 h 1488281"/>
                <a:gd name="connsiteX38" fmla="*/ 661987 w 954881"/>
                <a:gd name="connsiteY38" fmla="*/ 26194 h 1488281"/>
                <a:gd name="connsiteX39" fmla="*/ 614362 w 954881"/>
                <a:gd name="connsiteY39" fmla="*/ 2381 h 1488281"/>
                <a:gd name="connsiteX40" fmla="*/ 597694 w 954881"/>
                <a:gd name="connsiteY40" fmla="*/ 0 h 1488281"/>
                <a:gd name="connsiteX41" fmla="*/ 588169 w 954881"/>
                <a:gd name="connsiteY41" fmla="*/ 2381 h 1488281"/>
                <a:gd name="connsiteX42" fmla="*/ 583406 w 954881"/>
                <a:gd name="connsiteY42" fmla="*/ 9525 h 1488281"/>
                <a:gd name="connsiteX43" fmla="*/ 581025 w 954881"/>
                <a:gd name="connsiteY43" fmla="*/ 19050 h 1488281"/>
                <a:gd name="connsiteX44" fmla="*/ 585787 w 954881"/>
                <a:gd name="connsiteY44" fmla="*/ 45244 h 1488281"/>
                <a:gd name="connsiteX45" fmla="*/ 626269 w 954881"/>
                <a:gd name="connsiteY45" fmla="*/ 111919 h 1488281"/>
                <a:gd name="connsiteX46" fmla="*/ 654844 w 954881"/>
                <a:gd name="connsiteY46" fmla="*/ 161925 h 1488281"/>
                <a:gd name="connsiteX47" fmla="*/ 657225 w 954881"/>
                <a:gd name="connsiteY47" fmla="*/ 178594 h 1488281"/>
                <a:gd name="connsiteX48" fmla="*/ 654844 w 954881"/>
                <a:gd name="connsiteY48" fmla="*/ 219075 h 1488281"/>
                <a:gd name="connsiteX49" fmla="*/ 640556 w 954881"/>
                <a:gd name="connsiteY49" fmla="*/ 276225 h 1488281"/>
                <a:gd name="connsiteX50" fmla="*/ 614362 w 954881"/>
                <a:gd name="connsiteY50" fmla="*/ 357187 h 1488281"/>
                <a:gd name="connsiteX51" fmla="*/ 592931 w 954881"/>
                <a:gd name="connsiteY51" fmla="*/ 414337 h 1488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954881" h="1488281">
                  <a:moveTo>
                    <a:pt x="592931" y="414337"/>
                  </a:moveTo>
                  <a:lnTo>
                    <a:pt x="538162" y="542925"/>
                  </a:lnTo>
                  <a:lnTo>
                    <a:pt x="461962" y="692944"/>
                  </a:lnTo>
                  <a:lnTo>
                    <a:pt x="369094" y="862012"/>
                  </a:lnTo>
                  <a:lnTo>
                    <a:pt x="247650" y="1071562"/>
                  </a:lnTo>
                  <a:lnTo>
                    <a:pt x="114300" y="1283494"/>
                  </a:lnTo>
                  <a:lnTo>
                    <a:pt x="23812" y="1426369"/>
                  </a:lnTo>
                  <a:lnTo>
                    <a:pt x="7144" y="1457325"/>
                  </a:lnTo>
                  <a:lnTo>
                    <a:pt x="0" y="1476375"/>
                  </a:lnTo>
                  <a:lnTo>
                    <a:pt x="0" y="1485900"/>
                  </a:lnTo>
                  <a:lnTo>
                    <a:pt x="7144" y="1488281"/>
                  </a:lnTo>
                  <a:lnTo>
                    <a:pt x="26194" y="1481137"/>
                  </a:lnTo>
                  <a:lnTo>
                    <a:pt x="95250" y="1431131"/>
                  </a:lnTo>
                  <a:lnTo>
                    <a:pt x="171450" y="1359694"/>
                  </a:lnTo>
                  <a:lnTo>
                    <a:pt x="235744" y="1290637"/>
                  </a:lnTo>
                  <a:lnTo>
                    <a:pt x="302419" y="1209675"/>
                  </a:lnTo>
                  <a:lnTo>
                    <a:pt x="373856" y="1116806"/>
                  </a:lnTo>
                  <a:lnTo>
                    <a:pt x="411956" y="1066800"/>
                  </a:lnTo>
                  <a:lnTo>
                    <a:pt x="581025" y="881062"/>
                  </a:lnTo>
                  <a:lnTo>
                    <a:pt x="633412" y="788194"/>
                  </a:lnTo>
                  <a:lnTo>
                    <a:pt x="716756" y="628650"/>
                  </a:lnTo>
                  <a:lnTo>
                    <a:pt x="778669" y="516731"/>
                  </a:lnTo>
                  <a:lnTo>
                    <a:pt x="838200" y="421481"/>
                  </a:lnTo>
                  <a:lnTo>
                    <a:pt x="852487" y="402431"/>
                  </a:lnTo>
                  <a:lnTo>
                    <a:pt x="873919" y="385762"/>
                  </a:lnTo>
                  <a:lnTo>
                    <a:pt x="904875" y="364331"/>
                  </a:lnTo>
                  <a:lnTo>
                    <a:pt x="921544" y="357187"/>
                  </a:lnTo>
                  <a:lnTo>
                    <a:pt x="935831" y="347662"/>
                  </a:lnTo>
                  <a:lnTo>
                    <a:pt x="947737" y="333375"/>
                  </a:lnTo>
                  <a:lnTo>
                    <a:pt x="954881" y="311944"/>
                  </a:lnTo>
                  <a:lnTo>
                    <a:pt x="954881" y="285750"/>
                  </a:lnTo>
                  <a:lnTo>
                    <a:pt x="947737" y="261937"/>
                  </a:lnTo>
                  <a:lnTo>
                    <a:pt x="931069" y="235744"/>
                  </a:lnTo>
                  <a:lnTo>
                    <a:pt x="900112" y="204787"/>
                  </a:lnTo>
                  <a:lnTo>
                    <a:pt x="878681" y="188119"/>
                  </a:lnTo>
                  <a:lnTo>
                    <a:pt x="838200" y="145256"/>
                  </a:lnTo>
                  <a:lnTo>
                    <a:pt x="790575" y="107156"/>
                  </a:lnTo>
                  <a:lnTo>
                    <a:pt x="731044" y="66675"/>
                  </a:lnTo>
                  <a:lnTo>
                    <a:pt x="661987" y="26194"/>
                  </a:lnTo>
                  <a:lnTo>
                    <a:pt x="614362" y="2381"/>
                  </a:lnTo>
                  <a:lnTo>
                    <a:pt x="597694" y="0"/>
                  </a:lnTo>
                  <a:lnTo>
                    <a:pt x="588169" y="2381"/>
                  </a:lnTo>
                  <a:lnTo>
                    <a:pt x="583406" y="9525"/>
                  </a:lnTo>
                  <a:lnTo>
                    <a:pt x="581025" y="19050"/>
                  </a:lnTo>
                  <a:lnTo>
                    <a:pt x="585787" y="45244"/>
                  </a:lnTo>
                  <a:lnTo>
                    <a:pt x="626269" y="111919"/>
                  </a:lnTo>
                  <a:lnTo>
                    <a:pt x="654844" y="161925"/>
                  </a:lnTo>
                  <a:lnTo>
                    <a:pt x="657225" y="178594"/>
                  </a:lnTo>
                  <a:lnTo>
                    <a:pt x="654844" y="219075"/>
                  </a:lnTo>
                  <a:lnTo>
                    <a:pt x="640556" y="276225"/>
                  </a:lnTo>
                  <a:lnTo>
                    <a:pt x="614362" y="357187"/>
                  </a:lnTo>
                  <a:lnTo>
                    <a:pt x="592931" y="4143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42">
              <a:extLst>
                <a:ext uri="{FF2B5EF4-FFF2-40B4-BE49-F238E27FC236}">
                  <a16:creationId xmlns:a16="http://schemas.microsoft.com/office/drawing/2014/main" id="{AA69B9C6-6D44-451F-BB68-F31AD9920D81}"/>
                </a:ext>
              </a:extLst>
            </p:cNvPr>
            <p:cNvSpPr/>
            <p:nvPr/>
          </p:nvSpPr>
          <p:spPr>
            <a:xfrm>
              <a:off x="4884738" y="4297363"/>
              <a:ext cx="841375" cy="1504950"/>
            </a:xfrm>
            <a:custGeom>
              <a:avLst/>
              <a:gdLst>
                <a:gd name="connsiteX0" fmla="*/ 442912 w 842962"/>
                <a:gd name="connsiteY0" fmla="*/ 502444 h 1504950"/>
                <a:gd name="connsiteX1" fmla="*/ 397669 w 842962"/>
                <a:gd name="connsiteY1" fmla="*/ 652463 h 1504950"/>
                <a:gd name="connsiteX2" fmla="*/ 373856 w 842962"/>
                <a:gd name="connsiteY2" fmla="*/ 726282 h 1504950"/>
                <a:gd name="connsiteX3" fmla="*/ 342900 w 842962"/>
                <a:gd name="connsiteY3" fmla="*/ 797719 h 1504950"/>
                <a:gd name="connsiteX4" fmla="*/ 278606 w 842962"/>
                <a:gd name="connsiteY4" fmla="*/ 942975 h 1504950"/>
                <a:gd name="connsiteX5" fmla="*/ 219075 w 842962"/>
                <a:gd name="connsiteY5" fmla="*/ 1071563 h 1504950"/>
                <a:gd name="connsiteX6" fmla="*/ 114300 w 842962"/>
                <a:gd name="connsiteY6" fmla="*/ 1273969 h 1504950"/>
                <a:gd name="connsiteX7" fmla="*/ 4762 w 842962"/>
                <a:gd name="connsiteY7" fmla="*/ 1464469 h 1504950"/>
                <a:gd name="connsiteX8" fmla="*/ 0 w 842962"/>
                <a:gd name="connsiteY8" fmla="*/ 1483519 h 1504950"/>
                <a:gd name="connsiteX9" fmla="*/ 0 w 842962"/>
                <a:gd name="connsiteY9" fmla="*/ 1493044 h 1504950"/>
                <a:gd name="connsiteX10" fmla="*/ 2381 w 842962"/>
                <a:gd name="connsiteY10" fmla="*/ 1497807 h 1504950"/>
                <a:gd name="connsiteX11" fmla="*/ 7144 w 842962"/>
                <a:gd name="connsiteY11" fmla="*/ 1502569 h 1504950"/>
                <a:gd name="connsiteX12" fmla="*/ 16669 w 842962"/>
                <a:gd name="connsiteY12" fmla="*/ 1504950 h 1504950"/>
                <a:gd name="connsiteX13" fmla="*/ 33337 w 842962"/>
                <a:gd name="connsiteY13" fmla="*/ 1502569 h 1504950"/>
                <a:gd name="connsiteX14" fmla="*/ 52387 w 842962"/>
                <a:gd name="connsiteY14" fmla="*/ 1497807 h 1504950"/>
                <a:gd name="connsiteX15" fmla="*/ 78581 w 842962"/>
                <a:gd name="connsiteY15" fmla="*/ 1473994 h 1504950"/>
                <a:gd name="connsiteX16" fmla="*/ 171450 w 842962"/>
                <a:gd name="connsiteY16" fmla="*/ 1366838 h 1504950"/>
                <a:gd name="connsiteX17" fmla="*/ 226219 w 842962"/>
                <a:gd name="connsiteY17" fmla="*/ 1300163 h 1504950"/>
                <a:gd name="connsiteX18" fmla="*/ 309562 w 842962"/>
                <a:gd name="connsiteY18" fmla="*/ 1188244 h 1504950"/>
                <a:gd name="connsiteX19" fmla="*/ 381000 w 842962"/>
                <a:gd name="connsiteY19" fmla="*/ 1081088 h 1504950"/>
                <a:gd name="connsiteX20" fmla="*/ 440531 w 842962"/>
                <a:gd name="connsiteY20" fmla="*/ 985838 h 1504950"/>
                <a:gd name="connsiteX21" fmla="*/ 511969 w 842962"/>
                <a:gd name="connsiteY21" fmla="*/ 859632 h 1504950"/>
                <a:gd name="connsiteX22" fmla="*/ 609600 w 842962"/>
                <a:gd name="connsiteY22" fmla="*/ 659607 h 1504950"/>
                <a:gd name="connsiteX23" fmla="*/ 652462 w 842962"/>
                <a:gd name="connsiteY23" fmla="*/ 566738 h 1504950"/>
                <a:gd name="connsiteX24" fmla="*/ 697706 w 842962"/>
                <a:gd name="connsiteY24" fmla="*/ 452438 h 1504950"/>
                <a:gd name="connsiteX25" fmla="*/ 723900 w 842962"/>
                <a:gd name="connsiteY25" fmla="*/ 364332 h 1504950"/>
                <a:gd name="connsiteX26" fmla="*/ 733425 w 842962"/>
                <a:gd name="connsiteY26" fmla="*/ 345282 h 1504950"/>
                <a:gd name="connsiteX27" fmla="*/ 747712 w 842962"/>
                <a:gd name="connsiteY27" fmla="*/ 323850 h 1504950"/>
                <a:gd name="connsiteX28" fmla="*/ 776287 w 842962"/>
                <a:gd name="connsiteY28" fmla="*/ 288132 h 1504950"/>
                <a:gd name="connsiteX29" fmla="*/ 790575 w 842962"/>
                <a:gd name="connsiteY29" fmla="*/ 273844 h 1504950"/>
                <a:gd name="connsiteX30" fmla="*/ 804862 w 842962"/>
                <a:gd name="connsiteY30" fmla="*/ 264319 h 1504950"/>
                <a:gd name="connsiteX31" fmla="*/ 826294 w 842962"/>
                <a:gd name="connsiteY31" fmla="*/ 254794 h 1504950"/>
                <a:gd name="connsiteX32" fmla="*/ 833437 w 842962"/>
                <a:gd name="connsiteY32" fmla="*/ 250032 h 1504950"/>
                <a:gd name="connsiteX33" fmla="*/ 840581 w 842962"/>
                <a:gd name="connsiteY33" fmla="*/ 240507 h 1504950"/>
                <a:gd name="connsiteX34" fmla="*/ 842962 w 842962"/>
                <a:gd name="connsiteY34" fmla="*/ 230982 h 1504950"/>
                <a:gd name="connsiteX35" fmla="*/ 842962 w 842962"/>
                <a:gd name="connsiteY35" fmla="*/ 219075 h 1504950"/>
                <a:gd name="connsiteX36" fmla="*/ 835819 w 842962"/>
                <a:gd name="connsiteY36" fmla="*/ 202407 h 1504950"/>
                <a:gd name="connsiteX37" fmla="*/ 821531 w 842962"/>
                <a:gd name="connsiteY37" fmla="*/ 176213 h 1504950"/>
                <a:gd name="connsiteX38" fmla="*/ 792956 w 842962"/>
                <a:gd name="connsiteY38" fmla="*/ 145257 h 1504950"/>
                <a:gd name="connsiteX39" fmla="*/ 762000 w 842962"/>
                <a:gd name="connsiteY39" fmla="*/ 116682 h 1504950"/>
                <a:gd name="connsiteX40" fmla="*/ 719137 w 842962"/>
                <a:gd name="connsiteY40" fmla="*/ 83344 h 1504950"/>
                <a:gd name="connsiteX41" fmla="*/ 671512 w 842962"/>
                <a:gd name="connsiteY41" fmla="*/ 54769 h 1504950"/>
                <a:gd name="connsiteX42" fmla="*/ 635794 w 842962"/>
                <a:gd name="connsiteY42" fmla="*/ 35719 h 1504950"/>
                <a:gd name="connsiteX43" fmla="*/ 569119 w 842962"/>
                <a:gd name="connsiteY43" fmla="*/ 11907 h 1504950"/>
                <a:gd name="connsiteX44" fmla="*/ 500062 w 842962"/>
                <a:gd name="connsiteY44" fmla="*/ 0 h 1504950"/>
                <a:gd name="connsiteX45" fmla="*/ 450056 w 842962"/>
                <a:gd name="connsiteY45" fmla="*/ 0 h 1504950"/>
                <a:gd name="connsiteX46" fmla="*/ 421481 w 842962"/>
                <a:gd name="connsiteY46" fmla="*/ 0 h 1504950"/>
                <a:gd name="connsiteX47" fmla="*/ 400050 w 842962"/>
                <a:gd name="connsiteY47" fmla="*/ 4763 h 1504950"/>
                <a:gd name="connsiteX48" fmla="*/ 385762 w 842962"/>
                <a:gd name="connsiteY48" fmla="*/ 11907 h 1504950"/>
                <a:gd name="connsiteX49" fmla="*/ 381000 w 842962"/>
                <a:gd name="connsiteY49" fmla="*/ 19050 h 1504950"/>
                <a:gd name="connsiteX50" fmla="*/ 388144 w 842962"/>
                <a:gd name="connsiteY50" fmla="*/ 35719 h 1504950"/>
                <a:gd name="connsiteX51" fmla="*/ 421481 w 842962"/>
                <a:gd name="connsiteY51" fmla="*/ 64294 h 1504950"/>
                <a:gd name="connsiteX52" fmla="*/ 447675 w 842962"/>
                <a:gd name="connsiteY52" fmla="*/ 85725 h 1504950"/>
                <a:gd name="connsiteX53" fmla="*/ 466725 w 842962"/>
                <a:gd name="connsiteY53" fmla="*/ 109538 h 1504950"/>
                <a:gd name="connsiteX54" fmla="*/ 481012 w 842962"/>
                <a:gd name="connsiteY54" fmla="*/ 130969 h 1504950"/>
                <a:gd name="connsiteX55" fmla="*/ 490537 w 842962"/>
                <a:gd name="connsiteY55" fmla="*/ 150019 h 1504950"/>
                <a:gd name="connsiteX56" fmla="*/ 500062 w 842962"/>
                <a:gd name="connsiteY56" fmla="*/ 178594 h 1504950"/>
                <a:gd name="connsiteX57" fmla="*/ 502444 w 842962"/>
                <a:gd name="connsiteY57" fmla="*/ 209550 h 1504950"/>
                <a:gd name="connsiteX58" fmla="*/ 502444 w 842962"/>
                <a:gd name="connsiteY58" fmla="*/ 250032 h 1504950"/>
                <a:gd name="connsiteX59" fmla="*/ 488156 w 842962"/>
                <a:gd name="connsiteY59" fmla="*/ 330994 h 1504950"/>
                <a:gd name="connsiteX60" fmla="*/ 442912 w 842962"/>
                <a:gd name="connsiteY60" fmla="*/ 502444 h 150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842962" h="1504950">
                  <a:moveTo>
                    <a:pt x="442912" y="502444"/>
                  </a:moveTo>
                  <a:lnTo>
                    <a:pt x="397669" y="652463"/>
                  </a:lnTo>
                  <a:lnTo>
                    <a:pt x="373856" y="726282"/>
                  </a:lnTo>
                  <a:lnTo>
                    <a:pt x="342900" y="797719"/>
                  </a:lnTo>
                  <a:lnTo>
                    <a:pt x="278606" y="942975"/>
                  </a:lnTo>
                  <a:lnTo>
                    <a:pt x="219075" y="1071563"/>
                  </a:lnTo>
                  <a:lnTo>
                    <a:pt x="114300" y="1273969"/>
                  </a:lnTo>
                  <a:lnTo>
                    <a:pt x="4762" y="1464469"/>
                  </a:lnTo>
                  <a:lnTo>
                    <a:pt x="0" y="1483519"/>
                  </a:lnTo>
                  <a:lnTo>
                    <a:pt x="0" y="1493044"/>
                  </a:lnTo>
                  <a:lnTo>
                    <a:pt x="2381" y="1497807"/>
                  </a:lnTo>
                  <a:lnTo>
                    <a:pt x="7144" y="1502569"/>
                  </a:lnTo>
                  <a:lnTo>
                    <a:pt x="16669" y="1504950"/>
                  </a:lnTo>
                  <a:lnTo>
                    <a:pt x="33337" y="1502569"/>
                  </a:lnTo>
                  <a:lnTo>
                    <a:pt x="52387" y="1497807"/>
                  </a:lnTo>
                  <a:lnTo>
                    <a:pt x="78581" y="1473994"/>
                  </a:lnTo>
                  <a:lnTo>
                    <a:pt x="171450" y="1366838"/>
                  </a:lnTo>
                  <a:lnTo>
                    <a:pt x="226219" y="1300163"/>
                  </a:lnTo>
                  <a:lnTo>
                    <a:pt x="309562" y="1188244"/>
                  </a:lnTo>
                  <a:lnTo>
                    <a:pt x="381000" y="1081088"/>
                  </a:lnTo>
                  <a:lnTo>
                    <a:pt x="440531" y="985838"/>
                  </a:lnTo>
                  <a:lnTo>
                    <a:pt x="511969" y="859632"/>
                  </a:lnTo>
                  <a:lnTo>
                    <a:pt x="609600" y="659607"/>
                  </a:lnTo>
                  <a:lnTo>
                    <a:pt x="652462" y="566738"/>
                  </a:lnTo>
                  <a:lnTo>
                    <a:pt x="697706" y="452438"/>
                  </a:lnTo>
                  <a:lnTo>
                    <a:pt x="723900" y="364332"/>
                  </a:lnTo>
                  <a:lnTo>
                    <a:pt x="733425" y="345282"/>
                  </a:lnTo>
                  <a:lnTo>
                    <a:pt x="747712" y="323850"/>
                  </a:lnTo>
                  <a:lnTo>
                    <a:pt x="776287" y="288132"/>
                  </a:lnTo>
                  <a:lnTo>
                    <a:pt x="790575" y="273844"/>
                  </a:lnTo>
                  <a:lnTo>
                    <a:pt x="804862" y="264319"/>
                  </a:lnTo>
                  <a:lnTo>
                    <a:pt x="826294" y="254794"/>
                  </a:lnTo>
                  <a:lnTo>
                    <a:pt x="833437" y="250032"/>
                  </a:lnTo>
                  <a:lnTo>
                    <a:pt x="840581" y="240507"/>
                  </a:lnTo>
                  <a:lnTo>
                    <a:pt x="842962" y="230982"/>
                  </a:lnTo>
                  <a:lnTo>
                    <a:pt x="842962" y="219075"/>
                  </a:lnTo>
                  <a:lnTo>
                    <a:pt x="835819" y="202407"/>
                  </a:lnTo>
                  <a:lnTo>
                    <a:pt x="821531" y="176213"/>
                  </a:lnTo>
                  <a:lnTo>
                    <a:pt x="792956" y="145257"/>
                  </a:lnTo>
                  <a:lnTo>
                    <a:pt x="762000" y="116682"/>
                  </a:lnTo>
                  <a:lnTo>
                    <a:pt x="719137" y="83344"/>
                  </a:lnTo>
                  <a:lnTo>
                    <a:pt x="671512" y="54769"/>
                  </a:lnTo>
                  <a:lnTo>
                    <a:pt x="635794" y="35719"/>
                  </a:lnTo>
                  <a:lnTo>
                    <a:pt x="569119" y="11907"/>
                  </a:lnTo>
                  <a:lnTo>
                    <a:pt x="500062" y="0"/>
                  </a:lnTo>
                  <a:lnTo>
                    <a:pt x="450056" y="0"/>
                  </a:lnTo>
                  <a:lnTo>
                    <a:pt x="421481" y="0"/>
                  </a:lnTo>
                  <a:lnTo>
                    <a:pt x="400050" y="4763"/>
                  </a:lnTo>
                  <a:lnTo>
                    <a:pt x="385762" y="11907"/>
                  </a:lnTo>
                  <a:lnTo>
                    <a:pt x="381000" y="19050"/>
                  </a:lnTo>
                  <a:lnTo>
                    <a:pt x="388144" y="35719"/>
                  </a:lnTo>
                  <a:lnTo>
                    <a:pt x="421481" y="64294"/>
                  </a:lnTo>
                  <a:lnTo>
                    <a:pt x="447675" y="85725"/>
                  </a:lnTo>
                  <a:lnTo>
                    <a:pt x="466725" y="109538"/>
                  </a:lnTo>
                  <a:lnTo>
                    <a:pt x="481012" y="130969"/>
                  </a:lnTo>
                  <a:lnTo>
                    <a:pt x="490537" y="150019"/>
                  </a:lnTo>
                  <a:lnTo>
                    <a:pt x="500062" y="178594"/>
                  </a:lnTo>
                  <a:lnTo>
                    <a:pt x="502444" y="209550"/>
                  </a:lnTo>
                  <a:lnTo>
                    <a:pt x="502444" y="250032"/>
                  </a:lnTo>
                  <a:lnTo>
                    <a:pt x="488156" y="330994"/>
                  </a:lnTo>
                  <a:lnTo>
                    <a:pt x="442912" y="50244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43">
              <a:extLst>
                <a:ext uri="{FF2B5EF4-FFF2-40B4-BE49-F238E27FC236}">
                  <a16:creationId xmlns:a16="http://schemas.microsoft.com/office/drawing/2014/main" id="{62E40250-4516-4F8C-94FE-172BC9C700AF}"/>
                </a:ext>
              </a:extLst>
            </p:cNvPr>
            <p:cNvSpPr/>
            <p:nvPr/>
          </p:nvSpPr>
          <p:spPr>
            <a:xfrm>
              <a:off x="5438775" y="1935163"/>
              <a:ext cx="573088" cy="1047750"/>
            </a:xfrm>
            <a:custGeom>
              <a:avLst/>
              <a:gdLst>
                <a:gd name="connsiteX0" fmla="*/ 185738 w 573881"/>
                <a:gd name="connsiteY0" fmla="*/ 519113 h 1047750"/>
                <a:gd name="connsiteX1" fmla="*/ 123825 w 573881"/>
                <a:gd name="connsiteY1" fmla="*/ 354807 h 1047750"/>
                <a:gd name="connsiteX2" fmla="*/ 54769 w 573881"/>
                <a:gd name="connsiteY2" fmla="*/ 169069 h 1047750"/>
                <a:gd name="connsiteX3" fmla="*/ 21431 w 573881"/>
                <a:gd name="connsiteY3" fmla="*/ 73819 h 1047750"/>
                <a:gd name="connsiteX4" fmla="*/ 4763 w 573881"/>
                <a:gd name="connsiteY4" fmla="*/ 38100 h 1047750"/>
                <a:gd name="connsiteX5" fmla="*/ 0 w 573881"/>
                <a:gd name="connsiteY5" fmla="*/ 21432 h 1047750"/>
                <a:gd name="connsiteX6" fmla="*/ 2381 w 573881"/>
                <a:gd name="connsiteY6" fmla="*/ 9525 h 1047750"/>
                <a:gd name="connsiteX7" fmla="*/ 7144 w 573881"/>
                <a:gd name="connsiteY7" fmla="*/ 2382 h 1047750"/>
                <a:gd name="connsiteX8" fmla="*/ 16669 w 573881"/>
                <a:gd name="connsiteY8" fmla="*/ 0 h 1047750"/>
                <a:gd name="connsiteX9" fmla="*/ 38100 w 573881"/>
                <a:gd name="connsiteY9" fmla="*/ 4763 h 1047750"/>
                <a:gd name="connsiteX10" fmla="*/ 54769 w 573881"/>
                <a:gd name="connsiteY10" fmla="*/ 14288 h 1047750"/>
                <a:gd name="connsiteX11" fmla="*/ 76200 w 573881"/>
                <a:gd name="connsiteY11" fmla="*/ 33338 h 1047750"/>
                <a:gd name="connsiteX12" fmla="*/ 183356 w 573881"/>
                <a:gd name="connsiteY12" fmla="*/ 164307 h 1047750"/>
                <a:gd name="connsiteX13" fmla="*/ 350044 w 573881"/>
                <a:gd name="connsiteY13" fmla="*/ 373857 h 1047750"/>
                <a:gd name="connsiteX14" fmla="*/ 473869 w 573881"/>
                <a:gd name="connsiteY14" fmla="*/ 535782 h 1047750"/>
                <a:gd name="connsiteX15" fmla="*/ 531019 w 573881"/>
                <a:gd name="connsiteY15" fmla="*/ 616744 h 1047750"/>
                <a:gd name="connsiteX16" fmla="*/ 550069 w 573881"/>
                <a:gd name="connsiteY16" fmla="*/ 669132 h 1047750"/>
                <a:gd name="connsiteX17" fmla="*/ 569119 w 573881"/>
                <a:gd name="connsiteY17" fmla="*/ 750094 h 1047750"/>
                <a:gd name="connsiteX18" fmla="*/ 573881 w 573881"/>
                <a:gd name="connsiteY18" fmla="*/ 800100 h 1047750"/>
                <a:gd name="connsiteX19" fmla="*/ 571500 w 573881"/>
                <a:gd name="connsiteY19" fmla="*/ 864394 h 1047750"/>
                <a:gd name="connsiteX20" fmla="*/ 561975 w 573881"/>
                <a:gd name="connsiteY20" fmla="*/ 919163 h 1047750"/>
                <a:gd name="connsiteX21" fmla="*/ 547688 w 573881"/>
                <a:gd name="connsiteY21" fmla="*/ 969169 h 1047750"/>
                <a:gd name="connsiteX22" fmla="*/ 528638 w 573881"/>
                <a:gd name="connsiteY22" fmla="*/ 1009650 h 1047750"/>
                <a:gd name="connsiteX23" fmla="*/ 507206 w 573881"/>
                <a:gd name="connsiteY23" fmla="*/ 1035844 h 1047750"/>
                <a:gd name="connsiteX24" fmla="*/ 485775 w 573881"/>
                <a:gd name="connsiteY24" fmla="*/ 1042988 h 1047750"/>
                <a:gd name="connsiteX25" fmla="*/ 464344 w 573881"/>
                <a:gd name="connsiteY25" fmla="*/ 1047750 h 1047750"/>
                <a:gd name="connsiteX26" fmla="*/ 450056 w 573881"/>
                <a:gd name="connsiteY26" fmla="*/ 1047750 h 1047750"/>
                <a:gd name="connsiteX27" fmla="*/ 411956 w 573881"/>
                <a:gd name="connsiteY27" fmla="*/ 1033463 h 1047750"/>
                <a:gd name="connsiteX28" fmla="*/ 388144 w 573881"/>
                <a:gd name="connsiteY28" fmla="*/ 1014413 h 1047750"/>
                <a:gd name="connsiteX29" fmla="*/ 359569 w 573881"/>
                <a:gd name="connsiteY29" fmla="*/ 988219 h 1047750"/>
                <a:gd name="connsiteX30" fmla="*/ 345281 w 573881"/>
                <a:gd name="connsiteY30" fmla="*/ 954882 h 1047750"/>
                <a:gd name="connsiteX31" fmla="*/ 300038 w 573881"/>
                <a:gd name="connsiteY31" fmla="*/ 831057 h 1047750"/>
                <a:gd name="connsiteX32" fmla="*/ 238125 w 573881"/>
                <a:gd name="connsiteY32" fmla="*/ 661988 h 1047750"/>
                <a:gd name="connsiteX33" fmla="*/ 185738 w 573881"/>
                <a:gd name="connsiteY33" fmla="*/ 519113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73881" h="1047750">
                  <a:moveTo>
                    <a:pt x="185738" y="519113"/>
                  </a:moveTo>
                  <a:lnTo>
                    <a:pt x="123825" y="354807"/>
                  </a:lnTo>
                  <a:lnTo>
                    <a:pt x="54769" y="169069"/>
                  </a:lnTo>
                  <a:lnTo>
                    <a:pt x="21431" y="73819"/>
                  </a:lnTo>
                  <a:lnTo>
                    <a:pt x="4763" y="38100"/>
                  </a:lnTo>
                  <a:lnTo>
                    <a:pt x="0" y="21432"/>
                  </a:lnTo>
                  <a:lnTo>
                    <a:pt x="2381" y="9525"/>
                  </a:lnTo>
                  <a:lnTo>
                    <a:pt x="7144" y="2382"/>
                  </a:lnTo>
                  <a:lnTo>
                    <a:pt x="16669" y="0"/>
                  </a:lnTo>
                  <a:lnTo>
                    <a:pt x="38100" y="4763"/>
                  </a:lnTo>
                  <a:lnTo>
                    <a:pt x="54769" y="14288"/>
                  </a:lnTo>
                  <a:lnTo>
                    <a:pt x="76200" y="33338"/>
                  </a:lnTo>
                  <a:lnTo>
                    <a:pt x="183356" y="164307"/>
                  </a:lnTo>
                  <a:lnTo>
                    <a:pt x="350044" y="373857"/>
                  </a:lnTo>
                  <a:lnTo>
                    <a:pt x="473869" y="535782"/>
                  </a:lnTo>
                  <a:lnTo>
                    <a:pt x="531019" y="616744"/>
                  </a:lnTo>
                  <a:lnTo>
                    <a:pt x="550069" y="669132"/>
                  </a:lnTo>
                  <a:lnTo>
                    <a:pt x="569119" y="750094"/>
                  </a:lnTo>
                  <a:lnTo>
                    <a:pt x="573881" y="800100"/>
                  </a:lnTo>
                  <a:cubicBezTo>
                    <a:pt x="573087" y="821531"/>
                    <a:pt x="572294" y="842963"/>
                    <a:pt x="571500" y="864394"/>
                  </a:cubicBezTo>
                  <a:lnTo>
                    <a:pt x="561975" y="919163"/>
                  </a:lnTo>
                  <a:lnTo>
                    <a:pt x="547688" y="969169"/>
                  </a:lnTo>
                  <a:lnTo>
                    <a:pt x="528638" y="1009650"/>
                  </a:lnTo>
                  <a:lnTo>
                    <a:pt x="507206" y="1035844"/>
                  </a:lnTo>
                  <a:lnTo>
                    <a:pt x="485775" y="1042988"/>
                  </a:lnTo>
                  <a:lnTo>
                    <a:pt x="464344" y="1047750"/>
                  </a:lnTo>
                  <a:lnTo>
                    <a:pt x="450056" y="1047750"/>
                  </a:lnTo>
                  <a:lnTo>
                    <a:pt x="411956" y="1033463"/>
                  </a:lnTo>
                  <a:lnTo>
                    <a:pt x="388144" y="1014413"/>
                  </a:lnTo>
                  <a:lnTo>
                    <a:pt x="359569" y="988219"/>
                  </a:lnTo>
                  <a:lnTo>
                    <a:pt x="345281" y="954882"/>
                  </a:lnTo>
                  <a:lnTo>
                    <a:pt x="300038" y="831057"/>
                  </a:lnTo>
                  <a:lnTo>
                    <a:pt x="238125" y="661988"/>
                  </a:lnTo>
                  <a:lnTo>
                    <a:pt x="185738" y="51911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44">
              <a:extLst>
                <a:ext uri="{FF2B5EF4-FFF2-40B4-BE49-F238E27FC236}">
                  <a16:creationId xmlns:a16="http://schemas.microsoft.com/office/drawing/2014/main" id="{6A56FE61-A326-4F66-9CA5-EBC3CFD42F4E}"/>
                </a:ext>
              </a:extLst>
            </p:cNvPr>
            <p:cNvSpPr/>
            <p:nvPr/>
          </p:nvSpPr>
          <p:spPr>
            <a:xfrm>
              <a:off x="6335713" y="1836738"/>
              <a:ext cx="657225" cy="1200150"/>
            </a:xfrm>
            <a:custGeom>
              <a:avLst/>
              <a:gdLst>
                <a:gd name="connsiteX0" fmla="*/ 219075 w 657225"/>
                <a:gd name="connsiteY0" fmla="*/ 564356 h 1200150"/>
                <a:gd name="connsiteX1" fmla="*/ 88107 w 657225"/>
                <a:gd name="connsiteY1" fmla="*/ 935831 h 1200150"/>
                <a:gd name="connsiteX2" fmla="*/ 2382 w 657225"/>
                <a:gd name="connsiteY2" fmla="*/ 1164431 h 1200150"/>
                <a:gd name="connsiteX3" fmla="*/ 0 w 657225"/>
                <a:gd name="connsiteY3" fmla="*/ 1178719 h 1200150"/>
                <a:gd name="connsiteX4" fmla="*/ 0 w 657225"/>
                <a:gd name="connsiteY4" fmla="*/ 1188244 h 1200150"/>
                <a:gd name="connsiteX5" fmla="*/ 4763 w 657225"/>
                <a:gd name="connsiteY5" fmla="*/ 1195387 h 1200150"/>
                <a:gd name="connsiteX6" fmla="*/ 11907 w 657225"/>
                <a:gd name="connsiteY6" fmla="*/ 1200150 h 1200150"/>
                <a:gd name="connsiteX7" fmla="*/ 28575 w 657225"/>
                <a:gd name="connsiteY7" fmla="*/ 1200150 h 1200150"/>
                <a:gd name="connsiteX8" fmla="*/ 45244 w 657225"/>
                <a:gd name="connsiteY8" fmla="*/ 1195387 h 1200150"/>
                <a:gd name="connsiteX9" fmla="*/ 57150 w 657225"/>
                <a:gd name="connsiteY9" fmla="*/ 1183481 h 1200150"/>
                <a:gd name="connsiteX10" fmla="*/ 90488 w 657225"/>
                <a:gd name="connsiteY10" fmla="*/ 1128712 h 1200150"/>
                <a:gd name="connsiteX11" fmla="*/ 180975 w 657225"/>
                <a:gd name="connsiteY11" fmla="*/ 990600 h 1200150"/>
                <a:gd name="connsiteX12" fmla="*/ 288132 w 657225"/>
                <a:gd name="connsiteY12" fmla="*/ 812006 h 1200150"/>
                <a:gd name="connsiteX13" fmla="*/ 388144 w 657225"/>
                <a:gd name="connsiteY13" fmla="*/ 650081 h 1200150"/>
                <a:gd name="connsiteX14" fmla="*/ 490538 w 657225"/>
                <a:gd name="connsiteY14" fmla="*/ 473869 h 1200150"/>
                <a:gd name="connsiteX15" fmla="*/ 561975 w 657225"/>
                <a:gd name="connsiteY15" fmla="*/ 352425 h 1200150"/>
                <a:gd name="connsiteX16" fmla="*/ 576263 w 657225"/>
                <a:gd name="connsiteY16" fmla="*/ 335756 h 1200150"/>
                <a:gd name="connsiteX17" fmla="*/ 595313 w 657225"/>
                <a:gd name="connsiteY17" fmla="*/ 328612 h 1200150"/>
                <a:gd name="connsiteX18" fmla="*/ 628650 w 657225"/>
                <a:gd name="connsiteY18" fmla="*/ 307181 h 1200150"/>
                <a:gd name="connsiteX19" fmla="*/ 645319 w 657225"/>
                <a:gd name="connsiteY19" fmla="*/ 290512 h 1200150"/>
                <a:gd name="connsiteX20" fmla="*/ 654844 w 657225"/>
                <a:gd name="connsiteY20" fmla="*/ 273844 h 1200150"/>
                <a:gd name="connsiteX21" fmla="*/ 657225 w 657225"/>
                <a:gd name="connsiteY21" fmla="*/ 252412 h 1200150"/>
                <a:gd name="connsiteX22" fmla="*/ 652463 w 657225"/>
                <a:gd name="connsiteY22" fmla="*/ 230981 h 1200150"/>
                <a:gd name="connsiteX23" fmla="*/ 640557 w 657225"/>
                <a:gd name="connsiteY23" fmla="*/ 207169 h 1200150"/>
                <a:gd name="connsiteX24" fmla="*/ 623888 w 657225"/>
                <a:gd name="connsiteY24" fmla="*/ 188119 h 1200150"/>
                <a:gd name="connsiteX25" fmla="*/ 576263 w 657225"/>
                <a:gd name="connsiteY25" fmla="*/ 147637 h 1200150"/>
                <a:gd name="connsiteX26" fmla="*/ 521494 w 657225"/>
                <a:gd name="connsiteY26" fmla="*/ 107156 h 1200150"/>
                <a:gd name="connsiteX27" fmla="*/ 459582 w 657225"/>
                <a:gd name="connsiteY27" fmla="*/ 69056 h 1200150"/>
                <a:gd name="connsiteX28" fmla="*/ 390525 w 657225"/>
                <a:gd name="connsiteY28" fmla="*/ 35719 h 1200150"/>
                <a:gd name="connsiteX29" fmla="*/ 321469 w 657225"/>
                <a:gd name="connsiteY29" fmla="*/ 9525 h 1200150"/>
                <a:gd name="connsiteX30" fmla="*/ 285750 w 657225"/>
                <a:gd name="connsiteY30" fmla="*/ 2381 h 1200150"/>
                <a:gd name="connsiteX31" fmla="*/ 230982 w 657225"/>
                <a:gd name="connsiteY31" fmla="*/ 0 h 1200150"/>
                <a:gd name="connsiteX32" fmla="*/ 204788 w 657225"/>
                <a:gd name="connsiteY32" fmla="*/ 0 h 1200150"/>
                <a:gd name="connsiteX33" fmla="*/ 190500 w 657225"/>
                <a:gd name="connsiteY33" fmla="*/ 2381 h 1200150"/>
                <a:gd name="connsiteX34" fmla="*/ 173832 w 657225"/>
                <a:gd name="connsiteY34" fmla="*/ 9525 h 1200150"/>
                <a:gd name="connsiteX35" fmla="*/ 166688 w 657225"/>
                <a:gd name="connsiteY35" fmla="*/ 16669 h 1200150"/>
                <a:gd name="connsiteX36" fmla="*/ 164307 w 657225"/>
                <a:gd name="connsiteY36" fmla="*/ 33337 h 1200150"/>
                <a:gd name="connsiteX37" fmla="*/ 171450 w 657225"/>
                <a:gd name="connsiteY37" fmla="*/ 52387 h 1200150"/>
                <a:gd name="connsiteX38" fmla="*/ 188119 w 657225"/>
                <a:gd name="connsiteY38" fmla="*/ 69056 h 1200150"/>
                <a:gd name="connsiteX39" fmla="*/ 230982 w 657225"/>
                <a:gd name="connsiteY39" fmla="*/ 92869 h 1200150"/>
                <a:gd name="connsiteX40" fmla="*/ 288132 w 657225"/>
                <a:gd name="connsiteY40" fmla="*/ 121444 h 1200150"/>
                <a:gd name="connsiteX41" fmla="*/ 302419 w 657225"/>
                <a:gd name="connsiteY41" fmla="*/ 135731 h 1200150"/>
                <a:gd name="connsiteX42" fmla="*/ 309563 w 657225"/>
                <a:gd name="connsiteY42" fmla="*/ 147637 h 1200150"/>
                <a:gd name="connsiteX43" fmla="*/ 316707 w 657225"/>
                <a:gd name="connsiteY43" fmla="*/ 169069 h 1200150"/>
                <a:gd name="connsiteX44" fmla="*/ 319088 w 657225"/>
                <a:gd name="connsiteY44" fmla="*/ 190500 h 1200150"/>
                <a:gd name="connsiteX45" fmla="*/ 309563 w 657225"/>
                <a:gd name="connsiteY45" fmla="*/ 240506 h 1200150"/>
                <a:gd name="connsiteX46" fmla="*/ 276225 w 657225"/>
                <a:gd name="connsiteY46" fmla="*/ 376237 h 1200150"/>
                <a:gd name="connsiteX47" fmla="*/ 219075 w 657225"/>
                <a:gd name="connsiteY47" fmla="*/ 564356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57225" h="1200150">
                  <a:moveTo>
                    <a:pt x="219075" y="564356"/>
                  </a:moveTo>
                  <a:lnTo>
                    <a:pt x="88107" y="935831"/>
                  </a:lnTo>
                  <a:lnTo>
                    <a:pt x="2382" y="1164431"/>
                  </a:lnTo>
                  <a:lnTo>
                    <a:pt x="0" y="1178719"/>
                  </a:lnTo>
                  <a:lnTo>
                    <a:pt x="0" y="1188244"/>
                  </a:lnTo>
                  <a:lnTo>
                    <a:pt x="4763" y="1195387"/>
                  </a:lnTo>
                  <a:lnTo>
                    <a:pt x="11907" y="1200150"/>
                  </a:lnTo>
                  <a:lnTo>
                    <a:pt x="28575" y="1200150"/>
                  </a:lnTo>
                  <a:lnTo>
                    <a:pt x="45244" y="1195387"/>
                  </a:lnTo>
                  <a:lnTo>
                    <a:pt x="57150" y="1183481"/>
                  </a:lnTo>
                  <a:lnTo>
                    <a:pt x="90488" y="1128712"/>
                  </a:lnTo>
                  <a:lnTo>
                    <a:pt x="180975" y="990600"/>
                  </a:lnTo>
                  <a:lnTo>
                    <a:pt x="288132" y="812006"/>
                  </a:lnTo>
                  <a:lnTo>
                    <a:pt x="388144" y="650081"/>
                  </a:lnTo>
                  <a:lnTo>
                    <a:pt x="490538" y="473869"/>
                  </a:lnTo>
                  <a:lnTo>
                    <a:pt x="561975" y="352425"/>
                  </a:lnTo>
                  <a:lnTo>
                    <a:pt x="576263" y="335756"/>
                  </a:lnTo>
                  <a:lnTo>
                    <a:pt x="595313" y="328612"/>
                  </a:lnTo>
                  <a:lnTo>
                    <a:pt x="628650" y="307181"/>
                  </a:lnTo>
                  <a:lnTo>
                    <a:pt x="645319" y="290512"/>
                  </a:lnTo>
                  <a:lnTo>
                    <a:pt x="654844" y="273844"/>
                  </a:lnTo>
                  <a:lnTo>
                    <a:pt x="657225" y="252412"/>
                  </a:lnTo>
                  <a:lnTo>
                    <a:pt x="652463" y="230981"/>
                  </a:lnTo>
                  <a:lnTo>
                    <a:pt x="640557" y="207169"/>
                  </a:lnTo>
                  <a:lnTo>
                    <a:pt x="623888" y="188119"/>
                  </a:lnTo>
                  <a:lnTo>
                    <a:pt x="576263" y="147637"/>
                  </a:lnTo>
                  <a:lnTo>
                    <a:pt x="521494" y="107156"/>
                  </a:lnTo>
                  <a:lnTo>
                    <a:pt x="459582" y="69056"/>
                  </a:lnTo>
                  <a:lnTo>
                    <a:pt x="390525" y="35719"/>
                  </a:lnTo>
                  <a:lnTo>
                    <a:pt x="321469" y="9525"/>
                  </a:lnTo>
                  <a:lnTo>
                    <a:pt x="285750" y="2381"/>
                  </a:lnTo>
                  <a:lnTo>
                    <a:pt x="230982" y="0"/>
                  </a:lnTo>
                  <a:lnTo>
                    <a:pt x="204788" y="0"/>
                  </a:lnTo>
                  <a:lnTo>
                    <a:pt x="190500" y="2381"/>
                  </a:lnTo>
                  <a:lnTo>
                    <a:pt x="173832" y="9525"/>
                  </a:lnTo>
                  <a:lnTo>
                    <a:pt x="166688" y="16669"/>
                  </a:lnTo>
                  <a:lnTo>
                    <a:pt x="164307" y="33337"/>
                  </a:lnTo>
                  <a:lnTo>
                    <a:pt x="171450" y="52387"/>
                  </a:lnTo>
                  <a:lnTo>
                    <a:pt x="188119" y="69056"/>
                  </a:lnTo>
                  <a:lnTo>
                    <a:pt x="230982" y="92869"/>
                  </a:lnTo>
                  <a:lnTo>
                    <a:pt x="288132" y="121444"/>
                  </a:lnTo>
                  <a:lnTo>
                    <a:pt x="302419" y="135731"/>
                  </a:lnTo>
                  <a:lnTo>
                    <a:pt x="309563" y="147637"/>
                  </a:lnTo>
                  <a:lnTo>
                    <a:pt x="316707" y="169069"/>
                  </a:lnTo>
                  <a:lnTo>
                    <a:pt x="319088" y="190500"/>
                  </a:lnTo>
                  <a:lnTo>
                    <a:pt x="309563" y="240506"/>
                  </a:lnTo>
                  <a:lnTo>
                    <a:pt x="276225" y="376237"/>
                  </a:lnTo>
                  <a:lnTo>
                    <a:pt x="219075" y="5643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45">
              <a:extLst>
                <a:ext uri="{FF2B5EF4-FFF2-40B4-BE49-F238E27FC236}">
                  <a16:creationId xmlns:a16="http://schemas.microsoft.com/office/drawing/2014/main" id="{73A7A600-684E-4914-8B65-A8604B9FC95E}"/>
                </a:ext>
              </a:extLst>
            </p:cNvPr>
            <p:cNvSpPr/>
            <p:nvPr/>
          </p:nvSpPr>
          <p:spPr>
            <a:xfrm>
              <a:off x="5329238" y="3027363"/>
              <a:ext cx="1857375" cy="466725"/>
            </a:xfrm>
            <a:custGeom>
              <a:avLst/>
              <a:gdLst>
                <a:gd name="connsiteX0" fmla="*/ 1231106 w 1857375"/>
                <a:gd name="connsiteY0" fmla="*/ 114300 h 466725"/>
                <a:gd name="connsiteX1" fmla="*/ 1042987 w 1857375"/>
                <a:gd name="connsiteY1" fmla="*/ 154781 h 466725"/>
                <a:gd name="connsiteX2" fmla="*/ 864393 w 1857375"/>
                <a:gd name="connsiteY2" fmla="*/ 190500 h 466725"/>
                <a:gd name="connsiteX3" fmla="*/ 700087 w 1857375"/>
                <a:gd name="connsiteY3" fmla="*/ 223837 h 466725"/>
                <a:gd name="connsiteX4" fmla="*/ 554831 w 1857375"/>
                <a:gd name="connsiteY4" fmla="*/ 250031 h 466725"/>
                <a:gd name="connsiteX5" fmla="*/ 359568 w 1857375"/>
                <a:gd name="connsiteY5" fmla="*/ 285750 h 466725"/>
                <a:gd name="connsiteX6" fmla="*/ 309562 w 1857375"/>
                <a:gd name="connsiteY6" fmla="*/ 292894 h 466725"/>
                <a:gd name="connsiteX7" fmla="*/ 271462 w 1857375"/>
                <a:gd name="connsiteY7" fmla="*/ 295275 h 466725"/>
                <a:gd name="connsiteX8" fmla="*/ 230981 w 1857375"/>
                <a:gd name="connsiteY8" fmla="*/ 292894 h 466725"/>
                <a:gd name="connsiteX9" fmla="*/ 171450 w 1857375"/>
                <a:gd name="connsiteY9" fmla="*/ 288131 h 466725"/>
                <a:gd name="connsiteX10" fmla="*/ 116681 w 1857375"/>
                <a:gd name="connsiteY10" fmla="*/ 278606 h 466725"/>
                <a:gd name="connsiteX11" fmla="*/ 52387 w 1857375"/>
                <a:gd name="connsiteY11" fmla="*/ 261937 h 466725"/>
                <a:gd name="connsiteX12" fmla="*/ 21431 w 1857375"/>
                <a:gd name="connsiteY12" fmla="*/ 250031 h 466725"/>
                <a:gd name="connsiteX13" fmla="*/ 11906 w 1857375"/>
                <a:gd name="connsiteY13" fmla="*/ 250031 h 466725"/>
                <a:gd name="connsiteX14" fmla="*/ 2381 w 1857375"/>
                <a:gd name="connsiteY14" fmla="*/ 254794 h 466725"/>
                <a:gd name="connsiteX15" fmla="*/ 0 w 1857375"/>
                <a:gd name="connsiteY15" fmla="*/ 266700 h 466725"/>
                <a:gd name="connsiteX16" fmla="*/ 9525 w 1857375"/>
                <a:gd name="connsiteY16" fmla="*/ 297656 h 466725"/>
                <a:gd name="connsiteX17" fmla="*/ 35718 w 1857375"/>
                <a:gd name="connsiteY17" fmla="*/ 328612 h 466725"/>
                <a:gd name="connsiteX18" fmla="*/ 95250 w 1857375"/>
                <a:gd name="connsiteY18" fmla="*/ 390525 h 466725"/>
                <a:gd name="connsiteX19" fmla="*/ 130968 w 1857375"/>
                <a:gd name="connsiteY19" fmla="*/ 414337 h 466725"/>
                <a:gd name="connsiteX20" fmla="*/ 176212 w 1857375"/>
                <a:gd name="connsiteY20" fmla="*/ 438150 h 466725"/>
                <a:gd name="connsiteX21" fmla="*/ 216693 w 1857375"/>
                <a:gd name="connsiteY21" fmla="*/ 457200 h 466725"/>
                <a:gd name="connsiteX22" fmla="*/ 247650 w 1857375"/>
                <a:gd name="connsiteY22" fmla="*/ 464344 h 466725"/>
                <a:gd name="connsiteX23" fmla="*/ 264318 w 1857375"/>
                <a:gd name="connsiteY23" fmla="*/ 466725 h 466725"/>
                <a:gd name="connsiteX24" fmla="*/ 333375 w 1857375"/>
                <a:gd name="connsiteY24" fmla="*/ 452437 h 466725"/>
                <a:gd name="connsiteX25" fmla="*/ 461962 w 1857375"/>
                <a:gd name="connsiteY25" fmla="*/ 428625 h 466725"/>
                <a:gd name="connsiteX26" fmla="*/ 609600 w 1857375"/>
                <a:gd name="connsiteY26" fmla="*/ 402431 h 466725"/>
                <a:gd name="connsiteX27" fmla="*/ 828675 w 1857375"/>
                <a:gd name="connsiteY27" fmla="*/ 354806 h 466725"/>
                <a:gd name="connsiteX28" fmla="*/ 1026318 w 1857375"/>
                <a:gd name="connsiteY28" fmla="*/ 326231 h 466725"/>
                <a:gd name="connsiteX29" fmla="*/ 1202531 w 1857375"/>
                <a:gd name="connsiteY29" fmla="*/ 304800 h 466725"/>
                <a:gd name="connsiteX30" fmla="*/ 1364456 w 1857375"/>
                <a:gd name="connsiteY30" fmla="*/ 278606 h 466725"/>
                <a:gd name="connsiteX31" fmla="*/ 1504950 w 1857375"/>
                <a:gd name="connsiteY31" fmla="*/ 259556 h 466725"/>
                <a:gd name="connsiteX32" fmla="*/ 1652587 w 1857375"/>
                <a:gd name="connsiteY32" fmla="*/ 247650 h 466725"/>
                <a:gd name="connsiteX33" fmla="*/ 1776412 w 1857375"/>
                <a:gd name="connsiteY33" fmla="*/ 242887 h 466725"/>
                <a:gd name="connsiteX34" fmla="*/ 1790700 w 1857375"/>
                <a:gd name="connsiteY34" fmla="*/ 242887 h 466725"/>
                <a:gd name="connsiteX35" fmla="*/ 1814512 w 1857375"/>
                <a:gd name="connsiteY35" fmla="*/ 235744 h 466725"/>
                <a:gd name="connsiteX36" fmla="*/ 1840706 w 1857375"/>
                <a:gd name="connsiteY36" fmla="*/ 223837 h 466725"/>
                <a:gd name="connsiteX37" fmla="*/ 1850231 w 1857375"/>
                <a:gd name="connsiteY37" fmla="*/ 211931 h 466725"/>
                <a:gd name="connsiteX38" fmla="*/ 1857375 w 1857375"/>
                <a:gd name="connsiteY38" fmla="*/ 197644 h 466725"/>
                <a:gd name="connsiteX39" fmla="*/ 1857375 w 1857375"/>
                <a:gd name="connsiteY39" fmla="*/ 185737 h 466725"/>
                <a:gd name="connsiteX40" fmla="*/ 1852612 w 1857375"/>
                <a:gd name="connsiteY40" fmla="*/ 171450 h 466725"/>
                <a:gd name="connsiteX41" fmla="*/ 1843087 w 1857375"/>
                <a:gd name="connsiteY41" fmla="*/ 152400 h 466725"/>
                <a:gd name="connsiteX42" fmla="*/ 1831181 w 1857375"/>
                <a:gd name="connsiteY42" fmla="*/ 135731 h 466725"/>
                <a:gd name="connsiteX43" fmla="*/ 1814512 w 1857375"/>
                <a:gd name="connsiteY43" fmla="*/ 119062 h 466725"/>
                <a:gd name="connsiteX44" fmla="*/ 1795462 w 1857375"/>
                <a:gd name="connsiteY44" fmla="*/ 107156 h 466725"/>
                <a:gd name="connsiteX45" fmla="*/ 1693068 w 1857375"/>
                <a:gd name="connsiteY45" fmla="*/ 64294 h 466725"/>
                <a:gd name="connsiteX46" fmla="*/ 1533525 w 1857375"/>
                <a:gd name="connsiteY46" fmla="*/ 4762 h 466725"/>
                <a:gd name="connsiteX47" fmla="*/ 1507331 w 1857375"/>
                <a:gd name="connsiteY47" fmla="*/ 0 h 466725"/>
                <a:gd name="connsiteX48" fmla="*/ 1462087 w 1857375"/>
                <a:gd name="connsiteY48" fmla="*/ 21431 h 466725"/>
                <a:gd name="connsiteX49" fmla="*/ 1397793 w 1857375"/>
                <a:gd name="connsiteY49" fmla="*/ 59531 h 466725"/>
                <a:gd name="connsiteX50" fmla="*/ 1350168 w 1857375"/>
                <a:gd name="connsiteY50" fmla="*/ 88106 h 466725"/>
                <a:gd name="connsiteX51" fmla="*/ 1231106 w 1857375"/>
                <a:gd name="connsiteY51" fmla="*/ 114300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857375" h="466725">
                  <a:moveTo>
                    <a:pt x="1231106" y="114300"/>
                  </a:moveTo>
                  <a:lnTo>
                    <a:pt x="1042987" y="154781"/>
                  </a:lnTo>
                  <a:lnTo>
                    <a:pt x="864393" y="190500"/>
                  </a:lnTo>
                  <a:lnTo>
                    <a:pt x="700087" y="223837"/>
                  </a:lnTo>
                  <a:lnTo>
                    <a:pt x="554831" y="250031"/>
                  </a:lnTo>
                  <a:lnTo>
                    <a:pt x="359568" y="285750"/>
                  </a:lnTo>
                  <a:lnTo>
                    <a:pt x="309562" y="292894"/>
                  </a:lnTo>
                  <a:lnTo>
                    <a:pt x="271462" y="295275"/>
                  </a:lnTo>
                  <a:lnTo>
                    <a:pt x="230981" y="292894"/>
                  </a:lnTo>
                  <a:lnTo>
                    <a:pt x="171450" y="288131"/>
                  </a:lnTo>
                  <a:lnTo>
                    <a:pt x="116681" y="278606"/>
                  </a:lnTo>
                  <a:lnTo>
                    <a:pt x="52387" y="261937"/>
                  </a:lnTo>
                  <a:lnTo>
                    <a:pt x="21431" y="250031"/>
                  </a:lnTo>
                  <a:lnTo>
                    <a:pt x="11906" y="250031"/>
                  </a:lnTo>
                  <a:lnTo>
                    <a:pt x="2381" y="254794"/>
                  </a:lnTo>
                  <a:lnTo>
                    <a:pt x="0" y="266700"/>
                  </a:lnTo>
                  <a:lnTo>
                    <a:pt x="9525" y="297656"/>
                  </a:lnTo>
                  <a:lnTo>
                    <a:pt x="35718" y="328612"/>
                  </a:lnTo>
                  <a:lnTo>
                    <a:pt x="95250" y="390525"/>
                  </a:lnTo>
                  <a:lnTo>
                    <a:pt x="130968" y="414337"/>
                  </a:lnTo>
                  <a:lnTo>
                    <a:pt x="176212" y="438150"/>
                  </a:lnTo>
                  <a:lnTo>
                    <a:pt x="216693" y="457200"/>
                  </a:lnTo>
                  <a:lnTo>
                    <a:pt x="247650" y="464344"/>
                  </a:lnTo>
                  <a:lnTo>
                    <a:pt x="264318" y="466725"/>
                  </a:lnTo>
                  <a:lnTo>
                    <a:pt x="333375" y="452437"/>
                  </a:lnTo>
                  <a:lnTo>
                    <a:pt x="461962" y="428625"/>
                  </a:lnTo>
                  <a:lnTo>
                    <a:pt x="609600" y="402431"/>
                  </a:lnTo>
                  <a:lnTo>
                    <a:pt x="828675" y="354806"/>
                  </a:lnTo>
                  <a:lnTo>
                    <a:pt x="1026318" y="326231"/>
                  </a:lnTo>
                  <a:lnTo>
                    <a:pt x="1202531" y="304800"/>
                  </a:lnTo>
                  <a:lnTo>
                    <a:pt x="1364456" y="278606"/>
                  </a:lnTo>
                  <a:lnTo>
                    <a:pt x="1504950" y="259556"/>
                  </a:lnTo>
                  <a:lnTo>
                    <a:pt x="1652587" y="247650"/>
                  </a:lnTo>
                  <a:lnTo>
                    <a:pt x="1776412" y="242887"/>
                  </a:lnTo>
                  <a:lnTo>
                    <a:pt x="1790700" y="242887"/>
                  </a:lnTo>
                  <a:lnTo>
                    <a:pt x="1814512" y="235744"/>
                  </a:lnTo>
                  <a:lnTo>
                    <a:pt x="1840706" y="223837"/>
                  </a:lnTo>
                  <a:lnTo>
                    <a:pt x="1850231" y="211931"/>
                  </a:lnTo>
                  <a:lnTo>
                    <a:pt x="1857375" y="197644"/>
                  </a:lnTo>
                  <a:lnTo>
                    <a:pt x="1857375" y="185737"/>
                  </a:lnTo>
                  <a:lnTo>
                    <a:pt x="1852612" y="171450"/>
                  </a:lnTo>
                  <a:lnTo>
                    <a:pt x="1843087" y="152400"/>
                  </a:lnTo>
                  <a:lnTo>
                    <a:pt x="1831181" y="135731"/>
                  </a:lnTo>
                  <a:lnTo>
                    <a:pt x="1814512" y="119062"/>
                  </a:lnTo>
                  <a:lnTo>
                    <a:pt x="1795462" y="107156"/>
                  </a:lnTo>
                  <a:lnTo>
                    <a:pt x="1693068" y="64294"/>
                  </a:lnTo>
                  <a:lnTo>
                    <a:pt x="1533525" y="4762"/>
                  </a:lnTo>
                  <a:lnTo>
                    <a:pt x="1507331" y="0"/>
                  </a:lnTo>
                  <a:lnTo>
                    <a:pt x="1462087" y="21431"/>
                  </a:lnTo>
                  <a:lnTo>
                    <a:pt x="1397793" y="59531"/>
                  </a:lnTo>
                  <a:lnTo>
                    <a:pt x="1350168" y="88106"/>
                  </a:lnTo>
                  <a:lnTo>
                    <a:pt x="1231106" y="1143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32">
              <a:extLst>
                <a:ext uri="{FF2B5EF4-FFF2-40B4-BE49-F238E27FC236}">
                  <a16:creationId xmlns:a16="http://schemas.microsoft.com/office/drawing/2014/main" id="{955E0D6C-D2BF-4CF4-B849-7E52F309ABB8}"/>
                </a:ext>
              </a:extLst>
            </p:cNvPr>
            <p:cNvSpPr/>
            <p:nvPr/>
          </p:nvSpPr>
          <p:spPr>
            <a:xfrm>
              <a:off x="2876550" y="2857500"/>
              <a:ext cx="715963" cy="519113"/>
            </a:xfrm>
            <a:custGeom>
              <a:avLst/>
              <a:gdLst>
                <a:gd name="connsiteX0" fmla="*/ 492919 w 716756"/>
                <a:gd name="connsiteY0" fmla="*/ 300038 h 519113"/>
                <a:gd name="connsiteX1" fmla="*/ 326231 w 716756"/>
                <a:gd name="connsiteY1" fmla="*/ 169069 h 519113"/>
                <a:gd name="connsiteX2" fmla="*/ 242888 w 716756"/>
                <a:gd name="connsiteY2" fmla="*/ 104775 h 519113"/>
                <a:gd name="connsiteX3" fmla="*/ 221456 w 716756"/>
                <a:gd name="connsiteY3" fmla="*/ 88106 h 519113"/>
                <a:gd name="connsiteX4" fmla="*/ 207169 w 716756"/>
                <a:gd name="connsiteY4" fmla="*/ 66675 h 519113"/>
                <a:gd name="connsiteX5" fmla="*/ 171450 w 716756"/>
                <a:gd name="connsiteY5" fmla="*/ 9525 h 519113"/>
                <a:gd name="connsiteX6" fmla="*/ 147638 w 716756"/>
                <a:gd name="connsiteY6" fmla="*/ 0 h 519113"/>
                <a:gd name="connsiteX7" fmla="*/ 123825 w 716756"/>
                <a:gd name="connsiteY7" fmla="*/ 0 h 519113"/>
                <a:gd name="connsiteX8" fmla="*/ 104775 w 716756"/>
                <a:gd name="connsiteY8" fmla="*/ 7144 h 519113"/>
                <a:gd name="connsiteX9" fmla="*/ 85725 w 716756"/>
                <a:gd name="connsiteY9" fmla="*/ 21431 h 519113"/>
                <a:gd name="connsiteX10" fmla="*/ 59531 w 716756"/>
                <a:gd name="connsiteY10" fmla="*/ 52388 h 519113"/>
                <a:gd name="connsiteX11" fmla="*/ 30956 w 716756"/>
                <a:gd name="connsiteY11" fmla="*/ 102394 h 519113"/>
                <a:gd name="connsiteX12" fmla="*/ 9525 w 716756"/>
                <a:gd name="connsiteY12" fmla="*/ 147638 h 519113"/>
                <a:gd name="connsiteX13" fmla="*/ 0 w 716756"/>
                <a:gd name="connsiteY13" fmla="*/ 190500 h 519113"/>
                <a:gd name="connsiteX14" fmla="*/ 2381 w 716756"/>
                <a:gd name="connsiteY14" fmla="*/ 226219 h 519113"/>
                <a:gd name="connsiteX15" fmla="*/ 7144 w 716756"/>
                <a:gd name="connsiteY15" fmla="*/ 245269 h 519113"/>
                <a:gd name="connsiteX16" fmla="*/ 19050 w 716756"/>
                <a:gd name="connsiteY16" fmla="*/ 264319 h 519113"/>
                <a:gd name="connsiteX17" fmla="*/ 28575 w 716756"/>
                <a:gd name="connsiteY17" fmla="*/ 273844 h 519113"/>
                <a:gd name="connsiteX18" fmla="*/ 35719 w 716756"/>
                <a:gd name="connsiteY18" fmla="*/ 273844 h 519113"/>
                <a:gd name="connsiteX19" fmla="*/ 69056 w 716756"/>
                <a:gd name="connsiteY19" fmla="*/ 264319 h 519113"/>
                <a:gd name="connsiteX20" fmla="*/ 107156 w 716756"/>
                <a:gd name="connsiteY20" fmla="*/ 257175 h 519113"/>
                <a:gd name="connsiteX21" fmla="*/ 121444 w 716756"/>
                <a:gd name="connsiteY21" fmla="*/ 259556 h 519113"/>
                <a:gd name="connsiteX22" fmla="*/ 176213 w 716756"/>
                <a:gd name="connsiteY22" fmla="*/ 280988 h 519113"/>
                <a:gd name="connsiteX23" fmla="*/ 364331 w 716756"/>
                <a:gd name="connsiteY23" fmla="*/ 369094 h 519113"/>
                <a:gd name="connsiteX24" fmla="*/ 673894 w 716756"/>
                <a:gd name="connsiteY24" fmla="*/ 519113 h 519113"/>
                <a:gd name="connsiteX25" fmla="*/ 716756 w 716756"/>
                <a:gd name="connsiteY25" fmla="*/ 471488 h 519113"/>
                <a:gd name="connsiteX26" fmla="*/ 616744 w 716756"/>
                <a:gd name="connsiteY26" fmla="*/ 392906 h 519113"/>
                <a:gd name="connsiteX27" fmla="*/ 492919 w 716756"/>
                <a:gd name="connsiteY27" fmla="*/ 300038 h 51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16756" h="519113">
                  <a:moveTo>
                    <a:pt x="492919" y="300038"/>
                  </a:moveTo>
                  <a:lnTo>
                    <a:pt x="326231" y="169069"/>
                  </a:lnTo>
                  <a:lnTo>
                    <a:pt x="242888" y="104775"/>
                  </a:lnTo>
                  <a:lnTo>
                    <a:pt x="221456" y="88106"/>
                  </a:lnTo>
                  <a:lnTo>
                    <a:pt x="207169" y="66675"/>
                  </a:lnTo>
                  <a:lnTo>
                    <a:pt x="171450" y="9525"/>
                  </a:lnTo>
                  <a:lnTo>
                    <a:pt x="147638" y="0"/>
                  </a:lnTo>
                  <a:lnTo>
                    <a:pt x="123825" y="0"/>
                  </a:lnTo>
                  <a:lnTo>
                    <a:pt x="104775" y="7144"/>
                  </a:lnTo>
                  <a:lnTo>
                    <a:pt x="85725" y="21431"/>
                  </a:lnTo>
                  <a:lnTo>
                    <a:pt x="59531" y="52388"/>
                  </a:lnTo>
                  <a:lnTo>
                    <a:pt x="30956" y="102394"/>
                  </a:lnTo>
                  <a:lnTo>
                    <a:pt x="9525" y="147638"/>
                  </a:lnTo>
                  <a:lnTo>
                    <a:pt x="0" y="190500"/>
                  </a:lnTo>
                  <a:lnTo>
                    <a:pt x="2381" y="226219"/>
                  </a:lnTo>
                  <a:lnTo>
                    <a:pt x="7144" y="245269"/>
                  </a:lnTo>
                  <a:lnTo>
                    <a:pt x="19050" y="264319"/>
                  </a:lnTo>
                  <a:lnTo>
                    <a:pt x="28575" y="273844"/>
                  </a:lnTo>
                  <a:lnTo>
                    <a:pt x="35719" y="273844"/>
                  </a:lnTo>
                  <a:lnTo>
                    <a:pt x="69056" y="264319"/>
                  </a:lnTo>
                  <a:lnTo>
                    <a:pt x="107156" y="257175"/>
                  </a:lnTo>
                  <a:lnTo>
                    <a:pt x="121444" y="259556"/>
                  </a:lnTo>
                  <a:lnTo>
                    <a:pt x="176213" y="280988"/>
                  </a:lnTo>
                  <a:lnTo>
                    <a:pt x="364331" y="369094"/>
                  </a:lnTo>
                  <a:lnTo>
                    <a:pt x="673894" y="519113"/>
                  </a:lnTo>
                  <a:lnTo>
                    <a:pt x="716756" y="471488"/>
                  </a:lnTo>
                  <a:lnTo>
                    <a:pt x="616744" y="392906"/>
                  </a:lnTo>
                  <a:lnTo>
                    <a:pt x="492919" y="30003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3">
              <a:extLst>
                <a:ext uri="{FF2B5EF4-FFF2-40B4-BE49-F238E27FC236}">
                  <a16:creationId xmlns:a16="http://schemas.microsoft.com/office/drawing/2014/main" id="{424D44B8-794C-41E0-88A7-4BD52D0BA8FC}"/>
                </a:ext>
              </a:extLst>
            </p:cNvPr>
            <p:cNvSpPr/>
            <p:nvPr/>
          </p:nvSpPr>
          <p:spPr>
            <a:xfrm>
              <a:off x="2867025" y="2347913"/>
              <a:ext cx="1449388" cy="1755775"/>
            </a:xfrm>
            <a:custGeom>
              <a:avLst/>
              <a:gdLst>
                <a:gd name="connsiteX0" fmla="*/ 912019 w 1450181"/>
                <a:gd name="connsiteY0" fmla="*/ 538162 h 1754981"/>
                <a:gd name="connsiteX1" fmla="*/ 745331 w 1450181"/>
                <a:gd name="connsiteY1" fmla="*/ 776287 h 1754981"/>
                <a:gd name="connsiteX2" fmla="*/ 626269 w 1450181"/>
                <a:gd name="connsiteY2" fmla="*/ 947737 h 1754981"/>
                <a:gd name="connsiteX3" fmla="*/ 552450 w 1450181"/>
                <a:gd name="connsiteY3" fmla="*/ 1047750 h 1754981"/>
                <a:gd name="connsiteX4" fmla="*/ 421481 w 1450181"/>
                <a:gd name="connsiteY4" fmla="*/ 1209675 h 1754981"/>
                <a:gd name="connsiteX5" fmla="*/ 290513 w 1450181"/>
                <a:gd name="connsiteY5" fmla="*/ 1376362 h 1754981"/>
                <a:gd name="connsiteX6" fmla="*/ 130969 w 1450181"/>
                <a:gd name="connsiteY6" fmla="*/ 1574006 h 1754981"/>
                <a:gd name="connsiteX7" fmla="*/ 0 w 1450181"/>
                <a:gd name="connsiteY7" fmla="*/ 1747837 h 1754981"/>
                <a:gd name="connsiteX8" fmla="*/ 73819 w 1450181"/>
                <a:gd name="connsiteY8" fmla="*/ 1754981 h 1754981"/>
                <a:gd name="connsiteX9" fmla="*/ 230981 w 1450181"/>
                <a:gd name="connsiteY9" fmla="*/ 1609725 h 1754981"/>
                <a:gd name="connsiteX10" fmla="*/ 450056 w 1450181"/>
                <a:gd name="connsiteY10" fmla="*/ 1393031 h 1754981"/>
                <a:gd name="connsiteX11" fmla="*/ 604838 w 1450181"/>
                <a:gd name="connsiteY11" fmla="*/ 1233487 h 1754981"/>
                <a:gd name="connsiteX12" fmla="*/ 719138 w 1450181"/>
                <a:gd name="connsiteY12" fmla="*/ 1112043 h 1754981"/>
                <a:gd name="connsiteX13" fmla="*/ 897731 w 1450181"/>
                <a:gd name="connsiteY13" fmla="*/ 914400 h 1754981"/>
                <a:gd name="connsiteX14" fmla="*/ 1040606 w 1450181"/>
                <a:gd name="connsiteY14" fmla="*/ 742950 h 1754981"/>
                <a:gd name="connsiteX15" fmla="*/ 1204913 w 1450181"/>
                <a:gd name="connsiteY15" fmla="*/ 538162 h 1754981"/>
                <a:gd name="connsiteX16" fmla="*/ 1335881 w 1450181"/>
                <a:gd name="connsiteY16" fmla="*/ 366712 h 1754981"/>
                <a:gd name="connsiteX17" fmla="*/ 1343025 w 1450181"/>
                <a:gd name="connsiteY17" fmla="*/ 361950 h 1754981"/>
                <a:gd name="connsiteX18" fmla="*/ 1362075 w 1450181"/>
                <a:gd name="connsiteY18" fmla="*/ 359568 h 1754981"/>
                <a:gd name="connsiteX19" fmla="*/ 1385888 w 1450181"/>
                <a:gd name="connsiteY19" fmla="*/ 359568 h 1754981"/>
                <a:gd name="connsiteX20" fmla="*/ 1404938 w 1450181"/>
                <a:gd name="connsiteY20" fmla="*/ 354806 h 1754981"/>
                <a:gd name="connsiteX21" fmla="*/ 1426369 w 1450181"/>
                <a:gd name="connsiteY21" fmla="*/ 345281 h 1754981"/>
                <a:gd name="connsiteX22" fmla="*/ 1438275 w 1450181"/>
                <a:gd name="connsiteY22" fmla="*/ 333375 h 1754981"/>
                <a:gd name="connsiteX23" fmla="*/ 1445419 w 1450181"/>
                <a:gd name="connsiteY23" fmla="*/ 321468 h 1754981"/>
                <a:gd name="connsiteX24" fmla="*/ 1450181 w 1450181"/>
                <a:gd name="connsiteY24" fmla="*/ 307181 h 1754981"/>
                <a:gd name="connsiteX25" fmla="*/ 1450181 w 1450181"/>
                <a:gd name="connsiteY25" fmla="*/ 290512 h 1754981"/>
                <a:gd name="connsiteX26" fmla="*/ 1450181 w 1450181"/>
                <a:gd name="connsiteY26" fmla="*/ 271462 h 1754981"/>
                <a:gd name="connsiteX27" fmla="*/ 1440656 w 1450181"/>
                <a:gd name="connsiteY27" fmla="*/ 242887 h 1754981"/>
                <a:gd name="connsiteX28" fmla="*/ 1423988 w 1450181"/>
                <a:gd name="connsiteY28" fmla="*/ 211931 h 1754981"/>
                <a:gd name="connsiteX29" fmla="*/ 1412081 w 1450181"/>
                <a:gd name="connsiteY29" fmla="*/ 197643 h 1754981"/>
                <a:gd name="connsiteX30" fmla="*/ 1369219 w 1450181"/>
                <a:gd name="connsiteY30" fmla="*/ 154781 h 1754981"/>
                <a:gd name="connsiteX31" fmla="*/ 1309688 w 1450181"/>
                <a:gd name="connsiteY31" fmla="*/ 111918 h 1754981"/>
                <a:gd name="connsiteX32" fmla="*/ 1243013 w 1450181"/>
                <a:gd name="connsiteY32" fmla="*/ 69056 h 1754981"/>
                <a:gd name="connsiteX33" fmla="*/ 1178719 w 1450181"/>
                <a:gd name="connsiteY33" fmla="*/ 30956 h 1754981"/>
                <a:gd name="connsiteX34" fmla="*/ 1116806 w 1450181"/>
                <a:gd name="connsiteY34" fmla="*/ 9525 h 1754981"/>
                <a:gd name="connsiteX35" fmla="*/ 1081088 w 1450181"/>
                <a:gd name="connsiteY35" fmla="*/ 2381 h 1754981"/>
                <a:gd name="connsiteX36" fmla="*/ 1059656 w 1450181"/>
                <a:gd name="connsiteY36" fmla="*/ 0 h 1754981"/>
                <a:gd name="connsiteX37" fmla="*/ 1038225 w 1450181"/>
                <a:gd name="connsiteY37" fmla="*/ 2381 h 1754981"/>
                <a:gd name="connsiteX38" fmla="*/ 1026319 w 1450181"/>
                <a:gd name="connsiteY38" fmla="*/ 11906 h 1754981"/>
                <a:gd name="connsiteX39" fmla="*/ 1026319 w 1450181"/>
                <a:gd name="connsiteY39" fmla="*/ 33337 h 1754981"/>
                <a:gd name="connsiteX40" fmla="*/ 1047750 w 1450181"/>
                <a:gd name="connsiteY40" fmla="*/ 71437 h 1754981"/>
                <a:gd name="connsiteX41" fmla="*/ 1073944 w 1450181"/>
                <a:gd name="connsiteY41" fmla="*/ 114300 h 1754981"/>
                <a:gd name="connsiteX42" fmla="*/ 1083469 w 1450181"/>
                <a:gd name="connsiteY42" fmla="*/ 138112 h 1754981"/>
                <a:gd name="connsiteX43" fmla="*/ 1090613 w 1450181"/>
                <a:gd name="connsiteY43" fmla="*/ 161925 h 1754981"/>
                <a:gd name="connsiteX44" fmla="*/ 1092994 w 1450181"/>
                <a:gd name="connsiteY44" fmla="*/ 190500 h 1754981"/>
                <a:gd name="connsiteX45" fmla="*/ 1088231 w 1450181"/>
                <a:gd name="connsiteY45" fmla="*/ 233362 h 1754981"/>
                <a:gd name="connsiteX46" fmla="*/ 1064419 w 1450181"/>
                <a:gd name="connsiteY46" fmla="*/ 304800 h 1754981"/>
                <a:gd name="connsiteX47" fmla="*/ 1040606 w 1450181"/>
                <a:gd name="connsiteY47" fmla="*/ 352425 h 1754981"/>
                <a:gd name="connsiteX48" fmla="*/ 912019 w 1450181"/>
                <a:gd name="connsiteY48" fmla="*/ 538162 h 1754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450181" h="1754981">
                  <a:moveTo>
                    <a:pt x="912019" y="538162"/>
                  </a:moveTo>
                  <a:lnTo>
                    <a:pt x="745331" y="776287"/>
                  </a:lnTo>
                  <a:lnTo>
                    <a:pt x="626269" y="947737"/>
                  </a:lnTo>
                  <a:lnTo>
                    <a:pt x="552450" y="1047750"/>
                  </a:lnTo>
                  <a:lnTo>
                    <a:pt x="421481" y="1209675"/>
                  </a:lnTo>
                  <a:lnTo>
                    <a:pt x="290513" y="1376362"/>
                  </a:lnTo>
                  <a:lnTo>
                    <a:pt x="130969" y="1574006"/>
                  </a:lnTo>
                  <a:lnTo>
                    <a:pt x="0" y="1747837"/>
                  </a:lnTo>
                  <a:lnTo>
                    <a:pt x="73819" y="1754981"/>
                  </a:lnTo>
                  <a:lnTo>
                    <a:pt x="230981" y="1609725"/>
                  </a:lnTo>
                  <a:lnTo>
                    <a:pt x="450056" y="1393031"/>
                  </a:lnTo>
                  <a:lnTo>
                    <a:pt x="604838" y="1233487"/>
                  </a:lnTo>
                  <a:lnTo>
                    <a:pt x="719138" y="1112043"/>
                  </a:lnTo>
                  <a:lnTo>
                    <a:pt x="897731" y="914400"/>
                  </a:lnTo>
                  <a:lnTo>
                    <a:pt x="1040606" y="742950"/>
                  </a:lnTo>
                  <a:lnTo>
                    <a:pt x="1204913" y="538162"/>
                  </a:lnTo>
                  <a:lnTo>
                    <a:pt x="1335881" y="366712"/>
                  </a:lnTo>
                  <a:lnTo>
                    <a:pt x="1343025" y="361950"/>
                  </a:lnTo>
                  <a:lnTo>
                    <a:pt x="1362075" y="359568"/>
                  </a:lnTo>
                  <a:lnTo>
                    <a:pt x="1385888" y="359568"/>
                  </a:lnTo>
                  <a:lnTo>
                    <a:pt x="1404938" y="354806"/>
                  </a:lnTo>
                  <a:lnTo>
                    <a:pt x="1426369" y="345281"/>
                  </a:lnTo>
                  <a:lnTo>
                    <a:pt x="1438275" y="333375"/>
                  </a:lnTo>
                  <a:lnTo>
                    <a:pt x="1445419" y="321468"/>
                  </a:lnTo>
                  <a:lnTo>
                    <a:pt x="1450181" y="307181"/>
                  </a:lnTo>
                  <a:lnTo>
                    <a:pt x="1450181" y="290512"/>
                  </a:lnTo>
                  <a:lnTo>
                    <a:pt x="1450181" y="271462"/>
                  </a:lnTo>
                  <a:lnTo>
                    <a:pt x="1440656" y="242887"/>
                  </a:lnTo>
                  <a:lnTo>
                    <a:pt x="1423988" y="211931"/>
                  </a:lnTo>
                  <a:lnTo>
                    <a:pt x="1412081" y="197643"/>
                  </a:lnTo>
                  <a:lnTo>
                    <a:pt x="1369219" y="154781"/>
                  </a:lnTo>
                  <a:lnTo>
                    <a:pt x="1309688" y="111918"/>
                  </a:lnTo>
                  <a:lnTo>
                    <a:pt x="1243013" y="69056"/>
                  </a:lnTo>
                  <a:lnTo>
                    <a:pt x="1178719" y="30956"/>
                  </a:lnTo>
                  <a:lnTo>
                    <a:pt x="1116806" y="9525"/>
                  </a:lnTo>
                  <a:lnTo>
                    <a:pt x="1081088" y="2381"/>
                  </a:lnTo>
                  <a:lnTo>
                    <a:pt x="1059656" y="0"/>
                  </a:lnTo>
                  <a:lnTo>
                    <a:pt x="1038225" y="2381"/>
                  </a:lnTo>
                  <a:lnTo>
                    <a:pt x="1026319" y="11906"/>
                  </a:lnTo>
                  <a:lnTo>
                    <a:pt x="1026319" y="33337"/>
                  </a:lnTo>
                  <a:lnTo>
                    <a:pt x="1047750" y="71437"/>
                  </a:lnTo>
                  <a:lnTo>
                    <a:pt x="1073944" y="114300"/>
                  </a:lnTo>
                  <a:lnTo>
                    <a:pt x="1083469" y="138112"/>
                  </a:lnTo>
                  <a:lnTo>
                    <a:pt x="1090613" y="161925"/>
                  </a:lnTo>
                  <a:lnTo>
                    <a:pt x="1092994" y="190500"/>
                  </a:lnTo>
                  <a:lnTo>
                    <a:pt x="1088231" y="233362"/>
                  </a:lnTo>
                  <a:lnTo>
                    <a:pt x="1064419" y="304800"/>
                  </a:lnTo>
                  <a:lnTo>
                    <a:pt x="1040606" y="352425"/>
                  </a:lnTo>
                  <a:lnTo>
                    <a:pt x="912019" y="53816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34">
              <a:extLst>
                <a:ext uri="{FF2B5EF4-FFF2-40B4-BE49-F238E27FC236}">
                  <a16:creationId xmlns:a16="http://schemas.microsoft.com/office/drawing/2014/main" id="{6C7E4E0A-0911-402F-8B80-66E41E7E6EC8}"/>
                </a:ext>
              </a:extLst>
            </p:cNvPr>
            <p:cNvSpPr/>
            <p:nvPr/>
          </p:nvSpPr>
          <p:spPr>
            <a:xfrm>
              <a:off x="2824163" y="3732213"/>
              <a:ext cx="1282700" cy="601662"/>
            </a:xfrm>
            <a:custGeom>
              <a:avLst/>
              <a:gdLst>
                <a:gd name="connsiteX0" fmla="*/ 1019175 w 1283493"/>
                <a:gd name="connsiteY0" fmla="*/ 73819 h 602456"/>
                <a:gd name="connsiteX1" fmla="*/ 773906 w 1283493"/>
                <a:gd name="connsiteY1" fmla="*/ 150019 h 602456"/>
                <a:gd name="connsiteX2" fmla="*/ 516731 w 1283493"/>
                <a:gd name="connsiteY2" fmla="*/ 230981 h 602456"/>
                <a:gd name="connsiteX3" fmla="*/ 283368 w 1283493"/>
                <a:gd name="connsiteY3" fmla="*/ 292894 h 602456"/>
                <a:gd name="connsiteX4" fmla="*/ 192881 w 1283493"/>
                <a:gd name="connsiteY4" fmla="*/ 311944 h 602456"/>
                <a:gd name="connsiteX5" fmla="*/ 169068 w 1283493"/>
                <a:gd name="connsiteY5" fmla="*/ 304800 h 602456"/>
                <a:gd name="connsiteX6" fmla="*/ 114300 w 1283493"/>
                <a:gd name="connsiteY6" fmla="*/ 278606 h 602456"/>
                <a:gd name="connsiteX7" fmla="*/ 69056 w 1283493"/>
                <a:gd name="connsiteY7" fmla="*/ 297656 h 602456"/>
                <a:gd name="connsiteX8" fmla="*/ 40481 w 1283493"/>
                <a:gd name="connsiteY8" fmla="*/ 316706 h 602456"/>
                <a:gd name="connsiteX9" fmla="*/ 19050 w 1283493"/>
                <a:gd name="connsiteY9" fmla="*/ 338137 h 602456"/>
                <a:gd name="connsiteX10" fmla="*/ 4762 w 1283493"/>
                <a:gd name="connsiteY10" fmla="*/ 359569 h 602456"/>
                <a:gd name="connsiteX11" fmla="*/ 0 w 1283493"/>
                <a:gd name="connsiteY11" fmla="*/ 373856 h 602456"/>
                <a:gd name="connsiteX12" fmla="*/ 0 w 1283493"/>
                <a:gd name="connsiteY12" fmla="*/ 395287 h 602456"/>
                <a:gd name="connsiteX13" fmla="*/ 2381 w 1283493"/>
                <a:gd name="connsiteY13" fmla="*/ 414337 h 602456"/>
                <a:gd name="connsiteX14" fmla="*/ 21431 w 1283493"/>
                <a:gd name="connsiteY14" fmla="*/ 452437 h 602456"/>
                <a:gd name="connsiteX15" fmla="*/ 76200 w 1283493"/>
                <a:gd name="connsiteY15" fmla="*/ 521494 h 602456"/>
                <a:gd name="connsiteX16" fmla="*/ 128587 w 1283493"/>
                <a:gd name="connsiteY16" fmla="*/ 581025 h 602456"/>
                <a:gd name="connsiteX17" fmla="*/ 147637 w 1283493"/>
                <a:gd name="connsiteY17" fmla="*/ 600075 h 602456"/>
                <a:gd name="connsiteX18" fmla="*/ 154781 w 1283493"/>
                <a:gd name="connsiteY18" fmla="*/ 602456 h 602456"/>
                <a:gd name="connsiteX19" fmla="*/ 190500 w 1283493"/>
                <a:gd name="connsiteY19" fmla="*/ 588169 h 602456"/>
                <a:gd name="connsiteX20" fmla="*/ 323850 w 1283493"/>
                <a:gd name="connsiteY20" fmla="*/ 523875 h 602456"/>
                <a:gd name="connsiteX21" fmla="*/ 481012 w 1283493"/>
                <a:gd name="connsiteY21" fmla="*/ 447675 h 602456"/>
                <a:gd name="connsiteX22" fmla="*/ 569118 w 1283493"/>
                <a:gd name="connsiteY22" fmla="*/ 409575 h 602456"/>
                <a:gd name="connsiteX23" fmla="*/ 647700 w 1283493"/>
                <a:gd name="connsiteY23" fmla="*/ 371475 h 602456"/>
                <a:gd name="connsiteX24" fmla="*/ 854868 w 1283493"/>
                <a:gd name="connsiteY24" fmla="*/ 271462 h 602456"/>
                <a:gd name="connsiteX25" fmla="*/ 1116806 w 1283493"/>
                <a:gd name="connsiteY25" fmla="*/ 157162 h 602456"/>
                <a:gd name="connsiteX26" fmla="*/ 1283493 w 1283493"/>
                <a:gd name="connsiteY26" fmla="*/ 83344 h 602456"/>
                <a:gd name="connsiteX27" fmla="*/ 1245393 w 1283493"/>
                <a:gd name="connsiteY27" fmla="*/ 0 h 602456"/>
                <a:gd name="connsiteX28" fmla="*/ 1069181 w 1283493"/>
                <a:gd name="connsiteY28" fmla="*/ 59531 h 602456"/>
                <a:gd name="connsiteX29" fmla="*/ 1019175 w 1283493"/>
                <a:gd name="connsiteY29" fmla="*/ 73819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83493" h="602456">
                  <a:moveTo>
                    <a:pt x="1019175" y="73819"/>
                  </a:moveTo>
                  <a:lnTo>
                    <a:pt x="773906" y="150019"/>
                  </a:lnTo>
                  <a:lnTo>
                    <a:pt x="516731" y="230981"/>
                  </a:lnTo>
                  <a:lnTo>
                    <a:pt x="283368" y="292894"/>
                  </a:lnTo>
                  <a:lnTo>
                    <a:pt x="192881" y="311944"/>
                  </a:lnTo>
                  <a:lnTo>
                    <a:pt x="169068" y="304800"/>
                  </a:lnTo>
                  <a:lnTo>
                    <a:pt x="114300" y="278606"/>
                  </a:lnTo>
                  <a:lnTo>
                    <a:pt x="69056" y="297656"/>
                  </a:lnTo>
                  <a:lnTo>
                    <a:pt x="40481" y="316706"/>
                  </a:lnTo>
                  <a:lnTo>
                    <a:pt x="19050" y="338137"/>
                  </a:lnTo>
                  <a:lnTo>
                    <a:pt x="4762" y="359569"/>
                  </a:lnTo>
                  <a:lnTo>
                    <a:pt x="0" y="373856"/>
                  </a:lnTo>
                  <a:lnTo>
                    <a:pt x="0" y="395287"/>
                  </a:lnTo>
                  <a:lnTo>
                    <a:pt x="2381" y="414337"/>
                  </a:lnTo>
                  <a:lnTo>
                    <a:pt x="21431" y="452437"/>
                  </a:lnTo>
                  <a:lnTo>
                    <a:pt x="76200" y="521494"/>
                  </a:lnTo>
                  <a:lnTo>
                    <a:pt x="128587" y="581025"/>
                  </a:lnTo>
                  <a:lnTo>
                    <a:pt x="147637" y="600075"/>
                  </a:lnTo>
                  <a:lnTo>
                    <a:pt x="154781" y="602456"/>
                  </a:lnTo>
                  <a:lnTo>
                    <a:pt x="190500" y="588169"/>
                  </a:lnTo>
                  <a:lnTo>
                    <a:pt x="323850" y="523875"/>
                  </a:lnTo>
                  <a:lnTo>
                    <a:pt x="481012" y="447675"/>
                  </a:lnTo>
                  <a:lnTo>
                    <a:pt x="569118" y="409575"/>
                  </a:lnTo>
                  <a:lnTo>
                    <a:pt x="647700" y="371475"/>
                  </a:lnTo>
                  <a:lnTo>
                    <a:pt x="854868" y="271462"/>
                  </a:lnTo>
                  <a:lnTo>
                    <a:pt x="1116806" y="157162"/>
                  </a:lnTo>
                  <a:lnTo>
                    <a:pt x="1283493" y="83344"/>
                  </a:lnTo>
                  <a:lnTo>
                    <a:pt x="1245393" y="0"/>
                  </a:lnTo>
                  <a:lnTo>
                    <a:pt x="1069181" y="59531"/>
                  </a:lnTo>
                  <a:lnTo>
                    <a:pt x="1019175" y="738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35">
              <a:extLst>
                <a:ext uri="{FF2B5EF4-FFF2-40B4-BE49-F238E27FC236}">
                  <a16:creationId xmlns:a16="http://schemas.microsoft.com/office/drawing/2014/main" id="{32C7685D-DB29-41D2-A600-C736120FDECA}"/>
                </a:ext>
              </a:extLst>
            </p:cNvPr>
            <p:cNvSpPr/>
            <p:nvPr/>
          </p:nvSpPr>
          <p:spPr>
            <a:xfrm>
              <a:off x="3878263" y="3500438"/>
              <a:ext cx="369887" cy="504825"/>
            </a:xfrm>
            <a:custGeom>
              <a:avLst/>
              <a:gdLst>
                <a:gd name="connsiteX0" fmla="*/ 273844 w 369094"/>
                <a:gd name="connsiteY0" fmla="*/ 195262 h 504825"/>
                <a:gd name="connsiteX1" fmla="*/ 226219 w 369094"/>
                <a:gd name="connsiteY1" fmla="*/ 142875 h 504825"/>
                <a:gd name="connsiteX2" fmla="*/ 188119 w 369094"/>
                <a:gd name="connsiteY2" fmla="*/ 107156 h 504825"/>
                <a:gd name="connsiteX3" fmla="*/ 142875 w 369094"/>
                <a:gd name="connsiteY3" fmla="*/ 73818 h 504825"/>
                <a:gd name="connsiteX4" fmla="*/ 83344 w 369094"/>
                <a:gd name="connsiteY4" fmla="*/ 30956 h 504825"/>
                <a:gd name="connsiteX5" fmla="*/ 47625 w 369094"/>
                <a:gd name="connsiteY5" fmla="*/ 9525 h 504825"/>
                <a:gd name="connsiteX6" fmla="*/ 21432 w 369094"/>
                <a:gd name="connsiteY6" fmla="*/ 0 h 504825"/>
                <a:gd name="connsiteX7" fmla="*/ 7144 w 369094"/>
                <a:gd name="connsiteY7" fmla="*/ 0 h 504825"/>
                <a:gd name="connsiteX8" fmla="*/ 0 w 369094"/>
                <a:gd name="connsiteY8" fmla="*/ 4762 h 504825"/>
                <a:gd name="connsiteX9" fmla="*/ 0 w 369094"/>
                <a:gd name="connsiteY9" fmla="*/ 19050 h 504825"/>
                <a:gd name="connsiteX10" fmla="*/ 11907 w 369094"/>
                <a:gd name="connsiteY10" fmla="*/ 54768 h 504825"/>
                <a:gd name="connsiteX11" fmla="*/ 61913 w 369094"/>
                <a:gd name="connsiteY11" fmla="*/ 154781 h 504825"/>
                <a:gd name="connsiteX12" fmla="*/ 116682 w 369094"/>
                <a:gd name="connsiteY12" fmla="*/ 285750 h 504825"/>
                <a:gd name="connsiteX13" fmla="*/ 147638 w 369094"/>
                <a:gd name="connsiteY13" fmla="*/ 333375 h 504825"/>
                <a:gd name="connsiteX14" fmla="*/ 157163 w 369094"/>
                <a:gd name="connsiteY14" fmla="*/ 392906 h 504825"/>
                <a:gd name="connsiteX15" fmla="*/ 169069 w 369094"/>
                <a:gd name="connsiteY15" fmla="*/ 431006 h 504825"/>
                <a:gd name="connsiteX16" fmla="*/ 190500 w 369094"/>
                <a:gd name="connsiteY16" fmla="*/ 469106 h 504825"/>
                <a:gd name="connsiteX17" fmla="*/ 207169 w 369094"/>
                <a:gd name="connsiteY17" fmla="*/ 488156 h 504825"/>
                <a:gd name="connsiteX18" fmla="*/ 228600 w 369094"/>
                <a:gd name="connsiteY18" fmla="*/ 500062 h 504825"/>
                <a:gd name="connsiteX19" fmla="*/ 250032 w 369094"/>
                <a:gd name="connsiteY19" fmla="*/ 504825 h 504825"/>
                <a:gd name="connsiteX20" fmla="*/ 295275 w 369094"/>
                <a:gd name="connsiteY20" fmla="*/ 502443 h 504825"/>
                <a:gd name="connsiteX21" fmla="*/ 328613 w 369094"/>
                <a:gd name="connsiteY21" fmla="*/ 490537 h 504825"/>
                <a:gd name="connsiteX22" fmla="*/ 345282 w 369094"/>
                <a:gd name="connsiteY22" fmla="*/ 481012 h 504825"/>
                <a:gd name="connsiteX23" fmla="*/ 359569 w 369094"/>
                <a:gd name="connsiteY23" fmla="*/ 464343 h 504825"/>
                <a:gd name="connsiteX24" fmla="*/ 366713 w 369094"/>
                <a:gd name="connsiteY24" fmla="*/ 438150 h 504825"/>
                <a:gd name="connsiteX25" fmla="*/ 369094 w 369094"/>
                <a:gd name="connsiteY25" fmla="*/ 404812 h 504825"/>
                <a:gd name="connsiteX26" fmla="*/ 364332 w 369094"/>
                <a:gd name="connsiteY26" fmla="*/ 364331 h 504825"/>
                <a:gd name="connsiteX27" fmla="*/ 354807 w 369094"/>
                <a:gd name="connsiteY27" fmla="*/ 328612 h 504825"/>
                <a:gd name="connsiteX28" fmla="*/ 338138 w 369094"/>
                <a:gd name="connsiteY28" fmla="*/ 283368 h 504825"/>
                <a:gd name="connsiteX29" fmla="*/ 311944 w 369094"/>
                <a:gd name="connsiteY29" fmla="*/ 238125 h 504825"/>
                <a:gd name="connsiteX30" fmla="*/ 273844 w 369094"/>
                <a:gd name="connsiteY30" fmla="*/ 195262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9094" h="504825">
                  <a:moveTo>
                    <a:pt x="273844" y="195262"/>
                  </a:moveTo>
                  <a:lnTo>
                    <a:pt x="226219" y="142875"/>
                  </a:lnTo>
                  <a:lnTo>
                    <a:pt x="188119" y="107156"/>
                  </a:lnTo>
                  <a:lnTo>
                    <a:pt x="142875" y="73818"/>
                  </a:lnTo>
                  <a:lnTo>
                    <a:pt x="83344" y="30956"/>
                  </a:lnTo>
                  <a:lnTo>
                    <a:pt x="47625" y="9525"/>
                  </a:lnTo>
                  <a:lnTo>
                    <a:pt x="21432" y="0"/>
                  </a:lnTo>
                  <a:lnTo>
                    <a:pt x="7144" y="0"/>
                  </a:lnTo>
                  <a:lnTo>
                    <a:pt x="0" y="4762"/>
                  </a:lnTo>
                  <a:lnTo>
                    <a:pt x="0" y="19050"/>
                  </a:lnTo>
                  <a:lnTo>
                    <a:pt x="11907" y="54768"/>
                  </a:lnTo>
                  <a:lnTo>
                    <a:pt x="61913" y="154781"/>
                  </a:lnTo>
                  <a:lnTo>
                    <a:pt x="116682" y="285750"/>
                  </a:lnTo>
                  <a:lnTo>
                    <a:pt x="147638" y="333375"/>
                  </a:lnTo>
                  <a:lnTo>
                    <a:pt x="157163" y="392906"/>
                  </a:lnTo>
                  <a:lnTo>
                    <a:pt x="169069" y="431006"/>
                  </a:lnTo>
                  <a:lnTo>
                    <a:pt x="190500" y="469106"/>
                  </a:lnTo>
                  <a:lnTo>
                    <a:pt x="207169" y="488156"/>
                  </a:lnTo>
                  <a:lnTo>
                    <a:pt x="228600" y="500062"/>
                  </a:lnTo>
                  <a:lnTo>
                    <a:pt x="250032" y="504825"/>
                  </a:lnTo>
                  <a:lnTo>
                    <a:pt x="295275" y="502443"/>
                  </a:lnTo>
                  <a:lnTo>
                    <a:pt x="328613" y="490537"/>
                  </a:lnTo>
                  <a:lnTo>
                    <a:pt x="345282" y="481012"/>
                  </a:lnTo>
                  <a:lnTo>
                    <a:pt x="359569" y="464343"/>
                  </a:lnTo>
                  <a:lnTo>
                    <a:pt x="366713" y="438150"/>
                  </a:lnTo>
                  <a:lnTo>
                    <a:pt x="369094" y="404812"/>
                  </a:lnTo>
                  <a:lnTo>
                    <a:pt x="364332" y="364331"/>
                  </a:lnTo>
                  <a:lnTo>
                    <a:pt x="354807" y="328612"/>
                  </a:lnTo>
                  <a:lnTo>
                    <a:pt x="338138" y="283368"/>
                  </a:lnTo>
                  <a:lnTo>
                    <a:pt x="311944" y="238125"/>
                  </a:lnTo>
                  <a:lnTo>
                    <a:pt x="273844" y="19526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36">
              <a:extLst>
                <a:ext uri="{FF2B5EF4-FFF2-40B4-BE49-F238E27FC236}">
                  <a16:creationId xmlns:a16="http://schemas.microsoft.com/office/drawing/2014/main" id="{76CF1877-81D5-4554-BF6A-2C18EAA97A9F}"/>
                </a:ext>
              </a:extLst>
            </p:cNvPr>
            <p:cNvSpPr/>
            <p:nvPr/>
          </p:nvSpPr>
          <p:spPr>
            <a:xfrm>
              <a:off x="3411538" y="3983038"/>
              <a:ext cx="280987" cy="2178050"/>
            </a:xfrm>
            <a:custGeom>
              <a:avLst/>
              <a:gdLst>
                <a:gd name="connsiteX0" fmla="*/ 279801 w 279801"/>
                <a:gd name="connsiteY0" fmla="*/ 833632 h 2177829"/>
                <a:gd name="connsiteX1" fmla="*/ 279801 w 279801"/>
                <a:gd name="connsiteY1" fmla="*/ 527871 h 2177829"/>
                <a:gd name="connsiteX2" fmla="*/ 276916 w 279801"/>
                <a:gd name="connsiteY2" fmla="*/ 320184 h 2177829"/>
                <a:gd name="connsiteX3" fmla="*/ 276916 w 279801"/>
                <a:gd name="connsiteY3" fmla="*/ 291338 h 2177829"/>
                <a:gd name="connsiteX4" fmla="*/ 271147 w 279801"/>
                <a:gd name="connsiteY4" fmla="*/ 248070 h 2177829"/>
                <a:gd name="connsiteX5" fmla="*/ 262493 w 279801"/>
                <a:gd name="connsiteY5" fmla="*/ 204802 h 2177829"/>
                <a:gd name="connsiteX6" fmla="*/ 245186 w 279801"/>
                <a:gd name="connsiteY6" fmla="*/ 129804 h 2177829"/>
                <a:gd name="connsiteX7" fmla="*/ 196149 w 279801"/>
                <a:gd name="connsiteY7" fmla="*/ 0 h 2177829"/>
                <a:gd name="connsiteX8" fmla="*/ 0 w 279801"/>
                <a:gd name="connsiteY8" fmla="*/ 92305 h 2177829"/>
                <a:gd name="connsiteX9" fmla="*/ 49037 w 279801"/>
                <a:gd name="connsiteY9" fmla="*/ 152880 h 2177829"/>
                <a:gd name="connsiteX10" fmla="*/ 63460 w 279801"/>
                <a:gd name="connsiteY10" fmla="*/ 184610 h 2177829"/>
                <a:gd name="connsiteX11" fmla="*/ 74998 w 279801"/>
                <a:gd name="connsiteY11" fmla="*/ 227878 h 2177829"/>
                <a:gd name="connsiteX12" fmla="*/ 77883 w 279801"/>
                <a:gd name="connsiteY12" fmla="*/ 311530 h 2177829"/>
                <a:gd name="connsiteX13" fmla="*/ 77883 w 279801"/>
                <a:gd name="connsiteY13" fmla="*/ 588446 h 2177829"/>
                <a:gd name="connsiteX14" fmla="*/ 74998 w 279801"/>
                <a:gd name="connsiteY14" fmla="*/ 911515 h 2177829"/>
                <a:gd name="connsiteX15" fmla="*/ 63460 w 279801"/>
                <a:gd name="connsiteY15" fmla="*/ 1306697 h 2177829"/>
                <a:gd name="connsiteX16" fmla="*/ 57691 w 279801"/>
                <a:gd name="connsiteY16" fmla="*/ 1534576 h 2177829"/>
                <a:gd name="connsiteX17" fmla="*/ 46153 w 279801"/>
                <a:gd name="connsiteY17" fmla="*/ 1583613 h 2177829"/>
                <a:gd name="connsiteX18" fmla="*/ 23076 w 279801"/>
                <a:gd name="connsiteY18" fmla="*/ 1693226 h 2177829"/>
                <a:gd name="connsiteX19" fmla="*/ 8654 w 279801"/>
                <a:gd name="connsiteY19" fmla="*/ 1756686 h 2177829"/>
                <a:gd name="connsiteX20" fmla="*/ 8654 w 279801"/>
                <a:gd name="connsiteY20" fmla="*/ 1805723 h 2177829"/>
                <a:gd name="connsiteX21" fmla="*/ 11538 w 279801"/>
                <a:gd name="connsiteY21" fmla="*/ 1851876 h 2177829"/>
                <a:gd name="connsiteX22" fmla="*/ 20192 w 279801"/>
                <a:gd name="connsiteY22" fmla="*/ 1898029 h 2177829"/>
                <a:gd name="connsiteX23" fmla="*/ 40384 w 279801"/>
                <a:gd name="connsiteY23" fmla="*/ 1961489 h 2177829"/>
                <a:gd name="connsiteX24" fmla="*/ 54806 w 279801"/>
                <a:gd name="connsiteY24" fmla="*/ 2004757 h 2177829"/>
                <a:gd name="connsiteX25" fmla="*/ 95190 w 279801"/>
                <a:gd name="connsiteY25" fmla="*/ 2082639 h 2177829"/>
                <a:gd name="connsiteX26" fmla="*/ 109613 w 279801"/>
                <a:gd name="connsiteY26" fmla="*/ 2108600 h 2177829"/>
                <a:gd name="connsiteX27" fmla="*/ 132689 w 279801"/>
                <a:gd name="connsiteY27" fmla="*/ 2134561 h 2177829"/>
                <a:gd name="connsiteX28" fmla="*/ 155765 w 279801"/>
                <a:gd name="connsiteY28" fmla="*/ 2154753 h 2177829"/>
                <a:gd name="connsiteX29" fmla="*/ 173073 w 279801"/>
                <a:gd name="connsiteY29" fmla="*/ 2166291 h 2177829"/>
                <a:gd name="connsiteX30" fmla="*/ 184611 w 279801"/>
                <a:gd name="connsiteY30" fmla="*/ 2172060 h 2177829"/>
                <a:gd name="connsiteX31" fmla="*/ 207687 w 279801"/>
                <a:gd name="connsiteY31" fmla="*/ 2177829 h 2177829"/>
                <a:gd name="connsiteX32" fmla="*/ 216341 w 279801"/>
                <a:gd name="connsiteY32" fmla="*/ 2177829 h 2177829"/>
                <a:gd name="connsiteX33" fmla="*/ 236533 w 279801"/>
                <a:gd name="connsiteY33" fmla="*/ 2166291 h 2177829"/>
                <a:gd name="connsiteX34" fmla="*/ 256724 w 279801"/>
                <a:gd name="connsiteY34" fmla="*/ 2143215 h 2177829"/>
                <a:gd name="connsiteX35" fmla="*/ 271147 w 279801"/>
                <a:gd name="connsiteY35" fmla="*/ 2117254 h 2177829"/>
                <a:gd name="connsiteX36" fmla="*/ 279801 w 279801"/>
                <a:gd name="connsiteY36" fmla="*/ 2073986 h 2177829"/>
                <a:gd name="connsiteX37" fmla="*/ 279801 w 279801"/>
                <a:gd name="connsiteY37" fmla="*/ 1955719 h 2177829"/>
                <a:gd name="connsiteX38" fmla="*/ 279801 w 279801"/>
                <a:gd name="connsiteY38" fmla="*/ 1557653 h 2177829"/>
                <a:gd name="connsiteX39" fmla="*/ 279801 w 279801"/>
                <a:gd name="connsiteY39" fmla="*/ 833632 h 217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79801" h="2177829">
                  <a:moveTo>
                    <a:pt x="279801" y="833632"/>
                  </a:moveTo>
                  <a:lnTo>
                    <a:pt x="279801" y="527871"/>
                  </a:lnTo>
                  <a:cubicBezTo>
                    <a:pt x="278839" y="458642"/>
                    <a:pt x="277878" y="389413"/>
                    <a:pt x="276916" y="320184"/>
                  </a:cubicBezTo>
                  <a:lnTo>
                    <a:pt x="276916" y="291338"/>
                  </a:lnTo>
                  <a:lnTo>
                    <a:pt x="271147" y="248070"/>
                  </a:lnTo>
                  <a:lnTo>
                    <a:pt x="262493" y="204802"/>
                  </a:lnTo>
                  <a:lnTo>
                    <a:pt x="245186" y="129804"/>
                  </a:lnTo>
                  <a:lnTo>
                    <a:pt x="196149" y="0"/>
                  </a:lnTo>
                  <a:lnTo>
                    <a:pt x="0" y="92305"/>
                  </a:lnTo>
                  <a:lnTo>
                    <a:pt x="49037" y="152880"/>
                  </a:lnTo>
                  <a:lnTo>
                    <a:pt x="63460" y="184610"/>
                  </a:lnTo>
                  <a:lnTo>
                    <a:pt x="74998" y="227878"/>
                  </a:lnTo>
                  <a:cubicBezTo>
                    <a:pt x="75960" y="255762"/>
                    <a:pt x="76921" y="283646"/>
                    <a:pt x="77883" y="311530"/>
                  </a:cubicBezTo>
                  <a:lnTo>
                    <a:pt x="77883" y="588446"/>
                  </a:lnTo>
                  <a:cubicBezTo>
                    <a:pt x="76921" y="696136"/>
                    <a:pt x="75960" y="803825"/>
                    <a:pt x="74998" y="911515"/>
                  </a:cubicBezTo>
                  <a:lnTo>
                    <a:pt x="63460" y="1306697"/>
                  </a:lnTo>
                  <a:lnTo>
                    <a:pt x="57691" y="1534576"/>
                  </a:lnTo>
                  <a:lnTo>
                    <a:pt x="46153" y="1583613"/>
                  </a:lnTo>
                  <a:lnTo>
                    <a:pt x="23076" y="1693226"/>
                  </a:lnTo>
                  <a:lnTo>
                    <a:pt x="8654" y="1756686"/>
                  </a:lnTo>
                  <a:lnTo>
                    <a:pt x="8654" y="1805723"/>
                  </a:lnTo>
                  <a:lnTo>
                    <a:pt x="11538" y="1851876"/>
                  </a:lnTo>
                  <a:lnTo>
                    <a:pt x="20192" y="1898029"/>
                  </a:lnTo>
                  <a:lnTo>
                    <a:pt x="40384" y="1961489"/>
                  </a:lnTo>
                  <a:lnTo>
                    <a:pt x="54806" y="2004757"/>
                  </a:lnTo>
                  <a:lnTo>
                    <a:pt x="95190" y="2082639"/>
                  </a:lnTo>
                  <a:lnTo>
                    <a:pt x="109613" y="2108600"/>
                  </a:lnTo>
                  <a:lnTo>
                    <a:pt x="132689" y="2134561"/>
                  </a:lnTo>
                  <a:lnTo>
                    <a:pt x="155765" y="2154753"/>
                  </a:lnTo>
                  <a:lnTo>
                    <a:pt x="173073" y="2166291"/>
                  </a:lnTo>
                  <a:lnTo>
                    <a:pt x="184611" y="2172060"/>
                  </a:lnTo>
                  <a:lnTo>
                    <a:pt x="207687" y="2177829"/>
                  </a:lnTo>
                  <a:lnTo>
                    <a:pt x="216341" y="2177829"/>
                  </a:lnTo>
                  <a:lnTo>
                    <a:pt x="236533" y="2166291"/>
                  </a:lnTo>
                  <a:lnTo>
                    <a:pt x="256724" y="2143215"/>
                  </a:lnTo>
                  <a:lnTo>
                    <a:pt x="271147" y="2117254"/>
                  </a:lnTo>
                  <a:lnTo>
                    <a:pt x="279801" y="2073986"/>
                  </a:lnTo>
                  <a:lnTo>
                    <a:pt x="279801" y="1955719"/>
                  </a:lnTo>
                  <a:lnTo>
                    <a:pt x="279801" y="1557653"/>
                  </a:lnTo>
                  <a:lnTo>
                    <a:pt x="279801" y="83363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41">
              <a:extLst>
                <a:ext uri="{FF2B5EF4-FFF2-40B4-BE49-F238E27FC236}">
                  <a16:creationId xmlns:a16="http://schemas.microsoft.com/office/drawing/2014/main" id="{CC745798-DF9C-4C16-9D12-0B1B3BB18E31}"/>
                </a:ext>
              </a:extLst>
            </p:cNvPr>
            <p:cNvSpPr/>
            <p:nvPr/>
          </p:nvSpPr>
          <p:spPr>
            <a:xfrm>
              <a:off x="4533900" y="3762375"/>
              <a:ext cx="274638" cy="2344738"/>
            </a:xfrm>
            <a:custGeom>
              <a:avLst/>
              <a:gdLst>
                <a:gd name="connsiteX0" fmla="*/ 256151 w 274022"/>
                <a:gd name="connsiteY0" fmla="*/ 1245014 h 2344081"/>
                <a:gd name="connsiteX1" fmla="*/ 256151 w 274022"/>
                <a:gd name="connsiteY1" fmla="*/ 973970 h 2344081"/>
                <a:gd name="connsiteX2" fmla="*/ 259130 w 274022"/>
                <a:gd name="connsiteY2" fmla="*/ 732711 h 2344081"/>
                <a:gd name="connsiteX3" fmla="*/ 265087 w 274022"/>
                <a:gd name="connsiteY3" fmla="*/ 473582 h 2344081"/>
                <a:gd name="connsiteX4" fmla="*/ 274022 w 274022"/>
                <a:gd name="connsiteY4" fmla="*/ 178710 h 2344081"/>
                <a:gd name="connsiteX5" fmla="*/ 271044 w 274022"/>
                <a:gd name="connsiteY5" fmla="*/ 160839 h 2344081"/>
                <a:gd name="connsiteX6" fmla="*/ 250194 w 274022"/>
                <a:gd name="connsiteY6" fmla="*/ 92334 h 2344081"/>
                <a:gd name="connsiteX7" fmla="*/ 217431 w 274022"/>
                <a:gd name="connsiteY7" fmla="*/ 14892 h 2344081"/>
                <a:gd name="connsiteX8" fmla="*/ 205517 w 274022"/>
                <a:gd name="connsiteY8" fmla="*/ 0 h 2344081"/>
                <a:gd name="connsiteX9" fmla="*/ 0 w 274022"/>
                <a:gd name="connsiteY9" fmla="*/ 235302 h 2344081"/>
                <a:gd name="connsiteX10" fmla="*/ 44677 w 274022"/>
                <a:gd name="connsiteY10" fmla="*/ 279979 h 2344081"/>
                <a:gd name="connsiteX11" fmla="*/ 59570 w 274022"/>
                <a:gd name="connsiteY11" fmla="*/ 303807 h 2344081"/>
                <a:gd name="connsiteX12" fmla="*/ 68505 w 274022"/>
                <a:gd name="connsiteY12" fmla="*/ 339549 h 2344081"/>
                <a:gd name="connsiteX13" fmla="*/ 74462 w 274022"/>
                <a:gd name="connsiteY13" fmla="*/ 419969 h 2344081"/>
                <a:gd name="connsiteX14" fmla="*/ 71484 w 274022"/>
                <a:gd name="connsiteY14" fmla="*/ 661227 h 2344081"/>
                <a:gd name="connsiteX15" fmla="*/ 68505 w 274022"/>
                <a:gd name="connsiteY15" fmla="*/ 994820 h 2344081"/>
                <a:gd name="connsiteX16" fmla="*/ 62548 w 274022"/>
                <a:gd name="connsiteY16" fmla="*/ 1289691 h 2344081"/>
                <a:gd name="connsiteX17" fmla="*/ 56591 w 274022"/>
                <a:gd name="connsiteY17" fmla="*/ 1551799 h 2344081"/>
                <a:gd name="connsiteX18" fmla="*/ 50634 w 274022"/>
                <a:gd name="connsiteY18" fmla="*/ 1679875 h 2344081"/>
                <a:gd name="connsiteX19" fmla="*/ 11914 w 274022"/>
                <a:gd name="connsiteY19" fmla="*/ 1944962 h 2344081"/>
                <a:gd name="connsiteX20" fmla="*/ 8935 w 274022"/>
                <a:gd name="connsiteY20" fmla="*/ 1974747 h 2344081"/>
                <a:gd name="connsiteX21" fmla="*/ 23828 w 274022"/>
                <a:gd name="connsiteY21" fmla="*/ 2064102 h 2344081"/>
                <a:gd name="connsiteX22" fmla="*/ 44677 w 274022"/>
                <a:gd name="connsiteY22" fmla="*/ 2156435 h 2344081"/>
                <a:gd name="connsiteX23" fmla="*/ 71484 w 274022"/>
                <a:gd name="connsiteY23" fmla="*/ 2242812 h 2344081"/>
                <a:gd name="connsiteX24" fmla="*/ 86376 w 274022"/>
                <a:gd name="connsiteY24" fmla="*/ 2284511 h 2344081"/>
                <a:gd name="connsiteX25" fmla="*/ 104247 w 274022"/>
                <a:gd name="connsiteY25" fmla="*/ 2314296 h 2344081"/>
                <a:gd name="connsiteX26" fmla="*/ 128075 w 274022"/>
                <a:gd name="connsiteY26" fmla="*/ 2335145 h 2344081"/>
                <a:gd name="connsiteX27" fmla="*/ 145946 w 274022"/>
                <a:gd name="connsiteY27" fmla="*/ 2344081 h 2344081"/>
                <a:gd name="connsiteX28" fmla="*/ 160839 w 274022"/>
                <a:gd name="connsiteY28" fmla="*/ 2344081 h 2344081"/>
                <a:gd name="connsiteX29" fmla="*/ 181688 w 274022"/>
                <a:gd name="connsiteY29" fmla="*/ 2335145 h 2344081"/>
                <a:gd name="connsiteX30" fmla="*/ 199560 w 274022"/>
                <a:gd name="connsiteY30" fmla="*/ 2314296 h 2344081"/>
                <a:gd name="connsiteX31" fmla="*/ 220409 w 274022"/>
                <a:gd name="connsiteY31" fmla="*/ 2278554 h 2344081"/>
                <a:gd name="connsiteX32" fmla="*/ 238280 w 274022"/>
                <a:gd name="connsiteY32" fmla="*/ 2230898 h 2344081"/>
                <a:gd name="connsiteX33" fmla="*/ 247216 w 274022"/>
                <a:gd name="connsiteY33" fmla="*/ 2183242 h 2344081"/>
                <a:gd name="connsiteX34" fmla="*/ 253173 w 274022"/>
                <a:gd name="connsiteY34" fmla="*/ 2144521 h 2344081"/>
                <a:gd name="connsiteX35" fmla="*/ 253173 w 274022"/>
                <a:gd name="connsiteY35" fmla="*/ 2064102 h 2344081"/>
                <a:gd name="connsiteX36" fmla="*/ 253173 w 274022"/>
                <a:gd name="connsiteY36" fmla="*/ 1855606 h 2344081"/>
                <a:gd name="connsiteX37" fmla="*/ 256151 w 274022"/>
                <a:gd name="connsiteY37" fmla="*/ 1245014 h 2344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74022" h="2344081">
                  <a:moveTo>
                    <a:pt x="256151" y="1245014"/>
                  </a:moveTo>
                  <a:lnTo>
                    <a:pt x="256151" y="973970"/>
                  </a:lnTo>
                  <a:lnTo>
                    <a:pt x="259130" y="732711"/>
                  </a:lnTo>
                  <a:lnTo>
                    <a:pt x="265087" y="473582"/>
                  </a:lnTo>
                  <a:lnTo>
                    <a:pt x="274022" y="178710"/>
                  </a:lnTo>
                  <a:lnTo>
                    <a:pt x="271044" y="160839"/>
                  </a:lnTo>
                  <a:lnTo>
                    <a:pt x="250194" y="92334"/>
                  </a:lnTo>
                  <a:lnTo>
                    <a:pt x="217431" y="14892"/>
                  </a:lnTo>
                  <a:lnTo>
                    <a:pt x="205517" y="0"/>
                  </a:lnTo>
                  <a:lnTo>
                    <a:pt x="0" y="235302"/>
                  </a:lnTo>
                  <a:lnTo>
                    <a:pt x="44677" y="279979"/>
                  </a:lnTo>
                  <a:lnTo>
                    <a:pt x="59570" y="303807"/>
                  </a:lnTo>
                  <a:lnTo>
                    <a:pt x="68505" y="339549"/>
                  </a:lnTo>
                  <a:lnTo>
                    <a:pt x="74462" y="419969"/>
                  </a:lnTo>
                  <a:cubicBezTo>
                    <a:pt x="73469" y="500388"/>
                    <a:pt x="72477" y="580808"/>
                    <a:pt x="71484" y="661227"/>
                  </a:cubicBezTo>
                  <a:lnTo>
                    <a:pt x="68505" y="994820"/>
                  </a:lnTo>
                  <a:lnTo>
                    <a:pt x="62548" y="1289691"/>
                  </a:lnTo>
                  <a:lnTo>
                    <a:pt x="56591" y="1551799"/>
                  </a:lnTo>
                  <a:lnTo>
                    <a:pt x="50634" y="1679875"/>
                  </a:lnTo>
                  <a:lnTo>
                    <a:pt x="11914" y="1944962"/>
                  </a:lnTo>
                  <a:lnTo>
                    <a:pt x="8935" y="1974747"/>
                  </a:lnTo>
                  <a:lnTo>
                    <a:pt x="23828" y="2064102"/>
                  </a:lnTo>
                  <a:lnTo>
                    <a:pt x="44677" y="2156435"/>
                  </a:lnTo>
                  <a:lnTo>
                    <a:pt x="71484" y="2242812"/>
                  </a:lnTo>
                  <a:lnTo>
                    <a:pt x="86376" y="2284511"/>
                  </a:lnTo>
                  <a:lnTo>
                    <a:pt x="104247" y="2314296"/>
                  </a:lnTo>
                  <a:lnTo>
                    <a:pt x="128075" y="2335145"/>
                  </a:lnTo>
                  <a:lnTo>
                    <a:pt x="145946" y="2344081"/>
                  </a:lnTo>
                  <a:lnTo>
                    <a:pt x="160839" y="2344081"/>
                  </a:lnTo>
                  <a:lnTo>
                    <a:pt x="181688" y="2335145"/>
                  </a:lnTo>
                  <a:lnTo>
                    <a:pt x="199560" y="2314296"/>
                  </a:lnTo>
                  <a:lnTo>
                    <a:pt x="220409" y="2278554"/>
                  </a:lnTo>
                  <a:lnTo>
                    <a:pt x="238280" y="2230898"/>
                  </a:lnTo>
                  <a:lnTo>
                    <a:pt x="247216" y="2183242"/>
                  </a:lnTo>
                  <a:lnTo>
                    <a:pt x="253173" y="2144521"/>
                  </a:lnTo>
                  <a:lnTo>
                    <a:pt x="253173" y="2064102"/>
                  </a:lnTo>
                  <a:lnTo>
                    <a:pt x="253173" y="1855606"/>
                  </a:lnTo>
                  <a:cubicBezTo>
                    <a:pt x="254166" y="1661011"/>
                    <a:pt x="255158" y="1466415"/>
                    <a:pt x="256151" y="1245014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48">
              <a:extLst>
                <a:ext uri="{FF2B5EF4-FFF2-40B4-BE49-F238E27FC236}">
                  <a16:creationId xmlns:a16="http://schemas.microsoft.com/office/drawing/2014/main" id="{299BF937-A9BA-432D-9C87-E95C6EFF62E7}"/>
                </a:ext>
              </a:extLst>
            </p:cNvPr>
            <p:cNvSpPr/>
            <p:nvPr/>
          </p:nvSpPr>
          <p:spPr>
            <a:xfrm>
              <a:off x="5894388" y="3340100"/>
              <a:ext cx="439737" cy="2039938"/>
            </a:xfrm>
            <a:custGeom>
              <a:avLst/>
              <a:gdLst>
                <a:gd name="connsiteX0" fmla="*/ 187637 w 438701"/>
                <a:gd name="connsiteY0" fmla="*/ 1168106 h 2040222"/>
                <a:gd name="connsiteX1" fmla="*/ 184994 w 438701"/>
                <a:gd name="connsiteY1" fmla="*/ 880044 h 2040222"/>
                <a:gd name="connsiteX2" fmla="*/ 184994 w 438701"/>
                <a:gd name="connsiteY2" fmla="*/ 594624 h 2040222"/>
                <a:gd name="connsiteX3" fmla="*/ 184994 w 438701"/>
                <a:gd name="connsiteY3" fmla="*/ 449272 h 2040222"/>
                <a:gd name="connsiteX4" fmla="*/ 184994 w 438701"/>
                <a:gd name="connsiteY4" fmla="*/ 404345 h 2040222"/>
                <a:gd name="connsiteX5" fmla="*/ 179709 w 438701"/>
                <a:gd name="connsiteY5" fmla="*/ 348846 h 2040222"/>
                <a:gd name="connsiteX6" fmla="*/ 174423 w 438701"/>
                <a:gd name="connsiteY6" fmla="*/ 311848 h 2040222"/>
                <a:gd name="connsiteX7" fmla="*/ 161209 w 438701"/>
                <a:gd name="connsiteY7" fmla="*/ 237850 h 2040222"/>
                <a:gd name="connsiteX8" fmla="*/ 150638 w 438701"/>
                <a:gd name="connsiteY8" fmla="*/ 195565 h 2040222"/>
                <a:gd name="connsiteX9" fmla="*/ 134782 w 438701"/>
                <a:gd name="connsiteY9" fmla="*/ 155924 h 2040222"/>
                <a:gd name="connsiteX10" fmla="*/ 116282 w 438701"/>
                <a:gd name="connsiteY10" fmla="*/ 124211 h 2040222"/>
                <a:gd name="connsiteX11" fmla="*/ 95140 w 438701"/>
                <a:gd name="connsiteY11" fmla="*/ 103068 h 2040222"/>
                <a:gd name="connsiteX12" fmla="*/ 0 w 438701"/>
                <a:gd name="connsiteY12" fmla="*/ 42285 h 2040222"/>
                <a:gd name="connsiteX13" fmla="*/ 243135 w 438701"/>
                <a:gd name="connsiteY13" fmla="*/ 0 h 2040222"/>
                <a:gd name="connsiteX14" fmla="*/ 319776 w 438701"/>
                <a:gd name="connsiteY14" fmla="*/ 84569 h 2040222"/>
                <a:gd name="connsiteX15" fmla="*/ 369989 w 438701"/>
                <a:gd name="connsiteY15" fmla="*/ 140067 h 2040222"/>
                <a:gd name="connsiteX16" fmla="*/ 404345 w 438701"/>
                <a:gd name="connsiteY16" fmla="*/ 187637 h 2040222"/>
                <a:gd name="connsiteX17" fmla="*/ 420201 w 438701"/>
                <a:gd name="connsiteY17" fmla="*/ 216708 h 2040222"/>
                <a:gd name="connsiteX18" fmla="*/ 433415 w 438701"/>
                <a:gd name="connsiteY18" fmla="*/ 253706 h 2040222"/>
                <a:gd name="connsiteX19" fmla="*/ 438701 w 438701"/>
                <a:gd name="connsiteY19" fmla="*/ 293348 h 2040222"/>
                <a:gd name="connsiteX20" fmla="*/ 438701 w 438701"/>
                <a:gd name="connsiteY20" fmla="*/ 343561 h 2040222"/>
                <a:gd name="connsiteX21" fmla="*/ 433415 w 438701"/>
                <a:gd name="connsiteY21" fmla="*/ 396416 h 2040222"/>
                <a:gd name="connsiteX22" fmla="*/ 430772 w 438701"/>
                <a:gd name="connsiteY22" fmla="*/ 552340 h 2040222"/>
                <a:gd name="connsiteX23" fmla="*/ 433415 w 438701"/>
                <a:gd name="connsiteY23" fmla="*/ 769048 h 2040222"/>
                <a:gd name="connsiteX24" fmla="*/ 430772 w 438701"/>
                <a:gd name="connsiteY24" fmla="*/ 893258 h 2040222"/>
                <a:gd name="connsiteX25" fmla="*/ 428130 w 438701"/>
                <a:gd name="connsiteY25" fmla="*/ 1123179 h 2040222"/>
                <a:gd name="connsiteX26" fmla="*/ 412273 w 438701"/>
                <a:gd name="connsiteY26" fmla="*/ 1461454 h 2040222"/>
                <a:gd name="connsiteX27" fmla="*/ 399059 w 438701"/>
                <a:gd name="connsiteY27" fmla="*/ 1760088 h 2040222"/>
                <a:gd name="connsiteX28" fmla="*/ 385845 w 438701"/>
                <a:gd name="connsiteY28" fmla="*/ 2040222 h 2040222"/>
                <a:gd name="connsiteX29" fmla="*/ 184994 w 438701"/>
                <a:gd name="connsiteY29" fmla="*/ 1953011 h 2040222"/>
                <a:gd name="connsiteX30" fmla="*/ 184994 w 438701"/>
                <a:gd name="connsiteY30" fmla="*/ 1749517 h 2040222"/>
                <a:gd name="connsiteX31" fmla="*/ 187637 w 438701"/>
                <a:gd name="connsiteY31" fmla="*/ 1168106 h 2040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38701" h="2040222">
                  <a:moveTo>
                    <a:pt x="187637" y="1168106"/>
                  </a:moveTo>
                  <a:lnTo>
                    <a:pt x="184994" y="880044"/>
                  </a:lnTo>
                  <a:lnTo>
                    <a:pt x="184994" y="594624"/>
                  </a:lnTo>
                  <a:lnTo>
                    <a:pt x="184994" y="449272"/>
                  </a:lnTo>
                  <a:lnTo>
                    <a:pt x="184994" y="404345"/>
                  </a:lnTo>
                  <a:lnTo>
                    <a:pt x="179709" y="348846"/>
                  </a:lnTo>
                  <a:lnTo>
                    <a:pt x="174423" y="311848"/>
                  </a:lnTo>
                  <a:lnTo>
                    <a:pt x="161209" y="237850"/>
                  </a:lnTo>
                  <a:lnTo>
                    <a:pt x="150638" y="195565"/>
                  </a:lnTo>
                  <a:lnTo>
                    <a:pt x="134782" y="155924"/>
                  </a:lnTo>
                  <a:lnTo>
                    <a:pt x="116282" y="124211"/>
                  </a:lnTo>
                  <a:lnTo>
                    <a:pt x="95140" y="103068"/>
                  </a:lnTo>
                  <a:lnTo>
                    <a:pt x="0" y="42285"/>
                  </a:lnTo>
                  <a:lnTo>
                    <a:pt x="243135" y="0"/>
                  </a:lnTo>
                  <a:lnTo>
                    <a:pt x="319776" y="84569"/>
                  </a:lnTo>
                  <a:lnTo>
                    <a:pt x="369989" y="140067"/>
                  </a:lnTo>
                  <a:lnTo>
                    <a:pt x="404345" y="187637"/>
                  </a:lnTo>
                  <a:lnTo>
                    <a:pt x="420201" y="216708"/>
                  </a:lnTo>
                  <a:lnTo>
                    <a:pt x="433415" y="253706"/>
                  </a:lnTo>
                  <a:lnTo>
                    <a:pt x="438701" y="293348"/>
                  </a:lnTo>
                  <a:lnTo>
                    <a:pt x="438701" y="343561"/>
                  </a:lnTo>
                  <a:lnTo>
                    <a:pt x="433415" y="396416"/>
                  </a:lnTo>
                  <a:lnTo>
                    <a:pt x="430772" y="552340"/>
                  </a:lnTo>
                  <a:lnTo>
                    <a:pt x="433415" y="769048"/>
                  </a:lnTo>
                  <a:lnTo>
                    <a:pt x="430772" y="893258"/>
                  </a:lnTo>
                  <a:cubicBezTo>
                    <a:pt x="429891" y="969898"/>
                    <a:pt x="429011" y="1046539"/>
                    <a:pt x="428130" y="1123179"/>
                  </a:cubicBezTo>
                  <a:lnTo>
                    <a:pt x="412273" y="1461454"/>
                  </a:lnTo>
                  <a:lnTo>
                    <a:pt x="399059" y="1760088"/>
                  </a:lnTo>
                  <a:lnTo>
                    <a:pt x="385845" y="2040222"/>
                  </a:lnTo>
                  <a:lnTo>
                    <a:pt x="184994" y="1953011"/>
                  </a:lnTo>
                  <a:lnTo>
                    <a:pt x="184994" y="1749517"/>
                  </a:lnTo>
                  <a:lnTo>
                    <a:pt x="187637" y="116810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46">
              <a:extLst>
                <a:ext uri="{FF2B5EF4-FFF2-40B4-BE49-F238E27FC236}">
                  <a16:creationId xmlns:a16="http://schemas.microsoft.com/office/drawing/2014/main" id="{0D86328A-0D16-4FEB-A186-34D13E20AE89}"/>
                </a:ext>
              </a:extLst>
            </p:cNvPr>
            <p:cNvSpPr/>
            <p:nvPr/>
          </p:nvSpPr>
          <p:spPr>
            <a:xfrm>
              <a:off x="6230938" y="4068763"/>
              <a:ext cx="879475" cy="303212"/>
            </a:xfrm>
            <a:custGeom>
              <a:avLst/>
              <a:gdLst>
                <a:gd name="connsiteX0" fmla="*/ 616744 w 878682"/>
                <a:gd name="connsiteY0" fmla="*/ 238125 h 302419"/>
                <a:gd name="connsiteX1" fmla="*/ 404813 w 878682"/>
                <a:gd name="connsiteY1" fmla="*/ 266700 h 302419"/>
                <a:gd name="connsiteX2" fmla="*/ 250032 w 878682"/>
                <a:gd name="connsiteY2" fmla="*/ 283369 h 302419"/>
                <a:gd name="connsiteX3" fmla="*/ 0 w 878682"/>
                <a:gd name="connsiteY3" fmla="*/ 302419 h 302419"/>
                <a:gd name="connsiteX4" fmla="*/ 2382 w 878682"/>
                <a:gd name="connsiteY4" fmla="*/ 111919 h 302419"/>
                <a:gd name="connsiteX5" fmla="*/ 164307 w 878682"/>
                <a:gd name="connsiteY5" fmla="*/ 114300 h 302419"/>
                <a:gd name="connsiteX6" fmla="*/ 235744 w 878682"/>
                <a:gd name="connsiteY6" fmla="*/ 111919 h 302419"/>
                <a:gd name="connsiteX7" fmla="*/ 309563 w 878682"/>
                <a:gd name="connsiteY7" fmla="*/ 102394 h 302419"/>
                <a:gd name="connsiteX8" fmla="*/ 397669 w 878682"/>
                <a:gd name="connsiteY8" fmla="*/ 85725 h 302419"/>
                <a:gd name="connsiteX9" fmla="*/ 464344 w 878682"/>
                <a:gd name="connsiteY9" fmla="*/ 66675 h 302419"/>
                <a:gd name="connsiteX10" fmla="*/ 528638 w 878682"/>
                <a:gd name="connsiteY10" fmla="*/ 40482 h 302419"/>
                <a:gd name="connsiteX11" fmla="*/ 573882 w 878682"/>
                <a:gd name="connsiteY11" fmla="*/ 21432 h 302419"/>
                <a:gd name="connsiteX12" fmla="*/ 621507 w 878682"/>
                <a:gd name="connsiteY12" fmla="*/ 7144 h 302419"/>
                <a:gd name="connsiteX13" fmla="*/ 652463 w 878682"/>
                <a:gd name="connsiteY13" fmla="*/ 0 h 302419"/>
                <a:gd name="connsiteX14" fmla="*/ 683419 w 878682"/>
                <a:gd name="connsiteY14" fmla="*/ 2382 h 302419"/>
                <a:gd name="connsiteX15" fmla="*/ 731044 w 878682"/>
                <a:gd name="connsiteY15" fmla="*/ 16669 h 302419"/>
                <a:gd name="connsiteX16" fmla="*/ 790575 w 878682"/>
                <a:gd name="connsiteY16" fmla="*/ 47625 h 302419"/>
                <a:gd name="connsiteX17" fmla="*/ 833438 w 878682"/>
                <a:gd name="connsiteY17" fmla="*/ 73819 h 302419"/>
                <a:gd name="connsiteX18" fmla="*/ 854869 w 878682"/>
                <a:gd name="connsiteY18" fmla="*/ 92869 h 302419"/>
                <a:gd name="connsiteX19" fmla="*/ 869157 w 878682"/>
                <a:gd name="connsiteY19" fmla="*/ 109538 h 302419"/>
                <a:gd name="connsiteX20" fmla="*/ 876300 w 878682"/>
                <a:gd name="connsiteY20" fmla="*/ 121444 h 302419"/>
                <a:gd name="connsiteX21" fmla="*/ 878682 w 878682"/>
                <a:gd name="connsiteY21" fmla="*/ 133350 h 302419"/>
                <a:gd name="connsiteX22" fmla="*/ 876300 w 878682"/>
                <a:gd name="connsiteY22" fmla="*/ 150019 h 302419"/>
                <a:gd name="connsiteX23" fmla="*/ 866775 w 878682"/>
                <a:gd name="connsiteY23" fmla="*/ 164307 h 302419"/>
                <a:gd name="connsiteX24" fmla="*/ 842963 w 878682"/>
                <a:gd name="connsiteY24" fmla="*/ 190500 h 302419"/>
                <a:gd name="connsiteX25" fmla="*/ 809625 w 878682"/>
                <a:gd name="connsiteY25" fmla="*/ 204788 h 302419"/>
                <a:gd name="connsiteX26" fmla="*/ 616744 w 878682"/>
                <a:gd name="connsiteY26" fmla="*/ 238125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78682" h="302419">
                  <a:moveTo>
                    <a:pt x="616744" y="238125"/>
                  </a:moveTo>
                  <a:lnTo>
                    <a:pt x="404813" y="266700"/>
                  </a:lnTo>
                  <a:lnTo>
                    <a:pt x="250032" y="283369"/>
                  </a:lnTo>
                  <a:lnTo>
                    <a:pt x="0" y="302419"/>
                  </a:lnTo>
                  <a:lnTo>
                    <a:pt x="2382" y="111919"/>
                  </a:lnTo>
                  <a:lnTo>
                    <a:pt x="164307" y="114300"/>
                  </a:lnTo>
                  <a:lnTo>
                    <a:pt x="235744" y="111919"/>
                  </a:lnTo>
                  <a:lnTo>
                    <a:pt x="309563" y="102394"/>
                  </a:lnTo>
                  <a:lnTo>
                    <a:pt x="397669" y="85725"/>
                  </a:lnTo>
                  <a:lnTo>
                    <a:pt x="464344" y="66675"/>
                  </a:lnTo>
                  <a:lnTo>
                    <a:pt x="528638" y="40482"/>
                  </a:lnTo>
                  <a:lnTo>
                    <a:pt x="573882" y="21432"/>
                  </a:lnTo>
                  <a:lnTo>
                    <a:pt x="621507" y="7144"/>
                  </a:lnTo>
                  <a:lnTo>
                    <a:pt x="652463" y="0"/>
                  </a:lnTo>
                  <a:lnTo>
                    <a:pt x="683419" y="2382"/>
                  </a:lnTo>
                  <a:lnTo>
                    <a:pt x="731044" y="16669"/>
                  </a:lnTo>
                  <a:lnTo>
                    <a:pt x="790575" y="47625"/>
                  </a:lnTo>
                  <a:lnTo>
                    <a:pt x="833438" y="73819"/>
                  </a:lnTo>
                  <a:lnTo>
                    <a:pt x="854869" y="92869"/>
                  </a:lnTo>
                  <a:lnTo>
                    <a:pt x="869157" y="109538"/>
                  </a:lnTo>
                  <a:lnTo>
                    <a:pt x="876300" y="121444"/>
                  </a:lnTo>
                  <a:lnTo>
                    <a:pt x="878682" y="133350"/>
                  </a:lnTo>
                  <a:lnTo>
                    <a:pt x="876300" y="150019"/>
                  </a:lnTo>
                  <a:lnTo>
                    <a:pt x="866775" y="164307"/>
                  </a:lnTo>
                  <a:lnTo>
                    <a:pt x="842963" y="190500"/>
                  </a:lnTo>
                  <a:lnTo>
                    <a:pt x="809625" y="204788"/>
                  </a:lnTo>
                  <a:lnTo>
                    <a:pt x="616744" y="2381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47">
              <a:extLst>
                <a:ext uri="{FF2B5EF4-FFF2-40B4-BE49-F238E27FC236}">
                  <a16:creationId xmlns:a16="http://schemas.microsoft.com/office/drawing/2014/main" id="{24380860-1DE8-4069-8AE2-8C38C15D4A95}"/>
                </a:ext>
              </a:extLst>
            </p:cNvPr>
            <p:cNvSpPr/>
            <p:nvPr/>
          </p:nvSpPr>
          <p:spPr>
            <a:xfrm>
              <a:off x="5414963" y="4865688"/>
              <a:ext cx="2133600" cy="1082675"/>
            </a:xfrm>
            <a:custGeom>
              <a:avLst/>
              <a:gdLst>
                <a:gd name="connsiteX0" fmla="*/ 1200150 w 2133600"/>
                <a:gd name="connsiteY0" fmla="*/ 652462 h 1083469"/>
                <a:gd name="connsiteX1" fmla="*/ 1081087 w 2133600"/>
                <a:gd name="connsiteY1" fmla="*/ 588169 h 1083469"/>
                <a:gd name="connsiteX2" fmla="*/ 947737 w 2133600"/>
                <a:gd name="connsiteY2" fmla="*/ 509587 h 1083469"/>
                <a:gd name="connsiteX3" fmla="*/ 845343 w 2133600"/>
                <a:gd name="connsiteY3" fmla="*/ 447675 h 1083469"/>
                <a:gd name="connsiteX4" fmla="*/ 664368 w 2133600"/>
                <a:gd name="connsiteY4" fmla="*/ 345281 h 1083469"/>
                <a:gd name="connsiteX5" fmla="*/ 538162 w 2133600"/>
                <a:gd name="connsiteY5" fmla="*/ 269081 h 1083469"/>
                <a:gd name="connsiteX6" fmla="*/ 426243 w 2133600"/>
                <a:gd name="connsiteY6" fmla="*/ 204787 h 1083469"/>
                <a:gd name="connsiteX7" fmla="*/ 288131 w 2133600"/>
                <a:gd name="connsiteY7" fmla="*/ 128587 h 1083469"/>
                <a:gd name="connsiteX8" fmla="*/ 185737 w 2133600"/>
                <a:gd name="connsiteY8" fmla="*/ 73819 h 1083469"/>
                <a:gd name="connsiteX9" fmla="*/ 45243 w 2133600"/>
                <a:gd name="connsiteY9" fmla="*/ 0 h 1083469"/>
                <a:gd name="connsiteX10" fmla="*/ 0 w 2133600"/>
                <a:gd name="connsiteY10" fmla="*/ 88106 h 1083469"/>
                <a:gd name="connsiteX11" fmla="*/ 138112 w 2133600"/>
                <a:gd name="connsiteY11" fmla="*/ 171450 h 1083469"/>
                <a:gd name="connsiteX12" fmla="*/ 283368 w 2133600"/>
                <a:gd name="connsiteY12" fmla="*/ 276225 h 1083469"/>
                <a:gd name="connsiteX13" fmla="*/ 400050 w 2133600"/>
                <a:gd name="connsiteY13" fmla="*/ 366712 h 1083469"/>
                <a:gd name="connsiteX14" fmla="*/ 504825 w 2133600"/>
                <a:gd name="connsiteY14" fmla="*/ 454819 h 1083469"/>
                <a:gd name="connsiteX15" fmla="*/ 616743 w 2133600"/>
                <a:gd name="connsiteY15" fmla="*/ 547687 h 1083469"/>
                <a:gd name="connsiteX16" fmla="*/ 745331 w 2133600"/>
                <a:gd name="connsiteY16" fmla="*/ 661987 h 1083469"/>
                <a:gd name="connsiteX17" fmla="*/ 897731 w 2133600"/>
                <a:gd name="connsiteY17" fmla="*/ 807244 h 1083469"/>
                <a:gd name="connsiteX18" fmla="*/ 988218 w 2133600"/>
                <a:gd name="connsiteY18" fmla="*/ 895350 h 1083469"/>
                <a:gd name="connsiteX19" fmla="*/ 1050131 w 2133600"/>
                <a:gd name="connsiteY19" fmla="*/ 954881 h 1083469"/>
                <a:gd name="connsiteX20" fmla="*/ 1102518 w 2133600"/>
                <a:gd name="connsiteY20" fmla="*/ 1009650 h 1083469"/>
                <a:gd name="connsiteX21" fmla="*/ 1128712 w 2133600"/>
                <a:gd name="connsiteY21" fmla="*/ 1028700 h 1083469"/>
                <a:gd name="connsiteX22" fmla="*/ 1157287 w 2133600"/>
                <a:gd name="connsiteY22" fmla="*/ 1045369 h 1083469"/>
                <a:gd name="connsiteX23" fmla="*/ 1207293 w 2133600"/>
                <a:gd name="connsiteY23" fmla="*/ 1066800 h 1083469"/>
                <a:gd name="connsiteX24" fmla="*/ 1257300 w 2133600"/>
                <a:gd name="connsiteY24" fmla="*/ 1078706 h 1083469"/>
                <a:gd name="connsiteX25" fmla="*/ 1319212 w 2133600"/>
                <a:gd name="connsiteY25" fmla="*/ 1083469 h 1083469"/>
                <a:gd name="connsiteX26" fmla="*/ 1516856 w 2133600"/>
                <a:gd name="connsiteY26" fmla="*/ 1083469 h 1083469"/>
                <a:gd name="connsiteX27" fmla="*/ 1833562 w 2133600"/>
                <a:gd name="connsiteY27" fmla="*/ 1073944 h 1083469"/>
                <a:gd name="connsiteX28" fmla="*/ 2052637 w 2133600"/>
                <a:gd name="connsiteY28" fmla="*/ 1062037 h 1083469"/>
                <a:gd name="connsiteX29" fmla="*/ 2114550 w 2133600"/>
                <a:gd name="connsiteY29" fmla="*/ 1057275 h 1083469"/>
                <a:gd name="connsiteX30" fmla="*/ 2128837 w 2133600"/>
                <a:gd name="connsiteY30" fmla="*/ 1052512 h 1083469"/>
                <a:gd name="connsiteX31" fmla="*/ 2133600 w 2133600"/>
                <a:gd name="connsiteY31" fmla="*/ 1047750 h 1083469"/>
                <a:gd name="connsiteX32" fmla="*/ 2133600 w 2133600"/>
                <a:gd name="connsiteY32" fmla="*/ 1038225 h 1083469"/>
                <a:gd name="connsiteX33" fmla="*/ 2126456 w 2133600"/>
                <a:gd name="connsiteY33" fmla="*/ 1023937 h 1083469"/>
                <a:gd name="connsiteX34" fmla="*/ 2100262 w 2133600"/>
                <a:gd name="connsiteY34" fmla="*/ 997744 h 1083469"/>
                <a:gd name="connsiteX35" fmla="*/ 2055018 w 2133600"/>
                <a:gd name="connsiteY35" fmla="*/ 983456 h 1083469"/>
                <a:gd name="connsiteX36" fmla="*/ 1959768 w 2133600"/>
                <a:gd name="connsiteY36" fmla="*/ 954881 h 1083469"/>
                <a:gd name="connsiteX37" fmla="*/ 1850231 w 2133600"/>
                <a:gd name="connsiteY37" fmla="*/ 921544 h 1083469"/>
                <a:gd name="connsiteX38" fmla="*/ 1735931 w 2133600"/>
                <a:gd name="connsiteY38" fmla="*/ 883444 h 1083469"/>
                <a:gd name="connsiteX39" fmla="*/ 1578768 w 2133600"/>
                <a:gd name="connsiteY39" fmla="*/ 823912 h 1083469"/>
                <a:gd name="connsiteX40" fmla="*/ 1459706 w 2133600"/>
                <a:gd name="connsiteY40" fmla="*/ 773906 h 1083469"/>
                <a:gd name="connsiteX41" fmla="*/ 1366837 w 2133600"/>
                <a:gd name="connsiteY41" fmla="*/ 733425 h 1083469"/>
                <a:gd name="connsiteX42" fmla="*/ 1200150 w 2133600"/>
                <a:gd name="connsiteY42" fmla="*/ 652462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133600" h="1083469">
                  <a:moveTo>
                    <a:pt x="1200150" y="652462"/>
                  </a:moveTo>
                  <a:lnTo>
                    <a:pt x="1081087" y="588169"/>
                  </a:lnTo>
                  <a:lnTo>
                    <a:pt x="947737" y="509587"/>
                  </a:lnTo>
                  <a:lnTo>
                    <a:pt x="845343" y="447675"/>
                  </a:lnTo>
                  <a:lnTo>
                    <a:pt x="664368" y="345281"/>
                  </a:lnTo>
                  <a:lnTo>
                    <a:pt x="538162" y="269081"/>
                  </a:lnTo>
                  <a:lnTo>
                    <a:pt x="426243" y="204787"/>
                  </a:lnTo>
                  <a:lnTo>
                    <a:pt x="288131" y="128587"/>
                  </a:lnTo>
                  <a:lnTo>
                    <a:pt x="185737" y="73819"/>
                  </a:lnTo>
                  <a:lnTo>
                    <a:pt x="45243" y="0"/>
                  </a:lnTo>
                  <a:lnTo>
                    <a:pt x="0" y="88106"/>
                  </a:lnTo>
                  <a:lnTo>
                    <a:pt x="138112" y="171450"/>
                  </a:lnTo>
                  <a:lnTo>
                    <a:pt x="283368" y="276225"/>
                  </a:lnTo>
                  <a:lnTo>
                    <a:pt x="400050" y="366712"/>
                  </a:lnTo>
                  <a:lnTo>
                    <a:pt x="504825" y="454819"/>
                  </a:lnTo>
                  <a:lnTo>
                    <a:pt x="616743" y="547687"/>
                  </a:lnTo>
                  <a:lnTo>
                    <a:pt x="745331" y="661987"/>
                  </a:lnTo>
                  <a:lnTo>
                    <a:pt x="897731" y="807244"/>
                  </a:lnTo>
                  <a:lnTo>
                    <a:pt x="988218" y="895350"/>
                  </a:lnTo>
                  <a:lnTo>
                    <a:pt x="1050131" y="954881"/>
                  </a:lnTo>
                  <a:lnTo>
                    <a:pt x="1102518" y="1009650"/>
                  </a:lnTo>
                  <a:lnTo>
                    <a:pt x="1128712" y="1028700"/>
                  </a:lnTo>
                  <a:lnTo>
                    <a:pt x="1157287" y="1045369"/>
                  </a:lnTo>
                  <a:lnTo>
                    <a:pt x="1207293" y="1066800"/>
                  </a:lnTo>
                  <a:lnTo>
                    <a:pt x="1257300" y="1078706"/>
                  </a:lnTo>
                  <a:lnTo>
                    <a:pt x="1319212" y="1083469"/>
                  </a:lnTo>
                  <a:lnTo>
                    <a:pt x="1516856" y="1083469"/>
                  </a:lnTo>
                  <a:lnTo>
                    <a:pt x="1833562" y="1073944"/>
                  </a:lnTo>
                  <a:lnTo>
                    <a:pt x="2052637" y="1062037"/>
                  </a:lnTo>
                  <a:lnTo>
                    <a:pt x="2114550" y="1057275"/>
                  </a:lnTo>
                  <a:lnTo>
                    <a:pt x="2128837" y="1052512"/>
                  </a:lnTo>
                  <a:lnTo>
                    <a:pt x="2133600" y="1047750"/>
                  </a:lnTo>
                  <a:lnTo>
                    <a:pt x="2133600" y="1038225"/>
                  </a:lnTo>
                  <a:lnTo>
                    <a:pt x="2126456" y="1023937"/>
                  </a:lnTo>
                  <a:lnTo>
                    <a:pt x="2100262" y="997744"/>
                  </a:lnTo>
                  <a:lnTo>
                    <a:pt x="2055018" y="983456"/>
                  </a:lnTo>
                  <a:lnTo>
                    <a:pt x="1959768" y="954881"/>
                  </a:lnTo>
                  <a:lnTo>
                    <a:pt x="1850231" y="921544"/>
                  </a:lnTo>
                  <a:lnTo>
                    <a:pt x="1735931" y="883444"/>
                  </a:lnTo>
                  <a:lnTo>
                    <a:pt x="1578768" y="823912"/>
                  </a:lnTo>
                  <a:lnTo>
                    <a:pt x="1459706" y="773906"/>
                  </a:lnTo>
                  <a:lnTo>
                    <a:pt x="1366837" y="733425"/>
                  </a:lnTo>
                  <a:lnTo>
                    <a:pt x="1200150" y="65246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856F950D-C82C-4242-84D2-A5C1632529AC}"/>
              </a:ext>
            </a:extLst>
          </p:cNvPr>
          <p:cNvGrpSpPr>
            <a:grpSpLocks/>
          </p:cNvGrpSpPr>
          <p:nvPr/>
        </p:nvGrpSpPr>
        <p:grpSpPr bwMode="auto">
          <a:xfrm>
            <a:off x="2474913" y="1557338"/>
            <a:ext cx="4921250" cy="4451350"/>
            <a:chOff x="2474913" y="1557338"/>
            <a:chExt cx="4921250" cy="4451350"/>
          </a:xfrm>
        </p:grpSpPr>
        <p:sp>
          <p:nvSpPr>
            <p:cNvPr id="40" name="フリーフォーム 131">
              <a:extLst>
                <a:ext uri="{FF2B5EF4-FFF2-40B4-BE49-F238E27FC236}">
                  <a16:creationId xmlns:a16="http://schemas.microsoft.com/office/drawing/2014/main" id="{6538FCE4-A125-479A-807C-298EA6BDFFF4}"/>
                </a:ext>
              </a:extLst>
            </p:cNvPr>
            <p:cNvSpPr/>
            <p:nvPr/>
          </p:nvSpPr>
          <p:spPr>
            <a:xfrm>
              <a:off x="2838450" y="1557338"/>
              <a:ext cx="862013" cy="1285875"/>
            </a:xfrm>
            <a:custGeom>
              <a:avLst/>
              <a:gdLst>
                <a:gd name="connsiteX0" fmla="*/ 423863 w 862013"/>
                <a:gd name="connsiteY0" fmla="*/ 423862 h 1285875"/>
                <a:gd name="connsiteX1" fmla="*/ 342900 w 862013"/>
                <a:gd name="connsiteY1" fmla="*/ 585787 h 1285875"/>
                <a:gd name="connsiteX2" fmla="*/ 278606 w 862013"/>
                <a:gd name="connsiteY2" fmla="*/ 719137 h 1285875"/>
                <a:gd name="connsiteX3" fmla="*/ 140494 w 862013"/>
                <a:gd name="connsiteY3" fmla="*/ 992981 h 1285875"/>
                <a:gd name="connsiteX4" fmla="*/ 73819 w 862013"/>
                <a:gd name="connsiteY4" fmla="*/ 1114425 h 1285875"/>
                <a:gd name="connsiteX5" fmla="*/ 0 w 862013"/>
                <a:gd name="connsiteY5" fmla="*/ 1271587 h 1285875"/>
                <a:gd name="connsiteX6" fmla="*/ 38100 w 862013"/>
                <a:gd name="connsiteY6" fmla="*/ 1285875 h 1285875"/>
                <a:gd name="connsiteX7" fmla="*/ 123825 w 862013"/>
                <a:gd name="connsiteY7" fmla="*/ 1178718 h 1285875"/>
                <a:gd name="connsiteX8" fmla="*/ 226219 w 862013"/>
                <a:gd name="connsiteY8" fmla="*/ 1045368 h 1285875"/>
                <a:gd name="connsiteX9" fmla="*/ 347663 w 862013"/>
                <a:gd name="connsiteY9" fmla="*/ 892968 h 1285875"/>
                <a:gd name="connsiteX10" fmla="*/ 481013 w 862013"/>
                <a:gd name="connsiteY10" fmla="*/ 723900 h 1285875"/>
                <a:gd name="connsiteX11" fmla="*/ 640556 w 862013"/>
                <a:gd name="connsiteY11" fmla="*/ 519112 h 1285875"/>
                <a:gd name="connsiteX12" fmla="*/ 781050 w 862013"/>
                <a:gd name="connsiteY12" fmla="*/ 342900 h 1285875"/>
                <a:gd name="connsiteX13" fmla="*/ 795338 w 862013"/>
                <a:gd name="connsiteY13" fmla="*/ 330993 h 1285875"/>
                <a:gd name="connsiteX14" fmla="*/ 812006 w 862013"/>
                <a:gd name="connsiteY14" fmla="*/ 330993 h 1285875"/>
                <a:gd name="connsiteX15" fmla="*/ 828675 w 862013"/>
                <a:gd name="connsiteY15" fmla="*/ 326231 h 1285875"/>
                <a:gd name="connsiteX16" fmla="*/ 847725 w 862013"/>
                <a:gd name="connsiteY16" fmla="*/ 314325 h 1285875"/>
                <a:gd name="connsiteX17" fmla="*/ 859631 w 862013"/>
                <a:gd name="connsiteY17" fmla="*/ 300037 h 1285875"/>
                <a:gd name="connsiteX18" fmla="*/ 862013 w 862013"/>
                <a:gd name="connsiteY18" fmla="*/ 283368 h 1285875"/>
                <a:gd name="connsiteX19" fmla="*/ 862013 w 862013"/>
                <a:gd name="connsiteY19" fmla="*/ 266700 h 1285875"/>
                <a:gd name="connsiteX20" fmla="*/ 857250 w 862013"/>
                <a:gd name="connsiteY20" fmla="*/ 242887 h 1285875"/>
                <a:gd name="connsiteX21" fmla="*/ 840581 w 862013"/>
                <a:gd name="connsiteY21" fmla="*/ 211931 h 1285875"/>
                <a:gd name="connsiteX22" fmla="*/ 816769 w 862013"/>
                <a:gd name="connsiteY22" fmla="*/ 183356 h 1285875"/>
                <a:gd name="connsiteX23" fmla="*/ 783431 w 862013"/>
                <a:gd name="connsiteY23" fmla="*/ 152400 h 1285875"/>
                <a:gd name="connsiteX24" fmla="*/ 745331 w 862013"/>
                <a:gd name="connsiteY24" fmla="*/ 121443 h 1285875"/>
                <a:gd name="connsiteX25" fmla="*/ 702469 w 862013"/>
                <a:gd name="connsiteY25" fmla="*/ 92868 h 1285875"/>
                <a:gd name="connsiteX26" fmla="*/ 645319 w 862013"/>
                <a:gd name="connsiteY26" fmla="*/ 59531 h 1285875"/>
                <a:gd name="connsiteX27" fmla="*/ 592931 w 862013"/>
                <a:gd name="connsiteY27" fmla="*/ 38100 h 1285875"/>
                <a:gd name="connsiteX28" fmla="*/ 519113 w 862013"/>
                <a:gd name="connsiteY28" fmla="*/ 14287 h 1285875"/>
                <a:gd name="connsiteX29" fmla="*/ 476250 w 862013"/>
                <a:gd name="connsiteY29" fmla="*/ 0 h 1285875"/>
                <a:gd name="connsiteX30" fmla="*/ 464344 w 862013"/>
                <a:gd name="connsiteY30" fmla="*/ 0 h 1285875"/>
                <a:gd name="connsiteX31" fmla="*/ 457200 w 862013"/>
                <a:gd name="connsiteY31" fmla="*/ 4762 h 1285875"/>
                <a:gd name="connsiteX32" fmla="*/ 459581 w 862013"/>
                <a:gd name="connsiteY32" fmla="*/ 23812 h 1285875"/>
                <a:gd name="connsiteX33" fmla="*/ 471488 w 862013"/>
                <a:gd name="connsiteY33" fmla="*/ 52387 h 1285875"/>
                <a:gd name="connsiteX34" fmla="*/ 497681 w 862013"/>
                <a:gd name="connsiteY34" fmla="*/ 92868 h 1285875"/>
                <a:gd name="connsiteX35" fmla="*/ 519113 w 862013"/>
                <a:gd name="connsiteY35" fmla="*/ 123825 h 1285875"/>
                <a:gd name="connsiteX36" fmla="*/ 523875 w 862013"/>
                <a:gd name="connsiteY36" fmla="*/ 133350 h 1285875"/>
                <a:gd name="connsiteX37" fmla="*/ 531019 w 862013"/>
                <a:gd name="connsiteY37" fmla="*/ 150018 h 1285875"/>
                <a:gd name="connsiteX38" fmla="*/ 533400 w 862013"/>
                <a:gd name="connsiteY38" fmla="*/ 169068 h 1285875"/>
                <a:gd name="connsiteX39" fmla="*/ 528638 w 862013"/>
                <a:gd name="connsiteY39" fmla="*/ 197643 h 1285875"/>
                <a:gd name="connsiteX40" fmla="*/ 511969 w 862013"/>
                <a:gd name="connsiteY40" fmla="*/ 235743 h 1285875"/>
                <a:gd name="connsiteX41" fmla="*/ 423863 w 862013"/>
                <a:gd name="connsiteY41" fmla="*/ 423862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62013" h="1285875">
                  <a:moveTo>
                    <a:pt x="423863" y="423862"/>
                  </a:moveTo>
                  <a:lnTo>
                    <a:pt x="342900" y="585787"/>
                  </a:lnTo>
                  <a:lnTo>
                    <a:pt x="278606" y="719137"/>
                  </a:lnTo>
                  <a:lnTo>
                    <a:pt x="140494" y="992981"/>
                  </a:lnTo>
                  <a:lnTo>
                    <a:pt x="73819" y="1114425"/>
                  </a:lnTo>
                  <a:lnTo>
                    <a:pt x="0" y="1271587"/>
                  </a:lnTo>
                  <a:lnTo>
                    <a:pt x="38100" y="1285875"/>
                  </a:lnTo>
                  <a:lnTo>
                    <a:pt x="123825" y="1178718"/>
                  </a:lnTo>
                  <a:lnTo>
                    <a:pt x="226219" y="1045368"/>
                  </a:lnTo>
                  <a:lnTo>
                    <a:pt x="347663" y="892968"/>
                  </a:lnTo>
                  <a:lnTo>
                    <a:pt x="481013" y="723900"/>
                  </a:lnTo>
                  <a:lnTo>
                    <a:pt x="640556" y="519112"/>
                  </a:lnTo>
                  <a:lnTo>
                    <a:pt x="781050" y="342900"/>
                  </a:lnTo>
                  <a:lnTo>
                    <a:pt x="795338" y="330993"/>
                  </a:lnTo>
                  <a:lnTo>
                    <a:pt x="812006" y="330993"/>
                  </a:lnTo>
                  <a:lnTo>
                    <a:pt x="828675" y="326231"/>
                  </a:lnTo>
                  <a:lnTo>
                    <a:pt x="847725" y="314325"/>
                  </a:lnTo>
                  <a:lnTo>
                    <a:pt x="859631" y="300037"/>
                  </a:lnTo>
                  <a:lnTo>
                    <a:pt x="862013" y="283368"/>
                  </a:lnTo>
                  <a:lnTo>
                    <a:pt x="862013" y="266700"/>
                  </a:lnTo>
                  <a:lnTo>
                    <a:pt x="857250" y="242887"/>
                  </a:lnTo>
                  <a:lnTo>
                    <a:pt x="840581" y="211931"/>
                  </a:lnTo>
                  <a:lnTo>
                    <a:pt x="816769" y="183356"/>
                  </a:lnTo>
                  <a:lnTo>
                    <a:pt x="783431" y="152400"/>
                  </a:lnTo>
                  <a:lnTo>
                    <a:pt x="745331" y="121443"/>
                  </a:lnTo>
                  <a:lnTo>
                    <a:pt x="702469" y="92868"/>
                  </a:lnTo>
                  <a:lnTo>
                    <a:pt x="645319" y="59531"/>
                  </a:lnTo>
                  <a:lnTo>
                    <a:pt x="592931" y="38100"/>
                  </a:lnTo>
                  <a:lnTo>
                    <a:pt x="519113" y="14287"/>
                  </a:lnTo>
                  <a:lnTo>
                    <a:pt x="476250" y="0"/>
                  </a:lnTo>
                  <a:lnTo>
                    <a:pt x="464344" y="0"/>
                  </a:lnTo>
                  <a:lnTo>
                    <a:pt x="457200" y="4762"/>
                  </a:lnTo>
                  <a:lnTo>
                    <a:pt x="459581" y="23812"/>
                  </a:lnTo>
                  <a:lnTo>
                    <a:pt x="471488" y="52387"/>
                  </a:lnTo>
                  <a:lnTo>
                    <a:pt x="497681" y="92868"/>
                  </a:lnTo>
                  <a:lnTo>
                    <a:pt x="519113" y="123825"/>
                  </a:lnTo>
                  <a:lnTo>
                    <a:pt x="523875" y="133350"/>
                  </a:lnTo>
                  <a:lnTo>
                    <a:pt x="531019" y="150018"/>
                  </a:lnTo>
                  <a:lnTo>
                    <a:pt x="533400" y="169068"/>
                  </a:lnTo>
                  <a:lnTo>
                    <a:pt x="528638" y="197643"/>
                  </a:lnTo>
                  <a:lnTo>
                    <a:pt x="511969" y="235743"/>
                  </a:lnTo>
                  <a:lnTo>
                    <a:pt x="423863" y="4238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37">
              <a:extLst>
                <a:ext uri="{FF2B5EF4-FFF2-40B4-BE49-F238E27FC236}">
                  <a16:creationId xmlns:a16="http://schemas.microsoft.com/office/drawing/2014/main" id="{112758A9-FFCC-4A09-9C2E-79B4F3919A58}"/>
                </a:ext>
              </a:extLst>
            </p:cNvPr>
            <p:cNvSpPr/>
            <p:nvPr/>
          </p:nvSpPr>
          <p:spPr>
            <a:xfrm>
              <a:off x="2474913" y="4389438"/>
              <a:ext cx="706437" cy="1203325"/>
            </a:xfrm>
            <a:custGeom>
              <a:avLst/>
              <a:gdLst>
                <a:gd name="connsiteX0" fmla="*/ 314325 w 707231"/>
                <a:gd name="connsiteY0" fmla="*/ 438150 h 1204912"/>
                <a:gd name="connsiteX1" fmla="*/ 245269 w 707231"/>
                <a:gd name="connsiteY1" fmla="*/ 626269 h 1204912"/>
                <a:gd name="connsiteX2" fmla="*/ 142875 w 707231"/>
                <a:gd name="connsiteY2" fmla="*/ 866775 h 1204912"/>
                <a:gd name="connsiteX3" fmla="*/ 4762 w 707231"/>
                <a:gd name="connsiteY3" fmla="*/ 1164431 h 1204912"/>
                <a:gd name="connsiteX4" fmla="*/ 0 w 707231"/>
                <a:gd name="connsiteY4" fmla="*/ 1178719 h 1204912"/>
                <a:gd name="connsiteX5" fmla="*/ 0 w 707231"/>
                <a:gd name="connsiteY5" fmla="*/ 1188244 h 1204912"/>
                <a:gd name="connsiteX6" fmla="*/ 4762 w 707231"/>
                <a:gd name="connsiteY6" fmla="*/ 1197769 h 1204912"/>
                <a:gd name="connsiteX7" fmla="*/ 16669 w 707231"/>
                <a:gd name="connsiteY7" fmla="*/ 1202531 h 1204912"/>
                <a:gd name="connsiteX8" fmla="*/ 28575 w 707231"/>
                <a:gd name="connsiteY8" fmla="*/ 1204912 h 1204912"/>
                <a:gd name="connsiteX9" fmla="*/ 40481 w 707231"/>
                <a:gd name="connsiteY9" fmla="*/ 1200150 h 1204912"/>
                <a:gd name="connsiteX10" fmla="*/ 76200 w 707231"/>
                <a:gd name="connsiteY10" fmla="*/ 1162050 h 1204912"/>
                <a:gd name="connsiteX11" fmla="*/ 185737 w 707231"/>
                <a:gd name="connsiteY11" fmla="*/ 1023937 h 1204912"/>
                <a:gd name="connsiteX12" fmla="*/ 292894 w 707231"/>
                <a:gd name="connsiteY12" fmla="*/ 878681 h 1204912"/>
                <a:gd name="connsiteX13" fmla="*/ 402431 w 707231"/>
                <a:gd name="connsiteY13" fmla="*/ 711994 h 1204912"/>
                <a:gd name="connsiteX14" fmla="*/ 461962 w 707231"/>
                <a:gd name="connsiteY14" fmla="*/ 611981 h 1204912"/>
                <a:gd name="connsiteX15" fmla="*/ 507206 w 707231"/>
                <a:gd name="connsiteY15" fmla="*/ 523875 h 1204912"/>
                <a:gd name="connsiteX16" fmla="*/ 557212 w 707231"/>
                <a:gd name="connsiteY16" fmla="*/ 423862 h 1204912"/>
                <a:gd name="connsiteX17" fmla="*/ 576262 w 707231"/>
                <a:gd name="connsiteY17" fmla="*/ 378619 h 1204912"/>
                <a:gd name="connsiteX18" fmla="*/ 592931 w 707231"/>
                <a:gd name="connsiteY18" fmla="*/ 359569 h 1204912"/>
                <a:gd name="connsiteX19" fmla="*/ 628650 w 707231"/>
                <a:gd name="connsiteY19" fmla="*/ 333375 h 1204912"/>
                <a:gd name="connsiteX20" fmla="*/ 666750 w 707231"/>
                <a:gd name="connsiteY20" fmla="*/ 311944 h 1204912"/>
                <a:gd name="connsiteX21" fmla="*/ 690562 w 707231"/>
                <a:gd name="connsiteY21" fmla="*/ 297656 h 1204912"/>
                <a:gd name="connsiteX22" fmla="*/ 704850 w 707231"/>
                <a:gd name="connsiteY22" fmla="*/ 276225 h 1204912"/>
                <a:gd name="connsiteX23" fmla="*/ 707231 w 707231"/>
                <a:gd name="connsiteY23" fmla="*/ 257175 h 1204912"/>
                <a:gd name="connsiteX24" fmla="*/ 700087 w 707231"/>
                <a:gd name="connsiteY24" fmla="*/ 233362 h 1204912"/>
                <a:gd name="connsiteX25" fmla="*/ 681037 w 707231"/>
                <a:gd name="connsiteY25" fmla="*/ 202406 h 1204912"/>
                <a:gd name="connsiteX26" fmla="*/ 659606 w 707231"/>
                <a:gd name="connsiteY26" fmla="*/ 173831 h 1204912"/>
                <a:gd name="connsiteX27" fmla="*/ 640556 w 707231"/>
                <a:gd name="connsiteY27" fmla="*/ 154781 h 1204912"/>
                <a:gd name="connsiteX28" fmla="*/ 597694 w 707231"/>
                <a:gd name="connsiteY28" fmla="*/ 123825 h 1204912"/>
                <a:gd name="connsiteX29" fmla="*/ 504825 w 707231"/>
                <a:gd name="connsiteY29" fmla="*/ 71437 h 1204912"/>
                <a:gd name="connsiteX30" fmla="*/ 423862 w 707231"/>
                <a:gd name="connsiteY30" fmla="*/ 35719 h 1204912"/>
                <a:gd name="connsiteX31" fmla="*/ 357187 w 707231"/>
                <a:gd name="connsiteY31" fmla="*/ 9525 h 1204912"/>
                <a:gd name="connsiteX32" fmla="*/ 328612 w 707231"/>
                <a:gd name="connsiteY32" fmla="*/ 0 h 1204912"/>
                <a:gd name="connsiteX33" fmla="*/ 300037 w 707231"/>
                <a:gd name="connsiteY33" fmla="*/ 2381 h 1204912"/>
                <a:gd name="connsiteX34" fmla="*/ 271462 w 707231"/>
                <a:gd name="connsiteY34" fmla="*/ 7144 h 1204912"/>
                <a:gd name="connsiteX35" fmla="*/ 261937 w 707231"/>
                <a:gd name="connsiteY35" fmla="*/ 16669 h 1204912"/>
                <a:gd name="connsiteX36" fmla="*/ 259556 w 707231"/>
                <a:gd name="connsiteY36" fmla="*/ 26194 h 1204912"/>
                <a:gd name="connsiteX37" fmla="*/ 264319 w 707231"/>
                <a:gd name="connsiteY37" fmla="*/ 47625 h 1204912"/>
                <a:gd name="connsiteX38" fmla="*/ 278606 w 707231"/>
                <a:gd name="connsiteY38" fmla="*/ 64294 h 1204912"/>
                <a:gd name="connsiteX39" fmla="*/ 326231 w 707231"/>
                <a:gd name="connsiteY39" fmla="*/ 95250 h 1204912"/>
                <a:gd name="connsiteX40" fmla="*/ 366712 w 707231"/>
                <a:gd name="connsiteY40" fmla="*/ 126206 h 1204912"/>
                <a:gd name="connsiteX41" fmla="*/ 385762 w 707231"/>
                <a:gd name="connsiteY41" fmla="*/ 147637 h 1204912"/>
                <a:gd name="connsiteX42" fmla="*/ 390525 w 707231"/>
                <a:gd name="connsiteY42" fmla="*/ 161925 h 1204912"/>
                <a:gd name="connsiteX43" fmla="*/ 392906 w 707231"/>
                <a:gd name="connsiteY43" fmla="*/ 183356 h 1204912"/>
                <a:gd name="connsiteX44" fmla="*/ 390525 w 707231"/>
                <a:gd name="connsiteY44" fmla="*/ 214312 h 1204912"/>
                <a:gd name="connsiteX45" fmla="*/ 371475 w 707231"/>
                <a:gd name="connsiteY45" fmla="*/ 280987 h 1204912"/>
                <a:gd name="connsiteX46" fmla="*/ 314325 w 707231"/>
                <a:gd name="connsiteY46" fmla="*/ 438150 h 120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07231" h="1204912">
                  <a:moveTo>
                    <a:pt x="314325" y="438150"/>
                  </a:moveTo>
                  <a:lnTo>
                    <a:pt x="245269" y="626269"/>
                  </a:lnTo>
                  <a:lnTo>
                    <a:pt x="142875" y="866775"/>
                  </a:lnTo>
                  <a:lnTo>
                    <a:pt x="4762" y="1164431"/>
                  </a:lnTo>
                  <a:lnTo>
                    <a:pt x="0" y="1178719"/>
                  </a:lnTo>
                  <a:lnTo>
                    <a:pt x="0" y="1188244"/>
                  </a:lnTo>
                  <a:lnTo>
                    <a:pt x="4762" y="1197769"/>
                  </a:lnTo>
                  <a:lnTo>
                    <a:pt x="16669" y="1202531"/>
                  </a:lnTo>
                  <a:lnTo>
                    <a:pt x="28575" y="1204912"/>
                  </a:lnTo>
                  <a:lnTo>
                    <a:pt x="40481" y="1200150"/>
                  </a:lnTo>
                  <a:lnTo>
                    <a:pt x="76200" y="1162050"/>
                  </a:lnTo>
                  <a:lnTo>
                    <a:pt x="185737" y="1023937"/>
                  </a:lnTo>
                  <a:lnTo>
                    <a:pt x="292894" y="878681"/>
                  </a:lnTo>
                  <a:lnTo>
                    <a:pt x="402431" y="711994"/>
                  </a:lnTo>
                  <a:lnTo>
                    <a:pt x="461962" y="611981"/>
                  </a:lnTo>
                  <a:lnTo>
                    <a:pt x="507206" y="523875"/>
                  </a:lnTo>
                  <a:lnTo>
                    <a:pt x="557212" y="423862"/>
                  </a:lnTo>
                  <a:lnTo>
                    <a:pt x="576262" y="378619"/>
                  </a:lnTo>
                  <a:lnTo>
                    <a:pt x="592931" y="359569"/>
                  </a:lnTo>
                  <a:lnTo>
                    <a:pt x="628650" y="333375"/>
                  </a:lnTo>
                  <a:lnTo>
                    <a:pt x="666750" y="311944"/>
                  </a:lnTo>
                  <a:lnTo>
                    <a:pt x="690562" y="297656"/>
                  </a:lnTo>
                  <a:lnTo>
                    <a:pt x="704850" y="276225"/>
                  </a:lnTo>
                  <a:lnTo>
                    <a:pt x="707231" y="257175"/>
                  </a:lnTo>
                  <a:lnTo>
                    <a:pt x="700087" y="233362"/>
                  </a:lnTo>
                  <a:lnTo>
                    <a:pt x="681037" y="202406"/>
                  </a:lnTo>
                  <a:lnTo>
                    <a:pt x="659606" y="173831"/>
                  </a:lnTo>
                  <a:lnTo>
                    <a:pt x="640556" y="154781"/>
                  </a:lnTo>
                  <a:lnTo>
                    <a:pt x="597694" y="123825"/>
                  </a:lnTo>
                  <a:lnTo>
                    <a:pt x="504825" y="71437"/>
                  </a:lnTo>
                  <a:lnTo>
                    <a:pt x="423862" y="35719"/>
                  </a:lnTo>
                  <a:lnTo>
                    <a:pt x="357187" y="9525"/>
                  </a:lnTo>
                  <a:lnTo>
                    <a:pt x="328612" y="0"/>
                  </a:lnTo>
                  <a:lnTo>
                    <a:pt x="300037" y="2381"/>
                  </a:lnTo>
                  <a:lnTo>
                    <a:pt x="271462" y="7144"/>
                  </a:lnTo>
                  <a:lnTo>
                    <a:pt x="261937" y="16669"/>
                  </a:lnTo>
                  <a:lnTo>
                    <a:pt x="259556" y="26194"/>
                  </a:lnTo>
                  <a:lnTo>
                    <a:pt x="264319" y="47625"/>
                  </a:lnTo>
                  <a:lnTo>
                    <a:pt x="278606" y="64294"/>
                  </a:lnTo>
                  <a:lnTo>
                    <a:pt x="326231" y="95250"/>
                  </a:lnTo>
                  <a:lnTo>
                    <a:pt x="366712" y="126206"/>
                  </a:lnTo>
                  <a:lnTo>
                    <a:pt x="385762" y="147637"/>
                  </a:lnTo>
                  <a:lnTo>
                    <a:pt x="390525" y="161925"/>
                  </a:lnTo>
                  <a:lnTo>
                    <a:pt x="392906" y="183356"/>
                  </a:lnTo>
                  <a:lnTo>
                    <a:pt x="390525" y="214312"/>
                  </a:lnTo>
                  <a:lnTo>
                    <a:pt x="371475" y="280987"/>
                  </a:lnTo>
                  <a:lnTo>
                    <a:pt x="314325" y="438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38">
              <a:extLst>
                <a:ext uri="{FF2B5EF4-FFF2-40B4-BE49-F238E27FC236}">
                  <a16:creationId xmlns:a16="http://schemas.microsoft.com/office/drawing/2014/main" id="{047F1C33-3C05-45E5-936B-5C04959A366A}"/>
                </a:ext>
              </a:extLst>
            </p:cNvPr>
            <p:cNvSpPr/>
            <p:nvPr/>
          </p:nvSpPr>
          <p:spPr>
            <a:xfrm>
              <a:off x="3792538" y="4297363"/>
              <a:ext cx="331787" cy="847725"/>
            </a:xfrm>
            <a:custGeom>
              <a:avLst/>
              <a:gdLst>
                <a:gd name="connsiteX0" fmla="*/ 92869 w 330994"/>
                <a:gd name="connsiteY0" fmla="*/ 419100 h 847725"/>
                <a:gd name="connsiteX1" fmla="*/ 54769 w 330994"/>
                <a:gd name="connsiteY1" fmla="*/ 247650 h 847725"/>
                <a:gd name="connsiteX2" fmla="*/ 16669 w 330994"/>
                <a:gd name="connsiteY2" fmla="*/ 80963 h 847725"/>
                <a:gd name="connsiteX3" fmla="*/ 7144 w 330994"/>
                <a:gd name="connsiteY3" fmla="*/ 54769 h 847725"/>
                <a:gd name="connsiteX4" fmla="*/ 0 w 330994"/>
                <a:gd name="connsiteY4" fmla="*/ 35719 h 847725"/>
                <a:gd name="connsiteX5" fmla="*/ 0 w 330994"/>
                <a:gd name="connsiteY5" fmla="*/ 19050 h 847725"/>
                <a:gd name="connsiteX6" fmla="*/ 2382 w 330994"/>
                <a:gd name="connsiteY6" fmla="*/ 7144 h 847725"/>
                <a:gd name="connsiteX7" fmla="*/ 4763 w 330994"/>
                <a:gd name="connsiteY7" fmla="*/ 2382 h 847725"/>
                <a:gd name="connsiteX8" fmla="*/ 14288 w 330994"/>
                <a:gd name="connsiteY8" fmla="*/ 0 h 847725"/>
                <a:gd name="connsiteX9" fmla="*/ 28575 w 330994"/>
                <a:gd name="connsiteY9" fmla="*/ 2382 h 847725"/>
                <a:gd name="connsiteX10" fmla="*/ 50007 w 330994"/>
                <a:gd name="connsiteY10" fmla="*/ 16669 h 847725"/>
                <a:gd name="connsiteX11" fmla="*/ 71438 w 330994"/>
                <a:gd name="connsiteY11" fmla="*/ 40482 h 847725"/>
                <a:gd name="connsiteX12" fmla="*/ 154782 w 330994"/>
                <a:gd name="connsiteY12" fmla="*/ 154782 h 847725"/>
                <a:gd name="connsiteX13" fmla="*/ 223838 w 330994"/>
                <a:gd name="connsiteY13" fmla="*/ 264319 h 847725"/>
                <a:gd name="connsiteX14" fmla="*/ 254794 w 330994"/>
                <a:gd name="connsiteY14" fmla="*/ 319088 h 847725"/>
                <a:gd name="connsiteX15" fmla="*/ 283369 w 330994"/>
                <a:gd name="connsiteY15" fmla="*/ 378619 h 847725"/>
                <a:gd name="connsiteX16" fmla="*/ 300038 w 330994"/>
                <a:gd name="connsiteY16" fmla="*/ 426244 h 847725"/>
                <a:gd name="connsiteX17" fmla="*/ 314325 w 330994"/>
                <a:gd name="connsiteY17" fmla="*/ 478632 h 847725"/>
                <a:gd name="connsiteX18" fmla="*/ 321469 w 330994"/>
                <a:gd name="connsiteY18" fmla="*/ 528638 h 847725"/>
                <a:gd name="connsiteX19" fmla="*/ 326232 w 330994"/>
                <a:gd name="connsiteY19" fmla="*/ 600075 h 847725"/>
                <a:gd name="connsiteX20" fmla="*/ 330994 w 330994"/>
                <a:gd name="connsiteY20" fmla="*/ 671513 h 847725"/>
                <a:gd name="connsiteX21" fmla="*/ 328613 w 330994"/>
                <a:gd name="connsiteY21" fmla="*/ 726282 h 847725"/>
                <a:gd name="connsiteX22" fmla="*/ 321469 w 330994"/>
                <a:gd name="connsiteY22" fmla="*/ 769144 h 847725"/>
                <a:gd name="connsiteX23" fmla="*/ 309563 w 330994"/>
                <a:gd name="connsiteY23" fmla="*/ 804863 h 847725"/>
                <a:gd name="connsiteX24" fmla="*/ 295275 w 330994"/>
                <a:gd name="connsiteY24" fmla="*/ 823913 h 847725"/>
                <a:gd name="connsiteX25" fmla="*/ 276225 w 330994"/>
                <a:gd name="connsiteY25" fmla="*/ 840582 h 847725"/>
                <a:gd name="connsiteX26" fmla="*/ 250032 w 330994"/>
                <a:gd name="connsiteY26" fmla="*/ 847725 h 847725"/>
                <a:gd name="connsiteX27" fmla="*/ 233363 w 330994"/>
                <a:gd name="connsiteY27" fmla="*/ 847725 h 847725"/>
                <a:gd name="connsiteX28" fmla="*/ 204788 w 330994"/>
                <a:gd name="connsiteY28" fmla="*/ 838200 h 847725"/>
                <a:gd name="connsiteX29" fmla="*/ 188119 w 330994"/>
                <a:gd name="connsiteY29" fmla="*/ 823913 h 847725"/>
                <a:gd name="connsiteX30" fmla="*/ 173832 w 330994"/>
                <a:gd name="connsiteY30" fmla="*/ 800100 h 847725"/>
                <a:gd name="connsiteX31" fmla="*/ 157163 w 330994"/>
                <a:gd name="connsiteY31" fmla="*/ 757238 h 847725"/>
                <a:gd name="connsiteX32" fmla="*/ 140494 w 330994"/>
                <a:gd name="connsiteY32" fmla="*/ 676275 h 847725"/>
                <a:gd name="connsiteX33" fmla="*/ 92869 w 330994"/>
                <a:gd name="connsiteY33" fmla="*/ 419100 h 84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30994" h="847725">
                  <a:moveTo>
                    <a:pt x="92869" y="419100"/>
                  </a:moveTo>
                  <a:lnTo>
                    <a:pt x="54769" y="247650"/>
                  </a:lnTo>
                  <a:lnTo>
                    <a:pt x="16669" y="80963"/>
                  </a:lnTo>
                  <a:lnTo>
                    <a:pt x="7144" y="54769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2382" y="7144"/>
                  </a:lnTo>
                  <a:lnTo>
                    <a:pt x="4763" y="2382"/>
                  </a:lnTo>
                  <a:lnTo>
                    <a:pt x="14288" y="0"/>
                  </a:lnTo>
                  <a:lnTo>
                    <a:pt x="28575" y="2382"/>
                  </a:lnTo>
                  <a:lnTo>
                    <a:pt x="50007" y="16669"/>
                  </a:lnTo>
                  <a:lnTo>
                    <a:pt x="71438" y="40482"/>
                  </a:lnTo>
                  <a:lnTo>
                    <a:pt x="154782" y="154782"/>
                  </a:lnTo>
                  <a:lnTo>
                    <a:pt x="223838" y="264319"/>
                  </a:lnTo>
                  <a:lnTo>
                    <a:pt x="254794" y="319088"/>
                  </a:lnTo>
                  <a:lnTo>
                    <a:pt x="283369" y="378619"/>
                  </a:lnTo>
                  <a:lnTo>
                    <a:pt x="300038" y="426244"/>
                  </a:lnTo>
                  <a:lnTo>
                    <a:pt x="314325" y="478632"/>
                  </a:lnTo>
                  <a:lnTo>
                    <a:pt x="321469" y="528638"/>
                  </a:lnTo>
                  <a:lnTo>
                    <a:pt x="326232" y="600075"/>
                  </a:lnTo>
                  <a:lnTo>
                    <a:pt x="330994" y="671513"/>
                  </a:lnTo>
                  <a:cubicBezTo>
                    <a:pt x="330200" y="689769"/>
                    <a:pt x="329407" y="708026"/>
                    <a:pt x="328613" y="726282"/>
                  </a:cubicBezTo>
                  <a:lnTo>
                    <a:pt x="321469" y="769144"/>
                  </a:lnTo>
                  <a:lnTo>
                    <a:pt x="309563" y="804863"/>
                  </a:lnTo>
                  <a:lnTo>
                    <a:pt x="295275" y="823913"/>
                  </a:lnTo>
                  <a:lnTo>
                    <a:pt x="276225" y="840582"/>
                  </a:lnTo>
                  <a:lnTo>
                    <a:pt x="250032" y="847725"/>
                  </a:lnTo>
                  <a:lnTo>
                    <a:pt x="233363" y="847725"/>
                  </a:lnTo>
                  <a:lnTo>
                    <a:pt x="204788" y="838200"/>
                  </a:lnTo>
                  <a:lnTo>
                    <a:pt x="188119" y="823913"/>
                  </a:lnTo>
                  <a:lnTo>
                    <a:pt x="173832" y="800100"/>
                  </a:lnTo>
                  <a:lnTo>
                    <a:pt x="157163" y="757238"/>
                  </a:lnTo>
                  <a:lnTo>
                    <a:pt x="140494" y="676275"/>
                  </a:lnTo>
                  <a:lnTo>
                    <a:pt x="92869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39">
              <a:extLst>
                <a:ext uri="{FF2B5EF4-FFF2-40B4-BE49-F238E27FC236}">
                  <a16:creationId xmlns:a16="http://schemas.microsoft.com/office/drawing/2014/main" id="{2ACC7B12-9C53-47C5-8B19-292D14D461E5}"/>
                </a:ext>
              </a:extLst>
            </p:cNvPr>
            <p:cNvSpPr/>
            <p:nvPr/>
          </p:nvSpPr>
          <p:spPr>
            <a:xfrm>
              <a:off x="4171950" y="1792288"/>
              <a:ext cx="895350" cy="1047750"/>
            </a:xfrm>
            <a:custGeom>
              <a:avLst/>
              <a:gdLst>
                <a:gd name="connsiteX0" fmla="*/ 621506 w 895350"/>
                <a:gd name="connsiteY0" fmla="*/ 483394 h 1047750"/>
                <a:gd name="connsiteX1" fmla="*/ 490538 w 895350"/>
                <a:gd name="connsiteY1" fmla="*/ 621507 h 1047750"/>
                <a:gd name="connsiteX2" fmla="*/ 359569 w 895350"/>
                <a:gd name="connsiteY2" fmla="*/ 750094 h 1047750"/>
                <a:gd name="connsiteX3" fmla="*/ 211931 w 895350"/>
                <a:gd name="connsiteY3" fmla="*/ 892969 h 1047750"/>
                <a:gd name="connsiteX4" fmla="*/ 121444 w 895350"/>
                <a:gd name="connsiteY4" fmla="*/ 973932 h 1047750"/>
                <a:gd name="connsiteX5" fmla="*/ 78581 w 895350"/>
                <a:gd name="connsiteY5" fmla="*/ 1016794 h 1047750"/>
                <a:gd name="connsiteX6" fmla="*/ 54769 w 895350"/>
                <a:gd name="connsiteY6" fmla="*/ 1035844 h 1047750"/>
                <a:gd name="connsiteX7" fmla="*/ 30956 w 895350"/>
                <a:gd name="connsiteY7" fmla="*/ 1045369 h 1047750"/>
                <a:gd name="connsiteX8" fmla="*/ 19050 w 895350"/>
                <a:gd name="connsiteY8" fmla="*/ 1047750 h 1047750"/>
                <a:gd name="connsiteX9" fmla="*/ 11906 w 895350"/>
                <a:gd name="connsiteY9" fmla="*/ 1047750 h 1047750"/>
                <a:gd name="connsiteX10" fmla="*/ 7144 w 895350"/>
                <a:gd name="connsiteY10" fmla="*/ 1045369 h 1047750"/>
                <a:gd name="connsiteX11" fmla="*/ 2381 w 895350"/>
                <a:gd name="connsiteY11" fmla="*/ 1040607 h 1047750"/>
                <a:gd name="connsiteX12" fmla="*/ 0 w 895350"/>
                <a:gd name="connsiteY12" fmla="*/ 1028700 h 1047750"/>
                <a:gd name="connsiteX13" fmla="*/ 4763 w 895350"/>
                <a:gd name="connsiteY13" fmla="*/ 1007269 h 1047750"/>
                <a:gd name="connsiteX14" fmla="*/ 30956 w 895350"/>
                <a:gd name="connsiteY14" fmla="*/ 964407 h 1047750"/>
                <a:gd name="connsiteX15" fmla="*/ 121444 w 895350"/>
                <a:gd name="connsiteY15" fmla="*/ 835819 h 1047750"/>
                <a:gd name="connsiteX16" fmla="*/ 207169 w 895350"/>
                <a:gd name="connsiteY16" fmla="*/ 711994 h 1047750"/>
                <a:gd name="connsiteX17" fmla="*/ 321469 w 895350"/>
                <a:gd name="connsiteY17" fmla="*/ 552450 h 1047750"/>
                <a:gd name="connsiteX18" fmla="*/ 392906 w 895350"/>
                <a:gd name="connsiteY18" fmla="*/ 445294 h 1047750"/>
                <a:gd name="connsiteX19" fmla="*/ 450056 w 895350"/>
                <a:gd name="connsiteY19" fmla="*/ 357188 h 1047750"/>
                <a:gd name="connsiteX20" fmla="*/ 485775 w 895350"/>
                <a:gd name="connsiteY20" fmla="*/ 295275 h 1047750"/>
                <a:gd name="connsiteX21" fmla="*/ 511969 w 895350"/>
                <a:gd name="connsiteY21" fmla="*/ 233363 h 1047750"/>
                <a:gd name="connsiteX22" fmla="*/ 526256 w 895350"/>
                <a:gd name="connsiteY22" fmla="*/ 190500 h 1047750"/>
                <a:gd name="connsiteX23" fmla="*/ 531019 w 895350"/>
                <a:gd name="connsiteY23" fmla="*/ 159544 h 1047750"/>
                <a:gd name="connsiteX24" fmla="*/ 531019 w 895350"/>
                <a:gd name="connsiteY24" fmla="*/ 145257 h 1047750"/>
                <a:gd name="connsiteX25" fmla="*/ 519113 w 895350"/>
                <a:gd name="connsiteY25" fmla="*/ 123825 h 1047750"/>
                <a:gd name="connsiteX26" fmla="*/ 495300 w 895350"/>
                <a:gd name="connsiteY26" fmla="*/ 95250 h 1047750"/>
                <a:gd name="connsiteX27" fmla="*/ 461963 w 895350"/>
                <a:gd name="connsiteY27" fmla="*/ 69057 h 1047750"/>
                <a:gd name="connsiteX28" fmla="*/ 428625 w 895350"/>
                <a:gd name="connsiteY28" fmla="*/ 45244 h 1047750"/>
                <a:gd name="connsiteX29" fmla="*/ 414338 w 895350"/>
                <a:gd name="connsiteY29" fmla="*/ 28575 h 1047750"/>
                <a:gd name="connsiteX30" fmla="*/ 414338 w 895350"/>
                <a:gd name="connsiteY30" fmla="*/ 11907 h 1047750"/>
                <a:gd name="connsiteX31" fmla="*/ 428625 w 895350"/>
                <a:gd name="connsiteY31" fmla="*/ 4763 h 1047750"/>
                <a:gd name="connsiteX32" fmla="*/ 485775 w 895350"/>
                <a:gd name="connsiteY32" fmla="*/ 0 h 1047750"/>
                <a:gd name="connsiteX33" fmla="*/ 554831 w 895350"/>
                <a:gd name="connsiteY33" fmla="*/ 4763 h 1047750"/>
                <a:gd name="connsiteX34" fmla="*/ 609600 w 895350"/>
                <a:gd name="connsiteY34" fmla="*/ 9525 h 1047750"/>
                <a:gd name="connsiteX35" fmla="*/ 654844 w 895350"/>
                <a:gd name="connsiteY35" fmla="*/ 19050 h 1047750"/>
                <a:gd name="connsiteX36" fmla="*/ 695325 w 895350"/>
                <a:gd name="connsiteY36" fmla="*/ 35719 h 1047750"/>
                <a:gd name="connsiteX37" fmla="*/ 738188 w 895350"/>
                <a:gd name="connsiteY37" fmla="*/ 57150 h 1047750"/>
                <a:gd name="connsiteX38" fmla="*/ 776288 w 895350"/>
                <a:gd name="connsiteY38" fmla="*/ 83344 h 1047750"/>
                <a:gd name="connsiteX39" fmla="*/ 833438 w 895350"/>
                <a:gd name="connsiteY39" fmla="*/ 130969 h 1047750"/>
                <a:gd name="connsiteX40" fmla="*/ 873919 w 895350"/>
                <a:gd name="connsiteY40" fmla="*/ 171450 h 1047750"/>
                <a:gd name="connsiteX41" fmla="*/ 890588 w 895350"/>
                <a:gd name="connsiteY41" fmla="*/ 197644 h 1047750"/>
                <a:gd name="connsiteX42" fmla="*/ 895350 w 895350"/>
                <a:gd name="connsiteY42" fmla="*/ 219075 h 1047750"/>
                <a:gd name="connsiteX43" fmla="*/ 895350 w 895350"/>
                <a:gd name="connsiteY43" fmla="*/ 235744 h 1047750"/>
                <a:gd name="connsiteX44" fmla="*/ 885825 w 895350"/>
                <a:gd name="connsiteY44" fmla="*/ 254794 h 1047750"/>
                <a:gd name="connsiteX45" fmla="*/ 864394 w 895350"/>
                <a:gd name="connsiteY45" fmla="*/ 266700 h 1047750"/>
                <a:gd name="connsiteX46" fmla="*/ 823913 w 895350"/>
                <a:gd name="connsiteY46" fmla="*/ 285750 h 1047750"/>
                <a:gd name="connsiteX47" fmla="*/ 762000 w 895350"/>
                <a:gd name="connsiteY47" fmla="*/ 316707 h 1047750"/>
                <a:gd name="connsiteX48" fmla="*/ 752475 w 895350"/>
                <a:gd name="connsiteY48" fmla="*/ 323850 h 1047750"/>
                <a:gd name="connsiteX49" fmla="*/ 726281 w 895350"/>
                <a:gd name="connsiteY49" fmla="*/ 361950 h 1047750"/>
                <a:gd name="connsiteX50" fmla="*/ 690563 w 895350"/>
                <a:gd name="connsiteY50" fmla="*/ 404813 h 1047750"/>
                <a:gd name="connsiteX51" fmla="*/ 621506 w 895350"/>
                <a:gd name="connsiteY51" fmla="*/ 483394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895350" h="1047750">
                  <a:moveTo>
                    <a:pt x="621506" y="483394"/>
                  </a:moveTo>
                  <a:lnTo>
                    <a:pt x="490538" y="621507"/>
                  </a:lnTo>
                  <a:lnTo>
                    <a:pt x="359569" y="750094"/>
                  </a:lnTo>
                  <a:lnTo>
                    <a:pt x="211931" y="892969"/>
                  </a:lnTo>
                  <a:lnTo>
                    <a:pt x="121444" y="973932"/>
                  </a:lnTo>
                  <a:lnTo>
                    <a:pt x="78581" y="1016794"/>
                  </a:lnTo>
                  <a:lnTo>
                    <a:pt x="54769" y="1035844"/>
                  </a:lnTo>
                  <a:lnTo>
                    <a:pt x="30956" y="1045369"/>
                  </a:lnTo>
                  <a:lnTo>
                    <a:pt x="19050" y="1047750"/>
                  </a:lnTo>
                  <a:lnTo>
                    <a:pt x="11906" y="1047750"/>
                  </a:lnTo>
                  <a:lnTo>
                    <a:pt x="7144" y="1045369"/>
                  </a:lnTo>
                  <a:lnTo>
                    <a:pt x="2381" y="1040607"/>
                  </a:lnTo>
                  <a:lnTo>
                    <a:pt x="0" y="1028700"/>
                  </a:lnTo>
                  <a:lnTo>
                    <a:pt x="4763" y="1007269"/>
                  </a:lnTo>
                  <a:lnTo>
                    <a:pt x="30956" y="964407"/>
                  </a:lnTo>
                  <a:lnTo>
                    <a:pt x="121444" y="835819"/>
                  </a:lnTo>
                  <a:lnTo>
                    <a:pt x="207169" y="711994"/>
                  </a:lnTo>
                  <a:lnTo>
                    <a:pt x="321469" y="552450"/>
                  </a:lnTo>
                  <a:lnTo>
                    <a:pt x="392906" y="445294"/>
                  </a:lnTo>
                  <a:lnTo>
                    <a:pt x="450056" y="357188"/>
                  </a:lnTo>
                  <a:lnTo>
                    <a:pt x="485775" y="295275"/>
                  </a:lnTo>
                  <a:lnTo>
                    <a:pt x="511969" y="233363"/>
                  </a:lnTo>
                  <a:lnTo>
                    <a:pt x="526256" y="190500"/>
                  </a:lnTo>
                  <a:lnTo>
                    <a:pt x="531019" y="159544"/>
                  </a:lnTo>
                  <a:lnTo>
                    <a:pt x="531019" y="145257"/>
                  </a:lnTo>
                  <a:lnTo>
                    <a:pt x="519113" y="123825"/>
                  </a:lnTo>
                  <a:lnTo>
                    <a:pt x="495300" y="95250"/>
                  </a:lnTo>
                  <a:lnTo>
                    <a:pt x="461963" y="69057"/>
                  </a:lnTo>
                  <a:lnTo>
                    <a:pt x="428625" y="45244"/>
                  </a:lnTo>
                  <a:lnTo>
                    <a:pt x="414338" y="28575"/>
                  </a:lnTo>
                  <a:lnTo>
                    <a:pt x="414338" y="11907"/>
                  </a:lnTo>
                  <a:lnTo>
                    <a:pt x="428625" y="4763"/>
                  </a:lnTo>
                  <a:lnTo>
                    <a:pt x="485775" y="0"/>
                  </a:lnTo>
                  <a:lnTo>
                    <a:pt x="554831" y="4763"/>
                  </a:lnTo>
                  <a:lnTo>
                    <a:pt x="609600" y="9525"/>
                  </a:lnTo>
                  <a:lnTo>
                    <a:pt x="654844" y="19050"/>
                  </a:lnTo>
                  <a:lnTo>
                    <a:pt x="695325" y="35719"/>
                  </a:lnTo>
                  <a:lnTo>
                    <a:pt x="738188" y="57150"/>
                  </a:lnTo>
                  <a:lnTo>
                    <a:pt x="776288" y="83344"/>
                  </a:lnTo>
                  <a:lnTo>
                    <a:pt x="833438" y="130969"/>
                  </a:lnTo>
                  <a:lnTo>
                    <a:pt x="873919" y="171450"/>
                  </a:lnTo>
                  <a:lnTo>
                    <a:pt x="890588" y="197644"/>
                  </a:lnTo>
                  <a:lnTo>
                    <a:pt x="895350" y="219075"/>
                  </a:lnTo>
                  <a:lnTo>
                    <a:pt x="895350" y="235744"/>
                  </a:lnTo>
                  <a:lnTo>
                    <a:pt x="885825" y="254794"/>
                  </a:lnTo>
                  <a:lnTo>
                    <a:pt x="864394" y="266700"/>
                  </a:lnTo>
                  <a:lnTo>
                    <a:pt x="823913" y="285750"/>
                  </a:lnTo>
                  <a:lnTo>
                    <a:pt x="762000" y="316707"/>
                  </a:lnTo>
                  <a:lnTo>
                    <a:pt x="752475" y="323850"/>
                  </a:lnTo>
                  <a:lnTo>
                    <a:pt x="726281" y="361950"/>
                  </a:lnTo>
                  <a:lnTo>
                    <a:pt x="690563" y="404813"/>
                  </a:lnTo>
                  <a:lnTo>
                    <a:pt x="621506" y="483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40">
              <a:extLst>
                <a:ext uri="{FF2B5EF4-FFF2-40B4-BE49-F238E27FC236}">
                  <a16:creationId xmlns:a16="http://schemas.microsoft.com/office/drawing/2014/main" id="{7743BCC8-87EF-42FA-9C57-1E6B538D5A21}"/>
                </a:ext>
              </a:extLst>
            </p:cNvPr>
            <p:cNvSpPr/>
            <p:nvPr/>
          </p:nvSpPr>
          <p:spPr>
            <a:xfrm>
              <a:off x="4017963" y="2789238"/>
              <a:ext cx="954087" cy="1487487"/>
            </a:xfrm>
            <a:custGeom>
              <a:avLst/>
              <a:gdLst>
                <a:gd name="connsiteX0" fmla="*/ 592931 w 954881"/>
                <a:gd name="connsiteY0" fmla="*/ 414337 h 1488281"/>
                <a:gd name="connsiteX1" fmla="*/ 538162 w 954881"/>
                <a:gd name="connsiteY1" fmla="*/ 542925 h 1488281"/>
                <a:gd name="connsiteX2" fmla="*/ 461962 w 954881"/>
                <a:gd name="connsiteY2" fmla="*/ 692944 h 1488281"/>
                <a:gd name="connsiteX3" fmla="*/ 369094 w 954881"/>
                <a:gd name="connsiteY3" fmla="*/ 862012 h 1488281"/>
                <a:gd name="connsiteX4" fmla="*/ 247650 w 954881"/>
                <a:gd name="connsiteY4" fmla="*/ 1071562 h 1488281"/>
                <a:gd name="connsiteX5" fmla="*/ 114300 w 954881"/>
                <a:gd name="connsiteY5" fmla="*/ 1283494 h 1488281"/>
                <a:gd name="connsiteX6" fmla="*/ 23812 w 954881"/>
                <a:gd name="connsiteY6" fmla="*/ 1426369 h 1488281"/>
                <a:gd name="connsiteX7" fmla="*/ 7144 w 954881"/>
                <a:gd name="connsiteY7" fmla="*/ 1457325 h 1488281"/>
                <a:gd name="connsiteX8" fmla="*/ 0 w 954881"/>
                <a:gd name="connsiteY8" fmla="*/ 1476375 h 1488281"/>
                <a:gd name="connsiteX9" fmla="*/ 0 w 954881"/>
                <a:gd name="connsiteY9" fmla="*/ 1485900 h 1488281"/>
                <a:gd name="connsiteX10" fmla="*/ 7144 w 954881"/>
                <a:gd name="connsiteY10" fmla="*/ 1488281 h 1488281"/>
                <a:gd name="connsiteX11" fmla="*/ 26194 w 954881"/>
                <a:gd name="connsiteY11" fmla="*/ 1481137 h 1488281"/>
                <a:gd name="connsiteX12" fmla="*/ 95250 w 954881"/>
                <a:gd name="connsiteY12" fmla="*/ 1431131 h 1488281"/>
                <a:gd name="connsiteX13" fmla="*/ 171450 w 954881"/>
                <a:gd name="connsiteY13" fmla="*/ 1359694 h 1488281"/>
                <a:gd name="connsiteX14" fmla="*/ 235744 w 954881"/>
                <a:gd name="connsiteY14" fmla="*/ 1290637 h 1488281"/>
                <a:gd name="connsiteX15" fmla="*/ 302419 w 954881"/>
                <a:gd name="connsiteY15" fmla="*/ 1209675 h 1488281"/>
                <a:gd name="connsiteX16" fmla="*/ 373856 w 954881"/>
                <a:gd name="connsiteY16" fmla="*/ 1116806 h 1488281"/>
                <a:gd name="connsiteX17" fmla="*/ 411956 w 954881"/>
                <a:gd name="connsiteY17" fmla="*/ 1066800 h 1488281"/>
                <a:gd name="connsiteX18" fmla="*/ 581025 w 954881"/>
                <a:gd name="connsiteY18" fmla="*/ 881062 h 1488281"/>
                <a:gd name="connsiteX19" fmla="*/ 633412 w 954881"/>
                <a:gd name="connsiteY19" fmla="*/ 788194 h 1488281"/>
                <a:gd name="connsiteX20" fmla="*/ 716756 w 954881"/>
                <a:gd name="connsiteY20" fmla="*/ 628650 h 1488281"/>
                <a:gd name="connsiteX21" fmla="*/ 778669 w 954881"/>
                <a:gd name="connsiteY21" fmla="*/ 516731 h 1488281"/>
                <a:gd name="connsiteX22" fmla="*/ 838200 w 954881"/>
                <a:gd name="connsiteY22" fmla="*/ 421481 h 1488281"/>
                <a:gd name="connsiteX23" fmla="*/ 852487 w 954881"/>
                <a:gd name="connsiteY23" fmla="*/ 402431 h 1488281"/>
                <a:gd name="connsiteX24" fmla="*/ 873919 w 954881"/>
                <a:gd name="connsiteY24" fmla="*/ 385762 h 1488281"/>
                <a:gd name="connsiteX25" fmla="*/ 904875 w 954881"/>
                <a:gd name="connsiteY25" fmla="*/ 364331 h 1488281"/>
                <a:gd name="connsiteX26" fmla="*/ 921544 w 954881"/>
                <a:gd name="connsiteY26" fmla="*/ 357187 h 1488281"/>
                <a:gd name="connsiteX27" fmla="*/ 935831 w 954881"/>
                <a:gd name="connsiteY27" fmla="*/ 347662 h 1488281"/>
                <a:gd name="connsiteX28" fmla="*/ 947737 w 954881"/>
                <a:gd name="connsiteY28" fmla="*/ 333375 h 1488281"/>
                <a:gd name="connsiteX29" fmla="*/ 954881 w 954881"/>
                <a:gd name="connsiteY29" fmla="*/ 311944 h 1488281"/>
                <a:gd name="connsiteX30" fmla="*/ 954881 w 954881"/>
                <a:gd name="connsiteY30" fmla="*/ 285750 h 1488281"/>
                <a:gd name="connsiteX31" fmla="*/ 947737 w 954881"/>
                <a:gd name="connsiteY31" fmla="*/ 261937 h 1488281"/>
                <a:gd name="connsiteX32" fmla="*/ 931069 w 954881"/>
                <a:gd name="connsiteY32" fmla="*/ 235744 h 1488281"/>
                <a:gd name="connsiteX33" fmla="*/ 900112 w 954881"/>
                <a:gd name="connsiteY33" fmla="*/ 204787 h 1488281"/>
                <a:gd name="connsiteX34" fmla="*/ 878681 w 954881"/>
                <a:gd name="connsiteY34" fmla="*/ 188119 h 1488281"/>
                <a:gd name="connsiteX35" fmla="*/ 838200 w 954881"/>
                <a:gd name="connsiteY35" fmla="*/ 145256 h 1488281"/>
                <a:gd name="connsiteX36" fmla="*/ 790575 w 954881"/>
                <a:gd name="connsiteY36" fmla="*/ 107156 h 1488281"/>
                <a:gd name="connsiteX37" fmla="*/ 731044 w 954881"/>
                <a:gd name="connsiteY37" fmla="*/ 66675 h 1488281"/>
                <a:gd name="connsiteX38" fmla="*/ 661987 w 954881"/>
                <a:gd name="connsiteY38" fmla="*/ 26194 h 1488281"/>
                <a:gd name="connsiteX39" fmla="*/ 614362 w 954881"/>
                <a:gd name="connsiteY39" fmla="*/ 2381 h 1488281"/>
                <a:gd name="connsiteX40" fmla="*/ 597694 w 954881"/>
                <a:gd name="connsiteY40" fmla="*/ 0 h 1488281"/>
                <a:gd name="connsiteX41" fmla="*/ 588169 w 954881"/>
                <a:gd name="connsiteY41" fmla="*/ 2381 h 1488281"/>
                <a:gd name="connsiteX42" fmla="*/ 583406 w 954881"/>
                <a:gd name="connsiteY42" fmla="*/ 9525 h 1488281"/>
                <a:gd name="connsiteX43" fmla="*/ 581025 w 954881"/>
                <a:gd name="connsiteY43" fmla="*/ 19050 h 1488281"/>
                <a:gd name="connsiteX44" fmla="*/ 585787 w 954881"/>
                <a:gd name="connsiteY44" fmla="*/ 45244 h 1488281"/>
                <a:gd name="connsiteX45" fmla="*/ 626269 w 954881"/>
                <a:gd name="connsiteY45" fmla="*/ 111919 h 1488281"/>
                <a:gd name="connsiteX46" fmla="*/ 654844 w 954881"/>
                <a:gd name="connsiteY46" fmla="*/ 161925 h 1488281"/>
                <a:gd name="connsiteX47" fmla="*/ 657225 w 954881"/>
                <a:gd name="connsiteY47" fmla="*/ 178594 h 1488281"/>
                <a:gd name="connsiteX48" fmla="*/ 654844 w 954881"/>
                <a:gd name="connsiteY48" fmla="*/ 219075 h 1488281"/>
                <a:gd name="connsiteX49" fmla="*/ 640556 w 954881"/>
                <a:gd name="connsiteY49" fmla="*/ 276225 h 1488281"/>
                <a:gd name="connsiteX50" fmla="*/ 614362 w 954881"/>
                <a:gd name="connsiteY50" fmla="*/ 357187 h 1488281"/>
                <a:gd name="connsiteX51" fmla="*/ 592931 w 954881"/>
                <a:gd name="connsiteY51" fmla="*/ 414337 h 1488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954881" h="1488281">
                  <a:moveTo>
                    <a:pt x="592931" y="414337"/>
                  </a:moveTo>
                  <a:lnTo>
                    <a:pt x="538162" y="542925"/>
                  </a:lnTo>
                  <a:lnTo>
                    <a:pt x="461962" y="692944"/>
                  </a:lnTo>
                  <a:lnTo>
                    <a:pt x="369094" y="862012"/>
                  </a:lnTo>
                  <a:lnTo>
                    <a:pt x="247650" y="1071562"/>
                  </a:lnTo>
                  <a:lnTo>
                    <a:pt x="114300" y="1283494"/>
                  </a:lnTo>
                  <a:lnTo>
                    <a:pt x="23812" y="1426369"/>
                  </a:lnTo>
                  <a:lnTo>
                    <a:pt x="7144" y="1457325"/>
                  </a:lnTo>
                  <a:lnTo>
                    <a:pt x="0" y="1476375"/>
                  </a:lnTo>
                  <a:lnTo>
                    <a:pt x="0" y="1485900"/>
                  </a:lnTo>
                  <a:lnTo>
                    <a:pt x="7144" y="1488281"/>
                  </a:lnTo>
                  <a:lnTo>
                    <a:pt x="26194" y="1481137"/>
                  </a:lnTo>
                  <a:lnTo>
                    <a:pt x="95250" y="1431131"/>
                  </a:lnTo>
                  <a:lnTo>
                    <a:pt x="171450" y="1359694"/>
                  </a:lnTo>
                  <a:lnTo>
                    <a:pt x="235744" y="1290637"/>
                  </a:lnTo>
                  <a:lnTo>
                    <a:pt x="302419" y="1209675"/>
                  </a:lnTo>
                  <a:lnTo>
                    <a:pt x="373856" y="1116806"/>
                  </a:lnTo>
                  <a:lnTo>
                    <a:pt x="411956" y="1066800"/>
                  </a:lnTo>
                  <a:lnTo>
                    <a:pt x="581025" y="881062"/>
                  </a:lnTo>
                  <a:lnTo>
                    <a:pt x="633412" y="788194"/>
                  </a:lnTo>
                  <a:lnTo>
                    <a:pt x="716756" y="628650"/>
                  </a:lnTo>
                  <a:lnTo>
                    <a:pt x="778669" y="516731"/>
                  </a:lnTo>
                  <a:lnTo>
                    <a:pt x="838200" y="421481"/>
                  </a:lnTo>
                  <a:lnTo>
                    <a:pt x="852487" y="402431"/>
                  </a:lnTo>
                  <a:lnTo>
                    <a:pt x="873919" y="385762"/>
                  </a:lnTo>
                  <a:lnTo>
                    <a:pt x="904875" y="364331"/>
                  </a:lnTo>
                  <a:lnTo>
                    <a:pt x="921544" y="357187"/>
                  </a:lnTo>
                  <a:lnTo>
                    <a:pt x="935831" y="347662"/>
                  </a:lnTo>
                  <a:lnTo>
                    <a:pt x="947737" y="333375"/>
                  </a:lnTo>
                  <a:lnTo>
                    <a:pt x="954881" y="311944"/>
                  </a:lnTo>
                  <a:lnTo>
                    <a:pt x="954881" y="285750"/>
                  </a:lnTo>
                  <a:lnTo>
                    <a:pt x="947737" y="261937"/>
                  </a:lnTo>
                  <a:lnTo>
                    <a:pt x="931069" y="235744"/>
                  </a:lnTo>
                  <a:lnTo>
                    <a:pt x="900112" y="204787"/>
                  </a:lnTo>
                  <a:lnTo>
                    <a:pt x="878681" y="188119"/>
                  </a:lnTo>
                  <a:lnTo>
                    <a:pt x="838200" y="145256"/>
                  </a:lnTo>
                  <a:lnTo>
                    <a:pt x="790575" y="107156"/>
                  </a:lnTo>
                  <a:lnTo>
                    <a:pt x="731044" y="66675"/>
                  </a:lnTo>
                  <a:lnTo>
                    <a:pt x="661987" y="26194"/>
                  </a:lnTo>
                  <a:lnTo>
                    <a:pt x="614362" y="2381"/>
                  </a:lnTo>
                  <a:lnTo>
                    <a:pt x="597694" y="0"/>
                  </a:lnTo>
                  <a:lnTo>
                    <a:pt x="588169" y="2381"/>
                  </a:lnTo>
                  <a:lnTo>
                    <a:pt x="583406" y="9525"/>
                  </a:lnTo>
                  <a:lnTo>
                    <a:pt x="581025" y="19050"/>
                  </a:lnTo>
                  <a:lnTo>
                    <a:pt x="585787" y="45244"/>
                  </a:lnTo>
                  <a:lnTo>
                    <a:pt x="626269" y="111919"/>
                  </a:lnTo>
                  <a:lnTo>
                    <a:pt x="654844" y="161925"/>
                  </a:lnTo>
                  <a:lnTo>
                    <a:pt x="657225" y="178594"/>
                  </a:lnTo>
                  <a:lnTo>
                    <a:pt x="654844" y="219075"/>
                  </a:lnTo>
                  <a:lnTo>
                    <a:pt x="640556" y="276225"/>
                  </a:lnTo>
                  <a:lnTo>
                    <a:pt x="614362" y="357187"/>
                  </a:lnTo>
                  <a:lnTo>
                    <a:pt x="592931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42">
              <a:extLst>
                <a:ext uri="{FF2B5EF4-FFF2-40B4-BE49-F238E27FC236}">
                  <a16:creationId xmlns:a16="http://schemas.microsoft.com/office/drawing/2014/main" id="{1D9CF80C-A353-49B2-8982-C34B06B04A4E}"/>
                </a:ext>
              </a:extLst>
            </p:cNvPr>
            <p:cNvSpPr/>
            <p:nvPr/>
          </p:nvSpPr>
          <p:spPr>
            <a:xfrm>
              <a:off x="4732338" y="4144963"/>
              <a:ext cx="841375" cy="1504950"/>
            </a:xfrm>
            <a:custGeom>
              <a:avLst/>
              <a:gdLst>
                <a:gd name="connsiteX0" fmla="*/ 442912 w 842962"/>
                <a:gd name="connsiteY0" fmla="*/ 502444 h 1504950"/>
                <a:gd name="connsiteX1" fmla="*/ 397669 w 842962"/>
                <a:gd name="connsiteY1" fmla="*/ 652463 h 1504950"/>
                <a:gd name="connsiteX2" fmla="*/ 373856 w 842962"/>
                <a:gd name="connsiteY2" fmla="*/ 726282 h 1504950"/>
                <a:gd name="connsiteX3" fmla="*/ 342900 w 842962"/>
                <a:gd name="connsiteY3" fmla="*/ 797719 h 1504950"/>
                <a:gd name="connsiteX4" fmla="*/ 278606 w 842962"/>
                <a:gd name="connsiteY4" fmla="*/ 942975 h 1504950"/>
                <a:gd name="connsiteX5" fmla="*/ 219075 w 842962"/>
                <a:gd name="connsiteY5" fmla="*/ 1071563 h 1504950"/>
                <a:gd name="connsiteX6" fmla="*/ 114300 w 842962"/>
                <a:gd name="connsiteY6" fmla="*/ 1273969 h 1504950"/>
                <a:gd name="connsiteX7" fmla="*/ 4762 w 842962"/>
                <a:gd name="connsiteY7" fmla="*/ 1464469 h 1504950"/>
                <a:gd name="connsiteX8" fmla="*/ 0 w 842962"/>
                <a:gd name="connsiteY8" fmla="*/ 1483519 h 1504950"/>
                <a:gd name="connsiteX9" fmla="*/ 0 w 842962"/>
                <a:gd name="connsiteY9" fmla="*/ 1493044 h 1504950"/>
                <a:gd name="connsiteX10" fmla="*/ 2381 w 842962"/>
                <a:gd name="connsiteY10" fmla="*/ 1497807 h 1504950"/>
                <a:gd name="connsiteX11" fmla="*/ 7144 w 842962"/>
                <a:gd name="connsiteY11" fmla="*/ 1502569 h 1504950"/>
                <a:gd name="connsiteX12" fmla="*/ 16669 w 842962"/>
                <a:gd name="connsiteY12" fmla="*/ 1504950 h 1504950"/>
                <a:gd name="connsiteX13" fmla="*/ 33337 w 842962"/>
                <a:gd name="connsiteY13" fmla="*/ 1502569 h 1504950"/>
                <a:gd name="connsiteX14" fmla="*/ 52387 w 842962"/>
                <a:gd name="connsiteY14" fmla="*/ 1497807 h 1504950"/>
                <a:gd name="connsiteX15" fmla="*/ 78581 w 842962"/>
                <a:gd name="connsiteY15" fmla="*/ 1473994 h 1504950"/>
                <a:gd name="connsiteX16" fmla="*/ 171450 w 842962"/>
                <a:gd name="connsiteY16" fmla="*/ 1366838 h 1504950"/>
                <a:gd name="connsiteX17" fmla="*/ 226219 w 842962"/>
                <a:gd name="connsiteY17" fmla="*/ 1300163 h 1504950"/>
                <a:gd name="connsiteX18" fmla="*/ 309562 w 842962"/>
                <a:gd name="connsiteY18" fmla="*/ 1188244 h 1504950"/>
                <a:gd name="connsiteX19" fmla="*/ 381000 w 842962"/>
                <a:gd name="connsiteY19" fmla="*/ 1081088 h 1504950"/>
                <a:gd name="connsiteX20" fmla="*/ 440531 w 842962"/>
                <a:gd name="connsiteY20" fmla="*/ 985838 h 1504950"/>
                <a:gd name="connsiteX21" fmla="*/ 511969 w 842962"/>
                <a:gd name="connsiteY21" fmla="*/ 859632 h 1504950"/>
                <a:gd name="connsiteX22" fmla="*/ 609600 w 842962"/>
                <a:gd name="connsiteY22" fmla="*/ 659607 h 1504950"/>
                <a:gd name="connsiteX23" fmla="*/ 652462 w 842962"/>
                <a:gd name="connsiteY23" fmla="*/ 566738 h 1504950"/>
                <a:gd name="connsiteX24" fmla="*/ 697706 w 842962"/>
                <a:gd name="connsiteY24" fmla="*/ 452438 h 1504950"/>
                <a:gd name="connsiteX25" fmla="*/ 723900 w 842962"/>
                <a:gd name="connsiteY25" fmla="*/ 364332 h 1504950"/>
                <a:gd name="connsiteX26" fmla="*/ 733425 w 842962"/>
                <a:gd name="connsiteY26" fmla="*/ 345282 h 1504950"/>
                <a:gd name="connsiteX27" fmla="*/ 747712 w 842962"/>
                <a:gd name="connsiteY27" fmla="*/ 323850 h 1504950"/>
                <a:gd name="connsiteX28" fmla="*/ 776287 w 842962"/>
                <a:gd name="connsiteY28" fmla="*/ 288132 h 1504950"/>
                <a:gd name="connsiteX29" fmla="*/ 790575 w 842962"/>
                <a:gd name="connsiteY29" fmla="*/ 273844 h 1504950"/>
                <a:gd name="connsiteX30" fmla="*/ 804862 w 842962"/>
                <a:gd name="connsiteY30" fmla="*/ 264319 h 1504950"/>
                <a:gd name="connsiteX31" fmla="*/ 826294 w 842962"/>
                <a:gd name="connsiteY31" fmla="*/ 254794 h 1504950"/>
                <a:gd name="connsiteX32" fmla="*/ 833437 w 842962"/>
                <a:gd name="connsiteY32" fmla="*/ 250032 h 1504950"/>
                <a:gd name="connsiteX33" fmla="*/ 840581 w 842962"/>
                <a:gd name="connsiteY33" fmla="*/ 240507 h 1504950"/>
                <a:gd name="connsiteX34" fmla="*/ 842962 w 842962"/>
                <a:gd name="connsiteY34" fmla="*/ 230982 h 1504950"/>
                <a:gd name="connsiteX35" fmla="*/ 842962 w 842962"/>
                <a:gd name="connsiteY35" fmla="*/ 219075 h 1504950"/>
                <a:gd name="connsiteX36" fmla="*/ 835819 w 842962"/>
                <a:gd name="connsiteY36" fmla="*/ 202407 h 1504950"/>
                <a:gd name="connsiteX37" fmla="*/ 821531 w 842962"/>
                <a:gd name="connsiteY37" fmla="*/ 176213 h 1504950"/>
                <a:gd name="connsiteX38" fmla="*/ 792956 w 842962"/>
                <a:gd name="connsiteY38" fmla="*/ 145257 h 1504950"/>
                <a:gd name="connsiteX39" fmla="*/ 762000 w 842962"/>
                <a:gd name="connsiteY39" fmla="*/ 116682 h 1504950"/>
                <a:gd name="connsiteX40" fmla="*/ 719137 w 842962"/>
                <a:gd name="connsiteY40" fmla="*/ 83344 h 1504950"/>
                <a:gd name="connsiteX41" fmla="*/ 671512 w 842962"/>
                <a:gd name="connsiteY41" fmla="*/ 54769 h 1504950"/>
                <a:gd name="connsiteX42" fmla="*/ 635794 w 842962"/>
                <a:gd name="connsiteY42" fmla="*/ 35719 h 1504950"/>
                <a:gd name="connsiteX43" fmla="*/ 569119 w 842962"/>
                <a:gd name="connsiteY43" fmla="*/ 11907 h 1504950"/>
                <a:gd name="connsiteX44" fmla="*/ 500062 w 842962"/>
                <a:gd name="connsiteY44" fmla="*/ 0 h 1504950"/>
                <a:gd name="connsiteX45" fmla="*/ 450056 w 842962"/>
                <a:gd name="connsiteY45" fmla="*/ 0 h 1504950"/>
                <a:gd name="connsiteX46" fmla="*/ 421481 w 842962"/>
                <a:gd name="connsiteY46" fmla="*/ 0 h 1504950"/>
                <a:gd name="connsiteX47" fmla="*/ 400050 w 842962"/>
                <a:gd name="connsiteY47" fmla="*/ 4763 h 1504950"/>
                <a:gd name="connsiteX48" fmla="*/ 385762 w 842962"/>
                <a:gd name="connsiteY48" fmla="*/ 11907 h 1504950"/>
                <a:gd name="connsiteX49" fmla="*/ 381000 w 842962"/>
                <a:gd name="connsiteY49" fmla="*/ 19050 h 1504950"/>
                <a:gd name="connsiteX50" fmla="*/ 388144 w 842962"/>
                <a:gd name="connsiteY50" fmla="*/ 35719 h 1504950"/>
                <a:gd name="connsiteX51" fmla="*/ 421481 w 842962"/>
                <a:gd name="connsiteY51" fmla="*/ 64294 h 1504950"/>
                <a:gd name="connsiteX52" fmla="*/ 447675 w 842962"/>
                <a:gd name="connsiteY52" fmla="*/ 85725 h 1504950"/>
                <a:gd name="connsiteX53" fmla="*/ 466725 w 842962"/>
                <a:gd name="connsiteY53" fmla="*/ 109538 h 1504950"/>
                <a:gd name="connsiteX54" fmla="*/ 481012 w 842962"/>
                <a:gd name="connsiteY54" fmla="*/ 130969 h 1504950"/>
                <a:gd name="connsiteX55" fmla="*/ 490537 w 842962"/>
                <a:gd name="connsiteY55" fmla="*/ 150019 h 1504950"/>
                <a:gd name="connsiteX56" fmla="*/ 500062 w 842962"/>
                <a:gd name="connsiteY56" fmla="*/ 178594 h 1504950"/>
                <a:gd name="connsiteX57" fmla="*/ 502444 w 842962"/>
                <a:gd name="connsiteY57" fmla="*/ 209550 h 1504950"/>
                <a:gd name="connsiteX58" fmla="*/ 502444 w 842962"/>
                <a:gd name="connsiteY58" fmla="*/ 250032 h 1504950"/>
                <a:gd name="connsiteX59" fmla="*/ 488156 w 842962"/>
                <a:gd name="connsiteY59" fmla="*/ 330994 h 1504950"/>
                <a:gd name="connsiteX60" fmla="*/ 442912 w 842962"/>
                <a:gd name="connsiteY60" fmla="*/ 502444 h 150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842962" h="1504950">
                  <a:moveTo>
                    <a:pt x="442912" y="502444"/>
                  </a:moveTo>
                  <a:lnTo>
                    <a:pt x="397669" y="652463"/>
                  </a:lnTo>
                  <a:lnTo>
                    <a:pt x="373856" y="726282"/>
                  </a:lnTo>
                  <a:lnTo>
                    <a:pt x="342900" y="797719"/>
                  </a:lnTo>
                  <a:lnTo>
                    <a:pt x="278606" y="942975"/>
                  </a:lnTo>
                  <a:lnTo>
                    <a:pt x="219075" y="1071563"/>
                  </a:lnTo>
                  <a:lnTo>
                    <a:pt x="114300" y="1273969"/>
                  </a:lnTo>
                  <a:lnTo>
                    <a:pt x="4762" y="1464469"/>
                  </a:lnTo>
                  <a:lnTo>
                    <a:pt x="0" y="1483519"/>
                  </a:lnTo>
                  <a:lnTo>
                    <a:pt x="0" y="1493044"/>
                  </a:lnTo>
                  <a:lnTo>
                    <a:pt x="2381" y="1497807"/>
                  </a:lnTo>
                  <a:lnTo>
                    <a:pt x="7144" y="1502569"/>
                  </a:lnTo>
                  <a:lnTo>
                    <a:pt x="16669" y="1504950"/>
                  </a:lnTo>
                  <a:lnTo>
                    <a:pt x="33337" y="1502569"/>
                  </a:lnTo>
                  <a:lnTo>
                    <a:pt x="52387" y="1497807"/>
                  </a:lnTo>
                  <a:lnTo>
                    <a:pt x="78581" y="1473994"/>
                  </a:lnTo>
                  <a:lnTo>
                    <a:pt x="171450" y="1366838"/>
                  </a:lnTo>
                  <a:lnTo>
                    <a:pt x="226219" y="1300163"/>
                  </a:lnTo>
                  <a:lnTo>
                    <a:pt x="309562" y="1188244"/>
                  </a:lnTo>
                  <a:lnTo>
                    <a:pt x="381000" y="1081088"/>
                  </a:lnTo>
                  <a:lnTo>
                    <a:pt x="440531" y="985838"/>
                  </a:lnTo>
                  <a:lnTo>
                    <a:pt x="511969" y="859632"/>
                  </a:lnTo>
                  <a:lnTo>
                    <a:pt x="609600" y="659607"/>
                  </a:lnTo>
                  <a:lnTo>
                    <a:pt x="652462" y="566738"/>
                  </a:lnTo>
                  <a:lnTo>
                    <a:pt x="697706" y="452438"/>
                  </a:lnTo>
                  <a:lnTo>
                    <a:pt x="723900" y="364332"/>
                  </a:lnTo>
                  <a:lnTo>
                    <a:pt x="733425" y="345282"/>
                  </a:lnTo>
                  <a:lnTo>
                    <a:pt x="747712" y="323850"/>
                  </a:lnTo>
                  <a:lnTo>
                    <a:pt x="776287" y="288132"/>
                  </a:lnTo>
                  <a:lnTo>
                    <a:pt x="790575" y="273844"/>
                  </a:lnTo>
                  <a:lnTo>
                    <a:pt x="804862" y="264319"/>
                  </a:lnTo>
                  <a:lnTo>
                    <a:pt x="826294" y="254794"/>
                  </a:lnTo>
                  <a:lnTo>
                    <a:pt x="833437" y="250032"/>
                  </a:lnTo>
                  <a:lnTo>
                    <a:pt x="840581" y="240507"/>
                  </a:lnTo>
                  <a:lnTo>
                    <a:pt x="842962" y="230982"/>
                  </a:lnTo>
                  <a:lnTo>
                    <a:pt x="842962" y="219075"/>
                  </a:lnTo>
                  <a:lnTo>
                    <a:pt x="835819" y="202407"/>
                  </a:lnTo>
                  <a:lnTo>
                    <a:pt x="821531" y="176213"/>
                  </a:lnTo>
                  <a:lnTo>
                    <a:pt x="792956" y="145257"/>
                  </a:lnTo>
                  <a:lnTo>
                    <a:pt x="762000" y="116682"/>
                  </a:lnTo>
                  <a:lnTo>
                    <a:pt x="719137" y="83344"/>
                  </a:lnTo>
                  <a:lnTo>
                    <a:pt x="671512" y="54769"/>
                  </a:lnTo>
                  <a:lnTo>
                    <a:pt x="635794" y="35719"/>
                  </a:lnTo>
                  <a:lnTo>
                    <a:pt x="569119" y="11907"/>
                  </a:lnTo>
                  <a:lnTo>
                    <a:pt x="500062" y="0"/>
                  </a:lnTo>
                  <a:lnTo>
                    <a:pt x="450056" y="0"/>
                  </a:lnTo>
                  <a:lnTo>
                    <a:pt x="421481" y="0"/>
                  </a:lnTo>
                  <a:lnTo>
                    <a:pt x="400050" y="4763"/>
                  </a:lnTo>
                  <a:lnTo>
                    <a:pt x="385762" y="11907"/>
                  </a:lnTo>
                  <a:lnTo>
                    <a:pt x="381000" y="19050"/>
                  </a:lnTo>
                  <a:lnTo>
                    <a:pt x="388144" y="35719"/>
                  </a:lnTo>
                  <a:lnTo>
                    <a:pt x="421481" y="64294"/>
                  </a:lnTo>
                  <a:lnTo>
                    <a:pt x="447675" y="85725"/>
                  </a:lnTo>
                  <a:lnTo>
                    <a:pt x="466725" y="109538"/>
                  </a:lnTo>
                  <a:lnTo>
                    <a:pt x="481012" y="130969"/>
                  </a:lnTo>
                  <a:lnTo>
                    <a:pt x="490537" y="150019"/>
                  </a:lnTo>
                  <a:lnTo>
                    <a:pt x="500062" y="178594"/>
                  </a:lnTo>
                  <a:lnTo>
                    <a:pt x="502444" y="209550"/>
                  </a:lnTo>
                  <a:lnTo>
                    <a:pt x="502444" y="250032"/>
                  </a:lnTo>
                  <a:lnTo>
                    <a:pt x="488156" y="330994"/>
                  </a:lnTo>
                  <a:lnTo>
                    <a:pt x="442912" y="502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43">
              <a:extLst>
                <a:ext uri="{FF2B5EF4-FFF2-40B4-BE49-F238E27FC236}">
                  <a16:creationId xmlns:a16="http://schemas.microsoft.com/office/drawing/2014/main" id="{D5FE669B-F0AA-493A-8DF9-9A7B6504E0C6}"/>
                </a:ext>
              </a:extLst>
            </p:cNvPr>
            <p:cNvSpPr/>
            <p:nvPr/>
          </p:nvSpPr>
          <p:spPr>
            <a:xfrm>
              <a:off x="5286375" y="1782763"/>
              <a:ext cx="573088" cy="1047750"/>
            </a:xfrm>
            <a:custGeom>
              <a:avLst/>
              <a:gdLst>
                <a:gd name="connsiteX0" fmla="*/ 185738 w 573881"/>
                <a:gd name="connsiteY0" fmla="*/ 519113 h 1047750"/>
                <a:gd name="connsiteX1" fmla="*/ 123825 w 573881"/>
                <a:gd name="connsiteY1" fmla="*/ 354807 h 1047750"/>
                <a:gd name="connsiteX2" fmla="*/ 54769 w 573881"/>
                <a:gd name="connsiteY2" fmla="*/ 169069 h 1047750"/>
                <a:gd name="connsiteX3" fmla="*/ 21431 w 573881"/>
                <a:gd name="connsiteY3" fmla="*/ 73819 h 1047750"/>
                <a:gd name="connsiteX4" fmla="*/ 4763 w 573881"/>
                <a:gd name="connsiteY4" fmla="*/ 38100 h 1047750"/>
                <a:gd name="connsiteX5" fmla="*/ 0 w 573881"/>
                <a:gd name="connsiteY5" fmla="*/ 21432 h 1047750"/>
                <a:gd name="connsiteX6" fmla="*/ 2381 w 573881"/>
                <a:gd name="connsiteY6" fmla="*/ 9525 h 1047750"/>
                <a:gd name="connsiteX7" fmla="*/ 7144 w 573881"/>
                <a:gd name="connsiteY7" fmla="*/ 2382 h 1047750"/>
                <a:gd name="connsiteX8" fmla="*/ 16669 w 573881"/>
                <a:gd name="connsiteY8" fmla="*/ 0 h 1047750"/>
                <a:gd name="connsiteX9" fmla="*/ 38100 w 573881"/>
                <a:gd name="connsiteY9" fmla="*/ 4763 h 1047750"/>
                <a:gd name="connsiteX10" fmla="*/ 54769 w 573881"/>
                <a:gd name="connsiteY10" fmla="*/ 14288 h 1047750"/>
                <a:gd name="connsiteX11" fmla="*/ 76200 w 573881"/>
                <a:gd name="connsiteY11" fmla="*/ 33338 h 1047750"/>
                <a:gd name="connsiteX12" fmla="*/ 183356 w 573881"/>
                <a:gd name="connsiteY12" fmla="*/ 164307 h 1047750"/>
                <a:gd name="connsiteX13" fmla="*/ 350044 w 573881"/>
                <a:gd name="connsiteY13" fmla="*/ 373857 h 1047750"/>
                <a:gd name="connsiteX14" fmla="*/ 473869 w 573881"/>
                <a:gd name="connsiteY14" fmla="*/ 535782 h 1047750"/>
                <a:gd name="connsiteX15" fmla="*/ 531019 w 573881"/>
                <a:gd name="connsiteY15" fmla="*/ 616744 h 1047750"/>
                <a:gd name="connsiteX16" fmla="*/ 550069 w 573881"/>
                <a:gd name="connsiteY16" fmla="*/ 669132 h 1047750"/>
                <a:gd name="connsiteX17" fmla="*/ 569119 w 573881"/>
                <a:gd name="connsiteY17" fmla="*/ 750094 h 1047750"/>
                <a:gd name="connsiteX18" fmla="*/ 573881 w 573881"/>
                <a:gd name="connsiteY18" fmla="*/ 800100 h 1047750"/>
                <a:gd name="connsiteX19" fmla="*/ 571500 w 573881"/>
                <a:gd name="connsiteY19" fmla="*/ 864394 h 1047750"/>
                <a:gd name="connsiteX20" fmla="*/ 561975 w 573881"/>
                <a:gd name="connsiteY20" fmla="*/ 919163 h 1047750"/>
                <a:gd name="connsiteX21" fmla="*/ 547688 w 573881"/>
                <a:gd name="connsiteY21" fmla="*/ 969169 h 1047750"/>
                <a:gd name="connsiteX22" fmla="*/ 528638 w 573881"/>
                <a:gd name="connsiteY22" fmla="*/ 1009650 h 1047750"/>
                <a:gd name="connsiteX23" fmla="*/ 507206 w 573881"/>
                <a:gd name="connsiteY23" fmla="*/ 1035844 h 1047750"/>
                <a:gd name="connsiteX24" fmla="*/ 485775 w 573881"/>
                <a:gd name="connsiteY24" fmla="*/ 1042988 h 1047750"/>
                <a:gd name="connsiteX25" fmla="*/ 464344 w 573881"/>
                <a:gd name="connsiteY25" fmla="*/ 1047750 h 1047750"/>
                <a:gd name="connsiteX26" fmla="*/ 450056 w 573881"/>
                <a:gd name="connsiteY26" fmla="*/ 1047750 h 1047750"/>
                <a:gd name="connsiteX27" fmla="*/ 411956 w 573881"/>
                <a:gd name="connsiteY27" fmla="*/ 1033463 h 1047750"/>
                <a:gd name="connsiteX28" fmla="*/ 388144 w 573881"/>
                <a:gd name="connsiteY28" fmla="*/ 1014413 h 1047750"/>
                <a:gd name="connsiteX29" fmla="*/ 359569 w 573881"/>
                <a:gd name="connsiteY29" fmla="*/ 988219 h 1047750"/>
                <a:gd name="connsiteX30" fmla="*/ 345281 w 573881"/>
                <a:gd name="connsiteY30" fmla="*/ 954882 h 1047750"/>
                <a:gd name="connsiteX31" fmla="*/ 300038 w 573881"/>
                <a:gd name="connsiteY31" fmla="*/ 831057 h 1047750"/>
                <a:gd name="connsiteX32" fmla="*/ 238125 w 573881"/>
                <a:gd name="connsiteY32" fmla="*/ 661988 h 1047750"/>
                <a:gd name="connsiteX33" fmla="*/ 185738 w 573881"/>
                <a:gd name="connsiteY33" fmla="*/ 519113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73881" h="1047750">
                  <a:moveTo>
                    <a:pt x="185738" y="519113"/>
                  </a:moveTo>
                  <a:lnTo>
                    <a:pt x="123825" y="354807"/>
                  </a:lnTo>
                  <a:lnTo>
                    <a:pt x="54769" y="169069"/>
                  </a:lnTo>
                  <a:lnTo>
                    <a:pt x="21431" y="73819"/>
                  </a:lnTo>
                  <a:lnTo>
                    <a:pt x="4763" y="38100"/>
                  </a:lnTo>
                  <a:lnTo>
                    <a:pt x="0" y="21432"/>
                  </a:lnTo>
                  <a:lnTo>
                    <a:pt x="2381" y="9525"/>
                  </a:lnTo>
                  <a:lnTo>
                    <a:pt x="7144" y="2382"/>
                  </a:lnTo>
                  <a:lnTo>
                    <a:pt x="16669" y="0"/>
                  </a:lnTo>
                  <a:lnTo>
                    <a:pt x="38100" y="4763"/>
                  </a:lnTo>
                  <a:lnTo>
                    <a:pt x="54769" y="14288"/>
                  </a:lnTo>
                  <a:lnTo>
                    <a:pt x="76200" y="33338"/>
                  </a:lnTo>
                  <a:lnTo>
                    <a:pt x="183356" y="164307"/>
                  </a:lnTo>
                  <a:lnTo>
                    <a:pt x="350044" y="373857"/>
                  </a:lnTo>
                  <a:lnTo>
                    <a:pt x="473869" y="535782"/>
                  </a:lnTo>
                  <a:lnTo>
                    <a:pt x="531019" y="616744"/>
                  </a:lnTo>
                  <a:lnTo>
                    <a:pt x="550069" y="669132"/>
                  </a:lnTo>
                  <a:lnTo>
                    <a:pt x="569119" y="750094"/>
                  </a:lnTo>
                  <a:lnTo>
                    <a:pt x="573881" y="800100"/>
                  </a:lnTo>
                  <a:cubicBezTo>
                    <a:pt x="573087" y="821531"/>
                    <a:pt x="572294" y="842963"/>
                    <a:pt x="571500" y="864394"/>
                  </a:cubicBezTo>
                  <a:lnTo>
                    <a:pt x="561975" y="919163"/>
                  </a:lnTo>
                  <a:lnTo>
                    <a:pt x="547688" y="969169"/>
                  </a:lnTo>
                  <a:lnTo>
                    <a:pt x="528638" y="1009650"/>
                  </a:lnTo>
                  <a:lnTo>
                    <a:pt x="507206" y="1035844"/>
                  </a:lnTo>
                  <a:lnTo>
                    <a:pt x="485775" y="1042988"/>
                  </a:lnTo>
                  <a:lnTo>
                    <a:pt x="464344" y="1047750"/>
                  </a:lnTo>
                  <a:lnTo>
                    <a:pt x="450056" y="1047750"/>
                  </a:lnTo>
                  <a:lnTo>
                    <a:pt x="411956" y="1033463"/>
                  </a:lnTo>
                  <a:lnTo>
                    <a:pt x="388144" y="1014413"/>
                  </a:lnTo>
                  <a:lnTo>
                    <a:pt x="359569" y="988219"/>
                  </a:lnTo>
                  <a:lnTo>
                    <a:pt x="345281" y="954882"/>
                  </a:lnTo>
                  <a:lnTo>
                    <a:pt x="300038" y="831057"/>
                  </a:lnTo>
                  <a:lnTo>
                    <a:pt x="238125" y="661988"/>
                  </a:lnTo>
                  <a:lnTo>
                    <a:pt x="185738" y="5191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44">
              <a:extLst>
                <a:ext uri="{FF2B5EF4-FFF2-40B4-BE49-F238E27FC236}">
                  <a16:creationId xmlns:a16="http://schemas.microsoft.com/office/drawing/2014/main" id="{9FEB8B9B-24A6-4168-9617-4301C8AE8842}"/>
                </a:ext>
              </a:extLst>
            </p:cNvPr>
            <p:cNvSpPr/>
            <p:nvPr/>
          </p:nvSpPr>
          <p:spPr>
            <a:xfrm>
              <a:off x="6183313" y="1684338"/>
              <a:ext cx="657225" cy="1200150"/>
            </a:xfrm>
            <a:custGeom>
              <a:avLst/>
              <a:gdLst>
                <a:gd name="connsiteX0" fmla="*/ 219075 w 657225"/>
                <a:gd name="connsiteY0" fmla="*/ 564356 h 1200150"/>
                <a:gd name="connsiteX1" fmla="*/ 88107 w 657225"/>
                <a:gd name="connsiteY1" fmla="*/ 935831 h 1200150"/>
                <a:gd name="connsiteX2" fmla="*/ 2382 w 657225"/>
                <a:gd name="connsiteY2" fmla="*/ 1164431 h 1200150"/>
                <a:gd name="connsiteX3" fmla="*/ 0 w 657225"/>
                <a:gd name="connsiteY3" fmla="*/ 1178719 h 1200150"/>
                <a:gd name="connsiteX4" fmla="*/ 0 w 657225"/>
                <a:gd name="connsiteY4" fmla="*/ 1188244 h 1200150"/>
                <a:gd name="connsiteX5" fmla="*/ 4763 w 657225"/>
                <a:gd name="connsiteY5" fmla="*/ 1195387 h 1200150"/>
                <a:gd name="connsiteX6" fmla="*/ 11907 w 657225"/>
                <a:gd name="connsiteY6" fmla="*/ 1200150 h 1200150"/>
                <a:gd name="connsiteX7" fmla="*/ 28575 w 657225"/>
                <a:gd name="connsiteY7" fmla="*/ 1200150 h 1200150"/>
                <a:gd name="connsiteX8" fmla="*/ 45244 w 657225"/>
                <a:gd name="connsiteY8" fmla="*/ 1195387 h 1200150"/>
                <a:gd name="connsiteX9" fmla="*/ 57150 w 657225"/>
                <a:gd name="connsiteY9" fmla="*/ 1183481 h 1200150"/>
                <a:gd name="connsiteX10" fmla="*/ 90488 w 657225"/>
                <a:gd name="connsiteY10" fmla="*/ 1128712 h 1200150"/>
                <a:gd name="connsiteX11" fmla="*/ 180975 w 657225"/>
                <a:gd name="connsiteY11" fmla="*/ 990600 h 1200150"/>
                <a:gd name="connsiteX12" fmla="*/ 288132 w 657225"/>
                <a:gd name="connsiteY12" fmla="*/ 812006 h 1200150"/>
                <a:gd name="connsiteX13" fmla="*/ 388144 w 657225"/>
                <a:gd name="connsiteY13" fmla="*/ 650081 h 1200150"/>
                <a:gd name="connsiteX14" fmla="*/ 490538 w 657225"/>
                <a:gd name="connsiteY14" fmla="*/ 473869 h 1200150"/>
                <a:gd name="connsiteX15" fmla="*/ 561975 w 657225"/>
                <a:gd name="connsiteY15" fmla="*/ 352425 h 1200150"/>
                <a:gd name="connsiteX16" fmla="*/ 576263 w 657225"/>
                <a:gd name="connsiteY16" fmla="*/ 335756 h 1200150"/>
                <a:gd name="connsiteX17" fmla="*/ 595313 w 657225"/>
                <a:gd name="connsiteY17" fmla="*/ 328612 h 1200150"/>
                <a:gd name="connsiteX18" fmla="*/ 628650 w 657225"/>
                <a:gd name="connsiteY18" fmla="*/ 307181 h 1200150"/>
                <a:gd name="connsiteX19" fmla="*/ 645319 w 657225"/>
                <a:gd name="connsiteY19" fmla="*/ 290512 h 1200150"/>
                <a:gd name="connsiteX20" fmla="*/ 654844 w 657225"/>
                <a:gd name="connsiteY20" fmla="*/ 273844 h 1200150"/>
                <a:gd name="connsiteX21" fmla="*/ 657225 w 657225"/>
                <a:gd name="connsiteY21" fmla="*/ 252412 h 1200150"/>
                <a:gd name="connsiteX22" fmla="*/ 652463 w 657225"/>
                <a:gd name="connsiteY22" fmla="*/ 230981 h 1200150"/>
                <a:gd name="connsiteX23" fmla="*/ 640557 w 657225"/>
                <a:gd name="connsiteY23" fmla="*/ 207169 h 1200150"/>
                <a:gd name="connsiteX24" fmla="*/ 623888 w 657225"/>
                <a:gd name="connsiteY24" fmla="*/ 188119 h 1200150"/>
                <a:gd name="connsiteX25" fmla="*/ 576263 w 657225"/>
                <a:gd name="connsiteY25" fmla="*/ 147637 h 1200150"/>
                <a:gd name="connsiteX26" fmla="*/ 521494 w 657225"/>
                <a:gd name="connsiteY26" fmla="*/ 107156 h 1200150"/>
                <a:gd name="connsiteX27" fmla="*/ 459582 w 657225"/>
                <a:gd name="connsiteY27" fmla="*/ 69056 h 1200150"/>
                <a:gd name="connsiteX28" fmla="*/ 390525 w 657225"/>
                <a:gd name="connsiteY28" fmla="*/ 35719 h 1200150"/>
                <a:gd name="connsiteX29" fmla="*/ 321469 w 657225"/>
                <a:gd name="connsiteY29" fmla="*/ 9525 h 1200150"/>
                <a:gd name="connsiteX30" fmla="*/ 285750 w 657225"/>
                <a:gd name="connsiteY30" fmla="*/ 2381 h 1200150"/>
                <a:gd name="connsiteX31" fmla="*/ 230982 w 657225"/>
                <a:gd name="connsiteY31" fmla="*/ 0 h 1200150"/>
                <a:gd name="connsiteX32" fmla="*/ 204788 w 657225"/>
                <a:gd name="connsiteY32" fmla="*/ 0 h 1200150"/>
                <a:gd name="connsiteX33" fmla="*/ 190500 w 657225"/>
                <a:gd name="connsiteY33" fmla="*/ 2381 h 1200150"/>
                <a:gd name="connsiteX34" fmla="*/ 173832 w 657225"/>
                <a:gd name="connsiteY34" fmla="*/ 9525 h 1200150"/>
                <a:gd name="connsiteX35" fmla="*/ 166688 w 657225"/>
                <a:gd name="connsiteY35" fmla="*/ 16669 h 1200150"/>
                <a:gd name="connsiteX36" fmla="*/ 164307 w 657225"/>
                <a:gd name="connsiteY36" fmla="*/ 33337 h 1200150"/>
                <a:gd name="connsiteX37" fmla="*/ 171450 w 657225"/>
                <a:gd name="connsiteY37" fmla="*/ 52387 h 1200150"/>
                <a:gd name="connsiteX38" fmla="*/ 188119 w 657225"/>
                <a:gd name="connsiteY38" fmla="*/ 69056 h 1200150"/>
                <a:gd name="connsiteX39" fmla="*/ 230982 w 657225"/>
                <a:gd name="connsiteY39" fmla="*/ 92869 h 1200150"/>
                <a:gd name="connsiteX40" fmla="*/ 288132 w 657225"/>
                <a:gd name="connsiteY40" fmla="*/ 121444 h 1200150"/>
                <a:gd name="connsiteX41" fmla="*/ 302419 w 657225"/>
                <a:gd name="connsiteY41" fmla="*/ 135731 h 1200150"/>
                <a:gd name="connsiteX42" fmla="*/ 309563 w 657225"/>
                <a:gd name="connsiteY42" fmla="*/ 147637 h 1200150"/>
                <a:gd name="connsiteX43" fmla="*/ 316707 w 657225"/>
                <a:gd name="connsiteY43" fmla="*/ 169069 h 1200150"/>
                <a:gd name="connsiteX44" fmla="*/ 319088 w 657225"/>
                <a:gd name="connsiteY44" fmla="*/ 190500 h 1200150"/>
                <a:gd name="connsiteX45" fmla="*/ 309563 w 657225"/>
                <a:gd name="connsiteY45" fmla="*/ 240506 h 1200150"/>
                <a:gd name="connsiteX46" fmla="*/ 276225 w 657225"/>
                <a:gd name="connsiteY46" fmla="*/ 376237 h 1200150"/>
                <a:gd name="connsiteX47" fmla="*/ 219075 w 657225"/>
                <a:gd name="connsiteY47" fmla="*/ 564356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57225" h="1200150">
                  <a:moveTo>
                    <a:pt x="219075" y="564356"/>
                  </a:moveTo>
                  <a:lnTo>
                    <a:pt x="88107" y="935831"/>
                  </a:lnTo>
                  <a:lnTo>
                    <a:pt x="2382" y="1164431"/>
                  </a:lnTo>
                  <a:lnTo>
                    <a:pt x="0" y="1178719"/>
                  </a:lnTo>
                  <a:lnTo>
                    <a:pt x="0" y="1188244"/>
                  </a:lnTo>
                  <a:lnTo>
                    <a:pt x="4763" y="1195387"/>
                  </a:lnTo>
                  <a:lnTo>
                    <a:pt x="11907" y="1200150"/>
                  </a:lnTo>
                  <a:lnTo>
                    <a:pt x="28575" y="1200150"/>
                  </a:lnTo>
                  <a:lnTo>
                    <a:pt x="45244" y="1195387"/>
                  </a:lnTo>
                  <a:lnTo>
                    <a:pt x="57150" y="1183481"/>
                  </a:lnTo>
                  <a:lnTo>
                    <a:pt x="90488" y="1128712"/>
                  </a:lnTo>
                  <a:lnTo>
                    <a:pt x="180975" y="990600"/>
                  </a:lnTo>
                  <a:lnTo>
                    <a:pt x="288132" y="812006"/>
                  </a:lnTo>
                  <a:lnTo>
                    <a:pt x="388144" y="650081"/>
                  </a:lnTo>
                  <a:lnTo>
                    <a:pt x="490538" y="473869"/>
                  </a:lnTo>
                  <a:lnTo>
                    <a:pt x="561975" y="352425"/>
                  </a:lnTo>
                  <a:lnTo>
                    <a:pt x="576263" y="335756"/>
                  </a:lnTo>
                  <a:lnTo>
                    <a:pt x="595313" y="328612"/>
                  </a:lnTo>
                  <a:lnTo>
                    <a:pt x="628650" y="307181"/>
                  </a:lnTo>
                  <a:lnTo>
                    <a:pt x="645319" y="290512"/>
                  </a:lnTo>
                  <a:lnTo>
                    <a:pt x="654844" y="273844"/>
                  </a:lnTo>
                  <a:lnTo>
                    <a:pt x="657225" y="252412"/>
                  </a:lnTo>
                  <a:lnTo>
                    <a:pt x="652463" y="230981"/>
                  </a:lnTo>
                  <a:lnTo>
                    <a:pt x="640557" y="207169"/>
                  </a:lnTo>
                  <a:lnTo>
                    <a:pt x="623888" y="188119"/>
                  </a:lnTo>
                  <a:lnTo>
                    <a:pt x="576263" y="147637"/>
                  </a:lnTo>
                  <a:lnTo>
                    <a:pt x="521494" y="107156"/>
                  </a:lnTo>
                  <a:lnTo>
                    <a:pt x="459582" y="69056"/>
                  </a:lnTo>
                  <a:lnTo>
                    <a:pt x="390525" y="35719"/>
                  </a:lnTo>
                  <a:lnTo>
                    <a:pt x="321469" y="9525"/>
                  </a:lnTo>
                  <a:lnTo>
                    <a:pt x="285750" y="2381"/>
                  </a:lnTo>
                  <a:lnTo>
                    <a:pt x="230982" y="0"/>
                  </a:lnTo>
                  <a:lnTo>
                    <a:pt x="204788" y="0"/>
                  </a:lnTo>
                  <a:lnTo>
                    <a:pt x="190500" y="2381"/>
                  </a:lnTo>
                  <a:lnTo>
                    <a:pt x="173832" y="9525"/>
                  </a:lnTo>
                  <a:lnTo>
                    <a:pt x="166688" y="16669"/>
                  </a:lnTo>
                  <a:lnTo>
                    <a:pt x="164307" y="33337"/>
                  </a:lnTo>
                  <a:lnTo>
                    <a:pt x="171450" y="52387"/>
                  </a:lnTo>
                  <a:lnTo>
                    <a:pt x="188119" y="69056"/>
                  </a:lnTo>
                  <a:lnTo>
                    <a:pt x="230982" y="92869"/>
                  </a:lnTo>
                  <a:lnTo>
                    <a:pt x="288132" y="121444"/>
                  </a:lnTo>
                  <a:lnTo>
                    <a:pt x="302419" y="135731"/>
                  </a:lnTo>
                  <a:lnTo>
                    <a:pt x="309563" y="147637"/>
                  </a:lnTo>
                  <a:lnTo>
                    <a:pt x="316707" y="169069"/>
                  </a:lnTo>
                  <a:lnTo>
                    <a:pt x="319088" y="190500"/>
                  </a:lnTo>
                  <a:lnTo>
                    <a:pt x="309563" y="240506"/>
                  </a:lnTo>
                  <a:lnTo>
                    <a:pt x="276225" y="376237"/>
                  </a:lnTo>
                  <a:lnTo>
                    <a:pt x="219075" y="5643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45">
              <a:extLst>
                <a:ext uri="{FF2B5EF4-FFF2-40B4-BE49-F238E27FC236}">
                  <a16:creationId xmlns:a16="http://schemas.microsoft.com/office/drawing/2014/main" id="{CD067663-2F16-4D9B-9576-1B6702FD24BC}"/>
                </a:ext>
              </a:extLst>
            </p:cNvPr>
            <p:cNvSpPr/>
            <p:nvPr/>
          </p:nvSpPr>
          <p:spPr>
            <a:xfrm>
              <a:off x="5176838" y="2874963"/>
              <a:ext cx="1857375" cy="466725"/>
            </a:xfrm>
            <a:custGeom>
              <a:avLst/>
              <a:gdLst>
                <a:gd name="connsiteX0" fmla="*/ 1231106 w 1857375"/>
                <a:gd name="connsiteY0" fmla="*/ 114300 h 466725"/>
                <a:gd name="connsiteX1" fmla="*/ 1042987 w 1857375"/>
                <a:gd name="connsiteY1" fmla="*/ 154781 h 466725"/>
                <a:gd name="connsiteX2" fmla="*/ 864393 w 1857375"/>
                <a:gd name="connsiteY2" fmla="*/ 190500 h 466725"/>
                <a:gd name="connsiteX3" fmla="*/ 700087 w 1857375"/>
                <a:gd name="connsiteY3" fmla="*/ 223837 h 466725"/>
                <a:gd name="connsiteX4" fmla="*/ 554831 w 1857375"/>
                <a:gd name="connsiteY4" fmla="*/ 250031 h 466725"/>
                <a:gd name="connsiteX5" fmla="*/ 359568 w 1857375"/>
                <a:gd name="connsiteY5" fmla="*/ 285750 h 466725"/>
                <a:gd name="connsiteX6" fmla="*/ 309562 w 1857375"/>
                <a:gd name="connsiteY6" fmla="*/ 292894 h 466725"/>
                <a:gd name="connsiteX7" fmla="*/ 271462 w 1857375"/>
                <a:gd name="connsiteY7" fmla="*/ 295275 h 466725"/>
                <a:gd name="connsiteX8" fmla="*/ 230981 w 1857375"/>
                <a:gd name="connsiteY8" fmla="*/ 292894 h 466725"/>
                <a:gd name="connsiteX9" fmla="*/ 171450 w 1857375"/>
                <a:gd name="connsiteY9" fmla="*/ 288131 h 466725"/>
                <a:gd name="connsiteX10" fmla="*/ 116681 w 1857375"/>
                <a:gd name="connsiteY10" fmla="*/ 278606 h 466725"/>
                <a:gd name="connsiteX11" fmla="*/ 52387 w 1857375"/>
                <a:gd name="connsiteY11" fmla="*/ 261937 h 466725"/>
                <a:gd name="connsiteX12" fmla="*/ 21431 w 1857375"/>
                <a:gd name="connsiteY12" fmla="*/ 250031 h 466725"/>
                <a:gd name="connsiteX13" fmla="*/ 11906 w 1857375"/>
                <a:gd name="connsiteY13" fmla="*/ 250031 h 466725"/>
                <a:gd name="connsiteX14" fmla="*/ 2381 w 1857375"/>
                <a:gd name="connsiteY14" fmla="*/ 254794 h 466725"/>
                <a:gd name="connsiteX15" fmla="*/ 0 w 1857375"/>
                <a:gd name="connsiteY15" fmla="*/ 266700 h 466725"/>
                <a:gd name="connsiteX16" fmla="*/ 9525 w 1857375"/>
                <a:gd name="connsiteY16" fmla="*/ 297656 h 466725"/>
                <a:gd name="connsiteX17" fmla="*/ 35718 w 1857375"/>
                <a:gd name="connsiteY17" fmla="*/ 328612 h 466725"/>
                <a:gd name="connsiteX18" fmla="*/ 95250 w 1857375"/>
                <a:gd name="connsiteY18" fmla="*/ 390525 h 466725"/>
                <a:gd name="connsiteX19" fmla="*/ 130968 w 1857375"/>
                <a:gd name="connsiteY19" fmla="*/ 414337 h 466725"/>
                <a:gd name="connsiteX20" fmla="*/ 176212 w 1857375"/>
                <a:gd name="connsiteY20" fmla="*/ 438150 h 466725"/>
                <a:gd name="connsiteX21" fmla="*/ 216693 w 1857375"/>
                <a:gd name="connsiteY21" fmla="*/ 457200 h 466725"/>
                <a:gd name="connsiteX22" fmla="*/ 247650 w 1857375"/>
                <a:gd name="connsiteY22" fmla="*/ 464344 h 466725"/>
                <a:gd name="connsiteX23" fmla="*/ 264318 w 1857375"/>
                <a:gd name="connsiteY23" fmla="*/ 466725 h 466725"/>
                <a:gd name="connsiteX24" fmla="*/ 333375 w 1857375"/>
                <a:gd name="connsiteY24" fmla="*/ 452437 h 466725"/>
                <a:gd name="connsiteX25" fmla="*/ 461962 w 1857375"/>
                <a:gd name="connsiteY25" fmla="*/ 428625 h 466725"/>
                <a:gd name="connsiteX26" fmla="*/ 609600 w 1857375"/>
                <a:gd name="connsiteY26" fmla="*/ 402431 h 466725"/>
                <a:gd name="connsiteX27" fmla="*/ 828675 w 1857375"/>
                <a:gd name="connsiteY27" fmla="*/ 354806 h 466725"/>
                <a:gd name="connsiteX28" fmla="*/ 1026318 w 1857375"/>
                <a:gd name="connsiteY28" fmla="*/ 326231 h 466725"/>
                <a:gd name="connsiteX29" fmla="*/ 1202531 w 1857375"/>
                <a:gd name="connsiteY29" fmla="*/ 304800 h 466725"/>
                <a:gd name="connsiteX30" fmla="*/ 1364456 w 1857375"/>
                <a:gd name="connsiteY30" fmla="*/ 278606 h 466725"/>
                <a:gd name="connsiteX31" fmla="*/ 1504950 w 1857375"/>
                <a:gd name="connsiteY31" fmla="*/ 259556 h 466725"/>
                <a:gd name="connsiteX32" fmla="*/ 1652587 w 1857375"/>
                <a:gd name="connsiteY32" fmla="*/ 247650 h 466725"/>
                <a:gd name="connsiteX33" fmla="*/ 1776412 w 1857375"/>
                <a:gd name="connsiteY33" fmla="*/ 242887 h 466725"/>
                <a:gd name="connsiteX34" fmla="*/ 1790700 w 1857375"/>
                <a:gd name="connsiteY34" fmla="*/ 242887 h 466725"/>
                <a:gd name="connsiteX35" fmla="*/ 1814512 w 1857375"/>
                <a:gd name="connsiteY35" fmla="*/ 235744 h 466725"/>
                <a:gd name="connsiteX36" fmla="*/ 1840706 w 1857375"/>
                <a:gd name="connsiteY36" fmla="*/ 223837 h 466725"/>
                <a:gd name="connsiteX37" fmla="*/ 1850231 w 1857375"/>
                <a:gd name="connsiteY37" fmla="*/ 211931 h 466725"/>
                <a:gd name="connsiteX38" fmla="*/ 1857375 w 1857375"/>
                <a:gd name="connsiteY38" fmla="*/ 197644 h 466725"/>
                <a:gd name="connsiteX39" fmla="*/ 1857375 w 1857375"/>
                <a:gd name="connsiteY39" fmla="*/ 185737 h 466725"/>
                <a:gd name="connsiteX40" fmla="*/ 1852612 w 1857375"/>
                <a:gd name="connsiteY40" fmla="*/ 171450 h 466725"/>
                <a:gd name="connsiteX41" fmla="*/ 1843087 w 1857375"/>
                <a:gd name="connsiteY41" fmla="*/ 152400 h 466725"/>
                <a:gd name="connsiteX42" fmla="*/ 1831181 w 1857375"/>
                <a:gd name="connsiteY42" fmla="*/ 135731 h 466725"/>
                <a:gd name="connsiteX43" fmla="*/ 1814512 w 1857375"/>
                <a:gd name="connsiteY43" fmla="*/ 119062 h 466725"/>
                <a:gd name="connsiteX44" fmla="*/ 1795462 w 1857375"/>
                <a:gd name="connsiteY44" fmla="*/ 107156 h 466725"/>
                <a:gd name="connsiteX45" fmla="*/ 1693068 w 1857375"/>
                <a:gd name="connsiteY45" fmla="*/ 64294 h 466725"/>
                <a:gd name="connsiteX46" fmla="*/ 1533525 w 1857375"/>
                <a:gd name="connsiteY46" fmla="*/ 4762 h 466725"/>
                <a:gd name="connsiteX47" fmla="*/ 1507331 w 1857375"/>
                <a:gd name="connsiteY47" fmla="*/ 0 h 466725"/>
                <a:gd name="connsiteX48" fmla="*/ 1462087 w 1857375"/>
                <a:gd name="connsiteY48" fmla="*/ 21431 h 466725"/>
                <a:gd name="connsiteX49" fmla="*/ 1397793 w 1857375"/>
                <a:gd name="connsiteY49" fmla="*/ 59531 h 466725"/>
                <a:gd name="connsiteX50" fmla="*/ 1350168 w 1857375"/>
                <a:gd name="connsiteY50" fmla="*/ 88106 h 466725"/>
                <a:gd name="connsiteX51" fmla="*/ 1231106 w 1857375"/>
                <a:gd name="connsiteY51" fmla="*/ 114300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857375" h="466725">
                  <a:moveTo>
                    <a:pt x="1231106" y="114300"/>
                  </a:moveTo>
                  <a:lnTo>
                    <a:pt x="1042987" y="154781"/>
                  </a:lnTo>
                  <a:lnTo>
                    <a:pt x="864393" y="190500"/>
                  </a:lnTo>
                  <a:lnTo>
                    <a:pt x="700087" y="223837"/>
                  </a:lnTo>
                  <a:lnTo>
                    <a:pt x="554831" y="250031"/>
                  </a:lnTo>
                  <a:lnTo>
                    <a:pt x="359568" y="285750"/>
                  </a:lnTo>
                  <a:lnTo>
                    <a:pt x="309562" y="292894"/>
                  </a:lnTo>
                  <a:lnTo>
                    <a:pt x="271462" y="295275"/>
                  </a:lnTo>
                  <a:lnTo>
                    <a:pt x="230981" y="292894"/>
                  </a:lnTo>
                  <a:lnTo>
                    <a:pt x="171450" y="288131"/>
                  </a:lnTo>
                  <a:lnTo>
                    <a:pt x="116681" y="278606"/>
                  </a:lnTo>
                  <a:lnTo>
                    <a:pt x="52387" y="261937"/>
                  </a:lnTo>
                  <a:lnTo>
                    <a:pt x="21431" y="250031"/>
                  </a:lnTo>
                  <a:lnTo>
                    <a:pt x="11906" y="250031"/>
                  </a:lnTo>
                  <a:lnTo>
                    <a:pt x="2381" y="254794"/>
                  </a:lnTo>
                  <a:lnTo>
                    <a:pt x="0" y="266700"/>
                  </a:lnTo>
                  <a:lnTo>
                    <a:pt x="9525" y="297656"/>
                  </a:lnTo>
                  <a:lnTo>
                    <a:pt x="35718" y="328612"/>
                  </a:lnTo>
                  <a:lnTo>
                    <a:pt x="95250" y="390525"/>
                  </a:lnTo>
                  <a:lnTo>
                    <a:pt x="130968" y="414337"/>
                  </a:lnTo>
                  <a:lnTo>
                    <a:pt x="176212" y="438150"/>
                  </a:lnTo>
                  <a:lnTo>
                    <a:pt x="216693" y="457200"/>
                  </a:lnTo>
                  <a:lnTo>
                    <a:pt x="247650" y="464344"/>
                  </a:lnTo>
                  <a:lnTo>
                    <a:pt x="264318" y="466725"/>
                  </a:lnTo>
                  <a:lnTo>
                    <a:pt x="333375" y="452437"/>
                  </a:lnTo>
                  <a:lnTo>
                    <a:pt x="461962" y="428625"/>
                  </a:lnTo>
                  <a:lnTo>
                    <a:pt x="609600" y="402431"/>
                  </a:lnTo>
                  <a:lnTo>
                    <a:pt x="828675" y="354806"/>
                  </a:lnTo>
                  <a:lnTo>
                    <a:pt x="1026318" y="326231"/>
                  </a:lnTo>
                  <a:lnTo>
                    <a:pt x="1202531" y="304800"/>
                  </a:lnTo>
                  <a:lnTo>
                    <a:pt x="1364456" y="278606"/>
                  </a:lnTo>
                  <a:lnTo>
                    <a:pt x="1504950" y="259556"/>
                  </a:lnTo>
                  <a:lnTo>
                    <a:pt x="1652587" y="247650"/>
                  </a:lnTo>
                  <a:lnTo>
                    <a:pt x="1776412" y="242887"/>
                  </a:lnTo>
                  <a:lnTo>
                    <a:pt x="1790700" y="242887"/>
                  </a:lnTo>
                  <a:lnTo>
                    <a:pt x="1814512" y="235744"/>
                  </a:lnTo>
                  <a:lnTo>
                    <a:pt x="1840706" y="223837"/>
                  </a:lnTo>
                  <a:lnTo>
                    <a:pt x="1850231" y="211931"/>
                  </a:lnTo>
                  <a:lnTo>
                    <a:pt x="1857375" y="197644"/>
                  </a:lnTo>
                  <a:lnTo>
                    <a:pt x="1857375" y="185737"/>
                  </a:lnTo>
                  <a:lnTo>
                    <a:pt x="1852612" y="171450"/>
                  </a:lnTo>
                  <a:lnTo>
                    <a:pt x="1843087" y="152400"/>
                  </a:lnTo>
                  <a:lnTo>
                    <a:pt x="1831181" y="135731"/>
                  </a:lnTo>
                  <a:lnTo>
                    <a:pt x="1814512" y="119062"/>
                  </a:lnTo>
                  <a:lnTo>
                    <a:pt x="1795462" y="107156"/>
                  </a:lnTo>
                  <a:lnTo>
                    <a:pt x="1693068" y="64294"/>
                  </a:lnTo>
                  <a:lnTo>
                    <a:pt x="1533525" y="4762"/>
                  </a:lnTo>
                  <a:lnTo>
                    <a:pt x="1507331" y="0"/>
                  </a:lnTo>
                  <a:lnTo>
                    <a:pt x="1462087" y="21431"/>
                  </a:lnTo>
                  <a:lnTo>
                    <a:pt x="1397793" y="59531"/>
                  </a:lnTo>
                  <a:lnTo>
                    <a:pt x="1350168" y="88106"/>
                  </a:lnTo>
                  <a:lnTo>
                    <a:pt x="1231106" y="114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32">
              <a:extLst>
                <a:ext uri="{FF2B5EF4-FFF2-40B4-BE49-F238E27FC236}">
                  <a16:creationId xmlns:a16="http://schemas.microsoft.com/office/drawing/2014/main" id="{E23253FB-02CD-4D4E-94E5-7D147AC64A69}"/>
                </a:ext>
              </a:extLst>
            </p:cNvPr>
            <p:cNvSpPr/>
            <p:nvPr/>
          </p:nvSpPr>
          <p:spPr>
            <a:xfrm>
              <a:off x="2724150" y="2705100"/>
              <a:ext cx="715963" cy="519113"/>
            </a:xfrm>
            <a:custGeom>
              <a:avLst/>
              <a:gdLst>
                <a:gd name="connsiteX0" fmla="*/ 492919 w 716756"/>
                <a:gd name="connsiteY0" fmla="*/ 300038 h 519113"/>
                <a:gd name="connsiteX1" fmla="*/ 326231 w 716756"/>
                <a:gd name="connsiteY1" fmla="*/ 169069 h 519113"/>
                <a:gd name="connsiteX2" fmla="*/ 242888 w 716756"/>
                <a:gd name="connsiteY2" fmla="*/ 104775 h 519113"/>
                <a:gd name="connsiteX3" fmla="*/ 221456 w 716756"/>
                <a:gd name="connsiteY3" fmla="*/ 88106 h 519113"/>
                <a:gd name="connsiteX4" fmla="*/ 207169 w 716756"/>
                <a:gd name="connsiteY4" fmla="*/ 66675 h 519113"/>
                <a:gd name="connsiteX5" fmla="*/ 171450 w 716756"/>
                <a:gd name="connsiteY5" fmla="*/ 9525 h 519113"/>
                <a:gd name="connsiteX6" fmla="*/ 147638 w 716756"/>
                <a:gd name="connsiteY6" fmla="*/ 0 h 519113"/>
                <a:gd name="connsiteX7" fmla="*/ 123825 w 716756"/>
                <a:gd name="connsiteY7" fmla="*/ 0 h 519113"/>
                <a:gd name="connsiteX8" fmla="*/ 104775 w 716756"/>
                <a:gd name="connsiteY8" fmla="*/ 7144 h 519113"/>
                <a:gd name="connsiteX9" fmla="*/ 85725 w 716756"/>
                <a:gd name="connsiteY9" fmla="*/ 21431 h 519113"/>
                <a:gd name="connsiteX10" fmla="*/ 59531 w 716756"/>
                <a:gd name="connsiteY10" fmla="*/ 52388 h 519113"/>
                <a:gd name="connsiteX11" fmla="*/ 30956 w 716756"/>
                <a:gd name="connsiteY11" fmla="*/ 102394 h 519113"/>
                <a:gd name="connsiteX12" fmla="*/ 9525 w 716756"/>
                <a:gd name="connsiteY12" fmla="*/ 147638 h 519113"/>
                <a:gd name="connsiteX13" fmla="*/ 0 w 716756"/>
                <a:gd name="connsiteY13" fmla="*/ 190500 h 519113"/>
                <a:gd name="connsiteX14" fmla="*/ 2381 w 716756"/>
                <a:gd name="connsiteY14" fmla="*/ 226219 h 519113"/>
                <a:gd name="connsiteX15" fmla="*/ 7144 w 716756"/>
                <a:gd name="connsiteY15" fmla="*/ 245269 h 519113"/>
                <a:gd name="connsiteX16" fmla="*/ 19050 w 716756"/>
                <a:gd name="connsiteY16" fmla="*/ 264319 h 519113"/>
                <a:gd name="connsiteX17" fmla="*/ 28575 w 716756"/>
                <a:gd name="connsiteY17" fmla="*/ 273844 h 519113"/>
                <a:gd name="connsiteX18" fmla="*/ 35719 w 716756"/>
                <a:gd name="connsiteY18" fmla="*/ 273844 h 519113"/>
                <a:gd name="connsiteX19" fmla="*/ 69056 w 716756"/>
                <a:gd name="connsiteY19" fmla="*/ 264319 h 519113"/>
                <a:gd name="connsiteX20" fmla="*/ 107156 w 716756"/>
                <a:gd name="connsiteY20" fmla="*/ 257175 h 519113"/>
                <a:gd name="connsiteX21" fmla="*/ 121444 w 716756"/>
                <a:gd name="connsiteY21" fmla="*/ 259556 h 519113"/>
                <a:gd name="connsiteX22" fmla="*/ 176213 w 716756"/>
                <a:gd name="connsiteY22" fmla="*/ 280988 h 519113"/>
                <a:gd name="connsiteX23" fmla="*/ 364331 w 716756"/>
                <a:gd name="connsiteY23" fmla="*/ 369094 h 519113"/>
                <a:gd name="connsiteX24" fmla="*/ 673894 w 716756"/>
                <a:gd name="connsiteY24" fmla="*/ 519113 h 519113"/>
                <a:gd name="connsiteX25" fmla="*/ 716756 w 716756"/>
                <a:gd name="connsiteY25" fmla="*/ 471488 h 519113"/>
                <a:gd name="connsiteX26" fmla="*/ 616744 w 716756"/>
                <a:gd name="connsiteY26" fmla="*/ 392906 h 519113"/>
                <a:gd name="connsiteX27" fmla="*/ 492919 w 716756"/>
                <a:gd name="connsiteY27" fmla="*/ 300038 h 51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16756" h="519113">
                  <a:moveTo>
                    <a:pt x="492919" y="300038"/>
                  </a:moveTo>
                  <a:lnTo>
                    <a:pt x="326231" y="169069"/>
                  </a:lnTo>
                  <a:lnTo>
                    <a:pt x="242888" y="104775"/>
                  </a:lnTo>
                  <a:lnTo>
                    <a:pt x="221456" y="88106"/>
                  </a:lnTo>
                  <a:lnTo>
                    <a:pt x="207169" y="66675"/>
                  </a:lnTo>
                  <a:lnTo>
                    <a:pt x="171450" y="9525"/>
                  </a:lnTo>
                  <a:lnTo>
                    <a:pt x="147638" y="0"/>
                  </a:lnTo>
                  <a:lnTo>
                    <a:pt x="123825" y="0"/>
                  </a:lnTo>
                  <a:lnTo>
                    <a:pt x="104775" y="7144"/>
                  </a:lnTo>
                  <a:lnTo>
                    <a:pt x="85725" y="21431"/>
                  </a:lnTo>
                  <a:lnTo>
                    <a:pt x="59531" y="52388"/>
                  </a:lnTo>
                  <a:lnTo>
                    <a:pt x="30956" y="102394"/>
                  </a:lnTo>
                  <a:lnTo>
                    <a:pt x="9525" y="147638"/>
                  </a:lnTo>
                  <a:lnTo>
                    <a:pt x="0" y="190500"/>
                  </a:lnTo>
                  <a:lnTo>
                    <a:pt x="2381" y="226219"/>
                  </a:lnTo>
                  <a:lnTo>
                    <a:pt x="7144" y="245269"/>
                  </a:lnTo>
                  <a:lnTo>
                    <a:pt x="19050" y="264319"/>
                  </a:lnTo>
                  <a:lnTo>
                    <a:pt x="28575" y="273844"/>
                  </a:lnTo>
                  <a:lnTo>
                    <a:pt x="35719" y="273844"/>
                  </a:lnTo>
                  <a:lnTo>
                    <a:pt x="69056" y="264319"/>
                  </a:lnTo>
                  <a:lnTo>
                    <a:pt x="107156" y="257175"/>
                  </a:lnTo>
                  <a:lnTo>
                    <a:pt x="121444" y="259556"/>
                  </a:lnTo>
                  <a:lnTo>
                    <a:pt x="176213" y="280988"/>
                  </a:lnTo>
                  <a:lnTo>
                    <a:pt x="364331" y="369094"/>
                  </a:lnTo>
                  <a:lnTo>
                    <a:pt x="673894" y="519113"/>
                  </a:lnTo>
                  <a:lnTo>
                    <a:pt x="716756" y="471488"/>
                  </a:lnTo>
                  <a:lnTo>
                    <a:pt x="616744" y="392906"/>
                  </a:lnTo>
                  <a:lnTo>
                    <a:pt x="492919" y="300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33">
              <a:extLst>
                <a:ext uri="{FF2B5EF4-FFF2-40B4-BE49-F238E27FC236}">
                  <a16:creationId xmlns:a16="http://schemas.microsoft.com/office/drawing/2014/main" id="{B647EFCC-B6BF-4D9C-A8DC-303BF4CECBE1}"/>
                </a:ext>
              </a:extLst>
            </p:cNvPr>
            <p:cNvSpPr/>
            <p:nvPr/>
          </p:nvSpPr>
          <p:spPr>
            <a:xfrm>
              <a:off x="2714625" y="2195513"/>
              <a:ext cx="1449388" cy="1755775"/>
            </a:xfrm>
            <a:custGeom>
              <a:avLst/>
              <a:gdLst>
                <a:gd name="connsiteX0" fmla="*/ 912019 w 1450181"/>
                <a:gd name="connsiteY0" fmla="*/ 538162 h 1754981"/>
                <a:gd name="connsiteX1" fmla="*/ 745331 w 1450181"/>
                <a:gd name="connsiteY1" fmla="*/ 776287 h 1754981"/>
                <a:gd name="connsiteX2" fmla="*/ 626269 w 1450181"/>
                <a:gd name="connsiteY2" fmla="*/ 947737 h 1754981"/>
                <a:gd name="connsiteX3" fmla="*/ 552450 w 1450181"/>
                <a:gd name="connsiteY3" fmla="*/ 1047750 h 1754981"/>
                <a:gd name="connsiteX4" fmla="*/ 421481 w 1450181"/>
                <a:gd name="connsiteY4" fmla="*/ 1209675 h 1754981"/>
                <a:gd name="connsiteX5" fmla="*/ 290513 w 1450181"/>
                <a:gd name="connsiteY5" fmla="*/ 1376362 h 1754981"/>
                <a:gd name="connsiteX6" fmla="*/ 130969 w 1450181"/>
                <a:gd name="connsiteY6" fmla="*/ 1574006 h 1754981"/>
                <a:gd name="connsiteX7" fmla="*/ 0 w 1450181"/>
                <a:gd name="connsiteY7" fmla="*/ 1747837 h 1754981"/>
                <a:gd name="connsiteX8" fmla="*/ 73819 w 1450181"/>
                <a:gd name="connsiteY8" fmla="*/ 1754981 h 1754981"/>
                <a:gd name="connsiteX9" fmla="*/ 230981 w 1450181"/>
                <a:gd name="connsiteY9" fmla="*/ 1609725 h 1754981"/>
                <a:gd name="connsiteX10" fmla="*/ 450056 w 1450181"/>
                <a:gd name="connsiteY10" fmla="*/ 1393031 h 1754981"/>
                <a:gd name="connsiteX11" fmla="*/ 604838 w 1450181"/>
                <a:gd name="connsiteY11" fmla="*/ 1233487 h 1754981"/>
                <a:gd name="connsiteX12" fmla="*/ 719138 w 1450181"/>
                <a:gd name="connsiteY12" fmla="*/ 1112043 h 1754981"/>
                <a:gd name="connsiteX13" fmla="*/ 897731 w 1450181"/>
                <a:gd name="connsiteY13" fmla="*/ 914400 h 1754981"/>
                <a:gd name="connsiteX14" fmla="*/ 1040606 w 1450181"/>
                <a:gd name="connsiteY14" fmla="*/ 742950 h 1754981"/>
                <a:gd name="connsiteX15" fmla="*/ 1204913 w 1450181"/>
                <a:gd name="connsiteY15" fmla="*/ 538162 h 1754981"/>
                <a:gd name="connsiteX16" fmla="*/ 1335881 w 1450181"/>
                <a:gd name="connsiteY16" fmla="*/ 366712 h 1754981"/>
                <a:gd name="connsiteX17" fmla="*/ 1343025 w 1450181"/>
                <a:gd name="connsiteY17" fmla="*/ 361950 h 1754981"/>
                <a:gd name="connsiteX18" fmla="*/ 1362075 w 1450181"/>
                <a:gd name="connsiteY18" fmla="*/ 359568 h 1754981"/>
                <a:gd name="connsiteX19" fmla="*/ 1385888 w 1450181"/>
                <a:gd name="connsiteY19" fmla="*/ 359568 h 1754981"/>
                <a:gd name="connsiteX20" fmla="*/ 1404938 w 1450181"/>
                <a:gd name="connsiteY20" fmla="*/ 354806 h 1754981"/>
                <a:gd name="connsiteX21" fmla="*/ 1426369 w 1450181"/>
                <a:gd name="connsiteY21" fmla="*/ 345281 h 1754981"/>
                <a:gd name="connsiteX22" fmla="*/ 1438275 w 1450181"/>
                <a:gd name="connsiteY22" fmla="*/ 333375 h 1754981"/>
                <a:gd name="connsiteX23" fmla="*/ 1445419 w 1450181"/>
                <a:gd name="connsiteY23" fmla="*/ 321468 h 1754981"/>
                <a:gd name="connsiteX24" fmla="*/ 1450181 w 1450181"/>
                <a:gd name="connsiteY24" fmla="*/ 307181 h 1754981"/>
                <a:gd name="connsiteX25" fmla="*/ 1450181 w 1450181"/>
                <a:gd name="connsiteY25" fmla="*/ 290512 h 1754981"/>
                <a:gd name="connsiteX26" fmla="*/ 1450181 w 1450181"/>
                <a:gd name="connsiteY26" fmla="*/ 271462 h 1754981"/>
                <a:gd name="connsiteX27" fmla="*/ 1440656 w 1450181"/>
                <a:gd name="connsiteY27" fmla="*/ 242887 h 1754981"/>
                <a:gd name="connsiteX28" fmla="*/ 1423988 w 1450181"/>
                <a:gd name="connsiteY28" fmla="*/ 211931 h 1754981"/>
                <a:gd name="connsiteX29" fmla="*/ 1412081 w 1450181"/>
                <a:gd name="connsiteY29" fmla="*/ 197643 h 1754981"/>
                <a:gd name="connsiteX30" fmla="*/ 1369219 w 1450181"/>
                <a:gd name="connsiteY30" fmla="*/ 154781 h 1754981"/>
                <a:gd name="connsiteX31" fmla="*/ 1309688 w 1450181"/>
                <a:gd name="connsiteY31" fmla="*/ 111918 h 1754981"/>
                <a:gd name="connsiteX32" fmla="*/ 1243013 w 1450181"/>
                <a:gd name="connsiteY32" fmla="*/ 69056 h 1754981"/>
                <a:gd name="connsiteX33" fmla="*/ 1178719 w 1450181"/>
                <a:gd name="connsiteY33" fmla="*/ 30956 h 1754981"/>
                <a:gd name="connsiteX34" fmla="*/ 1116806 w 1450181"/>
                <a:gd name="connsiteY34" fmla="*/ 9525 h 1754981"/>
                <a:gd name="connsiteX35" fmla="*/ 1081088 w 1450181"/>
                <a:gd name="connsiteY35" fmla="*/ 2381 h 1754981"/>
                <a:gd name="connsiteX36" fmla="*/ 1059656 w 1450181"/>
                <a:gd name="connsiteY36" fmla="*/ 0 h 1754981"/>
                <a:gd name="connsiteX37" fmla="*/ 1038225 w 1450181"/>
                <a:gd name="connsiteY37" fmla="*/ 2381 h 1754981"/>
                <a:gd name="connsiteX38" fmla="*/ 1026319 w 1450181"/>
                <a:gd name="connsiteY38" fmla="*/ 11906 h 1754981"/>
                <a:gd name="connsiteX39" fmla="*/ 1026319 w 1450181"/>
                <a:gd name="connsiteY39" fmla="*/ 33337 h 1754981"/>
                <a:gd name="connsiteX40" fmla="*/ 1047750 w 1450181"/>
                <a:gd name="connsiteY40" fmla="*/ 71437 h 1754981"/>
                <a:gd name="connsiteX41" fmla="*/ 1073944 w 1450181"/>
                <a:gd name="connsiteY41" fmla="*/ 114300 h 1754981"/>
                <a:gd name="connsiteX42" fmla="*/ 1083469 w 1450181"/>
                <a:gd name="connsiteY42" fmla="*/ 138112 h 1754981"/>
                <a:gd name="connsiteX43" fmla="*/ 1090613 w 1450181"/>
                <a:gd name="connsiteY43" fmla="*/ 161925 h 1754981"/>
                <a:gd name="connsiteX44" fmla="*/ 1092994 w 1450181"/>
                <a:gd name="connsiteY44" fmla="*/ 190500 h 1754981"/>
                <a:gd name="connsiteX45" fmla="*/ 1088231 w 1450181"/>
                <a:gd name="connsiteY45" fmla="*/ 233362 h 1754981"/>
                <a:gd name="connsiteX46" fmla="*/ 1064419 w 1450181"/>
                <a:gd name="connsiteY46" fmla="*/ 304800 h 1754981"/>
                <a:gd name="connsiteX47" fmla="*/ 1040606 w 1450181"/>
                <a:gd name="connsiteY47" fmla="*/ 352425 h 1754981"/>
                <a:gd name="connsiteX48" fmla="*/ 912019 w 1450181"/>
                <a:gd name="connsiteY48" fmla="*/ 538162 h 1754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450181" h="1754981">
                  <a:moveTo>
                    <a:pt x="912019" y="538162"/>
                  </a:moveTo>
                  <a:lnTo>
                    <a:pt x="745331" y="776287"/>
                  </a:lnTo>
                  <a:lnTo>
                    <a:pt x="626269" y="947737"/>
                  </a:lnTo>
                  <a:lnTo>
                    <a:pt x="552450" y="1047750"/>
                  </a:lnTo>
                  <a:lnTo>
                    <a:pt x="421481" y="1209675"/>
                  </a:lnTo>
                  <a:lnTo>
                    <a:pt x="290513" y="1376362"/>
                  </a:lnTo>
                  <a:lnTo>
                    <a:pt x="130969" y="1574006"/>
                  </a:lnTo>
                  <a:lnTo>
                    <a:pt x="0" y="1747837"/>
                  </a:lnTo>
                  <a:lnTo>
                    <a:pt x="73819" y="1754981"/>
                  </a:lnTo>
                  <a:lnTo>
                    <a:pt x="230981" y="1609725"/>
                  </a:lnTo>
                  <a:lnTo>
                    <a:pt x="450056" y="1393031"/>
                  </a:lnTo>
                  <a:lnTo>
                    <a:pt x="604838" y="1233487"/>
                  </a:lnTo>
                  <a:lnTo>
                    <a:pt x="719138" y="1112043"/>
                  </a:lnTo>
                  <a:lnTo>
                    <a:pt x="897731" y="914400"/>
                  </a:lnTo>
                  <a:lnTo>
                    <a:pt x="1040606" y="742950"/>
                  </a:lnTo>
                  <a:lnTo>
                    <a:pt x="1204913" y="538162"/>
                  </a:lnTo>
                  <a:lnTo>
                    <a:pt x="1335881" y="366712"/>
                  </a:lnTo>
                  <a:lnTo>
                    <a:pt x="1343025" y="361950"/>
                  </a:lnTo>
                  <a:lnTo>
                    <a:pt x="1362075" y="359568"/>
                  </a:lnTo>
                  <a:lnTo>
                    <a:pt x="1385888" y="359568"/>
                  </a:lnTo>
                  <a:lnTo>
                    <a:pt x="1404938" y="354806"/>
                  </a:lnTo>
                  <a:lnTo>
                    <a:pt x="1426369" y="345281"/>
                  </a:lnTo>
                  <a:lnTo>
                    <a:pt x="1438275" y="333375"/>
                  </a:lnTo>
                  <a:lnTo>
                    <a:pt x="1445419" y="321468"/>
                  </a:lnTo>
                  <a:lnTo>
                    <a:pt x="1450181" y="307181"/>
                  </a:lnTo>
                  <a:lnTo>
                    <a:pt x="1450181" y="290512"/>
                  </a:lnTo>
                  <a:lnTo>
                    <a:pt x="1450181" y="271462"/>
                  </a:lnTo>
                  <a:lnTo>
                    <a:pt x="1440656" y="242887"/>
                  </a:lnTo>
                  <a:lnTo>
                    <a:pt x="1423988" y="211931"/>
                  </a:lnTo>
                  <a:lnTo>
                    <a:pt x="1412081" y="197643"/>
                  </a:lnTo>
                  <a:lnTo>
                    <a:pt x="1369219" y="154781"/>
                  </a:lnTo>
                  <a:lnTo>
                    <a:pt x="1309688" y="111918"/>
                  </a:lnTo>
                  <a:lnTo>
                    <a:pt x="1243013" y="69056"/>
                  </a:lnTo>
                  <a:lnTo>
                    <a:pt x="1178719" y="30956"/>
                  </a:lnTo>
                  <a:lnTo>
                    <a:pt x="1116806" y="9525"/>
                  </a:lnTo>
                  <a:lnTo>
                    <a:pt x="1081088" y="2381"/>
                  </a:lnTo>
                  <a:lnTo>
                    <a:pt x="1059656" y="0"/>
                  </a:lnTo>
                  <a:lnTo>
                    <a:pt x="1038225" y="2381"/>
                  </a:lnTo>
                  <a:lnTo>
                    <a:pt x="1026319" y="11906"/>
                  </a:lnTo>
                  <a:lnTo>
                    <a:pt x="1026319" y="33337"/>
                  </a:lnTo>
                  <a:lnTo>
                    <a:pt x="1047750" y="71437"/>
                  </a:lnTo>
                  <a:lnTo>
                    <a:pt x="1073944" y="114300"/>
                  </a:lnTo>
                  <a:lnTo>
                    <a:pt x="1083469" y="138112"/>
                  </a:lnTo>
                  <a:lnTo>
                    <a:pt x="1090613" y="161925"/>
                  </a:lnTo>
                  <a:lnTo>
                    <a:pt x="1092994" y="190500"/>
                  </a:lnTo>
                  <a:lnTo>
                    <a:pt x="1088231" y="233362"/>
                  </a:lnTo>
                  <a:lnTo>
                    <a:pt x="1064419" y="304800"/>
                  </a:lnTo>
                  <a:lnTo>
                    <a:pt x="1040606" y="352425"/>
                  </a:lnTo>
                  <a:lnTo>
                    <a:pt x="912019" y="5381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34">
              <a:extLst>
                <a:ext uri="{FF2B5EF4-FFF2-40B4-BE49-F238E27FC236}">
                  <a16:creationId xmlns:a16="http://schemas.microsoft.com/office/drawing/2014/main" id="{9FC4E540-52F2-4C05-B939-95C9E467932F}"/>
                </a:ext>
              </a:extLst>
            </p:cNvPr>
            <p:cNvSpPr/>
            <p:nvPr/>
          </p:nvSpPr>
          <p:spPr>
            <a:xfrm>
              <a:off x="2671763" y="3579813"/>
              <a:ext cx="1282700" cy="601662"/>
            </a:xfrm>
            <a:custGeom>
              <a:avLst/>
              <a:gdLst>
                <a:gd name="connsiteX0" fmla="*/ 1019175 w 1283493"/>
                <a:gd name="connsiteY0" fmla="*/ 73819 h 602456"/>
                <a:gd name="connsiteX1" fmla="*/ 773906 w 1283493"/>
                <a:gd name="connsiteY1" fmla="*/ 150019 h 602456"/>
                <a:gd name="connsiteX2" fmla="*/ 516731 w 1283493"/>
                <a:gd name="connsiteY2" fmla="*/ 230981 h 602456"/>
                <a:gd name="connsiteX3" fmla="*/ 283368 w 1283493"/>
                <a:gd name="connsiteY3" fmla="*/ 292894 h 602456"/>
                <a:gd name="connsiteX4" fmla="*/ 192881 w 1283493"/>
                <a:gd name="connsiteY4" fmla="*/ 311944 h 602456"/>
                <a:gd name="connsiteX5" fmla="*/ 169068 w 1283493"/>
                <a:gd name="connsiteY5" fmla="*/ 304800 h 602456"/>
                <a:gd name="connsiteX6" fmla="*/ 114300 w 1283493"/>
                <a:gd name="connsiteY6" fmla="*/ 278606 h 602456"/>
                <a:gd name="connsiteX7" fmla="*/ 69056 w 1283493"/>
                <a:gd name="connsiteY7" fmla="*/ 297656 h 602456"/>
                <a:gd name="connsiteX8" fmla="*/ 40481 w 1283493"/>
                <a:gd name="connsiteY8" fmla="*/ 316706 h 602456"/>
                <a:gd name="connsiteX9" fmla="*/ 19050 w 1283493"/>
                <a:gd name="connsiteY9" fmla="*/ 338137 h 602456"/>
                <a:gd name="connsiteX10" fmla="*/ 4762 w 1283493"/>
                <a:gd name="connsiteY10" fmla="*/ 359569 h 602456"/>
                <a:gd name="connsiteX11" fmla="*/ 0 w 1283493"/>
                <a:gd name="connsiteY11" fmla="*/ 373856 h 602456"/>
                <a:gd name="connsiteX12" fmla="*/ 0 w 1283493"/>
                <a:gd name="connsiteY12" fmla="*/ 395287 h 602456"/>
                <a:gd name="connsiteX13" fmla="*/ 2381 w 1283493"/>
                <a:gd name="connsiteY13" fmla="*/ 414337 h 602456"/>
                <a:gd name="connsiteX14" fmla="*/ 21431 w 1283493"/>
                <a:gd name="connsiteY14" fmla="*/ 452437 h 602456"/>
                <a:gd name="connsiteX15" fmla="*/ 76200 w 1283493"/>
                <a:gd name="connsiteY15" fmla="*/ 521494 h 602456"/>
                <a:gd name="connsiteX16" fmla="*/ 128587 w 1283493"/>
                <a:gd name="connsiteY16" fmla="*/ 581025 h 602456"/>
                <a:gd name="connsiteX17" fmla="*/ 147637 w 1283493"/>
                <a:gd name="connsiteY17" fmla="*/ 600075 h 602456"/>
                <a:gd name="connsiteX18" fmla="*/ 154781 w 1283493"/>
                <a:gd name="connsiteY18" fmla="*/ 602456 h 602456"/>
                <a:gd name="connsiteX19" fmla="*/ 190500 w 1283493"/>
                <a:gd name="connsiteY19" fmla="*/ 588169 h 602456"/>
                <a:gd name="connsiteX20" fmla="*/ 323850 w 1283493"/>
                <a:gd name="connsiteY20" fmla="*/ 523875 h 602456"/>
                <a:gd name="connsiteX21" fmla="*/ 481012 w 1283493"/>
                <a:gd name="connsiteY21" fmla="*/ 447675 h 602456"/>
                <a:gd name="connsiteX22" fmla="*/ 569118 w 1283493"/>
                <a:gd name="connsiteY22" fmla="*/ 409575 h 602456"/>
                <a:gd name="connsiteX23" fmla="*/ 647700 w 1283493"/>
                <a:gd name="connsiteY23" fmla="*/ 371475 h 602456"/>
                <a:gd name="connsiteX24" fmla="*/ 854868 w 1283493"/>
                <a:gd name="connsiteY24" fmla="*/ 271462 h 602456"/>
                <a:gd name="connsiteX25" fmla="*/ 1116806 w 1283493"/>
                <a:gd name="connsiteY25" fmla="*/ 157162 h 602456"/>
                <a:gd name="connsiteX26" fmla="*/ 1283493 w 1283493"/>
                <a:gd name="connsiteY26" fmla="*/ 83344 h 602456"/>
                <a:gd name="connsiteX27" fmla="*/ 1245393 w 1283493"/>
                <a:gd name="connsiteY27" fmla="*/ 0 h 602456"/>
                <a:gd name="connsiteX28" fmla="*/ 1069181 w 1283493"/>
                <a:gd name="connsiteY28" fmla="*/ 59531 h 602456"/>
                <a:gd name="connsiteX29" fmla="*/ 1019175 w 1283493"/>
                <a:gd name="connsiteY29" fmla="*/ 73819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83493" h="602456">
                  <a:moveTo>
                    <a:pt x="1019175" y="73819"/>
                  </a:moveTo>
                  <a:lnTo>
                    <a:pt x="773906" y="150019"/>
                  </a:lnTo>
                  <a:lnTo>
                    <a:pt x="516731" y="230981"/>
                  </a:lnTo>
                  <a:lnTo>
                    <a:pt x="283368" y="292894"/>
                  </a:lnTo>
                  <a:lnTo>
                    <a:pt x="192881" y="311944"/>
                  </a:lnTo>
                  <a:lnTo>
                    <a:pt x="169068" y="304800"/>
                  </a:lnTo>
                  <a:lnTo>
                    <a:pt x="114300" y="278606"/>
                  </a:lnTo>
                  <a:lnTo>
                    <a:pt x="69056" y="297656"/>
                  </a:lnTo>
                  <a:lnTo>
                    <a:pt x="40481" y="316706"/>
                  </a:lnTo>
                  <a:lnTo>
                    <a:pt x="19050" y="338137"/>
                  </a:lnTo>
                  <a:lnTo>
                    <a:pt x="4762" y="359569"/>
                  </a:lnTo>
                  <a:lnTo>
                    <a:pt x="0" y="373856"/>
                  </a:lnTo>
                  <a:lnTo>
                    <a:pt x="0" y="395287"/>
                  </a:lnTo>
                  <a:lnTo>
                    <a:pt x="2381" y="414337"/>
                  </a:lnTo>
                  <a:lnTo>
                    <a:pt x="21431" y="452437"/>
                  </a:lnTo>
                  <a:lnTo>
                    <a:pt x="76200" y="521494"/>
                  </a:lnTo>
                  <a:lnTo>
                    <a:pt x="128587" y="581025"/>
                  </a:lnTo>
                  <a:lnTo>
                    <a:pt x="147637" y="600075"/>
                  </a:lnTo>
                  <a:lnTo>
                    <a:pt x="154781" y="602456"/>
                  </a:lnTo>
                  <a:lnTo>
                    <a:pt x="190500" y="588169"/>
                  </a:lnTo>
                  <a:lnTo>
                    <a:pt x="323850" y="523875"/>
                  </a:lnTo>
                  <a:lnTo>
                    <a:pt x="481012" y="447675"/>
                  </a:lnTo>
                  <a:lnTo>
                    <a:pt x="569118" y="409575"/>
                  </a:lnTo>
                  <a:lnTo>
                    <a:pt x="647700" y="371475"/>
                  </a:lnTo>
                  <a:lnTo>
                    <a:pt x="854868" y="271462"/>
                  </a:lnTo>
                  <a:lnTo>
                    <a:pt x="1116806" y="157162"/>
                  </a:lnTo>
                  <a:lnTo>
                    <a:pt x="1283493" y="83344"/>
                  </a:lnTo>
                  <a:lnTo>
                    <a:pt x="1245393" y="0"/>
                  </a:lnTo>
                  <a:lnTo>
                    <a:pt x="1069181" y="59531"/>
                  </a:lnTo>
                  <a:lnTo>
                    <a:pt x="1019175" y="73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35">
              <a:extLst>
                <a:ext uri="{FF2B5EF4-FFF2-40B4-BE49-F238E27FC236}">
                  <a16:creationId xmlns:a16="http://schemas.microsoft.com/office/drawing/2014/main" id="{6F277764-2256-40D8-BF62-AF47CE628B94}"/>
                </a:ext>
              </a:extLst>
            </p:cNvPr>
            <p:cNvSpPr/>
            <p:nvPr/>
          </p:nvSpPr>
          <p:spPr>
            <a:xfrm>
              <a:off x="3725863" y="3348038"/>
              <a:ext cx="369887" cy="504825"/>
            </a:xfrm>
            <a:custGeom>
              <a:avLst/>
              <a:gdLst>
                <a:gd name="connsiteX0" fmla="*/ 273844 w 369094"/>
                <a:gd name="connsiteY0" fmla="*/ 195262 h 504825"/>
                <a:gd name="connsiteX1" fmla="*/ 226219 w 369094"/>
                <a:gd name="connsiteY1" fmla="*/ 142875 h 504825"/>
                <a:gd name="connsiteX2" fmla="*/ 188119 w 369094"/>
                <a:gd name="connsiteY2" fmla="*/ 107156 h 504825"/>
                <a:gd name="connsiteX3" fmla="*/ 142875 w 369094"/>
                <a:gd name="connsiteY3" fmla="*/ 73818 h 504825"/>
                <a:gd name="connsiteX4" fmla="*/ 83344 w 369094"/>
                <a:gd name="connsiteY4" fmla="*/ 30956 h 504825"/>
                <a:gd name="connsiteX5" fmla="*/ 47625 w 369094"/>
                <a:gd name="connsiteY5" fmla="*/ 9525 h 504825"/>
                <a:gd name="connsiteX6" fmla="*/ 21432 w 369094"/>
                <a:gd name="connsiteY6" fmla="*/ 0 h 504825"/>
                <a:gd name="connsiteX7" fmla="*/ 7144 w 369094"/>
                <a:gd name="connsiteY7" fmla="*/ 0 h 504825"/>
                <a:gd name="connsiteX8" fmla="*/ 0 w 369094"/>
                <a:gd name="connsiteY8" fmla="*/ 4762 h 504825"/>
                <a:gd name="connsiteX9" fmla="*/ 0 w 369094"/>
                <a:gd name="connsiteY9" fmla="*/ 19050 h 504825"/>
                <a:gd name="connsiteX10" fmla="*/ 11907 w 369094"/>
                <a:gd name="connsiteY10" fmla="*/ 54768 h 504825"/>
                <a:gd name="connsiteX11" fmla="*/ 61913 w 369094"/>
                <a:gd name="connsiteY11" fmla="*/ 154781 h 504825"/>
                <a:gd name="connsiteX12" fmla="*/ 116682 w 369094"/>
                <a:gd name="connsiteY12" fmla="*/ 285750 h 504825"/>
                <a:gd name="connsiteX13" fmla="*/ 147638 w 369094"/>
                <a:gd name="connsiteY13" fmla="*/ 333375 h 504825"/>
                <a:gd name="connsiteX14" fmla="*/ 157163 w 369094"/>
                <a:gd name="connsiteY14" fmla="*/ 392906 h 504825"/>
                <a:gd name="connsiteX15" fmla="*/ 169069 w 369094"/>
                <a:gd name="connsiteY15" fmla="*/ 431006 h 504825"/>
                <a:gd name="connsiteX16" fmla="*/ 190500 w 369094"/>
                <a:gd name="connsiteY16" fmla="*/ 469106 h 504825"/>
                <a:gd name="connsiteX17" fmla="*/ 207169 w 369094"/>
                <a:gd name="connsiteY17" fmla="*/ 488156 h 504825"/>
                <a:gd name="connsiteX18" fmla="*/ 228600 w 369094"/>
                <a:gd name="connsiteY18" fmla="*/ 500062 h 504825"/>
                <a:gd name="connsiteX19" fmla="*/ 250032 w 369094"/>
                <a:gd name="connsiteY19" fmla="*/ 504825 h 504825"/>
                <a:gd name="connsiteX20" fmla="*/ 295275 w 369094"/>
                <a:gd name="connsiteY20" fmla="*/ 502443 h 504825"/>
                <a:gd name="connsiteX21" fmla="*/ 328613 w 369094"/>
                <a:gd name="connsiteY21" fmla="*/ 490537 h 504825"/>
                <a:gd name="connsiteX22" fmla="*/ 345282 w 369094"/>
                <a:gd name="connsiteY22" fmla="*/ 481012 h 504825"/>
                <a:gd name="connsiteX23" fmla="*/ 359569 w 369094"/>
                <a:gd name="connsiteY23" fmla="*/ 464343 h 504825"/>
                <a:gd name="connsiteX24" fmla="*/ 366713 w 369094"/>
                <a:gd name="connsiteY24" fmla="*/ 438150 h 504825"/>
                <a:gd name="connsiteX25" fmla="*/ 369094 w 369094"/>
                <a:gd name="connsiteY25" fmla="*/ 404812 h 504825"/>
                <a:gd name="connsiteX26" fmla="*/ 364332 w 369094"/>
                <a:gd name="connsiteY26" fmla="*/ 364331 h 504825"/>
                <a:gd name="connsiteX27" fmla="*/ 354807 w 369094"/>
                <a:gd name="connsiteY27" fmla="*/ 328612 h 504825"/>
                <a:gd name="connsiteX28" fmla="*/ 338138 w 369094"/>
                <a:gd name="connsiteY28" fmla="*/ 283368 h 504825"/>
                <a:gd name="connsiteX29" fmla="*/ 311944 w 369094"/>
                <a:gd name="connsiteY29" fmla="*/ 238125 h 504825"/>
                <a:gd name="connsiteX30" fmla="*/ 273844 w 369094"/>
                <a:gd name="connsiteY30" fmla="*/ 195262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9094" h="504825">
                  <a:moveTo>
                    <a:pt x="273844" y="195262"/>
                  </a:moveTo>
                  <a:lnTo>
                    <a:pt x="226219" y="142875"/>
                  </a:lnTo>
                  <a:lnTo>
                    <a:pt x="188119" y="107156"/>
                  </a:lnTo>
                  <a:lnTo>
                    <a:pt x="142875" y="73818"/>
                  </a:lnTo>
                  <a:lnTo>
                    <a:pt x="83344" y="30956"/>
                  </a:lnTo>
                  <a:lnTo>
                    <a:pt x="47625" y="9525"/>
                  </a:lnTo>
                  <a:lnTo>
                    <a:pt x="21432" y="0"/>
                  </a:lnTo>
                  <a:lnTo>
                    <a:pt x="7144" y="0"/>
                  </a:lnTo>
                  <a:lnTo>
                    <a:pt x="0" y="4762"/>
                  </a:lnTo>
                  <a:lnTo>
                    <a:pt x="0" y="19050"/>
                  </a:lnTo>
                  <a:lnTo>
                    <a:pt x="11907" y="54768"/>
                  </a:lnTo>
                  <a:lnTo>
                    <a:pt x="61913" y="154781"/>
                  </a:lnTo>
                  <a:lnTo>
                    <a:pt x="116682" y="285750"/>
                  </a:lnTo>
                  <a:lnTo>
                    <a:pt x="147638" y="333375"/>
                  </a:lnTo>
                  <a:lnTo>
                    <a:pt x="157163" y="392906"/>
                  </a:lnTo>
                  <a:lnTo>
                    <a:pt x="169069" y="431006"/>
                  </a:lnTo>
                  <a:lnTo>
                    <a:pt x="190500" y="469106"/>
                  </a:lnTo>
                  <a:lnTo>
                    <a:pt x="207169" y="488156"/>
                  </a:lnTo>
                  <a:lnTo>
                    <a:pt x="228600" y="500062"/>
                  </a:lnTo>
                  <a:lnTo>
                    <a:pt x="250032" y="504825"/>
                  </a:lnTo>
                  <a:lnTo>
                    <a:pt x="295275" y="502443"/>
                  </a:lnTo>
                  <a:lnTo>
                    <a:pt x="328613" y="490537"/>
                  </a:lnTo>
                  <a:lnTo>
                    <a:pt x="345282" y="481012"/>
                  </a:lnTo>
                  <a:lnTo>
                    <a:pt x="359569" y="464343"/>
                  </a:lnTo>
                  <a:lnTo>
                    <a:pt x="366713" y="438150"/>
                  </a:lnTo>
                  <a:lnTo>
                    <a:pt x="369094" y="404812"/>
                  </a:lnTo>
                  <a:lnTo>
                    <a:pt x="364332" y="364331"/>
                  </a:lnTo>
                  <a:lnTo>
                    <a:pt x="354807" y="328612"/>
                  </a:lnTo>
                  <a:lnTo>
                    <a:pt x="338138" y="283368"/>
                  </a:lnTo>
                  <a:lnTo>
                    <a:pt x="311944" y="238125"/>
                  </a:lnTo>
                  <a:lnTo>
                    <a:pt x="273844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36">
              <a:extLst>
                <a:ext uri="{FF2B5EF4-FFF2-40B4-BE49-F238E27FC236}">
                  <a16:creationId xmlns:a16="http://schemas.microsoft.com/office/drawing/2014/main" id="{8A07FC33-4631-453C-AF1E-502A27A24C09}"/>
                </a:ext>
              </a:extLst>
            </p:cNvPr>
            <p:cNvSpPr/>
            <p:nvPr/>
          </p:nvSpPr>
          <p:spPr>
            <a:xfrm>
              <a:off x="3259138" y="3830638"/>
              <a:ext cx="280987" cy="2178050"/>
            </a:xfrm>
            <a:custGeom>
              <a:avLst/>
              <a:gdLst>
                <a:gd name="connsiteX0" fmla="*/ 279801 w 279801"/>
                <a:gd name="connsiteY0" fmla="*/ 833632 h 2177829"/>
                <a:gd name="connsiteX1" fmla="*/ 279801 w 279801"/>
                <a:gd name="connsiteY1" fmla="*/ 527871 h 2177829"/>
                <a:gd name="connsiteX2" fmla="*/ 276916 w 279801"/>
                <a:gd name="connsiteY2" fmla="*/ 320184 h 2177829"/>
                <a:gd name="connsiteX3" fmla="*/ 276916 w 279801"/>
                <a:gd name="connsiteY3" fmla="*/ 291338 h 2177829"/>
                <a:gd name="connsiteX4" fmla="*/ 271147 w 279801"/>
                <a:gd name="connsiteY4" fmla="*/ 248070 h 2177829"/>
                <a:gd name="connsiteX5" fmla="*/ 262493 w 279801"/>
                <a:gd name="connsiteY5" fmla="*/ 204802 h 2177829"/>
                <a:gd name="connsiteX6" fmla="*/ 245186 w 279801"/>
                <a:gd name="connsiteY6" fmla="*/ 129804 h 2177829"/>
                <a:gd name="connsiteX7" fmla="*/ 196149 w 279801"/>
                <a:gd name="connsiteY7" fmla="*/ 0 h 2177829"/>
                <a:gd name="connsiteX8" fmla="*/ 0 w 279801"/>
                <a:gd name="connsiteY8" fmla="*/ 92305 h 2177829"/>
                <a:gd name="connsiteX9" fmla="*/ 49037 w 279801"/>
                <a:gd name="connsiteY9" fmla="*/ 152880 h 2177829"/>
                <a:gd name="connsiteX10" fmla="*/ 63460 w 279801"/>
                <a:gd name="connsiteY10" fmla="*/ 184610 h 2177829"/>
                <a:gd name="connsiteX11" fmla="*/ 74998 w 279801"/>
                <a:gd name="connsiteY11" fmla="*/ 227878 h 2177829"/>
                <a:gd name="connsiteX12" fmla="*/ 77883 w 279801"/>
                <a:gd name="connsiteY12" fmla="*/ 311530 h 2177829"/>
                <a:gd name="connsiteX13" fmla="*/ 77883 w 279801"/>
                <a:gd name="connsiteY13" fmla="*/ 588446 h 2177829"/>
                <a:gd name="connsiteX14" fmla="*/ 74998 w 279801"/>
                <a:gd name="connsiteY14" fmla="*/ 911515 h 2177829"/>
                <a:gd name="connsiteX15" fmla="*/ 63460 w 279801"/>
                <a:gd name="connsiteY15" fmla="*/ 1306697 h 2177829"/>
                <a:gd name="connsiteX16" fmla="*/ 57691 w 279801"/>
                <a:gd name="connsiteY16" fmla="*/ 1534576 h 2177829"/>
                <a:gd name="connsiteX17" fmla="*/ 46153 w 279801"/>
                <a:gd name="connsiteY17" fmla="*/ 1583613 h 2177829"/>
                <a:gd name="connsiteX18" fmla="*/ 23076 w 279801"/>
                <a:gd name="connsiteY18" fmla="*/ 1693226 h 2177829"/>
                <a:gd name="connsiteX19" fmla="*/ 8654 w 279801"/>
                <a:gd name="connsiteY19" fmla="*/ 1756686 h 2177829"/>
                <a:gd name="connsiteX20" fmla="*/ 8654 w 279801"/>
                <a:gd name="connsiteY20" fmla="*/ 1805723 h 2177829"/>
                <a:gd name="connsiteX21" fmla="*/ 11538 w 279801"/>
                <a:gd name="connsiteY21" fmla="*/ 1851876 h 2177829"/>
                <a:gd name="connsiteX22" fmla="*/ 20192 w 279801"/>
                <a:gd name="connsiteY22" fmla="*/ 1898029 h 2177829"/>
                <a:gd name="connsiteX23" fmla="*/ 40384 w 279801"/>
                <a:gd name="connsiteY23" fmla="*/ 1961489 h 2177829"/>
                <a:gd name="connsiteX24" fmla="*/ 54806 w 279801"/>
                <a:gd name="connsiteY24" fmla="*/ 2004757 h 2177829"/>
                <a:gd name="connsiteX25" fmla="*/ 95190 w 279801"/>
                <a:gd name="connsiteY25" fmla="*/ 2082639 h 2177829"/>
                <a:gd name="connsiteX26" fmla="*/ 109613 w 279801"/>
                <a:gd name="connsiteY26" fmla="*/ 2108600 h 2177829"/>
                <a:gd name="connsiteX27" fmla="*/ 132689 w 279801"/>
                <a:gd name="connsiteY27" fmla="*/ 2134561 h 2177829"/>
                <a:gd name="connsiteX28" fmla="*/ 155765 w 279801"/>
                <a:gd name="connsiteY28" fmla="*/ 2154753 h 2177829"/>
                <a:gd name="connsiteX29" fmla="*/ 173073 w 279801"/>
                <a:gd name="connsiteY29" fmla="*/ 2166291 h 2177829"/>
                <a:gd name="connsiteX30" fmla="*/ 184611 w 279801"/>
                <a:gd name="connsiteY30" fmla="*/ 2172060 h 2177829"/>
                <a:gd name="connsiteX31" fmla="*/ 207687 w 279801"/>
                <a:gd name="connsiteY31" fmla="*/ 2177829 h 2177829"/>
                <a:gd name="connsiteX32" fmla="*/ 216341 w 279801"/>
                <a:gd name="connsiteY32" fmla="*/ 2177829 h 2177829"/>
                <a:gd name="connsiteX33" fmla="*/ 236533 w 279801"/>
                <a:gd name="connsiteY33" fmla="*/ 2166291 h 2177829"/>
                <a:gd name="connsiteX34" fmla="*/ 256724 w 279801"/>
                <a:gd name="connsiteY34" fmla="*/ 2143215 h 2177829"/>
                <a:gd name="connsiteX35" fmla="*/ 271147 w 279801"/>
                <a:gd name="connsiteY35" fmla="*/ 2117254 h 2177829"/>
                <a:gd name="connsiteX36" fmla="*/ 279801 w 279801"/>
                <a:gd name="connsiteY36" fmla="*/ 2073986 h 2177829"/>
                <a:gd name="connsiteX37" fmla="*/ 279801 w 279801"/>
                <a:gd name="connsiteY37" fmla="*/ 1955719 h 2177829"/>
                <a:gd name="connsiteX38" fmla="*/ 279801 w 279801"/>
                <a:gd name="connsiteY38" fmla="*/ 1557653 h 2177829"/>
                <a:gd name="connsiteX39" fmla="*/ 279801 w 279801"/>
                <a:gd name="connsiteY39" fmla="*/ 833632 h 217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79801" h="2177829">
                  <a:moveTo>
                    <a:pt x="279801" y="833632"/>
                  </a:moveTo>
                  <a:lnTo>
                    <a:pt x="279801" y="527871"/>
                  </a:lnTo>
                  <a:cubicBezTo>
                    <a:pt x="278839" y="458642"/>
                    <a:pt x="277878" y="389413"/>
                    <a:pt x="276916" y="320184"/>
                  </a:cubicBezTo>
                  <a:lnTo>
                    <a:pt x="276916" y="291338"/>
                  </a:lnTo>
                  <a:lnTo>
                    <a:pt x="271147" y="248070"/>
                  </a:lnTo>
                  <a:lnTo>
                    <a:pt x="262493" y="204802"/>
                  </a:lnTo>
                  <a:lnTo>
                    <a:pt x="245186" y="129804"/>
                  </a:lnTo>
                  <a:lnTo>
                    <a:pt x="196149" y="0"/>
                  </a:lnTo>
                  <a:lnTo>
                    <a:pt x="0" y="92305"/>
                  </a:lnTo>
                  <a:lnTo>
                    <a:pt x="49037" y="152880"/>
                  </a:lnTo>
                  <a:lnTo>
                    <a:pt x="63460" y="184610"/>
                  </a:lnTo>
                  <a:lnTo>
                    <a:pt x="74998" y="227878"/>
                  </a:lnTo>
                  <a:cubicBezTo>
                    <a:pt x="75960" y="255762"/>
                    <a:pt x="76921" y="283646"/>
                    <a:pt x="77883" y="311530"/>
                  </a:cubicBezTo>
                  <a:lnTo>
                    <a:pt x="77883" y="588446"/>
                  </a:lnTo>
                  <a:cubicBezTo>
                    <a:pt x="76921" y="696136"/>
                    <a:pt x="75960" y="803825"/>
                    <a:pt x="74998" y="911515"/>
                  </a:cubicBezTo>
                  <a:lnTo>
                    <a:pt x="63460" y="1306697"/>
                  </a:lnTo>
                  <a:lnTo>
                    <a:pt x="57691" y="1534576"/>
                  </a:lnTo>
                  <a:lnTo>
                    <a:pt x="46153" y="1583613"/>
                  </a:lnTo>
                  <a:lnTo>
                    <a:pt x="23076" y="1693226"/>
                  </a:lnTo>
                  <a:lnTo>
                    <a:pt x="8654" y="1756686"/>
                  </a:lnTo>
                  <a:lnTo>
                    <a:pt x="8654" y="1805723"/>
                  </a:lnTo>
                  <a:lnTo>
                    <a:pt x="11538" y="1851876"/>
                  </a:lnTo>
                  <a:lnTo>
                    <a:pt x="20192" y="1898029"/>
                  </a:lnTo>
                  <a:lnTo>
                    <a:pt x="40384" y="1961489"/>
                  </a:lnTo>
                  <a:lnTo>
                    <a:pt x="54806" y="2004757"/>
                  </a:lnTo>
                  <a:lnTo>
                    <a:pt x="95190" y="2082639"/>
                  </a:lnTo>
                  <a:lnTo>
                    <a:pt x="109613" y="2108600"/>
                  </a:lnTo>
                  <a:lnTo>
                    <a:pt x="132689" y="2134561"/>
                  </a:lnTo>
                  <a:lnTo>
                    <a:pt x="155765" y="2154753"/>
                  </a:lnTo>
                  <a:lnTo>
                    <a:pt x="173073" y="2166291"/>
                  </a:lnTo>
                  <a:lnTo>
                    <a:pt x="184611" y="2172060"/>
                  </a:lnTo>
                  <a:lnTo>
                    <a:pt x="207687" y="2177829"/>
                  </a:lnTo>
                  <a:lnTo>
                    <a:pt x="216341" y="2177829"/>
                  </a:lnTo>
                  <a:lnTo>
                    <a:pt x="236533" y="2166291"/>
                  </a:lnTo>
                  <a:lnTo>
                    <a:pt x="256724" y="2143215"/>
                  </a:lnTo>
                  <a:lnTo>
                    <a:pt x="271147" y="2117254"/>
                  </a:lnTo>
                  <a:lnTo>
                    <a:pt x="279801" y="2073986"/>
                  </a:lnTo>
                  <a:lnTo>
                    <a:pt x="279801" y="1955719"/>
                  </a:lnTo>
                  <a:lnTo>
                    <a:pt x="279801" y="1557653"/>
                  </a:lnTo>
                  <a:lnTo>
                    <a:pt x="279801" y="8336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41">
              <a:extLst>
                <a:ext uri="{FF2B5EF4-FFF2-40B4-BE49-F238E27FC236}">
                  <a16:creationId xmlns:a16="http://schemas.microsoft.com/office/drawing/2014/main" id="{335AE6F5-9340-42F9-8F47-4513B5460087}"/>
                </a:ext>
              </a:extLst>
            </p:cNvPr>
            <p:cNvSpPr/>
            <p:nvPr/>
          </p:nvSpPr>
          <p:spPr>
            <a:xfrm>
              <a:off x="4381500" y="3609975"/>
              <a:ext cx="274638" cy="2344738"/>
            </a:xfrm>
            <a:custGeom>
              <a:avLst/>
              <a:gdLst>
                <a:gd name="connsiteX0" fmla="*/ 256151 w 274022"/>
                <a:gd name="connsiteY0" fmla="*/ 1245014 h 2344081"/>
                <a:gd name="connsiteX1" fmla="*/ 256151 w 274022"/>
                <a:gd name="connsiteY1" fmla="*/ 973970 h 2344081"/>
                <a:gd name="connsiteX2" fmla="*/ 259130 w 274022"/>
                <a:gd name="connsiteY2" fmla="*/ 732711 h 2344081"/>
                <a:gd name="connsiteX3" fmla="*/ 265087 w 274022"/>
                <a:gd name="connsiteY3" fmla="*/ 473582 h 2344081"/>
                <a:gd name="connsiteX4" fmla="*/ 274022 w 274022"/>
                <a:gd name="connsiteY4" fmla="*/ 178710 h 2344081"/>
                <a:gd name="connsiteX5" fmla="*/ 271044 w 274022"/>
                <a:gd name="connsiteY5" fmla="*/ 160839 h 2344081"/>
                <a:gd name="connsiteX6" fmla="*/ 250194 w 274022"/>
                <a:gd name="connsiteY6" fmla="*/ 92334 h 2344081"/>
                <a:gd name="connsiteX7" fmla="*/ 217431 w 274022"/>
                <a:gd name="connsiteY7" fmla="*/ 14892 h 2344081"/>
                <a:gd name="connsiteX8" fmla="*/ 205517 w 274022"/>
                <a:gd name="connsiteY8" fmla="*/ 0 h 2344081"/>
                <a:gd name="connsiteX9" fmla="*/ 0 w 274022"/>
                <a:gd name="connsiteY9" fmla="*/ 235302 h 2344081"/>
                <a:gd name="connsiteX10" fmla="*/ 44677 w 274022"/>
                <a:gd name="connsiteY10" fmla="*/ 279979 h 2344081"/>
                <a:gd name="connsiteX11" fmla="*/ 59570 w 274022"/>
                <a:gd name="connsiteY11" fmla="*/ 303807 h 2344081"/>
                <a:gd name="connsiteX12" fmla="*/ 68505 w 274022"/>
                <a:gd name="connsiteY12" fmla="*/ 339549 h 2344081"/>
                <a:gd name="connsiteX13" fmla="*/ 74462 w 274022"/>
                <a:gd name="connsiteY13" fmla="*/ 419969 h 2344081"/>
                <a:gd name="connsiteX14" fmla="*/ 71484 w 274022"/>
                <a:gd name="connsiteY14" fmla="*/ 661227 h 2344081"/>
                <a:gd name="connsiteX15" fmla="*/ 68505 w 274022"/>
                <a:gd name="connsiteY15" fmla="*/ 994820 h 2344081"/>
                <a:gd name="connsiteX16" fmla="*/ 62548 w 274022"/>
                <a:gd name="connsiteY16" fmla="*/ 1289691 h 2344081"/>
                <a:gd name="connsiteX17" fmla="*/ 56591 w 274022"/>
                <a:gd name="connsiteY17" fmla="*/ 1551799 h 2344081"/>
                <a:gd name="connsiteX18" fmla="*/ 50634 w 274022"/>
                <a:gd name="connsiteY18" fmla="*/ 1679875 h 2344081"/>
                <a:gd name="connsiteX19" fmla="*/ 11914 w 274022"/>
                <a:gd name="connsiteY19" fmla="*/ 1944962 h 2344081"/>
                <a:gd name="connsiteX20" fmla="*/ 8935 w 274022"/>
                <a:gd name="connsiteY20" fmla="*/ 1974747 h 2344081"/>
                <a:gd name="connsiteX21" fmla="*/ 23828 w 274022"/>
                <a:gd name="connsiteY21" fmla="*/ 2064102 h 2344081"/>
                <a:gd name="connsiteX22" fmla="*/ 44677 w 274022"/>
                <a:gd name="connsiteY22" fmla="*/ 2156435 h 2344081"/>
                <a:gd name="connsiteX23" fmla="*/ 71484 w 274022"/>
                <a:gd name="connsiteY23" fmla="*/ 2242812 h 2344081"/>
                <a:gd name="connsiteX24" fmla="*/ 86376 w 274022"/>
                <a:gd name="connsiteY24" fmla="*/ 2284511 h 2344081"/>
                <a:gd name="connsiteX25" fmla="*/ 104247 w 274022"/>
                <a:gd name="connsiteY25" fmla="*/ 2314296 h 2344081"/>
                <a:gd name="connsiteX26" fmla="*/ 128075 w 274022"/>
                <a:gd name="connsiteY26" fmla="*/ 2335145 h 2344081"/>
                <a:gd name="connsiteX27" fmla="*/ 145946 w 274022"/>
                <a:gd name="connsiteY27" fmla="*/ 2344081 h 2344081"/>
                <a:gd name="connsiteX28" fmla="*/ 160839 w 274022"/>
                <a:gd name="connsiteY28" fmla="*/ 2344081 h 2344081"/>
                <a:gd name="connsiteX29" fmla="*/ 181688 w 274022"/>
                <a:gd name="connsiteY29" fmla="*/ 2335145 h 2344081"/>
                <a:gd name="connsiteX30" fmla="*/ 199560 w 274022"/>
                <a:gd name="connsiteY30" fmla="*/ 2314296 h 2344081"/>
                <a:gd name="connsiteX31" fmla="*/ 220409 w 274022"/>
                <a:gd name="connsiteY31" fmla="*/ 2278554 h 2344081"/>
                <a:gd name="connsiteX32" fmla="*/ 238280 w 274022"/>
                <a:gd name="connsiteY32" fmla="*/ 2230898 h 2344081"/>
                <a:gd name="connsiteX33" fmla="*/ 247216 w 274022"/>
                <a:gd name="connsiteY33" fmla="*/ 2183242 h 2344081"/>
                <a:gd name="connsiteX34" fmla="*/ 253173 w 274022"/>
                <a:gd name="connsiteY34" fmla="*/ 2144521 h 2344081"/>
                <a:gd name="connsiteX35" fmla="*/ 253173 w 274022"/>
                <a:gd name="connsiteY35" fmla="*/ 2064102 h 2344081"/>
                <a:gd name="connsiteX36" fmla="*/ 253173 w 274022"/>
                <a:gd name="connsiteY36" fmla="*/ 1855606 h 2344081"/>
                <a:gd name="connsiteX37" fmla="*/ 256151 w 274022"/>
                <a:gd name="connsiteY37" fmla="*/ 1245014 h 2344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74022" h="2344081">
                  <a:moveTo>
                    <a:pt x="256151" y="1245014"/>
                  </a:moveTo>
                  <a:lnTo>
                    <a:pt x="256151" y="973970"/>
                  </a:lnTo>
                  <a:lnTo>
                    <a:pt x="259130" y="732711"/>
                  </a:lnTo>
                  <a:lnTo>
                    <a:pt x="265087" y="473582"/>
                  </a:lnTo>
                  <a:lnTo>
                    <a:pt x="274022" y="178710"/>
                  </a:lnTo>
                  <a:lnTo>
                    <a:pt x="271044" y="160839"/>
                  </a:lnTo>
                  <a:lnTo>
                    <a:pt x="250194" y="92334"/>
                  </a:lnTo>
                  <a:lnTo>
                    <a:pt x="217431" y="14892"/>
                  </a:lnTo>
                  <a:lnTo>
                    <a:pt x="205517" y="0"/>
                  </a:lnTo>
                  <a:lnTo>
                    <a:pt x="0" y="235302"/>
                  </a:lnTo>
                  <a:lnTo>
                    <a:pt x="44677" y="279979"/>
                  </a:lnTo>
                  <a:lnTo>
                    <a:pt x="59570" y="303807"/>
                  </a:lnTo>
                  <a:lnTo>
                    <a:pt x="68505" y="339549"/>
                  </a:lnTo>
                  <a:lnTo>
                    <a:pt x="74462" y="419969"/>
                  </a:lnTo>
                  <a:cubicBezTo>
                    <a:pt x="73469" y="500388"/>
                    <a:pt x="72477" y="580808"/>
                    <a:pt x="71484" y="661227"/>
                  </a:cubicBezTo>
                  <a:lnTo>
                    <a:pt x="68505" y="994820"/>
                  </a:lnTo>
                  <a:lnTo>
                    <a:pt x="62548" y="1289691"/>
                  </a:lnTo>
                  <a:lnTo>
                    <a:pt x="56591" y="1551799"/>
                  </a:lnTo>
                  <a:lnTo>
                    <a:pt x="50634" y="1679875"/>
                  </a:lnTo>
                  <a:lnTo>
                    <a:pt x="11914" y="1944962"/>
                  </a:lnTo>
                  <a:lnTo>
                    <a:pt x="8935" y="1974747"/>
                  </a:lnTo>
                  <a:lnTo>
                    <a:pt x="23828" y="2064102"/>
                  </a:lnTo>
                  <a:lnTo>
                    <a:pt x="44677" y="2156435"/>
                  </a:lnTo>
                  <a:lnTo>
                    <a:pt x="71484" y="2242812"/>
                  </a:lnTo>
                  <a:lnTo>
                    <a:pt x="86376" y="2284511"/>
                  </a:lnTo>
                  <a:lnTo>
                    <a:pt x="104247" y="2314296"/>
                  </a:lnTo>
                  <a:lnTo>
                    <a:pt x="128075" y="2335145"/>
                  </a:lnTo>
                  <a:lnTo>
                    <a:pt x="145946" y="2344081"/>
                  </a:lnTo>
                  <a:lnTo>
                    <a:pt x="160839" y="2344081"/>
                  </a:lnTo>
                  <a:lnTo>
                    <a:pt x="181688" y="2335145"/>
                  </a:lnTo>
                  <a:lnTo>
                    <a:pt x="199560" y="2314296"/>
                  </a:lnTo>
                  <a:lnTo>
                    <a:pt x="220409" y="2278554"/>
                  </a:lnTo>
                  <a:lnTo>
                    <a:pt x="238280" y="2230898"/>
                  </a:lnTo>
                  <a:lnTo>
                    <a:pt x="247216" y="2183242"/>
                  </a:lnTo>
                  <a:lnTo>
                    <a:pt x="253173" y="2144521"/>
                  </a:lnTo>
                  <a:lnTo>
                    <a:pt x="253173" y="2064102"/>
                  </a:lnTo>
                  <a:lnTo>
                    <a:pt x="253173" y="1855606"/>
                  </a:lnTo>
                  <a:cubicBezTo>
                    <a:pt x="254166" y="1661011"/>
                    <a:pt x="255158" y="1466415"/>
                    <a:pt x="256151" y="124501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48">
              <a:extLst>
                <a:ext uri="{FF2B5EF4-FFF2-40B4-BE49-F238E27FC236}">
                  <a16:creationId xmlns:a16="http://schemas.microsoft.com/office/drawing/2014/main" id="{5FFB1062-2088-47CA-BAD0-A9D4E737A37C}"/>
                </a:ext>
              </a:extLst>
            </p:cNvPr>
            <p:cNvSpPr/>
            <p:nvPr/>
          </p:nvSpPr>
          <p:spPr>
            <a:xfrm>
              <a:off x="5741988" y="3187700"/>
              <a:ext cx="439737" cy="2039938"/>
            </a:xfrm>
            <a:custGeom>
              <a:avLst/>
              <a:gdLst>
                <a:gd name="connsiteX0" fmla="*/ 187637 w 438701"/>
                <a:gd name="connsiteY0" fmla="*/ 1168106 h 2040222"/>
                <a:gd name="connsiteX1" fmla="*/ 184994 w 438701"/>
                <a:gd name="connsiteY1" fmla="*/ 880044 h 2040222"/>
                <a:gd name="connsiteX2" fmla="*/ 184994 w 438701"/>
                <a:gd name="connsiteY2" fmla="*/ 594624 h 2040222"/>
                <a:gd name="connsiteX3" fmla="*/ 184994 w 438701"/>
                <a:gd name="connsiteY3" fmla="*/ 449272 h 2040222"/>
                <a:gd name="connsiteX4" fmla="*/ 184994 w 438701"/>
                <a:gd name="connsiteY4" fmla="*/ 404345 h 2040222"/>
                <a:gd name="connsiteX5" fmla="*/ 179709 w 438701"/>
                <a:gd name="connsiteY5" fmla="*/ 348846 h 2040222"/>
                <a:gd name="connsiteX6" fmla="*/ 174423 w 438701"/>
                <a:gd name="connsiteY6" fmla="*/ 311848 h 2040222"/>
                <a:gd name="connsiteX7" fmla="*/ 161209 w 438701"/>
                <a:gd name="connsiteY7" fmla="*/ 237850 h 2040222"/>
                <a:gd name="connsiteX8" fmla="*/ 150638 w 438701"/>
                <a:gd name="connsiteY8" fmla="*/ 195565 h 2040222"/>
                <a:gd name="connsiteX9" fmla="*/ 134782 w 438701"/>
                <a:gd name="connsiteY9" fmla="*/ 155924 h 2040222"/>
                <a:gd name="connsiteX10" fmla="*/ 116282 w 438701"/>
                <a:gd name="connsiteY10" fmla="*/ 124211 h 2040222"/>
                <a:gd name="connsiteX11" fmla="*/ 95140 w 438701"/>
                <a:gd name="connsiteY11" fmla="*/ 103068 h 2040222"/>
                <a:gd name="connsiteX12" fmla="*/ 0 w 438701"/>
                <a:gd name="connsiteY12" fmla="*/ 42285 h 2040222"/>
                <a:gd name="connsiteX13" fmla="*/ 243135 w 438701"/>
                <a:gd name="connsiteY13" fmla="*/ 0 h 2040222"/>
                <a:gd name="connsiteX14" fmla="*/ 319776 w 438701"/>
                <a:gd name="connsiteY14" fmla="*/ 84569 h 2040222"/>
                <a:gd name="connsiteX15" fmla="*/ 369989 w 438701"/>
                <a:gd name="connsiteY15" fmla="*/ 140067 h 2040222"/>
                <a:gd name="connsiteX16" fmla="*/ 404345 w 438701"/>
                <a:gd name="connsiteY16" fmla="*/ 187637 h 2040222"/>
                <a:gd name="connsiteX17" fmla="*/ 420201 w 438701"/>
                <a:gd name="connsiteY17" fmla="*/ 216708 h 2040222"/>
                <a:gd name="connsiteX18" fmla="*/ 433415 w 438701"/>
                <a:gd name="connsiteY18" fmla="*/ 253706 h 2040222"/>
                <a:gd name="connsiteX19" fmla="*/ 438701 w 438701"/>
                <a:gd name="connsiteY19" fmla="*/ 293348 h 2040222"/>
                <a:gd name="connsiteX20" fmla="*/ 438701 w 438701"/>
                <a:gd name="connsiteY20" fmla="*/ 343561 h 2040222"/>
                <a:gd name="connsiteX21" fmla="*/ 433415 w 438701"/>
                <a:gd name="connsiteY21" fmla="*/ 396416 h 2040222"/>
                <a:gd name="connsiteX22" fmla="*/ 430772 w 438701"/>
                <a:gd name="connsiteY22" fmla="*/ 552340 h 2040222"/>
                <a:gd name="connsiteX23" fmla="*/ 433415 w 438701"/>
                <a:gd name="connsiteY23" fmla="*/ 769048 h 2040222"/>
                <a:gd name="connsiteX24" fmla="*/ 430772 w 438701"/>
                <a:gd name="connsiteY24" fmla="*/ 893258 h 2040222"/>
                <a:gd name="connsiteX25" fmla="*/ 428130 w 438701"/>
                <a:gd name="connsiteY25" fmla="*/ 1123179 h 2040222"/>
                <a:gd name="connsiteX26" fmla="*/ 412273 w 438701"/>
                <a:gd name="connsiteY26" fmla="*/ 1461454 h 2040222"/>
                <a:gd name="connsiteX27" fmla="*/ 399059 w 438701"/>
                <a:gd name="connsiteY27" fmla="*/ 1760088 h 2040222"/>
                <a:gd name="connsiteX28" fmla="*/ 385845 w 438701"/>
                <a:gd name="connsiteY28" fmla="*/ 2040222 h 2040222"/>
                <a:gd name="connsiteX29" fmla="*/ 184994 w 438701"/>
                <a:gd name="connsiteY29" fmla="*/ 1953011 h 2040222"/>
                <a:gd name="connsiteX30" fmla="*/ 184994 w 438701"/>
                <a:gd name="connsiteY30" fmla="*/ 1749517 h 2040222"/>
                <a:gd name="connsiteX31" fmla="*/ 187637 w 438701"/>
                <a:gd name="connsiteY31" fmla="*/ 1168106 h 2040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38701" h="2040222">
                  <a:moveTo>
                    <a:pt x="187637" y="1168106"/>
                  </a:moveTo>
                  <a:lnTo>
                    <a:pt x="184994" y="880044"/>
                  </a:lnTo>
                  <a:lnTo>
                    <a:pt x="184994" y="594624"/>
                  </a:lnTo>
                  <a:lnTo>
                    <a:pt x="184994" y="449272"/>
                  </a:lnTo>
                  <a:lnTo>
                    <a:pt x="184994" y="404345"/>
                  </a:lnTo>
                  <a:lnTo>
                    <a:pt x="179709" y="348846"/>
                  </a:lnTo>
                  <a:lnTo>
                    <a:pt x="174423" y="311848"/>
                  </a:lnTo>
                  <a:lnTo>
                    <a:pt x="161209" y="237850"/>
                  </a:lnTo>
                  <a:lnTo>
                    <a:pt x="150638" y="195565"/>
                  </a:lnTo>
                  <a:lnTo>
                    <a:pt x="134782" y="155924"/>
                  </a:lnTo>
                  <a:lnTo>
                    <a:pt x="116282" y="124211"/>
                  </a:lnTo>
                  <a:lnTo>
                    <a:pt x="95140" y="103068"/>
                  </a:lnTo>
                  <a:lnTo>
                    <a:pt x="0" y="42285"/>
                  </a:lnTo>
                  <a:lnTo>
                    <a:pt x="243135" y="0"/>
                  </a:lnTo>
                  <a:lnTo>
                    <a:pt x="319776" y="84569"/>
                  </a:lnTo>
                  <a:lnTo>
                    <a:pt x="369989" y="140067"/>
                  </a:lnTo>
                  <a:lnTo>
                    <a:pt x="404345" y="187637"/>
                  </a:lnTo>
                  <a:lnTo>
                    <a:pt x="420201" y="216708"/>
                  </a:lnTo>
                  <a:lnTo>
                    <a:pt x="433415" y="253706"/>
                  </a:lnTo>
                  <a:lnTo>
                    <a:pt x="438701" y="293348"/>
                  </a:lnTo>
                  <a:lnTo>
                    <a:pt x="438701" y="343561"/>
                  </a:lnTo>
                  <a:lnTo>
                    <a:pt x="433415" y="396416"/>
                  </a:lnTo>
                  <a:lnTo>
                    <a:pt x="430772" y="552340"/>
                  </a:lnTo>
                  <a:lnTo>
                    <a:pt x="433415" y="769048"/>
                  </a:lnTo>
                  <a:lnTo>
                    <a:pt x="430772" y="893258"/>
                  </a:lnTo>
                  <a:cubicBezTo>
                    <a:pt x="429891" y="969898"/>
                    <a:pt x="429011" y="1046539"/>
                    <a:pt x="428130" y="1123179"/>
                  </a:cubicBezTo>
                  <a:lnTo>
                    <a:pt x="412273" y="1461454"/>
                  </a:lnTo>
                  <a:lnTo>
                    <a:pt x="399059" y="1760088"/>
                  </a:lnTo>
                  <a:lnTo>
                    <a:pt x="385845" y="2040222"/>
                  </a:lnTo>
                  <a:lnTo>
                    <a:pt x="184994" y="1953011"/>
                  </a:lnTo>
                  <a:lnTo>
                    <a:pt x="184994" y="1749517"/>
                  </a:lnTo>
                  <a:lnTo>
                    <a:pt x="187637" y="1168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46">
              <a:extLst>
                <a:ext uri="{FF2B5EF4-FFF2-40B4-BE49-F238E27FC236}">
                  <a16:creationId xmlns:a16="http://schemas.microsoft.com/office/drawing/2014/main" id="{0F82A157-E2D4-43EA-88A8-08ABD4BE6368}"/>
                </a:ext>
              </a:extLst>
            </p:cNvPr>
            <p:cNvSpPr/>
            <p:nvPr/>
          </p:nvSpPr>
          <p:spPr>
            <a:xfrm>
              <a:off x="6078538" y="3916363"/>
              <a:ext cx="879475" cy="303212"/>
            </a:xfrm>
            <a:custGeom>
              <a:avLst/>
              <a:gdLst>
                <a:gd name="connsiteX0" fmla="*/ 616744 w 878682"/>
                <a:gd name="connsiteY0" fmla="*/ 238125 h 302419"/>
                <a:gd name="connsiteX1" fmla="*/ 404813 w 878682"/>
                <a:gd name="connsiteY1" fmla="*/ 266700 h 302419"/>
                <a:gd name="connsiteX2" fmla="*/ 250032 w 878682"/>
                <a:gd name="connsiteY2" fmla="*/ 283369 h 302419"/>
                <a:gd name="connsiteX3" fmla="*/ 0 w 878682"/>
                <a:gd name="connsiteY3" fmla="*/ 302419 h 302419"/>
                <a:gd name="connsiteX4" fmla="*/ 2382 w 878682"/>
                <a:gd name="connsiteY4" fmla="*/ 111919 h 302419"/>
                <a:gd name="connsiteX5" fmla="*/ 164307 w 878682"/>
                <a:gd name="connsiteY5" fmla="*/ 114300 h 302419"/>
                <a:gd name="connsiteX6" fmla="*/ 235744 w 878682"/>
                <a:gd name="connsiteY6" fmla="*/ 111919 h 302419"/>
                <a:gd name="connsiteX7" fmla="*/ 309563 w 878682"/>
                <a:gd name="connsiteY7" fmla="*/ 102394 h 302419"/>
                <a:gd name="connsiteX8" fmla="*/ 397669 w 878682"/>
                <a:gd name="connsiteY8" fmla="*/ 85725 h 302419"/>
                <a:gd name="connsiteX9" fmla="*/ 464344 w 878682"/>
                <a:gd name="connsiteY9" fmla="*/ 66675 h 302419"/>
                <a:gd name="connsiteX10" fmla="*/ 528638 w 878682"/>
                <a:gd name="connsiteY10" fmla="*/ 40482 h 302419"/>
                <a:gd name="connsiteX11" fmla="*/ 573882 w 878682"/>
                <a:gd name="connsiteY11" fmla="*/ 21432 h 302419"/>
                <a:gd name="connsiteX12" fmla="*/ 621507 w 878682"/>
                <a:gd name="connsiteY12" fmla="*/ 7144 h 302419"/>
                <a:gd name="connsiteX13" fmla="*/ 652463 w 878682"/>
                <a:gd name="connsiteY13" fmla="*/ 0 h 302419"/>
                <a:gd name="connsiteX14" fmla="*/ 683419 w 878682"/>
                <a:gd name="connsiteY14" fmla="*/ 2382 h 302419"/>
                <a:gd name="connsiteX15" fmla="*/ 731044 w 878682"/>
                <a:gd name="connsiteY15" fmla="*/ 16669 h 302419"/>
                <a:gd name="connsiteX16" fmla="*/ 790575 w 878682"/>
                <a:gd name="connsiteY16" fmla="*/ 47625 h 302419"/>
                <a:gd name="connsiteX17" fmla="*/ 833438 w 878682"/>
                <a:gd name="connsiteY17" fmla="*/ 73819 h 302419"/>
                <a:gd name="connsiteX18" fmla="*/ 854869 w 878682"/>
                <a:gd name="connsiteY18" fmla="*/ 92869 h 302419"/>
                <a:gd name="connsiteX19" fmla="*/ 869157 w 878682"/>
                <a:gd name="connsiteY19" fmla="*/ 109538 h 302419"/>
                <a:gd name="connsiteX20" fmla="*/ 876300 w 878682"/>
                <a:gd name="connsiteY20" fmla="*/ 121444 h 302419"/>
                <a:gd name="connsiteX21" fmla="*/ 878682 w 878682"/>
                <a:gd name="connsiteY21" fmla="*/ 133350 h 302419"/>
                <a:gd name="connsiteX22" fmla="*/ 876300 w 878682"/>
                <a:gd name="connsiteY22" fmla="*/ 150019 h 302419"/>
                <a:gd name="connsiteX23" fmla="*/ 866775 w 878682"/>
                <a:gd name="connsiteY23" fmla="*/ 164307 h 302419"/>
                <a:gd name="connsiteX24" fmla="*/ 842963 w 878682"/>
                <a:gd name="connsiteY24" fmla="*/ 190500 h 302419"/>
                <a:gd name="connsiteX25" fmla="*/ 809625 w 878682"/>
                <a:gd name="connsiteY25" fmla="*/ 204788 h 302419"/>
                <a:gd name="connsiteX26" fmla="*/ 616744 w 878682"/>
                <a:gd name="connsiteY26" fmla="*/ 238125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78682" h="302419">
                  <a:moveTo>
                    <a:pt x="616744" y="238125"/>
                  </a:moveTo>
                  <a:lnTo>
                    <a:pt x="404813" y="266700"/>
                  </a:lnTo>
                  <a:lnTo>
                    <a:pt x="250032" y="283369"/>
                  </a:lnTo>
                  <a:lnTo>
                    <a:pt x="0" y="302419"/>
                  </a:lnTo>
                  <a:lnTo>
                    <a:pt x="2382" y="111919"/>
                  </a:lnTo>
                  <a:lnTo>
                    <a:pt x="164307" y="114300"/>
                  </a:lnTo>
                  <a:lnTo>
                    <a:pt x="235744" y="111919"/>
                  </a:lnTo>
                  <a:lnTo>
                    <a:pt x="309563" y="102394"/>
                  </a:lnTo>
                  <a:lnTo>
                    <a:pt x="397669" y="85725"/>
                  </a:lnTo>
                  <a:lnTo>
                    <a:pt x="464344" y="66675"/>
                  </a:lnTo>
                  <a:lnTo>
                    <a:pt x="528638" y="40482"/>
                  </a:lnTo>
                  <a:lnTo>
                    <a:pt x="573882" y="21432"/>
                  </a:lnTo>
                  <a:lnTo>
                    <a:pt x="621507" y="7144"/>
                  </a:lnTo>
                  <a:lnTo>
                    <a:pt x="652463" y="0"/>
                  </a:lnTo>
                  <a:lnTo>
                    <a:pt x="683419" y="2382"/>
                  </a:lnTo>
                  <a:lnTo>
                    <a:pt x="731044" y="16669"/>
                  </a:lnTo>
                  <a:lnTo>
                    <a:pt x="790575" y="47625"/>
                  </a:lnTo>
                  <a:lnTo>
                    <a:pt x="833438" y="73819"/>
                  </a:lnTo>
                  <a:lnTo>
                    <a:pt x="854869" y="92869"/>
                  </a:lnTo>
                  <a:lnTo>
                    <a:pt x="869157" y="109538"/>
                  </a:lnTo>
                  <a:lnTo>
                    <a:pt x="876300" y="121444"/>
                  </a:lnTo>
                  <a:lnTo>
                    <a:pt x="878682" y="133350"/>
                  </a:lnTo>
                  <a:lnTo>
                    <a:pt x="876300" y="150019"/>
                  </a:lnTo>
                  <a:lnTo>
                    <a:pt x="866775" y="164307"/>
                  </a:lnTo>
                  <a:lnTo>
                    <a:pt x="842963" y="190500"/>
                  </a:lnTo>
                  <a:lnTo>
                    <a:pt x="809625" y="204788"/>
                  </a:lnTo>
                  <a:lnTo>
                    <a:pt x="616744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47">
              <a:extLst>
                <a:ext uri="{FF2B5EF4-FFF2-40B4-BE49-F238E27FC236}">
                  <a16:creationId xmlns:a16="http://schemas.microsoft.com/office/drawing/2014/main" id="{D95A055C-6F00-4D41-A9BB-7162B60A1D0A}"/>
                </a:ext>
              </a:extLst>
            </p:cNvPr>
            <p:cNvSpPr/>
            <p:nvPr/>
          </p:nvSpPr>
          <p:spPr>
            <a:xfrm>
              <a:off x="5262563" y="4713288"/>
              <a:ext cx="2133600" cy="1082675"/>
            </a:xfrm>
            <a:custGeom>
              <a:avLst/>
              <a:gdLst>
                <a:gd name="connsiteX0" fmla="*/ 1200150 w 2133600"/>
                <a:gd name="connsiteY0" fmla="*/ 652462 h 1083469"/>
                <a:gd name="connsiteX1" fmla="*/ 1081087 w 2133600"/>
                <a:gd name="connsiteY1" fmla="*/ 588169 h 1083469"/>
                <a:gd name="connsiteX2" fmla="*/ 947737 w 2133600"/>
                <a:gd name="connsiteY2" fmla="*/ 509587 h 1083469"/>
                <a:gd name="connsiteX3" fmla="*/ 845343 w 2133600"/>
                <a:gd name="connsiteY3" fmla="*/ 447675 h 1083469"/>
                <a:gd name="connsiteX4" fmla="*/ 664368 w 2133600"/>
                <a:gd name="connsiteY4" fmla="*/ 345281 h 1083469"/>
                <a:gd name="connsiteX5" fmla="*/ 538162 w 2133600"/>
                <a:gd name="connsiteY5" fmla="*/ 269081 h 1083469"/>
                <a:gd name="connsiteX6" fmla="*/ 426243 w 2133600"/>
                <a:gd name="connsiteY6" fmla="*/ 204787 h 1083469"/>
                <a:gd name="connsiteX7" fmla="*/ 288131 w 2133600"/>
                <a:gd name="connsiteY7" fmla="*/ 128587 h 1083469"/>
                <a:gd name="connsiteX8" fmla="*/ 185737 w 2133600"/>
                <a:gd name="connsiteY8" fmla="*/ 73819 h 1083469"/>
                <a:gd name="connsiteX9" fmla="*/ 45243 w 2133600"/>
                <a:gd name="connsiteY9" fmla="*/ 0 h 1083469"/>
                <a:gd name="connsiteX10" fmla="*/ 0 w 2133600"/>
                <a:gd name="connsiteY10" fmla="*/ 88106 h 1083469"/>
                <a:gd name="connsiteX11" fmla="*/ 138112 w 2133600"/>
                <a:gd name="connsiteY11" fmla="*/ 171450 h 1083469"/>
                <a:gd name="connsiteX12" fmla="*/ 283368 w 2133600"/>
                <a:gd name="connsiteY12" fmla="*/ 276225 h 1083469"/>
                <a:gd name="connsiteX13" fmla="*/ 400050 w 2133600"/>
                <a:gd name="connsiteY13" fmla="*/ 366712 h 1083469"/>
                <a:gd name="connsiteX14" fmla="*/ 504825 w 2133600"/>
                <a:gd name="connsiteY14" fmla="*/ 454819 h 1083469"/>
                <a:gd name="connsiteX15" fmla="*/ 616743 w 2133600"/>
                <a:gd name="connsiteY15" fmla="*/ 547687 h 1083469"/>
                <a:gd name="connsiteX16" fmla="*/ 745331 w 2133600"/>
                <a:gd name="connsiteY16" fmla="*/ 661987 h 1083469"/>
                <a:gd name="connsiteX17" fmla="*/ 897731 w 2133600"/>
                <a:gd name="connsiteY17" fmla="*/ 807244 h 1083469"/>
                <a:gd name="connsiteX18" fmla="*/ 988218 w 2133600"/>
                <a:gd name="connsiteY18" fmla="*/ 895350 h 1083469"/>
                <a:gd name="connsiteX19" fmla="*/ 1050131 w 2133600"/>
                <a:gd name="connsiteY19" fmla="*/ 954881 h 1083469"/>
                <a:gd name="connsiteX20" fmla="*/ 1102518 w 2133600"/>
                <a:gd name="connsiteY20" fmla="*/ 1009650 h 1083469"/>
                <a:gd name="connsiteX21" fmla="*/ 1128712 w 2133600"/>
                <a:gd name="connsiteY21" fmla="*/ 1028700 h 1083469"/>
                <a:gd name="connsiteX22" fmla="*/ 1157287 w 2133600"/>
                <a:gd name="connsiteY22" fmla="*/ 1045369 h 1083469"/>
                <a:gd name="connsiteX23" fmla="*/ 1207293 w 2133600"/>
                <a:gd name="connsiteY23" fmla="*/ 1066800 h 1083469"/>
                <a:gd name="connsiteX24" fmla="*/ 1257300 w 2133600"/>
                <a:gd name="connsiteY24" fmla="*/ 1078706 h 1083469"/>
                <a:gd name="connsiteX25" fmla="*/ 1319212 w 2133600"/>
                <a:gd name="connsiteY25" fmla="*/ 1083469 h 1083469"/>
                <a:gd name="connsiteX26" fmla="*/ 1516856 w 2133600"/>
                <a:gd name="connsiteY26" fmla="*/ 1083469 h 1083469"/>
                <a:gd name="connsiteX27" fmla="*/ 1833562 w 2133600"/>
                <a:gd name="connsiteY27" fmla="*/ 1073944 h 1083469"/>
                <a:gd name="connsiteX28" fmla="*/ 2052637 w 2133600"/>
                <a:gd name="connsiteY28" fmla="*/ 1062037 h 1083469"/>
                <a:gd name="connsiteX29" fmla="*/ 2114550 w 2133600"/>
                <a:gd name="connsiteY29" fmla="*/ 1057275 h 1083469"/>
                <a:gd name="connsiteX30" fmla="*/ 2128837 w 2133600"/>
                <a:gd name="connsiteY30" fmla="*/ 1052512 h 1083469"/>
                <a:gd name="connsiteX31" fmla="*/ 2133600 w 2133600"/>
                <a:gd name="connsiteY31" fmla="*/ 1047750 h 1083469"/>
                <a:gd name="connsiteX32" fmla="*/ 2133600 w 2133600"/>
                <a:gd name="connsiteY32" fmla="*/ 1038225 h 1083469"/>
                <a:gd name="connsiteX33" fmla="*/ 2126456 w 2133600"/>
                <a:gd name="connsiteY33" fmla="*/ 1023937 h 1083469"/>
                <a:gd name="connsiteX34" fmla="*/ 2100262 w 2133600"/>
                <a:gd name="connsiteY34" fmla="*/ 997744 h 1083469"/>
                <a:gd name="connsiteX35" fmla="*/ 2055018 w 2133600"/>
                <a:gd name="connsiteY35" fmla="*/ 983456 h 1083469"/>
                <a:gd name="connsiteX36" fmla="*/ 1959768 w 2133600"/>
                <a:gd name="connsiteY36" fmla="*/ 954881 h 1083469"/>
                <a:gd name="connsiteX37" fmla="*/ 1850231 w 2133600"/>
                <a:gd name="connsiteY37" fmla="*/ 921544 h 1083469"/>
                <a:gd name="connsiteX38" fmla="*/ 1735931 w 2133600"/>
                <a:gd name="connsiteY38" fmla="*/ 883444 h 1083469"/>
                <a:gd name="connsiteX39" fmla="*/ 1578768 w 2133600"/>
                <a:gd name="connsiteY39" fmla="*/ 823912 h 1083469"/>
                <a:gd name="connsiteX40" fmla="*/ 1459706 w 2133600"/>
                <a:gd name="connsiteY40" fmla="*/ 773906 h 1083469"/>
                <a:gd name="connsiteX41" fmla="*/ 1366837 w 2133600"/>
                <a:gd name="connsiteY41" fmla="*/ 733425 h 1083469"/>
                <a:gd name="connsiteX42" fmla="*/ 1200150 w 2133600"/>
                <a:gd name="connsiteY42" fmla="*/ 652462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133600" h="1083469">
                  <a:moveTo>
                    <a:pt x="1200150" y="652462"/>
                  </a:moveTo>
                  <a:lnTo>
                    <a:pt x="1081087" y="588169"/>
                  </a:lnTo>
                  <a:lnTo>
                    <a:pt x="947737" y="509587"/>
                  </a:lnTo>
                  <a:lnTo>
                    <a:pt x="845343" y="447675"/>
                  </a:lnTo>
                  <a:lnTo>
                    <a:pt x="664368" y="345281"/>
                  </a:lnTo>
                  <a:lnTo>
                    <a:pt x="538162" y="269081"/>
                  </a:lnTo>
                  <a:lnTo>
                    <a:pt x="426243" y="204787"/>
                  </a:lnTo>
                  <a:lnTo>
                    <a:pt x="288131" y="128587"/>
                  </a:lnTo>
                  <a:lnTo>
                    <a:pt x="185737" y="73819"/>
                  </a:lnTo>
                  <a:lnTo>
                    <a:pt x="45243" y="0"/>
                  </a:lnTo>
                  <a:lnTo>
                    <a:pt x="0" y="88106"/>
                  </a:lnTo>
                  <a:lnTo>
                    <a:pt x="138112" y="171450"/>
                  </a:lnTo>
                  <a:lnTo>
                    <a:pt x="283368" y="276225"/>
                  </a:lnTo>
                  <a:lnTo>
                    <a:pt x="400050" y="366712"/>
                  </a:lnTo>
                  <a:lnTo>
                    <a:pt x="504825" y="454819"/>
                  </a:lnTo>
                  <a:lnTo>
                    <a:pt x="616743" y="547687"/>
                  </a:lnTo>
                  <a:lnTo>
                    <a:pt x="745331" y="661987"/>
                  </a:lnTo>
                  <a:lnTo>
                    <a:pt x="897731" y="807244"/>
                  </a:lnTo>
                  <a:lnTo>
                    <a:pt x="988218" y="895350"/>
                  </a:lnTo>
                  <a:lnTo>
                    <a:pt x="1050131" y="954881"/>
                  </a:lnTo>
                  <a:lnTo>
                    <a:pt x="1102518" y="1009650"/>
                  </a:lnTo>
                  <a:lnTo>
                    <a:pt x="1128712" y="1028700"/>
                  </a:lnTo>
                  <a:lnTo>
                    <a:pt x="1157287" y="1045369"/>
                  </a:lnTo>
                  <a:lnTo>
                    <a:pt x="1207293" y="1066800"/>
                  </a:lnTo>
                  <a:lnTo>
                    <a:pt x="1257300" y="1078706"/>
                  </a:lnTo>
                  <a:lnTo>
                    <a:pt x="1319212" y="1083469"/>
                  </a:lnTo>
                  <a:lnTo>
                    <a:pt x="1516856" y="1083469"/>
                  </a:lnTo>
                  <a:lnTo>
                    <a:pt x="1833562" y="1073944"/>
                  </a:lnTo>
                  <a:lnTo>
                    <a:pt x="2052637" y="1062037"/>
                  </a:lnTo>
                  <a:lnTo>
                    <a:pt x="2114550" y="1057275"/>
                  </a:lnTo>
                  <a:lnTo>
                    <a:pt x="2128837" y="1052512"/>
                  </a:lnTo>
                  <a:lnTo>
                    <a:pt x="2133600" y="1047750"/>
                  </a:lnTo>
                  <a:lnTo>
                    <a:pt x="2133600" y="1038225"/>
                  </a:lnTo>
                  <a:lnTo>
                    <a:pt x="2126456" y="1023937"/>
                  </a:lnTo>
                  <a:lnTo>
                    <a:pt x="2100262" y="997744"/>
                  </a:lnTo>
                  <a:lnTo>
                    <a:pt x="2055018" y="983456"/>
                  </a:lnTo>
                  <a:lnTo>
                    <a:pt x="1959768" y="954881"/>
                  </a:lnTo>
                  <a:lnTo>
                    <a:pt x="1850231" y="921544"/>
                  </a:lnTo>
                  <a:lnTo>
                    <a:pt x="1735931" y="883444"/>
                  </a:lnTo>
                  <a:lnTo>
                    <a:pt x="1578768" y="823912"/>
                  </a:lnTo>
                  <a:lnTo>
                    <a:pt x="1459706" y="773906"/>
                  </a:lnTo>
                  <a:lnTo>
                    <a:pt x="1366837" y="733425"/>
                  </a:lnTo>
                  <a:lnTo>
                    <a:pt x="1200150" y="652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5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0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5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0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5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 nodeType="clickPar">
                      <p:stCondLst>
                        <p:cond delay="indefinite"/>
                      </p:stCondLst>
                      <p:childTnLst>
                        <p:par>
                          <p:cTn id="9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0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5938" name="グループ化 1">
            <a:extLst>
              <a:ext uri="{FF2B5EF4-FFF2-40B4-BE49-F238E27FC236}">
                <a16:creationId xmlns:a16="http://schemas.microsoft.com/office/drawing/2014/main" id="{26AC5302-CF01-44CC-8420-1D519C3DBCF4}"/>
              </a:ext>
            </a:extLst>
          </p:cNvPr>
          <p:cNvGrpSpPr>
            <a:grpSpLocks/>
          </p:cNvGrpSpPr>
          <p:nvPr/>
        </p:nvGrpSpPr>
        <p:grpSpPr bwMode="auto">
          <a:xfrm>
            <a:off x="2474913" y="1557338"/>
            <a:ext cx="4921250" cy="4451350"/>
            <a:chOff x="2474913" y="1557338"/>
            <a:chExt cx="4921250" cy="4451350"/>
          </a:xfrm>
        </p:grpSpPr>
        <p:sp>
          <p:nvSpPr>
            <p:cNvPr id="132" name="フリーフォーム 131">
              <a:extLst>
                <a:ext uri="{FF2B5EF4-FFF2-40B4-BE49-F238E27FC236}">
                  <a16:creationId xmlns:a16="http://schemas.microsoft.com/office/drawing/2014/main" id="{4558D1F2-6F0F-4DA7-9574-6B0F1EA0CD5C}"/>
                </a:ext>
              </a:extLst>
            </p:cNvPr>
            <p:cNvSpPr/>
            <p:nvPr/>
          </p:nvSpPr>
          <p:spPr>
            <a:xfrm>
              <a:off x="2838450" y="1557338"/>
              <a:ext cx="862013" cy="1285875"/>
            </a:xfrm>
            <a:custGeom>
              <a:avLst/>
              <a:gdLst>
                <a:gd name="connsiteX0" fmla="*/ 423863 w 862013"/>
                <a:gd name="connsiteY0" fmla="*/ 423862 h 1285875"/>
                <a:gd name="connsiteX1" fmla="*/ 342900 w 862013"/>
                <a:gd name="connsiteY1" fmla="*/ 585787 h 1285875"/>
                <a:gd name="connsiteX2" fmla="*/ 278606 w 862013"/>
                <a:gd name="connsiteY2" fmla="*/ 719137 h 1285875"/>
                <a:gd name="connsiteX3" fmla="*/ 140494 w 862013"/>
                <a:gd name="connsiteY3" fmla="*/ 992981 h 1285875"/>
                <a:gd name="connsiteX4" fmla="*/ 73819 w 862013"/>
                <a:gd name="connsiteY4" fmla="*/ 1114425 h 1285875"/>
                <a:gd name="connsiteX5" fmla="*/ 0 w 862013"/>
                <a:gd name="connsiteY5" fmla="*/ 1271587 h 1285875"/>
                <a:gd name="connsiteX6" fmla="*/ 38100 w 862013"/>
                <a:gd name="connsiteY6" fmla="*/ 1285875 h 1285875"/>
                <a:gd name="connsiteX7" fmla="*/ 123825 w 862013"/>
                <a:gd name="connsiteY7" fmla="*/ 1178718 h 1285875"/>
                <a:gd name="connsiteX8" fmla="*/ 226219 w 862013"/>
                <a:gd name="connsiteY8" fmla="*/ 1045368 h 1285875"/>
                <a:gd name="connsiteX9" fmla="*/ 347663 w 862013"/>
                <a:gd name="connsiteY9" fmla="*/ 892968 h 1285875"/>
                <a:gd name="connsiteX10" fmla="*/ 481013 w 862013"/>
                <a:gd name="connsiteY10" fmla="*/ 723900 h 1285875"/>
                <a:gd name="connsiteX11" fmla="*/ 640556 w 862013"/>
                <a:gd name="connsiteY11" fmla="*/ 519112 h 1285875"/>
                <a:gd name="connsiteX12" fmla="*/ 781050 w 862013"/>
                <a:gd name="connsiteY12" fmla="*/ 342900 h 1285875"/>
                <a:gd name="connsiteX13" fmla="*/ 795338 w 862013"/>
                <a:gd name="connsiteY13" fmla="*/ 330993 h 1285875"/>
                <a:gd name="connsiteX14" fmla="*/ 812006 w 862013"/>
                <a:gd name="connsiteY14" fmla="*/ 330993 h 1285875"/>
                <a:gd name="connsiteX15" fmla="*/ 828675 w 862013"/>
                <a:gd name="connsiteY15" fmla="*/ 326231 h 1285875"/>
                <a:gd name="connsiteX16" fmla="*/ 847725 w 862013"/>
                <a:gd name="connsiteY16" fmla="*/ 314325 h 1285875"/>
                <a:gd name="connsiteX17" fmla="*/ 859631 w 862013"/>
                <a:gd name="connsiteY17" fmla="*/ 300037 h 1285875"/>
                <a:gd name="connsiteX18" fmla="*/ 862013 w 862013"/>
                <a:gd name="connsiteY18" fmla="*/ 283368 h 1285875"/>
                <a:gd name="connsiteX19" fmla="*/ 862013 w 862013"/>
                <a:gd name="connsiteY19" fmla="*/ 266700 h 1285875"/>
                <a:gd name="connsiteX20" fmla="*/ 857250 w 862013"/>
                <a:gd name="connsiteY20" fmla="*/ 242887 h 1285875"/>
                <a:gd name="connsiteX21" fmla="*/ 840581 w 862013"/>
                <a:gd name="connsiteY21" fmla="*/ 211931 h 1285875"/>
                <a:gd name="connsiteX22" fmla="*/ 816769 w 862013"/>
                <a:gd name="connsiteY22" fmla="*/ 183356 h 1285875"/>
                <a:gd name="connsiteX23" fmla="*/ 783431 w 862013"/>
                <a:gd name="connsiteY23" fmla="*/ 152400 h 1285875"/>
                <a:gd name="connsiteX24" fmla="*/ 745331 w 862013"/>
                <a:gd name="connsiteY24" fmla="*/ 121443 h 1285875"/>
                <a:gd name="connsiteX25" fmla="*/ 702469 w 862013"/>
                <a:gd name="connsiteY25" fmla="*/ 92868 h 1285875"/>
                <a:gd name="connsiteX26" fmla="*/ 645319 w 862013"/>
                <a:gd name="connsiteY26" fmla="*/ 59531 h 1285875"/>
                <a:gd name="connsiteX27" fmla="*/ 592931 w 862013"/>
                <a:gd name="connsiteY27" fmla="*/ 38100 h 1285875"/>
                <a:gd name="connsiteX28" fmla="*/ 519113 w 862013"/>
                <a:gd name="connsiteY28" fmla="*/ 14287 h 1285875"/>
                <a:gd name="connsiteX29" fmla="*/ 476250 w 862013"/>
                <a:gd name="connsiteY29" fmla="*/ 0 h 1285875"/>
                <a:gd name="connsiteX30" fmla="*/ 464344 w 862013"/>
                <a:gd name="connsiteY30" fmla="*/ 0 h 1285875"/>
                <a:gd name="connsiteX31" fmla="*/ 457200 w 862013"/>
                <a:gd name="connsiteY31" fmla="*/ 4762 h 1285875"/>
                <a:gd name="connsiteX32" fmla="*/ 459581 w 862013"/>
                <a:gd name="connsiteY32" fmla="*/ 23812 h 1285875"/>
                <a:gd name="connsiteX33" fmla="*/ 471488 w 862013"/>
                <a:gd name="connsiteY33" fmla="*/ 52387 h 1285875"/>
                <a:gd name="connsiteX34" fmla="*/ 497681 w 862013"/>
                <a:gd name="connsiteY34" fmla="*/ 92868 h 1285875"/>
                <a:gd name="connsiteX35" fmla="*/ 519113 w 862013"/>
                <a:gd name="connsiteY35" fmla="*/ 123825 h 1285875"/>
                <a:gd name="connsiteX36" fmla="*/ 523875 w 862013"/>
                <a:gd name="connsiteY36" fmla="*/ 133350 h 1285875"/>
                <a:gd name="connsiteX37" fmla="*/ 531019 w 862013"/>
                <a:gd name="connsiteY37" fmla="*/ 150018 h 1285875"/>
                <a:gd name="connsiteX38" fmla="*/ 533400 w 862013"/>
                <a:gd name="connsiteY38" fmla="*/ 169068 h 1285875"/>
                <a:gd name="connsiteX39" fmla="*/ 528638 w 862013"/>
                <a:gd name="connsiteY39" fmla="*/ 197643 h 1285875"/>
                <a:gd name="connsiteX40" fmla="*/ 511969 w 862013"/>
                <a:gd name="connsiteY40" fmla="*/ 235743 h 1285875"/>
                <a:gd name="connsiteX41" fmla="*/ 423863 w 862013"/>
                <a:gd name="connsiteY41" fmla="*/ 423862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62013" h="1285875">
                  <a:moveTo>
                    <a:pt x="423863" y="423862"/>
                  </a:moveTo>
                  <a:lnTo>
                    <a:pt x="342900" y="585787"/>
                  </a:lnTo>
                  <a:lnTo>
                    <a:pt x="278606" y="719137"/>
                  </a:lnTo>
                  <a:lnTo>
                    <a:pt x="140494" y="992981"/>
                  </a:lnTo>
                  <a:lnTo>
                    <a:pt x="73819" y="1114425"/>
                  </a:lnTo>
                  <a:lnTo>
                    <a:pt x="0" y="1271587"/>
                  </a:lnTo>
                  <a:lnTo>
                    <a:pt x="38100" y="1285875"/>
                  </a:lnTo>
                  <a:lnTo>
                    <a:pt x="123825" y="1178718"/>
                  </a:lnTo>
                  <a:lnTo>
                    <a:pt x="226219" y="1045368"/>
                  </a:lnTo>
                  <a:lnTo>
                    <a:pt x="347663" y="892968"/>
                  </a:lnTo>
                  <a:lnTo>
                    <a:pt x="481013" y="723900"/>
                  </a:lnTo>
                  <a:lnTo>
                    <a:pt x="640556" y="519112"/>
                  </a:lnTo>
                  <a:lnTo>
                    <a:pt x="781050" y="342900"/>
                  </a:lnTo>
                  <a:lnTo>
                    <a:pt x="795338" y="330993"/>
                  </a:lnTo>
                  <a:lnTo>
                    <a:pt x="812006" y="330993"/>
                  </a:lnTo>
                  <a:lnTo>
                    <a:pt x="828675" y="326231"/>
                  </a:lnTo>
                  <a:lnTo>
                    <a:pt x="847725" y="314325"/>
                  </a:lnTo>
                  <a:lnTo>
                    <a:pt x="859631" y="300037"/>
                  </a:lnTo>
                  <a:lnTo>
                    <a:pt x="862013" y="283368"/>
                  </a:lnTo>
                  <a:lnTo>
                    <a:pt x="862013" y="266700"/>
                  </a:lnTo>
                  <a:lnTo>
                    <a:pt x="857250" y="242887"/>
                  </a:lnTo>
                  <a:lnTo>
                    <a:pt x="840581" y="211931"/>
                  </a:lnTo>
                  <a:lnTo>
                    <a:pt x="816769" y="183356"/>
                  </a:lnTo>
                  <a:lnTo>
                    <a:pt x="783431" y="152400"/>
                  </a:lnTo>
                  <a:lnTo>
                    <a:pt x="745331" y="121443"/>
                  </a:lnTo>
                  <a:lnTo>
                    <a:pt x="702469" y="92868"/>
                  </a:lnTo>
                  <a:lnTo>
                    <a:pt x="645319" y="59531"/>
                  </a:lnTo>
                  <a:lnTo>
                    <a:pt x="592931" y="38100"/>
                  </a:lnTo>
                  <a:lnTo>
                    <a:pt x="519113" y="14287"/>
                  </a:lnTo>
                  <a:lnTo>
                    <a:pt x="476250" y="0"/>
                  </a:lnTo>
                  <a:lnTo>
                    <a:pt x="464344" y="0"/>
                  </a:lnTo>
                  <a:lnTo>
                    <a:pt x="457200" y="4762"/>
                  </a:lnTo>
                  <a:lnTo>
                    <a:pt x="459581" y="23812"/>
                  </a:lnTo>
                  <a:lnTo>
                    <a:pt x="471488" y="52387"/>
                  </a:lnTo>
                  <a:lnTo>
                    <a:pt x="497681" y="92868"/>
                  </a:lnTo>
                  <a:lnTo>
                    <a:pt x="519113" y="123825"/>
                  </a:lnTo>
                  <a:lnTo>
                    <a:pt x="523875" y="133350"/>
                  </a:lnTo>
                  <a:lnTo>
                    <a:pt x="531019" y="150018"/>
                  </a:lnTo>
                  <a:lnTo>
                    <a:pt x="533400" y="169068"/>
                  </a:lnTo>
                  <a:lnTo>
                    <a:pt x="528638" y="197643"/>
                  </a:lnTo>
                  <a:lnTo>
                    <a:pt x="511969" y="235743"/>
                  </a:lnTo>
                  <a:lnTo>
                    <a:pt x="423863" y="4238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8" name="フリーフォーム 137">
              <a:extLst>
                <a:ext uri="{FF2B5EF4-FFF2-40B4-BE49-F238E27FC236}">
                  <a16:creationId xmlns:a16="http://schemas.microsoft.com/office/drawing/2014/main" id="{4BE72CAC-4810-45EA-9970-CDB1F25A1479}"/>
                </a:ext>
              </a:extLst>
            </p:cNvPr>
            <p:cNvSpPr/>
            <p:nvPr/>
          </p:nvSpPr>
          <p:spPr>
            <a:xfrm>
              <a:off x="2474913" y="4389438"/>
              <a:ext cx="706437" cy="1203325"/>
            </a:xfrm>
            <a:custGeom>
              <a:avLst/>
              <a:gdLst>
                <a:gd name="connsiteX0" fmla="*/ 314325 w 707231"/>
                <a:gd name="connsiteY0" fmla="*/ 438150 h 1204912"/>
                <a:gd name="connsiteX1" fmla="*/ 245269 w 707231"/>
                <a:gd name="connsiteY1" fmla="*/ 626269 h 1204912"/>
                <a:gd name="connsiteX2" fmla="*/ 142875 w 707231"/>
                <a:gd name="connsiteY2" fmla="*/ 866775 h 1204912"/>
                <a:gd name="connsiteX3" fmla="*/ 4762 w 707231"/>
                <a:gd name="connsiteY3" fmla="*/ 1164431 h 1204912"/>
                <a:gd name="connsiteX4" fmla="*/ 0 w 707231"/>
                <a:gd name="connsiteY4" fmla="*/ 1178719 h 1204912"/>
                <a:gd name="connsiteX5" fmla="*/ 0 w 707231"/>
                <a:gd name="connsiteY5" fmla="*/ 1188244 h 1204912"/>
                <a:gd name="connsiteX6" fmla="*/ 4762 w 707231"/>
                <a:gd name="connsiteY6" fmla="*/ 1197769 h 1204912"/>
                <a:gd name="connsiteX7" fmla="*/ 16669 w 707231"/>
                <a:gd name="connsiteY7" fmla="*/ 1202531 h 1204912"/>
                <a:gd name="connsiteX8" fmla="*/ 28575 w 707231"/>
                <a:gd name="connsiteY8" fmla="*/ 1204912 h 1204912"/>
                <a:gd name="connsiteX9" fmla="*/ 40481 w 707231"/>
                <a:gd name="connsiteY9" fmla="*/ 1200150 h 1204912"/>
                <a:gd name="connsiteX10" fmla="*/ 76200 w 707231"/>
                <a:gd name="connsiteY10" fmla="*/ 1162050 h 1204912"/>
                <a:gd name="connsiteX11" fmla="*/ 185737 w 707231"/>
                <a:gd name="connsiteY11" fmla="*/ 1023937 h 1204912"/>
                <a:gd name="connsiteX12" fmla="*/ 292894 w 707231"/>
                <a:gd name="connsiteY12" fmla="*/ 878681 h 1204912"/>
                <a:gd name="connsiteX13" fmla="*/ 402431 w 707231"/>
                <a:gd name="connsiteY13" fmla="*/ 711994 h 1204912"/>
                <a:gd name="connsiteX14" fmla="*/ 461962 w 707231"/>
                <a:gd name="connsiteY14" fmla="*/ 611981 h 1204912"/>
                <a:gd name="connsiteX15" fmla="*/ 507206 w 707231"/>
                <a:gd name="connsiteY15" fmla="*/ 523875 h 1204912"/>
                <a:gd name="connsiteX16" fmla="*/ 557212 w 707231"/>
                <a:gd name="connsiteY16" fmla="*/ 423862 h 1204912"/>
                <a:gd name="connsiteX17" fmla="*/ 576262 w 707231"/>
                <a:gd name="connsiteY17" fmla="*/ 378619 h 1204912"/>
                <a:gd name="connsiteX18" fmla="*/ 592931 w 707231"/>
                <a:gd name="connsiteY18" fmla="*/ 359569 h 1204912"/>
                <a:gd name="connsiteX19" fmla="*/ 628650 w 707231"/>
                <a:gd name="connsiteY19" fmla="*/ 333375 h 1204912"/>
                <a:gd name="connsiteX20" fmla="*/ 666750 w 707231"/>
                <a:gd name="connsiteY20" fmla="*/ 311944 h 1204912"/>
                <a:gd name="connsiteX21" fmla="*/ 690562 w 707231"/>
                <a:gd name="connsiteY21" fmla="*/ 297656 h 1204912"/>
                <a:gd name="connsiteX22" fmla="*/ 704850 w 707231"/>
                <a:gd name="connsiteY22" fmla="*/ 276225 h 1204912"/>
                <a:gd name="connsiteX23" fmla="*/ 707231 w 707231"/>
                <a:gd name="connsiteY23" fmla="*/ 257175 h 1204912"/>
                <a:gd name="connsiteX24" fmla="*/ 700087 w 707231"/>
                <a:gd name="connsiteY24" fmla="*/ 233362 h 1204912"/>
                <a:gd name="connsiteX25" fmla="*/ 681037 w 707231"/>
                <a:gd name="connsiteY25" fmla="*/ 202406 h 1204912"/>
                <a:gd name="connsiteX26" fmla="*/ 659606 w 707231"/>
                <a:gd name="connsiteY26" fmla="*/ 173831 h 1204912"/>
                <a:gd name="connsiteX27" fmla="*/ 640556 w 707231"/>
                <a:gd name="connsiteY27" fmla="*/ 154781 h 1204912"/>
                <a:gd name="connsiteX28" fmla="*/ 597694 w 707231"/>
                <a:gd name="connsiteY28" fmla="*/ 123825 h 1204912"/>
                <a:gd name="connsiteX29" fmla="*/ 504825 w 707231"/>
                <a:gd name="connsiteY29" fmla="*/ 71437 h 1204912"/>
                <a:gd name="connsiteX30" fmla="*/ 423862 w 707231"/>
                <a:gd name="connsiteY30" fmla="*/ 35719 h 1204912"/>
                <a:gd name="connsiteX31" fmla="*/ 357187 w 707231"/>
                <a:gd name="connsiteY31" fmla="*/ 9525 h 1204912"/>
                <a:gd name="connsiteX32" fmla="*/ 328612 w 707231"/>
                <a:gd name="connsiteY32" fmla="*/ 0 h 1204912"/>
                <a:gd name="connsiteX33" fmla="*/ 300037 w 707231"/>
                <a:gd name="connsiteY33" fmla="*/ 2381 h 1204912"/>
                <a:gd name="connsiteX34" fmla="*/ 271462 w 707231"/>
                <a:gd name="connsiteY34" fmla="*/ 7144 h 1204912"/>
                <a:gd name="connsiteX35" fmla="*/ 261937 w 707231"/>
                <a:gd name="connsiteY35" fmla="*/ 16669 h 1204912"/>
                <a:gd name="connsiteX36" fmla="*/ 259556 w 707231"/>
                <a:gd name="connsiteY36" fmla="*/ 26194 h 1204912"/>
                <a:gd name="connsiteX37" fmla="*/ 264319 w 707231"/>
                <a:gd name="connsiteY37" fmla="*/ 47625 h 1204912"/>
                <a:gd name="connsiteX38" fmla="*/ 278606 w 707231"/>
                <a:gd name="connsiteY38" fmla="*/ 64294 h 1204912"/>
                <a:gd name="connsiteX39" fmla="*/ 326231 w 707231"/>
                <a:gd name="connsiteY39" fmla="*/ 95250 h 1204912"/>
                <a:gd name="connsiteX40" fmla="*/ 366712 w 707231"/>
                <a:gd name="connsiteY40" fmla="*/ 126206 h 1204912"/>
                <a:gd name="connsiteX41" fmla="*/ 385762 w 707231"/>
                <a:gd name="connsiteY41" fmla="*/ 147637 h 1204912"/>
                <a:gd name="connsiteX42" fmla="*/ 390525 w 707231"/>
                <a:gd name="connsiteY42" fmla="*/ 161925 h 1204912"/>
                <a:gd name="connsiteX43" fmla="*/ 392906 w 707231"/>
                <a:gd name="connsiteY43" fmla="*/ 183356 h 1204912"/>
                <a:gd name="connsiteX44" fmla="*/ 390525 w 707231"/>
                <a:gd name="connsiteY44" fmla="*/ 214312 h 1204912"/>
                <a:gd name="connsiteX45" fmla="*/ 371475 w 707231"/>
                <a:gd name="connsiteY45" fmla="*/ 280987 h 1204912"/>
                <a:gd name="connsiteX46" fmla="*/ 314325 w 707231"/>
                <a:gd name="connsiteY46" fmla="*/ 438150 h 120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07231" h="1204912">
                  <a:moveTo>
                    <a:pt x="314325" y="438150"/>
                  </a:moveTo>
                  <a:lnTo>
                    <a:pt x="245269" y="626269"/>
                  </a:lnTo>
                  <a:lnTo>
                    <a:pt x="142875" y="866775"/>
                  </a:lnTo>
                  <a:lnTo>
                    <a:pt x="4762" y="1164431"/>
                  </a:lnTo>
                  <a:lnTo>
                    <a:pt x="0" y="1178719"/>
                  </a:lnTo>
                  <a:lnTo>
                    <a:pt x="0" y="1188244"/>
                  </a:lnTo>
                  <a:lnTo>
                    <a:pt x="4762" y="1197769"/>
                  </a:lnTo>
                  <a:lnTo>
                    <a:pt x="16669" y="1202531"/>
                  </a:lnTo>
                  <a:lnTo>
                    <a:pt x="28575" y="1204912"/>
                  </a:lnTo>
                  <a:lnTo>
                    <a:pt x="40481" y="1200150"/>
                  </a:lnTo>
                  <a:lnTo>
                    <a:pt x="76200" y="1162050"/>
                  </a:lnTo>
                  <a:lnTo>
                    <a:pt x="185737" y="1023937"/>
                  </a:lnTo>
                  <a:lnTo>
                    <a:pt x="292894" y="878681"/>
                  </a:lnTo>
                  <a:lnTo>
                    <a:pt x="402431" y="711994"/>
                  </a:lnTo>
                  <a:lnTo>
                    <a:pt x="461962" y="611981"/>
                  </a:lnTo>
                  <a:lnTo>
                    <a:pt x="507206" y="523875"/>
                  </a:lnTo>
                  <a:lnTo>
                    <a:pt x="557212" y="423862"/>
                  </a:lnTo>
                  <a:lnTo>
                    <a:pt x="576262" y="378619"/>
                  </a:lnTo>
                  <a:lnTo>
                    <a:pt x="592931" y="359569"/>
                  </a:lnTo>
                  <a:lnTo>
                    <a:pt x="628650" y="333375"/>
                  </a:lnTo>
                  <a:lnTo>
                    <a:pt x="666750" y="311944"/>
                  </a:lnTo>
                  <a:lnTo>
                    <a:pt x="690562" y="297656"/>
                  </a:lnTo>
                  <a:lnTo>
                    <a:pt x="704850" y="276225"/>
                  </a:lnTo>
                  <a:lnTo>
                    <a:pt x="707231" y="257175"/>
                  </a:lnTo>
                  <a:lnTo>
                    <a:pt x="700087" y="233362"/>
                  </a:lnTo>
                  <a:lnTo>
                    <a:pt x="681037" y="202406"/>
                  </a:lnTo>
                  <a:lnTo>
                    <a:pt x="659606" y="173831"/>
                  </a:lnTo>
                  <a:lnTo>
                    <a:pt x="640556" y="154781"/>
                  </a:lnTo>
                  <a:lnTo>
                    <a:pt x="597694" y="123825"/>
                  </a:lnTo>
                  <a:lnTo>
                    <a:pt x="504825" y="71437"/>
                  </a:lnTo>
                  <a:lnTo>
                    <a:pt x="423862" y="35719"/>
                  </a:lnTo>
                  <a:lnTo>
                    <a:pt x="357187" y="9525"/>
                  </a:lnTo>
                  <a:lnTo>
                    <a:pt x="328612" y="0"/>
                  </a:lnTo>
                  <a:lnTo>
                    <a:pt x="300037" y="2381"/>
                  </a:lnTo>
                  <a:lnTo>
                    <a:pt x="271462" y="7144"/>
                  </a:lnTo>
                  <a:lnTo>
                    <a:pt x="261937" y="16669"/>
                  </a:lnTo>
                  <a:lnTo>
                    <a:pt x="259556" y="26194"/>
                  </a:lnTo>
                  <a:lnTo>
                    <a:pt x="264319" y="47625"/>
                  </a:lnTo>
                  <a:lnTo>
                    <a:pt x="278606" y="64294"/>
                  </a:lnTo>
                  <a:lnTo>
                    <a:pt x="326231" y="95250"/>
                  </a:lnTo>
                  <a:lnTo>
                    <a:pt x="366712" y="126206"/>
                  </a:lnTo>
                  <a:lnTo>
                    <a:pt x="385762" y="147637"/>
                  </a:lnTo>
                  <a:lnTo>
                    <a:pt x="390525" y="161925"/>
                  </a:lnTo>
                  <a:lnTo>
                    <a:pt x="392906" y="183356"/>
                  </a:lnTo>
                  <a:lnTo>
                    <a:pt x="390525" y="214312"/>
                  </a:lnTo>
                  <a:lnTo>
                    <a:pt x="371475" y="280987"/>
                  </a:lnTo>
                  <a:lnTo>
                    <a:pt x="314325" y="438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9" name="フリーフォーム 138">
              <a:extLst>
                <a:ext uri="{FF2B5EF4-FFF2-40B4-BE49-F238E27FC236}">
                  <a16:creationId xmlns:a16="http://schemas.microsoft.com/office/drawing/2014/main" id="{76808218-17AA-4F47-B91D-14A009E01F71}"/>
                </a:ext>
              </a:extLst>
            </p:cNvPr>
            <p:cNvSpPr/>
            <p:nvPr/>
          </p:nvSpPr>
          <p:spPr>
            <a:xfrm>
              <a:off x="3792538" y="4297363"/>
              <a:ext cx="331787" cy="847725"/>
            </a:xfrm>
            <a:custGeom>
              <a:avLst/>
              <a:gdLst>
                <a:gd name="connsiteX0" fmla="*/ 92869 w 330994"/>
                <a:gd name="connsiteY0" fmla="*/ 419100 h 847725"/>
                <a:gd name="connsiteX1" fmla="*/ 54769 w 330994"/>
                <a:gd name="connsiteY1" fmla="*/ 247650 h 847725"/>
                <a:gd name="connsiteX2" fmla="*/ 16669 w 330994"/>
                <a:gd name="connsiteY2" fmla="*/ 80963 h 847725"/>
                <a:gd name="connsiteX3" fmla="*/ 7144 w 330994"/>
                <a:gd name="connsiteY3" fmla="*/ 54769 h 847725"/>
                <a:gd name="connsiteX4" fmla="*/ 0 w 330994"/>
                <a:gd name="connsiteY4" fmla="*/ 35719 h 847725"/>
                <a:gd name="connsiteX5" fmla="*/ 0 w 330994"/>
                <a:gd name="connsiteY5" fmla="*/ 19050 h 847725"/>
                <a:gd name="connsiteX6" fmla="*/ 2382 w 330994"/>
                <a:gd name="connsiteY6" fmla="*/ 7144 h 847725"/>
                <a:gd name="connsiteX7" fmla="*/ 4763 w 330994"/>
                <a:gd name="connsiteY7" fmla="*/ 2382 h 847725"/>
                <a:gd name="connsiteX8" fmla="*/ 14288 w 330994"/>
                <a:gd name="connsiteY8" fmla="*/ 0 h 847725"/>
                <a:gd name="connsiteX9" fmla="*/ 28575 w 330994"/>
                <a:gd name="connsiteY9" fmla="*/ 2382 h 847725"/>
                <a:gd name="connsiteX10" fmla="*/ 50007 w 330994"/>
                <a:gd name="connsiteY10" fmla="*/ 16669 h 847725"/>
                <a:gd name="connsiteX11" fmla="*/ 71438 w 330994"/>
                <a:gd name="connsiteY11" fmla="*/ 40482 h 847725"/>
                <a:gd name="connsiteX12" fmla="*/ 154782 w 330994"/>
                <a:gd name="connsiteY12" fmla="*/ 154782 h 847725"/>
                <a:gd name="connsiteX13" fmla="*/ 223838 w 330994"/>
                <a:gd name="connsiteY13" fmla="*/ 264319 h 847725"/>
                <a:gd name="connsiteX14" fmla="*/ 254794 w 330994"/>
                <a:gd name="connsiteY14" fmla="*/ 319088 h 847725"/>
                <a:gd name="connsiteX15" fmla="*/ 283369 w 330994"/>
                <a:gd name="connsiteY15" fmla="*/ 378619 h 847725"/>
                <a:gd name="connsiteX16" fmla="*/ 300038 w 330994"/>
                <a:gd name="connsiteY16" fmla="*/ 426244 h 847725"/>
                <a:gd name="connsiteX17" fmla="*/ 314325 w 330994"/>
                <a:gd name="connsiteY17" fmla="*/ 478632 h 847725"/>
                <a:gd name="connsiteX18" fmla="*/ 321469 w 330994"/>
                <a:gd name="connsiteY18" fmla="*/ 528638 h 847725"/>
                <a:gd name="connsiteX19" fmla="*/ 326232 w 330994"/>
                <a:gd name="connsiteY19" fmla="*/ 600075 h 847725"/>
                <a:gd name="connsiteX20" fmla="*/ 330994 w 330994"/>
                <a:gd name="connsiteY20" fmla="*/ 671513 h 847725"/>
                <a:gd name="connsiteX21" fmla="*/ 328613 w 330994"/>
                <a:gd name="connsiteY21" fmla="*/ 726282 h 847725"/>
                <a:gd name="connsiteX22" fmla="*/ 321469 w 330994"/>
                <a:gd name="connsiteY22" fmla="*/ 769144 h 847725"/>
                <a:gd name="connsiteX23" fmla="*/ 309563 w 330994"/>
                <a:gd name="connsiteY23" fmla="*/ 804863 h 847725"/>
                <a:gd name="connsiteX24" fmla="*/ 295275 w 330994"/>
                <a:gd name="connsiteY24" fmla="*/ 823913 h 847725"/>
                <a:gd name="connsiteX25" fmla="*/ 276225 w 330994"/>
                <a:gd name="connsiteY25" fmla="*/ 840582 h 847725"/>
                <a:gd name="connsiteX26" fmla="*/ 250032 w 330994"/>
                <a:gd name="connsiteY26" fmla="*/ 847725 h 847725"/>
                <a:gd name="connsiteX27" fmla="*/ 233363 w 330994"/>
                <a:gd name="connsiteY27" fmla="*/ 847725 h 847725"/>
                <a:gd name="connsiteX28" fmla="*/ 204788 w 330994"/>
                <a:gd name="connsiteY28" fmla="*/ 838200 h 847725"/>
                <a:gd name="connsiteX29" fmla="*/ 188119 w 330994"/>
                <a:gd name="connsiteY29" fmla="*/ 823913 h 847725"/>
                <a:gd name="connsiteX30" fmla="*/ 173832 w 330994"/>
                <a:gd name="connsiteY30" fmla="*/ 800100 h 847725"/>
                <a:gd name="connsiteX31" fmla="*/ 157163 w 330994"/>
                <a:gd name="connsiteY31" fmla="*/ 757238 h 847725"/>
                <a:gd name="connsiteX32" fmla="*/ 140494 w 330994"/>
                <a:gd name="connsiteY32" fmla="*/ 676275 h 847725"/>
                <a:gd name="connsiteX33" fmla="*/ 92869 w 330994"/>
                <a:gd name="connsiteY33" fmla="*/ 419100 h 84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30994" h="847725">
                  <a:moveTo>
                    <a:pt x="92869" y="419100"/>
                  </a:moveTo>
                  <a:lnTo>
                    <a:pt x="54769" y="247650"/>
                  </a:lnTo>
                  <a:lnTo>
                    <a:pt x="16669" y="80963"/>
                  </a:lnTo>
                  <a:lnTo>
                    <a:pt x="7144" y="54769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2382" y="7144"/>
                  </a:lnTo>
                  <a:lnTo>
                    <a:pt x="4763" y="2382"/>
                  </a:lnTo>
                  <a:lnTo>
                    <a:pt x="14288" y="0"/>
                  </a:lnTo>
                  <a:lnTo>
                    <a:pt x="28575" y="2382"/>
                  </a:lnTo>
                  <a:lnTo>
                    <a:pt x="50007" y="16669"/>
                  </a:lnTo>
                  <a:lnTo>
                    <a:pt x="71438" y="40482"/>
                  </a:lnTo>
                  <a:lnTo>
                    <a:pt x="154782" y="154782"/>
                  </a:lnTo>
                  <a:lnTo>
                    <a:pt x="223838" y="264319"/>
                  </a:lnTo>
                  <a:lnTo>
                    <a:pt x="254794" y="319088"/>
                  </a:lnTo>
                  <a:lnTo>
                    <a:pt x="283369" y="378619"/>
                  </a:lnTo>
                  <a:lnTo>
                    <a:pt x="300038" y="426244"/>
                  </a:lnTo>
                  <a:lnTo>
                    <a:pt x="314325" y="478632"/>
                  </a:lnTo>
                  <a:lnTo>
                    <a:pt x="321469" y="528638"/>
                  </a:lnTo>
                  <a:lnTo>
                    <a:pt x="326232" y="600075"/>
                  </a:lnTo>
                  <a:lnTo>
                    <a:pt x="330994" y="671513"/>
                  </a:lnTo>
                  <a:cubicBezTo>
                    <a:pt x="330200" y="689769"/>
                    <a:pt x="329407" y="708026"/>
                    <a:pt x="328613" y="726282"/>
                  </a:cubicBezTo>
                  <a:lnTo>
                    <a:pt x="321469" y="769144"/>
                  </a:lnTo>
                  <a:lnTo>
                    <a:pt x="309563" y="804863"/>
                  </a:lnTo>
                  <a:lnTo>
                    <a:pt x="295275" y="823913"/>
                  </a:lnTo>
                  <a:lnTo>
                    <a:pt x="276225" y="840582"/>
                  </a:lnTo>
                  <a:lnTo>
                    <a:pt x="250032" y="847725"/>
                  </a:lnTo>
                  <a:lnTo>
                    <a:pt x="233363" y="847725"/>
                  </a:lnTo>
                  <a:lnTo>
                    <a:pt x="204788" y="838200"/>
                  </a:lnTo>
                  <a:lnTo>
                    <a:pt x="188119" y="823913"/>
                  </a:lnTo>
                  <a:lnTo>
                    <a:pt x="173832" y="800100"/>
                  </a:lnTo>
                  <a:lnTo>
                    <a:pt x="157163" y="757238"/>
                  </a:lnTo>
                  <a:lnTo>
                    <a:pt x="140494" y="676275"/>
                  </a:lnTo>
                  <a:lnTo>
                    <a:pt x="92869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0" name="フリーフォーム 139">
              <a:extLst>
                <a:ext uri="{FF2B5EF4-FFF2-40B4-BE49-F238E27FC236}">
                  <a16:creationId xmlns:a16="http://schemas.microsoft.com/office/drawing/2014/main" id="{2CE989CE-D332-4A10-A80D-A855F73381E2}"/>
                </a:ext>
              </a:extLst>
            </p:cNvPr>
            <p:cNvSpPr/>
            <p:nvPr/>
          </p:nvSpPr>
          <p:spPr>
            <a:xfrm>
              <a:off x="4171950" y="1792288"/>
              <a:ext cx="895350" cy="1047750"/>
            </a:xfrm>
            <a:custGeom>
              <a:avLst/>
              <a:gdLst>
                <a:gd name="connsiteX0" fmla="*/ 621506 w 895350"/>
                <a:gd name="connsiteY0" fmla="*/ 483394 h 1047750"/>
                <a:gd name="connsiteX1" fmla="*/ 490538 w 895350"/>
                <a:gd name="connsiteY1" fmla="*/ 621507 h 1047750"/>
                <a:gd name="connsiteX2" fmla="*/ 359569 w 895350"/>
                <a:gd name="connsiteY2" fmla="*/ 750094 h 1047750"/>
                <a:gd name="connsiteX3" fmla="*/ 211931 w 895350"/>
                <a:gd name="connsiteY3" fmla="*/ 892969 h 1047750"/>
                <a:gd name="connsiteX4" fmla="*/ 121444 w 895350"/>
                <a:gd name="connsiteY4" fmla="*/ 973932 h 1047750"/>
                <a:gd name="connsiteX5" fmla="*/ 78581 w 895350"/>
                <a:gd name="connsiteY5" fmla="*/ 1016794 h 1047750"/>
                <a:gd name="connsiteX6" fmla="*/ 54769 w 895350"/>
                <a:gd name="connsiteY6" fmla="*/ 1035844 h 1047750"/>
                <a:gd name="connsiteX7" fmla="*/ 30956 w 895350"/>
                <a:gd name="connsiteY7" fmla="*/ 1045369 h 1047750"/>
                <a:gd name="connsiteX8" fmla="*/ 19050 w 895350"/>
                <a:gd name="connsiteY8" fmla="*/ 1047750 h 1047750"/>
                <a:gd name="connsiteX9" fmla="*/ 11906 w 895350"/>
                <a:gd name="connsiteY9" fmla="*/ 1047750 h 1047750"/>
                <a:gd name="connsiteX10" fmla="*/ 7144 w 895350"/>
                <a:gd name="connsiteY10" fmla="*/ 1045369 h 1047750"/>
                <a:gd name="connsiteX11" fmla="*/ 2381 w 895350"/>
                <a:gd name="connsiteY11" fmla="*/ 1040607 h 1047750"/>
                <a:gd name="connsiteX12" fmla="*/ 0 w 895350"/>
                <a:gd name="connsiteY12" fmla="*/ 1028700 h 1047750"/>
                <a:gd name="connsiteX13" fmla="*/ 4763 w 895350"/>
                <a:gd name="connsiteY13" fmla="*/ 1007269 h 1047750"/>
                <a:gd name="connsiteX14" fmla="*/ 30956 w 895350"/>
                <a:gd name="connsiteY14" fmla="*/ 964407 h 1047750"/>
                <a:gd name="connsiteX15" fmla="*/ 121444 w 895350"/>
                <a:gd name="connsiteY15" fmla="*/ 835819 h 1047750"/>
                <a:gd name="connsiteX16" fmla="*/ 207169 w 895350"/>
                <a:gd name="connsiteY16" fmla="*/ 711994 h 1047750"/>
                <a:gd name="connsiteX17" fmla="*/ 321469 w 895350"/>
                <a:gd name="connsiteY17" fmla="*/ 552450 h 1047750"/>
                <a:gd name="connsiteX18" fmla="*/ 392906 w 895350"/>
                <a:gd name="connsiteY18" fmla="*/ 445294 h 1047750"/>
                <a:gd name="connsiteX19" fmla="*/ 450056 w 895350"/>
                <a:gd name="connsiteY19" fmla="*/ 357188 h 1047750"/>
                <a:gd name="connsiteX20" fmla="*/ 485775 w 895350"/>
                <a:gd name="connsiteY20" fmla="*/ 295275 h 1047750"/>
                <a:gd name="connsiteX21" fmla="*/ 511969 w 895350"/>
                <a:gd name="connsiteY21" fmla="*/ 233363 h 1047750"/>
                <a:gd name="connsiteX22" fmla="*/ 526256 w 895350"/>
                <a:gd name="connsiteY22" fmla="*/ 190500 h 1047750"/>
                <a:gd name="connsiteX23" fmla="*/ 531019 w 895350"/>
                <a:gd name="connsiteY23" fmla="*/ 159544 h 1047750"/>
                <a:gd name="connsiteX24" fmla="*/ 531019 w 895350"/>
                <a:gd name="connsiteY24" fmla="*/ 145257 h 1047750"/>
                <a:gd name="connsiteX25" fmla="*/ 519113 w 895350"/>
                <a:gd name="connsiteY25" fmla="*/ 123825 h 1047750"/>
                <a:gd name="connsiteX26" fmla="*/ 495300 w 895350"/>
                <a:gd name="connsiteY26" fmla="*/ 95250 h 1047750"/>
                <a:gd name="connsiteX27" fmla="*/ 461963 w 895350"/>
                <a:gd name="connsiteY27" fmla="*/ 69057 h 1047750"/>
                <a:gd name="connsiteX28" fmla="*/ 428625 w 895350"/>
                <a:gd name="connsiteY28" fmla="*/ 45244 h 1047750"/>
                <a:gd name="connsiteX29" fmla="*/ 414338 w 895350"/>
                <a:gd name="connsiteY29" fmla="*/ 28575 h 1047750"/>
                <a:gd name="connsiteX30" fmla="*/ 414338 w 895350"/>
                <a:gd name="connsiteY30" fmla="*/ 11907 h 1047750"/>
                <a:gd name="connsiteX31" fmla="*/ 428625 w 895350"/>
                <a:gd name="connsiteY31" fmla="*/ 4763 h 1047750"/>
                <a:gd name="connsiteX32" fmla="*/ 485775 w 895350"/>
                <a:gd name="connsiteY32" fmla="*/ 0 h 1047750"/>
                <a:gd name="connsiteX33" fmla="*/ 554831 w 895350"/>
                <a:gd name="connsiteY33" fmla="*/ 4763 h 1047750"/>
                <a:gd name="connsiteX34" fmla="*/ 609600 w 895350"/>
                <a:gd name="connsiteY34" fmla="*/ 9525 h 1047750"/>
                <a:gd name="connsiteX35" fmla="*/ 654844 w 895350"/>
                <a:gd name="connsiteY35" fmla="*/ 19050 h 1047750"/>
                <a:gd name="connsiteX36" fmla="*/ 695325 w 895350"/>
                <a:gd name="connsiteY36" fmla="*/ 35719 h 1047750"/>
                <a:gd name="connsiteX37" fmla="*/ 738188 w 895350"/>
                <a:gd name="connsiteY37" fmla="*/ 57150 h 1047750"/>
                <a:gd name="connsiteX38" fmla="*/ 776288 w 895350"/>
                <a:gd name="connsiteY38" fmla="*/ 83344 h 1047750"/>
                <a:gd name="connsiteX39" fmla="*/ 833438 w 895350"/>
                <a:gd name="connsiteY39" fmla="*/ 130969 h 1047750"/>
                <a:gd name="connsiteX40" fmla="*/ 873919 w 895350"/>
                <a:gd name="connsiteY40" fmla="*/ 171450 h 1047750"/>
                <a:gd name="connsiteX41" fmla="*/ 890588 w 895350"/>
                <a:gd name="connsiteY41" fmla="*/ 197644 h 1047750"/>
                <a:gd name="connsiteX42" fmla="*/ 895350 w 895350"/>
                <a:gd name="connsiteY42" fmla="*/ 219075 h 1047750"/>
                <a:gd name="connsiteX43" fmla="*/ 895350 w 895350"/>
                <a:gd name="connsiteY43" fmla="*/ 235744 h 1047750"/>
                <a:gd name="connsiteX44" fmla="*/ 885825 w 895350"/>
                <a:gd name="connsiteY44" fmla="*/ 254794 h 1047750"/>
                <a:gd name="connsiteX45" fmla="*/ 864394 w 895350"/>
                <a:gd name="connsiteY45" fmla="*/ 266700 h 1047750"/>
                <a:gd name="connsiteX46" fmla="*/ 823913 w 895350"/>
                <a:gd name="connsiteY46" fmla="*/ 285750 h 1047750"/>
                <a:gd name="connsiteX47" fmla="*/ 762000 w 895350"/>
                <a:gd name="connsiteY47" fmla="*/ 316707 h 1047750"/>
                <a:gd name="connsiteX48" fmla="*/ 752475 w 895350"/>
                <a:gd name="connsiteY48" fmla="*/ 323850 h 1047750"/>
                <a:gd name="connsiteX49" fmla="*/ 726281 w 895350"/>
                <a:gd name="connsiteY49" fmla="*/ 361950 h 1047750"/>
                <a:gd name="connsiteX50" fmla="*/ 690563 w 895350"/>
                <a:gd name="connsiteY50" fmla="*/ 404813 h 1047750"/>
                <a:gd name="connsiteX51" fmla="*/ 621506 w 895350"/>
                <a:gd name="connsiteY51" fmla="*/ 483394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895350" h="1047750">
                  <a:moveTo>
                    <a:pt x="621506" y="483394"/>
                  </a:moveTo>
                  <a:lnTo>
                    <a:pt x="490538" y="621507"/>
                  </a:lnTo>
                  <a:lnTo>
                    <a:pt x="359569" y="750094"/>
                  </a:lnTo>
                  <a:lnTo>
                    <a:pt x="211931" y="892969"/>
                  </a:lnTo>
                  <a:lnTo>
                    <a:pt x="121444" y="973932"/>
                  </a:lnTo>
                  <a:lnTo>
                    <a:pt x="78581" y="1016794"/>
                  </a:lnTo>
                  <a:lnTo>
                    <a:pt x="54769" y="1035844"/>
                  </a:lnTo>
                  <a:lnTo>
                    <a:pt x="30956" y="1045369"/>
                  </a:lnTo>
                  <a:lnTo>
                    <a:pt x="19050" y="1047750"/>
                  </a:lnTo>
                  <a:lnTo>
                    <a:pt x="11906" y="1047750"/>
                  </a:lnTo>
                  <a:lnTo>
                    <a:pt x="7144" y="1045369"/>
                  </a:lnTo>
                  <a:lnTo>
                    <a:pt x="2381" y="1040607"/>
                  </a:lnTo>
                  <a:lnTo>
                    <a:pt x="0" y="1028700"/>
                  </a:lnTo>
                  <a:lnTo>
                    <a:pt x="4763" y="1007269"/>
                  </a:lnTo>
                  <a:lnTo>
                    <a:pt x="30956" y="964407"/>
                  </a:lnTo>
                  <a:lnTo>
                    <a:pt x="121444" y="835819"/>
                  </a:lnTo>
                  <a:lnTo>
                    <a:pt x="207169" y="711994"/>
                  </a:lnTo>
                  <a:lnTo>
                    <a:pt x="321469" y="552450"/>
                  </a:lnTo>
                  <a:lnTo>
                    <a:pt x="392906" y="445294"/>
                  </a:lnTo>
                  <a:lnTo>
                    <a:pt x="450056" y="357188"/>
                  </a:lnTo>
                  <a:lnTo>
                    <a:pt x="485775" y="295275"/>
                  </a:lnTo>
                  <a:lnTo>
                    <a:pt x="511969" y="233363"/>
                  </a:lnTo>
                  <a:lnTo>
                    <a:pt x="526256" y="190500"/>
                  </a:lnTo>
                  <a:lnTo>
                    <a:pt x="531019" y="159544"/>
                  </a:lnTo>
                  <a:lnTo>
                    <a:pt x="531019" y="145257"/>
                  </a:lnTo>
                  <a:lnTo>
                    <a:pt x="519113" y="123825"/>
                  </a:lnTo>
                  <a:lnTo>
                    <a:pt x="495300" y="95250"/>
                  </a:lnTo>
                  <a:lnTo>
                    <a:pt x="461963" y="69057"/>
                  </a:lnTo>
                  <a:lnTo>
                    <a:pt x="428625" y="45244"/>
                  </a:lnTo>
                  <a:lnTo>
                    <a:pt x="414338" y="28575"/>
                  </a:lnTo>
                  <a:lnTo>
                    <a:pt x="414338" y="11907"/>
                  </a:lnTo>
                  <a:lnTo>
                    <a:pt x="428625" y="4763"/>
                  </a:lnTo>
                  <a:lnTo>
                    <a:pt x="485775" y="0"/>
                  </a:lnTo>
                  <a:lnTo>
                    <a:pt x="554831" y="4763"/>
                  </a:lnTo>
                  <a:lnTo>
                    <a:pt x="609600" y="9525"/>
                  </a:lnTo>
                  <a:lnTo>
                    <a:pt x="654844" y="19050"/>
                  </a:lnTo>
                  <a:lnTo>
                    <a:pt x="695325" y="35719"/>
                  </a:lnTo>
                  <a:lnTo>
                    <a:pt x="738188" y="57150"/>
                  </a:lnTo>
                  <a:lnTo>
                    <a:pt x="776288" y="83344"/>
                  </a:lnTo>
                  <a:lnTo>
                    <a:pt x="833438" y="130969"/>
                  </a:lnTo>
                  <a:lnTo>
                    <a:pt x="873919" y="171450"/>
                  </a:lnTo>
                  <a:lnTo>
                    <a:pt x="890588" y="197644"/>
                  </a:lnTo>
                  <a:lnTo>
                    <a:pt x="895350" y="219075"/>
                  </a:lnTo>
                  <a:lnTo>
                    <a:pt x="895350" y="235744"/>
                  </a:lnTo>
                  <a:lnTo>
                    <a:pt x="885825" y="254794"/>
                  </a:lnTo>
                  <a:lnTo>
                    <a:pt x="864394" y="266700"/>
                  </a:lnTo>
                  <a:lnTo>
                    <a:pt x="823913" y="285750"/>
                  </a:lnTo>
                  <a:lnTo>
                    <a:pt x="762000" y="316707"/>
                  </a:lnTo>
                  <a:lnTo>
                    <a:pt x="752475" y="323850"/>
                  </a:lnTo>
                  <a:lnTo>
                    <a:pt x="726281" y="361950"/>
                  </a:lnTo>
                  <a:lnTo>
                    <a:pt x="690563" y="404813"/>
                  </a:lnTo>
                  <a:lnTo>
                    <a:pt x="621506" y="483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1" name="フリーフォーム 140">
              <a:extLst>
                <a:ext uri="{FF2B5EF4-FFF2-40B4-BE49-F238E27FC236}">
                  <a16:creationId xmlns:a16="http://schemas.microsoft.com/office/drawing/2014/main" id="{62ED0265-FEA9-483C-84E2-F23878476B58}"/>
                </a:ext>
              </a:extLst>
            </p:cNvPr>
            <p:cNvSpPr/>
            <p:nvPr/>
          </p:nvSpPr>
          <p:spPr>
            <a:xfrm>
              <a:off x="4017963" y="2789238"/>
              <a:ext cx="954087" cy="1487487"/>
            </a:xfrm>
            <a:custGeom>
              <a:avLst/>
              <a:gdLst>
                <a:gd name="connsiteX0" fmla="*/ 592931 w 954881"/>
                <a:gd name="connsiteY0" fmla="*/ 414337 h 1488281"/>
                <a:gd name="connsiteX1" fmla="*/ 538162 w 954881"/>
                <a:gd name="connsiteY1" fmla="*/ 542925 h 1488281"/>
                <a:gd name="connsiteX2" fmla="*/ 461962 w 954881"/>
                <a:gd name="connsiteY2" fmla="*/ 692944 h 1488281"/>
                <a:gd name="connsiteX3" fmla="*/ 369094 w 954881"/>
                <a:gd name="connsiteY3" fmla="*/ 862012 h 1488281"/>
                <a:gd name="connsiteX4" fmla="*/ 247650 w 954881"/>
                <a:gd name="connsiteY4" fmla="*/ 1071562 h 1488281"/>
                <a:gd name="connsiteX5" fmla="*/ 114300 w 954881"/>
                <a:gd name="connsiteY5" fmla="*/ 1283494 h 1488281"/>
                <a:gd name="connsiteX6" fmla="*/ 23812 w 954881"/>
                <a:gd name="connsiteY6" fmla="*/ 1426369 h 1488281"/>
                <a:gd name="connsiteX7" fmla="*/ 7144 w 954881"/>
                <a:gd name="connsiteY7" fmla="*/ 1457325 h 1488281"/>
                <a:gd name="connsiteX8" fmla="*/ 0 w 954881"/>
                <a:gd name="connsiteY8" fmla="*/ 1476375 h 1488281"/>
                <a:gd name="connsiteX9" fmla="*/ 0 w 954881"/>
                <a:gd name="connsiteY9" fmla="*/ 1485900 h 1488281"/>
                <a:gd name="connsiteX10" fmla="*/ 7144 w 954881"/>
                <a:gd name="connsiteY10" fmla="*/ 1488281 h 1488281"/>
                <a:gd name="connsiteX11" fmla="*/ 26194 w 954881"/>
                <a:gd name="connsiteY11" fmla="*/ 1481137 h 1488281"/>
                <a:gd name="connsiteX12" fmla="*/ 95250 w 954881"/>
                <a:gd name="connsiteY12" fmla="*/ 1431131 h 1488281"/>
                <a:gd name="connsiteX13" fmla="*/ 171450 w 954881"/>
                <a:gd name="connsiteY13" fmla="*/ 1359694 h 1488281"/>
                <a:gd name="connsiteX14" fmla="*/ 235744 w 954881"/>
                <a:gd name="connsiteY14" fmla="*/ 1290637 h 1488281"/>
                <a:gd name="connsiteX15" fmla="*/ 302419 w 954881"/>
                <a:gd name="connsiteY15" fmla="*/ 1209675 h 1488281"/>
                <a:gd name="connsiteX16" fmla="*/ 373856 w 954881"/>
                <a:gd name="connsiteY16" fmla="*/ 1116806 h 1488281"/>
                <a:gd name="connsiteX17" fmla="*/ 411956 w 954881"/>
                <a:gd name="connsiteY17" fmla="*/ 1066800 h 1488281"/>
                <a:gd name="connsiteX18" fmla="*/ 581025 w 954881"/>
                <a:gd name="connsiteY18" fmla="*/ 881062 h 1488281"/>
                <a:gd name="connsiteX19" fmla="*/ 633412 w 954881"/>
                <a:gd name="connsiteY19" fmla="*/ 788194 h 1488281"/>
                <a:gd name="connsiteX20" fmla="*/ 716756 w 954881"/>
                <a:gd name="connsiteY20" fmla="*/ 628650 h 1488281"/>
                <a:gd name="connsiteX21" fmla="*/ 778669 w 954881"/>
                <a:gd name="connsiteY21" fmla="*/ 516731 h 1488281"/>
                <a:gd name="connsiteX22" fmla="*/ 838200 w 954881"/>
                <a:gd name="connsiteY22" fmla="*/ 421481 h 1488281"/>
                <a:gd name="connsiteX23" fmla="*/ 852487 w 954881"/>
                <a:gd name="connsiteY23" fmla="*/ 402431 h 1488281"/>
                <a:gd name="connsiteX24" fmla="*/ 873919 w 954881"/>
                <a:gd name="connsiteY24" fmla="*/ 385762 h 1488281"/>
                <a:gd name="connsiteX25" fmla="*/ 904875 w 954881"/>
                <a:gd name="connsiteY25" fmla="*/ 364331 h 1488281"/>
                <a:gd name="connsiteX26" fmla="*/ 921544 w 954881"/>
                <a:gd name="connsiteY26" fmla="*/ 357187 h 1488281"/>
                <a:gd name="connsiteX27" fmla="*/ 935831 w 954881"/>
                <a:gd name="connsiteY27" fmla="*/ 347662 h 1488281"/>
                <a:gd name="connsiteX28" fmla="*/ 947737 w 954881"/>
                <a:gd name="connsiteY28" fmla="*/ 333375 h 1488281"/>
                <a:gd name="connsiteX29" fmla="*/ 954881 w 954881"/>
                <a:gd name="connsiteY29" fmla="*/ 311944 h 1488281"/>
                <a:gd name="connsiteX30" fmla="*/ 954881 w 954881"/>
                <a:gd name="connsiteY30" fmla="*/ 285750 h 1488281"/>
                <a:gd name="connsiteX31" fmla="*/ 947737 w 954881"/>
                <a:gd name="connsiteY31" fmla="*/ 261937 h 1488281"/>
                <a:gd name="connsiteX32" fmla="*/ 931069 w 954881"/>
                <a:gd name="connsiteY32" fmla="*/ 235744 h 1488281"/>
                <a:gd name="connsiteX33" fmla="*/ 900112 w 954881"/>
                <a:gd name="connsiteY33" fmla="*/ 204787 h 1488281"/>
                <a:gd name="connsiteX34" fmla="*/ 878681 w 954881"/>
                <a:gd name="connsiteY34" fmla="*/ 188119 h 1488281"/>
                <a:gd name="connsiteX35" fmla="*/ 838200 w 954881"/>
                <a:gd name="connsiteY35" fmla="*/ 145256 h 1488281"/>
                <a:gd name="connsiteX36" fmla="*/ 790575 w 954881"/>
                <a:gd name="connsiteY36" fmla="*/ 107156 h 1488281"/>
                <a:gd name="connsiteX37" fmla="*/ 731044 w 954881"/>
                <a:gd name="connsiteY37" fmla="*/ 66675 h 1488281"/>
                <a:gd name="connsiteX38" fmla="*/ 661987 w 954881"/>
                <a:gd name="connsiteY38" fmla="*/ 26194 h 1488281"/>
                <a:gd name="connsiteX39" fmla="*/ 614362 w 954881"/>
                <a:gd name="connsiteY39" fmla="*/ 2381 h 1488281"/>
                <a:gd name="connsiteX40" fmla="*/ 597694 w 954881"/>
                <a:gd name="connsiteY40" fmla="*/ 0 h 1488281"/>
                <a:gd name="connsiteX41" fmla="*/ 588169 w 954881"/>
                <a:gd name="connsiteY41" fmla="*/ 2381 h 1488281"/>
                <a:gd name="connsiteX42" fmla="*/ 583406 w 954881"/>
                <a:gd name="connsiteY42" fmla="*/ 9525 h 1488281"/>
                <a:gd name="connsiteX43" fmla="*/ 581025 w 954881"/>
                <a:gd name="connsiteY43" fmla="*/ 19050 h 1488281"/>
                <a:gd name="connsiteX44" fmla="*/ 585787 w 954881"/>
                <a:gd name="connsiteY44" fmla="*/ 45244 h 1488281"/>
                <a:gd name="connsiteX45" fmla="*/ 626269 w 954881"/>
                <a:gd name="connsiteY45" fmla="*/ 111919 h 1488281"/>
                <a:gd name="connsiteX46" fmla="*/ 654844 w 954881"/>
                <a:gd name="connsiteY46" fmla="*/ 161925 h 1488281"/>
                <a:gd name="connsiteX47" fmla="*/ 657225 w 954881"/>
                <a:gd name="connsiteY47" fmla="*/ 178594 h 1488281"/>
                <a:gd name="connsiteX48" fmla="*/ 654844 w 954881"/>
                <a:gd name="connsiteY48" fmla="*/ 219075 h 1488281"/>
                <a:gd name="connsiteX49" fmla="*/ 640556 w 954881"/>
                <a:gd name="connsiteY49" fmla="*/ 276225 h 1488281"/>
                <a:gd name="connsiteX50" fmla="*/ 614362 w 954881"/>
                <a:gd name="connsiteY50" fmla="*/ 357187 h 1488281"/>
                <a:gd name="connsiteX51" fmla="*/ 592931 w 954881"/>
                <a:gd name="connsiteY51" fmla="*/ 414337 h 1488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954881" h="1488281">
                  <a:moveTo>
                    <a:pt x="592931" y="414337"/>
                  </a:moveTo>
                  <a:lnTo>
                    <a:pt x="538162" y="542925"/>
                  </a:lnTo>
                  <a:lnTo>
                    <a:pt x="461962" y="692944"/>
                  </a:lnTo>
                  <a:lnTo>
                    <a:pt x="369094" y="862012"/>
                  </a:lnTo>
                  <a:lnTo>
                    <a:pt x="247650" y="1071562"/>
                  </a:lnTo>
                  <a:lnTo>
                    <a:pt x="114300" y="1283494"/>
                  </a:lnTo>
                  <a:lnTo>
                    <a:pt x="23812" y="1426369"/>
                  </a:lnTo>
                  <a:lnTo>
                    <a:pt x="7144" y="1457325"/>
                  </a:lnTo>
                  <a:lnTo>
                    <a:pt x="0" y="1476375"/>
                  </a:lnTo>
                  <a:lnTo>
                    <a:pt x="0" y="1485900"/>
                  </a:lnTo>
                  <a:lnTo>
                    <a:pt x="7144" y="1488281"/>
                  </a:lnTo>
                  <a:lnTo>
                    <a:pt x="26194" y="1481137"/>
                  </a:lnTo>
                  <a:lnTo>
                    <a:pt x="95250" y="1431131"/>
                  </a:lnTo>
                  <a:lnTo>
                    <a:pt x="171450" y="1359694"/>
                  </a:lnTo>
                  <a:lnTo>
                    <a:pt x="235744" y="1290637"/>
                  </a:lnTo>
                  <a:lnTo>
                    <a:pt x="302419" y="1209675"/>
                  </a:lnTo>
                  <a:lnTo>
                    <a:pt x="373856" y="1116806"/>
                  </a:lnTo>
                  <a:lnTo>
                    <a:pt x="411956" y="1066800"/>
                  </a:lnTo>
                  <a:lnTo>
                    <a:pt x="581025" y="881062"/>
                  </a:lnTo>
                  <a:lnTo>
                    <a:pt x="633412" y="788194"/>
                  </a:lnTo>
                  <a:lnTo>
                    <a:pt x="716756" y="628650"/>
                  </a:lnTo>
                  <a:lnTo>
                    <a:pt x="778669" y="516731"/>
                  </a:lnTo>
                  <a:lnTo>
                    <a:pt x="838200" y="421481"/>
                  </a:lnTo>
                  <a:lnTo>
                    <a:pt x="852487" y="402431"/>
                  </a:lnTo>
                  <a:lnTo>
                    <a:pt x="873919" y="385762"/>
                  </a:lnTo>
                  <a:lnTo>
                    <a:pt x="904875" y="364331"/>
                  </a:lnTo>
                  <a:lnTo>
                    <a:pt x="921544" y="357187"/>
                  </a:lnTo>
                  <a:lnTo>
                    <a:pt x="935831" y="347662"/>
                  </a:lnTo>
                  <a:lnTo>
                    <a:pt x="947737" y="333375"/>
                  </a:lnTo>
                  <a:lnTo>
                    <a:pt x="954881" y="311944"/>
                  </a:lnTo>
                  <a:lnTo>
                    <a:pt x="954881" y="285750"/>
                  </a:lnTo>
                  <a:lnTo>
                    <a:pt x="947737" y="261937"/>
                  </a:lnTo>
                  <a:lnTo>
                    <a:pt x="931069" y="235744"/>
                  </a:lnTo>
                  <a:lnTo>
                    <a:pt x="900112" y="204787"/>
                  </a:lnTo>
                  <a:lnTo>
                    <a:pt x="878681" y="188119"/>
                  </a:lnTo>
                  <a:lnTo>
                    <a:pt x="838200" y="145256"/>
                  </a:lnTo>
                  <a:lnTo>
                    <a:pt x="790575" y="107156"/>
                  </a:lnTo>
                  <a:lnTo>
                    <a:pt x="731044" y="66675"/>
                  </a:lnTo>
                  <a:lnTo>
                    <a:pt x="661987" y="26194"/>
                  </a:lnTo>
                  <a:lnTo>
                    <a:pt x="614362" y="2381"/>
                  </a:lnTo>
                  <a:lnTo>
                    <a:pt x="597694" y="0"/>
                  </a:lnTo>
                  <a:lnTo>
                    <a:pt x="588169" y="2381"/>
                  </a:lnTo>
                  <a:lnTo>
                    <a:pt x="583406" y="9525"/>
                  </a:lnTo>
                  <a:lnTo>
                    <a:pt x="581025" y="19050"/>
                  </a:lnTo>
                  <a:lnTo>
                    <a:pt x="585787" y="45244"/>
                  </a:lnTo>
                  <a:lnTo>
                    <a:pt x="626269" y="111919"/>
                  </a:lnTo>
                  <a:lnTo>
                    <a:pt x="654844" y="161925"/>
                  </a:lnTo>
                  <a:lnTo>
                    <a:pt x="657225" y="178594"/>
                  </a:lnTo>
                  <a:lnTo>
                    <a:pt x="654844" y="219075"/>
                  </a:lnTo>
                  <a:lnTo>
                    <a:pt x="640556" y="276225"/>
                  </a:lnTo>
                  <a:lnTo>
                    <a:pt x="614362" y="357187"/>
                  </a:lnTo>
                  <a:lnTo>
                    <a:pt x="592931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3" name="フリーフォーム 142">
              <a:extLst>
                <a:ext uri="{FF2B5EF4-FFF2-40B4-BE49-F238E27FC236}">
                  <a16:creationId xmlns:a16="http://schemas.microsoft.com/office/drawing/2014/main" id="{3DB5C03A-1D1E-4629-8EF0-51AF5084B949}"/>
                </a:ext>
              </a:extLst>
            </p:cNvPr>
            <p:cNvSpPr/>
            <p:nvPr/>
          </p:nvSpPr>
          <p:spPr>
            <a:xfrm>
              <a:off x="4732338" y="4144963"/>
              <a:ext cx="841375" cy="1504950"/>
            </a:xfrm>
            <a:custGeom>
              <a:avLst/>
              <a:gdLst>
                <a:gd name="connsiteX0" fmla="*/ 442912 w 842962"/>
                <a:gd name="connsiteY0" fmla="*/ 502444 h 1504950"/>
                <a:gd name="connsiteX1" fmla="*/ 397669 w 842962"/>
                <a:gd name="connsiteY1" fmla="*/ 652463 h 1504950"/>
                <a:gd name="connsiteX2" fmla="*/ 373856 w 842962"/>
                <a:gd name="connsiteY2" fmla="*/ 726282 h 1504950"/>
                <a:gd name="connsiteX3" fmla="*/ 342900 w 842962"/>
                <a:gd name="connsiteY3" fmla="*/ 797719 h 1504950"/>
                <a:gd name="connsiteX4" fmla="*/ 278606 w 842962"/>
                <a:gd name="connsiteY4" fmla="*/ 942975 h 1504950"/>
                <a:gd name="connsiteX5" fmla="*/ 219075 w 842962"/>
                <a:gd name="connsiteY5" fmla="*/ 1071563 h 1504950"/>
                <a:gd name="connsiteX6" fmla="*/ 114300 w 842962"/>
                <a:gd name="connsiteY6" fmla="*/ 1273969 h 1504950"/>
                <a:gd name="connsiteX7" fmla="*/ 4762 w 842962"/>
                <a:gd name="connsiteY7" fmla="*/ 1464469 h 1504950"/>
                <a:gd name="connsiteX8" fmla="*/ 0 w 842962"/>
                <a:gd name="connsiteY8" fmla="*/ 1483519 h 1504950"/>
                <a:gd name="connsiteX9" fmla="*/ 0 w 842962"/>
                <a:gd name="connsiteY9" fmla="*/ 1493044 h 1504950"/>
                <a:gd name="connsiteX10" fmla="*/ 2381 w 842962"/>
                <a:gd name="connsiteY10" fmla="*/ 1497807 h 1504950"/>
                <a:gd name="connsiteX11" fmla="*/ 7144 w 842962"/>
                <a:gd name="connsiteY11" fmla="*/ 1502569 h 1504950"/>
                <a:gd name="connsiteX12" fmla="*/ 16669 w 842962"/>
                <a:gd name="connsiteY12" fmla="*/ 1504950 h 1504950"/>
                <a:gd name="connsiteX13" fmla="*/ 33337 w 842962"/>
                <a:gd name="connsiteY13" fmla="*/ 1502569 h 1504950"/>
                <a:gd name="connsiteX14" fmla="*/ 52387 w 842962"/>
                <a:gd name="connsiteY14" fmla="*/ 1497807 h 1504950"/>
                <a:gd name="connsiteX15" fmla="*/ 78581 w 842962"/>
                <a:gd name="connsiteY15" fmla="*/ 1473994 h 1504950"/>
                <a:gd name="connsiteX16" fmla="*/ 171450 w 842962"/>
                <a:gd name="connsiteY16" fmla="*/ 1366838 h 1504950"/>
                <a:gd name="connsiteX17" fmla="*/ 226219 w 842962"/>
                <a:gd name="connsiteY17" fmla="*/ 1300163 h 1504950"/>
                <a:gd name="connsiteX18" fmla="*/ 309562 w 842962"/>
                <a:gd name="connsiteY18" fmla="*/ 1188244 h 1504950"/>
                <a:gd name="connsiteX19" fmla="*/ 381000 w 842962"/>
                <a:gd name="connsiteY19" fmla="*/ 1081088 h 1504950"/>
                <a:gd name="connsiteX20" fmla="*/ 440531 w 842962"/>
                <a:gd name="connsiteY20" fmla="*/ 985838 h 1504950"/>
                <a:gd name="connsiteX21" fmla="*/ 511969 w 842962"/>
                <a:gd name="connsiteY21" fmla="*/ 859632 h 1504950"/>
                <a:gd name="connsiteX22" fmla="*/ 609600 w 842962"/>
                <a:gd name="connsiteY22" fmla="*/ 659607 h 1504950"/>
                <a:gd name="connsiteX23" fmla="*/ 652462 w 842962"/>
                <a:gd name="connsiteY23" fmla="*/ 566738 h 1504950"/>
                <a:gd name="connsiteX24" fmla="*/ 697706 w 842962"/>
                <a:gd name="connsiteY24" fmla="*/ 452438 h 1504950"/>
                <a:gd name="connsiteX25" fmla="*/ 723900 w 842962"/>
                <a:gd name="connsiteY25" fmla="*/ 364332 h 1504950"/>
                <a:gd name="connsiteX26" fmla="*/ 733425 w 842962"/>
                <a:gd name="connsiteY26" fmla="*/ 345282 h 1504950"/>
                <a:gd name="connsiteX27" fmla="*/ 747712 w 842962"/>
                <a:gd name="connsiteY27" fmla="*/ 323850 h 1504950"/>
                <a:gd name="connsiteX28" fmla="*/ 776287 w 842962"/>
                <a:gd name="connsiteY28" fmla="*/ 288132 h 1504950"/>
                <a:gd name="connsiteX29" fmla="*/ 790575 w 842962"/>
                <a:gd name="connsiteY29" fmla="*/ 273844 h 1504950"/>
                <a:gd name="connsiteX30" fmla="*/ 804862 w 842962"/>
                <a:gd name="connsiteY30" fmla="*/ 264319 h 1504950"/>
                <a:gd name="connsiteX31" fmla="*/ 826294 w 842962"/>
                <a:gd name="connsiteY31" fmla="*/ 254794 h 1504950"/>
                <a:gd name="connsiteX32" fmla="*/ 833437 w 842962"/>
                <a:gd name="connsiteY32" fmla="*/ 250032 h 1504950"/>
                <a:gd name="connsiteX33" fmla="*/ 840581 w 842962"/>
                <a:gd name="connsiteY33" fmla="*/ 240507 h 1504950"/>
                <a:gd name="connsiteX34" fmla="*/ 842962 w 842962"/>
                <a:gd name="connsiteY34" fmla="*/ 230982 h 1504950"/>
                <a:gd name="connsiteX35" fmla="*/ 842962 w 842962"/>
                <a:gd name="connsiteY35" fmla="*/ 219075 h 1504950"/>
                <a:gd name="connsiteX36" fmla="*/ 835819 w 842962"/>
                <a:gd name="connsiteY36" fmla="*/ 202407 h 1504950"/>
                <a:gd name="connsiteX37" fmla="*/ 821531 w 842962"/>
                <a:gd name="connsiteY37" fmla="*/ 176213 h 1504950"/>
                <a:gd name="connsiteX38" fmla="*/ 792956 w 842962"/>
                <a:gd name="connsiteY38" fmla="*/ 145257 h 1504950"/>
                <a:gd name="connsiteX39" fmla="*/ 762000 w 842962"/>
                <a:gd name="connsiteY39" fmla="*/ 116682 h 1504950"/>
                <a:gd name="connsiteX40" fmla="*/ 719137 w 842962"/>
                <a:gd name="connsiteY40" fmla="*/ 83344 h 1504950"/>
                <a:gd name="connsiteX41" fmla="*/ 671512 w 842962"/>
                <a:gd name="connsiteY41" fmla="*/ 54769 h 1504950"/>
                <a:gd name="connsiteX42" fmla="*/ 635794 w 842962"/>
                <a:gd name="connsiteY42" fmla="*/ 35719 h 1504950"/>
                <a:gd name="connsiteX43" fmla="*/ 569119 w 842962"/>
                <a:gd name="connsiteY43" fmla="*/ 11907 h 1504950"/>
                <a:gd name="connsiteX44" fmla="*/ 500062 w 842962"/>
                <a:gd name="connsiteY44" fmla="*/ 0 h 1504950"/>
                <a:gd name="connsiteX45" fmla="*/ 450056 w 842962"/>
                <a:gd name="connsiteY45" fmla="*/ 0 h 1504950"/>
                <a:gd name="connsiteX46" fmla="*/ 421481 w 842962"/>
                <a:gd name="connsiteY46" fmla="*/ 0 h 1504950"/>
                <a:gd name="connsiteX47" fmla="*/ 400050 w 842962"/>
                <a:gd name="connsiteY47" fmla="*/ 4763 h 1504950"/>
                <a:gd name="connsiteX48" fmla="*/ 385762 w 842962"/>
                <a:gd name="connsiteY48" fmla="*/ 11907 h 1504950"/>
                <a:gd name="connsiteX49" fmla="*/ 381000 w 842962"/>
                <a:gd name="connsiteY49" fmla="*/ 19050 h 1504950"/>
                <a:gd name="connsiteX50" fmla="*/ 388144 w 842962"/>
                <a:gd name="connsiteY50" fmla="*/ 35719 h 1504950"/>
                <a:gd name="connsiteX51" fmla="*/ 421481 w 842962"/>
                <a:gd name="connsiteY51" fmla="*/ 64294 h 1504950"/>
                <a:gd name="connsiteX52" fmla="*/ 447675 w 842962"/>
                <a:gd name="connsiteY52" fmla="*/ 85725 h 1504950"/>
                <a:gd name="connsiteX53" fmla="*/ 466725 w 842962"/>
                <a:gd name="connsiteY53" fmla="*/ 109538 h 1504950"/>
                <a:gd name="connsiteX54" fmla="*/ 481012 w 842962"/>
                <a:gd name="connsiteY54" fmla="*/ 130969 h 1504950"/>
                <a:gd name="connsiteX55" fmla="*/ 490537 w 842962"/>
                <a:gd name="connsiteY55" fmla="*/ 150019 h 1504950"/>
                <a:gd name="connsiteX56" fmla="*/ 500062 w 842962"/>
                <a:gd name="connsiteY56" fmla="*/ 178594 h 1504950"/>
                <a:gd name="connsiteX57" fmla="*/ 502444 w 842962"/>
                <a:gd name="connsiteY57" fmla="*/ 209550 h 1504950"/>
                <a:gd name="connsiteX58" fmla="*/ 502444 w 842962"/>
                <a:gd name="connsiteY58" fmla="*/ 250032 h 1504950"/>
                <a:gd name="connsiteX59" fmla="*/ 488156 w 842962"/>
                <a:gd name="connsiteY59" fmla="*/ 330994 h 1504950"/>
                <a:gd name="connsiteX60" fmla="*/ 442912 w 842962"/>
                <a:gd name="connsiteY60" fmla="*/ 502444 h 150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842962" h="1504950">
                  <a:moveTo>
                    <a:pt x="442912" y="502444"/>
                  </a:moveTo>
                  <a:lnTo>
                    <a:pt x="397669" y="652463"/>
                  </a:lnTo>
                  <a:lnTo>
                    <a:pt x="373856" y="726282"/>
                  </a:lnTo>
                  <a:lnTo>
                    <a:pt x="342900" y="797719"/>
                  </a:lnTo>
                  <a:lnTo>
                    <a:pt x="278606" y="942975"/>
                  </a:lnTo>
                  <a:lnTo>
                    <a:pt x="219075" y="1071563"/>
                  </a:lnTo>
                  <a:lnTo>
                    <a:pt x="114300" y="1273969"/>
                  </a:lnTo>
                  <a:lnTo>
                    <a:pt x="4762" y="1464469"/>
                  </a:lnTo>
                  <a:lnTo>
                    <a:pt x="0" y="1483519"/>
                  </a:lnTo>
                  <a:lnTo>
                    <a:pt x="0" y="1493044"/>
                  </a:lnTo>
                  <a:lnTo>
                    <a:pt x="2381" y="1497807"/>
                  </a:lnTo>
                  <a:lnTo>
                    <a:pt x="7144" y="1502569"/>
                  </a:lnTo>
                  <a:lnTo>
                    <a:pt x="16669" y="1504950"/>
                  </a:lnTo>
                  <a:lnTo>
                    <a:pt x="33337" y="1502569"/>
                  </a:lnTo>
                  <a:lnTo>
                    <a:pt x="52387" y="1497807"/>
                  </a:lnTo>
                  <a:lnTo>
                    <a:pt x="78581" y="1473994"/>
                  </a:lnTo>
                  <a:lnTo>
                    <a:pt x="171450" y="1366838"/>
                  </a:lnTo>
                  <a:lnTo>
                    <a:pt x="226219" y="1300163"/>
                  </a:lnTo>
                  <a:lnTo>
                    <a:pt x="309562" y="1188244"/>
                  </a:lnTo>
                  <a:lnTo>
                    <a:pt x="381000" y="1081088"/>
                  </a:lnTo>
                  <a:lnTo>
                    <a:pt x="440531" y="985838"/>
                  </a:lnTo>
                  <a:lnTo>
                    <a:pt x="511969" y="859632"/>
                  </a:lnTo>
                  <a:lnTo>
                    <a:pt x="609600" y="659607"/>
                  </a:lnTo>
                  <a:lnTo>
                    <a:pt x="652462" y="566738"/>
                  </a:lnTo>
                  <a:lnTo>
                    <a:pt x="697706" y="452438"/>
                  </a:lnTo>
                  <a:lnTo>
                    <a:pt x="723900" y="364332"/>
                  </a:lnTo>
                  <a:lnTo>
                    <a:pt x="733425" y="345282"/>
                  </a:lnTo>
                  <a:lnTo>
                    <a:pt x="747712" y="323850"/>
                  </a:lnTo>
                  <a:lnTo>
                    <a:pt x="776287" y="288132"/>
                  </a:lnTo>
                  <a:lnTo>
                    <a:pt x="790575" y="273844"/>
                  </a:lnTo>
                  <a:lnTo>
                    <a:pt x="804862" y="264319"/>
                  </a:lnTo>
                  <a:lnTo>
                    <a:pt x="826294" y="254794"/>
                  </a:lnTo>
                  <a:lnTo>
                    <a:pt x="833437" y="250032"/>
                  </a:lnTo>
                  <a:lnTo>
                    <a:pt x="840581" y="240507"/>
                  </a:lnTo>
                  <a:lnTo>
                    <a:pt x="842962" y="230982"/>
                  </a:lnTo>
                  <a:lnTo>
                    <a:pt x="842962" y="219075"/>
                  </a:lnTo>
                  <a:lnTo>
                    <a:pt x="835819" y="202407"/>
                  </a:lnTo>
                  <a:lnTo>
                    <a:pt x="821531" y="176213"/>
                  </a:lnTo>
                  <a:lnTo>
                    <a:pt x="792956" y="145257"/>
                  </a:lnTo>
                  <a:lnTo>
                    <a:pt x="762000" y="116682"/>
                  </a:lnTo>
                  <a:lnTo>
                    <a:pt x="719137" y="83344"/>
                  </a:lnTo>
                  <a:lnTo>
                    <a:pt x="671512" y="54769"/>
                  </a:lnTo>
                  <a:lnTo>
                    <a:pt x="635794" y="35719"/>
                  </a:lnTo>
                  <a:lnTo>
                    <a:pt x="569119" y="11907"/>
                  </a:lnTo>
                  <a:lnTo>
                    <a:pt x="500062" y="0"/>
                  </a:lnTo>
                  <a:lnTo>
                    <a:pt x="450056" y="0"/>
                  </a:lnTo>
                  <a:lnTo>
                    <a:pt x="421481" y="0"/>
                  </a:lnTo>
                  <a:lnTo>
                    <a:pt x="400050" y="4763"/>
                  </a:lnTo>
                  <a:lnTo>
                    <a:pt x="385762" y="11907"/>
                  </a:lnTo>
                  <a:lnTo>
                    <a:pt x="381000" y="19050"/>
                  </a:lnTo>
                  <a:lnTo>
                    <a:pt x="388144" y="35719"/>
                  </a:lnTo>
                  <a:lnTo>
                    <a:pt x="421481" y="64294"/>
                  </a:lnTo>
                  <a:lnTo>
                    <a:pt x="447675" y="85725"/>
                  </a:lnTo>
                  <a:lnTo>
                    <a:pt x="466725" y="109538"/>
                  </a:lnTo>
                  <a:lnTo>
                    <a:pt x="481012" y="130969"/>
                  </a:lnTo>
                  <a:lnTo>
                    <a:pt x="490537" y="150019"/>
                  </a:lnTo>
                  <a:lnTo>
                    <a:pt x="500062" y="178594"/>
                  </a:lnTo>
                  <a:lnTo>
                    <a:pt x="502444" y="209550"/>
                  </a:lnTo>
                  <a:lnTo>
                    <a:pt x="502444" y="250032"/>
                  </a:lnTo>
                  <a:lnTo>
                    <a:pt x="488156" y="330994"/>
                  </a:lnTo>
                  <a:lnTo>
                    <a:pt x="442912" y="502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4" name="フリーフォーム 143">
              <a:extLst>
                <a:ext uri="{FF2B5EF4-FFF2-40B4-BE49-F238E27FC236}">
                  <a16:creationId xmlns:a16="http://schemas.microsoft.com/office/drawing/2014/main" id="{8CF51EBF-6472-4B99-90BD-4BA531EAF52D}"/>
                </a:ext>
              </a:extLst>
            </p:cNvPr>
            <p:cNvSpPr/>
            <p:nvPr/>
          </p:nvSpPr>
          <p:spPr>
            <a:xfrm>
              <a:off x="5286375" y="1782763"/>
              <a:ext cx="573088" cy="1047750"/>
            </a:xfrm>
            <a:custGeom>
              <a:avLst/>
              <a:gdLst>
                <a:gd name="connsiteX0" fmla="*/ 185738 w 573881"/>
                <a:gd name="connsiteY0" fmla="*/ 519113 h 1047750"/>
                <a:gd name="connsiteX1" fmla="*/ 123825 w 573881"/>
                <a:gd name="connsiteY1" fmla="*/ 354807 h 1047750"/>
                <a:gd name="connsiteX2" fmla="*/ 54769 w 573881"/>
                <a:gd name="connsiteY2" fmla="*/ 169069 h 1047750"/>
                <a:gd name="connsiteX3" fmla="*/ 21431 w 573881"/>
                <a:gd name="connsiteY3" fmla="*/ 73819 h 1047750"/>
                <a:gd name="connsiteX4" fmla="*/ 4763 w 573881"/>
                <a:gd name="connsiteY4" fmla="*/ 38100 h 1047750"/>
                <a:gd name="connsiteX5" fmla="*/ 0 w 573881"/>
                <a:gd name="connsiteY5" fmla="*/ 21432 h 1047750"/>
                <a:gd name="connsiteX6" fmla="*/ 2381 w 573881"/>
                <a:gd name="connsiteY6" fmla="*/ 9525 h 1047750"/>
                <a:gd name="connsiteX7" fmla="*/ 7144 w 573881"/>
                <a:gd name="connsiteY7" fmla="*/ 2382 h 1047750"/>
                <a:gd name="connsiteX8" fmla="*/ 16669 w 573881"/>
                <a:gd name="connsiteY8" fmla="*/ 0 h 1047750"/>
                <a:gd name="connsiteX9" fmla="*/ 38100 w 573881"/>
                <a:gd name="connsiteY9" fmla="*/ 4763 h 1047750"/>
                <a:gd name="connsiteX10" fmla="*/ 54769 w 573881"/>
                <a:gd name="connsiteY10" fmla="*/ 14288 h 1047750"/>
                <a:gd name="connsiteX11" fmla="*/ 76200 w 573881"/>
                <a:gd name="connsiteY11" fmla="*/ 33338 h 1047750"/>
                <a:gd name="connsiteX12" fmla="*/ 183356 w 573881"/>
                <a:gd name="connsiteY12" fmla="*/ 164307 h 1047750"/>
                <a:gd name="connsiteX13" fmla="*/ 350044 w 573881"/>
                <a:gd name="connsiteY13" fmla="*/ 373857 h 1047750"/>
                <a:gd name="connsiteX14" fmla="*/ 473869 w 573881"/>
                <a:gd name="connsiteY14" fmla="*/ 535782 h 1047750"/>
                <a:gd name="connsiteX15" fmla="*/ 531019 w 573881"/>
                <a:gd name="connsiteY15" fmla="*/ 616744 h 1047750"/>
                <a:gd name="connsiteX16" fmla="*/ 550069 w 573881"/>
                <a:gd name="connsiteY16" fmla="*/ 669132 h 1047750"/>
                <a:gd name="connsiteX17" fmla="*/ 569119 w 573881"/>
                <a:gd name="connsiteY17" fmla="*/ 750094 h 1047750"/>
                <a:gd name="connsiteX18" fmla="*/ 573881 w 573881"/>
                <a:gd name="connsiteY18" fmla="*/ 800100 h 1047750"/>
                <a:gd name="connsiteX19" fmla="*/ 571500 w 573881"/>
                <a:gd name="connsiteY19" fmla="*/ 864394 h 1047750"/>
                <a:gd name="connsiteX20" fmla="*/ 561975 w 573881"/>
                <a:gd name="connsiteY20" fmla="*/ 919163 h 1047750"/>
                <a:gd name="connsiteX21" fmla="*/ 547688 w 573881"/>
                <a:gd name="connsiteY21" fmla="*/ 969169 h 1047750"/>
                <a:gd name="connsiteX22" fmla="*/ 528638 w 573881"/>
                <a:gd name="connsiteY22" fmla="*/ 1009650 h 1047750"/>
                <a:gd name="connsiteX23" fmla="*/ 507206 w 573881"/>
                <a:gd name="connsiteY23" fmla="*/ 1035844 h 1047750"/>
                <a:gd name="connsiteX24" fmla="*/ 485775 w 573881"/>
                <a:gd name="connsiteY24" fmla="*/ 1042988 h 1047750"/>
                <a:gd name="connsiteX25" fmla="*/ 464344 w 573881"/>
                <a:gd name="connsiteY25" fmla="*/ 1047750 h 1047750"/>
                <a:gd name="connsiteX26" fmla="*/ 450056 w 573881"/>
                <a:gd name="connsiteY26" fmla="*/ 1047750 h 1047750"/>
                <a:gd name="connsiteX27" fmla="*/ 411956 w 573881"/>
                <a:gd name="connsiteY27" fmla="*/ 1033463 h 1047750"/>
                <a:gd name="connsiteX28" fmla="*/ 388144 w 573881"/>
                <a:gd name="connsiteY28" fmla="*/ 1014413 h 1047750"/>
                <a:gd name="connsiteX29" fmla="*/ 359569 w 573881"/>
                <a:gd name="connsiteY29" fmla="*/ 988219 h 1047750"/>
                <a:gd name="connsiteX30" fmla="*/ 345281 w 573881"/>
                <a:gd name="connsiteY30" fmla="*/ 954882 h 1047750"/>
                <a:gd name="connsiteX31" fmla="*/ 300038 w 573881"/>
                <a:gd name="connsiteY31" fmla="*/ 831057 h 1047750"/>
                <a:gd name="connsiteX32" fmla="*/ 238125 w 573881"/>
                <a:gd name="connsiteY32" fmla="*/ 661988 h 1047750"/>
                <a:gd name="connsiteX33" fmla="*/ 185738 w 573881"/>
                <a:gd name="connsiteY33" fmla="*/ 519113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73881" h="1047750">
                  <a:moveTo>
                    <a:pt x="185738" y="519113"/>
                  </a:moveTo>
                  <a:lnTo>
                    <a:pt x="123825" y="354807"/>
                  </a:lnTo>
                  <a:lnTo>
                    <a:pt x="54769" y="169069"/>
                  </a:lnTo>
                  <a:lnTo>
                    <a:pt x="21431" y="73819"/>
                  </a:lnTo>
                  <a:lnTo>
                    <a:pt x="4763" y="38100"/>
                  </a:lnTo>
                  <a:lnTo>
                    <a:pt x="0" y="21432"/>
                  </a:lnTo>
                  <a:lnTo>
                    <a:pt x="2381" y="9525"/>
                  </a:lnTo>
                  <a:lnTo>
                    <a:pt x="7144" y="2382"/>
                  </a:lnTo>
                  <a:lnTo>
                    <a:pt x="16669" y="0"/>
                  </a:lnTo>
                  <a:lnTo>
                    <a:pt x="38100" y="4763"/>
                  </a:lnTo>
                  <a:lnTo>
                    <a:pt x="54769" y="14288"/>
                  </a:lnTo>
                  <a:lnTo>
                    <a:pt x="76200" y="33338"/>
                  </a:lnTo>
                  <a:lnTo>
                    <a:pt x="183356" y="164307"/>
                  </a:lnTo>
                  <a:lnTo>
                    <a:pt x="350044" y="373857"/>
                  </a:lnTo>
                  <a:lnTo>
                    <a:pt x="473869" y="535782"/>
                  </a:lnTo>
                  <a:lnTo>
                    <a:pt x="531019" y="616744"/>
                  </a:lnTo>
                  <a:lnTo>
                    <a:pt x="550069" y="669132"/>
                  </a:lnTo>
                  <a:lnTo>
                    <a:pt x="569119" y="750094"/>
                  </a:lnTo>
                  <a:lnTo>
                    <a:pt x="573881" y="800100"/>
                  </a:lnTo>
                  <a:cubicBezTo>
                    <a:pt x="573087" y="821531"/>
                    <a:pt x="572294" y="842963"/>
                    <a:pt x="571500" y="864394"/>
                  </a:cubicBezTo>
                  <a:lnTo>
                    <a:pt x="561975" y="919163"/>
                  </a:lnTo>
                  <a:lnTo>
                    <a:pt x="547688" y="969169"/>
                  </a:lnTo>
                  <a:lnTo>
                    <a:pt x="528638" y="1009650"/>
                  </a:lnTo>
                  <a:lnTo>
                    <a:pt x="507206" y="1035844"/>
                  </a:lnTo>
                  <a:lnTo>
                    <a:pt x="485775" y="1042988"/>
                  </a:lnTo>
                  <a:lnTo>
                    <a:pt x="464344" y="1047750"/>
                  </a:lnTo>
                  <a:lnTo>
                    <a:pt x="450056" y="1047750"/>
                  </a:lnTo>
                  <a:lnTo>
                    <a:pt x="411956" y="1033463"/>
                  </a:lnTo>
                  <a:lnTo>
                    <a:pt x="388144" y="1014413"/>
                  </a:lnTo>
                  <a:lnTo>
                    <a:pt x="359569" y="988219"/>
                  </a:lnTo>
                  <a:lnTo>
                    <a:pt x="345281" y="954882"/>
                  </a:lnTo>
                  <a:lnTo>
                    <a:pt x="300038" y="831057"/>
                  </a:lnTo>
                  <a:lnTo>
                    <a:pt x="238125" y="661988"/>
                  </a:lnTo>
                  <a:lnTo>
                    <a:pt x="185738" y="5191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5" name="フリーフォーム 144">
              <a:extLst>
                <a:ext uri="{FF2B5EF4-FFF2-40B4-BE49-F238E27FC236}">
                  <a16:creationId xmlns:a16="http://schemas.microsoft.com/office/drawing/2014/main" id="{6DD9544A-C4B8-4378-9647-00B44223B7C8}"/>
                </a:ext>
              </a:extLst>
            </p:cNvPr>
            <p:cNvSpPr/>
            <p:nvPr/>
          </p:nvSpPr>
          <p:spPr>
            <a:xfrm>
              <a:off x="6183313" y="1684338"/>
              <a:ext cx="657225" cy="1200150"/>
            </a:xfrm>
            <a:custGeom>
              <a:avLst/>
              <a:gdLst>
                <a:gd name="connsiteX0" fmla="*/ 219075 w 657225"/>
                <a:gd name="connsiteY0" fmla="*/ 564356 h 1200150"/>
                <a:gd name="connsiteX1" fmla="*/ 88107 w 657225"/>
                <a:gd name="connsiteY1" fmla="*/ 935831 h 1200150"/>
                <a:gd name="connsiteX2" fmla="*/ 2382 w 657225"/>
                <a:gd name="connsiteY2" fmla="*/ 1164431 h 1200150"/>
                <a:gd name="connsiteX3" fmla="*/ 0 w 657225"/>
                <a:gd name="connsiteY3" fmla="*/ 1178719 h 1200150"/>
                <a:gd name="connsiteX4" fmla="*/ 0 w 657225"/>
                <a:gd name="connsiteY4" fmla="*/ 1188244 h 1200150"/>
                <a:gd name="connsiteX5" fmla="*/ 4763 w 657225"/>
                <a:gd name="connsiteY5" fmla="*/ 1195387 h 1200150"/>
                <a:gd name="connsiteX6" fmla="*/ 11907 w 657225"/>
                <a:gd name="connsiteY6" fmla="*/ 1200150 h 1200150"/>
                <a:gd name="connsiteX7" fmla="*/ 28575 w 657225"/>
                <a:gd name="connsiteY7" fmla="*/ 1200150 h 1200150"/>
                <a:gd name="connsiteX8" fmla="*/ 45244 w 657225"/>
                <a:gd name="connsiteY8" fmla="*/ 1195387 h 1200150"/>
                <a:gd name="connsiteX9" fmla="*/ 57150 w 657225"/>
                <a:gd name="connsiteY9" fmla="*/ 1183481 h 1200150"/>
                <a:gd name="connsiteX10" fmla="*/ 90488 w 657225"/>
                <a:gd name="connsiteY10" fmla="*/ 1128712 h 1200150"/>
                <a:gd name="connsiteX11" fmla="*/ 180975 w 657225"/>
                <a:gd name="connsiteY11" fmla="*/ 990600 h 1200150"/>
                <a:gd name="connsiteX12" fmla="*/ 288132 w 657225"/>
                <a:gd name="connsiteY12" fmla="*/ 812006 h 1200150"/>
                <a:gd name="connsiteX13" fmla="*/ 388144 w 657225"/>
                <a:gd name="connsiteY13" fmla="*/ 650081 h 1200150"/>
                <a:gd name="connsiteX14" fmla="*/ 490538 w 657225"/>
                <a:gd name="connsiteY14" fmla="*/ 473869 h 1200150"/>
                <a:gd name="connsiteX15" fmla="*/ 561975 w 657225"/>
                <a:gd name="connsiteY15" fmla="*/ 352425 h 1200150"/>
                <a:gd name="connsiteX16" fmla="*/ 576263 w 657225"/>
                <a:gd name="connsiteY16" fmla="*/ 335756 h 1200150"/>
                <a:gd name="connsiteX17" fmla="*/ 595313 w 657225"/>
                <a:gd name="connsiteY17" fmla="*/ 328612 h 1200150"/>
                <a:gd name="connsiteX18" fmla="*/ 628650 w 657225"/>
                <a:gd name="connsiteY18" fmla="*/ 307181 h 1200150"/>
                <a:gd name="connsiteX19" fmla="*/ 645319 w 657225"/>
                <a:gd name="connsiteY19" fmla="*/ 290512 h 1200150"/>
                <a:gd name="connsiteX20" fmla="*/ 654844 w 657225"/>
                <a:gd name="connsiteY20" fmla="*/ 273844 h 1200150"/>
                <a:gd name="connsiteX21" fmla="*/ 657225 w 657225"/>
                <a:gd name="connsiteY21" fmla="*/ 252412 h 1200150"/>
                <a:gd name="connsiteX22" fmla="*/ 652463 w 657225"/>
                <a:gd name="connsiteY22" fmla="*/ 230981 h 1200150"/>
                <a:gd name="connsiteX23" fmla="*/ 640557 w 657225"/>
                <a:gd name="connsiteY23" fmla="*/ 207169 h 1200150"/>
                <a:gd name="connsiteX24" fmla="*/ 623888 w 657225"/>
                <a:gd name="connsiteY24" fmla="*/ 188119 h 1200150"/>
                <a:gd name="connsiteX25" fmla="*/ 576263 w 657225"/>
                <a:gd name="connsiteY25" fmla="*/ 147637 h 1200150"/>
                <a:gd name="connsiteX26" fmla="*/ 521494 w 657225"/>
                <a:gd name="connsiteY26" fmla="*/ 107156 h 1200150"/>
                <a:gd name="connsiteX27" fmla="*/ 459582 w 657225"/>
                <a:gd name="connsiteY27" fmla="*/ 69056 h 1200150"/>
                <a:gd name="connsiteX28" fmla="*/ 390525 w 657225"/>
                <a:gd name="connsiteY28" fmla="*/ 35719 h 1200150"/>
                <a:gd name="connsiteX29" fmla="*/ 321469 w 657225"/>
                <a:gd name="connsiteY29" fmla="*/ 9525 h 1200150"/>
                <a:gd name="connsiteX30" fmla="*/ 285750 w 657225"/>
                <a:gd name="connsiteY30" fmla="*/ 2381 h 1200150"/>
                <a:gd name="connsiteX31" fmla="*/ 230982 w 657225"/>
                <a:gd name="connsiteY31" fmla="*/ 0 h 1200150"/>
                <a:gd name="connsiteX32" fmla="*/ 204788 w 657225"/>
                <a:gd name="connsiteY32" fmla="*/ 0 h 1200150"/>
                <a:gd name="connsiteX33" fmla="*/ 190500 w 657225"/>
                <a:gd name="connsiteY33" fmla="*/ 2381 h 1200150"/>
                <a:gd name="connsiteX34" fmla="*/ 173832 w 657225"/>
                <a:gd name="connsiteY34" fmla="*/ 9525 h 1200150"/>
                <a:gd name="connsiteX35" fmla="*/ 166688 w 657225"/>
                <a:gd name="connsiteY35" fmla="*/ 16669 h 1200150"/>
                <a:gd name="connsiteX36" fmla="*/ 164307 w 657225"/>
                <a:gd name="connsiteY36" fmla="*/ 33337 h 1200150"/>
                <a:gd name="connsiteX37" fmla="*/ 171450 w 657225"/>
                <a:gd name="connsiteY37" fmla="*/ 52387 h 1200150"/>
                <a:gd name="connsiteX38" fmla="*/ 188119 w 657225"/>
                <a:gd name="connsiteY38" fmla="*/ 69056 h 1200150"/>
                <a:gd name="connsiteX39" fmla="*/ 230982 w 657225"/>
                <a:gd name="connsiteY39" fmla="*/ 92869 h 1200150"/>
                <a:gd name="connsiteX40" fmla="*/ 288132 w 657225"/>
                <a:gd name="connsiteY40" fmla="*/ 121444 h 1200150"/>
                <a:gd name="connsiteX41" fmla="*/ 302419 w 657225"/>
                <a:gd name="connsiteY41" fmla="*/ 135731 h 1200150"/>
                <a:gd name="connsiteX42" fmla="*/ 309563 w 657225"/>
                <a:gd name="connsiteY42" fmla="*/ 147637 h 1200150"/>
                <a:gd name="connsiteX43" fmla="*/ 316707 w 657225"/>
                <a:gd name="connsiteY43" fmla="*/ 169069 h 1200150"/>
                <a:gd name="connsiteX44" fmla="*/ 319088 w 657225"/>
                <a:gd name="connsiteY44" fmla="*/ 190500 h 1200150"/>
                <a:gd name="connsiteX45" fmla="*/ 309563 w 657225"/>
                <a:gd name="connsiteY45" fmla="*/ 240506 h 1200150"/>
                <a:gd name="connsiteX46" fmla="*/ 276225 w 657225"/>
                <a:gd name="connsiteY46" fmla="*/ 376237 h 1200150"/>
                <a:gd name="connsiteX47" fmla="*/ 219075 w 657225"/>
                <a:gd name="connsiteY47" fmla="*/ 564356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57225" h="1200150">
                  <a:moveTo>
                    <a:pt x="219075" y="564356"/>
                  </a:moveTo>
                  <a:lnTo>
                    <a:pt x="88107" y="935831"/>
                  </a:lnTo>
                  <a:lnTo>
                    <a:pt x="2382" y="1164431"/>
                  </a:lnTo>
                  <a:lnTo>
                    <a:pt x="0" y="1178719"/>
                  </a:lnTo>
                  <a:lnTo>
                    <a:pt x="0" y="1188244"/>
                  </a:lnTo>
                  <a:lnTo>
                    <a:pt x="4763" y="1195387"/>
                  </a:lnTo>
                  <a:lnTo>
                    <a:pt x="11907" y="1200150"/>
                  </a:lnTo>
                  <a:lnTo>
                    <a:pt x="28575" y="1200150"/>
                  </a:lnTo>
                  <a:lnTo>
                    <a:pt x="45244" y="1195387"/>
                  </a:lnTo>
                  <a:lnTo>
                    <a:pt x="57150" y="1183481"/>
                  </a:lnTo>
                  <a:lnTo>
                    <a:pt x="90488" y="1128712"/>
                  </a:lnTo>
                  <a:lnTo>
                    <a:pt x="180975" y="990600"/>
                  </a:lnTo>
                  <a:lnTo>
                    <a:pt x="288132" y="812006"/>
                  </a:lnTo>
                  <a:lnTo>
                    <a:pt x="388144" y="650081"/>
                  </a:lnTo>
                  <a:lnTo>
                    <a:pt x="490538" y="473869"/>
                  </a:lnTo>
                  <a:lnTo>
                    <a:pt x="561975" y="352425"/>
                  </a:lnTo>
                  <a:lnTo>
                    <a:pt x="576263" y="335756"/>
                  </a:lnTo>
                  <a:lnTo>
                    <a:pt x="595313" y="328612"/>
                  </a:lnTo>
                  <a:lnTo>
                    <a:pt x="628650" y="307181"/>
                  </a:lnTo>
                  <a:lnTo>
                    <a:pt x="645319" y="290512"/>
                  </a:lnTo>
                  <a:lnTo>
                    <a:pt x="654844" y="273844"/>
                  </a:lnTo>
                  <a:lnTo>
                    <a:pt x="657225" y="252412"/>
                  </a:lnTo>
                  <a:lnTo>
                    <a:pt x="652463" y="230981"/>
                  </a:lnTo>
                  <a:lnTo>
                    <a:pt x="640557" y="207169"/>
                  </a:lnTo>
                  <a:lnTo>
                    <a:pt x="623888" y="188119"/>
                  </a:lnTo>
                  <a:lnTo>
                    <a:pt x="576263" y="147637"/>
                  </a:lnTo>
                  <a:lnTo>
                    <a:pt x="521494" y="107156"/>
                  </a:lnTo>
                  <a:lnTo>
                    <a:pt x="459582" y="69056"/>
                  </a:lnTo>
                  <a:lnTo>
                    <a:pt x="390525" y="35719"/>
                  </a:lnTo>
                  <a:lnTo>
                    <a:pt x="321469" y="9525"/>
                  </a:lnTo>
                  <a:lnTo>
                    <a:pt x="285750" y="2381"/>
                  </a:lnTo>
                  <a:lnTo>
                    <a:pt x="230982" y="0"/>
                  </a:lnTo>
                  <a:lnTo>
                    <a:pt x="204788" y="0"/>
                  </a:lnTo>
                  <a:lnTo>
                    <a:pt x="190500" y="2381"/>
                  </a:lnTo>
                  <a:lnTo>
                    <a:pt x="173832" y="9525"/>
                  </a:lnTo>
                  <a:lnTo>
                    <a:pt x="166688" y="16669"/>
                  </a:lnTo>
                  <a:lnTo>
                    <a:pt x="164307" y="33337"/>
                  </a:lnTo>
                  <a:lnTo>
                    <a:pt x="171450" y="52387"/>
                  </a:lnTo>
                  <a:lnTo>
                    <a:pt x="188119" y="69056"/>
                  </a:lnTo>
                  <a:lnTo>
                    <a:pt x="230982" y="92869"/>
                  </a:lnTo>
                  <a:lnTo>
                    <a:pt x="288132" y="121444"/>
                  </a:lnTo>
                  <a:lnTo>
                    <a:pt x="302419" y="135731"/>
                  </a:lnTo>
                  <a:lnTo>
                    <a:pt x="309563" y="147637"/>
                  </a:lnTo>
                  <a:lnTo>
                    <a:pt x="316707" y="169069"/>
                  </a:lnTo>
                  <a:lnTo>
                    <a:pt x="319088" y="190500"/>
                  </a:lnTo>
                  <a:lnTo>
                    <a:pt x="309563" y="240506"/>
                  </a:lnTo>
                  <a:lnTo>
                    <a:pt x="276225" y="376237"/>
                  </a:lnTo>
                  <a:lnTo>
                    <a:pt x="219075" y="5643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6" name="フリーフォーム 145">
              <a:extLst>
                <a:ext uri="{FF2B5EF4-FFF2-40B4-BE49-F238E27FC236}">
                  <a16:creationId xmlns:a16="http://schemas.microsoft.com/office/drawing/2014/main" id="{BFDE00D8-FEC4-48ED-A754-7672FDE008D6}"/>
                </a:ext>
              </a:extLst>
            </p:cNvPr>
            <p:cNvSpPr/>
            <p:nvPr/>
          </p:nvSpPr>
          <p:spPr>
            <a:xfrm>
              <a:off x="5176838" y="2874963"/>
              <a:ext cx="1857375" cy="466725"/>
            </a:xfrm>
            <a:custGeom>
              <a:avLst/>
              <a:gdLst>
                <a:gd name="connsiteX0" fmla="*/ 1231106 w 1857375"/>
                <a:gd name="connsiteY0" fmla="*/ 114300 h 466725"/>
                <a:gd name="connsiteX1" fmla="*/ 1042987 w 1857375"/>
                <a:gd name="connsiteY1" fmla="*/ 154781 h 466725"/>
                <a:gd name="connsiteX2" fmla="*/ 864393 w 1857375"/>
                <a:gd name="connsiteY2" fmla="*/ 190500 h 466725"/>
                <a:gd name="connsiteX3" fmla="*/ 700087 w 1857375"/>
                <a:gd name="connsiteY3" fmla="*/ 223837 h 466725"/>
                <a:gd name="connsiteX4" fmla="*/ 554831 w 1857375"/>
                <a:gd name="connsiteY4" fmla="*/ 250031 h 466725"/>
                <a:gd name="connsiteX5" fmla="*/ 359568 w 1857375"/>
                <a:gd name="connsiteY5" fmla="*/ 285750 h 466725"/>
                <a:gd name="connsiteX6" fmla="*/ 309562 w 1857375"/>
                <a:gd name="connsiteY6" fmla="*/ 292894 h 466725"/>
                <a:gd name="connsiteX7" fmla="*/ 271462 w 1857375"/>
                <a:gd name="connsiteY7" fmla="*/ 295275 h 466725"/>
                <a:gd name="connsiteX8" fmla="*/ 230981 w 1857375"/>
                <a:gd name="connsiteY8" fmla="*/ 292894 h 466725"/>
                <a:gd name="connsiteX9" fmla="*/ 171450 w 1857375"/>
                <a:gd name="connsiteY9" fmla="*/ 288131 h 466725"/>
                <a:gd name="connsiteX10" fmla="*/ 116681 w 1857375"/>
                <a:gd name="connsiteY10" fmla="*/ 278606 h 466725"/>
                <a:gd name="connsiteX11" fmla="*/ 52387 w 1857375"/>
                <a:gd name="connsiteY11" fmla="*/ 261937 h 466725"/>
                <a:gd name="connsiteX12" fmla="*/ 21431 w 1857375"/>
                <a:gd name="connsiteY12" fmla="*/ 250031 h 466725"/>
                <a:gd name="connsiteX13" fmla="*/ 11906 w 1857375"/>
                <a:gd name="connsiteY13" fmla="*/ 250031 h 466725"/>
                <a:gd name="connsiteX14" fmla="*/ 2381 w 1857375"/>
                <a:gd name="connsiteY14" fmla="*/ 254794 h 466725"/>
                <a:gd name="connsiteX15" fmla="*/ 0 w 1857375"/>
                <a:gd name="connsiteY15" fmla="*/ 266700 h 466725"/>
                <a:gd name="connsiteX16" fmla="*/ 9525 w 1857375"/>
                <a:gd name="connsiteY16" fmla="*/ 297656 h 466725"/>
                <a:gd name="connsiteX17" fmla="*/ 35718 w 1857375"/>
                <a:gd name="connsiteY17" fmla="*/ 328612 h 466725"/>
                <a:gd name="connsiteX18" fmla="*/ 95250 w 1857375"/>
                <a:gd name="connsiteY18" fmla="*/ 390525 h 466725"/>
                <a:gd name="connsiteX19" fmla="*/ 130968 w 1857375"/>
                <a:gd name="connsiteY19" fmla="*/ 414337 h 466725"/>
                <a:gd name="connsiteX20" fmla="*/ 176212 w 1857375"/>
                <a:gd name="connsiteY20" fmla="*/ 438150 h 466725"/>
                <a:gd name="connsiteX21" fmla="*/ 216693 w 1857375"/>
                <a:gd name="connsiteY21" fmla="*/ 457200 h 466725"/>
                <a:gd name="connsiteX22" fmla="*/ 247650 w 1857375"/>
                <a:gd name="connsiteY22" fmla="*/ 464344 h 466725"/>
                <a:gd name="connsiteX23" fmla="*/ 264318 w 1857375"/>
                <a:gd name="connsiteY23" fmla="*/ 466725 h 466725"/>
                <a:gd name="connsiteX24" fmla="*/ 333375 w 1857375"/>
                <a:gd name="connsiteY24" fmla="*/ 452437 h 466725"/>
                <a:gd name="connsiteX25" fmla="*/ 461962 w 1857375"/>
                <a:gd name="connsiteY25" fmla="*/ 428625 h 466725"/>
                <a:gd name="connsiteX26" fmla="*/ 609600 w 1857375"/>
                <a:gd name="connsiteY26" fmla="*/ 402431 h 466725"/>
                <a:gd name="connsiteX27" fmla="*/ 828675 w 1857375"/>
                <a:gd name="connsiteY27" fmla="*/ 354806 h 466725"/>
                <a:gd name="connsiteX28" fmla="*/ 1026318 w 1857375"/>
                <a:gd name="connsiteY28" fmla="*/ 326231 h 466725"/>
                <a:gd name="connsiteX29" fmla="*/ 1202531 w 1857375"/>
                <a:gd name="connsiteY29" fmla="*/ 304800 h 466725"/>
                <a:gd name="connsiteX30" fmla="*/ 1364456 w 1857375"/>
                <a:gd name="connsiteY30" fmla="*/ 278606 h 466725"/>
                <a:gd name="connsiteX31" fmla="*/ 1504950 w 1857375"/>
                <a:gd name="connsiteY31" fmla="*/ 259556 h 466725"/>
                <a:gd name="connsiteX32" fmla="*/ 1652587 w 1857375"/>
                <a:gd name="connsiteY32" fmla="*/ 247650 h 466725"/>
                <a:gd name="connsiteX33" fmla="*/ 1776412 w 1857375"/>
                <a:gd name="connsiteY33" fmla="*/ 242887 h 466725"/>
                <a:gd name="connsiteX34" fmla="*/ 1790700 w 1857375"/>
                <a:gd name="connsiteY34" fmla="*/ 242887 h 466725"/>
                <a:gd name="connsiteX35" fmla="*/ 1814512 w 1857375"/>
                <a:gd name="connsiteY35" fmla="*/ 235744 h 466725"/>
                <a:gd name="connsiteX36" fmla="*/ 1840706 w 1857375"/>
                <a:gd name="connsiteY36" fmla="*/ 223837 h 466725"/>
                <a:gd name="connsiteX37" fmla="*/ 1850231 w 1857375"/>
                <a:gd name="connsiteY37" fmla="*/ 211931 h 466725"/>
                <a:gd name="connsiteX38" fmla="*/ 1857375 w 1857375"/>
                <a:gd name="connsiteY38" fmla="*/ 197644 h 466725"/>
                <a:gd name="connsiteX39" fmla="*/ 1857375 w 1857375"/>
                <a:gd name="connsiteY39" fmla="*/ 185737 h 466725"/>
                <a:gd name="connsiteX40" fmla="*/ 1852612 w 1857375"/>
                <a:gd name="connsiteY40" fmla="*/ 171450 h 466725"/>
                <a:gd name="connsiteX41" fmla="*/ 1843087 w 1857375"/>
                <a:gd name="connsiteY41" fmla="*/ 152400 h 466725"/>
                <a:gd name="connsiteX42" fmla="*/ 1831181 w 1857375"/>
                <a:gd name="connsiteY42" fmla="*/ 135731 h 466725"/>
                <a:gd name="connsiteX43" fmla="*/ 1814512 w 1857375"/>
                <a:gd name="connsiteY43" fmla="*/ 119062 h 466725"/>
                <a:gd name="connsiteX44" fmla="*/ 1795462 w 1857375"/>
                <a:gd name="connsiteY44" fmla="*/ 107156 h 466725"/>
                <a:gd name="connsiteX45" fmla="*/ 1693068 w 1857375"/>
                <a:gd name="connsiteY45" fmla="*/ 64294 h 466725"/>
                <a:gd name="connsiteX46" fmla="*/ 1533525 w 1857375"/>
                <a:gd name="connsiteY46" fmla="*/ 4762 h 466725"/>
                <a:gd name="connsiteX47" fmla="*/ 1507331 w 1857375"/>
                <a:gd name="connsiteY47" fmla="*/ 0 h 466725"/>
                <a:gd name="connsiteX48" fmla="*/ 1462087 w 1857375"/>
                <a:gd name="connsiteY48" fmla="*/ 21431 h 466725"/>
                <a:gd name="connsiteX49" fmla="*/ 1397793 w 1857375"/>
                <a:gd name="connsiteY49" fmla="*/ 59531 h 466725"/>
                <a:gd name="connsiteX50" fmla="*/ 1350168 w 1857375"/>
                <a:gd name="connsiteY50" fmla="*/ 88106 h 466725"/>
                <a:gd name="connsiteX51" fmla="*/ 1231106 w 1857375"/>
                <a:gd name="connsiteY51" fmla="*/ 114300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857375" h="466725">
                  <a:moveTo>
                    <a:pt x="1231106" y="114300"/>
                  </a:moveTo>
                  <a:lnTo>
                    <a:pt x="1042987" y="154781"/>
                  </a:lnTo>
                  <a:lnTo>
                    <a:pt x="864393" y="190500"/>
                  </a:lnTo>
                  <a:lnTo>
                    <a:pt x="700087" y="223837"/>
                  </a:lnTo>
                  <a:lnTo>
                    <a:pt x="554831" y="250031"/>
                  </a:lnTo>
                  <a:lnTo>
                    <a:pt x="359568" y="285750"/>
                  </a:lnTo>
                  <a:lnTo>
                    <a:pt x="309562" y="292894"/>
                  </a:lnTo>
                  <a:lnTo>
                    <a:pt x="271462" y="295275"/>
                  </a:lnTo>
                  <a:lnTo>
                    <a:pt x="230981" y="292894"/>
                  </a:lnTo>
                  <a:lnTo>
                    <a:pt x="171450" y="288131"/>
                  </a:lnTo>
                  <a:lnTo>
                    <a:pt x="116681" y="278606"/>
                  </a:lnTo>
                  <a:lnTo>
                    <a:pt x="52387" y="261937"/>
                  </a:lnTo>
                  <a:lnTo>
                    <a:pt x="21431" y="250031"/>
                  </a:lnTo>
                  <a:lnTo>
                    <a:pt x="11906" y="250031"/>
                  </a:lnTo>
                  <a:lnTo>
                    <a:pt x="2381" y="254794"/>
                  </a:lnTo>
                  <a:lnTo>
                    <a:pt x="0" y="266700"/>
                  </a:lnTo>
                  <a:lnTo>
                    <a:pt x="9525" y="297656"/>
                  </a:lnTo>
                  <a:lnTo>
                    <a:pt x="35718" y="328612"/>
                  </a:lnTo>
                  <a:lnTo>
                    <a:pt x="95250" y="390525"/>
                  </a:lnTo>
                  <a:lnTo>
                    <a:pt x="130968" y="414337"/>
                  </a:lnTo>
                  <a:lnTo>
                    <a:pt x="176212" y="438150"/>
                  </a:lnTo>
                  <a:lnTo>
                    <a:pt x="216693" y="457200"/>
                  </a:lnTo>
                  <a:lnTo>
                    <a:pt x="247650" y="464344"/>
                  </a:lnTo>
                  <a:lnTo>
                    <a:pt x="264318" y="466725"/>
                  </a:lnTo>
                  <a:lnTo>
                    <a:pt x="333375" y="452437"/>
                  </a:lnTo>
                  <a:lnTo>
                    <a:pt x="461962" y="428625"/>
                  </a:lnTo>
                  <a:lnTo>
                    <a:pt x="609600" y="402431"/>
                  </a:lnTo>
                  <a:lnTo>
                    <a:pt x="828675" y="354806"/>
                  </a:lnTo>
                  <a:lnTo>
                    <a:pt x="1026318" y="326231"/>
                  </a:lnTo>
                  <a:lnTo>
                    <a:pt x="1202531" y="304800"/>
                  </a:lnTo>
                  <a:lnTo>
                    <a:pt x="1364456" y="278606"/>
                  </a:lnTo>
                  <a:lnTo>
                    <a:pt x="1504950" y="259556"/>
                  </a:lnTo>
                  <a:lnTo>
                    <a:pt x="1652587" y="247650"/>
                  </a:lnTo>
                  <a:lnTo>
                    <a:pt x="1776412" y="242887"/>
                  </a:lnTo>
                  <a:lnTo>
                    <a:pt x="1790700" y="242887"/>
                  </a:lnTo>
                  <a:lnTo>
                    <a:pt x="1814512" y="235744"/>
                  </a:lnTo>
                  <a:lnTo>
                    <a:pt x="1840706" y="223837"/>
                  </a:lnTo>
                  <a:lnTo>
                    <a:pt x="1850231" y="211931"/>
                  </a:lnTo>
                  <a:lnTo>
                    <a:pt x="1857375" y="197644"/>
                  </a:lnTo>
                  <a:lnTo>
                    <a:pt x="1857375" y="185737"/>
                  </a:lnTo>
                  <a:lnTo>
                    <a:pt x="1852612" y="171450"/>
                  </a:lnTo>
                  <a:lnTo>
                    <a:pt x="1843087" y="152400"/>
                  </a:lnTo>
                  <a:lnTo>
                    <a:pt x="1831181" y="135731"/>
                  </a:lnTo>
                  <a:lnTo>
                    <a:pt x="1814512" y="119062"/>
                  </a:lnTo>
                  <a:lnTo>
                    <a:pt x="1795462" y="107156"/>
                  </a:lnTo>
                  <a:lnTo>
                    <a:pt x="1693068" y="64294"/>
                  </a:lnTo>
                  <a:lnTo>
                    <a:pt x="1533525" y="4762"/>
                  </a:lnTo>
                  <a:lnTo>
                    <a:pt x="1507331" y="0"/>
                  </a:lnTo>
                  <a:lnTo>
                    <a:pt x="1462087" y="21431"/>
                  </a:lnTo>
                  <a:lnTo>
                    <a:pt x="1397793" y="59531"/>
                  </a:lnTo>
                  <a:lnTo>
                    <a:pt x="1350168" y="88106"/>
                  </a:lnTo>
                  <a:lnTo>
                    <a:pt x="1231106" y="114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3" name="フリーフォーム 132">
              <a:extLst>
                <a:ext uri="{FF2B5EF4-FFF2-40B4-BE49-F238E27FC236}">
                  <a16:creationId xmlns:a16="http://schemas.microsoft.com/office/drawing/2014/main" id="{F5E50FC6-6505-41BD-B380-0288FA9D80F5}"/>
                </a:ext>
              </a:extLst>
            </p:cNvPr>
            <p:cNvSpPr/>
            <p:nvPr/>
          </p:nvSpPr>
          <p:spPr>
            <a:xfrm>
              <a:off x="2724150" y="2705100"/>
              <a:ext cx="715963" cy="519113"/>
            </a:xfrm>
            <a:custGeom>
              <a:avLst/>
              <a:gdLst>
                <a:gd name="connsiteX0" fmla="*/ 492919 w 716756"/>
                <a:gd name="connsiteY0" fmla="*/ 300038 h 519113"/>
                <a:gd name="connsiteX1" fmla="*/ 326231 w 716756"/>
                <a:gd name="connsiteY1" fmla="*/ 169069 h 519113"/>
                <a:gd name="connsiteX2" fmla="*/ 242888 w 716756"/>
                <a:gd name="connsiteY2" fmla="*/ 104775 h 519113"/>
                <a:gd name="connsiteX3" fmla="*/ 221456 w 716756"/>
                <a:gd name="connsiteY3" fmla="*/ 88106 h 519113"/>
                <a:gd name="connsiteX4" fmla="*/ 207169 w 716756"/>
                <a:gd name="connsiteY4" fmla="*/ 66675 h 519113"/>
                <a:gd name="connsiteX5" fmla="*/ 171450 w 716756"/>
                <a:gd name="connsiteY5" fmla="*/ 9525 h 519113"/>
                <a:gd name="connsiteX6" fmla="*/ 147638 w 716756"/>
                <a:gd name="connsiteY6" fmla="*/ 0 h 519113"/>
                <a:gd name="connsiteX7" fmla="*/ 123825 w 716756"/>
                <a:gd name="connsiteY7" fmla="*/ 0 h 519113"/>
                <a:gd name="connsiteX8" fmla="*/ 104775 w 716756"/>
                <a:gd name="connsiteY8" fmla="*/ 7144 h 519113"/>
                <a:gd name="connsiteX9" fmla="*/ 85725 w 716756"/>
                <a:gd name="connsiteY9" fmla="*/ 21431 h 519113"/>
                <a:gd name="connsiteX10" fmla="*/ 59531 w 716756"/>
                <a:gd name="connsiteY10" fmla="*/ 52388 h 519113"/>
                <a:gd name="connsiteX11" fmla="*/ 30956 w 716756"/>
                <a:gd name="connsiteY11" fmla="*/ 102394 h 519113"/>
                <a:gd name="connsiteX12" fmla="*/ 9525 w 716756"/>
                <a:gd name="connsiteY12" fmla="*/ 147638 h 519113"/>
                <a:gd name="connsiteX13" fmla="*/ 0 w 716756"/>
                <a:gd name="connsiteY13" fmla="*/ 190500 h 519113"/>
                <a:gd name="connsiteX14" fmla="*/ 2381 w 716756"/>
                <a:gd name="connsiteY14" fmla="*/ 226219 h 519113"/>
                <a:gd name="connsiteX15" fmla="*/ 7144 w 716756"/>
                <a:gd name="connsiteY15" fmla="*/ 245269 h 519113"/>
                <a:gd name="connsiteX16" fmla="*/ 19050 w 716756"/>
                <a:gd name="connsiteY16" fmla="*/ 264319 h 519113"/>
                <a:gd name="connsiteX17" fmla="*/ 28575 w 716756"/>
                <a:gd name="connsiteY17" fmla="*/ 273844 h 519113"/>
                <a:gd name="connsiteX18" fmla="*/ 35719 w 716756"/>
                <a:gd name="connsiteY18" fmla="*/ 273844 h 519113"/>
                <a:gd name="connsiteX19" fmla="*/ 69056 w 716756"/>
                <a:gd name="connsiteY19" fmla="*/ 264319 h 519113"/>
                <a:gd name="connsiteX20" fmla="*/ 107156 w 716756"/>
                <a:gd name="connsiteY20" fmla="*/ 257175 h 519113"/>
                <a:gd name="connsiteX21" fmla="*/ 121444 w 716756"/>
                <a:gd name="connsiteY21" fmla="*/ 259556 h 519113"/>
                <a:gd name="connsiteX22" fmla="*/ 176213 w 716756"/>
                <a:gd name="connsiteY22" fmla="*/ 280988 h 519113"/>
                <a:gd name="connsiteX23" fmla="*/ 364331 w 716756"/>
                <a:gd name="connsiteY23" fmla="*/ 369094 h 519113"/>
                <a:gd name="connsiteX24" fmla="*/ 673894 w 716756"/>
                <a:gd name="connsiteY24" fmla="*/ 519113 h 519113"/>
                <a:gd name="connsiteX25" fmla="*/ 716756 w 716756"/>
                <a:gd name="connsiteY25" fmla="*/ 471488 h 519113"/>
                <a:gd name="connsiteX26" fmla="*/ 616744 w 716756"/>
                <a:gd name="connsiteY26" fmla="*/ 392906 h 519113"/>
                <a:gd name="connsiteX27" fmla="*/ 492919 w 716756"/>
                <a:gd name="connsiteY27" fmla="*/ 300038 h 51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16756" h="519113">
                  <a:moveTo>
                    <a:pt x="492919" y="300038"/>
                  </a:moveTo>
                  <a:lnTo>
                    <a:pt x="326231" y="169069"/>
                  </a:lnTo>
                  <a:lnTo>
                    <a:pt x="242888" y="104775"/>
                  </a:lnTo>
                  <a:lnTo>
                    <a:pt x="221456" y="88106"/>
                  </a:lnTo>
                  <a:lnTo>
                    <a:pt x="207169" y="66675"/>
                  </a:lnTo>
                  <a:lnTo>
                    <a:pt x="171450" y="9525"/>
                  </a:lnTo>
                  <a:lnTo>
                    <a:pt x="147638" y="0"/>
                  </a:lnTo>
                  <a:lnTo>
                    <a:pt x="123825" y="0"/>
                  </a:lnTo>
                  <a:lnTo>
                    <a:pt x="104775" y="7144"/>
                  </a:lnTo>
                  <a:lnTo>
                    <a:pt x="85725" y="21431"/>
                  </a:lnTo>
                  <a:lnTo>
                    <a:pt x="59531" y="52388"/>
                  </a:lnTo>
                  <a:lnTo>
                    <a:pt x="30956" y="102394"/>
                  </a:lnTo>
                  <a:lnTo>
                    <a:pt x="9525" y="147638"/>
                  </a:lnTo>
                  <a:lnTo>
                    <a:pt x="0" y="190500"/>
                  </a:lnTo>
                  <a:lnTo>
                    <a:pt x="2381" y="226219"/>
                  </a:lnTo>
                  <a:lnTo>
                    <a:pt x="7144" y="245269"/>
                  </a:lnTo>
                  <a:lnTo>
                    <a:pt x="19050" y="264319"/>
                  </a:lnTo>
                  <a:lnTo>
                    <a:pt x="28575" y="273844"/>
                  </a:lnTo>
                  <a:lnTo>
                    <a:pt x="35719" y="273844"/>
                  </a:lnTo>
                  <a:lnTo>
                    <a:pt x="69056" y="264319"/>
                  </a:lnTo>
                  <a:lnTo>
                    <a:pt x="107156" y="257175"/>
                  </a:lnTo>
                  <a:lnTo>
                    <a:pt x="121444" y="259556"/>
                  </a:lnTo>
                  <a:lnTo>
                    <a:pt x="176213" y="280988"/>
                  </a:lnTo>
                  <a:lnTo>
                    <a:pt x="364331" y="369094"/>
                  </a:lnTo>
                  <a:lnTo>
                    <a:pt x="673894" y="519113"/>
                  </a:lnTo>
                  <a:lnTo>
                    <a:pt x="716756" y="471488"/>
                  </a:lnTo>
                  <a:lnTo>
                    <a:pt x="616744" y="392906"/>
                  </a:lnTo>
                  <a:lnTo>
                    <a:pt x="492919" y="300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4" name="フリーフォーム 133">
              <a:extLst>
                <a:ext uri="{FF2B5EF4-FFF2-40B4-BE49-F238E27FC236}">
                  <a16:creationId xmlns:a16="http://schemas.microsoft.com/office/drawing/2014/main" id="{449C841B-BBAC-4906-A22A-6926A5179A73}"/>
                </a:ext>
              </a:extLst>
            </p:cNvPr>
            <p:cNvSpPr/>
            <p:nvPr/>
          </p:nvSpPr>
          <p:spPr>
            <a:xfrm>
              <a:off x="2714625" y="2195513"/>
              <a:ext cx="1449388" cy="1755775"/>
            </a:xfrm>
            <a:custGeom>
              <a:avLst/>
              <a:gdLst>
                <a:gd name="connsiteX0" fmla="*/ 912019 w 1450181"/>
                <a:gd name="connsiteY0" fmla="*/ 538162 h 1754981"/>
                <a:gd name="connsiteX1" fmla="*/ 745331 w 1450181"/>
                <a:gd name="connsiteY1" fmla="*/ 776287 h 1754981"/>
                <a:gd name="connsiteX2" fmla="*/ 626269 w 1450181"/>
                <a:gd name="connsiteY2" fmla="*/ 947737 h 1754981"/>
                <a:gd name="connsiteX3" fmla="*/ 552450 w 1450181"/>
                <a:gd name="connsiteY3" fmla="*/ 1047750 h 1754981"/>
                <a:gd name="connsiteX4" fmla="*/ 421481 w 1450181"/>
                <a:gd name="connsiteY4" fmla="*/ 1209675 h 1754981"/>
                <a:gd name="connsiteX5" fmla="*/ 290513 w 1450181"/>
                <a:gd name="connsiteY5" fmla="*/ 1376362 h 1754981"/>
                <a:gd name="connsiteX6" fmla="*/ 130969 w 1450181"/>
                <a:gd name="connsiteY6" fmla="*/ 1574006 h 1754981"/>
                <a:gd name="connsiteX7" fmla="*/ 0 w 1450181"/>
                <a:gd name="connsiteY7" fmla="*/ 1747837 h 1754981"/>
                <a:gd name="connsiteX8" fmla="*/ 73819 w 1450181"/>
                <a:gd name="connsiteY8" fmla="*/ 1754981 h 1754981"/>
                <a:gd name="connsiteX9" fmla="*/ 230981 w 1450181"/>
                <a:gd name="connsiteY9" fmla="*/ 1609725 h 1754981"/>
                <a:gd name="connsiteX10" fmla="*/ 450056 w 1450181"/>
                <a:gd name="connsiteY10" fmla="*/ 1393031 h 1754981"/>
                <a:gd name="connsiteX11" fmla="*/ 604838 w 1450181"/>
                <a:gd name="connsiteY11" fmla="*/ 1233487 h 1754981"/>
                <a:gd name="connsiteX12" fmla="*/ 719138 w 1450181"/>
                <a:gd name="connsiteY12" fmla="*/ 1112043 h 1754981"/>
                <a:gd name="connsiteX13" fmla="*/ 897731 w 1450181"/>
                <a:gd name="connsiteY13" fmla="*/ 914400 h 1754981"/>
                <a:gd name="connsiteX14" fmla="*/ 1040606 w 1450181"/>
                <a:gd name="connsiteY14" fmla="*/ 742950 h 1754981"/>
                <a:gd name="connsiteX15" fmla="*/ 1204913 w 1450181"/>
                <a:gd name="connsiteY15" fmla="*/ 538162 h 1754981"/>
                <a:gd name="connsiteX16" fmla="*/ 1335881 w 1450181"/>
                <a:gd name="connsiteY16" fmla="*/ 366712 h 1754981"/>
                <a:gd name="connsiteX17" fmla="*/ 1343025 w 1450181"/>
                <a:gd name="connsiteY17" fmla="*/ 361950 h 1754981"/>
                <a:gd name="connsiteX18" fmla="*/ 1362075 w 1450181"/>
                <a:gd name="connsiteY18" fmla="*/ 359568 h 1754981"/>
                <a:gd name="connsiteX19" fmla="*/ 1385888 w 1450181"/>
                <a:gd name="connsiteY19" fmla="*/ 359568 h 1754981"/>
                <a:gd name="connsiteX20" fmla="*/ 1404938 w 1450181"/>
                <a:gd name="connsiteY20" fmla="*/ 354806 h 1754981"/>
                <a:gd name="connsiteX21" fmla="*/ 1426369 w 1450181"/>
                <a:gd name="connsiteY21" fmla="*/ 345281 h 1754981"/>
                <a:gd name="connsiteX22" fmla="*/ 1438275 w 1450181"/>
                <a:gd name="connsiteY22" fmla="*/ 333375 h 1754981"/>
                <a:gd name="connsiteX23" fmla="*/ 1445419 w 1450181"/>
                <a:gd name="connsiteY23" fmla="*/ 321468 h 1754981"/>
                <a:gd name="connsiteX24" fmla="*/ 1450181 w 1450181"/>
                <a:gd name="connsiteY24" fmla="*/ 307181 h 1754981"/>
                <a:gd name="connsiteX25" fmla="*/ 1450181 w 1450181"/>
                <a:gd name="connsiteY25" fmla="*/ 290512 h 1754981"/>
                <a:gd name="connsiteX26" fmla="*/ 1450181 w 1450181"/>
                <a:gd name="connsiteY26" fmla="*/ 271462 h 1754981"/>
                <a:gd name="connsiteX27" fmla="*/ 1440656 w 1450181"/>
                <a:gd name="connsiteY27" fmla="*/ 242887 h 1754981"/>
                <a:gd name="connsiteX28" fmla="*/ 1423988 w 1450181"/>
                <a:gd name="connsiteY28" fmla="*/ 211931 h 1754981"/>
                <a:gd name="connsiteX29" fmla="*/ 1412081 w 1450181"/>
                <a:gd name="connsiteY29" fmla="*/ 197643 h 1754981"/>
                <a:gd name="connsiteX30" fmla="*/ 1369219 w 1450181"/>
                <a:gd name="connsiteY30" fmla="*/ 154781 h 1754981"/>
                <a:gd name="connsiteX31" fmla="*/ 1309688 w 1450181"/>
                <a:gd name="connsiteY31" fmla="*/ 111918 h 1754981"/>
                <a:gd name="connsiteX32" fmla="*/ 1243013 w 1450181"/>
                <a:gd name="connsiteY32" fmla="*/ 69056 h 1754981"/>
                <a:gd name="connsiteX33" fmla="*/ 1178719 w 1450181"/>
                <a:gd name="connsiteY33" fmla="*/ 30956 h 1754981"/>
                <a:gd name="connsiteX34" fmla="*/ 1116806 w 1450181"/>
                <a:gd name="connsiteY34" fmla="*/ 9525 h 1754981"/>
                <a:gd name="connsiteX35" fmla="*/ 1081088 w 1450181"/>
                <a:gd name="connsiteY35" fmla="*/ 2381 h 1754981"/>
                <a:gd name="connsiteX36" fmla="*/ 1059656 w 1450181"/>
                <a:gd name="connsiteY36" fmla="*/ 0 h 1754981"/>
                <a:gd name="connsiteX37" fmla="*/ 1038225 w 1450181"/>
                <a:gd name="connsiteY37" fmla="*/ 2381 h 1754981"/>
                <a:gd name="connsiteX38" fmla="*/ 1026319 w 1450181"/>
                <a:gd name="connsiteY38" fmla="*/ 11906 h 1754981"/>
                <a:gd name="connsiteX39" fmla="*/ 1026319 w 1450181"/>
                <a:gd name="connsiteY39" fmla="*/ 33337 h 1754981"/>
                <a:gd name="connsiteX40" fmla="*/ 1047750 w 1450181"/>
                <a:gd name="connsiteY40" fmla="*/ 71437 h 1754981"/>
                <a:gd name="connsiteX41" fmla="*/ 1073944 w 1450181"/>
                <a:gd name="connsiteY41" fmla="*/ 114300 h 1754981"/>
                <a:gd name="connsiteX42" fmla="*/ 1083469 w 1450181"/>
                <a:gd name="connsiteY42" fmla="*/ 138112 h 1754981"/>
                <a:gd name="connsiteX43" fmla="*/ 1090613 w 1450181"/>
                <a:gd name="connsiteY43" fmla="*/ 161925 h 1754981"/>
                <a:gd name="connsiteX44" fmla="*/ 1092994 w 1450181"/>
                <a:gd name="connsiteY44" fmla="*/ 190500 h 1754981"/>
                <a:gd name="connsiteX45" fmla="*/ 1088231 w 1450181"/>
                <a:gd name="connsiteY45" fmla="*/ 233362 h 1754981"/>
                <a:gd name="connsiteX46" fmla="*/ 1064419 w 1450181"/>
                <a:gd name="connsiteY46" fmla="*/ 304800 h 1754981"/>
                <a:gd name="connsiteX47" fmla="*/ 1040606 w 1450181"/>
                <a:gd name="connsiteY47" fmla="*/ 352425 h 1754981"/>
                <a:gd name="connsiteX48" fmla="*/ 912019 w 1450181"/>
                <a:gd name="connsiteY48" fmla="*/ 538162 h 1754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450181" h="1754981">
                  <a:moveTo>
                    <a:pt x="912019" y="538162"/>
                  </a:moveTo>
                  <a:lnTo>
                    <a:pt x="745331" y="776287"/>
                  </a:lnTo>
                  <a:lnTo>
                    <a:pt x="626269" y="947737"/>
                  </a:lnTo>
                  <a:lnTo>
                    <a:pt x="552450" y="1047750"/>
                  </a:lnTo>
                  <a:lnTo>
                    <a:pt x="421481" y="1209675"/>
                  </a:lnTo>
                  <a:lnTo>
                    <a:pt x="290513" y="1376362"/>
                  </a:lnTo>
                  <a:lnTo>
                    <a:pt x="130969" y="1574006"/>
                  </a:lnTo>
                  <a:lnTo>
                    <a:pt x="0" y="1747837"/>
                  </a:lnTo>
                  <a:lnTo>
                    <a:pt x="73819" y="1754981"/>
                  </a:lnTo>
                  <a:lnTo>
                    <a:pt x="230981" y="1609725"/>
                  </a:lnTo>
                  <a:lnTo>
                    <a:pt x="450056" y="1393031"/>
                  </a:lnTo>
                  <a:lnTo>
                    <a:pt x="604838" y="1233487"/>
                  </a:lnTo>
                  <a:lnTo>
                    <a:pt x="719138" y="1112043"/>
                  </a:lnTo>
                  <a:lnTo>
                    <a:pt x="897731" y="914400"/>
                  </a:lnTo>
                  <a:lnTo>
                    <a:pt x="1040606" y="742950"/>
                  </a:lnTo>
                  <a:lnTo>
                    <a:pt x="1204913" y="538162"/>
                  </a:lnTo>
                  <a:lnTo>
                    <a:pt x="1335881" y="366712"/>
                  </a:lnTo>
                  <a:lnTo>
                    <a:pt x="1343025" y="361950"/>
                  </a:lnTo>
                  <a:lnTo>
                    <a:pt x="1362075" y="359568"/>
                  </a:lnTo>
                  <a:lnTo>
                    <a:pt x="1385888" y="359568"/>
                  </a:lnTo>
                  <a:lnTo>
                    <a:pt x="1404938" y="354806"/>
                  </a:lnTo>
                  <a:lnTo>
                    <a:pt x="1426369" y="345281"/>
                  </a:lnTo>
                  <a:lnTo>
                    <a:pt x="1438275" y="333375"/>
                  </a:lnTo>
                  <a:lnTo>
                    <a:pt x="1445419" y="321468"/>
                  </a:lnTo>
                  <a:lnTo>
                    <a:pt x="1450181" y="307181"/>
                  </a:lnTo>
                  <a:lnTo>
                    <a:pt x="1450181" y="290512"/>
                  </a:lnTo>
                  <a:lnTo>
                    <a:pt x="1450181" y="271462"/>
                  </a:lnTo>
                  <a:lnTo>
                    <a:pt x="1440656" y="242887"/>
                  </a:lnTo>
                  <a:lnTo>
                    <a:pt x="1423988" y="211931"/>
                  </a:lnTo>
                  <a:lnTo>
                    <a:pt x="1412081" y="197643"/>
                  </a:lnTo>
                  <a:lnTo>
                    <a:pt x="1369219" y="154781"/>
                  </a:lnTo>
                  <a:lnTo>
                    <a:pt x="1309688" y="111918"/>
                  </a:lnTo>
                  <a:lnTo>
                    <a:pt x="1243013" y="69056"/>
                  </a:lnTo>
                  <a:lnTo>
                    <a:pt x="1178719" y="30956"/>
                  </a:lnTo>
                  <a:lnTo>
                    <a:pt x="1116806" y="9525"/>
                  </a:lnTo>
                  <a:lnTo>
                    <a:pt x="1081088" y="2381"/>
                  </a:lnTo>
                  <a:lnTo>
                    <a:pt x="1059656" y="0"/>
                  </a:lnTo>
                  <a:lnTo>
                    <a:pt x="1038225" y="2381"/>
                  </a:lnTo>
                  <a:lnTo>
                    <a:pt x="1026319" y="11906"/>
                  </a:lnTo>
                  <a:lnTo>
                    <a:pt x="1026319" y="33337"/>
                  </a:lnTo>
                  <a:lnTo>
                    <a:pt x="1047750" y="71437"/>
                  </a:lnTo>
                  <a:lnTo>
                    <a:pt x="1073944" y="114300"/>
                  </a:lnTo>
                  <a:lnTo>
                    <a:pt x="1083469" y="138112"/>
                  </a:lnTo>
                  <a:lnTo>
                    <a:pt x="1090613" y="161925"/>
                  </a:lnTo>
                  <a:lnTo>
                    <a:pt x="1092994" y="190500"/>
                  </a:lnTo>
                  <a:lnTo>
                    <a:pt x="1088231" y="233362"/>
                  </a:lnTo>
                  <a:lnTo>
                    <a:pt x="1064419" y="304800"/>
                  </a:lnTo>
                  <a:lnTo>
                    <a:pt x="1040606" y="352425"/>
                  </a:lnTo>
                  <a:lnTo>
                    <a:pt x="912019" y="5381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5" name="フリーフォーム 134">
              <a:extLst>
                <a:ext uri="{FF2B5EF4-FFF2-40B4-BE49-F238E27FC236}">
                  <a16:creationId xmlns:a16="http://schemas.microsoft.com/office/drawing/2014/main" id="{776A739B-EC5A-4C0E-8154-FC0E55DC0173}"/>
                </a:ext>
              </a:extLst>
            </p:cNvPr>
            <p:cNvSpPr/>
            <p:nvPr/>
          </p:nvSpPr>
          <p:spPr>
            <a:xfrm>
              <a:off x="2671763" y="3579813"/>
              <a:ext cx="1282700" cy="601662"/>
            </a:xfrm>
            <a:custGeom>
              <a:avLst/>
              <a:gdLst>
                <a:gd name="connsiteX0" fmla="*/ 1019175 w 1283493"/>
                <a:gd name="connsiteY0" fmla="*/ 73819 h 602456"/>
                <a:gd name="connsiteX1" fmla="*/ 773906 w 1283493"/>
                <a:gd name="connsiteY1" fmla="*/ 150019 h 602456"/>
                <a:gd name="connsiteX2" fmla="*/ 516731 w 1283493"/>
                <a:gd name="connsiteY2" fmla="*/ 230981 h 602456"/>
                <a:gd name="connsiteX3" fmla="*/ 283368 w 1283493"/>
                <a:gd name="connsiteY3" fmla="*/ 292894 h 602456"/>
                <a:gd name="connsiteX4" fmla="*/ 192881 w 1283493"/>
                <a:gd name="connsiteY4" fmla="*/ 311944 h 602456"/>
                <a:gd name="connsiteX5" fmla="*/ 169068 w 1283493"/>
                <a:gd name="connsiteY5" fmla="*/ 304800 h 602456"/>
                <a:gd name="connsiteX6" fmla="*/ 114300 w 1283493"/>
                <a:gd name="connsiteY6" fmla="*/ 278606 h 602456"/>
                <a:gd name="connsiteX7" fmla="*/ 69056 w 1283493"/>
                <a:gd name="connsiteY7" fmla="*/ 297656 h 602456"/>
                <a:gd name="connsiteX8" fmla="*/ 40481 w 1283493"/>
                <a:gd name="connsiteY8" fmla="*/ 316706 h 602456"/>
                <a:gd name="connsiteX9" fmla="*/ 19050 w 1283493"/>
                <a:gd name="connsiteY9" fmla="*/ 338137 h 602456"/>
                <a:gd name="connsiteX10" fmla="*/ 4762 w 1283493"/>
                <a:gd name="connsiteY10" fmla="*/ 359569 h 602456"/>
                <a:gd name="connsiteX11" fmla="*/ 0 w 1283493"/>
                <a:gd name="connsiteY11" fmla="*/ 373856 h 602456"/>
                <a:gd name="connsiteX12" fmla="*/ 0 w 1283493"/>
                <a:gd name="connsiteY12" fmla="*/ 395287 h 602456"/>
                <a:gd name="connsiteX13" fmla="*/ 2381 w 1283493"/>
                <a:gd name="connsiteY13" fmla="*/ 414337 h 602456"/>
                <a:gd name="connsiteX14" fmla="*/ 21431 w 1283493"/>
                <a:gd name="connsiteY14" fmla="*/ 452437 h 602456"/>
                <a:gd name="connsiteX15" fmla="*/ 76200 w 1283493"/>
                <a:gd name="connsiteY15" fmla="*/ 521494 h 602456"/>
                <a:gd name="connsiteX16" fmla="*/ 128587 w 1283493"/>
                <a:gd name="connsiteY16" fmla="*/ 581025 h 602456"/>
                <a:gd name="connsiteX17" fmla="*/ 147637 w 1283493"/>
                <a:gd name="connsiteY17" fmla="*/ 600075 h 602456"/>
                <a:gd name="connsiteX18" fmla="*/ 154781 w 1283493"/>
                <a:gd name="connsiteY18" fmla="*/ 602456 h 602456"/>
                <a:gd name="connsiteX19" fmla="*/ 190500 w 1283493"/>
                <a:gd name="connsiteY19" fmla="*/ 588169 h 602456"/>
                <a:gd name="connsiteX20" fmla="*/ 323850 w 1283493"/>
                <a:gd name="connsiteY20" fmla="*/ 523875 h 602456"/>
                <a:gd name="connsiteX21" fmla="*/ 481012 w 1283493"/>
                <a:gd name="connsiteY21" fmla="*/ 447675 h 602456"/>
                <a:gd name="connsiteX22" fmla="*/ 569118 w 1283493"/>
                <a:gd name="connsiteY22" fmla="*/ 409575 h 602456"/>
                <a:gd name="connsiteX23" fmla="*/ 647700 w 1283493"/>
                <a:gd name="connsiteY23" fmla="*/ 371475 h 602456"/>
                <a:gd name="connsiteX24" fmla="*/ 854868 w 1283493"/>
                <a:gd name="connsiteY24" fmla="*/ 271462 h 602456"/>
                <a:gd name="connsiteX25" fmla="*/ 1116806 w 1283493"/>
                <a:gd name="connsiteY25" fmla="*/ 157162 h 602456"/>
                <a:gd name="connsiteX26" fmla="*/ 1283493 w 1283493"/>
                <a:gd name="connsiteY26" fmla="*/ 83344 h 602456"/>
                <a:gd name="connsiteX27" fmla="*/ 1245393 w 1283493"/>
                <a:gd name="connsiteY27" fmla="*/ 0 h 602456"/>
                <a:gd name="connsiteX28" fmla="*/ 1069181 w 1283493"/>
                <a:gd name="connsiteY28" fmla="*/ 59531 h 602456"/>
                <a:gd name="connsiteX29" fmla="*/ 1019175 w 1283493"/>
                <a:gd name="connsiteY29" fmla="*/ 73819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83493" h="602456">
                  <a:moveTo>
                    <a:pt x="1019175" y="73819"/>
                  </a:moveTo>
                  <a:lnTo>
                    <a:pt x="773906" y="150019"/>
                  </a:lnTo>
                  <a:lnTo>
                    <a:pt x="516731" y="230981"/>
                  </a:lnTo>
                  <a:lnTo>
                    <a:pt x="283368" y="292894"/>
                  </a:lnTo>
                  <a:lnTo>
                    <a:pt x="192881" y="311944"/>
                  </a:lnTo>
                  <a:lnTo>
                    <a:pt x="169068" y="304800"/>
                  </a:lnTo>
                  <a:lnTo>
                    <a:pt x="114300" y="278606"/>
                  </a:lnTo>
                  <a:lnTo>
                    <a:pt x="69056" y="297656"/>
                  </a:lnTo>
                  <a:lnTo>
                    <a:pt x="40481" y="316706"/>
                  </a:lnTo>
                  <a:lnTo>
                    <a:pt x="19050" y="338137"/>
                  </a:lnTo>
                  <a:lnTo>
                    <a:pt x="4762" y="359569"/>
                  </a:lnTo>
                  <a:lnTo>
                    <a:pt x="0" y="373856"/>
                  </a:lnTo>
                  <a:lnTo>
                    <a:pt x="0" y="395287"/>
                  </a:lnTo>
                  <a:lnTo>
                    <a:pt x="2381" y="414337"/>
                  </a:lnTo>
                  <a:lnTo>
                    <a:pt x="21431" y="452437"/>
                  </a:lnTo>
                  <a:lnTo>
                    <a:pt x="76200" y="521494"/>
                  </a:lnTo>
                  <a:lnTo>
                    <a:pt x="128587" y="581025"/>
                  </a:lnTo>
                  <a:lnTo>
                    <a:pt x="147637" y="600075"/>
                  </a:lnTo>
                  <a:lnTo>
                    <a:pt x="154781" y="602456"/>
                  </a:lnTo>
                  <a:lnTo>
                    <a:pt x="190500" y="588169"/>
                  </a:lnTo>
                  <a:lnTo>
                    <a:pt x="323850" y="523875"/>
                  </a:lnTo>
                  <a:lnTo>
                    <a:pt x="481012" y="447675"/>
                  </a:lnTo>
                  <a:lnTo>
                    <a:pt x="569118" y="409575"/>
                  </a:lnTo>
                  <a:lnTo>
                    <a:pt x="647700" y="371475"/>
                  </a:lnTo>
                  <a:lnTo>
                    <a:pt x="854868" y="271462"/>
                  </a:lnTo>
                  <a:lnTo>
                    <a:pt x="1116806" y="157162"/>
                  </a:lnTo>
                  <a:lnTo>
                    <a:pt x="1283493" y="83344"/>
                  </a:lnTo>
                  <a:lnTo>
                    <a:pt x="1245393" y="0"/>
                  </a:lnTo>
                  <a:lnTo>
                    <a:pt x="1069181" y="59531"/>
                  </a:lnTo>
                  <a:lnTo>
                    <a:pt x="1019175" y="73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6" name="フリーフォーム 135">
              <a:extLst>
                <a:ext uri="{FF2B5EF4-FFF2-40B4-BE49-F238E27FC236}">
                  <a16:creationId xmlns:a16="http://schemas.microsoft.com/office/drawing/2014/main" id="{5096C1F4-58D2-4FAC-991C-E7FC2A1946BC}"/>
                </a:ext>
              </a:extLst>
            </p:cNvPr>
            <p:cNvSpPr/>
            <p:nvPr/>
          </p:nvSpPr>
          <p:spPr>
            <a:xfrm>
              <a:off x="3725863" y="3348038"/>
              <a:ext cx="369887" cy="504825"/>
            </a:xfrm>
            <a:custGeom>
              <a:avLst/>
              <a:gdLst>
                <a:gd name="connsiteX0" fmla="*/ 273844 w 369094"/>
                <a:gd name="connsiteY0" fmla="*/ 195262 h 504825"/>
                <a:gd name="connsiteX1" fmla="*/ 226219 w 369094"/>
                <a:gd name="connsiteY1" fmla="*/ 142875 h 504825"/>
                <a:gd name="connsiteX2" fmla="*/ 188119 w 369094"/>
                <a:gd name="connsiteY2" fmla="*/ 107156 h 504825"/>
                <a:gd name="connsiteX3" fmla="*/ 142875 w 369094"/>
                <a:gd name="connsiteY3" fmla="*/ 73818 h 504825"/>
                <a:gd name="connsiteX4" fmla="*/ 83344 w 369094"/>
                <a:gd name="connsiteY4" fmla="*/ 30956 h 504825"/>
                <a:gd name="connsiteX5" fmla="*/ 47625 w 369094"/>
                <a:gd name="connsiteY5" fmla="*/ 9525 h 504825"/>
                <a:gd name="connsiteX6" fmla="*/ 21432 w 369094"/>
                <a:gd name="connsiteY6" fmla="*/ 0 h 504825"/>
                <a:gd name="connsiteX7" fmla="*/ 7144 w 369094"/>
                <a:gd name="connsiteY7" fmla="*/ 0 h 504825"/>
                <a:gd name="connsiteX8" fmla="*/ 0 w 369094"/>
                <a:gd name="connsiteY8" fmla="*/ 4762 h 504825"/>
                <a:gd name="connsiteX9" fmla="*/ 0 w 369094"/>
                <a:gd name="connsiteY9" fmla="*/ 19050 h 504825"/>
                <a:gd name="connsiteX10" fmla="*/ 11907 w 369094"/>
                <a:gd name="connsiteY10" fmla="*/ 54768 h 504825"/>
                <a:gd name="connsiteX11" fmla="*/ 61913 w 369094"/>
                <a:gd name="connsiteY11" fmla="*/ 154781 h 504825"/>
                <a:gd name="connsiteX12" fmla="*/ 116682 w 369094"/>
                <a:gd name="connsiteY12" fmla="*/ 285750 h 504825"/>
                <a:gd name="connsiteX13" fmla="*/ 147638 w 369094"/>
                <a:gd name="connsiteY13" fmla="*/ 333375 h 504825"/>
                <a:gd name="connsiteX14" fmla="*/ 157163 w 369094"/>
                <a:gd name="connsiteY14" fmla="*/ 392906 h 504825"/>
                <a:gd name="connsiteX15" fmla="*/ 169069 w 369094"/>
                <a:gd name="connsiteY15" fmla="*/ 431006 h 504825"/>
                <a:gd name="connsiteX16" fmla="*/ 190500 w 369094"/>
                <a:gd name="connsiteY16" fmla="*/ 469106 h 504825"/>
                <a:gd name="connsiteX17" fmla="*/ 207169 w 369094"/>
                <a:gd name="connsiteY17" fmla="*/ 488156 h 504825"/>
                <a:gd name="connsiteX18" fmla="*/ 228600 w 369094"/>
                <a:gd name="connsiteY18" fmla="*/ 500062 h 504825"/>
                <a:gd name="connsiteX19" fmla="*/ 250032 w 369094"/>
                <a:gd name="connsiteY19" fmla="*/ 504825 h 504825"/>
                <a:gd name="connsiteX20" fmla="*/ 295275 w 369094"/>
                <a:gd name="connsiteY20" fmla="*/ 502443 h 504825"/>
                <a:gd name="connsiteX21" fmla="*/ 328613 w 369094"/>
                <a:gd name="connsiteY21" fmla="*/ 490537 h 504825"/>
                <a:gd name="connsiteX22" fmla="*/ 345282 w 369094"/>
                <a:gd name="connsiteY22" fmla="*/ 481012 h 504825"/>
                <a:gd name="connsiteX23" fmla="*/ 359569 w 369094"/>
                <a:gd name="connsiteY23" fmla="*/ 464343 h 504825"/>
                <a:gd name="connsiteX24" fmla="*/ 366713 w 369094"/>
                <a:gd name="connsiteY24" fmla="*/ 438150 h 504825"/>
                <a:gd name="connsiteX25" fmla="*/ 369094 w 369094"/>
                <a:gd name="connsiteY25" fmla="*/ 404812 h 504825"/>
                <a:gd name="connsiteX26" fmla="*/ 364332 w 369094"/>
                <a:gd name="connsiteY26" fmla="*/ 364331 h 504825"/>
                <a:gd name="connsiteX27" fmla="*/ 354807 w 369094"/>
                <a:gd name="connsiteY27" fmla="*/ 328612 h 504825"/>
                <a:gd name="connsiteX28" fmla="*/ 338138 w 369094"/>
                <a:gd name="connsiteY28" fmla="*/ 283368 h 504825"/>
                <a:gd name="connsiteX29" fmla="*/ 311944 w 369094"/>
                <a:gd name="connsiteY29" fmla="*/ 238125 h 504825"/>
                <a:gd name="connsiteX30" fmla="*/ 273844 w 369094"/>
                <a:gd name="connsiteY30" fmla="*/ 195262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9094" h="504825">
                  <a:moveTo>
                    <a:pt x="273844" y="195262"/>
                  </a:moveTo>
                  <a:lnTo>
                    <a:pt x="226219" y="142875"/>
                  </a:lnTo>
                  <a:lnTo>
                    <a:pt x="188119" y="107156"/>
                  </a:lnTo>
                  <a:lnTo>
                    <a:pt x="142875" y="73818"/>
                  </a:lnTo>
                  <a:lnTo>
                    <a:pt x="83344" y="30956"/>
                  </a:lnTo>
                  <a:lnTo>
                    <a:pt x="47625" y="9525"/>
                  </a:lnTo>
                  <a:lnTo>
                    <a:pt x="21432" y="0"/>
                  </a:lnTo>
                  <a:lnTo>
                    <a:pt x="7144" y="0"/>
                  </a:lnTo>
                  <a:lnTo>
                    <a:pt x="0" y="4762"/>
                  </a:lnTo>
                  <a:lnTo>
                    <a:pt x="0" y="19050"/>
                  </a:lnTo>
                  <a:lnTo>
                    <a:pt x="11907" y="54768"/>
                  </a:lnTo>
                  <a:lnTo>
                    <a:pt x="61913" y="154781"/>
                  </a:lnTo>
                  <a:lnTo>
                    <a:pt x="116682" y="285750"/>
                  </a:lnTo>
                  <a:lnTo>
                    <a:pt x="147638" y="333375"/>
                  </a:lnTo>
                  <a:lnTo>
                    <a:pt x="157163" y="392906"/>
                  </a:lnTo>
                  <a:lnTo>
                    <a:pt x="169069" y="431006"/>
                  </a:lnTo>
                  <a:lnTo>
                    <a:pt x="190500" y="469106"/>
                  </a:lnTo>
                  <a:lnTo>
                    <a:pt x="207169" y="488156"/>
                  </a:lnTo>
                  <a:lnTo>
                    <a:pt x="228600" y="500062"/>
                  </a:lnTo>
                  <a:lnTo>
                    <a:pt x="250032" y="504825"/>
                  </a:lnTo>
                  <a:lnTo>
                    <a:pt x="295275" y="502443"/>
                  </a:lnTo>
                  <a:lnTo>
                    <a:pt x="328613" y="490537"/>
                  </a:lnTo>
                  <a:lnTo>
                    <a:pt x="345282" y="481012"/>
                  </a:lnTo>
                  <a:lnTo>
                    <a:pt x="359569" y="464343"/>
                  </a:lnTo>
                  <a:lnTo>
                    <a:pt x="366713" y="438150"/>
                  </a:lnTo>
                  <a:lnTo>
                    <a:pt x="369094" y="404812"/>
                  </a:lnTo>
                  <a:lnTo>
                    <a:pt x="364332" y="364331"/>
                  </a:lnTo>
                  <a:lnTo>
                    <a:pt x="354807" y="328612"/>
                  </a:lnTo>
                  <a:lnTo>
                    <a:pt x="338138" y="283368"/>
                  </a:lnTo>
                  <a:lnTo>
                    <a:pt x="311944" y="238125"/>
                  </a:lnTo>
                  <a:lnTo>
                    <a:pt x="273844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7" name="フリーフォーム 136">
              <a:extLst>
                <a:ext uri="{FF2B5EF4-FFF2-40B4-BE49-F238E27FC236}">
                  <a16:creationId xmlns:a16="http://schemas.microsoft.com/office/drawing/2014/main" id="{7734FEAE-B8F8-48AF-B1CA-683DC0469C1D}"/>
                </a:ext>
              </a:extLst>
            </p:cNvPr>
            <p:cNvSpPr/>
            <p:nvPr/>
          </p:nvSpPr>
          <p:spPr>
            <a:xfrm>
              <a:off x="3259138" y="3830638"/>
              <a:ext cx="280987" cy="2178050"/>
            </a:xfrm>
            <a:custGeom>
              <a:avLst/>
              <a:gdLst>
                <a:gd name="connsiteX0" fmla="*/ 279801 w 279801"/>
                <a:gd name="connsiteY0" fmla="*/ 833632 h 2177829"/>
                <a:gd name="connsiteX1" fmla="*/ 279801 w 279801"/>
                <a:gd name="connsiteY1" fmla="*/ 527871 h 2177829"/>
                <a:gd name="connsiteX2" fmla="*/ 276916 w 279801"/>
                <a:gd name="connsiteY2" fmla="*/ 320184 h 2177829"/>
                <a:gd name="connsiteX3" fmla="*/ 276916 w 279801"/>
                <a:gd name="connsiteY3" fmla="*/ 291338 h 2177829"/>
                <a:gd name="connsiteX4" fmla="*/ 271147 w 279801"/>
                <a:gd name="connsiteY4" fmla="*/ 248070 h 2177829"/>
                <a:gd name="connsiteX5" fmla="*/ 262493 w 279801"/>
                <a:gd name="connsiteY5" fmla="*/ 204802 h 2177829"/>
                <a:gd name="connsiteX6" fmla="*/ 245186 w 279801"/>
                <a:gd name="connsiteY6" fmla="*/ 129804 h 2177829"/>
                <a:gd name="connsiteX7" fmla="*/ 196149 w 279801"/>
                <a:gd name="connsiteY7" fmla="*/ 0 h 2177829"/>
                <a:gd name="connsiteX8" fmla="*/ 0 w 279801"/>
                <a:gd name="connsiteY8" fmla="*/ 92305 h 2177829"/>
                <a:gd name="connsiteX9" fmla="*/ 49037 w 279801"/>
                <a:gd name="connsiteY9" fmla="*/ 152880 h 2177829"/>
                <a:gd name="connsiteX10" fmla="*/ 63460 w 279801"/>
                <a:gd name="connsiteY10" fmla="*/ 184610 h 2177829"/>
                <a:gd name="connsiteX11" fmla="*/ 74998 w 279801"/>
                <a:gd name="connsiteY11" fmla="*/ 227878 h 2177829"/>
                <a:gd name="connsiteX12" fmla="*/ 77883 w 279801"/>
                <a:gd name="connsiteY12" fmla="*/ 311530 h 2177829"/>
                <a:gd name="connsiteX13" fmla="*/ 77883 w 279801"/>
                <a:gd name="connsiteY13" fmla="*/ 588446 h 2177829"/>
                <a:gd name="connsiteX14" fmla="*/ 74998 w 279801"/>
                <a:gd name="connsiteY14" fmla="*/ 911515 h 2177829"/>
                <a:gd name="connsiteX15" fmla="*/ 63460 w 279801"/>
                <a:gd name="connsiteY15" fmla="*/ 1306697 h 2177829"/>
                <a:gd name="connsiteX16" fmla="*/ 57691 w 279801"/>
                <a:gd name="connsiteY16" fmla="*/ 1534576 h 2177829"/>
                <a:gd name="connsiteX17" fmla="*/ 46153 w 279801"/>
                <a:gd name="connsiteY17" fmla="*/ 1583613 h 2177829"/>
                <a:gd name="connsiteX18" fmla="*/ 23076 w 279801"/>
                <a:gd name="connsiteY18" fmla="*/ 1693226 h 2177829"/>
                <a:gd name="connsiteX19" fmla="*/ 8654 w 279801"/>
                <a:gd name="connsiteY19" fmla="*/ 1756686 h 2177829"/>
                <a:gd name="connsiteX20" fmla="*/ 8654 w 279801"/>
                <a:gd name="connsiteY20" fmla="*/ 1805723 h 2177829"/>
                <a:gd name="connsiteX21" fmla="*/ 11538 w 279801"/>
                <a:gd name="connsiteY21" fmla="*/ 1851876 h 2177829"/>
                <a:gd name="connsiteX22" fmla="*/ 20192 w 279801"/>
                <a:gd name="connsiteY22" fmla="*/ 1898029 h 2177829"/>
                <a:gd name="connsiteX23" fmla="*/ 40384 w 279801"/>
                <a:gd name="connsiteY23" fmla="*/ 1961489 h 2177829"/>
                <a:gd name="connsiteX24" fmla="*/ 54806 w 279801"/>
                <a:gd name="connsiteY24" fmla="*/ 2004757 h 2177829"/>
                <a:gd name="connsiteX25" fmla="*/ 95190 w 279801"/>
                <a:gd name="connsiteY25" fmla="*/ 2082639 h 2177829"/>
                <a:gd name="connsiteX26" fmla="*/ 109613 w 279801"/>
                <a:gd name="connsiteY26" fmla="*/ 2108600 h 2177829"/>
                <a:gd name="connsiteX27" fmla="*/ 132689 w 279801"/>
                <a:gd name="connsiteY27" fmla="*/ 2134561 h 2177829"/>
                <a:gd name="connsiteX28" fmla="*/ 155765 w 279801"/>
                <a:gd name="connsiteY28" fmla="*/ 2154753 h 2177829"/>
                <a:gd name="connsiteX29" fmla="*/ 173073 w 279801"/>
                <a:gd name="connsiteY29" fmla="*/ 2166291 h 2177829"/>
                <a:gd name="connsiteX30" fmla="*/ 184611 w 279801"/>
                <a:gd name="connsiteY30" fmla="*/ 2172060 h 2177829"/>
                <a:gd name="connsiteX31" fmla="*/ 207687 w 279801"/>
                <a:gd name="connsiteY31" fmla="*/ 2177829 h 2177829"/>
                <a:gd name="connsiteX32" fmla="*/ 216341 w 279801"/>
                <a:gd name="connsiteY32" fmla="*/ 2177829 h 2177829"/>
                <a:gd name="connsiteX33" fmla="*/ 236533 w 279801"/>
                <a:gd name="connsiteY33" fmla="*/ 2166291 h 2177829"/>
                <a:gd name="connsiteX34" fmla="*/ 256724 w 279801"/>
                <a:gd name="connsiteY34" fmla="*/ 2143215 h 2177829"/>
                <a:gd name="connsiteX35" fmla="*/ 271147 w 279801"/>
                <a:gd name="connsiteY35" fmla="*/ 2117254 h 2177829"/>
                <a:gd name="connsiteX36" fmla="*/ 279801 w 279801"/>
                <a:gd name="connsiteY36" fmla="*/ 2073986 h 2177829"/>
                <a:gd name="connsiteX37" fmla="*/ 279801 w 279801"/>
                <a:gd name="connsiteY37" fmla="*/ 1955719 h 2177829"/>
                <a:gd name="connsiteX38" fmla="*/ 279801 w 279801"/>
                <a:gd name="connsiteY38" fmla="*/ 1557653 h 2177829"/>
                <a:gd name="connsiteX39" fmla="*/ 279801 w 279801"/>
                <a:gd name="connsiteY39" fmla="*/ 833632 h 217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79801" h="2177829">
                  <a:moveTo>
                    <a:pt x="279801" y="833632"/>
                  </a:moveTo>
                  <a:lnTo>
                    <a:pt x="279801" y="527871"/>
                  </a:lnTo>
                  <a:cubicBezTo>
                    <a:pt x="278839" y="458642"/>
                    <a:pt x="277878" y="389413"/>
                    <a:pt x="276916" y="320184"/>
                  </a:cubicBezTo>
                  <a:lnTo>
                    <a:pt x="276916" y="291338"/>
                  </a:lnTo>
                  <a:lnTo>
                    <a:pt x="271147" y="248070"/>
                  </a:lnTo>
                  <a:lnTo>
                    <a:pt x="262493" y="204802"/>
                  </a:lnTo>
                  <a:lnTo>
                    <a:pt x="245186" y="129804"/>
                  </a:lnTo>
                  <a:lnTo>
                    <a:pt x="196149" y="0"/>
                  </a:lnTo>
                  <a:lnTo>
                    <a:pt x="0" y="92305"/>
                  </a:lnTo>
                  <a:lnTo>
                    <a:pt x="49037" y="152880"/>
                  </a:lnTo>
                  <a:lnTo>
                    <a:pt x="63460" y="184610"/>
                  </a:lnTo>
                  <a:lnTo>
                    <a:pt x="74998" y="227878"/>
                  </a:lnTo>
                  <a:cubicBezTo>
                    <a:pt x="75960" y="255762"/>
                    <a:pt x="76921" y="283646"/>
                    <a:pt x="77883" y="311530"/>
                  </a:cubicBezTo>
                  <a:lnTo>
                    <a:pt x="77883" y="588446"/>
                  </a:lnTo>
                  <a:cubicBezTo>
                    <a:pt x="76921" y="696136"/>
                    <a:pt x="75960" y="803825"/>
                    <a:pt x="74998" y="911515"/>
                  </a:cubicBezTo>
                  <a:lnTo>
                    <a:pt x="63460" y="1306697"/>
                  </a:lnTo>
                  <a:lnTo>
                    <a:pt x="57691" y="1534576"/>
                  </a:lnTo>
                  <a:lnTo>
                    <a:pt x="46153" y="1583613"/>
                  </a:lnTo>
                  <a:lnTo>
                    <a:pt x="23076" y="1693226"/>
                  </a:lnTo>
                  <a:lnTo>
                    <a:pt x="8654" y="1756686"/>
                  </a:lnTo>
                  <a:lnTo>
                    <a:pt x="8654" y="1805723"/>
                  </a:lnTo>
                  <a:lnTo>
                    <a:pt x="11538" y="1851876"/>
                  </a:lnTo>
                  <a:lnTo>
                    <a:pt x="20192" y="1898029"/>
                  </a:lnTo>
                  <a:lnTo>
                    <a:pt x="40384" y="1961489"/>
                  </a:lnTo>
                  <a:lnTo>
                    <a:pt x="54806" y="2004757"/>
                  </a:lnTo>
                  <a:lnTo>
                    <a:pt x="95190" y="2082639"/>
                  </a:lnTo>
                  <a:lnTo>
                    <a:pt x="109613" y="2108600"/>
                  </a:lnTo>
                  <a:lnTo>
                    <a:pt x="132689" y="2134561"/>
                  </a:lnTo>
                  <a:lnTo>
                    <a:pt x="155765" y="2154753"/>
                  </a:lnTo>
                  <a:lnTo>
                    <a:pt x="173073" y="2166291"/>
                  </a:lnTo>
                  <a:lnTo>
                    <a:pt x="184611" y="2172060"/>
                  </a:lnTo>
                  <a:lnTo>
                    <a:pt x="207687" y="2177829"/>
                  </a:lnTo>
                  <a:lnTo>
                    <a:pt x="216341" y="2177829"/>
                  </a:lnTo>
                  <a:lnTo>
                    <a:pt x="236533" y="2166291"/>
                  </a:lnTo>
                  <a:lnTo>
                    <a:pt x="256724" y="2143215"/>
                  </a:lnTo>
                  <a:lnTo>
                    <a:pt x="271147" y="2117254"/>
                  </a:lnTo>
                  <a:lnTo>
                    <a:pt x="279801" y="2073986"/>
                  </a:lnTo>
                  <a:lnTo>
                    <a:pt x="279801" y="1955719"/>
                  </a:lnTo>
                  <a:lnTo>
                    <a:pt x="279801" y="1557653"/>
                  </a:lnTo>
                  <a:lnTo>
                    <a:pt x="279801" y="8336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2" name="フリーフォーム 141">
              <a:extLst>
                <a:ext uri="{FF2B5EF4-FFF2-40B4-BE49-F238E27FC236}">
                  <a16:creationId xmlns:a16="http://schemas.microsoft.com/office/drawing/2014/main" id="{87BE955F-34DD-4FF4-80C2-094A2285CF92}"/>
                </a:ext>
              </a:extLst>
            </p:cNvPr>
            <p:cNvSpPr/>
            <p:nvPr/>
          </p:nvSpPr>
          <p:spPr>
            <a:xfrm>
              <a:off x="4381500" y="3609975"/>
              <a:ext cx="274638" cy="2344738"/>
            </a:xfrm>
            <a:custGeom>
              <a:avLst/>
              <a:gdLst>
                <a:gd name="connsiteX0" fmla="*/ 256151 w 274022"/>
                <a:gd name="connsiteY0" fmla="*/ 1245014 h 2344081"/>
                <a:gd name="connsiteX1" fmla="*/ 256151 w 274022"/>
                <a:gd name="connsiteY1" fmla="*/ 973970 h 2344081"/>
                <a:gd name="connsiteX2" fmla="*/ 259130 w 274022"/>
                <a:gd name="connsiteY2" fmla="*/ 732711 h 2344081"/>
                <a:gd name="connsiteX3" fmla="*/ 265087 w 274022"/>
                <a:gd name="connsiteY3" fmla="*/ 473582 h 2344081"/>
                <a:gd name="connsiteX4" fmla="*/ 274022 w 274022"/>
                <a:gd name="connsiteY4" fmla="*/ 178710 h 2344081"/>
                <a:gd name="connsiteX5" fmla="*/ 271044 w 274022"/>
                <a:gd name="connsiteY5" fmla="*/ 160839 h 2344081"/>
                <a:gd name="connsiteX6" fmla="*/ 250194 w 274022"/>
                <a:gd name="connsiteY6" fmla="*/ 92334 h 2344081"/>
                <a:gd name="connsiteX7" fmla="*/ 217431 w 274022"/>
                <a:gd name="connsiteY7" fmla="*/ 14892 h 2344081"/>
                <a:gd name="connsiteX8" fmla="*/ 205517 w 274022"/>
                <a:gd name="connsiteY8" fmla="*/ 0 h 2344081"/>
                <a:gd name="connsiteX9" fmla="*/ 0 w 274022"/>
                <a:gd name="connsiteY9" fmla="*/ 235302 h 2344081"/>
                <a:gd name="connsiteX10" fmla="*/ 44677 w 274022"/>
                <a:gd name="connsiteY10" fmla="*/ 279979 h 2344081"/>
                <a:gd name="connsiteX11" fmla="*/ 59570 w 274022"/>
                <a:gd name="connsiteY11" fmla="*/ 303807 h 2344081"/>
                <a:gd name="connsiteX12" fmla="*/ 68505 w 274022"/>
                <a:gd name="connsiteY12" fmla="*/ 339549 h 2344081"/>
                <a:gd name="connsiteX13" fmla="*/ 74462 w 274022"/>
                <a:gd name="connsiteY13" fmla="*/ 419969 h 2344081"/>
                <a:gd name="connsiteX14" fmla="*/ 71484 w 274022"/>
                <a:gd name="connsiteY14" fmla="*/ 661227 h 2344081"/>
                <a:gd name="connsiteX15" fmla="*/ 68505 w 274022"/>
                <a:gd name="connsiteY15" fmla="*/ 994820 h 2344081"/>
                <a:gd name="connsiteX16" fmla="*/ 62548 w 274022"/>
                <a:gd name="connsiteY16" fmla="*/ 1289691 h 2344081"/>
                <a:gd name="connsiteX17" fmla="*/ 56591 w 274022"/>
                <a:gd name="connsiteY17" fmla="*/ 1551799 h 2344081"/>
                <a:gd name="connsiteX18" fmla="*/ 50634 w 274022"/>
                <a:gd name="connsiteY18" fmla="*/ 1679875 h 2344081"/>
                <a:gd name="connsiteX19" fmla="*/ 11914 w 274022"/>
                <a:gd name="connsiteY19" fmla="*/ 1944962 h 2344081"/>
                <a:gd name="connsiteX20" fmla="*/ 8935 w 274022"/>
                <a:gd name="connsiteY20" fmla="*/ 1974747 h 2344081"/>
                <a:gd name="connsiteX21" fmla="*/ 23828 w 274022"/>
                <a:gd name="connsiteY21" fmla="*/ 2064102 h 2344081"/>
                <a:gd name="connsiteX22" fmla="*/ 44677 w 274022"/>
                <a:gd name="connsiteY22" fmla="*/ 2156435 h 2344081"/>
                <a:gd name="connsiteX23" fmla="*/ 71484 w 274022"/>
                <a:gd name="connsiteY23" fmla="*/ 2242812 h 2344081"/>
                <a:gd name="connsiteX24" fmla="*/ 86376 w 274022"/>
                <a:gd name="connsiteY24" fmla="*/ 2284511 h 2344081"/>
                <a:gd name="connsiteX25" fmla="*/ 104247 w 274022"/>
                <a:gd name="connsiteY25" fmla="*/ 2314296 h 2344081"/>
                <a:gd name="connsiteX26" fmla="*/ 128075 w 274022"/>
                <a:gd name="connsiteY26" fmla="*/ 2335145 h 2344081"/>
                <a:gd name="connsiteX27" fmla="*/ 145946 w 274022"/>
                <a:gd name="connsiteY27" fmla="*/ 2344081 h 2344081"/>
                <a:gd name="connsiteX28" fmla="*/ 160839 w 274022"/>
                <a:gd name="connsiteY28" fmla="*/ 2344081 h 2344081"/>
                <a:gd name="connsiteX29" fmla="*/ 181688 w 274022"/>
                <a:gd name="connsiteY29" fmla="*/ 2335145 h 2344081"/>
                <a:gd name="connsiteX30" fmla="*/ 199560 w 274022"/>
                <a:gd name="connsiteY30" fmla="*/ 2314296 h 2344081"/>
                <a:gd name="connsiteX31" fmla="*/ 220409 w 274022"/>
                <a:gd name="connsiteY31" fmla="*/ 2278554 h 2344081"/>
                <a:gd name="connsiteX32" fmla="*/ 238280 w 274022"/>
                <a:gd name="connsiteY32" fmla="*/ 2230898 h 2344081"/>
                <a:gd name="connsiteX33" fmla="*/ 247216 w 274022"/>
                <a:gd name="connsiteY33" fmla="*/ 2183242 h 2344081"/>
                <a:gd name="connsiteX34" fmla="*/ 253173 w 274022"/>
                <a:gd name="connsiteY34" fmla="*/ 2144521 h 2344081"/>
                <a:gd name="connsiteX35" fmla="*/ 253173 w 274022"/>
                <a:gd name="connsiteY35" fmla="*/ 2064102 h 2344081"/>
                <a:gd name="connsiteX36" fmla="*/ 253173 w 274022"/>
                <a:gd name="connsiteY36" fmla="*/ 1855606 h 2344081"/>
                <a:gd name="connsiteX37" fmla="*/ 256151 w 274022"/>
                <a:gd name="connsiteY37" fmla="*/ 1245014 h 2344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74022" h="2344081">
                  <a:moveTo>
                    <a:pt x="256151" y="1245014"/>
                  </a:moveTo>
                  <a:lnTo>
                    <a:pt x="256151" y="973970"/>
                  </a:lnTo>
                  <a:lnTo>
                    <a:pt x="259130" y="732711"/>
                  </a:lnTo>
                  <a:lnTo>
                    <a:pt x="265087" y="473582"/>
                  </a:lnTo>
                  <a:lnTo>
                    <a:pt x="274022" y="178710"/>
                  </a:lnTo>
                  <a:lnTo>
                    <a:pt x="271044" y="160839"/>
                  </a:lnTo>
                  <a:lnTo>
                    <a:pt x="250194" y="92334"/>
                  </a:lnTo>
                  <a:lnTo>
                    <a:pt x="217431" y="14892"/>
                  </a:lnTo>
                  <a:lnTo>
                    <a:pt x="205517" y="0"/>
                  </a:lnTo>
                  <a:lnTo>
                    <a:pt x="0" y="235302"/>
                  </a:lnTo>
                  <a:lnTo>
                    <a:pt x="44677" y="279979"/>
                  </a:lnTo>
                  <a:lnTo>
                    <a:pt x="59570" y="303807"/>
                  </a:lnTo>
                  <a:lnTo>
                    <a:pt x="68505" y="339549"/>
                  </a:lnTo>
                  <a:lnTo>
                    <a:pt x="74462" y="419969"/>
                  </a:lnTo>
                  <a:cubicBezTo>
                    <a:pt x="73469" y="500388"/>
                    <a:pt x="72477" y="580808"/>
                    <a:pt x="71484" y="661227"/>
                  </a:cubicBezTo>
                  <a:lnTo>
                    <a:pt x="68505" y="994820"/>
                  </a:lnTo>
                  <a:lnTo>
                    <a:pt x="62548" y="1289691"/>
                  </a:lnTo>
                  <a:lnTo>
                    <a:pt x="56591" y="1551799"/>
                  </a:lnTo>
                  <a:lnTo>
                    <a:pt x="50634" y="1679875"/>
                  </a:lnTo>
                  <a:lnTo>
                    <a:pt x="11914" y="1944962"/>
                  </a:lnTo>
                  <a:lnTo>
                    <a:pt x="8935" y="1974747"/>
                  </a:lnTo>
                  <a:lnTo>
                    <a:pt x="23828" y="2064102"/>
                  </a:lnTo>
                  <a:lnTo>
                    <a:pt x="44677" y="2156435"/>
                  </a:lnTo>
                  <a:lnTo>
                    <a:pt x="71484" y="2242812"/>
                  </a:lnTo>
                  <a:lnTo>
                    <a:pt x="86376" y="2284511"/>
                  </a:lnTo>
                  <a:lnTo>
                    <a:pt x="104247" y="2314296"/>
                  </a:lnTo>
                  <a:lnTo>
                    <a:pt x="128075" y="2335145"/>
                  </a:lnTo>
                  <a:lnTo>
                    <a:pt x="145946" y="2344081"/>
                  </a:lnTo>
                  <a:lnTo>
                    <a:pt x="160839" y="2344081"/>
                  </a:lnTo>
                  <a:lnTo>
                    <a:pt x="181688" y="2335145"/>
                  </a:lnTo>
                  <a:lnTo>
                    <a:pt x="199560" y="2314296"/>
                  </a:lnTo>
                  <a:lnTo>
                    <a:pt x="220409" y="2278554"/>
                  </a:lnTo>
                  <a:lnTo>
                    <a:pt x="238280" y="2230898"/>
                  </a:lnTo>
                  <a:lnTo>
                    <a:pt x="247216" y="2183242"/>
                  </a:lnTo>
                  <a:lnTo>
                    <a:pt x="253173" y="2144521"/>
                  </a:lnTo>
                  <a:lnTo>
                    <a:pt x="253173" y="2064102"/>
                  </a:lnTo>
                  <a:lnTo>
                    <a:pt x="253173" y="1855606"/>
                  </a:lnTo>
                  <a:cubicBezTo>
                    <a:pt x="254166" y="1661011"/>
                    <a:pt x="255158" y="1466415"/>
                    <a:pt x="256151" y="124501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9" name="フリーフォーム 148">
              <a:extLst>
                <a:ext uri="{FF2B5EF4-FFF2-40B4-BE49-F238E27FC236}">
                  <a16:creationId xmlns:a16="http://schemas.microsoft.com/office/drawing/2014/main" id="{0CF887A1-DF56-48AB-A216-058FCA5A0D76}"/>
                </a:ext>
              </a:extLst>
            </p:cNvPr>
            <p:cNvSpPr/>
            <p:nvPr/>
          </p:nvSpPr>
          <p:spPr>
            <a:xfrm>
              <a:off x="5741988" y="3187700"/>
              <a:ext cx="439737" cy="2039938"/>
            </a:xfrm>
            <a:custGeom>
              <a:avLst/>
              <a:gdLst>
                <a:gd name="connsiteX0" fmla="*/ 187637 w 438701"/>
                <a:gd name="connsiteY0" fmla="*/ 1168106 h 2040222"/>
                <a:gd name="connsiteX1" fmla="*/ 184994 w 438701"/>
                <a:gd name="connsiteY1" fmla="*/ 880044 h 2040222"/>
                <a:gd name="connsiteX2" fmla="*/ 184994 w 438701"/>
                <a:gd name="connsiteY2" fmla="*/ 594624 h 2040222"/>
                <a:gd name="connsiteX3" fmla="*/ 184994 w 438701"/>
                <a:gd name="connsiteY3" fmla="*/ 449272 h 2040222"/>
                <a:gd name="connsiteX4" fmla="*/ 184994 w 438701"/>
                <a:gd name="connsiteY4" fmla="*/ 404345 h 2040222"/>
                <a:gd name="connsiteX5" fmla="*/ 179709 w 438701"/>
                <a:gd name="connsiteY5" fmla="*/ 348846 h 2040222"/>
                <a:gd name="connsiteX6" fmla="*/ 174423 w 438701"/>
                <a:gd name="connsiteY6" fmla="*/ 311848 h 2040222"/>
                <a:gd name="connsiteX7" fmla="*/ 161209 w 438701"/>
                <a:gd name="connsiteY7" fmla="*/ 237850 h 2040222"/>
                <a:gd name="connsiteX8" fmla="*/ 150638 w 438701"/>
                <a:gd name="connsiteY8" fmla="*/ 195565 h 2040222"/>
                <a:gd name="connsiteX9" fmla="*/ 134782 w 438701"/>
                <a:gd name="connsiteY9" fmla="*/ 155924 h 2040222"/>
                <a:gd name="connsiteX10" fmla="*/ 116282 w 438701"/>
                <a:gd name="connsiteY10" fmla="*/ 124211 h 2040222"/>
                <a:gd name="connsiteX11" fmla="*/ 95140 w 438701"/>
                <a:gd name="connsiteY11" fmla="*/ 103068 h 2040222"/>
                <a:gd name="connsiteX12" fmla="*/ 0 w 438701"/>
                <a:gd name="connsiteY12" fmla="*/ 42285 h 2040222"/>
                <a:gd name="connsiteX13" fmla="*/ 243135 w 438701"/>
                <a:gd name="connsiteY13" fmla="*/ 0 h 2040222"/>
                <a:gd name="connsiteX14" fmla="*/ 319776 w 438701"/>
                <a:gd name="connsiteY14" fmla="*/ 84569 h 2040222"/>
                <a:gd name="connsiteX15" fmla="*/ 369989 w 438701"/>
                <a:gd name="connsiteY15" fmla="*/ 140067 h 2040222"/>
                <a:gd name="connsiteX16" fmla="*/ 404345 w 438701"/>
                <a:gd name="connsiteY16" fmla="*/ 187637 h 2040222"/>
                <a:gd name="connsiteX17" fmla="*/ 420201 w 438701"/>
                <a:gd name="connsiteY17" fmla="*/ 216708 h 2040222"/>
                <a:gd name="connsiteX18" fmla="*/ 433415 w 438701"/>
                <a:gd name="connsiteY18" fmla="*/ 253706 h 2040222"/>
                <a:gd name="connsiteX19" fmla="*/ 438701 w 438701"/>
                <a:gd name="connsiteY19" fmla="*/ 293348 h 2040222"/>
                <a:gd name="connsiteX20" fmla="*/ 438701 w 438701"/>
                <a:gd name="connsiteY20" fmla="*/ 343561 h 2040222"/>
                <a:gd name="connsiteX21" fmla="*/ 433415 w 438701"/>
                <a:gd name="connsiteY21" fmla="*/ 396416 h 2040222"/>
                <a:gd name="connsiteX22" fmla="*/ 430772 w 438701"/>
                <a:gd name="connsiteY22" fmla="*/ 552340 h 2040222"/>
                <a:gd name="connsiteX23" fmla="*/ 433415 w 438701"/>
                <a:gd name="connsiteY23" fmla="*/ 769048 h 2040222"/>
                <a:gd name="connsiteX24" fmla="*/ 430772 w 438701"/>
                <a:gd name="connsiteY24" fmla="*/ 893258 h 2040222"/>
                <a:gd name="connsiteX25" fmla="*/ 428130 w 438701"/>
                <a:gd name="connsiteY25" fmla="*/ 1123179 h 2040222"/>
                <a:gd name="connsiteX26" fmla="*/ 412273 w 438701"/>
                <a:gd name="connsiteY26" fmla="*/ 1461454 h 2040222"/>
                <a:gd name="connsiteX27" fmla="*/ 399059 w 438701"/>
                <a:gd name="connsiteY27" fmla="*/ 1760088 h 2040222"/>
                <a:gd name="connsiteX28" fmla="*/ 385845 w 438701"/>
                <a:gd name="connsiteY28" fmla="*/ 2040222 h 2040222"/>
                <a:gd name="connsiteX29" fmla="*/ 184994 w 438701"/>
                <a:gd name="connsiteY29" fmla="*/ 1953011 h 2040222"/>
                <a:gd name="connsiteX30" fmla="*/ 184994 w 438701"/>
                <a:gd name="connsiteY30" fmla="*/ 1749517 h 2040222"/>
                <a:gd name="connsiteX31" fmla="*/ 187637 w 438701"/>
                <a:gd name="connsiteY31" fmla="*/ 1168106 h 2040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38701" h="2040222">
                  <a:moveTo>
                    <a:pt x="187637" y="1168106"/>
                  </a:moveTo>
                  <a:lnTo>
                    <a:pt x="184994" y="880044"/>
                  </a:lnTo>
                  <a:lnTo>
                    <a:pt x="184994" y="594624"/>
                  </a:lnTo>
                  <a:lnTo>
                    <a:pt x="184994" y="449272"/>
                  </a:lnTo>
                  <a:lnTo>
                    <a:pt x="184994" y="404345"/>
                  </a:lnTo>
                  <a:lnTo>
                    <a:pt x="179709" y="348846"/>
                  </a:lnTo>
                  <a:lnTo>
                    <a:pt x="174423" y="311848"/>
                  </a:lnTo>
                  <a:lnTo>
                    <a:pt x="161209" y="237850"/>
                  </a:lnTo>
                  <a:lnTo>
                    <a:pt x="150638" y="195565"/>
                  </a:lnTo>
                  <a:lnTo>
                    <a:pt x="134782" y="155924"/>
                  </a:lnTo>
                  <a:lnTo>
                    <a:pt x="116282" y="124211"/>
                  </a:lnTo>
                  <a:lnTo>
                    <a:pt x="95140" y="103068"/>
                  </a:lnTo>
                  <a:lnTo>
                    <a:pt x="0" y="42285"/>
                  </a:lnTo>
                  <a:lnTo>
                    <a:pt x="243135" y="0"/>
                  </a:lnTo>
                  <a:lnTo>
                    <a:pt x="319776" y="84569"/>
                  </a:lnTo>
                  <a:lnTo>
                    <a:pt x="369989" y="140067"/>
                  </a:lnTo>
                  <a:lnTo>
                    <a:pt x="404345" y="187637"/>
                  </a:lnTo>
                  <a:lnTo>
                    <a:pt x="420201" y="216708"/>
                  </a:lnTo>
                  <a:lnTo>
                    <a:pt x="433415" y="253706"/>
                  </a:lnTo>
                  <a:lnTo>
                    <a:pt x="438701" y="293348"/>
                  </a:lnTo>
                  <a:lnTo>
                    <a:pt x="438701" y="343561"/>
                  </a:lnTo>
                  <a:lnTo>
                    <a:pt x="433415" y="396416"/>
                  </a:lnTo>
                  <a:lnTo>
                    <a:pt x="430772" y="552340"/>
                  </a:lnTo>
                  <a:lnTo>
                    <a:pt x="433415" y="769048"/>
                  </a:lnTo>
                  <a:lnTo>
                    <a:pt x="430772" y="893258"/>
                  </a:lnTo>
                  <a:cubicBezTo>
                    <a:pt x="429891" y="969898"/>
                    <a:pt x="429011" y="1046539"/>
                    <a:pt x="428130" y="1123179"/>
                  </a:cubicBezTo>
                  <a:lnTo>
                    <a:pt x="412273" y="1461454"/>
                  </a:lnTo>
                  <a:lnTo>
                    <a:pt x="399059" y="1760088"/>
                  </a:lnTo>
                  <a:lnTo>
                    <a:pt x="385845" y="2040222"/>
                  </a:lnTo>
                  <a:lnTo>
                    <a:pt x="184994" y="1953011"/>
                  </a:lnTo>
                  <a:lnTo>
                    <a:pt x="184994" y="1749517"/>
                  </a:lnTo>
                  <a:lnTo>
                    <a:pt x="187637" y="1168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7" name="フリーフォーム 146">
              <a:extLst>
                <a:ext uri="{FF2B5EF4-FFF2-40B4-BE49-F238E27FC236}">
                  <a16:creationId xmlns:a16="http://schemas.microsoft.com/office/drawing/2014/main" id="{FB26819D-7714-4F34-9543-F1554FC5B8C4}"/>
                </a:ext>
              </a:extLst>
            </p:cNvPr>
            <p:cNvSpPr/>
            <p:nvPr/>
          </p:nvSpPr>
          <p:spPr>
            <a:xfrm>
              <a:off x="6078538" y="3916363"/>
              <a:ext cx="879475" cy="303212"/>
            </a:xfrm>
            <a:custGeom>
              <a:avLst/>
              <a:gdLst>
                <a:gd name="connsiteX0" fmla="*/ 616744 w 878682"/>
                <a:gd name="connsiteY0" fmla="*/ 238125 h 302419"/>
                <a:gd name="connsiteX1" fmla="*/ 404813 w 878682"/>
                <a:gd name="connsiteY1" fmla="*/ 266700 h 302419"/>
                <a:gd name="connsiteX2" fmla="*/ 250032 w 878682"/>
                <a:gd name="connsiteY2" fmla="*/ 283369 h 302419"/>
                <a:gd name="connsiteX3" fmla="*/ 0 w 878682"/>
                <a:gd name="connsiteY3" fmla="*/ 302419 h 302419"/>
                <a:gd name="connsiteX4" fmla="*/ 2382 w 878682"/>
                <a:gd name="connsiteY4" fmla="*/ 111919 h 302419"/>
                <a:gd name="connsiteX5" fmla="*/ 164307 w 878682"/>
                <a:gd name="connsiteY5" fmla="*/ 114300 h 302419"/>
                <a:gd name="connsiteX6" fmla="*/ 235744 w 878682"/>
                <a:gd name="connsiteY6" fmla="*/ 111919 h 302419"/>
                <a:gd name="connsiteX7" fmla="*/ 309563 w 878682"/>
                <a:gd name="connsiteY7" fmla="*/ 102394 h 302419"/>
                <a:gd name="connsiteX8" fmla="*/ 397669 w 878682"/>
                <a:gd name="connsiteY8" fmla="*/ 85725 h 302419"/>
                <a:gd name="connsiteX9" fmla="*/ 464344 w 878682"/>
                <a:gd name="connsiteY9" fmla="*/ 66675 h 302419"/>
                <a:gd name="connsiteX10" fmla="*/ 528638 w 878682"/>
                <a:gd name="connsiteY10" fmla="*/ 40482 h 302419"/>
                <a:gd name="connsiteX11" fmla="*/ 573882 w 878682"/>
                <a:gd name="connsiteY11" fmla="*/ 21432 h 302419"/>
                <a:gd name="connsiteX12" fmla="*/ 621507 w 878682"/>
                <a:gd name="connsiteY12" fmla="*/ 7144 h 302419"/>
                <a:gd name="connsiteX13" fmla="*/ 652463 w 878682"/>
                <a:gd name="connsiteY13" fmla="*/ 0 h 302419"/>
                <a:gd name="connsiteX14" fmla="*/ 683419 w 878682"/>
                <a:gd name="connsiteY14" fmla="*/ 2382 h 302419"/>
                <a:gd name="connsiteX15" fmla="*/ 731044 w 878682"/>
                <a:gd name="connsiteY15" fmla="*/ 16669 h 302419"/>
                <a:gd name="connsiteX16" fmla="*/ 790575 w 878682"/>
                <a:gd name="connsiteY16" fmla="*/ 47625 h 302419"/>
                <a:gd name="connsiteX17" fmla="*/ 833438 w 878682"/>
                <a:gd name="connsiteY17" fmla="*/ 73819 h 302419"/>
                <a:gd name="connsiteX18" fmla="*/ 854869 w 878682"/>
                <a:gd name="connsiteY18" fmla="*/ 92869 h 302419"/>
                <a:gd name="connsiteX19" fmla="*/ 869157 w 878682"/>
                <a:gd name="connsiteY19" fmla="*/ 109538 h 302419"/>
                <a:gd name="connsiteX20" fmla="*/ 876300 w 878682"/>
                <a:gd name="connsiteY20" fmla="*/ 121444 h 302419"/>
                <a:gd name="connsiteX21" fmla="*/ 878682 w 878682"/>
                <a:gd name="connsiteY21" fmla="*/ 133350 h 302419"/>
                <a:gd name="connsiteX22" fmla="*/ 876300 w 878682"/>
                <a:gd name="connsiteY22" fmla="*/ 150019 h 302419"/>
                <a:gd name="connsiteX23" fmla="*/ 866775 w 878682"/>
                <a:gd name="connsiteY23" fmla="*/ 164307 h 302419"/>
                <a:gd name="connsiteX24" fmla="*/ 842963 w 878682"/>
                <a:gd name="connsiteY24" fmla="*/ 190500 h 302419"/>
                <a:gd name="connsiteX25" fmla="*/ 809625 w 878682"/>
                <a:gd name="connsiteY25" fmla="*/ 204788 h 302419"/>
                <a:gd name="connsiteX26" fmla="*/ 616744 w 878682"/>
                <a:gd name="connsiteY26" fmla="*/ 238125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78682" h="302419">
                  <a:moveTo>
                    <a:pt x="616744" y="238125"/>
                  </a:moveTo>
                  <a:lnTo>
                    <a:pt x="404813" y="266700"/>
                  </a:lnTo>
                  <a:lnTo>
                    <a:pt x="250032" y="283369"/>
                  </a:lnTo>
                  <a:lnTo>
                    <a:pt x="0" y="302419"/>
                  </a:lnTo>
                  <a:lnTo>
                    <a:pt x="2382" y="111919"/>
                  </a:lnTo>
                  <a:lnTo>
                    <a:pt x="164307" y="114300"/>
                  </a:lnTo>
                  <a:lnTo>
                    <a:pt x="235744" y="111919"/>
                  </a:lnTo>
                  <a:lnTo>
                    <a:pt x="309563" y="102394"/>
                  </a:lnTo>
                  <a:lnTo>
                    <a:pt x="397669" y="85725"/>
                  </a:lnTo>
                  <a:lnTo>
                    <a:pt x="464344" y="66675"/>
                  </a:lnTo>
                  <a:lnTo>
                    <a:pt x="528638" y="40482"/>
                  </a:lnTo>
                  <a:lnTo>
                    <a:pt x="573882" y="21432"/>
                  </a:lnTo>
                  <a:lnTo>
                    <a:pt x="621507" y="7144"/>
                  </a:lnTo>
                  <a:lnTo>
                    <a:pt x="652463" y="0"/>
                  </a:lnTo>
                  <a:lnTo>
                    <a:pt x="683419" y="2382"/>
                  </a:lnTo>
                  <a:lnTo>
                    <a:pt x="731044" y="16669"/>
                  </a:lnTo>
                  <a:lnTo>
                    <a:pt x="790575" y="47625"/>
                  </a:lnTo>
                  <a:lnTo>
                    <a:pt x="833438" y="73819"/>
                  </a:lnTo>
                  <a:lnTo>
                    <a:pt x="854869" y="92869"/>
                  </a:lnTo>
                  <a:lnTo>
                    <a:pt x="869157" y="109538"/>
                  </a:lnTo>
                  <a:lnTo>
                    <a:pt x="876300" y="121444"/>
                  </a:lnTo>
                  <a:lnTo>
                    <a:pt x="878682" y="133350"/>
                  </a:lnTo>
                  <a:lnTo>
                    <a:pt x="876300" y="150019"/>
                  </a:lnTo>
                  <a:lnTo>
                    <a:pt x="866775" y="164307"/>
                  </a:lnTo>
                  <a:lnTo>
                    <a:pt x="842963" y="190500"/>
                  </a:lnTo>
                  <a:lnTo>
                    <a:pt x="809625" y="204788"/>
                  </a:lnTo>
                  <a:lnTo>
                    <a:pt x="616744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8" name="フリーフォーム 147">
              <a:extLst>
                <a:ext uri="{FF2B5EF4-FFF2-40B4-BE49-F238E27FC236}">
                  <a16:creationId xmlns:a16="http://schemas.microsoft.com/office/drawing/2014/main" id="{629C643C-FA9F-4200-8023-71812420C8E3}"/>
                </a:ext>
              </a:extLst>
            </p:cNvPr>
            <p:cNvSpPr/>
            <p:nvPr/>
          </p:nvSpPr>
          <p:spPr>
            <a:xfrm>
              <a:off x="5262563" y="4713288"/>
              <a:ext cx="2133600" cy="1082675"/>
            </a:xfrm>
            <a:custGeom>
              <a:avLst/>
              <a:gdLst>
                <a:gd name="connsiteX0" fmla="*/ 1200150 w 2133600"/>
                <a:gd name="connsiteY0" fmla="*/ 652462 h 1083469"/>
                <a:gd name="connsiteX1" fmla="*/ 1081087 w 2133600"/>
                <a:gd name="connsiteY1" fmla="*/ 588169 h 1083469"/>
                <a:gd name="connsiteX2" fmla="*/ 947737 w 2133600"/>
                <a:gd name="connsiteY2" fmla="*/ 509587 h 1083469"/>
                <a:gd name="connsiteX3" fmla="*/ 845343 w 2133600"/>
                <a:gd name="connsiteY3" fmla="*/ 447675 h 1083469"/>
                <a:gd name="connsiteX4" fmla="*/ 664368 w 2133600"/>
                <a:gd name="connsiteY4" fmla="*/ 345281 h 1083469"/>
                <a:gd name="connsiteX5" fmla="*/ 538162 w 2133600"/>
                <a:gd name="connsiteY5" fmla="*/ 269081 h 1083469"/>
                <a:gd name="connsiteX6" fmla="*/ 426243 w 2133600"/>
                <a:gd name="connsiteY6" fmla="*/ 204787 h 1083469"/>
                <a:gd name="connsiteX7" fmla="*/ 288131 w 2133600"/>
                <a:gd name="connsiteY7" fmla="*/ 128587 h 1083469"/>
                <a:gd name="connsiteX8" fmla="*/ 185737 w 2133600"/>
                <a:gd name="connsiteY8" fmla="*/ 73819 h 1083469"/>
                <a:gd name="connsiteX9" fmla="*/ 45243 w 2133600"/>
                <a:gd name="connsiteY9" fmla="*/ 0 h 1083469"/>
                <a:gd name="connsiteX10" fmla="*/ 0 w 2133600"/>
                <a:gd name="connsiteY10" fmla="*/ 88106 h 1083469"/>
                <a:gd name="connsiteX11" fmla="*/ 138112 w 2133600"/>
                <a:gd name="connsiteY11" fmla="*/ 171450 h 1083469"/>
                <a:gd name="connsiteX12" fmla="*/ 283368 w 2133600"/>
                <a:gd name="connsiteY12" fmla="*/ 276225 h 1083469"/>
                <a:gd name="connsiteX13" fmla="*/ 400050 w 2133600"/>
                <a:gd name="connsiteY13" fmla="*/ 366712 h 1083469"/>
                <a:gd name="connsiteX14" fmla="*/ 504825 w 2133600"/>
                <a:gd name="connsiteY14" fmla="*/ 454819 h 1083469"/>
                <a:gd name="connsiteX15" fmla="*/ 616743 w 2133600"/>
                <a:gd name="connsiteY15" fmla="*/ 547687 h 1083469"/>
                <a:gd name="connsiteX16" fmla="*/ 745331 w 2133600"/>
                <a:gd name="connsiteY16" fmla="*/ 661987 h 1083469"/>
                <a:gd name="connsiteX17" fmla="*/ 897731 w 2133600"/>
                <a:gd name="connsiteY17" fmla="*/ 807244 h 1083469"/>
                <a:gd name="connsiteX18" fmla="*/ 988218 w 2133600"/>
                <a:gd name="connsiteY18" fmla="*/ 895350 h 1083469"/>
                <a:gd name="connsiteX19" fmla="*/ 1050131 w 2133600"/>
                <a:gd name="connsiteY19" fmla="*/ 954881 h 1083469"/>
                <a:gd name="connsiteX20" fmla="*/ 1102518 w 2133600"/>
                <a:gd name="connsiteY20" fmla="*/ 1009650 h 1083469"/>
                <a:gd name="connsiteX21" fmla="*/ 1128712 w 2133600"/>
                <a:gd name="connsiteY21" fmla="*/ 1028700 h 1083469"/>
                <a:gd name="connsiteX22" fmla="*/ 1157287 w 2133600"/>
                <a:gd name="connsiteY22" fmla="*/ 1045369 h 1083469"/>
                <a:gd name="connsiteX23" fmla="*/ 1207293 w 2133600"/>
                <a:gd name="connsiteY23" fmla="*/ 1066800 h 1083469"/>
                <a:gd name="connsiteX24" fmla="*/ 1257300 w 2133600"/>
                <a:gd name="connsiteY24" fmla="*/ 1078706 h 1083469"/>
                <a:gd name="connsiteX25" fmla="*/ 1319212 w 2133600"/>
                <a:gd name="connsiteY25" fmla="*/ 1083469 h 1083469"/>
                <a:gd name="connsiteX26" fmla="*/ 1516856 w 2133600"/>
                <a:gd name="connsiteY26" fmla="*/ 1083469 h 1083469"/>
                <a:gd name="connsiteX27" fmla="*/ 1833562 w 2133600"/>
                <a:gd name="connsiteY27" fmla="*/ 1073944 h 1083469"/>
                <a:gd name="connsiteX28" fmla="*/ 2052637 w 2133600"/>
                <a:gd name="connsiteY28" fmla="*/ 1062037 h 1083469"/>
                <a:gd name="connsiteX29" fmla="*/ 2114550 w 2133600"/>
                <a:gd name="connsiteY29" fmla="*/ 1057275 h 1083469"/>
                <a:gd name="connsiteX30" fmla="*/ 2128837 w 2133600"/>
                <a:gd name="connsiteY30" fmla="*/ 1052512 h 1083469"/>
                <a:gd name="connsiteX31" fmla="*/ 2133600 w 2133600"/>
                <a:gd name="connsiteY31" fmla="*/ 1047750 h 1083469"/>
                <a:gd name="connsiteX32" fmla="*/ 2133600 w 2133600"/>
                <a:gd name="connsiteY32" fmla="*/ 1038225 h 1083469"/>
                <a:gd name="connsiteX33" fmla="*/ 2126456 w 2133600"/>
                <a:gd name="connsiteY33" fmla="*/ 1023937 h 1083469"/>
                <a:gd name="connsiteX34" fmla="*/ 2100262 w 2133600"/>
                <a:gd name="connsiteY34" fmla="*/ 997744 h 1083469"/>
                <a:gd name="connsiteX35" fmla="*/ 2055018 w 2133600"/>
                <a:gd name="connsiteY35" fmla="*/ 983456 h 1083469"/>
                <a:gd name="connsiteX36" fmla="*/ 1959768 w 2133600"/>
                <a:gd name="connsiteY36" fmla="*/ 954881 h 1083469"/>
                <a:gd name="connsiteX37" fmla="*/ 1850231 w 2133600"/>
                <a:gd name="connsiteY37" fmla="*/ 921544 h 1083469"/>
                <a:gd name="connsiteX38" fmla="*/ 1735931 w 2133600"/>
                <a:gd name="connsiteY38" fmla="*/ 883444 h 1083469"/>
                <a:gd name="connsiteX39" fmla="*/ 1578768 w 2133600"/>
                <a:gd name="connsiteY39" fmla="*/ 823912 h 1083469"/>
                <a:gd name="connsiteX40" fmla="*/ 1459706 w 2133600"/>
                <a:gd name="connsiteY40" fmla="*/ 773906 h 1083469"/>
                <a:gd name="connsiteX41" fmla="*/ 1366837 w 2133600"/>
                <a:gd name="connsiteY41" fmla="*/ 733425 h 1083469"/>
                <a:gd name="connsiteX42" fmla="*/ 1200150 w 2133600"/>
                <a:gd name="connsiteY42" fmla="*/ 652462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133600" h="1083469">
                  <a:moveTo>
                    <a:pt x="1200150" y="652462"/>
                  </a:moveTo>
                  <a:lnTo>
                    <a:pt x="1081087" y="588169"/>
                  </a:lnTo>
                  <a:lnTo>
                    <a:pt x="947737" y="509587"/>
                  </a:lnTo>
                  <a:lnTo>
                    <a:pt x="845343" y="447675"/>
                  </a:lnTo>
                  <a:lnTo>
                    <a:pt x="664368" y="345281"/>
                  </a:lnTo>
                  <a:lnTo>
                    <a:pt x="538162" y="269081"/>
                  </a:lnTo>
                  <a:lnTo>
                    <a:pt x="426243" y="204787"/>
                  </a:lnTo>
                  <a:lnTo>
                    <a:pt x="288131" y="128587"/>
                  </a:lnTo>
                  <a:lnTo>
                    <a:pt x="185737" y="73819"/>
                  </a:lnTo>
                  <a:lnTo>
                    <a:pt x="45243" y="0"/>
                  </a:lnTo>
                  <a:lnTo>
                    <a:pt x="0" y="88106"/>
                  </a:lnTo>
                  <a:lnTo>
                    <a:pt x="138112" y="171450"/>
                  </a:lnTo>
                  <a:lnTo>
                    <a:pt x="283368" y="276225"/>
                  </a:lnTo>
                  <a:lnTo>
                    <a:pt x="400050" y="366712"/>
                  </a:lnTo>
                  <a:lnTo>
                    <a:pt x="504825" y="454819"/>
                  </a:lnTo>
                  <a:lnTo>
                    <a:pt x="616743" y="547687"/>
                  </a:lnTo>
                  <a:lnTo>
                    <a:pt x="745331" y="661987"/>
                  </a:lnTo>
                  <a:lnTo>
                    <a:pt x="897731" y="807244"/>
                  </a:lnTo>
                  <a:lnTo>
                    <a:pt x="988218" y="895350"/>
                  </a:lnTo>
                  <a:lnTo>
                    <a:pt x="1050131" y="954881"/>
                  </a:lnTo>
                  <a:lnTo>
                    <a:pt x="1102518" y="1009650"/>
                  </a:lnTo>
                  <a:lnTo>
                    <a:pt x="1128712" y="1028700"/>
                  </a:lnTo>
                  <a:lnTo>
                    <a:pt x="1157287" y="1045369"/>
                  </a:lnTo>
                  <a:lnTo>
                    <a:pt x="1207293" y="1066800"/>
                  </a:lnTo>
                  <a:lnTo>
                    <a:pt x="1257300" y="1078706"/>
                  </a:lnTo>
                  <a:lnTo>
                    <a:pt x="1319212" y="1083469"/>
                  </a:lnTo>
                  <a:lnTo>
                    <a:pt x="1516856" y="1083469"/>
                  </a:lnTo>
                  <a:lnTo>
                    <a:pt x="1833562" y="1073944"/>
                  </a:lnTo>
                  <a:lnTo>
                    <a:pt x="2052637" y="1062037"/>
                  </a:lnTo>
                  <a:lnTo>
                    <a:pt x="2114550" y="1057275"/>
                  </a:lnTo>
                  <a:lnTo>
                    <a:pt x="2128837" y="1052512"/>
                  </a:lnTo>
                  <a:lnTo>
                    <a:pt x="2133600" y="1047750"/>
                  </a:lnTo>
                  <a:lnTo>
                    <a:pt x="2133600" y="1038225"/>
                  </a:lnTo>
                  <a:lnTo>
                    <a:pt x="2126456" y="1023937"/>
                  </a:lnTo>
                  <a:lnTo>
                    <a:pt x="2100262" y="997744"/>
                  </a:lnTo>
                  <a:lnTo>
                    <a:pt x="2055018" y="983456"/>
                  </a:lnTo>
                  <a:lnTo>
                    <a:pt x="1959768" y="954881"/>
                  </a:lnTo>
                  <a:lnTo>
                    <a:pt x="1850231" y="921544"/>
                  </a:lnTo>
                  <a:lnTo>
                    <a:pt x="1735931" y="883444"/>
                  </a:lnTo>
                  <a:lnTo>
                    <a:pt x="1578768" y="823912"/>
                  </a:lnTo>
                  <a:lnTo>
                    <a:pt x="1459706" y="773906"/>
                  </a:lnTo>
                  <a:lnTo>
                    <a:pt x="1366837" y="733425"/>
                  </a:lnTo>
                  <a:lnTo>
                    <a:pt x="1200150" y="652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テキスト ボックス 5">
            <a:extLst>
              <a:ext uri="{FF2B5EF4-FFF2-40B4-BE49-F238E27FC236}">
                <a16:creationId xmlns:a16="http://schemas.microsoft.com/office/drawing/2014/main" id="{8BCB115E-9BA0-47D5-B7FB-1AC6262D6B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4508" y="764704"/>
            <a:ext cx="8856983" cy="60324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kumimoji="1" sz="3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kumimoji="1"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kumimoji="1"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気持ちよく対話を続けよう　　　　　　　　　　　　　　　盛 視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原因と結果に着目しよう　　　　　　　　　　　　　　　　並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サボテンの花／生きる　　　　　　　　　　　　　　　　　砂 巻 割 傷 朗 異 論 磁 尺 券 株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図書館へ行こう　　　　　　　　　　　　　　　　　　　　域 宗 郷 展 模 映 宇 宙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イースター島にはなぜ森林がないのか　　　　　　　　　　遺 乳 樹 蔵 敬 刻 恩 推 存 供 敵 系 誤 劇 創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さまざまな熟語　　　　　　　　　　　　　　　　　　　　熟 賃 警 署 蚕 臨 穀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友達の意見を聞きて考えよう　　　　　　　　　　　　　　簡 届 収 納 閉 秘 密</a:t>
            </a:r>
            <a:endParaRPr lang="en-US" altLang="ja-JP" sz="1400" dirty="0">
              <a:solidFill>
                <a:schemeClr val="tx1">
                  <a:lumMod val="50000"/>
                  <a:lumOff val="50000"/>
                </a:schemeClr>
              </a:solidFill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防災ポスターをつくろう　　　　　　　　　　　　　　　　呼 策 難 閣 庁 貴 討 値 処 誌 詞 誠 忠</a:t>
            </a:r>
          </a:p>
          <a:p>
            <a:pPr>
              <a:spcBef>
                <a:spcPct val="0"/>
              </a:spcBef>
              <a:buNone/>
            </a:pPr>
            <a:endParaRPr lang="ja-JP" altLang="en-US" sz="800" dirty="0"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風切るつばさ　　　　　　　　　　　　　　　　　　　　　若 幼 訳 背 片 危 腹 縦 蒸 著 亡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複合語　　　　　　　　　　　　　　　　　　　　　　　　訪 縮 律 権 憲 党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インターネットの投稿を読みくらべよう　　　　　　　　　延 誕 担 欲 厳 痛 潮 優 揮 筋 障 尊 卵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いま始まる新しいいま　　　　　　　　　　　　　　　　　臓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話し合って考えを深めよう　　　　　　　　　　　　　　　絹 純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場面に応じた言葉づかい　　　　　　　　　　　　　　　　洗 宅 班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海のいのち　　　　　　　　　　　　　　　　　　　　　　針 棒 激 穴 宝 吸 灰 奮 骨 鋼 銭 宣 退 拡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漢文に親しむ　　　　　　　　　　　　　　　　　　　　　暖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文と文とのつながり　　　　　　　　　　　　　　　　　　補 拝 郵 仁 胃 腸 肺 脳</a:t>
            </a:r>
          </a:p>
          <a:p>
            <a:pPr>
              <a:spcBef>
                <a:spcPct val="0"/>
              </a:spcBef>
              <a:buNone/>
            </a:pPr>
            <a:endParaRPr lang="ja-JP" altLang="en-US" sz="800" dirty="0"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町の幸福論　　　　　　　　　　　　　　　　　　　　　　姿 至 暮 奏 幕 垂 革 批 承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世界に目を向けて意見文を書こう　　　　　　　　　　　　困 段 善 認 済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ヒロシマのうた　　　　　　　　　　　　　　　　　　　　裏 胸 預 忘 勤 裁 窓 座 盟 否 寸 頂 派 源 泉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読書とわたし　　　　　　　　　　　　　　　　　　　　　冊 乱 従 染 疑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表現をくふうする　　　　　　　　　　　　　　　　　　　紅 降 陛 皇 后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心が動いたことを十七音で表そう　　　　　　　　　　　　俳 探 装 諸 孝 干 衆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プロフェッショナルたち　　　　　　　　　　　　　　　　将 枚 専 射 捨 沿 就 翌 層 舌 糖 除 晩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言葉の学習をふり返る　　　　　　　　　　　　　　　　　私 操 俵 聖 我 己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「卒業文集」をつくろう　　　　　　　　　　　　　　　　机 看 覧</a:t>
            </a:r>
          </a:p>
        </p:txBody>
      </p:sp>
      <p:sp>
        <p:nvSpPr>
          <p:cNvPr id="5123" name="テキスト ボックス 9">
            <a:extLst>
              <a:ext uri="{FF2B5EF4-FFF2-40B4-BE49-F238E27FC236}">
                <a16:creationId xmlns:a16="http://schemas.microsoft.com/office/drawing/2014/main" id="{92DD9C24-7F09-463A-9AD8-69BF5D9589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4508" y="253717"/>
            <a:ext cx="584678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kumimoji="1" sz="3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kumimoji="1"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kumimoji="1"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8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東京書籍 </a:t>
            </a:r>
            <a:r>
              <a:rPr lang="en-US" altLang="ja-JP" sz="18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6</a:t>
            </a:r>
            <a:r>
              <a:rPr lang="ja-JP" altLang="en-US" sz="18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年生の漢字一覧</a:t>
            </a:r>
          </a:p>
        </p:txBody>
      </p:sp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9EBF9FA4-1CCA-4807-AF65-D2DB5799DADB}"/>
              </a:ext>
            </a:extLst>
          </p:cNvPr>
          <p:cNvSpPr/>
          <p:nvPr/>
        </p:nvSpPr>
        <p:spPr>
          <a:xfrm>
            <a:off x="524508" y="2564904"/>
            <a:ext cx="9112001" cy="2016224"/>
          </a:xfrm>
          <a:prstGeom prst="rect">
            <a:avLst/>
          </a:prstGeom>
          <a:noFill/>
          <a:ln>
            <a:solidFill>
              <a:srgbClr val="0000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>
              <a:defRPr/>
            </a:pPr>
            <a:r>
              <a:rPr lang="ja-JP" altLang="en-US" b="1" i="1" dirty="0">
                <a:solidFill>
                  <a:srgbClr val="0000CC"/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本資料</a:t>
            </a:r>
          </a:p>
        </p:txBody>
      </p:sp>
    </p:spTree>
    <p:extLst>
      <p:ext uri="{BB962C8B-B14F-4D97-AF65-F5344CB8AC3E}">
        <p14:creationId xmlns:p14="http://schemas.microsoft.com/office/powerpoint/2010/main" val="60881752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フリーフォーム 124">
            <a:extLst>
              <a:ext uri="{FF2B5EF4-FFF2-40B4-BE49-F238E27FC236}">
                <a16:creationId xmlns:a16="http://schemas.microsoft.com/office/drawing/2014/main" id="{FCAF33DD-BE2C-4844-883D-6E50E77E5EEA}"/>
              </a:ext>
            </a:extLst>
          </p:cNvPr>
          <p:cNvSpPr/>
          <p:nvPr/>
        </p:nvSpPr>
        <p:spPr>
          <a:xfrm>
            <a:off x="2995613" y="1712913"/>
            <a:ext cx="3657600" cy="581025"/>
          </a:xfrm>
          <a:custGeom>
            <a:avLst/>
            <a:gdLst>
              <a:gd name="connsiteX0" fmla="*/ 2129628 w 3657600"/>
              <a:gd name="connsiteY0" fmla="*/ 315722 h 580808"/>
              <a:gd name="connsiteX1" fmla="*/ 1936026 w 3657600"/>
              <a:gd name="connsiteY1" fmla="*/ 339550 h 580808"/>
              <a:gd name="connsiteX2" fmla="*/ 1751359 w 3657600"/>
              <a:gd name="connsiteY2" fmla="*/ 360399 h 580808"/>
              <a:gd name="connsiteX3" fmla="*/ 1599455 w 3657600"/>
              <a:gd name="connsiteY3" fmla="*/ 381249 h 580808"/>
              <a:gd name="connsiteX4" fmla="*/ 1447551 w 3657600"/>
              <a:gd name="connsiteY4" fmla="*/ 405077 h 580808"/>
              <a:gd name="connsiteX5" fmla="*/ 1334368 w 3657600"/>
              <a:gd name="connsiteY5" fmla="*/ 422948 h 580808"/>
              <a:gd name="connsiteX6" fmla="*/ 1108002 w 3657600"/>
              <a:gd name="connsiteY6" fmla="*/ 467625 h 580808"/>
              <a:gd name="connsiteX7" fmla="*/ 985884 w 3657600"/>
              <a:gd name="connsiteY7" fmla="*/ 485496 h 580808"/>
              <a:gd name="connsiteX8" fmla="*/ 896529 w 3657600"/>
              <a:gd name="connsiteY8" fmla="*/ 506346 h 580808"/>
              <a:gd name="connsiteX9" fmla="*/ 786324 w 3657600"/>
              <a:gd name="connsiteY9" fmla="*/ 530174 h 580808"/>
              <a:gd name="connsiteX10" fmla="*/ 691012 w 3657600"/>
              <a:gd name="connsiteY10" fmla="*/ 551023 h 580808"/>
              <a:gd name="connsiteX11" fmla="*/ 607614 w 3657600"/>
              <a:gd name="connsiteY11" fmla="*/ 568894 h 580808"/>
              <a:gd name="connsiteX12" fmla="*/ 527194 w 3657600"/>
              <a:gd name="connsiteY12" fmla="*/ 580808 h 580808"/>
              <a:gd name="connsiteX13" fmla="*/ 515280 w 3657600"/>
              <a:gd name="connsiteY13" fmla="*/ 577830 h 580808"/>
              <a:gd name="connsiteX14" fmla="*/ 443796 w 3657600"/>
              <a:gd name="connsiteY14" fmla="*/ 554002 h 580808"/>
              <a:gd name="connsiteX15" fmla="*/ 363377 w 3657600"/>
              <a:gd name="connsiteY15" fmla="*/ 524217 h 580808"/>
              <a:gd name="connsiteX16" fmla="*/ 303807 w 3657600"/>
              <a:gd name="connsiteY16" fmla="*/ 503367 h 580808"/>
              <a:gd name="connsiteX17" fmla="*/ 214452 w 3657600"/>
              <a:gd name="connsiteY17" fmla="*/ 458690 h 580808"/>
              <a:gd name="connsiteX18" fmla="*/ 163817 w 3657600"/>
              <a:gd name="connsiteY18" fmla="*/ 428905 h 580808"/>
              <a:gd name="connsiteX19" fmla="*/ 119140 w 3657600"/>
              <a:gd name="connsiteY19" fmla="*/ 399120 h 580808"/>
              <a:gd name="connsiteX20" fmla="*/ 83398 w 3657600"/>
              <a:gd name="connsiteY20" fmla="*/ 372313 h 580808"/>
              <a:gd name="connsiteX21" fmla="*/ 59570 w 3657600"/>
              <a:gd name="connsiteY21" fmla="*/ 348485 h 580808"/>
              <a:gd name="connsiteX22" fmla="*/ 35742 w 3657600"/>
              <a:gd name="connsiteY22" fmla="*/ 321679 h 580808"/>
              <a:gd name="connsiteX23" fmla="*/ 20849 w 3657600"/>
              <a:gd name="connsiteY23" fmla="*/ 297851 h 580808"/>
              <a:gd name="connsiteX24" fmla="*/ 5957 w 3657600"/>
              <a:gd name="connsiteY24" fmla="*/ 268066 h 580808"/>
              <a:gd name="connsiteX25" fmla="*/ 0 w 3657600"/>
              <a:gd name="connsiteY25" fmla="*/ 247216 h 580808"/>
              <a:gd name="connsiteX26" fmla="*/ 0 w 3657600"/>
              <a:gd name="connsiteY26" fmla="*/ 232324 h 580808"/>
              <a:gd name="connsiteX27" fmla="*/ 2978 w 3657600"/>
              <a:gd name="connsiteY27" fmla="*/ 220410 h 580808"/>
              <a:gd name="connsiteX28" fmla="*/ 8935 w 3657600"/>
              <a:gd name="connsiteY28" fmla="*/ 220410 h 580808"/>
              <a:gd name="connsiteX29" fmla="*/ 29785 w 3657600"/>
              <a:gd name="connsiteY29" fmla="*/ 226367 h 580808"/>
              <a:gd name="connsiteX30" fmla="*/ 80419 w 3657600"/>
              <a:gd name="connsiteY30" fmla="*/ 253173 h 580808"/>
              <a:gd name="connsiteX31" fmla="*/ 163817 w 3657600"/>
              <a:gd name="connsiteY31" fmla="*/ 297851 h 580808"/>
              <a:gd name="connsiteX32" fmla="*/ 232323 w 3657600"/>
              <a:gd name="connsiteY32" fmla="*/ 318700 h 580808"/>
              <a:gd name="connsiteX33" fmla="*/ 309764 w 3657600"/>
              <a:gd name="connsiteY33" fmla="*/ 333593 h 580808"/>
              <a:gd name="connsiteX34" fmla="*/ 384226 w 3657600"/>
              <a:gd name="connsiteY34" fmla="*/ 333593 h 580808"/>
              <a:gd name="connsiteX35" fmla="*/ 476560 w 3657600"/>
              <a:gd name="connsiteY35" fmla="*/ 327636 h 580808"/>
              <a:gd name="connsiteX36" fmla="*/ 685055 w 3657600"/>
              <a:gd name="connsiteY36" fmla="*/ 306786 h 580808"/>
              <a:gd name="connsiteX37" fmla="*/ 881636 w 3657600"/>
              <a:gd name="connsiteY37" fmla="*/ 274023 h 580808"/>
              <a:gd name="connsiteX38" fmla="*/ 1078217 w 3657600"/>
              <a:gd name="connsiteY38" fmla="*/ 241259 h 580808"/>
              <a:gd name="connsiteX39" fmla="*/ 1295648 w 3657600"/>
              <a:gd name="connsiteY39" fmla="*/ 199560 h 580808"/>
              <a:gd name="connsiteX40" fmla="*/ 1527971 w 3657600"/>
              <a:gd name="connsiteY40" fmla="*/ 172754 h 580808"/>
              <a:gd name="connsiteX41" fmla="*/ 1813907 w 3657600"/>
              <a:gd name="connsiteY41" fmla="*/ 139990 h 580808"/>
              <a:gd name="connsiteX42" fmla="*/ 2096865 w 3657600"/>
              <a:gd name="connsiteY42" fmla="*/ 107226 h 580808"/>
              <a:gd name="connsiteX43" fmla="*/ 2394715 w 3657600"/>
              <a:gd name="connsiteY43" fmla="*/ 74463 h 580808"/>
              <a:gd name="connsiteX44" fmla="*/ 2510877 w 3657600"/>
              <a:gd name="connsiteY44" fmla="*/ 65527 h 580808"/>
              <a:gd name="connsiteX45" fmla="*/ 2784899 w 3657600"/>
              <a:gd name="connsiteY45" fmla="*/ 62549 h 580808"/>
              <a:gd name="connsiteX46" fmla="*/ 2969566 w 3657600"/>
              <a:gd name="connsiteY46" fmla="*/ 56592 h 580808"/>
              <a:gd name="connsiteX47" fmla="*/ 3151254 w 3657600"/>
              <a:gd name="connsiteY47" fmla="*/ 44678 h 580808"/>
              <a:gd name="connsiteX48" fmla="*/ 3192953 w 3657600"/>
              <a:gd name="connsiteY48" fmla="*/ 32764 h 580808"/>
              <a:gd name="connsiteX49" fmla="*/ 3255502 w 3657600"/>
              <a:gd name="connsiteY49" fmla="*/ 2979 h 580808"/>
              <a:gd name="connsiteX50" fmla="*/ 3270394 w 3657600"/>
              <a:gd name="connsiteY50" fmla="*/ 0 h 580808"/>
              <a:gd name="connsiteX51" fmla="*/ 3315072 w 3657600"/>
              <a:gd name="connsiteY51" fmla="*/ 5957 h 580808"/>
              <a:gd name="connsiteX52" fmla="*/ 3431234 w 3657600"/>
              <a:gd name="connsiteY52" fmla="*/ 32764 h 580808"/>
              <a:gd name="connsiteX53" fmla="*/ 3550374 w 3657600"/>
              <a:gd name="connsiteY53" fmla="*/ 71484 h 580808"/>
              <a:gd name="connsiteX54" fmla="*/ 3612922 w 3657600"/>
              <a:gd name="connsiteY54" fmla="*/ 98291 h 580808"/>
              <a:gd name="connsiteX55" fmla="*/ 3645686 w 3657600"/>
              <a:gd name="connsiteY55" fmla="*/ 125098 h 580808"/>
              <a:gd name="connsiteX56" fmla="*/ 3654621 w 3657600"/>
              <a:gd name="connsiteY56" fmla="*/ 145947 h 580808"/>
              <a:gd name="connsiteX57" fmla="*/ 3657600 w 3657600"/>
              <a:gd name="connsiteY57" fmla="*/ 160840 h 580808"/>
              <a:gd name="connsiteX58" fmla="*/ 3657600 w 3657600"/>
              <a:gd name="connsiteY58" fmla="*/ 187646 h 580808"/>
              <a:gd name="connsiteX59" fmla="*/ 3654621 w 3657600"/>
              <a:gd name="connsiteY59" fmla="*/ 211474 h 580808"/>
              <a:gd name="connsiteX60" fmla="*/ 3642707 w 3657600"/>
              <a:gd name="connsiteY60" fmla="*/ 235302 h 580808"/>
              <a:gd name="connsiteX61" fmla="*/ 3621858 w 3657600"/>
              <a:gd name="connsiteY61" fmla="*/ 256152 h 580808"/>
              <a:gd name="connsiteX62" fmla="*/ 3589094 w 3657600"/>
              <a:gd name="connsiteY62" fmla="*/ 274023 h 580808"/>
              <a:gd name="connsiteX63" fmla="*/ 3550374 w 3657600"/>
              <a:gd name="connsiteY63" fmla="*/ 285937 h 580808"/>
              <a:gd name="connsiteX64" fmla="*/ 3490804 w 3657600"/>
              <a:gd name="connsiteY64" fmla="*/ 300829 h 580808"/>
              <a:gd name="connsiteX65" fmla="*/ 3431234 w 3657600"/>
              <a:gd name="connsiteY65" fmla="*/ 309765 h 580808"/>
              <a:gd name="connsiteX66" fmla="*/ 3404427 w 3657600"/>
              <a:gd name="connsiteY66" fmla="*/ 312743 h 580808"/>
              <a:gd name="connsiteX67" fmla="*/ 3347835 w 3657600"/>
              <a:gd name="connsiteY67" fmla="*/ 303808 h 580808"/>
              <a:gd name="connsiteX68" fmla="*/ 3213803 w 3657600"/>
              <a:gd name="connsiteY68" fmla="*/ 291894 h 580808"/>
              <a:gd name="connsiteX69" fmla="*/ 3100620 w 3657600"/>
              <a:gd name="connsiteY69" fmla="*/ 288915 h 580808"/>
              <a:gd name="connsiteX70" fmla="*/ 3008286 w 3657600"/>
              <a:gd name="connsiteY70" fmla="*/ 288915 h 580808"/>
              <a:gd name="connsiteX71" fmla="*/ 2871275 w 3657600"/>
              <a:gd name="connsiteY71" fmla="*/ 288915 h 580808"/>
              <a:gd name="connsiteX72" fmla="*/ 2752135 w 3657600"/>
              <a:gd name="connsiteY72" fmla="*/ 288915 h 580808"/>
              <a:gd name="connsiteX73" fmla="*/ 2647888 w 3657600"/>
              <a:gd name="connsiteY73" fmla="*/ 288915 h 580808"/>
              <a:gd name="connsiteX74" fmla="*/ 2436414 w 3657600"/>
              <a:gd name="connsiteY74" fmla="*/ 288915 h 580808"/>
              <a:gd name="connsiteX75" fmla="*/ 2299403 w 3657600"/>
              <a:gd name="connsiteY75" fmla="*/ 300829 h 580808"/>
              <a:gd name="connsiteX76" fmla="*/ 2129628 w 3657600"/>
              <a:gd name="connsiteY76" fmla="*/ 315722 h 580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3657600" h="580808">
                <a:moveTo>
                  <a:pt x="2129628" y="315722"/>
                </a:moveTo>
                <a:lnTo>
                  <a:pt x="1936026" y="339550"/>
                </a:lnTo>
                <a:lnTo>
                  <a:pt x="1751359" y="360399"/>
                </a:lnTo>
                <a:lnTo>
                  <a:pt x="1599455" y="381249"/>
                </a:lnTo>
                <a:lnTo>
                  <a:pt x="1447551" y="405077"/>
                </a:lnTo>
                <a:lnTo>
                  <a:pt x="1334368" y="422948"/>
                </a:lnTo>
                <a:lnTo>
                  <a:pt x="1108002" y="467625"/>
                </a:lnTo>
                <a:lnTo>
                  <a:pt x="985884" y="485496"/>
                </a:lnTo>
                <a:lnTo>
                  <a:pt x="896529" y="506346"/>
                </a:lnTo>
                <a:lnTo>
                  <a:pt x="786324" y="530174"/>
                </a:lnTo>
                <a:lnTo>
                  <a:pt x="691012" y="551023"/>
                </a:lnTo>
                <a:lnTo>
                  <a:pt x="607614" y="568894"/>
                </a:lnTo>
                <a:lnTo>
                  <a:pt x="527194" y="580808"/>
                </a:lnTo>
                <a:lnTo>
                  <a:pt x="515280" y="577830"/>
                </a:lnTo>
                <a:lnTo>
                  <a:pt x="443796" y="554002"/>
                </a:lnTo>
                <a:lnTo>
                  <a:pt x="363377" y="524217"/>
                </a:lnTo>
                <a:lnTo>
                  <a:pt x="303807" y="503367"/>
                </a:lnTo>
                <a:lnTo>
                  <a:pt x="214452" y="458690"/>
                </a:lnTo>
                <a:lnTo>
                  <a:pt x="163817" y="428905"/>
                </a:lnTo>
                <a:lnTo>
                  <a:pt x="119140" y="399120"/>
                </a:lnTo>
                <a:lnTo>
                  <a:pt x="83398" y="372313"/>
                </a:lnTo>
                <a:lnTo>
                  <a:pt x="59570" y="348485"/>
                </a:lnTo>
                <a:lnTo>
                  <a:pt x="35742" y="321679"/>
                </a:lnTo>
                <a:lnTo>
                  <a:pt x="20849" y="297851"/>
                </a:lnTo>
                <a:lnTo>
                  <a:pt x="5957" y="268066"/>
                </a:lnTo>
                <a:lnTo>
                  <a:pt x="0" y="247216"/>
                </a:lnTo>
                <a:lnTo>
                  <a:pt x="0" y="232324"/>
                </a:lnTo>
                <a:lnTo>
                  <a:pt x="2978" y="220410"/>
                </a:lnTo>
                <a:lnTo>
                  <a:pt x="8935" y="220410"/>
                </a:lnTo>
                <a:lnTo>
                  <a:pt x="29785" y="226367"/>
                </a:lnTo>
                <a:lnTo>
                  <a:pt x="80419" y="253173"/>
                </a:lnTo>
                <a:lnTo>
                  <a:pt x="163817" y="297851"/>
                </a:lnTo>
                <a:lnTo>
                  <a:pt x="232323" y="318700"/>
                </a:lnTo>
                <a:lnTo>
                  <a:pt x="309764" y="333593"/>
                </a:lnTo>
                <a:lnTo>
                  <a:pt x="384226" y="333593"/>
                </a:lnTo>
                <a:lnTo>
                  <a:pt x="476560" y="327636"/>
                </a:lnTo>
                <a:lnTo>
                  <a:pt x="685055" y="306786"/>
                </a:lnTo>
                <a:lnTo>
                  <a:pt x="881636" y="274023"/>
                </a:lnTo>
                <a:lnTo>
                  <a:pt x="1078217" y="241259"/>
                </a:lnTo>
                <a:lnTo>
                  <a:pt x="1295648" y="199560"/>
                </a:lnTo>
                <a:lnTo>
                  <a:pt x="1527971" y="172754"/>
                </a:lnTo>
                <a:lnTo>
                  <a:pt x="1813907" y="139990"/>
                </a:lnTo>
                <a:lnTo>
                  <a:pt x="2096865" y="107226"/>
                </a:lnTo>
                <a:lnTo>
                  <a:pt x="2394715" y="74463"/>
                </a:lnTo>
                <a:lnTo>
                  <a:pt x="2510877" y="65527"/>
                </a:lnTo>
                <a:lnTo>
                  <a:pt x="2784899" y="62549"/>
                </a:lnTo>
                <a:lnTo>
                  <a:pt x="2969566" y="56592"/>
                </a:lnTo>
                <a:lnTo>
                  <a:pt x="3151254" y="44678"/>
                </a:lnTo>
                <a:lnTo>
                  <a:pt x="3192953" y="32764"/>
                </a:lnTo>
                <a:lnTo>
                  <a:pt x="3255502" y="2979"/>
                </a:lnTo>
                <a:lnTo>
                  <a:pt x="3270394" y="0"/>
                </a:lnTo>
                <a:lnTo>
                  <a:pt x="3315072" y="5957"/>
                </a:lnTo>
                <a:lnTo>
                  <a:pt x="3431234" y="32764"/>
                </a:lnTo>
                <a:lnTo>
                  <a:pt x="3550374" y="71484"/>
                </a:lnTo>
                <a:lnTo>
                  <a:pt x="3612922" y="98291"/>
                </a:lnTo>
                <a:lnTo>
                  <a:pt x="3645686" y="125098"/>
                </a:lnTo>
                <a:lnTo>
                  <a:pt x="3654621" y="145947"/>
                </a:lnTo>
                <a:lnTo>
                  <a:pt x="3657600" y="160840"/>
                </a:lnTo>
                <a:lnTo>
                  <a:pt x="3657600" y="187646"/>
                </a:lnTo>
                <a:lnTo>
                  <a:pt x="3654621" y="211474"/>
                </a:lnTo>
                <a:lnTo>
                  <a:pt x="3642707" y="235302"/>
                </a:lnTo>
                <a:lnTo>
                  <a:pt x="3621858" y="256152"/>
                </a:lnTo>
                <a:lnTo>
                  <a:pt x="3589094" y="274023"/>
                </a:lnTo>
                <a:lnTo>
                  <a:pt x="3550374" y="285937"/>
                </a:lnTo>
                <a:lnTo>
                  <a:pt x="3490804" y="300829"/>
                </a:lnTo>
                <a:lnTo>
                  <a:pt x="3431234" y="309765"/>
                </a:lnTo>
                <a:lnTo>
                  <a:pt x="3404427" y="312743"/>
                </a:lnTo>
                <a:lnTo>
                  <a:pt x="3347835" y="303808"/>
                </a:lnTo>
                <a:lnTo>
                  <a:pt x="3213803" y="291894"/>
                </a:lnTo>
                <a:lnTo>
                  <a:pt x="3100620" y="288915"/>
                </a:lnTo>
                <a:lnTo>
                  <a:pt x="3008286" y="288915"/>
                </a:lnTo>
                <a:lnTo>
                  <a:pt x="2871275" y="288915"/>
                </a:lnTo>
                <a:lnTo>
                  <a:pt x="2752135" y="288915"/>
                </a:lnTo>
                <a:lnTo>
                  <a:pt x="2647888" y="288915"/>
                </a:lnTo>
                <a:lnTo>
                  <a:pt x="2436414" y="288915"/>
                </a:lnTo>
                <a:lnTo>
                  <a:pt x="2299403" y="300829"/>
                </a:lnTo>
                <a:lnTo>
                  <a:pt x="2129628" y="31572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3" name="フリーフォーム 122">
            <a:extLst>
              <a:ext uri="{FF2B5EF4-FFF2-40B4-BE49-F238E27FC236}">
                <a16:creationId xmlns:a16="http://schemas.microsoft.com/office/drawing/2014/main" id="{0A0340E0-D407-44B0-8A8F-11E6D173A051}"/>
              </a:ext>
            </a:extLst>
          </p:cNvPr>
          <p:cNvSpPr/>
          <p:nvPr/>
        </p:nvSpPr>
        <p:spPr>
          <a:xfrm>
            <a:off x="3751263" y="1400175"/>
            <a:ext cx="612775" cy="1114425"/>
          </a:xfrm>
          <a:custGeom>
            <a:avLst/>
            <a:gdLst>
              <a:gd name="connsiteX0" fmla="*/ 528637 w 614362"/>
              <a:gd name="connsiteY0" fmla="*/ 390525 h 1114425"/>
              <a:gd name="connsiteX1" fmla="*/ 552450 w 614362"/>
              <a:gd name="connsiteY1" fmla="*/ 533400 h 1114425"/>
              <a:gd name="connsiteX2" fmla="*/ 588169 w 614362"/>
              <a:gd name="connsiteY2" fmla="*/ 709613 h 1114425"/>
              <a:gd name="connsiteX3" fmla="*/ 602456 w 614362"/>
              <a:gd name="connsiteY3" fmla="*/ 871538 h 1114425"/>
              <a:gd name="connsiteX4" fmla="*/ 614362 w 614362"/>
              <a:gd name="connsiteY4" fmla="*/ 1012031 h 1114425"/>
              <a:gd name="connsiteX5" fmla="*/ 609600 w 614362"/>
              <a:gd name="connsiteY5" fmla="*/ 1035844 h 1114425"/>
              <a:gd name="connsiteX6" fmla="*/ 602456 w 614362"/>
              <a:gd name="connsiteY6" fmla="*/ 1062038 h 1114425"/>
              <a:gd name="connsiteX7" fmla="*/ 585787 w 614362"/>
              <a:gd name="connsiteY7" fmla="*/ 1095375 h 1114425"/>
              <a:gd name="connsiteX8" fmla="*/ 566737 w 614362"/>
              <a:gd name="connsiteY8" fmla="*/ 1109663 h 1114425"/>
              <a:gd name="connsiteX9" fmla="*/ 550069 w 614362"/>
              <a:gd name="connsiteY9" fmla="*/ 1114425 h 1114425"/>
              <a:gd name="connsiteX10" fmla="*/ 526256 w 614362"/>
              <a:gd name="connsiteY10" fmla="*/ 1114425 h 1114425"/>
              <a:gd name="connsiteX11" fmla="*/ 497681 w 614362"/>
              <a:gd name="connsiteY11" fmla="*/ 1109663 h 1114425"/>
              <a:gd name="connsiteX12" fmla="*/ 466725 w 614362"/>
              <a:gd name="connsiteY12" fmla="*/ 1100138 h 1114425"/>
              <a:gd name="connsiteX13" fmla="*/ 452437 w 614362"/>
              <a:gd name="connsiteY13" fmla="*/ 1090613 h 1114425"/>
              <a:gd name="connsiteX14" fmla="*/ 445294 w 614362"/>
              <a:gd name="connsiteY14" fmla="*/ 1081088 h 1114425"/>
              <a:gd name="connsiteX15" fmla="*/ 431006 w 614362"/>
              <a:gd name="connsiteY15" fmla="*/ 1057275 h 1114425"/>
              <a:gd name="connsiteX16" fmla="*/ 402431 w 614362"/>
              <a:gd name="connsiteY16" fmla="*/ 959644 h 1114425"/>
              <a:gd name="connsiteX17" fmla="*/ 359569 w 614362"/>
              <a:gd name="connsiteY17" fmla="*/ 823913 h 1114425"/>
              <a:gd name="connsiteX18" fmla="*/ 338137 w 614362"/>
              <a:gd name="connsiteY18" fmla="*/ 754856 h 1114425"/>
              <a:gd name="connsiteX19" fmla="*/ 307181 w 614362"/>
              <a:gd name="connsiteY19" fmla="*/ 578644 h 1114425"/>
              <a:gd name="connsiteX20" fmla="*/ 283369 w 614362"/>
              <a:gd name="connsiteY20" fmla="*/ 473869 h 1114425"/>
              <a:gd name="connsiteX21" fmla="*/ 264319 w 614362"/>
              <a:gd name="connsiteY21" fmla="*/ 407194 h 1114425"/>
              <a:gd name="connsiteX22" fmla="*/ 250031 w 614362"/>
              <a:gd name="connsiteY22" fmla="*/ 357188 h 1114425"/>
              <a:gd name="connsiteX23" fmla="*/ 235744 w 614362"/>
              <a:gd name="connsiteY23" fmla="*/ 311944 h 1114425"/>
              <a:gd name="connsiteX24" fmla="*/ 219075 w 614362"/>
              <a:gd name="connsiteY24" fmla="*/ 264319 h 1114425"/>
              <a:gd name="connsiteX25" fmla="*/ 207169 w 614362"/>
              <a:gd name="connsiteY25" fmla="*/ 233363 h 1114425"/>
              <a:gd name="connsiteX26" fmla="*/ 195262 w 614362"/>
              <a:gd name="connsiteY26" fmla="*/ 204788 h 1114425"/>
              <a:gd name="connsiteX27" fmla="*/ 180975 w 614362"/>
              <a:gd name="connsiteY27" fmla="*/ 183356 h 1114425"/>
              <a:gd name="connsiteX28" fmla="*/ 157162 w 614362"/>
              <a:gd name="connsiteY28" fmla="*/ 154781 h 1114425"/>
              <a:gd name="connsiteX29" fmla="*/ 121444 w 614362"/>
              <a:gd name="connsiteY29" fmla="*/ 126206 h 1114425"/>
              <a:gd name="connsiteX30" fmla="*/ 97631 w 614362"/>
              <a:gd name="connsiteY30" fmla="*/ 107156 h 1114425"/>
              <a:gd name="connsiteX31" fmla="*/ 54769 w 614362"/>
              <a:gd name="connsiteY31" fmla="*/ 73819 h 1114425"/>
              <a:gd name="connsiteX32" fmla="*/ 23812 w 614362"/>
              <a:gd name="connsiteY32" fmla="*/ 54769 h 1114425"/>
              <a:gd name="connsiteX33" fmla="*/ 9525 w 614362"/>
              <a:gd name="connsiteY33" fmla="*/ 42863 h 1114425"/>
              <a:gd name="connsiteX34" fmla="*/ 0 w 614362"/>
              <a:gd name="connsiteY34" fmla="*/ 30956 h 1114425"/>
              <a:gd name="connsiteX35" fmla="*/ 0 w 614362"/>
              <a:gd name="connsiteY35" fmla="*/ 23813 h 1114425"/>
              <a:gd name="connsiteX36" fmla="*/ 4762 w 614362"/>
              <a:gd name="connsiteY36" fmla="*/ 9525 h 1114425"/>
              <a:gd name="connsiteX37" fmla="*/ 16669 w 614362"/>
              <a:gd name="connsiteY37" fmla="*/ 0 h 1114425"/>
              <a:gd name="connsiteX38" fmla="*/ 40481 w 614362"/>
              <a:gd name="connsiteY38" fmla="*/ 0 h 1114425"/>
              <a:gd name="connsiteX39" fmla="*/ 119062 w 614362"/>
              <a:gd name="connsiteY39" fmla="*/ 4763 h 1114425"/>
              <a:gd name="connsiteX40" fmla="*/ 202406 w 614362"/>
              <a:gd name="connsiteY40" fmla="*/ 19050 h 1114425"/>
              <a:gd name="connsiteX41" fmla="*/ 278606 w 614362"/>
              <a:gd name="connsiteY41" fmla="*/ 38100 h 1114425"/>
              <a:gd name="connsiteX42" fmla="*/ 335756 w 614362"/>
              <a:gd name="connsiteY42" fmla="*/ 57150 h 1114425"/>
              <a:gd name="connsiteX43" fmla="*/ 402431 w 614362"/>
              <a:gd name="connsiteY43" fmla="*/ 80963 h 1114425"/>
              <a:gd name="connsiteX44" fmla="*/ 433387 w 614362"/>
              <a:gd name="connsiteY44" fmla="*/ 97631 h 1114425"/>
              <a:gd name="connsiteX45" fmla="*/ 461962 w 614362"/>
              <a:gd name="connsiteY45" fmla="*/ 121444 h 1114425"/>
              <a:gd name="connsiteX46" fmla="*/ 481012 w 614362"/>
              <a:gd name="connsiteY46" fmla="*/ 142875 h 1114425"/>
              <a:gd name="connsiteX47" fmla="*/ 490537 w 614362"/>
              <a:gd name="connsiteY47" fmla="*/ 161925 h 1114425"/>
              <a:gd name="connsiteX48" fmla="*/ 500062 w 614362"/>
              <a:gd name="connsiteY48" fmla="*/ 190500 h 1114425"/>
              <a:gd name="connsiteX49" fmla="*/ 502444 w 614362"/>
              <a:gd name="connsiteY49" fmla="*/ 223838 h 1114425"/>
              <a:gd name="connsiteX50" fmla="*/ 507206 w 614362"/>
              <a:gd name="connsiteY50" fmla="*/ 264319 h 1114425"/>
              <a:gd name="connsiteX51" fmla="*/ 528637 w 614362"/>
              <a:gd name="connsiteY51" fmla="*/ 390525 h 1114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614362" h="1114425">
                <a:moveTo>
                  <a:pt x="528637" y="390525"/>
                </a:moveTo>
                <a:lnTo>
                  <a:pt x="552450" y="533400"/>
                </a:lnTo>
                <a:lnTo>
                  <a:pt x="588169" y="709613"/>
                </a:lnTo>
                <a:lnTo>
                  <a:pt x="602456" y="871538"/>
                </a:lnTo>
                <a:lnTo>
                  <a:pt x="614362" y="1012031"/>
                </a:lnTo>
                <a:lnTo>
                  <a:pt x="609600" y="1035844"/>
                </a:lnTo>
                <a:lnTo>
                  <a:pt x="602456" y="1062038"/>
                </a:lnTo>
                <a:lnTo>
                  <a:pt x="585787" y="1095375"/>
                </a:lnTo>
                <a:lnTo>
                  <a:pt x="566737" y="1109663"/>
                </a:lnTo>
                <a:lnTo>
                  <a:pt x="550069" y="1114425"/>
                </a:lnTo>
                <a:lnTo>
                  <a:pt x="526256" y="1114425"/>
                </a:lnTo>
                <a:lnTo>
                  <a:pt x="497681" y="1109663"/>
                </a:lnTo>
                <a:lnTo>
                  <a:pt x="466725" y="1100138"/>
                </a:lnTo>
                <a:lnTo>
                  <a:pt x="452437" y="1090613"/>
                </a:lnTo>
                <a:lnTo>
                  <a:pt x="445294" y="1081088"/>
                </a:lnTo>
                <a:lnTo>
                  <a:pt x="431006" y="1057275"/>
                </a:lnTo>
                <a:lnTo>
                  <a:pt x="402431" y="959644"/>
                </a:lnTo>
                <a:lnTo>
                  <a:pt x="359569" y="823913"/>
                </a:lnTo>
                <a:lnTo>
                  <a:pt x="338137" y="754856"/>
                </a:lnTo>
                <a:lnTo>
                  <a:pt x="307181" y="578644"/>
                </a:lnTo>
                <a:lnTo>
                  <a:pt x="283369" y="473869"/>
                </a:lnTo>
                <a:lnTo>
                  <a:pt x="264319" y="407194"/>
                </a:lnTo>
                <a:lnTo>
                  <a:pt x="250031" y="357188"/>
                </a:lnTo>
                <a:lnTo>
                  <a:pt x="235744" y="311944"/>
                </a:lnTo>
                <a:lnTo>
                  <a:pt x="219075" y="264319"/>
                </a:lnTo>
                <a:lnTo>
                  <a:pt x="207169" y="233363"/>
                </a:lnTo>
                <a:lnTo>
                  <a:pt x="195262" y="204788"/>
                </a:lnTo>
                <a:lnTo>
                  <a:pt x="180975" y="183356"/>
                </a:lnTo>
                <a:lnTo>
                  <a:pt x="157162" y="154781"/>
                </a:lnTo>
                <a:lnTo>
                  <a:pt x="121444" y="126206"/>
                </a:lnTo>
                <a:lnTo>
                  <a:pt x="97631" y="107156"/>
                </a:lnTo>
                <a:lnTo>
                  <a:pt x="54769" y="73819"/>
                </a:lnTo>
                <a:lnTo>
                  <a:pt x="23812" y="54769"/>
                </a:lnTo>
                <a:lnTo>
                  <a:pt x="9525" y="42863"/>
                </a:lnTo>
                <a:lnTo>
                  <a:pt x="0" y="30956"/>
                </a:lnTo>
                <a:lnTo>
                  <a:pt x="0" y="23813"/>
                </a:lnTo>
                <a:lnTo>
                  <a:pt x="4762" y="9525"/>
                </a:lnTo>
                <a:lnTo>
                  <a:pt x="16669" y="0"/>
                </a:lnTo>
                <a:lnTo>
                  <a:pt x="40481" y="0"/>
                </a:lnTo>
                <a:lnTo>
                  <a:pt x="119062" y="4763"/>
                </a:lnTo>
                <a:lnTo>
                  <a:pt x="202406" y="19050"/>
                </a:lnTo>
                <a:lnTo>
                  <a:pt x="278606" y="38100"/>
                </a:lnTo>
                <a:lnTo>
                  <a:pt x="335756" y="57150"/>
                </a:lnTo>
                <a:lnTo>
                  <a:pt x="402431" y="80963"/>
                </a:lnTo>
                <a:lnTo>
                  <a:pt x="433387" y="97631"/>
                </a:lnTo>
                <a:lnTo>
                  <a:pt x="461962" y="121444"/>
                </a:lnTo>
                <a:lnTo>
                  <a:pt x="481012" y="142875"/>
                </a:lnTo>
                <a:lnTo>
                  <a:pt x="490537" y="161925"/>
                </a:lnTo>
                <a:lnTo>
                  <a:pt x="500062" y="190500"/>
                </a:lnTo>
                <a:lnTo>
                  <a:pt x="502444" y="223838"/>
                </a:lnTo>
                <a:lnTo>
                  <a:pt x="507206" y="264319"/>
                </a:lnTo>
                <a:lnTo>
                  <a:pt x="528637" y="3905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4" name="フリーフォーム 123">
            <a:extLst>
              <a:ext uri="{FF2B5EF4-FFF2-40B4-BE49-F238E27FC236}">
                <a16:creationId xmlns:a16="http://schemas.microsoft.com/office/drawing/2014/main" id="{9DF21735-9E42-42D8-9218-D4E3C43E1875}"/>
              </a:ext>
            </a:extLst>
          </p:cNvPr>
          <p:cNvSpPr/>
          <p:nvPr/>
        </p:nvSpPr>
        <p:spPr>
          <a:xfrm>
            <a:off x="5343525" y="1217613"/>
            <a:ext cx="522288" cy="1182687"/>
          </a:xfrm>
          <a:custGeom>
            <a:avLst/>
            <a:gdLst>
              <a:gd name="connsiteX0" fmla="*/ 300038 w 521494"/>
              <a:gd name="connsiteY0" fmla="*/ 828675 h 1183481"/>
              <a:gd name="connsiteX1" fmla="*/ 266700 w 521494"/>
              <a:gd name="connsiteY1" fmla="*/ 921544 h 1183481"/>
              <a:gd name="connsiteX2" fmla="*/ 235744 w 521494"/>
              <a:gd name="connsiteY2" fmla="*/ 992981 h 1183481"/>
              <a:gd name="connsiteX3" fmla="*/ 216694 w 521494"/>
              <a:gd name="connsiteY3" fmla="*/ 1033462 h 1183481"/>
              <a:gd name="connsiteX4" fmla="*/ 190500 w 521494"/>
              <a:gd name="connsiteY4" fmla="*/ 1081087 h 1183481"/>
              <a:gd name="connsiteX5" fmla="*/ 173831 w 521494"/>
              <a:gd name="connsiteY5" fmla="*/ 1112044 h 1183481"/>
              <a:gd name="connsiteX6" fmla="*/ 154781 w 521494"/>
              <a:gd name="connsiteY6" fmla="*/ 1138237 h 1183481"/>
              <a:gd name="connsiteX7" fmla="*/ 135731 w 521494"/>
              <a:gd name="connsiteY7" fmla="*/ 1157287 h 1183481"/>
              <a:gd name="connsiteX8" fmla="*/ 114300 w 521494"/>
              <a:gd name="connsiteY8" fmla="*/ 1169194 h 1183481"/>
              <a:gd name="connsiteX9" fmla="*/ 92869 w 521494"/>
              <a:gd name="connsiteY9" fmla="*/ 1176337 h 1183481"/>
              <a:gd name="connsiteX10" fmla="*/ 61913 w 521494"/>
              <a:gd name="connsiteY10" fmla="*/ 1183481 h 1183481"/>
              <a:gd name="connsiteX11" fmla="*/ 54769 w 521494"/>
              <a:gd name="connsiteY11" fmla="*/ 1183481 h 1183481"/>
              <a:gd name="connsiteX12" fmla="*/ 38100 w 521494"/>
              <a:gd name="connsiteY12" fmla="*/ 1173956 h 1183481"/>
              <a:gd name="connsiteX13" fmla="*/ 16669 w 521494"/>
              <a:gd name="connsiteY13" fmla="*/ 1152525 h 1183481"/>
              <a:gd name="connsiteX14" fmla="*/ 9525 w 521494"/>
              <a:gd name="connsiteY14" fmla="*/ 1140619 h 1183481"/>
              <a:gd name="connsiteX15" fmla="*/ 0 w 521494"/>
              <a:gd name="connsiteY15" fmla="*/ 1114425 h 1183481"/>
              <a:gd name="connsiteX16" fmla="*/ 0 w 521494"/>
              <a:gd name="connsiteY16" fmla="*/ 1088231 h 1183481"/>
              <a:gd name="connsiteX17" fmla="*/ 2381 w 521494"/>
              <a:gd name="connsiteY17" fmla="*/ 1057275 h 1183481"/>
              <a:gd name="connsiteX18" fmla="*/ 4763 w 521494"/>
              <a:gd name="connsiteY18" fmla="*/ 1014412 h 1183481"/>
              <a:gd name="connsiteX19" fmla="*/ 19050 w 521494"/>
              <a:gd name="connsiteY19" fmla="*/ 954881 h 1183481"/>
              <a:gd name="connsiteX20" fmla="*/ 33338 w 521494"/>
              <a:gd name="connsiteY20" fmla="*/ 897731 h 1183481"/>
              <a:gd name="connsiteX21" fmla="*/ 57150 w 521494"/>
              <a:gd name="connsiteY21" fmla="*/ 823912 h 1183481"/>
              <a:gd name="connsiteX22" fmla="*/ 76200 w 521494"/>
              <a:gd name="connsiteY22" fmla="*/ 759619 h 1183481"/>
              <a:gd name="connsiteX23" fmla="*/ 133350 w 521494"/>
              <a:gd name="connsiteY23" fmla="*/ 583406 h 1183481"/>
              <a:gd name="connsiteX24" fmla="*/ 157163 w 521494"/>
              <a:gd name="connsiteY24" fmla="*/ 492919 h 1183481"/>
              <a:gd name="connsiteX25" fmla="*/ 171450 w 521494"/>
              <a:gd name="connsiteY25" fmla="*/ 423862 h 1183481"/>
              <a:gd name="connsiteX26" fmla="*/ 185738 w 521494"/>
              <a:gd name="connsiteY26" fmla="*/ 359569 h 1183481"/>
              <a:gd name="connsiteX27" fmla="*/ 195263 w 521494"/>
              <a:gd name="connsiteY27" fmla="*/ 309562 h 1183481"/>
              <a:gd name="connsiteX28" fmla="*/ 202406 w 521494"/>
              <a:gd name="connsiteY28" fmla="*/ 259556 h 1183481"/>
              <a:gd name="connsiteX29" fmla="*/ 204788 w 521494"/>
              <a:gd name="connsiteY29" fmla="*/ 211931 h 1183481"/>
              <a:gd name="connsiteX30" fmla="*/ 195263 w 521494"/>
              <a:gd name="connsiteY30" fmla="*/ 183356 h 1183481"/>
              <a:gd name="connsiteX31" fmla="*/ 176213 w 521494"/>
              <a:gd name="connsiteY31" fmla="*/ 152400 h 1183481"/>
              <a:gd name="connsiteX32" fmla="*/ 157163 w 521494"/>
              <a:gd name="connsiteY32" fmla="*/ 130969 h 1183481"/>
              <a:gd name="connsiteX33" fmla="*/ 142875 w 521494"/>
              <a:gd name="connsiteY33" fmla="*/ 119062 h 1183481"/>
              <a:gd name="connsiteX34" fmla="*/ 130969 w 521494"/>
              <a:gd name="connsiteY34" fmla="*/ 109537 h 1183481"/>
              <a:gd name="connsiteX35" fmla="*/ 102394 w 521494"/>
              <a:gd name="connsiteY35" fmla="*/ 95250 h 1183481"/>
              <a:gd name="connsiteX36" fmla="*/ 80963 w 521494"/>
              <a:gd name="connsiteY36" fmla="*/ 83344 h 1183481"/>
              <a:gd name="connsiteX37" fmla="*/ 69056 w 521494"/>
              <a:gd name="connsiteY37" fmla="*/ 73819 h 1183481"/>
              <a:gd name="connsiteX38" fmla="*/ 64294 w 521494"/>
              <a:gd name="connsiteY38" fmla="*/ 59531 h 1183481"/>
              <a:gd name="connsiteX39" fmla="*/ 64294 w 521494"/>
              <a:gd name="connsiteY39" fmla="*/ 52387 h 1183481"/>
              <a:gd name="connsiteX40" fmla="*/ 66675 w 521494"/>
              <a:gd name="connsiteY40" fmla="*/ 42862 h 1183481"/>
              <a:gd name="connsiteX41" fmla="*/ 78581 w 521494"/>
              <a:gd name="connsiteY41" fmla="*/ 26194 h 1183481"/>
              <a:gd name="connsiteX42" fmla="*/ 100013 w 521494"/>
              <a:gd name="connsiteY42" fmla="*/ 9525 h 1183481"/>
              <a:gd name="connsiteX43" fmla="*/ 114300 w 521494"/>
              <a:gd name="connsiteY43" fmla="*/ 4762 h 1183481"/>
              <a:gd name="connsiteX44" fmla="*/ 130969 w 521494"/>
              <a:gd name="connsiteY44" fmla="*/ 0 h 1183481"/>
              <a:gd name="connsiteX45" fmla="*/ 197644 w 521494"/>
              <a:gd name="connsiteY45" fmla="*/ 2381 h 1183481"/>
              <a:gd name="connsiteX46" fmla="*/ 226219 w 521494"/>
              <a:gd name="connsiteY46" fmla="*/ 9525 h 1183481"/>
              <a:gd name="connsiteX47" fmla="*/ 280988 w 521494"/>
              <a:gd name="connsiteY47" fmla="*/ 38100 h 1183481"/>
              <a:gd name="connsiteX48" fmla="*/ 357188 w 521494"/>
              <a:gd name="connsiteY48" fmla="*/ 85725 h 1183481"/>
              <a:gd name="connsiteX49" fmla="*/ 423863 w 521494"/>
              <a:gd name="connsiteY49" fmla="*/ 130969 h 1183481"/>
              <a:gd name="connsiteX50" fmla="*/ 464344 w 521494"/>
              <a:gd name="connsiteY50" fmla="*/ 159544 h 1183481"/>
              <a:gd name="connsiteX51" fmla="*/ 495300 w 521494"/>
              <a:gd name="connsiteY51" fmla="*/ 183356 h 1183481"/>
              <a:gd name="connsiteX52" fmla="*/ 509588 w 521494"/>
              <a:gd name="connsiteY52" fmla="*/ 200025 h 1183481"/>
              <a:gd name="connsiteX53" fmla="*/ 516731 w 521494"/>
              <a:gd name="connsiteY53" fmla="*/ 216694 h 1183481"/>
              <a:gd name="connsiteX54" fmla="*/ 521494 w 521494"/>
              <a:gd name="connsiteY54" fmla="*/ 240506 h 1183481"/>
              <a:gd name="connsiteX55" fmla="*/ 521494 w 521494"/>
              <a:gd name="connsiteY55" fmla="*/ 252412 h 1183481"/>
              <a:gd name="connsiteX56" fmla="*/ 519113 w 521494"/>
              <a:gd name="connsiteY56" fmla="*/ 269081 h 1183481"/>
              <a:gd name="connsiteX57" fmla="*/ 502444 w 521494"/>
              <a:gd name="connsiteY57" fmla="*/ 290512 h 1183481"/>
              <a:gd name="connsiteX58" fmla="*/ 469106 w 521494"/>
              <a:gd name="connsiteY58" fmla="*/ 342900 h 1183481"/>
              <a:gd name="connsiteX59" fmla="*/ 452438 w 521494"/>
              <a:gd name="connsiteY59" fmla="*/ 378619 h 1183481"/>
              <a:gd name="connsiteX60" fmla="*/ 428625 w 521494"/>
              <a:gd name="connsiteY60" fmla="*/ 447675 h 1183481"/>
              <a:gd name="connsiteX61" fmla="*/ 402431 w 521494"/>
              <a:gd name="connsiteY61" fmla="*/ 523875 h 1183481"/>
              <a:gd name="connsiteX62" fmla="*/ 369094 w 521494"/>
              <a:gd name="connsiteY62" fmla="*/ 595312 h 1183481"/>
              <a:gd name="connsiteX63" fmla="*/ 300038 w 521494"/>
              <a:gd name="connsiteY63" fmla="*/ 828675 h 1183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521494" h="1183481">
                <a:moveTo>
                  <a:pt x="300038" y="828675"/>
                </a:moveTo>
                <a:lnTo>
                  <a:pt x="266700" y="921544"/>
                </a:lnTo>
                <a:lnTo>
                  <a:pt x="235744" y="992981"/>
                </a:lnTo>
                <a:lnTo>
                  <a:pt x="216694" y="1033462"/>
                </a:lnTo>
                <a:lnTo>
                  <a:pt x="190500" y="1081087"/>
                </a:lnTo>
                <a:lnTo>
                  <a:pt x="173831" y="1112044"/>
                </a:lnTo>
                <a:lnTo>
                  <a:pt x="154781" y="1138237"/>
                </a:lnTo>
                <a:lnTo>
                  <a:pt x="135731" y="1157287"/>
                </a:lnTo>
                <a:lnTo>
                  <a:pt x="114300" y="1169194"/>
                </a:lnTo>
                <a:lnTo>
                  <a:pt x="92869" y="1176337"/>
                </a:lnTo>
                <a:lnTo>
                  <a:pt x="61913" y="1183481"/>
                </a:lnTo>
                <a:lnTo>
                  <a:pt x="54769" y="1183481"/>
                </a:lnTo>
                <a:lnTo>
                  <a:pt x="38100" y="1173956"/>
                </a:lnTo>
                <a:lnTo>
                  <a:pt x="16669" y="1152525"/>
                </a:lnTo>
                <a:lnTo>
                  <a:pt x="9525" y="1140619"/>
                </a:lnTo>
                <a:lnTo>
                  <a:pt x="0" y="1114425"/>
                </a:lnTo>
                <a:lnTo>
                  <a:pt x="0" y="1088231"/>
                </a:lnTo>
                <a:lnTo>
                  <a:pt x="2381" y="1057275"/>
                </a:lnTo>
                <a:lnTo>
                  <a:pt x="4763" y="1014412"/>
                </a:lnTo>
                <a:lnTo>
                  <a:pt x="19050" y="954881"/>
                </a:lnTo>
                <a:lnTo>
                  <a:pt x="33338" y="897731"/>
                </a:lnTo>
                <a:lnTo>
                  <a:pt x="57150" y="823912"/>
                </a:lnTo>
                <a:lnTo>
                  <a:pt x="76200" y="759619"/>
                </a:lnTo>
                <a:lnTo>
                  <a:pt x="133350" y="583406"/>
                </a:lnTo>
                <a:lnTo>
                  <a:pt x="157163" y="492919"/>
                </a:lnTo>
                <a:lnTo>
                  <a:pt x="171450" y="423862"/>
                </a:lnTo>
                <a:lnTo>
                  <a:pt x="185738" y="359569"/>
                </a:lnTo>
                <a:lnTo>
                  <a:pt x="195263" y="309562"/>
                </a:lnTo>
                <a:lnTo>
                  <a:pt x="202406" y="259556"/>
                </a:lnTo>
                <a:lnTo>
                  <a:pt x="204788" y="211931"/>
                </a:lnTo>
                <a:lnTo>
                  <a:pt x="195263" y="183356"/>
                </a:lnTo>
                <a:lnTo>
                  <a:pt x="176213" y="152400"/>
                </a:lnTo>
                <a:lnTo>
                  <a:pt x="157163" y="130969"/>
                </a:lnTo>
                <a:lnTo>
                  <a:pt x="142875" y="119062"/>
                </a:lnTo>
                <a:lnTo>
                  <a:pt x="130969" y="109537"/>
                </a:lnTo>
                <a:lnTo>
                  <a:pt x="102394" y="95250"/>
                </a:lnTo>
                <a:lnTo>
                  <a:pt x="80963" y="83344"/>
                </a:lnTo>
                <a:lnTo>
                  <a:pt x="69056" y="73819"/>
                </a:lnTo>
                <a:lnTo>
                  <a:pt x="64294" y="59531"/>
                </a:lnTo>
                <a:lnTo>
                  <a:pt x="64294" y="52387"/>
                </a:lnTo>
                <a:lnTo>
                  <a:pt x="66675" y="42862"/>
                </a:lnTo>
                <a:lnTo>
                  <a:pt x="78581" y="26194"/>
                </a:lnTo>
                <a:lnTo>
                  <a:pt x="100013" y="9525"/>
                </a:lnTo>
                <a:lnTo>
                  <a:pt x="114300" y="4762"/>
                </a:lnTo>
                <a:lnTo>
                  <a:pt x="130969" y="0"/>
                </a:lnTo>
                <a:lnTo>
                  <a:pt x="197644" y="2381"/>
                </a:lnTo>
                <a:lnTo>
                  <a:pt x="226219" y="9525"/>
                </a:lnTo>
                <a:lnTo>
                  <a:pt x="280988" y="38100"/>
                </a:lnTo>
                <a:lnTo>
                  <a:pt x="357188" y="85725"/>
                </a:lnTo>
                <a:lnTo>
                  <a:pt x="423863" y="130969"/>
                </a:lnTo>
                <a:lnTo>
                  <a:pt x="464344" y="159544"/>
                </a:lnTo>
                <a:lnTo>
                  <a:pt x="495300" y="183356"/>
                </a:lnTo>
                <a:lnTo>
                  <a:pt x="509588" y="200025"/>
                </a:lnTo>
                <a:lnTo>
                  <a:pt x="516731" y="216694"/>
                </a:lnTo>
                <a:lnTo>
                  <a:pt x="521494" y="240506"/>
                </a:lnTo>
                <a:lnTo>
                  <a:pt x="521494" y="252412"/>
                </a:lnTo>
                <a:lnTo>
                  <a:pt x="519113" y="269081"/>
                </a:lnTo>
                <a:lnTo>
                  <a:pt x="502444" y="290512"/>
                </a:lnTo>
                <a:lnTo>
                  <a:pt x="469106" y="342900"/>
                </a:lnTo>
                <a:lnTo>
                  <a:pt x="452438" y="378619"/>
                </a:lnTo>
                <a:lnTo>
                  <a:pt x="428625" y="447675"/>
                </a:lnTo>
                <a:lnTo>
                  <a:pt x="402431" y="523875"/>
                </a:lnTo>
                <a:lnTo>
                  <a:pt x="369094" y="595312"/>
                </a:lnTo>
                <a:lnTo>
                  <a:pt x="300038" y="8286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6" name="フリーフォーム 125">
            <a:extLst>
              <a:ext uri="{FF2B5EF4-FFF2-40B4-BE49-F238E27FC236}">
                <a16:creationId xmlns:a16="http://schemas.microsoft.com/office/drawing/2014/main" id="{19AAE1F5-36B1-40A3-802D-90E516EC167D}"/>
              </a:ext>
            </a:extLst>
          </p:cNvPr>
          <p:cNvSpPr/>
          <p:nvPr/>
        </p:nvSpPr>
        <p:spPr>
          <a:xfrm>
            <a:off x="3681413" y="2493963"/>
            <a:ext cx="2117725" cy="466725"/>
          </a:xfrm>
          <a:custGeom>
            <a:avLst/>
            <a:gdLst>
              <a:gd name="connsiteX0" fmla="*/ 1395412 w 2116931"/>
              <a:gd name="connsiteY0" fmla="*/ 97631 h 466725"/>
              <a:gd name="connsiteX1" fmla="*/ 1195387 w 2116931"/>
              <a:gd name="connsiteY1" fmla="*/ 128587 h 466725"/>
              <a:gd name="connsiteX2" fmla="*/ 1031081 w 2116931"/>
              <a:gd name="connsiteY2" fmla="*/ 152400 h 466725"/>
              <a:gd name="connsiteX3" fmla="*/ 904875 w 2116931"/>
              <a:gd name="connsiteY3" fmla="*/ 169069 h 466725"/>
              <a:gd name="connsiteX4" fmla="*/ 773906 w 2116931"/>
              <a:gd name="connsiteY4" fmla="*/ 188119 h 466725"/>
              <a:gd name="connsiteX5" fmla="*/ 657225 w 2116931"/>
              <a:gd name="connsiteY5" fmla="*/ 202406 h 466725"/>
              <a:gd name="connsiteX6" fmla="*/ 531018 w 2116931"/>
              <a:gd name="connsiteY6" fmla="*/ 216694 h 466725"/>
              <a:gd name="connsiteX7" fmla="*/ 495300 w 2116931"/>
              <a:gd name="connsiteY7" fmla="*/ 221456 h 466725"/>
              <a:gd name="connsiteX8" fmla="*/ 476250 w 2116931"/>
              <a:gd name="connsiteY8" fmla="*/ 223837 h 466725"/>
              <a:gd name="connsiteX9" fmla="*/ 447675 w 2116931"/>
              <a:gd name="connsiteY9" fmla="*/ 223837 h 466725"/>
              <a:gd name="connsiteX10" fmla="*/ 419100 w 2116931"/>
              <a:gd name="connsiteY10" fmla="*/ 221456 h 466725"/>
              <a:gd name="connsiteX11" fmla="*/ 354806 w 2116931"/>
              <a:gd name="connsiteY11" fmla="*/ 207169 h 466725"/>
              <a:gd name="connsiteX12" fmla="*/ 280987 w 2116931"/>
              <a:gd name="connsiteY12" fmla="*/ 183356 h 466725"/>
              <a:gd name="connsiteX13" fmla="*/ 209550 w 2116931"/>
              <a:gd name="connsiteY13" fmla="*/ 157162 h 466725"/>
              <a:gd name="connsiteX14" fmla="*/ 119062 w 2116931"/>
              <a:gd name="connsiteY14" fmla="*/ 116681 h 466725"/>
              <a:gd name="connsiteX15" fmla="*/ 50006 w 2116931"/>
              <a:gd name="connsiteY15" fmla="*/ 83344 h 466725"/>
              <a:gd name="connsiteX16" fmla="*/ 33337 w 2116931"/>
              <a:gd name="connsiteY16" fmla="*/ 78581 h 466725"/>
              <a:gd name="connsiteX17" fmla="*/ 16668 w 2116931"/>
              <a:gd name="connsiteY17" fmla="*/ 76200 h 466725"/>
              <a:gd name="connsiteX18" fmla="*/ 4762 w 2116931"/>
              <a:gd name="connsiteY18" fmla="*/ 80962 h 466725"/>
              <a:gd name="connsiteX19" fmla="*/ 2381 w 2116931"/>
              <a:gd name="connsiteY19" fmla="*/ 85725 h 466725"/>
              <a:gd name="connsiteX20" fmla="*/ 0 w 2116931"/>
              <a:gd name="connsiteY20" fmla="*/ 97631 h 466725"/>
              <a:gd name="connsiteX21" fmla="*/ 11906 w 2116931"/>
              <a:gd name="connsiteY21" fmla="*/ 130969 h 466725"/>
              <a:gd name="connsiteX22" fmla="*/ 61912 w 2116931"/>
              <a:gd name="connsiteY22" fmla="*/ 197644 h 466725"/>
              <a:gd name="connsiteX23" fmla="*/ 121443 w 2116931"/>
              <a:gd name="connsiteY23" fmla="*/ 261937 h 466725"/>
              <a:gd name="connsiteX24" fmla="*/ 164306 w 2116931"/>
              <a:gd name="connsiteY24" fmla="*/ 304800 h 466725"/>
              <a:gd name="connsiteX25" fmla="*/ 221456 w 2116931"/>
              <a:gd name="connsiteY25" fmla="*/ 352425 h 466725"/>
              <a:gd name="connsiteX26" fmla="*/ 264318 w 2116931"/>
              <a:gd name="connsiteY26" fmla="*/ 383381 h 466725"/>
              <a:gd name="connsiteX27" fmla="*/ 321468 w 2116931"/>
              <a:gd name="connsiteY27" fmla="*/ 416719 h 466725"/>
              <a:gd name="connsiteX28" fmla="*/ 378618 w 2116931"/>
              <a:gd name="connsiteY28" fmla="*/ 440531 h 466725"/>
              <a:gd name="connsiteX29" fmla="*/ 433387 w 2116931"/>
              <a:gd name="connsiteY29" fmla="*/ 454819 h 466725"/>
              <a:gd name="connsiteX30" fmla="*/ 483393 w 2116931"/>
              <a:gd name="connsiteY30" fmla="*/ 464344 h 466725"/>
              <a:gd name="connsiteX31" fmla="*/ 509587 w 2116931"/>
              <a:gd name="connsiteY31" fmla="*/ 466725 h 466725"/>
              <a:gd name="connsiteX32" fmla="*/ 557212 w 2116931"/>
              <a:gd name="connsiteY32" fmla="*/ 450056 h 466725"/>
              <a:gd name="connsiteX33" fmla="*/ 657225 w 2116931"/>
              <a:gd name="connsiteY33" fmla="*/ 414337 h 466725"/>
              <a:gd name="connsiteX34" fmla="*/ 754856 w 2116931"/>
              <a:gd name="connsiteY34" fmla="*/ 385762 h 466725"/>
              <a:gd name="connsiteX35" fmla="*/ 857250 w 2116931"/>
              <a:gd name="connsiteY35" fmla="*/ 357187 h 466725"/>
              <a:gd name="connsiteX36" fmla="*/ 959643 w 2116931"/>
              <a:gd name="connsiteY36" fmla="*/ 333375 h 466725"/>
              <a:gd name="connsiteX37" fmla="*/ 1104900 w 2116931"/>
              <a:gd name="connsiteY37" fmla="*/ 302419 h 466725"/>
              <a:gd name="connsiteX38" fmla="*/ 1257300 w 2116931"/>
              <a:gd name="connsiteY38" fmla="*/ 273844 h 466725"/>
              <a:gd name="connsiteX39" fmla="*/ 1376362 w 2116931"/>
              <a:gd name="connsiteY39" fmla="*/ 252412 h 466725"/>
              <a:gd name="connsiteX40" fmla="*/ 1497806 w 2116931"/>
              <a:gd name="connsiteY40" fmla="*/ 230981 h 466725"/>
              <a:gd name="connsiteX41" fmla="*/ 1590675 w 2116931"/>
              <a:gd name="connsiteY41" fmla="*/ 216694 h 466725"/>
              <a:gd name="connsiteX42" fmla="*/ 2069306 w 2116931"/>
              <a:gd name="connsiteY42" fmla="*/ 292894 h 466725"/>
              <a:gd name="connsiteX43" fmla="*/ 2093118 w 2116931"/>
              <a:gd name="connsiteY43" fmla="*/ 283369 h 466725"/>
              <a:gd name="connsiteX44" fmla="*/ 2107406 w 2116931"/>
              <a:gd name="connsiteY44" fmla="*/ 266700 h 466725"/>
              <a:gd name="connsiteX45" fmla="*/ 2114550 w 2116931"/>
              <a:gd name="connsiteY45" fmla="*/ 247650 h 466725"/>
              <a:gd name="connsiteX46" fmla="*/ 2116931 w 2116931"/>
              <a:gd name="connsiteY46" fmla="*/ 230981 h 466725"/>
              <a:gd name="connsiteX47" fmla="*/ 2114550 w 2116931"/>
              <a:gd name="connsiteY47" fmla="*/ 207169 h 466725"/>
              <a:gd name="connsiteX48" fmla="*/ 2109787 w 2116931"/>
              <a:gd name="connsiteY48" fmla="*/ 192881 h 466725"/>
              <a:gd name="connsiteX49" fmla="*/ 2095500 w 2116931"/>
              <a:gd name="connsiteY49" fmla="*/ 169069 h 466725"/>
              <a:gd name="connsiteX50" fmla="*/ 2078831 w 2116931"/>
              <a:gd name="connsiteY50" fmla="*/ 147637 h 466725"/>
              <a:gd name="connsiteX51" fmla="*/ 2064543 w 2116931"/>
              <a:gd name="connsiteY51" fmla="*/ 130969 h 466725"/>
              <a:gd name="connsiteX52" fmla="*/ 2031206 w 2116931"/>
              <a:gd name="connsiteY52" fmla="*/ 102394 h 466725"/>
              <a:gd name="connsiteX53" fmla="*/ 2009775 w 2116931"/>
              <a:gd name="connsiteY53" fmla="*/ 83344 h 466725"/>
              <a:gd name="connsiteX54" fmla="*/ 1959768 w 2116931"/>
              <a:gd name="connsiteY54" fmla="*/ 52387 h 466725"/>
              <a:gd name="connsiteX55" fmla="*/ 1907381 w 2116931"/>
              <a:gd name="connsiteY55" fmla="*/ 28575 h 466725"/>
              <a:gd name="connsiteX56" fmla="*/ 1852612 w 2116931"/>
              <a:gd name="connsiteY56" fmla="*/ 11906 h 466725"/>
              <a:gd name="connsiteX57" fmla="*/ 1807368 w 2116931"/>
              <a:gd name="connsiteY57" fmla="*/ 0 h 466725"/>
              <a:gd name="connsiteX58" fmla="*/ 1795462 w 2116931"/>
              <a:gd name="connsiteY58" fmla="*/ 0 h 466725"/>
              <a:gd name="connsiteX59" fmla="*/ 1766887 w 2116931"/>
              <a:gd name="connsiteY59" fmla="*/ 2381 h 466725"/>
              <a:gd name="connsiteX60" fmla="*/ 1709737 w 2116931"/>
              <a:gd name="connsiteY60" fmla="*/ 19050 h 466725"/>
              <a:gd name="connsiteX61" fmla="*/ 1652587 w 2116931"/>
              <a:gd name="connsiteY61" fmla="*/ 42862 h 466725"/>
              <a:gd name="connsiteX62" fmla="*/ 1597818 w 2116931"/>
              <a:gd name="connsiteY62" fmla="*/ 66675 h 466725"/>
              <a:gd name="connsiteX63" fmla="*/ 1550193 w 2116931"/>
              <a:gd name="connsiteY63" fmla="*/ 73819 h 466725"/>
              <a:gd name="connsiteX64" fmla="*/ 1395412 w 2116931"/>
              <a:gd name="connsiteY64" fmla="*/ 97631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116931" h="466725">
                <a:moveTo>
                  <a:pt x="1395412" y="97631"/>
                </a:moveTo>
                <a:lnTo>
                  <a:pt x="1195387" y="128587"/>
                </a:lnTo>
                <a:lnTo>
                  <a:pt x="1031081" y="152400"/>
                </a:lnTo>
                <a:lnTo>
                  <a:pt x="904875" y="169069"/>
                </a:lnTo>
                <a:lnTo>
                  <a:pt x="773906" y="188119"/>
                </a:lnTo>
                <a:lnTo>
                  <a:pt x="657225" y="202406"/>
                </a:lnTo>
                <a:lnTo>
                  <a:pt x="531018" y="216694"/>
                </a:lnTo>
                <a:lnTo>
                  <a:pt x="495300" y="221456"/>
                </a:lnTo>
                <a:lnTo>
                  <a:pt x="476250" y="223837"/>
                </a:lnTo>
                <a:lnTo>
                  <a:pt x="447675" y="223837"/>
                </a:lnTo>
                <a:lnTo>
                  <a:pt x="419100" y="221456"/>
                </a:lnTo>
                <a:lnTo>
                  <a:pt x="354806" y="207169"/>
                </a:lnTo>
                <a:lnTo>
                  <a:pt x="280987" y="183356"/>
                </a:lnTo>
                <a:lnTo>
                  <a:pt x="209550" y="157162"/>
                </a:lnTo>
                <a:lnTo>
                  <a:pt x="119062" y="116681"/>
                </a:lnTo>
                <a:lnTo>
                  <a:pt x="50006" y="83344"/>
                </a:lnTo>
                <a:lnTo>
                  <a:pt x="33337" y="78581"/>
                </a:lnTo>
                <a:lnTo>
                  <a:pt x="16668" y="76200"/>
                </a:lnTo>
                <a:lnTo>
                  <a:pt x="4762" y="80962"/>
                </a:lnTo>
                <a:lnTo>
                  <a:pt x="2381" y="85725"/>
                </a:lnTo>
                <a:lnTo>
                  <a:pt x="0" y="97631"/>
                </a:lnTo>
                <a:lnTo>
                  <a:pt x="11906" y="130969"/>
                </a:lnTo>
                <a:lnTo>
                  <a:pt x="61912" y="197644"/>
                </a:lnTo>
                <a:lnTo>
                  <a:pt x="121443" y="261937"/>
                </a:lnTo>
                <a:lnTo>
                  <a:pt x="164306" y="304800"/>
                </a:lnTo>
                <a:lnTo>
                  <a:pt x="221456" y="352425"/>
                </a:lnTo>
                <a:lnTo>
                  <a:pt x="264318" y="383381"/>
                </a:lnTo>
                <a:lnTo>
                  <a:pt x="321468" y="416719"/>
                </a:lnTo>
                <a:lnTo>
                  <a:pt x="378618" y="440531"/>
                </a:lnTo>
                <a:lnTo>
                  <a:pt x="433387" y="454819"/>
                </a:lnTo>
                <a:lnTo>
                  <a:pt x="483393" y="464344"/>
                </a:lnTo>
                <a:lnTo>
                  <a:pt x="509587" y="466725"/>
                </a:lnTo>
                <a:lnTo>
                  <a:pt x="557212" y="450056"/>
                </a:lnTo>
                <a:lnTo>
                  <a:pt x="657225" y="414337"/>
                </a:lnTo>
                <a:lnTo>
                  <a:pt x="754856" y="385762"/>
                </a:lnTo>
                <a:lnTo>
                  <a:pt x="857250" y="357187"/>
                </a:lnTo>
                <a:lnTo>
                  <a:pt x="959643" y="333375"/>
                </a:lnTo>
                <a:lnTo>
                  <a:pt x="1104900" y="302419"/>
                </a:lnTo>
                <a:lnTo>
                  <a:pt x="1257300" y="273844"/>
                </a:lnTo>
                <a:lnTo>
                  <a:pt x="1376362" y="252412"/>
                </a:lnTo>
                <a:lnTo>
                  <a:pt x="1497806" y="230981"/>
                </a:lnTo>
                <a:lnTo>
                  <a:pt x="1590675" y="216694"/>
                </a:lnTo>
                <a:lnTo>
                  <a:pt x="2069306" y="292894"/>
                </a:lnTo>
                <a:lnTo>
                  <a:pt x="2093118" y="283369"/>
                </a:lnTo>
                <a:lnTo>
                  <a:pt x="2107406" y="266700"/>
                </a:lnTo>
                <a:lnTo>
                  <a:pt x="2114550" y="247650"/>
                </a:lnTo>
                <a:lnTo>
                  <a:pt x="2116931" y="230981"/>
                </a:lnTo>
                <a:lnTo>
                  <a:pt x="2114550" y="207169"/>
                </a:lnTo>
                <a:lnTo>
                  <a:pt x="2109787" y="192881"/>
                </a:lnTo>
                <a:lnTo>
                  <a:pt x="2095500" y="169069"/>
                </a:lnTo>
                <a:lnTo>
                  <a:pt x="2078831" y="147637"/>
                </a:lnTo>
                <a:lnTo>
                  <a:pt x="2064543" y="130969"/>
                </a:lnTo>
                <a:lnTo>
                  <a:pt x="2031206" y="102394"/>
                </a:lnTo>
                <a:lnTo>
                  <a:pt x="2009775" y="83344"/>
                </a:lnTo>
                <a:lnTo>
                  <a:pt x="1959768" y="52387"/>
                </a:lnTo>
                <a:lnTo>
                  <a:pt x="1907381" y="28575"/>
                </a:lnTo>
                <a:lnTo>
                  <a:pt x="1852612" y="11906"/>
                </a:lnTo>
                <a:lnTo>
                  <a:pt x="1807368" y="0"/>
                </a:lnTo>
                <a:lnTo>
                  <a:pt x="1795462" y="0"/>
                </a:lnTo>
                <a:lnTo>
                  <a:pt x="1766887" y="2381"/>
                </a:lnTo>
                <a:lnTo>
                  <a:pt x="1709737" y="19050"/>
                </a:lnTo>
                <a:lnTo>
                  <a:pt x="1652587" y="42862"/>
                </a:lnTo>
                <a:lnTo>
                  <a:pt x="1597818" y="66675"/>
                </a:lnTo>
                <a:lnTo>
                  <a:pt x="1550193" y="73819"/>
                </a:lnTo>
                <a:lnTo>
                  <a:pt x="1395412" y="976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7" name="フリーフォーム 126">
            <a:extLst>
              <a:ext uri="{FF2B5EF4-FFF2-40B4-BE49-F238E27FC236}">
                <a16:creationId xmlns:a16="http://schemas.microsoft.com/office/drawing/2014/main" id="{06474859-1BA9-41CF-AB83-150AEE80461B}"/>
              </a:ext>
            </a:extLst>
          </p:cNvPr>
          <p:cNvSpPr/>
          <p:nvPr/>
        </p:nvSpPr>
        <p:spPr>
          <a:xfrm>
            <a:off x="4752975" y="2649538"/>
            <a:ext cx="1016000" cy="622300"/>
          </a:xfrm>
          <a:custGeom>
            <a:avLst/>
            <a:gdLst>
              <a:gd name="connsiteX0" fmla="*/ 421481 w 1016793"/>
              <a:gd name="connsiteY0" fmla="*/ 183356 h 621506"/>
              <a:gd name="connsiteX1" fmla="*/ 316706 w 1016793"/>
              <a:gd name="connsiteY1" fmla="*/ 276225 h 621506"/>
              <a:gd name="connsiteX2" fmla="*/ 214312 w 1016793"/>
              <a:gd name="connsiteY2" fmla="*/ 366712 h 621506"/>
              <a:gd name="connsiteX3" fmla="*/ 121443 w 1016793"/>
              <a:gd name="connsiteY3" fmla="*/ 450056 h 621506"/>
              <a:gd name="connsiteX4" fmla="*/ 0 w 1016793"/>
              <a:gd name="connsiteY4" fmla="*/ 559593 h 621506"/>
              <a:gd name="connsiteX5" fmla="*/ 50006 w 1016793"/>
              <a:gd name="connsiteY5" fmla="*/ 621506 h 621506"/>
              <a:gd name="connsiteX6" fmla="*/ 216693 w 1016793"/>
              <a:gd name="connsiteY6" fmla="*/ 526256 h 621506"/>
              <a:gd name="connsiteX7" fmla="*/ 357187 w 1016793"/>
              <a:gd name="connsiteY7" fmla="*/ 433387 h 621506"/>
              <a:gd name="connsiteX8" fmla="*/ 504825 w 1016793"/>
              <a:gd name="connsiteY8" fmla="*/ 335756 h 621506"/>
              <a:gd name="connsiteX9" fmla="*/ 595312 w 1016793"/>
              <a:gd name="connsiteY9" fmla="*/ 273843 h 621506"/>
              <a:gd name="connsiteX10" fmla="*/ 635793 w 1016793"/>
              <a:gd name="connsiteY10" fmla="*/ 245268 h 621506"/>
              <a:gd name="connsiteX11" fmla="*/ 652462 w 1016793"/>
              <a:gd name="connsiteY11" fmla="*/ 233362 h 621506"/>
              <a:gd name="connsiteX12" fmla="*/ 700087 w 1016793"/>
              <a:gd name="connsiteY12" fmla="*/ 209550 h 621506"/>
              <a:gd name="connsiteX13" fmla="*/ 740568 w 1016793"/>
              <a:gd name="connsiteY13" fmla="*/ 190500 h 621506"/>
              <a:gd name="connsiteX14" fmla="*/ 792956 w 1016793"/>
              <a:gd name="connsiteY14" fmla="*/ 169068 h 621506"/>
              <a:gd name="connsiteX15" fmla="*/ 850106 w 1016793"/>
              <a:gd name="connsiteY15" fmla="*/ 150018 h 621506"/>
              <a:gd name="connsiteX16" fmla="*/ 900112 w 1016793"/>
              <a:gd name="connsiteY16" fmla="*/ 135731 h 621506"/>
              <a:gd name="connsiteX17" fmla="*/ 931068 w 1016793"/>
              <a:gd name="connsiteY17" fmla="*/ 128587 h 621506"/>
              <a:gd name="connsiteX18" fmla="*/ 969168 w 1016793"/>
              <a:gd name="connsiteY18" fmla="*/ 116681 h 621506"/>
              <a:gd name="connsiteX19" fmla="*/ 997743 w 1016793"/>
              <a:gd name="connsiteY19" fmla="*/ 104775 h 621506"/>
              <a:gd name="connsiteX20" fmla="*/ 1009650 w 1016793"/>
              <a:gd name="connsiteY20" fmla="*/ 88106 h 621506"/>
              <a:gd name="connsiteX21" fmla="*/ 1016793 w 1016793"/>
              <a:gd name="connsiteY21" fmla="*/ 57150 h 621506"/>
              <a:gd name="connsiteX22" fmla="*/ 502443 w 1016793"/>
              <a:gd name="connsiteY22" fmla="*/ 0 h 621506"/>
              <a:gd name="connsiteX23" fmla="*/ 526256 w 1016793"/>
              <a:gd name="connsiteY23" fmla="*/ 40481 h 621506"/>
              <a:gd name="connsiteX24" fmla="*/ 531018 w 1016793"/>
              <a:gd name="connsiteY24" fmla="*/ 59531 h 621506"/>
              <a:gd name="connsiteX25" fmla="*/ 531018 w 1016793"/>
              <a:gd name="connsiteY25" fmla="*/ 78581 h 621506"/>
              <a:gd name="connsiteX26" fmla="*/ 514350 w 1016793"/>
              <a:gd name="connsiteY26" fmla="*/ 100012 h 621506"/>
              <a:gd name="connsiteX27" fmla="*/ 421481 w 1016793"/>
              <a:gd name="connsiteY27" fmla="*/ 183356 h 62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016793" h="621506">
                <a:moveTo>
                  <a:pt x="421481" y="183356"/>
                </a:moveTo>
                <a:lnTo>
                  <a:pt x="316706" y="276225"/>
                </a:lnTo>
                <a:lnTo>
                  <a:pt x="214312" y="366712"/>
                </a:lnTo>
                <a:lnTo>
                  <a:pt x="121443" y="450056"/>
                </a:lnTo>
                <a:lnTo>
                  <a:pt x="0" y="559593"/>
                </a:lnTo>
                <a:lnTo>
                  <a:pt x="50006" y="621506"/>
                </a:lnTo>
                <a:lnTo>
                  <a:pt x="216693" y="526256"/>
                </a:lnTo>
                <a:lnTo>
                  <a:pt x="357187" y="433387"/>
                </a:lnTo>
                <a:lnTo>
                  <a:pt x="504825" y="335756"/>
                </a:lnTo>
                <a:lnTo>
                  <a:pt x="595312" y="273843"/>
                </a:lnTo>
                <a:lnTo>
                  <a:pt x="635793" y="245268"/>
                </a:lnTo>
                <a:lnTo>
                  <a:pt x="652462" y="233362"/>
                </a:lnTo>
                <a:lnTo>
                  <a:pt x="700087" y="209550"/>
                </a:lnTo>
                <a:lnTo>
                  <a:pt x="740568" y="190500"/>
                </a:lnTo>
                <a:lnTo>
                  <a:pt x="792956" y="169068"/>
                </a:lnTo>
                <a:lnTo>
                  <a:pt x="850106" y="150018"/>
                </a:lnTo>
                <a:lnTo>
                  <a:pt x="900112" y="135731"/>
                </a:lnTo>
                <a:lnTo>
                  <a:pt x="931068" y="128587"/>
                </a:lnTo>
                <a:lnTo>
                  <a:pt x="969168" y="116681"/>
                </a:lnTo>
                <a:lnTo>
                  <a:pt x="997743" y="104775"/>
                </a:lnTo>
                <a:lnTo>
                  <a:pt x="1009650" y="88106"/>
                </a:lnTo>
                <a:lnTo>
                  <a:pt x="1016793" y="57150"/>
                </a:lnTo>
                <a:lnTo>
                  <a:pt x="502443" y="0"/>
                </a:lnTo>
                <a:lnTo>
                  <a:pt x="526256" y="40481"/>
                </a:lnTo>
                <a:lnTo>
                  <a:pt x="531018" y="59531"/>
                </a:lnTo>
                <a:lnTo>
                  <a:pt x="531018" y="78581"/>
                </a:lnTo>
                <a:lnTo>
                  <a:pt x="514350" y="100012"/>
                </a:lnTo>
                <a:lnTo>
                  <a:pt x="421481" y="1833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8" name="フリーフォーム 127">
            <a:extLst>
              <a:ext uri="{FF2B5EF4-FFF2-40B4-BE49-F238E27FC236}">
                <a16:creationId xmlns:a16="http://schemas.microsoft.com/office/drawing/2014/main" id="{8E7E8059-4CB5-45F5-B892-8060BC6AF369}"/>
              </a:ext>
            </a:extLst>
          </p:cNvPr>
          <p:cNvSpPr/>
          <p:nvPr/>
        </p:nvSpPr>
        <p:spPr>
          <a:xfrm>
            <a:off x="4548188" y="3116263"/>
            <a:ext cx="488950" cy="1454150"/>
          </a:xfrm>
          <a:custGeom>
            <a:avLst/>
            <a:gdLst>
              <a:gd name="connsiteX0" fmla="*/ 488156 w 488156"/>
              <a:gd name="connsiteY0" fmla="*/ 661988 h 1452563"/>
              <a:gd name="connsiteX1" fmla="*/ 488156 w 488156"/>
              <a:gd name="connsiteY1" fmla="*/ 521494 h 1452563"/>
              <a:gd name="connsiteX2" fmla="*/ 488156 w 488156"/>
              <a:gd name="connsiteY2" fmla="*/ 414338 h 1452563"/>
              <a:gd name="connsiteX3" fmla="*/ 488156 w 488156"/>
              <a:gd name="connsiteY3" fmla="*/ 340519 h 1452563"/>
              <a:gd name="connsiteX4" fmla="*/ 488156 w 488156"/>
              <a:gd name="connsiteY4" fmla="*/ 278607 h 1452563"/>
              <a:gd name="connsiteX5" fmla="*/ 485775 w 488156"/>
              <a:gd name="connsiteY5" fmla="*/ 250032 h 1452563"/>
              <a:gd name="connsiteX6" fmla="*/ 476250 w 488156"/>
              <a:gd name="connsiteY6" fmla="*/ 209550 h 1452563"/>
              <a:gd name="connsiteX7" fmla="*/ 471487 w 488156"/>
              <a:gd name="connsiteY7" fmla="*/ 195263 h 1452563"/>
              <a:gd name="connsiteX8" fmla="*/ 459581 w 488156"/>
              <a:gd name="connsiteY8" fmla="*/ 169069 h 1452563"/>
              <a:gd name="connsiteX9" fmla="*/ 450056 w 488156"/>
              <a:gd name="connsiteY9" fmla="*/ 152400 h 1452563"/>
              <a:gd name="connsiteX10" fmla="*/ 435768 w 488156"/>
              <a:gd name="connsiteY10" fmla="*/ 135732 h 1452563"/>
              <a:gd name="connsiteX11" fmla="*/ 421481 w 488156"/>
              <a:gd name="connsiteY11" fmla="*/ 123825 h 1452563"/>
              <a:gd name="connsiteX12" fmla="*/ 409575 w 488156"/>
              <a:gd name="connsiteY12" fmla="*/ 114300 h 1452563"/>
              <a:gd name="connsiteX13" fmla="*/ 381000 w 488156"/>
              <a:gd name="connsiteY13" fmla="*/ 92869 h 1452563"/>
              <a:gd name="connsiteX14" fmla="*/ 314325 w 488156"/>
              <a:gd name="connsiteY14" fmla="*/ 45244 h 1452563"/>
              <a:gd name="connsiteX15" fmla="*/ 259556 w 488156"/>
              <a:gd name="connsiteY15" fmla="*/ 26194 h 1452563"/>
              <a:gd name="connsiteX16" fmla="*/ 211931 w 488156"/>
              <a:gd name="connsiteY16" fmla="*/ 14288 h 1452563"/>
              <a:gd name="connsiteX17" fmla="*/ 147637 w 488156"/>
              <a:gd name="connsiteY17" fmla="*/ 4763 h 1452563"/>
              <a:gd name="connsiteX18" fmla="*/ 92868 w 488156"/>
              <a:gd name="connsiteY18" fmla="*/ 0 h 1452563"/>
              <a:gd name="connsiteX19" fmla="*/ 45243 w 488156"/>
              <a:gd name="connsiteY19" fmla="*/ 0 h 1452563"/>
              <a:gd name="connsiteX20" fmla="*/ 16668 w 488156"/>
              <a:gd name="connsiteY20" fmla="*/ 2382 h 1452563"/>
              <a:gd name="connsiteX21" fmla="*/ 7143 w 488156"/>
              <a:gd name="connsiteY21" fmla="*/ 9525 h 1452563"/>
              <a:gd name="connsiteX22" fmla="*/ 0 w 488156"/>
              <a:gd name="connsiteY22" fmla="*/ 21432 h 1452563"/>
              <a:gd name="connsiteX23" fmla="*/ 2381 w 488156"/>
              <a:gd name="connsiteY23" fmla="*/ 40482 h 1452563"/>
              <a:gd name="connsiteX24" fmla="*/ 21431 w 488156"/>
              <a:gd name="connsiteY24" fmla="*/ 69057 h 1452563"/>
              <a:gd name="connsiteX25" fmla="*/ 73818 w 488156"/>
              <a:gd name="connsiteY25" fmla="*/ 109538 h 1452563"/>
              <a:gd name="connsiteX26" fmla="*/ 111918 w 488156"/>
              <a:gd name="connsiteY26" fmla="*/ 142875 h 1452563"/>
              <a:gd name="connsiteX27" fmla="*/ 157162 w 488156"/>
              <a:gd name="connsiteY27" fmla="*/ 185738 h 1452563"/>
              <a:gd name="connsiteX28" fmla="*/ 200025 w 488156"/>
              <a:gd name="connsiteY28" fmla="*/ 238125 h 1452563"/>
              <a:gd name="connsiteX29" fmla="*/ 230981 w 488156"/>
              <a:gd name="connsiteY29" fmla="*/ 288132 h 1452563"/>
              <a:gd name="connsiteX30" fmla="*/ 247650 w 488156"/>
              <a:gd name="connsiteY30" fmla="*/ 330994 h 1452563"/>
              <a:gd name="connsiteX31" fmla="*/ 254793 w 488156"/>
              <a:gd name="connsiteY31" fmla="*/ 369094 h 1452563"/>
              <a:gd name="connsiteX32" fmla="*/ 266700 w 488156"/>
              <a:gd name="connsiteY32" fmla="*/ 428625 h 1452563"/>
              <a:gd name="connsiteX33" fmla="*/ 273843 w 488156"/>
              <a:gd name="connsiteY33" fmla="*/ 492919 h 1452563"/>
              <a:gd name="connsiteX34" fmla="*/ 278606 w 488156"/>
              <a:gd name="connsiteY34" fmla="*/ 547688 h 1452563"/>
              <a:gd name="connsiteX35" fmla="*/ 280987 w 488156"/>
              <a:gd name="connsiteY35" fmla="*/ 640557 h 1452563"/>
              <a:gd name="connsiteX36" fmla="*/ 280987 w 488156"/>
              <a:gd name="connsiteY36" fmla="*/ 738188 h 1452563"/>
              <a:gd name="connsiteX37" fmla="*/ 276225 w 488156"/>
              <a:gd name="connsiteY37" fmla="*/ 840582 h 1452563"/>
              <a:gd name="connsiteX38" fmla="*/ 269081 w 488156"/>
              <a:gd name="connsiteY38" fmla="*/ 952500 h 1452563"/>
              <a:gd name="connsiteX39" fmla="*/ 264318 w 488156"/>
              <a:gd name="connsiteY39" fmla="*/ 1000125 h 1452563"/>
              <a:gd name="connsiteX40" fmla="*/ 250031 w 488156"/>
              <a:gd name="connsiteY40" fmla="*/ 1035844 h 1452563"/>
              <a:gd name="connsiteX41" fmla="*/ 221456 w 488156"/>
              <a:gd name="connsiteY41" fmla="*/ 1083469 h 1452563"/>
              <a:gd name="connsiteX42" fmla="*/ 200025 w 488156"/>
              <a:gd name="connsiteY42" fmla="*/ 1109663 h 1452563"/>
              <a:gd name="connsiteX43" fmla="*/ 171450 w 488156"/>
              <a:gd name="connsiteY43" fmla="*/ 1126332 h 1452563"/>
              <a:gd name="connsiteX44" fmla="*/ 247650 w 488156"/>
              <a:gd name="connsiteY44" fmla="*/ 1452563 h 1452563"/>
              <a:gd name="connsiteX45" fmla="*/ 271462 w 488156"/>
              <a:gd name="connsiteY45" fmla="*/ 1445419 h 1452563"/>
              <a:gd name="connsiteX46" fmla="*/ 300037 w 488156"/>
              <a:gd name="connsiteY46" fmla="*/ 1423988 h 1452563"/>
              <a:gd name="connsiteX47" fmla="*/ 338137 w 488156"/>
              <a:gd name="connsiteY47" fmla="*/ 1383507 h 1452563"/>
              <a:gd name="connsiteX48" fmla="*/ 378618 w 488156"/>
              <a:gd name="connsiteY48" fmla="*/ 1326357 h 1452563"/>
              <a:gd name="connsiteX49" fmla="*/ 404812 w 488156"/>
              <a:gd name="connsiteY49" fmla="*/ 1288257 h 1452563"/>
              <a:gd name="connsiteX50" fmla="*/ 428625 w 488156"/>
              <a:gd name="connsiteY50" fmla="*/ 1252538 h 1452563"/>
              <a:gd name="connsiteX51" fmla="*/ 442912 w 488156"/>
              <a:gd name="connsiteY51" fmla="*/ 1223963 h 1452563"/>
              <a:gd name="connsiteX52" fmla="*/ 459581 w 488156"/>
              <a:gd name="connsiteY52" fmla="*/ 1185863 h 1452563"/>
              <a:gd name="connsiteX53" fmla="*/ 471487 w 488156"/>
              <a:gd name="connsiteY53" fmla="*/ 1143000 h 1452563"/>
              <a:gd name="connsiteX54" fmla="*/ 481012 w 488156"/>
              <a:gd name="connsiteY54" fmla="*/ 1090613 h 1452563"/>
              <a:gd name="connsiteX55" fmla="*/ 483393 w 488156"/>
              <a:gd name="connsiteY55" fmla="*/ 1057275 h 1452563"/>
              <a:gd name="connsiteX56" fmla="*/ 485775 w 488156"/>
              <a:gd name="connsiteY56" fmla="*/ 983457 h 1452563"/>
              <a:gd name="connsiteX57" fmla="*/ 488156 w 488156"/>
              <a:gd name="connsiteY57" fmla="*/ 661988 h 1452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488156" h="1452563">
                <a:moveTo>
                  <a:pt x="488156" y="661988"/>
                </a:moveTo>
                <a:lnTo>
                  <a:pt x="488156" y="521494"/>
                </a:lnTo>
                <a:lnTo>
                  <a:pt x="488156" y="414338"/>
                </a:lnTo>
                <a:lnTo>
                  <a:pt x="488156" y="340519"/>
                </a:lnTo>
                <a:lnTo>
                  <a:pt x="488156" y="278607"/>
                </a:lnTo>
                <a:lnTo>
                  <a:pt x="485775" y="250032"/>
                </a:lnTo>
                <a:lnTo>
                  <a:pt x="476250" y="209550"/>
                </a:lnTo>
                <a:lnTo>
                  <a:pt x="471487" y="195263"/>
                </a:lnTo>
                <a:lnTo>
                  <a:pt x="459581" y="169069"/>
                </a:lnTo>
                <a:lnTo>
                  <a:pt x="450056" y="152400"/>
                </a:lnTo>
                <a:lnTo>
                  <a:pt x="435768" y="135732"/>
                </a:lnTo>
                <a:lnTo>
                  <a:pt x="421481" y="123825"/>
                </a:lnTo>
                <a:lnTo>
                  <a:pt x="409575" y="114300"/>
                </a:lnTo>
                <a:lnTo>
                  <a:pt x="381000" y="92869"/>
                </a:lnTo>
                <a:lnTo>
                  <a:pt x="314325" y="45244"/>
                </a:lnTo>
                <a:lnTo>
                  <a:pt x="259556" y="26194"/>
                </a:lnTo>
                <a:lnTo>
                  <a:pt x="211931" y="14288"/>
                </a:lnTo>
                <a:lnTo>
                  <a:pt x="147637" y="4763"/>
                </a:lnTo>
                <a:lnTo>
                  <a:pt x="92868" y="0"/>
                </a:lnTo>
                <a:lnTo>
                  <a:pt x="45243" y="0"/>
                </a:lnTo>
                <a:lnTo>
                  <a:pt x="16668" y="2382"/>
                </a:lnTo>
                <a:lnTo>
                  <a:pt x="7143" y="9525"/>
                </a:lnTo>
                <a:lnTo>
                  <a:pt x="0" y="21432"/>
                </a:lnTo>
                <a:lnTo>
                  <a:pt x="2381" y="40482"/>
                </a:lnTo>
                <a:lnTo>
                  <a:pt x="21431" y="69057"/>
                </a:lnTo>
                <a:lnTo>
                  <a:pt x="73818" y="109538"/>
                </a:lnTo>
                <a:lnTo>
                  <a:pt x="111918" y="142875"/>
                </a:lnTo>
                <a:lnTo>
                  <a:pt x="157162" y="185738"/>
                </a:lnTo>
                <a:lnTo>
                  <a:pt x="200025" y="238125"/>
                </a:lnTo>
                <a:lnTo>
                  <a:pt x="230981" y="288132"/>
                </a:lnTo>
                <a:lnTo>
                  <a:pt x="247650" y="330994"/>
                </a:lnTo>
                <a:lnTo>
                  <a:pt x="254793" y="369094"/>
                </a:lnTo>
                <a:lnTo>
                  <a:pt x="266700" y="428625"/>
                </a:lnTo>
                <a:lnTo>
                  <a:pt x="273843" y="492919"/>
                </a:lnTo>
                <a:lnTo>
                  <a:pt x="278606" y="547688"/>
                </a:lnTo>
                <a:cubicBezTo>
                  <a:pt x="279400" y="578644"/>
                  <a:pt x="280193" y="609601"/>
                  <a:pt x="280987" y="640557"/>
                </a:cubicBezTo>
                <a:lnTo>
                  <a:pt x="280987" y="738188"/>
                </a:lnTo>
                <a:lnTo>
                  <a:pt x="276225" y="840582"/>
                </a:lnTo>
                <a:lnTo>
                  <a:pt x="269081" y="952500"/>
                </a:lnTo>
                <a:lnTo>
                  <a:pt x="264318" y="1000125"/>
                </a:lnTo>
                <a:lnTo>
                  <a:pt x="250031" y="1035844"/>
                </a:lnTo>
                <a:lnTo>
                  <a:pt x="221456" y="1083469"/>
                </a:lnTo>
                <a:lnTo>
                  <a:pt x="200025" y="1109663"/>
                </a:lnTo>
                <a:lnTo>
                  <a:pt x="171450" y="1126332"/>
                </a:lnTo>
                <a:lnTo>
                  <a:pt x="247650" y="1452563"/>
                </a:lnTo>
                <a:lnTo>
                  <a:pt x="271462" y="1445419"/>
                </a:lnTo>
                <a:lnTo>
                  <a:pt x="300037" y="1423988"/>
                </a:lnTo>
                <a:lnTo>
                  <a:pt x="338137" y="1383507"/>
                </a:lnTo>
                <a:lnTo>
                  <a:pt x="378618" y="1326357"/>
                </a:lnTo>
                <a:lnTo>
                  <a:pt x="404812" y="1288257"/>
                </a:lnTo>
                <a:lnTo>
                  <a:pt x="428625" y="1252538"/>
                </a:lnTo>
                <a:lnTo>
                  <a:pt x="442912" y="1223963"/>
                </a:lnTo>
                <a:lnTo>
                  <a:pt x="459581" y="1185863"/>
                </a:lnTo>
                <a:lnTo>
                  <a:pt x="471487" y="1143000"/>
                </a:lnTo>
                <a:lnTo>
                  <a:pt x="481012" y="1090613"/>
                </a:lnTo>
                <a:lnTo>
                  <a:pt x="483393" y="1057275"/>
                </a:lnTo>
                <a:lnTo>
                  <a:pt x="485775" y="983457"/>
                </a:lnTo>
                <a:cubicBezTo>
                  <a:pt x="486569" y="884238"/>
                  <a:pt x="487362" y="785019"/>
                  <a:pt x="488156" y="66198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9" name="フリーフォーム 128">
            <a:extLst>
              <a:ext uri="{FF2B5EF4-FFF2-40B4-BE49-F238E27FC236}">
                <a16:creationId xmlns:a16="http://schemas.microsoft.com/office/drawing/2014/main" id="{9755AF5D-160C-4DB6-92B6-195594DC9534}"/>
              </a:ext>
            </a:extLst>
          </p:cNvPr>
          <p:cNvSpPr/>
          <p:nvPr/>
        </p:nvSpPr>
        <p:spPr>
          <a:xfrm>
            <a:off x="4271963" y="4138613"/>
            <a:ext cx="576262" cy="433387"/>
          </a:xfrm>
          <a:custGeom>
            <a:avLst/>
            <a:gdLst>
              <a:gd name="connsiteX0" fmla="*/ 171450 w 576262"/>
              <a:gd name="connsiteY0" fmla="*/ 23812 h 433387"/>
              <a:gd name="connsiteX1" fmla="*/ 271462 w 576262"/>
              <a:gd name="connsiteY1" fmla="*/ 50006 h 433387"/>
              <a:gd name="connsiteX2" fmla="*/ 357187 w 576262"/>
              <a:gd name="connsiteY2" fmla="*/ 76200 h 433387"/>
              <a:gd name="connsiteX3" fmla="*/ 402431 w 576262"/>
              <a:gd name="connsiteY3" fmla="*/ 92868 h 433387"/>
              <a:gd name="connsiteX4" fmla="*/ 423862 w 576262"/>
              <a:gd name="connsiteY4" fmla="*/ 102393 h 433387"/>
              <a:gd name="connsiteX5" fmla="*/ 431006 w 576262"/>
              <a:gd name="connsiteY5" fmla="*/ 104775 h 433387"/>
              <a:gd name="connsiteX6" fmla="*/ 447675 w 576262"/>
              <a:gd name="connsiteY6" fmla="*/ 104775 h 433387"/>
              <a:gd name="connsiteX7" fmla="*/ 473868 w 576262"/>
              <a:gd name="connsiteY7" fmla="*/ 90487 h 433387"/>
              <a:gd name="connsiteX8" fmla="*/ 504825 w 576262"/>
              <a:gd name="connsiteY8" fmla="*/ 57150 h 433387"/>
              <a:gd name="connsiteX9" fmla="*/ 576262 w 576262"/>
              <a:gd name="connsiteY9" fmla="*/ 397668 h 433387"/>
              <a:gd name="connsiteX10" fmla="*/ 545306 w 576262"/>
              <a:gd name="connsiteY10" fmla="*/ 421481 h 433387"/>
              <a:gd name="connsiteX11" fmla="*/ 526256 w 576262"/>
              <a:gd name="connsiteY11" fmla="*/ 431006 h 433387"/>
              <a:gd name="connsiteX12" fmla="*/ 516731 w 576262"/>
              <a:gd name="connsiteY12" fmla="*/ 433387 h 433387"/>
              <a:gd name="connsiteX13" fmla="*/ 500062 w 576262"/>
              <a:gd name="connsiteY13" fmla="*/ 433387 h 433387"/>
              <a:gd name="connsiteX14" fmla="*/ 461962 w 576262"/>
              <a:gd name="connsiteY14" fmla="*/ 426243 h 433387"/>
              <a:gd name="connsiteX15" fmla="*/ 433387 w 576262"/>
              <a:gd name="connsiteY15" fmla="*/ 411956 h 433387"/>
              <a:gd name="connsiteX16" fmla="*/ 416718 w 576262"/>
              <a:gd name="connsiteY16" fmla="*/ 397668 h 433387"/>
              <a:gd name="connsiteX17" fmla="*/ 395287 w 576262"/>
              <a:gd name="connsiteY17" fmla="*/ 376237 h 433387"/>
              <a:gd name="connsiteX18" fmla="*/ 366712 w 576262"/>
              <a:gd name="connsiteY18" fmla="*/ 340518 h 433387"/>
              <a:gd name="connsiteX19" fmla="*/ 338137 w 576262"/>
              <a:gd name="connsiteY19" fmla="*/ 302418 h 433387"/>
              <a:gd name="connsiteX20" fmla="*/ 292893 w 576262"/>
              <a:gd name="connsiteY20" fmla="*/ 252412 h 433387"/>
              <a:gd name="connsiteX21" fmla="*/ 271462 w 576262"/>
              <a:gd name="connsiteY21" fmla="*/ 228600 h 433387"/>
              <a:gd name="connsiteX22" fmla="*/ 254793 w 576262"/>
              <a:gd name="connsiteY22" fmla="*/ 209550 h 433387"/>
              <a:gd name="connsiteX23" fmla="*/ 233362 w 576262"/>
              <a:gd name="connsiteY23" fmla="*/ 192881 h 433387"/>
              <a:gd name="connsiteX24" fmla="*/ 169068 w 576262"/>
              <a:gd name="connsiteY24" fmla="*/ 142875 h 433387"/>
              <a:gd name="connsiteX25" fmla="*/ 88106 w 576262"/>
              <a:gd name="connsiteY25" fmla="*/ 90487 h 433387"/>
              <a:gd name="connsiteX26" fmla="*/ 26193 w 576262"/>
              <a:gd name="connsiteY26" fmla="*/ 52387 h 433387"/>
              <a:gd name="connsiteX27" fmla="*/ 9525 w 576262"/>
              <a:gd name="connsiteY27" fmla="*/ 35718 h 433387"/>
              <a:gd name="connsiteX28" fmla="*/ 0 w 576262"/>
              <a:gd name="connsiteY28" fmla="*/ 21431 h 433387"/>
              <a:gd name="connsiteX29" fmla="*/ 0 w 576262"/>
              <a:gd name="connsiteY29" fmla="*/ 9525 h 433387"/>
              <a:gd name="connsiteX30" fmla="*/ 4762 w 576262"/>
              <a:gd name="connsiteY30" fmla="*/ 2381 h 433387"/>
              <a:gd name="connsiteX31" fmla="*/ 19050 w 576262"/>
              <a:gd name="connsiteY31" fmla="*/ 0 h 433387"/>
              <a:gd name="connsiteX32" fmla="*/ 54768 w 576262"/>
              <a:gd name="connsiteY32" fmla="*/ 2381 h 433387"/>
              <a:gd name="connsiteX33" fmla="*/ 171450 w 576262"/>
              <a:gd name="connsiteY33" fmla="*/ 23812 h 43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76262" h="433387">
                <a:moveTo>
                  <a:pt x="171450" y="23812"/>
                </a:moveTo>
                <a:lnTo>
                  <a:pt x="271462" y="50006"/>
                </a:lnTo>
                <a:lnTo>
                  <a:pt x="357187" y="76200"/>
                </a:lnTo>
                <a:lnTo>
                  <a:pt x="402431" y="92868"/>
                </a:lnTo>
                <a:lnTo>
                  <a:pt x="423862" y="102393"/>
                </a:lnTo>
                <a:lnTo>
                  <a:pt x="431006" y="104775"/>
                </a:lnTo>
                <a:lnTo>
                  <a:pt x="447675" y="104775"/>
                </a:lnTo>
                <a:lnTo>
                  <a:pt x="473868" y="90487"/>
                </a:lnTo>
                <a:lnTo>
                  <a:pt x="504825" y="57150"/>
                </a:lnTo>
                <a:lnTo>
                  <a:pt x="576262" y="397668"/>
                </a:lnTo>
                <a:lnTo>
                  <a:pt x="545306" y="421481"/>
                </a:lnTo>
                <a:lnTo>
                  <a:pt x="526256" y="431006"/>
                </a:lnTo>
                <a:lnTo>
                  <a:pt x="516731" y="433387"/>
                </a:lnTo>
                <a:lnTo>
                  <a:pt x="500062" y="433387"/>
                </a:lnTo>
                <a:lnTo>
                  <a:pt x="461962" y="426243"/>
                </a:lnTo>
                <a:lnTo>
                  <a:pt x="433387" y="411956"/>
                </a:lnTo>
                <a:lnTo>
                  <a:pt x="416718" y="397668"/>
                </a:lnTo>
                <a:lnTo>
                  <a:pt x="395287" y="376237"/>
                </a:lnTo>
                <a:lnTo>
                  <a:pt x="366712" y="340518"/>
                </a:lnTo>
                <a:lnTo>
                  <a:pt x="338137" y="302418"/>
                </a:lnTo>
                <a:lnTo>
                  <a:pt x="292893" y="252412"/>
                </a:lnTo>
                <a:lnTo>
                  <a:pt x="271462" y="228600"/>
                </a:lnTo>
                <a:lnTo>
                  <a:pt x="254793" y="209550"/>
                </a:lnTo>
                <a:lnTo>
                  <a:pt x="233362" y="192881"/>
                </a:lnTo>
                <a:lnTo>
                  <a:pt x="169068" y="142875"/>
                </a:lnTo>
                <a:lnTo>
                  <a:pt x="88106" y="90487"/>
                </a:lnTo>
                <a:lnTo>
                  <a:pt x="26193" y="52387"/>
                </a:lnTo>
                <a:lnTo>
                  <a:pt x="9525" y="35718"/>
                </a:lnTo>
                <a:lnTo>
                  <a:pt x="0" y="21431"/>
                </a:lnTo>
                <a:lnTo>
                  <a:pt x="0" y="9525"/>
                </a:lnTo>
                <a:lnTo>
                  <a:pt x="4762" y="2381"/>
                </a:lnTo>
                <a:lnTo>
                  <a:pt x="19050" y="0"/>
                </a:lnTo>
                <a:lnTo>
                  <a:pt x="54768" y="2381"/>
                </a:lnTo>
                <a:lnTo>
                  <a:pt x="171450" y="238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1" name="フリーフォーム 130">
            <a:extLst>
              <a:ext uri="{FF2B5EF4-FFF2-40B4-BE49-F238E27FC236}">
                <a16:creationId xmlns:a16="http://schemas.microsoft.com/office/drawing/2014/main" id="{AD7EAB2F-9120-47E0-859B-109411AE45E6}"/>
              </a:ext>
            </a:extLst>
          </p:cNvPr>
          <p:cNvSpPr/>
          <p:nvPr/>
        </p:nvSpPr>
        <p:spPr>
          <a:xfrm>
            <a:off x="3027363" y="3386138"/>
            <a:ext cx="1352550" cy="419100"/>
          </a:xfrm>
          <a:custGeom>
            <a:avLst/>
            <a:gdLst>
              <a:gd name="connsiteX0" fmla="*/ 847725 w 1352550"/>
              <a:gd name="connsiteY0" fmla="*/ 278606 h 419100"/>
              <a:gd name="connsiteX1" fmla="*/ 642937 w 1352550"/>
              <a:gd name="connsiteY1" fmla="*/ 333375 h 419100"/>
              <a:gd name="connsiteX2" fmla="*/ 476250 w 1352550"/>
              <a:gd name="connsiteY2" fmla="*/ 376237 h 419100"/>
              <a:gd name="connsiteX3" fmla="*/ 361950 w 1352550"/>
              <a:gd name="connsiteY3" fmla="*/ 407193 h 419100"/>
              <a:gd name="connsiteX4" fmla="*/ 314325 w 1352550"/>
              <a:gd name="connsiteY4" fmla="*/ 419100 h 419100"/>
              <a:gd name="connsiteX5" fmla="*/ 307181 w 1352550"/>
              <a:gd name="connsiteY5" fmla="*/ 419100 h 419100"/>
              <a:gd name="connsiteX6" fmla="*/ 278606 w 1352550"/>
              <a:gd name="connsiteY6" fmla="*/ 409575 h 419100"/>
              <a:gd name="connsiteX7" fmla="*/ 228600 w 1352550"/>
              <a:gd name="connsiteY7" fmla="*/ 383381 h 419100"/>
              <a:gd name="connsiteX8" fmla="*/ 197644 w 1352550"/>
              <a:gd name="connsiteY8" fmla="*/ 364331 h 419100"/>
              <a:gd name="connsiteX9" fmla="*/ 159544 w 1352550"/>
              <a:gd name="connsiteY9" fmla="*/ 338137 h 419100"/>
              <a:gd name="connsiteX10" fmla="*/ 133350 w 1352550"/>
              <a:gd name="connsiteY10" fmla="*/ 316706 h 419100"/>
              <a:gd name="connsiteX11" fmla="*/ 114300 w 1352550"/>
              <a:gd name="connsiteY11" fmla="*/ 300037 h 419100"/>
              <a:gd name="connsiteX12" fmla="*/ 92869 w 1352550"/>
              <a:gd name="connsiteY12" fmla="*/ 278606 h 419100"/>
              <a:gd name="connsiteX13" fmla="*/ 61912 w 1352550"/>
              <a:gd name="connsiteY13" fmla="*/ 245268 h 419100"/>
              <a:gd name="connsiteX14" fmla="*/ 40481 w 1352550"/>
              <a:gd name="connsiteY14" fmla="*/ 211931 h 419100"/>
              <a:gd name="connsiteX15" fmla="*/ 23812 w 1352550"/>
              <a:gd name="connsiteY15" fmla="*/ 180975 h 419100"/>
              <a:gd name="connsiteX16" fmla="*/ 4762 w 1352550"/>
              <a:gd name="connsiteY16" fmla="*/ 145256 h 419100"/>
              <a:gd name="connsiteX17" fmla="*/ 0 w 1352550"/>
              <a:gd name="connsiteY17" fmla="*/ 133350 h 419100"/>
              <a:gd name="connsiteX18" fmla="*/ 0 w 1352550"/>
              <a:gd name="connsiteY18" fmla="*/ 121443 h 419100"/>
              <a:gd name="connsiteX19" fmla="*/ 2381 w 1352550"/>
              <a:gd name="connsiteY19" fmla="*/ 107156 h 419100"/>
              <a:gd name="connsiteX20" fmla="*/ 7144 w 1352550"/>
              <a:gd name="connsiteY20" fmla="*/ 95250 h 419100"/>
              <a:gd name="connsiteX21" fmla="*/ 19050 w 1352550"/>
              <a:gd name="connsiteY21" fmla="*/ 85725 h 419100"/>
              <a:gd name="connsiteX22" fmla="*/ 23812 w 1352550"/>
              <a:gd name="connsiteY22" fmla="*/ 83343 h 419100"/>
              <a:gd name="connsiteX23" fmla="*/ 33337 w 1352550"/>
              <a:gd name="connsiteY23" fmla="*/ 83343 h 419100"/>
              <a:gd name="connsiteX24" fmla="*/ 61912 w 1352550"/>
              <a:gd name="connsiteY24" fmla="*/ 97631 h 419100"/>
              <a:gd name="connsiteX25" fmla="*/ 121444 w 1352550"/>
              <a:gd name="connsiteY25" fmla="*/ 130968 h 419100"/>
              <a:gd name="connsiteX26" fmla="*/ 161925 w 1352550"/>
              <a:gd name="connsiteY26" fmla="*/ 150018 h 419100"/>
              <a:gd name="connsiteX27" fmla="*/ 226219 w 1352550"/>
              <a:gd name="connsiteY27" fmla="*/ 176212 h 419100"/>
              <a:gd name="connsiteX28" fmla="*/ 273844 w 1352550"/>
              <a:gd name="connsiteY28" fmla="*/ 190500 h 419100"/>
              <a:gd name="connsiteX29" fmla="*/ 314325 w 1352550"/>
              <a:gd name="connsiteY29" fmla="*/ 200025 h 419100"/>
              <a:gd name="connsiteX30" fmla="*/ 345281 w 1352550"/>
              <a:gd name="connsiteY30" fmla="*/ 202406 h 419100"/>
              <a:gd name="connsiteX31" fmla="*/ 378619 w 1352550"/>
              <a:gd name="connsiteY31" fmla="*/ 202406 h 419100"/>
              <a:gd name="connsiteX32" fmla="*/ 461962 w 1352550"/>
              <a:gd name="connsiteY32" fmla="*/ 185737 h 419100"/>
              <a:gd name="connsiteX33" fmla="*/ 683419 w 1352550"/>
              <a:gd name="connsiteY33" fmla="*/ 135731 h 419100"/>
              <a:gd name="connsiteX34" fmla="*/ 885825 w 1352550"/>
              <a:gd name="connsiteY34" fmla="*/ 88106 h 419100"/>
              <a:gd name="connsiteX35" fmla="*/ 912019 w 1352550"/>
              <a:gd name="connsiteY35" fmla="*/ 73818 h 419100"/>
              <a:gd name="connsiteX36" fmla="*/ 959644 w 1352550"/>
              <a:gd name="connsiteY36" fmla="*/ 38100 h 419100"/>
              <a:gd name="connsiteX37" fmla="*/ 992981 w 1352550"/>
              <a:gd name="connsiteY37" fmla="*/ 11906 h 419100"/>
              <a:gd name="connsiteX38" fmla="*/ 1009650 w 1352550"/>
              <a:gd name="connsiteY38" fmla="*/ 0 h 419100"/>
              <a:gd name="connsiteX39" fmla="*/ 1023937 w 1352550"/>
              <a:gd name="connsiteY39" fmla="*/ 0 h 419100"/>
              <a:gd name="connsiteX40" fmla="*/ 1095375 w 1352550"/>
              <a:gd name="connsiteY40" fmla="*/ 26193 h 419100"/>
              <a:gd name="connsiteX41" fmla="*/ 1152525 w 1352550"/>
              <a:gd name="connsiteY41" fmla="*/ 54768 h 419100"/>
              <a:gd name="connsiteX42" fmla="*/ 1231106 w 1352550"/>
              <a:gd name="connsiteY42" fmla="*/ 97631 h 419100"/>
              <a:gd name="connsiteX43" fmla="*/ 1295400 w 1352550"/>
              <a:gd name="connsiteY43" fmla="*/ 142875 h 419100"/>
              <a:gd name="connsiteX44" fmla="*/ 1333500 w 1352550"/>
              <a:gd name="connsiteY44" fmla="*/ 171450 h 419100"/>
              <a:gd name="connsiteX45" fmla="*/ 1338262 w 1352550"/>
              <a:gd name="connsiteY45" fmla="*/ 176212 h 419100"/>
              <a:gd name="connsiteX46" fmla="*/ 1343025 w 1352550"/>
              <a:gd name="connsiteY46" fmla="*/ 185737 h 419100"/>
              <a:gd name="connsiteX47" fmla="*/ 1347787 w 1352550"/>
              <a:gd name="connsiteY47" fmla="*/ 195262 h 419100"/>
              <a:gd name="connsiteX48" fmla="*/ 1352550 w 1352550"/>
              <a:gd name="connsiteY48" fmla="*/ 211931 h 419100"/>
              <a:gd name="connsiteX49" fmla="*/ 1352550 w 1352550"/>
              <a:gd name="connsiteY49" fmla="*/ 235743 h 419100"/>
              <a:gd name="connsiteX50" fmla="*/ 1343025 w 1352550"/>
              <a:gd name="connsiteY50" fmla="*/ 257175 h 419100"/>
              <a:gd name="connsiteX51" fmla="*/ 1323975 w 1352550"/>
              <a:gd name="connsiteY51" fmla="*/ 273843 h 419100"/>
              <a:gd name="connsiteX52" fmla="*/ 1297781 w 1352550"/>
              <a:gd name="connsiteY52" fmla="*/ 283368 h 419100"/>
              <a:gd name="connsiteX53" fmla="*/ 1271587 w 1352550"/>
              <a:gd name="connsiteY53" fmla="*/ 290512 h 419100"/>
              <a:gd name="connsiteX54" fmla="*/ 923925 w 1352550"/>
              <a:gd name="connsiteY54" fmla="*/ 269081 h 419100"/>
              <a:gd name="connsiteX55" fmla="*/ 847725 w 1352550"/>
              <a:gd name="connsiteY55" fmla="*/ 278606 h 419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352550" h="419100">
                <a:moveTo>
                  <a:pt x="847725" y="278606"/>
                </a:moveTo>
                <a:lnTo>
                  <a:pt x="642937" y="333375"/>
                </a:lnTo>
                <a:lnTo>
                  <a:pt x="476250" y="376237"/>
                </a:lnTo>
                <a:lnTo>
                  <a:pt x="361950" y="407193"/>
                </a:lnTo>
                <a:lnTo>
                  <a:pt x="314325" y="419100"/>
                </a:lnTo>
                <a:lnTo>
                  <a:pt x="307181" y="419100"/>
                </a:lnTo>
                <a:lnTo>
                  <a:pt x="278606" y="409575"/>
                </a:lnTo>
                <a:lnTo>
                  <a:pt x="228600" y="383381"/>
                </a:lnTo>
                <a:lnTo>
                  <a:pt x="197644" y="364331"/>
                </a:lnTo>
                <a:lnTo>
                  <a:pt x="159544" y="338137"/>
                </a:lnTo>
                <a:lnTo>
                  <a:pt x="133350" y="316706"/>
                </a:lnTo>
                <a:lnTo>
                  <a:pt x="114300" y="300037"/>
                </a:lnTo>
                <a:lnTo>
                  <a:pt x="92869" y="278606"/>
                </a:lnTo>
                <a:lnTo>
                  <a:pt x="61912" y="245268"/>
                </a:lnTo>
                <a:lnTo>
                  <a:pt x="40481" y="211931"/>
                </a:lnTo>
                <a:lnTo>
                  <a:pt x="23812" y="180975"/>
                </a:lnTo>
                <a:lnTo>
                  <a:pt x="4762" y="145256"/>
                </a:lnTo>
                <a:lnTo>
                  <a:pt x="0" y="133350"/>
                </a:lnTo>
                <a:lnTo>
                  <a:pt x="0" y="121443"/>
                </a:lnTo>
                <a:lnTo>
                  <a:pt x="2381" y="107156"/>
                </a:lnTo>
                <a:lnTo>
                  <a:pt x="7144" y="95250"/>
                </a:lnTo>
                <a:lnTo>
                  <a:pt x="19050" y="85725"/>
                </a:lnTo>
                <a:lnTo>
                  <a:pt x="23812" y="83343"/>
                </a:lnTo>
                <a:lnTo>
                  <a:pt x="33337" y="83343"/>
                </a:lnTo>
                <a:lnTo>
                  <a:pt x="61912" y="97631"/>
                </a:lnTo>
                <a:lnTo>
                  <a:pt x="121444" y="130968"/>
                </a:lnTo>
                <a:lnTo>
                  <a:pt x="161925" y="150018"/>
                </a:lnTo>
                <a:lnTo>
                  <a:pt x="226219" y="176212"/>
                </a:lnTo>
                <a:lnTo>
                  <a:pt x="273844" y="190500"/>
                </a:lnTo>
                <a:lnTo>
                  <a:pt x="314325" y="200025"/>
                </a:lnTo>
                <a:lnTo>
                  <a:pt x="345281" y="202406"/>
                </a:lnTo>
                <a:lnTo>
                  <a:pt x="378619" y="202406"/>
                </a:lnTo>
                <a:lnTo>
                  <a:pt x="461962" y="185737"/>
                </a:lnTo>
                <a:lnTo>
                  <a:pt x="683419" y="135731"/>
                </a:lnTo>
                <a:lnTo>
                  <a:pt x="885825" y="88106"/>
                </a:lnTo>
                <a:lnTo>
                  <a:pt x="912019" y="73818"/>
                </a:lnTo>
                <a:lnTo>
                  <a:pt x="959644" y="38100"/>
                </a:lnTo>
                <a:lnTo>
                  <a:pt x="992981" y="11906"/>
                </a:lnTo>
                <a:lnTo>
                  <a:pt x="1009650" y="0"/>
                </a:lnTo>
                <a:lnTo>
                  <a:pt x="1023937" y="0"/>
                </a:lnTo>
                <a:lnTo>
                  <a:pt x="1095375" y="26193"/>
                </a:lnTo>
                <a:lnTo>
                  <a:pt x="1152525" y="54768"/>
                </a:lnTo>
                <a:lnTo>
                  <a:pt x="1231106" y="97631"/>
                </a:lnTo>
                <a:lnTo>
                  <a:pt x="1295400" y="142875"/>
                </a:lnTo>
                <a:lnTo>
                  <a:pt x="1333500" y="171450"/>
                </a:lnTo>
                <a:lnTo>
                  <a:pt x="1338262" y="176212"/>
                </a:lnTo>
                <a:lnTo>
                  <a:pt x="1343025" y="185737"/>
                </a:lnTo>
                <a:lnTo>
                  <a:pt x="1347787" y="195262"/>
                </a:lnTo>
                <a:lnTo>
                  <a:pt x="1352550" y="211931"/>
                </a:lnTo>
                <a:lnTo>
                  <a:pt x="1352550" y="235743"/>
                </a:lnTo>
                <a:lnTo>
                  <a:pt x="1343025" y="257175"/>
                </a:lnTo>
                <a:lnTo>
                  <a:pt x="1323975" y="273843"/>
                </a:lnTo>
                <a:lnTo>
                  <a:pt x="1297781" y="283368"/>
                </a:lnTo>
                <a:lnTo>
                  <a:pt x="1271587" y="290512"/>
                </a:lnTo>
                <a:lnTo>
                  <a:pt x="923925" y="269081"/>
                </a:lnTo>
                <a:lnTo>
                  <a:pt x="847725" y="2786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2" name="フリーフォーム 131">
            <a:extLst>
              <a:ext uri="{FF2B5EF4-FFF2-40B4-BE49-F238E27FC236}">
                <a16:creationId xmlns:a16="http://schemas.microsoft.com/office/drawing/2014/main" id="{6F1817E0-8753-4ADF-9AF9-4538002AB5BF}"/>
              </a:ext>
            </a:extLst>
          </p:cNvPr>
          <p:cNvSpPr/>
          <p:nvPr/>
        </p:nvSpPr>
        <p:spPr>
          <a:xfrm>
            <a:off x="2979738" y="3611563"/>
            <a:ext cx="1390650" cy="1046162"/>
          </a:xfrm>
          <a:custGeom>
            <a:avLst/>
            <a:gdLst>
              <a:gd name="connsiteX0" fmla="*/ 900112 w 1390650"/>
              <a:gd name="connsiteY0" fmla="*/ 197644 h 1045369"/>
              <a:gd name="connsiteX1" fmla="*/ 845344 w 1390650"/>
              <a:gd name="connsiteY1" fmla="*/ 269082 h 1045369"/>
              <a:gd name="connsiteX2" fmla="*/ 783431 w 1390650"/>
              <a:gd name="connsiteY2" fmla="*/ 340519 h 1045369"/>
              <a:gd name="connsiteX3" fmla="*/ 716756 w 1390650"/>
              <a:gd name="connsiteY3" fmla="*/ 416719 h 1045369"/>
              <a:gd name="connsiteX4" fmla="*/ 628650 w 1390650"/>
              <a:gd name="connsiteY4" fmla="*/ 507207 h 1045369"/>
              <a:gd name="connsiteX5" fmla="*/ 561975 w 1390650"/>
              <a:gd name="connsiteY5" fmla="*/ 576263 h 1045369"/>
              <a:gd name="connsiteX6" fmla="*/ 485775 w 1390650"/>
              <a:gd name="connsiteY6" fmla="*/ 645319 h 1045369"/>
              <a:gd name="connsiteX7" fmla="*/ 402431 w 1390650"/>
              <a:gd name="connsiteY7" fmla="*/ 716757 h 1045369"/>
              <a:gd name="connsiteX8" fmla="*/ 314325 w 1390650"/>
              <a:gd name="connsiteY8" fmla="*/ 788194 h 1045369"/>
              <a:gd name="connsiteX9" fmla="*/ 238125 w 1390650"/>
              <a:gd name="connsiteY9" fmla="*/ 850107 h 1045369"/>
              <a:gd name="connsiteX10" fmla="*/ 88106 w 1390650"/>
              <a:gd name="connsiteY10" fmla="*/ 954882 h 1045369"/>
              <a:gd name="connsiteX11" fmla="*/ 16669 w 1390650"/>
              <a:gd name="connsiteY11" fmla="*/ 1004888 h 1045369"/>
              <a:gd name="connsiteX12" fmla="*/ 4762 w 1390650"/>
              <a:gd name="connsiteY12" fmla="*/ 1016794 h 1045369"/>
              <a:gd name="connsiteX13" fmla="*/ 0 w 1390650"/>
              <a:gd name="connsiteY13" fmla="*/ 1026319 h 1045369"/>
              <a:gd name="connsiteX14" fmla="*/ 0 w 1390650"/>
              <a:gd name="connsiteY14" fmla="*/ 1035844 h 1045369"/>
              <a:gd name="connsiteX15" fmla="*/ 7144 w 1390650"/>
              <a:gd name="connsiteY15" fmla="*/ 1040607 h 1045369"/>
              <a:gd name="connsiteX16" fmla="*/ 26194 w 1390650"/>
              <a:gd name="connsiteY16" fmla="*/ 1045369 h 1045369"/>
              <a:gd name="connsiteX17" fmla="*/ 64294 w 1390650"/>
              <a:gd name="connsiteY17" fmla="*/ 1040607 h 1045369"/>
              <a:gd name="connsiteX18" fmla="*/ 161925 w 1390650"/>
              <a:gd name="connsiteY18" fmla="*/ 1007269 h 1045369"/>
              <a:gd name="connsiteX19" fmla="*/ 273844 w 1390650"/>
              <a:gd name="connsiteY19" fmla="*/ 957263 h 1045369"/>
              <a:gd name="connsiteX20" fmla="*/ 361950 w 1390650"/>
              <a:gd name="connsiteY20" fmla="*/ 907257 h 1045369"/>
              <a:gd name="connsiteX21" fmla="*/ 471487 w 1390650"/>
              <a:gd name="connsiteY21" fmla="*/ 838200 h 1045369"/>
              <a:gd name="connsiteX22" fmla="*/ 576262 w 1390650"/>
              <a:gd name="connsiteY22" fmla="*/ 759619 h 1045369"/>
              <a:gd name="connsiteX23" fmla="*/ 719137 w 1390650"/>
              <a:gd name="connsiteY23" fmla="*/ 640557 h 1045369"/>
              <a:gd name="connsiteX24" fmla="*/ 823912 w 1390650"/>
              <a:gd name="connsiteY24" fmla="*/ 540544 h 1045369"/>
              <a:gd name="connsiteX25" fmla="*/ 919162 w 1390650"/>
              <a:gd name="connsiteY25" fmla="*/ 445294 h 1045369"/>
              <a:gd name="connsiteX26" fmla="*/ 1002506 w 1390650"/>
              <a:gd name="connsiteY26" fmla="*/ 357188 h 1045369"/>
              <a:gd name="connsiteX27" fmla="*/ 1052512 w 1390650"/>
              <a:gd name="connsiteY27" fmla="*/ 302419 h 1045369"/>
              <a:gd name="connsiteX28" fmla="*/ 1090612 w 1390650"/>
              <a:gd name="connsiteY28" fmla="*/ 264319 h 1045369"/>
              <a:gd name="connsiteX29" fmla="*/ 1157287 w 1390650"/>
              <a:gd name="connsiteY29" fmla="*/ 197644 h 1045369"/>
              <a:gd name="connsiteX30" fmla="*/ 1216819 w 1390650"/>
              <a:gd name="connsiteY30" fmla="*/ 145257 h 1045369"/>
              <a:gd name="connsiteX31" fmla="*/ 1281112 w 1390650"/>
              <a:gd name="connsiteY31" fmla="*/ 92869 h 1045369"/>
              <a:gd name="connsiteX32" fmla="*/ 1312069 w 1390650"/>
              <a:gd name="connsiteY32" fmla="*/ 69057 h 1045369"/>
              <a:gd name="connsiteX33" fmla="*/ 1321594 w 1390650"/>
              <a:gd name="connsiteY33" fmla="*/ 64294 h 1045369"/>
              <a:gd name="connsiteX34" fmla="*/ 1345406 w 1390650"/>
              <a:gd name="connsiteY34" fmla="*/ 54769 h 1045369"/>
              <a:gd name="connsiteX35" fmla="*/ 1371600 w 1390650"/>
              <a:gd name="connsiteY35" fmla="*/ 42863 h 1045369"/>
              <a:gd name="connsiteX36" fmla="*/ 1390650 w 1390650"/>
              <a:gd name="connsiteY36" fmla="*/ 21432 h 1045369"/>
              <a:gd name="connsiteX37" fmla="*/ 964406 w 1390650"/>
              <a:gd name="connsiteY37" fmla="*/ 0 h 1045369"/>
              <a:gd name="connsiteX38" fmla="*/ 983456 w 1390650"/>
              <a:gd name="connsiteY38" fmla="*/ 35719 h 1045369"/>
              <a:gd name="connsiteX39" fmla="*/ 985837 w 1390650"/>
              <a:gd name="connsiteY39" fmla="*/ 45244 h 1045369"/>
              <a:gd name="connsiteX40" fmla="*/ 988219 w 1390650"/>
              <a:gd name="connsiteY40" fmla="*/ 57150 h 1045369"/>
              <a:gd name="connsiteX41" fmla="*/ 988219 w 1390650"/>
              <a:gd name="connsiteY41" fmla="*/ 69057 h 1045369"/>
              <a:gd name="connsiteX42" fmla="*/ 978694 w 1390650"/>
              <a:gd name="connsiteY42" fmla="*/ 88107 h 1045369"/>
              <a:gd name="connsiteX43" fmla="*/ 954881 w 1390650"/>
              <a:gd name="connsiteY43" fmla="*/ 116682 h 1045369"/>
              <a:gd name="connsiteX44" fmla="*/ 900112 w 1390650"/>
              <a:gd name="connsiteY44" fmla="*/ 197644 h 1045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390650" h="1045369">
                <a:moveTo>
                  <a:pt x="900112" y="197644"/>
                </a:moveTo>
                <a:lnTo>
                  <a:pt x="845344" y="269082"/>
                </a:lnTo>
                <a:lnTo>
                  <a:pt x="783431" y="340519"/>
                </a:lnTo>
                <a:lnTo>
                  <a:pt x="716756" y="416719"/>
                </a:lnTo>
                <a:lnTo>
                  <a:pt x="628650" y="507207"/>
                </a:lnTo>
                <a:lnTo>
                  <a:pt x="561975" y="576263"/>
                </a:lnTo>
                <a:lnTo>
                  <a:pt x="485775" y="645319"/>
                </a:lnTo>
                <a:lnTo>
                  <a:pt x="402431" y="716757"/>
                </a:lnTo>
                <a:lnTo>
                  <a:pt x="314325" y="788194"/>
                </a:lnTo>
                <a:lnTo>
                  <a:pt x="238125" y="850107"/>
                </a:lnTo>
                <a:lnTo>
                  <a:pt x="88106" y="954882"/>
                </a:lnTo>
                <a:lnTo>
                  <a:pt x="16669" y="1004888"/>
                </a:lnTo>
                <a:lnTo>
                  <a:pt x="4762" y="1016794"/>
                </a:lnTo>
                <a:lnTo>
                  <a:pt x="0" y="1026319"/>
                </a:lnTo>
                <a:lnTo>
                  <a:pt x="0" y="1035844"/>
                </a:lnTo>
                <a:lnTo>
                  <a:pt x="7144" y="1040607"/>
                </a:lnTo>
                <a:lnTo>
                  <a:pt x="26194" y="1045369"/>
                </a:lnTo>
                <a:lnTo>
                  <a:pt x="64294" y="1040607"/>
                </a:lnTo>
                <a:lnTo>
                  <a:pt x="161925" y="1007269"/>
                </a:lnTo>
                <a:lnTo>
                  <a:pt x="273844" y="957263"/>
                </a:lnTo>
                <a:lnTo>
                  <a:pt x="361950" y="907257"/>
                </a:lnTo>
                <a:lnTo>
                  <a:pt x="471487" y="838200"/>
                </a:lnTo>
                <a:lnTo>
                  <a:pt x="576262" y="759619"/>
                </a:lnTo>
                <a:lnTo>
                  <a:pt x="719137" y="640557"/>
                </a:lnTo>
                <a:lnTo>
                  <a:pt x="823912" y="540544"/>
                </a:lnTo>
                <a:lnTo>
                  <a:pt x="919162" y="445294"/>
                </a:lnTo>
                <a:lnTo>
                  <a:pt x="1002506" y="357188"/>
                </a:lnTo>
                <a:lnTo>
                  <a:pt x="1052512" y="302419"/>
                </a:lnTo>
                <a:lnTo>
                  <a:pt x="1090612" y="264319"/>
                </a:lnTo>
                <a:lnTo>
                  <a:pt x="1157287" y="197644"/>
                </a:lnTo>
                <a:lnTo>
                  <a:pt x="1216819" y="145257"/>
                </a:lnTo>
                <a:lnTo>
                  <a:pt x="1281112" y="92869"/>
                </a:lnTo>
                <a:lnTo>
                  <a:pt x="1312069" y="69057"/>
                </a:lnTo>
                <a:lnTo>
                  <a:pt x="1321594" y="64294"/>
                </a:lnTo>
                <a:lnTo>
                  <a:pt x="1345406" y="54769"/>
                </a:lnTo>
                <a:lnTo>
                  <a:pt x="1371600" y="42863"/>
                </a:lnTo>
                <a:lnTo>
                  <a:pt x="1390650" y="21432"/>
                </a:lnTo>
                <a:lnTo>
                  <a:pt x="964406" y="0"/>
                </a:lnTo>
                <a:lnTo>
                  <a:pt x="983456" y="35719"/>
                </a:lnTo>
                <a:lnTo>
                  <a:pt x="985837" y="45244"/>
                </a:lnTo>
                <a:lnTo>
                  <a:pt x="988219" y="57150"/>
                </a:lnTo>
                <a:lnTo>
                  <a:pt x="988219" y="69057"/>
                </a:lnTo>
                <a:lnTo>
                  <a:pt x="978694" y="88107"/>
                </a:lnTo>
                <a:lnTo>
                  <a:pt x="954881" y="116682"/>
                </a:lnTo>
                <a:lnTo>
                  <a:pt x="900112" y="19764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3" name="フリーフォーム 132">
            <a:extLst>
              <a:ext uri="{FF2B5EF4-FFF2-40B4-BE49-F238E27FC236}">
                <a16:creationId xmlns:a16="http://schemas.microsoft.com/office/drawing/2014/main" id="{9F2A788E-2021-44C0-8637-DC0A866CAF24}"/>
              </a:ext>
            </a:extLst>
          </p:cNvPr>
          <p:cNvSpPr/>
          <p:nvPr/>
        </p:nvSpPr>
        <p:spPr>
          <a:xfrm>
            <a:off x="5384800" y="2852738"/>
            <a:ext cx="1265238" cy="739775"/>
          </a:xfrm>
          <a:custGeom>
            <a:avLst/>
            <a:gdLst>
              <a:gd name="connsiteX0" fmla="*/ 633413 w 1264444"/>
              <a:gd name="connsiteY0" fmla="*/ 335757 h 738188"/>
              <a:gd name="connsiteX1" fmla="*/ 497682 w 1264444"/>
              <a:gd name="connsiteY1" fmla="*/ 419100 h 738188"/>
              <a:gd name="connsiteX2" fmla="*/ 340519 w 1264444"/>
              <a:gd name="connsiteY2" fmla="*/ 504825 h 738188"/>
              <a:gd name="connsiteX3" fmla="*/ 140494 w 1264444"/>
              <a:gd name="connsiteY3" fmla="*/ 607219 h 738188"/>
              <a:gd name="connsiteX4" fmla="*/ 0 w 1264444"/>
              <a:gd name="connsiteY4" fmla="*/ 676275 h 738188"/>
              <a:gd name="connsiteX5" fmla="*/ 69057 w 1264444"/>
              <a:gd name="connsiteY5" fmla="*/ 738188 h 738188"/>
              <a:gd name="connsiteX6" fmla="*/ 230982 w 1264444"/>
              <a:gd name="connsiteY6" fmla="*/ 683419 h 738188"/>
              <a:gd name="connsiteX7" fmla="*/ 473869 w 1264444"/>
              <a:gd name="connsiteY7" fmla="*/ 592932 h 738188"/>
              <a:gd name="connsiteX8" fmla="*/ 666750 w 1264444"/>
              <a:gd name="connsiteY8" fmla="*/ 514350 h 738188"/>
              <a:gd name="connsiteX9" fmla="*/ 781050 w 1264444"/>
              <a:gd name="connsiteY9" fmla="*/ 464344 h 738188"/>
              <a:gd name="connsiteX10" fmla="*/ 862013 w 1264444"/>
              <a:gd name="connsiteY10" fmla="*/ 428625 h 738188"/>
              <a:gd name="connsiteX11" fmla="*/ 921544 w 1264444"/>
              <a:gd name="connsiteY11" fmla="*/ 402432 h 738188"/>
              <a:gd name="connsiteX12" fmla="*/ 964407 w 1264444"/>
              <a:gd name="connsiteY12" fmla="*/ 390525 h 738188"/>
              <a:gd name="connsiteX13" fmla="*/ 1090613 w 1264444"/>
              <a:gd name="connsiteY13" fmla="*/ 361950 h 738188"/>
              <a:gd name="connsiteX14" fmla="*/ 1200150 w 1264444"/>
              <a:gd name="connsiteY14" fmla="*/ 338138 h 738188"/>
              <a:gd name="connsiteX15" fmla="*/ 1240632 w 1264444"/>
              <a:gd name="connsiteY15" fmla="*/ 323850 h 738188"/>
              <a:gd name="connsiteX16" fmla="*/ 1254919 w 1264444"/>
              <a:gd name="connsiteY16" fmla="*/ 314325 h 738188"/>
              <a:gd name="connsiteX17" fmla="*/ 1259682 w 1264444"/>
              <a:gd name="connsiteY17" fmla="*/ 307182 h 738188"/>
              <a:gd name="connsiteX18" fmla="*/ 1264444 w 1264444"/>
              <a:gd name="connsiteY18" fmla="*/ 295275 h 738188"/>
              <a:gd name="connsiteX19" fmla="*/ 1264444 w 1264444"/>
              <a:gd name="connsiteY19" fmla="*/ 283369 h 738188"/>
              <a:gd name="connsiteX20" fmla="*/ 1262063 w 1264444"/>
              <a:gd name="connsiteY20" fmla="*/ 271463 h 738188"/>
              <a:gd name="connsiteX21" fmla="*/ 1254919 w 1264444"/>
              <a:gd name="connsiteY21" fmla="*/ 254794 h 738188"/>
              <a:gd name="connsiteX22" fmla="*/ 1228725 w 1264444"/>
              <a:gd name="connsiteY22" fmla="*/ 230982 h 738188"/>
              <a:gd name="connsiteX23" fmla="*/ 1195388 w 1264444"/>
              <a:gd name="connsiteY23" fmla="*/ 209550 h 738188"/>
              <a:gd name="connsiteX24" fmla="*/ 1181100 w 1264444"/>
              <a:gd name="connsiteY24" fmla="*/ 202407 h 738188"/>
              <a:gd name="connsiteX25" fmla="*/ 1157288 w 1264444"/>
              <a:gd name="connsiteY25" fmla="*/ 185738 h 738188"/>
              <a:gd name="connsiteX26" fmla="*/ 1121569 w 1264444"/>
              <a:gd name="connsiteY26" fmla="*/ 157163 h 738188"/>
              <a:gd name="connsiteX27" fmla="*/ 1069182 w 1264444"/>
              <a:gd name="connsiteY27" fmla="*/ 121444 h 738188"/>
              <a:gd name="connsiteX28" fmla="*/ 1002507 w 1264444"/>
              <a:gd name="connsiteY28" fmla="*/ 83344 h 738188"/>
              <a:gd name="connsiteX29" fmla="*/ 940594 w 1264444"/>
              <a:gd name="connsiteY29" fmla="*/ 52388 h 738188"/>
              <a:gd name="connsiteX30" fmla="*/ 857250 w 1264444"/>
              <a:gd name="connsiteY30" fmla="*/ 19050 h 738188"/>
              <a:gd name="connsiteX31" fmla="*/ 809625 w 1264444"/>
              <a:gd name="connsiteY31" fmla="*/ 4763 h 738188"/>
              <a:gd name="connsiteX32" fmla="*/ 781050 w 1264444"/>
              <a:gd name="connsiteY32" fmla="*/ 0 h 738188"/>
              <a:gd name="connsiteX33" fmla="*/ 762000 w 1264444"/>
              <a:gd name="connsiteY33" fmla="*/ 0 h 738188"/>
              <a:gd name="connsiteX34" fmla="*/ 750094 w 1264444"/>
              <a:gd name="connsiteY34" fmla="*/ 4763 h 738188"/>
              <a:gd name="connsiteX35" fmla="*/ 747713 w 1264444"/>
              <a:gd name="connsiteY35" fmla="*/ 11907 h 738188"/>
              <a:gd name="connsiteX36" fmla="*/ 747713 w 1264444"/>
              <a:gd name="connsiteY36" fmla="*/ 23813 h 738188"/>
              <a:gd name="connsiteX37" fmla="*/ 759619 w 1264444"/>
              <a:gd name="connsiteY37" fmla="*/ 45244 h 738188"/>
              <a:gd name="connsiteX38" fmla="*/ 776288 w 1264444"/>
              <a:gd name="connsiteY38" fmla="*/ 66675 h 738188"/>
              <a:gd name="connsiteX39" fmla="*/ 797719 w 1264444"/>
              <a:gd name="connsiteY39" fmla="*/ 78582 h 738188"/>
              <a:gd name="connsiteX40" fmla="*/ 819150 w 1264444"/>
              <a:gd name="connsiteY40" fmla="*/ 92869 h 738188"/>
              <a:gd name="connsiteX41" fmla="*/ 831057 w 1264444"/>
              <a:gd name="connsiteY41" fmla="*/ 109538 h 738188"/>
              <a:gd name="connsiteX42" fmla="*/ 840582 w 1264444"/>
              <a:gd name="connsiteY42" fmla="*/ 133350 h 738188"/>
              <a:gd name="connsiteX43" fmla="*/ 845344 w 1264444"/>
              <a:gd name="connsiteY43" fmla="*/ 154782 h 738188"/>
              <a:gd name="connsiteX44" fmla="*/ 840582 w 1264444"/>
              <a:gd name="connsiteY44" fmla="*/ 169069 h 738188"/>
              <a:gd name="connsiteX45" fmla="*/ 831057 w 1264444"/>
              <a:gd name="connsiteY45" fmla="*/ 185738 h 738188"/>
              <a:gd name="connsiteX46" fmla="*/ 792957 w 1264444"/>
              <a:gd name="connsiteY46" fmla="*/ 219075 h 738188"/>
              <a:gd name="connsiteX47" fmla="*/ 735807 w 1264444"/>
              <a:gd name="connsiteY47" fmla="*/ 266700 h 738188"/>
              <a:gd name="connsiteX48" fmla="*/ 633413 w 1264444"/>
              <a:gd name="connsiteY48" fmla="*/ 335757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264444" h="738188">
                <a:moveTo>
                  <a:pt x="633413" y="335757"/>
                </a:moveTo>
                <a:lnTo>
                  <a:pt x="497682" y="419100"/>
                </a:lnTo>
                <a:lnTo>
                  <a:pt x="340519" y="504825"/>
                </a:lnTo>
                <a:lnTo>
                  <a:pt x="140494" y="607219"/>
                </a:lnTo>
                <a:lnTo>
                  <a:pt x="0" y="676275"/>
                </a:lnTo>
                <a:lnTo>
                  <a:pt x="69057" y="738188"/>
                </a:lnTo>
                <a:lnTo>
                  <a:pt x="230982" y="683419"/>
                </a:lnTo>
                <a:lnTo>
                  <a:pt x="473869" y="592932"/>
                </a:lnTo>
                <a:lnTo>
                  <a:pt x="666750" y="514350"/>
                </a:lnTo>
                <a:lnTo>
                  <a:pt x="781050" y="464344"/>
                </a:lnTo>
                <a:lnTo>
                  <a:pt x="862013" y="428625"/>
                </a:lnTo>
                <a:lnTo>
                  <a:pt x="921544" y="402432"/>
                </a:lnTo>
                <a:lnTo>
                  <a:pt x="964407" y="390525"/>
                </a:lnTo>
                <a:lnTo>
                  <a:pt x="1090613" y="361950"/>
                </a:lnTo>
                <a:lnTo>
                  <a:pt x="1200150" y="338138"/>
                </a:lnTo>
                <a:lnTo>
                  <a:pt x="1240632" y="323850"/>
                </a:lnTo>
                <a:lnTo>
                  <a:pt x="1254919" y="314325"/>
                </a:lnTo>
                <a:lnTo>
                  <a:pt x="1259682" y="307182"/>
                </a:lnTo>
                <a:lnTo>
                  <a:pt x="1264444" y="295275"/>
                </a:lnTo>
                <a:lnTo>
                  <a:pt x="1264444" y="283369"/>
                </a:lnTo>
                <a:lnTo>
                  <a:pt x="1262063" y="271463"/>
                </a:lnTo>
                <a:lnTo>
                  <a:pt x="1254919" y="254794"/>
                </a:lnTo>
                <a:lnTo>
                  <a:pt x="1228725" y="230982"/>
                </a:lnTo>
                <a:lnTo>
                  <a:pt x="1195388" y="209550"/>
                </a:lnTo>
                <a:lnTo>
                  <a:pt x="1181100" y="202407"/>
                </a:lnTo>
                <a:lnTo>
                  <a:pt x="1157288" y="185738"/>
                </a:lnTo>
                <a:lnTo>
                  <a:pt x="1121569" y="157163"/>
                </a:lnTo>
                <a:lnTo>
                  <a:pt x="1069182" y="121444"/>
                </a:lnTo>
                <a:lnTo>
                  <a:pt x="1002507" y="83344"/>
                </a:lnTo>
                <a:lnTo>
                  <a:pt x="940594" y="52388"/>
                </a:lnTo>
                <a:lnTo>
                  <a:pt x="857250" y="19050"/>
                </a:lnTo>
                <a:lnTo>
                  <a:pt x="809625" y="4763"/>
                </a:lnTo>
                <a:lnTo>
                  <a:pt x="781050" y="0"/>
                </a:lnTo>
                <a:lnTo>
                  <a:pt x="762000" y="0"/>
                </a:lnTo>
                <a:lnTo>
                  <a:pt x="750094" y="4763"/>
                </a:lnTo>
                <a:lnTo>
                  <a:pt x="747713" y="11907"/>
                </a:lnTo>
                <a:lnTo>
                  <a:pt x="747713" y="23813"/>
                </a:lnTo>
                <a:lnTo>
                  <a:pt x="759619" y="45244"/>
                </a:lnTo>
                <a:lnTo>
                  <a:pt x="776288" y="66675"/>
                </a:lnTo>
                <a:lnTo>
                  <a:pt x="797719" y="78582"/>
                </a:lnTo>
                <a:lnTo>
                  <a:pt x="819150" y="92869"/>
                </a:lnTo>
                <a:lnTo>
                  <a:pt x="831057" y="109538"/>
                </a:lnTo>
                <a:lnTo>
                  <a:pt x="840582" y="133350"/>
                </a:lnTo>
                <a:lnTo>
                  <a:pt x="845344" y="154782"/>
                </a:lnTo>
                <a:lnTo>
                  <a:pt x="840582" y="169069"/>
                </a:lnTo>
                <a:lnTo>
                  <a:pt x="831057" y="185738"/>
                </a:lnTo>
                <a:lnTo>
                  <a:pt x="792957" y="219075"/>
                </a:lnTo>
                <a:lnTo>
                  <a:pt x="735807" y="266700"/>
                </a:lnTo>
                <a:lnTo>
                  <a:pt x="633413" y="33575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4" name="フリーフォーム 133">
            <a:extLst>
              <a:ext uri="{FF2B5EF4-FFF2-40B4-BE49-F238E27FC236}">
                <a16:creationId xmlns:a16="http://schemas.microsoft.com/office/drawing/2014/main" id="{9BD77C55-81D7-4CE0-84C2-D0F145F1DA9A}"/>
              </a:ext>
            </a:extLst>
          </p:cNvPr>
          <p:cNvSpPr/>
          <p:nvPr/>
        </p:nvSpPr>
        <p:spPr>
          <a:xfrm>
            <a:off x="5065713" y="3352800"/>
            <a:ext cx="2044700" cy="1081088"/>
          </a:xfrm>
          <a:custGeom>
            <a:avLst/>
            <a:gdLst>
              <a:gd name="connsiteX0" fmla="*/ 664369 w 2045494"/>
              <a:gd name="connsiteY0" fmla="*/ 581025 h 1081088"/>
              <a:gd name="connsiteX1" fmla="*/ 526256 w 2045494"/>
              <a:gd name="connsiteY1" fmla="*/ 464344 h 1081088"/>
              <a:gd name="connsiteX2" fmla="*/ 433387 w 2045494"/>
              <a:gd name="connsiteY2" fmla="*/ 385763 h 1081088"/>
              <a:gd name="connsiteX3" fmla="*/ 357187 w 2045494"/>
              <a:gd name="connsiteY3" fmla="*/ 316706 h 1081088"/>
              <a:gd name="connsiteX4" fmla="*/ 261937 w 2045494"/>
              <a:gd name="connsiteY4" fmla="*/ 238125 h 1081088"/>
              <a:gd name="connsiteX5" fmla="*/ 200025 w 2045494"/>
              <a:gd name="connsiteY5" fmla="*/ 185738 h 1081088"/>
              <a:gd name="connsiteX6" fmla="*/ 164306 w 2045494"/>
              <a:gd name="connsiteY6" fmla="*/ 157163 h 1081088"/>
              <a:gd name="connsiteX7" fmla="*/ 121444 w 2045494"/>
              <a:gd name="connsiteY7" fmla="*/ 123825 h 1081088"/>
              <a:gd name="connsiteX8" fmla="*/ 80962 w 2045494"/>
              <a:gd name="connsiteY8" fmla="*/ 92869 h 1081088"/>
              <a:gd name="connsiteX9" fmla="*/ 61912 w 2045494"/>
              <a:gd name="connsiteY9" fmla="*/ 78581 h 1081088"/>
              <a:gd name="connsiteX10" fmla="*/ 40481 w 2045494"/>
              <a:gd name="connsiteY10" fmla="*/ 66675 h 1081088"/>
              <a:gd name="connsiteX11" fmla="*/ 28575 w 2045494"/>
              <a:gd name="connsiteY11" fmla="*/ 59531 h 1081088"/>
              <a:gd name="connsiteX12" fmla="*/ 19050 w 2045494"/>
              <a:gd name="connsiteY12" fmla="*/ 52388 h 1081088"/>
              <a:gd name="connsiteX13" fmla="*/ 7144 w 2045494"/>
              <a:gd name="connsiteY13" fmla="*/ 42863 h 1081088"/>
              <a:gd name="connsiteX14" fmla="*/ 2381 w 2045494"/>
              <a:gd name="connsiteY14" fmla="*/ 33338 h 1081088"/>
              <a:gd name="connsiteX15" fmla="*/ 0 w 2045494"/>
              <a:gd name="connsiteY15" fmla="*/ 21431 h 1081088"/>
              <a:gd name="connsiteX16" fmla="*/ 7144 w 2045494"/>
              <a:gd name="connsiteY16" fmla="*/ 14288 h 1081088"/>
              <a:gd name="connsiteX17" fmla="*/ 28575 w 2045494"/>
              <a:gd name="connsiteY17" fmla="*/ 2381 h 1081088"/>
              <a:gd name="connsiteX18" fmla="*/ 40481 w 2045494"/>
              <a:gd name="connsiteY18" fmla="*/ 0 h 1081088"/>
              <a:gd name="connsiteX19" fmla="*/ 71437 w 2045494"/>
              <a:gd name="connsiteY19" fmla="*/ 0 h 1081088"/>
              <a:gd name="connsiteX20" fmla="*/ 119062 w 2045494"/>
              <a:gd name="connsiteY20" fmla="*/ 7144 h 1081088"/>
              <a:gd name="connsiteX21" fmla="*/ 130969 w 2045494"/>
              <a:gd name="connsiteY21" fmla="*/ 14288 h 1081088"/>
              <a:gd name="connsiteX22" fmla="*/ 180975 w 2045494"/>
              <a:gd name="connsiteY22" fmla="*/ 50006 h 1081088"/>
              <a:gd name="connsiteX23" fmla="*/ 238125 w 2045494"/>
              <a:gd name="connsiteY23" fmla="*/ 83344 h 1081088"/>
              <a:gd name="connsiteX24" fmla="*/ 304800 w 2045494"/>
              <a:gd name="connsiteY24" fmla="*/ 119063 h 1081088"/>
              <a:gd name="connsiteX25" fmla="*/ 376237 w 2045494"/>
              <a:gd name="connsiteY25" fmla="*/ 154781 h 1081088"/>
              <a:gd name="connsiteX26" fmla="*/ 423862 w 2045494"/>
              <a:gd name="connsiteY26" fmla="*/ 204788 h 1081088"/>
              <a:gd name="connsiteX27" fmla="*/ 540544 w 2045494"/>
              <a:gd name="connsiteY27" fmla="*/ 273844 h 1081088"/>
              <a:gd name="connsiteX28" fmla="*/ 669131 w 2045494"/>
              <a:gd name="connsiteY28" fmla="*/ 357188 h 1081088"/>
              <a:gd name="connsiteX29" fmla="*/ 783431 w 2045494"/>
              <a:gd name="connsiteY29" fmla="*/ 426244 h 1081088"/>
              <a:gd name="connsiteX30" fmla="*/ 904875 w 2045494"/>
              <a:gd name="connsiteY30" fmla="*/ 500063 h 1081088"/>
              <a:gd name="connsiteX31" fmla="*/ 1026319 w 2045494"/>
              <a:gd name="connsiteY31" fmla="*/ 573881 h 1081088"/>
              <a:gd name="connsiteX32" fmla="*/ 1162050 w 2045494"/>
              <a:gd name="connsiteY32" fmla="*/ 650081 h 1081088"/>
              <a:gd name="connsiteX33" fmla="*/ 1276350 w 2045494"/>
              <a:gd name="connsiteY33" fmla="*/ 709613 h 1081088"/>
              <a:gd name="connsiteX34" fmla="*/ 1385887 w 2045494"/>
              <a:gd name="connsiteY34" fmla="*/ 759619 h 1081088"/>
              <a:gd name="connsiteX35" fmla="*/ 1531144 w 2045494"/>
              <a:gd name="connsiteY35" fmla="*/ 812006 h 1081088"/>
              <a:gd name="connsiteX36" fmla="*/ 1700212 w 2045494"/>
              <a:gd name="connsiteY36" fmla="*/ 866775 h 1081088"/>
              <a:gd name="connsiteX37" fmla="*/ 1883569 w 2045494"/>
              <a:gd name="connsiteY37" fmla="*/ 919163 h 1081088"/>
              <a:gd name="connsiteX38" fmla="*/ 1988344 w 2045494"/>
              <a:gd name="connsiteY38" fmla="*/ 950119 h 1081088"/>
              <a:gd name="connsiteX39" fmla="*/ 2014537 w 2045494"/>
              <a:gd name="connsiteY39" fmla="*/ 962025 h 1081088"/>
              <a:gd name="connsiteX40" fmla="*/ 2035969 w 2045494"/>
              <a:gd name="connsiteY40" fmla="*/ 976313 h 1081088"/>
              <a:gd name="connsiteX41" fmla="*/ 2043112 w 2045494"/>
              <a:gd name="connsiteY41" fmla="*/ 985838 h 1081088"/>
              <a:gd name="connsiteX42" fmla="*/ 2045494 w 2045494"/>
              <a:gd name="connsiteY42" fmla="*/ 992981 h 1081088"/>
              <a:gd name="connsiteX43" fmla="*/ 2045494 w 2045494"/>
              <a:gd name="connsiteY43" fmla="*/ 1002506 h 1081088"/>
              <a:gd name="connsiteX44" fmla="*/ 2033587 w 2045494"/>
              <a:gd name="connsiteY44" fmla="*/ 1016794 h 1081088"/>
              <a:gd name="connsiteX45" fmla="*/ 2021681 w 2045494"/>
              <a:gd name="connsiteY45" fmla="*/ 1026319 h 1081088"/>
              <a:gd name="connsiteX46" fmla="*/ 2009775 w 2045494"/>
              <a:gd name="connsiteY46" fmla="*/ 1033463 h 1081088"/>
              <a:gd name="connsiteX47" fmla="*/ 1990725 w 2045494"/>
              <a:gd name="connsiteY47" fmla="*/ 1038225 h 1081088"/>
              <a:gd name="connsiteX48" fmla="*/ 1931194 w 2045494"/>
              <a:gd name="connsiteY48" fmla="*/ 1042988 h 1081088"/>
              <a:gd name="connsiteX49" fmla="*/ 1831181 w 2045494"/>
              <a:gd name="connsiteY49" fmla="*/ 1050131 h 1081088"/>
              <a:gd name="connsiteX50" fmla="*/ 1721644 w 2045494"/>
              <a:gd name="connsiteY50" fmla="*/ 1059656 h 1081088"/>
              <a:gd name="connsiteX51" fmla="*/ 1614487 w 2045494"/>
              <a:gd name="connsiteY51" fmla="*/ 1066800 h 1081088"/>
              <a:gd name="connsiteX52" fmla="*/ 1476375 w 2045494"/>
              <a:gd name="connsiteY52" fmla="*/ 1076325 h 1081088"/>
              <a:gd name="connsiteX53" fmla="*/ 1423987 w 2045494"/>
              <a:gd name="connsiteY53" fmla="*/ 1078706 h 1081088"/>
              <a:gd name="connsiteX54" fmla="*/ 1393031 w 2045494"/>
              <a:gd name="connsiteY54" fmla="*/ 1081088 h 1081088"/>
              <a:gd name="connsiteX55" fmla="*/ 1345406 w 2045494"/>
              <a:gd name="connsiteY55" fmla="*/ 1078706 h 1081088"/>
              <a:gd name="connsiteX56" fmla="*/ 1316831 w 2045494"/>
              <a:gd name="connsiteY56" fmla="*/ 1073944 h 1081088"/>
              <a:gd name="connsiteX57" fmla="*/ 1273969 w 2045494"/>
              <a:gd name="connsiteY57" fmla="*/ 1062038 h 1081088"/>
              <a:gd name="connsiteX58" fmla="*/ 1240631 w 2045494"/>
              <a:gd name="connsiteY58" fmla="*/ 1047750 h 1081088"/>
              <a:gd name="connsiteX59" fmla="*/ 1214437 w 2045494"/>
              <a:gd name="connsiteY59" fmla="*/ 1031081 h 1081088"/>
              <a:gd name="connsiteX60" fmla="*/ 1140619 w 2045494"/>
              <a:gd name="connsiteY60" fmla="*/ 971550 h 1081088"/>
              <a:gd name="connsiteX61" fmla="*/ 1045369 w 2045494"/>
              <a:gd name="connsiteY61" fmla="*/ 897731 h 1081088"/>
              <a:gd name="connsiteX62" fmla="*/ 973931 w 2045494"/>
              <a:gd name="connsiteY62" fmla="*/ 838200 h 1081088"/>
              <a:gd name="connsiteX63" fmla="*/ 864394 w 2045494"/>
              <a:gd name="connsiteY63" fmla="*/ 745331 h 1081088"/>
              <a:gd name="connsiteX64" fmla="*/ 783431 w 2045494"/>
              <a:gd name="connsiteY64" fmla="*/ 678656 h 1081088"/>
              <a:gd name="connsiteX65" fmla="*/ 664369 w 2045494"/>
              <a:gd name="connsiteY65" fmla="*/ 581025 h 1081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045494" h="1081088">
                <a:moveTo>
                  <a:pt x="664369" y="581025"/>
                </a:moveTo>
                <a:lnTo>
                  <a:pt x="526256" y="464344"/>
                </a:lnTo>
                <a:lnTo>
                  <a:pt x="433387" y="385763"/>
                </a:lnTo>
                <a:lnTo>
                  <a:pt x="357187" y="316706"/>
                </a:lnTo>
                <a:lnTo>
                  <a:pt x="261937" y="238125"/>
                </a:lnTo>
                <a:lnTo>
                  <a:pt x="200025" y="185738"/>
                </a:lnTo>
                <a:lnTo>
                  <a:pt x="164306" y="157163"/>
                </a:lnTo>
                <a:lnTo>
                  <a:pt x="121444" y="123825"/>
                </a:lnTo>
                <a:lnTo>
                  <a:pt x="80962" y="92869"/>
                </a:lnTo>
                <a:lnTo>
                  <a:pt x="61912" y="78581"/>
                </a:lnTo>
                <a:lnTo>
                  <a:pt x="40481" y="66675"/>
                </a:lnTo>
                <a:lnTo>
                  <a:pt x="28575" y="59531"/>
                </a:lnTo>
                <a:lnTo>
                  <a:pt x="19050" y="52388"/>
                </a:lnTo>
                <a:lnTo>
                  <a:pt x="7144" y="42863"/>
                </a:lnTo>
                <a:lnTo>
                  <a:pt x="2381" y="33338"/>
                </a:lnTo>
                <a:lnTo>
                  <a:pt x="0" y="21431"/>
                </a:lnTo>
                <a:lnTo>
                  <a:pt x="7144" y="14288"/>
                </a:lnTo>
                <a:lnTo>
                  <a:pt x="28575" y="2381"/>
                </a:lnTo>
                <a:lnTo>
                  <a:pt x="40481" y="0"/>
                </a:lnTo>
                <a:lnTo>
                  <a:pt x="71437" y="0"/>
                </a:lnTo>
                <a:lnTo>
                  <a:pt x="119062" y="7144"/>
                </a:lnTo>
                <a:lnTo>
                  <a:pt x="130969" y="14288"/>
                </a:lnTo>
                <a:lnTo>
                  <a:pt x="180975" y="50006"/>
                </a:lnTo>
                <a:lnTo>
                  <a:pt x="238125" y="83344"/>
                </a:lnTo>
                <a:lnTo>
                  <a:pt x="304800" y="119063"/>
                </a:lnTo>
                <a:lnTo>
                  <a:pt x="376237" y="154781"/>
                </a:lnTo>
                <a:lnTo>
                  <a:pt x="423862" y="204788"/>
                </a:lnTo>
                <a:lnTo>
                  <a:pt x="540544" y="273844"/>
                </a:lnTo>
                <a:lnTo>
                  <a:pt x="669131" y="357188"/>
                </a:lnTo>
                <a:lnTo>
                  <a:pt x="783431" y="426244"/>
                </a:lnTo>
                <a:lnTo>
                  <a:pt x="904875" y="500063"/>
                </a:lnTo>
                <a:lnTo>
                  <a:pt x="1026319" y="573881"/>
                </a:lnTo>
                <a:lnTo>
                  <a:pt x="1162050" y="650081"/>
                </a:lnTo>
                <a:lnTo>
                  <a:pt x="1276350" y="709613"/>
                </a:lnTo>
                <a:lnTo>
                  <a:pt x="1385887" y="759619"/>
                </a:lnTo>
                <a:lnTo>
                  <a:pt x="1531144" y="812006"/>
                </a:lnTo>
                <a:lnTo>
                  <a:pt x="1700212" y="866775"/>
                </a:lnTo>
                <a:lnTo>
                  <a:pt x="1883569" y="919163"/>
                </a:lnTo>
                <a:lnTo>
                  <a:pt x="1988344" y="950119"/>
                </a:lnTo>
                <a:lnTo>
                  <a:pt x="2014537" y="962025"/>
                </a:lnTo>
                <a:lnTo>
                  <a:pt x="2035969" y="976313"/>
                </a:lnTo>
                <a:lnTo>
                  <a:pt x="2043112" y="985838"/>
                </a:lnTo>
                <a:lnTo>
                  <a:pt x="2045494" y="992981"/>
                </a:lnTo>
                <a:lnTo>
                  <a:pt x="2045494" y="1002506"/>
                </a:lnTo>
                <a:lnTo>
                  <a:pt x="2033587" y="1016794"/>
                </a:lnTo>
                <a:lnTo>
                  <a:pt x="2021681" y="1026319"/>
                </a:lnTo>
                <a:lnTo>
                  <a:pt x="2009775" y="1033463"/>
                </a:lnTo>
                <a:lnTo>
                  <a:pt x="1990725" y="1038225"/>
                </a:lnTo>
                <a:lnTo>
                  <a:pt x="1931194" y="1042988"/>
                </a:lnTo>
                <a:lnTo>
                  <a:pt x="1831181" y="1050131"/>
                </a:lnTo>
                <a:lnTo>
                  <a:pt x="1721644" y="1059656"/>
                </a:lnTo>
                <a:lnTo>
                  <a:pt x="1614487" y="1066800"/>
                </a:lnTo>
                <a:lnTo>
                  <a:pt x="1476375" y="1076325"/>
                </a:lnTo>
                <a:lnTo>
                  <a:pt x="1423987" y="1078706"/>
                </a:lnTo>
                <a:lnTo>
                  <a:pt x="1393031" y="1081088"/>
                </a:lnTo>
                <a:lnTo>
                  <a:pt x="1345406" y="1078706"/>
                </a:lnTo>
                <a:lnTo>
                  <a:pt x="1316831" y="1073944"/>
                </a:lnTo>
                <a:lnTo>
                  <a:pt x="1273969" y="1062038"/>
                </a:lnTo>
                <a:lnTo>
                  <a:pt x="1240631" y="1047750"/>
                </a:lnTo>
                <a:lnTo>
                  <a:pt x="1214437" y="1031081"/>
                </a:lnTo>
                <a:lnTo>
                  <a:pt x="1140619" y="971550"/>
                </a:lnTo>
                <a:lnTo>
                  <a:pt x="1045369" y="897731"/>
                </a:lnTo>
                <a:lnTo>
                  <a:pt x="973931" y="838200"/>
                </a:lnTo>
                <a:lnTo>
                  <a:pt x="864394" y="745331"/>
                </a:lnTo>
                <a:lnTo>
                  <a:pt x="783431" y="678656"/>
                </a:lnTo>
                <a:lnTo>
                  <a:pt x="664369" y="5810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5" name="フリーフォーム 134">
            <a:extLst>
              <a:ext uri="{FF2B5EF4-FFF2-40B4-BE49-F238E27FC236}">
                <a16:creationId xmlns:a16="http://schemas.microsoft.com/office/drawing/2014/main" id="{1FB418D3-B6C2-4577-8DE0-8682583949FC}"/>
              </a:ext>
            </a:extLst>
          </p:cNvPr>
          <p:cNvSpPr/>
          <p:nvPr/>
        </p:nvSpPr>
        <p:spPr>
          <a:xfrm>
            <a:off x="3636963" y="4524375"/>
            <a:ext cx="2420937" cy="490538"/>
          </a:xfrm>
          <a:custGeom>
            <a:avLst/>
            <a:gdLst>
              <a:gd name="connsiteX0" fmla="*/ 1576387 w 2421731"/>
              <a:gd name="connsiteY0" fmla="*/ 104775 h 490538"/>
              <a:gd name="connsiteX1" fmla="*/ 1314450 w 2421731"/>
              <a:gd name="connsiteY1" fmla="*/ 140494 h 490538"/>
              <a:gd name="connsiteX2" fmla="*/ 1042987 w 2421731"/>
              <a:gd name="connsiteY2" fmla="*/ 183356 h 490538"/>
              <a:gd name="connsiteX3" fmla="*/ 862012 w 2421731"/>
              <a:gd name="connsiteY3" fmla="*/ 211931 h 490538"/>
              <a:gd name="connsiteX4" fmla="*/ 673894 w 2421731"/>
              <a:gd name="connsiteY4" fmla="*/ 242888 h 490538"/>
              <a:gd name="connsiteX5" fmla="*/ 538162 w 2421731"/>
              <a:gd name="connsiteY5" fmla="*/ 266700 h 490538"/>
              <a:gd name="connsiteX6" fmla="*/ 509587 w 2421731"/>
              <a:gd name="connsiteY6" fmla="*/ 269081 h 490538"/>
              <a:gd name="connsiteX7" fmla="*/ 471487 w 2421731"/>
              <a:gd name="connsiteY7" fmla="*/ 271463 h 490538"/>
              <a:gd name="connsiteX8" fmla="*/ 421481 w 2421731"/>
              <a:gd name="connsiteY8" fmla="*/ 271463 h 490538"/>
              <a:gd name="connsiteX9" fmla="*/ 366712 w 2421731"/>
              <a:gd name="connsiteY9" fmla="*/ 271463 h 490538"/>
              <a:gd name="connsiteX10" fmla="*/ 295275 w 2421731"/>
              <a:gd name="connsiteY10" fmla="*/ 266700 h 490538"/>
              <a:gd name="connsiteX11" fmla="*/ 242887 w 2421731"/>
              <a:gd name="connsiteY11" fmla="*/ 261938 h 490538"/>
              <a:gd name="connsiteX12" fmla="*/ 159544 w 2421731"/>
              <a:gd name="connsiteY12" fmla="*/ 247650 h 490538"/>
              <a:gd name="connsiteX13" fmla="*/ 73819 w 2421731"/>
              <a:gd name="connsiteY13" fmla="*/ 226219 h 490538"/>
              <a:gd name="connsiteX14" fmla="*/ 33337 w 2421731"/>
              <a:gd name="connsiteY14" fmla="*/ 211931 h 490538"/>
              <a:gd name="connsiteX15" fmla="*/ 16669 w 2421731"/>
              <a:gd name="connsiteY15" fmla="*/ 209550 h 490538"/>
              <a:gd name="connsiteX16" fmla="*/ 7144 w 2421731"/>
              <a:gd name="connsiteY16" fmla="*/ 209550 h 490538"/>
              <a:gd name="connsiteX17" fmla="*/ 0 w 2421731"/>
              <a:gd name="connsiteY17" fmla="*/ 214313 h 490538"/>
              <a:gd name="connsiteX18" fmla="*/ 0 w 2421731"/>
              <a:gd name="connsiteY18" fmla="*/ 221456 h 490538"/>
              <a:gd name="connsiteX19" fmla="*/ 4762 w 2421731"/>
              <a:gd name="connsiteY19" fmla="*/ 242888 h 490538"/>
              <a:gd name="connsiteX20" fmla="*/ 21431 w 2421731"/>
              <a:gd name="connsiteY20" fmla="*/ 278606 h 490538"/>
              <a:gd name="connsiteX21" fmla="*/ 47625 w 2421731"/>
              <a:gd name="connsiteY21" fmla="*/ 309563 h 490538"/>
              <a:gd name="connsiteX22" fmla="*/ 88106 w 2421731"/>
              <a:gd name="connsiteY22" fmla="*/ 340519 h 490538"/>
              <a:gd name="connsiteX23" fmla="*/ 123825 w 2421731"/>
              <a:gd name="connsiteY23" fmla="*/ 361950 h 490538"/>
              <a:gd name="connsiteX24" fmla="*/ 180975 w 2421731"/>
              <a:gd name="connsiteY24" fmla="*/ 390525 h 490538"/>
              <a:gd name="connsiteX25" fmla="*/ 269081 w 2421731"/>
              <a:gd name="connsiteY25" fmla="*/ 431006 h 490538"/>
              <a:gd name="connsiteX26" fmla="*/ 376237 w 2421731"/>
              <a:gd name="connsiteY26" fmla="*/ 471488 h 490538"/>
              <a:gd name="connsiteX27" fmla="*/ 438150 w 2421731"/>
              <a:gd name="connsiteY27" fmla="*/ 490538 h 490538"/>
              <a:gd name="connsiteX28" fmla="*/ 485775 w 2421731"/>
              <a:gd name="connsiteY28" fmla="*/ 481013 h 490538"/>
              <a:gd name="connsiteX29" fmla="*/ 588169 w 2421731"/>
              <a:gd name="connsiteY29" fmla="*/ 457200 h 490538"/>
              <a:gd name="connsiteX30" fmla="*/ 707231 w 2421731"/>
              <a:gd name="connsiteY30" fmla="*/ 435769 h 490538"/>
              <a:gd name="connsiteX31" fmla="*/ 909637 w 2421731"/>
              <a:gd name="connsiteY31" fmla="*/ 397669 h 490538"/>
              <a:gd name="connsiteX32" fmla="*/ 1062037 w 2421731"/>
              <a:gd name="connsiteY32" fmla="*/ 371475 h 490538"/>
              <a:gd name="connsiteX33" fmla="*/ 1262062 w 2421731"/>
              <a:gd name="connsiteY33" fmla="*/ 340519 h 490538"/>
              <a:gd name="connsiteX34" fmla="*/ 1493044 w 2421731"/>
              <a:gd name="connsiteY34" fmla="*/ 311944 h 490538"/>
              <a:gd name="connsiteX35" fmla="*/ 1671637 w 2421731"/>
              <a:gd name="connsiteY35" fmla="*/ 295275 h 490538"/>
              <a:gd name="connsiteX36" fmla="*/ 1824037 w 2421731"/>
              <a:gd name="connsiteY36" fmla="*/ 285750 h 490538"/>
              <a:gd name="connsiteX37" fmla="*/ 1964531 w 2421731"/>
              <a:gd name="connsiteY37" fmla="*/ 280988 h 490538"/>
              <a:gd name="connsiteX38" fmla="*/ 2135981 w 2421731"/>
              <a:gd name="connsiteY38" fmla="*/ 280988 h 490538"/>
              <a:gd name="connsiteX39" fmla="*/ 2257425 w 2421731"/>
              <a:gd name="connsiteY39" fmla="*/ 288131 h 490538"/>
              <a:gd name="connsiteX40" fmla="*/ 2300287 w 2421731"/>
              <a:gd name="connsiteY40" fmla="*/ 288131 h 490538"/>
              <a:gd name="connsiteX41" fmla="*/ 2338387 w 2421731"/>
              <a:gd name="connsiteY41" fmla="*/ 276225 h 490538"/>
              <a:gd name="connsiteX42" fmla="*/ 2366962 w 2421731"/>
              <a:gd name="connsiteY42" fmla="*/ 261938 h 490538"/>
              <a:gd name="connsiteX43" fmla="*/ 2395537 w 2421731"/>
              <a:gd name="connsiteY43" fmla="*/ 242888 h 490538"/>
              <a:gd name="connsiteX44" fmla="*/ 2409825 w 2421731"/>
              <a:gd name="connsiteY44" fmla="*/ 226219 h 490538"/>
              <a:gd name="connsiteX45" fmla="*/ 2416969 w 2421731"/>
              <a:gd name="connsiteY45" fmla="*/ 211931 h 490538"/>
              <a:gd name="connsiteX46" fmla="*/ 2421731 w 2421731"/>
              <a:gd name="connsiteY46" fmla="*/ 195263 h 490538"/>
              <a:gd name="connsiteX47" fmla="*/ 2421731 w 2421731"/>
              <a:gd name="connsiteY47" fmla="*/ 180975 h 490538"/>
              <a:gd name="connsiteX48" fmla="*/ 2416969 w 2421731"/>
              <a:gd name="connsiteY48" fmla="*/ 159544 h 490538"/>
              <a:gd name="connsiteX49" fmla="*/ 2409825 w 2421731"/>
              <a:gd name="connsiteY49" fmla="*/ 142875 h 490538"/>
              <a:gd name="connsiteX50" fmla="*/ 2402681 w 2421731"/>
              <a:gd name="connsiteY50" fmla="*/ 133350 h 490538"/>
              <a:gd name="connsiteX51" fmla="*/ 2378869 w 2421731"/>
              <a:gd name="connsiteY51" fmla="*/ 121444 h 490538"/>
              <a:gd name="connsiteX52" fmla="*/ 2286000 w 2421731"/>
              <a:gd name="connsiteY52" fmla="*/ 90488 h 490538"/>
              <a:gd name="connsiteX53" fmla="*/ 2152650 w 2421731"/>
              <a:gd name="connsiteY53" fmla="*/ 50006 h 490538"/>
              <a:gd name="connsiteX54" fmla="*/ 2062162 w 2421731"/>
              <a:gd name="connsiteY54" fmla="*/ 26194 h 490538"/>
              <a:gd name="connsiteX55" fmla="*/ 1969294 w 2421731"/>
              <a:gd name="connsiteY55" fmla="*/ 2381 h 490538"/>
              <a:gd name="connsiteX56" fmla="*/ 1959769 w 2421731"/>
              <a:gd name="connsiteY56" fmla="*/ 0 h 490538"/>
              <a:gd name="connsiteX57" fmla="*/ 1940719 w 2421731"/>
              <a:gd name="connsiteY57" fmla="*/ 16669 h 490538"/>
              <a:gd name="connsiteX58" fmla="*/ 1907381 w 2421731"/>
              <a:gd name="connsiteY58" fmla="*/ 42863 h 490538"/>
              <a:gd name="connsiteX59" fmla="*/ 1878806 w 2421731"/>
              <a:gd name="connsiteY59" fmla="*/ 61913 h 490538"/>
              <a:gd name="connsiteX60" fmla="*/ 1852612 w 2421731"/>
              <a:gd name="connsiteY60" fmla="*/ 69056 h 490538"/>
              <a:gd name="connsiteX61" fmla="*/ 1721644 w 2421731"/>
              <a:gd name="connsiteY61" fmla="*/ 88106 h 490538"/>
              <a:gd name="connsiteX62" fmla="*/ 1576387 w 2421731"/>
              <a:gd name="connsiteY62" fmla="*/ 104775 h 490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421731" h="490538">
                <a:moveTo>
                  <a:pt x="1576387" y="104775"/>
                </a:moveTo>
                <a:lnTo>
                  <a:pt x="1314450" y="140494"/>
                </a:lnTo>
                <a:lnTo>
                  <a:pt x="1042987" y="183356"/>
                </a:lnTo>
                <a:lnTo>
                  <a:pt x="862012" y="211931"/>
                </a:lnTo>
                <a:lnTo>
                  <a:pt x="673894" y="242888"/>
                </a:lnTo>
                <a:lnTo>
                  <a:pt x="538162" y="266700"/>
                </a:lnTo>
                <a:lnTo>
                  <a:pt x="509587" y="269081"/>
                </a:lnTo>
                <a:lnTo>
                  <a:pt x="471487" y="271463"/>
                </a:lnTo>
                <a:lnTo>
                  <a:pt x="421481" y="271463"/>
                </a:lnTo>
                <a:lnTo>
                  <a:pt x="366712" y="271463"/>
                </a:lnTo>
                <a:lnTo>
                  <a:pt x="295275" y="266700"/>
                </a:lnTo>
                <a:lnTo>
                  <a:pt x="242887" y="261938"/>
                </a:lnTo>
                <a:lnTo>
                  <a:pt x="159544" y="247650"/>
                </a:lnTo>
                <a:lnTo>
                  <a:pt x="73819" y="226219"/>
                </a:lnTo>
                <a:lnTo>
                  <a:pt x="33337" y="211931"/>
                </a:lnTo>
                <a:lnTo>
                  <a:pt x="16669" y="209550"/>
                </a:lnTo>
                <a:lnTo>
                  <a:pt x="7144" y="209550"/>
                </a:lnTo>
                <a:lnTo>
                  <a:pt x="0" y="214313"/>
                </a:lnTo>
                <a:lnTo>
                  <a:pt x="0" y="221456"/>
                </a:lnTo>
                <a:lnTo>
                  <a:pt x="4762" y="242888"/>
                </a:lnTo>
                <a:lnTo>
                  <a:pt x="21431" y="278606"/>
                </a:lnTo>
                <a:lnTo>
                  <a:pt x="47625" y="309563"/>
                </a:lnTo>
                <a:lnTo>
                  <a:pt x="88106" y="340519"/>
                </a:lnTo>
                <a:lnTo>
                  <a:pt x="123825" y="361950"/>
                </a:lnTo>
                <a:lnTo>
                  <a:pt x="180975" y="390525"/>
                </a:lnTo>
                <a:lnTo>
                  <a:pt x="269081" y="431006"/>
                </a:lnTo>
                <a:lnTo>
                  <a:pt x="376237" y="471488"/>
                </a:lnTo>
                <a:lnTo>
                  <a:pt x="438150" y="490538"/>
                </a:lnTo>
                <a:lnTo>
                  <a:pt x="485775" y="481013"/>
                </a:lnTo>
                <a:lnTo>
                  <a:pt x="588169" y="457200"/>
                </a:lnTo>
                <a:lnTo>
                  <a:pt x="707231" y="435769"/>
                </a:lnTo>
                <a:lnTo>
                  <a:pt x="909637" y="397669"/>
                </a:lnTo>
                <a:lnTo>
                  <a:pt x="1062037" y="371475"/>
                </a:lnTo>
                <a:lnTo>
                  <a:pt x="1262062" y="340519"/>
                </a:lnTo>
                <a:lnTo>
                  <a:pt x="1493044" y="311944"/>
                </a:lnTo>
                <a:lnTo>
                  <a:pt x="1671637" y="295275"/>
                </a:lnTo>
                <a:lnTo>
                  <a:pt x="1824037" y="285750"/>
                </a:lnTo>
                <a:lnTo>
                  <a:pt x="1964531" y="280988"/>
                </a:lnTo>
                <a:lnTo>
                  <a:pt x="2135981" y="280988"/>
                </a:lnTo>
                <a:lnTo>
                  <a:pt x="2257425" y="288131"/>
                </a:lnTo>
                <a:lnTo>
                  <a:pt x="2300287" y="288131"/>
                </a:lnTo>
                <a:lnTo>
                  <a:pt x="2338387" y="276225"/>
                </a:lnTo>
                <a:lnTo>
                  <a:pt x="2366962" y="261938"/>
                </a:lnTo>
                <a:lnTo>
                  <a:pt x="2395537" y="242888"/>
                </a:lnTo>
                <a:lnTo>
                  <a:pt x="2409825" y="226219"/>
                </a:lnTo>
                <a:lnTo>
                  <a:pt x="2416969" y="211931"/>
                </a:lnTo>
                <a:lnTo>
                  <a:pt x="2421731" y="195263"/>
                </a:lnTo>
                <a:lnTo>
                  <a:pt x="2421731" y="180975"/>
                </a:lnTo>
                <a:lnTo>
                  <a:pt x="2416969" y="159544"/>
                </a:lnTo>
                <a:lnTo>
                  <a:pt x="2409825" y="142875"/>
                </a:lnTo>
                <a:lnTo>
                  <a:pt x="2402681" y="133350"/>
                </a:lnTo>
                <a:lnTo>
                  <a:pt x="2378869" y="121444"/>
                </a:lnTo>
                <a:lnTo>
                  <a:pt x="2286000" y="90488"/>
                </a:lnTo>
                <a:lnTo>
                  <a:pt x="2152650" y="50006"/>
                </a:lnTo>
                <a:lnTo>
                  <a:pt x="2062162" y="26194"/>
                </a:lnTo>
                <a:lnTo>
                  <a:pt x="1969294" y="2381"/>
                </a:lnTo>
                <a:lnTo>
                  <a:pt x="1959769" y="0"/>
                </a:lnTo>
                <a:lnTo>
                  <a:pt x="1940719" y="16669"/>
                </a:lnTo>
                <a:lnTo>
                  <a:pt x="1907381" y="42863"/>
                </a:lnTo>
                <a:lnTo>
                  <a:pt x="1878806" y="61913"/>
                </a:lnTo>
                <a:lnTo>
                  <a:pt x="1852612" y="69056"/>
                </a:lnTo>
                <a:lnTo>
                  <a:pt x="1721644" y="88106"/>
                </a:lnTo>
                <a:lnTo>
                  <a:pt x="1576387" y="10477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6" name="フリーフォーム 135">
            <a:extLst>
              <a:ext uri="{FF2B5EF4-FFF2-40B4-BE49-F238E27FC236}">
                <a16:creationId xmlns:a16="http://schemas.microsoft.com/office/drawing/2014/main" id="{0B967A27-830A-48E3-9C4B-4B11A7E2D766}"/>
              </a:ext>
            </a:extLst>
          </p:cNvPr>
          <p:cNvSpPr/>
          <p:nvPr/>
        </p:nvSpPr>
        <p:spPr>
          <a:xfrm>
            <a:off x="2706688" y="5173663"/>
            <a:ext cx="565150" cy="892175"/>
          </a:xfrm>
          <a:custGeom>
            <a:avLst/>
            <a:gdLst>
              <a:gd name="connsiteX0" fmla="*/ 550069 w 564357"/>
              <a:gd name="connsiteY0" fmla="*/ 221457 h 890588"/>
              <a:gd name="connsiteX1" fmla="*/ 535782 w 564357"/>
              <a:gd name="connsiteY1" fmla="*/ 304800 h 890588"/>
              <a:gd name="connsiteX2" fmla="*/ 516732 w 564357"/>
              <a:gd name="connsiteY2" fmla="*/ 381000 h 890588"/>
              <a:gd name="connsiteX3" fmla="*/ 495300 w 564357"/>
              <a:gd name="connsiteY3" fmla="*/ 454819 h 890588"/>
              <a:gd name="connsiteX4" fmla="*/ 466725 w 564357"/>
              <a:gd name="connsiteY4" fmla="*/ 528638 h 890588"/>
              <a:gd name="connsiteX5" fmla="*/ 435769 w 564357"/>
              <a:gd name="connsiteY5" fmla="*/ 592932 h 890588"/>
              <a:gd name="connsiteX6" fmla="*/ 397669 w 564357"/>
              <a:gd name="connsiteY6" fmla="*/ 659607 h 890588"/>
              <a:gd name="connsiteX7" fmla="*/ 357188 w 564357"/>
              <a:gd name="connsiteY7" fmla="*/ 721519 h 890588"/>
              <a:gd name="connsiteX8" fmla="*/ 311944 w 564357"/>
              <a:gd name="connsiteY8" fmla="*/ 781050 h 890588"/>
              <a:gd name="connsiteX9" fmla="*/ 283369 w 564357"/>
              <a:gd name="connsiteY9" fmla="*/ 814388 h 890588"/>
              <a:gd name="connsiteX10" fmla="*/ 242888 w 564357"/>
              <a:gd name="connsiteY10" fmla="*/ 847725 h 890588"/>
              <a:gd name="connsiteX11" fmla="*/ 200025 w 564357"/>
              <a:gd name="connsiteY11" fmla="*/ 869157 h 890588"/>
              <a:gd name="connsiteX12" fmla="*/ 145257 w 564357"/>
              <a:gd name="connsiteY12" fmla="*/ 885825 h 890588"/>
              <a:gd name="connsiteX13" fmla="*/ 109538 w 564357"/>
              <a:gd name="connsiteY13" fmla="*/ 890588 h 890588"/>
              <a:gd name="connsiteX14" fmla="*/ 57150 w 564357"/>
              <a:gd name="connsiteY14" fmla="*/ 890588 h 890588"/>
              <a:gd name="connsiteX15" fmla="*/ 30957 w 564357"/>
              <a:gd name="connsiteY15" fmla="*/ 881063 h 890588"/>
              <a:gd name="connsiteX16" fmla="*/ 9525 w 564357"/>
              <a:gd name="connsiteY16" fmla="*/ 864394 h 890588"/>
              <a:gd name="connsiteX17" fmla="*/ 0 w 564357"/>
              <a:gd name="connsiteY17" fmla="*/ 842963 h 890588"/>
              <a:gd name="connsiteX18" fmla="*/ 0 w 564357"/>
              <a:gd name="connsiteY18" fmla="*/ 812007 h 890588"/>
              <a:gd name="connsiteX19" fmla="*/ 4763 w 564357"/>
              <a:gd name="connsiteY19" fmla="*/ 764382 h 890588"/>
              <a:gd name="connsiteX20" fmla="*/ 19050 w 564357"/>
              <a:gd name="connsiteY20" fmla="*/ 707232 h 890588"/>
              <a:gd name="connsiteX21" fmla="*/ 33338 w 564357"/>
              <a:gd name="connsiteY21" fmla="*/ 664369 h 890588"/>
              <a:gd name="connsiteX22" fmla="*/ 61913 w 564357"/>
              <a:gd name="connsiteY22" fmla="*/ 595313 h 890588"/>
              <a:gd name="connsiteX23" fmla="*/ 76200 w 564357"/>
              <a:gd name="connsiteY23" fmla="*/ 573882 h 890588"/>
              <a:gd name="connsiteX24" fmla="*/ 104775 w 564357"/>
              <a:gd name="connsiteY24" fmla="*/ 554832 h 890588"/>
              <a:gd name="connsiteX25" fmla="*/ 140494 w 564357"/>
              <a:gd name="connsiteY25" fmla="*/ 533400 h 890588"/>
              <a:gd name="connsiteX26" fmla="*/ 185738 w 564357"/>
              <a:gd name="connsiteY26" fmla="*/ 500063 h 890588"/>
              <a:gd name="connsiteX27" fmla="*/ 235744 w 564357"/>
              <a:gd name="connsiteY27" fmla="*/ 457200 h 890588"/>
              <a:gd name="connsiteX28" fmla="*/ 290513 w 564357"/>
              <a:gd name="connsiteY28" fmla="*/ 407194 h 890588"/>
              <a:gd name="connsiteX29" fmla="*/ 330994 w 564357"/>
              <a:gd name="connsiteY29" fmla="*/ 361950 h 890588"/>
              <a:gd name="connsiteX30" fmla="*/ 361950 w 564357"/>
              <a:gd name="connsiteY30" fmla="*/ 323850 h 890588"/>
              <a:gd name="connsiteX31" fmla="*/ 400050 w 564357"/>
              <a:gd name="connsiteY31" fmla="*/ 261938 h 890588"/>
              <a:gd name="connsiteX32" fmla="*/ 445294 w 564357"/>
              <a:gd name="connsiteY32" fmla="*/ 185738 h 890588"/>
              <a:gd name="connsiteX33" fmla="*/ 485775 w 564357"/>
              <a:gd name="connsiteY33" fmla="*/ 102394 h 890588"/>
              <a:gd name="connsiteX34" fmla="*/ 497682 w 564357"/>
              <a:gd name="connsiteY34" fmla="*/ 69057 h 890588"/>
              <a:gd name="connsiteX35" fmla="*/ 519113 w 564357"/>
              <a:gd name="connsiteY35" fmla="*/ 19050 h 890588"/>
              <a:gd name="connsiteX36" fmla="*/ 528638 w 564357"/>
              <a:gd name="connsiteY36" fmla="*/ 4763 h 890588"/>
              <a:gd name="connsiteX37" fmla="*/ 542925 w 564357"/>
              <a:gd name="connsiteY37" fmla="*/ 0 h 890588"/>
              <a:gd name="connsiteX38" fmla="*/ 552450 w 564357"/>
              <a:gd name="connsiteY38" fmla="*/ 0 h 890588"/>
              <a:gd name="connsiteX39" fmla="*/ 561975 w 564357"/>
              <a:gd name="connsiteY39" fmla="*/ 11907 h 890588"/>
              <a:gd name="connsiteX40" fmla="*/ 564357 w 564357"/>
              <a:gd name="connsiteY40" fmla="*/ 28575 h 890588"/>
              <a:gd name="connsiteX41" fmla="*/ 559594 w 564357"/>
              <a:gd name="connsiteY41" fmla="*/ 157163 h 890588"/>
              <a:gd name="connsiteX42" fmla="*/ 550069 w 564357"/>
              <a:gd name="connsiteY42" fmla="*/ 221457 h 890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64357" h="890588">
                <a:moveTo>
                  <a:pt x="550069" y="221457"/>
                </a:moveTo>
                <a:lnTo>
                  <a:pt x="535782" y="304800"/>
                </a:lnTo>
                <a:lnTo>
                  <a:pt x="516732" y="381000"/>
                </a:lnTo>
                <a:lnTo>
                  <a:pt x="495300" y="454819"/>
                </a:lnTo>
                <a:lnTo>
                  <a:pt x="466725" y="528638"/>
                </a:lnTo>
                <a:lnTo>
                  <a:pt x="435769" y="592932"/>
                </a:lnTo>
                <a:lnTo>
                  <a:pt x="397669" y="659607"/>
                </a:lnTo>
                <a:lnTo>
                  <a:pt x="357188" y="721519"/>
                </a:lnTo>
                <a:lnTo>
                  <a:pt x="311944" y="781050"/>
                </a:lnTo>
                <a:lnTo>
                  <a:pt x="283369" y="814388"/>
                </a:lnTo>
                <a:lnTo>
                  <a:pt x="242888" y="847725"/>
                </a:lnTo>
                <a:lnTo>
                  <a:pt x="200025" y="869157"/>
                </a:lnTo>
                <a:lnTo>
                  <a:pt x="145257" y="885825"/>
                </a:lnTo>
                <a:lnTo>
                  <a:pt x="109538" y="890588"/>
                </a:lnTo>
                <a:lnTo>
                  <a:pt x="57150" y="890588"/>
                </a:lnTo>
                <a:lnTo>
                  <a:pt x="30957" y="881063"/>
                </a:lnTo>
                <a:lnTo>
                  <a:pt x="9525" y="864394"/>
                </a:lnTo>
                <a:lnTo>
                  <a:pt x="0" y="842963"/>
                </a:lnTo>
                <a:lnTo>
                  <a:pt x="0" y="812007"/>
                </a:lnTo>
                <a:lnTo>
                  <a:pt x="4763" y="764382"/>
                </a:lnTo>
                <a:lnTo>
                  <a:pt x="19050" y="707232"/>
                </a:lnTo>
                <a:lnTo>
                  <a:pt x="33338" y="664369"/>
                </a:lnTo>
                <a:lnTo>
                  <a:pt x="61913" y="595313"/>
                </a:lnTo>
                <a:lnTo>
                  <a:pt x="76200" y="573882"/>
                </a:lnTo>
                <a:lnTo>
                  <a:pt x="104775" y="554832"/>
                </a:lnTo>
                <a:lnTo>
                  <a:pt x="140494" y="533400"/>
                </a:lnTo>
                <a:lnTo>
                  <a:pt x="185738" y="500063"/>
                </a:lnTo>
                <a:lnTo>
                  <a:pt x="235744" y="457200"/>
                </a:lnTo>
                <a:lnTo>
                  <a:pt x="290513" y="407194"/>
                </a:lnTo>
                <a:lnTo>
                  <a:pt x="330994" y="361950"/>
                </a:lnTo>
                <a:lnTo>
                  <a:pt x="361950" y="323850"/>
                </a:lnTo>
                <a:lnTo>
                  <a:pt x="400050" y="261938"/>
                </a:lnTo>
                <a:lnTo>
                  <a:pt x="445294" y="185738"/>
                </a:lnTo>
                <a:lnTo>
                  <a:pt x="485775" y="102394"/>
                </a:lnTo>
                <a:lnTo>
                  <a:pt x="497682" y="69057"/>
                </a:lnTo>
                <a:lnTo>
                  <a:pt x="519113" y="19050"/>
                </a:lnTo>
                <a:lnTo>
                  <a:pt x="528638" y="4763"/>
                </a:lnTo>
                <a:lnTo>
                  <a:pt x="542925" y="0"/>
                </a:lnTo>
                <a:lnTo>
                  <a:pt x="552450" y="0"/>
                </a:lnTo>
                <a:lnTo>
                  <a:pt x="561975" y="11907"/>
                </a:lnTo>
                <a:lnTo>
                  <a:pt x="564357" y="28575"/>
                </a:lnTo>
                <a:lnTo>
                  <a:pt x="559594" y="157163"/>
                </a:lnTo>
                <a:lnTo>
                  <a:pt x="550069" y="22145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7" name="フリーフォーム 136">
            <a:extLst>
              <a:ext uri="{FF2B5EF4-FFF2-40B4-BE49-F238E27FC236}">
                <a16:creationId xmlns:a16="http://schemas.microsoft.com/office/drawing/2014/main" id="{D541D5EA-2A98-4ED3-8E2F-4E20F1F826BB}"/>
              </a:ext>
            </a:extLst>
          </p:cNvPr>
          <p:cNvSpPr/>
          <p:nvPr/>
        </p:nvSpPr>
        <p:spPr>
          <a:xfrm>
            <a:off x="3970338" y="5133975"/>
            <a:ext cx="530225" cy="819150"/>
          </a:xfrm>
          <a:custGeom>
            <a:avLst/>
            <a:gdLst>
              <a:gd name="connsiteX0" fmla="*/ 190500 w 531019"/>
              <a:gd name="connsiteY0" fmla="*/ 369094 h 819150"/>
              <a:gd name="connsiteX1" fmla="*/ 161925 w 531019"/>
              <a:gd name="connsiteY1" fmla="*/ 292894 h 819150"/>
              <a:gd name="connsiteX2" fmla="*/ 140494 w 531019"/>
              <a:gd name="connsiteY2" fmla="*/ 252413 h 819150"/>
              <a:gd name="connsiteX3" fmla="*/ 109537 w 531019"/>
              <a:gd name="connsiteY3" fmla="*/ 197644 h 819150"/>
              <a:gd name="connsiteX4" fmla="*/ 80962 w 531019"/>
              <a:gd name="connsiteY4" fmla="*/ 147638 h 819150"/>
              <a:gd name="connsiteX5" fmla="*/ 50006 w 531019"/>
              <a:gd name="connsiteY5" fmla="*/ 102394 h 819150"/>
              <a:gd name="connsiteX6" fmla="*/ 30956 w 531019"/>
              <a:gd name="connsiteY6" fmla="*/ 78581 h 819150"/>
              <a:gd name="connsiteX7" fmla="*/ 11906 w 531019"/>
              <a:gd name="connsiteY7" fmla="*/ 52388 h 819150"/>
              <a:gd name="connsiteX8" fmla="*/ 2381 w 531019"/>
              <a:gd name="connsiteY8" fmla="*/ 33338 h 819150"/>
              <a:gd name="connsiteX9" fmla="*/ 0 w 531019"/>
              <a:gd name="connsiteY9" fmla="*/ 19050 h 819150"/>
              <a:gd name="connsiteX10" fmla="*/ 2381 w 531019"/>
              <a:gd name="connsiteY10" fmla="*/ 7144 h 819150"/>
              <a:gd name="connsiteX11" fmla="*/ 9525 w 531019"/>
              <a:gd name="connsiteY11" fmla="*/ 2381 h 819150"/>
              <a:gd name="connsiteX12" fmla="*/ 28575 w 531019"/>
              <a:gd name="connsiteY12" fmla="*/ 0 h 819150"/>
              <a:gd name="connsiteX13" fmla="*/ 78581 w 531019"/>
              <a:gd name="connsiteY13" fmla="*/ 21431 h 819150"/>
              <a:gd name="connsiteX14" fmla="*/ 157162 w 531019"/>
              <a:gd name="connsiteY14" fmla="*/ 76200 h 819150"/>
              <a:gd name="connsiteX15" fmla="*/ 211931 w 531019"/>
              <a:gd name="connsiteY15" fmla="*/ 116681 h 819150"/>
              <a:gd name="connsiteX16" fmla="*/ 285750 w 531019"/>
              <a:gd name="connsiteY16" fmla="*/ 185738 h 819150"/>
              <a:gd name="connsiteX17" fmla="*/ 347662 w 531019"/>
              <a:gd name="connsiteY17" fmla="*/ 250031 h 819150"/>
              <a:gd name="connsiteX18" fmla="*/ 409575 w 531019"/>
              <a:gd name="connsiteY18" fmla="*/ 328613 h 819150"/>
              <a:gd name="connsiteX19" fmla="*/ 457200 w 531019"/>
              <a:gd name="connsiteY19" fmla="*/ 397669 h 819150"/>
              <a:gd name="connsiteX20" fmla="*/ 502444 w 531019"/>
              <a:gd name="connsiteY20" fmla="*/ 466725 h 819150"/>
              <a:gd name="connsiteX21" fmla="*/ 511969 w 531019"/>
              <a:gd name="connsiteY21" fmla="*/ 495300 h 819150"/>
              <a:gd name="connsiteX22" fmla="*/ 521494 w 531019"/>
              <a:gd name="connsiteY22" fmla="*/ 545306 h 819150"/>
              <a:gd name="connsiteX23" fmla="*/ 526256 w 531019"/>
              <a:gd name="connsiteY23" fmla="*/ 600075 h 819150"/>
              <a:gd name="connsiteX24" fmla="*/ 531019 w 531019"/>
              <a:gd name="connsiteY24" fmla="*/ 678656 h 819150"/>
              <a:gd name="connsiteX25" fmla="*/ 528637 w 531019"/>
              <a:gd name="connsiteY25" fmla="*/ 707231 h 819150"/>
              <a:gd name="connsiteX26" fmla="*/ 526256 w 531019"/>
              <a:gd name="connsiteY26" fmla="*/ 733425 h 819150"/>
              <a:gd name="connsiteX27" fmla="*/ 514350 w 531019"/>
              <a:gd name="connsiteY27" fmla="*/ 764381 h 819150"/>
              <a:gd name="connsiteX28" fmla="*/ 497681 w 531019"/>
              <a:gd name="connsiteY28" fmla="*/ 788194 h 819150"/>
              <a:gd name="connsiteX29" fmla="*/ 478631 w 531019"/>
              <a:gd name="connsiteY29" fmla="*/ 804863 h 819150"/>
              <a:gd name="connsiteX30" fmla="*/ 452437 w 531019"/>
              <a:gd name="connsiteY30" fmla="*/ 814388 h 819150"/>
              <a:gd name="connsiteX31" fmla="*/ 426244 w 531019"/>
              <a:gd name="connsiteY31" fmla="*/ 819150 h 819150"/>
              <a:gd name="connsiteX32" fmla="*/ 414337 w 531019"/>
              <a:gd name="connsiteY32" fmla="*/ 819150 h 819150"/>
              <a:gd name="connsiteX33" fmla="*/ 381000 w 531019"/>
              <a:gd name="connsiteY33" fmla="*/ 814388 h 819150"/>
              <a:gd name="connsiteX34" fmla="*/ 347662 w 531019"/>
              <a:gd name="connsiteY34" fmla="*/ 804863 h 819150"/>
              <a:gd name="connsiteX35" fmla="*/ 326231 w 531019"/>
              <a:gd name="connsiteY35" fmla="*/ 792956 h 819150"/>
              <a:gd name="connsiteX36" fmla="*/ 309562 w 531019"/>
              <a:gd name="connsiteY36" fmla="*/ 781050 h 819150"/>
              <a:gd name="connsiteX37" fmla="*/ 295275 w 531019"/>
              <a:gd name="connsiteY37" fmla="*/ 766763 h 819150"/>
              <a:gd name="connsiteX38" fmla="*/ 283369 w 531019"/>
              <a:gd name="connsiteY38" fmla="*/ 747713 h 819150"/>
              <a:gd name="connsiteX39" fmla="*/ 269081 w 531019"/>
              <a:gd name="connsiteY39" fmla="*/ 721519 h 819150"/>
              <a:gd name="connsiteX40" fmla="*/ 259556 w 531019"/>
              <a:gd name="connsiteY40" fmla="*/ 681038 h 819150"/>
              <a:gd name="connsiteX41" fmla="*/ 257175 w 531019"/>
              <a:gd name="connsiteY41" fmla="*/ 647700 h 819150"/>
              <a:gd name="connsiteX42" fmla="*/ 245269 w 531019"/>
              <a:gd name="connsiteY42" fmla="*/ 576263 h 819150"/>
              <a:gd name="connsiteX43" fmla="*/ 226219 w 531019"/>
              <a:gd name="connsiteY43" fmla="*/ 490538 h 819150"/>
              <a:gd name="connsiteX44" fmla="*/ 190500 w 531019"/>
              <a:gd name="connsiteY44" fmla="*/ 369094 h 81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31019" h="819150">
                <a:moveTo>
                  <a:pt x="190500" y="369094"/>
                </a:moveTo>
                <a:lnTo>
                  <a:pt x="161925" y="292894"/>
                </a:lnTo>
                <a:lnTo>
                  <a:pt x="140494" y="252413"/>
                </a:lnTo>
                <a:lnTo>
                  <a:pt x="109537" y="197644"/>
                </a:lnTo>
                <a:lnTo>
                  <a:pt x="80962" y="147638"/>
                </a:lnTo>
                <a:lnTo>
                  <a:pt x="50006" y="102394"/>
                </a:lnTo>
                <a:lnTo>
                  <a:pt x="30956" y="78581"/>
                </a:lnTo>
                <a:lnTo>
                  <a:pt x="11906" y="52388"/>
                </a:lnTo>
                <a:lnTo>
                  <a:pt x="2381" y="33338"/>
                </a:lnTo>
                <a:lnTo>
                  <a:pt x="0" y="19050"/>
                </a:lnTo>
                <a:lnTo>
                  <a:pt x="2381" y="7144"/>
                </a:lnTo>
                <a:lnTo>
                  <a:pt x="9525" y="2381"/>
                </a:lnTo>
                <a:lnTo>
                  <a:pt x="28575" y="0"/>
                </a:lnTo>
                <a:lnTo>
                  <a:pt x="78581" y="21431"/>
                </a:lnTo>
                <a:lnTo>
                  <a:pt x="157162" y="76200"/>
                </a:lnTo>
                <a:lnTo>
                  <a:pt x="211931" y="116681"/>
                </a:lnTo>
                <a:lnTo>
                  <a:pt x="285750" y="185738"/>
                </a:lnTo>
                <a:lnTo>
                  <a:pt x="347662" y="250031"/>
                </a:lnTo>
                <a:lnTo>
                  <a:pt x="409575" y="328613"/>
                </a:lnTo>
                <a:lnTo>
                  <a:pt x="457200" y="397669"/>
                </a:lnTo>
                <a:lnTo>
                  <a:pt x="502444" y="466725"/>
                </a:lnTo>
                <a:lnTo>
                  <a:pt x="511969" y="495300"/>
                </a:lnTo>
                <a:lnTo>
                  <a:pt x="521494" y="545306"/>
                </a:lnTo>
                <a:lnTo>
                  <a:pt x="526256" y="600075"/>
                </a:lnTo>
                <a:lnTo>
                  <a:pt x="531019" y="678656"/>
                </a:lnTo>
                <a:lnTo>
                  <a:pt x="528637" y="707231"/>
                </a:lnTo>
                <a:lnTo>
                  <a:pt x="526256" y="733425"/>
                </a:lnTo>
                <a:lnTo>
                  <a:pt x="514350" y="764381"/>
                </a:lnTo>
                <a:lnTo>
                  <a:pt x="497681" y="788194"/>
                </a:lnTo>
                <a:lnTo>
                  <a:pt x="478631" y="804863"/>
                </a:lnTo>
                <a:lnTo>
                  <a:pt x="452437" y="814388"/>
                </a:lnTo>
                <a:lnTo>
                  <a:pt x="426244" y="819150"/>
                </a:lnTo>
                <a:lnTo>
                  <a:pt x="414337" y="819150"/>
                </a:lnTo>
                <a:lnTo>
                  <a:pt x="381000" y="814388"/>
                </a:lnTo>
                <a:lnTo>
                  <a:pt x="347662" y="804863"/>
                </a:lnTo>
                <a:lnTo>
                  <a:pt x="326231" y="792956"/>
                </a:lnTo>
                <a:lnTo>
                  <a:pt x="309562" y="781050"/>
                </a:lnTo>
                <a:lnTo>
                  <a:pt x="295275" y="766763"/>
                </a:lnTo>
                <a:lnTo>
                  <a:pt x="283369" y="747713"/>
                </a:lnTo>
                <a:lnTo>
                  <a:pt x="269081" y="721519"/>
                </a:lnTo>
                <a:lnTo>
                  <a:pt x="259556" y="681038"/>
                </a:lnTo>
                <a:lnTo>
                  <a:pt x="257175" y="647700"/>
                </a:lnTo>
                <a:lnTo>
                  <a:pt x="245269" y="576263"/>
                </a:lnTo>
                <a:lnTo>
                  <a:pt x="226219" y="490538"/>
                </a:lnTo>
                <a:lnTo>
                  <a:pt x="190500" y="3690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8" name="フリーフォーム 137">
            <a:extLst>
              <a:ext uri="{FF2B5EF4-FFF2-40B4-BE49-F238E27FC236}">
                <a16:creationId xmlns:a16="http://schemas.microsoft.com/office/drawing/2014/main" id="{10D5A9B4-6E88-4298-978C-F457CE5D8532}"/>
              </a:ext>
            </a:extLst>
          </p:cNvPr>
          <p:cNvSpPr/>
          <p:nvPr/>
        </p:nvSpPr>
        <p:spPr>
          <a:xfrm>
            <a:off x="5024438" y="5091113"/>
            <a:ext cx="614362" cy="803275"/>
          </a:xfrm>
          <a:custGeom>
            <a:avLst/>
            <a:gdLst>
              <a:gd name="connsiteX0" fmla="*/ 323850 w 614362"/>
              <a:gd name="connsiteY0" fmla="*/ 157162 h 802481"/>
              <a:gd name="connsiteX1" fmla="*/ 266700 w 614362"/>
              <a:gd name="connsiteY1" fmla="*/ 121443 h 802481"/>
              <a:gd name="connsiteX2" fmla="*/ 219075 w 614362"/>
              <a:gd name="connsiteY2" fmla="*/ 92868 h 802481"/>
              <a:gd name="connsiteX3" fmla="*/ 169068 w 614362"/>
              <a:gd name="connsiteY3" fmla="*/ 66675 h 802481"/>
              <a:gd name="connsiteX4" fmla="*/ 119062 w 614362"/>
              <a:gd name="connsiteY4" fmla="*/ 42862 h 802481"/>
              <a:gd name="connsiteX5" fmla="*/ 61912 w 614362"/>
              <a:gd name="connsiteY5" fmla="*/ 16668 h 802481"/>
              <a:gd name="connsiteX6" fmla="*/ 35718 w 614362"/>
              <a:gd name="connsiteY6" fmla="*/ 4762 h 802481"/>
              <a:gd name="connsiteX7" fmla="*/ 16668 w 614362"/>
              <a:gd name="connsiteY7" fmla="*/ 0 h 802481"/>
              <a:gd name="connsiteX8" fmla="*/ 9525 w 614362"/>
              <a:gd name="connsiteY8" fmla="*/ 0 h 802481"/>
              <a:gd name="connsiteX9" fmla="*/ 4762 w 614362"/>
              <a:gd name="connsiteY9" fmla="*/ 0 h 802481"/>
              <a:gd name="connsiteX10" fmla="*/ 0 w 614362"/>
              <a:gd name="connsiteY10" fmla="*/ 7143 h 802481"/>
              <a:gd name="connsiteX11" fmla="*/ 0 w 614362"/>
              <a:gd name="connsiteY11" fmla="*/ 21431 h 802481"/>
              <a:gd name="connsiteX12" fmla="*/ 7143 w 614362"/>
              <a:gd name="connsiteY12" fmla="*/ 47625 h 802481"/>
              <a:gd name="connsiteX13" fmla="*/ 35718 w 614362"/>
              <a:gd name="connsiteY13" fmla="*/ 80962 h 802481"/>
              <a:gd name="connsiteX14" fmla="*/ 83343 w 614362"/>
              <a:gd name="connsiteY14" fmla="*/ 135731 h 802481"/>
              <a:gd name="connsiteX15" fmla="*/ 121443 w 614362"/>
              <a:gd name="connsiteY15" fmla="*/ 183356 h 802481"/>
              <a:gd name="connsiteX16" fmla="*/ 169068 w 614362"/>
              <a:gd name="connsiteY16" fmla="*/ 250031 h 802481"/>
              <a:gd name="connsiteX17" fmla="*/ 211931 w 614362"/>
              <a:gd name="connsiteY17" fmla="*/ 323850 h 802481"/>
              <a:gd name="connsiteX18" fmla="*/ 257175 w 614362"/>
              <a:gd name="connsiteY18" fmla="*/ 426243 h 802481"/>
              <a:gd name="connsiteX19" fmla="*/ 285750 w 614362"/>
              <a:gd name="connsiteY19" fmla="*/ 511968 h 802481"/>
              <a:gd name="connsiteX20" fmla="*/ 304800 w 614362"/>
              <a:gd name="connsiteY20" fmla="*/ 585787 h 802481"/>
              <a:gd name="connsiteX21" fmla="*/ 319087 w 614362"/>
              <a:gd name="connsiteY21" fmla="*/ 676275 h 802481"/>
              <a:gd name="connsiteX22" fmla="*/ 323850 w 614362"/>
              <a:gd name="connsiteY22" fmla="*/ 704850 h 802481"/>
              <a:gd name="connsiteX23" fmla="*/ 345281 w 614362"/>
              <a:gd name="connsiteY23" fmla="*/ 735806 h 802481"/>
              <a:gd name="connsiteX24" fmla="*/ 371475 w 614362"/>
              <a:gd name="connsiteY24" fmla="*/ 764381 h 802481"/>
              <a:gd name="connsiteX25" fmla="*/ 395287 w 614362"/>
              <a:gd name="connsiteY25" fmla="*/ 785812 h 802481"/>
              <a:gd name="connsiteX26" fmla="*/ 419100 w 614362"/>
              <a:gd name="connsiteY26" fmla="*/ 797718 h 802481"/>
              <a:gd name="connsiteX27" fmla="*/ 445293 w 614362"/>
              <a:gd name="connsiteY27" fmla="*/ 802481 h 802481"/>
              <a:gd name="connsiteX28" fmla="*/ 476250 w 614362"/>
              <a:gd name="connsiteY28" fmla="*/ 800100 h 802481"/>
              <a:gd name="connsiteX29" fmla="*/ 509587 w 614362"/>
              <a:gd name="connsiteY29" fmla="*/ 790575 h 802481"/>
              <a:gd name="connsiteX30" fmla="*/ 535781 w 614362"/>
              <a:gd name="connsiteY30" fmla="*/ 776287 h 802481"/>
              <a:gd name="connsiteX31" fmla="*/ 550068 w 614362"/>
              <a:gd name="connsiteY31" fmla="*/ 764381 h 802481"/>
              <a:gd name="connsiteX32" fmla="*/ 561975 w 614362"/>
              <a:gd name="connsiteY32" fmla="*/ 742950 h 802481"/>
              <a:gd name="connsiteX33" fmla="*/ 588168 w 614362"/>
              <a:gd name="connsiteY33" fmla="*/ 695325 h 802481"/>
              <a:gd name="connsiteX34" fmla="*/ 607218 w 614362"/>
              <a:gd name="connsiteY34" fmla="*/ 650081 h 802481"/>
              <a:gd name="connsiteX35" fmla="*/ 614362 w 614362"/>
              <a:gd name="connsiteY35" fmla="*/ 619125 h 802481"/>
              <a:gd name="connsiteX36" fmla="*/ 614362 w 614362"/>
              <a:gd name="connsiteY36" fmla="*/ 600075 h 802481"/>
              <a:gd name="connsiteX37" fmla="*/ 600075 w 614362"/>
              <a:gd name="connsiteY37" fmla="*/ 533400 h 802481"/>
              <a:gd name="connsiteX38" fmla="*/ 583406 w 614362"/>
              <a:gd name="connsiteY38" fmla="*/ 478631 h 802481"/>
              <a:gd name="connsiteX39" fmla="*/ 561975 w 614362"/>
              <a:gd name="connsiteY39" fmla="*/ 423862 h 802481"/>
              <a:gd name="connsiteX40" fmla="*/ 538162 w 614362"/>
              <a:gd name="connsiteY40" fmla="*/ 378618 h 802481"/>
              <a:gd name="connsiteX41" fmla="*/ 514350 w 614362"/>
              <a:gd name="connsiteY41" fmla="*/ 340518 h 802481"/>
              <a:gd name="connsiteX42" fmla="*/ 488156 w 614362"/>
              <a:gd name="connsiteY42" fmla="*/ 307181 h 802481"/>
              <a:gd name="connsiteX43" fmla="*/ 461962 w 614362"/>
              <a:gd name="connsiteY43" fmla="*/ 278606 h 802481"/>
              <a:gd name="connsiteX44" fmla="*/ 431006 w 614362"/>
              <a:gd name="connsiteY44" fmla="*/ 247650 h 802481"/>
              <a:gd name="connsiteX45" fmla="*/ 397668 w 614362"/>
              <a:gd name="connsiteY45" fmla="*/ 214312 h 802481"/>
              <a:gd name="connsiteX46" fmla="*/ 323850 w 614362"/>
              <a:gd name="connsiteY46" fmla="*/ 157162 h 802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614362" h="802481">
                <a:moveTo>
                  <a:pt x="323850" y="157162"/>
                </a:moveTo>
                <a:lnTo>
                  <a:pt x="266700" y="121443"/>
                </a:lnTo>
                <a:lnTo>
                  <a:pt x="219075" y="92868"/>
                </a:lnTo>
                <a:lnTo>
                  <a:pt x="169068" y="66675"/>
                </a:lnTo>
                <a:lnTo>
                  <a:pt x="119062" y="42862"/>
                </a:lnTo>
                <a:lnTo>
                  <a:pt x="61912" y="16668"/>
                </a:lnTo>
                <a:lnTo>
                  <a:pt x="35718" y="4762"/>
                </a:lnTo>
                <a:lnTo>
                  <a:pt x="16668" y="0"/>
                </a:lnTo>
                <a:lnTo>
                  <a:pt x="9525" y="0"/>
                </a:lnTo>
                <a:lnTo>
                  <a:pt x="4762" y="0"/>
                </a:lnTo>
                <a:lnTo>
                  <a:pt x="0" y="7143"/>
                </a:lnTo>
                <a:lnTo>
                  <a:pt x="0" y="21431"/>
                </a:lnTo>
                <a:lnTo>
                  <a:pt x="7143" y="47625"/>
                </a:lnTo>
                <a:lnTo>
                  <a:pt x="35718" y="80962"/>
                </a:lnTo>
                <a:lnTo>
                  <a:pt x="83343" y="135731"/>
                </a:lnTo>
                <a:lnTo>
                  <a:pt x="121443" y="183356"/>
                </a:lnTo>
                <a:lnTo>
                  <a:pt x="169068" y="250031"/>
                </a:lnTo>
                <a:lnTo>
                  <a:pt x="211931" y="323850"/>
                </a:lnTo>
                <a:lnTo>
                  <a:pt x="257175" y="426243"/>
                </a:lnTo>
                <a:lnTo>
                  <a:pt x="285750" y="511968"/>
                </a:lnTo>
                <a:lnTo>
                  <a:pt x="304800" y="585787"/>
                </a:lnTo>
                <a:lnTo>
                  <a:pt x="319087" y="676275"/>
                </a:lnTo>
                <a:lnTo>
                  <a:pt x="323850" y="704850"/>
                </a:lnTo>
                <a:lnTo>
                  <a:pt x="345281" y="735806"/>
                </a:lnTo>
                <a:lnTo>
                  <a:pt x="371475" y="764381"/>
                </a:lnTo>
                <a:lnTo>
                  <a:pt x="395287" y="785812"/>
                </a:lnTo>
                <a:lnTo>
                  <a:pt x="419100" y="797718"/>
                </a:lnTo>
                <a:lnTo>
                  <a:pt x="445293" y="802481"/>
                </a:lnTo>
                <a:lnTo>
                  <a:pt x="476250" y="800100"/>
                </a:lnTo>
                <a:lnTo>
                  <a:pt x="509587" y="790575"/>
                </a:lnTo>
                <a:lnTo>
                  <a:pt x="535781" y="776287"/>
                </a:lnTo>
                <a:lnTo>
                  <a:pt x="550068" y="764381"/>
                </a:lnTo>
                <a:lnTo>
                  <a:pt x="561975" y="742950"/>
                </a:lnTo>
                <a:lnTo>
                  <a:pt x="588168" y="695325"/>
                </a:lnTo>
                <a:lnTo>
                  <a:pt x="607218" y="650081"/>
                </a:lnTo>
                <a:lnTo>
                  <a:pt x="614362" y="619125"/>
                </a:lnTo>
                <a:lnTo>
                  <a:pt x="614362" y="600075"/>
                </a:lnTo>
                <a:lnTo>
                  <a:pt x="600075" y="533400"/>
                </a:lnTo>
                <a:lnTo>
                  <a:pt x="583406" y="478631"/>
                </a:lnTo>
                <a:lnTo>
                  <a:pt x="561975" y="423862"/>
                </a:lnTo>
                <a:lnTo>
                  <a:pt x="538162" y="378618"/>
                </a:lnTo>
                <a:lnTo>
                  <a:pt x="514350" y="340518"/>
                </a:lnTo>
                <a:lnTo>
                  <a:pt x="488156" y="307181"/>
                </a:lnTo>
                <a:lnTo>
                  <a:pt x="461962" y="278606"/>
                </a:lnTo>
                <a:lnTo>
                  <a:pt x="431006" y="247650"/>
                </a:lnTo>
                <a:lnTo>
                  <a:pt x="397668" y="214312"/>
                </a:lnTo>
                <a:lnTo>
                  <a:pt x="323850" y="15716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9" name="フリーフォーム 138">
            <a:extLst>
              <a:ext uri="{FF2B5EF4-FFF2-40B4-BE49-F238E27FC236}">
                <a16:creationId xmlns:a16="http://schemas.microsoft.com/office/drawing/2014/main" id="{E12C47F1-FFD5-42B5-B714-9B41F3700B62}"/>
              </a:ext>
            </a:extLst>
          </p:cNvPr>
          <p:cNvSpPr/>
          <p:nvPr/>
        </p:nvSpPr>
        <p:spPr>
          <a:xfrm>
            <a:off x="6172200" y="5056188"/>
            <a:ext cx="808038" cy="936625"/>
          </a:xfrm>
          <a:custGeom>
            <a:avLst/>
            <a:gdLst>
              <a:gd name="connsiteX0" fmla="*/ 378619 w 807244"/>
              <a:gd name="connsiteY0" fmla="*/ 485775 h 938212"/>
              <a:gd name="connsiteX1" fmla="*/ 347663 w 807244"/>
              <a:gd name="connsiteY1" fmla="*/ 431006 h 938212"/>
              <a:gd name="connsiteX2" fmla="*/ 319088 w 807244"/>
              <a:gd name="connsiteY2" fmla="*/ 385762 h 938212"/>
              <a:gd name="connsiteX3" fmla="*/ 257175 w 807244"/>
              <a:gd name="connsiteY3" fmla="*/ 307181 h 938212"/>
              <a:gd name="connsiteX4" fmla="*/ 202406 w 807244"/>
              <a:gd name="connsiteY4" fmla="*/ 235744 h 938212"/>
              <a:gd name="connsiteX5" fmla="*/ 152400 w 807244"/>
              <a:gd name="connsiteY5" fmla="*/ 173831 h 938212"/>
              <a:gd name="connsiteX6" fmla="*/ 90488 w 807244"/>
              <a:gd name="connsiteY6" fmla="*/ 109537 h 938212"/>
              <a:gd name="connsiteX7" fmla="*/ 42863 w 807244"/>
              <a:gd name="connsiteY7" fmla="*/ 64294 h 938212"/>
              <a:gd name="connsiteX8" fmla="*/ 14288 w 807244"/>
              <a:gd name="connsiteY8" fmla="*/ 40481 h 938212"/>
              <a:gd name="connsiteX9" fmla="*/ 2381 w 807244"/>
              <a:gd name="connsiteY9" fmla="*/ 23812 h 938212"/>
              <a:gd name="connsiteX10" fmla="*/ 0 w 807244"/>
              <a:gd name="connsiteY10" fmla="*/ 9525 h 938212"/>
              <a:gd name="connsiteX11" fmla="*/ 2381 w 807244"/>
              <a:gd name="connsiteY11" fmla="*/ 4762 h 938212"/>
              <a:gd name="connsiteX12" fmla="*/ 7144 w 807244"/>
              <a:gd name="connsiteY12" fmla="*/ 0 h 938212"/>
              <a:gd name="connsiteX13" fmla="*/ 19050 w 807244"/>
              <a:gd name="connsiteY13" fmla="*/ 0 h 938212"/>
              <a:gd name="connsiteX14" fmla="*/ 76200 w 807244"/>
              <a:gd name="connsiteY14" fmla="*/ 14287 h 938212"/>
              <a:gd name="connsiteX15" fmla="*/ 154781 w 807244"/>
              <a:gd name="connsiteY15" fmla="*/ 47625 h 938212"/>
              <a:gd name="connsiteX16" fmla="*/ 271463 w 807244"/>
              <a:gd name="connsiteY16" fmla="*/ 104775 h 938212"/>
              <a:gd name="connsiteX17" fmla="*/ 333375 w 807244"/>
              <a:gd name="connsiteY17" fmla="*/ 140494 h 938212"/>
              <a:gd name="connsiteX18" fmla="*/ 426244 w 807244"/>
              <a:gd name="connsiteY18" fmla="*/ 195262 h 938212"/>
              <a:gd name="connsiteX19" fmla="*/ 492919 w 807244"/>
              <a:gd name="connsiteY19" fmla="*/ 240506 h 938212"/>
              <a:gd name="connsiteX20" fmla="*/ 569119 w 807244"/>
              <a:gd name="connsiteY20" fmla="*/ 297656 h 938212"/>
              <a:gd name="connsiteX21" fmla="*/ 628650 w 807244"/>
              <a:gd name="connsiteY21" fmla="*/ 347662 h 938212"/>
              <a:gd name="connsiteX22" fmla="*/ 700088 w 807244"/>
              <a:gd name="connsiteY22" fmla="*/ 411956 h 938212"/>
              <a:gd name="connsiteX23" fmla="*/ 723900 w 807244"/>
              <a:gd name="connsiteY23" fmla="*/ 435769 h 938212"/>
              <a:gd name="connsiteX24" fmla="*/ 740569 w 807244"/>
              <a:gd name="connsiteY24" fmla="*/ 476250 h 938212"/>
              <a:gd name="connsiteX25" fmla="*/ 766763 w 807244"/>
              <a:gd name="connsiteY25" fmla="*/ 542925 h 938212"/>
              <a:gd name="connsiteX26" fmla="*/ 785813 w 807244"/>
              <a:gd name="connsiteY26" fmla="*/ 607219 h 938212"/>
              <a:gd name="connsiteX27" fmla="*/ 797719 w 807244"/>
              <a:gd name="connsiteY27" fmla="*/ 652462 h 938212"/>
              <a:gd name="connsiteX28" fmla="*/ 804863 w 807244"/>
              <a:gd name="connsiteY28" fmla="*/ 707231 h 938212"/>
              <a:gd name="connsiteX29" fmla="*/ 807244 w 807244"/>
              <a:gd name="connsiteY29" fmla="*/ 752475 h 938212"/>
              <a:gd name="connsiteX30" fmla="*/ 802481 w 807244"/>
              <a:gd name="connsiteY30" fmla="*/ 795337 h 938212"/>
              <a:gd name="connsiteX31" fmla="*/ 790575 w 807244"/>
              <a:gd name="connsiteY31" fmla="*/ 845344 h 938212"/>
              <a:gd name="connsiteX32" fmla="*/ 766763 w 807244"/>
              <a:gd name="connsiteY32" fmla="*/ 888206 h 938212"/>
              <a:gd name="connsiteX33" fmla="*/ 738188 w 807244"/>
              <a:gd name="connsiteY33" fmla="*/ 914400 h 938212"/>
              <a:gd name="connsiteX34" fmla="*/ 716756 w 807244"/>
              <a:gd name="connsiteY34" fmla="*/ 926306 h 938212"/>
              <a:gd name="connsiteX35" fmla="*/ 692944 w 807244"/>
              <a:gd name="connsiteY35" fmla="*/ 935831 h 938212"/>
              <a:gd name="connsiteX36" fmla="*/ 661988 w 807244"/>
              <a:gd name="connsiteY36" fmla="*/ 938212 h 938212"/>
              <a:gd name="connsiteX37" fmla="*/ 647700 w 807244"/>
              <a:gd name="connsiteY37" fmla="*/ 938212 h 938212"/>
              <a:gd name="connsiteX38" fmla="*/ 614363 w 807244"/>
              <a:gd name="connsiteY38" fmla="*/ 933450 h 938212"/>
              <a:gd name="connsiteX39" fmla="*/ 590550 w 807244"/>
              <a:gd name="connsiteY39" fmla="*/ 921544 h 938212"/>
              <a:gd name="connsiteX40" fmla="*/ 561975 w 807244"/>
              <a:gd name="connsiteY40" fmla="*/ 902494 h 938212"/>
              <a:gd name="connsiteX41" fmla="*/ 545306 w 807244"/>
              <a:gd name="connsiteY41" fmla="*/ 885825 h 938212"/>
              <a:gd name="connsiteX42" fmla="*/ 531019 w 807244"/>
              <a:gd name="connsiteY42" fmla="*/ 864394 h 938212"/>
              <a:gd name="connsiteX43" fmla="*/ 516731 w 807244"/>
              <a:gd name="connsiteY43" fmla="*/ 833437 h 938212"/>
              <a:gd name="connsiteX44" fmla="*/ 507206 w 807244"/>
              <a:gd name="connsiteY44" fmla="*/ 800100 h 938212"/>
              <a:gd name="connsiteX45" fmla="*/ 488156 w 807244"/>
              <a:gd name="connsiteY45" fmla="*/ 738187 h 938212"/>
              <a:gd name="connsiteX46" fmla="*/ 461963 w 807244"/>
              <a:gd name="connsiteY46" fmla="*/ 664369 h 938212"/>
              <a:gd name="connsiteX47" fmla="*/ 438150 w 807244"/>
              <a:gd name="connsiteY47" fmla="*/ 604837 h 938212"/>
              <a:gd name="connsiteX48" fmla="*/ 402431 w 807244"/>
              <a:gd name="connsiteY48" fmla="*/ 533400 h 938212"/>
              <a:gd name="connsiteX49" fmla="*/ 378619 w 807244"/>
              <a:gd name="connsiteY49" fmla="*/ 485775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807244" h="938212">
                <a:moveTo>
                  <a:pt x="378619" y="485775"/>
                </a:moveTo>
                <a:lnTo>
                  <a:pt x="347663" y="431006"/>
                </a:lnTo>
                <a:lnTo>
                  <a:pt x="319088" y="385762"/>
                </a:lnTo>
                <a:lnTo>
                  <a:pt x="257175" y="307181"/>
                </a:lnTo>
                <a:lnTo>
                  <a:pt x="202406" y="235744"/>
                </a:lnTo>
                <a:lnTo>
                  <a:pt x="152400" y="173831"/>
                </a:lnTo>
                <a:lnTo>
                  <a:pt x="90488" y="109537"/>
                </a:lnTo>
                <a:lnTo>
                  <a:pt x="42863" y="64294"/>
                </a:lnTo>
                <a:lnTo>
                  <a:pt x="14288" y="40481"/>
                </a:lnTo>
                <a:lnTo>
                  <a:pt x="2381" y="23812"/>
                </a:lnTo>
                <a:lnTo>
                  <a:pt x="0" y="9525"/>
                </a:lnTo>
                <a:lnTo>
                  <a:pt x="2381" y="4762"/>
                </a:lnTo>
                <a:lnTo>
                  <a:pt x="7144" y="0"/>
                </a:lnTo>
                <a:lnTo>
                  <a:pt x="19050" y="0"/>
                </a:lnTo>
                <a:lnTo>
                  <a:pt x="76200" y="14287"/>
                </a:lnTo>
                <a:lnTo>
                  <a:pt x="154781" y="47625"/>
                </a:lnTo>
                <a:lnTo>
                  <a:pt x="271463" y="104775"/>
                </a:lnTo>
                <a:lnTo>
                  <a:pt x="333375" y="140494"/>
                </a:lnTo>
                <a:lnTo>
                  <a:pt x="426244" y="195262"/>
                </a:lnTo>
                <a:lnTo>
                  <a:pt x="492919" y="240506"/>
                </a:lnTo>
                <a:lnTo>
                  <a:pt x="569119" y="297656"/>
                </a:lnTo>
                <a:lnTo>
                  <a:pt x="628650" y="347662"/>
                </a:lnTo>
                <a:lnTo>
                  <a:pt x="700088" y="411956"/>
                </a:lnTo>
                <a:lnTo>
                  <a:pt x="723900" y="435769"/>
                </a:lnTo>
                <a:lnTo>
                  <a:pt x="740569" y="476250"/>
                </a:lnTo>
                <a:lnTo>
                  <a:pt x="766763" y="542925"/>
                </a:lnTo>
                <a:lnTo>
                  <a:pt x="785813" y="607219"/>
                </a:lnTo>
                <a:lnTo>
                  <a:pt x="797719" y="652462"/>
                </a:lnTo>
                <a:lnTo>
                  <a:pt x="804863" y="707231"/>
                </a:lnTo>
                <a:lnTo>
                  <a:pt x="807244" y="752475"/>
                </a:lnTo>
                <a:lnTo>
                  <a:pt x="802481" y="795337"/>
                </a:lnTo>
                <a:lnTo>
                  <a:pt x="790575" y="845344"/>
                </a:lnTo>
                <a:lnTo>
                  <a:pt x="766763" y="888206"/>
                </a:lnTo>
                <a:lnTo>
                  <a:pt x="738188" y="914400"/>
                </a:lnTo>
                <a:lnTo>
                  <a:pt x="716756" y="926306"/>
                </a:lnTo>
                <a:lnTo>
                  <a:pt x="692944" y="935831"/>
                </a:lnTo>
                <a:lnTo>
                  <a:pt x="661988" y="938212"/>
                </a:lnTo>
                <a:lnTo>
                  <a:pt x="647700" y="938212"/>
                </a:lnTo>
                <a:lnTo>
                  <a:pt x="614363" y="933450"/>
                </a:lnTo>
                <a:lnTo>
                  <a:pt x="590550" y="921544"/>
                </a:lnTo>
                <a:lnTo>
                  <a:pt x="561975" y="902494"/>
                </a:lnTo>
                <a:lnTo>
                  <a:pt x="545306" y="885825"/>
                </a:lnTo>
                <a:lnTo>
                  <a:pt x="531019" y="864394"/>
                </a:lnTo>
                <a:lnTo>
                  <a:pt x="516731" y="833437"/>
                </a:lnTo>
                <a:lnTo>
                  <a:pt x="507206" y="800100"/>
                </a:lnTo>
                <a:lnTo>
                  <a:pt x="488156" y="738187"/>
                </a:lnTo>
                <a:lnTo>
                  <a:pt x="461963" y="664369"/>
                </a:lnTo>
                <a:lnTo>
                  <a:pt x="438150" y="604837"/>
                </a:lnTo>
                <a:lnTo>
                  <a:pt x="402431" y="533400"/>
                </a:lnTo>
                <a:lnTo>
                  <a:pt x="378619" y="48577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FE1B00C-D32C-422C-BF92-19064A8B7C22}"/>
              </a:ext>
            </a:extLst>
          </p:cNvPr>
          <p:cNvGrpSpPr>
            <a:grpSpLocks/>
          </p:cNvGrpSpPr>
          <p:nvPr/>
        </p:nvGrpSpPr>
        <p:grpSpPr bwMode="auto">
          <a:xfrm>
            <a:off x="2706688" y="1217613"/>
            <a:ext cx="4403725" cy="4848225"/>
            <a:chOff x="2859088" y="1370013"/>
            <a:chExt cx="4403725" cy="4848225"/>
          </a:xfrm>
        </p:grpSpPr>
        <p:sp>
          <p:nvSpPr>
            <p:cNvPr id="18" name="フリーフォーム 124">
              <a:extLst>
                <a:ext uri="{FF2B5EF4-FFF2-40B4-BE49-F238E27FC236}">
                  <a16:creationId xmlns:a16="http://schemas.microsoft.com/office/drawing/2014/main" id="{D2AD40EF-4A2B-4D9E-A35E-27BAF71BB0EA}"/>
                </a:ext>
              </a:extLst>
            </p:cNvPr>
            <p:cNvSpPr/>
            <p:nvPr/>
          </p:nvSpPr>
          <p:spPr>
            <a:xfrm>
              <a:off x="3148013" y="1865313"/>
              <a:ext cx="3657600" cy="581025"/>
            </a:xfrm>
            <a:custGeom>
              <a:avLst/>
              <a:gdLst>
                <a:gd name="connsiteX0" fmla="*/ 2129628 w 3657600"/>
                <a:gd name="connsiteY0" fmla="*/ 315722 h 580808"/>
                <a:gd name="connsiteX1" fmla="*/ 1936026 w 3657600"/>
                <a:gd name="connsiteY1" fmla="*/ 339550 h 580808"/>
                <a:gd name="connsiteX2" fmla="*/ 1751359 w 3657600"/>
                <a:gd name="connsiteY2" fmla="*/ 360399 h 580808"/>
                <a:gd name="connsiteX3" fmla="*/ 1599455 w 3657600"/>
                <a:gd name="connsiteY3" fmla="*/ 381249 h 580808"/>
                <a:gd name="connsiteX4" fmla="*/ 1447551 w 3657600"/>
                <a:gd name="connsiteY4" fmla="*/ 405077 h 580808"/>
                <a:gd name="connsiteX5" fmla="*/ 1334368 w 3657600"/>
                <a:gd name="connsiteY5" fmla="*/ 422948 h 580808"/>
                <a:gd name="connsiteX6" fmla="*/ 1108002 w 3657600"/>
                <a:gd name="connsiteY6" fmla="*/ 467625 h 580808"/>
                <a:gd name="connsiteX7" fmla="*/ 985884 w 3657600"/>
                <a:gd name="connsiteY7" fmla="*/ 485496 h 580808"/>
                <a:gd name="connsiteX8" fmla="*/ 896529 w 3657600"/>
                <a:gd name="connsiteY8" fmla="*/ 506346 h 580808"/>
                <a:gd name="connsiteX9" fmla="*/ 786324 w 3657600"/>
                <a:gd name="connsiteY9" fmla="*/ 530174 h 580808"/>
                <a:gd name="connsiteX10" fmla="*/ 691012 w 3657600"/>
                <a:gd name="connsiteY10" fmla="*/ 551023 h 580808"/>
                <a:gd name="connsiteX11" fmla="*/ 607614 w 3657600"/>
                <a:gd name="connsiteY11" fmla="*/ 568894 h 580808"/>
                <a:gd name="connsiteX12" fmla="*/ 527194 w 3657600"/>
                <a:gd name="connsiteY12" fmla="*/ 580808 h 580808"/>
                <a:gd name="connsiteX13" fmla="*/ 515280 w 3657600"/>
                <a:gd name="connsiteY13" fmla="*/ 577830 h 580808"/>
                <a:gd name="connsiteX14" fmla="*/ 443796 w 3657600"/>
                <a:gd name="connsiteY14" fmla="*/ 554002 h 580808"/>
                <a:gd name="connsiteX15" fmla="*/ 363377 w 3657600"/>
                <a:gd name="connsiteY15" fmla="*/ 524217 h 580808"/>
                <a:gd name="connsiteX16" fmla="*/ 303807 w 3657600"/>
                <a:gd name="connsiteY16" fmla="*/ 503367 h 580808"/>
                <a:gd name="connsiteX17" fmla="*/ 214452 w 3657600"/>
                <a:gd name="connsiteY17" fmla="*/ 458690 h 580808"/>
                <a:gd name="connsiteX18" fmla="*/ 163817 w 3657600"/>
                <a:gd name="connsiteY18" fmla="*/ 428905 h 580808"/>
                <a:gd name="connsiteX19" fmla="*/ 119140 w 3657600"/>
                <a:gd name="connsiteY19" fmla="*/ 399120 h 580808"/>
                <a:gd name="connsiteX20" fmla="*/ 83398 w 3657600"/>
                <a:gd name="connsiteY20" fmla="*/ 372313 h 580808"/>
                <a:gd name="connsiteX21" fmla="*/ 59570 w 3657600"/>
                <a:gd name="connsiteY21" fmla="*/ 348485 h 580808"/>
                <a:gd name="connsiteX22" fmla="*/ 35742 w 3657600"/>
                <a:gd name="connsiteY22" fmla="*/ 321679 h 580808"/>
                <a:gd name="connsiteX23" fmla="*/ 20849 w 3657600"/>
                <a:gd name="connsiteY23" fmla="*/ 297851 h 580808"/>
                <a:gd name="connsiteX24" fmla="*/ 5957 w 3657600"/>
                <a:gd name="connsiteY24" fmla="*/ 268066 h 580808"/>
                <a:gd name="connsiteX25" fmla="*/ 0 w 3657600"/>
                <a:gd name="connsiteY25" fmla="*/ 247216 h 580808"/>
                <a:gd name="connsiteX26" fmla="*/ 0 w 3657600"/>
                <a:gd name="connsiteY26" fmla="*/ 232324 h 580808"/>
                <a:gd name="connsiteX27" fmla="*/ 2978 w 3657600"/>
                <a:gd name="connsiteY27" fmla="*/ 220410 h 580808"/>
                <a:gd name="connsiteX28" fmla="*/ 8935 w 3657600"/>
                <a:gd name="connsiteY28" fmla="*/ 220410 h 580808"/>
                <a:gd name="connsiteX29" fmla="*/ 29785 w 3657600"/>
                <a:gd name="connsiteY29" fmla="*/ 226367 h 580808"/>
                <a:gd name="connsiteX30" fmla="*/ 80419 w 3657600"/>
                <a:gd name="connsiteY30" fmla="*/ 253173 h 580808"/>
                <a:gd name="connsiteX31" fmla="*/ 163817 w 3657600"/>
                <a:gd name="connsiteY31" fmla="*/ 297851 h 580808"/>
                <a:gd name="connsiteX32" fmla="*/ 232323 w 3657600"/>
                <a:gd name="connsiteY32" fmla="*/ 318700 h 580808"/>
                <a:gd name="connsiteX33" fmla="*/ 309764 w 3657600"/>
                <a:gd name="connsiteY33" fmla="*/ 333593 h 580808"/>
                <a:gd name="connsiteX34" fmla="*/ 384226 w 3657600"/>
                <a:gd name="connsiteY34" fmla="*/ 333593 h 580808"/>
                <a:gd name="connsiteX35" fmla="*/ 476560 w 3657600"/>
                <a:gd name="connsiteY35" fmla="*/ 327636 h 580808"/>
                <a:gd name="connsiteX36" fmla="*/ 685055 w 3657600"/>
                <a:gd name="connsiteY36" fmla="*/ 306786 h 580808"/>
                <a:gd name="connsiteX37" fmla="*/ 881636 w 3657600"/>
                <a:gd name="connsiteY37" fmla="*/ 274023 h 580808"/>
                <a:gd name="connsiteX38" fmla="*/ 1078217 w 3657600"/>
                <a:gd name="connsiteY38" fmla="*/ 241259 h 580808"/>
                <a:gd name="connsiteX39" fmla="*/ 1295648 w 3657600"/>
                <a:gd name="connsiteY39" fmla="*/ 199560 h 580808"/>
                <a:gd name="connsiteX40" fmla="*/ 1527971 w 3657600"/>
                <a:gd name="connsiteY40" fmla="*/ 172754 h 580808"/>
                <a:gd name="connsiteX41" fmla="*/ 1813907 w 3657600"/>
                <a:gd name="connsiteY41" fmla="*/ 139990 h 580808"/>
                <a:gd name="connsiteX42" fmla="*/ 2096865 w 3657600"/>
                <a:gd name="connsiteY42" fmla="*/ 107226 h 580808"/>
                <a:gd name="connsiteX43" fmla="*/ 2394715 w 3657600"/>
                <a:gd name="connsiteY43" fmla="*/ 74463 h 580808"/>
                <a:gd name="connsiteX44" fmla="*/ 2510877 w 3657600"/>
                <a:gd name="connsiteY44" fmla="*/ 65527 h 580808"/>
                <a:gd name="connsiteX45" fmla="*/ 2784899 w 3657600"/>
                <a:gd name="connsiteY45" fmla="*/ 62549 h 580808"/>
                <a:gd name="connsiteX46" fmla="*/ 2969566 w 3657600"/>
                <a:gd name="connsiteY46" fmla="*/ 56592 h 580808"/>
                <a:gd name="connsiteX47" fmla="*/ 3151254 w 3657600"/>
                <a:gd name="connsiteY47" fmla="*/ 44678 h 580808"/>
                <a:gd name="connsiteX48" fmla="*/ 3192953 w 3657600"/>
                <a:gd name="connsiteY48" fmla="*/ 32764 h 580808"/>
                <a:gd name="connsiteX49" fmla="*/ 3255502 w 3657600"/>
                <a:gd name="connsiteY49" fmla="*/ 2979 h 580808"/>
                <a:gd name="connsiteX50" fmla="*/ 3270394 w 3657600"/>
                <a:gd name="connsiteY50" fmla="*/ 0 h 580808"/>
                <a:gd name="connsiteX51" fmla="*/ 3315072 w 3657600"/>
                <a:gd name="connsiteY51" fmla="*/ 5957 h 580808"/>
                <a:gd name="connsiteX52" fmla="*/ 3431234 w 3657600"/>
                <a:gd name="connsiteY52" fmla="*/ 32764 h 580808"/>
                <a:gd name="connsiteX53" fmla="*/ 3550374 w 3657600"/>
                <a:gd name="connsiteY53" fmla="*/ 71484 h 580808"/>
                <a:gd name="connsiteX54" fmla="*/ 3612922 w 3657600"/>
                <a:gd name="connsiteY54" fmla="*/ 98291 h 580808"/>
                <a:gd name="connsiteX55" fmla="*/ 3645686 w 3657600"/>
                <a:gd name="connsiteY55" fmla="*/ 125098 h 580808"/>
                <a:gd name="connsiteX56" fmla="*/ 3654621 w 3657600"/>
                <a:gd name="connsiteY56" fmla="*/ 145947 h 580808"/>
                <a:gd name="connsiteX57" fmla="*/ 3657600 w 3657600"/>
                <a:gd name="connsiteY57" fmla="*/ 160840 h 580808"/>
                <a:gd name="connsiteX58" fmla="*/ 3657600 w 3657600"/>
                <a:gd name="connsiteY58" fmla="*/ 187646 h 580808"/>
                <a:gd name="connsiteX59" fmla="*/ 3654621 w 3657600"/>
                <a:gd name="connsiteY59" fmla="*/ 211474 h 580808"/>
                <a:gd name="connsiteX60" fmla="*/ 3642707 w 3657600"/>
                <a:gd name="connsiteY60" fmla="*/ 235302 h 580808"/>
                <a:gd name="connsiteX61" fmla="*/ 3621858 w 3657600"/>
                <a:gd name="connsiteY61" fmla="*/ 256152 h 580808"/>
                <a:gd name="connsiteX62" fmla="*/ 3589094 w 3657600"/>
                <a:gd name="connsiteY62" fmla="*/ 274023 h 580808"/>
                <a:gd name="connsiteX63" fmla="*/ 3550374 w 3657600"/>
                <a:gd name="connsiteY63" fmla="*/ 285937 h 580808"/>
                <a:gd name="connsiteX64" fmla="*/ 3490804 w 3657600"/>
                <a:gd name="connsiteY64" fmla="*/ 300829 h 580808"/>
                <a:gd name="connsiteX65" fmla="*/ 3431234 w 3657600"/>
                <a:gd name="connsiteY65" fmla="*/ 309765 h 580808"/>
                <a:gd name="connsiteX66" fmla="*/ 3404427 w 3657600"/>
                <a:gd name="connsiteY66" fmla="*/ 312743 h 580808"/>
                <a:gd name="connsiteX67" fmla="*/ 3347835 w 3657600"/>
                <a:gd name="connsiteY67" fmla="*/ 303808 h 580808"/>
                <a:gd name="connsiteX68" fmla="*/ 3213803 w 3657600"/>
                <a:gd name="connsiteY68" fmla="*/ 291894 h 580808"/>
                <a:gd name="connsiteX69" fmla="*/ 3100620 w 3657600"/>
                <a:gd name="connsiteY69" fmla="*/ 288915 h 580808"/>
                <a:gd name="connsiteX70" fmla="*/ 3008286 w 3657600"/>
                <a:gd name="connsiteY70" fmla="*/ 288915 h 580808"/>
                <a:gd name="connsiteX71" fmla="*/ 2871275 w 3657600"/>
                <a:gd name="connsiteY71" fmla="*/ 288915 h 580808"/>
                <a:gd name="connsiteX72" fmla="*/ 2752135 w 3657600"/>
                <a:gd name="connsiteY72" fmla="*/ 288915 h 580808"/>
                <a:gd name="connsiteX73" fmla="*/ 2647888 w 3657600"/>
                <a:gd name="connsiteY73" fmla="*/ 288915 h 580808"/>
                <a:gd name="connsiteX74" fmla="*/ 2436414 w 3657600"/>
                <a:gd name="connsiteY74" fmla="*/ 288915 h 580808"/>
                <a:gd name="connsiteX75" fmla="*/ 2299403 w 3657600"/>
                <a:gd name="connsiteY75" fmla="*/ 300829 h 580808"/>
                <a:gd name="connsiteX76" fmla="*/ 2129628 w 3657600"/>
                <a:gd name="connsiteY76" fmla="*/ 315722 h 580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657600" h="580808">
                  <a:moveTo>
                    <a:pt x="2129628" y="315722"/>
                  </a:moveTo>
                  <a:lnTo>
                    <a:pt x="1936026" y="339550"/>
                  </a:lnTo>
                  <a:lnTo>
                    <a:pt x="1751359" y="360399"/>
                  </a:lnTo>
                  <a:lnTo>
                    <a:pt x="1599455" y="381249"/>
                  </a:lnTo>
                  <a:lnTo>
                    <a:pt x="1447551" y="405077"/>
                  </a:lnTo>
                  <a:lnTo>
                    <a:pt x="1334368" y="422948"/>
                  </a:lnTo>
                  <a:lnTo>
                    <a:pt x="1108002" y="467625"/>
                  </a:lnTo>
                  <a:lnTo>
                    <a:pt x="985884" y="485496"/>
                  </a:lnTo>
                  <a:lnTo>
                    <a:pt x="896529" y="506346"/>
                  </a:lnTo>
                  <a:lnTo>
                    <a:pt x="786324" y="530174"/>
                  </a:lnTo>
                  <a:lnTo>
                    <a:pt x="691012" y="551023"/>
                  </a:lnTo>
                  <a:lnTo>
                    <a:pt x="607614" y="568894"/>
                  </a:lnTo>
                  <a:lnTo>
                    <a:pt x="527194" y="580808"/>
                  </a:lnTo>
                  <a:lnTo>
                    <a:pt x="515280" y="577830"/>
                  </a:lnTo>
                  <a:lnTo>
                    <a:pt x="443796" y="554002"/>
                  </a:lnTo>
                  <a:lnTo>
                    <a:pt x="363377" y="524217"/>
                  </a:lnTo>
                  <a:lnTo>
                    <a:pt x="303807" y="503367"/>
                  </a:lnTo>
                  <a:lnTo>
                    <a:pt x="214452" y="458690"/>
                  </a:lnTo>
                  <a:lnTo>
                    <a:pt x="163817" y="428905"/>
                  </a:lnTo>
                  <a:lnTo>
                    <a:pt x="119140" y="399120"/>
                  </a:lnTo>
                  <a:lnTo>
                    <a:pt x="83398" y="372313"/>
                  </a:lnTo>
                  <a:lnTo>
                    <a:pt x="59570" y="348485"/>
                  </a:lnTo>
                  <a:lnTo>
                    <a:pt x="35742" y="321679"/>
                  </a:lnTo>
                  <a:lnTo>
                    <a:pt x="20849" y="297851"/>
                  </a:lnTo>
                  <a:lnTo>
                    <a:pt x="5957" y="268066"/>
                  </a:lnTo>
                  <a:lnTo>
                    <a:pt x="0" y="247216"/>
                  </a:lnTo>
                  <a:lnTo>
                    <a:pt x="0" y="232324"/>
                  </a:lnTo>
                  <a:lnTo>
                    <a:pt x="2978" y="220410"/>
                  </a:lnTo>
                  <a:lnTo>
                    <a:pt x="8935" y="220410"/>
                  </a:lnTo>
                  <a:lnTo>
                    <a:pt x="29785" y="226367"/>
                  </a:lnTo>
                  <a:lnTo>
                    <a:pt x="80419" y="253173"/>
                  </a:lnTo>
                  <a:lnTo>
                    <a:pt x="163817" y="297851"/>
                  </a:lnTo>
                  <a:lnTo>
                    <a:pt x="232323" y="318700"/>
                  </a:lnTo>
                  <a:lnTo>
                    <a:pt x="309764" y="333593"/>
                  </a:lnTo>
                  <a:lnTo>
                    <a:pt x="384226" y="333593"/>
                  </a:lnTo>
                  <a:lnTo>
                    <a:pt x="476560" y="327636"/>
                  </a:lnTo>
                  <a:lnTo>
                    <a:pt x="685055" y="306786"/>
                  </a:lnTo>
                  <a:lnTo>
                    <a:pt x="881636" y="274023"/>
                  </a:lnTo>
                  <a:lnTo>
                    <a:pt x="1078217" y="241259"/>
                  </a:lnTo>
                  <a:lnTo>
                    <a:pt x="1295648" y="199560"/>
                  </a:lnTo>
                  <a:lnTo>
                    <a:pt x="1527971" y="172754"/>
                  </a:lnTo>
                  <a:lnTo>
                    <a:pt x="1813907" y="139990"/>
                  </a:lnTo>
                  <a:lnTo>
                    <a:pt x="2096865" y="107226"/>
                  </a:lnTo>
                  <a:lnTo>
                    <a:pt x="2394715" y="74463"/>
                  </a:lnTo>
                  <a:lnTo>
                    <a:pt x="2510877" y="65527"/>
                  </a:lnTo>
                  <a:lnTo>
                    <a:pt x="2784899" y="62549"/>
                  </a:lnTo>
                  <a:lnTo>
                    <a:pt x="2969566" y="56592"/>
                  </a:lnTo>
                  <a:lnTo>
                    <a:pt x="3151254" y="44678"/>
                  </a:lnTo>
                  <a:lnTo>
                    <a:pt x="3192953" y="32764"/>
                  </a:lnTo>
                  <a:lnTo>
                    <a:pt x="3255502" y="2979"/>
                  </a:lnTo>
                  <a:lnTo>
                    <a:pt x="3270394" y="0"/>
                  </a:lnTo>
                  <a:lnTo>
                    <a:pt x="3315072" y="5957"/>
                  </a:lnTo>
                  <a:lnTo>
                    <a:pt x="3431234" y="32764"/>
                  </a:lnTo>
                  <a:lnTo>
                    <a:pt x="3550374" y="71484"/>
                  </a:lnTo>
                  <a:lnTo>
                    <a:pt x="3612922" y="98291"/>
                  </a:lnTo>
                  <a:lnTo>
                    <a:pt x="3645686" y="125098"/>
                  </a:lnTo>
                  <a:lnTo>
                    <a:pt x="3654621" y="145947"/>
                  </a:lnTo>
                  <a:lnTo>
                    <a:pt x="3657600" y="160840"/>
                  </a:lnTo>
                  <a:lnTo>
                    <a:pt x="3657600" y="187646"/>
                  </a:lnTo>
                  <a:lnTo>
                    <a:pt x="3654621" y="211474"/>
                  </a:lnTo>
                  <a:lnTo>
                    <a:pt x="3642707" y="235302"/>
                  </a:lnTo>
                  <a:lnTo>
                    <a:pt x="3621858" y="256152"/>
                  </a:lnTo>
                  <a:lnTo>
                    <a:pt x="3589094" y="274023"/>
                  </a:lnTo>
                  <a:lnTo>
                    <a:pt x="3550374" y="285937"/>
                  </a:lnTo>
                  <a:lnTo>
                    <a:pt x="3490804" y="300829"/>
                  </a:lnTo>
                  <a:lnTo>
                    <a:pt x="3431234" y="309765"/>
                  </a:lnTo>
                  <a:lnTo>
                    <a:pt x="3404427" y="312743"/>
                  </a:lnTo>
                  <a:lnTo>
                    <a:pt x="3347835" y="303808"/>
                  </a:lnTo>
                  <a:lnTo>
                    <a:pt x="3213803" y="291894"/>
                  </a:lnTo>
                  <a:lnTo>
                    <a:pt x="3100620" y="288915"/>
                  </a:lnTo>
                  <a:lnTo>
                    <a:pt x="3008286" y="288915"/>
                  </a:lnTo>
                  <a:lnTo>
                    <a:pt x="2871275" y="288915"/>
                  </a:lnTo>
                  <a:lnTo>
                    <a:pt x="2752135" y="288915"/>
                  </a:lnTo>
                  <a:lnTo>
                    <a:pt x="2647888" y="288915"/>
                  </a:lnTo>
                  <a:lnTo>
                    <a:pt x="2436414" y="288915"/>
                  </a:lnTo>
                  <a:lnTo>
                    <a:pt x="2299403" y="300829"/>
                  </a:lnTo>
                  <a:lnTo>
                    <a:pt x="2129628" y="31572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22">
              <a:extLst>
                <a:ext uri="{FF2B5EF4-FFF2-40B4-BE49-F238E27FC236}">
                  <a16:creationId xmlns:a16="http://schemas.microsoft.com/office/drawing/2014/main" id="{3CBC7595-BDFB-4C37-9C4E-22FAA9DBB19E}"/>
                </a:ext>
              </a:extLst>
            </p:cNvPr>
            <p:cNvSpPr/>
            <p:nvPr/>
          </p:nvSpPr>
          <p:spPr>
            <a:xfrm>
              <a:off x="3903663" y="1552575"/>
              <a:ext cx="612775" cy="1114425"/>
            </a:xfrm>
            <a:custGeom>
              <a:avLst/>
              <a:gdLst>
                <a:gd name="connsiteX0" fmla="*/ 528637 w 614362"/>
                <a:gd name="connsiteY0" fmla="*/ 390525 h 1114425"/>
                <a:gd name="connsiteX1" fmla="*/ 552450 w 614362"/>
                <a:gd name="connsiteY1" fmla="*/ 533400 h 1114425"/>
                <a:gd name="connsiteX2" fmla="*/ 588169 w 614362"/>
                <a:gd name="connsiteY2" fmla="*/ 709613 h 1114425"/>
                <a:gd name="connsiteX3" fmla="*/ 602456 w 614362"/>
                <a:gd name="connsiteY3" fmla="*/ 871538 h 1114425"/>
                <a:gd name="connsiteX4" fmla="*/ 614362 w 614362"/>
                <a:gd name="connsiteY4" fmla="*/ 1012031 h 1114425"/>
                <a:gd name="connsiteX5" fmla="*/ 609600 w 614362"/>
                <a:gd name="connsiteY5" fmla="*/ 1035844 h 1114425"/>
                <a:gd name="connsiteX6" fmla="*/ 602456 w 614362"/>
                <a:gd name="connsiteY6" fmla="*/ 1062038 h 1114425"/>
                <a:gd name="connsiteX7" fmla="*/ 585787 w 614362"/>
                <a:gd name="connsiteY7" fmla="*/ 1095375 h 1114425"/>
                <a:gd name="connsiteX8" fmla="*/ 566737 w 614362"/>
                <a:gd name="connsiteY8" fmla="*/ 1109663 h 1114425"/>
                <a:gd name="connsiteX9" fmla="*/ 550069 w 614362"/>
                <a:gd name="connsiteY9" fmla="*/ 1114425 h 1114425"/>
                <a:gd name="connsiteX10" fmla="*/ 526256 w 614362"/>
                <a:gd name="connsiteY10" fmla="*/ 1114425 h 1114425"/>
                <a:gd name="connsiteX11" fmla="*/ 497681 w 614362"/>
                <a:gd name="connsiteY11" fmla="*/ 1109663 h 1114425"/>
                <a:gd name="connsiteX12" fmla="*/ 466725 w 614362"/>
                <a:gd name="connsiteY12" fmla="*/ 1100138 h 1114425"/>
                <a:gd name="connsiteX13" fmla="*/ 452437 w 614362"/>
                <a:gd name="connsiteY13" fmla="*/ 1090613 h 1114425"/>
                <a:gd name="connsiteX14" fmla="*/ 445294 w 614362"/>
                <a:gd name="connsiteY14" fmla="*/ 1081088 h 1114425"/>
                <a:gd name="connsiteX15" fmla="*/ 431006 w 614362"/>
                <a:gd name="connsiteY15" fmla="*/ 1057275 h 1114425"/>
                <a:gd name="connsiteX16" fmla="*/ 402431 w 614362"/>
                <a:gd name="connsiteY16" fmla="*/ 959644 h 1114425"/>
                <a:gd name="connsiteX17" fmla="*/ 359569 w 614362"/>
                <a:gd name="connsiteY17" fmla="*/ 823913 h 1114425"/>
                <a:gd name="connsiteX18" fmla="*/ 338137 w 614362"/>
                <a:gd name="connsiteY18" fmla="*/ 754856 h 1114425"/>
                <a:gd name="connsiteX19" fmla="*/ 307181 w 614362"/>
                <a:gd name="connsiteY19" fmla="*/ 578644 h 1114425"/>
                <a:gd name="connsiteX20" fmla="*/ 283369 w 614362"/>
                <a:gd name="connsiteY20" fmla="*/ 473869 h 1114425"/>
                <a:gd name="connsiteX21" fmla="*/ 264319 w 614362"/>
                <a:gd name="connsiteY21" fmla="*/ 407194 h 1114425"/>
                <a:gd name="connsiteX22" fmla="*/ 250031 w 614362"/>
                <a:gd name="connsiteY22" fmla="*/ 357188 h 1114425"/>
                <a:gd name="connsiteX23" fmla="*/ 235744 w 614362"/>
                <a:gd name="connsiteY23" fmla="*/ 311944 h 1114425"/>
                <a:gd name="connsiteX24" fmla="*/ 219075 w 614362"/>
                <a:gd name="connsiteY24" fmla="*/ 264319 h 1114425"/>
                <a:gd name="connsiteX25" fmla="*/ 207169 w 614362"/>
                <a:gd name="connsiteY25" fmla="*/ 233363 h 1114425"/>
                <a:gd name="connsiteX26" fmla="*/ 195262 w 614362"/>
                <a:gd name="connsiteY26" fmla="*/ 204788 h 1114425"/>
                <a:gd name="connsiteX27" fmla="*/ 180975 w 614362"/>
                <a:gd name="connsiteY27" fmla="*/ 183356 h 1114425"/>
                <a:gd name="connsiteX28" fmla="*/ 157162 w 614362"/>
                <a:gd name="connsiteY28" fmla="*/ 154781 h 1114425"/>
                <a:gd name="connsiteX29" fmla="*/ 121444 w 614362"/>
                <a:gd name="connsiteY29" fmla="*/ 126206 h 1114425"/>
                <a:gd name="connsiteX30" fmla="*/ 97631 w 614362"/>
                <a:gd name="connsiteY30" fmla="*/ 107156 h 1114425"/>
                <a:gd name="connsiteX31" fmla="*/ 54769 w 614362"/>
                <a:gd name="connsiteY31" fmla="*/ 73819 h 1114425"/>
                <a:gd name="connsiteX32" fmla="*/ 23812 w 614362"/>
                <a:gd name="connsiteY32" fmla="*/ 54769 h 1114425"/>
                <a:gd name="connsiteX33" fmla="*/ 9525 w 614362"/>
                <a:gd name="connsiteY33" fmla="*/ 42863 h 1114425"/>
                <a:gd name="connsiteX34" fmla="*/ 0 w 614362"/>
                <a:gd name="connsiteY34" fmla="*/ 30956 h 1114425"/>
                <a:gd name="connsiteX35" fmla="*/ 0 w 614362"/>
                <a:gd name="connsiteY35" fmla="*/ 23813 h 1114425"/>
                <a:gd name="connsiteX36" fmla="*/ 4762 w 614362"/>
                <a:gd name="connsiteY36" fmla="*/ 9525 h 1114425"/>
                <a:gd name="connsiteX37" fmla="*/ 16669 w 614362"/>
                <a:gd name="connsiteY37" fmla="*/ 0 h 1114425"/>
                <a:gd name="connsiteX38" fmla="*/ 40481 w 614362"/>
                <a:gd name="connsiteY38" fmla="*/ 0 h 1114425"/>
                <a:gd name="connsiteX39" fmla="*/ 119062 w 614362"/>
                <a:gd name="connsiteY39" fmla="*/ 4763 h 1114425"/>
                <a:gd name="connsiteX40" fmla="*/ 202406 w 614362"/>
                <a:gd name="connsiteY40" fmla="*/ 19050 h 1114425"/>
                <a:gd name="connsiteX41" fmla="*/ 278606 w 614362"/>
                <a:gd name="connsiteY41" fmla="*/ 38100 h 1114425"/>
                <a:gd name="connsiteX42" fmla="*/ 335756 w 614362"/>
                <a:gd name="connsiteY42" fmla="*/ 57150 h 1114425"/>
                <a:gd name="connsiteX43" fmla="*/ 402431 w 614362"/>
                <a:gd name="connsiteY43" fmla="*/ 80963 h 1114425"/>
                <a:gd name="connsiteX44" fmla="*/ 433387 w 614362"/>
                <a:gd name="connsiteY44" fmla="*/ 97631 h 1114425"/>
                <a:gd name="connsiteX45" fmla="*/ 461962 w 614362"/>
                <a:gd name="connsiteY45" fmla="*/ 121444 h 1114425"/>
                <a:gd name="connsiteX46" fmla="*/ 481012 w 614362"/>
                <a:gd name="connsiteY46" fmla="*/ 142875 h 1114425"/>
                <a:gd name="connsiteX47" fmla="*/ 490537 w 614362"/>
                <a:gd name="connsiteY47" fmla="*/ 161925 h 1114425"/>
                <a:gd name="connsiteX48" fmla="*/ 500062 w 614362"/>
                <a:gd name="connsiteY48" fmla="*/ 190500 h 1114425"/>
                <a:gd name="connsiteX49" fmla="*/ 502444 w 614362"/>
                <a:gd name="connsiteY49" fmla="*/ 223838 h 1114425"/>
                <a:gd name="connsiteX50" fmla="*/ 507206 w 614362"/>
                <a:gd name="connsiteY50" fmla="*/ 264319 h 1114425"/>
                <a:gd name="connsiteX51" fmla="*/ 528637 w 614362"/>
                <a:gd name="connsiteY51" fmla="*/ 390525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614362" h="1114425">
                  <a:moveTo>
                    <a:pt x="528637" y="390525"/>
                  </a:moveTo>
                  <a:lnTo>
                    <a:pt x="552450" y="533400"/>
                  </a:lnTo>
                  <a:lnTo>
                    <a:pt x="588169" y="709613"/>
                  </a:lnTo>
                  <a:lnTo>
                    <a:pt x="602456" y="871538"/>
                  </a:lnTo>
                  <a:lnTo>
                    <a:pt x="614362" y="1012031"/>
                  </a:lnTo>
                  <a:lnTo>
                    <a:pt x="609600" y="1035844"/>
                  </a:lnTo>
                  <a:lnTo>
                    <a:pt x="602456" y="1062038"/>
                  </a:lnTo>
                  <a:lnTo>
                    <a:pt x="585787" y="1095375"/>
                  </a:lnTo>
                  <a:lnTo>
                    <a:pt x="566737" y="1109663"/>
                  </a:lnTo>
                  <a:lnTo>
                    <a:pt x="550069" y="1114425"/>
                  </a:lnTo>
                  <a:lnTo>
                    <a:pt x="526256" y="1114425"/>
                  </a:lnTo>
                  <a:lnTo>
                    <a:pt x="497681" y="1109663"/>
                  </a:lnTo>
                  <a:lnTo>
                    <a:pt x="466725" y="1100138"/>
                  </a:lnTo>
                  <a:lnTo>
                    <a:pt x="452437" y="1090613"/>
                  </a:lnTo>
                  <a:lnTo>
                    <a:pt x="445294" y="1081088"/>
                  </a:lnTo>
                  <a:lnTo>
                    <a:pt x="431006" y="1057275"/>
                  </a:lnTo>
                  <a:lnTo>
                    <a:pt x="402431" y="959644"/>
                  </a:lnTo>
                  <a:lnTo>
                    <a:pt x="359569" y="823913"/>
                  </a:lnTo>
                  <a:lnTo>
                    <a:pt x="338137" y="754856"/>
                  </a:lnTo>
                  <a:lnTo>
                    <a:pt x="307181" y="578644"/>
                  </a:lnTo>
                  <a:lnTo>
                    <a:pt x="283369" y="473869"/>
                  </a:lnTo>
                  <a:lnTo>
                    <a:pt x="264319" y="407194"/>
                  </a:lnTo>
                  <a:lnTo>
                    <a:pt x="250031" y="357188"/>
                  </a:lnTo>
                  <a:lnTo>
                    <a:pt x="235744" y="311944"/>
                  </a:lnTo>
                  <a:lnTo>
                    <a:pt x="219075" y="264319"/>
                  </a:lnTo>
                  <a:lnTo>
                    <a:pt x="207169" y="233363"/>
                  </a:lnTo>
                  <a:lnTo>
                    <a:pt x="195262" y="204788"/>
                  </a:lnTo>
                  <a:lnTo>
                    <a:pt x="180975" y="183356"/>
                  </a:lnTo>
                  <a:lnTo>
                    <a:pt x="157162" y="154781"/>
                  </a:lnTo>
                  <a:lnTo>
                    <a:pt x="121444" y="126206"/>
                  </a:lnTo>
                  <a:lnTo>
                    <a:pt x="97631" y="107156"/>
                  </a:lnTo>
                  <a:lnTo>
                    <a:pt x="54769" y="73819"/>
                  </a:lnTo>
                  <a:lnTo>
                    <a:pt x="23812" y="54769"/>
                  </a:lnTo>
                  <a:lnTo>
                    <a:pt x="9525" y="42863"/>
                  </a:lnTo>
                  <a:lnTo>
                    <a:pt x="0" y="30956"/>
                  </a:lnTo>
                  <a:lnTo>
                    <a:pt x="0" y="23813"/>
                  </a:lnTo>
                  <a:lnTo>
                    <a:pt x="4762" y="9525"/>
                  </a:lnTo>
                  <a:lnTo>
                    <a:pt x="16669" y="0"/>
                  </a:lnTo>
                  <a:lnTo>
                    <a:pt x="40481" y="0"/>
                  </a:lnTo>
                  <a:lnTo>
                    <a:pt x="119062" y="4763"/>
                  </a:lnTo>
                  <a:lnTo>
                    <a:pt x="202406" y="19050"/>
                  </a:lnTo>
                  <a:lnTo>
                    <a:pt x="278606" y="38100"/>
                  </a:lnTo>
                  <a:lnTo>
                    <a:pt x="335756" y="57150"/>
                  </a:lnTo>
                  <a:lnTo>
                    <a:pt x="402431" y="80963"/>
                  </a:lnTo>
                  <a:lnTo>
                    <a:pt x="433387" y="97631"/>
                  </a:lnTo>
                  <a:lnTo>
                    <a:pt x="461962" y="121444"/>
                  </a:lnTo>
                  <a:lnTo>
                    <a:pt x="481012" y="142875"/>
                  </a:lnTo>
                  <a:lnTo>
                    <a:pt x="490537" y="161925"/>
                  </a:lnTo>
                  <a:lnTo>
                    <a:pt x="500062" y="190500"/>
                  </a:lnTo>
                  <a:lnTo>
                    <a:pt x="502444" y="223838"/>
                  </a:lnTo>
                  <a:lnTo>
                    <a:pt x="507206" y="264319"/>
                  </a:lnTo>
                  <a:lnTo>
                    <a:pt x="528637" y="3905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23">
              <a:extLst>
                <a:ext uri="{FF2B5EF4-FFF2-40B4-BE49-F238E27FC236}">
                  <a16:creationId xmlns:a16="http://schemas.microsoft.com/office/drawing/2014/main" id="{0C90BB0F-B843-4419-9729-83CDDFCF4B05}"/>
                </a:ext>
              </a:extLst>
            </p:cNvPr>
            <p:cNvSpPr/>
            <p:nvPr/>
          </p:nvSpPr>
          <p:spPr>
            <a:xfrm>
              <a:off x="5495925" y="1370013"/>
              <a:ext cx="522288" cy="1182687"/>
            </a:xfrm>
            <a:custGeom>
              <a:avLst/>
              <a:gdLst>
                <a:gd name="connsiteX0" fmla="*/ 300038 w 521494"/>
                <a:gd name="connsiteY0" fmla="*/ 828675 h 1183481"/>
                <a:gd name="connsiteX1" fmla="*/ 266700 w 521494"/>
                <a:gd name="connsiteY1" fmla="*/ 921544 h 1183481"/>
                <a:gd name="connsiteX2" fmla="*/ 235744 w 521494"/>
                <a:gd name="connsiteY2" fmla="*/ 992981 h 1183481"/>
                <a:gd name="connsiteX3" fmla="*/ 216694 w 521494"/>
                <a:gd name="connsiteY3" fmla="*/ 1033462 h 1183481"/>
                <a:gd name="connsiteX4" fmla="*/ 190500 w 521494"/>
                <a:gd name="connsiteY4" fmla="*/ 1081087 h 1183481"/>
                <a:gd name="connsiteX5" fmla="*/ 173831 w 521494"/>
                <a:gd name="connsiteY5" fmla="*/ 1112044 h 1183481"/>
                <a:gd name="connsiteX6" fmla="*/ 154781 w 521494"/>
                <a:gd name="connsiteY6" fmla="*/ 1138237 h 1183481"/>
                <a:gd name="connsiteX7" fmla="*/ 135731 w 521494"/>
                <a:gd name="connsiteY7" fmla="*/ 1157287 h 1183481"/>
                <a:gd name="connsiteX8" fmla="*/ 114300 w 521494"/>
                <a:gd name="connsiteY8" fmla="*/ 1169194 h 1183481"/>
                <a:gd name="connsiteX9" fmla="*/ 92869 w 521494"/>
                <a:gd name="connsiteY9" fmla="*/ 1176337 h 1183481"/>
                <a:gd name="connsiteX10" fmla="*/ 61913 w 521494"/>
                <a:gd name="connsiteY10" fmla="*/ 1183481 h 1183481"/>
                <a:gd name="connsiteX11" fmla="*/ 54769 w 521494"/>
                <a:gd name="connsiteY11" fmla="*/ 1183481 h 1183481"/>
                <a:gd name="connsiteX12" fmla="*/ 38100 w 521494"/>
                <a:gd name="connsiteY12" fmla="*/ 1173956 h 1183481"/>
                <a:gd name="connsiteX13" fmla="*/ 16669 w 521494"/>
                <a:gd name="connsiteY13" fmla="*/ 1152525 h 1183481"/>
                <a:gd name="connsiteX14" fmla="*/ 9525 w 521494"/>
                <a:gd name="connsiteY14" fmla="*/ 1140619 h 1183481"/>
                <a:gd name="connsiteX15" fmla="*/ 0 w 521494"/>
                <a:gd name="connsiteY15" fmla="*/ 1114425 h 1183481"/>
                <a:gd name="connsiteX16" fmla="*/ 0 w 521494"/>
                <a:gd name="connsiteY16" fmla="*/ 1088231 h 1183481"/>
                <a:gd name="connsiteX17" fmla="*/ 2381 w 521494"/>
                <a:gd name="connsiteY17" fmla="*/ 1057275 h 1183481"/>
                <a:gd name="connsiteX18" fmla="*/ 4763 w 521494"/>
                <a:gd name="connsiteY18" fmla="*/ 1014412 h 1183481"/>
                <a:gd name="connsiteX19" fmla="*/ 19050 w 521494"/>
                <a:gd name="connsiteY19" fmla="*/ 954881 h 1183481"/>
                <a:gd name="connsiteX20" fmla="*/ 33338 w 521494"/>
                <a:gd name="connsiteY20" fmla="*/ 897731 h 1183481"/>
                <a:gd name="connsiteX21" fmla="*/ 57150 w 521494"/>
                <a:gd name="connsiteY21" fmla="*/ 823912 h 1183481"/>
                <a:gd name="connsiteX22" fmla="*/ 76200 w 521494"/>
                <a:gd name="connsiteY22" fmla="*/ 759619 h 1183481"/>
                <a:gd name="connsiteX23" fmla="*/ 133350 w 521494"/>
                <a:gd name="connsiteY23" fmla="*/ 583406 h 1183481"/>
                <a:gd name="connsiteX24" fmla="*/ 157163 w 521494"/>
                <a:gd name="connsiteY24" fmla="*/ 492919 h 1183481"/>
                <a:gd name="connsiteX25" fmla="*/ 171450 w 521494"/>
                <a:gd name="connsiteY25" fmla="*/ 423862 h 1183481"/>
                <a:gd name="connsiteX26" fmla="*/ 185738 w 521494"/>
                <a:gd name="connsiteY26" fmla="*/ 359569 h 1183481"/>
                <a:gd name="connsiteX27" fmla="*/ 195263 w 521494"/>
                <a:gd name="connsiteY27" fmla="*/ 309562 h 1183481"/>
                <a:gd name="connsiteX28" fmla="*/ 202406 w 521494"/>
                <a:gd name="connsiteY28" fmla="*/ 259556 h 1183481"/>
                <a:gd name="connsiteX29" fmla="*/ 204788 w 521494"/>
                <a:gd name="connsiteY29" fmla="*/ 211931 h 1183481"/>
                <a:gd name="connsiteX30" fmla="*/ 195263 w 521494"/>
                <a:gd name="connsiteY30" fmla="*/ 183356 h 1183481"/>
                <a:gd name="connsiteX31" fmla="*/ 176213 w 521494"/>
                <a:gd name="connsiteY31" fmla="*/ 152400 h 1183481"/>
                <a:gd name="connsiteX32" fmla="*/ 157163 w 521494"/>
                <a:gd name="connsiteY32" fmla="*/ 130969 h 1183481"/>
                <a:gd name="connsiteX33" fmla="*/ 142875 w 521494"/>
                <a:gd name="connsiteY33" fmla="*/ 119062 h 1183481"/>
                <a:gd name="connsiteX34" fmla="*/ 130969 w 521494"/>
                <a:gd name="connsiteY34" fmla="*/ 109537 h 1183481"/>
                <a:gd name="connsiteX35" fmla="*/ 102394 w 521494"/>
                <a:gd name="connsiteY35" fmla="*/ 95250 h 1183481"/>
                <a:gd name="connsiteX36" fmla="*/ 80963 w 521494"/>
                <a:gd name="connsiteY36" fmla="*/ 83344 h 1183481"/>
                <a:gd name="connsiteX37" fmla="*/ 69056 w 521494"/>
                <a:gd name="connsiteY37" fmla="*/ 73819 h 1183481"/>
                <a:gd name="connsiteX38" fmla="*/ 64294 w 521494"/>
                <a:gd name="connsiteY38" fmla="*/ 59531 h 1183481"/>
                <a:gd name="connsiteX39" fmla="*/ 64294 w 521494"/>
                <a:gd name="connsiteY39" fmla="*/ 52387 h 1183481"/>
                <a:gd name="connsiteX40" fmla="*/ 66675 w 521494"/>
                <a:gd name="connsiteY40" fmla="*/ 42862 h 1183481"/>
                <a:gd name="connsiteX41" fmla="*/ 78581 w 521494"/>
                <a:gd name="connsiteY41" fmla="*/ 26194 h 1183481"/>
                <a:gd name="connsiteX42" fmla="*/ 100013 w 521494"/>
                <a:gd name="connsiteY42" fmla="*/ 9525 h 1183481"/>
                <a:gd name="connsiteX43" fmla="*/ 114300 w 521494"/>
                <a:gd name="connsiteY43" fmla="*/ 4762 h 1183481"/>
                <a:gd name="connsiteX44" fmla="*/ 130969 w 521494"/>
                <a:gd name="connsiteY44" fmla="*/ 0 h 1183481"/>
                <a:gd name="connsiteX45" fmla="*/ 197644 w 521494"/>
                <a:gd name="connsiteY45" fmla="*/ 2381 h 1183481"/>
                <a:gd name="connsiteX46" fmla="*/ 226219 w 521494"/>
                <a:gd name="connsiteY46" fmla="*/ 9525 h 1183481"/>
                <a:gd name="connsiteX47" fmla="*/ 280988 w 521494"/>
                <a:gd name="connsiteY47" fmla="*/ 38100 h 1183481"/>
                <a:gd name="connsiteX48" fmla="*/ 357188 w 521494"/>
                <a:gd name="connsiteY48" fmla="*/ 85725 h 1183481"/>
                <a:gd name="connsiteX49" fmla="*/ 423863 w 521494"/>
                <a:gd name="connsiteY49" fmla="*/ 130969 h 1183481"/>
                <a:gd name="connsiteX50" fmla="*/ 464344 w 521494"/>
                <a:gd name="connsiteY50" fmla="*/ 159544 h 1183481"/>
                <a:gd name="connsiteX51" fmla="*/ 495300 w 521494"/>
                <a:gd name="connsiteY51" fmla="*/ 183356 h 1183481"/>
                <a:gd name="connsiteX52" fmla="*/ 509588 w 521494"/>
                <a:gd name="connsiteY52" fmla="*/ 200025 h 1183481"/>
                <a:gd name="connsiteX53" fmla="*/ 516731 w 521494"/>
                <a:gd name="connsiteY53" fmla="*/ 216694 h 1183481"/>
                <a:gd name="connsiteX54" fmla="*/ 521494 w 521494"/>
                <a:gd name="connsiteY54" fmla="*/ 240506 h 1183481"/>
                <a:gd name="connsiteX55" fmla="*/ 521494 w 521494"/>
                <a:gd name="connsiteY55" fmla="*/ 252412 h 1183481"/>
                <a:gd name="connsiteX56" fmla="*/ 519113 w 521494"/>
                <a:gd name="connsiteY56" fmla="*/ 269081 h 1183481"/>
                <a:gd name="connsiteX57" fmla="*/ 502444 w 521494"/>
                <a:gd name="connsiteY57" fmla="*/ 290512 h 1183481"/>
                <a:gd name="connsiteX58" fmla="*/ 469106 w 521494"/>
                <a:gd name="connsiteY58" fmla="*/ 342900 h 1183481"/>
                <a:gd name="connsiteX59" fmla="*/ 452438 w 521494"/>
                <a:gd name="connsiteY59" fmla="*/ 378619 h 1183481"/>
                <a:gd name="connsiteX60" fmla="*/ 428625 w 521494"/>
                <a:gd name="connsiteY60" fmla="*/ 447675 h 1183481"/>
                <a:gd name="connsiteX61" fmla="*/ 402431 w 521494"/>
                <a:gd name="connsiteY61" fmla="*/ 523875 h 1183481"/>
                <a:gd name="connsiteX62" fmla="*/ 369094 w 521494"/>
                <a:gd name="connsiteY62" fmla="*/ 595312 h 1183481"/>
                <a:gd name="connsiteX63" fmla="*/ 300038 w 521494"/>
                <a:gd name="connsiteY63" fmla="*/ 828675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21494" h="1183481">
                  <a:moveTo>
                    <a:pt x="300038" y="828675"/>
                  </a:moveTo>
                  <a:lnTo>
                    <a:pt x="266700" y="921544"/>
                  </a:lnTo>
                  <a:lnTo>
                    <a:pt x="235744" y="992981"/>
                  </a:lnTo>
                  <a:lnTo>
                    <a:pt x="216694" y="1033462"/>
                  </a:lnTo>
                  <a:lnTo>
                    <a:pt x="190500" y="1081087"/>
                  </a:lnTo>
                  <a:lnTo>
                    <a:pt x="173831" y="1112044"/>
                  </a:lnTo>
                  <a:lnTo>
                    <a:pt x="154781" y="1138237"/>
                  </a:lnTo>
                  <a:lnTo>
                    <a:pt x="135731" y="1157287"/>
                  </a:lnTo>
                  <a:lnTo>
                    <a:pt x="114300" y="1169194"/>
                  </a:lnTo>
                  <a:lnTo>
                    <a:pt x="92869" y="1176337"/>
                  </a:lnTo>
                  <a:lnTo>
                    <a:pt x="61913" y="1183481"/>
                  </a:lnTo>
                  <a:lnTo>
                    <a:pt x="54769" y="1183481"/>
                  </a:lnTo>
                  <a:lnTo>
                    <a:pt x="38100" y="1173956"/>
                  </a:lnTo>
                  <a:lnTo>
                    <a:pt x="16669" y="1152525"/>
                  </a:lnTo>
                  <a:lnTo>
                    <a:pt x="9525" y="1140619"/>
                  </a:lnTo>
                  <a:lnTo>
                    <a:pt x="0" y="1114425"/>
                  </a:lnTo>
                  <a:lnTo>
                    <a:pt x="0" y="1088231"/>
                  </a:lnTo>
                  <a:lnTo>
                    <a:pt x="2381" y="1057275"/>
                  </a:lnTo>
                  <a:lnTo>
                    <a:pt x="4763" y="1014412"/>
                  </a:lnTo>
                  <a:lnTo>
                    <a:pt x="19050" y="954881"/>
                  </a:lnTo>
                  <a:lnTo>
                    <a:pt x="33338" y="897731"/>
                  </a:lnTo>
                  <a:lnTo>
                    <a:pt x="57150" y="823912"/>
                  </a:lnTo>
                  <a:lnTo>
                    <a:pt x="76200" y="759619"/>
                  </a:lnTo>
                  <a:lnTo>
                    <a:pt x="133350" y="583406"/>
                  </a:lnTo>
                  <a:lnTo>
                    <a:pt x="157163" y="492919"/>
                  </a:lnTo>
                  <a:lnTo>
                    <a:pt x="171450" y="423862"/>
                  </a:lnTo>
                  <a:lnTo>
                    <a:pt x="185738" y="359569"/>
                  </a:lnTo>
                  <a:lnTo>
                    <a:pt x="195263" y="309562"/>
                  </a:lnTo>
                  <a:lnTo>
                    <a:pt x="202406" y="259556"/>
                  </a:lnTo>
                  <a:lnTo>
                    <a:pt x="204788" y="211931"/>
                  </a:lnTo>
                  <a:lnTo>
                    <a:pt x="195263" y="183356"/>
                  </a:lnTo>
                  <a:lnTo>
                    <a:pt x="176213" y="152400"/>
                  </a:lnTo>
                  <a:lnTo>
                    <a:pt x="157163" y="130969"/>
                  </a:lnTo>
                  <a:lnTo>
                    <a:pt x="142875" y="119062"/>
                  </a:lnTo>
                  <a:lnTo>
                    <a:pt x="130969" y="109537"/>
                  </a:lnTo>
                  <a:lnTo>
                    <a:pt x="102394" y="95250"/>
                  </a:lnTo>
                  <a:lnTo>
                    <a:pt x="80963" y="83344"/>
                  </a:lnTo>
                  <a:lnTo>
                    <a:pt x="69056" y="73819"/>
                  </a:lnTo>
                  <a:lnTo>
                    <a:pt x="64294" y="59531"/>
                  </a:lnTo>
                  <a:lnTo>
                    <a:pt x="64294" y="52387"/>
                  </a:lnTo>
                  <a:lnTo>
                    <a:pt x="66675" y="42862"/>
                  </a:lnTo>
                  <a:lnTo>
                    <a:pt x="78581" y="26194"/>
                  </a:lnTo>
                  <a:lnTo>
                    <a:pt x="100013" y="9525"/>
                  </a:lnTo>
                  <a:lnTo>
                    <a:pt x="114300" y="4762"/>
                  </a:lnTo>
                  <a:lnTo>
                    <a:pt x="130969" y="0"/>
                  </a:lnTo>
                  <a:lnTo>
                    <a:pt x="197644" y="2381"/>
                  </a:lnTo>
                  <a:lnTo>
                    <a:pt x="226219" y="9525"/>
                  </a:lnTo>
                  <a:lnTo>
                    <a:pt x="280988" y="38100"/>
                  </a:lnTo>
                  <a:lnTo>
                    <a:pt x="357188" y="85725"/>
                  </a:lnTo>
                  <a:lnTo>
                    <a:pt x="423863" y="130969"/>
                  </a:lnTo>
                  <a:lnTo>
                    <a:pt x="464344" y="159544"/>
                  </a:lnTo>
                  <a:lnTo>
                    <a:pt x="495300" y="183356"/>
                  </a:lnTo>
                  <a:lnTo>
                    <a:pt x="509588" y="200025"/>
                  </a:lnTo>
                  <a:lnTo>
                    <a:pt x="516731" y="216694"/>
                  </a:lnTo>
                  <a:lnTo>
                    <a:pt x="521494" y="240506"/>
                  </a:lnTo>
                  <a:lnTo>
                    <a:pt x="521494" y="252412"/>
                  </a:lnTo>
                  <a:lnTo>
                    <a:pt x="519113" y="269081"/>
                  </a:lnTo>
                  <a:lnTo>
                    <a:pt x="502444" y="290512"/>
                  </a:lnTo>
                  <a:lnTo>
                    <a:pt x="469106" y="342900"/>
                  </a:lnTo>
                  <a:lnTo>
                    <a:pt x="452438" y="378619"/>
                  </a:lnTo>
                  <a:lnTo>
                    <a:pt x="428625" y="447675"/>
                  </a:lnTo>
                  <a:lnTo>
                    <a:pt x="402431" y="523875"/>
                  </a:lnTo>
                  <a:lnTo>
                    <a:pt x="369094" y="595312"/>
                  </a:lnTo>
                  <a:lnTo>
                    <a:pt x="300038" y="8286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25">
              <a:extLst>
                <a:ext uri="{FF2B5EF4-FFF2-40B4-BE49-F238E27FC236}">
                  <a16:creationId xmlns:a16="http://schemas.microsoft.com/office/drawing/2014/main" id="{7235BF1B-E06E-4D35-9216-2600F9916B33}"/>
                </a:ext>
              </a:extLst>
            </p:cNvPr>
            <p:cNvSpPr/>
            <p:nvPr/>
          </p:nvSpPr>
          <p:spPr>
            <a:xfrm>
              <a:off x="3833813" y="2646363"/>
              <a:ext cx="2117725" cy="466725"/>
            </a:xfrm>
            <a:custGeom>
              <a:avLst/>
              <a:gdLst>
                <a:gd name="connsiteX0" fmla="*/ 1395412 w 2116931"/>
                <a:gd name="connsiteY0" fmla="*/ 97631 h 466725"/>
                <a:gd name="connsiteX1" fmla="*/ 1195387 w 2116931"/>
                <a:gd name="connsiteY1" fmla="*/ 128587 h 466725"/>
                <a:gd name="connsiteX2" fmla="*/ 1031081 w 2116931"/>
                <a:gd name="connsiteY2" fmla="*/ 152400 h 466725"/>
                <a:gd name="connsiteX3" fmla="*/ 904875 w 2116931"/>
                <a:gd name="connsiteY3" fmla="*/ 169069 h 466725"/>
                <a:gd name="connsiteX4" fmla="*/ 773906 w 2116931"/>
                <a:gd name="connsiteY4" fmla="*/ 188119 h 466725"/>
                <a:gd name="connsiteX5" fmla="*/ 657225 w 2116931"/>
                <a:gd name="connsiteY5" fmla="*/ 202406 h 466725"/>
                <a:gd name="connsiteX6" fmla="*/ 531018 w 2116931"/>
                <a:gd name="connsiteY6" fmla="*/ 216694 h 466725"/>
                <a:gd name="connsiteX7" fmla="*/ 495300 w 2116931"/>
                <a:gd name="connsiteY7" fmla="*/ 221456 h 466725"/>
                <a:gd name="connsiteX8" fmla="*/ 476250 w 2116931"/>
                <a:gd name="connsiteY8" fmla="*/ 223837 h 466725"/>
                <a:gd name="connsiteX9" fmla="*/ 447675 w 2116931"/>
                <a:gd name="connsiteY9" fmla="*/ 223837 h 466725"/>
                <a:gd name="connsiteX10" fmla="*/ 419100 w 2116931"/>
                <a:gd name="connsiteY10" fmla="*/ 221456 h 466725"/>
                <a:gd name="connsiteX11" fmla="*/ 354806 w 2116931"/>
                <a:gd name="connsiteY11" fmla="*/ 207169 h 466725"/>
                <a:gd name="connsiteX12" fmla="*/ 280987 w 2116931"/>
                <a:gd name="connsiteY12" fmla="*/ 183356 h 466725"/>
                <a:gd name="connsiteX13" fmla="*/ 209550 w 2116931"/>
                <a:gd name="connsiteY13" fmla="*/ 157162 h 466725"/>
                <a:gd name="connsiteX14" fmla="*/ 119062 w 2116931"/>
                <a:gd name="connsiteY14" fmla="*/ 116681 h 466725"/>
                <a:gd name="connsiteX15" fmla="*/ 50006 w 2116931"/>
                <a:gd name="connsiteY15" fmla="*/ 83344 h 466725"/>
                <a:gd name="connsiteX16" fmla="*/ 33337 w 2116931"/>
                <a:gd name="connsiteY16" fmla="*/ 78581 h 466725"/>
                <a:gd name="connsiteX17" fmla="*/ 16668 w 2116931"/>
                <a:gd name="connsiteY17" fmla="*/ 76200 h 466725"/>
                <a:gd name="connsiteX18" fmla="*/ 4762 w 2116931"/>
                <a:gd name="connsiteY18" fmla="*/ 80962 h 466725"/>
                <a:gd name="connsiteX19" fmla="*/ 2381 w 2116931"/>
                <a:gd name="connsiteY19" fmla="*/ 85725 h 466725"/>
                <a:gd name="connsiteX20" fmla="*/ 0 w 2116931"/>
                <a:gd name="connsiteY20" fmla="*/ 97631 h 466725"/>
                <a:gd name="connsiteX21" fmla="*/ 11906 w 2116931"/>
                <a:gd name="connsiteY21" fmla="*/ 130969 h 466725"/>
                <a:gd name="connsiteX22" fmla="*/ 61912 w 2116931"/>
                <a:gd name="connsiteY22" fmla="*/ 197644 h 466725"/>
                <a:gd name="connsiteX23" fmla="*/ 121443 w 2116931"/>
                <a:gd name="connsiteY23" fmla="*/ 261937 h 466725"/>
                <a:gd name="connsiteX24" fmla="*/ 164306 w 2116931"/>
                <a:gd name="connsiteY24" fmla="*/ 304800 h 466725"/>
                <a:gd name="connsiteX25" fmla="*/ 221456 w 2116931"/>
                <a:gd name="connsiteY25" fmla="*/ 352425 h 466725"/>
                <a:gd name="connsiteX26" fmla="*/ 264318 w 2116931"/>
                <a:gd name="connsiteY26" fmla="*/ 383381 h 466725"/>
                <a:gd name="connsiteX27" fmla="*/ 321468 w 2116931"/>
                <a:gd name="connsiteY27" fmla="*/ 416719 h 466725"/>
                <a:gd name="connsiteX28" fmla="*/ 378618 w 2116931"/>
                <a:gd name="connsiteY28" fmla="*/ 440531 h 466725"/>
                <a:gd name="connsiteX29" fmla="*/ 433387 w 2116931"/>
                <a:gd name="connsiteY29" fmla="*/ 454819 h 466725"/>
                <a:gd name="connsiteX30" fmla="*/ 483393 w 2116931"/>
                <a:gd name="connsiteY30" fmla="*/ 464344 h 466725"/>
                <a:gd name="connsiteX31" fmla="*/ 509587 w 2116931"/>
                <a:gd name="connsiteY31" fmla="*/ 466725 h 466725"/>
                <a:gd name="connsiteX32" fmla="*/ 557212 w 2116931"/>
                <a:gd name="connsiteY32" fmla="*/ 450056 h 466725"/>
                <a:gd name="connsiteX33" fmla="*/ 657225 w 2116931"/>
                <a:gd name="connsiteY33" fmla="*/ 414337 h 466725"/>
                <a:gd name="connsiteX34" fmla="*/ 754856 w 2116931"/>
                <a:gd name="connsiteY34" fmla="*/ 385762 h 466725"/>
                <a:gd name="connsiteX35" fmla="*/ 857250 w 2116931"/>
                <a:gd name="connsiteY35" fmla="*/ 357187 h 466725"/>
                <a:gd name="connsiteX36" fmla="*/ 959643 w 2116931"/>
                <a:gd name="connsiteY36" fmla="*/ 333375 h 466725"/>
                <a:gd name="connsiteX37" fmla="*/ 1104900 w 2116931"/>
                <a:gd name="connsiteY37" fmla="*/ 302419 h 466725"/>
                <a:gd name="connsiteX38" fmla="*/ 1257300 w 2116931"/>
                <a:gd name="connsiteY38" fmla="*/ 273844 h 466725"/>
                <a:gd name="connsiteX39" fmla="*/ 1376362 w 2116931"/>
                <a:gd name="connsiteY39" fmla="*/ 252412 h 466725"/>
                <a:gd name="connsiteX40" fmla="*/ 1497806 w 2116931"/>
                <a:gd name="connsiteY40" fmla="*/ 230981 h 466725"/>
                <a:gd name="connsiteX41" fmla="*/ 1590675 w 2116931"/>
                <a:gd name="connsiteY41" fmla="*/ 216694 h 466725"/>
                <a:gd name="connsiteX42" fmla="*/ 2069306 w 2116931"/>
                <a:gd name="connsiteY42" fmla="*/ 292894 h 466725"/>
                <a:gd name="connsiteX43" fmla="*/ 2093118 w 2116931"/>
                <a:gd name="connsiteY43" fmla="*/ 283369 h 466725"/>
                <a:gd name="connsiteX44" fmla="*/ 2107406 w 2116931"/>
                <a:gd name="connsiteY44" fmla="*/ 266700 h 466725"/>
                <a:gd name="connsiteX45" fmla="*/ 2114550 w 2116931"/>
                <a:gd name="connsiteY45" fmla="*/ 247650 h 466725"/>
                <a:gd name="connsiteX46" fmla="*/ 2116931 w 2116931"/>
                <a:gd name="connsiteY46" fmla="*/ 230981 h 466725"/>
                <a:gd name="connsiteX47" fmla="*/ 2114550 w 2116931"/>
                <a:gd name="connsiteY47" fmla="*/ 207169 h 466725"/>
                <a:gd name="connsiteX48" fmla="*/ 2109787 w 2116931"/>
                <a:gd name="connsiteY48" fmla="*/ 192881 h 466725"/>
                <a:gd name="connsiteX49" fmla="*/ 2095500 w 2116931"/>
                <a:gd name="connsiteY49" fmla="*/ 169069 h 466725"/>
                <a:gd name="connsiteX50" fmla="*/ 2078831 w 2116931"/>
                <a:gd name="connsiteY50" fmla="*/ 147637 h 466725"/>
                <a:gd name="connsiteX51" fmla="*/ 2064543 w 2116931"/>
                <a:gd name="connsiteY51" fmla="*/ 130969 h 466725"/>
                <a:gd name="connsiteX52" fmla="*/ 2031206 w 2116931"/>
                <a:gd name="connsiteY52" fmla="*/ 102394 h 466725"/>
                <a:gd name="connsiteX53" fmla="*/ 2009775 w 2116931"/>
                <a:gd name="connsiteY53" fmla="*/ 83344 h 466725"/>
                <a:gd name="connsiteX54" fmla="*/ 1959768 w 2116931"/>
                <a:gd name="connsiteY54" fmla="*/ 52387 h 466725"/>
                <a:gd name="connsiteX55" fmla="*/ 1907381 w 2116931"/>
                <a:gd name="connsiteY55" fmla="*/ 28575 h 466725"/>
                <a:gd name="connsiteX56" fmla="*/ 1852612 w 2116931"/>
                <a:gd name="connsiteY56" fmla="*/ 11906 h 466725"/>
                <a:gd name="connsiteX57" fmla="*/ 1807368 w 2116931"/>
                <a:gd name="connsiteY57" fmla="*/ 0 h 466725"/>
                <a:gd name="connsiteX58" fmla="*/ 1795462 w 2116931"/>
                <a:gd name="connsiteY58" fmla="*/ 0 h 466725"/>
                <a:gd name="connsiteX59" fmla="*/ 1766887 w 2116931"/>
                <a:gd name="connsiteY59" fmla="*/ 2381 h 466725"/>
                <a:gd name="connsiteX60" fmla="*/ 1709737 w 2116931"/>
                <a:gd name="connsiteY60" fmla="*/ 19050 h 466725"/>
                <a:gd name="connsiteX61" fmla="*/ 1652587 w 2116931"/>
                <a:gd name="connsiteY61" fmla="*/ 42862 h 466725"/>
                <a:gd name="connsiteX62" fmla="*/ 1597818 w 2116931"/>
                <a:gd name="connsiteY62" fmla="*/ 66675 h 466725"/>
                <a:gd name="connsiteX63" fmla="*/ 1550193 w 2116931"/>
                <a:gd name="connsiteY63" fmla="*/ 73819 h 466725"/>
                <a:gd name="connsiteX64" fmla="*/ 1395412 w 2116931"/>
                <a:gd name="connsiteY64" fmla="*/ 9763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116931" h="466725">
                  <a:moveTo>
                    <a:pt x="1395412" y="97631"/>
                  </a:moveTo>
                  <a:lnTo>
                    <a:pt x="1195387" y="128587"/>
                  </a:lnTo>
                  <a:lnTo>
                    <a:pt x="1031081" y="152400"/>
                  </a:lnTo>
                  <a:lnTo>
                    <a:pt x="904875" y="169069"/>
                  </a:lnTo>
                  <a:lnTo>
                    <a:pt x="773906" y="188119"/>
                  </a:lnTo>
                  <a:lnTo>
                    <a:pt x="657225" y="202406"/>
                  </a:lnTo>
                  <a:lnTo>
                    <a:pt x="531018" y="216694"/>
                  </a:lnTo>
                  <a:lnTo>
                    <a:pt x="495300" y="221456"/>
                  </a:lnTo>
                  <a:lnTo>
                    <a:pt x="476250" y="223837"/>
                  </a:lnTo>
                  <a:lnTo>
                    <a:pt x="447675" y="223837"/>
                  </a:lnTo>
                  <a:lnTo>
                    <a:pt x="419100" y="221456"/>
                  </a:lnTo>
                  <a:lnTo>
                    <a:pt x="354806" y="207169"/>
                  </a:lnTo>
                  <a:lnTo>
                    <a:pt x="280987" y="183356"/>
                  </a:lnTo>
                  <a:lnTo>
                    <a:pt x="209550" y="157162"/>
                  </a:lnTo>
                  <a:lnTo>
                    <a:pt x="119062" y="116681"/>
                  </a:lnTo>
                  <a:lnTo>
                    <a:pt x="50006" y="83344"/>
                  </a:lnTo>
                  <a:lnTo>
                    <a:pt x="33337" y="78581"/>
                  </a:lnTo>
                  <a:lnTo>
                    <a:pt x="16668" y="76200"/>
                  </a:lnTo>
                  <a:lnTo>
                    <a:pt x="4762" y="80962"/>
                  </a:lnTo>
                  <a:lnTo>
                    <a:pt x="2381" y="85725"/>
                  </a:lnTo>
                  <a:lnTo>
                    <a:pt x="0" y="97631"/>
                  </a:lnTo>
                  <a:lnTo>
                    <a:pt x="11906" y="130969"/>
                  </a:lnTo>
                  <a:lnTo>
                    <a:pt x="61912" y="197644"/>
                  </a:lnTo>
                  <a:lnTo>
                    <a:pt x="121443" y="261937"/>
                  </a:lnTo>
                  <a:lnTo>
                    <a:pt x="164306" y="304800"/>
                  </a:lnTo>
                  <a:lnTo>
                    <a:pt x="221456" y="352425"/>
                  </a:lnTo>
                  <a:lnTo>
                    <a:pt x="264318" y="383381"/>
                  </a:lnTo>
                  <a:lnTo>
                    <a:pt x="321468" y="416719"/>
                  </a:lnTo>
                  <a:lnTo>
                    <a:pt x="378618" y="440531"/>
                  </a:lnTo>
                  <a:lnTo>
                    <a:pt x="433387" y="454819"/>
                  </a:lnTo>
                  <a:lnTo>
                    <a:pt x="483393" y="464344"/>
                  </a:lnTo>
                  <a:lnTo>
                    <a:pt x="509587" y="466725"/>
                  </a:lnTo>
                  <a:lnTo>
                    <a:pt x="557212" y="450056"/>
                  </a:lnTo>
                  <a:lnTo>
                    <a:pt x="657225" y="414337"/>
                  </a:lnTo>
                  <a:lnTo>
                    <a:pt x="754856" y="385762"/>
                  </a:lnTo>
                  <a:lnTo>
                    <a:pt x="857250" y="357187"/>
                  </a:lnTo>
                  <a:lnTo>
                    <a:pt x="959643" y="333375"/>
                  </a:lnTo>
                  <a:lnTo>
                    <a:pt x="1104900" y="302419"/>
                  </a:lnTo>
                  <a:lnTo>
                    <a:pt x="1257300" y="273844"/>
                  </a:lnTo>
                  <a:lnTo>
                    <a:pt x="1376362" y="252412"/>
                  </a:lnTo>
                  <a:lnTo>
                    <a:pt x="1497806" y="230981"/>
                  </a:lnTo>
                  <a:lnTo>
                    <a:pt x="1590675" y="216694"/>
                  </a:lnTo>
                  <a:lnTo>
                    <a:pt x="2069306" y="292894"/>
                  </a:lnTo>
                  <a:lnTo>
                    <a:pt x="2093118" y="283369"/>
                  </a:lnTo>
                  <a:lnTo>
                    <a:pt x="2107406" y="266700"/>
                  </a:lnTo>
                  <a:lnTo>
                    <a:pt x="2114550" y="247650"/>
                  </a:lnTo>
                  <a:lnTo>
                    <a:pt x="2116931" y="230981"/>
                  </a:lnTo>
                  <a:lnTo>
                    <a:pt x="2114550" y="207169"/>
                  </a:lnTo>
                  <a:lnTo>
                    <a:pt x="2109787" y="192881"/>
                  </a:lnTo>
                  <a:lnTo>
                    <a:pt x="2095500" y="169069"/>
                  </a:lnTo>
                  <a:lnTo>
                    <a:pt x="2078831" y="147637"/>
                  </a:lnTo>
                  <a:lnTo>
                    <a:pt x="2064543" y="130969"/>
                  </a:lnTo>
                  <a:lnTo>
                    <a:pt x="2031206" y="102394"/>
                  </a:lnTo>
                  <a:lnTo>
                    <a:pt x="2009775" y="83344"/>
                  </a:lnTo>
                  <a:lnTo>
                    <a:pt x="1959768" y="52387"/>
                  </a:lnTo>
                  <a:lnTo>
                    <a:pt x="1907381" y="28575"/>
                  </a:lnTo>
                  <a:lnTo>
                    <a:pt x="1852612" y="11906"/>
                  </a:lnTo>
                  <a:lnTo>
                    <a:pt x="1807368" y="0"/>
                  </a:lnTo>
                  <a:lnTo>
                    <a:pt x="1795462" y="0"/>
                  </a:lnTo>
                  <a:lnTo>
                    <a:pt x="1766887" y="2381"/>
                  </a:lnTo>
                  <a:lnTo>
                    <a:pt x="1709737" y="19050"/>
                  </a:lnTo>
                  <a:lnTo>
                    <a:pt x="1652587" y="42862"/>
                  </a:lnTo>
                  <a:lnTo>
                    <a:pt x="1597818" y="66675"/>
                  </a:lnTo>
                  <a:lnTo>
                    <a:pt x="1550193" y="73819"/>
                  </a:lnTo>
                  <a:lnTo>
                    <a:pt x="1395412" y="976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26">
              <a:extLst>
                <a:ext uri="{FF2B5EF4-FFF2-40B4-BE49-F238E27FC236}">
                  <a16:creationId xmlns:a16="http://schemas.microsoft.com/office/drawing/2014/main" id="{55022E85-AD6B-4E6B-8B64-9D062A0D4C2D}"/>
                </a:ext>
              </a:extLst>
            </p:cNvPr>
            <p:cNvSpPr/>
            <p:nvPr/>
          </p:nvSpPr>
          <p:spPr>
            <a:xfrm>
              <a:off x="4905375" y="2801938"/>
              <a:ext cx="1016000" cy="622300"/>
            </a:xfrm>
            <a:custGeom>
              <a:avLst/>
              <a:gdLst>
                <a:gd name="connsiteX0" fmla="*/ 421481 w 1016793"/>
                <a:gd name="connsiteY0" fmla="*/ 183356 h 621506"/>
                <a:gd name="connsiteX1" fmla="*/ 316706 w 1016793"/>
                <a:gd name="connsiteY1" fmla="*/ 276225 h 621506"/>
                <a:gd name="connsiteX2" fmla="*/ 214312 w 1016793"/>
                <a:gd name="connsiteY2" fmla="*/ 366712 h 621506"/>
                <a:gd name="connsiteX3" fmla="*/ 121443 w 1016793"/>
                <a:gd name="connsiteY3" fmla="*/ 450056 h 621506"/>
                <a:gd name="connsiteX4" fmla="*/ 0 w 1016793"/>
                <a:gd name="connsiteY4" fmla="*/ 559593 h 621506"/>
                <a:gd name="connsiteX5" fmla="*/ 50006 w 1016793"/>
                <a:gd name="connsiteY5" fmla="*/ 621506 h 621506"/>
                <a:gd name="connsiteX6" fmla="*/ 216693 w 1016793"/>
                <a:gd name="connsiteY6" fmla="*/ 526256 h 621506"/>
                <a:gd name="connsiteX7" fmla="*/ 357187 w 1016793"/>
                <a:gd name="connsiteY7" fmla="*/ 433387 h 621506"/>
                <a:gd name="connsiteX8" fmla="*/ 504825 w 1016793"/>
                <a:gd name="connsiteY8" fmla="*/ 335756 h 621506"/>
                <a:gd name="connsiteX9" fmla="*/ 595312 w 1016793"/>
                <a:gd name="connsiteY9" fmla="*/ 273843 h 621506"/>
                <a:gd name="connsiteX10" fmla="*/ 635793 w 1016793"/>
                <a:gd name="connsiteY10" fmla="*/ 245268 h 621506"/>
                <a:gd name="connsiteX11" fmla="*/ 652462 w 1016793"/>
                <a:gd name="connsiteY11" fmla="*/ 233362 h 621506"/>
                <a:gd name="connsiteX12" fmla="*/ 700087 w 1016793"/>
                <a:gd name="connsiteY12" fmla="*/ 209550 h 621506"/>
                <a:gd name="connsiteX13" fmla="*/ 740568 w 1016793"/>
                <a:gd name="connsiteY13" fmla="*/ 190500 h 621506"/>
                <a:gd name="connsiteX14" fmla="*/ 792956 w 1016793"/>
                <a:gd name="connsiteY14" fmla="*/ 169068 h 621506"/>
                <a:gd name="connsiteX15" fmla="*/ 850106 w 1016793"/>
                <a:gd name="connsiteY15" fmla="*/ 150018 h 621506"/>
                <a:gd name="connsiteX16" fmla="*/ 900112 w 1016793"/>
                <a:gd name="connsiteY16" fmla="*/ 135731 h 621506"/>
                <a:gd name="connsiteX17" fmla="*/ 931068 w 1016793"/>
                <a:gd name="connsiteY17" fmla="*/ 128587 h 621506"/>
                <a:gd name="connsiteX18" fmla="*/ 969168 w 1016793"/>
                <a:gd name="connsiteY18" fmla="*/ 116681 h 621506"/>
                <a:gd name="connsiteX19" fmla="*/ 997743 w 1016793"/>
                <a:gd name="connsiteY19" fmla="*/ 104775 h 621506"/>
                <a:gd name="connsiteX20" fmla="*/ 1009650 w 1016793"/>
                <a:gd name="connsiteY20" fmla="*/ 88106 h 621506"/>
                <a:gd name="connsiteX21" fmla="*/ 1016793 w 1016793"/>
                <a:gd name="connsiteY21" fmla="*/ 57150 h 621506"/>
                <a:gd name="connsiteX22" fmla="*/ 502443 w 1016793"/>
                <a:gd name="connsiteY22" fmla="*/ 0 h 621506"/>
                <a:gd name="connsiteX23" fmla="*/ 526256 w 1016793"/>
                <a:gd name="connsiteY23" fmla="*/ 40481 h 621506"/>
                <a:gd name="connsiteX24" fmla="*/ 531018 w 1016793"/>
                <a:gd name="connsiteY24" fmla="*/ 59531 h 621506"/>
                <a:gd name="connsiteX25" fmla="*/ 531018 w 1016793"/>
                <a:gd name="connsiteY25" fmla="*/ 78581 h 621506"/>
                <a:gd name="connsiteX26" fmla="*/ 514350 w 1016793"/>
                <a:gd name="connsiteY26" fmla="*/ 100012 h 621506"/>
                <a:gd name="connsiteX27" fmla="*/ 421481 w 1016793"/>
                <a:gd name="connsiteY27" fmla="*/ 183356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16793" h="621506">
                  <a:moveTo>
                    <a:pt x="421481" y="183356"/>
                  </a:moveTo>
                  <a:lnTo>
                    <a:pt x="316706" y="276225"/>
                  </a:lnTo>
                  <a:lnTo>
                    <a:pt x="214312" y="366712"/>
                  </a:lnTo>
                  <a:lnTo>
                    <a:pt x="121443" y="450056"/>
                  </a:lnTo>
                  <a:lnTo>
                    <a:pt x="0" y="559593"/>
                  </a:lnTo>
                  <a:lnTo>
                    <a:pt x="50006" y="621506"/>
                  </a:lnTo>
                  <a:lnTo>
                    <a:pt x="216693" y="526256"/>
                  </a:lnTo>
                  <a:lnTo>
                    <a:pt x="357187" y="433387"/>
                  </a:lnTo>
                  <a:lnTo>
                    <a:pt x="504825" y="335756"/>
                  </a:lnTo>
                  <a:lnTo>
                    <a:pt x="595312" y="273843"/>
                  </a:lnTo>
                  <a:lnTo>
                    <a:pt x="635793" y="245268"/>
                  </a:lnTo>
                  <a:lnTo>
                    <a:pt x="652462" y="233362"/>
                  </a:lnTo>
                  <a:lnTo>
                    <a:pt x="700087" y="209550"/>
                  </a:lnTo>
                  <a:lnTo>
                    <a:pt x="740568" y="190500"/>
                  </a:lnTo>
                  <a:lnTo>
                    <a:pt x="792956" y="169068"/>
                  </a:lnTo>
                  <a:lnTo>
                    <a:pt x="850106" y="150018"/>
                  </a:lnTo>
                  <a:lnTo>
                    <a:pt x="900112" y="135731"/>
                  </a:lnTo>
                  <a:lnTo>
                    <a:pt x="931068" y="128587"/>
                  </a:lnTo>
                  <a:lnTo>
                    <a:pt x="969168" y="116681"/>
                  </a:lnTo>
                  <a:lnTo>
                    <a:pt x="997743" y="104775"/>
                  </a:lnTo>
                  <a:lnTo>
                    <a:pt x="1009650" y="88106"/>
                  </a:lnTo>
                  <a:lnTo>
                    <a:pt x="1016793" y="57150"/>
                  </a:lnTo>
                  <a:lnTo>
                    <a:pt x="502443" y="0"/>
                  </a:lnTo>
                  <a:lnTo>
                    <a:pt x="526256" y="40481"/>
                  </a:lnTo>
                  <a:lnTo>
                    <a:pt x="531018" y="59531"/>
                  </a:lnTo>
                  <a:lnTo>
                    <a:pt x="531018" y="78581"/>
                  </a:lnTo>
                  <a:lnTo>
                    <a:pt x="514350" y="100012"/>
                  </a:lnTo>
                  <a:lnTo>
                    <a:pt x="421481" y="1833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27">
              <a:extLst>
                <a:ext uri="{FF2B5EF4-FFF2-40B4-BE49-F238E27FC236}">
                  <a16:creationId xmlns:a16="http://schemas.microsoft.com/office/drawing/2014/main" id="{06E6FF6A-F235-43F4-BC4D-0B113939CAF7}"/>
                </a:ext>
              </a:extLst>
            </p:cNvPr>
            <p:cNvSpPr/>
            <p:nvPr/>
          </p:nvSpPr>
          <p:spPr>
            <a:xfrm>
              <a:off x="4700588" y="3268663"/>
              <a:ext cx="488950" cy="1454150"/>
            </a:xfrm>
            <a:custGeom>
              <a:avLst/>
              <a:gdLst>
                <a:gd name="connsiteX0" fmla="*/ 488156 w 488156"/>
                <a:gd name="connsiteY0" fmla="*/ 661988 h 1452563"/>
                <a:gd name="connsiteX1" fmla="*/ 488156 w 488156"/>
                <a:gd name="connsiteY1" fmla="*/ 521494 h 1452563"/>
                <a:gd name="connsiteX2" fmla="*/ 488156 w 488156"/>
                <a:gd name="connsiteY2" fmla="*/ 414338 h 1452563"/>
                <a:gd name="connsiteX3" fmla="*/ 488156 w 488156"/>
                <a:gd name="connsiteY3" fmla="*/ 340519 h 1452563"/>
                <a:gd name="connsiteX4" fmla="*/ 488156 w 488156"/>
                <a:gd name="connsiteY4" fmla="*/ 278607 h 1452563"/>
                <a:gd name="connsiteX5" fmla="*/ 485775 w 488156"/>
                <a:gd name="connsiteY5" fmla="*/ 250032 h 1452563"/>
                <a:gd name="connsiteX6" fmla="*/ 476250 w 488156"/>
                <a:gd name="connsiteY6" fmla="*/ 209550 h 1452563"/>
                <a:gd name="connsiteX7" fmla="*/ 471487 w 488156"/>
                <a:gd name="connsiteY7" fmla="*/ 195263 h 1452563"/>
                <a:gd name="connsiteX8" fmla="*/ 459581 w 488156"/>
                <a:gd name="connsiteY8" fmla="*/ 169069 h 1452563"/>
                <a:gd name="connsiteX9" fmla="*/ 450056 w 488156"/>
                <a:gd name="connsiteY9" fmla="*/ 152400 h 1452563"/>
                <a:gd name="connsiteX10" fmla="*/ 435768 w 488156"/>
                <a:gd name="connsiteY10" fmla="*/ 135732 h 1452563"/>
                <a:gd name="connsiteX11" fmla="*/ 421481 w 488156"/>
                <a:gd name="connsiteY11" fmla="*/ 123825 h 1452563"/>
                <a:gd name="connsiteX12" fmla="*/ 409575 w 488156"/>
                <a:gd name="connsiteY12" fmla="*/ 114300 h 1452563"/>
                <a:gd name="connsiteX13" fmla="*/ 381000 w 488156"/>
                <a:gd name="connsiteY13" fmla="*/ 92869 h 1452563"/>
                <a:gd name="connsiteX14" fmla="*/ 314325 w 488156"/>
                <a:gd name="connsiteY14" fmla="*/ 45244 h 1452563"/>
                <a:gd name="connsiteX15" fmla="*/ 259556 w 488156"/>
                <a:gd name="connsiteY15" fmla="*/ 26194 h 1452563"/>
                <a:gd name="connsiteX16" fmla="*/ 211931 w 488156"/>
                <a:gd name="connsiteY16" fmla="*/ 14288 h 1452563"/>
                <a:gd name="connsiteX17" fmla="*/ 147637 w 488156"/>
                <a:gd name="connsiteY17" fmla="*/ 4763 h 1452563"/>
                <a:gd name="connsiteX18" fmla="*/ 92868 w 488156"/>
                <a:gd name="connsiteY18" fmla="*/ 0 h 1452563"/>
                <a:gd name="connsiteX19" fmla="*/ 45243 w 488156"/>
                <a:gd name="connsiteY19" fmla="*/ 0 h 1452563"/>
                <a:gd name="connsiteX20" fmla="*/ 16668 w 488156"/>
                <a:gd name="connsiteY20" fmla="*/ 2382 h 1452563"/>
                <a:gd name="connsiteX21" fmla="*/ 7143 w 488156"/>
                <a:gd name="connsiteY21" fmla="*/ 9525 h 1452563"/>
                <a:gd name="connsiteX22" fmla="*/ 0 w 488156"/>
                <a:gd name="connsiteY22" fmla="*/ 21432 h 1452563"/>
                <a:gd name="connsiteX23" fmla="*/ 2381 w 488156"/>
                <a:gd name="connsiteY23" fmla="*/ 40482 h 1452563"/>
                <a:gd name="connsiteX24" fmla="*/ 21431 w 488156"/>
                <a:gd name="connsiteY24" fmla="*/ 69057 h 1452563"/>
                <a:gd name="connsiteX25" fmla="*/ 73818 w 488156"/>
                <a:gd name="connsiteY25" fmla="*/ 109538 h 1452563"/>
                <a:gd name="connsiteX26" fmla="*/ 111918 w 488156"/>
                <a:gd name="connsiteY26" fmla="*/ 142875 h 1452563"/>
                <a:gd name="connsiteX27" fmla="*/ 157162 w 488156"/>
                <a:gd name="connsiteY27" fmla="*/ 185738 h 1452563"/>
                <a:gd name="connsiteX28" fmla="*/ 200025 w 488156"/>
                <a:gd name="connsiteY28" fmla="*/ 238125 h 1452563"/>
                <a:gd name="connsiteX29" fmla="*/ 230981 w 488156"/>
                <a:gd name="connsiteY29" fmla="*/ 288132 h 1452563"/>
                <a:gd name="connsiteX30" fmla="*/ 247650 w 488156"/>
                <a:gd name="connsiteY30" fmla="*/ 330994 h 1452563"/>
                <a:gd name="connsiteX31" fmla="*/ 254793 w 488156"/>
                <a:gd name="connsiteY31" fmla="*/ 369094 h 1452563"/>
                <a:gd name="connsiteX32" fmla="*/ 266700 w 488156"/>
                <a:gd name="connsiteY32" fmla="*/ 428625 h 1452563"/>
                <a:gd name="connsiteX33" fmla="*/ 273843 w 488156"/>
                <a:gd name="connsiteY33" fmla="*/ 492919 h 1452563"/>
                <a:gd name="connsiteX34" fmla="*/ 278606 w 488156"/>
                <a:gd name="connsiteY34" fmla="*/ 547688 h 1452563"/>
                <a:gd name="connsiteX35" fmla="*/ 280987 w 488156"/>
                <a:gd name="connsiteY35" fmla="*/ 640557 h 1452563"/>
                <a:gd name="connsiteX36" fmla="*/ 280987 w 488156"/>
                <a:gd name="connsiteY36" fmla="*/ 738188 h 1452563"/>
                <a:gd name="connsiteX37" fmla="*/ 276225 w 488156"/>
                <a:gd name="connsiteY37" fmla="*/ 840582 h 1452563"/>
                <a:gd name="connsiteX38" fmla="*/ 269081 w 488156"/>
                <a:gd name="connsiteY38" fmla="*/ 952500 h 1452563"/>
                <a:gd name="connsiteX39" fmla="*/ 264318 w 488156"/>
                <a:gd name="connsiteY39" fmla="*/ 1000125 h 1452563"/>
                <a:gd name="connsiteX40" fmla="*/ 250031 w 488156"/>
                <a:gd name="connsiteY40" fmla="*/ 1035844 h 1452563"/>
                <a:gd name="connsiteX41" fmla="*/ 221456 w 488156"/>
                <a:gd name="connsiteY41" fmla="*/ 1083469 h 1452563"/>
                <a:gd name="connsiteX42" fmla="*/ 200025 w 488156"/>
                <a:gd name="connsiteY42" fmla="*/ 1109663 h 1452563"/>
                <a:gd name="connsiteX43" fmla="*/ 171450 w 488156"/>
                <a:gd name="connsiteY43" fmla="*/ 1126332 h 1452563"/>
                <a:gd name="connsiteX44" fmla="*/ 247650 w 488156"/>
                <a:gd name="connsiteY44" fmla="*/ 1452563 h 1452563"/>
                <a:gd name="connsiteX45" fmla="*/ 271462 w 488156"/>
                <a:gd name="connsiteY45" fmla="*/ 1445419 h 1452563"/>
                <a:gd name="connsiteX46" fmla="*/ 300037 w 488156"/>
                <a:gd name="connsiteY46" fmla="*/ 1423988 h 1452563"/>
                <a:gd name="connsiteX47" fmla="*/ 338137 w 488156"/>
                <a:gd name="connsiteY47" fmla="*/ 1383507 h 1452563"/>
                <a:gd name="connsiteX48" fmla="*/ 378618 w 488156"/>
                <a:gd name="connsiteY48" fmla="*/ 1326357 h 1452563"/>
                <a:gd name="connsiteX49" fmla="*/ 404812 w 488156"/>
                <a:gd name="connsiteY49" fmla="*/ 1288257 h 1452563"/>
                <a:gd name="connsiteX50" fmla="*/ 428625 w 488156"/>
                <a:gd name="connsiteY50" fmla="*/ 1252538 h 1452563"/>
                <a:gd name="connsiteX51" fmla="*/ 442912 w 488156"/>
                <a:gd name="connsiteY51" fmla="*/ 1223963 h 1452563"/>
                <a:gd name="connsiteX52" fmla="*/ 459581 w 488156"/>
                <a:gd name="connsiteY52" fmla="*/ 1185863 h 1452563"/>
                <a:gd name="connsiteX53" fmla="*/ 471487 w 488156"/>
                <a:gd name="connsiteY53" fmla="*/ 1143000 h 1452563"/>
                <a:gd name="connsiteX54" fmla="*/ 481012 w 488156"/>
                <a:gd name="connsiteY54" fmla="*/ 1090613 h 1452563"/>
                <a:gd name="connsiteX55" fmla="*/ 483393 w 488156"/>
                <a:gd name="connsiteY55" fmla="*/ 1057275 h 1452563"/>
                <a:gd name="connsiteX56" fmla="*/ 485775 w 488156"/>
                <a:gd name="connsiteY56" fmla="*/ 983457 h 1452563"/>
                <a:gd name="connsiteX57" fmla="*/ 488156 w 488156"/>
                <a:gd name="connsiteY57" fmla="*/ 661988 h 1452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88156" h="1452563">
                  <a:moveTo>
                    <a:pt x="488156" y="661988"/>
                  </a:moveTo>
                  <a:lnTo>
                    <a:pt x="488156" y="521494"/>
                  </a:lnTo>
                  <a:lnTo>
                    <a:pt x="488156" y="414338"/>
                  </a:lnTo>
                  <a:lnTo>
                    <a:pt x="488156" y="340519"/>
                  </a:lnTo>
                  <a:lnTo>
                    <a:pt x="488156" y="278607"/>
                  </a:lnTo>
                  <a:lnTo>
                    <a:pt x="485775" y="250032"/>
                  </a:lnTo>
                  <a:lnTo>
                    <a:pt x="476250" y="209550"/>
                  </a:lnTo>
                  <a:lnTo>
                    <a:pt x="471487" y="195263"/>
                  </a:lnTo>
                  <a:lnTo>
                    <a:pt x="459581" y="169069"/>
                  </a:lnTo>
                  <a:lnTo>
                    <a:pt x="450056" y="152400"/>
                  </a:lnTo>
                  <a:lnTo>
                    <a:pt x="435768" y="135732"/>
                  </a:lnTo>
                  <a:lnTo>
                    <a:pt x="421481" y="123825"/>
                  </a:lnTo>
                  <a:lnTo>
                    <a:pt x="409575" y="114300"/>
                  </a:lnTo>
                  <a:lnTo>
                    <a:pt x="381000" y="92869"/>
                  </a:lnTo>
                  <a:lnTo>
                    <a:pt x="314325" y="45244"/>
                  </a:lnTo>
                  <a:lnTo>
                    <a:pt x="259556" y="26194"/>
                  </a:lnTo>
                  <a:lnTo>
                    <a:pt x="211931" y="14288"/>
                  </a:lnTo>
                  <a:lnTo>
                    <a:pt x="147637" y="4763"/>
                  </a:lnTo>
                  <a:lnTo>
                    <a:pt x="92868" y="0"/>
                  </a:lnTo>
                  <a:lnTo>
                    <a:pt x="45243" y="0"/>
                  </a:lnTo>
                  <a:lnTo>
                    <a:pt x="16668" y="2382"/>
                  </a:lnTo>
                  <a:lnTo>
                    <a:pt x="7143" y="9525"/>
                  </a:lnTo>
                  <a:lnTo>
                    <a:pt x="0" y="21432"/>
                  </a:lnTo>
                  <a:lnTo>
                    <a:pt x="2381" y="40482"/>
                  </a:lnTo>
                  <a:lnTo>
                    <a:pt x="21431" y="69057"/>
                  </a:lnTo>
                  <a:lnTo>
                    <a:pt x="73818" y="109538"/>
                  </a:lnTo>
                  <a:lnTo>
                    <a:pt x="111918" y="142875"/>
                  </a:lnTo>
                  <a:lnTo>
                    <a:pt x="157162" y="185738"/>
                  </a:lnTo>
                  <a:lnTo>
                    <a:pt x="200025" y="238125"/>
                  </a:lnTo>
                  <a:lnTo>
                    <a:pt x="230981" y="288132"/>
                  </a:lnTo>
                  <a:lnTo>
                    <a:pt x="247650" y="330994"/>
                  </a:lnTo>
                  <a:lnTo>
                    <a:pt x="254793" y="369094"/>
                  </a:lnTo>
                  <a:lnTo>
                    <a:pt x="266700" y="428625"/>
                  </a:lnTo>
                  <a:lnTo>
                    <a:pt x="273843" y="492919"/>
                  </a:lnTo>
                  <a:lnTo>
                    <a:pt x="278606" y="547688"/>
                  </a:lnTo>
                  <a:cubicBezTo>
                    <a:pt x="279400" y="578644"/>
                    <a:pt x="280193" y="609601"/>
                    <a:pt x="280987" y="640557"/>
                  </a:cubicBezTo>
                  <a:lnTo>
                    <a:pt x="280987" y="738188"/>
                  </a:lnTo>
                  <a:lnTo>
                    <a:pt x="276225" y="840582"/>
                  </a:lnTo>
                  <a:lnTo>
                    <a:pt x="269081" y="952500"/>
                  </a:lnTo>
                  <a:lnTo>
                    <a:pt x="264318" y="1000125"/>
                  </a:lnTo>
                  <a:lnTo>
                    <a:pt x="250031" y="1035844"/>
                  </a:lnTo>
                  <a:lnTo>
                    <a:pt x="221456" y="1083469"/>
                  </a:lnTo>
                  <a:lnTo>
                    <a:pt x="200025" y="1109663"/>
                  </a:lnTo>
                  <a:lnTo>
                    <a:pt x="171450" y="1126332"/>
                  </a:lnTo>
                  <a:lnTo>
                    <a:pt x="247650" y="1452563"/>
                  </a:lnTo>
                  <a:lnTo>
                    <a:pt x="271462" y="1445419"/>
                  </a:lnTo>
                  <a:lnTo>
                    <a:pt x="300037" y="1423988"/>
                  </a:lnTo>
                  <a:lnTo>
                    <a:pt x="338137" y="1383507"/>
                  </a:lnTo>
                  <a:lnTo>
                    <a:pt x="378618" y="1326357"/>
                  </a:lnTo>
                  <a:lnTo>
                    <a:pt x="404812" y="1288257"/>
                  </a:lnTo>
                  <a:lnTo>
                    <a:pt x="428625" y="1252538"/>
                  </a:lnTo>
                  <a:lnTo>
                    <a:pt x="442912" y="1223963"/>
                  </a:lnTo>
                  <a:lnTo>
                    <a:pt x="459581" y="1185863"/>
                  </a:lnTo>
                  <a:lnTo>
                    <a:pt x="471487" y="1143000"/>
                  </a:lnTo>
                  <a:lnTo>
                    <a:pt x="481012" y="1090613"/>
                  </a:lnTo>
                  <a:lnTo>
                    <a:pt x="483393" y="1057275"/>
                  </a:lnTo>
                  <a:lnTo>
                    <a:pt x="485775" y="983457"/>
                  </a:lnTo>
                  <a:cubicBezTo>
                    <a:pt x="486569" y="884238"/>
                    <a:pt x="487362" y="785019"/>
                    <a:pt x="488156" y="661988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28">
              <a:extLst>
                <a:ext uri="{FF2B5EF4-FFF2-40B4-BE49-F238E27FC236}">
                  <a16:creationId xmlns:a16="http://schemas.microsoft.com/office/drawing/2014/main" id="{2AAEBE69-0627-41E1-80C2-594B78BFDAA7}"/>
                </a:ext>
              </a:extLst>
            </p:cNvPr>
            <p:cNvSpPr/>
            <p:nvPr/>
          </p:nvSpPr>
          <p:spPr>
            <a:xfrm>
              <a:off x="4424363" y="4291013"/>
              <a:ext cx="576262" cy="433387"/>
            </a:xfrm>
            <a:custGeom>
              <a:avLst/>
              <a:gdLst>
                <a:gd name="connsiteX0" fmla="*/ 171450 w 576262"/>
                <a:gd name="connsiteY0" fmla="*/ 23812 h 433387"/>
                <a:gd name="connsiteX1" fmla="*/ 271462 w 576262"/>
                <a:gd name="connsiteY1" fmla="*/ 50006 h 433387"/>
                <a:gd name="connsiteX2" fmla="*/ 357187 w 576262"/>
                <a:gd name="connsiteY2" fmla="*/ 76200 h 433387"/>
                <a:gd name="connsiteX3" fmla="*/ 402431 w 576262"/>
                <a:gd name="connsiteY3" fmla="*/ 92868 h 433387"/>
                <a:gd name="connsiteX4" fmla="*/ 423862 w 576262"/>
                <a:gd name="connsiteY4" fmla="*/ 102393 h 433387"/>
                <a:gd name="connsiteX5" fmla="*/ 431006 w 576262"/>
                <a:gd name="connsiteY5" fmla="*/ 104775 h 433387"/>
                <a:gd name="connsiteX6" fmla="*/ 447675 w 576262"/>
                <a:gd name="connsiteY6" fmla="*/ 104775 h 433387"/>
                <a:gd name="connsiteX7" fmla="*/ 473868 w 576262"/>
                <a:gd name="connsiteY7" fmla="*/ 90487 h 433387"/>
                <a:gd name="connsiteX8" fmla="*/ 504825 w 576262"/>
                <a:gd name="connsiteY8" fmla="*/ 57150 h 433387"/>
                <a:gd name="connsiteX9" fmla="*/ 576262 w 576262"/>
                <a:gd name="connsiteY9" fmla="*/ 397668 h 433387"/>
                <a:gd name="connsiteX10" fmla="*/ 545306 w 576262"/>
                <a:gd name="connsiteY10" fmla="*/ 421481 h 433387"/>
                <a:gd name="connsiteX11" fmla="*/ 526256 w 576262"/>
                <a:gd name="connsiteY11" fmla="*/ 431006 h 433387"/>
                <a:gd name="connsiteX12" fmla="*/ 516731 w 576262"/>
                <a:gd name="connsiteY12" fmla="*/ 433387 h 433387"/>
                <a:gd name="connsiteX13" fmla="*/ 500062 w 576262"/>
                <a:gd name="connsiteY13" fmla="*/ 433387 h 433387"/>
                <a:gd name="connsiteX14" fmla="*/ 461962 w 576262"/>
                <a:gd name="connsiteY14" fmla="*/ 426243 h 433387"/>
                <a:gd name="connsiteX15" fmla="*/ 433387 w 576262"/>
                <a:gd name="connsiteY15" fmla="*/ 411956 h 433387"/>
                <a:gd name="connsiteX16" fmla="*/ 416718 w 576262"/>
                <a:gd name="connsiteY16" fmla="*/ 397668 h 433387"/>
                <a:gd name="connsiteX17" fmla="*/ 395287 w 576262"/>
                <a:gd name="connsiteY17" fmla="*/ 376237 h 433387"/>
                <a:gd name="connsiteX18" fmla="*/ 366712 w 576262"/>
                <a:gd name="connsiteY18" fmla="*/ 340518 h 433387"/>
                <a:gd name="connsiteX19" fmla="*/ 338137 w 576262"/>
                <a:gd name="connsiteY19" fmla="*/ 302418 h 433387"/>
                <a:gd name="connsiteX20" fmla="*/ 292893 w 576262"/>
                <a:gd name="connsiteY20" fmla="*/ 252412 h 433387"/>
                <a:gd name="connsiteX21" fmla="*/ 271462 w 576262"/>
                <a:gd name="connsiteY21" fmla="*/ 228600 h 433387"/>
                <a:gd name="connsiteX22" fmla="*/ 254793 w 576262"/>
                <a:gd name="connsiteY22" fmla="*/ 209550 h 433387"/>
                <a:gd name="connsiteX23" fmla="*/ 233362 w 576262"/>
                <a:gd name="connsiteY23" fmla="*/ 192881 h 433387"/>
                <a:gd name="connsiteX24" fmla="*/ 169068 w 576262"/>
                <a:gd name="connsiteY24" fmla="*/ 142875 h 433387"/>
                <a:gd name="connsiteX25" fmla="*/ 88106 w 576262"/>
                <a:gd name="connsiteY25" fmla="*/ 90487 h 433387"/>
                <a:gd name="connsiteX26" fmla="*/ 26193 w 576262"/>
                <a:gd name="connsiteY26" fmla="*/ 52387 h 433387"/>
                <a:gd name="connsiteX27" fmla="*/ 9525 w 576262"/>
                <a:gd name="connsiteY27" fmla="*/ 35718 h 433387"/>
                <a:gd name="connsiteX28" fmla="*/ 0 w 576262"/>
                <a:gd name="connsiteY28" fmla="*/ 21431 h 433387"/>
                <a:gd name="connsiteX29" fmla="*/ 0 w 576262"/>
                <a:gd name="connsiteY29" fmla="*/ 9525 h 433387"/>
                <a:gd name="connsiteX30" fmla="*/ 4762 w 576262"/>
                <a:gd name="connsiteY30" fmla="*/ 2381 h 433387"/>
                <a:gd name="connsiteX31" fmla="*/ 19050 w 576262"/>
                <a:gd name="connsiteY31" fmla="*/ 0 h 433387"/>
                <a:gd name="connsiteX32" fmla="*/ 54768 w 576262"/>
                <a:gd name="connsiteY32" fmla="*/ 2381 h 433387"/>
                <a:gd name="connsiteX33" fmla="*/ 171450 w 576262"/>
                <a:gd name="connsiteY33" fmla="*/ 23812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76262" h="433387">
                  <a:moveTo>
                    <a:pt x="171450" y="23812"/>
                  </a:moveTo>
                  <a:lnTo>
                    <a:pt x="271462" y="50006"/>
                  </a:lnTo>
                  <a:lnTo>
                    <a:pt x="357187" y="76200"/>
                  </a:lnTo>
                  <a:lnTo>
                    <a:pt x="402431" y="92868"/>
                  </a:lnTo>
                  <a:lnTo>
                    <a:pt x="423862" y="102393"/>
                  </a:lnTo>
                  <a:lnTo>
                    <a:pt x="431006" y="104775"/>
                  </a:lnTo>
                  <a:lnTo>
                    <a:pt x="447675" y="104775"/>
                  </a:lnTo>
                  <a:lnTo>
                    <a:pt x="473868" y="90487"/>
                  </a:lnTo>
                  <a:lnTo>
                    <a:pt x="504825" y="57150"/>
                  </a:lnTo>
                  <a:lnTo>
                    <a:pt x="576262" y="397668"/>
                  </a:lnTo>
                  <a:lnTo>
                    <a:pt x="545306" y="421481"/>
                  </a:lnTo>
                  <a:lnTo>
                    <a:pt x="526256" y="431006"/>
                  </a:lnTo>
                  <a:lnTo>
                    <a:pt x="516731" y="433387"/>
                  </a:lnTo>
                  <a:lnTo>
                    <a:pt x="500062" y="433387"/>
                  </a:lnTo>
                  <a:lnTo>
                    <a:pt x="461962" y="426243"/>
                  </a:lnTo>
                  <a:lnTo>
                    <a:pt x="433387" y="411956"/>
                  </a:lnTo>
                  <a:lnTo>
                    <a:pt x="416718" y="397668"/>
                  </a:lnTo>
                  <a:lnTo>
                    <a:pt x="395287" y="376237"/>
                  </a:lnTo>
                  <a:lnTo>
                    <a:pt x="366712" y="340518"/>
                  </a:lnTo>
                  <a:lnTo>
                    <a:pt x="338137" y="302418"/>
                  </a:lnTo>
                  <a:lnTo>
                    <a:pt x="292893" y="252412"/>
                  </a:lnTo>
                  <a:lnTo>
                    <a:pt x="271462" y="228600"/>
                  </a:lnTo>
                  <a:lnTo>
                    <a:pt x="254793" y="209550"/>
                  </a:lnTo>
                  <a:lnTo>
                    <a:pt x="233362" y="192881"/>
                  </a:lnTo>
                  <a:lnTo>
                    <a:pt x="169068" y="142875"/>
                  </a:lnTo>
                  <a:lnTo>
                    <a:pt x="88106" y="90487"/>
                  </a:lnTo>
                  <a:lnTo>
                    <a:pt x="26193" y="52387"/>
                  </a:lnTo>
                  <a:lnTo>
                    <a:pt x="9525" y="35718"/>
                  </a:lnTo>
                  <a:lnTo>
                    <a:pt x="0" y="21431"/>
                  </a:lnTo>
                  <a:lnTo>
                    <a:pt x="0" y="9525"/>
                  </a:lnTo>
                  <a:lnTo>
                    <a:pt x="4762" y="2381"/>
                  </a:lnTo>
                  <a:lnTo>
                    <a:pt x="19050" y="0"/>
                  </a:lnTo>
                  <a:lnTo>
                    <a:pt x="54768" y="2381"/>
                  </a:lnTo>
                  <a:lnTo>
                    <a:pt x="171450" y="238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30">
              <a:extLst>
                <a:ext uri="{FF2B5EF4-FFF2-40B4-BE49-F238E27FC236}">
                  <a16:creationId xmlns:a16="http://schemas.microsoft.com/office/drawing/2014/main" id="{F12914FE-85DF-40CB-8C33-4EDC5AF07A7E}"/>
                </a:ext>
              </a:extLst>
            </p:cNvPr>
            <p:cNvSpPr/>
            <p:nvPr/>
          </p:nvSpPr>
          <p:spPr>
            <a:xfrm>
              <a:off x="3179763" y="3538538"/>
              <a:ext cx="1352550" cy="419100"/>
            </a:xfrm>
            <a:custGeom>
              <a:avLst/>
              <a:gdLst>
                <a:gd name="connsiteX0" fmla="*/ 847725 w 1352550"/>
                <a:gd name="connsiteY0" fmla="*/ 278606 h 419100"/>
                <a:gd name="connsiteX1" fmla="*/ 642937 w 1352550"/>
                <a:gd name="connsiteY1" fmla="*/ 333375 h 419100"/>
                <a:gd name="connsiteX2" fmla="*/ 476250 w 1352550"/>
                <a:gd name="connsiteY2" fmla="*/ 376237 h 419100"/>
                <a:gd name="connsiteX3" fmla="*/ 361950 w 1352550"/>
                <a:gd name="connsiteY3" fmla="*/ 407193 h 419100"/>
                <a:gd name="connsiteX4" fmla="*/ 314325 w 1352550"/>
                <a:gd name="connsiteY4" fmla="*/ 419100 h 419100"/>
                <a:gd name="connsiteX5" fmla="*/ 307181 w 1352550"/>
                <a:gd name="connsiteY5" fmla="*/ 419100 h 419100"/>
                <a:gd name="connsiteX6" fmla="*/ 278606 w 1352550"/>
                <a:gd name="connsiteY6" fmla="*/ 409575 h 419100"/>
                <a:gd name="connsiteX7" fmla="*/ 228600 w 1352550"/>
                <a:gd name="connsiteY7" fmla="*/ 383381 h 419100"/>
                <a:gd name="connsiteX8" fmla="*/ 197644 w 1352550"/>
                <a:gd name="connsiteY8" fmla="*/ 364331 h 419100"/>
                <a:gd name="connsiteX9" fmla="*/ 159544 w 1352550"/>
                <a:gd name="connsiteY9" fmla="*/ 338137 h 419100"/>
                <a:gd name="connsiteX10" fmla="*/ 133350 w 1352550"/>
                <a:gd name="connsiteY10" fmla="*/ 316706 h 419100"/>
                <a:gd name="connsiteX11" fmla="*/ 114300 w 1352550"/>
                <a:gd name="connsiteY11" fmla="*/ 300037 h 419100"/>
                <a:gd name="connsiteX12" fmla="*/ 92869 w 1352550"/>
                <a:gd name="connsiteY12" fmla="*/ 278606 h 419100"/>
                <a:gd name="connsiteX13" fmla="*/ 61912 w 1352550"/>
                <a:gd name="connsiteY13" fmla="*/ 245268 h 419100"/>
                <a:gd name="connsiteX14" fmla="*/ 40481 w 1352550"/>
                <a:gd name="connsiteY14" fmla="*/ 211931 h 419100"/>
                <a:gd name="connsiteX15" fmla="*/ 23812 w 1352550"/>
                <a:gd name="connsiteY15" fmla="*/ 180975 h 419100"/>
                <a:gd name="connsiteX16" fmla="*/ 4762 w 1352550"/>
                <a:gd name="connsiteY16" fmla="*/ 145256 h 419100"/>
                <a:gd name="connsiteX17" fmla="*/ 0 w 1352550"/>
                <a:gd name="connsiteY17" fmla="*/ 133350 h 419100"/>
                <a:gd name="connsiteX18" fmla="*/ 0 w 1352550"/>
                <a:gd name="connsiteY18" fmla="*/ 121443 h 419100"/>
                <a:gd name="connsiteX19" fmla="*/ 2381 w 1352550"/>
                <a:gd name="connsiteY19" fmla="*/ 107156 h 419100"/>
                <a:gd name="connsiteX20" fmla="*/ 7144 w 1352550"/>
                <a:gd name="connsiteY20" fmla="*/ 95250 h 419100"/>
                <a:gd name="connsiteX21" fmla="*/ 19050 w 1352550"/>
                <a:gd name="connsiteY21" fmla="*/ 85725 h 419100"/>
                <a:gd name="connsiteX22" fmla="*/ 23812 w 1352550"/>
                <a:gd name="connsiteY22" fmla="*/ 83343 h 419100"/>
                <a:gd name="connsiteX23" fmla="*/ 33337 w 1352550"/>
                <a:gd name="connsiteY23" fmla="*/ 83343 h 419100"/>
                <a:gd name="connsiteX24" fmla="*/ 61912 w 1352550"/>
                <a:gd name="connsiteY24" fmla="*/ 97631 h 419100"/>
                <a:gd name="connsiteX25" fmla="*/ 121444 w 1352550"/>
                <a:gd name="connsiteY25" fmla="*/ 130968 h 419100"/>
                <a:gd name="connsiteX26" fmla="*/ 161925 w 1352550"/>
                <a:gd name="connsiteY26" fmla="*/ 150018 h 419100"/>
                <a:gd name="connsiteX27" fmla="*/ 226219 w 1352550"/>
                <a:gd name="connsiteY27" fmla="*/ 176212 h 419100"/>
                <a:gd name="connsiteX28" fmla="*/ 273844 w 1352550"/>
                <a:gd name="connsiteY28" fmla="*/ 190500 h 419100"/>
                <a:gd name="connsiteX29" fmla="*/ 314325 w 1352550"/>
                <a:gd name="connsiteY29" fmla="*/ 200025 h 419100"/>
                <a:gd name="connsiteX30" fmla="*/ 345281 w 1352550"/>
                <a:gd name="connsiteY30" fmla="*/ 202406 h 419100"/>
                <a:gd name="connsiteX31" fmla="*/ 378619 w 1352550"/>
                <a:gd name="connsiteY31" fmla="*/ 202406 h 419100"/>
                <a:gd name="connsiteX32" fmla="*/ 461962 w 1352550"/>
                <a:gd name="connsiteY32" fmla="*/ 185737 h 419100"/>
                <a:gd name="connsiteX33" fmla="*/ 683419 w 1352550"/>
                <a:gd name="connsiteY33" fmla="*/ 135731 h 419100"/>
                <a:gd name="connsiteX34" fmla="*/ 885825 w 1352550"/>
                <a:gd name="connsiteY34" fmla="*/ 88106 h 419100"/>
                <a:gd name="connsiteX35" fmla="*/ 912019 w 1352550"/>
                <a:gd name="connsiteY35" fmla="*/ 73818 h 419100"/>
                <a:gd name="connsiteX36" fmla="*/ 959644 w 1352550"/>
                <a:gd name="connsiteY36" fmla="*/ 38100 h 419100"/>
                <a:gd name="connsiteX37" fmla="*/ 992981 w 1352550"/>
                <a:gd name="connsiteY37" fmla="*/ 11906 h 419100"/>
                <a:gd name="connsiteX38" fmla="*/ 1009650 w 1352550"/>
                <a:gd name="connsiteY38" fmla="*/ 0 h 419100"/>
                <a:gd name="connsiteX39" fmla="*/ 1023937 w 1352550"/>
                <a:gd name="connsiteY39" fmla="*/ 0 h 419100"/>
                <a:gd name="connsiteX40" fmla="*/ 1095375 w 1352550"/>
                <a:gd name="connsiteY40" fmla="*/ 26193 h 419100"/>
                <a:gd name="connsiteX41" fmla="*/ 1152525 w 1352550"/>
                <a:gd name="connsiteY41" fmla="*/ 54768 h 419100"/>
                <a:gd name="connsiteX42" fmla="*/ 1231106 w 1352550"/>
                <a:gd name="connsiteY42" fmla="*/ 97631 h 419100"/>
                <a:gd name="connsiteX43" fmla="*/ 1295400 w 1352550"/>
                <a:gd name="connsiteY43" fmla="*/ 142875 h 419100"/>
                <a:gd name="connsiteX44" fmla="*/ 1333500 w 1352550"/>
                <a:gd name="connsiteY44" fmla="*/ 171450 h 419100"/>
                <a:gd name="connsiteX45" fmla="*/ 1338262 w 1352550"/>
                <a:gd name="connsiteY45" fmla="*/ 176212 h 419100"/>
                <a:gd name="connsiteX46" fmla="*/ 1343025 w 1352550"/>
                <a:gd name="connsiteY46" fmla="*/ 185737 h 419100"/>
                <a:gd name="connsiteX47" fmla="*/ 1347787 w 1352550"/>
                <a:gd name="connsiteY47" fmla="*/ 195262 h 419100"/>
                <a:gd name="connsiteX48" fmla="*/ 1352550 w 1352550"/>
                <a:gd name="connsiteY48" fmla="*/ 211931 h 419100"/>
                <a:gd name="connsiteX49" fmla="*/ 1352550 w 1352550"/>
                <a:gd name="connsiteY49" fmla="*/ 235743 h 419100"/>
                <a:gd name="connsiteX50" fmla="*/ 1343025 w 1352550"/>
                <a:gd name="connsiteY50" fmla="*/ 257175 h 419100"/>
                <a:gd name="connsiteX51" fmla="*/ 1323975 w 1352550"/>
                <a:gd name="connsiteY51" fmla="*/ 273843 h 419100"/>
                <a:gd name="connsiteX52" fmla="*/ 1297781 w 1352550"/>
                <a:gd name="connsiteY52" fmla="*/ 283368 h 419100"/>
                <a:gd name="connsiteX53" fmla="*/ 1271587 w 1352550"/>
                <a:gd name="connsiteY53" fmla="*/ 290512 h 419100"/>
                <a:gd name="connsiteX54" fmla="*/ 923925 w 1352550"/>
                <a:gd name="connsiteY54" fmla="*/ 269081 h 419100"/>
                <a:gd name="connsiteX55" fmla="*/ 847725 w 1352550"/>
                <a:gd name="connsiteY55" fmla="*/ 278606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352550" h="419100">
                  <a:moveTo>
                    <a:pt x="847725" y="278606"/>
                  </a:moveTo>
                  <a:lnTo>
                    <a:pt x="642937" y="333375"/>
                  </a:lnTo>
                  <a:lnTo>
                    <a:pt x="476250" y="376237"/>
                  </a:lnTo>
                  <a:lnTo>
                    <a:pt x="361950" y="407193"/>
                  </a:lnTo>
                  <a:lnTo>
                    <a:pt x="314325" y="419100"/>
                  </a:lnTo>
                  <a:lnTo>
                    <a:pt x="307181" y="419100"/>
                  </a:lnTo>
                  <a:lnTo>
                    <a:pt x="278606" y="409575"/>
                  </a:lnTo>
                  <a:lnTo>
                    <a:pt x="228600" y="383381"/>
                  </a:lnTo>
                  <a:lnTo>
                    <a:pt x="197644" y="364331"/>
                  </a:lnTo>
                  <a:lnTo>
                    <a:pt x="159544" y="338137"/>
                  </a:lnTo>
                  <a:lnTo>
                    <a:pt x="133350" y="316706"/>
                  </a:lnTo>
                  <a:lnTo>
                    <a:pt x="114300" y="300037"/>
                  </a:lnTo>
                  <a:lnTo>
                    <a:pt x="92869" y="278606"/>
                  </a:lnTo>
                  <a:lnTo>
                    <a:pt x="61912" y="245268"/>
                  </a:lnTo>
                  <a:lnTo>
                    <a:pt x="40481" y="211931"/>
                  </a:lnTo>
                  <a:lnTo>
                    <a:pt x="23812" y="180975"/>
                  </a:lnTo>
                  <a:lnTo>
                    <a:pt x="4762" y="145256"/>
                  </a:lnTo>
                  <a:lnTo>
                    <a:pt x="0" y="133350"/>
                  </a:lnTo>
                  <a:lnTo>
                    <a:pt x="0" y="121443"/>
                  </a:lnTo>
                  <a:lnTo>
                    <a:pt x="2381" y="107156"/>
                  </a:lnTo>
                  <a:lnTo>
                    <a:pt x="7144" y="95250"/>
                  </a:lnTo>
                  <a:lnTo>
                    <a:pt x="19050" y="85725"/>
                  </a:lnTo>
                  <a:lnTo>
                    <a:pt x="23812" y="83343"/>
                  </a:lnTo>
                  <a:lnTo>
                    <a:pt x="33337" y="83343"/>
                  </a:lnTo>
                  <a:lnTo>
                    <a:pt x="61912" y="97631"/>
                  </a:lnTo>
                  <a:lnTo>
                    <a:pt x="121444" y="130968"/>
                  </a:lnTo>
                  <a:lnTo>
                    <a:pt x="161925" y="150018"/>
                  </a:lnTo>
                  <a:lnTo>
                    <a:pt x="226219" y="176212"/>
                  </a:lnTo>
                  <a:lnTo>
                    <a:pt x="273844" y="190500"/>
                  </a:lnTo>
                  <a:lnTo>
                    <a:pt x="314325" y="200025"/>
                  </a:lnTo>
                  <a:lnTo>
                    <a:pt x="345281" y="202406"/>
                  </a:lnTo>
                  <a:lnTo>
                    <a:pt x="378619" y="202406"/>
                  </a:lnTo>
                  <a:lnTo>
                    <a:pt x="461962" y="185737"/>
                  </a:lnTo>
                  <a:lnTo>
                    <a:pt x="683419" y="135731"/>
                  </a:lnTo>
                  <a:lnTo>
                    <a:pt x="885825" y="88106"/>
                  </a:lnTo>
                  <a:lnTo>
                    <a:pt x="912019" y="73818"/>
                  </a:lnTo>
                  <a:lnTo>
                    <a:pt x="959644" y="38100"/>
                  </a:lnTo>
                  <a:lnTo>
                    <a:pt x="992981" y="11906"/>
                  </a:lnTo>
                  <a:lnTo>
                    <a:pt x="1009650" y="0"/>
                  </a:lnTo>
                  <a:lnTo>
                    <a:pt x="1023937" y="0"/>
                  </a:lnTo>
                  <a:lnTo>
                    <a:pt x="1095375" y="26193"/>
                  </a:lnTo>
                  <a:lnTo>
                    <a:pt x="1152525" y="54768"/>
                  </a:lnTo>
                  <a:lnTo>
                    <a:pt x="1231106" y="97631"/>
                  </a:lnTo>
                  <a:lnTo>
                    <a:pt x="1295400" y="142875"/>
                  </a:lnTo>
                  <a:lnTo>
                    <a:pt x="1333500" y="171450"/>
                  </a:lnTo>
                  <a:lnTo>
                    <a:pt x="1338262" y="176212"/>
                  </a:lnTo>
                  <a:lnTo>
                    <a:pt x="1343025" y="185737"/>
                  </a:lnTo>
                  <a:lnTo>
                    <a:pt x="1347787" y="195262"/>
                  </a:lnTo>
                  <a:lnTo>
                    <a:pt x="1352550" y="211931"/>
                  </a:lnTo>
                  <a:lnTo>
                    <a:pt x="1352550" y="235743"/>
                  </a:lnTo>
                  <a:lnTo>
                    <a:pt x="1343025" y="257175"/>
                  </a:lnTo>
                  <a:lnTo>
                    <a:pt x="1323975" y="273843"/>
                  </a:lnTo>
                  <a:lnTo>
                    <a:pt x="1297781" y="283368"/>
                  </a:lnTo>
                  <a:lnTo>
                    <a:pt x="1271587" y="290512"/>
                  </a:lnTo>
                  <a:lnTo>
                    <a:pt x="923925" y="269081"/>
                  </a:lnTo>
                  <a:lnTo>
                    <a:pt x="847725" y="2786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31">
              <a:extLst>
                <a:ext uri="{FF2B5EF4-FFF2-40B4-BE49-F238E27FC236}">
                  <a16:creationId xmlns:a16="http://schemas.microsoft.com/office/drawing/2014/main" id="{D27CEE4A-E867-4D71-9ABD-C05975F6E3A8}"/>
                </a:ext>
              </a:extLst>
            </p:cNvPr>
            <p:cNvSpPr/>
            <p:nvPr/>
          </p:nvSpPr>
          <p:spPr>
            <a:xfrm>
              <a:off x="3132138" y="3763963"/>
              <a:ext cx="1390650" cy="1046162"/>
            </a:xfrm>
            <a:custGeom>
              <a:avLst/>
              <a:gdLst>
                <a:gd name="connsiteX0" fmla="*/ 900112 w 1390650"/>
                <a:gd name="connsiteY0" fmla="*/ 197644 h 1045369"/>
                <a:gd name="connsiteX1" fmla="*/ 845344 w 1390650"/>
                <a:gd name="connsiteY1" fmla="*/ 269082 h 1045369"/>
                <a:gd name="connsiteX2" fmla="*/ 783431 w 1390650"/>
                <a:gd name="connsiteY2" fmla="*/ 340519 h 1045369"/>
                <a:gd name="connsiteX3" fmla="*/ 716756 w 1390650"/>
                <a:gd name="connsiteY3" fmla="*/ 416719 h 1045369"/>
                <a:gd name="connsiteX4" fmla="*/ 628650 w 1390650"/>
                <a:gd name="connsiteY4" fmla="*/ 507207 h 1045369"/>
                <a:gd name="connsiteX5" fmla="*/ 561975 w 1390650"/>
                <a:gd name="connsiteY5" fmla="*/ 576263 h 1045369"/>
                <a:gd name="connsiteX6" fmla="*/ 485775 w 1390650"/>
                <a:gd name="connsiteY6" fmla="*/ 645319 h 1045369"/>
                <a:gd name="connsiteX7" fmla="*/ 402431 w 1390650"/>
                <a:gd name="connsiteY7" fmla="*/ 716757 h 1045369"/>
                <a:gd name="connsiteX8" fmla="*/ 314325 w 1390650"/>
                <a:gd name="connsiteY8" fmla="*/ 788194 h 1045369"/>
                <a:gd name="connsiteX9" fmla="*/ 238125 w 1390650"/>
                <a:gd name="connsiteY9" fmla="*/ 850107 h 1045369"/>
                <a:gd name="connsiteX10" fmla="*/ 88106 w 1390650"/>
                <a:gd name="connsiteY10" fmla="*/ 954882 h 1045369"/>
                <a:gd name="connsiteX11" fmla="*/ 16669 w 1390650"/>
                <a:gd name="connsiteY11" fmla="*/ 1004888 h 1045369"/>
                <a:gd name="connsiteX12" fmla="*/ 4762 w 1390650"/>
                <a:gd name="connsiteY12" fmla="*/ 1016794 h 1045369"/>
                <a:gd name="connsiteX13" fmla="*/ 0 w 1390650"/>
                <a:gd name="connsiteY13" fmla="*/ 1026319 h 1045369"/>
                <a:gd name="connsiteX14" fmla="*/ 0 w 1390650"/>
                <a:gd name="connsiteY14" fmla="*/ 1035844 h 1045369"/>
                <a:gd name="connsiteX15" fmla="*/ 7144 w 1390650"/>
                <a:gd name="connsiteY15" fmla="*/ 1040607 h 1045369"/>
                <a:gd name="connsiteX16" fmla="*/ 26194 w 1390650"/>
                <a:gd name="connsiteY16" fmla="*/ 1045369 h 1045369"/>
                <a:gd name="connsiteX17" fmla="*/ 64294 w 1390650"/>
                <a:gd name="connsiteY17" fmla="*/ 1040607 h 1045369"/>
                <a:gd name="connsiteX18" fmla="*/ 161925 w 1390650"/>
                <a:gd name="connsiteY18" fmla="*/ 1007269 h 1045369"/>
                <a:gd name="connsiteX19" fmla="*/ 273844 w 1390650"/>
                <a:gd name="connsiteY19" fmla="*/ 957263 h 1045369"/>
                <a:gd name="connsiteX20" fmla="*/ 361950 w 1390650"/>
                <a:gd name="connsiteY20" fmla="*/ 907257 h 1045369"/>
                <a:gd name="connsiteX21" fmla="*/ 471487 w 1390650"/>
                <a:gd name="connsiteY21" fmla="*/ 838200 h 1045369"/>
                <a:gd name="connsiteX22" fmla="*/ 576262 w 1390650"/>
                <a:gd name="connsiteY22" fmla="*/ 759619 h 1045369"/>
                <a:gd name="connsiteX23" fmla="*/ 719137 w 1390650"/>
                <a:gd name="connsiteY23" fmla="*/ 640557 h 1045369"/>
                <a:gd name="connsiteX24" fmla="*/ 823912 w 1390650"/>
                <a:gd name="connsiteY24" fmla="*/ 540544 h 1045369"/>
                <a:gd name="connsiteX25" fmla="*/ 919162 w 1390650"/>
                <a:gd name="connsiteY25" fmla="*/ 445294 h 1045369"/>
                <a:gd name="connsiteX26" fmla="*/ 1002506 w 1390650"/>
                <a:gd name="connsiteY26" fmla="*/ 357188 h 1045369"/>
                <a:gd name="connsiteX27" fmla="*/ 1052512 w 1390650"/>
                <a:gd name="connsiteY27" fmla="*/ 302419 h 1045369"/>
                <a:gd name="connsiteX28" fmla="*/ 1090612 w 1390650"/>
                <a:gd name="connsiteY28" fmla="*/ 264319 h 1045369"/>
                <a:gd name="connsiteX29" fmla="*/ 1157287 w 1390650"/>
                <a:gd name="connsiteY29" fmla="*/ 197644 h 1045369"/>
                <a:gd name="connsiteX30" fmla="*/ 1216819 w 1390650"/>
                <a:gd name="connsiteY30" fmla="*/ 145257 h 1045369"/>
                <a:gd name="connsiteX31" fmla="*/ 1281112 w 1390650"/>
                <a:gd name="connsiteY31" fmla="*/ 92869 h 1045369"/>
                <a:gd name="connsiteX32" fmla="*/ 1312069 w 1390650"/>
                <a:gd name="connsiteY32" fmla="*/ 69057 h 1045369"/>
                <a:gd name="connsiteX33" fmla="*/ 1321594 w 1390650"/>
                <a:gd name="connsiteY33" fmla="*/ 64294 h 1045369"/>
                <a:gd name="connsiteX34" fmla="*/ 1345406 w 1390650"/>
                <a:gd name="connsiteY34" fmla="*/ 54769 h 1045369"/>
                <a:gd name="connsiteX35" fmla="*/ 1371600 w 1390650"/>
                <a:gd name="connsiteY35" fmla="*/ 42863 h 1045369"/>
                <a:gd name="connsiteX36" fmla="*/ 1390650 w 1390650"/>
                <a:gd name="connsiteY36" fmla="*/ 21432 h 1045369"/>
                <a:gd name="connsiteX37" fmla="*/ 964406 w 1390650"/>
                <a:gd name="connsiteY37" fmla="*/ 0 h 1045369"/>
                <a:gd name="connsiteX38" fmla="*/ 983456 w 1390650"/>
                <a:gd name="connsiteY38" fmla="*/ 35719 h 1045369"/>
                <a:gd name="connsiteX39" fmla="*/ 985837 w 1390650"/>
                <a:gd name="connsiteY39" fmla="*/ 45244 h 1045369"/>
                <a:gd name="connsiteX40" fmla="*/ 988219 w 1390650"/>
                <a:gd name="connsiteY40" fmla="*/ 57150 h 1045369"/>
                <a:gd name="connsiteX41" fmla="*/ 988219 w 1390650"/>
                <a:gd name="connsiteY41" fmla="*/ 69057 h 1045369"/>
                <a:gd name="connsiteX42" fmla="*/ 978694 w 1390650"/>
                <a:gd name="connsiteY42" fmla="*/ 88107 h 1045369"/>
                <a:gd name="connsiteX43" fmla="*/ 954881 w 1390650"/>
                <a:gd name="connsiteY43" fmla="*/ 116682 h 1045369"/>
                <a:gd name="connsiteX44" fmla="*/ 900112 w 1390650"/>
                <a:gd name="connsiteY44" fmla="*/ 197644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90650" h="1045369">
                  <a:moveTo>
                    <a:pt x="900112" y="197644"/>
                  </a:moveTo>
                  <a:lnTo>
                    <a:pt x="845344" y="269082"/>
                  </a:lnTo>
                  <a:lnTo>
                    <a:pt x="783431" y="340519"/>
                  </a:lnTo>
                  <a:lnTo>
                    <a:pt x="716756" y="416719"/>
                  </a:lnTo>
                  <a:lnTo>
                    <a:pt x="628650" y="507207"/>
                  </a:lnTo>
                  <a:lnTo>
                    <a:pt x="561975" y="576263"/>
                  </a:lnTo>
                  <a:lnTo>
                    <a:pt x="485775" y="645319"/>
                  </a:lnTo>
                  <a:lnTo>
                    <a:pt x="402431" y="716757"/>
                  </a:lnTo>
                  <a:lnTo>
                    <a:pt x="314325" y="788194"/>
                  </a:lnTo>
                  <a:lnTo>
                    <a:pt x="238125" y="850107"/>
                  </a:lnTo>
                  <a:lnTo>
                    <a:pt x="88106" y="954882"/>
                  </a:lnTo>
                  <a:lnTo>
                    <a:pt x="16669" y="1004888"/>
                  </a:lnTo>
                  <a:lnTo>
                    <a:pt x="4762" y="1016794"/>
                  </a:lnTo>
                  <a:lnTo>
                    <a:pt x="0" y="1026319"/>
                  </a:lnTo>
                  <a:lnTo>
                    <a:pt x="0" y="1035844"/>
                  </a:lnTo>
                  <a:lnTo>
                    <a:pt x="7144" y="1040607"/>
                  </a:lnTo>
                  <a:lnTo>
                    <a:pt x="26194" y="1045369"/>
                  </a:lnTo>
                  <a:lnTo>
                    <a:pt x="64294" y="1040607"/>
                  </a:lnTo>
                  <a:lnTo>
                    <a:pt x="161925" y="1007269"/>
                  </a:lnTo>
                  <a:lnTo>
                    <a:pt x="273844" y="957263"/>
                  </a:lnTo>
                  <a:lnTo>
                    <a:pt x="361950" y="907257"/>
                  </a:lnTo>
                  <a:lnTo>
                    <a:pt x="471487" y="838200"/>
                  </a:lnTo>
                  <a:lnTo>
                    <a:pt x="576262" y="759619"/>
                  </a:lnTo>
                  <a:lnTo>
                    <a:pt x="719137" y="640557"/>
                  </a:lnTo>
                  <a:lnTo>
                    <a:pt x="823912" y="540544"/>
                  </a:lnTo>
                  <a:lnTo>
                    <a:pt x="919162" y="445294"/>
                  </a:lnTo>
                  <a:lnTo>
                    <a:pt x="1002506" y="357188"/>
                  </a:lnTo>
                  <a:lnTo>
                    <a:pt x="1052512" y="302419"/>
                  </a:lnTo>
                  <a:lnTo>
                    <a:pt x="1090612" y="264319"/>
                  </a:lnTo>
                  <a:lnTo>
                    <a:pt x="1157287" y="197644"/>
                  </a:lnTo>
                  <a:lnTo>
                    <a:pt x="1216819" y="145257"/>
                  </a:lnTo>
                  <a:lnTo>
                    <a:pt x="1281112" y="92869"/>
                  </a:lnTo>
                  <a:lnTo>
                    <a:pt x="1312069" y="69057"/>
                  </a:lnTo>
                  <a:lnTo>
                    <a:pt x="1321594" y="64294"/>
                  </a:lnTo>
                  <a:lnTo>
                    <a:pt x="1345406" y="54769"/>
                  </a:lnTo>
                  <a:lnTo>
                    <a:pt x="1371600" y="42863"/>
                  </a:lnTo>
                  <a:lnTo>
                    <a:pt x="1390650" y="21432"/>
                  </a:lnTo>
                  <a:lnTo>
                    <a:pt x="964406" y="0"/>
                  </a:lnTo>
                  <a:lnTo>
                    <a:pt x="983456" y="35719"/>
                  </a:lnTo>
                  <a:lnTo>
                    <a:pt x="985837" y="45244"/>
                  </a:lnTo>
                  <a:lnTo>
                    <a:pt x="988219" y="57150"/>
                  </a:lnTo>
                  <a:lnTo>
                    <a:pt x="988219" y="69057"/>
                  </a:lnTo>
                  <a:lnTo>
                    <a:pt x="978694" y="88107"/>
                  </a:lnTo>
                  <a:lnTo>
                    <a:pt x="954881" y="116682"/>
                  </a:lnTo>
                  <a:lnTo>
                    <a:pt x="900112" y="19764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32">
              <a:extLst>
                <a:ext uri="{FF2B5EF4-FFF2-40B4-BE49-F238E27FC236}">
                  <a16:creationId xmlns:a16="http://schemas.microsoft.com/office/drawing/2014/main" id="{363E4C14-41EB-493B-A6BA-2854AB549345}"/>
                </a:ext>
              </a:extLst>
            </p:cNvPr>
            <p:cNvSpPr/>
            <p:nvPr/>
          </p:nvSpPr>
          <p:spPr>
            <a:xfrm>
              <a:off x="5537200" y="3005138"/>
              <a:ext cx="1265238" cy="739775"/>
            </a:xfrm>
            <a:custGeom>
              <a:avLst/>
              <a:gdLst>
                <a:gd name="connsiteX0" fmla="*/ 633413 w 1264444"/>
                <a:gd name="connsiteY0" fmla="*/ 335757 h 738188"/>
                <a:gd name="connsiteX1" fmla="*/ 497682 w 1264444"/>
                <a:gd name="connsiteY1" fmla="*/ 419100 h 738188"/>
                <a:gd name="connsiteX2" fmla="*/ 340519 w 1264444"/>
                <a:gd name="connsiteY2" fmla="*/ 504825 h 738188"/>
                <a:gd name="connsiteX3" fmla="*/ 140494 w 1264444"/>
                <a:gd name="connsiteY3" fmla="*/ 607219 h 738188"/>
                <a:gd name="connsiteX4" fmla="*/ 0 w 1264444"/>
                <a:gd name="connsiteY4" fmla="*/ 676275 h 738188"/>
                <a:gd name="connsiteX5" fmla="*/ 69057 w 1264444"/>
                <a:gd name="connsiteY5" fmla="*/ 738188 h 738188"/>
                <a:gd name="connsiteX6" fmla="*/ 230982 w 1264444"/>
                <a:gd name="connsiteY6" fmla="*/ 683419 h 738188"/>
                <a:gd name="connsiteX7" fmla="*/ 473869 w 1264444"/>
                <a:gd name="connsiteY7" fmla="*/ 592932 h 738188"/>
                <a:gd name="connsiteX8" fmla="*/ 666750 w 1264444"/>
                <a:gd name="connsiteY8" fmla="*/ 514350 h 738188"/>
                <a:gd name="connsiteX9" fmla="*/ 781050 w 1264444"/>
                <a:gd name="connsiteY9" fmla="*/ 464344 h 738188"/>
                <a:gd name="connsiteX10" fmla="*/ 862013 w 1264444"/>
                <a:gd name="connsiteY10" fmla="*/ 428625 h 738188"/>
                <a:gd name="connsiteX11" fmla="*/ 921544 w 1264444"/>
                <a:gd name="connsiteY11" fmla="*/ 402432 h 738188"/>
                <a:gd name="connsiteX12" fmla="*/ 964407 w 1264444"/>
                <a:gd name="connsiteY12" fmla="*/ 390525 h 738188"/>
                <a:gd name="connsiteX13" fmla="*/ 1090613 w 1264444"/>
                <a:gd name="connsiteY13" fmla="*/ 361950 h 738188"/>
                <a:gd name="connsiteX14" fmla="*/ 1200150 w 1264444"/>
                <a:gd name="connsiteY14" fmla="*/ 338138 h 738188"/>
                <a:gd name="connsiteX15" fmla="*/ 1240632 w 1264444"/>
                <a:gd name="connsiteY15" fmla="*/ 323850 h 738188"/>
                <a:gd name="connsiteX16" fmla="*/ 1254919 w 1264444"/>
                <a:gd name="connsiteY16" fmla="*/ 314325 h 738188"/>
                <a:gd name="connsiteX17" fmla="*/ 1259682 w 1264444"/>
                <a:gd name="connsiteY17" fmla="*/ 307182 h 738188"/>
                <a:gd name="connsiteX18" fmla="*/ 1264444 w 1264444"/>
                <a:gd name="connsiteY18" fmla="*/ 295275 h 738188"/>
                <a:gd name="connsiteX19" fmla="*/ 1264444 w 1264444"/>
                <a:gd name="connsiteY19" fmla="*/ 283369 h 738188"/>
                <a:gd name="connsiteX20" fmla="*/ 1262063 w 1264444"/>
                <a:gd name="connsiteY20" fmla="*/ 271463 h 738188"/>
                <a:gd name="connsiteX21" fmla="*/ 1254919 w 1264444"/>
                <a:gd name="connsiteY21" fmla="*/ 254794 h 738188"/>
                <a:gd name="connsiteX22" fmla="*/ 1228725 w 1264444"/>
                <a:gd name="connsiteY22" fmla="*/ 230982 h 738188"/>
                <a:gd name="connsiteX23" fmla="*/ 1195388 w 1264444"/>
                <a:gd name="connsiteY23" fmla="*/ 209550 h 738188"/>
                <a:gd name="connsiteX24" fmla="*/ 1181100 w 1264444"/>
                <a:gd name="connsiteY24" fmla="*/ 202407 h 738188"/>
                <a:gd name="connsiteX25" fmla="*/ 1157288 w 1264444"/>
                <a:gd name="connsiteY25" fmla="*/ 185738 h 738188"/>
                <a:gd name="connsiteX26" fmla="*/ 1121569 w 1264444"/>
                <a:gd name="connsiteY26" fmla="*/ 157163 h 738188"/>
                <a:gd name="connsiteX27" fmla="*/ 1069182 w 1264444"/>
                <a:gd name="connsiteY27" fmla="*/ 121444 h 738188"/>
                <a:gd name="connsiteX28" fmla="*/ 1002507 w 1264444"/>
                <a:gd name="connsiteY28" fmla="*/ 83344 h 738188"/>
                <a:gd name="connsiteX29" fmla="*/ 940594 w 1264444"/>
                <a:gd name="connsiteY29" fmla="*/ 52388 h 738188"/>
                <a:gd name="connsiteX30" fmla="*/ 857250 w 1264444"/>
                <a:gd name="connsiteY30" fmla="*/ 19050 h 738188"/>
                <a:gd name="connsiteX31" fmla="*/ 809625 w 1264444"/>
                <a:gd name="connsiteY31" fmla="*/ 4763 h 738188"/>
                <a:gd name="connsiteX32" fmla="*/ 781050 w 1264444"/>
                <a:gd name="connsiteY32" fmla="*/ 0 h 738188"/>
                <a:gd name="connsiteX33" fmla="*/ 762000 w 1264444"/>
                <a:gd name="connsiteY33" fmla="*/ 0 h 738188"/>
                <a:gd name="connsiteX34" fmla="*/ 750094 w 1264444"/>
                <a:gd name="connsiteY34" fmla="*/ 4763 h 738188"/>
                <a:gd name="connsiteX35" fmla="*/ 747713 w 1264444"/>
                <a:gd name="connsiteY35" fmla="*/ 11907 h 738188"/>
                <a:gd name="connsiteX36" fmla="*/ 747713 w 1264444"/>
                <a:gd name="connsiteY36" fmla="*/ 23813 h 738188"/>
                <a:gd name="connsiteX37" fmla="*/ 759619 w 1264444"/>
                <a:gd name="connsiteY37" fmla="*/ 45244 h 738188"/>
                <a:gd name="connsiteX38" fmla="*/ 776288 w 1264444"/>
                <a:gd name="connsiteY38" fmla="*/ 66675 h 738188"/>
                <a:gd name="connsiteX39" fmla="*/ 797719 w 1264444"/>
                <a:gd name="connsiteY39" fmla="*/ 78582 h 738188"/>
                <a:gd name="connsiteX40" fmla="*/ 819150 w 1264444"/>
                <a:gd name="connsiteY40" fmla="*/ 92869 h 738188"/>
                <a:gd name="connsiteX41" fmla="*/ 831057 w 1264444"/>
                <a:gd name="connsiteY41" fmla="*/ 109538 h 738188"/>
                <a:gd name="connsiteX42" fmla="*/ 840582 w 1264444"/>
                <a:gd name="connsiteY42" fmla="*/ 133350 h 738188"/>
                <a:gd name="connsiteX43" fmla="*/ 845344 w 1264444"/>
                <a:gd name="connsiteY43" fmla="*/ 154782 h 738188"/>
                <a:gd name="connsiteX44" fmla="*/ 840582 w 1264444"/>
                <a:gd name="connsiteY44" fmla="*/ 169069 h 738188"/>
                <a:gd name="connsiteX45" fmla="*/ 831057 w 1264444"/>
                <a:gd name="connsiteY45" fmla="*/ 185738 h 738188"/>
                <a:gd name="connsiteX46" fmla="*/ 792957 w 1264444"/>
                <a:gd name="connsiteY46" fmla="*/ 219075 h 738188"/>
                <a:gd name="connsiteX47" fmla="*/ 735807 w 1264444"/>
                <a:gd name="connsiteY47" fmla="*/ 266700 h 738188"/>
                <a:gd name="connsiteX48" fmla="*/ 633413 w 1264444"/>
                <a:gd name="connsiteY48" fmla="*/ 335757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264444" h="738188">
                  <a:moveTo>
                    <a:pt x="633413" y="335757"/>
                  </a:moveTo>
                  <a:lnTo>
                    <a:pt x="497682" y="419100"/>
                  </a:lnTo>
                  <a:lnTo>
                    <a:pt x="340519" y="504825"/>
                  </a:lnTo>
                  <a:lnTo>
                    <a:pt x="140494" y="607219"/>
                  </a:lnTo>
                  <a:lnTo>
                    <a:pt x="0" y="676275"/>
                  </a:lnTo>
                  <a:lnTo>
                    <a:pt x="69057" y="738188"/>
                  </a:lnTo>
                  <a:lnTo>
                    <a:pt x="230982" y="683419"/>
                  </a:lnTo>
                  <a:lnTo>
                    <a:pt x="473869" y="592932"/>
                  </a:lnTo>
                  <a:lnTo>
                    <a:pt x="666750" y="514350"/>
                  </a:lnTo>
                  <a:lnTo>
                    <a:pt x="781050" y="464344"/>
                  </a:lnTo>
                  <a:lnTo>
                    <a:pt x="862013" y="428625"/>
                  </a:lnTo>
                  <a:lnTo>
                    <a:pt x="921544" y="402432"/>
                  </a:lnTo>
                  <a:lnTo>
                    <a:pt x="964407" y="390525"/>
                  </a:lnTo>
                  <a:lnTo>
                    <a:pt x="1090613" y="361950"/>
                  </a:lnTo>
                  <a:lnTo>
                    <a:pt x="1200150" y="338138"/>
                  </a:lnTo>
                  <a:lnTo>
                    <a:pt x="1240632" y="323850"/>
                  </a:lnTo>
                  <a:lnTo>
                    <a:pt x="1254919" y="314325"/>
                  </a:lnTo>
                  <a:lnTo>
                    <a:pt x="1259682" y="307182"/>
                  </a:lnTo>
                  <a:lnTo>
                    <a:pt x="1264444" y="295275"/>
                  </a:lnTo>
                  <a:lnTo>
                    <a:pt x="1264444" y="283369"/>
                  </a:lnTo>
                  <a:lnTo>
                    <a:pt x="1262063" y="271463"/>
                  </a:lnTo>
                  <a:lnTo>
                    <a:pt x="1254919" y="254794"/>
                  </a:lnTo>
                  <a:lnTo>
                    <a:pt x="1228725" y="230982"/>
                  </a:lnTo>
                  <a:lnTo>
                    <a:pt x="1195388" y="209550"/>
                  </a:lnTo>
                  <a:lnTo>
                    <a:pt x="1181100" y="202407"/>
                  </a:lnTo>
                  <a:lnTo>
                    <a:pt x="1157288" y="185738"/>
                  </a:lnTo>
                  <a:lnTo>
                    <a:pt x="1121569" y="157163"/>
                  </a:lnTo>
                  <a:lnTo>
                    <a:pt x="1069182" y="121444"/>
                  </a:lnTo>
                  <a:lnTo>
                    <a:pt x="1002507" y="83344"/>
                  </a:lnTo>
                  <a:lnTo>
                    <a:pt x="940594" y="52388"/>
                  </a:lnTo>
                  <a:lnTo>
                    <a:pt x="857250" y="19050"/>
                  </a:lnTo>
                  <a:lnTo>
                    <a:pt x="809625" y="4763"/>
                  </a:lnTo>
                  <a:lnTo>
                    <a:pt x="781050" y="0"/>
                  </a:lnTo>
                  <a:lnTo>
                    <a:pt x="762000" y="0"/>
                  </a:lnTo>
                  <a:lnTo>
                    <a:pt x="750094" y="4763"/>
                  </a:lnTo>
                  <a:lnTo>
                    <a:pt x="747713" y="11907"/>
                  </a:lnTo>
                  <a:lnTo>
                    <a:pt x="747713" y="23813"/>
                  </a:lnTo>
                  <a:lnTo>
                    <a:pt x="759619" y="45244"/>
                  </a:lnTo>
                  <a:lnTo>
                    <a:pt x="776288" y="66675"/>
                  </a:lnTo>
                  <a:lnTo>
                    <a:pt x="797719" y="78582"/>
                  </a:lnTo>
                  <a:lnTo>
                    <a:pt x="819150" y="92869"/>
                  </a:lnTo>
                  <a:lnTo>
                    <a:pt x="831057" y="109538"/>
                  </a:lnTo>
                  <a:lnTo>
                    <a:pt x="840582" y="133350"/>
                  </a:lnTo>
                  <a:lnTo>
                    <a:pt x="845344" y="154782"/>
                  </a:lnTo>
                  <a:lnTo>
                    <a:pt x="840582" y="169069"/>
                  </a:lnTo>
                  <a:lnTo>
                    <a:pt x="831057" y="185738"/>
                  </a:lnTo>
                  <a:lnTo>
                    <a:pt x="792957" y="219075"/>
                  </a:lnTo>
                  <a:lnTo>
                    <a:pt x="735807" y="266700"/>
                  </a:lnTo>
                  <a:lnTo>
                    <a:pt x="633413" y="33575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33">
              <a:extLst>
                <a:ext uri="{FF2B5EF4-FFF2-40B4-BE49-F238E27FC236}">
                  <a16:creationId xmlns:a16="http://schemas.microsoft.com/office/drawing/2014/main" id="{851FCF1D-09CB-49A4-9926-58C3FBC5D5D7}"/>
                </a:ext>
              </a:extLst>
            </p:cNvPr>
            <p:cNvSpPr/>
            <p:nvPr/>
          </p:nvSpPr>
          <p:spPr>
            <a:xfrm>
              <a:off x="5218113" y="3505200"/>
              <a:ext cx="2044700" cy="1081088"/>
            </a:xfrm>
            <a:custGeom>
              <a:avLst/>
              <a:gdLst>
                <a:gd name="connsiteX0" fmla="*/ 664369 w 2045494"/>
                <a:gd name="connsiteY0" fmla="*/ 581025 h 1081088"/>
                <a:gd name="connsiteX1" fmla="*/ 526256 w 2045494"/>
                <a:gd name="connsiteY1" fmla="*/ 464344 h 1081088"/>
                <a:gd name="connsiteX2" fmla="*/ 433387 w 2045494"/>
                <a:gd name="connsiteY2" fmla="*/ 385763 h 1081088"/>
                <a:gd name="connsiteX3" fmla="*/ 357187 w 2045494"/>
                <a:gd name="connsiteY3" fmla="*/ 316706 h 1081088"/>
                <a:gd name="connsiteX4" fmla="*/ 261937 w 2045494"/>
                <a:gd name="connsiteY4" fmla="*/ 238125 h 1081088"/>
                <a:gd name="connsiteX5" fmla="*/ 200025 w 2045494"/>
                <a:gd name="connsiteY5" fmla="*/ 185738 h 1081088"/>
                <a:gd name="connsiteX6" fmla="*/ 164306 w 2045494"/>
                <a:gd name="connsiteY6" fmla="*/ 157163 h 1081088"/>
                <a:gd name="connsiteX7" fmla="*/ 121444 w 2045494"/>
                <a:gd name="connsiteY7" fmla="*/ 123825 h 1081088"/>
                <a:gd name="connsiteX8" fmla="*/ 80962 w 2045494"/>
                <a:gd name="connsiteY8" fmla="*/ 92869 h 1081088"/>
                <a:gd name="connsiteX9" fmla="*/ 61912 w 2045494"/>
                <a:gd name="connsiteY9" fmla="*/ 78581 h 1081088"/>
                <a:gd name="connsiteX10" fmla="*/ 40481 w 2045494"/>
                <a:gd name="connsiteY10" fmla="*/ 66675 h 1081088"/>
                <a:gd name="connsiteX11" fmla="*/ 28575 w 2045494"/>
                <a:gd name="connsiteY11" fmla="*/ 59531 h 1081088"/>
                <a:gd name="connsiteX12" fmla="*/ 19050 w 2045494"/>
                <a:gd name="connsiteY12" fmla="*/ 52388 h 1081088"/>
                <a:gd name="connsiteX13" fmla="*/ 7144 w 2045494"/>
                <a:gd name="connsiteY13" fmla="*/ 42863 h 1081088"/>
                <a:gd name="connsiteX14" fmla="*/ 2381 w 2045494"/>
                <a:gd name="connsiteY14" fmla="*/ 33338 h 1081088"/>
                <a:gd name="connsiteX15" fmla="*/ 0 w 2045494"/>
                <a:gd name="connsiteY15" fmla="*/ 21431 h 1081088"/>
                <a:gd name="connsiteX16" fmla="*/ 7144 w 2045494"/>
                <a:gd name="connsiteY16" fmla="*/ 14288 h 1081088"/>
                <a:gd name="connsiteX17" fmla="*/ 28575 w 2045494"/>
                <a:gd name="connsiteY17" fmla="*/ 2381 h 1081088"/>
                <a:gd name="connsiteX18" fmla="*/ 40481 w 2045494"/>
                <a:gd name="connsiteY18" fmla="*/ 0 h 1081088"/>
                <a:gd name="connsiteX19" fmla="*/ 71437 w 2045494"/>
                <a:gd name="connsiteY19" fmla="*/ 0 h 1081088"/>
                <a:gd name="connsiteX20" fmla="*/ 119062 w 2045494"/>
                <a:gd name="connsiteY20" fmla="*/ 7144 h 1081088"/>
                <a:gd name="connsiteX21" fmla="*/ 130969 w 2045494"/>
                <a:gd name="connsiteY21" fmla="*/ 14288 h 1081088"/>
                <a:gd name="connsiteX22" fmla="*/ 180975 w 2045494"/>
                <a:gd name="connsiteY22" fmla="*/ 50006 h 1081088"/>
                <a:gd name="connsiteX23" fmla="*/ 238125 w 2045494"/>
                <a:gd name="connsiteY23" fmla="*/ 83344 h 1081088"/>
                <a:gd name="connsiteX24" fmla="*/ 304800 w 2045494"/>
                <a:gd name="connsiteY24" fmla="*/ 119063 h 1081088"/>
                <a:gd name="connsiteX25" fmla="*/ 376237 w 2045494"/>
                <a:gd name="connsiteY25" fmla="*/ 154781 h 1081088"/>
                <a:gd name="connsiteX26" fmla="*/ 423862 w 2045494"/>
                <a:gd name="connsiteY26" fmla="*/ 204788 h 1081088"/>
                <a:gd name="connsiteX27" fmla="*/ 540544 w 2045494"/>
                <a:gd name="connsiteY27" fmla="*/ 273844 h 1081088"/>
                <a:gd name="connsiteX28" fmla="*/ 669131 w 2045494"/>
                <a:gd name="connsiteY28" fmla="*/ 357188 h 1081088"/>
                <a:gd name="connsiteX29" fmla="*/ 783431 w 2045494"/>
                <a:gd name="connsiteY29" fmla="*/ 426244 h 1081088"/>
                <a:gd name="connsiteX30" fmla="*/ 904875 w 2045494"/>
                <a:gd name="connsiteY30" fmla="*/ 500063 h 1081088"/>
                <a:gd name="connsiteX31" fmla="*/ 1026319 w 2045494"/>
                <a:gd name="connsiteY31" fmla="*/ 573881 h 1081088"/>
                <a:gd name="connsiteX32" fmla="*/ 1162050 w 2045494"/>
                <a:gd name="connsiteY32" fmla="*/ 650081 h 1081088"/>
                <a:gd name="connsiteX33" fmla="*/ 1276350 w 2045494"/>
                <a:gd name="connsiteY33" fmla="*/ 709613 h 1081088"/>
                <a:gd name="connsiteX34" fmla="*/ 1385887 w 2045494"/>
                <a:gd name="connsiteY34" fmla="*/ 759619 h 1081088"/>
                <a:gd name="connsiteX35" fmla="*/ 1531144 w 2045494"/>
                <a:gd name="connsiteY35" fmla="*/ 812006 h 1081088"/>
                <a:gd name="connsiteX36" fmla="*/ 1700212 w 2045494"/>
                <a:gd name="connsiteY36" fmla="*/ 866775 h 1081088"/>
                <a:gd name="connsiteX37" fmla="*/ 1883569 w 2045494"/>
                <a:gd name="connsiteY37" fmla="*/ 919163 h 1081088"/>
                <a:gd name="connsiteX38" fmla="*/ 1988344 w 2045494"/>
                <a:gd name="connsiteY38" fmla="*/ 950119 h 1081088"/>
                <a:gd name="connsiteX39" fmla="*/ 2014537 w 2045494"/>
                <a:gd name="connsiteY39" fmla="*/ 962025 h 1081088"/>
                <a:gd name="connsiteX40" fmla="*/ 2035969 w 2045494"/>
                <a:gd name="connsiteY40" fmla="*/ 976313 h 1081088"/>
                <a:gd name="connsiteX41" fmla="*/ 2043112 w 2045494"/>
                <a:gd name="connsiteY41" fmla="*/ 985838 h 1081088"/>
                <a:gd name="connsiteX42" fmla="*/ 2045494 w 2045494"/>
                <a:gd name="connsiteY42" fmla="*/ 992981 h 1081088"/>
                <a:gd name="connsiteX43" fmla="*/ 2045494 w 2045494"/>
                <a:gd name="connsiteY43" fmla="*/ 1002506 h 1081088"/>
                <a:gd name="connsiteX44" fmla="*/ 2033587 w 2045494"/>
                <a:gd name="connsiteY44" fmla="*/ 1016794 h 1081088"/>
                <a:gd name="connsiteX45" fmla="*/ 2021681 w 2045494"/>
                <a:gd name="connsiteY45" fmla="*/ 1026319 h 1081088"/>
                <a:gd name="connsiteX46" fmla="*/ 2009775 w 2045494"/>
                <a:gd name="connsiteY46" fmla="*/ 1033463 h 1081088"/>
                <a:gd name="connsiteX47" fmla="*/ 1990725 w 2045494"/>
                <a:gd name="connsiteY47" fmla="*/ 1038225 h 1081088"/>
                <a:gd name="connsiteX48" fmla="*/ 1931194 w 2045494"/>
                <a:gd name="connsiteY48" fmla="*/ 1042988 h 1081088"/>
                <a:gd name="connsiteX49" fmla="*/ 1831181 w 2045494"/>
                <a:gd name="connsiteY49" fmla="*/ 1050131 h 1081088"/>
                <a:gd name="connsiteX50" fmla="*/ 1721644 w 2045494"/>
                <a:gd name="connsiteY50" fmla="*/ 1059656 h 1081088"/>
                <a:gd name="connsiteX51" fmla="*/ 1614487 w 2045494"/>
                <a:gd name="connsiteY51" fmla="*/ 1066800 h 1081088"/>
                <a:gd name="connsiteX52" fmla="*/ 1476375 w 2045494"/>
                <a:gd name="connsiteY52" fmla="*/ 1076325 h 1081088"/>
                <a:gd name="connsiteX53" fmla="*/ 1423987 w 2045494"/>
                <a:gd name="connsiteY53" fmla="*/ 1078706 h 1081088"/>
                <a:gd name="connsiteX54" fmla="*/ 1393031 w 2045494"/>
                <a:gd name="connsiteY54" fmla="*/ 1081088 h 1081088"/>
                <a:gd name="connsiteX55" fmla="*/ 1345406 w 2045494"/>
                <a:gd name="connsiteY55" fmla="*/ 1078706 h 1081088"/>
                <a:gd name="connsiteX56" fmla="*/ 1316831 w 2045494"/>
                <a:gd name="connsiteY56" fmla="*/ 1073944 h 1081088"/>
                <a:gd name="connsiteX57" fmla="*/ 1273969 w 2045494"/>
                <a:gd name="connsiteY57" fmla="*/ 1062038 h 1081088"/>
                <a:gd name="connsiteX58" fmla="*/ 1240631 w 2045494"/>
                <a:gd name="connsiteY58" fmla="*/ 1047750 h 1081088"/>
                <a:gd name="connsiteX59" fmla="*/ 1214437 w 2045494"/>
                <a:gd name="connsiteY59" fmla="*/ 1031081 h 1081088"/>
                <a:gd name="connsiteX60" fmla="*/ 1140619 w 2045494"/>
                <a:gd name="connsiteY60" fmla="*/ 971550 h 1081088"/>
                <a:gd name="connsiteX61" fmla="*/ 1045369 w 2045494"/>
                <a:gd name="connsiteY61" fmla="*/ 897731 h 1081088"/>
                <a:gd name="connsiteX62" fmla="*/ 973931 w 2045494"/>
                <a:gd name="connsiteY62" fmla="*/ 838200 h 1081088"/>
                <a:gd name="connsiteX63" fmla="*/ 864394 w 2045494"/>
                <a:gd name="connsiteY63" fmla="*/ 745331 h 1081088"/>
                <a:gd name="connsiteX64" fmla="*/ 783431 w 2045494"/>
                <a:gd name="connsiteY64" fmla="*/ 678656 h 1081088"/>
                <a:gd name="connsiteX65" fmla="*/ 664369 w 2045494"/>
                <a:gd name="connsiteY65" fmla="*/ 581025 h 1081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045494" h="1081088">
                  <a:moveTo>
                    <a:pt x="664369" y="581025"/>
                  </a:moveTo>
                  <a:lnTo>
                    <a:pt x="526256" y="464344"/>
                  </a:lnTo>
                  <a:lnTo>
                    <a:pt x="433387" y="385763"/>
                  </a:lnTo>
                  <a:lnTo>
                    <a:pt x="357187" y="316706"/>
                  </a:lnTo>
                  <a:lnTo>
                    <a:pt x="261937" y="238125"/>
                  </a:lnTo>
                  <a:lnTo>
                    <a:pt x="200025" y="185738"/>
                  </a:lnTo>
                  <a:lnTo>
                    <a:pt x="164306" y="157163"/>
                  </a:lnTo>
                  <a:lnTo>
                    <a:pt x="121444" y="123825"/>
                  </a:lnTo>
                  <a:lnTo>
                    <a:pt x="80962" y="92869"/>
                  </a:lnTo>
                  <a:lnTo>
                    <a:pt x="61912" y="78581"/>
                  </a:lnTo>
                  <a:lnTo>
                    <a:pt x="40481" y="66675"/>
                  </a:lnTo>
                  <a:lnTo>
                    <a:pt x="28575" y="59531"/>
                  </a:lnTo>
                  <a:lnTo>
                    <a:pt x="19050" y="52388"/>
                  </a:lnTo>
                  <a:lnTo>
                    <a:pt x="7144" y="42863"/>
                  </a:lnTo>
                  <a:lnTo>
                    <a:pt x="2381" y="33338"/>
                  </a:lnTo>
                  <a:lnTo>
                    <a:pt x="0" y="21431"/>
                  </a:lnTo>
                  <a:lnTo>
                    <a:pt x="7144" y="14288"/>
                  </a:lnTo>
                  <a:lnTo>
                    <a:pt x="28575" y="2381"/>
                  </a:lnTo>
                  <a:lnTo>
                    <a:pt x="40481" y="0"/>
                  </a:lnTo>
                  <a:lnTo>
                    <a:pt x="71437" y="0"/>
                  </a:lnTo>
                  <a:lnTo>
                    <a:pt x="119062" y="7144"/>
                  </a:lnTo>
                  <a:lnTo>
                    <a:pt x="130969" y="14288"/>
                  </a:lnTo>
                  <a:lnTo>
                    <a:pt x="180975" y="50006"/>
                  </a:lnTo>
                  <a:lnTo>
                    <a:pt x="238125" y="83344"/>
                  </a:lnTo>
                  <a:lnTo>
                    <a:pt x="304800" y="119063"/>
                  </a:lnTo>
                  <a:lnTo>
                    <a:pt x="376237" y="154781"/>
                  </a:lnTo>
                  <a:lnTo>
                    <a:pt x="423862" y="204788"/>
                  </a:lnTo>
                  <a:lnTo>
                    <a:pt x="540544" y="273844"/>
                  </a:lnTo>
                  <a:lnTo>
                    <a:pt x="669131" y="357188"/>
                  </a:lnTo>
                  <a:lnTo>
                    <a:pt x="783431" y="426244"/>
                  </a:lnTo>
                  <a:lnTo>
                    <a:pt x="904875" y="500063"/>
                  </a:lnTo>
                  <a:lnTo>
                    <a:pt x="1026319" y="573881"/>
                  </a:lnTo>
                  <a:lnTo>
                    <a:pt x="1162050" y="650081"/>
                  </a:lnTo>
                  <a:lnTo>
                    <a:pt x="1276350" y="709613"/>
                  </a:lnTo>
                  <a:lnTo>
                    <a:pt x="1385887" y="759619"/>
                  </a:lnTo>
                  <a:lnTo>
                    <a:pt x="1531144" y="812006"/>
                  </a:lnTo>
                  <a:lnTo>
                    <a:pt x="1700212" y="866775"/>
                  </a:lnTo>
                  <a:lnTo>
                    <a:pt x="1883569" y="919163"/>
                  </a:lnTo>
                  <a:lnTo>
                    <a:pt x="1988344" y="950119"/>
                  </a:lnTo>
                  <a:lnTo>
                    <a:pt x="2014537" y="962025"/>
                  </a:lnTo>
                  <a:lnTo>
                    <a:pt x="2035969" y="976313"/>
                  </a:lnTo>
                  <a:lnTo>
                    <a:pt x="2043112" y="985838"/>
                  </a:lnTo>
                  <a:lnTo>
                    <a:pt x="2045494" y="992981"/>
                  </a:lnTo>
                  <a:lnTo>
                    <a:pt x="2045494" y="1002506"/>
                  </a:lnTo>
                  <a:lnTo>
                    <a:pt x="2033587" y="1016794"/>
                  </a:lnTo>
                  <a:lnTo>
                    <a:pt x="2021681" y="1026319"/>
                  </a:lnTo>
                  <a:lnTo>
                    <a:pt x="2009775" y="1033463"/>
                  </a:lnTo>
                  <a:lnTo>
                    <a:pt x="1990725" y="1038225"/>
                  </a:lnTo>
                  <a:lnTo>
                    <a:pt x="1931194" y="1042988"/>
                  </a:lnTo>
                  <a:lnTo>
                    <a:pt x="1831181" y="1050131"/>
                  </a:lnTo>
                  <a:lnTo>
                    <a:pt x="1721644" y="1059656"/>
                  </a:lnTo>
                  <a:lnTo>
                    <a:pt x="1614487" y="1066800"/>
                  </a:lnTo>
                  <a:lnTo>
                    <a:pt x="1476375" y="1076325"/>
                  </a:lnTo>
                  <a:lnTo>
                    <a:pt x="1423987" y="1078706"/>
                  </a:lnTo>
                  <a:lnTo>
                    <a:pt x="1393031" y="1081088"/>
                  </a:lnTo>
                  <a:lnTo>
                    <a:pt x="1345406" y="1078706"/>
                  </a:lnTo>
                  <a:lnTo>
                    <a:pt x="1316831" y="1073944"/>
                  </a:lnTo>
                  <a:lnTo>
                    <a:pt x="1273969" y="1062038"/>
                  </a:lnTo>
                  <a:lnTo>
                    <a:pt x="1240631" y="1047750"/>
                  </a:lnTo>
                  <a:lnTo>
                    <a:pt x="1214437" y="1031081"/>
                  </a:lnTo>
                  <a:lnTo>
                    <a:pt x="1140619" y="971550"/>
                  </a:lnTo>
                  <a:lnTo>
                    <a:pt x="1045369" y="897731"/>
                  </a:lnTo>
                  <a:lnTo>
                    <a:pt x="973931" y="838200"/>
                  </a:lnTo>
                  <a:lnTo>
                    <a:pt x="864394" y="745331"/>
                  </a:lnTo>
                  <a:lnTo>
                    <a:pt x="783431" y="678656"/>
                  </a:lnTo>
                  <a:lnTo>
                    <a:pt x="664369" y="5810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34">
              <a:extLst>
                <a:ext uri="{FF2B5EF4-FFF2-40B4-BE49-F238E27FC236}">
                  <a16:creationId xmlns:a16="http://schemas.microsoft.com/office/drawing/2014/main" id="{775E5C11-AC88-49D6-8008-2BCB27977E82}"/>
                </a:ext>
              </a:extLst>
            </p:cNvPr>
            <p:cNvSpPr/>
            <p:nvPr/>
          </p:nvSpPr>
          <p:spPr>
            <a:xfrm>
              <a:off x="3789363" y="4676775"/>
              <a:ext cx="2420937" cy="490538"/>
            </a:xfrm>
            <a:custGeom>
              <a:avLst/>
              <a:gdLst>
                <a:gd name="connsiteX0" fmla="*/ 1576387 w 2421731"/>
                <a:gd name="connsiteY0" fmla="*/ 104775 h 490538"/>
                <a:gd name="connsiteX1" fmla="*/ 1314450 w 2421731"/>
                <a:gd name="connsiteY1" fmla="*/ 140494 h 490538"/>
                <a:gd name="connsiteX2" fmla="*/ 1042987 w 2421731"/>
                <a:gd name="connsiteY2" fmla="*/ 183356 h 490538"/>
                <a:gd name="connsiteX3" fmla="*/ 862012 w 2421731"/>
                <a:gd name="connsiteY3" fmla="*/ 211931 h 490538"/>
                <a:gd name="connsiteX4" fmla="*/ 673894 w 2421731"/>
                <a:gd name="connsiteY4" fmla="*/ 242888 h 490538"/>
                <a:gd name="connsiteX5" fmla="*/ 538162 w 2421731"/>
                <a:gd name="connsiteY5" fmla="*/ 266700 h 490538"/>
                <a:gd name="connsiteX6" fmla="*/ 509587 w 2421731"/>
                <a:gd name="connsiteY6" fmla="*/ 269081 h 490538"/>
                <a:gd name="connsiteX7" fmla="*/ 471487 w 2421731"/>
                <a:gd name="connsiteY7" fmla="*/ 271463 h 490538"/>
                <a:gd name="connsiteX8" fmla="*/ 421481 w 2421731"/>
                <a:gd name="connsiteY8" fmla="*/ 271463 h 490538"/>
                <a:gd name="connsiteX9" fmla="*/ 366712 w 2421731"/>
                <a:gd name="connsiteY9" fmla="*/ 271463 h 490538"/>
                <a:gd name="connsiteX10" fmla="*/ 295275 w 2421731"/>
                <a:gd name="connsiteY10" fmla="*/ 266700 h 490538"/>
                <a:gd name="connsiteX11" fmla="*/ 242887 w 2421731"/>
                <a:gd name="connsiteY11" fmla="*/ 261938 h 490538"/>
                <a:gd name="connsiteX12" fmla="*/ 159544 w 2421731"/>
                <a:gd name="connsiteY12" fmla="*/ 247650 h 490538"/>
                <a:gd name="connsiteX13" fmla="*/ 73819 w 2421731"/>
                <a:gd name="connsiteY13" fmla="*/ 226219 h 490538"/>
                <a:gd name="connsiteX14" fmla="*/ 33337 w 2421731"/>
                <a:gd name="connsiteY14" fmla="*/ 211931 h 490538"/>
                <a:gd name="connsiteX15" fmla="*/ 16669 w 2421731"/>
                <a:gd name="connsiteY15" fmla="*/ 209550 h 490538"/>
                <a:gd name="connsiteX16" fmla="*/ 7144 w 2421731"/>
                <a:gd name="connsiteY16" fmla="*/ 209550 h 490538"/>
                <a:gd name="connsiteX17" fmla="*/ 0 w 2421731"/>
                <a:gd name="connsiteY17" fmla="*/ 214313 h 490538"/>
                <a:gd name="connsiteX18" fmla="*/ 0 w 2421731"/>
                <a:gd name="connsiteY18" fmla="*/ 221456 h 490538"/>
                <a:gd name="connsiteX19" fmla="*/ 4762 w 2421731"/>
                <a:gd name="connsiteY19" fmla="*/ 242888 h 490538"/>
                <a:gd name="connsiteX20" fmla="*/ 21431 w 2421731"/>
                <a:gd name="connsiteY20" fmla="*/ 278606 h 490538"/>
                <a:gd name="connsiteX21" fmla="*/ 47625 w 2421731"/>
                <a:gd name="connsiteY21" fmla="*/ 309563 h 490538"/>
                <a:gd name="connsiteX22" fmla="*/ 88106 w 2421731"/>
                <a:gd name="connsiteY22" fmla="*/ 340519 h 490538"/>
                <a:gd name="connsiteX23" fmla="*/ 123825 w 2421731"/>
                <a:gd name="connsiteY23" fmla="*/ 361950 h 490538"/>
                <a:gd name="connsiteX24" fmla="*/ 180975 w 2421731"/>
                <a:gd name="connsiteY24" fmla="*/ 390525 h 490538"/>
                <a:gd name="connsiteX25" fmla="*/ 269081 w 2421731"/>
                <a:gd name="connsiteY25" fmla="*/ 431006 h 490538"/>
                <a:gd name="connsiteX26" fmla="*/ 376237 w 2421731"/>
                <a:gd name="connsiteY26" fmla="*/ 471488 h 490538"/>
                <a:gd name="connsiteX27" fmla="*/ 438150 w 2421731"/>
                <a:gd name="connsiteY27" fmla="*/ 490538 h 490538"/>
                <a:gd name="connsiteX28" fmla="*/ 485775 w 2421731"/>
                <a:gd name="connsiteY28" fmla="*/ 481013 h 490538"/>
                <a:gd name="connsiteX29" fmla="*/ 588169 w 2421731"/>
                <a:gd name="connsiteY29" fmla="*/ 457200 h 490538"/>
                <a:gd name="connsiteX30" fmla="*/ 707231 w 2421731"/>
                <a:gd name="connsiteY30" fmla="*/ 435769 h 490538"/>
                <a:gd name="connsiteX31" fmla="*/ 909637 w 2421731"/>
                <a:gd name="connsiteY31" fmla="*/ 397669 h 490538"/>
                <a:gd name="connsiteX32" fmla="*/ 1062037 w 2421731"/>
                <a:gd name="connsiteY32" fmla="*/ 371475 h 490538"/>
                <a:gd name="connsiteX33" fmla="*/ 1262062 w 2421731"/>
                <a:gd name="connsiteY33" fmla="*/ 340519 h 490538"/>
                <a:gd name="connsiteX34" fmla="*/ 1493044 w 2421731"/>
                <a:gd name="connsiteY34" fmla="*/ 311944 h 490538"/>
                <a:gd name="connsiteX35" fmla="*/ 1671637 w 2421731"/>
                <a:gd name="connsiteY35" fmla="*/ 295275 h 490538"/>
                <a:gd name="connsiteX36" fmla="*/ 1824037 w 2421731"/>
                <a:gd name="connsiteY36" fmla="*/ 285750 h 490538"/>
                <a:gd name="connsiteX37" fmla="*/ 1964531 w 2421731"/>
                <a:gd name="connsiteY37" fmla="*/ 280988 h 490538"/>
                <a:gd name="connsiteX38" fmla="*/ 2135981 w 2421731"/>
                <a:gd name="connsiteY38" fmla="*/ 280988 h 490538"/>
                <a:gd name="connsiteX39" fmla="*/ 2257425 w 2421731"/>
                <a:gd name="connsiteY39" fmla="*/ 288131 h 490538"/>
                <a:gd name="connsiteX40" fmla="*/ 2300287 w 2421731"/>
                <a:gd name="connsiteY40" fmla="*/ 288131 h 490538"/>
                <a:gd name="connsiteX41" fmla="*/ 2338387 w 2421731"/>
                <a:gd name="connsiteY41" fmla="*/ 276225 h 490538"/>
                <a:gd name="connsiteX42" fmla="*/ 2366962 w 2421731"/>
                <a:gd name="connsiteY42" fmla="*/ 261938 h 490538"/>
                <a:gd name="connsiteX43" fmla="*/ 2395537 w 2421731"/>
                <a:gd name="connsiteY43" fmla="*/ 242888 h 490538"/>
                <a:gd name="connsiteX44" fmla="*/ 2409825 w 2421731"/>
                <a:gd name="connsiteY44" fmla="*/ 226219 h 490538"/>
                <a:gd name="connsiteX45" fmla="*/ 2416969 w 2421731"/>
                <a:gd name="connsiteY45" fmla="*/ 211931 h 490538"/>
                <a:gd name="connsiteX46" fmla="*/ 2421731 w 2421731"/>
                <a:gd name="connsiteY46" fmla="*/ 195263 h 490538"/>
                <a:gd name="connsiteX47" fmla="*/ 2421731 w 2421731"/>
                <a:gd name="connsiteY47" fmla="*/ 180975 h 490538"/>
                <a:gd name="connsiteX48" fmla="*/ 2416969 w 2421731"/>
                <a:gd name="connsiteY48" fmla="*/ 159544 h 490538"/>
                <a:gd name="connsiteX49" fmla="*/ 2409825 w 2421731"/>
                <a:gd name="connsiteY49" fmla="*/ 142875 h 490538"/>
                <a:gd name="connsiteX50" fmla="*/ 2402681 w 2421731"/>
                <a:gd name="connsiteY50" fmla="*/ 133350 h 490538"/>
                <a:gd name="connsiteX51" fmla="*/ 2378869 w 2421731"/>
                <a:gd name="connsiteY51" fmla="*/ 121444 h 490538"/>
                <a:gd name="connsiteX52" fmla="*/ 2286000 w 2421731"/>
                <a:gd name="connsiteY52" fmla="*/ 90488 h 490538"/>
                <a:gd name="connsiteX53" fmla="*/ 2152650 w 2421731"/>
                <a:gd name="connsiteY53" fmla="*/ 50006 h 490538"/>
                <a:gd name="connsiteX54" fmla="*/ 2062162 w 2421731"/>
                <a:gd name="connsiteY54" fmla="*/ 26194 h 490538"/>
                <a:gd name="connsiteX55" fmla="*/ 1969294 w 2421731"/>
                <a:gd name="connsiteY55" fmla="*/ 2381 h 490538"/>
                <a:gd name="connsiteX56" fmla="*/ 1959769 w 2421731"/>
                <a:gd name="connsiteY56" fmla="*/ 0 h 490538"/>
                <a:gd name="connsiteX57" fmla="*/ 1940719 w 2421731"/>
                <a:gd name="connsiteY57" fmla="*/ 16669 h 490538"/>
                <a:gd name="connsiteX58" fmla="*/ 1907381 w 2421731"/>
                <a:gd name="connsiteY58" fmla="*/ 42863 h 490538"/>
                <a:gd name="connsiteX59" fmla="*/ 1878806 w 2421731"/>
                <a:gd name="connsiteY59" fmla="*/ 61913 h 490538"/>
                <a:gd name="connsiteX60" fmla="*/ 1852612 w 2421731"/>
                <a:gd name="connsiteY60" fmla="*/ 69056 h 490538"/>
                <a:gd name="connsiteX61" fmla="*/ 1721644 w 2421731"/>
                <a:gd name="connsiteY61" fmla="*/ 88106 h 490538"/>
                <a:gd name="connsiteX62" fmla="*/ 1576387 w 2421731"/>
                <a:gd name="connsiteY62" fmla="*/ 104775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421731" h="490538">
                  <a:moveTo>
                    <a:pt x="1576387" y="104775"/>
                  </a:moveTo>
                  <a:lnTo>
                    <a:pt x="1314450" y="140494"/>
                  </a:lnTo>
                  <a:lnTo>
                    <a:pt x="1042987" y="183356"/>
                  </a:lnTo>
                  <a:lnTo>
                    <a:pt x="862012" y="211931"/>
                  </a:lnTo>
                  <a:lnTo>
                    <a:pt x="673894" y="242888"/>
                  </a:lnTo>
                  <a:lnTo>
                    <a:pt x="538162" y="266700"/>
                  </a:lnTo>
                  <a:lnTo>
                    <a:pt x="509587" y="269081"/>
                  </a:lnTo>
                  <a:lnTo>
                    <a:pt x="471487" y="271463"/>
                  </a:lnTo>
                  <a:lnTo>
                    <a:pt x="421481" y="271463"/>
                  </a:lnTo>
                  <a:lnTo>
                    <a:pt x="366712" y="271463"/>
                  </a:lnTo>
                  <a:lnTo>
                    <a:pt x="295275" y="266700"/>
                  </a:lnTo>
                  <a:lnTo>
                    <a:pt x="242887" y="261938"/>
                  </a:lnTo>
                  <a:lnTo>
                    <a:pt x="159544" y="247650"/>
                  </a:lnTo>
                  <a:lnTo>
                    <a:pt x="73819" y="226219"/>
                  </a:lnTo>
                  <a:lnTo>
                    <a:pt x="33337" y="211931"/>
                  </a:lnTo>
                  <a:lnTo>
                    <a:pt x="16669" y="209550"/>
                  </a:lnTo>
                  <a:lnTo>
                    <a:pt x="7144" y="209550"/>
                  </a:lnTo>
                  <a:lnTo>
                    <a:pt x="0" y="214313"/>
                  </a:lnTo>
                  <a:lnTo>
                    <a:pt x="0" y="221456"/>
                  </a:lnTo>
                  <a:lnTo>
                    <a:pt x="4762" y="242888"/>
                  </a:lnTo>
                  <a:lnTo>
                    <a:pt x="21431" y="278606"/>
                  </a:lnTo>
                  <a:lnTo>
                    <a:pt x="47625" y="309563"/>
                  </a:lnTo>
                  <a:lnTo>
                    <a:pt x="88106" y="340519"/>
                  </a:lnTo>
                  <a:lnTo>
                    <a:pt x="123825" y="361950"/>
                  </a:lnTo>
                  <a:lnTo>
                    <a:pt x="180975" y="390525"/>
                  </a:lnTo>
                  <a:lnTo>
                    <a:pt x="269081" y="431006"/>
                  </a:lnTo>
                  <a:lnTo>
                    <a:pt x="376237" y="471488"/>
                  </a:lnTo>
                  <a:lnTo>
                    <a:pt x="438150" y="490538"/>
                  </a:lnTo>
                  <a:lnTo>
                    <a:pt x="485775" y="481013"/>
                  </a:lnTo>
                  <a:lnTo>
                    <a:pt x="588169" y="457200"/>
                  </a:lnTo>
                  <a:lnTo>
                    <a:pt x="707231" y="435769"/>
                  </a:lnTo>
                  <a:lnTo>
                    <a:pt x="909637" y="397669"/>
                  </a:lnTo>
                  <a:lnTo>
                    <a:pt x="1062037" y="371475"/>
                  </a:lnTo>
                  <a:lnTo>
                    <a:pt x="1262062" y="340519"/>
                  </a:lnTo>
                  <a:lnTo>
                    <a:pt x="1493044" y="311944"/>
                  </a:lnTo>
                  <a:lnTo>
                    <a:pt x="1671637" y="295275"/>
                  </a:lnTo>
                  <a:lnTo>
                    <a:pt x="1824037" y="285750"/>
                  </a:lnTo>
                  <a:lnTo>
                    <a:pt x="1964531" y="280988"/>
                  </a:lnTo>
                  <a:lnTo>
                    <a:pt x="2135981" y="280988"/>
                  </a:lnTo>
                  <a:lnTo>
                    <a:pt x="2257425" y="288131"/>
                  </a:lnTo>
                  <a:lnTo>
                    <a:pt x="2300287" y="288131"/>
                  </a:lnTo>
                  <a:lnTo>
                    <a:pt x="2338387" y="276225"/>
                  </a:lnTo>
                  <a:lnTo>
                    <a:pt x="2366962" y="261938"/>
                  </a:lnTo>
                  <a:lnTo>
                    <a:pt x="2395537" y="242888"/>
                  </a:lnTo>
                  <a:lnTo>
                    <a:pt x="2409825" y="226219"/>
                  </a:lnTo>
                  <a:lnTo>
                    <a:pt x="2416969" y="211931"/>
                  </a:lnTo>
                  <a:lnTo>
                    <a:pt x="2421731" y="195263"/>
                  </a:lnTo>
                  <a:lnTo>
                    <a:pt x="2421731" y="180975"/>
                  </a:lnTo>
                  <a:lnTo>
                    <a:pt x="2416969" y="159544"/>
                  </a:lnTo>
                  <a:lnTo>
                    <a:pt x="2409825" y="142875"/>
                  </a:lnTo>
                  <a:lnTo>
                    <a:pt x="2402681" y="133350"/>
                  </a:lnTo>
                  <a:lnTo>
                    <a:pt x="2378869" y="121444"/>
                  </a:lnTo>
                  <a:lnTo>
                    <a:pt x="2286000" y="90488"/>
                  </a:lnTo>
                  <a:lnTo>
                    <a:pt x="2152650" y="50006"/>
                  </a:lnTo>
                  <a:lnTo>
                    <a:pt x="2062162" y="26194"/>
                  </a:lnTo>
                  <a:lnTo>
                    <a:pt x="1969294" y="2381"/>
                  </a:lnTo>
                  <a:lnTo>
                    <a:pt x="1959769" y="0"/>
                  </a:lnTo>
                  <a:lnTo>
                    <a:pt x="1940719" y="16669"/>
                  </a:lnTo>
                  <a:lnTo>
                    <a:pt x="1907381" y="42863"/>
                  </a:lnTo>
                  <a:lnTo>
                    <a:pt x="1878806" y="61913"/>
                  </a:lnTo>
                  <a:lnTo>
                    <a:pt x="1852612" y="69056"/>
                  </a:lnTo>
                  <a:lnTo>
                    <a:pt x="1721644" y="88106"/>
                  </a:lnTo>
                  <a:lnTo>
                    <a:pt x="1576387" y="10477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5">
              <a:extLst>
                <a:ext uri="{FF2B5EF4-FFF2-40B4-BE49-F238E27FC236}">
                  <a16:creationId xmlns:a16="http://schemas.microsoft.com/office/drawing/2014/main" id="{38664EF5-91A5-4CC1-8347-71677CBFA5E7}"/>
                </a:ext>
              </a:extLst>
            </p:cNvPr>
            <p:cNvSpPr/>
            <p:nvPr/>
          </p:nvSpPr>
          <p:spPr>
            <a:xfrm>
              <a:off x="2859088" y="5326063"/>
              <a:ext cx="565150" cy="892175"/>
            </a:xfrm>
            <a:custGeom>
              <a:avLst/>
              <a:gdLst>
                <a:gd name="connsiteX0" fmla="*/ 550069 w 564357"/>
                <a:gd name="connsiteY0" fmla="*/ 221457 h 890588"/>
                <a:gd name="connsiteX1" fmla="*/ 535782 w 564357"/>
                <a:gd name="connsiteY1" fmla="*/ 304800 h 890588"/>
                <a:gd name="connsiteX2" fmla="*/ 516732 w 564357"/>
                <a:gd name="connsiteY2" fmla="*/ 381000 h 890588"/>
                <a:gd name="connsiteX3" fmla="*/ 495300 w 564357"/>
                <a:gd name="connsiteY3" fmla="*/ 454819 h 890588"/>
                <a:gd name="connsiteX4" fmla="*/ 466725 w 564357"/>
                <a:gd name="connsiteY4" fmla="*/ 528638 h 890588"/>
                <a:gd name="connsiteX5" fmla="*/ 435769 w 564357"/>
                <a:gd name="connsiteY5" fmla="*/ 592932 h 890588"/>
                <a:gd name="connsiteX6" fmla="*/ 397669 w 564357"/>
                <a:gd name="connsiteY6" fmla="*/ 659607 h 890588"/>
                <a:gd name="connsiteX7" fmla="*/ 357188 w 564357"/>
                <a:gd name="connsiteY7" fmla="*/ 721519 h 890588"/>
                <a:gd name="connsiteX8" fmla="*/ 311944 w 564357"/>
                <a:gd name="connsiteY8" fmla="*/ 781050 h 890588"/>
                <a:gd name="connsiteX9" fmla="*/ 283369 w 564357"/>
                <a:gd name="connsiteY9" fmla="*/ 814388 h 890588"/>
                <a:gd name="connsiteX10" fmla="*/ 242888 w 564357"/>
                <a:gd name="connsiteY10" fmla="*/ 847725 h 890588"/>
                <a:gd name="connsiteX11" fmla="*/ 200025 w 564357"/>
                <a:gd name="connsiteY11" fmla="*/ 869157 h 890588"/>
                <a:gd name="connsiteX12" fmla="*/ 145257 w 564357"/>
                <a:gd name="connsiteY12" fmla="*/ 885825 h 890588"/>
                <a:gd name="connsiteX13" fmla="*/ 109538 w 564357"/>
                <a:gd name="connsiteY13" fmla="*/ 890588 h 890588"/>
                <a:gd name="connsiteX14" fmla="*/ 57150 w 564357"/>
                <a:gd name="connsiteY14" fmla="*/ 890588 h 890588"/>
                <a:gd name="connsiteX15" fmla="*/ 30957 w 564357"/>
                <a:gd name="connsiteY15" fmla="*/ 881063 h 890588"/>
                <a:gd name="connsiteX16" fmla="*/ 9525 w 564357"/>
                <a:gd name="connsiteY16" fmla="*/ 864394 h 890588"/>
                <a:gd name="connsiteX17" fmla="*/ 0 w 564357"/>
                <a:gd name="connsiteY17" fmla="*/ 842963 h 890588"/>
                <a:gd name="connsiteX18" fmla="*/ 0 w 564357"/>
                <a:gd name="connsiteY18" fmla="*/ 812007 h 890588"/>
                <a:gd name="connsiteX19" fmla="*/ 4763 w 564357"/>
                <a:gd name="connsiteY19" fmla="*/ 764382 h 890588"/>
                <a:gd name="connsiteX20" fmla="*/ 19050 w 564357"/>
                <a:gd name="connsiteY20" fmla="*/ 707232 h 890588"/>
                <a:gd name="connsiteX21" fmla="*/ 33338 w 564357"/>
                <a:gd name="connsiteY21" fmla="*/ 664369 h 890588"/>
                <a:gd name="connsiteX22" fmla="*/ 61913 w 564357"/>
                <a:gd name="connsiteY22" fmla="*/ 595313 h 890588"/>
                <a:gd name="connsiteX23" fmla="*/ 76200 w 564357"/>
                <a:gd name="connsiteY23" fmla="*/ 573882 h 890588"/>
                <a:gd name="connsiteX24" fmla="*/ 104775 w 564357"/>
                <a:gd name="connsiteY24" fmla="*/ 554832 h 890588"/>
                <a:gd name="connsiteX25" fmla="*/ 140494 w 564357"/>
                <a:gd name="connsiteY25" fmla="*/ 533400 h 890588"/>
                <a:gd name="connsiteX26" fmla="*/ 185738 w 564357"/>
                <a:gd name="connsiteY26" fmla="*/ 500063 h 890588"/>
                <a:gd name="connsiteX27" fmla="*/ 235744 w 564357"/>
                <a:gd name="connsiteY27" fmla="*/ 457200 h 890588"/>
                <a:gd name="connsiteX28" fmla="*/ 290513 w 564357"/>
                <a:gd name="connsiteY28" fmla="*/ 407194 h 890588"/>
                <a:gd name="connsiteX29" fmla="*/ 330994 w 564357"/>
                <a:gd name="connsiteY29" fmla="*/ 361950 h 890588"/>
                <a:gd name="connsiteX30" fmla="*/ 361950 w 564357"/>
                <a:gd name="connsiteY30" fmla="*/ 323850 h 890588"/>
                <a:gd name="connsiteX31" fmla="*/ 400050 w 564357"/>
                <a:gd name="connsiteY31" fmla="*/ 261938 h 890588"/>
                <a:gd name="connsiteX32" fmla="*/ 445294 w 564357"/>
                <a:gd name="connsiteY32" fmla="*/ 185738 h 890588"/>
                <a:gd name="connsiteX33" fmla="*/ 485775 w 564357"/>
                <a:gd name="connsiteY33" fmla="*/ 102394 h 890588"/>
                <a:gd name="connsiteX34" fmla="*/ 497682 w 564357"/>
                <a:gd name="connsiteY34" fmla="*/ 69057 h 890588"/>
                <a:gd name="connsiteX35" fmla="*/ 519113 w 564357"/>
                <a:gd name="connsiteY35" fmla="*/ 19050 h 890588"/>
                <a:gd name="connsiteX36" fmla="*/ 528638 w 564357"/>
                <a:gd name="connsiteY36" fmla="*/ 4763 h 890588"/>
                <a:gd name="connsiteX37" fmla="*/ 542925 w 564357"/>
                <a:gd name="connsiteY37" fmla="*/ 0 h 890588"/>
                <a:gd name="connsiteX38" fmla="*/ 552450 w 564357"/>
                <a:gd name="connsiteY38" fmla="*/ 0 h 890588"/>
                <a:gd name="connsiteX39" fmla="*/ 561975 w 564357"/>
                <a:gd name="connsiteY39" fmla="*/ 11907 h 890588"/>
                <a:gd name="connsiteX40" fmla="*/ 564357 w 564357"/>
                <a:gd name="connsiteY40" fmla="*/ 28575 h 890588"/>
                <a:gd name="connsiteX41" fmla="*/ 559594 w 564357"/>
                <a:gd name="connsiteY41" fmla="*/ 157163 h 890588"/>
                <a:gd name="connsiteX42" fmla="*/ 550069 w 564357"/>
                <a:gd name="connsiteY42" fmla="*/ 221457 h 890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64357" h="890588">
                  <a:moveTo>
                    <a:pt x="550069" y="221457"/>
                  </a:moveTo>
                  <a:lnTo>
                    <a:pt x="535782" y="304800"/>
                  </a:lnTo>
                  <a:lnTo>
                    <a:pt x="516732" y="381000"/>
                  </a:lnTo>
                  <a:lnTo>
                    <a:pt x="495300" y="454819"/>
                  </a:lnTo>
                  <a:lnTo>
                    <a:pt x="466725" y="528638"/>
                  </a:lnTo>
                  <a:lnTo>
                    <a:pt x="435769" y="592932"/>
                  </a:lnTo>
                  <a:lnTo>
                    <a:pt x="397669" y="659607"/>
                  </a:lnTo>
                  <a:lnTo>
                    <a:pt x="357188" y="721519"/>
                  </a:lnTo>
                  <a:lnTo>
                    <a:pt x="311944" y="781050"/>
                  </a:lnTo>
                  <a:lnTo>
                    <a:pt x="283369" y="814388"/>
                  </a:lnTo>
                  <a:lnTo>
                    <a:pt x="242888" y="847725"/>
                  </a:lnTo>
                  <a:lnTo>
                    <a:pt x="200025" y="869157"/>
                  </a:lnTo>
                  <a:lnTo>
                    <a:pt x="145257" y="885825"/>
                  </a:lnTo>
                  <a:lnTo>
                    <a:pt x="109538" y="890588"/>
                  </a:lnTo>
                  <a:lnTo>
                    <a:pt x="57150" y="890588"/>
                  </a:lnTo>
                  <a:lnTo>
                    <a:pt x="30957" y="881063"/>
                  </a:lnTo>
                  <a:lnTo>
                    <a:pt x="9525" y="864394"/>
                  </a:lnTo>
                  <a:lnTo>
                    <a:pt x="0" y="842963"/>
                  </a:lnTo>
                  <a:lnTo>
                    <a:pt x="0" y="812007"/>
                  </a:lnTo>
                  <a:lnTo>
                    <a:pt x="4763" y="764382"/>
                  </a:lnTo>
                  <a:lnTo>
                    <a:pt x="19050" y="707232"/>
                  </a:lnTo>
                  <a:lnTo>
                    <a:pt x="33338" y="664369"/>
                  </a:lnTo>
                  <a:lnTo>
                    <a:pt x="61913" y="595313"/>
                  </a:lnTo>
                  <a:lnTo>
                    <a:pt x="76200" y="573882"/>
                  </a:lnTo>
                  <a:lnTo>
                    <a:pt x="104775" y="554832"/>
                  </a:lnTo>
                  <a:lnTo>
                    <a:pt x="140494" y="533400"/>
                  </a:lnTo>
                  <a:lnTo>
                    <a:pt x="185738" y="500063"/>
                  </a:lnTo>
                  <a:lnTo>
                    <a:pt x="235744" y="457200"/>
                  </a:lnTo>
                  <a:lnTo>
                    <a:pt x="290513" y="407194"/>
                  </a:lnTo>
                  <a:lnTo>
                    <a:pt x="330994" y="361950"/>
                  </a:lnTo>
                  <a:lnTo>
                    <a:pt x="361950" y="323850"/>
                  </a:lnTo>
                  <a:lnTo>
                    <a:pt x="400050" y="261938"/>
                  </a:lnTo>
                  <a:lnTo>
                    <a:pt x="445294" y="185738"/>
                  </a:lnTo>
                  <a:lnTo>
                    <a:pt x="485775" y="102394"/>
                  </a:lnTo>
                  <a:lnTo>
                    <a:pt x="497682" y="69057"/>
                  </a:lnTo>
                  <a:lnTo>
                    <a:pt x="519113" y="19050"/>
                  </a:lnTo>
                  <a:lnTo>
                    <a:pt x="528638" y="4763"/>
                  </a:lnTo>
                  <a:lnTo>
                    <a:pt x="542925" y="0"/>
                  </a:lnTo>
                  <a:lnTo>
                    <a:pt x="552450" y="0"/>
                  </a:lnTo>
                  <a:lnTo>
                    <a:pt x="561975" y="11907"/>
                  </a:lnTo>
                  <a:lnTo>
                    <a:pt x="564357" y="28575"/>
                  </a:lnTo>
                  <a:lnTo>
                    <a:pt x="559594" y="157163"/>
                  </a:lnTo>
                  <a:lnTo>
                    <a:pt x="550069" y="22145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36">
              <a:extLst>
                <a:ext uri="{FF2B5EF4-FFF2-40B4-BE49-F238E27FC236}">
                  <a16:creationId xmlns:a16="http://schemas.microsoft.com/office/drawing/2014/main" id="{D5EFD16C-9044-4A7F-A6B0-8B01ACB47D3D}"/>
                </a:ext>
              </a:extLst>
            </p:cNvPr>
            <p:cNvSpPr/>
            <p:nvPr/>
          </p:nvSpPr>
          <p:spPr>
            <a:xfrm>
              <a:off x="4122738" y="5286375"/>
              <a:ext cx="530225" cy="819150"/>
            </a:xfrm>
            <a:custGeom>
              <a:avLst/>
              <a:gdLst>
                <a:gd name="connsiteX0" fmla="*/ 190500 w 531019"/>
                <a:gd name="connsiteY0" fmla="*/ 369094 h 819150"/>
                <a:gd name="connsiteX1" fmla="*/ 161925 w 531019"/>
                <a:gd name="connsiteY1" fmla="*/ 292894 h 819150"/>
                <a:gd name="connsiteX2" fmla="*/ 140494 w 531019"/>
                <a:gd name="connsiteY2" fmla="*/ 252413 h 819150"/>
                <a:gd name="connsiteX3" fmla="*/ 109537 w 531019"/>
                <a:gd name="connsiteY3" fmla="*/ 197644 h 819150"/>
                <a:gd name="connsiteX4" fmla="*/ 80962 w 531019"/>
                <a:gd name="connsiteY4" fmla="*/ 147638 h 819150"/>
                <a:gd name="connsiteX5" fmla="*/ 50006 w 531019"/>
                <a:gd name="connsiteY5" fmla="*/ 102394 h 819150"/>
                <a:gd name="connsiteX6" fmla="*/ 30956 w 531019"/>
                <a:gd name="connsiteY6" fmla="*/ 78581 h 819150"/>
                <a:gd name="connsiteX7" fmla="*/ 11906 w 531019"/>
                <a:gd name="connsiteY7" fmla="*/ 52388 h 819150"/>
                <a:gd name="connsiteX8" fmla="*/ 2381 w 531019"/>
                <a:gd name="connsiteY8" fmla="*/ 33338 h 819150"/>
                <a:gd name="connsiteX9" fmla="*/ 0 w 531019"/>
                <a:gd name="connsiteY9" fmla="*/ 19050 h 819150"/>
                <a:gd name="connsiteX10" fmla="*/ 2381 w 531019"/>
                <a:gd name="connsiteY10" fmla="*/ 7144 h 819150"/>
                <a:gd name="connsiteX11" fmla="*/ 9525 w 531019"/>
                <a:gd name="connsiteY11" fmla="*/ 2381 h 819150"/>
                <a:gd name="connsiteX12" fmla="*/ 28575 w 531019"/>
                <a:gd name="connsiteY12" fmla="*/ 0 h 819150"/>
                <a:gd name="connsiteX13" fmla="*/ 78581 w 531019"/>
                <a:gd name="connsiteY13" fmla="*/ 21431 h 819150"/>
                <a:gd name="connsiteX14" fmla="*/ 157162 w 531019"/>
                <a:gd name="connsiteY14" fmla="*/ 76200 h 819150"/>
                <a:gd name="connsiteX15" fmla="*/ 211931 w 531019"/>
                <a:gd name="connsiteY15" fmla="*/ 116681 h 819150"/>
                <a:gd name="connsiteX16" fmla="*/ 285750 w 531019"/>
                <a:gd name="connsiteY16" fmla="*/ 185738 h 819150"/>
                <a:gd name="connsiteX17" fmla="*/ 347662 w 531019"/>
                <a:gd name="connsiteY17" fmla="*/ 250031 h 819150"/>
                <a:gd name="connsiteX18" fmla="*/ 409575 w 531019"/>
                <a:gd name="connsiteY18" fmla="*/ 328613 h 819150"/>
                <a:gd name="connsiteX19" fmla="*/ 457200 w 531019"/>
                <a:gd name="connsiteY19" fmla="*/ 397669 h 819150"/>
                <a:gd name="connsiteX20" fmla="*/ 502444 w 531019"/>
                <a:gd name="connsiteY20" fmla="*/ 466725 h 819150"/>
                <a:gd name="connsiteX21" fmla="*/ 511969 w 531019"/>
                <a:gd name="connsiteY21" fmla="*/ 495300 h 819150"/>
                <a:gd name="connsiteX22" fmla="*/ 521494 w 531019"/>
                <a:gd name="connsiteY22" fmla="*/ 545306 h 819150"/>
                <a:gd name="connsiteX23" fmla="*/ 526256 w 531019"/>
                <a:gd name="connsiteY23" fmla="*/ 600075 h 819150"/>
                <a:gd name="connsiteX24" fmla="*/ 531019 w 531019"/>
                <a:gd name="connsiteY24" fmla="*/ 678656 h 819150"/>
                <a:gd name="connsiteX25" fmla="*/ 528637 w 531019"/>
                <a:gd name="connsiteY25" fmla="*/ 707231 h 819150"/>
                <a:gd name="connsiteX26" fmla="*/ 526256 w 531019"/>
                <a:gd name="connsiteY26" fmla="*/ 733425 h 819150"/>
                <a:gd name="connsiteX27" fmla="*/ 514350 w 531019"/>
                <a:gd name="connsiteY27" fmla="*/ 764381 h 819150"/>
                <a:gd name="connsiteX28" fmla="*/ 497681 w 531019"/>
                <a:gd name="connsiteY28" fmla="*/ 788194 h 819150"/>
                <a:gd name="connsiteX29" fmla="*/ 478631 w 531019"/>
                <a:gd name="connsiteY29" fmla="*/ 804863 h 819150"/>
                <a:gd name="connsiteX30" fmla="*/ 452437 w 531019"/>
                <a:gd name="connsiteY30" fmla="*/ 814388 h 819150"/>
                <a:gd name="connsiteX31" fmla="*/ 426244 w 531019"/>
                <a:gd name="connsiteY31" fmla="*/ 819150 h 819150"/>
                <a:gd name="connsiteX32" fmla="*/ 414337 w 531019"/>
                <a:gd name="connsiteY32" fmla="*/ 819150 h 819150"/>
                <a:gd name="connsiteX33" fmla="*/ 381000 w 531019"/>
                <a:gd name="connsiteY33" fmla="*/ 814388 h 819150"/>
                <a:gd name="connsiteX34" fmla="*/ 347662 w 531019"/>
                <a:gd name="connsiteY34" fmla="*/ 804863 h 819150"/>
                <a:gd name="connsiteX35" fmla="*/ 326231 w 531019"/>
                <a:gd name="connsiteY35" fmla="*/ 792956 h 819150"/>
                <a:gd name="connsiteX36" fmla="*/ 309562 w 531019"/>
                <a:gd name="connsiteY36" fmla="*/ 781050 h 819150"/>
                <a:gd name="connsiteX37" fmla="*/ 295275 w 531019"/>
                <a:gd name="connsiteY37" fmla="*/ 766763 h 819150"/>
                <a:gd name="connsiteX38" fmla="*/ 283369 w 531019"/>
                <a:gd name="connsiteY38" fmla="*/ 747713 h 819150"/>
                <a:gd name="connsiteX39" fmla="*/ 269081 w 531019"/>
                <a:gd name="connsiteY39" fmla="*/ 721519 h 819150"/>
                <a:gd name="connsiteX40" fmla="*/ 259556 w 531019"/>
                <a:gd name="connsiteY40" fmla="*/ 681038 h 819150"/>
                <a:gd name="connsiteX41" fmla="*/ 257175 w 531019"/>
                <a:gd name="connsiteY41" fmla="*/ 647700 h 819150"/>
                <a:gd name="connsiteX42" fmla="*/ 245269 w 531019"/>
                <a:gd name="connsiteY42" fmla="*/ 576263 h 819150"/>
                <a:gd name="connsiteX43" fmla="*/ 226219 w 531019"/>
                <a:gd name="connsiteY43" fmla="*/ 490538 h 819150"/>
                <a:gd name="connsiteX44" fmla="*/ 190500 w 531019"/>
                <a:gd name="connsiteY44" fmla="*/ 36909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31019" h="819150">
                  <a:moveTo>
                    <a:pt x="190500" y="369094"/>
                  </a:moveTo>
                  <a:lnTo>
                    <a:pt x="161925" y="292894"/>
                  </a:lnTo>
                  <a:lnTo>
                    <a:pt x="140494" y="252413"/>
                  </a:lnTo>
                  <a:lnTo>
                    <a:pt x="109537" y="197644"/>
                  </a:lnTo>
                  <a:lnTo>
                    <a:pt x="80962" y="147638"/>
                  </a:lnTo>
                  <a:lnTo>
                    <a:pt x="50006" y="102394"/>
                  </a:lnTo>
                  <a:lnTo>
                    <a:pt x="30956" y="78581"/>
                  </a:lnTo>
                  <a:lnTo>
                    <a:pt x="11906" y="52388"/>
                  </a:lnTo>
                  <a:lnTo>
                    <a:pt x="2381" y="33338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9525" y="2381"/>
                  </a:lnTo>
                  <a:lnTo>
                    <a:pt x="28575" y="0"/>
                  </a:lnTo>
                  <a:lnTo>
                    <a:pt x="78581" y="21431"/>
                  </a:lnTo>
                  <a:lnTo>
                    <a:pt x="157162" y="76200"/>
                  </a:lnTo>
                  <a:lnTo>
                    <a:pt x="211931" y="116681"/>
                  </a:lnTo>
                  <a:lnTo>
                    <a:pt x="285750" y="185738"/>
                  </a:lnTo>
                  <a:lnTo>
                    <a:pt x="347662" y="250031"/>
                  </a:lnTo>
                  <a:lnTo>
                    <a:pt x="409575" y="328613"/>
                  </a:lnTo>
                  <a:lnTo>
                    <a:pt x="457200" y="397669"/>
                  </a:lnTo>
                  <a:lnTo>
                    <a:pt x="502444" y="466725"/>
                  </a:lnTo>
                  <a:lnTo>
                    <a:pt x="511969" y="495300"/>
                  </a:lnTo>
                  <a:lnTo>
                    <a:pt x="521494" y="545306"/>
                  </a:lnTo>
                  <a:lnTo>
                    <a:pt x="526256" y="600075"/>
                  </a:lnTo>
                  <a:lnTo>
                    <a:pt x="531019" y="678656"/>
                  </a:lnTo>
                  <a:lnTo>
                    <a:pt x="528637" y="707231"/>
                  </a:lnTo>
                  <a:lnTo>
                    <a:pt x="526256" y="733425"/>
                  </a:lnTo>
                  <a:lnTo>
                    <a:pt x="514350" y="764381"/>
                  </a:lnTo>
                  <a:lnTo>
                    <a:pt x="497681" y="788194"/>
                  </a:lnTo>
                  <a:lnTo>
                    <a:pt x="478631" y="804863"/>
                  </a:lnTo>
                  <a:lnTo>
                    <a:pt x="452437" y="814388"/>
                  </a:lnTo>
                  <a:lnTo>
                    <a:pt x="426244" y="819150"/>
                  </a:lnTo>
                  <a:lnTo>
                    <a:pt x="414337" y="819150"/>
                  </a:lnTo>
                  <a:lnTo>
                    <a:pt x="381000" y="814388"/>
                  </a:lnTo>
                  <a:lnTo>
                    <a:pt x="347662" y="804863"/>
                  </a:lnTo>
                  <a:lnTo>
                    <a:pt x="326231" y="792956"/>
                  </a:lnTo>
                  <a:lnTo>
                    <a:pt x="309562" y="781050"/>
                  </a:lnTo>
                  <a:lnTo>
                    <a:pt x="295275" y="766763"/>
                  </a:lnTo>
                  <a:lnTo>
                    <a:pt x="283369" y="747713"/>
                  </a:lnTo>
                  <a:lnTo>
                    <a:pt x="269081" y="721519"/>
                  </a:lnTo>
                  <a:lnTo>
                    <a:pt x="259556" y="681038"/>
                  </a:lnTo>
                  <a:lnTo>
                    <a:pt x="257175" y="647700"/>
                  </a:lnTo>
                  <a:lnTo>
                    <a:pt x="245269" y="576263"/>
                  </a:lnTo>
                  <a:lnTo>
                    <a:pt x="226219" y="490538"/>
                  </a:lnTo>
                  <a:lnTo>
                    <a:pt x="190500" y="3690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37">
              <a:extLst>
                <a:ext uri="{FF2B5EF4-FFF2-40B4-BE49-F238E27FC236}">
                  <a16:creationId xmlns:a16="http://schemas.microsoft.com/office/drawing/2014/main" id="{7479A1BE-5ADD-4194-BCDB-35418BB33206}"/>
                </a:ext>
              </a:extLst>
            </p:cNvPr>
            <p:cNvSpPr/>
            <p:nvPr/>
          </p:nvSpPr>
          <p:spPr>
            <a:xfrm>
              <a:off x="5176838" y="5243513"/>
              <a:ext cx="614362" cy="803275"/>
            </a:xfrm>
            <a:custGeom>
              <a:avLst/>
              <a:gdLst>
                <a:gd name="connsiteX0" fmla="*/ 323850 w 614362"/>
                <a:gd name="connsiteY0" fmla="*/ 157162 h 802481"/>
                <a:gd name="connsiteX1" fmla="*/ 266700 w 614362"/>
                <a:gd name="connsiteY1" fmla="*/ 121443 h 802481"/>
                <a:gd name="connsiteX2" fmla="*/ 219075 w 614362"/>
                <a:gd name="connsiteY2" fmla="*/ 92868 h 802481"/>
                <a:gd name="connsiteX3" fmla="*/ 169068 w 614362"/>
                <a:gd name="connsiteY3" fmla="*/ 66675 h 802481"/>
                <a:gd name="connsiteX4" fmla="*/ 119062 w 614362"/>
                <a:gd name="connsiteY4" fmla="*/ 42862 h 802481"/>
                <a:gd name="connsiteX5" fmla="*/ 61912 w 614362"/>
                <a:gd name="connsiteY5" fmla="*/ 16668 h 802481"/>
                <a:gd name="connsiteX6" fmla="*/ 35718 w 614362"/>
                <a:gd name="connsiteY6" fmla="*/ 4762 h 802481"/>
                <a:gd name="connsiteX7" fmla="*/ 16668 w 614362"/>
                <a:gd name="connsiteY7" fmla="*/ 0 h 802481"/>
                <a:gd name="connsiteX8" fmla="*/ 9525 w 614362"/>
                <a:gd name="connsiteY8" fmla="*/ 0 h 802481"/>
                <a:gd name="connsiteX9" fmla="*/ 4762 w 614362"/>
                <a:gd name="connsiteY9" fmla="*/ 0 h 802481"/>
                <a:gd name="connsiteX10" fmla="*/ 0 w 614362"/>
                <a:gd name="connsiteY10" fmla="*/ 7143 h 802481"/>
                <a:gd name="connsiteX11" fmla="*/ 0 w 614362"/>
                <a:gd name="connsiteY11" fmla="*/ 21431 h 802481"/>
                <a:gd name="connsiteX12" fmla="*/ 7143 w 614362"/>
                <a:gd name="connsiteY12" fmla="*/ 47625 h 802481"/>
                <a:gd name="connsiteX13" fmla="*/ 35718 w 614362"/>
                <a:gd name="connsiteY13" fmla="*/ 80962 h 802481"/>
                <a:gd name="connsiteX14" fmla="*/ 83343 w 614362"/>
                <a:gd name="connsiteY14" fmla="*/ 135731 h 802481"/>
                <a:gd name="connsiteX15" fmla="*/ 121443 w 614362"/>
                <a:gd name="connsiteY15" fmla="*/ 183356 h 802481"/>
                <a:gd name="connsiteX16" fmla="*/ 169068 w 614362"/>
                <a:gd name="connsiteY16" fmla="*/ 250031 h 802481"/>
                <a:gd name="connsiteX17" fmla="*/ 211931 w 614362"/>
                <a:gd name="connsiteY17" fmla="*/ 323850 h 802481"/>
                <a:gd name="connsiteX18" fmla="*/ 257175 w 614362"/>
                <a:gd name="connsiteY18" fmla="*/ 426243 h 802481"/>
                <a:gd name="connsiteX19" fmla="*/ 285750 w 614362"/>
                <a:gd name="connsiteY19" fmla="*/ 511968 h 802481"/>
                <a:gd name="connsiteX20" fmla="*/ 304800 w 614362"/>
                <a:gd name="connsiteY20" fmla="*/ 585787 h 802481"/>
                <a:gd name="connsiteX21" fmla="*/ 319087 w 614362"/>
                <a:gd name="connsiteY21" fmla="*/ 676275 h 802481"/>
                <a:gd name="connsiteX22" fmla="*/ 323850 w 614362"/>
                <a:gd name="connsiteY22" fmla="*/ 704850 h 802481"/>
                <a:gd name="connsiteX23" fmla="*/ 345281 w 614362"/>
                <a:gd name="connsiteY23" fmla="*/ 735806 h 802481"/>
                <a:gd name="connsiteX24" fmla="*/ 371475 w 614362"/>
                <a:gd name="connsiteY24" fmla="*/ 764381 h 802481"/>
                <a:gd name="connsiteX25" fmla="*/ 395287 w 614362"/>
                <a:gd name="connsiteY25" fmla="*/ 785812 h 802481"/>
                <a:gd name="connsiteX26" fmla="*/ 419100 w 614362"/>
                <a:gd name="connsiteY26" fmla="*/ 797718 h 802481"/>
                <a:gd name="connsiteX27" fmla="*/ 445293 w 614362"/>
                <a:gd name="connsiteY27" fmla="*/ 802481 h 802481"/>
                <a:gd name="connsiteX28" fmla="*/ 476250 w 614362"/>
                <a:gd name="connsiteY28" fmla="*/ 800100 h 802481"/>
                <a:gd name="connsiteX29" fmla="*/ 509587 w 614362"/>
                <a:gd name="connsiteY29" fmla="*/ 790575 h 802481"/>
                <a:gd name="connsiteX30" fmla="*/ 535781 w 614362"/>
                <a:gd name="connsiteY30" fmla="*/ 776287 h 802481"/>
                <a:gd name="connsiteX31" fmla="*/ 550068 w 614362"/>
                <a:gd name="connsiteY31" fmla="*/ 764381 h 802481"/>
                <a:gd name="connsiteX32" fmla="*/ 561975 w 614362"/>
                <a:gd name="connsiteY32" fmla="*/ 742950 h 802481"/>
                <a:gd name="connsiteX33" fmla="*/ 588168 w 614362"/>
                <a:gd name="connsiteY33" fmla="*/ 695325 h 802481"/>
                <a:gd name="connsiteX34" fmla="*/ 607218 w 614362"/>
                <a:gd name="connsiteY34" fmla="*/ 650081 h 802481"/>
                <a:gd name="connsiteX35" fmla="*/ 614362 w 614362"/>
                <a:gd name="connsiteY35" fmla="*/ 619125 h 802481"/>
                <a:gd name="connsiteX36" fmla="*/ 614362 w 614362"/>
                <a:gd name="connsiteY36" fmla="*/ 600075 h 802481"/>
                <a:gd name="connsiteX37" fmla="*/ 600075 w 614362"/>
                <a:gd name="connsiteY37" fmla="*/ 533400 h 802481"/>
                <a:gd name="connsiteX38" fmla="*/ 583406 w 614362"/>
                <a:gd name="connsiteY38" fmla="*/ 478631 h 802481"/>
                <a:gd name="connsiteX39" fmla="*/ 561975 w 614362"/>
                <a:gd name="connsiteY39" fmla="*/ 423862 h 802481"/>
                <a:gd name="connsiteX40" fmla="*/ 538162 w 614362"/>
                <a:gd name="connsiteY40" fmla="*/ 378618 h 802481"/>
                <a:gd name="connsiteX41" fmla="*/ 514350 w 614362"/>
                <a:gd name="connsiteY41" fmla="*/ 340518 h 802481"/>
                <a:gd name="connsiteX42" fmla="*/ 488156 w 614362"/>
                <a:gd name="connsiteY42" fmla="*/ 307181 h 802481"/>
                <a:gd name="connsiteX43" fmla="*/ 461962 w 614362"/>
                <a:gd name="connsiteY43" fmla="*/ 278606 h 802481"/>
                <a:gd name="connsiteX44" fmla="*/ 431006 w 614362"/>
                <a:gd name="connsiteY44" fmla="*/ 247650 h 802481"/>
                <a:gd name="connsiteX45" fmla="*/ 397668 w 614362"/>
                <a:gd name="connsiteY45" fmla="*/ 214312 h 802481"/>
                <a:gd name="connsiteX46" fmla="*/ 323850 w 614362"/>
                <a:gd name="connsiteY46" fmla="*/ 157162 h 802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14362" h="802481">
                  <a:moveTo>
                    <a:pt x="323850" y="157162"/>
                  </a:moveTo>
                  <a:lnTo>
                    <a:pt x="266700" y="121443"/>
                  </a:lnTo>
                  <a:lnTo>
                    <a:pt x="219075" y="92868"/>
                  </a:lnTo>
                  <a:lnTo>
                    <a:pt x="169068" y="66675"/>
                  </a:lnTo>
                  <a:lnTo>
                    <a:pt x="119062" y="42862"/>
                  </a:lnTo>
                  <a:lnTo>
                    <a:pt x="61912" y="16668"/>
                  </a:lnTo>
                  <a:lnTo>
                    <a:pt x="35718" y="4762"/>
                  </a:lnTo>
                  <a:lnTo>
                    <a:pt x="16668" y="0"/>
                  </a:lnTo>
                  <a:lnTo>
                    <a:pt x="9525" y="0"/>
                  </a:lnTo>
                  <a:lnTo>
                    <a:pt x="4762" y="0"/>
                  </a:lnTo>
                  <a:lnTo>
                    <a:pt x="0" y="7143"/>
                  </a:lnTo>
                  <a:lnTo>
                    <a:pt x="0" y="21431"/>
                  </a:lnTo>
                  <a:lnTo>
                    <a:pt x="7143" y="47625"/>
                  </a:lnTo>
                  <a:lnTo>
                    <a:pt x="35718" y="80962"/>
                  </a:lnTo>
                  <a:lnTo>
                    <a:pt x="83343" y="135731"/>
                  </a:lnTo>
                  <a:lnTo>
                    <a:pt x="121443" y="183356"/>
                  </a:lnTo>
                  <a:lnTo>
                    <a:pt x="169068" y="250031"/>
                  </a:lnTo>
                  <a:lnTo>
                    <a:pt x="211931" y="323850"/>
                  </a:lnTo>
                  <a:lnTo>
                    <a:pt x="257175" y="426243"/>
                  </a:lnTo>
                  <a:lnTo>
                    <a:pt x="285750" y="511968"/>
                  </a:lnTo>
                  <a:lnTo>
                    <a:pt x="304800" y="585787"/>
                  </a:lnTo>
                  <a:lnTo>
                    <a:pt x="319087" y="676275"/>
                  </a:lnTo>
                  <a:lnTo>
                    <a:pt x="323850" y="704850"/>
                  </a:lnTo>
                  <a:lnTo>
                    <a:pt x="345281" y="735806"/>
                  </a:lnTo>
                  <a:lnTo>
                    <a:pt x="371475" y="764381"/>
                  </a:lnTo>
                  <a:lnTo>
                    <a:pt x="395287" y="785812"/>
                  </a:lnTo>
                  <a:lnTo>
                    <a:pt x="419100" y="797718"/>
                  </a:lnTo>
                  <a:lnTo>
                    <a:pt x="445293" y="802481"/>
                  </a:lnTo>
                  <a:lnTo>
                    <a:pt x="476250" y="800100"/>
                  </a:lnTo>
                  <a:lnTo>
                    <a:pt x="509587" y="790575"/>
                  </a:lnTo>
                  <a:lnTo>
                    <a:pt x="535781" y="776287"/>
                  </a:lnTo>
                  <a:lnTo>
                    <a:pt x="550068" y="764381"/>
                  </a:lnTo>
                  <a:lnTo>
                    <a:pt x="561975" y="742950"/>
                  </a:lnTo>
                  <a:lnTo>
                    <a:pt x="588168" y="695325"/>
                  </a:lnTo>
                  <a:lnTo>
                    <a:pt x="607218" y="650081"/>
                  </a:lnTo>
                  <a:lnTo>
                    <a:pt x="614362" y="619125"/>
                  </a:lnTo>
                  <a:lnTo>
                    <a:pt x="614362" y="600075"/>
                  </a:lnTo>
                  <a:lnTo>
                    <a:pt x="600075" y="533400"/>
                  </a:lnTo>
                  <a:lnTo>
                    <a:pt x="583406" y="478631"/>
                  </a:lnTo>
                  <a:lnTo>
                    <a:pt x="561975" y="423862"/>
                  </a:lnTo>
                  <a:lnTo>
                    <a:pt x="538162" y="378618"/>
                  </a:lnTo>
                  <a:lnTo>
                    <a:pt x="514350" y="340518"/>
                  </a:lnTo>
                  <a:lnTo>
                    <a:pt x="488156" y="307181"/>
                  </a:lnTo>
                  <a:lnTo>
                    <a:pt x="461962" y="278606"/>
                  </a:lnTo>
                  <a:lnTo>
                    <a:pt x="431006" y="247650"/>
                  </a:lnTo>
                  <a:lnTo>
                    <a:pt x="397668" y="214312"/>
                  </a:lnTo>
                  <a:lnTo>
                    <a:pt x="323850" y="15716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38">
              <a:extLst>
                <a:ext uri="{FF2B5EF4-FFF2-40B4-BE49-F238E27FC236}">
                  <a16:creationId xmlns:a16="http://schemas.microsoft.com/office/drawing/2014/main" id="{BF47CD31-79FB-42A5-A01F-76A198C909B0}"/>
                </a:ext>
              </a:extLst>
            </p:cNvPr>
            <p:cNvSpPr/>
            <p:nvPr/>
          </p:nvSpPr>
          <p:spPr>
            <a:xfrm>
              <a:off x="6324600" y="5208588"/>
              <a:ext cx="808038" cy="936625"/>
            </a:xfrm>
            <a:custGeom>
              <a:avLst/>
              <a:gdLst>
                <a:gd name="connsiteX0" fmla="*/ 378619 w 807244"/>
                <a:gd name="connsiteY0" fmla="*/ 485775 h 938212"/>
                <a:gd name="connsiteX1" fmla="*/ 347663 w 807244"/>
                <a:gd name="connsiteY1" fmla="*/ 431006 h 938212"/>
                <a:gd name="connsiteX2" fmla="*/ 319088 w 807244"/>
                <a:gd name="connsiteY2" fmla="*/ 385762 h 938212"/>
                <a:gd name="connsiteX3" fmla="*/ 257175 w 807244"/>
                <a:gd name="connsiteY3" fmla="*/ 307181 h 938212"/>
                <a:gd name="connsiteX4" fmla="*/ 202406 w 807244"/>
                <a:gd name="connsiteY4" fmla="*/ 235744 h 938212"/>
                <a:gd name="connsiteX5" fmla="*/ 152400 w 807244"/>
                <a:gd name="connsiteY5" fmla="*/ 173831 h 938212"/>
                <a:gd name="connsiteX6" fmla="*/ 90488 w 807244"/>
                <a:gd name="connsiteY6" fmla="*/ 109537 h 938212"/>
                <a:gd name="connsiteX7" fmla="*/ 42863 w 807244"/>
                <a:gd name="connsiteY7" fmla="*/ 64294 h 938212"/>
                <a:gd name="connsiteX8" fmla="*/ 14288 w 807244"/>
                <a:gd name="connsiteY8" fmla="*/ 40481 h 938212"/>
                <a:gd name="connsiteX9" fmla="*/ 2381 w 807244"/>
                <a:gd name="connsiteY9" fmla="*/ 23812 h 938212"/>
                <a:gd name="connsiteX10" fmla="*/ 0 w 807244"/>
                <a:gd name="connsiteY10" fmla="*/ 9525 h 938212"/>
                <a:gd name="connsiteX11" fmla="*/ 2381 w 807244"/>
                <a:gd name="connsiteY11" fmla="*/ 4762 h 938212"/>
                <a:gd name="connsiteX12" fmla="*/ 7144 w 807244"/>
                <a:gd name="connsiteY12" fmla="*/ 0 h 938212"/>
                <a:gd name="connsiteX13" fmla="*/ 19050 w 807244"/>
                <a:gd name="connsiteY13" fmla="*/ 0 h 938212"/>
                <a:gd name="connsiteX14" fmla="*/ 76200 w 807244"/>
                <a:gd name="connsiteY14" fmla="*/ 14287 h 938212"/>
                <a:gd name="connsiteX15" fmla="*/ 154781 w 807244"/>
                <a:gd name="connsiteY15" fmla="*/ 47625 h 938212"/>
                <a:gd name="connsiteX16" fmla="*/ 271463 w 807244"/>
                <a:gd name="connsiteY16" fmla="*/ 104775 h 938212"/>
                <a:gd name="connsiteX17" fmla="*/ 333375 w 807244"/>
                <a:gd name="connsiteY17" fmla="*/ 140494 h 938212"/>
                <a:gd name="connsiteX18" fmla="*/ 426244 w 807244"/>
                <a:gd name="connsiteY18" fmla="*/ 195262 h 938212"/>
                <a:gd name="connsiteX19" fmla="*/ 492919 w 807244"/>
                <a:gd name="connsiteY19" fmla="*/ 240506 h 938212"/>
                <a:gd name="connsiteX20" fmla="*/ 569119 w 807244"/>
                <a:gd name="connsiteY20" fmla="*/ 297656 h 938212"/>
                <a:gd name="connsiteX21" fmla="*/ 628650 w 807244"/>
                <a:gd name="connsiteY21" fmla="*/ 347662 h 938212"/>
                <a:gd name="connsiteX22" fmla="*/ 700088 w 807244"/>
                <a:gd name="connsiteY22" fmla="*/ 411956 h 938212"/>
                <a:gd name="connsiteX23" fmla="*/ 723900 w 807244"/>
                <a:gd name="connsiteY23" fmla="*/ 435769 h 938212"/>
                <a:gd name="connsiteX24" fmla="*/ 740569 w 807244"/>
                <a:gd name="connsiteY24" fmla="*/ 476250 h 938212"/>
                <a:gd name="connsiteX25" fmla="*/ 766763 w 807244"/>
                <a:gd name="connsiteY25" fmla="*/ 542925 h 938212"/>
                <a:gd name="connsiteX26" fmla="*/ 785813 w 807244"/>
                <a:gd name="connsiteY26" fmla="*/ 607219 h 938212"/>
                <a:gd name="connsiteX27" fmla="*/ 797719 w 807244"/>
                <a:gd name="connsiteY27" fmla="*/ 652462 h 938212"/>
                <a:gd name="connsiteX28" fmla="*/ 804863 w 807244"/>
                <a:gd name="connsiteY28" fmla="*/ 707231 h 938212"/>
                <a:gd name="connsiteX29" fmla="*/ 807244 w 807244"/>
                <a:gd name="connsiteY29" fmla="*/ 752475 h 938212"/>
                <a:gd name="connsiteX30" fmla="*/ 802481 w 807244"/>
                <a:gd name="connsiteY30" fmla="*/ 795337 h 938212"/>
                <a:gd name="connsiteX31" fmla="*/ 790575 w 807244"/>
                <a:gd name="connsiteY31" fmla="*/ 845344 h 938212"/>
                <a:gd name="connsiteX32" fmla="*/ 766763 w 807244"/>
                <a:gd name="connsiteY32" fmla="*/ 888206 h 938212"/>
                <a:gd name="connsiteX33" fmla="*/ 738188 w 807244"/>
                <a:gd name="connsiteY33" fmla="*/ 914400 h 938212"/>
                <a:gd name="connsiteX34" fmla="*/ 716756 w 807244"/>
                <a:gd name="connsiteY34" fmla="*/ 926306 h 938212"/>
                <a:gd name="connsiteX35" fmla="*/ 692944 w 807244"/>
                <a:gd name="connsiteY35" fmla="*/ 935831 h 938212"/>
                <a:gd name="connsiteX36" fmla="*/ 661988 w 807244"/>
                <a:gd name="connsiteY36" fmla="*/ 938212 h 938212"/>
                <a:gd name="connsiteX37" fmla="*/ 647700 w 807244"/>
                <a:gd name="connsiteY37" fmla="*/ 938212 h 938212"/>
                <a:gd name="connsiteX38" fmla="*/ 614363 w 807244"/>
                <a:gd name="connsiteY38" fmla="*/ 933450 h 938212"/>
                <a:gd name="connsiteX39" fmla="*/ 590550 w 807244"/>
                <a:gd name="connsiteY39" fmla="*/ 921544 h 938212"/>
                <a:gd name="connsiteX40" fmla="*/ 561975 w 807244"/>
                <a:gd name="connsiteY40" fmla="*/ 902494 h 938212"/>
                <a:gd name="connsiteX41" fmla="*/ 545306 w 807244"/>
                <a:gd name="connsiteY41" fmla="*/ 885825 h 938212"/>
                <a:gd name="connsiteX42" fmla="*/ 531019 w 807244"/>
                <a:gd name="connsiteY42" fmla="*/ 864394 h 938212"/>
                <a:gd name="connsiteX43" fmla="*/ 516731 w 807244"/>
                <a:gd name="connsiteY43" fmla="*/ 833437 h 938212"/>
                <a:gd name="connsiteX44" fmla="*/ 507206 w 807244"/>
                <a:gd name="connsiteY44" fmla="*/ 800100 h 938212"/>
                <a:gd name="connsiteX45" fmla="*/ 488156 w 807244"/>
                <a:gd name="connsiteY45" fmla="*/ 738187 h 938212"/>
                <a:gd name="connsiteX46" fmla="*/ 461963 w 807244"/>
                <a:gd name="connsiteY46" fmla="*/ 664369 h 938212"/>
                <a:gd name="connsiteX47" fmla="*/ 438150 w 807244"/>
                <a:gd name="connsiteY47" fmla="*/ 604837 h 938212"/>
                <a:gd name="connsiteX48" fmla="*/ 402431 w 807244"/>
                <a:gd name="connsiteY48" fmla="*/ 533400 h 938212"/>
                <a:gd name="connsiteX49" fmla="*/ 378619 w 807244"/>
                <a:gd name="connsiteY49" fmla="*/ 485775 h 93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807244" h="938212">
                  <a:moveTo>
                    <a:pt x="378619" y="485775"/>
                  </a:moveTo>
                  <a:lnTo>
                    <a:pt x="347663" y="431006"/>
                  </a:lnTo>
                  <a:lnTo>
                    <a:pt x="319088" y="385762"/>
                  </a:lnTo>
                  <a:lnTo>
                    <a:pt x="257175" y="307181"/>
                  </a:lnTo>
                  <a:lnTo>
                    <a:pt x="202406" y="235744"/>
                  </a:lnTo>
                  <a:lnTo>
                    <a:pt x="152400" y="173831"/>
                  </a:lnTo>
                  <a:lnTo>
                    <a:pt x="90488" y="109537"/>
                  </a:lnTo>
                  <a:lnTo>
                    <a:pt x="42863" y="64294"/>
                  </a:lnTo>
                  <a:lnTo>
                    <a:pt x="14288" y="40481"/>
                  </a:lnTo>
                  <a:lnTo>
                    <a:pt x="2381" y="23812"/>
                  </a:lnTo>
                  <a:lnTo>
                    <a:pt x="0" y="9525"/>
                  </a:lnTo>
                  <a:lnTo>
                    <a:pt x="2381" y="4762"/>
                  </a:lnTo>
                  <a:lnTo>
                    <a:pt x="7144" y="0"/>
                  </a:lnTo>
                  <a:lnTo>
                    <a:pt x="19050" y="0"/>
                  </a:lnTo>
                  <a:lnTo>
                    <a:pt x="76200" y="14287"/>
                  </a:lnTo>
                  <a:lnTo>
                    <a:pt x="154781" y="47625"/>
                  </a:lnTo>
                  <a:lnTo>
                    <a:pt x="271463" y="104775"/>
                  </a:lnTo>
                  <a:lnTo>
                    <a:pt x="333375" y="140494"/>
                  </a:lnTo>
                  <a:lnTo>
                    <a:pt x="426244" y="195262"/>
                  </a:lnTo>
                  <a:lnTo>
                    <a:pt x="492919" y="240506"/>
                  </a:lnTo>
                  <a:lnTo>
                    <a:pt x="569119" y="297656"/>
                  </a:lnTo>
                  <a:lnTo>
                    <a:pt x="628650" y="347662"/>
                  </a:lnTo>
                  <a:lnTo>
                    <a:pt x="700088" y="411956"/>
                  </a:lnTo>
                  <a:lnTo>
                    <a:pt x="723900" y="435769"/>
                  </a:lnTo>
                  <a:lnTo>
                    <a:pt x="740569" y="476250"/>
                  </a:lnTo>
                  <a:lnTo>
                    <a:pt x="766763" y="542925"/>
                  </a:lnTo>
                  <a:lnTo>
                    <a:pt x="785813" y="607219"/>
                  </a:lnTo>
                  <a:lnTo>
                    <a:pt x="797719" y="652462"/>
                  </a:lnTo>
                  <a:lnTo>
                    <a:pt x="804863" y="707231"/>
                  </a:lnTo>
                  <a:lnTo>
                    <a:pt x="807244" y="752475"/>
                  </a:lnTo>
                  <a:lnTo>
                    <a:pt x="802481" y="795337"/>
                  </a:lnTo>
                  <a:lnTo>
                    <a:pt x="790575" y="845344"/>
                  </a:lnTo>
                  <a:lnTo>
                    <a:pt x="766763" y="888206"/>
                  </a:lnTo>
                  <a:lnTo>
                    <a:pt x="738188" y="914400"/>
                  </a:lnTo>
                  <a:lnTo>
                    <a:pt x="716756" y="926306"/>
                  </a:lnTo>
                  <a:lnTo>
                    <a:pt x="692944" y="935831"/>
                  </a:lnTo>
                  <a:lnTo>
                    <a:pt x="661988" y="938212"/>
                  </a:lnTo>
                  <a:lnTo>
                    <a:pt x="647700" y="938212"/>
                  </a:lnTo>
                  <a:lnTo>
                    <a:pt x="614363" y="933450"/>
                  </a:lnTo>
                  <a:lnTo>
                    <a:pt x="590550" y="921544"/>
                  </a:lnTo>
                  <a:lnTo>
                    <a:pt x="561975" y="902494"/>
                  </a:lnTo>
                  <a:lnTo>
                    <a:pt x="545306" y="885825"/>
                  </a:lnTo>
                  <a:lnTo>
                    <a:pt x="531019" y="864394"/>
                  </a:lnTo>
                  <a:lnTo>
                    <a:pt x="516731" y="833437"/>
                  </a:lnTo>
                  <a:lnTo>
                    <a:pt x="507206" y="800100"/>
                  </a:lnTo>
                  <a:lnTo>
                    <a:pt x="488156" y="738187"/>
                  </a:lnTo>
                  <a:lnTo>
                    <a:pt x="461963" y="664369"/>
                  </a:lnTo>
                  <a:lnTo>
                    <a:pt x="438150" y="604837"/>
                  </a:lnTo>
                  <a:lnTo>
                    <a:pt x="402431" y="533400"/>
                  </a:lnTo>
                  <a:lnTo>
                    <a:pt x="378619" y="48577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EC94D8AF-584E-4D6B-AB59-FF88621A214E}"/>
              </a:ext>
            </a:extLst>
          </p:cNvPr>
          <p:cNvGrpSpPr>
            <a:grpSpLocks/>
          </p:cNvGrpSpPr>
          <p:nvPr/>
        </p:nvGrpSpPr>
        <p:grpSpPr bwMode="auto">
          <a:xfrm>
            <a:off x="2706688" y="1217613"/>
            <a:ext cx="4403725" cy="4848225"/>
            <a:chOff x="2706688" y="1217613"/>
            <a:chExt cx="4403725" cy="4848225"/>
          </a:xfrm>
        </p:grpSpPr>
        <p:sp>
          <p:nvSpPr>
            <p:cNvPr id="36" name="フリーフォーム 124">
              <a:extLst>
                <a:ext uri="{FF2B5EF4-FFF2-40B4-BE49-F238E27FC236}">
                  <a16:creationId xmlns:a16="http://schemas.microsoft.com/office/drawing/2014/main" id="{FEC7A351-3038-4ED5-8EF1-14B6A4B62A66}"/>
                </a:ext>
              </a:extLst>
            </p:cNvPr>
            <p:cNvSpPr/>
            <p:nvPr/>
          </p:nvSpPr>
          <p:spPr>
            <a:xfrm>
              <a:off x="2995613" y="1712913"/>
              <a:ext cx="3657600" cy="581025"/>
            </a:xfrm>
            <a:custGeom>
              <a:avLst/>
              <a:gdLst>
                <a:gd name="connsiteX0" fmla="*/ 2129628 w 3657600"/>
                <a:gd name="connsiteY0" fmla="*/ 315722 h 580808"/>
                <a:gd name="connsiteX1" fmla="*/ 1936026 w 3657600"/>
                <a:gd name="connsiteY1" fmla="*/ 339550 h 580808"/>
                <a:gd name="connsiteX2" fmla="*/ 1751359 w 3657600"/>
                <a:gd name="connsiteY2" fmla="*/ 360399 h 580808"/>
                <a:gd name="connsiteX3" fmla="*/ 1599455 w 3657600"/>
                <a:gd name="connsiteY3" fmla="*/ 381249 h 580808"/>
                <a:gd name="connsiteX4" fmla="*/ 1447551 w 3657600"/>
                <a:gd name="connsiteY4" fmla="*/ 405077 h 580808"/>
                <a:gd name="connsiteX5" fmla="*/ 1334368 w 3657600"/>
                <a:gd name="connsiteY5" fmla="*/ 422948 h 580808"/>
                <a:gd name="connsiteX6" fmla="*/ 1108002 w 3657600"/>
                <a:gd name="connsiteY6" fmla="*/ 467625 h 580808"/>
                <a:gd name="connsiteX7" fmla="*/ 985884 w 3657600"/>
                <a:gd name="connsiteY7" fmla="*/ 485496 h 580808"/>
                <a:gd name="connsiteX8" fmla="*/ 896529 w 3657600"/>
                <a:gd name="connsiteY8" fmla="*/ 506346 h 580808"/>
                <a:gd name="connsiteX9" fmla="*/ 786324 w 3657600"/>
                <a:gd name="connsiteY9" fmla="*/ 530174 h 580808"/>
                <a:gd name="connsiteX10" fmla="*/ 691012 w 3657600"/>
                <a:gd name="connsiteY10" fmla="*/ 551023 h 580808"/>
                <a:gd name="connsiteX11" fmla="*/ 607614 w 3657600"/>
                <a:gd name="connsiteY11" fmla="*/ 568894 h 580808"/>
                <a:gd name="connsiteX12" fmla="*/ 527194 w 3657600"/>
                <a:gd name="connsiteY12" fmla="*/ 580808 h 580808"/>
                <a:gd name="connsiteX13" fmla="*/ 515280 w 3657600"/>
                <a:gd name="connsiteY13" fmla="*/ 577830 h 580808"/>
                <a:gd name="connsiteX14" fmla="*/ 443796 w 3657600"/>
                <a:gd name="connsiteY14" fmla="*/ 554002 h 580808"/>
                <a:gd name="connsiteX15" fmla="*/ 363377 w 3657600"/>
                <a:gd name="connsiteY15" fmla="*/ 524217 h 580808"/>
                <a:gd name="connsiteX16" fmla="*/ 303807 w 3657600"/>
                <a:gd name="connsiteY16" fmla="*/ 503367 h 580808"/>
                <a:gd name="connsiteX17" fmla="*/ 214452 w 3657600"/>
                <a:gd name="connsiteY17" fmla="*/ 458690 h 580808"/>
                <a:gd name="connsiteX18" fmla="*/ 163817 w 3657600"/>
                <a:gd name="connsiteY18" fmla="*/ 428905 h 580808"/>
                <a:gd name="connsiteX19" fmla="*/ 119140 w 3657600"/>
                <a:gd name="connsiteY19" fmla="*/ 399120 h 580808"/>
                <a:gd name="connsiteX20" fmla="*/ 83398 w 3657600"/>
                <a:gd name="connsiteY20" fmla="*/ 372313 h 580808"/>
                <a:gd name="connsiteX21" fmla="*/ 59570 w 3657600"/>
                <a:gd name="connsiteY21" fmla="*/ 348485 h 580808"/>
                <a:gd name="connsiteX22" fmla="*/ 35742 w 3657600"/>
                <a:gd name="connsiteY22" fmla="*/ 321679 h 580808"/>
                <a:gd name="connsiteX23" fmla="*/ 20849 w 3657600"/>
                <a:gd name="connsiteY23" fmla="*/ 297851 h 580808"/>
                <a:gd name="connsiteX24" fmla="*/ 5957 w 3657600"/>
                <a:gd name="connsiteY24" fmla="*/ 268066 h 580808"/>
                <a:gd name="connsiteX25" fmla="*/ 0 w 3657600"/>
                <a:gd name="connsiteY25" fmla="*/ 247216 h 580808"/>
                <a:gd name="connsiteX26" fmla="*/ 0 w 3657600"/>
                <a:gd name="connsiteY26" fmla="*/ 232324 h 580808"/>
                <a:gd name="connsiteX27" fmla="*/ 2978 w 3657600"/>
                <a:gd name="connsiteY27" fmla="*/ 220410 h 580808"/>
                <a:gd name="connsiteX28" fmla="*/ 8935 w 3657600"/>
                <a:gd name="connsiteY28" fmla="*/ 220410 h 580808"/>
                <a:gd name="connsiteX29" fmla="*/ 29785 w 3657600"/>
                <a:gd name="connsiteY29" fmla="*/ 226367 h 580808"/>
                <a:gd name="connsiteX30" fmla="*/ 80419 w 3657600"/>
                <a:gd name="connsiteY30" fmla="*/ 253173 h 580808"/>
                <a:gd name="connsiteX31" fmla="*/ 163817 w 3657600"/>
                <a:gd name="connsiteY31" fmla="*/ 297851 h 580808"/>
                <a:gd name="connsiteX32" fmla="*/ 232323 w 3657600"/>
                <a:gd name="connsiteY32" fmla="*/ 318700 h 580808"/>
                <a:gd name="connsiteX33" fmla="*/ 309764 w 3657600"/>
                <a:gd name="connsiteY33" fmla="*/ 333593 h 580808"/>
                <a:gd name="connsiteX34" fmla="*/ 384226 w 3657600"/>
                <a:gd name="connsiteY34" fmla="*/ 333593 h 580808"/>
                <a:gd name="connsiteX35" fmla="*/ 476560 w 3657600"/>
                <a:gd name="connsiteY35" fmla="*/ 327636 h 580808"/>
                <a:gd name="connsiteX36" fmla="*/ 685055 w 3657600"/>
                <a:gd name="connsiteY36" fmla="*/ 306786 h 580808"/>
                <a:gd name="connsiteX37" fmla="*/ 881636 w 3657600"/>
                <a:gd name="connsiteY37" fmla="*/ 274023 h 580808"/>
                <a:gd name="connsiteX38" fmla="*/ 1078217 w 3657600"/>
                <a:gd name="connsiteY38" fmla="*/ 241259 h 580808"/>
                <a:gd name="connsiteX39" fmla="*/ 1295648 w 3657600"/>
                <a:gd name="connsiteY39" fmla="*/ 199560 h 580808"/>
                <a:gd name="connsiteX40" fmla="*/ 1527971 w 3657600"/>
                <a:gd name="connsiteY40" fmla="*/ 172754 h 580808"/>
                <a:gd name="connsiteX41" fmla="*/ 1813907 w 3657600"/>
                <a:gd name="connsiteY41" fmla="*/ 139990 h 580808"/>
                <a:gd name="connsiteX42" fmla="*/ 2096865 w 3657600"/>
                <a:gd name="connsiteY42" fmla="*/ 107226 h 580808"/>
                <a:gd name="connsiteX43" fmla="*/ 2394715 w 3657600"/>
                <a:gd name="connsiteY43" fmla="*/ 74463 h 580808"/>
                <a:gd name="connsiteX44" fmla="*/ 2510877 w 3657600"/>
                <a:gd name="connsiteY44" fmla="*/ 65527 h 580808"/>
                <a:gd name="connsiteX45" fmla="*/ 2784899 w 3657600"/>
                <a:gd name="connsiteY45" fmla="*/ 62549 h 580808"/>
                <a:gd name="connsiteX46" fmla="*/ 2969566 w 3657600"/>
                <a:gd name="connsiteY46" fmla="*/ 56592 h 580808"/>
                <a:gd name="connsiteX47" fmla="*/ 3151254 w 3657600"/>
                <a:gd name="connsiteY47" fmla="*/ 44678 h 580808"/>
                <a:gd name="connsiteX48" fmla="*/ 3192953 w 3657600"/>
                <a:gd name="connsiteY48" fmla="*/ 32764 h 580808"/>
                <a:gd name="connsiteX49" fmla="*/ 3255502 w 3657600"/>
                <a:gd name="connsiteY49" fmla="*/ 2979 h 580808"/>
                <a:gd name="connsiteX50" fmla="*/ 3270394 w 3657600"/>
                <a:gd name="connsiteY50" fmla="*/ 0 h 580808"/>
                <a:gd name="connsiteX51" fmla="*/ 3315072 w 3657600"/>
                <a:gd name="connsiteY51" fmla="*/ 5957 h 580808"/>
                <a:gd name="connsiteX52" fmla="*/ 3431234 w 3657600"/>
                <a:gd name="connsiteY52" fmla="*/ 32764 h 580808"/>
                <a:gd name="connsiteX53" fmla="*/ 3550374 w 3657600"/>
                <a:gd name="connsiteY53" fmla="*/ 71484 h 580808"/>
                <a:gd name="connsiteX54" fmla="*/ 3612922 w 3657600"/>
                <a:gd name="connsiteY54" fmla="*/ 98291 h 580808"/>
                <a:gd name="connsiteX55" fmla="*/ 3645686 w 3657600"/>
                <a:gd name="connsiteY55" fmla="*/ 125098 h 580808"/>
                <a:gd name="connsiteX56" fmla="*/ 3654621 w 3657600"/>
                <a:gd name="connsiteY56" fmla="*/ 145947 h 580808"/>
                <a:gd name="connsiteX57" fmla="*/ 3657600 w 3657600"/>
                <a:gd name="connsiteY57" fmla="*/ 160840 h 580808"/>
                <a:gd name="connsiteX58" fmla="*/ 3657600 w 3657600"/>
                <a:gd name="connsiteY58" fmla="*/ 187646 h 580808"/>
                <a:gd name="connsiteX59" fmla="*/ 3654621 w 3657600"/>
                <a:gd name="connsiteY59" fmla="*/ 211474 h 580808"/>
                <a:gd name="connsiteX60" fmla="*/ 3642707 w 3657600"/>
                <a:gd name="connsiteY60" fmla="*/ 235302 h 580808"/>
                <a:gd name="connsiteX61" fmla="*/ 3621858 w 3657600"/>
                <a:gd name="connsiteY61" fmla="*/ 256152 h 580808"/>
                <a:gd name="connsiteX62" fmla="*/ 3589094 w 3657600"/>
                <a:gd name="connsiteY62" fmla="*/ 274023 h 580808"/>
                <a:gd name="connsiteX63" fmla="*/ 3550374 w 3657600"/>
                <a:gd name="connsiteY63" fmla="*/ 285937 h 580808"/>
                <a:gd name="connsiteX64" fmla="*/ 3490804 w 3657600"/>
                <a:gd name="connsiteY64" fmla="*/ 300829 h 580808"/>
                <a:gd name="connsiteX65" fmla="*/ 3431234 w 3657600"/>
                <a:gd name="connsiteY65" fmla="*/ 309765 h 580808"/>
                <a:gd name="connsiteX66" fmla="*/ 3404427 w 3657600"/>
                <a:gd name="connsiteY66" fmla="*/ 312743 h 580808"/>
                <a:gd name="connsiteX67" fmla="*/ 3347835 w 3657600"/>
                <a:gd name="connsiteY67" fmla="*/ 303808 h 580808"/>
                <a:gd name="connsiteX68" fmla="*/ 3213803 w 3657600"/>
                <a:gd name="connsiteY68" fmla="*/ 291894 h 580808"/>
                <a:gd name="connsiteX69" fmla="*/ 3100620 w 3657600"/>
                <a:gd name="connsiteY69" fmla="*/ 288915 h 580808"/>
                <a:gd name="connsiteX70" fmla="*/ 3008286 w 3657600"/>
                <a:gd name="connsiteY70" fmla="*/ 288915 h 580808"/>
                <a:gd name="connsiteX71" fmla="*/ 2871275 w 3657600"/>
                <a:gd name="connsiteY71" fmla="*/ 288915 h 580808"/>
                <a:gd name="connsiteX72" fmla="*/ 2752135 w 3657600"/>
                <a:gd name="connsiteY72" fmla="*/ 288915 h 580808"/>
                <a:gd name="connsiteX73" fmla="*/ 2647888 w 3657600"/>
                <a:gd name="connsiteY73" fmla="*/ 288915 h 580808"/>
                <a:gd name="connsiteX74" fmla="*/ 2436414 w 3657600"/>
                <a:gd name="connsiteY74" fmla="*/ 288915 h 580808"/>
                <a:gd name="connsiteX75" fmla="*/ 2299403 w 3657600"/>
                <a:gd name="connsiteY75" fmla="*/ 300829 h 580808"/>
                <a:gd name="connsiteX76" fmla="*/ 2129628 w 3657600"/>
                <a:gd name="connsiteY76" fmla="*/ 315722 h 580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657600" h="580808">
                  <a:moveTo>
                    <a:pt x="2129628" y="315722"/>
                  </a:moveTo>
                  <a:lnTo>
                    <a:pt x="1936026" y="339550"/>
                  </a:lnTo>
                  <a:lnTo>
                    <a:pt x="1751359" y="360399"/>
                  </a:lnTo>
                  <a:lnTo>
                    <a:pt x="1599455" y="381249"/>
                  </a:lnTo>
                  <a:lnTo>
                    <a:pt x="1447551" y="405077"/>
                  </a:lnTo>
                  <a:lnTo>
                    <a:pt x="1334368" y="422948"/>
                  </a:lnTo>
                  <a:lnTo>
                    <a:pt x="1108002" y="467625"/>
                  </a:lnTo>
                  <a:lnTo>
                    <a:pt x="985884" y="485496"/>
                  </a:lnTo>
                  <a:lnTo>
                    <a:pt x="896529" y="506346"/>
                  </a:lnTo>
                  <a:lnTo>
                    <a:pt x="786324" y="530174"/>
                  </a:lnTo>
                  <a:lnTo>
                    <a:pt x="691012" y="551023"/>
                  </a:lnTo>
                  <a:lnTo>
                    <a:pt x="607614" y="568894"/>
                  </a:lnTo>
                  <a:lnTo>
                    <a:pt x="527194" y="580808"/>
                  </a:lnTo>
                  <a:lnTo>
                    <a:pt x="515280" y="577830"/>
                  </a:lnTo>
                  <a:lnTo>
                    <a:pt x="443796" y="554002"/>
                  </a:lnTo>
                  <a:lnTo>
                    <a:pt x="363377" y="524217"/>
                  </a:lnTo>
                  <a:lnTo>
                    <a:pt x="303807" y="503367"/>
                  </a:lnTo>
                  <a:lnTo>
                    <a:pt x="214452" y="458690"/>
                  </a:lnTo>
                  <a:lnTo>
                    <a:pt x="163817" y="428905"/>
                  </a:lnTo>
                  <a:lnTo>
                    <a:pt x="119140" y="399120"/>
                  </a:lnTo>
                  <a:lnTo>
                    <a:pt x="83398" y="372313"/>
                  </a:lnTo>
                  <a:lnTo>
                    <a:pt x="59570" y="348485"/>
                  </a:lnTo>
                  <a:lnTo>
                    <a:pt x="35742" y="321679"/>
                  </a:lnTo>
                  <a:lnTo>
                    <a:pt x="20849" y="297851"/>
                  </a:lnTo>
                  <a:lnTo>
                    <a:pt x="5957" y="268066"/>
                  </a:lnTo>
                  <a:lnTo>
                    <a:pt x="0" y="247216"/>
                  </a:lnTo>
                  <a:lnTo>
                    <a:pt x="0" y="232324"/>
                  </a:lnTo>
                  <a:lnTo>
                    <a:pt x="2978" y="220410"/>
                  </a:lnTo>
                  <a:lnTo>
                    <a:pt x="8935" y="220410"/>
                  </a:lnTo>
                  <a:lnTo>
                    <a:pt x="29785" y="226367"/>
                  </a:lnTo>
                  <a:lnTo>
                    <a:pt x="80419" y="253173"/>
                  </a:lnTo>
                  <a:lnTo>
                    <a:pt x="163817" y="297851"/>
                  </a:lnTo>
                  <a:lnTo>
                    <a:pt x="232323" y="318700"/>
                  </a:lnTo>
                  <a:lnTo>
                    <a:pt x="309764" y="333593"/>
                  </a:lnTo>
                  <a:lnTo>
                    <a:pt x="384226" y="333593"/>
                  </a:lnTo>
                  <a:lnTo>
                    <a:pt x="476560" y="327636"/>
                  </a:lnTo>
                  <a:lnTo>
                    <a:pt x="685055" y="306786"/>
                  </a:lnTo>
                  <a:lnTo>
                    <a:pt x="881636" y="274023"/>
                  </a:lnTo>
                  <a:lnTo>
                    <a:pt x="1078217" y="241259"/>
                  </a:lnTo>
                  <a:lnTo>
                    <a:pt x="1295648" y="199560"/>
                  </a:lnTo>
                  <a:lnTo>
                    <a:pt x="1527971" y="172754"/>
                  </a:lnTo>
                  <a:lnTo>
                    <a:pt x="1813907" y="139990"/>
                  </a:lnTo>
                  <a:lnTo>
                    <a:pt x="2096865" y="107226"/>
                  </a:lnTo>
                  <a:lnTo>
                    <a:pt x="2394715" y="74463"/>
                  </a:lnTo>
                  <a:lnTo>
                    <a:pt x="2510877" y="65527"/>
                  </a:lnTo>
                  <a:lnTo>
                    <a:pt x="2784899" y="62549"/>
                  </a:lnTo>
                  <a:lnTo>
                    <a:pt x="2969566" y="56592"/>
                  </a:lnTo>
                  <a:lnTo>
                    <a:pt x="3151254" y="44678"/>
                  </a:lnTo>
                  <a:lnTo>
                    <a:pt x="3192953" y="32764"/>
                  </a:lnTo>
                  <a:lnTo>
                    <a:pt x="3255502" y="2979"/>
                  </a:lnTo>
                  <a:lnTo>
                    <a:pt x="3270394" y="0"/>
                  </a:lnTo>
                  <a:lnTo>
                    <a:pt x="3315072" y="5957"/>
                  </a:lnTo>
                  <a:lnTo>
                    <a:pt x="3431234" y="32764"/>
                  </a:lnTo>
                  <a:lnTo>
                    <a:pt x="3550374" y="71484"/>
                  </a:lnTo>
                  <a:lnTo>
                    <a:pt x="3612922" y="98291"/>
                  </a:lnTo>
                  <a:lnTo>
                    <a:pt x="3645686" y="125098"/>
                  </a:lnTo>
                  <a:lnTo>
                    <a:pt x="3654621" y="145947"/>
                  </a:lnTo>
                  <a:lnTo>
                    <a:pt x="3657600" y="160840"/>
                  </a:lnTo>
                  <a:lnTo>
                    <a:pt x="3657600" y="187646"/>
                  </a:lnTo>
                  <a:lnTo>
                    <a:pt x="3654621" y="211474"/>
                  </a:lnTo>
                  <a:lnTo>
                    <a:pt x="3642707" y="235302"/>
                  </a:lnTo>
                  <a:lnTo>
                    <a:pt x="3621858" y="256152"/>
                  </a:lnTo>
                  <a:lnTo>
                    <a:pt x="3589094" y="274023"/>
                  </a:lnTo>
                  <a:lnTo>
                    <a:pt x="3550374" y="285937"/>
                  </a:lnTo>
                  <a:lnTo>
                    <a:pt x="3490804" y="300829"/>
                  </a:lnTo>
                  <a:lnTo>
                    <a:pt x="3431234" y="309765"/>
                  </a:lnTo>
                  <a:lnTo>
                    <a:pt x="3404427" y="312743"/>
                  </a:lnTo>
                  <a:lnTo>
                    <a:pt x="3347835" y="303808"/>
                  </a:lnTo>
                  <a:lnTo>
                    <a:pt x="3213803" y="291894"/>
                  </a:lnTo>
                  <a:lnTo>
                    <a:pt x="3100620" y="288915"/>
                  </a:lnTo>
                  <a:lnTo>
                    <a:pt x="3008286" y="288915"/>
                  </a:lnTo>
                  <a:lnTo>
                    <a:pt x="2871275" y="288915"/>
                  </a:lnTo>
                  <a:lnTo>
                    <a:pt x="2752135" y="288915"/>
                  </a:lnTo>
                  <a:lnTo>
                    <a:pt x="2647888" y="288915"/>
                  </a:lnTo>
                  <a:lnTo>
                    <a:pt x="2436414" y="288915"/>
                  </a:lnTo>
                  <a:lnTo>
                    <a:pt x="2299403" y="300829"/>
                  </a:lnTo>
                  <a:lnTo>
                    <a:pt x="2129628" y="3157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22">
              <a:extLst>
                <a:ext uri="{FF2B5EF4-FFF2-40B4-BE49-F238E27FC236}">
                  <a16:creationId xmlns:a16="http://schemas.microsoft.com/office/drawing/2014/main" id="{6AD95E2E-2AFD-4E15-B877-F1AECCD16DB8}"/>
                </a:ext>
              </a:extLst>
            </p:cNvPr>
            <p:cNvSpPr/>
            <p:nvPr/>
          </p:nvSpPr>
          <p:spPr>
            <a:xfrm>
              <a:off x="3751263" y="1400175"/>
              <a:ext cx="612775" cy="1114425"/>
            </a:xfrm>
            <a:custGeom>
              <a:avLst/>
              <a:gdLst>
                <a:gd name="connsiteX0" fmla="*/ 528637 w 614362"/>
                <a:gd name="connsiteY0" fmla="*/ 390525 h 1114425"/>
                <a:gd name="connsiteX1" fmla="*/ 552450 w 614362"/>
                <a:gd name="connsiteY1" fmla="*/ 533400 h 1114425"/>
                <a:gd name="connsiteX2" fmla="*/ 588169 w 614362"/>
                <a:gd name="connsiteY2" fmla="*/ 709613 h 1114425"/>
                <a:gd name="connsiteX3" fmla="*/ 602456 w 614362"/>
                <a:gd name="connsiteY3" fmla="*/ 871538 h 1114425"/>
                <a:gd name="connsiteX4" fmla="*/ 614362 w 614362"/>
                <a:gd name="connsiteY4" fmla="*/ 1012031 h 1114425"/>
                <a:gd name="connsiteX5" fmla="*/ 609600 w 614362"/>
                <a:gd name="connsiteY5" fmla="*/ 1035844 h 1114425"/>
                <a:gd name="connsiteX6" fmla="*/ 602456 w 614362"/>
                <a:gd name="connsiteY6" fmla="*/ 1062038 h 1114425"/>
                <a:gd name="connsiteX7" fmla="*/ 585787 w 614362"/>
                <a:gd name="connsiteY7" fmla="*/ 1095375 h 1114425"/>
                <a:gd name="connsiteX8" fmla="*/ 566737 w 614362"/>
                <a:gd name="connsiteY8" fmla="*/ 1109663 h 1114425"/>
                <a:gd name="connsiteX9" fmla="*/ 550069 w 614362"/>
                <a:gd name="connsiteY9" fmla="*/ 1114425 h 1114425"/>
                <a:gd name="connsiteX10" fmla="*/ 526256 w 614362"/>
                <a:gd name="connsiteY10" fmla="*/ 1114425 h 1114425"/>
                <a:gd name="connsiteX11" fmla="*/ 497681 w 614362"/>
                <a:gd name="connsiteY11" fmla="*/ 1109663 h 1114425"/>
                <a:gd name="connsiteX12" fmla="*/ 466725 w 614362"/>
                <a:gd name="connsiteY12" fmla="*/ 1100138 h 1114425"/>
                <a:gd name="connsiteX13" fmla="*/ 452437 w 614362"/>
                <a:gd name="connsiteY13" fmla="*/ 1090613 h 1114425"/>
                <a:gd name="connsiteX14" fmla="*/ 445294 w 614362"/>
                <a:gd name="connsiteY14" fmla="*/ 1081088 h 1114425"/>
                <a:gd name="connsiteX15" fmla="*/ 431006 w 614362"/>
                <a:gd name="connsiteY15" fmla="*/ 1057275 h 1114425"/>
                <a:gd name="connsiteX16" fmla="*/ 402431 w 614362"/>
                <a:gd name="connsiteY16" fmla="*/ 959644 h 1114425"/>
                <a:gd name="connsiteX17" fmla="*/ 359569 w 614362"/>
                <a:gd name="connsiteY17" fmla="*/ 823913 h 1114425"/>
                <a:gd name="connsiteX18" fmla="*/ 338137 w 614362"/>
                <a:gd name="connsiteY18" fmla="*/ 754856 h 1114425"/>
                <a:gd name="connsiteX19" fmla="*/ 307181 w 614362"/>
                <a:gd name="connsiteY19" fmla="*/ 578644 h 1114425"/>
                <a:gd name="connsiteX20" fmla="*/ 283369 w 614362"/>
                <a:gd name="connsiteY20" fmla="*/ 473869 h 1114425"/>
                <a:gd name="connsiteX21" fmla="*/ 264319 w 614362"/>
                <a:gd name="connsiteY21" fmla="*/ 407194 h 1114425"/>
                <a:gd name="connsiteX22" fmla="*/ 250031 w 614362"/>
                <a:gd name="connsiteY22" fmla="*/ 357188 h 1114425"/>
                <a:gd name="connsiteX23" fmla="*/ 235744 w 614362"/>
                <a:gd name="connsiteY23" fmla="*/ 311944 h 1114425"/>
                <a:gd name="connsiteX24" fmla="*/ 219075 w 614362"/>
                <a:gd name="connsiteY24" fmla="*/ 264319 h 1114425"/>
                <a:gd name="connsiteX25" fmla="*/ 207169 w 614362"/>
                <a:gd name="connsiteY25" fmla="*/ 233363 h 1114425"/>
                <a:gd name="connsiteX26" fmla="*/ 195262 w 614362"/>
                <a:gd name="connsiteY26" fmla="*/ 204788 h 1114425"/>
                <a:gd name="connsiteX27" fmla="*/ 180975 w 614362"/>
                <a:gd name="connsiteY27" fmla="*/ 183356 h 1114425"/>
                <a:gd name="connsiteX28" fmla="*/ 157162 w 614362"/>
                <a:gd name="connsiteY28" fmla="*/ 154781 h 1114425"/>
                <a:gd name="connsiteX29" fmla="*/ 121444 w 614362"/>
                <a:gd name="connsiteY29" fmla="*/ 126206 h 1114425"/>
                <a:gd name="connsiteX30" fmla="*/ 97631 w 614362"/>
                <a:gd name="connsiteY30" fmla="*/ 107156 h 1114425"/>
                <a:gd name="connsiteX31" fmla="*/ 54769 w 614362"/>
                <a:gd name="connsiteY31" fmla="*/ 73819 h 1114425"/>
                <a:gd name="connsiteX32" fmla="*/ 23812 w 614362"/>
                <a:gd name="connsiteY32" fmla="*/ 54769 h 1114425"/>
                <a:gd name="connsiteX33" fmla="*/ 9525 w 614362"/>
                <a:gd name="connsiteY33" fmla="*/ 42863 h 1114425"/>
                <a:gd name="connsiteX34" fmla="*/ 0 w 614362"/>
                <a:gd name="connsiteY34" fmla="*/ 30956 h 1114425"/>
                <a:gd name="connsiteX35" fmla="*/ 0 w 614362"/>
                <a:gd name="connsiteY35" fmla="*/ 23813 h 1114425"/>
                <a:gd name="connsiteX36" fmla="*/ 4762 w 614362"/>
                <a:gd name="connsiteY36" fmla="*/ 9525 h 1114425"/>
                <a:gd name="connsiteX37" fmla="*/ 16669 w 614362"/>
                <a:gd name="connsiteY37" fmla="*/ 0 h 1114425"/>
                <a:gd name="connsiteX38" fmla="*/ 40481 w 614362"/>
                <a:gd name="connsiteY38" fmla="*/ 0 h 1114425"/>
                <a:gd name="connsiteX39" fmla="*/ 119062 w 614362"/>
                <a:gd name="connsiteY39" fmla="*/ 4763 h 1114425"/>
                <a:gd name="connsiteX40" fmla="*/ 202406 w 614362"/>
                <a:gd name="connsiteY40" fmla="*/ 19050 h 1114425"/>
                <a:gd name="connsiteX41" fmla="*/ 278606 w 614362"/>
                <a:gd name="connsiteY41" fmla="*/ 38100 h 1114425"/>
                <a:gd name="connsiteX42" fmla="*/ 335756 w 614362"/>
                <a:gd name="connsiteY42" fmla="*/ 57150 h 1114425"/>
                <a:gd name="connsiteX43" fmla="*/ 402431 w 614362"/>
                <a:gd name="connsiteY43" fmla="*/ 80963 h 1114425"/>
                <a:gd name="connsiteX44" fmla="*/ 433387 w 614362"/>
                <a:gd name="connsiteY44" fmla="*/ 97631 h 1114425"/>
                <a:gd name="connsiteX45" fmla="*/ 461962 w 614362"/>
                <a:gd name="connsiteY45" fmla="*/ 121444 h 1114425"/>
                <a:gd name="connsiteX46" fmla="*/ 481012 w 614362"/>
                <a:gd name="connsiteY46" fmla="*/ 142875 h 1114425"/>
                <a:gd name="connsiteX47" fmla="*/ 490537 w 614362"/>
                <a:gd name="connsiteY47" fmla="*/ 161925 h 1114425"/>
                <a:gd name="connsiteX48" fmla="*/ 500062 w 614362"/>
                <a:gd name="connsiteY48" fmla="*/ 190500 h 1114425"/>
                <a:gd name="connsiteX49" fmla="*/ 502444 w 614362"/>
                <a:gd name="connsiteY49" fmla="*/ 223838 h 1114425"/>
                <a:gd name="connsiteX50" fmla="*/ 507206 w 614362"/>
                <a:gd name="connsiteY50" fmla="*/ 264319 h 1114425"/>
                <a:gd name="connsiteX51" fmla="*/ 528637 w 614362"/>
                <a:gd name="connsiteY51" fmla="*/ 390525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614362" h="1114425">
                  <a:moveTo>
                    <a:pt x="528637" y="390525"/>
                  </a:moveTo>
                  <a:lnTo>
                    <a:pt x="552450" y="533400"/>
                  </a:lnTo>
                  <a:lnTo>
                    <a:pt x="588169" y="709613"/>
                  </a:lnTo>
                  <a:lnTo>
                    <a:pt x="602456" y="871538"/>
                  </a:lnTo>
                  <a:lnTo>
                    <a:pt x="614362" y="1012031"/>
                  </a:lnTo>
                  <a:lnTo>
                    <a:pt x="609600" y="1035844"/>
                  </a:lnTo>
                  <a:lnTo>
                    <a:pt x="602456" y="1062038"/>
                  </a:lnTo>
                  <a:lnTo>
                    <a:pt x="585787" y="1095375"/>
                  </a:lnTo>
                  <a:lnTo>
                    <a:pt x="566737" y="1109663"/>
                  </a:lnTo>
                  <a:lnTo>
                    <a:pt x="550069" y="1114425"/>
                  </a:lnTo>
                  <a:lnTo>
                    <a:pt x="526256" y="1114425"/>
                  </a:lnTo>
                  <a:lnTo>
                    <a:pt x="497681" y="1109663"/>
                  </a:lnTo>
                  <a:lnTo>
                    <a:pt x="466725" y="1100138"/>
                  </a:lnTo>
                  <a:lnTo>
                    <a:pt x="452437" y="1090613"/>
                  </a:lnTo>
                  <a:lnTo>
                    <a:pt x="445294" y="1081088"/>
                  </a:lnTo>
                  <a:lnTo>
                    <a:pt x="431006" y="1057275"/>
                  </a:lnTo>
                  <a:lnTo>
                    <a:pt x="402431" y="959644"/>
                  </a:lnTo>
                  <a:lnTo>
                    <a:pt x="359569" y="823913"/>
                  </a:lnTo>
                  <a:lnTo>
                    <a:pt x="338137" y="754856"/>
                  </a:lnTo>
                  <a:lnTo>
                    <a:pt x="307181" y="578644"/>
                  </a:lnTo>
                  <a:lnTo>
                    <a:pt x="283369" y="473869"/>
                  </a:lnTo>
                  <a:lnTo>
                    <a:pt x="264319" y="407194"/>
                  </a:lnTo>
                  <a:lnTo>
                    <a:pt x="250031" y="357188"/>
                  </a:lnTo>
                  <a:lnTo>
                    <a:pt x="235744" y="311944"/>
                  </a:lnTo>
                  <a:lnTo>
                    <a:pt x="219075" y="264319"/>
                  </a:lnTo>
                  <a:lnTo>
                    <a:pt x="207169" y="233363"/>
                  </a:lnTo>
                  <a:lnTo>
                    <a:pt x="195262" y="204788"/>
                  </a:lnTo>
                  <a:lnTo>
                    <a:pt x="180975" y="183356"/>
                  </a:lnTo>
                  <a:lnTo>
                    <a:pt x="157162" y="154781"/>
                  </a:lnTo>
                  <a:lnTo>
                    <a:pt x="121444" y="126206"/>
                  </a:lnTo>
                  <a:lnTo>
                    <a:pt x="97631" y="107156"/>
                  </a:lnTo>
                  <a:lnTo>
                    <a:pt x="54769" y="73819"/>
                  </a:lnTo>
                  <a:lnTo>
                    <a:pt x="23812" y="54769"/>
                  </a:lnTo>
                  <a:lnTo>
                    <a:pt x="9525" y="42863"/>
                  </a:lnTo>
                  <a:lnTo>
                    <a:pt x="0" y="30956"/>
                  </a:lnTo>
                  <a:lnTo>
                    <a:pt x="0" y="23813"/>
                  </a:lnTo>
                  <a:lnTo>
                    <a:pt x="4762" y="9525"/>
                  </a:lnTo>
                  <a:lnTo>
                    <a:pt x="16669" y="0"/>
                  </a:lnTo>
                  <a:lnTo>
                    <a:pt x="40481" y="0"/>
                  </a:lnTo>
                  <a:lnTo>
                    <a:pt x="119062" y="4763"/>
                  </a:lnTo>
                  <a:lnTo>
                    <a:pt x="202406" y="19050"/>
                  </a:lnTo>
                  <a:lnTo>
                    <a:pt x="278606" y="38100"/>
                  </a:lnTo>
                  <a:lnTo>
                    <a:pt x="335756" y="57150"/>
                  </a:lnTo>
                  <a:lnTo>
                    <a:pt x="402431" y="80963"/>
                  </a:lnTo>
                  <a:lnTo>
                    <a:pt x="433387" y="97631"/>
                  </a:lnTo>
                  <a:lnTo>
                    <a:pt x="461962" y="121444"/>
                  </a:lnTo>
                  <a:lnTo>
                    <a:pt x="481012" y="142875"/>
                  </a:lnTo>
                  <a:lnTo>
                    <a:pt x="490537" y="161925"/>
                  </a:lnTo>
                  <a:lnTo>
                    <a:pt x="500062" y="190500"/>
                  </a:lnTo>
                  <a:lnTo>
                    <a:pt x="502444" y="223838"/>
                  </a:lnTo>
                  <a:lnTo>
                    <a:pt x="507206" y="264319"/>
                  </a:lnTo>
                  <a:lnTo>
                    <a:pt x="528637" y="390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23">
              <a:extLst>
                <a:ext uri="{FF2B5EF4-FFF2-40B4-BE49-F238E27FC236}">
                  <a16:creationId xmlns:a16="http://schemas.microsoft.com/office/drawing/2014/main" id="{E15C9471-BEFB-4574-985D-83B6918FB0B4}"/>
                </a:ext>
              </a:extLst>
            </p:cNvPr>
            <p:cNvSpPr/>
            <p:nvPr/>
          </p:nvSpPr>
          <p:spPr>
            <a:xfrm>
              <a:off x="5343525" y="1217613"/>
              <a:ext cx="522288" cy="1182687"/>
            </a:xfrm>
            <a:custGeom>
              <a:avLst/>
              <a:gdLst>
                <a:gd name="connsiteX0" fmla="*/ 300038 w 521494"/>
                <a:gd name="connsiteY0" fmla="*/ 828675 h 1183481"/>
                <a:gd name="connsiteX1" fmla="*/ 266700 w 521494"/>
                <a:gd name="connsiteY1" fmla="*/ 921544 h 1183481"/>
                <a:gd name="connsiteX2" fmla="*/ 235744 w 521494"/>
                <a:gd name="connsiteY2" fmla="*/ 992981 h 1183481"/>
                <a:gd name="connsiteX3" fmla="*/ 216694 w 521494"/>
                <a:gd name="connsiteY3" fmla="*/ 1033462 h 1183481"/>
                <a:gd name="connsiteX4" fmla="*/ 190500 w 521494"/>
                <a:gd name="connsiteY4" fmla="*/ 1081087 h 1183481"/>
                <a:gd name="connsiteX5" fmla="*/ 173831 w 521494"/>
                <a:gd name="connsiteY5" fmla="*/ 1112044 h 1183481"/>
                <a:gd name="connsiteX6" fmla="*/ 154781 w 521494"/>
                <a:gd name="connsiteY6" fmla="*/ 1138237 h 1183481"/>
                <a:gd name="connsiteX7" fmla="*/ 135731 w 521494"/>
                <a:gd name="connsiteY7" fmla="*/ 1157287 h 1183481"/>
                <a:gd name="connsiteX8" fmla="*/ 114300 w 521494"/>
                <a:gd name="connsiteY8" fmla="*/ 1169194 h 1183481"/>
                <a:gd name="connsiteX9" fmla="*/ 92869 w 521494"/>
                <a:gd name="connsiteY9" fmla="*/ 1176337 h 1183481"/>
                <a:gd name="connsiteX10" fmla="*/ 61913 w 521494"/>
                <a:gd name="connsiteY10" fmla="*/ 1183481 h 1183481"/>
                <a:gd name="connsiteX11" fmla="*/ 54769 w 521494"/>
                <a:gd name="connsiteY11" fmla="*/ 1183481 h 1183481"/>
                <a:gd name="connsiteX12" fmla="*/ 38100 w 521494"/>
                <a:gd name="connsiteY12" fmla="*/ 1173956 h 1183481"/>
                <a:gd name="connsiteX13" fmla="*/ 16669 w 521494"/>
                <a:gd name="connsiteY13" fmla="*/ 1152525 h 1183481"/>
                <a:gd name="connsiteX14" fmla="*/ 9525 w 521494"/>
                <a:gd name="connsiteY14" fmla="*/ 1140619 h 1183481"/>
                <a:gd name="connsiteX15" fmla="*/ 0 w 521494"/>
                <a:gd name="connsiteY15" fmla="*/ 1114425 h 1183481"/>
                <a:gd name="connsiteX16" fmla="*/ 0 w 521494"/>
                <a:gd name="connsiteY16" fmla="*/ 1088231 h 1183481"/>
                <a:gd name="connsiteX17" fmla="*/ 2381 w 521494"/>
                <a:gd name="connsiteY17" fmla="*/ 1057275 h 1183481"/>
                <a:gd name="connsiteX18" fmla="*/ 4763 w 521494"/>
                <a:gd name="connsiteY18" fmla="*/ 1014412 h 1183481"/>
                <a:gd name="connsiteX19" fmla="*/ 19050 w 521494"/>
                <a:gd name="connsiteY19" fmla="*/ 954881 h 1183481"/>
                <a:gd name="connsiteX20" fmla="*/ 33338 w 521494"/>
                <a:gd name="connsiteY20" fmla="*/ 897731 h 1183481"/>
                <a:gd name="connsiteX21" fmla="*/ 57150 w 521494"/>
                <a:gd name="connsiteY21" fmla="*/ 823912 h 1183481"/>
                <a:gd name="connsiteX22" fmla="*/ 76200 w 521494"/>
                <a:gd name="connsiteY22" fmla="*/ 759619 h 1183481"/>
                <a:gd name="connsiteX23" fmla="*/ 133350 w 521494"/>
                <a:gd name="connsiteY23" fmla="*/ 583406 h 1183481"/>
                <a:gd name="connsiteX24" fmla="*/ 157163 w 521494"/>
                <a:gd name="connsiteY24" fmla="*/ 492919 h 1183481"/>
                <a:gd name="connsiteX25" fmla="*/ 171450 w 521494"/>
                <a:gd name="connsiteY25" fmla="*/ 423862 h 1183481"/>
                <a:gd name="connsiteX26" fmla="*/ 185738 w 521494"/>
                <a:gd name="connsiteY26" fmla="*/ 359569 h 1183481"/>
                <a:gd name="connsiteX27" fmla="*/ 195263 w 521494"/>
                <a:gd name="connsiteY27" fmla="*/ 309562 h 1183481"/>
                <a:gd name="connsiteX28" fmla="*/ 202406 w 521494"/>
                <a:gd name="connsiteY28" fmla="*/ 259556 h 1183481"/>
                <a:gd name="connsiteX29" fmla="*/ 204788 w 521494"/>
                <a:gd name="connsiteY29" fmla="*/ 211931 h 1183481"/>
                <a:gd name="connsiteX30" fmla="*/ 195263 w 521494"/>
                <a:gd name="connsiteY30" fmla="*/ 183356 h 1183481"/>
                <a:gd name="connsiteX31" fmla="*/ 176213 w 521494"/>
                <a:gd name="connsiteY31" fmla="*/ 152400 h 1183481"/>
                <a:gd name="connsiteX32" fmla="*/ 157163 w 521494"/>
                <a:gd name="connsiteY32" fmla="*/ 130969 h 1183481"/>
                <a:gd name="connsiteX33" fmla="*/ 142875 w 521494"/>
                <a:gd name="connsiteY33" fmla="*/ 119062 h 1183481"/>
                <a:gd name="connsiteX34" fmla="*/ 130969 w 521494"/>
                <a:gd name="connsiteY34" fmla="*/ 109537 h 1183481"/>
                <a:gd name="connsiteX35" fmla="*/ 102394 w 521494"/>
                <a:gd name="connsiteY35" fmla="*/ 95250 h 1183481"/>
                <a:gd name="connsiteX36" fmla="*/ 80963 w 521494"/>
                <a:gd name="connsiteY36" fmla="*/ 83344 h 1183481"/>
                <a:gd name="connsiteX37" fmla="*/ 69056 w 521494"/>
                <a:gd name="connsiteY37" fmla="*/ 73819 h 1183481"/>
                <a:gd name="connsiteX38" fmla="*/ 64294 w 521494"/>
                <a:gd name="connsiteY38" fmla="*/ 59531 h 1183481"/>
                <a:gd name="connsiteX39" fmla="*/ 64294 w 521494"/>
                <a:gd name="connsiteY39" fmla="*/ 52387 h 1183481"/>
                <a:gd name="connsiteX40" fmla="*/ 66675 w 521494"/>
                <a:gd name="connsiteY40" fmla="*/ 42862 h 1183481"/>
                <a:gd name="connsiteX41" fmla="*/ 78581 w 521494"/>
                <a:gd name="connsiteY41" fmla="*/ 26194 h 1183481"/>
                <a:gd name="connsiteX42" fmla="*/ 100013 w 521494"/>
                <a:gd name="connsiteY42" fmla="*/ 9525 h 1183481"/>
                <a:gd name="connsiteX43" fmla="*/ 114300 w 521494"/>
                <a:gd name="connsiteY43" fmla="*/ 4762 h 1183481"/>
                <a:gd name="connsiteX44" fmla="*/ 130969 w 521494"/>
                <a:gd name="connsiteY44" fmla="*/ 0 h 1183481"/>
                <a:gd name="connsiteX45" fmla="*/ 197644 w 521494"/>
                <a:gd name="connsiteY45" fmla="*/ 2381 h 1183481"/>
                <a:gd name="connsiteX46" fmla="*/ 226219 w 521494"/>
                <a:gd name="connsiteY46" fmla="*/ 9525 h 1183481"/>
                <a:gd name="connsiteX47" fmla="*/ 280988 w 521494"/>
                <a:gd name="connsiteY47" fmla="*/ 38100 h 1183481"/>
                <a:gd name="connsiteX48" fmla="*/ 357188 w 521494"/>
                <a:gd name="connsiteY48" fmla="*/ 85725 h 1183481"/>
                <a:gd name="connsiteX49" fmla="*/ 423863 w 521494"/>
                <a:gd name="connsiteY49" fmla="*/ 130969 h 1183481"/>
                <a:gd name="connsiteX50" fmla="*/ 464344 w 521494"/>
                <a:gd name="connsiteY50" fmla="*/ 159544 h 1183481"/>
                <a:gd name="connsiteX51" fmla="*/ 495300 w 521494"/>
                <a:gd name="connsiteY51" fmla="*/ 183356 h 1183481"/>
                <a:gd name="connsiteX52" fmla="*/ 509588 w 521494"/>
                <a:gd name="connsiteY52" fmla="*/ 200025 h 1183481"/>
                <a:gd name="connsiteX53" fmla="*/ 516731 w 521494"/>
                <a:gd name="connsiteY53" fmla="*/ 216694 h 1183481"/>
                <a:gd name="connsiteX54" fmla="*/ 521494 w 521494"/>
                <a:gd name="connsiteY54" fmla="*/ 240506 h 1183481"/>
                <a:gd name="connsiteX55" fmla="*/ 521494 w 521494"/>
                <a:gd name="connsiteY55" fmla="*/ 252412 h 1183481"/>
                <a:gd name="connsiteX56" fmla="*/ 519113 w 521494"/>
                <a:gd name="connsiteY56" fmla="*/ 269081 h 1183481"/>
                <a:gd name="connsiteX57" fmla="*/ 502444 w 521494"/>
                <a:gd name="connsiteY57" fmla="*/ 290512 h 1183481"/>
                <a:gd name="connsiteX58" fmla="*/ 469106 w 521494"/>
                <a:gd name="connsiteY58" fmla="*/ 342900 h 1183481"/>
                <a:gd name="connsiteX59" fmla="*/ 452438 w 521494"/>
                <a:gd name="connsiteY59" fmla="*/ 378619 h 1183481"/>
                <a:gd name="connsiteX60" fmla="*/ 428625 w 521494"/>
                <a:gd name="connsiteY60" fmla="*/ 447675 h 1183481"/>
                <a:gd name="connsiteX61" fmla="*/ 402431 w 521494"/>
                <a:gd name="connsiteY61" fmla="*/ 523875 h 1183481"/>
                <a:gd name="connsiteX62" fmla="*/ 369094 w 521494"/>
                <a:gd name="connsiteY62" fmla="*/ 595312 h 1183481"/>
                <a:gd name="connsiteX63" fmla="*/ 300038 w 521494"/>
                <a:gd name="connsiteY63" fmla="*/ 828675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21494" h="1183481">
                  <a:moveTo>
                    <a:pt x="300038" y="828675"/>
                  </a:moveTo>
                  <a:lnTo>
                    <a:pt x="266700" y="921544"/>
                  </a:lnTo>
                  <a:lnTo>
                    <a:pt x="235744" y="992981"/>
                  </a:lnTo>
                  <a:lnTo>
                    <a:pt x="216694" y="1033462"/>
                  </a:lnTo>
                  <a:lnTo>
                    <a:pt x="190500" y="1081087"/>
                  </a:lnTo>
                  <a:lnTo>
                    <a:pt x="173831" y="1112044"/>
                  </a:lnTo>
                  <a:lnTo>
                    <a:pt x="154781" y="1138237"/>
                  </a:lnTo>
                  <a:lnTo>
                    <a:pt x="135731" y="1157287"/>
                  </a:lnTo>
                  <a:lnTo>
                    <a:pt x="114300" y="1169194"/>
                  </a:lnTo>
                  <a:lnTo>
                    <a:pt x="92869" y="1176337"/>
                  </a:lnTo>
                  <a:lnTo>
                    <a:pt x="61913" y="1183481"/>
                  </a:lnTo>
                  <a:lnTo>
                    <a:pt x="54769" y="1183481"/>
                  </a:lnTo>
                  <a:lnTo>
                    <a:pt x="38100" y="1173956"/>
                  </a:lnTo>
                  <a:lnTo>
                    <a:pt x="16669" y="1152525"/>
                  </a:lnTo>
                  <a:lnTo>
                    <a:pt x="9525" y="1140619"/>
                  </a:lnTo>
                  <a:lnTo>
                    <a:pt x="0" y="1114425"/>
                  </a:lnTo>
                  <a:lnTo>
                    <a:pt x="0" y="1088231"/>
                  </a:lnTo>
                  <a:lnTo>
                    <a:pt x="2381" y="1057275"/>
                  </a:lnTo>
                  <a:lnTo>
                    <a:pt x="4763" y="1014412"/>
                  </a:lnTo>
                  <a:lnTo>
                    <a:pt x="19050" y="954881"/>
                  </a:lnTo>
                  <a:lnTo>
                    <a:pt x="33338" y="897731"/>
                  </a:lnTo>
                  <a:lnTo>
                    <a:pt x="57150" y="823912"/>
                  </a:lnTo>
                  <a:lnTo>
                    <a:pt x="76200" y="759619"/>
                  </a:lnTo>
                  <a:lnTo>
                    <a:pt x="133350" y="583406"/>
                  </a:lnTo>
                  <a:lnTo>
                    <a:pt x="157163" y="492919"/>
                  </a:lnTo>
                  <a:lnTo>
                    <a:pt x="171450" y="423862"/>
                  </a:lnTo>
                  <a:lnTo>
                    <a:pt x="185738" y="359569"/>
                  </a:lnTo>
                  <a:lnTo>
                    <a:pt x="195263" y="309562"/>
                  </a:lnTo>
                  <a:lnTo>
                    <a:pt x="202406" y="259556"/>
                  </a:lnTo>
                  <a:lnTo>
                    <a:pt x="204788" y="211931"/>
                  </a:lnTo>
                  <a:lnTo>
                    <a:pt x="195263" y="183356"/>
                  </a:lnTo>
                  <a:lnTo>
                    <a:pt x="176213" y="152400"/>
                  </a:lnTo>
                  <a:lnTo>
                    <a:pt x="157163" y="130969"/>
                  </a:lnTo>
                  <a:lnTo>
                    <a:pt x="142875" y="119062"/>
                  </a:lnTo>
                  <a:lnTo>
                    <a:pt x="130969" y="109537"/>
                  </a:lnTo>
                  <a:lnTo>
                    <a:pt x="102394" y="95250"/>
                  </a:lnTo>
                  <a:lnTo>
                    <a:pt x="80963" y="83344"/>
                  </a:lnTo>
                  <a:lnTo>
                    <a:pt x="69056" y="73819"/>
                  </a:lnTo>
                  <a:lnTo>
                    <a:pt x="64294" y="59531"/>
                  </a:lnTo>
                  <a:lnTo>
                    <a:pt x="64294" y="52387"/>
                  </a:lnTo>
                  <a:lnTo>
                    <a:pt x="66675" y="42862"/>
                  </a:lnTo>
                  <a:lnTo>
                    <a:pt x="78581" y="26194"/>
                  </a:lnTo>
                  <a:lnTo>
                    <a:pt x="100013" y="9525"/>
                  </a:lnTo>
                  <a:lnTo>
                    <a:pt x="114300" y="4762"/>
                  </a:lnTo>
                  <a:lnTo>
                    <a:pt x="130969" y="0"/>
                  </a:lnTo>
                  <a:lnTo>
                    <a:pt x="197644" y="2381"/>
                  </a:lnTo>
                  <a:lnTo>
                    <a:pt x="226219" y="9525"/>
                  </a:lnTo>
                  <a:lnTo>
                    <a:pt x="280988" y="38100"/>
                  </a:lnTo>
                  <a:lnTo>
                    <a:pt x="357188" y="85725"/>
                  </a:lnTo>
                  <a:lnTo>
                    <a:pt x="423863" y="130969"/>
                  </a:lnTo>
                  <a:lnTo>
                    <a:pt x="464344" y="159544"/>
                  </a:lnTo>
                  <a:lnTo>
                    <a:pt x="495300" y="183356"/>
                  </a:lnTo>
                  <a:lnTo>
                    <a:pt x="509588" y="200025"/>
                  </a:lnTo>
                  <a:lnTo>
                    <a:pt x="516731" y="216694"/>
                  </a:lnTo>
                  <a:lnTo>
                    <a:pt x="521494" y="240506"/>
                  </a:lnTo>
                  <a:lnTo>
                    <a:pt x="521494" y="252412"/>
                  </a:lnTo>
                  <a:lnTo>
                    <a:pt x="519113" y="269081"/>
                  </a:lnTo>
                  <a:lnTo>
                    <a:pt x="502444" y="290512"/>
                  </a:lnTo>
                  <a:lnTo>
                    <a:pt x="469106" y="342900"/>
                  </a:lnTo>
                  <a:lnTo>
                    <a:pt x="452438" y="378619"/>
                  </a:lnTo>
                  <a:lnTo>
                    <a:pt x="428625" y="447675"/>
                  </a:lnTo>
                  <a:lnTo>
                    <a:pt x="402431" y="523875"/>
                  </a:lnTo>
                  <a:lnTo>
                    <a:pt x="369094" y="595312"/>
                  </a:lnTo>
                  <a:lnTo>
                    <a:pt x="300038" y="828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25">
              <a:extLst>
                <a:ext uri="{FF2B5EF4-FFF2-40B4-BE49-F238E27FC236}">
                  <a16:creationId xmlns:a16="http://schemas.microsoft.com/office/drawing/2014/main" id="{889A8716-82DB-4CAB-B72F-1AC37AF6EA27}"/>
                </a:ext>
              </a:extLst>
            </p:cNvPr>
            <p:cNvSpPr/>
            <p:nvPr/>
          </p:nvSpPr>
          <p:spPr>
            <a:xfrm>
              <a:off x="3681413" y="2493963"/>
              <a:ext cx="2117725" cy="466725"/>
            </a:xfrm>
            <a:custGeom>
              <a:avLst/>
              <a:gdLst>
                <a:gd name="connsiteX0" fmla="*/ 1395412 w 2116931"/>
                <a:gd name="connsiteY0" fmla="*/ 97631 h 466725"/>
                <a:gd name="connsiteX1" fmla="*/ 1195387 w 2116931"/>
                <a:gd name="connsiteY1" fmla="*/ 128587 h 466725"/>
                <a:gd name="connsiteX2" fmla="*/ 1031081 w 2116931"/>
                <a:gd name="connsiteY2" fmla="*/ 152400 h 466725"/>
                <a:gd name="connsiteX3" fmla="*/ 904875 w 2116931"/>
                <a:gd name="connsiteY3" fmla="*/ 169069 h 466725"/>
                <a:gd name="connsiteX4" fmla="*/ 773906 w 2116931"/>
                <a:gd name="connsiteY4" fmla="*/ 188119 h 466725"/>
                <a:gd name="connsiteX5" fmla="*/ 657225 w 2116931"/>
                <a:gd name="connsiteY5" fmla="*/ 202406 h 466725"/>
                <a:gd name="connsiteX6" fmla="*/ 531018 w 2116931"/>
                <a:gd name="connsiteY6" fmla="*/ 216694 h 466725"/>
                <a:gd name="connsiteX7" fmla="*/ 495300 w 2116931"/>
                <a:gd name="connsiteY7" fmla="*/ 221456 h 466725"/>
                <a:gd name="connsiteX8" fmla="*/ 476250 w 2116931"/>
                <a:gd name="connsiteY8" fmla="*/ 223837 h 466725"/>
                <a:gd name="connsiteX9" fmla="*/ 447675 w 2116931"/>
                <a:gd name="connsiteY9" fmla="*/ 223837 h 466725"/>
                <a:gd name="connsiteX10" fmla="*/ 419100 w 2116931"/>
                <a:gd name="connsiteY10" fmla="*/ 221456 h 466725"/>
                <a:gd name="connsiteX11" fmla="*/ 354806 w 2116931"/>
                <a:gd name="connsiteY11" fmla="*/ 207169 h 466725"/>
                <a:gd name="connsiteX12" fmla="*/ 280987 w 2116931"/>
                <a:gd name="connsiteY12" fmla="*/ 183356 h 466725"/>
                <a:gd name="connsiteX13" fmla="*/ 209550 w 2116931"/>
                <a:gd name="connsiteY13" fmla="*/ 157162 h 466725"/>
                <a:gd name="connsiteX14" fmla="*/ 119062 w 2116931"/>
                <a:gd name="connsiteY14" fmla="*/ 116681 h 466725"/>
                <a:gd name="connsiteX15" fmla="*/ 50006 w 2116931"/>
                <a:gd name="connsiteY15" fmla="*/ 83344 h 466725"/>
                <a:gd name="connsiteX16" fmla="*/ 33337 w 2116931"/>
                <a:gd name="connsiteY16" fmla="*/ 78581 h 466725"/>
                <a:gd name="connsiteX17" fmla="*/ 16668 w 2116931"/>
                <a:gd name="connsiteY17" fmla="*/ 76200 h 466725"/>
                <a:gd name="connsiteX18" fmla="*/ 4762 w 2116931"/>
                <a:gd name="connsiteY18" fmla="*/ 80962 h 466725"/>
                <a:gd name="connsiteX19" fmla="*/ 2381 w 2116931"/>
                <a:gd name="connsiteY19" fmla="*/ 85725 h 466725"/>
                <a:gd name="connsiteX20" fmla="*/ 0 w 2116931"/>
                <a:gd name="connsiteY20" fmla="*/ 97631 h 466725"/>
                <a:gd name="connsiteX21" fmla="*/ 11906 w 2116931"/>
                <a:gd name="connsiteY21" fmla="*/ 130969 h 466725"/>
                <a:gd name="connsiteX22" fmla="*/ 61912 w 2116931"/>
                <a:gd name="connsiteY22" fmla="*/ 197644 h 466725"/>
                <a:gd name="connsiteX23" fmla="*/ 121443 w 2116931"/>
                <a:gd name="connsiteY23" fmla="*/ 261937 h 466725"/>
                <a:gd name="connsiteX24" fmla="*/ 164306 w 2116931"/>
                <a:gd name="connsiteY24" fmla="*/ 304800 h 466725"/>
                <a:gd name="connsiteX25" fmla="*/ 221456 w 2116931"/>
                <a:gd name="connsiteY25" fmla="*/ 352425 h 466725"/>
                <a:gd name="connsiteX26" fmla="*/ 264318 w 2116931"/>
                <a:gd name="connsiteY26" fmla="*/ 383381 h 466725"/>
                <a:gd name="connsiteX27" fmla="*/ 321468 w 2116931"/>
                <a:gd name="connsiteY27" fmla="*/ 416719 h 466725"/>
                <a:gd name="connsiteX28" fmla="*/ 378618 w 2116931"/>
                <a:gd name="connsiteY28" fmla="*/ 440531 h 466725"/>
                <a:gd name="connsiteX29" fmla="*/ 433387 w 2116931"/>
                <a:gd name="connsiteY29" fmla="*/ 454819 h 466725"/>
                <a:gd name="connsiteX30" fmla="*/ 483393 w 2116931"/>
                <a:gd name="connsiteY30" fmla="*/ 464344 h 466725"/>
                <a:gd name="connsiteX31" fmla="*/ 509587 w 2116931"/>
                <a:gd name="connsiteY31" fmla="*/ 466725 h 466725"/>
                <a:gd name="connsiteX32" fmla="*/ 557212 w 2116931"/>
                <a:gd name="connsiteY32" fmla="*/ 450056 h 466725"/>
                <a:gd name="connsiteX33" fmla="*/ 657225 w 2116931"/>
                <a:gd name="connsiteY33" fmla="*/ 414337 h 466725"/>
                <a:gd name="connsiteX34" fmla="*/ 754856 w 2116931"/>
                <a:gd name="connsiteY34" fmla="*/ 385762 h 466725"/>
                <a:gd name="connsiteX35" fmla="*/ 857250 w 2116931"/>
                <a:gd name="connsiteY35" fmla="*/ 357187 h 466725"/>
                <a:gd name="connsiteX36" fmla="*/ 959643 w 2116931"/>
                <a:gd name="connsiteY36" fmla="*/ 333375 h 466725"/>
                <a:gd name="connsiteX37" fmla="*/ 1104900 w 2116931"/>
                <a:gd name="connsiteY37" fmla="*/ 302419 h 466725"/>
                <a:gd name="connsiteX38" fmla="*/ 1257300 w 2116931"/>
                <a:gd name="connsiteY38" fmla="*/ 273844 h 466725"/>
                <a:gd name="connsiteX39" fmla="*/ 1376362 w 2116931"/>
                <a:gd name="connsiteY39" fmla="*/ 252412 h 466725"/>
                <a:gd name="connsiteX40" fmla="*/ 1497806 w 2116931"/>
                <a:gd name="connsiteY40" fmla="*/ 230981 h 466725"/>
                <a:gd name="connsiteX41" fmla="*/ 1590675 w 2116931"/>
                <a:gd name="connsiteY41" fmla="*/ 216694 h 466725"/>
                <a:gd name="connsiteX42" fmla="*/ 2069306 w 2116931"/>
                <a:gd name="connsiteY42" fmla="*/ 292894 h 466725"/>
                <a:gd name="connsiteX43" fmla="*/ 2093118 w 2116931"/>
                <a:gd name="connsiteY43" fmla="*/ 283369 h 466725"/>
                <a:gd name="connsiteX44" fmla="*/ 2107406 w 2116931"/>
                <a:gd name="connsiteY44" fmla="*/ 266700 h 466725"/>
                <a:gd name="connsiteX45" fmla="*/ 2114550 w 2116931"/>
                <a:gd name="connsiteY45" fmla="*/ 247650 h 466725"/>
                <a:gd name="connsiteX46" fmla="*/ 2116931 w 2116931"/>
                <a:gd name="connsiteY46" fmla="*/ 230981 h 466725"/>
                <a:gd name="connsiteX47" fmla="*/ 2114550 w 2116931"/>
                <a:gd name="connsiteY47" fmla="*/ 207169 h 466725"/>
                <a:gd name="connsiteX48" fmla="*/ 2109787 w 2116931"/>
                <a:gd name="connsiteY48" fmla="*/ 192881 h 466725"/>
                <a:gd name="connsiteX49" fmla="*/ 2095500 w 2116931"/>
                <a:gd name="connsiteY49" fmla="*/ 169069 h 466725"/>
                <a:gd name="connsiteX50" fmla="*/ 2078831 w 2116931"/>
                <a:gd name="connsiteY50" fmla="*/ 147637 h 466725"/>
                <a:gd name="connsiteX51" fmla="*/ 2064543 w 2116931"/>
                <a:gd name="connsiteY51" fmla="*/ 130969 h 466725"/>
                <a:gd name="connsiteX52" fmla="*/ 2031206 w 2116931"/>
                <a:gd name="connsiteY52" fmla="*/ 102394 h 466725"/>
                <a:gd name="connsiteX53" fmla="*/ 2009775 w 2116931"/>
                <a:gd name="connsiteY53" fmla="*/ 83344 h 466725"/>
                <a:gd name="connsiteX54" fmla="*/ 1959768 w 2116931"/>
                <a:gd name="connsiteY54" fmla="*/ 52387 h 466725"/>
                <a:gd name="connsiteX55" fmla="*/ 1907381 w 2116931"/>
                <a:gd name="connsiteY55" fmla="*/ 28575 h 466725"/>
                <a:gd name="connsiteX56" fmla="*/ 1852612 w 2116931"/>
                <a:gd name="connsiteY56" fmla="*/ 11906 h 466725"/>
                <a:gd name="connsiteX57" fmla="*/ 1807368 w 2116931"/>
                <a:gd name="connsiteY57" fmla="*/ 0 h 466725"/>
                <a:gd name="connsiteX58" fmla="*/ 1795462 w 2116931"/>
                <a:gd name="connsiteY58" fmla="*/ 0 h 466725"/>
                <a:gd name="connsiteX59" fmla="*/ 1766887 w 2116931"/>
                <a:gd name="connsiteY59" fmla="*/ 2381 h 466725"/>
                <a:gd name="connsiteX60" fmla="*/ 1709737 w 2116931"/>
                <a:gd name="connsiteY60" fmla="*/ 19050 h 466725"/>
                <a:gd name="connsiteX61" fmla="*/ 1652587 w 2116931"/>
                <a:gd name="connsiteY61" fmla="*/ 42862 h 466725"/>
                <a:gd name="connsiteX62" fmla="*/ 1597818 w 2116931"/>
                <a:gd name="connsiteY62" fmla="*/ 66675 h 466725"/>
                <a:gd name="connsiteX63" fmla="*/ 1550193 w 2116931"/>
                <a:gd name="connsiteY63" fmla="*/ 73819 h 466725"/>
                <a:gd name="connsiteX64" fmla="*/ 1395412 w 2116931"/>
                <a:gd name="connsiteY64" fmla="*/ 9763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116931" h="466725">
                  <a:moveTo>
                    <a:pt x="1395412" y="97631"/>
                  </a:moveTo>
                  <a:lnTo>
                    <a:pt x="1195387" y="128587"/>
                  </a:lnTo>
                  <a:lnTo>
                    <a:pt x="1031081" y="152400"/>
                  </a:lnTo>
                  <a:lnTo>
                    <a:pt x="904875" y="169069"/>
                  </a:lnTo>
                  <a:lnTo>
                    <a:pt x="773906" y="188119"/>
                  </a:lnTo>
                  <a:lnTo>
                    <a:pt x="657225" y="202406"/>
                  </a:lnTo>
                  <a:lnTo>
                    <a:pt x="531018" y="216694"/>
                  </a:lnTo>
                  <a:lnTo>
                    <a:pt x="495300" y="221456"/>
                  </a:lnTo>
                  <a:lnTo>
                    <a:pt x="476250" y="223837"/>
                  </a:lnTo>
                  <a:lnTo>
                    <a:pt x="447675" y="223837"/>
                  </a:lnTo>
                  <a:lnTo>
                    <a:pt x="419100" y="221456"/>
                  </a:lnTo>
                  <a:lnTo>
                    <a:pt x="354806" y="207169"/>
                  </a:lnTo>
                  <a:lnTo>
                    <a:pt x="280987" y="183356"/>
                  </a:lnTo>
                  <a:lnTo>
                    <a:pt x="209550" y="157162"/>
                  </a:lnTo>
                  <a:lnTo>
                    <a:pt x="119062" y="116681"/>
                  </a:lnTo>
                  <a:lnTo>
                    <a:pt x="50006" y="83344"/>
                  </a:lnTo>
                  <a:lnTo>
                    <a:pt x="33337" y="78581"/>
                  </a:lnTo>
                  <a:lnTo>
                    <a:pt x="16668" y="76200"/>
                  </a:lnTo>
                  <a:lnTo>
                    <a:pt x="4762" y="80962"/>
                  </a:lnTo>
                  <a:lnTo>
                    <a:pt x="2381" y="85725"/>
                  </a:lnTo>
                  <a:lnTo>
                    <a:pt x="0" y="97631"/>
                  </a:lnTo>
                  <a:lnTo>
                    <a:pt x="11906" y="130969"/>
                  </a:lnTo>
                  <a:lnTo>
                    <a:pt x="61912" y="197644"/>
                  </a:lnTo>
                  <a:lnTo>
                    <a:pt x="121443" y="261937"/>
                  </a:lnTo>
                  <a:lnTo>
                    <a:pt x="164306" y="304800"/>
                  </a:lnTo>
                  <a:lnTo>
                    <a:pt x="221456" y="352425"/>
                  </a:lnTo>
                  <a:lnTo>
                    <a:pt x="264318" y="383381"/>
                  </a:lnTo>
                  <a:lnTo>
                    <a:pt x="321468" y="416719"/>
                  </a:lnTo>
                  <a:lnTo>
                    <a:pt x="378618" y="440531"/>
                  </a:lnTo>
                  <a:lnTo>
                    <a:pt x="433387" y="454819"/>
                  </a:lnTo>
                  <a:lnTo>
                    <a:pt x="483393" y="464344"/>
                  </a:lnTo>
                  <a:lnTo>
                    <a:pt x="509587" y="466725"/>
                  </a:lnTo>
                  <a:lnTo>
                    <a:pt x="557212" y="450056"/>
                  </a:lnTo>
                  <a:lnTo>
                    <a:pt x="657225" y="414337"/>
                  </a:lnTo>
                  <a:lnTo>
                    <a:pt x="754856" y="385762"/>
                  </a:lnTo>
                  <a:lnTo>
                    <a:pt x="857250" y="357187"/>
                  </a:lnTo>
                  <a:lnTo>
                    <a:pt x="959643" y="333375"/>
                  </a:lnTo>
                  <a:lnTo>
                    <a:pt x="1104900" y="302419"/>
                  </a:lnTo>
                  <a:lnTo>
                    <a:pt x="1257300" y="273844"/>
                  </a:lnTo>
                  <a:lnTo>
                    <a:pt x="1376362" y="252412"/>
                  </a:lnTo>
                  <a:lnTo>
                    <a:pt x="1497806" y="230981"/>
                  </a:lnTo>
                  <a:lnTo>
                    <a:pt x="1590675" y="216694"/>
                  </a:lnTo>
                  <a:lnTo>
                    <a:pt x="2069306" y="292894"/>
                  </a:lnTo>
                  <a:lnTo>
                    <a:pt x="2093118" y="283369"/>
                  </a:lnTo>
                  <a:lnTo>
                    <a:pt x="2107406" y="266700"/>
                  </a:lnTo>
                  <a:lnTo>
                    <a:pt x="2114550" y="247650"/>
                  </a:lnTo>
                  <a:lnTo>
                    <a:pt x="2116931" y="230981"/>
                  </a:lnTo>
                  <a:lnTo>
                    <a:pt x="2114550" y="207169"/>
                  </a:lnTo>
                  <a:lnTo>
                    <a:pt x="2109787" y="192881"/>
                  </a:lnTo>
                  <a:lnTo>
                    <a:pt x="2095500" y="169069"/>
                  </a:lnTo>
                  <a:lnTo>
                    <a:pt x="2078831" y="147637"/>
                  </a:lnTo>
                  <a:lnTo>
                    <a:pt x="2064543" y="130969"/>
                  </a:lnTo>
                  <a:lnTo>
                    <a:pt x="2031206" y="102394"/>
                  </a:lnTo>
                  <a:lnTo>
                    <a:pt x="2009775" y="83344"/>
                  </a:lnTo>
                  <a:lnTo>
                    <a:pt x="1959768" y="52387"/>
                  </a:lnTo>
                  <a:lnTo>
                    <a:pt x="1907381" y="28575"/>
                  </a:lnTo>
                  <a:lnTo>
                    <a:pt x="1852612" y="11906"/>
                  </a:lnTo>
                  <a:lnTo>
                    <a:pt x="1807368" y="0"/>
                  </a:lnTo>
                  <a:lnTo>
                    <a:pt x="1795462" y="0"/>
                  </a:lnTo>
                  <a:lnTo>
                    <a:pt x="1766887" y="2381"/>
                  </a:lnTo>
                  <a:lnTo>
                    <a:pt x="1709737" y="19050"/>
                  </a:lnTo>
                  <a:lnTo>
                    <a:pt x="1652587" y="42862"/>
                  </a:lnTo>
                  <a:lnTo>
                    <a:pt x="1597818" y="66675"/>
                  </a:lnTo>
                  <a:lnTo>
                    <a:pt x="1550193" y="73819"/>
                  </a:lnTo>
                  <a:lnTo>
                    <a:pt x="1395412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26">
              <a:extLst>
                <a:ext uri="{FF2B5EF4-FFF2-40B4-BE49-F238E27FC236}">
                  <a16:creationId xmlns:a16="http://schemas.microsoft.com/office/drawing/2014/main" id="{AEA5E6C4-AD4C-4B46-9EF5-32290D2B81B8}"/>
                </a:ext>
              </a:extLst>
            </p:cNvPr>
            <p:cNvSpPr/>
            <p:nvPr/>
          </p:nvSpPr>
          <p:spPr>
            <a:xfrm>
              <a:off x="4776788" y="2671763"/>
              <a:ext cx="1016000" cy="622300"/>
            </a:xfrm>
            <a:custGeom>
              <a:avLst/>
              <a:gdLst>
                <a:gd name="connsiteX0" fmla="*/ 421481 w 1016793"/>
                <a:gd name="connsiteY0" fmla="*/ 183356 h 621506"/>
                <a:gd name="connsiteX1" fmla="*/ 316706 w 1016793"/>
                <a:gd name="connsiteY1" fmla="*/ 276225 h 621506"/>
                <a:gd name="connsiteX2" fmla="*/ 214312 w 1016793"/>
                <a:gd name="connsiteY2" fmla="*/ 366712 h 621506"/>
                <a:gd name="connsiteX3" fmla="*/ 121443 w 1016793"/>
                <a:gd name="connsiteY3" fmla="*/ 450056 h 621506"/>
                <a:gd name="connsiteX4" fmla="*/ 0 w 1016793"/>
                <a:gd name="connsiteY4" fmla="*/ 559593 h 621506"/>
                <a:gd name="connsiteX5" fmla="*/ 50006 w 1016793"/>
                <a:gd name="connsiteY5" fmla="*/ 621506 h 621506"/>
                <a:gd name="connsiteX6" fmla="*/ 216693 w 1016793"/>
                <a:gd name="connsiteY6" fmla="*/ 526256 h 621506"/>
                <a:gd name="connsiteX7" fmla="*/ 357187 w 1016793"/>
                <a:gd name="connsiteY7" fmla="*/ 433387 h 621506"/>
                <a:gd name="connsiteX8" fmla="*/ 504825 w 1016793"/>
                <a:gd name="connsiteY8" fmla="*/ 335756 h 621506"/>
                <a:gd name="connsiteX9" fmla="*/ 595312 w 1016793"/>
                <a:gd name="connsiteY9" fmla="*/ 273843 h 621506"/>
                <a:gd name="connsiteX10" fmla="*/ 635793 w 1016793"/>
                <a:gd name="connsiteY10" fmla="*/ 245268 h 621506"/>
                <a:gd name="connsiteX11" fmla="*/ 652462 w 1016793"/>
                <a:gd name="connsiteY11" fmla="*/ 233362 h 621506"/>
                <a:gd name="connsiteX12" fmla="*/ 700087 w 1016793"/>
                <a:gd name="connsiteY12" fmla="*/ 209550 h 621506"/>
                <a:gd name="connsiteX13" fmla="*/ 740568 w 1016793"/>
                <a:gd name="connsiteY13" fmla="*/ 190500 h 621506"/>
                <a:gd name="connsiteX14" fmla="*/ 792956 w 1016793"/>
                <a:gd name="connsiteY14" fmla="*/ 169068 h 621506"/>
                <a:gd name="connsiteX15" fmla="*/ 850106 w 1016793"/>
                <a:gd name="connsiteY15" fmla="*/ 150018 h 621506"/>
                <a:gd name="connsiteX16" fmla="*/ 900112 w 1016793"/>
                <a:gd name="connsiteY16" fmla="*/ 135731 h 621506"/>
                <a:gd name="connsiteX17" fmla="*/ 931068 w 1016793"/>
                <a:gd name="connsiteY17" fmla="*/ 128587 h 621506"/>
                <a:gd name="connsiteX18" fmla="*/ 969168 w 1016793"/>
                <a:gd name="connsiteY18" fmla="*/ 116681 h 621506"/>
                <a:gd name="connsiteX19" fmla="*/ 997743 w 1016793"/>
                <a:gd name="connsiteY19" fmla="*/ 104775 h 621506"/>
                <a:gd name="connsiteX20" fmla="*/ 1009650 w 1016793"/>
                <a:gd name="connsiteY20" fmla="*/ 88106 h 621506"/>
                <a:gd name="connsiteX21" fmla="*/ 1016793 w 1016793"/>
                <a:gd name="connsiteY21" fmla="*/ 57150 h 621506"/>
                <a:gd name="connsiteX22" fmla="*/ 502443 w 1016793"/>
                <a:gd name="connsiteY22" fmla="*/ 0 h 621506"/>
                <a:gd name="connsiteX23" fmla="*/ 526256 w 1016793"/>
                <a:gd name="connsiteY23" fmla="*/ 40481 h 621506"/>
                <a:gd name="connsiteX24" fmla="*/ 531018 w 1016793"/>
                <a:gd name="connsiteY24" fmla="*/ 59531 h 621506"/>
                <a:gd name="connsiteX25" fmla="*/ 531018 w 1016793"/>
                <a:gd name="connsiteY25" fmla="*/ 78581 h 621506"/>
                <a:gd name="connsiteX26" fmla="*/ 514350 w 1016793"/>
                <a:gd name="connsiteY26" fmla="*/ 100012 h 621506"/>
                <a:gd name="connsiteX27" fmla="*/ 421481 w 1016793"/>
                <a:gd name="connsiteY27" fmla="*/ 183356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16793" h="621506">
                  <a:moveTo>
                    <a:pt x="421481" y="183356"/>
                  </a:moveTo>
                  <a:lnTo>
                    <a:pt x="316706" y="276225"/>
                  </a:lnTo>
                  <a:lnTo>
                    <a:pt x="214312" y="366712"/>
                  </a:lnTo>
                  <a:lnTo>
                    <a:pt x="121443" y="450056"/>
                  </a:lnTo>
                  <a:lnTo>
                    <a:pt x="0" y="559593"/>
                  </a:lnTo>
                  <a:lnTo>
                    <a:pt x="50006" y="621506"/>
                  </a:lnTo>
                  <a:lnTo>
                    <a:pt x="216693" y="526256"/>
                  </a:lnTo>
                  <a:lnTo>
                    <a:pt x="357187" y="433387"/>
                  </a:lnTo>
                  <a:lnTo>
                    <a:pt x="504825" y="335756"/>
                  </a:lnTo>
                  <a:lnTo>
                    <a:pt x="595312" y="273843"/>
                  </a:lnTo>
                  <a:lnTo>
                    <a:pt x="635793" y="245268"/>
                  </a:lnTo>
                  <a:lnTo>
                    <a:pt x="652462" y="233362"/>
                  </a:lnTo>
                  <a:lnTo>
                    <a:pt x="700087" y="209550"/>
                  </a:lnTo>
                  <a:lnTo>
                    <a:pt x="740568" y="190500"/>
                  </a:lnTo>
                  <a:lnTo>
                    <a:pt x="792956" y="169068"/>
                  </a:lnTo>
                  <a:lnTo>
                    <a:pt x="850106" y="150018"/>
                  </a:lnTo>
                  <a:lnTo>
                    <a:pt x="900112" y="135731"/>
                  </a:lnTo>
                  <a:lnTo>
                    <a:pt x="931068" y="128587"/>
                  </a:lnTo>
                  <a:lnTo>
                    <a:pt x="969168" y="116681"/>
                  </a:lnTo>
                  <a:lnTo>
                    <a:pt x="997743" y="104775"/>
                  </a:lnTo>
                  <a:lnTo>
                    <a:pt x="1009650" y="88106"/>
                  </a:lnTo>
                  <a:lnTo>
                    <a:pt x="1016793" y="57150"/>
                  </a:lnTo>
                  <a:lnTo>
                    <a:pt x="502443" y="0"/>
                  </a:lnTo>
                  <a:lnTo>
                    <a:pt x="526256" y="40481"/>
                  </a:lnTo>
                  <a:lnTo>
                    <a:pt x="531018" y="59531"/>
                  </a:lnTo>
                  <a:lnTo>
                    <a:pt x="531018" y="78581"/>
                  </a:lnTo>
                  <a:lnTo>
                    <a:pt x="514350" y="100012"/>
                  </a:lnTo>
                  <a:lnTo>
                    <a:pt x="421481" y="1833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27">
              <a:extLst>
                <a:ext uri="{FF2B5EF4-FFF2-40B4-BE49-F238E27FC236}">
                  <a16:creationId xmlns:a16="http://schemas.microsoft.com/office/drawing/2014/main" id="{73FAA820-290B-45A2-83B1-CCC75FD18369}"/>
                </a:ext>
              </a:extLst>
            </p:cNvPr>
            <p:cNvSpPr/>
            <p:nvPr/>
          </p:nvSpPr>
          <p:spPr>
            <a:xfrm>
              <a:off x="4548188" y="3116263"/>
              <a:ext cx="488950" cy="1454150"/>
            </a:xfrm>
            <a:custGeom>
              <a:avLst/>
              <a:gdLst>
                <a:gd name="connsiteX0" fmla="*/ 488156 w 488156"/>
                <a:gd name="connsiteY0" fmla="*/ 661988 h 1452563"/>
                <a:gd name="connsiteX1" fmla="*/ 488156 w 488156"/>
                <a:gd name="connsiteY1" fmla="*/ 521494 h 1452563"/>
                <a:gd name="connsiteX2" fmla="*/ 488156 w 488156"/>
                <a:gd name="connsiteY2" fmla="*/ 414338 h 1452563"/>
                <a:gd name="connsiteX3" fmla="*/ 488156 w 488156"/>
                <a:gd name="connsiteY3" fmla="*/ 340519 h 1452563"/>
                <a:gd name="connsiteX4" fmla="*/ 488156 w 488156"/>
                <a:gd name="connsiteY4" fmla="*/ 278607 h 1452563"/>
                <a:gd name="connsiteX5" fmla="*/ 485775 w 488156"/>
                <a:gd name="connsiteY5" fmla="*/ 250032 h 1452563"/>
                <a:gd name="connsiteX6" fmla="*/ 476250 w 488156"/>
                <a:gd name="connsiteY6" fmla="*/ 209550 h 1452563"/>
                <a:gd name="connsiteX7" fmla="*/ 471487 w 488156"/>
                <a:gd name="connsiteY7" fmla="*/ 195263 h 1452563"/>
                <a:gd name="connsiteX8" fmla="*/ 459581 w 488156"/>
                <a:gd name="connsiteY8" fmla="*/ 169069 h 1452563"/>
                <a:gd name="connsiteX9" fmla="*/ 450056 w 488156"/>
                <a:gd name="connsiteY9" fmla="*/ 152400 h 1452563"/>
                <a:gd name="connsiteX10" fmla="*/ 435768 w 488156"/>
                <a:gd name="connsiteY10" fmla="*/ 135732 h 1452563"/>
                <a:gd name="connsiteX11" fmla="*/ 421481 w 488156"/>
                <a:gd name="connsiteY11" fmla="*/ 123825 h 1452563"/>
                <a:gd name="connsiteX12" fmla="*/ 409575 w 488156"/>
                <a:gd name="connsiteY12" fmla="*/ 114300 h 1452563"/>
                <a:gd name="connsiteX13" fmla="*/ 381000 w 488156"/>
                <a:gd name="connsiteY13" fmla="*/ 92869 h 1452563"/>
                <a:gd name="connsiteX14" fmla="*/ 314325 w 488156"/>
                <a:gd name="connsiteY14" fmla="*/ 45244 h 1452563"/>
                <a:gd name="connsiteX15" fmla="*/ 259556 w 488156"/>
                <a:gd name="connsiteY15" fmla="*/ 26194 h 1452563"/>
                <a:gd name="connsiteX16" fmla="*/ 211931 w 488156"/>
                <a:gd name="connsiteY16" fmla="*/ 14288 h 1452563"/>
                <a:gd name="connsiteX17" fmla="*/ 147637 w 488156"/>
                <a:gd name="connsiteY17" fmla="*/ 4763 h 1452563"/>
                <a:gd name="connsiteX18" fmla="*/ 92868 w 488156"/>
                <a:gd name="connsiteY18" fmla="*/ 0 h 1452563"/>
                <a:gd name="connsiteX19" fmla="*/ 45243 w 488156"/>
                <a:gd name="connsiteY19" fmla="*/ 0 h 1452563"/>
                <a:gd name="connsiteX20" fmla="*/ 16668 w 488156"/>
                <a:gd name="connsiteY20" fmla="*/ 2382 h 1452563"/>
                <a:gd name="connsiteX21" fmla="*/ 7143 w 488156"/>
                <a:gd name="connsiteY21" fmla="*/ 9525 h 1452563"/>
                <a:gd name="connsiteX22" fmla="*/ 0 w 488156"/>
                <a:gd name="connsiteY22" fmla="*/ 21432 h 1452563"/>
                <a:gd name="connsiteX23" fmla="*/ 2381 w 488156"/>
                <a:gd name="connsiteY23" fmla="*/ 40482 h 1452563"/>
                <a:gd name="connsiteX24" fmla="*/ 21431 w 488156"/>
                <a:gd name="connsiteY24" fmla="*/ 69057 h 1452563"/>
                <a:gd name="connsiteX25" fmla="*/ 73818 w 488156"/>
                <a:gd name="connsiteY25" fmla="*/ 109538 h 1452563"/>
                <a:gd name="connsiteX26" fmla="*/ 111918 w 488156"/>
                <a:gd name="connsiteY26" fmla="*/ 142875 h 1452563"/>
                <a:gd name="connsiteX27" fmla="*/ 157162 w 488156"/>
                <a:gd name="connsiteY27" fmla="*/ 185738 h 1452563"/>
                <a:gd name="connsiteX28" fmla="*/ 200025 w 488156"/>
                <a:gd name="connsiteY28" fmla="*/ 238125 h 1452563"/>
                <a:gd name="connsiteX29" fmla="*/ 230981 w 488156"/>
                <a:gd name="connsiteY29" fmla="*/ 288132 h 1452563"/>
                <a:gd name="connsiteX30" fmla="*/ 247650 w 488156"/>
                <a:gd name="connsiteY30" fmla="*/ 330994 h 1452563"/>
                <a:gd name="connsiteX31" fmla="*/ 254793 w 488156"/>
                <a:gd name="connsiteY31" fmla="*/ 369094 h 1452563"/>
                <a:gd name="connsiteX32" fmla="*/ 266700 w 488156"/>
                <a:gd name="connsiteY32" fmla="*/ 428625 h 1452563"/>
                <a:gd name="connsiteX33" fmla="*/ 273843 w 488156"/>
                <a:gd name="connsiteY33" fmla="*/ 492919 h 1452563"/>
                <a:gd name="connsiteX34" fmla="*/ 278606 w 488156"/>
                <a:gd name="connsiteY34" fmla="*/ 547688 h 1452563"/>
                <a:gd name="connsiteX35" fmla="*/ 280987 w 488156"/>
                <a:gd name="connsiteY35" fmla="*/ 640557 h 1452563"/>
                <a:gd name="connsiteX36" fmla="*/ 280987 w 488156"/>
                <a:gd name="connsiteY36" fmla="*/ 738188 h 1452563"/>
                <a:gd name="connsiteX37" fmla="*/ 276225 w 488156"/>
                <a:gd name="connsiteY37" fmla="*/ 840582 h 1452563"/>
                <a:gd name="connsiteX38" fmla="*/ 269081 w 488156"/>
                <a:gd name="connsiteY38" fmla="*/ 952500 h 1452563"/>
                <a:gd name="connsiteX39" fmla="*/ 264318 w 488156"/>
                <a:gd name="connsiteY39" fmla="*/ 1000125 h 1452563"/>
                <a:gd name="connsiteX40" fmla="*/ 250031 w 488156"/>
                <a:gd name="connsiteY40" fmla="*/ 1035844 h 1452563"/>
                <a:gd name="connsiteX41" fmla="*/ 221456 w 488156"/>
                <a:gd name="connsiteY41" fmla="*/ 1083469 h 1452563"/>
                <a:gd name="connsiteX42" fmla="*/ 200025 w 488156"/>
                <a:gd name="connsiteY42" fmla="*/ 1109663 h 1452563"/>
                <a:gd name="connsiteX43" fmla="*/ 171450 w 488156"/>
                <a:gd name="connsiteY43" fmla="*/ 1126332 h 1452563"/>
                <a:gd name="connsiteX44" fmla="*/ 247650 w 488156"/>
                <a:gd name="connsiteY44" fmla="*/ 1452563 h 1452563"/>
                <a:gd name="connsiteX45" fmla="*/ 271462 w 488156"/>
                <a:gd name="connsiteY45" fmla="*/ 1445419 h 1452563"/>
                <a:gd name="connsiteX46" fmla="*/ 300037 w 488156"/>
                <a:gd name="connsiteY46" fmla="*/ 1423988 h 1452563"/>
                <a:gd name="connsiteX47" fmla="*/ 338137 w 488156"/>
                <a:gd name="connsiteY47" fmla="*/ 1383507 h 1452563"/>
                <a:gd name="connsiteX48" fmla="*/ 378618 w 488156"/>
                <a:gd name="connsiteY48" fmla="*/ 1326357 h 1452563"/>
                <a:gd name="connsiteX49" fmla="*/ 404812 w 488156"/>
                <a:gd name="connsiteY49" fmla="*/ 1288257 h 1452563"/>
                <a:gd name="connsiteX50" fmla="*/ 428625 w 488156"/>
                <a:gd name="connsiteY50" fmla="*/ 1252538 h 1452563"/>
                <a:gd name="connsiteX51" fmla="*/ 442912 w 488156"/>
                <a:gd name="connsiteY51" fmla="*/ 1223963 h 1452563"/>
                <a:gd name="connsiteX52" fmla="*/ 459581 w 488156"/>
                <a:gd name="connsiteY52" fmla="*/ 1185863 h 1452563"/>
                <a:gd name="connsiteX53" fmla="*/ 471487 w 488156"/>
                <a:gd name="connsiteY53" fmla="*/ 1143000 h 1452563"/>
                <a:gd name="connsiteX54" fmla="*/ 481012 w 488156"/>
                <a:gd name="connsiteY54" fmla="*/ 1090613 h 1452563"/>
                <a:gd name="connsiteX55" fmla="*/ 483393 w 488156"/>
                <a:gd name="connsiteY55" fmla="*/ 1057275 h 1452563"/>
                <a:gd name="connsiteX56" fmla="*/ 485775 w 488156"/>
                <a:gd name="connsiteY56" fmla="*/ 983457 h 1452563"/>
                <a:gd name="connsiteX57" fmla="*/ 488156 w 488156"/>
                <a:gd name="connsiteY57" fmla="*/ 661988 h 1452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88156" h="1452563">
                  <a:moveTo>
                    <a:pt x="488156" y="661988"/>
                  </a:moveTo>
                  <a:lnTo>
                    <a:pt x="488156" y="521494"/>
                  </a:lnTo>
                  <a:lnTo>
                    <a:pt x="488156" y="414338"/>
                  </a:lnTo>
                  <a:lnTo>
                    <a:pt x="488156" y="340519"/>
                  </a:lnTo>
                  <a:lnTo>
                    <a:pt x="488156" y="278607"/>
                  </a:lnTo>
                  <a:lnTo>
                    <a:pt x="485775" y="250032"/>
                  </a:lnTo>
                  <a:lnTo>
                    <a:pt x="476250" y="209550"/>
                  </a:lnTo>
                  <a:lnTo>
                    <a:pt x="471487" y="195263"/>
                  </a:lnTo>
                  <a:lnTo>
                    <a:pt x="459581" y="169069"/>
                  </a:lnTo>
                  <a:lnTo>
                    <a:pt x="450056" y="152400"/>
                  </a:lnTo>
                  <a:lnTo>
                    <a:pt x="435768" y="135732"/>
                  </a:lnTo>
                  <a:lnTo>
                    <a:pt x="421481" y="123825"/>
                  </a:lnTo>
                  <a:lnTo>
                    <a:pt x="409575" y="114300"/>
                  </a:lnTo>
                  <a:lnTo>
                    <a:pt x="381000" y="92869"/>
                  </a:lnTo>
                  <a:lnTo>
                    <a:pt x="314325" y="45244"/>
                  </a:lnTo>
                  <a:lnTo>
                    <a:pt x="259556" y="26194"/>
                  </a:lnTo>
                  <a:lnTo>
                    <a:pt x="211931" y="14288"/>
                  </a:lnTo>
                  <a:lnTo>
                    <a:pt x="147637" y="4763"/>
                  </a:lnTo>
                  <a:lnTo>
                    <a:pt x="92868" y="0"/>
                  </a:lnTo>
                  <a:lnTo>
                    <a:pt x="45243" y="0"/>
                  </a:lnTo>
                  <a:lnTo>
                    <a:pt x="16668" y="2382"/>
                  </a:lnTo>
                  <a:lnTo>
                    <a:pt x="7143" y="9525"/>
                  </a:lnTo>
                  <a:lnTo>
                    <a:pt x="0" y="21432"/>
                  </a:lnTo>
                  <a:lnTo>
                    <a:pt x="2381" y="40482"/>
                  </a:lnTo>
                  <a:lnTo>
                    <a:pt x="21431" y="69057"/>
                  </a:lnTo>
                  <a:lnTo>
                    <a:pt x="73818" y="109538"/>
                  </a:lnTo>
                  <a:lnTo>
                    <a:pt x="111918" y="142875"/>
                  </a:lnTo>
                  <a:lnTo>
                    <a:pt x="157162" y="185738"/>
                  </a:lnTo>
                  <a:lnTo>
                    <a:pt x="200025" y="238125"/>
                  </a:lnTo>
                  <a:lnTo>
                    <a:pt x="230981" y="288132"/>
                  </a:lnTo>
                  <a:lnTo>
                    <a:pt x="247650" y="330994"/>
                  </a:lnTo>
                  <a:lnTo>
                    <a:pt x="254793" y="369094"/>
                  </a:lnTo>
                  <a:lnTo>
                    <a:pt x="266700" y="428625"/>
                  </a:lnTo>
                  <a:lnTo>
                    <a:pt x="273843" y="492919"/>
                  </a:lnTo>
                  <a:lnTo>
                    <a:pt x="278606" y="547688"/>
                  </a:lnTo>
                  <a:cubicBezTo>
                    <a:pt x="279400" y="578644"/>
                    <a:pt x="280193" y="609601"/>
                    <a:pt x="280987" y="640557"/>
                  </a:cubicBezTo>
                  <a:lnTo>
                    <a:pt x="280987" y="738188"/>
                  </a:lnTo>
                  <a:lnTo>
                    <a:pt x="276225" y="840582"/>
                  </a:lnTo>
                  <a:lnTo>
                    <a:pt x="269081" y="952500"/>
                  </a:lnTo>
                  <a:lnTo>
                    <a:pt x="264318" y="1000125"/>
                  </a:lnTo>
                  <a:lnTo>
                    <a:pt x="250031" y="1035844"/>
                  </a:lnTo>
                  <a:lnTo>
                    <a:pt x="221456" y="1083469"/>
                  </a:lnTo>
                  <a:lnTo>
                    <a:pt x="200025" y="1109663"/>
                  </a:lnTo>
                  <a:lnTo>
                    <a:pt x="171450" y="1126332"/>
                  </a:lnTo>
                  <a:lnTo>
                    <a:pt x="247650" y="1452563"/>
                  </a:lnTo>
                  <a:lnTo>
                    <a:pt x="271462" y="1445419"/>
                  </a:lnTo>
                  <a:lnTo>
                    <a:pt x="300037" y="1423988"/>
                  </a:lnTo>
                  <a:lnTo>
                    <a:pt x="338137" y="1383507"/>
                  </a:lnTo>
                  <a:lnTo>
                    <a:pt x="378618" y="1326357"/>
                  </a:lnTo>
                  <a:lnTo>
                    <a:pt x="404812" y="1288257"/>
                  </a:lnTo>
                  <a:lnTo>
                    <a:pt x="428625" y="1252538"/>
                  </a:lnTo>
                  <a:lnTo>
                    <a:pt x="442912" y="1223963"/>
                  </a:lnTo>
                  <a:lnTo>
                    <a:pt x="459581" y="1185863"/>
                  </a:lnTo>
                  <a:lnTo>
                    <a:pt x="471487" y="1143000"/>
                  </a:lnTo>
                  <a:lnTo>
                    <a:pt x="481012" y="1090613"/>
                  </a:lnTo>
                  <a:lnTo>
                    <a:pt x="483393" y="1057275"/>
                  </a:lnTo>
                  <a:lnTo>
                    <a:pt x="485775" y="983457"/>
                  </a:lnTo>
                  <a:cubicBezTo>
                    <a:pt x="486569" y="884238"/>
                    <a:pt x="487362" y="785019"/>
                    <a:pt x="488156" y="66198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28">
              <a:extLst>
                <a:ext uri="{FF2B5EF4-FFF2-40B4-BE49-F238E27FC236}">
                  <a16:creationId xmlns:a16="http://schemas.microsoft.com/office/drawing/2014/main" id="{7777941F-3A2A-40B9-BE5D-7D9A0BE1ABCF}"/>
                </a:ext>
              </a:extLst>
            </p:cNvPr>
            <p:cNvSpPr/>
            <p:nvPr/>
          </p:nvSpPr>
          <p:spPr>
            <a:xfrm>
              <a:off x="4271963" y="4138613"/>
              <a:ext cx="576262" cy="433387"/>
            </a:xfrm>
            <a:custGeom>
              <a:avLst/>
              <a:gdLst>
                <a:gd name="connsiteX0" fmla="*/ 171450 w 576262"/>
                <a:gd name="connsiteY0" fmla="*/ 23812 h 433387"/>
                <a:gd name="connsiteX1" fmla="*/ 271462 w 576262"/>
                <a:gd name="connsiteY1" fmla="*/ 50006 h 433387"/>
                <a:gd name="connsiteX2" fmla="*/ 357187 w 576262"/>
                <a:gd name="connsiteY2" fmla="*/ 76200 h 433387"/>
                <a:gd name="connsiteX3" fmla="*/ 402431 w 576262"/>
                <a:gd name="connsiteY3" fmla="*/ 92868 h 433387"/>
                <a:gd name="connsiteX4" fmla="*/ 423862 w 576262"/>
                <a:gd name="connsiteY4" fmla="*/ 102393 h 433387"/>
                <a:gd name="connsiteX5" fmla="*/ 431006 w 576262"/>
                <a:gd name="connsiteY5" fmla="*/ 104775 h 433387"/>
                <a:gd name="connsiteX6" fmla="*/ 447675 w 576262"/>
                <a:gd name="connsiteY6" fmla="*/ 104775 h 433387"/>
                <a:gd name="connsiteX7" fmla="*/ 473868 w 576262"/>
                <a:gd name="connsiteY7" fmla="*/ 90487 h 433387"/>
                <a:gd name="connsiteX8" fmla="*/ 504825 w 576262"/>
                <a:gd name="connsiteY8" fmla="*/ 57150 h 433387"/>
                <a:gd name="connsiteX9" fmla="*/ 576262 w 576262"/>
                <a:gd name="connsiteY9" fmla="*/ 397668 h 433387"/>
                <a:gd name="connsiteX10" fmla="*/ 545306 w 576262"/>
                <a:gd name="connsiteY10" fmla="*/ 421481 h 433387"/>
                <a:gd name="connsiteX11" fmla="*/ 526256 w 576262"/>
                <a:gd name="connsiteY11" fmla="*/ 431006 h 433387"/>
                <a:gd name="connsiteX12" fmla="*/ 516731 w 576262"/>
                <a:gd name="connsiteY12" fmla="*/ 433387 h 433387"/>
                <a:gd name="connsiteX13" fmla="*/ 500062 w 576262"/>
                <a:gd name="connsiteY13" fmla="*/ 433387 h 433387"/>
                <a:gd name="connsiteX14" fmla="*/ 461962 w 576262"/>
                <a:gd name="connsiteY14" fmla="*/ 426243 h 433387"/>
                <a:gd name="connsiteX15" fmla="*/ 433387 w 576262"/>
                <a:gd name="connsiteY15" fmla="*/ 411956 h 433387"/>
                <a:gd name="connsiteX16" fmla="*/ 416718 w 576262"/>
                <a:gd name="connsiteY16" fmla="*/ 397668 h 433387"/>
                <a:gd name="connsiteX17" fmla="*/ 395287 w 576262"/>
                <a:gd name="connsiteY17" fmla="*/ 376237 h 433387"/>
                <a:gd name="connsiteX18" fmla="*/ 366712 w 576262"/>
                <a:gd name="connsiteY18" fmla="*/ 340518 h 433387"/>
                <a:gd name="connsiteX19" fmla="*/ 338137 w 576262"/>
                <a:gd name="connsiteY19" fmla="*/ 302418 h 433387"/>
                <a:gd name="connsiteX20" fmla="*/ 292893 w 576262"/>
                <a:gd name="connsiteY20" fmla="*/ 252412 h 433387"/>
                <a:gd name="connsiteX21" fmla="*/ 271462 w 576262"/>
                <a:gd name="connsiteY21" fmla="*/ 228600 h 433387"/>
                <a:gd name="connsiteX22" fmla="*/ 254793 w 576262"/>
                <a:gd name="connsiteY22" fmla="*/ 209550 h 433387"/>
                <a:gd name="connsiteX23" fmla="*/ 233362 w 576262"/>
                <a:gd name="connsiteY23" fmla="*/ 192881 h 433387"/>
                <a:gd name="connsiteX24" fmla="*/ 169068 w 576262"/>
                <a:gd name="connsiteY24" fmla="*/ 142875 h 433387"/>
                <a:gd name="connsiteX25" fmla="*/ 88106 w 576262"/>
                <a:gd name="connsiteY25" fmla="*/ 90487 h 433387"/>
                <a:gd name="connsiteX26" fmla="*/ 26193 w 576262"/>
                <a:gd name="connsiteY26" fmla="*/ 52387 h 433387"/>
                <a:gd name="connsiteX27" fmla="*/ 9525 w 576262"/>
                <a:gd name="connsiteY27" fmla="*/ 35718 h 433387"/>
                <a:gd name="connsiteX28" fmla="*/ 0 w 576262"/>
                <a:gd name="connsiteY28" fmla="*/ 21431 h 433387"/>
                <a:gd name="connsiteX29" fmla="*/ 0 w 576262"/>
                <a:gd name="connsiteY29" fmla="*/ 9525 h 433387"/>
                <a:gd name="connsiteX30" fmla="*/ 4762 w 576262"/>
                <a:gd name="connsiteY30" fmla="*/ 2381 h 433387"/>
                <a:gd name="connsiteX31" fmla="*/ 19050 w 576262"/>
                <a:gd name="connsiteY31" fmla="*/ 0 h 433387"/>
                <a:gd name="connsiteX32" fmla="*/ 54768 w 576262"/>
                <a:gd name="connsiteY32" fmla="*/ 2381 h 433387"/>
                <a:gd name="connsiteX33" fmla="*/ 171450 w 576262"/>
                <a:gd name="connsiteY33" fmla="*/ 23812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76262" h="433387">
                  <a:moveTo>
                    <a:pt x="171450" y="23812"/>
                  </a:moveTo>
                  <a:lnTo>
                    <a:pt x="271462" y="50006"/>
                  </a:lnTo>
                  <a:lnTo>
                    <a:pt x="357187" y="76200"/>
                  </a:lnTo>
                  <a:lnTo>
                    <a:pt x="402431" y="92868"/>
                  </a:lnTo>
                  <a:lnTo>
                    <a:pt x="423862" y="102393"/>
                  </a:lnTo>
                  <a:lnTo>
                    <a:pt x="431006" y="104775"/>
                  </a:lnTo>
                  <a:lnTo>
                    <a:pt x="447675" y="104775"/>
                  </a:lnTo>
                  <a:lnTo>
                    <a:pt x="473868" y="90487"/>
                  </a:lnTo>
                  <a:lnTo>
                    <a:pt x="504825" y="57150"/>
                  </a:lnTo>
                  <a:lnTo>
                    <a:pt x="576262" y="397668"/>
                  </a:lnTo>
                  <a:lnTo>
                    <a:pt x="545306" y="421481"/>
                  </a:lnTo>
                  <a:lnTo>
                    <a:pt x="526256" y="431006"/>
                  </a:lnTo>
                  <a:lnTo>
                    <a:pt x="516731" y="433387"/>
                  </a:lnTo>
                  <a:lnTo>
                    <a:pt x="500062" y="433387"/>
                  </a:lnTo>
                  <a:lnTo>
                    <a:pt x="461962" y="426243"/>
                  </a:lnTo>
                  <a:lnTo>
                    <a:pt x="433387" y="411956"/>
                  </a:lnTo>
                  <a:lnTo>
                    <a:pt x="416718" y="397668"/>
                  </a:lnTo>
                  <a:lnTo>
                    <a:pt x="395287" y="376237"/>
                  </a:lnTo>
                  <a:lnTo>
                    <a:pt x="366712" y="340518"/>
                  </a:lnTo>
                  <a:lnTo>
                    <a:pt x="338137" y="302418"/>
                  </a:lnTo>
                  <a:lnTo>
                    <a:pt x="292893" y="252412"/>
                  </a:lnTo>
                  <a:lnTo>
                    <a:pt x="271462" y="228600"/>
                  </a:lnTo>
                  <a:lnTo>
                    <a:pt x="254793" y="209550"/>
                  </a:lnTo>
                  <a:lnTo>
                    <a:pt x="233362" y="192881"/>
                  </a:lnTo>
                  <a:lnTo>
                    <a:pt x="169068" y="142875"/>
                  </a:lnTo>
                  <a:lnTo>
                    <a:pt x="88106" y="90487"/>
                  </a:lnTo>
                  <a:lnTo>
                    <a:pt x="26193" y="52387"/>
                  </a:lnTo>
                  <a:lnTo>
                    <a:pt x="9525" y="35718"/>
                  </a:lnTo>
                  <a:lnTo>
                    <a:pt x="0" y="21431"/>
                  </a:lnTo>
                  <a:lnTo>
                    <a:pt x="0" y="9525"/>
                  </a:lnTo>
                  <a:lnTo>
                    <a:pt x="4762" y="2381"/>
                  </a:lnTo>
                  <a:lnTo>
                    <a:pt x="19050" y="0"/>
                  </a:lnTo>
                  <a:lnTo>
                    <a:pt x="54768" y="2381"/>
                  </a:lnTo>
                  <a:lnTo>
                    <a:pt x="171450" y="238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30">
              <a:extLst>
                <a:ext uri="{FF2B5EF4-FFF2-40B4-BE49-F238E27FC236}">
                  <a16:creationId xmlns:a16="http://schemas.microsoft.com/office/drawing/2014/main" id="{997E100C-349F-4B26-9A72-95AA6C3BBA43}"/>
                </a:ext>
              </a:extLst>
            </p:cNvPr>
            <p:cNvSpPr/>
            <p:nvPr/>
          </p:nvSpPr>
          <p:spPr>
            <a:xfrm>
              <a:off x="3027363" y="3386138"/>
              <a:ext cx="1352550" cy="419100"/>
            </a:xfrm>
            <a:custGeom>
              <a:avLst/>
              <a:gdLst>
                <a:gd name="connsiteX0" fmla="*/ 847725 w 1352550"/>
                <a:gd name="connsiteY0" fmla="*/ 278606 h 419100"/>
                <a:gd name="connsiteX1" fmla="*/ 642937 w 1352550"/>
                <a:gd name="connsiteY1" fmla="*/ 333375 h 419100"/>
                <a:gd name="connsiteX2" fmla="*/ 476250 w 1352550"/>
                <a:gd name="connsiteY2" fmla="*/ 376237 h 419100"/>
                <a:gd name="connsiteX3" fmla="*/ 361950 w 1352550"/>
                <a:gd name="connsiteY3" fmla="*/ 407193 h 419100"/>
                <a:gd name="connsiteX4" fmla="*/ 314325 w 1352550"/>
                <a:gd name="connsiteY4" fmla="*/ 419100 h 419100"/>
                <a:gd name="connsiteX5" fmla="*/ 307181 w 1352550"/>
                <a:gd name="connsiteY5" fmla="*/ 419100 h 419100"/>
                <a:gd name="connsiteX6" fmla="*/ 278606 w 1352550"/>
                <a:gd name="connsiteY6" fmla="*/ 409575 h 419100"/>
                <a:gd name="connsiteX7" fmla="*/ 228600 w 1352550"/>
                <a:gd name="connsiteY7" fmla="*/ 383381 h 419100"/>
                <a:gd name="connsiteX8" fmla="*/ 197644 w 1352550"/>
                <a:gd name="connsiteY8" fmla="*/ 364331 h 419100"/>
                <a:gd name="connsiteX9" fmla="*/ 159544 w 1352550"/>
                <a:gd name="connsiteY9" fmla="*/ 338137 h 419100"/>
                <a:gd name="connsiteX10" fmla="*/ 133350 w 1352550"/>
                <a:gd name="connsiteY10" fmla="*/ 316706 h 419100"/>
                <a:gd name="connsiteX11" fmla="*/ 114300 w 1352550"/>
                <a:gd name="connsiteY11" fmla="*/ 300037 h 419100"/>
                <a:gd name="connsiteX12" fmla="*/ 92869 w 1352550"/>
                <a:gd name="connsiteY12" fmla="*/ 278606 h 419100"/>
                <a:gd name="connsiteX13" fmla="*/ 61912 w 1352550"/>
                <a:gd name="connsiteY13" fmla="*/ 245268 h 419100"/>
                <a:gd name="connsiteX14" fmla="*/ 40481 w 1352550"/>
                <a:gd name="connsiteY14" fmla="*/ 211931 h 419100"/>
                <a:gd name="connsiteX15" fmla="*/ 23812 w 1352550"/>
                <a:gd name="connsiteY15" fmla="*/ 180975 h 419100"/>
                <a:gd name="connsiteX16" fmla="*/ 4762 w 1352550"/>
                <a:gd name="connsiteY16" fmla="*/ 145256 h 419100"/>
                <a:gd name="connsiteX17" fmla="*/ 0 w 1352550"/>
                <a:gd name="connsiteY17" fmla="*/ 133350 h 419100"/>
                <a:gd name="connsiteX18" fmla="*/ 0 w 1352550"/>
                <a:gd name="connsiteY18" fmla="*/ 121443 h 419100"/>
                <a:gd name="connsiteX19" fmla="*/ 2381 w 1352550"/>
                <a:gd name="connsiteY19" fmla="*/ 107156 h 419100"/>
                <a:gd name="connsiteX20" fmla="*/ 7144 w 1352550"/>
                <a:gd name="connsiteY20" fmla="*/ 95250 h 419100"/>
                <a:gd name="connsiteX21" fmla="*/ 19050 w 1352550"/>
                <a:gd name="connsiteY21" fmla="*/ 85725 h 419100"/>
                <a:gd name="connsiteX22" fmla="*/ 23812 w 1352550"/>
                <a:gd name="connsiteY22" fmla="*/ 83343 h 419100"/>
                <a:gd name="connsiteX23" fmla="*/ 33337 w 1352550"/>
                <a:gd name="connsiteY23" fmla="*/ 83343 h 419100"/>
                <a:gd name="connsiteX24" fmla="*/ 61912 w 1352550"/>
                <a:gd name="connsiteY24" fmla="*/ 97631 h 419100"/>
                <a:gd name="connsiteX25" fmla="*/ 121444 w 1352550"/>
                <a:gd name="connsiteY25" fmla="*/ 130968 h 419100"/>
                <a:gd name="connsiteX26" fmla="*/ 161925 w 1352550"/>
                <a:gd name="connsiteY26" fmla="*/ 150018 h 419100"/>
                <a:gd name="connsiteX27" fmla="*/ 226219 w 1352550"/>
                <a:gd name="connsiteY27" fmla="*/ 176212 h 419100"/>
                <a:gd name="connsiteX28" fmla="*/ 273844 w 1352550"/>
                <a:gd name="connsiteY28" fmla="*/ 190500 h 419100"/>
                <a:gd name="connsiteX29" fmla="*/ 314325 w 1352550"/>
                <a:gd name="connsiteY29" fmla="*/ 200025 h 419100"/>
                <a:gd name="connsiteX30" fmla="*/ 345281 w 1352550"/>
                <a:gd name="connsiteY30" fmla="*/ 202406 h 419100"/>
                <a:gd name="connsiteX31" fmla="*/ 378619 w 1352550"/>
                <a:gd name="connsiteY31" fmla="*/ 202406 h 419100"/>
                <a:gd name="connsiteX32" fmla="*/ 461962 w 1352550"/>
                <a:gd name="connsiteY32" fmla="*/ 185737 h 419100"/>
                <a:gd name="connsiteX33" fmla="*/ 683419 w 1352550"/>
                <a:gd name="connsiteY33" fmla="*/ 135731 h 419100"/>
                <a:gd name="connsiteX34" fmla="*/ 885825 w 1352550"/>
                <a:gd name="connsiteY34" fmla="*/ 88106 h 419100"/>
                <a:gd name="connsiteX35" fmla="*/ 912019 w 1352550"/>
                <a:gd name="connsiteY35" fmla="*/ 73818 h 419100"/>
                <a:gd name="connsiteX36" fmla="*/ 959644 w 1352550"/>
                <a:gd name="connsiteY36" fmla="*/ 38100 h 419100"/>
                <a:gd name="connsiteX37" fmla="*/ 992981 w 1352550"/>
                <a:gd name="connsiteY37" fmla="*/ 11906 h 419100"/>
                <a:gd name="connsiteX38" fmla="*/ 1009650 w 1352550"/>
                <a:gd name="connsiteY38" fmla="*/ 0 h 419100"/>
                <a:gd name="connsiteX39" fmla="*/ 1023937 w 1352550"/>
                <a:gd name="connsiteY39" fmla="*/ 0 h 419100"/>
                <a:gd name="connsiteX40" fmla="*/ 1095375 w 1352550"/>
                <a:gd name="connsiteY40" fmla="*/ 26193 h 419100"/>
                <a:gd name="connsiteX41" fmla="*/ 1152525 w 1352550"/>
                <a:gd name="connsiteY41" fmla="*/ 54768 h 419100"/>
                <a:gd name="connsiteX42" fmla="*/ 1231106 w 1352550"/>
                <a:gd name="connsiteY42" fmla="*/ 97631 h 419100"/>
                <a:gd name="connsiteX43" fmla="*/ 1295400 w 1352550"/>
                <a:gd name="connsiteY43" fmla="*/ 142875 h 419100"/>
                <a:gd name="connsiteX44" fmla="*/ 1333500 w 1352550"/>
                <a:gd name="connsiteY44" fmla="*/ 171450 h 419100"/>
                <a:gd name="connsiteX45" fmla="*/ 1338262 w 1352550"/>
                <a:gd name="connsiteY45" fmla="*/ 176212 h 419100"/>
                <a:gd name="connsiteX46" fmla="*/ 1343025 w 1352550"/>
                <a:gd name="connsiteY46" fmla="*/ 185737 h 419100"/>
                <a:gd name="connsiteX47" fmla="*/ 1347787 w 1352550"/>
                <a:gd name="connsiteY47" fmla="*/ 195262 h 419100"/>
                <a:gd name="connsiteX48" fmla="*/ 1352550 w 1352550"/>
                <a:gd name="connsiteY48" fmla="*/ 211931 h 419100"/>
                <a:gd name="connsiteX49" fmla="*/ 1352550 w 1352550"/>
                <a:gd name="connsiteY49" fmla="*/ 235743 h 419100"/>
                <a:gd name="connsiteX50" fmla="*/ 1343025 w 1352550"/>
                <a:gd name="connsiteY50" fmla="*/ 257175 h 419100"/>
                <a:gd name="connsiteX51" fmla="*/ 1323975 w 1352550"/>
                <a:gd name="connsiteY51" fmla="*/ 273843 h 419100"/>
                <a:gd name="connsiteX52" fmla="*/ 1297781 w 1352550"/>
                <a:gd name="connsiteY52" fmla="*/ 283368 h 419100"/>
                <a:gd name="connsiteX53" fmla="*/ 1271587 w 1352550"/>
                <a:gd name="connsiteY53" fmla="*/ 290512 h 419100"/>
                <a:gd name="connsiteX54" fmla="*/ 923925 w 1352550"/>
                <a:gd name="connsiteY54" fmla="*/ 269081 h 419100"/>
                <a:gd name="connsiteX55" fmla="*/ 847725 w 1352550"/>
                <a:gd name="connsiteY55" fmla="*/ 278606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352550" h="419100">
                  <a:moveTo>
                    <a:pt x="847725" y="278606"/>
                  </a:moveTo>
                  <a:lnTo>
                    <a:pt x="642937" y="333375"/>
                  </a:lnTo>
                  <a:lnTo>
                    <a:pt x="476250" y="376237"/>
                  </a:lnTo>
                  <a:lnTo>
                    <a:pt x="361950" y="407193"/>
                  </a:lnTo>
                  <a:lnTo>
                    <a:pt x="314325" y="419100"/>
                  </a:lnTo>
                  <a:lnTo>
                    <a:pt x="307181" y="419100"/>
                  </a:lnTo>
                  <a:lnTo>
                    <a:pt x="278606" y="409575"/>
                  </a:lnTo>
                  <a:lnTo>
                    <a:pt x="228600" y="383381"/>
                  </a:lnTo>
                  <a:lnTo>
                    <a:pt x="197644" y="364331"/>
                  </a:lnTo>
                  <a:lnTo>
                    <a:pt x="159544" y="338137"/>
                  </a:lnTo>
                  <a:lnTo>
                    <a:pt x="133350" y="316706"/>
                  </a:lnTo>
                  <a:lnTo>
                    <a:pt x="114300" y="300037"/>
                  </a:lnTo>
                  <a:lnTo>
                    <a:pt x="92869" y="278606"/>
                  </a:lnTo>
                  <a:lnTo>
                    <a:pt x="61912" y="245268"/>
                  </a:lnTo>
                  <a:lnTo>
                    <a:pt x="40481" y="211931"/>
                  </a:lnTo>
                  <a:lnTo>
                    <a:pt x="23812" y="180975"/>
                  </a:lnTo>
                  <a:lnTo>
                    <a:pt x="4762" y="145256"/>
                  </a:lnTo>
                  <a:lnTo>
                    <a:pt x="0" y="133350"/>
                  </a:lnTo>
                  <a:lnTo>
                    <a:pt x="0" y="121443"/>
                  </a:lnTo>
                  <a:lnTo>
                    <a:pt x="2381" y="107156"/>
                  </a:lnTo>
                  <a:lnTo>
                    <a:pt x="7144" y="95250"/>
                  </a:lnTo>
                  <a:lnTo>
                    <a:pt x="19050" y="85725"/>
                  </a:lnTo>
                  <a:lnTo>
                    <a:pt x="23812" y="83343"/>
                  </a:lnTo>
                  <a:lnTo>
                    <a:pt x="33337" y="83343"/>
                  </a:lnTo>
                  <a:lnTo>
                    <a:pt x="61912" y="97631"/>
                  </a:lnTo>
                  <a:lnTo>
                    <a:pt x="121444" y="130968"/>
                  </a:lnTo>
                  <a:lnTo>
                    <a:pt x="161925" y="150018"/>
                  </a:lnTo>
                  <a:lnTo>
                    <a:pt x="226219" y="176212"/>
                  </a:lnTo>
                  <a:lnTo>
                    <a:pt x="273844" y="190500"/>
                  </a:lnTo>
                  <a:lnTo>
                    <a:pt x="314325" y="200025"/>
                  </a:lnTo>
                  <a:lnTo>
                    <a:pt x="345281" y="202406"/>
                  </a:lnTo>
                  <a:lnTo>
                    <a:pt x="378619" y="202406"/>
                  </a:lnTo>
                  <a:lnTo>
                    <a:pt x="461962" y="185737"/>
                  </a:lnTo>
                  <a:lnTo>
                    <a:pt x="683419" y="135731"/>
                  </a:lnTo>
                  <a:lnTo>
                    <a:pt x="885825" y="88106"/>
                  </a:lnTo>
                  <a:lnTo>
                    <a:pt x="912019" y="73818"/>
                  </a:lnTo>
                  <a:lnTo>
                    <a:pt x="959644" y="38100"/>
                  </a:lnTo>
                  <a:lnTo>
                    <a:pt x="992981" y="11906"/>
                  </a:lnTo>
                  <a:lnTo>
                    <a:pt x="1009650" y="0"/>
                  </a:lnTo>
                  <a:lnTo>
                    <a:pt x="1023937" y="0"/>
                  </a:lnTo>
                  <a:lnTo>
                    <a:pt x="1095375" y="26193"/>
                  </a:lnTo>
                  <a:lnTo>
                    <a:pt x="1152525" y="54768"/>
                  </a:lnTo>
                  <a:lnTo>
                    <a:pt x="1231106" y="97631"/>
                  </a:lnTo>
                  <a:lnTo>
                    <a:pt x="1295400" y="142875"/>
                  </a:lnTo>
                  <a:lnTo>
                    <a:pt x="1333500" y="171450"/>
                  </a:lnTo>
                  <a:lnTo>
                    <a:pt x="1338262" y="176212"/>
                  </a:lnTo>
                  <a:lnTo>
                    <a:pt x="1343025" y="185737"/>
                  </a:lnTo>
                  <a:lnTo>
                    <a:pt x="1347787" y="195262"/>
                  </a:lnTo>
                  <a:lnTo>
                    <a:pt x="1352550" y="211931"/>
                  </a:lnTo>
                  <a:lnTo>
                    <a:pt x="1352550" y="235743"/>
                  </a:lnTo>
                  <a:lnTo>
                    <a:pt x="1343025" y="257175"/>
                  </a:lnTo>
                  <a:lnTo>
                    <a:pt x="1323975" y="273843"/>
                  </a:lnTo>
                  <a:lnTo>
                    <a:pt x="1297781" y="283368"/>
                  </a:lnTo>
                  <a:lnTo>
                    <a:pt x="1271587" y="290512"/>
                  </a:lnTo>
                  <a:lnTo>
                    <a:pt x="923925" y="269081"/>
                  </a:lnTo>
                  <a:lnTo>
                    <a:pt x="847725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31">
              <a:extLst>
                <a:ext uri="{FF2B5EF4-FFF2-40B4-BE49-F238E27FC236}">
                  <a16:creationId xmlns:a16="http://schemas.microsoft.com/office/drawing/2014/main" id="{7806668B-FE74-4E08-91F6-5463BAFE433F}"/>
                </a:ext>
              </a:extLst>
            </p:cNvPr>
            <p:cNvSpPr/>
            <p:nvPr/>
          </p:nvSpPr>
          <p:spPr>
            <a:xfrm>
              <a:off x="2979738" y="3611563"/>
              <a:ext cx="1390650" cy="1046162"/>
            </a:xfrm>
            <a:custGeom>
              <a:avLst/>
              <a:gdLst>
                <a:gd name="connsiteX0" fmla="*/ 900112 w 1390650"/>
                <a:gd name="connsiteY0" fmla="*/ 197644 h 1045369"/>
                <a:gd name="connsiteX1" fmla="*/ 845344 w 1390650"/>
                <a:gd name="connsiteY1" fmla="*/ 269082 h 1045369"/>
                <a:gd name="connsiteX2" fmla="*/ 783431 w 1390650"/>
                <a:gd name="connsiteY2" fmla="*/ 340519 h 1045369"/>
                <a:gd name="connsiteX3" fmla="*/ 716756 w 1390650"/>
                <a:gd name="connsiteY3" fmla="*/ 416719 h 1045369"/>
                <a:gd name="connsiteX4" fmla="*/ 628650 w 1390650"/>
                <a:gd name="connsiteY4" fmla="*/ 507207 h 1045369"/>
                <a:gd name="connsiteX5" fmla="*/ 561975 w 1390650"/>
                <a:gd name="connsiteY5" fmla="*/ 576263 h 1045369"/>
                <a:gd name="connsiteX6" fmla="*/ 485775 w 1390650"/>
                <a:gd name="connsiteY6" fmla="*/ 645319 h 1045369"/>
                <a:gd name="connsiteX7" fmla="*/ 402431 w 1390650"/>
                <a:gd name="connsiteY7" fmla="*/ 716757 h 1045369"/>
                <a:gd name="connsiteX8" fmla="*/ 314325 w 1390650"/>
                <a:gd name="connsiteY8" fmla="*/ 788194 h 1045369"/>
                <a:gd name="connsiteX9" fmla="*/ 238125 w 1390650"/>
                <a:gd name="connsiteY9" fmla="*/ 850107 h 1045369"/>
                <a:gd name="connsiteX10" fmla="*/ 88106 w 1390650"/>
                <a:gd name="connsiteY10" fmla="*/ 954882 h 1045369"/>
                <a:gd name="connsiteX11" fmla="*/ 16669 w 1390650"/>
                <a:gd name="connsiteY11" fmla="*/ 1004888 h 1045369"/>
                <a:gd name="connsiteX12" fmla="*/ 4762 w 1390650"/>
                <a:gd name="connsiteY12" fmla="*/ 1016794 h 1045369"/>
                <a:gd name="connsiteX13" fmla="*/ 0 w 1390650"/>
                <a:gd name="connsiteY13" fmla="*/ 1026319 h 1045369"/>
                <a:gd name="connsiteX14" fmla="*/ 0 w 1390650"/>
                <a:gd name="connsiteY14" fmla="*/ 1035844 h 1045369"/>
                <a:gd name="connsiteX15" fmla="*/ 7144 w 1390650"/>
                <a:gd name="connsiteY15" fmla="*/ 1040607 h 1045369"/>
                <a:gd name="connsiteX16" fmla="*/ 26194 w 1390650"/>
                <a:gd name="connsiteY16" fmla="*/ 1045369 h 1045369"/>
                <a:gd name="connsiteX17" fmla="*/ 64294 w 1390650"/>
                <a:gd name="connsiteY17" fmla="*/ 1040607 h 1045369"/>
                <a:gd name="connsiteX18" fmla="*/ 161925 w 1390650"/>
                <a:gd name="connsiteY18" fmla="*/ 1007269 h 1045369"/>
                <a:gd name="connsiteX19" fmla="*/ 273844 w 1390650"/>
                <a:gd name="connsiteY19" fmla="*/ 957263 h 1045369"/>
                <a:gd name="connsiteX20" fmla="*/ 361950 w 1390650"/>
                <a:gd name="connsiteY20" fmla="*/ 907257 h 1045369"/>
                <a:gd name="connsiteX21" fmla="*/ 471487 w 1390650"/>
                <a:gd name="connsiteY21" fmla="*/ 838200 h 1045369"/>
                <a:gd name="connsiteX22" fmla="*/ 576262 w 1390650"/>
                <a:gd name="connsiteY22" fmla="*/ 759619 h 1045369"/>
                <a:gd name="connsiteX23" fmla="*/ 719137 w 1390650"/>
                <a:gd name="connsiteY23" fmla="*/ 640557 h 1045369"/>
                <a:gd name="connsiteX24" fmla="*/ 823912 w 1390650"/>
                <a:gd name="connsiteY24" fmla="*/ 540544 h 1045369"/>
                <a:gd name="connsiteX25" fmla="*/ 919162 w 1390650"/>
                <a:gd name="connsiteY25" fmla="*/ 445294 h 1045369"/>
                <a:gd name="connsiteX26" fmla="*/ 1002506 w 1390650"/>
                <a:gd name="connsiteY26" fmla="*/ 357188 h 1045369"/>
                <a:gd name="connsiteX27" fmla="*/ 1052512 w 1390650"/>
                <a:gd name="connsiteY27" fmla="*/ 302419 h 1045369"/>
                <a:gd name="connsiteX28" fmla="*/ 1090612 w 1390650"/>
                <a:gd name="connsiteY28" fmla="*/ 264319 h 1045369"/>
                <a:gd name="connsiteX29" fmla="*/ 1157287 w 1390650"/>
                <a:gd name="connsiteY29" fmla="*/ 197644 h 1045369"/>
                <a:gd name="connsiteX30" fmla="*/ 1216819 w 1390650"/>
                <a:gd name="connsiteY30" fmla="*/ 145257 h 1045369"/>
                <a:gd name="connsiteX31" fmla="*/ 1281112 w 1390650"/>
                <a:gd name="connsiteY31" fmla="*/ 92869 h 1045369"/>
                <a:gd name="connsiteX32" fmla="*/ 1312069 w 1390650"/>
                <a:gd name="connsiteY32" fmla="*/ 69057 h 1045369"/>
                <a:gd name="connsiteX33" fmla="*/ 1321594 w 1390650"/>
                <a:gd name="connsiteY33" fmla="*/ 64294 h 1045369"/>
                <a:gd name="connsiteX34" fmla="*/ 1345406 w 1390650"/>
                <a:gd name="connsiteY34" fmla="*/ 54769 h 1045369"/>
                <a:gd name="connsiteX35" fmla="*/ 1371600 w 1390650"/>
                <a:gd name="connsiteY35" fmla="*/ 42863 h 1045369"/>
                <a:gd name="connsiteX36" fmla="*/ 1390650 w 1390650"/>
                <a:gd name="connsiteY36" fmla="*/ 21432 h 1045369"/>
                <a:gd name="connsiteX37" fmla="*/ 964406 w 1390650"/>
                <a:gd name="connsiteY37" fmla="*/ 0 h 1045369"/>
                <a:gd name="connsiteX38" fmla="*/ 983456 w 1390650"/>
                <a:gd name="connsiteY38" fmla="*/ 35719 h 1045369"/>
                <a:gd name="connsiteX39" fmla="*/ 985837 w 1390650"/>
                <a:gd name="connsiteY39" fmla="*/ 45244 h 1045369"/>
                <a:gd name="connsiteX40" fmla="*/ 988219 w 1390650"/>
                <a:gd name="connsiteY40" fmla="*/ 57150 h 1045369"/>
                <a:gd name="connsiteX41" fmla="*/ 988219 w 1390650"/>
                <a:gd name="connsiteY41" fmla="*/ 69057 h 1045369"/>
                <a:gd name="connsiteX42" fmla="*/ 978694 w 1390650"/>
                <a:gd name="connsiteY42" fmla="*/ 88107 h 1045369"/>
                <a:gd name="connsiteX43" fmla="*/ 954881 w 1390650"/>
                <a:gd name="connsiteY43" fmla="*/ 116682 h 1045369"/>
                <a:gd name="connsiteX44" fmla="*/ 900112 w 1390650"/>
                <a:gd name="connsiteY44" fmla="*/ 197644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90650" h="1045369">
                  <a:moveTo>
                    <a:pt x="900112" y="197644"/>
                  </a:moveTo>
                  <a:lnTo>
                    <a:pt x="845344" y="269082"/>
                  </a:lnTo>
                  <a:lnTo>
                    <a:pt x="783431" y="340519"/>
                  </a:lnTo>
                  <a:lnTo>
                    <a:pt x="716756" y="416719"/>
                  </a:lnTo>
                  <a:lnTo>
                    <a:pt x="628650" y="507207"/>
                  </a:lnTo>
                  <a:lnTo>
                    <a:pt x="561975" y="576263"/>
                  </a:lnTo>
                  <a:lnTo>
                    <a:pt x="485775" y="645319"/>
                  </a:lnTo>
                  <a:lnTo>
                    <a:pt x="402431" y="716757"/>
                  </a:lnTo>
                  <a:lnTo>
                    <a:pt x="314325" y="788194"/>
                  </a:lnTo>
                  <a:lnTo>
                    <a:pt x="238125" y="850107"/>
                  </a:lnTo>
                  <a:lnTo>
                    <a:pt x="88106" y="954882"/>
                  </a:lnTo>
                  <a:lnTo>
                    <a:pt x="16669" y="1004888"/>
                  </a:lnTo>
                  <a:lnTo>
                    <a:pt x="4762" y="1016794"/>
                  </a:lnTo>
                  <a:lnTo>
                    <a:pt x="0" y="1026319"/>
                  </a:lnTo>
                  <a:lnTo>
                    <a:pt x="0" y="1035844"/>
                  </a:lnTo>
                  <a:lnTo>
                    <a:pt x="7144" y="1040607"/>
                  </a:lnTo>
                  <a:lnTo>
                    <a:pt x="26194" y="1045369"/>
                  </a:lnTo>
                  <a:lnTo>
                    <a:pt x="64294" y="1040607"/>
                  </a:lnTo>
                  <a:lnTo>
                    <a:pt x="161925" y="1007269"/>
                  </a:lnTo>
                  <a:lnTo>
                    <a:pt x="273844" y="957263"/>
                  </a:lnTo>
                  <a:lnTo>
                    <a:pt x="361950" y="907257"/>
                  </a:lnTo>
                  <a:lnTo>
                    <a:pt x="471487" y="838200"/>
                  </a:lnTo>
                  <a:lnTo>
                    <a:pt x="576262" y="759619"/>
                  </a:lnTo>
                  <a:lnTo>
                    <a:pt x="719137" y="640557"/>
                  </a:lnTo>
                  <a:lnTo>
                    <a:pt x="823912" y="540544"/>
                  </a:lnTo>
                  <a:lnTo>
                    <a:pt x="919162" y="445294"/>
                  </a:lnTo>
                  <a:lnTo>
                    <a:pt x="1002506" y="357188"/>
                  </a:lnTo>
                  <a:lnTo>
                    <a:pt x="1052512" y="302419"/>
                  </a:lnTo>
                  <a:lnTo>
                    <a:pt x="1090612" y="264319"/>
                  </a:lnTo>
                  <a:lnTo>
                    <a:pt x="1157287" y="197644"/>
                  </a:lnTo>
                  <a:lnTo>
                    <a:pt x="1216819" y="145257"/>
                  </a:lnTo>
                  <a:lnTo>
                    <a:pt x="1281112" y="92869"/>
                  </a:lnTo>
                  <a:lnTo>
                    <a:pt x="1312069" y="69057"/>
                  </a:lnTo>
                  <a:lnTo>
                    <a:pt x="1321594" y="64294"/>
                  </a:lnTo>
                  <a:lnTo>
                    <a:pt x="1345406" y="54769"/>
                  </a:lnTo>
                  <a:lnTo>
                    <a:pt x="1371600" y="42863"/>
                  </a:lnTo>
                  <a:lnTo>
                    <a:pt x="1390650" y="21432"/>
                  </a:lnTo>
                  <a:lnTo>
                    <a:pt x="964406" y="0"/>
                  </a:lnTo>
                  <a:lnTo>
                    <a:pt x="983456" y="35719"/>
                  </a:lnTo>
                  <a:lnTo>
                    <a:pt x="985837" y="45244"/>
                  </a:lnTo>
                  <a:lnTo>
                    <a:pt x="988219" y="57150"/>
                  </a:lnTo>
                  <a:lnTo>
                    <a:pt x="988219" y="69057"/>
                  </a:lnTo>
                  <a:lnTo>
                    <a:pt x="978694" y="88107"/>
                  </a:lnTo>
                  <a:lnTo>
                    <a:pt x="954881" y="116682"/>
                  </a:lnTo>
                  <a:lnTo>
                    <a:pt x="900112" y="197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32">
              <a:extLst>
                <a:ext uri="{FF2B5EF4-FFF2-40B4-BE49-F238E27FC236}">
                  <a16:creationId xmlns:a16="http://schemas.microsoft.com/office/drawing/2014/main" id="{CB83851F-648E-4426-B0F8-F5EF93E912AE}"/>
                </a:ext>
              </a:extLst>
            </p:cNvPr>
            <p:cNvSpPr/>
            <p:nvPr/>
          </p:nvSpPr>
          <p:spPr>
            <a:xfrm>
              <a:off x="5384800" y="2852738"/>
              <a:ext cx="1265238" cy="739775"/>
            </a:xfrm>
            <a:custGeom>
              <a:avLst/>
              <a:gdLst>
                <a:gd name="connsiteX0" fmla="*/ 633413 w 1264444"/>
                <a:gd name="connsiteY0" fmla="*/ 335757 h 738188"/>
                <a:gd name="connsiteX1" fmla="*/ 497682 w 1264444"/>
                <a:gd name="connsiteY1" fmla="*/ 419100 h 738188"/>
                <a:gd name="connsiteX2" fmla="*/ 340519 w 1264444"/>
                <a:gd name="connsiteY2" fmla="*/ 504825 h 738188"/>
                <a:gd name="connsiteX3" fmla="*/ 140494 w 1264444"/>
                <a:gd name="connsiteY3" fmla="*/ 607219 h 738188"/>
                <a:gd name="connsiteX4" fmla="*/ 0 w 1264444"/>
                <a:gd name="connsiteY4" fmla="*/ 676275 h 738188"/>
                <a:gd name="connsiteX5" fmla="*/ 69057 w 1264444"/>
                <a:gd name="connsiteY5" fmla="*/ 738188 h 738188"/>
                <a:gd name="connsiteX6" fmla="*/ 230982 w 1264444"/>
                <a:gd name="connsiteY6" fmla="*/ 683419 h 738188"/>
                <a:gd name="connsiteX7" fmla="*/ 473869 w 1264444"/>
                <a:gd name="connsiteY7" fmla="*/ 592932 h 738188"/>
                <a:gd name="connsiteX8" fmla="*/ 666750 w 1264444"/>
                <a:gd name="connsiteY8" fmla="*/ 514350 h 738188"/>
                <a:gd name="connsiteX9" fmla="*/ 781050 w 1264444"/>
                <a:gd name="connsiteY9" fmla="*/ 464344 h 738188"/>
                <a:gd name="connsiteX10" fmla="*/ 862013 w 1264444"/>
                <a:gd name="connsiteY10" fmla="*/ 428625 h 738188"/>
                <a:gd name="connsiteX11" fmla="*/ 921544 w 1264444"/>
                <a:gd name="connsiteY11" fmla="*/ 402432 h 738188"/>
                <a:gd name="connsiteX12" fmla="*/ 964407 w 1264444"/>
                <a:gd name="connsiteY12" fmla="*/ 390525 h 738188"/>
                <a:gd name="connsiteX13" fmla="*/ 1090613 w 1264444"/>
                <a:gd name="connsiteY13" fmla="*/ 361950 h 738188"/>
                <a:gd name="connsiteX14" fmla="*/ 1200150 w 1264444"/>
                <a:gd name="connsiteY14" fmla="*/ 338138 h 738188"/>
                <a:gd name="connsiteX15" fmla="*/ 1240632 w 1264444"/>
                <a:gd name="connsiteY15" fmla="*/ 323850 h 738188"/>
                <a:gd name="connsiteX16" fmla="*/ 1254919 w 1264444"/>
                <a:gd name="connsiteY16" fmla="*/ 314325 h 738188"/>
                <a:gd name="connsiteX17" fmla="*/ 1259682 w 1264444"/>
                <a:gd name="connsiteY17" fmla="*/ 307182 h 738188"/>
                <a:gd name="connsiteX18" fmla="*/ 1264444 w 1264444"/>
                <a:gd name="connsiteY18" fmla="*/ 295275 h 738188"/>
                <a:gd name="connsiteX19" fmla="*/ 1264444 w 1264444"/>
                <a:gd name="connsiteY19" fmla="*/ 283369 h 738188"/>
                <a:gd name="connsiteX20" fmla="*/ 1262063 w 1264444"/>
                <a:gd name="connsiteY20" fmla="*/ 271463 h 738188"/>
                <a:gd name="connsiteX21" fmla="*/ 1254919 w 1264444"/>
                <a:gd name="connsiteY21" fmla="*/ 254794 h 738188"/>
                <a:gd name="connsiteX22" fmla="*/ 1228725 w 1264444"/>
                <a:gd name="connsiteY22" fmla="*/ 230982 h 738188"/>
                <a:gd name="connsiteX23" fmla="*/ 1195388 w 1264444"/>
                <a:gd name="connsiteY23" fmla="*/ 209550 h 738188"/>
                <a:gd name="connsiteX24" fmla="*/ 1181100 w 1264444"/>
                <a:gd name="connsiteY24" fmla="*/ 202407 h 738188"/>
                <a:gd name="connsiteX25" fmla="*/ 1157288 w 1264444"/>
                <a:gd name="connsiteY25" fmla="*/ 185738 h 738188"/>
                <a:gd name="connsiteX26" fmla="*/ 1121569 w 1264444"/>
                <a:gd name="connsiteY26" fmla="*/ 157163 h 738188"/>
                <a:gd name="connsiteX27" fmla="*/ 1069182 w 1264444"/>
                <a:gd name="connsiteY27" fmla="*/ 121444 h 738188"/>
                <a:gd name="connsiteX28" fmla="*/ 1002507 w 1264444"/>
                <a:gd name="connsiteY28" fmla="*/ 83344 h 738188"/>
                <a:gd name="connsiteX29" fmla="*/ 940594 w 1264444"/>
                <a:gd name="connsiteY29" fmla="*/ 52388 h 738188"/>
                <a:gd name="connsiteX30" fmla="*/ 857250 w 1264444"/>
                <a:gd name="connsiteY30" fmla="*/ 19050 h 738188"/>
                <a:gd name="connsiteX31" fmla="*/ 809625 w 1264444"/>
                <a:gd name="connsiteY31" fmla="*/ 4763 h 738188"/>
                <a:gd name="connsiteX32" fmla="*/ 781050 w 1264444"/>
                <a:gd name="connsiteY32" fmla="*/ 0 h 738188"/>
                <a:gd name="connsiteX33" fmla="*/ 762000 w 1264444"/>
                <a:gd name="connsiteY33" fmla="*/ 0 h 738188"/>
                <a:gd name="connsiteX34" fmla="*/ 750094 w 1264444"/>
                <a:gd name="connsiteY34" fmla="*/ 4763 h 738188"/>
                <a:gd name="connsiteX35" fmla="*/ 747713 w 1264444"/>
                <a:gd name="connsiteY35" fmla="*/ 11907 h 738188"/>
                <a:gd name="connsiteX36" fmla="*/ 747713 w 1264444"/>
                <a:gd name="connsiteY36" fmla="*/ 23813 h 738188"/>
                <a:gd name="connsiteX37" fmla="*/ 759619 w 1264444"/>
                <a:gd name="connsiteY37" fmla="*/ 45244 h 738188"/>
                <a:gd name="connsiteX38" fmla="*/ 776288 w 1264444"/>
                <a:gd name="connsiteY38" fmla="*/ 66675 h 738188"/>
                <a:gd name="connsiteX39" fmla="*/ 797719 w 1264444"/>
                <a:gd name="connsiteY39" fmla="*/ 78582 h 738188"/>
                <a:gd name="connsiteX40" fmla="*/ 819150 w 1264444"/>
                <a:gd name="connsiteY40" fmla="*/ 92869 h 738188"/>
                <a:gd name="connsiteX41" fmla="*/ 831057 w 1264444"/>
                <a:gd name="connsiteY41" fmla="*/ 109538 h 738188"/>
                <a:gd name="connsiteX42" fmla="*/ 840582 w 1264444"/>
                <a:gd name="connsiteY42" fmla="*/ 133350 h 738188"/>
                <a:gd name="connsiteX43" fmla="*/ 845344 w 1264444"/>
                <a:gd name="connsiteY43" fmla="*/ 154782 h 738188"/>
                <a:gd name="connsiteX44" fmla="*/ 840582 w 1264444"/>
                <a:gd name="connsiteY44" fmla="*/ 169069 h 738188"/>
                <a:gd name="connsiteX45" fmla="*/ 831057 w 1264444"/>
                <a:gd name="connsiteY45" fmla="*/ 185738 h 738188"/>
                <a:gd name="connsiteX46" fmla="*/ 792957 w 1264444"/>
                <a:gd name="connsiteY46" fmla="*/ 219075 h 738188"/>
                <a:gd name="connsiteX47" fmla="*/ 735807 w 1264444"/>
                <a:gd name="connsiteY47" fmla="*/ 266700 h 738188"/>
                <a:gd name="connsiteX48" fmla="*/ 633413 w 1264444"/>
                <a:gd name="connsiteY48" fmla="*/ 335757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264444" h="738188">
                  <a:moveTo>
                    <a:pt x="633413" y="335757"/>
                  </a:moveTo>
                  <a:lnTo>
                    <a:pt x="497682" y="419100"/>
                  </a:lnTo>
                  <a:lnTo>
                    <a:pt x="340519" y="504825"/>
                  </a:lnTo>
                  <a:lnTo>
                    <a:pt x="140494" y="607219"/>
                  </a:lnTo>
                  <a:lnTo>
                    <a:pt x="0" y="676275"/>
                  </a:lnTo>
                  <a:lnTo>
                    <a:pt x="69057" y="738188"/>
                  </a:lnTo>
                  <a:lnTo>
                    <a:pt x="230982" y="683419"/>
                  </a:lnTo>
                  <a:lnTo>
                    <a:pt x="473869" y="592932"/>
                  </a:lnTo>
                  <a:lnTo>
                    <a:pt x="666750" y="514350"/>
                  </a:lnTo>
                  <a:lnTo>
                    <a:pt x="781050" y="464344"/>
                  </a:lnTo>
                  <a:lnTo>
                    <a:pt x="862013" y="428625"/>
                  </a:lnTo>
                  <a:lnTo>
                    <a:pt x="921544" y="402432"/>
                  </a:lnTo>
                  <a:lnTo>
                    <a:pt x="964407" y="390525"/>
                  </a:lnTo>
                  <a:lnTo>
                    <a:pt x="1090613" y="361950"/>
                  </a:lnTo>
                  <a:lnTo>
                    <a:pt x="1200150" y="338138"/>
                  </a:lnTo>
                  <a:lnTo>
                    <a:pt x="1240632" y="323850"/>
                  </a:lnTo>
                  <a:lnTo>
                    <a:pt x="1254919" y="314325"/>
                  </a:lnTo>
                  <a:lnTo>
                    <a:pt x="1259682" y="307182"/>
                  </a:lnTo>
                  <a:lnTo>
                    <a:pt x="1264444" y="295275"/>
                  </a:lnTo>
                  <a:lnTo>
                    <a:pt x="1264444" y="283369"/>
                  </a:lnTo>
                  <a:lnTo>
                    <a:pt x="1262063" y="271463"/>
                  </a:lnTo>
                  <a:lnTo>
                    <a:pt x="1254919" y="254794"/>
                  </a:lnTo>
                  <a:lnTo>
                    <a:pt x="1228725" y="230982"/>
                  </a:lnTo>
                  <a:lnTo>
                    <a:pt x="1195388" y="209550"/>
                  </a:lnTo>
                  <a:lnTo>
                    <a:pt x="1181100" y="202407"/>
                  </a:lnTo>
                  <a:lnTo>
                    <a:pt x="1157288" y="185738"/>
                  </a:lnTo>
                  <a:lnTo>
                    <a:pt x="1121569" y="157163"/>
                  </a:lnTo>
                  <a:lnTo>
                    <a:pt x="1069182" y="121444"/>
                  </a:lnTo>
                  <a:lnTo>
                    <a:pt x="1002507" y="83344"/>
                  </a:lnTo>
                  <a:lnTo>
                    <a:pt x="940594" y="52388"/>
                  </a:lnTo>
                  <a:lnTo>
                    <a:pt x="857250" y="19050"/>
                  </a:lnTo>
                  <a:lnTo>
                    <a:pt x="809625" y="4763"/>
                  </a:lnTo>
                  <a:lnTo>
                    <a:pt x="781050" y="0"/>
                  </a:lnTo>
                  <a:lnTo>
                    <a:pt x="762000" y="0"/>
                  </a:lnTo>
                  <a:lnTo>
                    <a:pt x="750094" y="4763"/>
                  </a:lnTo>
                  <a:lnTo>
                    <a:pt x="747713" y="11907"/>
                  </a:lnTo>
                  <a:lnTo>
                    <a:pt x="747713" y="23813"/>
                  </a:lnTo>
                  <a:lnTo>
                    <a:pt x="759619" y="45244"/>
                  </a:lnTo>
                  <a:lnTo>
                    <a:pt x="776288" y="66675"/>
                  </a:lnTo>
                  <a:lnTo>
                    <a:pt x="797719" y="78582"/>
                  </a:lnTo>
                  <a:lnTo>
                    <a:pt x="819150" y="92869"/>
                  </a:lnTo>
                  <a:lnTo>
                    <a:pt x="831057" y="109538"/>
                  </a:lnTo>
                  <a:lnTo>
                    <a:pt x="840582" y="133350"/>
                  </a:lnTo>
                  <a:lnTo>
                    <a:pt x="845344" y="154782"/>
                  </a:lnTo>
                  <a:lnTo>
                    <a:pt x="840582" y="169069"/>
                  </a:lnTo>
                  <a:lnTo>
                    <a:pt x="831057" y="185738"/>
                  </a:lnTo>
                  <a:lnTo>
                    <a:pt x="792957" y="219075"/>
                  </a:lnTo>
                  <a:lnTo>
                    <a:pt x="735807" y="266700"/>
                  </a:lnTo>
                  <a:lnTo>
                    <a:pt x="633413" y="3357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33">
              <a:extLst>
                <a:ext uri="{FF2B5EF4-FFF2-40B4-BE49-F238E27FC236}">
                  <a16:creationId xmlns:a16="http://schemas.microsoft.com/office/drawing/2014/main" id="{6FB6E177-9D42-47AB-83C1-1D216B383D3A}"/>
                </a:ext>
              </a:extLst>
            </p:cNvPr>
            <p:cNvSpPr/>
            <p:nvPr/>
          </p:nvSpPr>
          <p:spPr>
            <a:xfrm>
              <a:off x="5065713" y="3352800"/>
              <a:ext cx="2044700" cy="1081088"/>
            </a:xfrm>
            <a:custGeom>
              <a:avLst/>
              <a:gdLst>
                <a:gd name="connsiteX0" fmla="*/ 664369 w 2045494"/>
                <a:gd name="connsiteY0" fmla="*/ 581025 h 1081088"/>
                <a:gd name="connsiteX1" fmla="*/ 526256 w 2045494"/>
                <a:gd name="connsiteY1" fmla="*/ 464344 h 1081088"/>
                <a:gd name="connsiteX2" fmla="*/ 433387 w 2045494"/>
                <a:gd name="connsiteY2" fmla="*/ 385763 h 1081088"/>
                <a:gd name="connsiteX3" fmla="*/ 357187 w 2045494"/>
                <a:gd name="connsiteY3" fmla="*/ 316706 h 1081088"/>
                <a:gd name="connsiteX4" fmla="*/ 261937 w 2045494"/>
                <a:gd name="connsiteY4" fmla="*/ 238125 h 1081088"/>
                <a:gd name="connsiteX5" fmla="*/ 200025 w 2045494"/>
                <a:gd name="connsiteY5" fmla="*/ 185738 h 1081088"/>
                <a:gd name="connsiteX6" fmla="*/ 164306 w 2045494"/>
                <a:gd name="connsiteY6" fmla="*/ 157163 h 1081088"/>
                <a:gd name="connsiteX7" fmla="*/ 121444 w 2045494"/>
                <a:gd name="connsiteY7" fmla="*/ 123825 h 1081088"/>
                <a:gd name="connsiteX8" fmla="*/ 80962 w 2045494"/>
                <a:gd name="connsiteY8" fmla="*/ 92869 h 1081088"/>
                <a:gd name="connsiteX9" fmla="*/ 61912 w 2045494"/>
                <a:gd name="connsiteY9" fmla="*/ 78581 h 1081088"/>
                <a:gd name="connsiteX10" fmla="*/ 40481 w 2045494"/>
                <a:gd name="connsiteY10" fmla="*/ 66675 h 1081088"/>
                <a:gd name="connsiteX11" fmla="*/ 28575 w 2045494"/>
                <a:gd name="connsiteY11" fmla="*/ 59531 h 1081088"/>
                <a:gd name="connsiteX12" fmla="*/ 19050 w 2045494"/>
                <a:gd name="connsiteY12" fmla="*/ 52388 h 1081088"/>
                <a:gd name="connsiteX13" fmla="*/ 7144 w 2045494"/>
                <a:gd name="connsiteY13" fmla="*/ 42863 h 1081088"/>
                <a:gd name="connsiteX14" fmla="*/ 2381 w 2045494"/>
                <a:gd name="connsiteY14" fmla="*/ 33338 h 1081088"/>
                <a:gd name="connsiteX15" fmla="*/ 0 w 2045494"/>
                <a:gd name="connsiteY15" fmla="*/ 21431 h 1081088"/>
                <a:gd name="connsiteX16" fmla="*/ 7144 w 2045494"/>
                <a:gd name="connsiteY16" fmla="*/ 14288 h 1081088"/>
                <a:gd name="connsiteX17" fmla="*/ 28575 w 2045494"/>
                <a:gd name="connsiteY17" fmla="*/ 2381 h 1081088"/>
                <a:gd name="connsiteX18" fmla="*/ 40481 w 2045494"/>
                <a:gd name="connsiteY18" fmla="*/ 0 h 1081088"/>
                <a:gd name="connsiteX19" fmla="*/ 71437 w 2045494"/>
                <a:gd name="connsiteY19" fmla="*/ 0 h 1081088"/>
                <a:gd name="connsiteX20" fmla="*/ 119062 w 2045494"/>
                <a:gd name="connsiteY20" fmla="*/ 7144 h 1081088"/>
                <a:gd name="connsiteX21" fmla="*/ 130969 w 2045494"/>
                <a:gd name="connsiteY21" fmla="*/ 14288 h 1081088"/>
                <a:gd name="connsiteX22" fmla="*/ 180975 w 2045494"/>
                <a:gd name="connsiteY22" fmla="*/ 50006 h 1081088"/>
                <a:gd name="connsiteX23" fmla="*/ 238125 w 2045494"/>
                <a:gd name="connsiteY23" fmla="*/ 83344 h 1081088"/>
                <a:gd name="connsiteX24" fmla="*/ 304800 w 2045494"/>
                <a:gd name="connsiteY24" fmla="*/ 119063 h 1081088"/>
                <a:gd name="connsiteX25" fmla="*/ 376237 w 2045494"/>
                <a:gd name="connsiteY25" fmla="*/ 154781 h 1081088"/>
                <a:gd name="connsiteX26" fmla="*/ 423862 w 2045494"/>
                <a:gd name="connsiteY26" fmla="*/ 204788 h 1081088"/>
                <a:gd name="connsiteX27" fmla="*/ 540544 w 2045494"/>
                <a:gd name="connsiteY27" fmla="*/ 273844 h 1081088"/>
                <a:gd name="connsiteX28" fmla="*/ 669131 w 2045494"/>
                <a:gd name="connsiteY28" fmla="*/ 357188 h 1081088"/>
                <a:gd name="connsiteX29" fmla="*/ 783431 w 2045494"/>
                <a:gd name="connsiteY29" fmla="*/ 426244 h 1081088"/>
                <a:gd name="connsiteX30" fmla="*/ 904875 w 2045494"/>
                <a:gd name="connsiteY30" fmla="*/ 500063 h 1081088"/>
                <a:gd name="connsiteX31" fmla="*/ 1026319 w 2045494"/>
                <a:gd name="connsiteY31" fmla="*/ 573881 h 1081088"/>
                <a:gd name="connsiteX32" fmla="*/ 1162050 w 2045494"/>
                <a:gd name="connsiteY32" fmla="*/ 650081 h 1081088"/>
                <a:gd name="connsiteX33" fmla="*/ 1276350 w 2045494"/>
                <a:gd name="connsiteY33" fmla="*/ 709613 h 1081088"/>
                <a:gd name="connsiteX34" fmla="*/ 1385887 w 2045494"/>
                <a:gd name="connsiteY34" fmla="*/ 759619 h 1081088"/>
                <a:gd name="connsiteX35" fmla="*/ 1531144 w 2045494"/>
                <a:gd name="connsiteY35" fmla="*/ 812006 h 1081088"/>
                <a:gd name="connsiteX36" fmla="*/ 1700212 w 2045494"/>
                <a:gd name="connsiteY36" fmla="*/ 866775 h 1081088"/>
                <a:gd name="connsiteX37" fmla="*/ 1883569 w 2045494"/>
                <a:gd name="connsiteY37" fmla="*/ 919163 h 1081088"/>
                <a:gd name="connsiteX38" fmla="*/ 1988344 w 2045494"/>
                <a:gd name="connsiteY38" fmla="*/ 950119 h 1081088"/>
                <a:gd name="connsiteX39" fmla="*/ 2014537 w 2045494"/>
                <a:gd name="connsiteY39" fmla="*/ 962025 h 1081088"/>
                <a:gd name="connsiteX40" fmla="*/ 2035969 w 2045494"/>
                <a:gd name="connsiteY40" fmla="*/ 976313 h 1081088"/>
                <a:gd name="connsiteX41" fmla="*/ 2043112 w 2045494"/>
                <a:gd name="connsiteY41" fmla="*/ 985838 h 1081088"/>
                <a:gd name="connsiteX42" fmla="*/ 2045494 w 2045494"/>
                <a:gd name="connsiteY42" fmla="*/ 992981 h 1081088"/>
                <a:gd name="connsiteX43" fmla="*/ 2045494 w 2045494"/>
                <a:gd name="connsiteY43" fmla="*/ 1002506 h 1081088"/>
                <a:gd name="connsiteX44" fmla="*/ 2033587 w 2045494"/>
                <a:gd name="connsiteY44" fmla="*/ 1016794 h 1081088"/>
                <a:gd name="connsiteX45" fmla="*/ 2021681 w 2045494"/>
                <a:gd name="connsiteY45" fmla="*/ 1026319 h 1081088"/>
                <a:gd name="connsiteX46" fmla="*/ 2009775 w 2045494"/>
                <a:gd name="connsiteY46" fmla="*/ 1033463 h 1081088"/>
                <a:gd name="connsiteX47" fmla="*/ 1990725 w 2045494"/>
                <a:gd name="connsiteY47" fmla="*/ 1038225 h 1081088"/>
                <a:gd name="connsiteX48" fmla="*/ 1931194 w 2045494"/>
                <a:gd name="connsiteY48" fmla="*/ 1042988 h 1081088"/>
                <a:gd name="connsiteX49" fmla="*/ 1831181 w 2045494"/>
                <a:gd name="connsiteY49" fmla="*/ 1050131 h 1081088"/>
                <a:gd name="connsiteX50" fmla="*/ 1721644 w 2045494"/>
                <a:gd name="connsiteY50" fmla="*/ 1059656 h 1081088"/>
                <a:gd name="connsiteX51" fmla="*/ 1614487 w 2045494"/>
                <a:gd name="connsiteY51" fmla="*/ 1066800 h 1081088"/>
                <a:gd name="connsiteX52" fmla="*/ 1476375 w 2045494"/>
                <a:gd name="connsiteY52" fmla="*/ 1076325 h 1081088"/>
                <a:gd name="connsiteX53" fmla="*/ 1423987 w 2045494"/>
                <a:gd name="connsiteY53" fmla="*/ 1078706 h 1081088"/>
                <a:gd name="connsiteX54" fmla="*/ 1393031 w 2045494"/>
                <a:gd name="connsiteY54" fmla="*/ 1081088 h 1081088"/>
                <a:gd name="connsiteX55" fmla="*/ 1345406 w 2045494"/>
                <a:gd name="connsiteY55" fmla="*/ 1078706 h 1081088"/>
                <a:gd name="connsiteX56" fmla="*/ 1316831 w 2045494"/>
                <a:gd name="connsiteY56" fmla="*/ 1073944 h 1081088"/>
                <a:gd name="connsiteX57" fmla="*/ 1273969 w 2045494"/>
                <a:gd name="connsiteY57" fmla="*/ 1062038 h 1081088"/>
                <a:gd name="connsiteX58" fmla="*/ 1240631 w 2045494"/>
                <a:gd name="connsiteY58" fmla="*/ 1047750 h 1081088"/>
                <a:gd name="connsiteX59" fmla="*/ 1214437 w 2045494"/>
                <a:gd name="connsiteY59" fmla="*/ 1031081 h 1081088"/>
                <a:gd name="connsiteX60" fmla="*/ 1140619 w 2045494"/>
                <a:gd name="connsiteY60" fmla="*/ 971550 h 1081088"/>
                <a:gd name="connsiteX61" fmla="*/ 1045369 w 2045494"/>
                <a:gd name="connsiteY61" fmla="*/ 897731 h 1081088"/>
                <a:gd name="connsiteX62" fmla="*/ 973931 w 2045494"/>
                <a:gd name="connsiteY62" fmla="*/ 838200 h 1081088"/>
                <a:gd name="connsiteX63" fmla="*/ 864394 w 2045494"/>
                <a:gd name="connsiteY63" fmla="*/ 745331 h 1081088"/>
                <a:gd name="connsiteX64" fmla="*/ 783431 w 2045494"/>
                <a:gd name="connsiteY64" fmla="*/ 678656 h 1081088"/>
                <a:gd name="connsiteX65" fmla="*/ 664369 w 2045494"/>
                <a:gd name="connsiteY65" fmla="*/ 581025 h 1081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045494" h="1081088">
                  <a:moveTo>
                    <a:pt x="664369" y="581025"/>
                  </a:moveTo>
                  <a:lnTo>
                    <a:pt x="526256" y="464344"/>
                  </a:lnTo>
                  <a:lnTo>
                    <a:pt x="433387" y="385763"/>
                  </a:lnTo>
                  <a:lnTo>
                    <a:pt x="357187" y="316706"/>
                  </a:lnTo>
                  <a:lnTo>
                    <a:pt x="261937" y="238125"/>
                  </a:lnTo>
                  <a:lnTo>
                    <a:pt x="200025" y="185738"/>
                  </a:lnTo>
                  <a:lnTo>
                    <a:pt x="164306" y="157163"/>
                  </a:lnTo>
                  <a:lnTo>
                    <a:pt x="121444" y="123825"/>
                  </a:lnTo>
                  <a:lnTo>
                    <a:pt x="80962" y="92869"/>
                  </a:lnTo>
                  <a:lnTo>
                    <a:pt x="61912" y="78581"/>
                  </a:lnTo>
                  <a:lnTo>
                    <a:pt x="40481" y="66675"/>
                  </a:lnTo>
                  <a:lnTo>
                    <a:pt x="28575" y="59531"/>
                  </a:lnTo>
                  <a:lnTo>
                    <a:pt x="19050" y="52388"/>
                  </a:lnTo>
                  <a:lnTo>
                    <a:pt x="7144" y="42863"/>
                  </a:lnTo>
                  <a:lnTo>
                    <a:pt x="2381" y="33338"/>
                  </a:lnTo>
                  <a:lnTo>
                    <a:pt x="0" y="21431"/>
                  </a:lnTo>
                  <a:lnTo>
                    <a:pt x="7144" y="14288"/>
                  </a:lnTo>
                  <a:lnTo>
                    <a:pt x="28575" y="2381"/>
                  </a:lnTo>
                  <a:lnTo>
                    <a:pt x="40481" y="0"/>
                  </a:lnTo>
                  <a:lnTo>
                    <a:pt x="71437" y="0"/>
                  </a:lnTo>
                  <a:lnTo>
                    <a:pt x="119062" y="7144"/>
                  </a:lnTo>
                  <a:lnTo>
                    <a:pt x="130969" y="14288"/>
                  </a:lnTo>
                  <a:lnTo>
                    <a:pt x="180975" y="50006"/>
                  </a:lnTo>
                  <a:lnTo>
                    <a:pt x="238125" y="83344"/>
                  </a:lnTo>
                  <a:lnTo>
                    <a:pt x="304800" y="119063"/>
                  </a:lnTo>
                  <a:lnTo>
                    <a:pt x="376237" y="154781"/>
                  </a:lnTo>
                  <a:lnTo>
                    <a:pt x="423862" y="204788"/>
                  </a:lnTo>
                  <a:lnTo>
                    <a:pt x="540544" y="273844"/>
                  </a:lnTo>
                  <a:lnTo>
                    <a:pt x="669131" y="357188"/>
                  </a:lnTo>
                  <a:lnTo>
                    <a:pt x="783431" y="426244"/>
                  </a:lnTo>
                  <a:lnTo>
                    <a:pt x="904875" y="500063"/>
                  </a:lnTo>
                  <a:lnTo>
                    <a:pt x="1026319" y="573881"/>
                  </a:lnTo>
                  <a:lnTo>
                    <a:pt x="1162050" y="650081"/>
                  </a:lnTo>
                  <a:lnTo>
                    <a:pt x="1276350" y="709613"/>
                  </a:lnTo>
                  <a:lnTo>
                    <a:pt x="1385887" y="759619"/>
                  </a:lnTo>
                  <a:lnTo>
                    <a:pt x="1531144" y="812006"/>
                  </a:lnTo>
                  <a:lnTo>
                    <a:pt x="1700212" y="866775"/>
                  </a:lnTo>
                  <a:lnTo>
                    <a:pt x="1883569" y="919163"/>
                  </a:lnTo>
                  <a:lnTo>
                    <a:pt x="1988344" y="950119"/>
                  </a:lnTo>
                  <a:lnTo>
                    <a:pt x="2014537" y="962025"/>
                  </a:lnTo>
                  <a:lnTo>
                    <a:pt x="2035969" y="976313"/>
                  </a:lnTo>
                  <a:lnTo>
                    <a:pt x="2043112" y="985838"/>
                  </a:lnTo>
                  <a:lnTo>
                    <a:pt x="2045494" y="992981"/>
                  </a:lnTo>
                  <a:lnTo>
                    <a:pt x="2045494" y="1002506"/>
                  </a:lnTo>
                  <a:lnTo>
                    <a:pt x="2033587" y="1016794"/>
                  </a:lnTo>
                  <a:lnTo>
                    <a:pt x="2021681" y="1026319"/>
                  </a:lnTo>
                  <a:lnTo>
                    <a:pt x="2009775" y="1033463"/>
                  </a:lnTo>
                  <a:lnTo>
                    <a:pt x="1990725" y="1038225"/>
                  </a:lnTo>
                  <a:lnTo>
                    <a:pt x="1931194" y="1042988"/>
                  </a:lnTo>
                  <a:lnTo>
                    <a:pt x="1831181" y="1050131"/>
                  </a:lnTo>
                  <a:lnTo>
                    <a:pt x="1721644" y="1059656"/>
                  </a:lnTo>
                  <a:lnTo>
                    <a:pt x="1614487" y="1066800"/>
                  </a:lnTo>
                  <a:lnTo>
                    <a:pt x="1476375" y="1076325"/>
                  </a:lnTo>
                  <a:lnTo>
                    <a:pt x="1423987" y="1078706"/>
                  </a:lnTo>
                  <a:lnTo>
                    <a:pt x="1393031" y="1081088"/>
                  </a:lnTo>
                  <a:lnTo>
                    <a:pt x="1345406" y="1078706"/>
                  </a:lnTo>
                  <a:lnTo>
                    <a:pt x="1316831" y="1073944"/>
                  </a:lnTo>
                  <a:lnTo>
                    <a:pt x="1273969" y="1062038"/>
                  </a:lnTo>
                  <a:lnTo>
                    <a:pt x="1240631" y="1047750"/>
                  </a:lnTo>
                  <a:lnTo>
                    <a:pt x="1214437" y="1031081"/>
                  </a:lnTo>
                  <a:lnTo>
                    <a:pt x="1140619" y="971550"/>
                  </a:lnTo>
                  <a:lnTo>
                    <a:pt x="1045369" y="897731"/>
                  </a:lnTo>
                  <a:lnTo>
                    <a:pt x="973931" y="838200"/>
                  </a:lnTo>
                  <a:lnTo>
                    <a:pt x="864394" y="745331"/>
                  </a:lnTo>
                  <a:lnTo>
                    <a:pt x="783431" y="678656"/>
                  </a:lnTo>
                  <a:lnTo>
                    <a:pt x="664369" y="581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34">
              <a:extLst>
                <a:ext uri="{FF2B5EF4-FFF2-40B4-BE49-F238E27FC236}">
                  <a16:creationId xmlns:a16="http://schemas.microsoft.com/office/drawing/2014/main" id="{1482B048-1ECF-49E0-A221-CFDD4975CE48}"/>
                </a:ext>
              </a:extLst>
            </p:cNvPr>
            <p:cNvSpPr/>
            <p:nvPr/>
          </p:nvSpPr>
          <p:spPr>
            <a:xfrm>
              <a:off x="3636963" y="4524375"/>
              <a:ext cx="2420937" cy="490538"/>
            </a:xfrm>
            <a:custGeom>
              <a:avLst/>
              <a:gdLst>
                <a:gd name="connsiteX0" fmla="*/ 1576387 w 2421731"/>
                <a:gd name="connsiteY0" fmla="*/ 104775 h 490538"/>
                <a:gd name="connsiteX1" fmla="*/ 1314450 w 2421731"/>
                <a:gd name="connsiteY1" fmla="*/ 140494 h 490538"/>
                <a:gd name="connsiteX2" fmla="*/ 1042987 w 2421731"/>
                <a:gd name="connsiteY2" fmla="*/ 183356 h 490538"/>
                <a:gd name="connsiteX3" fmla="*/ 862012 w 2421731"/>
                <a:gd name="connsiteY3" fmla="*/ 211931 h 490538"/>
                <a:gd name="connsiteX4" fmla="*/ 673894 w 2421731"/>
                <a:gd name="connsiteY4" fmla="*/ 242888 h 490538"/>
                <a:gd name="connsiteX5" fmla="*/ 538162 w 2421731"/>
                <a:gd name="connsiteY5" fmla="*/ 266700 h 490538"/>
                <a:gd name="connsiteX6" fmla="*/ 509587 w 2421731"/>
                <a:gd name="connsiteY6" fmla="*/ 269081 h 490538"/>
                <a:gd name="connsiteX7" fmla="*/ 471487 w 2421731"/>
                <a:gd name="connsiteY7" fmla="*/ 271463 h 490538"/>
                <a:gd name="connsiteX8" fmla="*/ 421481 w 2421731"/>
                <a:gd name="connsiteY8" fmla="*/ 271463 h 490538"/>
                <a:gd name="connsiteX9" fmla="*/ 366712 w 2421731"/>
                <a:gd name="connsiteY9" fmla="*/ 271463 h 490538"/>
                <a:gd name="connsiteX10" fmla="*/ 295275 w 2421731"/>
                <a:gd name="connsiteY10" fmla="*/ 266700 h 490538"/>
                <a:gd name="connsiteX11" fmla="*/ 242887 w 2421731"/>
                <a:gd name="connsiteY11" fmla="*/ 261938 h 490538"/>
                <a:gd name="connsiteX12" fmla="*/ 159544 w 2421731"/>
                <a:gd name="connsiteY12" fmla="*/ 247650 h 490538"/>
                <a:gd name="connsiteX13" fmla="*/ 73819 w 2421731"/>
                <a:gd name="connsiteY13" fmla="*/ 226219 h 490538"/>
                <a:gd name="connsiteX14" fmla="*/ 33337 w 2421731"/>
                <a:gd name="connsiteY14" fmla="*/ 211931 h 490538"/>
                <a:gd name="connsiteX15" fmla="*/ 16669 w 2421731"/>
                <a:gd name="connsiteY15" fmla="*/ 209550 h 490538"/>
                <a:gd name="connsiteX16" fmla="*/ 7144 w 2421731"/>
                <a:gd name="connsiteY16" fmla="*/ 209550 h 490538"/>
                <a:gd name="connsiteX17" fmla="*/ 0 w 2421731"/>
                <a:gd name="connsiteY17" fmla="*/ 214313 h 490538"/>
                <a:gd name="connsiteX18" fmla="*/ 0 w 2421731"/>
                <a:gd name="connsiteY18" fmla="*/ 221456 h 490538"/>
                <a:gd name="connsiteX19" fmla="*/ 4762 w 2421731"/>
                <a:gd name="connsiteY19" fmla="*/ 242888 h 490538"/>
                <a:gd name="connsiteX20" fmla="*/ 21431 w 2421731"/>
                <a:gd name="connsiteY20" fmla="*/ 278606 h 490538"/>
                <a:gd name="connsiteX21" fmla="*/ 47625 w 2421731"/>
                <a:gd name="connsiteY21" fmla="*/ 309563 h 490538"/>
                <a:gd name="connsiteX22" fmla="*/ 88106 w 2421731"/>
                <a:gd name="connsiteY22" fmla="*/ 340519 h 490538"/>
                <a:gd name="connsiteX23" fmla="*/ 123825 w 2421731"/>
                <a:gd name="connsiteY23" fmla="*/ 361950 h 490538"/>
                <a:gd name="connsiteX24" fmla="*/ 180975 w 2421731"/>
                <a:gd name="connsiteY24" fmla="*/ 390525 h 490538"/>
                <a:gd name="connsiteX25" fmla="*/ 269081 w 2421731"/>
                <a:gd name="connsiteY25" fmla="*/ 431006 h 490538"/>
                <a:gd name="connsiteX26" fmla="*/ 376237 w 2421731"/>
                <a:gd name="connsiteY26" fmla="*/ 471488 h 490538"/>
                <a:gd name="connsiteX27" fmla="*/ 438150 w 2421731"/>
                <a:gd name="connsiteY27" fmla="*/ 490538 h 490538"/>
                <a:gd name="connsiteX28" fmla="*/ 485775 w 2421731"/>
                <a:gd name="connsiteY28" fmla="*/ 481013 h 490538"/>
                <a:gd name="connsiteX29" fmla="*/ 588169 w 2421731"/>
                <a:gd name="connsiteY29" fmla="*/ 457200 h 490538"/>
                <a:gd name="connsiteX30" fmla="*/ 707231 w 2421731"/>
                <a:gd name="connsiteY30" fmla="*/ 435769 h 490538"/>
                <a:gd name="connsiteX31" fmla="*/ 909637 w 2421731"/>
                <a:gd name="connsiteY31" fmla="*/ 397669 h 490538"/>
                <a:gd name="connsiteX32" fmla="*/ 1062037 w 2421731"/>
                <a:gd name="connsiteY32" fmla="*/ 371475 h 490538"/>
                <a:gd name="connsiteX33" fmla="*/ 1262062 w 2421731"/>
                <a:gd name="connsiteY33" fmla="*/ 340519 h 490538"/>
                <a:gd name="connsiteX34" fmla="*/ 1493044 w 2421731"/>
                <a:gd name="connsiteY34" fmla="*/ 311944 h 490538"/>
                <a:gd name="connsiteX35" fmla="*/ 1671637 w 2421731"/>
                <a:gd name="connsiteY35" fmla="*/ 295275 h 490538"/>
                <a:gd name="connsiteX36" fmla="*/ 1824037 w 2421731"/>
                <a:gd name="connsiteY36" fmla="*/ 285750 h 490538"/>
                <a:gd name="connsiteX37" fmla="*/ 1964531 w 2421731"/>
                <a:gd name="connsiteY37" fmla="*/ 280988 h 490538"/>
                <a:gd name="connsiteX38" fmla="*/ 2135981 w 2421731"/>
                <a:gd name="connsiteY38" fmla="*/ 280988 h 490538"/>
                <a:gd name="connsiteX39" fmla="*/ 2257425 w 2421731"/>
                <a:gd name="connsiteY39" fmla="*/ 288131 h 490538"/>
                <a:gd name="connsiteX40" fmla="*/ 2300287 w 2421731"/>
                <a:gd name="connsiteY40" fmla="*/ 288131 h 490538"/>
                <a:gd name="connsiteX41" fmla="*/ 2338387 w 2421731"/>
                <a:gd name="connsiteY41" fmla="*/ 276225 h 490538"/>
                <a:gd name="connsiteX42" fmla="*/ 2366962 w 2421731"/>
                <a:gd name="connsiteY42" fmla="*/ 261938 h 490538"/>
                <a:gd name="connsiteX43" fmla="*/ 2395537 w 2421731"/>
                <a:gd name="connsiteY43" fmla="*/ 242888 h 490538"/>
                <a:gd name="connsiteX44" fmla="*/ 2409825 w 2421731"/>
                <a:gd name="connsiteY44" fmla="*/ 226219 h 490538"/>
                <a:gd name="connsiteX45" fmla="*/ 2416969 w 2421731"/>
                <a:gd name="connsiteY45" fmla="*/ 211931 h 490538"/>
                <a:gd name="connsiteX46" fmla="*/ 2421731 w 2421731"/>
                <a:gd name="connsiteY46" fmla="*/ 195263 h 490538"/>
                <a:gd name="connsiteX47" fmla="*/ 2421731 w 2421731"/>
                <a:gd name="connsiteY47" fmla="*/ 180975 h 490538"/>
                <a:gd name="connsiteX48" fmla="*/ 2416969 w 2421731"/>
                <a:gd name="connsiteY48" fmla="*/ 159544 h 490538"/>
                <a:gd name="connsiteX49" fmla="*/ 2409825 w 2421731"/>
                <a:gd name="connsiteY49" fmla="*/ 142875 h 490538"/>
                <a:gd name="connsiteX50" fmla="*/ 2402681 w 2421731"/>
                <a:gd name="connsiteY50" fmla="*/ 133350 h 490538"/>
                <a:gd name="connsiteX51" fmla="*/ 2378869 w 2421731"/>
                <a:gd name="connsiteY51" fmla="*/ 121444 h 490538"/>
                <a:gd name="connsiteX52" fmla="*/ 2286000 w 2421731"/>
                <a:gd name="connsiteY52" fmla="*/ 90488 h 490538"/>
                <a:gd name="connsiteX53" fmla="*/ 2152650 w 2421731"/>
                <a:gd name="connsiteY53" fmla="*/ 50006 h 490538"/>
                <a:gd name="connsiteX54" fmla="*/ 2062162 w 2421731"/>
                <a:gd name="connsiteY54" fmla="*/ 26194 h 490538"/>
                <a:gd name="connsiteX55" fmla="*/ 1969294 w 2421731"/>
                <a:gd name="connsiteY55" fmla="*/ 2381 h 490538"/>
                <a:gd name="connsiteX56" fmla="*/ 1959769 w 2421731"/>
                <a:gd name="connsiteY56" fmla="*/ 0 h 490538"/>
                <a:gd name="connsiteX57" fmla="*/ 1940719 w 2421731"/>
                <a:gd name="connsiteY57" fmla="*/ 16669 h 490538"/>
                <a:gd name="connsiteX58" fmla="*/ 1907381 w 2421731"/>
                <a:gd name="connsiteY58" fmla="*/ 42863 h 490538"/>
                <a:gd name="connsiteX59" fmla="*/ 1878806 w 2421731"/>
                <a:gd name="connsiteY59" fmla="*/ 61913 h 490538"/>
                <a:gd name="connsiteX60" fmla="*/ 1852612 w 2421731"/>
                <a:gd name="connsiteY60" fmla="*/ 69056 h 490538"/>
                <a:gd name="connsiteX61" fmla="*/ 1721644 w 2421731"/>
                <a:gd name="connsiteY61" fmla="*/ 88106 h 490538"/>
                <a:gd name="connsiteX62" fmla="*/ 1576387 w 2421731"/>
                <a:gd name="connsiteY62" fmla="*/ 104775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421731" h="490538">
                  <a:moveTo>
                    <a:pt x="1576387" y="104775"/>
                  </a:moveTo>
                  <a:lnTo>
                    <a:pt x="1314450" y="140494"/>
                  </a:lnTo>
                  <a:lnTo>
                    <a:pt x="1042987" y="183356"/>
                  </a:lnTo>
                  <a:lnTo>
                    <a:pt x="862012" y="211931"/>
                  </a:lnTo>
                  <a:lnTo>
                    <a:pt x="673894" y="242888"/>
                  </a:lnTo>
                  <a:lnTo>
                    <a:pt x="538162" y="266700"/>
                  </a:lnTo>
                  <a:lnTo>
                    <a:pt x="509587" y="269081"/>
                  </a:lnTo>
                  <a:lnTo>
                    <a:pt x="471487" y="271463"/>
                  </a:lnTo>
                  <a:lnTo>
                    <a:pt x="421481" y="271463"/>
                  </a:lnTo>
                  <a:lnTo>
                    <a:pt x="366712" y="271463"/>
                  </a:lnTo>
                  <a:lnTo>
                    <a:pt x="295275" y="266700"/>
                  </a:lnTo>
                  <a:lnTo>
                    <a:pt x="242887" y="261938"/>
                  </a:lnTo>
                  <a:lnTo>
                    <a:pt x="159544" y="247650"/>
                  </a:lnTo>
                  <a:lnTo>
                    <a:pt x="73819" y="226219"/>
                  </a:lnTo>
                  <a:lnTo>
                    <a:pt x="33337" y="211931"/>
                  </a:lnTo>
                  <a:lnTo>
                    <a:pt x="16669" y="209550"/>
                  </a:lnTo>
                  <a:lnTo>
                    <a:pt x="7144" y="209550"/>
                  </a:lnTo>
                  <a:lnTo>
                    <a:pt x="0" y="214313"/>
                  </a:lnTo>
                  <a:lnTo>
                    <a:pt x="0" y="221456"/>
                  </a:lnTo>
                  <a:lnTo>
                    <a:pt x="4762" y="242888"/>
                  </a:lnTo>
                  <a:lnTo>
                    <a:pt x="21431" y="278606"/>
                  </a:lnTo>
                  <a:lnTo>
                    <a:pt x="47625" y="309563"/>
                  </a:lnTo>
                  <a:lnTo>
                    <a:pt x="88106" y="340519"/>
                  </a:lnTo>
                  <a:lnTo>
                    <a:pt x="123825" y="361950"/>
                  </a:lnTo>
                  <a:lnTo>
                    <a:pt x="180975" y="390525"/>
                  </a:lnTo>
                  <a:lnTo>
                    <a:pt x="269081" y="431006"/>
                  </a:lnTo>
                  <a:lnTo>
                    <a:pt x="376237" y="471488"/>
                  </a:lnTo>
                  <a:lnTo>
                    <a:pt x="438150" y="490538"/>
                  </a:lnTo>
                  <a:lnTo>
                    <a:pt x="485775" y="481013"/>
                  </a:lnTo>
                  <a:lnTo>
                    <a:pt x="588169" y="457200"/>
                  </a:lnTo>
                  <a:lnTo>
                    <a:pt x="707231" y="435769"/>
                  </a:lnTo>
                  <a:lnTo>
                    <a:pt x="909637" y="397669"/>
                  </a:lnTo>
                  <a:lnTo>
                    <a:pt x="1062037" y="371475"/>
                  </a:lnTo>
                  <a:lnTo>
                    <a:pt x="1262062" y="340519"/>
                  </a:lnTo>
                  <a:lnTo>
                    <a:pt x="1493044" y="311944"/>
                  </a:lnTo>
                  <a:lnTo>
                    <a:pt x="1671637" y="295275"/>
                  </a:lnTo>
                  <a:lnTo>
                    <a:pt x="1824037" y="285750"/>
                  </a:lnTo>
                  <a:lnTo>
                    <a:pt x="1964531" y="280988"/>
                  </a:lnTo>
                  <a:lnTo>
                    <a:pt x="2135981" y="280988"/>
                  </a:lnTo>
                  <a:lnTo>
                    <a:pt x="2257425" y="288131"/>
                  </a:lnTo>
                  <a:lnTo>
                    <a:pt x="2300287" y="288131"/>
                  </a:lnTo>
                  <a:lnTo>
                    <a:pt x="2338387" y="276225"/>
                  </a:lnTo>
                  <a:lnTo>
                    <a:pt x="2366962" y="261938"/>
                  </a:lnTo>
                  <a:lnTo>
                    <a:pt x="2395537" y="242888"/>
                  </a:lnTo>
                  <a:lnTo>
                    <a:pt x="2409825" y="226219"/>
                  </a:lnTo>
                  <a:lnTo>
                    <a:pt x="2416969" y="211931"/>
                  </a:lnTo>
                  <a:lnTo>
                    <a:pt x="2421731" y="195263"/>
                  </a:lnTo>
                  <a:lnTo>
                    <a:pt x="2421731" y="180975"/>
                  </a:lnTo>
                  <a:lnTo>
                    <a:pt x="2416969" y="159544"/>
                  </a:lnTo>
                  <a:lnTo>
                    <a:pt x="2409825" y="142875"/>
                  </a:lnTo>
                  <a:lnTo>
                    <a:pt x="2402681" y="133350"/>
                  </a:lnTo>
                  <a:lnTo>
                    <a:pt x="2378869" y="121444"/>
                  </a:lnTo>
                  <a:lnTo>
                    <a:pt x="2286000" y="90488"/>
                  </a:lnTo>
                  <a:lnTo>
                    <a:pt x="2152650" y="50006"/>
                  </a:lnTo>
                  <a:lnTo>
                    <a:pt x="2062162" y="26194"/>
                  </a:lnTo>
                  <a:lnTo>
                    <a:pt x="1969294" y="2381"/>
                  </a:lnTo>
                  <a:lnTo>
                    <a:pt x="1959769" y="0"/>
                  </a:lnTo>
                  <a:lnTo>
                    <a:pt x="1940719" y="16669"/>
                  </a:lnTo>
                  <a:lnTo>
                    <a:pt x="1907381" y="42863"/>
                  </a:lnTo>
                  <a:lnTo>
                    <a:pt x="1878806" y="61913"/>
                  </a:lnTo>
                  <a:lnTo>
                    <a:pt x="1852612" y="69056"/>
                  </a:lnTo>
                  <a:lnTo>
                    <a:pt x="1721644" y="88106"/>
                  </a:lnTo>
                  <a:lnTo>
                    <a:pt x="1576387" y="104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35">
              <a:extLst>
                <a:ext uri="{FF2B5EF4-FFF2-40B4-BE49-F238E27FC236}">
                  <a16:creationId xmlns:a16="http://schemas.microsoft.com/office/drawing/2014/main" id="{630E3BAF-3690-460A-A822-307A0294B132}"/>
                </a:ext>
              </a:extLst>
            </p:cNvPr>
            <p:cNvSpPr/>
            <p:nvPr/>
          </p:nvSpPr>
          <p:spPr>
            <a:xfrm>
              <a:off x="2706688" y="5173663"/>
              <a:ext cx="565150" cy="892175"/>
            </a:xfrm>
            <a:custGeom>
              <a:avLst/>
              <a:gdLst>
                <a:gd name="connsiteX0" fmla="*/ 550069 w 564357"/>
                <a:gd name="connsiteY0" fmla="*/ 221457 h 890588"/>
                <a:gd name="connsiteX1" fmla="*/ 535782 w 564357"/>
                <a:gd name="connsiteY1" fmla="*/ 304800 h 890588"/>
                <a:gd name="connsiteX2" fmla="*/ 516732 w 564357"/>
                <a:gd name="connsiteY2" fmla="*/ 381000 h 890588"/>
                <a:gd name="connsiteX3" fmla="*/ 495300 w 564357"/>
                <a:gd name="connsiteY3" fmla="*/ 454819 h 890588"/>
                <a:gd name="connsiteX4" fmla="*/ 466725 w 564357"/>
                <a:gd name="connsiteY4" fmla="*/ 528638 h 890588"/>
                <a:gd name="connsiteX5" fmla="*/ 435769 w 564357"/>
                <a:gd name="connsiteY5" fmla="*/ 592932 h 890588"/>
                <a:gd name="connsiteX6" fmla="*/ 397669 w 564357"/>
                <a:gd name="connsiteY6" fmla="*/ 659607 h 890588"/>
                <a:gd name="connsiteX7" fmla="*/ 357188 w 564357"/>
                <a:gd name="connsiteY7" fmla="*/ 721519 h 890588"/>
                <a:gd name="connsiteX8" fmla="*/ 311944 w 564357"/>
                <a:gd name="connsiteY8" fmla="*/ 781050 h 890588"/>
                <a:gd name="connsiteX9" fmla="*/ 283369 w 564357"/>
                <a:gd name="connsiteY9" fmla="*/ 814388 h 890588"/>
                <a:gd name="connsiteX10" fmla="*/ 242888 w 564357"/>
                <a:gd name="connsiteY10" fmla="*/ 847725 h 890588"/>
                <a:gd name="connsiteX11" fmla="*/ 200025 w 564357"/>
                <a:gd name="connsiteY11" fmla="*/ 869157 h 890588"/>
                <a:gd name="connsiteX12" fmla="*/ 145257 w 564357"/>
                <a:gd name="connsiteY12" fmla="*/ 885825 h 890588"/>
                <a:gd name="connsiteX13" fmla="*/ 109538 w 564357"/>
                <a:gd name="connsiteY13" fmla="*/ 890588 h 890588"/>
                <a:gd name="connsiteX14" fmla="*/ 57150 w 564357"/>
                <a:gd name="connsiteY14" fmla="*/ 890588 h 890588"/>
                <a:gd name="connsiteX15" fmla="*/ 30957 w 564357"/>
                <a:gd name="connsiteY15" fmla="*/ 881063 h 890588"/>
                <a:gd name="connsiteX16" fmla="*/ 9525 w 564357"/>
                <a:gd name="connsiteY16" fmla="*/ 864394 h 890588"/>
                <a:gd name="connsiteX17" fmla="*/ 0 w 564357"/>
                <a:gd name="connsiteY17" fmla="*/ 842963 h 890588"/>
                <a:gd name="connsiteX18" fmla="*/ 0 w 564357"/>
                <a:gd name="connsiteY18" fmla="*/ 812007 h 890588"/>
                <a:gd name="connsiteX19" fmla="*/ 4763 w 564357"/>
                <a:gd name="connsiteY19" fmla="*/ 764382 h 890588"/>
                <a:gd name="connsiteX20" fmla="*/ 19050 w 564357"/>
                <a:gd name="connsiteY20" fmla="*/ 707232 h 890588"/>
                <a:gd name="connsiteX21" fmla="*/ 33338 w 564357"/>
                <a:gd name="connsiteY21" fmla="*/ 664369 h 890588"/>
                <a:gd name="connsiteX22" fmla="*/ 61913 w 564357"/>
                <a:gd name="connsiteY22" fmla="*/ 595313 h 890588"/>
                <a:gd name="connsiteX23" fmla="*/ 76200 w 564357"/>
                <a:gd name="connsiteY23" fmla="*/ 573882 h 890588"/>
                <a:gd name="connsiteX24" fmla="*/ 104775 w 564357"/>
                <a:gd name="connsiteY24" fmla="*/ 554832 h 890588"/>
                <a:gd name="connsiteX25" fmla="*/ 140494 w 564357"/>
                <a:gd name="connsiteY25" fmla="*/ 533400 h 890588"/>
                <a:gd name="connsiteX26" fmla="*/ 185738 w 564357"/>
                <a:gd name="connsiteY26" fmla="*/ 500063 h 890588"/>
                <a:gd name="connsiteX27" fmla="*/ 235744 w 564357"/>
                <a:gd name="connsiteY27" fmla="*/ 457200 h 890588"/>
                <a:gd name="connsiteX28" fmla="*/ 290513 w 564357"/>
                <a:gd name="connsiteY28" fmla="*/ 407194 h 890588"/>
                <a:gd name="connsiteX29" fmla="*/ 330994 w 564357"/>
                <a:gd name="connsiteY29" fmla="*/ 361950 h 890588"/>
                <a:gd name="connsiteX30" fmla="*/ 361950 w 564357"/>
                <a:gd name="connsiteY30" fmla="*/ 323850 h 890588"/>
                <a:gd name="connsiteX31" fmla="*/ 400050 w 564357"/>
                <a:gd name="connsiteY31" fmla="*/ 261938 h 890588"/>
                <a:gd name="connsiteX32" fmla="*/ 445294 w 564357"/>
                <a:gd name="connsiteY32" fmla="*/ 185738 h 890588"/>
                <a:gd name="connsiteX33" fmla="*/ 485775 w 564357"/>
                <a:gd name="connsiteY33" fmla="*/ 102394 h 890588"/>
                <a:gd name="connsiteX34" fmla="*/ 497682 w 564357"/>
                <a:gd name="connsiteY34" fmla="*/ 69057 h 890588"/>
                <a:gd name="connsiteX35" fmla="*/ 519113 w 564357"/>
                <a:gd name="connsiteY35" fmla="*/ 19050 h 890588"/>
                <a:gd name="connsiteX36" fmla="*/ 528638 w 564357"/>
                <a:gd name="connsiteY36" fmla="*/ 4763 h 890588"/>
                <a:gd name="connsiteX37" fmla="*/ 542925 w 564357"/>
                <a:gd name="connsiteY37" fmla="*/ 0 h 890588"/>
                <a:gd name="connsiteX38" fmla="*/ 552450 w 564357"/>
                <a:gd name="connsiteY38" fmla="*/ 0 h 890588"/>
                <a:gd name="connsiteX39" fmla="*/ 561975 w 564357"/>
                <a:gd name="connsiteY39" fmla="*/ 11907 h 890588"/>
                <a:gd name="connsiteX40" fmla="*/ 564357 w 564357"/>
                <a:gd name="connsiteY40" fmla="*/ 28575 h 890588"/>
                <a:gd name="connsiteX41" fmla="*/ 559594 w 564357"/>
                <a:gd name="connsiteY41" fmla="*/ 157163 h 890588"/>
                <a:gd name="connsiteX42" fmla="*/ 550069 w 564357"/>
                <a:gd name="connsiteY42" fmla="*/ 221457 h 890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64357" h="890588">
                  <a:moveTo>
                    <a:pt x="550069" y="221457"/>
                  </a:moveTo>
                  <a:lnTo>
                    <a:pt x="535782" y="304800"/>
                  </a:lnTo>
                  <a:lnTo>
                    <a:pt x="516732" y="381000"/>
                  </a:lnTo>
                  <a:lnTo>
                    <a:pt x="495300" y="454819"/>
                  </a:lnTo>
                  <a:lnTo>
                    <a:pt x="466725" y="528638"/>
                  </a:lnTo>
                  <a:lnTo>
                    <a:pt x="435769" y="592932"/>
                  </a:lnTo>
                  <a:lnTo>
                    <a:pt x="397669" y="659607"/>
                  </a:lnTo>
                  <a:lnTo>
                    <a:pt x="357188" y="721519"/>
                  </a:lnTo>
                  <a:lnTo>
                    <a:pt x="311944" y="781050"/>
                  </a:lnTo>
                  <a:lnTo>
                    <a:pt x="283369" y="814388"/>
                  </a:lnTo>
                  <a:lnTo>
                    <a:pt x="242888" y="847725"/>
                  </a:lnTo>
                  <a:lnTo>
                    <a:pt x="200025" y="869157"/>
                  </a:lnTo>
                  <a:lnTo>
                    <a:pt x="145257" y="885825"/>
                  </a:lnTo>
                  <a:lnTo>
                    <a:pt x="109538" y="890588"/>
                  </a:lnTo>
                  <a:lnTo>
                    <a:pt x="57150" y="890588"/>
                  </a:lnTo>
                  <a:lnTo>
                    <a:pt x="30957" y="881063"/>
                  </a:lnTo>
                  <a:lnTo>
                    <a:pt x="9525" y="864394"/>
                  </a:lnTo>
                  <a:lnTo>
                    <a:pt x="0" y="842963"/>
                  </a:lnTo>
                  <a:lnTo>
                    <a:pt x="0" y="812007"/>
                  </a:lnTo>
                  <a:lnTo>
                    <a:pt x="4763" y="764382"/>
                  </a:lnTo>
                  <a:lnTo>
                    <a:pt x="19050" y="707232"/>
                  </a:lnTo>
                  <a:lnTo>
                    <a:pt x="33338" y="664369"/>
                  </a:lnTo>
                  <a:lnTo>
                    <a:pt x="61913" y="595313"/>
                  </a:lnTo>
                  <a:lnTo>
                    <a:pt x="76200" y="573882"/>
                  </a:lnTo>
                  <a:lnTo>
                    <a:pt x="104775" y="554832"/>
                  </a:lnTo>
                  <a:lnTo>
                    <a:pt x="140494" y="533400"/>
                  </a:lnTo>
                  <a:lnTo>
                    <a:pt x="185738" y="500063"/>
                  </a:lnTo>
                  <a:lnTo>
                    <a:pt x="235744" y="457200"/>
                  </a:lnTo>
                  <a:lnTo>
                    <a:pt x="290513" y="407194"/>
                  </a:lnTo>
                  <a:lnTo>
                    <a:pt x="330994" y="361950"/>
                  </a:lnTo>
                  <a:lnTo>
                    <a:pt x="361950" y="323850"/>
                  </a:lnTo>
                  <a:lnTo>
                    <a:pt x="400050" y="261938"/>
                  </a:lnTo>
                  <a:lnTo>
                    <a:pt x="445294" y="185738"/>
                  </a:lnTo>
                  <a:lnTo>
                    <a:pt x="485775" y="102394"/>
                  </a:lnTo>
                  <a:lnTo>
                    <a:pt x="497682" y="69057"/>
                  </a:lnTo>
                  <a:lnTo>
                    <a:pt x="519113" y="19050"/>
                  </a:lnTo>
                  <a:lnTo>
                    <a:pt x="528638" y="4763"/>
                  </a:lnTo>
                  <a:lnTo>
                    <a:pt x="542925" y="0"/>
                  </a:lnTo>
                  <a:lnTo>
                    <a:pt x="552450" y="0"/>
                  </a:lnTo>
                  <a:lnTo>
                    <a:pt x="561975" y="11907"/>
                  </a:lnTo>
                  <a:lnTo>
                    <a:pt x="564357" y="28575"/>
                  </a:lnTo>
                  <a:lnTo>
                    <a:pt x="559594" y="157163"/>
                  </a:lnTo>
                  <a:lnTo>
                    <a:pt x="550069" y="2214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36">
              <a:extLst>
                <a:ext uri="{FF2B5EF4-FFF2-40B4-BE49-F238E27FC236}">
                  <a16:creationId xmlns:a16="http://schemas.microsoft.com/office/drawing/2014/main" id="{483159D9-95DC-45F2-9437-FECC1BF035EE}"/>
                </a:ext>
              </a:extLst>
            </p:cNvPr>
            <p:cNvSpPr/>
            <p:nvPr/>
          </p:nvSpPr>
          <p:spPr>
            <a:xfrm>
              <a:off x="3970338" y="5133975"/>
              <a:ext cx="530225" cy="819150"/>
            </a:xfrm>
            <a:custGeom>
              <a:avLst/>
              <a:gdLst>
                <a:gd name="connsiteX0" fmla="*/ 190500 w 531019"/>
                <a:gd name="connsiteY0" fmla="*/ 369094 h 819150"/>
                <a:gd name="connsiteX1" fmla="*/ 161925 w 531019"/>
                <a:gd name="connsiteY1" fmla="*/ 292894 h 819150"/>
                <a:gd name="connsiteX2" fmla="*/ 140494 w 531019"/>
                <a:gd name="connsiteY2" fmla="*/ 252413 h 819150"/>
                <a:gd name="connsiteX3" fmla="*/ 109537 w 531019"/>
                <a:gd name="connsiteY3" fmla="*/ 197644 h 819150"/>
                <a:gd name="connsiteX4" fmla="*/ 80962 w 531019"/>
                <a:gd name="connsiteY4" fmla="*/ 147638 h 819150"/>
                <a:gd name="connsiteX5" fmla="*/ 50006 w 531019"/>
                <a:gd name="connsiteY5" fmla="*/ 102394 h 819150"/>
                <a:gd name="connsiteX6" fmla="*/ 30956 w 531019"/>
                <a:gd name="connsiteY6" fmla="*/ 78581 h 819150"/>
                <a:gd name="connsiteX7" fmla="*/ 11906 w 531019"/>
                <a:gd name="connsiteY7" fmla="*/ 52388 h 819150"/>
                <a:gd name="connsiteX8" fmla="*/ 2381 w 531019"/>
                <a:gd name="connsiteY8" fmla="*/ 33338 h 819150"/>
                <a:gd name="connsiteX9" fmla="*/ 0 w 531019"/>
                <a:gd name="connsiteY9" fmla="*/ 19050 h 819150"/>
                <a:gd name="connsiteX10" fmla="*/ 2381 w 531019"/>
                <a:gd name="connsiteY10" fmla="*/ 7144 h 819150"/>
                <a:gd name="connsiteX11" fmla="*/ 9525 w 531019"/>
                <a:gd name="connsiteY11" fmla="*/ 2381 h 819150"/>
                <a:gd name="connsiteX12" fmla="*/ 28575 w 531019"/>
                <a:gd name="connsiteY12" fmla="*/ 0 h 819150"/>
                <a:gd name="connsiteX13" fmla="*/ 78581 w 531019"/>
                <a:gd name="connsiteY13" fmla="*/ 21431 h 819150"/>
                <a:gd name="connsiteX14" fmla="*/ 157162 w 531019"/>
                <a:gd name="connsiteY14" fmla="*/ 76200 h 819150"/>
                <a:gd name="connsiteX15" fmla="*/ 211931 w 531019"/>
                <a:gd name="connsiteY15" fmla="*/ 116681 h 819150"/>
                <a:gd name="connsiteX16" fmla="*/ 285750 w 531019"/>
                <a:gd name="connsiteY16" fmla="*/ 185738 h 819150"/>
                <a:gd name="connsiteX17" fmla="*/ 347662 w 531019"/>
                <a:gd name="connsiteY17" fmla="*/ 250031 h 819150"/>
                <a:gd name="connsiteX18" fmla="*/ 409575 w 531019"/>
                <a:gd name="connsiteY18" fmla="*/ 328613 h 819150"/>
                <a:gd name="connsiteX19" fmla="*/ 457200 w 531019"/>
                <a:gd name="connsiteY19" fmla="*/ 397669 h 819150"/>
                <a:gd name="connsiteX20" fmla="*/ 502444 w 531019"/>
                <a:gd name="connsiteY20" fmla="*/ 466725 h 819150"/>
                <a:gd name="connsiteX21" fmla="*/ 511969 w 531019"/>
                <a:gd name="connsiteY21" fmla="*/ 495300 h 819150"/>
                <a:gd name="connsiteX22" fmla="*/ 521494 w 531019"/>
                <a:gd name="connsiteY22" fmla="*/ 545306 h 819150"/>
                <a:gd name="connsiteX23" fmla="*/ 526256 w 531019"/>
                <a:gd name="connsiteY23" fmla="*/ 600075 h 819150"/>
                <a:gd name="connsiteX24" fmla="*/ 531019 w 531019"/>
                <a:gd name="connsiteY24" fmla="*/ 678656 h 819150"/>
                <a:gd name="connsiteX25" fmla="*/ 528637 w 531019"/>
                <a:gd name="connsiteY25" fmla="*/ 707231 h 819150"/>
                <a:gd name="connsiteX26" fmla="*/ 526256 w 531019"/>
                <a:gd name="connsiteY26" fmla="*/ 733425 h 819150"/>
                <a:gd name="connsiteX27" fmla="*/ 514350 w 531019"/>
                <a:gd name="connsiteY27" fmla="*/ 764381 h 819150"/>
                <a:gd name="connsiteX28" fmla="*/ 497681 w 531019"/>
                <a:gd name="connsiteY28" fmla="*/ 788194 h 819150"/>
                <a:gd name="connsiteX29" fmla="*/ 478631 w 531019"/>
                <a:gd name="connsiteY29" fmla="*/ 804863 h 819150"/>
                <a:gd name="connsiteX30" fmla="*/ 452437 w 531019"/>
                <a:gd name="connsiteY30" fmla="*/ 814388 h 819150"/>
                <a:gd name="connsiteX31" fmla="*/ 426244 w 531019"/>
                <a:gd name="connsiteY31" fmla="*/ 819150 h 819150"/>
                <a:gd name="connsiteX32" fmla="*/ 414337 w 531019"/>
                <a:gd name="connsiteY32" fmla="*/ 819150 h 819150"/>
                <a:gd name="connsiteX33" fmla="*/ 381000 w 531019"/>
                <a:gd name="connsiteY33" fmla="*/ 814388 h 819150"/>
                <a:gd name="connsiteX34" fmla="*/ 347662 w 531019"/>
                <a:gd name="connsiteY34" fmla="*/ 804863 h 819150"/>
                <a:gd name="connsiteX35" fmla="*/ 326231 w 531019"/>
                <a:gd name="connsiteY35" fmla="*/ 792956 h 819150"/>
                <a:gd name="connsiteX36" fmla="*/ 309562 w 531019"/>
                <a:gd name="connsiteY36" fmla="*/ 781050 h 819150"/>
                <a:gd name="connsiteX37" fmla="*/ 295275 w 531019"/>
                <a:gd name="connsiteY37" fmla="*/ 766763 h 819150"/>
                <a:gd name="connsiteX38" fmla="*/ 283369 w 531019"/>
                <a:gd name="connsiteY38" fmla="*/ 747713 h 819150"/>
                <a:gd name="connsiteX39" fmla="*/ 269081 w 531019"/>
                <a:gd name="connsiteY39" fmla="*/ 721519 h 819150"/>
                <a:gd name="connsiteX40" fmla="*/ 259556 w 531019"/>
                <a:gd name="connsiteY40" fmla="*/ 681038 h 819150"/>
                <a:gd name="connsiteX41" fmla="*/ 257175 w 531019"/>
                <a:gd name="connsiteY41" fmla="*/ 647700 h 819150"/>
                <a:gd name="connsiteX42" fmla="*/ 245269 w 531019"/>
                <a:gd name="connsiteY42" fmla="*/ 576263 h 819150"/>
                <a:gd name="connsiteX43" fmla="*/ 226219 w 531019"/>
                <a:gd name="connsiteY43" fmla="*/ 490538 h 819150"/>
                <a:gd name="connsiteX44" fmla="*/ 190500 w 531019"/>
                <a:gd name="connsiteY44" fmla="*/ 36909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31019" h="819150">
                  <a:moveTo>
                    <a:pt x="190500" y="369094"/>
                  </a:moveTo>
                  <a:lnTo>
                    <a:pt x="161925" y="292894"/>
                  </a:lnTo>
                  <a:lnTo>
                    <a:pt x="140494" y="252413"/>
                  </a:lnTo>
                  <a:lnTo>
                    <a:pt x="109537" y="197644"/>
                  </a:lnTo>
                  <a:lnTo>
                    <a:pt x="80962" y="147638"/>
                  </a:lnTo>
                  <a:lnTo>
                    <a:pt x="50006" y="102394"/>
                  </a:lnTo>
                  <a:lnTo>
                    <a:pt x="30956" y="78581"/>
                  </a:lnTo>
                  <a:lnTo>
                    <a:pt x="11906" y="52388"/>
                  </a:lnTo>
                  <a:lnTo>
                    <a:pt x="2381" y="33338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9525" y="2381"/>
                  </a:lnTo>
                  <a:lnTo>
                    <a:pt x="28575" y="0"/>
                  </a:lnTo>
                  <a:lnTo>
                    <a:pt x="78581" y="21431"/>
                  </a:lnTo>
                  <a:lnTo>
                    <a:pt x="157162" y="76200"/>
                  </a:lnTo>
                  <a:lnTo>
                    <a:pt x="211931" y="116681"/>
                  </a:lnTo>
                  <a:lnTo>
                    <a:pt x="285750" y="185738"/>
                  </a:lnTo>
                  <a:lnTo>
                    <a:pt x="347662" y="250031"/>
                  </a:lnTo>
                  <a:lnTo>
                    <a:pt x="409575" y="328613"/>
                  </a:lnTo>
                  <a:lnTo>
                    <a:pt x="457200" y="397669"/>
                  </a:lnTo>
                  <a:lnTo>
                    <a:pt x="502444" y="466725"/>
                  </a:lnTo>
                  <a:lnTo>
                    <a:pt x="511969" y="495300"/>
                  </a:lnTo>
                  <a:lnTo>
                    <a:pt x="521494" y="545306"/>
                  </a:lnTo>
                  <a:lnTo>
                    <a:pt x="526256" y="600075"/>
                  </a:lnTo>
                  <a:lnTo>
                    <a:pt x="531019" y="678656"/>
                  </a:lnTo>
                  <a:lnTo>
                    <a:pt x="528637" y="707231"/>
                  </a:lnTo>
                  <a:lnTo>
                    <a:pt x="526256" y="733425"/>
                  </a:lnTo>
                  <a:lnTo>
                    <a:pt x="514350" y="764381"/>
                  </a:lnTo>
                  <a:lnTo>
                    <a:pt x="497681" y="788194"/>
                  </a:lnTo>
                  <a:lnTo>
                    <a:pt x="478631" y="804863"/>
                  </a:lnTo>
                  <a:lnTo>
                    <a:pt x="452437" y="814388"/>
                  </a:lnTo>
                  <a:lnTo>
                    <a:pt x="426244" y="819150"/>
                  </a:lnTo>
                  <a:lnTo>
                    <a:pt x="414337" y="819150"/>
                  </a:lnTo>
                  <a:lnTo>
                    <a:pt x="381000" y="814388"/>
                  </a:lnTo>
                  <a:lnTo>
                    <a:pt x="347662" y="804863"/>
                  </a:lnTo>
                  <a:lnTo>
                    <a:pt x="326231" y="792956"/>
                  </a:lnTo>
                  <a:lnTo>
                    <a:pt x="309562" y="781050"/>
                  </a:lnTo>
                  <a:lnTo>
                    <a:pt x="295275" y="766763"/>
                  </a:lnTo>
                  <a:lnTo>
                    <a:pt x="283369" y="747713"/>
                  </a:lnTo>
                  <a:lnTo>
                    <a:pt x="269081" y="721519"/>
                  </a:lnTo>
                  <a:lnTo>
                    <a:pt x="259556" y="681038"/>
                  </a:lnTo>
                  <a:lnTo>
                    <a:pt x="257175" y="647700"/>
                  </a:lnTo>
                  <a:lnTo>
                    <a:pt x="245269" y="576263"/>
                  </a:lnTo>
                  <a:lnTo>
                    <a:pt x="226219" y="490538"/>
                  </a:lnTo>
                  <a:lnTo>
                    <a:pt x="190500" y="369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37">
              <a:extLst>
                <a:ext uri="{FF2B5EF4-FFF2-40B4-BE49-F238E27FC236}">
                  <a16:creationId xmlns:a16="http://schemas.microsoft.com/office/drawing/2014/main" id="{C2B8FBCF-C73A-4697-8BA4-60A729C11D03}"/>
                </a:ext>
              </a:extLst>
            </p:cNvPr>
            <p:cNvSpPr/>
            <p:nvPr/>
          </p:nvSpPr>
          <p:spPr>
            <a:xfrm>
              <a:off x="5024438" y="5091113"/>
              <a:ext cx="614362" cy="803275"/>
            </a:xfrm>
            <a:custGeom>
              <a:avLst/>
              <a:gdLst>
                <a:gd name="connsiteX0" fmla="*/ 323850 w 614362"/>
                <a:gd name="connsiteY0" fmla="*/ 157162 h 802481"/>
                <a:gd name="connsiteX1" fmla="*/ 266700 w 614362"/>
                <a:gd name="connsiteY1" fmla="*/ 121443 h 802481"/>
                <a:gd name="connsiteX2" fmla="*/ 219075 w 614362"/>
                <a:gd name="connsiteY2" fmla="*/ 92868 h 802481"/>
                <a:gd name="connsiteX3" fmla="*/ 169068 w 614362"/>
                <a:gd name="connsiteY3" fmla="*/ 66675 h 802481"/>
                <a:gd name="connsiteX4" fmla="*/ 119062 w 614362"/>
                <a:gd name="connsiteY4" fmla="*/ 42862 h 802481"/>
                <a:gd name="connsiteX5" fmla="*/ 61912 w 614362"/>
                <a:gd name="connsiteY5" fmla="*/ 16668 h 802481"/>
                <a:gd name="connsiteX6" fmla="*/ 35718 w 614362"/>
                <a:gd name="connsiteY6" fmla="*/ 4762 h 802481"/>
                <a:gd name="connsiteX7" fmla="*/ 16668 w 614362"/>
                <a:gd name="connsiteY7" fmla="*/ 0 h 802481"/>
                <a:gd name="connsiteX8" fmla="*/ 9525 w 614362"/>
                <a:gd name="connsiteY8" fmla="*/ 0 h 802481"/>
                <a:gd name="connsiteX9" fmla="*/ 4762 w 614362"/>
                <a:gd name="connsiteY9" fmla="*/ 0 h 802481"/>
                <a:gd name="connsiteX10" fmla="*/ 0 w 614362"/>
                <a:gd name="connsiteY10" fmla="*/ 7143 h 802481"/>
                <a:gd name="connsiteX11" fmla="*/ 0 w 614362"/>
                <a:gd name="connsiteY11" fmla="*/ 21431 h 802481"/>
                <a:gd name="connsiteX12" fmla="*/ 7143 w 614362"/>
                <a:gd name="connsiteY12" fmla="*/ 47625 h 802481"/>
                <a:gd name="connsiteX13" fmla="*/ 35718 w 614362"/>
                <a:gd name="connsiteY13" fmla="*/ 80962 h 802481"/>
                <a:gd name="connsiteX14" fmla="*/ 83343 w 614362"/>
                <a:gd name="connsiteY14" fmla="*/ 135731 h 802481"/>
                <a:gd name="connsiteX15" fmla="*/ 121443 w 614362"/>
                <a:gd name="connsiteY15" fmla="*/ 183356 h 802481"/>
                <a:gd name="connsiteX16" fmla="*/ 169068 w 614362"/>
                <a:gd name="connsiteY16" fmla="*/ 250031 h 802481"/>
                <a:gd name="connsiteX17" fmla="*/ 211931 w 614362"/>
                <a:gd name="connsiteY17" fmla="*/ 323850 h 802481"/>
                <a:gd name="connsiteX18" fmla="*/ 257175 w 614362"/>
                <a:gd name="connsiteY18" fmla="*/ 426243 h 802481"/>
                <a:gd name="connsiteX19" fmla="*/ 285750 w 614362"/>
                <a:gd name="connsiteY19" fmla="*/ 511968 h 802481"/>
                <a:gd name="connsiteX20" fmla="*/ 304800 w 614362"/>
                <a:gd name="connsiteY20" fmla="*/ 585787 h 802481"/>
                <a:gd name="connsiteX21" fmla="*/ 319087 w 614362"/>
                <a:gd name="connsiteY21" fmla="*/ 676275 h 802481"/>
                <a:gd name="connsiteX22" fmla="*/ 323850 w 614362"/>
                <a:gd name="connsiteY22" fmla="*/ 704850 h 802481"/>
                <a:gd name="connsiteX23" fmla="*/ 345281 w 614362"/>
                <a:gd name="connsiteY23" fmla="*/ 735806 h 802481"/>
                <a:gd name="connsiteX24" fmla="*/ 371475 w 614362"/>
                <a:gd name="connsiteY24" fmla="*/ 764381 h 802481"/>
                <a:gd name="connsiteX25" fmla="*/ 395287 w 614362"/>
                <a:gd name="connsiteY25" fmla="*/ 785812 h 802481"/>
                <a:gd name="connsiteX26" fmla="*/ 419100 w 614362"/>
                <a:gd name="connsiteY26" fmla="*/ 797718 h 802481"/>
                <a:gd name="connsiteX27" fmla="*/ 445293 w 614362"/>
                <a:gd name="connsiteY27" fmla="*/ 802481 h 802481"/>
                <a:gd name="connsiteX28" fmla="*/ 476250 w 614362"/>
                <a:gd name="connsiteY28" fmla="*/ 800100 h 802481"/>
                <a:gd name="connsiteX29" fmla="*/ 509587 w 614362"/>
                <a:gd name="connsiteY29" fmla="*/ 790575 h 802481"/>
                <a:gd name="connsiteX30" fmla="*/ 535781 w 614362"/>
                <a:gd name="connsiteY30" fmla="*/ 776287 h 802481"/>
                <a:gd name="connsiteX31" fmla="*/ 550068 w 614362"/>
                <a:gd name="connsiteY31" fmla="*/ 764381 h 802481"/>
                <a:gd name="connsiteX32" fmla="*/ 561975 w 614362"/>
                <a:gd name="connsiteY32" fmla="*/ 742950 h 802481"/>
                <a:gd name="connsiteX33" fmla="*/ 588168 w 614362"/>
                <a:gd name="connsiteY33" fmla="*/ 695325 h 802481"/>
                <a:gd name="connsiteX34" fmla="*/ 607218 w 614362"/>
                <a:gd name="connsiteY34" fmla="*/ 650081 h 802481"/>
                <a:gd name="connsiteX35" fmla="*/ 614362 w 614362"/>
                <a:gd name="connsiteY35" fmla="*/ 619125 h 802481"/>
                <a:gd name="connsiteX36" fmla="*/ 614362 w 614362"/>
                <a:gd name="connsiteY36" fmla="*/ 600075 h 802481"/>
                <a:gd name="connsiteX37" fmla="*/ 600075 w 614362"/>
                <a:gd name="connsiteY37" fmla="*/ 533400 h 802481"/>
                <a:gd name="connsiteX38" fmla="*/ 583406 w 614362"/>
                <a:gd name="connsiteY38" fmla="*/ 478631 h 802481"/>
                <a:gd name="connsiteX39" fmla="*/ 561975 w 614362"/>
                <a:gd name="connsiteY39" fmla="*/ 423862 h 802481"/>
                <a:gd name="connsiteX40" fmla="*/ 538162 w 614362"/>
                <a:gd name="connsiteY40" fmla="*/ 378618 h 802481"/>
                <a:gd name="connsiteX41" fmla="*/ 514350 w 614362"/>
                <a:gd name="connsiteY41" fmla="*/ 340518 h 802481"/>
                <a:gd name="connsiteX42" fmla="*/ 488156 w 614362"/>
                <a:gd name="connsiteY42" fmla="*/ 307181 h 802481"/>
                <a:gd name="connsiteX43" fmla="*/ 461962 w 614362"/>
                <a:gd name="connsiteY43" fmla="*/ 278606 h 802481"/>
                <a:gd name="connsiteX44" fmla="*/ 431006 w 614362"/>
                <a:gd name="connsiteY44" fmla="*/ 247650 h 802481"/>
                <a:gd name="connsiteX45" fmla="*/ 397668 w 614362"/>
                <a:gd name="connsiteY45" fmla="*/ 214312 h 802481"/>
                <a:gd name="connsiteX46" fmla="*/ 323850 w 614362"/>
                <a:gd name="connsiteY46" fmla="*/ 157162 h 802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14362" h="802481">
                  <a:moveTo>
                    <a:pt x="323850" y="157162"/>
                  </a:moveTo>
                  <a:lnTo>
                    <a:pt x="266700" y="121443"/>
                  </a:lnTo>
                  <a:lnTo>
                    <a:pt x="219075" y="92868"/>
                  </a:lnTo>
                  <a:lnTo>
                    <a:pt x="169068" y="66675"/>
                  </a:lnTo>
                  <a:lnTo>
                    <a:pt x="119062" y="42862"/>
                  </a:lnTo>
                  <a:lnTo>
                    <a:pt x="61912" y="16668"/>
                  </a:lnTo>
                  <a:lnTo>
                    <a:pt x="35718" y="4762"/>
                  </a:lnTo>
                  <a:lnTo>
                    <a:pt x="16668" y="0"/>
                  </a:lnTo>
                  <a:lnTo>
                    <a:pt x="9525" y="0"/>
                  </a:lnTo>
                  <a:lnTo>
                    <a:pt x="4762" y="0"/>
                  </a:lnTo>
                  <a:lnTo>
                    <a:pt x="0" y="7143"/>
                  </a:lnTo>
                  <a:lnTo>
                    <a:pt x="0" y="21431"/>
                  </a:lnTo>
                  <a:lnTo>
                    <a:pt x="7143" y="47625"/>
                  </a:lnTo>
                  <a:lnTo>
                    <a:pt x="35718" y="80962"/>
                  </a:lnTo>
                  <a:lnTo>
                    <a:pt x="83343" y="135731"/>
                  </a:lnTo>
                  <a:lnTo>
                    <a:pt x="121443" y="183356"/>
                  </a:lnTo>
                  <a:lnTo>
                    <a:pt x="169068" y="250031"/>
                  </a:lnTo>
                  <a:lnTo>
                    <a:pt x="211931" y="323850"/>
                  </a:lnTo>
                  <a:lnTo>
                    <a:pt x="257175" y="426243"/>
                  </a:lnTo>
                  <a:lnTo>
                    <a:pt x="285750" y="511968"/>
                  </a:lnTo>
                  <a:lnTo>
                    <a:pt x="304800" y="585787"/>
                  </a:lnTo>
                  <a:lnTo>
                    <a:pt x="319087" y="676275"/>
                  </a:lnTo>
                  <a:lnTo>
                    <a:pt x="323850" y="704850"/>
                  </a:lnTo>
                  <a:lnTo>
                    <a:pt x="345281" y="735806"/>
                  </a:lnTo>
                  <a:lnTo>
                    <a:pt x="371475" y="764381"/>
                  </a:lnTo>
                  <a:lnTo>
                    <a:pt x="395287" y="785812"/>
                  </a:lnTo>
                  <a:lnTo>
                    <a:pt x="419100" y="797718"/>
                  </a:lnTo>
                  <a:lnTo>
                    <a:pt x="445293" y="802481"/>
                  </a:lnTo>
                  <a:lnTo>
                    <a:pt x="476250" y="800100"/>
                  </a:lnTo>
                  <a:lnTo>
                    <a:pt x="509587" y="790575"/>
                  </a:lnTo>
                  <a:lnTo>
                    <a:pt x="535781" y="776287"/>
                  </a:lnTo>
                  <a:lnTo>
                    <a:pt x="550068" y="764381"/>
                  </a:lnTo>
                  <a:lnTo>
                    <a:pt x="561975" y="742950"/>
                  </a:lnTo>
                  <a:lnTo>
                    <a:pt x="588168" y="695325"/>
                  </a:lnTo>
                  <a:lnTo>
                    <a:pt x="607218" y="650081"/>
                  </a:lnTo>
                  <a:lnTo>
                    <a:pt x="614362" y="619125"/>
                  </a:lnTo>
                  <a:lnTo>
                    <a:pt x="614362" y="600075"/>
                  </a:lnTo>
                  <a:lnTo>
                    <a:pt x="600075" y="533400"/>
                  </a:lnTo>
                  <a:lnTo>
                    <a:pt x="583406" y="478631"/>
                  </a:lnTo>
                  <a:lnTo>
                    <a:pt x="561975" y="423862"/>
                  </a:lnTo>
                  <a:lnTo>
                    <a:pt x="538162" y="378618"/>
                  </a:lnTo>
                  <a:lnTo>
                    <a:pt x="514350" y="340518"/>
                  </a:lnTo>
                  <a:lnTo>
                    <a:pt x="488156" y="307181"/>
                  </a:lnTo>
                  <a:lnTo>
                    <a:pt x="461962" y="278606"/>
                  </a:lnTo>
                  <a:lnTo>
                    <a:pt x="431006" y="247650"/>
                  </a:lnTo>
                  <a:lnTo>
                    <a:pt x="397668" y="214312"/>
                  </a:lnTo>
                  <a:lnTo>
                    <a:pt x="323850" y="1571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38">
              <a:extLst>
                <a:ext uri="{FF2B5EF4-FFF2-40B4-BE49-F238E27FC236}">
                  <a16:creationId xmlns:a16="http://schemas.microsoft.com/office/drawing/2014/main" id="{1FF84D19-B592-4A5D-B1E7-C140B5CF6CEA}"/>
                </a:ext>
              </a:extLst>
            </p:cNvPr>
            <p:cNvSpPr/>
            <p:nvPr/>
          </p:nvSpPr>
          <p:spPr>
            <a:xfrm>
              <a:off x="6172200" y="5056188"/>
              <a:ext cx="808038" cy="936625"/>
            </a:xfrm>
            <a:custGeom>
              <a:avLst/>
              <a:gdLst>
                <a:gd name="connsiteX0" fmla="*/ 378619 w 807244"/>
                <a:gd name="connsiteY0" fmla="*/ 485775 h 938212"/>
                <a:gd name="connsiteX1" fmla="*/ 347663 w 807244"/>
                <a:gd name="connsiteY1" fmla="*/ 431006 h 938212"/>
                <a:gd name="connsiteX2" fmla="*/ 319088 w 807244"/>
                <a:gd name="connsiteY2" fmla="*/ 385762 h 938212"/>
                <a:gd name="connsiteX3" fmla="*/ 257175 w 807244"/>
                <a:gd name="connsiteY3" fmla="*/ 307181 h 938212"/>
                <a:gd name="connsiteX4" fmla="*/ 202406 w 807244"/>
                <a:gd name="connsiteY4" fmla="*/ 235744 h 938212"/>
                <a:gd name="connsiteX5" fmla="*/ 152400 w 807244"/>
                <a:gd name="connsiteY5" fmla="*/ 173831 h 938212"/>
                <a:gd name="connsiteX6" fmla="*/ 90488 w 807244"/>
                <a:gd name="connsiteY6" fmla="*/ 109537 h 938212"/>
                <a:gd name="connsiteX7" fmla="*/ 42863 w 807244"/>
                <a:gd name="connsiteY7" fmla="*/ 64294 h 938212"/>
                <a:gd name="connsiteX8" fmla="*/ 14288 w 807244"/>
                <a:gd name="connsiteY8" fmla="*/ 40481 h 938212"/>
                <a:gd name="connsiteX9" fmla="*/ 2381 w 807244"/>
                <a:gd name="connsiteY9" fmla="*/ 23812 h 938212"/>
                <a:gd name="connsiteX10" fmla="*/ 0 w 807244"/>
                <a:gd name="connsiteY10" fmla="*/ 9525 h 938212"/>
                <a:gd name="connsiteX11" fmla="*/ 2381 w 807244"/>
                <a:gd name="connsiteY11" fmla="*/ 4762 h 938212"/>
                <a:gd name="connsiteX12" fmla="*/ 7144 w 807244"/>
                <a:gd name="connsiteY12" fmla="*/ 0 h 938212"/>
                <a:gd name="connsiteX13" fmla="*/ 19050 w 807244"/>
                <a:gd name="connsiteY13" fmla="*/ 0 h 938212"/>
                <a:gd name="connsiteX14" fmla="*/ 76200 w 807244"/>
                <a:gd name="connsiteY14" fmla="*/ 14287 h 938212"/>
                <a:gd name="connsiteX15" fmla="*/ 154781 w 807244"/>
                <a:gd name="connsiteY15" fmla="*/ 47625 h 938212"/>
                <a:gd name="connsiteX16" fmla="*/ 271463 w 807244"/>
                <a:gd name="connsiteY16" fmla="*/ 104775 h 938212"/>
                <a:gd name="connsiteX17" fmla="*/ 333375 w 807244"/>
                <a:gd name="connsiteY17" fmla="*/ 140494 h 938212"/>
                <a:gd name="connsiteX18" fmla="*/ 426244 w 807244"/>
                <a:gd name="connsiteY18" fmla="*/ 195262 h 938212"/>
                <a:gd name="connsiteX19" fmla="*/ 492919 w 807244"/>
                <a:gd name="connsiteY19" fmla="*/ 240506 h 938212"/>
                <a:gd name="connsiteX20" fmla="*/ 569119 w 807244"/>
                <a:gd name="connsiteY20" fmla="*/ 297656 h 938212"/>
                <a:gd name="connsiteX21" fmla="*/ 628650 w 807244"/>
                <a:gd name="connsiteY21" fmla="*/ 347662 h 938212"/>
                <a:gd name="connsiteX22" fmla="*/ 700088 w 807244"/>
                <a:gd name="connsiteY22" fmla="*/ 411956 h 938212"/>
                <a:gd name="connsiteX23" fmla="*/ 723900 w 807244"/>
                <a:gd name="connsiteY23" fmla="*/ 435769 h 938212"/>
                <a:gd name="connsiteX24" fmla="*/ 740569 w 807244"/>
                <a:gd name="connsiteY24" fmla="*/ 476250 h 938212"/>
                <a:gd name="connsiteX25" fmla="*/ 766763 w 807244"/>
                <a:gd name="connsiteY25" fmla="*/ 542925 h 938212"/>
                <a:gd name="connsiteX26" fmla="*/ 785813 w 807244"/>
                <a:gd name="connsiteY26" fmla="*/ 607219 h 938212"/>
                <a:gd name="connsiteX27" fmla="*/ 797719 w 807244"/>
                <a:gd name="connsiteY27" fmla="*/ 652462 h 938212"/>
                <a:gd name="connsiteX28" fmla="*/ 804863 w 807244"/>
                <a:gd name="connsiteY28" fmla="*/ 707231 h 938212"/>
                <a:gd name="connsiteX29" fmla="*/ 807244 w 807244"/>
                <a:gd name="connsiteY29" fmla="*/ 752475 h 938212"/>
                <a:gd name="connsiteX30" fmla="*/ 802481 w 807244"/>
                <a:gd name="connsiteY30" fmla="*/ 795337 h 938212"/>
                <a:gd name="connsiteX31" fmla="*/ 790575 w 807244"/>
                <a:gd name="connsiteY31" fmla="*/ 845344 h 938212"/>
                <a:gd name="connsiteX32" fmla="*/ 766763 w 807244"/>
                <a:gd name="connsiteY32" fmla="*/ 888206 h 938212"/>
                <a:gd name="connsiteX33" fmla="*/ 738188 w 807244"/>
                <a:gd name="connsiteY33" fmla="*/ 914400 h 938212"/>
                <a:gd name="connsiteX34" fmla="*/ 716756 w 807244"/>
                <a:gd name="connsiteY34" fmla="*/ 926306 h 938212"/>
                <a:gd name="connsiteX35" fmla="*/ 692944 w 807244"/>
                <a:gd name="connsiteY35" fmla="*/ 935831 h 938212"/>
                <a:gd name="connsiteX36" fmla="*/ 661988 w 807244"/>
                <a:gd name="connsiteY36" fmla="*/ 938212 h 938212"/>
                <a:gd name="connsiteX37" fmla="*/ 647700 w 807244"/>
                <a:gd name="connsiteY37" fmla="*/ 938212 h 938212"/>
                <a:gd name="connsiteX38" fmla="*/ 614363 w 807244"/>
                <a:gd name="connsiteY38" fmla="*/ 933450 h 938212"/>
                <a:gd name="connsiteX39" fmla="*/ 590550 w 807244"/>
                <a:gd name="connsiteY39" fmla="*/ 921544 h 938212"/>
                <a:gd name="connsiteX40" fmla="*/ 561975 w 807244"/>
                <a:gd name="connsiteY40" fmla="*/ 902494 h 938212"/>
                <a:gd name="connsiteX41" fmla="*/ 545306 w 807244"/>
                <a:gd name="connsiteY41" fmla="*/ 885825 h 938212"/>
                <a:gd name="connsiteX42" fmla="*/ 531019 w 807244"/>
                <a:gd name="connsiteY42" fmla="*/ 864394 h 938212"/>
                <a:gd name="connsiteX43" fmla="*/ 516731 w 807244"/>
                <a:gd name="connsiteY43" fmla="*/ 833437 h 938212"/>
                <a:gd name="connsiteX44" fmla="*/ 507206 w 807244"/>
                <a:gd name="connsiteY44" fmla="*/ 800100 h 938212"/>
                <a:gd name="connsiteX45" fmla="*/ 488156 w 807244"/>
                <a:gd name="connsiteY45" fmla="*/ 738187 h 938212"/>
                <a:gd name="connsiteX46" fmla="*/ 461963 w 807244"/>
                <a:gd name="connsiteY46" fmla="*/ 664369 h 938212"/>
                <a:gd name="connsiteX47" fmla="*/ 438150 w 807244"/>
                <a:gd name="connsiteY47" fmla="*/ 604837 h 938212"/>
                <a:gd name="connsiteX48" fmla="*/ 402431 w 807244"/>
                <a:gd name="connsiteY48" fmla="*/ 533400 h 938212"/>
                <a:gd name="connsiteX49" fmla="*/ 378619 w 807244"/>
                <a:gd name="connsiteY49" fmla="*/ 485775 h 93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807244" h="938212">
                  <a:moveTo>
                    <a:pt x="378619" y="485775"/>
                  </a:moveTo>
                  <a:lnTo>
                    <a:pt x="347663" y="431006"/>
                  </a:lnTo>
                  <a:lnTo>
                    <a:pt x="319088" y="385762"/>
                  </a:lnTo>
                  <a:lnTo>
                    <a:pt x="257175" y="307181"/>
                  </a:lnTo>
                  <a:lnTo>
                    <a:pt x="202406" y="235744"/>
                  </a:lnTo>
                  <a:lnTo>
                    <a:pt x="152400" y="173831"/>
                  </a:lnTo>
                  <a:lnTo>
                    <a:pt x="90488" y="109537"/>
                  </a:lnTo>
                  <a:lnTo>
                    <a:pt x="42863" y="64294"/>
                  </a:lnTo>
                  <a:lnTo>
                    <a:pt x="14288" y="40481"/>
                  </a:lnTo>
                  <a:lnTo>
                    <a:pt x="2381" y="23812"/>
                  </a:lnTo>
                  <a:lnTo>
                    <a:pt x="0" y="9525"/>
                  </a:lnTo>
                  <a:lnTo>
                    <a:pt x="2381" y="4762"/>
                  </a:lnTo>
                  <a:lnTo>
                    <a:pt x="7144" y="0"/>
                  </a:lnTo>
                  <a:lnTo>
                    <a:pt x="19050" y="0"/>
                  </a:lnTo>
                  <a:lnTo>
                    <a:pt x="76200" y="14287"/>
                  </a:lnTo>
                  <a:lnTo>
                    <a:pt x="154781" y="47625"/>
                  </a:lnTo>
                  <a:lnTo>
                    <a:pt x="271463" y="104775"/>
                  </a:lnTo>
                  <a:lnTo>
                    <a:pt x="333375" y="140494"/>
                  </a:lnTo>
                  <a:lnTo>
                    <a:pt x="426244" y="195262"/>
                  </a:lnTo>
                  <a:lnTo>
                    <a:pt x="492919" y="240506"/>
                  </a:lnTo>
                  <a:lnTo>
                    <a:pt x="569119" y="297656"/>
                  </a:lnTo>
                  <a:lnTo>
                    <a:pt x="628650" y="347662"/>
                  </a:lnTo>
                  <a:lnTo>
                    <a:pt x="700088" y="411956"/>
                  </a:lnTo>
                  <a:lnTo>
                    <a:pt x="723900" y="435769"/>
                  </a:lnTo>
                  <a:lnTo>
                    <a:pt x="740569" y="476250"/>
                  </a:lnTo>
                  <a:lnTo>
                    <a:pt x="766763" y="542925"/>
                  </a:lnTo>
                  <a:lnTo>
                    <a:pt x="785813" y="607219"/>
                  </a:lnTo>
                  <a:lnTo>
                    <a:pt x="797719" y="652462"/>
                  </a:lnTo>
                  <a:lnTo>
                    <a:pt x="804863" y="707231"/>
                  </a:lnTo>
                  <a:lnTo>
                    <a:pt x="807244" y="752475"/>
                  </a:lnTo>
                  <a:lnTo>
                    <a:pt x="802481" y="795337"/>
                  </a:lnTo>
                  <a:lnTo>
                    <a:pt x="790575" y="845344"/>
                  </a:lnTo>
                  <a:lnTo>
                    <a:pt x="766763" y="888206"/>
                  </a:lnTo>
                  <a:lnTo>
                    <a:pt x="738188" y="914400"/>
                  </a:lnTo>
                  <a:lnTo>
                    <a:pt x="716756" y="926306"/>
                  </a:lnTo>
                  <a:lnTo>
                    <a:pt x="692944" y="935831"/>
                  </a:lnTo>
                  <a:lnTo>
                    <a:pt x="661988" y="938212"/>
                  </a:lnTo>
                  <a:lnTo>
                    <a:pt x="647700" y="938212"/>
                  </a:lnTo>
                  <a:lnTo>
                    <a:pt x="614363" y="933450"/>
                  </a:lnTo>
                  <a:lnTo>
                    <a:pt x="590550" y="921544"/>
                  </a:lnTo>
                  <a:lnTo>
                    <a:pt x="561975" y="902494"/>
                  </a:lnTo>
                  <a:lnTo>
                    <a:pt x="545306" y="885825"/>
                  </a:lnTo>
                  <a:lnTo>
                    <a:pt x="531019" y="864394"/>
                  </a:lnTo>
                  <a:lnTo>
                    <a:pt x="516731" y="833437"/>
                  </a:lnTo>
                  <a:lnTo>
                    <a:pt x="507206" y="800100"/>
                  </a:lnTo>
                  <a:lnTo>
                    <a:pt x="488156" y="738187"/>
                  </a:lnTo>
                  <a:lnTo>
                    <a:pt x="461963" y="664369"/>
                  </a:lnTo>
                  <a:lnTo>
                    <a:pt x="438150" y="604837"/>
                  </a:lnTo>
                  <a:lnTo>
                    <a:pt x="402431" y="533400"/>
                  </a:lnTo>
                  <a:lnTo>
                    <a:pt x="378619" y="485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5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2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4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9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4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9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4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9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 nodeType="clickPar">
                      <p:stCondLst>
                        <p:cond delay="indefinite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9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0034" name="グループ化 1">
            <a:extLst>
              <a:ext uri="{FF2B5EF4-FFF2-40B4-BE49-F238E27FC236}">
                <a16:creationId xmlns:a16="http://schemas.microsoft.com/office/drawing/2014/main" id="{06544901-CF8D-44D0-A58A-D4F643352C20}"/>
              </a:ext>
            </a:extLst>
          </p:cNvPr>
          <p:cNvGrpSpPr>
            <a:grpSpLocks/>
          </p:cNvGrpSpPr>
          <p:nvPr/>
        </p:nvGrpSpPr>
        <p:grpSpPr bwMode="auto">
          <a:xfrm>
            <a:off x="2706688" y="1217613"/>
            <a:ext cx="4403725" cy="4848225"/>
            <a:chOff x="2706688" y="1217613"/>
            <a:chExt cx="4403725" cy="4848225"/>
          </a:xfrm>
        </p:grpSpPr>
        <p:sp>
          <p:nvSpPr>
            <p:cNvPr id="125" name="フリーフォーム 124">
              <a:extLst>
                <a:ext uri="{FF2B5EF4-FFF2-40B4-BE49-F238E27FC236}">
                  <a16:creationId xmlns:a16="http://schemas.microsoft.com/office/drawing/2014/main" id="{BADC6836-179C-44CE-9C10-C69BC528DA1E}"/>
                </a:ext>
              </a:extLst>
            </p:cNvPr>
            <p:cNvSpPr/>
            <p:nvPr/>
          </p:nvSpPr>
          <p:spPr>
            <a:xfrm>
              <a:off x="2995613" y="1712913"/>
              <a:ext cx="3657600" cy="581025"/>
            </a:xfrm>
            <a:custGeom>
              <a:avLst/>
              <a:gdLst>
                <a:gd name="connsiteX0" fmla="*/ 2129628 w 3657600"/>
                <a:gd name="connsiteY0" fmla="*/ 315722 h 580808"/>
                <a:gd name="connsiteX1" fmla="*/ 1936026 w 3657600"/>
                <a:gd name="connsiteY1" fmla="*/ 339550 h 580808"/>
                <a:gd name="connsiteX2" fmla="*/ 1751359 w 3657600"/>
                <a:gd name="connsiteY2" fmla="*/ 360399 h 580808"/>
                <a:gd name="connsiteX3" fmla="*/ 1599455 w 3657600"/>
                <a:gd name="connsiteY3" fmla="*/ 381249 h 580808"/>
                <a:gd name="connsiteX4" fmla="*/ 1447551 w 3657600"/>
                <a:gd name="connsiteY4" fmla="*/ 405077 h 580808"/>
                <a:gd name="connsiteX5" fmla="*/ 1334368 w 3657600"/>
                <a:gd name="connsiteY5" fmla="*/ 422948 h 580808"/>
                <a:gd name="connsiteX6" fmla="*/ 1108002 w 3657600"/>
                <a:gd name="connsiteY6" fmla="*/ 467625 h 580808"/>
                <a:gd name="connsiteX7" fmla="*/ 985884 w 3657600"/>
                <a:gd name="connsiteY7" fmla="*/ 485496 h 580808"/>
                <a:gd name="connsiteX8" fmla="*/ 896529 w 3657600"/>
                <a:gd name="connsiteY8" fmla="*/ 506346 h 580808"/>
                <a:gd name="connsiteX9" fmla="*/ 786324 w 3657600"/>
                <a:gd name="connsiteY9" fmla="*/ 530174 h 580808"/>
                <a:gd name="connsiteX10" fmla="*/ 691012 w 3657600"/>
                <a:gd name="connsiteY10" fmla="*/ 551023 h 580808"/>
                <a:gd name="connsiteX11" fmla="*/ 607614 w 3657600"/>
                <a:gd name="connsiteY11" fmla="*/ 568894 h 580808"/>
                <a:gd name="connsiteX12" fmla="*/ 527194 w 3657600"/>
                <a:gd name="connsiteY12" fmla="*/ 580808 h 580808"/>
                <a:gd name="connsiteX13" fmla="*/ 515280 w 3657600"/>
                <a:gd name="connsiteY13" fmla="*/ 577830 h 580808"/>
                <a:gd name="connsiteX14" fmla="*/ 443796 w 3657600"/>
                <a:gd name="connsiteY14" fmla="*/ 554002 h 580808"/>
                <a:gd name="connsiteX15" fmla="*/ 363377 w 3657600"/>
                <a:gd name="connsiteY15" fmla="*/ 524217 h 580808"/>
                <a:gd name="connsiteX16" fmla="*/ 303807 w 3657600"/>
                <a:gd name="connsiteY16" fmla="*/ 503367 h 580808"/>
                <a:gd name="connsiteX17" fmla="*/ 214452 w 3657600"/>
                <a:gd name="connsiteY17" fmla="*/ 458690 h 580808"/>
                <a:gd name="connsiteX18" fmla="*/ 163817 w 3657600"/>
                <a:gd name="connsiteY18" fmla="*/ 428905 h 580808"/>
                <a:gd name="connsiteX19" fmla="*/ 119140 w 3657600"/>
                <a:gd name="connsiteY19" fmla="*/ 399120 h 580808"/>
                <a:gd name="connsiteX20" fmla="*/ 83398 w 3657600"/>
                <a:gd name="connsiteY20" fmla="*/ 372313 h 580808"/>
                <a:gd name="connsiteX21" fmla="*/ 59570 w 3657600"/>
                <a:gd name="connsiteY21" fmla="*/ 348485 h 580808"/>
                <a:gd name="connsiteX22" fmla="*/ 35742 w 3657600"/>
                <a:gd name="connsiteY22" fmla="*/ 321679 h 580808"/>
                <a:gd name="connsiteX23" fmla="*/ 20849 w 3657600"/>
                <a:gd name="connsiteY23" fmla="*/ 297851 h 580808"/>
                <a:gd name="connsiteX24" fmla="*/ 5957 w 3657600"/>
                <a:gd name="connsiteY24" fmla="*/ 268066 h 580808"/>
                <a:gd name="connsiteX25" fmla="*/ 0 w 3657600"/>
                <a:gd name="connsiteY25" fmla="*/ 247216 h 580808"/>
                <a:gd name="connsiteX26" fmla="*/ 0 w 3657600"/>
                <a:gd name="connsiteY26" fmla="*/ 232324 h 580808"/>
                <a:gd name="connsiteX27" fmla="*/ 2978 w 3657600"/>
                <a:gd name="connsiteY27" fmla="*/ 220410 h 580808"/>
                <a:gd name="connsiteX28" fmla="*/ 8935 w 3657600"/>
                <a:gd name="connsiteY28" fmla="*/ 220410 h 580808"/>
                <a:gd name="connsiteX29" fmla="*/ 29785 w 3657600"/>
                <a:gd name="connsiteY29" fmla="*/ 226367 h 580808"/>
                <a:gd name="connsiteX30" fmla="*/ 80419 w 3657600"/>
                <a:gd name="connsiteY30" fmla="*/ 253173 h 580808"/>
                <a:gd name="connsiteX31" fmla="*/ 163817 w 3657600"/>
                <a:gd name="connsiteY31" fmla="*/ 297851 h 580808"/>
                <a:gd name="connsiteX32" fmla="*/ 232323 w 3657600"/>
                <a:gd name="connsiteY32" fmla="*/ 318700 h 580808"/>
                <a:gd name="connsiteX33" fmla="*/ 309764 w 3657600"/>
                <a:gd name="connsiteY33" fmla="*/ 333593 h 580808"/>
                <a:gd name="connsiteX34" fmla="*/ 384226 w 3657600"/>
                <a:gd name="connsiteY34" fmla="*/ 333593 h 580808"/>
                <a:gd name="connsiteX35" fmla="*/ 476560 w 3657600"/>
                <a:gd name="connsiteY35" fmla="*/ 327636 h 580808"/>
                <a:gd name="connsiteX36" fmla="*/ 685055 w 3657600"/>
                <a:gd name="connsiteY36" fmla="*/ 306786 h 580808"/>
                <a:gd name="connsiteX37" fmla="*/ 881636 w 3657600"/>
                <a:gd name="connsiteY37" fmla="*/ 274023 h 580808"/>
                <a:gd name="connsiteX38" fmla="*/ 1078217 w 3657600"/>
                <a:gd name="connsiteY38" fmla="*/ 241259 h 580808"/>
                <a:gd name="connsiteX39" fmla="*/ 1295648 w 3657600"/>
                <a:gd name="connsiteY39" fmla="*/ 199560 h 580808"/>
                <a:gd name="connsiteX40" fmla="*/ 1527971 w 3657600"/>
                <a:gd name="connsiteY40" fmla="*/ 172754 h 580808"/>
                <a:gd name="connsiteX41" fmla="*/ 1813907 w 3657600"/>
                <a:gd name="connsiteY41" fmla="*/ 139990 h 580808"/>
                <a:gd name="connsiteX42" fmla="*/ 2096865 w 3657600"/>
                <a:gd name="connsiteY42" fmla="*/ 107226 h 580808"/>
                <a:gd name="connsiteX43" fmla="*/ 2394715 w 3657600"/>
                <a:gd name="connsiteY43" fmla="*/ 74463 h 580808"/>
                <a:gd name="connsiteX44" fmla="*/ 2510877 w 3657600"/>
                <a:gd name="connsiteY44" fmla="*/ 65527 h 580808"/>
                <a:gd name="connsiteX45" fmla="*/ 2784899 w 3657600"/>
                <a:gd name="connsiteY45" fmla="*/ 62549 h 580808"/>
                <a:gd name="connsiteX46" fmla="*/ 2969566 w 3657600"/>
                <a:gd name="connsiteY46" fmla="*/ 56592 h 580808"/>
                <a:gd name="connsiteX47" fmla="*/ 3151254 w 3657600"/>
                <a:gd name="connsiteY47" fmla="*/ 44678 h 580808"/>
                <a:gd name="connsiteX48" fmla="*/ 3192953 w 3657600"/>
                <a:gd name="connsiteY48" fmla="*/ 32764 h 580808"/>
                <a:gd name="connsiteX49" fmla="*/ 3255502 w 3657600"/>
                <a:gd name="connsiteY49" fmla="*/ 2979 h 580808"/>
                <a:gd name="connsiteX50" fmla="*/ 3270394 w 3657600"/>
                <a:gd name="connsiteY50" fmla="*/ 0 h 580808"/>
                <a:gd name="connsiteX51" fmla="*/ 3315072 w 3657600"/>
                <a:gd name="connsiteY51" fmla="*/ 5957 h 580808"/>
                <a:gd name="connsiteX52" fmla="*/ 3431234 w 3657600"/>
                <a:gd name="connsiteY52" fmla="*/ 32764 h 580808"/>
                <a:gd name="connsiteX53" fmla="*/ 3550374 w 3657600"/>
                <a:gd name="connsiteY53" fmla="*/ 71484 h 580808"/>
                <a:gd name="connsiteX54" fmla="*/ 3612922 w 3657600"/>
                <a:gd name="connsiteY54" fmla="*/ 98291 h 580808"/>
                <a:gd name="connsiteX55" fmla="*/ 3645686 w 3657600"/>
                <a:gd name="connsiteY55" fmla="*/ 125098 h 580808"/>
                <a:gd name="connsiteX56" fmla="*/ 3654621 w 3657600"/>
                <a:gd name="connsiteY56" fmla="*/ 145947 h 580808"/>
                <a:gd name="connsiteX57" fmla="*/ 3657600 w 3657600"/>
                <a:gd name="connsiteY57" fmla="*/ 160840 h 580808"/>
                <a:gd name="connsiteX58" fmla="*/ 3657600 w 3657600"/>
                <a:gd name="connsiteY58" fmla="*/ 187646 h 580808"/>
                <a:gd name="connsiteX59" fmla="*/ 3654621 w 3657600"/>
                <a:gd name="connsiteY59" fmla="*/ 211474 h 580808"/>
                <a:gd name="connsiteX60" fmla="*/ 3642707 w 3657600"/>
                <a:gd name="connsiteY60" fmla="*/ 235302 h 580808"/>
                <a:gd name="connsiteX61" fmla="*/ 3621858 w 3657600"/>
                <a:gd name="connsiteY61" fmla="*/ 256152 h 580808"/>
                <a:gd name="connsiteX62" fmla="*/ 3589094 w 3657600"/>
                <a:gd name="connsiteY62" fmla="*/ 274023 h 580808"/>
                <a:gd name="connsiteX63" fmla="*/ 3550374 w 3657600"/>
                <a:gd name="connsiteY63" fmla="*/ 285937 h 580808"/>
                <a:gd name="connsiteX64" fmla="*/ 3490804 w 3657600"/>
                <a:gd name="connsiteY64" fmla="*/ 300829 h 580808"/>
                <a:gd name="connsiteX65" fmla="*/ 3431234 w 3657600"/>
                <a:gd name="connsiteY65" fmla="*/ 309765 h 580808"/>
                <a:gd name="connsiteX66" fmla="*/ 3404427 w 3657600"/>
                <a:gd name="connsiteY66" fmla="*/ 312743 h 580808"/>
                <a:gd name="connsiteX67" fmla="*/ 3347835 w 3657600"/>
                <a:gd name="connsiteY67" fmla="*/ 303808 h 580808"/>
                <a:gd name="connsiteX68" fmla="*/ 3213803 w 3657600"/>
                <a:gd name="connsiteY68" fmla="*/ 291894 h 580808"/>
                <a:gd name="connsiteX69" fmla="*/ 3100620 w 3657600"/>
                <a:gd name="connsiteY69" fmla="*/ 288915 h 580808"/>
                <a:gd name="connsiteX70" fmla="*/ 3008286 w 3657600"/>
                <a:gd name="connsiteY70" fmla="*/ 288915 h 580808"/>
                <a:gd name="connsiteX71" fmla="*/ 2871275 w 3657600"/>
                <a:gd name="connsiteY71" fmla="*/ 288915 h 580808"/>
                <a:gd name="connsiteX72" fmla="*/ 2752135 w 3657600"/>
                <a:gd name="connsiteY72" fmla="*/ 288915 h 580808"/>
                <a:gd name="connsiteX73" fmla="*/ 2647888 w 3657600"/>
                <a:gd name="connsiteY73" fmla="*/ 288915 h 580808"/>
                <a:gd name="connsiteX74" fmla="*/ 2436414 w 3657600"/>
                <a:gd name="connsiteY74" fmla="*/ 288915 h 580808"/>
                <a:gd name="connsiteX75" fmla="*/ 2299403 w 3657600"/>
                <a:gd name="connsiteY75" fmla="*/ 300829 h 580808"/>
                <a:gd name="connsiteX76" fmla="*/ 2129628 w 3657600"/>
                <a:gd name="connsiteY76" fmla="*/ 315722 h 580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657600" h="580808">
                  <a:moveTo>
                    <a:pt x="2129628" y="315722"/>
                  </a:moveTo>
                  <a:lnTo>
                    <a:pt x="1936026" y="339550"/>
                  </a:lnTo>
                  <a:lnTo>
                    <a:pt x="1751359" y="360399"/>
                  </a:lnTo>
                  <a:lnTo>
                    <a:pt x="1599455" y="381249"/>
                  </a:lnTo>
                  <a:lnTo>
                    <a:pt x="1447551" y="405077"/>
                  </a:lnTo>
                  <a:lnTo>
                    <a:pt x="1334368" y="422948"/>
                  </a:lnTo>
                  <a:lnTo>
                    <a:pt x="1108002" y="467625"/>
                  </a:lnTo>
                  <a:lnTo>
                    <a:pt x="985884" y="485496"/>
                  </a:lnTo>
                  <a:lnTo>
                    <a:pt x="896529" y="506346"/>
                  </a:lnTo>
                  <a:lnTo>
                    <a:pt x="786324" y="530174"/>
                  </a:lnTo>
                  <a:lnTo>
                    <a:pt x="691012" y="551023"/>
                  </a:lnTo>
                  <a:lnTo>
                    <a:pt x="607614" y="568894"/>
                  </a:lnTo>
                  <a:lnTo>
                    <a:pt x="527194" y="580808"/>
                  </a:lnTo>
                  <a:lnTo>
                    <a:pt x="515280" y="577830"/>
                  </a:lnTo>
                  <a:lnTo>
                    <a:pt x="443796" y="554002"/>
                  </a:lnTo>
                  <a:lnTo>
                    <a:pt x="363377" y="524217"/>
                  </a:lnTo>
                  <a:lnTo>
                    <a:pt x="303807" y="503367"/>
                  </a:lnTo>
                  <a:lnTo>
                    <a:pt x="214452" y="458690"/>
                  </a:lnTo>
                  <a:lnTo>
                    <a:pt x="163817" y="428905"/>
                  </a:lnTo>
                  <a:lnTo>
                    <a:pt x="119140" y="399120"/>
                  </a:lnTo>
                  <a:lnTo>
                    <a:pt x="83398" y="372313"/>
                  </a:lnTo>
                  <a:lnTo>
                    <a:pt x="59570" y="348485"/>
                  </a:lnTo>
                  <a:lnTo>
                    <a:pt x="35742" y="321679"/>
                  </a:lnTo>
                  <a:lnTo>
                    <a:pt x="20849" y="297851"/>
                  </a:lnTo>
                  <a:lnTo>
                    <a:pt x="5957" y="268066"/>
                  </a:lnTo>
                  <a:lnTo>
                    <a:pt x="0" y="247216"/>
                  </a:lnTo>
                  <a:lnTo>
                    <a:pt x="0" y="232324"/>
                  </a:lnTo>
                  <a:lnTo>
                    <a:pt x="2978" y="220410"/>
                  </a:lnTo>
                  <a:lnTo>
                    <a:pt x="8935" y="220410"/>
                  </a:lnTo>
                  <a:lnTo>
                    <a:pt x="29785" y="226367"/>
                  </a:lnTo>
                  <a:lnTo>
                    <a:pt x="80419" y="253173"/>
                  </a:lnTo>
                  <a:lnTo>
                    <a:pt x="163817" y="297851"/>
                  </a:lnTo>
                  <a:lnTo>
                    <a:pt x="232323" y="318700"/>
                  </a:lnTo>
                  <a:lnTo>
                    <a:pt x="309764" y="333593"/>
                  </a:lnTo>
                  <a:lnTo>
                    <a:pt x="384226" y="333593"/>
                  </a:lnTo>
                  <a:lnTo>
                    <a:pt x="476560" y="327636"/>
                  </a:lnTo>
                  <a:lnTo>
                    <a:pt x="685055" y="306786"/>
                  </a:lnTo>
                  <a:lnTo>
                    <a:pt x="881636" y="274023"/>
                  </a:lnTo>
                  <a:lnTo>
                    <a:pt x="1078217" y="241259"/>
                  </a:lnTo>
                  <a:lnTo>
                    <a:pt x="1295648" y="199560"/>
                  </a:lnTo>
                  <a:lnTo>
                    <a:pt x="1527971" y="172754"/>
                  </a:lnTo>
                  <a:lnTo>
                    <a:pt x="1813907" y="139990"/>
                  </a:lnTo>
                  <a:lnTo>
                    <a:pt x="2096865" y="107226"/>
                  </a:lnTo>
                  <a:lnTo>
                    <a:pt x="2394715" y="74463"/>
                  </a:lnTo>
                  <a:lnTo>
                    <a:pt x="2510877" y="65527"/>
                  </a:lnTo>
                  <a:lnTo>
                    <a:pt x="2784899" y="62549"/>
                  </a:lnTo>
                  <a:lnTo>
                    <a:pt x="2969566" y="56592"/>
                  </a:lnTo>
                  <a:lnTo>
                    <a:pt x="3151254" y="44678"/>
                  </a:lnTo>
                  <a:lnTo>
                    <a:pt x="3192953" y="32764"/>
                  </a:lnTo>
                  <a:lnTo>
                    <a:pt x="3255502" y="2979"/>
                  </a:lnTo>
                  <a:lnTo>
                    <a:pt x="3270394" y="0"/>
                  </a:lnTo>
                  <a:lnTo>
                    <a:pt x="3315072" y="5957"/>
                  </a:lnTo>
                  <a:lnTo>
                    <a:pt x="3431234" y="32764"/>
                  </a:lnTo>
                  <a:lnTo>
                    <a:pt x="3550374" y="71484"/>
                  </a:lnTo>
                  <a:lnTo>
                    <a:pt x="3612922" y="98291"/>
                  </a:lnTo>
                  <a:lnTo>
                    <a:pt x="3645686" y="125098"/>
                  </a:lnTo>
                  <a:lnTo>
                    <a:pt x="3654621" y="145947"/>
                  </a:lnTo>
                  <a:lnTo>
                    <a:pt x="3657600" y="160840"/>
                  </a:lnTo>
                  <a:lnTo>
                    <a:pt x="3657600" y="187646"/>
                  </a:lnTo>
                  <a:lnTo>
                    <a:pt x="3654621" y="211474"/>
                  </a:lnTo>
                  <a:lnTo>
                    <a:pt x="3642707" y="235302"/>
                  </a:lnTo>
                  <a:lnTo>
                    <a:pt x="3621858" y="256152"/>
                  </a:lnTo>
                  <a:lnTo>
                    <a:pt x="3589094" y="274023"/>
                  </a:lnTo>
                  <a:lnTo>
                    <a:pt x="3550374" y="285937"/>
                  </a:lnTo>
                  <a:lnTo>
                    <a:pt x="3490804" y="300829"/>
                  </a:lnTo>
                  <a:lnTo>
                    <a:pt x="3431234" y="309765"/>
                  </a:lnTo>
                  <a:lnTo>
                    <a:pt x="3404427" y="312743"/>
                  </a:lnTo>
                  <a:lnTo>
                    <a:pt x="3347835" y="303808"/>
                  </a:lnTo>
                  <a:lnTo>
                    <a:pt x="3213803" y="291894"/>
                  </a:lnTo>
                  <a:lnTo>
                    <a:pt x="3100620" y="288915"/>
                  </a:lnTo>
                  <a:lnTo>
                    <a:pt x="3008286" y="288915"/>
                  </a:lnTo>
                  <a:lnTo>
                    <a:pt x="2871275" y="288915"/>
                  </a:lnTo>
                  <a:lnTo>
                    <a:pt x="2752135" y="288915"/>
                  </a:lnTo>
                  <a:lnTo>
                    <a:pt x="2647888" y="288915"/>
                  </a:lnTo>
                  <a:lnTo>
                    <a:pt x="2436414" y="288915"/>
                  </a:lnTo>
                  <a:lnTo>
                    <a:pt x="2299403" y="300829"/>
                  </a:lnTo>
                  <a:lnTo>
                    <a:pt x="2129628" y="3157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3" name="フリーフォーム 122">
              <a:extLst>
                <a:ext uri="{FF2B5EF4-FFF2-40B4-BE49-F238E27FC236}">
                  <a16:creationId xmlns:a16="http://schemas.microsoft.com/office/drawing/2014/main" id="{2D282825-9AE6-48ED-9435-D86B053C159C}"/>
                </a:ext>
              </a:extLst>
            </p:cNvPr>
            <p:cNvSpPr/>
            <p:nvPr/>
          </p:nvSpPr>
          <p:spPr>
            <a:xfrm>
              <a:off x="3751263" y="1400175"/>
              <a:ext cx="612775" cy="1114425"/>
            </a:xfrm>
            <a:custGeom>
              <a:avLst/>
              <a:gdLst>
                <a:gd name="connsiteX0" fmla="*/ 528637 w 614362"/>
                <a:gd name="connsiteY0" fmla="*/ 390525 h 1114425"/>
                <a:gd name="connsiteX1" fmla="*/ 552450 w 614362"/>
                <a:gd name="connsiteY1" fmla="*/ 533400 h 1114425"/>
                <a:gd name="connsiteX2" fmla="*/ 588169 w 614362"/>
                <a:gd name="connsiteY2" fmla="*/ 709613 h 1114425"/>
                <a:gd name="connsiteX3" fmla="*/ 602456 w 614362"/>
                <a:gd name="connsiteY3" fmla="*/ 871538 h 1114425"/>
                <a:gd name="connsiteX4" fmla="*/ 614362 w 614362"/>
                <a:gd name="connsiteY4" fmla="*/ 1012031 h 1114425"/>
                <a:gd name="connsiteX5" fmla="*/ 609600 w 614362"/>
                <a:gd name="connsiteY5" fmla="*/ 1035844 h 1114425"/>
                <a:gd name="connsiteX6" fmla="*/ 602456 w 614362"/>
                <a:gd name="connsiteY6" fmla="*/ 1062038 h 1114425"/>
                <a:gd name="connsiteX7" fmla="*/ 585787 w 614362"/>
                <a:gd name="connsiteY7" fmla="*/ 1095375 h 1114425"/>
                <a:gd name="connsiteX8" fmla="*/ 566737 w 614362"/>
                <a:gd name="connsiteY8" fmla="*/ 1109663 h 1114425"/>
                <a:gd name="connsiteX9" fmla="*/ 550069 w 614362"/>
                <a:gd name="connsiteY9" fmla="*/ 1114425 h 1114425"/>
                <a:gd name="connsiteX10" fmla="*/ 526256 w 614362"/>
                <a:gd name="connsiteY10" fmla="*/ 1114425 h 1114425"/>
                <a:gd name="connsiteX11" fmla="*/ 497681 w 614362"/>
                <a:gd name="connsiteY11" fmla="*/ 1109663 h 1114425"/>
                <a:gd name="connsiteX12" fmla="*/ 466725 w 614362"/>
                <a:gd name="connsiteY12" fmla="*/ 1100138 h 1114425"/>
                <a:gd name="connsiteX13" fmla="*/ 452437 w 614362"/>
                <a:gd name="connsiteY13" fmla="*/ 1090613 h 1114425"/>
                <a:gd name="connsiteX14" fmla="*/ 445294 w 614362"/>
                <a:gd name="connsiteY14" fmla="*/ 1081088 h 1114425"/>
                <a:gd name="connsiteX15" fmla="*/ 431006 w 614362"/>
                <a:gd name="connsiteY15" fmla="*/ 1057275 h 1114425"/>
                <a:gd name="connsiteX16" fmla="*/ 402431 w 614362"/>
                <a:gd name="connsiteY16" fmla="*/ 959644 h 1114425"/>
                <a:gd name="connsiteX17" fmla="*/ 359569 w 614362"/>
                <a:gd name="connsiteY17" fmla="*/ 823913 h 1114425"/>
                <a:gd name="connsiteX18" fmla="*/ 338137 w 614362"/>
                <a:gd name="connsiteY18" fmla="*/ 754856 h 1114425"/>
                <a:gd name="connsiteX19" fmla="*/ 307181 w 614362"/>
                <a:gd name="connsiteY19" fmla="*/ 578644 h 1114425"/>
                <a:gd name="connsiteX20" fmla="*/ 283369 w 614362"/>
                <a:gd name="connsiteY20" fmla="*/ 473869 h 1114425"/>
                <a:gd name="connsiteX21" fmla="*/ 264319 w 614362"/>
                <a:gd name="connsiteY21" fmla="*/ 407194 h 1114425"/>
                <a:gd name="connsiteX22" fmla="*/ 250031 w 614362"/>
                <a:gd name="connsiteY22" fmla="*/ 357188 h 1114425"/>
                <a:gd name="connsiteX23" fmla="*/ 235744 w 614362"/>
                <a:gd name="connsiteY23" fmla="*/ 311944 h 1114425"/>
                <a:gd name="connsiteX24" fmla="*/ 219075 w 614362"/>
                <a:gd name="connsiteY24" fmla="*/ 264319 h 1114425"/>
                <a:gd name="connsiteX25" fmla="*/ 207169 w 614362"/>
                <a:gd name="connsiteY25" fmla="*/ 233363 h 1114425"/>
                <a:gd name="connsiteX26" fmla="*/ 195262 w 614362"/>
                <a:gd name="connsiteY26" fmla="*/ 204788 h 1114425"/>
                <a:gd name="connsiteX27" fmla="*/ 180975 w 614362"/>
                <a:gd name="connsiteY27" fmla="*/ 183356 h 1114425"/>
                <a:gd name="connsiteX28" fmla="*/ 157162 w 614362"/>
                <a:gd name="connsiteY28" fmla="*/ 154781 h 1114425"/>
                <a:gd name="connsiteX29" fmla="*/ 121444 w 614362"/>
                <a:gd name="connsiteY29" fmla="*/ 126206 h 1114425"/>
                <a:gd name="connsiteX30" fmla="*/ 97631 w 614362"/>
                <a:gd name="connsiteY30" fmla="*/ 107156 h 1114425"/>
                <a:gd name="connsiteX31" fmla="*/ 54769 w 614362"/>
                <a:gd name="connsiteY31" fmla="*/ 73819 h 1114425"/>
                <a:gd name="connsiteX32" fmla="*/ 23812 w 614362"/>
                <a:gd name="connsiteY32" fmla="*/ 54769 h 1114425"/>
                <a:gd name="connsiteX33" fmla="*/ 9525 w 614362"/>
                <a:gd name="connsiteY33" fmla="*/ 42863 h 1114425"/>
                <a:gd name="connsiteX34" fmla="*/ 0 w 614362"/>
                <a:gd name="connsiteY34" fmla="*/ 30956 h 1114425"/>
                <a:gd name="connsiteX35" fmla="*/ 0 w 614362"/>
                <a:gd name="connsiteY35" fmla="*/ 23813 h 1114425"/>
                <a:gd name="connsiteX36" fmla="*/ 4762 w 614362"/>
                <a:gd name="connsiteY36" fmla="*/ 9525 h 1114425"/>
                <a:gd name="connsiteX37" fmla="*/ 16669 w 614362"/>
                <a:gd name="connsiteY37" fmla="*/ 0 h 1114425"/>
                <a:gd name="connsiteX38" fmla="*/ 40481 w 614362"/>
                <a:gd name="connsiteY38" fmla="*/ 0 h 1114425"/>
                <a:gd name="connsiteX39" fmla="*/ 119062 w 614362"/>
                <a:gd name="connsiteY39" fmla="*/ 4763 h 1114425"/>
                <a:gd name="connsiteX40" fmla="*/ 202406 w 614362"/>
                <a:gd name="connsiteY40" fmla="*/ 19050 h 1114425"/>
                <a:gd name="connsiteX41" fmla="*/ 278606 w 614362"/>
                <a:gd name="connsiteY41" fmla="*/ 38100 h 1114425"/>
                <a:gd name="connsiteX42" fmla="*/ 335756 w 614362"/>
                <a:gd name="connsiteY42" fmla="*/ 57150 h 1114425"/>
                <a:gd name="connsiteX43" fmla="*/ 402431 w 614362"/>
                <a:gd name="connsiteY43" fmla="*/ 80963 h 1114425"/>
                <a:gd name="connsiteX44" fmla="*/ 433387 w 614362"/>
                <a:gd name="connsiteY44" fmla="*/ 97631 h 1114425"/>
                <a:gd name="connsiteX45" fmla="*/ 461962 w 614362"/>
                <a:gd name="connsiteY45" fmla="*/ 121444 h 1114425"/>
                <a:gd name="connsiteX46" fmla="*/ 481012 w 614362"/>
                <a:gd name="connsiteY46" fmla="*/ 142875 h 1114425"/>
                <a:gd name="connsiteX47" fmla="*/ 490537 w 614362"/>
                <a:gd name="connsiteY47" fmla="*/ 161925 h 1114425"/>
                <a:gd name="connsiteX48" fmla="*/ 500062 w 614362"/>
                <a:gd name="connsiteY48" fmla="*/ 190500 h 1114425"/>
                <a:gd name="connsiteX49" fmla="*/ 502444 w 614362"/>
                <a:gd name="connsiteY49" fmla="*/ 223838 h 1114425"/>
                <a:gd name="connsiteX50" fmla="*/ 507206 w 614362"/>
                <a:gd name="connsiteY50" fmla="*/ 264319 h 1114425"/>
                <a:gd name="connsiteX51" fmla="*/ 528637 w 614362"/>
                <a:gd name="connsiteY51" fmla="*/ 390525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614362" h="1114425">
                  <a:moveTo>
                    <a:pt x="528637" y="390525"/>
                  </a:moveTo>
                  <a:lnTo>
                    <a:pt x="552450" y="533400"/>
                  </a:lnTo>
                  <a:lnTo>
                    <a:pt x="588169" y="709613"/>
                  </a:lnTo>
                  <a:lnTo>
                    <a:pt x="602456" y="871538"/>
                  </a:lnTo>
                  <a:lnTo>
                    <a:pt x="614362" y="1012031"/>
                  </a:lnTo>
                  <a:lnTo>
                    <a:pt x="609600" y="1035844"/>
                  </a:lnTo>
                  <a:lnTo>
                    <a:pt x="602456" y="1062038"/>
                  </a:lnTo>
                  <a:lnTo>
                    <a:pt x="585787" y="1095375"/>
                  </a:lnTo>
                  <a:lnTo>
                    <a:pt x="566737" y="1109663"/>
                  </a:lnTo>
                  <a:lnTo>
                    <a:pt x="550069" y="1114425"/>
                  </a:lnTo>
                  <a:lnTo>
                    <a:pt x="526256" y="1114425"/>
                  </a:lnTo>
                  <a:lnTo>
                    <a:pt x="497681" y="1109663"/>
                  </a:lnTo>
                  <a:lnTo>
                    <a:pt x="466725" y="1100138"/>
                  </a:lnTo>
                  <a:lnTo>
                    <a:pt x="452437" y="1090613"/>
                  </a:lnTo>
                  <a:lnTo>
                    <a:pt x="445294" y="1081088"/>
                  </a:lnTo>
                  <a:lnTo>
                    <a:pt x="431006" y="1057275"/>
                  </a:lnTo>
                  <a:lnTo>
                    <a:pt x="402431" y="959644"/>
                  </a:lnTo>
                  <a:lnTo>
                    <a:pt x="359569" y="823913"/>
                  </a:lnTo>
                  <a:lnTo>
                    <a:pt x="338137" y="754856"/>
                  </a:lnTo>
                  <a:lnTo>
                    <a:pt x="307181" y="578644"/>
                  </a:lnTo>
                  <a:lnTo>
                    <a:pt x="283369" y="473869"/>
                  </a:lnTo>
                  <a:lnTo>
                    <a:pt x="264319" y="407194"/>
                  </a:lnTo>
                  <a:lnTo>
                    <a:pt x="250031" y="357188"/>
                  </a:lnTo>
                  <a:lnTo>
                    <a:pt x="235744" y="311944"/>
                  </a:lnTo>
                  <a:lnTo>
                    <a:pt x="219075" y="264319"/>
                  </a:lnTo>
                  <a:lnTo>
                    <a:pt x="207169" y="233363"/>
                  </a:lnTo>
                  <a:lnTo>
                    <a:pt x="195262" y="204788"/>
                  </a:lnTo>
                  <a:lnTo>
                    <a:pt x="180975" y="183356"/>
                  </a:lnTo>
                  <a:lnTo>
                    <a:pt x="157162" y="154781"/>
                  </a:lnTo>
                  <a:lnTo>
                    <a:pt x="121444" y="126206"/>
                  </a:lnTo>
                  <a:lnTo>
                    <a:pt x="97631" y="107156"/>
                  </a:lnTo>
                  <a:lnTo>
                    <a:pt x="54769" y="73819"/>
                  </a:lnTo>
                  <a:lnTo>
                    <a:pt x="23812" y="54769"/>
                  </a:lnTo>
                  <a:lnTo>
                    <a:pt x="9525" y="42863"/>
                  </a:lnTo>
                  <a:lnTo>
                    <a:pt x="0" y="30956"/>
                  </a:lnTo>
                  <a:lnTo>
                    <a:pt x="0" y="23813"/>
                  </a:lnTo>
                  <a:lnTo>
                    <a:pt x="4762" y="9525"/>
                  </a:lnTo>
                  <a:lnTo>
                    <a:pt x="16669" y="0"/>
                  </a:lnTo>
                  <a:lnTo>
                    <a:pt x="40481" y="0"/>
                  </a:lnTo>
                  <a:lnTo>
                    <a:pt x="119062" y="4763"/>
                  </a:lnTo>
                  <a:lnTo>
                    <a:pt x="202406" y="19050"/>
                  </a:lnTo>
                  <a:lnTo>
                    <a:pt x="278606" y="38100"/>
                  </a:lnTo>
                  <a:lnTo>
                    <a:pt x="335756" y="57150"/>
                  </a:lnTo>
                  <a:lnTo>
                    <a:pt x="402431" y="80963"/>
                  </a:lnTo>
                  <a:lnTo>
                    <a:pt x="433387" y="97631"/>
                  </a:lnTo>
                  <a:lnTo>
                    <a:pt x="461962" y="121444"/>
                  </a:lnTo>
                  <a:lnTo>
                    <a:pt x="481012" y="142875"/>
                  </a:lnTo>
                  <a:lnTo>
                    <a:pt x="490537" y="161925"/>
                  </a:lnTo>
                  <a:lnTo>
                    <a:pt x="500062" y="190500"/>
                  </a:lnTo>
                  <a:lnTo>
                    <a:pt x="502444" y="223838"/>
                  </a:lnTo>
                  <a:lnTo>
                    <a:pt x="507206" y="264319"/>
                  </a:lnTo>
                  <a:lnTo>
                    <a:pt x="528637" y="390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4" name="フリーフォーム 123">
              <a:extLst>
                <a:ext uri="{FF2B5EF4-FFF2-40B4-BE49-F238E27FC236}">
                  <a16:creationId xmlns:a16="http://schemas.microsoft.com/office/drawing/2014/main" id="{F360AAE6-78CF-4561-9B34-7A445A7C36E3}"/>
                </a:ext>
              </a:extLst>
            </p:cNvPr>
            <p:cNvSpPr/>
            <p:nvPr/>
          </p:nvSpPr>
          <p:spPr>
            <a:xfrm>
              <a:off x="5343525" y="1217613"/>
              <a:ext cx="522288" cy="1182687"/>
            </a:xfrm>
            <a:custGeom>
              <a:avLst/>
              <a:gdLst>
                <a:gd name="connsiteX0" fmla="*/ 300038 w 521494"/>
                <a:gd name="connsiteY0" fmla="*/ 828675 h 1183481"/>
                <a:gd name="connsiteX1" fmla="*/ 266700 w 521494"/>
                <a:gd name="connsiteY1" fmla="*/ 921544 h 1183481"/>
                <a:gd name="connsiteX2" fmla="*/ 235744 w 521494"/>
                <a:gd name="connsiteY2" fmla="*/ 992981 h 1183481"/>
                <a:gd name="connsiteX3" fmla="*/ 216694 w 521494"/>
                <a:gd name="connsiteY3" fmla="*/ 1033462 h 1183481"/>
                <a:gd name="connsiteX4" fmla="*/ 190500 w 521494"/>
                <a:gd name="connsiteY4" fmla="*/ 1081087 h 1183481"/>
                <a:gd name="connsiteX5" fmla="*/ 173831 w 521494"/>
                <a:gd name="connsiteY5" fmla="*/ 1112044 h 1183481"/>
                <a:gd name="connsiteX6" fmla="*/ 154781 w 521494"/>
                <a:gd name="connsiteY6" fmla="*/ 1138237 h 1183481"/>
                <a:gd name="connsiteX7" fmla="*/ 135731 w 521494"/>
                <a:gd name="connsiteY7" fmla="*/ 1157287 h 1183481"/>
                <a:gd name="connsiteX8" fmla="*/ 114300 w 521494"/>
                <a:gd name="connsiteY8" fmla="*/ 1169194 h 1183481"/>
                <a:gd name="connsiteX9" fmla="*/ 92869 w 521494"/>
                <a:gd name="connsiteY9" fmla="*/ 1176337 h 1183481"/>
                <a:gd name="connsiteX10" fmla="*/ 61913 w 521494"/>
                <a:gd name="connsiteY10" fmla="*/ 1183481 h 1183481"/>
                <a:gd name="connsiteX11" fmla="*/ 54769 w 521494"/>
                <a:gd name="connsiteY11" fmla="*/ 1183481 h 1183481"/>
                <a:gd name="connsiteX12" fmla="*/ 38100 w 521494"/>
                <a:gd name="connsiteY12" fmla="*/ 1173956 h 1183481"/>
                <a:gd name="connsiteX13" fmla="*/ 16669 w 521494"/>
                <a:gd name="connsiteY13" fmla="*/ 1152525 h 1183481"/>
                <a:gd name="connsiteX14" fmla="*/ 9525 w 521494"/>
                <a:gd name="connsiteY14" fmla="*/ 1140619 h 1183481"/>
                <a:gd name="connsiteX15" fmla="*/ 0 w 521494"/>
                <a:gd name="connsiteY15" fmla="*/ 1114425 h 1183481"/>
                <a:gd name="connsiteX16" fmla="*/ 0 w 521494"/>
                <a:gd name="connsiteY16" fmla="*/ 1088231 h 1183481"/>
                <a:gd name="connsiteX17" fmla="*/ 2381 w 521494"/>
                <a:gd name="connsiteY17" fmla="*/ 1057275 h 1183481"/>
                <a:gd name="connsiteX18" fmla="*/ 4763 w 521494"/>
                <a:gd name="connsiteY18" fmla="*/ 1014412 h 1183481"/>
                <a:gd name="connsiteX19" fmla="*/ 19050 w 521494"/>
                <a:gd name="connsiteY19" fmla="*/ 954881 h 1183481"/>
                <a:gd name="connsiteX20" fmla="*/ 33338 w 521494"/>
                <a:gd name="connsiteY20" fmla="*/ 897731 h 1183481"/>
                <a:gd name="connsiteX21" fmla="*/ 57150 w 521494"/>
                <a:gd name="connsiteY21" fmla="*/ 823912 h 1183481"/>
                <a:gd name="connsiteX22" fmla="*/ 76200 w 521494"/>
                <a:gd name="connsiteY22" fmla="*/ 759619 h 1183481"/>
                <a:gd name="connsiteX23" fmla="*/ 133350 w 521494"/>
                <a:gd name="connsiteY23" fmla="*/ 583406 h 1183481"/>
                <a:gd name="connsiteX24" fmla="*/ 157163 w 521494"/>
                <a:gd name="connsiteY24" fmla="*/ 492919 h 1183481"/>
                <a:gd name="connsiteX25" fmla="*/ 171450 w 521494"/>
                <a:gd name="connsiteY25" fmla="*/ 423862 h 1183481"/>
                <a:gd name="connsiteX26" fmla="*/ 185738 w 521494"/>
                <a:gd name="connsiteY26" fmla="*/ 359569 h 1183481"/>
                <a:gd name="connsiteX27" fmla="*/ 195263 w 521494"/>
                <a:gd name="connsiteY27" fmla="*/ 309562 h 1183481"/>
                <a:gd name="connsiteX28" fmla="*/ 202406 w 521494"/>
                <a:gd name="connsiteY28" fmla="*/ 259556 h 1183481"/>
                <a:gd name="connsiteX29" fmla="*/ 204788 w 521494"/>
                <a:gd name="connsiteY29" fmla="*/ 211931 h 1183481"/>
                <a:gd name="connsiteX30" fmla="*/ 195263 w 521494"/>
                <a:gd name="connsiteY30" fmla="*/ 183356 h 1183481"/>
                <a:gd name="connsiteX31" fmla="*/ 176213 w 521494"/>
                <a:gd name="connsiteY31" fmla="*/ 152400 h 1183481"/>
                <a:gd name="connsiteX32" fmla="*/ 157163 w 521494"/>
                <a:gd name="connsiteY32" fmla="*/ 130969 h 1183481"/>
                <a:gd name="connsiteX33" fmla="*/ 142875 w 521494"/>
                <a:gd name="connsiteY33" fmla="*/ 119062 h 1183481"/>
                <a:gd name="connsiteX34" fmla="*/ 130969 w 521494"/>
                <a:gd name="connsiteY34" fmla="*/ 109537 h 1183481"/>
                <a:gd name="connsiteX35" fmla="*/ 102394 w 521494"/>
                <a:gd name="connsiteY35" fmla="*/ 95250 h 1183481"/>
                <a:gd name="connsiteX36" fmla="*/ 80963 w 521494"/>
                <a:gd name="connsiteY36" fmla="*/ 83344 h 1183481"/>
                <a:gd name="connsiteX37" fmla="*/ 69056 w 521494"/>
                <a:gd name="connsiteY37" fmla="*/ 73819 h 1183481"/>
                <a:gd name="connsiteX38" fmla="*/ 64294 w 521494"/>
                <a:gd name="connsiteY38" fmla="*/ 59531 h 1183481"/>
                <a:gd name="connsiteX39" fmla="*/ 64294 w 521494"/>
                <a:gd name="connsiteY39" fmla="*/ 52387 h 1183481"/>
                <a:gd name="connsiteX40" fmla="*/ 66675 w 521494"/>
                <a:gd name="connsiteY40" fmla="*/ 42862 h 1183481"/>
                <a:gd name="connsiteX41" fmla="*/ 78581 w 521494"/>
                <a:gd name="connsiteY41" fmla="*/ 26194 h 1183481"/>
                <a:gd name="connsiteX42" fmla="*/ 100013 w 521494"/>
                <a:gd name="connsiteY42" fmla="*/ 9525 h 1183481"/>
                <a:gd name="connsiteX43" fmla="*/ 114300 w 521494"/>
                <a:gd name="connsiteY43" fmla="*/ 4762 h 1183481"/>
                <a:gd name="connsiteX44" fmla="*/ 130969 w 521494"/>
                <a:gd name="connsiteY44" fmla="*/ 0 h 1183481"/>
                <a:gd name="connsiteX45" fmla="*/ 197644 w 521494"/>
                <a:gd name="connsiteY45" fmla="*/ 2381 h 1183481"/>
                <a:gd name="connsiteX46" fmla="*/ 226219 w 521494"/>
                <a:gd name="connsiteY46" fmla="*/ 9525 h 1183481"/>
                <a:gd name="connsiteX47" fmla="*/ 280988 w 521494"/>
                <a:gd name="connsiteY47" fmla="*/ 38100 h 1183481"/>
                <a:gd name="connsiteX48" fmla="*/ 357188 w 521494"/>
                <a:gd name="connsiteY48" fmla="*/ 85725 h 1183481"/>
                <a:gd name="connsiteX49" fmla="*/ 423863 w 521494"/>
                <a:gd name="connsiteY49" fmla="*/ 130969 h 1183481"/>
                <a:gd name="connsiteX50" fmla="*/ 464344 w 521494"/>
                <a:gd name="connsiteY50" fmla="*/ 159544 h 1183481"/>
                <a:gd name="connsiteX51" fmla="*/ 495300 w 521494"/>
                <a:gd name="connsiteY51" fmla="*/ 183356 h 1183481"/>
                <a:gd name="connsiteX52" fmla="*/ 509588 w 521494"/>
                <a:gd name="connsiteY52" fmla="*/ 200025 h 1183481"/>
                <a:gd name="connsiteX53" fmla="*/ 516731 w 521494"/>
                <a:gd name="connsiteY53" fmla="*/ 216694 h 1183481"/>
                <a:gd name="connsiteX54" fmla="*/ 521494 w 521494"/>
                <a:gd name="connsiteY54" fmla="*/ 240506 h 1183481"/>
                <a:gd name="connsiteX55" fmla="*/ 521494 w 521494"/>
                <a:gd name="connsiteY55" fmla="*/ 252412 h 1183481"/>
                <a:gd name="connsiteX56" fmla="*/ 519113 w 521494"/>
                <a:gd name="connsiteY56" fmla="*/ 269081 h 1183481"/>
                <a:gd name="connsiteX57" fmla="*/ 502444 w 521494"/>
                <a:gd name="connsiteY57" fmla="*/ 290512 h 1183481"/>
                <a:gd name="connsiteX58" fmla="*/ 469106 w 521494"/>
                <a:gd name="connsiteY58" fmla="*/ 342900 h 1183481"/>
                <a:gd name="connsiteX59" fmla="*/ 452438 w 521494"/>
                <a:gd name="connsiteY59" fmla="*/ 378619 h 1183481"/>
                <a:gd name="connsiteX60" fmla="*/ 428625 w 521494"/>
                <a:gd name="connsiteY60" fmla="*/ 447675 h 1183481"/>
                <a:gd name="connsiteX61" fmla="*/ 402431 w 521494"/>
                <a:gd name="connsiteY61" fmla="*/ 523875 h 1183481"/>
                <a:gd name="connsiteX62" fmla="*/ 369094 w 521494"/>
                <a:gd name="connsiteY62" fmla="*/ 595312 h 1183481"/>
                <a:gd name="connsiteX63" fmla="*/ 300038 w 521494"/>
                <a:gd name="connsiteY63" fmla="*/ 828675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21494" h="1183481">
                  <a:moveTo>
                    <a:pt x="300038" y="828675"/>
                  </a:moveTo>
                  <a:lnTo>
                    <a:pt x="266700" y="921544"/>
                  </a:lnTo>
                  <a:lnTo>
                    <a:pt x="235744" y="992981"/>
                  </a:lnTo>
                  <a:lnTo>
                    <a:pt x="216694" y="1033462"/>
                  </a:lnTo>
                  <a:lnTo>
                    <a:pt x="190500" y="1081087"/>
                  </a:lnTo>
                  <a:lnTo>
                    <a:pt x="173831" y="1112044"/>
                  </a:lnTo>
                  <a:lnTo>
                    <a:pt x="154781" y="1138237"/>
                  </a:lnTo>
                  <a:lnTo>
                    <a:pt x="135731" y="1157287"/>
                  </a:lnTo>
                  <a:lnTo>
                    <a:pt x="114300" y="1169194"/>
                  </a:lnTo>
                  <a:lnTo>
                    <a:pt x="92869" y="1176337"/>
                  </a:lnTo>
                  <a:lnTo>
                    <a:pt x="61913" y="1183481"/>
                  </a:lnTo>
                  <a:lnTo>
                    <a:pt x="54769" y="1183481"/>
                  </a:lnTo>
                  <a:lnTo>
                    <a:pt x="38100" y="1173956"/>
                  </a:lnTo>
                  <a:lnTo>
                    <a:pt x="16669" y="1152525"/>
                  </a:lnTo>
                  <a:lnTo>
                    <a:pt x="9525" y="1140619"/>
                  </a:lnTo>
                  <a:lnTo>
                    <a:pt x="0" y="1114425"/>
                  </a:lnTo>
                  <a:lnTo>
                    <a:pt x="0" y="1088231"/>
                  </a:lnTo>
                  <a:lnTo>
                    <a:pt x="2381" y="1057275"/>
                  </a:lnTo>
                  <a:lnTo>
                    <a:pt x="4763" y="1014412"/>
                  </a:lnTo>
                  <a:lnTo>
                    <a:pt x="19050" y="954881"/>
                  </a:lnTo>
                  <a:lnTo>
                    <a:pt x="33338" y="897731"/>
                  </a:lnTo>
                  <a:lnTo>
                    <a:pt x="57150" y="823912"/>
                  </a:lnTo>
                  <a:lnTo>
                    <a:pt x="76200" y="759619"/>
                  </a:lnTo>
                  <a:lnTo>
                    <a:pt x="133350" y="583406"/>
                  </a:lnTo>
                  <a:lnTo>
                    <a:pt x="157163" y="492919"/>
                  </a:lnTo>
                  <a:lnTo>
                    <a:pt x="171450" y="423862"/>
                  </a:lnTo>
                  <a:lnTo>
                    <a:pt x="185738" y="359569"/>
                  </a:lnTo>
                  <a:lnTo>
                    <a:pt x="195263" y="309562"/>
                  </a:lnTo>
                  <a:lnTo>
                    <a:pt x="202406" y="259556"/>
                  </a:lnTo>
                  <a:lnTo>
                    <a:pt x="204788" y="211931"/>
                  </a:lnTo>
                  <a:lnTo>
                    <a:pt x="195263" y="183356"/>
                  </a:lnTo>
                  <a:lnTo>
                    <a:pt x="176213" y="152400"/>
                  </a:lnTo>
                  <a:lnTo>
                    <a:pt x="157163" y="130969"/>
                  </a:lnTo>
                  <a:lnTo>
                    <a:pt x="142875" y="119062"/>
                  </a:lnTo>
                  <a:lnTo>
                    <a:pt x="130969" y="109537"/>
                  </a:lnTo>
                  <a:lnTo>
                    <a:pt x="102394" y="95250"/>
                  </a:lnTo>
                  <a:lnTo>
                    <a:pt x="80963" y="83344"/>
                  </a:lnTo>
                  <a:lnTo>
                    <a:pt x="69056" y="73819"/>
                  </a:lnTo>
                  <a:lnTo>
                    <a:pt x="64294" y="59531"/>
                  </a:lnTo>
                  <a:lnTo>
                    <a:pt x="64294" y="52387"/>
                  </a:lnTo>
                  <a:lnTo>
                    <a:pt x="66675" y="42862"/>
                  </a:lnTo>
                  <a:lnTo>
                    <a:pt x="78581" y="26194"/>
                  </a:lnTo>
                  <a:lnTo>
                    <a:pt x="100013" y="9525"/>
                  </a:lnTo>
                  <a:lnTo>
                    <a:pt x="114300" y="4762"/>
                  </a:lnTo>
                  <a:lnTo>
                    <a:pt x="130969" y="0"/>
                  </a:lnTo>
                  <a:lnTo>
                    <a:pt x="197644" y="2381"/>
                  </a:lnTo>
                  <a:lnTo>
                    <a:pt x="226219" y="9525"/>
                  </a:lnTo>
                  <a:lnTo>
                    <a:pt x="280988" y="38100"/>
                  </a:lnTo>
                  <a:lnTo>
                    <a:pt x="357188" y="85725"/>
                  </a:lnTo>
                  <a:lnTo>
                    <a:pt x="423863" y="130969"/>
                  </a:lnTo>
                  <a:lnTo>
                    <a:pt x="464344" y="159544"/>
                  </a:lnTo>
                  <a:lnTo>
                    <a:pt x="495300" y="183356"/>
                  </a:lnTo>
                  <a:lnTo>
                    <a:pt x="509588" y="200025"/>
                  </a:lnTo>
                  <a:lnTo>
                    <a:pt x="516731" y="216694"/>
                  </a:lnTo>
                  <a:lnTo>
                    <a:pt x="521494" y="240506"/>
                  </a:lnTo>
                  <a:lnTo>
                    <a:pt x="521494" y="252412"/>
                  </a:lnTo>
                  <a:lnTo>
                    <a:pt x="519113" y="269081"/>
                  </a:lnTo>
                  <a:lnTo>
                    <a:pt x="502444" y="290512"/>
                  </a:lnTo>
                  <a:lnTo>
                    <a:pt x="469106" y="342900"/>
                  </a:lnTo>
                  <a:lnTo>
                    <a:pt x="452438" y="378619"/>
                  </a:lnTo>
                  <a:lnTo>
                    <a:pt x="428625" y="447675"/>
                  </a:lnTo>
                  <a:lnTo>
                    <a:pt x="402431" y="523875"/>
                  </a:lnTo>
                  <a:lnTo>
                    <a:pt x="369094" y="595312"/>
                  </a:lnTo>
                  <a:lnTo>
                    <a:pt x="300038" y="828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6" name="フリーフォーム 125">
              <a:extLst>
                <a:ext uri="{FF2B5EF4-FFF2-40B4-BE49-F238E27FC236}">
                  <a16:creationId xmlns:a16="http://schemas.microsoft.com/office/drawing/2014/main" id="{BC26BC0B-F23F-4E9D-8DDE-8BD8E18968D0}"/>
                </a:ext>
              </a:extLst>
            </p:cNvPr>
            <p:cNvSpPr/>
            <p:nvPr/>
          </p:nvSpPr>
          <p:spPr>
            <a:xfrm>
              <a:off x="3681413" y="2493963"/>
              <a:ext cx="2117725" cy="466725"/>
            </a:xfrm>
            <a:custGeom>
              <a:avLst/>
              <a:gdLst>
                <a:gd name="connsiteX0" fmla="*/ 1395412 w 2116931"/>
                <a:gd name="connsiteY0" fmla="*/ 97631 h 466725"/>
                <a:gd name="connsiteX1" fmla="*/ 1195387 w 2116931"/>
                <a:gd name="connsiteY1" fmla="*/ 128587 h 466725"/>
                <a:gd name="connsiteX2" fmla="*/ 1031081 w 2116931"/>
                <a:gd name="connsiteY2" fmla="*/ 152400 h 466725"/>
                <a:gd name="connsiteX3" fmla="*/ 904875 w 2116931"/>
                <a:gd name="connsiteY3" fmla="*/ 169069 h 466725"/>
                <a:gd name="connsiteX4" fmla="*/ 773906 w 2116931"/>
                <a:gd name="connsiteY4" fmla="*/ 188119 h 466725"/>
                <a:gd name="connsiteX5" fmla="*/ 657225 w 2116931"/>
                <a:gd name="connsiteY5" fmla="*/ 202406 h 466725"/>
                <a:gd name="connsiteX6" fmla="*/ 531018 w 2116931"/>
                <a:gd name="connsiteY6" fmla="*/ 216694 h 466725"/>
                <a:gd name="connsiteX7" fmla="*/ 495300 w 2116931"/>
                <a:gd name="connsiteY7" fmla="*/ 221456 h 466725"/>
                <a:gd name="connsiteX8" fmla="*/ 476250 w 2116931"/>
                <a:gd name="connsiteY8" fmla="*/ 223837 h 466725"/>
                <a:gd name="connsiteX9" fmla="*/ 447675 w 2116931"/>
                <a:gd name="connsiteY9" fmla="*/ 223837 h 466725"/>
                <a:gd name="connsiteX10" fmla="*/ 419100 w 2116931"/>
                <a:gd name="connsiteY10" fmla="*/ 221456 h 466725"/>
                <a:gd name="connsiteX11" fmla="*/ 354806 w 2116931"/>
                <a:gd name="connsiteY11" fmla="*/ 207169 h 466725"/>
                <a:gd name="connsiteX12" fmla="*/ 280987 w 2116931"/>
                <a:gd name="connsiteY12" fmla="*/ 183356 h 466725"/>
                <a:gd name="connsiteX13" fmla="*/ 209550 w 2116931"/>
                <a:gd name="connsiteY13" fmla="*/ 157162 h 466725"/>
                <a:gd name="connsiteX14" fmla="*/ 119062 w 2116931"/>
                <a:gd name="connsiteY14" fmla="*/ 116681 h 466725"/>
                <a:gd name="connsiteX15" fmla="*/ 50006 w 2116931"/>
                <a:gd name="connsiteY15" fmla="*/ 83344 h 466725"/>
                <a:gd name="connsiteX16" fmla="*/ 33337 w 2116931"/>
                <a:gd name="connsiteY16" fmla="*/ 78581 h 466725"/>
                <a:gd name="connsiteX17" fmla="*/ 16668 w 2116931"/>
                <a:gd name="connsiteY17" fmla="*/ 76200 h 466725"/>
                <a:gd name="connsiteX18" fmla="*/ 4762 w 2116931"/>
                <a:gd name="connsiteY18" fmla="*/ 80962 h 466725"/>
                <a:gd name="connsiteX19" fmla="*/ 2381 w 2116931"/>
                <a:gd name="connsiteY19" fmla="*/ 85725 h 466725"/>
                <a:gd name="connsiteX20" fmla="*/ 0 w 2116931"/>
                <a:gd name="connsiteY20" fmla="*/ 97631 h 466725"/>
                <a:gd name="connsiteX21" fmla="*/ 11906 w 2116931"/>
                <a:gd name="connsiteY21" fmla="*/ 130969 h 466725"/>
                <a:gd name="connsiteX22" fmla="*/ 61912 w 2116931"/>
                <a:gd name="connsiteY22" fmla="*/ 197644 h 466725"/>
                <a:gd name="connsiteX23" fmla="*/ 121443 w 2116931"/>
                <a:gd name="connsiteY23" fmla="*/ 261937 h 466725"/>
                <a:gd name="connsiteX24" fmla="*/ 164306 w 2116931"/>
                <a:gd name="connsiteY24" fmla="*/ 304800 h 466725"/>
                <a:gd name="connsiteX25" fmla="*/ 221456 w 2116931"/>
                <a:gd name="connsiteY25" fmla="*/ 352425 h 466725"/>
                <a:gd name="connsiteX26" fmla="*/ 264318 w 2116931"/>
                <a:gd name="connsiteY26" fmla="*/ 383381 h 466725"/>
                <a:gd name="connsiteX27" fmla="*/ 321468 w 2116931"/>
                <a:gd name="connsiteY27" fmla="*/ 416719 h 466725"/>
                <a:gd name="connsiteX28" fmla="*/ 378618 w 2116931"/>
                <a:gd name="connsiteY28" fmla="*/ 440531 h 466725"/>
                <a:gd name="connsiteX29" fmla="*/ 433387 w 2116931"/>
                <a:gd name="connsiteY29" fmla="*/ 454819 h 466725"/>
                <a:gd name="connsiteX30" fmla="*/ 483393 w 2116931"/>
                <a:gd name="connsiteY30" fmla="*/ 464344 h 466725"/>
                <a:gd name="connsiteX31" fmla="*/ 509587 w 2116931"/>
                <a:gd name="connsiteY31" fmla="*/ 466725 h 466725"/>
                <a:gd name="connsiteX32" fmla="*/ 557212 w 2116931"/>
                <a:gd name="connsiteY32" fmla="*/ 450056 h 466725"/>
                <a:gd name="connsiteX33" fmla="*/ 657225 w 2116931"/>
                <a:gd name="connsiteY33" fmla="*/ 414337 h 466725"/>
                <a:gd name="connsiteX34" fmla="*/ 754856 w 2116931"/>
                <a:gd name="connsiteY34" fmla="*/ 385762 h 466725"/>
                <a:gd name="connsiteX35" fmla="*/ 857250 w 2116931"/>
                <a:gd name="connsiteY35" fmla="*/ 357187 h 466725"/>
                <a:gd name="connsiteX36" fmla="*/ 959643 w 2116931"/>
                <a:gd name="connsiteY36" fmla="*/ 333375 h 466725"/>
                <a:gd name="connsiteX37" fmla="*/ 1104900 w 2116931"/>
                <a:gd name="connsiteY37" fmla="*/ 302419 h 466725"/>
                <a:gd name="connsiteX38" fmla="*/ 1257300 w 2116931"/>
                <a:gd name="connsiteY38" fmla="*/ 273844 h 466725"/>
                <a:gd name="connsiteX39" fmla="*/ 1376362 w 2116931"/>
                <a:gd name="connsiteY39" fmla="*/ 252412 h 466725"/>
                <a:gd name="connsiteX40" fmla="*/ 1497806 w 2116931"/>
                <a:gd name="connsiteY40" fmla="*/ 230981 h 466725"/>
                <a:gd name="connsiteX41" fmla="*/ 1590675 w 2116931"/>
                <a:gd name="connsiteY41" fmla="*/ 216694 h 466725"/>
                <a:gd name="connsiteX42" fmla="*/ 2069306 w 2116931"/>
                <a:gd name="connsiteY42" fmla="*/ 292894 h 466725"/>
                <a:gd name="connsiteX43" fmla="*/ 2093118 w 2116931"/>
                <a:gd name="connsiteY43" fmla="*/ 283369 h 466725"/>
                <a:gd name="connsiteX44" fmla="*/ 2107406 w 2116931"/>
                <a:gd name="connsiteY44" fmla="*/ 266700 h 466725"/>
                <a:gd name="connsiteX45" fmla="*/ 2114550 w 2116931"/>
                <a:gd name="connsiteY45" fmla="*/ 247650 h 466725"/>
                <a:gd name="connsiteX46" fmla="*/ 2116931 w 2116931"/>
                <a:gd name="connsiteY46" fmla="*/ 230981 h 466725"/>
                <a:gd name="connsiteX47" fmla="*/ 2114550 w 2116931"/>
                <a:gd name="connsiteY47" fmla="*/ 207169 h 466725"/>
                <a:gd name="connsiteX48" fmla="*/ 2109787 w 2116931"/>
                <a:gd name="connsiteY48" fmla="*/ 192881 h 466725"/>
                <a:gd name="connsiteX49" fmla="*/ 2095500 w 2116931"/>
                <a:gd name="connsiteY49" fmla="*/ 169069 h 466725"/>
                <a:gd name="connsiteX50" fmla="*/ 2078831 w 2116931"/>
                <a:gd name="connsiteY50" fmla="*/ 147637 h 466725"/>
                <a:gd name="connsiteX51" fmla="*/ 2064543 w 2116931"/>
                <a:gd name="connsiteY51" fmla="*/ 130969 h 466725"/>
                <a:gd name="connsiteX52" fmla="*/ 2031206 w 2116931"/>
                <a:gd name="connsiteY52" fmla="*/ 102394 h 466725"/>
                <a:gd name="connsiteX53" fmla="*/ 2009775 w 2116931"/>
                <a:gd name="connsiteY53" fmla="*/ 83344 h 466725"/>
                <a:gd name="connsiteX54" fmla="*/ 1959768 w 2116931"/>
                <a:gd name="connsiteY54" fmla="*/ 52387 h 466725"/>
                <a:gd name="connsiteX55" fmla="*/ 1907381 w 2116931"/>
                <a:gd name="connsiteY55" fmla="*/ 28575 h 466725"/>
                <a:gd name="connsiteX56" fmla="*/ 1852612 w 2116931"/>
                <a:gd name="connsiteY56" fmla="*/ 11906 h 466725"/>
                <a:gd name="connsiteX57" fmla="*/ 1807368 w 2116931"/>
                <a:gd name="connsiteY57" fmla="*/ 0 h 466725"/>
                <a:gd name="connsiteX58" fmla="*/ 1795462 w 2116931"/>
                <a:gd name="connsiteY58" fmla="*/ 0 h 466725"/>
                <a:gd name="connsiteX59" fmla="*/ 1766887 w 2116931"/>
                <a:gd name="connsiteY59" fmla="*/ 2381 h 466725"/>
                <a:gd name="connsiteX60" fmla="*/ 1709737 w 2116931"/>
                <a:gd name="connsiteY60" fmla="*/ 19050 h 466725"/>
                <a:gd name="connsiteX61" fmla="*/ 1652587 w 2116931"/>
                <a:gd name="connsiteY61" fmla="*/ 42862 h 466725"/>
                <a:gd name="connsiteX62" fmla="*/ 1597818 w 2116931"/>
                <a:gd name="connsiteY62" fmla="*/ 66675 h 466725"/>
                <a:gd name="connsiteX63" fmla="*/ 1550193 w 2116931"/>
                <a:gd name="connsiteY63" fmla="*/ 73819 h 466725"/>
                <a:gd name="connsiteX64" fmla="*/ 1395412 w 2116931"/>
                <a:gd name="connsiteY64" fmla="*/ 9763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116931" h="466725">
                  <a:moveTo>
                    <a:pt x="1395412" y="97631"/>
                  </a:moveTo>
                  <a:lnTo>
                    <a:pt x="1195387" y="128587"/>
                  </a:lnTo>
                  <a:lnTo>
                    <a:pt x="1031081" y="152400"/>
                  </a:lnTo>
                  <a:lnTo>
                    <a:pt x="904875" y="169069"/>
                  </a:lnTo>
                  <a:lnTo>
                    <a:pt x="773906" y="188119"/>
                  </a:lnTo>
                  <a:lnTo>
                    <a:pt x="657225" y="202406"/>
                  </a:lnTo>
                  <a:lnTo>
                    <a:pt x="531018" y="216694"/>
                  </a:lnTo>
                  <a:lnTo>
                    <a:pt x="495300" y="221456"/>
                  </a:lnTo>
                  <a:lnTo>
                    <a:pt x="476250" y="223837"/>
                  </a:lnTo>
                  <a:lnTo>
                    <a:pt x="447675" y="223837"/>
                  </a:lnTo>
                  <a:lnTo>
                    <a:pt x="419100" y="221456"/>
                  </a:lnTo>
                  <a:lnTo>
                    <a:pt x="354806" y="207169"/>
                  </a:lnTo>
                  <a:lnTo>
                    <a:pt x="280987" y="183356"/>
                  </a:lnTo>
                  <a:lnTo>
                    <a:pt x="209550" y="157162"/>
                  </a:lnTo>
                  <a:lnTo>
                    <a:pt x="119062" y="116681"/>
                  </a:lnTo>
                  <a:lnTo>
                    <a:pt x="50006" y="83344"/>
                  </a:lnTo>
                  <a:lnTo>
                    <a:pt x="33337" y="78581"/>
                  </a:lnTo>
                  <a:lnTo>
                    <a:pt x="16668" y="76200"/>
                  </a:lnTo>
                  <a:lnTo>
                    <a:pt x="4762" y="80962"/>
                  </a:lnTo>
                  <a:lnTo>
                    <a:pt x="2381" y="85725"/>
                  </a:lnTo>
                  <a:lnTo>
                    <a:pt x="0" y="97631"/>
                  </a:lnTo>
                  <a:lnTo>
                    <a:pt x="11906" y="130969"/>
                  </a:lnTo>
                  <a:lnTo>
                    <a:pt x="61912" y="197644"/>
                  </a:lnTo>
                  <a:lnTo>
                    <a:pt x="121443" y="261937"/>
                  </a:lnTo>
                  <a:lnTo>
                    <a:pt x="164306" y="304800"/>
                  </a:lnTo>
                  <a:lnTo>
                    <a:pt x="221456" y="352425"/>
                  </a:lnTo>
                  <a:lnTo>
                    <a:pt x="264318" y="383381"/>
                  </a:lnTo>
                  <a:lnTo>
                    <a:pt x="321468" y="416719"/>
                  </a:lnTo>
                  <a:lnTo>
                    <a:pt x="378618" y="440531"/>
                  </a:lnTo>
                  <a:lnTo>
                    <a:pt x="433387" y="454819"/>
                  </a:lnTo>
                  <a:lnTo>
                    <a:pt x="483393" y="464344"/>
                  </a:lnTo>
                  <a:lnTo>
                    <a:pt x="509587" y="466725"/>
                  </a:lnTo>
                  <a:lnTo>
                    <a:pt x="557212" y="450056"/>
                  </a:lnTo>
                  <a:lnTo>
                    <a:pt x="657225" y="414337"/>
                  </a:lnTo>
                  <a:lnTo>
                    <a:pt x="754856" y="385762"/>
                  </a:lnTo>
                  <a:lnTo>
                    <a:pt x="857250" y="357187"/>
                  </a:lnTo>
                  <a:lnTo>
                    <a:pt x="959643" y="333375"/>
                  </a:lnTo>
                  <a:lnTo>
                    <a:pt x="1104900" y="302419"/>
                  </a:lnTo>
                  <a:lnTo>
                    <a:pt x="1257300" y="273844"/>
                  </a:lnTo>
                  <a:lnTo>
                    <a:pt x="1376362" y="252412"/>
                  </a:lnTo>
                  <a:lnTo>
                    <a:pt x="1497806" y="230981"/>
                  </a:lnTo>
                  <a:lnTo>
                    <a:pt x="1590675" y="216694"/>
                  </a:lnTo>
                  <a:lnTo>
                    <a:pt x="2069306" y="292894"/>
                  </a:lnTo>
                  <a:lnTo>
                    <a:pt x="2093118" y="283369"/>
                  </a:lnTo>
                  <a:lnTo>
                    <a:pt x="2107406" y="266700"/>
                  </a:lnTo>
                  <a:lnTo>
                    <a:pt x="2114550" y="247650"/>
                  </a:lnTo>
                  <a:lnTo>
                    <a:pt x="2116931" y="230981"/>
                  </a:lnTo>
                  <a:lnTo>
                    <a:pt x="2114550" y="207169"/>
                  </a:lnTo>
                  <a:lnTo>
                    <a:pt x="2109787" y="192881"/>
                  </a:lnTo>
                  <a:lnTo>
                    <a:pt x="2095500" y="169069"/>
                  </a:lnTo>
                  <a:lnTo>
                    <a:pt x="2078831" y="147637"/>
                  </a:lnTo>
                  <a:lnTo>
                    <a:pt x="2064543" y="130969"/>
                  </a:lnTo>
                  <a:lnTo>
                    <a:pt x="2031206" y="102394"/>
                  </a:lnTo>
                  <a:lnTo>
                    <a:pt x="2009775" y="83344"/>
                  </a:lnTo>
                  <a:lnTo>
                    <a:pt x="1959768" y="52387"/>
                  </a:lnTo>
                  <a:lnTo>
                    <a:pt x="1907381" y="28575"/>
                  </a:lnTo>
                  <a:lnTo>
                    <a:pt x="1852612" y="11906"/>
                  </a:lnTo>
                  <a:lnTo>
                    <a:pt x="1807368" y="0"/>
                  </a:lnTo>
                  <a:lnTo>
                    <a:pt x="1795462" y="0"/>
                  </a:lnTo>
                  <a:lnTo>
                    <a:pt x="1766887" y="2381"/>
                  </a:lnTo>
                  <a:lnTo>
                    <a:pt x="1709737" y="19050"/>
                  </a:lnTo>
                  <a:lnTo>
                    <a:pt x="1652587" y="42862"/>
                  </a:lnTo>
                  <a:lnTo>
                    <a:pt x="1597818" y="66675"/>
                  </a:lnTo>
                  <a:lnTo>
                    <a:pt x="1550193" y="73819"/>
                  </a:lnTo>
                  <a:lnTo>
                    <a:pt x="1395412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7" name="フリーフォーム 126">
              <a:extLst>
                <a:ext uri="{FF2B5EF4-FFF2-40B4-BE49-F238E27FC236}">
                  <a16:creationId xmlns:a16="http://schemas.microsoft.com/office/drawing/2014/main" id="{BD59AC4A-7938-4867-B96E-1C02C6D59599}"/>
                </a:ext>
              </a:extLst>
            </p:cNvPr>
            <p:cNvSpPr/>
            <p:nvPr/>
          </p:nvSpPr>
          <p:spPr>
            <a:xfrm>
              <a:off x="4776788" y="2671763"/>
              <a:ext cx="1016000" cy="622300"/>
            </a:xfrm>
            <a:custGeom>
              <a:avLst/>
              <a:gdLst>
                <a:gd name="connsiteX0" fmla="*/ 421481 w 1016793"/>
                <a:gd name="connsiteY0" fmla="*/ 183356 h 621506"/>
                <a:gd name="connsiteX1" fmla="*/ 316706 w 1016793"/>
                <a:gd name="connsiteY1" fmla="*/ 276225 h 621506"/>
                <a:gd name="connsiteX2" fmla="*/ 214312 w 1016793"/>
                <a:gd name="connsiteY2" fmla="*/ 366712 h 621506"/>
                <a:gd name="connsiteX3" fmla="*/ 121443 w 1016793"/>
                <a:gd name="connsiteY3" fmla="*/ 450056 h 621506"/>
                <a:gd name="connsiteX4" fmla="*/ 0 w 1016793"/>
                <a:gd name="connsiteY4" fmla="*/ 559593 h 621506"/>
                <a:gd name="connsiteX5" fmla="*/ 50006 w 1016793"/>
                <a:gd name="connsiteY5" fmla="*/ 621506 h 621506"/>
                <a:gd name="connsiteX6" fmla="*/ 216693 w 1016793"/>
                <a:gd name="connsiteY6" fmla="*/ 526256 h 621506"/>
                <a:gd name="connsiteX7" fmla="*/ 357187 w 1016793"/>
                <a:gd name="connsiteY7" fmla="*/ 433387 h 621506"/>
                <a:gd name="connsiteX8" fmla="*/ 504825 w 1016793"/>
                <a:gd name="connsiteY8" fmla="*/ 335756 h 621506"/>
                <a:gd name="connsiteX9" fmla="*/ 595312 w 1016793"/>
                <a:gd name="connsiteY9" fmla="*/ 273843 h 621506"/>
                <a:gd name="connsiteX10" fmla="*/ 635793 w 1016793"/>
                <a:gd name="connsiteY10" fmla="*/ 245268 h 621506"/>
                <a:gd name="connsiteX11" fmla="*/ 652462 w 1016793"/>
                <a:gd name="connsiteY11" fmla="*/ 233362 h 621506"/>
                <a:gd name="connsiteX12" fmla="*/ 700087 w 1016793"/>
                <a:gd name="connsiteY12" fmla="*/ 209550 h 621506"/>
                <a:gd name="connsiteX13" fmla="*/ 740568 w 1016793"/>
                <a:gd name="connsiteY13" fmla="*/ 190500 h 621506"/>
                <a:gd name="connsiteX14" fmla="*/ 792956 w 1016793"/>
                <a:gd name="connsiteY14" fmla="*/ 169068 h 621506"/>
                <a:gd name="connsiteX15" fmla="*/ 850106 w 1016793"/>
                <a:gd name="connsiteY15" fmla="*/ 150018 h 621506"/>
                <a:gd name="connsiteX16" fmla="*/ 900112 w 1016793"/>
                <a:gd name="connsiteY16" fmla="*/ 135731 h 621506"/>
                <a:gd name="connsiteX17" fmla="*/ 931068 w 1016793"/>
                <a:gd name="connsiteY17" fmla="*/ 128587 h 621506"/>
                <a:gd name="connsiteX18" fmla="*/ 969168 w 1016793"/>
                <a:gd name="connsiteY18" fmla="*/ 116681 h 621506"/>
                <a:gd name="connsiteX19" fmla="*/ 997743 w 1016793"/>
                <a:gd name="connsiteY19" fmla="*/ 104775 h 621506"/>
                <a:gd name="connsiteX20" fmla="*/ 1009650 w 1016793"/>
                <a:gd name="connsiteY20" fmla="*/ 88106 h 621506"/>
                <a:gd name="connsiteX21" fmla="*/ 1016793 w 1016793"/>
                <a:gd name="connsiteY21" fmla="*/ 57150 h 621506"/>
                <a:gd name="connsiteX22" fmla="*/ 502443 w 1016793"/>
                <a:gd name="connsiteY22" fmla="*/ 0 h 621506"/>
                <a:gd name="connsiteX23" fmla="*/ 526256 w 1016793"/>
                <a:gd name="connsiteY23" fmla="*/ 40481 h 621506"/>
                <a:gd name="connsiteX24" fmla="*/ 531018 w 1016793"/>
                <a:gd name="connsiteY24" fmla="*/ 59531 h 621506"/>
                <a:gd name="connsiteX25" fmla="*/ 531018 w 1016793"/>
                <a:gd name="connsiteY25" fmla="*/ 78581 h 621506"/>
                <a:gd name="connsiteX26" fmla="*/ 514350 w 1016793"/>
                <a:gd name="connsiteY26" fmla="*/ 100012 h 621506"/>
                <a:gd name="connsiteX27" fmla="*/ 421481 w 1016793"/>
                <a:gd name="connsiteY27" fmla="*/ 183356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16793" h="621506">
                  <a:moveTo>
                    <a:pt x="421481" y="183356"/>
                  </a:moveTo>
                  <a:lnTo>
                    <a:pt x="316706" y="276225"/>
                  </a:lnTo>
                  <a:lnTo>
                    <a:pt x="214312" y="366712"/>
                  </a:lnTo>
                  <a:lnTo>
                    <a:pt x="121443" y="450056"/>
                  </a:lnTo>
                  <a:lnTo>
                    <a:pt x="0" y="559593"/>
                  </a:lnTo>
                  <a:lnTo>
                    <a:pt x="50006" y="621506"/>
                  </a:lnTo>
                  <a:lnTo>
                    <a:pt x="216693" y="526256"/>
                  </a:lnTo>
                  <a:lnTo>
                    <a:pt x="357187" y="433387"/>
                  </a:lnTo>
                  <a:lnTo>
                    <a:pt x="504825" y="335756"/>
                  </a:lnTo>
                  <a:lnTo>
                    <a:pt x="595312" y="273843"/>
                  </a:lnTo>
                  <a:lnTo>
                    <a:pt x="635793" y="245268"/>
                  </a:lnTo>
                  <a:lnTo>
                    <a:pt x="652462" y="233362"/>
                  </a:lnTo>
                  <a:lnTo>
                    <a:pt x="700087" y="209550"/>
                  </a:lnTo>
                  <a:lnTo>
                    <a:pt x="740568" y="190500"/>
                  </a:lnTo>
                  <a:lnTo>
                    <a:pt x="792956" y="169068"/>
                  </a:lnTo>
                  <a:lnTo>
                    <a:pt x="850106" y="150018"/>
                  </a:lnTo>
                  <a:lnTo>
                    <a:pt x="900112" y="135731"/>
                  </a:lnTo>
                  <a:lnTo>
                    <a:pt x="931068" y="128587"/>
                  </a:lnTo>
                  <a:lnTo>
                    <a:pt x="969168" y="116681"/>
                  </a:lnTo>
                  <a:lnTo>
                    <a:pt x="997743" y="104775"/>
                  </a:lnTo>
                  <a:lnTo>
                    <a:pt x="1009650" y="88106"/>
                  </a:lnTo>
                  <a:lnTo>
                    <a:pt x="1016793" y="57150"/>
                  </a:lnTo>
                  <a:lnTo>
                    <a:pt x="502443" y="0"/>
                  </a:lnTo>
                  <a:lnTo>
                    <a:pt x="526256" y="40481"/>
                  </a:lnTo>
                  <a:lnTo>
                    <a:pt x="531018" y="59531"/>
                  </a:lnTo>
                  <a:lnTo>
                    <a:pt x="531018" y="78581"/>
                  </a:lnTo>
                  <a:lnTo>
                    <a:pt x="514350" y="100012"/>
                  </a:lnTo>
                  <a:lnTo>
                    <a:pt x="421481" y="1833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8" name="フリーフォーム 127">
              <a:extLst>
                <a:ext uri="{FF2B5EF4-FFF2-40B4-BE49-F238E27FC236}">
                  <a16:creationId xmlns:a16="http://schemas.microsoft.com/office/drawing/2014/main" id="{D544ED65-9995-45F1-A0DA-A04ECB65A9B8}"/>
                </a:ext>
              </a:extLst>
            </p:cNvPr>
            <p:cNvSpPr/>
            <p:nvPr/>
          </p:nvSpPr>
          <p:spPr>
            <a:xfrm>
              <a:off x="4548188" y="3116263"/>
              <a:ext cx="488950" cy="1454150"/>
            </a:xfrm>
            <a:custGeom>
              <a:avLst/>
              <a:gdLst>
                <a:gd name="connsiteX0" fmla="*/ 488156 w 488156"/>
                <a:gd name="connsiteY0" fmla="*/ 661988 h 1452563"/>
                <a:gd name="connsiteX1" fmla="*/ 488156 w 488156"/>
                <a:gd name="connsiteY1" fmla="*/ 521494 h 1452563"/>
                <a:gd name="connsiteX2" fmla="*/ 488156 w 488156"/>
                <a:gd name="connsiteY2" fmla="*/ 414338 h 1452563"/>
                <a:gd name="connsiteX3" fmla="*/ 488156 w 488156"/>
                <a:gd name="connsiteY3" fmla="*/ 340519 h 1452563"/>
                <a:gd name="connsiteX4" fmla="*/ 488156 w 488156"/>
                <a:gd name="connsiteY4" fmla="*/ 278607 h 1452563"/>
                <a:gd name="connsiteX5" fmla="*/ 485775 w 488156"/>
                <a:gd name="connsiteY5" fmla="*/ 250032 h 1452563"/>
                <a:gd name="connsiteX6" fmla="*/ 476250 w 488156"/>
                <a:gd name="connsiteY6" fmla="*/ 209550 h 1452563"/>
                <a:gd name="connsiteX7" fmla="*/ 471487 w 488156"/>
                <a:gd name="connsiteY7" fmla="*/ 195263 h 1452563"/>
                <a:gd name="connsiteX8" fmla="*/ 459581 w 488156"/>
                <a:gd name="connsiteY8" fmla="*/ 169069 h 1452563"/>
                <a:gd name="connsiteX9" fmla="*/ 450056 w 488156"/>
                <a:gd name="connsiteY9" fmla="*/ 152400 h 1452563"/>
                <a:gd name="connsiteX10" fmla="*/ 435768 w 488156"/>
                <a:gd name="connsiteY10" fmla="*/ 135732 h 1452563"/>
                <a:gd name="connsiteX11" fmla="*/ 421481 w 488156"/>
                <a:gd name="connsiteY11" fmla="*/ 123825 h 1452563"/>
                <a:gd name="connsiteX12" fmla="*/ 409575 w 488156"/>
                <a:gd name="connsiteY12" fmla="*/ 114300 h 1452563"/>
                <a:gd name="connsiteX13" fmla="*/ 381000 w 488156"/>
                <a:gd name="connsiteY13" fmla="*/ 92869 h 1452563"/>
                <a:gd name="connsiteX14" fmla="*/ 314325 w 488156"/>
                <a:gd name="connsiteY14" fmla="*/ 45244 h 1452563"/>
                <a:gd name="connsiteX15" fmla="*/ 259556 w 488156"/>
                <a:gd name="connsiteY15" fmla="*/ 26194 h 1452563"/>
                <a:gd name="connsiteX16" fmla="*/ 211931 w 488156"/>
                <a:gd name="connsiteY16" fmla="*/ 14288 h 1452563"/>
                <a:gd name="connsiteX17" fmla="*/ 147637 w 488156"/>
                <a:gd name="connsiteY17" fmla="*/ 4763 h 1452563"/>
                <a:gd name="connsiteX18" fmla="*/ 92868 w 488156"/>
                <a:gd name="connsiteY18" fmla="*/ 0 h 1452563"/>
                <a:gd name="connsiteX19" fmla="*/ 45243 w 488156"/>
                <a:gd name="connsiteY19" fmla="*/ 0 h 1452563"/>
                <a:gd name="connsiteX20" fmla="*/ 16668 w 488156"/>
                <a:gd name="connsiteY20" fmla="*/ 2382 h 1452563"/>
                <a:gd name="connsiteX21" fmla="*/ 7143 w 488156"/>
                <a:gd name="connsiteY21" fmla="*/ 9525 h 1452563"/>
                <a:gd name="connsiteX22" fmla="*/ 0 w 488156"/>
                <a:gd name="connsiteY22" fmla="*/ 21432 h 1452563"/>
                <a:gd name="connsiteX23" fmla="*/ 2381 w 488156"/>
                <a:gd name="connsiteY23" fmla="*/ 40482 h 1452563"/>
                <a:gd name="connsiteX24" fmla="*/ 21431 w 488156"/>
                <a:gd name="connsiteY24" fmla="*/ 69057 h 1452563"/>
                <a:gd name="connsiteX25" fmla="*/ 73818 w 488156"/>
                <a:gd name="connsiteY25" fmla="*/ 109538 h 1452563"/>
                <a:gd name="connsiteX26" fmla="*/ 111918 w 488156"/>
                <a:gd name="connsiteY26" fmla="*/ 142875 h 1452563"/>
                <a:gd name="connsiteX27" fmla="*/ 157162 w 488156"/>
                <a:gd name="connsiteY27" fmla="*/ 185738 h 1452563"/>
                <a:gd name="connsiteX28" fmla="*/ 200025 w 488156"/>
                <a:gd name="connsiteY28" fmla="*/ 238125 h 1452563"/>
                <a:gd name="connsiteX29" fmla="*/ 230981 w 488156"/>
                <a:gd name="connsiteY29" fmla="*/ 288132 h 1452563"/>
                <a:gd name="connsiteX30" fmla="*/ 247650 w 488156"/>
                <a:gd name="connsiteY30" fmla="*/ 330994 h 1452563"/>
                <a:gd name="connsiteX31" fmla="*/ 254793 w 488156"/>
                <a:gd name="connsiteY31" fmla="*/ 369094 h 1452563"/>
                <a:gd name="connsiteX32" fmla="*/ 266700 w 488156"/>
                <a:gd name="connsiteY32" fmla="*/ 428625 h 1452563"/>
                <a:gd name="connsiteX33" fmla="*/ 273843 w 488156"/>
                <a:gd name="connsiteY33" fmla="*/ 492919 h 1452563"/>
                <a:gd name="connsiteX34" fmla="*/ 278606 w 488156"/>
                <a:gd name="connsiteY34" fmla="*/ 547688 h 1452563"/>
                <a:gd name="connsiteX35" fmla="*/ 280987 w 488156"/>
                <a:gd name="connsiteY35" fmla="*/ 640557 h 1452563"/>
                <a:gd name="connsiteX36" fmla="*/ 280987 w 488156"/>
                <a:gd name="connsiteY36" fmla="*/ 738188 h 1452563"/>
                <a:gd name="connsiteX37" fmla="*/ 276225 w 488156"/>
                <a:gd name="connsiteY37" fmla="*/ 840582 h 1452563"/>
                <a:gd name="connsiteX38" fmla="*/ 269081 w 488156"/>
                <a:gd name="connsiteY38" fmla="*/ 952500 h 1452563"/>
                <a:gd name="connsiteX39" fmla="*/ 264318 w 488156"/>
                <a:gd name="connsiteY39" fmla="*/ 1000125 h 1452563"/>
                <a:gd name="connsiteX40" fmla="*/ 250031 w 488156"/>
                <a:gd name="connsiteY40" fmla="*/ 1035844 h 1452563"/>
                <a:gd name="connsiteX41" fmla="*/ 221456 w 488156"/>
                <a:gd name="connsiteY41" fmla="*/ 1083469 h 1452563"/>
                <a:gd name="connsiteX42" fmla="*/ 200025 w 488156"/>
                <a:gd name="connsiteY42" fmla="*/ 1109663 h 1452563"/>
                <a:gd name="connsiteX43" fmla="*/ 171450 w 488156"/>
                <a:gd name="connsiteY43" fmla="*/ 1126332 h 1452563"/>
                <a:gd name="connsiteX44" fmla="*/ 247650 w 488156"/>
                <a:gd name="connsiteY44" fmla="*/ 1452563 h 1452563"/>
                <a:gd name="connsiteX45" fmla="*/ 271462 w 488156"/>
                <a:gd name="connsiteY45" fmla="*/ 1445419 h 1452563"/>
                <a:gd name="connsiteX46" fmla="*/ 300037 w 488156"/>
                <a:gd name="connsiteY46" fmla="*/ 1423988 h 1452563"/>
                <a:gd name="connsiteX47" fmla="*/ 338137 w 488156"/>
                <a:gd name="connsiteY47" fmla="*/ 1383507 h 1452563"/>
                <a:gd name="connsiteX48" fmla="*/ 378618 w 488156"/>
                <a:gd name="connsiteY48" fmla="*/ 1326357 h 1452563"/>
                <a:gd name="connsiteX49" fmla="*/ 404812 w 488156"/>
                <a:gd name="connsiteY49" fmla="*/ 1288257 h 1452563"/>
                <a:gd name="connsiteX50" fmla="*/ 428625 w 488156"/>
                <a:gd name="connsiteY50" fmla="*/ 1252538 h 1452563"/>
                <a:gd name="connsiteX51" fmla="*/ 442912 w 488156"/>
                <a:gd name="connsiteY51" fmla="*/ 1223963 h 1452563"/>
                <a:gd name="connsiteX52" fmla="*/ 459581 w 488156"/>
                <a:gd name="connsiteY52" fmla="*/ 1185863 h 1452563"/>
                <a:gd name="connsiteX53" fmla="*/ 471487 w 488156"/>
                <a:gd name="connsiteY53" fmla="*/ 1143000 h 1452563"/>
                <a:gd name="connsiteX54" fmla="*/ 481012 w 488156"/>
                <a:gd name="connsiteY54" fmla="*/ 1090613 h 1452563"/>
                <a:gd name="connsiteX55" fmla="*/ 483393 w 488156"/>
                <a:gd name="connsiteY55" fmla="*/ 1057275 h 1452563"/>
                <a:gd name="connsiteX56" fmla="*/ 485775 w 488156"/>
                <a:gd name="connsiteY56" fmla="*/ 983457 h 1452563"/>
                <a:gd name="connsiteX57" fmla="*/ 488156 w 488156"/>
                <a:gd name="connsiteY57" fmla="*/ 661988 h 1452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88156" h="1452563">
                  <a:moveTo>
                    <a:pt x="488156" y="661988"/>
                  </a:moveTo>
                  <a:lnTo>
                    <a:pt x="488156" y="521494"/>
                  </a:lnTo>
                  <a:lnTo>
                    <a:pt x="488156" y="414338"/>
                  </a:lnTo>
                  <a:lnTo>
                    <a:pt x="488156" y="340519"/>
                  </a:lnTo>
                  <a:lnTo>
                    <a:pt x="488156" y="278607"/>
                  </a:lnTo>
                  <a:lnTo>
                    <a:pt x="485775" y="250032"/>
                  </a:lnTo>
                  <a:lnTo>
                    <a:pt x="476250" y="209550"/>
                  </a:lnTo>
                  <a:lnTo>
                    <a:pt x="471487" y="195263"/>
                  </a:lnTo>
                  <a:lnTo>
                    <a:pt x="459581" y="169069"/>
                  </a:lnTo>
                  <a:lnTo>
                    <a:pt x="450056" y="152400"/>
                  </a:lnTo>
                  <a:lnTo>
                    <a:pt x="435768" y="135732"/>
                  </a:lnTo>
                  <a:lnTo>
                    <a:pt x="421481" y="123825"/>
                  </a:lnTo>
                  <a:lnTo>
                    <a:pt x="409575" y="114300"/>
                  </a:lnTo>
                  <a:lnTo>
                    <a:pt x="381000" y="92869"/>
                  </a:lnTo>
                  <a:lnTo>
                    <a:pt x="314325" y="45244"/>
                  </a:lnTo>
                  <a:lnTo>
                    <a:pt x="259556" y="26194"/>
                  </a:lnTo>
                  <a:lnTo>
                    <a:pt x="211931" y="14288"/>
                  </a:lnTo>
                  <a:lnTo>
                    <a:pt x="147637" y="4763"/>
                  </a:lnTo>
                  <a:lnTo>
                    <a:pt x="92868" y="0"/>
                  </a:lnTo>
                  <a:lnTo>
                    <a:pt x="45243" y="0"/>
                  </a:lnTo>
                  <a:lnTo>
                    <a:pt x="16668" y="2382"/>
                  </a:lnTo>
                  <a:lnTo>
                    <a:pt x="7143" y="9525"/>
                  </a:lnTo>
                  <a:lnTo>
                    <a:pt x="0" y="21432"/>
                  </a:lnTo>
                  <a:lnTo>
                    <a:pt x="2381" y="40482"/>
                  </a:lnTo>
                  <a:lnTo>
                    <a:pt x="21431" y="69057"/>
                  </a:lnTo>
                  <a:lnTo>
                    <a:pt x="73818" y="109538"/>
                  </a:lnTo>
                  <a:lnTo>
                    <a:pt x="111918" y="142875"/>
                  </a:lnTo>
                  <a:lnTo>
                    <a:pt x="157162" y="185738"/>
                  </a:lnTo>
                  <a:lnTo>
                    <a:pt x="200025" y="238125"/>
                  </a:lnTo>
                  <a:lnTo>
                    <a:pt x="230981" y="288132"/>
                  </a:lnTo>
                  <a:lnTo>
                    <a:pt x="247650" y="330994"/>
                  </a:lnTo>
                  <a:lnTo>
                    <a:pt x="254793" y="369094"/>
                  </a:lnTo>
                  <a:lnTo>
                    <a:pt x="266700" y="428625"/>
                  </a:lnTo>
                  <a:lnTo>
                    <a:pt x="273843" y="492919"/>
                  </a:lnTo>
                  <a:lnTo>
                    <a:pt x="278606" y="547688"/>
                  </a:lnTo>
                  <a:cubicBezTo>
                    <a:pt x="279400" y="578644"/>
                    <a:pt x="280193" y="609601"/>
                    <a:pt x="280987" y="640557"/>
                  </a:cubicBezTo>
                  <a:lnTo>
                    <a:pt x="280987" y="738188"/>
                  </a:lnTo>
                  <a:lnTo>
                    <a:pt x="276225" y="840582"/>
                  </a:lnTo>
                  <a:lnTo>
                    <a:pt x="269081" y="952500"/>
                  </a:lnTo>
                  <a:lnTo>
                    <a:pt x="264318" y="1000125"/>
                  </a:lnTo>
                  <a:lnTo>
                    <a:pt x="250031" y="1035844"/>
                  </a:lnTo>
                  <a:lnTo>
                    <a:pt x="221456" y="1083469"/>
                  </a:lnTo>
                  <a:lnTo>
                    <a:pt x="200025" y="1109663"/>
                  </a:lnTo>
                  <a:lnTo>
                    <a:pt x="171450" y="1126332"/>
                  </a:lnTo>
                  <a:lnTo>
                    <a:pt x="247650" y="1452563"/>
                  </a:lnTo>
                  <a:lnTo>
                    <a:pt x="271462" y="1445419"/>
                  </a:lnTo>
                  <a:lnTo>
                    <a:pt x="300037" y="1423988"/>
                  </a:lnTo>
                  <a:lnTo>
                    <a:pt x="338137" y="1383507"/>
                  </a:lnTo>
                  <a:lnTo>
                    <a:pt x="378618" y="1326357"/>
                  </a:lnTo>
                  <a:lnTo>
                    <a:pt x="404812" y="1288257"/>
                  </a:lnTo>
                  <a:lnTo>
                    <a:pt x="428625" y="1252538"/>
                  </a:lnTo>
                  <a:lnTo>
                    <a:pt x="442912" y="1223963"/>
                  </a:lnTo>
                  <a:lnTo>
                    <a:pt x="459581" y="1185863"/>
                  </a:lnTo>
                  <a:lnTo>
                    <a:pt x="471487" y="1143000"/>
                  </a:lnTo>
                  <a:lnTo>
                    <a:pt x="481012" y="1090613"/>
                  </a:lnTo>
                  <a:lnTo>
                    <a:pt x="483393" y="1057275"/>
                  </a:lnTo>
                  <a:lnTo>
                    <a:pt x="485775" y="983457"/>
                  </a:lnTo>
                  <a:cubicBezTo>
                    <a:pt x="486569" y="884238"/>
                    <a:pt x="487362" y="785019"/>
                    <a:pt x="488156" y="66198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9" name="フリーフォーム 128">
              <a:extLst>
                <a:ext uri="{FF2B5EF4-FFF2-40B4-BE49-F238E27FC236}">
                  <a16:creationId xmlns:a16="http://schemas.microsoft.com/office/drawing/2014/main" id="{A29B45B1-F447-47E0-8840-41C4E0D52AD1}"/>
                </a:ext>
              </a:extLst>
            </p:cNvPr>
            <p:cNvSpPr/>
            <p:nvPr/>
          </p:nvSpPr>
          <p:spPr>
            <a:xfrm>
              <a:off x="4271963" y="4138613"/>
              <a:ext cx="576262" cy="433387"/>
            </a:xfrm>
            <a:custGeom>
              <a:avLst/>
              <a:gdLst>
                <a:gd name="connsiteX0" fmla="*/ 171450 w 576262"/>
                <a:gd name="connsiteY0" fmla="*/ 23812 h 433387"/>
                <a:gd name="connsiteX1" fmla="*/ 271462 w 576262"/>
                <a:gd name="connsiteY1" fmla="*/ 50006 h 433387"/>
                <a:gd name="connsiteX2" fmla="*/ 357187 w 576262"/>
                <a:gd name="connsiteY2" fmla="*/ 76200 h 433387"/>
                <a:gd name="connsiteX3" fmla="*/ 402431 w 576262"/>
                <a:gd name="connsiteY3" fmla="*/ 92868 h 433387"/>
                <a:gd name="connsiteX4" fmla="*/ 423862 w 576262"/>
                <a:gd name="connsiteY4" fmla="*/ 102393 h 433387"/>
                <a:gd name="connsiteX5" fmla="*/ 431006 w 576262"/>
                <a:gd name="connsiteY5" fmla="*/ 104775 h 433387"/>
                <a:gd name="connsiteX6" fmla="*/ 447675 w 576262"/>
                <a:gd name="connsiteY6" fmla="*/ 104775 h 433387"/>
                <a:gd name="connsiteX7" fmla="*/ 473868 w 576262"/>
                <a:gd name="connsiteY7" fmla="*/ 90487 h 433387"/>
                <a:gd name="connsiteX8" fmla="*/ 504825 w 576262"/>
                <a:gd name="connsiteY8" fmla="*/ 57150 h 433387"/>
                <a:gd name="connsiteX9" fmla="*/ 576262 w 576262"/>
                <a:gd name="connsiteY9" fmla="*/ 397668 h 433387"/>
                <a:gd name="connsiteX10" fmla="*/ 545306 w 576262"/>
                <a:gd name="connsiteY10" fmla="*/ 421481 h 433387"/>
                <a:gd name="connsiteX11" fmla="*/ 526256 w 576262"/>
                <a:gd name="connsiteY11" fmla="*/ 431006 h 433387"/>
                <a:gd name="connsiteX12" fmla="*/ 516731 w 576262"/>
                <a:gd name="connsiteY12" fmla="*/ 433387 h 433387"/>
                <a:gd name="connsiteX13" fmla="*/ 500062 w 576262"/>
                <a:gd name="connsiteY13" fmla="*/ 433387 h 433387"/>
                <a:gd name="connsiteX14" fmla="*/ 461962 w 576262"/>
                <a:gd name="connsiteY14" fmla="*/ 426243 h 433387"/>
                <a:gd name="connsiteX15" fmla="*/ 433387 w 576262"/>
                <a:gd name="connsiteY15" fmla="*/ 411956 h 433387"/>
                <a:gd name="connsiteX16" fmla="*/ 416718 w 576262"/>
                <a:gd name="connsiteY16" fmla="*/ 397668 h 433387"/>
                <a:gd name="connsiteX17" fmla="*/ 395287 w 576262"/>
                <a:gd name="connsiteY17" fmla="*/ 376237 h 433387"/>
                <a:gd name="connsiteX18" fmla="*/ 366712 w 576262"/>
                <a:gd name="connsiteY18" fmla="*/ 340518 h 433387"/>
                <a:gd name="connsiteX19" fmla="*/ 338137 w 576262"/>
                <a:gd name="connsiteY19" fmla="*/ 302418 h 433387"/>
                <a:gd name="connsiteX20" fmla="*/ 292893 w 576262"/>
                <a:gd name="connsiteY20" fmla="*/ 252412 h 433387"/>
                <a:gd name="connsiteX21" fmla="*/ 271462 w 576262"/>
                <a:gd name="connsiteY21" fmla="*/ 228600 h 433387"/>
                <a:gd name="connsiteX22" fmla="*/ 254793 w 576262"/>
                <a:gd name="connsiteY22" fmla="*/ 209550 h 433387"/>
                <a:gd name="connsiteX23" fmla="*/ 233362 w 576262"/>
                <a:gd name="connsiteY23" fmla="*/ 192881 h 433387"/>
                <a:gd name="connsiteX24" fmla="*/ 169068 w 576262"/>
                <a:gd name="connsiteY24" fmla="*/ 142875 h 433387"/>
                <a:gd name="connsiteX25" fmla="*/ 88106 w 576262"/>
                <a:gd name="connsiteY25" fmla="*/ 90487 h 433387"/>
                <a:gd name="connsiteX26" fmla="*/ 26193 w 576262"/>
                <a:gd name="connsiteY26" fmla="*/ 52387 h 433387"/>
                <a:gd name="connsiteX27" fmla="*/ 9525 w 576262"/>
                <a:gd name="connsiteY27" fmla="*/ 35718 h 433387"/>
                <a:gd name="connsiteX28" fmla="*/ 0 w 576262"/>
                <a:gd name="connsiteY28" fmla="*/ 21431 h 433387"/>
                <a:gd name="connsiteX29" fmla="*/ 0 w 576262"/>
                <a:gd name="connsiteY29" fmla="*/ 9525 h 433387"/>
                <a:gd name="connsiteX30" fmla="*/ 4762 w 576262"/>
                <a:gd name="connsiteY30" fmla="*/ 2381 h 433387"/>
                <a:gd name="connsiteX31" fmla="*/ 19050 w 576262"/>
                <a:gd name="connsiteY31" fmla="*/ 0 h 433387"/>
                <a:gd name="connsiteX32" fmla="*/ 54768 w 576262"/>
                <a:gd name="connsiteY32" fmla="*/ 2381 h 433387"/>
                <a:gd name="connsiteX33" fmla="*/ 171450 w 576262"/>
                <a:gd name="connsiteY33" fmla="*/ 23812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76262" h="433387">
                  <a:moveTo>
                    <a:pt x="171450" y="23812"/>
                  </a:moveTo>
                  <a:lnTo>
                    <a:pt x="271462" y="50006"/>
                  </a:lnTo>
                  <a:lnTo>
                    <a:pt x="357187" y="76200"/>
                  </a:lnTo>
                  <a:lnTo>
                    <a:pt x="402431" y="92868"/>
                  </a:lnTo>
                  <a:lnTo>
                    <a:pt x="423862" y="102393"/>
                  </a:lnTo>
                  <a:lnTo>
                    <a:pt x="431006" y="104775"/>
                  </a:lnTo>
                  <a:lnTo>
                    <a:pt x="447675" y="104775"/>
                  </a:lnTo>
                  <a:lnTo>
                    <a:pt x="473868" y="90487"/>
                  </a:lnTo>
                  <a:lnTo>
                    <a:pt x="504825" y="57150"/>
                  </a:lnTo>
                  <a:lnTo>
                    <a:pt x="576262" y="397668"/>
                  </a:lnTo>
                  <a:lnTo>
                    <a:pt x="545306" y="421481"/>
                  </a:lnTo>
                  <a:lnTo>
                    <a:pt x="526256" y="431006"/>
                  </a:lnTo>
                  <a:lnTo>
                    <a:pt x="516731" y="433387"/>
                  </a:lnTo>
                  <a:lnTo>
                    <a:pt x="500062" y="433387"/>
                  </a:lnTo>
                  <a:lnTo>
                    <a:pt x="461962" y="426243"/>
                  </a:lnTo>
                  <a:lnTo>
                    <a:pt x="433387" y="411956"/>
                  </a:lnTo>
                  <a:lnTo>
                    <a:pt x="416718" y="397668"/>
                  </a:lnTo>
                  <a:lnTo>
                    <a:pt x="395287" y="376237"/>
                  </a:lnTo>
                  <a:lnTo>
                    <a:pt x="366712" y="340518"/>
                  </a:lnTo>
                  <a:lnTo>
                    <a:pt x="338137" y="302418"/>
                  </a:lnTo>
                  <a:lnTo>
                    <a:pt x="292893" y="252412"/>
                  </a:lnTo>
                  <a:lnTo>
                    <a:pt x="271462" y="228600"/>
                  </a:lnTo>
                  <a:lnTo>
                    <a:pt x="254793" y="209550"/>
                  </a:lnTo>
                  <a:lnTo>
                    <a:pt x="233362" y="192881"/>
                  </a:lnTo>
                  <a:lnTo>
                    <a:pt x="169068" y="142875"/>
                  </a:lnTo>
                  <a:lnTo>
                    <a:pt x="88106" y="90487"/>
                  </a:lnTo>
                  <a:lnTo>
                    <a:pt x="26193" y="52387"/>
                  </a:lnTo>
                  <a:lnTo>
                    <a:pt x="9525" y="35718"/>
                  </a:lnTo>
                  <a:lnTo>
                    <a:pt x="0" y="21431"/>
                  </a:lnTo>
                  <a:lnTo>
                    <a:pt x="0" y="9525"/>
                  </a:lnTo>
                  <a:lnTo>
                    <a:pt x="4762" y="2381"/>
                  </a:lnTo>
                  <a:lnTo>
                    <a:pt x="19050" y="0"/>
                  </a:lnTo>
                  <a:lnTo>
                    <a:pt x="54768" y="2381"/>
                  </a:lnTo>
                  <a:lnTo>
                    <a:pt x="171450" y="238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1" name="フリーフォーム 130">
              <a:extLst>
                <a:ext uri="{FF2B5EF4-FFF2-40B4-BE49-F238E27FC236}">
                  <a16:creationId xmlns:a16="http://schemas.microsoft.com/office/drawing/2014/main" id="{3EBE6EE4-24A4-4085-852D-3A68209F3F2B}"/>
                </a:ext>
              </a:extLst>
            </p:cNvPr>
            <p:cNvSpPr/>
            <p:nvPr/>
          </p:nvSpPr>
          <p:spPr>
            <a:xfrm>
              <a:off x="3027363" y="3386138"/>
              <a:ext cx="1352550" cy="419100"/>
            </a:xfrm>
            <a:custGeom>
              <a:avLst/>
              <a:gdLst>
                <a:gd name="connsiteX0" fmla="*/ 847725 w 1352550"/>
                <a:gd name="connsiteY0" fmla="*/ 278606 h 419100"/>
                <a:gd name="connsiteX1" fmla="*/ 642937 w 1352550"/>
                <a:gd name="connsiteY1" fmla="*/ 333375 h 419100"/>
                <a:gd name="connsiteX2" fmla="*/ 476250 w 1352550"/>
                <a:gd name="connsiteY2" fmla="*/ 376237 h 419100"/>
                <a:gd name="connsiteX3" fmla="*/ 361950 w 1352550"/>
                <a:gd name="connsiteY3" fmla="*/ 407193 h 419100"/>
                <a:gd name="connsiteX4" fmla="*/ 314325 w 1352550"/>
                <a:gd name="connsiteY4" fmla="*/ 419100 h 419100"/>
                <a:gd name="connsiteX5" fmla="*/ 307181 w 1352550"/>
                <a:gd name="connsiteY5" fmla="*/ 419100 h 419100"/>
                <a:gd name="connsiteX6" fmla="*/ 278606 w 1352550"/>
                <a:gd name="connsiteY6" fmla="*/ 409575 h 419100"/>
                <a:gd name="connsiteX7" fmla="*/ 228600 w 1352550"/>
                <a:gd name="connsiteY7" fmla="*/ 383381 h 419100"/>
                <a:gd name="connsiteX8" fmla="*/ 197644 w 1352550"/>
                <a:gd name="connsiteY8" fmla="*/ 364331 h 419100"/>
                <a:gd name="connsiteX9" fmla="*/ 159544 w 1352550"/>
                <a:gd name="connsiteY9" fmla="*/ 338137 h 419100"/>
                <a:gd name="connsiteX10" fmla="*/ 133350 w 1352550"/>
                <a:gd name="connsiteY10" fmla="*/ 316706 h 419100"/>
                <a:gd name="connsiteX11" fmla="*/ 114300 w 1352550"/>
                <a:gd name="connsiteY11" fmla="*/ 300037 h 419100"/>
                <a:gd name="connsiteX12" fmla="*/ 92869 w 1352550"/>
                <a:gd name="connsiteY12" fmla="*/ 278606 h 419100"/>
                <a:gd name="connsiteX13" fmla="*/ 61912 w 1352550"/>
                <a:gd name="connsiteY13" fmla="*/ 245268 h 419100"/>
                <a:gd name="connsiteX14" fmla="*/ 40481 w 1352550"/>
                <a:gd name="connsiteY14" fmla="*/ 211931 h 419100"/>
                <a:gd name="connsiteX15" fmla="*/ 23812 w 1352550"/>
                <a:gd name="connsiteY15" fmla="*/ 180975 h 419100"/>
                <a:gd name="connsiteX16" fmla="*/ 4762 w 1352550"/>
                <a:gd name="connsiteY16" fmla="*/ 145256 h 419100"/>
                <a:gd name="connsiteX17" fmla="*/ 0 w 1352550"/>
                <a:gd name="connsiteY17" fmla="*/ 133350 h 419100"/>
                <a:gd name="connsiteX18" fmla="*/ 0 w 1352550"/>
                <a:gd name="connsiteY18" fmla="*/ 121443 h 419100"/>
                <a:gd name="connsiteX19" fmla="*/ 2381 w 1352550"/>
                <a:gd name="connsiteY19" fmla="*/ 107156 h 419100"/>
                <a:gd name="connsiteX20" fmla="*/ 7144 w 1352550"/>
                <a:gd name="connsiteY20" fmla="*/ 95250 h 419100"/>
                <a:gd name="connsiteX21" fmla="*/ 19050 w 1352550"/>
                <a:gd name="connsiteY21" fmla="*/ 85725 h 419100"/>
                <a:gd name="connsiteX22" fmla="*/ 23812 w 1352550"/>
                <a:gd name="connsiteY22" fmla="*/ 83343 h 419100"/>
                <a:gd name="connsiteX23" fmla="*/ 33337 w 1352550"/>
                <a:gd name="connsiteY23" fmla="*/ 83343 h 419100"/>
                <a:gd name="connsiteX24" fmla="*/ 61912 w 1352550"/>
                <a:gd name="connsiteY24" fmla="*/ 97631 h 419100"/>
                <a:gd name="connsiteX25" fmla="*/ 121444 w 1352550"/>
                <a:gd name="connsiteY25" fmla="*/ 130968 h 419100"/>
                <a:gd name="connsiteX26" fmla="*/ 161925 w 1352550"/>
                <a:gd name="connsiteY26" fmla="*/ 150018 h 419100"/>
                <a:gd name="connsiteX27" fmla="*/ 226219 w 1352550"/>
                <a:gd name="connsiteY27" fmla="*/ 176212 h 419100"/>
                <a:gd name="connsiteX28" fmla="*/ 273844 w 1352550"/>
                <a:gd name="connsiteY28" fmla="*/ 190500 h 419100"/>
                <a:gd name="connsiteX29" fmla="*/ 314325 w 1352550"/>
                <a:gd name="connsiteY29" fmla="*/ 200025 h 419100"/>
                <a:gd name="connsiteX30" fmla="*/ 345281 w 1352550"/>
                <a:gd name="connsiteY30" fmla="*/ 202406 h 419100"/>
                <a:gd name="connsiteX31" fmla="*/ 378619 w 1352550"/>
                <a:gd name="connsiteY31" fmla="*/ 202406 h 419100"/>
                <a:gd name="connsiteX32" fmla="*/ 461962 w 1352550"/>
                <a:gd name="connsiteY32" fmla="*/ 185737 h 419100"/>
                <a:gd name="connsiteX33" fmla="*/ 683419 w 1352550"/>
                <a:gd name="connsiteY33" fmla="*/ 135731 h 419100"/>
                <a:gd name="connsiteX34" fmla="*/ 885825 w 1352550"/>
                <a:gd name="connsiteY34" fmla="*/ 88106 h 419100"/>
                <a:gd name="connsiteX35" fmla="*/ 912019 w 1352550"/>
                <a:gd name="connsiteY35" fmla="*/ 73818 h 419100"/>
                <a:gd name="connsiteX36" fmla="*/ 959644 w 1352550"/>
                <a:gd name="connsiteY36" fmla="*/ 38100 h 419100"/>
                <a:gd name="connsiteX37" fmla="*/ 992981 w 1352550"/>
                <a:gd name="connsiteY37" fmla="*/ 11906 h 419100"/>
                <a:gd name="connsiteX38" fmla="*/ 1009650 w 1352550"/>
                <a:gd name="connsiteY38" fmla="*/ 0 h 419100"/>
                <a:gd name="connsiteX39" fmla="*/ 1023937 w 1352550"/>
                <a:gd name="connsiteY39" fmla="*/ 0 h 419100"/>
                <a:gd name="connsiteX40" fmla="*/ 1095375 w 1352550"/>
                <a:gd name="connsiteY40" fmla="*/ 26193 h 419100"/>
                <a:gd name="connsiteX41" fmla="*/ 1152525 w 1352550"/>
                <a:gd name="connsiteY41" fmla="*/ 54768 h 419100"/>
                <a:gd name="connsiteX42" fmla="*/ 1231106 w 1352550"/>
                <a:gd name="connsiteY42" fmla="*/ 97631 h 419100"/>
                <a:gd name="connsiteX43" fmla="*/ 1295400 w 1352550"/>
                <a:gd name="connsiteY43" fmla="*/ 142875 h 419100"/>
                <a:gd name="connsiteX44" fmla="*/ 1333500 w 1352550"/>
                <a:gd name="connsiteY44" fmla="*/ 171450 h 419100"/>
                <a:gd name="connsiteX45" fmla="*/ 1338262 w 1352550"/>
                <a:gd name="connsiteY45" fmla="*/ 176212 h 419100"/>
                <a:gd name="connsiteX46" fmla="*/ 1343025 w 1352550"/>
                <a:gd name="connsiteY46" fmla="*/ 185737 h 419100"/>
                <a:gd name="connsiteX47" fmla="*/ 1347787 w 1352550"/>
                <a:gd name="connsiteY47" fmla="*/ 195262 h 419100"/>
                <a:gd name="connsiteX48" fmla="*/ 1352550 w 1352550"/>
                <a:gd name="connsiteY48" fmla="*/ 211931 h 419100"/>
                <a:gd name="connsiteX49" fmla="*/ 1352550 w 1352550"/>
                <a:gd name="connsiteY49" fmla="*/ 235743 h 419100"/>
                <a:gd name="connsiteX50" fmla="*/ 1343025 w 1352550"/>
                <a:gd name="connsiteY50" fmla="*/ 257175 h 419100"/>
                <a:gd name="connsiteX51" fmla="*/ 1323975 w 1352550"/>
                <a:gd name="connsiteY51" fmla="*/ 273843 h 419100"/>
                <a:gd name="connsiteX52" fmla="*/ 1297781 w 1352550"/>
                <a:gd name="connsiteY52" fmla="*/ 283368 h 419100"/>
                <a:gd name="connsiteX53" fmla="*/ 1271587 w 1352550"/>
                <a:gd name="connsiteY53" fmla="*/ 290512 h 419100"/>
                <a:gd name="connsiteX54" fmla="*/ 923925 w 1352550"/>
                <a:gd name="connsiteY54" fmla="*/ 269081 h 419100"/>
                <a:gd name="connsiteX55" fmla="*/ 847725 w 1352550"/>
                <a:gd name="connsiteY55" fmla="*/ 278606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352550" h="419100">
                  <a:moveTo>
                    <a:pt x="847725" y="278606"/>
                  </a:moveTo>
                  <a:lnTo>
                    <a:pt x="642937" y="333375"/>
                  </a:lnTo>
                  <a:lnTo>
                    <a:pt x="476250" y="376237"/>
                  </a:lnTo>
                  <a:lnTo>
                    <a:pt x="361950" y="407193"/>
                  </a:lnTo>
                  <a:lnTo>
                    <a:pt x="314325" y="419100"/>
                  </a:lnTo>
                  <a:lnTo>
                    <a:pt x="307181" y="419100"/>
                  </a:lnTo>
                  <a:lnTo>
                    <a:pt x="278606" y="409575"/>
                  </a:lnTo>
                  <a:lnTo>
                    <a:pt x="228600" y="383381"/>
                  </a:lnTo>
                  <a:lnTo>
                    <a:pt x="197644" y="364331"/>
                  </a:lnTo>
                  <a:lnTo>
                    <a:pt x="159544" y="338137"/>
                  </a:lnTo>
                  <a:lnTo>
                    <a:pt x="133350" y="316706"/>
                  </a:lnTo>
                  <a:lnTo>
                    <a:pt x="114300" y="300037"/>
                  </a:lnTo>
                  <a:lnTo>
                    <a:pt x="92869" y="278606"/>
                  </a:lnTo>
                  <a:lnTo>
                    <a:pt x="61912" y="245268"/>
                  </a:lnTo>
                  <a:lnTo>
                    <a:pt x="40481" y="211931"/>
                  </a:lnTo>
                  <a:lnTo>
                    <a:pt x="23812" y="180975"/>
                  </a:lnTo>
                  <a:lnTo>
                    <a:pt x="4762" y="145256"/>
                  </a:lnTo>
                  <a:lnTo>
                    <a:pt x="0" y="133350"/>
                  </a:lnTo>
                  <a:lnTo>
                    <a:pt x="0" y="121443"/>
                  </a:lnTo>
                  <a:lnTo>
                    <a:pt x="2381" y="107156"/>
                  </a:lnTo>
                  <a:lnTo>
                    <a:pt x="7144" y="95250"/>
                  </a:lnTo>
                  <a:lnTo>
                    <a:pt x="19050" y="85725"/>
                  </a:lnTo>
                  <a:lnTo>
                    <a:pt x="23812" y="83343"/>
                  </a:lnTo>
                  <a:lnTo>
                    <a:pt x="33337" y="83343"/>
                  </a:lnTo>
                  <a:lnTo>
                    <a:pt x="61912" y="97631"/>
                  </a:lnTo>
                  <a:lnTo>
                    <a:pt x="121444" y="130968"/>
                  </a:lnTo>
                  <a:lnTo>
                    <a:pt x="161925" y="150018"/>
                  </a:lnTo>
                  <a:lnTo>
                    <a:pt x="226219" y="176212"/>
                  </a:lnTo>
                  <a:lnTo>
                    <a:pt x="273844" y="190500"/>
                  </a:lnTo>
                  <a:lnTo>
                    <a:pt x="314325" y="200025"/>
                  </a:lnTo>
                  <a:lnTo>
                    <a:pt x="345281" y="202406"/>
                  </a:lnTo>
                  <a:lnTo>
                    <a:pt x="378619" y="202406"/>
                  </a:lnTo>
                  <a:lnTo>
                    <a:pt x="461962" y="185737"/>
                  </a:lnTo>
                  <a:lnTo>
                    <a:pt x="683419" y="135731"/>
                  </a:lnTo>
                  <a:lnTo>
                    <a:pt x="885825" y="88106"/>
                  </a:lnTo>
                  <a:lnTo>
                    <a:pt x="912019" y="73818"/>
                  </a:lnTo>
                  <a:lnTo>
                    <a:pt x="959644" y="38100"/>
                  </a:lnTo>
                  <a:lnTo>
                    <a:pt x="992981" y="11906"/>
                  </a:lnTo>
                  <a:lnTo>
                    <a:pt x="1009650" y="0"/>
                  </a:lnTo>
                  <a:lnTo>
                    <a:pt x="1023937" y="0"/>
                  </a:lnTo>
                  <a:lnTo>
                    <a:pt x="1095375" y="26193"/>
                  </a:lnTo>
                  <a:lnTo>
                    <a:pt x="1152525" y="54768"/>
                  </a:lnTo>
                  <a:lnTo>
                    <a:pt x="1231106" y="97631"/>
                  </a:lnTo>
                  <a:lnTo>
                    <a:pt x="1295400" y="142875"/>
                  </a:lnTo>
                  <a:lnTo>
                    <a:pt x="1333500" y="171450"/>
                  </a:lnTo>
                  <a:lnTo>
                    <a:pt x="1338262" y="176212"/>
                  </a:lnTo>
                  <a:lnTo>
                    <a:pt x="1343025" y="185737"/>
                  </a:lnTo>
                  <a:lnTo>
                    <a:pt x="1347787" y="195262"/>
                  </a:lnTo>
                  <a:lnTo>
                    <a:pt x="1352550" y="211931"/>
                  </a:lnTo>
                  <a:lnTo>
                    <a:pt x="1352550" y="235743"/>
                  </a:lnTo>
                  <a:lnTo>
                    <a:pt x="1343025" y="257175"/>
                  </a:lnTo>
                  <a:lnTo>
                    <a:pt x="1323975" y="273843"/>
                  </a:lnTo>
                  <a:lnTo>
                    <a:pt x="1297781" y="283368"/>
                  </a:lnTo>
                  <a:lnTo>
                    <a:pt x="1271587" y="290512"/>
                  </a:lnTo>
                  <a:lnTo>
                    <a:pt x="923925" y="269081"/>
                  </a:lnTo>
                  <a:lnTo>
                    <a:pt x="847725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2" name="フリーフォーム 131">
              <a:extLst>
                <a:ext uri="{FF2B5EF4-FFF2-40B4-BE49-F238E27FC236}">
                  <a16:creationId xmlns:a16="http://schemas.microsoft.com/office/drawing/2014/main" id="{A0A22ED1-1E9A-4F6B-BA3B-2778826AFA4D}"/>
                </a:ext>
              </a:extLst>
            </p:cNvPr>
            <p:cNvSpPr/>
            <p:nvPr/>
          </p:nvSpPr>
          <p:spPr>
            <a:xfrm>
              <a:off x="2979738" y="3611563"/>
              <a:ext cx="1390650" cy="1046162"/>
            </a:xfrm>
            <a:custGeom>
              <a:avLst/>
              <a:gdLst>
                <a:gd name="connsiteX0" fmla="*/ 900112 w 1390650"/>
                <a:gd name="connsiteY0" fmla="*/ 197644 h 1045369"/>
                <a:gd name="connsiteX1" fmla="*/ 845344 w 1390650"/>
                <a:gd name="connsiteY1" fmla="*/ 269082 h 1045369"/>
                <a:gd name="connsiteX2" fmla="*/ 783431 w 1390650"/>
                <a:gd name="connsiteY2" fmla="*/ 340519 h 1045369"/>
                <a:gd name="connsiteX3" fmla="*/ 716756 w 1390650"/>
                <a:gd name="connsiteY3" fmla="*/ 416719 h 1045369"/>
                <a:gd name="connsiteX4" fmla="*/ 628650 w 1390650"/>
                <a:gd name="connsiteY4" fmla="*/ 507207 h 1045369"/>
                <a:gd name="connsiteX5" fmla="*/ 561975 w 1390650"/>
                <a:gd name="connsiteY5" fmla="*/ 576263 h 1045369"/>
                <a:gd name="connsiteX6" fmla="*/ 485775 w 1390650"/>
                <a:gd name="connsiteY6" fmla="*/ 645319 h 1045369"/>
                <a:gd name="connsiteX7" fmla="*/ 402431 w 1390650"/>
                <a:gd name="connsiteY7" fmla="*/ 716757 h 1045369"/>
                <a:gd name="connsiteX8" fmla="*/ 314325 w 1390650"/>
                <a:gd name="connsiteY8" fmla="*/ 788194 h 1045369"/>
                <a:gd name="connsiteX9" fmla="*/ 238125 w 1390650"/>
                <a:gd name="connsiteY9" fmla="*/ 850107 h 1045369"/>
                <a:gd name="connsiteX10" fmla="*/ 88106 w 1390650"/>
                <a:gd name="connsiteY10" fmla="*/ 954882 h 1045369"/>
                <a:gd name="connsiteX11" fmla="*/ 16669 w 1390650"/>
                <a:gd name="connsiteY11" fmla="*/ 1004888 h 1045369"/>
                <a:gd name="connsiteX12" fmla="*/ 4762 w 1390650"/>
                <a:gd name="connsiteY12" fmla="*/ 1016794 h 1045369"/>
                <a:gd name="connsiteX13" fmla="*/ 0 w 1390650"/>
                <a:gd name="connsiteY13" fmla="*/ 1026319 h 1045369"/>
                <a:gd name="connsiteX14" fmla="*/ 0 w 1390650"/>
                <a:gd name="connsiteY14" fmla="*/ 1035844 h 1045369"/>
                <a:gd name="connsiteX15" fmla="*/ 7144 w 1390650"/>
                <a:gd name="connsiteY15" fmla="*/ 1040607 h 1045369"/>
                <a:gd name="connsiteX16" fmla="*/ 26194 w 1390650"/>
                <a:gd name="connsiteY16" fmla="*/ 1045369 h 1045369"/>
                <a:gd name="connsiteX17" fmla="*/ 64294 w 1390650"/>
                <a:gd name="connsiteY17" fmla="*/ 1040607 h 1045369"/>
                <a:gd name="connsiteX18" fmla="*/ 161925 w 1390650"/>
                <a:gd name="connsiteY18" fmla="*/ 1007269 h 1045369"/>
                <a:gd name="connsiteX19" fmla="*/ 273844 w 1390650"/>
                <a:gd name="connsiteY19" fmla="*/ 957263 h 1045369"/>
                <a:gd name="connsiteX20" fmla="*/ 361950 w 1390650"/>
                <a:gd name="connsiteY20" fmla="*/ 907257 h 1045369"/>
                <a:gd name="connsiteX21" fmla="*/ 471487 w 1390650"/>
                <a:gd name="connsiteY21" fmla="*/ 838200 h 1045369"/>
                <a:gd name="connsiteX22" fmla="*/ 576262 w 1390650"/>
                <a:gd name="connsiteY22" fmla="*/ 759619 h 1045369"/>
                <a:gd name="connsiteX23" fmla="*/ 719137 w 1390650"/>
                <a:gd name="connsiteY23" fmla="*/ 640557 h 1045369"/>
                <a:gd name="connsiteX24" fmla="*/ 823912 w 1390650"/>
                <a:gd name="connsiteY24" fmla="*/ 540544 h 1045369"/>
                <a:gd name="connsiteX25" fmla="*/ 919162 w 1390650"/>
                <a:gd name="connsiteY25" fmla="*/ 445294 h 1045369"/>
                <a:gd name="connsiteX26" fmla="*/ 1002506 w 1390650"/>
                <a:gd name="connsiteY26" fmla="*/ 357188 h 1045369"/>
                <a:gd name="connsiteX27" fmla="*/ 1052512 w 1390650"/>
                <a:gd name="connsiteY27" fmla="*/ 302419 h 1045369"/>
                <a:gd name="connsiteX28" fmla="*/ 1090612 w 1390650"/>
                <a:gd name="connsiteY28" fmla="*/ 264319 h 1045369"/>
                <a:gd name="connsiteX29" fmla="*/ 1157287 w 1390650"/>
                <a:gd name="connsiteY29" fmla="*/ 197644 h 1045369"/>
                <a:gd name="connsiteX30" fmla="*/ 1216819 w 1390650"/>
                <a:gd name="connsiteY30" fmla="*/ 145257 h 1045369"/>
                <a:gd name="connsiteX31" fmla="*/ 1281112 w 1390650"/>
                <a:gd name="connsiteY31" fmla="*/ 92869 h 1045369"/>
                <a:gd name="connsiteX32" fmla="*/ 1312069 w 1390650"/>
                <a:gd name="connsiteY32" fmla="*/ 69057 h 1045369"/>
                <a:gd name="connsiteX33" fmla="*/ 1321594 w 1390650"/>
                <a:gd name="connsiteY33" fmla="*/ 64294 h 1045369"/>
                <a:gd name="connsiteX34" fmla="*/ 1345406 w 1390650"/>
                <a:gd name="connsiteY34" fmla="*/ 54769 h 1045369"/>
                <a:gd name="connsiteX35" fmla="*/ 1371600 w 1390650"/>
                <a:gd name="connsiteY35" fmla="*/ 42863 h 1045369"/>
                <a:gd name="connsiteX36" fmla="*/ 1390650 w 1390650"/>
                <a:gd name="connsiteY36" fmla="*/ 21432 h 1045369"/>
                <a:gd name="connsiteX37" fmla="*/ 964406 w 1390650"/>
                <a:gd name="connsiteY37" fmla="*/ 0 h 1045369"/>
                <a:gd name="connsiteX38" fmla="*/ 983456 w 1390650"/>
                <a:gd name="connsiteY38" fmla="*/ 35719 h 1045369"/>
                <a:gd name="connsiteX39" fmla="*/ 985837 w 1390650"/>
                <a:gd name="connsiteY39" fmla="*/ 45244 h 1045369"/>
                <a:gd name="connsiteX40" fmla="*/ 988219 w 1390650"/>
                <a:gd name="connsiteY40" fmla="*/ 57150 h 1045369"/>
                <a:gd name="connsiteX41" fmla="*/ 988219 w 1390650"/>
                <a:gd name="connsiteY41" fmla="*/ 69057 h 1045369"/>
                <a:gd name="connsiteX42" fmla="*/ 978694 w 1390650"/>
                <a:gd name="connsiteY42" fmla="*/ 88107 h 1045369"/>
                <a:gd name="connsiteX43" fmla="*/ 954881 w 1390650"/>
                <a:gd name="connsiteY43" fmla="*/ 116682 h 1045369"/>
                <a:gd name="connsiteX44" fmla="*/ 900112 w 1390650"/>
                <a:gd name="connsiteY44" fmla="*/ 197644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90650" h="1045369">
                  <a:moveTo>
                    <a:pt x="900112" y="197644"/>
                  </a:moveTo>
                  <a:lnTo>
                    <a:pt x="845344" y="269082"/>
                  </a:lnTo>
                  <a:lnTo>
                    <a:pt x="783431" y="340519"/>
                  </a:lnTo>
                  <a:lnTo>
                    <a:pt x="716756" y="416719"/>
                  </a:lnTo>
                  <a:lnTo>
                    <a:pt x="628650" y="507207"/>
                  </a:lnTo>
                  <a:lnTo>
                    <a:pt x="561975" y="576263"/>
                  </a:lnTo>
                  <a:lnTo>
                    <a:pt x="485775" y="645319"/>
                  </a:lnTo>
                  <a:lnTo>
                    <a:pt x="402431" y="716757"/>
                  </a:lnTo>
                  <a:lnTo>
                    <a:pt x="314325" y="788194"/>
                  </a:lnTo>
                  <a:lnTo>
                    <a:pt x="238125" y="850107"/>
                  </a:lnTo>
                  <a:lnTo>
                    <a:pt x="88106" y="954882"/>
                  </a:lnTo>
                  <a:lnTo>
                    <a:pt x="16669" y="1004888"/>
                  </a:lnTo>
                  <a:lnTo>
                    <a:pt x="4762" y="1016794"/>
                  </a:lnTo>
                  <a:lnTo>
                    <a:pt x="0" y="1026319"/>
                  </a:lnTo>
                  <a:lnTo>
                    <a:pt x="0" y="1035844"/>
                  </a:lnTo>
                  <a:lnTo>
                    <a:pt x="7144" y="1040607"/>
                  </a:lnTo>
                  <a:lnTo>
                    <a:pt x="26194" y="1045369"/>
                  </a:lnTo>
                  <a:lnTo>
                    <a:pt x="64294" y="1040607"/>
                  </a:lnTo>
                  <a:lnTo>
                    <a:pt x="161925" y="1007269"/>
                  </a:lnTo>
                  <a:lnTo>
                    <a:pt x="273844" y="957263"/>
                  </a:lnTo>
                  <a:lnTo>
                    <a:pt x="361950" y="907257"/>
                  </a:lnTo>
                  <a:lnTo>
                    <a:pt x="471487" y="838200"/>
                  </a:lnTo>
                  <a:lnTo>
                    <a:pt x="576262" y="759619"/>
                  </a:lnTo>
                  <a:lnTo>
                    <a:pt x="719137" y="640557"/>
                  </a:lnTo>
                  <a:lnTo>
                    <a:pt x="823912" y="540544"/>
                  </a:lnTo>
                  <a:lnTo>
                    <a:pt x="919162" y="445294"/>
                  </a:lnTo>
                  <a:lnTo>
                    <a:pt x="1002506" y="357188"/>
                  </a:lnTo>
                  <a:lnTo>
                    <a:pt x="1052512" y="302419"/>
                  </a:lnTo>
                  <a:lnTo>
                    <a:pt x="1090612" y="264319"/>
                  </a:lnTo>
                  <a:lnTo>
                    <a:pt x="1157287" y="197644"/>
                  </a:lnTo>
                  <a:lnTo>
                    <a:pt x="1216819" y="145257"/>
                  </a:lnTo>
                  <a:lnTo>
                    <a:pt x="1281112" y="92869"/>
                  </a:lnTo>
                  <a:lnTo>
                    <a:pt x="1312069" y="69057"/>
                  </a:lnTo>
                  <a:lnTo>
                    <a:pt x="1321594" y="64294"/>
                  </a:lnTo>
                  <a:lnTo>
                    <a:pt x="1345406" y="54769"/>
                  </a:lnTo>
                  <a:lnTo>
                    <a:pt x="1371600" y="42863"/>
                  </a:lnTo>
                  <a:lnTo>
                    <a:pt x="1390650" y="21432"/>
                  </a:lnTo>
                  <a:lnTo>
                    <a:pt x="964406" y="0"/>
                  </a:lnTo>
                  <a:lnTo>
                    <a:pt x="983456" y="35719"/>
                  </a:lnTo>
                  <a:lnTo>
                    <a:pt x="985837" y="45244"/>
                  </a:lnTo>
                  <a:lnTo>
                    <a:pt x="988219" y="57150"/>
                  </a:lnTo>
                  <a:lnTo>
                    <a:pt x="988219" y="69057"/>
                  </a:lnTo>
                  <a:lnTo>
                    <a:pt x="978694" y="88107"/>
                  </a:lnTo>
                  <a:lnTo>
                    <a:pt x="954881" y="116682"/>
                  </a:lnTo>
                  <a:lnTo>
                    <a:pt x="900112" y="197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3" name="フリーフォーム 132">
              <a:extLst>
                <a:ext uri="{FF2B5EF4-FFF2-40B4-BE49-F238E27FC236}">
                  <a16:creationId xmlns:a16="http://schemas.microsoft.com/office/drawing/2014/main" id="{2A06393E-3358-46CF-B40B-0F5922C39F78}"/>
                </a:ext>
              </a:extLst>
            </p:cNvPr>
            <p:cNvSpPr/>
            <p:nvPr/>
          </p:nvSpPr>
          <p:spPr>
            <a:xfrm>
              <a:off x="5384800" y="2852738"/>
              <a:ext cx="1265238" cy="739775"/>
            </a:xfrm>
            <a:custGeom>
              <a:avLst/>
              <a:gdLst>
                <a:gd name="connsiteX0" fmla="*/ 633413 w 1264444"/>
                <a:gd name="connsiteY0" fmla="*/ 335757 h 738188"/>
                <a:gd name="connsiteX1" fmla="*/ 497682 w 1264444"/>
                <a:gd name="connsiteY1" fmla="*/ 419100 h 738188"/>
                <a:gd name="connsiteX2" fmla="*/ 340519 w 1264444"/>
                <a:gd name="connsiteY2" fmla="*/ 504825 h 738188"/>
                <a:gd name="connsiteX3" fmla="*/ 140494 w 1264444"/>
                <a:gd name="connsiteY3" fmla="*/ 607219 h 738188"/>
                <a:gd name="connsiteX4" fmla="*/ 0 w 1264444"/>
                <a:gd name="connsiteY4" fmla="*/ 676275 h 738188"/>
                <a:gd name="connsiteX5" fmla="*/ 69057 w 1264444"/>
                <a:gd name="connsiteY5" fmla="*/ 738188 h 738188"/>
                <a:gd name="connsiteX6" fmla="*/ 230982 w 1264444"/>
                <a:gd name="connsiteY6" fmla="*/ 683419 h 738188"/>
                <a:gd name="connsiteX7" fmla="*/ 473869 w 1264444"/>
                <a:gd name="connsiteY7" fmla="*/ 592932 h 738188"/>
                <a:gd name="connsiteX8" fmla="*/ 666750 w 1264444"/>
                <a:gd name="connsiteY8" fmla="*/ 514350 h 738188"/>
                <a:gd name="connsiteX9" fmla="*/ 781050 w 1264444"/>
                <a:gd name="connsiteY9" fmla="*/ 464344 h 738188"/>
                <a:gd name="connsiteX10" fmla="*/ 862013 w 1264444"/>
                <a:gd name="connsiteY10" fmla="*/ 428625 h 738188"/>
                <a:gd name="connsiteX11" fmla="*/ 921544 w 1264444"/>
                <a:gd name="connsiteY11" fmla="*/ 402432 h 738188"/>
                <a:gd name="connsiteX12" fmla="*/ 964407 w 1264444"/>
                <a:gd name="connsiteY12" fmla="*/ 390525 h 738188"/>
                <a:gd name="connsiteX13" fmla="*/ 1090613 w 1264444"/>
                <a:gd name="connsiteY13" fmla="*/ 361950 h 738188"/>
                <a:gd name="connsiteX14" fmla="*/ 1200150 w 1264444"/>
                <a:gd name="connsiteY14" fmla="*/ 338138 h 738188"/>
                <a:gd name="connsiteX15" fmla="*/ 1240632 w 1264444"/>
                <a:gd name="connsiteY15" fmla="*/ 323850 h 738188"/>
                <a:gd name="connsiteX16" fmla="*/ 1254919 w 1264444"/>
                <a:gd name="connsiteY16" fmla="*/ 314325 h 738188"/>
                <a:gd name="connsiteX17" fmla="*/ 1259682 w 1264444"/>
                <a:gd name="connsiteY17" fmla="*/ 307182 h 738188"/>
                <a:gd name="connsiteX18" fmla="*/ 1264444 w 1264444"/>
                <a:gd name="connsiteY18" fmla="*/ 295275 h 738188"/>
                <a:gd name="connsiteX19" fmla="*/ 1264444 w 1264444"/>
                <a:gd name="connsiteY19" fmla="*/ 283369 h 738188"/>
                <a:gd name="connsiteX20" fmla="*/ 1262063 w 1264444"/>
                <a:gd name="connsiteY20" fmla="*/ 271463 h 738188"/>
                <a:gd name="connsiteX21" fmla="*/ 1254919 w 1264444"/>
                <a:gd name="connsiteY21" fmla="*/ 254794 h 738188"/>
                <a:gd name="connsiteX22" fmla="*/ 1228725 w 1264444"/>
                <a:gd name="connsiteY22" fmla="*/ 230982 h 738188"/>
                <a:gd name="connsiteX23" fmla="*/ 1195388 w 1264444"/>
                <a:gd name="connsiteY23" fmla="*/ 209550 h 738188"/>
                <a:gd name="connsiteX24" fmla="*/ 1181100 w 1264444"/>
                <a:gd name="connsiteY24" fmla="*/ 202407 h 738188"/>
                <a:gd name="connsiteX25" fmla="*/ 1157288 w 1264444"/>
                <a:gd name="connsiteY25" fmla="*/ 185738 h 738188"/>
                <a:gd name="connsiteX26" fmla="*/ 1121569 w 1264444"/>
                <a:gd name="connsiteY26" fmla="*/ 157163 h 738188"/>
                <a:gd name="connsiteX27" fmla="*/ 1069182 w 1264444"/>
                <a:gd name="connsiteY27" fmla="*/ 121444 h 738188"/>
                <a:gd name="connsiteX28" fmla="*/ 1002507 w 1264444"/>
                <a:gd name="connsiteY28" fmla="*/ 83344 h 738188"/>
                <a:gd name="connsiteX29" fmla="*/ 940594 w 1264444"/>
                <a:gd name="connsiteY29" fmla="*/ 52388 h 738188"/>
                <a:gd name="connsiteX30" fmla="*/ 857250 w 1264444"/>
                <a:gd name="connsiteY30" fmla="*/ 19050 h 738188"/>
                <a:gd name="connsiteX31" fmla="*/ 809625 w 1264444"/>
                <a:gd name="connsiteY31" fmla="*/ 4763 h 738188"/>
                <a:gd name="connsiteX32" fmla="*/ 781050 w 1264444"/>
                <a:gd name="connsiteY32" fmla="*/ 0 h 738188"/>
                <a:gd name="connsiteX33" fmla="*/ 762000 w 1264444"/>
                <a:gd name="connsiteY33" fmla="*/ 0 h 738188"/>
                <a:gd name="connsiteX34" fmla="*/ 750094 w 1264444"/>
                <a:gd name="connsiteY34" fmla="*/ 4763 h 738188"/>
                <a:gd name="connsiteX35" fmla="*/ 747713 w 1264444"/>
                <a:gd name="connsiteY35" fmla="*/ 11907 h 738188"/>
                <a:gd name="connsiteX36" fmla="*/ 747713 w 1264444"/>
                <a:gd name="connsiteY36" fmla="*/ 23813 h 738188"/>
                <a:gd name="connsiteX37" fmla="*/ 759619 w 1264444"/>
                <a:gd name="connsiteY37" fmla="*/ 45244 h 738188"/>
                <a:gd name="connsiteX38" fmla="*/ 776288 w 1264444"/>
                <a:gd name="connsiteY38" fmla="*/ 66675 h 738188"/>
                <a:gd name="connsiteX39" fmla="*/ 797719 w 1264444"/>
                <a:gd name="connsiteY39" fmla="*/ 78582 h 738188"/>
                <a:gd name="connsiteX40" fmla="*/ 819150 w 1264444"/>
                <a:gd name="connsiteY40" fmla="*/ 92869 h 738188"/>
                <a:gd name="connsiteX41" fmla="*/ 831057 w 1264444"/>
                <a:gd name="connsiteY41" fmla="*/ 109538 h 738188"/>
                <a:gd name="connsiteX42" fmla="*/ 840582 w 1264444"/>
                <a:gd name="connsiteY42" fmla="*/ 133350 h 738188"/>
                <a:gd name="connsiteX43" fmla="*/ 845344 w 1264444"/>
                <a:gd name="connsiteY43" fmla="*/ 154782 h 738188"/>
                <a:gd name="connsiteX44" fmla="*/ 840582 w 1264444"/>
                <a:gd name="connsiteY44" fmla="*/ 169069 h 738188"/>
                <a:gd name="connsiteX45" fmla="*/ 831057 w 1264444"/>
                <a:gd name="connsiteY45" fmla="*/ 185738 h 738188"/>
                <a:gd name="connsiteX46" fmla="*/ 792957 w 1264444"/>
                <a:gd name="connsiteY46" fmla="*/ 219075 h 738188"/>
                <a:gd name="connsiteX47" fmla="*/ 735807 w 1264444"/>
                <a:gd name="connsiteY47" fmla="*/ 266700 h 738188"/>
                <a:gd name="connsiteX48" fmla="*/ 633413 w 1264444"/>
                <a:gd name="connsiteY48" fmla="*/ 335757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264444" h="738188">
                  <a:moveTo>
                    <a:pt x="633413" y="335757"/>
                  </a:moveTo>
                  <a:lnTo>
                    <a:pt x="497682" y="419100"/>
                  </a:lnTo>
                  <a:lnTo>
                    <a:pt x="340519" y="504825"/>
                  </a:lnTo>
                  <a:lnTo>
                    <a:pt x="140494" y="607219"/>
                  </a:lnTo>
                  <a:lnTo>
                    <a:pt x="0" y="676275"/>
                  </a:lnTo>
                  <a:lnTo>
                    <a:pt x="69057" y="738188"/>
                  </a:lnTo>
                  <a:lnTo>
                    <a:pt x="230982" y="683419"/>
                  </a:lnTo>
                  <a:lnTo>
                    <a:pt x="473869" y="592932"/>
                  </a:lnTo>
                  <a:lnTo>
                    <a:pt x="666750" y="514350"/>
                  </a:lnTo>
                  <a:lnTo>
                    <a:pt x="781050" y="464344"/>
                  </a:lnTo>
                  <a:lnTo>
                    <a:pt x="862013" y="428625"/>
                  </a:lnTo>
                  <a:lnTo>
                    <a:pt x="921544" y="402432"/>
                  </a:lnTo>
                  <a:lnTo>
                    <a:pt x="964407" y="390525"/>
                  </a:lnTo>
                  <a:lnTo>
                    <a:pt x="1090613" y="361950"/>
                  </a:lnTo>
                  <a:lnTo>
                    <a:pt x="1200150" y="338138"/>
                  </a:lnTo>
                  <a:lnTo>
                    <a:pt x="1240632" y="323850"/>
                  </a:lnTo>
                  <a:lnTo>
                    <a:pt x="1254919" y="314325"/>
                  </a:lnTo>
                  <a:lnTo>
                    <a:pt x="1259682" y="307182"/>
                  </a:lnTo>
                  <a:lnTo>
                    <a:pt x="1264444" y="295275"/>
                  </a:lnTo>
                  <a:lnTo>
                    <a:pt x="1264444" y="283369"/>
                  </a:lnTo>
                  <a:lnTo>
                    <a:pt x="1262063" y="271463"/>
                  </a:lnTo>
                  <a:lnTo>
                    <a:pt x="1254919" y="254794"/>
                  </a:lnTo>
                  <a:lnTo>
                    <a:pt x="1228725" y="230982"/>
                  </a:lnTo>
                  <a:lnTo>
                    <a:pt x="1195388" y="209550"/>
                  </a:lnTo>
                  <a:lnTo>
                    <a:pt x="1181100" y="202407"/>
                  </a:lnTo>
                  <a:lnTo>
                    <a:pt x="1157288" y="185738"/>
                  </a:lnTo>
                  <a:lnTo>
                    <a:pt x="1121569" y="157163"/>
                  </a:lnTo>
                  <a:lnTo>
                    <a:pt x="1069182" y="121444"/>
                  </a:lnTo>
                  <a:lnTo>
                    <a:pt x="1002507" y="83344"/>
                  </a:lnTo>
                  <a:lnTo>
                    <a:pt x="940594" y="52388"/>
                  </a:lnTo>
                  <a:lnTo>
                    <a:pt x="857250" y="19050"/>
                  </a:lnTo>
                  <a:lnTo>
                    <a:pt x="809625" y="4763"/>
                  </a:lnTo>
                  <a:lnTo>
                    <a:pt x="781050" y="0"/>
                  </a:lnTo>
                  <a:lnTo>
                    <a:pt x="762000" y="0"/>
                  </a:lnTo>
                  <a:lnTo>
                    <a:pt x="750094" y="4763"/>
                  </a:lnTo>
                  <a:lnTo>
                    <a:pt x="747713" y="11907"/>
                  </a:lnTo>
                  <a:lnTo>
                    <a:pt x="747713" y="23813"/>
                  </a:lnTo>
                  <a:lnTo>
                    <a:pt x="759619" y="45244"/>
                  </a:lnTo>
                  <a:lnTo>
                    <a:pt x="776288" y="66675"/>
                  </a:lnTo>
                  <a:lnTo>
                    <a:pt x="797719" y="78582"/>
                  </a:lnTo>
                  <a:lnTo>
                    <a:pt x="819150" y="92869"/>
                  </a:lnTo>
                  <a:lnTo>
                    <a:pt x="831057" y="109538"/>
                  </a:lnTo>
                  <a:lnTo>
                    <a:pt x="840582" y="133350"/>
                  </a:lnTo>
                  <a:lnTo>
                    <a:pt x="845344" y="154782"/>
                  </a:lnTo>
                  <a:lnTo>
                    <a:pt x="840582" y="169069"/>
                  </a:lnTo>
                  <a:lnTo>
                    <a:pt x="831057" y="185738"/>
                  </a:lnTo>
                  <a:lnTo>
                    <a:pt x="792957" y="219075"/>
                  </a:lnTo>
                  <a:lnTo>
                    <a:pt x="735807" y="266700"/>
                  </a:lnTo>
                  <a:lnTo>
                    <a:pt x="633413" y="3357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4" name="フリーフォーム 133">
              <a:extLst>
                <a:ext uri="{FF2B5EF4-FFF2-40B4-BE49-F238E27FC236}">
                  <a16:creationId xmlns:a16="http://schemas.microsoft.com/office/drawing/2014/main" id="{0960CDDD-6BEF-4354-86E7-17FE93284C21}"/>
                </a:ext>
              </a:extLst>
            </p:cNvPr>
            <p:cNvSpPr/>
            <p:nvPr/>
          </p:nvSpPr>
          <p:spPr>
            <a:xfrm>
              <a:off x="5065713" y="3352800"/>
              <a:ext cx="2044700" cy="1081088"/>
            </a:xfrm>
            <a:custGeom>
              <a:avLst/>
              <a:gdLst>
                <a:gd name="connsiteX0" fmla="*/ 664369 w 2045494"/>
                <a:gd name="connsiteY0" fmla="*/ 581025 h 1081088"/>
                <a:gd name="connsiteX1" fmla="*/ 526256 w 2045494"/>
                <a:gd name="connsiteY1" fmla="*/ 464344 h 1081088"/>
                <a:gd name="connsiteX2" fmla="*/ 433387 w 2045494"/>
                <a:gd name="connsiteY2" fmla="*/ 385763 h 1081088"/>
                <a:gd name="connsiteX3" fmla="*/ 357187 w 2045494"/>
                <a:gd name="connsiteY3" fmla="*/ 316706 h 1081088"/>
                <a:gd name="connsiteX4" fmla="*/ 261937 w 2045494"/>
                <a:gd name="connsiteY4" fmla="*/ 238125 h 1081088"/>
                <a:gd name="connsiteX5" fmla="*/ 200025 w 2045494"/>
                <a:gd name="connsiteY5" fmla="*/ 185738 h 1081088"/>
                <a:gd name="connsiteX6" fmla="*/ 164306 w 2045494"/>
                <a:gd name="connsiteY6" fmla="*/ 157163 h 1081088"/>
                <a:gd name="connsiteX7" fmla="*/ 121444 w 2045494"/>
                <a:gd name="connsiteY7" fmla="*/ 123825 h 1081088"/>
                <a:gd name="connsiteX8" fmla="*/ 80962 w 2045494"/>
                <a:gd name="connsiteY8" fmla="*/ 92869 h 1081088"/>
                <a:gd name="connsiteX9" fmla="*/ 61912 w 2045494"/>
                <a:gd name="connsiteY9" fmla="*/ 78581 h 1081088"/>
                <a:gd name="connsiteX10" fmla="*/ 40481 w 2045494"/>
                <a:gd name="connsiteY10" fmla="*/ 66675 h 1081088"/>
                <a:gd name="connsiteX11" fmla="*/ 28575 w 2045494"/>
                <a:gd name="connsiteY11" fmla="*/ 59531 h 1081088"/>
                <a:gd name="connsiteX12" fmla="*/ 19050 w 2045494"/>
                <a:gd name="connsiteY12" fmla="*/ 52388 h 1081088"/>
                <a:gd name="connsiteX13" fmla="*/ 7144 w 2045494"/>
                <a:gd name="connsiteY13" fmla="*/ 42863 h 1081088"/>
                <a:gd name="connsiteX14" fmla="*/ 2381 w 2045494"/>
                <a:gd name="connsiteY14" fmla="*/ 33338 h 1081088"/>
                <a:gd name="connsiteX15" fmla="*/ 0 w 2045494"/>
                <a:gd name="connsiteY15" fmla="*/ 21431 h 1081088"/>
                <a:gd name="connsiteX16" fmla="*/ 7144 w 2045494"/>
                <a:gd name="connsiteY16" fmla="*/ 14288 h 1081088"/>
                <a:gd name="connsiteX17" fmla="*/ 28575 w 2045494"/>
                <a:gd name="connsiteY17" fmla="*/ 2381 h 1081088"/>
                <a:gd name="connsiteX18" fmla="*/ 40481 w 2045494"/>
                <a:gd name="connsiteY18" fmla="*/ 0 h 1081088"/>
                <a:gd name="connsiteX19" fmla="*/ 71437 w 2045494"/>
                <a:gd name="connsiteY19" fmla="*/ 0 h 1081088"/>
                <a:gd name="connsiteX20" fmla="*/ 119062 w 2045494"/>
                <a:gd name="connsiteY20" fmla="*/ 7144 h 1081088"/>
                <a:gd name="connsiteX21" fmla="*/ 130969 w 2045494"/>
                <a:gd name="connsiteY21" fmla="*/ 14288 h 1081088"/>
                <a:gd name="connsiteX22" fmla="*/ 180975 w 2045494"/>
                <a:gd name="connsiteY22" fmla="*/ 50006 h 1081088"/>
                <a:gd name="connsiteX23" fmla="*/ 238125 w 2045494"/>
                <a:gd name="connsiteY23" fmla="*/ 83344 h 1081088"/>
                <a:gd name="connsiteX24" fmla="*/ 304800 w 2045494"/>
                <a:gd name="connsiteY24" fmla="*/ 119063 h 1081088"/>
                <a:gd name="connsiteX25" fmla="*/ 376237 w 2045494"/>
                <a:gd name="connsiteY25" fmla="*/ 154781 h 1081088"/>
                <a:gd name="connsiteX26" fmla="*/ 423862 w 2045494"/>
                <a:gd name="connsiteY26" fmla="*/ 204788 h 1081088"/>
                <a:gd name="connsiteX27" fmla="*/ 540544 w 2045494"/>
                <a:gd name="connsiteY27" fmla="*/ 273844 h 1081088"/>
                <a:gd name="connsiteX28" fmla="*/ 669131 w 2045494"/>
                <a:gd name="connsiteY28" fmla="*/ 357188 h 1081088"/>
                <a:gd name="connsiteX29" fmla="*/ 783431 w 2045494"/>
                <a:gd name="connsiteY29" fmla="*/ 426244 h 1081088"/>
                <a:gd name="connsiteX30" fmla="*/ 904875 w 2045494"/>
                <a:gd name="connsiteY30" fmla="*/ 500063 h 1081088"/>
                <a:gd name="connsiteX31" fmla="*/ 1026319 w 2045494"/>
                <a:gd name="connsiteY31" fmla="*/ 573881 h 1081088"/>
                <a:gd name="connsiteX32" fmla="*/ 1162050 w 2045494"/>
                <a:gd name="connsiteY32" fmla="*/ 650081 h 1081088"/>
                <a:gd name="connsiteX33" fmla="*/ 1276350 w 2045494"/>
                <a:gd name="connsiteY33" fmla="*/ 709613 h 1081088"/>
                <a:gd name="connsiteX34" fmla="*/ 1385887 w 2045494"/>
                <a:gd name="connsiteY34" fmla="*/ 759619 h 1081088"/>
                <a:gd name="connsiteX35" fmla="*/ 1531144 w 2045494"/>
                <a:gd name="connsiteY35" fmla="*/ 812006 h 1081088"/>
                <a:gd name="connsiteX36" fmla="*/ 1700212 w 2045494"/>
                <a:gd name="connsiteY36" fmla="*/ 866775 h 1081088"/>
                <a:gd name="connsiteX37" fmla="*/ 1883569 w 2045494"/>
                <a:gd name="connsiteY37" fmla="*/ 919163 h 1081088"/>
                <a:gd name="connsiteX38" fmla="*/ 1988344 w 2045494"/>
                <a:gd name="connsiteY38" fmla="*/ 950119 h 1081088"/>
                <a:gd name="connsiteX39" fmla="*/ 2014537 w 2045494"/>
                <a:gd name="connsiteY39" fmla="*/ 962025 h 1081088"/>
                <a:gd name="connsiteX40" fmla="*/ 2035969 w 2045494"/>
                <a:gd name="connsiteY40" fmla="*/ 976313 h 1081088"/>
                <a:gd name="connsiteX41" fmla="*/ 2043112 w 2045494"/>
                <a:gd name="connsiteY41" fmla="*/ 985838 h 1081088"/>
                <a:gd name="connsiteX42" fmla="*/ 2045494 w 2045494"/>
                <a:gd name="connsiteY42" fmla="*/ 992981 h 1081088"/>
                <a:gd name="connsiteX43" fmla="*/ 2045494 w 2045494"/>
                <a:gd name="connsiteY43" fmla="*/ 1002506 h 1081088"/>
                <a:gd name="connsiteX44" fmla="*/ 2033587 w 2045494"/>
                <a:gd name="connsiteY44" fmla="*/ 1016794 h 1081088"/>
                <a:gd name="connsiteX45" fmla="*/ 2021681 w 2045494"/>
                <a:gd name="connsiteY45" fmla="*/ 1026319 h 1081088"/>
                <a:gd name="connsiteX46" fmla="*/ 2009775 w 2045494"/>
                <a:gd name="connsiteY46" fmla="*/ 1033463 h 1081088"/>
                <a:gd name="connsiteX47" fmla="*/ 1990725 w 2045494"/>
                <a:gd name="connsiteY47" fmla="*/ 1038225 h 1081088"/>
                <a:gd name="connsiteX48" fmla="*/ 1931194 w 2045494"/>
                <a:gd name="connsiteY48" fmla="*/ 1042988 h 1081088"/>
                <a:gd name="connsiteX49" fmla="*/ 1831181 w 2045494"/>
                <a:gd name="connsiteY49" fmla="*/ 1050131 h 1081088"/>
                <a:gd name="connsiteX50" fmla="*/ 1721644 w 2045494"/>
                <a:gd name="connsiteY50" fmla="*/ 1059656 h 1081088"/>
                <a:gd name="connsiteX51" fmla="*/ 1614487 w 2045494"/>
                <a:gd name="connsiteY51" fmla="*/ 1066800 h 1081088"/>
                <a:gd name="connsiteX52" fmla="*/ 1476375 w 2045494"/>
                <a:gd name="connsiteY52" fmla="*/ 1076325 h 1081088"/>
                <a:gd name="connsiteX53" fmla="*/ 1423987 w 2045494"/>
                <a:gd name="connsiteY53" fmla="*/ 1078706 h 1081088"/>
                <a:gd name="connsiteX54" fmla="*/ 1393031 w 2045494"/>
                <a:gd name="connsiteY54" fmla="*/ 1081088 h 1081088"/>
                <a:gd name="connsiteX55" fmla="*/ 1345406 w 2045494"/>
                <a:gd name="connsiteY55" fmla="*/ 1078706 h 1081088"/>
                <a:gd name="connsiteX56" fmla="*/ 1316831 w 2045494"/>
                <a:gd name="connsiteY56" fmla="*/ 1073944 h 1081088"/>
                <a:gd name="connsiteX57" fmla="*/ 1273969 w 2045494"/>
                <a:gd name="connsiteY57" fmla="*/ 1062038 h 1081088"/>
                <a:gd name="connsiteX58" fmla="*/ 1240631 w 2045494"/>
                <a:gd name="connsiteY58" fmla="*/ 1047750 h 1081088"/>
                <a:gd name="connsiteX59" fmla="*/ 1214437 w 2045494"/>
                <a:gd name="connsiteY59" fmla="*/ 1031081 h 1081088"/>
                <a:gd name="connsiteX60" fmla="*/ 1140619 w 2045494"/>
                <a:gd name="connsiteY60" fmla="*/ 971550 h 1081088"/>
                <a:gd name="connsiteX61" fmla="*/ 1045369 w 2045494"/>
                <a:gd name="connsiteY61" fmla="*/ 897731 h 1081088"/>
                <a:gd name="connsiteX62" fmla="*/ 973931 w 2045494"/>
                <a:gd name="connsiteY62" fmla="*/ 838200 h 1081088"/>
                <a:gd name="connsiteX63" fmla="*/ 864394 w 2045494"/>
                <a:gd name="connsiteY63" fmla="*/ 745331 h 1081088"/>
                <a:gd name="connsiteX64" fmla="*/ 783431 w 2045494"/>
                <a:gd name="connsiteY64" fmla="*/ 678656 h 1081088"/>
                <a:gd name="connsiteX65" fmla="*/ 664369 w 2045494"/>
                <a:gd name="connsiteY65" fmla="*/ 581025 h 1081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045494" h="1081088">
                  <a:moveTo>
                    <a:pt x="664369" y="581025"/>
                  </a:moveTo>
                  <a:lnTo>
                    <a:pt x="526256" y="464344"/>
                  </a:lnTo>
                  <a:lnTo>
                    <a:pt x="433387" y="385763"/>
                  </a:lnTo>
                  <a:lnTo>
                    <a:pt x="357187" y="316706"/>
                  </a:lnTo>
                  <a:lnTo>
                    <a:pt x="261937" y="238125"/>
                  </a:lnTo>
                  <a:lnTo>
                    <a:pt x="200025" y="185738"/>
                  </a:lnTo>
                  <a:lnTo>
                    <a:pt x="164306" y="157163"/>
                  </a:lnTo>
                  <a:lnTo>
                    <a:pt x="121444" y="123825"/>
                  </a:lnTo>
                  <a:lnTo>
                    <a:pt x="80962" y="92869"/>
                  </a:lnTo>
                  <a:lnTo>
                    <a:pt x="61912" y="78581"/>
                  </a:lnTo>
                  <a:lnTo>
                    <a:pt x="40481" y="66675"/>
                  </a:lnTo>
                  <a:lnTo>
                    <a:pt x="28575" y="59531"/>
                  </a:lnTo>
                  <a:lnTo>
                    <a:pt x="19050" y="52388"/>
                  </a:lnTo>
                  <a:lnTo>
                    <a:pt x="7144" y="42863"/>
                  </a:lnTo>
                  <a:lnTo>
                    <a:pt x="2381" y="33338"/>
                  </a:lnTo>
                  <a:lnTo>
                    <a:pt x="0" y="21431"/>
                  </a:lnTo>
                  <a:lnTo>
                    <a:pt x="7144" y="14288"/>
                  </a:lnTo>
                  <a:lnTo>
                    <a:pt x="28575" y="2381"/>
                  </a:lnTo>
                  <a:lnTo>
                    <a:pt x="40481" y="0"/>
                  </a:lnTo>
                  <a:lnTo>
                    <a:pt x="71437" y="0"/>
                  </a:lnTo>
                  <a:lnTo>
                    <a:pt x="119062" y="7144"/>
                  </a:lnTo>
                  <a:lnTo>
                    <a:pt x="130969" y="14288"/>
                  </a:lnTo>
                  <a:lnTo>
                    <a:pt x="180975" y="50006"/>
                  </a:lnTo>
                  <a:lnTo>
                    <a:pt x="238125" y="83344"/>
                  </a:lnTo>
                  <a:lnTo>
                    <a:pt x="304800" y="119063"/>
                  </a:lnTo>
                  <a:lnTo>
                    <a:pt x="376237" y="154781"/>
                  </a:lnTo>
                  <a:lnTo>
                    <a:pt x="423862" y="204788"/>
                  </a:lnTo>
                  <a:lnTo>
                    <a:pt x="540544" y="273844"/>
                  </a:lnTo>
                  <a:lnTo>
                    <a:pt x="669131" y="357188"/>
                  </a:lnTo>
                  <a:lnTo>
                    <a:pt x="783431" y="426244"/>
                  </a:lnTo>
                  <a:lnTo>
                    <a:pt x="904875" y="500063"/>
                  </a:lnTo>
                  <a:lnTo>
                    <a:pt x="1026319" y="573881"/>
                  </a:lnTo>
                  <a:lnTo>
                    <a:pt x="1162050" y="650081"/>
                  </a:lnTo>
                  <a:lnTo>
                    <a:pt x="1276350" y="709613"/>
                  </a:lnTo>
                  <a:lnTo>
                    <a:pt x="1385887" y="759619"/>
                  </a:lnTo>
                  <a:lnTo>
                    <a:pt x="1531144" y="812006"/>
                  </a:lnTo>
                  <a:lnTo>
                    <a:pt x="1700212" y="866775"/>
                  </a:lnTo>
                  <a:lnTo>
                    <a:pt x="1883569" y="919163"/>
                  </a:lnTo>
                  <a:lnTo>
                    <a:pt x="1988344" y="950119"/>
                  </a:lnTo>
                  <a:lnTo>
                    <a:pt x="2014537" y="962025"/>
                  </a:lnTo>
                  <a:lnTo>
                    <a:pt x="2035969" y="976313"/>
                  </a:lnTo>
                  <a:lnTo>
                    <a:pt x="2043112" y="985838"/>
                  </a:lnTo>
                  <a:lnTo>
                    <a:pt x="2045494" y="992981"/>
                  </a:lnTo>
                  <a:lnTo>
                    <a:pt x="2045494" y="1002506"/>
                  </a:lnTo>
                  <a:lnTo>
                    <a:pt x="2033587" y="1016794"/>
                  </a:lnTo>
                  <a:lnTo>
                    <a:pt x="2021681" y="1026319"/>
                  </a:lnTo>
                  <a:lnTo>
                    <a:pt x="2009775" y="1033463"/>
                  </a:lnTo>
                  <a:lnTo>
                    <a:pt x="1990725" y="1038225"/>
                  </a:lnTo>
                  <a:lnTo>
                    <a:pt x="1931194" y="1042988"/>
                  </a:lnTo>
                  <a:lnTo>
                    <a:pt x="1831181" y="1050131"/>
                  </a:lnTo>
                  <a:lnTo>
                    <a:pt x="1721644" y="1059656"/>
                  </a:lnTo>
                  <a:lnTo>
                    <a:pt x="1614487" y="1066800"/>
                  </a:lnTo>
                  <a:lnTo>
                    <a:pt x="1476375" y="1076325"/>
                  </a:lnTo>
                  <a:lnTo>
                    <a:pt x="1423987" y="1078706"/>
                  </a:lnTo>
                  <a:lnTo>
                    <a:pt x="1393031" y="1081088"/>
                  </a:lnTo>
                  <a:lnTo>
                    <a:pt x="1345406" y="1078706"/>
                  </a:lnTo>
                  <a:lnTo>
                    <a:pt x="1316831" y="1073944"/>
                  </a:lnTo>
                  <a:lnTo>
                    <a:pt x="1273969" y="1062038"/>
                  </a:lnTo>
                  <a:lnTo>
                    <a:pt x="1240631" y="1047750"/>
                  </a:lnTo>
                  <a:lnTo>
                    <a:pt x="1214437" y="1031081"/>
                  </a:lnTo>
                  <a:lnTo>
                    <a:pt x="1140619" y="971550"/>
                  </a:lnTo>
                  <a:lnTo>
                    <a:pt x="1045369" y="897731"/>
                  </a:lnTo>
                  <a:lnTo>
                    <a:pt x="973931" y="838200"/>
                  </a:lnTo>
                  <a:lnTo>
                    <a:pt x="864394" y="745331"/>
                  </a:lnTo>
                  <a:lnTo>
                    <a:pt x="783431" y="678656"/>
                  </a:lnTo>
                  <a:lnTo>
                    <a:pt x="664369" y="581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5" name="フリーフォーム 134">
              <a:extLst>
                <a:ext uri="{FF2B5EF4-FFF2-40B4-BE49-F238E27FC236}">
                  <a16:creationId xmlns:a16="http://schemas.microsoft.com/office/drawing/2014/main" id="{51926E5B-E5D3-4E94-AD99-7F6CEA9F6550}"/>
                </a:ext>
              </a:extLst>
            </p:cNvPr>
            <p:cNvSpPr/>
            <p:nvPr/>
          </p:nvSpPr>
          <p:spPr>
            <a:xfrm>
              <a:off x="3636963" y="4524375"/>
              <a:ext cx="2420937" cy="490538"/>
            </a:xfrm>
            <a:custGeom>
              <a:avLst/>
              <a:gdLst>
                <a:gd name="connsiteX0" fmla="*/ 1576387 w 2421731"/>
                <a:gd name="connsiteY0" fmla="*/ 104775 h 490538"/>
                <a:gd name="connsiteX1" fmla="*/ 1314450 w 2421731"/>
                <a:gd name="connsiteY1" fmla="*/ 140494 h 490538"/>
                <a:gd name="connsiteX2" fmla="*/ 1042987 w 2421731"/>
                <a:gd name="connsiteY2" fmla="*/ 183356 h 490538"/>
                <a:gd name="connsiteX3" fmla="*/ 862012 w 2421731"/>
                <a:gd name="connsiteY3" fmla="*/ 211931 h 490538"/>
                <a:gd name="connsiteX4" fmla="*/ 673894 w 2421731"/>
                <a:gd name="connsiteY4" fmla="*/ 242888 h 490538"/>
                <a:gd name="connsiteX5" fmla="*/ 538162 w 2421731"/>
                <a:gd name="connsiteY5" fmla="*/ 266700 h 490538"/>
                <a:gd name="connsiteX6" fmla="*/ 509587 w 2421731"/>
                <a:gd name="connsiteY6" fmla="*/ 269081 h 490538"/>
                <a:gd name="connsiteX7" fmla="*/ 471487 w 2421731"/>
                <a:gd name="connsiteY7" fmla="*/ 271463 h 490538"/>
                <a:gd name="connsiteX8" fmla="*/ 421481 w 2421731"/>
                <a:gd name="connsiteY8" fmla="*/ 271463 h 490538"/>
                <a:gd name="connsiteX9" fmla="*/ 366712 w 2421731"/>
                <a:gd name="connsiteY9" fmla="*/ 271463 h 490538"/>
                <a:gd name="connsiteX10" fmla="*/ 295275 w 2421731"/>
                <a:gd name="connsiteY10" fmla="*/ 266700 h 490538"/>
                <a:gd name="connsiteX11" fmla="*/ 242887 w 2421731"/>
                <a:gd name="connsiteY11" fmla="*/ 261938 h 490538"/>
                <a:gd name="connsiteX12" fmla="*/ 159544 w 2421731"/>
                <a:gd name="connsiteY12" fmla="*/ 247650 h 490538"/>
                <a:gd name="connsiteX13" fmla="*/ 73819 w 2421731"/>
                <a:gd name="connsiteY13" fmla="*/ 226219 h 490538"/>
                <a:gd name="connsiteX14" fmla="*/ 33337 w 2421731"/>
                <a:gd name="connsiteY14" fmla="*/ 211931 h 490538"/>
                <a:gd name="connsiteX15" fmla="*/ 16669 w 2421731"/>
                <a:gd name="connsiteY15" fmla="*/ 209550 h 490538"/>
                <a:gd name="connsiteX16" fmla="*/ 7144 w 2421731"/>
                <a:gd name="connsiteY16" fmla="*/ 209550 h 490538"/>
                <a:gd name="connsiteX17" fmla="*/ 0 w 2421731"/>
                <a:gd name="connsiteY17" fmla="*/ 214313 h 490538"/>
                <a:gd name="connsiteX18" fmla="*/ 0 w 2421731"/>
                <a:gd name="connsiteY18" fmla="*/ 221456 h 490538"/>
                <a:gd name="connsiteX19" fmla="*/ 4762 w 2421731"/>
                <a:gd name="connsiteY19" fmla="*/ 242888 h 490538"/>
                <a:gd name="connsiteX20" fmla="*/ 21431 w 2421731"/>
                <a:gd name="connsiteY20" fmla="*/ 278606 h 490538"/>
                <a:gd name="connsiteX21" fmla="*/ 47625 w 2421731"/>
                <a:gd name="connsiteY21" fmla="*/ 309563 h 490538"/>
                <a:gd name="connsiteX22" fmla="*/ 88106 w 2421731"/>
                <a:gd name="connsiteY22" fmla="*/ 340519 h 490538"/>
                <a:gd name="connsiteX23" fmla="*/ 123825 w 2421731"/>
                <a:gd name="connsiteY23" fmla="*/ 361950 h 490538"/>
                <a:gd name="connsiteX24" fmla="*/ 180975 w 2421731"/>
                <a:gd name="connsiteY24" fmla="*/ 390525 h 490538"/>
                <a:gd name="connsiteX25" fmla="*/ 269081 w 2421731"/>
                <a:gd name="connsiteY25" fmla="*/ 431006 h 490538"/>
                <a:gd name="connsiteX26" fmla="*/ 376237 w 2421731"/>
                <a:gd name="connsiteY26" fmla="*/ 471488 h 490538"/>
                <a:gd name="connsiteX27" fmla="*/ 438150 w 2421731"/>
                <a:gd name="connsiteY27" fmla="*/ 490538 h 490538"/>
                <a:gd name="connsiteX28" fmla="*/ 485775 w 2421731"/>
                <a:gd name="connsiteY28" fmla="*/ 481013 h 490538"/>
                <a:gd name="connsiteX29" fmla="*/ 588169 w 2421731"/>
                <a:gd name="connsiteY29" fmla="*/ 457200 h 490538"/>
                <a:gd name="connsiteX30" fmla="*/ 707231 w 2421731"/>
                <a:gd name="connsiteY30" fmla="*/ 435769 h 490538"/>
                <a:gd name="connsiteX31" fmla="*/ 909637 w 2421731"/>
                <a:gd name="connsiteY31" fmla="*/ 397669 h 490538"/>
                <a:gd name="connsiteX32" fmla="*/ 1062037 w 2421731"/>
                <a:gd name="connsiteY32" fmla="*/ 371475 h 490538"/>
                <a:gd name="connsiteX33" fmla="*/ 1262062 w 2421731"/>
                <a:gd name="connsiteY33" fmla="*/ 340519 h 490538"/>
                <a:gd name="connsiteX34" fmla="*/ 1493044 w 2421731"/>
                <a:gd name="connsiteY34" fmla="*/ 311944 h 490538"/>
                <a:gd name="connsiteX35" fmla="*/ 1671637 w 2421731"/>
                <a:gd name="connsiteY35" fmla="*/ 295275 h 490538"/>
                <a:gd name="connsiteX36" fmla="*/ 1824037 w 2421731"/>
                <a:gd name="connsiteY36" fmla="*/ 285750 h 490538"/>
                <a:gd name="connsiteX37" fmla="*/ 1964531 w 2421731"/>
                <a:gd name="connsiteY37" fmla="*/ 280988 h 490538"/>
                <a:gd name="connsiteX38" fmla="*/ 2135981 w 2421731"/>
                <a:gd name="connsiteY38" fmla="*/ 280988 h 490538"/>
                <a:gd name="connsiteX39" fmla="*/ 2257425 w 2421731"/>
                <a:gd name="connsiteY39" fmla="*/ 288131 h 490538"/>
                <a:gd name="connsiteX40" fmla="*/ 2300287 w 2421731"/>
                <a:gd name="connsiteY40" fmla="*/ 288131 h 490538"/>
                <a:gd name="connsiteX41" fmla="*/ 2338387 w 2421731"/>
                <a:gd name="connsiteY41" fmla="*/ 276225 h 490538"/>
                <a:gd name="connsiteX42" fmla="*/ 2366962 w 2421731"/>
                <a:gd name="connsiteY42" fmla="*/ 261938 h 490538"/>
                <a:gd name="connsiteX43" fmla="*/ 2395537 w 2421731"/>
                <a:gd name="connsiteY43" fmla="*/ 242888 h 490538"/>
                <a:gd name="connsiteX44" fmla="*/ 2409825 w 2421731"/>
                <a:gd name="connsiteY44" fmla="*/ 226219 h 490538"/>
                <a:gd name="connsiteX45" fmla="*/ 2416969 w 2421731"/>
                <a:gd name="connsiteY45" fmla="*/ 211931 h 490538"/>
                <a:gd name="connsiteX46" fmla="*/ 2421731 w 2421731"/>
                <a:gd name="connsiteY46" fmla="*/ 195263 h 490538"/>
                <a:gd name="connsiteX47" fmla="*/ 2421731 w 2421731"/>
                <a:gd name="connsiteY47" fmla="*/ 180975 h 490538"/>
                <a:gd name="connsiteX48" fmla="*/ 2416969 w 2421731"/>
                <a:gd name="connsiteY48" fmla="*/ 159544 h 490538"/>
                <a:gd name="connsiteX49" fmla="*/ 2409825 w 2421731"/>
                <a:gd name="connsiteY49" fmla="*/ 142875 h 490538"/>
                <a:gd name="connsiteX50" fmla="*/ 2402681 w 2421731"/>
                <a:gd name="connsiteY50" fmla="*/ 133350 h 490538"/>
                <a:gd name="connsiteX51" fmla="*/ 2378869 w 2421731"/>
                <a:gd name="connsiteY51" fmla="*/ 121444 h 490538"/>
                <a:gd name="connsiteX52" fmla="*/ 2286000 w 2421731"/>
                <a:gd name="connsiteY52" fmla="*/ 90488 h 490538"/>
                <a:gd name="connsiteX53" fmla="*/ 2152650 w 2421731"/>
                <a:gd name="connsiteY53" fmla="*/ 50006 h 490538"/>
                <a:gd name="connsiteX54" fmla="*/ 2062162 w 2421731"/>
                <a:gd name="connsiteY54" fmla="*/ 26194 h 490538"/>
                <a:gd name="connsiteX55" fmla="*/ 1969294 w 2421731"/>
                <a:gd name="connsiteY55" fmla="*/ 2381 h 490538"/>
                <a:gd name="connsiteX56" fmla="*/ 1959769 w 2421731"/>
                <a:gd name="connsiteY56" fmla="*/ 0 h 490538"/>
                <a:gd name="connsiteX57" fmla="*/ 1940719 w 2421731"/>
                <a:gd name="connsiteY57" fmla="*/ 16669 h 490538"/>
                <a:gd name="connsiteX58" fmla="*/ 1907381 w 2421731"/>
                <a:gd name="connsiteY58" fmla="*/ 42863 h 490538"/>
                <a:gd name="connsiteX59" fmla="*/ 1878806 w 2421731"/>
                <a:gd name="connsiteY59" fmla="*/ 61913 h 490538"/>
                <a:gd name="connsiteX60" fmla="*/ 1852612 w 2421731"/>
                <a:gd name="connsiteY60" fmla="*/ 69056 h 490538"/>
                <a:gd name="connsiteX61" fmla="*/ 1721644 w 2421731"/>
                <a:gd name="connsiteY61" fmla="*/ 88106 h 490538"/>
                <a:gd name="connsiteX62" fmla="*/ 1576387 w 2421731"/>
                <a:gd name="connsiteY62" fmla="*/ 104775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421731" h="490538">
                  <a:moveTo>
                    <a:pt x="1576387" y="104775"/>
                  </a:moveTo>
                  <a:lnTo>
                    <a:pt x="1314450" y="140494"/>
                  </a:lnTo>
                  <a:lnTo>
                    <a:pt x="1042987" y="183356"/>
                  </a:lnTo>
                  <a:lnTo>
                    <a:pt x="862012" y="211931"/>
                  </a:lnTo>
                  <a:lnTo>
                    <a:pt x="673894" y="242888"/>
                  </a:lnTo>
                  <a:lnTo>
                    <a:pt x="538162" y="266700"/>
                  </a:lnTo>
                  <a:lnTo>
                    <a:pt x="509587" y="269081"/>
                  </a:lnTo>
                  <a:lnTo>
                    <a:pt x="471487" y="271463"/>
                  </a:lnTo>
                  <a:lnTo>
                    <a:pt x="421481" y="271463"/>
                  </a:lnTo>
                  <a:lnTo>
                    <a:pt x="366712" y="271463"/>
                  </a:lnTo>
                  <a:lnTo>
                    <a:pt x="295275" y="266700"/>
                  </a:lnTo>
                  <a:lnTo>
                    <a:pt x="242887" y="261938"/>
                  </a:lnTo>
                  <a:lnTo>
                    <a:pt x="159544" y="247650"/>
                  </a:lnTo>
                  <a:lnTo>
                    <a:pt x="73819" y="226219"/>
                  </a:lnTo>
                  <a:lnTo>
                    <a:pt x="33337" y="211931"/>
                  </a:lnTo>
                  <a:lnTo>
                    <a:pt x="16669" y="209550"/>
                  </a:lnTo>
                  <a:lnTo>
                    <a:pt x="7144" y="209550"/>
                  </a:lnTo>
                  <a:lnTo>
                    <a:pt x="0" y="214313"/>
                  </a:lnTo>
                  <a:lnTo>
                    <a:pt x="0" y="221456"/>
                  </a:lnTo>
                  <a:lnTo>
                    <a:pt x="4762" y="242888"/>
                  </a:lnTo>
                  <a:lnTo>
                    <a:pt x="21431" y="278606"/>
                  </a:lnTo>
                  <a:lnTo>
                    <a:pt x="47625" y="309563"/>
                  </a:lnTo>
                  <a:lnTo>
                    <a:pt x="88106" y="340519"/>
                  </a:lnTo>
                  <a:lnTo>
                    <a:pt x="123825" y="361950"/>
                  </a:lnTo>
                  <a:lnTo>
                    <a:pt x="180975" y="390525"/>
                  </a:lnTo>
                  <a:lnTo>
                    <a:pt x="269081" y="431006"/>
                  </a:lnTo>
                  <a:lnTo>
                    <a:pt x="376237" y="471488"/>
                  </a:lnTo>
                  <a:lnTo>
                    <a:pt x="438150" y="490538"/>
                  </a:lnTo>
                  <a:lnTo>
                    <a:pt x="485775" y="481013"/>
                  </a:lnTo>
                  <a:lnTo>
                    <a:pt x="588169" y="457200"/>
                  </a:lnTo>
                  <a:lnTo>
                    <a:pt x="707231" y="435769"/>
                  </a:lnTo>
                  <a:lnTo>
                    <a:pt x="909637" y="397669"/>
                  </a:lnTo>
                  <a:lnTo>
                    <a:pt x="1062037" y="371475"/>
                  </a:lnTo>
                  <a:lnTo>
                    <a:pt x="1262062" y="340519"/>
                  </a:lnTo>
                  <a:lnTo>
                    <a:pt x="1493044" y="311944"/>
                  </a:lnTo>
                  <a:lnTo>
                    <a:pt x="1671637" y="295275"/>
                  </a:lnTo>
                  <a:lnTo>
                    <a:pt x="1824037" y="285750"/>
                  </a:lnTo>
                  <a:lnTo>
                    <a:pt x="1964531" y="280988"/>
                  </a:lnTo>
                  <a:lnTo>
                    <a:pt x="2135981" y="280988"/>
                  </a:lnTo>
                  <a:lnTo>
                    <a:pt x="2257425" y="288131"/>
                  </a:lnTo>
                  <a:lnTo>
                    <a:pt x="2300287" y="288131"/>
                  </a:lnTo>
                  <a:lnTo>
                    <a:pt x="2338387" y="276225"/>
                  </a:lnTo>
                  <a:lnTo>
                    <a:pt x="2366962" y="261938"/>
                  </a:lnTo>
                  <a:lnTo>
                    <a:pt x="2395537" y="242888"/>
                  </a:lnTo>
                  <a:lnTo>
                    <a:pt x="2409825" y="226219"/>
                  </a:lnTo>
                  <a:lnTo>
                    <a:pt x="2416969" y="211931"/>
                  </a:lnTo>
                  <a:lnTo>
                    <a:pt x="2421731" y="195263"/>
                  </a:lnTo>
                  <a:lnTo>
                    <a:pt x="2421731" y="180975"/>
                  </a:lnTo>
                  <a:lnTo>
                    <a:pt x="2416969" y="159544"/>
                  </a:lnTo>
                  <a:lnTo>
                    <a:pt x="2409825" y="142875"/>
                  </a:lnTo>
                  <a:lnTo>
                    <a:pt x="2402681" y="133350"/>
                  </a:lnTo>
                  <a:lnTo>
                    <a:pt x="2378869" y="121444"/>
                  </a:lnTo>
                  <a:lnTo>
                    <a:pt x="2286000" y="90488"/>
                  </a:lnTo>
                  <a:lnTo>
                    <a:pt x="2152650" y="50006"/>
                  </a:lnTo>
                  <a:lnTo>
                    <a:pt x="2062162" y="26194"/>
                  </a:lnTo>
                  <a:lnTo>
                    <a:pt x="1969294" y="2381"/>
                  </a:lnTo>
                  <a:lnTo>
                    <a:pt x="1959769" y="0"/>
                  </a:lnTo>
                  <a:lnTo>
                    <a:pt x="1940719" y="16669"/>
                  </a:lnTo>
                  <a:lnTo>
                    <a:pt x="1907381" y="42863"/>
                  </a:lnTo>
                  <a:lnTo>
                    <a:pt x="1878806" y="61913"/>
                  </a:lnTo>
                  <a:lnTo>
                    <a:pt x="1852612" y="69056"/>
                  </a:lnTo>
                  <a:lnTo>
                    <a:pt x="1721644" y="88106"/>
                  </a:lnTo>
                  <a:lnTo>
                    <a:pt x="1576387" y="104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6" name="フリーフォーム 135">
              <a:extLst>
                <a:ext uri="{FF2B5EF4-FFF2-40B4-BE49-F238E27FC236}">
                  <a16:creationId xmlns:a16="http://schemas.microsoft.com/office/drawing/2014/main" id="{463E8D28-614B-4738-A573-D232CA7C741A}"/>
                </a:ext>
              </a:extLst>
            </p:cNvPr>
            <p:cNvSpPr/>
            <p:nvPr/>
          </p:nvSpPr>
          <p:spPr>
            <a:xfrm>
              <a:off x="2706688" y="5173663"/>
              <a:ext cx="565150" cy="892175"/>
            </a:xfrm>
            <a:custGeom>
              <a:avLst/>
              <a:gdLst>
                <a:gd name="connsiteX0" fmla="*/ 550069 w 564357"/>
                <a:gd name="connsiteY0" fmla="*/ 221457 h 890588"/>
                <a:gd name="connsiteX1" fmla="*/ 535782 w 564357"/>
                <a:gd name="connsiteY1" fmla="*/ 304800 h 890588"/>
                <a:gd name="connsiteX2" fmla="*/ 516732 w 564357"/>
                <a:gd name="connsiteY2" fmla="*/ 381000 h 890588"/>
                <a:gd name="connsiteX3" fmla="*/ 495300 w 564357"/>
                <a:gd name="connsiteY3" fmla="*/ 454819 h 890588"/>
                <a:gd name="connsiteX4" fmla="*/ 466725 w 564357"/>
                <a:gd name="connsiteY4" fmla="*/ 528638 h 890588"/>
                <a:gd name="connsiteX5" fmla="*/ 435769 w 564357"/>
                <a:gd name="connsiteY5" fmla="*/ 592932 h 890588"/>
                <a:gd name="connsiteX6" fmla="*/ 397669 w 564357"/>
                <a:gd name="connsiteY6" fmla="*/ 659607 h 890588"/>
                <a:gd name="connsiteX7" fmla="*/ 357188 w 564357"/>
                <a:gd name="connsiteY7" fmla="*/ 721519 h 890588"/>
                <a:gd name="connsiteX8" fmla="*/ 311944 w 564357"/>
                <a:gd name="connsiteY8" fmla="*/ 781050 h 890588"/>
                <a:gd name="connsiteX9" fmla="*/ 283369 w 564357"/>
                <a:gd name="connsiteY9" fmla="*/ 814388 h 890588"/>
                <a:gd name="connsiteX10" fmla="*/ 242888 w 564357"/>
                <a:gd name="connsiteY10" fmla="*/ 847725 h 890588"/>
                <a:gd name="connsiteX11" fmla="*/ 200025 w 564357"/>
                <a:gd name="connsiteY11" fmla="*/ 869157 h 890588"/>
                <a:gd name="connsiteX12" fmla="*/ 145257 w 564357"/>
                <a:gd name="connsiteY12" fmla="*/ 885825 h 890588"/>
                <a:gd name="connsiteX13" fmla="*/ 109538 w 564357"/>
                <a:gd name="connsiteY13" fmla="*/ 890588 h 890588"/>
                <a:gd name="connsiteX14" fmla="*/ 57150 w 564357"/>
                <a:gd name="connsiteY14" fmla="*/ 890588 h 890588"/>
                <a:gd name="connsiteX15" fmla="*/ 30957 w 564357"/>
                <a:gd name="connsiteY15" fmla="*/ 881063 h 890588"/>
                <a:gd name="connsiteX16" fmla="*/ 9525 w 564357"/>
                <a:gd name="connsiteY16" fmla="*/ 864394 h 890588"/>
                <a:gd name="connsiteX17" fmla="*/ 0 w 564357"/>
                <a:gd name="connsiteY17" fmla="*/ 842963 h 890588"/>
                <a:gd name="connsiteX18" fmla="*/ 0 w 564357"/>
                <a:gd name="connsiteY18" fmla="*/ 812007 h 890588"/>
                <a:gd name="connsiteX19" fmla="*/ 4763 w 564357"/>
                <a:gd name="connsiteY19" fmla="*/ 764382 h 890588"/>
                <a:gd name="connsiteX20" fmla="*/ 19050 w 564357"/>
                <a:gd name="connsiteY20" fmla="*/ 707232 h 890588"/>
                <a:gd name="connsiteX21" fmla="*/ 33338 w 564357"/>
                <a:gd name="connsiteY21" fmla="*/ 664369 h 890588"/>
                <a:gd name="connsiteX22" fmla="*/ 61913 w 564357"/>
                <a:gd name="connsiteY22" fmla="*/ 595313 h 890588"/>
                <a:gd name="connsiteX23" fmla="*/ 76200 w 564357"/>
                <a:gd name="connsiteY23" fmla="*/ 573882 h 890588"/>
                <a:gd name="connsiteX24" fmla="*/ 104775 w 564357"/>
                <a:gd name="connsiteY24" fmla="*/ 554832 h 890588"/>
                <a:gd name="connsiteX25" fmla="*/ 140494 w 564357"/>
                <a:gd name="connsiteY25" fmla="*/ 533400 h 890588"/>
                <a:gd name="connsiteX26" fmla="*/ 185738 w 564357"/>
                <a:gd name="connsiteY26" fmla="*/ 500063 h 890588"/>
                <a:gd name="connsiteX27" fmla="*/ 235744 w 564357"/>
                <a:gd name="connsiteY27" fmla="*/ 457200 h 890588"/>
                <a:gd name="connsiteX28" fmla="*/ 290513 w 564357"/>
                <a:gd name="connsiteY28" fmla="*/ 407194 h 890588"/>
                <a:gd name="connsiteX29" fmla="*/ 330994 w 564357"/>
                <a:gd name="connsiteY29" fmla="*/ 361950 h 890588"/>
                <a:gd name="connsiteX30" fmla="*/ 361950 w 564357"/>
                <a:gd name="connsiteY30" fmla="*/ 323850 h 890588"/>
                <a:gd name="connsiteX31" fmla="*/ 400050 w 564357"/>
                <a:gd name="connsiteY31" fmla="*/ 261938 h 890588"/>
                <a:gd name="connsiteX32" fmla="*/ 445294 w 564357"/>
                <a:gd name="connsiteY32" fmla="*/ 185738 h 890588"/>
                <a:gd name="connsiteX33" fmla="*/ 485775 w 564357"/>
                <a:gd name="connsiteY33" fmla="*/ 102394 h 890588"/>
                <a:gd name="connsiteX34" fmla="*/ 497682 w 564357"/>
                <a:gd name="connsiteY34" fmla="*/ 69057 h 890588"/>
                <a:gd name="connsiteX35" fmla="*/ 519113 w 564357"/>
                <a:gd name="connsiteY35" fmla="*/ 19050 h 890588"/>
                <a:gd name="connsiteX36" fmla="*/ 528638 w 564357"/>
                <a:gd name="connsiteY36" fmla="*/ 4763 h 890588"/>
                <a:gd name="connsiteX37" fmla="*/ 542925 w 564357"/>
                <a:gd name="connsiteY37" fmla="*/ 0 h 890588"/>
                <a:gd name="connsiteX38" fmla="*/ 552450 w 564357"/>
                <a:gd name="connsiteY38" fmla="*/ 0 h 890588"/>
                <a:gd name="connsiteX39" fmla="*/ 561975 w 564357"/>
                <a:gd name="connsiteY39" fmla="*/ 11907 h 890588"/>
                <a:gd name="connsiteX40" fmla="*/ 564357 w 564357"/>
                <a:gd name="connsiteY40" fmla="*/ 28575 h 890588"/>
                <a:gd name="connsiteX41" fmla="*/ 559594 w 564357"/>
                <a:gd name="connsiteY41" fmla="*/ 157163 h 890588"/>
                <a:gd name="connsiteX42" fmla="*/ 550069 w 564357"/>
                <a:gd name="connsiteY42" fmla="*/ 221457 h 890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64357" h="890588">
                  <a:moveTo>
                    <a:pt x="550069" y="221457"/>
                  </a:moveTo>
                  <a:lnTo>
                    <a:pt x="535782" y="304800"/>
                  </a:lnTo>
                  <a:lnTo>
                    <a:pt x="516732" y="381000"/>
                  </a:lnTo>
                  <a:lnTo>
                    <a:pt x="495300" y="454819"/>
                  </a:lnTo>
                  <a:lnTo>
                    <a:pt x="466725" y="528638"/>
                  </a:lnTo>
                  <a:lnTo>
                    <a:pt x="435769" y="592932"/>
                  </a:lnTo>
                  <a:lnTo>
                    <a:pt x="397669" y="659607"/>
                  </a:lnTo>
                  <a:lnTo>
                    <a:pt x="357188" y="721519"/>
                  </a:lnTo>
                  <a:lnTo>
                    <a:pt x="311944" y="781050"/>
                  </a:lnTo>
                  <a:lnTo>
                    <a:pt x="283369" y="814388"/>
                  </a:lnTo>
                  <a:lnTo>
                    <a:pt x="242888" y="847725"/>
                  </a:lnTo>
                  <a:lnTo>
                    <a:pt x="200025" y="869157"/>
                  </a:lnTo>
                  <a:lnTo>
                    <a:pt x="145257" y="885825"/>
                  </a:lnTo>
                  <a:lnTo>
                    <a:pt x="109538" y="890588"/>
                  </a:lnTo>
                  <a:lnTo>
                    <a:pt x="57150" y="890588"/>
                  </a:lnTo>
                  <a:lnTo>
                    <a:pt x="30957" y="881063"/>
                  </a:lnTo>
                  <a:lnTo>
                    <a:pt x="9525" y="864394"/>
                  </a:lnTo>
                  <a:lnTo>
                    <a:pt x="0" y="842963"/>
                  </a:lnTo>
                  <a:lnTo>
                    <a:pt x="0" y="812007"/>
                  </a:lnTo>
                  <a:lnTo>
                    <a:pt x="4763" y="764382"/>
                  </a:lnTo>
                  <a:lnTo>
                    <a:pt x="19050" y="707232"/>
                  </a:lnTo>
                  <a:lnTo>
                    <a:pt x="33338" y="664369"/>
                  </a:lnTo>
                  <a:lnTo>
                    <a:pt x="61913" y="595313"/>
                  </a:lnTo>
                  <a:lnTo>
                    <a:pt x="76200" y="573882"/>
                  </a:lnTo>
                  <a:lnTo>
                    <a:pt x="104775" y="554832"/>
                  </a:lnTo>
                  <a:lnTo>
                    <a:pt x="140494" y="533400"/>
                  </a:lnTo>
                  <a:lnTo>
                    <a:pt x="185738" y="500063"/>
                  </a:lnTo>
                  <a:lnTo>
                    <a:pt x="235744" y="457200"/>
                  </a:lnTo>
                  <a:lnTo>
                    <a:pt x="290513" y="407194"/>
                  </a:lnTo>
                  <a:lnTo>
                    <a:pt x="330994" y="361950"/>
                  </a:lnTo>
                  <a:lnTo>
                    <a:pt x="361950" y="323850"/>
                  </a:lnTo>
                  <a:lnTo>
                    <a:pt x="400050" y="261938"/>
                  </a:lnTo>
                  <a:lnTo>
                    <a:pt x="445294" y="185738"/>
                  </a:lnTo>
                  <a:lnTo>
                    <a:pt x="485775" y="102394"/>
                  </a:lnTo>
                  <a:lnTo>
                    <a:pt x="497682" y="69057"/>
                  </a:lnTo>
                  <a:lnTo>
                    <a:pt x="519113" y="19050"/>
                  </a:lnTo>
                  <a:lnTo>
                    <a:pt x="528638" y="4763"/>
                  </a:lnTo>
                  <a:lnTo>
                    <a:pt x="542925" y="0"/>
                  </a:lnTo>
                  <a:lnTo>
                    <a:pt x="552450" y="0"/>
                  </a:lnTo>
                  <a:lnTo>
                    <a:pt x="561975" y="11907"/>
                  </a:lnTo>
                  <a:lnTo>
                    <a:pt x="564357" y="28575"/>
                  </a:lnTo>
                  <a:lnTo>
                    <a:pt x="559594" y="157163"/>
                  </a:lnTo>
                  <a:lnTo>
                    <a:pt x="550069" y="2214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7" name="フリーフォーム 136">
              <a:extLst>
                <a:ext uri="{FF2B5EF4-FFF2-40B4-BE49-F238E27FC236}">
                  <a16:creationId xmlns:a16="http://schemas.microsoft.com/office/drawing/2014/main" id="{BB9B1CC4-9A69-4745-A143-722B08AD67DA}"/>
                </a:ext>
              </a:extLst>
            </p:cNvPr>
            <p:cNvSpPr/>
            <p:nvPr/>
          </p:nvSpPr>
          <p:spPr>
            <a:xfrm>
              <a:off x="3970338" y="5133975"/>
              <a:ext cx="530225" cy="819150"/>
            </a:xfrm>
            <a:custGeom>
              <a:avLst/>
              <a:gdLst>
                <a:gd name="connsiteX0" fmla="*/ 190500 w 531019"/>
                <a:gd name="connsiteY0" fmla="*/ 369094 h 819150"/>
                <a:gd name="connsiteX1" fmla="*/ 161925 w 531019"/>
                <a:gd name="connsiteY1" fmla="*/ 292894 h 819150"/>
                <a:gd name="connsiteX2" fmla="*/ 140494 w 531019"/>
                <a:gd name="connsiteY2" fmla="*/ 252413 h 819150"/>
                <a:gd name="connsiteX3" fmla="*/ 109537 w 531019"/>
                <a:gd name="connsiteY3" fmla="*/ 197644 h 819150"/>
                <a:gd name="connsiteX4" fmla="*/ 80962 w 531019"/>
                <a:gd name="connsiteY4" fmla="*/ 147638 h 819150"/>
                <a:gd name="connsiteX5" fmla="*/ 50006 w 531019"/>
                <a:gd name="connsiteY5" fmla="*/ 102394 h 819150"/>
                <a:gd name="connsiteX6" fmla="*/ 30956 w 531019"/>
                <a:gd name="connsiteY6" fmla="*/ 78581 h 819150"/>
                <a:gd name="connsiteX7" fmla="*/ 11906 w 531019"/>
                <a:gd name="connsiteY7" fmla="*/ 52388 h 819150"/>
                <a:gd name="connsiteX8" fmla="*/ 2381 w 531019"/>
                <a:gd name="connsiteY8" fmla="*/ 33338 h 819150"/>
                <a:gd name="connsiteX9" fmla="*/ 0 w 531019"/>
                <a:gd name="connsiteY9" fmla="*/ 19050 h 819150"/>
                <a:gd name="connsiteX10" fmla="*/ 2381 w 531019"/>
                <a:gd name="connsiteY10" fmla="*/ 7144 h 819150"/>
                <a:gd name="connsiteX11" fmla="*/ 9525 w 531019"/>
                <a:gd name="connsiteY11" fmla="*/ 2381 h 819150"/>
                <a:gd name="connsiteX12" fmla="*/ 28575 w 531019"/>
                <a:gd name="connsiteY12" fmla="*/ 0 h 819150"/>
                <a:gd name="connsiteX13" fmla="*/ 78581 w 531019"/>
                <a:gd name="connsiteY13" fmla="*/ 21431 h 819150"/>
                <a:gd name="connsiteX14" fmla="*/ 157162 w 531019"/>
                <a:gd name="connsiteY14" fmla="*/ 76200 h 819150"/>
                <a:gd name="connsiteX15" fmla="*/ 211931 w 531019"/>
                <a:gd name="connsiteY15" fmla="*/ 116681 h 819150"/>
                <a:gd name="connsiteX16" fmla="*/ 285750 w 531019"/>
                <a:gd name="connsiteY16" fmla="*/ 185738 h 819150"/>
                <a:gd name="connsiteX17" fmla="*/ 347662 w 531019"/>
                <a:gd name="connsiteY17" fmla="*/ 250031 h 819150"/>
                <a:gd name="connsiteX18" fmla="*/ 409575 w 531019"/>
                <a:gd name="connsiteY18" fmla="*/ 328613 h 819150"/>
                <a:gd name="connsiteX19" fmla="*/ 457200 w 531019"/>
                <a:gd name="connsiteY19" fmla="*/ 397669 h 819150"/>
                <a:gd name="connsiteX20" fmla="*/ 502444 w 531019"/>
                <a:gd name="connsiteY20" fmla="*/ 466725 h 819150"/>
                <a:gd name="connsiteX21" fmla="*/ 511969 w 531019"/>
                <a:gd name="connsiteY21" fmla="*/ 495300 h 819150"/>
                <a:gd name="connsiteX22" fmla="*/ 521494 w 531019"/>
                <a:gd name="connsiteY22" fmla="*/ 545306 h 819150"/>
                <a:gd name="connsiteX23" fmla="*/ 526256 w 531019"/>
                <a:gd name="connsiteY23" fmla="*/ 600075 h 819150"/>
                <a:gd name="connsiteX24" fmla="*/ 531019 w 531019"/>
                <a:gd name="connsiteY24" fmla="*/ 678656 h 819150"/>
                <a:gd name="connsiteX25" fmla="*/ 528637 w 531019"/>
                <a:gd name="connsiteY25" fmla="*/ 707231 h 819150"/>
                <a:gd name="connsiteX26" fmla="*/ 526256 w 531019"/>
                <a:gd name="connsiteY26" fmla="*/ 733425 h 819150"/>
                <a:gd name="connsiteX27" fmla="*/ 514350 w 531019"/>
                <a:gd name="connsiteY27" fmla="*/ 764381 h 819150"/>
                <a:gd name="connsiteX28" fmla="*/ 497681 w 531019"/>
                <a:gd name="connsiteY28" fmla="*/ 788194 h 819150"/>
                <a:gd name="connsiteX29" fmla="*/ 478631 w 531019"/>
                <a:gd name="connsiteY29" fmla="*/ 804863 h 819150"/>
                <a:gd name="connsiteX30" fmla="*/ 452437 w 531019"/>
                <a:gd name="connsiteY30" fmla="*/ 814388 h 819150"/>
                <a:gd name="connsiteX31" fmla="*/ 426244 w 531019"/>
                <a:gd name="connsiteY31" fmla="*/ 819150 h 819150"/>
                <a:gd name="connsiteX32" fmla="*/ 414337 w 531019"/>
                <a:gd name="connsiteY32" fmla="*/ 819150 h 819150"/>
                <a:gd name="connsiteX33" fmla="*/ 381000 w 531019"/>
                <a:gd name="connsiteY33" fmla="*/ 814388 h 819150"/>
                <a:gd name="connsiteX34" fmla="*/ 347662 w 531019"/>
                <a:gd name="connsiteY34" fmla="*/ 804863 h 819150"/>
                <a:gd name="connsiteX35" fmla="*/ 326231 w 531019"/>
                <a:gd name="connsiteY35" fmla="*/ 792956 h 819150"/>
                <a:gd name="connsiteX36" fmla="*/ 309562 w 531019"/>
                <a:gd name="connsiteY36" fmla="*/ 781050 h 819150"/>
                <a:gd name="connsiteX37" fmla="*/ 295275 w 531019"/>
                <a:gd name="connsiteY37" fmla="*/ 766763 h 819150"/>
                <a:gd name="connsiteX38" fmla="*/ 283369 w 531019"/>
                <a:gd name="connsiteY38" fmla="*/ 747713 h 819150"/>
                <a:gd name="connsiteX39" fmla="*/ 269081 w 531019"/>
                <a:gd name="connsiteY39" fmla="*/ 721519 h 819150"/>
                <a:gd name="connsiteX40" fmla="*/ 259556 w 531019"/>
                <a:gd name="connsiteY40" fmla="*/ 681038 h 819150"/>
                <a:gd name="connsiteX41" fmla="*/ 257175 w 531019"/>
                <a:gd name="connsiteY41" fmla="*/ 647700 h 819150"/>
                <a:gd name="connsiteX42" fmla="*/ 245269 w 531019"/>
                <a:gd name="connsiteY42" fmla="*/ 576263 h 819150"/>
                <a:gd name="connsiteX43" fmla="*/ 226219 w 531019"/>
                <a:gd name="connsiteY43" fmla="*/ 490538 h 819150"/>
                <a:gd name="connsiteX44" fmla="*/ 190500 w 531019"/>
                <a:gd name="connsiteY44" fmla="*/ 36909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31019" h="819150">
                  <a:moveTo>
                    <a:pt x="190500" y="369094"/>
                  </a:moveTo>
                  <a:lnTo>
                    <a:pt x="161925" y="292894"/>
                  </a:lnTo>
                  <a:lnTo>
                    <a:pt x="140494" y="252413"/>
                  </a:lnTo>
                  <a:lnTo>
                    <a:pt x="109537" y="197644"/>
                  </a:lnTo>
                  <a:lnTo>
                    <a:pt x="80962" y="147638"/>
                  </a:lnTo>
                  <a:lnTo>
                    <a:pt x="50006" y="102394"/>
                  </a:lnTo>
                  <a:lnTo>
                    <a:pt x="30956" y="78581"/>
                  </a:lnTo>
                  <a:lnTo>
                    <a:pt x="11906" y="52388"/>
                  </a:lnTo>
                  <a:lnTo>
                    <a:pt x="2381" y="33338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9525" y="2381"/>
                  </a:lnTo>
                  <a:lnTo>
                    <a:pt x="28575" y="0"/>
                  </a:lnTo>
                  <a:lnTo>
                    <a:pt x="78581" y="21431"/>
                  </a:lnTo>
                  <a:lnTo>
                    <a:pt x="157162" y="76200"/>
                  </a:lnTo>
                  <a:lnTo>
                    <a:pt x="211931" y="116681"/>
                  </a:lnTo>
                  <a:lnTo>
                    <a:pt x="285750" y="185738"/>
                  </a:lnTo>
                  <a:lnTo>
                    <a:pt x="347662" y="250031"/>
                  </a:lnTo>
                  <a:lnTo>
                    <a:pt x="409575" y="328613"/>
                  </a:lnTo>
                  <a:lnTo>
                    <a:pt x="457200" y="397669"/>
                  </a:lnTo>
                  <a:lnTo>
                    <a:pt x="502444" y="466725"/>
                  </a:lnTo>
                  <a:lnTo>
                    <a:pt x="511969" y="495300"/>
                  </a:lnTo>
                  <a:lnTo>
                    <a:pt x="521494" y="545306"/>
                  </a:lnTo>
                  <a:lnTo>
                    <a:pt x="526256" y="600075"/>
                  </a:lnTo>
                  <a:lnTo>
                    <a:pt x="531019" y="678656"/>
                  </a:lnTo>
                  <a:lnTo>
                    <a:pt x="528637" y="707231"/>
                  </a:lnTo>
                  <a:lnTo>
                    <a:pt x="526256" y="733425"/>
                  </a:lnTo>
                  <a:lnTo>
                    <a:pt x="514350" y="764381"/>
                  </a:lnTo>
                  <a:lnTo>
                    <a:pt x="497681" y="788194"/>
                  </a:lnTo>
                  <a:lnTo>
                    <a:pt x="478631" y="804863"/>
                  </a:lnTo>
                  <a:lnTo>
                    <a:pt x="452437" y="814388"/>
                  </a:lnTo>
                  <a:lnTo>
                    <a:pt x="426244" y="819150"/>
                  </a:lnTo>
                  <a:lnTo>
                    <a:pt x="414337" y="819150"/>
                  </a:lnTo>
                  <a:lnTo>
                    <a:pt x="381000" y="814388"/>
                  </a:lnTo>
                  <a:lnTo>
                    <a:pt x="347662" y="804863"/>
                  </a:lnTo>
                  <a:lnTo>
                    <a:pt x="326231" y="792956"/>
                  </a:lnTo>
                  <a:lnTo>
                    <a:pt x="309562" y="781050"/>
                  </a:lnTo>
                  <a:lnTo>
                    <a:pt x="295275" y="766763"/>
                  </a:lnTo>
                  <a:lnTo>
                    <a:pt x="283369" y="747713"/>
                  </a:lnTo>
                  <a:lnTo>
                    <a:pt x="269081" y="721519"/>
                  </a:lnTo>
                  <a:lnTo>
                    <a:pt x="259556" y="681038"/>
                  </a:lnTo>
                  <a:lnTo>
                    <a:pt x="257175" y="647700"/>
                  </a:lnTo>
                  <a:lnTo>
                    <a:pt x="245269" y="576263"/>
                  </a:lnTo>
                  <a:lnTo>
                    <a:pt x="226219" y="490538"/>
                  </a:lnTo>
                  <a:lnTo>
                    <a:pt x="190500" y="369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8" name="フリーフォーム 137">
              <a:extLst>
                <a:ext uri="{FF2B5EF4-FFF2-40B4-BE49-F238E27FC236}">
                  <a16:creationId xmlns:a16="http://schemas.microsoft.com/office/drawing/2014/main" id="{FD825F1C-F15F-4A21-8231-17B823D6EA63}"/>
                </a:ext>
              </a:extLst>
            </p:cNvPr>
            <p:cNvSpPr/>
            <p:nvPr/>
          </p:nvSpPr>
          <p:spPr>
            <a:xfrm>
              <a:off x="5024438" y="5091113"/>
              <a:ext cx="614362" cy="803275"/>
            </a:xfrm>
            <a:custGeom>
              <a:avLst/>
              <a:gdLst>
                <a:gd name="connsiteX0" fmla="*/ 323850 w 614362"/>
                <a:gd name="connsiteY0" fmla="*/ 157162 h 802481"/>
                <a:gd name="connsiteX1" fmla="*/ 266700 w 614362"/>
                <a:gd name="connsiteY1" fmla="*/ 121443 h 802481"/>
                <a:gd name="connsiteX2" fmla="*/ 219075 w 614362"/>
                <a:gd name="connsiteY2" fmla="*/ 92868 h 802481"/>
                <a:gd name="connsiteX3" fmla="*/ 169068 w 614362"/>
                <a:gd name="connsiteY3" fmla="*/ 66675 h 802481"/>
                <a:gd name="connsiteX4" fmla="*/ 119062 w 614362"/>
                <a:gd name="connsiteY4" fmla="*/ 42862 h 802481"/>
                <a:gd name="connsiteX5" fmla="*/ 61912 w 614362"/>
                <a:gd name="connsiteY5" fmla="*/ 16668 h 802481"/>
                <a:gd name="connsiteX6" fmla="*/ 35718 w 614362"/>
                <a:gd name="connsiteY6" fmla="*/ 4762 h 802481"/>
                <a:gd name="connsiteX7" fmla="*/ 16668 w 614362"/>
                <a:gd name="connsiteY7" fmla="*/ 0 h 802481"/>
                <a:gd name="connsiteX8" fmla="*/ 9525 w 614362"/>
                <a:gd name="connsiteY8" fmla="*/ 0 h 802481"/>
                <a:gd name="connsiteX9" fmla="*/ 4762 w 614362"/>
                <a:gd name="connsiteY9" fmla="*/ 0 h 802481"/>
                <a:gd name="connsiteX10" fmla="*/ 0 w 614362"/>
                <a:gd name="connsiteY10" fmla="*/ 7143 h 802481"/>
                <a:gd name="connsiteX11" fmla="*/ 0 w 614362"/>
                <a:gd name="connsiteY11" fmla="*/ 21431 h 802481"/>
                <a:gd name="connsiteX12" fmla="*/ 7143 w 614362"/>
                <a:gd name="connsiteY12" fmla="*/ 47625 h 802481"/>
                <a:gd name="connsiteX13" fmla="*/ 35718 w 614362"/>
                <a:gd name="connsiteY13" fmla="*/ 80962 h 802481"/>
                <a:gd name="connsiteX14" fmla="*/ 83343 w 614362"/>
                <a:gd name="connsiteY14" fmla="*/ 135731 h 802481"/>
                <a:gd name="connsiteX15" fmla="*/ 121443 w 614362"/>
                <a:gd name="connsiteY15" fmla="*/ 183356 h 802481"/>
                <a:gd name="connsiteX16" fmla="*/ 169068 w 614362"/>
                <a:gd name="connsiteY16" fmla="*/ 250031 h 802481"/>
                <a:gd name="connsiteX17" fmla="*/ 211931 w 614362"/>
                <a:gd name="connsiteY17" fmla="*/ 323850 h 802481"/>
                <a:gd name="connsiteX18" fmla="*/ 257175 w 614362"/>
                <a:gd name="connsiteY18" fmla="*/ 426243 h 802481"/>
                <a:gd name="connsiteX19" fmla="*/ 285750 w 614362"/>
                <a:gd name="connsiteY19" fmla="*/ 511968 h 802481"/>
                <a:gd name="connsiteX20" fmla="*/ 304800 w 614362"/>
                <a:gd name="connsiteY20" fmla="*/ 585787 h 802481"/>
                <a:gd name="connsiteX21" fmla="*/ 319087 w 614362"/>
                <a:gd name="connsiteY21" fmla="*/ 676275 h 802481"/>
                <a:gd name="connsiteX22" fmla="*/ 323850 w 614362"/>
                <a:gd name="connsiteY22" fmla="*/ 704850 h 802481"/>
                <a:gd name="connsiteX23" fmla="*/ 345281 w 614362"/>
                <a:gd name="connsiteY23" fmla="*/ 735806 h 802481"/>
                <a:gd name="connsiteX24" fmla="*/ 371475 w 614362"/>
                <a:gd name="connsiteY24" fmla="*/ 764381 h 802481"/>
                <a:gd name="connsiteX25" fmla="*/ 395287 w 614362"/>
                <a:gd name="connsiteY25" fmla="*/ 785812 h 802481"/>
                <a:gd name="connsiteX26" fmla="*/ 419100 w 614362"/>
                <a:gd name="connsiteY26" fmla="*/ 797718 h 802481"/>
                <a:gd name="connsiteX27" fmla="*/ 445293 w 614362"/>
                <a:gd name="connsiteY27" fmla="*/ 802481 h 802481"/>
                <a:gd name="connsiteX28" fmla="*/ 476250 w 614362"/>
                <a:gd name="connsiteY28" fmla="*/ 800100 h 802481"/>
                <a:gd name="connsiteX29" fmla="*/ 509587 w 614362"/>
                <a:gd name="connsiteY29" fmla="*/ 790575 h 802481"/>
                <a:gd name="connsiteX30" fmla="*/ 535781 w 614362"/>
                <a:gd name="connsiteY30" fmla="*/ 776287 h 802481"/>
                <a:gd name="connsiteX31" fmla="*/ 550068 w 614362"/>
                <a:gd name="connsiteY31" fmla="*/ 764381 h 802481"/>
                <a:gd name="connsiteX32" fmla="*/ 561975 w 614362"/>
                <a:gd name="connsiteY32" fmla="*/ 742950 h 802481"/>
                <a:gd name="connsiteX33" fmla="*/ 588168 w 614362"/>
                <a:gd name="connsiteY33" fmla="*/ 695325 h 802481"/>
                <a:gd name="connsiteX34" fmla="*/ 607218 w 614362"/>
                <a:gd name="connsiteY34" fmla="*/ 650081 h 802481"/>
                <a:gd name="connsiteX35" fmla="*/ 614362 w 614362"/>
                <a:gd name="connsiteY35" fmla="*/ 619125 h 802481"/>
                <a:gd name="connsiteX36" fmla="*/ 614362 w 614362"/>
                <a:gd name="connsiteY36" fmla="*/ 600075 h 802481"/>
                <a:gd name="connsiteX37" fmla="*/ 600075 w 614362"/>
                <a:gd name="connsiteY37" fmla="*/ 533400 h 802481"/>
                <a:gd name="connsiteX38" fmla="*/ 583406 w 614362"/>
                <a:gd name="connsiteY38" fmla="*/ 478631 h 802481"/>
                <a:gd name="connsiteX39" fmla="*/ 561975 w 614362"/>
                <a:gd name="connsiteY39" fmla="*/ 423862 h 802481"/>
                <a:gd name="connsiteX40" fmla="*/ 538162 w 614362"/>
                <a:gd name="connsiteY40" fmla="*/ 378618 h 802481"/>
                <a:gd name="connsiteX41" fmla="*/ 514350 w 614362"/>
                <a:gd name="connsiteY41" fmla="*/ 340518 h 802481"/>
                <a:gd name="connsiteX42" fmla="*/ 488156 w 614362"/>
                <a:gd name="connsiteY42" fmla="*/ 307181 h 802481"/>
                <a:gd name="connsiteX43" fmla="*/ 461962 w 614362"/>
                <a:gd name="connsiteY43" fmla="*/ 278606 h 802481"/>
                <a:gd name="connsiteX44" fmla="*/ 431006 w 614362"/>
                <a:gd name="connsiteY44" fmla="*/ 247650 h 802481"/>
                <a:gd name="connsiteX45" fmla="*/ 397668 w 614362"/>
                <a:gd name="connsiteY45" fmla="*/ 214312 h 802481"/>
                <a:gd name="connsiteX46" fmla="*/ 323850 w 614362"/>
                <a:gd name="connsiteY46" fmla="*/ 157162 h 802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14362" h="802481">
                  <a:moveTo>
                    <a:pt x="323850" y="157162"/>
                  </a:moveTo>
                  <a:lnTo>
                    <a:pt x="266700" y="121443"/>
                  </a:lnTo>
                  <a:lnTo>
                    <a:pt x="219075" y="92868"/>
                  </a:lnTo>
                  <a:lnTo>
                    <a:pt x="169068" y="66675"/>
                  </a:lnTo>
                  <a:lnTo>
                    <a:pt x="119062" y="42862"/>
                  </a:lnTo>
                  <a:lnTo>
                    <a:pt x="61912" y="16668"/>
                  </a:lnTo>
                  <a:lnTo>
                    <a:pt x="35718" y="4762"/>
                  </a:lnTo>
                  <a:lnTo>
                    <a:pt x="16668" y="0"/>
                  </a:lnTo>
                  <a:lnTo>
                    <a:pt x="9525" y="0"/>
                  </a:lnTo>
                  <a:lnTo>
                    <a:pt x="4762" y="0"/>
                  </a:lnTo>
                  <a:lnTo>
                    <a:pt x="0" y="7143"/>
                  </a:lnTo>
                  <a:lnTo>
                    <a:pt x="0" y="21431"/>
                  </a:lnTo>
                  <a:lnTo>
                    <a:pt x="7143" y="47625"/>
                  </a:lnTo>
                  <a:lnTo>
                    <a:pt x="35718" y="80962"/>
                  </a:lnTo>
                  <a:lnTo>
                    <a:pt x="83343" y="135731"/>
                  </a:lnTo>
                  <a:lnTo>
                    <a:pt x="121443" y="183356"/>
                  </a:lnTo>
                  <a:lnTo>
                    <a:pt x="169068" y="250031"/>
                  </a:lnTo>
                  <a:lnTo>
                    <a:pt x="211931" y="323850"/>
                  </a:lnTo>
                  <a:lnTo>
                    <a:pt x="257175" y="426243"/>
                  </a:lnTo>
                  <a:lnTo>
                    <a:pt x="285750" y="511968"/>
                  </a:lnTo>
                  <a:lnTo>
                    <a:pt x="304800" y="585787"/>
                  </a:lnTo>
                  <a:lnTo>
                    <a:pt x="319087" y="676275"/>
                  </a:lnTo>
                  <a:lnTo>
                    <a:pt x="323850" y="704850"/>
                  </a:lnTo>
                  <a:lnTo>
                    <a:pt x="345281" y="735806"/>
                  </a:lnTo>
                  <a:lnTo>
                    <a:pt x="371475" y="764381"/>
                  </a:lnTo>
                  <a:lnTo>
                    <a:pt x="395287" y="785812"/>
                  </a:lnTo>
                  <a:lnTo>
                    <a:pt x="419100" y="797718"/>
                  </a:lnTo>
                  <a:lnTo>
                    <a:pt x="445293" y="802481"/>
                  </a:lnTo>
                  <a:lnTo>
                    <a:pt x="476250" y="800100"/>
                  </a:lnTo>
                  <a:lnTo>
                    <a:pt x="509587" y="790575"/>
                  </a:lnTo>
                  <a:lnTo>
                    <a:pt x="535781" y="776287"/>
                  </a:lnTo>
                  <a:lnTo>
                    <a:pt x="550068" y="764381"/>
                  </a:lnTo>
                  <a:lnTo>
                    <a:pt x="561975" y="742950"/>
                  </a:lnTo>
                  <a:lnTo>
                    <a:pt x="588168" y="695325"/>
                  </a:lnTo>
                  <a:lnTo>
                    <a:pt x="607218" y="650081"/>
                  </a:lnTo>
                  <a:lnTo>
                    <a:pt x="614362" y="619125"/>
                  </a:lnTo>
                  <a:lnTo>
                    <a:pt x="614362" y="600075"/>
                  </a:lnTo>
                  <a:lnTo>
                    <a:pt x="600075" y="533400"/>
                  </a:lnTo>
                  <a:lnTo>
                    <a:pt x="583406" y="478631"/>
                  </a:lnTo>
                  <a:lnTo>
                    <a:pt x="561975" y="423862"/>
                  </a:lnTo>
                  <a:lnTo>
                    <a:pt x="538162" y="378618"/>
                  </a:lnTo>
                  <a:lnTo>
                    <a:pt x="514350" y="340518"/>
                  </a:lnTo>
                  <a:lnTo>
                    <a:pt x="488156" y="307181"/>
                  </a:lnTo>
                  <a:lnTo>
                    <a:pt x="461962" y="278606"/>
                  </a:lnTo>
                  <a:lnTo>
                    <a:pt x="431006" y="247650"/>
                  </a:lnTo>
                  <a:lnTo>
                    <a:pt x="397668" y="214312"/>
                  </a:lnTo>
                  <a:lnTo>
                    <a:pt x="323850" y="1571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9" name="フリーフォーム 138">
              <a:extLst>
                <a:ext uri="{FF2B5EF4-FFF2-40B4-BE49-F238E27FC236}">
                  <a16:creationId xmlns:a16="http://schemas.microsoft.com/office/drawing/2014/main" id="{539A1381-9AD0-482F-AE6E-8DDB66AF8274}"/>
                </a:ext>
              </a:extLst>
            </p:cNvPr>
            <p:cNvSpPr/>
            <p:nvPr/>
          </p:nvSpPr>
          <p:spPr>
            <a:xfrm>
              <a:off x="6172200" y="5056188"/>
              <a:ext cx="808038" cy="936625"/>
            </a:xfrm>
            <a:custGeom>
              <a:avLst/>
              <a:gdLst>
                <a:gd name="connsiteX0" fmla="*/ 378619 w 807244"/>
                <a:gd name="connsiteY0" fmla="*/ 485775 h 938212"/>
                <a:gd name="connsiteX1" fmla="*/ 347663 w 807244"/>
                <a:gd name="connsiteY1" fmla="*/ 431006 h 938212"/>
                <a:gd name="connsiteX2" fmla="*/ 319088 w 807244"/>
                <a:gd name="connsiteY2" fmla="*/ 385762 h 938212"/>
                <a:gd name="connsiteX3" fmla="*/ 257175 w 807244"/>
                <a:gd name="connsiteY3" fmla="*/ 307181 h 938212"/>
                <a:gd name="connsiteX4" fmla="*/ 202406 w 807244"/>
                <a:gd name="connsiteY4" fmla="*/ 235744 h 938212"/>
                <a:gd name="connsiteX5" fmla="*/ 152400 w 807244"/>
                <a:gd name="connsiteY5" fmla="*/ 173831 h 938212"/>
                <a:gd name="connsiteX6" fmla="*/ 90488 w 807244"/>
                <a:gd name="connsiteY6" fmla="*/ 109537 h 938212"/>
                <a:gd name="connsiteX7" fmla="*/ 42863 w 807244"/>
                <a:gd name="connsiteY7" fmla="*/ 64294 h 938212"/>
                <a:gd name="connsiteX8" fmla="*/ 14288 w 807244"/>
                <a:gd name="connsiteY8" fmla="*/ 40481 h 938212"/>
                <a:gd name="connsiteX9" fmla="*/ 2381 w 807244"/>
                <a:gd name="connsiteY9" fmla="*/ 23812 h 938212"/>
                <a:gd name="connsiteX10" fmla="*/ 0 w 807244"/>
                <a:gd name="connsiteY10" fmla="*/ 9525 h 938212"/>
                <a:gd name="connsiteX11" fmla="*/ 2381 w 807244"/>
                <a:gd name="connsiteY11" fmla="*/ 4762 h 938212"/>
                <a:gd name="connsiteX12" fmla="*/ 7144 w 807244"/>
                <a:gd name="connsiteY12" fmla="*/ 0 h 938212"/>
                <a:gd name="connsiteX13" fmla="*/ 19050 w 807244"/>
                <a:gd name="connsiteY13" fmla="*/ 0 h 938212"/>
                <a:gd name="connsiteX14" fmla="*/ 76200 w 807244"/>
                <a:gd name="connsiteY14" fmla="*/ 14287 h 938212"/>
                <a:gd name="connsiteX15" fmla="*/ 154781 w 807244"/>
                <a:gd name="connsiteY15" fmla="*/ 47625 h 938212"/>
                <a:gd name="connsiteX16" fmla="*/ 271463 w 807244"/>
                <a:gd name="connsiteY16" fmla="*/ 104775 h 938212"/>
                <a:gd name="connsiteX17" fmla="*/ 333375 w 807244"/>
                <a:gd name="connsiteY17" fmla="*/ 140494 h 938212"/>
                <a:gd name="connsiteX18" fmla="*/ 426244 w 807244"/>
                <a:gd name="connsiteY18" fmla="*/ 195262 h 938212"/>
                <a:gd name="connsiteX19" fmla="*/ 492919 w 807244"/>
                <a:gd name="connsiteY19" fmla="*/ 240506 h 938212"/>
                <a:gd name="connsiteX20" fmla="*/ 569119 w 807244"/>
                <a:gd name="connsiteY20" fmla="*/ 297656 h 938212"/>
                <a:gd name="connsiteX21" fmla="*/ 628650 w 807244"/>
                <a:gd name="connsiteY21" fmla="*/ 347662 h 938212"/>
                <a:gd name="connsiteX22" fmla="*/ 700088 w 807244"/>
                <a:gd name="connsiteY22" fmla="*/ 411956 h 938212"/>
                <a:gd name="connsiteX23" fmla="*/ 723900 w 807244"/>
                <a:gd name="connsiteY23" fmla="*/ 435769 h 938212"/>
                <a:gd name="connsiteX24" fmla="*/ 740569 w 807244"/>
                <a:gd name="connsiteY24" fmla="*/ 476250 h 938212"/>
                <a:gd name="connsiteX25" fmla="*/ 766763 w 807244"/>
                <a:gd name="connsiteY25" fmla="*/ 542925 h 938212"/>
                <a:gd name="connsiteX26" fmla="*/ 785813 w 807244"/>
                <a:gd name="connsiteY26" fmla="*/ 607219 h 938212"/>
                <a:gd name="connsiteX27" fmla="*/ 797719 w 807244"/>
                <a:gd name="connsiteY27" fmla="*/ 652462 h 938212"/>
                <a:gd name="connsiteX28" fmla="*/ 804863 w 807244"/>
                <a:gd name="connsiteY28" fmla="*/ 707231 h 938212"/>
                <a:gd name="connsiteX29" fmla="*/ 807244 w 807244"/>
                <a:gd name="connsiteY29" fmla="*/ 752475 h 938212"/>
                <a:gd name="connsiteX30" fmla="*/ 802481 w 807244"/>
                <a:gd name="connsiteY30" fmla="*/ 795337 h 938212"/>
                <a:gd name="connsiteX31" fmla="*/ 790575 w 807244"/>
                <a:gd name="connsiteY31" fmla="*/ 845344 h 938212"/>
                <a:gd name="connsiteX32" fmla="*/ 766763 w 807244"/>
                <a:gd name="connsiteY32" fmla="*/ 888206 h 938212"/>
                <a:gd name="connsiteX33" fmla="*/ 738188 w 807244"/>
                <a:gd name="connsiteY33" fmla="*/ 914400 h 938212"/>
                <a:gd name="connsiteX34" fmla="*/ 716756 w 807244"/>
                <a:gd name="connsiteY34" fmla="*/ 926306 h 938212"/>
                <a:gd name="connsiteX35" fmla="*/ 692944 w 807244"/>
                <a:gd name="connsiteY35" fmla="*/ 935831 h 938212"/>
                <a:gd name="connsiteX36" fmla="*/ 661988 w 807244"/>
                <a:gd name="connsiteY36" fmla="*/ 938212 h 938212"/>
                <a:gd name="connsiteX37" fmla="*/ 647700 w 807244"/>
                <a:gd name="connsiteY37" fmla="*/ 938212 h 938212"/>
                <a:gd name="connsiteX38" fmla="*/ 614363 w 807244"/>
                <a:gd name="connsiteY38" fmla="*/ 933450 h 938212"/>
                <a:gd name="connsiteX39" fmla="*/ 590550 w 807244"/>
                <a:gd name="connsiteY39" fmla="*/ 921544 h 938212"/>
                <a:gd name="connsiteX40" fmla="*/ 561975 w 807244"/>
                <a:gd name="connsiteY40" fmla="*/ 902494 h 938212"/>
                <a:gd name="connsiteX41" fmla="*/ 545306 w 807244"/>
                <a:gd name="connsiteY41" fmla="*/ 885825 h 938212"/>
                <a:gd name="connsiteX42" fmla="*/ 531019 w 807244"/>
                <a:gd name="connsiteY42" fmla="*/ 864394 h 938212"/>
                <a:gd name="connsiteX43" fmla="*/ 516731 w 807244"/>
                <a:gd name="connsiteY43" fmla="*/ 833437 h 938212"/>
                <a:gd name="connsiteX44" fmla="*/ 507206 w 807244"/>
                <a:gd name="connsiteY44" fmla="*/ 800100 h 938212"/>
                <a:gd name="connsiteX45" fmla="*/ 488156 w 807244"/>
                <a:gd name="connsiteY45" fmla="*/ 738187 h 938212"/>
                <a:gd name="connsiteX46" fmla="*/ 461963 w 807244"/>
                <a:gd name="connsiteY46" fmla="*/ 664369 h 938212"/>
                <a:gd name="connsiteX47" fmla="*/ 438150 w 807244"/>
                <a:gd name="connsiteY47" fmla="*/ 604837 h 938212"/>
                <a:gd name="connsiteX48" fmla="*/ 402431 w 807244"/>
                <a:gd name="connsiteY48" fmla="*/ 533400 h 938212"/>
                <a:gd name="connsiteX49" fmla="*/ 378619 w 807244"/>
                <a:gd name="connsiteY49" fmla="*/ 485775 h 93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807244" h="938212">
                  <a:moveTo>
                    <a:pt x="378619" y="485775"/>
                  </a:moveTo>
                  <a:lnTo>
                    <a:pt x="347663" y="431006"/>
                  </a:lnTo>
                  <a:lnTo>
                    <a:pt x="319088" y="385762"/>
                  </a:lnTo>
                  <a:lnTo>
                    <a:pt x="257175" y="307181"/>
                  </a:lnTo>
                  <a:lnTo>
                    <a:pt x="202406" y="235744"/>
                  </a:lnTo>
                  <a:lnTo>
                    <a:pt x="152400" y="173831"/>
                  </a:lnTo>
                  <a:lnTo>
                    <a:pt x="90488" y="109537"/>
                  </a:lnTo>
                  <a:lnTo>
                    <a:pt x="42863" y="64294"/>
                  </a:lnTo>
                  <a:lnTo>
                    <a:pt x="14288" y="40481"/>
                  </a:lnTo>
                  <a:lnTo>
                    <a:pt x="2381" y="23812"/>
                  </a:lnTo>
                  <a:lnTo>
                    <a:pt x="0" y="9525"/>
                  </a:lnTo>
                  <a:lnTo>
                    <a:pt x="2381" y="4762"/>
                  </a:lnTo>
                  <a:lnTo>
                    <a:pt x="7144" y="0"/>
                  </a:lnTo>
                  <a:lnTo>
                    <a:pt x="19050" y="0"/>
                  </a:lnTo>
                  <a:lnTo>
                    <a:pt x="76200" y="14287"/>
                  </a:lnTo>
                  <a:lnTo>
                    <a:pt x="154781" y="47625"/>
                  </a:lnTo>
                  <a:lnTo>
                    <a:pt x="271463" y="104775"/>
                  </a:lnTo>
                  <a:lnTo>
                    <a:pt x="333375" y="140494"/>
                  </a:lnTo>
                  <a:lnTo>
                    <a:pt x="426244" y="195262"/>
                  </a:lnTo>
                  <a:lnTo>
                    <a:pt x="492919" y="240506"/>
                  </a:lnTo>
                  <a:lnTo>
                    <a:pt x="569119" y="297656"/>
                  </a:lnTo>
                  <a:lnTo>
                    <a:pt x="628650" y="347662"/>
                  </a:lnTo>
                  <a:lnTo>
                    <a:pt x="700088" y="411956"/>
                  </a:lnTo>
                  <a:lnTo>
                    <a:pt x="723900" y="435769"/>
                  </a:lnTo>
                  <a:lnTo>
                    <a:pt x="740569" y="476250"/>
                  </a:lnTo>
                  <a:lnTo>
                    <a:pt x="766763" y="542925"/>
                  </a:lnTo>
                  <a:lnTo>
                    <a:pt x="785813" y="607219"/>
                  </a:lnTo>
                  <a:lnTo>
                    <a:pt x="797719" y="652462"/>
                  </a:lnTo>
                  <a:lnTo>
                    <a:pt x="804863" y="707231"/>
                  </a:lnTo>
                  <a:lnTo>
                    <a:pt x="807244" y="752475"/>
                  </a:lnTo>
                  <a:lnTo>
                    <a:pt x="802481" y="795337"/>
                  </a:lnTo>
                  <a:lnTo>
                    <a:pt x="790575" y="845344"/>
                  </a:lnTo>
                  <a:lnTo>
                    <a:pt x="766763" y="888206"/>
                  </a:lnTo>
                  <a:lnTo>
                    <a:pt x="738188" y="914400"/>
                  </a:lnTo>
                  <a:lnTo>
                    <a:pt x="716756" y="926306"/>
                  </a:lnTo>
                  <a:lnTo>
                    <a:pt x="692944" y="935831"/>
                  </a:lnTo>
                  <a:lnTo>
                    <a:pt x="661988" y="938212"/>
                  </a:lnTo>
                  <a:lnTo>
                    <a:pt x="647700" y="938212"/>
                  </a:lnTo>
                  <a:lnTo>
                    <a:pt x="614363" y="933450"/>
                  </a:lnTo>
                  <a:lnTo>
                    <a:pt x="590550" y="921544"/>
                  </a:lnTo>
                  <a:lnTo>
                    <a:pt x="561975" y="902494"/>
                  </a:lnTo>
                  <a:lnTo>
                    <a:pt x="545306" y="885825"/>
                  </a:lnTo>
                  <a:lnTo>
                    <a:pt x="531019" y="864394"/>
                  </a:lnTo>
                  <a:lnTo>
                    <a:pt x="516731" y="833437"/>
                  </a:lnTo>
                  <a:lnTo>
                    <a:pt x="507206" y="800100"/>
                  </a:lnTo>
                  <a:lnTo>
                    <a:pt x="488156" y="738187"/>
                  </a:lnTo>
                  <a:lnTo>
                    <a:pt x="461963" y="664369"/>
                  </a:lnTo>
                  <a:lnTo>
                    <a:pt x="438150" y="604837"/>
                  </a:lnTo>
                  <a:lnTo>
                    <a:pt x="402431" y="533400"/>
                  </a:lnTo>
                  <a:lnTo>
                    <a:pt x="378619" y="485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" name="フリーフォーム 147">
            <a:extLst>
              <a:ext uri="{FF2B5EF4-FFF2-40B4-BE49-F238E27FC236}">
                <a16:creationId xmlns:a16="http://schemas.microsoft.com/office/drawing/2014/main" id="{3E67B747-3997-4237-951C-C5F7EFAACBC1}"/>
              </a:ext>
            </a:extLst>
          </p:cNvPr>
          <p:cNvSpPr/>
          <p:nvPr/>
        </p:nvSpPr>
        <p:spPr>
          <a:xfrm>
            <a:off x="3079750" y="1755775"/>
            <a:ext cx="3590925" cy="622300"/>
          </a:xfrm>
          <a:custGeom>
            <a:avLst/>
            <a:gdLst>
              <a:gd name="connsiteX0" fmla="*/ 2322286 w 3590835"/>
              <a:gd name="connsiteY0" fmla="*/ 119017 h 621211"/>
              <a:gd name="connsiteX1" fmla="*/ 2203269 w 3590835"/>
              <a:gd name="connsiteY1" fmla="*/ 127725 h 621211"/>
              <a:gd name="connsiteX2" fmla="*/ 2066835 w 3590835"/>
              <a:gd name="connsiteY2" fmla="*/ 142240 h 621211"/>
              <a:gd name="connsiteX3" fmla="*/ 1915886 w 3590835"/>
              <a:gd name="connsiteY3" fmla="*/ 156754 h 621211"/>
              <a:gd name="connsiteX4" fmla="*/ 1712686 w 3590835"/>
              <a:gd name="connsiteY4" fmla="*/ 177074 h 621211"/>
              <a:gd name="connsiteX5" fmla="*/ 1500778 w 3590835"/>
              <a:gd name="connsiteY5" fmla="*/ 203200 h 621211"/>
              <a:gd name="connsiteX6" fmla="*/ 1309189 w 3590835"/>
              <a:gd name="connsiteY6" fmla="*/ 229325 h 621211"/>
              <a:gd name="connsiteX7" fmla="*/ 1193075 w 3590835"/>
              <a:gd name="connsiteY7" fmla="*/ 246742 h 621211"/>
              <a:gd name="connsiteX8" fmla="*/ 1018903 w 3590835"/>
              <a:gd name="connsiteY8" fmla="*/ 284480 h 621211"/>
              <a:gd name="connsiteX9" fmla="*/ 926012 w 3590835"/>
              <a:gd name="connsiteY9" fmla="*/ 298994 h 621211"/>
              <a:gd name="connsiteX10" fmla="*/ 725715 w 3590835"/>
              <a:gd name="connsiteY10" fmla="*/ 330925 h 621211"/>
              <a:gd name="connsiteX11" fmla="*/ 542835 w 3590835"/>
              <a:gd name="connsiteY11" fmla="*/ 359954 h 621211"/>
              <a:gd name="connsiteX12" fmla="*/ 470263 w 3590835"/>
              <a:gd name="connsiteY12" fmla="*/ 371565 h 621211"/>
              <a:gd name="connsiteX13" fmla="*/ 441235 w 3590835"/>
              <a:gd name="connsiteY13" fmla="*/ 377371 h 621211"/>
              <a:gd name="connsiteX14" fmla="*/ 409303 w 3590835"/>
              <a:gd name="connsiteY14" fmla="*/ 377371 h 621211"/>
              <a:gd name="connsiteX15" fmla="*/ 351246 w 3590835"/>
              <a:gd name="connsiteY15" fmla="*/ 371565 h 621211"/>
              <a:gd name="connsiteX16" fmla="*/ 307703 w 3590835"/>
              <a:gd name="connsiteY16" fmla="*/ 365760 h 621211"/>
              <a:gd name="connsiteX17" fmla="*/ 238035 w 3590835"/>
              <a:gd name="connsiteY17" fmla="*/ 348342 h 621211"/>
              <a:gd name="connsiteX18" fmla="*/ 165463 w 3590835"/>
              <a:gd name="connsiteY18" fmla="*/ 322217 h 621211"/>
              <a:gd name="connsiteX19" fmla="*/ 110309 w 3590835"/>
              <a:gd name="connsiteY19" fmla="*/ 293188 h 621211"/>
              <a:gd name="connsiteX20" fmla="*/ 87086 w 3590835"/>
              <a:gd name="connsiteY20" fmla="*/ 278674 h 621211"/>
              <a:gd name="connsiteX21" fmla="*/ 63863 w 3590835"/>
              <a:gd name="connsiteY21" fmla="*/ 252548 h 621211"/>
              <a:gd name="connsiteX22" fmla="*/ 58058 w 3590835"/>
              <a:gd name="connsiteY22" fmla="*/ 246742 h 621211"/>
              <a:gd name="connsiteX23" fmla="*/ 49349 w 3590835"/>
              <a:gd name="connsiteY23" fmla="*/ 238034 h 621211"/>
              <a:gd name="connsiteX24" fmla="*/ 29029 w 3590835"/>
              <a:gd name="connsiteY24" fmla="*/ 229325 h 621211"/>
              <a:gd name="connsiteX25" fmla="*/ 14515 w 3590835"/>
              <a:gd name="connsiteY25" fmla="*/ 229325 h 621211"/>
              <a:gd name="connsiteX26" fmla="*/ 2903 w 3590835"/>
              <a:gd name="connsiteY26" fmla="*/ 232228 h 621211"/>
              <a:gd name="connsiteX27" fmla="*/ 0 w 3590835"/>
              <a:gd name="connsiteY27" fmla="*/ 246742 h 621211"/>
              <a:gd name="connsiteX28" fmla="*/ 5806 w 3590835"/>
              <a:gd name="connsiteY28" fmla="*/ 269965 h 621211"/>
              <a:gd name="connsiteX29" fmla="*/ 31932 w 3590835"/>
              <a:gd name="connsiteY29" fmla="*/ 310605 h 621211"/>
              <a:gd name="connsiteX30" fmla="*/ 87086 w 3590835"/>
              <a:gd name="connsiteY30" fmla="*/ 383177 h 621211"/>
              <a:gd name="connsiteX31" fmla="*/ 130629 w 3590835"/>
              <a:gd name="connsiteY31" fmla="*/ 432525 h 621211"/>
              <a:gd name="connsiteX32" fmla="*/ 171269 w 3590835"/>
              <a:gd name="connsiteY32" fmla="*/ 470262 h 621211"/>
              <a:gd name="connsiteX33" fmla="*/ 211909 w 3590835"/>
              <a:gd name="connsiteY33" fmla="*/ 508000 h 621211"/>
              <a:gd name="connsiteX34" fmla="*/ 249646 w 3590835"/>
              <a:gd name="connsiteY34" fmla="*/ 537028 h 621211"/>
              <a:gd name="connsiteX35" fmla="*/ 313509 w 3590835"/>
              <a:gd name="connsiteY35" fmla="*/ 571862 h 621211"/>
              <a:gd name="connsiteX36" fmla="*/ 380275 w 3590835"/>
              <a:gd name="connsiteY36" fmla="*/ 600891 h 621211"/>
              <a:gd name="connsiteX37" fmla="*/ 435429 w 3590835"/>
              <a:gd name="connsiteY37" fmla="*/ 618308 h 621211"/>
              <a:gd name="connsiteX38" fmla="*/ 458652 w 3590835"/>
              <a:gd name="connsiteY38" fmla="*/ 621211 h 621211"/>
              <a:gd name="connsiteX39" fmla="*/ 510903 w 3590835"/>
              <a:gd name="connsiteY39" fmla="*/ 606697 h 621211"/>
              <a:gd name="connsiteX40" fmla="*/ 627018 w 3590835"/>
              <a:gd name="connsiteY40" fmla="*/ 568960 h 621211"/>
              <a:gd name="connsiteX41" fmla="*/ 728618 w 3590835"/>
              <a:gd name="connsiteY41" fmla="*/ 542834 h 621211"/>
              <a:gd name="connsiteX42" fmla="*/ 806995 w 3590835"/>
              <a:gd name="connsiteY42" fmla="*/ 525417 h 621211"/>
              <a:gd name="connsiteX43" fmla="*/ 885372 w 3590835"/>
              <a:gd name="connsiteY43" fmla="*/ 510902 h 621211"/>
              <a:gd name="connsiteX44" fmla="*/ 981166 w 3590835"/>
              <a:gd name="connsiteY44" fmla="*/ 493485 h 621211"/>
              <a:gd name="connsiteX45" fmla="*/ 1039223 w 3590835"/>
              <a:gd name="connsiteY45" fmla="*/ 484777 h 621211"/>
              <a:gd name="connsiteX46" fmla="*/ 1268549 w 3590835"/>
              <a:gd name="connsiteY46" fmla="*/ 438331 h 621211"/>
              <a:gd name="connsiteX47" fmla="*/ 1442720 w 3590835"/>
              <a:gd name="connsiteY47" fmla="*/ 400594 h 621211"/>
              <a:gd name="connsiteX48" fmla="*/ 1579155 w 3590835"/>
              <a:gd name="connsiteY48" fmla="*/ 377371 h 621211"/>
              <a:gd name="connsiteX49" fmla="*/ 1666240 w 3590835"/>
              <a:gd name="connsiteY49" fmla="*/ 359954 h 621211"/>
              <a:gd name="connsiteX50" fmla="*/ 1788160 w 3590835"/>
              <a:gd name="connsiteY50" fmla="*/ 342537 h 621211"/>
              <a:gd name="connsiteX51" fmla="*/ 1924595 w 3590835"/>
              <a:gd name="connsiteY51" fmla="*/ 325120 h 621211"/>
              <a:gd name="connsiteX52" fmla="*/ 2037806 w 3590835"/>
              <a:gd name="connsiteY52" fmla="*/ 313508 h 621211"/>
              <a:gd name="connsiteX53" fmla="*/ 2191658 w 3590835"/>
              <a:gd name="connsiteY53" fmla="*/ 298994 h 621211"/>
              <a:gd name="connsiteX54" fmla="*/ 2316480 w 3590835"/>
              <a:gd name="connsiteY54" fmla="*/ 293188 h 621211"/>
              <a:gd name="connsiteX55" fmla="*/ 2426789 w 3590835"/>
              <a:gd name="connsiteY55" fmla="*/ 287382 h 621211"/>
              <a:gd name="connsiteX56" fmla="*/ 2647406 w 3590835"/>
              <a:gd name="connsiteY56" fmla="*/ 287382 h 621211"/>
              <a:gd name="connsiteX57" fmla="*/ 2798355 w 3590835"/>
              <a:gd name="connsiteY57" fmla="*/ 278674 h 621211"/>
              <a:gd name="connsiteX58" fmla="*/ 2949303 w 3590835"/>
              <a:gd name="connsiteY58" fmla="*/ 278674 h 621211"/>
              <a:gd name="connsiteX59" fmla="*/ 3053806 w 3590835"/>
              <a:gd name="connsiteY59" fmla="*/ 278674 h 621211"/>
              <a:gd name="connsiteX60" fmla="*/ 3152503 w 3590835"/>
              <a:gd name="connsiteY60" fmla="*/ 278674 h 621211"/>
              <a:gd name="connsiteX61" fmla="*/ 3288938 w 3590835"/>
              <a:gd name="connsiteY61" fmla="*/ 281577 h 621211"/>
              <a:gd name="connsiteX62" fmla="*/ 3393440 w 3590835"/>
              <a:gd name="connsiteY62" fmla="*/ 284480 h 621211"/>
              <a:gd name="connsiteX63" fmla="*/ 3457303 w 3590835"/>
              <a:gd name="connsiteY63" fmla="*/ 287382 h 621211"/>
              <a:gd name="connsiteX64" fmla="*/ 3521166 w 3590835"/>
              <a:gd name="connsiteY64" fmla="*/ 278674 h 621211"/>
              <a:gd name="connsiteX65" fmla="*/ 3553098 w 3590835"/>
              <a:gd name="connsiteY65" fmla="*/ 269965 h 621211"/>
              <a:gd name="connsiteX66" fmla="*/ 3573418 w 3590835"/>
              <a:gd name="connsiteY66" fmla="*/ 258354 h 621211"/>
              <a:gd name="connsiteX67" fmla="*/ 3585029 w 3590835"/>
              <a:gd name="connsiteY67" fmla="*/ 243840 h 621211"/>
              <a:gd name="connsiteX68" fmla="*/ 3590835 w 3590835"/>
              <a:gd name="connsiteY68" fmla="*/ 232228 h 621211"/>
              <a:gd name="connsiteX69" fmla="*/ 3590835 w 3590835"/>
              <a:gd name="connsiteY69" fmla="*/ 217714 h 621211"/>
              <a:gd name="connsiteX70" fmla="*/ 3587932 w 3590835"/>
              <a:gd name="connsiteY70" fmla="*/ 194491 h 621211"/>
              <a:gd name="connsiteX71" fmla="*/ 3579223 w 3590835"/>
              <a:gd name="connsiteY71" fmla="*/ 177074 h 621211"/>
              <a:gd name="connsiteX72" fmla="*/ 3564709 w 3590835"/>
              <a:gd name="connsiteY72" fmla="*/ 153851 h 621211"/>
              <a:gd name="connsiteX73" fmla="*/ 3532778 w 3590835"/>
              <a:gd name="connsiteY73" fmla="*/ 124822 h 621211"/>
              <a:gd name="connsiteX74" fmla="*/ 3474720 w 3590835"/>
              <a:gd name="connsiteY74" fmla="*/ 87085 h 621211"/>
              <a:gd name="connsiteX75" fmla="*/ 3413760 w 3590835"/>
              <a:gd name="connsiteY75" fmla="*/ 52251 h 621211"/>
              <a:gd name="connsiteX76" fmla="*/ 3355703 w 3590835"/>
              <a:gd name="connsiteY76" fmla="*/ 26125 h 621211"/>
              <a:gd name="connsiteX77" fmla="*/ 3277326 w 3590835"/>
              <a:gd name="connsiteY77" fmla="*/ 0 h 621211"/>
              <a:gd name="connsiteX78" fmla="*/ 3268618 w 3590835"/>
              <a:gd name="connsiteY78" fmla="*/ 0 h 621211"/>
              <a:gd name="connsiteX79" fmla="*/ 3190240 w 3590835"/>
              <a:gd name="connsiteY79" fmla="*/ 26125 h 621211"/>
              <a:gd name="connsiteX80" fmla="*/ 3085738 w 3590835"/>
              <a:gd name="connsiteY80" fmla="*/ 66765 h 621211"/>
              <a:gd name="connsiteX81" fmla="*/ 3001555 w 3590835"/>
              <a:gd name="connsiteY81" fmla="*/ 78377 h 621211"/>
              <a:gd name="connsiteX82" fmla="*/ 2821578 w 3590835"/>
              <a:gd name="connsiteY82" fmla="*/ 98697 h 621211"/>
              <a:gd name="connsiteX83" fmla="*/ 2667726 w 3590835"/>
              <a:gd name="connsiteY83" fmla="*/ 113211 h 621211"/>
              <a:gd name="connsiteX84" fmla="*/ 2429692 w 3590835"/>
              <a:gd name="connsiteY84" fmla="*/ 113211 h 621211"/>
              <a:gd name="connsiteX85" fmla="*/ 2322286 w 3590835"/>
              <a:gd name="connsiteY85" fmla="*/ 119017 h 621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3590835" h="621211">
                <a:moveTo>
                  <a:pt x="2322286" y="119017"/>
                </a:moveTo>
                <a:lnTo>
                  <a:pt x="2203269" y="127725"/>
                </a:lnTo>
                <a:lnTo>
                  <a:pt x="2066835" y="142240"/>
                </a:lnTo>
                <a:lnTo>
                  <a:pt x="1915886" y="156754"/>
                </a:lnTo>
                <a:lnTo>
                  <a:pt x="1712686" y="177074"/>
                </a:lnTo>
                <a:lnTo>
                  <a:pt x="1500778" y="203200"/>
                </a:lnTo>
                <a:lnTo>
                  <a:pt x="1309189" y="229325"/>
                </a:lnTo>
                <a:lnTo>
                  <a:pt x="1193075" y="246742"/>
                </a:lnTo>
                <a:lnTo>
                  <a:pt x="1018903" y="284480"/>
                </a:lnTo>
                <a:lnTo>
                  <a:pt x="926012" y="298994"/>
                </a:lnTo>
                <a:lnTo>
                  <a:pt x="725715" y="330925"/>
                </a:lnTo>
                <a:lnTo>
                  <a:pt x="542835" y="359954"/>
                </a:lnTo>
                <a:lnTo>
                  <a:pt x="470263" y="371565"/>
                </a:lnTo>
                <a:lnTo>
                  <a:pt x="441235" y="377371"/>
                </a:lnTo>
                <a:lnTo>
                  <a:pt x="409303" y="377371"/>
                </a:lnTo>
                <a:lnTo>
                  <a:pt x="351246" y="371565"/>
                </a:lnTo>
                <a:lnTo>
                  <a:pt x="307703" y="365760"/>
                </a:lnTo>
                <a:lnTo>
                  <a:pt x="238035" y="348342"/>
                </a:lnTo>
                <a:lnTo>
                  <a:pt x="165463" y="322217"/>
                </a:lnTo>
                <a:lnTo>
                  <a:pt x="110309" y="293188"/>
                </a:lnTo>
                <a:lnTo>
                  <a:pt x="87086" y="278674"/>
                </a:lnTo>
                <a:lnTo>
                  <a:pt x="63863" y="252548"/>
                </a:lnTo>
                <a:lnTo>
                  <a:pt x="58058" y="246742"/>
                </a:lnTo>
                <a:lnTo>
                  <a:pt x="49349" y="238034"/>
                </a:lnTo>
                <a:lnTo>
                  <a:pt x="29029" y="229325"/>
                </a:lnTo>
                <a:lnTo>
                  <a:pt x="14515" y="229325"/>
                </a:lnTo>
                <a:lnTo>
                  <a:pt x="2903" y="232228"/>
                </a:lnTo>
                <a:lnTo>
                  <a:pt x="0" y="246742"/>
                </a:lnTo>
                <a:lnTo>
                  <a:pt x="5806" y="269965"/>
                </a:lnTo>
                <a:lnTo>
                  <a:pt x="31932" y="310605"/>
                </a:lnTo>
                <a:lnTo>
                  <a:pt x="87086" y="383177"/>
                </a:lnTo>
                <a:lnTo>
                  <a:pt x="130629" y="432525"/>
                </a:lnTo>
                <a:lnTo>
                  <a:pt x="171269" y="470262"/>
                </a:lnTo>
                <a:lnTo>
                  <a:pt x="211909" y="508000"/>
                </a:lnTo>
                <a:lnTo>
                  <a:pt x="249646" y="537028"/>
                </a:lnTo>
                <a:lnTo>
                  <a:pt x="313509" y="571862"/>
                </a:lnTo>
                <a:lnTo>
                  <a:pt x="380275" y="600891"/>
                </a:lnTo>
                <a:lnTo>
                  <a:pt x="435429" y="618308"/>
                </a:lnTo>
                <a:lnTo>
                  <a:pt x="458652" y="621211"/>
                </a:lnTo>
                <a:lnTo>
                  <a:pt x="510903" y="606697"/>
                </a:lnTo>
                <a:lnTo>
                  <a:pt x="627018" y="568960"/>
                </a:lnTo>
                <a:lnTo>
                  <a:pt x="728618" y="542834"/>
                </a:lnTo>
                <a:lnTo>
                  <a:pt x="806995" y="525417"/>
                </a:lnTo>
                <a:lnTo>
                  <a:pt x="885372" y="510902"/>
                </a:lnTo>
                <a:lnTo>
                  <a:pt x="981166" y="493485"/>
                </a:lnTo>
                <a:lnTo>
                  <a:pt x="1039223" y="484777"/>
                </a:lnTo>
                <a:lnTo>
                  <a:pt x="1268549" y="438331"/>
                </a:lnTo>
                <a:lnTo>
                  <a:pt x="1442720" y="400594"/>
                </a:lnTo>
                <a:lnTo>
                  <a:pt x="1579155" y="377371"/>
                </a:lnTo>
                <a:lnTo>
                  <a:pt x="1666240" y="359954"/>
                </a:lnTo>
                <a:lnTo>
                  <a:pt x="1788160" y="342537"/>
                </a:lnTo>
                <a:lnTo>
                  <a:pt x="1924595" y="325120"/>
                </a:lnTo>
                <a:lnTo>
                  <a:pt x="2037806" y="313508"/>
                </a:lnTo>
                <a:lnTo>
                  <a:pt x="2191658" y="298994"/>
                </a:lnTo>
                <a:lnTo>
                  <a:pt x="2316480" y="293188"/>
                </a:lnTo>
                <a:lnTo>
                  <a:pt x="2426789" y="287382"/>
                </a:lnTo>
                <a:lnTo>
                  <a:pt x="2647406" y="287382"/>
                </a:lnTo>
                <a:lnTo>
                  <a:pt x="2798355" y="278674"/>
                </a:lnTo>
                <a:lnTo>
                  <a:pt x="2949303" y="278674"/>
                </a:lnTo>
                <a:lnTo>
                  <a:pt x="3053806" y="278674"/>
                </a:lnTo>
                <a:lnTo>
                  <a:pt x="3152503" y="278674"/>
                </a:lnTo>
                <a:lnTo>
                  <a:pt x="3288938" y="281577"/>
                </a:lnTo>
                <a:lnTo>
                  <a:pt x="3393440" y="284480"/>
                </a:lnTo>
                <a:lnTo>
                  <a:pt x="3457303" y="287382"/>
                </a:lnTo>
                <a:lnTo>
                  <a:pt x="3521166" y="278674"/>
                </a:lnTo>
                <a:lnTo>
                  <a:pt x="3553098" y="269965"/>
                </a:lnTo>
                <a:lnTo>
                  <a:pt x="3573418" y="258354"/>
                </a:lnTo>
                <a:lnTo>
                  <a:pt x="3585029" y="243840"/>
                </a:lnTo>
                <a:lnTo>
                  <a:pt x="3590835" y="232228"/>
                </a:lnTo>
                <a:lnTo>
                  <a:pt x="3590835" y="217714"/>
                </a:lnTo>
                <a:lnTo>
                  <a:pt x="3587932" y="194491"/>
                </a:lnTo>
                <a:lnTo>
                  <a:pt x="3579223" y="177074"/>
                </a:lnTo>
                <a:lnTo>
                  <a:pt x="3564709" y="153851"/>
                </a:lnTo>
                <a:lnTo>
                  <a:pt x="3532778" y="124822"/>
                </a:lnTo>
                <a:lnTo>
                  <a:pt x="3474720" y="87085"/>
                </a:lnTo>
                <a:lnTo>
                  <a:pt x="3413760" y="52251"/>
                </a:lnTo>
                <a:lnTo>
                  <a:pt x="3355703" y="26125"/>
                </a:lnTo>
                <a:lnTo>
                  <a:pt x="3277326" y="0"/>
                </a:lnTo>
                <a:lnTo>
                  <a:pt x="3268618" y="0"/>
                </a:lnTo>
                <a:lnTo>
                  <a:pt x="3190240" y="26125"/>
                </a:lnTo>
                <a:lnTo>
                  <a:pt x="3085738" y="66765"/>
                </a:lnTo>
                <a:lnTo>
                  <a:pt x="3001555" y="78377"/>
                </a:lnTo>
                <a:lnTo>
                  <a:pt x="2821578" y="98697"/>
                </a:lnTo>
                <a:lnTo>
                  <a:pt x="2667726" y="113211"/>
                </a:lnTo>
                <a:lnTo>
                  <a:pt x="2429692" y="113211"/>
                </a:lnTo>
                <a:lnTo>
                  <a:pt x="2322286" y="11901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1" name="フリーフォーム 150">
            <a:extLst>
              <a:ext uri="{FF2B5EF4-FFF2-40B4-BE49-F238E27FC236}">
                <a16:creationId xmlns:a16="http://schemas.microsoft.com/office/drawing/2014/main" id="{EE1B69F1-E350-41BC-A097-EE8FA00CCA14}"/>
              </a:ext>
            </a:extLst>
          </p:cNvPr>
          <p:cNvSpPr/>
          <p:nvPr/>
        </p:nvSpPr>
        <p:spPr>
          <a:xfrm>
            <a:off x="3657600" y="2714625"/>
            <a:ext cx="2039938" cy="401638"/>
          </a:xfrm>
          <a:custGeom>
            <a:avLst/>
            <a:gdLst>
              <a:gd name="connsiteX0" fmla="*/ 971550 w 2040731"/>
              <a:gd name="connsiteY0" fmla="*/ 188119 h 402431"/>
              <a:gd name="connsiteX1" fmla="*/ 823913 w 2040731"/>
              <a:gd name="connsiteY1" fmla="*/ 207169 h 402431"/>
              <a:gd name="connsiteX2" fmla="*/ 692944 w 2040731"/>
              <a:gd name="connsiteY2" fmla="*/ 221456 h 402431"/>
              <a:gd name="connsiteX3" fmla="*/ 595313 w 2040731"/>
              <a:gd name="connsiteY3" fmla="*/ 233363 h 402431"/>
              <a:gd name="connsiteX4" fmla="*/ 516731 w 2040731"/>
              <a:gd name="connsiteY4" fmla="*/ 240506 h 402431"/>
              <a:gd name="connsiteX5" fmla="*/ 473869 w 2040731"/>
              <a:gd name="connsiteY5" fmla="*/ 245269 h 402431"/>
              <a:gd name="connsiteX6" fmla="*/ 447675 w 2040731"/>
              <a:gd name="connsiteY6" fmla="*/ 245269 h 402431"/>
              <a:gd name="connsiteX7" fmla="*/ 407194 w 2040731"/>
              <a:gd name="connsiteY7" fmla="*/ 242888 h 402431"/>
              <a:gd name="connsiteX8" fmla="*/ 350044 w 2040731"/>
              <a:gd name="connsiteY8" fmla="*/ 235744 h 402431"/>
              <a:gd name="connsiteX9" fmla="*/ 300038 w 2040731"/>
              <a:gd name="connsiteY9" fmla="*/ 226219 h 402431"/>
              <a:gd name="connsiteX10" fmla="*/ 226219 w 2040731"/>
              <a:gd name="connsiteY10" fmla="*/ 204788 h 402431"/>
              <a:gd name="connsiteX11" fmla="*/ 161925 w 2040731"/>
              <a:gd name="connsiteY11" fmla="*/ 183356 h 402431"/>
              <a:gd name="connsiteX12" fmla="*/ 95250 w 2040731"/>
              <a:gd name="connsiteY12" fmla="*/ 152400 h 402431"/>
              <a:gd name="connsiteX13" fmla="*/ 47625 w 2040731"/>
              <a:gd name="connsiteY13" fmla="*/ 128588 h 402431"/>
              <a:gd name="connsiteX14" fmla="*/ 26194 w 2040731"/>
              <a:gd name="connsiteY14" fmla="*/ 121444 h 402431"/>
              <a:gd name="connsiteX15" fmla="*/ 16669 w 2040731"/>
              <a:gd name="connsiteY15" fmla="*/ 121444 h 402431"/>
              <a:gd name="connsiteX16" fmla="*/ 2381 w 2040731"/>
              <a:gd name="connsiteY16" fmla="*/ 126206 h 402431"/>
              <a:gd name="connsiteX17" fmla="*/ 0 w 2040731"/>
              <a:gd name="connsiteY17" fmla="*/ 138113 h 402431"/>
              <a:gd name="connsiteX18" fmla="*/ 7144 w 2040731"/>
              <a:gd name="connsiteY18" fmla="*/ 164306 h 402431"/>
              <a:gd name="connsiteX19" fmla="*/ 23813 w 2040731"/>
              <a:gd name="connsiteY19" fmla="*/ 190500 h 402431"/>
              <a:gd name="connsiteX20" fmla="*/ 73819 w 2040731"/>
              <a:gd name="connsiteY20" fmla="*/ 238125 h 402431"/>
              <a:gd name="connsiteX21" fmla="*/ 126206 w 2040731"/>
              <a:gd name="connsiteY21" fmla="*/ 283369 h 402431"/>
              <a:gd name="connsiteX22" fmla="*/ 183356 w 2040731"/>
              <a:gd name="connsiteY22" fmla="*/ 323850 h 402431"/>
              <a:gd name="connsiteX23" fmla="*/ 235744 w 2040731"/>
              <a:gd name="connsiteY23" fmla="*/ 354806 h 402431"/>
              <a:gd name="connsiteX24" fmla="*/ 278606 w 2040731"/>
              <a:gd name="connsiteY24" fmla="*/ 373856 h 402431"/>
              <a:gd name="connsiteX25" fmla="*/ 326231 w 2040731"/>
              <a:gd name="connsiteY25" fmla="*/ 388144 h 402431"/>
              <a:gd name="connsiteX26" fmla="*/ 376238 w 2040731"/>
              <a:gd name="connsiteY26" fmla="*/ 397669 h 402431"/>
              <a:gd name="connsiteX27" fmla="*/ 440531 w 2040731"/>
              <a:gd name="connsiteY27" fmla="*/ 402431 h 402431"/>
              <a:gd name="connsiteX28" fmla="*/ 531019 w 2040731"/>
              <a:gd name="connsiteY28" fmla="*/ 402431 h 402431"/>
              <a:gd name="connsiteX29" fmla="*/ 711994 w 2040731"/>
              <a:gd name="connsiteY29" fmla="*/ 392906 h 402431"/>
              <a:gd name="connsiteX30" fmla="*/ 878681 w 2040731"/>
              <a:gd name="connsiteY30" fmla="*/ 381000 h 402431"/>
              <a:gd name="connsiteX31" fmla="*/ 1038225 w 2040731"/>
              <a:gd name="connsiteY31" fmla="*/ 359569 h 402431"/>
              <a:gd name="connsiteX32" fmla="*/ 1362075 w 2040731"/>
              <a:gd name="connsiteY32" fmla="*/ 321469 h 402431"/>
              <a:gd name="connsiteX33" fmla="*/ 1585913 w 2040731"/>
              <a:gd name="connsiteY33" fmla="*/ 283369 h 402431"/>
              <a:gd name="connsiteX34" fmla="*/ 1750219 w 2040731"/>
              <a:gd name="connsiteY34" fmla="*/ 250031 h 402431"/>
              <a:gd name="connsiteX35" fmla="*/ 1881188 w 2040731"/>
              <a:gd name="connsiteY35" fmla="*/ 219075 h 402431"/>
              <a:gd name="connsiteX36" fmla="*/ 1974056 w 2040731"/>
              <a:gd name="connsiteY36" fmla="*/ 195263 h 402431"/>
              <a:gd name="connsiteX37" fmla="*/ 2005013 w 2040731"/>
              <a:gd name="connsiteY37" fmla="*/ 180975 h 402431"/>
              <a:gd name="connsiteX38" fmla="*/ 2026444 w 2040731"/>
              <a:gd name="connsiteY38" fmla="*/ 166688 h 402431"/>
              <a:gd name="connsiteX39" fmla="*/ 2035969 w 2040731"/>
              <a:gd name="connsiteY39" fmla="*/ 154781 h 402431"/>
              <a:gd name="connsiteX40" fmla="*/ 2038350 w 2040731"/>
              <a:gd name="connsiteY40" fmla="*/ 142875 h 402431"/>
              <a:gd name="connsiteX41" fmla="*/ 2040731 w 2040731"/>
              <a:gd name="connsiteY41" fmla="*/ 130969 h 402431"/>
              <a:gd name="connsiteX42" fmla="*/ 2038350 w 2040731"/>
              <a:gd name="connsiteY42" fmla="*/ 119063 h 402431"/>
              <a:gd name="connsiteX43" fmla="*/ 2024063 w 2040731"/>
              <a:gd name="connsiteY43" fmla="*/ 92869 h 402431"/>
              <a:gd name="connsiteX44" fmla="*/ 2007394 w 2040731"/>
              <a:gd name="connsiteY44" fmla="*/ 71438 h 402431"/>
              <a:gd name="connsiteX45" fmla="*/ 1976438 w 2040731"/>
              <a:gd name="connsiteY45" fmla="*/ 57150 h 402431"/>
              <a:gd name="connsiteX46" fmla="*/ 1847850 w 2040731"/>
              <a:gd name="connsiteY46" fmla="*/ 16669 h 402431"/>
              <a:gd name="connsiteX47" fmla="*/ 1788319 w 2040731"/>
              <a:gd name="connsiteY47" fmla="*/ 0 h 402431"/>
              <a:gd name="connsiteX48" fmla="*/ 1762125 w 2040731"/>
              <a:gd name="connsiteY48" fmla="*/ 2381 h 402431"/>
              <a:gd name="connsiteX49" fmla="*/ 1728788 w 2040731"/>
              <a:gd name="connsiteY49" fmla="*/ 14288 h 402431"/>
              <a:gd name="connsiteX50" fmla="*/ 1695450 w 2040731"/>
              <a:gd name="connsiteY50" fmla="*/ 26194 h 402431"/>
              <a:gd name="connsiteX51" fmla="*/ 1650206 w 2040731"/>
              <a:gd name="connsiteY51" fmla="*/ 50006 h 402431"/>
              <a:gd name="connsiteX52" fmla="*/ 1619250 w 2040731"/>
              <a:gd name="connsiteY52" fmla="*/ 66675 h 402431"/>
              <a:gd name="connsiteX53" fmla="*/ 1590675 w 2040731"/>
              <a:gd name="connsiteY53" fmla="*/ 76200 h 402431"/>
              <a:gd name="connsiteX54" fmla="*/ 1454944 w 2040731"/>
              <a:gd name="connsiteY54" fmla="*/ 107156 h 402431"/>
              <a:gd name="connsiteX55" fmla="*/ 1371600 w 2040731"/>
              <a:gd name="connsiteY55" fmla="*/ 121444 h 402431"/>
              <a:gd name="connsiteX56" fmla="*/ 1262063 w 2040731"/>
              <a:gd name="connsiteY56" fmla="*/ 138113 h 402431"/>
              <a:gd name="connsiteX57" fmla="*/ 1064419 w 2040731"/>
              <a:gd name="connsiteY57" fmla="*/ 176213 h 402431"/>
              <a:gd name="connsiteX58" fmla="*/ 971550 w 2040731"/>
              <a:gd name="connsiteY58" fmla="*/ 188119 h 402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040731" h="402431">
                <a:moveTo>
                  <a:pt x="971550" y="188119"/>
                </a:moveTo>
                <a:lnTo>
                  <a:pt x="823913" y="207169"/>
                </a:lnTo>
                <a:lnTo>
                  <a:pt x="692944" y="221456"/>
                </a:lnTo>
                <a:lnTo>
                  <a:pt x="595313" y="233363"/>
                </a:lnTo>
                <a:lnTo>
                  <a:pt x="516731" y="240506"/>
                </a:lnTo>
                <a:lnTo>
                  <a:pt x="473869" y="245269"/>
                </a:lnTo>
                <a:lnTo>
                  <a:pt x="447675" y="245269"/>
                </a:lnTo>
                <a:lnTo>
                  <a:pt x="407194" y="242888"/>
                </a:lnTo>
                <a:lnTo>
                  <a:pt x="350044" y="235744"/>
                </a:lnTo>
                <a:lnTo>
                  <a:pt x="300038" y="226219"/>
                </a:lnTo>
                <a:lnTo>
                  <a:pt x="226219" y="204788"/>
                </a:lnTo>
                <a:lnTo>
                  <a:pt x="161925" y="183356"/>
                </a:lnTo>
                <a:lnTo>
                  <a:pt x="95250" y="152400"/>
                </a:lnTo>
                <a:lnTo>
                  <a:pt x="47625" y="128588"/>
                </a:lnTo>
                <a:lnTo>
                  <a:pt x="26194" y="121444"/>
                </a:lnTo>
                <a:lnTo>
                  <a:pt x="16669" y="121444"/>
                </a:lnTo>
                <a:lnTo>
                  <a:pt x="2381" y="126206"/>
                </a:lnTo>
                <a:lnTo>
                  <a:pt x="0" y="138113"/>
                </a:lnTo>
                <a:lnTo>
                  <a:pt x="7144" y="164306"/>
                </a:lnTo>
                <a:lnTo>
                  <a:pt x="23813" y="190500"/>
                </a:lnTo>
                <a:lnTo>
                  <a:pt x="73819" y="238125"/>
                </a:lnTo>
                <a:lnTo>
                  <a:pt x="126206" y="283369"/>
                </a:lnTo>
                <a:lnTo>
                  <a:pt x="183356" y="323850"/>
                </a:lnTo>
                <a:lnTo>
                  <a:pt x="235744" y="354806"/>
                </a:lnTo>
                <a:lnTo>
                  <a:pt x="278606" y="373856"/>
                </a:lnTo>
                <a:lnTo>
                  <a:pt x="326231" y="388144"/>
                </a:lnTo>
                <a:lnTo>
                  <a:pt x="376238" y="397669"/>
                </a:lnTo>
                <a:lnTo>
                  <a:pt x="440531" y="402431"/>
                </a:lnTo>
                <a:lnTo>
                  <a:pt x="531019" y="402431"/>
                </a:lnTo>
                <a:lnTo>
                  <a:pt x="711994" y="392906"/>
                </a:lnTo>
                <a:lnTo>
                  <a:pt x="878681" y="381000"/>
                </a:lnTo>
                <a:lnTo>
                  <a:pt x="1038225" y="359569"/>
                </a:lnTo>
                <a:lnTo>
                  <a:pt x="1362075" y="321469"/>
                </a:lnTo>
                <a:lnTo>
                  <a:pt x="1585913" y="283369"/>
                </a:lnTo>
                <a:lnTo>
                  <a:pt x="1750219" y="250031"/>
                </a:lnTo>
                <a:lnTo>
                  <a:pt x="1881188" y="219075"/>
                </a:lnTo>
                <a:lnTo>
                  <a:pt x="1974056" y="195263"/>
                </a:lnTo>
                <a:lnTo>
                  <a:pt x="2005013" y="180975"/>
                </a:lnTo>
                <a:lnTo>
                  <a:pt x="2026444" y="166688"/>
                </a:lnTo>
                <a:lnTo>
                  <a:pt x="2035969" y="154781"/>
                </a:lnTo>
                <a:lnTo>
                  <a:pt x="2038350" y="142875"/>
                </a:lnTo>
                <a:lnTo>
                  <a:pt x="2040731" y="130969"/>
                </a:lnTo>
                <a:lnTo>
                  <a:pt x="2038350" y="119063"/>
                </a:lnTo>
                <a:lnTo>
                  <a:pt x="2024063" y="92869"/>
                </a:lnTo>
                <a:lnTo>
                  <a:pt x="2007394" y="71438"/>
                </a:lnTo>
                <a:lnTo>
                  <a:pt x="1976438" y="57150"/>
                </a:lnTo>
                <a:lnTo>
                  <a:pt x="1847850" y="16669"/>
                </a:lnTo>
                <a:lnTo>
                  <a:pt x="1788319" y="0"/>
                </a:lnTo>
                <a:lnTo>
                  <a:pt x="1762125" y="2381"/>
                </a:lnTo>
                <a:lnTo>
                  <a:pt x="1728788" y="14288"/>
                </a:lnTo>
                <a:lnTo>
                  <a:pt x="1695450" y="26194"/>
                </a:lnTo>
                <a:lnTo>
                  <a:pt x="1650206" y="50006"/>
                </a:lnTo>
                <a:lnTo>
                  <a:pt x="1619250" y="66675"/>
                </a:lnTo>
                <a:lnTo>
                  <a:pt x="1590675" y="76200"/>
                </a:lnTo>
                <a:lnTo>
                  <a:pt x="1454944" y="107156"/>
                </a:lnTo>
                <a:lnTo>
                  <a:pt x="1371600" y="121444"/>
                </a:lnTo>
                <a:lnTo>
                  <a:pt x="1262063" y="138113"/>
                </a:lnTo>
                <a:lnTo>
                  <a:pt x="1064419" y="176213"/>
                </a:lnTo>
                <a:lnTo>
                  <a:pt x="971550" y="1881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9" name="フリーフォーム 148">
            <a:extLst>
              <a:ext uri="{FF2B5EF4-FFF2-40B4-BE49-F238E27FC236}">
                <a16:creationId xmlns:a16="http://schemas.microsoft.com/office/drawing/2014/main" id="{EF7FCD4B-BA5E-4569-AE96-DE283B22A537}"/>
              </a:ext>
            </a:extLst>
          </p:cNvPr>
          <p:cNvSpPr/>
          <p:nvPr/>
        </p:nvSpPr>
        <p:spPr>
          <a:xfrm>
            <a:off x="3817938" y="1525588"/>
            <a:ext cx="525462" cy="1101725"/>
          </a:xfrm>
          <a:custGeom>
            <a:avLst/>
            <a:gdLst>
              <a:gd name="connsiteX0" fmla="*/ 481012 w 526256"/>
              <a:gd name="connsiteY0" fmla="*/ 333375 h 1100138"/>
              <a:gd name="connsiteX1" fmla="*/ 481012 w 526256"/>
              <a:gd name="connsiteY1" fmla="*/ 485775 h 1100138"/>
              <a:gd name="connsiteX2" fmla="*/ 502444 w 526256"/>
              <a:gd name="connsiteY2" fmla="*/ 659607 h 1100138"/>
              <a:gd name="connsiteX3" fmla="*/ 504825 w 526256"/>
              <a:gd name="connsiteY3" fmla="*/ 733425 h 1100138"/>
              <a:gd name="connsiteX4" fmla="*/ 507206 w 526256"/>
              <a:gd name="connsiteY4" fmla="*/ 790575 h 1100138"/>
              <a:gd name="connsiteX5" fmla="*/ 509587 w 526256"/>
              <a:gd name="connsiteY5" fmla="*/ 828675 h 1100138"/>
              <a:gd name="connsiteX6" fmla="*/ 514350 w 526256"/>
              <a:gd name="connsiteY6" fmla="*/ 890588 h 1100138"/>
              <a:gd name="connsiteX7" fmla="*/ 521494 w 526256"/>
              <a:gd name="connsiteY7" fmla="*/ 950119 h 1100138"/>
              <a:gd name="connsiteX8" fmla="*/ 526256 w 526256"/>
              <a:gd name="connsiteY8" fmla="*/ 981075 h 1100138"/>
              <a:gd name="connsiteX9" fmla="*/ 526256 w 526256"/>
              <a:gd name="connsiteY9" fmla="*/ 1021557 h 1100138"/>
              <a:gd name="connsiteX10" fmla="*/ 519112 w 526256"/>
              <a:gd name="connsiteY10" fmla="*/ 1052513 h 1100138"/>
              <a:gd name="connsiteX11" fmla="*/ 509587 w 526256"/>
              <a:gd name="connsiteY11" fmla="*/ 1073944 h 1100138"/>
              <a:gd name="connsiteX12" fmla="*/ 495300 w 526256"/>
              <a:gd name="connsiteY12" fmla="*/ 1090613 h 1100138"/>
              <a:gd name="connsiteX13" fmla="*/ 478631 w 526256"/>
              <a:gd name="connsiteY13" fmla="*/ 1097757 h 1100138"/>
              <a:gd name="connsiteX14" fmla="*/ 457200 w 526256"/>
              <a:gd name="connsiteY14" fmla="*/ 1100138 h 1100138"/>
              <a:gd name="connsiteX15" fmla="*/ 426244 w 526256"/>
              <a:gd name="connsiteY15" fmla="*/ 1095375 h 1100138"/>
              <a:gd name="connsiteX16" fmla="*/ 402431 w 526256"/>
              <a:gd name="connsiteY16" fmla="*/ 1083469 h 1100138"/>
              <a:gd name="connsiteX17" fmla="*/ 385762 w 526256"/>
              <a:gd name="connsiteY17" fmla="*/ 1066800 h 1100138"/>
              <a:gd name="connsiteX18" fmla="*/ 371475 w 526256"/>
              <a:gd name="connsiteY18" fmla="*/ 1050132 h 1100138"/>
              <a:gd name="connsiteX19" fmla="*/ 357187 w 526256"/>
              <a:gd name="connsiteY19" fmla="*/ 1028700 h 1100138"/>
              <a:gd name="connsiteX20" fmla="*/ 342900 w 526256"/>
              <a:gd name="connsiteY20" fmla="*/ 1002507 h 1100138"/>
              <a:gd name="connsiteX21" fmla="*/ 330994 w 526256"/>
              <a:gd name="connsiteY21" fmla="*/ 966788 h 1100138"/>
              <a:gd name="connsiteX22" fmla="*/ 314325 w 526256"/>
              <a:gd name="connsiteY22" fmla="*/ 909638 h 1100138"/>
              <a:gd name="connsiteX23" fmla="*/ 297656 w 526256"/>
              <a:gd name="connsiteY23" fmla="*/ 852488 h 1100138"/>
              <a:gd name="connsiteX24" fmla="*/ 288131 w 526256"/>
              <a:gd name="connsiteY24" fmla="*/ 812007 h 1100138"/>
              <a:gd name="connsiteX25" fmla="*/ 280987 w 526256"/>
              <a:gd name="connsiteY25" fmla="*/ 769144 h 1100138"/>
              <a:gd name="connsiteX26" fmla="*/ 276225 w 526256"/>
              <a:gd name="connsiteY26" fmla="*/ 707232 h 1100138"/>
              <a:gd name="connsiteX27" fmla="*/ 261937 w 526256"/>
              <a:gd name="connsiteY27" fmla="*/ 528638 h 1100138"/>
              <a:gd name="connsiteX28" fmla="*/ 257175 w 526256"/>
              <a:gd name="connsiteY28" fmla="*/ 523875 h 1100138"/>
              <a:gd name="connsiteX29" fmla="*/ 257175 w 526256"/>
              <a:gd name="connsiteY29" fmla="*/ 490538 h 1100138"/>
              <a:gd name="connsiteX30" fmla="*/ 252412 w 526256"/>
              <a:gd name="connsiteY30" fmla="*/ 438150 h 1100138"/>
              <a:gd name="connsiteX31" fmla="*/ 242887 w 526256"/>
              <a:gd name="connsiteY31" fmla="*/ 383382 h 1100138"/>
              <a:gd name="connsiteX32" fmla="*/ 230981 w 526256"/>
              <a:gd name="connsiteY32" fmla="*/ 328613 h 1100138"/>
              <a:gd name="connsiteX33" fmla="*/ 219075 w 526256"/>
              <a:gd name="connsiteY33" fmla="*/ 280988 h 1100138"/>
              <a:gd name="connsiteX34" fmla="*/ 202406 w 526256"/>
              <a:gd name="connsiteY34" fmla="*/ 238125 h 1100138"/>
              <a:gd name="connsiteX35" fmla="*/ 192881 w 526256"/>
              <a:gd name="connsiteY35" fmla="*/ 216694 h 1100138"/>
              <a:gd name="connsiteX36" fmla="*/ 180975 w 526256"/>
              <a:gd name="connsiteY36" fmla="*/ 200025 h 1100138"/>
              <a:gd name="connsiteX37" fmla="*/ 159544 w 526256"/>
              <a:gd name="connsiteY37" fmla="*/ 178594 h 1100138"/>
              <a:gd name="connsiteX38" fmla="*/ 119062 w 526256"/>
              <a:gd name="connsiteY38" fmla="*/ 140494 h 1100138"/>
              <a:gd name="connsiteX39" fmla="*/ 52387 w 526256"/>
              <a:gd name="connsiteY39" fmla="*/ 85725 h 1100138"/>
              <a:gd name="connsiteX40" fmla="*/ 16669 w 526256"/>
              <a:gd name="connsiteY40" fmla="*/ 54769 h 1100138"/>
              <a:gd name="connsiteX41" fmla="*/ 2381 w 526256"/>
              <a:gd name="connsiteY41" fmla="*/ 33338 h 1100138"/>
              <a:gd name="connsiteX42" fmla="*/ 0 w 526256"/>
              <a:gd name="connsiteY42" fmla="*/ 23813 h 1100138"/>
              <a:gd name="connsiteX43" fmla="*/ 0 w 526256"/>
              <a:gd name="connsiteY43" fmla="*/ 9525 h 1100138"/>
              <a:gd name="connsiteX44" fmla="*/ 9525 w 526256"/>
              <a:gd name="connsiteY44" fmla="*/ 2382 h 1100138"/>
              <a:gd name="connsiteX45" fmla="*/ 21431 w 526256"/>
              <a:gd name="connsiteY45" fmla="*/ 0 h 1100138"/>
              <a:gd name="connsiteX46" fmla="*/ 47625 w 526256"/>
              <a:gd name="connsiteY46" fmla="*/ 4763 h 1100138"/>
              <a:gd name="connsiteX47" fmla="*/ 78581 w 526256"/>
              <a:gd name="connsiteY47" fmla="*/ 4763 h 1100138"/>
              <a:gd name="connsiteX48" fmla="*/ 135731 w 526256"/>
              <a:gd name="connsiteY48" fmla="*/ 11907 h 1100138"/>
              <a:gd name="connsiteX49" fmla="*/ 173831 w 526256"/>
              <a:gd name="connsiteY49" fmla="*/ 19050 h 1100138"/>
              <a:gd name="connsiteX50" fmla="*/ 230981 w 526256"/>
              <a:gd name="connsiteY50" fmla="*/ 35719 h 1100138"/>
              <a:gd name="connsiteX51" fmla="*/ 297656 w 526256"/>
              <a:gd name="connsiteY51" fmla="*/ 59532 h 1100138"/>
              <a:gd name="connsiteX52" fmla="*/ 388144 w 526256"/>
              <a:gd name="connsiteY52" fmla="*/ 102394 h 1100138"/>
              <a:gd name="connsiteX53" fmla="*/ 411956 w 526256"/>
              <a:gd name="connsiteY53" fmla="*/ 114300 h 1100138"/>
              <a:gd name="connsiteX54" fmla="*/ 438150 w 526256"/>
              <a:gd name="connsiteY54" fmla="*/ 123825 h 1100138"/>
              <a:gd name="connsiteX55" fmla="*/ 452437 w 526256"/>
              <a:gd name="connsiteY55" fmla="*/ 130969 h 1100138"/>
              <a:gd name="connsiteX56" fmla="*/ 464344 w 526256"/>
              <a:gd name="connsiteY56" fmla="*/ 140494 h 1100138"/>
              <a:gd name="connsiteX57" fmla="*/ 473869 w 526256"/>
              <a:gd name="connsiteY57" fmla="*/ 150019 h 1100138"/>
              <a:gd name="connsiteX58" fmla="*/ 483394 w 526256"/>
              <a:gd name="connsiteY58" fmla="*/ 169069 h 1100138"/>
              <a:gd name="connsiteX59" fmla="*/ 488156 w 526256"/>
              <a:gd name="connsiteY59" fmla="*/ 190500 h 1100138"/>
              <a:gd name="connsiteX60" fmla="*/ 488156 w 526256"/>
              <a:gd name="connsiteY60" fmla="*/ 207169 h 1100138"/>
              <a:gd name="connsiteX61" fmla="*/ 485775 w 526256"/>
              <a:gd name="connsiteY61" fmla="*/ 230982 h 1100138"/>
              <a:gd name="connsiteX62" fmla="*/ 483394 w 526256"/>
              <a:gd name="connsiteY62" fmla="*/ 247650 h 1100138"/>
              <a:gd name="connsiteX63" fmla="*/ 481012 w 526256"/>
              <a:gd name="connsiteY63" fmla="*/ 333375 h 1100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526256" h="1100138">
                <a:moveTo>
                  <a:pt x="481012" y="333375"/>
                </a:moveTo>
                <a:lnTo>
                  <a:pt x="481012" y="485775"/>
                </a:lnTo>
                <a:lnTo>
                  <a:pt x="502444" y="659607"/>
                </a:lnTo>
                <a:cubicBezTo>
                  <a:pt x="503238" y="684213"/>
                  <a:pt x="504031" y="708819"/>
                  <a:pt x="504825" y="733425"/>
                </a:cubicBezTo>
                <a:cubicBezTo>
                  <a:pt x="505619" y="752475"/>
                  <a:pt x="506412" y="771525"/>
                  <a:pt x="507206" y="790575"/>
                </a:cubicBezTo>
                <a:lnTo>
                  <a:pt x="509587" y="828675"/>
                </a:lnTo>
                <a:lnTo>
                  <a:pt x="514350" y="890588"/>
                </a:lnTo>
                <a:lnTo>
                  <a:pt x="521494" y="950119"/>
                </a:lnTo>
                <a:lnTo>
                  <a:pt x="526256" y="981075"/>
                </a:lnTo>
                <a:lnTo>
                  <a:pt x="526256" y="1021557"/>
                </a:lnTo>
                <a:lnTo>
                  <a:pt x="519112" y="1052513"/>
                </a:lnTo>
                <a:lnTo>
                  <a:pt x="509587" y="1073944"/>
                </a:lnTo>
                <a:lnTo>
                  <a:pt x="495300" y="1090613"/>
                </a:lnTo>
                <a:lnTo>
                  <a:pt x="478631" y="1097757"/>
                </a:lnTo>
                <a:lnTo>
                  <a:pt x="457200" y="1100138"/>
                </a:lnTo>
                <a:lnTo>
                  <a:pt x="426244" y="1095375"/>
                </a:lnTo>
                <a:lnTo>
                  <a:pt x="402431" y="1083469"/>
                </a:lnTo>
                <a:lnTo>
                  <a:pt x="385762" y="1066800"/>
                </a:lnTo>
                <a:lnTo>
                  <a:pt x="371475" y="1050132"/>
                </a:lnTo>
                <a:lnTo>
                  <a:pt x="357187" y="1028700"/>
                </a:lnTo>
                <a:lnTo>
                  <a:pt x="342900" y="1002507"/>
                </a:lnTo>
                <a:lnTo>
                  <a:pt x="330994" y="966788"/>
                </a:lnTo>
                <a:lnTo>
                  <a:pt x="314325" y="909638"/>
                </a:lnTo>
                <a:lnTo>
                  <a:pt x="297656" y="852488"/>
                </a:lnTo>
                <a:lnTo>
                  <a:pt x="288131" y="812007"/>
                </a:lnTo>
                <a:lnTo>
                  <a:pt x="280987" y="769144"/>
                </a:lnTo>
                <a:lnTo>
                  <a:pt x="276225" y="707232"/>
                </a:lnTo>
                <a:lnTo>
                  <a:pt x="261937" y="528638"/>
                </a:lnTo>
                <a:lnTo>
                  <a:pt x="257175" y="523875"/>
                </a:lnTo>
                <a:lnTo>
                  <a:pt x="257175" y="490538"/>
                </a:lnTo>
                <a:lnTo>
                  <a:pt x="252412" y="438150"/>
                </a:lnTo>
                <a:lnTo>
                  <a:pt x="242887" y="383382"/>
                </a:lnTo>
                <a:lnTo>
                  <a:pt x="230981" y="328613"/>
                </a:lnTo>
                <a:lnTo>
                  <a:pt x="219075" y="280988"/>
                </a:lnTo>
                <a:lnTo>
                  <a:pt x="202406" y="238125"/>
                </a:lnTo>
                <a:lnTo>
                  <a:pt x="192881" y="216694"/>
                </a:lnTo>
                <a:lnTo>
                  <a:pt x="180975" y="200025"/>
                </a:lnTo>
                <a:lnTo>
                  <a:pt x="159544" y="178594"/>
                </a:lnTo>
                <a:lnTo>
                  <a:pt x="119062" y="140494"/>
                </a:lnTo>
                <a:lnTo>
                  <a:pt x="52387" y="85725"/>
                </a:lnTo>
                <a:lnTo>
                  <a:pt x="16669" y="54769"/>
                </a:lnTo>
                <a:lnTo>
                  <a:pt x="2381" y="33338"/>
                </a:lnTo>
                <a:lnTo>
                  <a:pt x="0" y="23813"/>
                </a:lnTo>
                <a:lnTo>
                  <a:pt x="0" y="9525"/>
                </a:lnTo>
                <a:lnTo>
                  <a:pt x="9525" y="2382"/>
                </a:lnTo>
                <a:lnTo>
                  <a:pt x="21431" y="0"/>
                </a:lnTo>
                <a:lnTo>
                  <a:pt x="47625" y="4763"/>
                </a:lnTo>
                <a:lnTo>
                  <a:pt x="78581" y="4763"/>
                </a:lnTo>
                <a:lnTo>
                  <a:pt x="135731" y="11907"/>
                </a:lnTo>
                <a:lnTo>
                  <a:pt x="173831" y="19050"/>
                </a:lnTo>
                <a:lnTo>
                  <a:pt x="230981" y="35719"/>
                </a:lnTo>
                <a:lnTo>
                  <a:pt x="297656" y="59532"/>
                </a:lnTo>
                <a:lnTo>
                  <a:pt x="388144" y="102394"/>
                </a:lnTo>
                <a:lnTo>
                  <a:pt x="411956" y="114300"/>
                </a:lnTo>
                <a:lnTo>
                  <a:pt x="438150" y="123825"/>
                </a:lnTo>
                <a:lnTo>
                  <a:pt x="452437" y="130969"/>
                </a:lnTo>
                <a:lnTo>
                  <a:pt x="464344" y="140494"/>
                </a:lnTo>
                <a:lnTo>
                  <a:pt x="473869" y="150019"/>
                </a:lnTo>
                <a:lnTo>
                  <a:pt x="483394" y="169069"/>
                </a:lnTo>
                <a:lnTo>
                  <a:pt x="488156" y="190500"/>
                </a:lnTo>
                <a:lnTo>
                  <a:pt x="488156" y="207169"/>
                </a:lnTo>
                <a:lnTo>
                  <a:pt x="485775" y="230982"/>
                </a:lnTo>
                <a:lnTo>
                  <a:pt x="483394" y="247650"/>
                </a:lnTo>
                <a:lnTo>
                  <a:pt x="481012" y="3333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0" name="フリーフォーム 149">
            <a:extLst>
              <a:ext uri="{FF2B5EF4-FFF2-40B4-BE49-F238E27FC236}">
                <a16:creationId xmlns:a16="http://schemas.microsoft.com/office/drawing/2014/main" id="{C0217FDB-DC09-446A-98D4-6E2D8628C526}"/>
              </a:ext>
            </a:extLst>
          </p:cNvPr>
          <p:cNvSpPr/>
          <p:nvPr/>
        </p:nvSpPr>
        <p:spPr>
          <a:xfrm>
            <a:off x="5341938" y="1331913"/>
            <a:ext cx="600075" cy="1201737"/>
          </a:xfrm>
          <a:custGeom>
            <a:avLst/>
            <a:gdLst>
              <a:gd name="connsiteX0" fmla="*/ 321469 w 600075"/>
              <a:gd name="connsiteY0" fmla="*/ 754856 h 1202531"/>
              <a:gd name="connsiteX1" fmla="*/ 240506 w 600075"/>
              <a:gd name="connsiteY1" fmla="*/ 916781 h 1202531"/>
              <a:gd name="connsiteX2" fmla="*/ 173831 w 600075"/>
              <a:gd name="connsiteY2" fmla="*/ 1050131 h 1202531"/>
              <a:gd name="connsiteX3" fmla="*/ 119062 w 600075"/>
              <a:gd name="connsiteY3" fmla="*/ 1157287 h 1202531"/>
              <a:gd name="connsiteX4" fmla="*/ 111919 w 600075"/>
              <a:gd name="connsiteY4" fmla="*/ 1166812 h 1202531"/>
              <a:gd name="connsiteX5" fmla="*/ 83344 w 600075"/>
              <a:gd name="connsiteY5" fmla="*/ 1185862 h 1202531"/>
              <a:gd name="connsiteX6" fmla="*/ 59531 w 600075"/>
              <a:gd name="connsiteY6" fmla="*/ 1200150 h 1202531"/>
              <a:gd name="connsiteX7" fmla="*/ 50006 w 600075"/>
              <a:gd name="connsiteY7" fmla="*/ 1202531 h 1202531"/>
              <a:gd name="connsiteX8" fmla="*/ 40481 w 600075"/>
              <a:gd name="connsiteY8" fmla="*/ 1202531 h 1202531"/>
              <a:gd name="connsiteX9" fmla="*/ 26194 w 600075"/>
              <a:gd name="connsiteY9" fmla="*/ 1197769 h 1202531"/>
              <a:gd name="connsiteX10" fmla="*/ 14287 w 600075"/>
              <a:gd name="connsiteY10" fmla="*/ 1185862 h 1202531"/>
              <a:gd name="connsiteX11" fmla="*/ 7144 w 600075"/>
              <a:gd name="connsiteY11" fmla="*/ 1176337 h 1202531"/>
              <a:gd name="connsiteX12" fmla="*/ 2381 w 600075"/>
              <a:gd name="connsiteY12" fmla="*/ 1164431 h 1202531"/>
              <a:gd name="connsiteX13" fmla="*/ 0 w 600075"/>
              <a:gd name="connsiteY13" fmla="*/ 1143000 h 1202531"/>
              <a:gd name="connsiteX14" fmla="*/ 2381 w 600075"/>
              <a:gd name="connsiteY14" fmla="*/ 1112044 h 1202531"/>
              <a:gd name="connsiteX15" fmla="*/ 7144 w 600075"/>
              <a:gd name="connsiteY15" fmla="*/ 1090612 h 1202531"/>
              <a:gd name="connsiteX16" fmla="*/ 38100 w 600075"/>
              <a:gd name="connsiteY16" fmla="*/ 1004887 h 1202531"/>
              <a:gd name="connsiteX17" fmla="*/ 80962 w 600075"/>
              <a:gd name="connsiteY17" fmla="*/ 888206 h 1202531"/>
              <a:gd name="connsiteX18" fmla="*/ 126206 w 600075"/>
              <a:gd name="connsiteY18" fmla="*/ 752475 h 1202531"/>
              <a:gd name="connsiteX19" fmla="*/ 145256 w 600075"/>
              <a:gd name="connsiteY19" fmla="*/ 685800 h 1202531"/>
              <a:gd name="connsiteX20" fmla="*/ 178594 w 600075"/>
              <a:gd name="connsiteY20" fmla="*/ 550069 h 1202531"/>
              <a:gd name="connsiteX21" fmla="*/ 195262 w 600075"/>
              <a:gd name="connsiteY21" fmla="*/ 507206 h 1202531"/>
              <a:gd name="connsiteX22" fmla="*/ 214312 w 600075"/>
              <a:gd name="connsiteY22" fmla="*/ 457200 h 1202531"/>
              <a:gd name="connsiteX23" fmla="*/ 240506 w 600075"/>
              <a:gd name="connsiteY23" fmla="*/ 364331 h 1202531"/>
              <a:gd name="connsiteX24" fmla="*/ 257175 w 600075"/>
              <a:gd name="connsiteY24" fmla="*/ 295275 h 1202531"/>
              <a:gd name="connsiteX25" fmla="*/ 269081 w 600075"/>
              <a:gd name="connsiteY25" fmla="*/ 235744 h 1202531"/>
              <a:gd name="connsiteX26" fmla="*/ 271462 w 600075"/>
              <a:gd name="connsiteY26" fmla="*/ 221456 h 1202531"/>
              <a:gd name="connsiteX27" fmla="*/ 271462 w 600075"/>
              <a:gd name="connsiteY27" fmla="*/ 192881 h 1202531"/>
              <a:gd name="connsiteX28" fmla="*/ 269081 w 600075"/>
              <a:gd name="connsiteY28" fmla="*/ 161925 h 1202531"/>
              <a:gd name="connsiteX29" fmla="*/ 259556 w 600075"/>
              <a:gd name="connsiteY29" fmla="*/ 130969 h 1202531"/>
              <a:gd name="connsiteX30" fmla="*/ 245269 w 600075"/>
              <a:gd name="connsiteY30" fmla="*/ 102394 h 1202531"/>
              <a:gd name="connsiteX31" fmla="*/ 223837 w 600075"/>
              <a:gd name="connsiteY31" fmla="*/ 80962 h 1202531"/>
              <a:gd name="connsiteX32" fmla="*/ 197644 w 600075"/>
              <a:gd name="connsiteY32" fmla="*/ 61912 h 1202531"/>
              <a:gd name="connsiteX33" fmla="*/ 178594 w 600075"/>
              <a:gd name="connsiteY33" fmla="*/ 45244 h 1202531"/>
              <a:gd name="connsiteX34" fmla="*/ 176212 w 600075"/>
              <a:gd name="connsiteY34" fmla="*/ 38100 h 1202531"/>
              <a:gd name="connsiteX35" fmla="*/ 176212 w 600075"/>
              <a:gd name="connsiteY35" fmla="*/ 33337 h 1202531"/>
              <a:gd name="connsiteX36" fmla="*/ 178594 w 600075"/>
              <a:gd name="connsiteY36" fmla="*/ 21431 h 1202531"/>
              <a:gd name="connsiteX37" fmla="*/ 192881 w 600075"/>
              <a:gd name="connsiteY37" fmla="*/ 11906 h 1202531"/>
              <a:gd name="connsiteX38" fmla="*/ 221456 w 600075"/>
              <a:gd name="connsiteY38" fmla="*/ 0 h 1202531"/>
              <a:gd name="connsiteX39" fmla="*/ 257175 w 600075"/>
              <a:gd name="connsiteY39" fmla="*/ 0 h 1202531"/>
              <a:gd name="connsiteX40" fmla="*/ 302419 w 600075"/>
              <a:gd name="connsiteY40" fmla="*/ 0 h 1202531"/>
              <a:gd name="connsiteX41" fmla="*/ 319087 w 600075"/>
              <a:gd name="connsiteY41" fmla="*/ 2381 h 1202531"/>
              <a:gd name="connsiteX42" fmla="*/ 338137 w 600075"/>
              <a:gd name="connsiteY42" fmla="*/ 9525 h 1202531"/>
              <a:gd name="connsiteX43" fmla="*/ 402431 w 600075"/>
              <a:gd name="connsiteY43" fmla="*/ 50006 h 1202531"/>
              <a:gd name="connsiteX44" fmla="*/ 476250 w 600075"/>
              <a:gd name="connsiteY44" fmla="*/ 95250 h 1202531"/>
              <a:gd name="connsiteX45" fmla="*/ 545306 w 600075"/>
              <a:gd name="connsiteY45" fmla="*/ 133350 h 1202531"/>
              <a:gd name="connsiteX46" fmla="*/ 559594 w 600075"/>
              <a:gd name="connsiteY46" fmla="*/ 142875 h 1202531"/>
              <a:gd name="connsiteX47" fmla="*/ 571500 w 600075"/>
              <a:gd name="connsiteY47" fmla="*/ 152400 h 1202531"/>
              <a:gd name="connsiteX48" fmla="*/ 585787 w 600075"/>
              <a:gd name="connsiteY48" fmla="*/ 171450 h 1202531"/>
              <a:gd name="connsiteX49" fmla="*/ 595312 w 600075"/>
              <a:gd name="connsiteY49" fmla="*/ 190500 h 1202531"/>
              <a:gd name="connsiteX50" fmla="*/ 600075 w 600075"/>
              <a:gd name="connsiteY50" fmla="*/ 207169 h 1202531"/>
              <a:gd name="connsiteX51" fmla="*/ 600075 w 600075"/>
              <a:gd name="connsiteY51" fmla="*/ 233362 h 1202531"/>
              <a:gd name="connsiteX52" fmla="*/ 595312 w 600075"/>
              <a:gd name="connsiteY52" fmla="*/ 250031 h 1202531"/>
              <a:gd name="connsiteX53" fmla="*/ 583406 w 600075"/>
              <a:gd name="connsiteY53" fmla="*/ 269081 h 1202531"/>
              <a:gd name="connsiteX54" fmla="*/ 564356 w 600075"/>
              <a:gd name="connsiteY54" fmla="*/ 290512 h 1202531"/>
              <a:gd name="connsiteX55" fmla="*/ 542925 w 600075"/>
              <a:gd name="connsiteY55" fmla="*/ 314325 h 1202531"/>
              <a:gd name="connsiteX56" fmla="*/ 516731 w 600075"/>
              <a:gd name="connsiteY56" fmla="*/ 361950 h 1202531"/>
              <a:gd name="connsiteX57" fmla="*/ 471487 w 600075"/>
              <a:gd name="connsiteY57" fmla="*/ 452437 h 1202531"/>
              <a:gd name="connsiteX58" fmla="*/ 423862 w 600075"/>
              <a:gd name="connsiteY58" fmla="*/ 552450 h 1202531"/>
              <a:gd name="connsiteX59" fmla="*/ 321469 w 600075"/>
              <a:gd name="connsiteY59" fmla="*/ 754856 h 1202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600075" h="1202531">
                <a:moveTo>
                  <a:pt x="321469" y="754856"/>
                </a:moveTo>
                <a:lnTo>
                  <a:pt x="240506" y="916781"/>
                </a:lnTo>
                <a:lnTo>
                  <a:pt x="173831" y="1050131"/>
                </a:lnTo>
                <a:lnTo>
                  <a:pt x="119062" y="1157287"/>
                </a:lnTo>
                <a:lnTo>
                  <a:pt x="111919" y="1166812"/>
                </a:lnTo>
                <a:lnTo>
                  <a:pt x="83344" y="1185862"/>
                </a:lnTo>
                <a:lnTo>
                  <a:pt x="59531" y="1200150"/>
                </a:lnTo>
                <a:lnTo>
                  <a:pt x="50006" y="1202531"/>
                </a:lnTo>
                <a:lnTo>
                  <a:pt x="40481" y="1202531"/>
                </a:lnTo>
                <a:lnTo>
                  <a:pt x="26194" y="1197769"/>
                </a:lnTo>
                <a:lnTo>
                  <a:pt x="14287" y="1185862"/>
                </a:lnTo>
                <a:lnTo>
                  <a:pt x="7144" y="1176337"/>
                </a:lnTo>
                <a:lnTo>
                  <a:pt x="2381" y="1164431"/>
                </a:lnTo>
                <a:lnTo>
                  <a:pt x="0" y="1143000"/>
                </a:lnTo>
                <a:lnTo>
                  <a:pt x="2381" y="1112044"/>
                </a:lnTo>
                <a:lnTo>
                  <a:pt x="7144" y="1090612"/>
                </a:lnTo>
                <a:lnTo>
                  <a:pt x="38100" y="1004887"/>
                </a:lnTo>
                <a:lnTo>
                  <a:pt x="80962" y="888206"/>
                </a:lnTo>
                <a:lnTo>
                  <a:pt x="126206" y="752475"/>
                </a:lnTo>
                <a:lnTo>
                  <a:pt x="145256" y="685800"/>
                </a:lnTo>
                <a:lnTo>
                  <a:pt x="178594" y="550069"/>
                </a:lnTo>
                <a:lnTo>
                  <a:pt x="195262" y="507206"/>
                </a:lnTo>
                <a:lnTo>
                  <a:pt x="214312" y="457200"/>
                </a:lnTo>
                <a:lnTo>
                  <a:pt x="240506" y="364331"/>
                </a:lnTo>
                <a:lnTo>
                  <a:pt x="257175" y="295275"/>
                </a:lnTo>
                <a:lnTo>
                  <a:pt x="269081" y="235744"/>
                </a:lnTo>
                <a:lnTo>
                  <a:pt x="271462" y="221456"/>
                </a:lnTo>
                <a:lnTo>
                  <a:pt x="271462" y="192881"/>
                </a:lnTo>
                <a:lnTo>
                  <a:pt x="269081" y="161925"/>
                </a:lnTo>
                <a:lnTo>
                  <a:pt x="259556" y="130969"/>
                </a:lnTo>
                <a:lnTo>
                  <a:pt x="245269" y="102394"/>
                </a:lnTo>
                <a:lnTo>
                  <a:pt x="223837" y="80962"/>
                </a:lnTo>
                <a:lnTo>
                  <a:pt x="197644" y="61912"/>
                </a:lnTo>
                <a:lnTo>
                  <a:pt x="178594" y="45244"/>
                </a:lnTo>
                <a:lnTo>
                  <a:pt x="176212" y="38100"/>
                </a:lnTo>
                <a:lnTo>
                  <a:pt x="176212" y="33337"/>
                </a:lnTo>
                <a:lnTo>
                  <a:pt x="178594" y="21431"/>
                </a:lnTo>
                <a:lnTo>
                  <a:pt x="192881" y="11906"/>
                </a:lnTo>
                <a:lnTo>
                  <a:pt x="221456" y="0"/>
                </a:lnTo>
                <a:lnTo>
                  <a:pt x="257175" y="0"/>
                </a:lnTo>
                <a:lnTo>
                  <a:pt x="302419" y="0"/>
                </a:lnTo>
                <a:lnTo>
                  <a:pt x="319087" y="2381"/>
                </a:lnTo>
                <a:lnTo>
                  <a:pt x="338137" y="9525"/>
                </a:lnTo>
                <a:lnTo>
                  <a:pt x="402431" y="50006"/>
                </a:lnTo>
                <a:lnTo>
                  <a:pt x="476250" y="95250"/>
                </a:lnTo>
                <a:lnTo>
                  <a:pt x="545306" y="133350"/>
                </a:lnTo>
                <a:lnTo>
                  <a:pt x="559594" y="142875"/>
                </a:lnTo>
                <a:lnTo>
                  <a:pt x="571500" y="152400"/>
                </a:lnTo>
                <a:lnTo>
                  <a:pt x="585787" y="171450"/>
                </a:lnTo>
                <a:lnTo>
                  <a:pt x="595312" y="190500"/>
                </a:lnTo>
                <a:lnTo>
                  <a:pt x="600075" y="207169"/>
                </a:lnTo>
                <a:lnTo>
                  <a:pt x="600075" y="233362"/>
                </a:lnTo>
                <a:lnTo>
                  <a:pt x="595312" y="250031"/>
                </a:lnTo>
                <a:lnTo>
                  <a:pt x="583406" y="269081"/>
                </a:lnTo>
                <a:lnTo>
                  <a:pt x="564356" y="290512"/>
                </a:lnTo>
                <a:lnTo>
                  <a:pt x="542925" y="314325"/>
                </a:lnTo>
                <a:lnTo>
                  <a:pt x="516731" y="361950"/>
                </a:lnTo>
                <a:lnTo>
                  <a:pt x="471487" y="452437"/>
                </a:lnTo>
                <a:lnTo>
                  <a:pt x="423862" y="552450"/>
                </a:lnTo>
                <a:lnTo>
                  <a:pt x="321469" y="7548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2" name="フリーフォーム 151">
            <a:extLst>
              <a:ext uri="{FF2B5EF4-FFF2-40B4-BE49-F238E27FC236}">
                <a16:creationId xmlns:a16="http://schemas.microsoft.com/office/drawing/2014/main" id="{F4229C05-9D34-4773-B15D-3E091A43D5A4}"/>
              </a:ext>
            </a:extLst>
          </p:cNvPr>
          <p:cNvSpPr/>
          <p:nvPr/>
        </p:nvSpPr>
        <p:spPr>
          <a:xfrm>
            <a:off x="4532313" y="2332038"/>
            <a:ext cx="444500" cy="1225550"/>
          </a:xfrm>
          <a:custGeom>
            <a:avLst/>
            <a:gdLst>
              <a:gd name="connsiteX0" fmla="*/ 169069 w 445294"/>
              <a:gd name="connsiteY0" fmla="*/ 819150 h 1226344"/>
              <a:gd name="connsiteX1" fmla="*/ 169069 w 445294"/>
              <a:gd name="connsiteY1" fmla="*/ 1226344 h 1226344"/>
              <a:gd name="connsiteX2" fmla="*/ 388144 w 445294"/>
              <a:gd name="connsiteY2" fmla="*/ 1197769 h 1226344"/>
              <a:gd name="connsiteX3" fmla="*/ 392906 w 445294"/>
              <a:gd name="connsiteY3" fmla="*/ 1045369 h 1226344"/>
              <a:gd name="connsiteX4" fmla="*/ 392906 w 445294"/>
              <a:gd name="connsiteY4" fmla="*/ 895350 h 1226344"/>
              <a:gd name="connsiteX5" fmla="*/ 392906 w 445294"/>
              <a:gd name="connsiteY5" fmla="*/ 704850 h 1226344"/>
              <a:gd name="connsiteX6" fmla="*/ 414337 w 445294"/>
              <a:gd name="connsiteY6" fmla="*/ 528637 h 1226344"/>
              <a:gd name="connsiteX7" fmla="*/ 414337 w 445294"/>
              <a:gd name="connsiteY7" fmla="*/ 466725 h 1226344"/>
              <a:gd name="connsiteX8" fmla="*/ 414337 w 445294"/>
              <a:gd name="connsiteY8" fmla="*/ 423862 h 1226344"/>
              <a:gd name="connsiteX9" fmla="*/ 414337 w 445294"/>
              <a:gd name="connsiteY9" fmla="*/ 395287 h 1226344"/>
              <a:gd name="connsiteX10" fmla="*/ 416719 w 445294"/>
              <a:gd name="connsiteY10" fmla="*/ 369094 h 1226344"/>
              <a:gd name="connsiteX11" fmla="*/ 421481 w 445294"/>
              <a:gd name="connsiteY11" fmla="*/ 340519 h 1226344"/>
              <a:gd name="connsiteX12" fmla="*/ 433387 w 445294"/>
              <a:gd name="connsiteY12" fmla="*/ 300037 h 1226344"/>
              <a:gd name="connsiteX13" fmla="*/ 442912 w 445294"/>
              <a:gd name="connsiteY13" fmla="*/ 259556 h 1226344"/>
              <a:gd name="connsiteX14" fmla="*/ 445294 w 445294"/>
              <a:gd name="connsiteY14" fmla="*/ 240506 h 1226344"/>
              <a:gd name="connsiteX15" fmla="*/ 445294 w 445294"/>
              <a:gd name="connsiteY15" fmla="*/ 219075 h 1226344"/>
              <a:gd name="connsiteX16" fmla="*/ 440531 w 445294"/>
              <a:gd name="connsiteY16" fmla="*/ 204787 h 1226344"/>
              <a:gd name="connsiteX17" fmla="*/ 431006 w 445294"/>
              <a:gd name="connsiteY17" fmla="*/ 183356 h 1226344"/>
              <a:gd name="connsiteX18" fmla="*/ 421481 w 445294"/>
              <a:gd name="connsiteY18" fmla="*/ 166687 h 1226344"/>
              <a:gd name="connsiteX19" fmla="*/ 392906 w 445294"/>
              <a:gd name="connsiteY19" fmla="*/ 140494 h 1226344"/>
              <a:gd name="connsiteX20" fmla="*/ 359569 w 445294"/>
              <a:gd name="connsiteY20" fmla="*/ 116681 h 1226344"/>
              <a:gd name="connsiteX21" fmla="*/ 323850 w 445294"/>
              <a:gd name="connsiteY21" fmla="*/ 90487 h 1226344"/>
              <a:gd name="connsiteX22" fmla="*/ 283369 w 445294"/>
              <a:gd name="connsiteY22" fmla="*/ 66675 h 1226344"/>
              <a:gd name="connsiteX23" fmla="*/ 228600 w 445294"/>
              <a:gd name="connsiteY23" fmla="*/ 40481 h 1226344"/>
              <a:gd name="connsiteX24" fmla="*/ 183356 w 445294"/>
              <a:gd name="connsiteY24" fmla="*/ 23812 h 1226344"/>
              <a:gd name="connsiteX25" fmla="*/ 128587 w 445294"/>
              <a:gd name="connsiteY25" fmla="*/ 11906 h 1226344"/>
              <a:gd name="connsiteX26" fmla="*/ 88106 w 445294"/>
              <a:gd name="connsiteY26" fmla="*/ 7144 h 1226344"/>
              <a:gd name="connsiteX27" fmla="*/ 57150 w 445294"/>
              <a:gd name="connsiteY27" fmla="*/ 2381 h 1226344"/>
              <a:gd name="connsiteX28" fmla="*/ 16669 w 445294"/>
              <a:gd name="connsiteY28" fmla="*/ 0 h 1226344"/>
              <a:gd name="connsiteX29" fmla="*/ 4762 w 445294"/>
              <a:gd name="connsiteY29" fmla="*/ 2381 h 1226344"/>
              <a:gd name="connsiteX30" fmla="*/ 0 w 445294"/>
              <a:gd name="connsiteY30" fmla="*/ 9525 h 1226344"/>
              <a:gd name="connsiteX31" fmla="*/ 2381 w 445294"/>
              <a:gd name="connsiteY31" fmla="*/ 26194 h 1226344"/>
              <a:gd name="connsiteX32" fmla="*/ 9525 w 445294"/>
              <a:gd name="connsiteY32" fmla="*/ 45244 h 1226344"/>
              <a:gd name="connsiteX33" fmla="*/ 38100 w 445294"/>
              <a:gd name="connsiteY33" fmla="*/ 66675 h 1226344"/>
              <a:gd name="connsiteX34" fmla="*/ 73819 w 445294"/>
              <a:gd name="connsiteY34" fmla="*/ 100012 h 1226344"/>
              <a:gd name="connsiteX35" fmla="*/ 100012 w 445294"/>
              <a:gd name="connsiteY35" fmla="*/ 128587 h 1226344"/>
              <a:gd name="connsiteX36" fmla="*/ 121444 w 445294"/>
              <a:gd name="connsiteY36" fmla="*/ 154781 h 1226344"/>
              <a:gd name="connsiteX37" fmla="*/ 140494 w 445294"/>
              <a:gd name="connsiteY37" fmla="*/ 190500 h 1226344"/>
              <a:gd name="connsiteX38" fmla="*/ 154781 w 445294"/>
              <a:gd name="connsiteY38" fmla="*/ 221456 h 1226344"/>
              <a:gd name="connsiteX39" fmla="*/ 161925 w 445294"/>
              <a:gd name="connsiteY39" fmla="*/ 252412 h 1226344"/>
              <a:gd name="connsiteX40" fmla="*/ 166687 w 445294"/>
              <a:gd name="connsiteY40" fmla="*/ 290512 h 1226344"/>
              <a:gd name="connsiteX41" fmla="*/ 169069 w 445294"/>
              <a:gd name="connsiteY41" fmla="*/ 354806 h 1226344"/>
              <a:gd name="connsiteX42" fmla="*/ 169069 w 445294"/>
              <a:gd name="connsiteY42" fmla="*/ 576262 h 1226344"/>
              <a:gd name="connsiteX43" fmla="*/ 169069 w 445294"/>
              <a:gd name="connsiteY43" fmla="*/ 819150 h 1226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45294" h="1226344">
                <a:moveTo>
                  <a:pt x="169069" y="819150"/>
                </a:moveTo>
                <a:lnTo>
                  <a:pt x="169069" y="1226344"/>
                </a:lnTo>
                <a:lnTo>
                  <a:pt x="388144" y="1197769"/>
                </a:lnTo>
                <a:lnTo>
                  <a:pt x="392906" y="1045369"/>
                </a:lnTo>
                <a:lnTo>
                  <a:pt x="392906" y="895350"/>
                </a:lnTo>
                <a:lnTo>
                  <a:pt x="392906" y="704850"/>
                </a:lnTo>
                <a:lnTo>
                  <a:pt x="414337" y="528637"/>
                </a:lnTo>
                <a:lnTo>
                  <a:pt x="414337" y="466725"/>
                </a:lnTo>
                <a:lnTo>
                  <a:pt x="414337" y="423862"/>
                </a:lnTo>
                <a:lnTo>
                  <a:pt x="414337" y="395287"/>
                </a:lnTo>
                <a:lnTo>
                  <a:pt x="416719" y="369094"/>
                </a:lnTo>
                <a:lnTo>
                  <a:pt x="421481" y="340519"/>
                </a:lnTo>
                <a:lnTo>
                  <a:pt x="433387" y="300037"/>
                </a:lnTo>
                <a:lnTo>
                  <a:pt x="442912" y="259556"/>
                </a:lnTo>
                <a:lnTo>
                  <a:pt x="445294" y="240506"/>
                </a:lnTo>
                <a:lnTo>
                  <a:pt x="445294" y="219075"/>
                </a:lnTo>
                <a:lnTo>
                  <a:pt x="440531" y="204787"/>
                </a:lnTo>
                <a:lnTo>
                  <a:pt x="431006" y="183356"/>
                </a:lnTo>
                <a:lnTo>
                  <a:pt x="421481" y="166687"/>
                </a:lnTo>
                <a:lnTo>
                  <a:pt x="392906" y="140494"/>
                </a:lnTo>
                <a:lnTo>
                  <a:pt x="359569" y="116681"/>
                </a:lnTo>
                <a:lnTo>
                  <a:pt x="323850" y="90487"/>
                </a:lnTo>
                <a:lnTo>
                  <a:pt x="283369" y="66675"/>
                </a:lnTo>
                <a:lnTo>
                  <a:pt x="228600" y="40481"/>
                </a:lnTo>
                <a:lnTo>
                  <a:pt x="183356" y="23812"/>
                </a:lnTo>
                <a:lnTo>
                  <a:pt x="128587" y="11906"/>
                </a:lnTo>
                <a:lnTo>
                  <a:pt x="88106" y="7144"/>
                </a:lnTo>
                <a:lnTo>
                  <a:pt x="57150" y="2381"/>
                </a:lnTo>
                <a:lnTo>
                  <a:pt x="16669" y="0"/>
                </a:lnTo>
                <a:lnTo>
                  <a:pt x="4762" y="2381"/>
                </a:lnTo>
                <a:lnTo>
                  <a:pt x="0" y="9525"/>
                </a:lnTo>
                <a:lnTo>
                  <a:pt x="2381" y="26194"/>
                </a:lnTo>
                <a:lnTo>
                  <a:pt x="9525" y="45244"/>
                </a:lnTo>
                <a:lnTo>
                  <a:pt x="38100" y="66675"/>
                </a:lnTo>
                <a:lnTo>
                  <a:pt x="73819" y="100012"/>
                </a:lnTo>
                <a:lnTo>
                  <a:pt x="100012" y="128587"/>
                </a:lnTo>
                <a:lnTo>
                  <a:pt x="121444" y="154781"/>
                </a:lnTo>
                <a:lnTo>
                  <a:pt x="140494" y="190500"/>
                </a:lnTo>
                <a:lnTo>
                  <a:pt x="154781" y="221456"/>
                </a:lnTo>
                <a:lnTo>
                  <a:pt x="161925" y="252412"/>
                </a:lnTo>
                <a:lnTo>
                  <a:pt x="166687" y="290512"/>
                </a:lnTo>
                <a:lnTo>
                  <a:pt x="169069" y="354806"/>
                </a:lnTo>
                <a:lnTo>
                  <a:pt x="169069" y="576262"/>
                </a:lnTo>
                <a:lnTo>
                  <a:pt x="169069" y="8191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3" name="フリーフォーム 152">
            <a:extLst>
              <a:ext uri="{FF2B5EF4-FFF2-40B4-BE49-F238E27FC236}">
                <a16:creationId xmlns:a16="http://schemas.microsoft.com/office/drawing/2014/main" id="{8F1C64AA-FD02-451E-8B23-9B621D0265FF}"/>
              </a:ext>
            </a:extLst>
          </p:cNvPr>
          <p:cNvSpPr/>
          <p:nvPr/>
        </p:nvSpPr>
        <p:spPr>
          <a:xfrm>
            <a:off x="2724150" y="3273425"/>
            <a:ext cx="4518025" cy="665163"/>
          </a:xfrm>
          <a:custGeom>
            <a:avLst/>
            <a:gdLst>
              <a:gd name="connsiteX0" fmla="*/ 3657600 w 4517136"/>
              <a:gd name="connsiteY0" fmla="*/ 73152 h 665683"/>
              <a:gd name="connsiteX1" fmla="*/ 3478378 w 4517136"/>
              <a:gd name="connsiteY1" fmla="*/ 84125 h 665683"/>
              <a:gd name="connsiteX2" fmla="*/ 3302813 w 4517136"/>
              <a:gd name="connsiteY2" fmla="*/ 91440 h 665683"/>
              <a:gd name="connsiteX3" fmla="*/ 3127248 w 4517136"/>
              <a:gd name="connsiteY3" fmla="*/ 98755 h 665683"/>
              <a:gd name="connsiteX4" fmla="*/ 2911450 w 4517136"/>
              <a:gd name="connsiteY4" fmla="*/ 113386 h 665683"/>
              <a:gd name="connsiteX5" fmla="*/ 2593238 w 4517136"/>
              <a:gd name="connsiteY5" fmla="*/ 113386 h 665683"/>
              <a:gd name="connsiteX6" fmla="*/ 2505456 w 4517136"/>
              <a:gd name="connsiteY6" fmla="*/ 128016 h 665683"/>
              <a:gd name="connsiteX7" fmla="*/ 2388413 w 4517136"/>
              <a:gd name="connsiteY7" fmla="*/ 149962 h 665683"/>
              <a:gd name="connsiteX8" fmla="*/ 2307946 w 4517136"/>
              <a:gd name="connsiteY8" fmla="*/ 160934 h 665683"/>
              <a:gd name="connsiteX9" fmla="*/ 2227478 w 4517136"/>
              <a:gd name="connsiteY9" fmla="*/ 171907 h 665683"/>
              <a:gd name="connsiteX10" fmla="*/ 2176272 w 4517136"/>
              <a:gd name="connsiteY10" fmla="*/ 182880 h 665683"/>
              <a:gd name="connsiteX11" fmla="*/ 1986077 w 4517136"/>
              <a:gd name="connsiteY11" fmla="*/ 197510 h 665683"/>
              <a:gd name="connsiteX12" fmla="*/ 1762963 w 4517136"/>
              <a:gd name="connsiteY12" fmla="*/ 226771 h 665683"/>
              <a:gd name="connsiteX13" fmla="*/ 1433779 w 4517136"/>
              <a:gd name="connsiteY13" fmla="*/ 274320 h 665683"/>
              <a:gd name="connsiteX14" fmla="*/ 1104595 w 4517136"/>
              <a:gd name="connsiteY14" fmla="*/ 318211 h 665683"/>
              <a:gd name="connsiteX15" fmla="*/ 863194 w 4517136"/>
              <a:gd name="connsiteY15" fmla="*/ 351130 h 665683"/>
              <a:gd name="connsiteX16" fmla="*/ 588874 w 4517136"/>
              <a:gd name="connsiteY16" fmla="*/ 387706 h 665683"/>
              <a:gd name="connsiteX17" fmla="*/ 351130 w 4517136"/>
              <a:gd name="connsiteY17" fmla="*/ 424282 h 665683"/>
              <a:gd name="connsiteX18" fmla="*/ 307238 w 4517136"/>
              <a:gd name="connsiteY18" fmla="*/ 427939 h 665683"/>
              <a:gd name="connsiteX19" fmla="*/ 277978 w 4517136"/>
              <a:gd name="connsiteY19" fmla="*/ 424282 h 665683"/>
              <a:gd name="connsiteX20" fmla="*/ 223114 w 4517136"/>
              <a:gd name="connsiteY20" fmla="*/ 413309 h 665683"/>
              <a:gd name="connsiteX21" fmla="*/ 175565 w 4517136"/>
              <a:gd name="connsiteY21" fmla="*/ 391363 h 665683"/>
              <a:gd name="connsiteX22" fmla="*/ 131674 w 4517136"/>
              <a:gd name="connsiteY22" fmla="*/ 362102 h 665683"/>
              <a:gd name="connsiteX23" fmla="*/ 106070 w 4517136"/>
              <a:gd name="connsiteY23" fmla="*/ 336499 h 665683"/>
              <a:gd name="connsiteX24" fmla="*/ 69494 w 4517136"/>
              <a:gd name="connsiteY24" fmla="*/ 299923 h 665683"/>
              <a:gd name="connsiteX25" fmla="*/ 40234 w 4517136"/>
              <a:gd name="connsiteY25" fmla="*/ 281635 h 665683"/>
              <a:gd name="connsiteX26" fmla="*/ 21946 w 4517136"/>
              <a:gd name="connsiteY26" fmla="*/ 274320 h 665683"/>
              <a:gd name="connsiteX27" fmla="*/ 3658 w 4517136"/>
              <a:gd name="connsiteY27" fmla="*/ 277978 h 665683"/>
              <a:gd name="connsiteX28" fmla="*/ 0 w 4517136"/>
              <a:gd name="connsiteY28" fmla="*/ 292608 h 665683"/>
              <a:gd name="connsiteX29" fmla="*/ 3658 w 4517136"/>
              <a:gd name="connsiteY29" fmla="*/ 314554 h 665683"/>
              <a:gd name="connsiteX30" fmla="*/ 18288 w 4517136"/>
              <a:gd name="connsiteY30" fmla="*/ 354787 h 665683"/>
              <a:gd name="connsiteX31" fmla="*/ 58522 w 4517136"/>
              <a:gd name="connsiteY31" fmla="*/ 435254 h 665683"/>
              <a:gd name="connsiteX32" fmla="*/ 87782 w 4517136"/>
              <a:gd name="connsiteY32" fmla="*/ 486461 h 665683"/>
              <a:gd name="connsiteX33" fmla="*/ 109728 w 4517136"/>
              <a:gd name="connsiteY33" fmla="*/ 519379 h 665683"/>
              <a:gd name="connsiteX34" fmla="*/ 135331 w 4517136"/>
              <a:gd name="connsiteY34" fmla="*/ 552298 h 665683"/>
              <a:gd name="connsiteX35" fmla="*/ 168250 w 4517136"/>
              <a:gd name="connsiteY35" fmla="*/ 585216 h 665683"/>
              <a:gd name="connsiteX36" fmla="*/ 193853 w 4517136"/>
              <a:gd name="connsiteY36" fmla="*/ 607162 h 665683"/>
              <a:gd name="connsiteX37" fmla="*/ 226771 w 4517136"/>
              <a:gd name="connsiteY37" fmla="*/ 629107 h 665683"/>
              <a:gd name="connsiteX38" fmla="*/ 270662 w 4517136"/>
              <a:gd name="connsiteY38" fmla="*/ 651053 h 665683"/>
              <a:gd name="connsiteX39" fmla="*/ 314554 w 4517136"/>
              <a:gd name="connsiteY39" fmla="*/ 665683 h 665683"/>
              <a:gd name="connsiteX40" fmla="*/ 329184 w 4517136"/>
              <a:gd name="connsiteY40" fmla="*/ 665683 h 665683"/>
              <a:gd name="connsiteX41" fmla="*/ 515722 w 4517136"/>
              <a:gd name="connsiteY41" fmla="*/ 632765 h 665683"/>
              <a:gd name="connsiteX42" fmla="*/ 757123 w 4517136"/>
              <a:gd name="connsiteY42" fmla="*/ 585216 h 665683"/>
              <a:gd name="connsiteX43" fmla="*/ 1027786 w 4517136"/>
              <a:gd name="connsiteY43" fmla="*/ 534010 h 665683"/>
              <a:gd name="connsiteX44" fmla="*/ 1265530 w 4517136"/>
              <a:gd name="connsiteY44" fmla="*/ 490118 h 665683"/>
              <a:gd name="connsiteX45" fmla="*/ 1444752 w 4517136"/>
              <a:gd name="connsiteY45" fmla="*/ 457200 h 665683"/>
              <a:gd name="connsiteX46" fmla="*/ 1591056 w 4517136"/>
              <a:gd name="connsiteY46" fmla="*/ 431597 h 665683"/>
              <a:gd name="connsiteX47" fmla="*/ 1821485 w 4517136"/>
              <a:gd name="connsiteY47" fmla="*/ 395021 h 665683"/>
              <a:gd name="connsiteX48" fmla="*/ 2018995 w 4517136"/>
              <a:gd name="connsiteY48" fmla="*/ 365760 h 665683"/>
              <a:gd name="connsiteX49" fmla="*/ 2194560 w 4517136"/>
              <a:gd name="connsiteY49" fmla="*/ 343814 h 665683"/>
              <a:gd name="connsiteX50" fmla="*/ 2333549 w 4517136"/>
              <a:gd name="connsiteY50" fmla="*/ 329184 h 665683"/>
              <a:gd name="connsiteX51" fmla="*/ 2809037 w 4517136"/>
              <a:gd name="connsiteY51" fmla="*/ 299923 h 665683"/>
              <a:gd name="connsiteX52" fmla="*/ 2984602 w 4517136"/>
              <a:gd name="connsiteY52" fmla="*/ 281635 h 665683"/>
              <a:gd name="connsiteX53" fmla="*/ 3156509 w 4517136"/>
              <a:gd name="connsiteY53" fmla="*/ 270662 h 665683"/>
              <a:gd name="connsiteX54" fmla="*/ 3258922 w 4517136"/>
              <a:gd name="connsiteY54" fmla="*/ 267005 h 665683"/>
              <a:gd name="connsiteX55" fmla="*/ 3419856 w 4517136"/>
              <a:gd name="connsiteY55" fmla="*/ 259690 h 665683"/>
              <a:gd name="connsiteX56" fmla="*/ 3558845 w 4517136"/>
              <a:gd name="connsiteY56" fmla="*/ 259690 h 665683"/>
              <a:gd name="connsiteX57" fmla="*/ 3697834 w 4517136"/>
              <a:gd name="connsiteY57" fmla="*/ 259690 h 665683"/>
              <a:gd name="connsiteX58" fmla="*/ 3829507 w 4517136"/>
              <a:gd name="connsiteY58" fmla="*/ 267005 h 665683"/>
              <a:gd name="connsiteX59" fmla="*/ 3957523 w 4517136"/>
              <a:gd name="connsiteY59" fmla="*/ 277978 h 665683"/>
              <a:gd name="connsiteX60" fmla="*/ 4111142 w 4517136"/>
              <a:gd name="connsiteY60" fmla="*/ 292608 h 665683"/>
              <a:gd name="connsiteX61" fmla="*/ 4246474 w 4517136"/>
              <a:gd name="connsiteY61" fmla="*/ 310896 h 665683"/>
              <a:gd name="connsiteX62" fmla="*/ 4348886 w 4517136"/>
              <a:gd name="connsiteY62" fmla="*/ 325526 h 665683"/>
              <a:gd name="connsiteX63" fmla="*/ 4422038 w 4517136"/>
              <a:gd name="connsiteY63" fmla="*/ 332842 h 665683"/>
              <a:gd name="connsiteX64" fmla="*/ 4458614 w 4517136"/>
              <a:gd name="connsiteY64" fmla="*/ 332842 h 665683"/>
              <a:gd name="connsiteX65" fmla="*/ 4491533 w 4517136"/>
              <a:gd name="connsiteY65" fmla="*/ 321869 h 665683"/>
              <a:gd name="connsiteX66" fmla="*/ 4509821 w 4517136"/>
              <a:gd name="connsiteY66" fmla="*/ 310896 h 665683"/>
              <a:gd name="connsiteX67" fmla="*/ 4517136 w 4517136"/>
              <a:gd name="connsiteY67" fmla="*/ 292608 h 665683"/>
              <a:gd name="connsiteX68" fmla="*/ 4517136 w 4517136"/>
              <a:gd name="connsiteY68" fmla="*/ 267005 h 665683"/>
              <a:gd name="connsiteX69" fmla="*/ 4509821 w 4517136"/>
              <a:gd name="connsiteY69" fmla="*/ 234086 h 665683"/>
              <a:gd name="connsiteX70" fmla="*/ 4506163 w 4517136"/>
              <a:gd name="connsiteY70" fmla="*/ 212141 h 665683"/>
              <a:gd name="connsiteX71" fmla="*/ 4498848 w 4517136"/>
              <a:gd name="connsiteY71" fmla="*/ 197510 h 665683"/>
              <a:gd name="connsiteX72" fmla="*/ 4484218 w 4517136"/>
              <a:gd name="connsiteY72" fmla="*/ 186538 h 665683"/>
              <a:gd name="connsiteX73" fmla="*/ 4414723 w 4517136"/>
              <a:gd name="connsiteY73" fmla="*/ 146304 h 665683"/>
              <a:gd name="connsiteX74" fmla="*/ 4334256 w 4517136"/>
              <a:gd name="connsiteY74" fmla="*/ 98755 h 665683"/>
              <a:gd name="connsiteX75" fmla="*/ 4206240 w 4517136"/>
              <a:gd name="connsiteY75" fmla="*/ 40234 h 665683"/>
              <a:gd name="connsiteX76" fmla="*/ 4136746 w 4517136"/>
              <a:gd name="connsiteY76" fmla="*/ 10973 h 665683"/>
              <a:gd name="connsiteX77" fmla="*/ 4100170 w 4517136"/>
              <a:gd name="connsiteY77" fmla="*/ 0 h 665683"/>
              <a:gd name="connsiteX78" fmla="*/ 4085539 w 4517136"/>
              <a:gd name="connsiteY78" fmla="*/ 0 h 665683"/>
              <a:gd name="connsiteX79" fmla="*/ 4037990 w 4517136"/>
              <a:gd name="connsiteY79" fmla="*/ 18288 h 665683"/>
              <a:gd name="connsiteX80" fmla="*/ 3950208 w 4517136"/>
              <a:gd name="connsiteY80" fmla="*/ 43891 h 665683"/>
              <a:gd name="connsiteX81" fmla="*/ 3847795 w 4517136"/>
              <a:gd name="connsiteY81" fmla="*/ 65837 h 665683"/>
              <a:gd name="connsiteX82" fmla="*/ 3657600 w 4517136"/>
              <a:gd name="connsiteY82" fmla="*/ 73152 h 66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4517136" h="665683">
                <a:moveTo>
                  <a:pt x="3657600" y="73152"/>
                </a:moveTo>
                <a:lnTo>
                  <a:pt x="3478378" y="84125"/>
                </a:lnTo>
                <a:lnTo>
                  <a:pt x="3302813" y="91440"/>
                </a:lnTo>
                <a:lnTo>
                  <a:pt x="3127248" y="98755"/>
                </a:lnTo>
                <a:lnTo>
                  <a:pt x="2911450" y="113386"/>
                </a:lnTo>
                <a:lnTo>
                  <a:pt x="2593238" y="113386"/>
                </a:lnTo>
                <a:lnTo>
                  <a:pt x="2505456" y="128016"/>
                </a:lnTo>
                <a:lnTo>
                  <a:pt x="2388413" y="149962"/>
                </a:lnTo>
                <a:lnTo>
                  <a:pt x="2307946" y="160934"/>
                </a:lnTo>
                <a:lnTo>
                  <a:pt x="2227478" y="171907"/>
                </a:lnTo>
                <a:lnTo>
                  <a:pt x="2176272" y="182880"/>
                </a:lnTo>
                <a:lnTo>
                  <a:pt x="1986077" y="197510"/>
                </a:lnTo>
                <a:lnTo>
                  <a:pt x="1762963" y="226771"/>
                </a:lnTo>
                <a:lnTo>
                  <a:pt x="1433779" y="274320"/>
                </a:lnTo>
                <a:lnTo>
                  <a:pt x="1104595" y="318211"/>
                </a:lnTo>
                <a:lnTo>
                  <a:pt x="863194" y="351130"/>
                </a:lnTo>
                <a:lnTo>
                  <a:pt x="588874" y="387706"/>
                </a:lnTo>
                <a:lnTo>
                  <a:pt x="351130" y="424282"/>
                </a:lnTo>
                <a:lnTo>
                  <a:pt x="307238" y="427939"/>
                </a:lnTo>
                <a:lnTo>
                  <a:pt x="277978" y="424282"/>
                </a:lnTo>
                <a:lnTo>
                  <a:pt x="223114" y="413309"/>
                </a:lnTo>
                <a:lnTo>
                  <a:pt x="175565" y="391363"/>
                </a:lnTo>
                <a:lnTo>
                  <a:pt x="131674" y="362102"/>
                </a:lnTo>
                <a:lnTo>
                  <a:pt x="106070" y="336499"/>
                </a:lnTo>
                <a:lnTo>
                  <a:pt x="69494" y="299923"/>
                </a:lnTo>
                <a:lnTo>
                  <a:pt x="40234" y="281635"/>
                </a:lnTo>
                <a:lnTo>
                  <a:pt x="21946" y="274320"/>
                </a:lnTo>
                <a:lnTo>
                  <a:pt x="3658" y="277978"/>
                </a:lnTo>
                <a:lnTo>
                  <a:pt x="0" y="292608"/>
                </a:lnTo>
                <a:lnTo>
                  <a:pt x="3658" y="314554"/>
                </a:lnTo>
                <a:lnTo>
                  <a:pt x="18288" y="354787"/>
                </a:lnTo>
                <a:lnTo>
                  <a:pt x="58522" y="435254"/>
                </a:lnTo>
                <a:lnTo>
                  <a:pt x="87782" y="486461"/>
                </a:lnTo>
                <a:lnTo>
                  <a:pt x="109728" y="519379"/>
                </a:lnTo>
                <a:lnTo>
                  <a:pt x="135331" y="552298"/>
                </a:lnTo>
                <a:lnTo>
                  <a:pt x="168250" y="585216"/>
                </a:lnTo>
                <a:lnTo>
                  <a:pt x="193853" y="607162"/>
                </a:lnTo>
                <a:lnTo>
                  <a:pt x="226771" y="629107"/>
                </a:lnTo>
                <a:lnTo>
                  <a:pt x="270662" y="651053"/>
                </a:lnTo>
                <a:lnTo>
                  <a:pt x="314554" y="665683"/>
                </a:lnTo>
                <a:lnTo>
                  <a:pt x="329184" y="665683"/>
                </a:lnTo>
                <a:lnTo>
                  <a:pt x="515722" y="632765"/>
                </a:lnTo>
                <a:lnTo>
                  <a:pt x="757123" y="585216"/>
                </a:lnTo>
                <a:lnTo>
                  <a:pt x="1027786" y="534010"/>
                </a:lnTo>
                <a:lnTo>
                  <a:pt x="1265530" y="490118"/>
                </a:lnTo>
                <a:lnTo>
                  <a:pt x="1444752" y="457200"/>
                </a:lnTo>
                <a:lnTo>
                  <a:pt x="1591056" y="431597"/>
                </a:lnTo>
                <a:lnTo>
                  <a:pt x="1821485" y="395021"/>
                </a:lnTo>
                <a:lnTo>
                  <a:pt x="2018995" y="365760"/>
                </a:lnTo>
                <a:lnTo>
                  <a:pt x="2194560" y="343814"/>
                </a:lnTo>
                <a:lnTo>
                  <a:pt x="2333549" y="329184"/>
                </a:lnTo>
                <a:lnTo>
                  <a:pt x="2809037" y="299923"/>
                </a:lnTo>
                <a:lnTo>
                  <a:pt x="2984602" y="281635"/>
                </a:lnTo>
                <a:lnTo>
                  <a:pt x="3156509" y="270662"/>
                </a:lnTo>
                <a:lnTo>
                  <a:pt x="3258922" y="267005"/>
                </a:lnTo>
                <a:lnTo>
                  <a:pt x="3419856" y="259690"/>
                </a:lnTo>
                <a:lnTo>
                  <a:pt x="3558845" y="259690"/>
                </a:lnTo>
                <a:lnTo>
                  <a:pt x="3697834" y="259690"/>
                </a:lnTo>
                <a:lnTo>
                  <a:pt x="3829507" y="267005"/>
                </a:lnTo>
                <a:lnTo>
                  <a:pt x="3957523" y="277978"/>
                </a:lnTo>
                <a:lnTo>
                  <a:pt x="4111142" y="292608"/>
                </a:lnTo>
                <a:lnTo>
                  <a:pt x="4246474" y="310896"/>
                </a:lnTo>
                <a:lnTo>
                  <a:pt x="4348886" y="325526"/>
                </a:lnTo>
                <a:lnTo>
                  <a:pt x="4422038" y="332842"/>
                </a:lnTo>
                <a:lnTo>
                  <a:pt x="4458614" y="332842"/>
                </a:lnTo>
                <a:lnTo>
                  <a:pt x="4491533" y="321869"/>
                </a:lnTo>
                <a:lnTo>
                  <a:pt x="4509821" y="310896"/>
                </a:lnTo>
                <a:lnTo>
                  <a:pt x="4517136" y="292608"/>
                </a:lnTo>
                <a:lnTo>
                  <a:pt x="4517136" y="267005"/>
                </a:lnTo>
                <a:lnTo>
                  <a:pt x="4509821" y="234086"/>
                </a:lnTo>
                <a:lnTo>
                  <a:pt x="4506163" y="212141"/>
                </a:lnTo>
                <a:lnTo>
                  <a:pt x="4498848" y="197510"/>
                </a:lnTo>
                <a:lnTo>
                  <a:pt x="4484218" y="186538"/>
                </a:lnTo>
                <a:lnTo>
                  <a:pt x="4414723" y="146304"/>
                </a:lnTo>
                <a:lnTo>
                  <a:pt x="4334256" y="98755"/>
                </a:lnTo>
                <a:lnTo>
                  <a:pt x="4206240" y="40234"/>
                </a:lnTo>
                <a:lnTo>
                  <a:pt x="4136746" y="10973"/>
                </a:lnTo>
                <a:lnTo>
                  <a:pt x="4100170" y="0"/>
                </a:lnTo>
                <a:lnTo>
                  <a:pt x="4085539" y="0"/>
                </a:lnTo>
                <a:lnTo>
                  <a:pt x="4037990" y="18288"/>
                </a:lnTo>
                <a:lnTo>
                  <a:pt x="3950208" y="43891"/>
                </a:lnTo>
                <a:lnTo>
                  <a:pt x="3847795" y="65837"/>
                </a:lnTo>
                <a:lnTo>
                  <a:pt x="3657600" y="7315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4" name="フリーフォーム 153">
            <a:extLst>
              <a:ext uri="{FF2B5EF4-FFF2-40B4-BE49-F238E27FC236}">
                <a16:creationId xmlns:a16="http://schemas.microsoft.com/office/drawing/2014/main" id="{74394B4C-7E83-4C64-99F2-30B5FB69F9FB}"/>
              </a:ext>
            </a:extLst>
          </p:cNvPr>
          <p:cNvSpPr/>
          <p:nvPr/>
        </p:nvSpPr>
        <p:spPr>
          <a:xfrm>
            <a:off x="2701925" y="2355850"/>
            <a:ext cx="3740150" cy="2657475"/>
          </a:xfrm>
          <a:custGeom>
            <a:avLst/>
            <a:gdLst>
              <a:gd name="connsiteX0" fmla="*/ 3195301 w 3739182"/>
              <a:gd name="connsiteY0" fmla="*/ 435105 h 2658218"/>
              <a:gd name="connsiteX1" fmla="*/ 3127316 w 3739182"/>
              <a:gd name="connsiteY1" fmla="*/ 523485 h 2658218"/>
              <a:gd name="connsiteX2" fmla="*/ 3055932 w 3739182"/>
              <a:gd name="connsiteY2" fmla="*/ 608467 h 2658218"/>
              <a:gd name="connsiteX3" fmla="*/ 2960752 w 3739182"/>
              <a:gd name="connsiteY3" fmla="*/ 710444 h 2658218"/>
              <a:gd name="connsiteX4" fmla="*/ 2838379 w 3739182"/>
              <a:gd name="connsiteY4" fmla="*/ 832818 h 2658218"/>
              <a:gd name="connsiteX5" fmla="*/ 2743200 w 3739182"/>
              <a:gd name="connsiteY5" fmla="*/ 921198 h 2658218"/>
              <a:gd name="connsiteX6" fmla="*/ 2668416 w 3739182"/>
              <a:gd name="connsiteY6" fmla="*/ 989183 h 2658218"/>
              <a:gd name="connsiteX7" fmla="*/ 2610629 w 3739182"/>
              <a:gd name="connsiteY7" fmla="*/ 1040172 h 2658218"/>
              <a:gd name="connsiteX8" fmla="*/ 2342088 w 3739182"/>
              <a:gd name="connsiteY8" fmla="*/ 1240728 h 2658218"/>
              <a:gd name="connsiteX9" fmla="*/ 2216315 w 3739182"/>
              <a:gd name="connsiteY9" fmla="*/ 1349505 h 2658218"/>
              <a:gd name="connsiteX10" fmla="*/ 2032755 w 3739182"/>
              <a:gd name="connsiteY10" fmla="*/ 1485475 h 2658218"/>
              <a:gd name="connsiteX11" fmla="*/ 1815203 w 3739182"/>
              <a:gd name="connsiteY11" fmla="*/ 1638441 h 2658218"/>
              <a:gd name="connsiteX12" fmla="*/ 1648639 w 3739182"/>
              <a:gd name="connsiteY12" fmla="*/ 1747218 h 2658218"/>
              <a:gd name="connsiteX13" fmla="*/ 1533065 w 3739182"/>
              <a:gd name="connsiteY13" fmla="*/ 1825401 h 2658218"/>
              <a:gd name="connsiteX14" fmla="*/ 1437885 w 3739182"/>
              <a:gd name="connsiteY14" fmla="*/ 1910382 h 2658218"/>
              <a:gd name="connsiteX15" fmla="*/ 1332508 w 3739182"/>
              <a:gd name="connsiteY15" fmla="*/ 1974968 h 2658218"/>
              <a:gd name="connsiteX16" fmla="*/ 1186340 w 3739182"/>
              <a:gd name="connsiteY16" fmla="*/ 2063348 h 2658218"/>
              <a:gd name="connsiteX17" fmla="*/ 1016378 w 3739182"/>
              <a:gd name="connsiteY17" fmla="*/ 2158528 h 2658218"/>
              <a:gd name="connsiteX18" fmla="*/ 934795 w 3739182"/>
              <a:gd name="connsiteY18" fmla="*/ 2202718 h 2658218"/>
              <a:gd name="connsiteX19" fmla="*/ 795426 w 3739182"/>
              <a:gd name="connsiteY19" fmla="*/ 2274102 h 2658218"/>
              <a:gd name="connsiteX20" fmla="*/ 642459 w 3739182"/>
              <a:gd name="connsiteY20" fmla="*/ 2348886 h 2658218"/>
              <a:gd name="connsiteX21" fmla="*/ 489493 w 3739182"/>
              <a:gd name="connsiteY21" fmla="*/ 2420270 h 2658218"/>
              <a:gd name="connsiteX22" fmla="*/ 333127 w 3739182"/>
              <a:gd name="connsiteY22" fmla="*/ 2488256 h 2658218"/>
              <a:gd name="connsiteX23" fmla="*/ 193758 w 3739182"/>
              <a:gd name="connsiteY23" fmla="*/ 2546043 h 2658218"/>
              <a:gd name="connsiteX24" fmla="*/ 57787 w 3739182"/>
              <a:gd name="connsiteY24" fmla="*/ 2597032 h 2658218"/>
              <a:gd name="connsiteX25" fmla="*/ 27194 w 3739182"/>
              <a:gd name="connsiteY25" fmla="*/ 2607229 h 2658218"/>
              <a:gd name="connsiteX26" fmla="*/ 6798 w 3739182"/>
              <a:gd name="connsiteY26" fmla="*/ 2617427 h 2658218"/>
              <a:gd name="connsiteX27" fmla="*/ 0 w 3739182"/>
              <a:gd name="connsiteY27" fmla="*/ 2627625 h 2658218"/>
              <a:gd name="connsiteX28" fmla="*/ 0 w 3739182"/>
              <a:gd name="connsiteY28" fmla="*/ 2637823 h 2658218"/>
              <a:gd name="connsiteX29" fmla="*/ 6798 w 3739182"/>
              <a:gd name="connsiteY29" fmla="*/ 2648021 h 2658218"/>
              <a:gd name="connsiteX30" fmla="*/ 27194 w 3739182"/>
              <a:gd name="connsiteY30" fmla="*/ 2654819 h 2658218"/>
              <a:gd name="connsiteX31" fmla="*/ 50989 w 3739182"/>
              <a:gd name="connsiteY31" fmla="*/ 2658218 h 2658218"/>
              <a:gd name="connsiteX32" fmla="*/ 146168 w 3739182"/>
              <a:gd name="connsiteY32" fmla="*/ 2634424 h 2658218"/>
              <a:gd name="connsiteX33" fmla="*/ 356922 w 3739182"/>
              <a:gd name="connsiteY33" fmla="*/ 2566438 h 2658218"/>
              <a:gd name="connsiteX34" fmla="*/ 594870 w 3739182"/>
              <a:gd name="connsiteY34" fmla="*/ 2484856 h 2658218"/>
              <a:gd name="connsiteX35" fmla="*/ 849814 w 3739182"/>
              <a:gd name="connsiteY35" fmla="*/ 2386278 h 2658218"/>
              <a:gd name="connsiteX36" fmla="*/ 1043572 w 3739182"/>
              <a:gd name="connsiteY36" fmla="*/ 2304696 h 2658218"/>
              <a:gd name="connsiteX37" fmla="*/ 1261124 w 3739182"/>
              <a:gd name="connsiteY37" fmla="*/ 2199319 h 2658218"/>
              <a:gd name="connsiteX38" fmla="*/ 1461680 w 3739182"/>
              <a:gd name="connsiteY38" fmla="*/ 2093942 h 2658218"/>
              <a:gd name="connsiteX39" fmla="*/ 1509270 w 3739182"/>
              <a:gd name="connsiteY39" fmla="*/ 2066748 h 2658218"/>
              <a:gd name="connsiteX40" fmla="*/ 1896785 w 3739182"/>
              <a:gd name="connsiteY40" fmla="*/ 1828800 h 2658218"/>
              <a:gd name="connsiteX41" fmla="*/ 2066748 w 3739182"/>
              <a:gd name="connsiteY41" fmla="*/ 1716624 h 2658218"/>
              <a:gd name="connsiteX42" fmla="*/ 2304696 w 3739182"/>
              <a:gd name="connsiteY42" fmla="*/ 1553460 h 2658218"/>
              <a:gd name="connsiteX43" fmla="*/ 2454263 w 3739182"/>
              <a:gd name="connsiteY43" fmla="*/ 1441285 h 2658218"/>
              <a:gd name="connsiteX44" fmla="*/ 2597032 w 3739182"/>
              <a:gd name="connsiteY44" fmla="*/ 1329109 h 2658218"/>
              <a:gd name="connsiteX45" fmla="*/ 2729603 w 3739182"/>
              <a:gd name="connsiteY45" fmla="*/ 1213534 h 2658218"/>
              <a:gd name="connsiteX46" fmla="*/ 2943756 w 3739182"/>
              <a:gd name="connsiteY46" fmla="*/ 1043572 h 2658218"/>
              <a:gd name="connsiteX47" fmla="*/ 3100122 w 3739182"/>
              <a:gd name="connsiteY47" fmla="*/ 883806 h 2658218"/>
              <a:gd name="connsiteX48" fmla="*/ 3225894 w 3739182"/>
              <a:gd name="connsiteY48" fmla="*/ 751235 h 2658218"/>
              <a:gd name="connsiteX49" fmla="*/ 3321074 w 3739182"/>
              <a:gd name="connsiteY49" fmla="*/ 652657 h 2658218"/>
              <a:gd name="connsiteX50" fmla="*/ 3426450 w 3739182"/>
              <a:gd name="connsiteY50" fmla="*/ 543881 h 2658218"/>
              <a:gd name="connsiteX51" fmla="*/ 3480839 w 3739182"/>
              <a:gd name="connsiteY51" fmla="*/ 482694 h 2658218"/>
              <a:gd name="connsiteX52" fmla="*/ 3514831 w 3739182"/>
              <a:gd name="connsiteY52" fmla="*/ 448702 h 2658218"/>
              <a:gd name="connsiteX53" fmla="*/ 3552223 w 3739182"/>
              <a:gd name="connsiteY53" fmla="*/ 424907 h 2658218"/>
              <a:gd name="connsiteX54" fmla="*/ 3589615 w 3739182"/>
              <a:gd name="connsiteY54" fmla="*/ 404511 h 2658218"/>
              <a:gd name="connsiteX55" fmla="*/ 3644003 w 3739182"/>
              <a:gd name="connsiteY55" fmla="*/ 387515 h 2658218"/>
              <a:gd name="connsiteX56" fmla="*/ 3688193 w 3739182"/>
              <a:gd name="connsiteY56" fmla="*/ 377317 h 2658218"/>
              <a:gd name="connsiteX57" fmla="*/ 3718787 w 3739182"/>
              <a:gd name="connsiteY57" fmla="*/ 363720 h 2658218"/>
              <a:gd name="connsiteX58" fmla="*/ 3732384 w 3739182"/>
              <a:gd name="connsiteY58" fmla="*/ 353522 h 2658218"/>
              <a:gd name="connsiteX59" fmla="*/ 3739182 w 3739182"/>
              <a:gd name="connsiteY59" fmla="*/ 339925 h 2658218"/>
              <a:gd name="connsiteX60" fmla="*/ 3739182 w 3739182"/>
              <a:gd name="connsiteY60" fmla="*/ 326328 h 2658218"/>
              <a:gd name="connsiteX61" fmla="*/ 3739182 w 3739182"/>
              <a:gd name="connsiteY61" fmla="*/ 309332 h 2658218"/>
              <a:gd name="connsiteX62" fmla="*/ 3728984 w 3739182"/>
              <a:gd name="connsiteY62" fmla="*/ 275340 h 2658218"/>
              <a:gd name="connsiteX63" fmla="*/ 3715387 w 3739182"/>
              <a:gd name="connsiteY63" fmla="*/ 248145 h 2658218"/>
              <a:gd name="connsiteX64" fmla="*/ 3701790 w 3739182"/>
              <a:gd name="connsiteY64" fmla="*/ 234548 h 2658218"/>
              <a:gd name="connsiteX65" fmla="*/ 3664398 w 3739182"/>
              <a:gd name="connsiteY65" fmla="*/ 200556 h 2658218"/>
              <a:gd name="connsiteX66" fmla="*/ 3627007 w 3739182"/>
              <a:gd name="connsiteY66" fmla="*/ 166563 h 2658218"/>
              <a:gd name="connsiteX67" fmla="*/ 3572619 w 3739182"/>
              <a:gd name="connsiteY67" fmla="*/ 125772 h 2658218"/>
              <a:gd name="connsiteX68" fmla="*/ 3511432 w 3739182"/>
              <a:gd name="connsiteY68" fmla="*/ 84981 h 2658218"/>
              <a:gd name="connsiteX69" fmla="*/ 3457044 w 3739182"/>
              <a:gd name="connsiteY69" fmla="*/ 50989 h 2658218"/>
              <a:gd name="connsiteX70" fmla="*/ 3409454 w 3739182"/>
              <a:gd name="connsiteY70" fmla="*/ 27194 h 2658218"/>
              <a:gd name="connsiteX71" fmla="*/ 3368663 w 3739182"/>
              <a:gd name="connsiteY71" fmla="*/ 6798 h 2658218"/>
              <a:gd name="connsiteX72" fmla="*/ 3341469 w 3739182"/>
              <a:gd name="connsiteY72" fmla="*/ 0 h 2658218"/>
              <a:gd name="connsiteX73" fmla="*/ 3310876 w 3739182"/>
              <a:gd name="connsiteY73" fmla="*/ 0 h 2658218"/>
              <a:gd name="connsiteX74" fmla="*/ 3266685 w 3739182"/>
              <a:gd name="connsiteY74" fmla="*/ 6798 h 2658218"/>
              <a:gd name="connsiteX75" fmla="*/ 3198700 w 3739182"/>
              <a:gd name="connsiteY75" fmla="*/ 30593 h 2658218"/>
              <a:gd name="connsiteX76" fmla="*/ 3178305 w 3739182"/>
              <a:gd name="connsiteY76" fmla="*/ 40791 h 2658218"/>
              <a:gd name="connsiteX77" fmla="*/ 3171506 w 3739182"/>
              <a:gd name="connsiteY77" fmla="*/ 47589 h 2658218"/>
              <a:gd name="connsiteX78" fmla="*/ 3174905 w 3739182"/>
              <a:gd name="connsiteY78" fmla="*/ 54388 h 2658218"/>
              <a:gd name="connsiteX79" fmla="*/ 3198700 w 3739182"/>
              <a:gd name="connsiteY79" fmla="*/ 67985 h 2658218"/>
              <a:gd name="connsiteX80" fmla="*/ 3273484 w 3739182"/>
              <a:gd name="connsiteY80" fmla="*/ 115574 h 2658218"/>
              <a:gd name="connsiteX81" fmla="*/ 3310876 w 3739182"/>
              <a:gd name="connsiteY81" fmla="*/ 146168 h 2658218"/>
              <a:gd name="connsiteX82" fmla="*/ 3334671 w 3739182"/>
              <a:gd name="connsiteY82" fmla="*/ 169963 h 2658218"/>
              <a:gd name="connsiteX83" fmla="*/ 3341469 w 3739182"/>
              <a:gd name="connsiteY83" fmla="*/ 186959 h 2658218"/>
              <a:gd name="connsiteX84" fmla="*/ 3344868 w 3739182"/>
              <a:gd name="connsiteY84" fmla="*/ 200556 h 2658218"/>
              <a:gd name="connsiteX85" fmla="*/ 3341469 w 3739182"/>
              <a:gd name="connsiteY85" fmla="*/ 217552 h 2658218"/>
              <a:gd name="connsiteX86" fmla="*/ 3314275 w 3739182"/>
              <a:gd name="connsiteY86" fmla="*/ 265142 h 2658218"/>
              <a:gd name="connsiteX87" fmla="*/ 3266685 w 3739182"/>
              <a:gd name="connsiteY87" fmla="*/ 336526 h 2658218"/>
              <a:gd name="connsiteX88" fmla="*/ 3195301 w 3739182"/>
              <a:gd name="connsiteY88" fmla="*/ 435105 h 2658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3739182" h="2658218">
                <a:moveTo>
                  <a:pt x="3195301" y="435105"/>
                </a:moveTo>
                <a:lnTo>
                  <a:pt x="3127316" y="523485"/>
                </a:lnTo>
                <a:lnTo>
                  <a:pt x="3055932" y="608467"/>
                </a:lnTo>
                <a:lnTo>
                  <a:pt x="2960752" y="710444"/>
                </a:lnTo>
                <a:lnTo>
                  <a:pt x="2838379" y="832818"/>
                </a:lnTo>
                <a:lnTo>
                  <a:pt x="2743200" y="921198"/>
                </a:lnTo>
                <a:lnTo>
                  <a:pt x="2668416" y="989183"/>
                </a:lnTo>
                <a:lnTo>
                  <a:pt x="2610629" y="1040172"/>
                </a:lnTo>
                <a:lnTo>
                  <a:pt x="2342088" y="1240728"/>
                </a:lnTo>
                <a:lnTo>
                  <a:pt x="2216315" y="1349505"/>
                </a:lnTo>
                <a:lnTo>
                  <a:pt x="2032755" y="1485475"/>
                </a:lnTo>
                <a:lnTo>
                  <a:pt x="1815203" y="1638441"/>
                </a:lnTo>
                <a:lnTo>
                  <a:pt x="1648639" y="1747218"/>
                </a:lnTo>
                <a:lnTo>
                  <a:pt x="1533065" y="1825401"/>
                </a:lnTo>
                <a:lnTo>
                  <a:pt x="1437885" y="1910382"/>
                </a:lnTo>
                <a:lnTo>
                  <a:pt x="1332508" y="1974968"/>
                </a:lnTo>
                <a:lnTo>
                  <a:pt x="1186340" y="2063348"/>
                </a:lnTo>
                <a:lnTo>
                  <a:pt x="1016378" y="2158528"/>
                </a:lnTo>
                <a:lnTo>
                  <a:pt x="934795" y="2202718"/>
                </a:lnTo>
                <a:lnTo>
                  <a:pt x="795426" y="2274102"/>
                </a:lnTo>
                <a:lnTo>
                  <a:pt x="642459" y="2348886"/>
                </a:lnTo>
                <a:lnTo>
                  <a:pt x="489493" y="2420270"/>
                </a:lnTo>
                <a:lnTo>
                  <a:pt x="333127" y="2488256"/>
                </a:lnTo>
                <a:lnTo>
                  <a:pt x="193758" y="2546043"/>
                </a:lnTo>
                <a:lnTo>
                  <a:pt x="57787" y="2597032"/>
                </a:lnTo>
                <a:lnTo>
                  <a:pt x="27194" y="2607229"/>
                </a:lnTo>
                <a:lnTo>
                  <a:pt x="6798" y="2617427"/>
                </a:lnTo>
                <a:lnTo>
                  <a:pt x="0" y="2627625"/>
                </a:lnTo>
                <a:lnTo>
                  <a:pt x="0" y="2637823"/>
                </a:lnTo>
                <a:lnTo>
                  <a:pt x="6798" y="2648021"/>
                </a:lnTo>
                <a:lnTo>
                  <a:pt x="27194" y="2654819"/>
                </a:lnTo>
                <a:lnTo>
                  <a:pt x="50989" y="2658218"/>
                </a:lnTo>
                <a:lnTo>
                  <a:pt x="146168" y="2634424"/>
                </a:lnTo>
                <a:lnTo>
                  <a:pt x="356922" y="2566438"/>
                </a:lnTo>
                <a:lnTo>
                  <a:pt x="594870" y="2484856"/>
                </a:lnTo>
                <a:lnTo>
                  <a:pt x="849814" y="2386278"/>
                </a:lnTo>
                <a:lnTo>
                  <a:pt x="1043572" y="2304696"/>
                </a:lnTo>
                <a:lnTo>
                  <a:pt x="1261124" y="2199319"/>
                </a:lnTo>
                <a:lnTo>
                  <a:pt x="1461680" y="2093942"/>
                </a:lnTo>
                <a:lnTo>
                  <a:pt x="1509270" y="2066748"/>
                </a:lnTo>
                <a:lnTo>
                  <a:pt x="1896785" y="1828800"/>
                </a:lnTo>
                <a:lnTo>
                  <a:pt x="2066748" y="1716624"/>
                </a:lnTo>
                <a:lnTo>
                  <a:pt x="2304696" y="1553460"/>
                </a:lnTo>
                <a:lnTo>
                  <a:pt x="2454263" y="1441285"/>
                </a:lnTo>
                <a:lnTo>
                  <a:pt x="2597032" y="1329109"/>
                </a:lnTo>
                <a:lnTo>
                  <a:pt x="2729603" y="1213534"/>
                </a:lnTo>
                <a:lnTo>
                  <a:pt x="2943756" y="1043572"/>
                </a:lnTo>
                <a:lnTo>
                  <a:pt x="3100122" y="883806"/>
                </a:lnTo>
                <a:lnTo>
                  <a:pt x="3225894" y="751235"/>
                </a:lnTo>
                <a:lnTo>
                  <a:pt x="3321074" y="652657"/>
                </a:lnTo>
                <a:lnTo>
                  <a:pt x="3426450" y="543881"/>
                </a:lnTo>
                <a:lnTo>
                  <a:pt x="3480839" y="482694"/>
                </a:lnTo>
                <a:lnTo>
                  <a:pt x="3514831" y="448702"/>
                </a:lnTo>
                <a:lnTo>
                  <a:pt x="3552223" y="424907"/>
                </a:lnTo>
                <a:lnTo>
                  <a:pt x="3589615" y="404511"/>
                </a:lnTo>
                <a:lnTo>
                  <a:pt x="3644003" y="387515"/>
                </a:lnTo>
                <a:lnTo>
                  <a:pt x="3688193" y="377317"/>
                </a:lnTo>
                <a:lnTo>
                  <a:pt x="3718787" y="363720"/>
                </a:lnTo>
                <a:lnTo>
                  <a:pt x="3732384" y="353522"/>
                </a:lnTo>
                <a:lnTo>
                  <a:pt x="3739182" y="339925"/>
                </a:lnTo>
                <a:lnTo>
                  <a:pt x="3739182" y="326328"/>
                </a:lnTo>
                <a:lnTo>
                  <a:pt x="3739182" y="309332"/>
                </a:lnTo>
                <a:lnTo>
                  <a:pt x="3728984" y="275340"/>
                </a:lnTo>
                <a:lnTo>
                  <a:pt x="3715387" y="248145"/>
                </a:lnTo>
                <a:lnTo>
                  <a:pt x="3701790" y="234548"/>
                </a:lnTo>
                <a:lnTo>
                  <a:pt x="3664398" y="200556"/>
                </a:lnTo>
                <a:lnTo>
                  <a:pt x="3627007" y="166563"/>
                </a:lnTo>
                <a:lnTo>
                  <a:pt x="3572619" y="125772"/>
                </a:lnTo>
                <a:lnTo>
                  <a:pt x="3511432" y="84981"/>
                </a:lnTo>
                <a:lnTo>
                  <a:pt x="3457044" y="50989"/>
                </a:lnTo>
                <a:lnTo>
                  <a:pt x="3409454" y="27194"/>
                </a:lnTo>
                <a:lnTo>
                  <a:pt x="3368663" y="6798"/>
                </a:lnTo>
                <a:lnTo>
                  <a:pt x="3341469" y="0"/>
                </a:lnTo>
                <a:lnTo>
                  <a:pt x="3310876" y="0"/>
                </a:lnTo>
                <a:lnTo>
                  <a:pt x="3266685" y="6798"/>
                </a:lnTo>
                <a:lnTo>
                  <a:pt x="3198700" y="30593"/>
                </a:lnTo>
                <a:lnTo>
                  <a:pt x="3178305" y="40791"/>
                </a:lnTo>
                <a:lnTo>
                  <a:pt x="3171506" y="47589"/>
                </a:lnTo>
                <a:lnTo>
                  <a:pt x="3174905" y="54388"/>
                </a:lnTo>
                <a:lnTo>
                  <a:pt x="3198700" y="67985"/>
                </a:lnTo>
                <a:lnTo>
                  <a:pt x="3273484" y="115574"/>
                </a:lnTo>
                <a:lnTo>
                  <a:pt x="3310876" y="146168"/>
                </a:lnTo>
                <a:lnTo>
                  <a:pt x="3334671" y="169963"/>
                </a:lnTo>
                <a:lnTo>
                  <a:pt x="3341469" y="186959"/>
                </a:lnTo>
                <a:lnTo>
                  <a:pt x="3344868" y="200556"/>
                </a:lnTo>
                <a:lnTo>
                  <a:pt x="3341469" y="217552"/>
                </a:lnTo>
                <a:lnTo>
                  <a:pt x="3314275" y="265142"/>
                </a:lnTo>
                <a:lnTo>
                  <a:pt x="3266685" y="336526"/>
                </a:lnTo>
                <a:lnTo>
                  <a:pt x="3195301" y="43510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5" name="フリーフォーム 154">
            <a:extLst>
              <a:ext uri="{FF2B5EF4-FFF2-40B4-BE49-F238E27FC236}">
                <a16:creationId xmlns:a16="http://schemas.microsoft.com/office/drawing/2014/main" id="{A50737F4-22F3-46BF-8D00-5065D8ADEF7A}"/>
              </a:ext>
            </a:extLst>
          </p:cNvPr>
          <p:cNvSpPr/>
          <p:nvPr/>
        </p:nvSpPr>
        <p:spPr>
          <a:xfrm>
            <a:off x="4003675" y="4079875"/>
            <a:ext cx="430213" cy="2097088"/>
          </a:xfrm>
          <a:custGeom>
            <a:avLst/>
            <a:gdLst>
              <a:gd name="connsiteX0" fmla="*/ 427265 w 429986"/>
              <a:gd name="connsiteY0" fmla="*/ 459922 h 2098222"/>
              <a:gd name="connsiteX1" fmla="*/ 429986 w 429986"/>
              <a:gd name="connsiteY1" fmla="*/ 666750 h 2098222"/>
              <a:gd name="connsiteX2" fmla="*/ 429986 w 429986"/>
              <a:gd name="connsiteY2" fmla="*/ 895350 h 2098222"/>
              <a:gd name="connsiteX3" fmla="*/ 408215 w 429986"/>
              <a:gd name="connsiteY3" fmla="*/ 1023258 h 2098222"/>
              <a:gd name="connsiteX4" fmla="*/ 402772 w 429986"/>
              <a:gd name="connsiteY4" fmla="*/ 1208315 h 2098222"/>
              <a:gd name="connsiteX5" fmla="*/ 394608 w 429986"/>
              <a:gd name="connsiteY5" fmla="*/ 1450522 h 2098222"/>
              <a:gd name="connsiteX6" fmla="*/ 383722 w 429986"/>
              <a:gd name="connsiteY6" fmla="*/ 1768929 h 2098222"/>
              <a:gd name="connsiteX7" fmla="*/ 359229 w 429986"/>
              <a:gd name="connsiteY7" fmla="*/ 1945822 h 2098222"/>
              <a:gd name="connsiteX8" fmla="*/ 340179 w 429986"/>
              <a:gd name="connsiteY8" fmla="*/ 2000250 h 2098222"/>
              <a:gd name="connsiteX9" fmla="*/ 321129 w 429986"/>
              <a:gd name="connsiteY9" fmla="*/ 2046515 h 2098222"/>
              <a:gd name="connsiteX10" fmla="*/ 304800 w 429986"/>
              <a:gd name="connsiteY10" fmla="*/ 2076450 h 2098222"/>
              <a:gd name="connsiteX11" fmla="*/ 288472 w 429986"/>
              <a:gd name="connsiteY11" fmla="*/ 2090058 h 2098222"/>
              <a:gd name="connsiteX12" fmla="*/ 274865 w 429986"/>
              <a:gd name="connsiteY12" fmla="*/ 2095500 h 2098222"/>
              <a:gd name="connsiteX13" fmla="*/ 263979 w 429986"/>
              <a:gd name="connsiteY13" fmla="*/ 2098222 h 2098222"/>
              <a:gd name="connsiteX14" fmla="*/ 247650 w 429986"/>
              <a:gd name="connsiteY14" fmla="*/ 2098222 h 2098222"/>
              <a:gd name="connsiteX15" fmla="*/ 228600 w 429986"/>
              <a:gd name="connsiteY15" fmla="*/ 2090058 h 2098222"/>
              <a:gd name="connsiteX16" fmla="*/ 201386 w 429986"/>
              <a:gd name="connsiteY16" fmla="*/ 2071008 h 2098222"/>
              <a:gd name="connsiteX17" fmla="*/ 176893 w 429986"/>
              <a:gd name="connsiteY17" fmla="*/ 2046515 h 2098222"/>
              <a:gd name="connsiteX18" fmla="*/ 157843 w 429986"/>
              <a:gd name="connsiteY18" fmla="*/ 2024743 h 2098222"/>
              <a:gd name="connsiteX19" fmla="*/ 146958 w 429986"/>
              <a:gd name="connsiteY19" fmla="*/ 2008415 h 2098222"/>
              <a:gd name="connsiteX20" fmla="*/ 130629 w 429986"/>
              <a:gd name="connsiteY20" fmla="*/ 1981200 h 2098222"/>
              <a:gd name="connsiteX21" fmla="*/ 111579 w 429986"/>
              <a:gd name="connsiteY21" fmla="*/ 1943100 h 2098222"/>
              <a:gd name="connsiteX22" fmla="*/ 97972 w 429986"/>
              <a:gd name="connsiteY22" fmla="*/ 1902279 h 2098222"/>
              <a:gd name="connsiteX23" fmla="*/ 92529 w 429986"/>
              <a:gd name="connsiteY23" fmla="*/ 1853293 h 2098222"/>
              <a:gd name="connsiteX24" fmla="*/ 95250 w 429986"/>
              <a:gd name="connsiteY24" fmla="*/ 1809750 h 2098222"/>
              <a:gd name="connsiteX25" fmla="*/ 106136 w 429986"/>
              <a:gd name="connsiteY25" fmla="*/ 1752600 h 2098222"/>
              <a:gd name="connsiteX26" fmla="*/ 127908 w 429986"/>
              <a:gd name="connsiteY26" fmla="*/ 1679122 h 2098222"/>
              <a:gd name="connsiteX27" fmla="*/ 144236 w 429986"/>
              <a:gd name="connsiteY27" fmla="*/ 1619250 h 2098222"/>
              <a:gd name="connsiteX28" fmla="*/ 157843 w 429986"/>
              <a:gd name="connsiteY28" fmla="*/ 1564822 h 2098222"/>
              <a:gd name="connsiteX29" fmla="*/ 168729 w 429986"/>
              <a:gd name="connsiteY29" fmla="*/ 1504950 h 2098222"/>
              <a:gd name="connsiteX30" fmla="*/ 176893 w 429986"/>
              <a:gd name="connsiteY30" fmla="*/ 1447800 h 2098222"/>
              <a:gd name="connsiteX31" fmla="*/ 187779 w 429986"/>
              <a:gd name="connsiteY31" fmla="*/ 1363436 h 2098222"/>
              <a:gd name="connsiteX32" fmla="*/ 195943 w 429986"/>
              <a:gd name="connsiteY32" fmla="*/ 1298122 h 2098222"/>
              <a:gd name="connsiteX33" fmla="*/ 201386 w 429986"/>
              <a:gd name="connsiteY33" fmla="*/ 1230086 h 2098222"/>
              <a:gd name="connsiteX34" fmla="*/ 206829 w 429986"/>
              <a:gd name="connsiteY34" fmla="*/ 1153886 h 2098222"/>
              <a:gd name="connsiteX35" fmla="*/ 209550 w 429986"/>
              <a:gd name="connsiteY35" fmla="*/ 1080408 h 2098222"/>
              <a:gd name="connsiteX36" fmla="*/ 214993 w 429986"/>
              <a:gd name="connsiteY36" fmla="*/ 957943 h 2098222"/>
              <a:gd name="connsiteX37" fmla="*/ 212272 w 429986"/>
              <a:gd name="connsiteY37" fmla="*/ 873579 h 2098222"/>
              <a:gd name="connsiteX38" fmla="*/ 209550 w 429986"/>
              <a:gd name="connsiteY38" fmla="*/ 729343 h 2098222"/>
              <a:gd name="connsiteX39" fmla="*/ 204108 w 429986"/>
              <a:gd name="connsiteY39" fmla="*/ 606879 h 2098222"/>
              <a:gd name="connsiteX40" fmla="*/ 204108 w 429986"/>
              <a:gd name="connsiteY40" fmla="*/ 533400 h 2098222"/>
              <a:gd name="connsiteX41" fmla="*/ 201386 w 429986"/>
              <a:gd name="connsiteY41" fmla="*/ 481693 h 2098222"/>
              <a:gd name="connsiteX42" fmla="*/ 193222 w 429986"/>
              <a:gd name="connsiteY42" fmla="*/ 408215 h 2098222"/>
              <a:gd name="connsiteX43" fmla="*/ 182336 w 429986"/>
              <a:gd name="connsiteY43" fmla="*/ 345622 h 2098222"/>
              <a:gd name="connsiteX44" fmla="*/ 119743 w 429986"/>
              <a:gd name="connsiteY44" fmla="*/ 206829 h 2098222"/>
              <a:gd name="connsiteX45" fmla="*/ 76200 w 429986"/>
              <a:gd name="connsiteY45" fmla="*/ 146958 h 2098222"/>
              <a:gd name="connsiteX46" fmla="*/ 38100 w 429986"/>
              <a:gd name="connsiteY46" fmla="*/ 103415 h 2098222"/>
              <a:gd name="connsiteX47" fmla="*/ 13608 w 429986"/>
              <a:gd name="connsiteY47" fmla="*/ 76200 h 2098222"/>
              <a:gd name="connsiteX48" fmla="*/ 5443 w 429986"/>
              <a:gd name="connsiteY48" fmla="*/ 57150 h 2098222"/>
              <a:gd name="connsiteX49" fmla="*/ 0 w 429986"/>
              <a:gd name="connsiteY49" fmla="*/ 38100 h 2098222"/>
              <a:gd name="connsiteX50" fmla="*/ 2722 w 429986"/>
              <a:gd name="connsiteY50" fmla="*/ 19050 h 2098222"/>
              <a:gd name="connsiteX51" fmla="*/ 8165 w 429986"/>
              <a:gd name="connsiteY51" fmla="*/ 8165 h 2098222"/>
              <a:gd name="connsiteX52" fmla="*/ 24493 w 429986"/>
              <a:gd name="connsiteY52" fmla="*/ 0 h 2098222"/>
              <a:gd name="connsiteX53" fmla="*/ 38100 w 429986"/>
              <a:gd name="connsiteY53" fmla="*/ 0 h 2098222"/>
              <a:gd name="connsiteX54" fmla="*/ 68036 w 429986"/>
              <a:gd name="connsiteY54" fmla="*/ 0 h 2098222"/>
              <a:gd name="connsiteX55" fmla="*/ 108858 w 429986"/>
              <a:gd name="connsiteY55" fmla="*/ 10886 h 2098222"/>
              <a:gd name="connsiteX56" fmla="*/ 152400 w 429986"/>
              <a:gd name="connsiteY56" fmla="*/ 29936 h 2098222"/>
              <a:gd name="connsiteX57" fmla="*/ 190500 w 429986"/>
              <a:gd name="connsiteY57" fmla="*/ 46265 h 2098222"/>
              <a:gd name="connsiteX58" fmla="*/ 274865 w 429986"/>
              <a:gd name="connsiteY58" fmla="*/ 100693 h 2098222"/>
              <a:gd name="connsiteX59" fmla="*/ 427265 w 429986"/>
              <a:gd name="connsiteY59" fmla="*/ 280308 h 2098222"/>
              <a:gd name="connsiteX60" fmla="*/ 427265 w 429986"/>
              <a:gd name="connsiteY60" fmla="*/ 459922 h 2098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429986" h="2098222">
                <a:moveTo>
                  <a:pt x="427265" y="459922"/>
                </a:moveTo>
                <a:lnTo>
                  <a:pt x="429986" y="666750"/>
                </a:lnTo>
                <a:lnTo>
                  <a:pt x="429986" y="895350"/>
                </a:lnTo>
                <a:lnTo>
                  <a:pt x="408215" y="1023258"/>
                </a:lnTo>
                <a:lnTo>
                  <a:pt x="402772" y="1208315"/>
                </a:lnTo>
                <a:lnTo>
                  <a:pt x="394608" y="1450522"/>
                </a:lnTo>
                <a:lnTo>
                  <a:pt x="383722" y="1768929"/>
                </a:lnTo>
                <a:lnTo>
                  <a:pt x="359229" y="1945822"/>
                </a:lnTo>
                <a:lnTo>
                  <a:pt x="340179" y="2000250"/>
                </a:lnTo>
                <a:lnTo>
                  <a:pt x="321129" y="2046515"/>
                </a:lnTo>
                <a:lnTo>
                  <a:pt x="304800" y="2076450"/>
                </a:lnTo>
                <a:lnTo>
                  <a:pt x="288472" y="2090058"/>
                </a:lnTo>
                <a:lnTo>
                  <a:pt x="274865" y="2095500"/>
                </a:lnTo>
                <a:lnTo>
                  <a:pt x="263979" y="2098222"/>
                </a:lnTo>
                <a:lnTo>
                  <a:pt x="247650" y="2098222"/>
                </a:lnTo>
                <a:lnTo>
                  <a:pt x="228600" y="2090058"/>
                </a:lnTo>
                <a:lnTo>
                  <a:pt x="201386" y="2071008"/>
                </a:lnTo>
                <a:lnTo>
                  <a:pt x="176893" y="2046515"/>
                </a:lnTo>
                <a:lnTo>
                  <a:pt x="157843" y="2024743"/>
                </a:lnTo>
                <a:lnTo>
                  <a:pt x="146958" y="2008415"/>
                </a:lnTo>
                <a:lnTo>
                  <a:pt x="130629" y="1981200"/>
                </a:lnTo>
                <a:lnTo>
                  <a:pt x="111579" y="1943100"/>
                </a:lnTo>
                <a:lnTo>
                  <a:pt x="97972" y="1902279"/>
                </a:lnTo>
                <a:lnTo>
                  <a:pt x="92529" y="1853293"/>
                </a:lnTo>
                <a:lnTo>
                  <a:pt x="95250" y="1809750"/>
                </a:lnTo>
                <a:lnTo>
                  <a:pt x="106136" y="1752600"/>
                </a:lnTo>
                <a:lnTo>
                  <a:pt x="127908" y="1679122"/>
                </a:lnTo>
                <a:lnTo>
                  <a:pt x="144236" y="1619250"/>
                </a:lnTo>
                <a:lnTo>
                  <a:pt x="157843" y="1564822"/>
                </a:lnTo>
                <a:lnTo>
                  <a:pt x="168729" y="1504950"/>
                </a:lnTo>
                <a:lnTo>
                  <a:pt x="176893" y="1447800"/>
                </a:lnTo>
                <a:lnTo>
                  <a:pt x="187779" y="1363436"/>
                </a:lnTo>
                <a:lnTo>
                  <a:pt x="195943" y="1298122"/>
                </a:lnTo>
                <a:lnTo>
                  <a:pt x="201386" y="1230086"/>
                </a:lnTo>
                <a:lnTo>
                  <a:pt x="206829" y="1153886"/>
                </a:lnTo>
                <a:lnTo>
                  <a:pt x="209550" y="1080408"/>
                </a:lnTo>
                <a:lnTo>
                  <a:pt x="214993" y="957943"/>
                </a:lnTo>
                <a:lnTo>
                  <a:pt x="212272" y="873579"/>
                </a:lnTo>
                <a:cubicBezTo>
                  <a:pt x="211365" y="825500"/>
                  <a:pt x="210457" y="777422"/>
                  <a:pt x="209550" y="729343"/>
                </a:cubicBezTo>
                <a:lnTo>
                  <a:pt x="204108" y="606879"/>
                </a:lnTo>
                <a:lnTo>
                  <a:pt x="204108" y="533400"/>
                </a:lnTo>
                <a:lnTo>
                  <a:pt x="201386" y="481693"/>
                </a:lnTo>
                <a:lnTo>
                  <a:pt x="193222" y="408215"/>
                </a:lnTo>
                <a:lnTo>
                  <a:pt x="182336" y="345622"/>
                </a:lnTo>
                <a:lnTo>
                  <a:pt x="119743" y="206829"/>
                </a:lnTo>
                <a:lnTo>
                  <a:pt x="76200" y="146958"/>
                </a:lnTo>
                <a:lnTo>
                  <a:pt x="38100" y="103415"/>
                </a:lnTo>
                <a:lnTo>
                  <a:pt x="13608" y="76200"/>
                </a:lnTo>
                <a:lnTo>
                  <a:pt x="5443" y="57150"/>
                </a:lnTo>
                <a:lnTo>
                  <a:pt x="0" y="38100"/>
                </a:lnTo>
                <a:lnTo>
                  <a:pt x="2722" y="19050"/>
                </a:lnTo>
                <a:lnTo>
                  <a:pt x="8165" y="8165"/>
                </a:lnTo>
                <a:lnTo>
                  <a:pt x="24493" y="0"/>
                </a:lnTo>
                <a:lnTo>
                  <a:pt x="38100" y="0"/>
                </a:lnTo>
                <a:lnTo>
                  <a:pt x="68036" y="0"/>
                </a:lnTo>
                <a:lnTo>
                  <a:pt x="108858" y="10886"/>
                </a:lnTo>
                <a:lnTo>
                  <a:pt x="152400" y="29936"/>
                </a:lnTo>
                <a:lnTo>
                  <a:pt x="190500" y="46265"/>
                </a:lnTo>
                <a:lnTo>
                  <a:pt x="274865" y="100693"/>
                </a:lnTo>
                <a:lnTo>
                  <a:pt x="427265" y="280308"/>
                </a:lnTo>
                <a:lnTo>
                  <a:pt x="427265" y="45992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6" name="フリーフォーム 155">
            <a:extLst>
              <a:ext uri="{FF2B5EF4-FFF2-40B4-BE49-F238E27FC236}">
                <a16:creationId xmlns:a16="http://schemas.microsoft.com/office/drawing/2014/main" id="{89461BE3-0FD6-4C7D-9AFA-059DB76E892B}"/>
              </a:ext>
            </a:extLst>
          </p:cNvPr>
          <p:cNvSpPr/>
          <p:nvPr/>
        </p:nvSpPr>
        <p:spPr>
          <a:xfrm>
            <a:off x="4340225" y="4060825"/>
            <a:ext cx="1992313" cy="2065338"/>
          </a:xfrm>
          <a:custGeom>
            <a:avLst/>
            <a:gdLst>
              <a:gd name="connsiteX0" fmla="*/ 854528 w 1992085"/>
              <a:gd name="connsiteY0" fmla="*/ 244929 h 2065565"/>
              <a:gd name="connsiteX1" fmla="*/ 631371 w 1992085"/>
              <a:gd name="connsiteY1" fmla="*/ 258536 h 2065565"/>
              <a:gd name="connsiteX2" fmla="*/ 495300 w 1992085"/>
              <a:gd name="connsiteY2" fmla="*/ 269422 h 2065565"/>
              <a:gd name="connsiteX3" fmla="*/ 386442 w 1992085"/>
              <a:gd name="connsiteY3" fmla="*/ 280308 h 2065565"/>
              <a:gd name="connsiteX4" fmla="*/ 272142 w 1992085"/>
              <a:gd name="connsiteY4" fmla="*/ 293915 h 2065565"/>
              <a:gd name="connsiteX5" fmla="*/ 163285 w 1992085"/>
              <a:gd name="connsiteY5" fmla="*/ 312965 h 2065565"/>
              <a:gd name="connsiteX6" fmla="*/ 0 w 1992085"/>
              <a:gd name="connsiteY6" fmla="*/ 351065 h 2065565"/>
              <a:gd name="connsiteX7" fmla="*/ 2721 w 1992085"/>
              <a:gd name="connsiteY7" fmla="*/ 149679 h 2065565"/>
              <a:gd name="connsiteX8" fmla="*/ 367392 w 1992085"/>
              <a:gd name="connsiteY8" fmla="*/ 111579 h 2065565"/>
              <a:gd name="connsiteX9" fmla="*/ 500742 w 1992085"/>
              <a:gd name="connsiteY9" fmla="*/ 92529 h 2065565"/>
              <a:gd name="connsiteX10" fmla="*/ 647700 w 1992085"/>
              <a:gd name="connsiteY10" fmla="*/ 78922 h 2065565"/>
              <a:gd name="connsiteX11" fmla="*/ 827314 w 1992085"/>
              <a:gd name="connsiteY11" fmla="*/ 62593 h 2065565"/>
              <a:gd name="connsiteX12" fmla="*/ 1042307 w 1992085"/>
              <a:gd name="connsiteY12" fmla="*/ 51708 h 2065565"/>
              <a:gd name="connsiteX13" fmla="*/ 1183821 w 1992085"/>
              <a:gd name="connsiteY13" fmla="*/ 46265 h 2065565"/>
              <a:gd name="connsiteX14" fmla="*/ 1330778 w 1992085"/>
              <a:gd name="connsiteY14" fmla="*/ 40822 h 2065565"/>
              <a:gd name="connsiteX15" fmla="*/ 1488621 w 1992085"/>
              <a:gd name="connsiteY15" fmla="*/ 38100 h 2065565"/>
              <a:gd name="connsiteX16" fmla="*/ 1515835 w 1992085"/>
              <a:gd name="connsiteY16" fmla="*/ 38100 h 2065565"/>
              <a:gd name="connsiteX17" fmla="*/ 1537607 w 1992085"/>
              <a:gd name="connsiteY17" fmla="*/ 21772 h 2065565"/>
              <a:gd name="connsiteX18" fmla="*/ 1564821 w 1992085"/>
              <a:gd name="connsiteY18" fmla="*/ 8165 h 2065565"/>
              <a:gd name="connsiteX19" fmla="*/ 1592035 w 1992085"/>
              <a:gd name="connsiteY19" fmla="*/ 0 h 2065565"/>
              <a:gd name="connsiteX20" fmla="*/ 1632857 w 1992085"/>
              <a:gd name="connsiteY20" fmla="*/ 2722 h 2065565"/>
              <a:gd name="connsiteX21" fmla="*/ 1660071 w 1992085"/>
              <a:gd name="connsiteY21" fmla="*/ 10886 h 2065565"/>
              <a:gd name="connsiteX22" fmla="*/ 1706335 w 1992085"/>
              <a:gd name="connsiteY22" fmla="*/ 32658 h 2065565"/>
              <a:gd name="connsiteX23" fmla="*/ 1834242 w 1992085"/>
              <a:gd name="connsiteY23" fmla="*/ 108858 h 2065565"/>
              <a:gd name="connsiteX24" fmla="*/ 1921328 w 1992085"/>
              <a:gd name="connsiteY24" fmla="*/ 166008 h 2065565"/>
              <a:gd name="connsiteX25" fmla="*/ 1940378 w 1992085"/>
              <a:gd name="connsiteY25" fmla="*/ 185058 h 2065565"/>
              <a:gd name="connsiteX26" fmla="*/ 1948542 w 1992085"/>
              <a:gd name="connsiteY26" fmla="*/ 195943 h 2065565"/>
              <a:gd name="connsiteX27" fmla="*/ 1967592 w 1992085"/>
              <a:gd name="connsiteY27" fmla="*/ 209550 h 2065565"/>
              <a:gd name="connsiteX28" fmla="*/ 1978478 w 1992085"/>
              <a:gd name="connsiteY28" fmla="*/ 223158 h 2065565"/>
              <a:gd name="connsiteX29" fmla="*/ 1989364 w 1992085"/>
              <a:gd name="connsiteY29" fmla="*/ 244929 h 2065565"/>
              <a:gd name="connsiteX30" fmla="*/ 1992085 w 1992085"/>
              <a:gd name="connsiteY30" fmla="*/ 266700 h 2065565"/>
              <a:gd name="connsiteX31" fmla="*/ 1989364 w 1992085"/>
              <a:gd name="connsiteY31" fmla="*/ 291193 h 2065565"/>
              <a:gd name="connsiteX32" fmla="*/ 1975757 w 1992085"/>
              <a:gd name="connsiteY32" fmla="*/ 318408 h 2065565"/>
              <a:gd name="connsiteX33" fmla="*/ 1953985 w 1992085"/>
              <a:gd name="connsiteY33" fmla="*/ 342900 h 2065565"/>
              <a:gd name="connsiteX34" fmla="*/ 1937657 w 1992085"/>
              <a:gd name="connsiteY34" fmla="*/ 361950 h 2065565"/>
              <a:gd name="connsiteX35" fmla="*/ 1924050 w 1992085"/>
              <a:gd name="connsiteY35" fmla="*/ 389165 h 2065565"/>
              <a:gd name="connsiteX36" fmla="*/ 1907721 w 1992085"/>
              <a:gd name="connsiteY36" fmla="*/ 432708 h 2065565"/>
              <a:gd name="connsiteX37" fmla="*/ 1899557 w 1992085"/>
              <a:gd name="connsiteY37" fmla="*/ 481693 h 2065565"/>
              <a:gd name="connsiteX38" fmla="*/ 1894114 w 1992085"/>
              <a:gd name="connsiteY38" fmla="*/ 693965 h 2065565"/>
              <a:gd name="connsiteX39" fmla="*/ 1880507 w 1992085"/>
              <a:gd name="connsiteY39" fmla="*/ 1099458 h 2065565"/>
              <a:gd name="connsiteX40" fmla="*/ 1866900 w 1992085"/>
              <a:gd name="connsiteY40" fmla="*/ 1515836 h 2065565"/>
              <a:gd name="connsiteX41" fmla="*/ 1856014 w 1992085"/>
              <a:gd name="connsiteY41" fmla="*/ 1842408 h 2065565"/>
              <a:gd name="connsiteX42" fmla="*/ 1853292 w 1992085"/>
              <a:gd name="connsiteY42" fmla="*/ 1880508 h 2065565"/>
              <a:gd name="connsiteX43" fmla="*/ 1842407 w 1992085"/>
              <a:gd name="connsiteY43" fmla="*/ 1921329 h 2065565"/>
              <a:gd name="connsiteX44" fmla="*/ 1823357 w 1992085"/>
              <a:gd name="connsiteY44" fmla="*/ 1962150 h 2065565"/>
              <a:gd name="connsiteX45" fmla="*/ 1807028 w 1992085"/>
              <a:gd name="connsiteY45" fmla="*/ 1986643 h 2065565"/>
              <a:gd name="connsiteX46" fmla="*/ 1777092 w 1992085"/>
              <a:gd name="connsiteY46" fmla="*/ 2019300 h 2065565"/>
              <a:gd name="connsiteX47" fmla="*/ 1747157 w 1992085"/>
              <a:gd name="connsiteY47" fmla="*/ 2043793 h 2065565"/>
              <a:gd name="connsiteX48" fmla="*/ 1714500 w 1992085"/>
              <a:gd name="connsiteY48" fmla="*/ 2062843 h 2065565"/>
              <a:gd name="connsiteX49" fmla="*/ 1706335 w 1992085"/>
              <a:gd name="connsiteY49" fmla="*/ 2065565 h 2065565"/>
              <a:gd name="connsiteX50" fmla="*/ 1698171 w 1992085"/>
              <a:gd name="connsiteY50" fmla="*/ 2065565 h 2065565"/>
              <a:gd name="connsiteX51" fmla="*/ 1681842 w 1992085"/>
              <a:gd name="connsiteY51" fmla="*/ 2057400 h 2065565"/>
              <a:gd name="connsiteX52" fmla="*/ 1662792 w 1992085"/>
              <a:gd name="connsiteY52" fmla="*/ 2038350 h 2065565"/>
              <a:gd name="connsiteX53" fmla="*/ 1641021 w 1992085"/>
              <a:gd name="connsiteY53" fmla="*/ 2005693 h 2065565"/>
              <a:gd name="connsiteX54" fmla="*/ 1616528 w 1992085"/>
              <a:gd name="connsiteY54" fmla="*/ 1964872 h 2065565"/>
              <a:gd name="connsiteX55" fmla="*/ 1594757 w 1992085"/>
              <a:gd name="connsiteY55" fmla="*/ 1921329 h 2065565"/>
              <a:gd name="connsiteX56" fmla="*/ 1575707 w 1992085"/>
              <a:gd name="connsiteY56" fmla="*/ 1872343 h 2065565"/>
              <a:gd name="connsiteX57" fmla="*/ 1572985 w 1992085"/>
              <a:gd name="connsiteY57" fmla="*/ 1856015 h 2065565"/>
              <a:gd name="connsiteX58" fmla="*/ 1586592 w 1992085"/>
              <a:gd name="connsiteY58" fmla="*/ 1714500 h 2065565"/>
              <a:gd name="connsiteX59" fmla="*/ 1592035 w 1992085"/>
              <a:gd name="connsiteY59" fmla="*/ 1592036 h 2065565"/>
              <a:gd name="connsiteX60" fmla="*/ 1600200 w 1992085"/>
              <a:gd name="connsiteY60" fmla="*/ 1442358 h 2065565"/>
              <a:gd name="connsiteX61" fmla="*/ 1616528 w 1992085"/>
              <a:gd name="connsiteY61" fmla="*/ 1216479 h 2065565"/>
              <a:gd name="connsiteX62" fmla="*/ 1627414 w 1992085"/>
              <a:gd name="connsiteY62" fmla="*/ 982436 h 2065565"/>
              <a:gd name="connsiteX63" fmla="*/ 1630135 w 1992085"/>
              <a:gd name="connsiteY63" fmla="*/ 800100 h 2065565"/>
              <a:gd name="connsiteX64" fmla="*/ 1630135 w 1992085"/>
              <a:gd name="connsiteY64" fmla="*/ 699408 h 2065565"/>
              <a:gd name="connsiteX65" fmla="*/ 1632857 w 1992085"/>
              <a:gd name="connsiteY65" fmla="*/ 576943 h 2065565"/>
              <a:gd name="connsiteX66" fmla="*/ 1632857 w 1992085"/>
              <a:gd name="connsiteY66" fmla="*/ 451758 h 2065565"/>
              <a:gd name="connsiteX67" fmla="*/ 1632857 w 1992085"/>
              <a:gd name="connsiteY67" fmla="*/ 375558 h 2065565"/>
              <a:gd name="connsiteX68" fmla="*/ 1627414 w 1992085"/>
              <a:gd name="connsiteY68" fmla="*/ 329293 h 2065565"/>
              <a:gd name="connsiteX69" fmla="*/ 1621971 w 1992085"/>
              <a:gd name="connsiteY69" fmla="*/ 310243 h 2065565"/>
              <a:gd name="connsiteX70" fmla="*/ 1616528 w 1992085"/>
              <a:gd name="connsiteY70" fmla="*/ 291193 h 2065565"/>
              <a:gd name="connsiteX71" fmla="*/ 1605642 w 1992085"/>
              <a:gd name="connsiteY71" fmla="*/ 272143 h 2065565"/>
              <a:gd name="connsiteX72" fmla="*/ 1586592 w 1992085"/>
              <a:gd name="connsiteY72" fmla="*/ 255815 h 2065565"/>
              <a:gd name="connsiteX73" fmla="*/ 1553935 w 1992085"/>
              <a:gd name="connsiteY73" fmla="*/ 244929 h 2065565"/>
              <a:gd name="connsiteX74" fmla="*/ 1513114 w 1992085"/>
              <a:gd name="connsiteY74" fmla="*/ 242208 h 2065565"/>
              <a:gd name="connsiteX75" fmla="*/ 1390650 w 1992085"/>
              <a:gd name="connsiteY75" fmla="*/ 234043 h 2065565"/>
              <a:gd name="connsiteX76" fmla="*/ 1221921 w 1992085"/>
              <a:gd name="connsiteY76" fmla="*/ 231322 h 2065565"/>
              <a:gd name="connsiteX77" fmla="*/ 1077685 w 1992085"/>
              <a:gd name="connsiteY77" fmla="*/ 231322 h 2065565"/>
              <a:gd name="connsiteX78" fmla="*/ 854528 w 1992085"/>
              <a:gd name="connsiteY78" fmla="*/ 244929 h 2065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1992085" h="2065565">
                <a:moveTo>
                  <a:pt x="854528" y="244929"/>
                </a:moveTo>
                <a:lnTo>
                  <a:pt x="631371" y="258536"/>
                </a:lnTo>
                <a:lnTo>
                  <a:pt x="495300" y="269422"/>
                </a:lnTo>
                <a:lnTo>
                  <a:pt x="386442" y="280308"/>
                </a:lnTo>
                <a:lnTo>
                  <a:pt x="272142" y="293915"/>
                </a:lnTo>
                <a:lnTo>
                  <a:pt x="163285" y="312965"/>
                </a:lnTo>
                <a:lnTo>
                  <a:pt x="0" y="351065"/>
                </a:lnTo>
                <a:lnTo>
                  <a:pt x="2721" y="149679"/>
                </a:lnTo>
                <a:lnTo>
                  <a:pt x="367392" y="111579"/>
                </a:lnTo>
                <a:lnTo>
                  <a:pt x="500742" y="92529"/>
                </a:lnTo>
                <a:lnTo>
                  <a:pt x="647700" y="78922"/>
                </a:lnTo>
                <a:lnTo>
                  <a:pt x="827314" y="62593"/>
                </a:lnTo>
                <a:lnTo>
                  <a:pt x="1042307" y="51708"/>
                </a:lnTo>
                <a:lnTo>
                  <a:pt x="1183821" y="46265"/>
                </a:lnTo>
                <a:lnTo>
                  <a:pt x="1330778" y="40822"/>
                </a:lnTo>
                <a:lnTo>
                  <a:pt x="1488621" y="38100"/>
                </a:lnTo>
                <a:lnTo>
                  <a:pt x="1515835" y="38100"/>
                </a:lnTo>
                <a:lnTo>
                  <a:pt x="1537607" y="21772"/>
                </a:lnTo>
                <a:lnTo>
                  <a:pt x="1564821" y="8165"/>
                </a:lnTo>
                <a:lnTo>
                  <a:pt x="1592035" y="0"/>
                </a:lnTo>
                <a:lnTo>
                  <a:pt x="1632857" y="2722"/>
                </a:lnTo>
                <a:lnTo>
                  <a:pt x="1660071" y="10886"/>
                </a:lnTo>
                <a:lnTo>
                  <a:pt x="1706335" y="32658"/>
                </a:lnTo>
                <a:lnTo>
                  <a:pt x="1834242" y="108858"/>
                </a:lnTo>
                <a:lnTo>
                  <a:pt x="1921328" y="166008"/>
                </a:lnTo>
                <a:lnTo>
                  <a:pt x="1940378" y="185058"/>
                </a:lnTo>
                <a:lnTo>
                  <a:pt x="1948542" y="195943"/>
                </a:lnTo>
                <a:lnTo>
                  <a:pt x="1967592" y="209550"/>
                </a:lnTo>
                <a:lnTo>
                  <a:pt x="1978478" y="223158"/>
                </a:lnTo>
                <a:lnTo>
                  <a:pt x="1989364" y="244929"/>
                </a:lnTo>
                <a:lnTo>
                  <a:pt x="1992085" y="266700"/>
                </a:lnTo>
                <a:lnTo>
                  <a:pt x="1989364" y="291193"/>
                </a:lnTo>
                <a:lnTo>
                  <a:pt x="1975757" y="318408"/>
                </a:lnTo>
                <a:lnTo>
                  <a:pt x="1953985" y="342900"/>
                </a:lnTo>
                <a:lnTo>
                  <a:pt x="1937657" y="361950"/>
                </a:lnTo>
                <a:lnTo>
                  <a:pt x="1924050" y="389165"/>
                </a:lnTo>
                <a:lnTo>
                  <a:pt x="1907721" y="432708"/>
                </a:lnTo>
                <a:lnTo>
                  <a:pt x="1899557" y="481693"/>
                </a:lnTo>
                <a:lnTo>
                  <a:pt x="1894114" y="693965"/>
                </a:lnTo>
                <a:lnTo>
                  <a:pt x="1880507" y="1099458"/>
                </a:lnTo>
                <a:lnTo>
                  <a:pt x="1866900" y="1515836"/>
                </a:lnTo>
                <a:lnTo>
                  <a:pt x="1856014" y="1842408"/>
                </a:lnTo>
                <a:lnTo>
                  <a:pt x="1853292" y="1880508"/>
                </a:lnTo>
                <a:lnTo>
                  <a:pt x="1842407" y="1921329"/>
                </a:lnTo>
                <a:lnTo>
                  <a:pt x="1823357" y="1962150"/>
                </a:lnTo>
                <a:lnTo>
                  <a:pt x="1807028" y="1986643"/>
                </a:lnTo>
                <a:lnTo>
                  <a:pt x="1777092" y="2019300"/>
                </a:lnTo>
                <a:lnTo>
                  <a:pt x="1747157" y="2043793"/>
                </a:lnTo>
                <a:lnTo>
                  <a:pt x="1714500" y="2062843"/>
                </a:lnTo>
                <a:lnTo>
                  <a:pt x="1706335" y="2065565"/>
                </a:lnTo>
                <a:lnTo>
                  <a:pt x="1698171" y="2065565"/>
                </a:lnTo>
                <a:lnTo>
                  <a:pt x="1681842" y="2057400"/>
                </a:lnTo>
                <a:lnTo>
                  <a:pt x="1662792" y="2038350"/>
                </a:lnTo>
                <a:lnTo>
                  <a:pt x="1641021" y="2005693"/>
                </a:lnTo>
                <a:lnTo>
                  <a:pt x="1616528" y="1964872"/>
                </a:lnTo>
                <a:lnTo>
                  <a:pt x="1594757" y="1921329"/>
                </a:lnTo>
                <a:lnTo>
                  <a:pt x="1575707" y="1872343"/>
                </a:lnTo>
                <a:lnTo>
                  <a:pt x="1572985" y="1856015"/>
                </a:lnTo>
                <a:lnTo>
                  <a:pt x="1586592" y="1714500"/>
                </a:lnTo>
                <a:lnTo>
                  <a:pt x="1592035" y="1592036"/>
                </a:lnTo>
                <a:lnTo>
                  <a:pt x="1600200" y="1442358"/>
                </a:lnTo>
                <a:lnTo>
                  <a:pt x="1616528" y="1216479"/>
                </a:lnTo>
                <a:lnTo>
                  <a:pt x="1627414" y="982436"/>
                </a:lnTo>
                <a:lnTo>
                  <a:pt x="1630135" y="800100"/>
                </a:lnTo>
                <a:lnTo>
                  <a:pt x="1630135" y="699408"/>
                </a:lnTo>
                <a:cubicBezTo>
                  <a:pt x="1631042" y="658586"/>
                  <a:pt x="1631950" y="617765"/>
                  <a:pt x="1632857" y="576943"/>
                </a:cubicBezTo>
                <a:lnTo>
                  <a:pt x="1632857" y="451758"/>
                </a:lnTo>
                <a:lnTo>
                  <a:pt x="1632857" y="375558"/>
                </a:lnTo>
                <a:lnTo>
                  <a:pt x="1627414" y="329293"/>
                </a:lnTo>
                <a:lnTo>
                  <a:pt x="1621971" y="310243"/>
                </a:lnTo>
                <a:lnTo>
                  <a:pt x="1616528" y="291193"/>
                </a:lnTo>
                <a:lnTo>
                  <a:pt x="1605642" y="272143"/>
                </a:lnTo>
                <a:lnTo>
                  <a:pt x="1586592" y="255815"/>
                </a:lnTo>
                <a:lnTo>
                  <a:pt x="1553935" y="244929"/>
                </a:lnTo>
                <a:lnTo>
                  <a:pt x="1513114" y="242208"/>
                </a:lnTo>
                <a:lnTo>
                  <a:pt x="1390650" y="234043"/>
                </a:lnTo>
                <a:lnTo>
                  <a:pt x="1221921" y="231322"/>
                </a:lnTo>
                <a:lnTo>
                  <a:pt x="1077685" y="231322"/>
                </a:lnTo>
                <a:lnTo>
                  <a:pt x="854528" y="24492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7" name="フリーフォーム 156">
            <a:extLst>
              <a:ext uri="{FF2B5EF4-FFF2-40B4-BE49-F238E27FC236}">
                <a16:creationId xmlns:a16="http://schemas.microsoft.com/office/drawing/2014/main" id="{8E4384D8-8504-4CAA-A2F8-20C1A0F41D67}"/>
              </a:ext>
            </a:extLst>
          </p:cNvPr>
          <p:cNvSpPr/>
          <p:nvPr/>
        </p:nvSpPr>
        <p:spPr>
          <a:xfrm>
            <a:off x="4338638" y="4814888"/>
            <a:ext cx="1700212" cy="320675"/>
          </a:xfrm>
          <a:custGeom>
            <a:avLst/>
            <a:gdLst>
              <a:gd name="connsiteX0" fmla="*/ 1235868 w 1700212"/>
              <a:gd name="connsiteY0" fmla="*/ 26193 h 321468"/>
              <a:gd name="connsiteX1" fmla="*/ 942975 w 1700212"/>
              <a:gd name="connsiteY1" fmla="*/ 61912 h 321468"/>
              <a:gd name="connsiteX2" fmla="*/ 721518 w 1700212"/>
              <a:gd name="connsiteY2" fmla="*/ 85725 h 321468"/>
              <a:gd name="connsiteX3" fmla="*/ 554831 w 1700212"/>
              <a:gd name="connsiteY3" fmla="*/ 102393 h 321468"/>
              <a:gd name="connsiteX4" fmla="*/ 433387 w 1700212"/>
              <a:gd name="connsiteY4" fmla="*/ 111918 h 321468"/>
              <a:gd name="connsiteX5" fmla="*/ 304800 w 1700212"/>
              <a:gd name="connsiteY5" fmla="*/ 123825 h 321468"/>
              <a:gd name="connsiteX6" fmla="*/ 221456 w 1700212"/>
              <a:gd name="connsiteY6" fmla="*/ 128587 h 321468"/>
              <a:gd name="connsiteX7" fmla="*/ 9525 w 1700212"/>
              <a:gd name="connsiteY7" fmla="*/ 133350 h 321468"/>
              <a:gd name="connsiteX8" fmla="*/ 0 w 1700212"/>
              <a:gd name="connsiteY8" fmla="*/ 321468 h 321468"/>
              <a:gd name="connsiteX9" fmla="*/ 169068 w 1700212"/>
              <a:gd name="connsiteY9" fmla="*/ 297656 h 321468"/>
              <a:gd name="connsiteX10" fmla="*/ 261937 w 1700212"/>
              <a:gd name="connsiteY10" fmla="*/ 285750 h 321468"/>
              <a:gd name="connsiteX11" fmla="*/ 357187 w 1700212"/>
              <a:gd name="connsiteY11" fmla="*/ 273843 h 321468"/>
              <a:gd name="connsiteX12" fmla="*/ 500062 w 1700212"/>
              <a:gd name="connsiteY12" fmla="*/ 259556 h 321468"/>
              <a:gd name="connsiteX13" fmla="*/ 695325 w 1700212"/>
              <a:gd name="connsiteY13" fmla="*/ 247650 h 321468"/>
              <a:gd name="connsiteX14" fmla="*/ 926306 w 1700212"/>
              <a:gd name="connsiteY14" fmla="*/ 233362 h 321468"/>
              <a:gd name="connsiteX15" fmla="*/ 1095375 w 1700212"/>
              <a:gd name="connsiteY15" fmla="*/ 228600 h 321468"/>
              <a:gd name="connsiteX16" fmla="*/ 1357312 w 1700212"/>
              <a:gd name="connsiteY16" fmla="*/ 221456 h 321468"/>
              <a:gd name="connsiteX17" fmla="*/ 1547812 w 1700212"/>
              <a:gd name="connsiteY17" fmla="*/ 223837 h 321468"/>
              <a:gd name="connsiteX18" fmla="*/ 1578768 w 1700212"/>
              <a:gd name="connsiteY18" fmla="*/ 209550 h 321468"/>
              <a:gd name="connsiteX19" fmla="*/ 1676400 w 1700212"/>
              <a:gd name="connsiteY19" fmla="*/ 164306 h 321468"/>
              <a:gd name="connsiteX20" fmla="*/ 1700212 w 1700212"/>
              <a:gd name="connsiteY20" fmla="*/ 159543 h 321468"/>
              <a:gd name="connsiteX21" fmla="*/ 1695450 w 1700212"/>
              <a:gd name="connsiteY21" fmla="*/ 59531 h 321468"/>
              <a:gd name="connsiteX22" fmla="*/ 1583531 w 1700212"/>
              <a:gd name="connsiteY22" fmla="*/ 33337 h 321468"/>
              <a:gd name="connsiteX23" fmla="*/ 1485900 w 1700212"/>
              <a:gd name="connsiteY23" fmla="*/ 7143 h 321468"/>
              <a:gd name="connsiteX24" fmla="*/ 1466850 w 1700212"/>
              <a:gd name="connsiteY24" fmla="*/ 2381 h 321468"/>
              <a:gd name="connsiteX25" fmla="*/ 1443037 w 1700212"/>
              <a:gd name="connsiteY25" fmla="*/ 0 h 321468"/>
              <a:gd name="connsiteX26" fmla="*/ 1331118 w 1700212"/>
              <a:gd name="connsiteY26" fmla="*/ 14287 h 321468"/>
              <a:gd name="connsiteX27" fmla="*/ 1235868 w 1700212"/>
              <a:gd name="connsiteY27" fmla="*/ 26193 h 321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700212" h="321468">
                <a:moveTo>
                  <a:pt x="1235868" y="26193"/>
                </a:moveTo>
                <a:lnTo>
                  <a:pt x="942975" y="61912"/>
                </a:lnTo>
                <a:lnTo>
                  <a:pt x="721518" y="85725"/>
                </a:lnTo>
                <a:lnTo>
                  <a:pt x="554831" y="102393"/>
                </a:lnTo>
                <a:lnTo>
                  <a:pt x="433387" y="111918"/>
                </a:lnTo>
                <a:lnTo>
                  <a:pt x="304800" y="123825"/>
                </a:lnTo>
                <a:lnTo>
                  <a:pt x="221456" y="128587"/>
                </a:lnTo>
                <a:lnTo>
                  <a:pt x="9525" y="133350"/>
                </a:lnTo>
                <a:lnTo>
                  <a:pt x="0" y="321468"/>
                </a:lnTo>
                <a:lnTo>
                  <a:pt x="169068" y="297656"/>
                </a:lnTo>
                <a:lnTo>
                  <a:pt x="261937" y="285750"/>
                </a:lnTo>
                <a:lnTo>
                  <a:pt x="357187" y="273843"/>
                </a:lnTo>
                <a:lnTo>
                  <a:pt x="500062" y="259556"/>
                </a:lnTo>
                <a:lnTo>
                  <a:pt x="695325" y="247650"/>
                </a:lnTo>
                <a:lnTo>
                  <a:pt x="926306" y="233362"/>
                </a:lnTo>
                <a:lnTo>
                  <a:pt x="1095375" y="228600"/>
                </a:lnTo>
                <a:lnTo>
                  <a:pt x="1357312" y="221456"/>
                </a:lnTo>
                <a:lnTo>
                  <a:pt x="1547812" y="223837"/>
                </a:lnTo>
                <a:lnTo>
                  <a:pt x="1578768" y="209550"/>
                </a:lnTo>
                <a:lnTo>
                  <a:pt x="1676400" y="164306"/>
                </a:lnTo>
                <a:lnTo>
                  <a:pt x="1700212" y="159543"/>
                </a:lnTo>
                <a:lnTo>
                  <a:pt x="1695450" y="59531"/>
                </a:lnTo>
                <a:lnTo>
                  <a:pt x="1583531" y="33337"/>
                </a:lnTo>
                <a:lnTo>
                  <a:pt x="1485900" y="7143"/>
                </a:lnTo>
                <a:lnTo>
                  <a:pt x="1466850" y="2381"/>
                </a:lnTo>
                <a:lnTo>
                  <a:pt x="1443037" y="0"/>
                </a:lnTo>
                <a:lnTo>
                  <a:pt x="1331118" y="14287"/>
                </a:lnTo>
                <a:lnTo>
                  <a:pt x="1235868" y="2619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8" name="フリーフォーム 157">
            <a:extLst>
              <a:ext uri="{FF2B5EF4-FFF2-40B4-BE49-F238E27FC236}">
                <a16:creationId xmlns:a16="http://schemas.microsoft.com/office/drawing/2014/main" id="{D0808230-70C4-44B8-AA75-E0B3B778C604}"/>
              </a:ext>
            </a:extLst>
          </p:cNvPr>
          <p:cNvSpPr/>
          <p:nvPr/>
        </p:nvSpPr>
        <p:spPr>
          <a:xfrm>
            <a:off x="4297363" y="5700713"/>
            <a:ext cx="1695450" cy="342900"/>
          </a:xfrm>
          <a:custGeom>
            <a:avLst/>
            <a:gdLst>
              <a:gd name="connsiteX0" fmla="*/ 1195388 w 1695450"/>
              <a:gd name="connsiteY0" fmla="*/ 9525 h 342900"/>
              <a:gd name="connsiteX1" fmla="*/ 933450 w 1695450"/>
              <a:gd name="connsiteY1" fmla="*/ 23812 h 342900"/>
              <a:gd name="connsiteX2" fmla="*/ 773907 w 1695450"/>
              <a:gd name="connsiteY2" fmla="*/ 35718 h 342900"/>
              <a:gd name="connsiteX3" fmla="*/ 614363 w 1695450"/>
              <a:gd name="connsiteY3" fmla="*/ 50006 h 342900"/>
              <a:gd name="connsiteX4" fmla="*/ 473869 w 1695450"/>
              <a:gd name="connsiteY4" fmla="*/ 64293 h 342900"/>
              <a:gd name="connsiteX5" fmla="*/ 335757 w 1695450"/>
              <a:gd name="connsiteY5" fmla="*/ 80962 h 342900"/>
              <a:gd name="connsiteX6" fmla="*/ 192882 w 1695450"/>
              <a:gd name="connsiteY6" fmla="*/ 100012 h 342900"/>
              <a:gd name="connsiteX7" fmla="*/ 0 w 1695450"/>
              <a:gd name="connsiteY7" fmla="*/ 130968 h 342900"/>
              <a:gd name="connsiteX8" fmla="*/ 26194 w 1695450"/>
              <a:gd name="connsiteY8" fmla="*/ 342900 h 342900"/>
              <a:gd name="connsiteX9" fmla="*/ 92869 w 1695450"/>
              <a:gd name="connsiteY9" fmla="*/ 302418 h 342900"/>
              <a:gd name="connsiteX10" fmla="*/ 171450 w 1695450"/>
              <a:gd name="connsiteY10" fmla="*/ 269081 h 342900"/>
              <a:gd name="connsiteX11" fmla="*/ 233363 w 1695450"/>
              <a:gd name="connsiteY11" fmla="*/ 252412 h 342900"/>
              <a:gd name="connsiteX12" fmla="*/ 347663 w 1695450"/>
              <a:gd name="connsiteY12" fmla="*/ 230981 h 342900"/>
              <a:gd name="connsiteX13" fmla="*/ 481013 w 1695450"/>
              <a:gd name="connsiteY13" fmla="*/ 216693 h 342900"/>
              <a:gd name="connsiteX14" fmla="*/ 647700 w 1695450"/>
              <a:gd name="connsiteY14" fmla="*/ 204787 h 342900"/>
              <a:gd name="connsiteX15" fmla="*/ 764382 w 1695450"/>
              <a:gd name="connsiteY15" fmla="*/ 195262 h 342900"/>
              <a:gd name="connsiteX16" fmla="*/ 881063 w 1695450"/>
              <a:gd name="connsiteY16" fmla="*/ 190500 h 342900"/>
              <a:gd name="connsiteX17" fmla="*/ 995363 w 1695450"/>
              <a:gd name="connsiteY17" fmla="*/ 185737 h 342900"/>
              <a:gd name="connsiteX18" fmla="*/ 1109663 w 1695450"/>
              <a:gd name="connsiteY18" fmla="*/ 185737 h 342900"/>
              <a:gd name="connsiteX19" fmla="*/ 1214438 w 1695450"/>
              <a:gd name="connsiteY19" fmla="*/ 183356 h 342900"/>
              <a:gd name="connsiteX20" fmla="*/ 1321594 w 1695450"/>
              <a:gd name="connsiteY20" fmla="*/ 185737 h 342900"/>
              <a:gd name="connsiteX21" fmla="*/ 1397794 w 1695450"/>
              <a:gd name="connsiteY21" fmla="*/ 188118 h 342900"/>
              <a:gd name="connsiteX22" fmla="*/ 1507332 w 1695450"/>
              <a:gd name="connsiteY22" fmla="*/ 195262 h 342900"/>
              <a:gd name="connsiteX23" fmla="*/ 1690688 w 1695450"/>
              <a:gd name="connsiteY23" fmla="*/ 219075 h 342900"/>
              <a:gd name="connsiteX24" fmla="*/ 1695450 w 1695450"/>
              <a:gd name="connsiteY24" fmla="*/ 73818 h 342900"/>
              <a:gd name="connsiteX25" fmla="*/ 1602582 w 1695450"/>
              <a:gd name="connsiteY25" fmla="*/ 38100 h 342900"/>
              <a:gd name="connsiteX26" fmla="*/ 1547813 w 1695450"/>
              <a:gd name="connsiteY26" fmla="*/ 19050 h 342900"/>
              <a:gd name="connsiteX27" fmla="*/ 1488282 w 1695450"/>
              <a:gd name="connsiteY27" fmla="*/ 7143 h 342900"/>
              <a:gd name="connsiteX28" fmla="*/ 1428750 w 1695450"/>
              <a:gd name="connsiteY28" fmla="*/ 2381 h 342900"/>
              <a:gd name="connsiteX29" fmla="*/ 1366838 w 1695450"/>
              <a:gd name="connsiteY29" fmla="*/ 0 h 342900"/>
              <a:gd name="connsiteX30" fmla="*/ 1304925 w 1695450"/>
              <a:gd name="connsiteY30" fmla="*/ 4762 h 342900"/>
              <a:gd name="connsiteX31" fmla="*/ 1195388 w 1695450"/>
              <a:gd name="connsiteY31" fmla="*/ 9525 h 34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695450" h="342900">
                <a:moveTo>
                  <a:pt x="1195388" y="9525"/>
                </a:moveTo>
                <a:lnTo>
                  <a:pt x="933450" y="23812"/>
                </a:lnTo>
                <a:lnTo>
                  <a:pt x="773907" y="35718"/>
                </a:lnTo>
                <a:lnTo>
                  <a:pt x="614363" y="50006"/>
                </a:lnTo>
                <a:lnTo>
                  <a:pt x="473869" y="64293"/>
                </a:lnTo>
                <a:lnTo>
                  <a:pt x="335757" y="80962"/>
                </a:lnTo>
                <a:lnTo>
                  <a:pt x="192882" y="100012"/>
                </a:lnTo>
                <a:lnTo>
                  <a:pt x="0" y="130968"/>
                </a:lnTo>
                <a:lnTo>
                  <a:pt x="26194" y="342900"/>
                </a:lnTo>
                <a:lnTo>
                  <a:pt x="92869" y="302418"/>
                </a:lnTo>
                <a:lnTo>
                  <a:pt x="171450" y="269081"/>
                </a:lnTo>
                <a:lnTo>
                  <a:pt x="233363" y="252412"/>
                </a:lnTo>
                <a:lnTo>
                  <a:pt x="347663" y="230981"/>
                </a:lnTo>
                <a:lnTo>
                  <a:pt x="481013" y="216693"/>
                </a:lnTo>
                <a:lnTo>
                  <a:pt x="647700" y="204787"/>
                </a:lnTo>
                <a:lnTo>
                  <a:pt x="764382" y="195262"/>
                </a:lnTo>
                <a:lnTo>
                  <a:pt x="881063" y="190500"/>
                </a:lnTo>
                <a:lnTo>
                  <a:pt x="995363" y="185737"/>
                </a:lnTo>
                <a:lnTo>
                  <a:pt x="1109663" y="185737"/>
                </a:lnTo>
                <a:lnTo>
                  <a:pt x="1214438" y="183356"/>
                </a:lnTo>
                <a:lnTo>
                  <a:pt x="1321594" y="185737"/>
                </a:lnTo>
                <a:lnTo>
                  <a:pt x="1397794" y="188118"/>
                </a:lnTo>
                <a:lnTo>
                  <a:pt x="1507332" y="195262"/>
                </a:lnTo>
                <a:lnTo>
                  <a:pt x="1690688" y="219075"/>
                </a:lnTo>
                <a:lnTo>
                  <a:pt x="1695450" y="73818"/>
                </a:lnTo>
                <a:lnTo>
                  <a:pt x="1602582" y="38100"/>
                </a:lnTo>
                <a:lnTo>
                  <a:pt x="1547813" y="19050"/>
                </a:lnTo>
                <a:lnTo>
                  <a:pt x="1488282" y="7143"/>
                </a:lnTo>
                <a:lnTo>
                  <a:pt x="1428750" y="2381"/>
                </a:lnTo>
                <a:lnTo>
                  <a:pt x="1366838" y="0"/>
                </a:lnTo>
                <a:lnTo>
                  <a:pt x="1304925" y="4762"/>
                </a:lnTo>
                <a:lnTo>
                  <a:pt x="1195388" y="95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D2616EB-0201-4A42-8834-7E101A6EE0EA}"/>
              </a:ext>
            </a:extLst>
          </p:cNvPr>
          <p:cNvGrpSpPr>
            <a:grpSpLocks/>
          </p:cNvGrpSpPr>
          <p:nvPr/>
        </p:nvGrpSpPr>
        <p:grpSpPr bwMode="auto">
          <a:xfrm>
            <a:off x="2701925" y="1331913"/>
            <a:ext cx="4540250" cy="4845050"/>
            <a:chOff x="2854325" y="1484313"/>
            <a:chExt cx="4540250" cy="4845050"/>
          </a:xfrm>
        </p:grpSpPr>
        <p:sp>
          <p:nvSpPr>
            <p:cNvPr id="13" name="フリーフォーム 147">
              <a:extLst>
                <a:ext uri="{FF2B5EF4-FFF2-40B4-BE49-F238E27FC236}">
                  <a16:creationId xmlns:a16="http://schemas.microsoft.com/office/drawing/2014/main" id="{8F3AA4D9-171F-49B4-8305-F55B6E12E95D}"/>
                </a:ext>
              </a:extLst>
            </p:cNvPr>
            <p:cNvSpPr/>
            <p:nvPr/>
          </p:nvSpPr>
          <p:spPr>
            <a:xfrm>
              <a:off x="3232150" y="1908175"/>
              <a:ext cx="3590925" cy="622300"/>
            </a:xfrm>
            <a:custGeom>
              <a:avLst/>
              <a:gdLst>
                <a:gd name="connsiteX0" fmla="*/ 2322286 w 3590835"/>
                <a:gd name="connsiteY0" fmla="*/ 119017 h 621211"/>
                <a:gd name="connsiteX1" fmla="*/ 2203269 w 3590835"/>
                <a:gd name="connsiteY1" fmla="*/ 127725 h 621211"/>
                <a:gd name="connsiteX2" fmla="*/ 2066835 w 3590835"/>
                <a:gd name="connsiteY2" fmla="*/ 142240 h 621211"/>
                <a:gd name="connsiteX3" fmla="*/ 1915886 w 3590835"/>
                <a:gd name="connsiteY3" fmla="*/ 156754 h 621211"/>
                <a:gd name="connsiteX4" fmla="*/ 1712686 w 3590835"/>
                <a:gd name="connsiteY4" fmla="*/ 177074 h 621211"/>
                <a:gd name="connsiteX5" fmla="*/ 1500778 w 3590835"/>
                <a:gd name="connsiteY5" fmla="*/ 203200 h 621211"/>
                <a:gd name="connsiteX6" fmla="*/ 1309189 w 3590835"/>
                <a:gd name="connsiteY6" fmla="*/ 229325 h 621211"/>
                <a:gd name="connsiteX7" fmla="*/ 1193075 w 3590835"/>
                <a:gd name="connsiteY7" fmla="*/ 246742 h 621211"/>
                <a:gd name="connsiteX8" fmla="*/ 1018903 w 3590835"/>
                <a:gd name="connsiteY8" fmla="*/ 284480 h 621211"/>
                <a:gd name="connsiteX9" fmla="*/ 926012 w 3590835"/>
                <a:gd name="connsiteY9" fmla="*/ 298994 h 621211"/>
                <a:gd name="connsiteX10" fmla="*/ 725715 w 3590835"/>
                <a:gd name="connsiteY10" fmla="*/ 330925 h 621211"/>
                <a:gd name="connsiteX11" fmla="*/ 542835 w 3590835"/>
                <a:gd name="connsiteY11" fmla="*/ 359954 h 621211"/>
                <a:gd name="connsiteX12" fmla="*/ 470263 w 3590835"/>
                <a:gd name="connsiteY12" fmla="*/ 371565 h 621211"/>
                <a:gd name="connsiteX13" fmla="*/ 441235 w 3590835"/>
                <a:gd name="connsiteY13" fmla="*/ 377371 h 621211"/>
                <a:gd name="connsiteX14" fmla="*/ 409303 w 3590835"/>
                <a:gd name="connsiteY14" fmla="*/ 377371 h 621211"/>
                <a:gd name="connsiteX15" fmla="*/ 351246 w 3590835"/>
                <a:gd name="connsiteY15" fmla="*/ 371565 h 621211"/>
                <a:gd name="connsiteX16" fmla="*/ 307703 w 3590835"/>
                <a:gd name="connsiteY16" fmla="*/ 365760 h 621211"/>
                <a:gd name="connsiteX17" fmla="*/ 238035 w 3590835"/>
                <a:gd name="connsiteY17" fmla="*/ 348342 h 621211"/>
                <a:gd name="connsiteX18" fmla="*/ 165463 w 3590835"/>
                <a:gd name="connsiteY18" fmla="*/ 322217 h 621211"/>
                <a:gd name="connsiteX19" fmla="*/ 110309 w 3590835"/>
                <a:gd name="connsiteY19" fmla="*/ 293188 h 621211"/>
                <a:gd name="connsiteX20" fmla="*/ 87086 w 3590835"/>
                <a:gd name="connsiteY20" fmla="*/ 278674 h 621211"/>
                <a:gd name="connsiteX21" fmla="*/ 63863 w 3590835"/>
                <a:gd name="connsiteY21" fmla="*/ 252548 h 621211"/>
                <a:gd name="connsiteX22" fmla="*/ 58058 w 3590835"/>
                <a:gd name="connsiteY22" fmla="*/ 246742 h 621211"/>
                <a:gd name="connsiteX23" fmla="*/ 49349 w 3590835"/>
                <a:gd name="connsiteY23" fmla="*/ 238034 h 621211"/>
                <a:gd name="connsiteX24" fmla="*/ 29029 w 3590835"/>
                <a:gd name="connsiteY24" fmla="*/ 229325 h 621211"/>
                <a:gd name="connsiteX25" fmla="*/ 14515 w 3590835"/>
                <a:gd name="connsiteY25" fmla="*/ 229325 h 621211"/>
                <a:gd name="connsiteX26" fmla="*/ 2903 w 3590835"/>
                <a:gd name="connsiteY26" fmla="*/ 232228 h 621211"/>
                <a:gd name="connsiteX27" fmla="*/ 0 w 3590835"/>
                <a:gd name="connsiteY27" fmla="*/ 246742 h 621211"/>
                <a:gd name="connsiteX28" fmla="*/ 5806 w 3590835"/>
                <a:gd name="connsiteY28" fmla="*/ 269965 h 621211"/>
                <a:gd name="connsiteX29" fmla="*/ 31932 w 3590835"/>
                <a:gd name="connsiteY29" fmla="*/ 310605 h 621211"/>
                <a:gd name="connsiteX30" fmla="*/ 87086 w 3590835"/>
                <a:gd name="connsiteY30" fmla="*/ 383177 h 621211"/>
                <a:gd name="connsiteX31" fmla="*/ 130629 w 3590835"/>
                <a:gd name="connsiteY31" fmla="*/ 432525 h 621211"/>
                <a:gd name="connsiteX32" fmla="*/ 171269 w 3590835"/>
                <a:gd name="connsiteY32" fmla="*/ 470262 h 621211"/>
                <a:gd name="connsiteX33" fmla="*/ 211909 w 3590835"/>
                <a:gd name="connsiteY33" fmla="*/ 508000 h 621211"/>
                <a:gd name="connsiteX34" fmla="*/ 249646 w 3590835"/>
                <a:gd name="connsiteY34" fmla="*/ 537028 h 621211"/>
                <a:gd name="connsiteX35" fmla="*/ 313509 w 3590835"/>
                <a:gd name="connsiteY35" fmla="*/ 571862 h 621211"/>
                <a:gd name="connsiteX36" fmla="*/ 380275 w 3590835"/>
                <a:gd name="connsiteY36" fmla="*/ 600891 h 621211"/>
                <a:gd name="connsiteX37" fmla="*/ 435429 w 3590835"/>
                <a:gd name="connsiteY37" fmla="*/ 618308 h 621211"/>
                <a:gd name="connsiteX38" fmla="*/ 458652 w 3590835"/>
                <a:gd name="connsiteY38" fmla="*/ 621211 h 621211"/>
                <a:gd name="connsiteX39" fmla="*/ 510903 w 3590835"/>
                <a:gd name="connsiteY39" fmla="*/ 606697 h 621211"/>
                <a:gd name="connsiteX40" fmla="*/ 627018 w 3590835"/>
                <a:gd name="connsiteY40" fmla="*/ 568960 h 621211"/>
                <a:gd name="connsiteX41" fmla="*/ 728618 w 3590835"/>
                <a:gd name="connsiteY41" fmla="*/ 542834 h 621211"/>
                <a:gd name="connsiteX42" fmla="*/ 806995 w 3590835"/>
                <a:gd name="connsiteY42" fmla="*/ 525417 h 621211"/>
                <a:gd name="connsiteX43" fmla="*/ 885372 w 3590835"/>
                <a:gd name="connsiteY43" fmla="*/ 510902 h 621211"/>
                <a:gd name="connsiteX44" fmla="*/ 981166 w 3590835"/>
                <a:gd name="connsiteY44" fmla="*/ 493485 h 621211"/>
                <a:gd name="connsiteX45" fmla="*/ 1039223 w 3590835"/>
                <a:gd name="connsiteY45" fmla="*/ 484777 h 621211"/>
                <a:gd name="connsiteX46" fmla="*/ 1268549 w 3590835"/>
                <a:gd name="connsiteY46" fmla="*/ 438331 h 621211"/>
                <a:gd name="connsiteX47" fmla="*/ 1442720 w 3590835"/>
                <a:gd name="connsiteY47" fmla="*/ 400594 h 621211"/>
                <a:gd name="connsiteX48" fmla="*/ 1579155 w 3590835"/>
                <a:gd name="connsiteY48" fmla="*/ 377371 h 621211"/>
                <a:gd name="connsiteX49" fmla="*/ 1666240 w 3590835"/>
                <a:gd name="connsiteY49" fmla="*/ 359954 h 621211"/>
                <a:gd name="connsiteX50" fmla="*/ 1788160 w 3590835"/>
                <a:gd name="connsiteY50" fmla="*/ 342537 h 621211"/>
                <a:gd name="connsiteX51" fmla="*/ 1924595 w 3590835"/>
                <a:gd name="connsiteY51" fmla="*/ 325120 h 621211"/>
                <a:gd name="connsiteX52" fmla="*/ 2037806 w 3590835"/>
                <a:gd name="connsiteY52" fmla="*/ 313508 h 621211"/>
                <a:gd name="connsiteX53" fmla="*/ 2191658 w 3590835"/>
                <a:gd name="connsiteY53" fmla="*/ 298994 h 621211"/>
                <a:gd name="connsiteX54" fmla="*/ 2316480 w 3590835"/>
                <a:gd name="connsiteY54" fmla="*/ 293188 h 621211"/>
                <a:gd name="connsiteX55" fmla="*/ 2426789 w 3590835"/>
                <a:gd name="connsiteY55" fmla="*/ 287382 h 621211"/>
                <a:gd name="connsiteX56" fmla="*/ 2647406 w 3590835"/>
                <a:gd name="connsiteY56" fmla="*/ 287382 h 621211"/>
                <a:gd name="connsiteX57" fmla="*/ 2798355 w 3590835"/>
                <a:gd name="connsiteY57" fmla="*/ 278674 h 621211"/>
                <a:gd name="connsiteX58" fmla="*/ 2949303 w 3590835"/>
                <a:gd name="connsiteY58" fmla="*/ 278674 h 621211"/>
                <a:gd name="connsiteX59" fmla="*/ 3053806 w 3590835"/>
                <a:gd name="connsiteY59" fmla="*/ 278674 h 621211"/>
                <a:gd name="connsiteX60" fmla="*/ 3152503 w 3590835"/>
                <a:gd name="connsiteY60" fmla="*/ 278674 h 621211"/>
                <a:gd name="connsiteX61" fmla="*/ 3288938 w 3590835"/>
                <a:gd name="connsiteY61" fmla="*/ 281577 h 621211"/>
                <a:gd name="connsiteX62" fmla="*/ 3393440 w 3590835"/>
                <a:gd name="connsiteY62" fmla="*/ 284480 h 621211"/>
                <a:gd name="connsiteX63" fmla="*/ 3457303 w 3590835"/>
                <a:gd name="connsiteY63" fmla="*/ 287382 h 621211"/>
                <a:gd name="connsiteX64" fmla="*/ 3521166 w 3590835"/>
                <a:gd name="connsiteY64" fmla="*/ 278674 h 621211"/>
                <a:gd name="connsiteX65" fmla="*/ 3553098 w 3590835"/>
                <a:gd name="connsiteY65" fmla="*/ 269965 h 621211"/>
                <a:gd name="connsiteX66" fmla="*/ 3573418 w 3590835"/>
                <a:gd name="connsiteY66" fmla="*/ 258354 h 621211"/>
                <a:gd name="connsiteX67" fmla="*/ 3585029 w 3590835"/>
                <a:gd name="connsiteY67" fmla="*/ 243840 h 621211"/>
                <a:gd name="connsiteX68" fmla="*/ 3590835 w 3590835"/>
                <a:gd name="connsiteY68" fmla="*/ 232228 h 621211"/>
                <a:gd name="connsiteX69" fmla="*/ 3590835 w 3590835"/>
                <a:gd name="connsiteY69" fmla="*/ 217714 h 621211"/>
                <a:gd name="connsiteX70" fmla="*/ 3587932 w 3590835"/>
                <a:gd name="connsiteY70" fmla="*/ 194491 h 621211"/>
                <a:gd name="connsiteX71" fmla="*/ 3579223 w 3590835"/>
                <a:gd name="connsiteY71" fmla="*/ 177074 h 621211"/>
                <a:gd name="connsiteX72" fmla="*/ 3564709 w 3590835"/>
                <a:gd name="connsiteY72" fmla="*/ 153851 h 621211"/>
                <a:gd name="connsiteX73" fmla="*/ 3532778 w 3590835"/>
                <a:gd name="connsiteY73" fmla="*/ 124822 h 621211"/>
                <a:gd name="connsiteX74" fmla="*/ 3474720 w 3590835"/>
                <a:gd name="connsiteY74" fmla="*/ 87085 h 621211"/>
                <a:gd name="connsiteX75" fmla="*/ 3413760 w 3590835"/>
                <a:gd name="connsiteY75" fmla="*/ 52251 h 621211"/>
                <a:gd name="connsiteX76" fmla="*/ 3355703 w 3590835"/>
                <a:gd name="connsiteY76" fmla="*/ 26125 h 621211"/>
                <a:gd name="connsiteX77" fmla="*/ 3277326 w 3590835"/>
                <a:gd name="connsiteY77" fmla="*/ 0 h 621211"/>
                <a:gd name="connsiteX78" fmla="*/ 3268618 w 3590835"/>
                <a:gd name="connsiteY78" fmla="*/ 0 h 621211"/>
                <a:gd name="connsiteX79" fmla="*/ 3190240 w 3590835"/>
                <a:gd name="connsiteY79" fmla="*/ 26125 h 621211"/>
                <a:gd name="connsiteX80" fmla="*/ 3085738 w 3590835"/>
                <a:gd name="connsiteY80" fmla="*/ 66765 h 621211"/>
                <a:gd name="connsiteX81" fmla="*/ 3001555 w 3590835"/>
                <a:gd name="connsiteY81" fmla="*/ 78377 h 621211"/>
                <a:gd name="connsiteX82" fmla="*/ 2821578 w 3590835"/>
                <a:gd name="connsiteY82" fmla="*/ 98697 h 621211"/>
                <a:gd name="connsiteX83" fmla="*/ 2667726 w 3590835"/>
                <a:gd name="connsiteY83" fmla="*/ 113211 h 621211"/>
                <a:gd name="connsiteX84" fmla="*/ 2429692 w 3590835"/>
                <a:gd name="connsiteY84" fmla="*/ 113211 h 621211"/>
                <a:gd name="connsiteX85" fmla="*/ 2322286 w 3590835"/>
                <a:gd name="connsiteY85" fmla="*/ 119017 h 621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3590835" h="621211">
                  <a:moveTo>
                    <a:pt x="2322286" y="119017"/>
                  </a:moveTo>
                  <a:lnTo>
                    <a:pt x="2203269" y="127725"/>
                  </a:lnTo>
                  <a:lnTo>
                    <a:pt x="2066835" y="142240"/>
                  </a:lnTo>
                  <a:lnTo>
                    <a:pt x="1915886" y="156754"/>
                  </a:lnTo>
                  <a:lnTo>
                    <a:pt x="1712686" y="177074"/>
                  </a:lnTo>
                  <a:lnTo>
                    <a:pt x="1500778" y="203200"/>
                  </a:lnTo>
                  <a:lnTo>
                    <a:pt x="1309189" y="229325"/>
                  </a:lnTo>
                  <a:lnTo>
                    <a:pt x="1193075" y="246742"/>
                  </a:lnTo>
                  <a:lnTo>
                    <a:pt x="1018903" y="284480"/>
                  </a:lnTo>
                  <a:lnTo>
                    <a:pt x="926012" y="298994"/>
                  </a:lnTo>
                  <a:lnTo>
                    <a:pt x="725715" y="330925"/>
                  </a:lnTo>
                  <a:lnTo>
                    <a:pt x="542835" y="359954"/>
                  </a:lnTo>
                  <a:lnTo>
                    <a:pt x="470263" y="371565"/>
                  </a:lnTo>
                  <a:lnTo>
                    <a:pt x="441235" y="377371"/>
                  </a:lnTo>
                  <a:lnTo>
                    <a:pt x="409303" y="377371"/>
                  </a:lnTo>
                  <a:lnTo>
                    <a:pt x="351246" y="371565"/>
                  </a:lnTo>
                  <a:lnTo>
                    <a:pt x="307703" y="365760"/>
                  </a:lnTo>
                  <a:lnTo>
                    <a:pt x="238035" y="348342"/>
                  </a:lnTo>
                  <a:lnTo>
                    <a:pt x="165463" y="322217"/>
                  </a:lnTo>
                  <a:lnTo>
                    <a:pt x="110309" y="293188"/>
                  </a:lnTo>
                  <a:lnTo>
                    <a:pt x="87086" y="278674"/>
                  </a:lnTo>
                  <a:lnTo>
                    <a:pt x="63863" y="252548"/>
                  </a:lnTo>
                  <a:lnTo>
                    <a:pt x="58058" y="246742"/>
                  </a:lnTo>
                  <a:lnTo>
                    <a:pt x="49349" y="238034"/>
                  </a:lnTo>
                  <a:lnTo>
                    <a:pt x="29029" y="229325"/>
                  </a:lnTo>
                  <a:lnTo>
                    <a:pt x="14515" y="229325"/>
                  </a:lnTo>
                  <a:lnTo>
                    <a:pt x="2903" y="232228"/>
                  </a:lnTo>
                  <a:lnTo>
                    <a:pt x="0" y="246742"/>
                  </a:lnTo>
                  <a:lnTo>
                    <a:pt x="5806" y="269965"/>
                  </a:lnTo>
                  <a:lnTo>
                    <a:pt x="31932" y="310605"/>
                  </a:lnTo>
                  <a:lnTo>
                    <a:pt x="87086" y="383177"/>
                  </a:lnTo>
                  <a:lnTo>
                    <a:pt x="130629" y="432525"/>
                  </a:lnTo>
                  <a:lnTo>
                    <a:pt x="171269" y="470262"/>
                  </a:lnTo>
                  <a:lnTo>
                    <a:pt x="211909" y="508000"/>
                  </a:lnTo>
                  <a:lnTo>
                    <a:pt x="249646" y="537028"/>
                  </a:lnTo>
                  <a:lnTo>
                    <a:pt x="313509" y="571862"/>
                  </a:lnTo>
                  <a:lnTo>
                    <a:pt x="380275" y="600891"/>
                  </a:lnTo>
                  <a:lnTo>
                    <a:pt x="435429" y="618308"/>
                  </a:lnTo>
                  <a:lnTo>
                    <a:pt x="458652" y="621211"/>
                  </a:lnTo>
                  <a:lnTo>
                    <a:pt x="510903" y="606697"/>
                  </a:lnTo>
                  <a:lnTo>
                    <a:pt x="627018" y="568960"/>
                  </a:lnTo>
                  <a:lnTo>
                    <a:pt x="728618" y="542834"/>
                  </a:lnTo>
                  <a:lnTo>
                    <a:pt x="806995" y="525417"/>
                  </a:lnTo>
                  <a:lnTo>
                    <a:pt x="885372" y="510902"/>
                  </a:lnTo>
                  <a:lnTo>
                    <a:pt x="981166" y="493485"/>
                  </a:lnTo>
                  <a:lnTo>
                    <a:pt x="1039223" y="484777"/>
                  </a:lnTo>
                  <a:lnTo>
                    <a:pt x="1268549" y="438331"/>
                  </a:lnTo>
                  <a:lnTo>
                    <a:pt x="1442720" y="400594"/>
                  </a:lnTo>
                  <a:lnTo>
                    <a:pt x="1579155" y="377371"/>
                  </a:lnTo>
                  <a:lnTo>
                    <a:pt x="1666240" y="359954"/>
                  </a:lnTo>
                  <a:lnTo>
                    <a:pt x="1788160" y="342537"/>
                  </a:lnTo>
                  <a:lnTo>
                    <a:pt x="1924595" y="325120"/>
                  </a:lnTo>
                  <a:lnTo>
                    <a:pt x="2037806" y="313508"/>
                  </a:lnTo>
                  <a:lnTo>
                    <a:pt x="2191658" y="298994"/>
                  </a:lnTo>
                  <a:lnTo>
                    <a:pt x="2316480" y="293188"/>
                  </a:lnTo>
                  <a:lnTo>
                    <a:pt x="2426789" y="287382"/>
                  </a:lnTo>
                  <a:lnTo>
                    <a:pt x="2647406" y="287382"/>
                  </a:lnTo>
                  <a:lnTo>
                    <a:pt x="2798355" y="278674"/>
                  </a:lnTo>
                  <a:lnTo>
                    <a:pt x="2949303" y="278674"/>
                  </a:lnTo>
                  <a:lnTo>
                    <a:pt x="3053806" y="278674"/>
                  </a:lnTo>
                  <a:lnTo>
                    <a:pt x="3152503" y="278674"/>
                  </a:lnTo>
                  <a:lnTo>
                    <a:pt x="3288938" y="281577"/>
                  </a:lnTo>
                  <a:lnTo>
                    <a:pt x="3393440" y="284480"/>
                  </a:lnTo>
                  <a:lnTo>
                    <a:pt x="3457303" y="287382"/>
                  </a:lnTo>
                  <a:lnTo>
                    <a:pt x="3521166" y="278674"/>
                  </a:lnTo>
                  <a:lnTo>
                    <a:pt x="3553098" y="269965"/>
                  </a:lnTo>
                  <a:lnTo>
                    <a:pt x="3573418" y="258354"/>
                  </a:lnTo>
                  <a:lnTo>
                    <a:pt x="3585029" y="243840"/>
                  </a:lnTo>
                  <a:lnTo>
                    <a:pt x="3590835" y="232228"/>
                  </a:lnTo>
                  <a:lnTo>
                    <a:pt x="3590835" y="217714"/>
                  </a:lnTo>
                  <a:lnTo>
                    <a:pt x="3587932" y="194491"/>
                  </a:lnTo>
                  <a:lnTo>
                    <a:pt x="3579223" y="177074"/>
                  </a:lnTo>
                  <a:lnTo>
                    <a:pt x="3564709" y="153851"/>
                  </a:lnTo>
                  <a:lnTo>
                    <a:pt x="3532778" y="124822"/>
                  </a:lnTo>
                  <a:lnTo>
                    <a:pt x="3474720" y="87085"/>
                  </a:lnTo>
                  <a:lnTo>
                    <a:pt x="3413760" y="52251"/>
                  </a:lnTo>
                  <a:lnTo>
                    <a:pt x="3355703" y="26125"/>
                  </a:lnTo>
                  <a:lnTo>
                    <a:pt x="3277326" y="0"/>
                  </a:lnTo>
                  <a:lnTo>
                    <a:pt x="3268618" y="0"/>
                  </a:lnTo>
                  <a:lnTo>
                    <a:pt x="3190240" y="26125"/>
                  </a:lnTo>
                  <a:lnTo>
                    <a:pt x="3085738" y="66765"/>
                  </a:lnTo>
                  <a:lnTo>
                    <a:pt x="3001555" y="78377"/>
                  </a:lnTo>
                  <a:lnTo>
                    <a:pt x="2821578" y="98697"/>
                  </a:lnTo>
                  <a:lnTo>
                    <a:pt x="2667726" y="113211"/>
                  </a:lnTo>
                  <a:lnTo>
                    <a:pt x="2429692" y="113211"/>
                  </a:lnTo>
                  <a:lnTo>
                    <a:pt x="2322286" y="11901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50">
              <a:extLst>
                <a:ext uri="{FF2B5EF4-FFF2-40B4-BE49-F238E27FC236}">
                  <a16:creationId xmlns:a16="http://schemas.microsoft.com/office/drawing/2014/main" id="{636ED0C4-F73A-4710-8E40-D99D8558D623}"/>
                </a:ext>
              </a:extLst>
            </p:cNvPr>
            <p:cNvSpPr/>
            <p:nvPr/>
          </p:nvSpPr>
          <p:spPr>
            <a:xfrm>
              <a:off x="3810000" y="2867025"/>
              <a:ext cx="2039938" cy="401638"/>
            </a:xfrm>
            <a:custGeom>
              <a:avLst/>
              <a:gdLst>
                <a:gd name="connsiteX0" fmla="*/ 971550 w 2040731"/>
                <a:gd name="connsiteY0" fmla="*/ 188119 h 402431"/>
                <a:gd name="connsiteX1" fmla="*/ 823913 w 2040731"/>
                <a:gd name="connsiteY1" fmla="*/ 207169 h 402431"/>
                <a:gd name="connsiteX2" fmla="*/ 692944 w 2040731"/>
                <a:gd name="connsiteY2" fmla="*/ 221456 h 402431"/>
                <a:gd name="connsiteX3" fmla="*/ 595313 w 2040731"/>
                <a:gd name="connsiteY3" fmla="*/ 233363 h 402431"/>
                <a:gd name="connsiteX4" fmla="*/ 516731 w 2040731"/>
                <a:gd name="connsiteY4" fmla="*/ 240506 h 402431"/>
                <a:gd name="connsiteX5" fmla="*/ 473869 w 2040731"/>
                <a:gd name="connsiteY5" fmla="*/ 245269 h 402431"/>
                <a:gd name="connsiteX6" fmla="*/ 447675 w 2040731"/>
                <a:gd name="connsiteY6" fmla="*/ 245269 h 402431"/>
                <a:gd name="connsiteX7" fmla="*/ 407194 w 2040731"/>
                <a:gd name="connsiteY7" fmla="*/ 242888 h 402431"/>
                <a:gd name="connsiteX8" fmla="*/ 350044 w 2040731"/>
                <a:gd name="connsiteY8" fmla="*/ 235744 h 402431"/>
                <a:gd name="connsiteX9" fmla="*/ 300038 w 2040731"/>
                <a:gd name="connsiteY9" fmla="*/ 226219 h 402431"/>
                <a:gd name="connsiteX10" fmla="*/ 226219 w 2040731"/>
                <a:gd name="connsiteY10" fmla="*/ 204788 h 402431"/>
                <a:gd name="connsiteX11" fmla="*/ 161925 w 2040731"/>
                <a:gd name="connsiteY11" fmla="*/ 183356 h 402431"/>
                <a:gd name="connsiteX12" fmla="*/ 95250 w 2040731"/>
                <a:gd name="connsiteY12" fmla="*/ 152400 h 402431"/>
                <a:gd name="connsiteX13" fmla="*/ 47625 w 2040731"/>
                <a:gd name="connsiteY13" fmla="*/ 128588 h 402431"/>
                <a:gd name="connsiteX14" fmla="*/ 26194 w 2040731"/>
                <a:gd name="connsiteY14" fmla="*/ 121444 h 402431"/>
                <a:gd name="connsiteX15" fmla="*/ 16669 w 2040731"/>
                <a:gd name="connsiteY15" fmla="*/ 121444 h 402431"/>
                <a:gd name="connsiteX16" fmla="*/ 2381 w 2040731"/>
                <a:gd name="connsiteY16" fmla="*/ 126206 h 402431"/>
                <a:gd name="connsiteX17" fmla="*/ 0 w 2040731"/>
                <a:gd name="connsiteY17" fmla="*/ 138113 h 402431"/>
                <a:gd name="connsiteX18" fmla="*/ 7144 w 2040731"/>
                <a:gd name="connsiteY18" fmla="*/ 164306 h 402431"/>
                <a:gd name="connsiteX19" fmla="*/ 23813 w 2040731"/>
                <a:gd name="connsiteY19" fmla="*/ 190500 h 402431"/>
                <a:gd name="connsiteX20" fmla="*/ 73819 w 2040731"/>
                <a:gd name="connsiteY20" fmla="*/ 238125 h 402431"/>
                <a:gd name="connsiteX21" fmla="*/ 126206 w 2040731"/>
                <a:gd name="connsiteY21" fmla="*/ 283369 h 402431"/>
                <a:gd name="connsiteX22" fmla="*/ 183356 w 2040731"/>
                <a:gd name="connsiteY22" fmla="*/ 323850 h 402431"/>
                <a:gd name="connsiteX23" fmla="*/ 235744 w 2040731"/>
                <a:gd name="connsiteY23" fmla="*/ 354806 h 402431"/>
                <a:gd name="connsiteX24" fmla="*/ 278606 w 2040731"/>
                <a:gd name="connsiteY24" fmla="*/ 373856 h 402431"/>
                <a:gd name="connsiteX25" fmla="*/ 326231 w 2040731"/>
                <a:gd name="connsiteY25" fmla="*/ 388144 h 402431"/>
                <a:gd name="connsiteX26" fmla="*/ 376238 w 2040731"/>
                <a:gd name="connsiteY26" fmla="*/ 397669 h 402431"/>
                <a:gd name="connsiteX27" fmla="*/ 440531 w 2040731"/>
                <a:gd name="connsiteY27" fmla="*/ 402431 h 402431"/>
                <a:gd name="connsiteX28" fmla="*/ 531019 w 2040731"/>
                <a:gd name="connsiteY28" fmla="*/ 402431 h 402431"/>
                <a:gd name="connsiteX29" fmla="*/ 711994 w 2040731"/>
                <a:gd name="connsiteY29" fmla="*/ 392906 h 402431"/>
                <a:gd name="connsiteX30" fmla="*/ 878681 w 2040731"/>
                <a:gd name="connsiteY30" fmla="*/ 381000 h 402431"/>
                <a:gd name="connsiteX31" fmla="*/ 1038225 w 2040731"/>
                <a:gd name="connsiteY31" fmla="*/ 359569 h 402431"/>
                <a:gd name="connsiteX32" fmla="*/ 1362075 w 2040731"/>
                <a:gd name="connsiteY32" fmla="*/ 321469 h 402431"/>
                <a:gd name="connsiteX33" fmla="*/ 1585913 w 2040731"/>
                <a:gd name="connsiteY33" fmla="*/ 283369 h 402431"/>
                <a:gd name="connsiteX34" fmla="*/ 1750219 w 2040731"/>
                <a:gd name="connsiteY34" fmla="*/ 250031 h 402431"/>
                <a:gd name="connsiteX35" fmla="*/ 1881188 w 2040731"/>
                <a:gd name="connsiteY35" fmla="*/ 219075 h 402431"/>
                <a:gd name="connsiteX36" fmla="*/ 1974056 w 2040731"/>
                <a:gd name="connsiteY36" fmla="*/ 195263 h 402431"/>
                <a:gd name="connsiteX37" fmla="*/ 2005013 w 2040731"/>
                <a:gd name="connsiteY37" fmla="*/ 180975 h 402431"/>
                <a:gd name="connsiteX38" fmla="*/ 2026444 w 2040731"/>
                <a:gd name="connsiteY38" fmla="*/ 166688 h 402431"/>
                <a:gd name="connsiteX39" fmla="*/ 2035969 w 2040731"/>
                <a:gd name="connsiteY39" fmla="*/ 154781 h 402431"/>
                <a:gd name="connsiteX40" fmla="*/ 2038350 w 2040731"/>
                <a:gd name="connsiteY40" fmla="*/ 142875 h 402431"/>
                <a:gd name="connsiteX41" fmla="*/ 2040731 w 2040731"/>
                <a:gd name="connsiteY41" fmla="*/ 130969 h 402431"/>
                <a:gd name="connsiteX42" fmla="*/ 2038350 w 2040731"/>
                <a:gd name="connsiteY42" fmla="*/ 119063 h 402431"/>
                <a:gd name="connsiteX43" fmla="*/ 2024063 w 2040731"/>
                <a:gd name="connsiteY43" fmla="*/ 92869 h 402431"/>
                <a:gd name="connsiteX44" fmla="*/ 2007394 w 2040731"/>
                <a:gd name="connsiteY44" fmla="*/ 71438 h 402431"/>
                <a:gd name="connsiteX45" fmla="*/ 1976438 w 2040731"/>
                <a:gd name="connsiteY45" fmla="*/ 57150 h 402431"/>
                <a:gd name="connsiteX46" fmla="*/ 1847850 w 2040731"/>
                <a:gd name="connsiteY46" fmla="*/ 16669 h 402431"/>
                <a:gd name="connsiteX47" fmla="*/ 1788319 w 2040731"/>
                <a:gd name="connsiteY47" fmla="*/ 0 h 402431"/>
                <a:gd name="connsiteX48" fmla="*/ 1762125 w 2040731"/>
                <a:gd name="connsiteY48" fmla="*/ 2381 h 402431"/>
                <a:gd name="connsiteX49" fmla="*/ 1728788 w 2040731"/>
                <a:gd name="connsiteY49" fmla="*/ 14288 h 402431"/>
                <a:gd name="connsiteX50" fmla="*/ 1695450 w 2040731"/>
                <a:gd name="connsiteY50" fmla="*/ 26194 h 402431"/>
                <a:gd name="connsiteX51" fmla="*/ 1650206 w 2040731"/>
                <a:gd name="connsiteY51" fmla="*/ 50006 h 402431"/>
                <a:gd name="connsiteX52" fmla="*/ 1619250 w 2040731"/>
                <a:gd name="connsiteY52" fmla="*/ 66675 h 402431"/>
                <a:gd name="connsiteX53" fmla="*/ 1590675 w 2040731"/>
                <a:gd name="connsiteY53" fmla="*/ 76200 h 402431"/>
                <a:gd name="connsiteX54" fmla="*/ 1454944 w 2040731"/>
                <a:gd name="connsiteY54" fmla="*/ 107156 h 402431"/>
                <a:gd name="connsiteX55" fmla="*/ 1371600 w 2040731"/>
                <a:gd name="connsiteY55" fmla="*/ 121444 h 402431"/>
                <a:gd name="connsiteX56" fmla="*/ 1262063 w 2040731"/>
                <a:gd name="connsiteY56" fmla="*/ 138113 h 402431"/>
                <a:gd name="connsiteX57" fmla="*/ 1064419 w 2040731"/>
                <a:gd name="connsiteY57" fmla="*/ 176213 h 402431"/>
                <a:gd name="connsiteX58" fmla="*/ 971550 w 2040731"/>
                <a:gd name="connsiteY58" fmla="*/ 188119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040731" h="402431">
                  <a:moveTo>
                    <a:pt x="971550" y="188119"/>
                  </a:moveTo>
                  <a:lnTo>
                    <a:pt x="823913" y="207169"/>
                  </a:lnTo>
                  <a:lnTo>
                    <a:pt x="692944" y="221456"/>
                  </a:lnTo>
                  <a:lnTo>
                    <a:pt x="595313" y="233363"/>
                  </a:lnTo>
                  <a:lnTo>
                    <a:pt x="516731" y="240506"/>
                  </a:lnTo>
                  <a:lnTo>
                    <a:pt x="473869" y="245269"/>
                  </a:lnTo>
                  <a:lnTo>
                    <a:pt x="447675" y="245269"/>
                  </a:lnTo>
                  <a:lnTo>
                    <a:pt x="407194" y="242888"/>
                  </a:lnTo>
                  <a:lnTo>
                    <a:pt x="350044" y="235744"/>
                  </a:lnTo>
                  <a:lnTo>
                    <a:pt x="300038" y="226219"/>
                  </a:lnTo>
                  <a:lnTo>
                    <a:pt x="226219" y="204788"/>
                  </a:lnTo>
                  <a:lnTo>
                    <a:pt x="161925" y="183356"/>
                  </a:lnTo>
                  <a:lnTo>
                    <a:pt x="95250" y="152400"/>
                  </a:lnTo>
                  <a:lnTo>
                    <a:pt x="47625" y="128588"/>
                  </a:lnTo>
                  <a:lnTo>
                    <a:pt x="26194" y="121444"/>
                  </a:lnTo>
                  <a:lnTo>
                    <a:pt x="16669" y="121444"/>
                  </a:lnTo>
                  <a:lnTo>
                    <a:pt x="2381" y="126206"/>
                  </a:lnTo>
                  <a:lnTo>
                    <a:pt x="0" y="138113"/>
                  </a:lnTo>
                  <a:lnTo>
                    <a:pt x="7144" y="164306"/>
                  </a:lnTo>
                  <a:lnTo>
                    <a:pt x="23813" y="190500"/>
                  </a:lnTo>
                  <a:lnTo>
                    <a:pt x="73819" y="238125"/>
                  </a:lnTo>
                  <a:lnTo>
                    <a:pt x="126206" y="283369"/>
                  </a:lnTo>
                  <a:lnTo>
                    <a:pt x="183356" y="323850"/>
                  </a:lnTo>
                  <a:lnTo>
                    <a:pt x="235744" y="354806"/>
                  </a:lnTo>
                  <a:lnTo>
                    <a:pt x="278606" y="373856"/>
                  </a:lnTo>
                  <a:lnTo>
                    <a:pt x="326231" y="388144"/>
                  </a:lnTo>
                  <a:lnTo>
                    <a:pt x="376238" y="397669"/>
                  </a:lnTo>
                  <a:lnTo>
                    <a:pt x="440531" y="402431"/>
                  </a:lnTo>
                  <a:lnTo>
                    <a:pt x="531019" y="402431"/>
                  </a:lnTo>
                  <a:lnTo>
                    <a:pt x="711994" y="392906"/>
                  </a:lnTo>
                  <a:lnTo>
                    <a:pt x="878681" y="381000"/>
                  </a:lnTo>
                  <a:lnTo>
                    <a:pt x="1038225" y="359569"/>
                  </a:lnTo>
                  <a:lnTo>
                    <a:pt x="1362075" y="321469"/>
                  </a:lnTo>
                  <a:lnTo>
                    <a:pt x="1585913" y="283369"/>
                  </a:lnTo>
                  <a:lnTo>
                    <a:pt x="1750219" y="250031"/>
                  </a:lnTo>
                  <a:lnTo>
                    <a:pt x="1881188" y="219075"/>
                  </a:lnTo>
                  <a:lnTo>
                    <a:pt x="1974056" y="195263"/>
                  </a:lnTo>
                  <a:lnTo>
                    <a:pt x="2005013" y="180975"/>
                  </a:lnTo>
                  <a:lnTo>
                    <a:pt x="2026444" y="166688"/>
                  </a:lnTo>
                  <a:lnTo>
                    <a:pt x="2035969" y="154781"/>
                  </a:lnTo>
                  <a:lnTo>
                    <a:pt x="2038350" y="142875"/>
                  </a:lnTo>
                  <a:lnTo>
                    <a:pt x="2040731" y="130969"/>
                  </a:lnTo>
                  <a:lnTo>
                    <a:pt x="2038350" y="119063"/>
                  </a:lnTo>
                  <a:lnTo>
                    <a:pt x="2024063" y="92869"/>
                  </a:lnTo>
                  <a:lnTo>
                    <a:pt x="2007394" y="71438"/>
                  </a:lnTo>
                  <a:lnTo>
                    <a:pt x="1976438" y="57150"/>
                  </a:lnTo>
                  <a:lnTo>
                    <a:pt x="1847850" y="16669"/>
                  </a:lnTo>
                  <a:lnTo>
                    <a:pt x="1788319" y="0"/>
                  </a:lnTo>
                  <a:lnTo>
                    <a:pt x="1762125" y="2381"/>
                  </a:lnTo>
                  <a:lnTo>
                    <a:pt x="1728788" y="14288"/>
                  </a:lnTo>
                  <a:lnTo>
                    <a:pt x="1695450" y="26194"/>
                  </a:lnTo>
                  <a:lnTo>
                    <a:pt x="1650206" y="50006"/>
                  </a:lnTo>
                  <a:lnTo>
                    <a:pt x="1619250" y="66675"/>
                  </a:lnTo>
                  <a:lnTo>
                    <a:pt x="1590675" y="76200"/>
                  </a:lnTo>
                  <a:lnTo>
                    <a:pt x="1454944" y="107156"/>
                  </a:lnTo>
                  <a:lnTo>
                    <a:pt x="1371600" y="121444"/>
                  </a:lnTo>
                  <a:lnTo>
                    <a:pt x="1262063" y="138113"/>
                  </a:lnTo>
                  <a:lnTo>
                    <a:pt x="1064419" y="176213"/>
                  </a:lnTo>
                  <a:lnTo>
                    <a:pt x="971550" y="1881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48">
              <a:extLst>
                <a:ext uri="{FF2B5EF4-FFF2-40B4-BE49-F238E27FC236}">
                  <a16:creationId xmlns:a16="http://schemas.microsoft.com/office/drawing/2014/main" id="{F7414103-962A-42F5-A821-EF64FC7B25B1}"/>
                </a:ext>
              </a:extLst>
            </p:cNvPr>
            <p:cNvSpPr/>
            <p:nvPr/>
          </p:nvSpPr>
          <p:spPr>
            <a:xfrm>
              <a:off x="3970338" y="1677988"/>
              <a:ext cx="525462" cy="1101725"/>
            </a:xfrm>
            <a:custGeom>
              <a:avLst/>
              <a:gdLst>
                <a:gd name="connsiteX0" fmla="*/ 481012 w 526256"/>
                <a:gd name="connsiteY0" fmla="*/ 333375 h 1100138"/>
                <a:gd name="connsiteX1" fmla="*/ 481012 w 526256"/>
                <a:gd name="connsiteY1" fmla="*/ 485775 h 1100138"/>
                <a:gd name="connsiteX2" fmla="*/ 502444 w 526256"/>
                <a:gd name="connsiteY2" fmla="*/ 659607 h 1100138"/>
                <a:gd name="connsiteX3" fmla="*/ 504825 w 526256"/>
                <a:gd name="connsiteY3" fmla="*/ 733425 h 1100138"/>
                <a:gd name="connsiteX4" fmla="*/ 507206 w 526256"/>
                <a:gd name="connsiteY4" fmla="*/ 790575 h 1100138"/>
                <a:gd name="connsiteX5" fmla="*/ 509587 w 526256"/>
                <a:gd name="connsiteY5" fmla="*/ 828675 h 1100138"/>
                <a:gd name="connsiteX6" fmla="*/ 514350 w 526256"/>
                <a:gd name="connsiteY6" fmla="*/ 890588 h 1100138"/>
                <a:gd name="connsiteX7" fmla="*/ 521494 w 526256"/>
                <a:gd name="connsiteY7" fmla="*/ 950119 h 1100138"/>
                <a:gd name="connsiteX8" fmla="*/ 526256 w 526256"/>
                <a:gd name="connsiteY8" fmla="*/ 981075 h 1100138"/>
                <a:gd name="connsiteX9" fmla="*/ 526256 w 526256"/>
                <a:gd name="connsiteY9" fmla="*/ 1021557 h 1100138"/>
                <a:gd name="connsiteX10" fmla="*/ 519112 w 526256"/>
                <a:gd name="connsiteY10" fmla="*/ 1052513 h 1100138"/>
                <a:gd name="connsiteX11" fmla="*/ 509587 w 526256"/>
                <a:gd name="connsiteY11" fmla="*/ 1073944 h 1100138"/>
                <a:gd name="connsiteX12" fmla="*/ 495300 w 526256"/>
                <a:gd name="connsiteY12" fmla="*/ 1090613 h 1100138"/>
                <a:gd name="connsiteX13" fmla="*/ 478631 w 526256"/>
                <a:gd name="connsiteY13" fmla="*/ 1097757 h 1100138"/>
                <a:gd name="connsiteX14" fmla="*/ 457200 w 526256"/>
                <a:gd name="connsiteY14" fmla="*/ 1100138 h 1100138"/>
                <a:gd name="connsiteX15" fmla="*/ 426244 w 526256"/>
                <a:gd name="connsiteY15" fmla="*/ 1095375 h 1100138"/>
                <a:gd name="connsiteX16" fmla="*/ 402431 w 526256"/>
                <a:gd name="connsiteY16" fmla="*/ 1083469 h 1100138"/>
                <a:gd name="connsiteX17" fmla="*/ 385762 w 526256"/>
                <a:gd name="connsiteY17" fmla="*/ 1066800 h 1100138"/>
                <a:gd name="connsiteX18" fmla="*/ 371475 w 526256"/>
                <a:gd name="connsiteY18" fmla="*/ 1050132 h 1100138"/>
                <a:gd name="connsiteX19" fmla="*/ 357187 w 526256"/>
                <a:gd name="connsiteY19" fmla="*/ 1028700 h 1100138"/>
                <a:gd name="connsiteX20" fmla="*/ 342900 w 526256"/>
                <a:gd name="connsiteY20" fmla="*/ 1002507 h 1100138"/>
                <a:gd name="connsiteX21" fmla="*/ 330994 w 526256"/>
                <a:gd name="connsiteY21" fmla="*/ 966788 h 1100138"/>
                <a:gd name="connsiteX22" fmla="*/ 314325 w 526256"/>
                <a:gd name="connsiteY22" fmla="*/ 909638 h 1100138"/>
                <a:gd name="connsiteX23" fmla="*/ 297656 w 526256"/>
                <a:gd name="connsiteY23" fmla="*/ 852488 h 1100138"/>
                <a:gd name="connsiteX24" fmla="*/ 288131 w 526256"/>
                <a:gd name="connsiteY24" fmla="*/ 812007 h 1100138"/>
                <a:gd name="connsiteX25" fmla="*/ 280987 w 526256"/>
                <a:gd name="connsiteY25" fmla="*/ 769144 h 1100138"/>
                <a:gd name="connsiteX26" fmla="*/ 276225 w 526256"/>
                <a:gd name="connsiteY26" fmla="*/ 707232 h 1100138"/>
                <a:gd name="connsiteX27" fmla="*/ 261937 w 526256"/>
                <a:gd name="connsiteY27" fmla="*/ 528638 h 1100138"/>
                <a:gd name="connsiteX28" fmla="*/ 257175 w 526256"/>
                <a:gd name="connsiteY28" fmla="*/ 523875 h 1100138"/>
                <a:gd name="connsiteX29" fmla="*/ 257175 w 526256"/>
                <a:gd name="connsiteY29" fmla="*/ 490538 h 1100138"/>
                <a:gd name="connsiteX30" fmla="*/ 252412 w 526256"/>
                <a:gd name="connsiteY30" fmla="*/ 438150 h 1100138"/>
                <a:gd name="connsiteX31" fmla="*/ 242887 w 526256"/>
                <a:gd name="connsiteY31" fmla="*/ 383382 h 1100138"/>
                <a:gd name="connsiteX32" fmla="*/ 230981 w 526256"/>
                <a:gd name="connsiteY32" fmla="*/ 328613 h 1100138"/>
                <a:gd name="connsiteX33" fmla="*/ 219075 w 526256"/>
                <a:gd name="connsiteY33" fmla="*/ 280988 h 1100138"/>
                <a:gd name="connsiteX34" fmla="*/ 202406 w 526256"/>
                <a:gd name="connsiteY34" fmla="*/ 238125 h 1100138"/>
                <a:gd name="connsiteX35" fmla="*/ 192881 w 526256"/>
                <a:gd name="connsiteY35" fmla="*/ 216694 h 1100138"/>
                <a:gd name="connsiteX36" fmla="*/ 180975 w 526256"/>
                <a:gd name="connsiteY36" fmla="*/ 200025 h 1100138"/>
                <a:gd name="connsiteX37" fmla="*/ 159544 w 526256"/>
                <a:gd name="connsiteY37" fmla="*/ 178594 h 1100138"/>
                <a:gd name="connsiteX38" fmla="*/ 119062 w 526256"/>
                <a:gd name="connsiteY38" fmla="*/ 140494 h 1100138"/>
                <a:gd name="connsiteX39" fmla="*/ 52387 w 526256"/>
                <a:gd name="connsiteY39" fmla="*/ 85725 h 1100138"/>
                <a:gd name="connsiteX40" fmla="*/ 16669 w 526256"/>
                <a:gd name="connsiteY40" fmla="*/ 54769 h 1100138"/>
                <a:gd name="connsiteX41" fmla="*/ 2381 w 526256"/>
                <a:gd name="connsiteY41" fmla="*/ 33338 h 1100138"/>
                <a:gd name="connsiteX42" fmla="*/ 0 w 526256"/>
                <a:gd name="connsiteY42" fmla="*/ 23813 h 1100138"/>
                <a:gd name="connsiteX43" fmla="*/ 0 w 526256"/>
                <a:gd name="connsiteY43" fmla="*/ 9525 h 1100138"/>
                <a:gd name="connsiteX44" fmla="*/ 9525 w 526256"/>
                <a:gd name="connsiteY44" fmla="*/ 2382 h 1100138"/>
                <a:gd name="connsiteX45" fmla="*/ 21431 w 526256"/>
                <a:gd name="connsiteY45" fmla="*/ 0 h 1100138"/>
                <a:gd name="connsiteX46" fmla="*/ 47625 w 526256"/>
                <a:gd name="connsiteY46" fmla="*/ 4763 h 1100138"/>
                <a:gd name="connsiteX47" fmla="*/ 78581 w 526256"/>
                <a:gd name="connsiteY47" fmla="*/ 4763 h 1100138"/>
                <a:gd name="connsiteX48" fmla="*/ 135731 w 526256"/>
                <a:gd name="connsiteY48" fmla="*/ 11907 h 1100138"/>
                <a:gd name="connsiteX49" fmla="*/ 173831 w 526256"/>
                <a:gd name="connsiteY49" fmla="*/ 19050 h 1100138"/>
                <a:gd name="connsiteX50" fmla="*/ 230981 w 526256"/>
                <a:gd name="connsiteY50" fmla="*/ 35719 h 1100138"/>
                <a:gd name="connsiteX51" fmla="*/ 297656 w 526256"/>
                <a:gd name="connsiteY51" fmla="*/ 59532 h 1100138"/>
                <a:gd name="connsiteX52" fmla="*/ 388144 w 526256"/>
                <a:gd name="connsiteY52" fmla="*/ 102394 h 1100138"/>
                <a:gd name="connsiteX53" fmla="*/ 411956 w 526256"/>
                <a:gd name="connsiteY53" fmla="*/ 114300 h 1100138"/>
                <a:gd name="connsiteX54" fmla="*/ 438150 w 526256"/>
                <a:gd name="connsiteY54" fmla="*/ 123825 h 1100138"/>
                <a:gd name="connsiteX55" fmla="*/ 452437 w 526256"/>
                <a:gd name="connsiteY55" fmla="*/ 130969 h 1100138"/>
                <a:gd name="connsiteX56" fmla="*/ 464344 w 526256"/>
                <a:gd name="connsiteY56" fmla="*/ 140494 h 1100138"/>
                <a:gd name="connsiteX57" fmla="*/ 473869 w 526256"/>
                <a:gd name="connsiteY57" fmla="*/ 150019 h 1100138"/>
                <a:gd name="connsiteX58" fmla="*/ 483394 w 526256"/>
                <a:gd name="connsiteY58" fmla="*/ 169069 h 1100138"/>
                <a:gd name="connsiteX59" fmla="*/ 488156 w 526256"/>
                <a:gd name="connsiteY59" fmla="*/ 190500 h 1100138"/>
                <a:gd name="connsiteX60" fmla="*/ 488156 w 526256"/>
                <a:gd name="connsiteY60" fmla="*/ 207169 h 1100138"/>
                <a:gd name="connsiteX61" fmla="*/ 485775 w 526256"/>
                <a:gd name="connsiteY61" fmla="*/ 230982 h 1100138"/>
                <a:gd name="connsiteX62" fmla="*/ 483394 w 526256"/>
                <a:gd name="connsiteY62" fmla="*/ 247650 h 1100138"/>
                <a:gd name="connsiteX63" fmla="*/ 481012 w 526256"/>
                <a:gd name="connsiteY63" fmla="*/ 333375 h 1100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26256" h="1100138">
                  <a:moveTo>
                    <a:pt x="481012" y="333375"/>
                  </a:moveTo>
                  <a:lnTo>
                    <a:pt x="481012" y="485775"/>
                  </a:lnTo>
                  <a:lnTo>
                    <a:pt x="502444" y="659607"/>
                  </a:lnTo>
                  <a:cubicBezTo>
                    <a:pt x="503238" y="684213"/>
                    <a:pt x="504031" y="708819"/>
                    <a:pt x="504825" y="733425"/>
                  </a:cubicBezTo>
                  <a:cubicBezTo>
                    <a:pt x="505619" y="752475"/>
                    <a:pt x="506412" y="771525"/>
                    <a:pt x="507206" y="790575"/>
                  </a:cubicBezTo>
                  <a:lnTo>
                    <a:pt x="509587" y="828675"/>
                  </a:lnTo>
                  <a:lnTo>
                    <a:pt x="514350" y="890588"/>
                  </a:lnTo>
                  <a:lnTo>
                    <a:pt x="521494" y="950119"/>
                  </a:lnTo>
                  <a:lnTo>
                    <a:pt x="526256" y="981075"/>
                  </a:lnTo>
                  <a:lnTo>
                    <a:pt x="526256" y="1021557"/>
                  </a:lnTo>
                  <a:lnTo>
                    <a:pt x="519112" y="1052513"/>
                  </a:lnTo>
                  <a:lnTo>
                    <a:pt x="509587" y="1073944"/>
                  </a:lnTo>
                  <a:lnTo>
                    <a:pt x="495300" y="1090613"/>
                  </a:lnTo>
                  <a:lnTo>
                    <a:pt x="478631" y="1097757"/>
                  </a:lnTo>
                  <a:lnTo>
                    <a:pt x="457200" y="1100138"/>
                  </a:lnTo>
                  <a:lnTo>
                    <a:pt x="426244" y="1095375"/>
                  </a:lnTo>
                  <a:lnTo>
                    <a:pt x="402431" y="1083469"/>
                  </a:lnTo>
                  <a:lnTo>
                    <a:pt x="385762" y="1066800"/>
                  </a:lnTo>
                  <a:lnTo>
                    <a:pt x="371475" y="1050132"/>
                  </a:lnTo>
                  <a:lnTo>
                    <a:pt x="357187" y="1028700"/>
                  </a:lnTo>
                  <a:lnTo>
                    <a:pt x="342900" y="1002507"/>
                  </a:lnTo>
                  <a:lnTo>
                    <a:pt x="330994" y="966788"/>
                  </a:lnTo>
                  <a:lnTo>
                    <a:pt x="314325" y="909638"/>
                  </a:lnTo>
                  <a:lnTo>
                    <a:pt x="297656" y="852488"/>
                  </a:lnTo>
                  <a:lnTo>
                    <a:pt x="288131" y="812007"/>
                  </a:lnTo>
                  <a:lnTo>
                    <a:pt x="280987" y="769144"/>
                  </a:lnTo>
                  <a:lnTo>
                    <a:pt x="276225" y="707232"/>
                  </a:lnTo>
                  <a:lnTo>
                    <a:pt x="261937" y="528638"/>
                  </a:lnTo>
                  <a:lnTo>
                    <a:pt x="257175" y="523875"/>
                  </a:lnTo>
                  <a:lnTo>
                    <a:pt x="257175" y="490538"/>
                  </a:lnTo>
                  <a:lnTo>
                    <a:pt x="252412" y="438150"/>
                  </a:lnTo>
                  <a:lnTo>
                    <a:pt x="242887" y="383382"/>
                  </a:lnTo>
                  <a:lnTo>
                    <a:pt x="230981" y="328613"/>
                  </a:lnTo>
                  <a:lnTo>
                    <a:pt x="219075" y="280988"/>
                  </a:lnTo>
                  <a:lnTo>
                    <a:pt x="202406" y="238125"/>
                  </a:lnTo>
                  <a:lnTo>
                    <a:pt x="192881" y="216694"/>
                  </a:lnTo>
                  <a:lnTo>
                    <a:pt x="180975" y="200025"/>
                  </a:lnTo>
                  <a:lnTo>
                    <a:pt x="159544" y="178594"/>
                  </a:lnTo>
                  <a:lnTo>
                    <a:pt x="119062" y="140494"/>
                  </a:lnTo>
                  <a:lnTo>
                    <a:pt x="52387" y="85725"/>
                  </a:lnTo>
                  <a:lnTo>
                    <a:pt x="16669" y="54769"/>
                  </a:lnTo>
                  <a:lnTo>
                    <a:pt x="2381" y="33338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9525" y="2382"/>
                  </a:lnTo>
                  <a:lnTo>
                    <a:pt x="21431" y="0"/>
                  </a:lnTo>
                  <a:lnTo>
                    <a:pt x="47625" y="4763"/>
                  </a:lnTo>
                  <a:lnTo>
                    <a:pt x="78581" y="4763"/>
                  </a:lnTo>
                  <a:lnTo>
                    <a:pt x="135731" y="11907"/>
                  </a:lnTo>
                  <a:lnTo>
                    <a:pt x="173831" y="19050"/>
                  </a:lnTo>
                  <a:lnTo>
                    <a:pt x="230981" y="35719"/>
                  </a:lnTo>
                  <a:lnTo>
                    <a:pt x="297656" y="59532"/>
                  </a:lnTo>
                  <a:lnTo>
                    <a:pt x="388144" y="102394"/>
                  </a:lnTo>
                  <a:lnTo>
                    <a:pt x="411956" y="114300"/>
                  </a:lnTo>
                  <a:lnTo>
                    <a:pt x="438150" y="123825"/>
                  </a:lnTo>
                  <a:lnTo>
                    <a:pt x="452437" y="130969"/>
                  </a:lnTo>
                  <a:lnTo>
                    <a:pt x="464344" y="140494"/>
                  </a:lnTo>
                  <a:lnTo>
                    <a:pt x="473869" y="150019"/>
                  </a:lnTo>
                  <a:lnTo>
                    <a:pt x="483394" y="169069"/>
                  </a:lnTo>
                  <a:lnTo>
                    <a:pt x="488156" y="190500"/>
                  </a:lnTo>
                  <a:lnTo>
                    <a:pt x="488156" y="207169"/>
                  </a:lnTo>
                  <a:lnTo>
                    <a:pt x="485775" y="230982"/>
                  </a:lnTo>
                  <a:lnTo>
                    <a:pt x="483394" y="247650"/>
                  </a:lnTo>
                  <a:lnTo>
                    <a:pt x="481012" y="3333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49">
              <a:extLst>
                <a:ext uri="{FF2B5EF4-FFF2-40B4-BE49-F238E27FC236}">
                  <a16:creationId xmlns:a16="http://schemas.microsoft.com/office/drawing/2014/main" id="{C28A18F5-DBE2-413A-88CB-0CA2C69717F7}"/>
                </a:ext>
              </a:extLst>
            </p:cNvPr>
            <p:cNvSpPr/>
            <p:nvPr/>
          </p:nvSpPr>
          <p:spPr>
            <a:xfrm>
              <a:off x="5494338" y="1484313"/>
              <a:ext cx="600075" cy="1201737"/>
            </a:xfrm>
            <a:custGeom>
              <a:avLst/>
              <a:gdLst>
                <a:gd name="connsiteX0" fmla="*/ 321469 w 600075"/>
                <a:gd name="connsiteY0" fmla="*/ 754856 h 1202531"/>
                <a:gd name="connsiteX1" fmla="*/ 240506 w 600075"/>
                <a:gd name="connsiteY1" fmla="*/ 916781 h 1202531"/>
                <a:gd name="connsiteX2" fmla="*/ 173831 w 600075"/>
                <a:gd name="connsiteY2" fmla="*/ 1050131 h 1202531"/>
                <a:gd name="connsiteX3" fmla="*/ 119062 w 600075"/>
                <a:gd name="connsiteY3" fmla="*/ 1157287 h 1202531"/>
                <a:gd name="connsiteX4" fmla="*/ 111919 w 600075"/>
                <a:gd name="connsiteY4" fmla="*/ 1166812 h 1202531"/>
                <a:gd name="connsiteX5" fmla="*/ 83344 w 600075"/>
                <a:gd name="connsiteY5" fmla="*/ 1185862 h 1202531"/>
                <a:gd name="connsiteX6" fmla="*/ 59531 w 600075"/>
                <a:gd name="connsiteY6" fmla="*/ 1200150 h 1202531"/>
                <a:gd name="connsiteX7" fmla="*/ 50006 w 600075"/>
                <a:gd name="connsiteY7" fmla="*/ 1202531 h 1202531"/>
                <a:gd name="connsiteX8" fmla="*/ 40481 w 600075"/>
                <a:gd name="connsiteY8" fmla="*/ 1202531 h 1202531"/>
                <a:gd name="connsiteX9" fmla="*/ 26194 w 600075"/>
                <a:gd name="connsiteY9" fmla="*/ 1197769 h 1202531"/>
                <a:gd name="connsiteX10" fmla="*/ 14287 w 600075"/>
                <a:gd name="connsiteY10" fmla="*/ 1185862 h 1202531"/>
                <a:gd name="connsiteX11" fmla="*/ 7144 w 600075"/>
                <a:gd name="connsiteY11" fmla="*/ 1176337 h 1202531"/>
                <a:gd name="connsiteX12" fmla="*/ 2381 w 600075"/>
                <a:gd name="connsiteY12" fmla="*/ 1164431 h 1202531"/>
                <a:gd name="connsiteX13" fmla="*/ 0 w 600075"/>
                <a:gd name="connsiteY13" fmla="*/ 1143000 h 1202531"/>
                <a:gd name="connsiteX14" fmla="*/ 2381 w 600075"/>
                <a:gd name="connsiteY14" fmla="*/ 1112044 h 1202531"/>
                <a:gd name="connsiteX15" fmla="*/ 7144 w 600075"/>
                <a:gd name="connsiteY15" fmla="*/ 1090612 h 1202531"/>
                <a:gd name="connsiteX16" fmla="*/ 38100 w 600075"/>
                <a:gd name="connsiteY16" fmla="*/ 1004887 h 1202531"/>
                <a:gd name="connsiteX17" fmla="*/ 80962 w 600075"/>
                <a:gd name="connsiteY17" fmla="*/ 888206 h 1202531"/>
                <a:gd name="connsiteX18" fmla="*/ 126206 w 600075"/>
                <a:gd name="connsiteY18" fmla="*/ 752475 h 1202531"/>
                <a:gd name="connsiteX19" fmla="*/ 145256 w 600075"/>
                <a:gd name="connsiteY19" fmla="*/ 685800 h 1202531"/>
                <a:gd name="connsiteX20" fmla="*/ 178594 w 600075"/>
                <a:gd name="connsiteY20" fmla="*/ 550069 h 1202531"/>
                <a:gd name="connsiteX21" fmla="*/ 195262 w 600075"/>
                <a:gd name="connsiteY21" fmla="*/ 507206 h 1202531"/>
                <a:gd name="connsiteX22" fmla="*/ 214312 w 600075"/>
                <a:gd name="connsiteY22" fmla="*/ 457200 h 1202531"/>
                <a:gd name="connsiteX23" fmla="*/ 240506 w 600075"/>
                <a:gd name="connsiteY23" fmla="*/ 364331 h 1202531"/>
                <a:gd name="connsiteX24" fmla="*/ 257175 w 600075"/>
                <a:gd name="connsiteY24" fmla="*/ 295275 h 1202531"/>
                <a:gd name="connsiteX25" fmla="*/ 269081 w 600075"/>
                <a:gd name="connsiteY25" fmla="*/ 235744 h 1202531"/>
                <a:gd name="connsiteX26" fmla="*/ 271462 w 600075"/>
                <a:gd name="connsiteY26" fmla="*/ 221456 h 1202531"/>
                <a:gd name="connsiteX27" fmla="*/ 271462 w 600075"/>
                <a:gd name="connsiteY27" fmla="*/ 192881 h 1202531"/>
                <a:gd name="connsiteX28" fmla="*/ 269081 w 600075"/>
                <a:gd name="connsiteY28" fmla="*/ 161925 h 1202531"/>
                <a:gd name="connsiteX29" fmla="*/ 259556 w 600075"/>
                <a:gd name="connsiteY29" fmla="*/ 130969 h 1202531"/>
                <a:gd name="connsiteX30" fmla="*/ 245269 w 600075"/>
                <a:gd name="connsiteY30" fmla="*/ 102394 h 1202531"/>
                <a:gd name="connsiteX31" fmla="*/ 223837 w 600075"/>
                <a:gd name="connsiteY31" fmla="*/ 80962 h 1202531"/>
                <a:gd name="connsiteX32" fmla="*/ 197644 w 600075"/>
                <a:gd name="connsiteY32" fmla="*/ 61912 h 1202531"/>
                <a:gd name="connsiteX33" fmla="*/ 178594 w 600075"/>
                <a:gd name="connsiteY33" fmla="*/ 45244 h 1202531"/>
                <a:gd name="connsiteX34" fmla="*/ 176212 w 600075"/>
                <a:gd name="connsiteY34" fmla="*/ 38100 h 1202531"/>
                <a:gd name="connsiteX35" fmla="*/ 176212 w 600075"/>
                <a:gd name="connsiteY35" fmla="*/ 33337 h 1202531"/>
                <a:gd name="connsiteX36" fmla="*/ 178594 w 600075"/>
                <a:gd name="connsiteY36" fmla="*/ 21431 h 1202531"/>
                <a:gd name="connsiteX37" fmla="*/ 192881 w 600075"/>
                <a:gd name="connsiteY37" fmla="*/ 11906 h 1202531"/>
                <a:gd name="connsiteX38" fmla="*/ 221456 w 600075"/>
                <a:gd name="connsiteY38" fmla="*/ 0 h 1202531"/>
                <a:gd name="connsiteX39" fmla="*/ 257175 w 600075"/>
                <a:gd name="connsiteY39" fmla="*/ 0 h 1202531"/>
                <a:gd name="connsiteX40" fmla="*/ 302419 w 600075"/>
                <a:gd name="connsiteY40" fmla="*/ 0 h 1202531"/>
                <a:gd name="connsiteX41" fmla="*/ 319087 w 600075"/>
                <a:gd name="connsiteY41" fmla="*/ 2381 h 1202531"/>
                <a:gd name="connsiteX42" fmla="*/ 338137 w 600075"/>
                <a:gd name="connsiteY42" fmla="*/ 9525 h 1202531"/>
                <a:gd name="connsiteX43" fmla="*/ 402431 w 600075"/>
                <a:gd name="connsiteY43" fmla="*/ 50006 h 1202531"/>
                <a:gd name="connsiteX44" fmla="*/ 476250 w 600075"/>
                <a:gd name="connsiteY44" fmla="*/ 95250 h 1202531"/>
                <a:gd name="connsiteX45" fmla="*/ 545306 w 600075"/>
                <a:gd name="connsiteY45" fmla="*/ 133350 h 1202531"/>
                <a:gd name="connsiteX46" fmla="*/ 559594 w 600075"/>
                <a:gd name="connsiteY46" fmla="*/ 142875 h 1202531"/>
                <a:gd name="connsiteX47" fmla="*/ 571500 w 600075"/>
                <a:gd name="connsiteY47" fmla="*/ 152400 h 1202531"/>
                <a:gd name="connsiteX48" fmla="*/ 585787 w 600075"/>
                <a:gd name="connsiteY48" fmla="*/ 171450 h 1202531"/>
                <a:gd name="connsiteX49" fmla="*/ 595312 w 600075"/>
                <a:gd name="connsiteY49" fmla="*/ 190500 h 1202531"/>
                <a:gd name="connsiteX50" fmla="*/ 600075 w 600075"/>
                <a:gd name="connsiteY50" fmla="*/ 207169 h 1202531"/>
                <a:gd name="connsiteX51" fmla="*/ 600075 w 600075"/>
                <a:gd name="connsiteY51" fmla="*/ 233362 h 1202531"/>
                <a:gd name="connsiteX52" fmla="*/ 595312 w 600075"/>
                <a:gd name="connsiteY52" fmla="*/ 250031 h 1202531"/>
                <a:gd name="connsiteX53" fmla="*/ 583406 w 600075"/>
                <a:gd name="connsiteY53" fmla="*/ 269081 h 1202531"/>
                <a:gd name="connsiteX54" fmla="*/ 564356 w 600075"/>
                <a:gd name="connsiteY54" fmla="*/ 290512 h 1202531"/>
                <a:gd name="connsiteX55" fmla="*/ 542925 w 600075"/>
                <a:gd name="connsiteY55" fmla="*/ 314325 h 1202531"/>
                <a:gd name="connsiteX56" fmla="*/ 516731 w 600075"/>
                <a:gd name="connsiteY56" fmla="*/ 361950 h 1202531"/>
                <a:gd name="connsiteX57" fmla="*/ 471487 w 600075"/>
                <a:gd name="connsiteY57" fmla="*/ 452437 h 1202531"/>
                <a:gd name="connsiteX58" fmla="*/ 423862 w 600075"/>
                <a:gd name="connsiteY58" fmla="*/ 552450 h 1202531"/>
                <a:gd name="connsiteX59" fmla="*/ 321469 w 600075"/>
                <a:gd name="connsiteY59" fmla="*/ 754856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600075" h="1202531">
                  <a:moveTo>
                    <a:pt x="321469" y="754856"/>
                  </a:moveTo>
                  <a:lnTo>
                    <a:pt x="240506" y="916781"/>
                  </a:lnTo>
                  <a:lnTo>
                    <a:pt x="173831" y="1050131"/>
                  </a:lnTo>
                  <a:lnTo>
                    <a:pt x="119062" y="1157287"/>
                  </a:lnTo>
                  <a:lnTo>
                    <a:pt x="111919" y="1166812"/>
                  </a:lnTo>
                  <a:lnTo>
                    <a:pt x="83344" y="1185862"/>
                  </a:lnTo>
                  <a:lnTo>
                    <a:pt x="59531" y="1200150"/>
                  </a:lnTo>
                  <a:lnTo>
                    <a:pt x="50006" y="1202531"/>
                  </a:lnTo>
                  <a:lnTo>
                    <a:pt x="40481" y="1202531"/>
                  </a:lnTo>
                  <a:lnTo>
                    <a:pt x="26194" y="1197769"/>
                  </a:lnTo>
                  <a:lnTo>
                    <a:pt x="14287" y="1185862"/>
                  </a:lnTo>
                  <a:lnTo>
                    <a:pt x="7144" y="1176337"/>
                  </a:lnTo>
                  <a:lnTo>
                    <a:pt x="2381" y="1164431"/>
                  </a:lnTo>
                  <a:lnTo>
                    <a:pt x="0" y="1143000"/>
                  </a:lnTo>
                  <a:lnTo>
                    <a:pt x="2381" y="1112044"/>
                  </a:lnTo>
                  <a:lnTo>
                    <a:pt x="7144" y="1090612"/>
                  </a:lnTo>
                  <a:lnTo>
                    <a:pt x="38100" y="1004887"/>
                  </a:lnTo>
                  <a:lnTo>
                    <a:pt x="80962" y="888206"/>
                  </a:lnTo>
                  <a:lnTo>
                    <a:pt x="126206" y="752475"/>
                  </a:lnTo>
                  <a:lnTo>
                    <a:pt x="145256" y="685800"/>
                  </a:lnTo>
                  <a:lnTo>
                    <a:pt x="178594" y="550069"/>
                  </a:lnTo>
                  <a:lnTo>
                    <a:pt x="195262" y="507206"/>
                  </a:lnTo>
                  <a:lnTo>
                    <a:pt x="214312" y="457200"/>
                  </a:lnTo>
                  <a:lnTo>
                    <a:pt x="240506" y="364331"/>
                  </a:lnTo>
                  <a:lnTo>
                    <a:pt x="257175" y="295275"/>
                  </a:lnTo>
                  <a:lnTo>
                    <a:pt x="269081" y="235744"/>
                  </a:lnTo>
                  <a:lnTo>
                    <a:pt x="271462" y="221456"/>
                  </a:lnTo>
                  <a:lnTo>
                    <a:pt x="271462" y="192881"/>
                  </a:lnTo>
                  <a:lnTo>
                    <a:pt x="269081" y="161925"/>
                  </a:lnTo>
                  <a:lnTo>
                    <a:pt x="259556" y="130969"/>
                  </a:lnTo>
                  <a:lnTo>
                    <a:pt x="245269" y="102394"/>
                  </a:lnTo>
                  <a:lnTo>
                    <a:pt x="223837" y="80962"/>
                  </a:lnTo>
                  <a:lnTo>
                    <a:pt x="197644" y="61912"/>
                  </a:lnTo>
                  <a:lnTo>
                    <a:pt x="178594" y="45244"/>
                  </a:lnTo>
                  <a:lnTo>
                    <a:pt x="176212" y="38100"/>
                  </a:lnTo>
                  <a:lnTo>
                    <a:pt x="176212" y="33337"/>
                  </a:lnTo>
                  <a:lnTo>
                    <a:pt x="178594" y="21431"/>
                  </a:lnTo>
                  <a:lnTo>
                    <a:pt x="192881" y="11906"/>
                  </a:lnTo>
                  <a:lnTo>
                    <a:pt x="221456" y="0"/>
                  </a:lnTo>
                  <a:lnTo>
                    <a:pt x="257175" y="0"/>
                  </a:lnTo>
                  <a:lnTo>
                    <a:pt x="302419" y="0"/>
                  </a:lnTo>
                  <a:lnTo>
                    <a:pt x="319087" y="2381"/>
                  </a:lnTo>
                  <a:lnTo>
                    <a:pt x="338137" y="9525"/>
                  </a:lnTo>
                  <a:lnTo>
                    <a:pt x="402431" y="50006"/>
                  </a:lnTo>
                  <a:lnTo>
                    <a:pt x="476250" y="95250"/>
                  </a:lnTo>
                  <a:lnTo>
                    <a:pt x="545306" y="133350"/>
                  </a:lnTo>
                  <a:lnTo>
                    <a:pt x="559594" y="142875"/>
                  </a:lnTo>
                  <a:lnTo>
                    <a:pt x="571500" y="152400"/>
                  </a:lnTo>
                  <a:lnTo>
                    <a:pt x="585787" y="171450"/>
                  </a:lnTo>
                  <a:lnTo>
                    <a:pt x="595312" y="190500"/>
                  </a:lnTo>
                  <a:lnTo>
                    <a:pt x="600075" y="207169"/>
                  </a:lnTo>
                  <a:lnTo>
                    <a:pt x="600075" y="233362"/>
                  </a:lnTo>
                  <a:lnTo>
                    <a:pt x="595312" y="250031"/>
                  </a:lnTo>
                  <a:lnTo>
                    <a:pt x="583406" y="269081"/>
                  </a:lnTo>
                  <a:lnTo>
                    <a:pt x="564356" y="290512"/>
                  </a:lnTo>
                  <a:lnTo>
                    <a:pt x="542925" y="314325"/>
                  </a:lnTo>
                  <a:lnTo>
                    <a:pt x="516731" y="361950"/>
                  </a:lnTo>
                  <a:lnTo>
                    <a:pt x="471487" y="452437"/>
                  </a:lnTo>
                  <a:lnTo>
                    <a:pt x="423862" y="552450"/>
                  </a:lnTo>
                  <a:lnTo>
                    <a:pt x="321469" y="7548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51">
              <a:extLst>
                <a:ext uri="{FF2B5EF4-FFF2-40B4-BE49-F238E27FC236}">
                  <a16:creationId xmlns:a16="http://schemas.microsoft.com/office/drawing/2014/main" id="{558132BE-7EE0-4143-8DEC-70708AAA500B}"/>
                </a:ext>
              </a:extLst>
            </p:cNvPr>
            <p:cNvSpPr/>
            <p:nvPr/>
          </p:nvSpPr>
          <p:spPr>
            <a:xfrm>
              <a:off x="4684713" y="2484438"/>
              <a:ext cx="444500" cy="1225550"/>
            </a:xfrm>
            <a:custGeom>
              <a:avLst/>
              <a:gdLst>
                <a:gd name="connsiteX0" fmla="*/ 169069 w 445294"/>
                <a:gd name="connsiteY0" fmla="*/ 819150 h 1226344"/>
                <a:gd name="connsiteX1" fmla="*/ 169069 w 445294"/>
                <a:gd name="connsiteY1" fmla="*/ 1226344 h 1226344"/>
                <a:gd name="connsiteX2" fmla="*/ 388144 w 445294"/>
                <a:gd name="connsiteY2" fmla="*/ 1197769 h 1226344"/>
                <a:gd name="connsiteX3" fmla="*/ 392906 w 445294"/>
                <a:gd name="connsiteY3" fmla="*/ 1045369 h 1226344"/>
                <a:gd name="connsiteX4" fmla="*/ 392906 w 445294"/>
                <a:gd name="connsiteY4" fmla="*/ 895350 h 1226344"/>
                <a:gd name="connsiteX5" fmla="*/ 392906 w 445294"/>
                <a:gd name="connsiteY5" fmla="*/ 704850 h 1226344"/>
                <a:gd name="connsiteX6" fmla="*/ 414337 w 445294"/>
                <a:gd name="connsiteY6" fmla="*/ 528637 h 1226344"/>
                <a:gd name="connsiteX7" fmla="*/ 414337 w 445294"/>
                <a:gd name="connsiteY7" fmla="*/ 466725 h 1226344"/>
                <a:gd name="connsiteX8" fmla="*/ 414337 w 445294"/>
                <a:gd name="connsiteY8" fmla="*/ 423862 h 1226344"/>
                <a:gd name="connsiteX9" fmla="*/ 414337 w 445294"/>
                <a:gd name="connsiteY9" fmla="*/ 395287 h 1226344"/>
                <a:gd name="connsiteX10" fmla="*/ 416719 w 445294"/>
                <a:gd name="connsiteY10" fmla="*/ 369094 h 1226344"/>
                <a:gd name="connsiteX11" fmla="*/ 421481 w 445294"/>
                <a:gd name="connsiteY11" fmla="*/ 340519 h 1226344"/>
                <a:gd name="connsiteX12" fmla="*/ 433387 w 445294"/>
                <a:gd name="connsiteY12" fmla="*/ 300037 h 1226344"/>
                <a:gd name="connsiteX13" fmla="*/ 442912 w 445294"/>
                <a:gd name="connsiteY13" fmla="*/ 259556 h 1226344"/>
                <a:gd name="connsiteX14" fmla="*/ 445294 w 445294"/>
                <a:gd name="connsiteY14" fmla="*/ 240506 h 1226344"/>
                <a:gd name="connsiteX15" fmla="*/ 445294 w 445294"/>
                <a:gd name="connsiteY15" fmla="*/ 219075 h 1226344"/>
                <a:gd name="connsiteX16" fmla="*/ 440531 w 445294"/>
                <a:gd name="connsiteY16" fmla="*/ 204787 h 1226344"/>
                <a:gd name="connsiteX17" fmla="*/ 431006 w 445294"/>
                <a:gd name="connsiteY17" fmla="*/ 183356 h 1226344"/>
                <a:gd name="connsiteX18" fmla="*/ 421481 w 445294"/>
                <a:gd name="connsiteY18" fmla="*/ 166687 h 1226344"/>
                <a:gd name="connsiteX19" fmla="*/ 392906 w 445294"/>
                <a:gd name="connsiteY19" fmla="*/ 140494 h 1226344"/>
                <a:gd name="connsiteX20" fmla="*/ 359569 w 445294"/>
                <a:gd name="connsiteY20" fmla="*/ 116681 h 1226344"/>
                <a:gd name="connsiteX21" fmla="*/ 323850 w 445294"/>
                <a:gd name="connsiteY21" fmla="*/ 90487 h 1226344"/>
                <a:gd name="connsiteX22" fmla="*/ 283369 w 445294"/>
                <a:gd name="connsiteY22" fmla="*/ 66675 h 1226344"/>
                <a:gd name="connsiteX23" fmla="*/ 228600 w 445294"/>
                <a:gd name="connsiteY23" fmla="*/ 40481 h 1226344"/>
                <a:gd name="connsiteX24" fmla="*/ 183356 w 445294"/>
                <a:gd name="connsiteY24" fmla="*/ 23812 h 1226344"/>
                <a:gd name="connsiteX25" fmla="*/ 128587 w 445294"/>
                <a:gd name="connsiteY25" fmla="*/ 11906 h 1226344"/>
                <a:gd name="connsiteX26" fmla="*/ 88106 w 445294"/>
                <a:gd name="connsiteY26" fmla="*/ 7144 h 1226344"/>
                <a:gd name="connsiteX27" fmla="*/ 57150 w 445294"/>
                <a:gd name="connsiteY27" fmla="*/ 2381 h 1226344"/>
                <a:gd name="connsiteX28" fmla="*/ 16669 w 445294"/>
                <a:gd name="connsiteY28" fmla="*/ 0 h 1226344"/>
                <a:gd name="connsiteX29" fmla="*/ 4762 w 445294"/>
                <a:gd name="connsiteY29" fmla="*/ 2381 h 1226344"/>
                <a:gd name="connsiteX30" fmla="*/ 0 w 445294"/>
                <a:gd name="connsiteY30" fmla="*/ 9525 h 1226344"/>
                <a:gd name="connsiteX31" fmla="*/ 2381 w 445294"/>
                <a:gd name="connsiteY31" fmla="*/ 26194 h 1226344"/>
                <a:gd name="connsiteX32" fmla="*/ 9525 w 445294"/>
                <a:gd name="connsiteY32" fmla="*/ 45244 h 1226344"/>
                <a:gd name="connsiteX33" fmla="*/ 38100 w 445294"/>
                <a:gd name="connsiteY33" fmla="*/ 66675 h 1226344"/>
                <a:gd name="connsiteX34" fmla="*/ 73819 w 445294"/>
                <a:gd name="connsiteY34" fmla="*/ 100012 h 1226344"/>
                <a:gd name="connsiteX35" fmla="*/ 100012 w 445294"/>
                <a:gd name="connsiteY35" fmla="*/ 128587 h 1226344"/>
                <a:gd name="connsiteX36" fmla="*/ 121444 w 445294"/>
                <a:gd name="connsiteY36" fmla="*/ 154781 h 1226344"/>
                <a:gd name="connsiteX37" fmla="*/ 140494 w 445294"/>
                <a:gd name="connsiteY37" fmla="*/ 190500 h 1226344"/>
                <a:gd name="connsiteX38" fmla="*/ 154781 w 445294"/>
                <a:gd name="connsiteY38" fmla="*/ 221456 h 1226344"/>
                <a:gd name="connsiteX39" fmla="*/ 161925 w 445294"/>
                <a:gd name="connsiteY39" fmla="*/ 252412 h 1226344"/>
                <a:gd name="connsiteX40" fmla="*/ 166687 w 445294"/>
                <a:gd name="connsiteY40" fmla="*/ 290512 h 1226344"/>
                <a:gd name="connsiteX41" fmla="*/ 169069 w 445294"/>
                <a:gd name="connsiteY41" fmla="*/ 354806 h 1226344"/>
                <a:gd name="connsiteX42" fmla="*/ 169069 w 445294"/>
                <a:gd name="connsiteY42" fmla="*/ 576262 h 1226344"/>
                <a:gd name="connsiteX43" fmla="*/ 169069 w 445294"/>
                <a:gd name="connsiteY43" fmla="*/ 819150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5294" h="1226344">
                  <a:moveTo>
                    <a:pt x="169069" y="819150"/>
                  </a:moveTo>
                  <a:lnTo>
                    <a:pt x="169069" y="1226344"/>
                  </a:lnTo>
                  <a:lnTo>
                    <a:pt x="388144" y="1197769"/>
                  </a:lnTo>
                  <a:lnTo>
                    <a:pt x="392906" y="1045369"/>
                  </a:lnTo>
                  <a:lnTo>
                    <a:pt x="392906" y="895350"/>
                  </a:lnTo>
                  <a:lnTo>
                    <a:pt x="392906" y="704850"/>
                  </a:lnTo>
                  <a:lnTo>
                    <a:pt x="414337" y="528637"/>
                  </a:lnTo>
                  <a:lnTo>
                    <a:pt x="414337" y="466725"/>
                  </a:lnTo>
                  <a:lnTo>
                    <a:pt x="414337" y="423862"/>
                  </a:lnTo>
                  <a:lnTo>
                    <a:pt x="414337" y="395287"/>
                  </a:lnTo>
                  <a:lnTo>
                    <a:pt x="416719" y="369094"/>
                  </a:lnTo>
                  <a:lnTo>
                    <a:pt x="421481" y="340519"/>
                  </a:lnTo>
                  <a:lnTo>
                    <a:pt x="433387" y="300037"/>
                  </a:lnTo>
                  <a:lnTo>
                    <a:pt x="442912" y="259556"/>
                  </a:lnTo>
                  <a:lnTo>
                    <a:pt x="445294" y="240506"/>
                  </a:lnTo>
                  <a:lnTo>
                    <a:pt x="445294" y="219075"/>
                  </a:lnTo>
                  <a:lnTo>
                    <a:pt x="440531" y="204787"/>
                  </a:lnTo>
                  <a:lnTo>
                    <a:pt x="431006" y="183356"/>
                  </a:lnTo>
                  <a:lnTo>
                    <a:pt x="421481" y="166687"/>
                  </a:lnTo>
                  <a:lnTo>
                    <a:pt x="392906" y="140494"/>
                  </a:lnTo>
                  <a:lnTo>
                    <a:pt x="359569" y="116681"/>
                  </a:lnTo>
                  <a:lnTo>
                    <a:pt x="323850" y="90487"/>
                  </a:lnTo>
                  <a:lnTo>
                    <a:pt x="283369" y="66675"/>
                  </a:lnTo>
                  <a:lnTo>
                    <a:pt x="228600" y="40481"/>
                  </a:lnTo>
                  <a:lnTo>
                    <a:pt x="183356" y="23812"/>
                  </a:lnTo>
                  <a:lnTo>
                    <a:pt x="128587" y="11906"/>
                  </a:lnTo>
                  <a:lnTo>
                    <a:pt x="88106" y="7144"/>
                  </a:lnTo>
                  <a:lnTo>
                    <a:pt x="57150" y="2381"/>
                  </a:lnTo>
                  <a:lnTo>
                    <a:pt x="16669" y="0"/>
                  </a:lnTo>
                  <a:lnTo>
                    <a:pt x="4762" y="2381"/>
                  </a:lnTo>
                  <a:lnTo>
                    <a:pt x="0" y="9525"/>
                  </a:lnTo>
                  <a:lnTo>
                    <a:pt x="2381" y="26194"/>
                  </a:lnTo>
                  <a:lnTo>
                    <a:pt x="9525" y="45244"/>
                  </a:lnTo>
                  <a:lnTo>
                    <a:pt x="38100" y="66675"/>
                  </a:lnTo>
                  <a:lnTo>
                    <a:pt x="73819" y="100012"/>
                  </a:lnTo>
                  <a:lnTo>
                    <a:pt x="100012" y="128587"/>
                  </a:lnTo>
                  <a:lnTo>
                    <a:pt x="121444" y="154781"/>
                  </a:lnTo>
                  <a:lnTo>
                    <a:pt x="140494" y="190500"/>
                  </a:lnTo>
                  <a:lnTo>
                    <a:pt x="154781" y="221456"/>
                  </a:lnTo>
                  <a:lnTo>
                    <a:pt x="161925" y="252412"/>
                  </a:lnTo>
                  <a:lnTo>
                    <a:pt x="166687" y="290512"/>
                  </a:lnTo>
                  <a:lnTo>
                    <a:pt x="169069" y="354806"/>
                  </a:lnTo>
                  <a:lnTo>
                    <a:pt x="169069" y="576262"/>
                  </a:lnTo>
                  <a:lnTo>
                    <a:pt x="169069" y="8191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52">
              <a:extLst>
                <a:ext uri="{FF2B5EF4-FFF2-40B4-BE49-F238E27FC236}">
                  <a16:creationId xmlns:a16="http://schemas.microsoft.com/office/drawing/2014/main" id="{131BBB5A-BA84-4B4C-AF9B-14F152B1640C}"/>
                </a:ext>
              </a:extLst>
            </p:cNvPr>
            <p:cNvSpPr/>
            <p:nvPr/>
          </p:nvSpPr>
          <p:spPr>
            <a:xfrm>
              <a:off x="2876550" y="3425825"/>
              <a:ext cx="4518025" cy="665163"/>
            </a:xfrm>
            <a:custGeom>
              <a:avLst/>
              <a:gdLst>
                <a:gd name="connsiteX0" fmla="*/ 3657600 w 4517136"/>
                <a:gd name="connsiteY0" fmla="*/ 73152 h 665683"/>
                <a:gd name="connsiteX1" fmla="*/ 3478378 w 4517136"/>
                <a:gd name="connsiteY1" fmla="*/ 84125 h 665683"/>
                <a:gd name="connsiteX2" fmla="*/ 3302813 w 4517136"/>
                <a:gd name="connsiteY2" fmla="*/ 91440 h 665683"/>
                <a:gd name="connsiteX3" fmla="*/ 3127248 w 4517136"/>
                <a:gd name="connsiteY3" fmla="*/ 98755 h 665683"/>
                <a:gd name="connsiteX4" fmla="*/ 2911450 w 4517136"/>
                <a:gd name="connsiteY4" fmla="*/ 113386 h 665683"/>
                <a:gd name="connsiteX5" fmla="*/ 2593238 w 4517136"/>
                <a:gd name="connsiteY5" fmla="*/ 113386 h 665683"/>
                <a:gd name="connsiteX6" fmla="*/ 2505456 w 4517136"/>
                <a:gd name="connsiteY6" fmla="*/ 128016 h 665683"/>
                <a:gd name="connsiteX7" fmla="*/ 2388413 w 4517136"/>
                <a:gd name="connsiteY7" fmla="*/ 149962 h 665683"/>
                <a:gd name="connsiteX8" fmla="*/ 2307946 w 4517136"/>
                <a:gd name="connsiteY8" fmla="*/ 160934 h 665683"/>
                <a:gd name="connsiteX9" fmla="*/ 2227478 w 4517136"/>
                <a:gd name="connsiteY9" fmla="*/ 171907 h 665683"/>
                <a:gd name="connsiteX10" fmla="*/ 2176272 w 4517136"/>
                <a:gd name="connsiteY10" fmla="*/ 182880 h 665683"/>
                <a:gd name="connsiteX11" fmla="*/ 1986077 w 4517136"/>
                <a:gd name="connsiteY11" fmla="*/ 197510 h 665683"/>
                <a:gd name="connsiteX12" fmla="*/ 1762963 w 4517136"/>
                <a:gd name="connsiteY12" fmla="*/ 226771 h 665683"/>
                <a:gd name="connsiteX13" fmla="*/ 1433779 w 4517136"/>
                <a:gd name="connsiteY13" fmla="*/ 274320 h 665683"/>
                <a:gd name="connsiteX14" fmla="*/ 1104595 w 4517136"/>
                <a:gd name="connsiteY14" fmla="*/ 318211 h 665683"/>
                <a:gd name="connsiteX15" fmla="*/ 863194 w 4517136"/>
                <a:gd name="connsiteY15" fmla="*/ 351130 h 665683"/>
                <a:gd name="connsiteX16" fmla="*/ 588874 w 4517136"/>
                <a:gd name="connsiteY16" fmla="*/ 387706 h 665683"/>
                <a:gd name="connsiteX17" fmla="*/ 351130 w 4517136"/>
                <a:gd name="connsiteY17" fmla="*/ 424282 h 665683"/>
                <a:gd name="connsiteX18" fmla="*/ 307238 w 4517136"/>
                <a:gd name="connsiteY18" fmla="*/ 427939 h 665683"/>
                <a:gd name="connsiteX19" fmla="*/ 277978 w 4517136"/>
                <a:gd name="connsiteY19" fmla="*/ 424282 h 665683"/>
                <a:gd name="connsiteX20" fmla="*/ 223114 w 4517136"/>
                <a:gd name="connsiteY20" fmla="*/ 413309 h 665683"/>
                <a:gd name="connsiteX21" fmla="*/ 175565 w 4517136"/>
                <a:gd name="connsiteY21" fmla="*/ 391363 h 665683"/>
                <a:gd name="connsiteX22" fmla="*/ 131674 w 4517136"/>
                <a:gd name="connsiteY22" fmla="*/ 362102 h 665683"/>
                <a:gd name="connsiteX23" fmla="*/ 106070 w 4517136"/>
                <a:gd name="connsiteY23" fmla="*/ 336499 h 665683"/>
                <a:gd name="connsiteX24" fmla="*/ 69494 w 4517136"/>
                <a:gd name="connsiteY24" fmla="*/ 299923 h 665683"/>
                <a:gd name="connsiteX25" fmla="*/ 40234 w 4517136"/>
                <a:gd name="connsiteY25" fmla="*/ 281635 h 665683"/>
                <a:gd name="connsiteX26" fmla="*/ 21946 w 4517136"/>
                <a:gd name="connsiteY26" fmla="*/ 274320 h 665683"/>
                <a:gd name="connsiteX27" fmla="*/ 3658 w 4517136"/>
                <a:gd name="connsiteY27" fmla="*/ 277978 h 665683"/>
                <a:gd name="connsiteX28" fmla="*/ 0 w 4517136"/>
                <a:gd name="connsiteY28" fmla="*/ 292608 h 665683"/>
                <a:gd name="connsiteX29" fmla="*/ 3658 w 4517136"/>
                <a:gd name="connsiteY29" fmla="*/ 314554 h 665683"/>
                <a:gd name="connsiteX30" fmla="*/ 18288 w 4517136"/>
                <a:gd name="connsiteY30" fmla="*/ 354787 h 665683"/>
                <a:gd name="connsiteX31" fmla="*/ 58522 w 4517136"/>
                <a:gd name="connsiteY31" fmla="*/ 435254 h 665683"/>
                <a:gd name="connsiteX32" fmla="*/ 87782 w 4517136"/>
                <a:gd name="connsiteY32" fmla="*/ 486461 h 665683"/>
                <a:gd name="connsiteX33" fmla="*/ 109728 w 4517136"/>
                <a:gd name="connsiteY33" fmla="*/ 519379 h 665683"/>
                <a:gd name="connsiteX34" fmla="*/ 135331 w 4517136"/>
                <a:gd name="connsiteY34" fmla="*/ 552298 h 665683"/>
                <a:gd name="connsiteX35" fmla="*/ 168250 w 4517136"/>
                <a:gd name="connsiteY35" fmla="*/ 585216 h 665683"/>
                <a:gd name="connsiteX36" fmla="*/ 193853 w 4517136"/>
                <a:gd name="connsiteY36" fmla="*/ 607162 h 665683"/>
                <a:gd name="connsiteX37" fmla="*/ 226771 w 4517136"/>
                <a:gd name="connsiteY37" fmla="*/ 629107 h 665683"/>
                <a:gd name="connsiteX38" fmla="*/ 270662 w 4517136"/>
                <a:gd name="connsiteY38" fmla="*/ 651053 h 665683"/>
                <a:gd name="connsiteX39" fmla="*/ 314554 w 4517136"/>
                <a:gd name="connsiteY39" fmla="*/ 665683 h 665683"/>
                <a:gd name="connsiteX40" fmla="*/ 329184 w 4517136"/>
                <a:gd name="connsiteY40" fmla="*/ 665683 h 665683"/>
                <a:gd name="connsiteX41" fmla="*/ 515722 w 4517136"/>
                <a:gd name="connsiteY41" fmla="*/ 632765 h 665683"/>
                <a:gd name="connsiteX42" fmla="*/ 757123 w 4517136"/>
                <a:gd name="connsiteY42" fmla="*/ 585216 h 665683"/>
                <a:gd name="connsiteX43" fmla="*/ 1027786 w 4517136"/>
                <a:gd name="connsiteY43" fmla="*/ 534010 h 665683"/>
                <a:gd name="connsiteX44" fmla="*/ 1265530 w 4517136"/>
                <a:gd name="connsiteY44" fmla="*/ 490118 h 665683"/>
                <a:gd name="connsiteX45" fmla="*/ 1444752 w 4517136"/>
                <a:gd name="connsiteY45" fmla="*/ 457200 h 665683"/>
                <a:gd name="connsiteX46" fmla="*/ 1591056 w 4517136"/>
                <a:gd name="connsiteY46" fmla="*/ 431597 h 665683"/>
                <a:gd name="connsiteX47" fmla="*/ 1821485 w 4517136"/>
                <a:gd name="connsiteY47" fmla="*/ 395021 h 665683"/>
                <a:gd name="connsiteX48" fmla="*/ 2018995 w 4517136"/>
                <a:gd name="connsiteY48" fmla="*/ 365760 h 665683"/>
                <a:gd name="connsiteX49" fmla="*/ 2194560 w 4517136"/>
                <a:gd name="connsiteY49" fmla="*/ 343814 h 665683"/>
                <a:gd name="connsiteX50" fmla="*/ 2333549 w 4517136"/>
                <a:gd name="connsiteY50" fmla="*/ 329184 h 665683"/>
                <a:gd name="connsiteX51" fmla="*/ 2809037 w 4517136"/>
                <a:gd name="connsiteY51" fmla="*/ 299923 h 665683"/>
                <a:gd name="connsiteX52" fmla="*/ 2984602 w 4517136"/>
                <a:gd name="connsiteY52" fmla="*/ 281635 h 665683"/>
                <a:gd name="connsiteX53" fmla="*/ 3156509 w 4517136"/>
                <a:gd name="connsiteY53" fmla="*/ 270662 h 665683"/>
                <a:gd name="connsiteX54" fmla="*/ 3258922 w 4517136"/>
                <a:gd name="connsiteY54" fmla="*/ 267005 h 665683"/>
                <a:gd name="connsiteX55" fmla="*/ 3419856 w 4517136"/>
                <a:gd name="connsiteY55" fmla="*/ 259690 h 665683"/>
                <a:gd name="connsiteX56" fmla="*/ 3558845 w 4517136"/>
                <a:gd name="connsiteY56" fmla="*/ 259690 h 665683"/>
                <a:gd name="connsiteX57" fmla="*/ 3697834 w 4517136"/>
                <a:gd name="connsiteY57" fmla="*/ 259690 h 665683"/>
                <a:gd name="connsiteX58" fmla="*/ 3829507 w 4517136"/>
                <a:gd name="connsiteY58" fmla="*/ 267005 h 665683"/>
                <a:gd name="connsiteX59" fmla="*/ 3957523 w 4517136"/>
                <a:gd name="connsiteY59" fmla="*/ 277978 h 665683"/>
                <a:gd name="connsiteX60" fmla="*/ 4111142 w 4517136"/>
                <a:gd name="connsiteY60" fmla="*/ 292608 h 665683"/>
                <a:gd name="connsiteX61" fmla="*/ 4246474 w 4517136"/>
                <a:gd name="connsiteY61" fmla="*/ 310896 h 665683"/>
                <a:gd name="connsiteX62" fmla="*/ 4348886 w 4517136"/>
                <a:gd name="connsiteY62" fmla="*/ 325526 h 665683"/>
                <a:gd name="connsiteX63" fmla="*/ 4422038 w 4517136"/>
                <a:gd name="connsiteY63" fmla="*/ 332842 h 665683"/>
                <a:gd name="connsiteX64" fmla="*/ 4458614 w 4517136"/>
                <a:gd name="connsiteY64" fmla="*/ 332842 h 665683"/>
                <a:gd name="connsiteX65" fmla="*/ 4491533 w 4517136"/>
                <a:gd name="connsiteY65" fmla="*/ 321869 h 665683"/>
                <a:gd name="connsiteX66" fmla="*/ 4509821 w 4517136"/>
                <a:gd name="connsiteY66" fmla="*/ 310896 h 665683"/>
                <a:gd name="connsiteX67" fmla="*/ 4517136 w 4517136"/>
                <a:gd name="connsiteY67" fmla="*/ 292608 h 665683"/>
                <a:gd name="connsiteX68" fmla="*/ 4517136 w 4517136"/>
                <a:gd name="connsiteY68" fmla="*/ 267005 h 665683"/>
                <a:gd name="connsiteX69" fmla="*/ 4509821 w 4517136"/>
                <a:gd name="connsiteY69" fmla="*/ 234086 h 665683"/>
                <a:gd name="connsiteX70" fmla="*/ 4506163 w 4517136"/>
                <a:gd name="connsiteY70" fmla="*/ 212141 h 665683"/>
                <a:gd name="connsiteX71" fmla="*/ 4498848 w 4517136"/>
                <a:gd name="connsiteY71" fmla="*/ 197510 h 665683"/>
                <a:gd name="connsiteX72" fmla="*/ 4484218 w 4517136"/>
                <a:gd name="connsiteY72" fmla="*/ 186538 h 665683"/>
                <a:gd name="connsiteX73" fmla="*/ 4414723 w 4517136"/>
                <a:gd name="connsiteY73" fmla="*/ 146304 h 665683"/>
                <a:gd name="connsiteX74" fmla="*/ 4334256 w 4517136"/>
                <a:gd name="connsiteY74" fmla="*/ 98755 h 665683"/>
                <a:gd name="connsiteX75" fmla="*/ 4206240 w 4517136"/>
                <a:gd name="connsiteY75" fmla="*/ 40234 h 665683"/>
                <a:gd name="connsiteX76" fmla="*/ 4136746 w 4517136"/>
                <a:gd name="connsiteY76" fmla="*/ 10973 h 665683"/>
                <a:gd name="connsiteX77" fmla="*/ 4100170 w 4517136"/>
                <a:gd name="connsiteY77" fmla="*/ 0 h 665683"/>
                <a:gd name="connsiteX78" fmla="*/ 4085539 w 4517136"/>
                <a:gd name="connsiteY78" fmla="*/ 0 h 665683"/>
                <a:gd name="connsiteX79" fmla="*/ 4037990 w 4517136"/>
                <a:gd name="connsiteY79" fmla="*/ 18288 h 665683"/>
                <a:gd name="connsiteX80" fmla="*/ 3950208 w 4517136"/>
                <a:gd name="connsiteY80" fmla="*/ 43891 h 665683"/>
                <a:gd name="connsiteX81" fmla="*/ 3847795 w 4517136"/>
                <a:gd name="connsiteY81" fmla="*/ 65837 h 665683"/>
                <a:gd name="connsiteX82" fmla="*/ 3657600 w 4517136"/>
                <a:gd name="connsiteY82" fmla="*/ 73152 h 66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4517136" h="665683">
                  <a:moveTo>
                    <a:pt x="3657600" y="73152"/>
                  </a:moveTo>
                  <a:lnTo>
                    <a:pt x="3478378" y="84125"/>
                  </a:lnTo>
                  <a:lnTo>
                    <a:pt x="3302813" y="91440"/>
                  </a:lnTo>
                  <a:lnTo>
                    <a:pt x="3127248" y="98755"/>
                  </a:lnTo>
                  <a:lnTo>
                    <a:pt x="2911450" y="113386"/>
                  </a:lnTo>
                  <a:lnTo>
                    <a:pt x="2593238" y="113386"/>
                  </a:lnTo>
                  <a:lnTo>
                    <a:pt x="2505456" y="128016"/>
                  </a:lnTo>
                  <a:lnTo>
                    <a:pt x="2388413" y="149962"/>
                  </a:lnTo>
                  <a:lnTo>
                    <a:pt x="2307946" y="160934"/>
                  </a:lnTo>
                  <a:lnTo>
                    <a:pt x="2227478" y="171907"/>
                  </a:lnTo>
                  <a:lnTo>
                    <a:pt x="2176272" y="182880"/>
                  </a:lnTo>
                  <a:lnTo>
                    <a:pt x="1986077" y="197510"/>
                  </a:lnTo>
                  <a:lnTo>
                    <a:pt x="1762963" y="226771"/>
                  </a:lnTo>
                  <a:lnTo>
                    <a:pt x="1433779" y="274320"/>
                  </a:lnTo>
                  <a:lnTo>
                    <a:pt x="1104595" y="318211"/>
                  </a:lnTo>
                  <a:lnTo>
                    <a:pt x="863194" y="351130"/>
                  </a:lnTo>
                  <a:lnTo>
                    <a:pt x="588874" y="387706"/>
                  </a:lnTo>
                  <a:lnTo>
                    <a:pt x="351130" y="424282"/>
                  </a:lnTo>
                  <a:lnTo>
                    <a:pt x="307238" y="427939"/>
                  </a:lnTo>
                  <a:lnTo>
                    <a:pt x="277978" y="424282"/>
                  </a:lnTo>
                  <a:lnTo>
                    <a:pt x="223114" y="413309"/>
                  </a:lnTo>
                  <a:lnTo>
                    <a:pt x="175565" y="391363"/>
                  </a:lnTo>
                  <a:lnTo>
                    <a:pt x="131674" y="362102"/>
                  </a:lnTo>
                  <a:lnTo>
                    <a:pt x="106070" y="336499"/>
                  </a:lnTo>
                  <a:lnTo>
                    <a:pt x="69494" y="299923"/>
                  </a:lnTo>
                  <a:lnTo>
                    <a:pt x="40234" y="281635"/>
                  </a:lnTo>
                  <a:lnTo>
                    <a:pt x="21946" y="274320"/>
                  </a:lnTo>
                  <a:lnTo>
                    <a:pt x="3658" y="277978"/>
                  </a:lnTo>
                  <a:lnTo>
                    <a:pt x="0" y="292608"/>
                  </a:lnTo>
                  <a:lnTo>
                    <a:pt x="3658" y="314554"/>
                  </a:lnTo>
                  <a:lnTo>
                    <a:pt x="18288" y="354787"/>
                  </a:lnTo>
                  <a:lnTo>
                    <a:pt x="58522" y="435254"/>
                  </a:lnTo>
                  <a:lnTo>
                    <a:pt x="87782" y="486461"/>
                  </a:lnTo>
                  <a:lnTo>
                    <a:pt x="109728" y="519379"/>
                  </a:lnTo>
                  <a:lnTo>
                    <a:pt x="135331" y="552298"/>
                  </a:lnTo>
                  <a:lnTo>
                    <a:pt x="168250" y="585216"/>
                  </a:lnTo>
                  <a:lnTo>
                    <a:pt x="193853" y="607162"/>
                  </a:lnTo>
                  <a:lnTo>
                    <a:pt x="226771" y="629107"/>
                  </a:lnTo>
                  <a:lnTo>
                    <a:pt x="270662" y="651053"/>
                  </a:lnTo>
                  <a:lnTo>
                    <a:pt x="314554" y="665683"/>
                  </a:lnTo>
                  <a:lnTo>
                    <a:pt x="329184" y="665683"/>
                  </a:lnTo>
                  <a:lnTo>
                    <a:pt x="515722" y="632765"/>
                  </a:lnTo>
                  <a:lnTo>
                    <a:pt x="757123" y="585216"/>
                  </a:lnTo>
                  <a:lnTo>
                    <a:pt x="1027786" y="534010"/>
                  </a:lnTo>
                  <a:lnTo>
                    <a:pt x="1265530" y="490118"/>
                  </a:lnTo>
                  <a:lnTo>
                    <a:pt x="1444752" y="457200"/>
                  </a:lnTo>
                  <a:lnTo>
                    <a:pt x="1591056" y="431597"/>
                  </a:lnTo>
                  <a:lnTo>
                    <a:pt x="1821485" y="395021"/>
                  </a:lnTo>
                  <a:lnTo>
                    <a:pt x="2018995" y="365760"/>
                  </a:lnTo>
                  <a:lnTo>
                    <a:pt x="2194560" y="343814"/>
                  </a:lnTo>
                  <a:lnTo>
                    <a:pt x="2333549" y="329184"/>
                  </a:lnTo>
                  <a:lnTo>
                    <a:pt x="2809037" y="299923"/>
                  </a:lnTo>
                  <a:lnTo>
                    <a:pt x="2984602" y="281635"/>
                  </a:lnTo>
                  <a:lnTo>
                    <a:pt x="3156509" y="270662"/>
                  </a:lnTo>
                  <a:lnTo>
                    <a:pt x="3258922" y="267005"/>
                  </a:lnTo>
                  <a:lnTo>
                    <a:pt x="3419856" y="259690"/>
                  </a:lnTo>
                  <a:lnTo>
                    <a:pt x="3558845" y="259690"/>
                  </a:lnTo>
                  <a:lnTo>
                    <a:pt x="3697834" y="259690"/>
                  </a:lnTo>
                  <a:lnTo>
                    <a:pt x="3829507" y="267005"/>
                  </a:lnTo>
                  <a:lnTo>
                    <a:pt x="3957523" y="277978"/>
                  </a:lnTo>
                  <a:lnTo>
                    <a:pt x="4111142" y="292608"/>
                  </a:lnTo>
                  <a:lnTo>
                    <a:pt x="4246474" y="310896"/>
                  </a:lnTo>
                  <a:lnTo>
                    <a:pt x="4348886" y="325526"/>
                  </a:lnTo>
                  <a:lnTo>
                    <a:pt x="4422038" y="332842"/>
                  </a:lnTo>
                  <a:lnTo>
                    <a:pt x="4458614" y="332842"/>
                  </a:lnTo>
                  <a:lnTo>
                    <a:pt x="4491533" y="321869"/>
                  </a:lnTo>
                  <a:lnTo>
                    <a:pt x="4509821" y="310896"/>
                  </a:lnTo>
                  <a:lnTo>
                    <a:pt x="4517136" y="292608"/>
                  </a:lnTo>
                  <a:lnTo>
                    <a:pt x="4517136" y="267005"/>
                  </a:lnTo>
                  <a:lnTo>
                    <a:pt x="4509821" y="234086"/>
                  </a:lnTo>
                  <a:lnTo>
                    <a:pt x="4506163" y="212141"/>
                  </a:lnTo>
                  <a:lnTo>
                    <a:pt x="4498848" y="197510"/>
                  </a:lnTo>
                  <a:lnTo>
                    <a:pt x="4484218" y="186538"/>
                  </a:lnTo>
                  <a:lnTo>
                    <a:pt x="4414723" y="146304"/>
                  </a:lnTo>
                  <a:lnTo>
                    <a:pt x="4334256" y="98755"/>
                  </a:lnTo>
                  <a:lnTo>
                    <a:pt x="4206240" y="40234"/>
                  </a:lnTo>
                  <a:lnTo>
                    <a:pt x="4136746" y="10973"/>
                  </a:lnTo>
                  <a:lnTo>
                    <a:pt x="4100170" y="0"/>
                  </a:lnTo>
                  <a:lnTo>
                    <a:pt x="4085539" y="0"/>
                  </a:lnTo>
                  <a:lnTo>
                    <a:pt x="4037990" y="18288"/>
                  </a:lnTo>
                  <a:lnTo>
                    <a:pt x="3950208" y="43891"/>
                  </a:lnTo>
                  <a:lnTo>
                    <a:pt x="3847795" y="65837"/>
                  </a:lnTo>
                  <a:lnTo>
                    <a:pt x="3657600" y="73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53">
              <a:extLst>
                <a:ext uri="{FF2B5EF4-FFF2-40B4-BE49-F238E27FC236}">
                  <a16:creationId xmlns:a16="http://schemas.microsoft.com/office/drawing/2014/main" id="{E8AE46B4-9FC0-455C-BEAA-7C6FCAC586B0}"/>
                </a:ext>
              </a:extLst>
            </p:cNvPr>
            <p:cNvSpPr/>
            <p:nvPr/>
          </p:nvSpPr>
          <p:spPr>
            <a:xfrm>
              <a:off x="2854325" y="2508250"/>
              <a:ext cx="3740150" cy="2657475"/>
            </a:xfrm>
            <a:custGeom>
              <a:avLst/>
              <a:gdLst>
                <a:gd name="connsiteX0" fmla="*/ 3195301 w 3739182"/>
                <a:gd name="connsiteY0" fmla="*/ 435105 h 2658218"/>
                <a:gd name="connsiteX1" fmla="*/ 3127316 w 3739182"/>
                <a:gd name="connsiteY1" fmla="*/ 523485 h 2658218"/>
                <a:gd name="connsiteX2" fmla="*/ 3055932 w 3739182"/>
                <a:gd name="connsiteY2" fmla="*/ 608467 h 2658218"/>
                <a:gd name="connsiteX3" fmla="*/ 2960752 w 3739182"/>
                <a:gd name="connsiteY3" fmla="*/ 710444 h 2658218"/>
                <a:gd name="connsiteX4" fmla="*/ 2838379 w 3739182"/>
                <a:gd name="connsiteY4" fmla="*/ 832818 h 2658218"/>
                <a:gd name="connsiteX5" fmla="*/ 2743200 w 3739182"/>
                <a:gd name="connsiteY5" fmla="*/ 921198 h 2658218"/>
                <a:gd name="connsiteX6" fmla="*/ 2668416 w 3739182"/>
                <a:gd name="connsiteY6" fmla="*/ 989183 h 2658218"/>
                <a:gd name="connsiteX7" fmla="*/ 2610629 w 3739182"/>
                <a:gd name="connsiteY7" fmla="*/ 1040172 h 2658218"/>
                <a:gd name="connsiteX8" fmla="*/ 2342088 w 3739182"/>
                <a:gd name="connsiteY8" fmla="*/ 1240728 h 2658218"/>
                <a:gd name="connsiteX9" fmla="*/ 2216315 w 3739182"/>
                <a:gd name="connsiteY9" fmla="*/ 1349505 h 2658218"/>
                <a:gd name="connsiteX10" fmla="*/ 2032755 w 3739182"/>
                <a:gd name="connsiteY10" fmla="*/ 1485475 h 2658218"/>
                <a:gd name="connsiteX11" fmla="*/ 1815203 w 3739182"/>
                <a:gd name="connsiteY11" fmla="*/ 1638441 h 2658218"/>
                <a:gd name="connsiteX12" fmla="*/ 1648639 w 3739182"/>
                <a:gd name="connsiteY12" fmla="*/ 1747218 h 2658218"/>
                <a:gd name="connsiteX13" fmla="*/ 1533065 w 3739182"/>
                <a:gd name="connsiteY13" fmla="*/ 1825401 h 2658218"/>
                <a:gd name="connsiteX14" fmla="*/ 1437885 w 3739182"/>
                <a:gd name="connsiteY14" fmla="*/ 1910382 h 2658218"/>
                <a:gd name="connsiteX15" fmla="*/ 1332508 w 3739182"/>
                <a:gd name="connsiteY15" fmla="*/ 1974968 h 2658218"/>
                <a:gd name="connsiteX16" fmla="*/ 1186340 w 3739182"/>
                <a:gd name="connsiteY16" fmla="*/ 2063348 h 2658218"/>
                <a:gd name="connsiteX17" fmla="*/ 1016378 w 3739182"/>
                <a:gd name="connsiteY17" fmla="*/ 2158528 h 2658218"/>
                <a:gd name="connsiteX18" fmla="*/ 934795 w 3739182"/>
                <a:gd name="connsiteY18" fmla="*/ 2202718 h 2658218"/>
                <a:gd name="connsiteX19" fmla="*/ 795426 w 3739182"/>
                <a:gd name="connsiteY19" fmla="*/ 2274102 h 2658218"/>
                <a:gd name="connsiteX20" fmla="*/ 642459 w 3739182"/>
                <a:gd name="connsiteY20" fmla="*/ 2348886 h 2658218"/>
                <a:gd name="connsiteX21" fmla="*/ 489493 w 3739182"/>
                <a:gd name="connsiteY21" fmla="*/ 2420270 h 2658218"/>
                <a:gd name="connsiteX22" fmla="*/ 333127 w 3739182"/>
                <a:gd name="connsiteY22" fmla="*/ 2488256 h 2658218"/>
                <a:gd name="connsiteX23" fmla="*/ 193758 w 3739182"/>
                <a:gd name="connsiteY23" fmla="*/ 2546043 h 2658218"/>
                <a:gd name="connsiteX24" fmla="*/ 57787 w 3739182"/>
                <a:gd name="connsiteY24" fmla="*/ 2597032 h 2658218"/>
                <a:gd name="connsiteX25" fmla="*/ 27194 w 3739182"/>
                <a:gd name="connsiteY25" fmla="*/ 2607229 h 2658218"/>
                <a:gd name="connsiteX26" fmla="*/ 6798 w 3739182"/>
                <a:gd name="connsiteY26" fmla="*/ 2617427 h 2658218"/>
                <a:gd name="connsiteX27" fmla="*/ 0 w 3739182"/>
                <a:gd name="connsiteY27" fmla="*/ 2627625 h 2658218"/>
                <a:gd name="connsiteX28" fmla="*/ 0 w 3739182"/>
                <a:gd name="connsiteY28" fmla="*/ 2637823 h 2658218"/>
                <a:gd name="connsiteX29" fmla="*/ 6798 w 3739182"/>
                <a:gd name="connsiteY29" fmla="*/ 2648021 h 2658218"/>
                <a:gd name="connsiteX30" fmla="*/ 27194 w 3739182"/>
                <a:gd name="connsiteY30" fmla="*/ 2654819 h 2658218"/>
                <a:gd name="connsiteX31" fmla="*/ 50989 w 3739182"/>
                <a:gd name="connsiteY31" fmla="*/ 2658218 h 2658218"/>
                <a:gd name="connsiteX32" fmla="*/ 146168 w 3739182"/>
                <a:gd name="connsiteY32" fmla="*/ 2634424 h 2658218"/>
                <a:gd name="connsiteX33" fmla="*/ 356922 w 3739182"/>
                <a:gd name="connsiteY33" fmla="*/ 2566438 h 2658218"/>
                <a:gd name="connsiteX34" fmla="*/ 594870 w 3739182"/>
                <a:gd name="connsiteY34" fmla="*/ 2484856 h 2658218"/>
                <a:gd name="connsiteX35" fmla="*/ 849814 w 3739182"/>
                <a:gd name="connsiteY35" fmla="*/ 2386278 h 2658218"/>
                <a:gd name="connsiteX36" fmla="*/ 1043572 w 3739182"/>
                <a:gd name="connsiteY36" fmla="*/ 2304696 h 2658218"/>
                <a:gd name="connsiteX37" fmla="*/ 1261124 w 3739182"/>
                <a:gd name="connsiteY37" fmla="*/ 2199319 h 2658218"/>
                <a:gd name="connsiteX38" fmla="*/ 1461680 w 3739182"/>
                <a:gd name="connsiteY38" fmla="*/ 2093942 h 2658218"/>
                <a:gd name="connsiteX39" fmla="*/ 1509270 w 3739182"/>
                <a:gd name="connsiteY39" fmla="*/ 2066748 h 2658218"/>
                <a:gd name="connsiteX40" fmla="*/ 1896785 w 3739182"/>
                <a:gd name="connsiteY40" fmla="*/ 1828800 h 2658218"/>
                <a:gd name="connsiteX41" fmla="*/ 2066748 w 3739182"/>
                <a:gd name="connsiteY41" fmla="*/ 1716624 h 2658218"/>
                <a:gd name="connsiteX42" fmla="*/ 2304696 w 3739182"/>
                <a:gd name="connsiteY42" fmla="*/ 1553460 h 2658218"/>
                <a:gd name="connsiteX43" fmla="*/ 2454263 w 3739182"/>
                <a:gd name="connsiteY43" fmla="*/ 1441285 h 2658218"/>
                <a:gd name="connsiteX44" fmla="*/ 2597032 w 3739182"/>
                <a:gd name="connsiteY44" fmla="*/ 1329109 h 2658218"/>
                <a:gd name="connsiteX45" fmla="*/ 2729603 w 3739182"/>
                <a:gd name="connsiteY45" fmla="*/ 1213534 h 2658218"/>
                <a:gd name="connsiteX46" fmla="*/ 2943756 w 3739182"/>
                <a:gd name="connsiteY46" fmla="*/ 1043572 h 2658218"/>
                <a:gd name="connsiteX47" fmla="*/ 3100122 w 3739182"/>
                <a:gd name="connsiteY47" fmla="*/ 883806 h 2658218"/>
                <a:gd name="connsiteX48" fmla="*/ 3225894 w 3739182"/>
                <a:gd name="connsiteY48" fmla="*/ 751235 h 2658218"/>
                <a:gd name="connsiteX49" fmla="*/ 3321074 w 3739182"/>
                <a:gd name="connsiteY49" fmla="*/ 652657 h 2658218"/>
                <a:gd name="connsiteX50" fmla="*/ 3426450 w 3739182"/>
                <a:gd name="connsiteY50" fmla="*/ 543881 h 2658218"/>
                <a:gd name="connsiteX51" fmla="*/ 3480839 w 3739182"/>
                <a:gd name="connsiteY51" fmla="*/ 482694 h 2658218"/>
                <a:gd name="connsiteX52" fmla="*/ 3514831 w 3739182"/>
                <a:gd name="connsiteY52" fmla="*/ 448702 h 2658218"/>
                <a:gd name="connsiteX53" fmla="*/ 3552223 w 3739182"/>
                <a:gd name="connsiteY53" fmla="*/ 424907 h 2658218"/>
                <a:gd name="connsiteX54" fmla="*/ 3589615 w 3739182"/>
                <a:gd name="connsiteY54" fmla="*/ 404511 h 2658218"/>
                <a:gd name="connsiteX55" fmla="*/ 3644003 w 3739182"/>
                <a:gd name="connsiteY55" fmla="*/ 387515 h 2658218"/>
                <a:gd name="connsiteX56" fmla="*/ 3688193 w 3739182"/>
                <a:gd name="connsiteY56" fmla="*/ 377317 h 2658218"/>
                <a:gd name="connsiteX57" fmla="*/ 3718787 w 3739182"/>
                <a:gd name="connsiteY57" fmla="*/ 363720 h 2658218"/>
                <a:gd name="connsiteX58" fmla="*/ 3732384 w 3739182"/>
                <a:gd name="connsiteY58" fmla="*/ 353522 h 2658218"/>
                <a:gd name="connsiteX59" fmla="*/ 3739182 w 3739182"/>
                <a:gd name="connsiteY59" fmla="*/ 339925 h 2658218"/>
                <a:gd name="connsiteX60" fmla="*/ 3739182 w 3739182"/>
                <a:gd name="connsiteY60" fmla="*/ 326328 h 2658218"/>
                <a:gd name="connsiteX61" fmla="*/ 3739182 w 3739182"/>
                <a:gd name="connsiteY61" fmla="*/ 309332 h 2658218"/>
                <a:gd name="connsiteX62" fmla="*/ 3728984 w 3739182"/>
                <a:gd name="connsiteY62" fmla="*/ 275340 h 2658218"/>
                <a:gd name="connsiteX63" fmla="*/ 3715387 w 3739182"/>
                <a:gd name="connsiteY63" fmla="*/ 248145 h 2658218"/>
                <a:gd name="connsiteX64" fmla="*/ 3701790 w 3739182"/>
                <a:gd name="connsiteY64" fmla="*/ 234548 h 2658218"/>
                <a:gd name="connsiteX65" fmla="*/ 3664398 w 3739182"/>
                <a:gd name="connsiteY65" fmla="*/ 200556 h 2658218"/>
                <a:gd name="connsiteX66" fmla="*/ 3627007 w 3739182"/>
                <a:gd name="connsiteY66" fmla="*/ 166563 h 2658218"/>
                <a:gd name="connsiteX67" fmla="*/ 3572619 w 3739182"/>
                <a:gd name="connsiteY67" fmla="*/ 125772 h 2658218"/>
                <a:gd name="connsiteX68" fmla="*/ 3511432 w 3739182"/>
                <a:gd name="connsiteY68" fmla="*/ 84981 h 2658218"/>
                <a:gd name="connsiteX69" fmla="*/ 3457044 w 3739182"/>
                <a:gd name="connsiteY69" fmla="*/ 50989 h 2658218"/>
                <a:gd name="connsiteX70" fmla="*/ 3409454 w 3739182"/>
                <a:gd name="connsiteY70" fmla="*/ 27194 h 2658218"/>
                <a:gd name="connsiteX71" fmla="*/ 3368663 w 3739182"/>
                <a:gd name="connsiteY71" fmla="*/ 6798 h 2658218"/>
                <a:gd name="connsiteX72" fmla="*/ 3341469 w 3739182"/>
                <a:gd name="connsiteY72" fmla="*/ 0 h 2658218"/>
                <a:gd name="connsiteX73" fmla="*/ 3310876 w 3739182"/>
                <a:gd name="connsiteY73" fmla="*/ 0 h 2658218"/>
                <a:gd name="connsiteX74" fmla="*/ 3266685 w 3739182"/>
                <a:gd name="connsiteY74" fmla="*/ 6798 h 2658218"/>
                <a:gd name="connsiteX75" fmla="*/ 3198700 w 3739182"/>
                <a:gd name="connsiteY75" fmla="*/ 30593 h 2658218"/>
                <a:gd name="connsiteX76" fmla="*/ 3178305 w 3739182"/>
                <a:gd name="connsiteY76" fmla="*/ 40791 h 2658218"/>
                <a:gd name="connsiteX77" fmla="*/ 3171506 w 3739182"/>
                <a:gd name="connsiteY77" fmla="*/ 47589 h 2658218"/>
                <a:gd name="connsiteX78" fmla="*/ 3174905 w 3739182"/>
                <a:gd name="connsiteY78" fmla="*/ 54388 h 2658218"/>
                <a:gd name="connsiteX79" fmla="*/ 3198700 w 3739182"/>
                <a:gd name="connsiteY79" fmla="*/ 67985 h 2658218"/>
                <a:gd name="connsiteX80" fmla="*/ 3273484 w 3739182"/>
                <a:gd name="connsiteY80" fmla="*/ 115574 h 2658218"/>
                <a:gd name="connsiteX81" fmla="*/ 3310876 w 3739182"/>
                <a:gd name="connsiteY81" fmla="*/ 146168 h 2658218"/>
                <a:gd name="connsiteX82" fmla="*/ 3334671 w 3739182"/>
                <a:gd name="connsiteY82" fmla="*/ 169963 h 2658218"/>
                <a:gd name="connsiteX83" fmla="*/ 3341469 w 3739182"/>
                <a:gd name="connsiteY83" fmla="*/ 186959 h 2658218"/>
                <a:gd name="connsiteX84" fmla="*/ 3344868 w 3739182"/>
                <a:gd name="connsiteY84" fmla="*/ 200556 h 2658218"/>
                <a:gd name="connsiteX85" fmla="*/ 3341469 w 3739182"/>
                <a:gd name="connsiteY85" fmla="*/ 217552 h 2658218"/>
                <a:gd name="connsiteX86" fmla="*/ 3314275 w 3739182"/>
                <a:gd name="connsiteY86" fmla="*/ 265142 h 2658218"/>
                <a:gd name="connsiteX87" fmla="*/ 3266685 w 3739182"/>
                <a:gd name="connsiteY87" fmla="*/ 336526 h 2658218"/>
                <a:gd name="connsiteX88" fmla="*/ 3195301 w 3739182"/>
                <a:gd name="connsiteY88" fmla="*/ 435105 h 265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3739182" h="2658218">
                  <a:moveTo>
                    <a:pt x="3195301" y="435105"/>
                  </a:moveTo>
                  <a:lnTo>
                    <a:pt x="3127316" y="523485"/>
                  </a:lnTo>
                  <a:lnTo>
                    <a:pt x="3055932" y="608467"/>
                  </a:lnTo>
                  <a:lnTo>
                    <a:pt x="2960752" y="710444"/>
                  </a:lnTo>
                  <a:lnTo>
                    <a:pt x="2838379" y="832818"/>
                  </a:lnTo>
                  <a:lnTo>
                    <a:pt x="2743200" y="921198"/>
                  </a:lnTo>
                  <a:lnTo>
                    <a:pt x="2668416" y="989183"/>
                  </a:lnTo>
                  <a:lnTo>
                    <a:pt x="2610629" y="1040172"/>
                  </a:lnTo>
                  <a:lnTo>
                    <a:pt x="2342088" y="1240728"/>
                  </a:lnTo>
                  <a:lnTo>
                    <a:pt x="2216315" y="1349505"/>
                  </a:lnTo>
                  <a:lnTo>
                    <a:pt x="2032755" y="1485475"/>
                  </a:lnTo>
                  <a:lnTo>
                    <a:pt x="1815203" y="1638441"/>
                  </a:lnTo>
                  <a:lnTo>
                    <a:pt x="1648639" y="1747218"/>
                  </a:lnTo>
                  <a:lnTo>
                    <a:pt x="1533065" y="1825401"/>
                  </a:lnTo>
                  <a:lnTo>
                    <a:pt x="1437885" y="1910382"/>
                  </a:lnTo>
                  <a:lnTo>
                    <a:pt x="1332508" y="1974968"/>
                  </a:lnTo>
                  <a:lnTo>
                    <a:pt x="1186340" y="2063348"/>
                  </a:lnTo>
                  <a:lnTo>
                    <a:pt x="1016378" y="2158528"/>
                  </a:lnTo>
                  <a:lnTo>
                    <a:pt x="934795" y="2202718"/>
                  </a:lnTo>
                  <a:lnTo>
                    <a:pt x="795426" y="2274102"/>
                  </a:lnTo>
                  <a:lnTo>
                    <a:pt x="642459" y="2348886"/>
                  </a:lnTo>
                  <a:lnTo>
                    <a:pt x="489493" y="2420270"/>
                  </a:lnTo>
                  <a:lnTo>
                    <a:pt x="333127" y="2488256"/>
                  </a:lnTo>
                  <a:lnTo>
                    <a:pt x="193758" y="2546043"/>
                  </a:lnTo>
                  <a:lnTo>
                    <a:pt x="57787" y="2597032"/>
                  </a:lnTo>
                  <a:lnTo>
                    <a:pt x="27194" y="2607229"/>
                  </a:lnTo>
                  <a:lnTo>
                    <a:pt x="6798" y="2617427"/>
                  </a:lnTo>
                  <a:lnTo>
                    <a:pt x="0" y="2627625"/>
                  </a:lnTo>
                  <a:lnTo>
                    <a:pt x="0" y="2637823"/>
                  </a:lnTo>
                  <a:lnTo>
                    <a:pt x="6798" y="2648021"/>
                  </a:lnTo>
                  <a:lnTo>
                    <a:pt x="27194" y="2654819"/>
                  </a:lnTo>
                  <a:lnTo>
                    <a:pt x="50989" y="2658218"/>
                  </a:lnTo>
                  <a:lnTo>
                    <a:pt x="146168" y="2634424"/>
                  </a:lnTo>
                  <a:lnTo>
                    <a:pt x="356922" y="2566438"/>
                  </a:lnTo>
                  <a:lnTo>
                    <a:pt x="594870" y="2484856"/>
                  </a:lnTo>
                  <a:lnTo>
                    <a:pt x="849814" y="2386278"/>
                  </a:lnTo>
                  <a:lnTo>
                    <a:pt x="1043572" y="2304696"/>
                  </a:lnTo>
                  <a:lnTo>
                    <a:pt x="1261124" y="2199319"/>
                  </a:lnTo>
                  <a:lnTo>
                    <a:pt x="1461680" y="2093942"/>
                  </a:lnTo>
                  <a:lnTo>
                    <a:pt x="1509270" y="2066748"/>
                  </a:lnTo>
                  <a:lnTo>
                    <a:pt x="1896785" y="1828800"/>
                  </a:lnTo>
                  <a:lnTo>
                    <a:pt x="2066748" y="1716624"/>
                  </a:lnTo>
                  <a:lnTo>
                    <a:pt x="2304696" y="1553460"/>
                  </a:lnTo>
                  <a:lnTo>
                    <a:pt x="2454263" y="1441285"/>
                  </a:lnTo>
                  <a:lnTo>
                    <a:pt x="2597032" y="1329109"/>
                  </a:lnTo>
                  <a:lnTo>
                    <a:pt x="2729603" y="1213534"/>
                  </a:lnTo>
                  <a:lnTo>
                    <a:pt x="2943756" y="1043572"/>
                  </a:lnTo>
                  <a:lnTo>
                    <a:pt x="3100122" y="883806"/>
                  </a:lnTo>
                  <a:lnTo>
                    <a:pt x="3225894" y="751235"/>
                  </a:lnTo>
                  <a:lnTo>
                    <a:pt x="3321074" y="652657"/>
                  </a:lnTo>
                  <a:lnTo>
                    <a:pt x="3426450" y="543881"/>
                  </a:lnTo>
                  <a:lnTo>
                    <a:pt x="3480839" y="482694"/>
                  </a:lnTo>
                  <a:lnTo>
                    <a:pt x="3514831" y="448702"/>
                  </a:lnTo>
                  <a:lnTo>
                    <a:pt x="3552223" y="424907"/>
                  </a:lnTo>
                  <a:lnTo>
                    <a:pt x="3589615" y="404511"/>
                  </a:lnTo>
                  <a:lnTo>
                    <a:pt x="3644003" y="387515"/>
                  </a:lnTo>
                  <a:lnTo>
                    <a:pt x="3688193" y="377317"/>
                  </a:lnTo>
                  <a:lnTo>
                    <a:pt x="3718787" y="363720"/>
                  </a:lnTo>
                  <a:lnTo>
                    <a:pt x="3732384" y="353522"/>
                  </a:lnTo>
                  <a:lnTo>
                    <a:pt x="3739182" y="339925"/>
                  </a:lnTo>
                  <a:lnTo>
                    <a:pt x="3739182" y="326328"/>
                  </a:lnTo>
                  <a:lnTo>
                    <a:pt x="3739182" y="309332"/>
                  </a:lnTo>
                  <a:lnTo>
                    <a:pt x="3728984" y="275340"/>
                  </a:lnTo>
                  <a:lnTo>
                    <a:pt x="3715387" y="248145"/>
                  </a:lnTo>
                  <a:lnTo>
                    <a:pt x="3701790" y="234548"/>
                  </a:lnTo>
                  <a:lnTo>
                    <a:pt x="3664398" y="200556"/>
                  </a:lnTo>
                  <a:lnTo>
                    <a:pt x="3627007" y="166563"/>
                  </a:lnTo>
                  <a:lnTo>
                    <a:pt x="3572619" y="125772"/>
                  </a:lnTo>
                  <a:lnTo>
                    <a:pt x="3511432" y="84981"/>
                  </a:lnTo>
                  <a:lnTo>
                    <a:pt x="3457044" y="50989"/>
                  </a:lnTo>
                  <a:lnTo>
                    <a:pt x="3409454" y="27194"/>
                  </a:lnTo>
                  <a:lnTo>
                    <a:pt x="3368663" y="6798"/>
                  </a:lnTo>
                  <a:lnTo>
                    <a:pt x="3341469" y="0"/>
                  </a:lnTo>
                  <a:lnTo>
                    <a:pt x="3310876" y="0"/>
                  </a:lnTo>
                  <a:lnTo>
                    <a:pt x="3266685" y="6798"/>
                  </a:lnTo>
                  <a:lnTo>
                    <a:pt x="3198700" y="30593"/>
                  </a:lnTo>
                  <a:lnTo>
                    <a:pt x="3178305" y="40791"/>
                  </a:lnTo>
                  <a:lnTo>
                    <a:pt x="3171506" y="47589"/>
                  </a:lnTo>
                  <a:lnTo>
                    <a:pt x="3174905" y="54388"/>
                  </a:lnTo>
                  <a:lnTo>
                    <a:pt x="3198700" y="67985"/>
                  </a:lnTo>
                  <a:lnTo>
                    <a:pt x="3273484" y="115574"/>
                  </a:lnTo>
                  <a:lnTo>
                    <a:pt x="3310876" y="146168"/>
                  </a:lnTo>
                  <a:lnTo>
                    <a:pt x="3334671" y="169963"/>
                  </a:lnTo>
                  <a:lnTo>
                    <a:pt x="3341469" y="186959"/>
                  </a:lnTo>
                  <a:lnTo>
                    <a:pt x="3344868" y="200556"/>
                  </a:lnTo>
                  <a:lnTo>
                    <a:pt x="3341469" y="217552"/>
                  </a:lnTo>
                  <a:lnTo>
                    <a:pt x="3314275" y="265142"/>
                  </a:lnTo>
                  <a:lnTo>
                    <a:pt x="3266685" y="336526"/>
                  </a:lnTo>
                  <a:lnTo>
                    <a:pt x="3195301" y="43510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54">
              <a:extLst>
                <a:ext uri="{FF2B5EF4-FFF2-40B4-BE49-F238E27FC236}">
                  <a16:creationId xmlns:a16="http://schemas.microsoft.com/office/drawing/2014/main" id="{56DB6C43-F636-498D-8246-3C3C79F9FCEE}"/>
                </a:ext>
              </a:extLst>
            </p:cNvPr>
            <p:cNvSpPr/>
            <p:nvPr/>
          </p:nvSpPr>
          <p:spPr>
            <a:xfrm>
              <a:off x="4156075" y="4232275"/>
              <a:ext cx="430213" cy="2097088"/>
            </a:xfrm>
            <a:custGeom>
              <a:avLst/>
              <a:gdLst>
                <a:gd name="connsiteX0" fmla="*/ 427265 w 429986"/>
                <a:gd name="connsiteY0" fmla="*/ 459922 h 2098222"/>
                <a:gd name="connsiteX1" fmla="*/ 429986 w 429986"/>
                <a:gd name="connsiteY1" fmla="*/ 666750 h 2098222"/>
                <a:gd name="connsiteX2" fmla="*/ 429986 w 429986"/>
                <a:gd name="connsiteY2" fmla="*/ 895350 h 2098222"/>
                <a:gd name="connsiteX3" fmla="*/ 408215 w 429986"/>
                <a:gd name="connsiteY3" fmla="*/ 1023258 h 2098222"/>
                <a:gd name="connsiteX4" fmla="*/ 402772 w 429986"/>
                <a:gd name="connsiteY4" fmla="*/ 1208315 h 2098222"/>
                <a:gd name="connsiteX5" fmla="*/ 394608 w 429986"/>
                <a:gd name="connsiteY5" fmla="*/ 1450522 h 2098222"/>
                <a:gd name="connsiteX6" fmla="*/ 383722 w 429986"/>
                <a:gd name="connsiteY6" fmla="*/ 1768929 h 2098222"/>
                <a:gd name="connsiteX7" fmla="*/ 359229 w 429986"/>
                <a:gd name="connsiteY7" fmla="*/ 1945822 h 2098222"/>
                <a:gd name="connsiteX8" fmla="*/ 340179 w 429986"/>
                <a:gd name="connsiteY8" fmla="*/ 2000250 h 2098222"/>
                <a:gd name="connsiteX9" fmla="*/ 321129 w 429986"/>
                <a:gd name="connsiteY9" fmla="*/ 2046515 h 2098222"/>
                <a:gd name="connsiteX10" fmla="*/ 304800 w 429986"/>
                <a:gd name="connsiteY10" fmla="*/ 2076450 h 2098222"/>
                <a:gd name="connsiteX11" fmla="*/ 288472 w 429986"/>
                <a:gd name="connsiteY11" fmla="*/ 2090058 h 2098222"/>
                <a:gd name="connsiteX12" fmla="*/ 274865 w 429986"/>
                <a:gd name="connsiteY12" fmla="*/ 2095500 h 2098222"/>
                <a:gd name="connsiteX13" fmla="*/ 263979 w 429986"/>
                <a:gd name="connsiteY13" fmla="*/ 2098222 h 2098222"/>
                <a:gd name="connsiteX14" fmla="*/ 247650 w 429986"/>
                <a:gd name="connsiteY14" fmla="*/ 2098222 h 2098222"/>
                <a:gd name="connsiteX15" fmla="*/ 228600 w 429986"/>
                <a:gd name="connsiteY15" fmla="*/ 2090058 h 2098222"/>
                <a:gd name="connsiteX16" fmla="*/ 201386 w 429986"/>
                <a:gd name="connsiteY16" fmla="*/ 2071008 h 2098222"/>
                <a:gd name="connsiteX17" fmla="*/ 176893 w 429986"/>
                <a:gd name="connsiteY17" fmla="*/ 2046515 h 2098222"/>
                <a:gd name="connsiteX18" fmla="*/ 157843 w 429986"/>
                <a:gd name="connsiteY18" fmla="*/ 2024743 h 2098222"/>
                <a:gd name="connsiteX19" fmla="*/ 146958 w 429986"/>
                <a:gd name="connsiteY19" fmla="*/ 2008415 h 2098222"/>
                <a:gd name="connsiteX20" fmla="*/ 130629 w 429986"/>
                <a:gd name="connsiteY20" fmla="*/ 1981200 h 2098222"/>
                <a:gd name="connsiteX21" fmla="*/ 111579 w 429986"/>
                <a:gd name="connsiteY21" fmla="*/ 1943100 h 2098222"/>
                <a:gd name="connsiteX22" fmla="*/ 97972 w 429986"/>
                <a:gd name="connsiteY22" fmla="*/ 1902279 h 2098222"/>
                <a:gd name="connsiteX23" fmla="*/ 92529 w 429986"/>
                <a:gd name="connsiteY23" fmla="*/ 1853293 h 2098222"/>
                <a:gd name="connsiteX24" fmla="*/ 95250 w 429986"/>
                <a:gd name="connsiteY24" fmla="*/ 1809750 h 2098222"/>
                <a:gd name="connsiteX25" fmla="*/ 106136 w 429986"/>
                <a:gd name="connsiteY25" fmla="*/ 1752600 h 2098222"/>
                <a:gd name="connsiteX26" fmla="*/ 127908 w 429986"/>
                <a:gd name="connsiteY26" fmla="*/ 1679122 h 2098222"/>
                <a:gd name="connsiteX27" fmla="*/ 144236 w 429986"/>
                <a:gd name="connsiteY27" fmla="*/ 1619250 h 2098222"/>
                <a:gd name="connsiteX28" fmla="*/ 157843 w 429986"/>
                <a:gd name="connsiteY28" fmla="*/ 1564822 h 2098222"/>
                <a:gd name="connsiteX29" fmla="*/ 168729 w 429986"/>
                <a:gd name="connsiteY29" fmla="*/ 1504950 h 2098222"/>
                <a:gd name="connsiteX30" fmla="*/ 176893 w 429986"/>
                <a:gd name="connsiteY30" fmla="*/ 1447800 h 2098222"/>
                <a:gd name="connsiteX31" fmla="*/ 187779 w 429986"/>
                <a:gd name="connsiteY31" fmla="*/ 1363436 h 2098222"/>
                <a:gd name="connsiteX32" fmla="*/ 195943 w 429986"/>
                <a:gd name="connsiteY32" fmla="*/ 1298122 h 2098222"/>
                <a:gd name="connsiteX33" fmla="*/ 201386 w 429986"/>
                <a:gd name="connsiteY33" fmla="*/ 1230086 h 2098222"/>
                <a:gd name="connsiteX34" fmla="*/ 206829 w 429986"/>
                <a:gd name="connsiteY34" fmla="*/ 1153886 h 2098222"/>
                <a:gd name="connsiteX35" fmla="*/ 209550 w 429986"/>
                <a:gd name="connsiteY35" fmla="*/ 1080408 h 2098222"/>
                <a:gd name="connsiteX36" fmla="*/ 214993 w 429986"/>
                <a:gd name="connsiteY36" fmla="*/ 957943 h 2098222"/>
                <a:gd name="connsiteX37" fmla="*/ 212272 w 429986"/>
                <a:gd name="connsiteY37" fmla="*/ 873579 h 2098222"/>
                <a:gd name="connsiteX38" fmla="*/ 209550 w 429986"/>
                <a:gd name="connsiteY38" fmla="*/ 729343 h 2098222"/>
                <a:gd name="connsiteX39" fmla="*/ 204108 w 429986"/>
                <a:gd name="connsiteY39" fmla="*/ 606879 h 2098222"/>
                <a:gd name="connsiteX40" fmla="*/ 204108 w 429986"/>
                <a:gd name="connsiteY40" fmla="*/ 533400 h 2098222"/>
                <a:gd name="connsiteX41" fmla="*/ 201386 w 429986"/>
                <a:gd name="connsiteY41" fmla="*/ 481693 h 2098222"/>
                <a:gd name="connsiteX42" fmla="*/ 193222 w 429986"/>
                <a:gd name="connsiteY42" fmla="*/ 408215 h 2098222"/>
                <a:gd name="connsiteX43" fmla="*/ 182336 w 429986"/>
                <a:gd name="connsiteY43" fmla="*/ 345622 h 2098222"/>
                <a:gd name="connsiteX44" fmla="*/ 119743 w 429986"/>
                <a:gd name="connsiteY44" fmla="*/ 206829 h 2098222"/>
                <a:gd name="connsiteX45" fmla="*/ 76200 w 429986"/>
                <a:gd name="connsiteY45" fmla="*/ 146958 h 2098222"/>
                <a:gd name="connsiteX46" fmla="*/ 38100 w 429986"/>
                <a:gd name="connsiteY46" fmla="*/ 103415 h 2098222"/>
                <a:gd name="connsiteX47" fmla="*/ 13608 w 429986"/>
                <a:gd name="connsiteY47" fmla="*/ 76200 h 2098222"/>
                <a:gd name="connsiteX48" fmla="*/ 5443 w 429986"/>
                <a:gd name="connsiteY48" fmla="*/ 57150 h 2098222"/>
                <a:gd name="connsiteX49" fmla="*/ 0 w 429986"/>
                <a:gd name="connsiteY49" fmla="*/ 38100 h 2098222"/>
                <a:gd name="connsiteX50" fmla="*/ 2722 w 429986"/>
                <a:gd name="connsiteY50" fmla="*/ 19050 h 2098222"/>
                <a:gd name="connsiteX51" fmla="*/ 8165 w 429986"/>
                <a:gd name="connsiteY51" fmla="*/ 8165 h 2098222"/>
                <a:gd name="connsiteX52" fmla="*/ 24493 w 429986"/>
                <a:gd name="connsiteY52" fmla="*/ 0 h 2098222"/>
                <a:gd name="connsiteX53" fmla="*/ 38100 w 429986"/>
                <a:gd name="connsiteY53" fmla="*/ 0 h 2098222"/>
                <a:gd name="connsiteX54" fmla="*/ 68036 w 429986"/>
                <a:gd name="connsiteY54" fmla="*/ 0 h 2098222"/>
                <a:gd name="connsiteX55" fmla="*/ 108858 w 429986"/>
                <a:gd name="connsiteY55" fmla="*/ 10886 h 2098222"/>
                <a:gd name="connsiteX56" fmla="*/ 152400 w 429986"/>
                <a:gd name="connsiteY56" fmla="*/ 29936 h 2098222"/>
                <a:gd name="connsiteX57" fmla="*/ 190500 w 429986"/>
                <a:gd name="connsiteY57" fmla="*/ 46265 h 2098222"/>
                <a:gd name="connsiteX58" fmla="*/ 274865 w 429986"/>
                <a:gd name="connsiteY58" fmla="*/ 100693 h 2098222"/>
                <a:gd name="connsiteX59" fmla="*/ 427265 w 429986"/>
                <a:gd name="connsiteY59" fmla="*/ 280308 h 2098222"/>
                <a:gd name="connsiteX60" fmla="*/ 427265 w 429986"/>
                <a:gd name="connsiteY60" fmla="*/ 459922 h 209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29986" h="2098222">
                  <a:moveTo>
                    <a:pt x="427265" y="459922"/>
                  </a:moveTo>
                  <a:lnTo>
                    <a:pt x="429986" y="666750"/>
                  </a:lnTo>
                  <a:lnTo>
                    <a:pt x="429986" y="895350"/>
                  </a:lnTo>
                  <a:lnTo>
                    <a:pt x="408215" y="1023258"/>
                  </a:lnTo>
                  <a:lnTo>
                    <a:pt x="402772" y="1208315"/>
                  </a:lnTo>
                  <a:lnTo>
                    <a:pt x="394608" y="1450522"/>
                  </a:lnTo>
                  <a:lnTo>
                    <a:pt x="383722" y="1768929"/>
                  </a:lnTo>
                  <a:lnTo>
                    <a:pt x="359229" y="1945822"/>
                  </a:lnTo>
                  <a:lnTo>
                    <a:pt x="340179" y="2000250"/>
                  </a:lnTo>
                  <a:lnTo>
                    <a:pt x="321129" y="2046515"/>
                  </a:lnTo>
                  <a:lnTo>
                    <a:pt x="304800" y="2076450"/>
                  </a:lnTo>
                  <a:lnTo>
                    <a:pt x="288472" y="2090058"/>
                  </a:lnTo>
                  <a:lnTo>
                    <a:pt x="274865" y="2095500"/>
                  </a:lnTo>
                  <a:lnTo>
                    <a:pt x="263979" y="2098222"/>
                  </a:lnTo>
                  <a:lnTo>
                    <a:pt x="247650" y="2098222"/>
                  </a:lnTo>
                  <a:lnTo>
                    <a:pt x="228600" y="2090058"/>
                  </a:lnTo>
                  <a:lnTo>
                    <a:pt x="201386" y="2071008"/>
                  </a:lnTo>
                  <a:lnTo>
                    <a:pt x="176893" y="2046515"/>
                  </a:lnTo>
                  <a:lnTo>
                    <a:pt x="157843" y="2024743"/>
                  </a:lnTo>
                  <a:lnTo>
                    <a:pt x="146958" y="2008415"/>
                  </a:lnTo>
                  <a:lnTo>
                    <a:pt x="130629" y="1981200"/>
                  </a:lnTo>
                  <a:lnTo>
                    <a:pt x="111579" y="1943100"/>
                  </a:lnTo>
                  <a:lnTo>
                    <a:pt x="97972" y="1902279"/>
                  </a:lnTo>
                  <a:lnTo>
                    <a:pt x="92529" y="1853293"/>
                  </a:lnTo>
                  <a:lnTo>
                    <a:pt x="95250" y="1809750"/>
                  </a:lnTo>
                  <a:lnTo>
                    <a:pt x="106136" y="1752600"/>
                  </a:lnTo>
                  <a:lnTo>
                    <a:pt x="127908" y="1679122"/>
                  </a:lnTo>
                  <a:lnTo>
                    <a:pt x="144236" y="1619250"/>
                  </a:lnTo>
                  <a:lnTo>
                    <a:pt x="157843" y="1564822"/>
                  </a:lnTo>
                  <a:lnTo>
                    <a:pt x="168729" y="1504950"/>
                  </a:lnTo>
                  <a:lnTo>
                    <a:pt x="176893" y="1447800"/>
                  </a:lnTo>
                  <a:lnTo>
                    <a:pt x="187779" y="1363436"/>
                  </a:lnTo>
                  <a:lnTo>
                    <a:pt x="195943" y="1298122"/>
                  </a:lnTo>
                  <a:lnTo>
                    <a:pt x="201386" y="1230086"/>
                  </a:lnTo>
                  <a:lnTo>
                    <a:pt x="206829" y="1153886"/>
                  </a:lnTo>
                  <a:lnTo>
                    <a:pt x="209550" y="1080408"/>
                  </a:lnTo>
                  <a:lnTo>
                    <a:pt x="214993" y="957943"/>
                  </a:lnTo>
                  <a:lnTo>
                    <a:pt x="212272" y="873579"/>
                  </a:lnTo>
                  <a:cubicBezTo>
                    <a:pt x="211365" y="825500"/>
                    <a:pt x="210457" y="777422"/>
                    <a:pt x="209550" y="729343"/>
                  </a:cubicBezTo>
                  <a:lnTo>
                    <a:pt x="204108" y="606879"/>
                  </a:lnTo>
                  <a:lnTo>
                    <a:pt x="204108" y="533400"/>
                  </a:lnTo>
                  <a:lnTo>
                    <a:pt x="201386" y="481693"/>
                  </a:lnTo>
                  <a:lnTo>
                    <a:pt x="193222" y="408215"/>
                  </a:lnTo>
                  <a:lnTo>
                    <a:pt x="182336" y="345622"/>
                  </a:lnTo>
                  <a:lnTo>
                    <a:pt x="119743" y="206829"/>
                  </a:lnTo>
                  <a:lnTo>
                    <a:pt x="76200" y="146958"/>
                  </a:lnTo>
                  <a:lnTo>
                    <a:pt x="38100" y="103415"/>
                  </a:lnTo>
                  <a:lnTo>
                    <a:pt x="13608" y="76200"/>
                  </a:lnTo>
                  <a:lnTo>
                    <a:pt x="5443" y="57150"/>
                  </a:lnTo>
                  <a:lnTo>
                    <a:pt x="0" y="38100"/>
                  </a:lnTo>
                  <a:lnTo>
                    <a:pt x="2722" y="19050"/>
                  </a:lnTo>
                  <a:lnTo>
                    <a:pt x="8165" y="8165"/>
                  </a:lnTo>
                  <a:lnTo>
                    <a:pt x="24493" y="0"/>
                  </a:lnTo>
                  <a:lnTo>
                    <a:pt x="38100" y="0"/>
                  </a:lnTo>
                  <a:lnTo>
                    <a:pt x="68036" y="0"/>
                  </a:lnTo>
                  <a:lnTo>
                    <a:pt x="108858" y="10886"/>
                  </a:lnTo>
                  <a:lnTo>
                    <a:pt x="152400" y="29936"/>
                  </a:lnTo>
                  <a:lnTo>
                    <a:pt x="190500" y="46265"/>
                  </a:lnTo>
                  <a:lnTo>
                    <a:pt x="274865" y="100693"/>
                  </a:lnTo>
                  <a:lnTo>
                    <a:pt x="427265" y="280308"/>
                  </a:lnTo>
                  <a:lnTo>
                    <a:pt x="427265" y="4599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55">
              <a:extLst>
                <a:ext uri="{FF2B5EF4-FFF2-40B4-BE49-F238E27FC236}">
                  <a16:creationId xmlns:a16="http://schemas.microsoft.com/office/drawing/2014/main" id="{CFCD8DC2-D7B5-4F8F-9FE3-A22E8436D990}"/>
                </a:ext>
              </a:extLst>
            </p:cNvPr>
            <p:cNvSpPr/>
            <p:nvPr/>
          </p:nvSpPr>
          <p:spPr>
            <a:xfrm>
              <a:off x="4492625" y="4213225"/>
              <a:ext cx="1992313" cy="2065338"/>
            </a:xfrm>
            <a:custGeom>
              <a:avLst/>
              <a:gdLst>
                <a:gd name="connsiteX0" fmla="*/ 854528 w 1992085"/>
                <a:gd name="connsiteY0" fmla="*/ 244929 h 2065565"/>
                <a:gd name="connsiteX1" fmla="*/ 631371 w 1992085"/>
                <a:gd name="connsiteY1" fmla="*/ 258536 h 2065565"/>
                <a:gd name="connsiteX2" fmla="*/ 495300 w 1992085"/>
                <a:gd name="connsiteY2" fmla="*/ 269422 h 2065565"/>
                <a:gd name="connsiteX3" fmla="*/ 386442 w 1992085"/>
                <a:gd name="connsiteY3" fmla="*/ 280308 h 2065565"/>
                <a:gd name="connsiteX4" fmla="*/ 272142 w 1992085"/>
                <a:gd name="connsiteY4" fmla="*/ 293915 h 2065565"/>
                <a:gd name="connsiteX5" fmla="*/ 163285 w 1992085"/>
                <a:gd name="connsiteY5" fmla="*/ 312965 h 2065565"/>
                <a:gd name="connsiteX6" fmla="*/ 0 w 1992085"/>
                <a:gd name="connsiteY6" fmla="*/ 351065 h 2065565"/>
                <a:gd name="connsiteX7" fmla="*/ 2721 w 1992085"/>
                <a:gd name="connsiteY7" fmla="*/ 149679 h 2065565"/>
                <a:gd name="connsiteX8" fmla="*/ 367392 w 1992085"/>
                <a:gd name="connsiteY8" fmla="*/ 111579 h 2065565"/>
                <a:gd name="connsiteX9" fmla="*/ 500742 w 1992085"/>
                <a:gd name="connsiteY9" fmla="*/ 92529 h 2065565"/>
                <a:gd name="connsiteX10" fmla="*/ 647700 w 1992085"/>
                <a:gd name="connsiteY10" fmla="*/ 78922 h 2065565"/>
                <a:gd name="connsiteX11" fmla="*/ 827314 w 1992085"/>
                <a:gd name="connsiteY11" fmla="*/ 62593 h 2065565"/>
                <a:gd name="connsiteX12" fmla="*/ 1042307 w 1992085"/>
                <a:gd name="connsiteY12" fmla="*/ 51708 h 2065565"/>
                <a:gd name="connsiteX13" fmla="*/ 1183821 w 1992085"/>
                <a:gd name="connsiteY13" fmla="*/ 46265 h 2065565"/>
                <a:gd name="connsiteX14" fmla="*/ 1330778 w 1992085"/>
                <a:gd name="connsiteY14" fmla="*/ 40822 h 2065565"/>
                <a:gd name="connsiteX15" fmla="*/ 1488621 w 1992085"/>
                <a:gd name="connsiteY15" fmla="*/ 38100 h 2065565"/>
                <a:gd name="connsiteX16" fmla="*/ 1515835 w 1992085"/>
                <a:gd name="connsiteY16" fmla="*/ 38100 h 2065565"/>
                <a:gd name="connsiteX17" fmla="*/ 1537607 w 1992085"/>
                <a:gd name="connsiteY17" fmla="*/ 21772 h 2065565"/>
                <a:gd name="connsiteX18" fmla="*/ 1564821 w 1992085"/>
                <a:gd name="connsiteY18" fmla="*/ 8165 h 2065565"/>
                <a:gd name="connsiteX19" fmla="*/ 1592035 w 1992085"/>
                <a:gd name="connsiteY19" fmla="*/ 0 h 2065565"/>
                <a:gd name="connsiteX20" fmla="*/ 1632857 w 1992085"/>
                <a:gd name="connsiteY20" fmla="*/ 2722 h 2065565"/>
                <a:gd name="connsiteX21" fmla="*/ 1660071 w 1992085"/>
                <a:gd name="connsiteY21" fmla="*/ 10886 h 2065565"/>
                <a:gd name="connsiteX22" fmla="*/ 1706335 w 1992085"/>
                <a:gd name="connsiteY22" fmla="*/ 32658 h 2065565"/>
                <a:gd name="connsiteX23" fmla="*/ 1834242 w 1992085"/>
                <a:gd name="connsiteY23" fmla="*/ 108858 h 2065565"/>
                <a:gd name="connsiteX24" fmla="*/ 1921328 w 1992085"/>
                <a:gd name="connsiteY24" fmla="*/ 166008 h 2065565"/>
                <a:gd name="connsiteX25" fmla="*/ 1940378 w 1992085"/>
                <a:gd name="connsiteY25" fmla="*/ 185058 h 2065565"/>
                <a:gd name="connsiteX26" fmla="*/ 1948542 w 1992085"/>
                <a:gd name="connsiteY26" fmla="*/ 195943 h 2065565"/>
                <a:gd name="connsiteX27" fmla="*/ 1967592 w 1992085"/>
                <a:gd name="connsiteY27" fmla="*/ 209550 h 2065565"/>
                <a:gd name="connsiteX28" fmla="*/ 1978478 w 1992085"/>
                <a:gd name="connsiteY28" fmla="*/ 223158 h 2065565"/>
                <a:gd name="connsiteX29" fmla="*/ 1989364 w 1992085"/>
                <a:gd name="connsiteY29" fmla="*/ 244929 h 2065565"/>
                <a:gd name="connsiteX30" fmla="*/ 1992085 w 1992085"/>
                <a:gd name="connsiteY30" fmla="*/ 266700 h 2065565"/>
                <a:gd name="connsiteX31" fmla="*/ 1989364 w 1992085"/>
                <a:gd name="connsiteY31" fmla="*/ 291193 h 2065565"/>
                <a:gd name="connsiteX32" fmla="*/ 1975757 w 1992085"/>
                <a:gd name="connsiteY32" fmla="*/ 318408 h 2065565"/>
                <a:gd name="connsiteX33" fmla="*/ 1953985 w 1992085"/>
                <a:gd name="connsiteY33" fmla="*/ 342900 h 2065565"/>
                <a:gd name="connsiteX34" fmla="*/ 1937657 w 1992085"/>
                <a:gd name="connsiteY34" fmla="*/ 361950 h 2065565"/>
                <a:gd name="connsiteX35" fmla="*/ 1924050 w 1992085"/>
                <a:gd name="connsiteY35" fmla="*/ 389165 h 2065565"/>
                <a:gd name="connsiteX36" fmla="*/ 1907721 w 1992085"/>
                <a:gd name="connsiteY36" fmla="*/ 432708 h 2065565"/>
                <a:gd name="connsiteX37" fmla="*/ 1899557 w 1992085"/>
                <a:gd name="connsiteY37" fmla="*/ 481693 h 2065565"/>
                <a:gd name="connsiteX38" fmla="*/ 1894114 w 1992085"/>
                <a:gd name="connsiteY38" fmla="*/ 693965 h 2065565"/>
                <a:gd name="connsiteX39" fmla="*/ 1880507 w 1992085"/>
                <a:gd name="connsiteY39" fmla="*/ 1099458 h 2065565"/>
                <a:gd name="connsiteX40" fmla="*/ 1866900 w 1992085"/>
                <a:gd name="connsiteY40" fmla="*/ 1515836 h 2065565"/>
                <a:gd name="connsiteX41" fmla="*/ 1856014 w 1992085"/>
                <a:gd name="connsiteY41" fmla="*/ 1842408 h 2065565"/>
                <a:gd name="connsiteX42" fmla="*/ 1853292 w 1992085"/>
                <a:gd name="connsiteY42" fmla="*/ 1880508 h 2065565"/>
                <a:gd name="connsiteX43" fmla="*/ 1842407 w 1992085"/>
                <a:gd name="connsiteY43" fmla="*/ 1921329 h 2065565"/>
                <a:gd name="connsiteX44" fmla="*/ 1823357 w 1992085"/>
                <a:gd name="connsiteY44" fmla="*/ 1962150 h 2065565"/>
                <a:gd name="connsiteX45" fmla="*/ 1807028 w 1992085"/>
                <a:gd name="connsiteY45" fmla="*/ 1986643 h 2065565"/>
                <a:gd name="connsiteX46" fmla="*/ 1777092 w 1992085"/>
                <a:gd name="connsiteY46" fmla="*/ 2019300 h 2065565"/>
                <a:gd name="connsiteX47" fmla="*/ 1747157 w 1992085"/>
                <a:gd name="connsiteY47" fmla="*/ 2043793 h 2065565"/>
                <a:gd name="connsiteX48" fmla="*/ 1714500 w 1992085"/>
                <a:gd name="connsiteY48" fmla="*/ 2062843 h 2065565"/>
                <a:gd name="connsiteX49" fmla="*/ 1706335 w 1992085"/>
                <a:gd name="connsiteY49" fmla="*/ 2065565 h 2065565"/>
                <a:gd name="connsiteX50" fmla="*/ 1698171 w 1992085"/>
                <a:gd name="connsiteY50" fmla="*/ 2065565 h 2065565"/>
                <a:gd name="connsiteX51" fmla="*/ 1681842 w 1992085"/>
                <a:gd name="connsiteY51" fmla="*/ 2057400 h 2065565"/>
                <a:gd name="connsiteX52" fmla="*/ 1662792 w 1992085"/>
                <a:gd name="connsiteY52" fmla="*/ 2038350 h 2065565"/>
                <a:gd name="connsiteX53" fmla="*/ 1641021 w 1992085"/>
                <a:gd name="connsiteY53" fmla="*/ 2005693 h 2065565"/>
                <a:gd name="connsiteX54" fmla="*/ 1616528 w 1992085"/>
                <a:gd name="connsiteY54" fmla="*/ 1964872 h 2065565"/>
                <a:gd name="connsiteX55" fmla="*/ 1594757 w 1992085"/>
                <a:gd name="connsiteY55" fmla="*/ 1921329 h 2065565"/>
                <a:gd name="connsiteX56" fmla="*/ 1575707 w 1992085"/>
                <a:gd name="connsiteY56" fmla="*/ 1872343 h 2065565"/>
                <a:gd name="connsiteX57" fmla="*/ 1572985 w 1992085"/>
                <a:gd name="connsiteY57" fmla="*/ 1856015 h 2065565"/>
                <a:gd name="connsiteX58" fmla="*/ 1586592 w 1992085"/>
                <a:gd name="connsiteY58" fmla="*/ 1714500 h 2065565"/>
                <a:gd name="connsiteX59" fmla="*/ 1592035 w 1992085"/>
                <a:gd name="connsiteY59" fmla="*/ 1592036 h 2065565"/>
                <a:gd name="connsiteX60" fmla="*/ 1600200 w 1992085"/>
                <a:gd name="connsiteY60" fmla="*/ 1442358 h 2065565"/>
                <a:gd name="connsiteX61" fmla="*/ 1616528 w 1992085"/>
                <a:gd name="connsiteY61" fmla="*/ 1216479 h 2065565"/>
                <a:gd name="connsiteX62" fmla="*/ 1627414 w 1992085"/>
                <a:gd name="connsiteY62" fmla="*/ 982436 h 2065565"/>
                <a:gd name="connsiteX63" fmla="*/ 1630135 w 1992085"/>
                <a:gd name="connsiteY63" fmla="*/ 800100 h 2065565"/>
                <a:gd name="connsiteX64" fmla="*/ 1630135 w 1992085"/>
                <a:gd name="connsiteY64" fmla="*/ 699408 h 2065565"/>
                <a:gd name="connsiteX65" fmla="*/ 1632857 w 1992085"/>
                <a:gd name="connsiteY65" fmla="*/ 576943 h 2065565"/>
                <a:gd name="connsiteX66" fmla="*/ 1632857 w 1992085"/>
                <a:gd name="connsiteY66" fmla="*/ 451758 h 2065565"/>
                <a:gd name="connsiteX67" fmla="*/ 1632857 w 1992085"/>
                <a:gd name="connsiteY67" fmla="*/ 375558 h 2065565"/>
                <a:gd name="connsiteX68" fmla="*/ 1627414 w 1992085"/>
                <a:gd name="connsiteY68" fmla="*/ 329293 h 2065565"/>
                <a:gd name="connsiteX69" fmla="*/ 1621971 w 1992085"/>
                <a:gd name="connsiteY69" fmla="*/ 310243 h 2065565"/>
                <a:gd name="connsiteX70" fmla="*/ 1616528 w 1992085"/>
                <a:gd name="connsiteY70" fmla="*/ 291193 h 2065565"/>
                <a:gd name="connsiteX71" fmla="*/ 1605642 w 1992085"/>
                <a:gd name="connsiteY71" fmla="*/ 272143 h 2065565"/>
                <a:gd name="connsiteX72" fmla="*/ 1586592 w 1992085"/>
                <a:gd name="connsiteY72" fmla="*/ 255815 h 2065565"/>
                <a:gd name="connsiteX73" fmla="*/ 1553935 w 1992085"/>
                <a:gd name="connsiteY73" fmla="*/ 244929 h 2065565"/>
                <a:gd name="connsiteX74" fmla="*/ 1513114 w 1992085"/>
                <a:gd name="connsiteY74" fmla="*/ 242208 h 2065565"/>
                <a:gd name="connsiteX75" fmla="*/ 1390650 w 1992085"/>
                <a:gd name="connsiteY75" fmla="*/ 234043 h 2065565"/>
                <a:gd name="connsiteX76" fmla="*/ 1221921 w 1992085"/>
                <a:gd name="connsiteY76" fmla="*/ 231322 h 2065565"/>
                <a:gd name="connsiteX77" fmla="*/ 1077685 w 1992085"/>
                <a:gd name="connsiteY77" fmla="*/ 231322 h 2065565"/>
                <a:gd name="connsiteX78" fmla="*/ 854528 w 1992085"/>
                <a:gd name="connsiteY78" fmla="*/ 244929 h 20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1992085" h="2065565">
                  <a:moveTo>
                    <a:pt x="854528" y="244929"/>
                  </a:moveTo>
                  <a:lnTo>
                    <a:pt x="631371" y="258536"/>
                  </a:lnTo>
                  <a:lnTo>
                    <a:pt x="495300" y="269422"/>
                  </a:lnTo>
                  <a:lnTo>
                    <a:pt x="386442" y="280308"/>
                  </a:lnTo>
                  <a:lnTo>
                    <a:pt x="272142" y="293915"/>
                  </a:lnTo>
                  <a:lnTo>
                    <a:pt x="163285" y="312965"/>
                  </a:lnTo>
                  <a:lnTo>
                    <a:pt x="0" y="351065"/>
                  </a:lnTo>
                  <a:lnTo>
                    <a:pt x="2721" y="149679"/>
                  </a:lnTo>
                  <a:lnTo>
                    <a:pt x="367392" y="111579"/>
                  </a:lnTo>
                  <a:lnTo>
                    <a:pt x="500742" y="92529"/>
                  </a:lnTo>
                  <a:lnTo>
                    <a:pt x="647700" y="78922"/>
                  </a:lnTo>
                  <a:lnTo>
                    <a:pt x="827314" y="62593"/>
                  </a:lnTo>
                  <a:lnTo>
                    <a:pt x="1042307" y="51708"/>
                  </a:lnTo>
                  <a:lnTo>
                    <a:pt x="1183821" y="46265"/>
                  </a:lnTo>
                  <a:lnTo>
                    <a:pt x="1330778" y="40822"/>
                  </a:lnTo>
                  <a:lnTo>
                    <a:pt x="1488621" y="38100"/>
                  </a:lnTo>
                  <a:lnTo>
                    <a:pt x="1515835" y="38100"/>
                  </a:lnTo>
                  <a:lnTo>
                    <a:pt x="1537607" y="21772"/>
                  </a:lnTo>
                  <a:lnTo>
                    <a:pt x="1564821" y="8165"/>
                  </a:lnTo>
                  <a:lnTo>
                    <a:pt x="1592035" y="0"/>
                  </a:lnTo>
                  <a:lnTo>
                    <a:pt x="1632857" y="2722"/>
                  </a:lnTo>
                  <a:lnTo>
                    <a:pt x="1660071" y="10886"/>
                  </a:lnTo>
                  <a:lnTo>
                    <a:pt x="1706335" y="32658"/>
                  </a:lnTo>
                  <a:lnTo>
                    <a:pt x="1834242" y="108858"/>
                  </a:lnTo>
                  <a:lnTo>
                    <a:pt x="1921328" y="166008"/>
                  </a:lnTo>
                  <a:lnTo>
                    <a:pt x="1940378" y="185058"/>
                  </a:lnTo>
                  <a:lnTo>
                    <a:pt x="1948542" y="195943"/>
                  </a:lnTo>
                  <a:lnTo>
                    <a:pt x="1967592" y="209550"/>
                  </a:lnTo>
                  <a:lnTo>
                    <a:pt x="1978478" y="223158"/>
                  </a:lnTo>
                  <a:lnTo>
                    <a:pt x="1989364" y="244929"/>
                  </a:lnTo>
                  <a:lnTo>
                    <a:pt x="1992085" y="266700"/>
                  </a:lnTo>
                  <a:lnTo>
                    <a:pt x="1989364" y="291193"/>
                  </a:lnTo>
                  <a:lnTo>
                    <a:pt x="1975757" y="318408"/>
                  </a:lnTo>
                  <a:lnTo>
                    <a:pt x="1953985" y="342900"/>
                  </a:lnTo>
                  <a:lnTo>
                    <a:pt x="1937657" y="361950"/>
                  </a:lnTo>
                  <a:lnTo>
                    <a:pt x="1924050" y="389165"/>
                  </a:lnTo>
                  <a:lnTo>
                    <a:pt x="1907721" y="432708"/>
                  </a:lnTo>
                  <a:lnTo>
                    <a:pt x="1899557" y="481693"/>
                  </a:lnTo>
                  <a:lnTo>
                    <a:pt x="1894114" y="693965"/>
                  </a:lnTo>
                  <a:lnTo>
                    <a:pt x="1880507" y="1099458"/>
                  </a:lnTo>
                  <a:lnTo>
                    <a:pt x="1866900" y="1515836"/>
                  </a:lnTo>
                  <a:lnTo>
                    <a:pt x="1856014" y="1842408"/>
                  </a:lnTo>
                  <a:lnTo>
                    <a:pt x="1853292" y="1880508"/>
                  </a:lnTo>
                  <a:lnTo>
                    <a:pt x="1842407" y="1921329"/>
                  </a:lnTo>
                  <a:lnTo>
                    <a:pt x="1823357" y="1962150"/>
                  </a:lnTo>
                  <a:lnTo>
                    <a:pt x="1807028" y="1986643"/>
                  </a:lnTo>
                  <a:lnTo>
                    <a:pt x="1777092" y="2019300"/>
                  </a:lnTo>
                  <a:lnTo>
                    <a:pt x="1747157" y="2043793"/>
                  </a:lnTo>
                  <a:lnTo>
                    <a:pt x="1714500" y="2062843"/>
                  </a:lnTo>
                  <a:lnTo>
                    <a:pt x="1706335" y="2065565"/>
                  </a:lnTo>
                  <a:lnTo>
                    <a:pt x="1698171" y="2065565"/>
                  </a:lnTo>
                  <a:lnTo>
                    <a:pt x="1681842" y="2057400"/>
                  </a:lnTo>
                  <a:lnTo>
                    <a:pt x="1662792" y="2038350"/>
                  </a:lnTo>
                  <a:lnTo>
                    <a:pt x="1641021" y="2005693"/>
                  </a:lnTo>
                  <a:lnTo>
                    <a:pt x="1616528" y="1964872"/>
                  </a:lnTo>
                  <a:lnTo>
                    <a:pt x="1594757" y="1921329"/>
                  </a:lnTo>
                  <a:lnTo>
                    <a:pt x="1575707" y="1872343"/>
                  </a:lnTo>
                  <a:lnTo>
                    <a:pt x="1572985" y="1856015"/>
                  </a:lnTo>
                  <a:lnTo>
                    <a:pt x="1586592" y="1714500"/>
                  </a:lnTo>
                  <a:lnTo>
                    <a:pt x="1592035" y="1592036"/>
                  </a:lnTo>
                  <a:lnTo>
                    <a:pt x="1600200" y="1442358"/>
                  </a:lnTo>
                  <a:lnTo>
                    <a:pt x="1616528" y="1216479"/>
                  </a:lnTo>
                  <a:lnTo>
                    <a:pt x="1627414" y="982436"/>
                  </a:lnTo>
                  <a:lnTo>
                    <a:pt x="1630135" y="800100"/>
                  </a:lnTo>
                  <a:lnTo>
                    <a:pt x="1630135" y="699408"/>
                  </a:lnTo>
                  <a:cubicBezTo>
                    <a:pt x="1631042" y="658586"/>
                    <a:pt x="1631950" y="617765"/>
                    <a:pt x="1632857" y="576943"/>
                  </a:cubicBezTo>
                  <a:lnTo>
                    <a:pt x="1632857" y="451758"/>
                  </a:lnTo>
                  <a:lnTo>
                    <a:pt x="1632857" y="375558"/>
                  </a:lnTo>
                  <a:lnTo>
                    <a:pt x="1627414" y="329293"/>
                  </a:lnTo>
                  <a:lnTo>
                    <a:pt x="1621971" y="310243"/>
                  </a:lnTo>
                  <a:lnTo>
                    <a:pt x="1616528" y="291193"/>
                  </a:lnTo>
                  <a:lnTo>
                    <a:pt x="1605642" y="272143"/>
                  </a:lnTo>
                  <a:lnTo>
                    <a:pt x="1586592" y="255815"/>
                  </a:lnTo>
                  <a:lnTo>
                    <a:pt x="1553935" y="244929"/>
                  </a:lnTo>
                  <a:lnTo>
                    <a:pt x="1513114" y="242208"/>
                  </a:lnTo>
                  <a:lnTo>
                    <a:pt x="1390650" y="234043"/>
                  </a:lnTo>
                  <a:lnTo>
                    <a:pt x="1221921" y="231322"/>
                  </a:lnTo>
                  <a:lnTo>
                    <a:pt x="1077685" y="231322"/>
                  </a:lnTo>
                  <a:lnTo>
                    <a:pt x="854528" y="2449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56">
              <a:extLst>
                <a:ext uri="{FF2B5EF4-FFF2-40B4-BE49-F238E27FC236}">
                  <a16:creationId xmlns:a16="http://schemas.microsoft.com/office/drawing/2014/main" id="{948A796D-9456-4458-8C1D-184040083B13}"/>
                </a:ext>
              </a:extLst>
            </p:cNvPr>
            <p:cNvSpPr/>
            <p:nvPr/>
          </p:nvSpPr>
          <p:spPr>
            <a:xfrm>
              <a:off x="4491038" y="4967288"/>
              <a:ext cx="1700212" cy="320675"/>
            </a:xfrm>
            <a:custGeom>
              <a:avLst/>
              <a:gdLst>
                <a:gd name="connsiteX0" fmla="*/ 1235868 w 1700212"/>
                <a:gd name="connsiteY0" fmla="*/ 26193 h 321468"/>
                <a:gd name="connsiteX1" fmla="*/ 942975 w 1700212"/>
                <a:gd name="connsiteY1" fmla="*/ 61912 h 321468"/>
                <a:gd name="connsiteX2" fmla="*/ 721518 w 1700212"/>
                <a:gd name="connsiteY2" fmla="*/ 85725 h 321468"/>
                <a:gd name="connsiteX3" fmla="*/ 554831 w 1700212"/>
                <a:gd name="connsiteY3" fmla="*/ 102393 h 321468"/>
                <a:gd name="connsiteX4" fmla="*/ 433387 w 1700212"/>
                <a:gd name="connsiteY4" fmla="*/ 111918 h 321468"/>
                <a:gd name="connsiteX5" fmla="*/ 304800 w 1700212"/>
                <a:gd name="connsiteY5" fmla="*/ 123825 h 321468"/>
                <a:gd name="connsiteX6" fmla="*/ 221456 w 1700212"/>
                <a:gd name="connsiteY6" fmla="*/ 128587 h 321468"/>
                <a:gd name="connsiteX7" fmla="*/ 9525 w 1700212"/>
                <a:gd name="connsiteY7" fmla="*/ 133350 h 321468"/>
                <a:gd name="connsiteX8" fmla="*/ 0 w 1700212"/>
                <a:gd name="connsiteY8" fmla="*/ 321468 h 321468"/>
                <a:gd name="connsiteX9" fmla="*/ 169068 w 1700212"/>
                <a:gd name="connsiteY9" fmla="*/ 297656 h 321468"/>
                <a:gd name="connsiteX10" fmla="*/ 261937 w 1700212"/>
                <a:gd name="connsiteY10" fmla="*/ 285750 h 321468"/>
                <a:gd name="connsiteX11" fmla="*/ 357187 w 1700212"/>
                <a:gd name="connsiteY11" fmla="*/ 273843 h 321468"/>
                <a:gd name="connsiteX12" fmla="*/ 500062 w 1700212"/>
                <a:gd name="connsiteY12" fmla="*/ 259556 h 321468"/>
                <a:gd name="connsiteX13" fmla="*/ 695325 w 1700212"/>
                <a:gd name="connsiteY13" fmla="*/ 247650 h 321468"/>
                <a:gd name="connsiteX14" fmla="*/ 926306 w 1700212"/>
                <a:gd name="connsiteY14" fmla="*/ 233362 h 321468"/>
                <a:gd name="connsiteX15" fmla="*/ 1095375 w 1700212"/>
                <a:gd name="connsiteY15" fmla="*/ 228600 h 321468"/>
                <a:gd name="connsiteX16" fmla="*/ 1357312 w 1700212"/>
                <a:gd name="connsiteY16" fmla="*/ 221456 h 321468"/>
                <a:gd name="connsiteX17" fmla="*/ 1547812 w 1700212"/>
                <a:gd name="connsiteY17" fmla="*/ 223837 h 321468"/>
                <a:gd name="connsiteX18" fmla="*/ 1578768 w 1700212"/>
                <a:gd name="connsiteY18" fmla="*/ 209550 h 321468"/>
                <a:gd name="connsiteX19" fmla="*/ 1676400 w 1700212"/>
                <a:gd name="connsiteY19" fmla="*/ 164306 h 321468"/>
                <a:gd name="connsiteX20" fmla="*/ 1700212 w 1700212"/>
                <a:gd name="connsiteY20" fmla="*/ 159543 h 321468"/>
                <a:gd name="connsiteX21" fmla="*/ 1695450 w 1700212"/>
                <a:gd name="connsiteY21" fmla="*/ 59531 h 321468"/>
                <a:gd name="connsiteX22" fmla="*/ 1583531 w 1700212"/>
                <a:gd name="connsiteY22" fmla="*/ 33337 h 321468"/>
                <a:gd name="connsiteX23" fmla="*/ 1485900 w 1700212"/>
                <a:gd name="connsiteY23" fmla="*/ 7143 h 321468"/>
                <a:gd name="connsiteX24" fmla="*/ 1466850 w 1700212"/>
                <a:gd name="connsiteY24" fmla="*/ 2381 h 321468"/>
                <a:gd name="connsiteX25" fmla="*/ 1443037 w 1700212"/>
                <a:gd name="connsiteY25" fmla="*/ 0 h 321468"/>
                <a:gd name="connsiteX26" fmla="*/ 1331118 w 1700212"/>
                <a:gd name="connsiteY26" fmla="*/ 14287 h 321468"/>
                <a:gd name="connsiteX27" fmla="*/ 1235868 w 1700212"/>
                <a:gd name="connsiteY27" fmla="*/ 26193 h 32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700212" h="321468">
                  <a:moveTo>
                    <a:pt x="1235868" y="26193"/>
                  </a:moveTo>
                  <a:lnTo>
                    <a:pt x="942975" y="61912"/>
                  </a:lnTo>
                  <a:lnTo>
                    <a:pt x="721518" y="85725"/>
                  </a:lnTo>
                  <a:lnTo>
                    <a:pt x="554831" y="102393"/>
                  </a:lnTo>
                  <a:lnTo>
                    <a:pt x="433387" y="111918"/>
                  </a:lnTo>
                  <a:lnTo>
                    <a:pt x="304800" y="123825"/>
                  </a:lnTo>
                  <a:lnTo>
                    <a:pt x="221456" y="128587"/>
                  </a:lnTo>
                  <a:lnTo>
                    <a:pt x="9525" y="133350"/>
                  </a:lnTo>
                  <a:lnTo>
                    <a:pt x="0" y="321468"/>
                  </a:lnTo>
                  <a:lnTo>
                    <a:pt x="169068" y="297656"/>
                  </a:lnTo>
                  <a:lnTo>
                    <a:pt x="261937" y="285750"/>
                  </a:lnTo>
                  <a:lnTo>
                    <a:pt x="357187" y="273843"/>
                  </a:lnTo>
                  <a:lnTo>
                    <a:pt x="500062" y="259556"/>
                  </a:lnTo>
                  <a:lnTo>
                    <a:pt x="695325" y="247650"/>
                  </a:lnTo>
                  <a:lnTo>
                    <a:pt x="926306" y="233362"/>
                  </a:lnTo>
                  <a:lnTo>
                    <a:pt x="1095375" y="228600"/>
                  </a:lnTo>
                  <a:lnTo>
                    <a:pt x="1357312" y="221456"/>
                  </a:lnTo>
                  <a:lnTo>
                    <a:pt x="1547812" y="223837"/>
                  </a:lnTo>
                  <a:lnTo>
                    <a:pt x="1578768" y="209550"/>
                  </a:lnTo>
                  <a:lnTo>
                    <a:pt x="1676400" y="164306"/>
                  </a:lnTo>
                  <a:lnTo>
                    <a:pt x="1700212" y="159543"/>
                  </a:lnTo>
                  <a:lnTo>
                    <a:pt x="1695450" y="59531"/>
                  </a:lnTo>
                  <a:lnTo>
                    <a:pt x="1583531" y="33337"/>
                  </a:lnTo>
                  <a:lnTo>
                    <a:pt x="1485900" y="7143"/>
                  </a:lnTo>
                  <a:lnTo>
                    <a:pt x="1466850" y="2381"/>
                  </a:lnTo>
                  <a:lnTo>
                    <a:pt x="1443037" y="0"/>
                  </a:lnTo>
                  <a:lnTo>
                    <a:pt x="1331118" y="14287"/>
                  </a:lnTo>
                  <a:lnTo>
                    <a:pt x="1235868" y="2619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57">
              <a:extLst>
                <a:ext uri="{FF2B5EF4-FFF2-40B4-BE49-F238E27FC236}">
                  <a16:creationId xmlns:a16="http://schemas.microsoft.com/office/drawing/2014/main" id="{71E93A30-7328-42A3-8578-883837615EE5}"/>
                </a:ext>
              </a:extLst>
            </p:cNvPr>
            <p:cNvSpPr/>
            <p:nvPr/>
          </p:nvSpPr>
          <p:spPr>
            <a:xfrm>
              <a:off x="4449763" y="5853113"/>
              <a:ext cx="1695450" cy="342900"/>
            </a:xfrm>
            <a:custGeom>
              <a:avLst/>
              <a:gdLst>
                <a:gd name="connsiteX0" fmla="*/ 1195388 w 1695450"/>
                <a:gd name="connsiteY0" fmla="*/ 9525 h 342900"/>
                <a:gd name="connsiteX1" fmla="*/ 933450 w 1695450"/>
                <a:gd name="connsiteY1" fmla="*/ 23812 h 342900"/>
                <a:gd name="connsiteX2" fmla="*/ 773907 w 1695450"/>
                <a:gd name="connsiteY2" fmla="*/ 35718 h 342900"/>
                <a:gd name="connsiteX3" fmla="*/ 614363 w 1695450"/>
                <a:gd name="connsiteY3" fmla="*/ 50006 h 342900"/>
                <a:gd name="connsiteX4" fmla="*/ 473869 w 1695450"/>
                <a:gd name="connsiteY4" fmla="*/ 64293 h 342900"/>
                <a:gd name="connsiteX5" fmla="*/ 335757 w 1695450"/>
                <a:gd name="connsiteY5" fmla="*/ 80962 h 342900"/>
                <a:gd name="connsiteX6" fmla="*/ 192882 w 1695450"/>
                <a:gd name="connsiteY6" fmla="*/ 100012 h 342900"/>
                <a:gd name="connsiteX7" fmla="*/ 0 w 1695450"/>
                <a:gd name="connsiteY7" fmla="*/ 130968 h 342900"/>
                <a:gd name="connsiteX8" fmla="*/ 26194 w 1695450"/>
                <a:gd name="connsiteY8" fmla="*/ 342900 h 342900"/>
                <a:gd name="connsiteX9" fmla="*/ 92869 w 1695450"/>
                <a:gd name="connsiteY9" fmla="*/ 302418 h 342900"/>
                <a:gd name="connsiteX10" fmla="*/ 171450 w 1695450"/>
                <a:gd name="connsiteY10" fmla="*/ 269081 h 342900"/>
                <a:gd name="connsiteX11" fmla="*/ 233363 w 1695450"/>
                <a:gd name="connsiteY11" fmla="*/ 252412 h 342900"/>
                <a:gd name="connsiteX12" fmla="*/ 347663 w 1695450"/>
                <a:gd name="connsiteY12" fmla="*/ 230981 h 342900"/>
                <a:gd name="connsiteX13" fmla="*/ 481013 w 1695450"/>
                <a:gd name="connsiteY13" fmla="*/ 216693 h 342900"/>
                <a:gd name="connsiteX14" fmla="*/ 647700 w 1695450"/>
                <a:gd name="connsiteY14" fmla="*/ 204787 h 342900"/>
                <a:gd name="connsiteX15" fmla="*/ 764382 w 1695450"/>
                <a:gd name="connsiteY15" fmla="*/ 195262 h 342900"/>
                <a:gd name="connsiteX16" fmla="*/ 881063 w 1695450"/>
                <a:gd name="connsiteY16" fmla="*/ 190500 h 342900"/>
                <a:gd name="connsiteX17" fmla="*/ 995363 w 1695450"/>
                <a:gd name="connsiteY17" fmla="*/ 185737 h 342900"/>
                <a:gd name="connsiteX18" fmla="*/ 1109663 w 1695450"/>
                <a:gd name="connsiteY18" fmla="*/ 185737 h 342900"/>
                <a:gd name="connsiteX19" fmla="*/ 1214438 w 1695450"/>
                <a:gd name="connsiteY19" fmla="*/ 183356 h 342900"/>
                <a:gd name="connsiteX20" fmla="*/ 1321594 w 1695450"/>
                <a:gd name="connsiteY20" fmla="*/ 185737 h 342900"/>
                <a:gd name="connsiteX21" fmla="*/ 1397794 w 1695450"/>
                <a:gd name="connsiteY21" fmla="*/ 188118 h 342900"/>
                <a:gd name="connsiteX22" fmla="*/ 1507332 w 1695450"/>
                <a:gd name="connsiteY22" fmla="*/ 195262 h 342900"/>
                <a:gd name="connsiteX23" fmla="*/ 1690688 w 1695450"/>
                <a:gd name="connsiteY23" fmla="*/ 219075 h 342900"/>
                <a:gd name="connsiteX24" fmla="*/ 1695450 w 1695450"/>
                <a:gd name="connsiteY24" fmla="*/ 73818 h 342900"/>
                <a:gd name="connsiteX25" fmla="*/ 1602582 w 1695450"/>
                <a:gd name="connsiteY25" fmla="*/ 38100 h 342900"/>
                <a:gd name="connsiteX26" fmla="*/ 1547813 w 1695450"/>
                <a:gd name="connsiteY26" fmla="*/ 19050 h 342900"/>
                <a:gd name="connsiteX27" fmla="*/ 1488282 w 1695450"/>
                <a:gd name="connsiteY27" fmla="*/ 7143 h 342900"/>
                <a:gd name="connsiteX28" fmla="*/ 1428750 w 1695450"/>
                <a:gd name="connsiteY28" fmla="*/ 2381 h 342900"/>
                <a:gd name="connsiteX29" fmla="*/ 1366838 w 1695450"/>
                <a:gd name="connsiteY29" fmla="*/ 0 h 342900"/>
                <a:gd name="connsiteX30" fmla="*/ 1304925 w 1695450"/>
                <a:gd name="connsiteY30" fmla="*/ 4762 h 342900"/>
                <a:gd name="connsiteX31" fmla="*/ 1195388 w 1695450"/>
                <a:gd name="connsiteY31" fmla="*/ 9525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695450" h="342900">
                  <a:moveTo>
                    <a:pt x="1195388" y="9525"/>
                  </a:moveTo>
                  <a:lnTo>
                    <a:pt x="933450" y="23812"/>
                  </a:lnTo>
                  <a:lnTo>
                    <a:pt x="773907" y="35718"/>
                  </a:lnTo>
                  <a:lnTo>
                    <a:pt x="614363" y="50006"/>
                  </a:lnTo>
                  <a:lnTo>
                    <a:pt x="473869" y="64293"/>
                  </a:lnTo>
                  <a:lnTo>
                    <a:pt x="335757" y="80962"/>
                  </a:lnTo>
                  <a:lnTo>
                    <a:pt x="192882" y="100012"/>
                  </a:lnTo>
                  <a:lnTo>
                    <a:pt x="0" y="130968"/>
                  </a:lnTo>
                  <a:lnTo>
                    <a:pt x="26194" y="342900"/>
                  </a:lnTo>
                  <a:lnTo>
                    <a:pt x="92869" y="302418"/>
                  </a:lnTo>
                  <a:lnTo>
                    <a:pt x="171450" y="269081"/>
                  </a:lnTo>
                  <a:lnTo>
                    <a:pt x="233363" y="252412"/>
                  </a:lnTo>
                  <a:lnTo>
                    <a:pt x="347663" y="230981"/>
                  </a:lnTo>
                  <a:lnTo>
                    <a:pt x="481013" y="216693"/>
                  </a:lnTo>
                  <a:lnTo>
                    <a:pt x="647700" y="204787"/>
                  </a:lnTo>
                  <a:lnTo>
                    <a:pt x="764382" y="195262"/>
                  </a:lnTo>
                  <a:lnTo>
                    <a:pt x="881063" y="190500"/>
                  </a:lnTo>
                  <a:lnTo>
                    <a:pt x="995363" y="185737"/>
                  </a:lnTo>
                  <a:lnTo>
                    <a:pt x="1109663" y="185737"/>
                  </a:lnTo>
                  <a:lnTo>
                    <a:pt x="1214438" y="183356"/>
                  </a:lnTo>
                  <a:lnTo>
                    <a:pt x="1321594" y="185737"/>
                  </a:lnTo>
                  <a:lnTo>
                    <a:pt x="1397794" y="188118"/>
                  </a:lnTo>
                  <a:lnTo>
                    <a:pt x="1507332" y="195262"/>
                  </a:lnTo>
                  <a:lnTo>
                    <a:pt x="1690688" y="219075"/>
                  </a:lnTo>
                  <a:lnTo>
                    <a:pt x="1695450" y="73818"/>
                  </a:lnTo>
                  <a:lnTo>
                    <a:pt x="1602582" y="38100"/>
                  </a:lnTo>
                  <a:lnTo>
                    <a:pt x="1547813" y="19050"/>
                  </a:lnTo>
                  <a:lnTo>
                    <a:pt x="1488282" y="7143"/>
                  </a:lnTo>
                  <a:lnTo>
                    <a:pt x="1428750" y="2381"/>
                  </a:lnTo>
                  <a:lnTo>
                    <a:pt x="1366838" y="0"/>
                  </a:lnTo>
                  <a:lnTo>
                    <a:pt x="1304925" y="4762"/>
                  </a:lnTo>
                  <a:lnTo>
                    <a:pt x="1195388" y="95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92D2C56A-C5F3-4FF2-947D-2E9CBC9D53FA}"/>
              </a:ext>
            </a:extLst>
          </p:cNvPr>
          <p:cNvGrpSpPr>
            <a:grpSpLocks/>
          </p:cNvGrpSpPr>
          <p:nvPr/>
        </p:nvGrpSpPr>
        <p:grpSpPr bwMode="auto">
          <a:xfrm>
            <a:off x="2724150" y="1311275"/>
            <a:ext cx="4540250" cy="4845050"/>
            <a:chOff x="2701925" y="1331913"/>
            <a:chExt cx="4540250" cy="4845050"/>
          </a:xfrm>
        </p:grpSpPr>
        <p:sp>
          <p:nvSpPr>
            <p:cNvPr id="26" name="フリーフォーム 147">
              <a:extLst>
                <a:ext uri="{FF2B5EF4-FFF2-40B4-BE49-F238E27FC236}">
                  <a16:creationId xmlns:a16="http://schemas.microsoft.com/office/drawing/2014/main" id="{FDD978A5-68DC-4C71-9066-29F5378D9DAD}"/>
                </a:ext>
              </a:extLst>
            </p:cNvPr>
            <p:cNvSpPr/>
            <p:nvPr/>
          </p:nvSpPr>
          <p:spPr>
            <a:xfrm>
              <a:off x="3079750" y="1755776"/>
              <a:ext cx="3590925" cy="622300"/>
            </a:xfrm>
            <a:custGeom>
              <a:avLst/>
              <a:gdLst>
                <a:gd name="connsiteX0" fmla="*/ 2322286 w 3590835"/>
                <a:gd name="connsiteY0" fmla="*/ 119017 h 621211"/>
                <a:gd name="connsiteX1" fmla="*/ 2203269 w 3590835"/>
                <a:gd name="connsiteY1" fmla="*/ 127725 h 621211"/>
                <a:gd name="connsiteX2" fmla="*/ 2066835 w 3590835"/>
                <a:gd name="connsiteY2" fmla="*/ 142240 h 621211"/>
                <a:gd name="connsiteX3" fmla="*/ 1915886 w 3590835"/>
                <a:gd name="connsiteY3" fmla="*/ 156754 h 621211"/>
                <a:gd name="connsiteX4" fmla="*/ 1712686 w 3590835"/>
                <a:gd name="connsiteY4" fmla="*/ 177074 h 621211"/>
                <a:gd name="connsiteX5" fmla="*/ 1500778 w 3590835"/>
                <a:gd name="connsiteY5" fmla="*/ 203200 h 621211"/>
                <a:gd name="connsiteX6" fmla="*/ 1309189 w 3590835"/>
                <a:gd name="connsiteY6" fmla="*/ 229325 h 621211"/>
                <a:gd name="connsiteX7" fmla="*/ 1193075 w 3590835"/>
                <a:gd name="connsiteY7" fmla="*/ 246742 h 621211"/>
                <a:gd name="connsiteX8" fmla="*/ 1018903 w 3590835"/>
                <a:gd name="connsiteY8" fmla="*/ 284480 h 621211"/>
                <a:gd name="connsiteX9" fmla="*/ 926012 w 3590835"/>
                <a:gd name="connsiteY9" fmla="*/ 298994 h 621211"/>
                <a:gd name="connsiteX10" fmla="*/ 725715 w 3590835"/>
                <a:gd name="connsiteY10" fmla="*/ 330925 h 621211"/>
                <a:gd name="connsiteX11" fmla="*/ 542835 w 3590835"/>
                <a:gd name="connsiteY11" fmla="*/ 359954 h 621211"/>
                <a:gd name="connsiteX12" fmla="*/ 470263 w 3590835"/>
                <a:gd name="connsiteY12" fmla="*/ 371565 h 621211"/>
                <a:gd name="connsiteX13" fmla="*/ 441235 w 3590835"/>
                <a:gd name="connsiteY13" fmla="*/ 377371 h 621211"/>
                <a:gd name="connsiteX14" fmla="*/ 409303 w 3590835"/>
                <a:gd name="connsiteY14" fmla="*/ 377371 h 621211"/>
                <a:gd name="connsiteX15" fmla="*/ 351246 w 3590835"/>
                <a:gd name="connsiteY15" fmla="*/ 371565 h 621211"/>
                <a:gd name="connsiteX16" fmla="*/ 307703 w 3590835"/>
                <a:gd name="connsiteY16" fmla="*/ 365760 h 621211"/>
                <a:gd name="connsiteX17" fmla="*/ 238035 w 3590835"/>
                <a:gd name="connsiteY17" fmla="*/ 348342 h 621211"/>
                <a:gd name="connsiteX18" fmla="*/ 165463 w 3590835"/>
                <a:gd name="connsiteY18" fmla="*/ 322217 h 621211"/>
                <a:gd name="connsiteX19" fmla="*/ 110309 w 3590835"/>
                <a:gd name="connsiteY19" fmla="*/ 293188 h 621211"/>
                <a:gd name="connsiteX20" fmla="*/ 87086 w 3590835"/>
                <a:gd name="connsiteY20" fmla="*/ 278674 h 621211"/>
                <a:gd name="connsiteX21" fmla="*/ 63863 w 3590835"/>
                <a:gd name="connsiteY21" fmla="*/ 252548 h 621211"/>
                <a:gd name="connsiteX22" fmla="*/ 58058 w 3590835"/>
                <a:gd name="connsiteY22" fmla="*/ 246742 h 621211"/>
                <a:gd name="connsiteX23" fmla="*/ 49349 w 3590835"/>
                <a:gd name="connsiteY23" fmla="*/ 238034 h 621211"/>
                <a:gd name="connsiteX24" fmla="*/ 29029 w 3590835"/>
                <a:gd name="connsiteY24" fmla="*/ 229325 h 621211"/>
                <a:gd name="connsiteX25" fmla="*/ 14515 w 3590835"/>
                <a:gd name="connsiteY25" fmla="*/ 229325 h 621211"/>
                <a:gd name="connsiteX26" fmla="*/ 2903 w 3590835"/>
                <a:gd name="connsiteY26" fmla="*/ 232228 h 621211"/>
                <a:gd name="connsiteX27" fmla="*/ 0 w 3590835"/>
                <a:gd name="connsiteY27" fmla="*/ 246742 h 621211"/>
                <a:gd name="connsiteX28" fmla="*/ 5806 w 3590835"/>
                <a:gd name="connsiteY28" fmla="*/ 269965 h 621211"/>
                <a:gd name="connsiteX29" fmla="*/ 31932 w 3590835"/>
                <a:gd name="connsiteY29" fmla="*/ 310605 h 621211"/>
                <a:gd name="connsiteX30" fmla="*/ 87086 w 3590835"/>
                <a:gd name="connsiteY30" fmla="*/ 383177 h 621211"/>
                <a:gd name="connsiteX31" fmla="*/ 130629 w 3590835"/>
                <a:gd name="connsiteY31" fmla="*/ 432525 h 621211"/>
                <a:gd name="connsiteX32" fmla="*/ 171269 w 3590835"/>
                <a:gd name="connsiteY32" fmla="*/ 470262 h 621211"/>
                <a:gd name="connsiteX33" fmla="*/ 211909 w 3590835"/>
                <a:gd name="connsiteY33" fmla="*/ 508000 h 621211"/>
                <a:gd name="connsiteX34" fmla="*/ 249646 w 3590835"/>
                <a:gd name="connsiteY34" fmla="*/ 537028 h 621211"/>
                <a:gd name="connsiteX35" fmla="*/ 313509 w 3590835"/>
                <a:gd name="connsiteY35" fmla="*/ 571862 h 621211"/>
                <a:gd name="connsiteX36" fmla="*/ 380275 w 3590835"/>
                <a:gd name="connsiteY36" fmla="*/ 600891 h 621211"/>
                <a:gd name="connsiteX37" fmla="*/ 435429 w 3590835"/>
                <a:gd name="connsiteY37" fmla="*/ 618308 h 621211"/>
                <a:gd name="connsiteX38" fmla="*/ 458652 w 3590835"/>
                <a:gd name="connsiteY38" fmla="*/ 621211 h 621211"/>
                <a:gd name="connsiteX39" fmla="*/ 510903 w 3590835"/>
                <a:gd name="connsiteY39" fmla="*/ 606697 h 621211"/>
                <a:gd name="connsiteX40" fmla="*/ 627018 w 3590835"/>
                <a:gd name="connsiteY40" fmla="*/ 568960 h 621211"/>
                <a:gd name="connsiteX41" fmla="*/ 728618 w 3590835"/>
                <a:gd name="connsiteY41" fmla="*/ 542834 h 621211"/>
                <a:gd name="connsiteX42" fmla="*/ 806995 w 3590835"/>
                <a:gd name="connsiteY42" fmla="*/ 525417 h 621211"/>
                <a:gd name="connsiteX43" fmla="*/ 885372 w 3590835"/>
                <a:gd name="connsiteY43" fmla="*/ 510902 h 621211"/>
                <a:gd name="connsiteX44" fmla="*/ 981166 w 3590835"/>
                <a:gd name="connsiteY44" fmla="*/ 493485 h 621211"/>
                <a:gd name="connsiteX45" fmla="*/ 1039223 w 3590835"/>
                <a:gd name="connsiteY45" fmla="*/ 484777 h 621211"/>
                <a:gd name="connsiteX46" fmla="*/ 1268549 w 3590835"/>
                <a:gd name="connsiteY46" fmla="*/ 438331 h 621211"/>
                <a:gd name="connsiteX47" fmla="*/ 1442720 w 3590835"/>
                <a:gd name="connsiteY47" fmla="*/ 400594 h 621211"/>
                <a:gd name="connsiteX48" fmla="*/ 1579155 w 3590835"/>
                <a:gd name="connsiteY48" fmla="*/ 377371 h 621211"/>
                <a:gd name="connsiteX49" fmla="*/ 1666240 w 3590835"/>
                <a:gd name="connsiteY49" fmla="*/ 359954 h 621211"/>
                <a:gd name="connsiteX50" fmla="*/ 1788160 w 3590835"/>
                <a:gd name="connsiteY50" fmla="*/ 342537 h 621211"/>
                <a:gd name="connsiteX51" fmla="*/ 1924595 w 3590835"/>
                <a:gd name="connsiteY51" fmla="*/ 325120 h 621211"/>
                <a:gd name="connsiteX52" fmla="*/ 2037806 w 3590835"/>
                <a:gd name="connsiteY52" fmla="*/ 313508 h 621211"/>
                <a:gd name="connsiteX53" fmla="*/ 2191658 w 3590835"/>
                <a:gd name="connsiteY53" fmla="*/ 298994 h 621211"/>
                <a:gd name="connsiteX54" fmla="*/ 2316480 w 3590835"/>
                <a:gd name="connsiteY54" fmla="*/ 293188 h 621211"/>
                <a:gd name="connsiteX55" fmla="*/ 2426789 w 3590835"/>
                <a:gd name="connsiteY55" fmla="*/ 287382 h 621211"/>
                <a:gd name="connsiteX56" fmla="*/ 2647406 w 3590835"/>
                <a:gd name="connsiteY56" fmla="*/ 287382 h 621211"/>
                <a:gd name="connsiteX57" fmla="*/ 2798355 w 3590835"/>
                <a:gd name="connsiteY57" fmla="*/ 278674 h 621211"/>
                <a:gd name="connsiteX58" fmla="*/ 2949303 w 3590835"/>
                <a:gd name="connsiteY58" fmla="*/ 278674 h 621211"/>
                <a:gd name="connsiteX59" fmla="*/ 3053806 w 3590835"/>
                <a:gd name="connsiteY59" fmla="*/ 278674 h 621211"/>
                <a:gd name="connsiteX60" fmla="*/ 3152503 w 3590835"/>
                <a:gd name="connsiteY60" fmla="*/ 278674 h 621211"/>
                <a:gd name="connsiteX61" fmla="*/ 3288938 w 3590835"/>
                <a:gd name="connsiteY61" fmla="*/ 281577 h 621211"/>
                <a:gd name="connsiteX62" fmla="*/ 3393440 w 3590835"/>
                <a:gd name="connsiteY62" fmla="*/ 284480 h 621211"/>
                <a:gd name="connsiteX63" fmla="*/ 3457303 w 3590835"/>
                <a:gd name="connsiteY63" fmla="*/ 287382 h 621211"/>
                <a:gd name="connsiteX64" fmla="*/ 3521166 w 3590835"/>
                <a:gd name="connsiteY64" fmla="*/ 278674 h 621211"/>
                <a:gd name="connsiteX65" fmla="*/ 3553098 w 3590835"/>
                <a:gd name="connsiteY65" fmla="*/ 269965 h 621211"/>
                <a:gd name="connsiteX66" fmla="*/ 3573418 w 3590835"/>
                <a:gd name="connsiteY66" fmla="*/ 258354 h 621211"/>
                <a:gd name="connsiteX67" fmla="*/ 3585029 w 3590835"/>
                <a:gd name="connsiteY67" fmla="*/ 243840 h 621211"/>
                <a:gd name="connsiteX68" fmla="*/ 3590835 w 3590835"/>
                <a:gd name="connsiteY68" fmla="*/ 232228 h 621211"/>
                <a:gd name="connsiteX69" fmla="*/ 3590835 w 3590835"/>
                <a:gd name="connsiteY69" fmla="*/ 217714 h 621211"/>
                <a:gd name="connsiteX70" fmla="*/ 3587932 w 3590835"/>
                <a:gd name="connsiteY70" fmla="*/ 194491 h 621211"/>
                <a:gd name="connsiteX71" fmla="*/ 3579223 w 3590835"/>
                <a:gd name="connsiteY71" fmla="*/ 177074 h 621211"/>
                <a:gd name="connsiteX72" fmla="*/ 3564709 w 3590835"/>
                <a:gd name="connsiteY72" fmla="*/ 153851 h 621211"/>
                <a:gd name="connsiteX73" fmla="*/ 3532778 w 3590835"/>
                <a:gd name="connsiteY73" fmla="*/ 124822 h 621211"/>
                <a:gd name="connsiteX74" fmla="*/ 3474720 w 3590835"/>
                <a:gd name="connsiteY74" fmla="*/ 87085 h 621211"/>
                <a:gd name="connsiteX75" fmla="*/ 3413760 w 3590835"/>
                <a:gd name="connsiteY75" fmla="*/ 52251 h 621211"/>
                <a:gd name="connsiteX76" fmla="*/ 3355703 w 3590835"/>
                <a:gd name="connsiteY76" fmla="*/ 26125 h 621211"/>
                <a:gd name="connsiteX77" fmla="*/ 3277326 w 3590835"/>
                <a:gd name="connsiteY77" fmla="*/ 0 h 621211"/>
                <a:gd name="connsiteX78" fmla="*/ 3268618 w 3590835"/>
                <a:gd name="connsiteY78" fmla="*/ 0 h 621211"/>
                <a:gd name="connsiteX79" fmla="*/ 3190240 w 3590835"/>
                <a:gd name="connsiteY79" fmla="*/ 26125 h 621211"/>
                <a:gd name="connsiteX80" fmla="*/ 3085738 w 3590835"/>
                <a:gd name="connsiteY80" fmla="*/ 66765 h 621211"/>
                <a:gd name="connsiteX81" fmla="*/ 3001555 w 3590835"/>
                <a:gd name="connsiteY81" fmla="*/ 78377 h 621211"/>
                <a:gd name="connsiteX82" fmla="*/ 2821578 w 3590835"/>
                <a:gd name="connsiteY82" fmla="*/ 98697 h 621211"/>
                <a:gd name="connsiteX83" fmla="*/ 2667726 w 3590835"/>
                <a:gd name="connsiteY83" fmla="*/ 113211 h 621211"/>
                <a:gd name="connsiteX84" fmla="*/ 2429692 w 3590835"/>
                <a:gd name="connsiteY84" fmla="*/ 113211 h 621211"/>
                <a:gd name="connsiteX85" fmla="*/ 2322286 w 3590835"/>
                <a:gd name="connsiteY85" fmla="*/ 119017 h 621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3590835" h="621211">
                  <a:moveTo>
                    <a:pt x="2322286" y="119017"/>
                  </a:moveTo>
                  <a:lnTo>
                    <a:pt x="2203269" y="127725"/>
                  </a:lnTo>
                  <a:lnTo>
                    <a:pt x="2066835" y="142240"/>
                  </a:lnTo>
                  <a:lnTo>
                    <a:pt x="1915886" y="156754"/>
                  </a:lnTo>
                  <a:lnTo>
                    <a:pt x="1712686" y="177074"/>
                  </a:lnTo>
                  <a:lnTo>
                    <a:pt x="1500778" y="203200"/>
                  </a:lnTo>
                  <a:lnTo>
                    <a:pt x="1309189" y="229325"/>
                  </a:lnTo>
                  <a:lnTo>
                    <a:pt x="1193075" y="246742"/>
                  </a:lnTo>
                  <a:lnTo>
                    <a:pt x="1018903" y="284480"/>
                  </a:lnTo>
                  <a:lnTo>
                    <a:pt x="926012" y="298994"/>
                  </a:lnTo>
                  <a:lnTo>
                    <a:pt x="725715" y="330925"/>
                  </a:lnTo>
                  <a:lnTo>
                    <a:pt x="542835" y="359954"/>
                  </a:lnTo>
                  <a:lnTo>
                    <a:pt x="470263" y="371565"/>
                  </a:lnTo>
                  <a:lnTo>
                    <a:pt x="441235" y="377371"/>
                  </a:lnTo>
                  <a:lnTo>
                    <a:pt x="409303" y="377371"/>
                  </a:lnTo>
                  <a:lnTo>
                    <a:pt x="351246" y="371565"/>
                  </a:lnTo>
                  <a:lnTo>
                    <a:pt x="307703" y="365760"/>
                  </a:lnTo>
                  <a:lnTo>
                    <a:pt x="238035" y="348342"/>
                  </a:lnTo>
                  <a:lnTo>
                    <a:pt x="165463" y="322217"/>
                  </a:lnTo>
                  <a:lnTo>
                    <a:pt x="110309" y="293188"/>
                  </a:lnTo>
                  <a:lnTo>
                    <a:pt x="87086" y="278674"/>
                  </a:lnTo>
                  <a:lnTo>
                    <a:pt x="63863" y="252548"/>
                  </a:lnTo>
                  <a:lnTo>
                    <a:pt x="58058" y="246742"/>
                  </a:lnTo>
                  <a:lnTo>
                    <a:pt x="49349" y="238034"/>
                  </a:lnTo>
                  <a:lnTo>
                    <a:pt x="29029" y="229325"/>
                  </a:lnTo>
                  <a:lnTo>
                    <a:pt x="14515" y="229325"/>
                  </a:lnTo>
                  <a:lnTo>
                    <a:pt x="2903" y="232228"/>
                  </a:lnTo>
                  <a:lnTo>
                    <a:pt x="0" y="246742"/>
                  </a:lnTo>
                  <a:lnTo>
                    <a:pt x="5806" y="269965"/>
                  </a:lnTo>
                  <a:lnTo>
                    <a:pt x="31932" y="310605"/>
                  </a:lnTo>
                  <a:lnTo>
                    <a:pt x="87086" y="383177"/>
                  </a:lnTo>
                  <a:lnTo>
                    <a:pt x="130629" y="432525"/>
                  </a:lnTo>
                  <a:lnTo>
                    <a:pt x="171269" y="470262"/>
                  </a:lnTo>
                  <a:lnTo>
                    <a:pt x="211909" y="508000"/>
                  </a:lnTo>
                  <a:lnTo>
                    <a:pt x="249646" y="537028"/>
                  </a:lnTo>
                  <a:lnTo>
                    <a:pt x="313509" y="571862"/>
                  </a:lnTo>
                  <a:lnTo>
                    <a:pt x="380275" y="600891"/>
                  </a:lnTo>
                  <a:lnTo>
                    <a:pt x="435429" y="618308"/>
                  </a:lnTo>
                  <a:lnTo>
                    <a:pt x="458652" y="621211"/>
                  </a:lnTo>
                  <a:lnTo>
                    <a:pt x="510903" y="606697"/>
                  </a:lnTo>
                  <a:lnTo>
                    <a:pt x="627018" y="568960"/>
                  </a:lnTo>
                  <a:lnTo>
                    <a:pt x="728618" y="542834"/>
                  </a:lnTo>
                  <a:lnTo>
                    <a:pt x="806995" y="525417"/>
                  </a:lnTo>
                  <a:lnTo>
                    <a:pt x="885372" y="510902"/>
                  </a:lnTo>
                  <a:lnTo>
                    <a:pt x="981166" y="493485"/>
                  </a:lnTo>
                  <a:lnTo>
                    <a:pt x="1039223" y="484777"/>
                  </a:lnTo>
                  <a:lnTo>
                    <a:pt x="1268549" y="438331"/>
                  </a:lnTo>
                  <a:lnTo>
                    <a:pt x="1442720" y="400594"/>
                  </a:lnTo>
                  <a:lnTo>
                    <a:pt x="1579155" y="377371"/>
                  </a:lnTo>
                  <a:lnTo>
                    <a:pt x="1666240" y="359954"/>
                  </a:lnTo>
                  <a:lnTo>
                    <a:pt x="1788160" y="342537"/>
                  </a:lnTo>
                  <a:lnTo>
                    <a:pt x="1924595" y="325120"/>
                  </a:lnTo>
                  <a:lnTo>
                    <a:pt x="2037806" y="313508"/>
                  </a:lnTo>
                  <a:lnTo>
                    <a:pt x="2191658" y="298994"/>
                  </a:lnTo>
                  <a:lnTo>
                    <a:pt x="2316480" y="293188"/>
                  </a:lnTo>
                  <a:lnTo>
                    <a:pt x="2426789" y="287382"/>
                  </a:lnTo>
                  <a:lnTo>
                    <a:pt x="2647406" y="287382"/>
                  </a:lnTo>
                  <a:lnTo>
                    <a:pt x="2798355" y="278674"/>
                  </a:lnTo>
                  <a:lnTo>
                    <a:pt x="2949303" y="278674"/>
                  </a:lnTo>
                  <a:lnTo>
                    <a:pt x="3053806" y="278674"/>
                  </a:lnTo>
                  <a:lnTo>
                    <a:pt x="3152503" y="278674"/>
                  </a:lnTo>
                  <a:lnTo>
                    <a:pt x="3288938" y="281577"/>
                  </a:lnTo>
                  <a:lnTo>
                    <a:pt x="3393440" y="284480"/>
                  </a:lnTo>
                  <a:lnTo>
                    <a:pt x="3457303" y="287382"/>
                  </a:lnTo>
                  <a:lnTo>
                    <a:pt x="3521166" y="278674"/>
                  </a:lnTo>
                  <a:lnTo>
                    <a:pt x="3553098" y="269965"/>
                  </a:lnTo>
                  <a:lnTo>
                    <a:pt x="3573418" y="258354"/>
                  </a:lnTo>
                  <a:lnTo>
                    <a:pt x="3585029" y="243840"/>
                  </a:lnTo>
                  <a:lnTo>
                    <a:pt x="3590835" y="232228"/>
                  </a:lnTo>
                  <a:lnTo>
                    <a:pt x="3590835" y="217714"/>
                  </a:lnTo>
                  <a:lnTo>
                    <a:pt x="3587932" y="194491"/>
                  </a:lnTo>
                  <a:lnTo>
                    <a:pt x="3579223" y="177074"/>
                  </a:lnTo>
                  <a:lnTo>
                    <a:pt x="3564709" y="153851"/>
                  </a:lnTo>
                  <a:lnTo>
                    <a:pt x="3532778" y="124822"/>
                  </a:lnTo>
                  <a:lnTo>
                    <a:pt x="3474720" y="87085"/>
                  </a:lnTo>
                  <a:lnTo>
                    <a:pt x="3413760" y="52251"/>
                  </a:lnTo>
                  <a:lnTo>
                    <a:pt x="3355703" y="26125"/>
                  </a:lnTo>
                  <a:lnTo>
                    <a:pt x="3277326" y="0"/>
                  </a:lnTo>
                  <a:lnTo>
                    <a:pt x="3268618" y="0"/>
                  </a:lnTo>
                  <a:lnTo>
                    <a:pt x="3190240" y="26125"/>
                  </a:lnTo>
                  <a:lnTo>
                    <a:pt x="3085738" y="66765"/>
                  </a:lnTo>
                  <a:lnTo>
                    <a:pt x="3001555" y="78377"/>
                  </a:lnTo>
                  <a:lnTo>
                    <a:pt x="2821578" y="98697"/>
                  </a:lnTo>
                  <a:lnTo>
                    <a:pt x="2667726" y="113211"/>
                  </a:lnTo>
                  <a:lnTo>
                    <a:pt x="2429692" y="113211"/>
                  </a:lnTo>
                  <a:lnTo>
                    <a:pt x="2322286" y="11901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50">
              <a:extLst>
                <a:ext uri="{FF2B5EF4-FFF2-40B4-BE49-F238E27FC236}">
                  <a16:creationId xmlns:a16="http://schemas.microsoft.com/office/drawing/2014/main" id="{588F5580-51E1-4C00-A873-5FF2D156AE97}"/>
                </a:ext>
              </a:extLst>
            </p:cNvPr>
            <p:cNvSpPr/>
            <p:nvPr/>
          </p:nvSpPr>
          <p:spPr>
            <a:xfrm>
              <a:off x="3657600" y="2714626"/>
              <a:ext cx="2039938" cy="401637"/>
            </a:xfrm>
            <a:custGeom>
              <a:avLst/>
              <a:gdLst>
                <a:gd name="connsiteX0" fmla="*/ 971550 w 2040731"/>
                <a:gd name="connsiteY0" fmla="*/ 188119 h 402431"/>
                <a:gd name="connsiteX1" fmla="*/ 823913 w 2040731"/>
                <a:gd name="connsiteY1" fmla="*/ 207169 h 402431"/>
                <a:gd name="connsiteX2" fmla="*/ 692944 w 2040731"/>
                <a:gd name="connsiteY2" fmla="*/ 221456 h 402431"/>
                <a:gd name="connsiteX3" fmla="*/ 595313 w 2040731"/>
                <a:gd name="connsiteY3" fmla="*/ 233363 h 402431"/>
                <a:gd name="connsiteX4" fmla="*/ 516731 w 2040731"/>
                <a:gd name="connsiteY4" fmla="*/ 240506 h 402431"/>
                <a:gd name="connsiteX5" fmla="*/ 473869 w 2040731"/>
                <a:gd name="connsiteY5" fmla="*/ 245269 h 402431"/>
                <a:gd name="connsiteX6" fmla="*/ 447675 w 2040731"/>
                <a:gd name="connsiteY6" fmla="*/ 245269 h 402431"/>
                <a:gd name="connsiteX7" fmla="*/ 407194 w 2040731"/>
                <a:gd name="connsiteY7" fmla="*/ 242888 h 402431"/>
                <a:gd name="connsiteX8" fmla="*/ 350044 w 2040731"/>
                <a:gd name="connsiteY8" fmla="*/ 235744 h 402431"/>
                <a:gd name="connsiteX9" fmla="*/ 300038 w 2040731"/>
                <a:gd name="connsiteY9" fmla="*/ 226219 h 402431"/>
                <a:gd name="connsiteX10" fmla="*/ 226219 w 2040731"/>
                <a:gd name="connsiteY10" fmla="*/ 204788 h 402431"/>
                <a:gd name="connsiteX11" fmla="*/ 161925 w 2040731"/>
                <a:gd name="connsiteY11" fmla="*/ 183356 h 402431"/>
                <a:gd name="connsiteX12" fmla="*/ 95250 w 2040731"/>
                <a:gd name="connsiteY12" fmla="*/ 152400 h 402431"/>
                <a:gd name="connsiteX13" fmla="*/ 47625 w 2040731"/>
                <a:gd name="connsiteY13" fmla="*/ 128588 h 402431"/>
                <a:gd name="connsiteX14" fmla="*/ 26194 w 2040731"/>
                <a:gd name="connsiteY14" fmla="*/ 121444 h 402431"/>
                <a:gd name="connsiteX15" fmla="*/ 16669 w 2040731"/>
                <a:gd name="connsiteY15" fmla="*/ 121444 h 402431"/>
                <a:gd name="connsiteX16" fmla="*/ 2381 w 2040731"/>
                <a:gd name="connsiteY16" fmla="*/ 126206 h 402431"/>
                <a:gd name="connsiteX17" fmla="*/ 0 w 2040731"/>
                <a:gd name="connsiteY17" fmla="*/ 138113 h 402431"/>
                <a:gd name="connsiteX18" fmla="*/ 7144 w 2040731"/>
                <a:gd name="connsiteY18" fmla="*/ 164306 h 402431"/>
                <a:gd name="connsiteX19" fmla="*/ 23813 w 2040731"/>
                <a:gd name="connsiteY19" fmla="*/ 190500 h 402431"/>
                <a:gd name="connsiteX20" fmla="*/ 73819 w 2040731"/>
                <a:gd name="connsiteY20" fmla="*/ 238125 h 402431"/>
                <a:gd name="connsiteX21" fmla="*/ 126206 w 2040731"/>
                <a:gd name="connsiteY21" fmla="*/ 283369 h 402431"/>
                <a:gd name="connsiteX22" fmla="*/ 183356 w 2040731"/>
                <a:gd name="connsiteY22" fmla="*/ 323850 h 402431"/>
                <a:gd name="connsiteX23" fmla="*/ 235744 w 2040731"/>
                <a:gd name="connsiteY23" fmla="*/ 354806 h 402431"/>
                <a:gd name="connsiteX24" fmla="*/ 278606 w 2040731"/>
                <a:gd name="connsiteY24" fmla="*/ 373856 h 402431"/>
                <a:gd name="connsiteX25" fmla="*/ 326231 w 2040731"/>
                <a:gd name="connsiteY25" fmla="*/ 388144 h 402431"/>
                <a:gd name="connsiteX26" fmla="*/ 376238 w 2040731"/>
                <a:gd name="connsiteY26" fmla="*/ 397669 h 402431"/>
                <a:gd name="connsiteX27" fmla="*/ 440531 w 2040731"/>
                <a:gd name="connsiteY27" fmla="*/ 402431 h 402431"/>
                <a:gd name="connsiteX28" fmla="*/ 531019 w 2040731"/>
                <a:gd name="connsiteY28" fmla="*/ 402431 h 402431"/>
                <a:gd name="connsiteX29" fmla="*/ 711994 w 2040731"/>
                <a:gd name="connsiteY29" fmla="*/ 392906 h 402431"/>
                <a:gd name="connsiteX30" fmla="*/ 878681 w 2040731"/>
                <a:gd name="connsiteY30" fmla="*/ 381000 h 402431"/>
                <a:gd name="connsiteX31" fmla="*/ 1038225 w 2040731"/>
                <a:gd name="connsiteY31" fmla="*/ 359569 h 402431"/>
                <a:gd name="connsiteX32" fmla="*/ 1362075 w 2040731"/>
                <a:gd name="connsiteY32" fmla="*/ 321469 h 402431"/>
                <a:gd name="connsiteX33" fmla="*/ 1585913 w 2040731"/>
                <a:gd name="connsiteY33" fmla="*/ 283369 h 402431"/>
                <a:gd name="connsiteX34" fmla="*/ 1750219 w 2040731"/>
                <a:gd name="connsiteY34" fmla="*/ 250031 h 402431"/>
                <a:gd name="connsiteX35" fmla="*/ 1881188 w 2040731"/>
                <a:gd name="connsiteY35" fmla="*/ 219075 h 402431"/>
                <a:gd name="connsiteX36" fmla="*/ 1974056 w 2040731"/>
                <a:gd name="connsiteY36" fmla="*/ 195263 h 402431"/>
                <a:gd name="connsiteX37" fmla="*/ 2005013 w 2040731"/>
                <a:gd name="connsiteY37" fmla="*/ 180975 h 402431"/>
                <a:gd name="connsiteX38" fmla="*/ 2026444 w 2040731"/>
                <a:gd name="connsiteY38" fmla="*/ 166688 h 402431"/>
                <a:gd name="connsiteX39" fmla="*/ 2035969 w 2040731"/>
                <a:gd name="connsiteY39" fmla="*/ 154781 h 402431"/>
                <a:gd name="connsiteX40" fmla="*/ 2038350 w 2040731"/>
                <a:gd name="connsiteY40" fmla="*/ 142875 h 402431"/>
                <a:gd name="connsiteX41" fmla="*/ 2040731 w 2040731"/>
                <a:gd name="connsiteY41" fmla="*/ 130969 h 402431"/>
                <a:gd name="connsiteX42" fmla="*/ 2038350 w 2040731"/>
                <a:gd name="connsiteY42" fmla="*/ 119063 h 402431"/>
                <a:gd name="connsiteX43" fmla="*/ 2024063 w 2040731"/>
                <a:gd name="connsiteY43" fmla="*/ 92869 h 402431"/>
                <a:gd name="connsiteX44" fmla="*/ 2007394 w 2040731"/>
                <a:gd name="connsiteY44" fmla="*/ 71438 h 402431"/>
                <a:gd name="connsiteX45" fmla="*/ 1976438 w 2040731"/>
                <a:gd name="connsiteY45" fmla="*/ 57150 h 402431"/>
                <a:gd name="connsiteX46" fmla="*/ 1847850 w 2040731"/>
                <a:gd name="connsiteY46" fmla="*/ 16669 h 402431"/>
                <a:gd name="connsiteX47" fmla="*/ 1788319 w 2040731"/>
                <a:gd name="connsiteY47" fmla="*/ 0 h 402431"/>
                <a:gd name="connsiteX48" fmla="*/ 1762125 w 2040731"/>
                <a:gd name="connsiteY48" fmla="*/ 2381 h 402431"/>
                <a:gd name="connsiteX49" fmla="*/ 1728788 w 2040731"/>
                <a:gd name="connsiteY49" fmla="*/ 14288 h 402431"/>
                <a:gd name="connsiteX50" fmla="*/ 1695450 w 2040731"/>
                <a:gd name="connsiteY50" fmla="*/ 26194 h 402431"/>
                <a:gd name="connsiteX51" fmla="*/ 1650206 w 2040731"/>
                <a:gd name="connsiteY51" fmla="*/ 50006 h 402431"/>
                <a:gd name="connsiteX52" fmla="*/ 1619250 w 2040731"/>
                <a:gd name="connsiteY52" fmla="*/ 66675 h 402431"/>
                <a:gd name="connsiteX53" fmla="*/ 1590675 w 2040731"/>
                <a:gd name="connsiteY53" fmla="*/ 76200 h 402431"/>
                <a:gd name="connsiteX54" fmla="*/ 1454944 w 2040731"/>
                <a:gd name="connsiteY54" fmla="*/ 107156 h 402431"/>
                <a:gd name="connsiteX55" fmla="*/ 1371600 w 2040731"/>
                <a:gd name="connsiteY55" fmla="*/ 121444 h 402431"/>
                <a:gd name="connsiteX56" fmla="*/ 1262063 w 2040731"/>
                <a:gd name="connsiteY56" fmla="*/ 138113 h 402431"/>
                <a:gd name="connsiteX57" fmla="*/ 1064419 w 2040731"/>
                <a:gd name="connsiteY57" fmla="*/ 176213 h 402431"/>
                <a:gd name="connsiteX58" fmla="*/ 971550 w 2040731"/>
                <a:gd name="connsiteY58" fmla="*/ 188119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040731" h="402431">
                  <a:moveTo>
                    <a:pt x="971550" y="188119"/>
                  </a:moveTo>
                  <a:lnTo>
                    <a:pt x="823913" y="207169"/>
                  </a:lnTo>
                  <a:lnTo>
                    <a:pt x="692944" y="221456"/>
                  </a:lnTo>
                  <a:lnTo>
                    <a:pt x="595313" y="233363"/>
                  </a:lnTo>
                  <a:lnTo>
                    <a:pt x="516731" y="240506"/>
                  </a:lnTo>
                  <a:lnTo>
                    <a:pt x="473869" y="245269"/>
                  </a:lnTo>
                  <a:lnTo>
                    <a:pt x="447675" y="245269"/>
                  </a:lnTo>
                  <a:lnTo>
                    <a:pt x="407194" y="242888"/>
                  </a:lnTo>
                  <a:lnTo>
                    <a:pt x="350044" y="235744"/>
                  </a:lnTo>
                  <a:lnTo>
                    <a:pt x="300038" y="226219"/>
                  </a:lnTo>
                  <a:lnTo>
                    <a:pt x="226219" y="204788"/>
                  </a:lnTo>
                  <a:lnTo>
                    <a:pt x="161925" y="183356"/>
                  </a:lnTo>
                  <a:lnTo>
                    <a:pt x="95250" y="152400"/>
                  </a:lnTo>
                  <a:lnTo>
                    <a:pt x="47625" y="128588"/>
                  </a:lnTo>
                  <a:lnTo>
                    <a:pt x="26194" y="121444"/>
                  </a:lnTo>
                  <a:lnTo>
                    <a:pt x="16669" y="121444"/>
                  </a:lnTo>
                  <a:lnTo>
                    <a:pt x="2381" y="126206"/>
                  </a:lnTo>
                  <a:lnTo>
                    <a:pt x="0" y="138113"/>
                  </a:lnTo>
                  <a:lnTo>
                    <a:pt x="7144" y="164306"/>
                  </a:lnTo>
                  <a:lnTo>
                    <a:pt x="23813" y="190500"/>
                  </a:lnTo>
                  <a:lnTo>
                    <a:pt x="73819" y="238125"/>
                  </a:lnTo>
                  <a:lnTo>
                    <a:pt x="126206" y="283369"/>
                  </a:lnTo>
                  <a:lnTo>
                    <a:pt x="183356" y="323850"/>
                  </a:lnTo>
                  <a:lnTo>
                    <a:pt x="235744" y="354806"/>
                  </a:lnTo>
                  <a:lnTo>
                    <a:pt x="278606" y="373856"/>
                  </a:lnTo>
                  <a:lnTo>
                    <a:pt x="326231" y="388144"/>
                  </a:lnTo>
                  <a:lnTo>
                    <a:pt x="376238" y="397669"/>
                  </a:lnTo>
                  <a:lnTo>
                    <a:pt x="440531" y="402431"/>
                  </a:lnTo>
                  <a:lnTo>
                    <a:pt x="531019" y="402431"/>
                  </a:lnTo>
                  <a:lnTo>
                    <a:pt x="711994" y="392906"/>
                  </a:lnTo>
                  <a:lnTo>
                    <a:pt x="878681" y="381000"/>
                  </a:lnTo>
                  <a:lnTo>
                    <a:pt x="1038225" y="359569"/>
                  </a:lnTo>
                  <a:lnTo>
                    <a:pt x="1362075" y="321469"/>
                  </a:lnTo>
                  <a:lnTo>
                    <a:pt x="1585913" y="283369"/>
                  </a:lnTo>
                  <a:lnTo>
                    <a:pt x="1750219" y="250031"/>
                  </a:lnTo>
                  <a:lnTo>
                    <a:pt x="1881188" y="219075"/>
                  </a:lnTo>
                  <a:lnTo>
                    <a:pt x="1974056" y="195263"/>
                  </a:lnTo>
                  <a:lnTo>
                    <a:pt x="2005013" y="180975"/>
                  </a:lnTo>
                  <a:lnTo>
                    <a:pt x="2026444" y="166688"/>
                  </a:lnTo>
                  <a:lnTo>
                    <a:pt x="2035969" y="154781"/>
                  </a:lnTo>
                  <a:lnTo>
                    <a:pt x="2038350" y="142875"/>
                  </a:lnTo>
                  <a:lnTo>
                    <a:pt x="2040731" y="130969"/>
                  </a:lnTo>
                  <a:lnTo>
                    <a:pt x="2038350" y="119063"/>
                  </a:lnTo>
                  <a:lnTo>
                    <a:pt x="2024063" y="92869"/>
                  </a:lnTo>
                  <a:lnTo>
                    <a:pt x="2007394" y="71438"/>
                  </a:lnTo>
                  <a:lnTo>
                    <a:pt x="1976438" y="57150"/>
                  </a:lnTo>
                  <a:lnTo>
                    <a:pt x="1847850" y="16669"/>
                  </a:lnTo>
                  <a:lnTo>
                    <a:pt x="1788319" y="0"/>
                  </a:lnTo>
                  <a:lnTo>
                    <a:pt x="1762125" y="2381"/>
                  </a:lnTo>
                  <a:lnTo>
                    <a:pt x="1728788" y="14288"/>
                  </a:lnTo>
                  <a:lnTo>
                    <a:pt x="1695450" y="26194"/>
                  </a:lnTo>
                  <a:lnTo>
                    <a:pt x="1650206" y="50006"/>
                  </a:lnTo>
                  <a:lnTo>
                    <a:pt x="1619250" y="66675"/>
                  </a:lnTo>
                  <a:lnTo>
                    <a:pt x="1590675" y="76200"/>
                  </a:lnTo>
                  <a:lnTo>
                    <a:pt x="1454944" y="107156"/>
                  </a:lnTo>
                  <a:lnTo>
                    <a:pt x="1371600" y="121444"/>
                  </a:lnTo>
                  <a:lnTo>
                    <a:pt x="1262063" y="138113"/>
                  </a:lnTo>
                  <a:lnTo>
                    <a:pt x="1064419" y="176213"/>
                  </a:lnTo>
                  <a:lnTo>
                    <a:pt x="971550" y="188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48">
              <a:extLst>
                <a:ext uri="{FF2B5EF4-FFF2-40B4-BE49-F238E27FC236}">
                  <a16:creationId xmlns:a16="http://schemas.microsoft.com/office/drawing/2014/main" id="{35CB3FAB-45FA-407A-A9DB-797FC0F12F9C}"/>
                </a:ext>
              </a:extLst>
            </p:cNvPr>
            <p:cNvSpPr/>
            <p:nvPr/>
          </p:nvSpPr>
          <p:spPr>
            <a:xfrm>
              <a:off x="3817938" y="1525588"/>
              <a:ext cx="525462" cy="1101725"/>
            </a:xfrm>
            <a:custGeom>
              <a:avLst/>
              <a:gdLst>
                <a:gd name="connsiteX0" fmla="*/ 481012 w 526256"/>
                <a:gd name="connsiteY0" fmla="*/ 333375 h 1100138"/>
                <a:gd name="connsiteX1" fmla="*/ 481012 w 526256"/>
                <a:gd name="connsiteY1" fmla="*/ 485775 h 1100138"/>
                <a:gd name="connsiteX2" fmla="*/ 502444 w 526256"/>
                <a:gd name="connsiteY2" fmla="*/ 659607 h 1100138"/>
                <a:gd name="connsiteX3" fmla="*/ 504825 w 526256"/>
                <a:gd name="connsiteY3" fmla="*/ 733425 h 1100138"/>
                <a:gd name="connsiteX4" fmla="*/ 507206 w 526256"/>
                <a:gd name="connsiteY4" fmla="*/ 790575 h 1100138"/>
                <a:gd name="connsiteX5" fmla="*/ 509587 w 526256"/>
                <a:gd name="connsiteY5" fmla="*/ 828675 h 1100138"/>
                <a:gd name="connsiteX6" fmla="*/ 514350 w 526256"/>
                <a:gd name="connsiteY6" fmla="*/ 890588 h 1100138"/>
                <a:gd name="connsiteX7" fmla="*/ 521494 w 526256"/>
                <a:gd name="connsiteY7" fmla="*/ 950119 h 1100138"/>
                <a:gd name="connsiteX8" fmla="*/ 526256 w 526256"/>
                <a:gd name="connsiteY8" fmla="*/ 981075 h 1100138"/>
                <a:gd name="connsiteX9" fmla="*/ 526256 w 526256"/>
                <a:gd name="connsiteY9" fmla="*/ 1021557 h 1100138"/>
                <a:gd name="connsiteX10" fmla="*/ 519112 w 526256"/>
                <a:gd name="connsiteY10" fmla="*/ 1052513 h 1100138"/>
                <a:gd name="connsiteX11" fmla="*/ 509587 w 526256"/>
                <a:gd name="connsiteY11" fmla="*/ 1073944 h 1100138"/>
                <a:gd name="connsiteX12" fmla="*/ 495300 w 526256"/>
                <a:gd name="connsiteY12" fmla="*/ 1090613 h 1100138"/>
                <a:gd name="connsiteX13" fmla="*/ 478631 w 526256"/>
                <a:gd name="connsiteY13" fmla="*/ 1097757 h 1100138"/>
                <a:gd name="connsiteX14" fmla="*/ 457200 w 526256"/>
                <a:gd name="connsiteY14" fmla="*/ 1100138 h 1100138"/>
                <a:gd name="connsiteX15" fmla="*/ 426244 w 526256"/>
                <a:gd name="connsiteY15" fmla="*/ 1095375 h 1100138"/>
                <a:gd name="connsiteX16" fmla="*/ 402431 w 526256"/>
                <a:gd name="connsiteY16" fmla="*/ 1083469 h 1100138"/>
                <a:gd name="connsiteX17" fmla="*/ 385762 w 526256"/>
                <a:gd name="connsiteY17" fmla="*/ 1066800 h 1100138"/>
                <a:gd name="connsiteX18" fmla="*/ 371475 w 526256"/>
                <a:gd name="connsiteY18" fmla="*/ 1050132 h 1100138"/>
                <a:gd name="connsiteX19" fmla="*/ 357187 w 526256"/>
                <a:gd name="connsiteY19" fmla="*/ 1028700 h 1100138"/>
                <a:gd name="connsiteX20" fmla="*/ 342900 w 526256"/>
                <a:gd name="connsiteY20" fmla="*/ 1002507 h 1100138"/>
                <a:gd name="connsiteX21" fmla="*/ 330994 w 526256"/>
                <a:gd name="connsiteY21" fmla="*/ 966788 h 1100138"/>
                <a:gd name="connsiteX22" fmla="*/ 314325 w 526256"/>
                <a:gd name="connsiteY22" fmla="*/ 909638 h 1100138"/>
                <a:gd name="connsiteX23" fmla="*/ 297656 w 526256"/>
                <a:gd name="connsiteY23" fmla="*/ 852488 h 1100138"/>
                <a:gd name="connsiteX24" fmla="*/ 288131 w 526256"/>
                <a:gd name="connsiteY24" fmla="*/ 812007 h 1100138"/>
                <a:gd name="connsiteX25" fmla="*/ 280987 w 526256"/>
                <a:gd name="connsiteY25" fmla="*/ 769144 h 1100138"/>
                <a:gd name="connsiteX26" fmla="*/ 276225 w 526256"/>
                <a:gd name="connsiteY26" fmla="*/ 707232 h 1100138"/>
                <a:gd name="connsiteX27" fmla="*/ 261937 w 526256"/>
                <a:gd name="connsiteY27" fmla="*/ 528638 h 1100138"/>
                <a:gd name="connsiteX28" fmla="*/ 257175 w 526256"/>
                <a:gd name="connsiteY28" fmla="*/ 523875 h 1100138"/>
                <a:gd name="connsiteX29" fmla="*/ 257175 w 526256"/>
                <a:gd name="connsiteY29" fmla="*/ 490538 h 1100138"/>
                <a:gd name="connsiteX30" fmla="*/ 252412 w 526256"/>
                <a:gd name="connsiteY30" fmla="*/ 438150 h 1100138"/>
                <a:gd name="connsiteX31" fmla="*/ 242887 w 526256"/>
                <a:gd name="connsiteY31" fmla="*/ 383382 h 1100138"/>
                <a:gd name="connsiteX32" fmla="*/ 230981 w 526256"/>
                <a:gd name="connsiteY32" fmla="*/ 328613 h 1100138"/>
                <a:gd name="connsiteX33" fmla="*/ 219075 w 526256"/>
                <a:gd name="connsiteY33" fmla="*/ 280988 h 1100138"/>
                <a:gd name="connsiteX34" fmla="*/ 202406 w 526256"/>
                <a:gd name="connsiteY34" fmla="*/ 238125 h 1100138"/>
                <a:gd name="connsiteX35" fmla="*/ 192881 w 526256"/>
                <a:gd name="connsiteY35" fmla="*/ 216694 h 1100138"/>
                <a:gd name="connsiteX36" fmla="*/ 180975 w 526256"/>
                <a:gd name="connsiteY36" fmla="*/ 200025 h 1100138"/>
                <a:gd name="connsiteX37" fmla="*/ 159544 w 526256"/>
                <a:gd name="connsiteY37" fmla="*/ 178594 h 1100138"/>
                <a:gd name="connsiteX38" fmla="*/ 119062 w 526256"/>
                <a:gd name="connsiteY38" fmla="*/ 140494 h 1100138"/>
                <a:gd name="connsiteX39" fmla="*/ 52387 w 526256"/>
                <a:gd name="connsiteY39" fmla="*/ 85725 h 1100138"/>
                <a:gd name="connsiteX40" fmla="*/ 16669 w 526256"/>
                <a:gd name="connsiteY40" fmla="*/ 54769 h 1100138"/>
                <a:gd name="connsiteX41" fmla="*/ 2381 w 526256"/>
                <a:gd name="connsiteY41" fmla="*/ 33338 h 1100138"/>
                <a:gd name="connsiteX42" fmla="*/ 0 w 526256"/>
                <a:gd name="connsiteY42" fmla="*/ 23813 h 1100138"/>
                <a:gd name="connsiteX43" fmla="*/ 0 w 526256"/>
                <a:gd name="connsiteY43" fmla="*/ 9525 h 1100138"/>
                <a:gd name="connsiteX44" fmla="*/ 9525 w 526256"/>
                <a:gd name="connsiteY44" fmla="*/ 2382 h 1100138"/>
                <a:gd name="connsiteX45" fmla="*/ 21431 w 526256"/>
                <a:gd name="connsiteY45" fmla="*/ 0 h 1100138"/>
                <a:gd name="connsiteX46" fmla="*/ 47625 w 526256"/>
                <a:gd name="connsiteY46" fmla="*/ 4763 h 1100138"/>
                <a:gd name="connsiteX47" fmla="*/ 78581 w 526256"/>
                <a:gd name="connsiteY47" fmla="*/ 4763 h 1100138"/>
                <a:gd name="connsiteX48" fmla="*/ 135731 w 526256"/>
                <a:gd name="connsiteY48" fmla="*/ 11907 h 1100138"/>
                <a:gd name="connsiteX49" fmla="*/ 173831 w 526256"/>
                <a:gd name="connsiteY49" fmla="*/ 19050 h 1100138"/>
                <a:gd name="connsiteX50" fmla="*/ 230981 w 526256"/>
                <a:gd name="connsiteY50" fmla="*/ 35719 h 1100138"/>
                <a:gd name="connsiteX51" fmla="*/ 297656 w 526256"/>
                <a:gd name="connsiteY51" fmla="*/ 59532 h 1100138"/>
                <a:gd name="connsiteX52" fmla="*/ 388144 w 526256"/>
                <a:gd name="connsiteY52" fmla="*/ 102394 h 1100138"/>
                <a:gd name="connsiteX53" fmla="*/ 411956 w 526256"/>
                <a:gd name="connsiteY53" fmla="*/ 114300 h 1100138"/>
                <a:gd name="connsiteX54" fmla="*/ 438150 w 526256"/>
                <a:gd name="connsiteY54" fmla="*/ 123825 h 1100138"/>
                <a:gd name="connsiteX55" fmla="*/ 452437 w 526256"/>
                <a:gd name="connsiteY55" fmla="*/ 130969 h 1100138"/>
                <a:gd name="connsiteX56" fmla="*/ 464344 w 526256"/>
                <a:gd name="connsiteY56" fmla="*/ 140494 h 1100138"/>
                <a:gd name="connsiteX57" fmla="*/ 473869 w 526256"/>
                <a:gd name="connsiteY57" fmla="*/ 150019 h 1100138"/>
                <a:gd name="connsiteX58" fmla="*/ 483394 w 526256"/>
                <a:gd name="connsiteY58" fmla="*/ 169069 h 1100138"/>
                <a:gd name="connsiteX59" fmla="*/ 488156 w 526256"/>
                <a:gd name="connsiteY59" fmla="*/ 190500 h 1100138"/>
                <a:gd name="connsiteX60" fmla="*/ 488156 w 526256"/>
                <a:gd name="connsiteY60" fmla="*/ 207169 h 1100138"/>
                <a:gd name="connsiteX61" fmla="*/ 485775 w 526256"/>
                <a:gd name="connsiteY61" fmla="*/ 230982 h 1100138"/>
                <a:gd name="connsiteX62" fmla="*/ 483394 w 526256"/>
                <a:gd name="connsiteY62" fmla="*/ 247650 h 1100138"/>
                <a:gd name="connsiteX63" fmla="*/ 481012 w 526256"/>
                <a:gd name="connsiteY63" fmla="*/ 333375 h 1100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26256" h="1100138">
                  <a:moveTo>
                    <a:pt x="481012" y="333375"/>
                  </a:moveTo>
                  <a:lnTo>
                    <a:pt x="481012" y="485775"/>
                  </a:lnTo>
                  <a:lnTo>
                    <a:pt x="502444" y="659607"/>
                  </a:lnTo>
                  <a:cubicBezTo>
                    <a:pt x="503238" y="684213"/>
                    <a:pt x="504031" y="708819"/>
                    <a:pt x="504825" y="733425"/>
                  </a:cubicBezTo>
                  <a:cubicBezTo>
                    <a:pt x="505619" y="752475"/>
                    <a:pt x="506412" y="771525"/>
                    <a:pt x="507206" y="790575"/>
                  </a:cubicBezTo>
                  <a:lnTo>
                    <a:pt x="509587" y="828675"/>
                  </a:lnTo>
                  <a:lnTo>
                    <a:pt x="514350" y="890588"/>
                  </a:lnTo>
                  <a:lnTo>
                    <a:pt x="521494" y="950119"/>
                  </a:lnTo>
                  <a:lnTo>
                    <a:pt x="526256" y="981075"/>
                  </a:lnTo>
                  <a:lnTo>
                    <a:pt x="526256" y="1021557"/>
                  </a:lnTo>
                  <a:lnTo>
                    <a:pt x="519112" y="1052513"/>
                  </a:lnTo>
                  <a:lnTo>
                    <a:pt x="509587" y="1073944"/>
                  </a:lnTo>
                  <a:lnTo>
                    <a:pt x="495300" y="1090613"/>
                  </a:lnTo>
                  <a:lnTo>
                    <a:pt x="478631" y="1097757"/>
                  </a:lnTo>
                  <a:lnTo>
                    <a:pt x="457200" y="1100138"/>
                  </a:lnTo>
                  <a:lnTo>
                    <a:pt x="426244" y="1095375"/>
                  </a:lnTo>
                  <a:lnTo>
                    <a:pt x="402431" y="1083469"/>
                  </a:lnTo>
                  <a:lnTo>
                    <a:pt x="385762" y="1066800"/>
                  </a:lnTo>
                  <a:lnTo>
                    <a:pt x="371475" y="1050132"/>
                  </a:lnTo>
                  <a:lnTo>
                    <a:pt x="357187" y="1028700"/>
                  </a:lnTo>
                  <a:lnTo>
                    <a:pt x="342900" y="1002507"/>
                  </a:lnTo>
                  <a:lnTo>
                    <a:pt x="330994" y="966788"/>
                  </a:lnTo>
                  <a:lnTo>
                    <a:pt x="314325" y="909638"/>
                  </a:lnTo>
                  <a:lnTo>
                    <a:pt x="297656" y="852488"/>
                  </a:lnTo>
                  <a:lnTo>
                    <a:pt x="288131" y="812007"/>
                  </a:lnTo>
                  <a:lnTo>
                    <a:pt x="280987" y="769144"/>
                  </a:lnTo>
                  <a:lnTo>
                    <a:pt x="276225" y="707232"/>
                  </a:lnTo>
                  <a:lnTo>
                    <a:pt x="261937" y="528638"/>
                  </a:lnTo>
                  <a:lnTo>
                    <a:pt x="257175" y="523875"/>
                  </a:lnTo>
                  <a:lnTo>
                    <a:pt x="257175" y="490538"/>
                  </a:lnTo>
                  <a:lnTo>
                    <a:pt x="252412" y="438150"/>
                  </a:lnTo>
                  <a:lnTo>
                    <a:pt x="242887" y="383382"/>
                  </a:lnTo>
                  <a:lnTo>
                    <a:pt x="230981" y="328613"/>
                  </a:lnTo>
                  <a:lnTo>
                    <a:pt x="219075" y="280988"/>
                  </a:lnTo>
                  <a:lnTo>
                    <a:pt x="202406" y="238125"/>
                  </a:lnTo>
                  <a:lnTo>
                    <a:pt x="192881" y="216694"/>
                  </a:lnTo>
                  <a:lnTo>
                    <a:pt x="180975" y="200025"/>
                  </a:lnTo>
                  <a:lnTo>
                    <a:pt x="159544" y="178594"/>
                  </a:lnTo>
                  <a:lnTo>
                    <a:pt x="119062" y="140494"/>
                  </a:lnTo>
                  <a:lnTo>
                    <a:pt x="52387" y="85725"/>
                  </a:lnTo>
                  <a:lnTo>
                    <a:pt x="16669" y="54769"/>
                  </a:lnTo>
                  <a:lnTo>
                    <a:pt x="2381" y="33338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9525" y="2382"/>
                  </a:lnTo>
                  <a:lnTo>
                    <a:pt x="21431" y="0"/>
                  </a:lnTo>
                  <a:lnTo>
                    <a:pt x="47625" y="4763"/>
                  </a:lnTo>
                  <a:lnTo>
                    <a:pt x="78581" y="4763"/>
                  </a:lnTo>
                  <a:lnTo>
                    <a:pt x="135731" y="11907"/>
                  </a:lnTo>
                  <a:lnTo>
                    <a:pt x="173831" y="19050"/>
                  </a:lnTo>
                  <a:lnTo>
                    <a:pt x="230981" y="35719"/>
                  </a:lnTo>
                  <a:lnTo>
                    <a:pt x="297656" y="59532"/>
                  </a:lnTo>
                  <a:lnTo>
                    <a:pt x="388144" y="102394"/>
                  </a:lnTo>
                  <a:lnTo>
                    <a:pt x="411956" y="114300"/>
                  </a:lnTo>
                  <a:lnTo>
                    <a:pt x="438150" y="123825"/>
                  </a:lnTo>
                  <a:lnTo>
                    <a:pt x="452437" y="130969"/>
                  </a:lnTo>
                  <a:lnTo>
                    <a:pt x="464344" y="140494"/>
                  </a:lnTo>
                  <a:lnTo>
                    <a:pt x="473869" y="150019"/>
                  </a:lnTo>
                  <a:lnTo>
                    <a:pt x="483394" y="169069"/>
                  </a:lnTo>
                  <a:lnTo>
                    <a:pt x="488156" y="190500"/>
                  </a:lnTo>
                  <a:lnTo>
                    <a:pt x="488156" y="207169"/>
                  </a:lnTo>
                  <a:lnTo>
                    <a:pt x="485775" y="230982"/>
                  </a:lnTo>
                  <a:lnTo>
                    <a:pt x="483394" y="247650"/>
                  </a:lnTo>
                  <a:lnTo>
                    <a:pt x="481012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49">
              <a:extLst>
                <a:ext uri="{FF2B5EF4-FFF2-40B4-BE49-F238E27FC236}">
                  <a16:creationId xmlns:a16="http://schemas.microsoft.com/office/drawing/2014/main" id="{FA98465C-884B-4B09-8946-1C991D078EAF}"/>
                </a:ext>
              </a:extLst>
            </p:cNvPr>
            <p:cNvSpPr/>
            <p:nvPr/>
          </p:nvSpPr>
          <p:spPr>
            <a:xfrm>
              <a:off x="5341938" y="1331913"/>
              <a:ext cx="600075" cy="1201738"/>
            </a:xfrm>
            <a:custGeom>
              <a:avLst/>
              <a:gdLst>
                <a:gd name="connsiteX0" fmla="*/ 321469 w 600075"/>
                <a:gd name="connsiteY0" fmla="*/ 754856 h 1202531"/>
                <a:gd name="connsiteX1" fmla="*/ 240506 w 600075"/>
                <a:gd name="connsiteY1" fmla="*/ 916781 h 1202531"/>
                <a:gd name="connsiteX2" fmla="*/ 173831 w 600075"/>
                <a:gd name="connsiteY2" fmla="*/ 1050131 h 1202531"/>
                <a:gd name="connsiteX3" fmla="*/ 119062 w 600075"/>
                <a:gd name="connsiteY3" fmla="*/ 1157287 h 1202531"/>
                <a:gd name="connsiteX4" fmla="*/ 111919 w 600075"/>
                <a:gd name="connsiteY4" fmla="*/ 1166812 h 1202531"/>
                <a:gd name="connsiteX5" fmla="*/ 83344 w 600075"/>
                <a:gd name="connsiteY5" fmla="*/ 1185862 h 1202531"/>
                <a:gd name="connsiteX6" fmla="*/ 59531 w 600075"/>
                <a:gd name="connsiteY6" fmla="*/ 1200150 h 1202531"/>
                <a:gd name="connsiteX7" fmla="*/ 50006 w 600075"/>
                <a:gd name="connsiteY7" fmla="*/ 1202531 h 1202531"/>
                <a:gd name="connsiteX8" fmla="*/ 40481 w 600075"/>
                <a:gd name="connsiteY8" fmla="*/ 1202531 h 1202531"/>
                <a:gd name="connsiteX9" fmla="*/ 26194 w 600075"/>
                <a:gd name="connsiteY9" fmla="*/ 1197769 h 1202531"/>
                <a:gd name="connsiteX10" fmla="*/ 14287 w 600075"/>
                <a:gd name="connsiteY10" fmla="*/ 1185862 h 1202531"/>
                <a:gd name="connsiteX11" fmla="*/ 7144 w 600075"/>
                <a:gd name="connsiteY11" fmla="*/ 1176337 h 1202531"/>
                <a:gd name="connsiteX12" fmla="*/ 2381 w 600075"/>
                <a:gd name="connsiteY12" fmla="*/ 1164431 h 1202531"/>
                <a:gd name="connsiteX13" fmla="*/ 0 w 600075"/>
                <a:gd name="connsiteY13" fmla="*/ 1143000 h 1202531"/>
                <a:gd name="connsiteX14" fmla="*/ 2381 w 600075"/>
                <a:gd name="connsiteY14" fmla="*/ 1112044 h 1202531"/>
                <a:gd name="connsiteX15" fmla="*/ 7144 w 600075"/>
                <a:gd name="connsiteY15" fmla="*/ 1090612 h 1202531"/>
                <a:gd name="connsiteX16" fmla="*/ 38100 w 600075"/>
                <a:gd name="connsiteY16" fmla="*/ 1004887 h 1202531"/>
                <a:gd name="connsiteX17" fmla="*/ 80962 w 600075"/>
                <a:gd name="connsiteY17" fmla="*/ 888206 h 1202531"/>
                <a:gd name="connsiteX18" fmla="*/ 126206 w 600075"/>
                <a:gd name="connsiteY18" fmla="*/ 752475 h 1202531"/>
                <a:gd name="connsiteX19" fmla="*/ 145256 w 600075"/>
                <a:gd name="connsiteY19" fmla="*/ 685800 h 1202531"/>
                <a:gd name="connsiteX20" fmla="*/ 178594 w 600075"/>
                <a:gd name="connsiteY20" fmla="*/ 550069 h 1202531"/>
                <a:gd name="connsiteX21" fmla="*/ 195262 w 600075"/>
                <a:gd name="connsiteY21" fmla="*/ 507206 h 1202531"/>
                <a:gd name="connsiteX22" fmla="*/ 214312 w 600075"/>
                <a:gd name="connsiteY22" fmla="*/ 457200 h 1202531"/>
                <a:gd name="connsiteX23" fmla="*/ 240506 w 600075"/>
                <a:gd name="connsiteY23" fmla="*/ 364331 h 1202531"/>
                <a:gd name="connsiteX24" fmla="*/ 257175 w 600075"/>
                <a:gd name="connsiteY24" fmla="*/ 295275 h 1202531"/>
                <a:gd name="connsiteX25" fmla="*/ 269081 w 600075"/>
                <a:gd name="connsiteY25" fmla="*/ 235744 h 1202531"/>
                <a:gd name="connsiteX26" fmla="*/ 271462 w 600075"/>
                <a:gd name="connsiteY26" fmla="*/ 221456 h 1202531"/>
                <a:gd name="connsiteX27" fmla="*/ 271462 w 600075"/>
                <a:gd name="connsiteY27" fmla="*/ 192881 h 1202531"/>
                <a:gd name="connsiteX28" fmla="*/ 269081 w 600075"/>
                <a:gd name="connsiteY28" fmla="*/ 161925 h 1202531"/>
                <a:gd name="connsiteX29" fmla="*/ 259556 w 600075"/>
                <a:gd name="connsiteY29" fmla="*/ 130969 h 1202531"/>
                <a:gd name="connsiteX30" fmla="*/ 245269 w 600075"/>
                <a:gd name="connsiteY30" fmla="*/ 102394 h 1202531"/>
                <a:gd name="connsiteX31" fmla="*/ 223837 w 600075"/>
                <a:gd name="connsiteY31" fmla="*/ 80962 h 1202531"/>
                <a:gd name="connsiteX32" fmla="*/ 197644 w 600075"/>
                <a:gd name="connsiteY32" fmla="*/ 61912 h 1202531"/>
                <a:gd name="connsiteX33" fmla="*/ 178594 w 600075"/>
                <a:gd name="connsiteY33" fmla="*/ 45244 h 1202531"/>
                <a:gd name="connsiteX34" fmla="*/ 176212 w 600075"/>
                <a:gd name="connsiteY34" fmla="*/ 38100 h 1202531"/>
                <a:gd name="connsiteX35" fmla="*/ 176212 w 600075"/>
                <a:gd name="connsiteY35" fmla="*/ 33337 h 1202531"/>
                <a:gd name="connsiteX36" fmla="*/ 178594 w 600075"/>
                <a:gd name="connsiteY36" fmla="*/ 21431 h 1202531"/>
                <a:gd name="connsiteX37" fmla="*/ 192881 w 600075"/>
                <a:gd name="connsiteY37" fmla="*/ 11906 h 1202531"/>
                <a:gd name="connsiteX38" fmla="*/ 221456 w 600075"/>
                <a:gd name="connsiteY38" fmla="*/ 0 h 1202531"/>
                <a:gd name="connsiteX39" fmla="*/ 257175 w 600075"/>
                <a:gd name="connsiteY39" fmla="*/ 0 h 1202531"/>
                <a:gd name="connsiteX40" fmla="*/ 302419 w 600075"/>
                <a:gd name="connsiteY40" fmla="*/ 0 h 1202531"/>
                <a:gd name="connsiteX41" fmla="*/ 319087 w 600075"/>
                <a:gd name="connsiteY41" fmla="*/ 2381 h 1202531"/>
                <a:gd name="connsiteX42" fmla="*/ 338137 w 600075"/>
                <a:gd name="connsiteY42" fmla="*/ 9525 h 1202531"/>
                <a:gd name="connsiteX43" fmla="*/ 402431 w 600075"/>
                <a:gd name="connsiteY43" fmla="*/ 50006 h 1202531"/>
                <a:gd name="connsiteX44" fmla="*/ 476250 w 600075"/>
                <a:gd name="connsiteY44" fmla="*/ 95250 h 1202531"/>
                <a:gd name="connsiteX45" fmla="*/ 545306 w 600075"/>
                <a:gd name="connsiteY45" fmla="*/ 133350 h 1202531"/>
                <a:gd name="connsiteX46" fmla="*/ 559594 w 600075"/>
                <a:gd name="connsiteY46" fmla="*/ 142875 h 1202531"/>
                <a:gd name="connsiteX47" fmla="*/ 571500 w 600075"/>
                <a:gd name="connsiteY47" fmla="*/ 152400 h 1202531"/>
                <a:gd name="connsiteX48" fmla="*/ 585787 w 600075"/>
                <a:gd name="connsiteY48" fmla="*/ 171450 h 1202531"/>
                <a:gd name="connsiteX49" fmla="*/ 595312 w 600075"/>
                <a:gd name="connsiteY49" fmla="*/ 190500 h 1202531"/>
                <a:gd name="connsiteX50" fmla="*/ 600075 w 600075"/>
                <a:gd name="connsiteY50" fmla="*/ 207169 h 1202531"/>
                <a:gd name="connsiteX51" fmla="*/ 600075 w 600075"/>
                <a:gd name="connsiteY51" fmla="*/ 233362 h 1202531"/>
                <a:gd name="connsiteX52" fmla="*/ 595312 w 600075"/>
                <a:gd name="connsiteY52" fmla="*/ 250031 h 1202531"/>
                <a:gd name="connsiteX53" fmla="*/ 583406 w 600075"/>
                <a:gd name="connsiteY53" fmla="*/ 269081 h 1202531"/>
                <a:gd name="connsiteX54" fmla="*/ 564356 w 600075"/>
                <a:gd name="connsiteY54" fmla="*/ 290512 h 1202531"/>
                <a:gd name="connsiteX55" fmla="*/ 542925 w 600075"/>
                <a:gd name="connsiteY55" fmla="*/ 314325 h 1202531"/>
                <a:gd name="connsiteX56" fmla="*/ 516731 w 600075"/>
                <a:gd name="connsiteY56" fmla="*/ 361950 h 1202531"/>
                <a:gd name="connsiteX57" fmla="*/ 471487 w 600075"/>
                <a:gd name="connsiteY57" fmla="*/ 452437 h 1202531"/>
                <a:gd name="connsiteX58" fmla="*/ 423862 w 600075"/>
                <a:gd name="connsiteY58" fmla="*/ 552450 h 1202531"/>
                <a:gd name="connsiteX59" fmla="*/ 321469 w 600075"/>
                <a:gd name="connsiteY59" fmla="*/ 754856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600075" h="1202531">
                  <a:moveTo>
                    <a:pt x="321469" y="754856"/>
                  </a:moveTo>
                  <a:lnTo>
                    <a:pt x="240506" y="916781"/>
                  </a:lnTo>
                  <a:lnTo>
                    <a:pt x="173831" y="1050131"/>
                  </a:lnTo>
                  <a:lnTo>
                    <a:pt x="119062" y="1157287"/>
                  </a:lnTo>
                  <a:lnTo>
                    <a:pt x="111919" y="1166812"/>
                  </a:lnTo>
                  <a:lnTo>
                    <a:pt x="83344" y="1185862"/>
                  </a:lnTo>
                  <a:lnTo>
                    <a:pt x="59531" y="1200150"/>
                  </a:lnTo>
                  <a:lnTo>
                    <a:pt x="50006" y="1202531"/>
                  </a:lnTo>
                  <a:lnTo>
                    <a:pt x="40481" y="1202531"/>
                  </a:lnTo>
                  <a:lnTo>
                    <a:pt x="26194" y="1197769"/>
                  </a:lnTo>
                  <a:lnTo>
                    <a:pt x="14287" y="1185862"/>
                  </a:lnTo>
                  <a:lnTo>
                    <a:pt x="7144" y="1176337"/>
                  </a:lnTo>
                  <a:lnTo>
                    <a:pt x="2381" y="1164431"/>
                  </a:lnTo>
                  <a:lnTo>
                    <a:pt x="0" y="1143000"/>
                  </a:lnTo>
                  <a:lnTo>
                    <a:pt x="2381" y="1112044"/>
                  </a:lnTo>
                  <a:lnTo>
                    <a:pt x="7144" y="1090612"/>
                  </a:lnTo>
                  <a:lnTo>
                    <a:pt x="38100" y="1004887"/>
                  </a:lnTo>
                  <a:lnTo>
                    <a:pt x="80962" y="888206"/>
                  </a:lnTo>
                  <a:lnTo>
                    <a:pt x="126206" y="752475"/>
                  </a:lnTo>
                  <a:lnTo>
                    <a:pt x="145256" y="685800"/>
                  </a:lnTo>
                  <a:lnTo>
                    <a:pt x="178594" y="550069"/>
                  </a:lnTo>
                  <a:lnTo>
                    <a:pt x="195262" y="507206"/>
                  </a:lnTo>
                  <a:lnTo>
                    <a:pt x="214312" y="457200"/>
                  </a:lnTo>
                  <a:lnTo>
                    <a:pt x="240506" y="364331"/>
                  </a:lnTo>
                  <a:lnTo>
                    <a:pt x="257175" y="295275"/>
                  </a:lnTo>
                  <a:lnTo>
                    <a:pt x="269081" y="235744"/>
                  </a:lnTo>
                  <a:lnTo>
                    <a:pt x="271462" y="221456"/>
                  </a:lnTo>
                  <a:lnTo>
                    <a:pt x="271462" y="192881"/>
                  </a:lnTo>
                  <a:lnTo>
                    <a:pt x="269081" y="161925"/>
                  </a:lnTo>
                  <a:lnTo>
                    <a:pt x="259556" y="130969"/>
                  </a:lnTo>
                  <a:lnTo>
                    <a:pt x="245269" y="102394"/>
                  </a:lnTo>
                  <a:lnTo>
                    <a:pt x="223837" y="80962"/>
                  </a:lnTo>
                  <a:lnTo>
                    <a:pt x="197644" y="61912"/>
                  </a:lnTo>
                  <a:lnTo>
                    <a:pt x="178594" y="45244"/>
                  </a:lnTo>
                  <a:lnTo>
                    <a:pt x="176212" y="38100"/>
                  </a:lnTo>
                  <a:lnTo>
                    <a:pt x="176212" y="33337"/>
                  </a:lnTo>
                  <a:lnTo>
                    <a:pt x="178594" y="21431"/>
                  </a:lnTo>
                  <a:lnTo>
                    <a:pt x="192881" y="11906"/>
                  </a:lnTo>
                  <a:lnTo>
                    <a:pt x="221456" y="0"/>
                  </a:lnTo>
                  <a:lnTo>
                    <a:pt x="257175" y="0"/>
                  </a:lnTo>
                  <a:lnTo>
                    <a:pt x="302419" y="0"/>
                  </a:lnTo>
                  <a:lnTo>
                    <a:pt x="319087" y="2381"/>
                  </a:lnTo>
                  <a:lnTo>
                    <a:pt x="338137" y="9525"/>
                  </a:lnTo>
                  <a:lnTo>
                    <a:pt x="402431" y="50006"/>
                  </a:lnTo>
                  <a:lnTo>
                    <a:pt x="476250" y="95250"/>
                  </a:lnTo>
                  <a:lnTo>
                    <a:pt x="545306" y="133350"/>
                  </a:lnTo>
                  <a:lnTo>
                    <a:pt x="559594" y="142875"/>
                  </a:lnTo>
                  <a:lnTo>
                    <a:pt x="571500" y="152400"/>
                  </a:lnTo>
                  <a:lnTo>
                    <a:pt x="585787" y="171450"/>
                  </a:lnTo>
                  <a:lnTo>
                    <a:pt x="595312" y="190500"/>
                  </a:lnTo>
                  <a:lnTo>
                    <a:pt x="600075" y="207169"/>
                  </a:lnTo>
                  <a:lnTo>
                    <a:pt x="600075" y="233362"/>
                  </a:lnTo>
                  <a:lnTo>
                    <a:pt x="595312" y="250031"/>
                  </a:lnTo>
                  <a:lnTo>
                    <a:pt x="583406" y="269081"/>
                  </a:lnTo>
                  <a:lnTo>
                    <a:pt x="564356" y="290512"/>
                  </a:lnTo>
                  <a:lnTo>
                    <a:pt x="542925" y="314325"/>
                  </a:lnTo>
                  <a:lnTo>
                    <a:pt x="516731" y="361950"/>
                  </a:lnTo>
                  <a:lnTo>
                    <a:pt x="471487" y="452437"/>
                  </a:lnTo>
                  <a:lnTo>
                    <a:pt x="423862" y="552450"/>
                  </a:lnTo>
                  <a:lnTo>
                    <a:pt x="321469" y="754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51">
              <a:extLst>
                <a:ext uri="{FF2B5EF4-FFF2-40B4-BE49-F238E27FC236}">
                  <a16:creationId xmlns:a16="http://schemas.microsoft.com/office/drawing/2014/main" id="{9BAEDF1E-84CA-44D3-805E-8AF18923862A}"/>
                </a:ext>
              </a:extLst>
            </p:cNvPr>
            <p:cNvSpPr/>
            <p:nvPr/>
          </p:nvSpPr>
          <p:spPr>
            <a:xfrm>
              <a:off x="4532313" y="2332038"/>
              <a:ext cx="444500" cy="1225550"/>
            </a:xfrm>
            <a:custGeom>
              <a:avLst/>
              <a:gdLst>
                <a:gd name="connsiteX0" fmla="*/ 169069 w 445294"/>
                <a:gd name="connsiteY0" fmla="*/ 819150 h 1226344"/>
                <a:gd name="connsiteX1" fmla="*/ 169069 w 445294"/>
                <a:gd name="connsiteY1" fmla="*/ 1226344 h 1226344"/>
                <a:gd name="connsiteX2" fmla="*/ 388144 w 445294"/>
                <a:gd name="connsiteY2" fmla="*/ 1197769 h 1226344"/>
                <a:gd name="connsiteX3" fmla="*/ 392906 w 445294"/>
                <a:gd name="connsiteY3" fmla="*/ 1045369 h 1226344"/>
                <a:gd name="connsiteX4" fmla="*/ 392906 w 445294"/>
                <a:gd name="connsiteY4" fmla="*/ 895350 h 1226344"/>
                <a:gd name="connsiteX5" fmla="*/ 392906 w 445294"/>
                <a:gd name="connsiteY5" fmla="*/ 704850 h 1226344"/>
                <a:gd name="connsiteX6" fmla="*/ 414337 w 445294"/>
                <a:gd name="connsiteY6" fmla="*/ 528637 h 1226344"/>
                <a:gd name="connsiteX7" fmla="*/ 414337 w 445294"/>
                <a:gd name="connsiteY7" fmla="*/ 466725 h 1226344"/>
                <a:gd name="connsiteX8" fmla="*/ 414337 w 445294"/>
                <a:gd name="connsiteY8" fmla="*/ 423862 h 1226344"/>
                <a:gd name="connsiteX9" fmla="*/ 414337 w 445294"/>
                <a:gd name="connsiteY9" fmla="*/ 395287 h 1226344"/>
                <a:gd name="connsiteX10" fmla="*/ 416719 w 445294"/>
                <a:gd name="connsiteY10" fmla="*/ 369094 h 1226344"/>
                <a:gd name="connsiteX11" fmla="*/ 421481 w 445294"/>
                <a:gd name="connsiteY11" fmla="*/ 340519 h 1226344"/>
                <a:gd name="connsiteX12" fmla="*/ 433387 w 445294"/>
                <a:gd name="connsiteY12" fmla="*/ 300037 h 1226344"/>
                <a:gd name="connsiteX13" fmla="*/ 442912 w 445294"/>
                <a:gd name="connsiteY13" fmla="*/ 259556 h 1226344"/>
                <a:gd name="connsiteX14" fmla="*/ 445294 w 445294"/>
                <a:gd name="connsiteY14" fmla="*/ 240506 h 1226344"/>
                <a:gd name="connsiteX15" fmla="*/ 445294 w 445294"/>
                <a:gd name="connsiteY15" fmla="*/ 219075 h 1226344"/>
                <a:gd name="connsiteX16" fmla="*/ 440531 w 445294"/>
                <a:gd name="connsiteY16" fmla="*/ 204787 h 1226344"/>
                <a:gd name="connsiteX17" fmla="*/ 431006 w 445294"/>
                <a:gd name="connsiteY17" fmla="*/ 183356 h 1226344"/>
                <a:gd name="connsiteX18" fmla="*/ 421481 w 445294"/>
                <a:gd name="connsiteY18" fmla="*/ 166687 h 1226344"/>
                <a:gd name="connsiteX19" fmla="*/ 392906 w 445294"/>
                <a:gd name="connsiteY19" fmla="*/ 140494 h 1226344"/>
                <a:gd name="connsiteX20" fmla="*/ 359569 w 445294"/>
                <a:gd name="connsiteY20" fmla="*/ 116681 h 1226344"/>
                <a:gd name="connsiteX21" fmla="*/ 323850 w 445294"/>
                <a:gd name="connsiteY21" fmla="*/ 90487 h 1226344"/>
                <a:gd name="connsiteX22" fmla="*/ 283369 w 445294"/>
                <a:gd name="connsiteY22" fmla="*/ 66675 h 1226344"/>
                <a:gd name="connsiteX23" fmla="*/ 228600 w 445294"/>
                <a:gd name="connsiteY23" fmla="*/ 40481 h 1226344"/>
                <a:gd name="connsiteX24" fmla="*/ 183356 w 445294"/>
                <a:gd name="connsiteY24" fmla="*/ 23812 h 1226344"/>
                <a:gd name="connsiteX25" fmla="*/ 128587 w 445294"/>
                <a:gd name="connsiteY25" fmla="*/ 11906 h 1226344"/>
                <a:gd name="connsiteX26" fmla="*/ 88106 w 445294"/>
                <a:gd name="connsiteY26" fmla="*/ 7144 h 1226344"/>
                <a:gd name="connsiteX27" fmla="*/ 57150 w 445294"/>
                <a:gd name="connsiteY27" fmla="*/ 2381 h 1226344"/>
                <a:gd name="connsiteX28" fmla="*/ 16669 w 445294"/>
                <a:gd name="connsiteY28" fmla="*/ 0 h 1226344"/>
                <a:gd name="connsiteX29" fmla="*/ 4762 w 445294"/>
                <a:gd name="connsiteY29" fmla="*/ 2381 h 1226344"/>
                <a:gd name="connsiteX30" fmla="*/ 0 w 445294"/>
                <a:gd name="connsiteY30" fmla="*/ 9525 h 1226344"/>
                <a:gd name="connsiteX31" fmla="*/ 2381 w 445294"/>
                <a:gd name="connsiteY31" fmla="*/ 26194 h 1226344"/>
                <a:gd name="connsiteX32" fmla="*/ 9525 w 445294"/>
                <a:gd name="connsiteY32" fmla="*/ 45244 h 1226344"/>
                <a:gd name="connsiteX33" fmla="*/ 38100 w 445294"/>
                <a:gd name="connsiteY33" fmla="*/ 66675 h 1226344"/>
                <a:gd name="connsiteX34" fmla="*/ 73819 w 445294"/>
                <a:gd name="connsiteY34" fmla="*/ 100012 h 1226344"/>
                <a:gd name="connsiteX35" fmla="*/ 100012 w 445294"/>
                <a:gd name="connsiteY35" fmla="*/ 128587 h 1226344"/>
                <a:gd name="connsiteX36" fmla="*/ 121444 w 445294"/>
                <a:gd name="connsiteY36" fmla="*/ 154781 h 1226344"/>
                <a:gd name="connsiteX37" fmla="*/ 140494 w 445294"/>
                <a:gd name="connsiteY37" fmla="*/ 190500 h 1226344"/>
                <a:gd name="connsiteX38" fmla="*/ 154781 w 445294"/>
                <a:gd name="connsiteY38" fmla="*/ 221456 h 1226344"/>
                <a:gd name="connsiteX39" fmla="*/ 161925 w 445294"/>
                <a:gd name="connsiteY39" fmla="*/ 252412 h 1226344"/>
                <a:gd name="connsiteX40" fmla="*/ 166687 w 445294"/>
                <a:gd name="connsiteY40" fmla="*/ 290512 h 1226344"/>
                <a:gd name="connsiteX41" fmla="*/ 169069 w 445294"/>
                <a:gd name="connsiteY41" fmla="*/ 354806 h 1226344"/>
                <a:gd name="connsiteX42" fmla="*/ 169069 w 445294"/>
                <a:gd name="connsiteY42" fmla="*/ 576262 h 1226344"/>
                <a:gd name="connsiteX43" fmla="*/ 169069 w 445294"/>
                <a:gd name="connsiteY43" fmla="*/ 819150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5294" h="1226344">
                  <a:moveTo>
                    <a:pt x="169069" y="819150"/>
                  </a:moveTo>
                  <a:lnTo>
                    <a:pt x="169069" y="1226344"/>
                  </a:lnTo>
                  <a:lnTo>
                    <a:pt x="388144" y="1197769"/>
                  </a:lnTo>
                  <a:lnTo>
                    <a:pt x="392906" y="1045369"/>
                  </a:lnTo>
                  <a:lnTo>
                    <a:pt x="392906" y="895350"/>
                  </a:lnTo>
                  <a:lnTo>
                    <a:pt x="392906" y="704850"/>
                  </a:lnTo>
                  <a:lnTo>
                    <a:pt x="414337" y="528637"/>
                  </a:lnTo>
                  <a:lnTo>
                    <a:pt x="414337" y="466725"/>
                  </a:lnTo>
                  <a:lnTo>
                    <a:pt x="414337" y="423862"/>
                  </a:lnTo>
                  <a:lnTo>
                    <a:pt x="414337" y="395287"/>
                  </a:lnTo>
                  <a:lnTo>
                    <a:pt x="416719" y="369094"/>
                  </a:lnTo>
                  <a:lnTo>
                    <a:pt x="421481" y="340519"/>
                  </a:lnTo>
                  <a:lnTo>
                    <a:pt x="433387" y="300037"/>
                  </a:lnTo>
                  <a:lnTo>
                    <a:pt x="442912" y="259556"/>
                  </a:lnTo>
                  <a:lnTo>
                    <a:pt x="445294" y="240506"/>
                  </a:lnTo>
                  <a:lnTo>
                    <a:pt x="445294" y="219075"/>
                  </a:lnTo>
                  <a:lnTo>
                    <a:pt x="440531" y="204787"/>
                  </a:lnTo>
                  <a:lnTo>
                    <a:pt x="431006" y="183356"/>
                  </a:lnTo>
                  <a:lnTo>
                    <a:pt x="421481" y="166687"/>
                  </a:lnTo>
                  <a:lnTo>
                    <a:pt x="392906" y="140494"/>
                  </a:lnTo>
                  <a:lnTo>
                    <a:pt x="359569" y="116681"/>
                  </a:lnTo>
                  <a:lnTo>
                    <a:pt x="323850" y="90487"/>
                  </a:lnTo>
                  <a:lnTo>
                    <a:pt x="283369" y="66675"/>
                  </a:lnTo>
                  <a:lnTo>
                    <a:pt x="228600" y="40481"/>
                  </a:lnTo>
                  <a:lnTo>
                    <a:pt x="183356" y="23812"/>
                  </a:lnTo>
                  <a:lnTo>
                    <a:pt x="128587" y="11906"/>
                  </a:lnTo>
                  <a:lnTo>
                    <a:pt x="88106" y="7144"/>
                  </a:lnTo>
                  <a:lnTo>
                    <a:pt x="57150" y="2381"/>
                  </a:lnTo>
                  <a:lnTo>
                    <a:pt x="16669" y="0"/>
                  </a:lnTo>
                  <a:lnTo>
                    <a:pt x="4762" y="2381"/>
                  </a:lnTo>
                  <a:lnTo>
                    <a:pt x="0" y="9525"/>
                  </a:lnTo>
                  <a:lnTo>
                    <a:pt x="2381" y="26194"/>
                  </a:lnTo>
                  <a:lnTo>
                    <a:pt x="9525" y="45244"/>
                  </a:lnTo>
                  <a:lnTo>
                    <a:pt x="38100" y="66675"/>
                  </a:lnTo>
                  <a:lnTo>
                    <a:pt x="73819" y="100012"/>
                  </a:lnTo>
                  <a:lnTo>
                    <a:pt x="100012" y="128587"/>
                  </a:lnTo>
                  <a:lnTo>
                    <a:pt x="121444" y="154781"/>
                  </a:lnTo>
                  <a:lnTo>
                    <a:pt x="140494" y="190500"/>
                  </a:lnTo>
                  <a:lnTo>
                    <a:pt x="154781" y="221456"/>
                  </a:lnTo>
                  <a:lnTo>
                    <a:pt x="161925" y="252412"/>
                  </a:lnTo>
                  <a:lnTo>
                    <a:pt x="166687" y="290512"/>
                  </a:lnTo>
                  <a:lnTo>
                    <a:pt x="169069" y="354806"/>
                  </a:lnTo>
                  <a:lnTo>
                    <a:pt x="169069" y="576262"/>
                  </a:lnTo>
                  <a:lnTo>
                    <a:pt x="169069" y="819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52">
              <a:extLst>
                <a:ext uri="{FF2B5EF4-FFF2-40B4-BE49-F238E27FC236}">
                  <a16:creationId xmlns:a16="http://schemas.microsoft.com/office/drawing/2014/main" id="{B34419D9-AC8C-4D67-AAA2-F671876D4C02}"/>
                </a:ext>
              </a:extLst>
            </p:cNvPr>
            <p:cNvSpPr/>
            <p:nvPr/>
          </p:nvSpPr>
          <p:spPr>
            <a:xfrm>
              <a:off x="2724150" y="3273426"/>
              <a:ext cx="4518025" cy="665162"/>
            </a:xfrm>
            <a:custGeom>
              <a:avLst/>
              <a:gdLst>
                <a:gd name="connsiteX0" fmla="*/ 3657600 w 4517136"/>
                <a:gd name="connsiteY0" fmla="*/ 73152 h 665683"/>
                <a:gd name="connsiteX1" fmla="*/ 3478378 w 4517136"/>
                <a:gd name="connsiteY1" fmla="*/ 84125 h 665683"/>
                <a:gd name="connsiteX2" fmla="*/ 3302813 w 4517136"/>
                <a:gd name="connsiteY2" fmla="*/ 91440 h 665683"/>
                <a:gd name="connsiteX3" fmla="*/ 3127248 w 4517136"/>
                <a:gd name="connsiteY3" fmla="*/ 98755 h 665683"/>
                <a:gd name="connsiteX4" fmla="*/ 2911450 w 4517136"/>
                <a:gd name="connsiteY4" fmla="*/ 113386 h 665683"/>
                <a:gd name="connsiteX5" fmla="*/ 2593238 w 4517136"/>
                <a:gd name="connsiteY5" fmla="*/ 113386 h 665683"/>
                <a:gd name="connsiteX6" fmla="*/ 2505456 w 4517136"/>
                <a:gd name="connsiteY6" fmla="*/ 128016 h 665683"/>
                <a:gd name="connsiteX7" fmla="*/ 2388413 w 4517136"/>
                <a:gd name="connsiteY7" fmla="*/ 149962 h 665683"/>
                <a:gd name="connsiteX8" fmla="*/ 2307946 w 4517136"/>
                <a:gd name="connsiteY8" fmla="*/ 160934 h 665683"/>
                <a:gd name="connsiteX9" fmla="*/ 2227478 w 4517136"/>
                <a:gd name="connsiteY9" fmla="*/ 171907 h 665683"/>
                <a:gd name="connsiteX10" fmla="*/ 2176272 w 4517136"/>
                <a:gd name="connsiteY10" fmla="*/ 182880 h 665683"/>
                <a:gd name="connsiteX11" fmla="*/ 1986077 w 4517136"/>
                <a:gd name="connsiteY11" fmla="*/ 197510 h 665683"/>
                <a:gd name="connsiteX12" fmla="*/ 1762963 w 4517136"/>
                <a:gd name="connsiteY12" fmla="*/ 226771 h 665683"/>
                <a:gd name="connsiteX13" fmla="*/ 1433779 w 4517136"/>
                <a:gd name="connsiteY13" fmla="*/ 274320 h 665683"/>
                <a:gd name="connsiteX14" fmla="*/ 1104595 w 4517136"/>
                <a:gd name="connsiteY14" fmla="*/ 318211 h 665683"/>
                <a:gd name="connsiteX15" fmla="*/ 863194 w 4517136"/>
                <a:gd name="connsiteY15" fmla="*/ 351130 h 665683"/>
                <a:gd name="connsiteX16" fmla="*/ 588874 w 4517136"/>
                <a:gd name="connsiteY16" fmla="*/ 387706 h 665683"/>
                <a:gd name="connsiteX17" fmla="*/ 351130 w 4517136"/>
                <a:gd name="connsiteY17" fmla="*/ 424282 h 665683"/>
                <a:gd name="connsiteX18" fmla="*/ 307238 w 4517136"/>
                <a:gd name="connsiteY18" fmla="*/ 427939 h 665683"/>
                <a:gd name="connsiteX19" fmla="*/ 277978 w 4517136"/>
                <a:gd name="connsiteY19" fmla="*/ 424282 h 665683"/>
                <a:gd name="connsiteX20" fmla="*/ 223114 w 4517136"/>
                <a:gd name="connsiteY20" fmla="*/ 413309 h 665683"/>
                <a:gd name="connsiteX21" fmla="*/ 175565 w 4517136"/>
                <a:gd name="connsiteY21" fmla="*/ 391363 h 665683"/>
                <a:gd name="connsiteX22" fmla="*/ 131674 w 4517136"/>
                <a:gd name="connsiteY22" fmla="*/ 362102 h 665683"/>
                <a:gd name="connsiteX23" fmla="*/ 106070 w 4517136"/>
                <a:gd name="connsiteY23" fmla="*/ 336499 h 665683"/>
                <a:gd name="connsiteX24" fmla="*/ 69494 w 4517136"/>
                <a:gd name="connsiteY24" fmla="*/ 299923 h 665683"/>
                <a:gd name="connsiteX25" fmla="*/ 40234 w 4517136"/>
                <a:gd name="connsiteY25" fmla="*/ 281635 h 665683"/>
                <a:gd name="connsiteX26" fmla="*/ 21946 w 4517136"/>
                <a:gd name="connsiteY26" fmla="*/ 274320 h 665683"/>
                <a:gd name="connsiteX27" fmla="*/ 3658 w 4517136"/>
                <a:gd name="connsiteY27" fmla="*/ 277978 h 665683"/>
                <a:gd name="connsiteX28" fmla="*/ 0 w 4517136"/>
                <a:gd name="connsiteY28" fmla="*/ 292608 h 665683"/>
                <a:gd name="connsiteX29" fmla="*/ 3658 w 4517136"/>
                <a:gd name="connsiteY29" fmla="*/ 314554 h 665683"/>
                <a:gd name="connsiteX30" fmla="*/ 18288 w 4517136"/>
                <a:gd name="connsiteY30" fmla="*/ 354787 h 665683"/>
                <a:gd name="connsiteX31" fmla="*/ 58522 w 4517136"/>
                <a:gd name="connsiteY31" fmla="*/ 435254 h 665683"/>
                <a:gd name="connsiteX32" fmla="*/ 87782 w 4517136"/>
                <a:gd name="connsiteY32" fmla="*/ 486461 h 665683"/>
                <a:gd name="connsiteX33" fmla="*/ 109728 w 4517136"/>
                <a:gd name="connsiteY33" fmla="*/ 519379 h 665683"/>
                <a:gd name="connsiteX34" fmla="*/ 135331 w 4517136"/>
                <a:gd name="connsiteY34" fmla="*/ 552298 h 665683"/>
                <a:gd name="connsiteX35" fmla="*/ 168250 w 4517136"/>
                <a:gd name="connsiteY35" fmla="*/ 585216 h 665683"/>
                <a:gd name="connsiteX36" fmla="*/ 193853 w 4517136"/>
                <a:gd name="connsiteY36" fmla="*/ 607162 h 665683"/>
                <a:gd name="connsiteX37" fmla="*/ 226771 w 4517136"/>
                <a:gd name="connsiteY37" fmla="*/ 629107 h 665683"/>
                <a:gd name="connsiteX38" fmla="*/ 270662 w 4517136"/>
                <a:gd name="connsiteY38" fmla="*/ 651053 h 665683"/>
                <a:gd name="connsiteX39" fmla="*/ 314554 w 4517136"/>
                <a:gd name="connsiteY39" fmla="*/ 665683 h 665683"/>
                <a:gd name="connsiteX40" fmla="*/ 329184 w 4517136"/>
                <a:gd name="connsiteY40" fmla="*/ 665683 h 665683"/>
                <a:gd name="connsiteX41" fmla="*/ 515722 w 4517136"/>
                <a:gd name="connsiteY41" fmla="*/ 632765 h 665683"/>
                <a:gd name="connsiteX42" fmla="*/ 757123 w 4517136"/>
                <a:gd name="connsiteY42" fmla="*/ 585216 h 665683"/>
                <a:gd name="connsiteX43" fmla="*/ 1027786 w 4517136"/>
                <a:gd name="connsiteY43" fmla="*/ 534010 h 665683"/>
                <a:gd name="connsiteX44" fmla="*/ 1265530 w 4517136"/>
                <a:gd name="connsiteY44" fmla="*/ 490118 h 665683"/>
                <a:gd name="connsiteX45" fmla="*/ 1444752 w 4517136"/>
                <a:gd name="connsiteY45" fmla="*/ 457200 h 665683"/>
                <a:gd name="connsiteX46" fmla="*/ 1591056 w 4517136"/>
                <a:gd name="connsiteY46" fmla="*/ 431597 h 665683"/>
                <a:gd name="connsiteX47" fmla="*/ 1821485 w 4517136"/>
                <a:gd name="connsiteY47" fmla="*/ 395021 h 665683"/>
                <a:gd name="connsiteX48" fmla="*/ 2018995 w 4517136"/>
                <a:gd name="connsiteY48" fmla="*/ 365760 h 665683"/>
                <a:gd name="connsiteX49" fmla="*/ 2194560 w 4517136"/>
                <a:gd name="connsiteY49" fmla="*/ 343814 h 665683"/>
                <a:gd name="connsiteX50" fmla="*/ 2333549 w 4517136"/>
                <a:gd name="connsiteY50" fmla="*/ 329184 h 665683"/>
                <a:gd name="connsiteX51" fmla="*/ 2809037 w 4517136"/>
                <a:gd name="connsiteY51" fmla="*/ 299923 h 665683"/>
                <a:gd name="connsiteX52" fmla="*/ 2984602 w 4517136"/>
                <a:gd name="connsiteY52" fmla="*/ 281635 h 665683"/>
                <a:gd name="connsiteX53" fmla="*/ 3156509 w 4517136"/>
                <a:gd name="connsiteY53" fmla="*/ 270662 h 665683"/>
                <a:gd name="connsiteX54" fmla="*/ 3258922 w 4517136"/>
                <a:gd name="connsiteY54" fmla="*/ 267005 h 665683"/>
                <a:gd name="connsiteX55" fmla="*/ 3419856 w 4517136"/>
                <a:gd name="connsiteY55" fmla="*/ 259690 h 665683"/>
                <a:gd name="connsiteX56" fmla="*/ 3558845 w 4517136"/>
                <a:gd name="connsiteY56" fmla="*/ 259690 h 665683"/>
                <a:gd name="connsiteX57" fmla="*/ 3697834 w 4517136"/>
                <a:gd name="connsiteY57" fmla="*/ 259690 h 665683"/>
                <a:gd name="connsiteX58" fmla="*/ 3829507 w 4517136"/>
                <a:gd name="connsiteY58" fmla="*/ 267005 h 665683"/>
                <a:gd name="connsiteX59" fmla="*/ 3957523 w 4517136"/>
                <a:gd name="connsiteY59" fmla="*/ 277978 h 665683"/>
                <a:gd name="connsiteX60" fmla="*/ 4111142 w 4517136"/>
                <a:gd name="connsiteY60" fmla="*/ 292608 h 665683"/>
                <a:gd name="connsiteX61" fmla="*/ 4246474 w 4517136"/>
                <a:gd name="connsiteY61" fmla="*/ 310896 h 665683"/>
                <a:gd name="connsiteX62" fmla="*/ 4348886 w 4517136"/>
                <a:gd name="connsiteY62" fmla="*/ 325526 h 665683"/>
                <a:gd name="connsiteX63" fmla="*/ 4422038 w 4517136"/>
                <a:gd name="connsiteY63" fmla="*/ 332842 h 665683"/>
                <a:gd name="connsiteX64" fmla="*/ 4458614 w 4517136"/>
                <a:gd name="connsiteY64" fmla="*/ 332842 h 665683"/>
                <a:gd name="connsiteX65" fmla="*/ 4491533 w 4517136"/>
                <a:gd name="connsiteY65" fmla="*/ 321869 h 665683"/>
                <a:gd name="connsiteX66" fmla="*/ 4509821 w 4517136"/>
                <a:gd name="connsiteY66" fmla="*/ 310896 h 665683"/>
                <a:gd name="connsiteX67" fmla="*/ 4517136 w 4517136"/>
                <a:gd name="connsiteY67" fmla="*/ 292608 h 665683"/>
                <a:gd name="connsiteX68" fmla="*/ 4517136 w 4517136"/>
                <a:gd name="connsiteY68" fmla="*/ 267005 h 665683"/>
                <a:gd name="connsiteX69" fmla="*/ 4509821 w 4517136"/>
                <a:gd name="connsiteY69" fmla="*/ 234086 h 665683"/>
                <a:gd name="connsiteX70" fmla="*/ 4506163 w 4517136"/>
                <a:gd name="connsiteY70" fmla="*/ 212141 h 665683"/>
                <a:gd name="connsiteX71" fmla="*/ 4498848 w 4517136"/>
                <a:gd name="connsiteY71" fmla="*/ 197510 h 665683"/>
                <a:gd name="connsiteX72" fmla="*/ 4484218 w 4517136"/>
                <a:gd name="connsiteY72" fmla="*/ 186538 h 665683"/>
                <a:gd name="connsiteX73" fmla="*/ 4414723 w 4517136"/>
                <a:gd name="connsiteY73" fmla="*/ 146304 h 665683"/>
                <a:gd name="connsiteX74" fmla="*/ 4334256 w 4517136"/>
                <a:gd name="connsiteY74" fmla="*/ 98755 h 665683"/>
                <a:gd name="connsiteX75" fmla="*/ 4206240 w 4517136"/>
                <a:gd name="connsiteY75" fmla="*/ 40234 h 665683"/>
                <a:gd name="connsiteX76" fmla="*/ 4136746 w 4517136"/>
                <a:gd name="connsiteY76" fmla="*/ 10973 h 665683"/>
                <a:gd name="connsiteX77" fmla="*/ 4100170 w 4517136"/>
                <a:gd name="connsiteY77" fmla="*/ 0 h 665683"/>
                <a:gd name="connsiteX78" fmla="*/ 4085539 w 4517136"/>
                <a:gd name="connsiteY78" fmla="*/ 0 h 665683"/>
                <a:gd name="connsiteX79" fmla="*/ 4037990 w 4517136"/>
                <a:gd name="connsiteY79" fmla="*/ 18288 h 665683"/>
                <a:gd name="connsiteX80" fmla="*/ 3950208 w 4517136"/>
                <a:gd name="connsiteY80" fmla="*/ 43891 h 665683"/>
                <a:gd name="connsiteX81" fmla="*/ 3847795 w 4517136"/>
                <a:gd name="connsiteY81" fmla="*/ 65837 h 665683"/>
                <a:gd name="connsiteX82" fmla="*/ 3657600 w 4517136"/>
                <a:gd name="connsiteY82" fmla="*/ 73152 h 66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4517136" h="665683">
                  <a:moveTo>
                    <a:pt x="3657600" y="73152"/>
                  </a:moveTo>
                  <a:lnTo>
                    <a:pt x="3478378" y="84125"/>
                  </a:lnTo>
                  <a:lnTo>
                    <a:pt x="3302813" y="91440"/>
                  </a:lnTo>
                  <a:lnTo>
                    <a:pt x="3127248" y="98755"/>
                  </a:lnTo>
                  <a:lnTo>
                    <a:pt x="2911450" y="113386"/>
                  </a:lnTo>
                  <a:lnTo>
                    <a:pt x="2593238" y="113386"/>
                  </a:lnTo>
                  <a:lnTo>
                    <a:pt x="2505456" y="128016"/>
                  </a:lnTo>
                  <a:lnTo>
                    <a:pt x="2388413" y="149962"/>
                  </a:lnTo>
                  <a:lnTo>
                    <a:pt x="2307946" y="160934"/>
                  </a:lnTo>
                  <a:lnTo>
                    <a:pt x="2227478" y="171907"/>
                  </a:lnTo>
                  <a:lnTo>
                    <a:pt x="2176272" y="182880"/>
                  </a:lnTo>
                  <a:lnTo>
                    <a:pt x="1986077" y="197510"/>
                  </a:lnTo>
                  <a:lnTo>
                    <a:pt x="1762963" y="226771"/>
                  </a:lnTo>
                  <a:lnTo>
                    <a:pt x="1433779" y="274320"/>
                  </a:lnTo>
                  <a:lnTo>
                    <a:pt x="1104595" y="318211"/>
                  </a:lnTo>
                  <a:lnTo>
                    <a:pt x="863194" y="351130"/>
                  </a:lnTo>
                  <a:lnTo>
                    <a:pt x="588874" y="387706"/>
                  </a:lnTo>
                  <a:lnTo>
                    <a:pt x="351130" y="424282"/>
                  </a:lnTo>
                  <a:lnTo>
                    <a:pt x="307238" y="427939"/>
                  </a:lnTo>
                  <a:lnTo>
                    <a:pt x="277978" y="424282"/>
                  </a:lnTo>
                  <a:lnTo>
                    <a:pt x="223114" y="413309"/>
                  </a:lnTo>
                  <a:lnTo>
                    <a:pt x="175565" y="391363"/>
                  </a:lnTo>
                  <a:lnTo>
                    <a:pt x="131674" y="362102"/>
                  </a:lnTo>
                  <a:lnTo>
                    <a:pt x="106070" y="336499"/>
                  </a:lnTo>
                  <a:lnTo>
                    <a:pt x="69494" y="299923"/>
                  </a:lnTo>
                  <a:lnTo>
                    <a:pt x="40234" y="281635"/>
                  </a:lnTo>
                  <a:lnTo>
                    <a:pt x="21946" y="274320"/>
                  </a:lnTo>
                  <a:lnTo>
                    <a:pt x="3658" y="277978"/>
                  </a:lnTo>
                  <a:lnTo>
                    <a:pt x="0" y="292608"/>
                  </a:lnTo>
                  <a:lnTo>
                    <a:pt x="3658" y="314554"/>
                  </a:lnTo>
                  <a:lnTo>
                    <a:pt x="18288" y="354787"/>
                  </a:lnTo>
                  <a:lnTo>
                    <a:pt x="58522" y="435254"/>
                  </a:lnTo>
                  <a:lnTo>
                    <a:pt x="87782" y="486461"/>
                  </a:lnTo>
                  <a:lnTo>
                    <a:pt x="109728" y="519379"/>
                  </a:lnTo>
                  <a:lnTo>
                    <a:pt x="135331" y="552298"/>
                  </a:lnTo>
                  <a:lnTo>
                    <a:pt x="168250" y="585216"/>
                  </a:lnTo>
                  <a:lnTo>
                    <a:pt x="193853" y="607162"/>
                  </a:lnTo>
                  <a:lnTo>
                    <a:pt x="226771" y="629107"/>
                  </a:lnTo>
                  <a:lnTo>
                    <a:pt x="270662" y="651053"/>
                  </a:lnTo>
                  <a:lnTo>
                    <a:pt x="314554" y="665683"/>
                  </a:lnTo>
                  <a:lnTo>
                    <a:pt x="329184" y="665683"/>
                  </a:lnTo>
                  <a:lnTo>
                    <a:pt x="515722" y="632765"/>
                  </a:lnTo>
                  <a:lnTo>
                    <a:pt x="757123" y="585216"/>
                  </a:lnTo>
                  <a:lnTo>
                    <a:pt x="1027786" y="534010"/>
                  </a:lnTo>
                  <a:lnTo>
                    <a:pt x="1265530" y="490118"/>
                  </a:lnTo>
                  <a:lnTo>
                    <a:pt x="1444752" y="457200"/>
                  </a:lnTo>
                  <a:lnTo>
                    <a:pt x="1591056" y="431597"/>
                  </a:lnTo>
                  <a:lnTo>
                    <a:pt x="1821485" y="395021"/>
                  </a:lnTo>
                  <a:lnTo>
                    <a:pt x="2018995" y="365760"/>
                  </a:lnTo>
                  <a:lnTo>
                    <a:pt x="2194560" y="343814"/>
                  </a:lnTo>
                  <a:lnTo>
                    <a:pt x="2333549" y="329184"/>
                  </a:lnTo>
                  <a:lnTo>
                    <a:pt x="2809037" y="299923"/>
                  </a:lnTo>
                  <a:lnTo>
                    <a:pt x="2984602" y="281635"/>
                  </a:lnTo>
                  <a:lnTo>
                    <a:pt x="3156509" y="270662"/>
                  </a:lnTo>
                  <a:lnTo>
                    <a:pt x="3258922" y="267005"/>
                  </a:lnTo>
                  <a:lnTo>
                    <a:pt x="3419856" y="259690"/>
                  </a:lnTo>
                  <a:lnTo>
                    <a:pt x="3558845" y="259690"/>
                  </a:lnTo>
                  <a:lnTo>
                    <a:pt x="3697834" y="259690"/>
                  </a:lnTo>
                  <a:lnTo>
                    <a:pt x="3829507" y="267005"/>
                  </a:lnTo>
                  <a:lnTo>
                    <a:pt x="3957523" y="277978"/>
                  </a:lnTo>
                  <a:lnTo>
                    <a:pt x="4111142" y="292608"/>
                  </a:lnTo>
                  <a:lnTo>
                    <a:pt x="4246474" y="310896"/>
                  </a:lnTo>
                  <a:lnTo>
                    <a:pt x="4348886" y="325526"/>
                  </a:lnTo>
                  <a:lnTo>
                    <a:pt x="4422038" y="332842"/>
                  </a:lnTo>
                  <a:lnTo>
                    <a:pt x="4458614" y="332842"/>
                  </a:lnTo>
                  <a:lnTo>
                    <a:pt x="4491533" y="321869"/>
                  </a:lnTo>
                  <a:lnTo>
                    <a:pt x="4509821" y="310896"/>
                  </a:lnTo>
                  <a:lnTo>
                    <a:pt x="4517136" y="292608"/>
                  </a:lnTo>
                  <a:lnTo>
                    <a:pt x="4517136" y="267005"/>
                  </a:lnTo>
                  <a:lnTo>
                    <a:pt x="4509821" y="234086"/>
                  </a:lnTo>
                  <a:lnTo>
                    <a:pt x="4506163" y="212141"/>
                  </a:lnTo>
                  <a:lnTo>
                    <a:pt x="4498848" y="197510"/>
                  </a:lnTo>
                  <a:lnTo>
                    <a:pt x="4484218" y="186538"/>
                  </a:lnTo>
                  <a:lnTo>
                    <a:pt x="4414723" y="146304"/>
                  </a:lnTo>
                  <a:lnTo>
                    <a:pt x="4334256" y="98755"/>
                  </a:lnTo>
                  <a:lnTo>
                    <a:pt x="4206240" y="40234"/>
                  </a:lnTo>
                  <a:lnTo>
                    <a:pt x="4136746" y="10973"/>
                  </a:lnTo>
                  <a:lnTo>
                    <a:pt x="4100170" y="0"/>
                  </a:lnTo>
                  <a:lnTo>
                    <a:pt x="4085539" y="0"/>
                  </a:lnTo>
                  <a:lnTo>
                    <a:pt x="4037990" y="18288"/>
                  </a:lnTo>
                  <a:lnTo>
                    <a:pt x="3950208" y="43891"/>
                  </a:lnTo>
                  <a:lnTo>
                    <a:pt x="3847795" y="65837"/>
                  </a:lnTo>
                  <a:lnTo>
                    <a:pt x="3657600" y="731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53">
              <a:extLst>
                <a:ext uri="{FF2B5EF4-FFF2-40B4-BE49-F238E27FC236}">
                  <a16:creationId xmlns:a16="http://schemas.microsoft.com/office/drawing/2014/main" id="{16AE90B3-9F9C-429C-8C0F-B6BE3CCA6944}"/>
                </a:ext>
              </a:extLst>
            </p:cNvPr>
            <p:cNvSpPr/>
            <p:nvPr/>
          </p:nvSpPr>
          <p:spPr>
            <a:xfrm>
              <a:off x="2701925" y="2355851"/>
              <a:ext cx="3740150" cy="2657475"/>
            </a:xfrm>
            <a:custGeom>
              <a:avLst/>
              <a:gdLst>
                <a:gd name="connsiteX0" fmla="*/ 3195301 w 3739182"/>
                <a:gd name="connsiteY0" fmla="*/ 435105 h 2658218"/>
                <a:gd name="connsiteX1" fmla="*/ 3127316 w 3739182"/>
                <a:gd name="connsiteY1" fmla="*/ 523485 h 2658218"/>
                <a:gd name="connsiteX2" fmla="*/ 3055932 w 3739182"/>
                <a:gd name="connsiteY2" fmla="*/ 608467 h 2658218"/>
                <a:gd name="connsiteX3" fmla="*/ 2960752 w 3739182"/>
                <a:gd name="connsiteY3" fmla="*/ 710444 h 2658218"/>
                <a:gd name="connsiteX4" fmla="*/ 2838379 w 3739182"/>
                <a:gd name="connsiteY4" fmla="*/ 832818 h 2658218"/>
                <a:gd name="connsiteX5" fmla="*/ 2743200 w 3739182"/>
                <a:gd name="connsiteY5" fmla="*/ 921198 h 2658218"/>
                <a:gd name="connsiteX6" fmla="*/ 2668416 w 3739182"/>
                <a:gd name="connsiteY6" fmla="*/ 989183 h 2658218"/>
                <a:gd name="connsiteX7" fmla="*/ 2610629 w 3739182"/>
                <a:gd name="connsiteY7" fmla="*/ 1040172 h 2658218"/>
                <a:gd name="connsiteX8" fmla="*/ 2342088 w 3739182"/>
                <a:gd name="connsiteY8" fmla="*/ 1240728 h 2658218"/>
                <a:gd name="connsiteX9" fmla="*/ 2216315 w 3739182"/>
                <a:gd name="connsiteY9" fmla="*/ 1349505 h 2658218"/>
                <a:gd name="connsiteX10" fmla="*/ 2032755 w 3739182"/>
                <a:gd name="connsiteY10" fmla="*/ 1485475 h 2658218"/>
                <a:gd name="connsiteX11" fmla="*/ 1815203 w 3739182"/>
                <a:gd name="connsiteY11" fmla="*/ 1638441 h 2658218"/>
                <a:gd name="connsiteX12" fmla="*/ 1648639 w 3739182"/>
                <a:gd name="connsiteY12" fmla="*/ 1747218 h 2658218"/>
                <a:gd name="connsiteX13" fmla="*/ 1533065 w 3739182"/>
                <a:gd name="connsiteY13" fmla="*/ 1825401 h 2658218"/>
                <a:gd name="connsiteX14" fmla="*/ 1437885 w 3739182"/>
                <a:gd name="connsiteY14" fmla="*/ 1910382 h 2658218"/>
                <a:gd name="connsiteX15" fmla="*/ 1332508 w 3739182"/>
                <a:gd name="connsiteY15" fmla="*/ 1974968 h 2658218"/>
                <a:gd name="connsiteX16" fmla="*/ 1186340 w 3739182"/>
                <a:gd name="connsiteY16" fmla="*/ 2063348 h 2658218"/>
                <a:gd name="connsiteX17" fmla="*/ 1016378 w 3739182"/>
                <a:gd name="connsiteY17" fmla="*/ 2158528 h 2658218"/>
                <a:gd name="connsiteX18" fmla="*/ 934795 w 3739182"/>
                <a:gd name="connsiteY18" fmla="*/ 2202718 h 2658218"/>
                <a:gd name="connsiteX19" fmla="*/ 795426 w 3739182"/>
                <a:gd name="connsiteY19" fmla="*/ 2274102 h 2658218"/>
                <a:gd name="connsiteX20" fmla="*/ 642459 w 3739182"/>
                <a:gd name="connsiteY20" fmla="*/ 2348886 h 2658218"/>
                <a:gd name="connsiteX21" fmla="*/ 489493 w 3739182"/>
                <a:gd name="connsiteY21" fmla="*/ 2420270 h 2658218"/>
                <a:gd name="connsiteX22" fmla="*/ 333127 w 3739182"/>
                <a:gd name="connsiteY22" fmla="*/ 2488256 h 2658218"/>
                <a:gd name="connsiteX23" fmla="*/ 193758 w 3739182"/>
                <a:gd name="connsiteY23" fmla="*/ 2546043 h 2658218"/>
                <a:gd name="connsiteX24" fmla="*/ 57787 w 3739182"/>
                <a:gd name="connsiteY24" fmla="*/ 2597032 h 2658218"/>
                <a:gd name="connsiteX25" fmla="*/ 27194 w 3739182"/>
                <a:gd name="connsiteY25" fmla="*/ 2607229 h 2658218"/>
                <a:gd name="connsiteX26" fmla="*/ 6798 w 3739182"/>
                <a:gd name="connsiteY26" fmla="*/ 2617427 h 2658218"/>
                <a:gd name="connsiteX27" fmla="*/ 0 w 3739182"/>
                <a:gd name="connsiteY27" fmla="*/ 2627625 h 2658218"/>
                <a:gd name="connsiteX28" fmla="*/ 0 w 3739182"/>
                <a:gd name="connsiteY28" fmla="*/ 2637823 h 2658218"/>
                <a:gd name="connsiteX29" fmla="*/ 6798 w 3739182"/>
                <a:gd name="connsiteY29" fmla="*/ 2648021 h 2658218"/>
                <a:gd name="connsiteX30" fmla="*/ 27194 w 3739182"/>
                <a:gd name="connsiteY30" fmla="*/ 2654819 h 2658218"/>
                <a:gd name="connsiteX31" fmla="*/ 50989 w 3739182"/>
                <a:gd name="connsiteY31" fmla="*/ 2658218 h 2658218"/>
                <a:gd name="connsiteX32" fmla="*/ 146168 w 3739182"/>
                <a:gd name="connsiteY32" fmla="*/ 2634424 h 2658218"/>
                <a:gd name="connsiteX33" fmla="*/ 356922 w 3739182"/>
                <a:gd name="connsiteY33" fmla="*/ 2566438 h 2658218"/>
                <a:gd name="connsiteX34" fmla="*/ 594870 w 3739182"/>
                <a:gd name="connsiteY34" fmla="*/ 2484856 h 2658218"/>
                <a:gd name="connsiteX35" fmla="*/ 849814 w 3739182"/>
                <a:gd name="connsiteY35" fmla="*/ 2386278 h 2658218"/>
                <a:gd name="connsiteX36" fmla="*/ 1043572 w 3739182"/>
                <a:gd name="connsiteY36" fmla="*/ 2304696 h 2658218"/>
                <a:gd name="connsiteX37" fmla="*/ 1261124 w 3739182"/>
                <a:gd name="connsiteY37" fmla="*/ 2199319 h 2658218"/>
                <a:gd name="connsiteX38" fmla="*/ 1461680 w 3739182"/>
                <a:gd name="connsiteY38" fmla="*/ 2093942 h 2658218"/>
                <a:gd name="connsiteX39" fmla="*/ 1509270 w 3739182"/>
                <a:gd name="connsiteY39" fmla="*/ 2066748 h 2658218"/>
                <a:gd name="connsiteX40" fmla="*/ 1896785 w 3739182"/>
                <a:gd name="connsiteY40" fmla="*/ 1828800 h 2658218"/>
                <a:gd name="connsiteX41" fmla="*/ 2066748 w 3739182"/>
                <a:gd name="connsiteY41" fmla="*/ 1716624 h 2658218"/>
                <a:gd name="connsiteX42" fmla="*/ 2304696 w 3739182"/>
                <a:gd name="connsiteY42" fmla="*/ 1553460 h 2658218"/>
                <a:gd name="connsiteX43" fmla="*/ 2454263 w 3739182"/>
                <a:gd name="connsiteY43" fmla="*/ 1441285 h 2658218"/>
                <a:gd name="connsiteX44" fmla="*/ 2597032 w 3739182"/>
                <a:gd name="connsiteY44" fmla="*/ 1329109 h 2658218"/>
                <a:gd name="connsiteX45" fmla="*/ 2729603 w 3739182"/>
                <a:gd name="connsiteY45" fmla="*/ 1213534 h 2658218"/>
                <a:gd name="connsiteX46" fmla="*/ 2943756 w 3739182"/>
                <a:gd name="connsiteY46" fmla="*/ 1043572 h 2658218"/>
                <a:gd name="connsiteX47" fmla="*/ 3100122 w 3739182"/>
                <a:gd name="connsiteY47" fmla="*/ 883806 h 2658218"/>
                <a:gd name="connsiteX48" fmla="*/ 3225894 w 3739182"/>
                <a:gd name="connsiteY48" fmla="*/ 751235 h 2658218"/>
                <a:gd name="connsiteX49" fmla="*/ 3321074 w 3739182"/>
                <a:gd name="connsiteY49" fmla="*/ 652657 h 2658218"/>
                <a:gd name="connsiteX50" fmla="*/ 3426450 w 3739182"/>
                <a:gd name="connsiteY50" fmla="*/ 543881 h 2658218"/>
                <a:gd name="connsiteX51" fmla="*/ 3480839 w 3739182"/>
                <a:gd name="connsiteY51" fmla="*/ 482694 h 2658218"/>
                <a:gd name="connsiteX52" fmla="*/ 3514831 w 3739182"/>
                <a:gd name="connsiteY52" fmla="*/ 448702 h 2658218"/>
                <a:gd name="connsiteX53" fmla="*/ 3552223 w 3739182"/>
                <a:gd name="connsiteY53" fmla="*/ 424907 h 2658218"/>
                <a:gd name="connsiteX54" fmla="*/ 3589615 w 3739182"/>
                <a:gd name="connsiteY54" fmla="*/ 404511 h 2658218"/>
                <a:gd name="connsiteX55" fmla="*/ 3644003 w 3739182"/>
                <a:gd name="connsiteY55" fmla="*/ 387515 h 2658218"/>
                <a:gd name="connsiteX56" fmla="*/ 3688193 w 3739182"/>
                <a:gd name="connsiteY56" fmla="*/ 377317 h 2658218"/>
                <a:gd name="connsiteX57" fmla="*/ 3718787 w 3739182"/>
                <a:gd name="connsiteY57" fmla="*/ 363720 h 2658218"/>
                <a:gd name="connsiteX58" fmla="*/ 3732384 w 3739182"/>
                <a:gd name="connsiteY58" fmla="*/ 353522 h 2658218"/>
                <a:gd name="connsiteX59" fmla="*/ 3739182 w 3739182"/>
                <a:gd name="connsiteY59" fmla="*/ 339925 h 2658218"/>
                <a:gd name="connsiteX60" fmla="*/ 3739182 w 3739182"/>
                <a:gd name="connsiteY60" fmla="*/ 326328 h 2658218"/>
                <a:gd name="connsiteX61" fmla="*/ 3739182 w 3739182"/>
                <a:gd name="connsiteY61" fmla="*/ 309332 h 2658218"/>
                <a:gd name="connsiteX62" fmla="*/ 3728984 w 3739182"/>
                <a:gd name="connsiteY62" fmla="*/ 275340 h 2658218"/>
                <a:gd name="connsiteX63" fmla="*/ 3715387 w 3739182"/>
                <a:gd name="connsiteY63" fmla="*/ 248145 h 2658218"/>
                <a:gd name="connsiteX64" fmla="*/ 3701790 w 3739182"/>
                <a:gd name="connsiteY64" fmla="*/ 234548 h 2658218"/>
                <a:gd name="connsiteX65" fmla="*/ 3664398 w 3739182"/>
                <a:gd name="connsiteY65" fmla="*/ 200556 h 2658218"/>
                <a:gd name="connsiteX66" fmla="*/ 3627007 w 3739182"/>
                <a:gd name="connsiteY66" fmla="*/ 166563 h 2658218"/>
                <a:gd name="connsiteX67" fmla="*/ 3572619 w 3739182"/>
                <a:gd name="connsiteY67" fmla="*/ 125772 h 2658218"/>
                <a:gd name="connsiteX68" fmla="*/ 3511432 w 3739182"/>
                <a:gd name="connsiteY68" fmla="*/ 84981 h 2658218"/>
                <a:gd name="connsiteX69" fmla="*/ 3457044 w 3739182"/>
                <a:gd name="connsiteY69" fmla="*/ 50989 h 2658218"/>
                <a:gd name="connsiteX70" fmla="*/ 3409454 w 3739182"/>
                <a:gd name="connsiteY70" fmla="*/ 27194 h 2658218"/>
                <a:gd name="connsiteX71" fmla="*/ 3368663 w 3739182"/>
                <a:gd name="connsiteY71" fmla="*/ 6798 h 2658218"/>
                <a:gd name="connsiteX72" fmla="*/ 3341469 w 3739182"/>
                <a:gd name="connsiteY72" fmla="*/ 0 h 2658218"/>
                <a:gd name="connsiteX73" fmla="*/ 3310876 w 3739182"/>
                <a:gd name="connsiteY73" fmla="*/ 0 h 2658218"/>
                <a:gd name="connsiteX74" fmla="*/ 3266685 w 3739182"/>
                <a:gd name="connsiteY74" fmla="*/ 6798 h 2658218"/>
                <a:gd name="connsiteX75" fmla="*/ 3198700 w 3739182"/>
                <a:gd name="connsiteY75" fmla="*/ 30593 h 2658218"/>
                <a:gd name="connsiteX76" fmla="*/ 3178305 w 3739182"/>
                <a:gd name="connsiteY76" fmla="*/ 40791 h 2658218"/>
                <a:gd name="connsiteX77" fmla="*/ 3171506 w 3739182"/>
                <a:gd name="connsiteY77" fmla="*/ 47589 h 2658218"/>
                <a:gd name="connsiteX78" fmla="*/ 3174905 w 3739182"/>
                <a:gd name="connsiteY78" fmla="*/ 54388 h 2658218"/>
                <a:gd name="connsiteX79" fmla="*/ 3198700 w 3739182"/>
                <a:gd name="connsiteY79" fmla="*/ 67985 h 2658218"/>
                <a:gd name="connsiteX80" fmla="*/ 3273484 w 3739182"/>
                <a:gd name="connsiteY80" fmla="*/ 115574 h 2658218"/>
                <a:gd name="connsiteX81" fmla="*/ 3310876 w 3739182"/>
                <a:gd name="connsiteY81" fmla="*/ 146168 h 2658218"/>
                <a:gd name="connsiteX82" fmla="*/ 3334671 w 3739182"/>
                <a:gd name="connsiteY82" fmla="*/ 169963 h 2658218"/>
                <a:gd name="connsiteX83" fmla="*/ 3341469 w 3739182"/>
                <a:gd name="connsiteY83" fmla="*/ 186959 h 2658218"/>
                <a:gd name="connsiteX84" fmla="*/ 3344868 w 3739182"/>
                <a:gd name="connsiteY84" fmla="*/ 200556 h 2658218"/>
                <a:gd name="connsiteX85" fmla="*/ 3341469 w 3739182"/>
                <a:gd name="connsiteY85" fmla="*/ 217552 h 2658218"/>
                <a:gd name="connsiteX86" fmla="*/ 3314275 w 3739182"/>
                <a:gd name="connsiteY86" fmla="*/ 265142 h 2658218"/>
                <a:gd name="connsiteX87" fmla="*/ 3266685 w 3739182"/>
                <a:gd name="connsiteY87" fmla="*/ 336526 h 2658218"/>
                <a:gd name="connsiteX88" fmla="*/ 3195301 w 3739182"/>
                <a:gd name="connsiteY88" fmla="*/ 435105 h 265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3739182" h="2658218">
                  <a:moveTo>
                    <a:pt x="3195301" y="435105"/>
                  </a:moveTo>
                  <a:lnTo>
                    <a:pt x="3127316" y="523485"/>
                  </a:lnTo>
                  <a:lnTo>
                    <a:pt x="3055932" y="608467"/>
                  </a:lnTo>
                  <a:lnTo>
                    <a:pt x="2960752" y="710444"/>
                  </a:lnTo>
                  <a:lnTo>
                    <a:pt x="2838379" y="832818"/>
                  </a:lnTo>
                  <a:lnTo>
                    <a:pt x="2743200" y="921198"/>
                  </a:lnTo>
                  <a:lnTo>
                    <a:pt x="2668416" y="989183"/>
                  </a:lnTo>
                  <a:lnTo>
                    <a:pt x="2610629" y="1040172"/>
                  </a:lnTo>
                  <a:lnTo>
                    <a:pt x="2342088" y="1240728"/>
                  </a:lnTo>
                  <a:lnTo>
                    <a:pt x="2216315" y="1349505"/>
                  </a:lnTo>
                  <a:lnTo>
                    <a:pt x="2032755" y="1485475"/>
                  </a:lnTo>
                  <a:lnTo>
                    <a:pt x="1815203" y="1638441"/>
                  </a:lnTo>
                  <a:lnTo>
                    <a:pt x="1648639" y="1747218"/>
                  </a:lnTo>
                  <a:lnTo>
                    <a:pt x="1533065" y="1825401"/>
                  </a:lnTo>
                  <a:lnTo>
                    <a:pt x="1437885" y="1910382"/>
                  </a:lnTo>
                  <a:lnTo>
                    <a:pt x="1332508" y="1974968"/>
                  </a:lnTo>
                  <a:lnTo>
                    <a:pt x="1186340" y="2063348"/>
                  </a:lnTo>
                  <a:lnTo>
                    <a:pt x="1016378" y="2158528"/>
                  </a:lnTo>
                  <a:lnTo>
                    <a:pt x="934795" y="2202718"/>
                  </a:lnTo>
                  <a:lnTo>
                    <a:pt x="795426" y="2274102"/>
                  </a:lnTo>
                  <a:lnTo>
                    <a:pt x="642459" y="2348886"/>
                  </a:lnTo>
                  <a:lnTo>
                    <a:pt x="489493" y="2420270"/>
                  </a:lnTo>
                  <a:lnTo>
                    <a:pt x="333127" y="2488256"/>
                  </a:lnTo>
                  <a:lnTo>
                    <a:pt x="193758" y="2546043"/>
                  </a:lnTo>
                  <a:lnTo>
                    <a:pt x="57787" y="2597032"/>
                  </a:lnTo>
                  <a:lnTo>
                    <a:pt x="27194" y="2607229"/>
                  </a:lnTo>
                  <a:lnTo>
                    <a:pt x="6798" y="2617427"/>
                  </a:lnTo>
                  <a:lnTo>
                    <a:pt x="0" y="2627625"/>
                  </a:lnTo>
                  <a:lnTo>
                    <a:pt x="0" y="2637823"/>
                  </a:lnTo>
                  <a:lnTo>
                    <a:pt x="6798" y="2648021"/>
                  </a:lnTo>
                  <a:lnTo>
                    <a:pt x="27194" y="2654819"/>
                  </a:lnTo>
                  <a:lnTo>
                    <a:pt x="50989" y="2658218"/>
                  </a:lnTo>
                  <a:lnTo>
                    <a:pt x="146168" y="2634424"/>
                  </a:lnTo>
                  <a:lnTo>
                    <a:pt x="356922" y="2566438"/>
                  </a:lnTo>
                  <a:lnTo>
                    <a:pt x="594870" y="2484856"/>
                  </a:lnTo>
                  <a:lnTo>
                    <a:pt x="849814" y="2386278"/>
                  </a:lnTo>
                  <a:lnTo>
                    <a:pt x="1043572" y="2304696"/>
                  </a:lnTo>
                  <a:lnTo>
                    <a:pt x="1261124" y="2199319"/>
                  </a:lnTo>
                  <a:lnTo>
                    <a:pt x="1461680" y="2093942"/>
                  </a:lnTo>
                  <a:lnTo>
                    <a:pt x="1509270" y="2066748"/>
                  </a:lnTo>
                  <a:lnTo>
                    <a:pt x="1896785" y="1828800"/>
                  </a:lnTo>
                  <a:lnTo>
                    <a:pt x="2066748" y="1716624"/>
                  </a:lnTo>
                  <a:lnTo>
                    <a:pt x="2304696" y="1553460"/>
                  </a:lnTo>
                  <a:lnTo>
                    <a:pt x="2454263" y="1441285"/>
                  </a:lnTo>
                  <a:lnTo>
                    <a:pt x="2597032" y="1329109"/>
                  </a:lnTo>
                  <a:lnTo>
                    <a:pt x="2729603" y="1213534"/>
                  </a:lnTo>
                  <a:lnTo>
                    <a:pt x="2943756" y="1043572"/>
                  </a:lnTo>
                  <a:lnTo>
                    <a:pt x="3100122" y="883806"/>
                  </a:lnTo>
                  <a:lnTo>
                    <a:pt x="3225894" y="751235"/>
                  </a:lnTo>
                  <a:lnTo>
                    <a:pt x="3321074" y="652657"/>
                  </a:lnTo>
                  <a:lnTo>
                    <a:pt x="3426450" y="543881"/>
                  </a:lnTo>
                  <a:lnTo>
                    <a:pt x="3480839" y="482694"/>
                  </a:lnTo>
                  <a:lnTo>
                    <a:pt x="3514831" y="448702"/>
                  </a:lnTo>
                  <a:lnTo>
                    <a:pt x="3552223" y="424907"/>
                  </a:lnTo>
                  <a:lnTo>
                    <a:pt x="3589615" y="404511"/>
                  </a:lnTo>
                  <a:lnTo>
                    <a:pt x="3644003" y="387515"/>
                  </a:lnTo>
                  <a:lnTo>
                    <a:pt x="3688193" y="377317"/>
                  </a:lnTo>
                  <a:lnTo>
                    <a:pt x="3718787" y="363720"/>
                  </a:lnTo>
                  <a:lnTo>
                    <a:pt x="3732384" y="353522"/>
                  </a:lnTo>
                  <a:lnTo>
                    <a:pt x="3739182" y="339925"/>
                  </a:lnTo>
                  <a:lnTo>
                    <a:pt x="3739182" y="326328"/>
                  </a:lnTo>
                  <a:lnTo>
                    <a:pt x="3739182" y="309332"/>
                  </a:lnTo>
                  <a:lnTo>
                    <a:pt x="3728984" y="275340"/>
                  </a:lnTo>
                  <a:lnTo>
                    <a:pt x="3715387" y="248145"/>
                  </a:lnTo>
                  <a:lnTo>
                    <a:pt x="3701790" y="234548"/>
                  </a:lnTo>
                  <a:lnTo>
                    <a:pt x="3664398" y="200556"/>
                  </a:lnTo>
                  <a:lnTo>
                    <a:pt x="3627007" y="166563"/>
                  </a:lnTo>
                  <a:lnTo>
                    <a:pt x="3572619" y="125772"/>
                  </a:lnTo>
                  <a:lnTo>
                    <a:pt x="3511432" y="84981"/>
                  </a:lnTo>
                  <a:lnTo>
                    <a:pt x="3457044" y="50989"/>
                  </a:lnTo>
                  <a:lnTo>
                    <a:pt x="3409454" y="27194"/>
                  </a:lnTo>
                  <a:lnTo>
                    <a:pt x="3368663" y="6798"/>
                  </a:lnTo>
                  <a:lnTo>
                    <a:pt x="3341469" y="0"/>
                  </a:lnTo>
                  <a:lnTo>
                    <a:pt x="3310876" y="0"/>
                  </a:lnTo>
                  <a:lnTo>
                    <a:pt x="3266685" y="6798"/>
                  </a:lnTo>
                  <a:lnTo>
                    <a:pt x="3198700" y="30593"/>
                  </a:lnTo>
                  <a:lnTo>
                    <a:pt x="3178305" y="40791"/>
                  </a:lnTo>
                  <a:lnTo>
                    <a:pt x="3171506" y="47589"/>
                  </a:lnTo>
                  <a:lnTo>
                    <a:pt x="3174905" y="54388"/>
                  </a:lnTo>
                  <a:lnTo>
                    <a:pt x="3198700" y="67985"/>
                  </a:lnTo>
                  <a:lnTo>
                    <a:pt x="3273484" y="115574"/>
                  </a:lnTo>
                  <a:lnTo>
                    <a:pt x="3310876" y="146168"/>
                  </a:lnTo>
                  <a:lnTo>
                    <a:pt x="3334671" y="169963"/>
                  </a:lnTo>
                  <a:lnTo>
                    <a:pt x="3341469" y="186959"/>
                  </a:lnTo>
                  <a:lnTo>
                    <a:pt x="3344868" y="200556"/>
                  </a:lnTo>
                  <a:lnTo>
                    <a:pt x="3341469" y="217552"/>
                  </a:lnTo>
                  <a:lnTo>
                    <a:pt x="3314275" y="265142"/>
                  </a:lnTo>
                  <a:lnTo>
                    <a:pt x="3266685" y="336526"/>
                  </a:lnTo>
                  <a:lnTo>
                    <a:pt x="3195301" y="4351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54">
              <a:extLst>
                <a:ext uri="{FF2B5EF4-FFF2-40B4-BE49-F238E27FC236}">
                  <a16:creationId xmlns:a16="http://schemas.microsoft.com/office/drawing/2014/main" id="{C052B155-A144-4D79-9291-0D92AC23ACCC}"/>
                </a:ext>
              </a:extLst>
            </p:cNvPr>
            <p:cNvSpPr/>
            <p:nvPr/>
          </p:nvSpPr>
          <p:spPr>
            <a:xfrm>
              <a:off x="4003675" y="4079876"/>
              <a:ext cx="430213" cy="2097087"/>
            </a:xfrm>
            <a:custGeom>
              <a:avLst/>
              <a:gdLst>
                <a:gd name="connsiteX0" fmla="*/ 427265 w 429986"/>
                <a:gd name="connsiteY0" fmla="*/ 459922 h 2098222"/>
                <a:gd name="connsiteX1" fmla="*/ 429986 w 429986"/>
                <a:gd name="connsiteY1" fmla="*/ 666750 h 2098222"/>
                <a:gd name="connsiteX2" fmla="*/ 429986 w 429986"/>
                <a:gd name="connsiteY2" fmla="*/ 895350 h 2098222"/>
                <a:gd name="connsiteX3" fmla="*/ 408215 w 429986"/>
                <a:gd name="connsiteY3" fmla="*/ 1023258 h 2098222"/>
                <a:gd name="connsiteX4" fmla="*/ 402772 w 429986"/>
                <a:gd name="connsiteY4" fmla="*/ 1208315 h 2098222"/>
                <a:gd name="connsiteX5" fmla="*/ 394608 w 429986"/>
                <a:gd name="connsiteY5" fmla="*/ 1450522 h 2098222"/>
                <a:gd name="connsiteX6" fmla="*/ 383722 w 429986"/>
                <a:gd name="connsiteY6" fmla="*/ 1768929 h 2098222"/>
                <a:gd name="connsiteX7" fmla="*/ 359229 w 429986"/>
                <a:gd name="connsiteY7" fmla="*/ 1945822 h 2098222"/>
                <a:gd name="connsiteX8" fmla="*/ 340179 w 429986"/>
                <a:gd name="connsiteY8" fmla="*/ 2000250 h 2098222"/>
                <a:gd name="connsiteX9" fmla="*/ 321129 w 429986"/>
                <a:gd name="connsiteY9" fmla="*/ 2046515 h 2098222"/>
                <a:gd name="connsiteX10" fmla="*/ 304800 w 429986"/>
                <a:gd name="connsiteY10" fmla="*/ 2076450 h 2098222"/>
                <a:gd name="connsiteX11" fmla="*/ 288472 w 429986"/>
                <a:gd name="connsiteY11" fmla="*/ 2090058 h 2098222"/>
                <a:gd name="connsiteX12" fmla="*/ 274865 w 429986"/>
                <a:gd name="connsiteY12" fmla="*/ 2095500 h 2098222"/>
                <a:gd name="connsiteX13" fmla="*/ 263979 w 429986"/>
                <a:gd name="connsiteY13" fmla="*/ 2098222 h 2098222"/>
                <a:gd name="connsiteX14" fmla="*/ 247650 w 429986"/>
                <a:gd name="connsiteY14" fmla="*/ 2098222 h 2098222"/>
                <a:gd name="connsiteX15" fmla="*/ 228600 w 429986"/>
                <a:gd name="connsiteY15" fmla="*/ 2090058 h 2098222"/>
                <a:gd name="connsiteX16" fmla="*/ 201386 w 429986"/>
                <a:gd name="connsiteY16" fmla="*/ 2071008 h 2098222"/>
                <a:gd name="connsiteX17" fmla="*/ 176893 w 429986"/>
                <a:gd name="connsiteY17" fmla="*/ 2046515 h 2098222"/>
                <a:gd name="connsiteX18" fmla="*/ 157843 w 429986"/>
                <a:gd name="connsiteY18" fmla="*/ 2024743 h 2098222"/>
                <a:gd name="connsiteX19" fmla="*/ 146958 w 429986"/>
                <a:gd name="connsiteY19" fmla="*/ 2008415 h 2098222"/>
                <a:gd name="connsiteX20" fmla="*/ 130629 w 429986"/>
                <a:gd name="connsiteY20" fmla="*/ 1981200 h 2098222"/>
                <a:gd name="connsiteX21" fmla="*/ 111579 w 429986"/>
                <a:gd name="connsiteY21" fmla="*/ 1943100 h 2098222"/>
                <a:gd name="connsiteX22" fmla="*/ 97972 w 429986"/>
                <a:gd name="connsiteY22" fmla="*/ 1902279 h 2098222"/>
                <a:gd name="connsiteX23" fmla="*/ 92529 w 429986"/>
                <a:gd name="connsiteY23" fmla="*/ 1853293 h 2098222"/>
                <a:gd name="connsiteX24" fmla="*/ 95250 w 429986"/>
                <a:gd name="connsiteY24" fmla="*/ 1809750 h 2098222"/>
                <a:gd name="connsiteX25" fmla="*/ 106136 w 429986"/>
                <a:gd name="connsiteY25" fmla="*/ 1752600 h 2098222"/>
                <a:gd name="connsiteX26" fmla="*/ 127908 w 429986"/>
                <a:gd name="connsiteY26" fmla="*/ 1679122 h 2098222"/>
                <a:gd name="connsiteX27" fmla="*/ 144236 w 429986"/>
                <a:gd name="connsiteY27" fmla="*/ 1619250 h 2098222"/>
                <a:gd name="connsiteX28" fmla="*/ 157843 w 429986"/>
                <a:gd name="connsiteY28" fmla="*/ 1564822 h 2098222"/>
                <a:gd name="connsiteX29" fmla="*/ 168729 w 429986"/>
                <a:gd name="connsiteY29" fmla="*/ 1504950 h 2098222"/>
                <a:gd name="connsiteX30" fmla="*/ 176893 w 429986"/>
                <a:gd name="connsiteY30" fmla="*/ 1447800 h 2098222"/>
                <a:gd name="connsiteX31" fmla="*/ 187779 w 429986"/>
                <a:gd name="connsiteY31" fmla="*/ 1363436 h 2098222"/>
                <a:gd name="connsiteX32" fmla="*/ 195943 w 429986"/>
                <a:gd name="connsiteY32" fmla="*/ 1298122 h 2098222"/>
                <a:gd name="connsiteX33" fmla="*/ 201386 w 429986"/>
                <a:gd name="connsiteY33" fmla="*/ 1230086 h 2098222"/>
                <a:gd name="connsiteX34" fmla="*/ 206829 w 429986"/>
                <a:gd name="connsiteY34" fmla="*/ 1153886 h 2098222"/>
                <a:gd name="connsiteX35" fmla="*/ 209550 w 429986"/>
                <a:gd name="connsiteY35" fmla="*/ 1080408 h 2098222"/>
                <a:gd name="connsiteX36" fmla="*/ 214993 w 429986"/>
                <a:gd name="connsiteY36" fmla="*/ 957943 h 2098222"/>
                <a:gd name="connsiteX37" fmla="*/ 212272 w 429986"/>
                <a:gd name="connsiteY37" fmla="*/ 873579 h 2098222"/>
                <a:gd name="connsiteX38" fmla="*/ 209550 w 429986"/>
                <a:gd name="connsiteY38" fmla="*/ 729343 h 2098222"/>
                <a:gd name="connsiteX39" fmla="*/ 204108 w 429986"/>
                <a:gd name="connsiteY39" fmla="*/ 606879 h 2098222"/>
                <a:gd name="connsiteX40" fmla="*/ 204108 w 429986"/>
                <a:gd name="connsiteY40" fmla="*/ 533400 h 2098222"/>
                <a:gd name="connsiteX41" fmla="*/ 201386 w 429986"/>
                <a:gd name="connsiteY41" fmla="*/ 481693 h 2098222"/>
                <a:gd name="connsiteX42" fmla="*/ 193222 w 429986"/>
                <a:gd name="connsiteY42" fmla="*/ 408215 h 2098222"/>
                <a:gd name="connsiteX43" fmla="*/ 182336 w 429986"/>
                <a:gd name="connsiteY43" fmla="*/ 345622 h 2098222"/>
                <a:gd name="connsiteX44" fmla="*/ 119743 w 429986"/>
                <a:gd name="connsiteY44" fmla="*/ 206829 h 2098222"/>
                <a:gd name="connsiteX45" fmla="*/ 76200 w 429986"/>
                <a:gd name="connsiteY45" fmla="*/ 146958 h 2098222"/>
                <a:gd name="connsiteX46" fmla="*/ 38100 w 429986"/>
                <a:gd name="connsiteY46" fmla="*/ 103415 h 2098222"/>
                <a:gd name="connsiteX47" fmla="*/ 13608 w 429986"/>
                <a:gd name="connsiteY47" fmla="*/ 76200 h 2098222"/>
                <a:gd name="connsiteX48" fmla="*/ 5443 w 429986"/>
                <a:gd name="connsiteY48" fmla="*/ 57150 h 2098222"/>
                <a:gd name="connsiteX49" fmla="*/ 0 w 429986"/>
                <a:gd name="connsiteY49" fmla="*/ 38100 h 2098222"/>
                <a:gd name="connsiteX50" fmla="*/ 2722 w 429986"/>
                <a:gd name="connsiteY50" fmla="*/ 19050 h 2098222"/>
                <a:gd name="connsiteX51" fmla="*/ 8165 w 429986"/>
                <a:gd name="connsiteY51" fmla="*/ 8165 h 2098222"/>
                <a:gd name="connsiteX52" fmla="*/ 24493 w 429986"/>
                <a:gd name="connsiteY52" fmla="*/ 0 h 2098222"/>
                <a:gd name="connsiteX53" fmla="*/ 38100 w 429986"/>
                <a:gd name="connsiteY53" fmla="*/ 0 h 2098222"/>
                <a:gd name="connsiteX54" fmla="*/ 68036 w 429986"/>
                <a:gd name="connsiteY54" fmla="*/ 0 h 2098222"/>
                <a:gd name="connsiteX55" fmla="*/ 108858 w 429986"/>
                <a:gd name="connsiteY55" fmla="*/ 10886 h 2098222"/>
                <a:gd name="connsiteX56" fmla="*/ 152400 w 429986"/>
                <a:gd name="connsiteY56" fmla="*/ 29936 h 2098222"/>
                <a:gd name="connsiteX57" fmla="*/ 190500 w 429986"/>
                <a:gd name="connsiteY57" fmla="*/ 46265 h 2098222"/>
                <a:gd name="connsiteX58" fmla="*/ 274865 w 429986"/>
                <a:gd name="connsiteY58" fmla="*/ 100693 h 2098222"/>
                <a:gd name="connsiteX59" fmla="*/ 427265 w 429986"/>
                <a:gd name="connsiteY59" fmla="*/ 280308 h 2098222"/>
                <a:gd name="connsiteX60" fmla="*/ 427265 w 429986"/>
                <a:gd name="connsiteY60" fmla="*/ 459922 h 209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29986" h="2098222">
                  <a:moveTo>
                    <a:pt x="427265" y="459922"/>
                  </a:moveTo>
                  <a:lnTo>
                    <a:pt x="429986" y="666750"/>
                  </a:lnTo>
                  <a:lnTo>
                    <a:pt x="429986" y="895350"/>
                  </a:lnTo>
                  <a:lnTo>
                    <a:pt x="408215" y="1023258"/>
                  </a:lnTo>
                  <a:lnTo>
                    <a:pt x="402772" y="1208315"/>
                  </a:lnTo>
                  <a:lnTo>
                    <a:pt x="394608" y="1450522"/>
                  </a:lnTo>
                  <a:lnTo>
                    <a:pt x="383722" y="1768929"/>
                  </a:lnTo>
                  <a:lnTo>
                    <a:pt x="359229" y="1945822"/>
                  </a:lnTo>
                  <a:lnTo>
                    <a:pt x="340179" y="2000250"/>
                  </a:lnTo>
                  <a:lnTo>
                    <a:pt x="321129" y="2046515"/>
                  </a:lnTo>
                  <a:lnTo>
                    <a:pt x="304800" y="2076450"/>
                  </a:lnTo>
                  <a:lnTo>
                    <a:pt x="288472" y="2090058"/>
                  </a:lnTo>
                  <a:lnTo>
                    <a:pt x="274865" y="2095500"/>
                  </a:lnTo>
                  <a:lnTo>
                    <a:pt x="263979" y="2098222"/>
                  </a:lnTo>
                  <a:lnTo>
                    <a:pt x="247650" y="2098222"/>
                  </a:lnTo>
                  <a:lnTo>
                    <a:pt x="228600" y="2090058"/>
                  </a:lnTo>
                  <a:lnTo>
                    <a:pt x="201386" y="2071008"/>
                  </a:lnTo>
                  <a:lnTo>
                    <a:pt x="176893" y="2046515"/>
                  </a:lnTo>
                  <a:lnTo>
                    <a:pt x="157843" y="2024743"/>
                  </a:lnTo>
                  <a:lnTo>
                    <a:pt x="146958" y="2008415"/>
                  </a:lnTo>
                  <a:lnTo>
                    <a:pt x="130629" y="1981200"/>
                  </a:lnTo>
                  <a:lnTo>
                    <a:pt x="111579" y="1943100"/>
                  </a:lnTo>
                  <a:lnTo>
                    <a:pt x="97972" y="1902279"/>
                  </a:lnTo>
                  <a:lnTo>
                    <a:pt x="92529" y="1853293"/>
                  </a:lnTo>
                  <a:lnTo>
                    <a:pt x="95250" y="1809750"/>
                  </a:lnTo>
                  <a:lnTo>
                    <a:pt x="106136" y="1752600"/>
                  </a:lnTo>
                  <a:lnTo>
                    <a:pt x="127908" y="1679122"/>
                  </a:lnTo>
                  <a:lnTo>
                    <a:pt x="144236" y="1619250"/>
                  </a:lnTo>
                  <a:lnTo>
                    <a:pt x="157843" y="1564822"/>
                  </a:lnTo>
                  <a:lnTo>
                    <a:pt x="168729" y="1504950"/>
                  </a:lnTo>
                  <a:lnTo>
                    <a:pt x="176893" y="1447800"/>
                  </a:lnTo>
                  <a:lnTo>
                    <a:pt x="187779" y="1363436"/>
                  </a:lnTo>
                  <a:lnTo>
                    <a:pt x="195943" y="1298122"/>
                  </a:lnTo>
                  <a:lnTo>
                    <a:pt x="201386" y="1230086"/>
                  </a:lnTo>
                  <a:lnTo>
                    <a:pt x="206829" y="1153886"/>
                  </a:lnTo>
                  <a:lnTo>
                    <a:pt x="209550" y="1080408"/>
                  </a:lnTo>
                  <a:lnTo>
                    <a:pt x="214993" y="957943"/>
                  </a:lnTo>
                  <a:lnTo>
                    <a:pt x="212272" y="873579"/>
                  </a:lnTo>
                  <a:cubicBezTo>
                    <a:pt x="211365" y="825500"/>
                    <a:pt x="210457" y="777422"/>
                    <a:pt x="209550" y="729343"/>
                  </a:cubicBezTo>
                  <a:lnTo>
                    <a:pt x="204108" y="606879"/>
                  </a:lnTo>
                  <a:lnTo>
                    <a:pt x="204108" y="533400"/>
                  </a:lnTo>
                  <a:lnTo>
                    <a:pt x="201386" y="481693"/>
                  </a:lnTo>
                  <a:lnTo>
                    <a:pt x="193222" y="408215"/>
                  </a:lnTo>
                  <a:lnTo>
                    <a:pt x="182336" y="345622"/>
                  </a:lnTo>
                  <a:lnTo>
                    <a:pt x="119743" y="206829"/>
                  </a:lnTo>
                  <a:lnTo>
                    <a:pt x="76200" y="146958"/>
                  </a:lnTo>
                  <a:lnTo>
                    <a:pt x="38100" y="103415"/>
                  </a:lnTo>
                  <a:lnTo>
                    <a:pt x="13608" y="76200"/>
                  </a:lnTo>
                  <a:lnTo>
                    <a:pt x="5443" y="57150"/>
                  </a:lnTo>
                  <a:lnTo>
                    <a:pt x="0" y="38100"/>
                  </a:lnTo>
                  <a:lnTo>
                    <a:pt x="2722" y="19050"/>
                  </a:lnTo>
                  <a:lnTo>
                    <a:pt x="8165" y="8165"/>
                  </a:lnTo>
                  <a:lnTo>
                    <a:pt x="24493" y="0"/>
                  </a:lnTo>
                  <a:lnTo>
                    <a:pt x="38100" y="0"/>
                  </a:lnTo>
                  <a:lnTo>
                    <a:pt x="68036" y="0"/>
                  </a:lnTo>
                  <a:lnTo>
                    <a:pt x="108858" y="10886"/>
                  </a:lnTo>
                  <a:lnTo>
                    <a:pt x="152400" y="29936"/>
                  </a:lnTo>
                  <a:lnTo>
                    <a:pt x="190500" y="46265"/>
                  </a:lnTo>
                  <a:lnTo>
                    <a:pt x="274865" y="100693"/>
                  </a:lnTo>
                  <a:lnTo>
                    <a:pt x="427265" y="280308"/>
                  </a:lnTo>
                  <a:lnTo>
                    <a:pt x="427265" y="4599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55">
              <a:extLst>
                <a:ext uri="{FF2B5EF4-FFF2-40B4-BE49-F238E27FC236}">
                  <a16:creationId xmlns:a16="http://schemas.microsoft.com/office/drawing/2014/main" id="{37A72DA1-FD73-4712-A35B-CDF2CFF57BFB}"/>
                </a:ext>
              </a:extLst>
            </p:cNvPr>
            <p:cNvSpPr/>
            <p:nvPr/>
          </p:nvSpPr>
          <p:spPr>
            <a:xfrm>
              <a:off x="4340225" y="4060826"/>
              <a:ext cx="1992313" cy="2065337"/>
            </a:xfrm>
            <a:custGeom>
              <a:avLst/>
              <a:gdLst>
                <a:gd name="connsiteX0" fmla="*/ 854528 w 1992085"/>
                <a:gd name="connsiteY0" fmla="*/ 244929 h 2065565"/>
                <a:gd name="connsiteX1" fmla="*/ 631371 w 1992085"/>
                <a:gd name="connsiteY1" fmla="*/ 258536 h 2065565"/>
                <a:gd name="connsiteX2" fmla="*/ 495300 w 1992085"/>
                <a:gd name="connsiteY2" fmla="*/ 269422 h 2065565"/>
                <a:gd name="connsiteX3" fmla="*/ 386442 w 1992085"/>
                <a:gd name="connsiteY3" fmla="*/ 280308 h 2065565"/>
                <a:gd name="connsiteX4" fmla="*/ 272142 w 1992085"/>
                <a:gd name="connsiteY4" fmla="*/ 293915 h 2065565"/>
                <a:gd name="connsiteX5" fmla="*/ 163285 w 1992085"/>
                <a:gd name="connsiteY5" fmla="*/ 312965 h 2065565"/>
                <a:gd name="connsiteX6" fmla="*/ 0 w 1992085"/>
                <a:gd name="connsiteY6" fmla="*/ 351065 h 2065565"/>
                <a:gd name="connsiteX7" fmla="*/ 2721 w 1992085"/>
                <a:gd name="connsiteY7" fmla="*/ 149679 h 2065565"/>
                <a:gd name="connsiteX8" fmla="*/ 367392 w 1992085"/>
                <a:gd name="connsiteY8" fmla="*/ 111579 h 2065565"/>
                <a:gd name="connsiteX9" fmla="*/ 500742 w 1992085"/>
                <a:gd name="connsiteY9" fmla="*/ 92529 h 2065565"/>
                <a:gd name="connsiteX10" fmla="*/ 647700 w 1992085"/>
                <a:gd name="connsiteY10" fmla="*/ 78922 h 2065565"/>
                <a:gd name="connsiteX11" fmla="*/ 827314 w 1992085"/>
                <a:gd name="connsiteY11" fmla="*/ 62593 h 2065565"/>
                <a:gd name="connsiteX12" fmla="*/ 1042307 w 1992085"/>
                <a:gd name="connsiteY12" fmla="*/ 51708 h 2065565"/>
                <a:gd name="connsiteX13" fmla="*/ 1183821 w 1992085"/>
                <a:gd name="connsiteY13" fmla="*/ 46265 h 2065565"/>
                <a:gd name="connsiteX14" fmla="*/ 1330778 w 1992085"/>
                <a:gd name="connsiteY14" fmla="*/ 40822 h 2065565"/>
                <a:gd name="connsiteX15" fmla="*/ 1488621 w 1992085"/>
                <a:gd name="connsiteY15" fmla="*/ 38100 h 2065565"/>
                <a:gd name="connsiteX16" fmla="*/ 1515835 w 1992085"/>
                <a:gd name="connsiteY16" fmla="*/ 38100 h 2065565"/>
                <a:gd name="connsiteX17" fmla="*/ 1537607 w 1992085"/>
                <a:gd name="connsiteY17" fmla="*/ 21772 h 2065565"/>
                <a:gd name="connsiteX18" fmla="*/ 1564821 w 1992085"/>
                <a:gd name="connsiteY18" fmla="*/ 8165 h 2065565"/>
                <a:gd name="connsiteX19" fmla="*/ 1592035 w 1992085"/>
                <a:gd name="connsiteY19" fmla="*/ 0 h 2065565"/>
                <a:gd name="connsiteX20" fmla="*/ 1632857 w 1992085"/>
                <a:gd name="connsiteY20" fmla="*/ 2722 h 2065565"/>
                <a:gd name="connsiteX21" fmla="*/ 1660071 w 1992085"/>
                <a:gd name="connsiteY21" fmla="*/ 10886 h 2065565"/>
                <a:gd name="connsiteX22" fmla="*/ 1706335 w 1992085"/>
                <a:gd name="connsiteY22" fmla="*/ 32658 h 2065565"/>
                <a:gd name="connsiteX23" fmla="*/ 1834242 w 1992085"/>
                <a:gd name="connsiteY23" fmla="*/ 108858 h 2065565"/>
                <a:gd name="connsiteX24" fmla="*/ 1921328 w 1992085"/>
                <a:gd name="connsiteY24" fmla="*/ 166008 h 2065565"/>
                <a:gd name="connsiteX25" fmla="*/ 1940378 w 1992085"/>
                <a:gd name="connsiteY25" fmla="*/ 185058 h 2065565"/>
                <a:gd name="connsiteX26" fmla="*/ 1948542 w 1992085"/>
                <a:gd name="connsiteY26" fmla="*/ 195943 h 2065565"/>
                <a:gd name="connsiteX27" fmla="*/ 1967592 w 1992085"/>
                <a:gd name="connsiteY27" fmla="*/ 209550 h 2065565"/>
                <a:gd name="connsiteX28" fmla="*/ 1978478 w 1992085"/>
                <a:gd name="connsiteY28" fmla="*/ 223158 h 2065565"/>
                <a:gd name="connsiteX29" fmla="*/ 1989364 w 1992085"/>
                <a:gd name="connsiteY29" fmla="*/ 244929 h 2065565"/>
                <a:gd name="connsiteX30" fmla="*/ 1992085 w 1992085"/>
                <a:gd name="connsiteY30" fmla="*/ 266700 h 2065565"/>
                <a:gd name="connsiteX31" fmla="*/ 1989364 w 1992085"/>
                <a:gd name="connsiteY31" fmla="*/ 291193 h 2065565"/>
                <a:gd name="connsiteX32" fmla="*/ 1975757 w 1992085"/>
                <a:gd name="connsiteY32" fmla="*/ 318408 h 2065565"/>
                <a:gd name="connsiteX33" fmla="*/ 1953985 w 1992085"/>
                <a:gd name="connsiteY33" fmla="*/ 342900 h 2065565"/>
                <a:gd name="connsiteX34" fmla="*/ 1937657 w 1992085"/>
                <a:gd name="connsiteY34" fmla="*/ 361950 h 2065565"/>
                <a:gd name="connsiteX35" fmla="*/ 1924050 w 1992085"/>
                <a:gd name="connsiteY35" fmla="*/ 389165 h 2065565"/>
                <a:gd name="connsiteX36" fmla="*/ 1907721 w 1992085"/>
                <a:gd name="connsiteY36" fmla="*/ 432708 h 2065565"/>
                <a:gd name="connsiteX37" fmla="*/ 1899557 w 1992085"/>
                <a:gd name="connsiteY37" fmla="*/ 481693 h 2065565"/>
                <a:gd name="connsiteX38" fmla="*/ 1894114 w 1992085"/>
                <a:gd name="connsiteY38" fmla="*/ 693965 h 2065565"/>
                <a:gd name="connsiteX39" fmla="*/ 1880507 w 1992085"/>
                <a:gd name="connsiteY39" fmla="*/ 1099458 h 2065565"/>
                <a:gd name="connsiteX40" fmla="*/ 1866900 w 1992085"/>
                <a:gd name="connsiteY40" fmla="*/ 1515836 h 2065565"/>
                <a:gd name="connsiteX41" fmla="*/ 1856014 w 1992085"/>
                <a:gd name="connsiteY41" fmla="*/ 1842408 h 2065565"/>
                <a:gd name="connsiteX42" fmla="*/ 1853292 w 1992085"/>
                <a:gd name="connsiteY42" fmla="*/ 1880508 h 2065565"/>
                <a:gd name="connsiteX43" fmla="*/ 1842407 w 1992085"/>
                <a:gd name="connsiteY43" fmla="*/ 1921329 h 2065565"/>
                <a:gd name="connsiteX44" fmla="*/ 1823357 w 1992085"/>
                <a:gd name="connsiteY44" fmla="*/ 1962150 h 2065565"/>
                <a:gd name="connsiteX45" fmla="*/ 1807028 w 1992085"/>
                <a:gd name="connsiteY45" fmla="*/ 1986643 h 2065565"/>
                <a:gd name="connsiteX46" fmla="*/ 1777092 w 1992085"/>
                <a:gd name="connsiteY46" fmla="*/ 2019300 h 2065565"/>
                <a:gd name="connsiteX47" fmla="*/ 1747157 w 1992085"/>
                <a:gd name="connsiteY47" fmla="*/ 2043793 h 2065565"/>
                <a:gd name="connsiteX48" fmla="*/ 1714500 w 1992085"/>
                <a:gd name="connsiteY48" fmla="*/ 2062843 h 2065565"/>
                <a:gd name="connsiteX49" fmla="*/ 1706335 w 1992085"/>
                <a:gd name="connsiteY49" fmla="*/ 2065565 h 2065565"/>
                <a:gd name="connsiteX50" fmla="*/ 1698171 w 1992085"/>
                <a:gd name="connsiteY50" fmla="*/ 2065565 h 2065565"/>
                <a:gd name="connsiteX51" fmla="*/ 1681842 w 1992085"/>
                <a:gd name="connsiteY51" fmla="*/ 2057400 h 2065565"/>
                <a:gd name="connsiteX52" fmla="*/ 1662792 w 1992085"/>
                <a:gd name="connsiteY52" fmla="*/ 2038350 h 2065565"/>
                <a:gd name="connsiteX53" fmla="*/ 1641021 w 1992085"/>
                <a:gd name="connsiteY53" fmla="*/ 2005693 h 2065565"/>
                <a:gd name="connsiteX54" fmla="*/ 1616528 w 1992085"/>
                <a:gd name="connsiteY54" fmla="*/ 1964872 h 2065565"/>
                <a:gd name="connsiteX55" fmla="*/ 1594757 w 1992085"/>
                <a:gd name="connsiteY55" fmla="*/ 1921329 h 2065565"/>
                <a:gd name="connsiteX56" fmla="*/ 1575707 w 1992085"/>
                <a:gd name="connsiteY56" fmla="*/ 1872343 h 2065565"/>
                <a:gd name="connsiteX57" fmla="*/ 1572985 w 1992085"/>
                <a:gd name="connsiteY57" fmla="*/ 1856015 h 2065565"/>
                <a:gd name="connsiteX58" fmla="*/ 1586592 w 1992085"/>
                <a:gd name="connsiteY58" fmla="*/ 1714500 h 2065565"/>
                <a:gd name="connsiteX59" fmla="*/ 1592035 w 1992085"/>
                <a:gd name="connsiteY59" fmla="*/ 1592036 h 2065565"/>
                <a:gd name="connsiteX60" fmla="*/ 1600200 w 1992085"/>
                <a:gd name="connsiteY60" fmla="*/ 1442358 h 2065565"/>
                <a:gd name="connsiteX61" fmla="*/ 1616528 w 1992085"/>
                <a:gd name="connsiteY61" fmla="*/ 1216479 h 2065565"/>
                <a:gd name="connsiteX62" fmla="*/ 1627414 w 1992085"/>
                <a:gd name="connsiteY62" fmla="*/ 982436 h 2065565"/>
                <a:gd name="connsiteX63" fmla="*/ 1630135 w 1992085"/>
                <a:gd name="connsiteY63" fmla="*/ 800100 h 2065565"/>
                <a:gd name="connsiteX64" fmla="*/ 1630135 w 1992085"/>
                <a:gd name="connsiteY64" fmla="*/ 699408 h 2065565"/>
                <a:gd name="connsiteX65" fmla="*/ 1632857 w 1992085"/>
                <a:gd name="connsiteY65" fmla="*/ 576943 h 2065565"/>
                <a:gd name="connsiteX66" fmla="*/ 1632857 w 1992085"/>
                <a:gd name="connsiteY66" fmla="*/ 451758 h 2065565"/>
                <a:gd name="connsiteX67" fmla="*/ 1632857 w 1992085"/>
                <a:gd name="connsiteY67" fmla="*/ 375558 h 2065565"/>
                <a:gd name="connsiteX68" fmla="*/ 1627414 w 1992085"/>
                <a:gd name="connsiteY68" fmla="*/ 329293 h 2065565"/>
                <a:gd name="connsiteX69" fmla="*/ 1621971 w 1992085"/>
                <a:gd name="connsiteY69" fmla="*/ 310243 h 2065565"/>
                <a:gd name="connsiteX70" fmla="*/ 1616528 w 1992085"/>
                <a:gd name="connsiteY70" fmla="*/ 291193 h 2065565"/>
                <a:gd name="connsiteX71" fmla="*/ 1605642 w 1992085"/>
                <a:gd name="connsiteY71" fmla="*/ 272143 h 2065565"/>
                <a:gd name="connsiteX72" fmla="*/ 1586592 w 1992085"/>
                <a:gd name="connsiteY72" fmla="*/ 255815 h 2065565"/>
                <a:gd name="connsiteX73" fmla="*/ 1553935 w 1992085"/>
                <a:gd name="connsiteY73" fmla="*/ 244929 h 2065565"/>
                <a:gd name="connsiteX74" fmla="*/ 1513114 w 1992085"/>
                <a:gd name="connsiteY74" fmla="*/ 242208 h 2065565"/>
                <a:gd name="connsiteX75" fmla="*/ 1390650 w 1992085"/>
                <a:gd name="connsiteY75" fmla="*/ 234043 h 2065565"/>
                <a:gd name="connsiteX76" fmla="*/ 1221921 w 1992085"/>
                <a:gd name="connsiteY76" fmla="*/ 231322 h 2065565"/>
                <a:gd name="connsiteX77" fmla="*/ 1077685 w 1992085"/>
                <a:gd name="connsiteY77" fmla="*/ 231322 h 2065565"/>
                <a:gd name="connsiteX78" fmla="*/ 854528 w 1992085"/>
                <a:gd name="connsiteY78" fmla="*/ 244929 h 20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1992085" h="2065565">
                  <a:moveTo>
                    <a:pt x="854528" y="244929"/>
                  </a:moveTo>
                  <a:lnTo>
                    <a:pt x="631371" y="258536"/>
                  </a:lnTo>
                  <a:lnTo>
                    <a:pt x="495300" y="269422"/>
                  </a:lnTo>
                  <a:lnTo>
                    <a:pt x="386442" y="280308"/>
                  </a:lnTo>
                  <a:lnTo>
                    <a:pt x="272142" y="293915"/>
                  </a:lnTo>
                  <a:lnTo>
                    <a:pt x="163285" y="312965"/>
                  </a:lnTo>
                  <a:lnTo>
                    <a:pt x="0" y="351065"/>
                  </a:lnTo>
                  <a:lnTo>
                    <a:pt x="2721" y="149679"/>
                  </a:lnTo>
                  <a:lnTo>
                    <a:pt x="367392" y="111579"/>
                  </a:lnTo>
                  <a:lnTo>
                    <a:pt x="500742" y="92529"/>
                  </a:lnTo>
                  <a:lnTo>
                    <a:pt x="647700" y="78922"/>
                  </a:lnTo>
                  <a:lnTo>
                    <a:pt x="827314" y="62593"/>
                  </a:lnTo>
                  <a:lnTo>
                    <a:pt x="1042307" y="51708"/>
                  </a:lnTo>
                  <a:lnTo>
                    <a:pt x="1183821" y="46265"/>
                  </a:lnTo>
                  <a:lnTo>
                    <a:pt x="1330778" y="40822"/>
                  </a:lnTo>
                  <a:lnTo>
                    <a:pt x="1488621" y="38100"/>
                  </a:lnTo>
                  <a:lnTo>
                    <a:pt x="1515835" y="38100"/>
                  </a:lnTo>
                  <a:lnTo>
                    <a:pt x="1537607" y="21772"/>
                  </a:lnTo>
                  <a:lnTo>
                    <a:pt x="1564821" y="8165"/>
                  </a:lnTo>
                  <a:lnTo>
                    <a:pt x="1592035" y="0"/>
                  </a:lnTo>
                  <a:lnTo>
                    <a:pt x="1632857" y="2722"/>
                  </a:lnTo>
                  <a:lnTo>
                    <a:pt x="1660071" y="10886"/>
                  </a:lnTo>
                  <a:lnTo>
                    <a:pt x="1706335" y="32658"/>
                  </a:lnTo>
                  <a:lnTo>
                    <a:pt x="1834242" y="108858"/>
                  </a:lnTo>
                  <a:lnTo>
                    <a:pt x="1921328" y="166008"/>
                  </a:lnTo>
                  <a:lnTo>
                    <a:pt x="1940378" y="185058"/>
                  </a:lnTo>
                  <a:lnTo>
                    <a:pt x="1948542" y="195943"/>
                  </a:lnTo>
                  <a:lnTo>
                    <a:pt x="1967592" y="209550"/>
                  </a:lnTo>
                  <a:lnTo>
                    <a:pt x="1978478" y="223158"/>
                  </a:lnTo>
                  <a:lnTo>
                    <a:pt x="1989364" y="244929"/>
                  </a:lnTo>
                  <a:lnTo>
                    <a:pt x="1992085" y="266700"/>
                  </a:lnTo>
                  <a:lnTo>
                    <a:pt x="1989364" y="291193"/>
                  </a:lnTo>
                  <a:lnTo>
                    <a:pt x="1975757" y="318408"/>
                  </a:lnTo>
                  <a:lnTo>
                    <a:pt x="1953985" y="342900"/>
                  </a:lnTo>
                  <a:lnTo>
                    <a:pt x="1937657" y="361950"/>
                  </a:lnTo>
                  <a:lnTo>
                    <a:pt x="1924050" y="389165"/>
                  </a:lnTo>
                  <a:lnTo>
                    <a:pt x="1907721" y="432708"/>
                  </a:lnTo>
                  <a:lnTo>
                    <a:pt x="1899557" y="481693"/>
                  </a:lnTo>
                  <a:lnTo>
                    <a:pt x="1894114" y="693965"/>
                  </a:lnTo>
                  <a:lnTo>
                    <a:pt x="1880507" y="1099458"/>
                  </a:lnTo>
                  <a:lnTo>
                    <a:pt x="1866900" y="1515836"/>
                  </a:lnTo>
                  <a:lnTo>
                    <a:pt x="1856014" y="1842408"/>
                  </a:lnTo>
                  <a:lnTo>
                    <a:pt x="1853292" y="1880508"/>
                  </a:lnTo>
                  <a:lnTo>
                    <a:pt x="1842407" y="1921329"/>
                  </a:lnTo>
                  <a:lnTo>
                    <a:pt x="1823357" y="1962150"/>
                  </a:lnTo>
                  <a:lnTo>
                    <a:pt x="1807028" y="1986643"/>
                  </a:lnTo>
                  <a:lnTo>
                    <a:pt x="1777092" y="2019300"/>
                  </a:lnTo>
                  <a:lnTo>
                    <a:pt x="1747157" y="2043793"/>
                  </a:lnTo>
                  <a:lnTo>
                    <a:pt x="1714500" y="2062843"/>
                  </a:lnTo>
                  <a:lnTo>
                    <a:pt x="1706335" y="2065565"/>
                  </a:lnTo>
                  <a:lnTo>
                    <a:pt x="1698171" y="2065565"/>
                  </a:lnTo>
                  <a:lnTo>
                    <a:pt x="1681842" y="2057400"/>
                  </a:lnTo>
                  <a:lnTo>
                    <a:pt x="1662792" y="2038350"/>
                  </a:lnTo>
                  <a:lnTo>
                    <a:pt x="1641021" y="2005693"/>
                  </a:lnTo>
                  <a:lnTo>
                    <a:pt x="1616528" y="1964872"/>
                  </a:lnTo>
                  <a:lnTo>
                    <a:pt x="1594757" y="1921329"/>
                  </a:lnTo>
                  <a:lnTo>
                    <a:pt x="1575707" y="1872343"/>
                  </a:lnTo>
                  <a:lnTo>
                    <a:pt x="1572985" y="1856015"/>
                  </a:lnTo>
                  <a:lnTo>
                    <a:pt x="1586592" y="1714500"/>
                  </a:lnTo>
                  <a:lnTo>
                    <a:pt x="1592035" y="1592036"/>
                  </a:lnTo>
                  <a:lnTo>
                    <a:pt x="1600200" y="1442358"/>
                  </a:lnTo>
                  <a:lnTo>
                    <a:pt x="1616528" y="1216479"/>
                  </a:lnTo>
                  <a:lnTo>
                    <a:pt x="1627414" y="982436"/>
                  </a:lnTo>
                  <a:lnTo>
                    <a:pt x="1630135" y="800100"/>
                  </a:lnTo>
                  <a:lnTo>
                    <a:pt x="1630135" y="699408"/>
                  </a:lnTo>
                  <a:cubicBezTo>
                    <a:pt x="1631042" y="658586"/>
                    <a:pt x="1631950" y="617765"/>
                    <a:pt x="1632857" y="576943"/>
                  </a:cubicBezTo>
                  <a:lnTo>
                    <a:pt x="1632857" y="451758"/>
                  </a:lnTo>
                  <a:lnTo>
                    <a:pt x="1632857" y="375558"/>
                  </a:lnTo>
                  <a:lnTo>
                    <a:pt x="1627414" y="329293"/>
                  </a:lnTo>
                  <a:lnTo>
                    <a:pt x="1621971" y="310243"/>
                  </a:lnTo>
                  <a:lnTo>
                    <a:pt x="1616528" y="291193"/>
                  </a:lnTo>
                  <a:lnTo>
                    <a:pt x="1605642" y="272143"/>
                  </a:lnTo>
                  <a:lnTo>
                    <a:pt x="1586592" y="255815"/>
                  </a:lnTo>
                  <a:lnTo>
                    <a:pt x="1553935" y="244929"/>
                  </a:lnTo>
                  <a:lnTo>
                    <a:pt x="1513114" y="242208"/>
                  </a:lnTo>
                  <a:lnTo>
                    <a:pt x="1390650" y="234043"/>
                  </a:lnTo>
                  <a:lnTo>
                    <a:pt x="1221921" y="231322"/>
                  </a:lnTo>
                  <a:lnTo>
                    <a:pt x="1077685" y="231322"/>
                  </a:lnTo>
                  <a:lnTo>
                    <a:pt x="854528" y="2449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56">
              <a:extLst>
                <a:ext uri="{FF2B5EF4-FFF2-40B4-BE49-F238E27FC236}">
                  <a16:creationId xmlns:a16="http://schemas.microsoft.com/office/drawing/2014/main" id="{21C9264A-BB76-4FF9-B0C7-D417F8C1F267}"/>
                </a:ext>
              </a:extLst>
            </p:cNvPr>
            <p:cNvSpPr/>
            <p:nvPr/>
          </p:nvSpPr>
          <p:spPr>
            <a:xfrm>
              <a:off x="4338638" y="4814888"/>
              <a:ext cx="1700212" cy="320675"/>
            </a:xfrm>
            <a:custGeom>
              <a:avLst/>
              <a:gdLst>
                <a:gd name="connsiteX0" fmla="*/ 1235868 w 1700212"/>
                <a:gd name="connsiteY0" fmla="*/ 26193 h 321468"/>
                <a:gd name="connsiteX1" fmla="*/ 942975 w 1700212"/>
                <a:gd name="connsiteY1" fmla="*/ 61912 h 321468"/>
                <a:gd name="connsiteX2" fmla="*/ 721518 w 1700212"/>
                <a:gd name="connsiteY2" fmla="*/ 85725 h 321468"/>
                <a:gd name="connsiteX3" fmla="*/ 554831 w 1700212"/>
                <a:gd name="connsiteY3" fmla="*/ 102393 h 321468"/>
                <a:gd name="connsiteX4" fmla="*/ 433387 w 1700212"/>
                <a:gd name="connsiteY4" fmla="*/ 111918 h 321468"/>
                <a:gd name="connsiteX5" fmla="*/ 304800 w 1700212"/>
                <a:gd name="connsiteY5" fmla="*/ 123825 h 321468"/>
                <a:gd name="connsiteX6" fmla="*/ 221456 w 1700212"/>
                <a:gd name="connsiteY6" fmla="*/ 128587 h 321468"/>
                <a:gd name="connsiteX7" fmla="*/ 9525 w 1700212"/>
                <a:gd name="connsiteY7" fmla="*/ 133350 h 321468"/>
                <a:gd name="connsiteX8" fmla="*/ 0 w 1700212"/>
                <a:gd name="connsiteY8" fmla="*/ 321468 h 321468"/>
                <a:gd name="connsiteX9" fmla="*/ 169068 w 1700212"/>
                <a:gd name="connsiteY9" fmla="*/ 297656 h 321468"/>
                <a:gd name="connsiteX10" fmla="*/ 261937 w 1700212"/>
                <a:gd name="connsiteY10" fmla="*/ 285750 h 321468"/>
                <a:gd name="connsiteX11" fmla="*/ 357187 w 1700212"/>
                <a:gd name="connsiteY11" fmla="*/ 273843 h 321468"/>
                <a:gd name="connsiteX12" fmla="*/ 500062 w 1700212"/>
                <a:gd name="connsiteY12" fmla="*/ 259556 h 321468"/>
                <a:gd name="connsiteX13" fmla="*/ 695325 w 1700212"/>
                <a:gd name="connsiteY13" fmla="*/ 247650 h 321468"/>
                <a:gd name="connsiteX14" fmla="*/ 926306 w 1700212"/>
                <a:gd name="connsiteY14" fmla="*/ 233362 h 321468"/>
                <a:gd name="connsiteX15" fmla="*/ 1095375 w 1700212"/>
                <a:gd name="connsiteY15" fmla="*/ 228600 h 321468"/>
                <a:gd name="connsiteX16" fmla="*/ 1357312 w 1700212"/>
                <a:gd name="connsiteY16" fmla="*/ 221456 h 321468"/>
                <a:gd name="connsiteX17" fmla="*/ 1547812 w 1700212"/>
                <a:gd name="connsiteY17" fmla="*/ 223837 h 321468"/>
                <a:gd name="connsiteX18" fmla="*/ 1578768 w 1700212"/>
                <a:gd name="connsiteY18" fmla="*/ 209550 h 321468"/>
                <a:gd name="connsiteX19" fmla="*/ 1676400 w 1700212"/>
                <a:gd name="connsiteY19" fmla="*/ 164306 h 321468"/>
                <a:gd name="connsiteX20" fmla="*/ 1700212 w 1700212"/>
                <a:gd name="connsiteY20" fmla="*/ 159543 h 321468"/>
                <a:gd name="connsiteX21" fmla="*/ 1695450 w 1700212"/>
                <a:gd name="connsiteY21" fmla="*/ 59531 h 321468"/>
                <a:gd name="connsiteX22" fmla="*/ 1583531 w 1700212"/>
                <a:gd name="connsiteY22" fmla="*/ 33337 h 321468"/>
                <a:gd name="connsiteX23" fmla="*/ 1485900 w 1700212"/>
                <a:gd name="connsiteY23" fmla="*/ 7143 h 321468"/>
                <a:gd name="connsiteX24" fmla="*/ 1466850 w 1700212"/>
                <a:gd name="connsiteY24" fmla="*/ 2381 h 321468"/>
                <a:gd name="connsiteX25" fmla="*/ 1443037 w 1700212"/>
                <a:gd name="connsiteY25" fmla="*/ 0 h 321468"/>
                <a:gd name="connsiteX26" fmla="*/ 1331118 w 1700212"/>
                <a:gd name="connsiteY26" fmla="*/ 14287 h 321468"/>
                <a:gd name="connsiteX27" fmla="*/ 1235868 w 1700212"/>
                <a:gd name="connsiteY27" fmla="*/ 26193 h 32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700212" h="321468">
                  <a:moveTo>
                    <a:pt x="1235868" y="26193"/>
                  </a:moveTo>
                  <a:lnTo>
                    <a:pt x="942975" y="61912"/>
                  </a:lnTo>
                  <a:lnTo>
                    <a:pt x="721518" y="85725"/>
                  </a:lnTo>
                  <a:lnTo>
                    <a:pt x="554831" y="102393"/>
                  </a:lnTo>
                  <a:lnTo>
                    <a:pt x="433387" y="111918"/>
                  </a:lnTo>
                  <a:lnTo>
                    <a:pt x="304800" y="123825"/>
                  </a:lnTo>
                  <a:lnTo>
                    <a:pt x="221456" y="128587"/>
                  </a:lnTo>
                  <a:lnTo>
                    <a:pt x="9525" y="133350"/>
                  </a:lnTo>
                  <a:lnTo>
                    <a:pt x="0" y="321468"/>
                  </a:lnTo>
                  <a:lnTo>
                    <a:pt x="169068" y="297656"/>
                  </a:lnTo>
                  <a:lnTo>
                    <a:pt x="261937" y="285750"/>
                  </a:lnTo>
                  <a:lnTo>
                    <a:pt x="357187" y="273843"/>
                  </a:lnTo>
                  <a:lnTo>
                    <a:pt x="500062" y="259556"/>
                  </a:lnTo>
                  <a:lnTo>
                    <a:pt x="695325" y="247650"/>
                  </a:lnTo>
                  <a:lnTo>
                    <a:pt x="926306" y="233362"/>
                  </a:lnTo>
                  <a:lnTo>
                    <a:pt x="1095375" y="228600"/>
                  </a:lnTo>
                  <a:lnTo>
                    <a:pt x="1357312" y="221456"/>
                  </a:lnTo>
                  <a:lnTo>
                    <a:pt x="1547812" y="223837"/>
                  </a:lnTo>
                  <a:lnTo>
                    <a:pt x="1578768" y="209550"/>
                  </a:lnTo>
                  <a:lnTo>
                    <a:pt x="1676400" y="164306"/>
                  </a:lnTo>
                  <a:lnTo>
                    <a:pt x="1700212" y="159543"/>
                  </a:lnTo>
                  <a:lnTo>
                    <a:pt x="1695450" y="59531"/>
                  </a:lnTo>
                  <a:lnTo>
                    <a:pt x="1583531" y="33337"/>
                  </a:lnTo>
                  <a:lnTo>
                    <a:pt x="1485900" y="7143"/>
                  </a:lnTo>
                  <a:lnTo>
                    <a:pt x="1466850" y="2381"/>
                  </a:lnTo>
                  <a:lnTo>
                    <a:pt x="1443037" y="0"/>
                  </a:lnTo>
                  <a:lnTo>
                    <a:pt x="1331118" y="14287"/>
                  </a:lnTo>
                  <a:lnTo>
                    <a:pt x="1235868" y="261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57">
              <a:extLst>
                <a:ext uri="{FF2B5EF4-FFF2-40B4-BE49-F238E27FC236}">
                  <a16:creationId xmlns:a16="http://schemas.microsoft.com/office/drawing/2014/main" id="{FB89326E-7BE1-4325-9260-1505E1526419}"/>
                </a:ext>
              </a:extLst>
            </p:cNvPr>
            <p:cNvSpPr/>
            <p:nvPr/>
          </p:nvSpPr>
          <p:spPr>
            <a:xfrm>
              <a:off x="4297363" y="5700713"/>
              <a:ext cx="1695450" cy="342900"/>
            </a:xfrm>
            <a:custGeom>
              <a:avLst/>
              <a:gdLst>
                <a:gd name="connsiteX0" fmla="*/ 1195388 w 1695450"/>
                <a:gd name="connsiteY0" fmla="*/ 9525 h 342900"/>
                <a:gd name="connsiteX1" fmla="*/ 933450 w 1695450"/>
                <a:gd name="connsiteY1" fmla="*/ 23812 h 342900"/>
                <a:gd name="connsiteX2" fmla="*/ 773907 w 1695450"/>
                <a:gd name="connsiteY2" fmla="*/ 35718 h 342900"/>
                <a:gd name="connsiteX3" fmla="*/ 614363 w 1695450"/>
                <a:gd name="connsiteY3" fmla="*/ 50006 h 342900"/>
                <a:gd name="connsiteX4" fmla="*/ 473869 w 1695450"/>
                <a:gd name="connsiteY4" fmla="*/ 64293 h 342900"/>
                <a:gd name="connsiteX5" fmla="*/ 335757 w 1695450"/>
                <a:gd name="connsiteY5" fmla="*/ 80962 h 342900"/>
                <a:gd name="connsiteX6" fmla="*/ 192882 w 1695450"/>
                <a:gd name="connsiteY6" fmla="*/ 100012 h 342900"/>
                <a:gd name="connsiteX7" fmla="*/ 0 w 1695450"/>
                <a:gd name="connsiteY7" fmla="*/ 130968 h 342900"/>
                <a:gd name="connsiteX8" fmla="*/ 26194 w 1695450"/>
                <a:gd name="connsiteY8" fmla="*/ 342900 h 342900"/>
                <a:gd name="connsiteX9" fmla="*/ 92869 w 1695450"/>
                <a:gd name="connsiteY9" fmla="*/ 302418 h 342900"/>
                <a:gd name="connsiteX10" fmla="*/ 171450 w 1695450"/>
                <a:gd name="connsiteY10" fmla="*/ 269081 h 342900"/>
                <a:gd name="connsiteX11" fmla="*/ 233363 w 1695450"/>
                <a:gd name="connsiteY11" fmla="*/ 252412 h 342900"/>
                <a:gd name="connsiteX12" fmla="*/ 347663 w 1695450"/>
                <a:gd name="connsiteY12" fmla="*/ 230981 h 342900"/>
                <a:gd name="connsiteX13" fmla="*/ 481013 w 1695450"/>
                <a:gd name="connsiteY13" fmla="*/ 216693 h 342900"/>
                <a:gd name="connsiteX14" fmla="*/ 647700 w 1695450"/>
                <a:gd name="connsiteY14" fmla="*/ 204787 h 342900"/>
                <a:gd name="connsiteX15" fmla="*/ 764382 w 1695450"/>
                <a:gd name="connsiteY15" fmla="*/ 195262 h 342900"/>
                <a:gd name="connsiteX16" fmla="*/ 881063 w 1695450"/>
                <a:gd name="connsiteY16" fmla="*/ 190500 h 342900"/>
                <a:gd name="connsiteX17" fmla="*/ 995363 w 1695450"/>
                <a:gd name="connsiteY17" fmla="*/ 185737 h 342900"/>
                <a:gd name="connsiteX18" fmla="*/ 1109663 w 1695450"/>
                <a:gd name="connsiteY18" fmla="*/ 185737 h 342900"/>
                <a:gd name="connsiteX19" fmla="*/ 1214438 w 1695450"/>
                <a:gd name="connsiteY19" fmla="*/ 183356 h 342900"/>
                <a:gd name="connsiteX20" fmla="*/ 1321594 w 1695450"/>
                <a:gd name="connsiteY20" fmla="*/ 185737 h 342900"/>
                <a:gd name="connsiteX21" fmla="*/ 1397794 w 1695450"/>
                <a:gd name="connsiteY21" fmla="*/ 188118 h 342900"/>
                <a:gd name="connsiteX22" fmla="*/ 1507332 w 1695450"/>
                <a:gd name="connsiteY22" fmla="*/ 195262 h 342900"/>
                <a:gd name="connsiteX23" fmla="*/ 1690688 w 1695450"/>
                <a:gd name="connsiteY23" fmla="*/ 219075 h 342900"/>
                <a:gd name="connsiteX24" fmla="*/ 1695450 w 1695450"/>
                <a:gd name="connsiteY24" fmla="*/ 73818 h 342900"/>
                <a:gd name="connsiteX25" fmla="*/ 1602582 w 1695450"/>
                <a:gd name="connsiteY25" fmla="*/ 38100 h 342900"/>
                <a:gd name="connsiteX26" fmla="*/ 1547813 w 1695450"/>
                <a:gd name="connsiteY26" fmla="*/ 19050 h 342900"/>
                <a:gd name="connsiteX27" fmla="*/ 1488282 w 1695450"/>
                <a:gd name="connsiteY27" fmla="*/ 7143 h 342900"/>
                <a:gd name="connsiteX28" fmla="*/ 1428750 w 1695450"/>
                <a:gd name="connsiteY28" fmla="*/ 2381 h 342900"/>
                <a:gd name="connsiteX29" fmla="*/ 1366838 w 1695450"/>
                <a:gd name="connsiteY29" fmla="*/ 0 h 342900"/>
                <a:gd name="connsiteX30" fmla="*/ 1304925 w 1695450"/>
                <a:gd name="connsiteY30" fmla="*/ 4762 h 342900"/>
                <a:gd name="connsiteX31" fmla="*/ 1195388 w 1695450"/>
                <a:gd name="connsiteY31" fmla="*/ 9525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695450" h="342900">
                  <a:moveTo>
                    <a:pt x="1195388" y="9525"/>
                  </a:moveTo>
                  <a:lnTo>
                    <a:pt x="933450" y="23812"/>
                  </a:lnTo>
                  <a:lnTo>
                    <a:pt x="773907" y="35718"/>
                  </a:lnTo>
                  <a:lnTo>
                    <a:pt x="614363" y="50006"/>
                  </a:lnTo>
                  <a:lnTo>
                    <a:pt x="473869" y="64293"/>
                  </a:lnTo>
                  <a:lnTo>
                    <a:pt x="335757" y="80962"/>
                  </a:lnTo>
                  <a:lnTo>
                    <a:pt x="192882" y="100012"/>
                  </a:lnTo>
                  <a:lnTo>
                    <a:pt x="0" y="130968"/>
                  </a:lnTo>
                  <a:lnTo>
                    <a:pt x="26194" y="342900"/>
                  </a:lnTo>
                  <a:lnTo>
                    <a:pt x="92869" y="302418"/>
                  </a:lnTo>
                  <a:lnTo>
                    <a:pt x="171450" y="269081"/>
                  </a:lnTo>
                  <a:lnTo>
                    <a:pt x="233363" y="252412"/>
                  </a:lnTo>
                  <a:lnTo>
                    <a:pt x="347663" y="230981"/>
                  </a:lnTo>
                  <a:lnTo>
                    <a:pt x="481013" y="216693"/>
                  </a:lnTo>
                  <a:lnTo>
                    <a:pt x="647700" y="204787"/>
                  </a:lnTo>
                  <a:lnTo>
                    <a:pt x="764382" y="195262"/>
                  </a:lnTo>
                  <a:lnTo>
                    <a:pt x="881063" y="190500"/>
                  </a:lnTo>
                  <a:lnTo>
                    <a:pt x="995363" y="185737"/>
                  </a:lnTo>
                  <a:lnTo>
                    <a:pt x="1109663" y="185737"/>
                  </a:lnTo>
                  <a:lnTo>
                    <a:pt x="1214438" y="183356"/>
                  </a:lnTo>
                  <a:lnTo>
                    <a:pt x="1321594" y="185737"/>
                  </a:lnTo>
                  <a:lnTo>
                    <a:pt x="1397794" y="188118"/>
                  </a:lnTo>
                  <a:lnTo>
                    <a:pt x="1507332" y="195262"/>
                  </a:lnTo>
                  <a:lnTo>
                    <a:pt x="1690688" y="219075"/>
                  </a:lnTo>
                  <a:lnTo>
                    <a:pt x="1695450" y="73818"/>
                  </a:lnTo>
                  <a:lnTo>
                    <a:pt x="1602582" y="38100"/>
                  </a:lnTo>
                  <a:lnTo>
                    <a:pt x="1547813" y="19050"/>
                  </a:lnTo>
                  <a:lnTo>
                    <a:pt x="1488282" y="7143"/>
                  </a:lnTo>
                  <a:lnTo>
                    <a:pt x="1428750" y="2381"/>
                  </a:lnTo>
                  <a:lnTo>
                    <a:pt x="1366838" y="0"/>
                  </a:lnTo>
                  <a:lnTo>
                    <a:pt x="1304925" y="4762"/>
                  </a:lnTo>
                  <a:lnTo>
                    <a:pt x="1195388" y="9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130" name="グループ化 1">
            <a:extLst>
              <a:ext uri="{FF2B5EF4-FFF2-40B4-BE49-F238E27FC236}">
                <a16:creationId xmlns:a16="http://schemas.microsoft.com/office/drawing/2014/main" id="{B2D69264-E791-4756-9923-A7D945E319B5}"/>
              </a:ext>
            </a:extLst>
          </p:cNvPr>
          <p:cNvGrpSpPr>
            <a:grpSpLocks/>
          </p:cNvGrpSpPr>
          <p:nvPr/>
        </p:nvGrpSpPr>
        <p:grpSpPr bwMode="auto">
          <a:xfrm>
            <a:off x="2701925" y="1331913"/>
            <a:ext cx="4540250" cy="4845050"/>
            <a:chOff x="2701925" y="1331913"/>
            <a:chExt cx="4540250" cy="4845050"/>
          </a:xfrm>
        </p:grpSpPr>
        <p:sp>
          <p:nvSpPr>
            <p:cNvPr id="148" name="フリーフォーム 147">
              <a:extLst>
                <a:ext uri="{FF2B5EF4-FFF2-40B4-BE49-F238E27FC236}">
                  <a16:creationId xmlns:a16="http://schemas.microsoft.com/office/drawing/2014/main" id="{5305D12C-0DB8-4932-81CE-BCFE5238694A}"/>
                </a:ext>
              </a:extLst>
            </p:cNvPr>
            <p:cNvSpPr/>
            <p:nvPr/>
          </p:nvSpPr>
          <p:spPr>
            <a:xfrm>
              <a:off x="3079750" y="1755775"/>
              <a:ext cx="3590925" cy="622300"/>
            </a:xfrm>
            <a:custGeom>
              <a:avLst/>
              <a:gdLst>
                <a:gd name="connsiteX0" fmla="*/ 2322286 w 3590835"/>
                <a:gd name="connsiteY0" fmla="*/ 119017 h 621211"/>
                <a:gd name="connsiteX1" fmla="*/ 2203269 w 3590835"/>
                <a:gd name="connsiteY1" fmla="*/ 127725 h 621211"/>
                <a:gd name="connsiteX2" fmla="*/ 2066835 w 3590835"/>
                <a:gd name="connsiteY2" fmla="*/ 142240 h 621211"/>
                <a:gd name="connsiteX3" fmla="*/ 1915886 w 3590835"/>
                <a:gd name="connsiteY3" fmla="*/ 156754 h 621211"/>
                <a:gd name="connsiteX4" fmla="*/ 1712686 w 3590835"/>
                <a:gd name="connsiteY4" fmla="*/ 177074 h 621211"/>
                <a:gd name="connsiteX5" fmla="*/ 1500778 w 3590835"/>
                <a:gd name="connsiteY5" fmla="*/ 203200 h 621211"/>
                <a:gd name="connsiteX6" fmla="*/ 1309189 w 3590835"/>
                <a:gd name="connsiteY6" fmla="*/ 229325 h 621211"/>
                <a:gd name="connsiteX7" fmla="*/ 1193075 w 3590835"/>
                <a:gd name="connsiteY7" fmla="*/ 246742 h 621211"/>
                <a:gd name="connsiteX8" fmla="*/ 1018903 w 3590835"/>
                <a:gd name="connsiteY8" fmla="*/ 284480 h 621211"/>
                <a:gd name="connsiteX9" fmla="*/ 926012 w 3590835"/>
                <a:gd name="connsiteY9" fmla="*/ 298994 h 621211"/>
                <a:gd name="connsiteX10" fmla="*/ 725715 w 3590835"/>
                <a:gd name="connsiteY10" fmla="*/ 330925 h 621211"/>
                <a:gd name="connsiteX11" fmla="*/ 542835 w 3590835"/>
                <a:gd name="connsiteY11" fmla="*/ 359954 h 621211"/>
                <a:gd name="connsiteX12" fmla="*/ 470263 w 3590835"/>
                <a:gd name="connsiteY12" fmla="*/ 371565 h 621211"/>
                <a:gd name="connsiteX13" fmla="*/ 441235 w 3590835"/>
                <a:gd name="connsiteY13" fmla="*/ 377371 h 621211"/>
                <a:gd name="connsiteX14" fmla="*/ 409303 w 3590835"/>
                <a:gd name="connsiteY14" fmla="*/ 377371 h 621211"/>
                <a:gd name="connsiteX15" fmla="*/ 351246 w 3590835"/>
                <a:gd name="connsiteY15" fmla="*/ 371565 h 621211"/>
                <a:gd name="connsiteX16" fmla="*/ 307703 w 3590835"/>
                <a:gd name="connsiteY16" fmla="*/ 365760 h 621211"/>
                <a:gd name="connsiteX17" fmla="*/ 238035 w 3590835"/>
                <a:gd name="connsiteY17" fmla="*/ 348342 h 621211"/>
                <a:gd name="connsiteX18" fmla="*/ 165463 w 3590835"/>
                <a:gd name="connsiteY18" fmla="*/ 322217 h 621211"/>
                <a:gd name="connsiteX19" fmla="*/ 110309 w 3590835"/>
                <a:gd name="connsiteY19" fmla="*/ 293188 h 621211"/>
                <a:gd name="connsiteX20" fmla="*/ 87086 w 3590835"/>
                <a:gd name="connsiteY20" fmla="*/ 278674 h 621211"/>
                <a:gd name="connsiteX21" fmla="*/ 63863 w 3590835"/>
                <a:gd name="connsiteY21" fmla="*/ 252548 h 621211"/>
                <a:gd name="connsiteX22" fmla="*/ 58058 w 3590835"/>
                <a:gd name="connsiteY22" fmla="*/ 246742 h 621211"/>
                <a:gd name="connsiteX23" fmla="*/ 49349 w 3590835"/>
                <a:gd name="connsiteY23" fmla="*/ 238034 h 621211"/>
                <a:gd name="connsiteX24" fmla="*/ 29029 w 3590835"/>
                <a:gd name="connsiteY24" fmla="*/ 229325 h 621211"/>
                <a:gd name="connsiteX25" fmla="*/ 14515 w 3590835"/>
                <a:gd name="connsiteY25" fmla="*/ 229325 h 621211"/>
                <a:gd name="connsiteX26" fmla="*/ 2903 w 3590835"/>
                <a:gd name="connsiteY26" fmla="*/ 232228 h 621211"/>
                <a:gd name="connsiteX27" fmla="*/ 0 w 3590835"/>
                <a:gd name="connsiteY27" fmla="*/ 246742 h 621211"/>
                <a:gd name="connsiteX28" fmla="*/ 5806 w 3590835"/>
                <a:gd name="connsiteY28" fmla="*/ 269965 h 621211"/>
                <a:gd name="connsiteX29" fmla="*/ 31932 w 3590835"/>
                <a:gd name="connsiteY29" fmla="*/ 310605 h 621211"/>
                <a:gd name="connsiteX30" fmla="*/ 87086 w 3590835"/>
                <a:gd name="connsiteY30" fmla="*/ 383177 h 621211"/>
                <a:gd name="connsiteX31" fmla="*/ 130629 w 3590835"/>
                <a:gd name="connsiteY31" fmla="*/ 432525 h 621211"/>
                <a:gd name="connsiteX32" fmla="*/ 171269 w 3590835"/>
                <a:gd name="connsiteY32" fmla="*/ 470262 h 621211"/>
                <a:gd name="connsiteX33" fmla="*/ 211909 w 3590835"/>
                <a:gd name="connsiteY33" fmla="*/ 508000 h 621211"/>
                <a:gd name="connsiteX34" fmla="*/ 249646 w 3590835"/>
                <a:gd name="connsiteY34" fmla="*/ 537028 h 621211"/>
                <a:gd name="connsiteX35" fmla="*/ 313509 w 3590835"/>
                <a:gd name="connsiteY35" fmla="*/ 571862 h 621211"/>
                <a:gd name="connsiteX36" fmla="*/ 380275 w 3590835"/>
                <a:gd name="connsiteY36" fmla="*/ 600891 h 621211"/>
                <a:gd name="connsiteX37" fmla="*/ 435429 w 3590835"/>
                <a:gd name="connsiteY37" fmla="*/ 618308 h 621211"/>
                <a:gd name="connsiteX38" fmla="*/ 458652 w 3590835"/>
                <a:gd name="connsiteY38" fmla="*/ 621211 h 621211"/>
                <a:gd name="connsiteX39" fmla="*/ 510903 w 3590835"/>
                <a:gd name="connsiteY39" fmla="*/ 606697 h 621211"/>
                <a:gd name="connsiteX40" fmla="*/ 627018 w 3590835"/>
                <a:gd name="connsiteY40" fmla="*/ 568960 h 621211"/>
                <a:gd name="connsiteX41" fmla="*/ 728618 w 3590835"/>
                <a:gd name="connsiteY41" fmla="*/ 542834 h 621211"/>
                <a:gd name="connsiteX42" fmla="*/ 806995 w 3590835"/>
                <a:gd name="connsiteY42" fmla="*/ 525417 h 621211"/>
                <a:gd name="connsiteX43" fmla="*/ 885372 w 3590835"/>
                <a:gd name="connsiteY43" fmla="*/ 510902 h 621211"/>
                <a:gd name="connsiteX44" fmla="*/ 981166 w 3590835"/>
                <a:gd name="connsiteY44" fmla="*/ 493485 h 621211"/>
                <a:gd name="connsiteX45" fmla="*/ 1039223 w 3590835"/>
                <a:gd name="connsiteY45" fmla="*/ 484777 h 621211"/>
                <a:gd name="connsiteX46" fmla="*/ 1268549 w 3590835"/>
                <a:gd name="connsiteY46" fmla="*/ 438331 h 621211"/>
                <a:gd name="connsiteX47" fmla="*/ 1442720 w 3590835"/>
                <a:gd name="connsiteY47" fmla="*/ 400594 h 621211"/>
                <a:gd name="connsiteX48" fmla="*/ 1579155 w 3590835"/>
                <a:gd name="connsiteY48" fmla="*/ 377371 h 621211"/>
                <a:gd name="connsiteX49" fmla="*/ 1666240 w 3590835"/>
                <a:gd name="connsiteY49" fmla="*/ 359954 h 621211"/>
                <a:gd name="connsiteX50" fmla="*/ 1788160 w 3590835"/>
                <a:gd name="connsiteY50" fmla="*/ 342537 h 621211"/>
                <a:gd name="connsiteX51" fmla="*/ 1924595 w 3590835"/>
                <a:gd name="connsiteY51" fmla="*/ 325120 h 621211"/>
                <a:gd name="connsiteX52" fmla="*/ 2037806 w 3590835"/>
                <a:gd name="connsiteY52" fmla="*/ 313508 h 621211"/>
                <a:gd name="connsiteX53" fmla="*/ 2191658 w 3590835"/>
                <a:gd name="connsiteY53" fmla="*/ 298994 h 621211"/>
                <a:gd name="connsiteX54" fmla="*/ 2316480 w 3590835"/>
                <a:gd name="connsiteY54" fmla="*/ 293188 h 621211"/>
                <a:gd name="connsiteX55" fmla="*/ 2426789 w 3590835"/>
                <a:gd name="connsiteY55" fmla="*/ 287382 h 621211"/>
                <a:gd name="connsiteX56" fmla="*/ 2647406 w 3590835"/>
                <a:gd name="connsiteY56" fmla="*/ 287382 h 621211"/>
                <a:gd name="connsiteX57" fmla="*/ 2798355 w 3590835"/>
                <a:gd name="connsiteY57" fmla="*/ 278674 h 621211"/>
                <a:gd name="connsiteX58" fmla="*/ 2949303 w 3590835"/>
                <a:gd name="connsiteY58" fmla="*/ 278674 h 621211"/>
                <a:gd name="connsiteX59" fmla="*/ 3053806 w 3590835"/>
                <a:gd name="connsiteY59" fmla="*/ 278674 h 621211"/>
                <a:gd name="connsiteX60" fmla="*/ 3152503 w 3590835"/>
                <a:gd name="connsiteY60" fmla="*/ 278674 h 621211"/>
                <a:gd name="connsiteX61" fmla="*/ 3288938 w 3590835"/>
                <a:gd name="connsiteY61" fmla="*/ 281577 h 621211"/>
                <a:gd name="connsiteX62" fmla="*/ 3393440 w 3590835"/>
                <a:gd name="connsiteY62" fmla="*/ 284480 h 621211"/>
                <a:gd name="connsiteX63" fmla="*/ 3457303 w 3590835"/>
                <a:gd name="connsiteY63" fmla="*/ 287382 h 621211"/>
                <a:gd name="connsiteX64" fmla="*/ 3521166 w 3590835"/>
                <a:gd name="connsiteY64" fmla="*/ 278674 h 621211"/>
                <a:gd name="connsiteX65" fmla="*/ 3553098 w 3590835"/>
                <a:gd name="connsiteY65" fmla="*/ 269965 h 621211"/>
                <a:gd name="connsiteX66" fmla="*/ 3573418 w 3590835"/>
                <a:gd name="connsiteY66" fmla="*/ 258354 h 621211"/>
                <a:gd name="connsiteX67" fmla="*/ 3585029 w 3590835"/>
                <a:gd name="connsiteY67" fmla="*/ 243840 h 621211"/>
                <a:gd name="connsiteX68" fmla="*/ 3590835 w 3590835"/>
                <a:gd name="connsiteY68" fmla="*/ 232228 h 621211"/>
                <a:gd name="connsiteX69" fmla="*/ 3590835 w 3590835"/>
                <a:gd name="connsiteY69" fmla="*/ 217714 h 621211"/>
                <a:gd name="connsiteX70" fmla="*/ 3587932 w 3590835"/>
                <a:gd name="connsiteY70" fmla="*/ 194491 h 621211"/>
                <a:gd name="connsiteX71" fmla="*/ 3579223 w 3590835"/>
                <a:gd name="connsiteY71" fmla="*/ 177074 h 621211"/>
                <a:gd name="connsiteX72" fmla="*/ 3564709 w 3590835"/>
                <a:gd name="connsiteY72" fmla="*/ 153851 h 621211"/>
                <a:gd name="connsiteX73" fmla="*/ 3532778 w 3590835"/>
                <a:gd name="connsiteY73" fmla="*/ 124822 h 621211"/>
                <a:gd name="connsiteX74" fmla="*/ 3474720 w 3590835"/>
                <a:gd name="connsiteY74" fmla="*/ 87085 h 621211"/>
                <a:gd name="connsiteX75" fmla="*/ 3413760 w 3590835"/>
                <a:gd name="connsiteY75" fmla="*/ 52251 h 621211"/>
                <a:gd name="connsiteX76" fmla="*/ 3355703 w 3590835"/>
                <a:gd name="connsiteY76" fmla="*/ 26125 h 621211"/>
                <a:gd name="connsiteX77" fmla="*/ 3277326 w 3590835"/>
                <a:gd name="connsiteY77" fmla="*/ 0 h 621211"/>
                <a:gd name="connsiteX78" fmla="*/ 3268618 w 3590835"/>
                <a:gd name="connsiteY78" fmla="*/ 0 h 621211"/>
                <a:gd name="connsiteX79" fmla="*/ 3190240 w 3590835"/>
                <a:gd name="connsiteY79" fmla="*/ 26125 h 621211"/>
                <a:gd name="connsiteX80" fmla="*/ 3085738 w 3590835"/>
                <a:gd name="connsiteY80" fmla="*/ 66765 h 621211"/>
                <a:gd name="connsiteX81" fmla="*/ 3001555 w 3590835"/>
                <a:gd name="connsiteY81" fmla="*/ 78377 h 621211"/>
                <a:gd name="connsiteX82" fmla="*/ 2821578 w 3590835"/>
                <a:gd name="connsiteY82" fmla="*/ 98697 h 621211"/>
                <a:gd name="connsiteX83" fmla="*/ 2667726 w 3590835"/>
                <a:gd name="connsiteY83" fmla="*/ 113211 h 621211"/>
                <a:gd name="connsiteX84" fmla="*/ 2429692 w 3590835"/>
                <a:gd name="connsiteY84" fmla="*/ 113211 h 621211"/>
                <a:gd name="connsiteX85" fmla="*/ 2322286 w 3590835"/>
                <a:gd name="connsiteY85" fmla="*/ 119017 h 621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3590835" h="621211">
                  <a:moveTo>
                    <a:pt x="2322286" y="119017"/>
                  </a:moveTo>
                  <a:lnTo>
                    <a:pt x="2203269" y="127725"/>
                  </a:lnTo>
                  <a:lnTo>
                    <a:pt x="2066835" y="142240"/>
                  </a:lnTo>
                  <a:lnTo>
                    <a:pt x="1915886" y="156754"/>
                  </a:lnTo>
                  <a:lnTo>
                    <a:pt x="1712686" y="177074"/>
                  </a:lnTo>
                  <a:lnTo>
                    <a:pt x="1500778" y="203200"/>
                  </a:lnTo>
                  <a:lnTo>
                    <a:pt x="1309189" y="229325"/>
                  </a:lnTo>
                  <a:lnTo>
                    <a:pt x="1193075" y="246742"/>
                  </a:lnTo>
                  <a:lnTo>
                    <a:pt x="1018903" y="284480"/>
                  </a:lnTo>
                  <a:lnTo>
                    <a:pt x="926012" y="298994"/>
                  </a:lnTo>
                  <a:lnTo>
                    <a:pt x="725715" y="330925"/>
                  </a:lnTo>
                  <a:lnTo>
                    <a:pt x="542835" y="359954"/>
                  </a:lnTo>
                  <a:lnTo>
                    <a:pt x="470263" y="371565"/>
                  </a:lnTo>
                  <a:lnTo>
                    <a:pt x="441235" y="377371"/>
                  </a:lnTo>
                  <a:lnTo>
                    <a:pt x="409303" y="377371"/>
                  </a:lnTo>
                  <a:lnTo>
                    <a:pt x="351246" y="371565"/>
                  </a:lnTo>
                  <a:lnTo>
                    <a:pt x="307703" y="365760"/>
                  </a:lnTo>
                  <a:lnTo>
                    <a:pt x="238035" y="348342"/>
                  </a:lnTo>
                  <a:lnTo>
                    <a:pt x="165463" y="322217"/>
                  </a:lnTo>
                  <a:lnTo>
                    <a:pt x="110309" y="293188"/>
                  </a:lnTo>
                  <a:lnTo>
                    <a:pt x="87086" y="278674"/>
                  </a:lnTo>
                  <a:lnTo>
                    <a:pt x="63863" y="252548"/>
                  </a:lnTo>
                  <a:lnTo>
                    <a:pt x="58058" y="246742"/>
                  </a:lnTo>
                  <a:lnTo>
                    <a:pt x="49349" y="238034"/>
                  </a:lnTo>
                  <a:lnTo>
                    <a:pt x="29029" y="229325"/>
                  </a:lnTo>
                  <a:lnTo>
                    <a:pt x="14515" y="229325"/>
                  </a:lnTo>
                  <a:lnTo>
                    <a:pt x="2903" y="232228"/>
                  </a:lnTo>
                  <a:lnTo>
                    <a:pt x="0" y="246742"/>
                  </a:lnTo>
                  <a:lnTo>
                    <a:pt x="5806" y="269965"/>
                  </a:lnTo>
                  <a:lnTo>
                    <a:pt x="31932" y="310605"/>
                  </a:lnTo>
                  <a:lnTo>
                    <a:pt x="87086" y="383177"/>
                  </a:lnTo>
                  <a:lnTo>
                    <a:pt x="130629" y="432525"/>
                  </a:lnTo>
                  <a:lnTo>
                    <a:pt x="171269" y="470262"/>
                  </a:lnTo>
                  <a:lnTo>
                    <a:pt x="211909" y="508000"/>
                  </a:lnTo>
                  <a:lnTo>
                    <a:pt x="249646" y="537028"/>
                  </a:lnTo>
                  <a:lnTo>
                    <a:pt x="313509" y="571862"/>
                  </a:lnTo>
                  <a:lnTo>
                    <a:pt x="380275" y="600891"/>
                  </a:lnTo>
                  <a:lnTo>
                    <a:pt x="435429" y="618308"/>
                  </a:lnTo>
                  <a:lnTo>
                    <a:pt x="458652" y="621211"/>
                  </a:lnTo>
                  <a:lnTo>
                    <a:pt x="510903" y="606697"/>
                  </a:lnTo>
                  <a:lnTo>
                    <a:pt x="627018" y="568960"/>
                  </a:lnTo>
                  <a:lnTo>
                    <a:pt x="728618" y="542834"/>
                  </a:lnTo>
                  <a:lnTo>
                    <a:pt x="806995" y="525417"/>
                  </a:lnTo>
                  <a:lnTo>
                    <a:pt x="885372" y="510902"/>
                  </a:lnTo>
                  <a:lnTo>
                    <a:pt x="981166" y="493485"/>
                  </a:lnTo>
                  <a:lnTo>
                    <a:pt x="1039223" y="484777"/>
                  </a:lnTo>
                  <a:lnTo>
                    <a:pt x="1268549" y="438331"/>
                  </a:lnTo>
                  <a:lnTo>
                    <a:pt x="1442720" y="400594"/>
                  </a:lnTo>
                  <a:lnTo>
                    <a:pt x="1579155" y="377371"/>
                  </a:lnTo>
                  <a:lnTo>
                    <a:pt x="1666240" y="359954"/>
                  </a:lnTo>
                  <a:lnTo>
                    <a:pt x="1788160" y="342537"/>
                  </a:lnTo>
                  <a:lnTo>
                    <a:pt x="1924595" y="325120"/>
                  </a:lnTo>
                  <a:lnTo>
                    <a:pt x="2037806" y="313508"/>
                  </a:lnTo>
                  <a:lnTo>
                    <a:pt x="2191658" y="298994"/>
                  </a:lnTo>
                  <a:lnTo>
                    <a:pt x="2316480" y="293188"/>
                  </a:lnTo>
                  <a:lnTo>
                    <a:pt x="2426789" y="287382"/>
                  </a:lnTo>
                  <a:lnTo>
                    <a:pt x="2647406" y="287382"/>
                  </a:lnTo>
                  <a:lnTo>
                    <a:pt x="2798355" y="278674"/>
                  </a:lnTo>
                  <a:lnTo>
                    <a:pt x="2949303" y="278674"/>
                  </a:lnTo>
                  <a:lnTo>
                    <a:pt x="3053806" y="278674"/>
                  </a:lnTo>
                  <a:lnTo>
                    <a:pt x="3152503" y="278674"/>
                  </a:lnTo>
                  <a:lnTo>
                    <a:pt x="3288938" y="281577"/>
                  </a:lnTo>
                  <a:lnTo>
                    <a:pt x="3393440" y="284480"/>
                  </a:lnTo>
                  <a:lnTo>
                    <a:pt x="3457303" y="287382"/>
                  </a:lnTo>
                  <a:lnTo>
                    <a:pt x="3521166" y="278674"/>
                  </a:lnTo>
                  <a:lnTo>
                    <a:pt x="3553098" y="269965"/>
                  </a:lnTo>
                  <a:lnTo>
                    <a:pt x="3573418" y="258354"/>
                  </a:lnTo>
                  <a:lnTo>
                    <a:pt x="3585029" y="243840"/>
                  </a:lnTo>
                  <a:lnTo>
                    <a:pt x="3590835" y="232228"/>
                  </a:lnTo>
                  <a:lnTo>
                    <a:pt x="3590835" y="217714"/>
                  </a:lnTo>
                  <a:lnTo>
                    <a:pt x="3587932" y="194491"/>
                  </a:lnTo>
                  <a:lnTo>
                    <a:pt x="3579223" y="177074"/>
                  </a:lnTo>
                  <a:lnTo>
                    <a:pt x="3564709" y="153851"/>
                  </a:lnTo>
                  <a:lnTo>
                    <a:pt x="3532778" y="124822"/>
                  </a:lnTo>
                  <a:lnTo>
                    <a:pt x="3474720" y="87085"/>
                  </a:lnTo>
                  <a:lnTo>
                    <a:pt x="3413760" y="52251"/>
                  </a:lnTo>
                  <a:lnTo>
                    <a:pt x="3355703" y="26125"/>
                  </a:lnTo>
                  <a:lnTo>
                    <a:pt x="3277326" y="0"/>
                  </a:lnTo>
                  <a:lnTo>
                    <a:pt x="3268618" y="0"/>
                  </a:lnTo>
                  <a:lnTo>
                    <a:pt x="3190240" y="26125"/>
                  </a:lnTo>
                  <a:lnTo>
                    <a:pt x="3085738" y="66765"/>
                  </a:lnTo>
                  <a:lnTo>
                    <a:pt x="3001555" y="78377"/>
                  </a:lnTo>
                  <a:lnTo>
                    <a:pt x="2821578" y="98697"/>
                  </a:lnTo>
                  <a:lnTo>
                    <a:pt x="2667726" y="113211"/>
                  </a:lnTo>
                  <a:lnTo>
                    <a:pt x="2429692" y="113211"/>
                  </a:lnTo>
                  <a:lnTo>
                    <a:pt x="2322286" y="11901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1" name="フリーフォーム 150">
              <a:extLst>
                <a:ext uri="{FF2B5EF4-FFF2-40B4-BE49-F238E27FC236}">
                  <a16:creationId xmlns:a16="http://schemas.microsoft.com/office/drawing/2014/main" id="{7B8BD3FD-6C9E-402F-AAE8-24B596047C4A}"/>
                </a:ext>
              </a:extLst>
            </p:cNvPr>
            <p:cNvSpPr/>
            <p:nvPr/>
          </p:nvSpPr>
          <p:spPr>
            <a:xfrm>
              <a:off x="3657600" y="2714625"/>
              <a:ext cx="2039938" cy="401638"/>
            </a:xfrm>
            <a:custGeom>
              <a:avLst/>
              <a:gdLst>
                <a:gd name="connsiteX0" fmla="*/ 971550 w 2040731"/>
                <a:gd name="connsiteY0" fmla="*/ 188119 h 402431"/>
                <a:gd name="connsiteX1" fmla="*/ 823913 w 2040731"/>
                <a:gd name="connsiteY1" fmla="*/ 207169 h 402431"/>
                <a:gd name="connsiteX2" fmla="*/ 692944 w 2040731"/>
                <a:gd name="connsiteY2" fmla="*/ 221456 h 402431"/>
                <a:gd name="connsiteX3" fmla="*/ 595313 w 2040731"/>
                <a:gd name="connsiteY3" fmla="*/ 233363 h 402431"/>
                <a:gd name="connsiteX4" fmla="*/ 516731 w 2040731"/>
                <a:gd name="connsiteY4" fmla="*/ 240506 h 402431"/>
                <a:gd name="connsiteX5" fmla="*/ 473869 w 2040731"/>
                <a:gd name="connsiteY5" fmla="*/ 245269 h 402431"/>
                <a:gd name="connsiteX6" fmla="*/ 447675 w 2040731"/>
                <a:gd name="connsiteY6" fmla="*/ 245269 h 402431"/>
                <a:gd name="connsiteX7" fmla="*/ 407194 w 2040731"/>
                <a:gd name="connsiteY7" fmla="*/ 242888 h 402431"/>
                <a:gd name="connsiteX8" fmla="*/ 350044 w 2040731"/>
                <a:gd name="connsiteY8" fmla="*/ 235744 h 402431"/>
                <a:gd name="connsiteX9" fmla="*/ 300038 w 2040731"/>
                <a:gd name="connsiteY9" fmla="*/ 226219 h 402431"/>
                <a:gd name="connsiteX10" fmla="*/ 226219 w 2040731"/>
                <a:gd name="connsiteY10" fmla="*/ 204788 h 402431"/>
                <a:gd name="connsiteX11" fmla="*/ 161925 w 2040731"/>
                <a:gd name="connsiteY11" fmla="*/ 183356 h 402431"/>
                <a:gd name="connsiteX12" fmla="*/ 95250 w 2040731"/>
                <a:gd name="connsiteY12" fmla="*/ 152400 h 402431"/>
                <a:gd name="connsiteX13" fmla="*/ 47625 w 2040731"/>
                <a:gd name="connsiteY13" fmla="*/ 128588 h 402431"/>
                <a:gd name="connsiteX14" fmla="*/ 26194 w 2040731"/>
                <a:gd name="connsiteY14" fmla="*/ 121444 h 402431"/>
                <a:gd name="connsiteX15" fmla="*/ 16669 w 2040731"/>
                <a:gd name="connsiteY15" fmla="*/ 121444 h 402431"/>
                <a:gd name="connsiteX16" fmla="*/ 2381 w 2040731"/>
                <a:gd name="connsiteY16" fmla="*/ 126206 h 402431"/>
                <a:gd name="connsiteX17" fmla="*/ 0 w 2040731"/>
                <a:gd name="connsiteY17" fmla="*/ 138113 h 402431"/>
                <a:gd name="connsiteX18" fmla="*/ 7144 w 2040731"/>
                <a:gd name="connsiteY18" fmla="*/ 164306 h 402431"/>
                <a:gd name="connsiteX19" fmla="*/ 23813 w 2040731"/>
                <a:gd name="connsiteY19" fmla="*/ 190500 h 402431"/>
                <a:gd name="connsiteX20" fmla="*/ 73819 w 2040731"/>
                <a:gd name="connsiteY20" fmla="*/ 238125 h 402431"/>
                <a:gd name="connsiteX21" fmla="*/ 126206 w 2040731"/>
                <a:gd name="connsiteY21" fmla="*/ 283369 h 402431"/>
                <a:gd name="connsiteX22" fmla="*/ 183356 w 2040731"/>
                <a:gd name="connsiteY22" fmla="*/ 323850 h 402431"/>
                <a:gd name="connsiteX23" fmla="*/ 235744 w 2040731"/>
                <a:gd name="connsiteY23" fmla="*/ 354806 h 402431"/>
                <a:gd name="connsiteX24" fmla="*/ 278606 w 2040731"/>
                <a:gd name="connsiteY24" fmla="*/ 373856 h 402431"/>
                <a:gd name="connsiteX25" fmla="*/ 326231 w 2040731"/>
                <a:gd name="connsiteY25" fmla="*/ 388144 h 402431"/>
                <a:gd name="connsiteX26" fmla="*/ 376238 w 2040731"/>
                <a:gd name="connsiteY26" fmla="*/ 397669 h 402431"/>
                <a:gd name="connsiteX27" fmla="*/ 440531 w 2040731"/>
                <a:gd name="connsiteY27" fmla="*/ 402431 h 402431"/>
                <a:gd name="connsiteX28" fmla="*/ 531019 w 2040731"/>
                <a:gd name="connsiteY28" fmla="*/ 402431 h 402431"/>
                <a:gd name="connsiteX29" fmla="*/ 711994 w 2040731"/>
                <a:gd name="connsiteY29" fmla="*/ 392906 h 402431"/>
                <a:gd name="connsiteX30" fmla="*/ 878681 w 2040731"/>
                <a:gd name="connsiteY30" fmla="*/ 381000 h 402431"/>
                <a:gd name="connsiteX31" fmla="*/ 1038225 w 2040731"/>
                <a:gd name="connsiteY31" fmla="*/ 359569 h 402431"/>
                <a:gd name="connsiteX32" fmla="*/ 1362075 w 2040731"/>
                <a:gd name="connsiteY32" fmla="*/ 321469 h 402431"/>
                <a:gd name="connsiteX33" fmla="*/ 1585913 w 2040731"/>
                <a:gd name="connsiteY33" fmla="*/ 283369 h 402431"/>
                <a:gd name="connsiteX34" fmla="*/ 1750219 w 2040731"/>
                <a:gd name="connsiteY34" fmla="*/ 250031 h 402431"/>
                <a:gd name="connsiteX35" fmla="*/ 1881188 w 2040731"/>
                <a:gd name="connsiteY35" fmla="*/ 219075 h 402431"/>
                <a:gd name="connsiteX36" fmla="*/ 1974056 w 2040731"/>
                <a:gd name="connsiteY36" fmla="*/ 195263 h 402431"/>
                <a:gd name="connsiteX37" fmla="*/ 2005013 w 2040731"/>
                <a:gd name="connsiteY37" fmla="*/ 180975 h 402431"/>
                <a:gd name="connsiteX38" fmla="*/ 2026444 w 2040731"/>
                <a:gd name="connsiteY38" fmla="*/ 166688 h 402431"/>
                <a:gd name="connsiteX39" fmla="*/ 2035969 w 2040731"/>
                <a:gd name="connsiteY39" fmla="*/ 154781 h 402431"/>
                <a:gd name="connsiteX40" fmla="*/ 2038350 w 2040731"/>
                <a:gd name="connsiteY40" fmla="*/ 142875 h 402431"/>
                <a:gd name="connsiteX41" fmla="*/ 2040731 w 2040731"/>
                <a:gd name="connsiteY41" fmla="*/ 130969 h 402431"/>
                <a:gd name="connsiteX42" fmla="*/ 2038350 w 2040731"/>
                <a:gd name="connsiteY42" fmla="*/ 119063 h 402431"/>
                <a:gd name="connsiteX43" fmla="*/ 2024063 w 2040731"/>
                <a:gd name="connsiteY43" fmla="*/ 92869 h 402431"/>
                <a:gd name="connsiteX44" fmla="*/ 2007394 w 2040731"/>
                <a:gd name="connsiteY44" fmla="*/ 71438 h 402431"/>
                <a:gd name="connsiteX45" fmla="*/ 1976438 w 2040731"/>
                <a:gd name="connsiteY45" fmla="*/ 57150 h 402431"/>
                <a:gd name="connsiteX46" fmla="*/ 1847850 w 2040731"/>
                <a:gd name="connsiteY46" fmla="*/ 16669 h 402431"/>
                <a:gd name="connsiteX47" fmla="*/ 1788319 w 2040731"/>
                <a:gd name="connsiteY47" fmla="*/ 0 h 402431"/>
                <a:gd name="connsiteX48" fmla="*/ 1762125 w 2040731"/>
                <a:gd name="connsiteY48" fmla="*/ 2381 h 402431"/>
                <a:gd name="connsiteX49" fmla="*/ 1728788 w 2040731"/>
                <a:gd name="connsiteY49" fmla="*/ 14288 h 402431"/>
                <a:gd name="connsiteX50" fmla="*/ 1695450 w 2040731"/>
                <a:gd name="connsiteY50" fmla="*/ 26194 h 402431"/>
                <a:gd name="connsiteX51" fmla="*/ 1650206 w 2040731"/>
                <a:gd name="connsiteY51" fmla="*/ 50006 h 402431"/>
                <a:gd name="connsiteX52" fmla="*/ 1619250 w 2040731"/>
                <a:gd name="connsiteY52" fmla="*/ 66675 h 402431"/>
                <a:gd name="connsiteX53" fmla="*/ 1590675 w 2040731"/>
                <a:gd name="connsiteY53" fmla="*/ 76200 h 402431"/>
                <a:gd name="connsiteX54" fmla="*/ 1454944 w 2040731"/>
                <a:gd name="connsiteY54" fmla="*/ 107156 h 402431"/>
                <a:gd name="connsiteX55" fmla="*/ 1371600 w 2040731"/>
                <a:gd name="connsiteY55" fmla="*/ 121444 h 402431"/>
                <a:gd name="connsiteX56" fmla="*/ 1262063 w 2040731"/>
                <a:gd name="connsiteY56" fmla="*/ 138113 h 402431"/>
                <a:gd name="connsiteX57" fmla="*/ 1064419 w 2040731"/>
                <a:gd name="connsiteY57" fmla="*/ 176213 h 402431"/>
                <a:gd name="connsiteX58" fmla="*/ 971550 w 2040731"/>
                <a:gd name="connsiteY58" fmla="*/ 188119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040731" h="402431">
                  <a:moveTo>
                    <a:pt x="971550" y="188119"/>
                  </a:moveTo>
                  <a:lnTo>
                    <a:pt x="823913" y="207169"/>
                  </a:lnTo>
                  <a:lnTo>
                    <a:pt x="692944" y="221456"/>
                  </a:lnTo>
                  <a:lnTo>
                    <a:pt x="595313" y="233363"/>
                  </a:lnTo>
                  <a:lnTo>
                    <a:pt x="516731" y="240506"/>
                  </a:lnTo>
                  <a:lnTo>
                    <a:pt x="473869" y="245269"/>
                  </a:lnTo>
                  <a:lnTo>
                    <a:pt x="447675" y="245269"/>
                  </a:lnTo>
                  <a:lnTo>
                    <a:pt x="407194" y="242888"/>
                  </a:lnTo>
                  <a:lnTo>
                    <a:pt x="350044" y="235744"/>
                  </a:lnTo>
                  <a:lnTo>
                    <a:pt x="300038" y="226219"/>
                  </a:lnTo>
                  <a:lnTo>
                    <a:pt x="226219" y="204788"/>
                  </a:lnTo>
                  <a:lnTo>
                    <a:pt x="161925" y="183356"/>
                  </a:lnTo>
                  <a:lnTo>
                    <a:pt x="95250" y="152400"/>
                  </a:lnTo>
                  <a:lnTo>
                    <a:pt x="47625" y="128588"/>
                  </a:lnTo>
                  <a:lnTo>
                    <a:pt x="26194" y="121444"/>
                  </a:lnTo>
                  <a:lnTo>
                    <a:pt x="16669" y="121444"/>
                  </a:lnTo>
                  <a:lnTo>
                    <a:pt x="2381" y="126206"/>
                  </a:lnTo>
                  <a:lnTo>
                    <a:pt x="0" y="138113"/>
                  </a:lnTo>
                  <a:lnTo>
                    <a:pt x="7144" y="164306"/>
                  </a:lnTo>
                  <a:lnTo>
                    <a:pt x="23813" y="190500"/>
                  </a:lnTo>
                  <a:lnTo>
                    <a:pt x="73819" y="238125"/>
                  </a:lnTo>
                  <a:lnTo>
                    <a:pt x="126206" y="283369"/>
                  </a:lnTo>
                  <a:lnTo>
                    <a:pt x="183356" y="323850"/>
                  </a:lnTo>
                  <a:lnTo>
                    <a:pt x="235744" y="354806"/>
                  </a:lnTo>
                  <a:lnTo>
                    <a:pt x="278606" y="373856"/>
                  </a:lnTo>
                  <a:lnTo>
                    <a:pt x="326231" y="388144"/>
                  </a:lnTo>
                  <a:lnTo>
                    <a:pt x="376238" y="397669"/>
                  </a:lnTo>
                  <a:lnTo>
                    <a:pt x="440531" y="402431"/>
                  </a:lnTo>
                  <a:lnTo>
                    <a:pt x="531019" y="402431"/>
                  </a:lnTo>
                  <a:lnTo>
                    <a:pt x="711994" y="392906"/>
                  </a:lnTo>
                  <a:lnTo>
                    <a:pt x="878681" y="381000"/>
                  </a:lnTo>
                  <a:lnTo>
                    <a:pt x="1038225" y="359569"/>
                  </a:lnTo>
                  <a:lnTo>
                    <a:pt x="1362075" y="321469"/>
                  </a:lnTo>
                  <a:lnTo>
                    <a:pt x="1585913" y="283369"/>
                  </a:lnTo>
                  <a:lnTo>
                    <a:pt x="1750219" y="250031"/>
                  </a:lnTo>
                  <a:lnTo>
                    <a:pt x="1881188" y="219075"/>
                  </a:lnTo>
                  <a:lnTo>
                    <a:pt x="1974056" y="195263"/>
                  </a:lnTo>
                  <a:lnTo>
                    <a:pt x="2005013" y="180975"/>
                  </a:lnTo>
                  <a:lnTo>
                    <a:pt x="2026444" y="166688"/>
                  </a:lnTo>
                  <a:lnTo>
                    <a:pt x="2035969" y="154781"/>
                  </a:lnTo>
                  <a:lnTo>
                    <a:pt x="2038350" y="142875"/>
                  </a:lnTo>
                  <a:lnTo>
                    <a:pt x="2040731" y="130969"/>
                  </a:lnTo>
                  <a:lnTo>
                    <a:pt x="2038350" y="119063"/>
                  </a:lnTo>
                  <a:lnTo>
                    <a:pt x="2024063" y="92869"/>
                  </a:lnTo>
                  <a:lnTo>
                    <a:pt x="2007394" y="71438"/>
                  </a:lnTo>
                  <a:lnTo>
                    <a:pt x="1976438" y="57150"/>
                  </a:lnTo>
                  <a:lnTo>
                    <a:pt x="1847850" y="16669"/>
                  </a:lnTo>
                  <a:lnTo>
                    <a:pt x="1788319" y="0"/>
                  </a:lnTo>
                  <a:lnTo>
                    <a:pt x="1762125" y="2381"/>
                  </a:lnTo>
                  <a:lnTo>
                    <a:pt x="1728788" y="14288"/>
                  </a:lnTo>
                  <a:lnTo>
                    <a:pt x="1695450" y="26194"/>
                  </a:lnTo>
                  <a:lnTo>
                    <a:pt x="1650206" y="50006"/>
                  </a:lnTo>
                  <a:lnTo>
                    <a:pt x="1619250" y="66675"/>
                  </a:lnTo>
                  <a:lnTo>
                    <a:pt x="1590675" y="76200"/>
                  </a:lnTo>
                  <a:lnTo>
                    <a:pt x="1454944" y="107156"/>
                  </a:lnTo>
                  <a:lnTo>
                    <a:pt x="1371600" y="121444"/>
                  </a:lnTo>
                  <a:lnTo>
                    <a:pt x="1262063" y="138113"/>
                  </a:lnTo>
                  <a:lnTo>
                    <a:pt x="1064419" y="176213"/>
                  </a:lnTo>
                  <a:lnTo>
                    <a:pt x="971550" y="188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9" name="フリーフォーム 148">
              <a:extLst>
                <a:ext uri="{FF2B5EF4-FFF2-40B4-BE49-F238E27FC236}">
                  <a16:creationId xmlns:a16="http://schemas.microsoft.com/office/drawing/2014/main" id="{7AC97C93-9AE7-4B18-9939-0FB7C91DE5BC}"/>
                </a:ext>
              </a:extLst>
            </p:cNvPr>
            <p:cNvSpPr/>
            <p:nvPr/>
          </p:nvSpPr>
          <p:spPr>
            <a:xfrm>
              <a:off x="3817938" y="1525588"/>
              <a:ext cx="525462" cy="1101725"/>
            </a:xfrm>
            <a:custGeom>
              <a:avLst/>
              <a:gdLst>
                <a:gd name="connsiteX0" fmla="*/ 481012 w 526256"/>
                <a:gd name="connsiteY0" fmla="*/ 333375 h 1100138"/>
                <a:gd name="connsiteX1" fmla="*/ 481012 w 526256"/>
                <a:gd name="connsiteY1" fmla="*/ 485775 h 1100138"/>
                <a:gd name="connsiteX2" fmla="*/ 502444 w 526256"/>
                <a:gd name="connsiteY2" fmla="*/ 659607 h 1100138"/>
                <a:gd name="connsiteX3" fmla="*/ 504825 w 526256"/>
                <a:gd name="connsiteY3" fmla="*/ 733425 h 1100138"/>
                <a:gd name="connsiteX4" fmla="*/ 507206 w 526256"/>
                <a:gd name="connsiteY4" fmla="*/ 790575 h 1100138"/>
                <a:gd name="connsiteX5" fmla="*/ 509587 w 526256"/>
                <a:gd name="connsiteY5" fmla="*/ 828675 h 1100138"/>
                <a:gd name="connsiteX6" fmla="*/ 514350 w 526256"/>
                <a:gd name="connsiteY6" fmla="*/ 890588 h 1100138"/>
                <a:gd name="connsiteX7" fmla="*/ 521494 w 526256"/>
                <a:gd name="connsiteY7" fmla="*/ 950119 h 1100138"/>
                <a:gd name="connsiteX8" fmla="*/ 526256 w 526256"/>
                <a:gd name="connsiteY8" fmla="*/ 981075 h 1100138"/>
                <a:gd name="connsiteX9" fmla="*/ 526256 w 526256"/>
                <a:gd name="connsiteY9" fmla="*/ 1021557 h 1100138"/>
                <a:gd name="connsiteX10" fmla="*/ 519112 w 526256"/>
                <a:gd name="connsiteY10" fmla="*/ 1052513 h 1100138"/>
                <a:gd name="connsiteX11" fmla="*/ 509587 w 526256"/>
                <a:gd name="connsiteY11" fmla="*/ 1073944 h 1100138"/>
                <a:gd name="connsiteX12" fmla="*/ 495300 w 526256"/>
                <a:gd name="connsiteY12" fmla="*/ 1090613 h 1100138"/>
                <a:gd name="connsiteX13" fmla="*/ 478631 w 526256"/>
                <a:gd name="connsiteY13" fmla="*/ 1097757 h 1100138"/>
                <a:gd name="connsiteX14" fmla="*/ 457200 w 526256"/>
                <a:gd name="connsiteY14" fmla="*/ 1100138 h 1100138"/>
                <a:gd name="connsiteX15" fmla="*/ 426244 w 526256"/>
                <a:gd name="connsiteY15" fmla="*/ 1095375 h 1100138"/>
                <a:gd name="connsiteX16" fmla="*/ 402431 w 526256"/>
                <a:gd name="connsiteY16" fmla="*/ 1083469 h 1100138"/>
                <a:gd name="connsiteX17" fmla="*/ 385762 w 526256"/>
                <a:gd name="connsiteY17" fmla="*/ 1066800 h 1100138"/>
                <a:gd name="connsiteX18" fmla="*/ 371475 w 526256"/>
                <a:gd name="connsiteY18" fmla="*/ 1050132 h 1100138"/>
                <a:gd name="connsiteX19" fmla="*/ 357187 w 526256"/>
                <a:gd name="connsiteY19" fmla="*/ 1028700 h 1100138"/>
                <a:gd name="connsiteX20" fmla="*/ 342900 w 526256"/>
                <a:gd name="connsiteY20" fmla="*/ 1002507 h 1100138"/>
                <a:gd name="connsiteX21" fmla="*/ 330994 w 526256"/>
                <a:gd name="connsiteY21" fmla="*/ 966788 h 1100138"/>
                <a:gd name="connsiteX22" fmla="*/ 314325 w 526256"/>
                <a:gd name="connsiteY22" fmla="*/ 909638 h 1100138"/>
                <a:gd name="connsiteX23" fmla="*/ 297656 w 526256"/>
                <a:gd name="connsiteY23" fmla="*/ 852488 h 1100138"/>
                <a:gd name="connsiteX24" fmla="*/ 288131 w 526256"/>
                <a:gd name="connsiteY24" fmla="*/ 812007 h 1100138"/>
                <a:gd name="connsiteX25" fmla="*/ 280987 w 526256"/>
                <a:gd name="connsiteY25" fmla="*/ 769144 h 1100138"/>
                <a:gd name="connsiteX26" fmla="*/ 276225 w 526256"/>
                <a:gd name="connsiteY26" fmla="*/ 707232 h 1100138"/>
                <a:gd name="connsiteX27" fmla="*/ 261937 w 526256"/>
                <a:gd name="connsiteY27" fmla="*/ 528638 h 1100138"/>
                <a:gd name="connsiteX28" fmla="*/ 257175 w 526256"/>
                <a:gd name="connsiteY28" fmla="*/ 523875 h 1100138"/>
                <a:gd name="connsiteX29" fmla="*/ 257175 w 526256"/>
                <a:gd name="connsiteY29" fmla="*/ 490538 h 1100138"/>
                <a:gd name="connsiteX30" fmla="*/ 252412 w 526256"/>
                <a:gd name="connsiteY30" fmla="*/ 438150 h 1100138"/>
                <a:gd name="connsiteX31" fmla="*/ 242887 w 526256"/>
                <a:gd name="connsiteY31" fmla="*/ 383382 h 1100138"/>
                <a:gd name="connsiteX32" fmla="*/ 230981 w 526256"/>
                <a:gd name="connsiteY32" fmla="*/ 328613 h 1100138"/>
                <a:gd name="connsiteX33" fmla="*/ 219075 w 526256"/>
                <a:gd name="connsiteY33" fmla="*/ 280988 h 1100138"/>
                <a:gd name="connsiteX34" fmla="*/ 202406 w 526256"/>
                <a:gd name="connsiteY34" fmla="*/ 238125 h 1100138"/>
                <a:gd name="connsiteX35" fmla="*/ 192881 w 526256"/>
                <a:gd name="connsiteY35" fmla="*/ 216694 h 1100138"/>
                <a:gd name="connsiteX36" fmla="*/ 180975 w 526256"/>
                <a:gd name="connsiteY36" fmla="*/ 200025 h 1100138"/>
                <a:gd name="connsiteX37" fmla="*/ 159544 w 526256"/>
                <a:gd name="connsiteY37" fmla="*/ 178594 h 1100138"/>
                <a:gd name="connsiteX38" fmla="*/ 119062 w 526256"/>
                <a:gd name="connsiteY38" fmla="*/ 140494 h 1100138"/>
                <a:gd name="connsiteX39" fmla="*/ 52387 w 526256"/>
                <a:gd name="connsiteY39" fmla="*/ 85725 h 1100138"/>
                <a:gd name="connsiteX40" fmla="*/ 16669 w 526256"/>
                <a:gd name="connsiteY40" fmla="*/ 54769 h 1100138"/>
                <a:gd name="connsiteX41" fmla="*/ 2381 w 526256"/>
                <a:gd name="connsiteY41" fmla="*/ 33338 h 1100138"/>
                <a:gd name="connsiteX42" fmla="*/ 0 w 526256"/>
                <a:gd name="connsiteY42" fmla="*/ 23813 h 1100138"/>
                <a:gd name="connsiteX43" fmla="*/ 0 w 526256"/>
                <a:gd name="connsiteY43" fmla="*/ 9525 h 1100138"/>
                <a:gd name="connsiteX44" fmla="*/ 9525 w 526256"/>
                <a:gd name="connsiteY44" fmla="*/ 2382 h 1100138"/>
                <a:gd name="connsiteX45" fmla="*/ 21431 w 526256"/>
                <a:gd name="connsiteY45" fmla="*/ 0 h 1100138"/>
                <a:gd name="connsiteX46" fmla="*/ 47625 w 526256"/>
                <a:gd name="connsiteY46" fmla="*/ 4763 h 1100138"/>
                <a:gd name="connsiteX47" fmla="*/ 78581 w 526256"/>
                <a:gd name="connsiteY47" fmla="*/ 4763 h 1100138"/>
                <a:gd name="connsiteX48" fmla="*/ 135731 w 526256"/>
                <a:gd name="connsiteY48" fmla="*/ 11907 h 1100138"/>
                <a:gd name="connsiteX49" fmla="*/ 173831 w 526256"/>
                <a:gd name="connsiteY49" fmla="*/ 19050 h 1100138"/>
                <a:gd name="connsiteX50" fmla="*/ 230981 w 526256"/>
                <a:gd name="connsiteY50" fmla="*/ 35719 h 1100138"/>
                <a:gd name="connsiteX51" fmla="*/ 297656 w 526256"/>
                <a:gd name="connsiteY51" fmla="*/ 59532 h 1100138"/>
                <a:gd name="connsiteX52" fmla="*/ 388144 w 526256"/>
                <a:gd name="connsiteY52" fmla="*/ 102394 h 1100138"/>
                <a:gd name="connsiteX53" fmla="*/ 411956 w 526256"/>
                <a:gd name="connsiteY53" fmla="*/ 114300 h 1100138"/>
                <a:gd name="connsiteX54" fmla="*/ 438150 w 526256"/>
                <a:gd name="connsiteY54" fmla="*/ 123825 h 1100138"/>
                <a:gd name="connsiteX55" fmla="*/ 452437 w 526256"/>
                <a:gd name="connsiteY55" fmla="*/ 130969 h 1100138"/>
                <a:gd name="connsiteX56" fmla="*/ 464344 w 526256"/>
                <a:gd name="connsiteY56" fmla="*/ 140494 h 1100138"/>
                <a:gd name="connsiteX57" fmla="*/ 473869 w 526256"/>
                <a:gd name="connsiteY57" fmla="*/ 150019 h 1100138"/>
                <a:gd name="connsiteX58" fmla="*/ 483394 w 526256"/>
                <a:gd name="connsiteY58" fmla="*/ 169069 h 1100138"/>
                <a:gd name="connsiteX59" fmla="*/ 488156 w 526256"/>
                <a:gd name="connsiteY59" fmla="*/ 190500 h 1100138"/>
                <a:gd name="connsiteX60" fmla="*/ 488156 w 526256"/>
                <a:gd name="connsiteY60" fmla="*/ 207169 h 1100138"/>
                <a:gd name="connsiteX61" fmla="*/ 485775 w 526256"/>
                <a:gd name="connsiteY61" fmla="*/ 230982 h 1100138"/>
                <a:gd name="connsiteX62" fmla="*/ 483394 w 526256"/>
                <a:gd name="connsiteY62" fmla="*/ 247650 h 1100138"/>
                <a:gd name="connsiteX63" fmla="*/ 481012 w 526256"/>
                <a:gd name="connsiteY63" fmla="*/ 333375 h 1100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26256" h="1100138">
                  <a:moveTo>
                    <a:pt x="481012" y="333375"/>
                  </a:moveTo>
                  <a:lnTo>
                    <a:pt x="481012" y="485775"/>
                  </a:lnTo>
                  <a:lnTo>
                    <a:pt x="502444" y="659607"/>
                  </a:lnTo>
                  <a:cubicBezTo>
                    <a:pt x="503238" y="684213"/>
                    <a:pt x="504031" y="708819"/>
                    <a:pt x="504825" y="733425"/>
                  </a:cubicBezTo>
                  <a:cubicBezTo>
                    <a:pt x="505619" y="752475"/>
                    <a:pt x="506412" y="771525"/>
                    <a:pt x="507206" y="790575"/>
                  </a:cubicBezTo>
                  <a:lnTo>
                    <a:pt x="509587" y="828675"/>
                  </a:lnTo>
                  <a:lnTo>
                    <a:pt x="514350" y="890588"/>
                  </a:lnTo>
                  <a:lnTo>
                    <a:pt x="521494" y="950119"/>
                  </a:lnTo>
                  <a:lnTo>
                    <a:pt x="526256" y="981075"/>
                  </a:lnTo>
                  <a:lnTo>
                    <a:pt x="526256" y="1021557"/>
                  </a:lnTo>
                  <a:lnTo>
                    <a:pt x="519112" y="1052513"/>
                  </a:lnTo>
                  <a:lnTo>
                    <a:pt x="509587" y="1073944"/>
                  </a:lnTo>
                  <a:lnTo>
                    <a:pt x="495300" y="1090613"/>
                  </a:lnTo>
                  <a:lnTo>
                    <a:pt x="478631" y="1097757"/>
                  </a:lnTo>
                  <a:lnTo>
                    <a:pt x="457200" y="1100138"/>
                  </a:lnTo>
                  <a:lnTo>
                    <a:pt x="426244" y="1095375"/>
                  </a:lnTo>
                  <a:lnTo>
                    <a:pt x="402431" y="1083469"/>
                  </a:lnTo>
                  <a:lnTo>
                    <a:pt x="385762" y="1066800"/>
                  </a:lnTo>
                  <a:lnTo>
                    <a:pt x="371475" y="1050132"/>
                  </a:lnTo>
                  <a:lnTo>
                    <a:pt x="357187" y="1028700"/>
                  </a:lnTo>
                  <a:lnTo>
                    <a:pt x="342900" y="1002507"/>
                  </a:lnTo>
                  <a:lnTo>
                    <a:pt x="330994" y="966788"/>
                  </a:lnTo>
                  <a:lnTo>
                    <a:pt x="314325" y="909638"/>
                  </a:lnTo>
                  <a:lnTo>
                    <a:pt x="297656" y="852488"/>
                  </a:lnTo>
                  <a:lnTo>
                    <a:pt x="288131" y="812007"/>
                  </a:lnTo>
                  <a:lnTo>
                    <a:pt x="280987" y="769144"/>
                  </a:lnTo>
                  <a:lnTo>
                    <a:pt x="276225" y="707232"/>
                  </a:lnTo>
                  <a:lnTo>
                    <a:pt x="261937" y="528638"/>
                  </a:lnTo>
                  <a:lnTo>
                    <a:pt x="257175" y="523875"/>
                  </a:lnTo>
                  <a:lnTo>
                    <a:pt x="257175" y="490538"/>
                  </a:lnTo>
                  <a:lnTo>
                    <a:pt x="252412" y="438150"/>
                  </a:lnTo>
                  <a:lnTo>
                    <a:pt x="242887" y="383382"/>
                  </a:lnTo>
                  <a:lnTo>
                    <a:pt x="230981" y="328613"/>
                  </a:lnTo>
                  <a:lnTo>
                    <a:pt x="219075" y="280988"/>
                  </a:lnTo>
                  <a:lnTo>
                    <a:pt x="202406" y="238125"/>
                  </a:lnTo>
                  <a:lnTo>
                    <a:pt x="192881" y="216694"/>
                  </a:lnTo>
                  <a:lnTo>
                    <a:pt x="180975" y="200025"/>
                  </a:lnTo>
                  <a:lnTo>
                    <a:pt x="159544" y="178594"/>
                  </a:lnTo>
                  <a:lnTo>
                    <a:pt x="119062" y="140494"/>
                  </a:lnTo>
                  <a:lnTo>
                    <a:pt x="52387" y="85725"/>
                  </a:lnTo>
                  <a:lnTo>
                    <a:pt x="16669" y="54769"/>
                  </a:lnTo>
                  <a:lnTo>
                    <a:pt x="2381" y="33338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9525" y="2382"/>
                  </a:lnTo>
                  <a:lnTo>
                    <a:pt x="21431" y="0"/>
                  </a:lnTo>
                  <a:lnTo>
                    <a:pt x="47625" y="4763"/>
                  </a:lnTo>
                  <a:lnTo>
                    <a:pt x="78581" y="4763"/>
                  </a:lnTo>
                  <a:lnTo>
                    <a:pt x="135731" y="11907"/>
                  </a:lnTo>
                  <a:lnTo>
                    <a:pt x="173831" y="19050"/>
                  </a:lnTo>
                  <a:lnTo>
                    <a:pt x="230981" y="35719"/>
                  </a:lnTo>
                  <a:lnTo>
                    <a:pt x="297656" y="59532"/>
                  </a:lnTo>
                  <a:lnTo>
                    <a:pt x="388144" y="102394"/>
                  </a:lnTo>
                  <a:lnTo>
                    <a:pt x="411956" y="114300"/>
                  </a:lnTo>
                  <a:lnTo>
                    <a:pt x="438150" y="123825"/>
                  </a:lnTo>
                  <a:lnTo>
                    <a:pt x="452437" y="130969"/>
                  </a:lnTo>
                  <a:lnTo>
                    <a:pt x="464344" y="140494"/>
                  </a:lnTo>
                  <a:lnTo>
                    <a:pt x="473869" y="150019"/>
                  </a:lnTo>
                  <a:lnTo>
                    <a:pt x="483394" y="169069"/>
                  </a:lnTo>
                  <a:lnTo>
                    <a:pt x="488156" y="190500"/>
                  </a:lnTo>
                  <a:lnTo>
                    <a:pt x="488156" y="207169"/>
                  </a:lnTo>
                  <a:lnTo>
                    <a:pt x="485775" y="230982"/>
                  </a:lnTo>
                  <a:lnTo>
                    <a:pt x="483394" y="247650"/>
                  </a:lnTo>
                  <a:lnTo>
                    <a:pt x="481012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0" name="フリーフォーム 149">
              <a:extLst>
                <a:ext uri="{FF2B5EF4-FFF2-40B4-BE49-F238E27FC236}">
                  <a16:creationId xmlns:a16="http://schemas.microsoft.com/office/drawing/2014/main" id="{3E291C0E-8F57-4D70-8507-B59DD840FBDF}"/>
                </a:ext>
              </a:extLst>
            </p:cNvPr>
            <p:cNvSpPr/>
            <p:nvPr/>
          </p:nvSpPr>
          <p:spPr>
            <a:xfrm>
              <a:off x="5341938" y="1331913"/>
              <a:ext cx="600075" cy="1201737"/>
            </a:xfrm>
            <a:custGeom>
              <a:avLst/>
              <a:gdLst>
                <a:gd name="connsiteX0" fmla="*/ 321469 w 600075"/>
                <a:gd name="connsiteY0" fmla="*/ 754856 h 1202531"/>
                <a:gd name="connsiteX1" fmla="*/ 240506 w 600075"/>
                <a:gd name="connsiteY1" fmla="*/ 916781 h 1202531"/>
                <a:gd name="connsiteX2" fmla="*/ 173831 w 600075"/>
                <a:gd name="connsiteY2" fmla="*/ 1050131 h 1202531"/>
                <a:gd name="connsiteX3" fmla="*/ 119062 w 600075"/>
                <a:gd name="connsiteY3" fmla="*/ 1157287 h 1202531"/>
                <a:gd name="connsiteX4" fmla="*/ 111919 w 600075"/>
                <a:gd name="connsiteY4" fmla="*/ 1166812 h 1202531"/>
                <a:gd name="connsiteX5" fmla="*/ 83344 w 600075"/>
                <a:gd name="connsiteY5" fmla="*/ 1185862 h 1202531"/>
                <a:gd name="connsiteX6" fmla="*/ 59531 w 600075"/>
                <a:gd name="connsiteY6" fmla="*/ 1200150 h 1202531"/>
                <a:gd name="connsiteX7" fmla="*/ 50006 w 600075"/>
                <a:gd name="connsiteY7" fmla="*/ 1202531 h 1202531"/>
                <a:gd name="connsiteX8" fmla="*/ 40481 w 600075"/>
                <a:gd name="connsiteY8" fmla="*/ 1202531 h 1202531"/>
                <a:gd name="connsiteX9" fmla="*/ 26194 w 600075"/>
                <a:gd name="connsiteY9" fmla="*/ 1197769 h 1202531"/>
                <a:gd name="connsiteX10" fmla="*/ 14287 w 600075"/>
                <a:gd name="connsiteY10" fmla="*/ 1185862 h 1202531"/>
                <a:gd name="connsiteX11" fmla="*/ 7144 w 600075"/>
                <a:gd name="connsiteY11" fmla="*/ 1176337 h 1202531"/>
                <a:gd name="connsiteX12" fmla="*/ 2381 w 600075"/>
                <a:gd name="connsiteY12" fmla="*/ 1164431 h 1202531"/>
                <a:gd name="connsiteX13" fmla="*/ 0 w 600075"/>
                <a:gd name="connsiteY13" fmla="*/ 1143000 h 1202531"/>
                <a:gd name="connsiteX14" fmla="*/ 2381 w 600075"/>
                <a:gd name="connsiteY14" fmla="*/ 1112044 h 1202531"/>
                <a:gd name="connsiteX15" fmla="*/ 7144 w 600075"/>
                <a:gd name="connsiteY15" fmla="*/ 1090612 h 1202531"/>
                <a:gd name="connsiteX16" fmla="*/ 38100 w 600075"/>
                <a:gd name="connsiteY16" fmla="*/ 1004887 h 1202531"/>
                <a:gd name="connsiteX17" fmla="*/ 80962 w 600075"/>
                <a:gd name="connsiteY17" fmla="*/ 888206 h 1202531"/>
                <a:gd name="connsiteX18" fmla="*/ 126206 w 600075"/>
                <a:gd name="connsiteY18" fmla="*/ 752475 h 1202531"/>
                <a:gd name="connsiteX19" fmla="*/ 145256 w 600075"/>
                <a:gd name="connsiteY19" fmla="*/ 685800 h 1202531"/>
                <a:gd name="connsiteX20" fmla="*/ 178594 w 600075"/>
                <a:gd name="connsiteY20" fmla="*/ 550069 h 1202531"/>
                <a:gd name="connsiteX21" fmla="*/ 195262 w 600075"/>
                <a:gd name="connsiteY21" fmla="*/ 507206 h 1202531"/>
                <a:gd name="connsiteX22" fmla="*/ 214312 w 600075"/>
                <a:gd name="connsiteY22" fmla="*/ 457200 h 1202531"/>
                <a:gd name="connsiteX23" fmla="*/ 240506 w 600075"/>
                <a:gd name="connsiteY23" fmla="*/ 364331 h 1202531"/>
                <a:gd name="connsiteX24" fmla="*/ 257175 w 600075"/>
                <a:gd name="connsiteY24" fmla="*/ 295275 h 1202531"/>
                <a:gd name="connsiteX25" fmla="*/ 269081 w 600075"/>
                <a:gd name="connsiteY25" fmla="*/ 235744 h 1202531"/>
                <a:gd name="connsiteX26" fmla="*/ 271462 w 600075"/>
                <a:gd name="connsiteY26" fmla="*/ 221456 h 1202531"/>
                <a:gd name="connsiteX27" fmla="*/ 271462 w 600075"/>
                <a:gd name="connsiteY27" fmla="*/ 192881 h 1202531"/>
                <a:gd name="connsiteX28" fmla="*/ 269081 w 600075"/>
                <a:gd name="connsiteY28" fmla="*/ 161925 h 1202531"/>
                <a:gd name="connsiteX29" fmla="*/ 259556 w 600075"/>
                <a:gd name="connsiteY29" fmla="*/ 130969 h 1202531"/>
                <a:gd name="connsiteX30" fmla="*/ 245269 w 600075"/>
                <a:gd name="connsiteY30" fmla="*/ 102394 h 1202531"/>
                <a:gd name="connsiteX31" fmla="*/ 223837 w 600075"/>
                <a:gd name="connsiteY31" fmla="*/ 80962 h 1202531"/>
                <a:gd name="connsiteX32" fmla="*/ 197644 w 600075"/>
                <a:gd name="connsiteY32" fmla="*/ 61912 h 1202531"/>
                <a:gd name="connsiteX33" fmla="*/ 178594 w 600075"/>
                <a:gd name="connsiteY33" fmla="*/ 45244 h 1202531"/>
                <a:gd name="connsiteX34" fmla="*/ 176212 w 600075"/>
                <a:gd name="connsiteY34" fmla="*/ 38100 h 1202531"/>
                <a:gd name="connsiteX35" fmla="*/ 176212 w 600075"/>
                <a:gd name="connsiteY35" fmla="*/ 33337 h 1202531"/>
                <a:gd name="connsiteX36" fmla="*/ 178594 w 600075"/>
                <a:gd name="connsiteY36" fmla="*/ 21431 h 1202531"/>
                <a:gd name="connsiteX37" fmla="*/ 192881 w 600075"/>
                <a:gd name="connsiteY37" fmla="*/ 11906 h 1202531"/>
                <a:gd name="connsiteX38" fmla="*/ 221456 w 600075"/>
                <a:gd name="connsiteY38" fmla="*/ 0 h 1202531"/>
                <a:gd name="connsiteX39" fmla="*/ 257175 w 600075"/>
                <a:gd name="connsiteY39" fmla="*/ 0 h 1202531"/>
                <a:gd name="connsiteX40" fmla="*/ 302419 w 600075"/>
                <a:gd name="connsiteY40" fmla="*/ 0 h 1202531"/>
                <a:gd name="connsiteX41" fmla="*/ 319087 w 600075"/>
                <a:gd name="connsiteY41" fmla="*/ 2381 h 1202531"/>
                <a:gd name="connsiteX42" fmla="*/ 338137 w 600075"/>
                <a:gd name="connsiteY42" fmla="*/ 9525 h 1202531"/>
                <a:gd name="connsiteX43" fmla="*/ 402431 w 600075"/>
                <a:gd name="connsiteY43" fmla="*/ 50006 h 1202531"/>
                <a:gd name="connsiteX44" fmla="*/ 476250 w 600075"/>
                <a:gd name="connsiteY44" fmla="*/ 95250 h 1202531"/>
                <a:gd name="connsiteX45" fmla="*/ 545306 w 600075"/>
                <a:gd name="connsiteY45" fmla="*/ 133350 h 1202531"/>
                <a:gd name="connsiteX46" fmla="*/ 559594 w 600075"/>
                <a:gd name="connsiteY46" fmla="*/ 142875 h 1202531"/>
                <a:gd name="connsiteX47" fmla="*/ 571500 w 600075"/>
                <a:gd name="connsiteY47" fmla="*/ 152400 h 1202531"/>
                <a:gd name="connsiteX48" fmla="*/ 585787 w 600075"/>
                <a:gd name="connsiteY48" fmla="*/ 171450 h 1202531"/>
                <a:gd name="connsiteX49" fmla="*/ 595312 w 600075"/>
                <a:gd name="connsiteY49" fmla="*/ 190500 h 1202531"/>
                <a:gd name="connsiteX50" fmla="*/ 600075 w 600075"/>
                <a:gd name="connsiteY50" fmla="*/ 207169 h 1202531"/>
                <a:gd name="connsiteX51" fmla="*/ 600075 w 600075"/>
                <a:gd name="connsiteY51" fmla="*/ 233362 h 1202531"/>
                <a:gd name="connsiteX52" fmla="*/ 595312 w 600075"/>
                <a:gd name="connsiteY52" fmla="*/ 250031 h 1202531"/>
                <a:gd name="connsiteX53" fmla="*/ 583406 w 600075"/>
                <a:gd name="connsiteY53" fmla="*/ 269081 h 1202531"/>
                <a:gd name="connsiteX54" fmla="*/ 564356 w 600075"/>
                <a:gd name="connsiteY54" fmla="*/ 290512 h 1202531"/>
                <a:gd name="connsiteX55" fmla="*/ 542925 w 600075"/>
                <a:gd name="connsiteY55" fmla="*/ 314325 h 1202531"/>
                <a:gd name="connsiteX56" fmla="*/ 516731 w 600075"/>
                <a:gd name="connsiteY56" fmla="*/ 361950 h 1202531"/>
                <a:gd name="connsiteX57" fmla="*/ 471487 w 600075"/>
                <a:gd name="connsiteY57" fmla="*/ 452437 h 1202531"/>
                <a:gd name="connsiteX58" fmla="*/ 423862 w 600075"/>
                <a:gd name="connsiteY58" fmla="*/ 552450 h 1202531"/>
                <a:gd name="connsiteX59" fmla="*/ 321469 w 600075"/>
                <a:gd name="connsiteY59" fmla="*/ 754856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600075" h="1202531">
                  <a:moveTo>
                    <a:pt x="321469" y="754856"/>
                  </a:moveTo>
                  <a:lnTo>
                    <a:pt x="240506" y="916781"/>
                  </a:lnTo>
                  <a:lnTo>
                    <a:pt x="173831" y="1050131"/>
                  </a:lnTo>
                  <a:lnTo>
                    <a:pt x="119062" y="1157287"/>
                  </a:lnTo>
                  <a:lnTo>
                    <a:pt x="111919" y="1166812"/>
                  </a:lnTo>
                  <a:lnTo>
                    <a:pt x="83344" y="1185862"/>
                  </a:lnTo>
                  <a:lnTo>
                    <a:pt x="59531" y="1200150"/>
                  </a:lnTo>
                  <a:lnTo>
                    <a:pt x="50006" y="1202531"/>
                  </a:lnTo>
                  <a:lnTo>
                    <a:pt x="40481" y="1202531"/>
                  </a:lnTo>
                  <a:lnTo>
                    <a:pt x="26194" y="1197769"/>
                  </a:lnTo>
                  <a:lnTo>
                    <a:pt x="14287" y="1185862"/>
                  </a:lnTo>
                  <a:lnTo>
                    <a:pt x="7144" y="1176337"/>
                  </a:lnTo>
                  <a:lnTo>
                    <a:pt x="2381" y="1164431"/>
                  </a:lnTo>
                  <a:lnTo>
                    <a:pt x="0" y="1143000"/>
                  </a:lnTo>
                  <a:lnTo>
                    <a:pt x="2381" y="1112044"/>
                  </a:lnTo>
                  <a:lnTo>
                    <a:pt x="7144" y="1090612"/>
                  </a:lnTo>
                  <a:lnTo>
                    <a:pt x="38100" y="1004887"/>
                  </a:lnTo>
                  <a:lnTo>
                    <a:pt x="80962" y="888206"/>
                  </a:lnTo>
                  <a:lnTo>
                    <a:pt x="126206" y="752475"/>
                  </a:lnTo>
                  <a:lnTo>
                    <a:pt x="145256" y="685800"/>
                  </a:lnTo>
                  <a:lnTo>
                    <a:pt x="178594" y="550069"/>
                  </a:lnTo>
                  <a:lnTo>
                    <a:pt x="195262" y="507206"/>
                  </a:lnTo>
                  <a:lnTo>
                    <a:pt x="214312" y="457200"/>
                  </a:lnTo>
                  <a:lnTo>
                    <a:pt x="240506" y="364331"/>
                  </a:lnTo>
                  <a:lnTo>
                    <a:pt x="257175" y="295275"/>
                  </a:lnTo>
                  <a:lnTo>
                    <a:pt x="269081" y="235744"/>
                  </a:lnTo>
                  <a:lnTo>
                    <a:pt x="271462" y="221456"/>
                  </a:lnTo>
                  <a:lnTo>
                    <a:pt x="271462" y="192881"/>
                  </a:lnTo>
                  <a:lnTo>
                    <a:pt x="269081" y="161925"/>
                  </a:lnTo>
                  <a:lnTo>
                    <a:pt x="259556" y="130969"/>
                  </a:lnTo>
                  <a:lnTo>
                    <a:pt x="245269" y="102394"/>
                  </a:lnTo>
                  <a:lnTo>
                    <a:pt x="223837" y="80962"/>
                  </a:lnTo>
                  <a:lnTo>
                    <a:pt x="197644" y="61912"/>
                  </a:lnTo>
                  <a:lnTo>
                    <a:pt x="178594" y="45244"/>
                  </a:lnTo>
                  <a:lnTo>
                    <a:pt x="176212" y="38100"/>
                  </a:lnTo>
                  <a:lnTo>
                    <a:pt x="176212" y="33337"/>
                  </a:lnTo>
                  <a:lnTo>
                    <a:pt x="178594" y="21431"/>
                  </a:lnTo>
                  <a:lnTo>
                    <a:pt x="192881" y="11906"/>
                  </a:lnTo>
                  <a:lnTo>
                    <a:pt x="221456" y="0"/>
                  </a:lnTo>
                  <a:lnTo>
                    <a:pt x="257175" y="0"/>
                  </a:lnTo>
                  <a:lnTo>
                    <a:pt x="302419" y="0"/>
                  </a:lnTo>
                  <a:lnTo>
                    <a:pt x="319087" y="2381"/>
                  </a:lnTo>
                  <a:lnTo>
                    <a:pt x="338137" y="9525"/>
                  </a:lnTo>
                  <a:lnTo>
                    <a:pt x="402431" y="50006"/>
                  </a:lnTo>
                  <a:lnTo>
                    <a:pt x="476250" y="95250"/>
                  </a:lnTo>
                  <a:lnTo>
                    <a:pt x="545306" y="133350"/>
                  </a:lnTo>
                  <a:lnTo>
                    <a:pt x="559594" y="142875"/>
                  </a:lnTo>
                  <a:lnTo>
                    <a:pt x="571500" y="152400"/>
                  </a:lnTo>
                  <a:lnTo>
                    <a:pt x="585787" y="171450"/>
                  </a:lnTo>
                  <a:lnTo>
                    <a:pt x="595312" y="190500"/>
                  </a:lnTo>
                  <a:lnTo>
                    <a:pt x="600075" y="207169"/>
                  </a:lnTo>
                  <a:lnTo>
                    <a:pt x="600075" y="233362"/>
                  </a:lnTo>
                  <a:lnTo>
                    <a:pt x="595312" y="250031"/>
                  </a:lnTo>
                  <a:lnTo>
                    <a:pt x="583406" y="269081"/>
                  </a:lnTo>
                  <a:lnTo>
                    <a:pt x="564356" y="290512"/>
                  </a:lnTo>
                  <a:lnTo>
                    <a:pt x="542925" y="314325"/>
                  </a:lnTo>
                  <a:lnTo>
                    <a:pt x="516731" y="361950"/>
                  </a:lnTo>
                  <a:lnTo>
                    <a:pt x="471487" y="452437"/>
                  </a:lnTo>
                  <a:lnTo>
                    <a:pt x="423862" y="552450"/>
                  </a:lnTo>
                  <a:lnTo>
                    <a:pt x="321469" y="754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2" name="フリーフォーム 151">
              <a:extLst>
                <a:ext uri="{FF2B5EF4-FFF2-40B4-BE49-F238E27FC236}">
                  <a16:creationId xmlns:a16="http://schemas.microsoft.com/office/drawing/2014/main" id="{7B78B061-26B1-41FD-86C8-09D75D80FA42}"/>
                </a:ext>
              </a:extLst>
            </p:cNvPr>
            <p:cNvSpPr/>
            <p:nvPr/>
          </p:nvSpPr>
          <p:spPr>
            <a:xfrm>
              <a:off x="4532313" y="2332038"/>
              <a:ext cx="444500" cy="1225550"/>
            </a:xfrm>
            <a:custGeom>
              <a:avLst/>
              <a:gdLst>
                <a:gd name="connsiteX0" fmla="*/ 169069 w 445294"/>
                <a:gd name="connsiteY0" fmla="*/ 819150 h 1226344"/>
                <a:gd name="connsiteX1" fmla="*/ 169069 w 445294"/>
                <a:gd name="connsiteY1" fmla="*/ 1226344 h 1226344"/>
                <a:gd name="connsiteX2" fmla="*/ 388144 w 445294"/>
                <a:gd name="connsiteY2" fmla="*/ 1197769 h 1226344"/>
                <a:gd name="connsiteX3" fmla="*/ 392906 w 445294"/>
                <a:gd name="connsiteY3" fmla="*/ 1045369 h 1226344"/>
                <a:gd name="connsiteX4" fmla="*/ 392906 w 445294"/>
                <a:gd name="connsiteY4" fmla="*/ 895350 h 1226344"/>
                <a:gd name="connsiteX5" fmla="*/ 392906 w 445294"/>
                <a:gd name="connsiteY5" fmla="*/ 704850 h 1226344"/>
                <a:gd name="connsiteX6" fmla="*/ 414337 w 445294"/>
                <a:gd name="connsiteY6" fmla="*/ 528637 h 1226344"/>
                <a:gd name="connsiteX7" fmla="*/ 414337 w 445294"/>
                <a:gd name="connsiteY7" fmla="*/ 466725 h 1226344"/>
                <a:gd name="connsiteX8" fmla="*/ 414337 w 445294"/>
                <a:gd name="connsiteY8" fmla="*/ 423862 h 1226344"/>
                <a:gd name="connsiteX9" fmla="*/ 414337 w 445294"/>
                <a:gd name="connsiteY9" fmla="*/ 395287 h 1226344"/>
                <a:gd name="connsiteX10" fmla="*/ 416719 w 445294"/>
                <a:gd name="connsiteY10" fmla="*/ 369094 h 1226344"/>
                <a:gd name="connsiteX11" fmla="*/ 421481 w 445294"/>
                <a:gd name="connsiteY11" fmla="*/ 340519 h 1226344"/>
                <a:gd name="connsiteX12" fmla="*/ 433387 w 445294"/>
                <a:gd name="connsiteY12" fmla="*/ 300037 h 1226344"/>
                <a:gd name="connsiteX13" fmla="*/ 442912 w 445294"/>
                <a:gd name="connsiteY13" fmla="*/ 259556 h 1226344"/>
                <a:gd name="connsiteX14" fmla="*/ 445294 w 445294"/>
                <a:gd name="connsiteY14" fmla="*/ 240506 h 1226344"/>
                <a:gd name="connsiteX15" fmla="*/ 445294 w 445294"/>
                <a:gd name="connsiteY15" fmla="*/ 219075 h 1226344"/>
                <a:gd name="connsiteX16" fmla="*/ 440531 w 445294"/>
                <a:gd name="connsiteY16" fmla="*/ 204787 h 1226344"/>
                <a:gd name="connsiteX17" fmla="*/ 431006 w 445294"/>
                <a:gd name="connsiteY17" fmla="*/ 183356 h 1226344"/>
                <a:gd name="connsiteX18" fmla="*/ 421481 w 445294"/>
                <a:gd name="connsiteY18" fmla="*/ 166687 h 1226344"/>
                <a:gd name="connsiteX19" fmla="*/ 392906 w 445294"/>
                <a:gd name="connsiteY19" fmla="*/ 140494 h 1226344"/>
                <a:gd name="connsiteX20" fmla="*/ 359569 w 445294"/>
                <a:gd name="connsiteY20" fmla="*/ 116681 h 1226344"/>
                <a:gd name="connsiteX21" fmla="*/ 323850 w 445294"/>
                <a:gd name="connsiteY21" fmla="*/ 90487 h 1226344"/>
                <a:gd name="connsiteX22" fmla="*/ 283369 w 445294"/>
                <a:gd name="connsiteY22" fmla="*/ 66675 h 1226344"/>
                <a:gd name="connsiteX23" fmla="*/ 228600 w 445294"/>
                <a:gd name="connsiteY23" fmla="*/ 40481 h 1226344"/>
                <a:gd name="connsiteX24" fmla="*/ 183356 w 445294"/>
                <a:gd name="connsiteY24" fmla="*/ 23812 h 1226344"/>
                <a:gd name="connsiteX25" fmla="*/ 128587 w 445294"/>
                <a:gd name="connsiteY25" fmla="*/ 11906 h 1226344"/>
                <a:gd name="connsiteX26" fmla="*/ 88106 w 445294"/>
                <a:gd name="connsiteY26" fmla="*/ 7144 h 1226344"/>
                <a:gd name="connsiteX27" fmla="*/ 57150 w 445294"/>
                <a:gd name="connsiteY27" fmla="*/ 2381 h 1226344"/>
                <a:gd name="connsiteX28" fmla="*/ 16669 w 445294"/>
                <a:gd name="connsiteY28" fmla="*/ 0 h 1226344"/>
                <a:gd name="connsiteX29" fmla="*/ 4762 w 445294"/>
                <a:gd name="connsiteY29" fmla="*/ 2381 h 1226344"/>
                <a:gd name="connsiteX30" fmla="*/ 0 w 445294"/>
                <a:gd name="connsiteY30" fmla="*/ 9525 h 1226344"/>
                <a:gd name="connsiteX31" fmla="*/ 2381 w 445294"/>
                <a:gd name="connsiteY31" fmla="*/ 26194 h 1226344"/>
                <a:gd name="connsiteX32" fmla="*/ 9525 w 445294"/>
                <a:gd name="connsiteY32" fmla="*/ 45244 h 1226344"/>
                <a:gd name="connsiteX33" fmla="*/ 38100 w 445294"/>
                <a:gd name="connsiteY33" fmla="*/ 66675 h 1226344"/>
                <a:gd name="connsiteX34" fmla="*/ 73819 w 445294"/>
                <a:gd name="connsiteY34" fmla="*/ 100012 h 1226344"/>
                <a:gd name="connsiteX35" fmla="*/ 100012 w 445294"/>
                <a:gd name="connsiteY35" fmla="*/ 128587 h 1226344"/>
                <a:gd name="connsiteX36" fmla="*/ 121444 w 445294"/>
                <a:gd name="connsiteY36" fmla="*/ 154781 h 1226344"/>
                <a:gd name="connsiteX37" fmla="*/ 140494 w 445294"/>
                <a:gd name="connsiteY37" fmla="*/ 190500 h 1226344"/>
                <a:gd name="connsiteX38" fmla="*/ 154781 w 445294"/>
                <a:gd name="connsiteY38" fmla="*/ 221456 h 1226344"/>
                <a:gd name="connsiteX39" fmla="*/ 161925 w 445294"/>
                <a:gd name="connsiteY39" fmla="*/ 252412 h 1226344"/>
                <a:gd name="connsiteX40" fmla="*/ 166687 w 445294"/>
                <a:gd name="connsiteY40" fmla="*/ 290512 h 1226344"/>
                <a:gd name="connsiteX41" fmla="*/ 169069 w 445294"/>
                <a:gd name="connsiteY41" fmla="*/ 354806 h 1226344"/>
                <a:gd name="connsiteX42" fmla="*/ 169069 w 445294"/>
                <a:gd name="connsiteY42" fmla="*/ 576262 h 1226344"/>
                <a:gd name="connsiteX43" fmla="*/ 169069 w 445294"/>
                <a:gd name="connsiteY43" fmla="*/ 819150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5294" h="1226344">
                  <a:moveTo>
                    <a:pt x="169069" y="819150"/>
                  </a:moveTo>
                  <a:lnTo>
                    <a:pt x="169069" y="1226344"/>
                  </a:lnTo>
                  <a:lnTo>
                    <a:pt x="388144" y="1197769"/>
                  </a:lnTo>
                  <a:lnTo>
                    <a:pt x="392906" y="1045369"/>
                  </a:lnTo>
                  <a:lnTo>
                    <a:pt x="392906" y="895350"/>
                  </a:lnTo>
                  <a:lnTo>
                    <a:pt x="392906" y="704850"/>
                  </a:lnTo>
                  <a:lnTo>
                    <a:pt x="414337" y="528637"/>
                  </a:lnTo>
                  <a:lnTo>
                    <a:pt x="414337" y="466725"/>
                  </a:lnTo>
                  <a:lnTo>
                    <a:pt x="414337" y="423862"/>
                  </a:lnTo>
                  <a:lnTo>
                    <a:pt x="414337" y="395287"/>
                  </a:lnTo>
                  <a:lnTo>
                    <a:pt x="416719" y="369094"/>
                  </a:lnTo>
                  <a:lnTo>
                    <a:pt x="421481" y="340519"/>
                  </a:lnTo>
                  <a:lnTo>
                    <a:pt x="433387" y="300037"/>
                  </a:lnTo>
                  <a:lnTo>
                    <a:pt x="442912" y="259556"/>
                  </a:lnTo>
                  <a:lnTo>
                    <a:pt x="445294" y="240506"/>
                  </a:lnTo>
                  <a:lnTo>
                    <a:pt x="445294" y="219075"/>
                  </a:lnTo>
                  <a:lnTo>
                    <a:pt x="440531" y="204787"/>
                  </a:lnTo>
                  <a:lnTo>
                    <a:pt x="431006" y="183356"/>
                  </a:lnTo>
                  <a:lnTo>
                    <a:pt x="421481" y="166687"/>
                  </a:lnTo>
                  <a:lnTo>
                    <a:pt x="392906" y="140494"/>
                  </a:lnTo>
                  <a:lnTo>
                    <a:pt x="359569" y="116681"/>
                  </a:lnTo>
                  <a:lnTo>
                    <a:pt x="323850" y="90487"/>
                  </a:lnTo>
                  <a:lnTo>
                    <a:pt x="283369" y="66675"/>
                  </a:lnTo>
                  <a:lnTo>
                    <a:pt x="228600" y="40481"/>
                  </a:lnTo>
                  <a:lnTo>
                    <a:pt x="183356" y="23812"/>
                  </a:lnTo>
                  <a:lnTo>
                    <a:pt x="128587" y="11906"/>
                  </a:lnTo>
                  <a:lnTo>
                    <a:pt x="88106" y="7144"/>
                  </a:lnTo>
                  <a:lnTo>
                    <a:pt x="57150" y="2381"/>
                  </a:lnTo>
                  <a:lnTo>
                    <a:pt x="16669" y="0"/>
                  </a:lnTo>
                  <a:lnTo>
                    <a:pt x="4762" y="2381"/>
                  </a:lnTo>
                  <a:lnTo>
                    <a:pt x="0" y="9525"/>
                  </a:lnTo>
                  <a:lnTo>
                    <a:pt x="2381" y="26194"/>
                  </a:lnTo>
                  <a:lnTo>
                    <a:pt x="9525" y="45244"/>
                  </a:lnTo>
                  <a:lnTo>
                    <a:pt x="38100" y="66675"/>
                  </a:lnTo>
                  <a:lnTo>
                    <a:pt x="73819" y="100012"/>
                  </a:lnTo>
                  <a:lnTo>
                    <a:pt x="100012" y="128587"/>
                  </a:lnTo>
                  <a:lnTo>
                    <a:pt x="121444" y="154781"/>
                  </a:lnTo>
                  <a:lnTo>
                    <a:pt x="140494" y="190500"/>
                  </a:lnTo>
                  <a:lnTo>
                    <a:pt x="154781" y="221456"/>
                  </a:lnTo>
                  <a:lnTo>
                    <a:pt x="161925" y="252412"/>
                  </a:lnTo>
                  <a:lnTo>
                    <a:pt x="166687" y="290512"/>
                  </a:lnTo>
                  <a:lnTo>
                    <a:pt x="169069" y="354806"/>
                  </a:lnTo>
                  <a:lnTo>
                    <a:pt x="169069" y="576262"/>
                  </a:lnTo>
                  <a:lnTo>
                    <a:pt x="169069" y="819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3" name="フリーフォーム 152">
              <a:extLst>
                <a:ext uri="{FF2B5EF4-FFF2-40B4-BE49-F238E27FC236}">
                  <a16:creationId xmlns:a16="http://schemas.microsoft.com/office/drawing/2014/main" id="{772533DF-EF18-4FBC-B9C9-CB8891898C5D}"/>
                </a:ext>
              </a:extLst>
            </p:cNvPr>
            <p:cNvSpPr/>
            <p:nvPr/>
          </p:nvSpPr>
          <p:spPr>
            <a:xfrm>
              <a:off x="2724150" y="3273425"/>
              <a:ext cx="4518025" cy="665163"/>
            </a:xfrm>
            <a:custGeom>
              <a:avLst/>
              <a:gdLst>
                <a:gd name="connsiteX0" fmla="*/ 3657600 w 4517136"/>
                <a:gd name="connsiteY0" fmla="*/ 73152 h 665683"/>
                <a:gd name="connsiteX1" fmla="*/ 3478378 w 4517136"/>
                <a:gd name="connsiteY1" fmla="*/ 84125 h 665683"/>
                <a:gd name="connsiteX2" fmla="*/ 3302813 w 4517136"/>
                <a:gd name="connsiteY2" fmla="*/ 91440 h 665683"/>
                <a:gd name="connsiteX3" fmla="*/ 3127248 w 4517136"/>
                <a:gd name="connsiteY3" fmla="*/ 98755 h 665683"/>
                <a:gd name="connsiteX4" fmla="*/ 2911450 w 4517136"/>
                <a:gd name="connsiteY4" fmla="*/ 113386 h 665683"/>
                <a:gd name="connsiteX5" fmla="*/ 2593238 w 4517136"/>
                <a:gd name="connsiteY5" fmla="*/ 113386 h 665683"/>
                <a:gd name="connsiteX6" fmla="*/ 2505456 w 4517136"/>
                <a:gd name="connsiteY6" fmla="*/ 128016 h 665683"/>
                <a:gd name="connsiteX7" fmla="*/ 2388413 w 4517136"/>
                <a:gd name="connsiteY7" fmla="*/ 149962 h 665683"/>
                <a:gd name="connsiteX8" fmla="*/ 2307946 w 4517136"/>
                <a:gd name="connsiteY8" fmla="*/ 160934 h 665683"/>
                <a:gd name="connsiteX9" fmla="*/ 2227478 w 4517136"/>
                <a:gd name="connsiteY9" fmla="*/ 171907 h 665683"/>
                <a:gd name="connsiteX10" fmla="*/ 2176272 w 4517136"/>
                <a:gd name="connsiteY10" fmla="*/ 182880 h 665683"/>
                <a:gd name="connsiteX11" fmla="*/ 1986077 w 4517136"/>
                <a:gd name="connsiteY11" fmla="*/ 197510 h 665683"/>
                <a:gd name="connsiteX12" fmla="*/ 1762963 w 4517136"/>
                <a:gd name="connsiteY12" fmla="*/ 226771 h 665683"/>
                <a:gd name="connsiteX13" fmla="*/ 1433779 w 4517136"/>
                <a:gd name="connsiteY13" fmla="*/ 274320 h 665683"/>
                <a:gd name="connsiteX14" fmla="*/ 1104595 w 4517136"/>
                <a:gd name="connsiteY14" fmla="*/ 318211 h 665683"/>
                <a:gd name="connsiteX15" fmla="*/ 863194 w 4517136"/>
                <a:gd name="connsiteY15" fmla="*/ 351130 h 665683"/>
                <a:gd name="connsiteX16" fmla="*/ 588874 w 4517136"/>
                <a:gd name="connsiteY16" fmla="*/ 387706 h 665683"/>
                <a:gd name="connsiteX17" fmla="*/ 351130 w 4517136"/>
                <a:gd name="connsiteY17" fmla="*/ 424282 h 665683"/>
                <a:gd name="connsiteX18" fmla="*/ 307238 w 4517136"/>
                <a:gd name="connsiteY18" fmla="*/ 427939 h 665683"/>
                <a:gd name="connsiteX19" fmla="*/ 277978 w 4517136"/>
                <a:gd name="connsiteY19" fmla="*/ 424282 h 665683"/>
                <a:gd name="connsiteX20" fmla="*/ 223114 w 4517136"/>
                <a:gd name="connsiteY20" fmla="*/ 413309 h 665683"/>
                <a:gd name="connsiteX21" fmla="*/ 175565 w 4517136"/>
                <a:gd name="connsiteY21" fmla="*/ 391363 h 665683"/>
                <a:gd name="connsiteX22" fmla="*/ 131674 w 4517136"/>
                <a:gd name="connsiteY22" fmla="*/ 362102 h 665683"/>
                <a:gd name="connsiteX23" fmla="*/ 106070 w 4517136"/>
                <a:gd name="connsiteY23" fmla="*/ 336499 h 665683"/>
                <a:gd name="connsiteX24" fmla="*/ 69494 w 4517136"/>
                <a:gd name="connsiteY24" fmla="*/ 299923 h 665683"/>
                <a:gd name="connsiteX25" fmla="*/ 40234 w 4517136"/>
                <a:gd name="connsiteY25" fmla="*/ 281635 h 665683"/>
                <a:gd name="connsiteX26" fmla="*/ 21946 w 4517136"/>
                <a:gd name="connsiteY26" fmla="*/ 274320 h 665683"/>
                <a:gd name="connsiteX27" fmla="*/ 3658 w 4517136"/>
                <a:gd name="connsiteY27" fmla="*/ 277978 h 665683"/>
                <a:gd name="connsiteX28" fmla="*/ 0 w 4517136"/>
                <a:gd name="connsiteY28" fmla="*/ 292608 h 665683"/>
                <a:gd name="connsiteX29" fmla="*/ 3658 w 4517136"/>
                <a:gd name="connsiteY29" fmla="*/ 314554 h 665683"/>
                <a:gd name="connsiteX30" fmla="*/ 18288 w 4517136"/>
                <a:gd name="connsiteY30" fmla="*/ 354787 h 665683"/>
                <a:gd name="connsiteX31" fmla="*/ 58522 w 4517136"/>
                <a:gd name="connsiteY31" fmla="*/ 435254 h 665683"/>
                <a:gd name="connsiteX32" fmla="*/ 87782 w 4517136"/>
                <a:gd name="connsiteY32" fmla="*/ 486461 h 665683"/>
                <a:gd name="connsiteX33" fmla="*/ 109728 w 4517136"/>
                <a:gd name="connsiteY33" fmla="*/ 519379 h 665683"/>
                <a:gd name="connsiteX34" fmla="*/ 135331 w 4517136"/>
                <a:gd name="connsiteY34" fmla="*/ 552298 h 665683"/>
                <a:gd name="connsiteX35" fmla="*/ 168250 w 4517136"/>
                <a:gd name="connsiteY35" fmla="*/ 585216 h 665683"/>
                <a:gd name="connsiteX36" fmla="*/ 193853 w 4517136"/>
                <a:gd name="connsiteY36" fmla="*/ 607162 h 665683"/>
                <a:gd name="connsiteX37" fmla="*/ 226771 w 4517136"/>
                <a:gd name="connsiteY37" fmla="*/ 629107 h 665683"/>
                <a:gd name="connsiteX38" fmla="*/ 270662 w 4517136"/>
                <a:gd name="connsiteY38" fmla="*/ 651053 h 665683"/>
                <a:gd name="connsiteX39" fmla="*/ 314554 w 4517136"/>
                <a:gd name="connsiteY39" fmla="*/ 665683 h 665683"/>
                <a:gd name="connsiteX40" fmla="*/ 329184 w 4517136"/>
                <a:gd name="connsiteY40" fmla="*/ 665683 h 665683"/>
                <a:gd name="connsiteX41" fmla="*/ 515722 w 4517136"/>
                <a:gd name="connsiteY41" fmla="*/ 632765 h 665683"/>
                <a:gd name="connsiteX42" fmla="*/ 757123 w 4517136"/>
                <a:gd name="connsiteY42" fmla="*/ 585216 h 665683"/>
                <a:gd name="connsiteX43" fmla="*/ 1027786 w 4517136"/>
                <a:gd name="connsiteY43" fmla="*/ 534010 h 665683"/>
                <a:gd name="connsiteX44" fmla="*/ 1265530 w 4517136"/>
                <a:gd name="connsiteY44" fmla="*/ 490118 h 665683"/>
                <a:gd name="connsiteX45" fmla="*/ 1444752 w 4517136"/>
                <a:gd name="connsiteY45" fmla="*/ 457200 h 665683"/>
                <a:gd name="connsiteX46" fmla="*/ 1591056 w 4517136"/>
                <a:gd name="connsiteY46" fmla="*/ 431597 h 665683"/>
                <a:gd name="connsiteX47" fmla="*/ 1821485 w 4517136"/>
                <a:gd name="connsiteY47" fmla="*/ 395021 h 665683"/>
                <a:gd name="connsiteX48" fmla="*/ 2018995 w 4517136"/>
                <a:gd name="connsiteY48" fmla="*/ 365760 h 665683"/>
                <a:gd name="connsiteX49" fmla="*/ 2194560 w 4517136"/>
                <a:gd name="connsiteY49" fmla="*/ 343814 h 665683"/>
                <a:gd name="connsiteX50" fmla="*/ 2333549 w 4517136"/>
                <a:gd name="connsiteY50" fmla="*/ 329184 h 665683"/>
                <a:gd name="connsiteX51" fmla="*/ 2809037 w 4517136"/>
                <a:gd name="connsiteY51" fmla="*/ 299923 h 665683"/>
                <a:gd name="connsiteX52" fmla="*/ 2984602 w 4517136"/>
                <a:gd name="connsiteY52" fmla="*/ 281635 h 665683"/>
                <a:gd name="connsiteX53" fmla="*/ 3156509 w 4517136"/>
                <a:gd name="connsiteY53" fmla="*/ 270662 h 665683"/>
                <a:gd name="connsiteX54" fmla="*/ 3258922 w 4517136"/>
                <a:gd name="connsiteY54" fmla="*/ 267005 h 665683"/>
                <a:gd name="connsiteX55" fmla="*/ 3419856 w 4517136"/>
                <a:gd name="connsiteY55" fmla="*/ 259690 h 665683"/>
                <a:gd name="connsiteX56" fmla="*/ 3558845 w 4517136"/>
                <a:gd name="connsiteY56" fmla="*/ 259690 h 665683"/>
                <a:gd name="connsiteX57" fmla="*/ 3697834 w 4517136"/>
                <a:gd name="connsiteY57" fmla="*/ 259690 h 665683"/>
                <a:gd name="connsiteX58" fmla="*/ 3829507 w 4517136"/>
                <a:gd name="connsiteY58" fmla="*/ 267005 h 665683"/>
                <a:gd name="connsiteX59" fmla="*/ 3957523 w 4517136"/>
                <a:gd name="connsiteY59" fmla="*/ 277978 h 665683"/>
                <a:gd name="connsiteX60" fmla="*/ 4111142 w 4517136"/>
                <a:gd name="connsiteY60" fmla="*/ 292608 h 665683"/>
                <a:gd name="connsiteX61" fmla="*/ 4246474 w 4517136"/>
                <a:gd name="connsiteY61" fmla="*/ 310896 h 665683"/>
                <a:gd name="connsiteX62" fmla="*/ 4348886 w 4517136"/>
                <a:gd name="connsiteY62" fmla="*/ 325526 h 665683"/>
                <a:gd name="connsiteX63" fmla="*/ 4422038 w 4517136"/>
                <a:gd name="connsiteY63" fmla="*/ 332842 h 665683"/>
                <a:gd name="connsiteX64" fmla="*/ 4458614 w 4517136"/>
                <a:gd name="connsiteY64" fmla="*/ 332842 h 665683"/>
                <a:gd name="connsiteX65" fmla="*/ 4491533 w 4517136"/>
                <a:gd name="connsiteY65" fmla="*/ 321869 h 665683"/>
                <a:gd name="connsiteX66" fmla="*/ 4509821 w 4517136"/>
                <a:gd name="connsiteY66" fmla="*/ 310896 h 665683"/>
                <a:gd name="connsiteX67" fmla="*/ 4517136 w 4517136"/>
                <a:gd name="connsiteY67" fmla="*/ 292608 h 665683"/>
                <a:gd name="connsiteX68" fmla="*/ 4517136 w 4517136"/>
                <a:gd name="connsiteY68" fmla="*/ 267005 h 665683"/>
                <a:gd name="connsiteX69" fmla="*/ 4509821 w 4517136"/>
                <a:gd name="connsiteY69" fmla="*/ 234086 h 665683"/>
                <a:gd name="connsiteX70" fmla="*/ 4506163 w 4517136"/>
                <a:gd name="connsiteY70" fmla="*/ 212141 h 665683"/>
                <a:gd name="connsiteX71" fmla="*/ 4498848 w 4517136"/>
                <a:gd name="connsiteY71" fmla="*/ 197510 h 665683"/>
                <a:gd name="connsiteX72" fmla="*/ 4484218 w 4517136"/>
                <a:gd name="connsiteY72" fmla="*/ 186538 h 665683"/>
                <a:gd name="connsiteX73" fmla="*/ 4414723 w 4517136"/>
                <a:gd name="connsiteY73" fmla="*/ 146304 h 665683"/>
                <a:gd name="connsiteX74" fmla="*/ 4334256 w 4517136"/>
                <a:gd name="connsiteY74" fmla="*/ 98755 h 665683"/>
                <a:gd name="connsiteX75" fmla="*/ 4206240 w 4517136"/>
                <a:gd name="connsiteY75" fmla="*/ 40234 h 665683"/>
                <a:gd name="connsiteX76" fmla="*/ 4136746 w 4517136"/>
                <a:gd name="connsiteY76" fmla="*/ 10973 h 665683"/>
                <a:gd name="connsiteX77" fmla="*/ 4100170 w 4517136"/>
                <a:gd name="connsiteY77" fmla="*/ 0 h 665683"/>
                <a:gd name="connsiteX78" fmla="*/ 4085539 w 4517136"/>
                <a:gd name="connsiteY78" fmla="*/ 0 h 665683"/>
                <a:gd name="connsiteX79" fmla="*/ 4037990 w 4517136"/>
                <a:gd name="connsiteY79" fmla="*/ 18288 h 665683"/>
                <a:gd name="connsiteX80" fmla="*/ 3950208 w 4517136"/>
                <a:gd name="connsiteY80" fmla="*/ 43891 h 665683"/>
                <a:gd name="connsiteX81" fmla="*/ 3847795 w 4517136"/>
                <a:gd name="connsiteY81" fmla="*/ 65837 h 665683"/>
                <a:gd name="connsiteX82" fmla="*/ 3657600 w 4517136"/>
                <a:gd name="connsiteY82" fmla="*/ 73152 h 66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4517136" h="665683">
                  <a:moveTo>
                    <a:pt x="3657600" y="73152"/>
                  </a:moveTo>
                  <a:lnTo>
                    <a:pt x="3478378" y="84125"/>
                  </a:lnTo>
                  <a:lnTo>
                    <a:pt x="3302813" y="91440"/>
                  </a:lnTo>
                  <a:lnTo>
                    <a:pt x="3127248" y="98755"/>
                  </a:lnTo>
                  <a:lnTo>
                    <a:pt x="2911450" y="113386"/>
                  </a:lnTo>
                  <a:lnTo>
                    <a:pt x="2593238" y="113386"/>
                  </a:lnTo>
                  <a:lnTo>
                    <a:pt x="2505456" y="128016"/>
                  </a:lnTo>
                  <a:lnTo>
                    <a:pt x="2388413" y="149962"/>
                  </a:lnTo>
                  <a:lnTo>
                    <a:pt x="2307946" y="160934"/>
                  </a:lnTo>
                  <a:lnTo>
                    <a:pt x="2227478" y="171907"/>
                  </a:lnTo>
                  <a:lnTo>
                    <a:pt x="2176272" y="182880"/>
                  </a:lnTo>
                  <a:lnTo>
                    <a:pt x="1986077" y="197510"/>
                  </a:lnTo>
                  <a:lnTo>
                    <a:pt x="1762963" y="226771"/>
                  </a:lnTo>
                  <a:lnTo>
                    <a:pt x="1433779" y="274320"/>
                  </a:lnTo>
                  <a:lnTo>
                    <a:pt x="1104595" y="318211"/>
                  </a:lnTo>
                  <a:lnTo>
                    <a:pt x="863194" y="351130"/>
                  </a:lnTo>
                  <a:lnTo>
                    <a:pt x="588874" y="387706"/>
                  </a:lnTo>
                  <a:lnTo>
                    <a:pt x="351130" y="424282"/>
                  </a:lnTo>
                  <a:lnTo>
                    <a:pt x="307238" y="427939"/>
                  </a:lnTo>
                  <a:lnTo>
                    <a:pt x="277978" y="424282"/>
                  </a:lnTo>
                  <a:lnTo>
                    <a:pt x="223114" y="413309"/>
                  </a:lnTo>
                  <a:lnTo>
                    <a:pt x="175565" y="391363"/>
                  </a:lnTo>
                  <a:lnTo>
                    <a:pt x="131674" y="362102"/>
                  </a:lnTo>
                  <a:lnTo>
                    <a:pt x="106070" y="336499"/>
                  </a:lnTo>
                  <a:lnTo>
                    <a:pt x="69494" y="299923"/>
                  </a:lnTo>
                  <a:lnTo>
                    <a:pt x="40234" y="281635"/>
                  </a:lnTo>
                  <a:lnTo>
                    <a:pt x="21946" y="274320"/>
                  </a:lnTo>
                  <a:lnTo>
                    <a:pt x="3658" y="277978"/>
                  </a:lnTo>
                  <a:lnTo>
                    <a:pt x="0" y="292608"/>
                  </a:lnTo>
                  <a:lnTo>
                    <a:pt x="3658" y="314554"/>
                  </a:lnTo>
                  <a:lnTo>
                    <a:pt x="18288" y="354787"/>
                  </a:lnTo>
                  <a:lnTo>
                    <a:pt x="58522" y="435254"/>
                  </a:lnTo>
                  <a:lnTo>
                    <a:pt x="87782" y="486461"/>
                  </a:lnTo>
                  <a:lnTo>
                    <a:pt x="109728" y="519379"/>
                  </a:lnTo>
                  <a:lnTo>
                    <a:pt x="135331" y="552298"/>
                  </a:lnTo>
                  <a:lnTo>
                    <a:pt x="168250" y="585216"/>
                  </a:lnTo>
                  <a:lnTo>
                    <a:pt x="193853" y="607162"/>
                  </a:lnTo>
                  <a:lnTo>
                    <a:pt x="226771" y="629107"/>
                  </a:lnTo>
                  <a:lnTo>
                    <a:pt x="270662" y="651053"/>
                  </a:lnTo>
                  <a:lnTo>
                    <a:pt x="314554" y="665683"/>
                  </a:lnTo>
                  <a:lnTo>
                    <a:pt x="329184" y="665683"/>
                  </a:lnTo>
                  <a:lnTo>
                    <a:pt x="515722" y="632765"/>
                  </a:lnTo>
                  <a:lnTo>
                    <a:pt x="757123" y="585216"/>
                  </a:lnTo>
                  <a:lnTo>
                    <a:pt x="1027786" y="534010"/>
                  </a:lnTo>
                  <a:lnTo>
                    <a:pt x="1265530" y="490118"/>
                  </a:lnTo>
                  <a:lnTo>
                    <a:pt x="1444752" y="457200"/>
                  </a:lnTo>
                  <a:lnTo>
                    <a:pt x="1591056" y="431597"/>
                  </a:lnTo>
                  <a:lnTo>
                    <a:pt x="1821485" y="395021"/>
                  </a:lnTo>
                  <a:lnTo>
                    <a:pt x="2018995" y="365760"/>
                  </a:lnTo>
                  <a:lnTo>
                    <a:pt x="2194560" y="343814"/>
                  </a:lnTo>
                  <a:lnTo>
                    <a:pt x="2333549" y="329184"/>
                  </a:lnTo>
                  <a:lnTo>
                    <a:pt x="2809037" y="299923"/>
                  </a:lnTo>
                  <a:lnTo>
                    <a:pt x="2984602" y="281635"/>
                  </a:lnTo>
                  <a:lnTo>
                    <a:pt x="3156509" y="270662"/>
                  </a:lnTo>
                  <a:lnTo>
                    <a:pt x="3258922" y="267005"/>
                  </a:lnTo>
                  <a:lnTo>
                    <a:pt x="3419856" y="259690"/>
                  </a:lnTo>
                  <a:lnTo>
                    <a:pt x="3558845" y="259690"/>
                  </a:lnTo>
                  <a:lnTo>
                    <a:pt x="3697834" y="259690"/>
                  </a:lnTo>
                  <a:lnTo>
                    <a:pt x="3829507" y="267005"/>
                  </a:lnTo>
                  <a:lnTo>
                    <a:pt x="3957523" y="277978"/>
                  </a:lnTo>
                  <a:lnTo>
                    <a:pt x="4111142" y="292608"/>
                  </a:lnTo>
                  <a:lnTo>
                    <a:pt x="4246474" y="310896"/>
                  </a:lnTo>
                  <a:lnTo>
                    <a:pt x="4348886" y="325526"/>
                  </a:lnTo>
                  <a:lnTo>
                    <a:pt x="4422038" y="332842"/>
                  </a:lnTo>
                  <a:lnTo>
                    <a:pt x="4458614" y="332842"/>
                  </a:lnTo>
                  <a:lnTo>
                    <a:pt x="4491533" y="321869"/>
                  </a:lnTo>
                  <a:lnTo>
                    <a:pt x="4509821" y="310896"/>
                  </a:lnTo>
                  <a:lnTo>
                    <a:pt x="4517136" y="292608"/>
                  </a:lnTo>
                  <a:lnTo>
                    <a:pt x="4517136" y="267005"/>
                  </a:lnTo>
                  <a:lnTo>
                    <a:pt x="4509821" y="234086"/>
                  </a:lnTo>
                  <a:lnTo>
                    <a:pt x="4506163" y="212141"/>
                  </a:lnTo>
                  <a:lnTo>
                    <a:pt x="4498848" y="197510"/>
                  </a:lnTo>
                  <a:lnTo>
                    <a:pt x="4484218" y="186538"/>
                  </a:lnTo>
                  <a:lnTo>
                    <a:pt x="4414723" y="146304"/>
                  </a:lnTo>
                  <a:lnTo>
                    <a:pt x="4334256" y="98755"/>
                  </a:lnTo>
                  <a:lnTo>
                    <a:pt x="4206240" y="40234"/>
                  </a:lnTo>
                  <a:lnTo>
                    <a:pt x="4136746" y="10973"/>
                  </a:lnTo>
                  <a:lnTo>
                    <a:pt x="4100170" y="0"/>
                  </a:lnTo>
                  <a:lnTo>
                    <a:pt x="4085539" y="0"/>
                  </a:lnTo>
                  <a:lnTo>
                    <a:pt x="4037990" y="18288"/>
                  </a:lnTo>
                  <a:lnTo>
                    <a:pt x="3950208" y="43891"/>
                  </a:lnTo>
                  <a:lnTo>
                    <a:pt x="3847795" y="65837"/>
                  </a:lnTo>
                  <a:lnTo>
                    <a:pt x="3657600" y="731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4" name="フリーフォーム 153">
              <a:extLst>
                <a:ext uri="{FF2B5EF4-FFF2-40B4-BE49-F238E27FC236}">
                  <a16:creationId xmlns:a16="http://schemas.microsoft.com/office/drawing/2014/main" id="{B05E0FB0-AF26-4617-B4ED-7FD0A1CAF211}"/>
                </a:ext>
              </a:extLst>
            </p:cNvPr>
            <p:cNvSpPr/>
            <p:nvPr/>
          </p:nvSpPr>
          <p:spPr>
            <a:xfrm>
              <a:off x="2701925" y="2355850"/>
              <a:ext cx="3740150" cy="2657475"/>
            </a:xfrm>
            <a:custGeom>
              <a:avLst/>
              <a:gdLst>
                <a:gd name="connsiteX0" fmla="*/ 3195301 w 3739182"/>
                <a:gd name="connsiteY0" fmla="*/ 435105 h 2658218"/>
                <a:gd name="connsiteX1" fmla="*/ 3127316 w 3739182"/>
                <a:gd name="connsiteY1" fmla="*/ 523485 h 2658218"/>
                <a:gd name="connsiteX2" fmla="*/ 3055932 w 3739182"/>
                <a:gd name="connsiteY2" fmla="*/ 608467 h 2658218"/>
                <a:gd name="connsiteX3" fmla="*/ 2960752 w 3739182"/>
                <a:gd name="connsiteY3" fmla="*/ 710444 h 2658218"/>
                <a:gd name="connsiteX4" fmla="*/ 2838379 w 3739182"/>
                <a:gd name="connsiteY4" fmla="*/ 832818 h 2658218"/>
                <a:gd name="connsiteX5" fmla="*/ 2743200 w 3739182"/>
                <a:gd name="connsiteY5" fmla="*/ 921198 h 2658218"/>
                <a:gd name="connsiteX6" fmla="*/ 2668416 w 3739182"/>
                <a:gd name="connsiteY6" fmla="*/ 989183 h 2658218"/>
                <a:gd name="connsiteX7" fmla="*/ 2610629 w 3739182"/>
                <a:gd name="connsiteY7" fmla="*/ 1040172 h 2658218"/>
                <a:gd name="connsiteX8" fmla="*/ 2342088 w 3739182"/>
                <a:gd name="connsiteY8" fmla="*/ 1240728 h 2658218"/>
                <a:gd name="connsiteX9" fmla="*/ 2216315 w 3739182"/>
                <a:gd name="connsiteY9" fmla="*/ 1349505 h 2658218"/>
                <a:gd name="connsiteX10" fmla="*/ 2032755 w 3739182"/>
                <a:gd name="connsiteY10" fmla="*/ 1485475 h 2658218"/>
                <a:gd name="connsiteX11" fmla="*/ 1815203 w 3739182"/>
                <a:gd name="connsiteY11" fmla="*/ 1638441 h 2658218"/>
                <a:gd name="connsiteX12" fmla="*/ 1648639 w 3739182"/>
                <a:gd name="connsiteY12" fmla="*/ 1747218 h 2658218"/>
                <a:gd name="connsiteX13" fmla="*/ 1533065 w 3739182"/>
                <a:gd name="connsiteY13" fmla="*/ 1825401 h 2658218"/>
                <a:gd name="connsiteX14" fmla="*/ 1437885 w 3739182"/>
                <a:gd name="connsiteY14" fmla="*/ 1910382 h 2658218"/>
                <a:gd name="connsiteX15" fmla="*/ 1332508 w 3739182"/>
                <a:gd name="connsiteY15" fmla="*/ 1974968 h 2658218"/>
                <a:gd name="connsiteX16" fmla="*/ 1186340 w 3739182"/>
                <a:gd name="connsiteY16" fmla="*/ 2063348 h 2658218"/>
                <a:gd name="connsiteX17" fmla="*/ 1016378 w 3739182"/>
                <a:gd name="connsiteY17" fmla="*/ 2158528 h 2658218"/>
                <a:gd name="connsiteX18" fmla="*/ 934795 w 3739182"/>
                <a:gd name="connsiteY18" fmla="*/ 2202718 h 2658218"/>
                <a:gd name="connsiteX19" fmla="*/ 795426 w 3739182"/>
                <a:gd name="connsiteY19" fmla="*/ 2274102 h 2658218"/>
                <a:gd name="connsiteX20" fmla="*/ 642459 w 3739182"/>
                <a:gd name="connsiteY20" fmla="*/ 2348886 h 2658218"/>
                <a:gd name="connsiteX21" fmla="*/ 489493 w 3739182"/>
                <a:gd name="connsiteY21" fmla="*/ 2420270 h 2658218"/>
                <a:gd name="connsiteX22" fmla="*/ 333127 w 3739182"/>
                <a:gd name="connsiteY22" fmla="*/ 2488256 h 2658218"/>
                <a:gd name="connsiteX23" fmla="*/ 193758 w 3739182"/>
                <a:gd name="connsiteY23" fmla="*/ 2546043 h 2658218"/>
                <a:gd name="connsiteX24" fmla="*/ 57787 w 3739182"/>
                <a:gd name="connsiteY24" fmla="*/ 2597032 h 2658218"/>
                <a:gd name="connsiteX25" fmla="*/ 27194 w 3739182"/>
                <a:gd name="connsiteY25" fmla="*/ 2607229 h 2658218"/>
                <a:gd name="connsiteX26" fmla="*/ 6798 w 3739182"/>
                <a:gd name="connsiteY26" fmla="*/ 2617427 h 2658218"/>
                <a:gd name="connsiteX27" fmla="*/ 0 w 3739182"/>
                <a:gd name="connsiteY27" fmla="*/ 2627625 h 2658218"/>
                <a:gd name="connsiteX28" fmla="*/ 0 w 3739182"/>
                <a:gd name="connsiteY28" fmla="*/ 2637823 h 2658218"/>
                <a:gd name="connsiteX29" fmla="*/ 6798 w 3739182"/>
                <a:gd name="connsiteY29" fmla="*/ 2648021 h 2658218"/>
                <a:gd name="connsiteX30" fmla="*/ 27194 w 3739182"/>
                <a:gd name="connsiteY30" fmla="*/ 2654819 h 2658218"/>
                <a:gd name="connsiteX31" fmla="*/ 50989 w 3739182"/>
                <a:gd name="connsiteY31" fmla="*/ 2658218 h 2658218"/>
                <a:gd name="connsiteX32" fmla="*/ 146168 w 3739182"/>
                <a:gd name="connsiteY32" fmla="*/ 2634424 h 2658218"/>
                <a:gd name="connsiteX33" fmla="*/ 356922 w 3739182"/>
                <a:gd name="connsiteY33" fmla="*/ 2566438 h 2658218"/>
                <a:gd name="connsiteX34" fmla="*/ 594870 w 3739182"/>
                <a:gd name="connsiteY34" fmla="*/ 2484856 h 2658218"/>
                <a:gd name="connsiteX35" fmla="*/ 849814 w 3739182"/>
                <a:gd name="connsiteY35" fmla="*/ 2386278 h 2658218"/>
                <a:gd name="connsiteX36" fmla="*/ 1043572 w 3739182"/>
                <a:gd name="connsiteY36" fmla="*/ 2304696 h 2658218"/>
                <a:gd name="connsiteX37" fmla="*/ 1261124 w 3739182"/>
                <a:gd name="connsiteY37" fmla="*/ 2199319 h 2658218"/>
                <a:gd name="connsiteX38" fmla="*/ 1461680 w 3739182"/>
                <a:gd name="connsiteY38" fmla="*/ 2093942 h 2658218"/>
                <a:gd name="connsiteX39" fmla="*/ 1509270 w 3739182"/>
                <a:gd name="connsiteY39" fmla="*/ 2066748 h 2658218"/>
                <a:gd name="connsiteX40" fmla="*/ 1896785 w 3739182"/>
                <a:gd name="connsiteY40" fmla="*/ 1828800 h 2658218"/>
                <a:gd name="connsiteX41" fmla="*/ 2066748 w 3739182"/>
                <a:gd name="connsiteY41" fmla="*/ 1716624 h 2658218"/>
                <a:gd name="connsiteX42" fmla="*/ 2304696 w 3739182"/>
                <a:gd name="connsiteY42" fmla="*/ 1553460 h 2658218"/>
                <a:gd name="connsiteX43" fmla="*/ 2454263 w 3739182"/>
                <a:gd name="connsiteY43" fmla="*/ 1441285 h 2658218"/>
                <a:gd name="connsiteX44" fmla="*/ 2597032 w 3739182"/>
                <a:gd name="connsiteY44" fmla="*/ 1329109 h 2658218"/>
                <a:gd name="connsiteX45" fmla="*/ 2729603 w 3739182"/>
                <a:gd name="connsiteY45" fmla="*/ 1213534 h 2658218"/>
                <a:gd name="connsiteX46" fmla="*/ 2943756 w 3739182"/>
                <a:gd name="connsiteY46" fmla="*/ 1043572 h 2658218"/>
                <a:gd name="connsiteX47" fmla="*/ 3100122 w 3739182"/>
                <a:gd name="connsiteY47" fmla="*/ 883806 h 2658218"/>
                <a:gd name="connsiteX48" fmla="*/ 3225894 w 3739182"/>
                <a:gd name="connsiteY48" fmla="*/ 751235 h 2658218"/>
                <a:gd name="connsiteX49" fmla="*/ 3321074 w 3739182"/>
                <a:gd name="connsiteY49" fmla="*/ 652657 h 2658218"/>
                <a:gd name="connsiteX50" fmla="*/ 3426450 w 3739182"/>
                <a:gd name="connsiteY50" fmla="*/ 543881 h 2658218"/>
                <a:gd name="connsiteX51" fmla="*/ 3480839 w 3739182"/>
                <a:gd name="connsiteY51" fmla="*/ 482694 h 2658218"/>
                <a:gd name="connsiteX52" fmla="*/ 3514831 w 3739182"/>
                <a:gd name="connsiteY52" fmla="*/ 448702 h 2658218"/>
                <a:gd name="connsiteX53" fmla="*/ 3552223 w 3739182"/>
                <a:gd name="connsiteY53" fmla="*/ 424907 h 2658218"/>
                <a:gd name="connsiteX54" fmla="*/ 3589615 w 3739182"/>
                <a:gd name="connsiteY54" fmla="*/ 404511 h 2658218"/>
                <a:gd name="connsiteX55" fmla="*/ 3644003 w 3739182"/>
                <a:gd name="connsiteY55" fmla="*/ 387515 h 2658218"/>
                <a:gd name="connsiteX56" fmla="*/ 3688193 w 3739182"/>
                <a:gd name="connsiteY56" fmla="*/ 377317 h 2658218"/>
                <a:gd name="connsiteX57" fmla="*/ 3718787 w 3739182"/>
                <a:gd name="connsiteY57" fmla="*/ 363720 h 2658218"/>
                <a:gd name="connsiteX58" fmla="*/ 3732384 w 3739182"/>
                <a:gd name="connsiteY58" fmla="*/ 353522 h 2658218"/>
                <a:gd name="connsiteX59" fmla="*/ 3739182 w 3739182"/>
                <a:gd name="connsiteY59" fmla="*/ 339925 h 2658218"/>
                <a:gd name="connsiteX60" fmla="*/ 3739182 w 3739182"/>
                <a:gd name="connsiteY60" fmla="*/ 326328 h 2658218"/>
                <a:gd name="connsiteX61" fmla="*/ 3739182 w 3739182"/>
                <a:gd name="connsiteY61" fmla="*/ 309332 h 2658218"/>
                <a:gd name="connsiteX62" fmla="*/ 3728984 w 3739182"/>
                <a:gd name="connsiteY62" fmla="*/ 275340 h 2658218"/>
                <a:gd name="connsiteX63" fmla="*/ 3715387 w 3739182"/>
                <a:gd name="connsiteY63" fmla="*/ 248145 h 2658218"/>
                <a:gd name="connsiteX64" fmla="*/ 3701790 w 3739182"/>
                <a:gd name="connsiteY64" fmla="*/ 234548 h 2658218"/>
                <a:gd name="connsiteX65" fmla="*/ 3664398 w 3739182"/>
                <a:gd name="connsiteY65" fmla="*/ 200556 h 2658218"/>
                <a:gd name="connsiteX66" fmla="*/ 3627007 w 3739182"/>
                <a:gd name="connsiteY66" fmla="*/ 166563 h 2658218"/>
                <a:gd name="connsiteX67" fmla="*/ 3572619 w 3739182"/>
                <a:gd name="connsiteY67" fmla="*/ 125772 h 2658218"/>
                <a:gd name="connsiteX68" fmla="*/ 3511432 w 3739182"/>
                <a:gd name="connsiteY68" fmla="*/ 84981 h 2658218"/>
                <a:gd name="connsiteX69" fmla="*/ 3457044 w 3739182"/>
                <a:gd name="connsiteY69" fmla="*/ 50989 h 2658218"/>
                <a:gd name="connsiteX70" fmla="*/ 3409454 w 3739182"/>
                <a:gd name="connsiteY70" fmla="*/ 27194 h 2658218"/>
                <a:gd name="connsiteX71" fmla="*/ 3368663 w 3739182"/>
                <a:gd name="connsiteY71" fmla="*/ 6798 h 2658218"/>
                <a:gd name="connsiteX72" fmla="*/ 3341469 w 3739182"/>
                <a:gd name="connsiteY72" fmla="*/ 0 h 2658218"/>
                <a:gd name="connsiteX73" fmla="*/ 3310876 w 3739182"/>
                <a:gd name="connsiteY73" fmla="*/ 0 h 2658218"/>
                <a:gd name="connsiteX74" fmla="*/ 3266685 w 3739182"/>
                <a:gd name="connsiteY74" fmla="*/ 6798 h 2658218"/>
                <a:gd name="connsiteX75" fmla="*/ 3198700 w 3739182"/>
                <a:gd name="connsiteY75" fmla="*/ 30593 h 2658218"/>
                <a:gd name="connsiteX76" fmla="*/ 3178305 w 3739182"/>
                <a:gd name="connsiteY76" fmla="*/ 40791 h 2658218"/>
                <a:gd name="connsiteX77" fmla="*/ 3171506 w 3739182"/>
                <a:gd name="connsiteY77" fmla="*/ 47589 h 2658218"/>
                <a:gd name="connsiteX78" fmla="*/ 3174905 w 3739182"/>
                <a:gd name="connsiteY78" fmla="*/ 54388 h 2658218"/>
                <a:gd name="connsiteX79" fmla="*/ 3198700 w 3739182"/>
                <a:gd name="connsiteY79" fmla="*/ 67985 h 2658218"/>
                <a:gd name="connsiteX80" fmla="*/ 3273484 w 3739182"/>
                <a:gd name="connsiteY80" fmla="*/ 115574 h 2658218"/>
                <a:gd name="connsiteX81" fmla="*/ 3310876 w 3739182"/>
                <a:gd name="connsiteY81" fmla="*/ 146168 h 2658218"/>
                <a:gd name="connsiteX82" fmla="*/ 3334671 w 3739182"/>
                <a:gd name="connsiteY82" fmla="*/ 169963 h 2658218"/>
                <a:gd name="connsiteX83" fmla="*/ 3341469 w 3739182"/>
                <a:gd name="connsiteY83" fmla="*/ 186959 h 2658218"/>
                <a:gd name="connsiteX84" fmla="*/ 3344868 w 3739182"/>
                <a:gd name="connsiteY84" fmla="*/ 200556 h 2658218"/>
                <a:gd name="connsiteX85" fmla="*/ 3341469 w 3739182"/>
                <a:gd name="connsiteY85" fmla="*/ 217552 h 2658218"/>
                <a:gd name="connsiteX86" fmla="*/ 3314275 w 3739182"/>
                <a:gd name="connsiteY86" fmla="*/ 265142 h 2658218"/>
                <a:gd name="connsiteX87" fmla="*/ 3266685 w 3739182"/>
                <a:gd name="connsiteY87" fmla="*/ 336526 h 2658218"/>
                <a:gd name="connsiteX88" fmla="*/ 3195301 w 3739182"/>
                <a:gd name="connsiteY88" fmla="*/ 435105 h 265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3739182" h="2658218">
                  <a:moveTo>
                    <a:pt x="3195301" y="435105"/>
                  </a:moveTo>
                  <a:lnTo>
                    <a:pt x="3127316" y="523485"/>
                  </a:lnTo>
                  <a:lnTo>
                    <a:pt x="3055932" y="608467"/>
                  </a:lnTo>
                  <a:lnTo>
                    <a:pt x="2960752" y="710444"/>
                  </a:lnTo>
                  <a:lnTo>
                    <a:pt x="2838379" y="832818"/>
                  </a:lnTo>
                  <a:lnTo>
                    <a:pt x="2743200" y="921198"/>
                  </a:lnTo>
                  <a:lnTo>
                    <a:pt x="2668416" y="989183"/>
                  </a:lnTo>
                  <a:lnTo>
                    <a:pt x="2610629" y="1040172"/>
                  </a:lnTo>
                  <a:lnTo>
                    <a:pt x="2342088" y="1240728"/>
                  </a:lnTo>
                  <a:lnTo>
                    <a:pt x="2216315" y="1349505"/>
                  </a:lnTo>
                  <a:lnTo>
                    <a:pt x="2032755" y="1485475"/>
                  </a:lnTo>
                  <a:lnTo>
                    <a:pt x="1815203" y="1638441"/>
                  </a:lnTo>
                  <a:lnTo>
                    <a:pt x="1648639" y="1747218"/>
                  </a:lnTo>
                  <a:lnTo>
                    <a:pt x="1533065" y="1825401"/>
                  </a:lnTo>
                  <a:lnTo>
                    <a:pt x="1437885" y="1910382"/>
                  </a:lnTo>
                  <a:lnTo>
                    <a:pt x="1332508" y="1974968"/>
                  </a:lnTo>
                  <a:lnTo>
                    <a:pt x="1186340" y="2063348"/>
                  </a:lnTo>
                  <a:lnTo>
                    <a:pt x="1016378" y="2158528"/>
                  </a:lnTo>
                  <a:lnTo>
                    <a:pt x="934795" y="2202718"/>
                  </a:lnTo>
                  <a:lnTo>
                    <a:pt x="795426" y="2274102"/>
                  </a:lnTo>
                  <a:lnTo>
                    <a:pt x="642459" y="2348886"/>
                  </a:lnTo>
                  <a:lnTo>
                    <a:pt x="489493" y="2420270"/>
                  </a:lnTo>
                  <a:lnTo>
                    <a:pt x="333127" y="2488256"/>
                  </a:lnTo>
                  <a:lnTo>
                    <a:pt x="193758" y="2546043"/>
                  </a:lnTo>
                  <a:lnTo>
                    <a:pt x="57787" y="2597032"/>
                  </a:lnTo>
                  <a:lnTo>
                    <a:pt x="27194" y="2607229"/>
                  </a:lnTo>
                  <a:lnTo>
                    <a:pt x="6798" y="2617427"/>
                  </a:lnTo>
                  <a:lnTo>
                    <a:pt x="0" y="2627625"/>
                  </a:lnTo>
                  <a:lnTo>
                    <a:pt x="0" y="2637823"/>
                  </a:lnTo>
                  <a:lnTo>
                    <a:pt x="6798" y="2648021"/>
                  </a:lnTo>
                  <a:lnTo>
                    <a:pt x="27194" y="2654819"/>
                  </a:lnTo>
                  <a:lnTo>
                    <a:pt x="50989" y="2658218"/>
                  </a:lnTo>
                  <a:lnTo>
                    <a:pt x="146168" y="2634424"/>
                  </a:lnTo>
                  <a:lnTo>
                    <a:pt x="356922" y="2566438"/>
                  </a:lnTo>
                  <a:lnTo>
                    <a:pt x="594870" y="2484856"/>
                  </a:lnTo>
                  <a:lnTo>
                    <a:pt x="849814" y="2386278"/>
                  </a:lnTo>
                  <a:lnTo>
                    <a:pt x="1043572" y="2304696"/>
                  </a:lnTo>
                  <a:lnTo>
                    <a:pt x="1261124" y="2199319"/>
                  </a:lnTo>
                  <a:lnTo>
                    <a:pt x="1461680" y="2093942"/>
                  </a:lnTo>
                  <a:lnTo>
                    <a:pt x="1509270" y="2066748"/>
                  </a:lnTo>
                  <a:lnTo>
                    <a:pt x="1896785" y="1828800"/>
                  </a:lnTo>
                  <a:lnTo>
                    <a:pt x="2066748" y="1716624"/>
                  </a:lnTo>
                  <a:lnTo>
                    <a:pt x="2304696" y="1553460"/>
                  </a:lnTo>
                  <a:lnTo>
                    <a:pt x="2454263" y="1441285"/>
                  </a:lnTo>
                  <a:lnTo>
                    <a:pt x="2597032" y="1329109"/>
                  </a:lnTo>
                  <a:lnTo>
                    <a:pt x="2729603" y="1213534"/>
                  </a:lnTo>
                  <a:lnTo>
                    <a:pt x="2943756" y="1043572"/>
                  </a:lnTo>
                  <a:lnTo>
                    <a:pt x="3100122" y="883806"/>
                  </a:lnTo>
                  <a:lnTo>
                    <a:pt x="3225894" y="751235"/>
                  </a:lnTo>
                  <a:lnTo>
                    <a:pt x="3321074" y="652657"/>
                  </a:lnTo>
                  <a:lnTo>
                    <a:pt x="3426450" y="543881"/>
                  </a:lnTo>
                  <a:lnTo>
                    <a:pt x="3480839" y="482694"/>
                  </a:lnTo>
                  <a:lnTo>
                    <a:pt x="3514831" y="448702"/>
                  </a:lnTo>
                  <a:lnTo>
                    <a:pt x="3552223" y="424907"/>
                  </a:lnTo>
                  <a:lnTo>
                    <a:pt x="3589615" y="404511"/>
                  </a:lnTo>
                  <a:lnTo>
                    <a:pt x="3644003" y="387515"/>
                  </a:lnTo>
                  <a:lnTo>
                    <a:pt x="3688193" y="377317"/>
                  </a:lnTo>
                  <a:lnTo>
                    <a:pt x="3718787" y="363720"/>
                  </a:lnTo>
                  <a:lnTo>
                    <a:pt x="3732384" y="353522"/>
                  </a:lnTo>
                  <a:lnTo>
                    <a:pt x="3739182" y="339925"/>
                  </a:lnTo>
                  <a:lnTo>
                    <a:pt x="3739182" y="326328"/>
                  </a:lnTo>
                  <a:lnTo>
                    <a:pt x="3739182" y="309332"/>
                  </a:lnTo>
                  <a:lnTo>
                    <a:pt x="3728984" y="275340"/>
                  </a:lnTo>
                  <a:lnTo>
                    <a:pt x="3715387" y="248145"/>
                  </a:lnTo>
                  <a:lnTo>
                    <a:pt x="3701790" y="234548"/>
                  </a:lnTo>
                  <a:lnTo>
                    <a:pt x="3664398" y="200556"/>
                  </a:lnTo>
                  <a:lnTo>
                    <a:pt x="3627007" y="166563"/>
                  </a:lnTo>
                  <a:lnTo>
                    <a:pt x="3572619" y="125772"/>
                  </a:lnTo>
                  <a:lnTo>
                    <a:pt x="3511432" y="84981"/>
                  </a:lnTo>
                  <a:lnTo>
                    <a:pt x="3457044" y="50989"/>
                  </a:lnTo>
                  <a:lnTo>
                    <a:pt x="3409454" y="27194"/>
                  </a:lnTo>
                  <a:lnTo>
                    <a:pt x="3368663" y="6798"/>
                  </a:lnTo>
                  <a:lnTo>
                    <a:pt x="3341469" y="0"/>
                  </a:lnTo>
                  <a:lnTo>
                    <a:pt x="3310876" y="0"/>
                  </a:lnTo>
                  <a:lnTo>
                    <a:pt x="3266685" y="6798"/>
                  </a:lnTo>
                  <a:lnTo>
                    <a:pt x="3198700" y="30593"/>
                  </a:lnTo>
                  <a:lnTo>
                    <a:pt x="3178305" y="40791"/>
                  </a:lnTo>
                  <a:lnTo>
                    <a:pt x="3171506" y="47589"/>
                  </a:lnTo>
                  <a:lnTo>
                    <a:pt x="3174905" y="54388"/>
                  </a:lnTo>
                  <a:lnTo>
                    <a:pt x="3198700" y="67985"/>
                  </a:lnTo>
                  <a:lnTo>
                    <a:pt x="3273484" y="115574"/>
                  </a:lnTo>
                  <a:lnTo>
                    <a:pt x="3310876" y="146168"/>
                  </a:lnTo>
                  <a:lnTo>
                    <a:pt x="3334671" y="169963"/>
                  </a:lnTo>
                  <a:lnTo>
                    <a:pt x="3341469" y="186959"/>
                  </a:lnTo>
                  <a:lnTo>
                    <a:pt x="3344868" y="200556"/>
                  </a:lnTo>
                  <a:lnTo>
                    <a:pt x="3341469" y="217552"/>
                  </a:lnTo>
                  <a:lnTo>
                    <a:pt x="3314275" y="265142"/>
                  </a:lnTo>
                  <a:lnTo>
                    <a:pt x="3266685" y="336526"/>
                  </a:lnTo>
                  <a:lnTo>
                    <a:pt x="3195301" y="4351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5" name="フリーフォーム 154">
              <a:extLst>
                <a:ext uri="{FF2B5EF4-FFF2-40B4-BE49-F238E27FC236}">
                  <a16:creationId xmlns:a16="http://schemas.microsoft.com/office/drawing/2014/main" id="{6DF3C51F-0946-4EDA-AD51-62703F763AE2}"/>
                </a:ext>
              </a:extLst>
            </p:cNvPr>
            <p:cNvSpPr/>
            <p:nvPr/>
          </p:nvSpPr>
          <p:spPr>
            <a:xfrm>
              <a:off x="4003675" y="4079875"/>
              <a:ext cx="430213" cy="2097088"/>
            </a:xfrm>
            <a:custGeom>
              <a:avLst/>
              <a:gdLst>
                <a:gd name="connsiteX0" fmla="*/ 427265 w 429986"/>
                <a:gd name="connsiteY0" fmla="*/ 459922 h 2098222"/>
                <a:gd name="connsiteX1" fmla="*/ 429986 w 429986"/>
                <a:gd name="connsiteY1" fmla="*/ 666750 h 2098222"/>
                <a:gd name="connsiteX2" fmla="*/ 429986 w 429986"/>
                <a:gd name="connsiteY2" fmla="*/ 895350 h 2098222"/>
                <a:gd name="connsiteX3" fmla="*/ 408215 w 429986"/>
                <a:gd name="connsiteY3" fmla="*/ 1023258 h 2098222"/>
                <a:gd name="connsiteX4" fmla="*/ 402772 w 429986"/>
                <a:gd name="connsiteY4" fmla="*/ 1208315 h 2098222"/>
                <a:gd name="connsiteX5" fmla="*/ 394608 w 429986"/>
                <a:gd name="connsiteY5" fmla="*/ 1450522 h 2098222"/>
                <a:gd name="connsiteX6" fmla="*/ 383722 w 429986"/>
                <a:gd name="connsiteY6" fmla="*/ 1768929 h 2098222"/>
                <a:gd name="connsiteX7" fmla="*/ 359229 w 429986"/>
                <a:gd name="connsiteY7" fmla="*/ 1945822 h 2098222"/>
                <a:gd name="connsiteX8" fmla="*/ 340179 w 429986"/>
                <a:gd name="connsiteY8" fmla="*/ 2000250 h 2098222"/>
                <a:gd name="connsiteX9" fmla="*/ 321129 w 429986"/>
                <a:gd name="connsiteY9" fmla="*/ 2046515 h 2098222"/>
                <a:gd name="connsiteX10" fmla="*/ 304800 w 429986"/>
                <a:gd name="connsiteY10" fmla="*/ 2076450 h 2098222"/>
                <a:gd name="connsiteX11" fmla="*/ 288472 w 429986"/>
                <a:gd name="connsiteY11" fmla="*/ 2090058 h 2098222"/>
                <a:gd name="connsiteX12" fmla="*/ 274865 w 429986"/>
                <a:gd name="connsiteY12" fmla="*/ 2095500 h 2098222"/>
                <a:gd name="connsiteX13" fmla="*/ 263979 w 429986"/>
                <a:gd name="connsiteY13" fmla="*/ 2098222 h 2098222"/>
                <a:gd name="connsiteX14" fmla="*/ 247650 w 429986"/>
                <a:gd name="connsiteY14" fmla="*/ 2098222 h 2098222"/>
                <a:gd name="connsiteX15" fmla="*/ 228600 w 429986"/>
                <a:gd name="connsiteY15" fmla="*/ 2090058 h 2098222"/>
                <a:gd name="connsiteX16" fmla="*/ 201386 w 429986"/>
                <a:gd name="connsiteY16" fmla="*/ 2071008 h 2098222"/>
                <a:gd name="connsiteX17" fmla="*/ 176893 w 429986"/>
                <a:gd name="connsiteY17" fmla="*/ 2046515 h 2098222"/>
                <a:gd name="connsiteX18" fmla="*/ 157843 w 429986"/>
                <a:gd name="connsiteY18" fmla="*/ 2024743 h 2098222"/>
                <a:gd name="connsiteX19" fmla="*/ 146958 w 429986"/>
                <a:gd name="connsiteY19" fmla="*/ 2008415 h 2098222"/>
                <a:gd name="connsiteX20" fmla="*/ 130629 w 429986"/>
                <a:gd name="connsiteY20" fmla="*/ 1981200 h 2098222"/>
                <a:gd name="connsiteX21" fmla="*/ 111579 w 429986"/>
                <a:gd name="connsiteY21" fmla="*/ 1943100 h 2098222"/>
                <a:gd name="connsiteX22" fmla="*/ 97972 w 429986"/>
                <a:gd name="connsiteY22" fmla="*/ 1902279 h 2098222"/>
                <a:gd name="connsiteX23" fmla="*/ 92529 w 429986"/>
                <a:gd name="connsiteY23" fmla="*/ 1853293 h 2098222"/>
                <a:gd name="connsiteX24" fmla="*/ 95250 w 429986"/>
                <a:gd name="connsiteY24" fmla="*/ 1809750 h 2098222"/>
                <a:gd name="connsiteX25" fmla="*/ 106136 w 429986"/>
                <a:gd name="connsiteY25" fmla="*/ 1752600 h 2098222"/>
                <a:gd name="connsiteX26" fmla="*/ 127908 w 429986"/>
                <a:gd name="connsiteY26" fmla="*/ 1679122 h 2098222"/>
                <a:gd name="connsiteX27" fmla="*/ 144236 w 429986"/>
                <a:gd name="connsiteY27" fmla="*/ 1619250 h 2098222"/>
                <a:gd name="connsiteX28" fmla="*/ 157843 w 429986"/>
                <a:gd name="connsiteY28" fmla="*/ 1564822 h 2098222"/>
                <a:gd name="connsiteX29" fmla="*/ 168729 w 429986"/>
                <a:gd name="connsiteY29" fmla="*/ 1504950 h 2098222"/>
                <a:gd name="connsiteX30" fmla="*/ 176893 w 429986"/>
                <a:gd name="connsiteY30" fmla="*/ 1447800 h 2098222"/>
                <a:gd name="connsiteX31" fmla="*/ 187779 w 429986"/>
                <a:gd name="connsiteY31" fmla="*/ 1363436 h 2098222"/>
                <a:gd name="connsiteX32" fmla="*/ 195943 w 429986"/>
                <a:gd name="connsiteY32" fmla="*/ 1298122 h 2098222"/>
                <a:gd name="connsiteX33" fmla="*/ 201386 w 429986"/>
                <a:gd name="connsiteY33" fmla="*/ 1230086 h 2098222"/>
                <a:gd name="connsiteX34" fmla="*/ 206829 w 429986"/>
                <a:gd name="connsiteY34" fmla="*/ 1153886 h 2098222"/>
                <a:gd name="connsiteX35" fmla="*/ 209550 w 429986"/>
                <a:gd name="connsiteY35" fmla="*/ 1080408 h 2098222"/>
                <a:gd name="connsiteX36" fmla="*/ 214993 w 429986"/>
                <a:gd name="connsiteY36" fmla="*/ 957943 h 2098222"/>
                <a:gd name="connsiteX37" fmla="*/ 212272 w 429986"/>
                <a:gd name="connsiteY37" fmla="*/ 873579 h 2098222"/>
                <a:gd name="connsiteX38" fmla="*/ 209550 w 429986"/>
                <a:gd name="connsiteY38" fmla="*/ 729343 h 2098222"/>
                <a:gd name="connsiteX39" fmla="*/ 204108 w 429986"/>
                <a:gd name="connsiteY39" fmla="*/ 606879 h 2098222"/>
                <a:gd name="connsiteX40" fmla="*/ 204108 w 429986"/>
                <a:gd name="connsiteY40" fmla="*/ 533400 h 2098222"/>
                <a:gd name="connsiteX41" fmla="*/ 201386 w 429986"/>
                <a:gd name="connsiteY41" fmla="*/ 481693 h 2098222"/>
                <a:gd name="connsiteX42" fmla="*/ 193222 w 429986"/>
                <a:gd name="connsiteY42" fmla="*/ 408215 h 2098222"/>
                <a:gd name="connsiteX43" fmla="*/ 182336 w 429986"/>
                <a:gd name="connsiteY43" fmla="*/ 345622 h 2098222"/>
                <a:gd name="connsiteX44" fmla="*/ 119743 w 429986"/>
                <a:gd name="connsiteY44" fmla="*/ 206829 h 2098222"/>
                <a:gd name="connsiteX45" fmla="*/ 76200 w 429986"/>
                <a:gd name="connsiteY45" fmla="*/ 146958 h 2098222"/>
                <a:gd name="connsiteX46" fmla="*/ 38100 w 429986"/>
                <a:gd name="connsiteY46" fmla="*/ 103415 h 2098222"/>
                <a:gd name="connsiteX47" fmla="*/ 13608 w 429986"/>
                <a:gd name="connsiteY47" fmla="*/ 76200 h 2098222"/>
                <a:gd name="connsiteX48" fmla="*/ 5443 w 429986"/>
                <a:gd name="connsiteY48" fmla="*/ 57150 h 2098222"/>
                <a:gd name="connsiteX49" fmla="*/ 0 w 429986"/>
                <a:gd name="connsiteY49" fmla="*/ 38100 h 2098222"/>
                <a:gd name="connsiteX50" fmla="*/ 2722 w 429986"/>
                <a:gd name="connsiteY50" fmla="*/ 19050 h 2098222"/>
                <a:gd name="connsiteX51" fmla="*/ 8165 w 429986"/>
                <a:gd name="connsiteY51" fmla="*/ 8165 h 2098222"/>
                <a:gd name="connsiteX52" fmla="*/ 24493 w 429986"/>
                <a:gd name="connsiteY52" fmla="*/ 0 h 2098222"/>
                <a:gd name="connsiteX53" fmla="*/ 38100 w 429986"/>
                <a:gd name="connsiteY53" fmla="*/ 0 h 2098222"/>
                <a:gd name="connsiteX54" fmla="*/ 68036 w 429986"/>
                <a:gd name="connsiteY54" fmla="*/ 0 h 2098222"/>
                <a:gd name="connsiteX55" fmla="*/ 108858 w 429986"/>
                <a:gd name="connsiteY55" fmla="*/ 10886 h 2098222"/>
                <a:gd name="connsiteX56" fmla="*/ 152400 w 429986"/>
                <a:gd name="connsiteY56" fmla="*/ 29936 h 2098222"/>
                <a:gd name="connsiteX57" fmla="*/ 190500 w 429986"/>
                <a:gd name="connsiteY57" fmla="*/ 46265 h 2098222"/>
                <a:gd name="connsiteX58" fmla="*/ 274865 w 429986"/>
                <a:gd name="connsiteY58" fmla="*/ 100693 h 2098222"/>
                <a:gd name="connsiteX59" fmla="*/ 427265 w 429986"/>
                <a:gd name="connsiteY59" fmla="*/ 280308 h 2098222"/>
                <a:gd name="connsiteX60" fmla="*/ 427265 w 429986"/>
                <a:gd name="connsiteY60" fmla="*/ 459922 h 209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29986" h="2098222">
                  <a:moveTo>
                    <a:pt x="427265" y="459922"/>
                  </a:moveTo>
                  <a:lnTo>
                    <a:pt x="429986" y="666750"/>
                  </a:lnTo>
                  <a:lnTo>
                    <a:pt x="429986" y="895350"/>
                  </a:lnTo>
                  <a:lnTo>
                    <a:pt x="408215" y="1023258"/>
                  </a:lnTo>
                  <a:lnTo>
                    <a:pt x="402772" y="1208315"/>
                  </a:lnTo>
                  <a:lnTo>
                    <a:pt x="394608" y="1450522"/>
                  </a:lnTo>
                  <a:lnTo>
                    <a:pt x="383722" y="1768929"/>
                  </a:lnTo>
                  <a:lnTo>
                    <a:pt x="359229" y="1945822"/>
                  </a:lnTo>
                  <a:lnTo>
                    <a:pt x="340179" y="2000250"/>
                  </a:lnTo>
                  <a:lnTo>
                    <a:pt x="321129" y="2046515"/>
                  </a:lnTo>
                  <a:lnTo>
                    <a:pt x="304800" y="2076450"/>
                  </a:lnTo>
                  <a:lnTo>
                    <a:pt x="288472" y="2090058"/>
                  </a:lnTo>
                  <a:lnTo>
                    <a:pt x="274865" y="2095500"/>
                  </a:lnTo>
                  <a:lnTo>
                    <a:pt x="263979" y="2098222"/>
                  </a:lnTo>
                  <a:lnTo>
                    <a:pt x="247650" y="2098222"/>
                  </a:lnTo>
                  <a:lnTo>
                    <a:pt x="228600" y="2090058"/>
                  </a:lnTo>
                  <a:lnTo>
                    <a:pt x="201386" y="2071008"/>
                  </a:lnTo>
                  <a:lnTo>
                    <a:pt x="176893" y="2046515"/>
                  </a:lnTo>
                  <a:lnTo>
                    <a:pt x="157843" y="2024743"/>
                  </a:lnTo>
                  <a:lnTo>
                    <a:pt x="146958" y="2008415"/>
                  </a:lnTo>
                  <a:lnTo>
                    <a:pt x="130629" y="1981200"/>
                  </a:lnTo>
                  <a:lnTo>
                    <a:pt x="111579" y="1943100"/>
                  </a:lnTo>
                  <a:lnTo>
                    <a:pt x="97972" y="1902279"/>
                  </a:lnTo>
                  <a:lnTo>
                    <a:pt x="92529" y="1853293"/>
                  </a:lnTo>
                  <a:lnTo>
                    <a:pt x="95250" y="1809750"/>
                  </a:lnTo>
                  <a:lnTo>
                    <a:pt x="106136" y="1752600"/>
                  </a:lnTo>
                  <a:lnTo>
                    <a:pt x="127908" y="1679122"/>
                  </a:lnTo>
                  <a:lnTo>
                    <a:pt x="144236" y="1619250"/>
                  </a:lnTo>
                  <a:lnTo>
                    <a:pt x="157843" y="1564822"/>
                  </a:lnTo>
                  <a:lnTo>
                    <a:pt x="168729" y="1504950"/>
                  </a:lnTo>
                  <a:lnTo>
                    <a:pt x="176893" y="1447800"/>
                  </a:lnTo>
                  <a:lnTo>
                    <a:pt x="187779" y="1363436"/>
                  </a:lnTo>
                  <a:lnTo>
                    <a:pt x="195943" y="1298122"/>
                  </a:lnTo>
                  <a:lnTo>
                    <a:pt x="201386" y="1230086"/>
                  </a:lnTo>
                  <a:lnTo>
                    <a:pt x="206829" y="1153886"/>
                  </a:lnTo>
                  <a:lnTo>
                    <a:pt x="209550" y="1080408"/>
                  </a:lnTo>
                  <a:lnTo>
                    <a:pt x="214993" y="957943"/>
                  </a:lnTo>
                  <a:lnTo>
                    <a:pt x="212272" y="873579"/>
                  </a:lnTo>
                  <a:cubicBezTo>
                    <a:pt x="211365" y="825500"/>
                    <a:pt x="210457" y="777422"/>
                    <a:pt x="209550" y="729343"/>
                  </a:cubicBezTo>
                  <a:lnTo>
                    <a:pt x="204108" y="606879"/>
                  </a:lnTo>
                  <a:lnTo>
                    <a:pt x="204108" y="533400"/>
                  </a:lnTo>
                  <a:lnTo>
                    <a:pt x="201386" y="481693"/>
                  </a:lnTo>
                  <a:lnTo>
                    <a:pt x="193222" y="408215"/>
                  </a:lnTo>
                  <a:lnTo>
                    <a:pt x="182336" y="345622"/>
                  </a:lnTo>
                  <a:lnTo>
                    <a:pt x="119743" y="206829"/>
                  </a:lnTo>
                  <a:lnTo>
                    <a:pt x="76200" y="146958"/>
                  </a:lnTo>
                  <a:lnTo>
                    <a:pt x="38100" y="103415"/>
                  </a:lnTo>
                  <a:lnTo>
                    <a:pt x="13608" y="76200"/>
                  </a:lnTo>
                  <a:lnTo>
                    <a:pt x="5443" y="57150"/>
                  </a:lnTo>
                  <a:lnTo>
                    <a:pt x="0" y="38100"/>
                  </a:lnTo>
                  <a:lnTo>
                    <a:pt x="2722" y="19050"/>
                  </a:lnTo>
                  <a:lnTo>
                    <a:pt x="8165" y="8165"/>
                  </a:lnTo>
                  <a:lnTo>
                    <a:pt x="24493" y="0"/>
                  </a:lnTo>
                  <a:lnTo>
                    <a:pt x="38100" y="0"/>
                  </a:lnTo>
                  <a:lnTo>
                    <a:pt x="68036" y="0"/>
                  </a:lnTo>
                  <a:lnTo>
                    <a:pt x="108858" y="10886"/>
                  </a:lnTo>
                  <a:lnTo>
                    <a:pt x="152400" y="29936"/>
                  </a:lnTo>
                  <a:lnTo>
                    <a:pt x="190500" y="46265"/>
                  </a:lnTo>
                  <a:lnTo>
                    <a:pt x="274865" y="100693"/>
                  </a:lnTo>
                  <a:lnTo>
                    <a:pt x="427265" y="280308"/>
                  </a:lnTo>
                  <a:lnTo>
                    <a:pt x="427265" y="4599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6" name="フリーフォーム 155">
              <a:extLst>
                <a:ext uri="{FF2B5EF4-FFF2-40B4-BE49-F238E27FC236}">
                  <a16:creationId xmlns:a16="http://schemas.microsoft.com/office/drawing/2014/main" id="{1D689C59-F4FF-461A-A395-CBBBDC064D71}"/>
                </a:ext>
              </a:extLst>
            </p:cNvPr>
            <p:cNvSpPr/>
            <p:nvPr/>
          </p:nvSpPr>
          <p:spPr>
            <a:xfrm>
              <a:off x="4340225" y="4060825"/>
              <a:ext cx="1992313" cy="2065338"/>
            </a:xfrm>
            <a:custGeom>
              <a:avLst/>
              <a:gdLst>
                <a:gd name="connsiteX0" fmla="*/ 854528 w 1992085"/>
                <a:gd name="connsiteY0" fmla="*/ 244929 h 2065565"/>
                <a:gd name="connsiteX1" fmla="*/ 631371 w 1992085"/>
                <a:gd name="connsiteY1" fmla="*/ 258536 h 2065565"/>
                <a:gd name="connsiteX2" fmla="*/ 495300 w 1992085"/>
                <a:gd name="connsiteY2" fmla="*/ 269422 h 2065565"/>
                <a:gd name="connsiteX3" fmla="*/ 386442 w 1992085"/>
                <a:gd name="connsiteY3" fmla="*/ 280308 h 2065565"/>
                <a:gd name="connsiteX4" fmla="*/ 272142 w 1992085"/>
                <a:gd name="connsiteY4" fmla="*/ 293915 h 2065565"/>
                <a:gd name="connsiteX5" fmla="*/ 163285 w 1992085"/>
                <a:gd name="connsiteY5" fmla="*/ 312965 h 2065565"/>
                <a:gd name="connsiteX6" fmla="*/ 0 w 1992085"/>
                <a:gd name="connsiteY6" fmla="*/ 351065 h 2065565"/>
                <a:gd name="connsiteX7" fmla="*/ 2721 w 1992085"/>
                <a:gd name="connsiteY7" fmla="*/ 149679 h 2065565"/>
                <a:gd name="connsiteX8" fmla="*/ 367392 w 1992085"/>
                <a:gd name="connsiteY8" fmla="*/ 111579 h 2065565"/>
                <a:gd name="connsiteX9" fmla="*/ 500742 w 1992085"/>
                <a:gd name="connsiteY9" fmla="*/ 92529 h 2065565"/>
                <a:gd name="connsiteX10" fmla="*/ 647700 w 1992085"/>
                <a:gd name="connsiteY10" fmla="*/ 78922 h 2065565"/>
                <a:gd name="connsiteX11" fmla="*/ 827314 w 1992085"/>
                <a:gd name="connsiteY11" fmla="*/ 62593 h 2065565"/>
                <a:gd name="connsiteX12" fmla="*/ 1042307 w 1992085"/>
                <a:gd name="connsiteY12" fmla="*/ 51708 h 2065565"/>
                <a:gd name="connsiteX13" fmla="*/ 1183821 w 1992085"/>
                <a:gd name="connsiteY13" fmla="*/ 46265 h 2065565"/>
                <a:gd name="connsiteX14" fmla="*/ 1330778 w 1992085"/>
                <a:gd name="connsiteY14" fmla="*/ 40822 h 2065565"/>
                <a:gd name="connsiteX15" fmla="*/ 1488621 w 1992085"/>
                <a:gd name="connsiteY15" fmla="*/ 38100 h 2065565"/>
                <a:gd name="connsiteX16" fmla="*/ 1515835 w 1992085"/>
                <a:gd name="connsiteY16" fmla="*/ 38100 h 2065565"/>
                <a:gd name="connsiteX17" fmla="*/ 1537607 w 1992085"/>
                <a:gd name="connsiteY17" fmla="*/ 21772 h 2065565"/>
                <a:gd name="connsiteX18" fmla="*/ 1564821 w 1992085"/>
                <a:gd name="connsiteY18" fmla="*/ 8165 h 2065565"/>
                <a:gd name="connsiteX19" fmla="*/ 1592035 w 1992085"/>
                <a:gd name="connsiteY19" fmla="*/ 0 h 2065565"/>
                <a:gd name="connsiteX20" fmla="*/ 1632857 w 1992085"/>
                <a:gd name="connsiteY20" fmla="*/ 2722 h 2065565"/>
                <a:gd name="connsiteX21" fmla="*/ 1660071 w 1992085"/>
                <a:gd name="connsiteY21" fmla="*/ 10886 h 2065565"/>
                <a:gd name="connsiteX22" fmla="*/ 1706335 w 1992085"/>
                <a:gd name="connsiteY22" fmla="*/ 32658 h 2065565"/>
                <a:gd name="connsiteX23" fmla="*/ 1834242 w 1992085"/>
                <a:gd name="connsiteY23" fmla="*/ 108858 h 2065565"/>
                <a:gd name="connsiteX24" fmla="*/ 1921328 w 1992085"/>
                <a:gd name="connsiteY24" fmla="*/ 166008 h 2065565"/>
                <a:gd name="connsiteX25" fmla="*/ 1940378 w 1992085"/>
                <a:gd name="connsiteY25" fmla="*/ 185058 h 2065565"/>
                <a:gd name="connsiteX26" fmla="*/ 1948542 w 1992085"/>
                <a:gd name="connsiteY26" fmla="*/ 195943 h 2065565"/>
                <a:gd name="connsiteX27" fmla="*/ 1967592 w 1992085"/>
                <a:gd name="connsiteY27" fmla="*/ 209550 h 2065565"/>
                <a:gd name="connsiteX28" fmla="*/ 1978478 w 1992085"/>
                <a:gd name="connsiteY28" fmla="*/ 223158 h 2065565"/>
                <a:gd name="connsiteX29" fmla="*/ 1989364 w 1992085"/>
                <a:gd name="connsiteY29" fmla="*/ 244929 h 2065565"/>
                <a:gd name="connsiteX30" fmla="*/ 1992085 w 1992085"/>
                <a:gd name="connsiteY30" fmla="*/ 266700 h 2065565"/>
                <a:gd name="connsiteX31" fmla="*/ 1989364 w 1992085"/>
                <a:gd name="connsiteY31" fmla="*/ 291193 h 2065565"/>
                <a:gd name="connsiteX32" fmla="*/ 1975757 w 1992085"/>
                <a:gd name="connsiteY32" fmla="*/ 318408 h 2065565"/>
                <a:gd name="connsiteX33" fmla="*/ 1953985 w 1992085"/>
                <a:gd name="connsiteY33" fmla="*/ 342900 h 2065565"/>
                <a:gd name="connsiteX34" fmla="*/ 1937657 w 1992085"/>
                <a:gd name="connsiteY34" fmla="*/ 361950 h 2065565"/>
                <a:gd name="connsiteX35" fmla="*/ 1924050 w 1992085"/>
                <a:gd name="connsiteY35" fmla="*/ 389165 h 2065565"/>
                <a:gd name="connsiteX36" fmla="*/ 1907721 w 1992085"/>
                <a:gd name="connsiteY36" fmla="*/ 432708 h 2065565"/>
                <a:gd name="connsiteX37" fmla="*/ 1899557 w 1992085"/>
                <a:gd name="connsiteY37" fmla="*/ 481693 h 2065565"/>
                <a:gd name="connsiteX38" fmla="*/ 1894114 w 1992085"/>
                <a:gd name="connsiteY38" fmla="*/ 693965 h 2065565"/>
                <a:gd name="connsiteX39" fmla="*/ 1880507 w 1992085"/>
                <a:gd name="connsiteY39" fmla="*/ 1099458 h 2065565"/>
                <a:gd name="connsiteX40" fmla="*/ 1866900 w 1992085"/>
                <a:gd name="connsiteY40" fmla="*/ 1515836 h 2065565"/>
                <a:gd name="connsiteX41" fmla="*/ 1856014 w 1992085"/>
                <a:gd name="connsiteY41" fmla="*/ 1842408 h 2065565"/>
                <a:gd name="connsiteX42" fmla="*/ 1853292 w 1992085"/>
                <a:gd name="connsiteY42" fmla="*/ 1880508 h 2065565"/>
                <a:gd name="connsiteX43" fmla="*/ 1842407 w 1992085"/>
                <a:gd name="connsiteY43" fmla="*/ 1921329 h 2065565"/>
                <a:gd name="connsiteX44" fmla="*/ 1823357 w 1992085"/>
                <a:gd name="connsiteY44" fmla="*/ 1962150 h 2065565"/>
                <a:gd name="connsiteX45" fmla="*/ 1807028 w 1992085"/>
                <a:gd name="connsiteY45" fmla="*/ 1986643 h 2065565"/>
                <a:gd name="connsiteX46" fmla="*/ 1777092 w 1992085"/>
                <a:gd name="connsiteY46" fmla="*/ 2019300 h 2065565"/>
                <a:gd name="connsiteX47" fmla="*/ 1747157 w 1992085"/>
                <a:gd name="connsiteY47" fmla="*/ 2043793 h 2065565"/>
                <a:gd name="connsiteX48" fmla="*/ 1714500 w 1992085"/>
                <a:gd name="connsiteY48" fmla="*/ 2062843 h 2065565"/>
                <a:gd name="connsiteX49" fmla="*/ 1706335 w 1992085"/>
                <a:gd name="connsiteY49" fmla="*/ 2065565 h 2065565"/>
                <a:gd name="connsiteX50" fmla="*/ 1698171 w 1992085"/>
                <a:gd name="connsiteY50" fmla="*/ 2065565 h 2065565"/>
                <a:gd name="connsiteX51" fmla="*/ 1681842 w 1992085"/>
                <a:gd name="connsiteY51" fmla="*/ 2057400 h 2065565"/>
                <a:gd name="connsiteX52" fmla="*/ 1662792 w 1992085"/>
                <a:gd name="connsiteY52" fmla="*/ 2038350 h 2065565"/>
                <a:gd name="connsiteX53" fmla="*/ 1641021 w 1992085"/>
                <a:gd name="connsiteY53" fmla="*/ 2005693 h 2065565"/>
                <a:gd name="connsiteX54" fmla="*/ 1616528 w 1992085"/>
                <a:gd name="connsiteY54" fmla="*/ 1964872 h 2065565"/>
                <a:gd name="connsiteX55" fmla="*/ 1594757 w 1992085"/>
                <a:gd name="connsiteY55" fmla="*/ 1921329 h 2065565"/>
                <a:gd name="connsiteX56" fmla="*/ 1575707 w 1992085"/>
                <a:gd name="connsiteY56" fmla="*/ 1872343 h 2065565"/>
                <a:gd name="connsiteX57" fmla="*/ 1572985 w 1992085"/>
                <a:gd name="connsiteY57" fmla="*/ 1856015 h 2065565"/>
                <a:gd name="connsiteX58" fmla="*/ 1586592 w 1992085"/>
                <a:gd name="connsiteY58" fmla="*/ 1714500 h 2065565"/>
                <a:gd name="connsiteX59" fmla="*/ 1592035 w 1992085"/>
                <a:gd name="connsiteY59" fmla="*/ 1592036 h 2065565"/>
                <a:gd name="connsiteX60" fmla="*/ 1600200 w 1992085"/>
                <a:gd name="connsiteY60" fmla="*/ 1442358 h 2065565"/>
                <a:gd name="connsiteX61" fmla="*/ 1616528 w 1992085"/>
                <a:gd name="connsiteY61" fmla="*/ 1216479 h 2065565"/>
                <a:gd name="connsiteX62" fmla="*/ 1627414 w 1992085"/>
                <a:gd name="connsiteY62" fmla="*/ 982436 h 2065565"/>
                <a:gd name="connsiteX63" fmla="*/ 1630135 w 1992085"/>
                <a:gd name="connsiteY63" fmla="*/ 800100 h 2065565"/>
                <a:gd name="connsiteX64" fmla="*/ 1630135 w 1992085"/>
                <a:gd name="connsiteY64" fmla="*/ 699408 h 2065565"/>
                <a:gd name="connsiteX65" fmla="*/ 1632857 w 1992085"/>
                <a:gd name="connsiteY65" fmla="*/ 576943 h 2065565"/>
                <a:gd name="connsiteX66" fmla="*/ 1632857 w 1992085"/>
                <a:gd name="connsiteY66" fmla="*/ 451758 h 2065565"/>
                <a:gd name="connsiteX67" fmla="*/ 1632857 w 1992085"/>
                <a:gd name="connsiteY67" fmla="*/ 375558 h 2065565"/>
                <a:gd name="connsiteX68" fmla="*/ 1627414 w 1992085"/>
                <a:gd name="connsiteY68" fmla="*/ 329293 h 2065565"/>
                <a:gd name="connsiteX69" fmla="*/ 1621971 w 1992085"/>
                <a:gd name="connsiteY69" fmla="*/ 310243 h 2065565"/>
                <a:gd name="connsiteX70" fmla="*/ 1616528 w 1992085"/>
                <a:gd name="connsiteY70" fmla="*/ 291193 h 2065565"/>
                <a:gd name="connsiteX71" fmla="*/ 1605642 w 1992085"/>
                <a:gd name="connsiteY71" fmla="*/ 272143 h 2065565"/>
                <a:gd name="connsiteX72" fmla="*/ 1586592 w 1992085"/>
                <a:gd name="connsiteY72" fmla="*/ 255815 h 2065565"/>
                <a:gd name="connsiteX73" fmla="*/ 1553935 w 1992085"/>
                <a:gd name="connsiteY73" fmla="*/ 244929 h 2065565"/>
                <a:gd name="connsiteX74" fmla="*/ 1513114 w 1992085"/>
                <a:gd name="connsiteY74" fmla="*/ 242208 h 2065565"/>
                <a:gd name="connsiteX75" fmla="*/ 1390650 w 1992085"/>
                <a:gd name="connsiteY75" fmla="*/ 234043 h 2065565"/>
                <a:gd name="connsiteX76" fmla="*/ 1221921 w 1992085"/>
                <a:gd name="connsiteY76" fmla="*/ 231322 h 2065565"/>
                <a:gd name="connsiteX77" fmla="*/ 1077685 w 1992085"/>
                <a:gd name="connsiteY77" fmla="*/ 231322 h 2065565"/>
                <a:gd name="connsiteX78" fmla="*/ 854528 w 1992085"/>
                <a:gd name="connsiteY78" fmla="*/ 244929 h 20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1992085" h="2065565">
                  <a:moveTo>
                    <a:pt x="854528" y="244929"/>
                  </a:moveTo>
                  <a:lnTo>
                    <a:pt x="631371" y="258536"/>
                  </a:lnTo>
                  <a:lnTo>
                    <a:pt x="495300" y="269422"/>
                  </a:lnTo>
                  <a:lnTo>
                    <a:pt x="386442" y="280308"/>
                  </a:lnTo>
                  <a:lnTo>
                    <a:pt x="272142" y="293915"/>
                  </a:lnTo>
                  <a:lnTo>
                    <a:pt x="163285" y="312965"/>
                  </a:lnTo>
                  <a:lnTo>
                    <a:pt x="0" y="351065"/>
                  </a:lnTo>
                  <a:lnTo>
                    <a:pt x="2721" y="149679"/>
                  </a:lnTo>
                  <a:lnTo>
                    <a:pt x="367392" y="111579"/>
                  </a:lnTo>
                  <a:lnTo>
                    <a:pt x="500742" y="92529"/>
                  </a:lnTo>
                  <a:lnTo>
                    <a:pt x="647700" y="78922"/>
                  </a:lnTo>
                  <a:lnTo>
                    <a:pt x="827314" y="62593"/>
                  </a:lnTo>
                  <a:lnTo>
                    <a:pt x="1042307" y="51708"/>
                  </a:lnTo>
                  <a:lnTo>
                    <a:pt x="1183821" y="46265"/>
                  </a:lnTo>
                  <a:lnTo>
                    <a:pt x="1330778" y="40822"/>
                  </a:lnTo>
                  <a:lnTo>
                    <a:pt x="1488621" y="38100"/>
                  </a:lnTo>
                  <a:lnTo>
                    <a:pt x="1515835" y="38100"/>
                  </a:lnTo>
                  <a:lnTo>
                    <a:pt x="1537607" y="21772"/>
                  </a:lnTo>
                  <a:lnTo>
                    <a:pt x="1564821" y="8165"/>
                  </a:lnTo>
                  <a:lnTo>
                    <a:pt x="1592035" y="0"/>
                  </a:lnTo>
                  <a:lnTo>
                    <a:pt x="1632857" y="2722"/>
                  </a:lnTo>
                  <a:lnTo>
                    <a:pt x="1660071" y="10886"/>
                  </a:lnTo>
                  <a:lnTo>
                    <a:pt x="1706335" y="32658"/>
                  </a:lnTo>
                  <a:lnTo>
                    <a:pt x="1834242" y="108858"/>
                  </a:lnTo>
                  <a:lnTo>
                    <a:pt x="1921328" y="166008"/>
                  </a:lnTo>
                  <a:lnTo>
                    <a:pt x="1940378" y="185058"/>
                  </a:lnTo>
                  <a:lnTo>
                    <a:pt x="1948542" y="195943"/>
                  </a:lnTo>
                  <a:lnTo>
                    <a:pt x="1967592" y="209550"/>
                  </a:lnTo>
                  <a:lnTo>
                    <a:pt x="1978478" y="223158"/>
                  </a:lnTo>
                  <a:lnTo>
                    <a:pt x="1989364" y="244929"/>
                  </a:lnTo>
                  <a:lnTo>
                    <a:pt x="1992085" y="266700"/>
                  </a:lnTo>
                  <a:lnTo>
                    <a:pt x="1989364" y="291193"/>
                  </a:lnTo>
                  <a:lnTo>
                    <a:pt x="1975757" y="318408"/>
                  </a:lnTo>
                  <a:lnTo>
                    <a:pt x="1953985" y="342900"/>
                  </a:lnTo>
                  <a:lnTo>
                    <a:pt x="1937657" y="361950"/>
                  </a:lnTo>
                  <a:lnTo>
                    <a:pt x="1924050" y="389165"/>
                  </a:lnTo>
                  <a:lnTo>
                    <a:pt x="1907721" y="432708"/>
                  </a:lnTo>
                  <a:lnTo>
                    <a:pt x="1899557" y="481693"/>
                  </a:lnTo>
                  <a:lnTo>
                    <a:pt x="1894114" y="693965"/>
                  </a:lnTo>
                  <a:lnTo>
                    <a:pt x="1880507" y="1099458"/>
                  </a:lnTo>
                  <a:lnTo>
                    <a:pt x="1866900" y="1515836"/>
                  </a:lnTo>
                  <a:lnTo>
                    <a:pt x="1856014" y="1842408"/>
                  </a:lnTo>
                  <a:lnTo>
                    <a:pt x="1853292" y="1880508"/>
                  </a:lnTo>
                  <a:lnTo>
                    <a:pt x="1842407" y="1921329"/>
                  </a:lnTo>
                  <a:lnTo>
                    <a:pt x="1823357" y="1962150"/>
                  </a:lnTo>
                  <a:lnTo>
                    <a:pt x="1807028" y="1986643"/>
                  </a:lnTo>
                  <a:lnTo>
                    <a:pt x="1777092" y="2019300"/>
                  </a:lnTo>
                  <a:lnTo>
                    <a:pt x="1747157" y="2043793"/>
                  </a:lnTo>
                  <a:lnTo>
                    <a:pt x="1714500" y="2062843"/>
                  </a:lnTo>
                  <a:lnTo>
                    <a:pt x="1706335" y="2065565"/>
                  </a:lnTo>
                  <a:lnTo>
                    <a:pt x="1698171" y="2065565"/>
                  </a:lnTo>
                  <a:lnTo>
                    <a:pt x="1681842" y="2057400"/>
                  </a:lnTo>
                  <a:lnTo>
                    <a:pt x="1662792" y="2038350"/>
                  </a:lnTo>
                  <a:lnTo>
                    <a:pt x="1641021" y="2005693"/>
                  </a:lnTo>
                  <a:lnTo>
                    <a:pt x="1616528" y="1964872"/>
                  </a:lnTo>
                  <a:lnTo>
                    <a:pt x="1594757" y="1921329"/>
                  </a:lnTo>
                  <a:lnTo>
                    <a:pt x="1575707" y="1872343"/>
                  </a:lnTo>
                  <a:lnTo>
                    <a:pt x="1572985" y="1856015"/>
                  </a:lnTo>
                  <a:lnTo>
                    <a:pt x="1586592" y="1714500"/>
                  </a:lnTo>
                  <a:lnTo>
                    <a:pt x="1592035" y="1592036"/>
                  </a:lnTo>
                  <a:lnTo>
                    <a:pt x="1600200" y="1442358"/>
                  </a:lnTo>
                  <a:lnTo>
                    <a:pt x="1616528" y="1216479"/>
                  </a:lnTo>
                  <a:lnTo>
                    <a:pt x="1627414" y="982436"/>
                  </a:lnTo>
                  <a:lnTo>
                    <a:pt x="1630135" y="800100"/>
                  </a:lnTo>
                  <a:lnTo>
                    <a:pt x="1630135" y="699408"/>
                  </a:lnTo>
                  <a:cubicBezTo>
                    <a:pt x="1631042" y="658586"/>
                    <a:pt x="1631950" y="617765"/>
                    <a:pt x="1632857" y="576943"/>
                  </a:cubicBezTo>
                  <a:lnTo>
                    <a:pt x="1632857" y="451758"/>
                  </a:lnTo>
                  <a:lnTo>
                    <a:pt x="1632857" y="375558"/>
                  </a:lnTo>
                  <a:lnTo>
                    <a:pt x="1627414" y="329293"/>
                  </a:lnTo>
                  <a:lnTo>
                    <a:pt x="1621971" y="310243"/>
                  </a:lnTo>
                  <a:lnTo>
                    <a:pt x="1616528" y="291193"/>
                  </a:lnTo>
                  <a:lnTo>
                    <a:pt x="1605642" y="272143"/>
                  </a:lnTo>
                  <a:lnTo>
                    <a:pt x="1586592" y="255815"/>
                  </a:lnTo>
                  <a:lnTo>
                    <a:pt x="1553935" y="244929"/>
                  </a:lnTo>
                  <a:lnTo>
                    <a:pt x="1513114" y="242208"/>
                  </a:lnTo>
                  <a:lnTo>
                    <a:pt x="1390650" y="234043"/>
                  </a:lnTo>
                  <a:lnTo>
                    <a:pt x="1221921" y="231322"/>
                  </a:lnTo>
                  <a:lnTo>
                    <a:pt x="1077685" y="231322"/>
                  </a:lnTo>
                  <a:lnTo>
                    <a:pt x="854528" y="2449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7" name="フリーフォーム 156">
              <a:extLst>
                <a:ext uri="{FF2B5EF4-FFF2-40B4-BE49-F238E27FC236}">
                  <a16:creationId xmlns:a16="http://schemas.microsoft.com/office/drawing/2014/main" id="{9C779AB9-54A6-4537-BA98-F458597945C1}"/>
                </a:ext>
              </a:extLst>
            </p:cNvPr>
            <p:cNvSpPr/>
            <p:nvPr/>
          </p:nvSpPr>
          <p:spPr>
            <a:xfrm>
              <a:off x="4338638" y="4814888"/>
              <a:ext cx="1700212" cy="320675"/>
            </a:xfrm>
            <a:custGeom>
              <a:avLst/>
              <a:gdLst>
                <a:gd name="connsiteX0" fmla="*/ 1235868 w 1700212"/>
                <a:gd name="connsiteY0" fmla="*/ 26193 h 321468"/>
                <a:gd name="connsiteX1" fmla="*/ 942975 w 1700212"/>
                <a:gd name="connsiteY1" fmla="*/ 61912 h 321468"/>
                <a:gd name="connsiteX2" fmla="*/ 721518 w 1700212"/>
                <a:gd name="connsiteY2" fmla="*/ 85725 h 321468"/>
                <a:gd name="connsiteX3" fmla="*/ 554831 w 1700212"/>
                <a:gd name="connsiteY3" fmla="*/ 102393 h 321468"/>
                <a:gd name="connsiteX4" fmla="*/ 433387 w 1700212"/>
                <a:gd name="connsiteY4" fmla="*/ 111918 h 321468"/>
                <a:gd name="connsiteX5" fmla="*/ 304800 w 1700212"/>
                <a:gd name="connsiteY5" fmla="*/ 123825 h 321468"/>
                <a:gd name="connsiteX6" fmla="*/ 221456 w 1700212"/>
                <a:gd name="connsiteY6" fmla="*/ 128587 h 321468"/>
                <a:gd name="connsiteX7" fmla="*/ 9525 w 1700212"/>
                <a:gd name="connsiteY7" fmla="*/ 133350 h 321468"/>
                <a:gd name="connsiteX8" fmla="*/ 0 w 1700212"/>
                <a:gd name="connsiteY8" fmla="*/ 321468 h 321468"/>
                <a:gd name="connsiteX9" fmla="*/ 169068 w 1700212"/>
                <a:gd name="connsiteY9" fmla="*/ 297656 h 321468"/>
                <a:gd name="connsiteX10" fmla="*/ 261937 w 1700212"/>
                <a:gd name="connsiteY10" fmla="*/ 285750 h 321468"/>
                <a:gd name="connsiteX11" fmla="*/ 357187 w 1700212"/>
                <a:gd name="connsiteY11" fmla="*/ 273843 h 321468"/>
                <a:gd name="connsiteX12" fmla="*/ 500062 w 1700212"/>
                <a:gd name="connsiteY12" fmla="*/ 259556 h 321468"/>
                <a:gd name="connsiteX13" fmla="*/ 695325 w 1700212"/>
                <a:gd name="connsiteY13" fmla="*/ 247650 h 321468"/>
                <a:gd name="connsiteX14" fmla="*/ 926306 w 1700212"/>
                <a:gd name="connsiteY14" fmla="*/ 233362 h 321468"/>
                <a:gd name="connsiteX15" fmla="*/ 1095375 w 1700212"/>
                <a:gd name="connsiteY15" fmla="*/ 228600 h 321468"/>
                <a:gd name="connsiteX16" fmla="*/ 1357312 w 1700212"/>
                <a:gd name="connsiteY16" fmla="*/ 221456 h 321468"/>
                <a:gd name="connsiteX17" fmla="*/ 1547812 w 1700212"/>
                <a:gd name="connsiteY17" fmla="*/ 223837 h 321468"/>
                <a:gd name="connsiteX18" fmla="*/ 1578768 w 1700212"/>
                <a:gd name="connsiteY18" fmla="*/ 209550 h 321468"/>
                <a:gd name="connsiteX19" fmla="*/ 1676400 w 1700212"/>
                <a:gd name="connsiteY19" fmla="*/ 164306 h 321468"/>
                <a:gd name="connsiteX20" fmla="*/ 1700212 w 1700212"/>
                <a:gd name="connsiteY20" fmla="*/ 159543 h 321468"/>
                <a:gd name="connsiteX21" fmla="*/ 1695450 w 1700212"/>
                <a:gd name="connsiteY21" fmla="*/ 59531 h 321468"/>
                <a:gd name="connsiteX22" fmla="*/ 1583531 w 1700212"/>
                <a:gd name="connsiteY22" fmla="*/ 33337 h 321468"/>
                <a:gd name="connsiteX23" fmla="*/ 1485900 w 1700212"/>
                <a:gd name="connsiteY23" fmla="*/ 7143 h 321468"/>
                <a:gd name="connsiteX24" fmla="*/ 1466850 w 1700212"/>
                <a:gd name="connsiteY24" fmla="*/ 2381 h 321468"/>
                <a:gd name="connsiteX25" fmla="*/ 1443037 w 1700212"/>
                <a:gd name="connsiteY25" fmla="*/ 0 h 321468"/>
                <a:gd name="connsiteX26" fmla="*/ 1331118 w 1700212"/>
                <a:gd name="connsiteY26" fmla="*/ 14287 h 321468"/>
                <a:gd name="connsiteX27" fmla="*/ 1235868 w 1700212"/>
                <a:gd name="connsiteY27" fmla="*/ 26193 h 32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700212" h="321468">
                  <a:moveTo>
                    <a:pt x="1235868" y="26193"/>
                  </a:moveTo>
                  <a:lnTo>
                    <a:pt x="942975" y="61912"/>
                  </a:lnTo>
                  <a:lnTo>
                    <a:pt x="721518" y="85725"/>
                  </a:lnTo>
                  <a:lnTo>
                    <a:pt x="554831" y="102393"/>
                  </a:lnTo>
                  <a:lnTo>
                    <a:pt x="433387" y="111918"/>
                  </a:lnTo>
                  <a:lnTo>
                    <a:pt x="304800" y="123825"/>
                  </a:lnTo>
                  <a:lnTo>
                    <a:pt x="221456" y="128587"/>
                  </a:lnTo>
                  <a:lnTo>
                    <a:pt x="9525" y="133350"/>
                  </a:lnTo>
                  <a:lnTo>
                    <a:pt x="0" y="321468"/>
                  </a:lnTo>
                  <a:lnTo>
                    <a:pt x="169068" y="297656"/>
                  </a:lnTo>
                  <a:lnTo>
                    <a:pt x="261937" y="285750"/>
                  </a:lnTo>
                  <a:lnTo>
                    <a:pt x="357187" y="273843"/>
                  </a:lnTo>
                  <a:lnTo>
                    <a:pt x="500062" y="259556"/>
                  </a:lnTo>
                  <a:lnTo>
                    <a:pt x="695325" y="247650"/>
                  </a:lnTo>
                  <a:lnTo>
                    <a:pt x="926306" y="233362"/>
                  </a:lnTo>
                  <a:lnTo>
                    <a:pt x="1095375" y="228600"/>
                  </a:lnTo>
                  <a:lnTo>
                    <a:pt x="1357312" y="221456"/>
                  </a:lnTo>
                  <a:lnTo>
                    <a:pt x="1547812" y="223837"/>
                  </a:lnTo>
                  <a:lnTo>
                    <a:pt x="1578768" y="209550"/>
                  </a:lnTo>
                  <a:lnTo>
                    <a:pt x="1676400" y="164306"/>
                  </a:lnTo>
                  <a:lnTo>
                    <a:pt x="1700212" y="159543"/>
                  </a:lnTo>
                  <a:lnTo>
                    <a:pt x="1695450" y="59531"/>
                  </a:lnTo>
                  <a:lnTo>
                    <a:pt x="1583531" y="33337"/>
                  </a:lnTo>
                  <a:lnTo>
                    <a:pt x="1485900" y="7143"/>
                  </a:lnTo>
                  <a:lnTo>
                    <a:pt x="1466850" y="2381"/>
                  </a:lnTo>
                  <a:lnTo>
                    <a:pt x="1443037" y="0"/>
                  </a:lnTo>
                  <a:lnTo>
                    <a:pt x="1331118" y="14287"/>
                  </a:lnTo>
                  <a:lnTo>
                    <a:pt x="1235868" y="261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8" name="フリーフォーム 157">
              <a:extLst>
                <a:ext uri="{FF2B5EF4-FFF2-40B4-BE49-F238E27FC236}">
                  <a16:creationId xmlns:a16="http://schemas.microsoft.com/office/drawing/2014/main" id="{722734B4-0B97-42AF-BE80-C5BAB50D60AA}"/>
                </a:ext>
              </a:extLst>
            </p:cNvPr>
            <p:cNvSpPr/>
            <p:nvPr/>
          </p:nvSpPr>
          <p:spPr>
            <a:xfrm>
              <a:off x="4297363" y="5700713"/>
              <a:ext cx="1695450" cy="342900"/>
            </a:xfrm>
            <a:custGeom>
              <a:avLst/>
              <a:gdLst>
                <a:gd name="connsiteX0" fmla="*/ 1195388 w 1695450"/>
                <a:gd name="connsiteY0" fmla="*/ 9525 h 342900"/>
                <a:gd name="connsiteX1" fmla="*/ 933450 w 1695450"/>
                <a:gd name="connsiteY1" fmla="*/ 23812 h 342900"/>
                <a:gd name="connsiteX2" fmla="*/ 773907 w 1695450"/>
                <a:gd name="connsiteY2" fmla="*/ 35718 h 342900"/>
                <a:gd name="connsiteX3" fmla="*/ 614363 w 1695450"/>
                <a:gd name="connsiteY3" fmla="*/ 50006 h 342900"/>
                <a:gd name="connsiteX4" fmla="*/ 473869 w 1695450"/>
                <a:gd name="connsiteY4" fmla="*/ 64293 h 342900"/>
                <a:gd name="connsiteX5" fmla="*/ 335757 w 1695450"/>
                <a:gd name="connsiteY5" fmla="*/ 80962 h 342900"/>
                <a:gd name="connsiteX6" fmla="*/ 192882 w 1695450"/>
                <a:gd name="connsiteY6" fmla="*/ 100012 h 342900"/>
                <a:gd name="connsiteX7" fmla="*/ 0 w 1695450"/>
                <a:gd name="connsiteY7" fmla="*/ 130968 h 342900"/>
                <a:gd name="connsiteX8" fmla="*/ 26194 w 1695450"/>
                <a:gd name="connsiteY8" fmla="*/ 342900 h 342900"/>
                <a:gd name="connsiteX9" fmla="*/ 92869 w 1695450"/>
                <a:gd name="connsiteY9" fmla="*/ 302418 h 342900"/>
                <a:gd name="connsiteX10" fmla="*/ 171450 w 1695450"/>
                <a:gd name="connsiteY10" fmla="*/ 269081 h 342900"/>
                <a:gd name="connsiteX11" fmla="*/ 233363 w 1695450"/>
                <a:gd name="connsiteY11" fmla="*/ 252412 h 342900"/>
                <a:gd name="connsiteX12" fmla="*/ 347663 w 1695450"/>
                <a:gd name="connsiteY12" fmla="*/ 230981 h 342900"/>
                <a:gd name="connsiteX13" fmla="*/ 481013 w 1695450"/>
                <a:gd name="connsiteY13" fmla="*/ 216693 h 342900"/>
                <a:gd name="connsiteX14" fmla="*/ 647700 w 1695450"/>
                <a:gd name="connsiteY14" fmla="*/ 204787 h 342900"/>
                <a:gd name="connsiteX15" fmla="*/ 764382 w 1695450"/>
                <a:gd name="connsiteY15" fmla="*/ 195262 h 342900"/>
                <a:gd name="connsiteX16" fmla="*/ 881063 w 1695450"/>
                <a:gd name="connsiteY16" fmla="*/ 190500 h 342900"/>
                <a:gd name="connsiteX17" fmla="*/ 995363 w 1695450"/>
                <a:gd name="connsiteY17" fmla="*/ 185737 h 342900"/>
                <a:gd name="connsiteX18" fmla="*/ 1109663 w 1695450"/>
                <a:gd name="connsiteY18" fmla="*/ 185737 h 342900"/>
                <a:gd name="connsiteX19" fmla="*/ 1214438 w 1695450"/>
                <a:gd name="connsiteY19" fmla="*/ 183356 h 342900"/>
                <a:gd name="connsiteX20" fmla="*/ 1321594 w 1695450"/>
                <a:gd name="connsiteY20" fmla="*/ 185737 h 342900"/>
                <a:gd name="connsiteX21" fmla="*/ 1397794 w 1695450"/>
                <a:gd name="connsiteY21" fmla="*/ 188118 h 342900"/>
                <a:gd name="connsiteX22" fmla="*/ 1507332 w 1695450"/>
                <a:gd name="connsiteY22" fmla="*/ 195262 h 342900"/>
                <a:gd name="connsiteX23" fmla="*/ 1690688 w 1695450"/>
                <a:gd name="connsiteY23" fmla="*/ 219075 h 342900"/>
                <a:gd name="connsiteX24" fmla="*/ 1695450 w 1695450"/>
                <a:gd name="connsiteY24" fmla="*/ 73818 h 342900"/>
                <a:gd name="connsiteX25" fmla="*/ 1602582 w 1695450"/>
                <a:gd name="connsiteY25" fmla="*/ 38100 h 342900"/>
                <a:gd name="connsiteX26" fmla="*/ 1547813 w 1695450"/>
                <a:gd name="connsiteY26" fmla="*/ 19050 h 342900"/>
                <a:gd name="connsiteX27" fmla="*/ 1488282 w 1695450"/>
                <a:gd name="connsiteY27" fmla="*/ 7143 h 342900"/>
                <a:gd name="connsiteX28" fmla="*/ 1428750 w 1695450"/>
                <a:gd name="connsiteY28" fmla="*/ 2381 h 342900"/>
                <a:gd name="connsiteX29" fmla="*/ 1366838 w 1695450"/>
                <a:gd name="connsiteY29" fmla="*/ 0 h 342900"/>
                <a:gd name="connsiteX30" fmla="*/ 1304925 w 1695450"/>
                <a:gd name="connsiteY30" fmla="*/ 4762 h 342900"/>
                <a:gd name="connsiteX31" fmla="*/ 1195388 w 1695450"/>
                <a:gd name="connsiteY31" fmla="*/ 9525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695450" h="342900">
                  <a:moveTo>
                    <a:pt x="1195388" y="9525"/>
                  </a:moveTo>
                  <a:lnTo>
                    <a:pt x="933450" y="23812"/>
                  </a:lnTo>
                  <a:lnTo>
                    <a:pt x="773907" y="35718"/>
                  </a:lnTo>
                  <a:lnTo>
                    <a:pt x="614363" y="50006"/>
                  </a:lnTo>
                  <a:lnTo>
                    <a:pt x="473869" y="64293"/>
                  </a:lnTo>
                  <a:lnTo>
                    <a:pt x="335757" y="80962"/>
                  </a:lnTo>
                  <a:lnTo>
                    <a:pt x="192882" y="100012"/>
                  </a:lnTo>
                  <a:lnTo>
                    <a:pt x="0" y="130968"/>
                  </a:lnTo>
                  <a:lnTo>
                    <a:pt x="26194" y="342900"/>
                  </a:lnTo>
                  <a:lnTo>
                    <a:pt x="92869" y="302418"/>
                  </a:lnTo>
                  <a:lnTo>
                    <a:pt x="171450" y="269081"/>
                  </a:lnTo>
                  <a:lnTo>
                    <a:pt x="233363" y="252412"/>
                  </a:lnTo>
                  <a:lnTo>
                    <a:pt x="347663" y="230981"/>
                  </a:lnTo>
                  <a:lnTo>
                    <a:pt x="481013" y="216693"/>
                  </a:lnTo>
                  <a:lnTo>
                    <a:pt x="647700" y="204787"/>
                  </a:lnTo>
                  <a:lnTo>
                    <a:pt x="764382" y="195262"/>
                  </a:lnTo>
                  <a:lnTo>
                    <a:pt x="881063" y="190500"/>
                  </a:lnTo>
                  <a:lnTo>
                    <a:pt x="995363" y="185737"/>
                  </a:lnTo>
                  <a:lnTo>
                    <a:pt x="1109663" y="185737"/>
                  </a:lnTo>
                  <a:lnTo>
                    <a:pt x="1214438" y="183356"/>
                  </a:lnTo>
                  <a:lnTo>
                    <a:pt x="1321594" y="185737"/>
                  </a:lnTo>
                  <a:lnTo>
                    <a:pt x="1397794" y="188118"/>
                  </a:lnTo>
                  <a:lnTo>
                    <a:pt x="1507332" y="195262"/>
                  </a:lnTo>
                  <a:lnTo>
                    <a:pt x="1690688" y="219075"/>
                  </a:lnTo>
                  <a:lnTo>
                    <a:pt x="1695450" y="73818"/>
                  </a:lnTo>
                  <a:lnTo>
                    <a:pt x="1602582" y="38100"/>
                  </a:lnTo>
                  <a:lnTo>
                    <a:pt x="1547813" y="19050"/>
                  </a:lnTo>
                  <a:lnTo>
                    <a:pt x="1488282" y="7143"/>
                  </a:lnTo>
                  <a:lnTo>
                    <a:pt x="1428750" y="2381"/>
                  </a:lnTo>
                  <a:lnTo>
                    <a:pt x="1366838" y="0"/>
                  </a:lnTo>
                  <a:lnTo>
                    <a:pt x="1304925" y="4762"/>
                  </a:lnTo>
                  <a:lnTo>
                    <a:pt x="1195388" y="9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83CB178D-BB5D-4E71-85CE-E6E048C9EE1D}"/>
              </a:ext>
            </a:extLst>
          </p:cNvPr>
          <p:cNvSpPr/>
          <p:nvPr/>
        </p:nvSpPr>
        <p:spPr>
          <a:xfrm>
            <a:off x="4557713" y="1552575"/>
            <a:ext cx="615950" cy="1141413"/>
          </a:xfrm>
          <a:custGeom>
            <a:avLst/>
            <a:gdLst>
              <a:gd name="connsiteX0" fmla="*/ 240506 w 616743"/>
              <a:gd name="connsiteY0" fmla="*/ 623888 h 1140619"/>
              <a:gd name="connsiteX1" fmla="*/ 209550 w 616743"/>
              <a:gd name="connsiteY1" fmla="*/ 259556 h 1140619"/>
              <a:gd name="connsiteX2" fmla="*/ 207168 w 616743"/>
              <a:gd name="connsiteY2" fmla="*/ 247650 h 1140619"/>
              <a:gd name="connsiteX3" fmla="*/ 197643 w 616743"/>
              <a:gd name="connsiteY3" fmla="*/ 228600 h 1140619"/>
              <a:gd name="connsiteX4" fmla="*/ 171450 w 616743"/>
              <a:gd name="connsiteY4" fmla="*/ 192881 h 1140619"/>
              <a:gd name="connsiteX5" fmla="*/ 133350 w 616743"/>
              <a:gd name="connsiteY5" fmla="*/ 150019 h 1140619"/>
              <a:gd name="connsiteX6" fmla="*/ 97631 w 616743"/>
              <a:gd name="connsiteY6" fmla="*/ 116681 h 1140619"/>
              <a:gd name="connsiteX7" fmla="*/ 69056 w 616743"/>
              <a:gd name="connsiteY7" fmla="*/ 95250 h 1140619"/>
              <a:gd name="connsiteX8" fmla="*/ 30956 w 616743"/>
              <a:gd name="connsiteY8" fmla="*/ 69056 h 1140619"/>
              <a:gd name="connsiteX9" fmla="*/ 21431 w 616743"/>
              <a:gd name="connsiteY9" fmla="*/ 61913 h 1140619"/>
              <a:gd name="connsiteX10" fmla="*/ 7143 w 616743"/>
              <a:gd name="connsiteY10" fmla="*/ 42863 h 1140619"/>
              <a:gd name="connsiteX11" fmla="*/ 0 w 616743"/>
              <a:gd name="connsiteY11" fmla="*/ 28575 h 1140619"/>
              <a:gd name="connsiteX12" fmla="*/ 0 w 616743"/>
              <a:gd name="connsiteY12" fmla="*/ 16669 h 1140619"/>
              <a:gd name="connsiteX13" fmla="*/ 4762 w 616743"/>
              <a:gd name="connsiteY13" fmla="*/ 7144 h 1140619"/>
              <a:gd name="connsiteX14" fmla="*/ 28575 w 616743"/>
              <a:gd name="connsiteY14" fmla="*/ 0 h 1140619"/>
              <a:gd name="connsiteX15" fmla="*/ 97631 w 616743"/>
              <a:gd name="connsiteY15" fmla="*/ 2381 h 1140619"/>
              <a:gd name="connsiteX16" fmla="*/ 240506 w 616743"/>
              <a:gd name="connsiteY16" fmla="*/ 21431 h 1140619"/>
              <a:gd name="connsiteX17" fmla="*/ 402431 w 616743"/>
              <a:gd name="connsiteY17" fmla="*/ 54769 h 1140619"/>
              <a:gd name="connsiteX18" fmla="*/ 464343 w 616743"/>
              <a:gd name="connsiteY18" fmla="*/ 71438 h 1140619"/>
              <a:gd name="connsiteX19" fmla="*/ 500062 w 616743"/>
              <a:gd name="connsiteY19" fmla="*/ 88106 h 1140619"/>
              <a:gd name="connsiteX20" fmla="*/ 533400 w 616743"/>
              <a:gd name="connsiteY20" fmla="*/ 104775 h 1140619"/>
              <a:gd name="connsiteX21" fmla="*/ 559593 w 616743"/>
              <a:gd name="connsiteY21" fmla="*/ 126206 h 1140619"/>
              <a:gd name="connsiteX22" fmla="*/ 585787 w 616743"/>
              <a:gd name="connsiteY22" fmla="*/ 147638 h 1140619"/>
              <a:gd name="connsiteX23" fmla="*/ 602456 w 616743"/>
              <a:gd name="connsiteY23" fmla="*/ 164306 h 1140619"/>
              <a:gd name="connsiteX24" fmla="*/ 609600 w 616743"/>
              <a:gd name="connsiteY24" fmla="*/ 173831 h 1140619"/>
              <a:gd name="connsiteX25" fmla="*/ 614362 w 616743"/>
              <a:gd name="connsiteY25" fmla="*/ 188119 h 1140619"/>
              <a:gd name="connsiteX26" fmla="*/ 616743 w 616743"/>
              <a:gd name="connsiteY26" fmla="*/ 207169 h 1140619"/>
              <a:gd name="connsiteX27" fmla="*/ 616743 w 616743"/>
              <a:gd name="connsiteY27" fmla="*/ 226219 h 1140619"/>
              <a:gd name="connsiteX28" fmla="*/ 602456 w 616743"/>
              <a:gd name="connsiteY28" fmla="*/ 259556 h 1140619"/>
              <a:gd name="connsiteX29" fmla="*/ 583406 w 616743"/>
              <a:gd name="connsiteY29" fmla="*/ 290513 h 1140619"/>
              <a:gd name="connsiteX30" fmla="*/ 552450 w 616743"/>
              <a:gd name="connsiteY30" fmla="*/ 326231 h 1140619"/>
              <a:gd name="connsiteX31" fmla="*/ 547687 w 616743"/>
              <a:gd name="connsiteY31" fmla="*/ 338138 h 1140619"/>
              <a:gd name="connsiteX32" fmla="*/ 542925 w 616743"/>
              <a:gd name="connsiteY32" fmla="*/ 350044 h 1140619"/>
              <a:gd name="connsiteX33" fmla="*/ 535781 w 616743"/>
              <a:gd name="connsiteY33" fmla="*/ 450056 h 1140619"/>
              <a:gd name="connsiteX34" fmla="*/ 523875 w 616743"/>
              <a:gd name="connsiteY34" fmla="*/ 607219 h 1140619"/>
              <a:gd name="connsiteX35" fmla="*/ 521493 w 616743"/>
              <a:gd name="connsiteY35" fmla="*/ 716756 h 1140619"/>
              <a:gd name="connsiteX36" fmla="*/ 521493 w 616743"/>
              <a:gd name="connsiteY36" fmla="*/ 1109663 h 1140619"/>
              <a:gd name="connsiteX37" fmla="*/ 285750 w 616743"/>
              <a:gd name="connsiteY37" fmla="*/ 1140619 h 1140619"/>
              <a:gd name="connsiteX38" fmla="*/ 269081 w 616743"/>
              <a:gd name="connsiteY38" fmla="*/ 969169 h 1140619"/>
              <a:gd name="connsiteX39" fmla="*/ 240506 w 616743"/>
              <a:gd name="connsiteY39" fmla="*/ 623888 h 1140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616743" h="1140619">
                <a:moveTo>
                  <a:pt x="240506" y="623888"/>
                </a:moveTo>
                <a:lnTo>
                  <a:pt x="209550" y="259556"/>
                </a:lnTo>
                <a:lnTo>
                  <a:pt x="207168" y="247650"/>
                </a:lnTo>
                <a:lnTo>
                  <a:pt x="197643" y="228600"/>
                </a:lnTo>
                <a:lnTo>
                  <a:pt x="171450" y="192881"/>
                </a:lnTo>
                <a:lnTo>
                  <a:pt x="133350" y="150019"/>
                </a:lnTo>
                <a:lnTo>
                  <a:pt x="97631" y="116681"/>
                </a:lnTo>
                <a:lnTo>
                  <a:pt x="69056" y="95250"/>
                </a:lnTo>
                <a:lnTo>
                  <a:pt x="30956" y="69056"/>
                </a:lnTo>
                <a:lnTo>
                  <a:pt x="21431" y="61913"/>
                </a:lnTo>
                <a:lnTo>
                  <a:pt x="7143" y="42863"/>
                </a:lnTo>
                <a:lnTo>
                  <a:pt x="0" y="28575"/>
                </a:lnTo>
                <a:lnTo>
                  <a:pt x="0" y="16669"/>
                </a:lnTo>
                <a:lnTo>
                  <a:pt x="4762" y="7144"/>
                </a:lnTo>
                <a:lnTo>
                  <a:pt x="28575" y="0"/>
                </a:lnTo>
                <a:lnTo>
                  <a:pt x="97631" y="2381"/>
                </a:lnTo>
                <a:lnTo>
                  <a:pt x="240506" y="21431"/>
                </a:lnTo>
                <a:lnTo>
                  <a:pt x="402431" y="54769"/>
                </a:lnTo>
                <a:lnTo>
                  <a:pt x="464343" y="71438"/>
                </a:lnTo>
                <a:lnTo>
                  <a:pt x="500062" y="88106"/>
                </a:lnTo>
                <a:lnTo>
                  <a:pt x="533400" y="104775"/>
                </a:lnTo>
                <a:lnTo>
                  <a:pt x="559593" y="126206"/>
                </a:lnTo>
                <a:lnTo>
                  <a:pt x="585787" y="147638"/>
                </a:lnTo>
                <a:lnTo>
                  <a:pt x="602456" y="164306"/>
                </a:lnTo>
                <a:lnTo>
                  <a:pt x="609600" y="173831"/>
                </a:lnTo>
                <a:lnTo>
                  <a:pt x="614362" y="188119"/>
                </a:lnTo>
                <a:lnTo>
                  <a:pt x="616743" y="207169"/>
                </a:lnTo>
                <a:lnTo>
                  <a:pt x="616743" y="226219"/>
                </a:lnTo>
                <a:lnTo>
                  <a:pt x="602456" y="259556"/>
                </a:lnTo>
                <a:lnTo>
                  <a:pt x="583406" y="290513"/>
                </a:lnTo>
                <a:lnTo>
                  <a:pt x="552450" y="326231"/>
                </a:lnTo>
                <a:lnTo>
                  <a:pt x="547687" y="338138"/>
                </a:lnTo>
                <a:lnTo>
                  <a:pt x="542925" y="350044"/>
                </a:lnTo>
                <a:lnTo>
                  <a:pt x="535781" y="450056"/>
                </a:lnTo>
                <a:lnTo>
                  <a:pt x="523875" y="607219"/>
                </a:lnTo>
                <a:lnTo>
                  <a:pt x="521493" y="716756"/>
                </a:lnTo>
                <a:lnTo>
                  <a:pt x="521493" y="1109663"/>
                </a:lnTo>
                <a:lnTo>
                  <a:pt x="285750" y="1140619"/>
                </a:lnTo>
                <a:lnTo>
                  <a:pt x="269081" y="969169"/>
                </a:lnTo>
                <a:lnTo>
                  <a:pt x="240506" y="62388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2B306389-8AB6-4FDB-9F45-A75AD54BC417}"/>
              </a:ext>
            </a:extLst>
          </p:cNvPr>
          <p:cNvSpPr/>
          <p:nvPr/>
        </p:nvSpPr>
        <p:spPr>
          <a:xfrm>
            <a:off x="2711450" y="2425700"/>
            <a:ext cx="4402138" cy="681038"/>
          </a:xfrm>
          <a:custGeom>
            <a:avLst/>
            <a:gdLst>
              <a:gd name="connsiteX0" fmla="*/ 3007988 w 4402536"/>
              <a:gd name="connsiteY0" fmla="*/ 95323 h 681387"/>
              <a:gd name="connsiteX1" fmla="*/ 2672590 w 4402536"/>
              <a:gd name="connsiteY1" fmla="*/ 116506 h 681387"/>
              <a:gd name="connsiteX2" fmla="*/ 2407803 w 4402536"/>
              <a:gd name="connsiteY2" fmla="*/ 130628 h 681387"/>
              <a:gd name="connsiteX3" fmla="*/ 2326601 w 4402536"/>
              <a:gd name="connsiteY3" fmla="*/ 134159 h 681387"/>
              <a:gd name="connsiteX4" fmla="*/ 2135954 w 4402536"/>
              <a:gd name="connsiteY4" fmla="*/ 172994 h 681387"/>
              <a:gd name="connsiteX5" fmla="*/ 1842922 w 4402536"/>
              <a:gd name="connsiteY5" fmla="*/ 215360 h 681387"/>
              <a:gd name="connsiteX6" fmla="*/ 1447506 w 4402536"/>
              <a:gd name="connsiteY6" fmla="*/ 268318 h 681387"/>
              <a:gd name="connsiteX7" fmla="*/ 1034438 w 4402536"/>
              <a:gd name="connsiteY7" fmla="*/ 324806 h 681387"/>
              <a:gd name="connsiteX8" fmla="*/ 783772 w 4402536"/>
              <a:gd name="connsiteY8" fmla="*/ 360111 h 681387"/>
              <a:gd name="connsiteX9" fmla="*/ 575472 w 4402536"/>
              <a:gd name="connsiteY9" fmla="*/ 384825 h 681387"/>
              <a:gd name="connsiteX10" fmla="*/ 398947 w 4402536"/>
              <a:gd name="connsiteY10" fmla="*/ 398947 h 681387"/>
              <a:gd name="connsiteX11" fmla="*/ 370703 w 4402536"/>
              <a:gd name="connsiteY11" fmla="*/ 395416 h 681387"/>
              <a:gd name="connsiteX12" fmla="*/ 321276 w 4402536"/>
              <a:gd name="connsiteY12" fmla="*/ 384825 h 681387"/>
              <a:gd name="connsiteX13" fmla="*/ 240075 w 4402536"/>
              <a:gd name="connsiteY13" fmla="*/ 363642 h 681387"/>
              <a:gd name="connsiteX14" fmla="*/ 158873 w 4402536"/>
              <a:gd name="connsiteY14" fmla="*/ 328337 h 681387"/>
              <a:gd name="connsiteX15" fmla="*/ 109446 w 4402536"/>
              <a:gd name="connsiteY15" fmla="*/ 300092 h 681387"/>
              <a:gd name="connsiteX16" fmla="*/ 88263 w 4402536"/>
              <a:gd name="connsiteY16" fmla="*/ 282440 h 681387"/>
              <a:gd name="connsiteX17" fmla="*/ 70611 w 4402536"/>
              <a:gd name="connsiteY17" fmla="*/ 264787 h 681387"/>
              <a:gd name="connsiteX18" fmla="*/ 42367 w 4402536"/>
              <a:gd name="connsiteY18" fmla="*/ 247135 h 681387"/>
              <a:gd name="connsiteX19" fmla="*/ 28244 w 4402536"/>
              <a:gd name="connsiteY19" fmla="*/ 243604 h 681387"/>
              <a:gd name="connsiteX20" fmla="*/ 17653 w 4402536"/>
              <a:gd name="connsiteY20" fmla="*/ 243604 h 681387"/>
              <a:gd name="connsiteX21" fmla="*/ 7061 w 4402536"/>
              <a:gd name="connsiteY21" fmla="*/ 243604 h 681387"/>
              <a:gd name="connsiteX22" fmla="*/ 0 w 4402536"/>
              <a:gd name="connsiteY22" fmla="*/ 250665 h 681387"/>
              <a:gd name="connsiteX23" fmla="*/ 0 w 4402536"/>
              <a:gd name="connsiteY23" fmla="*/ 289501 h 681387"/>
              <a:gd name="connsiteX24" fmla="*/ 10592 w 4402536"/>
              <a:gd name="connsiteY24" fmla="*/ 317745 h 681387"/>
              <a:gd name="connsiteX25" fmla="*/ 42367 w 4402536"/>
              <a:gd name="connsiteY25" fmla="*/ 367172 h 681387"/>
              <a:gd name="connsiteX26" fmla="*/ 109446 w 4402536"/>
              <a:gd name="connsiteY26" fmla="*/ 451904 h 681387"/>
              <a:gd name="connsiteX27" fmla="*/ 165934 w 4402536"/>
              <a:gd name="connsiteY27" fmla="*/ 511923 h 681387"/>
              <a:gd name="connsiteX28" fmla="*/ 201239 w 4402536"/>
              <a:gd name="connsiteY28" fmla="*/ 543697 h 681387"/>
              <a:gd name="connsiteX29" fmla="*/ 233014 w 4402536"/>
              <a:gd name="connsiteY29" fmla="*/ 564880 h 681387"/>
              <a:gd name="connsiteX30" fmla="*/ 254197 w 4402536"/>
              <a:gd name="connsiteY30" fmla="*/ 582533 h 681387"/>
              <a:gd name="connsiteX31" fmla="*/ 293032 w 4402536"/>
              <a:gd name="connsiteY31" fmla="*/ 624899 h 681387"/>
              <a:gd name="connsiteX32" fmla="*/ 335398 w 4402536"/>
              <a:gd name="connsiteY32" fmla="*/ 653143 h 681387"/>
              <a:gd name="connsiteX33" fmla="*/ 374234 w 4402536"/>
              <a:gd name="connsiteY33" fmla="*/ 670795 h 681387"/>
              <a:gd name="connsiteX34" fmla="*/ 413069 w 4402536"/>
              <a:gd name="connsiteY34" fmla="*/ 681387 h 681387"/>
              <a:gd name="connsiteX35" fmla="*/ 455435 w 4402536"/>
              <a:gd name="connsiteY35" fmla="*/ 681387 h 681387"/>
              <a:gd name="connsiteX36" fmla="*/ 518984 w 4402536"/>
              <a:gd name="connsiteY36" fmla="*/ 660204 h 681387"/>
              <a:gd name="connsiteX37" fmla="*/ 614308 w 4402536"/>
              <a:gd name="connsiteY37" fmla="*/ 635490 h 681387"/>
              <a:gd name="connsiteX38" fmla="*/ 727284 w 4402536"/>
              <a:gd name="connsiteY38" fmla="*/ 614307 h 681387"/>
              <a:gd name="connsiteX39" fmla="*/ 822607 w 4402536"/>
              <a:gd name="connsiteY39" fmla="*/ 596655 h 681387"/>
              <a:gd name="connsiteX40" fmla="*/ 1076804 w 4402536"/>
              <a:gd name="connsiteY40" fmla="*/ 550758 h 681387"/>
              <a:gd name="connsiteX41" fmla="*/ 1362774 w 4402536"/>
              <a:gd name="connsiteY41" fmla="*/ 494270 h 681387"/>
              <a:gd name="connsiteX42" fmla="*/ 1712294 w 4402536"/>
              <a:gd name="connsiteY42" fmla="*/ 434252 h 681387"/>
              <a:gd name="connsiteX43" fmla="*/ 1917063 w 4402536"/>
              <a:gd name="connsiteY43" fmla="*/ 402477 h 681387"/>
              <a:gd name="connsiteX44" fmla="*/ 2224217 w 4402536"/>
              <a:gd name="connsiteY44" fmla="*/ 363642 h 681387"/>
              <a:gd name="connsiteX45" fmla="*/ 2510187 w 4402536"/>
              <a:gd name="connsiteY45" fmla="*/ 338928 h 681387"/>
              <a:gd name="connsiteX46" fmla="*/ 2827933 w 4402536"/>
              <a:gd name="connsiteY46" fmla="*/ 321276 h 681387"/>
              <a:gd name="connsiteX47" fmla="*/ 3110373 w 4402536"/>
              <a:gd name="connsiteY47" fmla="*/ 310684 h 681387"/>
              <a:gd name="connsiteX48" fmla="*/ 3325733 w 4402536"/>
              <a:gd name="connsiteY48" fmla="*/ 310684 h 681387"/>
              <a:gd name="connsiteX49" fmla="*/ 3495197 w 4402536"/>
              <a:gd name="connsiteY49" fmla="*/ 310684 h 681387"/>
              <a:gd name="connsiteX50" fmla="*/ 3777638 w 4402536"/>
              <a:gd name="connsiteY50" fmla="*/ 314214 h 681387"/>
              <a:gd name="connsiteX51" fmla="*/ 4003590 w 4402536"/>
              <a:gd name="connsiteY51" fmla="*/ 321276 h 681387"/>
              <a:gd name="connsiteX52" fmla="*/ 4197767 w 4402536"/>
              <a:gd name="connsiteY52" fmla="*/ 331867 h 681387"/>
              <a:gd name="connsiteX53" fmla="*/ 4233072 w 4402536"/>
              <a:gd name="connsiteY53" fmla="*/ 328337 h 681387"/>
              <a:gd name="connsiteX54" fmla="*/ 4286030 w 4402536"/>
              <a:gd name="connsiteY54" fmla="*/ 314214 h 681387"/>
              <a:gd name="connsiteX55" fmla="*/ 4349579 w 4402536"/>
              <a:gd name="connsiteY55" fmla="*/ 285970 h 681387"/>
              <a:gd name="connsiteX56" fmla="*/ 4381353 w 4402536"/>
              <a:gd name="connsiteY56" fmla="*/ 264787 h 681387"/>
              <a:gd name="connsiteX57" fmla="*/ 4399006 w 4402536"/>
              <a:gd name="connsiteY57" fmla="*/ 240074 h 681387"/>
              <a:gd name="connsiteX58" fmla="*/ 4402536 w 4402536"/>
              <a:gd name="connsiteY58" fmla="*/ 222421 h 681387"/>
              <a:gd name="connsiteX59" fmla="*/ 4399006 w 4402536"/>
              <a:gd name="connsiteY59" fmla="*/ 194177 h 681387"/>
              <a:gd name="connsiteX60" fmla="*/ 4384884 w 4402536"/>
              <a:gd name="connsiteY60" fmla="*/ 172994 h 681387"/>
              <a:gd name="connsiteX61" fmla="*/ 4360170 w 4402536"/>
              <a:gd name="connsiteY61" fmla="*/ 144750 h 681387"/>
              <a:gd name="connsiteX62" fmla="*/ 4328396 w 4402536"/>
              <a:gd name="connsiteY62" fmla="*/ 123567 h 681387"/>
              <a:gd name="connsiteX63" fmla="*/ 4268377 w 4402536"/>
              <a:gd name="connsiteY63" fmla="*/ 91793 h 681387"/>
              <a:gd name="connsiteX64" fmla="*/ 4176584 w 4402536"/>
              <a:gd name="connsiteY64" fmla="*/ 60018 h 681387"/>
              <a:gd name="connsiteX65" fmla="*/ 4091852 w 4402536"/>
              <a:gd name="connsiteY65" fmla="*/ 35305 h 681387"/>
              <a:gd name="connsiteX66" fmla="*/ 3947102 w 4402536"/>
              <a:gd name="connsiteY66" fmla="*/ 0 h 681387"/>
              <a:gd name="connsiteX67" fmla="*/ 3925919 w 4402536"/>
              <a:gd name="connsiteY67" fmla="*/ 0 h 681387"/>
              <a:gd name="connsiteX68" fmla="*/ 3827065 w 4402536"/>
              <a:gd name="connsiteY68" fmla="*/ 17652 h 681387"/>
              <a:gd name="connsiteX69" fmla="*/ 3654070 w 4402536"/>
              <a:gd name="connsiteY69" fmla="*/ 42366 h 681387"/>
              <a:gd name="connsiteX70" fmla="*/ 3565807 w 4402536"/>
              <a:gd name="connsiteY70" fmla="*/ 45896 h 681387"/>
              <a:gd name="connsiteX71" fmla="*/ 3445770 w 4402536"/>
              <a:gd name="connsiteY71" fmla="*/ 52957 h 681387"/>
              <a:gd name="connsiteX72" fmla="*/ 3276306 w 4402536"/>
              <a:gd name="connsiteY72" fmla="*/ 70610 h 681387"/>
              <a:gd name="connsiteX73" fmla="*/ 3170391 w 4402536"/>
              <a:gd name="connsiteY73" fmla="*/ 84732 h 681387"/>
              <a:gd name="connsiteX74" fmla="*/ 3007988 w 4402536"/>
              <a:gd name="connsiteY74" fmla="*/ 95323 h 681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4402536" h="681387">
                <a:moveTo>
                  <a:pt x="3007988" y="95323"/>
                </a:moveTo>
                <a:lnTo>
                  <a:pt x="2672590" y="116506"/>
                </a:lnTo>
                <a:lnTo>
                  <a:pt x="2407803" y="130628"/>
                </a:lnTo>
                <a:lnTo>
                  <a:pt x="2326601" y="134159"/>
                </a:lnTo>
                <a:lnTo>
                  <a:pt x="2135954" y="172994"/>
                </a:lnTo>
                <a:lnTo>
                  <a:pt x="1842922" y="215360"/>
                </a:lnTo>
                <a:lnTo>
                  <a:pt x="1447506" y="268318"/>
                </a:lnTo>
                <a:lnTo>
                  <a:pt x="1034438" y="324806"/>
                </a:lnTo>
                <a:lnTo>
                  <a:pt x="783772" y="360111"/>
                </a:lnTo>
                <a:lnTo>
                  <a:pt x="575472" y="384825"/>
                </a:lnTo>
                <a:lnTo>
                  <a:pt x="398947" y="398947"/>
                </a:lnTo>
                <a:lnTo>
                  <a:pt x="370703" y="395416"/>
                </a:lnTo>
                <a:lnTo>
                  <a:pt x="321276" y="384825"/>
                </a:lnTo>
                <a:lnTo>
                  <a:pt x="240075" y="363642"/>
                </a:lnTo>
                <a:lnTo>
                  <a:pt x="158873" y="328337"/>
                </a:lnTo>
                <a:lnTo>
                  <a:pt x="109446" y="300092"/>
                </a:lnTo>
                <a:lnTo>
                  <a:pt x="88263" y="282440"/>
                </a:lnTo>
                <a:lnTo>
                  <a:pt x="70611" y="264787"/>
                </a:lnTo>
                <a:lnTo>
                  <a:pt x="42367" y="247135"/>
                </a:lnTo>
                <a:lnTo>
                  <a:pt x="28244" y="243604"/>
                </a:lnTo>
                <a:lnTo>
                  <a:pt x="17653" y="243604"/>
                </a:lnTo>
                <a:lnTo>
                  <a:pt x="7061" y="243604"/>
                </a:lnTo>
                <a:lnTo>
                  <a:pt x="0" y="250665"/>
                </a:lnTo>
                <a:lnTo>
                  <a:pt x="0" y="289501"/>
                </a:lnTo>
                <a:lnTo>
                  <a:pt x="10592" y="317745"/>
                </a:lnTo>
                <a:lnTo>
                  <a:pt x="42367" y="367172"/>
                </a:lnTo>
                <a:lnTo>
                  <a:pt x="109446" y="451904"/>
                </a:lnTo>
                <a:lnTo>
                  <a:pt x="165934" y="511923"/>
                </a:lnTo>
                <a:lnTo>
                  <a:pt x="201239" y="543697"/>
                </a:lnTo>
                <a:lnTo>
                  <a:pt x="233014" y="564880"/>
                </a:lnTo>
                <a:lnTo>
                  <a:pt x="254197" y="582533"/>
                </a:lnTo>
                <a:lnTo>
                  <a:pt x="293032" y="624899"/>
                </a:lnTo>
                <a:lnTo>
                  <a:pt x="335398" y="653143"/>
                </a:lnTo>
                <a:lnTo>
                  <a:pt x="374234" y="670795"/>
                </a:lnTo>
                <a:lnTo>
                  <a:pt x="413069" y="681387"/>
                </a:lnTo>
                <a:lnTo>
                  <a:pt x="455435" y="681387"/>
                </a:lnTo>
                <a:lnTo>
                  <a:pt x="518984" y="660204"/>
                </a:lnTo>
                <a:lnTo>
                  <a:pt x="614308" y="635490"/>
                </a:lnTo>
                <a:lnTo>
                  <a:pt x="727284" y="614307"/>
                </a:lnTo>
                <a:lnTo>
                  <a:pt x="822607" y="596655"/>
                </a:lnTo>
                <a:lnTo>
                  <a:pt x="1076804" y="550758"/>
                </a:lnTo>
                <a:lnTo>
                  <a:pt x="1362774" y="494270"/>
                </a:lnTo>
                <a:lnTo>
                  <a:pt x="1712294" y="434252"/>
                </a:lnTo>
                <a:lnTo>
                  <a:pt x="1917063" y="402477"/>
                </a:lnTo>
                <a:lnTo>
                  <a:pt x="2224217" y="363642"/>
                </a:lnTo>
                <a:lnTo>
                  <a:pt x="2510187" y="338928"/>
                </a:lnTo>
                <a:lnTo>
                  <a:pt x="2827933" y="321276"/>
                </a:lnTo>
                <a:lnTo>
                  <a:pt x="3110373" y="310684"/>
                </a:lnTo>
                <a:lnTo>
                  <a:pt x="3325733" y="310684"/>
                </a:lnTo>
                <a:lnTo>
                  <a:pt x="3495197" y="310684"/>
                </a:lnTo>
                <a:lnTo>
                  <a:pt x="3777638" y="314214"/>
                </a:lnTo>
                <a:lnTo>
                  <a:pt x="4003590" y="321276"/>
                </a:lnTo>
                <a:lnTo>
                  <a:pt x="4197767" y="331867"/>
                </a:lnTo>
                <a:lnTo>
                  <a:pt x="4233072" y="328337"/>
                </a:lnTo>
                <a:lnTo>
                  <a:pt x="4286030" y="314214"/>
                </a:lnTo>
                <a:lnTo>
                  <a:pt x="4349579" y="285970"/>
                </a:lnTo>
                <a:lnTo>
                  <a:pt x="4381353" y="264787"/>
                </a:lnTo>
                <a:lnTo>
                  <a:pt x="4399006" y="240074"/>
                </a:lnTo>
                <a:lnTo>
                  <a:pt x="4402536" y="222421"/>
                </a:lnTo>
                <a:lnTo>
                  <a:pt x="4399006" y="194177"/>
                </a:lnTo>
                <a:lnTo>
                  <a:pt x="4384884" y="172994"/>
                </a:lnTo>
                <a:lnTo>
                  <a:pt x="4360170" y="144750"/>
                </a:lnTo>
                <a:lnTo>
                  <a:pt x="4328396" y="123567"/>
                </a:lnTo>
                <a:lnTo>
                  <a:pt x="4268377" y="91793"/>
                </a:lnTo>
                <a:lnTo>
                  <a:pt x="4176584" y="60018"/>
                </a:lnTo>
                <a:lnTo>
                  <a:pt x="4091852" y="35305"/>
                </a:lnTo>
                <a:lnTo>
                  <a:pt x="3947102" y="0"/>
                </a:lnTo>
                <a:lnTo>
                  <a:pt x="3925919" y="0"/>
                </a:lnTo>
                <a:lnTo>
                  <a:pt x="3827065" y="17652"/>
                </a:lnTo>
                <a:lnTo>
                  <a:pt x="3654070" y="42366"/>
                </a:lnTo>
                <a:lnTo>
                  <a:pt x="3565807" y="45896"/>
                </a:lnTo>
                <a:lnTo>
                  <a:pt x="3445770" y="52957"/>
                </a:lnTo>
                <a:lnTo>
                  <a:pt x="3276306" y="70610"/>
                </a:lnTo>
                <a:lnTo>
                  <a:pt x="3170391" y="84732"/>
                </a:lnTo>
                <a:lnTo>
                  <a:pt x="3007988" y="9532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14F4CF22-5CD1-43CF-8589-C6DB5B4D49EF}"/>
              </a:ext>
            </a:extLst>
          </p:cNvPr>
          <p:cNvSpPr/>
          <p:nvPr/>
        </p:nvSpPr>
        <p:spPr>
          <a:xfrm>
            <a:off x="3476625" y="2943225"/>
            <a:ext cx="3254375" cy="2492375"/>
          </a:xfrm>
          <a:custGeom>
            <a:avLst/>
            <a:gdLst>
              <a:gd name="connsiteX0" fmla="*/ 165100 w 3254375"/>
              <a:gd name="connsiteY0" fmla="*/ 809625 h 2492375"/>
              <a:gd name="connsiteX1" fmla="*/ 174625 w 3254375"/>
              <a:gd name="connsiteY1" fmla="*/ 384175 h 2492375"/>
              <a:gd name="connsiteX2" fmla="*/ 171450 w 3254375"/>
              <a:gd name="connsiteY2" fmla="*/ 346075 h 2492375"/>
              <a:gd name="connsiteX3" fmla="*/ 161925 w 3254375"/>
              <a:gd name="connsiteY3" fmla="*/ 304800 h 2492375"/>
              <a:gd name="connsiteX4" fmla="*/ 146050 w 3254375"/>
              <a:gd name="connsiteY4" fmla="*/ 257175 h 2492375"/>
              <a:gd name="connsiteX5" fmla="*/ 114300 w 3254375"/>
              <a:gd name="connsiteY5" fmla="*/ 193675 h 2492375"/>
              <a:gd name="connsiteX6" fmla="*/ 73025 w 3254375"/>
              <a:gd name="connsiteY6" fmla="*/ 130175 h 2492375"/>
              <a:gd name="connsiteX7" fmla="*/ 0 w 3254375"/>
              <a:gd name="connsiteY7" fmla="*/ 31750 h 2492375"/>
              <a:gd name="connsiteX8" fmla="*/ 206375 w 3254375"/>
              <a:gd name="connsiteY8" fmla="*/ 0 h 2492375"/>
              <a:gd name="connsiteX9" fmla="*/ 320675 w 3254375"/>
              <a:gd name="connsiteY9" fmla="*/ 76200 h 2492375"/>
              <a:gd name="connsiteX10" fmla="*/ 381000 w 3254375"/>
              <a:gd name="connsiteY10" fmla="*/ 130175 h 2492375"/>
              <a:gd name="connsiteX11" fmla="*/ 409575 w 3254375"/>
              <a:gd name="connsiteY11" fmla="*/ 161925 h 2492375"/>
              <a:gd name="connsiteX12" fmla="*/ 428625 w 3254375"/>
              <a:gd name="connsiteY12" fmla="*/ 190500 h 2492375"/>
              <a:gd name="connsiteX13" fmla="*/ 441325 w 3254375"/>
              <a:gd name="connsiteY13" fmla="*/ 219075 h 2492375"/>
              <a:gd name="connsiteX14" fmla="*/ 444500 w 3254375"/>
              <a:gd name="connsiteY14" fmla="*/ 260350 h 2492375"/>
              <a:gd name="connsiteX15" fmla="*/ 441325 w 3254375"/>
              <a:gd name="connsiteY15" fmla="*/ 485775 h 2492375"/>
              <a:gd name="connsiteX16" fmla="*/ 441325 w 3254375"/>
              <a:gd name="connsiteY16" fmla="*/ 669925 h 2492375"/>
              <a:gd name="connsiteX17" fmla="*/ 419100 w 3254375"/>
              <a:gd name="connsiteY17" fmla="*/ 942975 h 2492375"/>
              <a:gd name="connsiteX18" fmla="*/ 403225 w 3254375"/>
              <a:gd name="connsiteY18" fmla="*/ 1165225 h 2492375"/>
              <a:gd name="connsiteX19" fmla="*/ 387350 w 3254375"/>
              <a:gd name="connsiteY19" fmla="*/ 1403350 h 2492375"/>
              <a:gd name="connsiteX20" fmla="*/ 377825 w 3254375"/>
              <a:gd name="connsiteY20" fmla="*/ 1565275 h 2492375"/>
              <a:gd name="connsiteX21" fmla="*/ 371475 w 3254375"/>
              <a:gd name="connsiteY21" fmla="*/ 1670050 h 2492375"/>
              <a:gd name="connsiteX22" fmla="*/ 377825 w 3254375"/>
              <a:gd name="connsiteY22" fmla="*/ 1746250 h 2492375"/>
              <a:gd name="connsiteX23" fmla="*/ 393700 w 3254375"/>
              <a:gd name="connsiteY23" fmla="*/ 1838325 h 2492375"/>
              <a:gd name="connsiteX24" fmla="*/ 415925 w 3254375"/>
              <a:gd name="connsiteY24" fmla="*/ 1914525 h 2492375"/>
              <a:gd name="connsiteX25" fmla="*/ 447675 w 3254375"/>
              <a:gd name="connsiteY25" fmla="*/ 1981200 h 2492375"/>
              <a:gd name="connsiteX26" fmla="*/ 479425 w 3254375"/>
              <a:gd name="connsiteY26" fmla="*/ 2028825 h 2492375"/>
              <a:gd name="connsiteX27" fmla="*/ 517525 w 3254375"/>
              <a:gd name="connsiteY27" fmla="*/ 2079625 h 2492375"/>
              <a:gd name="connsiteX28" fmla="*/ 558800 w 3254375"/>
              <a:gd name="connsiteY28" fmla="*/ 2117725 h 2492375"/>
              <a:gd name="connsiteX29" fmla="*/ 596900 w 3254375"/>
              <a:gd name="connsiteY29" fmla="*/ 2139950 h 2492375"/>
              <a:gd name="connsiteX30" fmla="*/ 644525 w 3254375"/>
              <a:gd name="connsiteY30" fmla="*/ 2165350 h 2492375"/>
              <a:gd name="connsiteX31" fmla="*/ 714375 w 3254375"/>
              <a:gd name="connsiteY31" fmla="*/ 2190750 h 2492375"/>
              <a:gd name="connsiteX32" fmla="*/ 831850 w 3254375"/>
              <a:gd name="connsiteY32" fmla="*/ 2216150 h 2492375"/>
              <a:gd name="connsiteX33" fmla="*/ 1025525 w 3254375"/>
              <a:gd name="connsiteY33" fmla="*/ 2241550 h 2492375"/>
              <a:gd name="connsiteX34" fmla="*/ 1308100 w 3254375"/>
              <a:gd name="connsiteY34" fmla="*/ 2247900 h 2492375"/>
              <a:gd name="connsiteX35" fmla="*/ 1606550 w 3254375"/>
              <a:gd name="connsiteY35" fmla="*/ 2244725 h 2492375"/>
              <a:gd name="connsiteX36" fmla="*/ 1889125 w 3254375"/>
              <a:gd name="connsiteY36" fmla="*/ 2238375 h 2492375"/>
              <a:gd name="connsiteX37" fmla="*/ 2216150 w 3254375"/>
              <a:gd name="connsiteY37" fmla="*/ 2222500 h 2492375"/>
              <a:gd name="connsiteX38" fmla="*/ 2428875 w 3254375"/>
              <a:gd name="connsiteY38" fmla="*/ 2203450 h 2492375"/>
              <a:gd name="connsiteX39" fmla="*/ 2501900 w 3254375"/>
              <a:gd name="connsiteY39" fmla="*/ 2184400 h 2492375"/>
              <a:gd name="connsiteX40" fmla="*/ 2562225 w 3254375"/>
              <a:gd name="connsiteY40" fmla="*/ 2165350 h 2492375"/>
              <a:gd name="connsiteX41" fmla="*/ 2593975 w 3254375"/>
              <a:gd name="connsiteY41" fmla="*/ 2149475 h 2492375"/>
              <a:gd name="connsiteX42" fmla="*/ 2625725 w 3254375"/>
              <a:gd name="connsiteY42" fmla="*/ 2127250 h 2492375"/>
              <a:gd name="connsiteX43" fmla="*/ 2651125 w 3254375"/>
              <a:gd name="connsiteY43" fmla="*/ 2101850 h 2492375"/>
              <a:gd name="connsiteX44" fmla="*/ 2657475 w 3254375"/>
              <a:gd name="connsiteY44" fmla="*/ 2095500 h 2492375"/>
              <a:gd name="connsiteX45" fmla="*/ 2705100 w 3254375"/>
              <a:gd name="connsiteY45" fmla="*/ 2098675 h 2492375"/>
              <a:gd name="connsiteX46" fmla="*/ 2879725 w 3254375"/>
              <a:gd name="connsiteY46" fmla="*/ 2127250 h 2492375"/>
              <a:gd name="connsiteX47" fmla="*/ 3019425 w 3254375"/>
              <a:gd name="connsiteY47" fmla="*/ 2155825 h 2492375"/>
              <a:gd name="connsiteX48" fmla="*/ 3098800 w 3254375"/>
              <a:gd name="connsiteY48" fmla="*/ 2184400 h 2492375"/>
              <a:gd name="connsiteX49" fmla="*/ 3143250 w 3254375"/>
              <a:gd name="connsiteY49" fmla="*/ 2206625 h 2492375"/>
              <a:gd name="connsiteX50" fmla="*/ 3187700 w 3254375"/>
              <a:gd name="connsiteY50" fmla="*/ 2235200 h 2492375"/>
              <a:gd name="connsiteX51" fmla="*/ 3225800 w 3254375"/>
              <a:gd name="connsiteY51" fmla="*/ 2263775 h 2492375"/>
              <a:gd name="connsiteX52" fmla="*/ 3248025 w 3254375"/>
              <a:gd name="connsiteY52" fmla="*/ 2282825 h 2492375"/>
              <a:gd name="connsiteX53" fmla="*/ 3254375 w 3254375"/>
              <a:gd name="connsiteY53" fmla="*/ 2305050 h 2492375"/>
              <a:gd name="connsiteX54" fmla="*/ 3251200 w 3254375"/>
              <a:gd name="connsiteY54" fmla="*/ 2330450 h 2492375"/>
              <a:gd name="connsiteX55" fmla="*/ 3232150 w 3254375"/>
              <a:gd name="connsiteY55" fmla="*/ 2362200 h 2492375"/>
              <a:gd name="connsiteX56" fmla="*/ 3181350 w 3254375"/>
              <a:gd name="connsiteY56" fmla="*/ 2403475 h 2492375"/>
              <a:gd name="connsiteX57" fmla="*/ 3152775 w 3254375"/>
              <a:gd name="connsiteY57" fmla="*/ 2422525 h 2492375"/>
              <a:gd name="connsiteX58" fmla="*/ 3073400 w 3254375"/>
              <a:gd name="connsiteY58" fmla="*/ 2438400 h 2492375"/>
              <a:gd name="connsiteX59" fmla="*/ 2870200 w 3254375"/>
              <a:gd name="connsiteY59" fmla="*/ 2460625 h 2492375"/>
              <a:gd name="connsiteX60" fmla="*/ 2628900 w 3254375"/>
              <a:gd name="connsiteY60" fmla="*/ 2473325 h 2492375"/>
              <a:gd name="connsiteX61" fmla="*/ 2508250 w 3254375"/>
              <a:gd name="connsiteY61" fmla="*/ 2473325 h 2492375"/>
              <a:gd name="connsiteX62" fmla="*/ 2289175 w 3254375"/>
              <a:gd name="connsiteY62" fmla="*/ 2489200 h 2492375"/>
              <a:gd name="connsiteX63" fmla="*/ 2022475 w 3254375"/>
              <a:gd name="connsiteY63" fmla="*/ 2492375 h 2492375"/>
              <a:gd name="connsiteX64" fmla="*/ 1701800 w 3254375"/>
              <a:gd name="connsiteY64" fmla="*/ 2492375 h 2492375"/>
              <a:gd name="connsiteX65" fmla="*/ 1431925 w 3254375"/>
              <a:gd name="connsiteY65" fmla="*/ 2489200 h 2492375"/>
              <a:gd name="connsiteX66" fmla="*/ 1212850 w 3254375"/>
              <a:gd name="connsiteY66" fmla="*/ 2479675 h 2492375"/>
              <a:gd name="connsiteX67" fmla="*/ 1079500 w 3254375"/>
              <a:gd name="connsiteY67" fmla="*/ 2466975 h 2492375"/>
              <a:gd name="connsiteX68" fmla="*/ 917575 w 3254375"/>
              <a:gd name="connsiteY68" fmla="*/ 2451100 h 2492375"/>
              <a:gd name="connsiteX69" fmla="*/ 758825 w 3254375"/>
              <a:gd name="connsiteY69" fmla="*/ 2422525 h 2492375"/>
              <a:gd name="connsiteX70" fmla="*/ 590550 w 3254375"/>
              <a:gd name="connsiteY70" fmla="*/ 2378075 h 2492375"/>
              <a:gd name="connsiteX71" fmla="*/ 488950 w 3254375"/>
              <a:gd name="connsiteY71" fmla="*/ 2339975 h 2492375"/>
              <a:gd name="connsiteX72" fmla="*/ 425450 w 3254375"/>
              <a:gd name="connsiteY72" fmla="*/ 2305050 h 2492375"/>
              <a:gd name="connsiteX73" fmla="*/ 368300 w 3254375"/>
              <a:gd name="connsiteY73" fmla="*/ 2266950 h 2492375"/>
              <a:gd name="connsiteX74" fmla="*/ 327025 w 3254375"/>
              <a:gd name="connsiteY74" fmla="*/ 2225675 h 2492375"/>
              <a:gd name="connsiteX75" fmla="*/ 273050 w 3254375"/>
              <a:gd name="connsiteY75" fmla="*/ 2159000 h 2492375"/>
              <a:gd name="connsiteX76" fmla="*/ 231775 w 3254375"/>
              <a:gd name="connsiteY76" fmla="*/ 2085975 h 2492375"/>
              <a:gd name="connsiteX77" fmla="*/ 203200 w 3254375"/>
              <a:gd name="connsiteY77" fmla="*/ 2028825 h 2492375"/>
              <a:gd name="connsiteX78" fmla="*/ 177800 w 3254375"/>
              <a:gd name="connsiteY78" fmla="*/ 1943100 h 2492375"/>
              <a:gd name="connsiteX79" fmla="*/ 158750 w 3254375"/>
              <a:gd name="connsiteY79" fmla="*/ 1847850 h 2492375"/>
              <a:gd name="connsiteX80" fmla="*/ 149225 w 3254375"/>
              <a:gd name="connsiteY80" fmla="*/ 1720850 h 2492375"/>
              <a:gd name="connsiteX81" fmla="*/ 155575 w 3254375"/>
              <a:gd name="connsiteY81" fmla="*/ 1530350 h 2492375"/>
              <a:gd name="connsiteX82" fmla="*/ 161925 w 3254375"/>
              <a:gd name="connsiteY82" fmla="*/ 1168400 h 2492375"/>
              <a:gd name="connsiteX83" fmla="*/ 165100 w 3254375"/>
              <a:gd name="connsiteY83" fmla="*/ 809625 h 2492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3254375" h="2492375">
                <a:moveTo>
                  <a:pt x="165100" y="809625"/>
                </a:moveTo>
                <a:lnTo>
                  <a:pt x="174625" y="384175"/>
                </a:lnTo>
                <a:lnTo>
                  <a:pt x="171450" y="346075"/>
                </a:lnTo>
                <a:lnTo>
                  <a:pt x="161925" y="304800"/>
                </a:lnTo>
                <a:lnTo>
                  <a:pt x="146050" y="257175"/>
                </a:lnTo>
                <a:lnTo>
                  <a:pt x="114300" y="193675"/>
                </a:lnTo>
                <a:lnTo>
                  <a:pt x="73025" y="130175"/>
                </a:lnTo>
                <a:lnTo>
                  <a:pt x="0" y="31750"/>
                </a:lnTo>
                <a:lnTo>
                  <a:pt x="206375" y="0"/>
                </a:lnTo>
                <a:lnTo>
                  <a:pt x="320675" y="76200"/>
                </a:lnTo>
                <a:lnTo>
                  <a:pt x="381000" y="130175"/>
                </a:lnTo>
                <a:lnTo>
                  <a:pt x="409575" y="161925"/>
                </a:lnTo>
                <a:lnTo>
                  <a:pt x="428625" y="190500"/>
                </a:lnTo>
                <a:lnTo>
                  <a:pt x="441325" y="219075"/>
                </a:lnTo>
                <a:lnTo>
                  <a:pt x="444500" y="260350"/>
                </a:lnTo>
                <a:cubicBezTo>
                  <a:pt x="443442" y="335492"/>
                  <a:pt x="442383" y="410633"/>
                  <a:pt x="441325" y="485775"/>
                </a:cubicBezTo>
                <a:lnTo>
                  <a:pt x="441325" y="669925"/>
                </a:lnTo>
                <a:lnTo>
                  <a:pt x="419100" y="942975"/>
                </a:lnTo>
                <a:lnTo>
                  <a:pt x="403225" y="1165225"/>
                </a:lnTo>
                <a:lnTo>
                  <a:pt x="387350" y="1403350"/>
                </a:lnTo>
                <a:lnTo>
                  <a:pt x="377825" y="1565275"/>
                </a:lnTo>
                <a:lnTo>
                  <a:pt x="371475" y="1670050"/>
                </a:lnTo>
                <a:lnTo>
                  <a:pt x="377825" y="1746250"/>
                </a:lnTo>
                <a:lnTo>
                  <a:pt x="393700" y="1838325"/>
                </a:lnTo>
                <a:lnTo>
                  <a:pt x="415925" y="1914525"/>
                </a:lnTo>
                <a:lnTo>
                  <a:pt x="447675" y="1981200"/>
                </a:lnTo>
                <a:lnTo>
                  <a:pt x="479425" y="2028825"/>
                </a:lnTo>
                <a:lnTo>
                  <a:pt x="517525" y="2079625"/>
                </a:lnTo>
                <a:lnTo>
                  <a:pt x="558800" y="2117725"/>
                </a:lnTo>
                <a:lnTo>
                  <a:pt x="596900" y="2139950"/>
                </a:lnTo>
                <a:lnTo>
                  <a:pt x="644525" y="2165350"/>
                </a:lnTo>
                <a:lnTo>
                  <a:pt x="714375" y="2190750"/>
                </a:lnTo>
                <a:lnTo>
                  <a:pt x="831850" y="2216150"/>
                </a:lnTo>
                <a:lnTo>
                  <a:pt x="1025525" y="2241550"/>
                </a:lnTo>
                <a:lnTo>
                  <a:pt x="1308100" y="2247900"/>
                </a:lnTo>
                <a:lnTo>
                  <a:pt x="1606550" y="2244725"/>
                </a:lnTo>
                <a:lnTo>
                  <a:pt x="1889125" y="2238375"/>
                </a:lnTo>
                <a:lnTo>
                  <a:pt x="2216150" y="2222500"/>
                </a:lnTo>
                <a:lnTo>
                  <a:pt x="2428875" y="2203450"/>
                </a:lnTo>
                <a:lnTo>
                  <a:pt x="2501900" y="2184400"/>
                </a:lnTo>
                <a:lnTo>
                  <a:pt x="2562225" y="2165350"/>
                </a:lnTo>
                <a:lnTo>
                  <a:pt x="2593975" y="2149475"/>
                </a:lnTo>
                <a:lnTo>
                  <a:pt x="2625725" y="2127250"/>
                </a:lnTo>
                <a:lnTo>
                  <a:pt x="2651125" y="2101850"/>
                </a:lnTo>
                <a:lnTo>
                  <a:pt x="2657475" y="2095500"/>
                </a:lnTo>
                <a:lnTo>
                  <a:pt x="2705100" y="2098675"/>
                </a:lnTo>
                <a:lnTo>
                  <a:pt x="2879725" y="2127250"/>
                </a:lnTo>
                <a:lnTo>
                  <a:pt x="3019425" y="2155825"/>
                </a:lnTo>
                <a:lnTo>
                  <a:pt x="3098800" y="2184400"/>
                </a:lnTo>
                <a:lnTo>
                  <a:pt x="3143250" y="2206625"/>
                </a:lnTo>
                <a:lnTo>
                  <a:pt x="3187700" y="2235200"/>
                </a:lnTo>
                <a:lnTo>
                  <a:pt x="3225800" y="2263775"/>
                </a:lnTo>
                <a:lnTo>
                  <a:pt x="3248025" y="2282825"/>
                </a:lnTo>
                <a:lnTo>
                  <a:pt x="3254375" y="2305050"/>
                </a:lnTo>
                <a:lnTo>
                  <a:pt x="3251200" y="2330450"/>
                </a:lnTo>
                <a:lnTo>
                  <a:pt x="3232150" y="2362200"/>
                </a:lnTo>
                <a:lnTo>
                  <a:pt x="3181350" y="2403475"/>
                </a:lnTo>
                <a:lnTo>
                  <a:pt x="3152775" y="2422525"/>
                </a:lnTo>
                <a:lnTo>
                  <a:pt x="3073400" y="2438400"/>
                </a:lnTo>
                <a:lnTo>
                  <a:pt x="2870200" y="2460625"/>
                </a:lnTo>
                <a:lnTo>
                  <a:pt x="2628900" y="2473325"/>
                </a:lnTo>
                <a:lnTo>
                  <a:pt x="2508250" y="2473325"/>
                </a:lnTo>
                <a:lnTo>
                  <a:pt x="2289175" y="2489200"/>
                </a:lnTo>
                <a:lnTo>
                  <a:pt x="2022475" y="2492375"/>
                </a:lnTo>
                <a:lnTo>
                  <a:pt x="1701800" y="2492375"/>
                </a:lnTo>
                <a:lnTo>
                  <a:pt x="1431925" y="2489200"/>
                </a:lnTo>
                <a:lnTo>
                  <a:pt x="1212850" y="2479675"/>
                </a:lnTo>
                <a:lnTo>
                  <a:pt x="1079500" y="2466975"/>
                </a:lnTo>
                <a:lnTo>
                  <a:pt x="917575" y="2451100"/>
                </a:lnTo>
                <a:lnTo>
                  <a:pt x="758825" y="2422525"/>
                </a:lnTo>
                <a:lnTo>
                  <a:pt x="590550" y="2378075"/>
                </a:lnTo>
                <a:lnTo>
                  <a:pt x="488950" y="2339975"/>
                </a:lnTo>
                <a:lnTo>
                  <a:pt x="425450" y="2305050"/>
                </a:lnTo>
                <a:lnTo>
                  <a:pt x="368300" y="2266950"/>
                </a:lnTo>
                <a:lnTo>
                  <a:pt x="327025" y="2225675"/>
                </a:lnTo>
                <a:lnTo>
                  <a:pt x="273050" y="2159000"/>
                </a:lnTo>
                <a:lnTo>
                  <a:pt x="231775" y="2085975"/>
                </a:lnTo>
                <a:lnTo>
                  <a:pt x="203200" y="2028825"/>
                </a:lnTo>
                <a:lnTo>
                  <a:pt x="177800" y="1943100"/>
                </a:lnTo>
                <a:lnTo>
                  <a:pt x="158750" y="1847850"/>
                </a:lnTo>
                <a:lnTo>
                  <a:pt x="149225" y="1720850"/>
                </a:lnTo>
                <a:lnTo>
                  <a:pt x="155575" y="1530350"/>
                </a:lnTo>
                <a:lnTo>
                  <a:pt x="161925" y="1168400"/>
                </a:lnTo>
                <a:cubicBezTo>
                  <a:pt x="162983" y="1055158"/>
                  <a:pt x="164042" y="941917"/>
                  <a:pt x="165100" y="80962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9947719-79C3-481D-A131-0D2E4D1A8104}"/>
              </a:ext>
            </a:extLst>
          </p:cNvPr>
          <p:cNvGrpSpPr>
            <a:grpSpLocks/>
          </p:cNvGrpSpPr>
          <p:nvPr/>
        </p:nvGrpSpPr>
        <p:grpSpPr bwMode="auto">
          <a:xfrm>
            <a:off x="2751138" y="1552575"/>
            <a:ext cx="4403725" cy="3883025"/>
            <a:chOff x="2863850" y="1704975"/>
            <a:chExt cx="4402138" cy="3883025"/>
          </a:xfrm>
        </p:grpSpPr>
        <p:sp>
          <p:nvSpPr>
            <p:cNvPr id="5" name="フリーフォーム 50">
              <a:extLst>
                <a:ext uri="{FF2B5EF4-FFF2-40B4-BE49-F238E27FC236}">
                  <a16:creationId xmlns:a16="http://schemas.microsoft.com/office/drawing/2014/main" id="{4588918C-4779-493B-9674-45789C22808B}"/>
                </a:ext>
              </a:extLst>
            </p:cNvPr>
            <p:cNvSpPr/>
            <p:nvPr/>
          </p:nvSpPr>
          <p:spPr>
            <a:xfrm>
              <a:off x="4709447" y="1704975"/>
              <a:ext cx="617315" cy="1141413"/>
            </a:xfrm>
            <a:custGeom>
              <a:avLst/>
              <a:gdLst>
                <a:gd name="connsiteX0" fmla="*/ 240506 w 616743"/>
                <a:gd name="connsiteY0" fmla="*/ 623888 h 1140619"/>
                <a:gd name="connsiteX1" fmla="*/ 209550 w 616743"/>
                <a:gd name="connsiteY1" fmla="*/ 259556 h 1140619"/>
                <a:gd name="connsiteX2" fmla="*/ 207168 w 616743"/>
                <a:gd name="connsiteY2" fmla="*/ 247650 h 1140619"/>
                <a:gd name="connsiteX3" fmla="*/ 197643 w 616743"/>
                <a:gd name="connsiteY3" fmla="*/ 228600 h 1140619"/>
                <a:gd name="connsiteX4" fmla="*/ 171450 w 616743"/>
                <a:gd name="connsiteY4" fmla="*/ 192881 h 1140619"/>
                <a:gd name="connsiteX5" fmla="*/ 133350 w 616743"/>
                <a:gd name="connsiteY5" fmla="*/ 150019 h 1140619"/>
                <a:gd name="connsiteX6" fmla="*/ 97631 w 616743"/>
                <a:gd name="connsiteY6" fmla="*/ 116681 h 1140619"/>
                <a:gd name="connsiteX7" fmla="*/ 69056 w 616743"/>
                <a:gd name="connsiteY7" fmla="*/ 95250 h 1140619"/>
                <a:gd name="connsiteX8" fmla="*/ 30956 w 616743"/>
                <a:gd name="connsiteY8" fmla="*/ 69056 h 1140619"/>
                <a:gd name="connsiteX9" fmla="*/ 21431 w 616743"/>
                <a:gd name="connsiteY9" fmla="*/ 61913 h 1140619"/>
                <a:gd name="connsiteX10" fmla="*/ 7143 w 616743"/>
                <a:gd name="connsiteY10" fmla="*/ 42863 h 1140619"/>
                <a:gd name="connsiteX11" fmla="*/ 0 w 616743"/>
                <a:gd name="connsiteY11" fmla="*/ 28575 h 1140619"/>
                <a:gd name="connsiteX12" fmla="*/ 0 w 616743"/>
                <a:gd name="connsiteY12" fmla="*/ 16669 h 1140619"/>
                <a:gd name="connsiteX13" fmla="*/ 4762 w 616743"/>
                <a:gd name="connsiteY13" fmla="*/ 7144 h 1140619"/>
                <a:gd name="connsiteX14" fmla="*/ 28575 w 616743"/>
                <a:gd name="connsiteY14" fmla="*/ 0 h 1140619"/>
                <a:gd name="connsiteX15" fmla="*/ 97631 w 616743"/>
                <a:gd name="connsiteY15" fmla="*/ 2381 h 1140619"/>
                <a:gd name="connsiteX16" fmla="*/ 240506 w 616743"/>
                <a:gd name="connsiteY16" fmla="*/ 21431 h 1140619"/>
                <a:gd name="connsiteX17" fmla="*/ 402431 w 616743"/>
                <a:gd name="connsiteY17" fmla="*/ 54769 h 1140619"/>
                <a:gd name="connsiteX18" fmla="*/ 464343 w 616743"/>
                <a:gd name="connsiteY18" fmla="*/ 71438 h 1140619"/>
                <a:gd name="connsiteX19" fmla="*/ 500062 w 616743"/>
                <a:gd name="connsiteY19" fmla="*/ 88106 h 1140619"/>
                <a:gd name="connsiteX20" fmla="*/ 533400 w 616743"/>
                <a:gd name="connsiteY20" fmla="*/ 104775 h 1140619"/>
                <a:gd name="connsiteX21" fmla="*/ 559593 w 616743"/>
                <a:gd name="connsiteY21" fmla="*/ 126206 h 1140619"/>
                <a:gd name="connsiteX22" fmla="*/ 585787 w 616743"/>
                <a:gd name="connsiteY22" fmla="*/ 147638 h 1140619"/>
                <a:gd name="connsiteX23" fmla="*/ 602456 w 616743"/>
                <a:gd name="connsiteY23" fmla="*/ 164306 h 1140619"/>
                <a:gd name="connsiteX24" fmla="*/ 609600 w 616743"/>
                <a:gd name="connsiteY24" fmla="*/ 173831 h 1140619"/>
                <a:gd name="connsiteX25" fmla="*/ 614362 w 616743"/>
                <a:gd name="connsiteY25" fmla="*/ 188119 h 1140619"/>
                <a:gd name="connsiteX26" fmla="*/ 616743 w 616743"/>
                <a:gd name="connsiteY26" fmla="*/ 207169 h 1140619"/>
                <a:gd name="connsiteX27" fmla="*/ 616743 w 616743"/>
                <a:gd name="connsiteY27" fmla="*/ 226219 h 1140619"/>
                <a:gd name="connsiteX28" fmla="*/ 602456 w 616743"/>
                <a:gd name="connsiteY28" fmla="*/ 259556 h 1140619"/>
                <a:gd name="connsiteX29" fmla="*/ 583406 w 616743"/>
                <a:gd name="connsiteY29" fmla="*/ 290513 h 1140619"/>
                <a:gd name="connsiteX30" fmla="*/ 552450 w 616743"/>
                <a:gd name="connsiteY30" fmla="*/ 326231 h 1140619"/>
                <a:gd name="connsiteX31" fmla="*/ 547687 w 616743"/>
                <a:gd name="connsiteY31" fmla="*/ 338138 h 1140619"/>
                <a:gd name="connsiteX32" fmla="*/ 542925 w 616743"/>
                <a:gd name="connsiteY32" fmla="*/ 350044 h 1140619"/>
                <a:gd name="connsiteX33" fmla="*/ 535781 w 616743"/>
                <a:gd name="connsiteY33" fmla="*/ 450056 h 1140619"/>
                <a:gd name="connsiteX34" fmla="*/ 523875 w 616743"/>
                <a:gd name="connsiteY34" fmla="*/ 607219 h 1140619"/>
                <a:gd name="connsiteX35" fmla="*/ 521493 w 616743"/>
                <a:gd name="connsiteY35" fmla="*/ 716756 h 1140619"/>
                <a:gd name="connsiteX36" fmla="*/ 521493 w 616743"/>
                <a:gd name="connsiteY36" fmla="*/ 1109663 h 1140619"/>
                <a:gd name="connsiteX37" fmla="*/ 285750 w 616743"/>
                <a:gd name="connsiteY37" fmla="*/ 1140619 h 1140619"/>
                <a:gd name="connsiteX38" fmla="*/ 269081 w 616743"/>
                <a:gd name="connsiteY38" fmla="*/ 969169 h 1140619"/>
                <a:gd name="connsiteX39" fmla="*/ 240506 w 616743"/>
                <a:gd name="connsiteY39" fmla="*/ 623888 h 114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16743" h="1140619">
                  <a:moveTo>
                    <a:pt x="240506" y="623888"/>
                  </a:moveTo>
                  <a:lnTo>
                    <a:pt x="209550" y="259556"/>
                  </a:lnTo>
                  <a:lnTo>
                    <a:pt x="207168" y="247650"/>
                  </a:lnTo>
                  <a:lnTo>
                    <a:pt x="197643" y="228600"/>
                  </a:lnTo>
                  <a:lnTo>
                    <a:pt x="171450" y="192881"/>
                  </a:lnTo>
                  <a:lnTo>
                    <a:pt x="133350" y="150019"/>
                  </a:lnTo>
                  <a:lnTo>
                    <a:pt x="97631" y="116681"/>
                  </a:lnTo>
                  <a:lnTo>
                    <a:pt x="69056" y="95250"/>
                  </a:lnTo>
                  <a:lnTo>
                    <a:pt x="30956" y="69056"/>
                  </a:lnTo>
                  <a:lnTo>
                    <a:pt x="21431" y="61913"/>
                  </a:lnTo>
                  <a:lnTo>
                    <a:pt x="7143" y="42863"/>
                  </a:lnTo>
                  <a:lnTo>
                    <a:pt x="0" y="28575"/>
                  </a:lnTo>
                  <a:lnTo>
                    <a:pt x="0" y="16669"/>
                  </a:lnTo>
                  <a:lnTo>
                    <a:pt x="4762" y="7144"/>
                  </a:lnTo>
                  <a:lnTo>
                    <a:pt x="28575" y="0"/>
                  </a:lnTo>
                  <a:lnTo>
                    <a:pt x="97631" y="2381"/>
                  </a:lnTo>
                  <a:lnTo>
                    <a:pt x="240506" y="21431"/>
                  </a:lnTo>
                  <a:lnTo>
                    <a:pt x="402431" y="54769"/>
                  </a:lnTo>
                  <a:lnTo>
                    <a:pt x="464343" y="71438"/>
                  </a:lnTo>
                  <a:lnTo>
                    <a:pt x="500062" y="88106"/>
                  </a:lnTo>
                  <a:lnTo>
                    <a:pt x="533400" y="104775"/>
                  </a:lnTo>
                  <a:lnTo>
                    <a:pt x="559593" y="126206"/>
                  </a:lnTo>
                  <a:lnTo>
                    <a:pt x="585787" y="147638"/>
                  </a:lnTo>
                  <a:lnTo>
                    <a:pt x="602456" y="164306"/>
                  </a:lnTo>
                  <a:lnTo>
                    <a:pt x="609600" y="173831"/>
                  </a:lnTo>
                  <a:lnTo>
                    <a:pt x="614362" y="188119"/>
                  </a:lnTo>
                  <a:lnTo>
                    <a:pt x="616743" y="207169"/>
                  </a:lnTo>
                  <a:lnTo>
                    <a:pt x="616743" y="226219"/>
                  </a:lnTo>
                  <a:lnTo>
                    <a:pt x="602456" y="259556"/>
                  </a:lnTo>
                  <a:lnTo>
                    <a:pt x="583406" y="290513"/>
                  </a:lnTo>
                  <a:lnTo>
                    <a:pt x="552450" y="326231"/>
                  </a:lnTo>
                  <a:lnTo>
                    <a:pt x="547687" y="338138"/>
                  </a:lnTo>
                  <a:lnTo>
                    <a:pt x="542925" y="350044"/>
                  </a:lnTo>
                  <a:lnTo>
                    <a:pt x="535781" y="450056"/>
                  </a:lnTo>
                  <a:lnTo>
                    <a:pt x="523875" y="607219"/>
                  </a:lnTo>
                  <a:lnTo>
                    <a:pt x="521493" y="716756"/>
                  </a:lnTo>
                  <a:lnTo>
                    <a:pt x="521493" y="1109663"/>
                  </a:lnTo>
                  <a:lnTo>
                    <a:pt x="285750" y="1140619"/>
                  </a:lnTo>
                  <a:lnTo>
                    <a:pt x="269081" y="969169"/>
                  </a:lnTo>
                  <a:lnTo>
                    <a:pt x="240506" y="62388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51">
              <a:extLst>
                <a:ext uri="{FF2B5EF4-FFF2-40B4-BE49-F238E27FC236}">
                  <a16:creationId xmlns:a16="http://schemas.microsoft.com/office/drawing/2014/main" id="{91118870-F331-4114-89A0-CDFEF6A7F49F}"/>
                </a:ext>
              </a:extLst>
            </p:cNvPr>
            <p:cNvSpPr/>
            <p:nvPr/>
          </p:nvSpPr>
          <p:spPr>
            <a:xfrm>
              <a:off x="2863850" y="2578100"/>
              <a:ext cx="4402138" cy="681038"/>
            </a:xfrm>
            <a:custGeom>
              <a:avLst/>
              <a:gdLst>
                <a:gd name="connsiteX0" fmla="*/ 3007988 w 4402536"/>
                <a:gd name="connsiteY0" fmla="*/ 95323 h 681387"/>
                <a:gd name="connsiteX1" fmla="*/ 2672590 w 4402536"/>
                <a:gd name="connsiteY1" fmla="*/ 116506 h 681387"/>
                <a:gd name="connsiteX2" fmla="*/ 2407803 w 4402536"/>
                <a:gd name="connsiteY2" fmla="*/ 130628 h 681387"/>
                <a:gd name="connsiteX3" fmla="*/ 2326601 w 4402536"/>
                <a:gd name="connsiteY3" fmla="*/ 134159 h 681387"/>
                <a:gd name="connsiteX4" fmla="*/ 2135954 w 4402536"/>
                <a:gd name="connsiteY4" fmla="*/ 172994 h 681387"/>
                <a:gd name="connsiteX5" fmla="*/ 1842922 w 4402536"/>
                <a:gd name="connsiteY5" fmla="*/ 215360 h 681387"/>
                <a:gd name="connsiteX6" fmla="*/ 1447506 w 4402536"/>
                <a:gd name="connsiteY6" fmla="*/ 268318 h 681387"/>
                <a:gd name="connsiteX7" fmla="*/ 1034438 w 4402536"/>
                <a:gd name="connsiteY7" fmla="*/ 324806 h 681387"/>
                <a:gd name="connsiteX8" fmla="*/ 783772 w 4402536"/>
                <a:gd name="connsiteY8" fmla="*/ 360111 h 681387"/>
                <a:gd name="connsiteX9" fmla="*/ 575472 w 4402536"/>
                <a:gd name="connsiteY9" fmla="*/ 384825 h 681387"/>
                <a:gd name="connsiteX10" fmla="*/ 398947 w 4402536"/>
                <a:gd name="connsiteY10" fmla="*/ 398947 h 681387"/>
                <a:gd name="connsiteX11" fmla="*/ 370703 w 4402536"/>
                <a:gd name="connsiteY11" fmla="*/ 395416 h 681387"/>
                <a:gd name="connsiteX12" fmla="*/ 321276 w 4402536"/>
                <a:gd name="connsiteY12" fmla="*/ 384825 h 681387"/>
                <a:gd name="connsiteX13" fmla="*/ 240075 w 4402536"/>
                <a:gd name="connsiteY13" fmla="*/ 363642 h 681387"/>
                <a:gd name="connsiteX14" fmla="*/ 158873 w 4402536"/>
                <a:gd name="connsiteY14" fmla="*/ 328337 h 681387"/>
                <a:gd name="connsiteX15" fmla="*/ 109446 w 4402536"/>
                <a:gd name="connsiteY15" fmla="*/ 300092 h 681387"/>
                <a:gd name="connsiteX16" fmla="*/ 88263 w 4402536"/>
                <a:gd name="connsiteY16" fmla="*/ 282440 h 681387"/>
                <a:gd name="connsiteX17" fmla="*/ 70611 w 4402536"/>
                <a:gd name="connsiteY17" fmla="*/ 264787 h 681387"/>
                <a:gd name="connsiteX18" fmla="*/ 42367 w 4402536"/>
                <a:gd name="connsiteY18" fmla="*/ 247135 h 681387"/>
                <a:gd name="connsiteX19" fmla="*/ 28244 w 4402536"/>
                <a:gd name="connsiteY19" fmla="*/ 243604 h 681387"/>
                <a:gd name="connsiteX20" fmla="*/ 17653 w 4402536"/>
                <a:gd name="connsiteY20" fmla="*/ 243604 h 681387"/>
                <a:gd name="connsiteX21" fmla="*/ 7061 w 4402536"/>
                <a:gd name="connsiteY21" fmla="*/ 243604 h 681387"/>
                <a:gd name="connsiteX22" fmla="*/ 0 w 4402536"/>
                <a:gd name="connsiteY22" fmla="*/ 250665 h 681387"/>
                <a:gd name="connsiteX23" fmla="*/ 0 w 4402536"/>
                <a:gd name="connsiteY23" fmla="*/ 289501 h 681387"/>
                <a:gd name="connsiteX24" fmla="*/ 10592 w 4402536"/>
                <a:gd name="connsiteY24" fmla="*/ 317745 h 681387"/>
                <a:gd name="connsiteX25" fmla="*/ 42367 w 4402536"/>
                <a:gd name="connsiteY25" fmla="*/ 367172 h 681387"/>
                <a:gd name="connsiteX26" fmla="*/ 109446 w 4402536"/>
                <a:gd name="connsiteY26" fmla="*/ 451904 h 681387"/>
                <a:gd name="connsiteX27" fmla="*/ 165934 w 4402536"/>
                <a:gd name="connsiteY27" fmla="*/ 511923 h 681387"/>
                <a:gd name="connsiteX28" fmla="*/ 201239 w 4402536"/>
                <a:gd name="connsiteY28" fmla="*/ 543697 h 681387"/>
                <a:gd name="connsiteX29" fmla="*/ 233014 w 4402536"/>
                <a:gd name="connsiteY29" fmla="*/ 564880 h 681387"/>
                <a:gd name="connsiteX30" fmla="*/ 254197 w 4402536"/>
                <a:gd name="connsiteY30" fmla="*/ 582533 h 681387"/>
                <a:gd name="connsiteX31" fmla="*/ 293032 w 4402536"/>
                <a:gd name="connsiteY31" fmla="*/ 624899 h 681387"/>
                <a:gd name="connsiteX32" fmla="*/ 335398 w 4402536"/>
                <a:gd name="connsiteY32" fmla="*/ 653143 h 681387"/>
                <a:gd name="connsiteX33" fmla="*/ 374234 w 4402536"/>
                <a:gd name="connsiteY33" fmla="*/ 670795 h 681387"/>
                <a:gd name="connsiteX34" fmla="*/ 413069 w 4402536"/>
                <a:gd name="connsiteY34" fmla="*/ 681387 h 681387"/>
                <a:gd name="connsiteX35" fmla="*/ 455435 w 4402536"/>
                <a:gd name="connsiteY35" fmla="*/ 681387 h 681387"/>
                <a:gd name="connsiteX36" fmla="*/ 518984 w 4402536"/>
                <a:gd name="connsiteY36" fmla="*/ 660204 h 681387"/>
                <a:gd name="connsiteX37" fmla="*/ 614308 w 4402536"/>
                <a:gd name="connsiteY37" fmla="*/ 635490 h 681387"/>
                <a:gd name="connsiteX38" fmla="*/ 727284 w 4402536"/>
                <a:gd name="connsiteY38" fmla="*/ 614307 h 681387"/>
                <a:gd name="connsiteX39" fmla="*/ 822607 w 4402536"/>
                <a:gd name="connsiteY39" fmla="*/ 596655 h 681387"/>
                <a:gd name="connsiteX40" fmla="*/ 1076804 w 4402536"/>
                <a:gd name="connsiteY40" fmla="*/ 550758 h 681387"/>
                <a:gd name="connsiteX41" fmla="*/ 1362774 w 4402536"/>
                <a:gd name="connsiteY41" fmla="*/ 494270 h 681387"/>
                <a:gd name="connsiteX42" fmla="*/ 1712294 w 4402536"/>
                <a:gd name="connsiteY42" fmla="*/ 434252 h 681387"/>
                <a:gd name="connsiteX43" fmla="*/ 1917063 w 4402536"/>
                <a:gd name="connsiteY43" fmla="*/ 402477 h 681387"/>
                <a:gd name="connsiteX44" fmla="*/ 2224217 w 4402536"/>
                <a:gd name="connsiteY44" fmla="*/ 363642 h 681387"/>
                <a:gd name="connsiteX45" fmla="*/ 2510187 w 4402536"/>
                <a:gd name="connsiteY45" fmla="*/ 338928 h 681387"/>
                <a:gd name="connsiteX46" fmla="*/ 2827933 w 4402536"/>
                <a:gd name="connsiteY46" fmla="*/ 321276 h 681387"/>
                <a:gd name="connsiteX47" fmla="*/ 3110373 w 4402536"/>
                <a:gd name="connsiteY47" fmla="*/ 310684 h 681387"/>
                <a:gd name="connsiteX48" fmla="*/ 3325733 w 4402536"/>
                <a:gd name="connsiteY48" fmla="*/ 310684 h 681387"/>
                <a:gd name="connsiteX49" fmla="*/ 3495197 w 4402536"/>
                <a:gd name="connsiteY49" fmla="*/ 310684 h 681387"/>
                <a:gd name="connsiteX50" fmla="*/ 3777638 w 4402536"/>
                <a:gd name="connsiteY50" fmla="*/ 314214 h 681387"/>
                <a:gd name="connsiteX51" fmla="*/ 4003590 w 4402536"/>
                <a:gd name="connsiteY51" fmla="*/ 321276 h 681387"/>
                <a:gd name="connsiteX52" fmla="*/ 4197767 w 4402536"/>
                <a:gd name="connsiteY52" fmla="*/ 331867 h 681387"/>
                <a:gd name="connsiteX53" fmla="*/ 4233072 w 4402536"/>
                <a:gd name="connsiteY53" fmla="*/ 328337 h 681387"/>
                <a:gd name="connsiteX54" fmla="*/ 4286030 w 4402536"/>
                <a:gd name="connsiteY54" fmla="*/ 314214 h 681387"/>
                <a:gd name="connsiteX55" fmla="*/ 4349579 w 4402536"/>
                <a:gd name="connsiteY55" fmla="*/ 285970 h 681387"/>
                <a:gd name="connsiteX56" fmla="*/ 4381353 w 4402536"/>
                <a:gd name="connsiteY56" fmla="*/ 264787 h 681387"/>
                <a:gd name="connsiteX57" fmla="*/ 4399006 w 4402536"/>
                <a:gd name="connsiteY57" fmla="*/ 240074 h 681387"/>
                <a:gd name="connsiteX58" fmla="*/ 4402536 w 4402536"/>
                <a:gd name="connsiteY58" fmla="*/ 222421 h 681387"/>
                <a:gd name="connsiteX59" fmla="*/ 4399006 w 4402536"/>
                <a:gd name="connsiteY59" fmla="*/ 194177 h 681387"/>
                <a:gd name="connsiteX60" fmla="*/ 4384884 w 4402536"/>
                <a:gd name="connsiteY60" fmla="*/ 172994 h 681387"/>
                <a:gd name="connsiteX61" fmla="*/ 4360170 w 4402536"/>
                <a:gd name="connsiteY61" fmla="*/ 144750 h 681387"/>
                <a:gd name="connsiteX62" fmla="*/ 4328396 w 4402536"/>
                <a:gd name="connsiteY62" fmla="*/ 123567 h 681387"/>
                <a:gd name="connsiteX63" fmla="*/ 4268377 w 4402536"/>
                <a:gd name="connsiteY63" fmla="*/ 91793 h 681387"/>
                <a:gd name="connsiteX64" fmla="*/ 4176584 w 4402536"/>
                <a:gd name="connsiteY64" fmla="*/ 60018 h 681387"/>
                <a:gd name="connsiteX65" fmla="*/ 4091852 w 4402536"/>
                <a:gd name="connsiteY65" fmla="*/ 35305 h 681387"/>
                <a:gd name="connsiteX66" fmla="*/ 3947102 w 4402536"/>
                <a:gd name="connsiteY66" fmla="*/ 0 h 681387"/>
                <a:gd name="connsiteX67" fmla="*/ 3925919 w 4402536"/>
                <a:gd name="connsiteY67" fmla="*/ 0 h 681387"/>
                <a:gd name="connsiteX68" fmla="*/ 3827065 w 4402536"/>
                <a:gd name="connsiteY68" fmla="*/ 17652 h 681387"/>
                <a:gd name="connsiteX69" fmla="*/ 3654070 w 4402536"/>
                <a:gd name="connsiteY69" fmla="*/ 42366 h 681387"/>
                <a:gd name="connsiteX70" fmla="*/ 3565807 w 4402536"/>
                <a:gd name="connsiteY70" fmla="*/ 45896 h 681387"/>
                <a:gd name="connsiteX71" fmla="*/ 3445770 w 4402536"/>
                <a:gd name="connsiteY71" fmla="*/ 52957 h 681387"/>
                <a:gd name="connsiteX72" fmla="*/ 3276306 w 4402536"/>
                <a:gd name="connsiteY72" fmla="*/ 70610 h 681387"/>
                <a:gd name="connsiteX73" fmla="*/ 3170391 w 4402536"/>
                <a:gd name="connsiteY73" fmla="*/ 84732 h 681387"/>
                <a:gd name="connsiteX74" fmla="*/ 3007988 w 4402536"/>
                <a:gd name="connsiteY74" fmla="*/ 95323 h 681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402536" h="681387">
                  <a:moveTo>
                    <a:pt x="3007988" y="95323"/>
                  </a:moveTo>
                  <a:lnTo>
                    <a:pt x="2672590" y="116506"/>
                  </a:lnTo>
                  <a:lnTo>
                    <a:pt x="2407803" y="130628"/>
                  </a:lnTo>
                  <a:lnTo>
                    <a:pt x="2326601" y="134159"/>
                  </a:lnTo>
                  <a:lnTo>
                    <a:pt x="2135954" y="172994"/>
                  </a:lnTo>
                  <a:lnTo>
                    <a:pt x="1842922" y="215360"/>
                  </a:lnTo>
                  <a:lnTo>
                    <a:pt x="1447506" y="268318"/>
                  </a:lnTo>
                  <a:lnTo>
                    <a:pt x="1034438" y="324806"/>
                  </a:lnTo>
                  <a:lnTo>
                    <a:pt x="783772" y="360111"/>
                  </a:lnTo>
                  <a:lnTo>
                    <a:pt x="575472" y="384825"/>
                  </a:lnTo>
                  <a:lnTo>
                    <a:pt x="398947" y="398947"/>
                  </a:lnTo>
                  <a:lnTo>
                    <a:pt x="370703" y="395416"/>
                  </a:lnTo>
                  <a:lnTo>
                    <a:pt x="321276" y="384825"/>
                  </a:lnTo>
                  <a:lnTo>
                    <a:pt x="240075" y="363642"/>
                  </a:lnTo>
                  <a:lnTo>
                    <a:pt x="158873" y="328337"/>
                  </a:lnTo>
                  <a:lnTo>
                    <a:pt x="109446" y="300092"/>
                  </a:lnTo>
                  <a:lnTo>
                    <a:pt x="88263" y="282440"/>
                  </a:lnTo>
                  <a:lnTo>
                    <a:pt x="70611" y="264787"/>
                  </a:lnTo>
                  <a:lnTo>
                    <a:pt x="42367" y="247135"/>
                  </a:lnTo>
                  <a:lnTo>
                    <a:pt x="28244" y="243604"/>
                  </a:lnTo>
                  <a:lnTo>
                    <a:pt x="17653" y="243604"/>
                  </a:lnTo>
                  <a:lnTo>
                    <a:pt x="7061" y="243604"/>
                  </a:lnTo>
                  <a:lnTo>
                    <a:pt x="0" y="250665"/>
                  </a:lnTo>
                  <a:lnTo>
                    <a:pt x="0" y="289501"/>
                  </a:lnTo>
                  <a:lnTo>
                    <a:pt x="10592" y="317745"/>
                  </a:lnTo>
                  <a:lnTo>
                    <a:pt x="42367" y="367172"/>
                  </a:lnTo>
                  <a:lnTo>
                    <a:pt x="109446" y="451904"/>
                  </a:lnTo>
                  <a:lnTo>
                    <a:pt x="165934" y="511923"/>
                  </a:lnTo>
                  <a:lnTo>
                    <a:pt x="201239" y="543697"/>
                  </a:lnTo>
                  <a:lnTo>
                    <a:pt x="233014" y="564880"/>
                  </a:lnTo>
                  <a:lnTo>
                    <a:pt x="254197" y="582533"/>
                  </a:lnTo>
                  <a:lnTo>
                    <a:pt x="293032" y="624899"/>
                  </a:lnTo>
                  <a:lnTo>
                    <a:pt x="335398" y="653143"/>
                  </a:lnTo>
                  <a:lnTo>
                    <a:pt x="374234" y="670795"/>
                  </a:lnTo>
                  <a:lnTo>
                    <a:pt x="413069" y="681387"/>
                  </a:lnTo>
                  <a:lnTo>
                    <a:pt x="455435" y="681387"/>
                  </a:lnTo>
                  <a:lnTo>
                    <a:pt x="518984" y="660204"/>
                  </a:lnTo>
                  <a:lnTo>
                    <a:pt x="614308" y="635490"/>
                  </a:lnTo>
                  <a:lnTo>
                    <a:pt x="727284" y="614307"/>
                  </a:lnTo>
                  <a:lnTo>
                    <a:pt x="822607" y="596655"/>
                  </a:lnTo>
                  <a:lnTo>
                    <a:pt x="1076804" y="550758"/>
                  </a:lnTo>
                  <a:lnTo>
                    <a:pt x="1362774" y="494270"/>
                  </a:lnTo>
                  <a:lnTo>
                    <a:pt x="1712294" y="434252"/>
                  </a:lnTo>
                  <a:lnTo>
                    <a:pt x="1917063" y="402477"/>
                  </a:lnTo>
                  <a:lnTo>
                    <a:pt x="2224217" y="363642"/>
                  </a:lnTo>
                  <a:lnTo>
                    <a:pt x="2510187" y="338928"/>
                  </a:lnTo>
                  <a:lnTo>
                    <a:pt x="2827933" y="321276"/>
                  </a:lnTo>
                  <a:lnTo>
                    <a:pt x="3110373" y="310684"/>
                  </a:lnTo>
                  <a:lnTo>
                    <a:pt x="3325733" y="310684"/>
                  </a:lnTo>
                  <a:lnTo>
                    <a:pt x="3495197" y="310684"/>
                  </a:lnTo>
                  <a:lnTo>
                    <a:pt x="3777638" y="314214"/>
                  </a:lnTo>
                  <a:lnTo>
                    <a:pt x="4003590" y="321276"/>
                  </a:lnTo>
                  <a:lnTo>
                    <a:pt x="4197767" y="331867"/>
                  </a:lnTo>
                  <a:lnTo>
                    <a:pt x="4233072" y="328337"/>
                  </a:lnTo>
                  <a:lnTo>
                    <a:pt x="4286030" y="314214"/>
                  </a:lnTo>
                  <a:lnTo>
                    <a:pt x="4349579" y="285970"/>
                  </a:lnTo>
                  <a:lnTo>
                    <a:pt x="4381353" y="264787"/>
                  </a:lnTo>
                  <a:lnTo>
                    <a:pt x="4399006" y="240074"/>
                  </a:lnTo>
                  <a:lnTo>
                    <a:pt x="4402536" y="222421"/>
                  </a:lnTo>
                  <a:lnTo>
                    <a:pt x="4399006" y="194177"/>
                  </a:lnTo>
                  <a:lnTo>
                    <a:pt x="4384884" y="172994"/>
                  </a:lnTo>
                  <a:lnTo>
                    <a:pt x="4360170" y="144750"/>
                  </a:lnTo>
                  <a:lnTo>
                    <a:pt x="4328396" y="123567"/>
                  </a:lnTo>
                  <a:lnTo>
                    <a:pt x="4268377" y="91793"/>
                  </a:lnTo>
                  <a:lnTo>
                    <a:pt x="4176584" y="60018"/>
                  </a:lnTo>
                  <a:lnTo>
                    <a:pt x="4091852" y="35305"/>
                  </a:lnTo>
                  <a:lnTo>
                    <a:pt x="3947102" y="0"/>
                  </a:lnTo>
                  <a:lnTo>
                    <a:pt x="3925919" y="0"/>
                  </a:lnTo>
                  <a:lnTo>
                    <a:pt x="3827065" y="17652"/>
                  </a:lnTo>
                  <a:lnTo>
                    <a:pt x="3654070" y="42366"/>
                  </a:lnTo>
                  <a:lnTo>
                    <a:pt x="3565807" y="45896"/>
                  </a:lnTo>
                  <a:lnTo>
                    <a:pt x="3445770" y="52957"/>
                  </a:lnTo>
                  <a:lnTo>
                    <a:pt x="3276306" y="70610"/>
                  </a:lnTo>
                  <a:lnTo>
                    <a:pt x="3170391" y="84732"/>
                  </a:lnTo>
                  <a:lnTo>
                    <a:pt x="3007988" y="9532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52">
              <a:extLst>
                <a:ext uri="{FF2B5EF4-FFF2-40B4-BE49-F238E27FC236}">
                  <a16:creationId xmlns:a16="http://schemas.microsoft.com/office/drawing/2014/main" id="{78116B16-D5D3-405F-87AC-5D437199D7B7}"/>
                </a:ext>
              </a:extLst>
            </p:cNvPr>
            <p:cNvSpPr/>
            <p:nvPr/>
          </p:nvSpPr>
          <p:spPr>
            <a:xfrm>
              <a:off x="3628749" y="3095625"/>
              <a:ext cx="3254789" cy="2492375"/>
            </a:xfrm>
            <a:custGeom>
              <a:avLst/>
              <a:gdLst>
                <a:gd name="connsiteX0" fmla="*/ 165100 w 3254375"/>
                <a:gd name="connsiteY0" fmla="*/ 809625 h 2492375"/>
                <a:gd name="connsiteX1" fmla="*/ 174625 w 3254375"/>
                <a:gd name="connsiteY1" fmla="*/ 384175 h 2492375"/>
                <a:gd name="connsiteX2" fmla="*/ 171450 w 3254375"/>
                <a:gd name="connsiteY2" fmla="*/ 346075 h 2492375"/>
                <a:gd name="connsiteX3" fmla="*/ 161925 w 3254375"/>
                <a:gd name="connsiteY3" fmla="*/ 304800 h 2492375"/>
                <a:gd name="connsiteX4" fmla="*/ 146050 w 3254375"/>
                <a:gd name="connsiteY4" fmla="*/ 257175 h 2492375"/>
                <a:gd name="connsiteX5" fmla="*/ 114300 w 3254375"/>
                <a:gd name="connsiteY5" fmla="*/ 193675 h 2492375"/>
                <a:gd name="connsiteX6" fmla="*/ 73025 w 3254375"/>
                <a:gd name="connsiteY6" fmla="*/ 130175 h 2492375"/>
                <a:gd name="connsiteX7" fmla="*/ 0 w 3254375"/>
                <a:gd name="connsiteY7" fmla="*/ 31750 h 2492375"/>
                <a:gd name="connsiteX8" fmla="*/ 206375 w 3254375"/>
                <a:gd name="connsiteY8" fmla="*/ 0 h 2492375"/>
                <a:gd name="connsiteX9" fmla="*/ 320675 w 3254375"/>
                <a:gd name="connsiteY9" fmla="*/ 76200 h 2492375"/>
                <a:gd name="connsiteX10" fmla="*/ 381000 w 3254375"/>
                <a:gd name="connsiteY10" fmla="*/ 130175 h 2492375"/>
                <a:gd name="connsiteX11" fmla="*/ 409575 w 3254375"/>
                <a:gd name="connsiteY11" fmla="*/ 161925 h 2492375"/>
                <a:gd name="connsiteX12" fmla="*/ 428625 w 3254375"/>
                <a:gd name="connsiteY12" fmla="*/ 190500 h 2492375"/>
                <a:gd name="connsiteX13" fmla="*/ 441325 w 3254375"/>
                <a:gd name="connsiteY13" fmla="*/ 219075 h 2492375"/>
                <a:gd name="connsiteX14" fmla="*/ 444500 w 3254375"/>
                <a:gd name="connsiteY14" fmla="*/ 260350 h 2492375"/>
                <a:gd name="connsiteX15" fmla="*/ 441325 w 3254375"/>
                <a:gd name="connsiteY15" fmla="*/ 485775 h 2492375"/>
                <a:gd name="connsiteX16" fmla="*/ 441325 w 3254375"/>
                <a:gd name="connsiteY16" fmla="*/ 669925 h 2492375"/>
                <a:gd name="connsiteX17" fmla="*/ 419100 w 3254375"/>
                <a:gd name="connsiteY17" fmla="*/ 942975 h 2492375"/>
                <a:gd name="connsiteX18" fmla="*/ 403225 w 3254375"/>
                <a:gd name="connsiteY18" fmla="*/ 1165225 h 2492375"/>
                <a:gd name="connsiteX19" fmla="*/ 387350 w 3254375"/>
                <a:gd name="connsiteY19" fmla="*/ 1403350 h 2492375"/>
                <a:gd name="connsiteX20" fmla="*/ 377825 w 3254375"/>
                <a:gd name="connsiteY20" fmla="*/ 1565275 h 2492375"/>
                <a:gd name="connsiteX21" fmla="*/ 371475 w 3254375"/>
                <a:gd name="connsiteY21" fmla="*/ 1670050 h 2492375"/>
                <a:gd name="connsiteX22" fmla="*/ 377825 w 3254375"/>
                <a:gd name="connsiteY22" fmla="*/ 1746250 h 2492375"/>
                <a:gd name="connsiteX23" fmla="*/ 393700 w 3254375"/>
                <a:gd name="connsiteY23" fmla="*/ 1838325 h 2492375"/>
                <a:gd name="connsiteX24" fmla="*/ 415925 w 3254375"/>
                <a:gd name="connsiteY24" fmla="*/ 1914525 h 2492375"/>
                <a:gd name="connsiteX25" fmla="*/ 447675 w 3254375"/>
                <a:gd name="connsiteY25" fmla="*/ 1981200 h 2492375"/>
                <a:gd name="connsiteX26" fmla="*/ 479425 w 3254375"/>
                <a:gd name="connsiteY26" fmla="*/ 2028825 h 2492375"/>
                <a:gd name="connsiteX27" fmla="*/ 517525 w 3254375"/>
                <a:gd name="connsiteY27" fmla="*/ 2079625 h 2492375"/>
                <a:gd name="connsiteX28" fmla="*/ 558800 w 3254375"/>
                <a:gd name="connsiteY28" fmla="*/ 2117725 h 2492375"/>
                <a:gd name="connsiteX29" fmla="*/ 596900 w 3254375"/>
                <a:gd name="connsiteY29" fmla="*/ 2139950 h 2492375"/>
                <a:gd name="connsiteX30" fmla="*/ 644525 w 3254375"/>
                <a:gd name="connsiteY30" fmla="*/ 2165350 h 2492375"/>
                <a:gd name="connsiteX31" fmla="*/ 714375 w 3254375"/>
                <a:gd name="connsiteY31" fmla="*/ 2190750 h 2492375"/>
                <a:gd name="connsiteX32" fmla="*/ 831850 w 3254375"/>
                <a:gd name="connsiteY32" fmla="*/ 2216150 h 2492375"/>
                <a:gd name="connsiteX33" fmla="*/ 1025525 w 3254375"/>
                <a:gd name="connsiteY33" fmla="*/ 2241550 h 2492375"/>
                <a:gd name="connsiteX34" fmla="*/ 1308100 w 3254375"/>
                <a:gd name="connsiteY34" fmla="*/ 2247900 h 2492375"/>
                <a:gd name="connsiteX35" fmla="*/ 1606550 w 3254375"/>
                <a:gd name="connsiteY35" fmla="*/ 2244725 h 2492375"/>
                <a:gd name="connsiteX36" fmla="*/ 1889125 w 3254375"/>
                <a:gd name="connsiteY36" fmla="*/ 2238375 h 2492375"/>
                <a:gd name="connsiteX37" fmla="*/ 2216150 w 3254375"/>
                <a:gd name="connsiteY37" fmla="*/ 2222500 h 2492375"/>
                <a:gd name="connsiteX38" fmla="*/ 2428875 w 3254375"/>
                <a:gd name="connsiteY38" fmla="*/ 2203450 h 2492375"/>
                <a:gd name="connsiteX39" fmla="*/ 2501900 w 3254375"/>
                <a:gd name="connsiteY39" fmla="*/ 2184400 h 2492375"/>
                <a:gd name="connsiteX40" fmla="*/ 2562225 w 3254375"/>
                <a:gd name="connsiteY40" fmla="*/ 2165350 h 2492375"/>
                <a:gd name="connsiteX41" fmla="*/ 2593975 w 3254375"/>
                <a:gd name="connsiteY41" fmla="*/ 2149475 h 2492375"/>
                <a:gd name="connsiteX42" fmla="*/ 2625725 w 3254375"/>
                <a:gd name="connsiteY42" fmla="*/ 2127250 h 2492375"/>
                <a:gd name="connsiteX43" fmla="*/ 2651125 w 3254375"/>
                <a:gd name="connsiteY43" fmla="*/ 2101850 h 2492375"/>
                <a:gd name="connsiteX44" fmla="*/ 2657475 w 3254375"/>
                <a:gd name="connsiteY44" fmla="*/ 2095500 h 2492375"/>
                <a:gd name="connsiteX45" fmla="*/ 2705100 w 3254375"/>
                <a:gd name="connsiteY45" fmla="*/ 2098675 h 2492375"/>
                <a:gd name="connsiteX46" fmla="*/ 2879725 w 3254375"/>
                <a:gd name="connsiteY46" fmla="*/ 2127250 h 2492375"/>
                <a:gd name="connsiteX47" fmla="*/ 3019425 w 3254375"/>
                <a:gd name="connsiteY47" fmla="*/ 2155825 h 2492375"/>
                <a:gd name="connsiteX48" fmla="*/ 3098800 w 3254375"/>
                <a:gd name="connsiteY48" fmla="*/ 2184400 h 2492375"/>
                <a:gd name="connsiteX49" fmla="*/ 3143250 w 3254375"/>
                <a:gd name="connsiteY49" fmla="*/ 2206625 h 2492375"/>
                <a:gd name="connsiteX50" fmla="*/ 3187700 w 3254375"/>
                <a:gd name="connsiteY50" fmla="*/ 2235200 h 2492375"/>
                <a:gd name="connsiteX51" fmla="*/ 3225800 w 3254375"/>
                <a:gd name="connsiteY51" fmla="*/ 2263775 h 2492375"/>
                <a:gd name="connsiteX52" fmla="*/ 3248025 w 3254375"/>
                <a:gd name="connsiteY52" fmla="*/ 2282825 h 2492375"/>
                <a:gd name="connsiteX53" fmla="*/ 3254375 w 3254375"/>
                <a:gd name="connsiteY53" fmla="*/ 2305050 h 2492375"/>
                <a:gd name="connsiteX54" fmla="*/ 3251200 w 3254375"/>
                <a:gd name="connsiteY54" fmla="*/ 2330450 h 2492375"/>
                <a:gd name="connsiteX55" fmla="*/ 3232150 w 3254375"/>
                <a:gd name="connsiteY55" fmla="*/ 2362200 h 2492375"/>
                <a:gd name="connsiteX56" fmla="*/ 3181350 w 3254375"/>
                <a:gd name="connsiteY56" fmla="*/ 2403475 h 2492375"/>
                <a:gd name="connsiteX57" fmla="*/ 3152775 w 3254375"/>
                <a:gd name="connsiteY57" fmla="*/ 2422525 h 2492375"/>
                <a:gd name="connsiteX58" fmla="*/ 3073400 w 3254375"/>
                <a:gd name="connsiteY58" fmla="*/ 2438400 h 2492375"/>
                <a:gd name="connsiteX59" fmla="*/ 2870200 w 3254375"/>
                <a:gd name="connsiteY59" fmla="*/ 2460625 h 2492375"/>
                <a:gd name="connsiteX60" fmla="*/ 2628900 w 3254375"/>
                <a:gd name="connsiteY60" fmla="*/ 2473325 h 2492375"/>
                <a:gd name="connsiteX61" fmla="*/ 2508250 w 3254375"/>
                <a:gd name="connsiteY61" fmla="*/ 2473325 h 2492375"/>
                <a:gd name="connsiteX62" fmla="*/ 2289175 w 3254375"/>
                <a:gd name="connsiteY62" fmla="*/ 2489200 h 2492375"/>
                <a:gd name="connsiteX63" fmla="*/ 2022475 w 3254375"/>
                <a:gd name="connsiteY63" fmla="*/ 2492375 h 2492375"/>
                <a:gd name="connsiteX64" fmla="*/ 1701800 w 3254375"/>
                <a:gd name="connsiteY64" fmla="*/ 2492375 h 2492375"/>
                <a:gd name="connsiteX65" fmla="*/ 1431925 w 3254375"/>
                <a:gd name="connsiteY65" fmla="*/ 2489200 h 2492375"/>
                <a:gd name="connsiteX66" fmla="*/ 1212850 w 3254375"/>
                <a:gd name="connsiteY66" fmla="*/ 2479675 h 2492375"/>
                <a:gd name="connsiteX67" fmla="*/ 1079500 w 3254375"/>
                <a:gd name="connsiteY67" fmla="*/ 2466975 h 2492375"/>
                <a:gd name="connsiteX68" fmla="*/ 917575 w 3254375"/>
                <a:gd name="connsiteY68" fmla="*/ 2451100 h 2492375"/>
                <a:gd name="connsiteX69" fmla="*/ 758825 w 3254375"/>
                <a:gd name="connsiteY69" fmla="*/ 2422525 h 2492375"/>
                <a:gd name="connsiteX70" fmla="*/ 590550 w 3254375"/>
                <a:gd name="connsiteY70" fmla="*/ 2378075 h 2492375"/>
                <a:gd name="connsiteX71" fmla="*/ 488950 w 3254375"/>
                <a:gd name="connsiteY71" fmla="*/ 2339975 h 2492375"/>
                <a:gd name="connsiteX72" fmla="*/ 425450 w 3254375"/>
                <a:gd name="connsiteY72" fmla="*/ 2305050 h 2492375"/>
                <a:gd name="connsiteX73" fmla="*/ 368300 w 3254375"/>
                <a:gd name="connsiteY73" fmla="*/ 2266950 h 2492375"/>
                <a:gd name="connsiteX74" fmla="*/ 327025 w 3254375"/>
                <a:gd name="connsiteY74" fmla="*/ 2225675 h 2492375"/>
                <a:gd name="connsiteX75" fmla="*/ 273050 w 3254375"/>
                <a:gd name="connsiteY75" fmla="*/ 2159000 h 2492375"/>
                <a:gd name="connsiteX76" fmla="*/ 231775 w 3254375"/>
                <a:gd name="connsiteY76" fmla="*/ 2085975 h 2492375"/>
                <a:gd name="connsiteX77" fmla="*/ 203200 w 3254375"/>
                <a:gd name="connsiteY77" fmla="*/ 2028825 h 2492375"/>
                <a:gd name="connsiteX78" fmla="*/ 177800 w 3254375"/>
                <a:gd name="connsiteY78" fmla="*/ 1943100 h 2492375"/>
                <a:gd name="connsiteX79" fmla="*/ 158750 w 3254375"/>
                <a:gd name="connsiteY79" fmla="*/ 1847850 h 2492375"/>
                <a:gd name="connsiteX80" fmla="*/ 149225 w 3254375"/>
                <a:gd name="connsiteY80" fmla="*/ 1720850 h 2492375"/>
                <a:gd name="connsiteX81" fmla="*/ 155575 w 3254375"/>
                <a:gd name="connsiteY81" fmla="*/ 1530350 h 2492375"/>
                <a:gd name="connsiteX82" fmla="*/ 161925 w 3254375"/>
                <a:gd name="connsiteY82" fmla="*/ 1168400 h 2492375"/>
                <a:gd name="connsiteX83" fmla="*/ 165100 w 3254375"/>
                <a:gd name="connsiteY83" fmla="*/ 809625 h 2492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3254375" h="2492375">
                  <a:moveTo>
                    <a:pt x="165100" y="809625"/>
                  </a:moveTo>
                  <a:lnTo>
                    <a:pt x="174625" y="384175"/>
                  </a:lnTo>
                  <a:lnTo>
                    <a:pt x="171450" y="346075"/>
                  </a:lnTo>
                  <a:lnTo>
                    <a:pt x="161925" y="304800"/>
                  </a:lnTo>
                  <a:lnTo>
                    <a:pt x="146050" y="257175"/>
                  </a:lnTo>
                  <a:lnTo>
                    <a:pt x="114300" y="193675"/>
                  </a:lnTo>
                  <a:lnTo>
                    <a:pt x="73025" y="130175"/>
                  </a:lnTo>
                  <a:lnTo>
                    <a:pt x="0" y="31750"/>
                  </a:lnTo>
                  <a:lnTo>
                    <a:pt x="206375" y="0"/>
                  </a:lnTo>
                  <a:lnTo>
                    <a:pt x="320675" y="76200"/>
                  </a:lnTo>
                  <a:lnTo>
                    <a:pt x="381000" y="130175"/>
                  </a:lnTo>
                  <a:lnTo>
                    <a:pt x="409575" y="161925"/>
                  </a:lnTo>
                  <a:lnTo>
                    <a:pt x="428625" y="190500"/>
                  </a:lnTo>
                  <a:lnTo>
                    <a:pt x="441325" y="219075"/>
                  </a:lnTo>
                  <a:lnTo>
                    <a:pt x="444500" y="260350"/>
                  </a:lnTo>
                  <a:cubicBezTo>
                    <a:pt x="443442" y="335492"/>
                    <a:pt x="442383" y="410633"/>
                    <a:pt x="441325" y="485775"/>
                  </a:cubicBezTo>
                  <a:lnTo>
                    <a:pt x="441325" y="669925"/>
                  </a:lnTo>
                  <a:lnTo>
                    <a:pt x="419100" y="942975"/>
                  </a:lnTo>
                  <a:lnTo>
                    <a:pt x="403225" y="1165225"/>
                  </a:lnTo>
                  <a:lnTo>
                    <a:pt x="387350" y="1403350"/>
                  </a:lnTo>
                  <a:lnTo>
                    <a:pt x="377825" y="1565275"/>
                  </a:lnTo>
                  <a:lnTo>
                    <a:pt x="371475" y="1670050"/>
                  </a:lnTo>
                  <a:lnTo>
                    <a:pt x="377825" y="1746250"/>
                  </a:lnTo>
                  <a:lnTo>
                    <a:pt x="393700" y="1838325"/>
                  </a:lnTo>
                  <a:lnTo>
                    <a:pt x="415925" y="1914525"/>
                  </a:lnTo>
                  <a:lnTo>
                    <a:pt x="447675" y="1981200"/>
                  </a:lnTo>
                  <a:lnTo>
                    <a:pt x="479425" y="2028825"/>
                  </a:lnTo>
                  <a:lnTo>
                    <a:pt x="517525" y="2079625"/>
                  </a:lnTo>
                  <a:lnTo>
                    <a:pt x="558800" y="2117725"/>
                  </a:lnTo>
                  <a:lnTo>
                    <a:pt x="596900" y="2139950"/>
                  </a:lnTo>
                  <a:lnTo>
                    <a:pt x="644525" y="2165350"/>
                  </a:lnTo>
                  <a:lnTo>
                    <a:pt x="714375" y="2190750"/>
                  </a:lnTo>
                  <a:lnTo>
                    <a:pt x="831850" y="2216150"/>
                  </a:lnTo>
                  <a:lnTo>
                    <a:pt x="1025525" y="2241550"/>
                  </a:lnTo>
                  <a:lnTo>
                    <a:pt x="1308100" y="2247900"/>
                  </a:lnTo>
                  <a:lnTo>
                    <a:pt x="1606550" y="2244725"/>
                  </a:lnTo>
                  <a:lnTo>
                    <a:pt x="1889125" y="2238375"/>
                  </a:lnTo>
                  <a:lnTo>
                    <a:pt x="2216150" y="2222500"/>
                  </a:lnTo>
                  <a:lnTo>
                    <a:pt x="2428875" y="2203450"/>
                  </a:lnTo>
                  <a:lnTo>
                    <a:pt x="2501900" y="2184400"/>
                  </a:lnTo>
                  <a:lnTo>
                    <a:pt x="2562225" y="2165350"/>
                  </a:lnTo>
                  <a:lnTo>
                    <a:pt x="2593975" y="2149475"/>
                  </a:lnTo>
                  <a:lnTo>
                    <a:pt x="2625725" y="2127250"/>
                  </a:lnTo>
                  <a:lnTo>
                    <a:pt x="2651125" y="2101850"/>
                  </a:lnTo>
                  <a:lnTo>
                    <a:pt x="2657475" y="2095500"/>
                  </a:lnTo>
                  <a:lnTo>
                    <a:pt x="2705100" y="2098675"/>
                  </a:lnTo>
                  <a:lnTo>
                    <a:pt x="2879725" y="2127250"/>
                  </a:lnTo>
                  <a:lnTo>
                    <a:pt x="3019425" y="2155825"/>
                  </a:lnTo>
                  <a:lnTo>
                    <a:pt x="3098800" y="2184400"/>
                  </a:lnTo>
                  <a:lnTo>
                    <a:pt x="3143250" y="2206625"/>
                  </a:lnTo>
                  <a:lnTo>
                    <a:pt x="3187700" y="2235200"/>
                  </a:lnTo>
                  <a:lnTo>
                    <a:pt x="3225800" y="2263775"/>
                  </a:lnTo>
                  <a:lnTo>
                    <a:pt x="3248025" y="2282825"/>
                  </a:lnTo>
                  <a:lnTo>
                    <a:pt x="3254375" y="2305050"/>
                  </a:lnTo>
                  <a:lnTo>
                    <a:pt x="3251200" y="2330450"/>
                  </a:lnTo>
                  <a:lnTo>
                    <a:pt x="3232150" y="2362200"/>
                  </a:lnTo>
                  <a:lnTo>
                    <a:pt x="3181350" y="2403475"/>
                  </a:lnTo>
                  <a:lnTo>
                    <a:pt x="3152775" y="2422525"/>
                  </a:lnTo>
                  <a:lnTo>
                    <a:pt x="3073400" y="2438400"/>
                  </a:lnTo>
                  <a:lnTo>
                    <a:pt x="2870200" y="2460625"/>
                  </a:lnTo>
                  <a:lnTo>
                    <a:pt x="2628900" y="2473325"/>
                  </a:lnTo>
                  <a:lnTo>
                    <a:pt x="2508250" y="2473325"/>
                  </a:lnTo>
                  <a:lnTo>
                    <a:pt x="2289175" y="2489200"/>
                  </a:lnTo>
                  <a:lnTo>
                    <a:pt x="2022475" y="2492375"/>
                  </a:lnTo>
                  <a:lnTo>
                    <a:pt x="1701800" y="2492375"/>
                  </a:lnTo>
                  <a:lnTo>
                    <a:pt x="1431925" y="2489200"/>
                  </a:lnTo>
                  <a:lnTo>
                    <a:pt x="1212850" y="2479675"/>
                  </a:lnTo>
                  <a:lnTo>
                    <a:pt x="1079500" y="2466975"/>
                  </a:lnTo>
                  <a:lnTo>
                    <a:pt x="917575" y="2451100"/>
                  </a:lnTo>
                  <a:lnTo>
                    <a:pt x="758825" y="2422525"/>
                  </a:lnTo>
                  <a:lnTo>
                    <a:pt x="590550" y="2378075"/>
                  </a:lnTo>
                  <a:lnTo>
                    <a:pt x="488950" y="2339975"/>
                  </a:lnTo>
                  <a:lnTo>
                    <a:pt x="425450" y="2305050"/>
                  </a:lnTo>
                  <a:lnTo>
                    <a:pt x="368300" y="2266950"/>
                  </a:lnTo>
                  <a:lnTo>
                    <a:pt x="327025" y="2225675"/>
                  </a:lnTo>
                  <a:lnTo>
                    <a:pt x="273050" y="2159000"/>
                  </a:lnTo>
                  <a:lnTo>
                    <a:pt x="231775" y="2085975"/>
                  </a:lnTo>
                  <a:lnTo>
                    <a:pt x="203200" y="2028825"/>
                  </a:lnTo>
                  <a:lnTo>
                    <a:pt x="177800" y="1943100"/>
                  </a:lnTo>
                  <a:lnTo>
                    <a:pt x="158750" y="1847850"/>
                  </a:lnTo>
                  <a:lnTo>
                    <a:pt x="149225" y="1720850"/>
                  </a:lnTo>
                  <a:lnTo>
                    <a:pt x="155575" y="1530350"/>
                  </a:lnTo>
                  <a:lnTo>
                    <a:pt x="161925" y="1168400"/>
                  </a:lnTo>
                  <a:cubicBezTo>
                    <a:pt x="162983" y="1055158"/>
                    <a:pt x="164042" y="941917"/>
                    <a:pt x="165100" y="809625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9" name="グループ化 8">
            <a:extLst>
              <a:ext uri="{FF2B5EF4-FFF2-40B4-BE49-F238E27FC236}">
                <a16:creationId xmlns:a16="http://schemas.microsoft.com/office/drawing/2014/main" id="{B824FC63-2910-4EEF-BE46-1FE4417E19F3}"/>
              </a:ext>
            </a:extLst>
          </p:cNvPr>
          <p:cNvGrpSpPr>
            <a:grpSpLocks/>
          </p:cNvGrpSpPr>
          <p:nvPr/>
        </p:nvGrpSpPr>
        <p:grpSpPr bwMode="auto">
          <a:xfrm>
            <a:off x="2747963" y="1552575"/>
            <a:ext cx="4402137" cy="3883025"/>
            <a:chOff x="2711450" y="1552575"/>
            <a:chExt cx="4402138" cy="3883025"/>
          </a:xfrm>
        </p:grpSpPr>
        <p:sp>
          <p:nvSpPr>
            <p:cNvPr id="10" name="フリーフォーム 50">
              <a:extLst>
                <a:ext uri="{FF2B5EF4-FFF2-40B4-BE49-F238E27FC236}">
                  <a16:creationId xmlns:a16="http://schemas.microsoft.com/office/drawing/2014/main" id="{CDDECB6B-0E02-4151-945E-87BA7EB8E5B3}"/>
                </a:ext>
              </a:extLst>
            </p:cNvPr>
            <p:cNvSpPr/>
            <p:nvPr/>
          </p:nvSpPr>
          <p:spPr>
            <a:xfrm>
              <a:off x="4557712" y="1552575"/>
              <a:ext cx="615950" cy="1141413"/>
            </a:xfrm>
            <a:custGeom>
              <a:avLst/>
              <a:gdLst>
                <a:gd name="connsiteX0" fmla="*/ 240506 w 616743"/>
                <a:gd name="connsiteY0" fmla="*/ 623888 h 1140619"/>
                <a:gd name="connsiteX1" fmla="*/ 209550 w 616743"/>
                <a:gd name="connsiteY1" fmla="*/ 259556 h 1140619"/>
                <a:gd name="connsiteX2" fmla="*/ 207168 w 616743"/>
                <a:gd name="connsiteY2" fmla="*/ 247650 h 1140619"/>
                <a:gd name="connsiteX3" fmla="*/ 197643 w 616743"/>
                <a:gd name="connsiteY3" fmla="*/ 228600 h 1140619"/>
                <a:gd name="connsiteX4" fmla="*/ 171450 w 616743"/>
                <a:gd name="connsiteY4" fmla="*/ 192881 h 1140619"/>
                <a:gd name="connsiteX5" fmla="*/ 133350 w 616743"/>
                <a:gd name="connsiteY5" fmla="*/ 150019 h 1140619"/>
                <a:gd name="connsiteX6" fmla="*/ 97631 w 616743"/>
                <a:gd name="connsiteY6" fmla="*/ 116681 h 1140619"/>
                <a:gd name="connsiteX7" fmla="*/ 69056 w 616743"/>
                <a:gd name="connsiteY7" fmla="*/ 95250 h 1140619"/>
                <a:gd name="connsiteX8" fmla="*/ 30956 w 616743"/>
                <a:gd name="connsiteY8" fmla="*/ 69056 h 1140619"/>
                <a:gd name="connsiteX9" fmla="*/ 21431 w 616743"/>
                <a:gd name="connsiteY9" fmla="*/ 61913 h 1140619"/>
                <a:gd name="connsiteX10" fmla="*/ 7143 w 616743"/>
                <a:gd name="connsiteY10" fmla="*/ 42863 h 1140619"/>
                <a:gd name="connsiteX11" fmla="*/ 0 w 616743"/>
                <a:gd name="connsiteY11" fmla="*/ 28575 h 1140619"/>
                <a:gd name="connsiteX12" fmla="*/ 0 w 616743"/>
                <a:gd name="connsiteY12" fmla="*/ 16669 h 1140619"/>
                <a:gd name="connsiteX13" fmla="*/ 4762 w 616743"/>
                <a:gd name="connsiteY13" fmla="*/ 7144 h 1140619"/>
                <a:gd name="connsiteX14" fmla="*/ 28575 w 616743"/>
                <a:gd name="connsiteY14" fmla="*/ 0 h 1140619"/>
                <a:gd name="connsiteX15" fmla="*/ 97631 w 616743"/>
                <a:gd name="connsiteY15" fmla="*/ 2381 h 1140619"/>
                <a:gd name="connsiteX16" fmla="*/ 240506 w 616743"/>
                <a:gd name="connsiteY16" fmla="*/ 21431 h 1140619"/>
                <a:gd name="connsiteX17" fmla="*/ 402431 w 616743"/>
                <a:gd name="connsiteY17" fmla="*/ 54769 h 1140619"/>
                <a:gd name="connsiteX18" fmla="*/ 464343 w 616743"/>
                <a:gd name="connsiteY18" fmla="*/ 71438 h 1140619"/>
                <a:gd name="connsiteX19" fmla="*/ 500062 w 616743"/>
                <a:gd name="connsiteY19" fmla="*/ 88106 h 1140619"/>
                <a:gd name="connsiteX20" fmla="*/ 533400 w 616743"/>
                <a:gd name="connsiteY20" fmla="*/ 104775 h 1140619"/>
                <a:gd name="connsiteX21" fmla="*/ 559593 w 616743"/>
                <a:gd name="connsiteY21" fmla="*/ 126206 h 1140619"/>
                <a:gd name="connsiteX22" fmla="*/ 585787 w 616743"/>
                <a:gd name="connsiteY22" fmla="*/ 147638 h 1140619"/>
                <a:gd name="connsiteX23" fmla="*/ 602456 w 616743"/>
                <a:gd name="connsiteY23" fmla="*/ 164306 h 1140619"/>
                <a:gd name="connsiteX24" fmla="*/ 609600 w 616743"/>
                <a:gd name="connsiteY24" fmla="*/ 173831 h 1140619"/>
                <a:gd name="connsiteX25" fmla="*/ 614362 w 616743"/>
                <a:gd name="connsiteY25" fmla="*/ 188119 h 1140619"/>
                <a:gd name="connsiteX26" fmla="*/ 616743 w 616743"/>
                <a:gd name="connsiteY26" fmla="*/ 207169 h 1140619"/>
                <a:gd name="connsiteX27" fmla="*/ 616743 w 616743"/>
                <a:gd name="connsiteY27" fmla="*/ 226219 h 1140619"/>
                <a:gd name="connsiteX28" fmla="*/ 602456 w 616743"/>
                <a:gd name="connsiteY28" fmla="*/ 259556 h 1140619"/>
                <a:gd name="connsiteX29" fmla="*/ 583406 w 616743"/>
                <a:gd name="connsiteY29" fmla="*/ 290513 h 1140619"/>
                <a:gd name="connsiteX30" fmla="*/ 552450 w 616743"/>
                <a:gd name="connsiteY30" fmla="*/ 326231 h 1140619"/>
                <a:gd name="connsiteX31" fmla="*/ 547687 w 616743"/>
                <a:gd name="connsiteY31" fmla="*/ 338138 h 1140619"/>
                <a:gd name="connsiteX32" fmla="*/ 542925 w 616743"/>
                <a:gd name="connsiteY32" fmla="*/ 350044 h 1140619"/>
                <a:gd name="connsiteX33" fmla="*/ 535781 w 616743"/>
                <a:gd name="connsiteY33" fmla="*/ 450056 h 1140619"/>
                <a:gd name="connsiteX34" fmla="*/ 523875 w 616743"/>
                <a:gd name="connsiteY34" fmla="*/ 607219 h 1140619"/>
                <a:gd name="connsiteX35" fmla="*/ 521493 w 616743"/>
                <a:gd name="connsiteY35" fmla="*/ 716756 h 1140619"/>
                <a:gd name="connsiteX36" fmla="*/ 521493 w 616743"/>
                <a:gd name="connsiteY36" fmla="*/ 1109663 h 1140619"/>
                <a:gd name="connsiteX37" fmla="*/ 285750 w 616743"/>
                <a:gd name="connsiteY37" fmla="*/ 1140619 h 1140619"/>
                <a:gd name="connsiteX38" fmla="*/ 269081 w 616743"/>
                <a:gd name="connsiteY38" fmla="*/ 969169 h 1140619"/>
                <a:gd name="connsiteX39" fmla="*/ 240506 w 616743"/>
                <a:gd name="connsiteY39" fmla="*/ 623888 h 114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16743" h="1140619">
                  <a:moveTo>
                    <a:pt x="240506" y="623888"/>
                  </a:moveTo>
                  <a:lnTo>
                    <a:pt x="209550" y="259556"/>
                  </a:lnTo>
                  <a:lnTo>
                    <a:pt x="207168" y="247650"/>
                  </a:lnTo>
                  <a:lnTo>
                    <a:pt x="197643" y="228600"/>
                  </a:lnTo>
                  <a:lnTo>
                    <a:pt x="171450" y="192881"/>
                  </a:lnTo>
                  <a:lnTo>
                    <a:pt x="133350" y="150019"/>
                  </a:lnTo>
                  <a:lnTo>
                    <a:pt x="97631" y="116681"/>
                  </a:lnTo>
                  <a:lnTo>
                    <a:pt x="69056" y="95250"/>
                  </a:lnTo>
                  <a:lnTo>
                    <a:pt x="30956" y="69056"/>
                  </a:lnTo>
                  <a:lnTo>
                    <a:pt x="21431" y="61913"/>
                  </a:lnTo>
                  <a:lnTo>
                    <a:pt x="7143" y="42863"/>
                  </a:lnTo>
                  <a:lnTo>
                    <a:pt x="0" y="28575"/>
                  </a:lnTo>
                  <a:lnTo>
                    <a:pt x="0" y="16669"/>
                  </a:lnTo>
                  <a:lnTo>
                    <a:pt x="4762" y="7144"/>
                  </a:lnTo>
                  <a:lnTo>
                    <a:pt x="28575" y="0"/>
                  </a:lnTo>
                  <a:lnTo>
                    <a:pt x="97631" y="2381"/>
                  </a:lnTo>
                  <a:lnTo>
                    <a:pt x="240506" y="21431"/>
                  </a:lnTo>
                  <a:lnTo>
                    <a:pt x="402431" y="54769"/>
                  </a:lnTo>
                  <a:lnTo>
                    <a:pt x="464343" y="71438"/>
                  </a:lnTo>
                  <a:lnTo>
                    <a:pt x="500062" y="88106"/>
                  </a:lnTo>
                  <a:lnTo>
                    <a:pt x="533400" y="104775"/>
                  </a:lnTo>
                  <a:lnTo>
                    <a:pt x="559593" y="126206"/>
                  </a:lnTo>
                  <a:lnTo>
                    <a:pt x="585787" y="147638"/>
                  </a:lnTo>
                  <a:lnTo>
                    <a:pt x="602456" y="164306"/>
                  </a:lnTo>
                  <a:lnTo>
                    <a:pt x="609600" y="173831"/>
                  </a:lnTo>
                  <a:lnTo>
                    <a:pt x="614362" y="188119"/>
                  </a:lnTo>
                  <a:lnTo>
                    <a:pt x="616743" y="207169"/>
                  </a:lnTo>
                  <a:lnTo>
                    <a:pt x="616743" y="226219"/>
                  </a:lnTo>
                  <a:lnTo>
                    <a:pt x="602456" y="259556"/>
                  </a:lnTo>
                  <a:lnTo>
                    <a:pt x="583406" y="290513"/>
                  </a:lnTo>
                  <a:lnTo>
                    <a:pt x="552450" y="326231"/>
                  </a:lnTo>
                  <a:lnTo>
                    <a:pt x="547687" y="338138"/>
                  </a:lnTo>
                  <a:lnTo>
                    <a:pt x="542925" y="350044"/>
                  </a:lnTo>
                  <a:lnTo>
                    <a:pt x="535781" y="450056"/>
                  </a:lnTo>
                  <a:lnTo>
                    <a:pt x="523875" y="607219"/>
                  </a:lnTo>
                  <a:lnTo>
                    <a:pt x="521493" y="716756"/>
                  </a:lnTo>
                  <a:lnTo>
                    <a:pt x="521493" y="1109663"/>
                  </a:lnTo>
                  <a:lnTo>
                    <a:pt x="285750" y="1140619"/>
                  </a:lnTo>
                  <a:lnTo>
                    <a:pt x="269081" y="969169"/>
                  </a:lnTo>
                  <a:lnTo>
                    <a:pt x="240506" y="6238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51">
              <a:extLst>
                <a:ext uri="{FF2B5EF4-FFF2-40B4-BE49-F238E27FC236}">
                  <a16:creationId xmlns:a16="http://schemas.microsoft.com/office/drawing/2014/main" id="{DF5D0AAD-B4FD-44E0-94B0-AF3A06E21E3E}"/>
                </a:ext>
              </a:extLst>
            </p:cNvPr>
            <p:cNvSpPr/>
            <p:nvPr/>
          </p:nvSpPr>
          <p:spPr>
            <a:xfrm>
              <a:off x="2711450" y="2425700"/>
              <a:ext cx="4402138" cy="681038"/>
            </a:xfrm>
            <a:custGeom>
              <a:avLst/>
              <a:gdLst>
                <a:gd name="connsiteX0" fmla="*/ 3007988 w 4402536"/>
                <a:gd name="connsiteY0" fmla="*/ 95323 h 681387"/>
                <a:gd name="connsiteX1" fmla="*/ 2672590 w 4402536"/>
                <a:gd name="connsiteY1" fmla="*/ 116506 h 681387"/>
                <a:gd name="connsiteX2" fmla="*/ 2407803 w 4402536"/>
                <a:gd name="connsiteY2" fmla="*/ 130628 h 681387"/>
                <a:gd name="connsiteX3" fmla="*/ 2326601 w 4402536"/>
                <a:gd name="connsiteY3" fmla="*/ 134159 h 681387"/>
                <a:gd name="connsiteX4" fmla="*/ 2135954 w 4402536"/>
                <a:gd name="connsiteY4" fmla="*/ 172994 h 681387"/>
                <a:gd name="connsiteX5" fmla="*/ 1842922 w 4402536"/>
                <a:gd name="connsiteY5" fmla="*/ 215360 h 681387"/>
                <a:gd name="connsiteX6" fmla="*/ 1447506 w 4402536"/>
                <a:gd name="connsiteY6" fmla="*/ 268318 h 681387"/>
                <a:gd name="connsiteX7" fmla="*/ 1034438 w 4402536"/>
                <a:gd name="connsiteY7" fmla="*/ 324806 h 681387"/>
                <a:gd name="connsiteX8" fmla="*/ 783772 w 4402536"/>
                <a:gd name="connsiteY8" fmla="*/ 360111 h 681387"/>
                <a:gd name="connsiteX9" fmla="*/ 575472 w 4402536"/>
                <a:gd name="connsiteY9" fmla="*/ 384825 h 681387"/>
                <a:gd name="connsiteX10" fmla="*/ 398947 w 4402536"/>
                <a:gd name="connsiteY10" fmla="*/ 398947 h 681387"/>
                <a:gd name="connsiteX11" fmla="*/ 370703 w 4402536"/>
                <a:gd name="connsiteY11" fmla="*/ 395416 h 681387"/>
                <a:gd name="connsiteX12" fmla="*/ 321276 w 4402536"/>
                <a:gd name="connsiteY12" fmla="*/ 384825 h 681387"/>
                <a:gd name="connsiteX13" fmla="*/ 240075 w 4402536"/>
                <a:gd name="connsiteY13" fmla="*/ 363642 h 681387"/>
                <a:gd name="connsiteX14" fmla="*/ 158873 w 4402536"/>
                <a:gd name="connsiteY14" fmla="*/ 328337 h 681387"/>
                <a:gd name="connsiteX15" fmla="*/ 109446 w 4402536"/>
                <a:gd name="connsiteY15" fmla="*/ 300092 h 681387"/>
                <a:gd name="connsiteX16" fmla="*/ 88263 w 4402536"/>
                <a:gd name="connsiteY16" fmla="*/ 282440 h 681387"/>
                <a:gd name="connsiteX17" fmla="*/ 70611 w 4402536"/>
                <a:gd name="connsiteY17" fmla="*/ 264787 h 681387"/>
                <a:gd name="connsiteX18" fmla="*/ 42367 w 4402536"/>
                <a:gd name="connsiteY18" fmla="*/ 247135 h 681387"/>
                <a:gd name="connsiteX19" fmla="*/ 28244 w 4402536"/>
                <a:gd name="connsiteY19" fmla="*/ 243604 h 681387"/>
                <a:gd name="connsiteX20" fmla="*/ 17653 w 4402536"/>
                <a:gd name="connsiteY20" fmla="*/ 243604 h 681387"/>
                <a:gd name="connsiteX21" fmla="*/ 7061 w 4402536"/>
                <a:gd name="connsiteY21" fmla="*/ 243604 h 681387"/>
                <a:gd name="connsiteX22" fmla="*/ 0 w 4402536"/>
                <a:gd name="connsiteY22" fmla="*/ 250665 h 681387"/>
                <a:gd name="connsiteX23" fmla="*/ 0 w 4402536"/>
                <a:gd name="connsiteY23" fmla="*/ 289501 h 681387"/>
                <a:gd name="connsiteX24" fmla="*/ 10592 w 4402536"/>
                <a:gd name="connsiteY24" fmla="*/ 317745 h 681387"/>
                <a:gd name="connsiteX25" fmla="*/ 42367 w 4402536"/>
                <a:gd name="connsiteY25" fmla="*/ 367172 h 681387"/>
                <a:gd name="connsiteX26" fmla="*/ 109446 w 4402536"/>
                <a:gd name="connsiteY26" fmla="*/ 451904 h 681387"/>
                <a:gd name="connsiteX27" fmla="*/ 165934 w 4402536"/>
                <a:gd name="connsiteY27" fmla="*/ 511923 h 681387"/>
                <a:gd name="connsiteX28" fmla="*/ 201239 w 4402536"/>
                <a:gd name="connsiteY28" fmla="*/ 543697 h 681387"/>
                <a:gd name="connsiteX29" fmla="*/ 233014 w 4402536"/>
                <a:gd name="connsiteY29" fmla="*/ 564880 h 681387"/>
                <a:gd name="connsiteX30" fmla="*/ 254197 w 4402536"/>
                <a:gd name="connsiteY30" fmla="*/ 582533 h 681387"/>
                <a:gd name="connsiteX31" fmla="*/ 293032 w 4402536"/>
                <a:gd name="connsiteY31" fmla="*/ 624899 h 681387"/>
                <a:gd name="connsiteX32" fmla="*/ 335398 w 4402536"/>
                <a:gd name="connsiteY32" fmla="*/ 653143 h 681387"/>
                <a:gd name="connsiteX33" fmla="*/ 374234 w 4402536"/>
                <a:gd name="connsiteY33" fmla="*/ 670795 h 681387"/>
                <a:gd name="connsiteX34" fmla="*/ 413069 w 4402536"/>
                <a:gd name="connsiteY34" fmla="*/ 681387 h 681387"/>
                <a:gd name="connsiteX35" fmla="*/ 455435 w 4402536"/>
                <a:gd name="connsiteY35" fmla="*/ 681387 h 681387"/>
                <a:gd name="connsiteX36" fmla="*/ 518984 w 4402536"/>
                <a:gd name="connsiteY36" fmla="*/ 660204 h 681387"/>
                <a:gd name="connsiteX37" fmla="*/ 614308 w 4402536"/>
                <a:gd name="connsiteY37" fmla="*/ 635490 h 681387"/>
                <a:gd name="connsiteX38" fmla="*/ 727284 w 4402536"/>
                <a:gd name="connsiteY38" fmla="*/ 614307 h 681387"/>
                <a:gd name="connsiteX39" fmla="*/ 822607 w 4402536"/>
                <a:gd name="connsiteY39" fmla="*/ 596655 h 681387"/>
                <a:gd name="connsiteX40" fmla="*/ 1076804 w 4402536"/>
                <a:gd name="connsiteY40" fmla="*/ 550758 h 681387"/>
                <a:gd name="connsiteX41" fmla="*/ 1362774 w 4402536"/>
                <a:gd name="connsiteY41" fmla="*/ 494270 h 681387"/>
                <a:gd name="connsiteX42" fmla="*/ 1712294 w 4402536"/>
                <a:gd name="connsiteY42" fmla="*/ 434252 h 681387"/>
                <a:gd name="connsiteX43" fmla="*/ 1917063 w 4402536"/>
                <a:gd name="connsiteY43" fmla="*/ 402477 h 681387"/>
                <a:gd name="connsiteX44" fmla="*/ 2224217 w 4402536"/>
                <a:gd name="connsiteY44" fmla="*/ 363642 h 681387"/>
                <a:gd name="connsiteX45" fmla="*/ 2510187 w 4402536"/>
                <a:gd name="connsiteY45" fmla="*/ 338928 h 681387"/>
                <a:gd name="connsiteX46" fmla="*/ 2827933 w 4402536"/>
                <a:gd name="connsiteY46" fmla="*/ 321276 h 681387"/>
                <a:gd name="connsiteX47" fmla="*/ 3110373 w 4402536"/>
                <a:gd name="connsiteY47" fmla="*/ 310684 h 681387"/>
                <a:gd name="connsiteX48" fmla="*/ 3325733 w 4402536"/>
                <a:gd name="connsiteY48" fmla="*/ 310684 h 681387"/>
                <a:gd name="connsiteX49" fmla="*/ 3495197 w 4402536"/>
                <a:gd name="connsiteY49" fmla="*/ 310684 h 681387"/>
                <a:gd name="connsiteX50" fmla="*/ 3777638 w 4402536"/>
                <a:gd name="connsiteY50" fmla="*/ 314214 h 681387"/>
                <a:gd name="connsiteX51" fmla="*/ 4003590 w 4402536"/>
                <a:gd name="connsiteY51" fmla="*/ 321276 h 681387"/>
                <a:gd name="connsiteX52" fmla="*/ 4197767 w 4402536"/>
                <a:gd name="connsiteY52" fmla="*/ 331867 h 681387"/>
                <a:gd name="connsiteX53" fmla="*/ 4233072 w 4402536"/>
                <a:gd name="connsiteY53" fmla="*/ 328337 h 681387"/>
                <a:gd name="connsiteX54" fmla="*/ 4286030 w 4402536"/>
                <a:gd name="connsiteY54" fmla="*/ 314214 h 681387"/>
                <a:gd name="connsiteX55" fmla="*/ 4349579 w 4402536"/>
                <a:gd name="connsiteY55" fmla="*/ 285970 h 681387"/>
                <a:gd name="connsiteX56" fmla="*/ 4381353 w 4402536"/>
                <a:gd name="connsiteY56" fmla="*/ 264787 h 681387"/>
                <a:gd name="connsiteX57" fmla="*/ 4399006 w 4402536"/>
                <a:gd name="connsiteY57" fmla="*/ 240074 h 681387"/>
                <a:gd name="connsiteX58" fmla="*/ 4402536 w 4402536"/>
                <a:gd name="connsiteY58" fmla="*/ 222421 h 681387"/>
                <a:gd name="connsiteX59" fmla="*/ 4399006 w 4402536"/>
                <a:gd name="connsiteY59" fmla="*/ 194177 h 681387"/>
                <a:gd name="connsiteX60" fmla="*/ 4384884 w 4402536"/>
                <a:gd name="connsiteY60" fmla="*/ 172994 h 681387"/>
                <a:gd name="connsiteX61" fmla="*/ 4360170 w 4402536"/>
                <a:gd name="connsiteY61" fmla="*/ 144750 h 681387"/>
                <a:gd name="connsiteX62" fmla="*/ 4328396 w 4402536"/>
                <a:gd name="connsiteY62" fmla="*/ 123567 h 681387"/>
                <a:gd name="connsiteX63" fmla="*/ 4268377 w 4402536"/>
                <a:gd name="connsiteY63" fmla="*/ 91793 h 681387"/>
                <a:gd name="connsiteX64" fmla="*/ 4176584 w 4402536"/>
                <a:gd name="connsiteY64" fmla="*/ 60018 h 681387"/>
                <a:gd name="connsiteX65" fmla="*/ 4091852 w 4402536"/>
                <a:gd name="connsiteY65" fmla="*/ 35305 h 681387"/>
                <a:gd name="connsiteX66" fmla="*/ 3947102 w 4402536"/>
                <a:gd name="connsiteY66" fmla="*/ 0 h 681387"/>
                <a:gd name="connsiteX67" fmla="*/ 3925919 w 4402536"/>
                <a:gd name="connsiteY67" fmla="*/ 0 h 681387"/>
                <a:gd name="connsiteX68" fmla="*/ 3827065 w 4402536"/>
                <a:gd name="connsiteY68" fmla="*/ 17652 h 681387"/>
                <a:gd name="connsiteX69" fmla="*/ 3654070 w 4402536"/>
                <a:gd name="connsiteY69" fmla="*/ 42366 h 681387"/>
                <a:gd name="connsiteX70" fmla="*/ 3565807 w 4402536"/>
                <a:gd name="connsiteY70" fmla="*/ 45896 h 681387"/>
                <a:gd name="connsiteX71" fmla="*/ 3445770 w 4402536"/>
                <a:gd name="connsiteY71" fmla="*/ 52957 h 681387"/>
                <a:gd name="connsiteX72" fmla="*/ 3276306 w 4402536"/>
                <a:gd name="connsiteY72" fmla="*/ 70610 h 681387"/>
                <a:gd name="connsiteX73" fmla="*/ 3170391 w 4402536"/>
                <a:gd name="connsiteY73" fmla="*/ 84732 h 681387"/>
                <a:gd name="connsiteX74" fmla="*/ 3007988 w 4402536"/>
                <a:gd name="connsiteY74" fmla="*/ 95323 h 681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402536" h="681387">
                  <a:moveTo>
                    <a:pt x="3007988" y="95323"/>
                  </a:moveTo>
                  <a:lnTo>
                    <a:pt x="2672590" y="116506"/>
                  </a:lnTo>
                  <a:lnTo>
                    <a:pt x="2407803" y="130628"/>
                  </a:lnTo>
                  <a:lnTo>
                    <a:pt x="2326601" y="134159"/>
                  </a:lnTo>
                  <a:lnTo>
                    <a:pt x="2135954" y="172994"/>
                  </a:lnTo>
                  <a:lnTo>
                    <a:pt x="1842922" y="215360"/>
                  </a:lnTo>
                  <a:lnTo>
                    <a:pt x="1447506" y="268318"/>
                  </a:lnTo>
                  <a:lnTo>
                    <a:pt x="1034438" y="324806"/>
                  </a:lnTo>
                  <a:lnTo>
                    <a:pt x="783772" y="360111"/>
                  </a:lnTo>
                  <a:lnTo>
                    <a:pt x="575472" y="384825"/>
                  </a:lnTo>
                  <a:lnTo>
                    <a:pt x="398947" y="398947"/>
                  </a:lnTo>
                  <a:lnTo>
                    <a:pt x="370703" y="395416"/>
                  </a:lnTo>
                  <a:lnTo>
                    <a:pt x="321276" y="384825"/>
                  </a:lnTo>
                  <a:lnTo>
                    <a:pt x="240075" y="363642"/>
                  </a:lnTo>
                  <a:lnTo>
                    <a:pt x="158873" y="328337"/>
                  </a:lnTo>
                  <a:lnTo>
                    <a:pt x="109446" y="300092"/>
                  </a:lnTo>
                  <a:lnTo>
                    <a:pt x="88263" y="282440"/>
                  </a:lnTo>
                  <a:lnTo>
                    <a:pt x="70611" y="264787"/>
                  </a:lnTo>
                  <a:lnTo>
                    <a:pt x="42367" y="247135"/>
                  </a:lnTo>
                  <a:lnTo>
                    <a:pt x="28244" y="243604"/>
                  </a:lnTo>
                  <a:lnTo>
                    <a:pt x="17653" y="243604"/>
                  </a:lnTo>
                  <a:lnTo>
                    <a:pt x="7061" y="243604"/>
                  </a:lnTo>
                  <a:lnTo>
                    <a:pt x="0" y="250665"/>
                  </a:lnTo>
                  <a:lnTo>
                    <a:pt x="0" y="289501"/>
                  </a:lnTo>
                  <a:lnTo>
                    <a:pt x="10592" y="317745"/>
                  </a:lnTo>
                  <a:lnTo>
                    <a:pt x="42367" y="367172"/>
                  </a:lnTo>
                  <a:lnTo>
                    <a:pt x="109446" y="451904"/>
                  </a:lnTo>
                  <a:lnTo>
                    <a:pt x="165934" y="511923"/>
                  </a:lnTo>
                  <a:lnTo>
                    <a:pt x="201239" y="543697"/>
                  </a:lnTo>
                  <a:lnTo>
                    <a:pt x="233014" y="564880"/>
                  </a:lnTo>
                  <a:lnTo>
                    <a:pt x="254197" y="582533"/>
                  </a:lnTo>
                  <a:lnTo>
                    <a:pt x="293032" y="624899"/>
                  </a:lnTo>
                  <a:lnTo>
                    <a:pt x="335398" y="653143"/>
                  </a:lnTo>
                  <a:lnTo>
                    <a:pt x="374234" y="670795"/>
                  </a:lnTo>
                  <a:lnTo>
                    <a:pt x="413069" y="681387"/>
                  </a:lnTo>
                  <a:lnTo>
                    <a:pt x="455435" y="681387"/>
                  </a:lnTo>
                  <a:lnTo>
                    <a:pt x="518984" y="660204"/>
                  </a:lnTo>
                  <a:lnTo>
                    <a:pt x="614308" y="635490"/>
                  </a:lnTo>
                  <a:lnTo>
                    <a:pt x="727284" y="614307"/>
                  </a:lnTo>
                  <a:lnTo>
                    <a:pt x="822607" y="596655"/>
                  </a:lnTo>
                  <a:lnTo>
                    <a:pt x="1076804" y="550758"/>
                  </a:lnTo>
                  <a:lnTo>
                    <a:pt x="1362774" y="494270"/>
                  </a:lnTo>
                  <a:lnTo>
                    <a:pt x="1712294" y="434252"/>
                  </a:lnTo>
                  <a:lnTo>
                    <a:pt x="1917063" y="402477"/>
                  </a:lnTo>
                  <a:lnTo>
                    <a:pt x="2224217" y="363642"/>
                  </a:lnTo>
                  <a:lnTo>
                    <a:pt x="2510187" y="338928"/>
                  </a:lnTo>
                  <a:lnTo>
                    <a:pt x="2827933" y="321276"/>
                  </a:lnTo>
                  <a:lnTo>
                    <a:pt x="3110373" y="310684"/>
                  </a:lnTo>
                  <a:lnTo>
                    <a:pt x="3325733" y="310684"/>
                  </a:lnTo>
                  <a:lnTo>
                    <a:pt x="3495197" y="310684"/>
                  </a:lnTo>
                  <a:lnTo>
                    <a:pt x="3777638" y="314214"/>
                  </a:lnTo>
                  <a:lnTo>
                    <a:pt x="4003590" y="321276"/>
                  </a:lnTo>
                  <a:lnTo>
                    <a:pt x="4197767" y="331867"/>
                  </a:lnTo>
                  <a:lnTo>
                    <a:pt x="4233072" y="328337"/>
                  </a:lnTo>
                  <a:lnTo>
                    <a:pt x="4286030" y="314214"/>
                  </a:lnTo>
                  <a:lnTo>
                    <a:pt x="4349579" y="285970"/>
                  </a:lnTo>
                  <a:lnTo>
                    <a:pt x="4381353" y="264787"/>
                  </a:lnTo>
                  <a:lnTo>
                    <a:pt x="4399006" y="240074"/>
                  </a:lnTo>
                  <a:lnTo>
                    <a:pt x="4402536" y="222421"/>
                  </a:lnTo>
                  <a:lnTo>
                    <a:pt x="4399006" y="194177"/>
                  </a:lnTo>
                  <a:lnTo>
                    <a:pt x="4384884" y="172994"/>
                  </a:lnTo>
                  <a:lnTo>
                    <a:pt x="4360170" y="144750"/>
                  </a:lnTo>
                  <a:lnTo>
                    <a:pt x="4328396" y="123567"/>
                  </a:lnTo>
                  <a:lnTo>
                    <a:pt x="4268377" y="91793"/>
                  </a:lnTo>
                  <a:lnTo>
                    <a:pt x="4176584" y="60018"/>
                  </a:lnTo>
                  <a:lnTo>
                    <a:pt x="4091852" y="35305"/>
                  </a:lnTo>
                  <a:lnTo>
                    <a:pt x="3947102" y="0"/>
                  </a:lnTo>
                  <a:lnTo>
                    <a:pt x="3925919" y="0"/>
                  </a:lnTo>
                  <a:lnTo>
                    <a:pt x="3827065" y="17652"/>
                  </a:lnTo>
                  <a:lnTo>
                    <a:pt x="3654070" y="42366"/>
                  </a:lnTo>
                  <a:lnTo>
                    <a:pt x="3565807" y="45896"/>
                  </a:lnTo>
                  <a:lnTo>
                    <a:pt x="3445770" y="52957"/>
                  </a:lnTo>
                  <a:lnTo>
                    <a:pt x="3276306" y="70610"/>
                  </a:lnTo>
                  <a:lnTo>
                    <a:pt x="3170391" y="84732"/>
                  </a:lnTo>
                  <a:lnTo>
                    <a:pt x="3007988" y="953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52">
              <a:extLst>
                <a:ext uri="{FF2B5EF4-FFF2-40B4-BE49-F238E27FC236}">
                  <a16:creationId xmlns:a16="http://schemas.microsoft.com/office/drawing/2014/main" id="{FB16788B-51D8-4860-9879-0E52A4BE20ED}"/>
                </a:ext>
              </a:extLst>
            </p:cNvPr>
            <p:cNvSpPr/>
            <p:nvPr/>
          </p:nvSpPr>
          <p:spPr>
            <a:xfrm>
              <a:off x="3476625" y="2943225"/>
              <a:ext cx="3254376" cy="2492375"/>
            </a:xfrm>
            <a:custGeom>
              <a:avLst/>
              <a:gdLst>
                <a:gd name="connsiteX0" fmla="*/ 165100 w 3254375"/>
                <a:gd name="connsiteY0" fmla="*/ 809625 h 2492375"/>
                <a:gd name="connsiteX1" fmla="*/ 174625 w 3254375"/>
                <a:gd name="connsiteY1" fmla="*/ 384175 h 2492375"/>
                <a:gd name="connsiteX2" fmla="*/ 171450 w 3254375"/>
                <a:gd name="connsiteY2" fmla="*/ 346075 h 2492375"/>
                <a:gd name="connsiteX3" fmla="*/ 161925 w 3254375"/>
                <a:gd name="connsiteY3" fmla="*/ 304800 h 2492375"/>
                <a:gd name="connsiteX4" fmla="*/ 146050 w 3254375"/>
                <a:gd name="connsiteY4" fmla="*/ 257175 h 2492375"/>
                <a:gd name="connsiteX5" fmla="*/ 114300 w 3254375"/>
                <a:gd name="connsiteY5" fmla="*/ 193675 h 2492375"/>
                <a:gd name="connsiteX6" fmla="*/ 73025 w 3254375"/>
                <a:gd name="connsiteY6" fmla="*/ 130175 h 2492375"/>
                <a:gd name="connsiteX7" fmla="*/ 0 w 3254375"/>
                <a:gd name="connsiteY7" fmla="*/ 31750 h 2492375"/>
                <a:gd name="connsiteX8" fmla="*/ 206375 w 3254375"/>
                <a:gd name="connsiteY8" fmla="*/ 0 h 2492375"/>
                <a:gd name="connsiteX9" fmla="*/ 320675 w 3254375"/>
                <a:gd name="connsiteY9" fmla="*/ 76200 h 2492375"/>
                <a:gd name="connsiteX10" fmla="*/ 381000 w 3254375"/>
                <a:gd name="connsiteY10" fmla="*/ 130175 h 2492375"/>
                <a:gd name="connsiteX11" fmla="*/ 409575 w 3254375"/>
                <a:gd name="connsiteY11" fmla="*/ 161925 h 2492375"/>
                <a:gd name="connsiteX12" fmla="*/ 428625 w 3254375"/>
                <a:gd name="connsiteY12" fmla="*/ 190500 h 2492375"/>
                <a:gd name="connsiteX13" fmla="*/ 441325 w 3254375"/>
                <a:gd name="connsiteY13" fmla="*/ 219075 h 2492375"/>
                <a:gd name="connsiteX14" fmla="*/ 444500 w 3254375"/>
                <a:gd name="connsiteY14" fmla="*/ 260350 h 2492375"/>
                <a:gd name="connsiteX15" fmla="*/ 441325 w 3254375"/>
                <a:gd name="connsiteY15" fmla="*/ 485775 h 2492375"/>
                <a:gd name="connsiteX16" fmla="*/ 441325 w 3254375"/>
                <a:gd name="connsiteY16" fmla="*/ 669925 h 2492375"/>
                <a:gd name="connsiteX17" fmla="*/ 419100 w 3254375"/>
                <a:gd name="connsiteY17" fmla="*/ 942975 h 2492375"/>
                <a:gd name="connsiteX18" fmla="*/ 403225 w 3254375"/>
                <a:gd name="connsiteY18" fmla="*/ 1165225 h 2492375"/>
                <a:gd name="connsiteX19" fmla="*/ 387350 w 3254375"/>
                <a:gd name="connsiteY19" fmla="*/ 1403350 h 2492375"/>
                <a:gd name="connsiteX20" fmla="*/ 377825 w 3254375"/>
                <a:gd name="connsiteY20" fmla="*/ 1565275 h 2492375"/>
                <a:gd name="connsiteX21" fmla="*/ 371475 w 3254375"/>
                <a:gd name="connsiteY21" fmla="*/ 1670050 h 2492375"/>
                <a:gd name="connsiteX22" fmla="*/ 377825 w 3254375"/>
                <a:gd name="connsiteY22" fmla="*/ 1746250 h 2492375"/>
                <a:gd name="connsiteX23" fmla="*/ 393700 w 3254375"/>
                <a:gd name="connsiteY23" fmla="*/ 1838325 h 2492375"/>
                <a:gd name="connsiteX24" fmla="*/ 415925 w 3254375"/>
                <a:gd name="connsiteY24" fmla="*/ 1914525 h 2492375"/>
                <a:gd name="connsiteX25" fmla="*/ 447675 w 3254375"/>
                <a:gd name="connsiteY25" fmla="*/ 1981200 h 2492375"/>
                <a:gd name="connsiteX26" fmla="*/ 479425 w 3254375"/>
                <a:gd name="connsiteY26" fmla="*/ 2028825 h 2492375"/>
                <a:gd name="connsiteX27" fmla="*/ 517525 w 3254375"/>
                <a:gd name="connsiteY27" fmla="*/ 2079625 h 2492375"/>
                <a:gd name="connsiteX28" fmla="*/ 558800 w 3254375"/>
                <a:gd name="connsiteY28" fmla="*/ 2117725 h 2492375"/>
                <a:gd name="connsiteX29" fmla="*/ 596900 w 3254375"/>
                <a:gd name="connsiteY29" fmla="*/ 2139950 h 2492375"/>
                <a:gd name="connsiteX30" fmla="*/ 644525 w 3254375"/>
                <a:gd name="connsiteY30" fmla="*/ 2165350 h 2492375"/>
                <a:gd name="connsiteX31" fmla="*/ 714375 w 3254375"/>
                <a:gd name="connsiteY31" fmla="*/ 2190750 h 2492375"/>
                <a:gd name="connsiteX32" fmla="*/ 831850 w 3254375"/>
                <a:gd name="connsiteY32" fmla="*/ 2216150 h 2492375"/>
                <a:gd name="connsiteX33" fmla="*/ 1025525 w 3254375"/>
                <a:gd name="connsiteY33" fmla="*/ 2241550 h 2492375"/>
                <a:gd name="connsiteX34" fmla="*/ 1308100 w 3254375"/>
                <a:gd name="connsiteY34" fmla="*/ 2247900 h 2492375"/>
                <a:gd name="connsiteX35" fmla="*/ 1606550 w 3254375"/>
                <a:gd name="connsiteY35" fmla="*/ 2244725 h 2492375"/>
                <a:gd name="connsiteX36" fmla="*/ 1889125 w 3254375"/>
                <a:gd name="connsiteY36" fmla="*/ 2238375 h 2492375"/>
                <a:gd name="connsiteX37" fmla="*/ 2216150 w 3254375"/>
                <a:gd name="connsiteY37" fmla="*/ 2222500 h 2492375"/>
                <a:gd name="connsiteX38" fmla="*/ 2428875 w 3254375"/>
                <a:gd name="connsiteY38" fmla="*/ 2203450 h 2492375"/>
                <a:gd name="connsiteX39" fmla="*/ 2501900 w 3254375"/>
                <a:gd name="connsiteY39" fmla="*/ 2184400 h 2492375"/>
                <a:gd name="connsiteX40" fmla="*/ 2562225 w 3254375"/>
                <a:gd name="connsiteY40" fmla="*/ 2165350 h 2492375"/>
                <a:gd name="connsiteX41" fmla="*/ 2593975 w 3254375"/>
                <a:gd name="connsiteY41" fmla="*/ 2149475 h 2492375"/>
                <a:gd name="connsiteX42" fmla="*/ 2625725 w 3254375"/>
                <a:gd name="connsiteY42" fmla="*/ 2127250 h 2492375"/>
                <a:gd name="connsiteX43" fmla="*/ 2651125 w 3254375"/>
                <a:gd name="connsiteY43" fmla="*/ 2101850 h 2492375"/>
                <a:gd name="connsiteX44" fmla="*/ 2657475 w 3254375"/>
                <a:gd name="connsiteY44" fmla="*/ 2095500 h 2492375"/>
                <a:gd name="connsiteX45" fmla="*/ 2705100 w 3254375"/>
                <a:gd name="connsiteY45" fmla="*/ 2098675 h 2492375"/>
                <a:gd name="connsiteX46" fmla="*/ 2879725 w 3254375"/>
                <a:gd name="connsiteY46" fmla="*/ 2127250 h 2492375"/>
                <a:gd name="connsiteX47" fmla="*/ 3019425 w 3254375"/>
                <a:gd name="connsiteY47" fmla="*/ 2155825 h 2492375"/>
                <a:gd name="connsiteX48" fmla="*/ 3098800 w 3254375"/>
                <a:gd name="connsiteY48" fmla="*/ 2184400 h 2492375"/>
                <a:gd name="connsiteX49" fmla="*/ 3143250 w 3254375"/>
                <a:gd name="connsiteY49" fmla="*/ 2206625 h 2492375"/>
                <a:gd name="connsiteX50" fmla="*/ 3187700 w 3254375"/>
                <a:gd name="connsiteY50" fmla="*/ 2235200 h 2492375"/>
                <a:gd name="connsiteX51" fmla="*/ 3225800 w 3254375"/>
                <a:gd name="connsiteY51" fmla="*/ 2263775 h 2492375"/>
                <a:gd name="connsiteX52" fmla="*/ 3248025 w 3254375"/>
                <a:gd name="connsiteY52" fmla="*/ 2282825 h 2492375"/>
                <a:gd name="connsiteX53" fmla="*/ 3254375 w 3254375"/>
                <a:gd name="connsiteY53" fmla="*/ 2305050 h 2492375"/>
                <a:gd name="connsiteX54" fmla="*/ 3251200 w 3254375"/>
                <a:gd name="connsiteY54" fmla="*/ 2330450 h 2492375"/>
                <a:gd name="connsiteX55" fmla="*/ 3232150 w 3254375"/>
                <a:gd name="connsiteY55" fmla="*/ 2362200 h 2492375"/>
                <a:gd name="connsiteX56" fmla="*/ 3181350 w 3254375"/>
                <a:gd name="connsiteY56" fmla="*/ 2403475 h 2492375"/>
                <a:gd name="connsiteX57" fmla="*/ 3152775 w 3254375"/>
                <a:gd name="connsiteY57" fmla="*/ 2422525 h 2492375"/>
                <a:gd name="connsiteX58" fmla="*/ 3073400 w 3254375"/>
                <a:gd name="connsiteY58" fmla="*/ 2438400 h 2492375"/>
                <a:gd name="connsiteX59" fmla="*/ 2870200 w 3254375"/>
                <a:gd name="connsiteY59" fmla="*/ 2460625 h 2492375"/>
                <a:gd name="connsiteX60" fmla="*/ 2628900 w 3254375"/>
                <a:gd name="connsiteY60" fmla="*/ 2473325 h 2492375"/>
                <a:gd name="connsiteX61" fmla="*/ 2508250 w 3254375"/>
                <a:gd name="connsiteY61" fmla="*/ 2473325 h 2492375"/>
                <a:gd name="connsiteX62" fmla="*/ 2289175 w 3254375"/>
                <a:gd name="connsiteY62" fmla="*/ 2489200 h 2492375"/>
                <a:gd name="connsiteX63" fmla="*/ 2022475 w 3254375"/>
                <a:gd name="connsiteY63" fmla="*/ 2492375 h 2492375"/>
                <a:gd name="connsiteX64" fmla="*/ 1701800 w 3254375"/>
                <a:gd name="connsiteY64" fmla="*/ 2492375 h 2492375"/>
                <a:gd name="connsiteX65" fmla="*/ 1431925 w 3254375"/>
                <a:gd name="connsiteY65" fmla="*/ 2489200 h 2492375"/>
                <a:gd name="connsiteX66" fmla="*/ 1212850 w 3254375"/>
                <a:gd name="connsiteY66" fmla="*/ 2479675 h 2492375"/>
                <a:gd name="connsiteX67" fmla="*/ 1079500 w 3254375"/>
                <a:gd name="connsiteY67" fmla="*/ 2466975 h 2492375"/>
                <a:gd name="connsiteX68" fmla="*/ 917575 w 3254375"/>
                <a:gd name="connsiteY68" fmla="*/ 2451100 h 2492375"/>
                <a:gd name="connsiteX69" fmla="*/ 758825 w 3254375"/>
                <a:gd name="connsiteY69" fmla="*/ 2422525 h 2492375"/>
                <a:gd name="connsiteX70" fmla="*/ 590550 w 3254375"/>
                <a:gd name="connsiteY70" fmla="*/ 2378075 h 2492375"/>
                <a:gd name="connsiteX71" fmla="*/ 488950 w 3254375"/>
                <a:gd name="connsiteY71" fmla="*/ 2339975 h 2492375"/>
                <a:gd name="connsiteX72" fmla="*/ 425450 w 3254375"/>
                <a:gd name="connsiteY72" fmla="*/ 2305050 h 2492375"/>
                <a:gd name="connsiteX73" fmla="*/ 368300 w 3254375"/>
                <a:gd name="connsiteY73" fmla="*/ 2266950 h 2492375"/>
                <a:gd name="connsiteX74" fmla="*/ 327025 w 3254375"/>
                <a:gd name="connsiteY74" fmla="*/ 2225675 h 2492375"/>
                <a:gd name="connsiteX75" fmla="*/ 273050 w 3254375"/>
                <a:gd name="connsiteY75" fmla="*/ 2159000 h 2492375"/>
                <a:gd name="connsiteX76" fmla="*/ 231775 w 3254375"/>
                <a:gd name="connsiteY76" fmla="*/ 2085975 h 2492375"/>
                <a:gd name="connsiteX77" fmla="*/ 203200 w 3254375"/>
                <a:gd name="connsiteY77" fmla="*/ 2028825 h 2492375"/>
                <a:gd name="connsiteX78" fmla="*/ 177800 w 3254375"/>
                <a:gd name="connsiteY78" fmla="*/ 1943100 h 2492375"/>
                <a:gd name="connsiteX79" fmla="*/ 158750 w 3254375"/>
                <a:gd name="connsiteY79" fmla="*/ 1847850 h 2492375"/>
                <a:gd name="connsiteX80" fmla="*/ 149225 w 3254375"/>
                <a:gd name="connsiteY80" fmla="*/ 1720850 h 2492375"/>
                <a:gd name="connsiteX81" fmla="*/ 155575 w 3254375"/>
                <a:gd name="connsiteY81" fmla="*/ 1530350 h 2492375"/>
                <a:gd name="connsiteX82" fmla="*/ 161925 w 3254375"/>
                <a:gd name="connsiteY82" fmla="*/ 1168400 h 2492375"/>
                <a:gd name="connsiteX83" fmla="*/ 165100 w 3254375"/>
                <a:gd name="connsiteY83" fmla="*/ 809625 h 2492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3254375" h="2492375">
                  <a:moveTo>
                    <a:pt x="165100" y="809625"/>
                  </a:moveTo>
                  <a:lnTo>
                    <a:pt x="174625" y="384175"/>
                  </a:lnTo>
                  <a:lnTo>
                    <a:pt x="171450" y="346075"/>
                  </a:lnTo>
                  <a:lnTo>
                    <a:pt x="161925" y="304800"/>
                  </a:lnTo>
                  <a:lnTo>
                    <a:pt x="146050" y="257175"/>
                  </a:lnTo>
                  <a:lnTo>
                    <a:pt x="114300" y="193675"/>
                  </a:lnTo>
                  <a:lnTo>
                    <a:pt x="73025" y="130175"/>
                  </a:lnTo>
                  <a:lnTo>
                    <a:pt x="0" y="31750"/>
                  </a:lnTo>
                  <a:lnTo>
                    <a:pt x="206375" y="0"/>
                  </a:lnTo>
                  <a:lnTo>
                    <a:pt x="320675" y="76200"/>
                  </a:lnTo>
                  <a:lnTo>
                    <a:pt x="381000" y="130175"/>
                  </a:lnTo>
                  <a:lnTo>
                    <a:pt x="409575" y="161925"/>
                  </a:lnTo>
                  <a:lnTo>
                    <a:pt x="428625" y="190500"/>
                  </a:lnTo>
                  <a:lnTo>
                    <a:pt x="441325" y="219075"/>
                  </a:lnTo>
                  <a:lnTo>
                    <a:pt x="444500" y="260350"/>
                  </a:lnTo>
                  <a:cubicBezTo>
                    <a:pt x="443442" y="335492"/>
                    <a:pt x="442383" y="410633"/>
                    <a:pt x="441325" y="485775"/>
                  </a:cubicBezTo>
                  <a:lnTo>
                    <a:pt x="441325" y="669925"/>
                  </a:lnTo>
                  <a:lnTo>
                    <a:pt x="419100" y="942975"/>
                  </a:lnTo>
                  <a:lnTo>
                    <a:pt x="403225" y="1165225"/>
                  </a:lnTo>
                  <a:lnTo>
                    <a:pt x="387350" y="1403350"/>
                  </a:lnTo>
                  <a:lnTo>
                    <a:pt x="377825" y="1565275"/>
                  </a:lnTo>
                  <a:lnTo>
                    <a:pt x="371475" y="1670050"/>
                  </a:lnTo>
                  <a:lnTo>
                    <a:pt x="377825" y="1746250"/>
                  </a:lnTo>
                  <a:lnTo>
                    <a:pt x="393700" y="1838325"/>
                  </a:lnTo>
                  <a:lnTo>
                    <a:pt x="415925" y="1914525"/>
                  </a:lnTo>
                  <a:lnTo>
                    <a:pt x="447675" y="1981200"/>
                  </a:lnTo>
                  <a:lnTo>
                    <a:pt x="479425" y="2028825"/>
                  </a:lnTo>
                  <a:lnTo>
                    <a:pt x="517525" y="2079625"/>
                  </a:lnTo>
                  <a:lnTo>
                    <a:pt x="558800" y="2117725"/>
                  </a:lnTo>
                  <a:lnTo>
                    <a:pt x="596900" y="2139950"/>
                  </a:lnTo>
                  <a:lnTo>
                    <a:pt x="644525" y="2165350"/>
                  </a:lnTo>
                  <a:lnTo>
                    <a:pt x="714375" y="2190750"/>
                  </a:lnTo>
                  <a:lnTo>
                    <a:pt x="831850" y="2216150"/>
                  </a:lnTo>
                  <a:lnTo>
                    <a:pt x="1025525" y="2241550"/>
                  </a:lnTo>
                  <a:lnTo>
                    <a:pt x="1308100" y="2247900"/>
                  </a:lnTo>
                  <a:lnTo>
                    <a:pt x="1606550" y="2244725"/>
                  </a:lnTo>
                  <a:lnTo>
                    <a:pt x="1889125" y="2238375"/>
                  </a:lnTo>
                  <a:lnTo>
                    <a:pt x="2216150" y="2222500"/>
                  </a:lnTo>
                  <a:lnTo>
                    <a:pt x="2428875" y="2203450"/>
                  </a:lnTo>
                  <a:lnTo>
                    <a:pt x="2501900" y="2184400"/>
                  </a:lnTo>
                  <a:lnTo>
                    <a:pt x="2562225" y="2165350"/>
                  </a:lnTo>
                  <a:lnTo>
                    <a:pt x="2593975" y="2149475"/>
                  </a:lnTo>
                  <a:lnTo>
                    <a:pt x="2625725" y="2127250"/>
                  </a:lnTo>
                  <a:lnTo>
                    <a:pt x="2651125" y="2101850"/>
                  </a:lnTo>
                  <a:lnTo>
                    <a:pt x="2657475" y="2095500"/>
                  </a:lnTo>
                  <a:lnTo>
                    <a:pt x="2705100" y="2098675"/>
                  </a:lnTo>
                  <a:lnTo>
                    <a:pt x="2879725" y="2127250"/>
                  </a:lnTo>
                  <a:lnTo>
                    <a:pt x="3019425" y="2155825"/>
                  </a:lnTo>
                  <a:lnTo>
                    <a:pt x="3098800" y="2184400"/>
                  </a:lnTo>
                  <a:lnTo>
                    <a:pt x="3143250" y="2206625"/>
                  </a:lnTo>
                  <a:lnTo>
                    <a:pt x="3187700" y="2235200"/>
                  </a:lnTo>
                  <a:lnTo>
                    <a:pt x="3225800" y="2263775"/>
                  </a:lnTo>
                  <a:lnTo>
                    <a:pt x="3248025" y="2282825"/>
                  </a:lnTo>
                  <a:lnTo>
                    <a:pt x="3254375" y="2305050"/>
                  </a:lnTo>
                  <a:lnTo>
                    <a:pt x="3251200" y="2330450"/>
                  </a:lnTo>
                  <a:lnTo>
                    <a:pt x="3232150" y="2362200"/>
                  </a:lnTo>
                  <a:lnTo>
                    <a:pt x="3181350" y="2403475"/>
                  </a:lnTo>
                  <a:lnTo>
                    <a:pt x="3152775" y="2422525"/>
                  </a:lnTo>
                  <a:lnTo>
                    <a:pt x="3073400" y="2438400"/>
                  </a:lnTo>
                  <a:lnTo>
                    <a:pt x="2870200" y="2460625"/>
                  </a:lnTo>
                  <a:lnTo>
                    <a:pt x="2628900" y="2473325"/>
                  </a:lnTo>
                  <a:lnTo>
                    <a:pt x="2508250" y="2473325"/>
                  </a:lnTo>
                  <a:lnTo>
                    <a:pt x="2289175" y="2489200"/>
                  </a:lnTo>
                  <a:lnTo>
                    <a:pt x="2022475" y="2492375"/>
                  </a:lnTo>
                  <a:lnTo>
                    <a:pt x="1701800" y="2492375"/>
                  </a:lnTo>
                  <a:lnTo>
                    <a:pt x="1431925" y="2489200"/>
                  </a:lnTo>
                  <a:lnTo>
                    <a:pt x="1212850" y="2479675"/>
                  </a:lnTo>
                  <a:lnTo>
                    <a:pt x="1079500" y="2466975"/>
                  </a:lnTo>
                  <a:lnTo>
                    <a:pt x="917575" y="2451100"/>
                  </a:lnTo>
                  <a:lnTo>
                    <a:pt x="758825" y="2422525"/>
                  </a:lnTo>
                  <a:lnTo>
                    <a:pt x="590550" y="2378075"/>
                  </a:lnTo>
                  <a:lnTo>
                    <a:pt x="488950" y="2339975"/>
                  </a:lnTo>
                  <a:lnTo>
                    <a:pt x="425450" y="2305050"/>
                  </a:lnTo>
                  <a:lnTo>
                    <a:pt x="368300" y="2266950"/>
                  </a:lnTo>
                  <a:lnTo>
                    <a:pt x="327025" y="2225675"/>
                  </a:lnTo>
                  <a:lnTo>
                    <a:pt x="273050" y="2159000"/>
                  </a:lnTo>
                  <a:lnTo>
                    <a:pt x="231775" y="2085975"/>
                  </a:lnTo>
                  <a:lnTo>
                    <a:pt x="203200" y="2028825"/>
                  </a:lnTo>
                  <a:lnTo>
                    <a:pt x="177800" y="1943100"/>
                  </a:lnTo>
                  <a:lnTo>
                    <a:pt x="158750" y="1847850"/>
                  </a:lnTo>
                  <a:lnTo>
                    <a:pt x="149225" y="1720850"/>
                  </a:lnTo>
                  <a:lnTo>
                    <a:pt x="155575" y="1530350"/>
                  </a:lnTo>
                  <a:lnTo>
                    <a:pt x="161925" y="1168400"/>
                  </a:lnTo>
                  <a:cubicBezTo>
                    <a:pt x="162983" y="1055158"/>
                    <a:pt x="164042" y="941917"/>
                    <a:pt x="165100" y="80962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8226" name="グループ化 1">
            <a:extLst>
              <a:ext uri="{FF2B5EF4-FFF2-40B4-BE49-F238E27FC236}">
                <a16:creationId xmlns:a16="http://schemas.microsoft.com/office/drawing/2014/main" id="{5490AB36-1F5E-4447-8F08-FFE72BFFBD82}"/>
              </a:ext>
            </a:extLst>
          </p:cNvPr>
          <p:cNvGrpSpPr>
            <a:grpSpLocks/>
          </p:cNvGrpSpPr>
          <p:nvPr/>
        </p:nvGrpSpPr>
        <p:grpSpPr bwMode="auto">
          <a:xfrm>
            <a:off x="2711450" y="1552575"/>
            <a:ext cx="4402138" cy="3883025"/>
            <a:chOff x="2711450" y="1552575"/>
            <a:chExt cx="4402138" cy="3883025"/>
          </a:xfrm>
        </p:grpSpPr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CF04CBAB-2749-43CE-BD99-F547754A77EE}"/>
                </a:ext>
              </a:extLst>
            </p:cNvPr>
            <p:cNvSpPr/>
            <p:nvPr/>
          </p:nvSpPr>
          <p:spPr>
            <a:xfrm>
              <a:off x="4557713" y="1552575"/>
              <a:ext cx="615950" cy="1141413"/>
            </a:xfrm>
            <a:custGeom>
              <a:avLst/>
              <a:gdLst>
                <a:gd name="connsiteX0" fmla="*/ 240506 w 616743"/>
                <a:gd name="connsiteY0" fmla="*/ 623888 h 1140619"/>
                <a:gd name="connsiteX1" fmla="*/ 209550 w 616743"/>
                <a:gd name="connsiteY1" fmla="*/ 259556 h 1140619"/>
                <a:gd name="connsiteX2" fmla="*/ 207168 w 616743"/>
                <a:gd name="connsiteY2" fmla="*/ 247650 h 1140619"/>
                <a:gd name="connsiteX3" fmla="*/ 197643 w 616743"/>
                <a:gd name="connsiteY3" fmla="*/ 228600 h 1140619"/>
                <a:gd name="connsiteX4" fmla="*/ 171450 w 616743"/>
                <a:gd name="connsiteY4" fmla="*/ 192881 h 1140619"/>
                <a:gd name="connsiteX5" fmla="*/ 133350 w 616743"/>
                <a:gd name="connsiteY5" fmla="*/ 150019 h 1140619"/>
                <a:gd name="connsiteX6" fmla="*/ 97631 w 616743"/>
                <a:gd name="connsiteY6" fmla="*/ 116681 h 1140619"/>
                <a:gd name="connsiteX7" fmla="*/ 69056 w 616743"/>
                <a:gd name="connsiteY7" fmla="*/ 95250 h 1140619"/>
                <a:gd name="connsiteX8" fmla="*/ 30956 w 616743"/>
                <a:gd name="connsiteY8" fmla="*/ 69056 h 1140619"/>
                <a:gd name="connsiteX9" fmla="*/ 21431 w 616743"/>
                <a:gd name="connsiteY9" fmla="*/ 61913 h 1140619"/>
                <a:gd name="connsiteX10" fmla="*/ 7143 w 616743"/>
                <a:gd name="connsiteY10" fmla="*/ 42863 h 1140619"/>
                <a:gd name="connsiteX11" fmla="*/ 0 w 616743"/>
                <a:gd name="connsiteY11" fmla="*/ 28575 h 1140619"/>
                <a:gd name="connsiteX12" fmla="*/ 0 w 616743"/>
                <a:gd name="connsiteY12" fmla="*/ 16669 h 1140619"/>
                <a:gd name="connsiteX13" fmla="*/ 4762 w 616743"/>
                <a:gd name="connsiteY13" fmla="*/ 7144 h 1140619"/>
                <a:gd name="connsiteX14" fmla="*/ 28575 w 616743"/>
                <a:gd name="connsiteY14" fmla="*/ 0 h 1140619"/>
                <a:gd name="connsiteX15" fmla="*/ 97631 w 616743"/>
                <a:gd name="connsiteY15" fmla="*/ 2381 h 1140619"/>
                <a:gd name="connsiteX16" fmla="*/ 240506 w 616743"/>
                <a:gd name="connsiteY16" fmla="*/ 21431 h 1140619"/>
                <a:gd name="connsiteX17" fmla="*/ 402431 w 616743"/>
                <a:gd name="connsiteY17" fmla="*/ 54769 h 1140619"/>
                <a:gd name="connsiteX18" fmla="*/ 464343 w 616743"/>
                <a:gd name="connsiteY18" fmla="*/ 71438 h 1140619"/>
                <a:gd name="connsiteX19" fmla="*/ 500062 w 616743"/>
                <a:gd name="connsiteY19" fmla="*/ 88106 h 1140619"/>
                <a:gd name="connsiteX20" fmla="*/ 533400 w 616743"/>
                <a:gd name="connsiteY20" fmla="*/ 104775 h 1140619"/>
                <a:gd name="connsiteX21" fmla="*/ 559593 w 616743"/>
                <a:gd name="connsiteY21" fmla="*/ 126206 h 1140619"/>
                <a:gd name="connsiteX22" fmla="*/ 585787 w 616743"/>
                <a:gd name="connsiteY22" fmla="*/ 147638 h 1140619"/>
                <a:gd name="connsiteX23" fmla="*/ 602456 w 616743"/>
                <a:gd name="connsiteY23" fmla="*/ 164306 h 1140619"/>
                <a:gd name="connsiteX24" fmla="*/ 609600 w 616743"/>
                <a:gd name="connsiteY24" fmla="*/ 173831 h 1140619"/>
                <a:gd name="connsiteX25" fmla="*/ 614362 w 616743"/>
                <a:gd name="connsiteY25" fmla="*/ 188119 h 1140619"/>
                <a:gd name="connsiteX26" fmla="*/ 616743 w 616743"/>
                <a:gd name="connsiteY26" fmla="*/ 207169 h 1140619"/>
                <a:gd name="connsiteX27" fmla="*/ 616743 w 616743"/>
                <a:gd name="connsiteY27" fmla="*/ 226219 h 1140619"/>
                <a:gd name="connsiteX28" fmla="*/ 602456 w 616743"/>
                <a:gd name="connsiteY28" fmla="*/ 259556 h 1140619"/>
                <a:gd name="connsiteX29" fmla="*/ 583406 w 616743"/>
                <a:gd name="connsiteY29" fmla="*/ 290513 h 1140619"/>
                <a:gd name="connsiteX30" fmla="*/ 552450 w 616743"/>
                <a:gd name="connsiteY30" fmla="*/ 326231 h 1140619"/>
                <a:gd name="connsiteX31" fmla="*/ 547687 w 616743"/>
                <a:gd name="connsiteY31" fmla="*/ 338138 h 1140619"/>
                <a:gd name="connsiteX32" fmla="*/ 542925 w 616743"/>
                <a:gd name="connsiteY32" fmla="*/ 350044 h 1140619"/>
                <a:gd name="connsiteX33" fmla="*/ 535781 w 616743"/>
                <a:gd name="connsiteY33" fmla="*/ 450056 h 1140619"/>
                <a:gd name="connsiteX34" fmla="*/ 523875 w 616743"/>
                <a:gd name="connsiteY34" fmla="*/ 607219 h 1140619"/>
                <a:gd name="connsiteX35" fmla="*/ 521493 w 616743"/>
                <a:gd name="connsiteY35" fmla="*/ 716756 h 1140619"/>
                <a:gd name="connsiteX36" fmla="*/ 521493 w 616743"/>
                <a:gd name="connsiteY36" fmla="*/ 1109663 h 1140619"/>
                <a:gd name="connsiteX37" fmla="*/ 285750 w 616743"/>
                <a:gd name="connsiteY37" fmla="*/ 1140619 h 1140619"/>
                <a:gd name="connsiteX38" fmla="*/ 269081 w 616743"/>
                <a:gd name="connsiteY38" fmla="*/ 969169 h 1140619"/>
                <a:gd name="connsiteX39" fmla="*/ 240506 w 616743"/>
                <a:gd name="connsiteY39" fmla="*/ 623888 h 114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16743" h="1140619">
                  <a:moveTo>
                    <a:pt x="240506" y="623888"/>
                  </a:moveTo>
                  <a:lnTo>
                    <a:pt x="209550" y="259556"/>
                  </a:lnTo>
                  <a:lnTo>
                    <a:pt x="207168" y="247650"/>
                  </a:lnTo>
                  <a:lnTo>
                    <a:pt x="197643" y="228600"/>
                  </a:lnTo>
                  <a:lnTo>
                    <a:pt x="171450" y="192881"/>
                  </a:lnTo>
                  <a:lnTo>
                    <a:pt x="133350" y="150019"/>
                  </a:lnTo>
                  <a:lnTo>
                    <a:pt x="97631" y="116681"/>
                  </a:lnTo>
                  <a:lnTo>
                    <a:pt x="69056" y="95250"/>
                  </a:lnTo>
                  <a:lnTo>
                    <a:pt x="30956" y="69056"/>
                  </a:lnTo>
                  <a:lnTo>
                    <a:pt x="21431" y="61913"/>
                  </a:lnTo>
                  <a:lnTo>
                    <a:pt x="7143" y="42863"/>
                  </a:lnTo>
                  <a:lnTo>
                    <a:pt x="0" y="28575"/>
                  </a:lnTo>
                  <a:lnTo>
                    <a:pt x="0" y="16669"/>
                  </a:lnTo>
                  <a:lnTo>
                    <a:pt x="4762" y="7144"/>
                  </a:lnTo>
                  <a:lnTo>
                    <a:pt x="28575" y="0"/>
                  </a:lnTo>
                  <a:lnTo>
                    <a:pt x="97631" y="2381"/>
                  </a:lnTo>
                  <a:lnTo>
                    <a:pt x="240506" y="21431"/>
                  </a:lnTo>
                  <a:lnTo>
                    <a:pt x="402431" y="54769"/>
                  </a:lnTo>
                  <a:lnTo>
                    <a:pt x="464343" y="71438"/>
                  </a:lnTo>
                  <a:lnTo>
                    <a:pt x="500062" y="88106"/>
                  </a:lnTo>
                  <a:lnTo>
                    <a:pt x="533400" y="104775"/>
                  </a:lnTo>
                  <a:lnTo>
                    <a:pt x="559593" y="126206"/>
                  </a:lnTo>
                  <a:lnTo>
                    <a:pt x="585787" y="147638"/>
                  </a:lnTo>
                  <a:lnTo>
                    <a:pt x="602456" y="164306"/>
                  </a:lnTo>
                  <a:lnTo>
                    <a:pt x="609600" y="173831"/>
                  </a:lnTo>
                  <a:lnTo>
                    <a:pt x="614362" y="188119"/>
                  </a:lnTo>
                  <a:lnTo>
                    <a:pt x="616743" y="207169"/>
                  </a:lnTo>
                  <a:lnTo>
                    <a:pt x="616743" y="226219"/>
                  </a:lnTo>
                  <a:lnTo>
                    <a:pt x="602456" y="259556"/>
                  </a:lnTo>
                  <a:lnTo>
                    <a:pt x="583406" y="290513"/>
                  </a:lnTo>
                  <a:lnTo>
                    <a:pt x="552450" y="326231"/>
                  </a:lnTo>
                  <a:lnTo>
                    <a:pt x="547687" y="338138"/>
                  </a:lnTo>
                  <a:lnTo>
                    <a:pt x="542925" y="350044"/>
                  </a:lnTo>
                  <a:lnTo>
                    <a:pt x="535781" y="450056"/>
                  </a:lnTo>
                  <a:lnTo>
                    <a:pt x="523875" y="607219"/>
                  </a:lnTo>
                  <a:lnTo>
                    <a:pt x="521493" y="716756"/>
                  </a:lnTo>
                  <a:lnTo>
                    <a:pt x="521493" y="1109663"/>
                  </a:lnTo>
                  <a:lnTo>
                    <a:pt x="285750" y="1140619"/>
                  </a:lnTo>
                  <a:lnTo>
                    <a:pt x="269081" y="969169"/>
                  </a:lnTo>
                  <a:lnTo>
                    <a:pt x="240506" y="6238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657590ED-7F0B-4EF2-979B-E9BD4C856082}"/>
                </a:ext>
              </a:extLst>
            </p:cNvPr>
            <p:cNvSpPr/>
            <p:nvPr/>
          </p:nvSpPr>
          <p:spPr>
            <a:xfrm>
              <a:off x="2711450" y="2425700"/>
              <a:ext cx="4402138" cy="681038"/>
            </a:xfrm>
            <a:custGeom>
              <a:avLst/>
              <a:gdLst>
                <a:gd name="connsiteX0" fmla="*/ 3007988 w 4402536"/>
                <a:gd name="connsiteY0" fmla="*/ 95323 h 681387"/>
                <a:gd name="connsiteX1" fmla="*/ 2672590 w 4402536"/>
                <a:gd name="connsiteY1" fmla="*/ 116506 h 681387"/>
                <a:gd name="connsiteX2" fmla="*/ 2407803 w 4402536"/>
                <a:gd name="connsiteY2" fmla="*/ 130628 h 681387"/>
                <a:gd name="connsiteX3" fmla="*/ 2326601 w 4402536"/>
                <a:gd name="connsiteY3" fmla="*/ 134159 h 681387"/>
                <a:gd name="connsiteX4" fmla="*/ 2135954 w 4402536"/>
                <a:gd name="connsiteY4" fmla="*/ 172994 h 681387"/>
                <a:gd name="connsiteX5" fmla="*/ 1842922 w 4402536"/>
                <a:gd name="connsiteY5" fmla="*/ 215360 h 681387"/>
                <a:gd name="connsiteX6" fmla="*/ 1447506 w 4402536"/>
                <a:gd name="connsiteY6" fmla="*/ 268318 h 681387"/>
                <a:gd name="connsiteX7" fmla="*/ 1034438 w 4402536"/>
                <a:gd name="connsiteY7" fmla="*/ 324806 h 681387"/>
                <a:gd name="connsiteX8" fmla="*/ 783772 w 4402536"/>
                <a:gd name="connsiteY8" fmla="*/ 360111 h 681387"/>
                <a:gd name="connsiteX9" fmla="*/ 575472 w 4402536"/>
                <a:gd name="connsiteY9" fmla="*/ 384825 h 681387"/>
                <a:gd name="connsiteX10" fmla="*/ 398947 w 4402536"/>
                <a:gd name="connsiteY10" fmla="*/ 398947 h 681387"/>
                <a:gd name="connsiteX11" fmla="*/ 370703 w 4402536"/>
                <a:gd name="connsiteY11" fmla="*/ 395416 h 681387"/>
                <a:gd name="connsiteX12" fmla="*/ 321276 w 4402536"/>
                <a:gd name="connsiteY12" fmla="*/ 384825 h 681387"/>
                <a:gd name="connsiteX13" fmla="*/ 240075 w 4402536"/>
                <a:gd name="connsiteY13" fmla="*/ 363642 h 681387"/>
                <a:gd name="connsiteX14" fmla="*/ 158873 w 4402536"/>
                <a:gd name="connsiteY14" fmla="*/ 328337 h 681387"/>
                <a:gd name="connsiteX15" fmla="*/ 109446 w 4402536"/>
                <a:gd name="connsiteY15" fmla="*/ 300092 h 681387"/>
                <a:gd name="connsiteX16" fmla="*/ 88263 w 4402536"/>
                <a:gd name="connsiteY16" fmla="*/ 282440 h 681387"/>
                <a:gd name="connsiteX17" fmla="*/ 70611 w 4402536"/>
                <a:gd name="connsiteY17" fmla="*/ 264787 h 681387"/>
                <a:gd name="connsiteX18" fmla="*/ 42367 w 4402536"/>
                <a:gd name="connsiteY18" fmla="*/ 247135 h 681387"/>
                <a:gd name="connsiteX19" fmla="*/ 28244 w 4402536"/>
                <a:gd name="connsiteY19" fmla="*/ 243604 h 681387"/>
                <a:gd name="connsiteX20" fmla="*/ 17653 w 4402536"/>
                <a:gd name="connsiteY20" fmla="*/ 243604 h 681387"/>
                <a:gd name="connsiteX21" fmla="*/ 7061 w 4402536"/>
                <a:gd name="connsiteY21" fmla="*/ 243604 h 681387"/>
                <a:gd name="connsiteX22" fmla="*/ 0 w 4402536"/>
                <a:gd name="connsiteY22" fmla="*/ 250665 h 681387"/>
                <a:gd name="connsiteX23" fmla="*/ 0 w 4402536"/>
                <a:gd name="connsiteY23" fmla="*/ 289501 h 681387"/>
                <a:gd name="connsiteX24" fmla="*/ 10592 w 4402536"/>
                <a:gd name="connsiteY24" fmla="*/ 317745 h 681387"/>
                <a:gd name="connsiteX25" fmla="*/ 42367 w 4402536"/>
                <a:gd name="connsiteY25" fmla="*/ 367172 h 681387"/>
                <a:gd name="connsiteX26" fmla="*/ 109446 w 4402536"/>
                <a:gd name="connsiteY26" fmla="*/ 451904 h 681387"/>
                <a:gd name="connsiteX27" fmla="*/ 165934 w 4402536"/>
                <a:gd name="connsiteY27" fmla="*/ 511923 h 681387"/>
                <a:gd name="connsiteX28" fmla="*/ 201239 w 4402536"/>
                <a:gd name="connsiteY28" fmla="*/ 543697 h 681387"/>
                <a:gd name="connsiteX29" fmla="*/ 233014 w 4402536"/>
                <a:gd name="connsiteY29" fmla="*/ 564880 h 681387"/>
                <a:gd name="connsiteX30" fmla="*/ 254197 w 4402536"/>
                <a:gd name="connsiteY30" fmla="*/ 582533 h 681387"/>
                <a:gd name="connsiteX31" fmla="*/ 293032 w 4402536"/>
                <a:gd name="connsiteY31" fmla="*/ 624899 h 681387"/>
                <a:gd name="connsiteX32" fmla="*/ 335398 w 4402536"/>
                <a:gd name="connsiteY32" fmla="*/ 653143 h 681387"/>
                <a:gd name="connsiteX33" fmla="*/ 374234 w 4402536"/>
                <a:gd name="connsiteY33" fmla="*/ 670795 h 681387"/>
                <a:gd name="connsiteX34" fmla="*/ 413069 w 4402536"/>
                <a:gd name="connsiteY34" fmla="*/ 681387 h 681387"/>
                <a:gd name="connsiteX35" fmla="*/ 455435 w 4402536"/>
                <a:gd name="connsiteY35" fmla="*/ 681387 h 681387"/>
                <a:gd name="connsiteX36" fmla="*/ 518984 w 4402536"/>
                <a:gd name="connsiteY36" fmla="*/ 660204 h 681387"/>
                <a:gd name="connsiteX37" fmla="*/ 614308 w 4402536"/>
                <a:gd name="connsiteY37" fmla="*/ 635490 h 681387"/>
                <a:gd name="connsiteX38" fmla="*/ 727284 w 4402536"/>
                <a:gd name="connsiteY38" fmla="*/ 614307 h 681387"/>
                <a:gd name="connsiteX39" fmla="*/ 822607 w 4402536"/>
                <a:gd name="connsiteY39" fmla="*/ 596655 h 681387"/>
                <a:gd name="connsiteX40" fmla="*/ 1076804 w 4402536"/>
                <a:gd name="connsiteY40" fmla="*/ 550758 h 681387"/>
                <a:gd name="connsiteX41" fmla="*/ 1362774 w 4402536"/>
                <a:gd name="connsiteY41" fmla="*/ 494270 h 681387"/>
                <a:gd name="connsiteX42" fmla="*/ 1712294 w 4402536"/>
                <a:gd name="connsiteY42" fmla="*/ 434252 h 681387"/>
                <a:gd name="connsiteX43" fmla="*/ 1917063 w 4402536"/>
                <a:gd name="connsiteY43" fmla="*/ 402477 h 681387"/>
                <a:gd name="connsiteX44" fmla="*/ 2224217 w 4402536"/>
                <a:gd name="connsiteY44" fmla="*/ 363642 h 681387"/>
                <a:gd name="connsiteX45" fmla="*/ 2510187 w 4402536"/>
                <a:gd name="connsiteY45" fmla="*/ 338928 h 681387"/>
                <a:gd name="connsiteX46" fmla="*/ 2827933 w 4402536"/>
                <a:gd name="connsiteY46" fmla="*/ 321276 h 681387"/>
                <a:gd name="connsiteX47" fmla="*/ 3110373 w 4402536"/>
                <a:gd name="connsiteY47" fmla="*/ 310684 h 681387"/>
                <a:gd name="connsiteX48" fmla="*/ 3325733 w 4402536"/>
                <a:gd name="connsiteY48" fmla="*/ 310684 h 681387"/>
                <a:gd name="connsiteX49" fmla="*/ 3495197 w 4402536"/>
                <a:gd name="connsiteY49" fmla="*/ 310684 h 681387"/>
                <a:gd name="connsiteX50" fmla="*/ 3777638 w 4402536"/>
                <a:gd name="connsiteY50" fmla="*/ 314214 h 681387"/>
                <a:gd name="connsiteX51" fmla="*/ 4003590 w 4402536"/>
                <a:gd name="connsiteY51" fmla="*/ 321276 h 681387"/>
                <a:gd name="connsiteX52" fmla="*/ 4197767 w 4402536"/>
                <a:gd name="connsiteY52" fmla="*/ 331867 h 681387"/>
                <a:gd name="connsiteX53" fmla="*/ 4233072 w 4402536"/>
                <a:gd name="connsiteY53" fmla="*/ 328337 h 681387"/>
                <a:gd name="connsiteX54" fmla="*/ 4286030 w 4402536"/>
                <a:gd name="connsiteY54" fmla="*/ 314214 h 681387"/>
                <a:gd name="connsiteX55" fmla="*/ 4349579 w 4402536"/>
                <a:gd name="connsiteY55" fmla="*/ 285970 h 681387"/>
                <a:gd name="connsiteX56" fmla="*/ 4381353 w 4402536"/>
                <a:gd name="connsiteY56" fmla="*/ 264787 h 681387"/>
                <a:gd name="connsiteX57" fmla="*/ 4399006 w 4402536"/>
                <a:gd name="connsiteY57" fmla="*/ 240074 h 681387"/>
                <a:gd name="connsiteX58" fmla="*/ 4402536 w 4402536"/>
                <a:gd name="connsiteY58" fmla="*/ 222421 h 681387"/>
                <a:gd name="connsiteX59" fmla="*/ 4399006 w 4402536"/>
                <a:gd name="connsiteY59" fmla="*/ 194177 h 681387"/>
                <a:gd name="connsiteX60" fmla="*/ 4384884 w 4402536"/>
                <a:gd name="connsiteY60" fmla="*/ 172994 h 681387"/>
                <a:gd name="connsiteX61" fmla="*/ 4360170 w 4402536"/>
                <a:gd name="connsiteY61" fmla="*/ 144750 h 681387"/>
                <a:gd name="connsiteX62" fmla="*/ 4328396 w 4402536"/>
                <a:gd name="connsiteY62" fmla="*/ 123567 h 681387"/>
                <a:gd name="connsiteX63" fmla="*/ 4268377 w 4402536"/>
                <a:gd name="connsiteY63" fmla="*/ 91793 h 681387"/>
                <a:gd name="connsiteX64" fmla="*/ 4176584 w 4402536"/>
                <a:gd name="connsiteY64" fmla="*/ 60018 h 681387"/>
                <a:gd name="connsiteX65" fmla="*/ 4091852 w 4402536"/>
                <a:gd name="connsiteY65" fmla="*/ 35305 h 681387"/>
                <a:gd name="connsiteX66" fmla="*/ 3947102 w 4402536"/>
                <a:gd name="connsiteY66" fmla="*/ 0 h 681387"/>
                <a:gd name="connsiteX67" fmla="*/ 3925919 w 4402536"/>
                <a:gd name="connsiteY67" fmla="*/ 0 h 681387"/>
                <a:gd name="connsiteX68" fmla="*/ 3827065 w 4402536"/>
                <a:gd name="connsiteY68" fmla="*/ 17652 h 681387"/>
                <a:gd name="connsiteX69" fmla="*/ 3654070 w 4402536"/>
                <a:gd name="connsiteY69" fmla="*/ 42366 h 681387"/>
                <a:gd name="connsiteX70" fmla="*/ 3565807 w 4402536"/>
                <a:gd name="connsiteY70" fmla="*/ 45896 h 681387"/>
                <a:gd name="connsiteX71" fmla="*/ 3445770 w 4402536"/>
                <a:gd name="connsiteY71" fmla="*/ 52957 h 681387"/>
                <a:gd name="connsiteX72" fmla="*/ 3276306 w 4402536"/>
                <a:gd name="connsiteY72" fmla="*/ 70610 h 681387"/>
                <a:gd name="connsiteX73" fmla="*/ 3170391 w 4402536"/>
                <a:gd name="connsiteY73" fmla="*/ 84732 h 681387"/>
                <a:gd name="connsiteX74" fmla="*/ 3007988 w 4402536"/>
                <a:gd name="connsiteY74" fmla="*/ 95323 h 681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402536" h="681387">
                  <a:moveTo>
                    <a:pt x="3007988" y="95323"/>
                  </a:moveTo>
                  <a:lnTo>
                    <a:pt x="2672590" y="116506"/>
                  </a:lnTo>
                  <a:lnTo>
                    <a:pt x="2407803" y="130628"/>
                  </a:lnTo>
                  <a:lnTo>
                    <a:pt x="2326601" y="134159"/>
                  </a:lnTo>
                  <a:lnTo>
                    <a:pt x="2135954" y="172994"/>
                  </a:lnTo>
                  <a:lnTo>
                    <a:pt x="1842922" y="215360"/>
                  </a:lnTo>
                  <a:lnTo>
                    <a:pt x="1447506" y="268318"/>
                  </a:lnTo>
                  <a:lnTo>
                    <a:pt x="1034438" y="324806"/>
                  </a:lnTo>
                  <a:lnTo>
                    <a:pt x="783772" y="360111"/>
                  </a:lnTo>
                  <a:lnTo>
                    <a:pt x="575472" y="384825"/>
                  </a:lnTo>
                  <a:lnTo>
                    <a:pt x="398947" y="398947"/>
                  </a:lnTo>
                  <a:lnTo>
                    <a:pt x="370703" y="395416"/>
                  </a:lnTo>
                  <a:lnTo>
                    <a:pt x="321276" y="384825"/>
                  </a:lnTo>
                  <a:lnTo>
                    <a:pt x="240075" y="363642"/>
                  </a:lnTo>
                  <a:lnTo>
                    <a:pt x="158873" y="328337"/>
                  </a:lnTo>
                  <a:lnTo>
                    <a:pt x="109446" y="300092"/>
                  </a:lnTo>
                  <a:lnTo>
                    <a:pt x="88263" y="282440"/>
                  </a:lnTo>
                  <a:lnTo>
                    <a:pt x="70611" y="264787"/>
                  </a:lnTo>
                  <a:lnTo>
                    <a:pt x="42367" y="247135"/>
                  </a:lnTo>
                  <a:lnTo>
                    <a:pt x="28244" y="243604"/>
                  </a:lnTo>
                  <a:lnTo>
                    <a:pt x="17653" y="243604"/>
                  </a:lnTo>
                  <a:lnTo>
                    <a:pt x="7061" y="243604"/>
                  </a:lnTo>
                  <a:lnTo>
                    <a:pt x="0" y="250665"/>
                  </a:lnTo>
                  <a:lnTo>
                    <a:pt x="0" y="289501"/>
                  </a:lnTo>
                  <a:lnTo>
                    <a:pt x="10592" y="317745"/>
                  </a:lnTo>
                  <a:lnTo>
                    <a:pt x="42367" y="367172"/>
                  </a:lnTo>
                  <a:lnTo>
                    <a:pt x="109446" y="451904"/>
                  </a:lnTo>
                  <a:lnTo>
                    <a:pt x="165934" y="511923"/>
                  </a:lnTo>
                  <a:lnTo>
                    <a:pt x="201239" y="543697"/>
                  </a:lnTo>
                  <a:lnTo>
                    <a:pt x="233014" y="564880"/>
                  </a:lnTo>
                  <a:lnTo>
                    <a:pt x="254197" y="582533"/>
                  </a:lnTo>
                  <a:lnTo>
                    <a:pt x="293032" y="624899"/>
                  </a:lnTo>
                  <a:lnTo>
                    <a:pt x="335398" y="653143"/>
                  </a:lnTo>
                  <a:lnTo>
                    <a:pt x="374234" y="670795"/>
                  </a:lnTo>
                  <a:lnTo>
                    <a:pt x="413069" y="681387"/>
                  </a:lnTo>
                  <a:lnTo>
                    <a:pt x="455435" y="681387"/>
                  </a:lnTo>
                  <a:lnTo>
                    <a:pt x="518984" y="660204"/>
                  </a:lnTo>
                  <a:lnTo>
                    <a:pt x="614308" y="635490"/>
                  </a:lnTo>
                  <a:lnTo>
                    <a:pt x="727284" y="614307"/>
                  </a:lnTo>
                  <a:lnTo>
                    <a:pt x="822607" y="596655"/>
                  </a:lnTo>
                  <a:lnTo>
                    <a:pt x="1076804" y="550758"/>
                  </a:lnTo>
                  <a:lnTo>
                    <a:pt x="1362774" y="494270"/>
                  </a:lnTo>
                  <a:lnTo>
                    <a:pt x="1712294" y="434252"/>
                  </a:lnTo>
                  <a:lnTo>
                    <a:pt x="1917063" y="402477"/>
                  </a:lnTo>
                  <a:lnTo>
                    <a:pt x="2224217" y="363642"/>
                  </a:lnTo>
                  <a:lnTo>
                    <a:pt x="2510187" y="338928"/>
                  </a:lnTo>
                  <a:lnTo>
                    <a:pt x="2827933" y="321276"/>
                  </a:lnTo>
                  <a:lnTo>
                    <a:pt x="3110373" y="310684"/>
                  </a:lnTo>
                  <a:lnTo>
                    <a:pt x="3325733" y="310684"/>
                  </a:lnTo>
                  <a:lnTo>
                    <a:pt x="3495197" y="310684"/>
                  </a:lnTo>
                  <a:lnTo>
                    <a:pt x="3777638" y="314214"/>
                  </a:lnTo>
                  <a:lnTo>
                    <a:pt x="4003590" y="321276"/>
                  </a:lnTo>
                  <a:lnTo>
                    <a:pt x="4197767" y="331867"/>
                  </a:lnTo>
                  <a:lnTo>
                    <a:pt x="4233072" y="328337"/>
                  </a:lnTo>
                  <a:lnTo>
                    <a:pt x="4286030" y="314214"/>
                  </a:lnTo>
                  <a:lnTo>
                    <a:pt x="4349579" y="285970"/>
                  </a:lnTo>
                  <a:lnTo>
                    <a:pt x="4381353" y="264787"/>
                  </a:lnTo>
                  <a:lnTo>
                    <a:pt x="4399006" y="240074"/>
                  </a:lnTo>
                  <a:lnTo>
                    <a:pt x="4402536" y="222421"/>
                  </a:lnTo>
                  <a:lnTo>
                    <a:pt x="4399006" y="194177"/>
                  </a:lnTo>
                  <a:lnTo>
                    <a:pt x="4384884" y="172994"/>
                  </a:lnTo>
                  <a:lnTo>
                    <a:pt x="4360170" y="144750"/>
                  </a:lnTo>
                  <a:lnTo>
                    <a:pt x="4328396" y="123567"/>
                  </a:lnTo>
                  <a:lnTo>
                    <a:pt x="4268377" y="91793"/>
                  </a:lnTo>
                  <a:lnTo>
                    <a:pt x="4176584" y="60018"/>
                  </a:lnTo>
                  <a:lnTo>
                    <a:pt x="4091852" y="35305"/>
                  </a:lnTo>
                  <a:lnTo>
                    <a:pt x="3947102" y="0"/>
                  </a:lnTo>
                  <a:lnTo>
                    <a:pt x="3925919" y="0"/>
                  </a:lnTo>
                  <a:lnTo>
                    <a:pt x="3827065" y="17652"/>
                  </a:lnTo>
                  <a:lnTo>
                    <a:pt x="3654070" y="42366"/>
                  </a:lnTo>
                  <a:lnTo>
                    <a:pt x="3565807" y="45896"/>
                  </a:lnTo>
                  <a:lnTo>
                    <a:pt x="3445770" y="52957"/>
                  </a:lnTo>
                  <a:lnTo>
                    <a:pt x="3276306" y="70610"/>
                  </a:lnTo>
                  <a:lnTo>
                    <a:pt x="3170391" y="84732"/>
                  </a:lnTo>
                  <a:lnTo>
                    <a:pt x="3007988" y="953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0FF96FA1-E374-4FEC-A67F-4C98EBA7614E}"/>
                </a:ext>
              </a:extLst>
            </p:cNvPr>
            <p:cNvSpPr/>
            <p:nvPr/>
          </p:nvSpPr>
          <p:spPr>
            <a:xfrm>
              <a:off x="3476625" y="2943225"/>
              <a:ext cx="3254375" cy="2492375"/>
            </a:xfrm>
            <a:custGeom>
              <a:avLst/>
              <a:gdLst>
                <a:gd name="connsiteX0" fmla="*/ 165100 w 3254375"/>
                <a:gd name="connsiteY0" fmla="*/ 809625 h 2492375"/>
                <a:gd name="connsiteX1" fmla="*/ 174625 w 3254375"/>
                <a:gd name="connsiteY1" fmla="*/ 384175 h 2492375"/>
                <a:gd name="connsiteX2" fmla="*/ 171450 w 3254375"/>
                <a:gd name="connsiteY2" fmla="*/ 346075 h 2492375"/>
                <a:gd name="connsiteX3" fmla="*/ 161925 w 3254375"/>
                <a:gd name="connsiteY3" fmla="*/ 304800 h 2492375"/>
                <a:gd name="connsiteX4" fmla="*/ 146050 w 3254375"/>
                <a:gd name="connsiteY4" fmla="*/ 257175 h 2492375"/>
                <a:gd name="connsiteX5" fmla="*/ 114300 w 3254375"/>
                <a:gd name="connsiteY5" fmla="*/ 193675 h 2492375"/>
                <a:gd name="connsiteX6" fmla="*/ 73025 w 3254375"/>
                <a:gd name="connsiteY6" fmla="*/ 130175 h 2492375"/>
                <a:gd name="connsiteX7" fmla="*/ 0 w 3254375"/>
                <a:gd name="connsiteY7" fmla="*/ 31750 h 2492375"/>
                <a:gd name="connsiteX8" fmla="*/ 206375 w 3254375"/>
                <a:gd name="connsiteY8" fmla="*/ 0 h 2492375"/>
                <a:gd name="connsiteX9" fmla="*/ 320675 w 3254375"/>
                <a:gd name="connsiteY9" fmla="*/ 76200 h 2492375"/>
                <a:gd name="connsiteX10" fmla="*/ 381000 w 3254375"/>
                <a:gd name="connsiteY10" fmla="*/ 130175 h 2492375"/>
                <a:gd name="connsiteX11" fmla="*/ 409575 w 3254375"/>
                <a:gd name="connsiteY11" fmla="*/ 161925 h 2492375"/>
                <a:gd name="connsiteX12" fmla="*/ 428625 w 3254375"/>
                <a:gd name="connsiteY12" fmla="*/ 190500 h 2492375"/>
                <a:gd name="connsiteX13" fmla="*/ 441325 w 3254375"/>
                <a:gd name="connsiteY13" fmla="*/ 219075 h 2492375"/>
                <a:gd name="connsiteX14" fmla="*/ 444500 w 3254375"/>
                <a:gd name="connsiteY14" fmla="*/ 260350 h 2492375"/>
                <a:gd name="connsiteX15" fmla="*/ 441325 w 3254375"/>
                <a:gd name="connsiteY15" fmla="*/ 485775 h 2492375"/>
                <a:gd name="connsiteX16" fmla="*/ 441325 w 3254375"/>
                <a:gd name="connsiteY16" fmla="*/ 669925 h 2492375"/>
                <a:gd name="connsiteX17" fmla="*/ 419100 w 3254375"/>
                <a:gd name="connsiteY17" fmla="*/ 942975 h 2492375"/>
                <a:gd name="connsiteX18" fmla="*/ 403225 w 3254375"/>
                <a:gd name="connsiteY18" fmla="*/ 1165225 h 2492375"/>
                <a:gd name="connsiteX19" fmla="*/ 387350 w 3254375"/>
                <a:gd name="connsiteY19" fmla="*/ 1403350 h 2492375"/>
                <a:gd name="connsiteX20" fmla="*/ 377825 w 3254375"/>
                <a:gd name="connsiteY20" fmla="*/ 1565275 h 2492375"/>
                <a:gd name="connsiteX21" fmla="*/ 371475 w 3254375"/>
                <a:gd name="connsiteY21" fmla="*/ 1670050 h 2492375"/>
                <a:gd name="connsiteX22" fmla="*/ 377825 w 3254375"/>
                <a:gd name="connsiteY22" fmla="*/ 1746250 h 2492375"/>
                <a:gd name="connsiteX23" fmla="*/ 393700 w 3254375"/>
                <a:gd name="connsiteY23" fmla="*/ 1838325 h 2492375"/>
                <a:gd name="connsiteX24" fmla="*/ 415925 w 3254375"/>
                <a:gd name="connsiteY24" fmla="*/ 1914525 h 2492375"/>
                <a:gd name="connsiteX25" fmla="*/ 447675 w 3254375"/>
                <a:gd name="connsiteY25" fmla="*/ 1981200 h 2492375"/>
                <a:gd name="connsiteX26" fmla="*/ 479425 w 3254375"/>
                <a:gd name="connsiteY26" fmla="*/ 2028825 h 2492375"/>
                <a:gd name="connsiteX27" fmla="*/ 517525 w 3254375"/>
                <a:gd name="connsiteY27" fmla="*/ 2079625 h 2492375"/>
                <a:gd name="connsiteX28" fmla="*/ 558800 w 3254375"/>
                <a:gd name="connsiteY28" fmla="*/ 2117725 h 2492375"/>
                <a:gd name="connsiteX29" fmla="*/ 596900 w 3254375"/>
                <a:gd name="connsiteY29" fmla="*/ 2139950 h 2492375"/>
                <a:gd name="connsiteX30" fmla="*/ 644525 w 3254375"/>
                <a:gd name="connsiteY30" fmla="*/ 2165350 h 2492375"/>
                <a:gd name="connsiteX31" fmla="*/ 714375 w 3254375"/>
                <a:gd name="connsiteY31" fmla="*/ 2190750 h 2492375"/>
                <a:gd name="connsiteX32" fmla="*/ 831850 w 3254375"/>
                <a:gd name="connsiteY32" fmla="*/ 2216150 h 2492375"/>
                <a:gd name="connsiteX33" fmla="*/ 1025525 w 3254375"/>
                <a:gd name="connsiteY33" fmla="*/ 2241550 h 2492375"/>
                <a:gd name="connsiteX34" fmla="*/ 1308100 w 3254375"/>
                <a:gd name="connsiteY34" fmla="*/ 2247900 h 2492375"/>
                <a:gd name="connsiteX35" fmla="*/ 1606550 w 3254375"/>
                <a:gd name="connsiteY35" fmla="*/ 2244725 h 2492375"/>
                <a:gd name="connsiteX36" fmla="*/ 1889125 w 3254375"/>
                <a:gd name="connsiteY36" fmla="*/ 2238375 h 2492375"/>
                <a:gd name="connsiteX37" fmla="*/ 2216150 w 3254375"/>
                <a:gd name="connsiteY37" fmla="*/ 2222500 h 2492375"/>
                <a:gd name="connsiteX38" fmla="*/ 2428875 w 3254375"/>
                <a:gd name="connsiteY38" fmla="*/ 2203450 h 2492375"/>
                <a:gd name="connsiteX39" fmla="*/ 2501900 w 3254375"/>
                <a:gd name="connsiteY39" fmla="*/ 2184400 h 2492375"/>
                <a:gd name="connsiteX40" fmla="*/ 2562225 w 3254375"/>
                <a:gd name="connsiteY40" fmla="*/ 2165350 h 2492375"/>
                <a:gd name="connsiteX41" fmla="*/ 2593975 w 3254375"/>
                <a:gd name="connsiteY41" fmla="*/ 2149475 h 2492375"/>
                <a:gd name="connsiteX42" fmla="*/ 2625725 w 3254375"/>
                <a:gd name="connsiteY42" fmla="*/ 2127250 h 2492375"/>
                <a:gd name="connsiteX43" fmla="*/ 2651125 w 3254375"/>
                <a:gd name="connsiteY43" fmla="*/ 2101850 h 2492375"/>
                <a:gd name="connsiteX44" fmla="*/ 2657475 w 3254375"/>
                <a:gd name="connsiteY44" fmla="*/ 2095500 h 2492375"/>
                <a:gd name="connsiteX45" fmla="*/ 2705100 w 3254375"/>
                <a:gd name="connsiteY45" fmla="*/ 2098675 h 2492375"/>
                <a:gd name="connsiteX46" fmla="*/ 2879725 w 3254375"/>
                <a:gd name="connsiteY46" fmla="*/ 2127250 h 2492375"/>
                <a:gd name="connsiteX47" fmla="*/ 3019425 w 3254375"/>
                <a:gd name="connsiteY47" fmla="*/ 2155825 h 2492375"/>
                <a:gd name="connsiteX48" fmla="*/ 3098800 w 3254375"/>
                <a:gd name="connsiteY48" fmla="*/ 2184400 h 2492375"/>
                <a:gd name="connsiteX49" fmla="*/ 3143250 w 3254375"/>
                <a:gd name="connsiteY49" fmla="*/ 2206625 h 2492375"/>
                <a:gd name="connsiteX50" fmla="*/ 3187700 w 3254375"/>
                <a:gd name="connsiteY50" fmla="*/ 2235200 h 2492375"/>
                <a:gd name="connsiteX51" fmla="*/ 3225800 w 3254375"/>
                <a:gd name="connsiteY51" fmla="*/ 2263775 h 2492375"/>
                <a:gd name="connsiteX52" fmla="*/ 3248025 w 3254375"/>
                <a:gd name="connsiteY52" fmla="*/ 2282825 h 2492375"/>
                <a:gd name="connsiteX53" fmla="*/ 3254375 w 3254375"/>
                <a:gd name="connsiteY53" fmla="*/ 2305050 h 2492375"/>
                <a:gd name="connsiteX54" fmla="*/ 3251200 w 3254375"/>
                <a:gd name="connsiteY54" fmla="*/ 2330450 h 2492375"/>
                <a:gd name="connsiteX55" fmla="*/ 3232150 w 3254375"/>
                <a:gd name="connsiteY55" fmla="*/ 2362200 h 2492375"/>
                <a:gd name="connsiteX56" fmla="*/ 3181350 w 3254375"/>
                <a:gd name="connsiteY56" fmla="*/ 2403475 h 2492375"/>
                <a:gd name="connsiteX57" fmla="*/ 3152775 w 3254375"/>
                <a:gd name="connsiteY57" fmla="*/ 2422525 h 2492375"/>
                <a:gd name="connsiteX58" fmla="*/ 3073400 w 3254375"/>
                <a:gd name="connsiteY58" fmla="*/ 2438400 h 2492375"/>
                <a:gd name="connsiteX59" fmla="*/ 2870200 w 3254375"/>
                <a:gd name="connsiteY59" fmla="*/ 2460625 h 2492375"/>
                <a:gd name="connsiteX60" fmla="*/ 2628900 w 3254375"/>
                <a:gd name="connsiteY60" fmla="*/ 2473325 h 2492375"/>
                <a:gd name="connsiteX61" fmla="*/ 2508250 w 3254375"/>
                <a:gd name="connsiteY61" fmla="*/ 2473325 h 2492375"/>
                <a:gd name="connsiteX62" fmla="*/ 2289175 w 3254375"/>
                <a:gd name="connsiteY62" fmla="*/ 2489200 h 2492375"/>
                <a:gd name="connsiteX63" fmla="*/ 2022475 w 3254375"/>
                <a:gd name="connsiteY63" fmla="*/ 2492375 h 2492375"/>
                <a:gd name="connsiteX64" fmla="*/ 1701800 w 3254375"/>
                <a:gd name="connsiteY64" fmla="*/ 2492375 h 2492375"/>
                <a:gd name="connsiteX65" fmla="*/ 1431925 w 3254375"/>
                <a:gd name="connsiteY65" fmla="*/ 2489200 h 2492375"/>
                <a:gd name="connsiteX66" fmla="*/ 1212850 w 3254375"/>
                <a:gd name="connsiteY66" fmla="*/ 2479675 h 2492375"/>
                <a:gd name="connsiteX67" fmla="*/ 1079500 w 3254375"/>
                <a:gd name="connsiteY67" fmla="*/ 2466975 h 2492375"/>
                <a:gd name="connsiteX68" fmla="*/ 917575 w 3254375"/>
                <a:gd name="connsiteY68" fmla="*/ 2451100 h 2492375"/>
                <a:gd name="connsiteX69" fmla="*/ 758825 w 3254375"/>
                <a:gd name="connsiteY69" fmla="*/ 2422525 h 2492375"/>
                <a:gd name="connsiteX70" fmla="*/ 590550 w 3254375"/>
                <a:gd name="connsiteY70" fmla="*/ 2378075 h 2492375"/>
                <a:gd name="connsiteX71" fmla="*/ 488950 w 3254375"/>
                <a:gd name="connsiteY71" fmla="*/ 2339975 h 2492375"/>
                <a:gd name="connsiteX72" fmla="*/ 425450 w 3254375"/>
                <a:gd name="connsiteY72" fmla="*/ 2305050 h 2492375"/>
                <a:gd name="connsiteX73" fmla="*/ 368300 w 3254375"/>
                <a:gd name="connsiteY73" fmla="*/ 2266950 h 2492375"/>
                <a:gd name="connsiteX74" fmla="*/ 327025 w 3254375"/>
                <a:gd name="connsiteY74" fmla="*/ 2225675 h 2492375"/>
                <a:gd name="connsiteX75" fmla="*/ 273050 w 3254375"/>
                <a:gd name="connsiteY75" fmla="*/ 2159000 h 2492375"/>
                <a:gd name="connsiteX76" fmla="*/ 231775 w 3254375"/>
                <a:gd name="connsiteY76" fmla="*/ 2085975 h 2492375"/>
                <a:gd name="connsiteX77" fmla="*/ 203200 w 3254375"/>
                <a:gd name="connsiteY77" fmla="*/ 2028825 h 2492375"/>
                <a:gd name="connsiteX78" fmla="*/ 177800 w 3254375"/>
                <a:gd name="connsiteY78" fmla="*/ 1943100 h 2492375"/>
                <a:gd name="connsiteX79" fmla="*/ 158750 w 3254375"/>
                <a:gd name="connsiteY79" fmla="*/ 1847850 h 2492375"/>
                <a:gd name="connsiteX80" fmla="*/ 149225 w 3254375"/>
                <a:gd name="connsiteY80" fmla="*/ 1720850 h 2492375"/>
                <a:gd name="connsiteX81" fmla="*/ 155575 w 3254375"/>
                <a:gd name="connsiteY81" fmla="*/ 1530350 h 2492375"/>
                <a:gd name="connsiteX82" fmla="*/ 161925 w 3254375"/>
                <a:gd name="connsiteY82" fmla="*/ 1168400 h 2492375"/>
                <a:gd name="connsiteX83" fmla="*/ 165100 w 3254375"/>
                <a:gd name="connsiteY83" fmla="*/ 809625 h 2492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3254375" h="2492375">
                  <a:moveTo>
                    <a:pt x="165100" y="809625"/>
                  </a:moveTo>
                  <a:lnTo>
                    <a:pt x="174625" y="384175"/>
                  </a:lnTo>
                  <a:lnTo>
                    <a:pt x="171450" y="346075"/>
                  </a:lnTo>
                  <a:lnTo>
                    <a:pt x="161925" y="304800"/>
                  </a:lnTo>
                  <a:lnTo>
                    <a:pt x="146050" y="257175"/>
                  </a:lnTo>
                  <a:lnTo>
                    <a:pt x="114300" y="193675"/>
                  </a:lnTo>
                  <a:lnTo>
                    <a:pt x="73025" y="130175"/>
                  </a:lnTo>
                  <a:lnTo>
                    <a:pt x="0" y="31750"/>
                  </a:lnTo>
                  <a:lnTo>
                    <a:pt x="206375" y="0"/>
                  </a:lnTo>
                  <a:lnTo>
                    <a:pt x="320675" y="76200"/>
                  </a:lnTo>
                  <a:lnTo>
                    <a:pt x="381000" y="130175"/>
                  </a:lnTo>
                  <a:lnTo>
                    <a:pt x="409575" y="161925"/>
                  </a:lnTo>
                  <a:lnTo>
                    <a:pt x="428625" y="190500"/>
                  </a:lnTo>
                  <a:lnTo>
                    <a:pt x="441325" y="219075"/>
                  </a:lnTo>
                  <a:lnTo>
                    <a:pt x="444500" y="260350"/>
                  </a:lnTo>
                  <a:cubicBezTo>
                    <a:pt x="443442" y="335492"/>
                    <a:pt x="442383" y="410633"/>
                    <a:pt x="441325" y="485775"/>
                  </a:cubicBezTo>
                  <a:lnTo>
                    <a:pt x="441325" y="669925"/>
                  </a:lnTo>
                  <a:lnTo>
                    <a:pt x="419100" y="942975"/>
                  </a:lnTo>
                  <a:lnTo>
                    <a:pt x="403225" y="1165225"/>
                  </a:lnTo>
                  <a:lnTo>
                    <a:pt x="387350" y="1403350"/>
                  </a:lnTo>
                  <a:lnTo>
                    <a:pt x="377825" y="1565275"/>
                  </a:lnTo>
                  <a:lnTo>
                    <a:pt x="371475" y="1670050"/>
                  </a:lnTo>
                  <a:lnTo>
                    <a:pt x="377825" y="1746250"/>
                  </a:lnTo>
                  <a:lnTo>
                    <a:pt x="393700" y="1838325"/>
                  </a:lnTo>
                  <a:lnTo>
                    <a:pt x="415925" y="1914525"/>
                  </a:lnTo>
                  <a:lnTo>
                    <a:pt x="447675" y="1981200"/>
                  </a:lnTo>
                  <a:lnTo>
                    <a:pt x="479425" y="2028825"/>
                  </a:lnTo>
                  <a:lnTo>
                    <a:pt x="517525" y="2079625"/>
                  </a:lnTo>
                  <a:lnTo>
                    <a:pt x="558800" y="2117725"/>
                  </a:lnTo>
                  <a:lnTo>
                    <a:pt x="596900" y="2139950"/>
                  </a:lnTo>
                  <a:lnTo>
                    <a:pt x="644525" y="2165350"/>
                  </a:lnTo>
                  <a:lnTo>
                    <a:pt x="714375" y="2190750"/>
                  </a:lnTo>
                  <a:lnTo>
                    <a:pt x="831850" y="2216150"/>
                  </a:lnTo>
                  <a:lnTo>
                    <a:pt x="1025525" y="2241550"/>
                  </a:lnTo>
                  <a:lnTo>
                    <a:pt x="1308100" y="2247900"/>
                  </a:lnTo>
                  <a:lnTo>
                    <a:pt x="1606550" y="2244725"/>
                  </a:lnTo>
                  <a:lnTo>
                    <a:pt x="1889125" y="2238375"/>
                  </a:lnTo>
                  <a:lnTo>
                    <a:pt x="2216150" y="2222500"/>
                  </a:lnTo>
                  <a:lnTo>
                    <a:pt x="2428875" y="2203450"/>
                  </a:lnTo>
                  <a:lnTo>
                    <a:pt x="2501900" y="2184400"/>
                  </a:lnTo>
                  <a:lnTo>
                    <a:pt x="2562225" y="2165350"/>
                  </a:lnTo>
                  <a:lnTo>
                    <a:pt x="2593975" y="2149475"/>
                  </a:lnTo>
                  <a:lnTo>
                    <a:pt x="2625725" y="2127250"/>
                  </a:lnTo>
                  <a:lnTo>
                    <a:pt x="2651125" y="2101850"/>
                  </a:lnTo>
                  <a:lnTo>
                    <a:pt x="2657475" y="2095500"/>
                  </a:lnTo>
                  <a:lnTo>
                    <a:pt x="2705100" y="2098675"/>
                  </a:lnTo>
                  <a:lnTo>
                    <a:pt x="2879725" y="2127250"/>
                  </a:lnTo>
                  <a:lnTo>
                    <a:pt x="3019425" y="2155825"/>
                  </a:lnTo>
                  <a:lnTo>
                    <a:pt x="3098800" y="2184400"/>
                  </a:lnTo>
                  <a:lnTo>
                    <a:pt x="3143250" y="2206625"/>
                  </a:lnTo>
                  <a:lnTo>
                    <a:pt x="3187700" y="2235200"/>
                  </a:lnTo>
                  <a:lnTo>
                    <a:pt x="3225800" y="2263775"/>
                  </a:lnTo>
                  <a:lnTo>
                    <a:pt x="3248025" y="2282825"/>
                  </a:lnTo>
                  <a:lnTo>
                    <a:pt x="3254375" y="2305050"/>
                  </a:lnTo>
                  <a:lnTo>
                    <a:pt x="3251200" y="2330450"/>
                  </a:lnTo>
                  <a:lnTo>
                    <a:pt x="3232150" y="2362200"/>
                  </a:lnTo>
                  <a:lnTo>
                    <a:pt x="3181350" y="2403475"/>
                  </a:lnTo>
                  <a:lnTo>
                    <a:pt x="3152775" y="2422525"/>
                  </a:lnTo>
                  <a:lnTo>
                    <a:pt x="3073400" y="2438400"/>
                  </a:lnTo>
                  <a:lnTo>
                    <a:pt x="2870200" y="2460625"/>
                  </a:lnTo>
                  <a:lnTo>
                    <a:pt x="2628900" y="2473325"/>
                  </a:lnTo>
                  <a:lnTo>
                    <a:pt x="2508250" y="2473325"/>
                  </a:lnTo>
                  <a:lnTo>
                    <a:pt x="2289175" y="2489200"/>
                  </a:lnTo>
                  <a:lnTo>
                    <a:pt x="2022475" y="2492375"/>
                  </a:lnTo>
                  <a:lnTo>
                    <a:pt x="1701800" y="2492375"/>
                  </a:lnTo>
                  <a:lnTo>
                    <a:pt x="1431925" y="2489200"/>
                  </a:lnTo>
                  <a:lnTo>
                    <a:pt x="1212850" y="2479675"/>
                  </a:lnTo>
                  <a:lnTo>
                    <a:pt x="1079500" y="2466975"/>
                  </a:lnTo>
                  <a:lnTo>
                    <a:pt x="917575" y="2451100"/>
                  </a:lnTo>
                  <a:lnTo>
                    <a:pt x="758825" y="2422525"/>
                  </a:lnTo>
                  <a:lnTo>
                    <a:pt x="590550" y="2378075"/>
                  </a:lnTo>
                  <a:lnTo>
                    <a:pt x="488950" y="2339975"/>
                  </a:lnTo>
                  <a:lnTo>
                    <a:pt x="425450" y="2305050"/>
                  </a:lnTo>
                  <a:lnTo>
                    <a:pt x="368300" y="2266950"/>
                  </a:lnTo>
                  <a:lnTo>
                    <a:pt x="327025" y="2225675"/>
                  </a:lnTo>
                  <a:lnTo>
                    <a:pt x="273050" y="2159000"/>
                  </a:lnTo>
                  <a:lnTo>
                    <a:pt x="231775" y="2085975"/>
                  </a:lnTo>
                  <a:lnTo>
                    <a:pt x="203200" y="2028825"/>
                  </a:lnTo>
                  <a:lnTo>
                    <a:pt x="177800" y="1943100"/>
                  </a:lnTo>
                  <a:lnTo>
                    <a:pt x="158750" y="1847850"/>
                  </a:lnTo>
                  <a:lnTo>
                    <a:pt x="149225" y="1720850"/>
                  </a:lnTo>
                  <a:lnTo>
                    <a:pt x="155575" y="1530350"/>
                  </a:lnTo>
                  <a:lnTo>
                    <a:pt x="161925" y="1168400"/>
                  </a:lnTo>
                  <a:cubicBezTo>
                    <a:pt x="162983" y="1055158"/>
                    <a:pt x="164042" y="941917"/>
                    <a:pt x="165100" y="80962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21982" y="2979411"/>
            <a:ext cx="6114439" cy="449591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264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複合語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199911" y="3469873"/>
            <a:ext cx="5558581" cy="270384"/>
          </a:xfrm>
        </p:spPr>
        <p:txBody>
          <a:bodyPr>
            <a:normAutofit fontScale="700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訪 縮 律 権 憲 党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972505028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4DAE4D3D-C03A-4347-9B55-DA4D15090D7E}"/>
              </a:ext>
            </a:extLst>
          </p:cNvPr>
          <p:cNvSpPr/>
          <p:nvPr/>
        </p:nvSpPr>
        <p:spPr>
          <a:xfrm>
            <a:off x="2989263" y="1719263"/>
            <a:ext cx="1133475" cy="504825"/>
          </a:xfrm>
          <a:custGeom>
            <a:avLst/>
            <a:gdLst>
              <a:gd name="connsiteX0" fmla="*/ 471487 w 1133475"/>
              <a:gd name="connsiteY0" fmla="*/ 359568 h 504825"/>
              <a:gd name="connsiteX1" fmla="*/ 359569 w 1133475"/>
              <a:gd name="connsiteY1" fmla="*/ 302418 h 504825"/>
              <a:gd name="connsiteX2" fmla="*/ 254794 w 1133475"/>
              <a:gd name="connsiteY2" fmla="*/ 242887 h 504825"/>
              <a:gd name="connsiteX3" fmla="*/ 169069 w 1133475"/>
              <a:gd name="connsiteY3" fmla="*/ 190500 h 504825"/>
              <a:gd name="connsiteX4" fmla="*/ 107156 w 1133475"/>
              <a:gd name="connsiteY4" fmla="*/ 145256 h 504825"/>
              <a:gd name="connsiteX5" fmla="*/ 42862 w 1133475"/>
              <a:gd name="connsiteY5" fmla="*/ 100012 h 504825"/>
              <a:gd name="connsiteX6" fmla="*/ 19050 w 1133475"/>
              <a:gd name="connsiteY6" fmla="*/ 85725 h 504825"/>
              <a:gd name="connsiteX7" fmla="*/ 7144 w 1133475"/>
              <a:gd name="connsiteY7" fmla="*/ 64293 h 504825"/>
              <a:gd name="connsiteX8" fmla="*/ 0 w 1133475"/>
              <a:gd name="connsiteY8" fmla="*/ 35718 h 504825"/>
              <a:gd name="connsiteX9" fmla="*/ 2381 w 1133475"/>
              <a:gd name="connsiteY9" fmla="*/ 14287 h 504825"/>
              <a:gd name="connsiteX10" fmla="*/ 7144 w 1133475"/>
              <a:gd name="connsiteY10" fmla="*/ 7143 h 504825"/>
              <a:gd name="connsiteX11" fmla="*/ 14287 w 1133475"/>
              <a:gd name="connsiteY11" fmla="*/ 0 h 504825"/>
              <a:gd name="connsiteX12" fmla="*/ 40481 w 1133475"/>
              <a:gd name="connsiteY12" fmla="*/ 0 h 504825"/>
              <a:gd name="connsiteX13" fmla="*/ 83344 w 1133475"/>
              <a:gd name="connsiteY13" fmla="*/ 11906 h 504825"/>
              <a:gd name="connsiteX14" fmla="*/ 104775 w 1133475"/>
              <a:gd name="connsiteY14" fmla="*/ 26193 h 504825"/>
              <a:gd name="connsiteX15" fmla="*/ 145256 w 1133475"/>
              <a:gd name="connsiteY15" fmla="*/ 57150 h 504825"/>
              <a:gd name="connsiteX16" fmla="*/ 190500 w 1133475"/>
              <a:gd name="connsiteY16" fmla="*/ 80962 h 504825"/>
              <a:gd name="connsiteX17" fmla="*/ 278606 w 1133475"/>
              <a:gd name="connsiteY17" fmla="*/ 121443 h 504825"/>
              <a:gd name="connsiteX18" fmla="*/ 371475 w 1133475"/>
              <a:gd name="connsiteY18" fmla="*/ 150018 h 504825"/>
              <a:gd name="connsiteX19" fmla="*/ 440531 w 1133475"/>
              <a:gd name="connsiteY19" fmla="*/ 169068 h 504825"/>
              <a:gd name="connsiteX20" fmla="*/ 535781 w 1133475"/>
              <a:gd name="connsiteY20" fmla="*/ 188118 h 504825"/>
              <a:gd name="connsiteX21" fmla="*/ 638175 w 1133475"/>
              <a:gd name="connsiteY21" fmla="*/ 200025 h 504825"/>
              <a:gd name="connsiteX22" fmla="*/ 754856 w 1133475"/>
              <a:gd name="connsiteY22" fmla="*/ 209550 h 504825"/>
              <a:gd name="connsiteX23" fmla="*/ 869156 w 1133475"/>
              <a:gd name="connsiteY23" fmla="*/ 214312 h 504825"/>
              <a:gd name="connsiteX24" fmla="*/ 923925 w 1133475"/>
              <a:gd name="connsiteY24" fmla="*/ 214312 h 504825"/>
              <a:gd name="connsiteX25" fmla="*/ 947737 w 1133475"/>
              <a:gd name="connsiteY25" fmla="*/ 221456 h 504825"/>
              <a:gd name="connsiteX26" fmla="*/ 990600 w 1133475"/>
              <a:gd name="connsiteY26" fmla="*/ 245268 h 504825"/>
              <a:gd name="connsiteX27" fmla="*/ 1047750 w 1133475"/>
              <a:gd name="connsiteY27" fmla="*/ 278606 h 504825"/>
              <a:gd name="connsiteX28" fmla="*/ 1083469 w 1133475"/>
              <a:gd name="connsiteY28" fmla="*/ 307181 h 504825"/>
              <a:gd name="connsiteX29" fmla="*/ 1109662 w 1133475"/>
              <a:gd name="connsiteY29" fmla="*/ 333375 h 504825"/>
              <a:gd name="connsiteX30" fmla="*/ 1123950 w 1133475"/>
              <a:gd name="connsiteY30" fmla="*/ 352425 h 504825"/>
              <a:gd name="connsiteX31" fmla="*/ 1131094 w 1133475"/>
              <a:gd name="connsiteY31" fmla="*/ 376237 h 504825"/>
              <a:gd name="connsiteX32" fmla="*/ 1133475 w 1133475"/>
              <a:gd name="connsiteY32" fmla="*/ 404812 h 504825"/>
              <a:gd name="connsiteX33" fmla="*/ 1126331 w 1133475"/>
              <a:gd name="connsiteY33" fmla="*/ 438150 h 504825"/>
              <a:gd name="connsiteX34" fmla="*/ 1102519 w 1133475"/>
              <a:gd name="connsiteY34" fmla="*/ 459581 h 504825"/>
              <a:gd name="connsiteX35" fmla="*/ 1057275 w 1133475"/>
              <a:gd name="connsiteY35" fmla="*/ 478631 h 504825"/>
              <a:gd name="connsiteX36" fmla="*/ 962025 w 1133475"/>
              <a:gd name="connsiteY36" fmla="*/ 500062 h 504825"/>
              <a:gd name="connsiteX37" fmla="*/ 909637 w 1133475"/>
              <a:gd name="connsiteY37" fmla="*/ 504825 h 504825"/>
              <a:gd name="connsiteX38" fmla="*/ 866775 w 1133475"/>
              <a:gd name="connsiteY38" fmla="*/ 500062 h 504825"/>
              <a:gd name="connsiteX39" fmla="*/ 766762 w 1133475"/>
              <a:gd name="connsiteY39" fmla="*/ 478631 h 504825"/>
              <a:gd name="connsiteX40" fmla="*/ 647700 w 1133475"/>
              <a:gd name="connsiteY40" fmla="*/ 438150 h 504825"/>
              <a:gd name="connsiteX41" fmla="*/ 545306 w 1133475"/>
              <a:gd name="connsiteY41" fmla="*/ 395287 h 504825"/>
              <a:gd name="connsiteX42" fmla="*/ 471487 w 1133475"/>
              <a:gd name="connsiteY42" fmla="*/ 359568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133475" h="504825">
                <a:moveTo>
                  <a:pt x="471487" y="359568"/>
                </a:moveTo>
                <a:lnTo>
                  <a:pt x="359569" y="302418"/>
                </a:lnTo>
                <a:lnTo>
                  <a:pt x="254794" y="242887"/>
                </a:lnTo>
                <a:lnTo>
                  <a:pt x="169069" y="190500"/>
                </a:lnTo>
                <a:lnTo>
                  <a:pt x="107156" y="145256"/>
                </a:lnTo>
                <a:lnTo>
                  <a:pt x="42862" y="100012"/>
                </a:lnTo>
                <a:lnTo>
                  <a:pt x="19050" y="85725"/>
                </a:lnTo>
                <a:lnTo>
                  <a:pt x="7144" y="64293"/>
                </a:lnTo>
                <a:lnTo>
                  <a:pt x="0" y="35718"/>
                </a:lnTo>
                <a:lnTo>
                  <a:pt x="2381" y="14287"/>
                </a:lnTo>
                <a:lnTo>
                  <a:pt x="7144" y="7143"/>
                </a:lnTo>
                <a:lnTo>
                  <a:pt x="14287" y="0"/>
                </a:lnTo>
                <a:lnTo>
                  <a:pt x="40481" y="0"/>
                </a:lnTo>
                <a:lnTo>
                  <a:pt x="83344" y="11906"/>
                </a:lnTo>
                <a:lnTo>
                  <a:pt x="104775" y="26193"/>
                </a:lnTo>
                <a:lnTo>
                  <a:pt x="145256" y="57150"/>
                </a:lnTo>
                <a:lnTo>
                  <a:pt x="190500" y="80962"/>
                </a:lnTo>
                <a:lnTo>
                  <a:pt x="278606" y="121443"/>
                </a:lnTo>
                <a:lnTo>
                  <a:pt x="371475" y="150018"/>
                </a:lnTo>
                <a:lnTo>
                  <a:pt x="440531" y="169068"/>
                </a:lnTo>
                <a:lnTo>
                  <a:pt x="535781" y="188118"/>
                </a:lnTo>
                <a:lnTo>
                  <a:pt x="638175" y="200025"/>
                </a:lnTo>
                <a:lnTo>
                  <a:pt x="754856" y="209550"/>
                </a:lnTo>
                <a:lnTo>
                  <a:pt x="869156" y="214312"/>
                </a:lnTo>
                <a:lnTo>
                  <a:pt x="923925" y="214312"/>
                </a:lnTo>
                <a:lnTo>
                  <a:pt x="947737" y="221456"/>
                </a:lnTo>
                <a:lnTo>
                  <a:pt x="990600" y="245268"/>
                </a:lnTo>
                <a:lnTo>
                  <a:pt x="1047750" y="278606"/>
                </a:lnTo>
                <a:lnTo>
                  <a:pt x="1083469" y="307181"/>
                </a:lnTo>
                <a:lnTo>
                  <a:pt x="1109662" y="333375"/>
                </a:lnTo>
                <a:lnTo>
                  <a:pt x="1123950" y="352425"/>
                </a:lnTo>
                <a:lnTo>
                  <a:pt x="1131094" y="376237"/>
                </a:lnTo>
                <a:lnTo>
                  <a:pt x="1133475" y="404812"/>
                </a:lnTo>
                <a:lnTo>
                  <a:pt x="1126331" y="438150"/>
                </a:lnTo>
                <a:lnTo>
                  <a:pt x="1102519" y="459581"/>
                </a:lnTo>
                <a:lnTo>
                  <a:pt x="1057275" y="478631"/>
                </a:lnTo>
                <a:lnTo>
                  <a:pt x="962025" y="500062"/>
                </a:lnTo>
                <a:lnTo>
                  <a:pt x="909637" y="504825"/>
                </a:lnTo>
                <a:lnTo>
                  <a:pt x="866775" y="500062"/>
                </a:lnTo>
                <a:lnTo>
                  <a:pt x="766762" y="478631"/>
                </a:lnTo>
                <a:lnTo>
                  <a:pt x="647700" y="438150"/>
                </a:lnTo>
                <a:lnTo>
                  <a:pt x="545306" y="395287"/>
                </a:lnTo>
                <a:lnTo>
                  <a:pt x="471487" y="35956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E1135FC1-EBD6-4A04-844F-0FA38A278E92}"/>
              </a:ext>
            </a:extLst>
          </p:cNvPr>
          <p:cNvSpPr/>
          <p:nvPr/>
        </p:nvSpPr>
        <p:spPr>
          <a:xfrm>
            <a:off x="2439988" y="2414588"/>
            <a:ext cx="2159000" cy="566737"/>
          </a:xfrm>
          <a:custGeom>
            <a:avLst/>
            <a:gdLst>
              <a:gd name="connsiteX0" fmla="*/ 1140619 w 2157413"/>
              <a:gd name="connsiteY0" fmla="*/ 178593 h 566737"/>
              <a:gd name="connsiteX1" fmla="*/ 831057 w 2157413"/>
              <a:gd name="connsiteY1" fmla="*/ 240506 h 566737"/>
              <a:gd name="connsiteX2" fmla="*/ 583407 w 2157413"/>
              <a:gd name="connsiteY2" fmla="*/ 290512 h 566737"/>
              <a:gd name="connsiteX3" fmla="*/ 431007 w 2157413"/>
              <a:gd name="connsiteY3" fmla="*/ 321468 h 566737"/>
              <a:gd name="connsiteX4" fmla="*/ 390525 w 2157413"/>
              <a:gd name="connsiteY4" fmla="*/ 316706 h 566737"/>
              <a:gd name="connsiteX5" fmla="*/ 345282 w 2157413"/>
              <a:gd name="connsiteY5" fmla="*/ 307181 h 566737"/>
              <a:gd name="connsiteX6" fmla="*/ 273844 w 2157413"/>
              <a:gd name="connsiteY6" fmla="*/ 288131 h 566737"/>
              <a:gd name="connsiteX7" fmla="*/ 226219 w 2157413"/>
              <a:gd name="connsiteY7" fmla="*/ 269081 h 566737"/>
              <a:gd name="connsiteX8" fmla="*/ 183357 w 2157413"/>
              <a:gd name="connsiteY8" fmla="*/ 250031 h 566737"/>
              <a:gd name="connsiteX9" fmla="*/ 135732 w 2157413"/>
              <a:gd name="connsiteY9" fmla="*/ 223837 h 566737"/>
              <a:gd name="connsiteX10" fmla="*/ 97632 w 2157413"/>
              <a:gd name="connsiteY10" fmla="*/ 200025 h 566737"/>
              <a:gd name="connsiteX11" fmla="*/ 57150 w 2157413"/>
              <a:gd name="connsiteY11" fmla="*/ 171450 h 566737"/>
              <a:gd name="connsiteX12" fmla="*/ 40482 w 2157413"/>
              <a:gd name="connsiteY12" fmla="*/ 164306 h 566737"/>
              <a:gd name="connsiteX13" fmla="*/ 26194 w 2157413"/>
              <a:gd name="connsiteY13" fmla="*/ 161925 h 566737"/>
              <a:gd name="connsiteX14" fmla="*/ 16669 w 2157413"/>
              <a:gd name="connsiteY14" fmla="*/ 161925 h 566737"/>
              <a:gd name="connsiteX15" fmla="*/ 4763 w 2157413"/>
              <a:gd name="connsiteY15" fmla="*/ 164306 h 566737"/>
              <a:gd name="connsiteX16" fmla="*/ 0 w 2157413"/>
              <a:gd name="connsiteY16" fmla="*/ 169068 h 566737"/>
              <a:gd name="connsiteX17" fmla="*/ 0 w 2157413"/>
              <a:gd name="connsiteY17" fmla="*/ 185737 h 566737"/>
              <a:gd name="connsiteX18" fmla="*/ 7144 w 2157413"/>
              <a:gd name="connsiteY18" fmla="*/ 209550 h 566737"/>
              <a:gd name="connsiteX19" fmla="*/ 23813 w 2157413"/>
              <a:gd name="connsiteY19" fmla="*/ 238125 h 566737"/>
              <a:gd name="connsiteX20" fmla="*/ 59532 w 2157413"/>
              <a:gd name="connsiteY20" fmla="*/ 288131 h 566737"/>
              <a:gd name="connsiteX21" fmla="*/ 116682 w 2157413"/>
              <a:gd name="connsiteY21" fmla="*/ 345281 h 566737"/>
              <a:gd name="connsiteX22" fmla="*/ 195263 w 2157413"/>
              <a:gd name="connsiteY22" fmla="*/ 407193 h 566737"/>
              <a:gd name="connsiteX23" fmla="*/ 300038 w 2157413"/>
              <a:gd name="connsiteY23" fmla="*/ 481012 h 566737"/>
              <a:gd name="connsiteX24" fmla="*/ 400050 w 2157413"/>
              <a:gd name="connsiteY24" fmla="*/ 540543 h 566737"/>
              <a:gd name="connsiteX25" fmla="*/ 445294 w 2157413"/>
              <a:gd name="connsiteY25" fmla="*/ 564356 h 566737"/>
              <a:gd name="connsiteX26" fmla="*/ 469107 w 2157413"/>
              <a:gd name="connsiteY26" fmla="*/ 566737 h 566737"/>
              <a:gd name="connsiteX27" fmla="*/ 626269 w 2157413"/>
              <a:gd name="connsiteY27" fmla="*/ 523875 h 566737"/>
              <a:gd name="connsiteX28" fmla="*/ 752475 w 2157413"/>
              <a:gd name="connsiteY28" fmla="*/ 485775 h 566737"/>
              <a:gd name="connsiteX29" fmla="*/ 833438 w 2157413"/>
              <a:gd name="connsiteY29" fmla="*/ 457200 h 566737"/>
              <a:gd name="connsiteX30" fmla="*/ 1004888 w 2157413"/>
              <a:gd name="connsiteY30" fmla="*/ 414337 h 566737"/>
              <a:gd name="connsiteX31" fmla="*/ 1207294 w 2157413"/>
              <a:gd name="connsiteY31" fmla="*/ 371475 h 566737"/>
              <a:gd name="connsiteX32" fmla="*/ 1466850 w 2157413"/>
              <a:gd name="connsiteY32" fmla="*/ 321468 h 566737"/>
              <a:gd name="connsiteX33" fmla="*/ 1616869 w 2157413"/>
              <a:gd name="connsiteY33" fmla="*/ 300037 h 566737"/>
              <a:gd name="connsiteX34" fmla="*/ 1812132 w 2157413"/>
              <a:gd name="connsiteY34" fmla="*/ 273843 h 566737"/>
              <a:gd name="connsiteX35" fmla="*/ 1981200 w 2157413"/>
              <a:gd name="connsiteY35" fmla="*/ 259556 h 566737"/>
              <a:gd name="connsiteX36" fmla="*/ 2102644 w 2157413"/>
              <a:gd name="connsiteY36" fmla="*/ 254793 h 566737"/>
              <a:gd name="connsiteX37" fmla="*/ 2128838 w 2157413"/>
              <a:gd name="connsiteY37" fmla="*/ 245268 h 566737"/>
              <a:gd name="connsiteX38" fmla="*/ 2150269 w 2157413"/>
              <a:gd name="connsiteY38" fmla="*/ 221456 h 566737"/>
              <a:gd name="connsiteX39" fmla="*/ 2157413 w 2157413"/>
              <a:gd name="connsiteY39" fmla="*/ 204787 h 566737"/>
              <a:gd name="connsiteX40" fmla="*/ 2152650 w 2157413"/>
              <a:gd name="connsiteY40" fmla="*/ 180975 h 566737"/>
              <a:gd name="connsiteX41" fmla="*/ 2143125 w 2157413"/>
              <a:gd name="connsiteY41" fmla="*/ 164306 h 566737"/>
              <a:gd name="connsiteX42" fmla="*/ 2131219 w 2157413"/>
              <a:gd name="connsiteY42" fmla="*/ 150018 h 566737"/>
              <a:gd name="connsiteX43" fmla="*/ 2105025 w 2157413"/>
              <a:gd name="connsiteY43" fmla="*/ 130968 h 566737"/>
              <a:gd name="connsiteX44" fmla="*/ 2038350 w 2157413"/>
              <a:gd name="connsiteY44" fmla="*/ 90487 h 566737"/>
              <a:gd name="connsiteX45" fmla="*/ 1988344 w 2157413"/>
              <a:gd name="connsiteY45" fmla="*/ 59531 h 566737"/>
              <a:gd name="connsiteX46" fmla="*/ 1938338 w 2157413"/>
              <a:gd name="connsiteY46" fmla="*/ 35718 h 566737"/>
              <a:gd name="connsiteX47" fmla="*/ 1878807 w 2157413"/>
              <a:gd name="connsiteY47" fmla="*/ 14287 h 566737"/>
              <a:gd name="connsiteX48" fmla="*/ 1804988 w 2157413"/>
              <a:gd name="connsiteY48" fmla="*/ 0 h 566737"/>
              <a:gd name="connsiteX49" fmla="*/ 1771650 w 2157413"/>
              <a:gd name="connsiteY49" fmla="*/ 0 h 566737"/>
              <a:gd name="connsiteX50" fmla="*/ 1743075 w 2157413"/>
              <a:gd name="connsiteY50" fmla="*/ 9525 h 566737"/>
              <a:gd name="connsiteX51" fmla="*/ 1676400 w 2157413"/>
              <a:gd name="connsiteY51" fmla="*/ 52387 h 566737"/>
              <a:gd name="connsiteX52" fmla="*/ 1635919 w 2157413"/>
              <a:gd name="connsiteY52" fmla="*/ 76200 h 566737"/>
              <a:gd name="connsiteX53" fmla="*/ 1519238 w 2157413"/>
              <a:gd name="connsiteY53" fmla="*/ 100012 h 566737"/>
              <a:gd name="connsiteX54" fmla="*/ 1228725 w 2157413"/>
              <a:gd name="connsiteY54" fmla="*/ 159543 h 566737"/>
              <a:gd name="connsiteX55" fmla="*/ 1140619 w 2157413"/>
              <a:gd name="connsiteY55" fmla="*/ 178593 h 566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157413" h="566737">
                <a:moveTo>
                  <a:pt x="1140619" y="178593"/>
                </a:moveTo>
                <a:lnTo>
                  <a:pt x="831057" y="240506"/>
                </a:lnTo>
                <a:lnTo>
                  <a:pt x="583407" y="290512"/>
                </a:lnTo>
                <a:lnTo>
                  <a:pt x="431007" y="321468"/>
                </a:lnTo>
                <a:lnTo>
                  <a:pt x="390525" y="316706"/>
                </a:lnTo>
                <a:lnTo>
                  <a:pt x="345282" y="307181"/>
                </a:lnTo>
                <a:lnTo>
                  <a:pt x="273844" y="288131"/>
                </a:lnTo>
                <a:lnTo>
                  <a:pt x="226219" y="269081"/>
                </a:lnTo>
                <a:lnTo>
                  <a:pt x="183357" y="250031"/>
                </a:lnTo>
                <a:lnTo>
                  <a:pt x="135732" y="223837"/>
                </a:lnTo>
                <a:lnTo>
                  <a:pt x="97632" y="200025"/>
                </a:lnTo>
                <a:lnTo>
                  <a:pt x="57150" y="171450"/>
                </a:lnTo>
                <a:lnTo>
                  <a:pt x="40482" y="164306"/>
                </a:lnTo>
                <a:lnTo>
                  <a:pt x="26194" y="161925"/>
                </a:lnTo>
                <a:lnTo>
                  <a:pt x="16669" y="161925"/>
                </a:lnTo>
                <a:lnTo>
                  <a:pt x="4763" y="164306"/>
                </a:lnTo>
                <a:lnTo>
                  <a:pt x="0" y="169068"/>
                </a:lnTo>
                <a:lnTo>
                  <a:pt x="0" y="185737"/>
                </a:lnTo>
                <a:lnTo>
                  <a:pt x="7144" y="209550"/>
                </a:lnTo>
                <a:lnTo>
                  <a:pt x="23813" y="238125"/>
                </a:lnTo>
                <a:lnTo>
                  <a:pt x="59532" y="288131"/>
                </a:lnTo>
                <a:lnTo>
                  <a:pt x="116682" y="345281"/>
                </a:lnTo>
                <a:lnTo>
                  <a:pt x="195263" y="407193"/>
                </a:lnTo>
                <a:lnTo>
                  <a:pt x="300038" y="481012"/>
                </a:lnTo>
                <a:lnTo>
                  <a:pt x="400050" y="540543"/>
                </a:lnTo>
                <a:lnTo>
                  <a:pt x="445294" y="564356"/>
                </a:lnTo>
                <a:lnTo>
                  <a:pt x="469107" y="566737"/>
                </a:lnTo>
                <a:lnTo>
                  <a:pt x="626269" y="523875"/>
                </a:lnTo>
                <a:lnTo>
                  <a:pt x="752475" y="485775"/>
                </a:lnTo>
                <a:lnTo>
                  <a:pt x="833438" y="457200"/>
                </a:lnTo>
                <a:lnTo>
                  <a:pt x="1004888" y="414337"/>
                </a:lnTo>
                <a:lnTo>
                  <a:pt x="1207294" y="371475"/>
                </a:lnTo>
                <a:lnTo>
                  <a:pt x="1466850" y="321468"/>
                </a:lnTo>
                <a:lnTo>
                  <a:pt x="1616869" y="300037"/>
                </a:lnTo>
                <a:lnTo>
                  <a:pt x="1812132" y="273843"/>
                </a:lnTo>
                <a:lnTo>
                  <a:pt x="1981200" y="259556"/>
                </a:lnTo>
                <a:lnTo>
                  <a:pt x="2102644" y="254793"/>
                </a:lnTo>
                <a:lnTo>
                  <a:pt x="2128838" y="245268"/>
                </a:lnTo>
                <a:lnTo>
                  <a:pt x="2150269" y="221456"/>
                </a:lnTo>
                <a:lnTo>
                  <a:pt x="2157413" y="204787"/>
                </a:lnTo>
                <a:lnTo>
                  <a:pt x="2152650" y="180975"/>
                </a:lnTo>
                <a:lnTo>
                  <a:pt x="2143125" y="164306"/>
                </a:lnTo>
                <a:lnTo>
                  <a:pt x="2131219" y="150018"/>
                </a:lnTo>
                <a:lnTo>
                  <a:pt x="2105025" y="130968"/>
                </a:lnTo>
                <a:lnTo>
                  <a:pt x="2038350" y="90487"/>
                </a:lnTo>
                <a:lnTo>
                  <a:pt x="1988344" y="59531"/>
                </a:lnTo>
                <a:lnTo>
                  <a:pt x="1938338" y="35718"/>
                </a:lnTo>
                <a:lnTo>
                  <a:pt x="1878807" y="14287"/>
                </a:lnTo>
                <a:lnTo>
                  <a:pt x="1804988" y="0"/>
                </a:lnTo>
                <a:lnTo>
                  <a:pt x="1771650" y="0"/>
                </a:lnTo>
                <a:lnTo>
                  <a:pt x="1743075" y="9525"/>
                </a:lnTo>
                <a:lnTo>
                  <a:pt x="1676400" y="52387"/>
                </a:lnTo>
                <a:lnTo>
                  <a:pt x="1635919" y="76200"/>
                </a:lnTo>
                <a:lnTo>
                  <a:pt x="1519238" y="100012"/>
                </a:lnTo>
                <a:lnTo>
                  <a:pt x="1228725" y="159543"/>
                </a:lnTo>
                <a:lnTo>
                  <a:pt x="1140619" y="1785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07BBA808-B31D-4AF6-B58D-D9C153FFD38F}"/>
              </a:ext>
            </a:extLst>
          </p:cNvPr>
          <p:cNvSpPr/>
          <p:nvPr/>
        </p:nvSpPr>
        <p:spPr>
          <a:xfrm>
            <a:off x="2970213" y="3214688"/>
            <a:ext cx="1158875" cy="327025"/>
          </a:xfrm>
          <a:custGeom>
            <a:avLst/>
            <a:gdLst>
              <a:gd name="connsiteX0" fmla="*/ 890587 w 1159669"/>
              <a:gd name="connsiteY0" fmla="*/ 259556 h 326231"/>
              <a:gd name="connsiteX1" fmla="*/ 678656 w 1159669"/>
              <a:gd name="connsiteY1" fmla="*/ 292893 h 326231"/>
              <a:gd name="connsiteX2" fmla="*/ 466725 w 1159669"/>
              <a:gd name="connsiteY2" fmla="*/ 326231 h 326231"/>
              <a:gd name="connsiteX3" fmla="*/ 433387 w 1159669"/>
              <a:gd name="connsiteY3" fmla="*/ 326231 h 326231"/>
              <a:gd name="connsiteX4" fmla="*/ 366712 w 1159669"/>
              <a:gd name="connsiteY4" fmla="*/ 323850 h 326231"/>
              <a:gd name="connsiteX5" fmla="*/ 280987 w 1159669"/>
              <a:gd name="connsiteY5" fmla="*/ 316706 h 326231"/>
              <a:gd name="connsiteX6" fmla="*/ 207169 w 1159669"/>
              <a:gd name="connsiteY6" fmla="*/ 302418 h 326231"/>
              <a:gd name="connsiteX7" fmla="*/ 145256 w 1159669"/>
              <a:gd name="connsiteY7" fmla="*/ 285750 h 326231"/>
              <a:gd name="connsiteX8" fmla="*/ 90487 w 1159669"/>
              <a:gd name="connsiteY8" fmla="*/ 264318 h 326231"/>
              <a:gd name="connsiteX9" fmla="*/ 66675 w 1159669"/>
              <a:gd name="connsiteY9" fmla="*/ 252412 h 326231"/>
              <a:gd name="connsiteX10" fmla="*/ 35719 w 1159669"/>
              <a:gd name="connsiteY10" fmla="*/ 235743 h 326231"/>
              <a:gd name="connsiteX11" fmla="*/ 19050 w 1159669"/>
              <a:gd name="connsiteY11" fmla="*/ 223837 h 326231"/>
              <a:gd name="connsiteX12" fmla="*/ 7144 w 1159669"/>
              <a:gd name="connsiteY12" fmla="*/ 207168 h 326231"/>
              <a:gd name="connsiteX13" fmla="*/ 0 w 1159669"/>
              <a:gd name="connsiteY13" fmla="*/ 188118 h 326231"/>
              <a:gd name="connsiteX14" fmla="*/ 0 w 1159669"/>
              <a:gd name="connsiteY14" fmla="*/ 176212 h 326231"/>
              <a:gd name="connsiteX15" fmla="*/ 7144 w 1159669"/>
              <a:gd name="connsiteY15" fmla="*/ 169068 h 326231"/>
              <a:gd name="connsiteX16" fmla="*/ 23812 w 1159669"/>
              <a:gd name="connsiteY16" fmla="*/ 169068 h 326231"/>
              <a:gd name="connsiteX17" fmla="*/ 54769 w 1159669"/>
              <a:gd name="connsiteY17" fmla="*/ 171450 h 326231"/>
              <a:gd name="connsiteX18" fmla="*/ 128587 w 1159669"/>
              <a:gd name="connsiteY18" fmla="*/ 180975 h 326231"/>
              <a:gd name="connsiteX19" fmla="*/ 207169 w 1159669"/>
              <a:gd name="connsiteY19" fmla="*/ 180975 h 326231"/>
              <a:gd name="connsiteX20" fmla="*/ 304800 w 1159669"/>
              <a:gd name="connsiteY20" fmla="*/ 171450 h 326231"/>
              <a:gd name="connsiteX21" fmla="*/ 381000 w 1159669"/>
              <a:gd name="connsiteY21" fmla="*/ 157162 h 326231"/>
              <a:gd name="connsiteX22" fmla="*/ 540544 w 1159669"/>
              <a:gd name="connsiteY22" fmla="*/ 119062 h 326231"/>
              <a:gd name="connsiteX23" fmla="*/ 733425 w 1159669"/>
              <a:gd name="connsiteY23" fmla="*/ 71437 h 326231"/>
              <a:gd name="connsiteX24" fmla="*/ 797719 w 1159669"/>
              <a:gd name="connsiteY24" fmla="*/ 57150 h 326231"/>
              <a:gd name="connsiteX25" fmla="*/ 828675 w 1159669"/>
              <a:gd name="connsiteY25" fmla="*/ 35718 h 326231"/>
              <a:gd name="connsiteX26" fmla="*/ 859631 w 1159669"/>
              <a:gd name="connsiteY26" fmla="*/ 21431 h 326231"/>
              <a:gd name="connsiteX27" fmla="*/ 892969 w 1159669"/>
              <a:gd name="connsiteY27" fmla="*/ 7143 h 326231"/>
              <a:gd name="connsiteX28" fmla="*/ 926306 w 1159669"/>
              <a:gd name="connsiteY28" fmla="*/ 0 h 326231"/>
              <a:gd name="connsiteX29" fmla="*/ 952500 w 1159669"/>
              <a:gd name="connsiteY29" fmla="*/ 0 h 326231"/>
              <a:gd name="connsiteX30" fmla="*/ 976312 w 1159669"/>
              <a:gd name="connsiteY30" fmla="*/ 4762 h 326231"/>
              <a:gd name="connsiteX31" fmla="*/ 1004887 w 1159669"/>
              <a:gd name="connsiteY31" fmla="*/ 21431 h 326231"/>
              <a:gd name="connsiteX32" fmla="*/ 1062037 w 1159669"/>
              <a:gd name="connsiteY32" fmla="*/ 59531 h 326231"/>
              <a:gd name="connsiteX33" fmla="*/ 1121569 w 1159669"/>
              <a:gd name="connsiteY33" fmla="*/ 97631 h 326231"/>
              <a:gd name="connsiteX34" fmla="*/ 1135856 w 1159669"/>
              <a:gd name="connsiteY34" fmla="*/ 107156 h 326231"/>
              <a:gd name="connsiteX35" fmla="*/ 1145381 w 1159669"/>
              <a:gd name="connsiteY35" fmla="*/ 119062 h 326231"/>
              <a:gd name="connsiteX36" fmla="*/ 1154906 w 1159669"/>
              <a:gd name="connsiteY36" fmla="*/ 135731 h 326231"/>
              <a:gd name="connsiteX37" fmla="*/ 1159669 w 1159669"/>
              <a:gd name="connsiteY37" fmla="*/ 159543 h 326231"/>
              <a:gd name="connsiteX38" fmla="*/ 1150144 w 1159669"/>
              <a:gd name="connsiteY38" fmla="*/ 183356 h 326231"/>
              <a:gd name="connsiteX39" fmla="*/ 1135856 w 1159669"/>
              <a:gd name="connsiteY39" fmla="*/ 197643 h 326231"/>
              <a:gd name="connsiteX40" fmla="*/ 1100137 w 1159669"/>
              <a:gd name="connsiteY40" fmla="*/ 219075 h 326231"/>
              <a:gd name="connsiteX41" fmla="*/ 1052512 w 1159669"/>
              <a:gd name="connsiteY41" fmla="*/ 233362 h 326231"/>
              <a:gd name="connsiteX42" fmla="*/ 981075 w 1159669"/>
              <a:gd name="connsiteY42" fmla="*/ 247650 h 326231"/>
              <a:gd name="connsiteX43" fmla="*/ 890587 w 1159669"/>
              <a:gd name="connsiteY43" fmla="*/ 259556 h 326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159669" h="326231">
                <a:moveTo>
                  <a:pt x="890587" y="259556"/>
                </a:moveTo>
                <a:lnTo>
                  <a:pt x="678656" y="292893"/>
                </a:lnTo>
                <a:lnTo>
                  <a:pt x="466725" y="326231"/>
                </a:lnTo>
                <a:lnTo>
                  <a:pt x="433387" y="326231"/>
                </a:lnTo>
                <a:lnTo>
                  <a:pt x="366712" y="323850"/>
                </a:lnTo>
                <a:lnTo>
                  <a:pt x="280987" y="316706"/>
                </a:lnTo>
                <a:lnTo>
                  <a:pt x="207169" y="302418"/>
                </a:lnTo>
                <a:lnTo>
                  <a:pt x="145256" y="285750"/>
                </a:lnTo>
                <a:lnTo>
                  <a:pt x="90487" y="264318"/>
                </a:lnTo>
                <a:lnTo>
                  <a:pt x="66675" y="252412"/>
                </a:lnTo>
                <a:lnTo>
                  <a:pt x="35719" y="235743"/>
                </a:lnTo>
                <a:lnTo>
                  <a:pt x="19050" y="223837"/>
                </a:lnTo>
                <a:lnTo>
                  <a:pt x="7144" y="207168"/>
                </a:lnTo>
                <a:lnTo>
                  <a:pt x="0" y="188118"/>
                </a:lnTo>
                <a:lnTo>
                  <a:pt x="0" y="176212"/>
                </a:lnTo>
                <a:lnTo>
                  <a:pt x="7144" y="169068"/>
                </a:lnTo>
                <a:lnTo>
                  <a:pt x="23812" y="169068"/>
                </a:lnTo>
                <a:lnTo>
                  <a:pt x="54769" y="171450"/>
                </a:lnTo>
                <a:lnTo>
                  <a:pt x="128587" y="180975"/>
                </a:lnTo>
                <a:lnTo>
                  <a:pt x="207169" y="180975"/>
                </a:lnTo>
                <a:lnTo>
                  <a:pt x="304800" y="171450"/>
                </a:lnTo>
                <a:lnTo>
                  <a:pt x="381000" y="157162"/>
                </a:lnTo>
                <a:lnTo>
                  <a:pt x="540544" y="119062"/>
                </a:lnTo>
                <a:lnTo>
                  <a:pt x="733425" y="71437"/>
                </a:lnTo>
                <a:lnTo>
                  <a:pt x="797719" y="57150"/>
                </a:lnTo>
                <a:lnTo>
                  <a:pt x="828675" y="35718"/>
                </a:lnTo>
                <a:lnTo>
                  <a:pt x="859631" y="21431"/>
                </a:lnTo>
                <a:lnTo>
                  <a:pt x="892969" y="7143"/>
                </a:lnTo>
                <a:lnTo>
                  <a:pt x="926306" y="0"/>
                </a:lnTo>
                <a:lnTo>
                  <a:pt x="952500" y="0"/>
                </a:lnTo>
                <a:lnTo>
                  <a:pt x="976312" y="4762"/>
                </a:lnTo>
                <a:lnTo>
                  <a:pt x="1004887" y="21431"/>
                </a:lnTo>
                <a:lnTo>
                  <a:pt x="1062037" y="59531"/>
                </a:lnTo>
                <a:lnTo>
                  <a:pt x="1121569" y="97631"/>
                </a:lnTo>
                <a:lnTo>
                  <a:pt x="1135856" y="107156"/>
                </a:lnTo>
                <a:lnTo>
                  <a:pt x="1145381" y="119062"/>
                </a:lnTo>
                <a:lnTo>
                  <a:pt x="1154906" y="135731"/>
                </a:lnTo>
                <a:lnTo>
                  <a:pt x="1159669" y="159543"/>
                </a:lnTo>
                <a:lnTo>
                  <a:pt x="1150144" y="183356"/>
                </a:lnTo>
                <a:lnTo>
                  <a:pt x="1135856" y="197643"/>
                </a:lnTo>
                <a:lnTo>
                  <a:pt x="1100137" y="219075"/>
                </a:lnTo>
                <a:lnTo>
                  <a:pt x="1052512" y="233362"/>
                </a:lnTo>
                <a:lnTo>
                  <a:pt x="981075" y="247650"/>
                </a:lnTo>
                <a:lnTo>
                  <a:pt x="890587" y="2595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C8BB9D16-EE41-43B2-80BC-1E054E896E63}"/>
              </a:ext>
            </a:extLst>
          </p:cNvPr>
          <p:cNvSpPr/>
          <p:nvPr/>
        </p:nvSpPr>
        <p:spPr>
          <a:xfrm>
            <a:off x="2952750" y="3852863"/>
            <a:ext cx="1173163" cy="333375"/>
          </a:xfrm>
          <a:custGeom>
            <a:avLst/>
            <a:gdLst>
              <a:gd name="connsiteX0" fmla="*/ 754856 w 1173956"/>
              <a:gd name="connsiteY0" fmla="*/ 45243 h 333375"/>
              <a:gd name="connsiteX1" fmla="*/ 609600 w 1173956"/>
              <a:gd name="connsiteY1" fmla="*/ 90487 h 333375"/>
              <a:gd name="connsiteX2" fmla="*/ 521494 w 1173956"/>
              <a:gd name="connsiteY2" fmla="*/ 114300 h 333375"/>
              <a:gd name="connsiteX3" fmla="*/ 376238 w 1173956"/>
              <a:gd name="connsiteY3" fmla="*/ 147637 h 333375"/>
              <a:gd name="connsiteX4" fmla="*/ 214313 w 1173956"/>
              <a:gd name="connsiteY4" fmla="*/ 176212 h 333375"/>
              <a:gd name="connsiteX5" fmla="*/ 173831 w 1173956"/>
              <a:gd name="connsiteY5" fmla="*/ 178593 h 333375"/>
              <a:gd name="connsiteX6" fmla="*/ 138113 w 1173956"/>
              <a:gd name="connsiteY6" fmla="*/ 171450 h 333375"/>
              <a:gd name="connsiteX7" fmla="*/ 109538 w 1173956"/>
              <a:gd name="connsiteY7" fmla="*/ 157162 h 333375"/>
              <a:gd name="connsiteX8" fmla="*/ 90488 w 1173956"/>
              <a:gd name="connsiteY8" fmla="*/ 142875 h 333375"/>
              <a:gd name="connsiteX9" fmla="*/ 52388 w 1173956"/>
              <a:gd name="connsiteY9" fmla="*/ 111918 h 333375"/>
              <a:gd name="connsiteX10" fmla="*/ 42863 w 1173956"/>
              <a:gd name="connsiteY10" fmla="*/ 104775 h 333375"/>
              <a:gd name="connsiteX11" fmla="*/ 30956 w 1173956"/>
              <a:gd name="connsiteY11" fmla="*/ 102393 h 333375"/>
              <a:gd name="connsiteX12" fmla="*/ 19050 w 1173956"/>
              <a:gd name="connsiteY12" fmla="*/ 100012 h 333375"/>
              <a:gd name="connsiteX13" fmla="*/ 9525 w 1173956"/>
              <a:gd name="connsiteY13" fmla="*/ 100012 h 333375"/>
              <a:gd name="connsiteX14" fmla="*/ 0 w 1173956"/>
              <a:gd name="connsiteY14" fmla="*/ 107156 h 333375"/>
              <a:gd name="connsiteX15" fmla="*/ 0 w 1173956"/>
              <a:gd name="connsiteY15" fmla="*/ 128587 h 333375"/>
              <a:gd name="connsiteX16" fmla="*/ 7144 w 1173956"/>
              <a:gd name="connsiteY16" fmla="*/ 154781 h 333375"/>
              <a:gd name="connsiteX17" fmla="*/ 26194 w 1173956"/>
              <a:gd name="connsiteY17" fmla="*/ 188118 h 333375"/>
              <a:gd name="connsiteX18" fmla="*/ 66675 w 1173956"/>
              <a:gd name="connsiteY18" fmla="*/ 230981 h 333375"/>
              <a:gd name="connsiteX19" fmla="*/ 102394 w 1173956"/>
              <a:gd name="connsiteY19" fmla="*/ 261937 h 333375"/>
              <a:gd name="connsiteX20" fmla="*/ 150019 w 1173956"/>
              <a:gd name="connsiteY20" fmla="*/ 290512 h 333375"/>
              <a:gd name="connsiteX21" fmla="*/ 202406 w 1173956"/>
              <a:gd name="connsiteY21" fmla="*/ 311943 h 333375"/>
              <a:gd name="connsiteX22" fmla="*/ 254794 w 1173956"/>
              <a:gd name="connsiteY22" fmla="*/ 326231 h 333375"/>
              <a:gd name="connsiteX23" fmla="*/ 309563 w 1173956"/>
              <a:gd name="connsiteY23" fmla="*/ 333375 h 333375"/>
              <a:gd name="connsiteX24" fmla="*/ 383381 w 1173956"/>
              <a:gd name="connsiteY24" fmla="*/ 333375 h 333375"/>
              <a:gd name="connsiteX25" fmla="*/ 497681 w 1173956"/>
              <a:gd name="connsiteY25" fmla="*/ 321468 h 333375"/>
              <a:gd name="connsiteX26" fmla="*/ 642938 w 1173956"/>
              <a:gd name="connsiteY26" fmla="*/ 304800 h 333375"/>
              <a:gd name="connsiteX27" fmla="*/ 847725 w 1173956"/>
              <a:gd name="connsiteY27" fmla="*/ 271462 h 333375"/>
              <a:gd name="connsiteX28" fmla="*/ 964406 w 1173956"/>
              <a:gd name="connsiteY28" fmla="*/ 247650 h 333375"/>
              <a:gd name="connsiteX29" fmla="*/ 1078706 w 1173956"/>
              <a:gd name="connsiteY29" fmla="*/ 216693 h 333375"/>
              <a:gd name="connsiteX30" fmla="*/ 1121569 w 1173956"/>
              <a:gd name="connsiteY30" fmla="*/ 200025 h 333375"/>
              <a:gd name="connsiteX31" fmla="*/ 1145381 w 1173956"/>
              <a:gd name="connsiteY31" fmla="*/ 185737 h 333375"/>
              <a:gd name="connsiteX32" fmla="*/ 1166813 w 1173956"/>
              <a:gd name="connsiteY32" fmla="*/ 161925 h 333375"/>
              <a:gd name="connsiteX33" fmla="*/ 1173956 w 1173956"/>
              <a:gd name="connsiteY33" fmla="*/ 138112 h 333375"/>
              <a:gd name="connsiteX34" fmla="*/ 1173956 w 1173956"/>
              <a:gd name="connsiteY34" fmla="*/ 126206 h 333375"/>
              <a:gd name="connsiteX35" fmla="*/ 1169194 w 1173956"/>
              <a:gd name="connsiteY35" fmla="*/ 111918 h 333375"/>
              <a:gd name="connsiteX36" fmla="*/ 1154906 w 1173956"/>
              <a:gd name="connsiteY36" fmla="*/ 97631 h 333375"/>
              <a:gd name="connsiteX37" fmla="*/ 1126331 w 1173956"/>
              <a:gd name="connsiteY37" fmla="*/ 78581 h 333375"/>
              <a:gd name="connsiteX38" fmla="*/ 1085850 w 1173956"/>
              <a:gd name="connsiteY38" fmla="*/ 57150 h 333375"/>
              <a:gd name="connsiteX39" fmla="*/ 1040606 w 1173956"/>
              <a:gd name="connsiteY39" fmla="*/ 35718 h 333375"/>
              <a:gd name="connsiteX40" fmla="*/ 995363 w 1173956"/>
              <a:gd name="connsiteY40" fmla="*/ 19050 h 333375"/>
              <a:gd name="connsiteX41" fmla="*/ 935831 w 1173956"/>
              <a:gd name="connsiteY41" fmla="*/ 4762 h 333375"/>
              <a:gd name="connsiteX42" fmla="*/ 883444 w 1173956"/>
              <a:gd name="connsiteY42" fmla="*/ 0 h 333375"/>
              <a:gd name="connsiteX43" fmla="*/ 842963 w 1173956"/>
              <a:gd name="connsiteY43" fmla="*/ 14287 h 333375"/>
              <a:gd name="connsiteX44" fmla="*/ 754856 w 1173956"/>
              <a:gd name="connsiteY44" fmla="*/ 45243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173956" h="333375">
                <a:moveTo>
                  <a:pt x="754856" y="45243"/>
                </a:moveTo>
                <a:lnTo>
                  <a:pt x="609600" y="90487"/>
                </a:lnTo>
                <a:lnTo>
                  <a:pt x="521494" y="114300"/>
                </a:lnTo>
                <a:lnTo>
                  <a:pt x="376238" y="147637"/>
                </a:lnTo>
                <a:lnTo>
                  <a:pt x="214313" y="176212"/>
                </a:lnTo>
                <a:lnTo>
                  <a:pt x="173831" y="178593"/>
                </a:lnTo>
                <a:lnTo>
                  <a:pt x="138113" y="171450"/>
                </a:lnTo>
                <a:lnTo>
                  <a:pt x="109538" y="157162"/>
                </a:lnTo>
                <a:lnTo>
                  <a:pt x="90488" y="142875"/>
                </a:lnTo>
                <a:lnTo>
                  <a:pt x="52388" y="111918"/>
                </a:lnTo>
                <a:lnTo>
                  <a:pt x="42863" y="104775"/>
                </a:lnTo>
                <a:lnTo>
                  <a:pt x="30956" y="102393"/>
                </a:lnTo>
                <a:lnTo>
                  <a:pt x="19050" y="100012"/>
                </a:lnTo>
                <a:lnTo>
                  <a:pt x="9525" y="100012"/>
                </a:lnTo>
                <a:lnTo>
                  <a:pt x="0" y="107156"/>
                </a:lnTo>
                <a:lnTo>
                  <a:pt x="0" y="128587"/>
                </a:lnTo>
                <a:lnTo>
                  <a:pt x="7144" y="154781"/>
                </a:lnTo>
                <a:lnTo>
                  <a:pt x="26194" y="188118"/>
                </a:lnTo>
                <a:lnTo>
                  <a:pt x="66675" y="230981"/>
                </a:lnTo>
                <a:lnTo>
                  <a:pt x="102394" y="261937"/>
                </a:lnTo>
                <a:lnTo>
                  <a:pt x="150019" y="290512"/>
                </a:lnTo>
                <a:lnTo>
                  <a:pt x="202406" y="311943"/>
                </a:lnTo>
                <a:lnTo>
                  <a:pt x="254794" y="326231"/>
                </a:lnTo>
                <a:lnTo>
                  <a:pt x="309563" y="333375"/>
                </a:lnTo>
                <a:lnTo>
                  <a:pt x="383381" y="333375"/>
                </a:lnTo>
                <a:lnTo>
                  <a:pt x="497681" y="321468"/>
                </a:lnTo>
                <a:lnTo>
                  <a:pt x="642938" y="304800"/>
                </a:lnTo>
                <a:lnTo>
                  <a:pt x="847725" y="271462"/>
                </a:lnTo>
                <a:lnTo>
                  <a:pt x="964406" y="247650"/>
                </a:lnTo>
                <a:lnTo>
                  <a:pt x="1078706" y="216693"/>
                </a:lnTo>
                <a:lnTo>
                  <a:pt x="1121569" y="200025"/>
                </a:lnTo>
                <a:lnTo>
                  <a:pt x="1145381" y="185737"/>
                </a:lnTo>
                <a:lnTo>
                  <a:pt x="1166813" y="161925"/>
                </a:lnTo>
                <a:lnTo>
                  <a:pt x="1173956" y="138112"/>
                </a:lnTo>
                <a:lnTo>
                  <a:pt x="1173956" y="126206"/>
                </a:lnTo>
                <a:lnTo>
                  <a:pt x="1169194" y="111918"/>
                </a:lnTo>
                <a:lnTo>
                  <a:pt x="1154906" y="97631"/>
                </a:lnTo>
                <a:lnTo>
                  <a:pt x="1126331" y="78581"/>
                </a:lnTo>
                <a:lnTo>
                  <a:pt x="1085850" y="57150"/>
                </a:lnTo>
                <a:lnTo>
                  <a:pt x="1040606" y="35718"/>
                </a:lnTo>
                <a:lnTo>
                  <a:pt x="995363" y="19050"/>
                </a:lnTo>
                <a:lnTo>
                  <a:pt x="935831" y="4762"/>
                </a:lnTo>
                <a:lnTo>
                  <a:pt x="883444" y="0"/>
                </a:lnTo>
                <a:lnTo>
                  <a:pt x="842963" y="14287"/>
                </a:lnTo>
                <a:lnTo>
                  <a:pt x="754856" y="4524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7441747D-A9C0-4D38-A81C-2167119BFB6D}"/>
              </a:ext>
            </a:extLst>
          </p:cNvPr>
          <p:cNvSpPr/>
          <p:nvPr/>
        </p:nvSpPr>
        <p:spPr>
          <a:xfrm>
            <a:off x="2640013" y="4675188"/>
            <a:ext cx="631825" cy="1163637"/>
          </a:xfrm>
          <a:custGeom>
            <a:avLst/>
            <a:gdLst>
              <a:gd name="connsiteX0" fmla="*/ 511969 w 631032"/>
              <a:gd name="connsiteY0" fmla="*/ 609600 h 1164431"/>
              <a:gd name="connsiteX1" fmla="*/ 400050 w 631032"/>
              <a:gd name="connsiteY1" fmla="*/ 252412 h 1164431"/>
              <a:gd name="connsiteX2" fmla="*/ 359569 w 631032"/>
              <a:gd name="connsiteY2" fmla="*/ 114300 h 1164431"/>
              <a:gd name="connsiteX3" fmla="*/ 323850 w 631032"/>
              <a:gd name="connsiteY3" fmla="*/ 90487 h 1164431"/>
              <a:gd name="connsiteX4" fmla="*/ 276225 w 631032"/>
              <a:gd name="connsiteY4" fmla="*/ 61912 h 1164431"/>
              <a:gd name="connsiteX5" fmla="*/ 235744 w 631032"/>
              <a:gd name="connsiteY5" fmla="*/ 45244 h 1164431"/>
              <a:gd name="connsiteX6" fmla="*/ 204788 w 631032"/>
              <a:gd name="connsiteY6" fmla="*/ 33337 h 1164431"/>
              <a:gd name="connsiteX7" fmla="*/ 178594 w 631032"/>
              <a:gd name="connsiteY7" fmla="*/ 26194 h 1164431"/>
              <a:gd name="connsiteX8" fmla="*/ 150019 w 631032"/>
              <a:gd name="connsiteY8" fmla="*/ 16669 h 1164431"/>
              <a:gd name="connsiteX9" fmla="*/ 95250 w 631032"/>
              <a:gd name="connsiteY9" fmla="*/ 7144 h 1164431"/>
              <a:gd name="connsiteX10" fmla="*/ 45244 w 631032"/>
              <a:gd name="connsiteY10" fmla="*/ 2381 h 1164431"/>
              <a:gd name="connsiteX11" fmla="*/ 23813 w 631032"/>
              <a:gd name="connsiteY11" fmla="*/ 0 h 1164431"/>
              <a:gd name="connsiteX12" fmla="*/ 7144 w 631032"/>
              <a:gd name="connsiteY12" fmla="*/ 2381 h 1164431"/>
              <a:gd name="connsiteX13" fmla="*/ 0 w 631032"/>
              <a:gd name="connsiteY13" fmla="*/ 11906 h 1164431"/>
              <a:gd name="connsiteX14" fmla="*/ 2382 w 631032"/>
              <a:gd name="connsiteY14" fmla="*/ 33337 h 1164431"/>
              <a:gd name="connsiteX15" fmla="*/ 16669 w 631032"/>
              <a:gd name="connsiteY15" fmla="*/ 61912 h 1164431"/>
              <a:gd name="connsiteX16" fmla="*/ 97632 w 631032"/>
              <a:gd name="connsiteY16" fmla="*/ 164306 h 1164431"/>
              <a:gd name="connsiteX17" fmla="*/ 202407 w 631032"/>
              <a:gd name="connsiteY17" fmla="*/ 309562 h 1164431"/>
              <a:gd name="connsiteX18" fmla="*/ 209550 w 631032"/>
              <a:gd name="connsiteY18" fmla="*/ 338137 h 1164431"/>
              <a:gd name="connsiteX19" fmla="*/ 257175 w 631032"/>
              <a:gd name="connsiteY19" fmla="*/ 583406 h 1164431"/>
              <a:gd name="connsiteX20" fmla="*/ 314325 w 631032"/>
              <a:gd name="connsiteY20" fmla="*/ 866775 h 1164431"/>
              <a:gd name="connsiteX21" fmla="*/ 338138 w 631032"/>
              <a:gd name="connsiteY21" fmla="*/ 981075 h 1164431"/>
              <a:gd name="connsiteX22" fmla="*/ 357188 w 631032"/>
              <a:gd name="connsiteY22" fmla="*/ 1016794 h 1164431"/>
              <a:gd name="connsiteX23" fmla="*/ 381000 w 631032"/>
              <a:gd name="connsiteY23" fmla="*/ 1057275 h 1164431"/>
              <a:gd name="connsiteX24" fmla="*/ 411957 w 631032"/>
              <a:gd name="connsiteY24" fmla="*/ 1097756 h 1164431"/>
              <a:gd name="connsiteX25" fmla="*/ 428625 w 631032"/>
              <a:gd name="connsiteY25" fmla="*/ 1114425 h 1164431"/>
              <a:gd name="connsiteX26" fmla="*/ 450057 w 631032"/>
              <a:gd name="connsiteY26" fmla="*/ 1133475 h 1164431"/>
              <a:gd name="connsiteX27" fmla="*/ 476250 w 631032"/>
              <a:gd name="connsiteY27" fmla="*/ 1150144 h 1164431"/>
              <a:gd name="connsiteX28" fmla="*/ 509588 w 631032"/>
              <a:gd name="connsiteY28" fmla="*/ 1162050 h 1164431"/>
              <a:gd name="connsiteX29" fmla="*/ 545307 w 631032"/>
              <a:gd name="connsiteY29" fmla="*/ 1164431 h 1164431"/>
              <a:gd name="connsiteX30" fmla="*/ 571500 w 631032"/>
              <a:gd name="connsiteY30" fmla="*/ 1159669 h 1164431"/>
              <a:gd name="connsiteX31" fmla="*/ 592932 w 631032"/>
              <a:gd name="connsiteY31" fmla="*/ 1147762 h 1164431"/>
              <a:gd name="connsiteX32" fmla="*/ 609600 w 631032"/>
              <a:gd name="connsiteY32" fmla="*/ 1128712 h 1164431"/>
              <a:gd name="connsiteX33" fmla="*/ 621507 w 631032"/>
              <a:gd name="connsiteY33" fmla="*/ 1100137 h 1164431"/>
              <a:gd name="connsiteX34" fmla="*/ 628650 w 631032"/>
              <a:gd name="connsiteY34" fmla="*/ 1062037 h 1164431"/>
              <a:gd name="connsiteX35" fmla="*/ 631032 w 631032"/>
              <a:gd name="connsiteY35" fmla="*/ 1023937 h 1164431"/>
              <a:gd name="connsiteX36" fmla="*/ 626269 w 631032"/>
              <a:gd name="connsiteY36" fmla="*/ 990600 h 1164431"/>
              <a:gd name="connsiteX37" fmla="*/ 578644 w 631032"/>
              <a:gd name="connsiteY37" fmla="*/ 826294 h 1164431"/>
              <a:gd name="connsiteX38" fmla="*/ 511969 w 631032"/>
              <a:gd name="connsiteY38" fmla="*/ 609600 h 1164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31032" h="1164431">
                <a:moveTo>
                  <a:pt x="511969" y="609600"/>
                </a:moveTo>
                <a:lnTo>
                  <a:pt x="400050" y="252412"/>
                </a:lnTo>
                <a:lnTo>
                  <a:pt x="359569" y="114300"/>
                </a:lnTo>
                <a:lnTo>
                  <a:pt x="323850" y="90487"/>
                </a:lnTo>
                <a:lnTo>
                  <a:pt x="276225" y="61912"/>
                </a:lnTo>
                <a:lnTo>
                  <a:pt x="235744" y="45244"/>
                </a:lnTo>
                <a:lnTo>
                  <a:pt x="204788" y="33337"/>
                </a:lnTo>
                <a:lnTo>
                  <a:pt x="178594" y="26194"/>
                </a:lnTo>
                <a:lnTo>
                  <a:pt x="150019" y="16669"/>
                </a:lnTo>
                <a:lnTo>
                  <a:pt x="95250" y="7144"/>
                </a:lnTo>
                <a:lnTo>
                  <a:pt x="45244" y="2381"/>
                </a:lnTo>
                <a:lnTo>
                  <a:pt x="23813" y="0"/>
                </a:lnTo>
                <a:lnTo>
                  <a:pt x="7144" y="2381"/>
                </a:lnTo>
                <a:lnTo>
                  <a:pt x="0" y="11906"/>
                </a:lnTo>
                <a:lnTo>
                  <a:pt x="2382" y="33337"/>
                </a:lnTo>
                <a:lnTo>
                  <a:pt x="16669" y="61912"/>
                </a:lnTo>
                <a:lnTo>
                  <a:pt x="97632" y="164306"/>
                </a:lnTo>
                <a:lnTo>
                  <a:pt x="202407" y="309562"/>
                </a:lnTo>
                <a:lnTo>
                  <a:pt x="209550" y="338137"/>
                </a:lnTo>
                <a:lnTo>
                  <a:pt x="257175" y="583406"/>
                </a:lnTo>
                <a:lnTo>
                  <a:pt x="314325" y="866775"/>
                </a:lnTo>
                <a:lnTo>
                  <a:pt x="338138" y="981075"/>
                </a:lnTo>
                <a:lnTo>
                  <a:pt x="357188" y="1016794"/>
                </a:lnTo>
                <a:lnTo>
                  <a:pt x="381000" y="1057275"/>
                </a:lnTo>
                <a:lnTo>
                  <a:pt x="411957" y="1097756"/>
                </a:lnTo>
                <a:lnTo>
                  <a:pt x="428625" y="1114425"/>
                </a:lnTo>
                <a:lnTo>
                  <a:pt x="450057" y="1133475"/>
                </a:lnTo>
                <a:lnTo>
                  <a:pt x="476250" y="1150144"/>
                </a:lnTo>
                <a:lnTo>
                  <a:pt x="509588" y="1162050"/>
                </a:lnTo>
                <a:lnTo>
                  <a:pt x="545307" y="1164431"/>
                </a:lnTo>
                <a:lnTo>
                  <a:pt x="571500" y="1159669"/>
                </a:lnTo>
                <a:lnTo>
                  <a:pt x="592932" y="1147762"/>
                </a:lnTo>
                <a:lnTo>
                  <a:pt x="609600" y="1128712"/>
                </a:lnTo>
                <a:lnTo>
                  <a:pt x="621507" y="1100137"/>
                </a:lnTo>
                <a:lnTo>
                  <a:pt x="628650" y="1062037"/>
                </a:lnTo>
                <a:lnTo>
                  <a:pt x="631032" y="1023937"/>
                </a:lnTo>
                <a:lnTo>
                  <a:pt x="626269" y="990600"/>
                </a:lnTo>
                <a:lnTo>
                  <a:pt x="578644" y="826294"/>
                </a:lnTo>
                <a:lnTo>
                  <a:pt x="511969" y="6096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B82BA34A-91DB-4FE4-B303-40C5E264AD90}"/>
              </a:ext>
            </a:extLst>
          </p:cNvPr>
          <p:cNvSpPr/>
          <p:nvPr/>
        </p:nvSpPr>
        <p:spPr>
          <a:xfrm>
            <a:off x="2916238" y="4562475"/>
            <a:ext cx="1457325" cy="979488"/>
          </a:xfrm>
          <a:custGeom>
            <a:avLst/>
            <a:gdLst>
              <a:gd name="connsiteX0" fmla="*/ 726282 w 1457325"/>
              <a:gd name="connsiteY0" fmla="*/ 107156 h 978694"/>
              <a:gd name="connsiteX1" fmla="*/ 397669 w 1457325"/>
              <a:gd name="connsiteY1" fmla="*/ 169069 h 978694"/>
              <a:gd name="connsiteX2" fmla="*/ 33338 w 1457325"/>
              <a:gd name="connsiteY2" fmla="*/ 238125 h 978694"/>
              <a:gd name="connsiteX3" fmla="*/ 0 w 1457325"/>
              <a:gd name="connsiteY3" fmla="*/ 250031 h 978694"/>
              <a:gd name="connsiteX4" fmla="*/ 59532 w 1457325"/>
              <a:gd name="connsiteY4" fmla="*/ 397669 h 978694"/>
              <a:gd name="connsiteX5" fmla="*/ 404813 w 1457325"/>
              <a:gd name="connsiteY5" fmla="*/ 330994 h 978694"/>
              <a:gd name="connsiteX6" fmla="*/ 892969 w 1457325"/>
              <a:gd name="connsiteY6" fmla="*/ 233363 h 978694"/>
              <a:gd name="connsiteX7" fmla="*/ 1019175 w 1457325"/>
              <a:gd name="connsiteY7" fmla="*/ 209550 h 978694"/>
              <a:gd name="connsiteX8" fmla="*/ 1042988 w 1457325"/>
              <a:gd name="connsiteY8" fmla="*/ 209550 h 978694"/>
              <a:gd name="connsiteX9" fmla="*/ 1059657 w 1457325"/>
              <a:gd name="connsiteY9" fmla="*/ 214313 h 978694"/>
              <a:gd name="connsiteX10" fmla="*/ 1073944 w 1457325"/>
              <a:gd name="connsiteY10" fmla="*/ 221456 h 978694"/>
              <a:gd name="connsiteX11" fmla="*/ 1083469 w 1457325"/>
              <a:gd name="connsiteY11" fmla="*/ 230981 h 978694"/>
              <a:gd name="connsiteX12" fmla="*/ 1088232 w 1457325"/>
              <a:gd name="connsiteY12" fmla="*/ 247650 h 978694"/>
              <a:gd name="connsiteX13" fmla="*/ 1088232 w 1457325"/>
              <a:gd name="connsiteY13" fmla="*/ 273844 h 978694"/>
              <a:gd name="connsiteX14" fmla="*/ 1088232 w 1457325"/>
              <a:gd name="connsiteY14" fmla="*/ 314325 h 978694"/>
              <a:gd name="connsiteX15" fmla="*/ 1052513 w 1457325"/>
              <a:gd name="connsiteY15" fmla="*/ 616744 h 978694"/>
              <a:gd name="connsiteX16" fmla="*/ 1021557 w 1457325"/>
              <a:gd name="connsiteY16" fmla="*/ 842963 h 978694"/>
              <a:gd name="connsiteX17" fmla="*/ 1019175 w 1457325"/>
              <a:gd name="connsiteY17" fmla="*/ 959644 h 978694"/>
              <a:gd name="connsiteX18" fmla="*/ 1169194 w 1457325"/>
              <a:gd name="connsiteY18" fmla="*/ 978694 h 978694"/>
              <a:gd name="connsiteX19" fmla="*/ 1226344 w 1457325"/>
              <a:gd name="connsiteY19" fmla="*/ 821531 h 978694"/>
              <a:gd name="connsiteX20" fmla="*/ 1273969 w 1457325"/>
              <a:gd name="connsiteY20" fmla="*/ 666750 h 978694"/>
              <a:gd name="connsiteX21" fmla="*/ 1340644 w 1457325"/>
              <a:gd name="connsiteY21" fmla="*/ 426244 h 978694"/>
              <a:gd name="connsiteX22" fmla="*/ 1362075 w 1457325"/>
              <a:gd name="connsiteY22" fmla="*/ 357188 h 978694"/>
              <a:gd name="connsiteX23" fmla="*/ 1378744 w 1457325"/>
              <a:gd name="connsiteY23" fmla="*/ 326231 h 978694"/>
              <a:gd name="connsiteX24" fmla="*/ 1404938 w 1457325"/>
              <a:gd name="connsiteY24" fmla="*/ 292894 h 978694"/>
              <a:gd name="connsiteX25" fmla="*/ 1428750 w 1457325"/>
              <a:gd name="connsiteY25" fmla="*/ 271463 h 978694"/>
              <a:gd name="connsiteX26" fmla="*/ 1450182 w 1457325"/>
              <a:gd name="connsiteY26" fmla="*/ 247650 h 978694"/>
              <a:gd name="connsiteX27" fmla="*/ 1457325 w 1457325"/>
              <a:gd name="connsiteY27" fmla="*/ 223838 h 978694"/>
              <a:gd name="connsiteX28" fmla="*/ 1454944 w 1457325"/>
              <a:gd name="connsiteY28" fmla="*/ 195263 h 978694"/>
              <a:gd name="connsiteX29" fmla="*/ 1440657 w 1457325"/>
              <a:gd name="connsiteY29" fmla="*/ 176213 h 978694"/>
              <a:gd name="connsiteX30" fmla="*/ 1423988 w 1457325"/>
              <a:gd name="connsiteY30" fmla="*/ 161925 h 978694"/>
              <a:gd name="connsiteX31" fmla="*/ 1400175 w 1457325"/>
              <a:gd name="connsiteY31" fmla="*/ 145256 h 978694"/>
              <a:gd name="connsiteX32" fmla="*/ 1366838 w 1457325"/>
              <a:gd name="connsiteY32" fmla="*/ 130969 h 978694"/>
              <a:gd name="connsiteX33" fmla="*/ 1333500 w 1457325"/>
              <a:gd name="connsiteY33" fmla="*/ 116681 h 978694"/>
              <a:gd name="connsiteX34" fmla="*/ 1257300 w 1457325"/>
              <a:gd name="connsiteY34" fmla="*/ 59531 h 978694"/>
              <a:gd name="connsiteX35" fmla="*/ 1207294 w 1457325"/>
              <a:gd name="connsiteY35" fmla="*/ 26194 h 978694"/>
              <a:gd name="connsiteX36" fmla="*/ 1176338 w 1457325"/>
              <a:gd name="connsiteY36" fmla="*/ 7144 h 978694"/>
              <a:gd name="connsiteX37" fmla="*/ 1154907 w 1457325"/>
              <a:gd name="connsiteY37" fmla="*/ 0 h 978694"/>
              <a:gd name="connsiteX38" fmla="*/ 1116807 w 1457325"/>
              <a:gd name="connsiteY38" fmla="*/ 2381 h 978694"/>
              <a:gd name="connsiteX39" fmla="*/ 1092994 w 1457325"/>
              <a:gd name="connsiteY39" fmla="*/ 9525 h 978694"/>
              <a:gd name="connsiteX40" fmla="*/ 1062038 w 1457325"/>
              <a:gd name="connsiteY40" fmla="*/ 23813 h 978694"/>
              <a:gd name="connsiteX41" fmla="*/ 1033463 w 1457325"/>
              <a:gd name="connsiteY41" fmla="*/ 45244 h 978694"/>
              <a:gd name="connsiteX42" fmla="*/ 1012032 w 1457325"/>
              <a:gd name="connsiteY42" fmla="*/ 54769 h 978694"/>
              <a:gd name="connsiteX43" fmla="*/ 726282 w 1457325"/>
              <a:gd name="connsiteY43" fmla="*/ 107156 h 978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457325" h="978694">
                <a:moveTo>
                  <a:pt x="726282" y="107156"/>
                </a:moveTo>
                <a:lnTo>
                  <a:pt x="397669" y="169069"/>
                </a:lnTo>
                <a:lnTo>
                  <a:pt x="33338" y="238125"/>
                </a:lnTo>
                <a:lnTo>
                  <a:pt x="0" y="250031"/>
                </a:lnTo>
                <a:lnTo>
                  <a:pt x="59532" y="397669"/>
                </a:lnTo>
                <a:lnTo>
                  <a:pt x="404813" y="330994"/>
                </a:lnTo>
                <a:lnTo>
                  <a:pt x="892969" y="233363"/>
                </a:lnTo>
                <a:lnTo>
                  <a:pt x="1019175" y="209550"/>
                </a:lnTo>
                <a:lnTo>
                  <a:pt x="1042988" y="209550"/>
                </a:lnTo>
                <a:lnTo>
                  <a:pt x="1059657" y="214313"/>
                </a:lnTo>
                <a:lnTo>
                  <a:pt x="1073944" y="221456"/>
                </a:lnTo>
                <a:lnTo>
                  <a:pt x="1083469" y="230981"/>
                </a:lnTo>
                <a:lnTo>
                  <a:pt x="1088232" y="247650"/>
                </a:lnTo>
                <a:lnTo>
                  <a:pt x="1088232" y="273844"/>
                </a:lnTo>
                <a:lnTo>
                  <a:pt x="1088232" y="314325"/>
                </a:lnTo>
                <a:lnTo>
                  <a:pt x="1052513" y="616744"/>
                </a:lnTo>
                <a:lnTo>
                  <a:pt x="1021557" y="842963"/>
                </a:lnTo>
                <a:lnTo>
                  <a:pt x="1019175" y="959644"/>
                </a:lnTo>
                <a:lnTo>
                  <a:pt x="1169194" y="978694"/>
                </a:lnTo>
                <a:lnTo>
                  <a:pt x="1226344" y="821531"/>
                </a:lnTo>
                <a:lnTo>
                  <a:pt x="1273969" y="666750"/>
                </a:lnTo>
                <a:lnTo>
                  <a:pt x="1340644" y="426244"/>
                </a:lnTo>
                <a:lnTo>
                  <a:pt x="1362075" y="357188"/>
                </a:lnTo>
                <a:lnTo>
                  <a:pt x="1378744" y="326231"/>
                </a:lnTo>
                <a:lnTo>
                  <a:pt x="1404938" y="292894"/>
                </a:lnTo>
                <a:lnTo>
                  <a:pt x="1428750" y="271463"/>
                </a:lnTo>
                <a:lnTo>
                  <a:pt x="1450182" y="247650"/>
                </a:lnTo>
                <a:lnTo>
                  <a:pt x="1457325" y="223838"/>
                </a:lnTo>
                <a:lnTo>
                  <a:pt x="1454944" y="195263"/>
                </a:lnTo>
                <a:lnTo>
                  <a:pt x="1440657" y="176213"/>
                </a:lnTo>
                <a:lnTo>
                  <a:pt x="1423988" y="161925"/>
                </a:lnTo>
                <a:lnTo>
                  <a:pt x="1400175" y="145256"/>
                </a:lnTo>
                <a:lnTo>
                  <a:pt x="1366838" y="130969"/>
                </a:lnTo>
                <a:lnTo>
                  <a:pt x="1333500" y="116681"/>
                </a:lnTo>
                <a:lnTo>
                  <a:pt x="1257300" y="59531"/>
                </a:lnTo>
                <a:lnTo>
                  <a:pt x="1207294" y="26194"/>
                </a:lnTo>
                <a:lnTo>
                  <a:pt x="1176338" y="7144"/>
                </a:lnTo>
                <a:lnTo>
                  <a:pt x="1154907" y="0"/>
                </a:lnTo>
                <a:lnTo>
                  <a:pt x="1116807" y="2381"/>
                </a:lnTo>
                <a:lnTo>
                  <a:pt x="1092994" y="9525"/>
                </a:lnTo>
                <a:lnTo>
                  <a:pt x="1062038" y="23813"/>
                </a:lnTo>
                <a:lnTo>
                  <a:pt x="1033463" y="45244"/>
                </a:lnTo>
                <a:lnTo>
                  <a:pt x="1012032" y="54769"/>
                </a:lnTo>
                <a:lnTo>
                  <a:pt x="726282" y="1071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70B994A4-46AE-4937-B9D2-3F69D6F055C2}"/>
              </a:ext>
            </a:extLst>
          </p:cNvPr>
          <p:cNvSpPr/>
          <p:nvPr/>
        </p:nvSpPr>
        <p:spPr>
          <a:xfrm>
            <a:off x="3152775" y="5370513"/>
            <a:ext cx="1017588" cy="325437"/>
          </a:xfrm>
          <a:custGeom>
            <a:avLst/>
            <a:gdLst>
              <a:gd name="connsiteX0" fmla="*/ 583406 w 1016794"/>
              <a:gd name="connsiteY0" fmla="*/ 47625 h 326231"/>
              <a:gd name="connsiteX1" fmla="*/ 0 w 1016794"/>
              <a:gd name="connsiteY1" fmla="*/ 176212 h 326231"/>
              <a:gd name="connsiteX2" fmla="*/ 40481 w 1016794"/>
              <a:gd name="connsiteY2" fmla="*/ 326231 h 326231"/>
              <a:gd name="connsiteX3" fmla="*/ 390525 w 1016794"/>
              <a:gd name="connsiteY3" fmla="*/ 269081 h 326231"/>
              <a:gd name="connsiteX4" fmla="*/ 785813 w 1016794"/>
              <a:gd name="connsiteY4" fmla="*/ 202406 h 326231"/>
              <a:gd name="connsiteX5" fmla="*/ 816769 w 1016794"/>
              <a:gd name="connsiteY5" fmla="*/ 216694 h 326231"/>
              <a:gd name="connsiteX6" fmla="*/ 842963 w 1016794"/>
              <a:gd name="connsiteY6" fmla="*/ 228600 h 326231"/>
              <a:gd name="connsiteX7" fmla="*/ 864394 w 1016794"/>
              <a:gd name="connsiteY7" fmla="*/ 235744 h 326231"/>
              <a:gd name="connsiteX8" fmla="*/ 888206 w 1016794"/>
              <a:gd name="connsiteY8" fmla="*/ 240506 h 326231"/>
              <a:gd name="connsiteX9" fmla="*/ 912019 w 1016794"/>
              <a:gd name="connsiteY9" fmla="*/ 242887 h 326231"/>
              <a:gd name="connsiteX10" fmla="*/ 945356 w 1016794"/>
              <a:gd name="connsiteY10" fmla="*/ 235744 h 326231"/>
              <a:gd name="connsiteX11" fmla="*/ 969169 w 1016794"/>
              <a:gd name="connsiteY11" fmla="*/ 223837 h 326231"/>
              <a:gd name="connsiteX12" fmla="*/ 985838 w 1016794"/>
              <a:gd name="connsiteY12" fmla="*/ 211931 h 326231"/>
              <a:gd name="connsiteX13" fmla="*/ 1002506 w 1016794"/>
              <a:gd name="connsiteY13" fmla="*/ 190500 h 326231"/>
              <a:gd name="connsiteX14" fmla="*/ 1012031 w 1016794"/>
              <a:gd name="connsiteY14" fmla="*/ 166687 h 326231"/>
              <a:gd name="connsiteX15" fmla="*/ 1016794 w 1016794"/>
              <a:gd name="connsiteY15" fmla="*/ 147637 h 326231"/>
              <a:gd name="connsiteX16" fmla="*/ 1016794 w 1016794"/>
              <a:gd name="connsiteY16" fmla="*/ 119062 h 326231"/>
              <a:gd name="connsiteX17" fmla="*/ 1014413 w 1016794"/>
              <a:gd name="connsiteY17" fmla="*/ 100012 h 326231"/>
              <a:gd name="connsiteX18" fmla="*/ 1009650 w 1016794"/>
              <a:gd name="connsiteY18" fmla="*/ 76200 h 326231"/>
              <a:gd name="connsiteX19" fmla="*/ 1002506 w 1016794"/>
              <a:gd name="connsiteY19" fmla="*/ 52387 h 326231"/>
              <a:gd name="connsiteX20" fmla="*/ 990600 w 1016794"/>
              <a:gd name="connsiteY20" fmla="*/ 30956 h 326231"/>
              <a:gd name="connsiteX21" fmla="*/ 976313 w 1016794"/>
              <a:gd name="connsiteY21" fmla="*/ 11906 h 326231"/>
              <a:gd name="connsiteX22" fmla="*/ 812006 w 1016794"/>
              <a:gd name="connsiteY22" fmla="*/ 0 h 326231"/>
              <a:gd name="connsiteX23" fmla="*/ 583406 w 1016794"/>
              <a:gd name="connsiteY23" fmla="*/ 47625 h 326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016794" h="326231">
                <a:moveTo>
                  <a:pt x="583406" y="47625"/>
                </a:moveTo>
                <a:lnTo>
                  <a:pt x="0" y="176212"/>
                </a:lnTo>
                <a:lnTo>
                  <a:pt x="40481" y="326231"/>
                </a:lnTo>
                <a:lnTo>
                  <a:pt x="390525" y="269081"/>
                </a:lnTo>
                <a:lnTo>
                  <a:pt x="785813" y="202406"/>
                </a:lnTo>
                <a:lnTo>
                  <a:pt x="816769" y="216694"/>
                </a:lnTo>
                <a:lnTo>
                  <a:pt x="842963" y="228600"/>
                </a:lnTo>
                <a:lnTo>
                  <a:pt x="864394" y="235744"/>
                </a:lnTo>
                <a:lnTo>
                  <a:pt x="888206" y="240506"/>
                </a:lnTo>
                <a:lnTo>
                  <a:pt x="912019" y="242887"/>
                </a:lnTo>
                <a:lnTo>
                  <a:pt x="945356" y="235744"/>
                </a:lnTo>
                <a:lnTo>
                  <a:pt x="969169" y="223837"/>
                </a:lnTo>
                <a:lnTo>
                  <a:pt x="985838" y="211931"/>
                </a:lnTo>
                <a:lnTo>
                  <a:pt x="1002506" y="190500"/>
                </a:lnTo>
                <a:lnTo>
                  <a:pt x="1012031" y="166687"/>
                </a:lnTo>
                <a:lnTo>
                  <a:pt x="1016794" y="147637"/>
                </a:lnTo>
                <a:lnTo>
                  <a:pt x="1016794" y="119062"/>
                </a:lnTo>
                <a:lnTo>
                  <a:pt x="1014413" y="100012"/>
                </a:lnTo>
                <a:lnTo>
                  <a:pt x="1009650" y="76200"/>
                </a:lnTo>
                <a:lnTo>
                  <a:pt x="1002506" y="52387"/>
                </a:lnTo>
                <a:lnTo>
                  <a:pt x="990600" y="30956"/>
                </a:lnTo>
                <a:lnTo>
                  <a:pt x="976313" y="11906"/>
                </a:lnTo>
                <a:lnTo>
                  <a:pt x="812006" y="0"/>
                </a:lnTo>
                <a:lnTo>
                  <a:pt x="583406" y="476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54547C3B-E83F-420C-AB11-51B351D0719E}"/>
              </a:ext>
            </a:extLst>
          </p:cNvPr>
          <p:cNvSpPr/>
          <p:nvPr/>
        </p:nvSpPr>
        <p:spPr>
          <a:xfrm>
            <a:off x="5310188" y="1665288"/>
            <a:ext cx="641350" cy="1133475"/>
          </a:xfrm>
          <a:custGeom>
            <a:avLst/>
            <a:gdLst>
              <a:gd name="connsiteX0" fmla="*/ 316706 w 640556"/>
              <a:gd name="connsiteY0" fmla="*/ 731044 h 1133475"/>
              <a:gd name="connsiteX1" fmla="*/ 330993 w 640556"/>
              <a:gd name="connsiteY1" fmla="*/ 1133475 h 1133475"/>
              <a:gd name="connsiteX2" fmla="*/ 576262 w 640556"/>
              <a:gd name="connsiteY2" fmla="*/ 1076325 h 1133475"/>
              <a:gd name="connsiteX3" fmla="*/ 571500 w 640556"/>
              <a:gd name="connsiteY3" fmla="*/ 835819 h 1133475"/>
              <a:gd name="connsiteX4" fmla="*/ 573881 w 640556"/>
              <a:gd name="connsiteY4" fmla="*/ 409575 h 1133475"/>
              <a:gd name="connsiteX5" fmla="*/ 578643 w 640556"/>
              <a:gd name="connsiteY5" fmla="*/ 366712 h 1133475"/>
              <a:gd name="connsiteX6" fmla="*/ 583406 w 640556"/>
              <a:gd name="connsiteY6" fmla="*/ 347662 h 1133475"/>
              <a:gd name="connsiteX7" fmla="*/ 590550 w 640556"/>
              <a:gd name="connsiteY7" fmla="*/ 326231 h 1133475"/>
              <a:gd name="connsiteX8" fmla="*/ 607218 w 640556"/>
              <a:gd name="connsiteY8" fmla="*/ 302419 h 1133475"/>
              <a:gd name="connsiteX9" fmla="*/ 631031 w 640556"/>
              <a:gd name="connsiteY9" fmla="*/ 278606 h 1133475"/>
              <a:gd name="connsiteX10" fmla="*/ 640556 w 640556"/>
              <a:gd name="connsiteY10" fmla="*/ 261937 h 1133475"/>
              <a:gd name="connsiteX11" fmla="*/ 640556 w 640556"/>
              <a:gd name="connsiteY11" fmla="*/ 247650 h 1133475"/>
              <a:gd name="connsiteX12" fmla="*/ 633412 w 640556"/>
              <a:gd name="connsiteY12" fmla="*/ 226219 h 1133475"/>
              <a:gd name="connsiteX13" fmla="*/ 619125 w 640556"/>
              <a:gd name="connsiteY13" fmla="*/ 202406 h 1133475"/>
              <a:gd name="connsiteX14" fmla="*/ 604837 w 640556"/>
              <a:gd name="connsiteY14" fmla="*/ 190500 h 1133475"/>
              <a:gd name="connsiteX15" fmla="*/ 559593 w 640556"/>
              <a:gd name="connsiteY15" fmla="*/ 161925 h 1133475"/>
              <a:gd name="connsiteX16" fmla="*/ 521493 w 640556"/>
              <a:gd name="connsiteY16" fmla="*/ 140494 h 1133475"/>
              <a:gd name="connsiteX17" fmla="*/ 440531 w 640556"/>
              <a:gd name="connsiteY17" fmla="*/ 104775 h 1133475"/>
              <a:gd name="connsiteX18" fmla="*/ 376237 w 640556"/>
              <a:gd name="connsiteY18" fmla="*/ 85725 h 1133475"/>
              <a:gd name="connsiteX19" fmla="*/ 228600 w 640556"/>
              <a:gd name="connsiteY19" fmla="*/ 45244 h 1133475"/>
              <a:gd name="connsiteX20" fmla="*/ 116681 w 640556"/>
              <a:gd name="connsiteY20" fmla="*/ 16669 h 1133475"/>
              <a:gd name="connsiteX21" fmla="*/ 45243 w 640556"/>
              <a:gd name="connsiteY21" fmla="*/ 0 h 1133475"/>
              <a:gd name="connsiteX22" fmla="*/ 14287 w 640556"/>
              <a:gd name="connsiteY22" fmla="*/ 0 h 1133475"/>
              <a:gd name="connsiteX23" fmla="*/ 4762 w 640556"/>
              <a:gd name="connsiteY23" fmla="*/ 7144 h 1133475"/>
              <a:gd name="connsiteX24" fmla="*/ 2381 w 640556"/>
              <a:gd name="connsiteY24" fmla="*/ 9525 h 1133475"/>
              <a:gd name="connsiteX25" fmla="*/ 0 w 640556"/>
              <a:gd name="connsiteY25" fmla="*/ 26194 h 1133475"/>
              <a:gd name="connsiteX26" fmla="*/ 14287 w 640556"/>
              <a:gd name="connsiteY26" fmla="*/ 59531 h 1133475"/>
              <a:gd name="connsiteX27" fmla="*/ 23812 w 640556"/>
              <a:gd name="connsiteY27" fmla="*/ 76200 h 1133475"/>
              <a:gd name="connsiteX28" fmla="*/ 78581 w 640556"/>
              <a:gd name="connsiteY28" fmla="*/ 116681 h 1133475"/>
              <a:gd name="connsiteX29" fmla="*/ 192881 w 640556"/>
              <a:gd name="connsiteY29" fmla="*/ 204787 h 1133475"/>
              <a:gd name="connsiteX30" fmla="*/ 257175 w 640556"/>
              <a:gd name="connsiteY30" fmla="*/ 257175 h 1133475"/>
              <a:gd name="connsiteX31" fmla="*/ 283368 w 640556"/>
              <a:gd name="connsiteY31" fmla="*/ 283369 h 1133475"/>
              <a:gd name="connsiteX32" fmla="*/ 295275 w 640556"/>
              <a:gd name="connsiteY32" fmla="*/ 302419 h 1133475"/>
              <a:gd name="connsiteX33" fmla="*/ 302418 w 640556"/>
              <a:gd name="connsiteY33" fmla="*/ 326231 h 1133475"/>
              <a:gd name="connsiteX34" fmla="*/ 307181 w 640556"/>
              <a:gd name="connsiteY34" fmla="*/ 361950 h 1133475"/>
              <a:gd name="connsiteX35" fmla="*/ 316706 w 640556"/>
              <a:gd name="connsiteY35" fmla="*/ 731044 h 1133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40556" h="1133475">
                <a:moveTo>
                  <a:pt x="316706" y="731044"/>
                </a:moveTo>
                <a:lnTo>
                  <a:pt x="330993" y="1133475"/>
                </a:lnTo>
                <a:lnTo>
                  <a:pt x="576262" y="1076325"/>
                </a:lnTo>
                <a:cubicBezTo>
                  <a:pt x="574675" y="996156"/>
                  <a:pt x="573087" y="915988"/>
                  <a:pt x="571500" y="835819"/>
                </a:cubicBezTo>
                <a:cubicBezTo>
                  <a:pt x="572294" y="693738"/>
                  <a:pt x="573087" y="551656"/>
                  <a:pt x="573881" y="409575"/>
                </a:cubicBezTo>
                <a:lnTo>
                  <a:pt x="578643" y="366712"/>
                </a:lnTo>
                <a:lnTo>
                  <a:pt x="583406" y="347662"/>
                </a:lnTo>
                <a:lnTo>
                  <a:pt x="590550" y="326231"/>
                </a:lnTo>
                <a:lnTo>
                  <a:pt x="607218" y="302419"/>
                </a:lnTo>
                <a:lnTo>
                  <a:pt x="631031" y="278606"/>
                </a:lnTo>
                <a:lnTo>
                  <a:pt x="640556" y="261937"/>
                </a:lnTo>
                <a:lnTo>
                  <a:pt x="640556" y="247650"/>
                </a:lnTo>
                <a:lnTo>
                  <a:pt x="633412" y="226219"/>
                </a:lnTo>
                <a:lnTo>
                  <a:pt x="619125" y="202406"/>
                </a:lnTo>
                <a:lnTo>
                  <a:pt x="604837" y="190500"/>
                </a:lnTo>
                <a:lnTo>
                  <a:pt x="559593" y="161925"/>
                </a:lnTo>
                <a:lnTo>
                  <a:pt x="521493" y="140494"/>
                </a:lnTo>
                <a:lnTo>
                  <a:pt x="440531" y="104775"/>
                </a:lnTo>
                <a:lnTo>
                  <a:pt x="376237" y="85725"/>
                </a:lnTo>
                <a:lnTo>
                  <a:pt x="228600" y="45244"/>
                </a:lnTo>
                <a:lnTo>
                  <a:pt x="116681" y="16669"/>
                </a:lnTo>
                <a:lnTo>
                  <a:pt x="45243" y="0"/>
                </a:lnTo>
                <a:lnTo>
                  <a:pt x="14287" y="0"/>
                </a:lnTo>
                <a:lnTo>
                  <a:pt x="4762" y="7144"/>
                </a:lnTo>
                <a:lnTo>
                  <a:pt x="2381" y="9525"/>
                </a:lnTo>
                <a:lnTo>
                  <a:pt x="0" y="26194"/>
                </a:lnTo>
                <a:lnTo>
                  <a:pt x="14287" y="59531"/>
                </a:lnTo>
                <a:lnTo>
                  <a:pt x="23812" y="76200"/>
                </a:lnTo>
                <a:lnTo>
                  <a:pt x="78581" y="116681"/>
                </a:lnTo>
                <a:lnTo>
                  <a:pt x="192881" y="204787"/>
                </a:lnTo>
                <a:lnTo>
                  <a:pt x="257175" y="257175"/>
                </a:lnTo>
                <a:lnTo>
                  <a:pt x="283368" y="283369"/>
                </a:lnTo>
                <a:lnTo>
                  <a:pt x="295275" y="302419"/>
                </a:lnTo>
                <a:lnTo>
                  <a:pt x="302418" y="326231"/>
                </a:lnTo>
                <a:lnTo>
                  <a:pt x="307181" y="361950"/>
                </a:lnTo>
                <a:lnTo>
                  <a:pt x="316706" y="7310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681584C6-7D80-4B4A-AB5F-238EF22F4E63}"/>
              </a:ext>
            </a:extLst>
          </p:cNvPr>
          <p:cNvSpPr/>
          <p:nvPr/>
        </p:nvSpPr>
        <p:spPr>
          <a:xfrm>
            <a:off x="4418013" y="2466975"/>
            <a:ext cx="2825750" cy="674688"/>
          </a:xfrm>
          <a:custGeom>
            <a:avLst/>
            <a:gdLst>
              <a:gd name="connsiteX0" fmla="*/ 1971675 w 2826544"/>
              <a:gd name="connsiteY0" fmla="*/ 90488 h 673894"/>
              <a:gd name="connsiteX1" fmla="*/ 1745456 w 2826544"/>
              <a:gd name="connsiteY1" fmla="*/ 121444 h 673894"/>
              <a:gd name="connsiteX2" fmla="*/ 1495425 w 2826544"/>
              <a:gd name="connsiteY2" fmla="*/ 154781 h 673894"/>
              <a:gd name="connsiteX3" fmla="*/ 1426369 w 2826544"/>
              <a:gd name="connsiteY3" fmla="*/ 166688 h 673894"/>
              <a:gd name="connsiteX4" fmla="*/ 1169194 w 2826544"/>
              <a:gd name="connsiteY4" fmla="*/ 238125 h 673894"/>
              <a:gd name="connsiteX5" fmla="*/ 885825 w 2826544"/>
              <a:gd name="connsiteY5" fmla="*/ 304800 h 673894"/>
              <a:gd name="connsiteX6" fmla="*/ 697706 w 2826544"/>
              <a:gd name="connsiteY6" fmla="*/ 350044 h 673894"/>
              <a:gd name="connsiteX7" fmla="*/ 428625 w 2826544"/>
              <a:gd name="connsiteY7" fmla="*/ 414338 h 673894"/>
              <a:gd name="connsiteX8" fmla="*/ 285750 w 2826544"/>
              <a:gd name="connsiteY8" fmla="*/ 450056 h 673894"/>
              <a:gd name="connsiteX9" fmla="*/ 235744 w 2826544"/>
              <a:gd name="connsiteY9" fmla="*/ 440531 h 673894"/>
              <a:gd name="connsiteX10" fmla="*/ 128587 w 2826544"/>
              <a:gd name="connsiteY10" fmla="*/ 419100 h 673894"/>
              <a:gd name="connsiteX11" fmla="*/ 54769 w 2826544"/>
              <a:gd name="connsiteY11" fmla="*/ 404813 h 673894"/>
              <a:gd name="connsiteX12" fmla="*/ 23812 w 2826544"/>
              <a:gd name="connsiteY12" fmla="*/ 400050 h 673894"/>
              <a:gd name="connsiteX13" fmla="*/ 9525 w 2826544"/>
              <a:gd name="connsiteY13" fmla="*/ 402431 h 673894"/>
              <a:gd name="connsiteX14" fmla="*/ 0 w 2826544"/>
              <a:gd name="connsiteY14" fmla="*/ 407194 h 673894"/>
              <a:gd name="connsiteX15" fmla="*/ 0 w 2826544"/>
              <a:gd name="connsiteY15" fmla="*/ 423863 h 673894"/>
              <a:gd name="connsiteX16" fmla="*/ 14287 w 2826544"/>
              <a:gd name="connsiteY16" fmla="*/ 447675 h 673894"/>
              <a:gd name="connsiteX17" fmla="*/ 54769 w 2826544"/>
              <a:gd name="connsiteY17" fmla="*/ 488156 h 673894"/>
              <a:gd name="connsiteX18" fmla="*/ 119062 w 2826544"/>
              <a:gd name="connsiteY18" fmla="*/ 538163 h 673894"/>
              <a:gd name="connsiteX19" fmla="*/ 173831 w 2826544"/>
              <a:gd name="connsiteY19" fmla="*/ 576263 h 673894"/>
              <a:gd name="connsiteX20" fmla="*/ 252412 w 2826544"/>
              <a:gd name="connsiteY20" fmla="*/ 621506 h 673894"/>
              <a:gd name="connsiteX21" fmla="*/ 345281 w 2826544"/>
              <a:gd name="connsiteY21" fmla="*/ 659606 h 673894"/>
              <a:gd name="connsiteX22" fmla="*/ 388144 w 2826544"/>
              <a:gd name="connsiteY22" fmla="*/ 673894 h 673894"/>
              <a:gd name="connsiteX23" fmla="*/ 492919 w 2826544"/>
              <a:gd name="connsiteY23" fmla="*/ 640556 h 673894"/>
              <a:gd name="connsiteX24" fmla="*/ 781050 w 2826544"/>
              <a:gd name="connsiteY24" fmla="*/ 547688 h 673894"/>
              <a:gd name="connsiteX25" fmla="*/ 1038225 w 2826544"/>
              <a:gd name="connsiteY25" fmla="*/ 464344 h 673894"/>
              <a:gd name="connsiteX26" fmla="*/ 1145381 w 2826544"/>
              <a:gd name="connsiteY26" fmla="*/ 440531 h 673894"/>
              <a:gd name="connsiteX27" fmla="*/ 1347787 w 2826544"/>
              <a:gd name="connsiteY27" fmla="*/ 388144 h 673894"/>
              <a:gd name="connsiteX28" fmla="*/ 1500187 w 2826544"/>
              <a:gd name="connsiteY28" fmla="*/ 359569 h 673894"/>
              <a:gd name="connsiteX29" fmla="*/ 1731169 w 2826544"/>
              <a:gd name="connsiteY29" fmla="*/ 323850 h 673894"/>
              <a:gd name="connsiteX30" fmla="*/ 1888331 w 2826544"/>
              <a:gd name="connsiteY30" fmla="*/ 300038 h 673894"/>
              <a:gd name="connsiteX31" fmla="*/ 1988344 w 2826544"/>
              <a:gd name="connsiteY31" fmla="*/ 288131 h 673894"/>
              <a:gd name="connsiteX32" fmla="*/ 2150269 w 2826544"/>
              <a:gd name="connsiteY32" fmla="*/ 276225 h 673894"/>
              <a:gd name="connsiteX33" fmla="*/ 2328862 w 2826544"/>
              <a:gd name="connsiteY33" fmla="*/ 269081 h 673894"/>
              <a:gd name="connsiteX34" fmla="*/ 2478881 w 2826544"/>
              <a:gd name="connsiteY34" fmla="*/ 271463 h 673894"/>
              <a:gd name="connsiteX35" fmla="*/ 2607469 w 2826544"/>
              <a:gd name="connsiteY35" fmla="*/ 278606 h 673894"/>
              <a:gd name="connsiteX36" fmla="*/ 2714625 w 2826544"/>
              <a:gd name="connsiteY36" fmla="*/ 292894 h 673894"/>
              <a:gd name="connsiteX37" fmla="*/ 2764631 w 2826544"/>
              <a:gd name="connsiteY37" fmla="*/ 278606 h 673894"/>
              <a:gd name="connsiteX38" fmla="*/ 2807494 w 2826544"/>
              <a:gd name="connsiteY38" fmla="*/ 257175 h 673894"/>
              <a:gd name="connsiteX39" fmla="*/ 2821781 w 2826544"/>
              <a:gd name="connsiteY39" fmla="*/ 238125 h 673894"/>
              <a:gd name="connsiteX40" fmla="*/ 2826544 w 2826544"/>
              <a:gd name="connsiteY40" fmla="*/ 221456 h 673894"/>
              <a:gd name="connsiteX41" fmla="*/ 2821781 w 2826544"/>
              <a:gd name="connsiteY41" fmla="*/ 195263 h 673894"/>
              <a:gd name="connsiteX42" fmla="*/ 2812256 w 2826544"/>
              <a:gd name="connsiteY42" fmla="*/ 180975 h 673894"/>
              <a:gd name="connsiteX43" fmla="*/ 2783681 w 2826544"/>
              <a:gd name="connsiteY43" fmla="*/ 147638 h 673894"/>
              <a:gd name="connsiteX44" fmla="*/ 2759869 w 2826544"/>
              <a:gd name="connsiteY44" fmla="*/ 126206 h 673894"/>
              <a:gd name="connsiteX45" fmla="*/ 2740819 w 2826544"/>
              <a:gd name="connsiteY45" fmla="*/ 114300 h 673894"/>
              <a:gd name="connsiteX46" fmla="*/ 2657475 w 2826544"/>
              <a:gd name="connsiteY46" fmla="*/ 80963 h 673894"/>
              <a:gd name="connsiteX47" fmla="*/ 2524125 w 2826544"/>
              <a:gd name="connsiteY47" fmla="*/ 35719 h 673894"/>
              <a:gd name="connsiteX48" fmla="*/ 2440781 w 2826544"/>
              <a:gd name="connsiteY48" fmla="*/ 11906 h 673894"/>
              <a:gd name="connsiteX49" fmla="*/ 2374106 w 2826544"/>
              <a:gd name="connsiteY49" fmla="*/ 0 h 673894"/>
              <a:gd name="connsiteX50" fmla="*/ 2345531 w 2826544"/>
              <a:gd name="connsiteY50" fmla="*/ 2381 h 673894"/>
              <a:gd name="connsiteX51" fmla="*/ 2286000 w 2826544"/>
              <a:gd name="connsiteY51" fmla="*/ 19050 h 673894"/>
              <a:gd name="connsiteX52" fmla="*/ 2193131 w 2826544"/>
              <a:gd name="connsiteY52" fmla="*/ 50006 h 673894"/>
              <a:gd name="connsiteX53" fmla="*/ 2138362 w 2826544"/>
              <a:gd name="connsiteY53" fmla="*/ 69056 h 673894"/>
              <a:gd name="connsiteX54" fmla="*/ 1971675 w 2826544"/>
              <a:gd name="connsiteY54" fmla="*/ 90488 h 673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826544" h="673894">
                <a:moveTo>
                  <a:pt x="1971675" y="90488"/>
                </a:moveTo>
                <a:lnTo>
                  <a:pt x="1745456" y="121444"/>
                </a:lnTo>
                <a:lnTo>
                  <a:pt x="1495425" y="154781"/>
                </a:lnTo>
                <a:lnTo>
                  <a:pt x="1426369" y="166688"/>
                </a:lnTo>
                <a:lnTo>
                  <a:pt x="1169194" y="238125"/>
                </a:lnTo>
                <a:lnTo>
                  <a:pt x="885825" y="304800"/>
                </a:lnTo>
                <a:lnTo>
                  <a:pt x="697706" y="350044"/>
                </a:lnTo>
                <a:lnTo>
                  <a:pt x="428625" y="414338"/>
                </a:lnTo>
                <a:lnTo>
                  <a:pt x="285750" y="450056"/>
                </a:lnTo>
                <a:lnTo>
                  <a:pt x="235744" y="440531"/>
                </a:lnTo>
                <a:lnTo>
                  <a:pt x="128587" y="419100"/>
                </a:lnTo>
                <a:lnTo>
                  <a:pt x="54769" y="404813"/>
                </a:lnTo>
                <a:lnTo>
                  <a:pt x="23812" y="400050"/>
                </a:lnTo>
                <a:lnTo>
                  <a:pt x="9525" y="402431"/>
                </a:lnTo>
                <a:lnTo>
                  <a:pt x="0" y="407194"/>
                </a:lnTo>
                <a:lnTo>
                  <a:pt x="0" y="423863"/>
                </a:lnTo>
                <a:lnTo>
                  <a:pt x="14287" y="447675"/>
                </a:lnTo>
                <a:lnTo>
                  <a:pt x="54769" y="488156"/>
                </a:lnTo>
                <a:lnTo>
                  <a:pt x="119062" y="538163"/>
                </a:lnTo>
                <a:lnTo>
                  <a:pt x="173831" y="576263"/>
                </a:lnTo>
                <a:lnTo>
                  <a:pt x="252412" y="621506"/>
                </a:lnTo>
                <a:lnTo>
                  <a:pt x="345281" y="659606"/>
                </a:lnTo>
                <a:lnTo>
                  <a:pt x="388144" y="673894"/>
                </a:lnTo>
                <a:lnTo>
                  <a:pt x="492919" y="640556"/>
                </a:lnTo>
                <a:lnTo>
                  <a:pt x="781050" y="547688"/>
                </a:lnTo>
                <a:lnTo>
                  <a:pt x="1038225" y="464344"/>
                </a:lnTo>
                <a:lnTo>
                  <a:pt x="1145381" y="440531"/>
                </a:lnTo>
                <a:lnTo>
                  <a:pt x="1347787" y="388144"/>
                </a:lnTo>
                <a:lnTo>
                  <a:pt x="1500187" y="359569"/>
                </a:lnTo>
                <a:lnTo>
                  <a:pt x="1731169" y="323850"/>
                </a:lnTo>
                <a:lnTo>
                  <a:pt x="1888331" y="300038"/>
                </a:lnTo>
                <a:lnTo>
                  <a:pt x="1988344" y="288131"/>
                </a:lnTo>
                <a:lnTo>
                  <a:pt x="2150269" y="276225"/>
                </a:lnTo>
                <a:lnTo>
                  <a:pt x="2328862" y="269081"/>
                </a:lnTo>
                <a:lnTo>
                  <a:pt x="2478881" y="271463"/>
                </a:lnTo>
                <a:lnTo>
                  <a:pt x="2607469" y="278606"/>
                </a:lnTo>
                <a:lnTo>
                  <a:pt x="2714625" y="292894"/>
                </a:lnTo>
                <a:lnTo>
                  <a:pt x="2764631" y="278606"/>
                </a:lnTo>
                <a:lnTo>
                  <a:pt x="2807494" y="257175"/>
                </a:lnTo>
                <a:lnTo>
                  <a:pt x="2821781" y="238125"/>
                </a:lnTo>
                <a:lnTo>
                  <a:pt x="2826544" y="221456"/>
                </a:lnTo>
                <a:lnTo>
                  <a:pt x="2821781" y="195263"/>
                </a:lnTo>
                <a:lnTo>
                  <a:pt x="2812256" y="180975"/>
                </a:lnTo>
                <a:lnTo>
                  <a:pt x="2783681" y="147638"/>
                </a:lnTo>
                <a:lnTo>
                  <a:pt x="2759869" y="126206"/>
                </a:lnTo>
                <a:lnTo>
                  <a:pt x="2740819" y="114300"/>
                </a:lnTo>
                <a:lnTo>
                  <a:pt x="2657475" y="80963"/>
                </a:lnTo>
                <a:lnTo>
                  <a:pt x="2524125" y="35719"/>
                </a:lnTo>
                <a:lnTo>
                  <a:pt x="2440781" y="11906"/>
                </a:lnTo>
                <a:lnTo>
                  <a:pt x="2374106" y="0"/>
                </a:lnTo>
                <a:lnTo>
                  <a:pt x="2345531" y="2381"/>
                </a:lnTo>
                <a:lnTo>
                  <a:pt x="2286000" y="19050"/>
                </a:lnTo>
                <a:lnTo>
                  <a:pt x="2193131" y="50006"/>
                </a:lnTo>
                <a:lnTo>
                  <a:pt x="2138362" y="69056"/>
                </a:lnTo>
                <a:lnTo>
                  <a:pt x="1971675" y="904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E04F9910-39FA-4B84-B918-666826FE5914}"/>
              </a:ext>
            </a:extLst>
          </p:cNvPr>
          <p:cNvSpPr/>
          <p:nvPr/>
        </p:nvSpPr>
        <p:spPr>
          <a:xfrm>
            <a:off x="5716588" y="3390900"/>
            <a:ext cx="1250950" cy="436563"/>
          </a:xfrm>
          <a:custGeom>
            <a:avLst/>
            <a:gdLst>
              <a:gd name="connsiteX0" fmla="*/ 526257 w 1250157"/>
              <a:gd name="connsiteY0" fmla="*/ 235744 h 435769"/>
              <a:gd name="connsiteX1" fmla="*/ 350044 w 1250157"/>
              <a:gd name="connsiteY1" fmla="*/ 214313 h 435769"/>
              <a:gd name="connsiteX2" fmla="*/ 173832 w 1250157"/>
              <a:gd name="connsiteY2" fmla="*/ 190500 h 435769"/>
              <a:gd name="connsiteX3" fmla="*/ 0 w 1250157"/>
              <a:gd name="connsiteY3" fmla="*/ 161925 h 435769"/>
              <a:gd name="connsiteX4" fmla="*/ 57150 w 1250157"/>
              <a:gd name="connsiteY4" fmla="*/ 0 h 435769"/>
              <a:gd name="connsiteX5" fmla="*/ 219075 w 1250157"/>
              <a:gd name="connsiteY5" fmla="*/ 38100 h 435769"/>
              <a:gd name="connsiteX6" fmla="*/ 369094 w 1250157"/>
              <a:gd name="connsiteY6" fmla="*/ 64294 h 435769"/>
              <a:gd name="connsiteX7" fmla="*/ 490538 w 1250157"/>
              <a:gd name="connsiteY7" fmla="*/ 78581 h 435769"/>
              <a:gd name="connsiteX8" fmla="*/ 578644 w 1250157"/>
              <a:gd name="connsiteY8" fmla="*/ 83344 h 435769"/>
              <a:gd name="connsiteX9" fmla="*/ 766763 w 1250157"/>
              <a:gd name="connsiteY9" fmla="*/ 83344 h 435769"/>
              <a:gd name="connsiteX10" fmla="*/ 942975 w 1250157"/>
              <a:gd name="connsiteY10" fmla="*/ 83344 h 435769"/>
              <a:gd name="connsiteX11" fmla="*/ 981075 w 1250157"/>
              <a:gd name="connsiteY11" fmla="*/ 83344 h 435769"/>
              <a:gd name="connsiteX12" fmla="*/ 1004888 w 1250157"/>
              <a:gd name="connsiteY12" fmla="*/ 88106 h 435769"/>
              <a:gd name="connsiteX13" fmla="*/ 1023938 w 1250157"/>
              <a:gd name="connsiteY13" fmla="*/ 97631 h 435769"/>
              <a:gd name="connsiteX14" fmla="*/ 1064419 w 1250157"/>
              <a:gd name="connsiteY14" fmla="*/ 130969 h 435769"/>
              <a:gd name="connsiteX15" fmla="*/ 1112044 w 1250157"/>
              <a:gd name="connsiteY15" fmla="*/ 176213 h 435769"/>
              <a:gd name="connsiteX16" fmla="*/ 1157288 w 1250157"/>
              <a:gd name="connsiteY16" fmla="*/ 223838 h 435769"/>
              <a:gd name="connsiteX17" fmla="*/ 1202532 w 1250157"/>
              <a:gd name="connsiteY17" fmla="*/ 269081 h 435769"/>
              <a:gd name="connsiteX18" fmla="*/ 1219200 w 1250157"/>
              <a:gd name="connsiteY18" fmla="*/ 290513 h 435769"/>
              <a:gd name="connsiteX19" fmla="*/ 1233488 w 1250157"/>
              <a:gd name="connsiteY19" fmla="*/ 311944 h 435769"/>
              <a:gd name="connsiteX20" fmla="*/ 1245394 w 1250157"/>
              <a:gd name="connsiteY20" fmla="*/ 338138 h 435769"/>
              <a:gd name="connsiteX21" fmla="*/ 1250157 w 1250157"/>
              <a:gd name="connsiteY21" fmla="*/ 364331 h 435769"/>
              <a:gd name="connsiteX22" fmla="*/ 1245394 w 1250157"/>
              <a:gd name="connsiteY22" fmla="*/ 383381 h 435769"/>
              <a:gd name="connsiteX23" fmla="*/ 1231107 w 1250157"/>
              <a:gd name="connsiteY23" fmla="*/ 404813 h 435769"/>
              <a:gd name="connsiteX24" fmla="*/ 1207294 w 1250157"/>
              <a:gd name="connsiteY24" fmla="*/ 421481 h 435769"/>
              <a:gd name="connsiteX25" fmla="*/ 1176338 w 1250157"/>
              <a:gd name="connsiteY25" fmla="*/ 435769 h 435769"/>
              <a:gd name="connsiteX26" fmla="*/ 833438 w 1250157"/>
              <a:gd name="connsiteY26" fmla="*/ 273844 h 435769"/>
              <a:gd name="connsiteX27" fmla="*/ 807244 w 1250157"/>
              <a:gd name="connsiteY27" fmla="*/ 261938 h 435769"/>
              <a:gd name="connsiteX28" fmla="*/ 726282 w 1250157"/>
              <a:gd name="connsiteY28" fmla="*/ 254794 h 435769"/>
              <a:gd name="connsiteX29" fmla="*/ 526257 w 1250157"/>
              <a:gd name="connsiteY29" fmla="*/ 235744 h 435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250157" h="435769">
                <a:moveTo>
                  <a:pt x="526257" y="235744"/>
                </a:moveTo>
                <a:lnTo>
                  <a:pt x="350044" y="214313"/>
                </a:lnTo>
                <a:lnTo>
                  <a:pt x="173832" y="190500"/>
                </a:lnTo>
                <a:lnTo>
                  <a:pt x="0" y="161925"/>
                </a:lnTo>
                <a:lnTo>
                  <a:pt x="57150" y="0"/>
                </a:lnTo>
                <a:lnTo>
                  <a:pt x="219075" y="38100"/>
                </a:lnTo>
                <a:lnTo>
                  <a:pt x="369094" y="64294"/>
                </a:lnTo>
                <a:lnTo>
                  <a:pt x="490538" y="78581"/>
                </a:lnTo>
                <a:lnTo>
                  <a:pt x="578644" y="83344"/>
                </a:lnTo>
                <a:lnTo>
                  <a:pt x="766763" y="83344"/>
                </a:lnTo>
                <a:lnTo>
                  <a:pt x="942975" y="83344"/>
                </a:lnTo>
                <a:lnTo>
                  <a:pt x="981075" y="83344"/>
                </a:lnTo>
                <a:lnTo>
                  <a:pt x="1004888" y="88106"/>
                </a:lnTo>
                <a:lnTo>
                  <a:pt x="1023938" y="97631"/>
                </a:lnTo>
                <a:lnTo>
                  <a:pt x="1064419" y="130969"/>
                </a:lnTo>
                <a:lnTo>
                  <a:pt x="1112044" y="176213"/>
                </a:lnTo>
                <a:lnTo>
                  <a:pt x="1157288" y="223838"/>
                </a:lnTo>
                <a:lnTo>
                  <a:pt x="1202532" y="269081"/>
                </a:lnTo>
                <a:lnTo>
                  <a:pt x="1219200" y="290513"/>
                </a:lnTo>
                <a:lnTo>
                  <a:pt x="1233488" y="311944"/>
                </a:lnTo>
                <a:lnTo>
                  <a:pt x="1245394" y="338138"/>
                </a:lnTo>
                <a:lnTo>
                  <a:pt x="1250157" y="364331"/>
                </a:lnTo>
                <a:lnTo>
                  <a:pt x="1245394" y="383381"/>
                </a:lnTo>
                <a:lnTo>
                  <a:pt x="1231107" y="404813"/>
                </a:lnTo>
                <a:lnTo>
                  <a:pt x="1207294" y="421481"/>
                </a:lnTo>
                <a:lnTo>
                  <a:pt x="1176338" y="435769"/>
                </a:lnTo>
                <a:lnTo>
                  <a:pt x="833438" y="273844"/>
                </a:lnTo>
                <a:lnTo>
                  <a:pt x="807244" y="261938"/>
                </a:lnTo>
                <a:lnTo>
                  <a:pt x="726282" y="254794"/>
                </a:lnTo>
                <a:lnTo>
                  <a:pt x="526257" y="2357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891FAB43-8183-45DF-A2D0-B06A4980648C}"/>
              </a:ext>
            </a:extLst>
          </p:cNvPr>
          <p:cNvSpPr/>
          <p:nvPr/>
        </p:nvSpPr>
        <p:spPr>
          <a:xfrm>
            <a:off x="5680075" y="3648075"/>
            <a:ext cx="1279525" cy="2443163"/>
          </a:xfrm>
          <a:custGeom>
            <a:avLst/>
            <a:gdLst>
              <a:gd name="connsiteX0" fmla="*/ 967028 w 1279502"/>
              <a:gd name="connsiteY0" fmla="*/ 888087 h 2443882"/>
              <a:gd name="connsiteX1" fmla="*/ 1036101 w 1279502"/>
              <a:gd name="connsiteY1" fmla="*/ 687445 h 2443882"/>
              <a:gd name="connsiteX2" fmla="*/ 1092018 w 1279502"/>
              <a:gd name="connsiteY2" fmla="*/ 509828 h 2443882"/>
              <a:gd name="connsiteX3" fmla="*/ 1141356 w 1279502"/>
              <a:gd name="connsiteY3" fmla="*/ 335500 h 2443882"/>
              <a:gd name="connsiteX4" fmla="*/ 1161091 w 1279502"/>
              <a:gd name="connsiteY4" fmla="*/ 263137 h 2443882"/>
              <a:gd name="connsiteX5" fmla="*/ 1170959 w 1279502"/>
              <a:gd name="connsiteY5" fmla="*/ 236823 h 2443882"/>
              <a:gd name="connsiteX6" fmla="*/ 1184115 w 1279502"/>
              <a:gd name="connsiteY6" fmla="*/ 210510 h 2443882"/>
              <a:gd name="connsiteX7" fmla="*/ 1200561 w 1279502"/>
              <a:gd name="connsiteY7" fmla="*/ 190774 h 2443882"/>
              <a:gd name="connsiteX8" fmla="*/ 1213718 w 1279502"/>
              <a:gd name="connsiteY8" fmla="*/ 177618 h 2443882"/>
              <a:gd name="connsiteX9" fmla="*/ 1243321 w 1279502"/>
              <a:gd name="connsiteY9" fmla="*/ 161172 h 2443882"/>
              <a:gd name="connsiteX10" fmla="*/ 1272924 w 1279502"/>
              <a:gd name="connsiteY10" fmla="*/ 128280 h 2443882"/>
              <a:gd name="connsiteX11" fmla="*/ 1279502 w 1279502"/>
              <a:gd name="connsiteY11" fmla="*/ 98677 h 2443882"/>
              <a:gd name="connsiteX12" fmla="*/ 855195 w 1279502"/>
              <a:gd name="connsiteY12" fmla="*/ 0 h 2443882"/>
              <a:gd name="connsiteX13" fmla="*/ 897954 w 1279502"/>
              <a:gd name="connsiteY13" fmla="*/ 36182 h 2443882"/>
              <a:gd name="connsiteX14" fmla="*/ 914400 w 1279502"/>
              <a:gd name="connsiteY14" fmla="*/ 59206 h 2443882"/>
              <a:gd name="connsiteX15" fmla="*/ 924268 w 1279502"/>
              <a:gd name="connsiteY15" fmla="*/ 85520 h 2443882"/>
              <a:gd name="connsiteX16" fmla="*/ 917690 w 1279502"/>
              <a:gd name="connsiteY16" fmla="*/ 154593 h 2443882"/>
              <a:gd name="connsiteX17" fmla="*/ 884797 w 1279502"/>
              <a:gd name="connsiteY17" fmla="*/ 322343 h 2443882"/>
              <a:gd name="connsiteX18" fmla="*/ 842038 w 1279502"/>
              <a:gd name="connsiteY18" fmla="*/ 513117 h 2443882"/>
              <a:gd name="connsiteX19" fmla="*/ 786121 w 1279502"/>
              <a:gd name="connsiteY19" fmla="*/ 720337 h 2443882"/>
              <a:gd name="connsiteX20" fmla="*/ 720337 w 1279502"/>
              <a:gd name="connsiteY20" fmla="*/ 901244 h 2443882"/>
              <a:gd name="connsiteX21" fmla="*/ 638107 w 1279502"/>
              <a:gd name="connsiteY21" fmla="*/ 1108464 h 2443882"/>
              <a:gd name="connsiteX22" fmla="*/ 539431 w 1279502"/>
              <a:gd name="connsiteY22" fmla="*/ 1345287 h 2443882"/>
              <a:gd name="connsiteX23" fmla="*/ 444043 w 1279502"/>
              <a:gd name="connsiteY23" fmla="*/ 1552507 h 2443882"/>
              <a:gd name="connsiteX24" fmla="*/ 368392 w 1279502"/>
              <a:gd name="connsiteY24" fmla="*/ 1707100 h 2443882"/>
              <a:gd name="connsiteX25" fmla="*/ 305897 w 1279502"/>
              <a:gd name="connsiteY25" fmla="*/ 1802487 h 2443882"/>
              <a:gd name="connsiteX26" fmla="*/ 266426 w 1279502"/>
              <a:gd name="connsiteY26" fmla="*/ 1845246 h 2443882"/>
              <a:gd name="connsiteX27" fmla="*/ 217088 w 1279502"/>
              <a:gd name="connsiteY27" fmla="*/ 1901163 h 2443882"/>
              <a:gd name="connsiteX28" fmla="*/ 187485 w 1279502"/>
              <a:gd name="connsiteY28" fmla="*/ 1924187 h 2443882"/>
              <a:gd name="connsiteX29" fmla="*/ 161172 w 1279502"/>
              <a:gd name="connsiteY29" fmla="*/ 1937344 h 2443882"/>
              <a:gd name="connsiteX30" fmla="*/ 134858 w 1279502"/>
              <a:gd name="connsiteY30" fmla="*/ 1947212 h 2443882"/>
              <a:gd name="connsiteX31" fmla="*/ 0 w 1279502"/>
              <a:gd name="connsiteY31" fmla="*/ 2378098 h 2443882"/>
              <a:gd name="connsiteX32" fmla="*/ 9868 w 1279502"/>
              <a:gd name="connsiteY32" fmla="*/ 2407701 h 2443882"/>
              <a:gd name="connsiteX33" fmla="*/ 26314 w 1279502"/>
              <a:gd name="connsiteY33" fmla="*/ 2434015 h 2443882"/>
              <a:gd name="connsiteX34" fmla="*/ 52628 w 1279502"/>
              <a:gd name="connsiteY34" fmla="*/ 2443882 h 2443882"/>
              <a:gd name="connsiteX35" fmla="*/ 78941 w 1279502"/>
              <a:gd name="connsiteY35" fmla="*/ 2443882 h 2443882"/>
              <a:gd name="connsiteX36" fmla="*/ 111833 w 1279502"/>
              <a:gd name="connsiteY36" fmla="*/ 2420858 h 2443882"/>
              <a:gd name="connsiteX37" fmla="*/ 200642 w 1279502"/>
              <a:gd name="connsiteY37" fmla="*/ 2341917 h 2443882"/>
              <a:gd name="connsiteX38" fmla="*/ 309186 w 1279502"/>
              <a:gd name="connsiteY38" fmla="*/ 2233373 h 2443882"/>
              <a:gd name="connsiteX39" fmla="*/ 391416 w 1279502"/>
              <a:gd name="connsiteY39" fmla="*/ 2131408 h 2443882"/>
              <a:gd name="connsiteX40" fmla="*/ 467068 w 1279502"/>
              <a:gd name="connsiteY40" fmla="*/ 2022864 h 2443882"/>
              <a:gd name="connsiteX41" fmla="*/ 532852 w 1279502"/>
              <a:gd name="connsiteY41" fmla="*/ 1914320 h 2443882"/>
              <a:gd name="connsiteX42" fmla="*/ 585479 w 1279502"/>
              <a:gd name="connsiteY42" fmla="*/ 1809065 h 2443882"/>
              <a:gd name="connsiteX43" fmla="*/ 664420 w 1279502"/>
              <a:gd name="connsiteY43" fmla="*/ 1641315 h 2443882"/>
              <a:gd name="connsiteX44" fmla="*/ 740072 w 1279502"/>
              <a:gd name="connsiteY44" fmla="*/ 1473566 h 2443882"/>
              <a:gd name="connsiteX45" fmla="*/ 815724 w 1279502"/>
              <a:gd name="connsiteY45" fmla="*/ 1289370 h 2443882"/>
              <a:gd name="connsiteX46" fmla="*/ 894665 w 1279502"/>
              <a:gd name="connsiteY46" fmla="*/ 1088728 h 2443882"/>
              <a:gd name="connsiteX47" fmla="*/ 967028 w 1279502"/>
              <a:gd name="connsiteY47" fmla="*/ 888087 h 2443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279502" h="2443882">
                <a:moveTo>
                  <a:pt x="967028" y="888087"/>
                </a:moveTo>
                <a:lnTo>
                  <a:pt x="1036101" y="687445"/>
                </a:lnTo>
                <a:lnTo>
                  <a:pt x="1092018" y="509828"/>
                </a:lnTo>
                <a:lnTo>
                  <a:pt x="1141356" y="335500"/>
                </a:lnTo>
                <a:lnTo>
                  <a:pt x="1161091" y="263137"/>
                </a:lnTo>
                <a:lnTo>
                  <a:pt x="1170959" y="236823"/>
                </a:lnTo>
                <a:lnTo>
                  <a:pt x="1184115" y="210510"/>
                </a:lnTo>
                <a:lnTo>
                  <a:pt x="1200561" y="190774"/>
                </a:lnTo>
                <a:lnTo>
                  <a:pt x="1213718" y="177618"/>
                </a:lnTo>
                <a:lnTo>
                  <a:pt x="1243321" y="161172"/>
                </a:lnTo>
                <a:lnTo>
                  <a:pt x="1272924" y="128280"/>
                </a:lnTo>
                <a:lnTo>
                  <a:pt x="1279502" y="98677"/>
                </a:lnTo>
                <a:lnTo>
                  <a:pt x="855195" y="0"/>
                </a:lnTo>
                <a:lnTo>
                  <a:pt x="897954" y="36182"/>
                </a:lnTo>
                <a:lnTo>
                  <a:pt x="914400" y="59206"/>
                </a:lnTo>
                <a:lnTo>
                  <a:pt x="924268" y="85520"/>
                </a:lnTo>
                <a:lnTo>
                  <a:pt x="917690" y="154593"/>
                </a:lnTo>
                <a:lnTo>
                  <a:pt x="884797" y="322343"/>
                </a:lnTo>
                <a:lnTo>
                  <a:pt x="842038" y="513117"/>
                </a:lnTo>
                <a:lnTo>
                  <a:pt x="786121" y="720337"/>
                </a:lnTo>
                <a:lnTo>
                  <a:pt x="720337" y="901244"/>
                </a:lnTo>
                <a:lnTo>
                  <a:pt x="638107" y="1108464"/>
                </a:lnTo>
                <a:lnTo>
                  <a:pt x="539431" y="1345287"/>
                </a:lnTo>
                <a:lnTo>
                  <a:pt x="444043" y="1552507"/>
                </a:lnTo>
                <a:lnTo>
                  <a:pt x="368392" y="1707100"/>
                </a:lnTo>
                <a:lnTo>
                  <a:pt x="305897" y="1802487"/>
                </a:lnTo>
                <a:lnTo>
                  <a:pt x="266426" y="1845246"/>
                </a:lnTo>
                <a:lnTo>
                  <a:pt x="217088" y="1901163"/>
                </a:lnTo>
                <a:lnTo>
                  <a:pt x="187485" y="1924187"/>
                </a:lnTo>
                <a:lnTo>
                  <a:pt x="161172" y="1937344"/>
                </a:lnTo>
                <a:lnTo>
                  <a:pt x="134858" y="1947212"/>
                </a:lnTo>
                <a:lnTo>
                  <a:pt x="0" y="2378098"/>
                </a:lnTo>
                <a:lnTo>
                  <a:pt x="9868" y="2407701"/>
                </a:lnTo>
                <a:lnTo>
                  <a:pt x="26314" y="2434015"/>
                </a:lnTo>
                <a:lnTo>
                  <a:pt x="52628" y="2443882"/>
                </a:lnTo>
                <a:lnTo>
                  <a:pt x="78941" y="2443882"/>
                </a:lnTo>
                <a:lnTo>
                  <a:pt x="111833" y="2420858"/>
                </a:lnTo>
                <a:lnTo>
                  <a:pt x="200642" y="2341917"/>
                </a:lnTo>
                <a:lnTo>
                  <a:pt x="309186" y="2233373"/>
                </a:lnTo>
                <a:lnTo>
                  <a:pt x="391416" y="2131408"/>
                </a:lnTo>
                <a:lnTo>
                  <a:pt x="467068" y="2022864"/>
                </a:lnTo>
                <a:lnTo>
                  <a:pt x="532852" y="1914320"/>
                </a:lnTo>
                <a:lnTo>
                  <a:pt x="585479" y="1809065"/>
                </a:lnTo>
                <a:lnTo>
                  <a:pt x="664420" y="1641315"/>
                </a:lnTo>
                <a:lnTo>
                  <a:pt x="740072" y="1473566"/>
                </a:lnTo>
                <a:lnTo>
                  <a:pt x="815724" y="1289370"/>
                </a:lnTo>
                <a:lnTo>
                  <a:pt x="894665" y="1088728"/>
                </a:lnTo>
                <a:lnTo>
                  <a:pt x="967028" y="8880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E022502E-7DF4-4EC9-9C0D-606770F64CDA}"/>
              </a:ext>
            </a:extLst>
          </p:cNvPr>
          <p:cNvSpPr/>
          <p:nvPr/>
        </p:nvSpPr>
        <p:spPr>
          <a:xfrm>
            <a:off x="5186363" y="5278438"/>
            <a:ext cx="709612" cy="800100"/>
          </a:xfrm>
          <a:custGeom>
            <a:avLst/>
            <a:gdLst>
              <a:gd name="connsiteX0" fmla="*/ 276225 w 709612"/>
              <a:gd name="connsiteY0" fmla="*/ 135732 h 800100"/>
              <a:gd name="connsiteX1" fmla="*/ 369093 w 709612"/>
              <a:gd name="connsiteY1" fmla="*/ 192882 h 800100"/>
              <a:gd name="connsiteX2" fmla="*/ 507206 w 709612"/>
              <a:gd name="connsiteY2" fmla="*/ 273844 h 800100"/>
              <a:gd name="connsiteX3" fmla="*/ 550068 w 709612"/>
              <a:gd name="connsiteY3" fmla="*/ 300038 h 800100"/>
              <a:gd name="connsiteX4" fmla="*/ 576262 w 709612"/>
              <a:gd name="connsiteY4" fmla="*/ 311944 h 800100"/>
              <a:gd name="connsiteX5" fmla="*/ 604837 w 709612"/>
              <a:gd name="connsiteY5" fmla="*/ 316707 h 800100"/>
              <a:gd name="connsiteX6" fmla="*/ 623887 w 709612"/>
              <a:gd name="connsiteY6" fmla="*/ 316707 h 800100"/>
              <a:gd name="connsiteX7" fmla="*/ 669131 w 709612"/>
              <a:gd name="connsiteY7" fmla="*/ 302419 h 800100"/>
              <a:gd name="connsiteX8" fmla="*/ 709612 w 709612"/>
              <a:gd name="connsiteY8" fmla="*/ 273844 h 800100"/>
              <a:gd name="connsiteX9" fmla="*/ 523875 w 709612"/>
              <a:gd name="connsiteY9" fmla="*/ 800100 h 800100"/>
              <a:gd name="connsiteX10" fmla="*/ 504825 w 709612"/>
              <a:gd name="connsiteY10" fmla="*/ 778669 h 800100"/>
              <a:gd name="connsiteX11" fmla="*/ 490537 w 709612"/>
              <a:gd name="connsiteY11" fmla="*/ 742950 h 800100"/>
              <a:gd name="connsiteX12" fmla="*/ 471487 w 709612"/>
              <a:gd name="connsiteY12" fmla="*/ 678657 h 800100"/>
              <a:gd name="connsiteX13" fmla="*/ 440531 w 709612"/>
              <a:gd name="connsiteY13" fmla="*/ 590550 h 800100"/>
              <a:gd name="connsiteX14" fmla="*/ 416718 w 709612"/>
              <a:gd name="connsiteY14" fmla="*/ 523875 h 800100"/>
              <a:gd name="connsiteX15" fmla="*/ 388143 w 709612"/>
              <a:gd name="connsiteY15" fmla="*/ 457200 h 800100"/>
              <a:gd name="connsiteX16" fmla="*/ 376237 w 709612"/>
              <a:gd name="connsiteY16" fmla="*/ 438150 h 800100"/>
              <a:gd name="connsiteX17" fmla="*/ 357187 w 709612"/>
              <a:gd name="connsiteY17" fmla="*/ 411957 h 800100"/>
              <a:gd name="connsiteX18" fmla="*/ 323850 w 709612"/>
              <a:gd name="connsiteY18" fmla="*/ 371475 h 800100"/>
              <a:gd name="connsiteX19" fmla="*/ 261937 w 709612"/>
              <a:gd name="connsiteY19" fmla="*/ 300038 h 800100"/>
              <a:gd name="connsiteX20" fmla="*/ 183356 w 709612"/>
              <a:gd name="connsiteY20" fmla="*/ 221457 h 800100"/>
              <a:gd name="connsiteX21" fmla="*/ 102393 w 709612"/>
              <a:gd name="connsiteY21" fmla="*/ 140494 h 800100"/>
              <a:gd name="connsiteX22" fmla="*/ 9525 w 709612"/>
              <a:gd name="connsiteY22" fmla="*/ 54769 h 800100"/>
              <a:gd name="connsiteX23" fmla="*/ 2381 w 709612"/>
              <a:gd name="connsiteY23" fmla="*/ 38100 h 800100"/>
              <a:gd name="connsiteX24" fmla="*/ 0 w 709612"/>
              <a:gd name="connsiteY24" fmla="*/ 21432 h 800100"/>
              <a:gd name="connsiteX25" fmla="*/ 7143 w 709612"/>
              <a:gd name="connsiteY25" fmla="*/ 2382 h 800100"/>
              <a:gd name="connsiteX26" fmla="*/ 21431 w 709612"/>
              <a:gd name="connsiteY26" fmla="*/ 0 h 800100"/>
              <a:gd name="connsiteX27" fmla="*/ 40481 w 709612"/>
              <a:gd name="connsiteY27" fmla="*/ 0 h 800100"/>
              <a:gd name="connsiteX28" fmla="*/ 69056 w 709612"/>
              <a:gd name="connsiteY28" fmla="*/ 11907 h 800100"/>
              <a:gd name="connsiteX29" fmla="*/ 133350 w 709612"/>
              <a:gd name="connsiteY29" fmla="*/ 52388 h 800100"/>
              <a:gd name="connsiteX30" fmla="*/ 276225 w 709612"/>
              <a:gd name="connsiteY30" fmla="*/ 135732 h 80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709612" h="800100">
                <a:moveTo>
                  <a:pt x="276225" y="135732"/>
                </a:moveTo>
                <a:lnTo>
                  <a:pt x="369093" y="192882"/>
                </a:lnTo>
                <a:lnTo>
                  <a:pt x="507206" y="273844"/>
                </a:lnTo>
                <a:lnTo>
                  <a:pt x="550068" y="300038"/>
                </a:lnTo>
                <a:lnTo>
                  <a:pt x="576262" y="311944"/>
                </a:lnTo>
                <a:lnTo>
                  <a:pt x="604837" y="316707"/>
                </a:lnTo>
                <a:lnTo>
                  <a:pt x="623887" y="316707"/>
                </a:lnTo>
                <a:lnTo>
                  <a:pt x="669131" y="302419"/>
                </a:lnTo>
                <a:lnTo>
                  <a:pt x="709612" y="273844"/>
                </a:lnTo>
                <a:lnTo>
                  <a:pt x="523875" y="800100"/>
                </a:lnTo>
                <a:lnTo>
                  <a:pt x="504825" y="778669"/>
                </a:lnTo>
                <a:lnTo>
                  <a:pt x="490537" y="742950"/>
                </a:lnTo>
                <a:lnTo>
                  <a:pt x="471487" y="678657"/>
                </a:lnTo>
                <a:lnTo>
                  <a:pt x="440531" y="590550"/>
                </a:lnTo>
                <a:lnTo>
                  <a:pt x="416718" y="523875"/>
                </a:lnTo>
                <a:lnTo>
                  <a:pt x="388143" y="457200"/>
                </a:lnTo>
                <a:lnTo>
                  <a:pt x="376237" y="438150"/>
                </a:lnTo>
                <a:lnTo>
                  <a:pt x="357187" y="411957"/>
                </a:lnTo>
                <a:lnTo>
                  <a:pt x="323850" y="371475"/>
                </a:lnTo>
                <a:lnTo>
                  <a:pt x="261937" y="300038"/>
                </a:lnTo>
                <a:lnTo>
                  <a:pt x="183356" y="221457"/>
                </a:lnTo>
                <a:lnTo>
                  <a:pt x="102393" y="140494"/>
                </a:lnTo>
                <a:lnTo>
                  <a:pt x="9525" y="54769"/>
                </a:lnTo>
                <a:lnTo>
                  <a:pt x="2381" y="38100"/>
                </a:lnTo>
                <a:lnTo>
                  <a:pt x="0" y="21432"/>
                </a:lnTo>
                <a:lnTo>
                  <a:pt x="7143" y="2382"/>
                </a:lnTo>
                <a:lnTo>
                  <a:pt x="21431" y="0"/>
                </a:lnTo>
                <a:lnTo>
                  <a:pt x="40481" y="0"/>
                </a:lnTo>
                <a:lnTo>
                  <a:pt x="69056" y="11907"/>
                </a:lnTo>
                <a:lnTo>
                  <a:pt x="133350" y="52388"/>
                </a:lnTo>
                <a:lnTo>
                  <a:pt x="276225" y="1357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DA094902-D925-47E4-B3C6-28774E2A7D7C}"/>
              </a:ext>
            </a:extLst>
          </p:cNvPr>
          <p:cNvSpPr/>
          <p:nvPr/>
        </p:nvSpPr>
        <p:spPr>
          <a:xfrm>
            <a:off x="4494213" y="2876550"/>
            <a:ext cx="1433512" cy="2568575"/>
          </a:xfrm>
          <a:custGeom>
            <a:avLst/>
            <a:gdLst>
              <a:gd name="connsiteX0" fmla="*/ 890605 w 1434486"/>
              <a:gd name="connsiteY0" fmla="*/ 934796 h 2569838"/>
              <a:gd name="connsiteX1" fmla="*/ 992583 w 1434486"/>
              <a:gd name="connsiteY1" fmla="*/ 696848 h 2569838"/>
              <a:gd name="connsiteX2" fmla="*/ 1077564 w 1434486"/>
              <a:gd name="connsiteY2" fmla="*/ 475896 h 2569838"/>
              <a:gd name="connsiteX3" fmla="*/ 1118355 w 1434486"/>
              <a:gd name="connsiteY3" fmla="*/ 353523 h 2569838"/>
              <a:gd name="connsiteX4" fmla="*/ 1121755 w 1434486"/>
              <a:gd name="connsiteY4" fmla="*/ 326329 h 2569838"/>
              <a:gd name="connsiteX5" fmla="*/ 1121755 w 1434486"/>
              <a:gd name="connsiteY5" fmla="*/ 305933 h 2569838"/>
              <a:gd name="connsiteX6" fmla="*/ 1108158 w 1434486"/>
              <a:gd name="connsiteY6" fmla="*/ 258343 h 2569838"/>
              <a:gd name="connsiteX7" fmla="*/ 1091161 w 1434486"/>
              <a:gd name="connsiteY7" fmla="*/ 217552 h 2569838"/>
              <a:gd name="connsiteX8" fmla="*/ 1063967 w 1434486"/>
              <a:gd name="connsiteY8" fmla="*/ 176761 h 2569838"/>
              <a:gd name="connsiteX9" fmla="*/ 1029975 w 1434486"/>
              <a:gd name="connsiteY9" fmla="*/ 139370 h 2569838"/>
              <a:gd name="connsiteX10" fmla="*/ 1002781 w 1434486"/>
              <a:gd name="connsiteY10" fmla="*/ 115575 h 2569838"/>
              <a:gd name="connsiteX11" fmla="*/ 955191 w 1434486"/>
              <a:gd name="connsiteY11" fmla="*/ 71384 h 2569838"/>
              <a:gd name="connsiteX12" fmla="*/ 883807 w 1434486"/>
              <a:gd name="connsiteY12" fmla="*/ 23795 h 2569838"/>
              <a:gd name="connsiteX13" fmla="*/ 975587 w 1434486"/>
              <a:gd name="connsiteY13" fmla="*/ 0 h 2569838"/>
              <a:gd name="connsiteX14" fmla="*/ 1121755 w 1434486"/>
              <a:gd name="connsiteY14" fmla="*/ 61187 h 2569838"/>
              <a:gd name="connsiteX15" fmla="*/ 1247527 w 1434486"/>
              <a:gd name="connsiteY15" fmla="*/ 118974 h 2569838"/>
              <a:gd name="connsiteX16" fmla="*/ 1349505 w 1434486"/>
              <a:gd name="connsiteY16" fmla="*/ 176761 h 2569838"/>
              <a:gd name="connsiteX17" fmla="*/ 1410692 w 1434486"/>
              <a:gd name="connsiteY17" fmla="*/ 220952 h 2569838"/>
              <a:gd name="connsiteX18" fmla="*/ 1431087 w 1434486"/>
              <a:gd name="connsiteY18" fmla="*/ 237948 h 2569838"/>
              <a:gd name="connsiteX19" fmla="*/ 1431087 w 1434486"/>
              <a:gd name="connsiteY19" fmla="*/ 241347 h 2569838"/>
              <a:gd name="connsiteX20" fmla="*/ 1434486 w 1434486"/>
              <a:gd name="connsiteY20" fmla="*/ 265142 h 2569838"/>
              <a:gd name="connsiteX21" fmla="*/ 1424289 w 1434486"/>
              <a:gd name="connsiteY21" fmla="*/ 326329 h 2569838"/>
              <a:gd name="connsiteX22" fmla="*/ 1410692 w 1434486"/>
              <a:gd name="connsiteY22" fmla="*/ 377317 h 2569838"/>
              <a:gd name="connsiteX23" fmla="*/ 1376699 w 1434486"/>
              <a:gd name="connsiteY23" fmla="*/ 469097 h 2569838"/>
              <a:gd name="connsiteX24" fmla="*/ 1332509 w 1434486"/>
              <a:gd name="connsiteY24" fmla="*/ 560877 h 2569838"/>
              <a:gd name="connsiteX25" fmla="*/ 1267923 w 1434486"/>
              <a:gd name="connsiteY25" fmla="*/ 713844 h 2569838"/>
              <a:gd name="connsiteX26" fmla="*/ 1206736 w 1434486"/>
              <a:gd name="connsiteY26" fmla="*/ 863411 h 2569838"/>
              <a:gd name="connsiteX27" fmla="*/ 1104758 w 1434486"/>
              <a:gd name="connsiteY27" fmla="*/ 1084363 h 2569838"/>
              <a:gd name="connsiteX28" fmla="*/ 1033374 w 1434486"/>
              <a:gd name="connsiteY28" fmla="*/ 1230531 h 2569838"/>
              <a:gd name="connsiteX29" fmla="*/ 917799 w 1434486"/>
              <a:gd name="connsiteY29" fmla="*/ 1434486 h 2569838"/>
              <a:gd name="connsiteX30" fmla="*/ 849814 w 1434486"/>
              <a:gd name="connsiteY30" fmla="*/ 1553460 h 2569838"/>
              <a:gd name="connsiteX31" fmla="*/ 717243 w 1434486"/>
              <a:gd name="connsiteY31" fmla="*/ 1754016 h 2569838"/>
              <a:gd name="connsiteX32" fmla="*/ 632262 w 1434486"/>
              <a:gd name="connsiteY32" fmla="*/ 1876390 h 2569838"/>
              <a:gd name="connsiteX33" fmla="*/ 540482 w 1434486"/>
              <a:gd name="connsiteY33" fmla="*/ 2002162 h 2569838"/>
              <a:gd name="connsiteX34" fmla="*/ 428306 w 1434486"/>
              <a:gd name="connsiteY34" fmla="*/ 2144931 h 2569838"/>
              <a:gd name="connsiteX35" fmla="*/ 288937 w 1434486"/>
              <a:gd name="connsiteY35" fmla="*/ 2311494 h 2569838"/>
              <a:gd name="connsiteX36" fmla="*/ 176761 w 1434486"/>
              <a:gd name="connsiteY36" fmla="*/ 2433868 h 2569838"/>
              <a:gd name="connsiteX37" fmla="*/ 78183 w 1434486"/>
              <a:gd name="connsiteY37" fmla="*/ 2535845 h 2569838"/>
              <a:gd name="connsiteX38" fmla="*/ 54388 w 1434486"/>
              <a:gd name="connsiteY38" fmla="*/ 2556241 h 2569838"/>
              <a:gd name="connsiteX39" fmla="*/ 33993 w 1434486"/>
              <a:gd name="connsiteY39" fmla="*/ 2566439 h 2569838"/>
              <a:gd name="connsiteX40" fmla="*/ 27194 w 1434486"/>
              <a:gd name="connsiteY40" fmla="*/ 2569838 h 2569838"/>
              <a:gd name="connsiteX41" fmla="*/ 20396 w 1434486"/>
              <a:gd name="connsiteY41" fmla="*/ 2569838 h 2569838"/>
              <a:gd name="connsiteX42" fmla="*/ 10198 w 1434486"/>
              <a:gd name="connsiteY42" fmla="*/ 2566439 h 2569838"/>
              <a:gd name="connsiteX43" fmla="*/ 3399 w 1434486"/>
              <a:gd name="connsiteY43" fmla="*/ 2552842 h 2569838"/>
              <a:gd name="connsiteX44" fmla="*/ 0 w 1434486"/>
              <a:gd name="connsiteY44" fmla="*/ 2535845 h 2569838"/>
              <a:gd name="connsiteX45" fmla="*/ 20396 w 1434486"/>
              <a:gd name="connsiteY45" fmla="*/ 2495054 h 2569838"/>
              <a:gd name="connsiteX46" fmla="*/ 156366 w 1434486"/>
              <a:gd name="connsiteY46" fmla="*/ 2294498 h 2569838"/>
              <a:gd name="connsiteX47" fmla="*/ 343325 w 1434486"/>
              <a:gd name="connsiteY47" fmla="*/ 1998763 h 2569838"/>
              <a:gd name="connsiteX48" fmla="*/ 472497 w 1434486"/>
              <a:gd name="connsiteY48" fmla="*/ 1781210 h 2569838"/>
              <a:gd name="connsiteX49" fmla="*/ 547280 w 1434486"/>
              <a:gd name="connsiteY49" fmla="*/ 1645240 h 2569838"/>
              <a:gd name="connsiteX50" fmla="*/ 690049 w 1434486"/>
              <a:gd name="connsiteY50" fmla="*/ 1373300 h 2569838"/>
              <a:gd name="connsiteX51" fmla="*/ 775031 w 1434486"/>
              <a:gd name="connsiteY51" fmla="*/ 1206736 h 2569838"/>
              <a:gd name="connsiteX52" fmla="*/ 890605 w 1434486"/>
              <a:gd name="connsiteY52" fmla="*/ 934796 h 2569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434486" h="2569838">
                <a:moveTo>
                  <a:pt x="890605" y="934796"/>
                </a:moveTo>
                <a:lnTo>
                  <a:pt x="992583" y="696848"/>
                </a:lnTo>
                <a:lnTo>
                  <a:pt x="1077564" y="475896"/>
                </a:lnTo>
                <a:lnTo>
                  <a:pt x="1118355" y="353523"/>
                </a:lnTo>
                <a:lnTo>
                  <a:pt x="1121755" y="326329"/>
                </a:lnTo>
                <a:lnTo>
                  <a:pt x="1121755" y="305933"/>
                </a:lnTo>
                <a:lnTo>
                  <a:pt x="1108158" y="258343"/>
                </a:lnTo>
                <a:lnTo>
                  <a:pt x="1091161" y="217552"/>
                </a:lnTo>
                <a:lnTo>
                  <a:pt x="1063967" y="176761"/>
                </a:lnTo>
                <a:lnTo>
                  <a:pt x="1029975" y="139370"/>
                </a:lnTo>
                <a:lnTo>
                  <a:pt x="1002781" y="115575"/>
                </a:lnTo>
                <a:lnTo>
                  <a:pt x="955191" y="71384"/>
                </a:lnTo>
                <a:lnTo>
                  <a:pt x="883807" y="23795"/>
                </a:lnTo>
                <a:lnTo>
                  <a:pt x="975587" y="0"/>
                </a:lnTo>
                <a:lnTo>
                  <a:pt x="1121755" y="61187"/>
                </a:lnTo>
                <a:lnTo>
                  <a:pt x="1247527" y="118974"/>
                </a:lnTo>
                <a:lnTo>
                  <a:pt x="1349505" y="176761"/>
                </a:lnTo>
                <a:lnTo>
                  <a:pt x="1410692" y="220952"/>
                </a:lnTo>
                <a:lnTo>
                  <a:pt x="1431087" y="237948"/>
                </a:lnTo>
                <a:lnTo>
                  <a:pt x="1431087" y="241347"/>
                </a:lnTo>
                <a:lnTo>
                  <a:pt x="1434486" y="265142"/>
                </a:lnTo>
                <a:lnTo>
                  <a:pt x="1424289" y="326329"/>
                </a:lnTo>
                <a:lnTo>
                  <a:pt x="1410692" y="377317"/>
                </a:lnTo>
                <a:lnTo>
                  <a:pt x="1376699" y="469097"/>
                </a:lnTo>
                <a:lnTo>
                  <a:pt x="1332509" y="560877"/>
                </a:lnTo>
                <a:lnTo>
                  <a:pt x="1267923" y="713844"/>
                </a:lnTo>
                <a:lnTo>
                  <a:pt x="1206736" y="863411"/>
                </a:lnTo>
                <a:lnTo>
                  <a:pt x="1104758" y="1084363"/>
                </a:lnTo>
                <a:lnTo>
                  <a:pt x="1033374" y="1230531"/>
                </a:lnTo>
                <a:lnTo>
                  <a:pt x="917799" y="1434486"/>
                </a:lnTo>
                <a:lnTo>
                  <a:pt x="849814" y="1553460"/>
                </a:lnTo>
                <a:lnTo>
                  <a:pt x="717243" y="1754016"/>
                </a:lnTo>
                <a:lnTo>
                  <a:pt x="632262" y="1876390"/>
                </a:lnTo>
                <a:lnTo>
                  <a:pt x="540482" y="2002162"/>
                </a:lnTo>
                <a:lnTo>
                  <a:pt x="428306" y="2144931"/>
                </a:lnTo>
                <a:lnTo>
                  <a:pt x="288937" y="2311494"/>
                </a:lnTo>
                <a:lnTo>
                  <a:pt x="176761" y="2433868"/>
                </a:lnTo>
                <a:lnTo>
                  <a:pt x="78183" y="2535845"/>
                </a:lnTo>
                <a:lnTo>
                  <a:pt x="54388" y="2556241"/>
                </a:lnTo>
                <a:lnTo>
                  <a:pt x="33993" y="2566439"/>
                </a:lnTo>
                <a:lnTo>
                  <a:pt x="27194" y="2569838"/>
                </a:lnTo>
                <a:lnTo>
                  <a:pt x="20396" y="2569838"/>
                </a:lnTo>
                <a:lnTo>
                  <a:pt x="10198" y="2566439"/>
                </a:lnTo>
                <a:lnTo>
                  <a:pt x="3399" y="2552842"/>
                </a:lnTo>
                <a:lnTo>
                  <a:pt x="0" y="2535845"/>
                </a:lnTo>
                <a:lnTo>
                  <a:pt x="20396" y="2495054"/>
                </a:lnTo>
                <a:lnTo>
                  <a:pt x="156366" y="2294498"/>
                </a:lnTo>
                <a:lnTo>
                  <a:pt x="343325" y="1998763"/>
                </a:lnTo>
                <a:lnTo>
                  <a:pt x="472497" y="1781210"/>
                </a:lnTo>
                <a:lnTo>
                  <a:pt x="547280" y="1645240"/>
                </a:lnTo>
                <a:lnTo>
                  <a:pt x="690049" y="1373300"/>
                </a:lnTo>
                <a:lnTo>
                  <a:pt x="775031" y="1206736"/>
                </a:lnTo>
                <a:lnTo>
                  <a:pt x="890605" y="93479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24FF89C-1855-4060-B965-3FD31E7BA5ED}"/>
              </a:ext>
            </a:extLst>
          </p:cNvPr>
          <p:cNvGrpSpPr>
            <a:grpSpLocks/>
          </p:cNvGrpSpPr>
          <p:nvPr/>
        </p:nvGrpSpPr>
        <p:grpSpPr bwMode="auto">
          <a:xfrm>
            <a:off x="2441575" y="1673225"/>
            <a:ext cx="4803775" cy="4425950"/>
            <a:chOff x="2592388" y="1817688"/>
            <a:chExt cx="4803775" cy="4425950"/>
          </a:xfrm>
        </p:grpSpPr>
        <p:sp>
          <p:nvSpPr>
            <p:cNvPr id="15" name="フリーフォーム 53">
              <a:extLst>
                <a:ext uri="{FF2B5EF4-FFF2-40B4-BE49-F238E27FC236}">
                  <a16:creationId xmlns:a16="http://schemas.microsoft.com/office/drawing/2014/main" id="{E2511A79-610C-4C5D-9644-46FE37B57FFC}"/>
                </a:ext>
              </a:extLst>
            </p:cNvPr>
            <p:cNvSpPr/>
            <p:nvPr/>
          </p:nvSpPr>
          <p:spPr>
            <a:xfrm>
              <a:off x="3141663" y="1871663"/>
              <a:ext cx="1133475" cy="504825"/>
            </a:xfrm>
            <a:custGeom>
              <a:avLst/>
              <a:gdLst>
                <a:gd name="connsiteX0" fmla="*/ 471487 w 1133475"/>
                <a:gd name="connsiteY0" fmla="*/ 359568 h 504825"/>
                <a:gd name="connsiteX1" fmla="*/ 359569 w 1133475"/>
                <a:gd name="connsiteY1" fmla="*/ 302418 h 504825"/>
                <a:gd name="connsiteX2" fmla="*/ 254794 w 1133475"/>
                <a:gd name="connsiteY2" fmla="*/ 242887 h 504825"/>
                <a:gd name="connsiteX3" fmla="*/ 169069 w 1133475"/>
                <a:gd name="connsiteY3" fmla="*/ 190500 h 504825"/>
                <a:gd name="connsiteX4" fmla="*/ 107156 w 1133475"/>
                <a:gd name="connsiteY4" fmla="*/ 145256 h 504825"/>
                <a:gd name="connsiteX5" fmla="*/ 42862 w 1133475"/>
                <a:gd name="connsiteY5" fmla="*/ 100012 h 504825"/>
                <a:gd name="connsiteX6" fmla="*/ 19050 w 1133475"/>
                <a:gd name="connsiteY6" fmla="*/ 85725 h 504825"/>
                <a:gd name="connsiteX7" fmla="*/ 7144 w 1133475"/>
                <a:gd name="connsiteY7" fmla="*/ 64293 h 504825"/>
                <a:gd name="connsiteX8" fmla="*/ 0 w 1133475"/>
                <a:gd name="connsiteY8" fmla="*/ 35718 h 504825"/>
                <a:gd name="connsiteX9" fmla="*/ 2381 w 1133475"/>
                <a:gd name="connsiteY9" fmla="*/ 14287 h 504825"/>
                <a:gd name="connsiteX10" fmla="*/ 7144 w 1133475"/>
                <a:gd name="connsiteY10" fmla="*/ 7143 h 504825"/>
                <a:gd name="connsiteX11" fmla="*/ 14287 w 1133475"/>
                <a:gd name="connsiteY11" fmla="*/ 0 h 504825"/>
                <a:gd name="connsiteX12" fmla="*/ 40481 w 1133475"/>
                <a:gd name="connsiteY12" fmla="*/ 0 h 504825"/>
                <a:gd name="connsiteX13" fmla="*/ 83344 w 1133475"/>
                <a:gd name="connsiteY13" fmla="*/ 11906 h 504825"/>
                <a:gd name="connsiteX14" fmla="*/ 104775 w 1133475"/>
                <a:gd name="connsiteY14" fmla="*/ 26193 h 504825"/>
                <a:gd name="connsiteX15" fmla="*/ 145256 w 1133475"/>
                <a:gd name="connsiteY15" fmla="*/ 57150 h 504825"/>
                <a:gd name="connsiteX16" fmla="*/ 190500 w 1133475"/>
                <a:gd name="connsiteY16" fmla="*/ 80962 h 504825"/>
                <a:gd name="connsiteX17" fmla="*/ 278606 w 1133475"/>
                <a:gd name="connsiteY17" fmla="*/ 121443 h 504825"/>
                <a:gd name="connsiteX18" fmla="*/ 371475 w 1133475"/>
                <a:gd name="connsiteY18" fmla="*/ 150018 h 504825"/>
                <a:gd name="connsiteX19" fmla="*/ 440531 w 1133475"/>
                <a:gd name="connsiteY19" fmla="*/ 169068 h 504825"/>
                <a:gd name="connsiteX20" fmla="*/ 535781 w 1133475"/>
                <a:gd name="connsiteY20" fmla="*/ 188118 h 504825"/>
                <a:gd name="connsiteX21" fmla="*/ 638175 w 1133475"/>
                <a:gd name="connsiteY21" fmla="*/ 200025 h 504825"/>
                <a:gd name="connsiteX22" fmla="*/ 754856 w 1133475"/>
                <a:gd name="connsiteY22" fmla="*/ 209550 h 504825"/>
                <a:gd name="connsiteX23" fmla="*/ 869156 w 1133475"/>
                <a:gd name="connsiteY23" fmla="*/ 214312 h 504825"/>
                <a:gd name="connsiteX24" fmla="*/ 923925 w 1133475"/>
                <a:gd name="connsiteY24" fmla="*/ 214312 h 504825"/>
                <a:gd name="connsiteX25" fmla="*/ 947737 w 1133475"/>
                <a:gd name="connsiteY25" fmla="*/ 221456 h 504825"/>
                <a:gd name="connsiteX26" fmla="*/ 990600 w 1133475"/>
                <a:gd name="connsiteY26" fmla="*/ 245268 h 504825"/>
                <a:gd name="connsiteX27" fmla="*/ 1047750 w 1133475"/>
                <a:gd name="connsiteY27" fmla="*/ 278606 h 504825"/>
                <a:gd name="connsiteX28" fmla="*/ 1083469 w 1133475"/>
                <a:gd name="connsiteY28" fmla="*/ 307181 h 504825"/>
                <a:gd name="connsiteX29" fmla="*/ 1109662 w 1133475"/>
                <a:gd name="connsiteY29" fmla="*/ 333375 h 504825"/>
                <a:gd name="connsiteX30" fmla="*/ 1123950 w 1133475"/>
                <a:gd name="connsiteY30" fmla="*/ 352425 h 504825"/>
                <a:gd name="connsiteX31" fmla="*/ 1131094 w 1133475"/>
                <a:gd name="connsiteY31" fmla="*/ 376237 h 504825"/>
                <a:gd name="connsiteX32" fmla="*/ 1133475 w 1133475"/>
                <a:gd name="connsiteY32" fmla="*/ 404812 h 504825"/>
                <a:gd name="connsiteX33" fmla="*/ 1126331 w 1133475"/>
                <a:gd name="connsiteY33" fmla="*/ 438150 h 504825"/>
                <a:gd name="connsiteX34" fmla="*/ 1102519 w 1133475"/>
                <a:gd name="connsiteY34" fmla="*/ 459581 h 504825"/>
                <a:gd name="connsiteX35" fmla="*/ 1057275 w 1133475"/>
                <a:gd name="connsiteY35" fmla="*/ 478631 h 504825"/>
                <a:gd name="connsiteX36" fmla="*/ 962025 w 1133475"/>
                <a:gd name="connsiteY36" fmla="*/ 500062 h 504825"/>
                <a:gd name="connsiteX37" fmla="*/ 909637 w 1133475"/>
                <a:gd name="connsiteY37" fmla="*/ 504825 h 504825"/>
                <a:gd name="connsiteX38" fmla="*/ 866775 w 1133475"/>
                <a:gd name="connsiteY38" fmla="*/ 500062 h 504825"/>
                <a:gd name="connsiteX39" fmla="*/ 766762 w 1133475"/>
                <a:gd name="connsiteY39" fmla="*/ 478631 h 504825"/>
                <a:gd name="connsiteX40" fmla="*/ 647700 w 1133475"/>
                <a:gd name="connsiteY40" fmla="*/ 438150 h 504825"/>
                <a:gd name="connsiteX41" fmla="*/ 545306 w 1133475"/>
                <a:gd name="connsiteY41" fmla="*/ 395287 h 504825"/>
                <a:gd name="connsiteX42" fmla="*/ 471487 w 1133475"/>
                <a:gd name="connsiteY42" fmla="*/ 359568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33475" h="504825">
                  <a:moveTo>
                    <a:pt x="471487" y="359568"/>
                  </a:moveTo>
                  <a:lnTo>
                    <a:pt x="359569" y="302418"/>
                  </a:lnTo>
                  <a:lnTo>
                    <a:pt x="254794" y="242887"/>
                  </a:lnTo>
                  <a:lnTo>
                    <a:pt x="169069" y="190500"/>
                  </a:lnTo>
                  <a:lnTo>
                    <a:pt x="107156" y="145256"/>
                  </a:lnTo>
                  <a:lnTo>
                    <a:pt x="42862" y="100012"/>
                  </a:lnTo>
                  <a:lnTo>
                    <a:pt x="19050" y="85725"/>
                  </a:lnTo>
                  <a:lnTo>
                    <a:pt x="7144" y="64293"/>
                  </a:lnTo>
                  <a:lnTo>
                    <a:pt x="0" y="35718"/>
                  </a:lnTo>
                  <a:lnTo>
                    <a:pt x="2381" y="14287"/>
                  </a:lnTo>
                  <a:lnTo>
                    <a:pt x="7144" y="7143"/>
                  </a:lnTo>
                  <a:lnTo>
                    <a:pt x="14287" y="0"/>
                  </a:lnTo>
                  <a:lnTo>
                    <a:pt x="40481" y="0"/>
                  </a:lnTo>
                  <a:lnTo>
                    <a:pt x="83344" y="11906"/>
                  </a:lnTo>
                  <a:lnTo>
                    <a:pt x="104775" y="26193"/>
                  </a:lnTo>
                  <a:lnTo>
                    <a:pt x="145256" y="57150"/>
                  </a:lnTo>
                  <a:lnTo>
                    <a:pt x="190500" y="80962"/>
                  </a:lnTo>
                  <a:lnTo>
                    <a:pt x="278606" y="121443"/>
                  </a:lnTo>
                  <a:lnTo>
                    <a:pt x="371475" y="150018"/>
                  </a:lnTo>
                  <a:lnTo>
                    <a:pt x="440531" y="169068"/>
                  </a:lnTo>
                  <a:lnTo>
                    <a:pt x="535781" y="188118"/>
                  </a:lnTo>
                  <a:lnTo>
                    <a:pt x="638175" y="200025"/>
                  </a:lnTo>
                  <a:lnTo>
                    <a:pt x="754856" y="209550"/>
                  </a:lnTo>
                  <a:lnTo>
                    <a:pt x="869156" y="214312"/>
                  </a:lnTo>
                  <a:lnTo>
                    <a:pt x="923925" y="214312"/>
                  </a:lnTo>
                  <a:lnTo>
                    <a:pt x="947737" y="221456"/>
                  </a:lnTo>
                  <a:lnTo>
                    <a:pt x="990600" y="245268"/>
                  </a:lnTo>
                  <a:lnTo>
                    <a:pt x="1047750" y="278606"/>
                  </a:lnTo>
                  <a:lnTo>
                    <a:pt x="1083469" y="307181"/>
                  </a:lnTo>
                  <a:lnTo>
                    <a:pt x="1109662" y="333375"/>
                  </a:lnTo>
                  <a:lnTo>
                    <a:pt x="1123950" y="352425"/>
                  </a:lnTo>
                  <a:lnTo>
                    <a:pt x="1131094" y="376237"/>
                  </a:lnTo>
                  <a:lnTo>
                    <a:pt x="1133475" y="404812"/>
                  </a:lnTo>
                  <a:lnTo>
                    <a:pt x="1126331" y="438150"/>
                  </a:lnTo>
                  <a:lnTo>
                    <a:pt x="1102519" y="459581"/>
                  </a:lnTo>
                  <a:lnTo>
                    <a:pt x="1057275" y="478631"/>
                  </a:lnTo>
                  <a:lnTo>
                    <a:pt x="962025" y="500062"/>
                  </a:lnTo>
                  <a:lnTo>
                    <a:pt x="909637" y="504825"/>
                  </a:lnTo>
                  <a:lnTo>
                    <a:pt x="866775" y="500062"/>
                  </a:lnTo>
                  <a:lnTo>
                    <a:pt x="766762" y="478631"/>
                  </a:lnTo>
                  <a:lnTo>
                    <a:pt x="647700" y="438150"/>
                  </a:lnTo>
                  <a:lnTo>
                    <a:pt x="545306" y="395287"/>
                  </a:lnTo>
                  <a:lnTo>
                    <a:pt x="471487" y="35956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54">
              <a:extLst>
                <a:ext uri="{FF2B5EF4-FFF2-40B4-BE49-F238E27FC236}">
                  <a16:creationId xmlns:a16="http://schemas.microsoft.com/office/drawing/2014/main" id="{F555FED6-0DE1-4901-BB28-8606808AF6AA}"/>
                </a:ext>
              </a:extLst>
            </p:cNvPr>
            <p:cNvSpPr/>
            <p:nvPr/>
          </p:nvSpPr>
          <p:spPr>
            <a:xfrm>
              <a:off x="2592388" y="2566988"/>
              <a:ext cx="2159000" cy="566738"/>
            </a:xfrm>
            <a:custGeom>
              <a:avLst/>
              <a:gdLst>
                <a:gd name="connsiteX0" fmla="*/ 1140619 w 2157413"/>
                <a:gd name="connsiteY0" fmla="*/ 178593 h 566737"/>
                <a:gd name="connsiteX1" fmla="*/ 831057 w 2157413"/>
                <a:gd name="connsiteY1" fmla="*/ 240506 h 566737"/>
                <a:gd name="connsiteX2" fmla="*/ 583407 w 2157413"/>
                <a:gd name="connsiteY2" fmla="*/ 290512 h 566737"/>
                <a:gd name="connsiteX3" fmla="*/ 431007 w 2157413"/>
                <a:gd name="connsiteY3" fmla="*/ 321468 h 566737"/>
                <a:gd name="connsiteX4" fmla="*/ 390525 w 2157413"/>
                <a:gd name="connsiteY4" fmla="*/ 316706 h 566737"/>
                <a:gd name="connsiteX5" fmla="*/ 345282 w 2157413"/>
                <a:gd name="connsiteY5" fmla="*/ 307181 h 566737"/>
                <a:gd name="connsiteX6" fmla="*/ 273844 w 2157413"/>
                <a:gd name="connsiteY6" fmla="*/ 288131 h 566737"/>
                <a:gd name="connsiteX7" fmla="*/ 226219 w 2157413"/>
                <a:gd name="connsiteY7" fmla="*/ 269081 h 566737"/>
                <a:gd name="connsiteX8" fmla="*/ 183357 w 2157413"/>
                <a:gd name="connsiteY8" fmla="*/ 250031 h 566737"/>
                <a:gd name="connsiteX9" fmla="*/ 135732 w 2157413"/>
                <a:gd name="connsiteY9" fmla="*/ 223837 h 566737"/>
                <a:gd name="connsiteX10" fmla="*/ 97632 w 2157413"/>
                <a:gd name="connsiteY10" fmla="*/ 200025 h 566737"/>
                <a:gd name="connsiteX11" fmla="*/ 57150 w 2157413"/>
                <a:gd name="connsiteY11" fmla="*/ 171450 h 566737"/>
                <a:gd name="connsiteX12" fmla="*/ 40482 w 2157413"/>
                <a:gd name="connsiteY12" fmla="*/ 164306 h 566737"/>
                <a:gd name="connsiteX13" fmla="*/ 26194 w 2157413"/>
                <a:gd name="connsiteY13" fmla="*/ 161925 h 566737"/>
                <a:gd name="connsiteX14" fmla="*/ 16669 w 2157413"/>
                <a:gd name="connsiteY14" fmla="*/ 161925 h 566737"/>
                <a:gd name="connsiteX15" fmla="*/ 4763 w 2157413"/>
                <a:gd name="connsiteY15" fmla="*/ 164306 h 566737"/>
                <a:gd name="connsiteX16" fmla="*/ 0 w 2157413"/>
                <a:gd name="connsiteY16" fmla="*/ 169068 h 566737"/>
                <a:gd name="connsiteX17" fmla="*/ 0 w 2157413"/>
                <a:gd name="connsiteY17" fmla="*/ 185737 h 566737"/>
                <a:gd name="connsiteX18" fmla="*/ 7144 w 2157413"/>
                <a:gd name="connsiteY18" fmla="*/ 209550 h 566737"/>
                <a:gd name="connsiteX19" fmla="*/ 23813 w 2157413"/>
                <a:gd name="connsiteY19" fmla="*/ 238125 h 566737"/>
                <a:gd name="connsiteX20" fmla="*/ 59532 w 2157413"/>
                <a:gd name="connsiteY20" fmla="*/ 288131 h 566737"/>
                <a:gd name="connsiteX21" fmla="*/ 116682 w 2157413"/>
                <a:gd name="connsiteY21" fmla="*/ 345281 h 566737"/>
                <a:gd name="connsiteX22" fmla="*/ 195263 w 2157413"/>
                <a:gd name="connsiteY22" fmla="*/ 407193 h 566737"/>
                <a:gd name="connsiteX23" fmla="*/ 300038 w 2157413"/>
                <a:gd name="connsiteY23" fmla="*/ 481012 h 566737"/>
                <a:gd name="connsiteX24" fmla="*/ 400050 w 2157413"/>
                <a:gd name="connsiteY24" fmla="*/ 540543 h 566737"/>
                <a:gd name="connsiteX25" fmla="*/ 445294 w 2157413"/>
                <a:gd name="connsiteY25" fmla="*/ 564356 h 566737"/>
                <a:gd name="connsiteX26" fmla="*/ 469107 w 2157413"/>
                <a:gd name="connsiteY26" fmla="*/ 566737 h 566737"/>
                <a:gd name="connsiteX27" fmla="*/ 626269 w 2157413"/>
                <a:gd name="connsiteY27" fmla="*/ 523875 h 566737"/>
                <a:gd name="connsiteX28" fmla="*/ 752475 w 2157413"/>
                <a:gd name="connsiteY28" fmla="*/ 485775 h 566737"/>
                <a:gd name="connsiteX29" fmla="*/ 833438 w 2157413"/>
                <a:gd name="connsiteY29" fmla="*/ 457200 h 566737"/>
                <a:gd name="connsiteX30" fmla="*/ 1004888 w 2157413"/>
                <a:gd name="connsiteY30" fmla="*/ 414337 h 566737"/>
                <a:gd name="connsiteX31" fmla="*/ 1207294 w 2157413"/>
                <a:gd name="connsiteY31" fmla="*/ 371475 h 566737"/>
                <a:gd name="connsiteX32" fmla="*/ 1466850 w 2157413"/>
                <a:gd name="connsiteY32" fmla="*/ 321468 h 566737"/>
                <a:gd name="connsiteX33" fmla="*/ 1616869 w 2157413"/>
                <a:gd name="connsiteY33" fmla="*/ 300037 h 566737"/>
                <a:gd name="connsiteX34" fmla="*/ 1812132 w 2157413"/>
                <a:gd name="connsiteY34" fmla="*/ 273843 h 566737"/>
                <a:gd name="connsiteX35" fmla="*/ 1981200 w 2157413"/>
                <a:gd name="connsiteY35" fmla="*/ 259556 h 566737"/>
                <a:gd name="connsiteX36" fmla="*/ 2102644 w 2157413"/>
                <a:gd name="connsiteY36" fmla="*/ 254793 h 566737"/>
                <a:gd name="connsiteX37" fmla="*/ 2128838 w 2157413"/>
                <a:gd name="connsiteY37" fmla="*/ 245268 h 566737"/>
                <a:gd name="connsiteX38" fmla="*/ 2150269 w 2157413"/>
                <a:gd name="connsiteY38" fmla="*/ 221456 h 566737"/>
                <a:gd name="connsiteX39" fmla="*/ 2157413 w 2157413"/>
                <a:gd name="connsiteY39" fmla="*/ 204787 h 566737"/>
                <a:gd name="connsiteX40" fmla="*/ 2152650 w 2157413"/>
                <a:gd name="connsiteY40" fmla="*/ 180975 h 566737"/>
                <a:gd name="connsiteX41" fmla="*/ 2143125 w 2157413"/>
                <a:gd name="connsiteY41" fmla="*/ 164306 h 566737"/>
                <a:gd name="connsiteX42" fmla="*/ 2131219 w 2157413"/>
                <a:gd name="connsiteY42" fmla="*/ 150018 h 566737"/>
                <a:gd name="connsiteX43" fmla="*/ 2105025 w 2157413"/>
                <a:gd name="connsiteY43" fmla="*/ 130968 h 566737"/>
                <a:gd name="connsiteX44" fmla="*/ 2038350 w 2157413"/>
                <a:gd name="connsiteY44" fmla="*/ 90487 h 566737"/>
                <a:gd name="connsiteX45" fmla="*/ 1988344 w 2157413"/>
                <a:gd name="connsiteY45" fmla="*/ 59531 h 566737"/>
                <a:gd name="connsiteX46" fmla="*/ 1938338 w 2157413"/>
                <a:gd name="connsiteY46" fmla="*/ 35718 h 566737"/>
                <a:gd name="connsiteX47" fmla="*/ 1878807 w 2157413"/>
                <a:gd name="connsiteY47" fmla="*/ 14287 h 566737"/>
                <a:gd name="connsiteX48" fmla="*/ 1804988 w 2157413"/>
                <a:gd name="connsiteY48" fmla="*/ 0 h 566737"/>
                <a:gd name="connsiteX49" fmla="*/ 1771650 w 2157413"/>
                <a:gd name="connsiteY49" fmla="*/ 0 h 566737"/>
                <a:gd name="connsiteX50" fmla="*/ 1743075 w 2157413"/>
                <a:gd name="connsiteY50" fmla="*/ 9525 h 566737"/>
                <a:gd name="connsiteX51" fmla="*/ 1676400 w 2157413"/>
                <a:gd name="connsiteY51" fmla="*/ 52387 h 566737"/>
                <a:gd name="connsiteX52" fmla="*/ 1635919 w 2157413"/>
                <a:gd name="connsiteY52" fmla="*/ 76200 h 566737"/>
                <a:gd name="connsiteX53" fmla="*/ 1519238 w 2157413"/>
                <a:gd name="connsiteY53" fmla="*/ 100012 h 566737"/>
                <a:gd name="connsiteX54" fmla="*/ 1228725 w 2157413"/>
                <a:gd name="connsiteY54" fmla="*/ 159543 h 566737"/>
                <a:gd name="connsiteX55" fmla="*/ 1140619 w 2157413"/>
                <a:gd name="connsiteY55" fmla="*/ 178593 h 56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157413" h="566737">
                  <a:moveTo>
                    <a:pt x="1140619" y="178593"/>
                  </a:moveTo>
                  <a:lnTo>
                    <a:pt x="831057" y="240506"/>
                  </a:lnTo>
                  <a:lnTo>
                    <a:pt x="583407" y="290512"/>
                  </a:lnTo>
                  <a:lnTo>
                    <a:pt x="431007" y="321468"/>
                  </a:lnTo>
                  <a:lnTo>
                    <a:pt x="390525" y="316706"/>
                  </a:lnTo>
                  <a:lnTo>
                    <a:pt x="345282" y="307181"/>
                  </a:lnTo>
                  <a:lnTo>
                    <a:pt x="273844" y="288131"/>
                  </a:lnTo>
                  <a:lnTo>
                    <a:pt x="226219" y="269081"/>
                  </a:lnTo>
                  <a:lnTo>
                    <a:pt x="183357" y="250031"/>
                  </a:lnTo>
                  <a:lnTo>
                    <a:pt x="135732" y="223837"/>
                  </a:lnTo>
                  <a:lnTo>
                    <a:pt x="97632" y="200025"/>
                  </a:lnTo>
                  <a:lnTo>
                    <a:pt x="57150" y="171450"/>
                  </a:lnTo>
                  <a:lnTo>
                    <a:pt x="40482" y="164306"/>
                  </a:lnTo>
                  <a:lnTo>
                    <a:pt x="26194" y="161925"/>
                  </a:lnTo>
                  <a:lnTo>
                    <a:pt x="16669" y="161925"/>
                  </a:lnTo>
                  <a:lnTo>
                    <a:pt x="4763" y="164306"/>
                  </a:lnTo>
                  <a:lnTo>
                    <a:pt x="0" y="169068"/>
                  </a:lnTo>
                  <a:lnTo>
                    <a:pt x="0" y="185737"/>
                  </a:lnTo>
                  <a:lnTo>
                    <a:pt x="7144" y="209550"/>
                  </a:lnTo>
                  <a:lnTo>
                    <a:pt x="23813" y="238125"/>
                  </a:lnTo>
                  <a:lnTo>
                    <a:pt x="59532" y="288131"/>
                  </a:lnTo>
                  <a:lnTo>
                    <a:pt x="116682" y="345281"/>
                  </a:lnTo>
                  <a:lnTo>
                    <a:pt x="195263" y="407193"/>
                  </a:lnTo>
                  <a:lnTo>
                    <a:pt x="300038" y="481012"/>
                  </a:lnTo>
                  <a:lnTo>
                    <a:pt x="400050" y="540543"/>
                  </a:lnTo>
                  <a:lnTo>
                    <a:pt x="445294" y="564356"/>
                  </a:lnTo>
                  <a:lnTo>
                    <a:pt x="469107" y="566737"/>
                  </a:lnTo>
                  <a:lnTo>
                    <a:pt x="626269" y="523875"/>
                  </a:lnTo>
                  <a:lnTo>
                    <a:pt x="752475" y="485775"/>
                  </a:lnTo>
                  <a:lnTo>
                    <a:pt x="833438" y="457200"/>
                  </a:lnTo>
                  <a:lnTo>
                    <a:pt x="1004888" y="414337"/>
                  </a:lnTo>
                  <a:lnTo>
                    <a:pt x="1207294" y="371475"/>
                  </a:lnTo>
                  <a:lnTo>
                    <a:pt x="1466850" y="321468"/>
                  </a:lnTo>
                  <a:lnTo>
                    <a:pt x="1616869" y="300037"/>
                  </a:lnTo>
                  <a:lnTo>
                    <a:pt x="1812132" y="273843"/>
                  </a:lnTo>
                  <a:lnTo>
                    <a:pt x="1981200" y="259556"/>
                  </a:lnTo>
                  <a:lnTo>
                    <a:pt x="2102644" y="254793"/>
                  </a:lnTo>
                  <a:lnTo>
                    <a:pt x="2128838" y="245268"/>
                  </a:lnTo>
                  <a:lnTo>
                    <a:pt x="2150269" y="221456"/>
                  </a:lnTo>
                  <a:lnTo>
                    <a:pt x="2157413" y="204787"/>
                  </a:lnTo>
                  <a:lnTo>
                    <a:pt x="2152650" y="180975"/>
                  </a:lnTo>
                  <a:lnTo>
                    <a:pt x="2143125" y="164306"/>
                  </a:lnTo>
                  <a:lnTo>
                    <a:pt x="2131219" y="150018"/>
                  </a:lnTo>
                  <a:lnTo>
                    <a:pt x="2105025" y="130968"/>
                  </a:lnTo>
                  <a:lnTo>
                    <a:pt x="2038350" y="90487"/>
                  </a:lnTo>
                  <a:lnTo>
                    <a:pt x="1988344" y="59531"/>
                  </a:lnTo>
                  <a:lnTo>
                    <a:pt x="1938338" y="35718"/>
                  </a:lnTo>
                  <a:lnTo>
                    <a:pt x="1878807" y="14287"/>
                  </a:lnTo>
                  <a:lnTo>
                    <a:pt x="1804988" y="0"/>
                  </a:lnTo>
                  <a:lnTo>
                    <a:pt x="1771650" y="0"/>
                  </a:lnTo>
                  <a:lnTo>
                    <a:pt x="1743075" y="9525"/>
                  </a:lnTo>
                  <a:lnTo>
                    <a:pt x="1676400" y="52387"/>
                  </a:lnTo>
                  <a:lnTo>
                    <a:pt x="1635919" y="76200"/>
                  </a:lnTo>
                  <a:lnTo>
                    <a:pt x="1519238" y="100012"/>
                  </a:lnTo>
                  <a:lnTo>
                    <a:pt x="1228725" y="159543"/>
                  </a:lnTo>
                  <a:lnTo>
                    <a:pt x="1140619" y="1785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55">
              <a:extLst>
                <a:ext uri="{FF2B5EF4-FFF2-40B4-BE49-F238E27FC236}">
                  <a16:creationId xmlns:a16="http://schemas.microsoft.com/office/drawing/2014/main" id="{DE5C13D6-2501-43EE-A84F-D67BDD112978}"/>
                </a:ext>
              </a:extLst>
            </p:cNvPr>
            <p:cNvSpPr/>
            <p:nvPr/>
          </p:nvSpPr>
          <p:spPr>
            <a:xfrm>
              <a:off x="3122613" y="3367088"/>
              <a:ext cx="1158875" cy="327025"/>
            </a:xfrm>
            <a:custGeom>
              <a:avLst/>
              <a:gdLst>
                <a:gd name="connsiteX0" fmla="*/ 890587 w 1159669"/>
                <a:gd name="connsiteY0" fmla="*/ 259556 h 326231"/>
                <a:gd name="connsiteX1" fmla="*/ 678656 w 1159669"/>
                <a:gd name="connsiteY1" fmla="*/ 292893 h 326231"/>
                <a:gd name="connsiteX2" fmla="*/ 466725 w 1159669"/>
                <a:gd name="connsiteY2" fmla="*/ 326231 h 326231"/>
                <a:gd name="connsiteX3" fmla="*/ 433387 w 1159669"/>
                <a:gd name="connsiteY3" fmla="*/ 326231 h 326231"/>
                <a:gd name="connsiteX4" fmla="*/ 366712 w 1159669"/>
                <a:gd name="connsiteY4" fmla="*/ 323850 h 326231"/>
                <a:gd name="connsiteX5" fmla="*/ 280987 w 1159669"/>
                <a:gd name="connsiteY5" fmla="*/ 316706 h 326231"/>
                <a:gd name="connsiteX6" fmla="*/ 207169 w 1159669"/>
                <a:gd name="connsiteY6" fmla="*/ 302418 h 326231"/>
                <a:gd name="connsiteX7" fmla="*/ 145256 w 1159669"/>
                <a:gd name="connsiteY7" fmla="*/ 285750 h 326231"/>
                <a:gd name="connsiteX8" fmla="*/ 90487 w 1159669"/>
                <a:gd name="connsiteY8" fmla="*/ 264318 h 326231"/>
                <a:gd name="connsiteX9" fmla="*/ 66675 w 1159669"/>
                <a:gd name="connsiteY9" fmla="*/ 252412 h 326231"/>
                <a:gd name="connsiteX10" fmla="*/ 35719 w 1159669"/>
                <a:gd name="connsiteY10" fmla="*/ 235743 h 326231"/>
                <a:gd name="connsiteX11" fmla="*/ 19050 w 1159669"/>
                <a:gd name="connsiteY11" fmla="*/ 223837 h 326231"/>
                <a:gd name="connsiteX12" fmla="*/ 7144 w 1159669"/>
                <a:gd name="connsiteY12" fmla="*/ 207168 h 326231"/>
                <a:gd name="connsiteX13" fmla="*/ 0 w 1159669"/>
                <a:gd name="connsiteY13" fmla="*/ 188118 h 326231"/>
                <a:gd name="connsiteX14" fmla="*/ 0 w 1159669"/>
                <a:gd name="connsiteY14" fmla="*/ 176212 h 326231"/>
                <a:gd name="connsiteX15" fmla="*/ 7144 w 1159669"/>
                <a:gd name="connsiteY15" fmla="*/ 169068 h 326231"/>
                <a:gd name="connsiteX16" fmla="*/ 23812 w 1159669"/>
                <a:gd name="connsiteY16" fmla="*/ 169068 h 326231"/>
                <a:gd name="connsiteX17" fmla="*/ 54769 w 1159669"/>
                <a:gd name="connsiteY17" fmla="*/ 171450 h 326231"/>
                <a:gd name="connsiteX18" fmla="*/ 128587 w 1159669"/>
                <a:gd name="connsiteY18" fmla="*/ 180975 h 326231"/>
                <a:gd name="connsiteX19" fmla="*/ 207169 w 1159669"/>
                <a:gd name="connsiteY19" fmla="*/ 180975 h 326231"/>
                <a:gd name="connsiteX20" fmla="*/ 304800 w 1159669"/>
                <a:gd name="connsiteY20" fmla="*/ 171450 h 326231"/>
                <a:gd name="connsiteX21" fmla="*/ 381000 w 1159669"/>
                <a:gd name="connsiteY21" fmla="*/ 157162 h 326231"/>
                <a:gd name="connsiteX22" fmla="*/ 540544 w 1159669"/>
                <a:gd name="connsiteY22" fmla="*/ 119062 h 326231"/>
                <a:gd name="connsiteX23" fmla="*/ 733425 w 1159669"/>
                <a:gd name="connsiteY23" fmla="*/ 71437 h 326231"/>
                <a:gd name="connsiteX24" fmla="*/ 797719 w 1159669"/>
                <a:gd name="connsiteY24" fmla="*/ 57150 h 326231"/>
                <a:gd name="connsiteX25" fmla="*/ 828675 w 1159669"/>
                <a:gd name="connsiteY25" fmla="*/ 35718 h 326231"/>
                <a:gd name="connsiteX26" fmla="*/ 859631 w 1159669"/>
                <a:gd name="connsiteY26" fmla="*/ 21431 h 326231"/>
                <a:gd name="connsiteX27" fmla="*/ 892969 w 1159669"/>
                <a:gd name="connsiteY27" fmla="*/ 7143 h 326231"/>
                <a:gd name="connsiteX28" fmla="*/ 926306 w 1159669"/>
                <a:gd name="connsiteY28" fmla="*/ 0 h 326231"/>
                <a:gd name="connsiteX29" fmla="*/ 952500 w 1159669"/>
                <a:gd name="connsiteY29" fmla="*/ 0 h 326231"/>
                <a:gd name="connsiteX30" fmla="*/ 976312 w 1159669"/>
                <a:gd name="connsiteY30" fmla="*/ 4762 h 326231"/>
                <a:gd name="connsiteX31" fmla="*/ 1004887 w 1159669"/>
                <a:gd name="connsiteY31" fmla="*/ 21431 h 326231"/>
                <a:gd name="connsiteX32" fmla="*/ 1062037 w 1159669"/>
                <a:gd name="connsiteY32" fmla="*/ 59531 h 326231"/>
                <a:gd name="connsiteX33" fmla="*/ 1121569 w 1159669"/>
                <a:gd name="connsiteY33" fmla="*/ 97631 h 326231"/>
                <a:gd name="connsiteX34" fmla="*/ 1135856 w 1159669"/>
                <a:gd name="connsiteY34" fmla="*/ 107156 h 326231"/>
                <a:gd name="connsiteX35" fmla="*/ 1145381 w 1159669"/>
                <a:gd name="connsiteY35" fmla="*/ 119062 h 326231"/>
                <a:gd name="connsiteX36" fmla="*/ 1154906 w 1159669"/>
                <a:gd name="connsiteY36" fmla="*/ 135731 h 326231"/>
                <a:gd name="connsiteX37" fmla="*/ 1159669 w 1159669"/>
                <a:gd name="connsiteY37" fmla="*/ 159543 h 326231"/>
                <a:gd name="connsiteX38" fmla="*/ 1150144 w 1159669"/>
                <a:gd name="connsiteY38" fmla="*/ 183356 h 326231"/>
                <a:gd name="connsiteX39" fmla="*/ 1135856 w 1159669"/>
                <a:gd name="connsiteY39" fmla="*/ 197643 h 326231"/>
                <a:gd name="connsiteX40" fmla="*/ 1100137 w 1159669"/>
                <a:gd name="connsiteY40" fmla="*/ 219075 h 326231"/>
                <a:gd name="connsiteX41" fmla="*/ 1052512 w 1159669"/>
                <a:gd name="connsiteY41" fmla="*/ 233362 h 326231"/>
                <a:gd name="connsiteX42" fmla="*/ 981075 w 1159669"/>
                <a:gd name="connsiteY42" fmla="*/ 247650 h 326231"/>
                <a:gd name="connsiteX43" fmla="*/ 890587 w 1159669"/>
                <a:gd name="connsiteY43" fmla="*/ 259556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159669" h="326231">
                  <a:moveTo>
                    <a:pt x="890587" y="259556"/>
                  </a:moveTo>
                  <a:lnTo>
                    <a:pt x="678656" y="292893"/>
                  </a:lnTo>
                  <a:lnTo>
                    <a:pt x="466725" y="326231"/>
                  </a:lnTo>
                  <a:lnTo>
                    <a:pt x="433387" y="326231"/>
                  </a:lnTo>
                  <a:lnTo>
                    <a:pt x="366712" y="323850"/>
                  </a:lnTo>
                  <a:lnTo>
                    <a:pt x="280987" y="316706"/>
                  </a:lnTo>
                  <a:lnTo>
                    <a:pt x="207169" y="302418"/>
                  </a:lnTo>
                  <a:lnTo>
                    <a:pt x="145256" y="285750"/>
                  </a:lnTo>
                  <a:lnTo>
                    <a:pt x="90487" y="264318"/>
                  </a:lnTo>
                  <a:lnTo>
                    <a:pt x="66675" y="252412"/>
                  </a:lnTo>
                  <a:lnTo>
                    <a:pt x="35719" y="235743"/>
                  </a:lnTo>
                  <a:lnTo>
                    <a:pt x="19050" y="223837"/>
                  </a:lnTo>
                  <a:lnTo>
                    <a:pt x="7144" y="207168"/>
                  </a:lnTo>
                  <a:lnTo>
                    <a:pt x="0" y="188118"/>
                  </a:lnTo>
                  <a:lnTo>
                    <a:pt x="0" y="176212"/>
                  </a:lnTo>
                  <a:lnTo>
                    <a:pt x="7144" y="169068"/>
                  </a:lnTo>
                  <a:lnTo>
                    <a:pt x="23812" y="169068"/>
                  </a:lnTo>
                  <a:lnTo>
                    <a:pt x="54769" y="171450"/>
                  </a:lnTo>
                  <a:lnTo>
                    <a:pt x="128587" y="180975"/>
                  </a:lnTo>
                  <a:lnTo>
                    <a:pt x="207169" y="180975"/>
                  </a:lnTo>
                  <a:lnTo>
                    <a:pt x="304800" y="171450"/>
                  </a:lnTo>
                  <a:lnTo>
                    <a:pt x="381000" y="157162"/>
                  </a:lnTo>
                  <a:lnTo>
                    <a:pt x="540544" y="119062"/>
                  </a:lnTo>
                  <a:lnTo>
                    <a:pt x="733425" y="71437"/>
                  </a:lnTo>
                  <a:lnTo>
                    <a:pt x="797719" y="57150"/>
                  </a:lnTo>
                  <a:lnTo>
                    <a:pt x="828675" y="35718"/>
                  </a:lnTo>
                  <a:lnTo>
                    <a:pt x="859631" y="21431"/>
                  </a:lnTo>
                  <a:lnTo>
                    <a:pt x="892969" y="7143"/>
                  </a:lnTo>
                  <a:lnTo>
                    <a:pt x="926306" y="0"/>
                  </a:lnTo>
                  <a:lnTo>
                    <a:pt x="952500" y="0"/>
                  </a:lnTo>
                  <a:lnTo>
                    <a:pt x="976312" y="4762"/>
                  </a:lnTo>
                  <a:lnTo>
                    <a:pt x="1004887" y="21431"/>
                  </a:lnTo>
                  <a:lnTo>
                    <a:pt x="1062037" y="59531"/>
                  </a:lnTo>
                  <a:lnTo>
                    <a:pt x="1121569" y="97631"/>
                  </a:lnTo>
                  <a:lnTo>
                    <a:pt x="1135856" y="107156"/>
                  </a:lnTo>
                  <a:lnTo>
                    <a:pt x="1145381" y="119062"/>
                  </a:lnTo>
                  <a:lnTo>
                    <a:pt x="1154906" y="135731"/>
                  </a:lnTo>
                  <a:lnTo>
                    <a:pt x="1159669" y="159543"/>
                  </a:lnTo>
                  <a:lnTo>
                    <a:pt x="1150144" y="183356"/>
                  </a:lnTo>
                  <a:lnTo>
                    <a:pt x="1135856" y="197643"/>
                  </a:lnTo>
                  <a:lnTo>
                    <a:pt x="1100137" y="219075"/>
                  </a:lnTo>
                  <a:lnTo>
                    <a:pt x="1052512" y="233362"/>
                  </a:lnTo>
                  <a:lnTo>
                    <a:pt x="981075" y="247650"/>
                  </a:lnTo>
                  <a:lnTo>
                    <a:pt x="890587" y="2595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56">
              <a:extLst>
                <a:ext uri="{FF2B5EF4-FFF2-40B4-BE49-F238E27FC236}">
                  <a16:creationId xmlns:a16="http://schemas.microsoft.com/office/drawing/2014/main" id="{1DB8BEEC-6C49-485F-A3F6-EFD0302FD1FF}"/>
                </a:ext>
              </a:extLst>
            </p:cNvPr>
            <p:cNvSpPr/>
            <p:nvPr/>
          </p:nvSpPr>
          <p:spPr>
            <a:xfrm>
              <a:off x="3105151" y="4005263"/>
              <a:ext cx="1173162" cy="333375"/>
            </a:xfrm>
            <a:custGeom>
              <a:avLst/>
              <a:gdLst>
                <a:gd name="connsiteX0" fmla="*/ 754856 w 1173956"/>
                <a:gd name="connsiteY0" fmla="*/ 45243 h 333375"/>
                <a:gd name="connsiteX1" fmla="*/ 609600 w 1173956"/>
                <a:gd name="connsiteY1" fmla="*/ 90487 h 333375"/>
                <a:gd name="connsiteX2" fmla="*/ 521494 w 1173956"/>
                <a:gd name="connsiteY2" fmla="*/ 114300 h 333375"/>
                <a:gd name="connsiteX3" fmla="*/ 376238 w 1173956"/>
                <a:gd name="connsiteY3" fmla="*/ 147637 h 333375"/>
                <a:gd name="connsiteX4" fmla="*/ 214313 w 1173956"/>
                <a:gd name="connsiteY4" fmla="*/ 176212 h 333375"/>
                <a:gd name="connsiteX5" fmla="*/ 173831 w 1173956"/>
                <a:gd name="connsiteY5" fmla="*/ 178593 h 333375"/>
                <a:gd name="connsiteX6" fmla="*/ 138113 w 1173956"/>
                <a:gd name="connsiteY6" fmla="*/ 171450 h 333375"/>
                <a:gd name="connsiteX7" fmla="*/ 109538 w 1173956"/>
                <a:gd name="connsiteY7" fmla="*/ 157162 h 333375"/>
                <a:gd name="connsiteX8" fmla="*/ 90488 w 1173956"/>
                <a:gd name="connsiteY8" fmla="*/ 142875 h 333375"/>
                <a:gd name="connsiteX9" fmla="*/ 52388 w 1173956"/>
                <a:gd name="connsiteY9" fmla="*/ 111918 h 333375"/>
                <a:gd name="connsiteX10" fmla="*/ 42863 w 1173956"/>
                <a:gd name="connsiteY10" fmla="*/ 104775 h 333375"/>
                <a:gd name="connsiteX11" fmla="*/ 30956 w 1173956"/>
                <a:gd name="connsiteY11" fmla="*/ 102393 h 333375"/>
                <a:gd name="connsiteX12" fmla="*/ 19050 w 1173956"/>
                <a:gd name="connsiteY12" fmla="*/ 100012 h 333375"/>
                <a:gd name="connsiteX13" fmla="*/ 9525 w 1173956"/>
                <a:gd name="connsiteY13" fmla="*/ 100012 h 333375"/>
                <a:gd name="connsiteX14" fmla="*/ 0 w 1173956"/>
                <a:gd name="connsiteY14" fmla="*/ 107156 h 333375"/>
                <a:gd name="connsiteX15" fmla="*/ 0 w 1173956"/>
                <a:gd name="connsiteY15" fmla="*/ 128587 h 333375"/>
                <a:gd name="connsiteX16" fmla="*/ 7144 w 1173956"/>
                <a:gd name="connsiteY16" fmla="*/ 154781 h 333375"/>
                <a:gd name="connsiteX17" fmla="*/ 26194 w 1173956"/>
                <a:gd name="connsiteY17" fmla="*/ 188118 h 333375"/>
                <a:gd name="connsiteX18" fmla="*/ 66675 w 1173956"/>
                <a:gd name="connsiteY18" fmla="*/ 230981 h 333375"/>
                <a:gd name="connsiteX19" fmla="*/ 102394 w 1173956"/>
                <a:gd name="connsiteY19" fmla="*/ 261937 h 333375"/>
                <a:gd name="connsiteX20" fmla="*/ 150019 w 1173956"/>
                <a:gd name="connsiteY20" fmla="*/ 290512 h 333375"/>
                <a:gd name="connsiteX21" fmla="*/ 202406 w 1173956"/>
                <a:gd name="connsiteY21" fmla="*/ 311943 h 333375"/>
                <a:gd name="connsiteX22" fmla="*/ 254794 w 1173956"/>
                <a:gd name="connsiteY22" fmla="*/ 326231 h 333375"/>
                <a:gd name="connsiteX23" fmla="*/ 309563 w 1173956"/>
                <a:gd name="connsiteY23" fmla="*/ 333375 h 333375"/>
                <a:gd name="connsiteX24" fmla="*/ 383381 w 1173956"/>
                <a:gd name="connsiteY24" fmla="*/ 333375 h 333375"/>
                <a:gd name="connsiteX25" fmla="*/ 497681 w 1173956"/>
                <a:gd name="connsiteY25" fmla="*/ 321468 h 333375"/>
                <a:gd name="connsiteX26" fmla="*/ 642938 w 1173956"/>
                <a:gd name="connsiteY26" fmla="*/ 304800 h 333375"/>
                <a:gd name="connsiteX27" fmla="*/ 847725 w 1173956"/>
                <a:gd name="connsiteY27" fmla="*/ 271462 h 333375"/>
                <a:gd name="connsiteX28" fmla="*/ 964406 w 1173956"/>
                <a:gd name="connsiteY28" fmla="*/ 247650 h 333375"/>
                <a:gd name="connsiteX29" fmla="*/ 1078706 w 1173956"/>
                <a:gd name="connsiteY29" fmla="*/ 216693 h 333375"/>
                <a:gd name="connsiteX30" fmla="*/ 1121569 w 1173956"/>
                <a:gd name="connsiteY30" fmla="*/ 200025 h 333375"/>
                <a:gd name="connsiteX31" fmla="*/ 1145381 w 1173956"/>
                <a:gd name="connsiteY31" fmla="*/ 185737 h 333375"/>
                <a:gd name="connsiteX32" fmla="*/ 1166813 w 1173956"/>
                <a:gd name="connsiteY32" fmla="*/ 161925 h 333375"/>
                <a:gd name="connsiteX33" fmla="*/ 1173956 w 1173956"/>
                <a:gd name="connsiteY33" fmla="*/ 138112 h 333375"/>
                <a:gd name="connsiteX34" fmla="*/ 1173956 w 1173956"/>
                <a:gd name="connsiteY34" fmla="*/ 126206 h 333375"/>
                <a:gd name="connsiteX35" fmla="*/ 1169194 w 1173956"/>
                <a:gd name="connsiteY35" fmla="*/ 111918 h 333375"/>
                <a:gd name="connsiteX36" fmla="*/ 1154906 w 1173956"/>
                <a:gd name="connsiteY36" fmla="*/ 97631 h 333375"/>
                <a:gd name="connsiteX37" fmla="*/ 1126331 w 1173956"/>
                <a:gd name="connsiteY37" fmla="*/ 78581 h 333375"/>
                <a:gd name="connsiteX38" fmla="*/ 1085850 w 1173956"/>
                <a:gd name="connsiteY38" fmla="*/ 57150 h 333375"/>
                <a:gd name="connsiteX39" fmla="*/ 1040606 w 1173956"/>
                <a:gd name="connsiteY39" fmla="*/ 35718 h 333375"/>
                <a:gd name="connsiteX40" fmla="*/ 995363 w 1173956"/>
                <a:gd name="connsiteY40" fmla="*/ 19050 h 333375"/>
                <a:gd name="connsiteX41" fmla="*/ 935831 w 1173956"/>
                <a:gd name="connsiteY41" fmla="*/ 4762 h 333375"/>
                <a:gd name="connsiteX42" fmla="*/ 883444 w 1173956"/>
                <a:gd name="connsiteY42" fmla="*/ 0 h 333375"/>
                <a:gd name="connsiteX43" fmla="*/ 842963 w 1173956"/>
                <a:gd name="connsiteY43" fmla="*/ 14287 h 333375"/>
                <a:gd name="connsiteX44" fmla="*/ 754856 w 1173956"/>
                <a:gd name="connsiteY44" fmla="*/ 45243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73956" h="333375">
                  <a:moveTo>
                    <a:pt x="754856" y="45243"/>
                  </a:moveTo>
                  <a:lnTo>
                    <a:pt x="609600" y="90487"/>
                  </a:lnTo>
                  <a:lnTo>
                    <a:pt x="521494" y="114300"/>
                  </a:lnTo>
                  <a:lnTo>
                    <a:pt x="376238" y="147637"/>
                  </a:lnTo>
                  <a:lnTo>
                    <a:pt x="214313" y="176212"/>
                  </a:lnTo>
                  <a:lnTo>
                    <a:pt x="173831" y="178593"/>
                  </a:lnTo>
                  <a:lnTo>
                    <a:pt x="138113" y="171450"/>
                  </a:lnTo>
                  <a:lnTo>
                    <a:pt x="109538" y="157162"/>
                  </a:lnTo>
                  <a:lnTo>
                    <a:pt x="90488" y="142875"/>
                  </a:lnTo>
                  <a:lnTo>
                    <a:pt x="52388" y="111918"/>
                  </a:lnTo>
                  <a:lnTo>
                    <a:pt x="42863" y="104775"/>
                  </a:lnTo>
                  <a:lnTo>
                    <a:pt x="30956" y="102393"/>
                  </a:lnTo>
                  <a:lnTo>
                    <a:pt x="19050" y="100012"/>
                  </a:lnTo>
                  <a:lnTo>
                    <a:pt x="9525" y="100012"/>
                  </a:lnTo>
                  <a:lnTo>
                    <a:pt x="0" y="107156"/>
                  </a:lnTo>
                  <a:lnTo>
                    <a:pt x="0" y="128587"/>
                  </a:lnTo>
                  <a:lnTo>
                    <a:pt x="7144" y="154781"/>
                  </a:lnTo>
                  <a:lnTo>
                    <a:pt x="26194" y="188118"/>
                  </a:lnTo>
                  <a:lnTo>
                    <a:pt x="66675" y="230981"/>
                  </a:lnTo>
                  <a:lnTo>
                    <a:pt x="102394" y="261937"/>
                  </a:lnTo>
                  <a:lnTo>
                    <a:pt x="150019" y="290512"/>
                  </a:lnTo>
                  <a:lnTo>
                    <a:pt x="202406" y="311943"/>
                  </a:lnTo>
                  <a:lnTo>
                    <a:pt x="254794" y="326231"/>
                  </a:lnTo>
                  <a:lnTo>
                    <a:pt x="309563" y="333375"/>
                  </a:lnTo>
                  <a:lnTo>
                    <a:pt x="383381" y="333375"/>
                  </a:lnTo>
                  <a:lnTo>
                    <a:pt x="497681" y="321468"/>
                  </a:lnTo>
                  <a:lnTo>
                    <a:pt x="642938" y="304800"/>
                  </a:lnTo>
                  <a:lnTo>
                    <a:pt x="847725" y="271462"/>
                  </a:lnTo>
                  <a:lnTo>
                    <a:pt x="964406" y="247650"/>
                  </a:lnTo>
                  <a:lnTo>
                    <a:pt x="1078706" y="216693"/>
                  </a:lnTo>
                  <a:lnTo>
                    <a:pt x="1121569" y="200025"/>
                  </a:lnTo>
                  <a:lnTo>
                    <a:pt x="1145381" y="185737"/>
                  </a:lnTo>
                  <a:lnTo>
                    <a:pt x="1166813" y="161925"/>
                  </a:lnTo>
                  <a:lnTo>
                    <a:pt x="1173956" y="138112"/>
                  </a:lnTo>
                  <a:lnTo>
                    <a:pt x="1173956" y="126206"/>
                  </a:lnTo>
                  <a:lnTo>
                    <a:pt x="1169194" y="111918"/>
                  </a:lnTo>
                  <a:lnTo>
                    <a:pt x="1154906" y="97631"/>
                  </a:lnTo>
                  <a:lnTo>
                    <a:pt x="1126331" y="78581"/>
                  </a:lnTo>
                  <a:lnTo>
                    <a:pt x="1085850" y="57150"/>
                  </a:lnTo>
                  <a:lnTo>
                    <a:pt x="1040606" y="35718"/>
                  </a:lnTo>
                  <a:lnTo>
                    <a:pt x="995363" y="19050"/>
                  </a:lnTo>
                  <a:lnTo>
                    <a:pt x="935831" y="4762"/>
                  </a:lnTo>
                  <a:lnTo>
                    <a:pt x="883444" y="0"/>
                  </a:lnTo>
                  <a:lnTo>
                    <a:pt x="842963" y="14287"/>
                  </a:lnTo>
                  <a:lnTo>
                    <a:pt x="754856" y="4524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57">
              <a:extLst>
                <a:ext uri="{FF2B5EF4-FFF2-40B4-BE49-F238E27FC236}">
                  <a16:creationId xmlns:a16="http://schemas.microsoft.com/office/drawing/2014/main" id="{1FD701E9-EE0F-4321-B20C-8B82F0E6B834}"/>
                </a:ext>
              </a:extLst>
            </p:cNvPr>
            <p:cNvSpPr/>
            <p:nvPr/>
          </p:nvSpPr>
          <p:spPr>
            <a:xfrm>
              <a:off x="2792413" y="4827588"/>
              <a:ext cx="631825" cy="1163638"/>
            </a:xfrm>
            <a:custGeom>
              <a:avLst/>
              <a:gdLst>
                <a:gd name="connsiteX0" fmla="*/ 511969 w 631032"/>
                <a:gd name="connsiteY0" fmla="*/ 609600 h 1164431"/>
                <a:gd name="connsiteX1" fmla="*/ 400050 w 631032"/>
                <a:gd name="connsiteY1" fmla="*/ 252412 h 1164431"/>
                <a:gd name="connsiteX2" fmla="*/ 359569 w 631032"/>
                <a:gd name="connsiteY2" fmla="*/ 114300 h 1164431"/>
                <a:gd name="connsiteX3" fmla="*/ 323850 w 631032"/>
                <a:gd name="connsiteY3" fmla="*/ 90487 h 1164431"/>
                <a:gd name="connsiteX4" fmla="*/ 276225 w 631032"/>
                <a:gd name="connsiteY4" fmla="*/ 61912 h 1164431"/>
                <a:gd name="connsiteX5" fmla="*/ 235744 w 631032"/>
                <a:gd name="connsiteY5" fmla="*/ 45244 h 1164431"/>
                <a:gd name="connsiteX6" fmla="*/ 204788 w 631032"/>
                <a:gd name="connsiteY6" fmla="*/ 33337 h 1164431"/>
                <a:gd name="connsiteX7" fmla="*/ 178594 w 631032"/>
                <a:gd name="connsiteY7" fmla="*/ 26194 h 1164431"/>
                <a:gd name="connsiteX8" fmla="*/ 150019 w 631032"/>
                <a:gd name="connsiteY8" fmla="*/ 16669 h 1164431"/>
                <a:gd name="connsiteX9" fmla="*/ 95250 w 631032"/>
                <a:gd name="connsiteY9" fmla="*/ 7144 h 1164431"/>
                <a:gd name="connsiteX10" fmla="*/ 45244 w 631032"/>
                <a:gd name="connsiteY10" fmla="*/ 2381 h 1164431"/>
                <a:gd name="connsiteX11" fmla="*/ 23813 w 631032"/>
                <a:gd name="connsiteY11" fmla="*/ 0 h 1164431"/>
                <a:gd name="connsiteX12" fmla="*/ 7144 w 631032"/>
                <a:gd name="connsiteY12" fmla="*/ 2381 h 1164431"/>
                <a:gd name="connsiteX13" fmla="*/ 0 w 631032"/>
                <a:gd name="connsiteY13" fmla="*/ 11906 h 1164431"/>
                <a:gd name="connsiteX14" fmla="*/ 2382 w 631032"/>
                <a:gd name="connsiteY14" fmla="*/ 33337 h 1164431"/>
                <a:gd name="connsiteX15" fmla="*/ 16669 w 631032"/>
                <a:gd name="connsiteY15" fmla="*/ 61912 h 1164431"/>
                <a:gd name="connsiteX16" fmla="*/ 97632 w 631032"/>
                <a:gd name="connsiteY16" fmla="*/ 164306 h 1164431"/>
                <a:gd name="connsiteX17" fmla="*/ 202407 w 631032"/>
                <a:gd name="connsiteY17" fmla="*/ 309562 h 1164431"/>
                <a:gd name="connsiteX18" fmla="*/ 209550 w 631032"/>
                <a:gd name="connsiteY18" fmla="*/ 338137 h 1164431"/>
                <a:gd name="connsiteX19" fmla="*/ 257175 w 631032"/>
                <a:gd name="connsiteY19" fmla="*/ 583406 h 1164431"/>
                <a:gd name="connsiteX20" fmla="*/ 314325 w 631032"/>
                <a:gd name="connsiteY20" fmla="*/ 866775 h 1164431"/>
                <a:gd name="connsiteX21" fmla="*/ 338138 w 631032"/>
                <a:gd name="connsiteY21" fmla="*/ 981075 h 1164431"/>
                <a:gd name="connsiteX22" fmla="*/ 357188 w 631032"/>
                <a:gd name="connsiteY22" fmla="*/ 1016794 h 1164431"/>
                <a:gd name="connsiteX23" fmla="*/ 381000 w 631032"/>
                <a:gd name="connsiteY23" fmla="*/ 1057275 h 1164431"/>
                <a:gd name="connsiteX24" fmla="*/ 411957 w 631032"/>
                <a:gd name="connsiteY24" fmla="*/ 1097756 h 1164431"/>
                <a:gd name="connsiteX25" fmla="*/ 428625 w 631032"/>
                <a:gd name="connsiteY25" fmla="*/ 1114425 h 1164431"/>
                <a:gd name="connsiteX26" fmla="*/ 450057 w 631032"/>
                <a:gd name="connsiteY26" fmla="*/ 1133475 h 1164431"/>
                <a:gd name="connsiteX27" fmla="*/ 476250 w 631032"/>
                <a:gd name="connsiteY27" fmla="*/ 1150144 h 1164431"/>
                <a:gd name="connsiteX28" fmla="*/ 509588 w 631032"/>
                <a:gd name="connsiteY28" fmla="*/ 1162050 h 1164431"/>
                <a:gd name="connsiteX29" fmla="*/ 545307 w 631032"/>
                <a:gd name="connsiteY29" fmla="*/ 1164431 h 1164431"/>
                <a:gd name="connsiteX30" fmla="*/ 571500 w 631032"/>
                <a:gd name="connsiteY30" fmla="*/ 1159669 h 1164431"/>
                <a:gd name="connsiteX31" fmla="*/ 592932 w 631032"/>
                <a:gd name="connsiteY31" fmla="*/ 1147762 h 1164431"/>
                <a:gd name="connsiteX32" fmla="*/ 609600 w 631032"/>
                <a:gd name="connsiteY32" fmla="*/ 1128712 h 1164431"/>
                <a:gd name="connsiteX33" fmla="*/ 621507 w 631032"/>
                <a:gd name="connsiteY33" fmla="*/ 1100137 h 1164431"/>
                <a:gd name="connsiteX34" fmla="*/ 628650 w 631032"/>
                <a:gd name="connsiteY34" fmla="*/ 1062037 h 1164431"/>
                <a:gd name="connsiteX35" fmla="*/ 631032 w 631032"/>
                <a:gd name="connsiteY35" fmla="*/ 1023937 h 1164431"/>
                <a:gd name="connsiteX36" fmla="*/ 626269 w 631032"/>
                <a:gd name="connsiteY36" fmla="*/ 990600 h 1164431"/>
                <a:gd name="connsiteX37" fmla="*/ 578644 w 631032"/>
                <a:gd name="connsiteY37" fmla="*/ 826294 h 1164431"/>
                <a:gd name="connsiteX38" fmla="*/ 511969 w 631032"/>
                <a:gd name="connsiteY38" fmla="*/ 609600 h 116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31032" h="1164431">
                  <a:moveTo>
                    <a:pt x="511969" y="609600"/>
                  </a:moveTo>
                  <a:lnTo>
                    <a:pt x="400050" y="252412"/>
                  </a:lnTo>
                  <a:lnTo>
                    <a:pt x="359569" y="114300"/>
                  </a:lnTo>
                  <a:lnTo>
                    <a:pt x="323850" y="90487"/>
                  </a:lnTo>
                  <a:lnTo>
                    <a:pt x="276225" y="61912"/>
                  </a:lnTo>
                  <a:lnTo>
                    <a:pt x="235744" y="45244"/>
                  </a:lnTo>
                  <a:lnTo>
                    <a:pt x="204788" y="33337"/>
                  </a:lnTo>
                  <a:lnTo>
                    <a:pt x="178594" y="26194"/>
                  </a:lnTo>
                  <a:lnTo>
                    <a:pt x="150019" y="16669"/>
                  </a:lnTo>
                  <a:lnTo>
                    <a:pt x="95250" y="7144"/>
                  </a:lnTo>
                  <a:lnTo>
                    <a:pt x="45244" y="2381"/>
                  </a:lnTo>
                  <a:lnTo>
                    <a:pt x="23813" y="0"/>
                  </a:lnTo>
                  <a:lnTo>
                    <a:pt x="7144" y="2381"/>
                  </a:lnTo>
                  <a:lnTo>
                    <a:pt x="0" y="11906"/>
                  </a:lnTo>
                  <a:lnTo>
                    <a:pt x="2382" y="33337"/>
                  </a:lnTo>
                  <a:lnTo>
                    <a:pt x="16669" y="61912"/>
                  </a:lnTo>
                  <a:lnTo>
                    <a:pt x="97632" y="164306"/>
                  </a:lnTo>
                  <a:lnTo>
                    <a:pt x="202407" y="309562"/>
                  </a:lnTo>
                  <a:lnTo>
                    <a:pt x="209550" y="338137"/>
                  </a:lnTo>
                  <a:lnTo>
                    <a:pt x="257175" y="583406"/>
                  </a:lnTo>
                  <a:lnTo>
                    <a:pt x="314325" y="866775"/>
                  </a:lnTo>
                  <a:lnTo>
                    <a:pt x="338138" y="981075"/>
                  </a:lnTo>
                  <a:lnTo>
                    <a:pt x="357188" y="1016794"/>
                  </a:lnTo>
                  <a:lnTo>
                    <a:pt x="381000" y="1057275"/>
                  </a:lnTo>
                  <a:lnTo>
                    <a:pt x="411957" y="1097756"/>
                  </a:lnTo>
                  <a:lnTo>
                    <a:pt x="428625" y="1114425"/>
                  </a:lnTo>
                  <a:lnTo>
                    <a:pt x="450057" y="1133475"/>
                  </a:lnTo>
                  <a:lnTo>
                    <a:pt x="476250" y="1150144"/>
                  </a:lnTo>
                  <a:lnTo>
                    <a:pt x="509588" y="1162050"/>
                  </a:lnTo>
                  <a:lnTo>
                    <a:pt x="545307" y="1164431"/>
                  </a:lnTo>
                  <a:lnTo>
                    <a:pt x="571500" y="1159669"/>
                  </a:lnTo>
                  <a:lnTo>
                    <a:pt x="592932" y="1147762"/>
                  </a:lnTo>
                  <a:lnTo>
                    <a:pt x="609600" y="1128712"/>
                  </a:lnTo>
                  <a:lnTo>
                    <a:pt x="621507" y="1100137"/>
                  </a:lnTo>
                  <a:lnTo>
                    <a:pt x="628650" y="1062037"/>
                  </a:lnTo>
                  <a:lnTo>
                    <a:pt x="631032" y="1023937"/>
                  </a:lnTo>
                  <a:lnTo>
                    <a:pt x="626269" y="990600"/>
                  </a:lnTo>
                  <a:lnTo>
                    <a:pt x="578644" y="826294"/>
                  </a:lnTo>
                  <a:lnTo>
                    <a:pt x="511969" y="6096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58">
              <a:extLst>
                <a:ext uri="{FF2B5EF4-FFF2-40B4-BE49-F238E27FC236}">
                  <a16:creationId xmlns:a16="http://schemas.microsoft.com/office/drawing/2014/main" id="{C6D9368E-B637-4537-9C9F-10105D0770A1}"/>
                </a:ext>
              </a:extLst>
            </p:cNvPr>
            <p:cNvSpPr/>
            <p:nvPr/>
          </p:nvSpPr>
          <p:spPr>
            <a:xfrm>
              <a:off x="3068638" y="4714876"/>
              <a:ext cx="1457325" cy="979487"/>
            </a:xfrm>
            <a:custGeom>
              <a:avLst/>
              <a:gdLst>
                <a:gd name="connsiteX0" fmla="*/ 726282 w 1457325"/>
                <a:gd name="connsiteY0" fmla="*/ 107156 h 978694"/>
                <a:gd name="connsiteX1" fmla="*/ 397669 w 1457325"/>
                <a:gd name="connsiteY1" fmla="*/ 169069 h 978694"/>
                <a:gd name="connsiteX2" fmla="*/ 33338 w 1457325"/>
                <a:gd name="connsiteY2" fmla="*/ 238125 h 978694"/>
                <a:gd name="connsiteX3" fmla="*/ 0 w 1457325"/>
                <a:gd name="connsiteY3" fmla="*/ 250031 h 978694"/>
                <a:gd name="connsiteX4" fmla="*/ 59532 w 1457325"/>
                <a:gd name="connsiteY4" fmla="*/ 397669 h 978694"/>
                <a:gd name="connsiteX5" fmla="*/ 404813 w 1457325"/>
                <a:gd name="connsiteY5" fmla="*/ 330994 h 978694"/>
                <a:gd name="connsiteX6" fmla="*/ 892969 w 1457325"/>
                <a:gd name="connsiteY6" fmla="*/ 233363 h 978694"/>
                <a:gd name="connsiteX7" fmla="*/ 1019175 w 1457325"/>
                <a:gd name="connsiteY7" fmla="*/ 209550 h 978694"/>
                <a:gd name="connsiteX8" fmla="*/ 1042988 w 1457325"/>
                <a:gd name="connsiteY8" fmla="*/ 209550 h 978694"/>
                <a:gd name="connsiteX9" fmla="*/ 1059657 w 1457325"/>
                <a:gd name="connsiteY9" fmla="*/ 214313 h 978694"/>
                <a:gd name="connsiteX10" fmla="*/ 1073944 w 1457325"/>
                <a:gd name="connsiteY10" fmla="*/ 221456 h 978694"/>
                <a:gd name="connsiteX11" fmla="*/ 1083469 w 1457325"/>
                <a:gd name="connsiteY11" fmla="*/ 230981 h 978694"/>
                <a:gd name="connsiteX12" fmla="*/ 1088232 w 1457325"/>
                <a:gd name="connsiteY12" fmla="*/ 247650 h 978694"/>
                <a:gd name="connsiteX13" fmla="*/ 1088232 w 1457325"/>
                <a:gd name="connsiteY13" fmla="*/ 273844 h 978694"/>
                <a:gd name="connsiteX14" fmla="*/ 1088232 w 1457325"/>
                <a:gd name="connsiteY14" fmla="*/ 314325 h 978694"/>
                <a:gd name="connsiteX15" fmla="*/ 1052513 w 1457325"/>
                <a:gd name="connsiteY15" fmla="*/ 616744 h 978694"/>
                <a:gd name="connsiteX16" fmla="*/ 1021557 w 1457325"/>
                <a:gd name="connsiteY16" fmla="*/ 842963 h 978694"/>
                <a:gd name="connsiteX17" fmla="*/ 1019175 w 1457325"/>
                <a:gd name="connsiteY17" fmla="*/ 959644 h 978694"/>
                <a:gd name="connsiteX18" fmla="*/ 1169194 w 1457325"/>
                <a:gd name="connsiteY18" fmla="*/ 978694 h 978694"/>
                <a:gd name="connsiteX19" fmla="*/ 1226344 w 1457325"/>
                <a:gd name="connsiteY19" fmla="*/ 821531 h 978694"/>
                <a:gd name="connsiteX20" fmla="*/ 1273969 w 1457325"/>
                <a:gd name="connsiteY20" fmla="*/ 666750 h 978694"/>
                <a:gd name="connsiteX21" fmla="*/ 1340644 w 1457325"/>
                <a:gd name="connsiteY21" fmla="*/ 426244 h 978694"/>
                <a:gd name="connsiteX22" fmla="*/ 1362075 w 1457325"/>
                <a:gd name="connsiteY22" fmla="*/ 357188 h 978694"/>
                <a:gd name="connsiteX23" fmla="*/ 1378744 w 1457325"/>
                <a:gd name="connsiteY23" fmla="*/ 326231 h 978694"/>
                <a:gd name="connsiteX24" fmla="*/ 1404938 w 1457325"/>
                <a:gd name="connsiteY24" fmla="*/ 292894 h 978694"/>
                <a:gd name="connsiteX25" fmla="*/ 1428750 w 1457325"/>
                <a:gd name="connsiteY25" fmla="*/ 271463 h 978694"/>
                <a:gd name="connsiteX26" fmla="*/ 1450182 w 1457325"/>
                <a:gd name="connsiteY26" fmla="*/ 247650 h 978694"/>
                <a:gd name="connsiteX27" fmla="*/ 1457325 w 1457325"/>
                <a:gd name="connsiteY27" fmla="*/ 223838 h 978694"/>
                <a:gd name="connsiteX28" fmla="*/ 1454944 w 1457325"/>
                <a:gd name="connsiteY28" fmla="*/ 195263 h 978694"/>
                <a:gd name="connsiteX29" fmla="*/ 1440657 w 1457325"/>
                <a:gd name="connsiteY29" fmla="*/ 176213 h 978694"/>
                <a:gd name="connsiteX30" fmla="*/ 1423988 w 1457325"/>
                <a:gd name="connsiteY30" fmla="*/ 161925 h 978694"/>
                <a:gd name="connsiteX31" fmla="*/ 1400175 w 1457325"/>
                <a:gd name="connsiteY31" fmla="*/ 145256 h 978694"/>
                <a:gd name="connsiteX32" fmla="*/ 1366838 w 1457325"/>
                <a:gd name="connsiteY32" fmla="*/ 130969 h 978694"/>
                <a:gd name="connsiteX33" fmla="*/ 1333500 w 1457325"/>
                <a:gd name="connsiteY33" fmla="*/ 116681 h 978694"/>
                <a:gd name="connsiteX34" fmla="*/ 1257300 w 1457325"/>
                <a:gd name="connsiteY34" fmla="*/ 59531 h 978694"/>
                <a:gd name="connsiteX35" fmla="*/ 1207294 w 1457325"/>
                <a:gd name="connsiteY35" fmla="*/ 26194 h 978694"/>
                <a:gd name="connsiteX36" fmla="*/ 1176338 w 1457325"/>
                <a:gd name="connsiteY36" fmla="*/ 7144 h 978694"/>
                <a:gd name="connsiteX37" fmla="*/ 1154907 w 1457325"/>
                <a:gd name="connsiteY37" fmla="*/ 0 h 978694"/>
                <a:gd name="connsiteX38" fmla="*/ 1116807 w 1457325"/>
                <a:gd name="connsiteY38" fmla="*/ 2381 h 978694"/>
                <a:gd name="connsiteX39" fmla="*/ 1092994 w 1457325"/>
                <a:gd name="connsiteY39" fmla="*/ 9525 h 978694"/>
                <a:gd name="connsiteX40" fmla="*/ 1062038 w 1457325"/>
                <a:gd name="connsiteY40" fmla="*/ 23813 h 978694"/>
                <a:gd name="connsiteX41" fmla="*/ 1033463 w 1457325"/>
                <a:gd name="connsiteY41" fmla="*/ 45244 h 978694"/>
                <a:gd name="connsiteX42" fmla="*/ 1012032 w 1457325"/>
                <a:gd name="connsiteY42" fmla="*/ 54769 h 978694"/>
                <a:gd name="connsiteX43" fmla="*/ 726282 w 1457325"/>
                <a:gd name="connsiteY43" fmla="*/ 107156 h 978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457325" h="978694">
                  <a:moveTo>
                    <a:pt x="726282" y="107156"/>
                  </a:moveTo>
                  <a:lnTo>
                    <a:pt x="397669" y="169069"/>
                  </a:lnTo>
                  <a:lnTo>
                    <a:pt x="33338" y="238125"/>
                  </a:lnTo>
                  <a:lnTo>
                    <a:pt x="0" y="250031"/>
                  </a:lnTo>
                  <a:lnTo>
                    <a:pt x="59532" y="397669"/>
                  </a:lnTo>
                  <a:lnTo>
                    <a:pt x="404813" y="330994"/>
                  </a:lnTo>
                  <a:lnTo>
                    <a:pt x="892969" y="233363"/>
                  </a:lnTo>
                  <a:lnTo>
                    <a:pt x="1019175" y="209550"/>
                  </a:lnTo>
                  <a:lnTo>
                    <a:pt x="1042988" y="209550"/>
                  </a:lnTo>
                  <a:lnTo>
                    <a:pt x="1059657" y="214313"/>
                  </a:lnTo>
                  <a:lnTo>
                    <a:pt x="1073944" y="221456"/>
                  </a:lnTo>
                  <a:lnTo>
                    <a:pt x="1083469" y="230981"/>
                  </a:lnTo>
                  <a:lnTo>
                    <a:pt x="1088232" y="247650"/>
                  </a:lnTo>
                  <a:lnTo>
                    <a:pt x="1088232" y="273844"/>
                  </a:lnTo>
                  <a:lnTo>
                    <a:pt x="1088232" y="314325"/>
                  </a:lnTo>
                  <a:lnTo>
                    <a:pt x="1052513" y="616744"/>
                  </a:lnTo>
                  <a:lnTo>
                    <a:pt x="1021557" y="842963"/>
                  </a:lnTo>
                  <a:lnTo>
                    <a:pt x="1019175" y="959644"/>
                  </a:lnTo>
                  <a:lnTo>
                    <a:pt x="1169194" y="978694"/>
                  </a:lnTo>
                  <a:lnTo>
                    <a:pt x="1226344" y="821531"/>
                  </a:lnTo>
                  <a:lnTo>
                    <a:pt x="1273969" y="666750"/>
                  </a:lnTo>
                  <a:lnTo>
                    <a:pt x="1340644" y="426244"/>
                  </a:lnTo>
                  <a:lnTo>
                    <a:pt x="1362075" y="357188"/>
                  </a:lnTo>
                  <a:lnTo>
                    <a:pt x="1378744" y="326231"/>
                  </a:lnTo>
                  <a:lnTo>
                    <a:pt x="1404938" y="292894"/>
                  </a:lnTo>
                  <a:lnTo>
                    <a:pt x="1428750" y="271463"/>
                  </a:lnTo>
                  <a:lnTo>
                    <a:pt x="1450182" y="247650"/>
                  </a:lnTo>
                  <a:lnTo>
                    <a:pt x="1457325" y="223838"/>
                  </a:lnTo>
                  <a:lnTo>
                    <a:pt x="1454944" y="195263"/>
                  </a:lnTo>
                  <a:lnTo>
                    <a:pt x="1440657" y="176213"/>
                  </a:lnTo>
                  <a:lnTo>
                    <a:pt x="1423988" y="161925"/>
                  </a:lnTo>
                  <a:lnTo>
                    <a:pt x="1400175" y="145256"/>
                  </a:lnTo>
                  <a:lnTo>
                    <a:pt x="1366838" y="130969"/>
                  </a:lnTo>
                  <a:lnTo>
                    <a:pt x="1333500" y="116681"/>
                  </a:lnTo>
                  <a:lnTo>
                    <a:pt x="1257300" y="59531"/>
                  </a:lnTo>
                  <a:lnTo>
                    <a:pt x="1207294" y="26194"/>
                  </a:lnTo>
                  <a:lnTo>
                    <a:pt x="1176338" y="7144"/>
                  </a:lnTo>
                  <a:lnTo>
                    <a:pt x="1154907" y="0"/>
                  </a:lnTo>
                  <a:lnTo>
                    <a:pt x="1116807" y="2381"/>
                  </a:lnTo>
                  <a:lnTo>
                    <a:pt x="1092994" y="9525"/>
                  </a:lnTo>
                  <a:lnTo>
                    <a:pt x="1062038" y="23813"/>
                  </a:lnTo>
                  <a:lnTo>
                    <a:pt x="1033463" y="45244"/>
                  </a:lnTo>
                  <a:lnTo>
                    <a:pt x="1012032" y="54769"/>
                  </a:lnTo>
                  <a:lnTo>
                    <a:pt x="726282" y="1071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59">
              <a:extLst>
                <a:ext uri="{FF2B5EF4-FFF2-40B4-BE49-F238E27FC236}">
                  <a16:creationId xmlns:a16="http://schemas.microsoft.com/office/drawing/2014/main" id="{BEC459AC-8163-4977-B35B-4667658884DC}"/>
                </a:ext>
              </a:extLst>
            </p:cNvPr>
            <p:cNvSpPr/>
            <p:nvPr/>
          </p:nvSpPr>
          <p:spPr>
            <a:xfrm>
              <a:off x="3305176" y="5522913"/>
              <a:ext cx="1017587" cy="325438"/>
            </a:xfrm>
            <a:custGeom>
              <a:avLst/>
              <a:gdLst>
                <a:gd name="connsiteX0" fmla="*/ 583406 w 1016794"/>
                <a:gd name="connsiteY0" fmla="*/ 47625 h 326231"/>
                <a:gd name="connsiteX1" fmla="*/ 0 w 1016794"/>
                <a:gd name="connsiteY1" fmla="*/ 176212 h 326231"/>
                <a:gd name="connsiteX2" fmla="*/ 40481 w 1016794"/>
                <a:gd name="connsiteY2" fmla="*/ 326231 h 326231"/>
                <a:gd name="connsiteX3" fmla="*/ 390525 w 1016794"/>
                <a:gd name="connsiteY3" fmla="*/ 269081 h 326231"/>
                <a:gd name="connsiteX4" fmla="*/ 785813 w 1016794"/>
                <a:gd name="connsiteY4" fmla="*/ 202406 h 326231"/>
                <a:gd name="connsiteX5" fmla="*/ 816769 w 1016794"/>
                <a:gd name="connsiteY5" fmla="*/ 216694 h 326231"/>
                <a:gd name="connsiteX6" fmla="*/ 842963 w 1016794"/>
                <a:gd name="connsiteY6" fmla="*/ 228600 h 326231"/>
                <a:gd name="connsiteX7" fmla="*/ 864394 w 1016794"/>
                <a:gd name="connsiteY7" fmla="*/ 235744 h 326231"/>
                <a:gd name="connsiteX8" fmla="*/ 888206 w 1016794"/>
                <a:gd name="connsiteY8" fmla="*/ 240506 h 326231"/>
                <a:gd name="connsiteX9" fmla="*/ 912019 w 1016794"/>
                <a:gd name="connsiteY9" fmla="*/ 242887 h 326231"/>
                <a:gd name="connsiteX10" fmla="*/ 945356 w 1016794"/>
                <a:gd name="connsiteY10" fmla="*/ 235744 h 326231"/>
                <a:gd name="connsiteX11" fmla="*/ 969169 w 1016794"/>
                <a:gd name="connsiteY11" fmla="*/ 223837 h 326231"/>
                <a:gd name="connsiteX12" fmla="*/ 985838 w 1016794"/>
                <a:gd name="connsiteY12" fmla="*/ 211931 h 326231"/>
                <a:gd name="connsiteX13" fmla="*/ 1002506 w 1016794"/>
                <a:gd name="connsiteY13" fmla="*/ 190500 h 326231"/>
                <a:gd name="connsiteX14" fmla="*/ 1012031 w 1016794"/>
                <a:gd name="connsiteY14" fmla="*/ 166687 h 326231"/>
                <a:gd name="connsiteX15" fmla="*/ 1016794 w 1016794"/>
                <a:gd name="connsiteY15" fmla="*/ 147637 h 326231"/>
                <a:gd name="connsiteX16" fmla="*/ 1016794 w 1016794"/>
                <a:gd name="connsiteY16" fmla="*/ 119062 h 326231"/>
                <a:gd name="connsiteX17" fmla="*/ 1014413 w 1016794"/>
                <a:gd name="connsiteY17" fmla="*/ 100012 h 326231"/>
                <a:gd name="connsiteX18" fmla="*/ 1009650 w 1016794"/>
                <a:gd name="connsiteY18" fmla="*/ 76200 h 326231"/>
                <a:gd name="connsiteX19" fmla="*/ 1002506 w 1016794"/>
                <a:gd name="connsiteY19" fmla="*/ 52387 h 326231"/>
                <a:gd name="connsiteX20" fmla="*/ 990600 w 1016794"/>
                <a:gd name="connsiteY20" fmla="*/ 30956 h 326231"/>
                <a:gd name="connsiteX21" fmla="*/ 976313 w 1016794"/>
                <a:gd name="connsiteY21" fmla="*/ 11906 h 326231"/>
                <a:gd name="connsiteX22" fmla="*/ 812006 w 1016794"/>
                <a:gd name="connsiteY22" fmla="*/ 0 h 326231"/>
                <a:gd name="connsiteX23" fmla="*/ 583406 w 1016794"/>
                <a:gd name="connsiteY23" fmla="*/ 47625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16794" h="326231">
                  <a:moveTo>
                    <a:pt x="583406" y="47625"/>
                  </a:moveTo>
                  <a:lnTo>
                    <a:pt x="0" y="176212"/>
                  </a:lnTo>
                  <a:lnTo>
                    <a:pt x="40481" y="326231"/>
                  </a:lnTo>
                  <a:lnTo>
                    <a:pt x="390525" y="269081"/>
                  </a:lnTo>
                  <a:lnTo>
                    <a:pt x="785813" y="202406"/>
                  </a:lnTo>
                  <a:lnTo>
                    <a:pt x="816769" y="216694"/>
                  </a:lnTo>
                  <a:lnTo>
                    <a:pt x="842963" y="228600"/>
                  </a:lnTo>
                  <a:lnTo>
                    <a:pt x="864394" y="235744"/>
                  </a:lnTo>
                  <a:lnTo>
                    <a:pt x="888206" y="240506"/>
                  </a:lnTo>
                  <a:lnTo>
                    <a:pt x="912019" y="242887"/>
                  </a:lnTo>
                  <a:lnTo>
                    <a:pt x="945356" y="235744"/>
                  </a:lnTo>
                  <a:lnTo>
                    <a:pt x="969169" y="223837"/>
                  </a:lnTo>
                  <a:lnTo>
                    <a:pt x="985838" y="211931"/>
                  </a:lnTo>
                  <a:lnTo>
                    <a:pt x="1002506" y="190500"/>
                  </a:lnTo>
                  <a:lnTo>
                    <a:pt x="1012031" y="166687"/>
                  </a:lnTo>
                  <a:lnTo>
                    <a:pt x="1016794" y="147637"/>
                  </a:lnTo>
                  <a:lnTo>
                    <a:pt x="1016794" y="119062"/>
                  </a:lnTo>
                  <a:lnTo>
                    <a:pt x="1014413" y="100012"/>
                  </a:lnTo>
                  <a:lnTo>
                    <a:pt x="1009650" y="76200"/>
                  </a:lnTo>
                  <a:lnTo>
                    <a:pt x="1002506" y="52387"/>
                  </a:lnTo>
                  <a:lnTo>
                    <a:pt x="990600" y="30956"/>
                  </a:lnTo>
                  <a:lnTo>
                    <a:pt x="976313" y="11906"/>
                  </a:lnTo>
                  <a:lnTo>
                    <a:pt x="812006" y="0"/>
                  </a:lnTo>
                  <a:lnTo>
                    <a:pt x="583406" y="476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60">
              <a:extLst>
                <a:ext uri="{FF2B5EF4-FFF2-40B4-BE49-F238E27FC236}">
                  <a16:creationId xmlns:a16="http://schemas.microsoft.com/office/drawing/2014/main" id="{29B07B0B-463E-4111-9897-06EE588D34F5}"/>
                </a:ext>
              </a:extLst>
            </p:cNvPr>
            <p:cNvSpPr/>
            <p:nvPr/>
          </p:nvSpPr>
          <p:spPr>
            <a:xfrm>
              <a:off x="5462588" y="1817688"/>
              <a:ext cx="641350" cy="1133475"/>
            </a:xfrm>
            <a:custGeom>
              <a:avLst/>
              <a:gdLst>
                <a:gd name="connsiteX0" fmla="*/ 316706 w 640556"/>
                <a:gd name="connsiteY0" fmla="*/ 731044 h 1133475"/>
                <a:gd name="connsiteX1" fmla="*/ 330993 w 640556"/>
                <a:gd name="connsiteY1" fmla="*/ 1133475 h 1133475"/>
                <a:gd name="connsiteX2" fmla="*/ 576262 w 640556"/>
                <a:gd name="connsiteY2" fmla="*/ 1076325 h 1133475"/>
                <a:gd name="connsiteX3" fmla="*/ 571500 w 640556"/>
                <a:gd name="connsiteY3" fmla="*/ 835819 h 1133475"/>
                <a:gd name="connsiteX4" fmla="*/ 573881 w 640556"/>
                <a:gd name="connsiteY4" fmla="*/ 409575 h 1133475"/>
                <a:gd name="connsiteX5" fmla="*/ 578643 w 640556"/>
                <a:gd name="connsiteY5" fmla="*/ 366712 h 1133475"/>
                <a:gd name="connsiteX6" fmla="*/ 583406 w 640556"/>
                <a:gd name="connsiteY6" fmla="*/ 347662 h 1133475"/>
                <a:gd name="connsiteX7" fmla="*/ 590550 w 640556"/>
                <a:gd name="connsiteY7" fmla="*/ 326231 h 1133475"/>
                <a:gd name="connsiteX8" fmla="*/ 607218 w 640556"/>
                <a:gd name="connsiteY8" fmla="*/ 302419 h 1133475"/>
                <a:gd name="connsiteX9" fmla="*/ 631031 w 640556"/>
                <a:gd name="connsiteY9" fmla="*/ 278606 h 1133475"/>
                <a:gd name="connsiteX10" fmla="*/ 640556 w 640556"/>
                <a:gd name="connsiteY10" fmla="*/ 261937 h 1133475"/>
                <a:gd name="connsiteX11" fmla="*/ 640556 w 640556"/>
                <a:gd name="connsiteY11" fmla="*/ 247650 h 1133475"/>
                <a:gd name="connsiteX12" fmla="*/ 633412 w 640556"/>
                <a:gd name="connsiteY12" fmla="*/ 226219 h 1133475"/>
                <a:gd name="connsiteX13" fmla="*/ 619125 w 640556"/>
                <a:gd name="connsiteY13" fmla="*/ 202406 h 1133475"/>
                <a:gd name="connsiteX14" fmla="*/ 604837 w 640556"/>
                <a:gd name="connsiteY14" fmla="*/ 190500 h 1133475"/>
                <a:gd name="connsiteX15" fmla="*/ 559593 w 640556"/>
                <a:gd name="connsiteY15" fmla="*/ 161925 h 1133475"/>
                <a:gd name="connsiteX16" fmla="*/ 521493 w 640556"/>
                <a:gd name="connsiteY16" fmla="*/ 140494 h 1133475"/>
                <a:gd name="connsiteX17" fmla="*/ 440531 w 640556"/>
                <a:gd name="connsiteY17" fmla="*/ 104775 h 1133475"/>
                <a:gd name="connsiteX18" fmla="*/ 376237 w 640556"/>
                <a:gd name="connsiteY18" fmla="*/ 85725 h 1133475"/>
                <a:gd name="connsiteX19" fmla="*/ 228600 w 640556"/>
                <a:gd name="connsiteY19" fmla="*/ 45244 h 1133475"/>
                <a:gd name="connsiteX20" fmla="*/ 116681 w 640556"/>
                <a:gd name="connsiteY20" fmla="*/ 16669 h 1133475"/>
                <a:gd name="connsiteX21" fmla="*/ 45243 w 640556"/>
                <a:gd name="connsiteY21" fmla="*/ 0 h 1133475"/>
                <a:gd name="connsiteX22" fmla="*/ 14287 w 640556"/>
                <a:gd name="connsiteY22" fmla="*/ 0 h 1133475"/>
                <a:gd name="connsiteX23" fmla="*/ 4762 w 640556"/>
                <a:gd name="connsiteY23" fmla="*/ 7144 h 1133475"/>
                <a:gd name="connsiteX24" fmla="*/ 2381 w 640556"/>
                <a:gd name="connsiteY24" fmla="*/ 9525 h 1133475"/>
                <a:gd name="connsiteX25" fmla="*/ 0 w 640556"/>
                <a:gd name="connsiteY25" fmla="*/ 26194 h 1133475"/>
                <a:gd name="connsiteX26" fmla="*/ 14287 w 640556"/>
                <a:gd name="connsiteY26" fmla="*/ 59531 h 1133475"/>
                <a:gd name="connsiteX27" fmla="*/ 23812 w 640556"/>
                <a:gd name="connsiteY27" fmla="*/ 76200 h 1133475"/>
                <a:gd name="connsiteX28" fmla="*/ 78581 w 640556"/>
                <a:gd name="connsiteY28" fmla="*/ 116681 h 1133475"/>
                <a:gd name="connsiteX29" fmla="*/ 192881 w 640556"/>
                <a:gd name="connsiteY29" fmla="*/ 204787 h 1133475"/>
                <a:gd name="connsiteX30" fmla="*/ 257175 w 640556"/>
                <a:gd name="connsiteY30" fmla="*/ 257175 h 1133475"/>
                <a:gd name="connsiteX31" fmla="*/ 283368 w 640556"/>
                <a:gd name="connsiteY31" fmla="*/ 283369 h 1133475"/>
                <a:gd name="connsiteX32" fmla="*/ 295275 w 640556"/>
                <a:gd name="connsiteY32" fmla="*/ 302419 h 1133475"/>
                <a:gd name="connsiteX33" fmla="*/ 302418 w 640556"/>
                <a:gd name="connsiteY33" fmla="*/ 326231 h 1133475"/>
                <a:gd name="connsiteX34" fmla="*/ 307181 w 640556"/>
                <a:gd name="connsiteY34" fmla="*/ 361950 h 1133475"/>
                <a:gd name="connsiteX35" fmla="*/ 316706 w 640556"/>
                <a:gd name="connsiteY35" fmla="*/ 731044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40556" h="1133475">
                  <a:moveTo>
                    <a:pt x="316706" y="731044"/>
                  </a:moveTo>
                  <a:lnTo>
                    <a:pt x="330993" y="1133475"/>
                  </a:lnTo>
                  <a:lnTo>
                    <a:pt x="576262" y="1076325"/>
                  </a:lnTo>
                  <a:cubicBezTo>
                    <a:pt x="574675" y="996156"/>
                    <a:pt x="573087" y="915988"/>
                    <a:pt x="571500" y="835819"/>
                  </a:cubicBezTo>
                  <a:cubicBezTo>
                    <a:pt x="572294" y="693738"/>
                    <a:pt x="573087" y="551656"/>
                    <a:pt x="573881" y="409575"/>
                  </a:cubicBezTo>
                  <a:lnTo>
                    <a:pt x="578643" y="366712"/>
                  </a:lnTo>
                  <a:lnTo>
                    <a:pt x="583406" y="347662"/>
                  </a:lnTo>
                  <a:lnTo>
                    <a:pt x="590550" y="326231"/>
                  </a:lnTo>
                  <a:lnTo>
                    <a:pt x="607218" y="302419"/>
                  </a:lnTo>
                  <a:lnTo>
                    <a:pt x="631031" y="278606"/>
                  </a:lnTo>
                  <a:lnTo>
                    <a:pt x="640556" y="261937"/>
                  </a:lnTo>
                  <a:lnTo>
                    <a:pt x="640556" y="247650"/>
                  </a:lnTo>
                  <a:lnTo>
                    <a:pt x="633412" y="226219"/>
                  </a:lnTo>
                  <a:lnTo>
                    <a:pt x="619125" y="202406"/>
                  </a:lnTo>
                  <a:lnTo>
                    <a:pt x="604837" y="190500"/>
                  </a:lnTo>
                  <a:lnTo>
                    <a:pt x="559593" y="161925"/>
                  </a:lnTo>
                  <a:lnTo>
                    <a:pt x="521493" y="140494"/>
                  </a:lnTo>
                  <a:lnTo>
                    <a:pt x="440531" y="104775"/>
                  </a:lnTo>
                  <a:lnTo>
                    <a:pt x="376237" y="85725"/>
                  </a:lnTo>
                  <a:lnTo>
                    <a:pt x="228600" y="45244"/>
                  </a:lnTo>
                  <a:lnTo>
                    <a:pt x="116681" y="16669"/>
                  </a:lnTo>
                  <a:lnTo>
                    <a:pt x="45243" y="0"/>
                  </a:lnTo>
                  <a:lnTo>
                    <a:pt x="14287" y="0"/>
                  </a:lnTo>
                  <a:lnTo>
                    <a:pt x="4762" y="7144"/>
                  </a:lnTo>
                  <a:lnTo>
                    <a:pt x="2381" y="9525"/>
                  </a:lnTo>
                  <a:lnTo>
                    <a:pt x="0" y="26194"/>
                  </a:lnTo>
                  <a:lnTo>
                    <a:pt x="14287" y="59531"/>
                  </a:lnTo>
                  <a:lnTo>
                    <a:pt x="23812" y="76200"/>
                  </a:lnTo>
                  <a:lnTo>
                    <a:pt x="78581" y="116681"/>
                  </a:lnTo>
                  <a:lnTo>
                    <a:pt x="192881" y="204787"/>
                  </a:lnTo>
                  <a:lnTo>
                    <a:pt x="257175" y="257175"/>
                  </a:lnTo>
                  <a:lnTo>
                    <a:pt x="283368" y="283369"/>
                  </a:lnTo>
                  <a:lnTo>
                    <a:pt x="295275" y="302419"/>
                  </a:lnTo>
                  <a:lnTo>
                    <a:pt x="302418" y="326231"/>
                  </a:lnTo>
                  <a:lnTo>
                    <a:pt x="307181" y="361950"/>
                  </a:lnTo>
                  <a:lnTo>
                    <a:pt x="316706" y="7310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61">
              <a:extLst>
                <a:ext uri="{FF2B5EF4-FFF2-40B4-BE49-F238E27FC236}">
                  <a16:creationId xmlns:a16="http://schemas.microsoft.com/office/drawing/2014/main" id="{17759D70-CBBC-4EF9-95B1-1C3366D9A6CE}"/>
                </a:ext>
              </a:extLst>
            </p:cNvPr>
            <p:cNvSpPr/>
            <p:nvPr/>
          </p:nvSpPr>
          <p:spPr>
            <a:xfrm>
              <a:off x="4570413" y="2619376"/>
              <a:ext cx="2825750" cy="674687"/>
            </a:xfrm>
            <a:custGeom>
              <a:avLst/>
              <a:gdLst>
                <a:gd name="connsiteX0" fmla="*/ 1971675 w 2826544"/>
                <a:gd name="connsiteY0" fmla="*/ 90488 h 673894"/>
                <a:gd name="connsiteX1" fmla="*/ 1745456 w 2826544"/>
                <a:gd name="connsiteY1" fmla="*/ 121444 h 673894"/>
                <a:gd name="connsiteX2" fmla="*/ 1495425 w 2826544"/>
                <a:gd name="connsiteY2" fmla="*/ 154781 h 673894"/>
                <a:gd name="connsiteX3" fmla="*/ 1426369 w 2826544"/>
                <a:gd name="connsiteY3" fmla="*/ 166688 h 673894"/>
                <a:gd name="connsiteX4" fmla="*/ 1169194 w 2826544"/>
                <a:gd name="connsiteY4" fmla="*/ 238125 h 673894"/>
                <a:gd name="connsiteX5" fmla="*/ 885825 w 2826544"/>
                <a:gd name="connsiteY5" fmla="*/ 304800 h 673894"/>
                <a:gd name="connsiteX6" fmla="*/ 697706 w 2826544"/>
                <a:gd name="connsiteY6" fmla="*/ 350044 h 673894"/>
                <a:gd name="connsiteX7" fmla="*/ 428625 w 2826544"/>
                <a:gd name="connsiteY7" fmla="*/ 414338 h 673894"/>
                <a:gd name="connsiteX8" fmla="*/ 285750 w 2826544"/>
                <a:gd name="connsiteY8" fmla="*/ 450056 h 673894"/>
                <a:gd name="connsiteX9" fmla="*/ 235744 w 2826544"/>
                <a:gd name="connsiteY9" fmla="*/ 440531 h 673894"/>
                <a:gd name="connsiteX10" fmla="*/ 128587 w 2826544"/>
                <a:gd name="connsiteY10" fmla="*/ 419100 h 673894"/>
                <a:gd name="connsiteX11" fmla="*/ 54769 w 2826544"/>
                <a:gd name="connsiteY11" fmla="*/ 404813 h 673894"/>
                <a:gd name="connsiteX12" fmla="*/ 23812 w 2826544"/>
                <a:gd name="connsiteY12" fmla="*/ 400050 h 673894"/>
                <a:gd name="connsiteX13" fmla="*/ 9525 w 2826544"/>
                <a:gd name="connsiteY13" fmla="*/ 402431 h 673894"/>
                <a:gd name="connsiteX14" fmla="*/ 0 w 2826544"/>
                <a:gd name="connsiteY14" fmla="*/ 407194 h 673894"/>
                <a:gd name="connsiteX15" fmla="*/ 0 w 2826544"/>
                <a:gd name="connsiteY15" fmla="*/ 423863 h 673894"/>
                <a:gd name="connsiteX16" fmla="*/ 14287 w 2826544"/>
                <a:gd name="connsiteY16" fmla="*/ 447675 h 673894"/>
                <a:gd name="connsiteX17" fmla="*/ 54769 w 2826544"/>
                <a:gd name="connsiteY17" fmla="*/ 488156 h 673894"/>
                <a:gd name="connsiteX18" fmla="*/ 119062 w 2826544"/>
                <a:gd name="connsiteY18" fmla="*/ 538163 h 673894"/>
                <a:gd name="connsiteX19" fmla="*/ 173831 w 2826544"/>
                <a:gd name="connsiteY19" fmla="*/ 576263 h 673894"/>
                <a:gd name="connsiteX20" fmla="*/ 252412 w 2826544"/>
                <a:gd name="connsiteY20" fmla="*/ 621506 h 673894"/>
                <a:gd name="connsiteX21" fmla="*/ 345281 w 2826544"/>
                <a:gd name="connsiteY21" fmla="*/ 659606 h 673894"/>
                <a:gd name="connsiteX22" fmla="*/ 388144 w 2826544"/>
                <a:gd name="connsiteY22" fmla="*/ 673894 h 673894"/>
                <a:gd name="connsiteX23" fmla="*/ 492919 w 2826544"/>
                <a:gd name="connsiteY23" fmla="*/ 640556 h 673894"/>
                <a:gd name="connsiteX24" fmla="*/ 781050 w 2826544"/>
                <a:gd name="connsiteY24" fmla="*/ 547688 h 673894"/>
                <a:gd name="connsiteX25" fmla="*/ 1038225 w 2826544"/>
                <a:gd name="connsiteY25" fmla="*/ 464344 h 673894"/>
                <a:gd name="connsiteX26" fmla="*/ 1145381 w 2826544"/>
                <a:gd name="connsiteY26" fmla="*/ 440531 h 673894"/>
                <a:gd name="connsiteX27" fmla="*/ 1347787 w 2826544"/>
                <a:gd name="connsiteY27" fmla="*/ 388144 h 673894"/>
                <a:gd name="connsiteX28" fmla="*/ 1500187 w 2826544"/>
                <a:gd name="connsiteY28" fmla="*/ 359569 h 673894"/>
                <a:gd name="connsiteX29" fmla="*/ 1731169 w 2826544"/>
                <a:gd name="connsiteY29" fmla="*/ 323850 h 673894"/>
                <a:gd name="connsiteX30" fmla="*/ 1888331 w 2826544"/>
                <a:gd name="connsiteY30" fmla="*/ 300038 h 673894"/>
                <a:gd name="connsiteX31" fmla="*/ 1988344 w 2826544"/>
                <a:gd name="connsiteY31" fmla="*/ 288131 h 673894"/>
                <a:gd name="connsiteX32" fmla="*/ 2150269 w 2826544"/>
                <a:gd name="connsiteY32" fmla="*/ 276225 h 673894"/>
                <a:gd name="connsiteX33" fmla="*/ 2328862 w 2826544"/>
                <a:gd name="connsiteY33" fmla="*/ 269081 h 673894"/>
                <a:gd name="connsiteX34" fmla="*/ 2478881 w 2826544"/>
                <a:gd name="connsiteY34" fmla="*/ 271463 h 673894"/>
                <a:gd name="connsiteX35" fmla="*/ 2607469 w 2826544"/>
                <a:gd name="connsiteY35" fmla="*/ 278606 h 673894"/>
                <a:gd name="connsiteX36" fmla="*/ 2714625 w 2826544"/>
                <a:gd name="connsiteY36" fmla="*/ 292894 h 673894"/>
                <a:gd name="connsiteX37" fmla="*/ 2764631 w 2826544"/>
                <a:gd name="connsiteY37" fmla="*/ 278606 h 673894"/>
                <a:gd name="connsiteX38" fmla="*/ 2807494 w 2826544"/>
                <a:gd name="connsiteY38" fmla="*/ 257175 h 673894"/>
                <a:gd name="connsiteX39" fmla="*/ 2821781 w 2826544"/>
                <a:gd name="connsiteY39" fmla="*/ 238125 h 673894"/>
                <a:gd name="connsiteX40" fmla="*/ 2826544 w 2826544"/>
                <a:gd name="connsiteY40" fmla="*/ 221456 h 673894"/>
                <a:gd name="connsiteX41" fmla="*/ 2821781 w 2826544"/>
                <a:gd name="connsiteY41" fmla="*/ 195263 h 673894"/>
                <a:gd name="connsiteX42" fmla="*/ 2812256 w 2826544"/>
                <a:gd name="connsiteY42" fmla="*/ 180975 h 673894"/>
                <a:gd name="connsiteX43" fmla="*/ 2783681 w 2826544"/>
                <a:gd name="connsiteY43" fmla="*/ 147638 h 673894"/>
                <a:gd name="connsiteX44" fmla="*/ 2759869 w 2826544"/>
                <a:gd name="connsiteY44" fmla="*/ 126206 h 673894"/>
                <a:gd name="connsiteX45" fmla="*/ 2740819 w 2826544"/>
                <a:gd name="connsiteY45" fmla="*/ 114300 h 673894"/>
                <a:gd name="connsiteX46" fmla="*/ 2657475 w 2826544"/>
                <a:gd name="connsiteY46" fmla="*/ 80963 h 673894"/>
                <a:gd name="connsiteX47" fmla="*/ 2524125 w 2826544"/>
                <a:gd name="connsiteY47" fmla="*/ 35719 h 673894"/>
                <a:gd name="connsiteX48" fmla="*/ 2440781 w 2826544"/>
                <a:gd name="connsiteY48" fmla="*/ 11906 h 673894"/>
                <a:gd name="connsiteX49" fmla="*/ 2374106 w 2826544"/>
                <a:gd name="connsiteY49" fmla="*/ 0 h 673894"/>
                <a:gd name="connsiteX50" fmla="*/ 2345531 w 2826544"/>
                <a:gd name="connsiteY50" fmla="*/ 2381 h 673894"/>
                <a:gd name="connsiteX51" fmla="*/ 2286000 w 2826544"/>
                <a:gd name="connsiteY51" fmla="*/ 19050 h 673894"/>
                <a:gd name="connsiteX52" fmla="*/ 2193131 w 2826544"/>
                <a:gd name="connsiteY52" fmla="*/ 50006 h 673894"/>
                <a:gd name="connsiteX53" fmla="*/ 2138362 w 2826544"/>
                <a:gd name="connsiteY53" fmla="*/ 69056 h 673894"/>
                <a:gd name="connsiteX54" fmla="*/ 1971675 w 2826544"/>
                <a:gd name="connsiteY54" fmla="*/ 90488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826544" h="673894">
                  <a:moveTo>
                    <a:pt x="1971675" y="90488"/>
                  </a:moveTo>
                  <a:lnTo>
                    <a:pt x="1745456" y="121444"/>
                  </a:lnTo>
                  <a:lnTo>
                    <a:pt x="1495425" y="154781"/>
                  </a:lnTo>
                  <a:lnTo>
                    <a:pt x="1426369" y="166688"/>
                  </a:lnTo>
                  <a:lnTo>
                    <a:pt x="1169194" y="238125"/>
                  </a:lnTo>
                  <a:lnTo>
                    <a:pt x="885825" y="304800"/>
                  </a:lnTo>
                  <a:lnTo>
                    <a:pt x="697706" y="350044"/>
                  </a:lnTo>
                  <a:lnTo>
                    <a:pt x="428625" y="414338"/>
                  </a:lnTo>
                  <a:lnTo>
                    <a:pt x="285750" y="450056"/>
                  </a:lnTo>
                  <a:lnTo>
                    <a:pt x="235744" y="440531"/>
                  </a:lnTo>
                  <a:lnTo>
                    <a:pt x="128587" y="419100"/>
                  </a:lnTo>
                  <a:lnTo>
                    <a:pt x="54769" y="404813"/>
                  </a:lnTo>
                  <a:lnTo>
                    <a:pt x="23812" y="400050"/>
                  </a:lnTo>
                  <a:lnTo>
                    <a:pt x="9525" y="402431"/>
                  </a:lnTo>
                  <a:lnTo>
                    <a:pt x="0" y="407194"/>
                  </a:lnTo>
                  <a:lnTo>
                    <a:pt x="0" y="423863"/>
                  </a:lnTo>
                  <a:lnTo>
                    <a:pt x="14287" y="447675"/>
                  </a:lnTo>
                  <a:lnTo>
                    <a:pt x="54769" y="488156"/>
                  </a:lnTo>
                  <a:lnTo>
                    <a:pt x="119062" y="538163"/>
                  </a:lnTo>
                  <a:lnTo>
                    <a:pt x="173831" y="576263"/>
                  </a:lnTo>
                  <a:lnTo>
                    <a:pt x="252412" y="621506"/>
                  </a:lnTo>
                  <a:lnTo>
                    <a:pt x="345281" y="659606"/>
                  </a:lnTo>
                  <a:lnTo>
                    <a:pt x="388144" y="673894"/>
                  </a:lnTo>
                  <a:lnTo>
                    <a:pt x="492919" y="640556"/>
                  </a:lnTo>
                  <a:lnTo>
                    <a:pt x="781050" y="547688"/>
                  </a:lnTo>
                  <a:lnTo>
                    <a:pt x="1038225" y="464344"/>
                  </a:lnTo>
                  <a:lnTo>
                    <a:pt x="1145381" y="440531"/>
                  </a:lnTo>
                  <a:lnTo>
                    <a:pt x="1347787" y="388144"/>
                  </a:lnTo>
                  <a:lnTo>
                    <a:pt x="1500187" y="359569"/>
                  </a:lnTo>
                  <a:lnTo>
                    <a:pt x="1731169" y="323850"/>
                  </a:lnTo>
                  <a:lnTo>
                    <a:pt x="1888331" y="300038"/>
                  </a:lnTo>
                  <a:lnTo>
                    <a:pt x="1988344" y="288131"/>
                  </a:lnTo>
                  <a:lnTo>
                    <a:pt x="2150269" y="276225"/>
                  </a:lnTo>
                  <a:lnTo>
                    <a:pt x="2328862" y="269081"/>
                  </a:lnTo>
                  <a:lnTo>
                    <a:pt x="2478881" y="271463"/>
                  </a:lnTo>
                  <a:lnTo>
                    <a:pt x="2607469" y="278606"/>
                  </a:lnTo>
                  <a:lnTo>
                    <a:pt x="2714625" y="292894"/>
                  </a:lnTo>
                  <a:lnTo>
                    <a:pt x="2764631" y="278606"/>
                  </a:lnTo>
                  <a:lnTo>
                    <a:pt x="2807494" y="257175"/>
                  </a:lnTo>
                  <a:lnTo>
                    <a:pt x="2821781" y="238125"/>
                  </a:lnTo>
                  <a:lnTo>
                    <a:pt x="2826544" y="221456"/>
                  </a:lnTo>
                  <a:lnTo>
                    <a:pt x="2821781" y="195263"/>
                  </a:lnTo>
                  <a:lnTo>
                    <a:pt x="2812256" y="180975"/>
                  </a:lnTo>
                  <a:lnTo>
                    <a:pt x="2783681" y="147638"/>
                  </a:lnTo>
                  <a:lnTo>
                    <a:pt x="2759869" y="126206"/>
                  </a:lnTo>
                  <a:lnTo>
                    <a:pt x="2740819" y="114300"/>
                  </a:lnTo>
                  <a:lnTo>
                    <a:pt x="2657475" y="80963"/>
                  </a:lnTo>
                  <a:lnTo>
                    <a:pt x="2524125" y="35719"/>
                  </a:lnTo>
                  <a:lnTo>
                    <a:pt x="2440781" y="11906"/>
                  </a:lnTo>
                  <a:lnTo>
                    <a:pt x="2374106" y="0"/>
                  </a:lnTo>
                  <a:lnTo>
                    <a:pt x="2345531" y="2381"/>
                  </a:lnTo>
                  <a:lnTo>
                    <a:pt x="2286000" y="19050"/>
                  </a:lnTo>
                  <a:lnTo>
                    <a:pt x="2193131" y="50006"/>
                  </a:lnTo>
                  <a:lnTo>
                    <a:pt x="2138362" y="69056"/>
                  </a:lnTo>
                  <a:lnTo>
                    <a:pt x="1971675" y="904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63">
              <a:extLst>
                <a:ext uri="{FF2B5EF4-FFF2-40B4-BE49-F238E27FC236}">
                  <a16:creationId xmlns:a16="http://schemas.microsoft.com/office/drawing/2014/main" id="{08D90776-136A-4686-8084-24317749CA33}"/>
                </a:ext>
              </a:extLst>
            </p:cNvPr>
            <p:cNvSpPr/>
            <p:nvPr/>
          </p:nvSpPr>
          <p:spPr>
            <a:xfrm>
              <a:off x="5868988" y="3543301"/>
              <a:ext cx="1250950" cy="436562"/>
            </a:xfrm>
            <a:custGeom>
              <a:avLst/>
              <a:gdLst>
                <a:gd name="connsiteX0" fmla="*/ 526257 w 1250157"/>
                <a:gd name="connsiteY0" fmla="*/ 235744 h 435769"/>
                <a:gd name="connsiteX1" fmla="*/ 350044 w 1250157"/>
                <a:gd name="connsiteY1" fmla="*/ 214313 h 435769"/>
                <a:gd name="connsiteX2" fmla="*/ 173832 w 1250157"/>
                <a:gd name="connsiteY2" fmla="*/ 190500 h 435769"/>
                <a:gd name="connsiteX3" fmla="*/ 0 w 1250157"/>
                <a:gd name="connsiteY3" fmla="*/ 161925 h 435769"/>
                <a:gd name="connsiteX4" fmla="*/ 57150 w 1250157"/>
                <a:gd name="connsiteY4" fmla="*/ 0 h 435769"/>
                <a:gd name="connsiteX5" fmla="*/ 219075 w 1250157"/>
                <a:gd name="connsiteY5" fmla="*/ 38100 h 435769"/>
                <a:gd name="connsiteX6" fmla="*/ 369094 w 1250157"/>
                <a:gd name="connsiteY6" fmla="*/ 64294 h 435769"/>
                <a:gd name="connsiteX7" fmla="*/ 490538 w 1250157"/>
                <a:gd name="connsiteY7" fmla="*/ 78581 h 435769"/>
                <a:gd name="connsiteX8" fmla="*/ 578644 w 1250157"/>
                <a:gd name="connsiteY8" fmla="*/ 83344 h 435769"/>
                <a:gd name="connsiteX9" fmla="*/ 766763 w 1250157"/>
                <a:gd name="connsiteY9" fmla="*/ 83344 h 435769"/>
                <a:gd name="connsiteX10" fmla="*/ 942975 w 1250157"/>
                <a:gd name="connsiteY10" fmla="*/ 83344 h 435769"/>
                <a:gd name="connsiteX11" fmla="*/ 981075 w 1250157"/>
                <a:gd name="connsiteY11" fmla="*/ 83344 h 435769"/>
                <a:gd name="connsiteX12" fmla="*/ 1004888 w 1250157"/>
                <a:gd name="connsiteY12" fmla="*/ 88106 h 435769"/>
                <a:gd name="connsiteX13" fmla="*/ 1023938 w 1250157"/>
                <a:gd name="connsiteY13" fmla="*/ 97631 h 435769"/>
                <a:gd name="connsiteX14" fmla="*/ 1064419 w 1250157"/>
                <a:gd name="connsiteY14" fmla="*/ 130969 h 435769"/>
                <a:gd name="connsiteX15" fmla="*/ 1112044 w 1250157"/>
                <a:gd name="connsiteY15" fmla="*/ 176213 h 435769"/>
                <a:gd name="connsiteX16" fmla="*/ 1157288 w 1250157"/>
                <a:gd name="connsiteY16" fmla="*/ 223838 h 435769"/>
                <a:gd name="connsiteX17" fmla="*/ 1202532 w 1250157"/>
                <a:gd name="connsiteY17" fmla="*/ 269081 h 435769"/>
                <a:gd name="connsiteX18" fmla="*/ 1219200 w 1250157"/>
                <a:gd name="connsiteY18" fmla="*/ 290513 h 435769"/>
                <a:gd name="connsiteX19" fmla="*/ 1233488 w 1250157"/>
                <a:gd name="connsiteY19" fmla="*/ 311944 h 435769"/>
                <a:gd name="connsiteX20" fmla="*/ 1245394 w 1250157"/>
                <a:gd name="connsiteY20" fmla="*/ 338138 h 435769"/>
                <a:gd name="connsiteX21" fmla="*/ 1250157 w 1250157"/>
                <a:gd name="connsiteY21" fmla="*/ 364331 h 435769"/>
                <a:gd name="connsiteX22" fmla="*/ 1245394 w 1250157"/>
                <a:gd name="connsiteY22" fmla="*/ 383381 h 435769"/>
                <a:gd name="connsiteX23" fmla="*/ 1231107 w 1250157"/>
                <a:gd name="connsiteY23" fmla="*/ 404813 h 435769"/>
                <a:gd name="connsiteX24" fmla="*/ 1207294 w 1250157"/>
                <a:gd name="connsiteY24" fmla="*/ 421481 h 435769"/>
                <a:gd name="connsiteX25" fmla="*/ 1176338 w 1250157"/>
                <a:gd name="connsiteY25" fmla="*/ 435769 h 435769"/>
                <a:gd name="connsiteX26" fmla="*/ 833438 w 1250157"/>
                <a:gd name="connsiteY26" fmla="*/ 273844 h 435769"/>
                <a:gd name="connsiteX27" fmla="*/ 807244 w 1250157"/>
                <a:gd name="connsiteY27" fmla="*/ 261938 h 435769"/>
                <a:gd name="connsiteX28" fmla="*/ 726282 w 1250157"/>
                <a:gd name="connsiteY28" fmla="*/ 254794 h 435769"/>
                <a:gd name="connsiteX29" fmla="*/ 526257 w 1250157"/>
                <a:gd name="connsiteY29" fmla="*/ 235744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50157" h="435769">
                  <a:moveTo>
                    <a:pt x="526257" y="235744"/>
                  </a:moveTo>
                  <a:lnTo>
                    <a:pt x="350044" y="214313"/>
                  </a:lnTo>
                  <a:lnTo>
                    <a:pt x="173832" y="190500"/>
                  </a:lnTo>
                  <a:lnTo>
                    <a:pt x="0" y="161925"/>
                  </a:lnTo>
                  <a:lnTo>
                    <a:pt x="57150" y="0"/>
                  </a:lnTo>
                  <a:lnTo>
                    <a:pt x="219075" y="38100"/>
                  </a:lnTo>
                  <a:lnTo>
                    <a:pt x="369094" y="64294"/>
                  </a:lnTo>
                  <a:lnTo>
                    <a:pt x="490538" y="78581"/>
                  </a:lnTo>
                  <a:lnTo>
                    <a:pt x="578644" y="83344"/>
                  </a:lnTo>
                  <a:lnTo>
                    <a:pt x="766763" y="83344"/>
                  </a:lnTo>
                  <a:lnTo>
                    <a:pt x="942975" y="83344"/>
                  </a:lnTo>
                  <a:lnTo>
                    <a:pt x="981075" y="83344"/>
                  </a:lnTo>
                  <a:lnTo>
                    <a:pt x="1004888" y="88106"/>
                  </a:lnTo>
                  <a:lnTo>
                    <a:pt x="1023938" y="97631"/>
                  </a:lnTo>
                  <a:lnTo>
                    <a:pt x="1064419" y="130969"/>
                  </a:lnTo>
                  <a:lnTo>
                    <a:pt x="1112044" y="176213"/>
                  </a:lnTo>
                  <a:lnTo>
                    <a:pt x="1157288" y="223838"/>
                  </a:lnTo>
                  <a:lnTo>
                    <a:pt x="1202532" y="269081"/>
                  </a:lnTo>
                  <a:lnTo>
                    <a:pt x="1219200" y="290513"/>
                  </a:lnTo>
                  <a:lnTo>
                    <a:pt x="1233488" y="311944"/>
                  </a:lnTo>
                  <a:lnTo>
                    <a:pt x="1245394" y="338138"/>
                  </a:lnTo>
                  <a:lnTo>
                    <a:pt x="1250157" y="364331"/>
                  </a:lnTo>
                  <a:lnTo>
                    <a:pt x="1245394" y="383381"/>
                  </a:lnTo>
                  <a:lnTo>
                    <a:pt x="1231107" y="404813"/>
                  </a:lnTo>
                  <a:lnTo>
                    <a:pt x="1207294" y="421481"/>
                  </a:lnTo>
                  <a:lnTo>
                    <a:pt x="1176338" y="435769"/>
                  </a:lnTo>
                  <a:lnTo>
                    <a:pt x="833438" y="273844"/>
                  </a:lnTo>
                  <a:lnTo>
                    <a:pt x="807244" y="261938"/>
                  </a:lnTo>
                  <a:lnTo>
                    <a:pt x="726282" y="254794"/>
                  </a:lnTo>
                  <a:lnTo>
                    <a:pt x="526257" y="2357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64">
              <a:extLst>
                <a:ext uri="{FF2B5EF4-FFF2-40B4-BE49-F238E27FC236}">
                  <a16:creationId xmlns:a16="http://schemas.microsoft.com/office/drawing/2014/main" id="{2CBD6DB0-6DCC-4ECC-8795-8EEBA18711D8}"/>
                </a:ext>
              </a:extLst>
            </p:cNvPr>
            <p:cNvSpPr/>
            <p:nvPr/>
          </p:nvSpPr>
          <p:spPr>
            <a:xfrm>
              <a:off x="5832476" y="3800476"/>
              <a:ext cx="1279525" cy="2443162"/>
            </a:xfrm>
            <a:custGeom>
              <a:avLst/>
              <a:gdLst>
                <a:gd name="connsiteX0" fmla="*/ 967028 w 1279502"/>
                <a:gd name="connsiteY0" fmla="*/ 888087 h 2443882"/>
                <a:gd name="connsiteX1" fmla="*/ 1036101 w 1279502"/>
                <a:gd name="connsiteY1" fmla="*/ 687445 h 2443882"/>
                <a:gd name="connsiteX2" fmla="*/ 1092018 w 1279502"/>
                <a:gd name="connsiteY2" fmla="*/ 509828 h 2443882"/>
                <a:gd name="connsiteX3" fmla="*/ 1141356 w 1279502"/>
                <a:gd name="connsiteY3" fmla="*/ 335500 h 2443882"/>
                <a:gd name="connsiteX4" fmla="*/ 1161091 w 1279502"/>
                <a:gd name="connsiteY4" fmla="*/ 263137 h 2443882"/>
                <a:gd name="connsiteX5" fmla="*/ 1170959 w 1279502"/>
                <a:gd name="connsiteY5" fmla="*/ 236823 h 2443882"/>
                <a:gd name="connsiteX6" fmla="*/ 1184115 w 1279502"/>
                <a:gd name="connsiteY6" fmla="*/ 210510 h 2443882"/>
                <a:gd name="connsiteX7" fmla="*/ 1200561 w 1279502"/>
                <a:gd name="connsiteY7" fmla="*/ 190774 h 2443882"/>
                <a:gd name="connsiteX8" fmla="*/ 1213718 w 1279502"/>
                <a:gd name="connsiteY8" fmla="*/ 177618 h 2443882"/>
                <a:gd name="connsiteX9" fmla="*/ 1243321 w 1279502"/>
                <a:gd name="connsiteY9" fmla="*/ 161172 h 2443882"/>
                <a:gd name="connsiteX10" fmla="*/ 1272924 w 1279502"/>
                <a:gd name="connsiteY10" fmla="*/ 128280 h 2443882"/>
                <a:gd name="connsiteX11" fmla="*/ 1279502 w 1279502"/>
                <a:gd name="connsiteY11" fmla="*/ 98677 h 2443882"/>
                <a:gd name="connsiteX12" fmla="*/ 855195 w 1279502"/>
                <a:gd name="connsiteY12" fmla="*/ 0 h 2443882"/>
                <a:gd name="connsiteX13" fmla="*/ 897954 w 1279502"/>
                <a:gd name="connsiteY13" fmla="*/ 36182 h 2443882"/>
                <a:gd name="connsiteX14" fmla="*/ 914400 w 1279502"/>
                <a:gd name="connsiteY14" fmla="*/ 59206 h 2443882"/>
                <a:gd name="connsiteX15" fmla="*/ 924268 w 1279502"/>
                <a:gd name="connsiteY15" fmla="*/ 85520 h 2443882"/>
                <a:gd name="connsiteX16" fmla="*/ 917690 w 1279502"/>
                <a:gd name="connsiteY16" fmla="*/ 154593 h 2443882"/>
                <a:gd name="connsiteX17" fmla="*/ 884797 w 1279502"/>
                <a:gd name="connsiteY17" fmla="*/ 322343 h 2443882"/>
                <a:gd name="connsiteX18" fmla="*/ 842038 w 1279502"/>
                <a:gd name="connsiteY18" fmla="*/ 513117 h 2443882"/>
                <a:gd name="connsiteX19" fmla="*/ 786121 w 1279502"/>
                <a:gd name="connsiteY19" fmla="*/ 720337 h 2443882"/>
                <a:gd name="connsiteX20" fmla="*/ 720337 w 1279502"/>
                <a:gd name="connsiteY20" fmla="*/ 901244 h 2443882"/>
                <a:gd name="connsiteX21" fmla="*/ 638107 w 1279502"/>
                <a:gd name="connsiteY21" fmla="*/ 1108464 h 2443882"/>
                <a:gd name="connsiteX22" fmla="*/ 539431 w 1279502"/>
                <a:gd name="connsiteY22" fmla="*/ 1345287 h 2443882"/>
                <a:gd name="connsiteX23" fmla="*/ 444043 w 1279502"/>
                <a:gd name="connsiteY23" fmla="*/ 1552507 h 2443882"/>
                <a:gd name="connsiteX24" fmla="*/ 368392 w 1279502"/>
                <a:gd name="connsiteY24" fmla="*/ 1707100 h 2443882"/>
                <a:gd name="connsiteX25" fmla="*/ 305897 w 1279502"/>
                <a:gd name="connsiteY25" fmla="*/ 1802487 h 2443882"/>
                <a:gd name="connsiteX26" fmla="*/ 266426 w 1279502"/>
                <a:gd name="connsiteY26" fmla="*/ 1845246 h 2443882"/>
                <a:gd name="connsiteX27" fmla="*/ 217088 w 1279502"/>
                <a:gd name="connsiteY27" fmla="*/ 1901163 h 2443882"/>
                <a:gd name="connsiteX28" fmla="*/ 187485 w 1279502"/>
                <a:gd name="connsiteY28" fmla="*/ 1924187 h 2443882"/>
                <a:gd name="connsiteX29" fmla="*/ 161172 w 1279502"/>
                <a:gd name="connsiteY29" fmla="*/ 1937344 h 2443882"/>
                <a:gd name="connsiteX30" fmla="*/ 134858 w 1279502"/>
                <a:gd name="connsiteY30" fmla="*/ 1947212 h 2443882"/>
                <a:gd name="connsiteX31" fmla="*/ 0 w 1279502"/>
                <a:gd name="connsiteY31" fmla="*/ 2378098 h 2443882"/>
                <a:gd name="connsiteX32" fmla="*/ 9868 w 1279502"/>
                <a:gd name="connsiteY32" fmla="*/ 2407701 h 2443882"/>
                <a:gd name="connsiteX33" fmla="*/ 26314 w 1279502"/>
                <a:gd name="connsiteY33" fmla="*/ 2434015 h 2443882"/>
                <a:gd name="connsiteX34" fmla="*/ 52628 w 1279502"/>
                <a:gd name="connsiteY34" fmla="*/ 2443882 h 2443882"/>
                <a:gd name="connsiteX35" fmla="*/ 78941 w 1279502"/>
                <a:gd name="connsiteY35" fmla="*/ 2443882 h 2443882"/>
                <a:gd name="connsiteX36" fmla="*/ 111833 w 1279502"/>
                <a:gd name="connsiteY36" fmla="*/ 2420858 h 2443882"/>
                <a:gd name="connsiteX37" fmla="*/ 200642 w 1279502"/>
                <a:gd name="connsiteY37" fmla="*/ 2341917 h 2443882"/>
                <a:gd name="connsiteX38" fmla="*/ 309186 w 1279502"/>
                <a:gd name="connsiteY38" fmla="*/ 2233373 h 2443882"/>
                <a:gd name="connsiteX39" fmla="*/ 391416 w 1279502"/>
                <a:gd name="connsiteY39" fmla="*/ 2131408 h 2443882"/>
                <a:gd name="connsiteX40" fmla="*/ 467068 w 1279502"/>
                <a:gd name="connsiteY40" fmla="*/ 2022864 h 2443882"/>
                <a:gd name="connsiteX41" fmla="*/ 532852 w 1279502"/>
                <a:gd name="connsiteY41" fmla="*/ 1914320 h 2443882"/>
                <a:gd name="connsiteX42" fmla="*/ 585479 w 1279502"/>
                <a:gd name="connsiteY42" fmla="*/ 1809065 h 2443882"/>
                <a:gd name="connsiteX43" fmla="*/ 664420 w 1279502"/>
                <a:gd name="connsiteY43" fmla="*/ 1641315 h 2443882"/>
                <a:gd name="connsiteX44" fmla="*/ 740072 w 1279502"/>
                <a:gd name="connsiteY44" fmla="*/ 1473566 h 2443882"/>
                <a:gd name="connsiteX45" fmla="*/ 815724 w 1279502"/>
                <a:gd name="connsiteY45" fmla="*/ 1289370 h 2443882"/>
                <a:gd name="connsiteX46" fmla="*/ 894665 w 1279502"/>
                <a:gd name="connsiteY46" fmla="*/ 1088728 h 2443882"/>
                <a:gd name="connsiteX47" fmla="*/ 967028 w 1279502"/>
                <a:gd name="connsiteY47" fmla="*/ 888087 h 244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79502" h="2443882">
                  <a:moveTo>
                    <a:pt x="967028" y="888087"/>
                  </a:moveTo>
                  <a:lnTo>
                    <a:pt x="1036101" y="687445"/>
                  </a:lnTo>
                  <a:lnTo>
                    <a:pt x="1092018" y="509828"/>
                  </a:lnTo>
                  <a:lnTo>
                    <a:pt x="1141356" y="335500"/>
                  </a:lnTo>
                  <a:lnTo>
                    <a:pt x="1161091" y="263137"/>
                  </a:lnTo>
                  <a:lnTo>
                    <a:pt x="1170959" y="236823"/>
                  </a:lnTo>
                  <a:lnTo>
                    <a:pt x="1184115" y="210510"/>
                  </a:lnTo>
                  <a:lnTo>
                    <a:pt x="1200561" y="190774"/>
                  </a:lnTo>
                  <a:lnTo>
                    <a:pt x="1213718" y="177618"/>
                  </a:lnTo>
                  <a:lnTo>
                    <a:pt x="1243321" y="161172"/>
                  </a:lnTo>
                  <a:lnTo>
                    <a:pt x="1272924" y="128280"/>
                  </a:lnTo>
                  <a:lnTo>
                    <a:pt x="1279502" y="98677"/>
                  </a:lnTo>
                  <a:lnTo>
                    <a:pt x="855195" y="0"/>
                  </a:lnTo>
                  <a:lnTo>
                    <a:pt x="897954" y="36182"/>
                  </a:lnTo>
                  <a:lnTo>
                    <a:pt x="914400" y="59206"/>
                  </a:lnTo>
                  <a:lnTo>
                    <a:pt x="924268" y="85520"/>
                  </a:lnTo>
                  <a:lnTo>
                    <a:pt x="917690" y="154593"/>
                  </a:lnTo>
                  <a:lnTo>
                    <a:pt x="884797" y="322343"/>
                  </a:lnTo>
                  <a:lnTo>
                    <a:pt x="842038" y="513117"/>
                  </a:lnTo>
                  <a:lnTo>
                    <a:pt x="786121" y="720337"/>
                  </a:lnTo>
                  <a:lnTo>
                    <a:pt x="720337" y="901244"/>
                  </a:lnTo>
                  <a:lnTo>
                    <a:pt x="638107" y="1108464"/>
                  </a:lnTo>
                  <a:lnTo>
                    <a:pt x="539431" y="1345287"/>
                  </a:lnTo>
                  <a:lnTo>
                    <a:pt x="444043" y="1552507"/>
                  </a:lnTo>
                  <a:lnTo>
                    <a:pt x="368392" y="1707100"/>
                  </a:lnTo>
                  <a:lnTo>
                    <a:pt x="305897" y="1802487"/>
                  </a:lnTo>
                  <a:lnTo>
                    <a:pt x="266426" y="1845246"/>
                  </a:lnTo>
                  <a:lnTo>
                    <a:pt x="217088" y="1901163"/>
                  </a:lnTo>
                  <a:lnTo>
                    <a:pt x="187485" y="1924187"/>
                  </a:lnTo>
                  <a:lnTo>
                    <a:pt x="161172" y="1937344"/>
                  </a:lnTo>
                  <a:lnTo>
                    <a:pt x="134858" y="1947212"/>
                  </a:lnTo>
                  <a:lnTo>
                    <a:pt x="0" y="2378098"/>
                  </a:lnTo>
                  <a:lnTo>
                    <a:pt x="9868" y="2407701"/>
                  </a:lnTo>
                  <a:lnTo>
                    <a:pt x="26314" y="2434015"/>
                  </a:lnTo>
                  <a:lnTo>
                    <a:pt x="52628" y="2443882"/>
                  </a:lnTo>
                  <a:lnTo>
                    <a:pt x="78941" y="2443882"/>
                  </a:lnTo>
                  <a:lnTo>
                    <a:pt x="111833" y="2420858"/>
                  </a:lnTo>
                  <a:lnTo>
                    <a:pt x="200642" y="2341917"/>
                  </a:lnTo>
                  <a:lnTo>
                    <a:pt x="309186" y="2233373"/>
                  </a:lnTo>
                  <a:lnTo>
                    <a:pt x="391416" y="2131408"/>
                  </a:lnTo>
                  <a:lnTo>
                    <a:pt x="467068" y="2022864"/>
                  </a:lnTo>
                  <a:lnTo>
                    <a:pt x="532852" y="1914320"/>
                  </a:lnTo>
                  <a:lnTo>
                    <a:pt x="585479" y="1809065"/>
                  </a:lnTo>
                  <a:lnTo>
                    <a:pt x="664420" y="1641315"/>
                  </a:lnTo>
                  <a:lnTo>
                    <a:pt x="740072" y="1473566"/>
                  </a:lnTo>
                  <a:lnTo>
                    <a:pt x="815724" y="1289370"/>
                  </a:lnTo>
                  <a:lnTo>
                    <a:pt x="894665" y="1088728"/>
                  </a:lnTo>
                  <a:lnTo>
                    <a:pt x="967028" y="8880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65">
              <a:extLst>
                <a:ext uri="{FF2B5EF4-FFF2-40B4-BE49-F238E27FC236}">
                  <a16:creationId xmlns:a16="http://schemas.microsoft.com/office/drawing/2014/main" id="{07AD313F-777A-4810-AA73-D2B6107704C7}"/>
                </a:ext>
              </a:extLst>
            </p:cNvPr>
            <p:cNvSpPr/>
            <p:nvPr/>
          </p:nvSpPr>
          <p:spPr>
            <a:xfrm>
              <a:off x="5338763" y="5430838"/>
              <a:ext cx="709613" cy="800100"/>
            </a:xfrm>
            <a:custGeom>
              <a:avLst/>
              <a:gdLst>
                <a:gd name="connsiteX0" fmla="*/ 276225 w 709612"/>
                <a:gd name="connsiteY0" fmla="*/ 135732 h 800100"/>
                <a:gd name="connsiteX1" fmla="*/ 369093 w 709612"/>
                <a:gd name="connsiteY1" fmla="*/ 192882 h 800100"/>
                <a:gd name="connsiteX2" fmla="*/ 507206 w 709612"/>
                <a:gd name="connsiteY2" fmla="*/ 273844 h 800100"/>
                <a:gd name="connsiteX3" fmla="*/ 550068 w 709612"/>
                <a:gd name="connsiteY3" fmla="*/ 300038 h 800100"/>
                <a:gd name="connsiteX4" fmla="*/ 576262 w 709612"/>
                <a:gd name="connsiteY4" fmla="*/ 311944 h 800100"/>
                <a:gd name="connsiteX5" fmla="*/ 604837 w 709612"/>
                <a:gd name="connsiteY5" fmla="*/ 316707 h 800100"/>
                <a:gd name="connsiteX6" fmla="*/ 623887 w 709612"/>
                <a:gd name="connsiteY6" fmla="*/ 316707 h 800100"/>
                <a:gd name="connsiteX7" fmla="*/ 669131 w 709612"/>
                <a:gd name="connsiteY7" fmla="*/ 302419 h 800100"/>
                <a:gd name="connsiteX8" fmla="*/ 709612 w 709612"/>
                <a:gd name="connsiteY8" fmla="*/ 273844 h 800100"/>
                <a:gd name="connsiteX9" fmla="*/ 523875 w 709612"/>
                <a:gd name="connsiteY9" fmla="*/ 800100 h 800100"/>
                <a:gd name="connsiteX10" fmla="*/ 504825 w 709612"/>
                <a:gd name="connsiteY10" fmla="*/ 778669 h 800100"/>
                <a:gd name="connsiteX11" fmla="*/ 490537 w 709612"/>
                <a:gd name="connsiteY11" fmla="*/ 742950 h 800100"/>
                <a:gd name="connsiteX12" fmla="*/ 471487 w 709612"/>
                <a:gd name="connsiteY12" fmla="*/ 678657 h 800100"/>
                <a:gd name="connsiteX13" fmla="*/ 440531 w 709612"/>
                <a:gd name="connsiteY13" fmla="*/ 590550 h 800100"/>
                <a:gd name="connsiteX14" fmla="*/ 416718 w 709612"/>
                <a:gd name="connsiteY14" fmla="*/ 523875 h 800100"/>
                <a:gd name="connsiteX15" fmla="*/ 388143 w 709612"/>
                <a:gd name="connsiteY15" fmla="*/ 457200 h 800100"/>
                <a:gd name="connsiteX16" fmla="*/ 376237 w 709612"/>
                <a:gd name="connsiteY16" fmla="*/ 438150 h 800100"/>
                <a:gd name="connsiteX17" fmla="*/ 357187 w 709612"/>
                <a:gd name="connsiteY17" fmla="*/ 411957 h 800100"/>
                <a:gd name="connsiteX18" fmla="*/ 323850 w 709612"/>
                <a:gd name="connsiteY18" fmla="*/ 371475 h 800100"/>
                <a:gd name="connsiteX19" fmla="*/ 261937 w 709612"/>
                <a:gd name="connsiteY19" fmla="*/ 300038 h 800100"/>
                <a:gd name="connsiteX20" fmla="*/ 183356 w 709612"/>
                <a:gd name="connsiteY20" fmla="*/ 221457 h 800100"/>
                <a:gd name="connsiteX21" fmla="*/ 102393 w 709612"/>
                <a:gd name="connsiteY21" fmla="*/ 140494 h 800100"/>
                <a:gd name="connsiteX22" fmla="*/ 9525 w 709612"/>
                <a:gd name="connsiteY22" fmla="*/ 54769 h 800100"/>
                <a:gd name="connsiteX23" fmla="*/ 2381 w 709612"/>
                <a:gd name="connsiteY23" fmla="*/ 38100 h 800100"/>
                <a:gd name="connsiteX24" fmla="*/ 0 w 709612"/>
                <a:gd name="connsiteY24" fmla="*/ 21432 h 800100"/>
                <a:gd name="connsiteX25" fmla="*/ 7143 w 709612"/>
                <a:gd name="connsiteY25" fmla="*/ 2382 h 800100"/>
                <a:gd name="connsiteX26" fmla="*/ 21431 w 709612"/>
                <a:gd name="connsiteY26" fmla="*/ 0 h 800100"/>
                <a:gd name="connsiteX27" fmla="*/ 40481 w 709612"/>
                <a:gd name="connsiteY27" fmla="*/ 0 h 800100"/>
                <a:gd name="connsiteX28" fmla="*/ 69056 w 709612"/>
                <a:gd name="connsiteY28" fmla="*/ 11907 h 800100"/>
                <a:gd name="connsiteX29" fmla="*/ 133350 w 709612"/>
                <a:gd name="connsiteY29" fmla="*/ 52388 h 800100"/>
                <a:gd name="connsiteX30" fmla="*/ 276225 w 709612"/>
                <a:gd name="connsiteY30" fmla="*/ 135732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09612" h="800100">
                  <a:moveTo>
                    <a:pt x="276225" y="135732"/>
                  </a:moveTo>
                  <a:lnTo>
                    <a:pt x="369093" y="192882"/>
                  </a:lnTo>
                  <a:lnTo>
                    <a:pt x="507206" y="273844"/>
                  </a:lnTo>
                  <a:lnTo>
                    <a:pt x="550068" y="300038"/>
                  </a:lnTo>
                  <a:lnTo>
                    <a:pt x="576262" y="311944"/>
                  </a:lnTo>
                  <a:lnTo>
                    <a:pt x="604837" y="316707"/>
                  </a:lnTo>
                  <a:lnTo>
                    <a:pt x="623887" y="316707"/>
                  </a:lnTo>
                  <a:lnTo>
                    <a:pt x="669131" y="302419"/>
                  </a:lnTo>
                  <a:lnTo>
                    <a:pt x="709612" y="273844"/>
                  </a:lnTo>
                  <a:lnTo>
                    <a:pt x="523875" y="800100"/>
                  </a:lnTo>
                  <a:lnTo>
                    <a:pt x="504825" y="778669"/>
                  </a:lnTo>
                  <a:lnTo>
                    <a:pt x="490537" y="742950"/>
                  </a:lnTo>
                  <a:lnTo>
                    <a:pt x="471487" y="678657"/>
                  </a:lnTo>
                  <a:lnTo>
                    <a:pt x="440531" y="590550"/>
                  </a:lnTo>
                  <a:lnTo>
                    <a:pt x="416718" y="523875"/>
                  </a:lnTo>
                  <a:lnTo>
                    <a:pt x="388143" y="457200"/>
                  </a:lnTo>
                  <a:lnTo>
                    <a:pt x="376237" y="438150"/>
                  </a:lnTo>
                  <a:lnTo>
                    <a:pt x="357187" y="411957"/>
                  </a:lnTo>
                  <a:lnTo>
                    <a:pt x="323850" y="371475"/>
                  </a:lnTo>
                  <a:lnTo>
                    <a:pt x="261937" y="300038"/>
                  </a:lnTo>
                  <a:lnTo>
                    <a:pt x="183356" y="221457"/>
                  </a:lnTo>
                  <a:lnTo>
                    <a:pt x="102393" y="140494"/>
                  </a:lnTo>
                  <a:lnTo>
                    <a:pt x="9525" y="54769"/>
                  </a:lnTo>
                  <a:lnTo>
                    <a:pt x="2381" y="38100"/>
                  </a:lnTo>
                  <a:lnTo>
                    <a:pt x="0" y="21432"/>
                  </a:lnTo>
                  <a:lnTo>
                    <a:pt x="7143" y="2382"/>
                  </a:lnTo>
                  <a:lnTo>
                    <a:pt x="21431" y="0"/>
                  </a:lnTo>
                  <a:lnTo>
                    <a:pt x="40481" y="0"/>
                  </a:lnTo>
                  <a:lnTo>
                    <a:pt x="69056" y="11907"/>
                  </a:lnTo>
                  <a:lnTo>
                    <a:pt x="133350" y="52388"/>
                  </a:lnTo>
                  <a:lnTo>
                    <a:pt x="276225" y="1357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62">
              <a:extLst>
                <a:ext uri="{FF2B5EF4-FFF2-40B4-BE49-F238E27FC236}">
                  <a16:creationId xmlns:a16="http://schemas.microsoft.com/office/drawing/2014/main" id="{00CF3C67-279E-41E1-9CF9-6ECE907773D9}"/>
                </a:ext>
              </a:extLst>
            </p:cNvPr>
            <p:cNvSpPr/>
            <p:nvPr/>
          </p:nvSpPr>
          <p:spPr>
            <a:xfrm>
              <a:off x="4646613" y="3028951"/>
              <a:ext cx="1433513" cy="2568575"/>
            </a:xfrm>
            <a:custGeom>
              <a:avLst/>
              <a:gdLst>
                <a:gd name="connsiteX0" fmla="*/ 890605 w 1434486"/>
                <a:gd name="connsiteY0" fmla="*/ 934796 h 2569838"/>
                <a:gd name="connsiteX1" fmla="*/ 992583 w 1434486"/>
                <a:gd name="connsiteY1" fmla="*/ 696848 h 2569838"/>
                <a:gd name="connsiteX2" fmla="*/ 1077564 w 1434486"/>
                <a:gd name="connsiteY2" fmla="*/ 475896 h 2569838"/>
                <a:gd name="connsiteX3" fmla="*/ 1118355 w 1434486"/>
                <a:gd name="connsiteY3" fmla="*/ 353523 h 2569838"/>
                <a:gd name="connsiteX4" fmla="*/ 1121755 w 1434486"/>
                <a:gd name="connsiteY4" fmla="*/ 326329 h 2569838"/>
                <a:gd name="connsiteX5" fmla="*/ 1121755 w 1434486"/>
                <a:gd name="connsiteY5" fmla="*/ 305933 h 2569838"/>
                <a:gd name="connsiteX6" fmla="*/ 1108158 w 1434486"/>
                <a:gd name="connsiteY6" fmla="*/ 258343 h 2569838"/>
                <a:gd name="connsiteX7" fmla="*/ 1091161 w 1434486"/>
                <a:gd name="connsiteY7" fmla="*/ 217552 h 2569838"/>
                <a:gd name="connsiteX8" fmla="*/ 1063967 w 1434486"/>
                <a:gd name="connsiteY8" fmla="*/ 176761 h 2569838"/>
                <a:gd name="connsiteX9" fmla="*/ 1029975 w 1434486"/>
                <a:gd name="connsiteY9" fmla="*/ 139370 h 2569838"/>
                <a:gd name="connsiteX10" fmla="*/ 1002781 w 1434486"/>
                <a:gd name="connsiteY10" fmla="*/ 115575 h 2569838"/>
                <a:gd name="connsiteX11" fmla="*/ 955191 w 1434486"/>
                <a:gd name="connsiteY11" fmla="*/ 71384 h 2569838"/>
                <a:gd name="connsiteX12" fmla="*/ 883807 w 1434486"/>
                <a:gd name="connsiteY12" fmla="*/ 23795 h 2569838"/>
                <a:gd name="connsiteX13" fmla="*/ 975587 w 1434486"/>
                <a:gd name="connsiteY13" fmla="*/ 0 h 2569838"/>
                <a:gd name="connsiteX14" fmla="*/ 1121755 w 1434486"/>
                <a:gd name="connsiteY14" fmla="*/ 61187 h 2569838"/>
                <a:gd name="connsiteX15" fmla="*/ 1247527 w 1434486"/>
                <a:gd name="connsiteY15" fmla="*/ 118974 h 2569838"/>
                <a:gd name="connsiteX16" fmla="*/ 1349505 w 1434486"/>
                <a:gd name="connsiteY16" fmla="*/ 176761 h 2569838"/>
                <a:gd name="connsiteX17" fmla="*/ 1410692 w 1434486"/>
                <a:gd name="connsiteY17" fmla="*/ 220952 h 2569838"/>
                <a:gd name="connsiteX18" fmla="*/ 1431087 w 1434486"/>
                <a:gd name="connsiteY18" fmla="*/ 237948 h 2569838"/>
                <a:gd name="connsiteX19" fmla="*/ 1431087 w 1434486"/>
                <a:gd name="connsiteY19" fmla="*/ 241347 h 2569838"/>
                <a:gd name="connsiteX20" fmla="*/ 1434486 w 1434486"/>
                <a:gd name="connsiteY20" fmla="*/ 265142 h 2569838"/>
                <a:gd name="connsiteX21" fmla="*/ 1424289 w 1434486"/>
                <a:gd name="connsiteY21" fmla="*/ 326329 h 2569838"/>
                <a:gd name="connsiteX22" fmla="*/ 1410692 w 1434486"/>
                <a:gd name="connsiteY22" fmla="*/ 377317 h 2569838"/>
                <a:gd name="connsiteX23" fmla="*/ 1376699 w 1434486"/>
                <a:gd name="connsiteY23" fmla="*/ 469097 h 2569838"/>
                <a:gd name="connsiteX24" fmla="*/ 1332509 w 1434486"/>
                <a:gd name="connsiteY24" fmla="*/ 560877 h 2569838"/>
                <a:gd name="connsiteX25" fmla="*/ 1267923 w 1434486"/>
                <a:gd name="connsiteY25" fmla="*/ 713844 h 2569838"/>
                <a:gd name="connsiteX26" fmla="*/ 1206736 w 1434486"/>
                <a:gd name="connsiteY26" fmla="*/ 863411 h 2569838"/>
                <a:gd name="connsiteX27" fmla="*/ 1104758 w 1434486"/>
                <a:gd name="connsiteY27" fmla="*/ 1084363 h 2569838"/>
                <a:gd name="connsiteX28" fmla="*/ 1033374 w 1434486"/>
                <a:gd name="connsiteY28" fmla="*/ 1230531 h 2569838"/>
                <a:gd name="connsiteX29" fmla="*/ 917799 w 1434486"/>
                <a:gd name="connsiteY29" fmla="*/ 1434486 h 2569838"/>
                <a:gd name="connsiteX30" fmla="*/ 849814 w 1434486"/>
                <a:gd name="connsiteY30" fmla="*/ 1553460 h 2569838"/>
                <a:gd name="connsiteX31" fmla="*/ 717243 w 1434486"/>
                <a:gd name="connsiteY31" fmla="*/ 1754016 h 2569838"/>
                <a:gd name="connsiteX32" fmla="*/ 632262 w 1434486"/>
                <a:gd name="connsiteY32" fmla="*/ 1876390 h 2569838"/>
                <a:gd name="connsiteX33" fmla="*/ 540482 w 1434486"/>
                <a:gd name="connsiteY33" fmla="*/ 2002162 h 2569838"/>
                <a:gd name="connsiteX34" fmla="*/ 428306 w 1434486"/>
                <a:gd name="connsiteY34" fmla="*/ 2144931 h 2569838"/>
                <a:gd name="connsiteX35" fmla="*/ 288937 w 1434486"/>
                <a:gd name="connsiteY35" fmla="*/ 2311494 h 2569838"/>
                <a:gd name="connsiteX36" fmla="*/ 176761 w 1434486"/>
                <a:gd name="connsiteY36" fmla="*/ 2433868 h 2569838"/>
                <a:gd name="connsiteX37" fmla="*/ 78183 w 1434486"/>
                <a:gd name="connsiteY37" fmla="*/ 2535845 h 2569838"/>
                <a:gd name="connsiteX38" fmla="*/ 54388 w 1434486"/>
                <a:gd name="connsiteY38" fmla="*/ 2556241 h 2569838"/>
                <a:gd name="connsiteX39" fmla="*/ 33993 w 1434486"/>
                <a:gd name="connsiteY39" fmla="*/ 2566439 h 2569838"/>
                <a:gd name="connsiteX40" fmla="*/ 27194 w 1434486"/>
                <a:gd name="connsiteY40" fmla="*/ 2569838 h 2569838"/>
                <a:gd name="connsiteX41" fmla="*/ 20396 w 1434486"/>
                <a:gd name="connsiteY41" fmla="*/ 2569838 h 2569838"/>
                <a:gd name="connsiteX42" fmla="*/ 10198 w 1434486"/>
                <a:gd name="connsiteY42" fmla="*/ 2566439 h 2569838"/>
                <a:gd name="connsiteX43" fmla="*/ 3399 w 1434486"/>
                <a:gd name="connsiteY43" fmla="*/ 2552842 h 2569838"/>
                <a:gd name="connsiteX44" fmla="*/ 0 w 1434486"/>
                <a:gd name="connsiteY44" fmla="*/ 2535845 h 2569838"/>
                <a:gd name="connsiteX45" fmla="*/ 20396 w 1434486"/>
                <a:gd name="connsiteY45" fmla="*/ 2495054 h 2569838"/>
                <a:gd name="connsiteX46" fmla="*/ 156366 w 1434486"/>
                <a:gd name="connsiteY46" fmla="*/ 2294498 h 2569838"/>
                <a:gd name="connsiteX47" fmla="*/ 343325 w 1434486"/>
                <a:gd name="connsiteY47" fmla="*/ 1998763 h 2569838"/>
                <a:gd name="connsiteX48" fmla="*/ 472497 w 1434486"/>
                <a:gd name="connsiteY48" fmla="*/ 1781210 h 2569838"/>
                <a:gd name="connsiteX49" fmla="*/ 547280 w 1434486"/>
                <a:gd name="connsiteY49" fmla="*/ 1645240 h 2569838"/>
                <a:gd name="connsiteX50" fmla="*/ 690049 w 1434486"/>
                <a:gd name="connsiteY50" fmla="*/ 1373300 h 2569838"/>
                <a:gd name="connsiteX51" fmla="*/ 775031 w 1434486"/>
                <a:gd name="connsiteY51" fmla="*/ 1206736 h 2569838"/>
                <a:gd name="connsiteX52" fmla="*/ 890605 w 1434486"/>
                <a:gd name="connsiteY52" fmla="*/ 934796 h 2569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434486" h="2569838">
                  <a:moveTo>
                    <a:pt x="890605" y="934796"/>
                  </a:moveTo>
                  <a:lnTo>
                    <a:pt x="992583" y="696848"/>
                  </a:lnTo>
                  <a:lnTo>
                    <a:pt x="1077564" y="475896"/>
                  </a:lnTo>
                  <a:lnTo>
                    <a:pt x="1118355" y="353523"/>
                  </a:lnTo>
                  <a:lnTo>
                    <a:pt x="1121755" y="326329"/>
                  </a:lnTo>
                  <a:lnTo>
                    <a:pt x="1121755" y="305933"/>
                  </a:lnTo>
                  <a:lnTo>
                    <a:pt x="1108158" y="258343"/>
                  </a:lnTo>
                  <a:lnTo>
                    <a:pt x="1091161" y="217552"/>
                  </a:lnTo>
                  <a:lnTo>
                    <a:pt x="1063967" y="176761"/>
                  </a:lnTo>
                  <a:lnTo>
                    <a:pt x="1029975" y="139370"/>
                  </a:lnTo>
                  <a:lnTo>
                    <a:pt x="1002781" y="115575"/>
                  </a:lnTo>
                  <a:lnTo>
                    <a:pt x="955191" y="71384"/>
                  </a:lnTo>
                  <a:lnTo>
                    <a:pt x="883807" y="23795"/>
                  </a:lnTo>
                  <a:lnTo>
                    <a:pt x="975587" y="0"/>
                  </a:lnTo>
                  <a:lnTo>
                    <a:pt x="1121755" y="61187"/>
                  </a:lnTo>
                  <a:lnTo>
                    <a:pt x="1247527" y="118974"/>
                  </a:lnTo>
                  <a:lnTo>
                    <a:pt x="1349505" y="176761"/>
                  </a:lnTo>
                  <a:lnTo>
                    <a:pt x="1410692" y="220952"/>
                  </a:lnTo>
                  <a:lnTo>
                    <a:pt x="1431087" y="237948"/>
                  </a:lnTo>
                  <a:lnTo>
                    <a:pt x="1431087" y="241347"/>
                  </a:lnTo>
                  <a:lnTo>
                    <a:pt x="1434486" y="265142"/>
                  </a:lnTo>
                  <a:lnTo>
                    <a:pt x="1424289" y="326329"/>
                  </a:lnTo>
                  <a:lnTo>
                    <a:pt x="1410692" y="377317"/>
                  </a:lnTo>
                  <a:lnTo>
                    <a:pt x="1376699" y="469097"/>
                  </a:lnTo>
                  <a:lnTo>
                    <a:pt x="1332509" y="560877"/>
                  </a:lnTo>
                  <a:lnTo>
                    <a:pt x="1267923" y="713844"/>
                  </a:lnTo>
                  <a:lnTo>
                    <a:pt x="1206736" y="863411"/>
                  </a:lnTo>
                  <a:lnTo>
                    <a:pt x="1104758" y="1084363"/>
                  </a:lnTo>
                  <a:lnTo>
                    <a:pt x="1033374" y="1230531"/>
                  </a:lnTo>
                  <a:lnTo>
                    <a:pt x="917799" y="1434486"/>
                  </a:lnTo>
                  <a:lnTo>
                    <a:pt x="849814" y="1553460"/>
                  </a:lnTo>
                  <a:lnTo>
                    <a:pt x="717243" y="1754016"/>
                  </a:lnTo>
                  <a:lnTo>
                    <a:pt x="632262" y="1876390"/>
                  </a:lnTo>
                  <a:lnTo>
                    <a:pt x="540482" y="2002162"/>
                  </a:lnTo>
                  <a:lnTo>
                    <a:pt x="428306" y="2144931"/>
                  </a:lnTo>
                  <a:lnTo>
                    <a:pt x="288937" y="2311494"/>
                  </a:lnTo>
                  <a:lnTo>
                    <a:pt x="176761" y="2433868"/>
                  </a:lnTo>
                  <a:lnTo>
                    <a:pt x="78183" y="2535845"/>
                  </a:lnTo>
                  <a:lnTo>
                    <a:pt x="54388" y="2556241"/>
                  </a:lnTo>
                  <a:lnTo>
                    <a:pt x="33993" y="2566439"/>
                  </a:lnTo>
                  <a:lnTo>
                    <a:pt x="27194" y="2569838"/>
                  </a:lnTo>
                  <a:lnTo>
                    <a:pt x="20396" y="2569838"/>
                  </a:lnTo>
                  <a:lnTo>
                    <a:pt x="10198" y="2566439"/>
                  </a:lnTo>
                  <a:lnTo>
                    <a:pt x="3399" y="2552842"/>
                  </a:lnTo>
                  <a:lnTo>
                    <a:pt x="0" y="2535845"/>
                  </a:lnTo>
                  <a:lnTo>
                    <a:pt x="20396" y="2495054"/>
                  </a:lnTo>
                  <a:lnTo>
                    <a:pt x="156366" y="2294498"/>
                  </a:lnTo>
                  <a:lnTo>
                    <a:pt x="343325" y="1998763"/>
                  </a:lnTo>
                  <a:lnTo>
                    <a:pt x="472497" y="1781210"/>
                  </a:lnTo>
                  <a:lnTo>
                    <a:pt x="547280" y="1645240"/>
                  </a:lnTo>
                  <a:lnTo>
                    <a:pt x="690049" y="1373300"/>
                  </a:lnTo>
                  <a:lnTo>
                    <a:pt x="775031" y="1206736"/>
                  </a:lnTo>
                  <a:lnTo>
                    <a:pt x="890605" y="93479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8554C655-A8C6-48D4-9C69-45A398BDAAB0}"/>
              </a:ext>
            </a:extLst>
          </p:cNvPr>
          <p:cNvGrpSpPr>
            <a:grpSpLocks/>
          </p:cNvGrpSpPr>
          <p:nvPr/>
        </p:nvGrpSpPr>
        <p:grpSpPr bwMode="auto">
          <a:xfrm>
            <a:off x="2439988" y="1665288"/>
            <a:ext cx="4803775" cy="4425950"/>
            <a:chOff x="2439988" y="1665288"/>
            <a:chExt cx="4803775" cy="4425950"/>
          </a:xfrm>
        </p:grpSpPr>
        <p:sp>
          <p:nvSpPr>
            <p:cNvPr id="30" name="フリーフォーム 53">
              <a:extLst>
                <a:ext uri="{FF2B5EF4-FFF2-40B4-BE49-F238E27FC236}">
                  <a16:creationId xmlns:a16="http://schemas.microsoft.com/office/drawing/2014/main" id="{D15BF9F4-E07C-48C3-A592-A6F09653823B}"/>
                </a:ext>
              </a:extLst>
            </p:cNvPr>
            <p:cNvSpPr/>
            <p:nvPr/>
          </p:nvSpPr>
          <p:spPr>
            <a:xfrm>
              <a:off x="2989263" y="1719263"/>
              <a:ext cx="1133475" cy="504825"/>
            </a:xfrm>
            <a:custGeom>
              <a:avLst/>
              <a:gdLst>
                <a:gd name="connsiteX0" fmla="*/ 471487 w 1133475"/>
                <a:gd name="connsiteY0" fmla="*/ 359568 h 504825"/>
                <a:gd name="connsiteX1" fmla="*/ 359569 w 1133475"/>
                <a:gd name="connsiteY1" fmla="*/ 302418 h 504825"/>
                <a:gd name="connsiteX2" fmla="*/ 254794 w 1133475"/>
                <a:gd name="connsiteY2" fmla="*/ 242887 h 504825"/>
                <a:gd name="connsiteX3" fmla="*/ 169069 w 1133475"/>
                <a:gd name="connsiteY3" fmla="*/ 190500 h 504825"/>
                <a:gd name="connsiteX4" fmla="*/ 107156 w 1133475"/>
                <a:gd name="connsiteY4" fmla="*/ 145256 h 504825"/>
                <a:gd name="connsiteX5" fmla="*/ 42862 w 1133475"/>
                <a:gd name="connsiteY5" fmla="*/ 100012 h 504825"/>
                <a:gd name="connsiteX6" fmla="*/ 19050 w 1133475"/>
                <a:gd name="connsiteY6" fmla="*/ 85725 h 504825"/>
                <a:gd name="connsiteX7" fmla="*/ 7144 w 1133475"/>
                <a:gd name="connsiteY7" fmla="*/ 64293 h 504825"/>
                <a:gd name="connsiteX8" fmla="*/ 0 w 1133475"/>
                <a:gd name="connsiteY8" fmla="*/ 35718 h 504825"/>
                <a:gd name="connsiteX9" fmla="*/ 2381 w 1133475"/>
                <a:gd name="connsiteY9" fmla="*/ 14287 h 504825"/>
                <a:gd name="connsiteX10" fmla="*/ 7144 w 1133475"/>
                <a:gd name="connsiteY10" fmla="*/ 7143 h 504825"/>
                <a:gd name="connsiteX11" fmla="*/ 14287 w 1133475"/>
                <a:gd name="connsiteY11" fmla="*/ 0 h 504825"/>
                <a:gd name="connsiteX12" fmla="*/ 40481 w 1133475"/>
                <a:gd name="connsiteY12" fmla="*/ 0 h 504825"/>
                <a:gd name="connsiteX13" fmla="*/ 83344 w 1133475"/>
                <a:gd name="connsiteY13" fmla="*/ 11906 h 504825"/>
                <a:gd name="connsiteX14" fmla="*/ 104775 w 1133475"/>
                <a:gd name="connsiteY14" fmla="*/ 26193 h 504825"/>
                <a:gd name="connsiteX15" fmla="*/ 145256 w 1133475"/>
                <a:gd name="connsiteY15" fmla="*/ 57150 h 504825"/>
                <a:gd name="connsiteX16" fmla="*/ 190500 w 1133475"/>
                <a:gd name="connsiteY16" fmla="*/ 80962 h 504825"/>
                <a:gd name="connsiteX17" fmla="*/ 278606 w 1133475"/>
                <a:gd name="connsiteY17" fmla="*/ 121443 h 504825"/>
                <a:gd name="connsiteX18" fmla="*/ 371475 w 1133475"/>
                <a:gd name="connsiteY18" fmla="*/ 150018 h 504825"/>
                <a:gd name="connsiteX19" fmla="*/ 440531 w 1133475"/>
                <a:gd name="connsiteY19" fmla="*/ 169068 h 504825"/>
                <a:gd name="connsiteX20" fmla="*/ 535781 w 1133475"/>
                <a:gd name="connsiteY20" fmla="*/ 188118 h 504825"/>
                <a:gd name="connsiteX21" fmla="*/ 638175 w 1133475"/>
                <a:gd name="connsiteY21" fmla="*/ 200025 h 504825"/>
                <a:gd name="connsiteX22" fmla="*/ 754856 w 1133475"/>
                <a:gd name="connsiteY22" fmla="*/ 209550 h 504825"/>
                <a:gd name="connsiteX23" fmla="*/ 869156 w 1133475"/>
                <a:gd name="connsiteY23" fmla="*/ 214312 h 504825"/>
                <a:gd name="connsiteX24" fmla="*/ 923925 w 1133475"/>
                <a:gd name="connsiteY24" fmla="*/ 214312 h 504825"/>
                <a:gd name="connsiteX25" fmla="*/ 947737 w 1133475"/>
                <a:gd name="connsiteY25" fmla="*/ 221456 h 504825"/>
                <a:gd name="connsiteX26" fmla="*/ 990600 w 1133475"/>
                <a:gd name="connsiteY26" fmla="*/ 245268 h 504825"/>
                <a:gd name="connsiteX27" fmla="*/ 1047750 w 1133475"/>
                <a:gd name="connsiteY27" fmla="*/ 278606 h 504825"/>
                <a:gd name="connsiteX28" fmla="*/ 1083469 w 1133475"/>
                <a:gd name="connsiteY28" fmla="*/ 307181 h 504825"/>
                <a:gd name="connsiteX29" fmla="*/ 1109662 w 1133475"/>
                <a:gd name="connsiteY29" fmla="*/ 333375 h 504825"/>
                <a:gd name="connsiteX30" fmla="*/ 1123950 w 1133475"/>
                <a:gd name="connsiteY30" fmla="*/ 352425 h 504825"/>
                <a:gd name="connsiteX31" fmla="*/ 1131094 w 1133475"/>
                <a:gd name="connsiteY31" fmla="*/ 376237 h 504825"/>
                <a:gd name="connsiteX32" fmla="*/ 1133475 w 1133475"/>
                <a:gd name="connsiteY32" fmla="*/ 404812 h 504825"/>
                <a:gd name="connsiteX33" fmla="*/ 1126331 w 1133475"/>
                <a:gd name="connsiteY33" fmla="*/ 438150 h 504825"/>
                <a:gd name="connsiteX34" fmla="*/ 1102519 w 1133475"/>
                <a:gd name="connsiteY34" fmla="*/ 459581 h 504825"/>
                <a:gd name="connsiteX35" fmla="*/ 1057275 w 1133475"/>
                <a:gd name="connsiteY35" fmla="*/ 478631 h 504825"/>
                <a:gd name="connsiteX36" fmla="*/ 962025 w 1133475"/>
                <a:gd name="connsiteY36" fmla="*/ 500062 h 504825"/>
                <a:gd name="connsiteX37" fmla="*/ 909637 w 1133475"/>
                <a:gd name="connsiteY37" fmla="*/ 504825 h 504825"/>
                <a:gd name="connsiteX38" fmla="*/ 866775 w 1133475"/>
                <a:gd name="connsiteY38" fmla="*/ 500062 h 504825"/>
                <a:gd name="connsiteX39" fmla="*/ 766762 w 1133475"/>
                <a:gd name="connsiteY39" fmla="*/ 478631 h 504825"/>
                <a:gd name="connsiteX40" fmla="*/ 647700 w 1133475"/>
                <a:gd name="connsiteY40" fmla="*/ 438150 h 504825"/>
                <a:gd name="connsiteX41" fmla="*/ 545306 w 1133475"/>
                <a:gd name="connsiteY41" fmla="*/ 395287 h 504825"/>
                <a:gd name="connsiteX42" fmla="*/ 471487 w 1133475"/>
                <a:gd name="connsiteY42" fmla="*/ 359568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33475" h="504825">
                  <a:moveTo>
                    <a:pt x="471487" y="359568"/>
                  </a:moveTo>
                  <a:lnTo>
                    <a:pt x="359569" y="302418"/>
                  </a:lnTo>
                  <a:lnTo>
                    <a:pt x="254794" y="242887"/>
                  </a:lnTo>
                  <a:lnTo>
                    <a:pt x="169069" y="190500"/>
                  </a:lnTo>
                  <a:lnTo>
                    <a:pt x="107156" y="145256"/>
                  </a:lnTo>
                  <a:lnTo>
                    <a:pt x="42862" y="100012"/>
                  </a:lnTo>
                  <a:lnTo>
                    <a:pt x="19050" y="85725"/>
                  </a:lnTo>
                  <a:lnTo>
                    <a:pt x="7144" y="64293"/>
                  </a:lnTo>
                  <a:lnTo>
                    <a:pt x="0" y="35718"/>
                  </a:lnTo>
                  <a:lnTo>
                    <a:pt x="2381" y="14287"/>
                  </a:lnTo>
                  <a:lnTo>
                    <a:pt x="7144" y="7143"/>
                  </a:lnTo>
                  <a:lnTo>
                    <a:pt x="14287" y="0"/>
                  </a:lnTo>
                  <a:lnTo>
                    <a:pt x="40481" y="0"/>
                  </a:lnTo>
                  <a:lnTo>
                    <a:pt x="83344" y="11906"/>
                  </a:lnTo>
                  <a:lnTo>
                    <a:pt x="104775" y="26193"/>
                  </a:lnTo>
                  <a:lnTo>
                    <a:pt x="145256" y="57150"/>
                  </a:lnTo>
                  <a:lnTo>
                    <a:pt x="190500" y="80962"/>
                  </a:lnTo>
                  <a:lnTo>
                    <a:pt x="278606" y="121443"/>
                  </a:lnTo>
                  <a:lnTo>
                    <a:pt x="371475" y="150018"/>
                  </a:lnTo>
                  <a:lnTo>
                    <a:pt x="440531" y="169068"/>
                  </a:lnTo>
                  <a:lnTo>
                    <a:pt x="535781" y="188118"/>
                  </a:lnTo>
                  <a:lnTo>
                    <a:pt x="638175" y="200025"/>
                  </a:lnTo>
                  <a:lnTo>
                    <a:pt x="754856" y="209550"/>
                  </a:lnTo>
                  <a:lnTo>
                    <a:pt x="869156" y="214312"/>
                  </a:lnTo>
                  <a:lnTo>
                    <a:pt x="923925" y="214312"/>
                  </a:lnTo>
                  <a:lnTo>
                    <a:pt x="947737" y="221456"/>
                  </a:lnTo>
                  <a:lnTo>
                    <a:pt x="990600" y="245268"/>
                  </a:lnTo>
                  <a:lnTo>
                    <a:pt x="1047750" y="278606"/>
                  </a:lnTo>
                  <a:lnTo>
                    <a:pt x="1083469" y="307181"/>
                  </a:lnTo>
                  <a:lnTo>
                    <a:pt x="1109662" y="333375"/>
                  </a:lnTo>
                  <a:lnTo>
                    <a:pt x="1123950" y="352425"/>
                  </a:lnTo>
                  <a:lnTo>
                    <a:pt x="1131094" y="376237"/>
                  </a:lnTo>
                  <a:lnTo>
                    <a:pt x="1133475" y="404812"/>
                  </a:lnTo>
                  <a:lnTo>
                    <a:pt x="1126331" y="438150"/>
                  </a:lnTo>
                  <a:lnTo>
                    <a:pt x="1102519" y="459581"/>
                  </a:lnTo>
                  <a:lnTo>
                    <a:pt x="1057275" y="478631"/>
                  </a:lnTo>
                  <a:lnTo>
                    <a:pt x="962025" y="500062"/>
                  </a:lnTo>
                  <a:lnTo>
                    <a:pt x="909637" y="504825"/>
                  </a:lnTo>
                  <a:lnTo>
                    <a:pt x="866775" y="500062"/>
                  </a:lnTo>
                  <a:lnTo>
                    <a:pt x="766762" y="478631"/>
                  </a:lnTo>
                  <a:lnTo>
                    <a:pt x="647700" y="438150"/>
                  </a:lnTo>
                  <a:lnTo>
                    <a:pt x="545306" y="395287"/>
                  </a:lnTo>
                  <a:lnTo>
                    <a:pt x="471487" y="3595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54">
              <a:extLst>
                <a:ext uri="{FF2B5EF4-FFF2-40B4-BE49-F238E27FC236}">
                  <a16:creationId xmlns:a16="http://schemas.microsoft.com/office/drawing/2014/main" id="{4A1E0087-5C97-419A-A3DF-4DCC72523C26}"/>
                </a:ext>
              </a:extLst>
            </p:cNvPr>
            <p:cNvSpPr/>
            <p:nvPr/>
          </p:nvSpPr>
          <p:spPr>
            <a:xfrm>
              <a:off x="2439988" y="2414588"/>
              <a:ext cx="2159000" cy="566737"/>
            </a:xfrm>
            <a:custGeom>
              <a:avLst/>
              <a:gdLst>
                <a:gd name="connsiteX0" fmla="*/ 1140619 w 2157413"/>
                <a:gd name="connsiteY0" fmla="*/ 178593 h 566737"/>
                <a:gd name="connsiteX1" fmla="*/ 831057 w 2157413"/>
                <a:gd name="connsiteY1" fmla="*/ 240506 h 566737"/>
                <a:gd name="connsiteX2" fmla="*/ 583407 w 2157413"/>
                <a:gd name="connsiteY2" fmla="*/ 290512 h 566737"/>
                <a:gd name="connsiteX3" fmla="*/ 431007 w 2157413"/>
                <a:gd name="connsiteY3" fmla="*/ 321468 h 566737"/>
                <a:gd name="connsiteX4" fmla="*/ 390525 w 2157413"/>
                <a:gd name="connsiteY4" fmla="*/ 316706 h 566737"/>
                <a:gd name="connsiteX5" fmla="*/ 345282 w 2157413"/>
                <a:gd name="connsiteY5" fmla="*/ 307181 h 566737"/>
                <a:gd name="connsiteX6" fmla="*/ 273844 w 2157413"/>
                <a:gd name="connsiteY6" fmla="*/ 288131 h 566737"/>
                <a:gd name="connsiteX7" fmla="*/ 226219 w 2157413"/>
                <a:gd name="connsiteY7" fmla="*/ 269081 h 566737"/>
                <a:gd name="connsiteX8" fmla="*/ 183357 w 2157413"/>
                <a:gd name="connsiteY8" fmla="*/ 250031 h 566737"/>
                <a:gd name="connsiteX9" fmla="*/ 135732 w 2157413"/>
                <a:gd name="connsiteY9" fmla="*/ 223837 h 566737"/>
                <a:gd name="connsiteX10" fmla="*/ 97632 w 2157413"/>
                <a:gd name="connsiteY10" fmla="*/ 200025 h 566737"/>
                <a:gd name="connsiteX11" fmla="*/ 57150 w 2157413"/>
                <a:gd name="connsiteY11" fmla="*/ 171450 h 566737"/>
                <a:gd name="connsiteX12" fmla="*/ 40482 w 2157413"/>
                <a:gd name="connsiteY12" fmla="*/ 164306 h 566737"/>
                <a:gd name="connsiteX13" fmla="*/ 26194 w 2157413"/>
                <a:gd name="connsiteY13" fmla="*/ 161925 h 566737"/>
                <a:gd name="connsiteX14" fmla="*/ 16669 w 2157413"/>
                <a:gd name="connsiteY14" fmla="*/ 161925 h 566737"/>
                <a:gd name="connsiteX15" fmla="*/ 4763 w 2157413"/>
                <a:gd name="connsiteY15" fmla="*/ 164306 h 566737"/>
                <a:gd name="connsiteX16" fmla="*/ 0 w 2157413"/>
                <a:gd name="connsiteY16" fmla="*/ 169068 h 566737"/>
                <a:gd name="connsiteX17" fmla="*/ 0 w 2157413"/>
                <a:gd name="connsiteY17" fmla="*/ 185737 h 566737"/>
                <a:gd name="connsiteX18" fmla="*/ 7144 w 2157413"/>
                <a:gd name="connsiteY18" fmla="*/ 209550 h 566737"/>
                <a:gd name="connsiteX19" fmla="*/ 23813 w 2157413"/>
                <a:gd name="connsiteY19" fmla="*/ 238125 h 566737"/>
                <a:gd name="connsiteX20" fmla="*/ 59532 w 2157413"/>
                <a:gd name="connsiteY20" fmla="*/ 288131 h 566737"/>
                <a:gd name="connsiteX21" fmla="*/ 116682 w 2157413"/>
                <a:gd name="connsiteY21" fmla="*/ 345281 h 566737"/>
                <a:gd name="connsiteX22" fmla="*/ 195263 w 2157413"/>
                <a:gd name="connsiteY22" fmla="*/ 407193 h 566737"/>
                <a:gd name="connsiteX23" fmla="*/ 300038 w 2157413"/>
                <a:gd name="connsiteY23" fmla="*/ 481012 h 566737"/>
                <a:gd name="connsiteX24" fmla="*/ 400050 w 2157413"/>
                <a:gd name="connsiteY24" fmla="*/ 540543 h 566737"/>
                <a:gd name="connsiteX25" fmla="*/ 445294 w 2157413"/>
                <a:gd name="connsiteY25" fmla="*/ 564356 h 566737"/>
                <a:gd name="connsiteX26" fmla="*/ 469107 w 2157413"/>
                <a:gd name="connsiteY26" fmla="*/ 566737 h 566737"/>
                <a:gd name="connsiteX27" fmla="*/ 626269 w 2157413"/>
                <a:gd name="connsiteY27" fmla="*/ 523875 h 566737"/>
                <a:gd name="connsiteX28" fmla="*/ 752475 w 2157413"/>
                <a:gd name="connsiteY28" fmla="*/ 485775 h 566737"/>
                <a:gd name="connsiteX29" fmla="*/ 833438 w 2157413"/>
                <a:gd name="connsiteY29" fmla="*/ 457200 h 566737"/>
                <a:gd name="connsiteX30" fmla="*/ 1004888 w 2157413"/>
                <a:gd name="connsiteY30" fmla="*/ 414337 h 566737"/>
                <a:gd name="connsiteX31" fmla="*/ 1207294 w 2157413"/>
                <a:gd name="connsiteY31" fmla="*/ 371475 h 566737"/>
                <a:gd name="connsiteX32" fmla="*/ 1466850 w 2157413"/>
                <a:gd name="connsiteY32" fmla="*/ 321468 h 566737"/>
                <a:gd name="connsiteX33" fmla="*/ 1616869 w 2157413"/>
                <a:gd name="connsiteY33" fmla="*/ 300037 h 566737"/>
                <a:gd name="connsiteX34" fmla="*/ 1812132 w 2157413"/>
                <a:gd name="connsiteY34" fmla="*/ 273843 h 566737"/>
                <a:gd name="connsiteX35" fmla="*/ 1981200 w 2157413"/>
                <a:gd name="connsiteY35" fmla="*/ 259556 h 566737"/>
                <a:gd name="connsiteX36" fmla="*/ 2102644 w 2157413"/>
                <a:gd name="connsiteY36" fmla="*/ 254793 h 566737"/>
                <a:gd name="connsiteX37" fmla="*/ 2128838 w 2157413"/>
                <a:gd name="connsiteY37" fmla="*/ 245268 h 566737"/>
                <a:gd name="connsiteX38" fmla="*/ 2150269 w 2157413"/>
                <a:gd name="connsiteY38" fmla="*/ 221456 h 566737"/>
                <a:gd name="connsiteX39" fmla="*/ 2157413 w 2157413"/>
                <a:gd name="connsiteY39" fmla="*/ 204787 h 566737"/>
                <a:gd name="connsiteX40" fmla="*/ 2152650 w 2157413"/>
                <a:gd name="connsiteY40" fmla="*/ 180975 h 566737"/>
                <a:gd name="connsiteX41" fmla="*/ 2143125 w 2157413"/>
                <a:gd name="connsiteY41" fmla="*/ 164306 h 566737"/>
                <a:gd name="connsiteX42" fmla="*/ 2131219 w 2157413"/>
                <a:gd name="connsiteY42" fmla="*/ 150018 h 566737"/>
                <a:gd name="connsiteX43" fmla="*/ 2105025 w 2157413"/>
                <a:gd name="connsiteY43" fmla="*/ 130968 h 566737"/>
                <a:gd name="connsiteX44" fmla="*/ 2038350 w 2157413"/>
                <a:gd name="connsiteY44" fmla="*/ 90487 h 566737"/>
                <a:gd name="connsiteX45" fmla="*/ 1988344 w 2157413"/>
                <a:gd name="connsiteY45" fmla="*/ 59531 h 566737"/>
                <a:gd name="connsiteX46" fmla="*/ 1938338 w 2157413"/>
                <a:gd name="connsiteY46" fmla="*/ 35718 h 566737"/>
                <a:gd name="connsiteX47" fmla="*/ 1878807 w 2157413"/>
                <a:gd name="connsiteY47" fmla="*/ 14287 h 566737"/>
                <a:gd name="connsiteX48" fmla="*/ 1804988 w 2157413"/>
                <a:gd name="connsiteY48" fmla="*/ 0 h 566737"/>
                <a:gd name="connsiteX49" fmla="*/ 1771650 w 2157413"/>
                <a:gd name="connsiteY49" fmla="*/ 0 h 566737"/>
                <a:gd name="connsiteX50" fmla="*/ 1743075 w 2157413"/>
                <a:gd name="connsiteY50" fmla="*/ 9525 h 566737"/>
                <a:gd name="connsiteX51" fmla="*/ 1676400 w 2157413"/>
                <a:gd name="connsiteY51" fmla="*/ 52387 h 566737"/>
                <a:gd name="connsiteX52" fmla="*/ 1635919 w 2157413"/>
                <a:gd name="connsiteY52" fmla="*/ 76200 h 566737"/>
                <a:gd name="connsiteX53" fmla="*/ 1519238 w 2157413"/>
                <a:gd name="connsiteY53" fmla="*/ 100012 h 566737"/>
                <a:gd name="connsiteX54" fmla="*/ 1228725 w 2157413"/>
                <a:gd name="connsiteY54" fmla="*/ 159543 h 566737"/>
                <a:gd name="connsiteX55" fmla="*/ 1140619 w 2157413"/>
                <a:gd name="connsiteY55" fmla="*/ 178593 h 56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157413" h="566737">
                  <a:moveTo>
                    <a:pt x="1140619" y="178593"/>
                  </a:moveTo>
                  <a:lnTo>
                    <a:pt x="831057" y="240506"/>
                  </a:lnTo>
                  <a:lnTo>
                    <a:pt x="583407" y="290512"/>
                  </a:lnTo>
                  <a:lnTo>
                    <a:pt x="431007" y="321468"/>
                  </a:lnTo>
                  <a:lnTo>
                    <a:pt x="390525" y="316706"/>
                  </a:lnTo>
                  <a:lnTo>
                    <a:pt x="345282" y="307181"/>
                  </a:lnTo>
                  <a:lnTo>
                    <a:pt x="273844" y="288131"/>
                  </a:lnTo>
                  <a:lnTo>
                    <a:pt x="226219" y="269081"/>
                  </a:lnTo>
                  <a:lnTo>
                    <a:pt x="183357" y="250031"/>
                  </a:lnTo>
                  <a:lnTo>
                    <a:pt x="135732" y="223837"/>
                  </a:lnTo>
                  <a:lnTo>
                    <a:pt x="97632" y="200025"/>
                  </a:lnTo>
                  <a:lnTo>
                    <a:pt x="57150" y="171450"/>
                  </a:lnTo>
                  <a:lnTo>
                    <a:pt x="40482" y="164306"/>
                  </a:lnTo>
                  <a:lnTo>
                    <a:pt x="26194" y="161925"/>
                  </a:lnTo>
                  <a:lnTo>
                    <a:pt x="16669" y="161925"/>
                  </a:lnTo>
                  <a:lnTo>
                    <a:pt x="4763" y="164306"/>
                  </a:lnTo>
                  <a:lnTo>
                    <a:pt x="0" y="169068"/>
                  </a:lnTo>
                  <a:lnTo>
                    <a:pt x="0" y="185737"/>
                  </a:lnTo>
                  <a:lnTo>
                    <a:pt x="7144" y="209550"/>
                  </a:lnTo>
                  <a:lnTo>
                    <a:pt x="23813" y="238125"/>
                  </a:lnTo>
                  <a:lnTo>
                    <a:pt x="59532" y="288131"/>
                  </a:lnTo>
                  <a:lnTo>
                    <a:pt x="116682" y="345281"/>
                  </a:lnTo>
                  <a:lnTo>
                    <a:pt x="195263" y="407193"/>
                  </a:lnTo>
                  <a:lnTo>
                    <a:pt x="300038" y="481012"/>
                  </a:lnTo>
                  <a:lnTo>
                    <a:pt x="400050" y="540543"/>
                  </a:lnTo>
                  <a:lnTo>
                    <a:pt x="445294" y="564356"/>
                  </a:lnTo>
                  <a:lnTo>
                    <a:pt x="469107" y="566737"/>
                  </a:lnTo>
                  <a:lnTo>
                    <a:pt x="626269" y="523875"/>
                  </a:lnTo>
                  <a:lnTo>
                    <a:pt x="752475" y="485775"/>
                  </a:lnTo>
                  <a:lnTo>
                    <a:pt x="833438" y="457200"/>
                  </a:lnTo>
                  <a:lnTo>
                    <a:pt x="1004888" y="414337"/>
                  </a:lnTo>
                  <a:lnTo>
                    <a:pt x="1207294" y="371475"/>
                  </a:lnTo>
                  <a:lnTo>
                    <a:pt x="1466850" y="321468"/>
                  </a:lnTo>
                  <a:lnTo>
                    <a:pt x="1616869" y="300037"/>
                  </a:lnTo>
                  <a:lnTo>
                    <a:pt x="1812132" y="273843"/>
                  </a:lnTo>
                  <a:lnTo>
                    <a:pt x="1981200" y="259556"/>
                  </a:lnTo>
                  <a:lnTo>
                    <a:pt x="2102644" y="254793"/>
                  </a:lnTo>
                  <a:lnTo>
                    <a:pt x="2128838" y="245268"/>
                  </a:lnTo>
                  <a:lnTo>
                    <a:pt x="2150269" y="221456"/>
                  </a:lnTo>
                  <a:lnTo>
                    <a:pt x="2157413" y="204787"/>
                  </a:lnTo>
                  <a:lnTo>
                    <a:pt x="2152650" y="180975"/>
                  </a:lnTo>
                  <a:lnTo>
                    <a:pt x="2143125" y="164306"/>
                  </a:lnTo>
                  <a:lnTo>
                    <a:pt x="2131219" y="150018"/>
                  </a:lnTo>
                  <a:lnTo>
                    <a:pt x="2105025" y="130968"/>
                  </a:lnTo>
                  <a:lnTo>
                    <a:pt x="2038350" y="90487"/>
                  </a:lnTo>
                  <a:lnTo>
                    <a:pt x="1988344" y="59531"/>
                  </a:lnTo>
                  <a:lnTo>
                    <a:pt x="1938338" y="35718"/>
                  </a:lnTo>
                  <a:lnTo>
                    <a:pt x="1878807" y="14287"/>
                  </a:lnTo>
                  <a:lnTo>
                    <a:pt x="1804988" y="0"/>
                  </a:lnTo>
                  <a:lnTo>
                    <a:pt x="1771650" y="0"/>
                  </a:lnTo>
                  <a:lnTo>
                    <a:pt x="1743075" y="9525"/>
                  </a:lnTo>
                  <a:lnTo>
                    <a:pt x="1676400" y="52387"/>
                  </a:lnTo>
                  <a:lnTo>
                    <a:pt x="1635919" y="76200"/>
                  </a:lnTo>
                  <a:lnTo>
                    <a:pt x="1519238" y="100012"/>
                  </a:lnTo>
                  <a:lnTo>
                    <a:pt x="1228725" y="159543"/>
                  </a:lnTo>
                  <a:lnTo>
                    <a:pt x="1140619" y="1785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55">
              <a:extLst>
                <a:ext uri="{FF2B5EF4-FFF2-40B4-BE49-F238E27FC236}">
                  <a16:creationId xmlns:a16="http://schemas.microsoft.com/office/drawing/2014/main" id="{1FC8EE1A-592A-4837-98C8-1A94719724DE}"/>
                </a:ext>
              </a:extLst>
            </p:cNvPr>
            <p:cNvSpPr/>
            <p:nvPr/>
          </p:nvSpPr>
          <p:spPr>
            <a:xfrm>
              <a:off x="2970213" y="3214688"/>
              <a:ext cx="1158875" cy="327025"/>
            </a:xfrm>
            <a:custGeom>
              <a:avLst/>
              <a:gdLst>
                <a:gd name="connsiteX0" fmla="*/ 890587 w 1159669"/>
                <a:gd name="connsiteY0" fmla="*/ 259556 h 326231"/>
                <a:gd name="connsiteX1" fmla="*/ 678656 w 1159669"/>
                <a:gd name="connsiteY1" fmla="*/ 292893 h 326231"/>
                <a:gd name="connsiteX2" fmla="*/ 466725 w 1159669"/>
                <a:gd name="connsiteY2" fmla="*/ 326231 h 326231"/>
                <a:gd name="connsiteX3" fmla="*/ 433387 w 1159669"/>
                <a:gd name="connsiteY3" fmla="*/ 326231 h 326231"/>
                <a:gd name="connsiteX4" fmla="*/ 366712 w 1159669"/>
                <a:gd name="connsiteY4" fmla="*/ 323850 h 326231"/>
                <a:gd name="connsiteX5" fmla="*/ 280987 w 1159669"/>
                <a:gd name="connsiteY5" fmla="*/ 316706 h 326231"/>
                <a:gd name="connsiteX6" fmla="*/ 207169 w 1159669"/>
                <a:gd name="connsiteY6" fmla="*/ 302418 h 326231"/>
                <a:gd name="connsiteX7" fmla="*/ 145256 w 1159669"/>
                <a:gd name="connsiteY7" fmla="*/ 285750 h 326231"/>
                <a:gd name="connsiteX8" fmla="*/ 90487 w 1159669"/>
                <a:gd name="connsiteY8" fmla="*/ 264318 h 326231"/>
                <a:gd name="connsiteX9" fmla="*/ 66675 w 1159669"/>
                <a:gd name="connsiteY9" fmla="*/ 252412 h 326231"/>
                <a:gd name="connsiteX10" fmla="*/ 35719 w 1159669"/>
                <a:gd name="connsiteY10" fmla="*/ 235743 h 326231"/>
                <a:gd name="connsiteX11" fmla="*/ 19050 w 1159669"/>
                <a:gd name="connsiteY11" fmla="*/ 223837 h 326231"/>
                <a:gd name="connsiteX12" fmla="*/ 7144 w 1159669"/>
                <a:gd name="connsiteY12" fmla="*/ 207168 h 326231"/>
                <a:gd name="connsiteX13" fmla="*/ 0 w 1159669"/>
                <a:gd name="connsiteY13" fmla="*/ 188118 h 326231"/>
                <a:gd name="connsiteX14" fmla="*/ 0 w 1159669"/>
                <a:gd name="connsiteY14" fmla="*/ 176212 h 326231"/>
                <a:gd name="connsiteX15" fmla="*/ 7144 w 1159669"/>
                <a:gd name="connsiteY15" fmla="*/ 169068 h 326231"/>
                <a:gd name="connsiteX16" fmla="*/ 23812 w 1159669"/>
                <a:gd name="connsiteY16" fmla="*/ 169068 h 326231"/>
                <a:gd name="connsiteX17" fmla="*/ 54769 w 1159669"/>
                <a:gd name="connsiteY17" fmla="*/ 171450 h 326231"/>
                <a:gd name="connsiteX18" fmla="*/ 128587 w 1159669"/>
                <a:gd name="connsiteY18" fmla="*/ 180975 h 326231"/>
                <a:gd name="connsiteX19" fmla="*/ 207169 w 1159669"/>
                <a:gd name="connsiteY19" fmla="*/ 180975 h 326231"/>
                <a:gd name="connsiteX20" fmla="*/ 304800 w 1159669"/>
                <a:gd name="connsiteY20" fmla="*/ 171450 h 326231"/>
                <a:gd name="connsiteX21" fmla="*/ 381000 w 1159669"/>
                <a:gd name="connsiteY21" fmla="*/ 157162 h 326231"/>
                <a:gd name="connsiteX22" fmla="*/ 540544 w 1159669"/>
                <a:gd name="connsiteY22" fmla="*/ 119062 h 326231"/>
                <a:gd name="connsiteX23" fmla="*/ 733425 w 1159669"/>
                <a:gd name="connsiteY23" fmla="*/ 71437 h 326231"/>
                <a:gd name="connsiteX24" fmla="*/ 797719 w 1159669"/>
                <a:gd name="connsiteY24" fmla="*/ 57150 h 326231"/>
                <a:gd name="connsiteX25" fmla="*/ 828675 w 1159669"/>
                <a:gd name="connsiteY25" fmla="*/ 35718 h 326231"/>
                <a:gd name="connsiteX26" fmla="*/ 859631 w 1159669"/>
                <a:gd name="connsiteY26" fmla="*/ 21431 h 326231"/>
                <a:gd name="connsiteX27" fmla="*/ 892969 w 1159669"/>
                <a:gd name="connsiteY27" fmla="*/ 7143 h 326231"/>
                <a:gd name="connsiteX28" fmla="*/ 926306 w 1159669"/>
                <a:gd name="connsiteY28" fmla="*/ 0 h 326231"/>
                <a:gd name="connsiteX29" fmla="*/ 952500 w 1159669"/>
                <a:gd name="connsiteY29" fmla="*/ 0 h 326231"/>
                <a:gd name="connsiteX30" fmla="*/ 976312 w 1159669"/>
                <a:gd name="connsiteY30" fmla="*/ 4762 h 326231"/>
                <a:gd name="connsiteX31" fmla="*/ 1004887 w 1159669"/>
                <a:gd name="connsiteY31" fmla="*/ 21431 h 326231"/>
                <a:gd name="connsiteX32" fmla="*/ 1062037 w 1159669"/>
                <a:gd name="connsiteY32" fmla="*/ 59531 h 326231"/>
                <a:gd name="connsiteX33" fmla="*/ 1121569 w 1159669"/>
                <a:gd name="connsiteY33" fmla="*/ 97631 h 326231"/>
                <a:gd name="connsiteX34" fmla="*/ 1135856 w 1159669"/>
                <a:gd name="connsiteY34" fmla="*/ 107156 h 326231"/>
                <a:gd name="connsiteX35" fmla="*/ 1145381 w 1159669"/>
                <a:gd name="connsiteY35" fmla="*/ 119062 h 326231"/>
                <a:gd name="connsiteX36" fmla="*/ 1154906 w 1159669"/>
                <a:gd name="connsiteY36" fmla="*/ 135731 h 326231"/>
                <a:gd name="connsiteX37" fmla="*/ 1159669 w 1159669"/>
                <a:gd name="connsiteY37" fmla="*/ 159543 h 326231"/>
                <a:gd name="connsiteX38" fmla="*/ 1150144 w 1159669"/>
                <a:gd name="connsiteY38" fmla="*/ 183356 h 326231"/>
                <a:gd name="connsiteX39" fmla="*/ 1135856 w 1159669"/>
                <a:gd name="connsiteY39" fmla="*/ 197643 h 326231"/>
                <a:gd name="connsiteX40" fmla="*/ 1100137 w 1159669"/>
                <a:gd name="connsiteY40" fmla="*/ 219075 h 326231"/>
                <a:gd name="connsiteX41" fmla="*/ 1052512 w 1159669"/>
                <a:gd name="connsiteY41" fmla="*/ 233362 h 326231"/>
                <a:gd name="connsiteX42" fmla="*/ 981075 w 1159669"/>
                <a:gd name="connsiteY42" fmla="*/ 247650 h 326231"/>
                <a:gd name="connsiteX43" fmla="*/ 890587 w 1159669"/>
                <a:gd name="connsiteY43" fmla="*/ 259556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159669" h="326231">
                  <a:moveTo>
                    <a:pt x="890587" y="259556"/>
                  </a:moveTo>
                  <a:lnTo>
                    <a:pt x="678656" y="292893"/>
                  </a:lnTo>
                  <a:lnTo>
                    <a:pt x="466725" y="326231"/>
                  </a:lnTo>
                  <a:lnTo>
                    <a:pt x="433387" y="326231"/>
                  </a:lnTo>
                  <a:lnTo>
                    <a:pt x="366712" y="323850"/>
                  </a:lnTo>
                  <a:lnTo>
                    <a:pt x="280987" y="316706"/>
                  </a:lnTo>
                  <a:lnTo>
                    <a:pt x="207169" y="302418"/>
                  </a:lnTo>
                  <a:lnTo>
                    <a:pt x="145256" y="285750"/>
                  </a:lnTo>
                  <a:lnTo>
                    <a:pt x="90487" y="264318"/>
                  </a:lnTo>
                  <a:lnTo>
                    <a:pt x="66675" y="252412"/>
                  </a:lnTo>
                  <a:lnTo>
                    <a:pt x="35719" y="235743"/>
                  </a:lnTo>
                  <a:lnTo>
                    <a:pt x="19050" y="223837"/>
                  </a:lnTo>
                  <a:lnTo>
                    <a:pt x="7144" y="207168"/>
                  </a:lnTo>
                  <a:lnTo>
                    <a:pt x="0" y="188118"/>
                  </a:lnTo>
                  <a:lnTo>
                    <a:pt x="0" y="176212"/>
                  </a:lnTo>
                  <a:lnTo>
                    <a:pt x="7144" y="169068"/>
                  </a:lnTo>
                  <a:lnTo>
                    <a:pt x="23812" y="169068"/>
                  </a:lnTo>
                  <a:lnTo>
                    <a:pt x="54769" y="171450"/>
                  </a:lnTo>
                  <a:lnTo>
                    <a:pt x="128587" y="180975"/>
                  </a:lnTo>
                  <a:lnTo>
                    <a:pt x="207169" y="180975"/>
                  </a:lnTo>
                  <a:lnTo>
                    <a:pt x="304800" y="171450"/>
                  </a:lnTo>
                  <a:lnTo>
                    <a:pt x="381000" y="157162"/>
                  </a:lnTo>
                  <a:lnTo>
                    <a:pt x="540544" y="119062"/>
                  </a:lnTo>
                  <a:lnTo>
                    <a:pt x="733425" y="71437"/>
                  </a:lnTo>
                  <a:lnTo>
                    <a:pt x="797719" y="57150"/>
                  </a:lnTo>
                  <a:lnTo>
                    <a:pt x="828675" y="35718"/>
                  </a:lnTo>
                  <a:lnTo>
                    <a:pt x="859631" y="21431"/>
                  </a:lnTo>
                  <a:lnTo>
                    <a:pt x="892969" y="7143"/>
                  </a:lnTo>
                  <a:lnTo>
                    <a:pt x="926306" y="0"/>
                  </a:lnTo>
                  <a:lnTo>
                    <a:pt x="952500" y="0"/>
                  </a:lnTo>
                  <a:lnTo>
                    <a:pt x="976312" y="4762"/>
                  </a:lnTo>
                  <a:lnTo>
                    <a:pt x="1004887" y="21431"/>
                  </a:lnTo>
                  <a:lnTo>
                    <a:pt x="1062037" y="59531"/>
                  </a:lnTo>
                  <a:lnTo>
                    <a:pt x="1121569" y="97631"/>
                  </a:lnTo>
                  <a:lnTo>
                    <a:pt x="1135856" y="107156"/>
                  </a:lnTo>
                  <a:lnTo>
                    <a:pt x="1145381" y="119062"/>
                  </a:lnTo>
                  <a:lnTo>
                    <a:pt x="1154906" y="135731"/>
                  </a:lnTo>
                  <a:lnTo>
                    <a:pt x="1159669" y="159543"/>
                  </a:lnTo>
                  <a:lnTo>
                    <a:pt x="1150144" y="183356"/>
                  </a:lnTo>
                  <a:lnTo>
                    <a:pt x="1135856" y="197643"/>
                  </a:lnTo>
                  <a:lnTo>
                    <a:pt x="1100137" y="219075"/>
                  </a:lnTo>
                  <a:lnTo>
                    <a:pt x="1052512" y="233362"/>
                  </a:lnTo>
                  <a:lnTo>
                    <a:pt x="981075" y="247650"/>
                  </a:lnTo>
                  <a:lnTo>
                    <a:pt x="890587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56">
              <a:extLst>
                <a:ext uri="{FF2B5EF4-FFF2-40B4-BE49-F238E27FC236}">
                  <a16:creationId xmlns:a16="http://schemas.microsoft.com/office/drawing/2014/main" id="{2716019B-DF4F-41D6-9213-A1F45EFC9F3F}"/>
                </a:ext>
              </a:extLst>
            </p:cNvPr>
            <p:cNvSpPr/>
            <p:nvPr/>
          </p:nvSpPr>
          <p:spPr>
            <a:xfrm>
              <a:off x="2952750" y="3852863"/>
              <a:ext cx="1173163" cy="333375"/>
            </a:xfrm>
            <a:custGeom>
              <a:avLst/>
              <a:gdLst>
                <a:gd name="connsiteX0" fmla="*/ 754856 w 1173956"/>
                <a:gd name="connsiteY0" fmla="*/ 45243 h 333375"/>
                <a:gd name="connsiteX1" fmla="*/ 609600 w 1173956"/>
                <a:gd name="connsiteY1" fmla="*/ 90487 h 333375"/>
                <a:gd name="connsiteX2" fmla="*/ 521494 w 1173956"/>
                <a:gd name="connsiteY2" fmla="*/ 114300 h 333375"/>
                <a:gd name="connsiteX3" fmla="*/ 376238 w 1173956"/>
                <a:gd name="connsiteY3" fmla="*/ 147637 h 333375"/>
                <a:gd name="connsiteX4" fmla="*/ 214313 w 1173956"/>
                <a:gd name="connsiteY4" fmla="*/ 176212 h 333375"/>
                <a:gd name="connsiteX5" fmla="*/ 173831 w 1173956"/>
                <a:gd name="connsiteY5" fmla="*/ 178593 h 333375"/>
                <a:gd name="connsiteX6" fmla="*/ 138113 w 1173956"/>
                <a:gd name="connsiteY6" fmla="*/ 171450 h 333375"/>
                <a:gd name="connsiteX7" fmla="*/ 109538 w 1173956"/>
                <a:gd name="connsiteY7" fmla="*/ 157162 h 333375"/>
                <a:gd name="connsiteX8" fmla="*/ 90488 w 1173956"/>
                <a:gd name="connsiteY8" fmla="*/ 142875 h 333375"/>
                <a:gd name="connsiteX9" fmla="*/ 52388 w 1173956"/>
                <a:gd name="connsiteY9" fmla="*/ 111918 h 333375"/>
                <a:gd name="connsiteX10" fmla="*/ 42863 w 1173956"/>
                <a:gd name="connsiteY10" fmla="*/ 104775 h 333375"/>
                <a:gd name="connsiteX11" fmla="*/ 30956 w 1173956"/>
                <a:gd name="connsiteY11" fmla="*/ 102393 h 333375"/>
                <a:gd name="connsiteX12" fmla="*/ 19050 w 1173956"/>
                <a:gd name="connsiteY12" fmla="*/ 100012 h 333375"/>
                <a:gd name="connsiteX13" fmla="*/ 9525 w 1173956"/>
                <a:gd name="connsiteY13" fmla="*/ 100012 h 333375"/>
                <a:gd name="connsiteX14" fmla="*/ 0 w 1173956"/>
                <a:gd name="connsiteY14" fmla="*/ 107156 h 333375"/>
                <a:gd name="connsiteX15" fmla="*/ 0 w 1173956"/>
                <a:gd name="connsiteY15" fmla="*/ 128587 h 333375"/>
                <a:gd name="connsiteX16" fmla="*/ 7144 w 1173956"/>
                <a:gd name="connsiteY16" fmla="*/ 154781 h 333375"/>
                <a:gd name="connsiteX17" fmla="*/ 26194 w 1173956"/>
                <a:gd name="connsiteY17" fmla="*/ 188118 h 333375"/>
                <a:gd name="connsiteX18" fmla="*/ 66675 w 1173956"/>
                <a:gd name="connsiteY18" fmla="*/ 230981 h 333375"/>
                <a:gd name="connsiteX19" fmla="*/ 102394 w 1173956"/>
                <a:gd name="connsiteY19" fmla="*/ 261937 h 333375"/>
                <a:gd name="connsiteX20" fmla="*/ 150019 w 1173956"/>
                <a:gd name="connsiteY20" fmla="*/ 290512 h 333375"/>
                <a:gd name="connsiteX21" fmla="*/ 202406 w 1173956"/>
                <a:gd name="connsiteY21" fmla="*/ 311943 h 333375"/>
                <a:gd name="connsiteX22" fmla="*/ 254794 w 1173956"/>
                <a:gd name="connsiteY22" fmla="*/ 326231 h 333375"/>
                <a:gd name="connsiteX23" fmla="*/ 309563 w 1173956"/>
                <a:gd name="connsiteY23" fmla="*/ 333375 h 333375"/>
                <a:gd name="connsiteX24" fmla="*/ 383381 w 1173956"/>
                <a:gd name="connsiteY24" fmla="*/ 333375 h 333375"/>
                <a:gd name="connsiteX25" fmla="*/ 497681 w 1173956"/>
                <a:gd name="connsiteY25" fmla="*/ 321468 h 333375"/>
                <a:gd name="connsiteX26" fmla="*/ 642938 w 1173956"/>
                <a:gd name="connsiteY26" fmla="*/ 304800 h 333375"/>
                <a:gd name="connsiteX27" fmla="*/ 847725 w 1173956"/>
                <a:gd name="connsiteY27" fmla="*/ 271462 h 333375"/>
                <a:gd name="connsiteX28" fmla="*/ 964406 w 1173956"/>
                <a:gd name="connsiteY28" fmla="*/ 247650 h 333375"/>
                <a:gd name="connsiteX29" fmla="*/ 1078706 w 1173956"/>
                <a:gd name="connsiteY29" fmla="*/ 216693 h 333375"/>
                <a:gd name="connsiteX30" fmla="*/ 1121569 w 1173956"/>
                <a:gd name="connsiteY30" fmla="*/ 200025 h 333375"/>
                <a:gd name="connsiteX31" fmla="*/ 1145381 w 1173956"/>
                <a:gd name="connsiteY31" fmla="*/ 185737 h 333375"/>
                <a:gd name="connsiteX32" fmla="*/ 1166813 w 1173956"/>
                <a:gd name="connsiteY32" fmla="*/ 161925 h 333375"/>
                <a:gd name="connsiteX33" fmla="*/ 1173956 w 1173956"/>
                <a:gd name="connsiteY33" fmla="*/ 138112 h 333375"/>
                <a:gd name="connsiteX34" fmla="*/ 1173956 w 1173956"/>
                <a:gd name="connsiteY34" fmla="*/ 126206 h 333375"/>
                <a:gd name="connsiteX35" fmla="*/ 1169194 w 1173956"/>
                <a:gd name="connsiteY35" fmla="*/ 111918 h 333375"/>
                <a:gd name="connsiteX36" fmla="*/ 1154906 w 1173956"/>
                <a:gd name="connsiteY36" fmla="*/ 97631 h 333375"/>
                <a:gd name="connsiteX37" fmla="*/ 1126331 w 1173956"/>
                <a:gd name="connsiteY37" fmla="*/ 78581 h 333375"/>
                <a:gd name="connsiteX38" fmla="*/ 1085850 w 1173956"/>
                <a:gd name="connsiteY38" fmla="*/ 57150 h 333375"/>
                <a:gd name="connsiteX39" fmla="*/ 1040606 w 1173956"/>
                <a:gd name="connsiteY39" fmla="*/ 35718 h 333375"/>
                <a:gd name="connsiteX40" fmla="*/ 995363 w 1173956"/>
                <a:gd name="connsiteY40" fmla="*/ 19050 h 333375"/>
                <a:gd name="connsiteX41" fmla="*/ 935831 w 1173956"/>
                <a:gd name="connsiteY41" fmla="*/ 4762 h 333375"/>
                <a:gd name="connsiteX42" fmla="*/ 883444 w 1173956"/>
                <a:gd name="connsiteY42" fmla="*/ 0 h 333375"/>
                <a:gd name="connsiteX43" fmla="*/ 842963 w 1173956"/>
                <a:gd name="connsiteY43" fmla="*/ 14287 h 333375"/>
                <a:gd name="connsiteX44" fmla="*/ 754856 w 1173956"/>
                <a:gd name="connsiteY44" fmla="*/ 45243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73956" h="333375">
                  <a:moveTo>
                    <a:pt x="754856" y="45243"/>
                  </a:moveTo>
                  <a:lnTo>
                    <a:pt x="609600" y="90487"/>
                  </a:lnTo>
                  <a:lnTo>
                    <a:pt x="521494" y="114300"/>
                  </a:lnTo>
                  <a:lnTo>
                    <a:pt x="376238" y="147637"/>
                  </a:lnTo>
                  <a:lnTo>
                    <a:pt x="214313" y="176212"/>
                  </a:lnTo>
                  <a:lnTo>
                    <a:pt x="173831" y="178593"/>
                  </a:lnTo>
                  <a:lnTo>
                    <a:pt x="138113" y="171450"/>
                  </a:lnTo>
                  <a:lnTo>
                    <a:pt x="109538" y="157162"/>
                  </a:lnTo>
                  <a:lnTo>
                    <a:pt x="90488" y="142875"/>
                  </a:lnTo>
                  <a:lnTo>
                    <a:pt x="52388" y="111918"/>
                  </a:lnTo>
                  <a:lnTo>
                    <a:pt x="42863" y="104775"/>
                  </a:lnTo>
                  <a:lnTo>
                    <a:pt x="30956" y="102393"/>
                  </a:lnTo>
                  <a:lnTo>
                    <a:pt x="19050" y="100012"/>
                  </a:lnTo>
                  <a:lnTo>
                    <a:pt x="9525" y="100012"/>
                  </a:lnTo>
                  <a:lnTo>
                    <a:pt x="0" y="107156"/>
                  </a:lnTo>
                  <a:lnTo>
                    <a:pt x="0" y="128587"/>
                  </a:lnTo>
                  <a:lnTo>
                    <a:pt x="7144" y="154781"/>
                  </a:lnTo>
                  <a:lnTo>
                    <a:pt x="26194" y="188118"/>
                  </a:lnTo>
                  <a:lnTo>
                    <a:pt x="66675" y="230981"/>
                  </a:lnTo>
                  <a:lnTo>
                    <a:pt x="102394" y="261937"/>
                  </a:lnTo>
                  <a:lnTo>
                    <a:pt x="150019" y="290512"/>
                  </a:lnTo>
                  <a:lnTo>
                    <a:pt x="202406" y="311943"/>
                  </a:lnTo>
                  <a:lnTo>
                    <a:pt x="254794" y="326231"/>
                  </a:lnTo>
                  <a:lnTo>
                    <a:pt x="309563" y="333375"/>
                  </a:lnTo>
                  <a:lnTo>
                    <a:pt x="383381" y="333375"/>
                  </a:lnTo>
                  <a:lnTo>
                    <a:pt x="497681" y="321468"/>
                  </a:lnTo>
                  <a:lnTo>
                    <a:pt x="642938" y="304800"/>
                  </a:lnTo>
                  <a:lnTo>
                    <a:pt x="847725" y="271462"/>
                  </a:lnTo>
                  <a:lnTo>
                    <a:pt x="964406" y="247650"/>
                  </a:lnTo>
                  <a:lnTo>
                    <a:pt x="1078706" y="216693"/>
                  </a:lnTo>
                  <a:lnTo>
                    <a:pt x="1121569" y="200025"/>
                  </a:lnTo>
                  <a:lnTo>
                    <a:pt x="1145381" y="185737"/>
                  </a:lnTo>
                  <a:lnTo>
                    <a:pt x="1166813" y="161925"/>
                  </a:lnTo>
                  <a:lnTo>
                    <a:pt x="1173956" y="138112"/>
                  </a:lnTo>
                  <a:lnTo>
                    <a:pt x="1173956" y="126206"/>
                  </a:lnTo>
                  <a:lnTo>
                    <a:pt x="1169194" y="111918"/>
                  </a:lnTo>
                  <a:lnTo>
                    <a:pt x="1154906" y="97631"/>
                  </a:lnTo>
                  <a:lnTo>
                    <a:pt x="1126331" y="78581"/>
                  </a:lnTo>
                  <a:lnTo>
                    <a:pt x="1085850" y="57150"/>
                  </a:lnTo>
                  <a:lnTo>
                    <a:pt x="1040606" y="35718"/>
                  </a:lnTo>
                  <a:lnTo>
                    <a:pt x="995363" y="19050"/>
                  </a:lnTo>
                  <a:lnTo>
                    <a:pt x="935831" y="4762"/>
                  </a:lnTo>
                  <a:lnTo>
                    <a:pt x="883444" y="0"/>
                  </a:lnTo>
                  <a:lnTo>
                    <a:pt x="842963" y="14287"/>
                  </a:lnTo>
                  <a:lnTo>
                    <a:pt x="754856" y="452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57">
              <a:extLst>
                <a:ext uri="{FF2B5EF4-FFF2-40B4-BE49-F238E27FC236}">
                  <a16:creationId xmlns:a16="http://schemas.microsoft.com/office/drawing/2014/main" id="{91B5D99B-F7F1-4301-B51B-C3A8D5ECDFFA}"/>
                </a:ext>
              </a:extLst>
            </p:cNvPr>
            <p:cNvSpPr/>
            <p:nvPr/>
          </p:nvSpPr>
          <p:spPr>
            <a:xfrm>
              <a:off x="2640013" y="4675188"/>
              <a:ext cx="631825" cy="1163637"/>
            </a:xfrm>
            <a:custGeom>
              <a:avLst/>
              <a:gdLst>
                <a:gd name="connsiteX0" fmla="*/ 511969 w 631032"/>
                <a:gd name="connsiteY0" fmla="*/ 609600 h 1164431"/>
                <a:gd name="connsiteX1" fmla="*/ 400050 w 631032"/>
                <a:gd name="connsiteY1" fmla="*/ 252412 h 1164431"/>
                <a:gd name="connsiteX2" fmla="*/ 359569 w 631032"/>
                <a:gd name="connsiteY2" fmla="*/ 114300 h 1164431"/>
                <a:gd name="connsiteX3" fmla="*/ 323850 w 631032"/>
                <a:gd name="connsiteY3" fmla="*/ 90487 h 1164431"/>
                <a:gd name="connsiteX4" fmla="*/ 276225 w 631032"/>
                <a:gd name="connsiteY4" fmla="*/ 61912 h 1164431"/>
                <a:gd name="connsiteX5" fmla="*/ 235744 w 631032"/>
                <a:gd name="connsiteY5" fmla="*/ 45244 h 1164431"/>
                <a:gd name="connsiteX6" fmla="*/ 204788 w 631032"/>
                <a:gd name="connsiteY6" fmla="*/ 33337 h 1164431"/>
                <a:gd name="connsiteX7" fmla="*/ 178594 w 631032"/>
                <a:gd name="connsiteY7" fmla="*/ 26194 h 1164431"/>
                <a:gd name="connsiteX8" fmla="*/ 150019 w 631032"/>
                <a:gd name="connsiteY8" fmla="*/ 16669 h 1164431"/>
                <a:gd name="connsiteX9" fmla="*/ 95250 w 631032"/>
                <a:gd name="connsiteY9" fmla="*/ 7144 h 1164431"/>
                <a:gd name="connsiteX10" fmla="*/ 45244 w 631032"/>
                <a:gd name="connsiteY10" fmla="*/ 2381 h 1164431"/>
                <a:gd name="connsiteX11" fmla="*/ 23813 w 631032"/>
                <a:gd name="connsiteY11" fmla="*/ 0 h 1164431"/>
                <a:gd name="connsiteX12" fmla="*/ 7144 w 631032"/>
                <a:gd name="connsiteY12" fmla="*/ 2381 h 1164431"/>
                <a:gd name="connsiteX13" fmla="*/ 0 w 631032"/>
                <a:gd name="connsiteY13" fmla="*/ 11906 h 1164431"/>
                <a:gd name="connsiteX14" fmla="*/ 2382 w 631032"/>
                <a:gd name="connsiteY14" fmla="*/ 33337 h 1164431"/>
                <a:gd name="connsiteX15" fmla="*/ 16669 w 631032"/>
                <a:gd name="connsiteY15" fmla="*/ 61912 h 1164431"/>
                <a:gd name="connsiteX16" fmla="*/ 97632 w 631032"/>
                <a:gd name="connsiteY16" fmla="*/ 164306 h 1164431"/>
                <a:gd name="connsiteX17" fmla="*/ 202407 w 631032"/>
                <a:gd name="connsiteY17" fmla="*/ 309562 h 1164431"/>
                <a:gd name="connsiteX18" fmla="*/ 209550 w 631032"/>
                <a:gd name="connsiteY18" fmla="*/ 338137 h 1164431"/>
                <a:gd name="connsiteX19" fmla="*/ 257175 w 631032"/>
                <a:gd name="connsiteY19" fmla="*/ 583406 h 1164431"/>
                <a:gd name="connsiteX20" fmla="*/ 314325 w 631032"/>
                <a:gd name="connsiteY20" fmla="*/ 866775 h 1164431"/>
                <a:gd name="connsiteX21" fmla="*/ 338138 w 631032"/>
                <a:gd name="connsiteY21" fmla="*/ 981075 h 1164431"/>
                <a:gd name="connsiteX22" fmla="*/ 357188 w 631032"/>
                <a:gd name="connsiteY22" fmla="*/ 1016794 h 1164431"/>
                <a:gd name="connsiteX23" fmla="*/ 381000 w 631032"/>
                <a:gd name="connsiteY23" fmla="*/ 1057275 h 1164431"/>
                <a:gd name="connsiteX24" fmla="*/ 411957 w 631032"/>
                <a:gd name="connsiteY24" fmla="*/ 1097756 h 1164431"/>
                <a:gd name="connsiteX25" fmla="*/ 428625 w 631032"/>
                <a:gd name="connsiteY25" fmla="*/ 1114425 h 1164431"/>
                <a:gd name="connsiteX26" fmla="*/ 450057 w 631032"/>
                <a:gd name="connsiteY26" fmla="*/ 1133475 h 1164431"/>
                <a:gd name="connsiteX27" fmla="*/ 476250 w 631032"/>
                <a:gd name="connsiteY27" fmla="*/ 1150144 h 1164431"/>
                <a:gd name="connsiteX28" fmla="*/ 509588 w 631032"/>
                <a:gd name="connsiteY28" fmla="*/ 1162050 h 1164431"/>
                <a:gd name="connsiteX29" fmla="*/ 545307 w 631032"/>
                <a:gd name="connsiteY29" fmla="*/ 1164431 h 1164431"/>
                <a:gd name="connsiteX30" fmla="*/ 571500 w 631032"/>
                <a:gd name="connsiteY30" fmla="*/ 1159669 h 1164431"/>
                <a:gd name="connsiteX31" fmla="*/ 592932 w 631032"/>
                <a:gd name="connsiteY31" fmla="*/ 1147762 h 1164431"/>
                <a:gd name="connsiteX32" fmla="*/ 609600 w 631032"/>
                <a:gd name="connsiteY32" fmla="*/ 1128712 h 1164431"/>
                <a:gd name="connsiteX33" fmla="*/ 621507 w 631032"/>
                <a:gd name="connsiteY33" fmla="*/ 1100137 h 1164431"/>
                <a:gd name="connsiteX34" fmla="*/ 628650 w 631032"/>
                <a:gd name="connsiteY34" fmla="*/ 1062037 h 1164431"/>
                <a:gd name="connsiteX35" fmla="*/ 631032 w 631032"/>
                <a:gd name="connsiteY35" fmla="*/ 1023937 h 1164431"/>
                <a:gd name="connsiteX36" fmla="*/ 626269 w 631032"/>
                <a:gd name="connsiteY36" fmla="*/ 990600 h 1164431"/>
                <a:gd name="connsiteX37" fmla="*/ 578644 w 631032"/>
                <a:gd name="connsiteY37" fmla="*/ 826294 h 1164431"/>
                <a:gd name="connsiteX38" fmla="*/ 511969 w 631032"/>
                <a:gd name="connsiteY38" fmla="*/ 609600 h 116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31032" h="1164431">
                  <a:moveTo>
                    <a:pt x="511969" y="609600"/>
                  </a:moveTo>
                  <a:lnTo>
                    <a:pt x="400050" y="252412"/>
                  </a:lnTo>
                  <a:lnTo>
                    <a:pt x="359569" y="114300"/>
                  </a:lnTo>
                  <a:lnTo>
                    <a:pt x="323850" y="90487"/>
                  </a:lnTo>
                  <a:lnTo>
                    <a:pt x="276225" y="61912"/>
                  </a:lnTo>
                  <a:lnTo>
                    <a:pt x="235744" y="45244"/>
                  </a:lnTo>
                  <a:lnTo>
                    <a:pt x="204788" y="33337"/>
                  </a:lnTo>
                  <a:lnTo>
                    <a:pt x="178594" y="26194"/>
                  </a:lnTo>
                  <a:lnTo>
                    <a:pt x="150019" y="16669"/>
                  </a:lnTo>
                  <a:lnTo>
                    <a:pt x="95250" y="7144"/>
                  </a:lnTo>
                  <a:lnTo>
                    <a:pt x="45244" y="2381"/>
                  </a:lnTo>
                  <a:lnTo>
                    <a:pt x="23813" y="0"/>
                  </a:lnTo>
                  <a:lnTo>
                    <a:pt x="7144" y="2381"/>
                  </a:lnTo>
                  <a:lnTo>
                    <a:pt x="0" y="11906"/>
                  </a:lnTo>
                  <a:lnTo>
                    <a:pt x="2382" y="33337"/>
                  </a:lnTo>
                  <a:lnTo>
                    <a:pt x="16669" y="61912"/>
                  </a:lnTo>
                  <a:lnTo>
                    <a:pt x="97632" y="164306"/>
                  </a:lnTo>
                  <a:lnTo>
                    <a:pt x="202407" y="309562"/>
                  </a:lnTo>
                  <a:lnTo>
                    <a:pt x="209550" y="338137"/>
                  </a:lnTo>
                  <a:lnTo>
                    <a:pt x="257175" y="583406"/>
                  </a:lnTo>
                  <a:lnTo>
                    <a:pt x="314325" y="866775"/>
                  </a:lnTo>
                  <a:lnTo>
                    <a:pt x="338138" y="981075"/>
                  </a:lnTo>
                  <a:lnTo>
                    <a:pt x="357188" y="1016794"/>
                  </a:lnTo>
                  <a:lnTo>
                    <a:pt x="381000" y="1057275"/>
                  </a:lnTo>
                  <a:lnTo>
                    <a:pt x="411957" y="1097756"/>
                  </a:lnTo>
                  <a:lnTo>
                    <a:pt x="428625" y="1114425"/>
                  </a:lnTo>
                  <a:lnTo>
                    <a:pt x="450057" y="1133475"/>
                  </a:lnTo>
                  <a:lnTo>
                    <a:pt x="476250" y="1150144"/>
                  </a:lnTo>
                  <a:lnTo>
                    <a:pt x="509588" y="1162050"/>
                  </a:lnTo>
                  <a:lnTo>
                    <a:pt x="545307" y="1164431"/>
                  </a:lnTo>
                  <a:lnTo>
                    <a:pt x="571500" y="1159669"/>
                  </a:lnTo>
                  <a:lnTo>
                    <a:pt x="592932" y="1147762"/>
                  </a:lnTo>
                  <a:lnTo>
                    <a:pt x="609600" y="1128712"/>
                  </a:lnTo>
                  <a:lnTo>
                    <a:pt x="621507" y="1100137"/>
                  </a:lnTo>
                  <a:lnTo>
                    <a:pt x="628650" y="1062037"/>
                  </a:lnTo>
                  <a:lnTo>
                    <a:pt x="631032" y="1023937"/>
                  </a:lnTo>
                  <a:lnTo>
                    <a:pt x="626269" y="990600"/>
                  </a:lnTo>
                  <a:lnTo>
                    <a:pt x="578644" y="826294"/>
                  </a:lnTo>
                  <a:lnTo>
                    <a:pt x="511969" y="609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58">
              <a:extLst>
                <a:ext uri="{FF2B5EF4-FFF2-40B4-BE49-F238E27FC236}">
                  <a16:creationId xmlns:a16="http://schemas.microsoft.com/office/drawing/2014/main" id="{95005BCB-C2F0-46D0-B752-209DDF657861}"/>
                </a:ext>
              </a:extLst>
            </p:cNvPr>
            <p:cNvSpPr/>
            <p:nvPr/>
          </p:nvSpPr>
          <p:spPr>
            <a:xfrm>
              <a:off x="2916238" y="4562475"/>
              <a:ext cx="1457325" cy="979488"/>
            </a:xfrm>
            <a:custGeom>
              <a:avLst/>
              <a:gdLst>
                <a:gd name="connsiteX0" fmla="*/ 726282 w 1457325"/>
                <a:gd name="connsiteY0" fmla="*/ 107156 h 978694"/>
                <a:gd name="connsiteX1" fmla="*/ 397669 w 1457325"/>
                <a:gd name="connsiteY1" fmla="*/ 169069 h 978694"/>
                <a:gd name="connsiteX2" fmla="*/ 33338 w 1457325"/>
                <a:gd name="connsiteY2" fmla="*/ 238125 h 978694"/>
                <a:gd name="connsiteX3" fmla="*/ 0 w 1457325"/>
                <a:gd name="connsiteY3" fmla="*/ 250031 h 978694"/>
                <a:gd name="connsiteX4" fmla="*/ 59532 w 1457325"/>
                <a:gd name="connsiteY4" fmla="*/ 397669 h 978694"/>
                <a:gd name="connsiteX5" fmla="*/ 404813 w 1457325"/>
                <a:gd name="connsiteY5" fmla="*/ 330994 h 978694"/>
                <a:gd name="connsiteX6" fmla="*/ 892969 w 1457325"/>
                <a:gd name="connsiteY6" fmla="*/ 233363 h 978694"/>
                <a:gd name="connsiteX7" fmla="*/ 1019175 w 1457325"/>
                <a:gd name="connsiteY7" fmla="*/ 209550 h 978694"/>
                <a:gd name="connsiteX8" fmla="*/ 1042988 w 1457325"/>
                <a:gd name="connsiteY8" fmla="*/ 209550 h 978694"/>
                <a:gd name="connsiteX9" fmla="*/ 1059657 w 1457325"/>
                <a:gd name="connsiteY9" fmla="*/ 214313 h 978694"/>
                <a:gd name="connsiteX10" fmla="*/ 1073944 w 1457325"/>
                <a:gd name="connsiteY10" fmla="*/ 221456 h 978694"/>
                <a:gd name="connsiteX11" fmla="*/ 1083469 w 1457325"/>
                <a:gd name="connsiteY11" fmla="*/ 230981 h 978694"/>
                <a:gd name="connsiteX12" fmla="*/ 1088232 w 1457325"/>
                <a:gd name="connsiteY12" fmla="*/ 247650 h 978694"/>
                <a:gd name="connsiteX13" fmla="*/ 1088232 w 1457325"/>
                <a:gd name="connsiteY13" fmla="*/ 273844 h 978694"/>
                <a:gd name="connsiteX14" fmla="*/ 1088232 w 1457325"/>
                <a:gd name="connsiteY14" fmla="*/ 314325 h 978694"/>
                <a:gd name="connsiteX15" fmla="*/ 1052513 w 1457325"/>
                <a:gd name="connsiteY15" fmla="*/ 616744 h 978694"/>
                <a:gd name="connsiteX16" fmla="*/ 1021557 w 1457325"/>
                <a:gd name="connsiteY16" fmla="*/ 842963 h 978694"/>
                <a:gd name="connsiteX17" fmla="*/ 1019175 w 1457325"/>
                <a:gd name="connsiteY17" fmla="*/ 959644 h 978694"/>
                <a:gd name="connsiteX18" fmla="*/ 1169194 w 1457325"/>
                <a:gd name="connsiteY18" fmla="*/ 978694 h 978694"/>
                <a:gd name="connsiteX19" fmla="*/ 1226344 w 1457325"/>
                <a:gd name="connsiteY19" fmla="*/ 821531 h 978694"/>
                <a:gd name="connsiteX20" fmla="*/ 1273969 w 1457325"/>
                <a:gd name="connsiteY20" fmla="*/ 666750 h 978694"/>
                <a:gd name="connsiteX21" fmla="*/ 1340644 w 1457325"/>
                <a:gd name="connsiteY21" fmla="*/ 426244 h 978694"/>
                <a:gd name="connsiteX22" fmla="*/ 1362075 w 1457325"/>
                <a:gd name="connsiteY22" fmla="*/ 357188 h 978694"/>
                <a:gd name="connsiteX23" fmla="*/ 1378744 w 1457325"/>
                <a:gd name="connsiteY23" fmla="*/ 326231 h 978694"/>
                <a:gd name="connsiteX24" fmla="*/ 1404938 w 1457325"/>
                <a:gd name="connsiteY24" fmla="*/ 292894 h 978694"/>
                <a:gd name="connsiteX25" fmla="*/ 1428750 w 1457325"/>
                <a:gd name="connsiteY25" fmla="*/ 271463 h 978694"/>
                <a:gd name="connsiteX26" fmla="*/ 1450182 w 1457325"/>
                <a:gd name="connsiteY26" fmla="*/ 247650 h 978694"/>
                <a:gd name="connsiteX27" fmla="*/ 1457325 w 1457325"/>
                <a:gd name="connsiteY27" fmla="*/ 223838 h 978694"/>
                <a:gd name="connsiteX28" fmla="*/ 1454944 w 1457325"/>
                <a:gd name="connsiteY28" fmla="*/ 195263 h 978694"/>
                <a:gd name="connsiteX29" fmla="*/ 1440657 w 1457325"/>
                <a:gd name="connsiteY29" fmla="*/ 176213 h 978694"/>
                <a:gd name="connsiteX30" fmla="*/ 1423988 w 1457325"/>
                <a:gd name="connsiteY30" fmla="*/ 161925 h 978694"/>
                <a:gd name="connsiteX31" fmla="*/ 1400175 w 1457325"/>
                <a:gd name="connsiteY31" fmla="*/ 145256 h 978694"/>
                <a:gd name="connsiteX32" fmla="*/ 1366838 w 1457325"/>
                <a:gd name="connsiteY32" fmla="*/ 130969 h 978694"/>
                <a:gd name="connsiteX33" fmla="*/ 1333500 w 1457325"/>
                <a:gd name="connsiteY33" fmla="*/ 116681 h 978694"/>
                <a:gd name="connsiteX34" fmla="*/ 1257300 w 1457325"/>
                <a:gd name="connsiteY34" fmla="*/ 59531 h 978694"/>
                <a:gd name="connsiteX35" fmla="*/ 1207294 w 1457325"/>
                <a:gd name="connsiteY35" fmla="*/ 26194 h 978694"/>
                <a:gd name="connsiteX36" fmla="*/ 1176338 w 1457325"/>
                <a:gd name="connsiteY36" fmla="*/ 7144 h 978694"/>
                <a:gd name="connsiteX37" fmla="*/ 1154907 w 1457325"/>
                <a:gd name="connsiteY37" fmla="*/ 0 h 978694"/>
                <a:gd name="connsiteX38" fmla="*/ 1116807 w 1457325"/>
                <a:gd name="connsiteY38" fmla="*/ 2381 h 978694"/>
                <a:gd name="connsiteX39" fmla="*/ 1092994 w 1457325"/>
                <a:gd name="connsiteY39" fmla="*/ 9525 h 978694"/>
                <a:gd name="connsiteX40" fmla="*/ 1062038 w 1457325"/>
                <a:gd name="connsiteY40" fmla="*/ 23813 h 978694"/>
                <a:gd name="connsiteX41" fmla="*/ 1033463 w 1457325"/>
                <a:gd name="connsiteY41" fmla="*/ 45244 h 978694"/>
                <a:gd name="connsiteX42" fmla="*/ 1012032 w 1457325"/>
                <a:gd name="connsiteY42" fmla="*/ 54769 h 978694"/>
                <a:gd name="connsiteX43" fmla="*/ 726282 w 1457325"/>
                <a:gd name="connsiteY43" fmla="*/ 107156 h 978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457325" h="978694">
                  <a:moveTo>
                    <a:pt x="726282" y="107156"/>
                  </a:moveTo>
                  <a:lnTo>
                    <a:pt x="397669" y="169069"/>
                  </a:lnTo>
                  <a:lnTo>
                    <a:pt x="33338" y="238125"/>
                  </a:lnTo>
                  <a:lnTo>
                    <a:pt x="0" y="250031"/>
                  </a:lnTo>
                  <a:lnTo>
                    <a:pt x="59532" y="397669"/>
                  </a:lnTo>
                  <a:lnTo>
                    <a:pt x="404813" y="330994"/>
                  </a:lnTo>
                  <a:lnTo>
                    <a:pt x="892969" y="233363"/>
                  </a:lnTo>
                  <a:lnTo>
                    <a:pt x="1019175" y="209550"/>
                  </a:lnTo>
                  <a:lnTo>
                    <a:pt x="1042988" y="209550"/>
                  </a:lnTo>
                  <a:lnTo>
                    <a:pt x="1059657" y="214313"/>
                  </a:lnTo>
                  <a:lnTo>
                    <a:pt x="1073944" y="221456"/>
                  </a:lnTo>
                  <a:lnTo>
                    <a:pt x="1083469" y="230981"/>
                  </a:lnTo>
                  <a:lnTo>
                    <a:pt x="1088232" y="247650"/>
                  </a:lnTo>
                  <a:lnTo>
                    <a:pt x="1088232" y="273844"/>
                  </a:lnTo>
                  <a:lnTo>
                    <a:pt x="1088232" y="314325"/>
                  </a:lnTo>
                  <a:lnTo>
                    <a:pt x="1052513" y="616744"/>
                  </a:lnTo>
                  <a:lnTo>
                    <a:pt x="1021557" y="842963"/>
                  </a:lnTo>
                  <a:lnTo>
                    <a:pt x="1019175" y="959644"/>
                  </a:lnTo>
                  <a:lnTo>
                    <a:pt x="1169194" y="978694"/>
                  </a:lnTo>
                  <a:lnTo>
                    <a:pt x="1226344" y="821531"/>
                  </a:lnTo>
                  <a:lnTo>
                    <a:pt x="1273969" y="666750"/>
                  </a:lnTo>
                  <a:lnTo>
                    <a:pt x="1340644" y="426244"/>
                  </a:lnTo>
                  <a:lnTo>
                    <a:pt x="1362075" y="357188"/>
                  </a:lnTo>
                  <a:lnTo>
                    <a:pt x="1378744" y="326231"/>
                  </a:lnTo>
                  <a:lnTo>
                    <a:pt x="1404938" y="292894"/>
                  </a:lnTo>
                  <a:lnTo>
                    <a:pt x="1428750" y="271463"/>
                  </a:lnTo>
                  <a:lnTo>
                    <a:pt x="1450182" y="247650"/>
                  </a:lnTo>
                  <a:lnTo>
                    <a:pt x="1457325" y="223838"/>
                  </a:lnTo>
                  <a:lnTo>
                    <a:pt x="1454944" y="195263"/>
                  </a:lnTo>
                  <a:lnTo>
                    <a:pt x="1440657" y="176213"/>
                  </a:lnTo>
                  <a:lnTo>
                    <a:pt x="1423988" y="161925"/>
                  </a:lnTo>
                  <a:lnTo>
                    <a:pt x="1400175" y="145256"/>
                  </a:lnTo>
                  <a:lnTo>
                    <a:pt x="1366838" y="130969"/>
                  </a:lnTo>
                  <a:lnTo>
                    <a:pt x="1333500" y="116681"/>
                  </a:lnTo>
                  <a:lnTo>
                    <a:pt x="1257300" y="59531"/>
                  </a:lnTo>
                  <a:lnTo>
                    <a:pt x="1207294" y="26194"/>
                  </a:lnTo>
                  <a:lnTo>
                    <a:pt x="1176338" y="7144"/>
                  </a:lnTo>
                  <a:lnTo>
                    <a:pt x="1154907" y="0"/>
                  </a:lnTo>
                  <a:lnTo>
                    <a:pt x="1116807" y="2381"/>
                  </a:lnTo>
                  <a:lnTo>
                    <a:pt x="1092994" y="9525"/>
                  </a:lnTo>
                  <a:lnTo>
                    <a:pt x="1062038" y="23813"/>
                  </a:lnTo>
                  <a:lnTo>
                    <a:pt x="1033463" y="45244"/>
                  </a:lnTo>
                  <a:lnTo>
                    <a:pt x="1012032" y="54769"/>
                  </a:lnTo>
                  <a:lnTo>
                    <a:pt x="726282" y="107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59">
              <a:extLst>
                <a:ext uri="{FF2B5EF4-FFF2-40B4-BE49-F238E27FC236}">
                  <a16:creationId xmlns:a16="http://schemas.microsoft.com/office/drawing/2014/main" id="{BA5FE47C-FB5C-4D8A-B959-E9ED21F31A64}"/>
                </a:ext>
              </a:extLst>
            </p:cNvPr>
            <p:cNvSpPr/>
            <p:nvPr/>
          </p:nvSpPr>
          <p:spPr>
            <a:xfrm>
              <a:off x="3152775" y="5370513"/>
              <a:ext cx="1017588" cy="325437"/>
            </a:xfrm>
            <a:custGeom>
              <a:avLst/>
              <a:gdLst>
                <a:gd name="connsiteX0" fmla="*/ 583406 w 1016794"/>
                <a:gd name="connsiteY0" fmla="*/ 47625 h 326231"/>
                <a:gd name="connsiteX1" fmla="*/ 0 w 1016794"/>
                <a:gd name="connsiteY1" fmla="*/ 176212 h 326231"/>
                <a:gd name="connsiteX2" fmla="*/ 40481 w 1016794"/>
                <a:gd name="connsiteY2" fmla="*/ 326231 h 326231"/>
                <a:gd name="connsiteX3" fmla="*/ 390525 w 1016794"/>
                <a:gd name="connsiteY3" fmla="*/ 269081 h 326231"/>
                <a:gd name="connsiteX4" fmla="*/ 785813 w 1016794"/>
                <a:gd name="connsiteY4" fmla="*/ 202406 h 326231"/>
                <a:gd name="connsiteX5" fmla="*/ 816769 w 1016794"/>
                <a:gd name="connsiteY5" fmla="*/ 216694 h 326231"/>
                <a:gd name="connsiteX6" fmla="*/ 842963 w 1016794"/>
                <a:gd name="connsiteY6" fmla="*/ 228600 h 326231"/>
                <a:gd name="connsiteX7" fmla="*/ 864394 w 1016794"/>
                <a:gd name="connsiteY7" fmla="*/ 235744 h 326231"/>
                <a:gd name="connsiteX8" fmla="*/ 888206 w 1016794"/>
                <a:gd name="connsiteY8" fmla="*/ 240506 h 326231"/>
                <a:gd name="connsiteX9" fmla="*/ 912019 w 1016794"/>
                <a:gd name="connsiteY9" fmla="*/ 242887 h 326231"/>
                <a:gd name="connsiteX10" fmla="*/ 945356 w 1016794"/>
                <a:gd name="connsiteY10" fmla="*/ 235744 h 326231"/>
                <a:gd name="connsiteX11" fmla="*/ 969169 w 1016794"/>
                <a:gd name="connsiteY11" fmla="*/ 223837 h 326231"/>
                <a:gd name="connsiteX12" fmla="*/ 985838 w 1016794"/>
                <a:gd name="connsiteY12" fmla="*/ 211931 h 326231"/>
                <a:gd name="connsiteX13" fmla="*/ 1002506 w 1016794"/>
                <a:gd name="connsiteY13" fmla="*/ 190500 h 326231"/>
                <a:gd name="connsiteX14" fmla="*/ 1012031 w 1016794"/>
                <a:gd name="connsiteY14" fmla="*/ 166687 h 326231"/>
                <a:gd name="connsiteX15" fmla="*/ 1016794 w 1016794"/>
                <a:gd name="connsiteY15" fmla="*/ 147637 h 326231"/>
                <a:gd name="connsiteX16" fmla="*/ 1016794 w 1016794"/>
                <a:gd name="connsiteY16" fmla="*/ 119062 h 326231"/>
                <a:gd name="connsiteX17" fmla="*/ 1014413 w 1016794"/>
                <a:gd name="connsiteY17" fmla="*/ 100012 h 326231"/>
                <a:gd name="connsiteX18" fmla="*/ 1009650 w 1016794"/>
                <a:gd name="connsiteY18" fmla="*/ 76200 h 326231"/>
                <a:gd name="connsiteX19" fmla="*/ 1002506 w 1016794"/>
                <a:gd name="connsiteY19" fmla="*/ 52387 h 326231"/>
                <a:gd name="connsiteX20" fmla="*/ 990600 w 1016794"/>
                <a:gd name="connsiteY20" fmla="*/ 30956 h 326231"/>
                <a:gd name="connsiteX21" fmla="*/ 976313 w 1016794"/>
                <a:gd name="connsiteY21" fmla="*/ 11906 h 326231"/>
                <a:gd name="connsiteX22" fmla="*/ 812006 w 1016794"/>
                <a:gd name="connsiteY22" fmla="*/ 0 h 326231"/>
                <a:gd name="connsiteX23" fmla="*/ 583406 w 1016794"/>
                <a:gd name="connsiteY23" fmla="*/ 47625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16794" h="326231">
                  <a:moveTo>
                    <a:pt x="583406" y="47625"/>
                  </a:moveTo>
                  <a:lnTo>
                    <a:pt x="0" y="176212"/>
                  </a:lnTo>
                  <a:lnTo>
                    <a:pt x="40481" y="326231"/>
                  </a:lnTo>
                  <a:lnTo>
                    <a:pt x="390525" y="269081"/>
                  </a:lnTo>
                  <a:lnTo>
                    <a:pt x="785813" y="202406"/>
                  </a:lnTo>
                  <a:lnTo>
                    <a:pt x="816769" y="216694"/>
                  </a:lnTo>
                  <a:lnTo>
                    <a:pt x="842963" y="228600"/>
                  </a:lnTo>
                  <a:lnTo>
                    <a:pt x="864394" y="235744"/>
                  </a:lnTo>
                  <a:lnTo>
                    <a:pt x="888206" y="240506"/>
                  </a:lnTo>
                  <a:lnTo>
                    <a:pt x="912019" y="242887"/>
                  </a:lnTo>
                  <a:lnTo>
                    <a:pt x="945356" y="235744"/>
                  </a:lnTo>
                  <a:lnTo>
                    <a:pt x="969169" y="223837"/>
                  </a:lnTo>
                  <a:lnTo>
                    <a:pt x="985838" y="211931"/>
                  </a:lnTo>
                  <a:lnTo>
                    <a:pt x="1002506" y="190500"/>
                  </a:lnTo>
                  <a:lnTo>
                    <a:pt x="1012031" y="166687"/>
                  </a:lnTo>
                  <a:lnTo>
                    <a:pt x="1016794" y="147637"/>
                  </a:lnTo>
                  <a:lnTo>
                    <a:pt x="1016794" y="119062"/>
                  </a:lnTo>
                  <a:lnTo>
                    <a:pt x="1014413" y="100012"/>
                  </a:lnTo>
                  <a:lnTo>
                    <a:pt x="1009650" y="76200"/>
                  </a:lnTo>
                  <a:lnTo>
                    <a:pt x="1002506" y="52387"/>
                  </a:lnTo>
                  <a:lnTo>
                    <a:pt x="990600" y="30956"/>
                  </a:lnTo>
                  <a:lnTo>
                    <a:pt x="976313" y="11906"/>
                  </a:lnTo>
                  <a:lnTo>
                    <a:pt x="812006" y="0"/>
                  </a:lnTo>
                  <a:lnTo>
                    <a:pt x="583406" y="47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60">
              <a:extLst>
                <a:ext uri="{FF2B5EF4-FFF2-40B4-BE49-F238E27FC236}">
                  <a16:creationId xmlns:a16="http://schemas.microsoft.com/office/drawing/2014/main" id="{CE5195A8-55AF-41B2-9687-918169EE28C6}"/>
                </a:ext>
              </a:extLst>
            </p:cNvPr>
            <p:cNvSpPr/>
            <p:nvPr/>
          </p:nvSpPr>
          <p:spPr>
            <a:xfrm>
              <a:off x="5310188" y="1665288"/>
              <a:ext cx="641350" cy="1133475"/>
            </a:xfrm>
            <a:custGeom>
              <a:avLst/>
              <a:gdLst>
                <a:gd name="connsiteX0" fmla="*/ 316706 w 640556"/>
                <a:gd name="connsiteY0" fmla="*/ 731044 h 1133475"/>
                <a:gd name="connsiteX1" fmla="*/ 330993 w 640556"/>
                <a:gd name="connsiteY1" fmla="*/ 1133475 h 1133475"/>
                <a:gd name="connsiteX2" fmla="*/ 576262 w 640556"/>
                <a:gd name="connsiteY2" fmla="*/ 1076325 h 1133475"/>
                <a:gd name="connsiteX3" fmla="*/ 571500 w 640556"/>
                <a:gd name="connsiteY3" fmla="*/ 835819 h 1133475"/>
                <a:gd name="connsiteX4" fmla="*/ 573881 w 640556"/>
                <a:gd name="connsiteY4" fmla="*/ 409575 h 1133475"/>
                <a:gd name="connsiteX5" fmla="*/ 578643 w 640556"/>
                <a:gd name="connsiteY5" fmla="*/ 366712 h 1133475"/>
                <a:gd name="connsiteX6" fmla="*/ 583406 w 640556"/>
                <a:gd name="connsiteY6" fmla="*/ 347662 h 1133475"/>
                <a:gd name="connsiteX7" fmla="*/ 590550 w 640556"/>
                <a:gd name="connsiteY7" fmla="*/ 326231 h 1133475"/>
                <a:gd name="connsiteX8" fmla="*/ 607218 w 640556"/>
                <a:gd name="connsiteY8" fmla="*/ 302419 h 1133475"/>
                <a:gd name="connsiteX9" fmla="*/ 631031 w 640556"/>
                <a:gd name="connsiteY9" fmla="*/ 278606 h 1133475"/>
                <a:gd name="connsiteX10" fmla="*/ 640556 w 640556"/>
                <a:gd name="connsiteY10" fmla="*/ 261937 h 1133475"/>
                <a:gd name="connsiteX11" fmla="*/ 640556 w 640556"/>
                <a:gd name="connsiteY11" fmla="*/ 247650 h 1133475"/>
                <a:gd name="connsiteX12" fmla="*/ 633412 w 640556"/>
                <a:gd name="connsiteY12" fmla="*/ 226219 h 1133475"/>
                <a:gd name="connsiteX13" fmla="*/ 619125 w 640556"/>
                <a:gd name="connsiteY13" fmla="*/ 202406 h 1133475"/>
                <a:gd name="connsiteX14" fmla="*/ 604837 w 640556"/>
                <a:gd name="connsiteY14" fmla="*/ 190500 h 1133475"/>
                <a:gd name="connsiteX15" fmla="*/ 559593 w 640556"/>
                <a:gd name="connsiteY15" fmla="*/ 161925 h 1133475"/>
                <a:gd name="connsiteX16" fmla="*/ 521493 w 640556"/>
                <a:gd name="connsiteY16" fmla="*/ 140494 h 1133475"/>
                <a:gd name="connsiteX17" fmla="*/ 440531 w 640556"/>
                <a:gd name="connsiteY17" fmla="*/ 104775 h 1133475"/>
                <a:gd name="connsiteX18" fmla="*/ 376237 w 640556"/>
                <a:gd name="connsiteY18" fmla="*/ 85725 h 1133475"/>
                <a:gd name="connsiteX19" fmla="*/ 228600 w 640556"/>
                <a:gd name="connsiteY19" fmla="*/ 45244 h 1133475"/>
                <a:gd name="connsiteX20" fmla="*/ 116681 w 640556"/>
                <a:gd name="connsiteY20" fmla="*/ 16669 h 1133475"/>
                <a:gd name="connsiteX21" fmla="*/ 45243 w 640556"/>
                <a:gd name="connsiteY21" fmla="*/ 0 h 1133475"/>
                <a:gd name="connsiteX22" fmla="*/ 14287 w 640556"/>
                <a:gd name="connsiteY22" fmla="*/ 0 h 1133475"/>
                <a:gd name="connsiteX23" fmla="*/ 4762 w 640556"/>
                <a:gd name="connsiteY23" fmla="*/ 7144 h 1133475"/>
                <a:gd name="connsiteX24" fmla="*/ 2381 w 640556"/>
                <a:gd name="connsiteY24" fmla="*/ 9525 h 1133475"/>
                <a:gd name="connsiteX25" fmla="*/ 0 w 640556"/>
                <a:gd name="connsiteY25" fmla="*/ 26194 h 1133475"/>
                <a:gd name="connsiteX26" fmla="*/ 14287 w 640556"/>
                <a:gd name="connsiteY26" fmla="*/ 59531 h 1133475"/>
                <a:gd name="connsiteX27" fmla="*/ 23812 w 640556"/>
                <a:gd name="connsiteY27" fmla="*/ 76200 h 1133475"/>
                <a:gd name="connsiteX28" fmla="*/ 78581 w 640556"/>
                <a:gd name="connsiteY28" fmla="*/ 116681 h 1133475"/>
                <a:gd name="connsiteX29" fmla="*/ 192881 w 640556"/>
                <a:gd name="connsiteY29" fmla="*/ 204787 h 1133475"/>
                <a:gd name="connsiteX30" fmla="*/ 257175 w 640556"/>
                <a:gd name="connsiteY30" fmla="*/ 257175 h 1133475"/>
                <a:gd name="connsiteX31" fmla="*/ 283368 w 640556"/>
                <a:gd name="connsiteY31" fmla="*/ 283369 h 1133475"/>
                <a:gd name="connsiteX32" fmla="*/ 295275 w 640556"/>
                <a:gd name="connsiteY32" fmla="*/ 302419 h 1133475"/>
                <a:gd name="connsiteX33" fmla="*/ 302418 w 640556"/>
                <a:gd name="connsiteY33" fmla="*/ 326231 h 1133475"/>
                <a:gd name="connsiteX34" fmla="*/ 307181 w 640556"/>
                <a:gd name="connsiteY34" fmla="*/ 361950 h 1133475"/>
                <a:gd name="connsiteX35" fmla="*/ 316706 w 640556"/>
                <a:gd name="connsiteY35" fmla="*/ 731044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40556" h="1133475">
                  <a:moveTo>
                    <a:pt x="316706" y="731044"/>
                  </a:moveTo>
                  <a:lnTo>
                    <a:pt x="330993" y="1133475"/>
                  </a:lnTo>
                  <a:lnTo>
                    <a:pt x="576262" y="1076325"/>
                  </a:lnTo>
                  <a:cubicBezTo>
                    <a:pt x="574675" y="996156"/>
                    <a:pt x="573087" y="915988"/>
                    <a:pt x="571500" y="835819"/>
                  </a:cubicBezTo>
                  <a:cubicBezTo>
                    <a:pt x="572294" y="693738"/>
                    <a:pt x="573087" y="551656"/>
                    <a:pt x="573881" y="409575"/>
                  </a:cubicBezTo>
                  <a:lnTo>
                    <a:pt x="578643" y="366712"/>
                  </a:lnTo>
                  <a:lnTo>
                    <a:pt x="583406" y="347662"/>
                  </a:lnTo>
                  <a:lnTo>
                    <a:pt x="590550" y="326231"/>
                  </a:lnTo>
                  <a:lnTo>
                    <a:pt x="607218" y="302419"/>
                  </a:lnTo>
                  <a:lnTo>
                    <a:pt x="631031" y="278606"/>
                  </a:lnTo>
                  <a:lnTo>
                    <a:pt x="640556" y="261937"/>
                  </a:lnTo>
                  <a:lnTo>
                    <a:pt x="640556" y="247650"/>
                  </a:lnTo>
                  <a:lnTo>
                    <a:pt x="633412" y="226219"/>
                  </a:lnTo>
                  <a:lnTo>
                    <a:pt x="619125" y="202406"/>
                  </a:lnTo>
                  <a:lnTo>
                    <a:pt x="604837" y="190500"/>
                  </a:lnTo>
                  <a:lnTo>
                    <a:pt x="559593" y="161925"/>
                  </a:lnTo>
                  <a:lnTo>
                    <a:pt x="521493" y="140494"/>
                  </a:lnTo>
                  <a:lnTo>
                    <a:pt x="440531" y="104775"/>
                  </a:lnTo>
                  <a:lnTo>
                    <a:pt x="376237" y="85725"/>
                  </a:lnTo>
                  <a:lnTo>
                    <a:pt x="228600" y="45244"/>
                  </a:lnTo>
                  <a:lnTo>
                    <a:pt x="116681" y="16669"/>
                  </a:lnTo>
                  <a:lnTo>
                    <a:pt x="45243" y="0"/>
                  </a:lnTo>
                  <a:lnTo>
                    <a:pt x="14287" y="0"/>
                  </a:lnTo>
                  <a:lnTo>
                    <a:pt x="4762" y="7144"/>
                  </a:lnTo>
                  <a:lnTo>
                    <a:pt x="2381" y="9525"/>
                  </a:lnTo>
                  <a:lnTo>
                    <a:pt x="0" y="26194"/>
                  </a:lnTo>
                  <a:lnTo>
                    <a:pt x="14287" y="59531"/>
                  </a:lnTo>
                  <a:lnTo>
                    <a:pt x="23812" y="76200"/>
                  </a:lnTo>
                  <a:lnTo>
                    <a:pt x="78581" y="116681"/>
                  </a:lnTo>
                  <a:lnTo>
                    <a:pt x="192881" y="204787"/>
                  </a:lnTo>
                  <a:lnTo>
                    <a:pt x="257175" y="257175"/>
                  </a:lnTo>
                  <a:lnTo>
                    <a:pt x="283368" y="283369"/>
                  </a:lnTo>
                  <a:lnTo>
                    <a:pt x="295275" y="302419"/>
                  </a:lnTo>
                  <a:lnTo>
                    <a:pt x="302418" y="326231"/>
                  </a:lnTo>
                  <a:lnTo>
                    <a:pt x="307181" y="361950"/>
                  </a:lnTo>
                  <a:lnTo>
                    <a:pt x="316706" y="7310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61">
              <a:extLst>
                <a:ext uri="{FF2B5EF4-FFF2-40B4-BE49-F238E27FC236}">
                  <a16:creationId xmlns:a16="http://schemas.microsoft.com/office/drawing/2014/main" id="{946E2ECF-85B2-4F09-800A-81E797A22A60}"/>
                </a:ext>
              </a:extLst>
            </p:cNvPr>
            <p:cNvSpPr/>
            <p:nvPr/>
          </p:nvSpPr>
          <p:spPr>
            <a:xfrm>
              <a:off x="4418013" y="2466975"/>
              <a:ext cx="2825750" cy="674688"/>
            </a:xfrm>
            <a:custGeom>
              <a:avLst/>
              <a:gdLst>
                <a:gd name="connsiteX0" fmla="*/ 1971675 w 2826544"/>
                <a:gd name="connsiteY0" fmla="*/ 90488 h 673894"/>
                <a:gd name="connsiteX1" fmla="*/ 1745456 w 2826544"/>
                <a:gd name="connsiteY1" fmla="*/ 121444 h 673894"/>
                <a:gd name="connsiteX2" fmla="*/ 1495425 w 2826544"/>
                <a:gd name="connsiteY2" fmla="*/ 154781 h 673894"/>
                <a:gd name="connsiteX3" fmla="*/ 1426369 w 2826544"/>
                <a:gd name="connsiteY3" fmla="*/ 166688 h 673894"/>
                <a:gd name="connsiteX4" fmla="*/ 1169194 w 2826544"/>
                <a:gd name="connsiteY4" fmla="*/ 238125 h 673894"/>
                <a:gd name="connsiteX5" fmla="*/ 885825 w 2826544"/>
                <a:gd name="connsiteY5" fmla="*/ 304800 h 673894"/>
                <a:gd name="connsiteX6" fmla="*/ 697706 w 2826544"/>
                <a:gd name="connsiteY6" fmla="*/ 350044 h 673894"/>
                <a:gd name="connsiteX7" fmla="*/ 428625 w 2826544"/>
                <a:gd name="connsiteY7" fmla="*/ 414338 h 673894"/>
                <a:gd name="connsiteX8" fmla="*/ 285750 w 2826544"/>
                <a:gd name="connsiteY8" fmla="*/ 450056 h 673894"/>
                <a:gd name="connsiteX9" fmla="*/ 235744 w 2826544"/>
                <a:gd name="connsiteY9" fmla="*/ 440531 h 673894"/>
                <a:gd name="connsiteX10" fmla="*/ 128587 w 2826544"/>
                <a:gd name="connsiteY10" fmla="*/ 419100 h 673894"/>
                <a:gd name="connsiteX11" fmla="*/ 54769 w 2826544"/>
                <a:gd name="connsiteY11" fmla="*/ 404813 h 673894"/>
                <a:gd name="connsiteX12" fmla="*/ 23812 w 2826544"/>
                <a:gd name="connsiteY12" fmla="*/ 400050 h 673894"/>
                <a:gd name="connsiteX13" fmla="*/ 9525 w 2826544"/>
                <a:gd name="connsiteY13" fmla="*/ 402431 h 673894"/>
                <a:gd name="connsiteX14" fmla="*/ 0 w 2826544"/>
                <a:gd name="connsiteY14" fmla="*/ 407194 h 673894"/>
                <a:gd name="connsiteX15" fmla="*/ 0 w 2826544"/>
                <a:gd name="connsiteY15" fmla="*/ 423863 h 673894"/>
                <a:gd name="connsiteX16" fmla="*/ 14287 w 2826544"/>
                <a:gd name="connsiteY16" fmla="*/ 447675 h 673894"/>
                <a:gd name="connsiteX17" fmla="*/ 54769 w 2826544"/>
                <a:gd name="connsiteY17" fmla="*/ 488156 h 673894"/>
                <a:gd name="connsiteX18" fmla="*/ 119062 w 2826544"/>
                <a:gd name="connsiteY18" fmla="*/ 538163 h 673894"/>
                <a:gd name="connsiteX19" fmla="*/ 173831 w 2826544"/>
                <a:gd name="connsiteY19" fmla="*/ 576263 h 673894"/>
                <a:gd name="connsiteX20" fmla="*/ 252412 w 2826544"/>
                <a:gd name="connsiteY20" fmla="*/ 621506 h 673894"/>
                <a:gd name="connsiteX21" fmla="*/ 345281 w 2826544"/>
                <a:gd name="connsiteY21" fmla="*/ 659606 h 673894"/>
                <a:gd name="connsiteX22" fmla="*/ 388144 w 2826544"/>
                <a:gd name="connsiteY22" fmla="*/ 673894 h 673894"/>
                <a:gd name="connsiteX23" fmla="*/ 492919 w 2826544"/>
                <a:gd name="connsiteY23" fmla="*/ 640556 h 673894"/>
                <a:gd name="connsiteX24" fmla="*/ 781050 w 2826544"/>
                <a:gd name="connsiteY24" fmla="*/ 547688 h 673894"/>
                <a:gd name="connsiteX25" fmla="*/ 1038225 w 2826544"/>
                <a:gd name="connsiteY25" fmla="*/ 464344 h 673894"/>
                <a:gd name="connsiteX26" fmla="*/ 1145381 w 2826544"/>
                <a:gd name="connsiteY26" fmla="*/ 440531 h 673894"/>
                <a:gd name="connsiteX27" fmla="*/ 1347787 w 2826544"/>
                <a:gd name="connsiteY27" fmla="*/ 388144 h 673894"/>
                <a:gd name="connsiteX28" fmla="*/ 1500187 w 2826544"/>
                <a:gd name="connsiteY28" fmla="*/ 359569 h 673894"/>
                <a:gd name="connsiteX29" fmla="*/ 1731169 w 2826544"/>
                <a:gd name="connsiteY29" fmla="*/ 323850 h 673894"/>
                <a:gd name="connsiteX30" fmla="*/ 1888331 w 2826544"/>
                <a:gd name="connsiteY30" fmla="*/ 300038 h 673894"/>
                <a:gd name="connsiteX31" fmla="*/ 1988344 w 2826544"/>
                <a:gd name="connsiteY31" fmla="*/ 288131 h 673894"/>
                <a:gd name="connsiteX32" fmla="*/ 2150269 w 2826544"/>
                <a:gd name="connsiteY32" fmla="*/ 276225 h 673894"/>
                <a:gd name="connsiteX33" fmla="*/ 2328862 w 2826544"/>
                <a:gd name="connsiteY33" fmla="*/ 269081 h 673894"/>
                <a:gd name="connsiteX34" fmla="*/ 2478881 w 2826544"/>
                <a:gd name="connsiteY34" fmla="*/ 271463 h 673894"/>
                <a:gd name="connsiteX35" fmla="*/ 2607469 w 2826544"/>
                <a:gd name="connsiteY35" fmla="*/ 278606 h 673894"/>
                <a:gd name="connsiteX36" fmla="*/ 2714625 w 2826544"/>
                <a:gd name="connsiteY36" fmla="*/ 292894 h 673894"/>
                <a:gd name="connsiteX37" fmla="*/ 2764631 w 2826544"/>
                <a:gd name="connsiteY37" fmla="*/ 278606 h 673894"/>
                <a:gd name="connsiteX38" fmla="*/ 2807494 w 2826544"/>
                <a:gd name="connsiteY38" fmla="*/ 257175 h 673894"/>
                <a:gd name="connsiteX39" fmla="*/ 2821781 w 2826544"/>
                <a:gd name="connsiteY39" fmla="*/ 238125 h 673894"/>
                <a:gd name="connsiteX40" fmla="*/ 2826544 w 2826544"/>
                <a:gd name="connsiteY40" fmla="*/ 221456 h 673894"/>
                <a:gd name="connsiteX41" fmla="*/ 2821781 w 2826544"/>
                <a:gd name="connsiteY41" fmla="*/ 195263 h 673894"/>
                <a:gd name="connsiteX42" fmla="*/ 2812256 w 2826544"/>
                <a:gd name="connsiteY42" fmla="*/ 180975 h 673894"/>
                <a:gd name="connsiteX43" fmla="*/ 2783681 w 2826544"/>
                <a:gd name="connsiteY43" fmla="*/ 147638 h 673894"/>
                <a:gd name="connsiteX44" fmla="*/ 2759869 w 2826544"/>
                <a:gd name="connsiteY44" fmla="*/ 126206 h 673894"/>
                <a:gd name="connsiteX45" fmla="*/ 2740819 w 2826544"/>
                <a:gd name="connsiteY45" fmla="*/ 114300 h 673894"/>
                <a:gd name="connsiteX46" fmla="*/ 2657475 w 2826544"/>
                <a:gd name="connsiteY46" fmla="*/ 80963 h 673894"/>
                <a:gd name="connsiteX47" fmla="*/ 2524125 w 2826544"/>
                <a:gd name="connsiteY47" fmla="*/ 35719 h 673894"/>
                <a:gd name="connsiteX48" fmla="*/ 2440781 w 2826544"/>
                <a:gd name="connsiteY48" fmla="*/ 11906 h 673894"/>
                <a:gd name="connsiteX49" fmla="*/ 2374106 w 2826544"/>
                <a:gd name="connsiteY49" fmla="*/ 0 h 673894"/>
                <a:gd name="connsiteX50" fmla="*/ 2345531 w 2826544"/>
                <a:gd name="connsiteY50" fmla="*/ 2381 h 673894"/>
                <a:gd name="connsiteX51" fmla="*/ 2286000 w 2826544"/>
                <a:gd name="connsiteY51" fmla="*/ 19050 h 673894"/>
                <a:gd name="connsiteX52" fmla="*/ 2193131 w 2826544"/>
                <a:gd name="connsiteY52" fmla="*/ 50006 h 673894"/>
                <a:gd name="connsiteX53" fmla="*/ 2138362 w 2826544"/>
                <a:gd name="connsiteY53" fmla="*/ 69056 h 673894"/>
                <a:gd name="connsiteX54" fmla="*/ 1971675 w 2826544"/>
                <a:gd name="connsiteY54" fmla="*/ 90488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826544" h="673894">
                  <a:moveTo>
                    <a:pt x="1971675" y="90488"/>
                  </a:moveTo>
                  <a:lnTo>
                    <a:pt x="1745456" y="121444"/>
                  </a:lnTo>
                  <a:lnTo>
                    <a:pt x="1495425" y="154781"/>
                  </a:lnTo>
                  <a:lnTo>
                    <a:pt x="1426369" y="166688"/>
                  </a:lnTo>
                  <a:lnTo>
                    <a:pt x="1169194" y="238125"/>
                  </a:lnTo>
                  <a:lnTo>
                    <a:pt x="885825" y="304800"/>
                  </a:lnTo>
                  <a:lnTo>
                    <a:pt x="697706" y="350044"/>
                  </a:lnTo>
                  <a:lnTo>
                    <a:pt x="428625" y="414338"/>
                  </a:lnTo>
                  <a:lnTo>
                    <a:pt x="285750" y="450056"/>
                  </a:lnTo>
                  <a:lnTo>
                    <a:pt x="235744" y="440531"/>
                  </a:lnTo>
                  <a:lnTo>
                    <a:pt x="128587" y="419100"/>
                  </a:lnTo>
                  <a:lnTo>
                    <a:pt x="54769" y="404813"/>
                  </a:lnTo>
                  <a:lnTo>
                    <a:pt x="23812" y="400050"/>
                  </a:lnTo>
                  <a:lnTo>
                    <a:pt x="9525" y="402431"/>
                  </a:lnTo>
                  <a:lnTo>
                    <a:pt x="0" y="407194"/>
                  </a:lnTo>
                  <a:lnTo>
                    <a:pt x="0" y="423863"/>
                  </a:lnTo>
                  <a:lnTo>
                    <a:pt x="14287" y="447675"/>
                  </a:lnTo>
                  <a:lnTo>
                    <a:pt x="54769" y="488156"/>
                  </a:lnTo>
                  <a:lnTo>
                    <a:pt x="119062" y="538163"/>
                  </a:lnTo>
                  <a:lnTo>
                    <a:pt x="173831" y="576263"/>
                  </a:lnTo>
                  <a:lnTo>
                    <a:pt x="252412" y="621506"/>
                  </a:lnTo>
                  <a:lnTo>
                    <a:pt x="345281" y="659606"/>
                  </a:lnTo>
                  <a:lnTo>
                    <a:pt x="388144" y="673894"/>
                  </a:lnTo>
                  <a:lnTo>
                    <a:pt x="492919" y="640556"/>
                  </a:lnTo>
                  <a:lnTo>
                    <a:pt x="781050" y="547688"/>
                  </a:lnTo>
                  <a:lnTo>
                    <a:pt x="1038225" y="464344"/>
                  </a:lnTo>
                  <a:lnTo>
                    <a:pt x="1145381" y="440531"/>
                  </a:lnTo>
                  <a:lnTo>
                    <a:pt x="1347787" y="388144"/>
                  </a:lnTo>
                  <a:lnTo>
                    <a:pt x="1500187" y="359569"/>
                  </a:lnTo>
                  <a:lnTo>
                    <a:pt x="1731169" y="323850"/>
                  </a:lnTo>
                  <a:lnTo>
                    <a:pt x="1888331" y="300038"/>
                  </a:lnTo>
                  <a:lnTo>
                    <a:pt x="1988344" y="288131"/>
                  </a:lnTo>
                  <a:lnTo>
                    <a:pt x="2150269" y="276225"/>
                  </a:lnTo>
                  <a:lnTo>
                    <a:pt x="2328862" y="269081"/>
                  </a:lnTo>
                  <a:lnTo>
                    <a:pt x="2478881" y="271463"/>
                  </a:lnTo>
                  <a:lnTo>
                    <a:pt x="2607469" y="278606"/>
                  </a:lnTo>
                  <a:lnTo>
                    <a:pt x="2714625" y="292894"/>
                  </a:lnTo>
                  <a:lnTo>
                    <a:pt x="2764631" y="278606"/>
                  </a:lnTo>
                  <a:lnTo>
                    <a:pt x="2807494" y="257175"/>
                  </a:lnTo>
                  <a:lnTo>
                    <a:pt x="2821781" y="238125"/>
                  </a:lnTo>
                  <a:lnTo>
                    <a:pt x="2826544" y="221456"/>
                  </a:lnTo>
                  <a:lnTo>
                    <a:pt x="2821781" y="195263"/>
                  </a:lnTo>
                  <a:lnTo>
                    <a:pt x="2812256" y="180975"/>
                  </a:lnTo>
                  <a:lnTo>
                    <a:pt x="2783681" y="147638"/>
                  </a:lnTo>
                  <a:lnTo>
                    <a:pt x="2759869" y="126206"/>
                  </a:lnTo>
                  <a:lnTo>
                    <a:pt x="2740819" y="114300"/>
                  </a:lnTo>
                  <a:lnTo>
                    <a:pt x="2657475" y="80963"/>
                  </a:lnTo>
                  <a:lnTo>
                    <a:pt x="2524125" y="35719"/>
                  </a:lnTo>
                  <a:lnTo>
                    <a:pt x="2440781" y="11906"/>
                  </a:lnTo>
                  <a:lnTo>
                    <a:pt x="2374106" y="0"/>
                  </a:lnTo>
                  <a:lnTo>
                    <a:pt x="2345531" y="2381"/>
                  </a:lnTo>
                  <a:lnTo>
                    <a:pt x="2286000" y="19050"/>
                  </a:lnTo>
                  <a:lnTo>
                    <a:pt x="2193131" y="50006"/>
                  </a:lnTo>
                  <a:lnTo>
                    <a:pt x="2138362" y="69056"/>
                  </a:lnTo>
                  <a:lnTo>
                    <a:pt x="1971675" y="90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63">
              <a:extLst>
                <a:ext uri="{FF2B5EF4-FFF2-40B4-BE49-F238E27FC236}">
                  <a16:creationId xmlns:a16="http://schemas.microsoft.com/office/drawing/2014/main" id="{2866AF49-9D67-4BDE-A23D-2ACBD609AF1A}"/>
                </a:ext>
              </a:extLst>
            </p:cNvPr>
            <p:cNvSpPr/>
            <p:nvPr/>
          </p:nvSpPr>
          <p:spPr>
            <a:xfrm>
              <a:off x="5716588" y="3390900"/>
              <a:ext cx="1250950" cy="436563"/>
            </a:xfrm>
            <a:custGeom>
              <a:avLst/>
              <a:gdLst>
                <a:gd name="connsiteX0" fmla="*/ 526257 w 1250157"/>
                <a:gd name="connsiteY0" fmla="*/ 235744 h 435769"/>
                <a:gd name="connsiteX1" fmla="*/ 350044 w 1250157"/>
                <a:gd name="connsiteY1" fmla="*/ 214313 h 435769"/>
                <a:gd name="connsiteX2" fmla="*/ 173832 w 1250157"/>
                <a:gd name="connsiteY2" fmla="*/ 190500 h 435769"/>
                <a:gd name="connsiteX3" fmla="*/ 0 w 1250157"/>
                <a:gd name="connsiteY3" fmla="*/ 161925 h 435769"/>
                <a:gd name="connsiteX4" fmla="*/ 57150 w 1250157"/>
                <a:gd name="connsiteY4" fmla="*/ 0 h 435769"/>
                <a:gd name="connsiteX5" fmla="*/ 219075 w 1250157"/>
                <a:gd name="connsiteY5" fmla="*/ 38100 h 435769"/>
                <a:gd name="connsiteX6" fmla="*/ 369094 w 1250157"/>
                <a:gd name="connsiteY6" fmla="*/ 64294 h 435769"/>
                <a:gd name="connsiteX7" fmla="*/ 490538 w 1250157"/>
                <a:gd name="connsiteY7" fmla="*/ 78581 h 435769"/>
                <a:gd name="connsiteX8" fmla="*/ 578644 w 1250157"/>
                <a:gd name="connsiteY8" fmla="*/ 83344 h 435769"/>
                <a:gd name="connsiteX9" fmla="*/ 766763 w 1250157"/>
                <a:gd name="connsiteY9" fmla="*/ 83344 h 435769"/>
                <a:gd name="connsiteX10" fmla="*/ 942975 w 1250157"/>
                <a:gd name="connsiteY10" fmla="*/ 83344 h 435769"/>
                <a:gd name="connsiteX11" fmla="*/ 981075 w 1250157"/>
                <a:gd name="connsiteY11" fmla="*/ 83344 h 435769"/>
                <a:gd name="connsiteX12" fmla="*/ 1004888 w 1250157"/>
                <a:gd name="connsiteY12" fmla="*/ 88106 h 435769"/>
                <a:gd name="connsiteX13" fmla="*/ 1023938 w 1250157"/>
                <a:gd name="connsiteY13" fmla="*/ 97631 h 435769"/>
                <a:gd name="connsiteX14" fmla="*/ 1064419 w 1250157"/>
                <a:gd name="connsiteY14" fmla="*/ 130969 h 435769"/>
                <a:gd name="connsiteX15" fmla="*/ 1112044 w 1250157"/>
                <a:gd name="connsiteY15" fmla="*/ 176213 h 435769"/>
                <a:gd name="connsiteX16" fmla="*/ 1157288 w 1250157"/>
                <a:gd name="connsiteY16" fmla="*/ 223838 h 435769"/>
                <a:gd name="connsiteX17" fmla="*/ 1202532 w 1250157"/>
                <a:gd name="connsiteY17" fmla="*/ 269081 h 435769"/>
                <a:gd name="connsiteX18" fmla="*/ 1219200 w 1250157"/>
                <a:gd name="connsiteY18" fmla="*/ 290513 h 435769"/>
                <a:gd name="connsiteX19" fmla="*/ 1233488 w 1250157"/>
                <a:gd name="connsiteY19" fmla="*/ 311944 h 435769"/>
                <a:gd name="connsiteX20" fmla="*/ 1245394 w 1250157"/>
                <a:gd name="connsiteY20" fmla="*/ 338138 h 435769"/>
                <a:gd name="connsiteX21" fmla="*/ 1250157 w 1250157"/>
                <a:gd name="connsiteY21" fmla="*/ 364331 h 435769"/>
                <a:gd name="connsiteX22" fmla="*/ 1245394 w 1250157"/>
                <a:gd name="connsiteY22" fmla="*/ 383381 h 435769"/>
                <a:gd name="connsiteX23" fmla="*/ 1231107 w 1250157"/>
                <a:gd name="connsiteY23" fmla="*/ 404813 h 435769"/>
                <a:gd name="connsiteX24" fmla="*/ 1207294 w 1250157"/>
                <a:gd name="connsiteY24" fmla="*/ 421481 h 435769"/>
                <a:gd name="connsiteX25" fmla="*/ 1176338 w 1250157"/>
                <a:gd name="connsiteY25" fmla="*/ 435769 h 435769"/>
                <a:gd name="connsiteX26" fmla="*/ 833438 w 1250157"/>
                <a:gd name="connsiteY26" fmla="*/ 273844 h 435769"/>
                <a:gd name="connsiteX27" fmla="*/ 807244 w 1250157"/>
                <a:gd name="connsiteY27" fmla="*/ 261938 h 435769"/>
                <a:gd name="connsiteX28" fmla="*/ 726282 w 1250157"/>
                <a:gd name="connsiteY28" fmla="*/ 254794 h 435769"/>
                <a:gd name="connsiteX29" fmla="*/ 526257 w 1250157"/>
                <a:gd name="connsiteY29" fmla="*/ 235744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50157" h="435769">
                  <a:moveTo>
                    <a:pt x="526257" y="235744"/>
                  </a:moveTo>
                  <a:lnTo>
                    <a:pt x="350044" y="214313"/>
                  </a:lnTo>
                  <a:lnTo>
                    <a:pt x="173832" y="190500"/>
                  </a:lnTo>
                  <a:lnTo>
                    <a:pt x="0" y="161925"/>
                  </a:lnTo>
                  <a:lnTo>
                    <a:pt x="57150" y="0"/>
                  </a:lnTo>
                  <a:lnTo>
                    <a:pt x="219075" y="38100"/>
                  </a:lnTo>
                  <a:lnTo>
                    <a:pt x="369094" y="64294"/>
                  </a:lnTo>
                  <a:lnTo>
                    <a:pt x="490538" y="78581"/>
                  </a:lnTo>
                  <a:lnTo>
                    <a:pt x="578644" y="83344"/>
                  </a:lnTo>
                  <a:lnTo>
                    <a:pt x="766763" y="83344"/>
                  </a:lnTo>
                  <a:lnTo>
                    <a:pt x="942975" y="83344"/>
                  </a:lnTo>
                  <a:lnTo>
                    <a:pt x="981075" y="83344"/>
                  </a:lnTo>
                  <a:lnTo>
                    <a:pt x="1004888" y="88106"/>
                  </a:lnTo>
                  <a:lnTo>
                    <a:pt x="1023938" y="97631"/>
                  </a:lnTo>
                  <a:lnTo>
                    <a:pt x="1064419" y="130969"/>
                  </a:lnTo>
                  <a:lnTo>
                    <a:pt x="1112044" y="176213"/>
                  </a:lnTo>
                  <a:lnTo>
                    <a:pt x="1157288" y="223838"/>
                  </a:lnTo>
                  <a:lnTo>
                    <a:pt x="1202532" y="269081"/>
                  </a:lnTo>
                  <a:lnTo>
                    <a:pt x="1219200" y="290513"/>
                  </a:lnTo>
                  <a:lnTo>
                    <a:pt x="1233488" y="311944"/>
                  </a:lnTo>
                  <a:lnTo>
                    <a:pt x="1245394" y="338138"/>
                  </a:lnTo>
                  <a:lnTo>
                    <a:pt x="1250157" y="364331"/>
                  </a:lnTo>
                  <a:lnTo>
                    <a:pt x="1245394" y="383381"/>
                  </a:lnTo>
                  <a:lnTo>
                    <a:pt x="1231107" y="404813"/>
                  </a:lnTo>
                  <a:lnTo>
                    <a:pt x="1207294" y="421481"/>
                  </a:lnTo>
                  <a:lnTo>
                    <a:pt x="1176338" y="435769"/>
                  </a:lnTo>
                  <a:lnTo>
                    <a:pt x="833438" y="273844"/>
                  </a:lnTo>
                  <a:lnTo>
                    <a:pt x="807244" y="261938"/>
                  </a:lnTo>
                  <a:lnTo>
                    <a:pt x="726282" y="254794"/>
                  </a:lnTo>
                  <a:lnTo>
                    <a:pt x="526257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64">
              <a:extLst>
                <a:ext uri="{FF2B5EF4-FFF2-40B4-BE49-F238E27FC236}">
                  <a16:creationId xmlns:a16="http://schemas.microsoft.com/office/drawing/2014/main" id="{578199F1-259E-48D6-BB0C-5ADB8ECA7D58}"/>
                </a:ext>
              </a:extLst>
            </p:cNvPr>
            <p:cNvSpPr/>
            <p:nvPr/>
          </p:nvSpPr>
          <p:spPr>
            <a:xfrm>
              <a:off x="5680075" y="3648075"/>
              <a:ext cx="1279525" cy="2443163"/>
            </a:xfrm>
            <a:custGeom>
              <a:avLst/>
              <a:gdLst>
                <a:gd name="connsiteX0" fmla="*/ 967028 w 1279502"/>
                <a:gd name="connsiteY0" fmla="*/ 888087 h 2443882"/>
                <a:gd name="connsiteX1" fmla="*/ 1036101 w 1279502"/>
                <a:gd name="connsiteY1" fmla="*/ 687445 h 2443882"/>
                <a:gd name="connsiteX2" fmla="*/ 1092018 w 1279502"/>
                <a:gd name="connsiteY2" fmla="*/ 509828 h 2443882"/>
                <a:gd name="connsiteX3" fmla="*/ 1141356 w 1279502"/>
                <a:gd name="connsiteY3" fmla="*/ 335500 h 2443882"/>
                <a:gd name="connsiteX4" fmla="*/ 1161091 w 1279502"/>
                <a:gd name="connsiteY4" fmla="*/ 263137 h 2443882"/>
                <a:gd name="connsiteX5" fmla="*/ 1170959 w 1279502"/>
                <a:gd name="connsiteY5" fmla="*/ 236823 h 2443882"/>
                <a:gd name="connsiteX6" fmla="*/ 1184115 w 1279502"/>
                <a:gd name="connsiteY6" fmla="*/ 210510 h 2443882"/>
                <a:gd name="connsiteX7" fmla="*/ 1200561 w 1279502"/>
                <a:gd name="connsiteY7" fmla="*/ 190774 h 2443882"/>
                <a:gd name="connsiteX8" fmla="*/ 1213718 w 1279502"/>
                <a:gd name="connsiteY8" fmla="*/ 177618 h 2443882"/>
                <a:gd name="connsiteX9" fmla="*/ 1243321 w 1279502"/>
                <a:gd name="connsiteY9" fmla="*/ 161172 h 2443882"/>
                <a:gd name="connsiteX10" fmla="*/ 1272924 w 1279502"/>
                <a:gd name="connsiteY10" fmla="*/ 128280 h 2443882"/>
                <a:gd name="connsiteX11" fmla="*/ 1279502 w 1279502"/>
                <a:gd name="connsiteY11" fmla="*/ 98677 h 2443882"/>
                <a:gd name="connsiteX12" fmla="*/ 855195 w 1279502"/>
                <a:gd name="connsiteY12" fmla="*/ 0 h 2443882"/>
                <a:gd name="connsiteX13" fmla="*/ 897954 w 1279502"/>
                <a:gd name="connsiteY13" fmla="*/ 36182 h 2443882"/>
                <a:gd name="connsiteX14" fmla="*/ 914400 w 1279502"/>
                <a:gd name="connsiteY14" fmla="*/ 59206 h 2443882"/>
                <a:gd name="connsiteX15" fmla="*/ 924268 w 1279502"/>
                <a:gd name="connsiteY15" fmla="*/ 85520 h 2443882"/>
                <a:gd name="connsiteX16" fmla="*/ 917690 w 1279502"/>
                <a:gd name="connsiteY16" fmla="*/ 154593 h 2443882"/>
                <a:gd name="connsiteX17" fmla="*/ 884797 w 1279502"/>
                <a:gd name="connsiteY17" fmla="*/ 322343 h 2443882"/>
                <a:gd name="connsiteX18" fmla="*/ 842038 w 1279502"/>
                <a:gd name="connsiteY18" fmla="*/ 513117 h 2443882"/>
                <a:gd name="connsiteX19" fmla="*/ 786121 w 1279502"/>
                <a:gd name="connsiteY19" fmla="*/ 720337 h 2443882"/>
                <a:gd name="connsiteX20" fmla="*/ 720337 w 1279502"/>
                <a:gd name="connsiteY20" fmla="*/ 901244 h 2443882"/>
                <a:gd name="connsiteX21" fmla="*/ 638107 w 1279502"/>
                <a:gd name="connsiteY21" fmla="*/ 1108464 h 2443882"/>
                <a:gd name="connsiteX22" fmla="*/ 539431 w 1279502"/>
                <a:gd name="connsiteY22" fmla="*/ 1345287 h 2443882"/>
                <a:gd name="connsiteX23" fmla="*/ 444043 w 1279502"/>
                <a:gd name="connsiteY23" fmla="*/ 1552507 h 2443882"/>
                <a:gd name="connsiteX24" fmla="*/ 368392 w 1279502"/>
                <a:gd name="connsiteY24" fmla="*/ 1707100 h 2443882"/>
                <a:gd name="connsiteX25" fmla="*/ 305897 w 1279502"/>
                <a:gd name="connsiteY25" fmla="*/ 1802487 h 2443882"/>
                <a:gd name="connsiteX26" fmla="*/ 266426 w 1279502"/>
                <a:gd name="connsiteY26" fmla="*/ 1845246 h 2443882"/>
                <a:gd name="connsiteX27" fmla="*/ 217088 w 1279502"/>
                <a:gd name="connsiteY27" fmla="*/ 1901163 h 2443882"/>
                <a:gd name="connsiteX28" fmla="*/ 187485 w 1279502"/>
                <a:gd name="connsiteY28" fmla="*/ 1924187 h 2443882"/>
                <a:gd name="connsiteX29" fmla="*/ 161172 w 1279502"/>
                <a:gd name="connsiteY29" fmla="*/ 1937344 h 2443882"/>
                <a:gd name="connsiteX30" fmla="*/ 134858 w 1279502"/>
                <a:gd name="connsiteY30" fmla="*/ 1947212 h 2443882"/>
                <a:gd name="connsiteX31" fmla="*/ 0 w 1279502"/>
                <a:gd name="connsiteY31" fmla="*/ 2378098 h 2443882"/>
                <a:gd name="connsiteX32" fmla="*/ 9868 w 1279502"/>
                <a:gd name="connsiteY32" fmla="*/ 2407701 h 2443882"/>
                <a:gd name="connsiteX33" fmla="*/ 26314 w 1279502"/>
                <a:gd name="connsiteY33" fmla="*/ 2434015 h 2443882"/>
                <a:gd name="connsiteX34" fmla="*/ 52628 w 1279502"/>
                <a:gd name="connsiteY34" fmla="*/ 2443882 h 2443882"/>
                <a:gd name="connsiteX35" fmla="*/ 78941 w 1279502"/>
                <a:gd name="connsiteY35" fmla="*/ 2443882 h 2443882"/>
                <a:gd name="connsiteX36" fmla="*/ 111833 w 1279502"/>
                <a:gd name="connsiteY36" fmla="*/ 2420858 h 2443882"/>
                <a:gd name="connsiteX37" fmla="*/ 200642 w 1279502"/>
                <a:gd name="connsiteY37" fmla="*/ 2341917 h 2443882"/>
                <a:gd name="connsiteX38" fmla="*/ 309186 w 1279502"/>
                <a:gd name="connsiteY38" fmla="*/ 2233373 h 2443882"/>
                <a:gd name="connsiteX39" fmla="*/ 391416 w 1279502"/>
                <a:gd name="connsiteY39" fmla="*/ 2131408 h 2443882"/>
                <a:gd name="connsiteX40" fmla="*/ 467068 w 1279502"/>
                <a:gd name="connsiteY40" fmla="*/ 2022864 h 2443882"/>
                <a:gd name="connsiteX41" fmla="*/ 532852 w 1279502"/>
                <a:gd name="connsiteY41" fmla="*/ 1914320 h 2443882"/>
                <a:gd name="connsiteX42" fmla="*/ 585479 w 1279502"/>
                <a:gd name="connsiteY42" fmla="*/ 1809065 h 2443882"/>
                <a:gd name="connsiteX43" fmla="*/ 664420 w 1279502"/>
                <a:gd name="connsiteY43" fmla="*/ 1641315 h 2443882"/>
                <a:gd name="connsiteX44" fmla="*/ 740072 w 1279502"/>
                <a:gd name="connsiteY44" fmla="*/ 1473566 h 2443882"/>
                <a:gd name="connsiteX45" fmla="*/ 815724 w 1279502"/>
                <a:gd name="connsiteY45" fmla="*/ 1289370 h 2443882"/>
                <a:gd name="connsiteX46" fmla="*/ 894665 w 1279502"/>
                <a:gd name="connsiteY46" fmla="*/ 1088728 h 2443882"/>
                <a:gd name="connsiteX47" fmla="*/ 967028 w 1279502"/>
                <a:gd name="connsiteY47" fmla="*/ 888087 h 244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79502" h="2443882">
                  <a:moveTo>
                    <a:pt x="967028" y="888087"/>
                  </a:moveTo>
                  <a:lnTo>
                    <a:pt x="1036101" y="687445"/>
                  </a:lnTo>
                  <a:lnTo>
                    <a:pt x="1092018" y="509828"/>
                  </a:lnTo>
                  <a:lnTo>
                    <a:pt x="1141356" y="335500"/>
                  </a:lnTo>
                  <a:lnTo>
                    <a:pt x="1161091" y="263137"/>
                  </a:lnTo>
                  <a:lnTo>
                    <a:pt x="1170959" y="236823"/>
                  </a:lnTo>
                  <a:lnTo>
                    <a:pt x="1184115" y="210510"/>
                  </a:lnTo>
                  <a:lnTo>
                    <a:pt x="1200561" y="190774"/>
                  </a:lnTo>
                  <a:lnTo>
                    <a:pt x="1213718" y="177618"/>
                  </a:lnTo>
                  <a:lnTo>
                    <a:pt x="1243321" y="161172"/>
                  </a:lnTo>
                  <a:lnTo>
                    <a:pt x="1272924" y="128280"/>
                  </a:lnTo>
                  <a:lnTo>
                    <a:pt x="1279502" y="98677"/>
                  </a:lnTo>
                  <a:lnTo>
                    <a:pt x="855195" y="0"/>
                  </a:lnTo>
                  <a:lnTo>
                    <a:pt x="897954" y="36182"/>
                  </a:lnTo>
                  <a:lnTo>
                    <a:pt x="914400" y="59206"/>
                  </a:lnTo>
                  <a:lnTo>
                    <a:pt x="924268" y="85520"/>
                  </a:lnTo>
                  <a:lnTo>
                    <a:pt x="917690" y="154593"/>
                  </a:lnTo>
                  <a:lnTo>
                    <a:pt x="884797" y="322343"/>
                  </a:lnTo>
                  <a:lnTo>
                    <a:pt x="842038" y="513117"/>
                  </a:lnTo>
                  <a:lnTo>
                    <a:pt x="786121" y="720337"/>
                  </a:lnTo>
                  <a:lnTo>
                    <a:pt x="720337" y="901244"/>
                  </a:lnTo>
                  <a:lnTo>
                    <a:pt x="638107" y="1108464"/>
                  </a:lnTo>
                  <a:lnTo>
                    <a:pt x="539431" y="1345287"/>
                  </a:lnTo>
                  <a:lnTo>
                    <a:pt x="444043" y="1552507"/>
                  </a:lnTo>
                  <a:lnTo>
                    <a:pt x="368392" y="1707100"/>
                  </a:lnTo>
                  <a:lnTo>
                    <a:pt x="305897" y="1802487"/>
                  </a:lnTo>
                  <a:lnTo>
                    <a:pt x="266426" y="1845246"/>
                  </a:lnTo>
                  <a:lnTo>
                    <a:pt x="217088" y="1901163"/>
                  </a:lnTo>
                  <a:lnTo>
                    <a:pt x="187485" y="1924187"/>
                  </a:lnTo>
                  <a:lnTo>
                    <a:pt x="161172" y="1937344"/>
                  </a:lnTo>
                  <a:lnTo>
                    <a:pt x="134858" y="1947212"/>
                  </a:lnTo>
                  <a:lnTo>
                    <a:pt x="0" y="2378098"/>
                  </a:lnTo>
                  <a:lnTo>
                    <a:pt x="9868" y="2407701"/>
                  </a:lnTo>
                  <a:lnTo>
                    <a:pt x="26314" y="2434015"/>
                  </a:lnTo>
                  <a:lnTo>
                    <a:pt x="52628" y="2443882"/>
                  </a:lnTo>
                  <a:lnTo>
                    <a:pt x="78941" y="2443882"/>
                  </a:lnTo>
                  <a:lnTo>
                    <a:pt x="111833" y="2420858"/>
                  </a:lnTo>
                  <a:lnTo>
                    <a:pt x="200642" y="2341917"/>
                  </a:lnTo>
                  <a:lnTo>
                    <a:pt x="309186" y="2233373"/>
                  </a:lnTo>
                  <a:lnTo>
                    <a:pt x="391416" y="2131408"/>
                  </a:lnTo>
                  <a:lnTo>
                    <a:pt x="467068" y="2022864"/>
                  </a:lnTo>
                  <a:lnTo>
                    <a:pt x="532852" y="1914320"/>
                  </a:lnTo>
                  <a:lnTo>
                    <a:pt x="585479" y="1809065"/>
                  </a:lnTo>
                  <a:lnTo>
                    <a:pt x="664420" y="1641315"/>
                  </a:lnTo>
                  <a:lnTo>
                    <a:pt x="740072" y="1473566"/>
                  </a:lnTo>
                  <a:lnTo>
                    <a:pt x="815724" y="1289370"/>
                  </a:lnTo>
                  <a:lnTo>
                    <a:pt x="894665" y="1088728"/>
                  </a:lnTo>
                  <a:lnTo>
                    <a:pt x="967028" y="888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65">
              <a:extLst>
                <a:ext uri="{FF2B5EF4-FFF2-40B4-BE49-F238E27FC236}">
                  <a16:creationId xmlns:a16="http://schemas.microsoft.com/office/drawing/2014/main" id="{D96DE06D-E353-4010-A1FA-A6C1634716D6}"/>
                </a:ext>
              </a:extLst>
            </p:cNvPr>
            <p:cNvSpPr/>
            <p:nvPr/>
          </p:nvSpPr>
          <p:spPr>
            <a:xfrm>
              <a:off x="5186363" y="5278438"/>
              <a:ext cx="709612" cy="800100"/>
            </a:xfrm>
            <a:custGeom>
              <a:avLst/>
              <a:gdLst>
                <a:gd name="connsiteX0" fmla="*/ 276225 w 709612"/>
                <a:gd name="connsiteY0" fmla="*/ 135732 h 800100"/>
                <a:gd name="connsiteX1" fmla="*/ 369093 w 709612"/>
                <a:gd name="connsiteY1" fmla="*/ 192882 h 800100"/>
                <a:gd name="connsiteX2" fmla="*/ 507206 w 709612"/>
                <a:gd name="connsiteY2" fmla="*/ 273844 h 800100"/>
                <a:gd name="connsiteX3" fmla="*/ 550068 w 709612"/>
                <a:gd name="connsiteY3" fmla="*/ 300038 h 800100"/>
                <a:gd name="connsiteX4" fmla="*/ 576262 w 709612"/>
                <a:gd name="connsiteY4" fmla="*/ 311944 h 800100"/>
                <a:gd name="connsiteX5" fmla="*/ 604837 w 709612"/>
                <a:gd name="connsiteY5" fmla="*/ 316707 h 800100"/>
                <a:gd name="connsiteX6" fmla="*/ 623887 w 709612"/>
                <a:gd name="connsiteY6" fmla="*/ 316707 h 800100"/>
                <a:gd name="connsiteX7" fmla="*/ 669131 w 709612"/>
                <a:gd name="connsiteY7" fmla="*/ 302419 h 800100"/>
                <a:gd name="connsiteX8" fmla="*/ 709612 w 709612"/>
                <a:gd name="connsiteY8" fmla="*/ 273844 h 800100"/>
                <a:gd name="connsiteX9" fmla="*/ 523875 w 709612"/>
                <a:gd name="connsiteY9" fmla="*/ 800100 h 800100"/>
                <a:gd name="connsiteX10" fmla="*/ 504825 w 709612"/>
                <a:gd name="connsiteY10" fmla="*/ 778669 h 800100"/>
                <a:gd name="connsiteX11" fmla="*/ 490537 w 709612"/>
                <a:gd name="connsiteY11" fmla="*/ 742950 h 800100"/>
                <a:gd name="connsiteX12" fmla="*/ 471487 w 709612"/>
                <a:gd name="connsiteY12" fmla="*/ 678657 h 800100"/>
                <a:gd name="connsiteX13" fmla="*/ 440531 w 709612"/>
                <a:gd name="connsiteY13" fmla="*/ 590550 h 800100"/>
                <a:gd name="connsiteX14" fmla="*/ 416718 w 709612"/>
                <a:gd name="connsiteY14" fmla="*/ 523875 h 800100"/>
                <a:gd name="connsiteX15" fmla="*/ 388143 w 709612"/>
                <a:gd name="connsiteY15" fmla="*/ 457200 h 800100"/>
                <a:gd name="connsiteX16" fmla="*/ 376237 w 709612"/>
                <a:gd name="connsiteY16" fmla="*/ 438150 h 800100"/>
                <a:gd name="connsiteX17" fmla="*/ 357187 w 709612"/>
                <a:gd name="connsiteY17" fmla="*/ 411957 h 800100"/>
                <a:gd name="connsiteX18" fmla="*/ 323850 w 709612"/>
                <a:gd name="connsiteY18" fmla="*/ 371475 h 800100"/>
                <a:gd name="connsiteX19" fmla="*/ 261937 w 709612"/>
                <a:gd name="connsiteY19" fmla="*/ 300038 h 800100"/>
                <a:gd name="connsiteX20" fmla="*/ 183356 w 709612"/>
                <a:gd name="connsiteY20" fmla="*/ 221457 h 800100"/>
                <a:gd name="connsiteX21" fmla="*/ 102393 w 709612"/>
                <a:gd name="connsiteY21" fmla="*/ 140494 h 800100"/>
                <a:gd name="connsiteX22" fmla="*/ 9525 w 709612"/>
                <a:gd name="connsiteY22" fmla="*/ 54769 h 800100"/>
                <a:gd name="connsiteX23" fmla="*/ 2381 w 709612"/>
                <a:gd name="connsiteY23" fmla="*/ 38100 h 800100"/>
                <a:gd name="connsiteX24" fmla="*/ 0 w 709612"/>
                <a:gd name="connsiteY24" fmla="*/ 21432 h 800100"/>
                <a:gd name="connsiteX25" fmla="*/ 7143 w 709612"/>
                <a:gd name="connsiteY25" fmla="*/ 2382 h 800100"/>
                <a:gd name="connsiteX26" fmla="*/ 21431 w 709612"/>
                <a:gd name="connsiteY26" fmla="*/ 0 h 800100"/>
                <a:gd name="connsiteX27" fmla="*/ 40481 w 709612"/>
                <a:gd name="connsiteY27" fmla="*/ 0 h 800100"/>
                <a:gd name="connsiteX28" fmla="*/ 69056 w 709612"/>
                <a:gd name="connsiteY28" fmla="*/ 11907 h 800100"/>
                <a:gd name="connsiteX29" fmla="*/ 133350 w 709612"/>
                <a:gd name="connsiteY29" fmla="*/ 52388 h 800100"/>
                <a:gd name="connsiteX30" fmla="*/ 276225 w 709612"/>
                <a:gd name="connsiteY30" fmla="*/ 135732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09612" h="800100">
                  <a:moveTo>
                    <a:pt x="276225" y="135732"/>
                  </a:moveTo>
                  <a:lnTo>
                    <a:pt x="369093" y="192882"/>
                  </a:lnTo>
                  <a:lnTo>
                    <a:pt x="507206" y="273844"/>
                  </a:lnTo>
                  <a:lnTo>
                    <a:pt x="550068" y="300038"/>
                  </a:lnTo>
                  <a:lnTo>
                    <a:pt x="576262" y="311944"/>
                  </a:lnTo>
                  <a:lnTo>
                    <a:pt x="604837" y="316707"/>
                  </a:lnTo>
                  <a:lnTo>
                    <a:pt x="623887" y="316707"/>
                  </a:lnTo>
                  <a:lnTo>
                    <a:pt x="669131" y="302419"/>
                  </a:lnTo>
                  <a:lnTo>
                    <a:pt x="709612" y="273844"/>
                  </a:lnTo>
                  <a:lnTo>
                    <a:pt x="523875" y="800100"/>
                  </a:lnTo>
                  <a:lnTo>
                    <a:pt x="504825" y="778669"/>
                  </a:lnTo>
                  <a:lnTo>
                    <a:pt x="490537" y="742950"/>
                  </a:lnTo>
                  <a:lnTo>
                    <a:pt x="471487" y="678657"/>
                  </a:lnTo>
                  <a:lnTo>
                    <a:pt x="440531" y="590550"/>
                  </a:lnTo>
                  <a:lnTo>
                    <a:pt x="416718" y="523875"/>
                  </a:lnTo>
                  <a:lnTo>
                    <a:pt x="388143" y="457200"/>
                  </a:lnTo>
                  <a:lnTo>
                    <a:pt x="376237" y="438150"/>
                  </a:lnTo>
                  <a:lnTo>
                    <a:pt x="357187" y="411957"/>
                  </a:lnTo>
                  <a:lnTo>
                    <a:pt x="323850" y="371475"/>
                  </a:lnTo>
                  <a:lnTo>
                    <a:pt x="261937" y="300038"/>
                  </a:lnTo>
                  <a:lnTo>
                    <a:pt x="183356" y="221457"/>
                  </a:lnTo>
                  <a:lnTo>
                    <a:pt x="102393" y="140494"/>
                  </a:lnTo>
                  <a:lnTo>
                    <a:pt x="9525" y="54769"/>
                  </a:lnTo>
                  <a:lnTo>
                    <a:pt x="2381" y="38100"/>
                  </a:lnTo>
                  <a:lnTo>
                    <a:pt x="0" y="21432"/>
                  </a:lnTo>
                  <a:lnTo>
                    <a:pt x="7143" y="2382"/>
                  </a:lnTo>
                  <a:lnTo>
                    <a:pt x="21431" y="0"/>
                  </a:lnTo>
                  <a:lnTo>
                    <a:pt x="40481" y="0"/>
                  </a:lnTo>
                  <a:lnTo>
                    <a:pt x="69056" y="11907"/>
                  </a:lnTo>
                  <a:lnTo>
                    <a:pt x="133350" y="52388"/>
                  </a:lnTo>
                  <a:lnTo>
                    <a:pt x="276225" y="1357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62">
              <a:extLst>
                <a:ext uri="{FF2B5EF4-FFF2-40B4-BE49-F238E27FC236}">
                  <a16:creationId xmlns:a16="http://schemas.microsoft.com/office/drawing/2014/main" id="{4DE47FFD-8B1D-428F-B0CF-19A973CC239F}"/>
                </a:ext>
              </a:extLst>
            </p:cNvPr>
            <p:cNvSpPr/>
            <p:nvPr/>
          </p:nvSpPr>
          <p:spPr>
            <a:xfrm>
              <a:off x="4494213" y="2876550"/>
              <a:ext cx="1433512" cy="2568575"/>
            </a:xfrm>
            <a:custGeom>
              <a:avLst/>
              <a:gdLst>
                <a:gd name="connsiteX0" fmla="*/ 890605 w 1434486"/>
                <a:gd name="connsiteY0" fmla="*/ 934796 h 2569838"/>
                <a:gd name="connsiteX1" fmla="*/ 992583 w 1434486"/>
                <a:gd name="connsiteY1" fmla="*/ 696848 h 2569838"/>
                <a:gd name="connsiteX2" fmla="*/ 1077564 w 1434486"/>
                <a:gd name="connsiteY2" fmla="*/ 475896 h 2569838"/>
                <a:gd name="connsiteX3" fmla="*/ 1118355 w 1434486"/>
                <a:gd name="connsiteY3" fmla="*/ 353523 h 2569838"/>
                <a:gd name="connsiteX4" fmla="*/ 1121755 w 1434486"/>
                <a:gd name="connsiteY4" fmla="*/ 326329 h 2569838"/>
                <a:gd name="connsiteX5" fmla="*/ 1121755 w 1434486"/>
                <a:gd name="connsiteY5" fmla="*/ 305933 h 2569838"/>
                <a:gd name="connsiteX6" fmla="*/ 1108158 w 1434486"/>
                <a:gd name="connsiteY6" fmla="*/ 258343 h 2569838"/>
                <a:gd name="connsiteX7" fmla="*/ 1091161 w 1434486"/>
                <a:gd name="connsiteY7" fmla="*/ 217552 h 2569838"/>
                <a:gd name="connsiteX8" fmla="*/ 1063967 w 1434486"/>
                <a:gd name="connsiteY8" fmla="*/ 176761 h 2569838"/>
                <a:gd name="connsiteX9" fmla="*/ 1029975 w 1434486"/>
                <a:gd name="connsiteY9" fmla="*/ 139370 h 2569838"/>
                <a:gd name="connsiteX10" fmla="*/ 1002781 w 1434486"/>
                <a:gd name="connsiteY10" fmla="*/ 115575 h 2569838"/>
                <a:gd name="connsiteX11" fmla="*/ 955191 w 1434486"/>
                <a:gd name="connsiteY11" fmla="*/ 71384 h 2569838"/>
                <a:gd name="connsiteX12" fmla="*/ 883807 w 1434486"/>
                <a:gd name="connsiteY12" fmla="*/ 23795 h 2569838"/>
                <a:gd name="connsiteX13" fmla="*/ 975587 w 1434486"/>
                <a:gd name="connsiteY13" fmla="*/ 0 h 2569838"/>
                <a:gd name="connsiteX14" fmla="*/ 1121755 w 1434486"/>
                <a:gd name="connsiteY14" fmla="*/ 61187 h 2569838"/>
                <a:gd name="connsiteX15" fmla="*/ 1247527 w 1434486"/>
                <a:gd name="connsiteY15" fmla="*/ 118974 h 2569838"/>
                <a:gd name="connsiteX16" fmla="*/ 1349505 w 1434486"/>
                <a:gd name="connsiteY16" fmla="*/ 176761 h 2569838"/>
                <a:gd name="connsiteX17" fmla="*/ 1410692 w 1434486"/>
                <a:gd name="connsiteY17" fmla="*/ 220952 h 2569838"/>
                <a:gd name="connsiteX18" fmla="*/ 1431087 w 1434486"/>
                <a:gd name="connsiteY18" fmla="*/ 237948 h 2569838"/>
                <a:gd name="connsiteX19" fmla="*/ 1431087 w 1434486"/>
                <a:gd name="connsiteY19" fmla="*/ 241347 h 2569838"/>
                <a:gd name="connsiteX20" fmla="*/ 1434486 w 1434486"/>
                <a:gd name="connsiteY20" fmla="*/ 265142 h 2569838"/>
                <a:gd name="connsiteX21" fmla="*/ 1424289 w 1434486"/>
                <a:gd name="connsiteY21" fmla="*/ 326329 h 2569838"/>
                <a:gd name="connsiteX22" fmla="*/ 1410692 w 1434486"/>
                <a:gd name="connsiteY22" fmla="*/ 377317 h 2569838"/>
                <a:gd name="connsiteX23" fmla="*/ 1376699 w 1434486"/>
                <a:gd name="connsiteY23" fmla="*/ 469097 h 2569838"/>
                <a:gd name="connsiteX24" fmla="*/ 1332509 w 1434486"/>
                <a:gd name="connsiteY24" fmla="*/ 560877 h 2569838"/>
                <a:gd name="connsiteX25" fmla="*/ 1267923 w 1434486"/>
                <a:gd name="connsiteY25" fmla="*/ 713844 h 2569838"/>
                <a:gd name="connsiteX26" fmla="*/ 1206736 w 1434486"/>
                <a:gd name="connsiteY26" fmla="*/ 863411 h 2569838"/>
                <a:gd name="connsiteX27" fmla="*/ 1104758 w 1434486"/>
                <a:gd name="connsiteY27" fmla="*/ 1084363 h 2569838"/>
                <a:gd name="connsiteX28" fmla="*/ 1033374 w 1434486"/>
                <a:gd name="connsiteY28" fmla="*/ 1230531 h 2569838"/>
                <a:gd name="connsiteX29" fmla="*/ 917799 w 1434486"/>
                <a:gd name="connsiteY29" fmla="*/ 1434486 h 2569838"/>
                <a:gd name="connsiteX30" fmla="*/ 849814 w 1434486"/>
                <a:gd name="connsiteY30" fmla="*/ 1553460 h 2569838"/>
                <a:gd name="connsiteX31" fmla="*/ 717243 w 1434486"/>
                <a:gd name="connsiteY31" fmla="*/ 1754016 h 2569838"/>
                <a:gd name="connsiteX32" fmla="*/ 632262 w 1434486"/>
                <a:gd name="connsiteY32" fmla="*/ 1876390 h 2569838"/>
                <a:gd name="connsiteX33" fmla="*/ 540482 w 1434486"/>
                <a:gd name="connsiteY33" fmla="*/ 2002162 h 2569838"/>
                <a:gd name="connsiteX34" fmla="*/ 428306 w 1434486"/>
                <a:gd name="connsiteY34" fmla="*/ 2144931 h 2569838"/>
                <a:gd name="connsiteX35" fmla="*/ 288937 w 1434486"/>
                <a:gd name="connsiteY35" fmla="*/ 2311494 h 2569838"/>
                <a:gd name="connsiteX36" fmla="*/ 176761 w 1434486"/>
                <a:gd name="connsiteY36" fmla="*/ 2433868 h 2569838"/>
                <a:gd name="connsiteX37" fmla="*/ 78183 w 1434486"/>
                <a:gd name="connsiteY37" fmla="*/ 2535845 h 2569838"/>
                <a:gd name="connsiteX38" fmla="*/ 54388 w 1434486"/>
                <a:gd name="connsiteY38" fmla="*/ 2556241 h 2569838"/>
                <a:gd name="connsiteX39" fmla="*/ 33993 w 1434486"/>
                <a:gd name="connsiteY39" fmla="*/ 2566439 h 2569838"/>
                <a:gd name="connsiteX40" fmla="*/ 27194 w 1434486"/>
                <a:gd name="connsiteY40" fmla="*/ 2569838 h 2569838"/>
                <a:gd name="connsiteX41" fmla="*/ 20396 w 1434486"/>
                <a:gd name="connsiteY41" fmla="*/ 2569838 h 2569838"/>
                <a:gd name="connsiteX42" fmla="*/ 10198 w 1434486"/>
                <a:gd name="connsiteY42" fmla="*/ 2566439 h 2569838"/>
                <a:gd name="connsiteX43" fmla="*/ 3399 w 1434486"/>
                <a:gd name="connsiteY43" fmla="*/ 2552842 h 2569838"/>
                <a:gd name="connsiteX44" fmla="*/ 0 w 1434486"/>
                <a:gd name="connsiteY44" fmla="*/ 2535845 h 2569838"/>
                <a:gd name="connsiteX45" fmla="*/ 20396 w 1434486"/>
                <a:gd name="connsiteY45" fmla="*/ 2495054 h 2569838"/>
                <a:gd name="connsiteX46" fmla="*/ 156366 w 1434486"/>
                <a:gd name="connsiteY46" fmla="*/ 2294498 h 2569838"/>
                <a:gd name="connsiteX47" fmla="*/ 343325 w 1434486"/>
                <a:gd name="connsiteY47" fmla="*/ 1998763 h 2569838"/>
                <a:gd name="connsiteX48" fmla="*/ 472497 w 1434486"/>
                <a:gd name="connsiteY48" fmla="*/ 1781210 h 2569838"/>
                <a:gd name="connsiteX49" fmla="*/ 547280 w 1434486"/>
                <a:gd name="connsiteY49" fmla="*/ 1645240 h 2569838"/>
                <a:gd name="connsiteX50" fmla="*/ 690049 w 1434486"/>
                <a:gd name="connsiteY50" fmla="*/ 1373300 h 2569838"/>
                <a:gd name="connsiteX51" fmla="*/ 775031 w 1434486"/>
                <a:gd name="connsiteY51" fmla="*/ 1206736 h 2569838"/>
                <a:gd name="connsiteX52" fmla="*/ 890605 w 1434486"/>
                <a:gd name="connsiteY52" fmla="*/ 934796 h 2569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434486" h="2569838">
                  <a:moveTo>
                    <a:pt x="890605" y="934796"/>
                  </a:moveTo>
                  <a:lnTo>
                    <a:pt x="992583" y="696848"/>
                  </a:lnTo>
                  <a:lnTo>
                    <a:pt x="1077564" y="475896"/>
                  </a:lnTo>
                  <a:lnTo>
                    <a:pt x="1118355" y="353523"/>
                  </a:lnTo>
                  <a:lnTo>
                    <a:pt x="1121755" y="326329"/>
                  </a:lnTo>
                  <a:lnTo>
                    <a:pt x="1121755" y="305933"/>
                  </a:lnTo>
                  <a:lnTo>
                    <a:pt x="1108158" y="258343"/>
                  </a:lnTo>
                  <a:lnTo>
                    <a:pt x="1091161" y="217552"/>
                  </a:lnTo>
                  <a:lnTo>
                    <a:pt x="1063967" y="176761"/>
                  </a:lnTo>
                  <a:lnTo>
                    <a:pt x="1029975" y="139370"/>
                  </a:lnTo>
                  <a:lnTo>
                    <a:pt x="1002781" y="115575"/>
                  </a:lnTo>
                  <a:lnTo>
                    <a:pt x="955191" y="71384"/>
                  </a:lnTo>
                  <a:lnTo>
                    <a:pt x="883807" y="23795"/>
                  </a:lnTo>
                  <a:lnTo>
                    <a:pt x="975587" y="0"/>
                  </a:lnTo>
                  <a:lnTo>
                    <a:pt x="1121755" y="61187"/>
                  </a:lnTo>
                  <a:lnTo>
                    <a:pt x="1247527" y="118974"/>
                  </a:lnTo>
                  <a:lnTo>
                    <a:pt x="1349505" y="176761"/>
                  </a:lnTo>
                  <a:lnTo>
                    <a:pt x="1410692" y="220952"/>
                  </a:lnTo>
                  <a:lnTo>
                    <a:pt x="1431087" y="237948"/>
                  </a:lnTo>
                  <a:lnTo>
                    <a:pt x="1431087" y="241347"/>
                  </a:lnTo>
                  <a:lnTo>
                    <a:pt x="1434486" y="265142"/>
                  </a:lnTo>
                  <a:lnTo>
                    <a:pt x="1424289" y="326329"/>
                  </a:lnTo>
                  <a:lnTo>
                    <a:pt x="1410692" y="377317"/>
                  </a:lnTo>
                  <a:lnTo>
                    <a:pt x="1376699" y="469097"/>
                  </a:lnTo>
                  <a:lnTo>
                    <a:pt x="1332509" y="560877"/>
                  </a:lnTo>
                  <a:lnTo>
                    <a:pt x="1267923" y="713844"/>
                  </a:lnTo>
                  <a:lnTo>
                    <a:pt x="1206736" y="863411"/>
                  </a:lnTo>
                  <a:lnTo>
                    <a:pt x="1104758" y="1084363"/>
                  </a:lnTo>
                  <a:lnTo>
                    <a:pt x="1033374" y="1230531"/>
                  </a:lnTo>
                  <a:lnTo>
                    <a:pt x="917799" y="1434486"/>
                  </a:lnTo>
                  <a:lnTo>
                    <a:pt x="849814" y="1553460"/>
                  </a:lnTo>
                  <a:lnTo>
                    <a:pt x="717243" y="1754016"/>
                  </a:lnTo>
                  <a:lnTo>
                    <a:pt x="632262" y="1876390"/>
                  </a:lnTo>
                  <a:lnTo>
                    <a:pt x="540482" y="2002162"/>
                  </a:lnTo>
                  <a:lnTo>
                    <a:pt x="428306" y="2144931"/>
                  </a:lnTo>
                  <a:lnTo>
                    <a:pt x="288937" y="2311494"/>
                  </a:lnTo>
                  <a:lnTo>
                    <a:pt x="176761" y="2433868"/>
                  </a:lnTo>
                  <a:lnTo>
                    <a:pt x="78183" y="2535845"/>
                  </a:lnTo>
                  <a:lnTo>
                    <a:pt x="54388" y="2556241"/>
                  </a:lnTo>
                  <a:lnTo>
                    <a:pt x="33993" y="2566439"/>
                  </a:lnTo>
                  <a:lnTo>
                    <a:pt x="27194" y="2569838"/>
                  </a:lnTo>
                  <a:lnTo>
                    <a:pt x="20396" y="2569838"/>
                  </a:lnTo>
                  <a:lnTo>
                    <a:pt x="10198" y="2566439"/>
                  </a:lnTo>
                  <a:lnTo>
                    <a:pt x="3399" y="2552842"/>
                  </a:lnTo>
                  <a:lnTo>
                    <a:pt x="0" y="2535845"/>
                  </a:lnTo>
                  <a:lnTo>
                    <a:pt x="20396" y="2495054"/>
                  </a:lnTo>
                  <a:lnTo>
                    <a:pt x="156366" y="2294498"/>
                  </a:lnTo>
                  <a:lnTo>
                    <a:pt x="343325" y="1998763"/>
                  </a:lnTo>
                  <a:lnTo>
                    <a:pt x="472497" y="1781210"/>
                  </a:lnTo>
                  <a:lnTo>
                    <a:pt x="547280" y="1645240"/>
                  </a:lnTo>
                  <a:lnTo>
                    <a:pt x="690049" y="1373300"/>
                  </a:lnTo>
                  <a:lnTo>
                    <a:pt x="775031" y="1206736"/>
                  </a:lnTo>
                  <a:lnTo>
                    <a:pt x="890605" y="9347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6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2322" name="グループ化 1">
            <a:extLst>
              <a:ext uri="{FF2B5EF4-FFF2-40B4-BE49-F238E27FC236}">
                <a16:creationId xmlns:a16="http://schemas.microsoft.com/office/drawing/2014/main" id="{4BAD56C2-44D8-44B4-B8B6-CB95583EE8E5}"/>
              </a:ext>
            </a:extLst>
          </p:cNvPr>
          <p:cNvGrpSpPr>
            <a:grpSpLocks/>
          </p:cNvGrpSpPr>
          <p:nvPr/>
        </p:nvGrpSpPr>
        <p:grpSpPr bwMode="auto">
          <a:xfrm>
            <a:off x="2439988" y="1665288"/>
            <a:ext cx="4803775" cy="4425950"/>
            <a:chOff x="2439988" y="1665288"/>
            <a:chExt cx="4803775" cy="4425950"/>
          </a:xfrm>
        </p:grpSpPr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FD9BCA3B-0514-4437-95A4-DCCC60030B5D}"/>
                </a:ext>
              </a:extLst>
            </p:cNvPr>
            <p:cNvSpPr/>
            <p:nvPr/>
          </p:nvSpPr>
          <p:spPr>
            <a:xfrm>
              <a:off x="2989263" y="1719263"/>
              <a:ext cx="1133475" cy="504825"/>
            </a:xfrm>
            <a:custGeom>
              <a:avLst/>
              <a:gdLst>
                <a:gd name="connsiteX0" fmla="*/ 471487 w 1133475"/>
                <a:gd name="connsiteY0" fmla="*/ 359568 h 504825"/>
                <a:gd name="connsiteX1" fmla="*/ 359569 w 1133475"/>
                <a:gd name="connsiteY1" fmla="*/ 302418 h 504825"/>
                <a:gd name="connsiteX2" fmla="*/ 254794 w 1133475"/>
                <a:gd name="connsiteY2" fmla="*/ 242887 h 504825"/>
                <a:gd name="connsiteX3" fmla="*/ 169069 w 1133475"/>
                <a:gd name="connsiteY3" fmla="*/ 190500 h 504825"/>
                <a:gd name="connsiteX4" fmla="*/ 107156 w 1133475"/>
                <a:gd name="connsiteY4" fmla="*/ 145256 h 504825"/>
                <a:gd name="connsiteX5" fmla="*/ 42862 w 1133475"/>
                <a:gd name="connsiteY5" fmla="*/ 100012 h 504825"/>
                <a:gd name="connsiteX6" fmla="*/ 19050 w 1133475"/>
                <a:gd name="connsiteY6" fmla="*/ 85725 h 504825"/>
                <a:gd name="connsiteX7" fmla="*/ 7144 w 1133475"/>
                <a:gd name="connsiteY7" fmla="*/ 64293 h 504825"/>
                <a:gd name="connsiteX8" fmla="*/ 0 w 1133475"/>
                <a:gd name="connsiteY8" fmla="*/ 35718 h 504825"/>
                <a:gd name="connsiteX9" fmla="*/ 2381 w 1133475"/>
                <a:gd name="connsiteY9" fmla="*/ 14287 h 504825"/>
                <a:gd name="connsiteX10" fmla="*/ 7144 w 1133475"/>
                <a:gd name="connsiteY10" fmla="*/ 7143 h 504825"/>
                <a:gd name="connsiteX11" fmla="*/ 14287 w 1133475"/>
                <a:gd name="connsiteY11" fmla="*/ 0 h 504825"/>
                <a:gd name="connsiteX12" fmla="*/ 40481 w 1133475"/>
                <a:gd name="connsiteY12" fmla="*/ 0 h 504825"/>
                <a:gd name="connsiteX13" fmla="*/ 83344 w 1133475"/>
                <a:gd name="connsiteY13" fmla="*/ 11906 h 504825"/>
                <a:gd name="connsiteX14" fmla="*/ 104775 w 1133475"/>
                <a:gd name="connsiteY14" fmla="*/ 26193 h 504825"/>
                <a:gd name="connsiteX15" fmla="*/ 145256 w 1133475"/>
                <a:gd name="connsiteY15" fmla="*/ 57150 h 504825"/>
                <a:gd name="connsiteX16" fmla="*/ 190500 w 1133475"/>
                <a:gd name="connsiteY16" fmla="*/ 80962 h 504825"/>
                <a:gd name="connsiteX17" fmla="*/ 278606 w 1133475"/>
                <a:gd name="connsiteY17" fmla="*/ 121443 h 504825"/>
                <a:gd name="connsiteX18" fmla="*/ 371475 w 1133475"/>
                <a:gd name="connsiteY18" fmla="*/ 150018 h 504825"/>
                <a:gd name="connsiteX19" fmla="*/ 440531 w 1133475"/>
                <a:gd name="connsiteY19" fmla="*/ 169068 h 504825"/>
                <a:gd name="connsiteX20" fmla="*/ 535781 w 1133475"/>
                <a:gd name="connsiteY20" fmla="*/ 188118 h 504825"/>
                <a:gd name="connsiteX21" fmla="*/ 638175 w 1133475"/>
                <a:gd name="connsiteY21" fmla="*/ 200025 h 504825"/>
                <a:gd name="connsiteX22" fmla="*/ 754856 w 1133475"/>
                <a:gd name="connsiteY22" fmla="*/ 209550 h 504825"/>
                <a:gd name="connsiteX23" fmla="*/ 869156 w 1133475"/>
                <a:gd name="connsiteY23" fmla="*/ 214312 h 504825"/>
                <a:gd name="connsiteX24" fmla="*/ 923925 w 1133475"/>
                <a:gd name="connsiteY24" fmla="*/ 214312 h 504825"/>
                <a:gd name="connsiteX25" fmla="*/ 947737 w 1133475"/>
                <a:gd name="connsiteY25" fmla="*/ 221456 h 504825"/>
                <a:gd name="connsiteX26" fmla="*/ 990600 w 1133475"/>
                <a:gd name="connsiteY26" fmla="*/ 245268 h 504825"/>
                <a:gd name="connsiteX27" fmla="*/ 1047750 w 1133475"/>
                <a:gd name="connsiteY27" fmla="*/ 278606 h 504825"/>
                <a:gd name="connsiteX28" fmla="*/ 1083469 w 1133475"/>
                <a:gd name="connsiteY28" fmla="*/ 307181 h 504825"/>
                <a:gd name="connsiteX29" fmla="*/ 1109662 w 1133475"/>
                <a:gd name="connsiteY29" fmla="*/ 333375 h 504825"/>
                <a:gd name="connsiteX30" fmla="*/ 1123950 w 1133475"/>
                <a:gd name="connsiteY30" fmla="*/ 352425 h 504825"/>
                <a:gd name="connsiteX31" fmla="*/ 1131094 w 1133475"/>
                <a:gd name="connsiteY31" fmla="*/ 376237 h 504825"/>
                <a:gd name="connsiteX32" fmla="*/ 1133475 w 1133475"/>
                <a:gd name="connsiteY32" fmla="*/ 404812 h 504825"/>
                <a:gd name="connsiteX33" fmla="*/ 1126331 w 1133475"/>
                <a:gd name="connsiteY33" fmla="*/ 438150 h 504825"/>
                <a:gd name="connsiteX34" fmla="*/ 1102519 w 1133475"/>
                <a:gd name="connsiteY34" fmla="*/ 459581 h 504825"/>
                <a:gd name="connsiteX35" fmla="*/ 1057275 w 1133475"/>
                <a:gd name="connsiteY35" fmla="*/ 478631 h 504825"/>
                <a:gd name="connsiteX36" fmla="*/ 962025 w 1133475"/>
                <a:gd name="connsiteY36" fmla="*/ 500062 h 504825"/>
                <a:gd name="connsiteX37" fmla="*/ 909637 w 1133475"/>
                <a:gd name="connsiteY37" fmla="*/ 504825 h 504825"/>
                <a:gd name="connsiteX38" fmla="*/ 866775 w 1133475"/>
                <a:gd name="connsiteY38" fmla="*/ 500062 h 504825"/>
                <a:gd name="connsiteX39" fmla="*/ 766762 w 1133475"/>
                <a:gd name="connsiteY39" fmla="*/ 478631 h 504825"/>
                <a:gd name="connsiteX40" fmla="*/ 647700 w 1133475"/>
                <a:gd name="connsiteY40" fmla="*/ 438150 h 504825"/>
                <a:gd name="connsiteX41" fmla="*/ 545306 w 1133475"/>
                <a:gd name="connsiteY41" fmla="*/ 395287 h 504825"/>
                <a:gd name="connsiteX42" fmla="*/ 471487 w 1133475"/>
                <a:gd name="connsiteY42" fmla="*/ 359568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33475" h="504825">
                  <a:moveTo>
                    <a:pt x="471487" y="359568"/>
                  </a:moveTo>
                  <a:lnTo>
                    <a:pt x="359569" y="302418"/>
                  </a:lnTo>
                  <a:lnTo>
                    <a:pt x="254794" y="242887"/>
                  </a:lnTo>
                  <a:lnTo>
                    <a:pt x="169069" y="190500"/>
                  </a:lnTo>
                  <a:lnTo>
                    <a:pt x="107156" y="145256"/>
                  </a:lnTo>
                  <a:lnTo>
                    <a:pt x="42862" y="100012"/>
                  </a:lnTo>
                  <a:lnTo>
                    <a:pt x="19050" y="85725"/>
                  </a:lnTo>
                  <a:lnTo>
                    <a:pt x="7144" y="64293"/>
                  </a:lnTo>
                  <a:lnTo>
                    <a:pt x="0" y="35718"/>
                  </a:lnTo>
                  <a:lnTo>
                    <a:pt x="2381" y="14287"/>
                  </a:lnTo>
                  <a:lnTo>
                    <a:pt x="7144" y="7143"/>
                  </a:lnTo>
                  <a:lnTo>
                    <a:pt x="14287" y="0"/>
                  </a:lnTo>
                  <a:lnTo>
                    <a:pt x="40481" y="0"/>
                  </a:lnTo>
                  <a:lnTo>
                    <a:pt x="83344" y="11906"/>
                  </a:lnTo>
                  <a:lnTo>
                    <a:pt x="104775" y="26193"/>
                  </a:lnTo>
                  <a:lnTo>
                    <a:pt x="145256" y="57150"/>
                  </a:lnTo>
                  <a:lnTo>
                    <a:pt x="190500" y="80962"/>
                  </a:lnTo>
                  <a:lnTo>
                    <a:pt x="278606" y="121443"/>
                  </a:lnTo>
                  <a:lnTo>
                    <a:pt x="371475" y="150018"/>
                  </a:lnTo>
                  <a:lnTo>
                    <a:pt x="440531" y="169068"/>
                  </a:lnTo>
                  <a:lnTo>
                    <a:pt x="535781" y="188118"/>
                  </a:lnTo>
                  <a:lnTo>
                    <a:pt x="638175" y="200025"/>
                  </a:lnTo>
                  <a:lnTo>
                    <a:pt x="754856" y="209550"/>
                  </a:lnTo>
                  <a:lnTo>
                    <a:pt x="869156" y="214312"/>
                  </a:lnTo>
                  <a:lnTo>
                    <a:pt x="923925" y="214312"/>
                  </a:lnTo>
                  <a:lnTo>
                    <a:pt x="947737" y="221456"/>
                  </a:lnTo>
                  <a:lnTo>
                    <a:pt x="990600" y="245268"/>
                  </a:lnTo>
                  <a:lnTo>
                    <a:pt x="1047750" y="278606"/>
                  </a:lnTo>
                  <a:lnTo>
                    <a:pt x="1083469" y="307181"/>
                  </a:lnTo>
                  <a:lnTo>
                    <a:pt x="1109662" y="333375"/>
                  </a:lnTo>
                  <a:lnTo>
                    <a:pt x="1123950" y="352425"/>
                  </a:lnTo>
                  <a:lnTo>
                    <a:pt x="1131094" y="376237"/>
                  </a:lnTo>
                  <a:lnTo>
                    <a:pt x="1133475" y="404812"/>
                  </a:lnTo>
                  <a:lnTo>
                    <a:pt x="1126331" y="438150"/>
                  </a:lnTo>
                  <a:lnTo>
                    <a:pt x="1102519" y="459581"/>
                  </a:lnTo>
                  <a:lnTo>
                    <a:pt x="1057275" y="478631"/>
                  </a:lnTo>
                  <a:lnTo>
                    <a:pt x="962025" y="500062"/>
                  </a:lnTo>
                  <a:lnTo>
                    <a:pt x="909637" y="504825"/>
                  </a:lnTo>
                  <a:lnTo>
                    <a:pt x="866775" y="500062"/>
                  </a:lnTo>
                  <a:lnTo>
                    <a:pt x="766762" y="478631"/>
                  </a:lnTo>
                  <a:lnTo>
                    <a:pt x="647700" y="438150"/>
                  </a:lnTo>
                  <a:lnTo>
                    <a:pt x="545306" y="395287"/>
                  </a:lnTo>
                  <a:lnTo>
                    <a:pt x="471487" y="3595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EF9F5F40-E0C2-4E2B-8CB3-29436ED2463C}"/>
                </a:ext>
              </a:extLst>
            </p:cNvPr>
            <p:cNvSpPr/>
            <p:nvPr/>
          </p:nvSpPr>
          <p:spPr>
            <a:xfrm>
              <a:off x="2439988" y="2414588"/>
              <a:ext cx="2159000" cy="566737"/>
            </a:xfrm>
            <a:custGeom>
              <a:avLst/>
              <a:gdLst>
                <a:gd name="connsiteX0" fmla="*/ 1140619 w 2157413"/>
                <a:gd name="connsiteY0" fmla="*/ 178593 h 566737"/>
                <a:gd name="connsiteX1" fmla="*/ 831057 w 2157413"/>
                <a:gd name="connsiteY1" fmla="*/ 240506 h 566737"/>
                <a:gd name="connsiteX2" fmla="*/ 583407 w 2157413"/>
                <a:gd name="connsiteY2" fmla="*/ 290512 h 566737"/>
                <a:gd name="connsiteX3" fmla="*/ 431007 w 2157413"/>
                <a:gd name="connsiteY3" fmla="*/ 321468 h 566737"/>
                <a:gd name="connsiteX4" fmla="*/ 390525 w 2157413"/>
                <a:gd name="connsiteY4" fmla="*/ 316706 h 566737"/>
                <a:gd name="connsiteX5" fmla="*/ 345282 w 2157413"/>
                <a:gd name="connsiteY5" fmla="*/ 307181 h 566737"/>
                <a:gd name="connsiteX6" fmla="*/ 273844 w 2157413"/>
                <a:gd name="connsiteY6" fmla="*/ 288131 h 566737"/>
                <a:gd name="connsiteX7" fmla="*/ 226219 w 2157413"/>
                <a:gd name="connsiteY7" fmla="*/ 269081 h 566737"/>
                <a:gd name="connsiteX8" fmla="*/ 183357 w 2157413"/>
                <a:gd name="connsiteY8" fmla="*/ 250031 h 566737"/>
                <a:gd name="connsiteX9" fmla="*/ 135732 w 2157413"/>
                <a:gd name="connsiteY9" fmla="*/ 223837 h 566737"/>
                <a:gd name="connsiteX10" fmla="*/ 97632 w 2157413"/>
                <a:gd name="connsiteY10" fmla="*/ 200025 h 566737"/>
                <a:gd name="connsiteX11" fmla="*/ 57150 w 2157413"/>
                <a:gd name="connsiteY11" fmla="*/ 171450 h 566737"/>
                <a:gd name="connsiteX12" fmla="*/ 40482 w 2157413"/>
                <a:gd name="connsiteY12" fmla="*/ 164306 h 566737"/>
                <a:gd name="connsiteX13" fmla="*/ 26194 w 2157413"/>
                <a:gd name="connsiteY13" fmla="*/ 161925 h 566737"/>
                <a:gd name="connsiteX14" fmla="*/ 16669 w 2157413"/>
                <a:gd name="connsiteY14" fmla="*/ 161925 h 566737"/>
                <a:gd name="connsiteX15" fmla="*/ 4763 w 2157413"/>
                <a:gd name="connsiteY15" fmla="*/ 164306 h 566737"/>
                <a:gd name="connsiteX16" fmla="*/ 0 w 2157413"/>
                <a:gd name="connsiteY16" fmla="*/ 169068 h 566737"/>
                <a:gd name="connsiteX17" fmla="*/ 0 w 2157413"/>
                <a:gd name="connsiteY17" fmla="*/ 185737 h 566737"/>
                <a:gd name="connsiteX18" fmla="*/ 7144 w 2157413"/>
                <a:gd name="connsiteY18" fmla="*/ 209550 h 566737"/>
                <a:gd name="connsiteX19" fmla="*/ 23813 w 2157413"/>
                <a:gd name="connsiteY19" fmla="*/ 238125 h 566737"/>
                <a:gd name="connsiteX20" fmla="*/ 59532 w 2157413"/>
                <a:gd name="connsiteY20" fmla="*/ 288131 h 566737"/>
                <a:gd name="connsiteX21" fmla="*/ 116682 w 2157413"/>
                <a:gd name="connsiteY21" fmla="*/ 345281 h 566737"/>
                <a:gd name="connsiteX22" fmla="*/ 195263 w 2157413"/>
                <a:gd name="connsiteY22" fmla="*/ 407193 h 566737"/>
                <a:gd name="connsiteX23" fmla="*/ 300038 w 2157413"/>
                <a:gd name="connsiteY23" fmla="*/ 481012 h 566737"/>
                <a:gd name="connsiteX24" fmla="*/ 400050 w 2157413"/>
                <a:gd name="connsiteY24" fmla="*/ 540543 h 566737"/>
                <a:gd name="connsiteX25" fmla="*/ 445294 w 2157413"/>
                <a:gd name="connsiteY25" fmla="*/ 564356 h 566737"/>
                <a:gd name="connsiteX26" fmla="*/ 469107 w 2157413"/>
                <a:gd name="connsiteY26" fmla="*/ 566737 h 566737"/>
                <a:gd name="connsiteX27" fmla="*/ 626269 w 2157413"/>
                <a:gd name="connsiteY27" fmla="*/ 523875 h 566737"/>
                <a:gd name="connsiteX28" fmla="*/ 752475 w 2157413"/>
                <a:gd name="connsiteY28" fmla="*/ 485775 h 566737"/>
                <a:gd name="connsiteX29" fmla="*/ 833438 w 2157413"/>
                <a:gd name="connsiteY29" fmla="*/ 457200 h 566737"/>
                <a:gd name="connsiteX30" fmla="*/ 1004888 w 2157413"/>
                <a:gd name="connsiteY30" fmla="*/ 414337 h 566737"/>
                <a:gd name="connsiteX31" fmla="*/ 1207294 w 2157413"/>
                <a:gd name="connsiteY31" fmla="*/ 371475 h 566737"/>
                <a:gd name="connsiteX32" fmla="*/ 1466850 w 2157413"/>
                <a:gd name="connsiteY32" fmla="*/ 321468 h 566737"/>
                <a:gd name="connsiteX33" fmla="*/ 1616869 w 2157413"/>
                <a:gd name="connsiteY33" fmla="*/ 300037 h 566737"/>
                <a:gd name="connsiteX34" fmla="*/ 1812132 w 2157413"/>
                <a:gd name="connsiteY34" fmla="*/ 273843 h 566737"/>
                <a:gd name="connsiteX35" fmla="*/ 1981200 w 2157413"/>
                <a:gd name="connsiteY35" fmla="*/ 259556 h 566737"/>
                <a:gd name="connsiteX36" fmla="*/ 2102644 w 2157413"/>
                <a:gd name="connsiteY36" fmla="*/ 254793 h 566737"/>
                <a:gd name="connsiteX37" fmla="*/ 2128838 w 2157413"/>
                <a:gd name="connsiteY37" fmla="*/ 245268 h 566737"/>
                <a:gd name="connsiteX38" fmla="*/ 2150269 w 2157413"/>
                <a:gd name="connsiteY38" fmla="*/ 221456 h 566737"/>
                <a:gd name="connsiteX39" fmla="*/ 2157413 w 2157413"/>
                <a:gd name="connsiteY39" fmla="*/ 204787 h 566737"/>
                <a:gd name="connsiteX40" fmla="*/ 2152650 w 2157413"/>
                <a:gd name="connsiteY40" fmla="*/ 180975 h 566737"/>
                <a:gd name="connsiteX41" fmla="*/ 2143125 w 2157413"/>
                <a:gd name="connsiteY41" fmla="*/ 164306 h 566737"/>
                <a:gd name="connsiteX42" fmla="*/ 2131219 w 2157413"/>
                <a:gd name="connsiteY42" fmla="*/ 150018 h 566737"/>
                <a:gd name="connsiteX43" fmla="*/ 2105025 w 2157413"/>
                <a:gd name="connsiteY43" fmla="*/ 130968 h 566737"/>
                <a:gd name="connsiteX44" fmla="*/ 2038350 w 2157413"/>
                <a:gd name="connsiteY44" fmla="*/ 90487 h 566737"/>
                <a:gd name="connsiteX45" fmla="*/ 1988344 w 2157413"/>
                <a:gd name="connsiteY45" fmla="*/ 59531 h 566737"/>
                <a:gd name="connsiteX46" fmla="*/ 1938338 w 2157413"/>
                <a:gd name="connsiteY46" fmla="*/ 35718 h 566737"/>
                <a:gd name="connsiteX47" fmla="*/ 1878807 w 2157413"/>
                <a:gd name="connsiteY47" fmla="*/ 14287 h 566737"/>
                <a:gd name="connsiteX48" fmla="*/ 1804988 w 2157413"/>
                <a:gd name="connsiteY48" fmla="*/ 0 h 566737"/>
                <a:gd name="connsiteX49" fmla="*/ 1771650 w 2157413"/>
                <a:gd name="connsiteY49" fmla="*/ 0 h 566737"/>
                <a:gd name="connsiteX50" fmla="*/ 1743075 w 2157413"/>
                <a:gd name="connsiteY50" fmla="*/ 9525 h 566737"/>
                <a:gd name="connsiteX51" fmla="*/ 1676400 w 2157413"/>
                <a:gd name="connsiteY51" fmla="*/ 52387 h 566737"/>
                <a:gd name="connsiteX52" fmla="*/ 1635919 w 2157413"/>
                <a:gd name="connsiteY52" fmla="*/ 76200 h 566737"/>
                <a:gd name="connsiteX53" fmla="*/ 1519238 w 2157413"/>
                <a:gd name="connsiteY53" fmla="*/ 100012 h 566737"/>
                <a:gd name="connsiteX54" fmla="*/ 1228725 w 2157413"/>
                <a:gd name="connsiteY54" fmla="*/ 159543 h 566737"/>
                <a:gd name="connsiteX55" fmla="*/ 1140619 w 2157413"/>
                <a:gd name="connsiteY55" fmla="*/ 178593 h 56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157413" h="566737">
                  <a:moveTo>
                    <a:pt x="1140619" y="178593"/>
                  </a:moveTo>
                  <a:lnTo>
                    <a:pt x="831057" y="240506"/>
                  </a:lnTo>
                  <a:lnTo>
                    <a:pt x="583407" y="290512"/>
                  </a:lnTo>
                  <a:lnTo>
                    <a:pt x="431007" y="321468"/>
                  </a:lnTo>
                  <a:lnTo>
                    <a:pt x="390525" y="316706"/>
                  </a:lnTo>
                  <a:lnTo>
                    <a:pt x="345282" y="307181"/>
                  </a:lnTo>
                  <a:lnTo>
                    <a:pt x="273844" y="288131"/>
                  </a:lnTo>
                  <a:lnTo>
                    <a:pt x="226219" y="269081"/>
                  </a:lnTo>
                  <a:lnTo>
                    <a:pt x="183357" y="250031"/>
                  </a:lnTo>
                  <a:lnTo>
                    <a:pt x="135732" y="223837"/>
                  </a:lnTo>
                  <a:lnTo>
                    <a:pt x="97632" y="200025"/>
                  </a:lnTo>
                  <a:lnTo>
                    <a:pt x="57150" y="171450"/>
                  </a:lnTo>
                  <a:lnTo>
                    <a:pt x="40482" y="164306"/>
                  </a:lnTo>
                  <a:lnTo>
                    <a:pt x="26194" y="161925"/>
                  </a:lnTo>
                  <a:lnTo>
                    <a:pt x="16669" y="161925"/>
                  </a:lnTo>
                  <a:lnTo>
                    <a:pt x="4763" y="164306"/>
                  </a:lnTo>
                  <a:lnTo>
                    <a:pt x="0" y="169068"/>
                  </a:lnTo>
                  <a:lnTo>
                    <a:pt x="0" y="185737"/>
                  </a:lnTo>
                  <a:lnTo>
                    <a:pt x="7144" y="209550"/>
                  </a:lnTo>
                  <a:lnTo>
                    <a:pt x="23813" y="238125"/>
                  </a:lnTo>
                  <a:lnTo>
                    <a:pt x="59532" y="288131"/>
                  </a:lnTo>
                  <a:lnTo>
                    <a:pt x="116682" y="345281"/>
                  </a:lnTo>
                  <a:lnTo>
                    <a:pt x="195263" y="407193"/>
                  </a:lnTo>
                  <a:lnTo>
                    <a:pt x="300038" y="481012"/>
                  </a:lnTo>
                  <a:lnTo>
                    <a:pt x="400050" y="540543"/>
                  </a:lnTo>
                  <a:lnTo>
                    <a:pt x="445294" y="564356"/>
                  </a:lnTo>
                  <a:lnTo>
                    <a:pt x="469107" y="566737"/>
                  </a:lnTo>
                  <a:lnTo>
                    <a:pt x="626269" y="523875"/>
                  </a:lnTo>
                  <a:lnTo>
                    <a:pt x="752475" y="485775"/>
                  </a:lnTo>
                  <a:lnTo>
                    <a:pt x="833438" y="457200"/>
                  </a:lnTo>
                  <a:lnTo>
                    <a:pt x="1004888" y="414337"/>
                  </a:lnTo>
                  <a:lnTo>
                    <a:pt x="1207294" y="371475"/>
                  </a:lnTo>
                  <a:lnTo>
                    <a:pt x="1466850" y="321468"/>
                  </a:lnTo>
                  <a:lnTo>
                    <a:pt x="1616869" y="300037"/>
                  </a:lnTo>
                  <a:lnTo>
                    <a:pt x="1812132" y="273843"/>
                  </a:lnTo>
                  <a:lnTo>
                    <a:pt x="1981200" y="259556"/>
                  </a:lnTo>
                  <a:lnTo>
                    <a:pt x="2102644" y="254793"/>
                  </a:lnTo>
                  <a:lnTo>
                    <a:pt x="2128838" y="245268"/>
                  </a:lnTo>
                  <a:lnTo>
                    <a:pt x="2150269" y="221456"/>
                  </a:lnTo>
                  <a:lnTo>
                    <a:pt x="2157413" y="204787"/>
                  </a:lnTo>
                  <a:lnTo>
                    <a:pt x="2152650" y="180975"/>
                  </a:lnTo>
                  <a:lnTo>
                    <a:pt x="2143125" y="164306"/>
                  </a:lnTo>
                  <a:lnTo>
                    <a:pt x="2131219" y="150018"/>
                  </a:lnTo>
                  <a:lnTo>
                    <a:pt x="2105025" y="130968"/>
                  </a:lnTo>
                  <a:lnTo>
                    <a:pt x="2038350" y="90487"/>
                  </a:lnTo>
                  <a:lnTo>
                    <a:pt x="1988344" y="59531"/>
                  </a:lnTo>
                  <a:lnTo>
                    <a:pt x="1938338" y="35718"/>
                  </a:lnTo>
                  <a:lnTo>
                    <a:pt x="1878807" y="14287"/>
                  </a:lnTo>
                  <a:lnTo>
                    <a:pt x="1804988" y="0"/>
                  </a:lnTo>
                  <a:lnTo>
                    <a:pt x="1771650" y="0"/>
                  </a:lnTo>
                  <a:lnTo>
                    <a:pt x="1743075" y="9525"/>
                  </a:lnTo>
                  <a:lnTo>
                    <a:pt x="1676400" y="52387"/>
                  </a:lnTo>
                  <a:lnTo>
                    <a:pt x="1635919" y="76200"/>
                  </a:lnTo>
                  <a:lnTo>
                    <a:pt x="1519238" y="100012"/>
                  </a:lnTo>
                  <a:lnTo>
                    <a:pt x="1228725" y="159543"/>
                  </a:lnTo>
                  <a:lnTo>
                    <a:pt x="1140619" y="1785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D0223CB2-B157-48E8-8E2B-AA1AB4794A5C}"/>
                </a:ext>
              </a:extLst>
            </p:cNvPr>
            <p:cNvSpPr/>
            <p:nvPr/>
          </p:nvSpPr>
          <p:spPr>
            <a:xfrm>
              <a:off x="2970213" y="3214688"/>
              <a:ext cx="1158875" cy="327025"/>
            </a:xfrm>
            <a:custGeom>
              <a:avLst/>
              <a:gdLst>
                <a:gd name="connsiteX0" fmla="*/ 890587 w 1159669"/>
                <a:gd name="connsiteY0" fmla="*/ 259556 h 326231"/>
                <a:gd name="connsiteX1" fmla="*/ 678656 w 1159669"/>
                <a:gd name="connsiteY1" fmla="*/ 292893 h 326231"/>
                <a:gd name="connsiteX2" fmla="*/ 466725 w 1159669"/>
                <a:gd name="connsiteY2" fmla="*/ 326231 h 326231"/>
                <a:gd name="connsiteX3" fmla="*/ 433387 w 1159669"/>
                <a:gd name="connsiteY3" fmla="*/ 326231 h 326231"/>
                <a:gd name="connsiteX4" fmla="*/ 366712 w 1159669"/>
                <a:gd name="connsiteY4" fmla="*/ 323850 h 326231"/>
                <a:gd name="connsiteX5" fmla="*/ 280987 w 1159669"/>
                <a:gd name="connsiteY5" fmla="*/ 316706 h 326231"/>
                <a:gd name="connsiteX6" fmla="*/ 207169 w 1159669"/>
                <a:gd name="connsiteY6" fmla="*/ 302418 h 326231"/>
                <a:gd name="connsiteX7" fmla="*/ 145256 w 1159669"/>
                <a:gd name="connsiteY7" fmla="*/ 285750 h 326231"/>
                <a:gd name="connsiteX8" fmla="*/ 90487 w 1159669"/>
                <a:gd name="connsiteY8" fmla="*/ 264318 h 326231"/>
                <a:gd name="connsiteX9" fmla="*/ 66675 w 1159669"/>
                <a:gd name="connsiteY9" fmla="*/ 252412 h 326231"/>
                <a:gd name="connsiteX10" fmla="*/ 35719 w 1159669"/>
                <a:gd name="connsiteY10" fmla="*/ 235743 h 326231"/>
                <a:gd name="connsiteX11" fmla="*/ 19050 w 1159669"/>
                <a:gd name="connsiteY11" fmla="*/ 223837 h 326231"/>
                <a:gd name="connsiteX12" fmla="*/ 7144 w 1159669"/>
                <a:gd name="connsiteY12" fmla="*/ 207168 h 326231"/>
                <a:gd name="connsiteX13" fmla="*/ 0 w 1159669"/>
                <a:gd name="connsiteY13" fmla="*/ 188118 h 326231"/>
                <a:gd name="connsiteX14" fmla="*/ 0 w 1159669"/>
                <a:gd name="connsiteY14" fmla="*/ 176212 h 326231"/>
                <a:gd name="connsiteX15" fmla="*/ 7144 w 1159669"/>
                <a:gd name="connsiteY15" fmla="*/ 169068 h 326231"/>
                <a:gd name="connsiteX16" fmla="*/ 23812 w 1159669"/>
                <a:gd name="connsiteY16" fmla="*/ 169068 h 326231"/>
                <a:gd name="connsiteX17" fmla="*/ 54769 w 1159669"/>
                <a:gd name="connsiteY17" fmla="*/ 171450 h 326231"/>
                <a:gd name="connsiteX18" fmla="*/ 128587 w 1159669"/>
                <a:gd name="connsiteY18" fmla="*/ 180975 h 326231"/>
                <a:gd name="connsiteX19" fmla="*/ 207169 w 1159669"/>
                <a:gd name="connsiteY19" fmla="*/ 180975 h 326231"/>
                <a:gd name="connsiteX20" fmla="*/ 304800 w 1159669"/>
                <a:gd name="connsiteY20" fmla="*/ 171450 h 326231"/>
                <a:gd name="connsiteX21" fmla="*/ 381000 w 1159669"/>
                <a:gd name="connsiteY21" fmla="*/ 157162 h 326231"/>
                <a:gd name="connsiteX22" fmla="*/ 540544 w 1159669"/>
                <a:gd name="connsiteY22" fmla="*/ 119062 h 326231"/>
                <a:gd name="connsiteX23" fmla="*/ 733425 w 1159669"/>
                <a:gd name="connsiteY23" fmla="*/ 71437 h 326231"/>
                <a:gd name="connsiteX24" fmla="*/ 797719 w 1159669"/>
                <a:gd name="connsiteY24" fmla="*/ 57150 h 326231"/>
                <a:gd name="connsiteX25" fmla="*/ 828675 w 1159669"/>
                <a:gd name="connsiteY25" fmla="*/ 35718 h 326231"/>
                <a:gd name="connsiteX26" fmla="*/ 859631 w 1159669"/>
                <a:gd name="connsiteY26" fmla="*/ 21431 h 326231"/>
                <a:gd name="connsiteX27" fmla="*/ 892969 w 1159669"/>
                <a:gd name="connsiteY27" fmla="*/ 7143 h 326231"/>
                <a:gd name="connsiteX28" fmla="*/ 926306 w 1159669"/>
                <a:gd name="connsiteY28" fmla="*/ 0 h 326231"/>
                <a:gd name="connsiteX29" fmla="*/ 952500 w 1159669"/>
                <a:gd name="connsiteY29" fmla="*/ 0 h 326231"/>
                <a:gd name="connsiteX30" fmla="*/ 976312 w 1159669"/>
                <a:gd name="connsiteY30" fmla="*/ 4762 h 326231"/>
                <a:gd name="connsiteX31" fmla="*/ 1004887 w 1159669"/>
                <a:gd name="connsiteY31" fmla="*/ 21431 h 326231"/>
                <a:gd name="connsiteX32" fmla="*/ 1062037 w 1159669"/>
                <a:gd name="connsiteY32" fmla="*/ 59531 h 326231"/>
                <a:gd name="connsiteX33" fmla="*/ 1121569 w 1159669"/>
                <a:gd name="connsiteY33" fmla="*/ 97631 h 326231"/>
                <a:gd name="connsiteX34" fmla="*/ 1135856 w 1159669"/>
                <a:gd name="connsiteY34" fmla="*/ 107156 h 326231"/>
                <a:gd name="connsiteX35" fmla="*/ 1145381 w 1159669"/>
                <a:gd name="connsiteY35" fmla="*/ 119062 h 326231"/>
                <a:gd name="connsiteX36" fmla="*/ 1154906 w 1159669"/>
                <a:gd name="connsiteY36" fmla="*/ 135731 h 326231"/>
                <a:gd name="connsiteX37" fmla="*/ 1159669 w 1159669"/>
                <a:gd name="connsiteY37" fmla="*/ 159543 h 326231"/>
                <a:gd name="connsiteX38" fmla="*/ 1150144 w 1159669"/>
                <a:gd name="connsiteY38" fmla="*/ 183356 h 326231"/>
                <a:gd name="connsiteX39" fmla="*/ 1135856 w 1159669"/>
                <a:gd name="connsiteY39" fmla="*/ 197643 h 326231"/>
                <a:gd name="connsiteX40" fmla="*/ 1100137 w 1159669"/>
                <a:gd name="connsiteY40" fmla="*/ 219075 h 326231"/>
                <a:gd name="connsiteX41" fmla="*/ 1052512 w 1159669"/>
                <a:gd name="connsiteY41" fmla="*/ 233362 h 326231"/>
                <a:gd name="connsiteX42" fmla="*/ 981075 w 1159669"/>
                <a:gd name="connsiteY42" fmla="*/ 247650 h 326231"/>
                <a:gd name="connsiteX43" fmla="*/ 890587 w 1159669"/>
                <a:gd name="connsiteY43" fmla="*/ 259556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159669" h="326231">
                  <a:moveTo>
                    <a:pt x="890587" y="259556"/>
                  </a:moveTo>
                  <a:lnTo>
                    <a:pt x="678656" y="292893"/>
                  </a:lnTo>
                  <a:lnTo>
                    <a:pt x="466725" y="326231"/>
                  </a:lnTo>
                  <a:lnTo>
                    <a:pt x="433387" y="326231"/>
                  </a:lnTo>
                  <a:lnTo>
                    <a:pt x="366712" y="323850"/>
                  </a:lnTo>
                  <a:lnTo>
                    <a:pt x="280987" y="316706"/>
                  </a:lnTo>
                  <a:lnTo>
                    <a:pt x="207169" y="302418"/>
                  </a:lnTo>
                  <a:lnTo>
                    <a:pt x="145256" y="285750"/>
                  </a:lnTo>
                  <a:lnTo>
                    <a:pt x="90487" y="264318"/>
                  </a:lnTo>
                  <a:lnTo>
                    <a:pt x="66675" y="252412"/>
                  </a:lnTo>
                  <a:lnTo>
                    <a:pt x="35719" y="235743"/>
                  </a:lnTo>
                  <a:lnTo>
                    <a:pt x="19050" y="223837"/>
                  </a:lnTo>
                  <a:lnTo>
                    <a:pt x="7144" y="207168"/>
                  </a:lnTo>
                  <a:lnTo>
                    <a:pt x="0" y="188118"/>
                  </a:lnTo>
                  <a:lnTo>
                    <a:pt x="0" y="176212"/>
                  </a:lnTo>
                  <a:lnTo>
                    <a:pt x="7144" y="169068"/>
                  </a:lnTo>
                  <a:lnTo>
                    <a:pt x="23812" y="169068"/>
                  </a:lnTo>
                  <a:lnTo>
                    <a:pt x="54769" y="171450"/>
                  </a:lnTo>
                  <a:lnTo>
                    <a:pt x="128587" y="180975"/>
                  </a:lnTo>
                  <a:lnTo>
                    <a:pt x="207169" y="180975"/>
                  </a:lnTo>
                  <a:lnTo>
                    <a:pt x="304800" y="171450"/>
                  </a:lnTo>
                  <a:lnTo>
                    <a:pt x="381000" y="157162"/>
                  </a:lnTo>
                  <a:lnTo>
                    <a:pt x="540544" y="119062"/>
                  </a:lnTo>
                  <a:lnTo>
                    <a:pt x="733425" y="71437"/>
                  </a:lnTo>
                  <a:lnTo>
                    <a:pt x="797719" y="57150"/>
                  </a:lnTo>
                  <a:lnTo>
                    <a:pt x="828675" y="35718"/>
                  </a:lnTo>
                  <a:lnTo>
                    <a:pt x="859631" y="21431"/>
                  </a:lnTo>
                  <a:lnTo>
                    <a:pt x="892969" y="7143"/>
                  </a:lnTo>
                  <a:lnTo>
                    <a:pt x="926306" y="0"/>
                  </a:lnTo>
                  <a:lnTo>
                    <a:pt x="952500" y="0"/>
                  </a:lnTo>
                  <a:lnTo>
                    <a:pt x="976312" y="4762"/>
                  </a:lnTo>
                  <a:lnTo>
                    <a:pt x="1004887" y="21431"/>
                  </a:lnTo>
                  <a:lnTo>
                    <a:pt x="1062037" y="59531"/>
                  </a:lnTo>
                  <a:lnTo>
                    <a:pt x="1121569" y="97631"/>
                  </a:lnTo>
                  <a:lnTo>
                    <a:pt x="1135856" y="107156"/>
                  </a:lnTo>
                  <a:lnTo>
                    <a:pt x="1145381" y="119062"/>
                  </a:lnTo>
                  <a:lnTo>
                    <a:pt x="1154906" y="135731"/>
                  </a:lnTo>
                  <a:lnTo>
                    <a:pt x="1159669" y="159543"/>
                  </a:lnTo>
                  <a:lnTo>
                    <a:pt x="1150144" y="183356"/>
                  </a:lnTo>
                  <a:lnTo>
                    <a:pt x="1135856" y="197643"/>
                  </a:lnTo>
                  <a:lnTo>
                    <a:pt x="1100137" y="219075"/>
                  </a:lnTo>
                  <a:lnTo>
                    <a:pt x="1052512" y="233362"/>
                  </a:lnTo>
                  <a:lnTo>
                    <a:pt x="981075" y="247650"/>
                  </a:lnTo>
                  <a:lnTo>
                    <a:pt x="890587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B3EC50FF-CF5A-4A28-B2D7-3454EF0A6216}"/>
                </a:ext>
              </a:extLst>
            </p:cNvPr>
            <p:cNvSpPr/>
            <p:nvPr/>
          </p:nvSpPr>
          <p:spPr>
            <a:xfrm>
              <a:off x="2952750" y="3852863"/>
              <a:ext cx="1173163" cy="333375"/>
            </a:xfrm>
            <a:custGeom>
              <a:avLst/>
              <a:gdLst>
                <a:gd name="connsiteX0" fmla="*/ 754856 w 1173956"/>
                <a:gd name="connsiteY0" fmla="*/ 45243 h 333375"/>
                <a:gd name="connsiteX1" fmla="*/ 609600 w 1173956"/>
                <a:gd name="connsiteY1" fmla="*/ 90487 h 333375"/>
                <a:gd name="connsiteX2" fmla="*/ 521494 w 1173956"/>
                <a:gd name="connsiteY2" fmla="*/ 114300 h 333375"/>
                <a:gd name="connsiteX3" fmla="*/ 376238 w 1173956"/>
                <a:gd name="connsiteY3" fmla="*/ 147637 h 333375"/>
                <a:gd name="connsiteX4" fmla="*/ 214313 w 1173956"/>
                <a:gd name="connsiteY4" fmla="*/ 176212 h 333375"/>
                <a:gd name="connsiteX5" fmla="*/ 173831 w 1173956"/>
                <a:gd name="connsiteY5" fmla="*/ 178593 h 333375"/>
                <a:gd name="connsiteX6" fmla="*/ 138113 w 1173956"/>
                <a:gd name="connsiteY6" fmla="*/ 171450 h 333375"/>
                <a:gd name="connsiteX7" fmla="*/ 109538 w 1173956"/>
                <a:gd name="connsiteY7" fmla="*/ 157162 h 333375"/>
                <a:gd name="connsiteX8" fmla="*/ 90488 w 1173956"/>
                <a:gd name="connsiteY8" fmla="*/ 142875 h 333375"/>
                <a:gd name="connsiteX9" fmla="*/ 52388 w 1173956"/>
                <a:gd name="connsiteY9" fmla="*/ 111918 h 333375"/>
                <a:gd name="connsiteX10" fmla="*/ 42863 w 1173956"/>
                <a:gd name="connsiteY10" fmla="*/ 104775 h 333375"/>
                <a:gd name="connsiteX11" fmla="*/ 30956 w 1173956"/>
                <a:gd name="connsiteY11" fmla="*/ 102393 h 333375"/>
                <a:gd name="connsiteX12" fmla="*/ 19050 w 1173956"/>
                <a:gd name="connsiteY12" fmla="*/ 100012 h 333375"/>
                <a:gd name="connsiteX13" fmla="*/ 9525 w 1173956"/>
                <a:gd name="connsiteY13" fmla="*/ 100012 h 333375"/>
                <a:gd name="connsiteX14" fmla="*/ 0 w 1173956"/>
                <a:gd name="connsiteY14" fmla="*/ 107156 h 333375"/>
                <a:gd name="connsiteX15" fmla="*/ 0 w 1173956"/>
                <a:gd name="connsiteY15" fmla="*/ 128587 h 333375"/>
                <a:gd name="connsiteX16" fmla="*/ 7144 w 1173956"/>
                <a:gd name="connsiteY16" fmla="*/ 154781 h 333375"/>
                <a:gd name="connsiteX17" fmla="*/ 26194 w 1173956"/>
                <a:gd name="connsiteY17" fmla="*/ 188118 h 333375"/>
                <a:gd name="connsiteX18" fmla="*/ 66675 w 1173956"/>
                <a:gd name="connsiteY18" fmla="*/ 230981 h 333375"/>
                <a:gd name="connsiteX19" fmla="*/ 102394 w 1173956"/>
                <a:gd name="connsiteY19" fmla="*/ 261937 h 333375"/>
                <a:gd name="connsiteX20" fmla="*/ 150019 w 1173956"/>
                <a:gd name="connsiteY20" fmla="*/ 290512 h 333375"/>
                <a:gd name="connsiteX21" fmla="*/ 202406 w 1173956"/>
                <a:gd name="connsiteY21" fmla="*/ 311943 h 333375"/>
                <a:gd name="connsiteX22" fmla="*/ 254794 w 1173956"/>
                <a:gd name="connsiteY22" fmla="*/ 326231 h 333375"/>
                <a:gd name="connsiteX23" fmla="*/ 309563 w 1173956"/>
                <a:gd name="connsiteY23" fmla="*/ 333375 h 333375"/>
                <a:gd name="connsiteX24" fmla="*/ 383381 w 1173956"/>
                <a:gd name="connsiteY24" fmla="*/ 333375 h 333375"/>
                <a:gd name="connsiteX25" fmla="*/ 497681 w 1173956"/>
                <a:gd name="connsiteY25" fmla="*/ 321468 h 333375"/>
                <a:gd name="connsiteX26" fmla="*/ 642938 w 1173956"/>
                <a:gd name="connsiteY26" fmla="*/ 304800 h 333375"/>
                <a:gd name="connsiteX27" fmla="*/ 847725 w 1173956"/>
                <a:gd name="connsiteY27" fmla="*/ 271462 h 333375"/>
                <a:gd name="connsiteX28" fmla="*/ 964406 w 1173956"/>
                <a:gd name="connsiteY28" fmla="*/ 247650 h 333375"/>
                <a:gd name="connsiteX29" fmla="*/ 1078706 w 1173956"/>
                <a:gd name="connsiteY29" fmla="*/ 216693 h 333375"/>
                <a:gd name="connsiteX30" fmla="*/ 1121569 w 1173956"/>
                <a:gd name="connsiteY30" fmla="*/ 200025 h 333375"/>
                <a:gd name="connsiteX31" fmla="*/ 1145381 w 1173956"/>
                <a:gd name="connsiteY31" fmla="*/ 185737 h 333375"/>
                <a:gd name="connsiteX32" fmla="*/ 1166813 w 1173956"/>
                <a:gd name="connsiteY32" fmla="*/ 161925 h 333375"/>
                <a:gd name="connsiteX33" fmla="*/ 1173956 w 1173956"/>
                <a:gd name="connsiteY33" fmla="*/ 138112 h 333375"/>
                <a:gd name="connsiteX34" fmla="*/ 1173956 w 1173956"/>
                <a:gd name="connsiteY34" fmla="*/ 126206 h 333375"/>
                <a:gd name="connsiteX35" fmla="*/ 1169194 w 1173956"/>
                <a:gd name="connsiteY35" fmla="*/ 111918 h 333375"/>
                <a:gd name="connsiteX36" fmla="*/ 1154906 w 1173956"/>
                <a:gd name="connsiteY36" fmla="*/ 97631 h 333375"/>
                <a:gd name="connsiteX37" fmla="*/ 1126331 w 1173956"/>
                <a:gd name="connsiteY37" fmla="*/ 78581 h 333375"/>
                <a:gd name="connsiteX38" fmla="*/ 1085850 w 1173956"/>
                <a:gd name="connsiteY38" fmla="*/ 57150 h 333375"/>
                <a:gd name="connsiteX39" fmla="*/ 1040606 w 1173956"/>
                <a:gd name="connsiteY39" fmla="*/ 35718 h 333375"/>
                <a:gd name="connsiteX40" fmla="*/ 995363 w 1173956"/>
                <a:gd name="connsiteY40" fmla="*/ 19050 h 333375"/>
                <a:gd name="connsiteX41" fmla="*/ 935831 w 1173956"/>
                <a:gd name="connsiteY41" fmla="*/ 4762 h 333375"/>
                <a:gd name="connsiteX42" fmla="*/ 883444 w 1173956"/>
                <a:gd name="connsiteY42" fmla="*/ 0 h 333375"/>
                <a:gd name="connsiteX43" fmla="*/ 842963 w 1173956"/>
                <a:gd name="connsiteY43" fmla="*/ 14287 h 333375"/>
                <a:gd name="connsiteX44" fmla="*/ 754856 w 1173956"/>
                <a:gd name="connsiteY44" fmla="*/ 45243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73956" h="333375">
                  <a:moveTo>
                    <a:pt x="754856" y="45243"/>
                  </a:moveTo>
                  <a:lnTo>
                    <a:pt x="609600" y="90487"/>
                  </a:lnTo>
                  <a:lnTo>
                    <a:pt x="521494" y="114300"/>
                  </a:lnTo>
                  <a:lnTo>
                    <a:pt x="376238" y="147637"/>
                  </a:lnTo>
                  <a:lnTo>
                    <a:pt x="214313" y="176212"/>
                  </a:lnTo>
                  <a:lnTo>
                    <a:pt x="173831" y="178593"/>
                  </a:lnTo>
                  <a:lnTo>
                    <a:pt x="138113" y="171450"/>
                  </a:lnTo>
                  <a:lnTo>
                    <a:pt x="109538" y="157162"/>
                  </a:lnTo>
                  <a:lnTo>
                    <a:pt x="90488" y="142875"/>
                  </a:lnTo>
                  <a:lnTo>
                    <a:pt x="52388" y="111918"/>
                  </a:lnTo>
                  <a:lnTo>
                    <a:pt x="42863" y="104775"/>
                  </a:lnTo>
                  <a:lnTo>
                    <a:pt x="30956" y="102393"/>
                  </a:lnTo>
                  <a:lnTo>
                    <a:pt x="19050" y="100012"/>
                  </a:lnTo>
                  <a:lnTo>
                    <a:pt x="9525" y="100012"/>
                  </a:lnTo>
                  <a:lnTo>
                    <a:pt x="0" y="107156"/>
                  </a:lnTo>
                  <a:lnTo>
                    <a:pt x="0" y="128587"/>
                  </a:lnTo>
                  <a:lnTo>
                    <a:pt x="7144" y="154781"/>
                  </a:lnTo>
                  <a:lnTo>
                    <a:pt x="26194" y="188118"/>
                  </a:lnTo>
                  <a:lnTo>
                    <a:pt x="66675" y="230981"/>
                  </a:lnTo>
                  <a:lnTo>
                    <a:pt x="102394" y="261937"/>
                  </a:lnTo>
                  <a:lnTo>
                    <a:pt x="150019" y="290512"/>
                  </a:lnTo>
                  <a:lnTo>
                    <a:pt x="202406" y="311943"/>
                  </a:lnTo>
                  <a:lnTo>
                    <a:pt x="254794" y="326231"/>
                  </a:lnTo>
                  <a:lnTo>
                    <a:pt x="309563" y="333375"/>
                  </a:lnTo>
                  <a:lnTo>
                    <a:pt x="383381" y="333375"/>
                  </a:lnTo>
                  <a:lnTo>
                    <a:pt x="497681" y="321468"/>
                  </a:lnTo>
                  <a:lnTo>
                    <a:pt x="642938" y="304800"/>
                  </a:lnTo>
                  <a:lnTo>
                    <a:pt x="847725" y="271462"/>
                  </a:lnTo>
                  <a:lnTo>
                    <a:pt x="964406" y="247650"/>
                  </a:lnTo>
                  <a:lnTo>
                    <a:pt x="1078706" y="216693"/>
                  </a:lnTo>
                  <a:lnTo>
                    <a:pt x="1121569" y="200025"/>
                  </a:lnTo>
                  <a:lnTo>
                    <a:pt x="1145381" y="185737"/>
                  </a:lnTo>
                  <a:lnTo>
                    <a:pt x="1166813" y="161925"/>
                  </a:lnTo>
                  <a:lnTo>
                    <a:pt x="1173956" y="138112"/>
                  </a:lnTo>
                  <a:lnTo>
                    <a:pt x="1173956" y="126206"/>
                  </a:lnTo>
                  <a:lnTo>
                    <a:pt x="1169194" y="111918"/>
                  </a:lnTo>
                  <a:lnTo>
                    <a:pt x="1154906" y="97631"/>
                  </a:lnTo>
                  <a:lnTo>
                    <a:pt x="1126331" y="78581"/>
                  </a:lnTo>
                  <a:lnTo>
                    <a:pt x="1085850" y="57150"/>
                  </a:lnTo>
                  <a:lnTo>
                    <a:pt x="1040606" y="35718"/>
                  </a:lnTo>
                  <a:lnTo>
                    <a:pt x="995363" y="19050"/>
                  </a:lnTo>
                  <a:lnTo>
                    <a:pt x="935831" y="4762"/>
                  </a:lnTo>
                  <a:lnTo>
                    <a:pt x="883444" y="0"/>
                  </a:lnTo>
                  <a:lnTo>
                    <a:pt x="842963" y="14287"/>
                  </a:lnTo>
                  <a:lnTo>
                    <a:pt x="754856" y="452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2BFAF6E1-35CF-44EE-85D8-66817B74DFCA}"/>
                </a:ext>
              </a:extLst>
            </p:cNvPr>
            <p:cNvSpPr/>
            <p:nvPr/>
          </p:nvSpPr>
          <p:spPr>
            <a:xfrm>
              <a:off x="2640013" y="4675188"/>
              <a:ext cx="631825" cy="1163637"/>
            </a:xfrm>
            <a:custGeom>
              <a:avLst/>
              <a:gdLst>
                <a:gd name="connsiteX0" fmla="*/ 511969 w 631032"/>
                <a:gd name="connsiteY0" fmla="*/ 609600 h 1164431"/>
                <a:gd name="connsiteX1" fmla="*/ 400050 w 631032"/>
                <a:gd name="connsiteY1" fmla="*/ 252412 h 1164431"/>
                <a:gd name="connsiteX2" fmla="*/ 359569 w 631032"/>
                <a:gd name="connsiteY2" fmla="*/ 114300 h 1164431"/>
                <a:gd name="connsiteX3" fmla="*/ 323850 w 631032"/>
                <a:gd name="connsiteY3" fmla="*/ 90487 h 1164431"/>
                <a:gd name="connsiteX4" fmla="*/ 276225 w 631032"/>
                <a:gd name="connsiteY4" fmla="*/ 61912 h 1164431"/>
                <a:gd name="connsiteX5" fmla="*/ 235744 w 631032"/>
                <a:gd name="connsiteY5" fmla="*/ 45244 h 1164431"/>
                <a:gd name="connsiteX6" fmla="*/ 204788 w 631032"/>
                <a:gd name="connsiteY6" fmla="*/ 33337 h 1164431"/>
                <a:gd name="connsiteX7" fmla="*/ 178594 w 631032"/>
                <a:gd name="connsiteY7" fmla="*/ 26194 h 1164431"/>
                <a:gd name="connsiteX8" fmla="*/ 150019 w 631032"/>
                <a:gd name="connsiteY8" fmla="*/ 16669 h 1164431"/>
                <a:gd name="connsiteX9" fmla="*/ 95250 w 631032"/>
                <a:gd name="connsiteY9" fmla="*/ 7144 h 1164431"/>
                <a:gd name="connsiteX10" fmla="*/ 45244 w 631032"/>
                <a:gd name="connsiteY10" fmla="*/ 2381 h 1164431"/>
                <a:gd name="connsiteX11" fmla="*/ 23813 w 631032"/>
                <a:gd name="connsiteY11" fmla="*/ 0 h 1164431"/>
                <a:gd name="connsiteX12" fmla="*/ 7144 w 631032"/>
                <a:gd name="connsiteY12" fmla="*/ 2381 h 1164431"/>
                <a:gd name="connsiteX13" fmla="*/ 0 w 631032"/>
                <a:gd name="connsiteY13" fmla="*/ 11906 h 1164431"/>
                <a:gd name="connsiteX14" fmla="*/ 2382 w 631032"/>
                <a:gd name="connsiteY14" fmla="*/ 33337 h 1164431"/>
                <a:gd name="connsiteX15" fmla="*/ 16669 w 631032"/>
                <a:gd name="connsiteY15" fmla="*/ 61912 h 1164431"/>
                <a:gd name="connsiteX16" fmla="*/ 97632 w 631032"/>
                <a:gd name="connsiteY16" fmla="*/ 164306 h 1164431"/>
                <a:gd name="connsiteX17" fmla="*/ 202407 w 631032"/>
                <a:gd name="connsiteY17" fmla="*/ 309562 h 1164431"/>
                <a:gd name="connsiteX18" fmla="*/ 209550 w 631032"/>
                <a:gd name="connsiteY18" fmla="*/ 338137 h 1164431"/>
                <a:gd name="connsiteX19" fmla="*/ 257175 w 631032"/>
                <a:gd name="connsiteY19" fmla="*/ 583406 h 1164431"/>
                <a:gd name="connsiteX20" fmla="*/ 314325 w 631032"/>
                <a:gd name="connsiteY20" fmla="*/ 866775 h 1164431"/>
                <a:gd name="connsiteX21" fmla="*/ 338138 w 631032"/>
                <a:gd name="connsiteY21" fmla="*/ 981075 h 1164431"/>
                <a:gd name="connsiteX22" fmla="*/ 357188 w 631032"/>
                <a:gd name="connsiteY22" fmla="*/ 1016794 h 1164431"/>
                <a:gd name="connsiteX23" fmla="*/ 381000 w 631032"/>
                <a:gd name="connsiteY23" fmla="*/ 1057275 h 1164431"/>
                <a:gd name="connsiteX24" fmla="*/ 411957 w 631032"/>
                <a:gd name="connsiteY24" fmla="*/ 1097756 h 1164431"/>
                <a:gd name="connsiteX25" fmla="*/ 428625 w 631032"/>
                <a:gd name="connsiteY25" fmla="*/ 1114425 h 1164431"/>
                <a:gd name="connsiteX26" fmla="*/ 450057 w 631032"/>
                <a:gd name="connsiteY26" fmla="*/ 1133475 h 1164431"/>
                <a:gd name="connsiteX27" fmla="*/ 476250 w 631032"/>
                <a:gd name="connsiteY27" fmla="*/ 1150144 h 1164431"/>
                <a:gd name="connsiteX28" fmla="*/ 509588 w 631032"/>
                <a:gd name="connsiteY28" fmla="*/ 1162050 h 1164431"/>
                <a:gd name="connsiteX29" fmla="*/ 545307 w 631032"/>
                <a:gd name="connsiteY29" fmla="*/ 1164431 h 1164431"/>
                <a:gd name="connsiteX30" fmla="*/ 571500 w 631032"/>
                <a:gd name="connsiteY30" fmla="*/ 1159669 h 1164431"/>
                <a:gd name="connsiteX31" fmla="*/ 592932 w 631032"/>
                <a:gd name="connsiteY31" fmla="*/ 1147762 h 1164431"/>
                <a:gd name="connsiteX32" fmla="*/ 609600 w 631032"/>
                <a:gd name="connsiteY32" fmla="*/ 1128712 h 1164431"/>
                <a:gd name="connsiteX33" fmla="*/ 621507 w 631032"/>
                <a:gd name="connsiteY33" fmla="*/ 1100137 h 1164431"/>
                <a:gd name="connsiteX34" fmla="*/ 628650 w 631032"/>
                <a:gd name="connsiteY34" fmla="*/ 1062037 h 1164431"/>
                <a:gd name="connsiteX35" fmla="*/ 631032 w 631032"/>
                <a:gd name="connsiteY35" fmla="*/ 1023937 h 1164431"/>
                <a:gd name="connsiteX36" fmla="*/ 626269 w 631032"/>
                <a:gd name="connsiteY36" fmla="*/ 990600 h 1164431"/>
                <a:gd name="connsiteX37" fmla="*/ 578644 w 631032"/>
                <a:gd name="connsiteY37" fmla="*/ 826294 h 1164431"/>
                <a:gd name="connsiteX38" fmla="*/ 511969 w 631032"/>
                <a:gd name="connsiteY38" fmla="*/ 609600 h 116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31032" h="1164431">
                  <a:moveTo>
                    <a:pt x="511969" y="609600"/>
                  </a:moveTo>
                  <a:lnTo>
                    <a:pt x="400050" y="252412"/>
                  </a:lnTo>
                  <a:lnTo>
                    <a:pt x="359569" y="114300"/>
                  </a:lnTo>
                  <a:lnTo>
                    <a:pt x="323850" y="90487"/>
                  </a:lnTo>
                  <a:lnTo>
                    <a:pt x="276225" y="61912"/>
                  </a:lnTo>
                  <a:lnTo>
                    <a:pt x="235744" y="45244"/>
                  </a:lnTo>
                  <a:lnTo>
                    <a:pt x="204788" y="33337"/>
                  </a:lnTo>
                  <a:lnTo>
                    <a:pt x="178594" y="26194"/>
                  </a:lnTo>
                  <a:lnTo>
                    <a:pt x="150019" y="16669"/>
                  </a:lnTo>
                  <a:lnTo>
                    <a:pt x="95250" y="7144"/>
                  </a:lnTo>
                  <a:lnTo>
                    <a:pt x="45244" y="2381"/>
                  </a:lnTo>
                  <a:lnTo>
                    <a:pt x="23813" y="0"/>
                  </a:lnTo>
                  <a:lnTo>
                    <a:pt x="7144" y="2381"/>
                  </a:lnTo>
                  <a:lnTo>
                    <a:pt x="0" y="11906"/>
                  </a:lnTo>
                  <a:lnTo>
                    <a:pt x="2382" y="33337"/>
                  </a:lnTo>
                  <a:lnTo>
                    <a:pt x="16669" y="61912"/>
                  </a:lnTo>
                  <a:lnTo>
                    <a:pt x="97632" y="164306"/>
                  </a:lnTo>
                  <a:lnTo>
                    <a:pt x="202407" y="309562"/>
                  </a:lnTo>
                  <a:lnTo>
                    <a:pt x="209550" y="338137"/>
                  </a:lnTo>
                  <a:lnTo>
                    <a:pt x="257175" y="583406"/>
                  </a:lnTo>
                  <a:lnTo>
                    <a:pt x="314325" y="866775"/>
                  </a:lnTo>
                  <a:lnTo>
                    <a:pt x="338138" y="981075"/>
                  </a:lnTo>
                  <a:lnTo>
                    <a:pt x="357188" y="1016794"/>
                  </a:lnTo>
                  <a:lnTo>
                    <a:pt x="381000" y="1057275"/>
                  </a:lnTo>
                  <a:lnTo>
                    <a:pt x="411957" y="1097756"/>
                  </a:lnTo>
                  <a:lnTo>
                    <a:pt x="428625" y="1114425"/>
                  </a:lnTo>
                  <a:lnTo>
                    <a:pt x="450057" y="1133475"/>
                  </a:lnTo>
                  <a:lnTo>
                    <a:pt x="476250" y="1150144"/>
                  </a:lnTo>
                  <a:lnTo>
                    <a:pt x="509588" y="1162050"/>
                  </a:lnTo>
                  <a:lnTo>
                    <a:pt x="545307" y="1164431"/>
                  </a:lnTo>
                  <a:lnTo>
                    <a:pt x="571500" y="1159669"/>
                  </a:lnTo>
                  <a:lnTo>
                    <a:pt x="592932" y="1147762"/>
                  </a:lnTo>
                  <a:lnTo>
                    <a:pt x="609600" y="1128712"/>
                  </a:lnTo>
                  <a:lnTo>
                    <a:pt x="621507" y="1100137"/>
                  </a:lnTo>
                  <a:lnTo>
                    <a:pt x="628650" y="1062037"/>
                  </a:lnTo>
                  <a:lnTo>
                    <a:pt x="631032" y="1023937"/>
                  </a:lnTo>
                  <a:lnTo>
                    <a:pt x="626269" y="990600"/>
                  </a:lnTo>
                  <a:lnTo>
                    <a:pt x="578644" y="826294"/>
                  </a:lnTo>
                  <a:lnTo>
                    <a:pt x="511969" y="609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4A9AD406-9962-47E5-B1E3-7D8A6957CCC5}"/>
                </a:ext>
              </a:extLst>
            </p:cNvPr>
            <p:cNvSpPr/>
            <p:nvPr/>
          </p:nvSpPr>
          <p:spPr>
            <a:xfrm>
              <a:off x="2916238" y="4562475"/>
              <a:ext cx="1457325" cy="979488"/>
            </a:xfrm>
            <a:custGeom>
              <a:avLst/>
              <a:gdLst>
                <a:gd name="connsiteX0" fmla="*/ 726282 w 1457325"/>
                <a:gd name="connsiteY0" fmla="*/ 107156 h 978694"/>
                <a:gd name="connsiteX1" fmla="*/ 397669 w 1457325"/>
                <a:gd name="connsiteY1" fmla="*/ 169069 h 978694"/>
                <a:gd name="connsiteX2" fmla="*/ 33338 w 1457325"/>
                <a:gd name="connsiteY2" fmla="*/ 238125 h 978694"/>
                <a:gd name="connsiteX3" fmla="*/ 0 w 1457325"/>
                <a:gd name="connsiteY3" fmla="*/ 250031 h 978694"/>
                <a:gd name="connsiteX4" fmla="*/ 59532 w 1457325"/>
                <a:gd name="connsiteY4" fmla="*/ 397669 h 978694"/>
                <a:gd name="connsiteX5" fmla="*/ 404813 w 1457325"/>
                <a:gd name="connsiteY5" fmla="*/ 330994 h 978694"/>
                <a:gd name="connsiteX6" fmla="*/ 892969 w 1457325"/>
                <a:gd name="connsiteY6" fmla="*/ 233363 h 978694"/>
                <a:gd name="connsiteX7" fmla="*/ 1019175 w 1457325"/>
                <a:gd name="connsiteY7" fmla="*/ 209550 h 978694"/>
                <a:gd name="connsiteX8" fmla="*/ 1042988 w 1457325"/>
                <a:gd name="connsiteY8" fmla="*/ 209550 h 978694"/>
                <a:gd name="connsiteX9" fmla="*/ 1059657 w 1457325"/>
                <a:gd name="connsiteY9" fmla="*/ 214313 h 978694"/>
                <a:gd name="connsiteX10" fmla="*/ 1073944 w 1457325"/>
                <a:gd name="connsiteY10" fmla="*/ 221456 h 978694"/>
                <a:gd name="connsiteX11" fmla="*/ 1083469 w 1457325"/>
                <a:gd name="connsiteY11" fmla="*/ 230981 h 978694"/>
                <a:gd name="connsiteX12" fmla="*/ 1088232 w 1457325"/>
                <a:gd name="connsiteY12" fmla="*/ 247650 h 978694"/>
                <a:gd name="connsiteX13" fmla="*/ 1088232 w 1457325"/>
                <a:gd name="connsiteY13" fmla="*/ 273844 h 978694"/>
                <a:gd name="connsiteX14" fmla="*/ 1088232 w 1457325"/>
                <a:gd name="connsiteY14" fmla="*/ 314325 h 978694"/>
                <a:gd name="connsiteX15" fmla="*/ 1052513 w 1457325"/>
                <a:gd name="connsiteY15" fmla="*/ 616744 h 978694"/>
                <a:gd name="connsiteX16" fmla="*/ 1021557 w 1457325"/>
                <a:gd name="connsiteY16" fmla="*/ 842963 h 978694"/>
                <a:gd name="connsiteX17" fmla="*/ 1019175 w 1457325"/>
                <a:gd name="connsiteY17" fmla="*/ 959644 h 978694"/>
                <a:gd name="connsiteX18" fmla="*/ 1169194 w 1457325"/>
                <a:gd name="connsiteY18" fmla="*/ 978694 h 978694"/>
                <a:gd name="connsiteX19" fmla="*/ 1226344 w 1457325"/>
                <a:gd name="connsiteY19" fmla="*/ 821531 h 978694"/>
                <a:gd name="connsiteX20" fmla="*/ 1273969 w 1457325"/>
                <a:gd name="connsiteY20" fmla="*/ 666750 h 978694"/>
                <a:gd name="connsiteX21" fmla="*/ 1340644 w 1457325"/>
                <a:gd name="connsiteY21" fmla="*/ 426244 h 978694"/>
                <a:gd name="connsiteX22" fmla="*/ 1362075 w 1457325"/>
                <a:gd name="connsiteY22" fmla="*/ 357188 h 978694"/>
                <a:gd name="connsiteX23" fmla="*/ 1378744 w 1457325"/>
                <a:gd name="connsiteY23" fmla="*/ 326231 h 978694"/>
                <a:gd name="connsiteX24" fmla="*/ 1404938 w 1457325"/>
                <a:gd name="connsiteY24" fmla="*/ 292894 h 978694"/>
                <a:gd name="connsiteX25" fmla="*/ 1428750 w 1457325"/>
                <a:gd name="connsiteY25" fmla="*/ 271463 h 978694"/>
                <a:gd name="connsiteX26" fmla="*/ 1450182 w 1457325"/>
                <a:gd name="connsiteY26" fmla="*/ 247650 h 978694"/>
                <a:gd name="connsiteX27" fmla="*/ 1457325 w 1457325"/>
                <a:gd name="connsiteY27" fmla="*/ 223838 h 978694"/>
                <a:gd name="connsiteX28" fmla="*/ 1454944 w 1457325"/>
                <a:gd name="connsiteY28" fmla="*/ 195263 h 978694"/>
                <a:gd name="connsiteX29" fmla="*/ 1440657 w 1457325"/>
                <a:gd name="connsiteY29" fmla="*/ 176213 h 978694"/>
                <a:gd name="connsiteX30" fmla="*/ 1423988 w 1457325"/>
                <a:gd name="connsiteY30" fmla="*/ 161925 h 978694"/>
                <a:gd name="connsiteX31" fmla="*/ 1400175 w 1457325"/>
                <a:gd name="connsiteY31" fmla="*/ 145256 h 978694"/>
                <a:gd name="connsiteX32" fmla="*/ 1366838 w 1457325"/>
                <a:gd name="connsiteY32" fmla="*/ 130969 h 978694"/>
                <a:gd name="connsiteX33" fmla="*/ 1333500 w 1457325"/>
                <a:gd name="connsiteY33" fmla="*/ 116681 h 978694"/>
                <a:gd name="connsiteX34" fmla="*/ 1257300 w 1457325"/>
                <a:gd name="connsiteY34" fmla="*/ 59531 h 978694"/>
                <a:gd name="connsiteX35" fmla="*/ 1207294 w 1457325"/>
                <a:gd name="connsiteY35" fmla="*/ 26194 h 978694"/>
                <a:gd name="connsiteX36" fmla="*/ 1176338 w 1457325"/>
                <a:gd name="connsiteY36" fmla="*/ 7144 h 978694"/>
                <a:gd name="connsiteX37" fmla="*/ 1154907 w 1457325"/>
                <a:gd name="connsiteY37" fmla="*/ 0 h 978694"/>
                <a:gd name="connsiteX38" fmla="*/ 1116807 w 1457325"/>
                <a:gd name="connsiteY38" fmla="*/ 2381 h 978694"/>
                <a:gd name="connsiteX39" fmla="*/ 1092994 w 1457325"/>
                <a:gd name="connsiteY39" fmla="*/ 9525 h 978694"/>
                <a:gd name="connsiteX40" fmla="*/ 1062038 w 1457325"/>
                <a:gd name="connsiteY40" fmla="*/ 23813 h 978694"/>
                <a:gd name="connsiteX41" fmla="*/ 1033463 w 1457325"/>
                <a:gd name="connsiteY41" fmla="*/ 45244 h 978694"/>
                <a:gd name="connsiteX42" fmla="*/ 1012032 w 1457325"/>
                <a:gd name="connsiteY42" fmla="*/ 54769 h 978694"/>
                <a:gd name="connsiteX43" fmla="*/ 726282 w 1457325"/>
                <a:gd name="connsiteY43" fmla="*/ 107156 h 978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457325" h="978694">
                  <a:moveTo>
                    <a:pt x="726282" y="107156"/>
                  </a:moveTo>
                  <a:lnTo>
                    <a:pt x="397669" y="169069"/>
                  </a:lnTo>
                  <a:lnTo>
                    <a:pt x="33338" y="238125"/>
                  </a:lnTo>
                  <a:lnTo>
                    <a:pt x="0" y="250031"/>
                  </a:lnTo>
                  <a:lnTo>
                    <a:pt x="59532" y="397669"/>
                  </a:lnTo>
                  <a:lnTo>
                    <a:pt x="404813" y="330994"/>
                  </a:lnTo>
                  <a:lnTo>
                    <a:pt x="892969" y="233363"/>
                  </a:lnTo>
                  <a:lnTo>
                    <a:pt x="1019175" y="209550"/>
                  </a:lnTo>
                  <a:lnTo>
                    <a:pt x="1042988" y="209550"/>
                  </a:lnTo>
                  <a:lnTo>
                    <a:pt x="1059657" y="214313"/>
                  </a:lnTo>
                  <a:lnTo>
                    <a:pt x="1073944" y="221456"/>
                  </a:lnTo>
                  <a:lnTo>
                    <a:pt x="1083469" y="230981"/>
                  </a:lnTo>
                  <a:lnTo>
                    <a:pt x="1088232" y="247650"/>
                  </a:lnTo>
                  <a:lnTo>
                    <a:pt x="1088232" y="273844"/>
                  </a:lnTo>
                  <a:lnTo>
                    <a:pt x="1088232" y="314325"/>
                  </a:lnTo>
                  <a:lnTo>
                    <a:pt x="1052513" y="616744"/>
                  </a:lnTo>
                  <a:lnTo>
                    <a:pt x="1021557" y="842963"/>
                  </a:lnTo>
                  <a:lnTo>
                    <a:pt x="1019175" y="959644"/>
                  </a:lnTo>
                  <a:lnTo>
                    <a:pt x="1169194" y="978694"/>
                  </a:lnTo>
                  <a:lnTo>
                    <a:pt x="1226344" y="821531"/>
                  </a:lnTo>
                  <a:lnTo>
                    <a:pt x="1273969" y="666750"/>
                  </a:lnTo>
                  <a:lnTo>
                    <a:pt x="1340644" y="426244"/>
                  </a:lnTo>
                  <a:lnTo>
                    <a:pt x="1362075" y="357188"/>
                  </a:lnTo>
                  <a:lnTo>
                    <a:pt x="1378744" y="326231"/>
                  </a:lnTo>
                  <a:lnTo>
                    <a:pt x="1404938" y="292894"/>
                  </a:lnTo>
                  <a:lnTo>
                    <a:pt x="1428750" y="271463"/>
                  </a:lnTo>
                  <a:lnTo>
                    <a:pt x="1450182" y="247650"/>
                  </a:lnTo>
                  <a:lnTo>
                    <a:pt x="1457325" y="223838"/>
                  </a:lnTo>
                  <a:lnTo>
                    <a:pt x="1454944" y="195263"/>
                  </a:lnTo>
                  <a:lnTo>
                    <a:pt x="1440657" y="176213"/>
                  </a:lnTo>
                  <a:lnTo>
                    <a:pt x="1423988" y="161925"/>
                  </a:lnTo>
                  <a:lnTo>
                    <a:pt x="1400175" y="145256"/>
                  </a:lnTo>
                  <a:lnTo>
                    <a:pt x="1366838" y="130969"/>
                  </a:lnTo>
                  <a:lnTo>
                    <a:pt x="1333500" y="116681"/>
                  </a:lnTo>
                  <a:lnTo>
                    <a:pt x="1257300" y="59531"/>
                  </a:lnTo>
                  <a:lnTo>
                    <a:pt x="1207294" y="26194"/>
                  </a:lnTo>
                  <a:lnTo>
                    <a:pt x="1176338" y="7144"/>
                  </a:lnTo>
                  <a:lnTo>
                    <a:pt x="1154907" y="0"/>
                  </a:lnTo>
                  <a:lnTo>
                    <a:pt x="1116807" y="2381"/>
                  </a:lnTo>
                  <a:lnTo>
                    <a:pt x="1092994" y="9525"/>
                  </a:lnTo>
                  <a:lnTo>
                    <a:pt x="1062038" y="23813"/>
                  </a:lnTo>
                  <a:lnTo>
                    <a:pt x="1033463" y="45244"/>
                  </a:lnTo>
                  <a:lnTo>
                    <a:pt x="1012032" y="54769"/>
                  </a:lnTo>
                  <a:lnTo>
                    <a:pt x="726282" y="107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F861C237-CA13-439A-864B-5B3913EBBA7C}"/>
                </a:ext>
              </a:extLst>
            </p:cNvPr>
            <p:cNvSpPr/>
            <p:nvPr/>
          </p:nvSpPr>
          <p:spPr>
            <a:xfrm>
              <a:off x="3152775" y="5370513"/>
              <a:ext cx="1017588" cy="325437"/>
            </a:xfrm>
            <a:custGeom>
              <a:avLst/>
              <a:gdLst>
                <a:gd name="connsiteX0" fmla="*/ 583406 w 1016794"/>
                <a:gd name="connsiteY0" fmla="*/ 47625 h 326231"/>
                <a:gd name="connsiteX1" fmla="*/ 0 w 1016794"/>
                <a:gd name="connsiteY1" fmla="*/ 176212 h 326231"/>
                <a:gd name="connsiteX2" fmla="*/ 40481 w 1016794"/>
                <a:gd name="connsiteY2" fmla="*/ 326231 h 326231"/>
                <a:gd name="connsiteX3" fmla="*/ 390525 w 1016794"/>
                <a:gd name="connsiteY3" fmla="*/ 269081 h 326231"/>
                <a:gd name="connsiteX4" fmla="*/ 785813 w 1016794"/>
                <a:gd name="connsiteY4" fmla="*/ 202406 h 326231"/>
                <a:gd name="connsiteX5" fmla="*/ 816769 w 1016794"/>
                <a:gd name="connsiteY5" fmla="*/ 216694 h 326231"/>
                <a:gd name="connsiteX6" fmla="*/ 842963 w 1016794"/>
                <a:gd name="connsiteY6" fmla="*/ 228600 h 326231"/>
                <a:gd name="connsiteX7" fmla="*/ 864394 w 1016794"/>
                <a:gd name="connsiteY7" fmla="*/ 235744 h 326231"/>
                <a:gd name="connsiteX8" fmla="*/ 888206 w 1016794"/>
                <a:gd name="connsiteY8" fmla="*/ 240506 h 326231"/>
                <a:gd name="connsiteX9" fmla="*/ 912019 w 1016794"/>
                <a:gd name="connsiteY9" fmla="*/ 242887 h 326231"/>
                <a:gd name="connsiteX10" fmla="*/ 945356 w 1016794"/>
                <a:gd name="connsiteY10" fmla="*/ 235744 h 326231"/>
                <a:gd name="connsiteX11" fmla="*/ 969169 w 1016794"/>
                <a:gd name="connsiteY11" fmla="*/ 223837 h 326231"/>
                <a:gd name="connsiteX12" fmla="*/ 985838 w 1016794"/>
                <a:gd name="connsiteY12" fmla="*/ 211931 h 326231"/>
                <a:gd name="connsiteX13" fmla="*/ 1002506 w 1016794"/>
                <a:gd name="connsiteY13" fmla="*/ 190500 h 326231"/>
                <a:gd name="connsiteX14" fmla="*/ 1012031 w 1016794"/>
                <a:gd name="connsiteY14" fmla="*/ 166687 h 326231"/>
                <a:gd name="connsiteX15" fmla="*/ 1016794 w 1016794"/>
                <a:gd name="connsiteY15" fmla="*/ 147637 h 326231"/>
                <a:gd name="connsiteX16" fmla="*/ 1016794 w 1016794"/>
                <a:gd name="connsiteY16" fmla="*/ 119062 h 326231"/>
                <a:gd name="connsiteX17" fmla="*/ 1014413 w 1016794"/>
                <a:gd name="connsiteY17" fmla="*/ 100012 h 326231"/>
                <a:gd name="connsiteX18" fmla="*/ 1009650 w 1016794"/>
                <a:gd name="connsiteY18" fmla="*/ 76200 h 326231"/>
                <a:gd name="connsiteX19" fmla="*/ 1002506 w 1016794"/>
                <a:gd name="connsiteY19" fmla="*/ 52387 h 326231"/>
                <a:gd name="connsiteX20" fmla="*/ 990600 w 1016794"/>
                <a:gd name="connsiteY20" fmla="*/ 30956 h 326231"/>
                <a:gd name="connsiteX21" fmla="*/ 976313 w 1016794"/>
                <a:gd name="connsiteY21" fmla="*/ 11906 h 326231"/>
                <a:gd name="connsiteX22" fmla="*/ 812006 w 1016794"/>
                <a:gd name="connsiteY22" fmla="*/ 0 h 326231"/>
                <a:gd name="connsiteX23" fmla="*/ 583406 w 1016794"/>
                <a:gd name="connsiteY23" fmla="*/ 47625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16794" h="326231">
                  <a:moveTo>
                    <a:pt x="583406" y="47625"/>
                  </a:moveTo>
                  <a:lnTo>
                    <a:pt x="0" y="176212"/>
                  </a:lnTo>
                  <a:lnTo>
                    <a:pt x="40481" y="326231"/>
                  </a:lnTo>
                  <a:lnTo>
                    <a:pt x="390525" y="269081"/>
                  </a:lnTo>
                  <a:lnTo>
                    <a:pt x="785813" y="202406"/>
                  </a:lnTo>
                  <a:lnTo>
                    <a:pt x="816769" y="216694"/>
                  </a:lnTo>
                  <a:lnTo>
                    <a:pt x="842963" y="228600"/>
                  </a:lnTo>
                  <a:lnTo>
                    <a:pt x="864394" y="235744"/>
                  </a:lnTo>
                  <a:lnTo>
                    <a:pt x="888206" y="240506"/>
                  </a:lnTo>
                  <a:lnTo>
                    <a:pt x="912019" y="242887"/>
                  </a:lnTo>
                  <a:lnTo>
                    <a:pt x="945356" y="235744"/>
                  </a:lnTo>
                  <a:lnTo>
                    <a:pt x="969169" y="223837"/>
                  </a:lnTo>
                  <a:lnTo>
                    <a:pt x="985838" y="211931"/>
                  </a:lnTo>
                  <a:lnTo>
                    <a:pt x="1002506" y="190500"/>
                  </a:lnTo>
                  <a:lnTo>
                    <a:pt x="1012031" y="166687"/>
                  </a:lnTo>
                  <a:lnTo>
                    <a:pt x="1016794" y="147637"/>
                  </a:lnTo>
                  <a:lnTo>
                    <a:pt x="1016794" y="119062"/>
                  </a:lnTo>
                  <a:lnTo>
                    <a:pt x="1014413" y="100012"/>
                  </a:lnTo>
                  <a:lnTo>
                    <a:pt x="1009650" y="76200"/>
                  </a:lnTo>
                  <a:lnTo>
                    <a:pt x="1002506" y="52387"/>
                  </a:lnTo>
                  <a:lnTo>
                    <a:pt x="990600" y="30956"/>
                  </a:lnTo>
                  <a:lnTo>
                    <a:pt x="976313" y="11906"/>
                  </a:lnTo>
                  <a:lnTo>
                    <a:pt x="812006" y="0"/>
                  </a:lnTo>
                  <a:lnTo>
                    <a:pt x="583406" y="47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42D7AD96-B2B3-4E47-9CDE-D351FEC490C7}"/>
                </a:ext>
              </a:extLst>
            </p:cNvPr>
            <p:cNvSpPr/>
            <p:nvPr/>
          </p:nvSpPr>
          <p:spPr>
            <a:xfrm>
              <a:off x="5310188" y="1665288"/>
              <a:ext cx="641350" cy="1133475"/>
            </a:xfrm>
            <a:custGeom>
              <a:avLst/>
              <a:gdLst>
                <a:gd name="connsiteX0" fmla="*/ 316706 w 640556"/>
                <a:gd name="connsiteY0" fmla="*/ 731044 h 1133475"/>
                <a:gd name="connsiteX1" fmla="*/ 330993 w 640556"/>
                <a:gd name="connsiteY1" fmla="*/ 1133475 h 1133475"/>
                <a:gd name="connsiteX2" fmla="*/ 576262 w 640556"/>
                <a:gd name="connsiteY2" fmla="*/ 1076325 h 1133475"/>
                <a:gd name="connsiteX3" fmla="*/ 571500 w 640556"/>
                <a:gd name="connsiteY3" fmla="*/ 835819 h 1133475"/>
                <a:gd name="connsiteX4" fmla="*/ 573881 w 640556"/>
                <a:gd name="connsiteY4" fmla="*/ 409575 h 1133475"/>
                <a:gd name="connsiteX5" fmla="*/ 578643 w 640556"/>
                <a:gd name="connsiteY5" fmla="*/ 366712 h 1133475"/>
                <a:gd name="connsiteX6" fmla="*/ 583406 w 640556"/>
                <a:gd name="connsiteY6" fmla="*/ 347662 h 1133475"/>
                <a:gd name="connsiteX7" fmla="*/ 590550 w 640556"/>
                <a:gd name="connsiteY7" fmla="*/ 326231 h 1133475"/>
                <a:gd name="connsiteX8" fmla="*/ 607218 w 640556"/>
                <a:gd name="connsiteY8" fmla="*/ 302419 h 1133475"/>
                <a:gd name="connsiteX9" fmla="*/ 631031 w 640556"/>
                <a:gd name="connsiteY9" fmla="*/ 278606 h 1133475"/>
                <a:gd name="connsiteX10" fmla="*/ 640556 w 640556"/>
                <a:gd name="connsiteY10" fmla="*/ 261937 h 1133475"/>
                <a:gd name="connsiteX11" fmla="*/ 640556 w 640556"/>
                <a:gd name="connsiteY11" fmla="*/ 247650 h 1133475"/>
                <a:gd name="connsiteX12" fmla="*/ 633412 w 640556"/>
                <a:gd name="connsiteY12" fmla="*/ 226219 h 1133475"/>
                <a:gd name="connsiteX13" fmla="*/ 619125 w 640556"/>
                <a:gd name="connsiteY13" fmla="*/ 202406 h 1133475"/>
                <a:gd name="connsiteX14" fmla="*/ 604837 w 640556"/>
                <a:gd name="connsiteY14" fmla="*/ 190500 h 1133475"/>
                <a:gd name="connsiteX15" fmla="*/ 559593 w 640556"/>
                <a:gd name="connsiteY15" fmla="*/ 161925 h 1133475"/>
                <a:gd name="connsiteX16" fmla="*/ 521493 w 640556"/>
                <a:gd name="connsiteY16" fmla="*/ 140494 h 1133475"/>
                <a:gd name="connsiteX17" fmla="*/ 440531 w 640556"/>
                <a:gd name="connsiteY17" fmla="*/ 104775 h 1133475"/>
                <a:gd name="connsiteX18" fmla="*/ 376237 w 640556"/>
                <a:gd name="connsiteY18" fmla="*/ 85725 h 1133475"/>
                <a:gd name="connsiteX19" fmla="*/ 228600 w 640556"/>
                <a:gd name="connsiteY19" fmla="*/ 45244 h 1133475"/>
                <a:gd name="connsiteX20" fmla="*/ 116681 w 640556"/>
                <a:gd name="connsiteY20" fmla="*/ 16669 h 1133475"/>
                <a:gd name="connsiteX21" fmla="*/ 45243 w 640556"/>
                <a:gd name="connsiteY21" fmla="*/ 0 h 1133475"/>
                <a:gd name="connsiteX22" fmla="*/ 14287 w 640556"/>
                <a:gd name="connsiteY22" fmla="*/ 0 h 1133475"/>
                <a:gd name="connsiteX23" fmla="*/ 4762 w 640556"/>
                <a:gd name="connsiteY23" fmla="*/ 7144 h 1133475"/>
                <a:gd name="connsiteX24" fmla="*/ 2381 w 640556"/>
                <a:gd name="connsiteY24" fmla="*/ 9525 h 1133475"/>
                <a:gd name="connsiteX25" fmla="*/ 0 w 640556"/>
                <a:gd name="connsiteY25" fmla="*/ 26194 h 1133475"/>
                <a:gd name="connsiteX26" fmla="*/ 14287 w 640556"/>
                <a:gd name="connsiteY26" fmla="*/ 59531 h 1133475"/>
                <a:gd name="connsiteX27" fmla="*/ 23812 w 640556"/>
                <a:gd name="connsiteY27" fmla="*/ 76200 h 1133475"/>
                <a:gd name="connsiteX28" fmla="*/ 78581 w 640556"/>
                <a:gd name="connsiteY28" fmla="*/ 116681 h 1133475"/>
                <a:gd name="connsiteX29" fmla="*/ 192881 w 640556"/>
                <a:gd name="connsiteY29" fmla="*/ 204787 h 1133475"/>
                <a:gd name="connsiteX30" fmla="*/ 257175 w 640556"/>
                <a:gd name="connsiteY30" fmla="*/ 257175 h 1133475"/>
                <a:gd name="connsiteX31" fmla="*/ 283368 w 640556"/>
                <a:gd name="connsiteY31" fmla="*/ 283369 h 1133475"/>
                <a:gd name="connsiteX32" fmla="*/ 295275 w 640556"/>
                <a:gd name="connsiteY32" fmla="*/ 302419 h 1133475"/>
                <a:gd name="connsiteX33" fmla="*/ 302418 w 640556"/>
                <a:gd name="connsiteY33" fmla="*/ 326231 h 1133475"/>
                <a:gd name="connsiteX34" fmla="*/ 307181 w 640556"/>
                <a:gd name="connsiteY34" fmla="*/ 361950 h 1133475"/>
                <a:gd name="connsiteX35" fmla="*/ 316706 w 640556"/>
                <a:gd name="connsiteY35" fmla="*/ 731044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40556" h="1133475">
                  <a:moveTo>
                    <a:pt x="316706" y="731044"/>
                  </a:moveTo>
                  <a:lnTo>
                    <a:pt x="330993" y="1133475"/>
                  </a:lnTo>
                  <a:lnTo>
                    <a:pt x="576262" y="1076325"/>
                  </a:lnTo>
                  <a:cubicBezTo>
                    <a:pt x="574675" y="996156"/>
                    <a:pt x="573087" y="915988"/>
                    <a:pt x="571500" y="835819"/>
                  </a:cubicBezTo>
                  <a:cubicBezTo>
                    <a:pt x="572294" y="693738"/>
                    <a:pt x="573087" y="551656"/>
                    <a:pt x="573881" y="409575"/>
                  </a:cubicBezTo>
                  <a:lnTo>
                    <a:pt x="578643" y="366712"/>
                  </a:lnTo>
                  <a:lnTo>
                    <a:pt x="583406" y="347662"/>
                  </a:lnTo>
                  <a:lnTo>
                    <a:pt x="590550" y="326231"/>
                  </a:lnTo>
                  <a:lnTo>
                    <a:pt x="607218" y="302419"/>
                  </a:lnTo>
                  <a:lnTo>
                    <a:pt x="631031" y="278606"/>
                  </a:lnTo>
                  <a:lnTo>
                    <a:pt x="640556" y="261937"/>
                  </a:lnTo>
                  <a:lnTo>
                    <a:pt x="640556" y="247650"/>
                  </a:lnTo>
                  <a:lnTo>
                    <a:pt x="633412" y="226219"/>
                  </a:lnTo>
                  <a:lnTo>
                    <a:pt x="619125" y="202406"/>
                  </a:lnTo>
                  <a:lnTo>
                    <a:pt x="604837" y="190500"/>
                  </a:lnTo>
                  <a:lnTo>
                    <a:pt x="559593" y="161925"/>
                  </a:lnTo>
                  <a:lnTo>
                    <a:pt x="521493" y="140494"/>
                  </a:lnTo>
                  <a:lnTo>
                    <a:pt x="440531" y="104775"/>
                  </a:lnTo>
                  <a:lnTo>
                    <a:pt x="376237" y="85725"/>
                  </a:lnTo>
                  <a:lnTo>
                    <a:pt x="228600" y="45244"/>
                  </a:lnTo>
                  <a:lnTo>
                    <a:pt x="116681" y="16669"/>
                  </a:lnTo>
                  <a:lnTo>
                    <a:pt x="45243" y="0"/>
                  </a:lnTo>
                  <a:lnTo>
                    <a:pt x="14287" y="0"/>
                  </a:lnTo>
                  <a:lnTo>
                    <a:pt x="4762" y="7144"/>
                  </a:lnTo>
                  <a:lnTo>
                    <a:pt x="2381" y="9525"/>
                  </a:lnTo>
                  <a:lnTo>
                    <a:pt x="0" y="26194"/>
                  </a:lnTo>
                  <a:lnTo>
                    <a:pt x="14287" y="59531"/>
                  </a:lnTo>
                  <a:lnTo>
                    <a:pt x="23812" y="76200"/>
                  </a:lnTo>
                  <a:lnTo>
                    <a:pt x="78581" y="116681"/>
                  </a:lnTo>
                  <a:lnTo>
                    <a:pt x="192881" y="204787"/>
                  </a:lnTo>
                  <a:lnTo>
                    <a:pt x="257175" y="257175"/>
                  </a:lnTo>
                  <a:lnTo>
                    <a:pt x="283368" y="283369"/>
                  </a:lnTo>
                  <a:lnTo>
                    <a:pt x="295275" y="302419"/>
                  </a:lnTo>
                  <a:lnTo>
                    <a:pt x="302418" y="326231"/>
                  </a:lnTo>
                  <a:lnTo>
                    <a:pt x="307181" y="361950"/>
                  </a:lnTo>
                  <a:lnTo>
                    <a:pt x="316706" y="7310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4626B9FF-F195-4C7C-AB32-37457AE76861}"/>
                </a:ext>
              </a:extLst>
            </p:cNvPr>
            <p:cNvSpPr/>
            <p:nvPr/>
          </p:nvSpPr>
          <p:spPr>
            <a:xfrm>
              <a:off x="4418013" y="2466975"/>
              <a:ext cx="2825750" cy="674688"/>
            </a:xfrm>
            <a:custGeom>
              <a:avLst/>
              <a:gdLst>
                <a:gd name="connsiteX0" fmla="*/ 1971675 w 2826544"/>
                <a:gd name="connsiteY0" fmla="*/ 90488 h 673894"/>
                <a:gd name="connsiteX1" fmla="*/ 1745456 w 2826544"/>
                <a:gd name="connsiteY1" fmla="*/ 121444 h 673894"/>
                <a:gd name="connsiteX2" fmla="*/ 1495425 w 2826544"/>
                <a:gd name="connsiteY2" fmla="*/ 154781 h 673894"/>
                <a:gd name="connsiteX3" fmla="*/ 1426369 w 2826544"/>
                <a:gd name="connsiteY3" fmla="*/ 166688 h 673894"/>
                <a:gd name="connsiteX4" fmla="*/ 1169194 w 2826544"/>
                <a:gd name="connsiteY4" fmla="*/ 238125 h 673894"/>
                <a:gd name="connsiteX5" fmla="*/ 885825 w 2826544"/>
                <a:gd name="connsiteY5" fmla="*/ 304800 h 673894"/>
                <a:gd name="connsiteX6" fmla="*/ 697706 w 2826544"/>
                <a:gd name="connsiteY6" fmla="*/ 350044 h 673894"/>
                <a:gd name="connsiteX7" fmla="*/ 428625 w 2826544"/>
                <a:gd name="connsiteY7" fmla="*/ 414338 h 673894"/>
                <a:gd name="connsiteX8" fmla="*/ 285750 w 2826544"/>
                <a:gd name="connsiteY8" fmla="*/ 450056 h 673894"/>
                <a:gd name="connsiteX9" fmla="*/ 235744 w 2826544"/>
                <a:gd name="connsiteY9" fmla="*/ 440531 h 673894"/>
                <a:gd name="connsiteX10" fmla="*/ 128587 w 2826544"/>
                <a:gd name="connsiteY10" fmla="*/ 419100 h 673894"/>
                <a:gd name="connsiteX11" fmla="*/ 54769 w 2826544"/>
                <a:gd name="connsiteY11" fmla="*/ 404813 h 673894"/>
                <a:gd name="connsiteX12" fmla="*/ 23812 w 2826544"/>
                <a:gd name="connsiteY12" fmla="*/ 400050 h 673894"/>
                <a:gd name="connsiteX13" fmla="*/ 9525 w 2826544"/>
                <a:gd name="connsiteY13" fmla="*/ 402431 h 673894"/>
                <a:gd name="connsiteX14" fmla="*/ 0 w 2826544"/>
                <a:gd name="connsiteY14" fmla="*/ 407194 h 673894"/>
                <a:gd name="connsiteX15" fmla="*/ 0 w 2826544"/>
                <a:gd name="connsiteY15" fmla="*/ 423863 h 673894"/>
                <a:gd name="connsiteX16" fmla="*/ 14287 w 2826544"/>
                <a:gd name="connsiteY16" fmla="*/ 447675 h 673894"/>
                <a:gd name="connsiteX17" fmla="*/ 54769 w 2826544"/>
                <a:gd name="connsiteY17" fmla="*/ 488156 h 673894"/>
                <a:gd name="connsiteX18" fmla="*/ 119062 w 2826544"/>
                <a:gd name="connsiteY18" fmla="*/ 538163 h 673894"/>
                <a:gd name="connsiteX19" fmla="*/ 173831 w 2826544"/>
                <a:gd name="connsiteY19" fmla="*/ 576263 h 673894"/>
                <a:gd name="connsiteX20" fmla="*/ 252412 w 2826544"/>
                <a:gd name="connsiteY20" fmla="*/ 621506 h 673894"/>
                <a:gd name="connsiteX21" fmla="*/ 345281 w 2826544"/>
                <a:gd name="connsiteY21" fmla="*/ 659606 h 673894"/>
                <a:gd name="connsiteX22" fmla="*/ 388144 w 2826544"/>
                <a:gd name="connsiteY22" fmla="*/ 673894 h 673894"/>
                <a:gd name="connsiteX23" fmla="*/ 492919 w 2826544"/>
                <a:gd name="connsiteY23" fmla="*/ 640556 h 673894"/>
                <a:gd name="connsiteX24" fmla="*/ 781050 w 2826544"/>
                <a:gd name="connsiteY24" fmla="*/ 547688 h 673894"/>
                <a:gd name="connsiteX25" fmla="*/ 1038225 w 2826544"/>
                <a:gd name="connsiteY25" fmla="*/ 464344 h 673894"/>
                <a:gd name="connsiteX26" fmla="*/ 1145381 w 2826544"/>
                <a:gd name="connsiteY26" fmla="*/ 440531 h 673894"/>
                <a:gd name="connsiteX27" fmla="*/ 1347787 w 2826544"/>
                <a:gd name="connsiteY27" fmla="*/ 388144 h 673894"/>
                <a:gd name="connsiteX28" fmla="*/ 1500187 w 2826544"/>
                <a:gd name="connsiteY28" fmla="*/ 359569 h 673894"/>
                <a:gd name="connsiteX29" fmla="*/ 1731169 w 2826544"/>
                <a:gd name="connsiteY29" fmla="*/ 323850 h 673894"/>
                <a:gd name="connsiteX30" fmla="*/ 1888331 w 2826544"/>
                <a:gd name="connsiteY30" fmla="*/ 300038 h 673894"/>
                <a:gd name="connsiteX31" fmla="*/ 1988344 w 2826544"/>
                <a:gd name="connsiteY31" fmla="*/ 288131 h 673894"/>
                <a:gd name="connsiteX32" fmla="*/ 2150269 w 2826544"/>
                <a:gd name="connsiteY32" fmla="*/ 276225 h 673894"/>
                <a:gd name="connsiteX33" fmla="*/ 2328862 w 2826544"/>
                <a:gd name="connsiteY33" fmla="*/ 269081 h 673894"/>
                <a:gd name="connsiteX34" fmla="*/ 2478881 w 2826544"/>
                <a:gd name="connsiteY34" fmla="*/ 271463 h 673894"/>
                <a:gd name="connsiteX35" fmla="*/ 2607469 w 2826544"/>
                <a:gd name="connsiteY35" fmla="*/ 278606 h 673894"/>
                <a:gd name="connsiteX36" fmla="*/ 2714625 w 2826544"/>
                <a:gd name="connsiteY36" fmla="*/ 292894 h 673894"/>
                <a:gd name="connsiteX37" fmla="*/ 2764631 w 2826544"/>
                <a:gd name="connsiteY37" fmla="*/ 278606 h 673894"/>
                <a:gd name="connsiteX38" fmla="*/ 2807494 w 2826544"/>
                <a:gd name="connsiteY38" fmla="*/ 257175 h 673894"/>
                <a:gd name="connsiteX39" fmla="*/ 2821781 w 2826544"/>
                <a:gd name="connsiteY39" fmla="*/ 238125 h 673894"/>
                <a:gd name="connsiteX40" fmla="*/ 2826544 w 2826544"/>
                <a:gd name="connsiteY40" fmla="*/ 221456 h 673894"/>
                <a:gd name="connsiteX41" fmla="*/ 2821781 w 2826544"/>
                <a:gd name="connsiteY41" fmla="*/ 195263 h 673894"/>
                <a:gd name="connsiteX42" fmla="*/ 2812256 w 2826544"/>
                <a:gd name="connsiteY42" fmla="*/ 180975 h 673894"/>
                <a:gd name="connsiteX43" fmla="*/ 2783681 w 2826544"/>
                <a:gd name="connsiteY43" fmla="*/ 147638 h 673894"/>
                <a:gd name="connsiteX44" fmla="*/ 2759869 w 2826544"/>
                <a:gd name="connsiteY44" fmla="*/ 126206 h 673894"/>
                <a:gd name="connsiteX45" fmla="*/ 2740819 w 2826544"/>
                <a:gd name="connsiteY45" fmla="*/ 114300 h 673894"/>
                <a:gd name="connsiteX46" fmla="*/ 2657475 w 2826544"/>
                <a:gd name="connsiteY46" fmla="*/ 80963 h 673894"/>
                <a:gd name="connsiteX47" fmla="*/ 2524125 w 2826544"/>
                <a:gd name="connsiteY47" fmla="*/ 35719 h 673894"/>
                <a:gd name="connsiteX48" fmla="*/ 2440781 w 2826544"/>
                <a:gd name="connsiteY48" fmla="*/ 11906 h 673894"/>
                <a:gd name="connsiteX49" fmla="*/ 2374106 w 2826544"/>
                <a:gd name="connsiteY49" fmla="*/ 0 h 673894"/>
                <a:gd name="connsiteX50" fmla="*/ 2345531 w 2826544"/>
                <a:gd name="connsiteY50" fmla="*/ 2381 h 673894"/>
                <a:gd name="connsiteX51" fmla="*/ 2286000 w 2826544"/>
                <a:gd name="connsiteY51" fmla="*/ 19050 h 673894"/>
                <a:gd name="connsiteX52" fmla="*/ 2193131 w 2826544"/>
                <a:gd name="connsiteY52" fmla="*/ 50006 h 673894"/>
                <a:gd name="connsiteX53" fmla="*/ 2138362 w 2826544"/>
                <a:gd name="connsiteY53" fmla="*/ 69056 h 673894"/>
                <a:gd name="connsiteX54" fmla="*/ 1971675 w 2826544"/>
                <a:gd name="connsiteY54" fmla="*/ 90488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826544" h="673894">
                  <a:moveTo>
                    <a:pt x="1971675" y="90488"/>
                  </a:moveTo>
                  <a:lnTo>
                    <a:pt x="1745456" y="121444"/>
                  </a:lnTo>
                  <a:lnTo>
                    <a:pt x="1495425" y="154781"/>
                  </a:lnTo>
                  <a:lnTo>
                    <a:pt x="1426369" y="166688"/>
                  </a:lnTo>
                  <a:lnTo>
                    <a:pt x="1169194" y="238125"/>
                  </a:lnTo>
                  <a:lnTo>
                    <a:pt x="885825" y="304800"/>
                  </a:lnTo>
                  <a:lnTo>
                    <a:pt x="697706" y="350044"/>
                  </a:lnTo>
                  <a:lnTo>
                    <a:pt x="428625" y="414338"/>
                  </a:lnTo>
                  <a:lnTo>
                    <a:pt x="285750" y="450056"/>
                  </a:lnTo>
                  <a:lnTo>
                    <a:pt x="235744" y="440531"/>
                  </a:lnTo>
                  <a:lnTo>
                    <a:pt x="128587" y="419100"/>
                  </a:lnTo>
                  <a:lnTo>
                    <a:pt x="54769" y="404813"/>
                  </a:lnTo>
                  <a:lnTo>
                    <a:pt x="23812" y="400050"/>
                  </a:lnTo>
                  <a:lnTo>
                    <a:pt x="9525" y="402431"/>
                  </a:lnTo>
                  <a:lnTo>
                    <a:pt x="0" y="407194"/>
                  </a:lnTo>
                  <a:lnTo>
                    <a:pt x="0" y="423863"/>
                  </a:lnTo>
                  <a:lnTo>
                    <a:pt x="14287" y="447675"/>
                  </a:lnTo>
                  <a:lnTo>
                    <a:pt x="54769" y="488156"/>
                  </a:lnTo>
                  <a:lnTo>
                    <a:pt x="119062" y="538163"/>
                  </a:lnTo>
                  <a:lnTo>
                    <a:pt x="173831" y="576263"/>
                  </a:lnTo>
                  <a:lnTo>
                    <a:pt x="252412" y="621506"/>
                  </a:lnTo>
                  <a:lnTo>
                    <a:pt x="345281" y="659606"/>
                  </a:lnTo>
                  <a:lnTo>
                    <a:pt x="388144" y="673894"/>
                  </a:lnTo>
                  <a:lnTo>
                    <a:pt x="492919" y="640556"/>
                  </a:lnTo>
                  <a:lnTo>
                    <a:pt x="781050" y="547688"/>
                  </a:lnTo>
                  <a:lnTo>
                    <a:pt x="1038225" y="464344"/>
                  </a:lnTo>
                  <a:lnTo>
                    <a:pt x="1145381" y="440531"/>
                  </a:lnTo>
                  <a:lnTo>
                    <a:pt x="1347787" y="388144"/>
                  </a:lnTo>
                  <a:lnTo>
                    <a:pt x="1500187" y="359569"/>
                  </a:lnTo>
                  <a:lnTo>
                    <a:pt x="1731169" y="323850"/>
                  </a:lnTo>
                  <a:lnTo>
                    <a:pt x="1888331" y="300038"/>
                  </a:lnTo>
                  <a:lnTo>
                    <a:pt x="1988344" y="288131"/>
                  </a:lnTo>
                  <a:lnTo>
                    <a:pt x="2150269" y="276225"/>
                  </a:lnTo>
                  <a:lnTo>
                    <a:pt x="2328862" y="269081"/>
                  </a:lnTo>
                  <a:lnTo>
                    <a:pt x="2478881" y="271463"/>
                  </a:lnTo>
                  <a:lnTo>
                    <a:pt x="2607469" y="278606"/>
                  </a:lnTo>
                  <a:lnTo>
                    <a:pt x="2714625" y="292894"/>
                  </a:lnTo>
                  <a:lnTo>
                    <a:pt x="2764631" y="278606"/>
                  </a:lnTo>
                  <a:lnTo>
                    <a:pt x="2807494" y="257175"/>
                  </a:lnTo>
                  <a:lnTo>
                    <a:pt x="2821781" y="238125"/>
                  </a:lnTo>
                  <a:lnTo>
                    <a:pt x="2826544" y="221456"/>
                  </a:lnTo>
                  <a:lnTo>
                    <a:pt x="2821781" y="195263"/>
                  </a:lnTo>
                  <a:lnTo>
                    <a:pt x="2812256" y="180975"/>
                  </a:lnTo>
                  <a:lnTo>
                    <a:pt x="2783681" y="147638"/>
                  </a:lnTo>
                  <a:lnTo>
                    <a:pt x="2759869" y="126206"/>
                  </a:lnTo>
                  <a:lnTo>
                    <a:pt x="2740819" y="114300"/>
                  </a:lnTo>
                  <a:lnTo>
                    <a:pt x="2657475" y="80963"/>
                  </a:lnTo>
                  <a:lnTo>
                    <a:pt x="2524125" y="35719"/>
                  </a:lnTo>
                  <a:lnTo>
                    <a:pt x="2440781" y="11906"/>
                  </a:lnTo>
                  <a:lnTo>
                    <a:pt x="2374106" y="0"/>
                  </a:lnTo>
                  <a:lnTo>
                    <a:pt x="2345531" y="2381"/>
                  </a:lnTo>
                  <a:lnTo>
                    <a:pt x="2286000" y="19050"/>
                  </a:lnTo>
                  <a:lnTo>
                    <a:pt x="2193131" y="50006"/>
                  </a:lnTo>
                  <a:lnTo>
                    <a:pt x="2138362" y="69056"/>
                  </a:lnTo>
                  <a:lnTo>
                    <a:pt x="1971675" y="90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9FEFE306-4089-4C59-87F0-7A5133B07F62}"/>
                </a:ext>
              </a:extLst>
            </p:cNvPr>
            <p:cNvSpPr/>
            <p:nvPr/>
          </p:nvSpPr>
          <p:spPr>
            <a:xfrm>
              <a:off x="5716588" y="3390900"/>
              <a:ext cx="1250950" cy="436563"/>
            </a:xfrm>
            <a:custGeom>
              <a:avLst/>
              <a:gdLst>
                <a:gd name="connsiteX0" fmla="*/ 526257 w 1250157"/>
                <a:gd name="connsiteY0" fmla="*/ 235744 h 435769"/>
                <a:gd name="connsiteX1" fmla="*/ 350044 w 1250157"/>
                <a:gd name="connsiteY1" fmla="*/ 214313 h 435769"/>
                <a:gd name="connsiteX2" fmla="*/ 173832 w 1250157"/>
                <a:gd name="connsiteY2" fmla="*/ 190500 h 435769"/>
                <a:gd name="connsiteX3" fmla="*/ 0 w 1250157"/>
                <a:gd name="connsiteY3" fmla="*/ 161925 h 435769"/>
                <a:gd name="connsiteX4" fmla="*/ 57150 w 1250157"/>
                <a:gd name="connsiteY4" fmla="*/ 0 h 435769"/>
                <a:gd name="connsiteX5" fmla="*/ 219075 w 1250157"/>
                <a:gd name="connsiteY5" fmla="*/ 38100 h 435769"/>
                <a:gd name="connsiteX6" fmla="*/ 369094 w 1250157"/>
                <a:gd name="connsiteY6" fmla="*/ 64294 h 435769"/>
                <a:gd name="connsiteX7" fmla="*/ 490538 w 1250157"/>
                <a:gd name="connsiteY7" fmla="*/ 78581 h 435769"/>
                <a:gd name="connsiteX8" fmla="*/ 578644 w 1250157"/>
                <a:gd name="connsiteY8" fmla="*/ 83344 h 435769"/>
                <a:gd name="connsiteX9" fmla="*/ 766763 w 1250157"/>
                <a:gd name="connsiteY9" fmla="*/ 83344 h 435769"/>
                <a:gd name="connsiteX10" fmla="*/ 942975 w 1250157"/>
                <a:gd name="connsiteY10" fmla="*/ 83344 h 435769"/>
                <a:gd name="connsiteX11" fmla="*/ 981075 w 1250157"/>
                <a:gd name="connsiteY11" fmla="*/ 83344 h 435769"/>
                <a:gd name="connsiteX12" fmla="*/ 1004888 w 1250157"/>
                <a:gd name="connsiteY12" fmla="*/ 88106 h 435769"/>
                <a:gd name="connsiteX13" fmla="*/ 1023938 w 1250157"/>
                <a:gd name="connsiteY13" fmla="*/ 97631 h 435769"/>
                <a:gd name="connsiteX14" fmla="*/ 1064419 w 1250157"/>
                <a:gd name="connsiteY14" fmla="*/ 130969 h 435769"/>
                <a:gd name="connsiteX15" fmla="*/ 1112044 w 1250157"/>
                <a:gd name="connsiteY15" fmla="*/ 176213 h 435769"/>
                <a:gd name="connsiteX16" fmla="*/ 1157288 w 1250157"/>
                <a:gd name="connsiteY16" fmla="*/ 223838 h 435769"/>
                <a:gd name="connsiteX17" fmla="*/ 1202532 w 1250157"/>
                <a:gd name="connsiteY17" fmla="*/ 269081 h 435769"/>
                <a:gd name="connsiteX18" fmla="*/ 1219200 w 1250157"/>
                <a:gd name="connsiteY18" fmla="*/ 290513 h 435769"/>
                <a:gd name="connsiteX19" fmla="*/ 1233488 w 1250157"/>
                <a:gd name="connsiteY19" fmla="*/ 311944 h 435769"/>
                <a:gd name="connsiteX20" fmla="*/ 1245394 w 1250157"/>
                <a:gd name="connsiteY20" fmla="*/ 338138 h 435769"/>
                <a:gd name="connsiteX21" fmla="*/ 1250157 w 1250157"/>
                <a:gd name="connsiteY21" fmla="*/ 364331 h 435769"/>
                <a:gd name="connsiteX22" fmla="*/ 1245394 w 1250157"/>
                <a:gd name="connsiteY22" fmla="*/ 383381 h 435769"/>
                <a:gd name="connsiteX23" fmla="*/ 1231107 w 1250157"/>
                <a:gd name="connsiteY23" fmla="*/ 404813 h 435769"/>
                <a:gd name="connsiteX24" fmla="*/ 1207294 w 1250157"/>
                <a:gd name="connsiteY24" fmla="*/ 421481 h 435769"/>
                <a:gd name="connsiteX25" fmla="*/ 1176338 w 1250157"/>
                <a:gd name="connsiteY25" fmla="*/ 435769 h 435769"/>
                <a:gd name="connsiteX26" fmla="*/ 833438 w 1250157"/>
                <a:gd name="connsiteY26" fmla="*/ 273844 h 435769"/>
                <a:gd name="connsiteX27" fmla="*/ 807244 w 1250157"/>
                <a:gd name="connsiteY27" fmla="*/ 261938 h 435769"/>
                <a:gd name="connsiteX28" fmla="*/ 726282 w 1250157"/>
                <a:gd name="connsiteY28" fmla="*/ 254794 h 435769"/>
                <a:gd name="connsiteX29" fmla="*/ 526257 w 1250157"/>
                <a:gd name="connsiteY29" fmla="*/ 235744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50157" h="435769">
                  <a:moveTo>
                    <a:pt x="526257" y="235744"/>
                  </a:moveTo>
                  <a:lnTo>
                    <a:pt x="350044" y="214313"/>
                  </a:lnTo>
                  <a:lnTo>
                    <a:pt x="173832" y="190500"/>
                  </a:lnTo>
                  <a:lnTo>
                    <a:pt x="0" y="161925"/>
                  </a:lnTo>
                  <a:lnTo>
                    <a:pt x="57150" y="0"/>
                  </a:lnTo>
                  <a:lnTo>
                    <a:pt x="219075" y="38100"/>
                  </a:lnTo>
                  <a:lnTo>
                    <a:pt x="369094" y="64294"/>
                  </a:lnTo>
                  <a:lnTo>
                    <a:pt x="490538" y="78581"/>
                  </a:lnTo>
                  <a:lnTo>
                    <a:pt x="578644" y="83344"/>
                  </a:lnTo>
                  <a:lnTo>
                    <a:pt x="766763" y="83344"/>
                  </a:lnTo>
                  <a:lnTo>
                    <a:pt x="942975" y="83344"/>
                  </a:lnTo>
                  <a:lnTo>
                    <a:pt x="981075" y="83344"/>
                  </a:lnTo>
                  <a:lnTo>
                    <a:pt x="1004888" y="88106"/>
                  </a:lnTo>
                  <a:lnTo>
                    <a:pt x="1023938" y="97631"/>
                  </a:lnTo>
                  <a:lnTo>
                    <a:pt x="1064419" y="130969"/>
                  </a:lnTo>
                  <a:lnTo>
                    <a:pt x="1112044" y="176213"/>
                  </a:lnTo>
                  <a:lnTo>
                    <a:pt x="1157288" y="223838"/>
                  </a:lnTo>
                  <a:lnTo>
                    <a:pt x="1202532" y="269081"/>
                  </a:lnTo>
                  <a:lnTo>
                    <a:pt x="1219200" y="290513"/>
                  </a:lnTo>
                  <a:lnTo>
                    <a:pt x="1233488" y="311944"/>
                  </a:lnTo>
                  <a:lnTo>
                    <a:pt x="1245394" y="338138"/>
                  </a:lnTo>
                  <a:lnTo>
                    <a:pt x="1250157" y="364331"/>
                  </a:lnTo>
                  <a:lnTo>
                    <a:pt x="1245394" y="383381"/>
                  </a:lnTo>
                  <a:lnTo>
                    <a:pt x="1231107" y="404813"/>
                  </a:lnTo>
                  <a:lnTo>
                    <a:pt x="1207294" y="421481"/>
                  </a:lnTo>
                  <a:lnTo>
                    <a:pt x="1176338" y="435769"/>
                  </a:lnTo>
                  <a:lnTo>
                    <a:pt x="833438" y="273844"/>
                  </a:lnTo>
                  <a:lnTo>
                    <a:pt x="807244" y="261938"/>
                  </a:lnTo>
                  <a:lnTo>
                    <a:pt x="726282" y="254794"/>
                  </a:lnTo>
                  <a:lnTo>
                    <a:pt x="526257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0478E42B-77F3-4847-BB6E-EAB7BB1D12C9}"/>
                </a:ext>
              </a:extLst>
            </p:cNvPr>
            <p:cNvSpPr/>
            <p:nvPr/>
          </p:nvSpPr>
          <p:spPr>
            <a:xfrm>
              <a:off x="5680075" y="3648075"/>
              <a:ext cx="1279525" cy="2443163"/>
            </a:xfrm>
            <a:custGeom>
              <a:avLst/>
              <a:gdLst>
                <a:gd name="connsiteX0" fmla="*/ 967028 w 1279502"/>
                <a:gd name="connsiteY0" fmla="*/ 888087 h 2443882"/>
                <a:gd name="connsiteX1" fmla="*/ 1036101 w 1279502"/>
                <a:gd name="connsiteY1" fmla="*/ 687445 h 2443882"/>
                <a:gd name="connsiteX2" fmla="*/ 1092018 w 1279502"/>
                <a:gd name="connsiteY2" fmla="*/ 509828 h 2443882"/>
                <a:gd name="connsiteX3" fmla="*/ 1141356 w 1279502"/>
                <a:gd name="connsiteY3" fmla="*/ 335500 h 2443882"/>
                <a:gd name="connsiteX4" fmla="*/ 1161091 w 1279502"/>
                <a:gd name="connsiteY4" fmla="*/ 263137 h 2443882"/>
                <a:gd name="connsiteX5" fmla="*/ 1170959 w 1279502"/>
                <a:gd name="connsiteY5" fmla="*/ 236823 h 2443882"/>
                <a:gd name="connsiteX6" fmla="*/ 1184115 w 1279502"/>
                <a:gd name="connsiteY6" fmla="*/ 210510 h 2443882"/>
                <a:gd name="connsiteX7" fmla="*/ 1200561 w 1279502"/>
                <a:gd name="connsiteY7" fmla="*/ 190774 h 2443882"/>
                <a:gd name="connsiteX8" fmla="*/ 1213718 w 1279502"/>
                <a:gd name="connsiteY8" fmla="*/ 177618 h 2443882"/>
                <a:gd name="connsiteX9" fmla="*/ 1243321 w 1279502"/>
                <a:gd name="connsiteY9" fmla="*/ 161172 h 2443882"/>
                <a:gd name="connsiteX10" fmla="*/ 1272924 w 1279502"/>
                <a:gd name="connsiteY10" fmla="*/ 128280 h 2443882"/>
                <a:gd name="connsiteX11" fmla="*/ 1279502 w 1279502"/>
                <a:gd name="connsiteY11" fmla="*/ 98677 h 2443882"/>
                <a:gd name="connsiteX12" fmla="*/ 855195 w 1279502"/>
                <a:gd name="connsiteY12" fmla="*/ 0 h 2443882"/>
                <a:gd name="connsiteX13" fmla="*/ 897954 w 1279502"/>
                <a:gd name="connsiteY13" fmla="*/ 36182 h 2443882"/>
                <a:gd name="connsiteX14" fmla="*/ 914400 w 1279502"/>
                <a:gd name="connsiteY14" fmla="*/ 59206 h 2443882"/>
                <a:gd name="connsiteX15" fmla="*/ 924268 w 1279502"/>
                <a:gd name="connsiteY15" fmla="*/ 85520 h 2443882"/>
                <a:gd name="connsiteX16" fmla="*/ 917690 w 1279502"/>
                <a:gd name="connsiteY16" fmla="*/ 154593 h 2443882"/>
                <a:gd name="connsiteX17" fmla="*/ 884797 w 1279502"/>
                <a:gd name="connsiteY17" fmla="*/ 322343 h 2443882"/>
                <a:gd name="connsiteX18" fmla="*/ 842038 w 1279502"/>
                <a:gd name="connsiteY18" fmla="*/ 513117 h 2443882"/>
                <a:gd name="connsiteX19" fmla="*/ 786121 w 1279502"/>
                <a:gd name="connsiteY19" fmla="*/ 720337 h 2443882"/>
                <a:gd name="connsiteX20" fmla="*/ 720337 w 1279502"/>
                <a:gd name="connsiteY20" fmla="*/ 901244 h 2443882"/>
                <a:gd name="connsiteX21" fmla="*/ 638107 w 1279502"/>
                <a:gd name="connsiteY21" fmla="*/ 1108464 h 2443882"/>
                <a:gd name="connsiteX22" fmla="*/ 539431 w 1279502"/>
                <a:gd name="connsiteY22" fmla="*/ 1345287 h 2443882"/>
                <a:gd name="connsiteX23" fmla="*/ 444043 w 1279502"/>
                <a:gd name="connsiteY23" fmla="*/ 1552507 h 2443882"/>
                <a:gd name="connsiteX24" fmla="*/ 368392 w 1279502"/>
                <a:gd name="connsiteY24" fmla="*/ 1707100 h 2443882"/>
                <a:gd name="connsiteX25" fmla="*/ 305897 w 1279502"/>
                <a:gd name="connsiteY25" fmla="*/ 1802487 h 2443882"/>
                <a:gd name="connsiteX26" fmla="*/ 266426 w 1279502"/>
                <a:gd name="connsiteY26" fmla="*/ 1845246 h 2443882"/>
                <a:gd name="connsiteX27" fmla="*/ 217088 w 1279502"/>
                <a:gd name="connsiteY27" fmla="*/ 1901163 h 2443882"/>
                <a:gd name="connsiteX28" fmla="*/ 187485 w 1279502"/>
                <a:gd name="connsiteY28" fmla="*/ 1924187 h 2443882"/>
                <a:gd name="connsiteX29" fmla="*/ 161172 w 1279502"/>
                <a:gd name="connsiteY29" fmla="*/ 1937344 h 2443882"/>
                <a:gd name="connsiteX30" fmla="*/ 134858 w 1279502"/>
                <a:gd name="connsiteY30" fmla="*/ 1947212 h 2443882"/>
                <a:gd name="connsiteX31" fmla="*/ 0 w 1279502"/>
                <a:gd name="connsiteY31" fmla="*/ 2378098 h 2443882"/>
                <a:gd name="connsiteX32" fmla="*/ 9868 w 1279502"/>
                <a:gd name="connsiteY32" fmla="*/ 2407701 h 2443882"/>
                <a:gd name="connsiteX33" fmla="*/ 26314 w 1279502"/>
                <a:gd name="connsiteY33" fmla="*/ 2434015 h 2443882"/>
                <a:gd name="connsiteX34" fmla="*/ 52628 w 1279502"/>
                <a:gd name="connsiteY34" fmla="*/ 2443882 h 2443882"/>
                <a:gd name="connsiteX35" fmla="*/ 78941 w 1279502"/>
                <a:gd name="connsiteY35" fmla="*/ 2443882 h 2443882"/>
                <a:gd name="connsiteX36" fmla="*/ 111833 w 1279502"/>
                <a:gd name="connsiteY36" fmla="*/ 2420858 h 2443882"/>
                <a:gd name="connsiteX37" fmla="*/ 200642 w 1279502"/>
                <a:gd name="connsiteY37" fmla="*/ 2341917 h 2443882"/>
                <a:gd name="connsiteX38" fmla="*/ 309186 w 1279502"/>
                <a:gd name="connsiteY38" fmla="*/ 2233373 h 2443882"/>
                <a:gd name="connsiteX39" fmla="*/ 391416 w 1279502"/>
                <a:gd name="connsiteY39" fmla="*/ 2131408 h 2443882"/>
                <a:gd name="connsiteX40" fmla="*/ 467068 w 1279502"/>
                <a:gd name="connsiteY40" fmla="*/ 2022864 h 2443882"/>
                <a:gd name="connsiteX41" fmla="*/ 532852 w 1279502"/>
                <a:gd name="connsiteY41" fmla="*/ 1914320 h 2443882"/>
                <a:gd name="connsiteX42" fmla="*/ 585479 w 1279502"/>
                <a:gd name="connsiteY42" fmla="*/ 1809065 h 2443882"/>
                <a:gd name="connsiteX43" fmla="*/ 664420 w 1279502"/>
                <a:gd name="connsiteY43" fmla="*/ 1641315 h 2443882"/>
                <a:gd name="connsiteX44" fmla="*/ 740072 w 1279502"/>
                <a:gd name="connsiteY44" fmla="*/ 1473566 h 2443882"/>
                <a:gd name="connsiteX45" fmla="*/ 815724 w 1279502"/>
                <a:gd name="connsiteY45" fmla="*/ 1289370 h 2443882"/>
                <a:gd name="connsiteX46" fmla="*/ 894665 w 1279502"/>
                <a:gd name="connsiteY46" fmla="*/ 1088728 h 2443882"/>
                <a:gd name="connsiteX47" fmla="*/ 967028 w 1279502"/>
                <a:gd name="connsiteY47" fmla="*/ 888087 h 244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79502" h="2443882">
                  <a:moveTo>
                    <a:pt x="967028" y="888087"/>
                  </a:moveTo>
                  <a:lnTo>
                    <a:pt x="1036101" y="687445"/>
                  </a:lnTo>
                  <a:lnTo>
                    <a:pt x="1092018" y="509828"/>
                  </a:lnTo>
                  <a:lnTo>
                    <a:pt x="1141356" y="335500"/>
                  </a:lnTo>
                  <a:lnTo>
                    <a:pt x="1161091" y="263137"/>
                  </a:lnTo>
                  <a:lnTo>
                    <a:pt x="1170959" y="236823"/>
                  </a:lnTo>
                  <a:lnTo>
                    <a:pt x="1184115" y="210510"/>
                  </a:lnTo>
                  <a:lnTo>
                    <a:pt x="1200561" y="190774"/>
                  </a:lnTo>
                  <a:lnTo>
                    <a:pt x="1213718" y="177618"/>
                  </a:lnTo>
                  <a:lnTo>
                    <a:pt x="1243321" y="161172"/>
                  </a:lnTo>
                  <a:lnTo>
                    <a:pt x="1272924" y="128280"/>
                  </a:lnTo>
                  <a:lnTo>
                    <a:pt x="1279502" y="98677"/>
                  </a:lnTo>
                  <a:lnTo>
                    <a:pt x="855195" y="0"/>
                  </a:lnTo>
                  <a:lnTo>
                    <a:pt x="897954" y="36182"/>
                  </a:lnTo>
                  <a:lnTo>
                    <a:pt x="914400" y="59206"/>
                  </a:lnTo>
                  <a:lnTo>
                    <a:pt x="924268" y="85520"/>
                  </a:lnTo>
                  <a:lnTo>
                    <a:pt x="917690" y="154593"/>
                  </a:lnTo>
                  <a:lnTo>
                    <a:pt x="884797" y="322343"/>
                  </a:lnTo>
                  <a:lnTo>
                    <a:pt x="842038" y="513117"/>
                  </a:lnTo>
                  <a:lnTo>
                    <a:pt x="786121" y="720337"/>
                  </a:lnTo>
                  <a:lnTo>
                    <a:pt x="720337" y="901244"/>
                  </a:lnTo>
                  <a:lnTo>
                    <a:pt x="638107" y="1108464"/>
                  </a:lnTo>
                  <a:lnTo>
                    <a:pt x="539431" y="1345287"/>
                  </a:lnTo>
                  <a:lnTo>
                    <a:pt x="444043" y="1552507"/>
                  </a:lnTo>
                  <a:lnTo>
                    <a:pt x="368392" y="1707100"/>
                  </a:lnTo>
                  <a:lnTo>
                    <a:pt x="305897" y="1802487"/>
                  </a:lnTo>
                  <a:lnTo>
                    <a:pt x="266426" y="1845246"/>
                  </a:lnTo>
                  <a:lnTo>
                    <a:pt x="217088" y="1901163"/>
                  </a:lnTo>
                  <a:lnTo>
                    <a:pt x="187485" y="1924187"/>
                  </a:lnTo>
                  <a:lnTo>
                    <a:pt x="161172" y="1937344"/>
                  </a:lnTo>
                  <a:lnTo>
                    <a:pt x="134858" y="1947212"/>
                  </a:lnTo>
                  <a:lnTo>
                    <a:pt x="0" y="2378098"/>
                  </a:lnTo>
                  <a:lnTo>
                    <a:pt x="9868" y="2407701"/>
                  </a:lnTo>
                  <a:lnTo>
                    <a:pt x="26314" y="2434015"/>
                  </a:lnTo>
                  <a:lnTo>
                    <a:pt x="52628" y="2443882"/>
                  </a:lnTo>
                  <a:lnTo>
                    <a:pt x="78941" y="2443882"/>
                  </a:lnTo>
                  <a:lnTo>
                    <a:pt x="111833" y="2420858"/>
                  </a:lnTo>
                  <a:lnTo>
                    <a:pt x="200642" y="2341917"/>
                  </a:lnTo>
                  <a:lnTo>
                    <a:pt x="309186" y="2233373"/>
                  </a:lnTo>
                  <a:lnTo>
                    <a:pt x="391416" y="2131408"/>
                  </a:lnTo>
                  <a:lnTo>
                    <a:pt x="467068" y="2022864"/>
                  </a:lnTo>
                  <a:lnTo>
                    <a:pt x="532852" y="1914320"/>
                  </a:lnTo>
                  <a:lnTo>
                    <a:pt x="585479" y="1809065"/>
                  </a:lnTo>
                  <a:lnTo>
                    <a:pt x="664420" y="1641315"/>
                  </a:lnTo>
                  <a:lnTo>
                    <a:pt x="740072" y="1473566"/>
                  </a:lnTo>
                  <a:lnTo>
                    <a:pt x="815724" y="1289370"/>
                  </a:lnTo>
                  <a:lnTo>
                    <a:pt x="894665" y="1088728"/>
                  </a:lnTo>
                  <a:lnTo>
                    <a:pt x="967028" y="888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65">
              <a:extLst>
                <a:ext uri="{FF2B5EF4-FFF2-40B4-BE49-F238E27FC236}">
                  <a16:creationId xmlns:a16="http://schemas.microsoft.com/office/drawing/2014/main" id="{E176698F-148E-4AC9-B7AE-4659889996DE}"/>
                </a:ext>
              </a:extLst>
            </p:cNvPr>
            <p:cNvSpPr/>
            <p:nvPr/>
          </p:nvSpPr>
          <p:spPr>
            <a:xfrm>
              <a:off x="5186363" y="5278438"/>
              <a:ext cx="709612" cy="800100"/>
            </a:xfrm>
            <a:custGeom>
              <a:avLst/>
              <a:gdLst>
                <a:gd name="connsiteX0" fmla="*/ 276225 w 709612"/>
                <a:gd name="connsiteY0" fmla="*/ 135732 h 800100"/>
                <a:gd name="connsiteX1" fmla="*/ 369093 w 709612"/>
                <a:gd name="connsiteY1" fmla="*/ 192882 h 800100"/>
                <a:gd name="connsiteX2" fmla="*/ 507206 w 709612"/>
                <a:gd name="connsiteY2" fmla="*/ 273844 h 800100"/>
                <a:gd name="connsiteX3" fmla="*/ 550068 w 709612"/>
                <a:gd name="connsiteY3" fmla="*/ 300038 h 800100"/>
                <a:gd name="connsiteX4" fmla="*/ 576262 w 709612"/>
                <a:gd name="connsiteY4" fmla="*/ 311944 h 800100"/>
                <a:gd name="connsiteX5" fmla="*/ 604837 w 709612"/>
                <a:gd name="connsiteY5" fmla="*/ 316707 h 800100"/>
                <a:gd name="connsiteX6" fmla="*/ 623887 w 709612"/>
                <a:gd name="connsiteY6" fmla="*/ 316707 h 800100"/>
                <a:gd name="connsiteX7" fmla="*/ 669131 w 709612"/>
                <a:gd name="connsiteY7" fmla="*/ 302419 h 800100"/>
                <a:gd name="connsiteX8" fmla="*/ 709612 w 709612"/>
                <a:gd name="connsiteY8" fmla="*/ 273844 h 800100"/>
                <a:gd name="connsiteX9" fmla="*/ 523875 w 709612"/>
                <a:gd name="connsiteY9" fmla="*/ 800100 h 800100"/>
                <a:gd name="connsiteX10" fmla="*/ 504825 w 709612"/>
                <a:gd name="connsiteY10" fmla="*/ 778669 h 800100"/>
                <a:gd name="connsiteX11" fmla="*/ 490537 w 709612"/>
                <a:gd name="connsiteY11" fmla="*/ 742950 h 800100"/>
                <a:gd name="connsiteX12" fmla="*/ 471487 w 709612"/>
                <a:gd name="connsiteY12" fmla="*/ 678657 h 800100"/>
                <a:gd name="connsiteX13" fmla="*/ 440531 w 709612"/>
                <a:gd name="connsiteY13" fmla="*/ 590550 h 800100"/>
                <a:gd name="connsiteX14" fmla="*/ 416718 w 709612"/>
                <a:gd name="connsiteY14" fmla="*/ 523875 h 800100"/>
                <a:gd name="connsiteX15" fmla="*/ 388143 w 709612"/>
                <a:gd name="connsiteY15" fmla="*/ 457200 h 800100"/>
                <a:gd name="connsiteX16" fmla="*/ 376237 w 709612"/>
                <a:gd name="connsiteY16" fmla="*/ 438150 h 800100"/>
                <a:gd name="connsiteX17" fmla="*/ 357187 w 709612"/>
                <a:gd name="connsiteY17" fmla="*/ 411957 h 800100"/>
                <a:gd name="connsiteX18" fmla="*/ 323850 w 709612"/>
                <a:gd name="connsiteY18" fmla="*/ 371475 h 800100"/>
                <a:gd name="connsiteX19" fmla="*/ 261937 w 709612"/>
                <a:gd name="connsiteY19" fmla="*/ 300038 h 800100"/>
                <a:gd name="connsiteX20" fmla="*/ 183356 w 709612"/>
                <a:gd name="connsiteY20" fmla="*/ 221457 h 800100"/>
                <a:gd name="connsiteX21" fmla="*/ 102393 w 709612"/>
                <a:gd name="connsiteY21" fmla="*/ 140494 h 800100"/>
                <a:gd name="connsiteX22" fmla="*/ 9525 w 709612"/>
                <a:gd name="connsiteY22" fmla="*/ 54769 h 800100"/>
                <a:gd name="connsiteX23" fmla="*/ 2381 w 709612"/>
                <a:gd name="connsiteY23" fmla="*/ 38100 h 800100"/>
                <a:gd name="connsiteX24" fmla="*/ 0 w 709612"/>
                <a:gd name="connsiteY24" fmla="*/ 21432 h 800100"/>
                <a:gd name="connsiteX25" fmla="*/ 7143 w 709612"/>
                <a:gd name="connsiteY25" fmla="*/ 2382 h 800100"/>
                <a:gd name="connsiteX26" fmla="*/ 21431 w 709612"/>
                <a:gd name="connsiteY26" fmla="*/ 0 h 800100"/>
                <a:gd name="connsiteX27" fmla="*/ 40481 w 709612"/>
                <a:gd name="connsiteY27" fmla="*/ 0 h 800100"/>
                <a:gd name="connsiteX28" fmla="*/ 69056 w 709612"/>
                <a:gd name="connsiteY28" fmla="*/ 11907 h 800100"/>
                <a:gd name="connsiteX29" fmla="*/ 133350 w 709612"/>
                <a:gd name="connsiteY29" fmla="*/ 52388 h 800100"/>
                <a:gd name="connsiteX30" fmla="*/ 276225 w 709612"/>
                <a:gd name="connsiteY30" fmla="*/ 135732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09612" h="800100">
                  <a:moveTo>
                    <a:pt x="276225" y="135732"/>
                  </a:moveTo>
                  <a:lnTo>
                    <a:pt x="369093" y="192882"/>
                  </a:lnTo>
                  <a:lnTo>
                    <a:pt x="507206" y="273844"/>
                  </a:lnTo>
                  <a:lnTo>
                    <a:pt x="550068" y="300038"/>
                  </a:lnTo>
                  <a:lnTo>
                    <a:pt x="576262" y="311944"/>
                  </a:lnTo>
                  <a:lnTo>
                    <a:pt x="604837" y="316707"/>
                  </a:lnTo>
                  <a:lnTo>
                    <a:pt x="623887" y="316707"/>
                  </a:lnTo>
                  <a:lnTo>
                    <a:pt x="669131" y="302419"/>
                  </a:lnTo>
                  <a:lnTo>
                    <a:pt x="709612" y="273844"/>
                  </a:lnTo>
                  <a:lnTo>
                    <a:pt x="523875" y="800100"/>
                  </a:lnTo>
                  <a:lnTo>
                    <a:pt x="504825" y="778669"/>
                  </a:lnTo>
                  <a:lnTo>
                    <a:pt x="490537" y="742950"/>
                  </a:lnTo>
                  <a:lnTo>
                    <a:pt x="471487" y="678657"/>
                  </a:lnTo>
                  <a:lnTo>
                    <a:pt x="440531" y="590550"/>
                  </a:lnTo>
                  <a:lnTo>
                    <a:pt x="416718" y="523875"/>
                  </a:lnTo>
                  <a:lnTo>
                    <a:pt x="388143" y="457200"/>
                  </a:lnTo>
                  <a:lnTo>
                    <a:pt x="376237" y="438150"/>
                  </a:lnTo>
                  <a:lnTo>
                    <a:pt x="357187" y="411957"/>
                  </a:lnTo>
                  <a:lnTo>
                    <a:pt x="323850" y="371475"/>
                  </a:lnTo>
                  <a:lnTo>
                    <a:pt x="261937" y="300038"/>
                  </a:lnTo>
                  <a:lnTo>
                    <a:pt x="183356" y="221457"/>
                  </a:lnTo>
                  <a:lnTo>
                    <a:pt x="102393" y="140494"/>
                  </a:lnTo>
                  <a:lnTo>
                    <a:pt x="9525" y="54769"/>
                  </a:lnTo>
                  <a:lnTo>
                    <a:pt x="2381" y="38100"/>
                  </a:lnTo>
                  <a:lnTo>
                    <a:pt x="0" y="21432"/>
                  </a:lnTo>
                  <a:lnTo>
                    <a:pt x="7143" y="2382"/>
                  </a:lnTo>
                  <a:lnTo>
                    <a:pt x="21431" y="0"/>
                  </a:lnTo>
                  <a:lnTo>
                    <a:pt x="40481" y="0"/>
                  </a:lnTo>
                  <a:lnTo>
                    <a:pt x="69056" y="11907"/>
                  </a:lnTo>
                  <a:lnTo>
                    <a:pt x="133350" y="52388"/>
                  </a:lnTo>
                  <a:lnTo>
                    <a:pt x="276225" y="1357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EAFD44CF-B2B5-467D-8444-40527D1612F0}"/>
                </a:ext>
              </a:extLst>
            </p:cNvPr>
            <p:cNvSpPr/>
            <p:nvPr/>
          </p:nvSpPr>
          <p:spPr>
            <a:xfrm>
              <a:off x="4494213" y="2876550"/>
              <a:ext cx="1433512" cy="2568575"/>
            </a:xfrm>
            <a:custGeom>
              <a:avLst/>
              <a:gdLst>
                <a:gd name="connsiteX0" fmla="*/ 890605 w 1434486"/>
                <a:gd name="connsiteY0" fmla="*/ 934796 h 2569838"/>
                <a:gd name="connsiteX1" fmla="*/ 992583 w 1434486"/>
                <a:gd name="connsiteY1" fmla="*/ 696848 h 2569838"/>
                <a:gd name="connsiteX2" fmla="*/ 1077564 w 1434486"/>
                <a:gd name="connsiteY2" fmla="*/ 475896 h 2569838"/>
                <a:gd name="connsiteX3" fmla="*/ 1118355 w 1434486"/>
                <a:gd name="connsiteY3" fmla="*/ 353523 h 2569838"/>
                <a:gd name="connsiteX4" fmla="*/ 1121755 w 1434486"/>
                <a:gd name="connsiteY4" fmla="*/ 326329 h 2569838"/>
                <a:gd name="connsiteX5" fmla="*/ 1121755 w 1434486"/>
                <a:gd name="connsiteY5" fmla="*/ 305933 h 2569838"/>
                <a:gd name="connsiteX6" fmla="*/ 1108158 w 1434486"/>
                <a:gd name="connsiteY6" fmla="*/ 258343 h 2569838"/>
                <a:gd name="connsiteX7" fmla="*/ 1091161 w 1434486"/>
                <a:gd name="connsiteY7" fmla="*/ 217552 h 2569838"/>
                <a:gd name="connsiteX8" fmla="*/ 1063967 w 1434486"/>
                <a:gd name="connsiteY8" fmla="*/ 176761 h 2569838"/>
                <a:gd name="connsiteX9" fmla="*/ 1029975 w 1434486"/>
                <a:gd name="connsiteY9" fmla="*/ 139370 h 2569838"/>
                <a:gd name="connsiteX10" fmla="*/ 1002781 w 1434486"/>
                <a:gd name="connsiteY10" fmla="*/ 115575 h 2569838"/>
                <a:gd name="connsiteX11" fmla="*/ 955191 w 1434486"/>
                <a:gd name="connsiteY11" fmla="*/ 71384 h 2569838"/>
                <a:gd name="connsiteX12" fmla="*/ 883807 w 1434486"/>
                <a:gd name="connsiteY12" fmla="*/ 23795 h 2569838"/>
                <a:gd name="connsiteX13" fmla="*/ 975587 w 1434486"/>
                <a:gd name="connsiteY13" fmla="*/ 0 h 2569838"/>
                <a:gd name="connsiteX14" fmla="*/ 1121755 w 1434486"/>
                <a:gd name="connsiteY14" fmla="*/ 61187 h 2569838"/>
                <a:gd name="connsiteX15" fmla="*/ 1247527 w 1434486"/>
                <a:gd name="connsiteY15" fmla="*/ 118974 h 2569838"/>
                <a:gd name="connsiteX16" fmla="*/ 1349505 w 1434486"/>
                <a:gd name="connsiteY16" fmla="*/ 176761 h 2569838"/>
                <a:gd name="connsiteX17" fmla="*/ 1410692 w 1434486"/>
                <a:gd name="connsiteY17" fmla="*/ 220952 h 2569838"/>
                <a:gd name="connsiteX18" fmla="*/ 1431087 w 1434486"/>
                <a:gd name="connsiteY18" fmla="*/ 237948 h 2569838"/>
                <a:gd name="connsiteX19" fmla="*/ 1431087 w 1434486"/>
                <a:gd name="connsiteY19" fmla="*/ 241347 h 2569838"/>
                <a:gd name="connsiteX20" fmla="*/ 1434486 w 1434486"/>
                <a:gd name="connsiteY20" fmla="*/ 265142 h 2569838"/>
                <a:gd name="connsiteX21" fmla="*/ 1424289 w 1434486"/>
                <a:gd name="connsiteY21" fmla="*/ 326329 h 2569838"/>
                <a:gd name="connsiteX22" fmla="*/ 1410692 w 1434486"/>
                <a:gd name="connsiteY22" fmla="*/ 377317 h 2569838"/>
                <a:gd name="connsiteX23" fmla="*/ 1376699 w 1434486"/>
                <a:gd name="connsiteY23" fmla="*/ 469097 h 2569838"/>
                <a:gd name="connsiteX24" fmla="*/ 1332509 w 1434486"/>
                <a:gd name="connsiteY24" fmla="*/ 560877 h 2569838"/>
                <a:gd name="connsiteX25" fmla="*/ 1267923 w 1434486"/>
                <a:gd name="connsiteY25" fmla="*/ 713844 h 2569838"/>
                <a:gd name="connsiteX26" fmla="*/ 1206736 w 1434486"/>
                <a:gd name="connsiteY26" fmla="*/ 863411 h 2569838"/>
                <a:gd name="connsiteX27" fmla="*/ 1104758 w 1434486"/>
                <a:gd name="connsiteY27" fmla="*/ 1084363 h 2569838"/>
                <a:gd name="connsiteX28" fmla="*/ 1033374 w 1434486"/>
                <a:gd name="connsiteY28" fmla="*/ 1230531 h 2569838"/>
                <a:gd name="connsiteX29" fmla="*/ 917799 w 1434486"/>
                <a:gd name="connsiteY29" fmla="*/ 1434486 h 2569838"/>
                <a:gd name="connsiteX30" fmla="*/ 849814 w 1434486"/>
                <a:gd name="connsiteY30" fmla="*/ 1553460 h 2569838"/>
                <a:gd name="connsiteX31" fmla="*/ 717243 w 1434486"/>
                <a:gd name="connsiteY31" fmla="*/ 1754016 h 2569838"/>
                <a:gd name="connsiteX32" fmla="*/ 632262 w 1434486"/>
                <a:gd name="connsiteY32" fmla="*/ 1876390 h 2569838"/>
                <a:gd name="connsiteX33" fmla="*/ 540482 w 1434486"/>
                <a:gd name="connsiteY33" fmla="*/ 2002162 h 2569838"/>
                <a:gd name="connsiteX34" fmla="*/ 428306 w 1434486"/>
                <a:gd name="connsiteY34" fmla="*/ 2144931 h 2569838"/>
                <a:gd name="connsiteX35" fmla="*/ 288937 w 1434486"/>
                <a:gd name="connsiteY35" fmla="*/ 2311494 h 2569838"/>
                <a:gd name="connsiteX36" fmla="*/ 176761 w 1434486"/>
                <a:gd name="connsiteY36" fmla="*/ 2433868 h 2569838"/>
                <a:gd name="connsiteX37" fmla="*/ 78183 w 1434486"/>
                <a:gd name="connsiteY37" fmla="*/ 2535845 h 2569838"/>
                <a:gd name="connsiteX38" fmla="*/ 54388 w 1434486"/>
                <a:gd name="connsiteY38" fmla="*/ 2556241 h 2569838"/>
                <a:gd name="connsiteX39" fmla="*/ 33993 w 1434486"/>
                <a:gd name="connsiteY39" fmla="*/ 2566439 h 2569838"/>
                <a:gd name="connsiteX40" fmla="*/ 27194 w 1434486"/>
                <a:gd name="connsiteY40" fmla="*/ 2569838 h 2569838"/>
                <a:gd name="connsiteX41" fmla="*/ 20396 w 1434486"/>
                <a:gd name="connsiteY41" fmla="*/ 2569838 h 2569838"/>
                <a:gd name="connsiteX42" fmla="*/ 10198 w 1434486"/>
                <a:gd name="connsiteY42" fmla="*/ 2566439 h 2569838"/>
                <a:gd name="connsiteX43" fmla="*/ 3399 w 1434486"/>
                <a:gd name="connsiteY43" fmla="*/ 2552842 h 2569838"/>
                <a:gd name="connsiteX44" fmla="*/ 0 w 1434486"/>
                <a:gd name="connsiteY44" fmla="*/ 2535845 h 2569838"/>
                <a:gd name="connsiteX45" fmla="*/ 20396 w 1434486"/>
                <a:gd name="connsiteY45" fmla="*/ 2495054 h 2569838"/>
                <a:gd name="connsiteX46" fmla="*/ 156366 w 1434486"/>
                <a:gd name="connsiteY46" fmla="*/ 2294498 h 2569838"/>
                <a:gd name="connsiteX47" fmla="*/ 343325 w 1434486"/>
                <a:gd name="connsiteY47" fmla="*/ 1998763 h 2569838"/>
                <a:gd name="connsiteX48" fmla="*/ 472497 w 1434486"/>
                <a:gd name="connsiteY48" fmla="*/ 1781210 h 2569838"/>
                <a:gd name="connsiteX49" fmla="*/ 547280 w 1434486"/>
                <a:gd name="connsiteY49" fmla="*/ 1645240 h 2569838"/>
                <a:gd name="connsiteX50" fmla="*/ 690049 w 1434486"/>
                <a:gd name="connsiteY50" fmla="*/ 1373300 h 2569838"/>
                <a:gd name="connsiteX51" fmla="*/ 775031 w 1434486"/>
                <a:gd name="connsiteY51" fmla="*/ 1206736 h 2569838"/>
                <a:gd name="connsiteX52" fmla="*/ 890605 w 1434486"/>
                <a:gd name="connsiteY52" fmla="*/ 934796 h 2569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434486" h="2569838">
                  <a:moveTo>
                    <a:pt x="890605" y="934796"/>
                  </a:moveTo>
                  <a:lnTo>
                    <a:pt x="992583" y="696848"/>
                  </a:lnTo>
                  <a:lnTo>
                    <a:pt x="1077564" y="475896"/>
                  </a:lnTo>
                  <a:lnTo>
                    <a:pt x="1118355" y="353523"/>
                  </a:lnTo>
                  <a:lnTo>
                    <a:pt x="1121755" y="326329"/>
                  </a:lnTo>
                  <a:lnTo>
                    <a:pt x="1121755" y="305933"/>
                  </a:lnTo>
                  <a:lnTo>
                    <a:pt x="1108158" y="258343"/>
                  </a:lnTo>
                  <a:lnTo>
                    <a:pt x="1091161" y="217552"/>
                  </a:lnTo>
                  <a:lnTo>
                    <a:pt x="1063967" y="176761"/>
                  </a:lnTo>
                  <a:lnTo>
                    <a:pt x="1029975" y="139370"/>
                  </a:lnTo>
                  <a:lnTo>
                    <a:pt x="1002781" y="115575"/>
                  </a:lnTo>
                  <a:lnTo>
                    <a:pt x="955191" y="71384"/>
                  </a:lnTo>
                  <a:lnTo>
                    <a:pt x="883807" y="23795"/>
                  </a:lnTo>
                  <a:lnTo>
                    <a:pt x="975587" y="0"/>
                  </a:lnTo>
                  <a:lnTo>
                    <a:pt x="1121755" y="61187"/>
                  </a:lnTo>
                  <a:lnTo>
                    <a:pt x="1247527" y="118974"/>
                  </a:lnTo>
                  <a:lnTo>
                    <a:pt x="1349505" y="176761"/>
                  </a:lnTo>
                  <a:lnTo>
                    <a:pt x="1410692" y="220952"/>
                  </a:lnTo>
                  <a:lnTo>
                    <a:pt x="1431087" y="237948"/>
                  </a:lnTo>
                  <a:lnTo>
                    <a:pt x="1431087" y="241347"/>
                  </a:lnTo>
                  <a:lnTo>
                    <a:pt x="1434486" y="265142"/>
                  </a:lnTo>
                  <a:lnTo>
                    <a:pt x="1424289" y="326329"/>
                  </a:lnTo>
                  <a:lnTo>
                    <a:pt x="1410692" y="377317"/>
                  </a:lnTo>
                  <a:lnTo>
                    <a:pt x="1376699" y="469097"/>
                  </a:lnTo>
                  <a:lnTo>
                    <a:pt x="1332509" y="560877"/>
                  </a:lnTo>
                  <a:lnTo>
                    <a:pt x="1267923" y="713844"/>
                  </a:lnTo>
                  <a:lnTo>
                    <a:pt x="1206736" y="863411"/>
                  </a:lnTo>
                  <a:lnTo>
                    <a:pt x="1104758" y="1084363"/>
                  </a:lnTo>
                  <a:lnTo>
                    <a:pt x="1033374" y="1230531"/>
                  </a:lnTo>
                  <a:lnTo>
                    <a:pt x="917799" y="1434486"/>
                  </a:lnTo>
                  <a:lnTo>
                    <a:pt x="849814" y="1553460"/>
                  </a:lnTo>
                  <a:lnTo>
                    <a:pt x="717243" y="1754016"/>
                  </a:lnTo>
                  <a:lnTo>
                    <a:pt x="632262" y="1876390"/>
                  </a:lnTo>
                  <a:lnTo>
                    <a:pt x="540482" y="2002162"/>
                  </a:lnTo>
                  <a:lnTo>
                    <a:pt x="428306" y="2144931"/>
                  </a:lnTo>
                  <a:lnTo>
                    <a:pt x="288937" y="2311494"/>
                  </a:lnTo>
                  <a:lnTo>
                    <a:pt x="176761" y="2433868"/>
                  </a:lnTo>
                  <a:lnTo>
                    <a:pt x="78183" y="2535845"/>
                  </a:lnTo>
                  <a:lnTo>
                    <a:pt x="54388" y="2556241"/>
                  </a:lnTo>
                  <a:lnTo>
                    <a:pt x="33993" y="2566439"/>
                  </a:lnTo>
                  <a:lnTo>
                    <a:pt x="27194" y="2569838"/>
                  </a:lnTo>
                  <a:lnTo>
                    <a:pt x="20396" y="2569838"/>
                  </a:lnTo>
                  <a:lnTo>
                    <a:pt x="10198" y="2566439"/>
                  </a:lnTo>
                  <a:lnTo>
                    <a:pt x="3399" y="2552842"/>
                  </a:lnTo>
                  <a:lnTo>
                    <a:pt x="0" y="2535845"/>
                  </a:lnTo>
                  <a:lnTo>
                    <a:pt x="20396" y="2495054"/>
                  </a:lnTo>
                  <a:lnTo>
                    <a:pt x="156366" y="2294498"/>
                  </a:lnTo>
                  <a:lnTo>
                    <a:pt x="343325" y="1998763"/>
                  </a:lnTo>
                  <a:lnTo>
                    <a:pt x="472497" y="1781210"/>
                  </a:lnTo>
                  <a:lnTo>
                    <a:pt x="547280" y="1645240"/>
                  </a:lnTo>
                  <a:lnTo>
                    <a:pt x="690049" y="1373300"/>
                  </a:lnTo>
                  <a:lnTo>
                    <a:pt x="775031" y="1206736"/>
                  </a:lnTo>
                  <a:lnTo>
                    <a:pt x="890605" y="9347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" name="フリーフォーム 149">
            <a:extLst>
              <a:ext uri="{FF2B5EF4-FFF2-40B4-BE49-F238E27FC236}">
                <a16:creationId xmlns:a16="http://schemas.microsoft.com/office/drawing/2014/main" id="{CDBCE2C4-317C-437E-A705-A326189BAA3B}"/>
              </a:ext>
            </a:extLst>
          </p:cNvPr>
          <p:cNvSpPr/>
          <p:nvPr/>
        </p:nvSpPr>
        <p:spPr>
          <a:xfrm>
            <a:off x="2862263" y="1487488"/>
            <a:ext cx="974725" cy="1284287"/>
          </a:xfrm>
          <a:custGeom>
            <a:avLst/>
            <a:gdLst>
              <a:gd name="connsiteX0" fmla="*/ 773906 w 973931"/>
              <a:gd name="connsiteY0" fmla="*/ 471488 h 1283494"/>
              <a:gd name="connsiteX1" fmla="*/ 695325 w 973931"/>
              <a:gd name="connsiteY1" fmla="*/ 561975 h 1283494"/>
              <a:gd name="connsiteX2" fmla="*/ 576262 w 973931"/>
              <a:gd name="connsiteY2" fmla="*/ 704850 h 1283494"/>
              <a:gd name="connsiteX3" fmla="*/ 457200 w 973931"/>
              <a:gd name="connsiteY3" fmla="*/ 857250 h 1283494"/>
              <a:gd name="connsiteX4" fmla="*/ 321468 w 973931"/>
              <a:gd name="connsiteY4" fmla="*/ 1026319 h 1283494"/>
              <a:gd name="connsiteX5" fmla="*/ 116681 w 973931"/>
              <a:gd name="connsiteY5" fmla="*/ 1283494 h 1283494"/>
              <a:gd name="connsiteX6" fmla="*/ 0 w 973931"/>
              <a:gd name="connsiteY6" fmla="*/ 1216819 h 1283494"/>
              <a:gd name="connsiteX7" fmla="*/ 23812 w 973931"/>
              <a:gd name="connsiteY7" fmla="*/ 1193007 h 1283494"/>
              <a:gd name="connsiteX8" fmla="*/ 57150 w 973931"/>
              <a:gd name="connsiteY8" fmla="*/ 1164432 h 1283494"/>
              <a:gd name="connsiteX9" fmla="*/ 90487 w 973931"/>
              <a:gd name="connsiteY9" fmla="*/ 1138238 h 1283494"/>
              <a:gd name="connsiteX10" fmla="*/ 102393 w 973931"/>
              <a:gd name="connsiteY10" fmla="*/ 1131094 h 1283494"/>
              <a:gd name="connsiteX11" fmla="*/ 140493 w 973931"/>
              <a:gd name="connsiteY11" fmla="*/ 1066800 h 1283494"/>
              <a:gd name="connsiteX12" fmla="*/ 207168 w 973931"/>
              <a:gd name="connsiteY12" fmla="*/ 962025 h 1283494"/>
              <a:gd name="connsiteX13" fmla="*/ 307181 w 973931"/>
              <a:gd name="connsiteY13" fmla="*/ 802482 h 1283494"/>
              <a:gd name="connsiteX14" fmla="*/ 404812 w 973931"/>
              <a:gd name="connsiteY14" fmla="*/ 647700 h 1283494"/>
              <a:gd name="connsiteX15" fmla="*/ 495300 w 973931"/>
              <a:gd name="connsiteY15" fmla="*/ 507207 h 1283494"/>
              <a:gd name="connsiteX16" fmla="*/ 578643 w 973931"/>
              <a:gd name="connsiteY16" fmla="*/ 373857 h 1283494"/>
              <a:gd name="connsiteX17" fmla="*/ 640556 w 973931"/>
              <a:gd name="connsiteY17" fmla="*/ 276225 h 1283494"/>
              <a:gd name="connsiteX18" fmla="*/ 652462 w 973931"/>
              <a:gd name="connsiteY18" fmla="*/ 250032 h 1283494"/>
              <a:gd name="connsiteX19" fmla="*/ 654843 w 973931"/>
              <a:gd name="connsiteY19" fmla="*/ 235744 h 1283494"/>
              <a:gd name="connsiteX20" fmla="*/ 654843 w 973931"/>
              <a:gd name="connsiteY20" fmla="*/ 216694 h 1283494"/>
              <a:gd name="connsiteX21" fmla="*/ 647700 w 973931"/>
              <a:gd name="connsiteY21" fmla="*/ 197644 h 1283494"/>
              <a:gd name="connsiteX22" fmla="*/ 635793 w 973931"/>
              <a:gd name="connsiteY22" fmla="*/ 180975 h 1283494"/>
              <a:gd name="connsiteX23" fmla="*/ 585787 w 973931"/>
              <a:gd name="connsiteY23" fmla="*/ 130969 h 1283494"/>
              <a:gd name="connsiteX24" fmla="*/ 526256 w 973931"/>
              <a:gd name="connsiteY24" fmla="*/ 73819 h 1283494"/>
              <a:gd name="connsiteX25" fmla="*/ 507206 w 973931"/>
              <a:gd name="connsiteY25" fmla="*/ 52388 h 1283494"/>
              <a:gd name="connsiteX26" fmla="*/ 492918 w 973931"/>
              <a:gd name="connsiteY26" fmla="*/ 35719 h 1283494"/>
              <a:gd name="connsiteX27" fmla="*/ 488156 w 973931"/>
              <a:gd name="connsiteY27" fmla="*/ 21432 h 1283494"/>
              <a:gd name="connsiteX28" fmla="*/ 492918 w 973931"/>
              <a:gd name="connsiteY28" fmla="*/ 11907 h 1283494"/>
              <a:gd name="connsiteX29" fmla="*/ 500062 w 973931"/>
              <a:gd name="connsiteY29" fmla="*/ 4763 h 1283494"/>
              <a:gd name="connsiteX30" fmla="*/ 521493 w 973931"/>
              <a:gd name="connsiteY30" fmla="*/ 0 h 1283494"/>
              <a:gd name="connsiteX31" fmla="*/ 545306 w 973931"/>
              <a:gd name="connsiteY31" fmla="*/ 0 h 1283494"/>
              <a:gd name="connsiteX32" fmla="*/ 607218 w 973931"/>
              <a:gd name="connsiteY32" fmla="*/ 11907 h 1283494"/>
              <a:gd name="connsiteX33" fmla="*/ 683418 w 973931"/>
              <a:gd name="connsiteY33" fmla="*/ 33338 h 1283494"/>
              <a:gd name="connsiteX34" fmla="*/ 752475 w 973931"/>
              <a:gd name="connsiteY34" fmla="*/ 57150 h 1283494"/>
              <a:gd name="connsiteX35" fmla="*/ 807243 w 973931"/>
              <a:gd name="connsiteY35" fmla="*/ 85725 h 1283494"/>
              <a:gd name="connsiteX36" fmla="*/ 859631 w 973931"/>
              <a:gd name="connsiteY36" fmla="*/ 119063 h 1283494"/>
              <a:gd name="connsiteX37" fmla="*/ 900112 w 973931"/>
              <a:gd name="connsiteY37" fmla="*/ 150019 h 1283494"/>
              <a:gd name="connsiteX38" fmla="*/ 928687 w 973931"/>
              <a:gd name="connsiteY38" fmla="*/ 180975 h 1283494"/>
              <a:gd name="connsiteX39" fmla="*/ 952500 w 973931"/>
              <a:gd name="connsiteY39" fmla="*/ 209550 h 1283494"/>
              <a:gd name="connsiteX40" fmla="*/ 964406 w 973931"/>
              <a:gd name="connsiteY40" fmla="*/ 228600 h 1283494"/>
              <a:gd name="connsiteX41" fmla="*/ 973931 w 973931"/>
              <a:gd name="connsiteY41" fmla="*/ 257175 h 1283494"/>
              <a:gd name="connsiteX42" fmla="*/ 973931 w 973931"/>
              <a:gd name="connsiteY42" fmla="*/ 276225 h 1283494"/>
              <a:gd name="connsiteX43" fmla="*/ 969168 w 973931"/>
              <a:gd name="connsiteY43" fmla="*/ 290513 h 1283494"/>
              <a:gd name="connsiteX44" fmla="*/ 957262 w 973931"/>
              <a:gd name="connsiteY44" fmla="*/ 300038 h 1283494"/>
              <a:gd name="connsiteX45" fmla="*/ 931068 w 973931"/>
              <a:gd name="connsiteY45" fmla="*/ 309563 h 1283494"/>
              <a:gd name="connsiteX46" fmla="*/ 919162 w 973931"/>
              <a:gd name="connsiteY46" fmla="*/ 314325 h 1283494"/>
              <a:gd name="connsiteX47" fmla="*/ 883443 w 973931"/>
              <a:gd name="connsiteY47" fmla="*/ 352425 h 1283494"/>
              <a:gd name="connsiteX48" fmla="*/ 773906 w 973931"/>
              <a:gd name="connsiteY48" fmla="*/ 471488 h 1283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973931" h="1283494">
                <a:moveTo>
                  <a:pt x="773906" y="471488"/>
                </a:moveTo>
                <a:lnTo>
                  <a:pt x="695325" y="561975"/>
                </a:lnTo>
                <a:lnTo>
                  <a:pt x="576262" y="704850"/>
                </a:lnTo>
                <a:lnTo>
                  <a:pt x="457200" y="857250"/>
                </a:lnTo>
                <a:lnTo>
                  <a:pt x="321468" y="1026319"/>
                </a:lnTo>
                <a:lnTo>
                  <a:pt x="116681" y="1283494"/>
                </a:lnTo>
                <a:lnTo>
                  <a:pt x="0" y="1216819"/>
                </a:lnTo>
                <a:lnTo>
                  <a:pt x="23812" y="1193007"/>
                </a:lnTo>
                <a:lnTo>
                  <a:pt x="57150" y="1164432"/>
                </a:lnTo>
                <a:lnTo>
                  <a:pt x="90487" y="1138238"/>
                </a:lnTo>
                <a:lnTo>
                  <a:pt x="102393" y="1131094"/>
                </a:lnTo>
                <a:lnTo>
                  <a:pt x="140493" y="1066800"/>
                </a:lnTo>
                <a:lnTo>
                  <a:pt x="207168" y="962025"/>
                </a:lnTo>
                <a:lnTo>
                  <a:pt x="307181" y="802482"/>
                </a:lnTo>
                <a:lnTo>
                  <a:pt x="404812" y="647700"/>
                </a:lnTo>
                <a:lnTo>
                  <a:pt x="495300" y="507207"/>
                </a:lnTo>
                <a:lnTo>
                  <a:pt x="578643" y="373857"/>
                </a:lnTo>
                <a:lnTo>
                  <a:pt x="640556" y="276225"/>
                </a:lnTo>
                <a:lnTo>
                  <a:pt x="652462" y="250032"/>
                </a:lnTo>
                <a:lnTo>
                  <a:pt x="654843" y="235744"/>
                </a:lnTo>
                <a:lnTo>
                  <a:pt x="654843" y="216694"/>
                </a:lnTo>
                <a:lnTo>
                  <a:pt x="647700" y="197644"/>
                </a:lnTo>
                <a:lnTo>
                  <a:pt x="635793" y="180975"/>
                </a:lnTo>
                <a:lnTo>
                  <a:pt x="585787" y="130969"/>
                </a:lnTo>
                <a:lnTo>
                  <a:pt x="526256" y="73819"/>
                </a:lnTo>
                <a:lnTo>
                  <a:pt x="507206" y="52388"/>
                </a:lnTo>
                <a:lnTo>
                  <a:pt x="492918" y="35719"/>
                </a:lnTo>
                <a:lnTo>
                  <a:pt x="488156" y="21432"/>
                </a:lnTo>
                <a:lnTo>
                  <a:pt x="492918" y="11907"/>
                </a:lnTo>
                <a:lnTo>
                  <a:pt x="500062" y="4763"/>
                </a:lnTo>
                <a:lnTo>
                  <a:pt x="521493" y="0"/>
                </a:lnTo>
                <a:lnTo>
                  <a:pt x="545306" y="0"/>
                </a:lnTo>
                <a:lnTo>
                  <a:pt x="607218" y="11907"/>
                </a:lnTo>
                <a:lnTo>
                  <a:pt x="683418" y="33338"/>
                </a:lnTo>
                <a:lnTo>
                  <a:pt x="752475" y="57150"/>
                </a:lnTo>
                <a:lnTo>
                  <a:pt x="807243" y="85725"/>
                </a:lnTo>
                <a:lnTo>
                  <a:pt x="859631" y="119063"/>
                </a:lnTo>
                <a:lnTo>
                  <a:pt x="900112" y="150019"/>
                </a:lnTo>
                <a:lnTo>
                  <a:pt x="928687" y="180975"/>
                </a:lnTo>
                <a:lnTo>
                  <a:pt x="952500" y="209550"/>
                </a:lnTo>
                <a:lnTo>
                  <a:pt x="964406" y="228600"/>
                </a:lnTo>
                <a:lnTo>
                  <a:pt x="973931" y="257175"/>
                </a:lnTo>
                <a:lnTo>
                  <a:pt x="973931" y="276225"/>
                </a:lnTo>
                <a:lnTo>
                  <a:pt x="969168" y="290513"/>
                </a:lnTo>
                <a:lnTo>
                  <a:pt x="957262" y="300038"/>
                </a:lnTo>
                <a:lnTo>
                  <a:pt x="931068" y="309563"/>
                </a:lnTo>
                <a:lnTo>
                  <a:pt x="919162" y="314325"/>
                </a:lnTo>
                <a:lnTo>
                  <a:pt x="883443" y="352425"/>
                </a:lnTo>
                <a:lnTo>
                  <a:pt x="773906" y="47148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3" name="フリーフォーム 152">
            <a:extLst>
              <a:ext uri="{FF2B5EF4-FFF2-40B4-BE49-F238E27FC236}">
                <a16:creationId xmlns:a16="http://schemas.microsoft.com/office/drawing/2014/main" id="{622F1F67-F31D-478E-9C5E-88DA29ABE494}"/>
              </a:ext>
            </a:extLst>
          </p:cNvPr>
          <p:cNvSpPr/>
          <p:nvPr/>
        </p:nvSpPr>
        <p:spPr>
          <a:xfrm>
            <a:off x="2697163" y="3722688"/>
            <a:ext cx="1466850" cy="476250"/>
          </a:xfrm>
          <a:custGeom>
            <a:avLst/>
            <a:gdLst>
              <a:gd name="connsiteX0" fmla="*/ 1166813 w 1466850"/>
              <a:gd name="connsiteY0" fmla="*/ 57150 h 476250"/>
              <a:gd name="connsiteX1" fmla="*/ 897732 w 1466850"/>
              <a:gd name="connsiteY1" fmla="*/ 109537 h 476250"/>
              <a:gd name="connsiteX2" fmla="*/ 690563 w 1466850"/>
              <a:gd name="connsiteY2" fmla="*/ 145256 h 476250"/>
              <a:gd name="connsiteX3" fmla="*/ 545307 w 1466850"/>
              <a:gd name="connsiteY3" fmla="*/ 166687 h 476250"/>
              <a:gd name="connsiteX4" fmla="*/ 404813 w 1466850"/>
              <a:gd name="connsiteY4" fmla="*/ 185737 h 476250"/>
              <a:gd name="connsiteX5" fmla="*/ 271463 w 1466850"/>
              <a:gd name="connsiteY5" fmla="*/ 195262 h 476250"/>
              <a:gd name="connsiteX6" fmla="*/ 223838 w 1466850"/>
              <a:gd name="connsiteY6" fmla="*/ 192881 h 476250"/>
              <a:gd name="connsiteX7" fmla="*/ 4763 w 1466850"/>
              <a:gd name="connsiteY7" fmla="*/ 197644 h 476250"/>
              <a:gd name="connsiteX8" fmla="*/ 0 w 1466850"/>
              <a:gd name="connsiteY8" fmla="*/ 226219 h 476250"/>
              <a:gd name="connsiteX9" fmla="*/ 7144 w 1466850"/>
              <a:gd name="connsiteY9" fmla="*/ 257175 h 476250"/>
              <a:gd name="connsiteX10" fmla="*/ 23813 w 1466850"/>
              <a:gd name="connsiteY10" fmla="*/ 290512 h 476250"/>
              <a:gd name="connsiteX11" fmla="*/ 61913 w 1466850"/>
              <a:gd name="connsiteY11" fmla="*/ 347662 h 476250"/>
              <a:gd name="connsiteX12" fmla="*/ 111919 w 1466850"/>
              <a:gd name="connsiteY12" fmla="*/ 404812 h 476250"/>
              <a:gd name="connsiteX13" fmla="*/ 140494 w 1466850"/>
              <a:gd name="connsiteY13" fmla="*/ 435769 h 476250"/>
              <a:gd name="connsiteX14" fmla="*/ 164307 w 1466850"/>
              <a:gd name="connsiteY14" fmla="*/ 457200 h 476250"/>
              <a:gd name="connsiteX15" fmla="*/ 185738 w 1466850"/>
              <a:gd name="connsiteY15" fmla="*/ 469106 h 476250"/>
              <a:gd name="connsiteX16" fmla="*/ 200025 w 1466850"/>
              <a:gd name="connsiteY16" fmla="*/ 473869 h 476250"/>
              <a:gd name="connsiteX17" fmla="*/ 211932 w 1466850"/>
              <a:gd name="connsiteY17" fmla="*/ 476250 h 476250"/>
              <a:gd name="connsiteX18" fmla="*/ 230982 w 1466850"/>
              <a:gd name="connsiteY18" fmla="*/ 473869 h 476250"/>
              <a:gd name="connsiteX19" fmla="*/ 259557 w 1466850"/>
              <a:gd name="connsiteY19" fmla="*/ 464344 h 476250"/>
              <a:gd name="connsiteX20" fmla="*/ 278607 w 1466850"/>
              <a:gd name="connsiteY20" fmla="*/ 447675 h 476250"/>
              <a:gd name="connsiteX21" fmla="*/ 297657 w 1466850"/>
              <a:gd name="connsiteY21" fmla="*/ 438150 h 476250"/>
              <a:gd name="connsiteX22" fmla="*/ 404813 w 1466850"/>
              <a:gd name="connsiteY22" fmla="*/ 397669 h 476250"/>
              <a:gd name="connsiteX23" fmla="*/ 521494 w 1466850"/>
              <a:gd name="connsiteY23" fmla="*/ 359569 h 476250"/>
              <a:gd name="connsiteX24" fmla="*/ 597694 w 1466850"/>
              <a:gd name="connsiteY24" fmla="*/ 335756 h 476250"/>
              <a:gd name="connsiteX25" fmla="*/ 659607 w 1466850"/>
              <a:gd name="connsiteY25" fmla="*/ 319087 h 476250"/>
              <a:gd name="connsiteX26" fmla="*/ 912019 w 1466850"/>
              <a:gd name="connsiteY26" fmla="*/ 261937 h 476250"/>
              <a:gd name="connsiteX27" fmla="*/ 1083469 w 1466850"/>
              <a:gd name="connsiteY27" fmla="*/ 202406 h 476250"/>
              <a:gd name="connsiteX28" fmla="*/ 1312069 w 1466850"/>
              <a:gd name="connsiteY28" fmla="*/ 114300 h 476250"/>
              <a:gd name="connsiteX29" fmla="*/ 1466850 w 1466850"/>
              <a:gd name="connsiteY29" fmla="*/ 54769 h 476250"/>
              <a:gd name="connsiteX30" fmla="*/ 1445419 w 1466850"/>
              <a:gd name="connsiteY30" fmla="*/ 0 h 476250"/>
              <a:gd name="connsiteX31" fmla="*/ 1331119 w 1466850"/>
              <a:gd name="connsiteY31" fmla="*/ 23812 h 476250"/>
              <a:gd name="connsiteX32" fmla="*/ 1166813 w 1466850"/>
              <a:gd name="connsiteY32" fmla="*/ 57150 h 476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466850" h="476250">
                <a:moveTo>
                  <a:pt x="1166813" y="57150"/>
                </a:moveTo>
                <a:lnTo>
                  <a:pt x="897732" y="109537"/>
                </a:lnTo>
                <a:lnTo>
                  <a:pt x="690563" y="145256"/>
                </a:lnTo>
                <a:lnTo>
                  <a:pt x="545307" y="166687"/>
                </a:lnTo>
                <a:lnTo>
                  <a:pt x="404813" y="185737"/>
                </a:lnTo>
                <a:lnTo>
                  <a:pt x="271463" y="195262"/>
                </a:lnTo>
                <a:lnTo>
                  <a:pt x="223838" y="192881"/>
                </a:lnTo>
                <a:lnTo>
                  <a:pt x="4763" y="197644"/>
                </a:lnTo>
                <a:lnTo>
                  <a:pt x="0" y="226219"/>
                </a:lnTo>
                <a:lnTo>
                  <a:pt x="7144" y="257175"/>
                </a:lnTo>
                <a:lnTo>
                  <a:pt x="23813" y="290512"/>
                </a:lnTo>
                <a:lnTo>
                  <a:pt x="61913" y="347662"/>
                </a:lnTo>
                <a:lnTo>
                  <a:pt x="111919" y="404812"/>
                </a:lnTo>
                <a:lnTo>
                  <a:pt x="140494" y="435769"/>
                </a:lnTo>
                <a:lnTo>
                  <a:pt x="164307" y="457200"/>
                </a:lnTo>
                <a:lnTo>
                  <a:pt x="185738" y="469106"/>
                </a:lnTo>
                <a:lnTo>
                  <a:pt x="200025" y="473869"/>
                </a:lnTo>
                <a:lnTo>
                  <a:pt x="211932" y="476250"/>
                </a:lnTo>
                <a:lnTo>
                  <a:pt x="230982" y="473869"/>
                </a:lnTo>
                <a:lnTo>
                  <a:pt x="259557" y="464344"/>
                </a:lnTo>
                <a:lnTo>
                  <a:pt x="278607" y="447675"/>
                </a:lnTo>
                <a:lnTo>
                  <a:pt x="297657" y="438150"/>
                </a:lnTo>
                <a:lnTo>
                  <a:pt x="404813" y="397669"/>
                </a:lnTo>
                <a:lnTo>
                  <a:pt x="521494" y="359569"/>
                </a:lnTo>
                <a:lnTo>
                  <a:pt x="597694" y="335756"/>
                </a:lnTo>
                <a:lnTo>
                  <a:pt x="659607" y="319087"/>
                </a:lnTo>
                <a:lnTo>
                  <a:pt x="912019" y="261937"/>
                </a:lnTo>
                <a:lnTo>
                  <a:pt x="1083469" y="202406"/>
                </a:lnTo>
                <a:lnTo>
                  <a:pt x="1312069" y="114300"/>
                </a:lnTo>
                <a:lnTo>
                  <a:pt x="1466850" y="54769"/>
                </a:lnTo>
                <a:lnTo>
                  <a:pt x="1445419" y="0"/>
                </a:lnTo>
                <a:lnTo>
                  <a:pt x="1331119" y="23812"/>
                </a:lnTo>
                <a:lnTo>
                  <a:pt x="1166813" y="571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6" name="フリーフォーム 155">
            <a:extLst>
              <a:ext uri="{FF2B5EF4-FFF2-40B4-BE49-F238E27FC236}">
                <a16:creationId xmlns:a16="http://schemas.microsoft.com/office/drawing/2014/main" id="{CB616FA0-F75F-47BA-B9AD-1217EEA30072}"/>
              </a:ext>
            </a:extLst>
          </p:cNvPr>
          <p:cNvSpPr/>
          <p:nvPr/>
        </p:nvSpPr>
        <p:spPr>
          <a:xfrm>
            <a:off x="2430463" y="4389438"/>
            <a:ext cx="803275" cy="1287462"/>
          </a:xfrm>
          <a:custGeom>
            <a:avLst/>
            <a:gdLst>
              <a:gd name="connsiteX0" fmla="*/ 628650 w 802482"/>
              <a:gd name="connsiteY0" fmla="*/ 490537 h 1288256"/>
              <a:gd name="connsiteX1" fmla="*/ 483394 w 802482"/>
              <a:gd name="connsiteY1" fmla="*/ 707231 h 1288256"/>
              <a:gd name="connsiteX2" fmla="*/ 300038 w 802482"/>
              <a:gd name="connsiteY2" fmla="*/ 962025 h 1288256"/>
              <a:gd name="connsiteX3" fmla="*/ 95250 w 802482"/>
              <a:gd name="connsiteY3" fmla="*/ 1228725 h 1288256"/>
              <a:gd name="connsiteX4" fmla="*/ 64294 w 802482"/>
              <a:gd name="connsiteY4" fmla="*/ 1269206 h 1288256"/>
              <a:gd name="connsiteX5" fmla="*/ 50007 w 802482"/>
              <a:gd name="connsiteY5" fmla="*/ 1278731 h 1288256"/>
              <a:gd name="connsiteX6" fmla="*/ 26194 w 802482"/>
              <a:gd name="connsiteY6" fmla="*/ 1288256 h 1288256"/>
              <a:gd name="connsiteX7" fmla="*/ 14288 w 802482"/>
              <a:gd name="connsiteY7" fmla="*/ 1288256 h 1288256"/>
              <a:gd name="connsiteX8" fmla="*/ 2382 w 802482"/>
              <a:gd name="connsiteY8" fmla="*/ 1281112 h 1288256"/>
              <a:gd name="connsiteX9" fmla="*/ 0 w 802482"/>
              <a:gd name="connsiteY9" fmla="*/ 1269206 h 1288256"/>
              <a:gd name="connsiteX10" fmla="*/ 7144 w 802482"/>
              <a:gd name="connsiteY10" fmla="*/ 1240631 h 1288256"/>
              <a:gd name="connsiteX11" fmla="*/ 64294 w 802482"/>
              <a:gd name="connsiteY11" fmla="*/ 1128712 h 1288256"/>
              <a:gd name="connsiteX12" fmla="*/ 123825 w 802482"/>
              <a:gd name="connsiteY12" fmla="*/ 1014412 h 1288256"/>
              <a:gd name="connsiteX13" fmla="*/ 197644 w 802482"/>
              <a:gd name="connsiteY13" fmla="*/ 878681 h 1288256"/>
              <a:gd name="connsiteX14" fmla="*/ 252413 w 802482"/>
              <a:gd name="connsiteY14" fmla="*/ 773906 h 1288256"/>
              <a:gd name="connsiteX15" fmla="*/ 316707 w 802482"/>
              <a:gd name="connsiteY15" fmla="*/ 657225 h 1288256"/>
              <a:gd name="connsiteX16" fmla="*/ 388144 w 802482"/>
              <a:gd name="connsiteY16" fmla="*/ 523875 h 1288256"/>
              <a:gd name="connsiteX17" fmla="*/ 409575 w 802482"/>
              <a:gd name="connsiteY17" fmla="*/ 483394 h 1288256"/>
              <a:gd name="connsiteX18" fmla="*/ 426244 w 802482"/>
              <a:gd name="connsiteY18" fmla="*/ 445294 h 1288256"/>
              <a:gd name="connsiteX19" fmla="*/ 447675 w 802482"/>
              <a:gd name="connsiteY19" fmla="*/ 385762 h 1288256"/>
              <a:gd name="connsiteX20" fmla="*/ 459582 w 802482"/>
              <a:gd name="connsiteY20" fmla="*/ 352425 h 1288256"/>
              <a:gd name="connsiteX21" fmla="*/ 473869 w 802482"/>
              <a:gd name="connsiteY21" fmla="*/ 297656 h 1288256"/>
              <a:gd name="connsiteX22" fmla="*/ 481013 w 802482"/>
              <a:gd name="connsiteY22" fmla="*/ 252412 h 1288256"/>
              <a:gd name="connsiteX23" fmla="*/ 481013 w 802482"/>
              <a:gd name="connsiteY23" fmla="*/ 226219 h 1288256"/>
              <a:gd name="connsiteX24" fmla="*/ 473869 w 802482"/>
              <a:gd name="connsiteY24" fmla="*/ 197644 h 1288256"/>
              <a:gd name="connsiteX25" fmla="*/ 450057 w 802482"/>
              <a:gd name="connsiteY25" fmla="*/ 147637 h 1288256"/>
              <a:gd name="connsiteX26" fmla="*/ 423863 w 802482"/>
              <a:gd name="connsiteY26" fmla="*/ 100012 h 1288256"/>
              <a:gd name="connsiteX27" fmla="*/ 411957 w 802482"/>
              <a:gd name="connsiteY27" fmla="*/ 85725 h 1288256"/>
              <a:gd name="connsiteX28" fmla="*/ 390525 w 802482"/>
              <a:gd name="connsiteY28" fmla="*/ 64294 h 1288256"/>
              <a:gd name="connsiteX29" fmla="*/ 378619 w 802482"/>
              <a:gd name="connsiteY29" fmla="*/ 50006 h 1288256"/>
              <a:gd name="connsiteX30" fmla="*/ 373857 w 802482"/>
              <a:gd name="connsiteY30" fmla="*/ 38100 h 1288256"/>
              <a:gd name="connsiteX31" fmla="*/ 371475 w 802482"/>
              <a:gd name="connsiteY31" fmla="*/ 28575 h 1288256"/>
              <a:gd name="connsiteX32" fmla="*/ 376238 w 802482"/>
              <a:gd name="connsiteY32" fmla="*/ 19050 h 1288256"/>
              <a:gd name="connsiteX33" fmla="*/ 392907 w 802482"/>
              <a:gd name="connsiteY33" fmla="*/ 9525 h 1288256"/>
              <a:gd name="connsiteX34" fmla="*/ 419100 w 802482"/>
              <a:gd name="connsiteY34" fmla="*/ 4762 h 1288256"/>
              <a:gd name="connsiteX35" fmla="*/ 457200 w 802482"/>
              <a:gd name="connsiteY35" fmla="*/ 0 h 1288256"/>
              <a:gd name="connsiteX36" fmla="*/ 502444 w 802482"/>
              <a:gd name="connsiteY36" fmla="*/ 14287 h 1288256"/>
              <a:gd name="connsiteX37" fmla="*/ 578644 w 802482"/>
              <a:gd name="connsiteY37" fmla="*/ 50006 h 1288256"/>
              <a:gd name="connsiteX38" fmla="*/ 642938 w 802482"/>
              <a:gd name="connsiteY38" fmla="*/ 88106 h 1288256"/>
              <a:gd name="connsiteX39" fmla="*/ 704850 w 802482"/>
              <a:gd name="connsiteY39" fmla="*/ 135731 h 1288256"/>
              <a:gd name="connsiteX40" fmla="*/ 745332 w 802482"/>
              <a:gd name="connsiteY40" fmla="*/ 173831 h 1288256"/>
              <a:gd name="connsiteX41" fmla="*/ 781050 w 802482"/>
              <a:gd name="connsiteY41" fmla="*/ 204787 h 1288256"/>
              <a:gd name="connsiteX42" fmla="*/ 792957 w 802482"/>
              <a:gd name="connsiteY42" fmla="*/ 223837 h 1288256"/>
              <a:gd name="connsiteX43" fmla="*/ 800100 w 802482"/>
              <a:gd name="connsiteY43" fmla="*/ 240506 h 1288256"/>
              <a:gd name="connsiteX44" fmla="*/ 802482 w 802482"/>
              <a:gd name="connsiteY44" fmla="*/ 261937 h 1288256"/>
              <a:gd name="connsiteX45" fmla="*/ 792957 w 802482"/>
              <a:gd name="connsiteY45" fmla="*/ 285750 h 1288256"/>
              <a:gd name="connsiteX46" fmla="*/ 773907 w 802482"/>
              <a:gd name="connsiteY46" fmla="*/ 307181 h 1288256"/>
              <a:gd name="connsiteX47" fmla="*/ 738188 w 802482"/>
              <a:gd name="connsiteY47" fmla="*/ 330994 h 1288256"/>
              <a:gd name="connsiteX48" fmla="*/ 726282 w 802482"/>
              <a:gd name="connsiteY48" fmla="*/ 338137 h 1288256"/>
              <a:gd name="connsiteX49" fmla="*/ 628650 w 802482"/>
              <a:gd name="connsiteY49" fmla="*/ 490537 h 1288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802482" h="1288256">
                <a:moveTo>
                  <a:pt x="628650" y="490537"/>
                </a:moveTo>
                <a:lnTo>
                  <a:pt x="483394" y="707231"/>
                </a:lnTo>
                <a:lnTo>
                  <a:pt x="300038" y="962025"/>
                </a:lnTo>
                <a:lnTo>
                  <a:pt x="95250" y="1228725"/>
                </a:lnTo>
                <a:lnTo>
                  <a:pt x="64294" y="1269206"/>
                </a:lnTo>
                <a:lnTo>
                  <a:pt x="50007" y="1278731"/>
                </a:lnTo>
                <a:lnTo>
                  <a:pt x="26194" y="1288256"/>
                </a:lnTo>
                <a:lnTo>
                  <a:pt x="14288" y="1288256"/>
                </a:lnTo>
                <a:lnTo>
                  <a:pt x="2382" y="1281112"/>
                </a:lnTo>
                <a:lnTo>
                  <a:pt x="0" y="1269206"/>
                </a:lnTo>
                <a:lnTo>
                  <a:pt x="7144" y="1240631"/>
                </a:lnTo>
                <a:lnTo>
                  <a:pt x="64294" y="1128712"/>
                </a:lnTo>
                <a:lnTo>
                  <a:pt x="123825" y="1014412"/>
                </a:lnTo>
                <a:lnTo>
                  <a:pt x="197644" y="878681"/>
                </a:lnTo>
                <a:lnTo>
                  <a:pt x="252413" y="773906"/>
                </a:lnTo>
                <a:lnTo>
                  <a:pt x="316707" y="657225"/>
                </a:lnTo>
                <a:lnTo>
                  <a:pt x="388144" y="523875"/>
                </a:lnTo>
                <a:lnTo>
                  <a:pt x="409575" y="483394"/>
                </a:lnTo>
                <a:lnTo>
                  <a:pt x="426244" y="445294"/>
                </a:lnTo>
                <a:lnTo>
                  <a:pt x="447675" y="385762"/>
                </a:lnTo>
                <a:lnTo>
                  <a:pt x="459582" y="352425"/>
                </a:lnTo>
                <a:lnTo>
                  <a:pt x="473869" y="297656"/>
                </a:lnTo>
                <a:lnTo>
                  <a:pt x="481013" y="252412"/>
                </a:lnTo>
                <a:lnTo>
                  <a:pt x="481013" y="226219"/>
                </a:lnTo>
                <a:lnTo>
                  <a:pt x="473869" y="197644"/>
                </a:lnTo>
                <a:lnTo>
                  <a:pt x="450057" y="147637"/>
                </a:lnTo>
                <a:lnTo>
                  <a:pt x="423863" y="100012"/>
                </a:lnTo>
                <a:lnTo>
                  <a:pt x="411957" y="85725"/>
                </a:lnTo>
                <a:lnTo>
                  <a:pt x="390525" y="64294"/>
                </a:lnTo>
                <a:lnTo>
                  <a:pt x="378619" y="50006"/>
                </a:lnTo>
                <a:lnTo>
                  <a:pt x="373857" y="38100"/>
                </a:lnTo>
                <a:lnTo>
                  <a:pt x="371475" y="28575"/>
                </a:lnTo>
                <a:lnTo>
                  <a:pt x="376238" y="19050"/>
                </a:lnTo>
                <a:lnTo>
                  <a:pt x="392907" y="9525"/>
                </a:lnTo>
                <a:lnTo>
                  <a:pt x="419100" y="4762"/>
                </a:lnTo>
                <a:lnTo>
                  <a:pt x="457200" y="0"/>
                </a:lnTo>
                <a:lnTo>
                  <a:pt x="502444" y="14287"/>
                </a:lnTo>
                <a:lnTo>
                  <a:pt x="578644" y="50006"/>
                </a:lnTo>
                <a:lnTo>
                  <a:pt x="642938" y="88106"/>
                </a:lnTo>
                <a:lnTo>
                  <a:pt x="704850" y="135731"/>
                </a:lnTo>
                <a:lnTo>
                  <a:pt x="745332" y="173831"/>
                </a:lnTo>
                <a:lnTo>
                  <a:pt x="781050" y="204787"/>
                </a:lnTo>
                <a:lnTo>
                  <a:pt x="792957" y="223837"/>
                </a:lnTo>
                <a:lnTo>
                  <a:pt x="800100" y="240506"/>
                </a:lnTo>
                <a:lnTo>
                  <a:pt x="802482" y="261937"/>
                </a:lnTo>
                <a:lnTo>
                  <a:pt x="792957" y="285750"/>
                </a:lnTo>
                <a:lnTo>
                  <a:pt x="773907" y="307181"/>
                </a:lnTo>
                <a:lnTo>
                  <a:pt x="738188" y="330994"/>
                </a:lnTo>
                <a:lnTo>
                  <a:pt x="726282" y="338137"/>
                </a:lnTo>
                <a:lnTo>
                  <a:pt x="628650" y="4905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7" name="フリーフォーム 156">
            <a:extLst>
              <a:ext uri="{FF2B5EF4-FFF2-40B4-BE49-F238E27FC236}">
                <a16:creationId xmlns:a16="http://schemas.microsoft.com/office/drawing/2014/main" id="{84CB724D-48FC-4B9C-A0C7-C04C273D546D}"/>
              </a:ext>
            </a:extLst>
          </p:cNvPr>
          <p:cNvSpPr/>
          <p:nvPr/>
        </p:nvSpPr>
        <p:spPr>
          <a:xfrm>
            <a:off x="3876675" y="4306888"/>
            <a:ext cx="487363" cy="841375"/>
          </a:xfrm>
          <a:custGeom>
            <a:avLst/>
            <a:gdLst>
              <a:gd name="connsiteX0" fmla="*/ 202406 w 488156"/>
              <a:gd name="connsiteY0" fmla="*/ 578644 h 840582"/>
              <a:gd name="connsiteX1" fmla="*/ 166688 w 488156"/>
              <a:gd name="connsiteY1" fmla="*/ 473869 h 840582"/>
              <a:gd name="connsiteX2" fmla="*/ 142875 w 488156"/>
              <a:gd name="connsiteY2" fmla="*/ 404813 h 840582"/>
              <a:gd name="connsiteX3" fmla="*/ 119063 w 488156"/>
              <a:gd name="connsiteY3" fmla="*/ 340519 h 840582"/>
              <a:gd name="connsiteX4" fmla="*/ 83344 w 488156"/>
              <a:gd name="connsiteY4" fmla="*/ 245269 h 840582"/>
              <a:gd name="connsiteX5" fmla="*/ 26194 w 488156"/>
              <a:gd name="connsiteY5" fmla="*/ 102394 h 840582"/>
              <a:gd name="connsiteX6" fmla="*/ 2381 w 488156"/>
              <a:gd name="connsiteY6" fmla="*/ 47625 h 840582"/>
              <a:gd name="connsiteX7" fmla="*/ 0 w 488156"/>
              <a:gd name="connsiteY7" fmla="*/ 30957 h 840582"/>
              <a:gd name="connsiteX8" fmla="*/ 0 w 488156"/>
              <a:gd name="connsiteY8" fmla="*/ 16669 h 840582"/>
              <a:gd name="connsiteX9" fmla="*/ 2381 w 488156"/>
              <a:gd name="connsiteY9" fmla="*/ 2382 h 840582"/>
              <a:gd name="connsiteX10" fmla="*/ 9525 w 488156"/>
              <a:gd name="connsiteY10" fmla="*/ 0 h 840582"/>
              <a:gd name="connsiteX11" fmla="*/ 21431 w 488156"/>
              <a:gd name="connsiteY11" fmla="*/ 0 h 840582"/>
              <a:gd name="connsiteX12" fmla="*/ 45244 w 488156"/>
              <a:gd name="connsiteY12" fmla="*/ 16669 h 840582"/>
              <a:gd name="connsiteX13" fmla="*/ 159544 w 488156"/>
              <a:gd name="connsiteY13" fmla="*/ 116682 h 840582"/>
              <a:gd name="connsiteX14" fmla="*/ 309563 w 488156"/>
              <a:gd name="connsiteY14" fmla="*/ 261938 h 840582"/>
              <a:gd name="connsiteX15" fmla="*/ 373856 w 488156"/>
              <a:gd name="connsiteY15" fmla="*/ 321469 h 840582"/>
              <a:gd name="connsiteX16" fmla="*/ 383381 w 488156"/>
              <a:gd name="connsiteY16" fmla="*/ 340519 h 840582"/>
              <a:gd name="connsiteX17" fmla="*/ 411956 w 488156"/>
              <a:gd name="connsiteY17" fmla="*/ 426244 h 840582"/>
              <a:gd name="connsiteX18" fmla="*/ 445294 w 488156"/>
              <a:gd name="connsiteY18" fmla="*/ 511969 h 840582"/>
              <a:gd name="connsiteX19" fmla="*/ 464344 w 488156"/>
              <a:gd name="connsiteY19" fmla="*/ 566738 h 840582"/>
              <a:gd name="connsiteX20" fmla="*/ 478631 w 488156"/>
              <a:gd name="connsiteY20" fmla="*/ 621507 h 840582"/>
              <a:gd name="connsiteX21" fmla="*/ 488156 w 488156"/>
              <a:gd name="connsiteY21" fmla="*/ 683419 h 840582"/>
              <a:gd name="connsiteX22" fmla="*/ 488156 w 488156"/>
              <a:gd name="connsiteY22" fmla="*/ 716757 h 840582"/>
              <a:gd name="connsiteX23" fmla="*/ 485775 w 488156"/>
              <a:gd name="connsiteY23" fmla="*/ 752475 h 840582"/>
              <a:gd name="connsiteX24" fmla="*/ 476250 w 488156"/>
              <a:gd name="connsiteY24" fmla="*/ 781050 h 840582"/>
              <a:gd name="connsiteX25" fmla="*/ 457200 w 488156"/>
              <a:gd name="connsiteY25" fmla="*/ 812007 h 840582"/>
              <a:gd name="connsiteX26" fmla="*/ 433388 w 488156"/>
              <a:gd name="connsiteY26" fmla="*/ 831057 h 840582"/>
              <a:gd name="connsiteX27" fmla="*/ 407194 w 488156"/>
              <a:gd name="connsiteY27" fmla="*/ 838200 h 840582"/>
              <a:gd name="connsiteX28" fmla="*/ 371475 w 488156"/>
              <a:gd name="connsiteY28" fmla="*/ 840582 h 840582"/>
              <a:gd name="connsiteX29" fmla="*/ 342900 w 488156"/>
              <a:gd name="connsiteY29" fmla="*/ 835819 h 840582"/>
              <a:gd name="connsiteX30" fmla="*/ 316706 w 488156"/>
              <a:gd name="connsiteY30" fmla="*/ 823913 h 840582"/>
              <a:gd name="connsiteX31" fmla="*/ 295275 w 488156"/>
              <a:gd name="connsiteY31" fmla="*/ 802482 h 840582"/>
              <a:gd name="connsiteX32" fmla="*/ 283369 w 488156"/>
              <a:gd name="connsiteY32" fmla="*/ 790575 h 840582"/>
              <a:gd name="connsiteX33" fmla="*/ 261938 w 488156"/>
              <a:gd name="connsiteY33" fmla="*/ 754857 h 840582"/>
              <a:gd name="connsiteX34" fmla="*/ 245269 w 488156"/>
              <a:gd name="connsiteY34" fmla="*/ 716757 h 840582"/>
              <a:gd name="connsiteX35" fmla="*/ 202406 w 488156"/>
              <a:gd name="connsiteY35" fmla="*/ 578644 h 840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88156" h="840582">
                <a:moveTo>
                  <a:pt x="202406" y="578644"/>
                </a:moveTo>
                <a:lnTo>
                  <a:pt x="166688" y="473869"/>
                </a:lnTo>
                <a:lnTo>
                  <a:pt x="142875" y="404813"/>
                </a:lnTo>
                <a:lnTo>
                  <a:pt x="119063" y="340519"/>
                </a:lnTo>
                <a:lnTo>
                  <a:pt x="83344" y="245269"/>
                </a:lnTo>
                <a:lnTo>
                  <a:pt x="26194" y="102394"/>
                </a:lnTo>
                <a:lnTo>
                  <a:pt x="2381" y="47625"/>
                </a:lnTo>
                <a:lnTo>
                  <a:pt x="0" y="30957"/>
                </a:lnTo>
                <a:lnTo>
                  <a:pt x="0" y="16669"/>
                </a:lnTo>
                <a:lnTo>
                  <a:pt x="2381" y="2382"/>
                </a:lnTo>
                <a:lnTo>
                  <a:pt x="9525" y="0"/>
                </a:lnTo>
                <a:lnTo>
                  <a:pt x="21431" y="0"/>
                </a:lnTo>
                <a:lnTo>
                  <a:pt x="45244" y="16669"/>
                </a:lnTo>
                <a:lnTo>
                  <a:pt x="159544" y="116682"/>
                </a:lnTo>
                <a:lnTo>
                  <a:pt x="309563" y="261938"/>
                </a:lnTo>
                <a:lnTo>
                  <a:pt x="373856" y="321469"/>
                </a:lnTo>
                <a:lnTo>
                  <a:pt x="383381" y="340519"/>
                </a:lnTo>
                <a:lnTo>
                  <a:pt x="411956" y="426244"/>
                </a:lnTo>
                <a:lnTo>
                  <a:pt x="445294" y="511969"/>
                </a:lnTo>
                <a:lnTo>
                  <a:pt x="464344" y="566738"/>
                </a:lnTo>
                <a:lnTo>
                  <a:pt x="478631" y="621507"/>
                </a:lnTo>
                <a:lnTo>
                  <a:pt x="488156" y="683419"/>
                </a:lnTo>
                <a:lnTo>
                  <a:pt x="488156" y="716757"/>
                </a:lnTo>
                <a:lnTo>
                  <a:pt x="485775" y="752475"/>
                </a:lnTo>
                <a:lnTo>
                  <a:pt x="476250" y="781050"/>
                </a:lnTo>
                <a:lnTo>
                  <a:pt x="457200" y="812007"/>
                </a:lnTo>
                <a:lnTo>
                  <a:pt x="433388" y="831057"/>
                </a:lnTo>
                <a:lnTo>
                  <a:pt x="407194" y="838200"/>
                </a:lnTo>
                <a:lnTo>
                  <a:pt x="371475" y="840582"/>
                </a:lnTo>
                <a:lnTo>
                  <a:pt x="342900" y="835819"/>
                </a:lnTo>
                <a:lnTo>
                  <a:pt x="316706" y="823913"/>
                </a:lnTo>
                <a:lnTo>
                  <a:pt x="295275" y="802482"/>
                </a:lnTo>
                <a:lnTo>
                  <a:pt x="283369" y="790575"/>
                </a:lnTo>
                <a:lnTo>
                  <a:pt x="261938" y="754857"/>
                </a:lnTo>
                <a:lnTo>
                  <a:pt x="245269" y="716757"/>
                </a:lnTo>
                <a:lnTo>
                  <a:pt x="202406" y="5786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8" name="フリーフォーム 157">
            <a:extLst>
              <a:ext uri="{FF2B5EF4-FFF2-40B4-BE49-F238E27FC236}">
                <a16:creationId xmlns:a16="http://schemas.microsoft.com/office/drawing/2014/main" id="{819FB6EA-4CFB-4305-840A-9B02DB8CC6CE}"/>
              </a:ext>
            </a:extLst>
          </p:cNvPr>
          <p:cNvSpPr/>
          <p:nvPr/>
        </p:nvSpPr>
        <p:spPr>
          <a:xfrm>
            <a:off x="5449888" y="1465263"/>
            <a:ext cx="514350" cy="801687"/>
          </a:xfrm>
          <a:custGeom>
            <a:avLst/>
            <a:gdLst>
              <a:gd name="connsiteX0" fmla="*/ 188119 w 514350"/>
              <a:gd name="connsiteY0" fmla="*/ 588169 h 802481"/>
              <a:gd name="connsiteX1" fmla="*/ 185738 w 514350"/>
              <a:gd name="connsiteY1" fmla="*/ 495300 h 802481"/>
              <a:gd name="connsiteX2" fmla="*/ 185738 w 514350"/>
              <a:gd name="connsiteY2" fmla="*/ 414337 h 802481"/>
              <a:gd name="connsiteX3" fmla="*/ 180975 w 514350"/>
              <a:gd name="connsiteY3" fmla="*/ 326231 h 802481"/>
              <a:gd name="connsiteX4" fmla="*/ 171450 w 514350"/>
              <a:gd name="connsiteY4" fmla="*/ 247650 h 802481"/>
              <a:gd name="connsiteX5" fmla="*/ 161925 w 514350"/>
              <a:gd name="connsiteY5" fmla="*/ 204787 h 802481"/>
              <a:gd name="connsiteX6" fmla="*/ 150019 w 514350"/>
              <a:gd name="connsiteY6" fmla="*/ 169069 h 802481"/>
              <a:gd name="connsiteX7" fmla="*/ 140494 w 514350"/>
              <a:gd name="connsiteY7" fmla="*/ 152400 h 802481"/>
              <a:gd name="connsiteX8" fmla="*/ 114300 w 514350"/>
              <a:gd name="connsiteY8" fmla="*/ 133350 h 802481"/>
              <a:gd name="connsiteX9" fmla="*/ 57150 w 514350"/>
              <a:gd name="connsiteY9" fmla="*/ 95250 h 802481"/>
              <a:gd name="connsiteX10" fmla="*/ 26194 w 514350"/>
              <a:gd name="connsiteY10" fmla="*/ 73819 h 802481"/>
              <a:gd name="connsiteX11" fmla="*/ 7144 w 514350"/>
              <a:gd name="connsiteY11" fmla="*/ 57150 h 802481"/>
              <a:gd name="connsiteX12" fmla="*/ 0 w 514350"/>
              <a:gd name="connsiteY12" fmla="*/ 42862 h 802481"/>
              <a:gd name="connsiteX13" fmla="*/ 0 w 514350"/>
              <a:gd name="connsiteY13" fmla="*/ 33337 h 802481"/>
              <a:gd name="connsiteX14" fmla="*/ 4763 w 514350"/>
              <a:gd name="connsiteY14" fmla="*/ 21431 h 802481"/>
              <a:gd name="connsiteX15" fmla="*/ 33338 w 514350"/>
              <a:gd name="connsiteY15" fmla="*/ 11906 h 802481"/>
              <a:gd name="connsiteX16" fmla="*/ 90488 w 514350"/>
              <a:gd name="connsiteY16" fmla="*/ 2381 h 802481"/>
              <a:gd name="connsiteX17" fmla="*/ 154782 w 514350"/>
              <a:gd name="connsiteY17" fmla="*/ 0 h 802481"/>
              <a:gd name="connsiteX18" fmla="*/ 183357 w 514350"/>
              <a:gd name="connsiteY18" fmla="*/ 0 h 802481"/>
              <a:gd name="connsiteX19" fmla="*/ 245269 w 514350"/>
              <a:gd name="connsiteY19" fmla="*/ 16669 h 802481"/>
              <a:gd name="connsiteX20" fmla="*/ 330994 w 514350"/>
              <a:gd name="connsiteY20" fmla="*/ 47625 h 802481"/>
              <a:gd name="connsiteX21" fmla="*/ 407194 w 514350"/>
              <a:gd name="connsiteY21" fmla="*/ 78581 h 802481"/>
              <a:gd name="connsiteX22" fmla="*/ 469107 w 514350"/>
              <a:gd name="connsiteY22" fmla="*/ 107156 h 802481"/>
              <a:gd name="connsiteX23" fmla="*/ 485775 w 514350"/>
              <a:gd name="connsiteY23" fmla="*/ 119062 h 802481"/>
              <a:gd name="connsiteX24" fmla="*/ 502444 w 514350"/>
              <a:gd name="connsiteY24" fmla="*/ 138112 h 802481"/>
              <a:gd name="connsiteX25" fmla="*/ 509588 w 514350"/>
              <a:gd name="connsiteY25" fmla="*/ 152400 h 802481"/>
              <a:gd name="connsiteX26" fmla="*/ 514350 w 514350"/>
              <a:gd name="connsiteY26" fmla="*/ 169069 h 802481"/>
              <a:gd name="connsiteX27" fmla="*/ 509588 w 514350"/>
              <a:gd name="connsiteY27" fmla="*/ 188119 h 802481"/>
              <a:gd name="connsiteX28" fmla="*/ 495300 w 514350"/>
              <a:gd name="connsiteY28" fmla="*/ 204787 h 802481"/>
              <a:gd name="connsiteX29" fmla="*/ 473869 w 514350"/>
              <a:gd name="connsiteY29" fmla="*/ 223837 h 802481"/>
              <a:gd name="connsiteX30" fmla="*/ 457200 w 514350"/>
              <a:gd name="connsiteY30" fmla="*/ 240506 h 802481"/>
              <a:gd name="connsiteX31" fmla="*/ 442913 w 514350"/>
              <a:gd name="connsiteY31" fmla="*/ 266700 h 802481"/>
              <a:gd name="connsiteX32" fmla="*/ 433388 w 514350"/>
              <a:gd name="connsiteY32" fmla="*/ 304800 h 802481"/>
              <a:gd name="connsiteX33" fmla="*/ 428625 w 514350"/>
              <a:gd name="connsiteY33" fmla="*/ 352425 h 802481"/>
              <a:gd name="connsiteX34" fmla="*/ 428625 w 514350"/>
              <a:gd name="connsiteY34" fmla="*/ 435769 h 802481"/>
              <a:gd name="connsiteX35" fmla="*/ 433388 w 514350"/>
              <a:gd name="connsiteY35" fmla="*/ 495300 h 802481"/>
              <a:gd name="connsiteX36" fmla="*/ 435769 w 514350"/>
              <a:gd name="connsiteY36" fmla="*/ 778669 h 802481"/>
              <a:gd name="connsiteX37" fmla="*/ 188119 w 514350"/>
              <a:gd name="connsiteY37" fmla="*/ 802481 h 802481"/>
              <a:gd name="connsiteX38" fmla="*/ 188119 w 514350"/>
              <a:gd name="connsiteY38" fmla="*/ 588169 h 802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14350" h="802481">
                <a:moveTo>
                  <a:pt x="188119" y="588169"/>
                </a:moveTo>
                <a:cubicBezTo>
                  <a:pt x="187325" y="557213"/>
                  <a:pt x="186532" y="526256"/>
                  <a:pt x="185738" y="495300"/>
                </a:cubicBezTo>
                <a:lnTo>
                  <a:pt x="185738" y="414337"/>
                </a:lnTo>
                <a:lnTo>
                  <a:pt x="180975" y="326231"/>
                </a:lnTo>
                <a:lnTo>
                  <a:pt x="171450" y="247650"/>
                </a:lnTo>
                <a:lnTo>
                  <a:pt x="161925" y="204787"/>
                </a:lnTo>
                <a:lnTo>
                  <a:pt x="150019" y="169069"/>
                </a:lnTo>
                <a:lnTo>
                  <a:pt x="140494" y="152400"/>
                </a:lnTo>
                <a:lnTo>
                  <a:pt x="114300" y="133350"/>
                </a:lnTo>
                <a:lnTo>
                  <a:pt x="57150" y="95250"/>
                </a:lnTo>
                <a:lnTo>
                  <a:pt x="26194" y="73819"/>
                </a:lnTo>
                <a:lnTo>
                  <a:pt x="7144" y="57150"/>
                </a:lnTo>
                <a:lnTo>
                  <a:pt x="0" y="42862"/>
                </a:lnTo>
                <a:lnTo>
                  <a:pt x="0" y="33337"/>
                </a:lnTo>
                <a:lnTo>
                  <a:pt x="4763" y="21431"/>
                </a:lnTo>
                <a:lnTo>
                  <a:pt x="33338" y="11906"/>
                </a:lnTo>
                <a:lnTo>
                  <a:pt x="90488" y="2381"/>
                </a:lnTo>
                <a:lnTo>
                  <a:pt x="154782" y="0"/>
                </a:lnTo>
                <a:lnTo>
                  <a:pt x="183357" y="0"/>
                </a:lnTo>
                <a:lnTo>
                  <a:pt x="245269" y="16669"/>
                </a:lnTo>
                <a:lnTo>
                  <a:pt x="330994" y="47625"/>
                </a:lnTo>
                <a:lnTo>
                  <a:pt x="407194" y="78581"/>
                </a:lnTo>
                <a:lnTo>
                  <a:pt x="469107" y="107156"/>
                </a:lnTo>
                <a:lnTo>
                  <a:pt x="485775" y="119062"/>
                </a:lnTo>
                <a:lnTo>
                  <a:pt x="502444" y="138112"/>
                </a:lnTo>
                <a:lnTo>
                  <a:pt x="509588" y="152400"/>
                </a:lnTo>
                <a:lnTo>
                  <a:pt x="514350" y="169069"/>
                </a:lnTo>
                <a:lnTo>
                  <a:pt x="509588" y="188119"/>
                </a:lnTo>
                <a:lnTo>
                  <a:pt x="495300" y="204787"/>
                </a:lnTo>
                <a:lnTo>
                  <a:pt x="473869" y="223837"/>
                </a:lnTo>
                <a:lnTo>
                  <a:pt x="457200" y="240506"/>
                </a:lnTo>
                <a:lnTo>
                  <a:pt x="442913" y="266700"/>
                </a:lnTo>
                <a:lnTo>
                  <a:pt x="433388" y="304800"/>
                </a:lnTo>
                <a:lnTo>
                  <a:pt x="428625" y="352425"/>
                </a:lnTo>
                <a:lnTo>
                  <a:pt x="428625" y="435769"/>
                </a:lnTo>
                <a:lnTo>
                  <a:pt x="433388" y="495300"/>
                </a:lnTo>
                <a:cubicBezTo>
                  <a:pt x="434182" y="589756"/>
                  <a:pt x="434975" y="684213"/>
                  <a:pt x="435769" y="778669"/>
                </a:cubicBezTo>
                <a:lnTo>
                  <a:pt x="188119" y="802481"/>
                </a:lnTo>
                <a:cubicBezTo>
                  <a:pt x="188913" y="742156"/>
                  <a:pt x="189706" y="681831"/>
                  <a:pt x="188119" y="58816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9" name="フリーフォーム 158">
            <a:extLst>
              <a:ext uri="{FF2B5EF4-FFF2-40B4-BE49-F238E27FC236}">
                <a16:creationId xmlns:a16="http://schemas.microsoft.com/office/drawing/2014/main" id="{250AB4A1-691F-4FB6-B58A-D406E4D6ECAC}"/>
              </a:ext>
            </a:extLst>
          </p:cNvPr>
          <p:cNvSpPr/>
          <p:nvPr/>
        </p:nvSpPr>
        <p:spPr>
          <a:xfrm>
            <a:off x="4348163" y="2043113"/>
            <a:ext cx="377825" cy="1119187"/>
          </a:xfrm>
          <a:custGeom>
            <a:avLst/>
            <a:gdLst>
              <a:gd name="connsiteX0" fmla="*/ 347662 w 378618"/>
              <a:gd name="connsiteY0" fmla="*/ 561975 h 1119187"/>
              <a:gd name="connsiteX1" fmla="*/ 307181 w 378618"/>
              <a:gd name="connsiteY1" fmla="*/ 750093 h 1119187"/>
              <a:gd name="connsiteX2" fmla="*/ 242887 w 378618"/>
              <a:gd name="connsiteY2" fmla="*/ 985837 h 1119187"/>
              <a:gd name="connsiteX3" fmla="*/ 219075 w 378618"/>
              <a:gd name="connsiteY3" fmla="*/ 1069181 h 1119187"/>
              <a:gd name="connsiteX4" fmla="*/ 207168 w 378618"/>
              <a:gd name="connsiteY4" fmla="*/ 1088231 h 1119187"/>
              <a:gd name="connsiteX5" fmla="*/ 188118 w 378618"/>
              <a:gd name="connsiteY5" fmla="*/ 1104900 h 1119187"/>
              <a:gd name="connsiteX6" fmla="*/ 173831 w 378618"/>
              <a:gd name="connsiteY6" fmla="*/ 1112043 h 1119187"/>
              <a:gd name="connsiteX7" fmla="*/ 154781 w 378618"/>
              <a:gd name="connsiteY7" fmla="*/ 1119187 h 1119187"/>
              <a:gd name="connsiteX8" fmla="*/ 142875 w 378618"/>
              <a:gd name="connsiteY8" fmla="*/ 1119187 h 1119187"/>
              <a:gd name="connsiteX9" fmla="*/ 130968 w 378618"/>
              <a:gd name="connsiteY9" fmla="*/ 1116806 h 1119187"/>
              <a:gd name="connsiteX10" fmla="*/ 114300 w 378618"/>
              <a:gd name="connsiteY10" fmla="*/ 1109662 h 1119187"/>
              <a:gd name="connsiteX11" fmla="*/ 90487 w 378618"/>
              <a:gd name="connsiteY11" fmla="*/ 1097756 h 1119187"/>
              <a:gd name="connsiteX12" fmla="*/ 61912 w 378618"/>
              <a:gd name="connsiteY12" fmla="*/ 1073943 h 1119187"/>
              <a:gd name="connsiteX13" fmla="*/ 40481 w 378618"/>
              <a:gd name="connsiteY13" fmla="*/ 1052512 h 1119187"/>
              <a:gd name="connsiteX14" fmla="*/ 28575 w 378618"/>
              <a:gd name="connsiteY14" fmla="*/ 1033462 h 1119187"/>
              <a:gd name="connsiteX15" fmla="*/ 16668 w 378618"/>
              <a:gd name="connsiteY15" fmla="*/ 1007268 h 1119187"/>
              <a:gd name="connsiteX16" fmla="*/ 9525 w 378618"/>
              <a:gd name="connsiteY16" fmla="*/ 983456 h 1119187"/>
              <a:gd name="connsiteX17" fmla="*/ 2381 w 378618"/>
              <a:gd name="connsiteY17" fmla="*/ 957262 h 1119187"/>
              <a:gd name="connsiteX18" fmla="*/ 0 w 378618"/>
              <a:gd name="connsiteY18" fmla="*/ 923925 h 1119187"/>
              <a:gd name="connsiteX19" fmla="*/ 0 w 378618"/>
              <a:gd name="connsiteY19" fmla="*/ 888206 h 1119187"/>
              <a:gd name="connsiteX20" fmla="*/ 4762 w 378618"/>
              <a:gd name="connsiteY20" fmla="*/ 838200 h 1119187"/>
              <a:gd name="connsiteX21" fmla="*/ 28575 w 378618"/>
              <a:gd name="connsiteY21" fmla="*/ 762000 h 1119187"/>
              <a:gd name="connsiteX22" fmla="*/ 59531 w 378618"/>
              <a:gd name="connsiteY22" fmla="*/ 695325 h 1119187"/>
              <a:gd name="connsiteX23" fmla="*/ 95250 w 378618"/>
              <a:gd name="connsiteY23" fmla="*/ 621506 h 1119187"/>
              <a:gd name="connsiteX24" fmla="*/ 133350 w 378618"/>
              <a:gd name="connsiteY24" fmla="*/ 538162 h 1119187"/>
              <a:gd name="connsiteX25" fmla="*/ 159543 w 378618"/>
              <a:gd name="connsiteY25" fmla="*/ 466725 h 1119187"/>
              <a:gd name="connsiteX26" fmla="*/ 183356 w 378618"/>
              <a:gd name="connsiteY26" fmla="*/ 397668 h 1119187"/>
              <a:gd name="connsiteX27" fmla="*/ 202406 w 378618"/>
              <a:gd name="connsiteY27" fmla="*/ 333375 h 1119187"/>
              <a:gd name="connsiteX28" fmla="*/ 216693 w 378618"/>
              <a:gd name="connsiteY28" fmla="*/ 273843 h 1119187"/>
              <a:gd name="connsiteX29" fmla="*/ 219075 w 378618"/>
              <a:gd name="connsiteY29" fmla="*/ 242887 h 1119187"/>
              <a:gd name="connsiteX30" fmla="*/ 219075 w 378618"/>
              <a:gd name="connsiteY30" fmla="*/ 209550 h 1119187"/>
              <a:gd name="connsiteX31" fmla="*/ 216693 w 378618"/>
              <a:gd name="connsiteY31" fmla="*/ 178593 h 1119187"/>
              <a:gd name="connsiteX32" fmla="*/ 211931 w 378618"/>
              <a:gd name="connsiteY32" fmla="*/ 159543 h 1119187"/>
              <a:gd name="connsiteX33" fmla="*/ 192881 w 378618"/>
              <a:gd name="connsiteY33" fmla="*/ 123825 h 1119187"/>
              <a:gd name="connsiteX34" fmla="*/ 171450 w 378618"/>
              <a:gd name="connsiteY34" fmla="*/ 95250 h 1119187"/>
              <a:gd name="connsiteX35" fmla="*/ 157162 w 378618"/>
              <a:gd name="connsiteY35" fmla="*/ 78581 h 1119187"/>
              <a:gd name="connsiteX36" fmla="*/ 150018 w 378618"/>
              <a:gd name="connsiteY36" fmla="*/ 64293 h 1119187"/>
              <a:gd name="connsiteX37" fmla="*/ 142875 w 378618"/>
              <a:gd name="connsiteY37" fmla="*/ 47625 h 1119187"/>
              <a:gd name="connsiteX38" fmla="*/ 138112 w 378618"/>
              <a:gd name="connsiteY38" fmla="*/ 23812 h 1119187"/>
              <a:gd name="connsiteX39" fmla="*/ 140493 w 378618"/>
              <a:gd name="connsiteY39" fmla="*/ 7143 h 1119187"/>
              <a:gd name="connsiteX40" fmla="*/ 152400 w 378618"/>
              <a:gd name="connsiteY40" fmla="*/ 0 h 1119187"/>
              <a:gd name="connsiteX41" fmla="*/ 166687 w 378618"/>
              <a:gd name="connsiteY41" fmla="*/ 0 h 1119187"/>
              <a:gd name="connsiteX42" fmla="*/ 200025 w 378618"/>
              <a:gd name="connsiteY42" fmla="*/ 11906 h 1119187"/>
              <a:gd name="connsiteX43" fmla="*/ 238125 w 378618"/>
              <a:gd name="connsiteY43" fmla="*/ 33337 h 1119187"/>
              <a:gd name="connsiteX44" fmla="*/ 261937 w 378618"/>
              <a:gd name="connsiteY44" fmla="*/ 50006 h 1119187"/>
              <a:gd name="connsiteX45" fmla="*/ 285750 w 378618"/>
              <a:gd name="connsiteY45" fmla="*/ 71437 h 1119187"/>
              <a:gd name="connsiteX46" fmla="*/ 307181 w 378618"/>
              <a:gd name="connsiteY46" fmla="*/ 95250 h 1119187"/>
              <a:gd name="connsiteX47" fmla="*/ 333375 w 378618"/>
              <a:gd name="connsiteY47" fmla="*/ 128587 h 1119187"/>
              <a:gd name="connsiteX48" fmla="*/ 366712 w 378618"/>
              <a:gd name="connsiteY48" fmla="*/ 183356 h 1119187"/>
              <a:gd name="connsiteX49" fmla="*/ 378618 w 378618"/>
              <a:gd name="connsiteY49" fmla="*/ 226218 h 1119187"/>
              <a:gd name="connsiteX50" fmla="*/ 376237 w 378618"/>
              <a:gd name="connsiteY50" fmla="*/ 340518 h 1119187"/>
              <a:gd name="connsiteX51" fmla="*/ 361950 w 378618"/>
              <a:gd name="connsiteY51" fmla="*/ 485775 h 1119187"/>
              <a:gd name="connsiteX52" fmla="*/ 347662 w 378618"/>
              <a:gd name="connsiteY52" fmla="*/ 561975 h 1119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378618" h="1119187">
                <a:moveTo>
                  <a:pt x="347662" y="561975"/>
                </a:moveTo>
                <a:lnTo>
                  <a:pt x="307181" y="750093"/>
                </a:lnTo>
                <a:lnTo>
                  <a:pt x="242887" y="985837"/>
                </a:lnTo>
                <a:lnTo>
                  <a:pt x="219075" y="1069181"/>
                </a:lnTo>
                <a:lnTo>
                  <a:pt x="207168" y="1088231"/>
                </a:lnTo>
                <a:lnTo>
                  <a:pt x="188118" y="1104900"/>
                </a:lnTo>
                <a:lnTo>
                  <a:pt x="173831" y="1112043"/>
                </a:lnTo>
                <a:lnTo>
                  <a:pt x="154781" y="1119187"/>
                </a:lnTo>
                <a:lnTo>
                  <a:pt x="142875" y="1119187"/>
                </a:lnTo>
                <a:lnTo>
                  <a:pt x="130968" y="1116806"/>
                </a:lnTo>
                <a:lnTo>
                  <a:pt x="114300" y="1109662"/>
                </a:lnTo>
                <a:lnTo>
                  <a:pt x="90487" y="1097756"/>
                </a:lnTo>
                <a:lnTo>
                  <a:pt x="61912" y="1073943"/>
                </a:lnTo>
                <a:lnTo>
                  <a:pt x="40481" y="1052512"/>
                </a:lnTo>
                <a:lnTo>
                  <a:pt x="28575" y="1033462"/>
                </a:lnTo>
                <a:lnTo>
                  <a:pt x="16668" y="1007268"/>
                </a:lnTo>
                <a:lnTo>
                  <a:pt x="9525" y="983456"/>
                </a:lnTo>
                <a:lnTo>
                  <a:pt x="2381" y="957262"/>
                </a:lnTo>
                <a:lnTo>
                  <a:pt x="0" y="923925"/>
                </a:lnTo>
                <a:lnTo>
                  <a:pt x="0" y="888206"/>
                </a:lnTo>
                <a:lnTo>
                  <a:pt x="4762" y="838200"/>
                </a:lnTo>
                <a:lnTo>
                  <a:pt x="28575" y="762000"/>
                </a:lnTo>
                <a:lnTo>
                  <a:pt x="59531" y="695325"/>
                </a:lnTo>
                <a:lnTo>
                  <a:pt x="95250" y="621506"/>
                </a:lnTo>
                <a:lnTo>
                  <a:pt x="133350" y="538162"/>
                </a:lnTo>
                <a:lnTo>
                  <a:pt x="159543" y="466725"/>
                </a:lnTo>
                <a:lnTo>
                  <a:pt x="183356" y="397668"/>
                </a:lnTo>
                <a:lnTo>
                  <a:pt x="202406" y="333375"/>
                </a:lnTo>
                <a:lnTo>
                  <a:pt x="216693" y="273843"/>
                </a:lnTo>
                <a:lnTo>
                  <a:pt x="219075" y="242887"/>
                </a:lnTo>
                <a:lnTo>
                  <a:pt x="219075" y="209550"/>
                </a:lnTo>
                <a:lnTo>
                  <a:pt x="216693" y="178593"/>
                </a:lnTo>
                <a:lnTo>
                  <a:pt x="211931" y="159543"/>
                </a:lnTo>
                <a:lnTo>
                  <a:pt x="192881" y="123825"/>
                </a:lnTo>
                <a:lnTo>
                  <a:pt x="171450" y="95250"/>
                </a:lnTo>
                <a:lnTo>
                  <a:pt x="157162" y="78581"/>
                </a:lnTo>
                <a:lnTo>
                  <a:pt x="150018" y="64293"/>
                </a:lnTo>
                <a:lnTo>
                  <a:pt x="142875" y="47625"/>
                </a:lnTo>
                <a:lnTo>
                  <a:pt x="138112" y="23812"/>
                </a:lnTo>
                <a:lnTo>
                  <a:pt x="140493" y="7143"/>
                </a:lnTo>
                <a:lnTo>
                  <a:pt x="152400" y="0"/>
                </a:lnTo>
                <a:lnTo>
                  <a:pt x="166687" y="0"/>
                </a:lnTo>
                <a:lnTo>
                  <a:pt x="200025" y="11906"/>
                </a:lnTo>
                <a:lnTo>
                  <a:pt x="238125" y="33337"/>
                </a:lnTo>
                <a:lnTo>
                  <a:pt x="261937" y="50006"/>
                </a:lnTo>
                <a:lnTo>
                  <a:pt x="285750" y="71437"/>
                </a:lnTo>
                <a:lnTo>
                  <a:pt x="307181" y="95250"/>
                </a:lnTo>
                <a:lnTo>
                  <a:pt x="333375" y="128587"/>
                </a:lnTo>
                <a:lnTo>
                  <a:pt x="366712" y="183356"/>
                </a:lnTo>
                <a:lnTo>
                  <a:pt x="378618" y="226218"/>
                </a:lnTo>
                <a:cubicBezTo>
                  <a:pt x="377824" y="264318"/>
                  <a:pt x="377031" y="302418"/>
                  <a:pt x="376237" y="340518"/>
                </a:cubicBezTo>
                <a:lnTo>
                  <a:pt x="361950" y="485775"/>
                </a:lnTo>
                <a:lnTo>
                  <a:pt x="347662" y="5619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2" name="フリーフォーム 161">
            <a:extLst>
              <a:ext uri="{FF2B5EF4-FFF2-40B4-BE49-F238E27FC236}">
                <a16:creationId xmlns:a16="http://schemas.microsoft.com/office/drawing/2014/main" id="{D3762ED4-5B2B-495E-910F-DEB35CF5F45A}"/>
              </a:ext>
            </a:extLst>
          </p:cNvPr>
          <p:cNvSpPr/>
          <p:nvPr/>
        </p:nvSpPr>
        <p:spPr>
          <a:xfrm>
            <a:off x="4256088" y="2808288"/>
            <a:ext cx="1039812" cy="1717675"/>
          </a:xfrm>
          <a:custGeom>
            <a:avLst/>
            <a:gdLst>
              <a:gd name="connsiteX0" fmla="*/ 933450 w 1040606"/>
              <a:gd name="connsiteY0" fmla="*/ 471487 h 1719262"/>
              <a:gd name="connsiteX1" fmla="*/ 778669 w 1040606"/>
              <a:gd name="connsiteY1" fmla="*/ 752475 h 1719262"/>
              <a:gd name="connsiteX2" fmla="*/ 633412 w 1040606"/>
              <a:gd name="connsiteY2" fmla="*/ 985837 h 1719262"/>
              <a:gd name="connsiteX3" fmla="*/ 509587 w 1040606"/>
              <a:gd name="connsiteY3" fmla="*/ 1181100 h 1719262"/>
              <a:gd name="connsiteX4" fmla="*/ 390525 w 1040606"/>
              <a:gd name="connsiteY4" fmla="*/ 1323975 h 1719262"/>
              <a:gd name="connsiteX5" fmla="*/ 176212 w 1040606"/>
              <a:gd name="connsiteY5" fmla="*/ 1569244 h 1719262"/>
              <a:gd name="connsiteX6" fmla="*/ 52387 w 1040606"/>
              <a:gd name="connsiteY6" fmla="*/ 1707356 h 1719262"/>
              <a:gd name="connsiteX7" fmla="*/ 35719 w 1040606"/>
              <a:gd name="connsiteY7" fmla="*/ 1716881 h 1719262"/>
              <a:gd name="connsiteX8" fmla="*/ 19050 w 1040606"/>
              <a:gd name="connsiteY8" fmla="*/ 1719262 h 1719262"/>
              <a:gd name="connsiteX9" fmla="*/ 7144 w 1040606"/>
              <a:gd name="connsiteY9" fmla="*/ 1714500 h 1719262"/>
              <a:gd name="connsiteX10" fmla="*/ 2381 w 1040606"/>
              <a:gd name="connsiteY10" fmla="*/ 1704975 h 1719262"/>
              <a:gd name="connsiteX11" fmla="*/ 0 w 1040606"/>
              <a:gd name="connsiteY11" fmla="*/ 1685925 h 1719262"/>
              <a:gd name="connsiteX12" fmla="*/ 4762 w 1040606"/>
              <a:gd name="connsiteY12" fmla="*/ 1662112 h 1719262"/>
              <a:gd name="connsiteX13" fmla="*/ 59531 w 1040606"/>
              <a:gd name="connsiteY13" fmla="*/ 1574006 h 1719262"/>
              <a:gd name="connsiteX14" fmla="*/ 204787 w 1040606"/>
              <a:gd name="connsiteY14" fmla="*/ 1338262 h 1719262"/>
              <a:gd name="connsiteX15" fmla="*/ 342900 w 1040606"/>
              <a:gd name="connsiteY15" fmla="*/ 1116806 h 1719262"/>
              <a:gd name="connsiteX16" fmla="*/ 454819 w 1040606"/>
              <a:gd name="connsiteY16" fmla="*/ 931069 h 1719262"/>
              <a:gd name="connsiteX17" fmla="*/ 554831 w 1040606"/>
              <a:gd name="connsiteY17" fmla="*/ 759619 h 1719262"/>
              <a:gd name="connsiteX18" fmla="*/ 588169 w 1040606"/>
              <a:gd name="connsiteY18" fmla="*/ 683419 h 1719262"/>
              <a:gd name="connsiteX19" fmla="*/ 631031 w 1040606"/>
              <a:gd name="connsiteY19" fmla="*/ 578644 h 1719262"/>
              <a:gd name="connsiteX20" fmla="*/ 664369 w 1040606"/>
              <a:gd name="connsiteY20" fmla="*/ 495300 h 1719262"/>
              <a:gd name="connsiteX21" fmla="*/ 692944 w 1040606"/>
              <a:gd name="connsiteY21" fmla="*/ 411956 h 1719262"/>
              <a:gd name="connsiteX22" fmla="*/ 711994 w 1040606"/>
              <a:gd name="connsiteY22" fmla="*/ 350044 h 1719262"/>
              <a:gd name="connsiteX23" fmla="*/ 723900 w 1040606"/>
              <a:gd name="connsiteY23" fmla="*/ 300037 h 1719262"/>
              <a:gd name="connsiteX24" fmla="*/ 733425 w 1040606"/>
              <a:gd name="connsiteY24" fmla="*/ 250031 h 1719262"/>
              <a:gd name="connsiteX25" fmla="*/ 735806 w 1040606"/>
              <a:gd name="connsiteY25" fmla="*/ 221456 h 1719262"/>
              <a:gd name="connsiteX26" fmla="*/ 731044 w 1040606"/>
              <a:gd name="connsiteY26" fmla="*/ 200025 h 1719262"/>
              <a:gd name="connsiteX27" fmla="*/ 723900 w 1040606"/>
              <a:gd name="connsiteY27" fmla="*/ 180975 h 1719262"/>
              <a:gd name="connsiteX28" fmla="*/ 702469 w 1040606"/>
              <a:gd name="connsiteY28" fmla="*/ 145256 h 1719262"/>
              <a:gd name="connsiteX29" fmla="*/ 692944 w 1040606"/>
              <a:gd name="connsiteY29" fmla="*/ 130969 h 1719262"/>
              <a:gd name="connsiteX30" fmla="*/ 671512 w 1040606"/>
              <a:gd name="connsiteY30" fmla="*/ 104775 h 1719262"/>
              <a:gd name="connsiteX31" fmla="*/ 628650 w 1040606"/>
              <a:gd name="connsiteY31" fmla="*/ 69056 h 1719262"/>
              <a:gd name="connsiteX32" fmla="*/ 604837 w 1040606"/>
              <a:gd name="connsiteY32" fmla="*/ 50006 h 1719262"/>
              <a:gd name="connsiteX33" fmla="*/ 592931 w 1040606"/>
              <a:gd name="connsiteY33" fmla="*/ 35719 h 1719262"/>
              <a:gd name="connsiteX34" fmla="*/ 590550 w 1040606"/>
              <a:gd name="connsiteY34" fmla="*/ 21431 h 1719262"/>
              <a:gd name="connsiteX35" fmla="*/ 595312 w 1040606"/>
              <a:gd name="connsiteY35" fmla="*/ 9525 h 1719262"/>
              <a:gd name="connsiteX36" fmla="*/ 611981 w 1040606"/>
              <a:gd name="connsiteY36" fmla="*/ 2381 h 1719262"/>
              <a:gd name="connsiteX37" fmla="*/ 650081 w 1040606"/>
              <a:gd name="connsiteY37" fmla="*/ 0 h 1719262"/>
              <a:gd name="connsiteX38" fmla="*/ 704850 w 1040606"/>
              <a:gd name="connsiteY38" fmla="*/ 4762 h 1719262"/>
              <a:gd name="connsiteX39" fmla="*/ 802481 w 1040606"/>
              <a:gd name="connsiteY39" fmla="*/ 28575 h 1719262"/>
              <a:gd name="connsiteX40" fmla="*/ 873919 w 1040606"/>
              <a:gd name="connsiteY40" fmla="*/ 54769 h 1719262"/>
              <a:gd name="connsiteX41" fmla="*/ 909637 w 1040606"/>
              <a:gd name="connsiteY41" fmla="*/ 73819 h 1719262"/>
              <a:gd name="connsiteX42" fmla="*/ 942975 w 1040606"/>
              <a:gd name="connsiteY42" fmla="*/ 100012 h 1719262"/>
              <a:gd name="connsiteX43" fmla="*/ 976312 w 1040606"/>
              <a:gd name="connsiteY43" fmla="*/ 138112 h 1719262"/>
              <a:gd name="connsiteX44" fmla="*/ 1000125 w 1040606"/>
              <a:gd name="connsiteY44" fmla="*/ 171450 h 1719262"/>
              <a:gd name="connsiteX45" fmla="*/ 1023937 w 1040606"/>
              <a:gd name="connsiteY45" fmla="*/ 221456 h 1719262"/>
              <a:gd name="connsiteX46" fmla="*/ 1040606 w 1040606"/>
              <a:gd name="connsiteY46" fmla="*/ 264319 h 1719262"/>
              <a:gd name="connsiteX47" fmla="*/ 959644 w 1040606"/>
              <a:gd name="connsiteY47" fmla="*/ 419100 h 1719262"/>
              <a:gd name="connsiteX48" fmla="*/ 933450 w 1040606"/>
              <a:gd name="connsiteY48" fmla="*/ 471487 h 1719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040606" h="1719262">
                <a:moveTo>
                  <a:pt x="933450" y="471487"/>
                </a:moveTo>
                <a:lnTo>
                  <a:pt x="778669" y="752475"/>
                </a:lnTo>
                <a:lnTo>
                  <a:pt x="633412" y="985837"/>
                </a:lnTo>
                <a:lnTo>
                  <a:pt x="509587" y="1181100"/>
                </a:lnTo>
                <a:lnTo>
                  <a:pt x="390525" y="1323975"/>
                </a:lnTo>
                <a:lnTo>
                  <a:pt x="176212" y="1569244"/>
                </a:lnTo>
                <a:lnTo>
                  <a:pt x="52387" y="1707356"/>
                </a:lnTo>
                <a:lnTo>
                  <a:pt x="35719" y="1716881"/>
                </a:lnTo>
                <a:lnTo>
                  <a:pt x="19050" y="1719262"/>
                </a:lnTo>
                <a:lnTo>
                  <a:pt x="7144" y="1714500"/>
                </a:lnTo>
                <a:lnTo>
                  <a:pt x="2381" y="1704975"/>
                </a:lnTo>
                <a:lnTo>
                  <a:pt x="0" y="1685925"/>
                </a:lnTo>
                <a:lnTo>
                  <a:pt x="4762" y="1662112"/>
                </a:lnTo>
                <a:lnTo>
                  <a:pt x="59531" y="1574006"/>
                </a:lnTo>
                <a:lnTo>
                  <a:pt x="204787" y="1338262"/>
                </a:lnTo>
                <a:lnTo>
                  <a:pt x="342900" y="1116806"/>
                </a:lnTo>
                <a:lnTo>
                  <a:pt x="454819" y="931069"/>
                </a:lnTo>
                <a:lnTo>
                  <a:pt x="554831" y="759619"/>
                </a:lnTo>
                <a:lnTo>
                  <a:pt x="588169" y="683419"/>
                </a:lnTo>
                <a:lnTo>
                  <a:pt x="631031" y="578644"/>
                </a:lnTo>
                <a:lnTo>
                  <a:pt x="664369" y="495300"/>
                </a:lnTo>
                <a:lnTo>
                  <a:pt x="692944" y="411956"/>
                </a:lnTo>
                <a:lnTo>
                  <a:pt x="711994" y="350044"/>
                </a:lnTo>
                <a:lnTo>
                  <a:pt x="723900" y="300037"/>
                </a:lnTo>
                <a:lnTo>
                  <a:pt x="733425" y="250031"/>
                </a:lnTo>
                <a:lnTo>
                  <a:pt x="735806" y="221456"/>
                </a:lnTo>
                <a:lnTo>
                  <a:pt x="731044" y="200025"/>
                </a:lnTo>
                <a:lnTo>
                  <a:pt x="723900" y="180975"/>
                </a:lnTo>
                <a:lnTo>
                  <a:pt x="702469" y="145256"/>
                </a:lnTo>
                <a:lnTo>
                  <a:pt x="692944" y="130969"/>
                </a:lnTo>
                <a:lnTo>
                  <a:pt x="671512" y="104775"/>
                </a:lnTo>
                <a:lnTo>
                  <a:pt x="628650" y="69056"/>
                </a:lnTo>
                <a:lnTo>
                  <a:pt x="604837" y="50006"/>
                </a:lnTo>
                <a:lnTo>
                  <a:pt x="592931" y="35719"/>
                </a:lnTo>
                <a:lnTo>
                  <a:pt x="590550" y="21431"/>
                </a:lnTo>
                <a:lnTo>
                  <a:pt x="595312" y="9525"/>
                </a:lnTo>
                <a:lnTo>
                  <a:pt x="611981" y="2381"/>
                </a:lnTo>
                <a:lnTo>
                  <a:pt x="650081" y="0"/>
                </a:lnTo>
                <a:lnTo>
                  <a:pt x="704850" y="4762"/>
                </a:lnTo>
                <a:lnTo>
                  <a:pt x="802481" y="28575"/>
                </a:lnTo>
                <a:lnTo>
                  <a:pt x="873919" y="54769"/>
                </a:lnTo>
                <a:lnTo>
                  <a:pt x="909637" y="73819"/>
                </a:lnTo>
                <a:lnTo>
                  <a:pt x="942975" y="100012"/>
                </a:lnTo>
                <a:lnTo>
                  <a:pt x="976312" y="138112"/>
                </a:lnTo>
                <a:lnTo>
                  <a:pt x="1000125" y="171450"/>
                </a:lnTo>
                <a:lnTo>
                  <a:pt x="1023937" y="221456"/>
                </a:lnTo>
                <a:lnTo>
                  <a:pt x="1040606" y="264319"/>
                </a:lnTo>
                <a:lnTo>
                  <a:pt x="959644" y="419100"/>
                </a:lnTo>
                <a:lnTo>
                  <a:pt x="933450" y="4714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4" name="フリーフォーム 163">
            <a:extLst>
              <a:ext uri="{FF2B5EF4-FFF2-40B4-BE49-F238E27FC236}">
                <a16:creationId xmlns:a16="http://schemas.microsoft.com/office/drawing/2014/main" id="{39F126BC-0529-4FE6-9636-B93F50768467}"/>
              </a:ext>
            </a:extLst>
          </p:cNvPr>
          <p:cNvSpPr/>
          <p:nvPr/>
        </p:nvSpPr>
        <p:spPr>
          <a:xfrm>
            <a:off x="5180013" y="2871788"/>
            <a:ext cx="1930400" cy="400050"/>
          </a:xfrm>
          <a:custGeom>
            <a:avLst/>
            <a:gdLst>
              <a:gd name="connsiteX0" fmla="*/ 1364456 w 1931194"/>
              <a:gd name="connsiteY0" fmla="*/ 280987 h 400050"/>
              <a:gd name="connsiteX1" fmla="*/ 1147762 w 1931194"/>
              <a:gd name="connsiteY1" fmla="*/ 297656 h 400050"/>
              <a:gd name="connsiteX2" fmla="*/ 919162 w 1931194"/>
              <a:gd name="connsiteY2" fmla="*/ 314325 h 400050"/>
              <a:gd name="connsiteX3" fmla="*/ 688181 w 1931194"/>
              <a:gd name="connsiteY3" fmla="*/ 357187 h 400050"/>
              <a:gd name="connsiteX4" fmla="*/ 561975 w 1931194"/>
              <a:gd name="connsiteY4" fmla="*/ 366712 h 400050"/>
              <a:gd name="connsiteX5" fmla="*/ 390525 w 1931194"/>
              <a:gd name="connsiteY5" fmla="*/ 383381 h 400050"/>
              <a:gd name="connsiteX6" fmla="*/ 292894 w 1931194"/>
              <a:gd name="connsiteY6" fmla="*/ 397668 h 400050"/>
              <a:gd name="connsiteX7" fmla="*/ 280987 w 1931194"/>
              <a:gd name="connsiteY7" fmla="*/ 400050 h 400050"/>
              <a:gd name="connsiteX8" fmla="*/ 240506 w 1931194"/>
              <a:gd name="connsiteY8" fmla="*/ 390525 h 400050"/>
              <a:gd name="connsiteX9" fmla="*/ 169069 w 1931194"/>
              <a:gd name="connsiteY9" fmla="*/ 366712 h 400050"/>
              <a:gd name="connsiteX10" fmla="*/ 114300 w 1931194"/>
              <a:gd name="connsiteY10" fmla="*/ 342900 h 400050"/>
              <a:gd name="connsiteX11" fmla="*/ 0 w 1931194"/>
              <a:gd name="connsiteY11" fmla="*/ 288131 h 400050"/>
              <a:gd name="connsiteX12" fmla="*/ 90487 w 1931194"/>
              <a:gd name="connsiteY12" fmla="*/ 142875 h 400050"/>
              <a:gd name="connsiteX13" fmla="*/ 121444 w 1931194"/>
              <a:gd name="connsiteY13" fmla="*/ 211931 h 400050"/>
              <a:gd name="connsiteX14" fmla="*/ 128587 w 1931194"/>
              <a:gd name="connsiteY14" fmla="*/ 219075 h 400050"/>
              <a:gd name="connsiteX15" fmla="*/ 133350 w 1931194"/>
              <a:gd name="connsiteY15" fmla="*/ 223837 h 400050"/>
              <a:gd name="connsiteX16" fmla="*/ 157162 w 1931194"/>
              <a:gd name="connsiteY16" fmla="*/ 233362 h 400050"/>
              <a:gd name="connsiteX17" fmla="*/ 221456 w 1931194"/>
              <a:gd name="connsiteY17" fmla="*/ 247650 h 400050"/>
              <a:gd name="connsiteX18" fmla="*/ 271462 w 1931194"/>
              <a:gd name="connsiteY18" fmla="*/ 252412 h 400050"/>
              <a:gd name="connsiteX19" fmla="*/ 338137 w 1931194"/>
              <a:gd name="connsiteY19" fmla="*/ 247650 h 400050"/>
              <a:gd name="connsiteX20" fmla="*/ 450056 w 1931194"/>
              <a:gd name="connsiteY20" fmla="*/ 230981 h 400050"/>
              <a:gd name="connsiteX21" fmla="*/ 752475 w 1931194"/>
              <a:gd name="connsiteY21" fmla="*/ 183356 h 400050"/>
              <a:gd name="connsiteX22" fmla="*/ 1073944 w 1931194"/>
              <a:gd name="connsiteY22" fmla="*/ 135731 h 400050"/>
              <a:gd name="connsiteX23" fmla="*/ 1273969 w 1931194"/>
              <a:gd name="connsiteY23" fmla="*/ 104775 h 400050"/>
              <a:gd name="connsiteX24" fmla="*/ 1331119 w 1931194"/>
              <a:gd name="connsiteY24" fmla="*/ 92868 h 400050"/>
              <a:gd name="connsiteX25" fmla="*/ 1378744 w 1931194"/>
              <a:gd name="connsiteY25" fmla="*/ 76200 h 400050"/>
              <a:gd name="connsiteX26" fmla="*/ 1431131 w 1931194"/>
              <a:gd name="connsiteY26" fmla="*/ 50006 h 400050"/>
              <a:gd name="connsiteX27" fmla="*/ 1478756 w 1931194"/>
              <a:gd name="connsiteY27" fmla="*/ 21431 h 400050"/>
              <a:gd name="connsiteX28" fmla="*/ 1509712 w 1931194"/>
              <a:gd name="connsiteY28" fmla="*/ 0 h 400050"/>
              <a:gd name="connsiteX29" fmla="*/ 1547812 w 1931194"/>
              <a:gd name="connsiteY29" fmla="*/ 4762 h 400050"/>
              <a:gd name="connsiteX30" fmla="*/ 1638300 w 1931194"/>
              <a:gd name="connsiteY30" fmla="*/ 26193 h 400050"/>
              <a:gd name="connsiteX31" fmla="*/ 1731169 w 1931194"/>
              <a:gd name="connsiteY31" fmla="*/ 47625 h 400050"/>
              <a:gd name="connsiteX32" fmla="*/ 1781175 w 1931194"/>
              <a:gd name="connsiteY32" fmla="*/ 57150 h 400050"/>
              <a:gd name="connsiteX33" fmla="*/ 1838325 w 1931194"/>
              <a:gd name="connsiteY33" fmla="*/ 76200 h 400050"/>
              <a:gd name="connsiteX34" fmla="*/ 1874044 w 1931194"/>
              <a:gd name="connsiteY34" fmla="*/ 95250 h 400050"/>
              <a:gd name="connsiteX35" fmla="*/ 1897856 w 1931194"/>
              <a:gd name="connsiteY35" fmla="*/ 116681 h 400050"/>
              <a:gd name="connsiteX36" fmla="*/ 1921669 w 1931194"/>
              <a:gd name="connsiteY36" fmla="*/ 145256 h 400050"/>
              <a:gd name="connsiteX37" fmla="*/ 1931194 w 1931194"/>
              <a:gd name="connsiteY37" fmla="*/ 164306 h 400050"/>
              <a:gd name="connsiteX38" fmla="*/ 1931194 w 1931194"/>
              <a:gd name="connsiteY38" fmla="*/ 176212 h 400050"/>
              <a:gd name="connsiteX39" fmla="*/ 1924050 w 1931194"/>
              <a:gd name="connsiteY39" fmla="*/ 197643 h 400050"/>
              <a:gd name="connsiteX40" fmla="*/ 1905000 w 1931194"/>
              <a:gd name="connsiteY40" fmla="*/ 214312 h 400050"/>
              <a:gd name="connsiteX41" fmla="*/ 1866900 w 1931194"/>
              <a:gd name="connsiteY41" fmla="*/ 235743 h 400050"/>
              <a:gd name="connsiteX42" fmla="*/ 1843087 w 1931194"/>
              <a:gd name="connsiteY42" fmla="*/ 245268 h 400050"/>
              <a:gd name="connsiteX43" fmla="*/ 1776412 w 1931194"/>
              <a:gd name="connsiteY43" fmla="*/ 247650 h 400050"/>
              <a:gd name="connsiteX44" fmla="*/ 1612106 w 1931194"/>
              <a:gd name="connsiteY44" fmla="*/ 259556 h 400050"/>
              <a:gd name="connsiteX45" fmla="*/ 1364456 w 1931194"/>
              <a:gd name="connsiteY45" fmla="*/ 280987 h 400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931194" h="400050">
                <a:moveTo>
                  <a:pt x="1364456" y="280987"/>
                </a:moveTo>
                <a:lnTo>
                  <a:pt x="1147762" y="297656"/>
                </a:lnTo>
                <a:lnTo>
                  <a:pt x="919162" y="314325"/>
                </a:lnTo>
                <a:lnTo>
                  <a:pt x="688181" y="357187"/>
                </a:lnTo>
                <a:lnTo>
                  <a:pt x="561975" y="366712"/>
                </a:lnTo>
                <a:lnTo>
                  <a:pt x="390525" y="383381"/>
                </a:lnTo>
                <a:lnTo>
                  <a:pt x="292894" y="397668"/>
                </a:lnTo>
                <a:lnTo>
                  <a:pt x="280987" y="400050"/>
                </a:lnTo>
                <a:lnTo>
                  <a:pt x="240506" y="390525"/>
                </a:lnTo>
                <a:lnTo>
                  <a:pt x="169069" y="366712"/>
                </a:lnTo>
                <a:lnTo>
                  <a:pt x="114300" y="342900"/>
                </a:lnTo>
                <a:lnTo>
                  <a:pt x="0" y="288131"/>
                </a:lnTo>
                <a:lnTo>
                  <a:pt x="90487" y="142875"/>
                </a:lnTo>
                <a:lnTo>
                  <a:pt x="121444" y="211931"/>
                </a:lnTo>
                <a:lnTo>
                  <a:pt x="128587" y="219075"/>
                </a:lnTo>
                <a:lnTo>
                  <a:pt x="133350" y="223837"/>
                </a:lnTo>
                <a:lnTo>
                  <a:pt x="157162" y="233362"/>
                </a:lnTo>
                <a:lnTo>
                  <a:pt x="221456" y="247650"/>
                </a:lnTo>
                <a:lnTo>
                  <a:pt x="271462" y="252412"/>
                </a:lnTo>
                <a:lnTo>
                  <a:pt x="338137" y="247650"/>
                </a:lnTo>
                <a:lnTo>
                  <a:pt x="450056" y="230981"/>
                </a:lnTo>
                <a:lnTo>
                  <a:pt x="752475" y="183356"/>
                </a:lnTo>
                <a:lnTo>
                  <a:pt x="1073944" y="135731"/>
                </a:lnTo>
                <a:lnTo>
                  <a:pt x="1273969" y="104775"/>
                </a:lnTo>
                <a:lnTo>
                  <a:pt x="1331119" y="92868"/>
                </a:lnTo>
                <a:lnTo>
                  <a:pt x="1378744" y="76200"/>
                </a:lnTo>
                <a:lnTo>
                  <a:pt x="1431131" y="50006"/>
                </a:lnTo>
                <a:lnTo>
                  <a:pt x="1478756" y="21431"/>
                </a:lnTo>
                <a:lnTo>
                  <a:pt x="1509712" y="0"/>
                </a:lnTo>
                <a:lnTo>
                  <a:pt x="1547812" y="4762"/>
                </a:lnTo>
                <a:lnTo>
                  <a:pt x="1638300" y="26193"/>
                </a:lnTo>
                <a:lnTo>
                  <a:pt x="1731169" y="47625"/>
                </a:lnTo>
                <a:lnTo>
                  <a:pt x="1781175" y="57150"/>
                </a:lnTo>
                <a:lnTo>
                  <a:pt x="1838325" y="76200"/>
                </a:lnTo>
                <a:lnTo>
                  <a:pt x="1874044" y="95250"/>
                </a:lnTo>
                <a:lnTo>
                  <a:pt x="1897856" y="116681"/>
                </a:lnTo>
                <a:lnTo>
                  <a:pt x="1921669" y="145256"/>
                </a:lnTo>
                <a:lnTo>
                  <a:pt x="1931194" y="164306"/>
                </a:lnTo>
                <a:lnTo>
                  <a:pt x="1931194" y="176212"/>
                </a:lnTo>
                <a:lnTo>
                  <a:pt x="1924050" y="197643"/>
                </a:lnTo>
                <a:lnTo>
                  <a:pt x="1905000" y="214312"/>
                </a:lnTo>
                <a:lnTo>
                  <a:pt x="1866900" y="235743"/>
                </a:lnTo>
                <a:lnTo>
                  <a:pt x="1843087" y="245268"/>
                </a:lnTo>
                <a:lnTo>
                  <a:pt x="1776412" y="247650"/>
                </a:lnTo>
                <a:lnTo>
                  <a:pt x="1612106" y="259556"/>
                </a:lnTo>
                <a:lnTo>
                  <a:pt x="1364456" y="2809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6" name="フリーフォーム 165">
            <a:extLst>
              <a:ext uri="{FF2B5EF4-FFF2-40B4-BE49-F238E27FC236}">
                <a16:creationId xmlns:a16="http://schemas.microsoft.com/office/drawing/2014/main" id="{99FE07FC-2CD4-43C3-92C4-A60A6DADB9D3}"/>
              </a:ext>
            </a:extLst>
          </p:cNvPr>
          <p:cNvSpPr/>
          <p:nvPr/>
        </p:nvSpPr>
        <p:spPr>
          <a:xfrm>
            <a:off x="5343525" y="3883025"/>
            <a:ext cx="317500" cy="1936750"/>
          </a:xfrm>
          <a:custGeom>
            <a:avLst/>
            <a:gdLst>
              <a:gd name="connsiteX0" fmla="*/ 110229 w 318161"/>
              <a:gd name="connsiteY0" fmla="*/ 831729 h 1936524"/>
              <a:gd name="connsiteX1" fmla="*/ 112735 w 318161"/>
              <a:gd name="connsiteY1" fmla="*/ 718994 h 1936524"/>
              <a:gd name="connsiteX2" fmla="*/ 112735 w 318161"/>
              <a:gd name="connsiteY2" fmla="*/ 596239 h 1936524"/>
              <a:gd name="connsiteX3" fmla="*/ 115240 w 318161"/>
              <a:gd name="connsiteY3" fmla="*/ 468474 h 1936524"/>
              <a:gd name="connsiteX4" fmla="*/ 115240 w 318161"/>
              <a:gd name="connsiteY4" fmla="*/ 373276 h 1936524"/>
              <a:gd name="connsiteX5" fmla="*/ 112735 w 318161"/>
              <a:gd name="connsiteY5" fmla="*/ 290604 h 1936524"/>
              <a:gd name="connsiteX6" fmla="*/ 102714 w 318161"/>
              <a:gd name="connsiteY6" fmla="*/ 232985 h 1936524"/>
              <a:gd name="connsiteX7" fmla="*/ 95198 w 318161"/>
              <a:gd name="connsiteY7" fmla="*/ 202922 h 1936524"/>
              <a:gd name="connsiteX8" fmla="*/ 80167 w 318161"/>
              <a:gd name="connsiteY8" fmla="*/ 177870 h 1936524"/>
              <a:gd name="connsiteX9" fmla="*/ 42589 w 318161"/>
              <a:gd name="connsiteY9" fmla="*/ 122756 h 1936524"/>
              <a:gd name="connsiteX10" fmla="*/ 10021 w 318161"/>
              <a:gd name="connsiteY10" fmla="*/ 72651 h 1936524"/>
              <a:gd name="connsiteX11" fmla="*/ 0 w 318161"/>
              <a:gd name="connsiteY11" fmla="*/ 50105 h 1936524"/>
              <a:gd name="connsiteX12" fmla="*/ 0 w 318161"/>
              <a:gd name="connsiteY12" fmla="*/ 25053 h 1936524"/>
              <a:gd name="connsiteX13" fmla="*/ 5011 w 318161"/>
              <a:gd name="connsiteY13" fmla="*/ 5011 h 1936524"/>
              <a:gd name="connsiteX14" fmla="*/ 12526 w 318161"/>
              <a:gd name="connsiteY14" fmla="*/ 0 h 1936524"/>
              <a:gd name="connsiteX15" fmla="*/ 27558 w 318161"/>
              <a:gd name="connsiteY15" fmla="*/ 0 h 1936524"/>
              <a:gd name="connsiteX16" fmla="*/ 50104 w 318161"/>
              <a:gd name="connsiteY16" fmla="*/ 7516 h 1936524"/>
              <a:gd name="connsiteX17" fmla="*/ 75156 w 318161"/>
              <a:gd name="connsiteY17" fmla="*/ 15032 h 1936524"/>
              <a:gd name="connsiteX18" fmla="*/ 110229 w 318161"/>
              <a:gd name="connsiteY18" fmla="*/ 27558 h 1936524"/>
              <a:gd name="connsiteX19" fmla="*/ 150313 w 318161"/>
              <a:gd name="connsiteY19" fmla="*/ 42589 h 1936524"/>
              <a:gd name="connsiteX20" fmla="*/ 192901 w 318161"/>
              <a:gd name="connsiteY20" fmla="*/ 65136 h 1936524"/>
              <a:gd name="connsiteX21" fmla="*/ 248016 w 318161"/>
              <a:gd name="connsiteY21" fmla="*/ 105219 h 1936524"/>
              <a:gd name="connsiteX22" fmla="*/ 313151 w 318161"/>
              <a:gd name="connsiteY22" fmla="*/ 192901 h 1936524"/>
              <a:gd name="connsiteX23" fmla="*/ 310646 w 318161"/>
              <a:gd name="connsiteY23" fmla="*/ 305636 h 1936524"/>
              <a:gd name="connsiteX24" fmla="*/ 305635 w 318161"/>
              <a:gd name="connsiteY24" fmla="*/ 460958 h 1936524"/>
              <a:gd name="connsiteX25" fmla="*/ 305635 w 318161"/>
              <a:gd name="connsiteY25" fmla="*/ 596239 h 1936524"/>
              <a:gd name="connsiteX26" fmla="*/ 310646 w 318161"/>
              <a:gd name="connsiteY26" fmla="*/ 749057 h 1936524"/>
              <a:gd name="connsiteX27" fmla="*/ 318161 w 318161"/>
              <a:gd name="connsiteY27" fmla="*/ 879328 h 1936524"/>
              <a:gd name="connsiteX28" fmla="*/ 313151 w 318161"/>
              <a:gd name="connsiteY28" fmla="*/ 1034650 h 1936524"/>
              <a:gd name="connsiteX29" fmla="*/ 308141 w 318161"/>
              <a:gd name="connsiteY29" fmla="*/ 1225046 h 1936524"/>
              <a:gd name="connsiteX30" fmla="*/ 305635 w 318161"/>
              <a:gd name="connsiteY30" fmla="*/ 1442999 h 1936524"/>
              <a:gd name="connsiteX31" fmla="*/ 318161 w 318161"/>
              <a:gd name="connsiteY31" fmla="*/ 1741118 h 1936524"/>
              <a:gd name="connsiteX32" fmla="*/ 313151 w 318161"/>
              <a:gd name="connsiteY32" fmla="*/ 1871389 h 1936524"/>
              <a:gd name="connsiteX33" fmla="*/ 290604 w 318161"/>
              <a:gd name="connsiteY33" fmla="*/ 1898946 h 1936524"/>
              <a:gd name="connsiteX34" fmla="*/ 268057 w 318161"/>
              <a:gd name="connsiteY34" fmla="*/ 1916483 h 1936524"/>
              <a:gd name="connsiteX35" fmla="*/ 248016 w 318161"/>
              <a:gd name="connsiteY35" fmla="*/ 1929009 h 1936524"/>
              <a:gd name="connsiteX36" fmla="*/ 230479 w 318161"/>
              <a:gd name="connsiteY36" fmla="*/ 1934019 h 1936524"/>
              <a:gd name="connsiteX37" fmla="*/ 212943 w 318161"/>
              <a:gd name="connsiteY37" fmla="*/ 1936524 h 1936524"/>
              <a:gd name="connsiteX38" fmla="*/ 192901 w 318161"/>
              <a:gd name="connsiteY38" fmla="*/ 1931514 h 1936524"/>
              <a:gd name="connsiteX39" fmla="*/ 172859 w 318161"/>
              <a:gd name="connsiteY39" fmla="*/ 1916483 h 1936524"/>
              <a:gd name="connsiteX40" fmla="*/ 157828 w 318161"/>
              <a:gd name="connsiteY40" fmla="*/ 1901451 h 1936524"/>
              <a:gd name="connsiteX41" fmla="*/ 115240 w 318161"/>
              <a:gd name="connsiteY41" fmla="*/ 1833811 h 1936524"/>
              <a:gd name="connsiteX42" fmla="*/ 62630 w 318161"/>
              <a:gd name="connsiteY42" fmla="*/ 1723582 h 1936524"/>
              <a:gd name="connsiteX43" fmla="*/ 52610 w 318161"/>
              <a:gd name="connsiteY43" fmla="*/ 1688509 h 1936524"/>
              <a:gd name="connsiteX44" fmla="*/ 47599 w 318161"/>
              <a:gd name="connsiteY44" fmla="*/ 1655941 h 1936524"/>
              <a:gd name="connsiteX45" fmla="*/ 50104 w 318161"/>
              <a:gd name="connsiteY45" fmla="*/ 1608342 h 1936524"/>
              <a:gd name="connsiteX46" fmla="*/ 62630 w 318161"/>
              <a:gd name="connsiteY46" fmla="*/ 1483082 h 1936524"/>
              <a:gd name="connsiteX47" fmla="*/ 80167 w 318161"/>
              <a:gd name="connsiteY47" fmla="*/ 1355317 h 1936524"/>
              <a:gd name="connsiteX48" fmla="*/ 90188 w 318161"/>
              <a:gd name="connsiteY48" fmla="*/ 1265129 h 1936524"/>
              <a:gd name="connsiteX49" fmla="*/ 97703 w 318161"/>
              <a:gd name="connsiteY49" fmla="*/ 1139869 h 1936524"/>
              <a:gd name="connsiteX50" fmla="*/ 105219 w 318161"/>
              <a:gd name="connsiteY50" fmla="*/ 969515 h 1936524"/>
              <a:gd name="connsiteX51" fmla="*/ 110229 w 318161"/>
              <a:gd name="connsiteY51" fmla="*/ 831729 h 1936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18161" h="1936524">
                <a:moveTo>
                  <a:pt x="110229" y="831729"/>
                </a:moveTo>
                <a:cubicBezTo>
                  <a:pt x="111064" y="794151"/>
                  <a:pt x="111900" y="756572"/>
                  <a:pt x="112735" y="718994"/>
                </a:cubicBezTo>
                <a:lnTo>
                  <a:pt x="112735" y="596239"/>
                </a:lnTo>
                <a:lnTo>
                  <a:pt x="115240" y="468474"/>
                </a:lnTo>
                <a:lnTo>
                  <a:pt x="115240" y="373276"/>
                </a:lnTo>
                <a:lnTo>
                  <a:pt x="112735" y="290604"/>
                </a:lnTo>
                <a:lnTo>
                  <a:pt x="102714" y="232985"/>
                </a:lnTo>
                <a:lnTo>
                  <a:pt x="95198" y="202922"/>
                </a:lnTo>
                <a:lnTo>
                  <a:pt x="80167" y="177870"/>
                </a:lnTo>
                <a:lnTo>
                  <a:pt x="42589" y="122756"/>
                </a:lnTo>
                <a:lnTo>
                  <a:pt x="10021" y="72651"/>
                </a:lnTo>
                <a:lnTo>
                  <a:pt x="0" y="50105"/>
                </a:lnTo>
                <a:lnTo>
                  <a:pt x="0" y="25053"/>
                </a:lnTo>
                <a:lnTo>
                  <a:pt x="5011" y="5011"/>
                </a:lnTo>
                <a:lnTo>
                  <a:pt x="12526" y="0"/>
                </a:lnTo>
                <a:lnTo>
                  <a:pt x="27558" y="0"/>
                </a:lnTo>
                <a:lnTo>
                  <a:pt x="50104" y="7516"/>
                </a:lnTo>
                <a:lnTo>
                  <a:pt x="75156" y="15032"/>
                </a:lnTo>
                <a:lnTo>
                  <a:pt x="110229" y="27558"/>
                </a:lnTo>
                <a:lnTo>
                  <a:pt x="150313" y="42589"/>
                </a:lnTo>
                <a:lnTo>
                  <a:pt x="192901" y="65136"/>
                </a:lnTo>
                <a:lnTo>
                  <a:pt x="248016" y="105219"/>
                </a:lnTo>
                <a:lnTo>
                  <a:pt x="313151" y="192901"/>
                </a:lnTo>
                <a:lnTo>
                  <a:pt x="310646" y="305636"/>
                </a:lnTo>
                <a:lnTo>
                  <a:pt x="305635" y="460958"/>
                </a:lnTo>
                <a:lnTo>
                  <a:pt x="305635" y="596239"/>
                </a:lnTo>
                <a:lnTo>
                  <a:pt x="310646" y="749057"/>
                </a:lnTo>
                <a:lnTo>
                  <a:pt x="318161" y="879328"/>
                </a:lnTo>
                <a:lnTo>
                  <a:pt x="313151" y="1034650"/>
                </a:lnTo>
                <a:lnTo>
                  <a:pt x="308141" y="1225046"/>
                </a:lnTo>
                <a:cubicBezTo>
                  <a:pt x="307306" y="1297697"/>
                  <a:pt x="306470" y="1370348"/>
                  <a:pt x="305635" y="1442999"/>
                </a:cubicBezTo>
                <a:lnTo>
                  <a:pt x="318161" y="1741118"/>
                </a:lnTo>
                <a:lnTo>
                  <a:pt x="313151" y="1871389"/>
                </a:lnTo>
                <a:lnTo>
                  <a:pt x="290604" y="1898946"/>
                </a:lnTo>
                <a:lnTo>
                  <a:pt x="268057" y="1916483"/>
                </a:lnTo>
                <a:lnTo>
                  <a:pt x="248016" y="1929009"/>
                </a:lnTo>
                <a:lnTo>
                  <a:pt x="230479" y="1934019"/>
                </a:lnTo>
                <a:lnTo>
                  <a:pt x="212943" y="1936524"/>
                </a:lnTo>
                <a:lnTo>
                  <a:pt x="192901" y="1931514"/>
                </a:lnTo>
                <a:lnTo>
                  <a:pt x="172859" y="1916483"/>
                </a:lnTo>
                <a:lnTo>
                  <a:pt x="157828" y="1901451"/>
                </a:lnTo>
                <a:lnTo>
                  <a:pt x="115240" y="1833811"/>
                </a:lnTo>
                <a:lnTo>
                  <a:pt x="62630" y="1723582"/>
                </a:lnTo>
                <a:lnTo>
                  <a:pt x="52610" y="1688509"/>
                </a:lnTo>
                <a:lnTo>
                  <a:pt x="47599" y="1655941"/>
                </a:lnTo>
                <a:lnTo>
                  <a:pt x="50104" y="1608342"/>
                </a:lnTo>
                <a:lnTo>
                  <a:pt x="62630" y="1483082"/>
                </a:lnTo>
                <a:lnTo>
                  <a:pt x="80167" y="1355317"/>
                </a:lnTo>
                <a:lnTo>
                  <a:pt x="90188" y="1265129"/>
                </a:lnTo>
                <a:lnTo>
                  <a:pt x="97703" y="1139869"/>
                </a:lnTo>
                <a:lnTo>
                  <a:pt x="105219" y="969515"/>
                </a:lnTo>
                <a:lnTo>
                  <a:pt x="110229" y="83172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1" name="フリーフォーム 150">
            <a:extLst>
              <a:ext uri="{FF2B5EF4-FFF2-40B4-BE49-F238E27FC236}">
                <a16:creationId xmlns:a16="http://schemas.microsoft.com/office/drawing/2014/main" id="{02AC5923-E4B4-4BE1-A0FB-6C976B79A075}"/>
              </a:ext>
            </a:extLst>
          </p:cNvPr>
          <p:cNvSpPr/>
          <p:nvPr/>
        </p:nvSpPr>
        <p:spPr>
          <a:xfrm>
            <a:off x="2800350" y="2646363"/>
            <a:ext cx="719138" cy="568325"/>
          </a:xfrm>
          <a:custGeom>
            <a:avLst/>
            <a:gdLst>
              <a:gd name="connsiteX0" fmla="*/ 540544 w 719138"/>
              <a:gd name="connsiteY0" fmla="*/ 335756 h 569119"/>
              <a:gd name="connsiteX1" fmla="*/ 445294 w 719138"/>
              <a:gd name="connsiteY1" fmla="*/ 259556 h 569119"/>
              <a:gd name="connsiteX2" fmla="*/ 376238 w 719138"/>
              <a:gd name="connsiteY2" fmla="*/ 202406 h 569119"/>
              <a:gd name="connsiteX3" fmla="*/ 302419 w 719138"/>
              <a:gd name="connsiteY3" fmla="*/ 138112 h 569119"/>
              <a:gd name="connsiteX4" fmla="*/ 216694 w 719138"/>
              <a:gd name="connsiteY4" fmla="*/ 61912 h 569119"/>
              <a:gd name="connsiteX5" fmla="*/ 130969 w 719138"/>
              <a:gd name="connsiteY5" fmla="*/ 0 h 569119"/>
              <a:gd name="connsiteX6" fmla="*/ 54769 w 719138"/>
              <a:gd name="connsiteY6" fmla="*/ 64294 h 569119"/>
              <a:gd name="connsiteX7" fmla="*/ 28575 w 719138"/>
              <a:gd name="connsiteY7" fmla="*/ 90487 h 569119"/>
              <a:gd name="connsiteX8" fmla="*/ 21431 w 719138"/>
              <a:gd name="connsiteY8" fmla="*/ 100012 h 569119"/>
              <a:gd name="connsiteX9" fmla="*/ 9525 w 719138"/>
              <a:gd name="connsiteY9" fmla="*/ 138112 h 569119"/>
              <a:gd name="connsiteX10" fmla="*/ 2381 w 719138"/>
              <a:gd name="connsiteY10" fmla="*/ 176212 h 569119"/>
              <a:gd name="connsiteX11" fmla="*/ 0 w 719138"/>
              <a:gd name="connsiteY11" fmla="*/ 216694 h 569119"/>
              <a:gd name="connsiteX12" fmla="*/ 2381 w 719138"/>
              <a:gd name="connsiteY12" fmla="*/ 238125 h 569119"/>
              <a:gd name="connsiteX13" fmla="*/ 11906 w 719138"/>
              <a:gd name="connsiteY13" fmla="*/ 259556 h 569119"/>
              <a:gd name="connsiteX14" fmla="*/ 26194 w 719138"/>
              <a:gd name="connsiteY14" fmla="*/ 269081 h 569119"/>
              <a:gd name="connsiteX15" fmla="*/ 40481 w 719138"/>
              <a:gd name="connsiteY15" fmla="*/ 273844 h 569119"/>
              <a:gd name="connsiteX16" fmla="*/ 64294 w 719138"/>
              <a:gd name="connsiteY16" fmla="*/ 271462 h 569119"/>
              <a:gd name="connsiteX17" fmla="*/ 102394 w 719138"/>
              <a:gd name="connsiteY17" fmla="*/ 266700 h 569119"/>
              <a:gd name="connsiteX18" fmla="*/ 140494 w 719138"/>
              <a:gd name="connsiteY18" fmla="*/ 266700 h 569119"/>
              <a:gd name="connsiteX19" fmla="*/ 171450 w 719138"/>
              <a:gd name="connsiteY19" fmla="*/ 276225 h 569119"/>
              <a:gd name="connsiteX20" fmla="*/ 180975 w 719138"/>
              <a:gd name="connsiteY20" fmla="*/ 278606 h 569119"/>
              <a:gd name="connsiteX21" fmla="*/ 223838 w 719138"/>
              <a:gd name="connsiteY21" fmla="*/ 297656 h 569119"/>
              <a:gd name="connsiteX22" fmla="*/ 257175 w 719138"/>
              <a:gd name="connsiteY22" fmla="*/ 319087 h 569119"/>
              <a:gd name="connsiteX23" fmla="*/ 326231 w 719138"/>
              <a:gd name="connsiteY23" fmla="*/ 354806 h 569119"/>
              <a:gd name="connsiteX24" fmla="*/ 478631 w 719138"/>
              <a:gd name="connsiteY24" fmla="*/ 447675 h 569119"/>
              <a:gd name="connsiteX25" fmla="*/ 669131 w 719138"/>
              <a:gd name="connsiteY25" fmla="*/ 569119 h 569119"/>
              <a:gd name="connsiteX26" fmla="*/ 719138 w 719138"/>
              <a:gd name="connsiteY26" fmla="*/ 502444 h 569119"/>
              <a:gd name="connsiteX27" fmla="*/ 642938 w 719138"/>
              <a:gd name="connsiteY27" fmla="*/ 421481 h 569119"/>
              <a:gd name="connsiteX28" fmla="*/ 540544 w 719138"/>
              <a:gd name="connsiteY28" fmla="*/ 335756 h 569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19138" h="569119">
                <a:moveTo>
                  <a:pt x="540544" y="335756"/>
                </a:moveTo>
                <a:lnTo>
                  <a:pt x="445294" y="259556"/>
                </a:lnTo>
                <a:lnTo>
                  <a:pt x="376238" y="202406"/>
                </a:lnTo>
                <a:lnTo>
                  <a:pt x="302419" y="138112"/>
                </a:lnTo>
                <a:lnTo>
                  <a:pt x="216694" y="61912"/>
                </a:lnTo>
                <a:lnTo>
                  <a:pt x="130969" y="0"/>
                </a:lnTo>
                <a:lnTo>
                  <a:pt x="54769" y="64294"/>
                </a:lnTo>
                <a:lnTo>
                  <a:pt x="28575" y="90487"/>
                </a:lnTo>
                <a:lnTo>
                  <a:pt x="21431" y="100012"/>
                </a:lnTo>
                <a:lnTo>
                  <a:pt x="9525" y="138112"/>
                </a:lnTo>
                <a:lnTo>
                  <a:pt x="2381" y="176212"/>
                </a:lnTo>
                <a:lnTo>
                  <a:pt x="0" y="216694"/>
                </a:lnTo>
                <a:lnTo>
                  <a:pt x="2381" y="238125"/>
                </a:lnTo>
                <a:lnTo>
                  <a:pt x="11906" y="259556"/>
                </a:lnTo>
                <a:lnTo>
                  <a:pt x="26194" y="269081"/>
                </a:lnTo>
                <a:lnTo>
                  <a:pt x="40481" y="273844"/>
                </a:lnTo>
                <a:lnTo>
                  <a:pt x="64294" y="271462"/>
                </a:lnTo>
                <a:lnTo>
                  <a:pt x="102394" y="266700"/>
                </a:lnTo>
                <a:lnTo>
                  <a:pt x="140494" y="266700"/>
                </a:lnTo>
                <a:lnTo>
                  <a:pt x="171450" y="276225"/>
                </a:lnTo>
                <a:lnTo>
                  <a:pt x="180975" y="278606"/>
                </a:lnTo>
                <a:lnTo>
                  <a:pt x="223838" y="297656"/>
                </a:lnTo>
                <a:lnTo>
                  <a:pt x="257175" y="319087"/>
                </a:lnTo>
                <a:lnTo>
                  <a:pt x="326231" y="354806"/>
                </a:lnTo>
                <a:lnTo>
                  <a:pt x="478631" y="447675"/>
                </a:lnTo>
                <a:lnTo>
                  <a:pt x="669131" y="569119"/>
                </a:lnTo>
                <a:lnTo>
                  <a:pt x="719138" y="502444"/>
                </a:lnTo>
                <a:lnTo>
                  <a:pt x="642938" y="421481"/>
                </a:lnTo>
                <a:lnTo>
                  <a:pt x="540544" y="3357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2" name="フリーフォーム 151">
            <a:extLst>
              <a:ext uri="{FF2B5EF4-FFF2-40B4-BE49-F238E27FC236}">
                <a16:creationId xmlns:a16="http://schemas.microsoft.com/office/drawing/2014/main" id="{100710FE-C3DD-4F26-B35D-F1C3A846B956}"/>
              </a:ext>
            </a:extLst>
          </p:cNvPr>
          <p:cNvSpPr/>
          <p:nvPr/>
        </p:nvSpPr>
        <p:spPr>
          <a:xfrm>
            <a:off x="2697163" y="2163763"/>
            <a:ext cx="1590675" cy="1817687"/>
          </a:xfrm>
          <a:custGeom>
            <a:avLst/>
            <a:gdLst>
              <a:gd name="connsiteX0" fmla="*/ 1293019 w 1590675"/>
              <a:gd name="connsiteY0" fmla="*/ 571500 h 1816894"/>
              <a:gd name="connsiteX1" fmla="*/ 1107282 w 1590675"/>
              <a:gd name="connsiteY1" fmla="*/ 783432 h 1816894"/>
              <a:gd name="connsiteX2" fmla="*/ 892969 w 1590675"/>
              <a:gd name="connsiteY2" fmla="*/ 1026319 h 1816894"/>
              <a:gd name="connsiteX3" fmla="*/ 661988 w 1590675"/>
              <a:gd name="connsiteY3" fmla="*/ 1283494 h 1816894"/>
              <a:gd name="connsiteX4" fmla="*/ 352425 w 1590675"/>
              <a:gd name="connsiteY4" fmla="*/ 1628775 h 1816894"/>
              <a:gd name="connsiteX5" fmla="*/ 185738 w 1590675"/>
              <a:gd name="connsiteY5" fmla="*/ 1816894 h 1816894"/>
              <a:gd name="connsiteX6" fmla="*/ 9525 w 1590675"/>
              <a:gd name="connsiteY6" fmla="*/ 1814513 h 1816894"/>
              <a:gd name="connsiteX7" fmla="*/ 2382 w 1590675"/>
              <a:gd name="connsiteY7" fmla="*/ 1800225 h 1816894"/>
              <a:gd name="connsiteX8" fmla="*/ 0 w 1590675"/>
              <a:gd name="connsiteY8" fmla="*/ 1785938 h 1816894"/>
              <a:gd name="connsiteX9" fmla="*/ 0 w 1590675"/>
              <a:gd name="connsiteY9" fmla="*/ 1771650 h 1816894"/>
              <a:gd name="connsiteX10" fmla="*/ 2382 w 1590675"/>
              <a:gd name="connsiteY10" fmla="*/ 1754982 h 1816894"/>
              <a:gd name="connsiteX11" fmla="*/ 7144 w 1590675"/>
              <a:gd name="connsiteY11" fmla="*/ 1743075 h 1816894"/>
              <a:gd name="connsiteX12" fmla="*/ 16669 w 1590675"/>
              <a:gd name="connsiteY12" fmla="*/ 1733550 h 1816894"/>
              <a:gd name="connsiteX13" fmla="*/ 28575 w 1590675"/>
              <a:gd name="connsiteY13" fmla="*/ 1728788 h 1816894"/>
              <a:gd name="connsiteX14" fmla="*/ 78582 w 1590675"/>
              <a:gd name="connsiteY14" fmla="*/ 1714500 h 1816894"/>
              <a:gd name="connsiteX15" fmla="*/ 121444 w 1590675"/>
              <a:gd name="connsiteY15" fmla="*/ 1693069 h 1816894"/>
              <a:gd name="connsiteX16" fmla="*/ 164307 w 1590675"/>
              <a:gd name="connsiteY16" fmla="*/ 1666875 h 1816894"/>
              <a:gd name="connsiteX17" fmla="*/ 200025 w 1590675"/>
              <a:gd name="connsiteY17" fmla="*/ 1638300 h 1816894"/>
              <a:gd name="connsiteX18" fmla="*/ 216694 w 1590675"/>
              <a:gd name="connsiteY18" fmla="*/ 1619250 h 1816894"/>
              <a:gd name="connsiteX19" fmla="*/ 250032 w 1590675"/>
              <a:gd name="connsiteY19" fmla="*/ 1576388 h 1816894"/>
              <a:gd name="connsiteX20" fmla="*/ 319088 w 1590675"/>
              <a:gd name="connsiteY20" fmla="*/ 1483519 h 1816894"/>
              <a:gd name="connsiteX21" fmla="*/ 402432 w 1590675"/>
              <a:gd name="connsiteY21" fmla="*/ 1371600 h 1816894"/>
              <a:gd name="connsiteX22" fmla="*/ 511969 w 1590675"/>
              <a:gd name="connsiteY22" fmla="*/ 1228725 h 1816894"/>
              <a:gd name="connsiteX23" fmla="*/ 614363 w 1590675"/>
              <a:gd name="connsiteY23" fmla="*/ 1090613 h 1816894"/>
              <a:gd name="connsiteX24" fmla="*/ 704850 w 1590675"/>
              <a:gd name="connsiteY24" fmla="*/ 971550 h 1816894"/>
              <a:gd name="connsiteX25" fmla="*/ 845344 w 1590675"/>
              <a:gd name="connsiteY25" fmla="*/ 788194 h 1816894"/>
              <a:gd name="connsiteX26" fmla="*/ 1007269 w 1590675"/>
              <a:gd name="connsiteY26" fmla="*/ 569119 h 1816894"/>
              <a:gd name="connsiteX27" fmla="*/ 1095375 w 1590675"/>
              <a:gd name="connsiteY27" fmla="*/ 442913 h 1816894"/>
              <a:gd name="connsiteX28" fmla="*/ 1197769 w 1590675"/>
              <a:gd name="connsiteY28" fmla="*/ 292894 h 1816894"/>
              <a:gd name="connsiteX29" fmla="*/ 1231107 w 1590675"/>
              <a:gd name="connsiteY29" fmla="*/ 250032 h 1816894"/>
              <a:gd name="connsiteX30" fmla="*/ 1247775 w 1590675"/>
              <a:gd name="connsiteY30" fmla="*/ 228600 h 1816894"/>
              <a:gd name="connsiteX31" fmla="*/ 1259682 w 1590675"/>
              <a:gd name="connsiteY31" fmla="*/ 202407 h 1816894"/>
              <a:gd name="connsiteX32" fmla="*/ 1264444 w 1590675"/>
              <a:gd name="connsiteY32" fmla="*/ 180975 h 1816894"/>
              <a:gd name="connsiteX33" fmla="*/ 1266825 w 1590675"/>
              <a:gd name="connsiteY33" fmla="*/ 161925 h 1816894"/>
              <a:gd name="connsiteX34" fmla="*/ 1266825 w 1590675"/>
              <a:gd name="connsiteY34" fmla="*/ 145257 h 1816894"/>
              <a:gd name="connsiteX35" fmla="*/ 1259682 w 1590675"/>
              <a:gd name="connsiteY35" fmla="*/ 121444 h 1816894"/>
              <a:gd name="connsiteX36" fmla="*/ 1250157 w 1590675"/>
              <a:gd name="connsiteY36" fmla="*/ 104775 h 1816894"/>
              <a:gd name="connsiteX37" fmla="*/ 1240632 w 1590675"/>
              <a:gd name="connsiteY37" fmla="*/ 95250 h 1816894"/>
              <a:gd name="connsiteX38" fmla="*/ 1216819 w 1590675"/>
              <a:gd name="connsiteY38" fmla="*/ 76200 h 1816894"/>
              <a:gd name="connsiteX39" fmla="*/ 1190625 w 1590675"/>
              <a:gd name="connsiteY39" fmla="*/ 57150 h 1816894"/>
              <a:gd name="connsiteX40" fmla="*/ 1173957 w 1590675"/>
              <a:gd name="connsiteY40" fmla="*/ 35719 h 1816894"/>
              <a:gd name="connsiteX41" fmla="*/ 1166813 w 1590675"/>
              <a:gd name="connsiteY41" fmla="*/ 21432 h 1816894"/>
              <a:gd name="connsiteX42" fmla="*/ 1171575 w 1590675"/>
              <a:gd name="connsiteY42" fmla="*/ 7144 h 1816894"/>
              <a:gd name="connsiteX43" fmla="*/ 1183482 w 1590675"/>
              <a:gd name="connsiteY43" fmla="*/ 0 h 1816894"/>
              <a:gd name="connsiteX44" fmla="*/ 1209675 w 1590675"/>
              <a:gd name="connsiteY44" fmla="*/ 0 h 1816894"/>
              <a:gd name="connsiteX45" fmla="*/ 1264444 w 1590675"/>
              <a:gd name="connsiteY45" fmla="*/ 4763 h 1816894"/>
              <a:gd name="connsiteX46" fmla="*/ 1331119 w 1590675"/>
              <a:gd name="connsiteY46" fmla="*/ 21432 h 1816894"/>
              <a:gd name="connsiteX47" fmla="*/ 1371600 w 1590675"/>
              <a:gd name="connsiteY47" fmla="*/ 38100 h 1816894"/>
              <a:gd name="connsiteX48" fmla="*/ 1419225 w 1590675"/>
              <a:gd name="connsiteY48" fmla="*/ 69057 h 1816894"/>
              <a:gd name="connsiteX49" fmla="*/ 1457325 w 1590675"/>
              <a:gd name="connsiteY49" fmla="*/ 102394 h 1816894"/>
              <a:gd name="connsiteX50" fmla="*/ 1514475 w 1590675"/>
              <a:gd name="connsiteY50" fmla="*/ 157163 h 1816894"/>
              <a:gd name="connsiteX51" fmla="*/ 1569244 w 1590675"/>
              <a:gd name="connsiteY51" fmla="*/ 221457 h 1816894"/>
              <a:gd name="connsiteX52" fmla="*/ 1583532 w 1590675"/>
              <a:gd name="connsiteY52" fmla="*/ 245269 h 1816894"/>
              <a:gd name="connsiteX53" fmla="*/ 1590675 w 1590675"/>
              <a:gd name="connsiteY53" fmla="*/ 273844 h 1816894"/>
              <a:gd name="connsiteX54" fmla="*/ 1588294 w 1590675"/>
              <a:gd name="connsiteY54" fmla="*/ 297657 h 1816894"/>
              <a:gd name="connsiteX55" fmla="*/ 1576388 w 1590675"/>
              <a:gd name="connsiteY55" fmla="*/ 319088 h 1816894"/>
              <a:gd name="connsiteX56" fmla="*/ 1550194 w 1590675"/>
              <a:gd name="connsiteY56" fmla="*/ 333375 h 1816894"/>
              <a:gd name="connsiteX57" fmla="*/ 1512094 w 1590675"/>
              <a:gd name="connsiteY57" fmla="*/ 345282 h 1816894"/>
              <a:gd name="connsiteX58" fmla="*/ 1493044 w 1590675"/>
              <a:gd name="connsiteY58" fmla="*/ 350044 h 1816894"/>
              <a:gd name="connsiteX59" fmla="*/ 1435894 w 1590675"/>
              <a:gd name="connsiteY59" fmla="*/ 409575 h 1816894"/>
              <a:gd name="connsiteX60" fmla="*/ 1293019 w 1590675"/>
              <a:gd name="connsiteY60" fmla="*/ 571500 h 1816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590675" h="1816894">
                <a:moveTo>
                  <a:pt x="1293019" y="571500"/>
                </a:moveTo>
                <a:lnTo>
                  <a:pt x="1107282" y="783432"/>
                </a:lnTo>
                <a:lnTo>
                  <a:pt x="892969" y="1026319"/>
                </a:lnTo>
                <a:lnTo>
                  <a:pt x="661988" y="1283494"/>
                </a:lnTo>
                <a:lnTo>
                  <a:pt x="352425" y="1628775"/>
                </a:lnTo>
                <a:lnTo>
                  <a:pt x="185738" y="1816894"/>
                </a:lnTo>
                <a:lnTo>
                  <a:pt x="9525" y="1814513"/>
                </a:lnTo>
                <a:lnTo>
                  <a:pt x="2382" y="1800225"/>
                </a:lnTo>
                <a:lnTo>
                  <a:pt x="0" y="1785938"/>
                </a:lnTo>
                <a:lnTo>
                  <a:pt x="0" y="1771650"/>
                </a:lnTo>
                <a:lnTo>
                  <a:pt x="2382" y="1754982"/>
                </a:lnTo>
                <a:lnTo>
                  <a:pt x="7144" y="1743075"/>
                </a:lnTo>
                <a:lnTo>
                  <a:pt x="16669" y="1733550"/>
                </a:lnTo>
                <a:lnTo>
                  <a:pt x="28575" y="1728788"/>
                </a:lnTo>
                <a:lnTo>
                  <a:pt x="78582" y="1714500"/>
                </a:lnTo>
                <a:lnTo>
                  <a:pt x="121444" y="1693069"/>
                </a:lnTo>
                <a:lnTo>
                  <a:pt x="164307" y="1666875"/>
                </a:lnTo>
                <a:lnTo>
                  <a:pt x="200025" y="1638300"/>
                </a:lnTo>
                <a:lnTo>
                  <a:pt x="216694" y="1619250"/>
                </a:lnTo>
                <a:lnTo>
                  <a:pt x="250032" y="1576388"/>
                </a:lnTo>
                <a:lnTo>
                  <a:pt x="319088" y="1483519"/>
                </a:lnTo>
                <a:lnTo>
                  <a:pt x="402432" y="1371600"/>
                </a:lnTo>
                <a:lnTo>
                  <a:pt x="511969" y="1228725"/>
                </a:lnTo>
                <a:lnTo>
                  <a:pt x="614363" y="1090613"/>
                </a:lnTo>
                <a:lnTo>
                  <a:pt x="704850" y="971550"/>
                </a:lnTo>
                <a:lnTo>
                  <a:pt x="845344" y="788194"/>
                </a:lnTo>
                <a:lnTo>
                  <a:pt x="1007269" y="569119"/>
                </a:lnTo>
                <a:lnTo>
                  <a:pt x="1095375" y="442913"/>
                </a:lnTo>
                <a:lnTo>
                  <a:pt x="1197769" y="292894"/>
                </a:lnTo>
                <a:lnTo>
                  <a:pt x="1231107" y="250032"/>
                </a:lnTo>
                <a:lnTo>
                  <a:pt x="1247775" y="228600"/>
                </a:lnTo>
                <a:lnTo>
                  <a:pt x="1259682" y="202407"/>
                </a:lnTo>
                <a:lnTo>
                  <a:pt x="1264444" y="180975"/>
                </a:lnTo>
                <a:lnTo>
                  <a:pt x="1266825" y="161925"/>
                </a:lnTo>
                <a:lnTo>
                  <a:pt x="1266825" y="145257"/>
                </a:lnTo>
                <a:lnTo>
                  <a:pt x="1259682" y="121444"/>
                </a:lnTo>
                <a:lnTo>
                  <a:pt x="1250157" y="104775"/>
                </a:lnTo>
                <a:lnTo>
                  <a:pt x="1240632" y="95250"/>
                </a:lnTo>
                <a:lnTo>
                  <a:pt x="1216819" y="76200"/>
                </a:lnTo>
                <a:lnTo>
                  <a:pt x="1190625" y="57150"/>
                </a:lnTo>
                <a:lnTo>
                  <a:pt x="1173957" y="35719"/>
                </a:lnTo>
                <a:lnTo>
                  <a:pt x="1166813" y="21432"/>
                </a:lnTo>
                <a:lnTo>
                  <a:pt x="1171575" y="7144"/>
                </a:lnTo>
                <a:lnTo>
                  <a:pt x="1183482" y="0"/>
                </a:lnTo>
                <a:lnTo>
                  <a:pt x="1209675" y="0"/>
                </a:lnTo>
                <a:lnTo>
                  <a:pt x="1264444" y="4763"/>
                </a:lnTo>
                <a:lnTo>
                  <a:pt x="1331119" y="21432"/>
                </a:lnTo>
                <a:lnTo>
                  <a:pt x="1371600" y="38100"/>
                </a:lnTo>
                <a:lnTo>
                  <a:pt x="1419225" y="69057"/>
                </a:lnTo>
                <a:lnTo>
                  <a:pt x="1457325" y="102394"/>
                </a:lnTo>
                <a:lnTo>
                  <a:pt x="1514475" y="157163"/>
                </a:lnTo>
                <a:lnTo>
                  <a:pt x="1569244" y="221457"/>
                </a:lnTo>
                <a:lnTo>
                  <a:pt x="1583532" y="245269"/>
                </a:lnTo>
                <a:lnTo>
                  <a:pt x="1590675" y="273844"/>
                </a:lnTo>
                <a:lnTo>
                  <a:pt x="1588294" y="297657"/>
                </a:lnTo>
                <a:lnTo>
                  <a:pt x="1576388" y="319088"/>
                </a:lnTo>
                <a:lnTo>
                  <a:pt x="1550194" y="333375"/>
                </a:lnTo>
                <a:lnTo>
                  <a:pt x="1512094" y="345282"/>
                </a:lnTo>
                <a:lnTo>
                  <a:pt x="1493044" y="350044"/>
                </a:lnTo>
                <a:lnTo>
                  <a:pt x="1435894" y="409575"/>
                </a:lnTo>
                <a:lnTo>
                  <a:pt x="1293019" y="5715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4" name="フリーフォーム 153">
            <a:extLst>
              <a:ext uri="{FF2B5EF4-FFF2-40B4-BE49-F238E27FC236}">
                <a16:creationId xmlns:a16="http://schemas.microsoft.com/office/drawing/2014/main" id="{A3AAEA5B-90E9-4D81-A438-8A695C152CE7}"/>
              </a:ext>
            </a:extLst>
          </p:cNvPr>
          <p:cNvSpPr/>
          <p:nvPr/>
        </p:nvSpPr>
        <p:spPr>
          <a:xfrm>
            <a:off x="3811588" y="3324225"/>
            <a:ext cx="555625" cy="800100"/>
          </a:xfrm>
          <a:custGeom>
            <a:avLst/>
            <a:gdLst>
              <a:gd name="connsiteX0" fmla="*/ 161925 w 554832"/>
              <a:gd name="connsiteY0" fmla="*/ 314325 h 800100"/>
              <a:gd name="connsiteX1" fmla="*/ 102394 w 554832"/>
              <a:gd name="connsiteY1" fmla="*/ 204788 h 800100"/>
              <a:gd name="connsiteX2" fmla="*/ 52388 w 554832"/>
              <a:gd name="connsiteY2" fmla="*/ 119063 h 800100"/>
              <a:gd name="connsiteX3" fmla="*/ 19050 w 554832"/>
              <a:gd name="connsiteY3" fmla="*/ 66675 h 800100"/>
              <a:gd name="connsiteX4" fmla="*/ 4763 w 554832"/>
              <a:gd name="connsiteY4" fmla="*/ 40481 h 800100"/>
              <a:gd name="connsiteX5" fmla="*/ 0 w 554832"/>
              <a:gd name="connsiteY5" fmla="*/ 19050 h 800100"/>
              <a:gd name="connsiteX6" fmla="*/ 2382 w 554832"/>
              <a:gd name="connsiteY6" fmla="*/ 4763 h 800100"/>
              <a:gd name="connsiteX7" fmla="*/ 9525 w 554832"/>
              <a:gd name="connsiteY7" fmla="*/ 0 h 800100"/>
              <a:gd name="connsiteX8" fmla="*/ 33338 w 554832"/>
              <a:gd name="connsiteY8" fmla="*/ 2381 h 800100"/>
              <a:gd name="connsiteX9" fmla="*/ 64294 w 554832"/>
              <a:gd name="connsiteY9" fmla="*/ 16669 h 800100"/>
              <a:gd name="connsiteX10" fmla="*/ 190500 w 554832"/>
              <a:gd name="connsiteY10" fmla="*/ 109538 h 800100"/>
              <a:gd name="connsiteX11" fmla="*/ 342900 w 554832"/>
              <a:gd name="connsiteY11" fmla="*/ 226219 h 800100"/>
              <a:gd name="connsiteX12" fmla="*/ 395288 w 554832"/>
              <a:gd name="connsiteY12" fmla="*/ 259556 h 800100"/>
              <a:gd name="connsiteX13" fmla="*/ 438150 w 554832"/>
              <a:gd name="connsiteY13" fmla="*/ 292894 h 800100"/>
              <a:gd name="connsiteX14" fmla="*/ 454819 w 554832"/>
              <a:gd name="connsiteY14" fmla="*/ 309563 h 800100"/>
              <a:gd name="connsiteX15" fmla="*/ 466725 w 554832"/>
              <a:gd name="connsiteY15" fmla="*/ 330994 h 800100"/>
              <a:gd name="connsiteX16" fmla="*/ 485775 w 554832"/>
              <a:gd name="connsiteY16" fmla="*/ 385763 h 800100"/>
              <a:gd name="connsiteX17" fmla="*/ 507207 w 554832"/>
              <a:gd name="connsiteY17" fmla="*/ 457200 h 800100"/>
              <a:gd name="connsiteX18" fmla="*/ 531019 w 554832"/>
              <a:gd name="connsiteY18" fmla="*/ 542925 h 800100"/>
              <a:gd name="connsiteX19" fmla="*/ 547688 w 554832"/>
              <a:gd name="connsiteY19" fmla="*/ 640556 h 800100"/>
              <a:gd name="connsiteX20" fmla="*/ 554832 w 554832"/>
              <a:gd name="connsiteY20" fmla="*/ 709613 h 800100"/>
              <a:gd name="connsiteX21" fmla="*/ 550069 w 554832"/>
              <a:gd name="connsiteY21" fmla="*/ 738188 h 800100"/>
              <a:gd name="connsiteX22" fmla="*/ 533400 w 554832"/>
              <a:gd name="connsiteY22" fmla="*/ 769144 h 800100"/>
              <a:gd name="connsiteX23" fmla="*/ 514350 w 554832"/>
              <a:gd name="connsiteY23" fmla="*/ 792956 h 800100"/>
              <a:gd name="connsiteX24" fmla="*/ 500063 w 554832"/>
              <a:gd name="connsiteY24" fmla="*/ 797719 h 800100"/>
              <a:gd name="connsiteX25" fmla="*/ 485775 w 554832"/>
              <a:gd name="connsiteY25" fmla="*/ 800100 h 800100"/>
              <a:gd name="connsiteX26" fmla="*/ 466725 w 554832"/>
              <a:gd name="connsiteY26" fmla="*/ 797719 h 800100"/>
              <a:gd name="connsiteX27" fmla="*/ 440532 w 554832"/>
              <a:gd name="connsiteY27" fmla="*/ 788194 h 800100"/>
              <a:gd name="connsiteX28" fmla="*/ 421482 w 554832"/>
              <a:gd name="connsiteY28" fmla="*/ 773906 h 800100"/>
              <a:gd name="connsiteX29" fmla="*/ 400050 w 554832"/>
              <a:gd name="connsiteY29" fmla="*/ 747713 h 800100"/>
              <a:gd name="connsiteX30" fmla="*/ 357188 w 554832"/>
              <a:gd name="connsiteY30" fmla="*/ 683419 h 800100"/>
              <a:gd name="connsiteX31" fmla="*/ 321469 w 554832"/>
              <a:gd name="connsiteY31" fmla="*/ 619125 h 800100"/>
              <a:gd name="connsiteX32" fmla="*/ 295275 w 554832"/>
              <a:gd name="connsiteY32" fmla="*/ 569119 h 800100"/>
              <a:gd name="connsiteX33" fmla="*/ 259557 w 554832"/>
              <a:gd name="connsiteY33" fmla="*/ 481013 h 800100"/>
              <a:gd name="connsiteX34" fmla="*/ 161925 w 554832"/>
              <a:gd name="connsiteY34" fmla="*/ 314325 h 80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54832" h="800100">
                <a:moveTo>
                  <a:pt x="161925" y="314325"/>
                </a:moveTo>
                <a:lnTo>
                  <a:pt x="102394" y="204788"/>
                </a:lnTo>
                <a:lnTo>
                  <a:pt x="52388" y="119063"/>
                </a:lnTo>
                <a:lnTo>
                  <a:pt x="19050" y="66675"/>
                </a:lnTo>
                <a:lnTo>
                  <a:pt x="4763" y="40481"/>
                </a:lnTo>
                <a:lnTo>
                  <a:pt x="0" y="19050"/>
                </a:lnTo>
                <a:lnTo>
                  <a:pt x="2382" y="4763"/>
                </a:lnTo>
                <a:lnTo>
                  <a:pt x="9525" y="0"/>
                </a:lnTo>
                <a:lnTo>
                  <a:pt x="33338" y="2381"/>
                </a:lnTo>
                <a:lnTo>
                  <a:pt x="64294" y="16669"/>
                </a:lnTo>
                <a:lnTo>
                  <a:pt x="190500" y="109538"/>
                </a:lnTo>
                <a:lnTo>
                  <a:pt x="342900" y="226219"/>
                </a:lnTo>
                <a:lnTo>
                  <a:pt x="395288" y="259556"/>
                </a:lnTo>
                <a:lnTo>
                  <a:pt x="438150" y="292894"/>
                </a:lnTo>
                <a:lnTo>
                  <a:pt x="454819" y="309563"/>
                </a:lnTo>
                <a:lnTo>
                  <a:pt x="466725" y="330994"/>
                </a:lnTo>
                <a:lnTo>
                  <a:pt x="485775" y="385763"/>
                </a:lnTo>
                <a:lnTo>
                  <a:pt x="507207" y="457200"/>
                </a:lnTo>
                <a:lnTo>
                  <a:pt x="531019" y="542925"/>
                </a:lnTo>
                <a:lnTo>
                  <a:pt x="547688" y="640556"/>
                </a:lnTo>
                <a:lnTo>
                  <a:pt x="554832" y="709613"/>
                </a:lnTo>
                <a:lnTo>
                  <a:pt x="550069" y="738188"/>
                </a:lnTo>
                <a:lnTo>
                  <a:pt x="533400" y="769144"/>
                </a:lnTo>
                <a:lnTo>
                  <a:pt x="514350" y="792956"/>
                </a:lnTo>
                <a:lnTo>
                  <a:pt x="500063" y="797719"/>
                </a:lnTo>
                <a:lnTo>
                  <a:pt x="485775" y="800100"/>
                </a:lnTo>
                <a:lnTo>
                  <a:pt x="466725" y="797719"/>
                </a:lnTo>
                <a:lnTo>
                  <a:pt x="440532" y="788194"/>
                </a:lnTo>
                <a:lnTo>
                  <a:pt x="421482" y="773906"/>
                </a:lnTo>
                <a:lnTo>
                  <a:pt x="400050" y="747713"/>
                </a:lnTo>
                <a:lnTo>
                  <a:pt x="357188" y="683419"/>
                </a:lnTo>
                <a:lnTo>
                  <a:pt x="321469" y="619125"/>
                </a:lnTo>
                <a:lnTo>
                  <a:pt x="295275" y="569119"/>
                </a:lnTo>
                <a:lnTo>
                  <a:pt x="259557" y="481013"/>
                </a:lnTo>
                <a:lnTo>
                  <a:pt x="161925" y="3143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5" name="フリーフォーム 154">
            <a:extLst>
              <a:ext uri="{FF2B5EF4-FFF2-40B4-BE49-F238E27FC236}">
                <a16:creationId xmlns:a16="http://schemas.microsoft.com/office/drawing/2014/main" id="{53C04AF5-5101-4A1E-899C-0EB5A5F253D5}"/>
              </a:ext>
            </a:extLst>
          </p:cNvPr>
          <p:cNvSpPr/>
          <p:nvPr/>
        </p:nvSpPr>
        <p:spPr>
          <a:xfrm>
            <a:off x="3336925" y="3946525"/>
            <a:ext cx="309563" cy="2076450"/>
          </a:xfrm>
          <a:custGeom>
            <a:avLst/>
            <a:gdLst>
              <a:gd name="connsiteX0" fmla="*/ 89808 w 310243"/>
              <a:gd name="connsiteY0" fmla="*/ 517072 h 2076450"/>
              <a:gd name="connsiteX1" fmla="*/ 89808 w 310243"/>
              <a:gd name="connsiteY1" fmla="*/ 231322 h 2076450"/>
              <a:gd name="connsiteX2" fmla="*/ 89808 w 310243"/>
              <a:gd name="connsiteY2" fmla="*/ 179615 h 2076450"/>
              <a:gd name="connsiteX3" fmla="*/ 87086 w 310243"/>
              <a:gd name="connsiteY3" fmla="*/ 149679 h 2076450"/>
              <a:gd name="connsiteX4" fmla="*/ 78922 w 310243"/>
              <a:gd name="connsiteY4" fmla="*/ 111579 h 2076450"/>
              <a:gd name="connsiteX5" fmla="*/ 40822 w 310243"/>
              <a:gd name="connsiteY5" fmla="*/ 32658 h 2076450"/>
              <a:gd name="connsiteX6" fmla="*/ 234043 w 310243"/>
              <a:gd name="connsiteY6" fmla="*/ 0 h 2076450"/>
              <a:gd name="connsiteX7" fmla="*/ 285750 w 310243"/>
              <a:gd name="connsiteY7" fmla="*/ 46265 h 2076450"/>
              <a:gd name="connsiteX8" fmla="*/ 299358 w 310243"/>
              <a:gd name="connsiteY8" fmla="*/ 70758 h 2076450"/>
              <a:gd name="connsiteX9" fmla="*/ 307522 w 310243"/>
              <a:gd name="connsiteY9" fmla="*/ 97972 h 2076450"/>
              <a:gd name="connsiteX10" fmla="*/ 310243 w 310243"/>
              <a:gd name="connsiteY10" fmla="*/ 117022 h 2076450"/>
              <a:gd name="connsiteX11" fmla="*/ 307522 w 310243"/>
              <a:gd name="connsiteY11" fmla="*/ 149679 h 2076450"/>
              <a:gd name="connsiteX12" fmla="*/ 293915 w 310243"/>
              <a:gd name="connsiteY12" fmla="*/ 190500 h 2076450"/>
              <a:gd name="connsiteX13" fmla="*/ 291193 w 310243"/>
              <a:gd name="connsiteY13" fmla="*/ 304800 h 2076450"/>
              <a:gd name="connsiteX14" fmla="*/ 291193 w 310243"/>
              <a:gd name="connsiteY14" fmla="*/ 753836 h 2076450"/>
              <a:gd name="connsiteX15" fmla="*/ 291193 w 310243"/>
              <a:gd name="connsiteY15" fmla="*/ 1066800 h 2076450"/>
              <a:gd name="connsiteX16" fmla="*/ 291193 w 310243"/>
              <a:gd name="connsiteY16" fmla="*/ 1428750 h 2076450"/>
              <a:gd name="connsiteX17" fmla="*/ 291193 w 310243"/>
              <a:gd name="connsiteY17" fmla="*/ 1714500 h 2076450"/>
              <a:gd name="connsiteX18" fmla="*/ 291193 w 310243"/>
              <a:gd name="connsiteY18" fmla="*/ 1850572 h 2076450"/>
              <a:gd name="connsiteX19" fmla="*/ 288472 w 310243"/>
              <a:gd name="connsiteY19" fmla="*/ 1905000 h 2076450"/>
              <a:gd name="connsiteX20" fmla="*/ 283029 w 310243"/>
              <a:gd name="connsiteY20" fmla="*/ 1959429 h 2076450"/>
              <a:gd name="connsiteX21" fmla="*/ 274865 w 310243"/>
              <a:gd name="connsiteY21" fmla="*/ 1994808 h 2076450"/>
              <a:gd name="connsiteX22" fmla="*/ 261258 w 310243"/>
              <a:gd name="connsiteY22" fmla="*/ 2024743 h 2076450"/>
              <a:gd name="connsiteX23" fmla="*/ 244929 w 310243"/>
              <a:gd name="connsiteY23" fmla="*/ 2046515 h 2076450"/>
              <a:gd name="connsiteX24" fmla="*/ 228600 w 310243"/>
              <a:gd name="connsiteY24" fmla="*/ 2062843 h 2076450"/>
              <a:gd name="connsiteX25" fmla="*/ 206829 w 310243"/>
              <a:gd name="connsiteY25" fmla="*/ 2073729 h 2076450"/>
              <a:gd name="connsiteX26" fmla="*/ 193222 w 310243"/>
              <a:gd name="connsiteY26" fmla="*/ 2076450 h 2076450"/>
              <a:gd name="connsiteX27" fmla="*/ 168729 w 310243"/>
              <a:gd name="connsiteY27" fmla="*/ 2071008 h 2076450"/>
              <a:gd name="connsiteX28" fmla="*/ 141515 w 310243"/>
              <a:gd name="connsiteY28" fmla="*/ 2054679 h 2076450"/>
              <a:gd name="connsiteX29" fmla="*/ 114300 w 310243"/>
              <a:gd name="connsiteY29" fmla="*/ 2032908 h 2076450"/>
              <a:gd name="connsiteX30" fmla="*/ 100693 w 310243"/>
              <a:gd name="connsiteY30" fmla="*/ 2019300 h 2076450"/>
              <a:gd name="connsiteX31" fmla="*/ 87086 w 310243"/>
              <a:gd name="connsiteY31" fmla="*/ 2000250 h 2076450"/>
              <a:gd name="connsiteX32" fmla="*/ 65315 w 310243"/>
              <a:gd name="connsiteY32" fmla="*/ 1940379 h 2076450"/>
              <a:gd name="connsiteX33" fmla="*/ 38100 w 310243"/>
              <a:gd name="connsiteY33" fmla="*/ 1845129 h 2076450"/>
              <a:gd name="connsiteX34" fmla="*/ 16329 w 310243"/>
              <a:gd name="connsiteY34" fmla="*/ 1741715 h 2076450"/>
              <a:gd name="connsiteX35" fmla="*/ 5443 w 310243"/>
              <a:gd name="connsiteY35" fmla="*/ 1676400 h 2076450"/>
              <a:gd name="connsiteX36" fmla="*/ 0 w 310243"/>
              <a:gd name="connsiteY36" fmla="*/ 1597479 h 2076450"/>
              <a:gd name="connsiteX37" fmla="*/ 2722 w 310243"/>
              <a:gd name="connsiteY37" fmla="*/ 1578429 h 2076450"/>
              <a:gd name="connsiteX38" fmla="*/ 16329 w 310243"/>
              <a:gd name="connsiteY38" fmla="*/ 1543050 h 2076450"/>
              <a:gd name="connsiteX39" fmla="*/ 29936 w 310243"/>
              <a:gd name="connsiteY39" fmla="*/ 1494065 h 2076450"/>
              <a:gd name="connsiteX40" fmla="*/ 46265 w 310243"/>
              <a:gd name="connsiteY40" fmla="*/ 1420586 h 2076450"/>
              <a:gd name="connsiteX41" fmla="*/ 65315 w 310243"/>
              <a:gd name="connsiteY41" fmla="*/ 1306286 h 2076450"/>
              <a:gd name="connsiteX42" fmla="*/ 70758 w 310243"/>
              <a:gd name="connsiteY42" fmla="*/ 1238250 h 2076450"/>
              <a:gd name="connsiteX43" fmla="*/ 76200 w 310243"/>
              <a:gd name="connsiteY43" fmla="*/ 1107622 h 2076450"/>
              <a:gd name="connsiteX44" fmla="*/ 81643 w 310243"/>
              <a:gd name="connsiteY44" fmla="*/ 917122 h 2076450"/>
              <a:gd name="connsiteX45" fmla="*/ 89808 w 310243"/>
              <a:gd name="connsiteY45" fmla="*/ 517072 h 207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0243" h="2076450">
                <a:moveTo>
                  <a:pt x="89808" y="517072"/>
                </a:moveTo>
                <a:lnTo>
                  <a:pt x="89808" y="231322"/>
                </a:lnTo>
                <a:lnTo>
                  <a:pt x="89808" y="179615"/>
                </a:lnTo>
                <a:lnTo>
                  <a:pt x="87086" y="149679"/>
                </a:lnTo>
                <a:lnTo>
                  <a:pt x="78922" y="111579"/>
                </a:lnTo>
                <a:lnTo>
                  <a:pt x="40822" y="32658"/>
                </a:lnTo>
                <a:lnTo>
                  <a:pt x="234043" y="0"/>
                </a:lnTo>
                <a:lnTo>
                  <a:pt x="285750" y="46265"/>
                </a:lnTo>
                <a:lnTo>
                  <a:pt x="299358" y="70758"/>
                </a:lnTo>
                <a:lnTo>
                  <a:pt x="307522" y="97972"/>
                </a:lnTo>
                <a:lnTo>
                  <a:pt x="310243" y="117022"/>
                </a:lnTo>
                <a:lnTo>
                  <a:pt x="307522" y="149679"/>
                </a:lnTo>
                <a:lnTo>
                  <a:pt x="293915" y="190500"/>
                </a:lnTo>
                <a:cubicBezTo>
                  <a:pt x="293008" y="228600"/>
                  <a:pt x="292100" y="266700"/>
                  <a:pt x="291193" y="304800"/>
                </a:cubicBezTo>
                <a:lnTo>
                  <a:pt x="291193" y="753836"/>
                </a:lnTo>
                <a:lnTo>
                  <a:pt x="291193" y="1066800"/>
                </a:lnTo>
                <a:lnTo>
                  <a:pt x="291193" y="1428750"/>
                </a:lnTo>
                <a:lnTo>
                  <a:pt x="291193" y="1714500"/>
                </a:lnTo>
                <a:lnTo>
                  <a:pt x="291193" y="1850572"/>
                </a:lnTo>
                <a:lnTo>
                  <a:pt x="288472" y="1905000"/>
                </a:lnTo>
                <a:lnTo>
                  <a:pt x="283029" y="1959429"/>
                </a:lnTo>
                <a:lnTo>
                  <a:pt x="274865" y="1994808"/>
                </a:lnTo>
                <a:lnTo>
                  <a:pt x="261258" y="2024743"/>
                </a:lnTo>
                <a:lnTo>
                  <a:pt x="244929" y="2046515"/>
                </a:lnTo>
                <a:lnTo>
                  <a:pt x="228600" y="2062843"/>
                </a:lnTo>
                <a:lnTo>
                  <a:pt x="206829" y="2073729"/>
                </a:lnTo>
                <a:lnTo>
                  <a:pt x="193222" y="2076450"/>
                </a:lnTo>
                <a:lnTo>
                  <a:pt x="168729" y="2071008"/>
                </a:lnTo>
                <a:lnTo>
                  <a:pt x="141515" y="2054679"/>
                </a:lnTo>
                <a:lnTo>
                  <a:pt x="114300" y="2032908"/>
                </a:lnTo>
                <a:lnTo>
                  <a:pt x="100693" y="2019300"/>
                </a:lnTo>
                <a:lnTo>
                  <a:pt x="87086" y="2000250"/>
                </a:lnTo>
                <a:lnTo>
                  <a:pt x="65315" y="1940379"/>
                </a:lnTo>
                <a:lnTo>
                  <a:pt x="38100" y="1845129"/>
                </a:lnTo>
                <a:lnTo>
                  <a:pt x="16329" y="1741715"/>
                </a:lnTo>
                <a:lnTo>
                  <a:pt x="5443" y="1676400"/>
                </a:lnTo>
                <a:lnTo>
                  <a:pt x="0" y="1597479"/>
                </a:lnTo>
                <a:lnTo>
                  <a:pt x="2722" y="1578429"/>
                </a:lnTo>
                <a:lnTo>
                  <a:pt x="16329" y="1543050"/>
                </a:lnTo>
                <a:lnTo>
                  <a:pt x="29936" y="1494065"/>
                </a:lnTo>
                <a:lnTo>
                  <a:pt x="46265" y="1420586"/>
                </a:lnTo>
                <a:lnTo>
                  <a:pt x="65315" y="1306286"/>
                </a:lnTo>
                <a:lnTo>
                  <a:pt x="70758" y="1238250"/>
                </a:lnTo>
                <a:lnTo>
                  <a:pt x="76200" y="1107622"/>
                </a:lnTo>
                <a:lnTo>
                  <a:pt x="81643" y="917122"/>
                </a:lnTo>
                <a:lnTo>
                  <a:pt x="89808" y="51707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0" name="フリーフォーム 159">
            <a:extLst>
              <a:ext uri="{FF2B5EF4-FFF2-40B4-BE49-F238E27FC236}">
                <a16:creationId xmlns:a16="http://schemas.microsoft.com/office/drawing/2014/main" id="{95DB1562-0CFD-49B1-894B-CB76F163CB48}"/>
              </a:ext>
            </a:extLst>
          </p:cNvPr>
          <p:cNvSpPr/>
          <p:nvPr/>
        </p:nvSpPr>
        <p:spPr>
          <a:xfrm>
            <a:off x="4667250" y="2027238"/>
            <a:ext cx="2605088" cy="430212"/>
          </a:xfrm>
          <a:custGeom>
            <a:avLst/>
            <a:gdLst>
              <a:gd name="connsiteX0" fmla="*/ 1747838 w 2605088"/>
              <a:gd name="connsiteY0" fmla="*/ 254794 h 431006"/>
              <a:gd name="connsiteX1" fmla="*/ 1400175 w 2605088"/>
              <a:gd name="connsiteY1" fmla="*/ 288131 h 431006"/>
              <a:gd name="connsiteX2" fmla="*/ 1090613 w 2605088"/>
              <a:gd name="connsiteY2" fmla="*/ 319087 h 431006"/>
              <a:gd name="connsiteX3" fmla="*/ 842963 w 2605088"/>
              <a:gd name="connsiteY3" fmla="*/ 342900 h 431006"/>
              <a:gd name="connsiteX4" fmla="*/ 616744 w 2605088"/>
              <a:gd name="connsiteY4" fmla="*/ 366712 h 431006"/>
              <a:gd name="connsiteX5" fmla="*/ 466725 w 2605088"/>
              <a:gd name="connsiteY5" fmla="*/ 383381 h 431006"/>
              <a:gd name="connsiteX6" fmla="*/ 340519 w 2605088"/>
              <a:gd name="connsiteY6" fmla="*/ 404812 h 431006"/>
              <a:gd name="connsiteX7" fmla="*/ 264319 w 2605088"/>
              <a:gd name="connsiteY7" fmla="*/ 419100 h 431006"/>
              <a:gd name="connsiteX8" fmla="*/ 250031 w 2605088"/>
              <a:gd name="connsiteY8" fmla="*/ 421481 h 431006"/>
              <a:gd name="connsiteX9" fmla="*/ 221456 w 2605088"/>
              <a:gd name="connsiteY9" fmla="*/ 416719 h 431006"/>
              <a:gd name="connsiteX10" fmla="*/ 197644 w 2605088"/>
              <a:gd name="connsiteY10" fmla="*/ 411956 h 431006"/>
              <a:gd name="connsiteX11" fmla="*/ 154781 w 2605088"/>
              <a:gd name="connsiteY11" fmla="*/ 395287 h 431006"/>
              <a:gd name="connsiteX12" fmla="*/ 116681 w 2605088"/>
              <a:gd name="connsiteY12" fmla="*/ 376237 h 431006"/>
              <a:gd name="connsiteX13" fmla="*/ 59531 w 2605088"/>
              <a:gd name="connsiteY13" fmla="*/ 335756 h 431006"/>
              <a:gd name="connsiteX14" fmla="*/ 14288 w 2605088"/>
              <a:gd name="connsiteY14" fmla="*/ 307181 h 431006"/>
              <a:gd name="connsiteX15" fmla="*/ 0 w 2605088"/>
              <a:gd name="connsiteY15" fmla="*/ 292894 h 431006"/>
              <a:gd name="connsiteX16" fmla="*/ 4763 w 2605088"/>
              <a:gd name="connsiteY16" fmla="*/ 202406 h 431006"/>
              <a:gd name="connsiteX17" fmla="*/ 80963 w 2605088"/>
              <a:gd name="connsiteY17" fmla="*/ 226219 h 431006"/>
              <a:gd name="connsiteX18" fmla="*/ 173831 w 2605088"/>
              <a:gd name="connsiteY18" fmla="*/ 238125 h 431006"/>
              <a:gd name="connsiteX19" fmla="*/ 280988 w 2605088"/>
              <a:gd name="connsiteY19" fmla="*/ 240506 h 431006"/>
              <a:gd name="connsiteX20" fmla="*/ 314325 w 2605088"/>
              <a:gd name="connsiteY20" fmla="*/ 238125 h 431006"/>
              <a:gd name="connsiteX21" fmla="*/ 445294 w 2605088"/>
              <a:gd name="connsiteY21" fmla="*/ 223837 h 431006"/>
              <a:gd name="connsiteX22" fmla="*/ 702469 w 2605088"/>
              <a:gd name="connsiteY22" fmla="*/ 188119 h 431006"/>
              <a:gd name="connsiteX23" fmla="*/ 988219 w 2605088"/>
              <a:gd name="connsiteY23" fmla="*/ 150019 h 431006"/>
              <a:gd name="connsiteX24" fmla="*/ 1402556 w 2605088"/>
              <a:gd name="connsiteY24" fmla="*/ 109537 h 431006"/>
              <a:gd name="connsiteX25" fmla="*/ 1695450 w 2605088"/>
              <a:gd name="connsiteY25" fmla="*/ 78581 h 431006"/>
              <a:gd name="connsiteX26" fmla="*/ 1928813 w 2605088"/>
              <a:gd name="connsiteY26" fmla="*/ 54769 h 431006"/>
              <a:gd name="connsiteX27" fmla="*/ 2057400 w 2605088"/>
              <a:gd name="connsiteY27" fmla="*/ 42862 h 431006"/>
              <a:gd name="connsiteX28" fmla="*/ 2097881 w 2605088"/>
              <a:gd name="connsiteY28" fmla="*/ 28575 h 431006"/>
              <a:gd name="connsiteX29" fmla="*/ 2152650 w 2605088"/>
              <a:gd name="connsiteY29" fmla="*/ 7144 h 431006"/>
              <a:gd name="connsiteX30" fmla="*/ 2174081 w 2605088"/>
              <a:gd name="connsiteY30" fmla="*/ 0 h 431006"/>
              <a:gd name="connsiteX31" fmla="*/ 2183606 w 2605088"/>
              <a:gd name="connsiteY31" fmla="*/ 0 h 431006"/>
              <a:gd name="connsiteX32" fmla="*/ 2207419 w 2605088"/>
              <a:gd name="connsiteY32" fmla="*/ 2381 h 431006"/>
              <a:gd name="connsiteX33" fmla="*/ 2252663 w 2605088"/>
              <a:gd name="connsiteY33" fmla="*/ 16669 h 431006"/>
              <a:gd name="connsiteX34" fmla="*/ 2309813 w 2605088"/>
              <a:gd name="connsiteY34" fmla="*/ 47625 h 431006"/>
              <a:gd name="connsiteX35" fmla="*/ 2352675 w 2605088"/>
              <a:gd name="connsiteY35" fmla="*/ 73819 h 431006"/>
              <a:gd name="connsiteX36" fmla="*/ 2402681 w 2605088"/>
              <a:gd name="connsiteY36" fmla="*/ 109537 h 431006"/>
              <a:gd name="connsiteX37" fmla="*/ 2486025 w 2605088"/>
              <a:gd name="connsiteY37" fmla="*/ 171450 h 431006"/>
              <a:gd name="connsiteX38" fmla="*/ 2514600 w 2605088"/>
              <a:gd name="connsiteY38" fmla="*/ 202406 h 431006"/>
              <a:gd name="connsiteX39" fmla="*/ 2545556 w 2605088"/>
              <a:gd name="connsiteY39" fmla="*/ 238125 h 431006"/>
              <a:gd name="connsiteX40" fmla="*/ 2566988 w 2605088"/>
              <a:gd name="connsiteY40" fmla="*/ 264319 h 431006"/>
              <a:gd name="connsiteX41" fmla="*/ 2590800 w 2605088"/>
              <a:gd name="connsiteY41" fmla="*/ 304800 h 431006"/>
              <a:gd name="connsiteX42" fmla="*/ 2602706 w 2605088"/>
              <a:gd name="connsiteY42" fmla="*/ 340519 h 431006"/>
              <a:gd name="connsiteX43" fmla="*/ 2605088 w 2605088"/>
              <a:gd name="connsiteY43" fmla="*/ 369094 h 431006"/>
              <a:gd name="connsiteX44" fmla="*/ 2597944 w 2605088"/>
              <a:gd name="connsiteY44" fmla="*/ 392906 h 431006"/>
              <a:gd name="connsiteX45" fmla="*/ 2578894 w 2605088"/>
              <a:gd name="connsiteY45" fmla="*/ 414337 h 431006"/>
              <a:gd name="connsiteX46" fmla="*/ 2545556 w 2605088"/>
              <a:gd name="connsiteY46" fmla="*/ 431006 h 431006"/>
              <a:gd name="connsiteX47" fmla="*/ 2147888 w 2605088"/>
              <a:gd name="connsiteY47" fmla="*/ 228600 h 431006"/>
              <a:gd name="connsiteX48" fmla="*/ 2133600 w 2605088"/>
              <a:gd name="connsiteY48" fmla="*/ 223837 h 431006"/>
              <a:gd name="connsiteX49" fmla="*/ 2105025 w 2605088"/>
              <a:gd name="connsiteY49" fmla="*/ 223837 h 431006"/>
              <a:gd name="connsiteX50" fmla="*/ 1866900 w 2605088"/>
              <a:gd name="connsiteY50" fmla="*/ 245269 h 431006"/>
              <a:gd name="connsiteX51" fmla="*/ 1747838 w 2605088"/>
              <a:gd name="connsiteY51" fmla="*/ 254794 h 431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605088" h="431006">
                <a:moveTo>
                  <a:pt x="1747838" y="254794"/>
                </a:moveTo>
                <a:lnTo>
                  <a:pt x="1400175" y="288131"/>
                </a:lnTo>
                <a:lnTo>
                  <a:pt x="1090613" y="319087"/>
                </a:lnTo>
                <a:lnTo>
                  <a:pt x="842963" y="342900"/>
                </a:lnTo>
                <a:lnTo>
                  <a:pt x="616744" y="366712"/>
                </a:lnTo>
                <a:lnTo>
                  <a:pt x="466725" y="383381"/>
                </a:lnTo>
                <a:lnTo>
                  <a:pt x="340519" y="404812"/>
                </a:lnTo>
                <a:lnTo>
                  <a:pt x="264319" y="419100"/>
                </a:lnTo>
                <a:lnTo>
                  <a:pt x="250031" y="421481"/>
                </a:lnTo>
                <a:lnTo>
                  <a:pt x="221456" y="416719"/>
                </a:lnTo>
                <a:lnTo>
                  <a:pt x="197644" y="411956"/>
                </a:lnTo>
                <a:lnTo>
                  <a:pt x="154781" y="395287"/>
                </a:lnTo>
                <a:lnTo>
                  <a:pt x="116681" y="376237"/>
                </a:lnTo>
                <a:lnTo>
                  <a:pt x="59531" y="335756"/>
                </a:lnTo>
                <a:lnTo>
                  <a:pt x="14288" y="307181"/>
                </a:lnTo>
                <a:lnTo>
                  <a:pt x="0" y="292894"/>
                </a:lnTo>
                <a:lnTo>
                  <a:pt x="4763" y="202406"/>
                </a:lnTo>
                <a:lnTo>
                  <a:pt x="80963" y="226219"/>
                </a:lnTo>
                <a:lnTo>
                  <a:pt x="173831" y="238125"/>
                </a:lnTo>
                <a:lnTo>
                  <a:pt x="280988" y="240506"/>
                </a:lnTo>
                <a:lnTo>
                  <a:pt x="314325" y="238125"/>
                </a:lnTo>
                <a:lnTo>
                  <a:pt x="445294" y="223837"/>
                </a:lnTo>
                <a:lnTo>
                  <a:pt x="702469" y="188119"/>
                </a:lnTo>
                <a:lnTo>
                  <a:pt x="988219" y="150019"/>
                </a:lnTo>
                <a:lnTo>
                  <a:pt x="1402556" y="109537"/>
                </a:lnTo>
                <a:lnTo>
                  <a:pt x="1695450" y="78581"/>
                </a:lnTo>
                <a:lnTo>
                  <a:pt x="1928813" y="54769"/>
                </a:lnTo>
                <a:lnTo>
                  <a:pt x="2057400" y="42862"/>
                </a:lnTo>
                <a:lnTo>
                  <a:pt x="2097881" y="28575"/>
                </a:lnTo>
                <a:lnTo>
                  <a:pt x="2152650" y="7144"/>
                </a:lnTo>
                <a:lnTo>
                  <a:pt x="2174081" y="0"/>
                </a:lnTo>
                <a:lnTo>
                  <a:pt x="2183606" y="0"/>
                </a:lnTo>
                <a:lnTo>
                  <a:pt x="2207419" y="2381"/>
                </a:lnTo>
                <a:lnTo>
                  <a:pt x="2252663" y="16669"/>
                </a:lnTo>
                <a:lnTo>
                  <a:pt x="2309813" y="47625"/>
                </a:lnTo>
                <a:lnTo>
                  <a:pt x="2352675" y="73819"/>
                </a:lnTo>
                <a:lnTo>
                  <a:pt x="2402681" y="109537"/>
                </a:lnTo>
                <a:lnTo>
                  <a:pt x="2486025" y="171450"/>
                </a:lnTo>
                <a:lnTo>
                  <a:pt x="2514600" y="202406"/>
                </a:lnTo>
                <a:lnTo>
                  <a:pt x="2545556" y="238125"/>
                </a:lnTo>
                <a:lnTo>
                  <a:pt x="2566988" y="264319"/>
                </a:lnTo>
                <a:lnTo>
                  <a:pt x="2590800" y="304800"/>
                </a:lnTo>
                <a:lnTo>
                  <a:pt x="2602706" y="340519"/>
                </a:lnTo>
                <a:lnTo>
                  <a:pt x="2605088" y="369094"/>
                </a:lnTo>
                <a:lnTo>
                  <a:pt x="2597944" y="392906"/>
                </a:lnTo>
                <a:lnTo>
                  <a:pt x="2578894" y="414337"/>
                </a:lnTo>
                <a:lnTo>
                  <a:pt x="2545556" y="431006"/>
                </a:lnTo>
                <a:lnTo>
                  <a:pt x="2147888" y="228600"/>
                </a:lnTo>
                <a:lnTo>
                  <a:pt x="2133600" y="223837"/>
                </a:lnTo>
                <a:lnTo>
                  <a:pt x="2105025" y="223837"/>
                </a:lnTo>
                <a:lnTo>
                  <a:pt x="1866900" y="245269"/>
                </a:lnTo>
                <a:lnTo>
                  <a:pt x="1747838" y="2547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1" name="フリーフォーム 160">
            <a:extLst>
              <a:ext uri="{FF2B5EF4-FFF2-40B4-BE49-F238E27FC236}">
                <a16:creationId xmlns:a16="http://schemas.microsoft.com/office/drawing/2014/main" id="{86C37535-7F57-4644-983A-30D4C3396782}"/>
              </a:ext>
            </a:extLst>
          </p:cNvPr>
          <p:cNvSpPr/>
          <p:nvPr/>
        </p:nvSpPr>
        <p:spPr>
          <a:xfrm>
            <a:off x="6453188" y="2195513"/>
            <a:ext cx="812800" cy="603250"/>
          </a:xfrm>
          <a:custGeom>
            <a:avLst/>
            <a:gdLst>
              <a:gd name="connsiteX0" fmla="*/ 295275 w 812006"/>
              <a:gd name="connsiteY0" fmla="*/ 233362 h 602456"/>
              <a:gd name="connsiteX1" fmla="*/ 373856 w 812006"/>
              <a:gd name="connsiteY1" fmla="*/ 135731 h 602456"/>
              <a:gd name="connsiteX2" fmla="*/ 385762 w 812006"/>
              <a:gd name="connsiteY2" fmla="*/ 119062 h 602456"/>
              <a:gd name="connsiteX3" fmla="*/ 388143 w 812006"/>
              <a:gd name="connsiteY3" fmla="*/ 114300 h 602456"/>
              <a:gd name="connsiteX4" fmla="*/ 388143 w 812006"/>
              <a:gd name="connsiteY4" fmla="*/ 102393 h 602456"/>
              <a:gd name="connsiteX5" fmla="*/ 385762 w 812006"/>
              <a:gd name="connsiteY5" fmla="*/ 88106 h 602456"/>
              <a:gd name="connsiteX6" fmla="*/ 376237 w 812006"/>
              <a:gd name="connsiteY6" fmla="*/ 66675 h 602456"/>
              <a:gd name="connsiteX7" fmla="*/ 338137 w 812006"/>
              <a:gd name="connsiteY7" fmla="*/ 0 h 602456"/>
              <a:gd name="connsiteX8" fmla="*/ 812006 w 812006"/>
              <a:gd name="connsiteY8" fmla="*/ 216693 h 602456"/>
              <a:gd name="connsiteX9" fmla="*/ 792956 w 812006"/>
              <a:gd name="connsiteY9" fmla="*/ 242887 h 602456"/>
              <a:gd name="connsiteX10" fmla="*/ 759618 w 812006"/>
              <a:gd name="connsiteY10" fmla="*/ 261937 h 602456"/>
              <a:gd name="connsiteX11" fmla="*/ 740568 w 812006"/>
              <a:gd name="connsiteY11" fmla="*/ 271462 h 602456"/>
              <a:gd name="connsiteX12" fmla="*/ 700087 w 812006"/>
              <a:gd name="connsiteY12" fmla="*/ 273843 h 602456"/>
              <a:gd name="connsiteX13" fmla="*/ 623887 w 812006"/>
              <a:gd name="connsiteY13" fmla="*/ 278606 h 602456"/>
              <a:gd name="connsiteX14" fmla="*/ 573881 w 812006"/>
              <a:gd name="connsiteY14" fmla="*/ 288131 h 602456"/>
              <a:gd name="connsiteX15" fmla="*/ 540543 w 812006"/>
              <a:gd name="connsiteY15" fmla="*/ 297656 h 602456"/>
              <a:gd name="connsiteX16" fmla="*/ 426243 w 812006"/>
              <a:gd name="connsiteY16" fmla="*/ 366712 h 602456"/>
              <a:gd name="connsiteX17" fmla="*/ 114300 w 812006"/>
              <a:gd name="connsiteY17" fmla="*/ 552450 h 602456"/>
              <a:gd name="connsiteX18" fmla="*/ 33337 w 812006"/>
              <a:gd name="connsiteY18" fmla="*/ 595312 h 602456"/>
              <a:gd name="connsiteX19" fmla="*/ 14287 w 812006"/>
              <a:gd name="connsiteY19" fmla="*/ 602456 h 602456"/>
              <a:gd name="connsiteX20" fmla="*/ 2381 w 812006"/>
              <a:gd name="connsiteY20" fmla="*/ 602456 h 602456"/>
              <a:gd name="connsiteX21" fmla="*/ 0 w 812006"/>
              <a:gd name="connsiteY21" fmla="*/ 597693 h 602456"/>
              <a:gd name="connsiteX22" fmla="*/ 0 w 812006"/>
              <a:gd name="connsiteY22" fmla="*/ 585787 h 602456"/>
              <a:gd name="connsiteX23" fmla="*/ 26193 w 812006"/>
              <a:gd name="connsiteY23" fmla="*/ 550068 h 602456"/>
              <a:gd name="connsiteX24" fmla="*/ 114300 w 812006"/>
              <a:gd name="connsiteY24" fmla="*/ 447675 h 602456"/>
              <a:gd name="connsiteX25" fmla="*/ 295275 w 812006"/>
              <a:gd name="connsiteY25" fmla="*/ 233362 h 602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812006" h="602456">
                <a:moveTo>
                  <a:pt x="295275" y="233362"/>
                </a:moveTo>
                <a:lnTo>
                  <a:pt x="373856" y="135731"/>
                </a:lnTo>
                <a:lnTo>
                  <a:pt x="385762" y="119062"/>
                </a:lnTo>
                <a:lnTo>
                  <a:pt x="388143" y="114300"/>
                </a:lnTo>
                <a:lnTo>
                  <a:pt x="388143" y="102393"/>
                </a:lnTo>
                <a:lnTo>
                  <a:pt x="385762" y="88106"/>
                </a:lnTo>
                <a:lnTo>
                  <a:pt x="376237" y="66675"/>
                </a:lnTo>
                <a:lnTo>
                  <a:pt x="338137" y="0"/>
                </a:lnTo>
                <a:lnTo>
                  <a:pt x="812006" y="216693"/>
                </a:lnTo>
                <a:lnTo>
                  <a:pt x="792956" y="242887"/>
                </a:lnTo>
                <a:lnTo>
                  <a:pt x="759618" y="261937"/>
                </a:lnTo>
                <a:lnTo>
                  <a:pt x="740568" y="271462"/>
                </a:lnTo>
                <a:lnTo>
                  <a:pt x="700087" y="273843"/>
                </a:lnTo>
                <a:lnTo>
                  <a:pt x="623887" y="278606"/>
                </a:lnTo>
                <a:lnTo>
                  <a:pt x="573881" y="288131"/>
                </a:lnTo>
                <a:lnTo>
                  <a:pt x="540543" y="297656"/>
                </a:lnTo>
                <a:lnTo>
                  <a:pt x="426243" y="366712"/>
                </a:lnTo>
                <a:lnTo>
                  <a:pt x="114300" y="552450"/>
                </a:lnTo>
                <a:lnTo>
                  <a:pt x="33337" y="595312"/>
                </a:lnTo>
                <a:lnTo>
                  <a:pt x="14287" y="602456"/>
                </a:lnTo>
                <a:lnTo>
                  <a:pt x="2381" y="602456"/>
                </a:lnTo>
                <a:lnTo>
                  <a:pt x="0" y="597693"/>
                </a:lnTo>
                <a:lnTo>
                  <a:pt x="0" y="585787"/>
                </a:lnTo>
                <a:lnTo>
                  <a:pt x="26193" y="550068"/>
                </a:lnTo>
                <a:lnTo>
                  <a:pt x="114300" y="447675"/>
                </a:lnTo>
                <a:lnTo>
                  <a:pt x="295275" y="2333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3" name="フリーフォーム 162">
            <a:extLst>
              <a:ext uri="{FF2B5EF4-FFF2-40B4-BE49-F238E27FC236}">
                <a16:creationId xmlns:a16="http://schemas.microsoft.com/office/drawing/2014/main" id="{CE9C752D-41AA-4806-8189-9001BA1150C3}"/>
              </a:ext>
            </a:extLst>
          </p:cNvPr>
          <p:cNvSpPr/>
          <p:nvPr/>
        </p:nvSpPr>
        <p:spPr>
          <a:xfrm>
            <a:off x="4679950" y="3770313"/>
            <a:ext cx="288925" cy="2222500"/>
          </a:xfrm>
          <a:custGeom>
            <a:avLst/>
            <a:gdLst>
              <a:gd name="connsiteX0" fmla="*/ 92334 w 288915"/>
              <a:gd name="connsiteY0" fmla="*/ 896529 h 2221962"/>
              <a:gd name="connsiteX1" fmla="*/ 104248 w 288915"/>
              <a:gd name="connsiteY1" fmla="*/ 595700 h 2221962"/>
              <a:gd name="connsiteX2" fmla="*/ 110205 w 288915"/>
              <a:gd name="connsiteY2" fmla="*/ 476560 h 2221962"/>
              <a:gd name="connsiteX3" fmla="*/ 110205 w 288915"/>
              <a:gd name="connsiteY3" fmla="*/ 425926 h 2221962"/>
              <a:gd name="connsiteX4" fmla="*/ 107226 w 288915"/>
              <a:gd name="connsiteY4" fmla="*/ 366356 h 2221962"/>
              <a:gd name="connsiteX5" fmla="*/ 101269 w 288915"/>
              <a:gd name="connsiteY5" fmla="*/ 294872 h 2221962"/>
              <a:gd name="connsiteX6" fmla="*/ 89355 w 288915"/>
              <a:gd name="connsiteY6" fmla="*/ 241259 h 2221962"/>
              <a:gd name="connsiteX7" fmla="*/ 56592 w 288915"/>
              <a:gd name="connsiteY7" fmla="*/ 142968 h 2221962"/>
              <a:gd name="connsiteX8" fmla="*/ 163818 w 288915"/>
              <a:gd name="connsiteY8" fmla="*/ 0 h 2221962"/>
              <a:gd name="connsiteX9" fmla="*/ 232323 w 288915"/>
              <a:gd name="connsiteY9" fmla="*/ 71484 h 2221962"/>
              <a:gd name="connsiteX10" fmla="*/ 250194 w 288915"/>
              <a:gd name="connsiteY10" fmla="*/ 95312 h 2221962"/>
              <a:gd name="connsiteX11" fmla="*/ 268065 w 288915"/>
              <a:gd name="connsiteY11" fmla="*/ 128076 h 2221962"/>
              <a:gd name="connsiteX12" fmla="*/ 282958 w 288915"/>
              <a:gd name="connsiteY12" fmla="*/ 163818 h 2221962"/>
              <a:gd name="connsiteX13" fmla="*/ 288915 w 288915"/>
              <a:gd name="connsiteY13" fmla="*/ 211474 h 2221962"/>
              <a:gd name="connsiteX14" fmla="*/ 288915 w 288915"/>
              <a:gd name="connsiteY14" fmla="*/ 419969 h 2221962"/>
              <a:gd name="connsiteX15" fmla="*/ 285936 w 288915"/>
              <a:gd name="connsiteY15" fmla="*/ 938228 h 2221962"/>
              <a:gd name="connsiteX16" fmla="*/ 279979 w 288915"/>
              <a:gd name="connsiteY16" fmla="*/ 1307562 h 2221962"/>
              <a:gd name="connsiteX17" fmla="*/ 268065 w 288915"/>
              <a:gd name="connsiteY17" fmla="*/ 1703703 h 2221962"/>
              <a:gd name="connsiteX18" fmla="*/ 268065 w 288915"/>
              <a:gd name="connsiteY18" fmla="*/ 1873478 h 2221962"/>
              <a:gd name="connsiteX19" fmla="*/ 268065 w 288915"/>
              <a:gd name="connsiteY19" fmla="*/ 1950919 h 2221962"/>
              <a:gd name="connsiteX20" fmla="*/ 268065 w 288915"/>
              <a:gd name="connsiteY20" fmla="*/ 2007510 h 2221962"/>
              <a:gd name="connsiteX21" fmla="*/ 262108 w 288915"/>
              <a:gd name="connsiteY21" fmla="*/ 2073037 h 2221962"/>
              <a:gd name="connsiteX22" fmla="*/ 250194 w 288915"/>
              <a:gd name="connsiteY22" fmla="*/ 2129629 h 2221962"/>
              <a:gd name="connsiteX23" fmla="*/ 238280 w 288915"/>
              <a:gd name="connsiteY23" fmla="*/ 2171328 h 2221962"/>
              <a:gd name="connsiteX24" fmla="*/ 214452 w 288915"/>
              <a:gd name="connsiteY24" fmla="*/ 2207070 h 2221962"/>
              <a:gd name="connsiteX25" fmla="*/ 199560 w 288915"/>
              <a:gd name="connsiteY25" fmla="*/ 2218984 h 2221962"/>
              <a:gd name="connsiteX26" fmla="*/ 184667 w 288915"/>
              <a:gd name="connsiteY26" fmla="*/ 2221962 h 2221962"/>
              <a:gd name="connsiteX27" fmla="*/ 166796 w 288915"/>
              <a:gd name="connsiteY27" fmla="*/ 2221962 h 2221962"/>
              <a:gd name="connsiteX28" fmla="*/ 145947 w 288915"/>
              <a:gd name="connsiteY28" fmla="*/ 2210048 h 2221962"/>
              <a:gd name="connsiteX29" fmla="*/ 110205 w 288915"/>
              <a:gd name="connsiteY29" fmla="*/ 2180263 h 2221962"/>
              <a:gd name="connsiteX30" fmla="*/ 89355 w 288915"/>
              <a:gd name="connsiteY30" fmla="*/ 2159414 h 2221962"/>
              <a:gd name="connsiteX31" fmla="*/ 59570 w 288915"/>
              <a:gd name="connsiteY31" fmla="*/ 2108779 h 2221962"/>
              <a:gd name="connsiteX32" fmla="*/ 35742 w 288915"/>
              <a:gd name="connsiteY32" fmla="*/ 2055166 h 2221962"/>
              <a:gd name="connsiteX33" fmla="*/ 14893 w 288915"/>
              <a:gd name="connsiteY33" fmla="*/ 1992618 h 2221962"/>
              <a:gd name="connsiteX34" fmla="*/ 0 w 288915"/>
              <a:gd name="connsiteY34" fmla="*/ 1930069 h 2221962"/>
              <a:gd name="connsiteX35" fmla="*/ 0 w 288915"/>
              <a:gd name="connsiteY35" fmla="*/ 1894327 h 2221962"/>
              <a:gd name="connsiteX36" fmla="*/ 8936 w 288915"/>
              <a:gd name="connsiteY36" fmla="*/ 1852628 h 2221962"/>
              <a:gd name="connsiteX37" fmla="*/ 29785 w 288915"/>
              <a:gd name="connsiteY37" fmla="*/ 1763273 h 2221962"/>
              <a:gd name="connsiteX38" fmla="*/ 41699 w 288915"/>
              <a:gd name="connsiteY38" fmla="*/ 1697746 h 2221962"/>
              <a:gd name="connsiteX39" fmla="*/ 53613 w 288915"/>
              <a:gd name="connsiteY39" fmla="*/ 1623283 h 2221962"/>
              <a:gd name="connsiteX40" fmla="*/ 62549 w 288915"/>
              <a:gd name="connsiteY40" fmla="*/ 1545842 h 2221962"/>
              <a:gd name="connsiteX41" fmla="*/ 68506 w 288915"/>
              <a:gd name="connsiteY41" fmla="*/ 1456487 h 2221962"/>
              <a:gd name="connsiteX42" fmla="*/ 74463 w 288915"/>
              <a:gd name="connsiteY42" fmla="*/ 1289691 h 2221962"/>
              <a:gd name="connsiteX43" fmla="*/ 92334 w 288915"/>
              <a:gd name="connsiteY43" fmla="*/ 896529 h 2221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88915" h="2221962">
                <a:moveTo>
                  <a:pt x="92334" y="896529"/>
                </a:moveTo>
                <a:lnTo>
                  <a:pt x="104248" y="595700"/>
                </a:lnTo>
                <a:lnTo>
                  <a:pt x="110205" y="476560"/>
                </a:lnTo>
                <a:lnTo>
                  <a:pt x="110205" y="425926"/>
                </a:lnTo>
                <a:lnTo>
                  <a:pt x="107226" y="366356"/>
                </a:lnTo>
                <a:lnTo>
                  <a:pt x="101269" y="294872"/>
                </a:lnTo>
                <a:lnTo>
                  <a:pt x="89355" y="241259"/>
                </a:lnTo>
                <a:lnTo>
                  <a:pt x="56592" y="142968"/>
                </a:lnTo>
                <a:lnTo>
                  <a:pt x="163818" y="0"/>
                </a:lnTo>
                <a:lnTo>
                  <a:pt x="232323" y="71484"/>
                </a:lnTo>
                <a:lnTo>
                  <a:pt x="250194" y="95312"/>
                </a:lnTo>
                <a:lnTo>
                  <a:pt x="268065" y="128076"/>
                </a:lnTo>
                <a:lnTo>
                  <a:pt x="282958" y="163818"/>
                </a:lnTo>
                <a:lnTo>
                  <a:pt x="288915" y="211474"/>
                </a:lnTo>
                <a:lnTo>
                  <a:pt x="288915" y="419969"/>
                </a:lnTo>
                <a:lnTo>
                  <a:pt x="285936" y="938228"/>
                </a:lnTo>
                <a:cubicBezTo>
                  <a:pt x="283950" y="1061339"/>
                  <a:pt x="281965" y="1184451"/>
                  <a:pt x="279979" y="1307562"/>
                </a:cubicBezTo>
                <a:lnTo>
                  <a:pt x="268065" y="1703703"/>
                </a:lnTo>
                <a:lnTo>
                  <a:pt x="268065" y="1873478"/>
                </a:lnTo>
                <a:lnTo>
                  <a:pt x="268065" y="1950919"/>
                </a:lnTo>
                <a:lnTo>
                  <a:pt x="268065" y="2007510"/>
                </a:lnTo>
                <a:lnTo>
                  <a:pt x="262108" y="2073037"/>
                </a:lnTo>
                <a:lnTo>
                  <a:pt x="250194" y="2129629"/>
                </a:lnTo>
                <a:lnTo>
                  <a:pt x="238280" y="2171328"/>
                </a:lnTo>
                <a:lnTo>
                  <a:pt x="214452" y="2207070"/>
                </a:lnTo>
                <a:lnTo>
                  <a:pt x="199560" y="2218984"/>
                </a:lnTo>
                <a:lnTo>
                  <a:pt x="184667" y="2221962"/>
                </a:lnTo>
                <a:lnTo>
                  <a:pt x="166796" y="2221962"/>
                </a:lnTo>
                <a:lnTo>
                  <a:pt x="145947" y="2210048"/>
                </a:lnTo>
                <a:lnTo>
                  <a:pt x="110205" y="2180263"/>
                </a:lnTo>
                <a:lnTo>
                  <a:pt x="89355" y="2159414"/>
                </a:lnTo>
                <a:lnTo>
                  <a:pt x="59570" y="2108779"/>
                </a:lnTo>
                <a:lnTo>
                  <a:pt x="35742" y="2055166"/>
                </a:lnTo>
                <a:lnTo>
                  <a:pt x="14893" y="1992618"/>
                </a:lnTo>
                <a:lnTo>
                  <a:pt x="0" y="1930069"/>
                </a:lnTo>
                <a:lnTo>
                  <a:pt x="0" y="1894327"/>
                </a:lnTo>
                <a:lnTo>
                  <a:pt x="8936" y="1852628"/>
                </a:lnTo>
                <a:lnTo>
                  <a:pt x="29785" y="1763273"/>
                </a:lnTo>
                <a:lnTo>
                  <a:pt x="41699" y="1697746"/>
                </a:lnTo>
                <a:lnTo>
                  <a:pt x="53613" y="1623283"/>
                </a:lnTo>
                <a:lnTo>
                  <a:pt x="62549" y="1545842"/>
                </a:lnTo>
                <a:lnTo>
                  <a:pt x="68506" y="1456487"/>
                </a:lnTo>
                <a:lnTo>
                  <a:pt x="74463" y="1289691"/>
                </a:lnTo>
                <a:lnTo>
                  <a:pt x="92334" y="89652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5" name="フリーフォーム 164">
            <a:extLst>
              <a:ext uri="{FF2B5EF4-FFF2-40B4-BE49-F238E27FC236}">
                <a16:creationId xmlns:a16="http://schemas.microsoft.com/office/drawing/2014/main" id="{3D210EA1-2C5B-42B8-971C-C5A84971095B}"/>
              </a:ext>
            </a:extLst>
          </p:cNvPr>
          <p:cNvSpPr/>
          <p:nvPr/>
        </p:nvSpPr>
        <p:spPr>
          <a:xfrm>
            <a:off x="5776913" y="3141663"/>
            <a:ext cx="481012" cy="896937"/>
          </a:xfrm>
          <a:custGeom>
            <a:avLst/>
            <a:gdLst>
              <a:gd name="connsiteX0" fmla="*/ 116681 w 481012"/>
              <a:gd name="connsiteY0" fmla="*/ 500062 h 897731"/>
              <a:gd name="connsiteX1" fmla="*/ 169068 w 481012"/>
              <a:gd name="connsiteY1" fmla="*/ 300037 h 897731"/>
              <a:gd name="connsiteX2" fmla="*/ 180975 w 481012"/>
              <a:gd name="connsiteY2" fmla="*/ 259556 h 897731"/>
              <a:gd name="connsiteX3" fmla="*/ 188118 w 481012"/>
              <a:gd name="connsiteY3" fmla="*/ 226219 h 897731"/>
              <a:gd name="connsiteX4" fmla="*/ 192881 w 481012"/>
              <a:gd name="connsiteY4" fmla="*/ 197644 h 897731"/>
              <a:gd name="connsiteX5" fmla="*/ 192881 w 481012"/>
              <a:gd name="connsiteY5" fmla="*/ 178594 h 897731"/>
              <a:gd name="connsiteX6" fmla="*/ 188118 w 481012"/>
              <a:gd name="connsiteY6" fmla="*/ 154781 h 897731"/>
              <a:gd name="connsiteX7" fmla="*/ 178593 w 481012"/>
              <a:gd name="connsiteY7" fmla="*/ 138112 h 897731"/>
              <a:gd name="connsiteX8" fmla="*/ 164306 w 481012"/>
              <a:gd name="connsiteY8" fmla="*/ 121444 h 897731"/>
              <a:gd name="connsiteX9" fmla="*/ 147637 w 481012"/>
              <a:gd name="connsiteY9" fmla="*/ 107156 h 897731"/>
              <a:gd name="connsiteX10" fmla="*/ 121443 w 481012"/>
              <a:gd name="connsiteY10" fmla="*/ 95250 h 897731"/>
              <a:gd name="connsiteX11" fmla="*/ 59531 w 481012"/>
              <a:gd name="connsiteY11" fmla="*/ 76200 h 897731"/>
              <a:gd name="connsiteX12" fmla="*/ 4762 w 481012"/>
              <a:gd name="connsiteY12" fmla="*/ 45244 h 897731"/>
              <a:gd name="connsiteX13" fmla="*/ 321468 w 481012"/>
              <a:gd name="connsiteY13" fmla="*/ 0 h 897731"/>
              <a:gd name="connsiteX14" fmla="*/ 385762 w 481012"/>
              <a:gd name="connsiteY14" fmla="*/ 59531 h 897731"/>
              <a:gd name="connsiteX15" fmla="*/ 421481 w 481012"/>
              <a:gd name="connsiteY15" fmla="*/ 88106 h 897731"/>
              <a:gd name="connsiteX16" fmla="*/ 452437 w 481012"/>
              <a:gd name="connsiteY16" fmla="*/ 116681 h 897731"/>
              <a:gd name="connsiteX17" fmla="*/ 471487 w 481012"/>
              <a:gd name="connsiteY17" fmla="*/ 142875 h 897731"/>
              <a:gd name="connsiteX18" fmla="*/ 478631 w 481012"/>
              <a:gd name="connsiteY18" fmla="*/ 161925 h 897731"/>
              <a:gd name="connsiteX19" fmla="*/ 481012 w 481012"/>
              <a:gd name="connsiteY19" fmla="*/ 183356 h 897731"/>
              <a:gd name="connsiteX20" fmla="*/ 476250 w 481012"/>
              <a:gd name="connsiteY20" fmla="*/ 202406 h 897731"/>
              <a:gd name="connsiteX21" fmla="*/ 461962 w 481012"/>
              <a:gd name="connsiteY21" fmla="*/ 219075 h 897731"/>
              <a:gd name="connsiteX22" fmla="*/ 445293 w 481012"/>
              <a:gd name="connsiteY22" fmla="*/ 230981 h 897731"/>
              <a:gd name="connsiteX23" fmla="*/ 423862 w 481012"/>
              <a:gd name="connsiteY23" fmla="*/ 240506 h 897731"/>
              <a:gd name="connsiteX24" fmla="*/ 416718 w 481012"/>
              <a:gd name="connsiteY24" fmla="*/ 245269 h 897731"/>
              <a:gd name="connsiteX25" fmla="*/ 345281 w 481012"/>
              <a:gd name="connsiteY25" fmla="*/ 378619 h 897731"/>
              <a:gd name="connsiteX26" fmla="*/ 242887 w 481012"/>
              <a:gd name="connsiteY26" fmla="*/ 571500 h 897731"/>
              <a:gd name="connsiteX27" fmla="*/ 73818 w 481012"/>
              <a:gd name="connsiteY27" fmla="*/ 892969 h 897731"/>
              <a:gd name="connsiteX28" fmla="*/ 0 w 481012"/>
              <a:gd name="connsiteY28" fmla="*/ 897731 h 897731"/>
              <a:gd name="connsiteX29" fmla="*/ 26193 w 481012"/>
              <a:gd name="connsiteY29" fmla="*/ 802481 h 897731"/>
              <a:gd name="connsiteX30" fmla="*/ 71437 w 481012"/>
              <a:gd name="connsiteY30" fmla="*/ 657225 h 897731"/>
              <a:gd name="connsiteX31" fmla="*/ 116681 w 481012"/>
              <a:gd name="connsiteY31" fmla="*/ 500062 h 897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481012" h="897731">
                <a:moveTo>
                  <a:pt x="116681" y="500062"/>
                </a:moveTo>
                <a:lnTo>
                  <a:pt x="169068" y="300037"/>
                </a:lnTo>
                <a:lnTo>
                  <a:pt x="180975" y="259556"/>
                </a:lnTo>
                <a:lnTo>
                  <a:pt x="188118" y="226219"/>
                </a:lnTo>
                <a:lnTo>
                  <a:pt x="192881" y="197644"/>
                </a:lnTo>
                <a:lnTo>
                  <a:pt x="192881" y="178594"/>
                </a:lnTo>
                <a:lnTo>
                  <a:pt x="188118" y="154781"/>
                </a:lnTo>
                <a:lnTo>
                  <a:pt x="178593" y="138112"/>
                </a:lnTo>
                <a:lnTo>
                  <a:pt x="164306" y="121444"/>
                </a:lnTo>
                <a:lnTo>
                  <a:pt x="147637" y="107156"/>
                </a:lnTo>
                <a:lnTo>
                  <a:pt x="121443" y="95250"/>
                </a:lnTo>
                <a:lnTo>
                  <a:pt x="59531" y="76200"/>
                </a:lnTo>
                <a:lnTo>
                  <a:pt x="4762" y="45244"/>
                </a:lnTo>
                <a:lnTo>
                  <a:pt x="321468" y="0"/>
                </a:lnTo>
                <a:lnTo>
                  <a:pt x="385762" y="59531"/>
                </a:lnTo>
                <a:lnTo>
                  <a:pt x="421481" y="88106"/>
                </a:lnTo>
                <a:lnTo>
                  <a:pt x="452437" y="116681"/>
                </a:lnTo>
                <a:lnTo>
                  <a:pt x="471487" y="142875"/>
                </a:lnTo>
                <a:lnTo>
                  <a:pt x="478631" y="161925"/>
                </a:lnTo>
                <a:lnTo>
                  <a:pt x="481012" y="183356"/>
                </a:lnTo>
                <a:lnTo>
                  <a:pt x="476250" y="202406"/>
                </a:lnTo>
                <a:lnTo>
                  <a:pt x="461962" y="219075"/>
                </a:lnTo>
                <a:lnTo>
                  <a:pt x="445293" y="230981"/>
                </a:lnTo>
                <a:lnTo>
                  <a:pt x="423862" y="240506"/>
                </a:lnTo>
                <a:lnTo>
                  <a:pt x="416718" y="245269"/>
                </a:lnTo>
                <a:lnTo>
                  <a:pt x="345281" y="378619"/>
                </a:lnTo>
                <a:lnTo>
                  <a:pt x="242887" y="571500"/>
                </a:lnTo>
                <a:lnTo>
                  <a:pt x="73818" y="892969"/>
                </a:lnTo>
                <a:lnTo>
                  <a:pt x="0" y="897731"/>
                </a:lnTo>
                <a:lnTo>
                  <a:pt x="26193" y="802481"/>
                </a:lnTo>
                <a:lnTo>
                  <a:pt x="71437" y="657225"/>
                </a:lnTo>
                <a:lnTo>
                  <a:pt x="116681" y="5000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7" name="フリーフォーム 166">
            <a:extLst>
              <a:ext uri="{FF2B5EF4-FFF2-40B4-BE49-F238E27FC236}">
                <a16:creationId xmlns:a16="http://schemas.microsoft.com/office/drawing/2014/main" id="{2D686D91-0FF3-446B-B742-E7559100CF77}"/>
              </a:ext>
            </a:extLst>
          </p:cNvPr>
          <p:cNvSpPr/>
          <p:nvPr/>
        </p:nvSpPr>
        <p:spPr>
          <a:xfrm>
            <a:off x="5543550" y="3790950"/>
            <a:ext cx="1436688" cy="2087563"/>
          </a:xfrm>
          <a:custGeom>
            <a:avLst/>
            <a:gdLst>
              <a:gd name="connsiteX0" fmla="*/ 778329 w 1436914"/>
              <a:gd name="connsiteY0" fmla="*/ 247650 h 2087336"/>
              <a:gd name="connsiteX1" fmla="*/ 579664 w 1436914"/>
              <a:gd name="connsiteY1" fmla="*/ 266700 h 2087336"/>
              <a:gd name="connsiteX2" fmla="*/ 416379 w 1436914"/>
              <a:gd name="connsiteY2" fmla="*/ 285750 h 2087336"/>
              <a:gd name="connsiteX3" fmla="*/ 293914 w 1436914"/>
              <a:gd name="connsiteY3" fmla="*/ 302079 h 2087336"/>
              <a:gd name="connsiteX4" fmla="*/ 225879 w 1436914"/>
              <a:gd name="connsiteY4" fmla="*/ 310243 h 2087336"/>
              <a:gd name="connsiteX5" fmla="*/ 81643 w 1436914"/>
              <a:gd name="connsiteY5" fmla="*/ 307521 h 2087336"/>
              <a:gd name="connsiteX6" fmla="*/ 48986 w 1436914"/>
              <a:gd name="connsiteY6" fmla="*/ 307521 h 2087336"/>
              <a:gd name="connsiteX7" fmla="*/ 0 w 1436914"/>
              <a:gd name="connsiteY7" fmla="*/ 168729 h 2087336"/>
              <a:gd name="connsiteX8" fmla="*/ 46264 w 1436914"/>
              <a:gd name="connsiteY8" fmla="*/ 190500 h 2087336"/>
              <a:gd name="connsiteX9" fmla="*/ 70757 w 1436914"/>
              <a:gd name="connsiteY9" fmla="*/ 195943 h 2087336"/>
              <a:gd name="connsiteX10" fmla="*/ 106136 w 1436914"/>
              <a:gd name="connsiteY10" fmla="*/ 195943 h 2087336"/>
              <a:gd name="connsiteX11" fmla="*/ 166007 w 1436914"/>
              <a:gd name="connsiteY11" fmla="*/ 190500 h 2087336"/>
              <a:gd name="connsiteX12" fmla="*/ 266700 w 1436914"/>
              <a:gd name="connsiteY12" fmla="*/ 174171 h 2087336"/>
              <a:gd name="connsiteX13" fmla="*/ 372836 w 1436914"/>
              <a:gd name="connsiteY13" fmla="*/ 168729 h 2087336"/>
              <a:gd name="connsiteX14" fmla="*/ 473529 w 1436914"/>
              <a:gd name="connsiteY14" fmla="*/ 152400 h 2087336"/>
              <a:gd name="connsiteX15" fmla="*/ 688521 w 1436914"/>
              <a:gd name="connsiteY15" fmla="*/ 114300 h 2087336"/>
              <a:gd name="connsiteX16" fmla="*/ 835479 w 1436914"/>
              <a:gd name="connsiteY16" fmla="*/ 87086 h 2087336"/>
              <a:gd name="connsiteX17" fmla="*/ 881743 w 1436914"/>
              <a:gd name="connsiteY17" fmla="*/ 76200 h 2087336"/>
              <a:gd name="connsiteX18" fmla="*/ 933450 w 1436914"/>
              <a:gd name="connsiteY18" fmla="*/ 59871 h 2087336"/>
              <a:gd name="connsiteX19" fmla="*/ 987879 w 1436914"/>
              <a:gd name="connsiteY19" fmla="*/ 40821 h 2087336"/>
              <a:gd name="connsiteX20" fmla="*/ 1039586 w 1436914"/>
              <a:gd name="connsiteY20" fmla="*/ 16329 h 2087336"/>
              <a:gd name="connsiteX21" fmla="*/ 1069521 w 1436914"/>
              <a:gd name="connsiteY21" fmla="*/ 2721 h 2087336"/>
              <a:gd name="connsiteX22" fmla="*/ 1083129 w 1436914"/>
              <a:gd name="connsiteY22" fmla="*/ 0 h 2087336"/>
              <a:gd name="connsiteX23" fmla="*/ 1102179 w 1436914"/>
              <a:gd name="connsiteY23" fmla="*/ 2721 h 2087336"/>
              <a:gd name="connsiteX24" fmla="*/ 1151164 w 1436914"/>
              <a:gd name="connsiteY24" fmla="*/ 24493 h 2087336"/>
              <a:gd name="connsiteX25" fmla="*/ 1208314 w 1436914"/>
              <a:gd name="connsiteY25" fmla="*/ 51707 h 2087336"/>
              <a:gd name="connsiteX26" fmla="*/ 1246414 w 1436914"/>
              <a:gd name="connsiteY26" fmla="*/ 78921 h 2087336"/>
              <a:gd name="connsiteX27" fmla="*/ 1319893 w 1436914"/>
              <a:gd name="connsiteY27" fmla="*/ 133350 h 2087336"/>
              <a:gd name="connsiteX28" fmla="*/ 1357993 w 1436914"/>
              <a:gd name="connsiteY28" fmla="*/ 166007 h 2087336"/>
              <a:gd name="connsiteX29" fmla="*/ 1393371 w 1436914"/>
              <a:gd name="connsiteY29" fmla="*/ 201386 h 2087336"/>
              <a:gd name="connsiteX30" fmla="*/ 1412421 w 1436914"/>
              <a:gd name="connsiteY30" fmla="*/ 223157 h 2087336"/>
              <a:gd name="connsiteX31" fmla="*/ 1426029 w 1436914"/>
              <a:gd name="connsiteY31" fmla="*/ 244929 h 2087336"/>
              <a:gd name="connsiteX32" fmla="*/ 1434193 w 1436914"/>
              <a:gd name="connsiteY32" fmla="*/ 263979 h 2087336"/>
              <a:gd name="connsiteX33" fmla="*/ 1436914 w 1436914"/>
              <a:gd name="connsiteY33" fmla="*/ 285750 h 2087336"/>
              <a:gd name="connsiteX34" fmla="*/ 1431471 w 1436914"/>
              <a:gd name="connsiteY34" fmla="*/ 310243 h 2087336"/>
              <a:gd name="connsiteX35" fmla="*/ 1420586 w 1436914"/>
              <a:gd name="connsiteY35" fmla="*/ 321129 h 2087336"/>
              <a:gd name="connsiteX36" fmla="*/ 1409700 w 1436914"/>
              <a:gd name="connsiteY36" fmla="*/ 334736 h 2087336"/>
              <a:gd name="connsiteX37" fmla="*/ 1371600 w 1436914"/>
              <a:gd name="connsiteY37" fmla="*/ 424543 h 2087336"/>
              <a:gd name="connsiteX38" fmla="*/ 1366157 w 1436914"/>
              <a:gd name="connsiteY38" fmla="*/ 459921 h 2087336"/>
              <a:gd name="connsiteX39" fmla="*/ 1357993 w 1436914"/>
              <a:gd name="connsiteY39" fmla="*/ 644979 h 2087336"/>
              <a:gd name="connsiteX40" fmla="*/ 1341664 w 1436914"/>
              <a:gd name="connsiteY40" fmla="*/ 1034143 h 2087336"/>
              <a:gd name="connsiteX41" fmla="*/ 1330779 w 1436914"/>
              <a:gd name="connsiteY41" fmla="*/ 1398814 h 2087336"/>
              <a:gd name="connsiteX42" fmla="*/ 1322614 w 1436914"/>
              <a:gd name="connsiteY42" fmla="*/ 1864179 h 2087336"/>
              <a:gd name="connsiteX43" fmla="*/ 1319893 w 1436914"/>
              <a:gd name="connsiteY43" fmla="*/ 1929493 h 2087336"/>
              <a:gd name="connsiteX44" fmla="*/ 1317171 w 1436914"/>
              <a:gd name="connsiteY44" fmla="*/ 1951264 h 2087336"/>
              <a:gd name="connsiteX45" fmla="*/ 1303564 w 1436914"/>
              <a:gd name="connsiteY45" fmla="*/ 1992086 h 2087336"/>
              <a:gd name="connsiteX46" fmla="*/ 1284514 w 1436914"/>
              <a:gd name="connsiteY46" fmla="*/ 2032907 h 2087336"/>
              <a:gd name="connsiteX47" fmla="*/ 1262743 w 1436914"/>
              <a:gd name="connsiteY47" fmla="*/ 2062843 h 2087336"/>
              <a:gd name="connsiteX48" fmla="*/ 1249136 w 1436914"/>
              <a:gd name="connsiteY48" fmla="*/ 2076450 h 2087336"/>
              <a:gd name="connsiteX49" fmla="*/ 1230086 w 1436914"/>
              <a:gd name="connsiteY49" fmla="*/ 2084614 h 2087336"/>
              <a:gd name="connsiteX50" fmla="*/ 1213757 w 1436914"/>
              <a:gd name="connsiteY50" fmla="*/ 2087336 h 2087336"/>
              <a:gd name="connsiteX51" fmla="*/ 1202871 w 1436914"/>
              <a:gd name="connsiteY51" fmla="*/ 2087336 h 2087336"/>
              <a:gd name="connsiteX52" fmla="*/ 1175657 w 1436914"/>
              <a:gd name="connsiteY52" fmla="*/ 2076450 h 2087336"/>
              <a:gd name="connsiteX53" fmla="*/ 1143000 w 1436914"/>
              <a:gd name="connsiteY53" fmla="*/ 2051957 h 2087336"/>
              <a:gd name="connsiteX54" fmla="*/ 1115786 w 1436914"/>
              <a:gd name="connsiteY54" fmla="*/ 2019300 h 2087336"/>
              <a:gd name="connsiteX55" fmla="*/ 1104900 w 1436914"/>
              <a:gd name="connsiteY55" fmla="*/ 1997529 h 2087336"/>
              <a:gd name="connsiteX56" fmla="*/ 1091293 w 1436914"/>
              <a:gd name="connsiteY56" fmla="*/ 1962150 h 2087336"/>
              <a:gd name="connsiteX57" fmla="*/ 1083129 w 1436914"/>
              <a:gd name="connsiteY57" fmla="*/ 1921329 h 2087336"/>
              <a:gd name="connsiteX58" fmla="*/ 1074964 w 1436914"/>
              <a:gd name="connsiteY58" fmla="*/ 1828800 h 2087336"/>
              <a:gd name="connsiteX59" fmla="*/ 1074964 w 1436914"/>
              <a:gd name="connsiteY59" fmla="*/ 1641021 h 2087336"/>
              <a:gd name="connsiteX60" fmla="*/ 1074964 w 1436914"/>
              <a:gd name="connsiteY60" fmla="*/ 1330779 h 2087336"/>
              <a:gd name="connsiteX61" fmla="*/ 1074964 w 1436914"/>
              <a:gd name="connsiteY61" fmla="*/ 933450 h 2087336"/>
              <a:gd name="connsiteX62" fmla="*/ 1083129 w 1436914"/>
              <a:gd name="connsiteY62" fmla="*/ 721179 h 2087336"/>
              <a:gd name="connsiteX63" fmla="*/ 1094014 w 1436914"/>
              <a:gd name="connsiteY63" fmla="*/ 563336 h 2087336"/>
              <a:gd name="connsiteX64" fmla="*/ 1096736 w 1436914"/>
              <a:gd name="connsiteY64" fmla="*/ 410936 h 2087336"/>
              <a:gd name="connsiteX65" fmla="*/ 1096736 w 1436914"/>
              <a:gd name="connsiteY65" fmla="*/ 312964 h 2087336"/>
              <a:gd name="connsiteX66" fmla="*/ 1091293 w 1436914"/>
              <a:gd name="connsiteY66" fmla="*/ 272143 h 2087336"/>
              <a:gd name="connsiteX67" fmla="*/ 1083129 w 1436914"/>
              <a:gd name="connsiteY67" fmla="*/ 255814 h 2087336"/>
              <a:gd name="connsiteX68" fmla="*/ 1077686 w 1436914"/>
              <a:gd name="connsiteY68" fmla="*/ 244929 h 2087336"/>
              <a:gd name="connsiteX69" fmla="*/ 1055914 w 1436914"/>
              <a:gd name="connsiteY69" fmla="*/ 231321 h 2087336"/>
              <a:gd name="connsiteX70" fmla="*/ 1023257 w 1436914"/>
              <a:gd name="connsiteY70" fmla="*/ 223157 h 2087336"/>
              <a:gd name="connsiteX71" fmla="*/ 993321 w 1436914"/>
              <a:gd name="connsiteY71" fmla="*/ 217714 h 2087336"/>
              <a:gd name="connsiteX72" fmla="*/ 881743 w 1436914"/>
              <a:gd name="connsiteY72" fmla="*/ 231321 h 2087336"/>
              <a:gd name="connsiteX73" fmla="*/ 778329 w 1436914"/>
              <a:gd name="connsiteY73" fmla="*/ 247650 h 2087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1436914" h="2087336">
                <a:moveTo>
                  <a:pt x="778329" y="247650"/>
                </a:moveTo>
                <a:lnTo>
                  <a:pt x="579664" y="266700"/>
                </a:lnTo>
                <a:lnTo>
                  <a:pt x="416379" y="285750"/>
                </a:lnTo>
                <a:lnTo>
                  <a:pt x="293914" y="302079"/>
                </a:lnTo>
                <a:lnTo>
                  <a:pt x="225879" y="310243"/>
                </a:lnTo>
                <a:lnTo>
                  <a:pt x="81643" y="307521"/>
                </a:lnTo>
                <a:lnTo>
                  <a:pt x="48986" y="307521"/>
                </a:lnTo>
                <a:lnTo>
                  <a:pt x="0" y="168729"/>
                </a:lnTo>
                <a:lnTo>
                  <a:pt x="46264" y="190500"/>
                </a:lnTo>
                <a:lnTo>
                  <a:pt x="70757" y="195943"/>
                </a:lnTo>
                <a:lnTo>
                  <a:pt x="106136" y="195943"/>
                </a:lnTo>
                <a:lnTo>
                  <a:pt x="166007" y="190500"/>
                </a:lnTo>
                <a:lnTo>
                  <a:pt x="266700" y="174171"/>
                </a:lnTo>
                <a:lnTo>
                  <a:pt x="372836" y="168729"/>
                </a:lnTo>
                <a:lnTo>
                  <a:pt x="473529" y="152400"/>
                </a:lnTo>
                <a:lnTo>
                  <a:pt x="688521" y="114300"/>
                </a:lnTo>
                <a:lnTo>
                  <a:pt x="835479" y="87086"/>
                </a:lnTo>
                <a:lnTo>
                  <a:pt x="881743" y="76200"/>
                </a:lnTo>
                <a:lnTo>
                  <a:pt x="933450" y="59871"/>
                </a:lnTo>
                <a:lnTo>
                  <a:pt x="987879" y="40821"/>
                </a:lnTo>
                <a:lnTo>
                  <a:pt x="1039586" y="16329"/>
                </a:lnTo>
                <a:lnTo>
                  <a:pt x="1069521" y="2721"/>
                </a:lnTo>
                <a:lnTo>
                  <a:pt x="1083129" y="0"/>
                </a:lnTo>
                <a:lnTo>
                  <a:pt x="1102179" y="2721"/>
                </a:lnTo>
                <a:lnTo>
                  <a:pt x="1151164" y="24493"/>
                </a:lnTo>
                <a:lnTo>
                  <a:pt x="1208314" y="51707"/>
                </a:lnTo>
                <a:lnTo>
                  <a:pt x="1246414" y="78921"/>
                </a:lnTo>
                <a:lnTo>
                  <a:pt x="1319893" y="133350"/>
                </a:lnTo>
                <a:lnTo>
                  <a:pt x="1357993" y="166007"/>
                </a:lnTo>
                <a:lnTo>
                  <a:pt x="1393371" y="201386"/>
                </a:lnTo>
                <a:lnTo>
                  <a:pt x="1412421" y="223157"/>
                </a:lnTo>
                <a:lnTo>
                  <a:pt x="1426029" y="244929"/>
                </a:lnTo>
                <a:lnTo>
                  <a:pt x="1434193" y="263979"/>
                </a:lnTo>
                <a:lnTo>
                  <a:pt x="1436914" y="285750"/>
                </a:lnTo>
                <a:lnTo>
                  <a:pt x="1431471" y="310243"/>
                </a:lnTo>
                <a:lnTo>
                  <a:pt x="1420586" y="321129"/>
                </a:lnTo>
                <a:lnTo>
                  <a:pt x="1409700" y="334736"/>
                </a:lnTo>
                <a:lnTo>
                  <a:pt x="1371600" y="424543"/>
                </a:lnTo>
                <a:lnTo>
                  <a:pt x="1366157" y="459921"/>
                </a:lnTo>
                <a:lnTo>
                  <a:pt x="1357993" y="644979"/>
                </a:lnTo>
                <a:lnTo>
                  <a:pt x="1341664" y="1034143"/>
                </a:lnTo>
                <a:lnTo>
                  <a:pt x="1330779" y="1398814"/>
                </a:lnTo>
                <a:lnTo>
                  <a:pt x="1322614" y="1864179"/>
                </a:lnTo>
                <a:lnTo>
                  <a:pt x="1319893" y="1929493"/>
                </a:lnTo>
                <a:lnTo>
                  <a:pt x="1317171" y="1951264"/>
                </a:lnTo>
                <a:lnTo>
                  <a:pt x="1303564" y="1992086"/>
                </a:lnTo>
                <a:lnTo>
                  <a:pt x="1284514" y="2032907"/>
                </a:lnTo>
                <a:lnTo>
                  <a:pt x="1262743" y="2062843"/>
                </a:lnTo>
                <a:lnTo>
                  <a:pt x="1249136" y="2076450"/>
                </a:lnTo>
                <a:lnTo>
                  <a:pt x="1230086" y="2084614"/>
                </a:lnTo>
                <a:lnTo>
                  <a:pt x="1213757" y="2087336"/>
                </a:lnTo>
                <a:lnTo>
                  <a:pt x="1202871" y="2087336"/>
                </a:lnTo>
                <a:lnTo>
                  <a:pt x="1175657" y="2076450"/>
                </a:lnTo>
                <a:lnTo>
                  <a:pt x="1143000" y="2051957"/>
                </a:lnTo>
                <a:lnTo>
                  <a:pt x="1115786" y="2019300"/>
                </a:lnTo>
                <a:lnTo>
                  <a:pt x="1104900" y="1997529"/>
                </a:lnTo>
                <a:lnTo>
                  <a:pt x="1091293" y="1962150"/>
                </a:lnTo>
                <a:lnTo>
                  <a:pt x="1083129" y="1921329"/>
                </a:lnTo>
                <a:lnTo>
                  <a:pt x="1074964" y="1828800"/>
                </a:lnTo>
                <a:lnTo>
                  <a:pt x="1074964" y="1641021"/>
                </a:lnTo>
                <a:lnTo>
                  <a:pt x="1074964" y="1330779"/>
                </a:lnTo>
                <a:lnTo>
                  <a:pt x="1074964" y="933450"/>
                </a:lnTo>
                <a:lnTo>
                  <a:pt x="1083129" y="721179"/>
                </a:lnTo>
                <a:lnTo>
                  <a:pt x="1094014" y="563336"/>
                </a:lnTo>
                <a:cubicBezTo>
                  <a:pt x="1094921" y="512536"/>
                  <a:pt x="1095829" y="461736"/>
                  <a:pt x="1096736" y="410936"/>
                </a:cubicBezTo>
                <a:lnTo>
                  <a:pt x="1096736" y="312964"/>
                </a:lnTo>
                <a:lnTo>
                  <a:pt x="1091293" y="272143"/>
                </a:lnTo>
                <a:lnTo>
                  <a:pt x="1083129" y="255814"/>
                </a:lnTo>
                <a:lnTo>
                  <a:pt x="1077686" y="244929"/>
                </a:lnTo>
                <a:lnTo>
                  <a:pt x="1055914" y="231321"/>
                </a:lnTo>
                <a:lnTo>
                  <a:pt x="1023257" y="223157"/>
                </a:lnTo>
                <a:lnTo>
                  <a:pt x="993321" y="217714"/>
                </a:lnTo>
                <a:lnTo>
                  <a:pt x="881743" y="231321"/>
                </a:lnTo>
                <a:lnTo>
                  <a:pt x="778329" y="2476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8" name="フリーフォーム 167">
            <a:extLst>
              <a:ext uri="{FF2B5EF4-FFF2-40B4-BE49-F238E27FC236}">
                <a16:creationId xmlns:a16="http://schemas.microsoft.com/office/drawing/2014/main" id="{172481D7-2883-4A6F-B08D-377F8AA638AB}"/>
              </a:ext>
            </a:extLst>
          </p:cNvPr>
          <p:cNvSpPr/>
          <p:nvPr/>
        </p:nvSpPr>
        <p:spPr>
          <a:xfrm>
            <a:off x="5599113" y="4591050"/>
            <a:ext cx="1108075" cy="290513"/>
          </a:xfrm>
          <a:custGeom>
            <a:avLst/>
            <a:gdLst>
              <a:gd name="connsiteX0" fmla="*/ 764381 w 1109662"/>
              <a:gd name="connsiteY0" fmla="*/ 23813 h 290513"/>
              <a:gd name="connsiteX1" fmla="*/ 538162 w 1109662"/>
              <a:gd name="connsiteY1" fmla="*/ 59531 h 290513"/>
              <a:gd name="connsiteX2" fmla="*/ 292894 w 1109662"/>
              <a:gd name="connsiteY2" fmla="*/ 97631 h 290513"/>
              <a:gd name="connsiteX3" fmla="*/ 0 w 1109662"/>
              <a:gd name="connsiteY3" fmla="*/ 142875 h 290513"/>
              <a:gd name="connsiteX4" fmla="*/ 9525 w 1109662"/>
              <a:gd name="connsiteY4" fmla="*/ 254794 h 290513"/>
              <a:gd name="connsiteX5" fmla="*/ 104775 w 1109662"/>
              <a:gd name="connsiteY5" fmla="*/ 278606 h 290513"/>
              <a:gd name="connsiteX6" fmla="*/ 166687 w 1109662"/>
              <a:gd name="connsiteY6" fmla="*/ 288131 h 290513"/>
              <a:gd name="connsiteX7" fmla="*/ 202406 w 1109662"/>
              <a:gd name="connsiteY7" fmla="*/ 290513 h 290513"/>
              <a:gd name="connsiteX8" fmla="*/ 230981 w 1109662"/>
              <a:gd name="connsiteY8" fmla="*/ 288131 h 290513"/>
              <a:gd name="connsiteX9" fmla="*/ 395287 w 1109662"/>
              <a:gd name="connsiteY9" fmla="*/ 250031 h 290513"/>
              <a:gd name="connsiteX10" fmla="*/ 642937 w 1109662"/>
              <a:gd name="connsiteY10" fmla="*/ 200025 h 290513"/>
              <a:gd name="connsiteX11" fmla="*/ 866775 w 1109662"/>
              <a:gd name="connsiteY11" fmla="*/ 154781 h 290513"/>
              <a:gd name="connsiteX12" fmla="*/ 935831 w 1109662"/>
              <a:gd name="connsiteY12" fmla="*/ 154781 h 290513"/>
              <a:gd name="connsiteX13" fmla="*/ 1081087 w 1109662"/>
              <a:gd name="connsiteY13" fmla="*/ 157163 h 290513"/>
              <a:gd name="connsiteX14" fmla="*/ 1109662 w 1109662"/>
              <a:gd name="connsiteY14" fmla="*/ 157163 h 290513"/>
              <a:gd name="connsiteX15" fmla="*/ 1107281 w 1109662"/>
              <a:gd name="connsiteY15" fmla="*/ 0 h 290513"/>
              <a:gd name="connsiteX16" fmla="*/ 973931 w 1109662"/>
              <a:gd name="connsiteY16" fmla="*/ 0 h 290513"/>
              <a:gd name="connsiteX17" fmla="*/ 909637 w 1109662"/>
              <a:gd name="connsiteY17" fmla="*/ 0 h 290513"/>
              <a:gd name="connsiteX18" fmla="*/ 764381 w 1109662"/>
              <a:gd name="connsiteY18" fmla="*/ 23813 h 290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09662" h="290513">
                <a:moveTo>
                  <a:pt x="764381" y="23813"/>
                </a:moveTo>
                <a:lnTo>
                  <a:pt x="538162" y="59531"/>
                </a:lnTo>
                <a:lnTo>
                  <a:pt x="292894" y="97631"/>
                </a:lnTo>
                <a:lnTo>
                  <a:pt x="0" y="142875"/>
                </a:lnTo>
                <a:lnTo>
                  <a:pt x="9525" y="254794"/>
                </a:lnTo>
                <a:lnTo>
                  <a:pt x="104775" y="278606"/>
                </a:lnTo>
                <a:lnTo>
                  <a:pt x="166687" y="288131"/>
                </a:lnTo>
                <a:lnTo>
                  <a:pt x="202406" y="290513"/>
                </a:lnTo>
                <a:lnTo>
                  <a:pt x="230981" y="288131"/>
                </a:lnTo>
                <a:lnTo>
                  <a:pt x="395287" y="250031"/>
                </a:lnTo>
                <a:lnTo>
                  <a:pt x="642937" y="200025"/>
                </a:lnTo>
                <a:lnTo>
                  <a:pt x="866775" y="154781"/>
                </a:lnTo>
                <a:lnTo>
                  <a:pt x="935831" y="154781"/>
                </a:lnTo>
                <a:lnTo>
                  <a:pt x="1081087" y="157163"/>
                </a:lnTo>
                <a:lnTo>
                  <a:pt x="1109662" y="157163"/>
                </a:lnTo>
                <a:cubicBezTo>
                  <a:pt x="1108868" y="104775"/>
                  <a:pt x="1108075" y="52388"/>
                  <a:pt x="1107281" y="0"/>
                </a:cubicBezTo>
                <a:lnTo>
                  <a:pt x="973931" y="0"/>
                </a:lnTo>
                <a:lnTo>
                  <a:pt x="909637" y="0"/>
                </a:lnTo>
                <a:lnTo>
                  <a:pt x="764381" y="238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9" name="フリーフォーム 168">
            <a:extLst>
              <a:ext uri="{FF2B5EF4-FFF2-40B4-BE49-F238E27FC236}">
                <a16:creationId xmlns:a16="http://schemas.microsoft.com/office/drawing/2014/main" id="{BE97B817-BCB9-4B4E-8E83-8D237471264D}"/>
              </a:ext>
            </a:extLst>
          </p:cNvPr>
          <p:cNvSpPr/>
          <p:nvPr/>
        </p:nvSpPr>
        <p:spPr>
          <a:xfrm>
            <a:off x="5573713" y="5459413"/>
            <a:ext cx="1112837" cy="307975"/>
          </a:xfrm>
          <a:custGeom>
            <a:avLst/>
            <a:gdLst>
              <a:gd name="connsiteX0" fmla="*/ 795338 w 1112044"/>
              <a:gd name="connsiteY0" fmla="*/ 195263 h 307182"/>
              <a:gd name="connsiteX1" fmla="*/ 621507 w 1112044"/>
              <a:gd name="connsiteY1" fmla="*/ 214313 h 307182"/>
              <a:gd name="connsiteX2" fmla="*/ 440532 w 1112044"/>
              <a:gd name="connsiteY2" fmla="*/ 238125 h 307182"/>
              <a:gd name="connsiteX3" fmla="*/ 247650 w 1112044"/>
              <a:gd name="connsiteY3" fmla="*/ 266700 h 307182"/>
              <a:gd name="connsiteX4" fmla="*/ 4763 w 1112044"/>
              <a:gd name="connsiteY4" fmla="*/ 307182 h 307182"/>
              <a:gd name="connsiteX5" fmla="*/ 0 w 1112044"/>
              <a:gd name="connsiteY5" fmla="*/ 138113 h 307182"/>
              <a:gd name="connsiteX6" fmla="*/ 164307 w 1112044"/>
              <a:gd name="connsiteY6" fmla="*/ 128588 h 307182"/>
              <a:gd name="connsiteX7" fmla="*/ 307182 w 1112044"/>
              <a:gd name="connsiteY7" fmla="*/ 114300 h 307182"/>
              <a:gd name="connsiteX8" fmla="*/ 478632 w 1112044"/>
              <a:gd name="connsiteY8" fmla="*/ 90488 h 307182"/>
              <a:gd name="connsiteX9" fmla="*/ 692944 w 1112044"/>
              <a:gd name="connsiteY9" fmla="*/ 52388 h 307182"/>
              <a:gd name="connsiteX10" fmla="*/ 928688 w 1112044"/>
              <a:gd name="connsiteY10" fmla="*/ 0 h 307182"/>
              <a:gd name="connsiteX11" fmla="*/ 954882 w 1112044"/>
              <a:gd name="connsiteY11" fmla="*/ 4763 h 307182"/>
              <a:gd name="connsiteX12" fmla="*/ 992982 w 1112044"/>
              <a:gd name="connsiteY12" fmla="*/ 14288 h 307182"/>
              <a:gd name="connsiteX13" fmla="*/ 1107282 w 1112044"/>
              <a:gd name="connsiteY13" fmla="*/ 33338 h 307182"/>
              <a:gd name="connsiteX14" fmla="*/ 1112044 w 1112044"/>
              <a:gd name="connsiteY14" fmla="*/ 176213 h 307182"/>
              <a:gd name="connsiteX15" fmla="*/ 966788 w 1112044"/>
              <a:gd name="connsiteY15" fmla="*/ 180975 h 307182"/>
              <a:gd name="connsiteX16" fmla="*/ 795338 w 1112044"/>
              <a:gd name="connsiteY16" fmla="*/ 195263 h 307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112044" h="307182">
                <a:moveTo>
                  <a:pt x="795338" y="195263"/>
                </a:moveTo>
                <a:lnTo>
                  <a:pt x="621507" y="214313"/>
                </a:lnTo>
                <a:lnTo>
                  <a:pt x="440532" y="238125"/>
                </a:lnTo>
                <a:lnTo>
                  <a:pt x="247650" y="266700"/>
                </a:lnTo>
                <a:lnTo>
                  <a:pt x="4763" y="307182"/>
                </a:lnTo>
                <a:lnTo>
                  <a:pt x="0" y="138113"/>
                </a:lnTo>
                <a:lnTo>
                  <a:pt x="164307" y="128588"/>
                </a:lnTo>
                <a:lnTo>
                  <a:pt x="307182" y="114300"/>
                </a:lnTo>
                <a:lnTo>
                  <a:pt x="478632" y="90488"/>
                </a:lnTo>
                <a:lnTo>
                  <a:pt x="692944" y="52388"/>
                </a:lnTo>
                <a:lnTo>
                  <a:pt x="928688" y="0"/>
                </a:lnTo>
                <a:lnTo>
                  <a:pt x="954882" y="4763"/>
                </a:lnTo>
                <a:lnTo>
                  <a:pt x="992982" y="14288"/>
                </a:lnTo>
                <a:lnTo>
                  <a:pt x="1107282" y="33338"/>
                </a:lnTo>
                <a:lnTo>
                  <a:pt x="1112044" y="176213"/>
                </a:lnTo>
                <a:lnTo>
                  <a:pt x="966788" y="180975"/>
                </a:lnTo>
                <a:lnTo>
                  <a:pt x="795338" y="1952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1177032-E71C-44CE-B850-AB3B029C5AA7}"/>
              </a:ext>
            </a:extLst>
          </p:cNvPr>
          <p:cNvGrpSpPr>
            <a:grpSpLocks/>
          </p:cNvGrpSpPr>
          <p:nvPr/>
        </p:nvGrpSpPr>
        <p:grpSpPr bwMode="auto">
          <a:xfrm>
            <a:off x="2430463" y="1465263"/>
            <a:ext cx="4841875" cy="4557712"/>
            <a:chOff x="2582863" y="1617663"/>
            <a:chExt cx="4841875" cy="4557712"/>
          </a:xfrm>
        </p:grpSpPr>
        <p:sp>
          <p:nvSpPr>
            <p:cNvPr id="22" name="フリーフォーム 149">
              <a:extLst>
                <a:ext uri="{FF2B5EF4-FFF2-40B4-BE49-F238E27FC236}">
                  <a16:creationId xmlns:a16="http://schemas.microsoft.com/office/drawing/2014/main" id="{23CD6841-3D0D-453A-B713-4DC1BA1FDFE1}"/>
                </a:ext>
              </a:extLst>
            </p:cNvPr>
            <p:cNvSpPr/>
            <p:nvPr/>
          </p:nvSpPr>
          <p:spPr>
            <a:xfrm>
              <a:off x="3014663" y="1639888"/>
              <a:ext cx="974725" cy="1284287"/>
            </a:xfrm>
            <a:custGeom>
              <a:avLst/>
              <a:gdLst>
                <a:gd name="connsiteX0" fmla="*/ 773906 w 973931"/>
                <a:gd name="connsiteY0" fmla="*/ 471488 h 1283494"/>
                <a:gd name="connsiteX1" fmla="*/ 695325 w 973931"/>
                <a:gd name="connsiteY1" fmla="*/ 561975 h 1283494"/>
                <a:gd name="connsiteX2" fmla="*/ 576262 w 973931"/>
                <a:gd name="connsiteY2" fmla="*/ 704850 h 1283494"/>
                <a:gd name="connsiteX3" fmla="*/ 457200 w 973931"/>
                <a:gd name="connsiteY3" fmla="*/ 857250 h 1283494"/>
                <a:gd name="connsiteX4" fmla="*/ 321468 w 973931"/>
                <a:gd name="connsiteY4" fmla="*/ 1026319 h 1283494"/>
                <a:gd name="connsiteX5" fmla="*/ 116681 w 973931"/>
                <a:gd name="connsiteY5" fmla="*/ 1283494 h 1283494"/>
                <a:gd name="connsiteX6" fmla="*/ 0 w 973931"/>
                <a:gd name="connsiteY6" fmla="*/ 1216819 h 1283494"/>
                <a:gd name="connsiteX7" fmla="*/ 23812 w 973931"/>
                <a:gd name="connsiteY7" fmla="*/ 1193007 h 1283494"/>
                <a:gd name="connsiteX8" fmla="*/ 57150 w 973931"/>
                <a:gd name="connsiteY8" fmla="*/ 1164432 h 1283494"/>
                <a:gd name="connsiteX9" fmla="*/ 90487 w 973931"/>
                <a:gd name="connsiteY9" fmla="*/ 1138238 h 1283494"/>
                <a:gd name="connsiteX10" fmla="*/ 102393 w 973931"/>
                <a:gd name="connsiteY10" fmla="*/ 1131094 h 1283494"/>
                <a:gd name="connsiteX11" fmla="*/ 140493 w 973931"/>
                <a:gd name="connsiteY11" fmla="*/ 1066800 h 1283494"/>
                <a:gd name="connsiteX12" fmla="*/ 207168 w 973931"/>
                <a:gd name="connsiteY12" fmla="*/ 962025 h 1283494"/>
                <a:gd name="connsiteX13" fmla="*/ 307181 w 973931"/>
                <a:gd name="connsiteY13" fmla="*/ 802482 h 1283494"/>
                <a:gd name="connsiteX14" fmla="*/ 404812 w 973931"/>
                <a:gd name="connsiteY14" fmla="*/ 647700 h 1283494"/>
                <a:gd name="connsiteX15" fmla="*/ 495300 w 973931"/>
                <a:gd name="connsiteY15" fmla="*/ 507207 h 1283494"/>
                <a:gd name="connsiteX16" fmla="*/ 578643 w 973931"/>
                <a:gd name="connsiteY16" fmla="*/ 373857 h 1283494"/>
                <a:gd name="connsiteX17" fmla="*/ 640556 w 973931"/>
                <a:gd name="connsiteY17" fmla="*/ 276225 h 1283494"/>
                <a:gd name="connsiteX18" fmla="*/ 652462 w 973931"/>
                <a:gd name="connsiteY18" fmla="*/ 250032 h 1283494"/>
                <a:gd name="connsiteX19" fmla="*/ 654843 w 973931"/>
                <a:gd name="connsiteY19" fmla="*/ 235744 h 1283494"/>
                <a:gd name="connsiteX20" fmla="*/ 654843 w 973931"/>
                <a:gd name="connsiteY20" fmla="*/ 216694 h 1283494"/>
                <a:gd name="connsiteX21" fmla="*/ 647700 w 973931"/>
                <a:gd name="connsiteY21" fmla="*/ 197644 h 1283494"/>
                <a:gd name="connsiteX22" fmla="*/ 635793 w 973931"/>
                <a:gd name="connsiteY22" fmla="*/ 180975 h 1283494"/>
                <a:gd name="connsiteX23" fmla="*/ 585787 w 973931"/>
                <a:gd name="connsiteY23" fmla="*/ 130969 h 1283494"/>
                <a:gd name="connsiteX24" fmla="*/ 526256 w 973931"/>
                <a:gd name="connsiteY24" fmla="*/ 73819 h 1283494"/>
                <a:gd name="connsiteX25" fmla="*/ 507206 w 973931"/>
                <a:gd name="connsiteY25" fmla="*/ 52388 h 1283494"/>
                <a:gd name="connsiteX26" fmla="*/ 492918 w 973931"/>
                <a:gd name="connsiteY26" fmla="*/ 35719 h 1283494"/>
                <a:gd name="connsiteX27" fmla="*/ 488156 w 973931"/>
                <a:gd name="connsiteY27" fmla="*/ 21432 h 1283494"/>
                <a:gd name="connsiteX28" fmla="*/ 492918 w 973931"/>
                <a:gd name="connsiteY28" fmla="*/ 11907 h 1283494"/>
                <a:gd name="connsiteX29" fmla="*/ 500062 w 973931"/>
                <a:gd name="connsiteY29" fmla="*/ 4763 h 1283494"/>
                <a:gd name="connsiteX30" fmla="*/ 521493 w 973931"/>
                <a:gd name="connsiteY30" fmla="*/ 0 h 1283494"/>
                <a:gd name="connsiteX31" fmla="*/ 545306 w 973931"/>
                <a:gd name="connsiteY31" fmla="*/ 0 h 1283494"/>
                <a:gd name="connsiteX32" fmla="*/ 607218 w 973931"/>
                <a:gd name="connsiteY32" fmla="*/ 11907 h 1283494"/>
                <a:gd name="connsiteX33" fmla="*/ 683418 w 973931"/>
                <a:gd name="connsiteY33" fmla="*/ 33338 h 1283494"/>
                <a:gd name="connsiteX34" fmla="*/ 752475 w 973931"/>
                <a:gd name="connsiteY34" fmla="*/ 57150 h 1283494"/>
                <a:gd name="connsiteX35" fmla="*/ 807243 w 973931"/>
                <a:gd name="connsiteY35" fmla="*/ 85725 h 1283494"/>
                <a:gd name="connsiteX36" fmla="*/ 859631 w 973931"/>
                <a:gd name="connsiteY36" fmla="*/ 119063 h 1283494"/>
                <a:gd name="connsiteX37" fmla="*/ 900112 w 973931"/>
                <a:gd name="connsiteY37" fmla="*/ 150019 h 1283494"/>
                <a:gd name="connsiteX38" fmla="*/ 928687 w 973931"/>
                <a:gd name="connsiteY38" fmla="*/ 180975 h 1283494"/>
                <a:gd name="connsiteX39" fmla="*/ 952500 w 973931"/>
                <a:gd name="connsiteY39" fmla="*/ 209550 h 1283494"/>
                <a:gd name="connsiteX40" fmla="*/ 964406 w 973931"/>
                <a:gd name="connsiteY40" fmla="*/ 228600 h 1283494"/>
                <a:gd name="connsiteX41" fmla="*/ 973931 w 973931"/>
                <a:gd name="connsiteY41" fmla="*/ 257175 h 1283494"/>
                <a:gd name="connsiteX42" fmla="*/ 973931 w 973931"/>
                <a:gd name="connsiteY42" fmla="*/ 276225 h 1283494"/>
                <a:gd name="connsiteX43" fmla="*/ 969168 w 973931"/>
                <a:gd name="connsiteY43" fmla="*/ 290513 h 1283494"/>
                <a:gd name="connsiteX44" fmla="*/ 957262 w 973931"/>
                <a:gd name="connsiteY44" fmla="*/ 300038 h 1283494"/>
                <a:gd name="connsiteX45" fmla="*/ 931068 w 973931"/>
                <a:gd name="connsiteY45" fmla="*/ 309563 h 1283494"/>
                <a:gd name="connsiteX46" fmla="*/ 919162 w 973931"/>
                <a:gd name="connsiteY46" fmla="*/ 314325 h 1283494"/>
                <a:gd name="connsiteX47" fmla="*/ 883443 w 973931"/>
                <a:gd name="connsiteY47" fmla="*/ 352425 h 1283494"/>
                <a:gd name="connsiteX48" fmla="*/ 773906 w 973931"/>
                <a:gd name="connsiteY48" fmla="*/ 471488 h 1283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973931" h="1283494">
                  <a:moveTo>
                    <a:pt x="773906" y="471488"/>
                  </a:moveTo>
                  <a:lnTo>
                    <a:pt x="695325" y="561975"/>
                  </a:lnTo>
                  <a:lnTo>
                    <a:pt x="576262" y="704850"/>
                  </a:lnTo>
                  <a:lnTo>
                    <a:pt x="457200" y="857250"/>
                  </a:lnTo>
                  <a:lnTo>
                    <a:pt x="321468" y="1026319"/>
                  </a:lnTo>
                  <a:lnTo>
                    <a:pt x="116681" y="1283494"/>
                  </a:lnTo>
                  <a:lnTo>
                    <a:pt x="0" y="1216819"/>
                  </a:lnTo>
                  <a:lnTo>
                    <a:pt x="23812" y="1193007"/>
                  </a:lnTo>
                  <a:lnTo>
                    <a:pt x="57150" y="1164432"/>
                  </a:lnTo>
                  <a:lnTo>
                    <a:pt x="90487" y="1138238"/>
                  </a:lnTo>
                  <a:lnTo>
                    <a:pt x="102393" y="1131094"/>
                  </a:lnTo>
                  <a:lnTo>
                    <a:pt x="140493" y="1066800"/>
                  </a:lnTo>
                  <a:lnTo>
                    <a:pt x="207168" y="962025"/>
                  </a:lnTo>
                  <a:lnTo>
                    <a:pt x="307181" y="802482"/>
                  </a:lnTo>
                  <a:lnTo>
                    <a:pt x="404812" y="647700"/>
                  </a:lnTo>
                  <a:lnTo>
                    <a:pt x="495300" y="507207"/>
                  </a:lnTo>
                  <a:lnTo>
                    <a:pt x="578643" y="373857"/>
                  </a:lnTo>
                  <a:lnTo>
                    <a:pt x="640556" y="276225"/>
                  </a:lnTo>
                  <a:lnTo>
                    <a:pt x="652462" y="250032"/>
                  </a:lnTo>
                  <a:lnTo>
                    <a:pt x="654843" y="235744"/>
                  </a:lnTo>
                  <a:lnTo>
                    <a:pt x="654843" y="216694"/>
                  </a:lnTo>
                  <a:lnTo>
                    <a:pt x="647700" y="197644"/>
                  </a:lnTo>
                  <a:lnTo>
                    <a:pt x="635793" y="180975"/>
                  </a:lnTo>
                  <a:lnTo>
                    <a:pt x="585787" y="130969"/>
                  </a:lnTo>
                  <a:lnTo>
                    <a:pt x="526256" y="73819"/>
                  </a:lnTo>
                  <a:lnTo>
                    <a:pt x="507206" y="52388"/>
                  </a:lnTo>
                  <a:lnTo>
                    <a:pt x="492918" y="35719"/>
                  </a:lnTo>
                  <a:lnTo>
                    <a:pt x="488156" y="21432"/>
                  </a:lnTo>
                  <a:lnTo>
                    <a:pt x="492918" y="11907"/>
                  </a:lnTo>
                  <a:lnTo>
                    <a:pt x="500062" y="4763"/>
                  </a:lnTo>
                  <a:lnTo>
                    <a:pt x="521493" y="0"/>
                  </a:lnTo>
                  <a:lnTo>
                    <a:pt x="545306" y="0"/>
                  </a:lnTo>
                  <a:lnTo>
                    <a:pt x="607218" y="11907"/>
                  </a:lnTo>
                  <a:lnTo>
                    <a:pt x="683418" y="33338"/>
                  </a:lnTo>
                  <a:lnTo>
                    <a:pt x="752475" y="57150"/>
                  </a:lnTo>
                  <a:lnTo>
                    <a:pt x="807243" y="85725"/>
                  </a:lnTo>
                  <a:lnTo>
                    <a:pt x="859631" y="119063"/>
                  </a:lnTo>
                  <a:lnTo>
                    <a:pt x="900112" y="150019"/>
                  </a:lnTo>
                  <a:lnTo>
                    <a:pt x="928687" y="180975"/>
                  </a:lnTo>
                  <a:lnTo>
                    <a:pt x="952500" y="209550"/>
                  </a:lnTo>
                  <a:lnTo>
                    <a:pt x="964406" y="228600"/>
                  </a:lnTo>
                  <a:lnTo>
                    <a:pt x="973931" y="257175"/>
                  </a:lnTo>
                  <a:lnTo>
                    <a:pt x="973931" y="276225"/>
                  </a:lnTo>
                  <a:lnTo>
                    <a:pt x="969168" y="290513"/>
                  </a:lnTo>
                  <a:lnTo>
                    <a:pt x="957262" y="300038"/>
                  </a:lnTo>
                  <a:lnTo>
                    <a:pt x="931068" y="309563"/>
                  </a:lnTo>
                  <a:lnTo>
                    <a:pt x="919162" y="314325"/>
                  </a:lnTo>
                  <a:lnTo>
                    <a:pt x="883443" y="352425"/>
                  </a:lnTo>
                  <a:lnTo>
                    <a:pt x="773906" y="47148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52">
              <a:extLst>
                <a:ext uri="{FF2B5EF4-FFF2-40B4-BE49-F238E27FC236}">
                  <a16:creationId xmlns:a16="http://schemas.microsoft.com/office/drawing/2014/main" id="{81216813-D684-4B34-B339-5523EA1ED420}"/>
                </a:ext>
              </a:extLst>
            </p:cNvPr>
            <p:cNvSpPr/>
            <p:nvPr/>
          </p:nvSpPr>
          <p:spPr>
            <a:xfrm>
              <a:off x="2849563" y="3875088"/>
              <a:ext cx="1466850" cy="476250"/>
            </a:xfrm>
            <a:custGeom>
              <a:avLst/>
              <a:gdLst>
                <a:gd name="connsiteX0" fmla="*/ 1166813 w 1466850"/>
                <a:gd name="connsiteY0" fmla="*/ 57150 h 476250"/>
                <a:gd name="connsiteX1" fmla="*/ 897732 w 1466850"/>
                <a:gd name="connsiteY1" fmla="*/ 109537 h 476250"/>
                <a:gd name="connsiteX2" fmla="*/ 690563 w 1466850"/>
                <a:gd name="connsiteY2" fmla="*/ 145256 h 476250"/>
                <a:gd name="connsiteX3" fmla="*/ 545307 w 1466850"/>
                <a:gd name="connsiteY3" fmla="*/ 166687 h 476250"/>
                <a:gd name="connsiteX4" fmla="*/ 404813 w 1466850"/>
                <a:gd name="connsiteY4" fmla="*/ 185737 h 476250"/>
                <a:gd name="connsiteX5" fmla="*/ 271463 w 1466850"/>
                <a:gd name="connsiteY5" fmla="*/ 195262 h 476250"/>
                <a:gd name="connsiteX6" fmla="*/ 223838 w 1466850"/>
                <a:gd name="connsiteY6" fmla="*/ 192881 h 476250"/>
                <a:gd name="connsiteX7" fmla="*/ 4763 w 1466850"/>
                <a:gd name="connsiteY7" fmla="*/ 197644 h 476250"/>
                <a:gd name="connsiteX8" fmla="*/ 0 w 1466850"/>
                <a:gd name="connsiteY8" fmla="*/ 226219 h 476250"/>
                <a:gd name="connsiteX9" fmla="*/ 7144 w 1466850"/>
                <a:gd name="connsiteY9" fmla="*/ 257175 h 476250"/>
                <a:gd name="connsiteX10" fmla="*/ 23813 w 1466850"/>
                <a:gd name="connsiteY10" fmla="*/ 290512 h 476250"/>
                <a:gd name="connsiteX11" fmla="*/ 61913 w 1466850"/>
                <a:gd name="connsiteY11" fmla="*/ 347662 h 476250"/>
                <a:gd name="connsiteX12" fmla="*/ 111919 w 1466850"/>
                <a:gd name="connsiteY12" fmla="*/ 404812 h 476250"/>
                <a:gd name="connsiteX13" fmla="*/ 140494 w 1466850"/>
                <a:gd name="connsiteY13" fmla="*/ 435769 h 476250"/>
                <a:gd name="connsiteX14" fmla="*/ 164307 w 1466850"/>
                <a:gd name="connsiteY14" fmla="*/ 457200 h 476250"/>
                <a:gd name="connsiteX15" fmla="*/ 185738 w 1466850"/>
                <a:gd name="connsiteY15" fmla="*/ 469106 h 476250"/>
                <a:gd name="connsiteX16" fmla="*/ 200025 w 1466850"/>
                <a:gd name="connsiteY16" fmla="*/ 473869 h 476250"/>
                <a:gd name="connsiteX17" fmla="*/ 211932 w 1466850"/>
                <a:gd name="connsiteY17" fmla="*/ 476250 h 476250"/>
                <a:gd name="connsiteX18" fmla="*/ 230982 w 1466850"/>
                <a:gd name="connsiteY18" fmla="*/ 473869 h 476250"/>
                <a:gd name="connsiteX19" fmla="*/ 259557 w 1466850"/>
                <a:gd name="connsiteY19" fmla="*/ 464344 h 476250"/>
                <a:gd name="connsiteX20" fmla="*/ 278607 w 1466850"/>
                <a:gd name="connsiteY20" fmla="*/ 447675 h 476250"/>
                <a:gd name="connsiteX21" fmla="*/ 297657 w 1466850"/>
                <a:gd name="connsiteY21" fmla="*/ 438150 h 476250"/>
                <a:gd name="connsiteX22" fmla="*/ 404813 w 1466850"/>
                <a:gd name="connsiteY22" fmla="*/ 397669 h 476250"/>
                <a:gd name="connsiteX23" fmla="*/ 521494 w 1466850"/>
                <a:gd name="connsiteY23" fmla="*/ 359569 h 476250"/>
                <a:gd name="connsiteX24" fmla="*/ 597694 w 1466850"/>
                <a:gd name="connsiteY24" fmla="*/ 335756 h 476250"/>
                <a:gd name="connsiteX25" fmla="*/ 659607 w 1466850"/>
                <a:gd name="connsiteY25" fmla="*/ 319087 h 476250"/>
                <a:gd name="connsiteX26" fmla="*/ 912019 w 1466850"/>
                <a:gd name="connsiteY26" fmla="*/ 261937 h 476250"/>
                <a:gd name="connsiteX27" fmla="*/ 1083469 w 1466850"/>
                <a:gd name="connsiteY27" fmla="*/ 202406 h 476250"/>
                <a:gd name="connsiteX28" fmla="*/ 1312069 w 1466850"/>
                <a:gd name="connsiteY28" fmla="*/ 114300 h 476250"/>
                <a:gd name="connsiteX29" fmla="*/ 1466850 w 1466850"/>
                <a:gd name="connsiteY29" fmla="*/ 54769 h 476250"/>
                <a:gd name="connsiteX30" fmla="*/ 1445419 w 1466850"/>
                <a:gd name="connsiteY30" fmla="*/ 0 h 476250"/>
                <a:gd name="connsiteX31" fmla="*/ 1331119 w 1466850"/>
                <a:gd name="connsiteY31" fmla="*/ 23812 h 476250"/>
                <a:gd name="connsiteX32" fmla="*/ 1166813 w 1466850"/>
                <a:gd name="connsiteY32" fmla="*/ 57150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66850" h="476250">
                  <a:moveTo>
                    <a:pt x="1166813" y="57150"/>
                  </a:moveTo>
                  <a:lnTo>
                    <a:pt x="897732" y="109537"/>
                  </a:lnTo>
                  <a:lnTo>
                    <a:pt x="690563" y="145256"/>
                  </a:lnTo>
                  <a:lnTo>
                    <a:pt x="545307" y="166687"/>
                  </a:lnTo>
                  <a:lnTo>
                    <a:pt x="404813" y="185737"/>
                  </a:lnTo>
                  <a:lnTo>
                    <a:pt x="271463" y="195262"/>
                  </a:lnTo>
                  <a:lnTo>
                    <a:pt x="223838" y="192881"/>
                  </a:lnTo>
                  <a:lnTo>
                    <a:pt x="4763" y="197644"/>
                  </a:lnTo>
                  <a:lnTo>
                    <a:pt x="0" y="226219"/>
                  </a:lnTo>
                  <a:lnTo>
                    <a:pt x="7144" y="257175"/>
                  </a:lnTo>
                  <a:lnTo>
                    <a:pt x="23813" y="290512"/>
                  </a:lnTo>
                  <a:lnTo>
                    <a:pt x="61913" y="347662"/>
                  </a:lnTo>
                  <a:lnTo>
                    <a:pt x="111919" y="404812"/>
                  </a:lnTo>
                  <a:lnTo>
                    <a:pt x="140494" y="435769"/>
                  </a:lnTo>
                  <a:lnTo>
                    <a:pt x="164307" y="457200"/>
                  </a:lnTo>
                  <a:lnTo>
                    <a:pt x="185738" y="469106"/>
                  </a:lnTo>
                  <a:lnTo>
                    <a:pt x="200025" y="473869"/>
                  </a:lnTo>
                  <a:lnTo>
                    <a:pt x="211932" y="476250"/>
                  </a:lnTo>
                  <a:lnTo>
                    <a:pt x="230982" y="473869"/>
                  </a:lnTo>
                  <a:lnTo>
                    <a:pt x="259557" y="464344"/>
                  </a:lnTo>
                  <a:lnTo>
                    <a:pt x="278607" y="447675"/>
                  </a:lnTo>
                  <a:lnTo>
                    <a:pt x="297657" y="438150"/>
                  </a:lnTo>
                  <a:lnTo>
                    <a:pt x="404813" y="397669"/>
                  </a:lnTo>
                  <a:lnTo>
                    <a:pt x="521494" y="359569"/>
                  </a:lnTo>
                  <a:lnTo>
                    <a:pt x="597694" y="335756"/>
                  </a:lnTo>
                  <a:lnTo>
                    <a:pt x="659607" y="319087"/>
                  </a:lnTo>
                  <a:lnTo>
                    <a:pt x="912019" y="261937"/>
                  </a:lnTo>
                  <a:lnTo>
                    <a:pt x="1083469" y="202406"/>
                  </a:lnTo>
                  <a:lnTo>
                    <a:pt x="1312069" y="114300"/>
                  </a:lnTo>
                  <a:lnTo>
                    <a:pt x="1466850" y="54769"/>
                  </a:lnTo>
                  <a:lnTo>
                    <a:pt x="1445419" y="0"/>
                  </a:lnTo>
                  <a:lnTo>
                    <a:pt x="1331119" y="23812"/>
                  </a:lnTo>
                  <a:lnTo>
                    <a:pt x="1166813" y="571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55">
              <a:extLst>
                <a:ext uri="{FF2B5EF4-FFF2-40B4-BE49-F238E27FC236}">
                  <a16:creationId xmlns:a16="http://schemas.microsoft.com/office/drawing/2014/main" id="{AA5DEAA6-8617-457B-9F84-64B20AB697B8}"/>
                </a:ext>
              </a:extLst>
            </p:cNvPr>
            <p:cNvSpPr/>
            <p:nvPr/>
          </p:nvSpPr>
          <p:spPr>
            <a:xfrm>
              <a:off x="2582863" y="4541838"/>
              <a:ext cx="803275" cy="1287462"/>
            </a:xfrm>
            <a:custGeom>
              <a:avLst/>
              <a:gdLst>
                <a:gd name="connsiteX0" fmla="*/ 628650 w 802482"/>
                <a:gd name="connsiteY0" fmla="*/ 490537 h 1288256"/>
                <a:gd name="connsiteX1" fmla="*/ 483394 w 802482"/>
                <a:gd name="connsiteY1" fmla="*/ 707231 h 1288256"/>
                <a:gd name="connsiteX2" fmla="*/ 300038 w 802482"/>
                <a:gd name="connsiteY2" fmla="*/ 962025 h 1288256"/>
                <a:gd name="connsiteX3" fmla="*/ 95250 w 802482"/>
                <a:gd name="connsiteY3" fmla="*/ 1228725 h 1288256"/>
                <a:gd name="connsiteX4" fmla="*/ 64294 w 802482"/>
                <a:gd name="connsiteY4" fmla="*/ 1269206 h 1288256"/>
                <a:gd name="connsiteX5" fmla="*/ 50007 w 802482"/>
                <a:gd name="connsiteY5" fmla="*/ 1278731 h 1288256"/>
                <a:gd name="connsiteX6" fmla="*/ 26194 w 802482"/>
                <a:gd name="connsiteY6" fmla="*/ 1288256 h 1288256"/>
                <a:gd name="connsiteX7" fmla="*/ 14288 w 802482"/>
                <a:gd name="connsiteY7" fmla="*/ 1288256 h 1288256"/>
                <a:gd name="connsiteX8" fmla="*/ 2382 w 802482"/>
                <a:gd name="connsiteY8" fmla="*/ 1281112 h 1288256"/>
                <a:gd name="connsiteX9" fmla="*/ 0 w 802482"/>
                <a:gd name="connsiteY9" fmla="*/ 1269206 h 1288256"/>
                <a:gd name="connsiteX10" fmla="*/ 7144 w 802482"/>
                <a:gd name="connsiteY10" fmla="*/ 1240631 h 1288256"/>
                <a:gd name="connsiteX11" fmla="*/ 64294 w 802482"/>
                <a:gd name="connsiteY11" fmla="*/ 1128712 h 1288256"/>
                <a:gd name="connsiteX12" fmla="*/ 123825 w 802482"/>
                <a:gd name="connsiteY12" fmla="*/ 1014412 h 1288256"/>
                <a:gd name="connsiteX13" fmla="*/ 197644 w 802482"/>
                <a:gd name="connsiteY13" fmla="*/ 878681 h 1288256"/>
                <a:gd name="connsiteX14" fmla="*/ 252413 w 802482"/>
                <a:gd name="connsiteY14" fmla="*/ 773906 h 1288256"/>
                <a:gd name="connsiteX15" fmla="*/ 316707 w 802482"/>
                <a:gd name="connsiteY15" fmla="*/ 657225 h 1288256"/>
                <a:gd name="connsiteX16" fmla="*/ 388144 w 802482"/>
                <a:gd name="connsiteY16" fmla="*/ 523875 h 1288256"/>
                <a:gd name="connsiteX17" fmla="*/ 409575 w 802482"/>
                <a:gd name="connsiteY17" fmla="*/ 483394 h 1288256"/>
                <a:gd name="connsiteX18" fmla="*/ 426244 w 802482"/>
                <a:gd name="connsiteY18" fmla="*/ 445294 h 1288256"/>
                <a:gd name="connsiteX19" fmla="*/ 447675 w 802482"/>
                <a:gd name="connsiteY19" fmla="*/ 385762 h 1288256"/>
                <a:gd name="connsiteX20" fmla="*/ 459582 w 802482"/>
                <a:gd name="connsiteY20" fmla="*/ 352425 h 1288256"/>
                <a:gd name="connsiteX21" fmla="*/ 473869 w 802482"/>
                <a:gd name="connsiteY21" fmla="*/ 297656 h 1288256"/>
                <a:gd name="connsiteX22" fmla="*/ 481013 w 802482"/>
                <a:gd name="connsiteY22" fmla="*/ 252412 h 1288256"/>
                <a:gd name="connsiteX23" fmla="*/ 481013 w 802482"/>
                <a:gd name="connsiteY23" fmla="*/ 226219 h 1288256"/>
                <a:gd name="connsiteX24" fmla="*/ 473869 w 802482"/>
                <a:gd name="connsiteY24" fmla="*/ 197644 h 1288256"/>
                <a:gd name="connsiteX25" fmla="*/ 450057 w 802482"/>
                <a:gd name="connsiteY25" fmla="*/ 147637 h 1288256"/>
                <a:gd name="connsiteX26" fmla="*/ 423863 w 802482"/>
                <a:gd name="connsiteY26" fmla="*/ 100012 h 1288256"/>
                <a:gd name="connsiteX27" fmla="*/ 411957 w 802482"/>
                <a:gd name="connsiteY27" fmla="*/ 85725 h 1288256"/>
                <a:gd name="connsiteX28" fmla="*/ 390525 w 802482"/>
                <a:gd name="connsiteY28" fmla="*/ 64294 h 1288256"/>
                <a:gd name="connsiteX29" fmla="*/ 378619 w 802482"/>
                <a:gd name="connsiteY29" fmla="*/ 50006 h 1288256"/>
                <a:gd name="connsiteX30" fmla="*/ 373857 w 802482"/>
                <a:gd name="connsiteY30" fmla="*/ 38100 h 1288256"/>
                <a:gd name="connsiteX31" fmla="*/ 371475 w 802482"/>
                <a:gd name="connsiteY31" fmla="*/ 28575 h 1288256"/>
                <a:gd name="connsiteX32" fmla="*/ 376238 w 802482"/>
                <a:gd name="connsiteY32" fmla="*/ 19050 h 1288256"/>
                <a:gd name="connsiteX33" fmla="*/ 392907 w 802482"/>
                <a:gd name="connsiteY33" fmla="*/ 9525 h 1288256"/>
                <a:gd name="connsiteX34" fmla="*/ 419100 w 802482"/>
                <a:gd name="connsiteY34" fmla="*/ 4762 h 1288256"/>
                <a:gd name="connsiteX35" fmla="*/ 457200 w 802482"/>
                <a:gd name="connsiteY35" fmla="*/ 0 h 1288256"/>
                <a:gd name="connsiteX36" fmla="*/ 502444 w 802482"/>
                <a:gd name="connsiteY36" fmla="*/ 14287 h 1288256"/>
                <a:gd name="connsiteX37" fmla="*/ 578644 w 802482"/>
                <a:gd name="connsiteY37" fmla="*/ 50006 h 1288256"/>
                <a:gd name="connsiteX38" fmla="*/ 642938 w 802482"/>
                <a:gd name="connsiteY38" fmla="*/ 88106 h 1288256"/>
                <a:gd name="connsiteX39" fmla="*/ 704850 w 802482"/>
                <a:gd name="connsiteY39" fmla="*/ 135731 h 1288256"/>
                <a:gd name="connsiteX40" fmla="*/ 745332 w 802482"/>
                <a:gd name="connsiteY40" fmla="*/ 173831 h 1288256"/>
                <a:gd name="connsiteX41" fmla="*/ 781050 w 802482"/>
                <a:gd name="connsiteY41" fmla="*/ 204787 h 1288256"/>
                <a:gd name="connsiteX42" fmla="*/ 792957 w 802482"/>
                <a:gd name="connsiteY42" fmla="*/ 223837 h 1288256"/>
                <a:gd name="connsiteX43" fmla="*/ 800100 w 802482"/>
                <a:gd name="connsiteY43" fmla="*/ 240506 h 1288256"/>
                <a:gd name="connsiteX44" fmla="*/ 802482 w 802482"/>
                <a:gd name="connsiteY44" fmla="*/ 261937 h 1288256"/>
                <a:gd name="connsiteX45" fmla="*/ 792957 w 802482"/>
                <a:gd name="connsiteY45" fmla="*/ 285750 h 1288256"/>
                <a:gd name="connsiteX46" fmla="*/ 773907 w 802482"/>
                <a:gd name="connsiteY46" fmla="*/ 307181 h 1288256"/>
                <a:gd name="connsiteX47" fmla="*/ 738188 w 802482"/>
                <a:gd name="connsiteY47" fmla="*/ 330994 h 1288256"/>
                <a:gd name="connsiteX48" fmla="*/ 726282 w 802482"/>
                <a:gd name="connsiteY48" fmla="*/ 338137 h 1288256"/>
                <a:gd name="connsiteX49" fmla="*/ 628650 w 802482"/>
                <a:gd name="connsiteY49" fmla="*/ 490537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802482" h="1288256">
                  <a:moveTo>
                    <a:pt x="628650" y="490537"/>
                  </a:moveTo>
                  <a:lnTo>
                    <a:pt x="483394" y="707231"/>
                  </a:lnTo>
                  <a:lnTo>
                    <a:pt x="300038" y="962025"/>
                  </a:lnTo>
                  <a:lnTo>
                    <a:pt x="95250" y="1228725"/>
                  </a:lnTo>
                  <a:lnTo>
                    <a:pt x="64294" y="1269206"/>
                  </a:lnTo>
                  <a:lnTo>
                    <a:pt x="50007" y="1278731"/>
                  </a:lnTo>
                  <a:lnTo>
                    <a:pt x="26194" y="1288256"/>
                  </a:lnTo>
                  <a:lnTo>
                    <a:pt x="14288" y="1288256"/>
                  </a:lnTo>
                  <a:lnTo>
                    <a:pt x="2382" y="1281112"/>
                  </a:lnTo>
                  <a:lnTo>
                    <a:pt x="0" y="1269206"/>
                  </a:lnTo>
                  <a:lnTo>
                    <a:pt x="7144" y="1240631"/>
                  </a:lnTo>
                  <a:lnTo>
                    <a:pt x="64294" y="1128712"/>
                  </a:lnTo>
                  <a:lnTo>
                    <a:pt x="123825" y="1014412"/>
                  </a:lnTo>
                  <a:lnTo>
                    <a:pt x="197644" y="878681"/>
                  </a:lnTo>
                  <a:lnTo>
                    <a:pt x="252413" y="773906"/>
                  </a:lnTo>
                  <a:lnTo>
                    <a:pt x="316707" y="657225"/>
                  </a:lnTo>
                  <a:lnTo>
                    <a:pt x="388144" y="523875"/>
                  </a:lnTo>
                  <a:lnTo>
                    <a:pt x="409575" y="483394"/>
                  </a:lnTo>
                  <a:lnTo>
                    <a:pt x="426244" y="445294"/>
                  </a:lnTo>
                  <a:lnTo>
                    <a:pt x="447675" y="385762"/>
                  </a:lnTo>
                  <a:lnTo>
                    <a:pt x="459582" y="352425"/>
                  </a:lnTo>
                  <a:lnTo>
                    <a:pt x="473869" y="297656"/>
                  </a:lnTo>
                  <a:lnTo>
                    <a:pt x="481013" y="252412"/>
                  </a:lnTo>
                  <a:lnTo>
                    <a:pt x="481013" y="226219"/>
                  </a:lnTo>
                  <a:lnTo>
                    <a:pt x="473869" y="197644"/>
                  </a:lnTo>
                  <a:lnTo>
                    <a:pt x="450057" y="147637"/>
                  </a:lnTo>
                  <a:lnTo>
                    <a:pt x="423863" y="100012"/>
                  </a:lnTo>
                  <a:lnTo>
                    <a:pt x="411957" y="85725"/>
                  </a:lnTo>
                  <a:lnTo>
                    <a:pt x="390525" y="64294"/>
                  </a:lnTo>
                  <a:lnTo>
                    <a:pt x="378619" y="50006"/>
                  </a:lnTo>
                  <a:lnTo>
                    <a:pt x="373857" y="38100"/>
                  </a:lnTo>
                  <a:lnTo>
                    <a:pt x="371475" y="28575"/>
                  </a:lnTo>
                  <a:lnTo>
                    <a:pt x="376238" y="19050"/>
                  </a:lnTo>
                  <a:lnTo>
                    <a:pt x="392907" y="9525"/>
                  </a:lnTo>
                  <a:lnTo>
                    <a:pt x="419100" y="4762"/>
                  </a:lnTo>
                  <a:lnTo>
                    <a:pt x="457200" y="0"/>
                  </a:lnTo>
                  <a:lnTo>
                    <a:pt x="502444" y="14287"/>
                  </a:lnTo>
                  <a:lnTo>
                    <a:pt x="578644" y="50006"/>
                  </a:lnTo>
                  <a:lnTo>
                    <a:pt x="642938" y="88106"/>
                  </a:lnTo>
                  <a:lnTo>
                    <a:pt x="704850" y="135731"/>
                  </a:lnTo>
                  <a:lnTo>
                    <a:pt x="745332" y="173831"/>
                  </a:lnTo>
                  <a:lnTo>
                    <a:pt x="781050" y="204787"/>
                  </a:lnTo>
                  <a:lnTo>
                    <a:pt x="792957" y="223837"/>
                  </a:lnTo>
                  <a:lnTo>
                    <a:pt x="800100" y="240506"/>
                  </a:lnTo>
                  <a:lnTo>
                    <a:pt x="802482" y="261937"/>
                  </a:lnTo>
                  <a:lnTo>
                    <a:pt x="792957" y="285750"/>
                  </a:lnTo>
                  <a:lnTo>
                    <a:pt x="773907" y="307181"/>
                  </a:lnTo>
                  <a:lnTo>
                    <a:pt x="738188" y="330994"/>
                  </a:lnTo>
                  <a:lnTo>
                    <a:pt x="726282" y="338137"/>
                  </a:lnTo>
                  <a:lnTo>
                    <a:pt x="628650" y="4905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56">
              <a:extLst>
                <a:ext uri="{FF2B5EF4-FFF2-40B4-BE49-F238E27FC236}">
                  <a16:creationId xmlns:a16="http://schemas.microsoft.com/office/drawing/2014/main" id="{F27C158B-CDE4-4B44-80CA-DEB0B25A90A5}"/>
                </a:ext>
              </a:extLst>
            </p:cNvPr>
            <p:cNvSpPr/>
            <p:nvPr/>
          </p:nvSpPr>
          <p:spPr>
            <a:xfrm>
              <a:off x="4029075" y="4459288"/>
              <a:ext cx="487363" cy="841375"/>
            </a:xfrm>
            <a:custGeom>
              <a:avLst/>
              <a:gdLst>
                <a:gd name="connsiteX0" fmla="*/ 202406 w 488156"/>
                <a:gd name="connsiteY0" fmla="*/ 578644 h 840582"/>
                <a:gd name="connsiteX1" fmla="*/ 166688 w 488156"/>
                <a:gd name="connsiteY1" fmla="*/ 473869 h 840582"/>
                <a:gd name="connsiteX2" fmla="*/ 142875 w 488156"/>
                <a:gd name="connsiteY2" fmla="*/ 404813 h 840582"/>
                <a:gd name="connsiteX3" fmla="*/ 119063 w 488156"/>
                <a:gd name="connsiteY3" fmla="*/ 340519 h 840582"/>
                <a:gd name="connsiteX4" fmla="*/ 83344 w 488156"/>
                <a:gd name="connsiteY4" fmla="*/ 245269 h 840582"/>
                <a:gd name="connsiteX5" fmla="*/ 26194 w 488156"/>
                <a:gd name="connsiteY5" fmla="*/ 102394 h 840582"/>
                <a:gd name="connsiteX6" fmla="*/ 2381 w 488156"/>
                <a:gd name="connsiteY6" fmla="*/ 47625 h 840582"/>
                <a:gd name="connsiteX7" fmla="*/ 0 w 488156"/>
                <a:gd name="connsiteY7" fmla="*/ 30957 h 840582"/>
                <a:gd name="connsiteX8" fmla="*/ 0 w 488156"/>
                <a:gd name="connsiteY8" fmla="*/ 16669 h 840582"/>
                <a:gd name="connsiteX9" fmla="*/ 2381 w 488156"/>
                <a:gd name="connsiteY9" fmla="*/ 2382 h 840582"/>
                <a:gd name="connsiteX10" fmla="*/ 9525 w 488156"/>
                <a:gd name="connsiteY10" fmla="*/ 0 h 840582"/>
                <a:gd name="connsiteX11" fmla="*/ 21431 w 488156"/>
                <a:gd name="connsiteY11" fmla="*/ 0 h 840582"/>
                <a:gd name="connsiteX12" fmla="*/ 45244 w 488156"/>
                <a:gd name="connsiteY12" fmla="*/ 16669 h 840582"/>
                <a:gd name="connsiteX13" fmla="*/ 159544 w 488156"/>
                <a:gd name="connsiteY13" fmla="*/ 116682 h 840582"/>
                <a:gd name="connsiteX14" fmla="*/ 309563 w 488156"/>
                <a:gd name="connsiteY14" fmla="*/ 261938 h 840582"/>
                <a:gd name="connsiteX15" fmla="*/ 373856 w 488156"/>
                <a:gd name="connsiteY15" fmla="*/ 321469 h 840582"/>
                <a:gd name="connsiteX16" fmla="*/ 383381 w 488156"/>
                <a:gd name="connsiteY16" fmla="*/ 340519 h 840582"/>
                <a:gd name="connsiteX17" fmla="*/ 411956 w 488156"/>
                <a:gd name="connsiteY17" fmla="*/ 426244 h 840582"/>
                <a:gd name="connsiteX18" fmla="*/ 445294 w 488156"/>
                <a:gd name="connsiteY18" fmla="*/ 511969 h 840582"/>
                <a:gd name="connsiteX19" fmla="*/ 464344 w 488156"/>
                <a:gd name="connsiteY19" fmla="*/ 566738 h 840582"/>
                <a:gd name="connsiteX20" fmla="*/ 478631 w 488156"/>
                <a:gd name="connsiteY20" fmla="*/ 621507 h 840582"/>
                <a:gd name="connsiteX21" fmla="*/ 488156 w 488156"/>
                <a:gd name="connsiteY21" fmla="*/ 683419 h 840582"/>
                <a:gd name="connsiteX22" fmla="*/ 488156 w 488156"/>
                <a:gd name="connsiteY22" fmla="*/ 716757 h 840582"/>
                <a:gd name="connsiteX23" fmla="*/ 485775 w 488156"/>
                <a:gd name="connsiteY23" fmla="*/ 752475 h 840582"/>
                <a:gd name="connsiteX24" fmla="*/ 476250 w 488156"/>
                <a:gd name="connsiteY24" fmla="*/ 781050 h 840582"/>
                <a:gd name="connsiteX25" fmla="*/ 457200 w 488156"/>
                <a:gd name="connsiteY25" fmla="*/ 812007 h 840582"/>
                <a:gd name="connsiteX26" fmla="*/ 433388 w 488156"/>
                <a:gd name="connsiteY26" fmla="*/ 831057 h 840582"/>
                <a:gd name="connsiteX27" fmla="*/ 407194 w 488156"/>
                <a:gd name="connsiteY27" fmla="*/ 838200 h 840582"/>
                <a:gd name="connsiteX28" fmla="*/ 371475 w 488156"/>
                <a:gd name="connsiteY28" fmla="*/ 840582 h 840582"/>
                <a:gd name="connsiteX29" fmla="*/ 342900 w 488156"/>
                <a:gd name="connsiteY29" fmla="*/ 835819 h 840582"/>
                <a:gd name="connsiteX30" fmla="*/ 316706 w 488156"/>
                <a:gd name="connsiteY30" fmla="*/ 823913 h 840582"/>
                <a:gd name="connsiteX31" fmla="*/ 295275 w 488156"/>
                <a:gd name="connsiteY31" fmla="*/ 802482 h 840582"/>
                <a:gd name="connsiteX32" fmla="*/ 283369 w 488156"/>
                <a:gd name="connsiteY32" fmla="*/ 790575 h 840582"/>
                <a:gd name="connsiteX33" fmla="*/ 261938 w 488156"/>
                <a:gd name="connsiteY33" fmla="*/ 754857 h 840582"/>
                <a:gd name="connsiteX34" fmla="*/ 245269 w 488156"/>
                <a:gd name="connsiteY34" fmla="*/ 716757 h 840582"/>
                <a:gd name="connsiteX35" fmla="*/ 202406 w 488156"/>
                <a:gd name="connsiteY35" fmla="*/ 578644 h 84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88156" h="840582">
                  <a:moveTo>
                    <a:pt x="202406" y="578644"/>
                  </a:moveTo>
                  <a:lnTo>
                    <a:pt x="166688" y="473869"/>
                  </a:lnTo>
                  <a:lnTo>
                    <a:pt x="142875" y="404813"/>
                  </a:lnTo>
                  <a:lnTo>
                    <a:pt x="119063" y="340519"/>
                  </a:lnTo>
                  <a:lnTo>
                    <a:pt x="83344" y="245269"/>
                  </a:lnTo>
                  <a:lnTo>
                    <a:pt x="26194" y="102394"/>
                  </a:lnTo>
                  <a:lnTo>
                    <a:pt x="2381" y="47625"/>
                  </a:lnTo>
                  <a:lnTo>
                    <a:pt x="0" y="30957"/>
                  </a:lnTo>
                  <a:lnTo>
                    <a:pt x="0" y="16669"/>
                  </a:lnTo>
                  <a:lnTo>
                    <a:pt x="2381" y="2382"/>
                  </a:lnTo>
                  <a:lnTo>
                    <a:pt x="9525" y="0"/>
                  </a:lnTo>
                  <a:lnTo>
                    <a:pt x="21431" y="0"/>
                  </a:lnTo>
                  <a:lnTo>
                    <a:pt x="45244" y="16669"/>
                  </a:lnTo>
                  <a:lnTo>
                    <a:pt x="159544" y="116682"/>
                  </a:lnTo>
                  <a:lnTo>
                    <a:pt x="309563" y="261938"/>
                  </a:lnTo>
                  <a:lnTo>
                    <a:pt x="373856" y="321469"/>
                  </a:lnTo>
                  <a:lnTo>
                    <a:pt x="383381" y="340519"/>
                  </a:lnTo>
                  <a:lnTo>
                    <a:pt x="411956" y="426244"/>
                  </a:lnTo>
                  <a:lnTo>
                    <a:pt x="445294" y="511969"/>
                  </a:lnTo>
                  <a:lnTo>
                    <a:pt x="464344" y="566738"/>
                  </a:lnTo>
                  <a:lnTo>
                    <a:pt x="478631" y="621507"/>
                  </a:lnTo>
                  <a:lnTo>
                    <a:pt x="488156" y="683419"/>
                  </a:lnTo>
                  <a:lnTo>
                    <a:pt x="488156" y="716757"/>
                  </a:lnTo>
                  <a:lnTo>
                    <a:pt x="485775" y="752475"/>
                  </a:lnTo>
                  <a:lnTo>
                    <a:pt x="476250" y="781050"/>
                  </a:lnTo>
                  <a:lnTo>
                    <a:pt x="457200" y="812007"/>
                  </a:lnTo>
                  <a:lnTo>
                    <a:pt x="433388" y="831057"/>
                  </a:lnTo>
                  <a:lnTo>
                    <a:pt x="407194" y="838200"/>
                  </a:lnTo>
                  <a:lnTo>
                    <a:pt x="371475" y="840582"/>
                  </a:lnTo>
                  <a:lnTo>
                    <a:pt x="342900" y="835819"/>
                  </a:lnTo>
                  <a:lnTo>
                    <a:pt x="316706" y="823913"/>
                  </a:lnTo>
                  <a:lnTo>
                    <a:pt x="295275" y="802482"/>
                  </a:lnTo>
                  <a:lnTo>
                    <a:pt x="283369" y="790575"/>
                  </a:lnTo>
                  <a:lnTo>
                    <a:pt x="261938" y="754857"/>
                  </a:lnTo>
                  <a:lnTo>
                    <a:pt x="245269" y="716757"/>
                  </a:lnTo>
                  <a:lnTo>
                    <a:pt x="202406" y="5786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57">
              <a:extLst>
                <a:ext uri="{FF2B5EF4-FFF2-40B4-BE49-F238E27FC236}">
                  <a16:creationId xmlns:a16="http://schemas.microsoft.com/office/drawing/2014/main" id="{478BA4BD-AC71-46F7-8316-0B07041AEDFF}"/>
                </a:ext>
              </a:extLst>
            </p:cNvPr>
            <p:cNvSpPr/>
            <p:nvPr/>
          </p:nvSpPr>
          <p:spPr>
            <a:xfrm>
              <a:off x="5602288" y="1617663"/>
              <a:ext cx="514350" cy="801687"/>
            </a:xfrm>
            <a:custGeom>
              <a:avLst/>
              <a:gdLst>
                <a:gd name="connsiteX0" fmla="*/ 188119 w 514350"/>
                <a:gd name="connsiteY0" fmla="*/ 588169 h 802481"/>
                <a:gd name="connsiteX1" fmla="*/ 185738 w 514350"/>
                <a:gd name="connsiteY1" fmla="*/ 495300 h 802481"/>
                <a:gd name="connsiteX2" fmla="*/ 185738 w 514350"/>
                <a:gd name="connsiteY2" fmla="*/ 414337 h 802481"/>
                <a:gd name="connsiteX3" fmla="*/ 180975 w 514350"/>
                <a:gd name="connsiteY3" fmla="*/ 326231 h 802481"/>
                <a:gd name="connsiteX4" fmla="*/ 171450 w 514350"/>
                <a:gd name="connsiteY4" fmla="*/ 247650 h 802481"/>
                <a:gd name="connsiteX5" fmla="*/ 161925 w 514350"/>
                <a:gd name="connsiteY5" fmla="*/ 204787 h 802481"/>
                <a:gd name="connsiteX6" fmla="*/ 150019 w 514350"/>
                <a:gd name="connsiteY6" fmla="*/ 169069 h 802481"/>
                <a:gd name="connsiteX7" fmla="*/ 140494 w 514350"/>
                <a:gd name="connsiteY7" fmla="*/ 152400 h 802481"/>
                <a:gd name="connsiteX8" fmla="*/ 114300 w 514350"/>
                <a:gd name="connsiteY8" fmla="*/ 133350 h 802481"/>
                <a:gd name="connsiteX9" fmla="*/ 57150 w 514350"/>
                <a:gd name="connsiteY9" fmla="*/ 95250 h 802481"/>
                <a:gd name="connsiteX10" fmla="*/ 26194 w 514350"/>
                <a:gd name="connsiteY10" fmla="*/ 73819 h 802481"/>
                <a:gd name="connsiteX11" fmla="*/ 7144 w 514350"/>
                <a:gd name="connsiteY11" fmla="*/ 57150 h 802481"/>
                <a:gd name="connsiteX12" fmla="*/ 0 w 514350"/>
                <a:gd name="connsiteY12" fmla="*/ 42862 h 802481"/>
                <a:gd name="connsiteX13" fmla="*/ 0 w 514350"/>
                <a:gd name="connsiteY13" fmla="*/ 33337 h 802481"/>
                <a:gd name="connsiteX14" fmla="*/ 4763 w 514350"/>
                <a:gd name="connsiteY14" fmla="*/ 21431 h 802481"/>
                <a:gd name="connsiteX15" fmla="*/ 33338 w 514350"/>
                <a:gd name="connsiteY15" fmla="*/ 11906 h 802481"/>
                <a:gd name="connsiteX16" fmla="*/ 90488 w 514350"/>
                <a:gd name="connsiteY16" fmla="*/ 2381 h 802481"/>
                <a:gd name="connsiteX17" fmla="*/ 154782 w 514350"/>
                <a:gd name="connsiteY17" fmla="*/ 0 h 802481"/>
                <a:gd name="connsiteX18" fmla="*/ 183357 w 514350"/>
                <a:gd name="connsiteY18" fmla="*/ 0 h 802481"/>
                <a:gd name="connsiteX19" fmla="*/ 245269 w 514350"/>
                <a:gd name="connsiteY19" fmla="*/ 16669 h 802481"/>
                <a:gd name="connsiteX20" fmla="*/ 330994 w 514350"/>
                <a:gd name="connsiteY20" fmla="*/ 47625 h 802481"/>
                <a:gd name="connsiteX21" fmla="*/ 407194 w 514350"/>
                <a:gd name="connsiteY21" fmla="*/ 78581 h 802481"/>
                <a:gd name="connsiteX22" fmla="*/ 469107 w 514350"/>
                <a:gd name="connsiteY22" fmla="*/ 107156 h 802481"/>
                <a:gd name="connsiteX23" fmla="*/ 485775 w 514350"/>
                <a:gd name="connsiteY23" fmla="*/ 119062 h 802481"/>
                <a:gd name="connsiteX24" fmla="*/ 502444 w 514350"/>
                <a:gd name="connsiteY24" fmla="*/ 138112 h 802481"/>
                <a:gd name="connsiteX25" fmla="*/ 509588 w 514350"/>
                <a:gd name="connsiteY25" fmla="*/ 152400 h 802481"/>
                <a:gd name="connsiteX26" fmla="*/ 514350 w 514350"/>
                <a:gd name="connsiteY26" fmla="*/ 169069 h 802481"/>
                <a:gd name="connsiteX27" fmla="*/ 509588 w 514350"/>
                <a:gd name="connsiteY27" fmla="*/ 188119 h 802481"/>
                <a:gd name="connsiteX28" fmla="*/ 495300 w 514350"/>
                <a:gd name="connsiteY28" fmla="*/ 204787 h 802481"/>
                <a:gd name="connsiteX29" fmla="*/ 473869 w 514350"/>
                <a:gd name="connsiteY29" fmla="*/ 223837 h 802481"/>
                <a:gd name="connsiteX30" fmla="*/ 457200 w 514350"/>
                <a:gd name="connsiteY30" fmla="*/ 240506 h 802481"/>
                <a:gd name="connsiteX31" fmla="*/ 442913 w 514350"/>
                <a:gd name="connsiteY31" fmla="*/ 266700 h 802481"/>
                <a:gd name="connsiteX32" fmla="*/ 433388 w 514350"/>
                <a:gd name="connsiteY32" fmla="*/ 304800 h 802481"/>
                <a:gd name="connsiteX33" fmla="*/ 428625 w 514350"/>
                <a:gd name="connsiteY33" fmla="*/ 352425 h 802481"/>
                <a:gd name="connsiteX34" fmla="*/ 428625 w 514350"/>
                <a:gd name="connsiteY34" fmla="*/ 435769 h 802481"/>
                <a:gd name="connsiteX35" fmla="*/ 433388 w 514350"/>
                <a:gd name="connsiteY35" fmla="*/ 495300 h 802481"/>
                <a:gd name="connsiteX36" fmla="*/ 435769 w 514350"/>
                <a:gd name="connsiteY36" fmla="*/ 778669 h 802481"/>
                <a:gd name="connsiteX37" fmla="*/ 188119 w 514350"/>
                <a:gd name="connsiteY37" fmla="*/ 802481 h 802481"/>
                <a:gd name="connsiteX38" fmla="*/ 188119 w 514350"/>
                <a:gd name="connsiteY38" fmla="*/ 588169 h 802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14350" h="802481">
                  <a:moveTo>
                    <a:pt x="188119" y="588169"/>
                  </a:moveTo>
                  <a:cubicBezTo>
                    <a:pt x="187325" y="557213"/>
                    <a:pt x="186532" y="526256"/>
                    <a:pt x="185738" y="495300"/>
                  </a:cubicBezTo>
                  <a:lnTo>
                    <a:pt x="185738" y="414337"/>
                  </a:lnTo>
                  <a:lnTo>
                    <a:pt x="180975" y="326231"/>
                  </a:lnTo>
                  <a:lnTo>
                    <a:pt x="171450" y="247650"/>
                  </a:lnTo>
                  <a:lnTo>
                    <a:pt x="161925" y="204787"/>
                  </a:lnTo>
                  <a:lnTo>
                    <a:pt x="150019" y="169069"/>
                  </a:lnTo>
                  <a:lnTo>
                    <a:pt x="140494" y="152400"/>
                  </a:lnTo>
                  <a:lnTo>
                    <a:pt x="114300" y="133350"/>
                  </a:lnTo>
                  <a:lnTo>
                    <a:pt x="57150" y="95250"/>
                  </a:lnTo>
                  <a:lnTo>
                    <a:pt x="26194" y="73819"/>
                  </a:lnTo>
                  <a:lnTo>
                    <a:pt x="7144" y="57150"/>
                  </a:lnTo>
                  <a:lnTo>
                    <a:pt x="0" y="42862"/>
                  </a:lnTo>
                  <a:lnTo>
                    <a:pt x="0" y="33337"/>
                  </a:lnTo>
                  <a:lnTo>
                    <a:pt x="4763" y="21431"/>
                  </a:lnTo>
                  <a:lnTo>
                    <a:pt x="33338" y="11906"/>
                  </a:lnTo>
                  <a:lnTo>
                    <a:pt x="90488" y="2381"/>
                  </a:lnTo>
                  <a:lnTo>
                    <a:pt x="154782" y="0"/>
                  </a:lnTo>
                  <a:lnTo>
                    <a:pt x="183357" y="0"/>
                  </a:lnTo>
                  <a:lnTo>
                    <a:pt x="245269" y="16669"/>
                  </a:lnTo>
                  <a:lnTo>
                    <a:pt x="330994" y="47625"/>
                  </a:lnTo>
                  <a:lnTo>
                    <a:pt x="407194" y="78581"/>
                  </a:lnTo>
                  <a:lnTo>
                    <a:pt x="469107" y="107156"/>
                  </a:lnTo>
                  <a:lnTo>
                    <a:pt x="485775" y="119062"/>
                  </a:lnTo>
                  <a:lnTo>
                    <a:pt x="502444" y="138112"/>
                  </a:lnTo>
                  <a:lnTo>
                    <a:pt x="509588" y="152400"/>
                  </a:lnTo>
                  <a:lnTo>
                    <a:pt x="514350" y="169069"/>
                  </a:lnTo>
                  <a:lnTo>
                    <a:pt x="509588" y="188119"/>
                  </a:lnTo>
                  <a:lnTo>
                    <a:pt x="495300" y="204787"/>
                  </a:lnTo>
                  <a:lnTo>
                    <a:pt x="473869" y="223837"/>
                  </a:lnTo>
                  <a:lnTo>
                    <a:pt x="457200" y="240506"/>
                  </a:lnTo>
                  <a:lnTo>
                    <a:pt x="442913" y="266700"/>
                  </a:lnTo>
                  <a:lnTo>
                    <a:pt x="433388" y="304800"/>
                  </a:lnTo>
                  <a:lnTo>
                    <a:pt x="428625" y="352425"/>
                  </a:lnTo>
                  <a:lnTo>
                    <a:pt x="428625" y="435769"/>
                  </a:lnTo>
                  <a:lnTo>
                    <a:pt x="433388" y="495300"/>
                  </a:lnTo>
                  <a:cubicBezTo>
                    <a:pt x="434182" y="589756"/>
                    <a:pt x="434975" y="684213"/>
                    <a:pt x="435769" y="778669"/>
                  </a:cubicBezTo>
                  <a:lnTo>
                    <a:pt x="188119" y="802481"/>
                  </a:lnTo>
                  <a:cubicBezTo>
                    <a:pt x="188913" y="742156"/>
                    <a:pt x="189706" y="681831"/>
                    <a:pt x="188119" y="588169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58">
              <a:extLst>
                <a:ext uri="{FF2B5EF4-FFF2-40B4-BE49-F238E27FC236}">
                  <a16:creationId xmlns:a16="http://schemas.microsoft.com/office/drawing/2014/main" id="{60BE22AE-74CC-48BA-9D11-E137FEEF45F0}"/>
                </a:ext>
              </a:extLst>
            </p:cNvPr>
            <p:cNvSpPr/>
            <p:nvPr/>
          </p:nvSpPr>
          <p:spPr>
            <a:xfrm>
              <a:off x="4500563" y="2195513"/>
              <a:ext cx="377825" cy="1119187"/>
            </a:xfrm>
            <a:custGeom>
              <a:avLst/>
              <a:gdLst>
                <a:gd name="connsiteX0" fmla="*/ 347662 w 378618"/>
                <a:gd name="connsiteY0" fmla="*/ 561975 h 1119187"/>
                <a:gd name="connsiteX1" fmla="*/ 307181 w 378618"/>
                <a:gd name="connsiteY1" fmla="*/ 750093 h 1119187"/>
                <a:gd name="connsiteX2" fmla="*/ 242887 w 378618"/>
                <a:gd name="connsiteY2" fmla="*/ 985837 h 1119187"/>
                <a:gd name="connsiteX3" fmla="*/ 219075 w 378618"/>
                <a:gd name="connsiteY3" fmla="*/ 1069181 h 1119187"/>
                <a:gd name="connsiteX4" fmla="*/ 207168 w 378618"/>
                <a:gd name="connsiteY4" fmla="*/ 1088231 h 1119187"/>
                <a:gd name="connsiteX5" fmla="*/ 188118 w 378618"/>
                <a:gd name="connsiteY5" fmla="*/ 1104900 h 1119187"/>
                <a:gd name="connsiteX6" fmla="*/ 173831 w 378618"/>
                <a:gd name="connsiteY6" fmla="*/ 1112043 h 1119187"/>
                <a:gd name="connsiteX7" fmla="*/ 154781 w 378618"/>
                <a:gd name="connsiteY7" fmla="*/ 1119187 h 1119187"/>
                <a:gd name="connsiteX8" fmla="*/ 142875 w 378618"/>
                <a:gd name="connsiteY8" fmla="*/ 1119187 h 1119187"/>
                <a:gd name="connsiteX9" fmla="*/ 130968 w 378618"/>
                <a:gd name="connsiteY9" fmla="*/ 1116806 h 1119187"/>
                <a:gd name="connsiteX10" fmla="*/ 114300 w 378618"/>
                <a:gd name="connsiteY10" fmla="*/ 1109662 h 1119187"/>
                <a:gd name="connsiteX11" fmla="*/ 90487 w 378618"/>
                <a:gd name="connsiteY11" fmla="*/ 1097756 h 1119187"/>
                <a:gd name="connsiteX12" fmla="*/ 61912 w 378618"/>
                <a:gd name="connsiteY12" fmla="*/ 1073943 h 1119187"/>
                <a:gd name="connsiteX13" fmla="*/ 40481 w 378618"/>
                <a:gd name="connsiteY13" fmla="*/ 1052512 h 1119187"/>
                <a:gd name="connsiteX14" fmla="*/ 28575 w 378618"/>
                <a:gd name="connsiteY14" fmla="*/ 1033462 h 1119187"/>
                <a:gd name="connsiteX15" fmla="*/ 16668 w 378618"/>
                <a:gd name="connsiteY15" fmla="*/ 1007268 h 1119187"/>
                <a:gd name="connsiteX16" fmla="*/ 9525 w 378618"/>
                <a:gd name="connsiteY16" fmla="*/ 983456 h 1119187"/>
                <a:gd name="connsiteX17" fmla="*/ 2381 w 378618"/>
                <a:gd name="connsiteY17" fmla="*/ 957262 h 1119187"/>
                <a:gd name="connsiteX18" fmla="*/ 0 w 378618"/>
                <a:gd name="connsiteY18" fmla="*/ 923925 h 1119187"/>
                <a:gd name="connsiteX19" fmla="*/ 0 w 378618"/>
                <a:gd name="connsiteY19" fmla="*/ 888206 h 1119187"/>
                <a:gd name="connsiteX20" fmla="*/ 4762 w 378618"/>
                <a:gd name="connsiteY20" fmla="*/ 838200 h 1119187"/>
                <a:gd name="connsiteX21" fmla="*/ 28575 w 378618"/>
                <a:gd name="connsiteY21" fmla="*/ 762000 h 1119187"/>
                <a:gd name="connsiteX22" fmla="*/ 59531 w 378618"/>
                <a:gd name="connsiteY22" fmla="*/ 695325 h 1119187"/>
                <a:gd name="connsiteX23" fmla="*/ 95250 w 378618"/>
                <a:gd name="connsiteY23" fmla="*/ 621506 h 1119187"/>
                <a:gd name="connsiteX24" fmla="*/ 133350 w 378618"/>
                <a:gd name="connsiteY24" fmla="*/ 538162 h 1119187"/>
                <a:gd name="connsiteX25" fmla="*/ 159543 w 378618"/>
                <a:gd name="connsiteY25" fmla="*/ 466725 h 1119187"/>
                <a:gd name="connsiteX26" fmla="*/ 183356 w 378618"/>
                <a:gd name="connsiteY26" fmla="*/ 397668 h 1119187"/>
                <a:gd name="connsiteX27" fmla="*/ 202406 w 378618"/>
                <a:gd name="connsiteY27" fmla="*/ 333375 h 1119187"/>
                <a:gd name="connsiteX28" fmla="*/ 216693 w 378618"/>
                <a:gd name="connsiteY28" fmla="*/ 273843 h 1119187"/>
                <a:gd name="connsiteX29" fmla="*/ 219075 w 378618"/>
                <a:gd name="connsiteY29" fmla="*/ 242887 h 1119187"/>
                <a:gd name="connsiteX30" fmla="*/ 219075 w 378618"/>
                <a:gd name="connsiteY30" fmla="*/ 209550 h 1119187"/>
                <a:gd name="connsiteX31" fmla="*/ 216693 w 378618"/>
                <a:gd name="connsiteY31" fmla="*/ 178593 h 1119187"/>
                <a:gd name="connsiteX32" fmla="*/ 211931 w 378618"/>
                <a:gd name="connsiteY32" fmla="*/ 159543 h 1119187"/>
                <a:gd name="connsiteX33" fmla="*/ 192881 w 378618"/>
                <a:gd name="connsiteY33" fmla="*/ 123825 h 1119187"/>
                <a:gd name="connsiteX34" fmla="*/ 171450 w 378618"/>
                <a:gd name="connsiteY34" fmla="*/ 95250 h 1119187"/>
                <a:gd name="connsiteX35" fmla="*/ 157162 w 378618"/>
                <a:gd name="connsiteY35" fmla="*/ 78581 h 1119187"/>
                <a:gd name="connsiteX36" fmla="*/ 150018 w 378618"/>
                <a:gd name="connsiteY36" fmla="*/ 64293 h 1119187"/>
                <a:gd name="connsiteX37" fmla="*/ 142875 w 378618"/>
                <a:gd name="connsiteY37" fmla="*/ 47625 h 1119187"/>
                <a:gd name="connsiteX38" fmla="*/ 138112 w 378618"/>
                <a:gd name="connsiteY38" fmla="*/ 23812 h 1119187"/>
                <a:gd name="connsiteX39" fmla="*/ 140493 w 378618"/>
                <a:gd name="connsiteY39" fmla="*/ 7143 h 1119187"/>
                <a:gd name="connsiteX40" fmla="*/ 152400 w 378618"/>
                <a:gd name="connsiteY40" fmla="*/ 0 h 1119187"/>
                <a:gd name="connsiteX41" fmla="*/ 166687 w 378618"/>
                <a:gd name="connsiteY41" fmla="*/ 0 h 1119187"/>
                <a:gd name="connsiteX42" fmla="*/ 200025 w 378618"/>
                <a:gd name="connsiteY42" fmla="*/ 11906 h 1119187"/>
                <a:gd name="connsiteX43" fmla="*/ 238125 w 378618"/>
                <a:gd name="connsiteY43" fmla="*/ 33337 h 1119187"/>
                <a:gd name="connsiteX44" fmla="*/ 261937 w 378618"/>
                <a:gd name="connsiteY44" fmla="*/ 50006 h 1119187"/>
                <a:gd name="connsiteX45" fmla="*/ 285750 w 378618"/>
                <a:gd name="connsiteY45" fmla="*/ 71437 h 1119187"/>
                <a:gd name="connsiteX46" fmla="*/ 307181 w 378618"/>
                <a:gd name="connsiteY46" fmla="*/ 95250 h 1119187"/>
                <a:gd name="connsiteX47" fmla="*/ 333375 w 378618"/>
                <a:gd name="connsiteY47" fmla="*/ 128587 h 1119187"/>
                <a:gd name="connsiteX48" fmla="*/ 366712 w 378618"/>
                <a:gd name="connsiteY48" fmla="*/ 183356 h 1119187"/>
                <a:gd name="connsiteX49" fmla="*/ 378618 w 378618"/>
                <a:gd name="connsiteY49" fmla="*/ 226218 h 1119187"/>
                <a:gd name="connsiteX50" fmla="*/ 376237 w 378618"/>
                <a:gd name="connsiteY50" fmla="*/ 340518 h 1119187"/>
                <a:gd name="connsiteX51" fmla="*/ 361950 w 378618"/>
                <a:gd name="connsiteY51" fmla="*/ 485775 h 1119187"/>
                <a:gd name="connsiteX52" fmla="*/ 347662 w 378618"/>
                <a:gd name="connsiteY52" fmla="*/ 561975 h 111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78618" h="1119187">
                  <a:moveTo>
                    <a:pt x="347662" y="561975"/>
                  </a:moveTo>
                  <a:lnTo>
                    <a:pt x="307181" y="750093"/>
                  </a:lnTo>
                  <a:lnTo>
                    <a:pt x="242887" y="985837"/>
                  </a:lnTo>
                  <a:lnTo>
                    <a:pt x="219075" y="1069181"/>
                  </a:lnTo>
                  <a:lnTo>
                    <a:pt x="207168" y="1088231"/>
                  </a:lnTo>
                  <a:lnTo>
                    <a:pt x="188118" y="1104900"/>
                  </a:lnTo>
                  <a:lnTo>
                    <a:pt x="173831" y="1112043"/>
                  </a:lnTo>
                  <a:lnTo>
                    <a:pt x="154781" y="1119187"/>
                  </a:lnTo>
                  <a:lnTo>
                    <a:pt x="142875" y="1119187"/>
                  </a:lnTo>
                  <a:lnTo>
                    <a:pt x="130968" y="1116806"/>
                  </a:lnTo>
                  <a:lnTo>
                    <a:pt x="114300" y="1109662"/>
                  </a:lnTo>
                  <a:lnTo>
                    <a:pt x="90487" y="1097756"/>
                  </a:lnTo>
                  <a:lnTo>
                    <a:pt x="61912" y="1073943"/>
                  </a:lnTo>
                  <a:lnTo>
                    <a:pt x="40481" y="1052512"/>
                  </a:lnTo>
                  <a:lnTo>
                    <a:pt x="28575" y="1033462"/>
                  </a:lnTo>
                  <a:lnTo>
                    <a:pt x="16668" y="1007268"/>
                  </a:lnTo>
                  <a:lnTo>
                    <a:pt x="9525" y="983456"/>
                  </a:lnTo>
                  <a:lnTo>
                    <a:pt x="2381" y="957262"/>
                  </a:lnTo>
                  <a:lnTo>
                    <a:pt x="0" y="923925"/>
                  </a:lnTo>
                  <a:lnTo>
                    <a:pt x="0" y="888206"/>
                  </a:lnTo>
                  <a:lnTo>
                    <a:pt x="4762" y="838200"/>
                  </a:lnTo>
                  <a:lnTo>
                    <a:pt x="28575" y="762000"/>
                  </a:lnTo>
                  <a:lnTo>
                    <a:pt x="59531" y="695325"/>
                  </a:lnTo>
                  <a:lnTo>
                    <a:pt x="95250" y="621506"/>
                  </a:lnTo>
                  <a:lnTo>
                    <a:pt x="133350" y="538162"/>
                  </a:lnTo>
                  <a:lnTo>
                    <a:pt x="159543" y="466725"/>
                  </a:lnTo>
                  <a:lnTo>
                    <a:pt x="183356" y="397668"/>
                  </a:lnTo>
                  <a:lnTo>
                    <a:pt x="202406" y="333375"/>
                  </a:lnTo>
                  <a:lnTo>
                    <a:pt x="216693" y="273843"/>
                  </a:lnTo>
                  <a:lnTo>
                    <a:pt x="219075" y="242887"/>
                  </a:lnTo>
                  <a:lnTo>
                    <a:pt x="219075" y="209550"/>
                  </a:lnTo>
                  <a:lnTo>
                    <a:pt x="216693" y="178593"/>
                  </a:lnTo>
                  <a:lnTo>
                    <a:pt x="211931" y="159543"/>
                  </a:lnTo>
                  <a:lnTo>
                    <a:pt x="192881" y="123825"/>
                  </a:lnTo>
                  <a:lnTo>
                    <a:pt x="171450" y="95250"/>
                  </a:lnTo>
                  <a:lnTo>
                    <a:pt x="157162" y="78581"/>
                  </a:lnTo>
                  <a:lnTo>
                    <a:pt x="150018" y="64293"/>
                  </a:lnTo>
                  <a:lnTo>
                    <a:pt x="142875" y="47625"/>
                  </a:lnTo>
                  <a:lnTo>
                    <a:pt x="138112" y="23812"/>
                  </a:lnTo>
                  <a:lnTo>
                    <a:pt x="140493" y="7143"/>
                  </a:lnTo>
                  <a:lnTo>
                    <a:pt x="152400" y="0"/>
                  </a:lnTo>
                  <a:lnTo>
                    <a:pt x="166687" y="0"/>
                  </a:lnTo>
                  <a:lnTo>
                    <a:pt x="200025" y="11906"/>
                  </a:lnTo>
                  <a:lnTo>
                    <a:pt x="238125" y="33337"/>
                  </a:lnTo>
                  <a:lnTo>
                    <a:pt x="261937" y="50006"/>
                  </a:lnTo>
                  <a:lnTo>
                    <a:pt x="285750" y="71437"/>
                  </a:lnTo>
                  <a:lnTo>
                    <a:pt x="307181" y="95250"/>
                  </a:lnTo>
                  <a:lnTo>
                    <a:pt x="333375" y="128587"/>
                  </a:lnTo>
                  <a:lnTo>
                    <a:pt x="366712" y="183356"/>
                  </a:lnTo>
                  <a:lnTo>
                    <a:pt x="378618" y="226218"/>
                  </a:lnTo>
                  <a:cubicBezTo>
                    <a:pt x="377824" y="264318"/>
                    <a:pt x="377031" y="302418"/>
                    <a:pt x="376237" y="340518"/>
                  </a:cubicBezTo>
                  <a:lnTo>
                    <a:pt x="361950" y="485775"/>
                  </a:lnTo>
                  <a:lnTo>
                    <a:pt x="347662" y="5619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61">
              <a:extLst>
                <a:ext uri="{FF2B5EF4-FFF2-40B4-BE49-F238E27FC236}">
                  <a16:creationId xmlns:a16="http://schemas.microsoft.com/office/drawing/2014/main" id="{CC000447-48AB-476C-BD4E-4689DA3C7F72}"/>
                </a:ext>
              </a:extLst>
            </p:cNvPr>
            <p:cNvSpPr/>
            <p:nvPr/>
          </p:nvSpPr>
          <p:spPr>
            <a:xfrm>
              <a:off x="4408488" y="2960688"/>
              <a:ext cx="1039812" cy="1717675"/>
            </a:xfrm>
            <a:custGeom>
              <a:avLst/>
              <a:gdLst>
                <a:gd name="connsiteX0" fmla="*/ 933450 w 1040606"/>
                <a:gd name="connsiteY0" fmla="*/ 471487 h 1719262"/>
                <a:gd name="connsiteX1" fmla="*/ 778669 w 1040606"/>
                <a:gd name="connsiteY1" fmla="*/ 752475 h 1719262"/>
                <a:gd name="connsiteX2" fmla="*/ 633412 w 1040606"/>
                <a:gd name="connsiteY2" fmla="*/ 985837 h 1719262"/>
                <a:gd name="connsiteX3" fmla="*/ 509587 w 1040606"/>
                <a:gd name="connsiteY3" fmla="*/ 1181100 h 1719262"/>
                <a:gd name="connsiteX4" fmla="*/ 390525 w 1040606"/>
                <a:gd name="connsiteY4" fmla="*/ 1323975 h 1719262"/>
                <a:gd name="connsiteX5" fmla="*/ 176212 w 1040606"/>
                <a:gd name="connsiteY5" fmla="*/ 1569244 h 1719262"/>
                <a:gd name="connsiteX6" fmla="*/ 52387 w 1040606"/>
                <a:gd name="connsiteY6" fmla="*/ 1707356 h 1719262"/>
                <a:gd name="connsiteX7" fmla="*/ 35719 w 1040606"/>
                <a:gd name="connsiteY7" fmla="*/ 1716881 h 1719262"/>
                <a:gd name="connsiteX8" fmla="*/ 19050 w 1040606"/>
                <a:gd name="connsiteY8" fmla="*/ 1719262 h 1719262"/>
                <a:gd name="connsiteX9" fmla="*/ 7144 w 1040606"/>
                <a:gd name="connsiteY9" fmla="*/ 1714500 h 1719262"/>
                <a:gd name="connsiteX10" fmla="*/ 2381 w 1040606"/>
                <a:gd name="connsiteY10" fmla="*/ 1704975 h 1719262"/>
                <a:gd name="connsiteX11" fmla="*/ 0 w 1040606"/>
                <a:gd name="connsiteY11" fmla="*/ 1685925 h 1719262"/>
                <a:gd name="connsiteX12" fmla="*/ 4762 w 1040606"/>
                <a:gd name="connsiteY12" fmla="*/ 1662112 h 1719262"/>
                <a:gd name="connsiteX13" fmla="*/ 59531 w 1040606"/>
                <a:gd name="connsiteY13" fmla="*/ 1574006 h 1719262"/>
                <a:gd name="connsiteX14" fmla="*/ 204787 w 1040606"/>
                <a:gd name="connsiteY14" fmla="*/ 1338262 h 1719262"/>
                <a:gd name="connsiteX15" fmla="*/ 342900 w 1040606"/>
                <a:gd name="connsiteY15" fmla="*/ 1116806 h 1719262"/>
                <a:gd name="connsiteX16" fmla="*/ 454819 w 1040606"/>
                <a:gd name="connsiteY16" fmla="*/ 931069 h 1719262"/>
                <a:gd name="connsiteX17" fmla="*/ 554831 w 1040606"/>
                <a:gd name="connsiteY17" fmla="*/ 759619 h 1719262"/>
                <a:gd name="connsiteX18" fmla="*/ 588169 w 1040606"/>
                <a:gd name="connsiteY18" fmla="*/ 683419 h 1719262"/>
                <a:gd name="connsiteX19" fmla="*/ 631031 w 1040606"/>
                <a:gd name="connsiteY19" fmla="*/ 578644 h 1719262"/>
                <a:gd name="connsiteX20" fmla="*/ 664369 w 1040606"/>
                <a:gd name="connsiteY20" fmla="*/ 495300 h 1719262"/>
                <a:gd name="connsiteX21" fmla="*/ 692944 w 1040606"/>
                <a:gd name="connsiteY21" fmla="*/ 411956 h 1719262"/>
                <a:gd name="connsiteX22" fmla="*/ 711994 w 1040606"/>
                <a:gd name="connsiteY22" fmla="*/ 350044 h 1719262"/>
                <a:gd name="connsiteX23" fmla="*/ 723900 w 1040606"/>
                <a:gd name="connsiteY23" fmla="*/ 300037 h 1719262"/>
                <a:gd name="connsiteX24" fmla="*/ 733425 w 1040606"/>
                <a:gd name="connsiteY24" fmla="*/ 250031 h 1719262"/>
                <a:gd name="connsiteX25" fmla="*/ 735806 w 1040606"/>
                <a:gd name="connsiteY25" fmla="*/ 221456 h 1719262"/>
                <a:gd name="connsiteX26" fmla="*/ 731044 w 1040606"/>
                <a:gd name="connsiteY26" fmla="*/ 200025 h 1719262"/>
                <a:gd name="connsiteX27" fmla="*/ 723900 w 1040606"/>
                <a:gd name="connsiteY27" fmla="*/ 180975 h 1719262"/>
                <a:gd name="connsiteX28" fmla="*/ 702469 w 1040606"/>
                <a:gd name="connsiteY28" fmla="*/ 145256 h 1719262"/>
                <a:gd name="connsiteX29" fmla="*/ 692944 w 1040606"/>
                <a:gd name="connsiteY29" fmla="*/ 130969 h 1719262"/>
                <a:gd name="connsiteX30" fmla="*/ 671512 w 1040606"/>
                <a:gd name="connsiteY30" fmla="*/ 104775 h 1719262"/>
                <a:gd name="connsiteX31" fmla="*/ 628650 w 1040606"/>
                <a:gd name="connsiteY31" fmla="*/ 69056 h 1719262"/>
                <a:gd name="connsiteX32" fmla="*/ 604837 w 1040606"/>
                <a:gd name="connsiteY32" fmla="*/ 50006 h 1719262"/>
                <a:gd name="connsiteX33" fmla="*/ 592931 w 1040606"/>
                <a:gd name="connsiteY33" fmla="*/ 35719 h 1719262"/>
                <a:gd name="connsiteX34" fmla="*/ 590550 w 1040606"/>
                <a:gd name="connsiteY34" fmla="*/ 21431 h 1719262"/>
                <a:gd name="connsiteX35" fmla="*/ 595312 w 1040606"/>
                <a:gd name="connsiteY35" fmla="*/ 9525 h 1719262"/>
                <a:gd name="connsiteX36" fmla="*/ 611981 w 1040606"/>
                <a:gd name="connsiteY36" fmla="*/ 2381 h 1719262"/>
                <a:gd name="connsiteX37" fmla="*/ 650081 w 1040606"/>
                <a:gd name="connsiteY37" fmla="*/ 0 h 1719262"/>
                <a:gd name="connsiteX38" fmla="*/ 704850 w 1040606"/>
                <a:gd name="connsiteY38" fmla="*/ 4762 h 1719262"/>
                <a:gd name="connsiteX39" fmla="*/ 802481 w 1040606"/>
                <a:gd name="connsiteY39" fmla="*/ 28575 h 1719262"/>
                <a:gd name="connsiteX40" fmla="*/ 873919 w 1040606"/>
                <a:gd name="connsiteY40" fmla="*/ 54769 h 1719262"/>
                <a:gd name="connsiteX41" fmla="*/ 909637 w 1040606"/>
                <a:gd name="connsiteY41" fmla="*/ 73819 h 1719262"/>
                <a:gd name="connsiteX42" fmla="*/ 942975 w 1040606"/>
                <a:gd name="connsiteY42" fmla="*/ 100012 h 1719262"/>
                <a:gd name="connsiteX43" fmla="*/ 976312 w 1040606"/>
                <a:gd name="connsiteY43" fmla="*/ 138112 h 1719262"/>
                <a:gd name="connsiteX44" fmla="*/ 1000125 w 1040606"/>
                <a:gd name="connsiteY44" fmla="*/ 171450 h 1719262"/>
                <a:gd name="connsiteX45" fmla="*/ 1023937 w 1040606"/>
                <a:gd name="connsiteY45" fmla="*/ 221456 h 1719262"/>
                <a:gd name="connsiteX46" fmla="*/ 1040606 w 1040606"/>
                <a:gd name="connsiteY46" fmla="*/ 264319 h 1719262"/>
                <a:gd name="connsiteX47" fmla="*/ 959644 w 1040606"/>
                <a:gd name="connsiteY47" fmla="*/ 419100 h 1719262"/>
                <a:gd name="connsiteX48" fmla="*/ 933450 w 1040606"/>
                <a:gd name="connsiteY48" fmla="*/ 471487 h 17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40606" h="1719262">
                  <a:moveTo>
                    <a:pt x="933450" y="471487"/>
                  </a:moveTo>
                  <a:lnTo>
                    <a:pt x="778669" y="752475"/>
                  </a:lnTo>
                  <a:lnTo>
                    <a:pt x="633412" y="985837"/>
                  </a:lnTo>
                  <a:lnTo>
                    <a:pt x="509587" y="1181100"/>
                  </a:lnTo>
                  <a:lnTo>
                    <a:pt x="390525" y="1323975"/>
                  </a:lnTo>
                  <a:lnTo>
                    <a:pt x="176212" y="1569244"/>
                  </a:lnTo>
                  <a:lnTo>
                    <a:pt x="52387" y="1707356"/>
                  </a:lnTo>
                  <a:lnTo>
                    <a:pt x="35719" y="1716881"/>
                  </a:lnTo>
                  <a:lnTo>
                    <a:pt x="19050" y="1719262"/>
                  </a:lnTo>
                  <a:lnTo>
                    <a:pt x="7144" y="1714500"/>
                  </a:lnTo>
                  <a:lnTo>
                    <a:pt x="2381" y="1704975"/>
                  </a:lnTo>
                  <a:lnTo>
                    <a:pt x="0" y="1685925"/>
                  </a:lnTo>
                  <a:lnTo>
                    <a:pt x="4762" y="1662112"/>
                  </a:lnTo>
                  <a:lnTo>
                    <a:pt x="59531" y="1574006"/>
                  </a:lnTo>
                  <a:lnTo>
                    <a:pt x="204787" y="1338262"/>
                  </a:lnTo>
                  <a:lnTo>
                    <a:pt x="342900" y="1116806"/>
                  </a:lnTo>
                  <a:lnTo>
                    <a:pt x="454819" y="931069"/>
                  </a:lnTo>
                  <a:lnTo>
                    <a:pt x="554831" y="759619"/>
                  </a:lnTo>
                  <a:lnTo>
                    <a:pt x="588169" y="683419"/>
                  </a:lnTo>
                  <a:lnTo>
                    <a:pt x="631031" y="578644"/>
                  </a:lnTo>
                  <a:lnTo>
                    <a:pt x="664369" y="495300"/>
                  </a:lnTo>
                  <a:lnTo>
                    <a:pt x="692944" y="411956"/>
                  </a:lnTo>
                  <a:lnTo>
                    <a:pt x="711994" y="350044"/>
                  </a:lnTo>
                  <a:lnTo>
                    <a:pt x="723900" y="300037"/>
                  </a:lnTo>
                  <a:lnTo>
                    <a:pt x="733425" y="250031"/>
                  </a:lnTo>
                  <a:lnTo>
                    <a:pt x="735806" y="221456"/>
                  </a:lnTo>
                  <a:lnTo>
                    <a:pt x="731044" y="200025"/>
                  </a:lnTo>
                  <a:lnTo>
                    <a:pt x="723900" y="180975"/>
                  </a:lnTo>
                  <a:lnTo>
                    <a:pt x="702469" y="145256"/>
                  </a:lnTo>
                  <a:lnTo>
                    <a:pt x="692944" y="130969"/>
                  </a:lnTo>
                  <a:lnTo>
                    <a:pt x="671512" y="104775"/>
                  </a:lnTo>
                  <a:lnTo>
                    <a:pt x="628650" y="69056"/>
                  </a:lnTo>
                  <a:lnTo>
                    <a:pt x="604837" y="50006"/>
                  </a:lnTo>
                  <a:lnTo>
                    <a:pt x="592931" y="35719"/>
                  </a:lnTo>
                  <a:lnTo>
                    <a:pt x="590550" y="21431"/>
                  </a:lnTo>
                  <a:lnTo>
                    <a:pt x="595312" y="9525"/>
                  </a:lnTo>
                  <a:lnTo>
                    <a:pt x="611981" y="2381"/>
                  </a:lnTo>
                  <a:lnTo>
                    <a:pt x="650081" y="0"/>
                  </a:lnTo>
                  <a:lnTo>
                    <a:pt x="704850" y="4762"/>
                  </a:lnTo>
                  <a:lnTo>
                    <a:pt x="802481" y="28575"/>
                  </a:lnTo>
                  <a:lnTo>
                    <a:pt x="873919" y="54769"/>
                  </a:lnTo>
                  <a:lnTo>
                    <a:pt x="909637" y="73819"/>
                  </a:lnTo>
                  <a:lnTo>
                    <a:pt x="942975" y="100012"/>
                  </a:lnTo>
                  <a:lnTo>
                    <a:pt x="976312" y="138112"/>
                  </a:lnTo>
                  <a:lnTo>
                    <a:pt x="1000125" y="171450"/>
                  </a:lnTo>
                  <a:lnTo>
                    <a:pt x="1023937" y="221456"/>
                  </a:lnTo>
                  <a:lnTo>
                    <a:pt x="1040606" y="264319"/>
                  </a:lnTo>
                  <a:lnTo>
                    <a:pt x="959644" y="419100"/>
                  </a:lnTo>
                  <a:lnTo>
                    <a:pt x="933450" y="4714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63">
              <a:extLst>
                <a:ext uri="{FF2B5EF4-FFF2-40B4-BE49-F238E27FC236}">
                  <a16:creationId xmlns:a16="http://schemas.microsoft.com/office/drawing/2014/main" id="{5EFB2FCE-6FBC-4C51-A046-7A1413C6E058}"/>
                </a:ext>
              </a:extLst>
            </p:cNvPr>
            <p:cNvSpPr/>
            <p:nvPr/>
          </p:nvSpPr>
          <p:spPr>
            <a:xfrm>
              <a:off x="5332413" y="3024188"/>
              <a:ext cx="1930400" cy="400050"/>
            </a:xfrm>
            <a:custGeom>
              <a:avLst/>
              <a:gdLst>
                <a:gd name="connsiteX0" fmla="*/ 1364456 w 1931194"/>
                <a:gd name="connsiteY0" fmla="*/ 280987 h 400050"/>
                <a:gd name="connsiteX1" fmla="*/ 1147762 w 1931194"/>
                <a:gd name="connsiteY1" fmla="*/ 297656 h 400050"/>
                <a:gd name="connsiteX2" fmla="*/ 919162 w 1931194"/>
                <a:gd name="connsiteY2" fmla="*/ 314325 h 400050"/>
                <a:gd name="connsiteX3" fmla="*/ 688181 w 1931194"/>
                <a:gd name="connsiteY3" fmla="*/ 357187 h 400050"/>
                <a:gd name="connsiteX4" fmla="*/ 561975 w 1931194"/>
                <a:gd name="connsiteY4" fmla="*/ 366712 h 400050"/>
                <a:gd name="connsiteX5" fmla="*/ 390525 w 1931194"/>
                <a:gd name="connsiteY5" fmla="*/ 383381 h 400050"/>
                <a:gd name="connsiteX6" fmla="*/ 292894 w 1931194"/>
                <a:gd name="connsiteY6" fmla="*/ 397668 h 400050"/>
                <a:gd name="connsiteX7" fmla="*/ 280987 w 1931194"/>
                <a:gd name="connsiteY7" fmla="*/ 400050 h 400050"/>
                <a:gd name="connsiteX8" fmla="*/ 240506 w 1931194"/>
                <a:gd name="connsiteY8" fmla="*/ 390525 h 400050"/>
                <a:gd name="connsiteX9" fmla="*/ 169069 w 1931194"/>
                <a:gd name="connsiteY9" fmla="*/ 366712 h 400050"/>
                <a:gd name="connsiteX10" fmla="*/ 114300 w 1931194"/>
                <a:gd name="connsiteY10" fmla="*/ 342900 h 400050"/>
                <a:gd name="connsiteX11" fmla="*/ 0 w 1931194"/>
                <a:gd name="connsiteY11" fmla="*/ 288131 h 400050"/>
                <a:gd name="connsiteX12" fmla="*/ 90487 w 1931194"/>
                <a:gd name="connsiteY12" fmla="*/ 142875 h 400050"/>
                <a:gd name="connsiteX13" fmla="*/ 121444 w 1931194"/>
                <a:gd name="connsiteY13" fmla="*/ 211931 h 400050"/>
                <a:gd name="connsiteX14" fmla="*/ 128587 w 1931194"/>
                <a:gd name="connsiteY14" fmla="*/ 219075 h 400050"/>
                <a:gd name="connsiteX15" fmla="*/ 133350 w 1931194"/>
                <a:gd name="connsiteY15" fmla="*/ 223837 h 400050"/>
                <a:gd name="connsiteX16" fmla="*/ 157162 w 1931194"/>
                <a:gd name="connsiteY16" fmla="*/ 233362 h 400050"/>
                <a:gd name="connsiteX17" fmla="*/ 221456 w 1931194"/>
                <a:gd name="connsiteY17" fmla="*/ 247650 h 400050"/>
                <a:gd name="connsiteX18" fmla="*/ 271462 w 1931194"/>
                <a:gd name="connsiteY18" fmla="*/ 252412 h 400050"/>
                <a:gd name="connsiteX19" fmla="*/ 338137 w 1931194"/>
                <a:gd name="connsiteY19" fmla="*/ 247650 h 400050"/>
                <a:gd name="connsiteX20" fmla="*/ 450056 w 1931194"/>
                <a:gd name="connsiteY20" fmla="*/ 230981 h 400050"/>
                <a:gd name="connsiteX21" fmla="*/ 752475 w 1931194"/>
                <a:gd name="connsiteY21" fmla="*/ 183356 h 400050"/>
                <a:gd name="connsiteX22" fmla="*/ 1073944 w 1931194"/>
                <a:gd name="connsiteY22" fmla="*/ 135731 h 400050"/>
                <a:gd name="connsiteX23" fmla="*/ 1273969 w 1931194"/>
                <a:gd name="connsiteY23" fmla="*/ 104775 h 400050"/>
                <a:gd name="connsiteX24" fmla="*/ 1331119 w 1931194"/>
                <a:gd name="connsiteY24" fmla="*/ 92868 h 400050"/>
                <a:gd name="connsiteX25" fmla="*/ 1378744 w 1931194"/>
                <a:gd name="connsiteY25" fmla="*/ 76200 h 400050"/>
                <a:gd name="connsiteX26" fmla="*/ 1431131 w 1931194"/>
                <a:gd name="connsiteY26" fmla="*/ 50006 h 400050"/>
                <a:gd name="connsiteX27" fmla="*/ 1478756 w 1931194"/>
                <a:gd name="connsiteY27" fmla="*/ 21431 h 400050"/>
                <a:gd name="connsiteX28" fmla="*/ 1509712 w 1931194"/>
                <a:gd name="connsiteY28" fmla="*/ 0 h 400050"/>
                <a:gd name="connsiteX29" fmla="*/ 1547812 w 1931194"/>
                <a:gd name="connsiteY29" fmla="*/ 4762 h 400050"/>
                <a:gd name="connsiteX30" fmla="*/ 1638300 w 1931194"/>
                <a:gd name="connsiteY30" fmla="*/ 26193 h 400050"/>
                <a:gd name="connsiteX31" fmla="*/ 1731169 w 1931194"/>
                <a:gd name="connsiteY31" fmla="*/ 47625 h 400050"/>
                <a:gd name="connsiteX32" fmla="*/ 1781175 w 1931194"/>
                <a:gd name="connsiteY32" fmla="*/ 57150 h 400050"/>
                <a:gd name="connsiteX33" fmla="*/ 1838325 w 1931194"/>
                <a:gd name="connsiteY33" fmla="*/ 76200 h 400050"/>
                <a:gd name="connsiteX34" fmla="*/ 1874044 w 1931194"/>
                <a:gd name="connsiteY34" fmla="*/ 95250 h 400050"/>
                <a:gd name="connsiteX35" fmla="*/ 1897856 w 1931194"/>
                <a:gd name="connsiteY35" fmla="*/ 116681 h 400050"/>
                <a:gd name="connsiteX36" fmla="*/ 1921669 w 1931194"/>
                <a:gd name="connsiteY36" fmla="*/ 145256 h 400050"/>
                <a:gd name="connsiteX37" fmla="*/ 1931194 w 1931194"/>
                <a:gd name="connsiteY37" fmla="*/ 164306 h 400050"/>
                <a:gd name="connsiteX38" fmla="*/ 1931194 w 1931194"/>
                <a:gd name="connsiteY38" fmla="*/ 176212 h 400050"/>
                <a:gd name="connsiteX39" fmla="*/ 1924050 w 1931194"/>
                <a:gd name="connsiteY39" fmla="*/ 197643 h 400050"/>
                <a:gd name="connsiteX40" fmla="*/ 1905000 w 1931194"/>
                <a:gd name="connsiteY40" fmla="*/ 214312 h 400050"/>
                <a:gd name="connsiteX41" fmla="*/ 1866900 w 1931194"/>
                <a:gd name="connsiteY41" fmla="*/ 235743 h 400050"/>
                <a:gd name="connsiteX42" fmla="*/ 1843087 w 1931194"/>
                <a:gd name="connsiteY42" fmla="*/ 245268 h 400050"/>
                <a:gd name="connsiteX43" fmla="*/ 1776412 w 1931194"/>
                <a:gd name="connsiteY43" fmla="*/ 247650 h 400050"/>
                <a:gd name="connsiteX44" fmla="*/ 1612106 w 1931194"/>
                <a:gd name="connsiteY44" fmla="*/ 259556 h 400050"/>
                <a:gd name="connsiteX45" fmla="*/ 1364456 w 1931194"/>
                <a:gd name="connsiteY45" fmla="*/ 280987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31194" h="400050">
                  <a:moveTo>
                    <a:pt x="1364456" y="280987"/>
                  </a:moveTo>
                  <a:lnTo>
                    <a:pt x="1147762" y="297656"/>
                  </a:lnTo>
                  <a:lnTo>
                    <a:pt x="919162" y="314325"/>
                  </a:lnTo>
                  <a:lnTo>
                    <a:pt x="688181" y="357187"/>
                  </a:lnTo>
                  <a:lnTo>
                    <a:pt x="561975" y="366712"/>
                  </a:lnTo>
                  <a:lnTo>
                    <a:pt x="390525" y="383381"/>
                  </a:lnTo>
                  <a:lnTo>
                    <a:pt x="292894" y="397668"/>
                  </a:lnTo>
                  <a:lnTo>
                    <a:pt x="280987" y="400050"/>
                  </a:lnTo>
                  <a:lnTo>
                    <a:pt x="240506" y="390525"/>
                  </a:lnTo>
                  <a:lnTo>
                    <a:pt x="169069" y="366712"/>
                  </a:lnTo>
                  <a:lnTo>
                    <a:pt x="114300" y="342900"/>
                  </a:lnTo>
                  <a:lnTo>
                    <a:pt x="0" y="288131"/>
                  </a:lnTo>
                  <a:lnTo>
                    <a:pt x="90487" y="142875"/>
                  </a:lnTo>
                  <a:lnTo>
                    <a:pt x="121444" y="211931"/>
                  </a:lnTo>
                  <a:lnTo>
                    <a:pt x="128587" y="219075"/>
                  </a:lnTo>
                  <a:lnTo>
                    <a:pt x="133350" y="223837"/>
                  </a:lnTo>
                  <a:lnTo>
                    <a:pt x="157162" y="233362"/>
                  </a:lnTo>
                  <a:lnTo>
                    <a:pt x="221456" y="247650"/>
                  </a:lnTo>
                  <a:lnTo>
                    <a:pt x="271462" y="252412"/>
                  </a:lnTo>
                  <a:lnTo>
                    <a:pt x="338137" y="247650"/>
                  </a:lnTo>
                  <a:lnTo>
                    <a:pt x="450056" y="230981"/>
                  </a:lnTo>
                  <a:lnTo>
                    <a:pt x="752475" y="183356"/>
                  </a:lnTo>
                  <a:lnTo>
                    <a:pt x="1073944" y="135731"/>
                  </a:lnTo>
                  <a:lnTo>
                    <a:pt x="1273969" y="104775"/>
                  </a:lnTo>
                  <a:lnTo>
                    <a:pt x="1331119" y="92868"/>
                  </a:lnTo>
                  <a:lnTo>
                    <a:pt x="1378744" y="76200"/>
                  </a:lnTo>
                  <a:lnTo>
                    <a:pt x="1431131" y="50006"/>
                  </a:lnTo>
                  <a:lnTo>
                    <a:pt x="1478756" y="21431"/>
                  </a:lnTo>
                  <a:lnTo>
                    <a:pt x="1509712" y="0"/>
                  </a:lnTo>
                  <a:lnTo>
                    <a:pt x="1547812" y="4762"/>
                  </a:lnTo>
                  <a:lnTo>
                    <a:pt x="1638300" y="26193"/>
                  </a:lnTo>
                  <a:lnTo>
                    <a:pt x="1731169" y="47625"/>
                  </a:lnTo>
                  <a:lnTo>
                    <a:pt x="1781175" y="57150"/>
                  </a:lnTo>
                  <a:lnTo>
                    <a:pt x="1838325" y="76200"/>
                  </a:lnTo>
                  <a:lnTo>
                    <a:pt x="1874044" y="95250"/>
                  </a:lnTo>
                  <a:lnTo>
                    <a:pt x="1897856" y="116681"/>
                  </a:lnTo>
                  <a:lnTo>
                    <a:pt x="1921669" y="145256"/>
                  </a:lnTo>
                  <a:lnTo>
                    <a:pt x="1931194" y="164306"/>
                  </a:lnTo>
                  <a:lnTo>
                    <a:pt x="1931194" y="176212"/>
                  </a:lnTo>
                  <a:lnTo>
                    <a:pt x="1924050" y="197643"/>
                  </a:lnTo>
                  <a:lnTo>
                    <a:pt x="1905000" y="214312"/>
                  </a:lnTo>
                  <a:lnTo>
                    <a:pt x="1866900" y="235743"/>
                  </a:lnTo>
                  <a:lnTo>
                    <a:pt x="1843087" y="245268"/>
                  </a:lnTo>
                  <a:lnTo>
                    <a:pt x="1776412" y="247650"/>
                  </a:lnTo>
                  <a:lnTo>
                    <a:pt x="1612106" y="259556"/>
                  </a:lnTo>
                  <a:lnTo>
                    <a:pt x="1364456" y="2809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65">
              <a:extLst>
                <a:ext uri="{FF2B5EF4-FFF2-40B4-BE49-F238E27FC236}">
                  <a16:creationId xmlns:a16="http://schemas.microsoft.com/office/drawing/2014/main" id="{92AA662F-F9F3-44F5-8089-93BF2100D239}"/>
                </a:ext>
              </a:extLst>
            </p:cNvPr>
            <p:cNvSpPr/>
            <p:nvPr/>
          </p:nvSpPr>
          <p:spPr>
            <a:xfrm>
              <a:off x="5495925" y="4035425"/>
              <a:ext cx="317500" cy="1936750"/>
            </a:xfrm>
            <a:custGeom>
              <a:avLst/>
              <a:gdLst>
                <a:gd name="connsiteX0" fmla="*/ 110229 w 318161"/>
                <a:gd name="connsiteY0" fmla="*/ 831729 h 1936524"/>
                <a:gd name="connsiteX1" fmla="*/ 112735 w 318161"/>
                <a:gd name="connsiteY1" fmla="*/ 718994 h 1936524"/>
                <a:gd name="connsiteX2" fmla="*/ 112735 w 318161"/>
                <a:gd name="connsiteY2" fmla="*/ 596239 h 1936524"/>
                <a:gd name="connsiteX3" fmla="*/ 115240 w 318161"/>
                <a:gd name="connsiteY3" fmla="*/ 468474 h 1936524"/>
                <a:gd name="connsiteX4" fmla="*/ 115240 w 318161"/>
                <a:gd name="connsiteY4" fmla="*/ 373276 h 1936524"/>
                <a:gd name="connsiteX5" fmla="*/ 112735 w 318161"/>
                <a:gd name="connsiteY5" fmla="*/ 290604 h 1936524"/>
                <a:gd name="connsiteX6" fmla="*/ 102714 w 318161"/>
                <a:gd name="connsiteY6" fmla="*/ 232985 h 1936524"/>
                <a:gd name="connsiteX7" fmla="*/ 95198 w 318161"/>
                <a:gd name="connsiteY7" fmla="*/ 202922 h 1936524"/>
                <a:gd name="connsiteX8" fmla="*/ 80167 w 318161"/>
                <a:gd name="connsiteY8" fmla="*/ 177870 h 1936524"/>
                <a:gd name="connsiteX9" fmla="*/ 42589 w 318161"/>
                <a:gd name="connsiteY9" fmla="*/ 122756 h 1936524"/>
                <a:gd name="connsiteX10" fmla="*/ 10021 w 318161"/>
                <a:gd name="connsiteY10" fmla="*/ 72651 h 1936524"/>
                <a:gd name="connsiteX11" fmla="*/ 0 w 318161"/>
                <a:gd name="connsiteY11" fmla="*/ 50105 h 1936524"/>
                <a:gd name="connsiteX12" fmla="*/ 0 w 318161"/>
                <a:gd name="connsiteY12" fmla="*/ 25053 h 1936524"/>
                <a:gd name="connsiteX13" fmla="*/ 5011 w 318161"/>
                <a:gd name="connsiteY13" fmla="*/ 5011 h 1936524"/>
                <a:gd name="connsiteX14" fmla="*/ 12526 w 318161"/>
                <a:gd name="connsiteY14" fmla="*/ 0 h 1936524"/>
                <a:gd name="connsiteX15" fmla="*/ 27558 w 318161"/>
                <a:gd name="connsiteY15" fmla="*/ 0 h 1936524"/>
                <a:gd name="connsiteX16" fmla="*/ 50104 w 318161"/>
                <a:gd name="connsiteY16" fmla="*/ 7516 h 1936524"/>
                <a:gd name="connsiteX17" fmla="*/ 75156 w 318161"/>
                <a:gd name="connsiteY17" fmla="*/ 15032 h 1936524"/>
                <a:gd name="connsiteX18" fmla="*/ 110229 w 318161"/>
                <a:gd name="connsiteY18" fmla="*/ 27558 h 1936524"/>
                <a:gd name="connsiteX19" fmla="*/ 150313 w 318161"/>
                <a:gd name="connsiteY19" fmla="*/ 42589 h 1936524"/>
                <a:gd name="connsiteX20" fmla="*/ 192901 w 318161"/>
                <a:gd name="connsiteY20" fmla="*/ 65136 h 1936524"/>
                <a:gd name="connsiteX21" fmla="*/ 248016 w 318161"/>
                <a:gd name="connsiteY21" fmla="*/ 105219 h 1936524"/>
                <a:gd name="connsiteX22" fmla="*/ 313151 w 318161"/>
                <a:gd name="connsiteY22" fmla="*/ 192901 h 1936524"/>
                <a:gd name="connsiteX23" fmla="*/ 310646 w 318161"/>
                <a:gd name="connsiteY23" fmla="*/ 305636 h 1936524"/>
                <a:gd name="connsiteX24" fmla="*/ 305635 w 318161"/>
                <a:gd name="connsiteY24" fmla="*/ 460958 h 1936524"/>
                <a:gd name="connsiteX25" fmla="*/ 305635 w 318161"/>
                <a:gd name="connsiteY25" fmla="*/ 596239 h 1936524"/>
                <a:gd name="connsiteX26" fmla="*/ 310646 w 318161"/>
                <a:gd name="connsiteY26" fmla="*/ 749057 h 1936524"/>
                <a:gd name="connsiteX27" fmla="*/ 318161 w 318161"/>
                <a:gd name="connsiteY27" fmla="*/ 879328 h 1936524"/>
                <a:gd name="connsiteX28" fmla="*/ 313151 w 318161"/>
                <a:gd name="connsiteY28" fmla="*/ 1034650 h 1936524"/>
                <a:gd name="connsiteX29" fmla="*/ 308141 w 318161"/>
                <a:gd name="connsiteY29" fmla="*/ 1225046 h 1936524"/>
                <a:gd name="connsiteX30" fmla="*/ 305635 w 318161"/>
                <a:gd name="connsiteY30" fmla="*/ 1442999 h 1936524"/>
                <a:gd name="connsiteX31" fmla="*/ 318161 w 318161"/>
                <a:gd name="connsiteY31" fmla="*/ 1741118 h 1936524"/>
                <a:gd name="connsiteX32" fmla="*/ 313151 w 318161"/>
                <a:gd name="connsiteY32" fmla="*/ 1871389 h 1936524"/>
                <a:gd name="connsiteX33" fmla="*/ 290604 w 318161"/>
                <a:gd name="connsiteY33" fmla="*/ 1898946 h 1936524"/>
                <a:gd name="connsiteX34" fmla="*/ 268057 w 318161"/>
                <a:gd name="connsiteY34" fmla="*/ 1916483 h 1936524"/>
                <a:gd name="connsiteX35" fmla="*/ 248016 w 318161"/>
                <a:gd name="connsiteY35" fmla="*/ 1929009 h 1936524"/>
                <a:gd name="connsiteX36" fmla="*/ 230479 w 318161"/>
                <a:gd name="connsiteY36" fmla="*/ 1934019 h 1936524"/>
                <a:gd name="connsiteX37" fmla="*/ 212943 w 318161"/>
                <a:gd name="connsiteY37" fmla="*/ 1936524 h 1936524"/>
                <a:gd name="connsiteX38" fmla="*/ 192901 w 318161"/>
                <a:gd name="connsiteY38" fmla="*/ 1931514 h 1936524"/>
                <a:gd name="connsiteX39" fmla="*/ 172859 w 318161"/>
                <a:gd name="connsiteY39" fmla="*/ 1916483 h 1936524"/>
                <a:gd name="connsiteX40" fmla="*/ 157828 w 318161"/>
                <a:gd name="connsiteY40" fmla="*/ 1901451 h 1936524"/>
                <a:gd name="connsiteX41" fmla="*/ 115240 w 318161"/>
                <a:gd name="connsiteY41" fmla="*/ 1833811 h 1936524"/>
                <a:gd name="connsiteX42" fmla="*/ 62630 w 318161"/>
                <a:gd name="connsiteY42" fmla="*/ 1723582 h 1936524"/>
                <a:gd name="connsiteX43" fmla="*/ 52610 w 318161"/>
                <a:gd name="connsiteY43" fmla="*/ 1688509 h 1936524"/>
                <a:gd name="connsiteX44" fmla="*/ 47599 w 318161"/>
                <a:gd name="connsiteY44" fmla="*/ 1655941 h 1936524"/>
                <a:gd name="connsiteX45" fmla="*/ 50104 w 318161"/>
                <a:gd name="connsiteY45" fmla="*/ 1608342 h 1936524"/>
                <a:gd name="connsiteX46" fmla="*/ 62630 w 318161"/>
                <a:gd name="connsiteY46" fmla="*/ 1483082 h 1936524"/>
                <a:gd name="connsiteX47" fmla="*/ 80167 w 318161"/>
                <a:gd name="connsiteY47" fmla="*/ 1355317 h 1936524"/>
                <a:gd name="connsiteX48" fmla="*/ 90188 w 318161"/>
                <a:gd name="connsiteY48" fmla="*/ 1265129 h 1936524"/>
                <a:gd name="connsiteX49" fmla="*/ 97703 w 318161"/>
                <a:gd name="connsiteY49" fmla="*/ 1139869 h 1936524"/>
                <a:gd name="connsiteX50" fmla="*/ 105219 w 318161"/>
                <a:gd name="connsiteY50" fmla="*/ 969515 h 1936524"/>
                <a:gd name="connsiteX51" fmla="*/ 110229 w 318161"/>
                <a:gd name="connsiteY51" fmla="*/ 831729 h 193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18161" h="1936524">
                  <a:moveTo>
                    <a:pt x="110229" y="831729"/>
                  </a:moveTo>
                  <a:cubicBezTo>
                    <a:pt x="111064" y="794151"/>
                    <a:pt x="111900" y="756572"/>
                    <a:pt x="112735" y="718994"/>
                  </a:cubicBezTo>
                  <a:lnTo>
                    <a:pt x="112735" y="596239"/>
                  </a:lnTo>
                  <a:lnTo>
                    <a:pt x="115240" y="468474"/>
                  </a:lnTo>
                  <a:lnTo>
                    <a:pt x="115240" y="373276"/>
                  </a:lnTo>
                  <a:lnTo>
                    <a:pt x="112735" y="290604"/>
                  </a:lnTo>
                  <a:lnTo>
                    <a:pt x="102714" y="232985"/>
                  </a:lnTo>
                  <a:lnTo>
                    <a:pt x="95198" y="202922"/>
                  </a:lnTo>
                  <a:lnTo>
                    <a:pt x="80167" y="177870"/>
                  </a:lnTo>
                  <a:lnTo>
                    <a:pt x="42589" y="122756"/>
                  </a:lnTo>
                  <a:lnTo>
                    <a:pt x="10021" y="72651"/>
                  </a:lnTo>
                  <a:lnTo>
                    <a:pt x="0" y="50105"/>
                  </a:lnTo>
                  <a:lnTo>
                    <a:pt x="0" y="25053"/>
                  </a:lnTo>
                  <a:lnTo>
                    <a:pt x="5011" y="5011"/>
                  </a:lnTo>
                  <a:lnTo>
                    <a:pt x="12526" y="0"/>
                  </a:lnTo>
                  <a:lnTo>
                    <a:pt x="27558" y="0"/>
                  </a:lnTo>
                  <a:lnTo>
                    <a:pt x="50104" y="7516"/>
                  </a:lnTo>
                  <a:lnTo>
                    <a:pt x="75156" y="15032"/>
                  </a:lnTo>
                  <a:lnTo>
                    <a:pt x="110229" y="27558"/>
                  </a:lnTo>
                  <a:lnTo>
                    <a:pt x="150313" y="42589"/>
                  </a:lnTo>
                  <a:lnTo>
                    <a:pt x="192901" y="65136"/>
                  </a:lnTo>
                  <a:lnTo>
                    <a:pt x="248016" y="105219"/>
                  </a:lnTo>
                  <a:lnTo>
                    <a:pt x="313151" y="192901"/>
                  </a:lnTo>
                  <a:lnTo>
                    <a:pt x="310646" y="305636"/>
                  </a:lnTo>
                  <a:lnTo>
                    <a:pt x="305635" y="460958"/>
                  </a:lnTo>
                  <a:lnTo>
                    <a:pt x="305635" y="596239"/>
                  </a:lnTo>
                  <a:lnTo>
                    <a:pt x="310646" y="749057"/>
                  </a:lnTo>
                  <a:lnTo>
                    <a:pt x="318161" y="879328"/>
                  </a:lnTo>
                  <a:lnTo>
                    <a:pt x="313151" y="1034650"/>
                  </a:lnTo>
                  <a:lnTo>
                    <a:pt x="308141" y="1225046"/>
                  </a:lnTo>
                  <a:cubicBezTo>
                    <a:pt x="307306" y="1297697"/>
                    <a:pt x="306470" y="1370348"/>
                    <a:pt x="305635" y="1442999"/>
                  </a:cubicBezTo>
                  <a:lnTo>
                    <a:pt x="318161" y="1741118"/>
                  </a:lnTo>
                  <a:lnTo>
                    <a:pt x="313151" y="1871389"/>
                  </a:lnTo>
                  <a:lnTo>
                    <a:pt x="290604" y="1898946"/>
                  </a:lnTo>
                  <a:lnTo>
                    <a:pt x="268057" y="1916483"/>
                  </a:lnTo>
                  <a:lnTo>
                    <a:pt x="248016" y="1929009"/>
                  </a:lnTo>
                  <a:lnTo>
                    <a:pt x="230479" y="1934019"/>
                  </a:lnTo>
                  <a:lnTo>
                    <a:pt x="212943" y="1936524"/>
                  </a:lnTo>
                  <a:lnTo>
                    <a:pt x="192901" y="1931514"/>
                  </a:lnTo>
                  <a:lnTo>
                    <a:pt x="172859" y="1916483"/>
                  </a:lnTo>
                  <a:lnTo>
                    <a:pt x="157828" y="1901451"/>
                  </a:lnTo>
                  <a:lnTo>
                    <a:pt x="115240" y="1833811"/>
                  </a:lnTo>
                  <a:lnTo>
                    <a:pt x="62630" y="1723582"/>
                  </a:lnTo>
                  <a:lnTo>
                    <a:pt x="52610" y="1688509"/>
                  </a:lnTo>
                  <a:lnTo>
                    <a:pt x="47599" y="1655941"/>
                  </a:lnTo>
                  <a:lnTo>
                    <a:pt x="50104" y="1608342"/>
                  </a:lnTo>
                  <a:lnTo>
                    <a:pt x="62630" y="1483082"/>
                  </a:lnTo>
                  <a:lnTo>
                    <a:pt x="80167" y="1355317"/>
                  </a:lnTo>
                  <a:lnTo>
                    <a:pt x="90188" y="1265129"/>
                  </a:lnTo>
                  <a:lnTo>
                    <a:pt x="97703" y="1139869"/>
                  </a:lnTo>
                  <a:lnTo>
                    <a:pt x="105219" y="969515"/>
                  </a:lnTo>
                  <a:lnTo>
                    <a:pt x="110229" y="8317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50">
              <a:extLst>
                <a:ext uri="{FF2B5EF4-FFF2-40B4-BE49-F238E27FC236}">
                  <a16:creationId xmlns:a16="http://schemas.microsoft.com/office/drawing/2014/main" id="{4F482359-3E54-44B3-B7C1-590BFCE51A5F}"/>
                </a:ext>
              </a:extLst>
            </p:cNvPr>
            <p:cNvSpPr/>
            <p:nvPr/>
          </p:nvSpPr>
          <p:spPr>
            <a:xfrm>
              <a:off x="2952750" y="2798763"/>
              <a:ext cx="719138" cy="568325"/>
            </a:xfrm>
            <a:custGeom>
              <a:avLst/>
              <a:gdLst>
                <a:gd name="connsiteX0" fmla="*/ 540544 w 719138"/>
                <a:gd name="connsiteY0" fmla="*/ 335756 h 569119"/>
                <a:gd name="connsiteX1" fmla="*/ 445294 w 719138"/>
                <a:gd name="connsiteY1" fmla="*/ 259556 h 569119"/>
                <a:gd name="connsiteX2" fmla="*/ 376238 w 719138"/>
                <a:gd name="connsiteY2" fmla="*/ 202406 h 569119"/>
                <a:gd name="connsiteX3" fmla="*/ 302419 w 719138"/>
                <a:gd name="connsiteY3" fmla="*/ 138112 h 569119"/>
                <a:gd name="connsiteX4" fmla="*/ 216694 w 719138"/>
                <a:gd name="connsiteY4" fmla="*/ 61912 h 569119"/>
                <a:gd name="connsiteX5" fmla="*/ 130969 w 719138"/>
                <a:gd name="connsiteY5" fmla="*/ 0 h 569119"/>
                <a:gd name="connsiteX6" fmla="*/ 54769 w 719138"/>
                <a:gd name="connsiteY6" fmla="*/ 64294 h 569119"/>
                <a:gd name="connsiteX7" fmla="*/ 28575 w 719138"/>
                <a:gd name="connsiteY7" fmla="*/ 90487 h 569119"/>
                <a:gd name="connsiteX8" fmla="*/ 21431 w 719138"/>
                <a:gd name="connsiteY8" fmla="*/ 100012 h 569119"/>
                <a:gd name="connsiteX9" fmla="*/ 9525 w 719138"/>
                <a:gd name="connsiteY9" fmla="*/ 138112 h 569119"/>
                <a:gd name="connsiteX10" fmla="*/ 2381 w 719138"/>
                <a:gd name="connsiteY10" fmla="*/ 176212 h 569119"/>
                <a:gd name="connsiteX11" fmla="*/ 0 w 719138"/>
                <a:gd name="connsiteY11" fmla="*/ 216694 h 569119"/>
                <a:gd name="connsiteX12" fmla="*/ 2381 w 719138"/>
                <a:gd name="connsiteY12" fmla="*/ 238125 h 569119"/>
                <a:gd name="connsiteX13" fmla="*/ 11906 w 719138"/>
                <a:gd name="connsiteY13" fmla="*/ 259556 h 569119"/>
                <a:gd name="connsiteX14" fmla="*/ 26194 w 719138"/>
                <a:gd name="connsiteY14" fmla="*/ 269081 h 569119"/>
                <a:gd name="connsiteX15" fmla="*/ 40481 w 719138"/>
                <a:gd name="connsiteY15" fmla="*/ 273844 h 569119"/>
                <a:gd name="connsiteX16" fmla="*/ 64294 w 719138"/>
                <a:gd name="connsiteY16" fmla="*/ 271462 h 569119"/>
                <a:gd name="connsiteX17" fmla="*/ 102394 w 719138"/>
                <a:gd name="connsiteY17" fmla="*/ 266700 h 569119"/>
                <a:gd name="connsiteX18" fmla="*/ 140494 w 719138"/>
                <a:gd name="connsiteY18" fmla="*/ 266700 h 569119"/>
                <a:gd name="connsiteX19" fmla="*/ 171450 w 719138"/>
                <a:gd name="connsiteY19" fmla="*/ 276225 h 569119"/>
                <a:gd name="connsiteX20" fmla="*/ 180975 w 719138"/>
                <a:gd name="connsiteY20" fmla="*/ 278606 h 569119"/>
                <a:gd name="connsiteX21" fmla="*/ 223838 w 719138"/>
                <a:gd name="connsiteY21" fmla="*/ 297656 h 569119"/>
                <a:gd name="connsiteX22" fmla="*/ 257175 w 719138"/>
                <a:gd name="connsiteY22" fmla="*/ 319087 h 569119"/>
                <a:gd name="connsiteX23" fmla="*/ 326231 w 719138"/>
                <a:gd name="connsiteY23" fmla="*/ 354806 h 569119"/>
                <a:gd name="connsiteX24" fmla="*/ 478631 w 719138"/>
                <a:gd name="connsiteY24" fmla="*/ 447675 h 569119"/>
                <a:gd name="connsiteX25" fmla="*/ 669131 w 719138"/>
                <a:gd name="connsiteY25" fmla="*/ 569119 h 569119"/>
                <a:gd name="connsiteX26" fmla="*/ 719138 w 719138"/>
                <a:gd name="connsiteY26" fmla="*/ 502444 h 569119"/>
                <a:gd name="connsiteX27" fmla="*/ 642938 w 719138"/>
                <a:gd name="connsiteY27" fmla="*/ 421481 h 569119"/>
                <a:gd name="connsiteX28" fmla="*/ 540544 w 719138"/>
                <a:gd name="connsiteY28" fmla="*/ 335756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19138" h="569119">
                  <a:moveTo>
                    <a:pt x="540544" y="335756"/>
                  </a:moveTo>
                  <a:lnTo>
                    <a:pt x="445294" y="259556"/>
                  </a:lnTo>
                  <a:lnTo>
                    <a:pt x="376238" y="202406"/>
                  </a:lnTo>
                  <a:lnTo>
                    <a:pt x="302419" y="138112"/>
                  </a:lnTo>
                  <a:lnTo>
                    <a:pt x="216694" y="61912"/>
                  </a:lnTo>
                  <a:lnTo>
                    <a:pt x="130969" y="0"/>
                  </a:lnTo>
                  <a:lnTo>
                    <a:pt x="54769" y="64294"/>
                  </a:lnTo>
                  <a:lnTo>
                    <a:pt x="28575" y="90487"/>
                  </a:lnTo>
                  <a:lnTo>
                    <a:pt x="21431" y="100012"/>
                  </a:lnTo>
                  <a:lnTo>
                    <a:pt x="9525" y="138112"/>
                  </a:lnTo>
                  <a:lnTo>
                    <a:pt x="2381" y="176212"/>
                  </a:lnTo>
                  <a:lnTo>
                    <a:pt x="0" y="216694"/>
                  </a:lnTo>
                  <a:lnTo>
                    <a:pt x="2381" y="238125"/>
                  </a:lnTo>
                  <a:lnTo>
                    <a:pt x="11906" y="259556"/>
                  </a:lnTo>
                  <a:lnTo>
                    <a:pt x="26194" y="269081"/>
                  </a:lnTo>
                  <a:lnTo>
                    <a:pt x="40481" y="273844"/>
                  </a:lnTo>
                  <a:lnTo>
                    <a:pt x="64294" y="271462"/>
                  </a:lnTo>
                  <a:lnTo>
                    <a:pt x="102394" y="266700"/>
                  </a:lnTo>
                  <a:lnTo>
                    <a:pt x="140494" y="266700"/>
                  </a:lnTo>
                  <a:lnTo>
                    <a:pt x="171450" y="276225"/>
                  </a:lnTo>
                  <a:lnTo>
                    <a:pt x="180975" y="278606"/>
                  </a:lnTo>
                  <a:lnTo>
                    <a:pt x="223838" y="297656"/>
                  </a:lnTo>
                  <a:lnTo>
                    <a:pt x="257175" y="319087"/>
                  </a:lnTo>
                  <a:lnTo>
                    <a:pt x="326231" y="354806"/>
                  </a:lnTo>
                  <a:lnTo>
                    <a:pt x="478631" y="447675"/>
                  </a:lnTo>
                  <a:lnTo>
                    <a:pt x="669131" y="569119"/>
                  </a:lnTo>
                  <a:lnTo>
                    <a:pt x="719138" y="502444"/>
                  </a:lnTo>
                  <a:lnTo>
                    <a:pt x="642938" y="421481"/>
                  </a:lnTo>
                  <a:lnTo>
                    <a:pt x="540544" y="3357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51">
              <a:extLst>
                <a:ext uri="{FF2B5EF4-FFF2-40B4-BE49-F238E27FC236}">
                  <a16:creationId xmlns:a16="http://schemas.microsoft.com/office/drawing/2014/main" id="{5BD0A014-7617-4CD9-9A65-C7054EF3707B}"/>
                </a:ext>
              </a:extLst>
            </p:cNvPr>
            <p:cNvSpPr/>
            <p:nvPr/>
          </p:nvSpPr>
          <p:spPr>
            <a:xfrm>
              <a:off x="2849563" y="2316163"/>
              <a:ext cx="1590675" cy="1817687"/>
            </a:xfrm>
            <a:custGeom>
              <a:avLst/>
              <a:gdLst>
                <a:gd name="connsiteX0" fmla="*/ 1293019 w 1590675"/>
                <a:gd name="connsiteY0" fmla="*/ 571500 h 1816894"/>
                <a:gd name="connsiteX1" fmla="*/ 1107282 w 1590675"/>
                <a:gd name="connsiteY1" fmla="*/ 783432 h 1816894"/>
                <a:gd name="connsiteX2" fmla="*/ 892969 w 1590675"/>
                <a:gd name="connsiteY2" fmla="*/ 1026319 h 1816894"/>
                <a:gd name="connsiteX3" fmla="*/ 661988 w 1590675"/>
                <a:gd name="connsiteY3" fmla="*/ 1283494 h 1816894"/>
                <a:gd name="connsiteX4" fmla="*/ 352425 w 1590675"/>
                <a:gd name="connsiteY4" fmla="*/ 1628775 h 1816894"/>
                <a:gd name="connsiteX5" fmla="*/ 185738 w 1590675"/>
                <a:gd name="connsiteY5" fmla="*/ 1816894 h 1816894"/>
                <a:gd name="connsiteX6" fmla="*/ 9525 w 1590675"/>
                <a:gd name="connsiteY6" fmla="*/ 1814513 h 1816894"/>
                <a:gd name="connsiteX7" fmla="*/ 2382 w 1590675"/>
                <a:gd name="connsiteY7" fmla="*/ 1800225 h 1816894"/>
                <a:gd name="connsiteX8" fmla="*/ 0 w 1590675"/>
                <a:gd name="connsiteY8" fmla="*/ 1785938 h 1816894"/>
                <a:gd name="connsiteX9" fmla="*/ 0 w 1590675"/>
                <a:gd name="connsiteY9" fmla="*/ 1771650 h 1816894"/>
                <a:gd name="connsiteX10" fmla="*/ 2382 w 1590675"/>
                <a:gd name="connsiteY10" fmla="*/ 1754982 h 1816894"/>
                <a:gd name="connsiteX11" fmla="*/ 7144 w 1590675"/>
                <a:gd name="connsiteY11" fmla="*/ 1743075 h 1816894"/>
                <a:gd name="connsiteX12" fmla="*/ 16669 w 1590675"/>
                <a:gd name="connsiteY12" fmla="*/ 1733550 h 1816894"/>
                <a:gd name="connsiteX13" fmla="*/ 28575 w 1590675"/>
                <a:gd name="connsiteY13" fmla="*/ 1728788 h 1816894"/>
                <a:gd name="connsiteX14" fmla="*/ 78582 w 1590675"/>
                <a:gd name="connsiteY14" fmla="*/ 1714500 h 1816894"/>
                <a:gd name="connsiteX15" fmla="*/ 121444 w 1590675"/>
                <a:gd name="connsiteY15" fmla="*/ 1693069 h 1816894"/>
                <a:gd name="connsiteX16" fmla="*/ 164307 w 1590675"/>
                <a:gd name="connsiteY16" fmla="*/ 1666875 h 1816894"/>
                <a:gd name="connsiteX17" fmla="*/ 200025 w 1590675"/>
                <a:gd name="connsiteY17" fmla="*/ 1638300 h 1816894"/>
                <a:gd name="connsiteX18" fmla="*/ 216694 w 1590675"/>
                <a:gd name="connsiteY18" fmla="*/ 1619250 h 1816894"/>
                <a:gd name="connsiteX19" fmla="*/ 250032 w 1590675"/>
                <a:gd name="connsiteY19" fmla="*/ 1576388 h 1816894"/>
                <a:gd name="connsiteX20" fmla="*/ 319088 w 1590675"/>
                <a:gd name="connsiteY20" fmla="*/ 1483519 h 1816894"/>
                <a:gd name="connsiteX21" fmla="*/ 402432 w 1590675"/>
                <a:gd name="connsiteY21" fmla="*/ 1371600 h 1816894"/>
                <a:gd name="connsiteX22" fmla="*/ 511969 w 1590675"/>
                <a:gd name="connsiteY22" fmla="*/ 1228725 h 1816894"/>
                <a:gd name="connsiteX23" fmla="*/ 614363 w 1590675"/>
                <a:gd name="connsiteY23" fmla="*/ 1090613 h 1816894"/>
                <a:gd name="connsiteX24" fmla="*/ 704850 w 1590675"/>
                <a:gd name="connsiteY24" fmla="*/ 971550 h 1816894"/>
                <a:gd name="connsiteX25" fmla="*/ 845344 w 1590675"/>
                <a:gd name="connsiteY25" fmla="*/ 788194 h 1816894"/>
                <a:gd name="connsiteX26" fmla="*/ 1007269 w 1590675"/>
                <a:gd name="connsiteY26" fmla="*/ 569119 h 1816894"/>
                <a:gd name="connsiteX27" fmla="*/ 1095375 w 1590675"/>
                <a:gd name="connsiteY27" fmla="*/ 442913 h 1816894"/>
                <a:gd name="connsiteX28" fmla="*/ 1197769 w 1590675"/>
                <a:gd name="connsiteY28" fmla="*/ 292894 h 1816894"/>
                <a:gd name="connsiteX29" fmla="*/ 1231107 w 1590675"/>
                <a:gd name="connsiteY29" fmla="*/ 250032 h 1816894"/>
                <a:gd name="connsiteX30" fmla="*/ 1247775 w 1590675"/>
                <a:gd name="connsiteY30" fmla="*/ 228600 h 1816894"/>
                <a:gd name="connsiteX31" fmla="*/ 1259682 w 1590675"/>
                <a:gd name="connsiteY31" fmla="*/ 202407 h 1816894"/>
                <a:gd name="connsiteX32" fmla="*/ 1264444 w 1590675"/>
                <a:gd name="connsiteY32" fmla="*/ 180975 h 1816894"/>
                <a:gd name="connsiteX33" fmla="*/ 1266825 w 1590675"/>
                <a:gd name="connsiteY33" fmla="*/ 161925 h 1816894"/>
                <a:gd name="connsiteX34" fmla="*/ 1266825 w 1590675"/>
                <a:gd name="connsiteY34" fmla="*/ 145257 h 1816894"/>
                <a:gd name="connsiteX35" fmla="*/ 1259682 w 1590675"/>
                <a:gd name="connsiteY35" fmla="*/ 121444 h 1816894"/>
                <a:gd name="connsiteX36" fmla="*/ 1250157 w 1590675"/>
                <a:gd name="connsiteY36" fmla="*/ 104775 h 1816894"/>
                <a:gd name="connsiteX37" fmla="*/ 1240632 w 1590675"/>
                <a:gd name="connsiteY37" fmla="*/ 95250 h 1816894"/>
                <a:gd name="connsiteX38" fmla="*/ 1216819 w 1590675"/>
                <a:gd name="connsiteY38" fmla="*/ 76200 h 1816894"/>
                <a:gd name="connsiteX39" fmla="*/ 1190625 w 1590675"/>
                <a:gd name="connsiteY39" fmla="*/ 57150 h 1816894"/>
                <a:gd name="connsiteX40" fmla="*/ 1173957 w 1590675"/>
                <a:gd name="connsiteY40" fmla="*/ 35719 h 1816894"/>
                <a:gd name="connsiteX41" fmla="*/ 1166813 w 1590675"/>
                <a:gd name="connsiteY41" fmla="*/ 21432 h 1816894"/>
                <a:gd name="connsiteX42" fmla="*/ 1171575 w 1590675"/>
                <a:gd name="connsiteY42" fmla="*/ 7144 h 1816894"/>
                <a:gd name="connsiteX43" fmla="*/ 1183482 w 1590675"/>
                <a:gd name="connsiteY43" fmla="*/ 0 h 1816894"/>
                <a:gd name="connsiteX44" fmla="*/ 1209675 w 1590675"/>
                <a:gd name="connsiteY44" fmla="*/ 0 h 1816894"/>
                <a:gd name="connsiteX45" fmla="*/ 1264444 w 1590675"/>
                <a:gd name="connsiteY45" fmla="*/ 4763 h 1816894"/>
                <a:gd name="connsiteX46" fmla="*/ 1331119 w 1590675"/>
                <a:gd name="connsiteY46" fmla="*/ 21432 h 1816894"/>
                <a:gd name="connsiteX47" fmla="*/ 1371600 w 1590675"/>
                <a:gd name="connsiteY47" fmla="*/ 38100 h 1816894"/>
                <a:gd name="connsiteX48" fmla="*/ 1419225 w 1590675"/>
                <a:gd name="connsiteY48" fmla="*/ 69057 h 1816894"/>
                <a:gd name="connsiteX49" fmla="*/ 1457325 w 1590675"/>
                <a:gd name="connsiteY49" fmla="*/ 102394 h 1816894"/>
                <a:gd name="connsiteX50" fmla="*/ 1514475 w 1590675"/>
                <a:gd name="connsiteY50" fmla="*/ 157163 h 1816894"/>
                <a:gd name="connsiteX51" fmla="*/ 1569244 w 1590675"/>
                <a:gd name="connsiteY51" fmla="*/ 221457 h 1816894"/>
                <a:gd name="connsiteX52" fmla="*/ 1583532 w 1590675"/>
                <a:gd name="connsiteY52" fmla="*/ 245269 h 1816894"/>
                <a:gd name="connsiteX53" fmla="*/ 1590675 w 1590675"/>
                <a:gd name="connsiteY53" fmla="*/ 273844 h 1816894"/>
                <a:gd name="connsiteX54" fmla="*/ 1588294 w 1590675"/>
                <a:gd name="connsiteY54" fmla="*/ 297657 h 1816894"/>
                <a:gd name="connsiteX55" fmla="*/ 1576388 w 1590675"/>
                <a:gd name="connsiteY55" fmla="*/ 319088 h 1816894"/>
                <a:gd name="connsiteX56" fmla="*/ 1550194 w 1590675"/>
                <a:gd name="connsiteY56" fmla="*/ 333375 h 1816894"/>
                <a:gd name="connsiteX57" fmla="*/ 1512094 w 1590675"/>
                <a:gd name="connsiteY57" fmla="*/ 345282 h 1816894"/>
                <a:gd name="connsiteX58" fmla="*/ 1493044 w 1590675"/>
                <a:gd name="connsiteY58" fmla="*/ 350044 h 1816894"/>
                <a:gd name="connsiteX59" fmla="*/ 1435894 w 1590675"/>
                <a:gd name="connsiteY59" fmla="*/ 409575 h 1816894"/>
                <a:gd name="connsiteX60" fmla="*/ 1293019 w 1590675"/>
                <a:gd name="connsiteY60" fmla="*/ 571500 h 1816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590675" h="1816894">
                  <a:moveTo>
                    <a:pt x="1293019" y="571500"/>
                  </a:moveTo>
                  <a:lnTo>
                    <a:pt x="1107282" y="783432"/>
                  </a:lnTo>
                  <a:lnTo>
                    <a:pt x="892969" y="1026319"/>
                  </a:lnTo>
                  <a:lnTo>
                    <a:pt x="661988" y="1283494"/>
                  </a:lnTo>
                  <a:lnTo>
                    <a:pt x="352425" y="1628775"/>
                  </a:lnTo>
                  <a:lnTo>
                    <a:pt x="185738" y="1816894"/>
                  </a:lnTo>
                  <a:lnTo>
                    <a:pt x="9525" y="1814513"/>
                  </a:lnTo>
                  <a:lnTo>
                    <a:pt x="2382" y="1800225"/>
                  </a:lnTo>
                  <a:lnTo>
                    <a:pt x="0" y="1785938"/>
                  </a:lnTo>
                  <a:lnTo>
                    <a:pt x="0" y="1771650"/>
                  </a:lnTo>
                  <a:lnTo>
                    <a:pt x="2382" y="1754982"/>
                  </a:lnTo>
                  <a:lnTo>
                    <a:pt x="7144" y="1743075"/>
                  </a:lnTo>
                  <a:lnTo>
                    <a:pt x="16669" y="1733550"/>
                  </a:lnTo>
                  <a:lnTo>
                    <a:pt x="28575" y="1728788"/>
                  </a:lnTo>
                  <a:lnTo>
                    <a:pt x="78582" y="1714500"/>
                  </a:lnTo>
                  <a:lnTo>
                    <a:pt x="121444" y="1693069"/>
                  </a:lnTo>
                  <a:lnTo>
                    <a:pt x="164307" y="1666875"/>
                  </a:lnTo>
                  <a:lnTo>
                    <a:pt x="200025" y="1638300"/>
                  </a:lnTo>
                  <a:lnTo>
                    <a:pt x="216694" y="1619250"/>
                  </a:lnTo>
                  <a:lnTo>
                    <a:pt x="250032" y="1576388"/>
                  </a:lnTo>
                  <a:lnTo>
                    <a:pt x="319088" y="1483519"/>
                  </a:lnTo>
                  <a:lnTo>
                    <a:pt x="402432" y="1371600"/>
                  </a:lnTo>
                  <a:lnTo>
                    <a:pt x="511969" y="1228725"/>
                  </a:lnTo>
                  <a:lnTo>
                    <a:pt x="614363" y="1090613"/>
                  </a:lnTo>
                  <a:lnTo>
                    <a:pt x="704850" y="971550"/>
                  </a:lnTo>
                  <a:lnTo>
                    <a:pt x="845344" y="788194"/>
                  </a:lnTo>
                  <a:lnTo>
                    <a:pt x="1007269" y="569119"/>
                  </a:lnTo>
                  <a:lnTo>
                    <a:pt x="1095375" y="442913"/>
                  </a:lnTo>
                  <a:lnTo>
                    <a:pt x="1197769" y="292894"/>
                  </a:lnTo>
                  <a:lnTo>
                    <a:pt x="1231107" y="250032"/>
                  </a:lnTo>
                  <a:lnTo>
                    <a:pt x="1247775" y="228600"/>
                  </a:lnTo>
                  <a:lnTo>
                    <a:pt x="1259682" y="202407"/>
                  </a:lnTo>
                  <a:lnTo>
                    <a:pt x="1264444" y="180975"/>
                  </a:lnTo>
                  <a:lnTo>
                    <a:pt x="1266825" y="161925"/>
                  </a:lnTo>
                  <a:lnTo>
                    <a:pt x="1266825" y="145257"/>
                  </a:lnTo>
                  <a:lnTo>
                    <a:pt x="1259682" y="121444"/>
                  </a:lnTo>
                  <a:lnTo>
                    <a:pt x="1250157" y="104775"/>
                  </a:lnTo>
                  <a:lnTo>
                    <a:pt x="1240632" y="95250"/>
                  </a:lnTo>
                  <a:lnTo>
                    <a:pt x="1216819" y="76200"/>
                  </a:lnTo>
                  <a:lnTo>
                    <a:pt x="1190625" y="57150"/>
                  </a:lnTo>
                  <a:lnTo>
                    <a:pt x="1173957" y="35719"/>
                  </a:lnTo>
                  <a:lnTo>
                    <a:pt x="1166813" y="21432"/>
                  </a:lnTo>
                  <a:lnTo>
                    <a:pt x="1171575" y="7144"/>
                  </a:lnTo>
                  <a:lnTo>
                    <a:pt x="1183482" y="0"/>
                  </a:lnTo>
                  <a:lnTo>
                    <a:pt x="1209675" y="0"/>
                  </a:lnTo>
                  <a:lnTo>
                    <a:pt x="1264444" y="4763"/>
                  </a:lnTo>
                  <a:lnTo>
                    <a:pt x="1331119" y="21432"/>
                  </a:lnTo>
                  <a:lnTo>
                    <a:pt x="1371600" y="38100"/>
                  </a:lnTo>
                  <a:lnTo>
                    <a:pt x="1419225" y="69057"/>
                  </a:lnTo>
                  <a:lnTo>
                    <a:pt x="1457325" y="102394"/>
                  </a:lnTo>
                  <a:lnTo>
                    <a:pt x="1514475" y="157163"/>
                  </a:lnTo>
                  <a:lnTo>
                    <a:pt x="1569244" y="221457"/>
                  </a:lnTo>
                  <a:lnTo>
                    <a:pt x="1583532" y="245269"/>
                  </a:lnTo>
                  <a:lnTo>
                    <a:pt x="1590675" y="273844"/>
                  </a:lnTo>
                  <a:lnTo>
                    <a:pt x="1588294" y="297657"/>
                  </a:lnTo>
                  <a:lnTo>
                    <a:pt x="1576388" y="319088"/>
                  </a:lnTo>
                  <a:lnTo>
                    <a:pt x="1550194" y="333375"/>
                  </a:lnTo>
                  <a:lnTo>
                    <a:pt x="1512094" y="345282"/>
                  </a:lnTo>
                  <a:lnTo>
                    <a:pt x="1493044" y="350044"/>
                  </a:lnTo>
                  <a:lnTo>
                    <a:pt x="1435894" y="409575"/>
                  </a:lnTo>
                  <a:lnTo>
                    <a:pt x="1293019" y="5715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53">
              <a:extLst>
                <a:ext uri="{FF2B5EF4-FFF2-40B4-BE49-F238E27FC236}">
                  <a16:creationId xmlns:a16="http://schemas.microsoft.com/office/drawing/2014/main" id="{7167457E-18B5-4156-A07C-CEFE56AB389A}"/>
                </a:ext>
              </a:extLst>
            </p:cNvPr>
            <p:cNvSpPr/>
            <p:nvPr/>
          </p:nvSpPr>
          <p:spPr>
            <a:xfrm>
              <a:off x="3963988" y="3476625"/>
              <a:ext cx="555625" cy="800100"/>
            </a:xfrm>
            <a:custGeom>
              <a:avLst/>
              <a:gdLst>
                <a:gd name="connsiteX0" fmla="*/ 161925 w 554832"/>
                <a:gd name="connsiteY0" fmla="*/ 314325 h 800100"/>
                <a:gd name="connsiteX1" fmla="*/ 102394 w 554832"/>
                <a:gd name="connsiteY1" fmla="*/ 204788 h 800100"/>
                <a:gd name="connsiteX2" fmla="*/ 52388 w 554832"/>
                <a:gd name="connsiteY2" fmla="*/ 119063 h 800100"/>
                <a:gd name="connsiteX3" fmla="*/ 19050 w 554832"/>
                <a:gd name="connsiteY3" fmla="*/ 66675 h 800100"/>
                <a:gd name="connsiteX4" fmla="*/ 4763 w 554832"/>
                <a:gd name="connsiteY4" fmla="*/ 40481 h 800100"/>
                <a:gd name="connsiteX5" fmla="*/ 0 w 554832"/>
                <a:gd name="connsiteY5" fmla="*/ 19050 h 800100"/>
                <a:gd name="connsiteX6" fmla="*/ 2382 w 554832"/>
                <a:gd name="connsiteY6" fmla="*/ 4763 h 800100"/>
                <a:gd name="connsiteX7" fmla="*/ 9525 w 554832"/>
                <a:gd name="connsiteY7" fmla="*/ 0 h 800100"/>
                <a:gd name="connsiteX8" fmla="*/ 33338 w 554832"/>
                <a:gd name="connsiteY8" fmla="*/ 2381 h 800100"/>
                <a:gd name="connsiteX9" fmla="*/ 64294 w 554832"/>
                <a:gd name="connsiteY9" fmla="*/ 16669 h 800100"/>
                <a:gd name="connsiteX10" fmla="*/ 190500 w 554832"/>
                <a:gd name="connsiteY10" fmla="*/ 109538 h 800100"/>
                <a:gd name="connsiteX11" fmla="*/ 342900 w 554832"/>
                <a:gd name="connsiteY11" fmla="*/ 226219 h 800100"/>
                <a:gd name="connsiteX12" fmla="*/ 395288 w 554832"/>
                <a:gd name="connsiteY12" fmla="*/ 259556 h 800100"/>
                <a:gd name="connsiteX13" fmla="*/ 438150 w 554832"/>
                <a:gd name="connsiteY13" fmla="*/ 292894 h 800100"/>
                <a:gd name="connsiteX14" fmla="*/ 454819 w 554832"/>
                <a:gd name="connsiteY14" fmla="*/ 309563 h 800100"/>
                <a:gd name="connsiteX15" fmla="*/ 466725 w 554832"/>
                <a:gd name="connsiteY15" fmla="*/ 330994 h 800100"/>
                <a:gd name="connsiteX16" fmla="*/ 485775 w 554832"/>
                <a:gd name="connsiteY16" fmla="*/ 385763 h 800100"/>
                <a:gd name="connsiteX17" fmla="*/ 507207 w 554832"/>
                <a:gd name="connsiteY17" fmla="*/ 457200 h 800100"/>
                <a:gd name="connsiteX18" fmla="*/ 531019 w 554832"/>
                <a:gd name="connsiteY18" fmla="*/ 542925 h 800100"/>
                <a:gd name="connsiteX19" fmla="*/ 547688 w 554832"/>
                <a:gd name="connsiteY19" fmla="*/ 640556 h 800100"/>
                <a:gd name="connsiteX20" fmla="*/ 554832 w 554832"/>
                <a:gd name="connsiteY20" fmla="*/ 709613 h 800100"/>
                <a:gd name="connsiteX21" fmla="*/ 550069 w 554832"/>
                <a:gd name="connsiteY21" fmla="*/ 738188 h 800100"/>
                <a:gd name="connsiteX22" fmla="*/ 533400 w 554832"/>
                <a:gd name="connsiteY22" fmla="*/ 769144 h 800100"/>
                <a:gd name="connsiteX23" fmla="*/ 514350 w 554832"/>
                <a:gd name="connsiteY23" fmla="*/ 792956 h 800100"/>
                <a:gd name="connsiteX24" fmla="*/ 500063 w 554832"/>
                <a:gd name="connsiteY24" fmla="*/ 797719 h 800100"/>
                <a:gd name="connsiteX25" fmla="*/ 485775 w 554832"/>
                <a:gd name="connsiteY25" fmla="*/ 800100 h 800100"/>
                <a:gd name="connsiteX26" fmla="*/ 466725 w 554832"/>
                <a:gd name="connsiteY26" fmla="*/ 797719 h 800100"/>
                <a:gd name="connsiteX27" fmla="*/ 440532 w 554832"/>
                <a:gd name="connsiteY27" fmla="*/ 788194 h 800100"/>
                <a:gd name="connsiteX28" fmla="*/ 421482 w 554832"/>
                <a:gd name="connsiteY28" fmla="*/ 773906 h 800100"/>
                <a:gd name="connsiteX29" fmla="*/ 400050 w 554832"/>
                <a:gd name="connsiteY29" fmla="*/ 747713 h 800100"/>
                <a:gd name="connsiteX30" fmla="*/ 357188 w 554832"/>
                <a:gd name="connsiteY30" fmla="*/ 683419 h 800100"/>
                <a:gd name="connsiteX31" fmla="*/ 321469 w 554832"/>
                <a:gd name="connsiteY31" fmla="*/ 619125 h 800100"/>
                <a:gd name="connsiteX32" fmla="*/ 295275 w 554832"/>
                <a:gd name="connsiteY32" fmla="*/ 569119 h 800100"/>
                <a:gd name="connsiteX33" fmla="*/ 259557 w 554832"/>
                <a:gd name="connsiteY33" fmla="*/ 481013 h 800100"/>
                <a:gd name="connsiteX34" fmla="*/ 161925 w 554832"/>
                <a:gd name="connsiteY34" fmla="*/ 314325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54832" h="800100">
                  <a:moveTo>
                    <a:pt x="161925" y="314325"/>
                  </a:moveTo>
                  <a:lnTo>
                    <a:pt x="102394" y="204788"/>
                  </a:lnTo>
                  <a:lnTo>
                    <a:pt x="52388" y="119063"/>
                  </a:lnTo>
                  <a:lnTo>
                    <a:pt x="19050" y="66675"/>
                  </a:lnTo>
                  <a:lnTo>
                    <a:pt x="4763" y="40481"/>
                  </a:lnTo>
                  <a:lnTo>
                    <a:pt x="0" y="19050"/>
                  </a:lnTo>
                  <a:lnTo>
                    <a:pt x="2382" y="4763"/>
                  </a:lnTo>
                  <a:lnTo>
                    <a:pt x="9525" y="0"/>
                  </a:lnTo>
                  <a:lnTo>
                    <a:pt x="33338" y="2381"/>
                  </a:lnTo>
                  <a:lnTo>
                    <a:pt x="64294" y="16669"/>
                  </a:lnTo>
                  <a:lnTo>
                    <a:pt x="190500" y="109538"/>
                  </a:lnTo>
                  <a:lnTo>
                    <a:pt x="342900" y="226219"/>
                  </a:lnTo>
                  <a:lnTo>
                    <a:pt x="395288" y="259556"/>
                  </a:lnTo>
                  <a:lnTo>
                    <a:pt x="438150" y="292894"/>
                  </a:lnTo>
                  <a:lnTo>
                    <a:pt x="454819" y="309563"/>
                  </a:lnTo>
                  <a:lnTo>
                    <a:pt x="466725" y="330994"/>
                  </a:lnTo>
                  <a:lnTo>
                    <a:pt x="485775" y="385763"/>
                  </a:lnTo>
                  <a:lnTo>
                    <a:pt x="507207" y="457200"/>
                  </a:lnTo>
                  <a:lnTo>
                    <a:pt x="531019" y="542925"/>
                  </a:lnTo>
                  <a:lnTo>
                    <a:pt x="547688" y="640556"/>
                  </a:lnTo>
                  <a:lnTo>
                    <a:pt x="554832" y="709613"/>
                  </a:lnTo>
                  <a:lnTo>
                    <a:pt x="550069" y="738188"/>
                  </a:lnTo>
                  <a:lnTo>
                    <a:pt x="533400" y="769144"/>
                  </a:lnTo>
                  <a:lnTo>
                    <a:pt x="514350" y="792956"/>
                  </a:lnTo>
                  <a:lnTo>
                    <a:pt x="500063" y="797719"/>
                  </a:lnTo>
                  <a:lnTo>
                    <a:pt x="485775" y="800100"/>
                  </a:lnTo>
                  <a:lnTo>
                    <a:pt x="466725" y="797719"/>
                  </a:lnTo>
                  <a:lnTo>
                    <a:pt x="440532" y="788194"/>
                  </a:lnTo>
                  <a:lnTo>
                    <a:pt x="421482" y="773906"/>
                  </a:lnTo>
                  <a:lnTo>
                    <a:pt x="400050" y="747713"/>
                  </a:lnTo>
                  <a:lnTo>
                    <a:pt x="357188" y="683419"/>
                  </a:lnTo>
                  <a:lnTo>
                    <a:pt x="321469" y="619125"/>
                  </a:lnTo>
                  <a:lnTo>
                    <a:pt x="295275" y="569119"/>
                  </a:lnTo>
                  <a:lnTo>
                    <a:pt x="259557" y="481013"/>
                  </a:lnTo>
                  <a:lnTo>
                    <a:pt x="161925" y="3143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54">
              <a:extLst>
                <a:ext uri="{FF2B5EF4-FFF2-40B4-BE49-F238E27FC236}">
                  <a16:creationId xmlns:a16="http://schemas.microsoft.com/office/drawing/2014/main" id="{79DB3E5B-2E0E-424F-AC0C-CDDCEFBD9605}"/>
                </a:ext>
              </a:extLst>
            </p:cNvPr>
            <p:cNvSpPr/>
            <p:nvPr/>
          </p:nvSpPr>
          <p:spPr>
            <a:xfrm>
              <a:off x="3489325" y="4098925"/>
              <a:ext cx="309563" cy="2076450"/>
            </a:xfrm>
            <a:custGeom>
              <a:avLst/>
              <a:gdLst>
                <a:gd name="connsiteX0" fmla="*/ 89808 w 310243"/>
                <a:gd name="connsiteY0" fmla="*/ 517072 h 2076450"/>
                <a:gd name="connsiteX1" fmla="*/ 89808 w 310243"/>
                <a:gd name="connsiteY1" fmla="*/ 231322 h 2076450"/>
                <a:gd name="connsiteX2" fmla="*/ 89808 w 310243"/>
                <a:gd name="connsiteY2" fmla="*/ 179615 h 2076450"/>
                <a:gd name="connsiteX3" fmla="*/ 87086 w 310243"/>
                <a:gd name="connsiteY3" fmla="*/ 149679 h 2076450"/>
                <a:gd name="connsiteX4" fmla="*/ 78922 w 310243"/>
                <a:gd name="connsiteY4" fmla="*/ 111579 h 2076450"/>
                <a:gd name="connsiteX5" fmla="*/ 40822 w 310243"/>
                <a:gd name="connsiteY5" fmla="*/ 32658 h 2076450"/>
                <a:gd name="connsiteX6" fmla="*/ 234043 w 310243"/>
                <a:gd name="connsiteY6" fmla="*/ 0 h 2076450"/>
                <a:gd name="connsiteX7" fmla="*/ 285750 w 310243"/>
                <a:gd name="connsiteY7" fmla="*/ 46265 h 2076450"/>
                <a:gd name="connsiteX8" fmla="*/ 299358 w 310243"/>
                <a:gd name="connsiteY8" fmla="*/ 70758 h 2076450"/>
                <a:gd name="connsiteX9" fmla="*/ 307522 w 310243"/>
                <a:gd name="connsiteY9" fmla="*/ 97972 h 2076450"/>
                <a:gd name="connsiteX10" fmla="*/ 310243 w 310243"/>
                <a:gd name="connsiteY10" fmla="*/ 117022 h 2076450"/>
                <a:gd name="connsiteX11" fmla="*/ 307522 w 310243"/>
                <a:gd name="connsiteY11" fmla="*/ 149679 h 2076450"/>
                <a:gd name="connsiteX12" fmla="*/ 293915 w 310243"/>
                <a:gd name="connsiteY12" fmla="*/ 190500 h 2076450"/>
                <a:gd name="connsiteX13" fmla="*/ 291193 w 310243"/>
                <a:gd name="connsiteY13" fmla="*/ 304800 h 2076450"/>
                <a:gd name="connsiteX14" fmla="*/ 291193 w 310243"/>
                <a:gd name="connsiteY14" fmla="*/ 753836 h 2076450"/>
                <a:gd name="connsiteX15" fmla="*/ 291193 w 310243"/>
                <a:gd name="connsiteY15" fmla="*/ 1066800 h 2076450"/>
                <a:gd name="connsiteX16" fmla="*/ 291193 w 310243"/>
                <a:gd name="connsiteY16" fmla="*/ 1428750 h 2076450"/>
                <a:gd name="connsiteX17" fmla="*/ 291193 w 310243"/>
                <a:gd name="connsiteY17" fmla="*/ 1714500 h 2076450"/>
                <a:gd name="connsiteX18" fmla="*/ 291193 w 310243"/>
                <a:gd name="connsiteY18" fmla="*/ 1850572 h 2076450"/>
                <a:gd name="connsiteX19" fmla="*/ 288472 w 310243"/>
                <a:gd name="connsiteY19" fmla="*/ 1905000 h 2076450"/>
                <a:gd name="connsiteX20" fmla="*/ 283029 w 310243"/>
                <a:gd name="connsiteY20" fmla="*/ 1959429 h 2076450"/>
                <a:gd name="connsiteX21" fmla="*/ 274865 w 310243"/>
                <a:gd name="connsiteY21" fmla="*/ 1994808 h 2076450"/>
                <a:gd name="connsiteX22" fmla="*/ 261258 w 310243"/>
                <a:gd name="connsiteY22" fmla="*/ 2024743 h 2076450"/>
                <a:gd name="connsiteX23" fmla="*/ 244929 w 310243"/>
                <a:gd name="connsiteY23" fmla="*/ 2046515 h 2076450"/>
                <a:gd name="connsiteX24" fmla="*/ 228600 w 310243"/>
                <a:gd name="connsiteY24" fmla="*/ 2062843 h 2076450"/>
                <a:gd name="connsiteX25" fmla="*/ 206829 w 310243"/>
                <a:gd name="connsiteY25" fmla="*/ 2073729 h 2076450"/>
                <a:gd name="connsiteX26" fmla="*/ 193222 w 310243"/>
                <a:gd name="connsiteY26" fmla="*/ 2076450 h 2076450"/>
                <a:gd name="connsiteX27" fmla="*/ 168729 w 310243"/>
                <a:gd name="connsiteY27" fmla="*/ 2071008 h 2076450"/>
                <a:gd name="connsiteX28" fmla="*/ 141515 w 310243"/>
                <a:gd name="connsiteY28" fmla="*/ 2054679 h 2076450"/>
                <a:gd name="connsiteX29" fmla="*/ 114300 w 310243"/>
                <a:gd name="connsiteY29" fmla="*/ 2032908 h 2076450"/>
                <a:gd name="connsiteX30" fmla="*/ 100693 w 310243"/>
                <a:gd name="connsiteY30" fmla="*/ 2019300 h 2076450"/>
                <a:gd name="connsiteX31" fmla="*/ 87086 w 310243"/>
                <a:gd name="connsiteY31" fmla="*/ 2000250 h 2076450"/>
                <a:gd name="connsiteX32" fmla="*/ 65315 w 310243"/>
                <a:gd name="connsiteY32" fmla="*/ 1940379 h 2076450"/>
                <a:gd name="connsiteX33" fmla="*/ 38100 w 310243"/>
                <a:gd name="connsiteY33" fmla="*/ 1845129 h 2076450"/>
                <a:gd name="connsiteX34" fmla="*/ 16329 w 310243"/>
                <a:gd name="connsiteY34" fmla="*/ 1741715 h 2076450"/>
                <a:gd name="connsiteX35" fmla="*/ 5443 w 310243"/>
                <a:gd name="connsiteY35" fmla="*/ 1676400 h 2076450"/>
                <a:gd name="connsiteX36" fmla="*/ 0 w 310243"/>
                <a:gd name="connsiteY36" fmla="*/ 1597479 h 2076450"/>
                <a:gd name="connsiteX37" fmla="*/ 2722 w 310243"/>
                <a:gd name="connsiteY37" fmla="*/ 1578429 h 2076450"/>
                <a:gd name="connsiteX38" fmla="*/ 16329 w 310243"/>
                <a:gd name="connsiteY38" fmla="*/ 1543050 h 2076450"/>
                <a:gd name="connsiteX39" fmla="*/ 29936 w 310243"/>
                <a:gd name="connsiteY39" fmla="*/ 1494065 h 2076450"/>
                <a:gd name="connsiteX40" fmla="*/ 46265 w 310243"/>
                <a:gd name="connsiteY40" fmla="*/ 1420586 h 2076450"/>
                <a:gd name="connsiteX41" fmla="*/ 65315 w 310243"/>
                <a:gd name="connsiteY41" fmla="*/ 1306286 h 2076450"/>
                <a:gd name="connsiteX42" fmla="*/ 70758 w 310243"/>
                <a:gd name="connsiteY42" fmla="*/ 1238250 h 2076450"/>
                <a:gd name="connsiteX43" fmla="*/ 76200 w 310243"/>
                <a:gd name="connsiteY43" fmla="*/ 1107622 h 2076450"/>
                <a:gd name="connsiteX44" fmla="*/ 81643 w 310243"/>
                <a:gd name="connsiteY44" fmla="*/ 917122 h 2076450"/>
                <a:gd name="connsiteX45" fmla="*/ 89808 w 310243"/>
                <a:gd name="connsiteY45" fmla="*/ 517072 h 2076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10243" h="2076450">
                  <a:moveTo>
                    <a:pt x="89808" y="517072"/>
                  </a:moveTo>
                  <a:lnTo>
                    <a:pt x="89808" y="231322"/>
                  </a:lnTo>
                  <a:lnTo>
                    <a:pt x="89808" y="179615"/>
                  </a:lnTo>
                  <a:lnTo>
                    <a:pt x="87086" y="149679"/>
                  </a:lnTo>
                  <a:lnTo>
                    <a:pt x="78922" y="111579"/>
                  </a:lnTo>
                  <a:lnTo>
                    <a:pt x="40822" y="32658"/>
                  </a:lnTo>
                  <a:lnTo>
                    <a:pt x="234043" y="0"/>
                  </a:lnTo>
                  <a:lnTo>
                    <a:pt x="285750" y="46265"/>
                  </a:lnTo>
                  <a:lnTo>
                    <a:pt x="299358" y="70758"/>
                  </a:lnTo>
                  <a:lnTo>
                    <a:pt x="307522" y="97972"/>
                  </a:lnTo>
                  <a:lnTo>
                    <a:pt x="310243" y="117022"/>
                  </a:lnTo>
                  <a:lnTo>
                    <a:pt x="307522" y="149679"/>
                  </a:lnTo>
                  <a:lnTo>
                    <a:pt x="293915" y="190500"/>
                  </a:lnTo>
                  <a:cubicBezTo>
                    <a:pt x="293008" y="228600"/>
                    <a:pt x="292100" y="266700"/>
                    <a:pt x="291193" y="304800"/>
                  </a:cubicBezTo>
                  <a:lnTo>
                    <a:pt x="291193" y="753836"/>
                  </a:lnTo>
                  <a:lnTo>
                    <a:pt x="291193" y="1066800"/>
                  </a:lnTo>
                  <a:lnTo>
                    <a:pt x="291193" y="1428750"/>
                  </a:lnTo>
                  <a:lnTo>
                    <a:pt x="291193" y="1714500"/>
                  </a:lnTo>
                  <a:lnTo>
                    <a:pt x="291193" y="1850572"/>
                  </a:lnTo>
                  <a:lnTo>
                    <a:pt x="288472" y="1905000"/>
                  </a:lnTo>
                  <a:lnTo>
                    <a:pt x="283029" y="1959429"/>
                  </a:lnTo>
                  <a:lnTo>
                    <a:pt x="274865" y="1994808"/>
                  </a:lnTo>
                  <a:lnTo>
                    <a:pt x="261258" y="2024743"/>
                  </a:lnTo>
                  <a:lnTo>
                    <a:pt x="244929" y="2046515"/>
                  </a:lnTo>
                  <a:lnTo>
                    <a:pt x="228600" y="2062843"/>
                  </a:lnTo>
                  <a:lnTo>
                    <a:pt x="206829" y="2073729"/>
                  </a:lnTo>
                  <a:lnTo>
                    <a:pt x="193222" y="2076450"/>
                  </a:lnTo>
                  <a:lnTo>
                    <a:pt x="168729" y="2071008"/>
                  </a:lnTo>
                  <a:lnTo>
                    <a:pt x="141515" y="2054679"/>
                  </a:lnTo>
                  <a:lnTo>
                    <a:pt x="114300" y="2032908"/>
                  </a:lnTo>
                  <a:lnTo>
                    <a:pt x="100693" y="2019300"/>
                  </a:lnTo>
                  <a:lnTo>
                    <a:pt x="87086" y="2000250"/>
                  </a:lnTo>
                  <a:lnTo>
                    <a:pt x="65315" y="1940379"/>
                  </a:lnTo>
                  <a:lnTo>
                    <a:pt x="38100" y="1845129"/>
                  </a:lnTo>
                  <a:lnTo>
                    <a:pt x="16329" y="1741715"/>
                  </a:lnTo>
                  <a:lnTo>
                    <a:pt x="5443" y="1676400"/>
                  </a:lnTo>
                  <a:lnTo>
                    <a:pt x="0" y="1597479"/>
                  </a:lnTo>
                  <a:lnTo>
                    <a:pt x="2722" y="1578429"/>
                  </a:lnTo>
                  <a:lnTo>
                    <a:pt x="16329" y="1543050"/>
                  </a:lnTo>
                  <a:lnTo>
                    <a:pt x="29936" y="1494065"/>
                  </a:lnTo>
                  <a:lnTo>
                    <a:pt x="46265" y="1420586"/>
                  </a:lnTo>
                  <a:lnTo>
                    <a:pt x="65315" y="1306286"/>
                  </a:lnTo>
                  <a:lnTo>
                    <a:pt x="70758" y="1238250"/>
                  </a:lnTo>
                  <a:lnTo>
                    <a:pt x="76200" y="1107622"/>
                  </a:lnTo>
                  <a:lnTo>
                    <a:pt x="81643" y="917122"/>
                  </a:lnTo>
                  <a:lnTo>
                    <a:pt x="89808" y="51707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59">
              <a:extLst>
                <a:ext uri="{FF2B5EF4-FFF2-40B4-BE49-F238E27FC236}">
                  <a16:creationId xmlns:a16="http://schemas.microsoft.com/office/drawing/2014/main" id="{5300349B-781A-4A58-BCD4-A51260F4D475}"/>
                </a:ext>
              </a:extLst>
            </p:cNvPr>
            <p:cNvSpPr/>
            <p:nvPr/>
          </p:nvSpPr>
          <p:spPr>
            <a:xfrm>
              <a:off x="4819650" y="2179638"/>
              <a:ext cx="2605088" cy="430212"/>
            </a:xfrm>
            <a:custGeom>
              <a:avLst/>
              <a:gdLst>
                <a:gd name="connsiteX0" fmla="*/ 1747838 w 2605088"/>
                <a:gd name="connsiteY0" fmla="*/ 254794 h 431006"/>
                <a:gd name="connsiteX1" fmla="*/ 1400175 w 2605088"/>
                <a:gd name="connsiteY1" fmla="*/ 288131 h 431006"/>
                <a:gd name="connsiteX2" fmla="*/ 1090613 w 2605088"/>
                <a:gd name="connsiteY2" fmla="*/ 319087 h 431006"/>
                <a:gd name="connsiteX3" fmla="*/ 842963 w 2605088"/>
                <a:gd name="connsiteY3" fmla="*/ 342900 h 431006"/>
                <a:gd name="connsiteX4" fmla="*/ 616744 w 2605088"/>
                <a:gd name="connsiteY4" fmla="*/ 366712 h 431006"/>
                <a:gd name="connsiteX5" fmla="*/ 466725 w 2605088"/>
                <a:gd name="connsiteY5" fmla="*/ 383381 h 431006"/>
                <a:gd name="connsiteX6" fmla="*/ 340519 w 2605088"/>
                <a:gd name="connsiteY6" fmla="*/ 404812 h 431006"/>
                <a:gd name="connsiteX7" fmla="*/ 264319 w 2605088"/>
                <a:gd name="connsiteY7" fmla="*/ 419100 h 431006"/>
                <a:gd name="connsiteX8" fmla="*/ 250031 w 2605088"/>
                <a:gd name="connsiteY8" fmla="*/ 421481 h 431006"/>
                <a:gd name="connsiteX9" fmla="*/ 221456 w 2605088"/>
                <a:gd name="connsiteY9" fmla="*/ 416719 h 431006"/>
                <a:gd name="connsiteX10" fmla="*/ 197644 w 2605088"/>
                <a:gd name="connsiteY10" fmla="*/ 411956 h 431006"/>
                <a:gd name="connsiteX11" fmla="*/ 154781 w 2605088"/>
                <a:gd name="connsiteY11" fmla="*/ 395287 h 431006"/>
                <a:gd name="connsiteX12" fmla="*/ 116681 w 2605088"/>
                <a:gd name="connsiteY12" fmla="*/ 376237 h 431006"/>
                <a:gd name="connsiteX13" fmla="*/ 59531 w 2605088"/>
                <a:gd name="connsiteY13" fmla="*/ 335756 h 431006"/>
                <a:gd name="connsiteX14" fmla="*/ 14288 w 2605088"/>
                <a:gd name="connsiteY14" fmla="*/ 307181 h 431006"/>
                <a:gd name="connsiteX15" fmla="*/ 0 w 2605088"/>
                <a:gd name="connsiteY15" fmla="*/ 292894 h 431006"/>
                <a:gd name="connsiteX16" fmla="*/ 4763 w 2605088"/>
                <a:gd name="connsiteY16" fmla="*/ 202406 h 431006"/>
                <a:gd name="connsiteX17" fmla="*/ 80963 w 2605088"/>
                <a:gd name="connsiteY17" fmla="*/ 226219 h 431006"/>
                <a:gd name="connsiteX18" fmla="*/ 173831 w 2605088"/>
                <a:gd name="connsiteY18" fmla="*/ 238125 h 431006"/>
                <a:gd name="connsiteX19" fmla="*/ 280988 w 2605088"/>
                <a:gd name="connsiteY19" fmla="*/ 240506 h 431006"/>
                <a:gd name="connsiteX20" fmla="*/ 314325 w 2605088"/>
                <a:gd name="connsiteY20" fmla="*/ 238125 h 431006"/>
                <a:gd name="connsiteX21" fmla="*/ 445294 w 2605088"/>
                <a:gd name="connsiteY21" fmla="*/ 223837 h 431006"/>
                <a:gd name="connsiteX22" fmla="*/ 702469 w 2605088"/>
                <a:gd name="connsiteY22" fmla="*/ 188119 h 431006"/>
                <a:gd name="connsiteX23" fmla="*/ 988219 w 2605088"/>
                <a:gd name="connsiteY23" fmla="*/ 150019 h 431006"/>
                <a:gd name="connsiteX24" fmla="*/ 1402556 w 2605088"/>
                <a:gd name="connsiteY24" fmla="*/ 109537 h 431006"/>
                <a:gd name="connsiteX25" fmla="*/ 1695450 w 2605088"/>
                <a:gd name="connsiteY25" fmla="*/ 78581 h 431006"/>
                <a:gd name="connsiteX26" fmla="*/ 1928813 w 2605088"/>
                <a:gd name="connsiteY26" fmla="*/ 54769 h 431006"/>
                <a:gd name="connsiteX27" fmla="*/ 2057400 w 2605088"/>
                <a:gd name="connsiteY27" fmla="*/ 42862 h 431006"/>
                <a:gd name="connsiteX28" fmla="*/ 2097881 w 2605088"/>
                <a:gd name="connsiteY28" fmla="*/ 28575 h 431006"/>
                <a:gd name="connsiteX29" fmla="*/ 2152650 w 2605088"/>
                <a:gd name="connsiteY29" fmla="*/ 7144 h 431006"/>
                <a:gd name="connsiteX30" fmla="*/ 2174081 w 2605088"/>
                <a:gd name="connsiteY30" fmla="*/ 0 h 431006"/>
                <a:gd name="connsiteX31" fmla="*/ 2183606 w 2605088"/>
                <a:gd name="connsiteY31" fmla="*/ 0 h 431006"/>
                <a:gd name="connsiteX32" fmla="*/ 2207419 w 2605088"/>
                <a:gd name="connsiteY32" fmla="*/ 2381 h 431006"/>
                <a:gd name="connsiteX33" fmla="*/ 2252663 w 2605088"/>
                <a:gd name="connsiteY33" fmla="*/ 16669 h 431006"/>
                <a:gd name="connsiteX34" fmla="*/ 2309813 w 2605088"/>
                <a:gd name="connsiteY34" fmla="*/ 47625 h 431006"/>
                <a:gd name="connsiteX35" fmla="*/ 2352675 w 2605088"/>
                <a:gd name="connsiteY35" fmla="*/ 73819 h 431006"/>
                <a:gd name="connsiteX36" fmla="*/ 2402681 w 2605088"/>
                <a:gd name="connsiteY36" fmla="*/ 109537 h 431006"/>
                <a:gd name="connsiteX37" fmla="*/ 2486025 w 2605088"/>
                <a:gd name="connsiteY37" fmla="*/ 171450 h 431006"/>
                <a:gd name="connsiteX38" fmla="*/ 2514600 w 2605088"/>
                <a:gd name="connsiteY38" fmla="*/ 202406 h 431006"/>
                <a:gd name="connsiteX39" fmla="*/ 2545556 w 2605088"/>
                <a:gd name="connsiteY39" fmla="*/ 238125 h 431006"/>
                <a:gd name="connsiteX40" fmla="*/ 2566988 w 2605088"/>
                <a:gd name="connsiteY40" fmla="*/ 264319 h 431006"/>
                <a:gd name="connsiteX41" fmla="*/ 2590800 w 2605088"/>
                <a:gd name="connsiteY41" fmla="*/ 304800 h 431006"/>
                <a:gd name="connsiteX42" fmla="*/ 2602706 w 2605088"/>
                <a:gd name="connsiteY42" fmla="*/ 340519 h 431006"/>
                <a:gd name="connsiteX43" fmla="*/ 2605088 w 2605088"/>
                <a:gd name="connsiteY43" fmla="*/ 369094 h 431006"/>
                <a:gd name="connsiteX44" fmla="*/ 2597944 w 2605088"/>
                <a:gd name="connsiteY44" fmla="*/ 392906 h 431006"/>
                <a:gd name="connsiteX45" fmla="*/ 2578894 w 2605088"/>
                <a:gd name="connsiteY45" fmla="*/ 414337 h 431006"/>
                <a:gd name="connsiteX46" fmla="*/ 2545556 w 2605088"/>
                <a:gd name="connsiteY46" fmla="*/ 431006 h 431006"/>
                <a:gd name="connsiteX47" fmla="*/ 2147888 w 2605088"/>
                <a:gd name="connsiteY47" fmla="*/ 228600 h 431006"/>
                <a:gd name="connsiteX48" fmla="*/ 2133600 w 2605088"/>
                <a:gd name="connsiteY48" fmla="*/ 223837 h 431006"/>
                <a:gd name="connsiteX49" fmla="*/ 2105025 w 2605088"/>
                <a:gd name="connsiteY49" fmla="*/ 223837 h 431006"/>
                <a:gd name="connsiteX50" fmla="*/ 1866900 w 2605088"/>
                <a:gd name="connsiteY50" fmla="*/ 245269 h 431006"/>
                <a:gd name="connsiteX51" fmla="*/ 1747838 w 2605088"/>
                <a:gd name="connsiteY51" fmla="*/ 254794 h 4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605088" h="431006">
                  <a:moveTo>
                    <a:pt x="1747838" y="254794"/>
                  </a:moveTo>
                  <a:lnTo>
                    <a:pt x="1400175" y="288131"/>
                  </a:lnTo>
                  <a:lnTo>
                    <a:pt x="1090613" y="319087"/>
                  </a:lnTo>
                  <a:lnTo>
                    <a:pt x="842963" y="342900"/>
                  </a:lnTo>
                  <a:lnTo>
                    <a:pt x="616744" y="366712"/>
                  </a:lnTo>
                  <a:lnTo>
                    <a:pt x="466725" y="383381"/>
                  </a:lnTo>
                  <a:lnTo>
                    <a:pt x="340519" y="404812"/>
                  </a:lnTo>
                  <a:lnTo>
                    <a:pt x="264319" y="419100"/>
                  </a:lnTo>
                  <a:lnTo>
                    <a:pt x="250031" y="421481"/>
                  </a:lnTo>
                  <a:lnTo>
                    <a:pt x="221456" y="416719"/>
                  </a:lnTo>
                  <a:lnTo>
                    <a:pt x="197644" y="411956"/>
                  </a:lnTo>
                  <a:lnTo>
                    <a:pt x="154781" y="395287"/>
                  </a:lnTo>
                  <a:lnTo>
                    <a:pt x="116681" y="376237"/>
                  </a:lnTo>
                  <a:lnTo>
                    <a:pt x="59531" y="335756"/>
                  </a:lnTo>
                  <a:lnTo>
                    <a:pt x="14288" y="307181"/>
                  </a:lnTo>
                  <a:lnTo>
                    <a:pt x="0" y="292894"/>
                  </a:lnTo>
                  <a:lnTo>
                    <a:pt x="4763" y="202406"/>
                  </a:lnTo>
                  <a:lnTo>
                    <a:pt x="80963" y="226219"/>
                  </a:lnTo>
                  <a:lnTo>
                    <a:pt x="173831" y="238125"/>
                  </a:lnTo>
                  <a:lnTo>
                    <a:pt x="280988" y="240506"/>
                  </a:lnTo>
                  <a:lnTo>
                    <a:pt x="314325" y="238125"/>
                  </a:lnTo>
                  <a:lnTo>
                    <a:pt x="445294" y="223837"/>
                  </a:lnTo>
                  <a:lnTo>
                    <a:pt x="702469" y="188119"/>
                  </a:lnTo>
                  <a:lnTo>
                    <a:pt x="988219" y="150019"/>
                  </a:lnTo>
                  <a:lnTo>
                    <a:pt x="1402556" y="109537"/>
                  </a:lnTo>
                  <a:lnTo>
                    <a:pt x="1695450" y="78581"/>
                  </a:lnTo>
                  <a:lnTo>
                    <a:pt x="1928813" y="54769"/>
                  </a:lnTo>
                  <a:lnTo>
                    <a:pt x="2057400" y="42862"/>
                  </a:lnTo>
                  <a:lnTo>
                    <a:pt x="2097881" y="28575"/>
                  </a:lnTo>
                  <a:lnTo>
                    <a:pt x="2152650" y="7144"/>
                  </a:lnTo>
                  <a:lnTo>
                    <a:pt x="2174081" y="0"/>
                  </a:lnTo>
                  <a:lnTo>
                    <a:pt x="2183606" y="0"/>
                  </a:lnTo>
                  <a:lnTo>
                    <a:pt x="2207419" y="2381"/>
                  </a:lnTo>
                  <a:lnTo>
                    <a:pt x="2252663" y="16669"/>
                  </a:lnTo>
                  <a:lnTo>
                    <a:pt x="2309813" y="47625"/>
                  </a:lnTo>
                  <a:lnTo>
                    <a:pt x="2352675" y="73819"/>
                  </a:lnTo>
                  <a:lnTo>
                    <a:pt x="2402681" y="109537"/>
                  </a:lnTo>
                  <a:lnTo>
                    <a:pt x="2486025" y="171450"/>
                  </a:lnTo>
                  <a:lnTo>
                    <a:pt x="2514600" y="202406"/>
                  </a:lnTo>
                  <a:lnTo>
                    <a:pt x="2545556" y="238125"/>
                  </a:lnTo>
                  <a:lnTo>
                    <a:pt x="2566988" y="264319"/>
                  </a:lnTo>
                  <a:lnTo>
                    <a:pt x="2590800" y="304800"/>
                  </a:lnTo>
                  <a:lnTo>
                    <a:pt x="2602706" y="340519"/>
                  </a:lnTo>
                  <a:lnTo>
                    <a:pt x="2605088" y="369094"/>
                  </a:lnTo>
                  <a:lnTo>
                    <a:pt x="2597944" y="392906"/>
                  </a:lnTo>
                  <a:lnTo>
                    <a:pt x="2578894" y="414337"/>
                  </a:lnTo>
                  <a:lnTo>
                    <a:pt x="2545556" y="431006"/>
                  </a:lnTo>
                  <a:lnTo>
                    <a:pt x="2147888" y="228600"/>
                  </a:lnTo>
                  <a:lnTo>
                    <a:pt x="2133600" y="223837"/>
                  </a:lnTo>
                  <a:lnTo>
                    <a:pt x="2105025" y="223837"/>
                  </a:lnTo>
                  <a:lnTo>
                    <a:pt x="1866900" y="245269"/>
                  </a:lnTo>
                  <a:lnTo>
                    <a:pt x="1747838" y="2547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60">
              <a:extLst>
                <a:ext uri="{FF2B5EF4-FFF2-40B4-BE49-F238E27FC236}">
                  <a16:creationId xmlns:a16="http://schemas.microsoft.com/office/drawing/2014/main" id="{E98109CE-20CE-444D-B685-6207C4BCE45D}"/>
                </a:ext>
              </a:extLst>
            </p:cNvPr>
            <p:cNvSpPr/>
            <p:nvPr/>
          </p:nvSpPr>
          <p:spPr>
            <a:xfrm>
              <a:off x="6605588" y="2347913"/>
              <a:ext cx="812800" cy="603250"/>
            </a:xfrm>
            <a:custGeom>
              <a:avLst/>
              <a:gdLst>
                <a:gd name="connsiteX0" fmla="*/ 295275 w 812006"/>
                <a:gd name="connsiteY0" fmla="*/ 233362 h 602456"/>
                <a:gd name="connsiteX1" fmla="*/ 373856 w 812006"/>
                <a:gd name="connsiteY1" fmla="*/ 135731 h 602456"/>
                <a:gd name="connsiteX2" fmla="*/ 385762 w 812006"/>
                <a:gd name="connsiteY2" fmla="*/ 119062 h 602456"/>
                <a:gd name="connsiteX3" fmla="*/ 388143 w 812006"/>
                <a:gd name="connsiteY3" fmla="*/ 114300 h 602456"/>
                <a:gd name="connsiteX4" fmla="*/ 388143 w 812006"/>
                <a:gd name="connsiteY4" fmla="*/ 102393 h 602456"/>
                <a:gd name="connsiteX5" fmla="*/ 385762 w 812006"/>
                <a:gd name="connsiteY5" fmla="*/ 88106 h 602456"/>
                <a:gd name="connsiteX6" fmla="*/ 376237 w 812006"/>
                <a:gd name="connsiteY6" fmla="*/ 66675 h 602456"/>
                <a:gd name="connsiteX7" fmla="*/ 338137 w 812006"/>
                <a:gd name="connsiteY7" fmla="*/ 0 h 602456"/>
                <a:gd name="connsiteX8" fmla="*/ 812006 w 812006"/>
                <a:gd name="connsiteY8" fmla="*/ 216693 h 602456"/>
                <a:gd name="connsiteX9" fmla="*/ 792956 w 812006"/>
                <a:gd name="connsiteY9" fmla="*/ 242887 h 602456"/>
                <a:gd name="connsiteX10" fmla="*/ 759618 w 812006"/>
                <a:gd name="connsiteY10" fmla="*/ 261937 h 602456"/>
                <a:gd name="connsiteX11" fmla="*/ 740568 w 812006"/>
                <a:gd name="connsiteY11" fmla="*/ 271462 h 602456"/>
                <a:gd name="connsiteX12" fmla="*/ 700087 w 812006"/>
                <a:gd name="connsiteY12" fmla="*/ 273843 h 602456"/>
                <a:gd name="connsiteX13" fmla="*/ 623887 w 812006"/>
                <a:gd name="connsiteY13" fmla="*/ 278606 h 602456"/>
                <a:gd name="connsiteX14" fmla="*/ 573881 w 812006"/>
                <a:gd name="connsiteY14" fmla="*/ 288131 h 602456"/>
                <a:gd name="connsiteX15" fmla="*/ 540543 w 812006"/>
                <a:gd name="connsiteY15" fmla="*/ 297656 h 602456"/>
                <a:gd name="connsiteX16" fmla="*/ 426243 w 812006"/>
                <a:gd name="connsiteY16" fmla="*/ 366712 h 602456"/>
                <a:gd name="connsiteX17" fmla="*/ 114300 w 812006"/>
                <a:gd name="connsiteY17" fmla="*/ 552450 h 602456"/>
                <a:gd name="connsiteX18" fmla="*/ 33337 w 812006"/>
                <a:gd name="connsiteY18" fmla="*/ 595312 h 602456"/>
                <a:gd name="connsiteX19" fmla="*/ 14287 w 812006"/>
                <a:gd name="connsiteY19" fmla="*/ 602456 h 602456"/>
                <a:gd name="connsiteX20" fmla="*/ 2381 w 812006"/>
                <a:gd name="connsiteY20" fmla="*/ 602456 h 602456"/>
                <a:gd name="connsiteX21" fmla="*/ 0 w 812006"/>
                <a:gd name="connsiteY21" fmla="*/ 597693 h 602456"/>
                <a:gd name="connsiteX22" fmla="*/ 0 w 812006"/>
                <a:gd name="connsiteY22" fmla="*/ 585787 h 602456"/>
                <a:gd name="connsiteX23" fmla="*/ 26193 w 812006"/>
                <a:gd name="connsiteY23" fmla="*/ 550068 h 602456"/>
                <a:gd name="connsiteX24" fmla="*/ 114300 w 812006"/>
                <a:gd name="connsiteY24" fmla="*/ 447675 h 602456"/>
                <a:gd name="connsiteX25" fmla="*/ 295275 w 812006"/>
                <a:gd name="connsiteY25" fmla="*/ 233362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12006" h="602456">
                  <a:moveTo>
                    <a:pt x="295275" y="233362"/>
                  </a:moveTo>
                  <a:lnTo>
                    <a:pt x="373856" y="135731"/>
                  </a:lnTo>
                  <a:lnTo>
                    <a:pt x="385762" y="119062"/>
                  </a:lnTo>
                  <a:lnTo>
                    <a:pt x="388143" y="114300"/>
                  </a:lnTo>
                  <a:lnTo>
                    <a:pt x="388143" y="102393"/>
                  </a:lnTo>
                  <a:lnTo>
                    <a:pt x="385762" y="88106"/>
                  </a:lnTo>
                  <a:lnTo>
                    <a:pt x="376237" y="66675"/>
                  </a:lnTo>
                  <a:lnTo>
                    <a:pt x="338137" y="0"/>
                  </a:lnTo>
                  <a:lnTo>
                    <a:pt x="812006" y="216693"/>
                  </a:lnTo>
                  <a:lnTo>
                    <a:pt x="792956" y="242887"/>
                  </a:lnTo>
                  <a:lnTo>
                    <a:pt x="759618" y="261937"/>
                  </a:lnTo>
                  <a:lnTo>
                    <a:pt x="740568" y="271462"/>
                  </a:lnTo>
                  <a:lnTo>
                    <a:pt x="700087" y="273843"/>
                  </a:lnTo>
                  <a:lnTo>
                    <a:pt x="623887" y="278606"/>
                  </a:lnTo>
                  <a:lnTo>
                    <a:pt x="573881" y="288131"/>
                  </a:lnTo>
                  <a:lnTo>
                    <a:pt x="540543" y="297656"/>
                  </a:lnTo>
                  <a:lnTo>
                    <a:pt x="426243" y="366712"/>
                  </a:lnTo>
                  <a:lnTo>
                    <a:pt x="114300" y="552450"/>
                  </a:lnTo>
                  <a:lnTo>
                    <a:pt x="33337" y="595312"/>
                  </a:lnTo>
                  <a:lnTo>
                    <a:pt x="14287" y="602456"/>
                  </a:lnTo>
                  <a:lnTo>
                    <a:pt x="2381" y="602456"/>
                  </a:lnTo>
                  <a:lnTo>
                    <a:pt x="0" y="597693"/>
                  </a:lnTo>
                  <a:lnTo>
                    <a:pt x="0" y="585787"/>
                  </a:lnTo>
                  <a:lnTo>
                    <a:pt x="26193" y="550068"/>
                  </a:lnTo>
                  <a:lnTo>
                    <a:pt x="114300" y="447675"/>
                  </a:lnTo>
                  <a:lnTo>
                    <a:pt x="295275" y="2333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62">
              <a:extLst>
                <a:ext uri="{FF2B5EF4-FFF2-40B4-BE49-F238E27FC236}">
                  <a16:creationId xmlns:a16="http://schemas.microsoft.com/office/drawing/2014/main" id="{65F8B0A0-6D90-4E67-AD24-4672983B33CD}"/>
                </a:ext>
              </a:extLst>
            </p:cNvPr>
            <p:cNvSpPr/>
            <p:nvPr/>
          </p:nvSpPr>
          <p:spPr>
            <a:xfrm>
              <a:off x="4832350" y="3922713"/>
              <a:ext cx="288925" cy="2222500"/>
            </a:xfrm>
            <a:custGeom>
              <a:avLst/>
              <a:gdLst>
                <a:gd name="connsiteX0" fmla="*/ 92334 w 288915"/>
                <a:gd name="connsiteY0" fmla="*/ 896529 h 2221962"/>
                <a:gd name="connsiteX1" fmla="*/ 104248 w 288915"/>
                <a:gd name="connsiteY1" fmla="*/ 595700 h 2221962"/>
                <a:gd name="connsiteX2" fmla="*/ 110205 w 288915"/>
                <a:gd name="connsiteY2" fmla="*/ 476560 h 2221962"/>
                <a:gd name="connsiteX3" fmla="*/ 110205 w 288915"/>
                <a:gd name="connsiteY3" fmla="*/ 425926 h 2221962"/>
                <a:gd name="connsiteX4" fmla="*/ 107226 w 288915"/>
                <a:gd name="connsiteY4" fmla="*/ 366356 h 2221962"/>
                <a:gd name="connsiteX5" fmla="*/ 101269 w 288915"/>
                <a:gd name="connsiteY5" fmla="*/ 294872 h 2221962"/>
                <a:gd name="connsiteX6" fmla="*/ 89355 w 288915"/>
                <a:gd name="connsiteY6" fmla="*/ 241259 h 2221962"/>
                <a:gd name="connsiteX7" fmla="*/ 56592 w 288915"/>
                <a:gd name="connsiteY7" fmla="*/ 142968 h 2221962"/>
                <a:gd name="connsiteX8" fmla="*/ 163818 w 288915"/>
                <a:gd name="connsiteY8" fmla="*/ 0 h 2221962"/>
                <a:gd name="connsiteX9" fmla="*/ 232323 w 288915"/>
                <a:gd name="connsiteY9" fmla="*/ 71484 h 2221962"/>
                <a:gd name="connsiteX10" fmla="*/ 250194 w 288915"/>
                <a:gd name="connsiteY10" fmla="*/ 95312 h 2221962"/>
                <a:gd name="connsiteX11" fmla="*/ 268065 w 288915"/>
                <a:gd name="connsiteY11" fmla="*/ 128076 h 2221962"/>
                <a:gd name="connsiteX12" fmla="*/ 282958 w 288915"/>
                <a:gd name="connsiteY12" fmla="*/ 163818 h 2221962"/>
                <a:gd name="connsiteX13" fmla="*/ 288915 w 288915"/>
                <a:gd name="connsiteY13" fmla="*/ 211474 h 2221962"/>
                <a:gd name="connsiteX14" fmla="*/ 288915 w 288915"/>
                <a:gd name="connsiteY14" fmla="*/ 419969 h 2221962"/>
                <a:gd name="connsiteX15" fmla="*/ 285936 w 288915"/>
                <a:gd name="connsiteY15" fmla="*/ 938228 h 2221962"/>
                <a:gd name="connsiteX16" fmla="*/ 279979 w 288915"/>
                <a:gd name="connsiteY16" fmla="*/ 1307562 h 2221962"/>
                <a:gd name="connsiteX17" fmla="*/ 268065 w 288915"/>
                <a:gd name="connsiteY17" fmla="*/ 1703703 h 2221962"/>
                <a:gd name="connsiteX18" fmla="*/ 268065 w 288915"/>
                <a:gd name="connsiteY18" fmla="*/ 1873478 h 2221962"/>
                <a:gd name="connsiteX19" fmla="*/ 268065 w 288915"/>
                <a:gd name="connsiteY19" fmla="*/ 1950919 h 2221962"/>
                <a:gd name="connsiteX20" fmla="*/ 268065 w 288915"/>
                <a:gd name="connsiteY20" fmla="*/ 2007510 h 2221962"/>
                <a:gd name="connsiteX21" fmla="*/ 262108 w 288915"/>
                <a:gd name="connsiteY21" fmla="*/ 2073037 h 2221962"/>
                <a:gd name="connsiteX22" fmla="*/ 250194 w 288915"/>
                <a:gd name="connsiteY22" fmla="*/ 2129629 h 2221962"/>
                <a:gd name="connsiteX23" fmla="*/ 238280 w 288915"/>
                <a:gd name="connsiteY23" fmla="*/ 2171328 h 2221962"/>
                <a:gd name="connsiteX24" fmla="*/ 214452 w 288915"/>
                <a:gd name="connsiteY24" fmla="*/ 2207070 h 2221962"/>
                <a:gd name="connsiteX25" fmla="*/ 199560 w 288915"/>
                <a:gd name="connsiteY25" fmla="*/ 2218984 h 2221962"/>
                <a:gd name="connsiteX26" fmla="*/ 184667 w 288915"/>
                <a:gd name="connsiteY26" fmla="*/ 2221962 h 2221962"/>
                <a:gd name="connsiteX27" fmla="*/ 166796 w 288915"/>
                <a:gd name="connsiteY27" fmla="*/ 2221962 h 2221962"/>
                <a:gd name="connsiteX28" fmla="*/ 145947 w 288915"/>
                <a:gd name="connsiteY28" fmla="*/ 2210048 h 2221962"/>
                <a:gd name="connsiteX29" fmla="*/ 110205 w 288915"/>
                <a:gd name="connsiteY29" fmla="*/ 2180263 h 2221962"/>
                <a:gd name="connsiteX30" fmla="*/ 89355 w 288915"/>
                <a:gd name="connsiteY30" fmla="*/ 2159414 h 2221962"/>
                <a:gd name="connsiteX31" fmla="*/ 59570 w 288915"/>
                <a:gd name="connsiteY31" fmla="*/ 2108779 h 2221962"/>
                <a:gd name="connsiteX32" fmla="*/ 35742 w 288915"/>
                <a:gd name="connsiteY32" fmla="*/ 2055166 h 2221962"/>
                <a:gd name="connsiteX33" fmla="*/ 14893 w 288915"/>
                <a:gd name="connsiteY33" fmla="*/ 1992618 h 2221962"/>
                <a:gd name="connsiteX34" fmla="*/ 0 w 288915"/>
                <a:gd name="connsiteY34" fmla="*/ 1930069 h 2221962"/>
                <a:gd name="connsiteX35" fmla="*/ 0 w 288915"/>
                <a:gd name="connsiteY35" fmla="*/ 1894327 h 2221962"/>
                <a:gd name="connsiteX36" fmla="*/ 8936 w 288915"/>
                <a:gd name="connsiteY36" fmla="*/ 1852628 h 2221962"/>
                <a:gd name="connsiteX37" fmla="*/ 29785 w 288915"/>
                <a:gd name="connsiteY37" fmla="*/ 1763273 h 2221962"/>
                <a:gd name="connsiteX38" fmla="*/ 41699 w 288915"/>
                <a:gd name="connsiteY38" fmla="*/ 1697746 h 2221962"/>
                <a:gd name="connsiteX39" fmla="*/ 53613 w 288915"/>
                <a:gd name="connsiteY39" fmla="*/ 1623283 h 2221962"/>
                <a:gd name="connsiteX40" fmla="*/ 62549 w 288915"/>
                <a:gd name="connsiteY40" fmla="*/ 1545842 h 2221962"/>
                <a:gd name="connsiteX41" fmla="*/ 68506 w 288915"/>
                <a:gd name="connsiteY41" fmla="*/ 1456487 h 2221962"/>
                <a:gd name="connsiteX42" fmla="*/ 74463 w 288915"/>
                <a:gd name="connsiteY42" fmla="*/ 1289691 h 2221962"/>
                <a:gd name="connsiteX43" fmla="*/ 92334 w 288915"/>
                <a:gd name="connsiteY43" fmla="*/ 896529 h 222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88915" h="2221962">
                  <a:moveTo>
                    <a:pt x="92334" y="896529"/>
                  </a:moveTo>
                  <a:lnTo>
                    <a:pt x="104248" y="595700"/>
                  </a:lnTo>
                  <a:lnTo>
                    <a:pt x="110205" y="476560"/>
                  </a:lnTo>
                  <a:lnTo>
                    <a:pt x="110205" y="425926"/>
                  </a:lnTo>
                  <a:lnTo>
                    <a:pt x="107226" y="366356"/>
                  </a:lnTo>
                  <a:lnTo>
                    <a:pt x="101269" y="294872"/>
                  </a:lnTo>
                  <a:lnTo>
                    <a:pt x="89355" y="241259"/>
                  </a:lnTo>
                  <a:lnTo>
                    <a:pt x="56592" y="142968"/>
                  </a:lnTo>
                  <a:lnTo>
                    <a:pt x="163818" y="0"/>
                  </a:lnTo>
                  <a:lnTo>
                    <a:pt x="232323" y="71484"/>
                  </a:lnTo>
                  <a:lnTo>
                    <a:pt x="250194" y="95312"/>
                  </a:lnTo>
                  <a:lnTo>
                    <a:pt x="268065" y="128076"/>
                  </a:lnTo>
                  <a:lnTo>
                    <a:pt x="282958" y="163818"/>
                  </a:lnTo>
                  <a:lnTo>
                    <a:pt x="288915" y="211474"/>
                  </a:lnTo>
                  <a:lnTo>
                    <a:pt x="288915" y="419969"/>
                  </a:lnTo>
                  <a:lnTo>
                    <a:pt x="285936" y="938228"/>
                  </a:lnTo>
                  <a:cubicBezTo>
                    <a:pt x="283950" y="1061339"/>
                    <a:pt x="281965" y="1184451"/>
                    <a:pt x="279979" y="1307562"/>
                  </a:cubicBezTo>
                  <a:lnTo>
                    <a:pt x="268065" y="1703703"/>
                  </a:lnTo>
                  <a:lnTo>
                    <a:pt x="268065" y="1873478"/>
                  </a:lnTo>
                  <a:lnTo>
                    <a:pt x="268065" y="1950919"/>
                  </a:lnTo>
                  <a:lnTo>
                    <a:pt x="268065" y="2007510"/>
                  </a:lnTo>
                  <a:lnTo>
                    <a:pt x="262108" y="2073037"/>
                  </a:lnTo>
                  <a:lnTo>
                    <a:pt x="250194" y="2129629"/>
                  </a:lnTo>
                  <a:lnTo>
                    <a:pt x="238280" y="2171328"/>
                  </a:lnTo>
                  <a:lnTo>
                    <a:pt x="214452" y="2207070"/>
                  </a:lnTo>
                  <a:lnTo>
                    <a:pt x="199560" y="2218984"/>
                  </a:lnTo>
                  <a:lnTo>
                    <a:pt x="184667" y="2221962"/>
                  </a:lnTo>
                  <a:lnTo>
                    <a:pt x="166796" y="2221962"/>
                  </a:lnTo>
                  <a:lnTo>
                    <a:pt x="145947" y="2210048"/>
                  </a:lnTo>
                  <a:lnTo>
                    <a:pt x="110205" y="2180263"/>
                  </a:lnTo>
                  <a:lnTo>
                    <a:pt x="89355" y="2159414"/>
                  </a:lnTo>
                  <a:lnTo>
                    <a:pt x="59570" y="2108779"/>
                  </a:lnTo>
                  <a:lnTo>
                    <a:pt x="35742" y="2055166"/>
                  </a:lnTo>
                  <a:lnTo>
                    <a:pt x="14893" y="1992618"/>
                  </a:lnTo>
                  <a:lnTo>
                    <a:pt x="0" y="1930069"/>
                  </a:lnTo>
                  <a:lnTo>
                    <a:pt x="0" y="1894327"/>
                  </a:lnTo>
                  <a:lnTo>
                    <a:pt x="8936" y="1852628"/>
                  </a:lnTo>
                  <a:lnTo>
                    <a:pt x="29785" y="1763273"/>
                  </a:lnTo>
                  <a:lnTo>
                    <a:pt x="41699" y="1697746"/>
                  </a:lnTo>
                  <a:lnTo>
                    <a:pt x="53613" y="1623283"/>
                  </a:lnTo>
                  <a:lnTo>
                    <a:pt x="62549" y="1545842"/>
                  </a:lnTo>
                  <a:lnTo>
                    <a:pt x="68506" y="1456487"/>
                  </a:lnTo>
                  <a:lnTo>
                    <a:pt x="74463" y="1289691"/>
                  </a:lnTo>
                  <a:lnTo>
                    <a:pt x="92334" y="896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64">
              <a:extLst>
                <a:ext uri="{FF2B5EF4-FFF2-40B4-BE49-F238E27FC236}">
                  <a16:creationId xmlns:a16="http://schemas.microsoft.com/office/drawing/2014/main" id="{5DF89D59-5CB6-4463-87B3-E8C921FE6453}"/>
                </a:ext>
              </a:extLst>
            </p:cNvPr>
            <p:cNvSpPr/>
            <p:nvPr/>
          </p:nvSpPr>
          <p:spPr>
            <a:xfrm>
              <a:off x="5929313" y="3294063"/>
              <a:ext cx="481012" cy="896937"/>
            </a:xfrm>
            <a:custGeom>
              <a:avLst/>
              <a:gdLst>
                <a:gd name="connsiteX0" fmla="*/ 116681 w 481012"/>
                <a:gd name="connsiteY0" fmla="*/ 500062 h 897731"/>
                <a:gd name="connsiteX1" fmla="*/ 169068 w 481012"/>
                <a:gd name="connsiteY1" fmla="*/ 300037 h 897731"/>
                <a:gd name="connsiteX2" fmla="*/ 180975 w 481012"/>
                <a:gd name="connsiteY2" fmla="*/ 259556 h 897731"/>
                <a:gd name="connsiteX3" fmla="*/ 188118 w 481012"/>
                <a:gd name="connsiteY3" fmla="*/ 226219 h 897731"/>
                <a:gd name="connsiteX4" fmla="*/ 192881 w 481012"/>
                <a:gd name="connsiteY4" fmla="*/ 197644 h 897731"/>
                <a:gd name="connsiteX5" fmla="*/ 192881 w 481012"/>
                <a:gd name="connsiteY5" fmla="*/ 178594 h 897731"/>
                <a:gd name="connsiteX6" fmla="*/ 188118 w 481012"/>
                <a:gd name="connsiteY6" fmla="*/ 154781 h 897731"/>
                <a:gd name="connsiteX7" fmla="*/ 178593 w 481012"/>
                <a:gd name="connsiteY7" fmla="*/ 138112 h 897731"/>
                <a:gd name="connsiteX8" fmla="*/ 164306 w 481012"/>
                <a:gd name="connsiteY8" fmla="*/ 121444 h 897731"/>
                <a:gd name="connsiteX9" fmla="*/ 147637 w 481012"/>
                <a:gd name="connsiteY9" fmla="*/ 107156 h 897731"/>
                <a:gd name="connsiteX10" fmla="*/ 121443 w 481012"/>
                <a:gd name="connsiteY10" fmla="*/ 95250 h 897731"/>
                <a:gd name="connsiteX11" fmla="*/ 59531 w 481012"/>
                <a:gd name="connsiteY11" fmla="*/ 76200 h 897731"/>
                <a:gd name="connsiteX12" fmla="*/ 4762 w 481012"/>
                <a:gd name="connsiteY12" fmla="*/ 45244 h 897731"/>
                <a:gd name="connsiteX13" fmla="*/ 321468 w 481012"/>
                <a:gd name="connsiteY13" fmla="*/ 0 h 897731"/>
                <a:gd name="connsiteX14" fmla="*/ 385762 w 481012"/>
                <a:gd name="connsiteY14" fmla="*/ 59531 h 897731"/>
                <a:gd name="connsiteX15" fmla="*/ 421481 w 481012"/>
                <a:gd name="connsiteY15" fmla="*/ 88106 h 897731"/>
                <a:gd name="connsiteX16" fmla="*/ 452437 w 481012"/>
                <a:gd name="connsiteY16" fmla="*/ 116681 h 897731"/>
                <a:gd name="connsiteX17" fmla="*/ 471487 w 481012"/>
                <a:gd name="connsiteY17" fmla="*/ 142875 h 897731"/>
                <a:gd name="connsiteX18" fmla="*/ 478631 w 481012"/>
                <a:gd name="connsiteY18" fmla="*/ 161925 h 897731"/>
                <a:gd name="connsiteX19" fmla="*/ 481012 w 481012"/>
                <a:gd name="connsiteY19" fmla="*/ 183356 h 897731"/>
                <a:gd name="connsiteX20" fmla="*/ 476250 w 481012"/>
                <a:gd name="connsiteY20" fmla="*/ 202406 h 897731"/>
                <a:gd name="connsiteX21" fmla="*/ 461962 w 481012"/>
                <a:gd name="connsiteY21" fmla="*/ 219075 h 897731"/>
                <a:gd name="connsiteX22" fmla="*/ 445293 w 481012"/>
                <a:gd name="connsiteY22" fmla="*/ 230981 h 897731"/>
                <a:gd name="connsiteX23" fmla="*/ 423862 w 481012"/>
                <a:gd name="connsiteY23" fmla="*/ 240506 h 897731"/>
                <a:gd name="connsiteX24" fmla="*/ 416718 w 481012"/>
                <a:gd name="connsiteY24" fmla="*/ 245269 h 897731"/>
                <a:gd name="connsiteX25" fmla="*/ 345281 w 481012"/>
                <a:gd name="connsiteY25" fmla="*/ 378619 h 897731"/>
                <a:gd name="connsiteX26" fmla="*/ 242887 w 481012"/>
                <a:gd name="connsiteY26" fmla="*/ 571500 h 897731"/>
                <a:gd name="connsiteX27" fmla="*/ 73818 w 481012"/>
                <a:gd name="connsiteY27" fmla="*/ 892969 h 897731"/>
                <a:gd name="connsiteX28" fmla="*/ 0 w 481012"/>
                <a:gd name="connsiteY28" fmla="*/ 897731 h 897731"/>
                <a:gd name="connsiteX29" fmla="*/ 26193 w 481012"/>
                <a:gd name="connsiteY29" fmla="*/ 802481 h 897731"/>
                <a:gd name="connsiteX30" fmla="*/ 71437 w 481012"/>
                <a:gd name="connsiteY30" fmla="*/ 657225 h 897731"/>
                <a:gd name="connsiteX31" fmla="*/ 116681 w 481012"/>
                <a:gd name="connsiteY31" fmla="*/ 500062 h 89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81012" h="897731">
                  <a:moveTo>
                    <a:pt x="116681" y="500062"/>
                  </a:moveTo>
                  <a:lnTo>
                    <a:pt x="169068" y="300037"/>
                  </a:lnTo>
                  <a:lnTo>
                    <a:pt x="180975" y="259556"/>
                  </a:lnTo>
                  <a:lnTo>
                    <a:pt x="188118" y="226219"/>
                  </a:lnTo>
                  <a:lnTo>
                    <a:pt x="192881" y="197644"/>
                  </a:lnTo>
                  <a:lnTo>
                    <a:pt x="192881" y="178594"/>
                  </a:lnTo>
                  <a:lnTo>
                    <a:pt x="188118" y="154781"/>
                  </a:lnTo>
                  <a:lnTo>
                    <a:pt x="178593" y="138112"/>
                  </a:lnTo>
                  <a:lnTo>
                    <a:pt x="164306" y="121444"/>
                  </a:lnTo>
                  <a:lnTo>
                    <a:pt x="147637" y="107156"/>
                  </a:lnTo>
                  <a:lnTo>
                    <a:pt x="121443" y="95250"/>
                  </a:lnTo>
                  <a:lnTo>
                    <a:pt x="59531" y="76200"/>
                  </a:lnTo>
                  <a:lnTo>
                    <a:pt x="4762" y="45244"/>
                  </a:lnTo>
                  <a:lnTo>
                    <a:pt x="321468" y="0"/>
                  </a:lnTo>
                  <a:lnTo>
                    <a:pt x="385762" y="59531"/>
                  </a:lnTo>
                  <a:lnTo>
                    <a:pt x="421481" y="88106"/>
                  </a:lnTo>
                  <a:lnTo>
                    <a:pt x="452437" y="116681"/>
                  </a:lnTo>
                  <a:lnTo>
                    <a:pt x="471487" y="142875"/>
                  </a:lnTo>
                  <a:lnTo>
                    <a:pt x="478631" y="161925"/>
                  </a:lnTo>
                  <a:lnTo>
                    <a:pt x="481012" y="183356"/>
                  </a:lnTo>
                  <a:lnTo>
                    <a:pt x="476250" y="202406"/>
                  </a:lnTo>
                  <a:lnTo>
                    <a:pt x="461962" y="219075"/>
                  </a:lnTo>
                  <a:lnTo>
                    <a:pt x="445293" y="230981"/>
                  </a:lnTo>
                  <a:lnTo>
                    <a:pt x="423862" y="240506"/>
                  </a:lnTo>
                  <a:lnTo>
                    <a:pt x="416718" y="245269"/>
                  </a:lnTo>
                  <a:lnTo>
                    <a:pt x="345281" y="378619"/>
                  </a:lnTo>
                  <a:lnTo>
                    <a:pt x="242887" y="571500"/>
                  </a:lnTo>
                  <a:lnTo>
                    <a:pt x="73818" y="892969"/>
                  </a:lnTo>
                  <a:lnTo>
                    <a:pt x="0" y="897731"/>
                  </a:lnTo>
                  <a:lnTo>
                    <a:pt x="26193" y="802481"/>
                  </a:lnTo>
                  <a:lnTo>
                    <a:pt x="71437" y="657225"/>
                  </a:lnTo>
                  <a:lnTo>
                    <a:pt x="116681" y="5000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66">
              <a:extLst>
                <a:ext uri="{FF2B5EF4-FFF2-40B4-BE49-F238E27FC236}">
                  <a16:creationId xmlns:a16="http://schemas.microsoft.com/office/drawing/2014/main" id="{574F3729-C29C-4D33-95E8-956DEE6CF34F}"/>
                </a:ext>
              </a:extLst>
            </p:cNvPr>
            <p:cNvSpPr/>
            <p:nvPr/>
          </p:nvSpPr>
          <p:spPr>
            <a:xfrm>
              <a:off x="5695950" y="3943350"/>
              <a:ext cx="1436688" cy="2087563"/>
            </a:xfrm>
            <a:custGeom>
              <a:avLst/>
              <a:gdLst>
                <a:gd name="connsiteX0" fmla="*/ 778329 w 1436914"/>
                <a:gd name="connsiteY0" fmla="*/ 247650 h 2087336"/>
                <a:gd name="connsiteX1" fmla="*/ 579664 w 1436914"/>
                <a:gd name="connsiteY1" fmla="*/ 266700 h 2087336"/>
                <a:gd name="connsiteX2" fmla="*/ 416379 w 1436914"/>
                <a:gd name="connsiteY2" fmla="*/ 285750 h 2087336"/>
                <a:gd name="connsiteX3" fmla="*/ 293914 w 1436914"/>
                <a:gd name="connsiteY3" fmla="*/ 302079 h 2087336"/>
                <a:gd name="connsiteX4" fmla="*/ 225879 w 1436914"/>
                <a:gd name="connsiteY4" fmla="*/ 310243 h 2087336"/>
                <a:gd name="connsiteX5" fmla="*/ 81643 w 1436914"/>
                <a:gd name="connsiteY5" fmla="*/ 307521 h 2087336"/>
                <a:gd name="connsiteX6" fmla="*/ 48986 w 1436914"/>
                <a:gd name="connsiteY6" fmla="*/ 307521 h 2087336"/>
                <a:gd name="connsiteX7" fmla="*/ 0 w 1436914"/>
                <a:gd name="connsiteY7" fmla="*/ 168729 h 2087336"/>
                <a:gd name="connsiteX8" fmla="*/ 46264 w 1436914"/>
                <a:gd name="connsiteY8" fmla="*/ 190500 h 2087336"/>
                <a:gd name="connsiteX9" fmla="*/ 70757 w 1436914"/>
                <a:gd name="connsiteY9" fmla="*/ 195943 h 2087336"/>
                <a:gd name="connsiteX10" fmla="*/ 106136 w 1436914"/>
                <a:gd name="connsiteY10" fmla="*/ 195943 h 2087336"/>
                <a:gd name="connsiteX11" fmla="*/ 166007 w 1436914"/>
                <a:gd name="connsiteY11" fmla="*/ 190500 h 2087336"/>
                <a:gd name="connsiteX12" fmla="*/ 266700 w 1436914"/>
                <a:gd name="connsiteY12" fmla="*/ 174171 h 2087336"/>
                <a:gd name="connsiteX13" fmla="*/ 372836 w 1436914"/>
                <a:gd name="connsiteY13" fmla="*/ 168729 h 2087336"/>
                <a:gd name="connsiteX14" fmla="*/ 473529 w 1436914"/>
                <a:gd name="connsiteY14" fmla="*/ 152400 h 2087336"/>
                <a:gd name="connsiteX15" fmla="*/ 688521 w 1436914"/>
                <a:gd name="connsiteY15" fmla="*/ 114300 h 2087336"/>
                <a:gd name="connsiteX16" fmla="*/ 835479 w 1436914"/>
                <a:gd name="connsiteY16" fmla="*/ 87086 h 2087336"/>
                <a:gd name="connsiteX17" fmla="*/ 881743 w 1436914"/>
                <a:gd name="connsiteY17" fmla="*/ 76200 h 2087336"/>
                <a:gd name="connsiteX18" fmla="*/ 933450 w 1436914"/>
                <a:gd name="connsiteY18" fmla="*/ 59871 h 2087336"/>
                <a:gd name="connsiteX19" fmla="*/ 987879 w 1436914"/>
                <a:gd name="connsiteY19" fmla="*/ 40821 h 2087336"/>
                <a:gd name="connsiteX20" fmla="*/ 1039586 w 1436914"/>
                <a:gd name="connsiteY20" fmla="*/ 16329 h 2087336"/>
                <a:gd name="connsiteX21" fmla="*/ 1069521 w 1436914"/>
                <a:gd name="connsiteY21" fmla="*/ 2721 h 2087336"/>
                <a:gd name="connsiteX22" fmla="*/ 1083129 w 1436914"/>
                <a:gd name="connsiteY22" fmla="*/ 0 h 2087336"/>
                <a:gd name="connsiteX23" fmla="*/ 1102179 w 1436914"/>
                <a:gd name="connsiteY23" fmla="*/ 2721 h 2087336"/>
                <a:gd name="connsiteX24" fmla="*/ 1151164 w 1436914"/>
                <a:gd name="connsiteY24" fmla="*/ 24493 h 2087336"/>
                <a:gd name="connsiteX25" fmla="*/ 1208314 w 1436914"/>
                <a:gd name="connsiteY25" fmla="*/ 51707 h 2087336"/>
                <a:gd name="connsiteX26" fmla="*/ 1246414 w 1436914"/>
                <a:gd name="connsiteY26" fmla="*/ 78921 h 2087336"/>
                <a:gd name="connsiteX27" fmla="*/ 1319893 w 1436914"/>
                <a:gd name="connsiteY27" fmla="*/ 133350 h 2087336"/>
                <a:gd name="connsiteX28" fmla="*/ 1357993 w 1436914"/>
                <a:gd name="connsiteY28" fmla="*/ 166007 h 2087336"/>
                <a:gd name="connsiteX29" fmla="*/ 1393371 w 1436914"/>
                <a:gd name="connsiteY29" fmla="*/ 201386 h 2087336"/>
                <a:gd name="connsiteX30" fmla="*/ 1412421 w 1436914"/>
                <a:gd name="connsiteY30" fmla="*/ 223157 h 2087336"/>
                <a:gd name="connsiteX31" fmla="*/ 1426029 w 1436914"/>
                <a:gd name="connsiteY31" fmla="*/ 244929 h 2087336"/>
                <a:gd name="connsiteX32" fmla="*/ 1434193 w 1436914"/>
                <a:gd name="connsiteY32" fmla="*/ 263979 h 2087336"/>
                <a:gd name="connsiteX33" fmla="*/ 1436914 w 1436914"/>
                <a:gd name="connsiteY33" fmla="*/ 285750 h 2087336"/>
                <a:gd name="connsiteX34" fmla="*/ 1431471 w 1436914"/>
                <a:gd name="connsiteY34" fmla="*/ 310243 h 2087336"/>
                <a:gd name="connsiteX35" fmla="*/ 1420586 w 1436914"/>
                <a:gd name="connsiteY35" fmla="*/ 321129 h 2087336"/>
                <a:gd name="connsiteX36" fmla="*/ 1409700 w 1436914"/>
                <a:gd name="connsiteY36" fmla="*/ 334736 h 2087336"/>
                <a:gd name="connsiteX37" fmla="*/ 1371600 w 1436914"/>
                <a:gd name="connsiteY37" fmla="*/ 424543 h 2087336"/>
                <a:gd name="connsiteX38" fmla="*/ 1366157 w 1436914"/>
                <a:gd name="connsiteY38" fmla="*/ 459921 h 2087336"/>
                <a:gd name="connsiteX39" fmla="*/ 1357993 w 1436914"/>
                <a:gd name="connsiteY39" fmla="*/ 644979 h 2087336"/>
                <a:gd name="connsiteX40" fmla="*/ 1341664 w 1436914"/>
                <a:gd name="connsiteY40" fmla="*/ 1034143 h 2087336"/>
                <a:gd name="connsiteX41" fmla="*/ 1330779 w 1436914"/>
                <a:gd name="connsiteY41" fmla="*/ 1398814 h 2087336"/>
                <a:gd name="connsiteX42" fmla="*/ 1322614 w 1436914"/>
                <a:gd name="connsiteY42" fmla="*/ 1864179 h 2087336"/>
                <a:gd name="connsiteX43" fmla="*/ 1319893 w 1436914"/>
                <a:gd name="connsiteY43" fmla="*/ 1929493 h 2087336"/>
                <a:gd name="connsiteX44" fmla="*/ 1317171 w 1436914"/>
                <a:gd name="connsiteY44" fmla="*/ 1951264 h 2087336"/>
                <a:gd name="connsiteX45" fmla="*/ 1303564 w 1436914"/>
                <a:gd name="connsiteY45" fmla="*/ 1992086 h 2087336"/>
                <a:gd name="connsiteX46" fmla="*/ 1284514 w 1436914"/>
                <a:gd name="connsiteY46" fmla="*/ 2032907 h 2087336"/>
                <a:gd name="connsiteX47" fmla="*/ 1262743 w 1436914"/>
                <a:gd name="connsiteY47" fmla="*/ 2062843 h 2087336"/>
                <a:gd name="connsiteX48" fmla="*/ 1249136 w 1436914"/>
                <a:gd name="connsiteY48" fmla="*/ 2076450 h 2087336"/>
                <a:gd name="connsiteX49" fmla="*/ 1230086 w 1436914"/>
                <a:gd name="connsiteY49" fmla="*/ 2084614 h 2087336"/>
                <a:gd name="connsiteX50" fmla="*/ 1213757 w 1436914"/>
                <a:gd name="connsiteY50" fmla="*/ 2087336 h 2087336"/>
                <a:gd name="connsiteX51" fmla="*/ 1202871 w 1436914"/>
                <a:gd name="connsiteY51" fmla="*/ 2087336 h 2087336"/>
                <a:gd name="connsiteX52" fmla="*/ 1175657 w 1436914"/>
                <a:gd name="connsiteY52" fmla="*/ 2076450 h 2087336"/>
                <a:gd name="connsiteX53" fmla="*/ 1143000 w 1436914"/>
                <a:gd name="connsiteY53" fmla="*/ 2051957 h 2087336"/>
                <a:gd name="connsiteX54" fmla="*/ 1115786 w 1436914"/>
                <a:gd name="connsiteY54" fmla="*/ 2019300 h 2087336"/>
                <a:gd name="connsiteX55" fmla="*/ 1104900 w 1436914"/>
                <a:gd name="connsiteY55" fmla="*/ 1997529 h 2087336"/>
                <a:gd name="connsiteX56" fmla="*/ 1091293 w 1436914"/>
                <a:gd name="connsiteY56" fmla="*/ 1962150 h 2087336"/>
                <a:gd name="connsiteX57" fmla="*/ 1083129 w 1436914"/>
                <a:gd name="connsiteY57" fmla="*/ 1921329 h 2087336"/>
                <a:gd name="connsiteX58" fmla="*/ 1074964 w 1436914"/>
                <a:gd name="connsiteY58" fmla="*/ 1828800 h 2087336"/>
                <a:gd name="connsiteX59" fmla="*/ 1074964 w 1436914"/>
                <a:gd name="connsiteY59" fmla="*/ 1641021 h 2087336"/>
                <a:gd name="connsiteX60" fmla="*/ 1074964 w 1436914"/>
                <a:gd name="connsiteY60" fmla="*/ 1330779 h 2087336"/>
                <a:gd name="connsiteX61" fmla="*/ 1074964 w 1436914"/>
                <a:gd name="connsiteY61" fmla="*/ 933450 h 2087336"/>
                <a:gd name="connsiteX62" fmla="*/ 1083129 w 1436914"/>
                <a:gd name="connsiteY62" fmla="*/ 721179 h 2087336"/>
                <a:gd name="connsiteX63" fmla="*/ 1094014 w 1436914"/>
                <a:gd name="connsiteY63" fmla="*/ 563336 h 2087336"/>
                <a:gd name="connsiteX64" fmla="*/ 1096736 w 1436914"/>
                <a:gd name="connsiteY64" fmla="*/ 410936 h 2087336"/>
                <a:gd name="connsiteX65" fmla="*/ 1096736 w 1436914"/>
                <a:gd name="connsiteY65" fmla="*/ 312964 h 2087336"/>
                <a:gd name="connsiteX66" fmla="*/ 1091293 w 1436914"/>
                <a:gd name="connsiteY66" fmla="*/ 272143 h 2087336"/>
                <a:gd name="connsiteX67" fmla="*/ 1083129 w 1436914"/>
                <a:gd name="connsiteY67" fmla="*/ 255814 h 2087336"/>
                <a:gd name="connsiteX68" fmla="*/ 1077686 w 1436914"/>
                <a:gd name="connsiteY68" fmla="*/ 244929 h 2087336"/>
                <a:gd name="connsiteX69" fmla="*/ 1055914 w 1436914"/>
                <a:gd name="connsiteY69" fmla="*/ 231321 h 2087336"/>
                <a:gd name="connsiteX70" fmla="*/ 1023257 w 1436914"/>
                <a:gd name="connsiteY70" fmla="*/ 223157 h 2087336"/>
                <a:gd name="connsiteX71" fmla="*/ 993321 w 1436914"/>
                <a:gd name="connsiteY71" fmla="*/ 217714 h 2087336"/>
                <a:gd name="connsiteX72" fmla="*/ 881743 w 1436914"/>
                <a:gd name="connsiteY72" fmla="*/ 231321 h 2087336"/>
                <a:gd name="connsiteX73" fmla="*/ 778329 w 1436914"/>
                <a:gd name="connsiteY73" fmla="*/ 247650 h 208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436914" h="2087336">
                  <a:moveTo>
                    <a:pt x="778329" y="247650"/>
                  </a:moveTo>
                  <a:lnTo>
                    <a:pt x="579664" y="266700"/>
                  </a:lnTo>
                  <a:lnTo>
                    <a:pt x="416379" y="285750"/>
                  </a:lnTo>
                  <a:lnTo>
                    <a:pt x="293914" y="302079"/>
                  </a:lnTo>
                  <a:lnTo>
                    <a:pt x="225879" y="310243"/>
                  </a:lnTo>
                  <a:lnTo>
                    <a:pt x="81643" y="307521"/>
                  </a:lnTo>
                  <a:lnTo>
                    <a:pt x="48986" y="307521"/>
                  </a:lnTo>
                  <a:lnTo>
                    <a:pt x="0" y="168729"/>
                  </a:lnTo>
                  <a:lnTo>
                    <a:pt x="46264" y="190500"/>
                  </a:lnTo>
                  <a:lnTo>
                    <a:pt x="70757" y="195943"/>
                  </a:lnTo>
                  <a:lnTo>
                    <a:pt x="106136" y="195943"/>
                  </a:lnTo>
                  <a:lnTo>
                    <a:pt x="166007" y="190500"/>
                  </a:lnTo>
                  <a:lnTo>
                    <a:pt x="266700" y="174171"/>
                  </a:lnTo>
                  <a:lnTo>
                    <a:pt x="372836" y="168729"/>
                  </a:lnTo>
                  <a:lnTo>
                    <a:pt x="473529" y="152400"/>
                  </a:lnTo>
                  <a:lnTo>
                    <a:pt x="688521" y="114300"/>
                  </a:lnTo>
                  <a:lnTo>
                    <a:pt x="835479" y="87086"/>
                  </a:lnTo>
                  <a:lnTo>
                    <a:pt x="881743" y="76200"/>
                  </a:lnTo>
                  <a:lnTo>
                    <a:pt x="933450" y="59871"/>
                  </a:lnTo>
                  <a:lnTo>
                    <a:pt x="987879" y="40821"/>
                  </a:lnTo>
                  <a:lnTo>
                    <a:pt x="1039586" y="16329"/>
                  </a:lnTo>
                  <a:lnTo>
                    <a:pt x="1069521" y="2721"/>
                  </a:lnTo>
                  <a:lnTo>
                    <a:pt x="1083129" y="0"/>
                  </a:lnTo>
                  <a:lnTo>
                    <a:pt x="1102179" y="2721"/>
                  </a:lnTo>
                  <a:lnTo>
                    <a:pt x="1151164" y="24493"/>
                  </a:lnTo>
                  <a:lnTo>
                    <a:pt x="1208314" y="51707"/>
                  </a:lnTo>
                  <a:lnTo>
                    <a:pt x="1246414" y="78921"/>
                  </a:lnTo>
                  <a:lnTo>
                    <a:pt x="1319893" y="133350"/>
                  </a:lnTo>
                  <a:lnTo>
                    <a:pt x="1357993" y="166007"/>
                  </a:lnTo>
                  <a:lnTo>
                    <a:pt x="1393371" y="201386"/>
                  </a:lnTo>
                  <a:lnTo>
                    <a:pt x="1412421" y="223157"/>
                  </a:lnTo>
                  <a:lnTo>
                    <a:pt x="1426029" y="244929"/>
                  </a:lnTo>
                  <a:lnTo>
                    <a:pt x="1434193" y="263979"/>
                  </a:lnTo>
                  <a:lnTo>
                    <a:pt x="1436914" y="285750"/>
                  </a:lnTo>
                  <a:lnTo>
                    <a:pt x="1431471" y="310243"/>
                  </a:lnTo>
                  <a:lnTo>
                    <a:pt x="1420586" y="321129"/>
                  </a:lnTo>
                  <a:lnTo>
                    <a:pt x="1409700" y="334736"/>
                  </a:lnTo>
                  <a:lnTo>
                    <a:pt x="1371600" y="424543"/>
                  </a:lnTo>
                  <a:lnTo>
                    <a:pt x="1366157" y="459921"/>
                  </a:lnTo>
                  <a:lnTo>
                    <a:pt x="1357993" y="644979"/>
                  </a:lnTo>
                  <a:lnTo>
                    <a:pt x="1341664" y="1034143"/>
                  </a:lnTo>
                  <a:lnTo>
                    <a:pt x="1330779" y="1398814"/>
                  </a:lnTo>
                  <a:lnTo>
                    <a:pt x="1322614" y="1864179"/>
                  </a:lnTo>
                  <a:lnTo>
                    <a:pt x="1319893" y="1929493"/>
                  </a:lnTo>
                  <a:lnTo>
                    <a:pt x="1317171" y="1951264"/>
                  </a:lnTo>
                  <a:lnTo>
                    <a:pt x="1303564" y="1992086"/>
                  </a:lnTo>
                  <a:lnTo>
                    <a:pt x="1284514" y="2032907"/>
                  </a:lnTo>
                  <a:lnTo>
                    <a:pt x="1262743" y="2062843"/>
                  </a:lnTo>
                  <a:lnTo>
                    <a:pt x="1249136" y="2076450"/>
                  </a:lnTo>
                  <a:lnTo>
                    <a:pt x="1230086" y="2084614"/>
                  </a:lnTo>
                  <a:lnTo>
                    <a:pt x="1213757" y="2087336"/>
                  </a:lnTo>
                  <a:lnTo>
                    <a:pt x="1202871" y="2087336"/>
                  </a:lnTo>
                  <a:lnTo>
                    <a:pt x="1175657" y="2076450"/>
                  </a:lnTo>
                  <a:lnTo>
                    <a:pt x="1143000" y="2051957"/>
                  </a:lnTo>
                  <a:lnTo>
                    <a:pt x="1115786" y="2019300"/>
                  </a:lnTo>
                  <a:lnTo>
                    <a:pt x="1104900" y="1997529"/>
                  </a:lnTo>
                  <a:lnTo>
                    <a:pt x="1091293" y="1962150"/>
                  </a:lnTo>
                  <a:lnTo>
                    <a:pt x="1083129" y="1921329"/>
                  </a:lnTo>
                  <a:lnTo>
                    <a:pt x="1074964" y="1828800"/>
                  </a:lnTo>
                  <a:lnTo>
                    <a:pt x="1074964" y="1641021"/>
                  </a:lnTo>
                  <a:lnTo>
                    <a:pt x="1074964" y="1330779"/>
                  </a:lnTo>
                  <a:lnTo>
                    <a:pt x="1074964" y="933450"/>
                  </a:lnTo>
                  <a:lnTo>
                    <a:pt x="1083129" y="721179"/>
                  </a:lnTo>
                  <a:lnTo>
                    <a:pt x="1094014" y="563336"/>
                  </a:lnTo>
                  <a:cubicBezTo>
                    <a:pt x="1094921" y="512536"/>
                    <a:pt x="1095829" y="461736"/>
                    <a:pt x="1096736" y="410936"/>
                  </a:cubicBezTo>
                  <a:lnTo>
                    <a:pt x="1096736" y="312964"/>
                  </a:lnTo>
                  <a:lnTo>
                    <a:pt x="1091293" y="272143"/>
                  </a:lnTo>
                  <a:lnTo>
                    <a:pt x="1083129" y="255814"/>
                  </a:lnTo>
                  <a:lnTo>
                    <a:pt x="1077686" y="244929"/>
                  </a:lnTo>
                  <a:lnTo>
                    <a:pt x="1055914" y="231321"/>
                  </a:lnTo>
                  <a:lnTo>
                    <a:pt x="1023257" y="223157"/>
                  </a:lnTo>
                  <a:lnTo>
                    <a:pt x="993321" y="217714"/>
                  </a:lnTo>
                  <a:lnTo>
                    <a:pt x="881743" y="231321"/>
                  </a:lnTo>
                  <a:lnTo>
                    <a:pt x="778329" y="2476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67">
              <a:extLst>
                <a:ext uri="{FF2B5EF4-FFF2-40B4-BE49-F238E27FC236}">
                  <a16:creationId xmlns:a16="http://schemas.microsoft.com/office/drawing/2014/main" id="{B72EF039-A160-4BA4-9DF0-B6BDA5936829}"/>
                </a:ext>
              </a:extLst>
            </p:cNvPr>
            <p:cNvSpPr/>
            <p:nvPr/>
          </p:nvSpPr>
          <p:spPr>
            <a:xfrm>
              <a:off x="5751513" y="4743450"/>
              <a:ext cx="1108075" cy="290513"/>
            </a:xfrm>
            <a:custGeom>
              <a:avLst/>
              <a:gdLst>
                <a:gd name="connsiteX0" fmla="*/ 764381 w 1109662"/>
                <a:gd name="connsiteY0" fmla="*/ 23813 h 290513"/>
                <a:gd name="connsiteX1" fmla="*/ 538162 w 1109662"/>
                <a:gd name="connsiteY1" fmla="*/ 59531 h 290513"/>
                <a:gd name="connsiteX2" fmla="*/ 292894 w 1109662"/>
                <a:gd name="connsiteY2" fmla="*/ 97631 h 290513"/>
                <a:gd name="connsiteX3" fmla="*/ 0 w 1109662"/>
                <a:gd name="connsiteY3" fmla="*/ 142875 h 290513"/>
                <a:gd name="connsiteX4" fmla="*/ 9525 w 1109662"/>
                <a:gd name="connsiteY4" fmla="*/ 254794 h 290513"/>
                <a:gd name="connsiteX5" fmla="*/ 104775 w 1109662"/>
                <a:gd name="connsiteY5" fmla="*/ 278606 h 290513"/>
                <a:gd name="connsiteX6" fmla="*/ 166687 w 1109662"/>
                <a:gd name="connsiteY6" fmla="*/ 288131 h 290513"/>
                <a:gd name="connsiteX7" fmla="*/ 202406 w 1109662"/>
                <a:gd name="connsiteY7" fmla="*/ 290513 h 290513"/>
                <a:gd name="connsiteX8" fmla="*/ 230981 w 1109662"/>
                <a:gd name="connsiteY8" fmla="*/ 288131 h 290513"/>
                <a:gd name="connsiteX9" fmla="*/ 395287 w 1109662"/>
                <a:gd name="connsiteY9" fmla="*/ 250031 h 290513"/>
                <a:gd name="connsiteX10" fmla="*/ 642937 w 1109662"/>
                <a:gd name="connsiteY10" fmla="*/ 200025 h 290513"/>
                <a:gd name="connsiteX11" fmla="*/ 866775 w 1109662"/>
                <a:gd name="connsiteY11" fmla="*/ 154781 h 290513"/>
                <a:gd name="connsiteX12" fmla="*/ 935831 w 1109662"/>
                <a:gd name="connsiteY12" fmla="*/ 154781 h 290513"/>
                <a:gd name="connsiteX13" fmla="*/ 1081087 w 1109662"/>
                <a:gd name="connsiteY13" fmla="*/ 157163 h 290513"/>
                <a:gd name="connsiteX14" fmla="*/ 1109662 w 1109662"/>
                <a:gd name="connsiteY14" fmla="*/ 157163 h 290513"/>
                <a:gd name="connsiteX15" fmla="*/ 1107281 w 1109662"/>
                <a:gd name="connsiteY15" fmla="*/ 0 h 290513"/>
                <a:gd name="connsiteX16" fmla="*/ 973931 w 1109662"/>
                <a:gd name="connsiteY16" fmla="*/ 0 h 290513"/>
                <a:gd name="connsiteX17" fmla="*/ 909637 w 1109662"/>
                <a:gd name="connsiteY17" fmla="*/ 0 h 290513"/>
                <a:gd name="connsiteX18" fmla="*/ 764381 w 1109662"/>
                <a:gd name="connsiteY18" fmla="*/ 23813 h 290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09662" h="290513">
                  <a:moveTo>
                    <a:pt x="764381" y="23813"/>
                  </a:moveTo>
                  <a:lnTo>
                    <a:pt x="538162" y="59531"/>
                  </a:lnTo>
                  <a:lnTo>
                    <a:pt x="292894" y="97631"/>
                  </a:lnTo>
                  <a:lnTo>
                    <a:pt x="0" y="142875"/>
                  </a:lnTo>
                  <a:lnTo>
                    <a:pt x="9525" y="254794"/>
                  </a:lnTo>
                  <a:lnTo>
                    <a:pt x="104775" y="278606"/>
                  </a:lnTo>
                  <a:lnTo>
                    <a:pt x="166687" y="288131"/>
                  </a:lnTo>
                  <a:lnTo>
                    <a:pt x="202406" y="290513"/>
                  </a:lnTo>
                  <a:lnTo>
                    <a:pt x="230981" y="288131"/>
                  </a:lnTo>
                  <a:lnTo>
                    <a:pt x="395287" y="250031"/>
                  </a:lnTo>
                  <a:lnTo>
                    <a:pt x="642937" y="200025"/>
                  </a:lnTo>
                  <a:lnTo>
                    <a:pt x="866775" y="154781"/>
                  </a:lnTo>
                  <a:lnTo>
                    <a:pt x="935831" y="154781"/>
                  </a:lnTo>
                  <a:lnTo>
                    <a:pt x="1081087" y="157163"/>
                  </a:lnTo>
                  <a:lnTo>
                    <a:pt x="1109662" y="157163"/>
                  </a:lnTo>
                  <a:cubicBezTo>
                    <a:pt x="1108868" y="104775"/>
                    <a:pt x="1108075" y="52388"/>
                    <a:pt x="1107281" y="0"/>
                  </a:cubicBezTo>
                  <a:lnTo>
                    <a:pt x="973931" y="0"/>
                  </a:lnTo>
                  <a:lnTo>
                    <a:pt x="909637" y="0"/>
                  </a:lnTo>
                  <a:lnTo>
                    <a:pt x="764381" y="238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68">
              <a:extLst>
                <a:ext uri="{FF2B5EF4-FFF2-40B4-BE49-F238E27FC236}">
                  <a16:creationId xmlns:a16="http://schemas.microsoft.com/office/drawing/2014/main" id="{7FD6513C-0632-4828-9964-2B29BA53009D}"/>
                </a:ext>
              </a:extLst>
            </p:cNvPr>
            <p:cNvSpPr/>
            <p:nvPr/>
          </p:nvSpPr>
          <p:spPr>
            <a:xfrm>
              <a:off x="5726113" y="5611813"/>
              <a:ext cx="1112837" cy="307975"/>
            </a:xfrm>
            <a:custGeom>
              <a:avLst/>
              <a:gdLst>
                <a:gd name="connsiteX0" fmla="*/ 795338 w 1112044"/>
                <a:gd name="connsiteY0" fmla="*/ 195263 h 307182"/>
                <a:gd name="connsiteX1" fmla="*/ 621507 w 1112044"/>
                <a:gd name="connsiteY1" fmla="*/ 214313 h 307182"/>
                <a:gd name="connsiteX2" fmla="*/ 440532 w 1112044"/>
                <a:gd name="connsiteY2" fmla="*/ 238125 h 307182"/>
                <a:gd name="connsiteX3" fmla="*/ 247650 w 1112044"/>
                <a:gd name="connsiteY3" fmla="*/ 266700 h 307182"/>
                <a:gd name="connsiteX4" fmla="*/ 4763 w 1112044"/>
                <a:gd name="connsiteY4" fmla="*/ 307182 h 307182"/>
                <a:gd name="connsiteX5" fmla="*/ 0 w 1112044"/>
                <a:gd name="connsiteY5" fmla="*/ 138113 h 307182"/>
                <a:gd name="connsiteX6" fmla="*/ 164307 w 1112044"/>
                <a:gd name="connsiteY6" fmla="*/ 128588 h 307182"/>
                <a:gd name="connsiteX7" fmla="*/ 307182 w 1112044"/>
                <a:gd name="connsiteY7" fmla="*/ 114300 h 307182"/>
                <a:gd name="connsiteX8" fmla="*/ 478632 w 1112044"/>
                <a:gd name="connsiteY8" fmla="*/ 90488 h 307182"/>
                <a:gd name="connsiteX9" fmla="*/ 692944 w 1112044"/>
                <a:gd name="connsiteY9" fmla="*/ 52388 h 307182"/>
                <a:gd name="connsiteX10" fmla="*/ 928688 w 1112044"/>
                <a:gd name="connsiteY10" fmla="*/ 0 h 307182"/>
                <a:gd name="connsiteX11" fmla="*/ 954882 w 1112044"/>
                <a:gd name="connsiteY11" fmla="*/ 4763 h 307182"/>
                <a:gd name="connsiteX12" fmla="*/ 992982 w 1112044"/>
                <a:gd name="connsiteY12" fmla="*/ 14288 h 307182"/>
                <a:gd name="connsiteX13" fmla="*/ 1107282 w 1112044"/>
                <a:gd name="connsiteY13" fmla="*/ 33338 h 307182"/>
                <a:gd name="connsiteX14" fmla="*/ 1112044 w 1112044"/>
                <a:gd name="connsiteY14" fmla="*/ 176213 h 307182"/>
                <a:gd name="connsiteX15" fmla="*/ 966788 w 1112044"/>
                <a:gd name="connsiteY15" fmla="*/ 180975 h 307182"/>
                <a:gd name="connsiteX16" fmla="*/ 795338 w 1112044"/>
                <a:gd name="connsiteY16" fmla="*/ 195263 h 30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2044" h="307182">
                  <a:moveTo>
                    <a:pt x="795338" y="195263"/>
                  </a:moveTo>
                  <a:lnTo>
                    <a:pt x="621507" y="214313"/>
                  </a:lnTo>
                  <a:lnTo>
                    <a:pt x="440532" y="238125"/>
                  </a:lnTo>
                  <a:lnTo>
                    <a:pt x="247650" y="266700"/>
                  </a:lnTo>
                  <a:lnTo>
                    <a:pt x="4763" y="307182"/>
                  </a:lnTo>
                  <a:lnTo>
                    <a:pt x="0" y="138113"/>
                  </a:lnTo>
                  <a:lnTo>
                    <a:pt x="164307" y="128588"/>
                  </a:lnTo>
                  <a:lnTo>
                    <a:pt x="307182" y="114300"/>
                  </a:lnTo>
                  <a:lnTo>
                    <a:pt x="478632" y="90488"/>
                  </a:lnTo>
                  <a:lnTo>
                    <a:pt x="692944" y="52388"/>
                  </a:lnTo>
                  <a:lnTo>
                    <a:pt x="928688" y="0"/>
                  </a:lnTo>
                  <a:lnTo>
                    <a:pt x="954882" y="4763"/>
                  </a:lnTo>
                  <a:lnTo>
                    <a:pt x="992982" y="14288"/>
                  </a:lnTo>
                  <a:lnTo>
                    <a:pt x="1107282" y="33338"/>
                  </a:lnTo>
                  <a:lnTo>
                    <a:pt x="1112044" y="176213"/>
                  </a:lnTo>
                  <a:lnTo>
                    <a:pt x="966788" y="180975"/>
                  </a:lnTo>
                  <a:lnTo>
                    <a:pt x="795338" y="1952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3" name="グループ化 42">
            <a:extLst>
              <a:ext uri="{FF2B5EF4-FFF2-40B4-BE49-F238E27FC236}">
                <a16:creationId xmlns:a16="http://schemas.microsoft.com/office/drawing/2014/main" id="{6CC3A1EA-FA95-41E4-B0D8-ED5B98CB0F0D}"/>
              </a:ext>
            </a:extLst>
          </p:cNvPr>
          <p:cNvGrpSpPr>
            <a:grpSpLocks/>
          </p:cNvGrpSpPr>
          <p:nvPr/>
        </p:nvGrpSpPr>
        <p:grpSpPr bwMode="auto">
          <a:xfrm>
            <a:off x="2447925" y="1465263"/>
            <a:ext cx="4841875" cy="4557712"/>
            <a:chOff x="2430463" y="1465263"/>
            <a:chExt cx="4841875" cy="4557712"/>
          </a:xfrm>
        </p:grpSpPr>
        <p:sp>
          <p:nvSpPr>
            <p:cNvPr id="44" name="フリーフォーム 149">
              <a:extLst>
                <a:ext uri="{FF2B5EF4-FFF2-40B4-BE49-F238E27FC236}">
                  <a16:creationId xmlns:a16="http://schemas.microsoft.com/office/drawing/2014/main" id="{0362F86C-1932-4EB5-A1B8-5308CF930BCA}"/>
                </a:ext>
              </a:extLst>
            </p:cNvPr>
            <p:cNvSpPr/>
            <p:nvPr/>
          </p:nvSpPr>
          <p:spPr>
            <a:xfrm>
              <a:off x="2862263" y="1487488"/>
              <a:ext cx="974725" cy="1284287"/>
            </a:xfrm>
            <a:custGeom>
              <a:avLst/>
              <a:gdLst>
                <a:gd name="connsiteX0" fmla="*/ 773906 w 973931"/>
                <a:gd name="connsiteY0" fmla="*/ 471488 h 1283494"/>
                <a:gd name="connsiteX1" fmla="*/ 695325 w 973931"/>
                <a:gd name="connsiteY1" fmla="*/ 561975 h 1283494"/>
                <a:gd name="connsiteX2" fmla="*/ 576262 w 973931"/>
                <a:gd name="connsiteY2" fmla="*/ 704850 h 1283494"/>
                <a:gd name="connsiteX3" fmla="*/ 457200 w 973931"/>
                <a:gd name="connsiteY3" fmla="*/ 857250 h 1283494"/>
                <a:gd name="connsiteX4" fmla="*/ 321468 w 973931"/>
                <a:gd name="connsiteY4" fmla="*/ 1026319 h 1283494"/>
                <a:gd name="connsiteX5" fmla="*/ 116681 w 973931"/>
                <a:gd name="connsiteY5" fmla="*/ 1283494 h 1283494"/>
                <a:gd name="connsiteX6" fmla="*/ 0 w 973931"/>
                <a:gd name="connsiteY6" fmla="*/ 1216819 h 1283494"/>
                <a:gd name="connsiteX7" fmla="*/ 23812 w 973931"/>
                <a:gd name="connsiteY7" fmla="*/ 1193007 h 1283494"/>
                <a:gd name="connsiteX8" fmla="*/ 57150 w 973931"/>
                <a:gd name="connsiteY8" fmla="*/ 1164432 h 1283494"/>
                <a:gd name="connsiteX9" fmla="*/ 90487 w 973931"/>
                <a:gd name="connsiteY9" fmla="*/ 1138238 h 1283494"/>
                <a:gd name="connsiteX10" fmla="*/ 102393 w 973931"/>
                <a:gd name="connsiteY10" fmla="*/ 1131094 h 1283494"/>
                <a:gd name="connsiteX11" fmla="*/ 140493 w 973931"/>
                <a:gd name="connsiteY11" fmla="*/ 1066800 h 1283494"/>
                <a:gd name="connsiteX12" fmla="*/ 207168 w 973931"/>
                <a:gd name="connsiteY12" fmla="*/ 962025 h 1283494"/>
                <a:gd name="connsiteX13" fmla="*/ 307181 w 973931"/>
                <a:gd name="connsiteY13" fmla="*/ 802482 h 1283494"/>
                <a:gd name="connsiteX14" fmla="*/ 404812 w 973931"/>
                <a:gd name="connsiteY14" fmla="*/ 647700 h 1283494"/>
                <a:gd name="connsiteX15" fmla="*/ 495300 w 973931"/>
                <a:gd name="connsiteY15" fmla="*/ 507207 h 1283494"/>
                <a:gd name="connsiteX16" fmla="*/ 578643 w 973931"/>
                <a:gd name="connsiteY16" fmla="*/ 373857 h 1283494"/>
                <a:gd name="connsiteX17" fmla="*/ 640556 w 973931"/>
                <a:gd name="connsiteY17" fmla="*/ 276225 h 1283494"/>
                <a:gd name="connsiteX18" fmla="*/ 652462 w 973931"/>
                <a:gd name="connsiteY18" fmla="*/ 250032 h 1283494"/>
                <a:gd name="connsiteX19" fmla="*/ 654843 w 973931"/>
                <a:gd name="connsiteY19" fmla="*/ 235744 h 1283494"/>
                <a:gd name="connsiteX20" fmla="*/ 654843 w 973931"/>
                <a:gd name="connsiteY20" fmla="*/ 216694 h 1283494"/>
                <a:gd name="connsiteX21" fmla="*/ 647700 w 973931"/>
                <a:gd name="connsiteY21" fmla="*/ 197644 h 1283494"/>
                <a:gd name="connsiteX22" fmla="*/ 635793 w 973931"/>
                <a:gd name="connsiteY22" fmla="*/ 180975 h 1283494"/>
                <a:gd name="connsiteX23" fmla="*/ 585787 w 973931"/>
                <a:gd name="connsiteY23" fmla="*/ 130969 h 1283494"/>
                <a:gd name="connsiteX24" fmla="*/ 526256 w 973931"/>
                <a:gd name="connsiteY24" fmla="*/ 73819 h 1283494"/>
                <a:gd name="connsiteX25" fmla="*/ 507206 w 973931"/>
                <a:gd name="connsiteY25" fmla="*/ 52388 h 1283494"/>
                <a:gd name="connsiteX26" fmla="*/ 492918 w 973931"/>
                <a:gd name="connsiteY26" fmla="*/ 35719 h 1283494"/>
                <a:gd name="connsiteX27" fmla="*/ 488156 w 973931"/>
                <a:gd name="connsiteY27" fmla="*/ 21432 h 1283494"/>
                <a:gd name="connsiteX28" fmla="*/ 492918 w 973931"/>
                <a:gd name="connsiteY28" fmla="*/ 11907 h 1283494"/>
                <a:gd name="connsiteX29" fmla="*/ 500062 w 973931"/>
                <a:gd name="connsiteY29" fmla="*/ 4763 h 1283494"/>
                <a:gd name="connsiteX30" fmla="*/ 521493 w 973931"/>
                <a:gd name="connsiteY30" fmla="*/ 0 h 1283494"/>
                <a:gd name="connsiteX31" fmla="*/ 545306 w 973931"/>
                <a:gd name="connsiteY31" fmla="*/ 0 h 1283494"/>
                <a:gd name="connsiteX32" fmla="*/ 607218 w 973931"/>
                <a:gd name="connsiteY32" fmla="*/ 11907 h 1283494"/>
                <a:gd name="connsiteX33" fmla="*/ 683418 w 973931"/>
                <a:gd name="connsiteY33" fmla="*/ 33338 h 1283494"/>
                <a:gd name="connsiteX34" fmla="*/ 752475 w 973931"/>
                <a:gd name="connsiteY34" fmla="*/ 57150 h 1283494"/>
                <a:gd name="connsiteX35" fmla="*/ 807243 w 973931"/>
                <a:gd name="connsiteY35" fmla="*/ 85725 h 1283494"/>
                <a:gd name="connsiteX36" fmla="*/ 859631 w 973931"/>
                <a:gd name="connsiteY36" fmla="*/ 119063 h 1283494"/>
                <a:gd name="connsiteX37" fmla="*/ 900112 w 973931"/>
                <a:gd name="connsiteY37" fmla="*/ 150019 h 1283494"/>
                <a:gd name="connsiteX38" fmla="*/ 928687 w 973931"/>
                <a:gd name="connsiteY38" fmla="*/ 180975 h 1283494"/>
                <a:gd name="connsiteX39" fmla="*/ 952500 w 973931"/>
                <a:gd name="connsiteY39" fmla="*/ 209550 h 1283494"/>
                <a:gd name="connsiteX40" fmla="*/ 964406 w 973931"/>
                <a:gd name="connsiteY40" fmla="*/ 228600 h 1283494"/>
                <a:gd name="connsiteX41" fmla="*/ 973931 w 973931"/>
                <a:gd name="connsiteY41" fmla="*/ 257175 h 1283494"/>
                <a:gd name="connsiteX42" fmla="*/ 973931 w 973931"/>
                <a:gd name="connsiteY42" fmla="*/ 276225 h 1283494"/>
                <a:gd name="connsiteX43" fmla="*/ 969168 w 973931"/>
                <a:gd name="connsiteY43" fmla="*/ 290513 h 1283494"/>
                <a:gd name="connsiteX44" fmla="*/ 957262 w 973931"/>
                <a:gd name="connsiteY44" fmla="*/ 300038 h 1283494"/>
                <a:gd name="connsiteX45" fmla="*/ 931068 w 973931"/>
                <a:gd name="connsiteY45" fmla="*/ 309563 h 1283494"/>
                <a:gd name="connsiteX46" fmla="*/ 919162 w 973931"/>
                <a:gd name="connsiteY46" fmla="*/ 314325 h 1283494"/>
                <a:gd name="connsiteX47" fmla="*/ 883443 w 973931"/>
                <a:gd name="connsiteY47" fmla="*/ 352425 h 1283494"/>
                <a:gd name="connsiteX48" fmla="*/ 773906 w 973931"/>
                <a:gd name="connsiteY48" fmla="*/ 471488 h 1283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973931" h="1283494">
                  <a:moveTo>
                    <a:pt x="773906" y="471488"/>
                  </a:moveTo>
                  <a:lnTo>
                    <a:pt x="695325" y="561975"/>
                  </a:lnTo>
                  <a:lnTo>
                    <a:pt x="576262" y="704850"/>
                  </a:lnTo>
                  <a:lnTo>
                    <a:pt x="457200" y="857250"/>
                  </a:lnTo>
                  <a:lnTo>
                    <a:pt x="321468" y="1026319"/>
                  </a:lnTo>
                  <a:lnTo>
                    <a:pt x="116681" y="1283494"/>
                  </a:lnTo>
                  <a:lnTo>
                    <a:pt x="0" y="1216819"/>
                  </a:lnTo>
                  <a:lnTo>
                    <a:pt x="23812" y="1193007"/>
                  </a:lnTo>
                  <a:lnTo>
                    <a:pt x="57150" y="1164432"/>
                  </a:lnTo>
                  <a:lnTo>
                    <a:pt x="90487" y="1138238"/>
                  </a:lnTo>
                  <a:lnTo>
                    <a:pt x="102393" y="1131094"/>
                  </a:lnTo>
                  <a:lnTo>
                    <a:pt x="140493" y="1066800"/>
                  </a:lnTo>
                  <a:lnTo>
                    <a:pt x="207168" y="962025"/>
                  </a:lnTo>
                  <a:lnTo>
                    <a:pt x="307181" y="802482"/>
                  </a:lnTo>
                  <a:lnTo>
                    <a:pt x="404812" y="647700"/>
                  </a:lnTo>
                  <a:lnTo>
                    <a:pt x="495300" y="507207"/>
                  </a:lnTo>
                  <a:lnTo>
                    <a:pt x="578643" y="373857"/>
                  </a:lnTo>
                  <a:lnTo>
                    <a:pt x="640556" y="276225"/>
                  </a:lnTo>
                  <a:lnTo>
                    <a:pt x="652462" y="250032"/>
                  </a:lnTo>
                  <a:lnTo>
                    <a:pt x="654843" y="235744"/>
                  </a:lnTo>
                  <a:lnTo>
                    <a:pt x="654843" y="216694"/>
                  </a:lnTo>
                  <a:lnTo>
                    <a:pt x="647700" y="197644"/>
                  </a:lnTo>
                  <a:lnTo>
                    <a:pt x="635793" y="180975"/>
                  </a:lnTo>
                  <a:lnTo>
                    <a:pt x="585787" y="130969"/>
                  </a:lnTo>
                  <a:lnTo>
                    <a:pt x="526256" y="73819"/>
                  </a:lnTo>
                  <a:lnTo>
                    <a:pt x="507206" y="52388"/>
                  </a:lnTo>
                  <a:lnTo>
                    <a:pt x="492918" y="35719"/>
                  </a:lnTo>
                  <a:lnTo>
                    <a:pt x="488156" y="21432"/>
                  </a:lnTo>
                  <a:lnTo>
                    <a:pt x="492918" y="11907"/>
                  </a:lnTo>
                  <a:lnTo>
                    <a:pt x="500062" y="4763"/>
                  </a:lnTo>
                  <a:lnTo>
                    <a:pt x="521493" y="0"/>
                  </a:lnTo>
                  <a:lnTo>
                    <a:pt x="545306" y="0"/>
                  </a:lnTo>
                  <a:lnTo>
                    <a:pt x="607218" y="11907"/>
                  </a:lnTo>
                  <a:lnTo>
                    <a:pt x="683418" y="33338"/>
                  </a:lnTo>
                  <a:lnTo>
                    <a:pt x="752475" y="57150"/>
                  </a:lnTo>
                  <a:lnTo>
                    <a:pt x="807243" y="85725"/>
                  </a:lnTo>
                  <a:lnTo>
                    <a:pt x="859631" y="119063"/>
                  </a:lnTo>
                  <a:lnTo>
                    <a:pt x="900112" y="150019"/>
                  </a:lnTo>
                  <a:lnTo>
                    <a:pt x="928687" y="180975"/>
                  </a:lnTo>
                  <a:lnTo>
                    <a:pt x="952500" y="209550"/>
                  </a:lnTo>
                  <a:lnTo>
                    <a:pt x="964406" y="228600"/>
                  </a:lnTo>
                  <a:lnTo>
                    <a:pt x="973931" y="257175"/>
                  </a:lnTo>
                  <a:lnTo>
                    <a:pt x="973931" y="276225"/>
                  </a:lnTo>
                  <a:lnTo>
                    <a:pt x="969168" y="290513"/>
                  </a:lnTo>
                  <a:lnTo>
                    <a:pt x="957262" y="300038"/>
                  </a:lnTo>
                  <a:lnTo>
                    <a:pt x="931068" y="309563"/>
                  </a:lnTo>
                  <a:lnTo>
                    <a:pt x="919162" y="314325"/>
                  </a:lnTo>
                  <a:lnTo>
                    <a:pt x="883443" y="352425"/>
                  </a:lnTo>
                  <a:lnTo>
                    <a:pt x="773906" y="471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52">
              <a:extLst>
                <a:ext uri="{FF2B5EF4-FFF2-40B4-BE49-F238E27FC236}">
                  <a16:creationId xmlns:a16="http://schemas.microsoft.com/office/drawing/2014/main" id="{C06CB4F5-39E7-44DC-B833-926E599E37BF}"/>
                </a:ext>
              </a:extLst>
            </p:cNvPr>
            <p:cNvSpPr/>
            <p:nvPr/>
          </p:nvSpPr>
          <p:spPr>
            <a:xfrm>
              <a:off x="2697163" y="3722688"/>
              <a:ext cx="1466850" cy="476250"/>
            </a:xfrm>
            <a:custGeom>
              <a:avLst/>
              <a:gdLst>
                <a:gd name="connsiteX0" fmla="*/ 1166813 w 1466850"/>
                <a:gd name="connsiteY0" fmla="*/ 57150 h 476250"/>
                <a:gd name="connsiteX1" fmla="*/ 897732 w 1466850"/>
                <a:gd name="connsiteY1" fmla="*/ 109537 h 476250"/>
                <a:gd name="connsiteX2" fmla="*/ 690563 w 1466850"/>
                <a:gd name="connsiteY2" fmla="*/ 145256 h 476250"/>
                <a:gd name="connsiteX3" fmla="*/ 545307 w 1466850"/>
                <a:gd name="connsiteY3" fmla="*/ 166687 h 476250"/>
                <a:gd name="connsiteX4" fmla="*/ 404813 w 1466850"/>
                <a:gd name="connsiteY4" fmla="*/ 185737 h 476250"/>
                <a:gd name="connsiteX5" fmla="*/ 271463 w 1466850"/>
                <a:gd name="connsiteY5" fmla="*/ 195262 h 476250"/>
                <a:gd name="connsiteX6" fmla="*/ 223838 w 1466850"/>
                <a:gd name="connsiteY6" fmla="*/ 192881 h 476250"/>
                <a:gd name="connsiteX7" fmla="*/ 4763 w 1466850"/>
                <a:gd name="connsiteY7" fmla="*/ 197644 h 476250"/>
                <a:gd name="connsiteX8" fmla="*/ 0 w 1466850"/>
                <a:gd name="connsiteY8" fmla="*/ 226219 h 476250"/>
                <a:gd name="connsiteX9" fmla="*/ 7144 w 1466850"/>
                <a:gd name="connsiteY9" fmla="*/ 257175 h 476250"/>
                <a:gd name="connsiteX10" fmla="*/ 23813 w 1466850"/>
                <a:gd name="connsiteY10" fmla="*/ 290512 h 476250"/>
                <a:gd name="connsiteX11" fmla="*/ 61913 w 1466850"/>
                <a:gd name="connsiteY11" fmla="*/ 347662 h 476250"/>
                <a:gd name="connsiteX12" fmla="*/ 111919 w 1466850"/>
                <a:gd name="connsiteY12" fmla="*/ 404812 h 476250"/>
                <a:gd name="connsiteX13" fmla="*/ 140494 w 1466850"/>
                <a:gd name="connsiteY13" fmla="*/ 435769 h 476250"/>
                <a:gd name="connsiteX14" fmla="*/ 164307 w 1466850"/>
                <a:gd name="connsiteY14" fmla="*/ 457200 h 476250"/>
                <a:gd name="connsiteX15" fmla="*/ 185738 w 1466850"/>
                <a:gd name="connsiteY15" fmla="*/ 469106 h 476250"/>
                <a:gd name="connsiteX16" fmla="*/ 200025 w 1466850"/>
                <a:gd name="connsiteY16" fmla="*/ 473869 h 476250"/>
                <a:gd name="connsiteX17" fmla="*/ 211932 w 1466850"/>
                <a:gd name="connsiteY17" fmla="*/ 476250 h 476250"/>
                <a:gd name="connsiteX18" fmla="*/ 230982 w 1466850"/>
                <a:gd name="connsiteY18" fmla="*/ 473869 h 476250"/>
                <a:gd name="connsiteX19" fmla="*/ 259557 w 1466850"/>
                <a:gd name="connsiteY19" fmla="*/ 464344 h 476250"/>
                <a:gd name="connsiteX20" fmla="*/ 278607 w 1466850"/>
                <a:gd name="connsiteY20" fmla="*/ 447675 h 476250"/>
                <a:gd name="connsiteX21" fmla="*/ 297657 w 1466850"/>
                <a:gd name="connsiteY21" fmla="*/ 438150 h 476250"/>
                <a:gd name="connsiteX22" fmla="*/ 404813 w 1466850"/>
                <a:gd name="connsiteY22" fmla="*/ 397669 h 476250"/>
                <a:gd name="connsiteX23" fmla="*/ 521494 w 1466850"/>
                <a:gd name="connsiteY23" fmla="*/ 359569 h 476250"/>
                <a:gd name="connsiteX24" fmla="*/ 597694 w 1466850"/>
                <a:gd name="connsiteY24" fmla="*/ 335756 h 476250"/>
                <a:gd name="connsiteX25" fmla="*/ 659607 w 1466850"/>
                <a:gd name="connsiteY25" fmla="*/ 319087 h 476250"/>
                <a:gd name="connsiteX26" fmla="*/ 912019 w 1466850"/>
                <a:gd name="connsiteY26" fmla="*/ 261937 h 476250"/>
                <a:gd name="connsiteX27" fmla="*/ 1083469 w 1466850"/>
                <a:gd name="connsiteY27" fmla="*/ 202406 h 476250"/>
                <a:gd name="connsiteX28" fmla="*/ 1312069 w 1466850"/>
                <a:gd name="connsiteY28" fmla="*/ 114300 h 476250"/>
                <a:gd name="connsiteX29" fmla="*/ 1466850 w 1466850"/>
                <a:gd name="connsiteY29" fmla="*/ 54769 h 476250"/>
                <a:gd name="connsiteX30" fmla="*/ 1445419 w 1466850"/>
                <a:gd name="connsiteY30" fmla="*/ 0 h 476250"/>
                <a:gd name="connsiteX31" fmla="*/ 1331119 w 1466850"/>
                <a:gd name="connsiteY31" fmla="*/ 23812 h 476250"/>
                <a:gd name="connsiteX32" fmla="*/ 1166813 w 1466850"/>
                <a:gd name="connsiteY32" fmla="*/ 57150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66850" h="476250">
                  <a:moveTo>
                    <a:pt x="1166813" y="57150"/>
                  </a:moveTo>
                  <a:lnTo>
                    <a:pt x="897732" y="109537"/>
                  </a:lnTo>
                  <a:lnTo>
                    <a:pt x="690563" y="145256"/>
                  </a:lnTo>
                  <a:lnTo>
                    <a:pt x="545307" y="166687"/>
                  </a:lnTo>
                  <a:lnTo>
                    <a:pt x="404813" y="185737"/>
                  </a:lnTo>
                  <a:lnTo>
                    <a:pt x="271463" y="195262"/>
                  </a:lnTo>
                  <a:lnTo>
                    <a:pt x="223838" y="192881"/>
                  </a:lnTo>
                  <a:lnTo>
                    <a:pt x="4763" y="197644"/>
                  </a:lnTo>
                  <a:lnTo>
                    <a:pt x="0" y="226219"/>
                  </a:lnTo>
                  <a:lnTo>
                    <a:pt x="7144" y="257175"/>
                  </a:lnTo>
                  <a:lnTo>
                    <a:pt x="23813" y="290512"/>
                  </a:lnTo>
                  <a:lnTo>
                    <a:pt x="61913" y="347662"/>
                  </a:lnTo>
                  <a:lnTo>
                    <a:pt x="111919" y="404812"/>
                  </a:lnTo>
                  <a:lnTo>
                    <a:pt x="140494" y="435769"/>
                  </a:lnTo>
                  <a:lnTo>
                    <a:pt x="164307" y="457200"/>
                  </a:lnTo>
                  <a:lnTo>
                    <a:pt x="185738" y="469106"/>
                  </a:lnTo>
                  <a:lnTo>
                    <a:pt x="200025" y="473869"/>
                  </a:lnTo>
                  <a:lnTo>
                    <a:pt x="211932" y="476250"/>
                  </a:lnTo>
                  <a:lnTo>
                    <a:pt x="230982" y="473869"/>
                  </a:lnTo>
                  <a:lnTo>
                    <a:pt x="259557" y="464344"/>
                  </a:lnTo>
                  <a:lnTo>
                    <a:pt x="278607" y="447675"/>
                  </a:lnTo>
                  <a:lnTo>
                    <a:pt x="297657" y="438150"/>
                  </a:lnTo>
                  <a:lnTo>
                    <a:pt x="404813" y="397669"/>
                  </a:lnTo>
                  <a:lnTo>
                    <a:pt x="521494" y="359569"/>
                  </a:lnTo>
                  <a:lnTo>
                    <a:pt x="597694" y="335756"/>
                  </a:lnTo>
                  <a:lnTo>
                    <a:pt x="659607" y="319087"/>
                  </a:lnTo>
                  <a:lnTo>
                    <a:pt x="912019" y="261937"/>
                  </a:lnTo>
                  <a:lnTo>
                    <a:pt x="1083469" y="202406"/>
                  </a:lnTo>
                  <a:lnTo>
                    <a:pt x="1312069" y="114300"/>
                  </a:lnTo>
                  <a:lnTo>
                    <a:pt x="1466850" y="54769"/>
                  </a:lnTo>
                  <a:lnTo>
                    <a:pt x="1445419" y="0"/>
                  </a:lnTo>
                  <a:lnTo>
                    <a:pt x="1331119" y="23812"/>
                  </a:lnTo>
                  <a:lnTo>
                    <a:pt x="1166813" y="57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55">
              <a:extLst>
                <a:ext uri="{FF2B5EF4-FFF2-40B4-BE49-F238E27FC236}">
                  <a16:creationId xmlns:a16="http://schemas.microsoft.com/office/drawing/2014/main" id="{F5319D6A-8166-4378-B1A2-90080AD92B78}"/>
                </a:ext>
              </a:extLst>
            </p:cNvPr>
            <p:cNvSpPr/>
            <p:nvPr/>
          </p:nvSpPr>
          <p:spPr>
            <a:xfrm>
              <a:off x="2430463" y="4389438"/>
              <a:ext cx="803275" cy="1287462"/>
            </a:xfrm>
            <a:custGeom>
              <a:avLst/>
              <a:gdLst>
                <a:gd name="connsiteX0" fmla="*/ 628650 w 802482"/>
                <a:gd name="connsiteY0" fmla="*/ 490537 h 1288256"/>
                <a:gd name="connsiteX1" fmla="*/ 483394 w 802482"/>
                <a:gd name="connsiteY1" fmla="*/ 707231 h 1288256"/>
                <a:gd name="connsiteX2" fmla="*/ 300038 w 802482"/>
                <a:gd name="connsiteY2" fmla="*/ 962025 h 1288256"/>
                <a:gd name="connsiteX3" fmla="*/ 95250 w 802482"/>
                <a:gd name="connsiteY3" fmla="*/ 1228725 h 1288256"/>
                <a:gd name="connsiteX4" fmla="*/ 64294 w 802482"/>
                <a:gd name="connsiteY4" fmla="*/ 1269206 h 1288256"/>
                <a:gd name="connsiteX5" fmla="*/ 50007 w 802482"/>
                <a:gd name="connsiteY5" fmla="*/ 1278731 h 1288256"/>
                <a:gd name="connsiteX6" fmla="*/ 26194 w 802482"/>
                <a:gd name="connsiteY6" fmla="*/ 1288256 h 1288256"/>
                <a:gd name="connsiteX7" fmla="*/ 14288 w 802482"/>
                <a:gd name="connsiteY7" fmla="*/ 1288256 h 1288256"/>
                <a:gd name="connsiteX8" fmla="*/ 2382 w 802482"/>
                <a:gd name="connsiteY8" fmla="*/ 1281112 h 1288256"/>
                <a:gd name="connsiteX9" fmla="*/ 0 w 802482"/>
                <a:gd name="connsiteY9" fmla="*/ 1269206 h 1288256"/>
                <a:gd name="connsiteX10" fmla="*/ 7144 w 802482"/>
                <a:gd name="connsiteY10" fmla="*/ 1240631 h 1288256"/>
                <a:gd name="connsiteX11" fmla="*/ 64294 w 802482"/>
                <a:gd name="connsiteY11" fmla="*/ 1128712 h 1288256"/>
                <a:gd name="connsiteX12" fmla="*/ 123825 w 802482"/>
                <a:gd name="connsiteY12" fmla="*/ 1014412 h 1288256"/>
                <a:gd name="connsiteX13" fmla="*/ 197644 w 802482"/>
                <a:gd name="connsiteY13" fmla="*/ 878681 h 1288256"/>
                <a:gd name="connsiteX14" fmla="*/ 252413 w 802482"/>
                <a:gd name="connsiteY14" fmla="*/ 773906 h 1288256"/>
                <a:gd name="connsiteX15" fmla="*/ 316707 w 802482"/>
                <a:gd name="connsiteY15" fmla="*/ 657225 h 1288256"/>
                <a:gd name="connsiteX16" fmla="*/ 388144 w 802482"/>
                <a:gd name="connsiteY16" fmla="*/ 523875 h 1288256"/>
                <a:gd name="connsiteX17" fmla="*/ 409575 w 802482"/>
                <a:gd name="connsiteY17" fmla="*/ 483394 h 1288256"/>
                <a:gd name="connsiteX18" fmla="*/ 426244 w 802482"/>
                <a:gd name="connsiteY18" fmla="*/ 445294 h 1288256"/>
                <a:gd name="connsiteX19" fmla="*/ 447675 w 802482"/>
                <a:gd name="connsiteY19" fmla="*/ 385762 h 1288256"/>
                <a:gd name="connsiteX20" fmla="*/ 459582 w 802482"/>
                <a:gd name="connsiteY20" fmla="*/ 352425 h 1288256"/>
                <a:gd name="connsiteX21" fmla="*/ 473869 w 802482"/>
                <a:gd name="connsiteY21" fmla="*/ 297656 h 1288256"/>
                <a:gd name="connsiteX22" fmla="*/ 481013 w 802482"/>
                <a:gd name="connsiteY22" fmla="*/ 252412 h 1288256"/>
                <a:gd name="connsiteX23" fmla="*/ 481013 w 802482"/>
                <a:gd name="connsiteY23" fmla="*/ 226219 h 1288256"/>
                <a:gd name="connsiteX24" fmla="*/ 473869 w 802482"/>
                <a:gd name="connsiteY24" fmla="*/ 197644 h 1288256"/>
                <a:gd name="connsiteX25" fmla="*/ 450057 w 802482"/>
                <a:gd name="connsiteY25" fmla="*/ 147637 h 1288256"/>
                <a:gd name="connsiteX26" fmla="*/ 423863 w 802482"/>
                <a:gd name="connsiteY26" fmla="*/ 100012 h 1288256"/>
                <a:gd name="connsiteX27" fmla="*/ 411957 w 802482"/>
                <a:gd name="connsiteY27" fmla="*/ 85725 h 1288256"/>
                <a:gd name="connsiteX28" fmla="*/ 390525 w 802482"/>
                <a:gd name="connsiteY28" fmla="*/ 64294 h 1288256"/>
                <a:gd name="connsiteX29" fmla="*/ 378619 w 802482"/>
                <a:gd name="connsiteY29" fmla="*/ 50006 h 1288256"/>
                <a:gd name="connsiteX30" fmla="*/ 373857 w 802482"/>
                <a:gd name="connsiteY30" fmla="*/ 38100 h 1288256"/>
                <a:gd name="connsiteX31" fmla="*/ 371475 w 802482"/>
                <a:gd name="connsiteY31" fmla="*/ 28575 h 1288256"/>
                <a:gd name="connsiteX32" fmla="*/ 376238 w 802482"/>
                <a:gd name="connsiteY32" fmla="*/ 19050 h 1288256"/>
                <a:gd name="connsiteX33" fmla="*/ 392907 w 802482"/>
                <a:gd name="connsiteY33" fmla="*/ 9525 h 1288256"/>
                <a:gd name="connsiteX34" fmla="*/ 419100 w 802482"/>
                <a:gd name="connsiteY34" fmla="*/ 4762 h 1288256"/>
                <a:gd name="connsiteX35" fmla="*/ 457200 w 802482"/>
                <a:gd name="connsiteY35" fmla="*/ 0 h 1288256"/>
                <a:gd name="connsiteX36" fmla="*/ 502444 w 802482"/>
                <a:gd name="connsiteY36" fmla="*/ 14287 h 1288256"/>
                <a:gd name="connsiteX37" fmla="*/ 578644 w 802482"/>
                <a:gd name="connsiteY37" fmla="*/ 50006 h 1288256"/>
                <a:gd name="connsiteX38" fmla="*/ 642938 w 802482"/>
                <a:gd name="connsiteY38" fmla="*/ 88106 h 1288256"/>
                <a:gd name="connsiteX39" fmla="*/ 704850 w 802482"/>
                <a:gd name="connsiteY39" fmla="*/ 135731 h 1288256"/>
                <a:gd name="connsiteX40" fmla="*/ 745332 w 802482"/>
                <a:gd name="connsiteY40" fmla="*/ 173831 h 1288256"/>
                <a:gd name="connsiteX41" fmla="*/ 781050 w 802482"/>
                <a:gd name="connsiteY41" fmla="*/ 204787 h 1288256"/>
                <a:gd name="connsiteX42" fmla="*/ 792957 w 802482"/>
                <a:gd name="connsiteY42" fmla="*/ 223837 h 1288256"/>
                <a:gd name="connsiteX43" fmla="*/ 800100 w 802482"/>
                <a:gd name="connsiteY43" fmla="*/ 240506 h 1288256"/>
                <a:gd name="connsiteX44" fmla="*/ 802482 w 802482"/>
                <a:gd name="connsiteY44" fmla="*/ 261937 h 1288256"/>
                <a:gd name="connsiteX45" fmla="*/ 792957 w 802482"/>
                <a:gd name="connsiteY45" fmla="*/ 285750 h 1288256"/>
                <a:gd name="connsiteX46" fmla="*/ 773907 w 802482"/>
                <a:gd name="connsiteY46" fmla="*/ 307181 h 1288256"/>
                <a:gd name="connsiteX47" fmla="*/ 738188 w 802482"/>
                <a:gd name="connsiteY47" fmla="*/ 330994 h 1288256"/>
                <a:gd name="connsiteX48" fmla="*/ 726282 w 802482"/>
                <a:gd name="connsiteY48" fmla="*/ 338137 h 1288256"/>
                <a:gd name="connsiteX49" fmla="*/ 628650 w 802482"/>
                <a:gd name="connsiteY49" fmla="*/ 490537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802482" h="1288256">
                  <a:moveTo>
                    <a:pt x="628650" y="490537"/>
                  </a:moveTo>
                  <a:lnTo>
                    <a:pt x="483394" y="707231"/>
                  </a:lnTo>
                  <a:lnTo>
                    <a:pt x="300038" y="962025"/>
                  </a:lnTo>
                  <a:lnTo>
                    <a:pt x="95250" y="1228725"/>
                  </a:lnTo>
                  <a:lnTo>
                    <a:pt x="64294" y="1269206"/>
                  </a:lnTo>
                  <a:lnTo>
                    <a:pt x="50007" y="1278731"/>
                  </a:lnTo>
                  <a:lnTo>
                    <a:pt x="26194" y="1288256"/>
                  </a:lnTo>
                  <a:lnTo>
                    <a:pt x="14288" y="1288256"/>
                  </a:lnTo>
                  <a:lnTo>
                    <a:pt x="2382" y="1281112"/>
                  </a:lnTo>
                  <a:lnTo>
                    <a:pt x="0" y="1269206"/>
                  </a:lnTo>
                  <a:lnTo>
                    <a:pt x="7144" y="1240631"/>
                  </a:lnTo>
                  <a:lnTo>
                    <a:pt x="64294" y="1128712"/>
                  </a:lnTo>
                  <a:lnTo>
                    <a:pt x="123825" y="1014412"/>
                  </a:lnTo>
                  <a:lnTo>
                    <a:pt x="197644" y="878681"/>
                  </a:lnTo>
                  <a:lnTo>
                    <a:pt x="252413" y="773906"/>
                  </a:lnTo>
                  <a:lnTo>
                    <a:pt x="316707" y="657225"/>
                  </a:lnTo>
                  <a:lnTo>
                    <a:pt x="388144" y="523875"/>
                  </a:lnTo>
                  <a:lnTo>
                    <a:pt x="409575" y="483394"/>
                  </a:lnTo>
                  <a:lnTo>
                    <a:pt x="426244" y="445294"/>
                  </a:lnTo>
                  <a:lnTo>
                    <a:pt x="447675" y="385762"/>
                  </a:lnTo>
                  <a:lnTo>
                    <a:pt x="459582" y="352425"/>
                  </a:lnTo>
                  <a:lnTo>
                    <a:pt x="473869" y="297656"/>
                  </a:lnTo>
                  <a:lnTo>
                    <a:pt x="481013" y="252412"/>
                  </a:lnTo>
                  <a:lnTo>
                    <a:pt x="481013" y="226219"/>
                  </a:lnTo>
                  <a:lnTo>
                    <a:pt x="473869" y="197644"/>
                  </a:lnTo>
                  <a:lnTo>
                    <a:pt x="450057" y="147637"/>
                  </a:lnTo>
                  <a:lnTo>
                    <a:pt x="423863" y="100012"/>
                  </a:lnTo>
                  <a:lnTo>
                    <a:pt x="411957" y="85725"/>
                  </a:lnTo>
                  <a:lnTo>
                    <a:pt x="390525" y="64294"/>
                  </a:lnTo>
                  <a:lnTo>
                    <a:pt x="378619" y="50006"/>
                  </a:lnTo>
                  <a:lnTo>
                    <a:pt x="373857" y="38100"/>
                  </a:lnTo>
                  <a:lnTo>
                    <a:pt x="371475" y="28575"/>
                  </a:lnTo>
                  <a:lnTo>
                    <a:pt x="376238" y="19050"/>
                  </a:lnTo>
                  <a:lnTo>
                    <a:pt x="392907" y="9525"/>
                  </a:lnTo>
                  <a:lnTo>
                    <a:pt x="419100" y="4762"/>
                  </a:lnTo>
                  <a:lnTo>
                    <a:pt x="457200" y="0"/>
                  </a:lnTo>
                  <a:lnTo>
                    <a:pt x="502444" y="14287"/>
                  </a:lnTo>
                  <a:lnTo>
                    <a:pt x="578644" y="50006"/>
                  </a:lnTo>
                  <a:lnTo>
                    <a:pt x="642938" y="88106"/>
                  </a:lnTo>
                  <a:lnTo>
                    <a:pt x="704850" y="135731"/>
                  </a:lnTo>
                  <a:lnTo>
                    <a:pt x="745332" y="173831"/>
                  </a:lnTo>
                  <a:lnTo>
                    <a:pt x="781050" y="204787"/>
                  </a:lnTo>
                  <a:lnTo>
                    <a:pt x="792957" y="223837"/>
                  </a:lnTo>
                  <a:lnTo>
                    <a:pt x="800100" y="240506"/>
                  </a:lnTo>
                  <a:lnTo>
                    <a:pt x="802482" y="261937"/>
                  </a:lnTo>
                  <a:lnTo>
                    <a:pt x="792957" y="285750"/>
                  </a:lnTo>
                  <a:lnTo>
                    <a:pt x="773907" y="307181"/>
                  </a:lnTo>
                  <a:lnTo>
                    <a:pt x="738188" y="330994"/>
                  </a:lnTo>
                  <a:lnTo>
                    <a:pt x="726282" y="338137"/>
                  </a:lnTo>
                  <a:lnTo>
                    <a:pt x="628650" y="4905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56">
              <a:extLst>
                <a:ext uri="{FF2B5EF4-FFF2-40B4-BE49-F238E27FC236}">
                  <a16:creationId xmlns:a16="http://schemas.microsoft.com/office/drawing/2014/main" id="{100B581E-AA26-447D-A988-1AAF1F0B67D9}"/>
                </a:ext>
              </a:extLst>
            </p:cNvPr>
            <p:cNvSpPr/>
            <p:nvPr/>
          </p:nvSpPr>
          <p:spPr>
            <a:xfrm>
              <a:off x="3876676" y="4306888"/>
              <a:ext cx="487362" cy="841375"/>
            </a:xfrm>
            <a:custGeom>
              <a:avLst/>
              <a:gdLst>
                <a:gd name="connsiteX0" fmla="*/ 202406 w 488156"/>
                <a:gd name="connsiteY0" fmla="*/ 578644 h 840582"/>
                <a:gd name="connsiteX1" fmla="*/ 166688 w 488156"/>
                <a:gd name="connsiteY1" fmla="*/ 473869 h 840582"/>
                <a:gd name="connsiteX2" fmla="*/ 142875 w 488156"/>
                <a:gd name="connsiteY2" fmla="*/ 404813 h 840582"/>
                <a:gd name="connsiteX3" fmla="*/ 119063 w 488156"/>
                <a:gd name="connsiteY3" fmla="*/ 340519 h 840582"/>
                <a:gd name="connsiteX4" fmla="*/ 83344 w 488156"/>
                <a:gd name="connsiteY4" fmla="*/ 245269 h 840582"/>
                <a:gd name="connsiteX5" fmla="*/ 26194 w 488156"/>
                <a:gd name="connsiteY5" fmla="*/ 102394 h 840582"/>
                <a:gd name="connsiteX6" fmla="*/ 2381 w 488156"/>
                <a:gd name="connsiteY6" fmla="*/ 47625 h 840582"/>
                <a:gd name="connsiteX7" fmla="*/ 0 w 488156"/>
                <a:gd name="connsiteY7" fmla="*/ 30957 h 840582"/>
                <a:gd name="connsiteX8" fmla="*/ 0 w 488156"/>
                <a:gd name="connsiteY8" fmla="*/ 16669 h 840582"/>
                <a:gd name="connsiteX9" fmla="*/ 2381 w 488156"/>
                <a:gd name="connsiteY9" fmla="*/ 2382 h 840582"/>
                <a:gd name="connsiteX10" fmla="*/ 9525 w 488156"/>
                <a:gd name="connsiteY10" fmla="*/ 0 h 840582"/>
                <a:gd name="connsiteX11" fmla="*/ 21431 w 488156"/>
                <a:gd name="connsiteY11" fmla="*/ 0 h 840582"/>
                <a:gd name="connsiteX12" fmla="*/ 45244 w 488156"/>
                <a:gd name="connsiteY12" fmla="*/ 16669 h 840582"/>
                <a:gd name="connsiteX13" fmla="*/ 159544 w 488156"/>
                <a:gd name="connsiteY13" fmla="*/ 116682 h 840582"/>
                <a:gd name="connsiteX14" fmla="*/ 309563 w 488156"/>
                <a:gd name="connsiteY14" fmla="*/ 261938 h 840582"/>
                <a:gd name="connsiteX15" fmla="*/ 373856 w 488156"/>
                <a:gd name="connsiteY15" fmla="*/ 321469 h 840582"/>
                <a:gd name="connsiteX16" fmla="*/ 383381 w 488156"/>
                <a:gd name="connsiteY16" fmla="*/ 340519 h 840582"/>
                <a:gd name="connsiteX17" fmla="*/ 411956 w 488156"/>
                <a:gd name="connsiteY17" fmla="*/ 426244 h 840582"/>
                <a:gd name="connsiteX18" fmla="*/ 445294 w 488156"/>
                <a:gd name="connsiteY18" fmla="*/ 511969 h 840582"/>
                <a:gd name="connsiteX19" fmla="*/ 464344 w 488156"/>
                <a:gd name="connsiteY19" fmla="*/ 566738 h 840582"/>
                <a:gd name="connsiteX20" fmla="*/ 478631 w 488156"/>
                <a:gd name="connsiteY20" fmla="*/ 621507 h 840582"/>
                <a:gd name="connsiteX21" fmla="*/ 488156 w 488156"/>
                <a:gd name="connsiteY21" fmla="*/ 683419 h 840582"/>
                <a:gd name="connsiteX22" fmla="*/ 488156 w 488156"/>
                <a:gd name="connsiteY22" fmla="*/ 716757 h 840582"/>
                <a:gd name="connsiteX23" fmla="*/ 485775 w 488156"/>
                <a:gd name="connsiteY23" fmla="*/ 752475 h 840582"/>
                <a:gd name="connsiteX24" fmla="*/ 476250 w 488156"/>
                <a:gd name="connsiteY24" fmla="*/ 781050 h 840582"/>
                <a:gd name="connsiteX25" fmla="*/ 457200 w 488156"/>
                <a:gd name="connsiteY25" fmla="*/ 812007 h 840582"/>
                <a:gd name="connsiteX26" fmla="*/ 433388 w 488156"/>
                <a:gd name="connsiteY26" fmla="*/ 831057 h 840582"/>
                <a:gd name="connsiteX27" fmla="*/ 407194 w 488156"/>
                <a:gd name="connsiteY27" fmla="*/ 838200 h 840582"/>
                <a:gd name="connsiteX28" fmla="*/ 371475 w 488156"/>
                <a:gd name="connsiteY28" fmla="*/ 840582 h 840582"/>
                <a:gd name="connsiteX29" fmla="*/ 342900 w 488156"/>
                <a:gd name="connsiteY29" fmla="*/ 835819 h 840582"/>
                <a:gd name="connsiteX30" fmla="*/ 316706 w 488156"/>
                <a:gd name="connsiteY30" fmla="*/ 823913 h 840582"/>
                <a:gd name="connsiteX31" fmla="*/ 295275 w 488156"/>
                <a:gd name="connsiteY31" fmla="*/ 802482 h 840582"/>
                <a:gd name="connsiteX32" fmla="*/ 283369 w 488156"/>
                <a:gd name="connsiteY32" fmla="*/ 790575 h 840582"/>
                <a:gd name="connsiteX33" fmla="*/ 261938 w 488156"/>
                <a:gd name="connsiteY33" fmla="*/ 754857 h 840582"/>
                <a:gd name="connsiteX34" fmla="*/ 245269 w 488156"/>
                <a:gd name="connsiteY34" fmla="*/ 716757 h 840582"/>
                <a:gd name="connsiteX35" fmla="*/ 202406 w 488156"/>
                <a:gd name="connsiteY35" fmla="*/ 578644 h 84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88156" h="840582">
                  <a:moveTo>
                    <a:pt x="202406" y="578644"/>
                  </a:moveTo>
                  <a:lnTo>
                    <a:pt x="166688" y="473869"/>
                  </a:lnTo>
                  <a:lnTo>
                    <a:pt x="142875" y="404813"/>
                  </a:lnTo>
                  <a:lnTo>
                    <a:pt x="119063" y="340519"/>
                  </a:lnTo>
                  <a:lnTo>
                    <a:pt x="83344" y="245269"/>
                  </a:lnTo>
                  <a:lnTo>
                    <a:pt x="26194" y="102394"/>
                  </a:lnTo>
                  <a:lnTo>
                    <a:pt x="2381" y="47625"/>
                  </a:lnTo>
                  <a:lnTo>
                    <a:pt x="0" y="30957"/>
                  </a:lnTo>
                  <a:lnTo>
                    <a:pt x="0" y="16669"/>
                  </a:lnTo>
                  <a:lnTo>
                    <a:pt x="2381" y="2382"/>
                  </a:lnTo>
                  <a:lnTo>
                    <a:pt x="9525" y="0"/>
                  </a:lnTo>
                  <a:lnTo>
                    <a:pt x="21431" y="0"/>
                  </a:lnTo>
                  <a:lnTo>
                    <a:pt x="45244" y="16669"/>
                  </a:lnTo>
                  <a:lnTo>
                    <a:pt x="159544" y="116682"/>
                  </a:lnTo>
                  <a:lnTo>
                    <a:pt x="309563" y="261938"/>
                  </a:lnTo>
                  <a:lnTo>
                    <a:pt x="373856" y="321469"/>
                  </a:lnTo>
                  <a:lnTo>
                    <a:pt x="383381" y="340519"/>
                  </a:lnTo>
                  <a:lnTo>
                    <a:pt x="411956" y="426244"/>
                  </a:lnTo>
                  <a:lnTo>
                    <a:pt x="445294" y="511969"/>
                  </a:lnTo>
                  <a:lnTo>
                    <a:pt x="464344" y="566738"/>
                  </a:lnTo>
                  <a:lnTo>
                    <a:pt x="478631" y="621507"/>
                  </a:lnTo>
                  <a:lnTo>
                    <a:pt x="488156" y="683419"/>
                  </a:lnTo>
                  <a:lnTo>
                    <a:pt x="488156" y="716757"/>
                  </a:lnTo>
                  <a:lnTo>
                    <a:pt x="485775" y="752475"/>
                  </a:lnTo>
                  <a:lnTo>
                    <a:pt x="476250" y="781050"/>
                  </a:lnTo>
                  <a:lnTo>
                    <a:pt x="457200" y="812007"/>
                  </a:lnTo>
                  <a:lnTo>
                    <a:pt x="433388" y="831057"/>
                  </a:lnTo>
                  <a:lnTo>
                    <a:pt x="407194" y="838200"/>
                  </a:lnTo>
                  <a:lnTo>
                    <a:pt x="371475" y="840582"/>
                  </a:lnTo>
                  <a:lnTo>
                    <a:pt x="342900" y="835819"/>
                  </a:lnTo>
                  <a:lnTo>
                    <a:pt x="316706" y="823913"/>
                  </a:lnTo>
                  <a:lnTo>
                    <a:pt x="295275" y="802482"/>
                  </a:lnTo>
                  <a:lnTo>
                    <a:pt x="283369" y="790575"/>
                  </a:lnTo>
                  <a:lnTo>
                    <a:pt x="261938" y="754857"/>
                  </a:lnTo>
                  <a:lnTo>
                    <a:pt x="245269" y="716757"/>
                  </a:lnTo>
                  <a:lnTo>
                    <a:pt x="202406" y="578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57">
              <a:extLst>
                <a:ext uri="{FF2B5EF4-FFF2-40B4-BE49-F238E27FC236}">
                  <a16:creationId xmlns:a16="http://schemas.microsoft.com/office/drawing/2014/main" id="{85C7D5DF-BCF7-4C59-9E41-D2DD4A29E396}"/>
                </a:ext>
              </a:extLst>
            </p:cNvPr>
            <p:cNvSpPr/>
            <p:nvPr/>
          </p:nvSpPr>
          <p:spPr>
            <a:xfrm>
              <a:off x="5449888" y="1465263"/>
              <a:ext cx="514350" cy="801687"/>
            </a:xfrm>
            <a:custGeom>
              <a:avLst/>
              <a:gdLst>
                <a:gd name="connsiteX0" fmla="*/ 188119 w 514350"/>
                <a:gd name="connsiteY0" fmla="*/ 588169 h 802481"/>
                <a:gd name="connsiteX1" fmla="*/ 185738 w 514350"/>
                <a:gd name="connsiteY1" fmla="*/ 495300 h 802481"/>
                <a:gd name="connsiteX2" fmla="*/ 185738 w 514350"/>
                <a:gd name="connsiteY2" fmla="*/ 414337 h 802481"/>
                <a:gd name="connsiteX3" fmla="*/ 180975 w 514350"/>
                <a:gd name="connsiteY3" fmla="*/ 326231 h 802481"/>
                <a:gd name="connsiteX4" fmla="*/ 171450 w 514350"/>
                <a:gd name="connsiteY4" fmla="*/ 247650 h 802481"/>
                <a:gd name="connsiteX5" fmla="*/ 161925 w 514350"/>
                <a:gd name="connsiteY5" fmla="*/ 204787 h 802481"/>
                <a:gd name="connsiteX6" fmla="*/ 150019 w 514350"/>
                <a:gd name="connsiteY6" fmla="*/ 169069 h 802481"/>
                <a:gd name="connsiteX7" fmla="*/ 140494 w 514350"/>
                <a:gd name="connsiteY7" fmla="*/ 152400 h 802481"/>
                <a:gd name="connsiteX8" fmla="*/ 114300 w 514350"/>
                <a:gd name="connsiteY8" fmla="*/ 133350 h 802481"/>
                <a:gd name="connsiteX9" fmla="*/ 57150 w 514350"/>
                <a:gd name="connsiteY9" fmla="*/ 95250 h 802481"/>
                <a:gd name="connsiteX10" fmla="*/ 26194 w 514350"/>
                <a:gd name="connsiteY10" fmla="*/ 73819 h 802481"/>
                <a:gd name="connsiteX11" fmla="*/ 7144 w 514350"/>
                <a:gd name="connsiteY11" fmla="*/ 57150 h 802481"/>
                <a:gd name="connsiteX12" fmla="*/ 0 w 514350"/>
                <a:gd name="connsiteY12" fmla="*/ 42862 h 802481"/>
                <a:gd name="connsiteX13" fmla="*/ 0 w 514350"/>
                <a:gd name="connsiteY13" fmla="*/ 33337 h 802481"/>
                <a:gd name="connsiteX14" fmla="*/ 4763 w 514350"/>
                <a:gd name="connsiteY14" fmla="*/ 21431 h 802481"/>
                <a:gd name="connsiteX15" fmla="*/ 33338 w 514350"/>
                <a:gd name="connsiteY15" fmla="*/ 11906 h 802481"/>
                <a:gd name="connsiteX16" fmla="*/ 90488 w 514350"/>
                <a:gd name="connsiteY16" fmla="*/ 2381 h 802481"/>
                <a:gd name="connsiteX17" fmla="*/ 154782 w 514350"/>
                <a:gd name="connsiteY17" fmla="*/ 0 h 802481"/>
                <a:gd name="connsiteX18" fmla="*/ 183357 w 514350"/>
                <a:gd name="connsiteY18" fmla="*/ 0 h 802481"/>
                <a:gd name="connsiteX19" fmla="*/ 245269 w 514350"/>
                <a:gd name="connsiteY19" fmla="*/ 16669 h 802481"/>
                <a:gd name="connsiteX20" fmla="*/ 330994 w 514350"/>
                <a:gd name="connsiteY20" fmla="*/ 47625 h 802481"/>
                <a:gd name="connsiteX21" fmla="*/ 407194 w 514350"/>
                <a:gd name="connsiteY21" fmla="*/ 78581 h 802481"/>
                <a:gd name="connsiteX22" fmla="*/ 469107 w 514350"/>
                <a:gd name="connsiteY22" fmla="*/ 107156 h 802481"/>
                <a:gd name="connsiteX23" fmla="*/ 485775 w 514350"/>
                <a:gd name="connsiteY23" fmla="*/ 119062 h 802481"/>
                <a:gd name="connsiteX24" fmla="*/ 502444 w 514350"/>
                <a:gd name="connsiteY24" fmla="*/ 138112 h 802481"/>
                <a:gd name="connsiteX25" fmla="*/ 509588 w 514350"/>
                <a:gd name="connsiteY25" fmla="*/ 152400 h 802481"/>
                <a:gd name="connsiteX26" fmla="*/ 514350 w 514350"/>
                <a:gd name="connsiteY26" fmla="*/ 169069 h 802481"/>
                <a:gd name="connsiteX27" fmla="*/ 509588 w 514350"/>
                <a:gd name="connsiteY27" fmla="*/ 188119 h 802481"/>
                <a:gd name="connsiteX28" fmla="*/ 495300 w 514350"/>
                <a:gd name="connsiteY28" fmla="*/ 204787 h 802481"/>
                <a:gd name="connsiteX29" fmla="*/ 473869 w 514350"/>
                <a:gd name="connsiteY29" fmla="*/ 223837 h 802481"/>
                <a:gd name="connsiteX30" fmla="*/ 457200 w 514350"/>
                <a:gd name="connsiteY30" fmla="*/ 240506 h 802481"/>
                <a:gd name="connsiteX31" fmla="*/ 442913 w 514350"/>
                <a:gd name="connsiteY31" fmla="*/ 266700 h 802481"/>
                <a:gd name="connsiteX32" fmla="*/ 433388 w 514350"/>
                <a:gd name="connsiteY32" fmla="*/ 304800 h 802481"/>
                <a:gd name="connsiteX33" fmla="*/ 428625 w 514350"/>
                <a:gd name="connsiteY33" fmla="*/ 352425 h 802481"/>
                <a:gd name="connsiteX34" fmla="*/ 428625 w 514350"/>
                <a:gd name="connsiteY34" fmla="*/ 435769 h 802481"/>
                <a:gd name="connsiteX35" fmla="*/ 433388 w 514350"/>
                <a:gd name="connsiteY35" fmla="*/ 495300 h 802481"/>
                <a:gd name="connsiteX36" fmla="*/ 435769 w 514350"/>
                <a:gd name="connsiteY36" fmla="*/ 778669 h 802481"/>
                <a:gd name="connsiteX37" fmla="*/ 188119 w 514350"/>
                <a:gd name="connsiteY37" fmla="*/ 802481 h 802481"/>
                <a:gd name="connsiteX38" fmla="*/ 188119 w 514350"/>
                <a:gd name="connsiteY38" fmla="*/ 588169 h 802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14350" h="802481">
                  <a:moveTo>
                    <a:pt x="188119" y="588169"/>
                  </a:moveTo>
                  <a:cubicBezTo>
                    <a:pt x="187325" y="557213"/>
                    <a:pt x="186532" y="526256"/>
                    <a:pt x="185738" y="495300"/>
                  </a:cubicBezTo>
                  <a:lnTo>
                    <a:pt x="185738" y="414337"/>
                  </a:lnTo>
                  <a:lnTo>
                    <a:pt x="180975" y="326231"/>
                  </a:lnTo>
                  <a:lnTo>
                    <a:pt x="171450" y="247650"/>
                  </a:lnTo>
                  <a:lnTo>
                    <a:pt x="161925" y="204787"/>
                  </a:lnTo>
                  <a:lnTo>
                    <a:pt x="150019" y="169069"/>
                  </a:lnTo>
                  <a:lnTo>
                    <a:pt x="140494" y="152400"/>
                  </a:lnTo>
                  <a:lnTo>
                    <a:pt x="114300" y="133350"/>
                  </a:lnTo>
                  <a:lnTo>
                    <a:pt x="57150" y="95250"/>
                  </a:lnTo>
                  <a:lnTo>
                    <a:pt x="26194" y="73819"/>
                  </a:lnTo>
                  <a:lnTo>
                    <a:pt x="7144" y="57150"/>
                  </a:lnTo>
                  <a:lnTo>
                    <a:pt x="0" y="42862"/>
                  </a:lnTo>
                  <a:lnTo>
                    <a:pt x="0" y="33337"/>
                  </a:lnTo>
                  <a:lnTo>
                    <a:pt x="4763" y="21431"/>
                  </a:lnTo>
                  <a:lnTo>
                    <a:pt x="33338" y="11906"/>
                  </a:lnTo>
                  <a:lnTo>
                    <a:pt x="90488" y="2381"/>
                  </a:lnTo>
                  <a:lnTo>
                    <a:pt x="154782" y="0"/>
                  </a:lnTo>
                  <a:lnTo>
                    <a:pt x="183357" y="0"/>
                  </a:lnTo>
                  <a:lnTo>
                    <a:pt x="245269" y="16669"/>
                  </a:lnTo>
                  <a:lnTo>
                    <a:pt x="330994" y="47625"/>
                  </a:lnTo>
                  <a:lnTo>
                    <a:pt x="407194" y="78581"/>
                  </a:lnTo>
                  <a:lnTo>
                    <a:pt x="469107" y="107156"/>
                  </a:lnTo>
                  <a:lnTo>
                    <a:pt x="485775" y="119062"/>
                  </a:lnTo>
                  <a:lnTo>
                    <a:pt x="502444" y="138112"/>
                  </a:lnTo>
                  <a:lnTo>
                    <a:pt x="509588" y="152400"/>
                  </a:lnTo>
                  <a:lnTo>
                    <a:pt x="514350" y="169069"/>
                  </a:lnTo>
                  <a:lnTo>
                    <a:pt x="509588" y="188119"/>
                  </a:lnTo>
                  <a:lnTo>
                    <a:pt x="495300" y="204787"/>
                  </a:lnTo>
                  <a:lnTo>
                    <a:pt x="473869" y="223837"/>
                  </a:lnTo>
                  <a:lnTo>
                    <a:pt x="457200" y="240506"/>
                  </a:lnTo>
                  <a:lnTo>
                    <a:pt x="442913" y="266700"/>
                  </a:lnTo>
                  <a:lnTo>
                    <a:pt x="433388" y="304800"/>
                  </a:lnTo>
                  <a:lnTo>
                    <a:pt x="428625" y="352425"/>
                  </a:lnTo>
                  <a:lnTo>
                    <a:pt x="428625" y="435769"/>
                  </a:lnTo>
                  <a:lnTo>
                    <a:pt x="433388" y="495300"/>
                  </a:lnTo>
                  <a:cubicBezTo>
                    <a:pt x="434182" y="589756"/>
                    <a:pt x="434975" y="684213"/>
                    <a:pt x="435769" y="778669"/>
                  </a:cubicBezTo>
                  <a:lnTo>
                    <a:pt x="188119" y="802481"/>
                  </a:lnTo>
                  <a:cubicBezTo>
                    <a:pt x="188913" y="742156"/>
                    <a:pt x="189706" y="681831"/>
                    <a:pt x="188119" y="5881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58">
              <a:extLst>
                <a:ext uri="{FF2B5EF4-FFF2-40B4-BE49-F238E27FC236}">
                  <a16:creationId xmlns:a16="http://schemas.microsoft.com/office/drawing/2014/main" id="{0964FAB8-E696-40CB-9367-B68422F9E601}"/>
                </a:ext>
              </a:extLst>
            </p:cNvPr>
            <p:cNvSpPr/>
            <p:nvPr/>
          </p:nvSpPr>
          <p:spPr>
            <a:xfrm>
              <a:off x="4348163" y="2043113"/>
              <a:ext cx="377825" cy="1119187"/>
            </a:xfrm>
            <a:custGeom>
              <a:avLst/>
              <a:gdLst>
                <a:gd name="connsiteX0" fmla="*/ 347662 w 378618"/>
                <a:gd name="connsiteY0" fmla="*/ 561975 h 1119187"/>
                <a:gd name="connsiteX1" fmla="*/ 307181 w 378618"/>
                <a:gd name="connsiteY1" fmla="*/ 750093 h 1119187"/>
                <a:gd name="connsiteX2" fmla="*/ 242887 w 378618"/>
                <a:gd name="connsiteY2" fmla="*/ 985837 h 1119187"/>
                <a:gd name="connsiteX3" fmla="*/ 219075 w 378618"/>
                <a:gd name="connsiteY3" fmla="*/ 1069181 h 1119187"/>
                <a:gd name="connsiteX4" fmla="*/ 207168 w 378618"/>
                <a:gd name="connsiteY4" fmla="*/ 1088231 h 1119187"/>
                <a:gd name="connsiteX5" fmla="*/ 188118 w 378618"/>
                <a:gd name="connsiteY5" fmla="*/ 1104900 h 1119187"/>
                <a:gd name="connsiteX6" fmla="*/ 173831 w 378618"/>
                <a:gd name="connsiteY6" fmla="*/ 1112043 h 1119187"/>
                <a:gd name="connsiteX7" fmla="*/ 154781 w 378618"/>
                <a:gd name="connsiteY7" fmla="*/ 1119187 h 1119187"/>
                <a:gd name="connsiteX8" fmla="*/ 142875 w 378618"/>
                <a:gd name="connsiteY8" fmla="*/ 1119187 h 1119187"/>
                <a:gd name="connsiteX9" fmla="*/ 130968 w 378618"/>
                <a:gd name="connsiteY9" fmla="*/ 1116806 h 1119187"/>
                <a:gd name="connsiteX10" fmla="*/ 114300 w 378618"/>
                <a:gd name="connsiteY10" fmla="*/ 1109662 h 1119187"/>
                <a:gd name="connsiteX11" fmla="*/ 90487 w 378618"/>
                <a:gd name="connsiteY11" fmla="*/ 1097756 h 1119187"/>
                <a:gd name="connsiteX12" fmla="*/ 61912 w 378618"/>
                <a:gd name="connsiteY12" fmla="*/ 1073943 h 1119187"/>
                <a:gd name="connsiteX13" fmla="*/ 40481 w 378618"/>
                <a:gd name="connsiteY13" fmla="*/ 1052512 h 1119187"/>
                <a:gd name="connsiteX14" fmla="*/ 28575 w 378618"/>
                <a:gd name="connsiteY14" fmla="*/ 1033462 h 1119187"/>
                <a:gd name="connsiteX15" fmla="*/ 16668 w 378618"/>
                <a:gd name="connsiteY15" fmla="*/ 1007268 h 1119187"/>
                <a:gd name="connsiteX16" fmla="*/ 9525 w 378618"/>
                <a:gd name="connsiteY16" fmla="*/ 983456 h 1119187"/>
                <a:gd name="connsiteX17" fmla="*/ 2381 w 378618"/>
                <a:gd name="connsiteY17" fmla="*/ 957262 h 1119187"/>
                <a:gd name="connsiteX18" fmla="*/ 0 w 378618"/>
                <a:gd name="connsiteY18" fmla="*/ 923925 h 1119187"/>
                <a:gd name="connsiteX19" fmla="*/ 0 w 378618"/>
                <a:gd name="connsiteY19" fmla="*/ 888206 h 1119187"/>
                <a:gd name="connsiteX20" fmla="*/ 4762 w 378618"/>
                <a:gd name="connsiteY20" fmla="*/ 838200 h 1119187"/>
                <a:gd name="connsiteX21" fmla="*/ 28575 w 378618"/>
                <a:gd name="connsiteY21" fmla="*/ 762000 h 1119187"/>
                <a:gd name="connsiteX22" fmla="*/ 59531 w 378618"/>
                <a:gd name="connsiteY22" fmla="*/ 695325 h 1119187"/>
                <a:gd name="connsiteX23" fmla="*/ 95250 w 378618"/>
                <a:gd name="connsiteY23" fmla="*/ 621506 h 1119187"/>
                <a:gd name="connsiteX24" fmla="*/ 133350 w 378618"/>
                <a:gd name="connsiteY24" fmla="*/ 538162 h 1119187"/>
                <a:gd name="connsiteX25" fmla="*/ 159543 w 378618"/>
                <a:gd name="connsiteY25" fmla="*/ 466725 h 1119187"/>
                <a:gd name="connsiteX26" fmla="*/ 183356 w 378618"/>
                <a:gd name="connsiteY26" fmla="*/ 397668 h 1119187"/>
                <a:gd name="connsiteX27" fmla="*/ 202406 w 378618"/>
                <a:gd name="connsiteY27" fmla="*/ 333375 h 1119187"/>
                <a:gd name="connsiteX28" fmla="*/ 216693 w 378618"/>
                <a:gd name="connsiteY28" fmla="*/ 273843 h 1119187"/>
                <a:gd name="connsiteX29" fmla="*/ 219075 w 378618"/>
                <a:gd name="connsiteY29" fmla="*/ 242887 h 1119187"/>
                <a:gd name="connsiteX30" fmla="*/ 219075 w 378618"/>
                <a:gd name="connsiteY30" fmla="*/ 209550 h 1119187"/>
                <a:gd name="connsiteX31" fmla="*/ 216693 w 378618"/>
                <a:gd name="connsiteY31" fmla="*/ 178593 h 1119187"/>
                <a:gd name="connsiteX32" fmla="*/ 211931 w 378618"/>
                <a:gd name="connsiteY32" fmla="*/ 159543 h 1119187"/>
                <a:gd name="connsiteX33" fmla="*/ 192881 w 378618"/>
                <a:gd name="connsiteY33" fmla="*/ 123825 h 1119187"/>
                <a:gd name="connsiteX34" fmla="*/ 171450 w 378618"/>
                <a:gd name="connsiteY34" fmla="*/ 95250 h 1119187"/>
                <a:gd name="connsiteX35" fmla="*/ 157162 w 378618"/>
                <a:gd name="connsiteY35" fmla="*/ 78581 h 1119187"/>
                <a:gd name="connsiteX36" fmla="*/ 150018 w 378618"/>
                <a:gd name="connsiteY36" fmla="*/ 64293 h 1119187"/>
                <a:gd name="connsiteX37" fmla="*/ 142875 w 378618"/>
                <a:gd name="connsiteY37" fmla="*/ 47625 h 1119187"/>
                <a:gd name="connsiteX38" fmla="*/ 138112 w 378618"/>
                <a:gd name="connsiteY38" fmla="*/ 23812 h 1119187"/>
                <a:gd name="connsiteX39" fmla="*/ 140493 w 378618"/>
                <a:gd name="connsiteY39" fmla="*/ 7143 h 1119187"/>
                <a:gd name="connsiteX40" fmla="*/ 152400 w 378618"/>
                <a:gd name="connsiteY40" fmla="*/ 0 h 1119187"/>
                <a:gd name="connsiteX41" fmla="*/ 166687 w 378618"/>
                <a:gd name="connsiteY41" fmla="*/ 0 h 1119187"/>
                <a:gd name="connsiteX42" fmla="*/ 200025 w 378618"/>
                <a:gd name="connsiteY42" fmla="*/ 11906 h 1119187"/>
                <a:gd name="connsiteX43" fmla="*/ 238125 w 378618"/>
                <a:gd name="connsiteY43" fmla="*/ 33337 h 1119187"/>
                <a:gd name="connsiteX44" fmla="*/ 261937 w 378618"/>
                <a:gd name="connsiteY44" fmla="*/ 50006 h 1119187"/>
                <a:gd name="connsiteX45" fmla="*/ 285750 w 378618"/>
                <a:gd name="connsiteY45" fmla="*/ 71437 h 1119187"/>
                <a:gd name="connsiteX46" fmla="*/ 307181 w 378618"/>
                <a:gd name="connsiteY46" fmla="*/ 95250 h 1119187"/>
                <a:gd name="connsiteX47" fmla="*/ 333375 w 378618"/>
                <a:gd name="connsiteY47" fmla="*/ 128587 h 1119187"/>
                <a:gd name="connsiteX48" fmla="*/ 366712 w 378618"/>
                <a:gd name="connsiteY48" fmla="*/ 183356 h 1119187"/>
                <a:gd name="connsiteX49" fmla="*/ 378618 w 378618"/>
                <a:gd name="connsiteY49" fmla="*/ 226218 h 1119187"/>
                <a:gd name="connsiteX50" fmla="*/ 376237 w 378618"/>
                <a:gd name="connsiteY50" fmla="*/ 340518 h 1119187"/>
                <a:gd name="connsiteX51" fmla="*/ 361950 w 378618"/>
                <a:gd name="connsiteY51" fmla="*/ 485775 h 1119187"/>
                <a:gd name="connsiteX52" fmla="*/ 347662 w 378618"/>
                <a:gd name="connsiteY52" fmla="*/ 561975 h 111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78618" h="1119187">
                  <a:moveTo>
                    <a:pt x="347662" y="561975"/>
                  </a:moveTo>
                  <a:lnTo>
                    <a:pt x="307181" y="750093"/>
                  </a:lnTo>
                  <a:lnTo>
                    <a:pt x="242887" y="985837"/>
                  </a:lnTo>
                  <a:lnTo>
                    <a:pt x="219075" y="1069181"/>
                  </a:lnTo>
                  <a:lnTo>
                    <a:pt x="207168" y="1088231"/>
                  </a:lnTo>
                  <a:lnTo>
                    <a:pt x="188118" y="1104900"/>
                  </a:lnTo>
                  <a:lnTo>
                    <a:pt x="173831" y="1112043"/>
                  </a:lnTo>
                  <a:lnTo>
                    <a:pt x="154781" y="1119187"/>
                  </a:lnTo>
                  <a:lnTo>
                    <a:pt x="142875" y="1119187"/>
                  </a:lnTo>
                  <a:lnTo>
                    <a:pt x="130968" y="1116806"/>
                  </a:lnTo>
                  <a:lnTo>
                    <a:pt x="114300" y="1109662"/>
                  </a:lnTo>
                  <a:lnTo>
                    <a:pt x="90487" y="1097756"/>
                  </a:lnTo>
                  <a:lnTo>
                    <a:pt x="61912" y="1073943"/>
                  </a:lnTo>
                  <a:lnTo>
                    <a:pt x="40481" y="1052512"/>
                  </a:lnTo>
                  <a:lnTo>
                    <a:pt x="28575" y="1033462"/>
                  </a:lnTo>
                  <a:lnTo>
                    <a:pt x="16668" y="1007268"/>
                  </a:lnTo>
                  <a:lnTo>
                    <a:pt x="9525" y="983456"/>
                  </a:lnTo>
                  <a:lnTo>
                    <a:pt x="2381" y="957262"/>
                  </a:lnTo>
                  <a:lnTo>
                    <a:pt x="0" y="923925"/>
                  </a:lnTo>
                  <a:lnTo>
                    <a:pt x="0" y="888206"/>
                  </a:lnTo>
                  <a:lnTo>
                    <a:pt x="4762" y="838200"/>
                  </a:lnTo>
                  <a:lnTo>
                    <a:pt x="28575" y="762000"/>
                  </a:lnTo>
                  <a:lnTo>
                    <a:pt x="59531" y="695325"/>
                  </a:lnTo>
                  <a:lnTo>
                    <a:pt x="95250" y="621506"/>
                  </a:lnTo>
                  <a:lnTo>
                    <a:pt x="133350" y="538162"/>
                  </a:lnTo>
                  <a:lnTo>
                    <a:pt x="159543" y="466725"/>
                  </a:lnTo>
                  <a:lnTo>
                    <a:pt x="183356" y="397668"/>
                  </a:lnTo>
                  <a:lnTo>
                    <a:pt x="202406" y="333375"/>
                  </a:lnTo>
                  <a:lnTo>
                    <a:pt x="216693" y="273843"/>
                  </a:lnTo>
                  <a:lnTo>
                    <a:pt x="219075" y="242887"/>
                  </a:lnTo>
                  <a:lnTo>
                    <a:pt x="219075" y="209550"/>
                  </a:lnTo>
                  <a:lnTo>
                    <a:pt x="216693" y="178593"/>
                  </a:lnTo>
                  <a:lnTo>
                    <a:pt x="211931" y="159543"/>
                  </a:lnTo>
                  <a:lnTo>
                    <a:pt x="192881" y="123825"/>
                  </a:lnTo>
                  <a:lnTo>
                    <a:pt x="171450" y="95250"/>
                  </a:lnTo>
                  <a:lnTo>
                    <a:pt x="157162" y="78581"/>
                  </a:lnTo>
                  <a:lnTo>
                    <a:pt x="150018" y="64293"/>
                  </a:lnTo>
                  <a:lnTo>
                    <a:pt x="142875" y="47625"/>
                  </a:lnTo>
                  <a:lnTo>
                    <a:pt x="138112" y="23812"/>
                  </a:lnTo>
                  <a:lnTo>
                    <a:pt x="140493" y="7143"/>
                  </a:lnTo>
                  <a:lnTo>
                    <a:pt x="152400" y="0"/>
                  </a:lnTo>
                  <a:lnTo>
                    <a:pt x="166687" y="0"/>
                  </a:lnTo>
                  <a:lnTo>
                    <a:pt x="200025" y="11906"/>
                  </a:lnTo>
                  <a:lnTo>
                    <a:pt x="238125" y="33337"/>
                  </a:lnTo>
                  <a:lnTo>
                    <a:pt x="261937" y="50006"/>
                  </a:lnTo>
                  <a:lnTo>
                    <a:pt x="285750" y="71437"/>
                  </a:lnTo>
                  <a:lnTo>
                    <a:pt x="307181" y="95250"/>
                  </a:lnTo>
                  <a:lnTo>
                    <a:pt x="333375" y="128587"/>
                  </a:lnTo>
                  <a:lnTo>
                    <a:pt x="366712" y="183356"/>
                  </a:lnTo>
                  <a:lnTo>
                    <a:pt x="378618" y="226218"/>
                  </a:lnTo>
                  <a:cubicBezTo>
                    <a:pt x="377824" y="264318"/>
                    <a:pt x="377031" y="302418"/>
                    <a:pt x="376237" y="340518"/>
                  </a:cubicBezTo>
                  <a:lnTo>
                    <a:pt x="361950" y="485775"/>
                  </a:lnTo>
                  <a:lnTo>
                    <a:pt x="347662" y="561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61">
              <a:extLst>
                <a:ext uri="{FF2B5EF4-FFF2-40B4-BE49-F238E27FC236}">
                  <a16:creationId xmlns:a16="http://schemas.microsoft.com/office/drawing/2014/main" id="{E1223764-9470-4370-A3FD-1A50CA746B27}"/>
                </a:ext>
              </a:extLst>
            </p:cNvPr>
            <p:cNvSpPr/>
            <p:nvPr/>
          </p:nvSpPr>
          <p:spPr>
            <a:xfrm>
              <a:off x="4256088" y="2808288"/>
              <a:ext cx="1039813" cy="1717675"/>
            </a:xfrm>
            <a:custGeom>
              <a:avLst/>
              <a:gdLst>
                <a:gd name="connsiteX0" fmla="*/ 933450 w 1040606"/>
                <a:gd name="connsiteY0" fmla="*/ 471487 h 1719262"/>
                <a:gd name="connsiteX1" fmla="*/ 778669 w 1040606"/>
                <a:gd name="connsiteY1" fmla="*/ 752475 h 1719262"/>
                <a:gd name="connsiteX2" fmla="*/ 633412 w 1040606"/>
                <a:gd name="connsiteY2" fmla="*/ 985837 h 1719262"/>
                <a:gd name="connsiteX3" fmla="*/ 509587 w 1040606"/>
                <a:gd name="connsiteY3" fmla="*/ 1181100 h 1719262"/>
                <a:gd name="connsiteX4" fmla="*/ 390525 w 1040606"/>
                <a:gd name="connsiteY4" fmla="*/ 1323975 h 1719262"/>
                <a:gd name="connsiteX5" fmla="*/ 176212 w 1040606"/>
                <a:gd name="connsiteY5" fmla="*/ 1569244 h 1719262"/>
                <a:gd name="connsiteX6" fmla="*/ 52387 w 1040606"/>
                <a:gd name="connsiteY6" fmla="*/ 1707356 h 1719262"/>
                <a:gd name="connsiteX7" fmla="*/ 35719 w 1040606"/>
                <a:gd name="connsiteY7" fmla="*/ 1716881 h 1719262"/>
                <a:gd name="connsiteX8" fmla="*/ 19050 w 1040606"/>
                <a:gd name="connsiteY8" fmla="*/ 1719262 h 1719262"/>
                <a:gd name="connsiteX9" fmla="*/ 7144 w 1040606"/>
                <a:gd name="connsiteY9" fmla="*/ 1714500 h 1719262"/>
                <a:gd name="connsiteX10" fmla="*/ 2381 w 1040606"/>
                <a:gd name="connsiteY10" fmla="*/ 1704975 h 1719262"/>
                <a:gd name="connsiteX11" fmla="*/ 0 w 1040606"/>
                <a:gd name="connsiteY11" fmla="*/ 1685925 h 1719262"/>
                <a:gd name="connsiteX12" fmla="*/ 4762 w 1040606"/>
                <a:gd name="connsiteY12" fmla="*/ 1662112 h 1719262"/>
                <a:gd name="connsiteX13" fmla="*/ 59531 w 1040606"/>
                <a:gd name="connsiteY13" fmla="*/ 1574006 h 1719262"/>
                <a:gd name="connsiteX14" fmla="*/ 204787 w 1040606"/>
                <a:gd name="connsiteY14" fmla="*/ 1338262 h 1719262"/>
                <a:gd name="connsiteX15" fmla="*/ 342900 w 1040606"/>
                <a:gd name="connsiteY15" fmla="*/ 1116806 h 1719262"/>
                <a:gd name="connsiteX16" fmla="*/ 454819 w 1040606"/>
                <a:gd name="connsiteY16" fmla="*/ 931069 h 1719262"/>
                <a:gd name="connsiteX17" fmla="*/ 554831 w 1040606"/>
                <a:gd name="connsiteY17" fmla="*/ 759619 h 1719262"/>
                <a:gd name="connsiteX18" fmla="*/ 588169 w 1040606"/>
                <a:gd name="connsiteY18" fmla="*/ 683419 h 1719262"/>
                <a:gd name="connsiteX19" fmla="*/ 631031 w 1040606"/>
                <a:gd name="connsiteY19" fmla="*/ 578644 h 1719262"/>
                <a:gd name="connsiteX20" fmla="*/ 664369 w 1040606"/>
                <a:gd name="connsiteY20" fmla="*/ 495300 h 1719262"/>
                <a:gd name="connsiteX21" fmla="*/ 692944 w 1040606"/>
                <a:gd name="connsiteY21" fmla="*/ 411956 h 1719262"/>
                <a:gd name="connsiteX22" fmla="*/ 711994 w 1040606"/>
                <a:gd name="connsiteY22" fmla="*/ 350044 h 1719262"/>
                <a:gd name="connsiteX23" fmla="*/ 723900 w 1040606"/>
                <a:gd name="connsiteY23" fmla="*/ 300037 h 1719262"/>
                <a:gd name="connsiteX24" fmla="*/ 733425 w 1040606"/>
                <a:gd name="connsiteY24" fmla="*/ 250031 h 1719262"/>
                <a:gd name="connsiteX25" fmla="*/ 735806 w 1040606"/>
                <a:gd name="connsiteY25" fmla="*/ 221456 h 1719262"/>
                <a:gd name="connsiteX26" fmla="*/ 731044 w 1040606"/>
                <a:gd name="connsiteY26" fmla="*/ 200025 h 1719262"/>
                <a:gd name="connsiteX27" fmla="*/ 723900 w 1040606"/>
                <a:gd name="connsiteY27" fmla="*/ 180975 h 1719262"/>
                <a:gd name="connsiteX28" fmla="*/ 702469 w 1040606"/>
                <a:gd name="connsiteY28" fmla="*/ 145256 h 1719262"/>
                <a:gd name="connsiteX29" fmla="*/ 692944 w 1040606"/>
                <a:gd name="connsiteY29" fmla="*/ 130969 h 1719262"/>
                <a:gd name="connsiteX30" fmla="*/ 671512 w 1040606"/>
                <a:gd name="connsiteY30" fmla="*/ 104775 h 1719262"/>
                <a:gd name="connsiteX31" fmla="*/ 628650 w 1040606"/>
                <a:gd name="connsiteY31" fmla="*/ 69056 h 1719262"/>
                <a:gd name="connsiteX32" fmla="*/ 604837 w 1040606"/>
                <a:gd name="connsiteY32" fmla="*/ 50006 h 1719262"/>
                <a:gd name="connsiteX33" fmla="*/ 592931 w 1040606"/>
                <a:gd name="connsiteY33" fmla="*/ 35719 h 1719262"/>
                <a:gd name="connsiteX34" fmla="*/ 590550 w 1040606"/>
                <a:gd name="connsiteY34" fmla="*/ 21431 h 1719262"/>
                <a:gd name="connsiteX35" fmla="*/ 595312 w 1040606"/>
                <a:gd name="connsiteY35" fmla="*/ 9525 h 1719262"/>
                <a:gd name="connsiteX36" fmla="*/ 611981 w 1040606"/>
                <a:gd name="connsiteY36" fmla="*/ 2381 h 1719262"/>
                <a:gd name="connsiteX37" fmla="*/ 650081 w 1040606"/>
                <a:gd name="connsiteY37" fmla="*/ 0 h 1719262"/>
                <a:gd name="connsiteX38" fmla="*/ 704850 w 1040606"/>
                <a:gd name="connsiteY38" fmla="*/ 4762 h 1719262"/>
                <a:gd name="connsiteX39" fmla="*/ 802481 w 1040606"/>
                <a:gd name="connsiteY39" fmla="*/ 28575 h 1719262"/>
                <a:gd name="connsiteX40" fmla="*/ 873919 w 1040606"/>
                <a:gd name="connsiteY40" fmla="*/ 54769 h 1719262"/>
                <a:gd name="connsiteX41" fmla="*/ 909637 w 1040606"/>
                <a:gd name="connsiteY41" fmla="*/ 73819 h 1719262"/>
                <a:gd name="connsiteX42" fmla="*/ 942975 w 1040606"/>
                <a:gd name="connsiteY42" fmla="*/ 100012 h 1719262"/>
                <a:gd name="connsiteX43" fmla="*/ 976312 w 1040606"/>
                <a:gd name="connsiteY43" fmla="*/ 138112 h 1719262"/>
                <a:gd name="connsiteX44" fmla="*/ 1000125 w 1040606"/>
                <a:gd name="connsiteY44" fmla="*/ 171450 h 1719262"/>
                <a:gd name="connsiteX45" fmla="*/ 1023937 w 1040606"/>
                <a:gd name="connsiteY45" fmla="*/ 221456 h 1719262"/>
                <a:gd name="connsiteX46" fmla="*/ 1040606 w 1040606"/>
                <a:gd name="connsiteY46" fmla="*/ 264319 h 1719262"/>
                <a:gd name="connsiteX47" fmla="*/ 959644 w 1040606"/>
                <a:gd name="connsiteY47" fmla="*/ 419100 h 1719262"/>
                <a:gd name="connsiteX48" fmla="*/ 933450 w 1040606"/>
                <a:gd name="connsiteY48" fmla="*/ 471487 h 17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40606" h="1719262">
                  <a:moveTo>
                    <a:pt x="933450" y="471487"/>
                  </a:moveTo>
                  <a:lnTo>
                    <a:pt x="778669" y="752475"/>
                  </a:lnTo>
                  <a:lnTo>
                    <a:pt x="633412" y="985837"/>
                  </a:lnTo>
                  <a:lnTo>
                    <a:pt x="509587" y="1181100"/>
                  </a:lnTo>
                  <a:lnTo>
                    <a:pt x="390525" y="1323975"/>
                  </a:lnTo>
                  <a:lnTo>
                    <a:pt x="176212" y="1569244"/>
                  </a:lnTo>
                  <a:lnTo>
                    <a:pt x="52387" y="1707356"/>
                  </a:lnTo>
                  <a:lnTo>
                    <a:pt x="35719" y="1716881"/>
                  </a:lnTo>
                  <a:lnTo>
                    <a:pt x="19050" y="1719262"/>
                  </a:lnTo>
                  <a:lnTo>
                    <a:pt x="7144" y="1714500"/>
                  </a:lnTo>
                  <a:lnTo>
                    <a:pt x="2381" y="1704975"/>
                  </a:lnTo>
                  <a:lnTo>
                    <a:pt x="0" y="1685925"/>
                  </a:lnTo>
                  <a:lnTo>
                    <a:pt x="4762" y="1662112"/>
                  </a:lnTo>
                  <a:lnTo>
                    <a:pt x="59531" y="1574006"/>
                  </a:lnTo>
                  <a:lnTo>
                    <a:pt x="204787" y="1338262"/>
                  </a:lnTo>
                  <a:lnTo>
                    <a:pt x="342900" y="1116806"/>
                  </a:lnTo>
                  <a:lnTo>
                    <a:pt x="454819" y="931069"/>
                  </a:lnTo>
                  <a:lnTo>
                    <a:pt x="554831" y="759619"/>
                  </a:lnTo>
                  <a:lnTo>
                    <a:pt x="588169" y="683419"/>
                  </a:lnTo>
                  <a:lnTo>
                    <a:pt x="631031" y="578644"/>
                  </a:lnTo>
                  <a:lnTo>
                    <a:pt x="664369" y="495300"/>
                  </a:lnTo>
                  <a:lnTo>
                    <a:pt x="692944" y="411956"/>
                  </a:lnTo>
                  <a:lnTo>
                    <a:pt x="711994" y="350044"/>
                  </a:lnTo>
                  <a:lnTo>
                    <a:pt x="723900" y="300037"/>
                  </a:lnTo>
                  <a:lnTo>
                    <a:pt x="733425" y="250031"/>
                  </a:lnTo>
                  <a:lnTo>
                    <a:pt x="735806" y="221456"/>
                  </a:lnTo>
                  <a:lnTo>
                    <a:pt x="731044" y="200025"/>
                  </a:lnTo>
                  <a:lnTo>
                    <a:pt x="723900" y="180975"/>
                  </a:lnTo>
                  <a:lnTo>
                    <a:pt x="702469" y="145256"/>
                  </a:lnTo>
                  <a:lnTo>
                    <a:pt x="692944" y="130969"/>
                  </a:lnTo>
                  <a:lnTo>
                    <a:pt x="671512" y="104775"/>
                  </a:lnTo>
                  <a:lnTo>
                    <a:pt x="628650" y="69056"/>
                  </a:lnTo>
                  <a:lnTo>
                    <a:pt x="604837" y="50006"/>
                  </a:lnTo>
                  <a:lnTo>
                    <a:pt x="592931" y="35719"/>
                  </a:lnTo>
                  <a:lnTo>
                    <a:pt x="590550" y="21431"/>
                  </a:lnTo>
                  <a:lnTo>
                    <a:pt x="595312" y="9525"/>
                  </a:lnTo>
                  <a:lnTo>
                    <a:pt x="611981" y="2381"/>
                  </a:lnTo>
                  <a:lnTo>
                    <a:pt x="650081" y="0"/>
                  </a:lnTo>
                  <a:lnTo>
                    <a:pt x="704850" y="4762"/>
                  </a:lnTo>
                  <a:lnTo>
                    <a:pt x="802481" y="28575"/>
                  </a:lnTo>
                  <a:lnTo>
                    <a:pt x="873919" y="54769"/>
                  </a:lnTo>
                  <a:lnTo>
                    <a:pt x="909637" y="73819"/>
                  </a:lnTo>
                  <a:lnTo>
                    <a:pt x="942975" y="100012"/>
                  </a:lnTo>
                  <a:lnTo>
                    <a:pt x="976312" y="138112"/>
                  </a:lnTo>
                  <a:lnTo>
                    <a:pt x="1000125" y="171450"/>
                  </a:lnTo>
                  <a:lnTo>
                    <a:pt x="1023937" y="221456"/>
                  </a:lnTo>
                  <a:lnTo>
                    <a:pt x="1040606" y="264319"/>
                  </a:lnTo>
                  <a:lnTo>
                    <a:pt x="959644" y="419100"/>
                  </a:lnTo>
                  <a:lnTo>
                    <a:pt x="933450" y="471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63">
              <a:extLst>
                <a:ext uri="{FF2B5EF4-FFF2-40B4-BE49-F238E27FC236}">
                  <a16:creationId xmlns:a16="http://schemas.microsoft.com/office/drawing/2014/main" id="{2B5589E8-11FB-41AB-B640-73EFC9290E4C}"/>
                </a:ext>
              </a:extLst>
            </p:cNvPr>
            <p:cNvSpPr/>
            <p:nvPr/>
          </p:nvSpPr>
          <p:spPr>
            <a:xfrm>
              <a:off x="5180013" y="2871788"/>
              <a:ext cx="1930400" cy="400050"/>
            </a:xfrm>
            <a:custGeom>
              <a:avLst/>
              <a:gdLst>
                <a:gd name="connsiteX0" fmla="*/ 1364456 w 1931194"/>
                <a:gd name="connsiteY0" fmla="*/ 280987 h 400050"/>
                <a:gd name="connsiteX1" fmla="*/ 1147762 w 1931194"/>
                <a:gd name="connsiteY1" fmla="*/ 297656 h 400050"/>
                <a:gd name="connsiteX2" fmla="*/ 919162 w 1931194"/>
                <a:gd name="connsiteY2" fmla="*/ 314325 h 400050"/>
                <a:gd name="connsiteX3" fmla="*/ 688181 w 1931194"/>
                <a:gd name="connsiteY3" fmla="*/ 357187 h 400050"/>
                <a:gd name="connsiteX4" fmla="*/ 561975 w 1931194"/>
                <a:gd name="connsiteY4" fmla="*/ 366712 h 400050"/>
                <a:gd name="connsiteX5" fmla="*/ 390525 w 1931194"/>
                <a:gd name="connsiteY5" fmla="*/ 383381 h 400050"/>
                <a:gd name="connsiteX6" fmla="*/ 292894 w 1931194"/>
                <a:gd name="connsiteY6" fmla="*/ 397668 h 400050"/>
                <a:gd name="connsiteX7" fmla="*/ 280987 w 1931194"/>
                <a:gd name="connsiteY7" fmla="*/ 400050 h 400050"/>
                <a:gd name="connsiteX8" fmla="*/ 240506 w 1931194"/>
                <a:gd name="connsiteY8" fmla="*/ 390525 h 400050"/>
                <a:gd name="connsiteX9" fmla="*/ 169069 w 1931194"/>
                <a:gd name="connsiteY9" fmla="*/ 366712 h 400050"/>
                <a:gd name="connsiteX10" fmla="*/ 114300 w 1931194"/>
                <a:gd name="connsiteY10" fmla="*/ 342900 h 400050"/>
                <a:gd name="connsiteX11" fmla="*/ 0 w 1931194"/>
                <a:gd name="connsiteY11" fmla="*/ 288131 h 400050"/>
                <a:gd name="connsiteX12" fmla="*/ 90487 w 1931194"/>
                <a:gd name="connsiteY12" fmla="*/ 142875 h 400050"/>
                <a:gd name="connsiteX13" fmla="*/ 121444 w 1931194"/>
                <a:gd name="connsiteY13" fmla="*/ 211931 h 400050"/>
                <a:gd name="connsiteX14" fmla="*/ 128587 w 1931194"/>
                <a:gd name="connsiteY14" fmla="*/ 219075 h 400050"/>
                <a:gd name="connsiteX15" fmla="*/ 133350 w 1931194"/>
                <a:gd name="connsiteY15" fmla="*/ 223837 h 400050"/>
                <a:gd name="connsiteX16" fmla="*/ 157162 w 1931194"/>
                <a:gd name="connsiteY16" fmla="*/ 233362 h 400050"/>
                <a:gd name="connsiteX17" fmla="*/ 221456 w 1931194"/>
                <a:gd name="connsiteY17" fmla="*/ 247650 h 400050"/>
                <a:gd name="connsiteX18" fmla="*/ 271462 w 1931194"/>
                <a:gd name="connsiteY18" fmla="*/ 252412 h 400050"/>
                <a:gd name="connsiteX19" fmla="*/ 338137 w 1931194"/>
                <a:gd name="connsiteY19" fmla="*/ 247650 h 400050"/>
                <a:gd name="connsiteX20" fmla="*/ 450056 w 1931194"/>
                <a:gd name="connsiteY20" fmla="*/ 230981 h 400050"/>
                <a:gd name="connsiteX21" fmla="*/ 752475 w 1931194"/>
                <a:gd name="connsiteY21" fmla="*/ 183356 h 400050"/>
                <a:gd name="connsiteX22" fmla="*/ 1073944 w 1931194"/>
                <a:gd name="connsiteY22" fmla="*/ 135731 h 400050"/>
                <a:gd name="connsiteX23" fmla="*/ 1273969 w 1931194"/>
                <a:gd name="connsiteY23" fmla="*/ 104775 h 400050"/>
                <a:gd name="connsiteX24" fmla="*/ 1331119 w 1931194"/>
                <a:gd name="connsiteY24" fmla="*/ 92868 h 400050"/>
                <a:gd name="connsiteX25" fmla="*/ 1378744 w 1931194"/>
                <a:gd name="connsiteY25" fmla="*/ 76200 h 400050"/>
                <a:gd name="connsiteX26" fmla="*/ 1431131 w 1931194"/>
                <a:gd name="connsiteY26" fmla="*/ 50006 h 400050"/>
                <a:gd name="connsiteX27" fmla="*/ 1478756 w 1931194"/>
                <a:gd name="connsiteY27" fmla="*/ 21431 h 400050"/>
                <a:gd name="connsiteX28" fmla="*/ 1509712 w 1931194"/>
                <a:gd name="connsiteY28" fmla="*/ 0 h 400050"/>
                <a:gd name="connsiteX29" fmla="*/ 1547812 w 1931194"/>
                <a:gd name="connsiteY29" fmla="*/ 4762 h 400050"/>
                <a:gd name="connsiteX30" fmla="*/ 1638300 w 1931194"/>
                <a:gd name="connsiteY30" fmla="*/ 26193 h 400050"/>
                <a:gd name="connsiteX31" fmla="*/ 1731169 w 1931194"/>
                <a:gd name="connsiteY31" fmla="*/ 47625 h 400050"/>
                <a:gd name="connsiteX32" fmla="*/ 1781175 w 1931194"/>
                <a:gd name="connsiteY32" fmla="*/ 57150 h 400050"/>
                <a:gd name="connsiteX33" fmla="*/ 1838325 w 1931194"/>
                <a:gd name="connsiteY33" fmla="*/ 76200 h 400050"/>
                <a:gd name="connsiteX34" fmla="*/ 1874044 w 1931194"/>
                <a:gd name="connsiteY34" fmla="*/ 95250 h 400050"/>
                <a:gd name="connsiteX35" fmla="*/ 1897856 w 1931194"/>
                <a:gd name="connsiteY35" fmla="*/ 116681 h 400050"/>
                <a:gd name="connsiteX36" fmla="*/ 1921669 w 1931194"/>
                <a:gd name="connsiteY36" fmla="*/ 145256 h 400050"/>
                <a:gd name="connsiteX37" fmla="*/ 1931194 w 1931194"/>
                <a:gd name="connsiteY37" fmla="*/ 164306 h 400050"/>
                <a:gd name="connsiteX38" fmla="*/ 1931194 w 1931194"/>
                <a:gd name="connsiteY38" fmla="*/ 176212 h 400050"/>
                <a:gd name="connsiteX39" fmla="*/ 1924050 w 1931194"/>
                <a:gd name="connsiteY39" fmla="*/ 197643 h 400050"/>
                <a:gd name="connsiteX40" fmla="*/ 1905000 w 1931194"/>
                <a:gd name="connsiteY40" fmla="*/ 214312 h 400050"/>
                <a:gd name="connsiteX41" fmla="*/ 1866900 w 1931194"/>
                <a:gd name="connsiteY41" fmla="*/ 235743 h 400050"/>
                <a:gd name="connsiteX42" fmla="*/ 1843087 w 1931194"/>
                <a:gd name="connsiteY42" fmla="*/ 245268 h 400050"/>
                <a:gd name="connsiteX43" fmla="*/ 1776412 w 1931194"/>
                <a:gd name="connsiteY43" fmla="*/ 247650 h 400050"/>
                <a:gd name="connsiteX44" fmla="*/ 1612106 w 1931194"/>
                <a:gd name="connsiteY44" fmla="*/ 259556 h 400050"/>
                <a:gd name="connsiteX45" fmla="*/ 1364456 w 1931194"/>
                <a:gd name="connsiteY45" fmla="*/ 280987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31194" h="400050">
                  <a:moveTo>
                    <a:pt x="1364456" y="280987"/>
                  </a:moveTo>
                  <a:lnTo>
                    <a:pt x="1147762" y="297656"/>
                  </a:lnTo>
                  <a:lnTo>
                    <a:pt x="919162" y="314325"/>
                  </a:lnTo>
                  <a:lnTo>
                    <a:pt x="688181" y="357187"/>
                  </a:lnTo>
                  <a:lnTo>
                    <a:pt x="561975" y="366712"/>
                  </a:lnTo>
                  <a:lnTo>
                    <a:pt x="390525" y="383381"/>
                  </a:lnTo>
                  <a:lnTo>
                    <a:pt x="292894" y="397668"/>
                  </a:lnTo>
                  <a:lnTo>
                    <a:pt x="280987" y="400050"/>
                  </a:lnTo>
                  <a:lnTo>
                    <a:pt x="240506" y="390525"/>
                  </a:lnTo>
                  <a:lnTo>
                    <a:pt x="169069" y="366712"/>
                  </a:lnTo>
                  <a:lnTo>
                    <a:pt x="114300" y="342900"/>
                  </a:lnTo>
                  <a:lnTo>
                    <a:pt x="0" y="288131"/>
                  </a:lnTo>
                  <a:lnTo>
                    <a:pt x="90487" y="142875"/>
                  </a:lnTo>
                  <a:lnTo>
                    <a:pt x="121444" y="211931"/>
                  </a:lnTo>
                  <a:lnTo>
                    <a:pt x="128587" y="219075"/>
                  </a:lnTo>
                  <a:lnTo>
                    <a:pt x="133350" y="223837"/>
                  </a:lnTo>
                  <a:lnTo>
                    <a:pt x="157162" y="233362"/>
                  </a:lnTo>
                  <a:lnTo>
                    <a:pt x="221456" y="247650"/>
                  </a:lnTo>
                  <a:lnTo>
                    <a:pt x="271462" y="252412"/>
                  </a:lnTo>
                  <a:lnTo>
                    <a:pt x="338137" y="247650"/>
                  </a:lnTo>
                  <a:lnTo>
                    <a:pt x="450056" y="230981"/>
                  </a:lnTo>
                  <a:lnTo>
                    <a:pt x="752475" y="183356"/>
                  </a:lnTo>
                  <a:lnTo>
                    <a:pt x="1073944" y="135731"/>
                  </a:lnTo>
                  <a:lnTo>
                    <a:pt x="1273969" y="104775"/>
                  </a:lnTo>
                  <a:lnTo>
                    <a:pt x="1331119" y="92868"/>
                  </a:lnTo>
                  <a:lnTo>
                    <a:pt x="1378744" y="76200"/>
                  </a:lnTo>
                  <a:lnTo>
                    <a:pt x="1431131" y="50006"/>
                  </a:lnTo>
                  <a:lnTo>
                    <a:pt x="1478756" y="21431"/>
                  </a:lnTo>
                  <a:lnTo>
                    <a:pt x="1509712" y="0"/>
                  </a:lnTo>
                  <a:lnTo>
                    <a:pt x="1547812" y="4762"/>
                  </a:lnTo>
                  <a:lnTo>
                    <a:pt x="1638300" y="26193"/>
                  </a:lnTo>
                  <a:lnTo>
                    <a:pt x="1731169" y="47625"/>
                  </a:lnTo>
                  <a:lnTo>
                    <a:pt x="1781175" y="57150"/>
                  </a:lnTo>
                  <a:lnTo>
                    <a:pt x="1838325" y="76200"/>
                  </a:lnTo>
                  <a:lnTo>
                    <a:pt x="1874044" y="95250"/>
                  </a:lnTo>
                  <a:lnTo>
                    <a:pt x="1897856" y="116681"/>
                  </a:lnTo>
                  <a:lnTo>
                    <a:pt x="1921669" y="145256"/>
                  </a:lnTo>
                  <a:lnTo>
                    <a:pt x="1931194" y="164306"/>
                  </a:lnTo>
                  <a:lnTo>
                    <a:pt x="1931194" y="176212"/>
                  </a:lnTo>
                  <a:lnTo>
                    <a:pt x="1924050" y="197643"/>
                  </a:lnTo>
                  <a:lnTo>
                    <a:pt x="1905000" y="214312"/>
                  </a:lnTo>
                  <a:lnTo>
                    <a:pt x="1866900" y="235743"/>
                  </a:lnTo>
                  <a:lnTo>
                    <a:pt x="1843087" y="245268"/>
                  </a:lnTo>
                  <a:lnTo>
                    <a:pt x="1776412" y="247650"/>
                  </a:lnTo>
                  <a:lnTo>
                    <a:pt x="1612106" y="259556"/>
                  </a:lnTo>
                  <a:lnTo>
                    <a:pt x="1364456" y="280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65">
              <a:extLst>
                <a:ext uri="{FF2B5EF4-FFF2-40B4-BE49-F238E27FC236}">
                  <a16:creationId xmlns:a16="http://schemas.microsoft.com/office/drawing/2014/main" id="{D1DF8F39-96F9-4A9D-98FB-A4F33BB84A58}"/>
                </a:ext>
              </a:extLst>
            </p:cNvPr>
            <p:cNvSpPr/>
            <p:nvPr/>
          </p:nvSpPr>
          <p:spPr>
            <a:xfrm>
              <a:off x="5343526" y="3883025"/>
              <a:ext cx="317500" cy="1936750"/>
            </a:xfrm>
            <a:custGeom>
              <a:avLst/>
              <a:gdLst>
                <a:gd name="connsiteX0" fmla="*/ 110229 w 318161"/>
                <a:gd name="connsiteY0" fmla="*/ 831729 h 1936524"/>
                <a:gd name="connsiteX1" fmla="*/ 112735 w 318161"/>
                <a:gd name="connsiteY1" fmla="*/ 718994 h 1936524"/>
                <a:gd name="connsiteX2" fmla="*/ 112735 w 318161"/>
                <a:gd name="connsiteY2" fmla="*/ 596239 h 1936524"/>
                <a:gd name="connsiteX3" fmla="*/ 115240 w 318161"/>
                <a:gd name="connsiteY3" fmla="*/ 468474 h 1936524"/>
                <a:gd name="connsiteX4" fmla="*/ 115240 w 318161"/>
                <a:gd name="connsiteY4" fmla="*/ 373276 h 1936524"/>
                <a:gd name="connsiteX5" fmla="*/ 112735 w 318161"/>
                <a:gd name="connsiteY5" fmla="*/ 290604 h 1936524"/>
                <a:gd name="connsiteX6" fmla="*/ 102714 w 318161"/>
                <a:gd name="connsiteY6" fmla="*/ 232985 h 1936524"/>
                <a:gd name="connsiteX7" fmla="*/ 95198 w 318161"/>
                <a:gd name="connsiteY7" fmla="*/ 202922 h 1936524"/>
                <a:gd name="connsiteX8" fmla="*/ 80167 w 318161"/>
                <a:gd name="connsiteY8" fmla="*/ 177870 h 1936524"/>
                <a:gd name="connsiteX9" fmla="*/ 42589 w 318161"/>
                <a:gd name="connsiteY9" fmla="*/ 122756 h 1936524"/>
                <a:gd name="connsiteX10" fmla="*/ 10021 w 318161"/>
                <a:gd name="connsiteY10" fmla="*/ 72651 h 1936524"/>
                <a:gd name="connsiteX11" fmla="*/ 0 w 318161"/>
                <a:gd name="connsiteY11" fmla="*/ 50105 h 1936524"/>
                <a:gd name="connsiteX12" fmla="*/ 0 w 318161"/>
                <a:gd name="connsiteY12" fmla="*/ 25053 h 1936524"/>
                <a:gd name="connsiteX13" fmla="*/ 5011 w 318161"/>
                <a:gd name="connsiteY13" fmla="*/ 5011 h 1936524"/>
                <a:gd name="connsiteX14" fmla="*/ 12526 w 318161"/>
                <a:gd name="connsiteY14" fmla="*/ 0 h 1936524"/>
                <a:gd name="connsiteX15" fmla="*/ 27558 w 318161"/>
                <a:gd name="connsiteY15" fmla="*/ 0 h 1936524"/>
                <a:gd name="connsiteX16" fmla="*/ 50104 w 318161"/>
                <a:gd name="connsiteY16" fmla="*/ 7516 h 1936524"/>
                <a:gd name="connsiteX17" fmla="*/ 75156 w 318161"/>
                <a:gd name="connsiteY17" fmla="*/ 15032 h 1936524"/>
                <a:gd name="connsiteX18" fmla="*/ 110229 w 318161"/>
                <a:gd name="connsiteY18" fmla="*/ 27558 h 1936524"/>
                <a:gd name="connsiteX19" fmla="*/ 150313 w 318161"/>
                <a:gd name="connsiteY19" fmla="*/ 42589 h 1936524"/>
                <a:gd name="connsiteX20" fmla="*/ 192901 w 318161"/>
                <a:gd name="connsiteY20" fmla="*/ 65136 h 1936524"/>
                <a:gd name="connsiteX21" fmla="*/ 248016 w 318161"/>
                <a:gd name="connsiteY21" fmla="*/ 105219 h 1936524"/>
                <a:gd name="connsiteX22" fmla="*/ 313151 w 318161"/>
                <a:gd name="connsiteY22" fmla="*/ 192901 h 1936524"/>
                <a:gd name="connsiteX23" fmla="*/ 310646 w 318161"/>
                <a:gd name="connsiteY23" fmla="*/ 305636 h 1936524"/>
                <a:gd name="connsiteX24" fmla="*/ 305635 w 318161"/>
                <a:gd name="connsiteY24" fmla="*/ 460958 h 1936524"/>
                <a:gd name="connsiteX25" fmla="*/ 305635 w 318161"/>
                <a:gd name="connsiteY25" fmla="*/ 596239 h 1936524"/>
                <a:gd name="connsiteX26" fmla="*/ 310646 w 318161"/>
                <a:gd name="connsiteY26" fmla="*/ 749057 h 1936524"/>
                <a:gd name="connsiteX27" fmla="*/ 318161 w 318161"/>
                <a:gd name="connsiteY27" fmla="*/ 879328 h 1936524"/>
                <a:gd name="connsiteX28" fmla="*/ 313151 w 318161"/>
                <a:gd name="connsiteY28" fmla="*/ 1034650 h 1936524"/>
                <a:gd name="connsiteX29" fmla="*/ 308141 w 318161"/>
                <a:gd name="connsiteY29" fmla="*/ 1225046 h 1936524"/>
                <a:gd name="connsiteX30" fmla="*/ 305635 w 318161"/>
                <a:gd name="connsiteY30" fmla="*/ 1442999 h 1936524"/>
                <a:gd name="connsiteX31" fmla="*/ 318161 w 318161"/>
                <a:gd name="connsiteY31" fmla="*/ 1741118 h 1936524"/>
                <a:gd name="connsiteX32" fmla="*/ 313151 w 318161"/>
                <a:gd name="connsiteY32" fmla="*/ 1871389 h 1936524"/>
                <a:gd name="connsiteX33" fmla="*/ 290604 w 318161"/>
                <a:gd name="connsiteY33" fmla="*/ 1898946 h 1936524"/>
                <a:gd name="connsiteX34" fmla="*/ 268057 w 318161"/>
                <a:gd name="connsiteY34" fmla="*/ 1916483 h 1936524"/>
                <a:gd name="connsiteX35" fmla="*/ 248016 w 318161"/>
                <a:gd name="connsiteY35" fmla="*/ 1929009 h 1936524"/>
                <a:gd name="connsiteX36" fmla="*/ 230479 w 318161"/>
                <a:gd name="connsiteY36" fmla="*/ 1934019 h 1936524"/>
                <a:gd name="connsiteX37" fmla="*/ 212943 w 318161"/>
                <a:gd name="connsiteY37" fmla="*/ 1936524 h 1936524"/>
                <a:gd name="connsiteX38" fmla="*/ 192901 w 318161"/>
                <a:gd name="connsiteY38" fmla="*/ 1931514 h 1936524"/>
                <a:gd name="connsiteX39" fmla="*/ 172859 w 318161"/>
                <a:gd name="connsiteY39" fmla="*/ 1916483 h 1936524"/>
                <a:gd name="connsiteX40" fmla="*/ 157828 w 318161"/>
                <a:gd name="connsiteY40" fmla="*/ 1901451 h 1936524"/>
                <a:gd name="connsiteX41" fmla="*/ 115240 w 318161"/>
                <a:gd name="connsiteY41" fmla="*/ 1833811 h 1936524"/>
                <a:gd name="connsiteX42" fmla="*/ 62630 w 318161"/>
                <a:gd name="connsiteY42" fmla="*/ 1723582 h 1936524"/>
                <a:gd name="connsiteX43" fmla="*/ 52610 w 318161"/>
                <a:gd name="connsiteY43" fmla="*/ 1688509 h 1936524"/>
                <a:gd name="connsiteX44" fmla="*/ 47599 w 318161"/>
                <a:gd name="connsiteY44" fmla="*/ 1655941 h 1936524"/>
                <a:gd name="connsiteX45" fmla="*/ 50104 w 318161"/>
                <a:gd name="connsiteY45" fmla="*/ 1608342 h 1936524"/>
                <a:gd name="connsiteX46" fmla="*/ 62630 w 318161"/>
                <a:gd name="connsiteY46" fmla="*/ 1483082 h 1936524"/>
                <a:gd name="connsiteX47" fmla="*/ 80167 w 318161"/>
                <a:gd name="connsiteY47" fmla="*/ 1355317 h 1936524"/>
                <a:gd name="connsiteX48" fmla="*/ 90188 w 318161"/>
                <a:gd name="connsiteY48" fmla="*/ 1265129 h 1936524"/>
                <a:gd name="connsiteX49" fmla="*/ 97703 w 318161"/>
                <a:gd name="connsiteY49" fmla="*/ 1139869 h 1936524"/>
                <a:gd name="connsiteX50" fmla="*/ 105219 w 318161"/>
                <a:gd name="connsiteY50" fmla="*/ 969515 h 1936524"/>
                <a:gd name="connsiteX51" fmla="*/ 110229 w 318161"/>
                <a:gd name="connsiteY51" fmla="*/ 831729 h 193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18161" h="1936524">
                  <a:moveTo>
                    <a:pt x="110229" y="831729"/>
                  </a:moveTo>
                  <a:cubicBezTo>
                    <a:pt x="111064" y="794151"/>
                    <a:pt x="111900" y="756572"/>
                    <a:pt x="112735" y="718994"/>
                  </a:cubicBezTo>
                  <a:lnTo>
                    <a:pt x="112735" y="596239"/>
                  </a:lnTo>
                  <a:lnTo>
                    <a:pt x="115240" y="468474"/>
                  </a:lnTo>
                  <a:lnTo>
                    <a:pt x="115240" y="373276"/>
                  </a:lnTo>
                  <a:lnTo>
                    <a:pt x="112735" y="290604"/>
                  </a:lnTo>
                  <a:lnTo>
                    <a:pt x="102714" y="232985"/>
                  </a:lnTo>
                  <a:lnTo>
                    <a:pt x="95198" y="202922"/>
                  </a:lnTo>
                  <a:lnTo>
                    <a:pt x="80167" y="177870"/>
                  </a:lnTo>
                  <a:lnTo>
                    <a:pt x="42589" y="122756"/>
                  </a:lnTo>
                  <a:lnTo>
                    <a:pt x="10021" y="72651"/>
                  </a:lnTo>
                  <a:lnTo>
                    <a:pt x="0" y="50105"/>
                  </a:lnTo>
                  <a:lnTo>
                    <a:pt x="0" y="25053"/>
                  </a:lnTo>
                  <a:lnTo>
                    <a:pt x="5011" y="5011"/>
                  </a:lnTo>
                  <a:lnTo>
                    <a:pt x="12526" y="0"/>
                  </a:lnTo>
                  <a:lnTo>
                    <a:pt x="27558" y="0"/>
                  </a:lnTo>
                  <a:lnTo>
                    <a:pt x="50104" y="7516"/>
                  </a:lnTo>
                  <a:lnTo>
                    <a:pt x="75156" y="15032"/>
                  </a:lnTo>
                  <a:lnTo>
                    <a:pt x="110229" y="27558"/>
                  </a:lnTo>
                  <a:lnTo>
                    <a:pt x="150313" y="42589"/>
                  </a:lnTo>
                  <a:lnTo>
                    <a:pt x="192901" y="65136"/>
                  </a:lnTo>
                  <a:lnTo>
                    <a:pt x="248016" y="105219"/>
                  </a:lnTo>
                  <a:lnTo>
                    <a:pt x="313151" y="192901"/>
                  </a:lnTo>
                  <a:lnTo>
                    <a:pt x="310646" y="305636"/>
                  </a:lnTo>
                  <a:lnTo>
                    <a:pt x="305635" y="460958"/>
                  </a:lnTo>
                  <a:lnTo>
                    <a:pt x="305635" y="596239"/>
                  </a:lnTo>
                  <a:lnTo>
                    <a:pt x="310646" y="749057"/>
                  </a:lnTo>
                  <a:lnTo>
                    <a:pt x="318161" y="879328"/>
                  </a:lnTo>
                  <a:lnTo>
                    <a:pt x="313151" y="1034650"/>
                  </a:lnTo>
                  <a:lnTo>
                    <a:pt x="308141" y="1225046"/>
                  </a:lnTo>
                  <a:cubicBezTo>
                    <a:pt x="307306" y="1297697"/>
                    <a:pt x="306470" y="1370348"/>
                    <a:pt x="305635" y="1442999"/>
                  </a:cubicBezTo>
                  <a:lnTo>
                    <a:pt x="318161" y="1741118"/>
                  </a:lnTo>
                  <a:lnTo>
                    <a:pt x="313151" y="1871389"/>
                  </a:lnTo>
                  <a:lnTo>
                    <a:pt x="290604" y="1898946"/>
                  </a:lnTo>
                  <a:lnTo>
                    <a:pt x="268057" y="1916483"/>
                  </a:lnTo>
                  <a:lnTo>
                    <a:pt x="248016" y="1929009"/>
                  </a:lnTo>
                  <a:lnTo>
                    <a:pt x="230479" y="1934019"/>
                  </a:lnTo>
                  <a:lnTo>
                    <a:pt x="212943" y="1936524"/>
                  </a:lnTo>
                  <a:lnTo>
                    <a:pt x="192901" y="1931514"/>
                  </a:lnTo>
                  <a:lnTo>
                    <a:pt x="172859" y="1916483"/>
                  </a:lnTo>
                  <a:lnTo>
                    <a:pt x="157828" y="1901451"/>
                  </a:lnTo>
                  <a:lnTo>
                    <a:pt x="115240" y="1833811"/>
                  </a:lnTo>
                  <a:lnTo>
                    <a:pt x="62630" y="1723582"/>
                  </a:lnTo>
                  <a:lnTo>
                    <a:pt x="52610" y="1688509"/>
                  </a:lnTo>
                  <a:lnTo>
                    <a:pt x="47599" y="1655941"/>
                  </a:lnTo>
                  <a:lnTo>
                    <a:pt x="50104" y="1608342"/>
                  </a:lnTo>
                  <a:lnTo>
                    <a:pt x="62630" y="1483082"/>
                  </a:lnTo>
                  <a:lnTo>
                    <a:pt x="80167" y="1355317"/>
                  </a:lnTo>
                  <a:lnTo>
                    <a:pt x="90188" y="1265129"/>
                  </a:lnTo>
                  <a:lnTo>
                    <a:pt x="97703" y="1139869"/>
                  </a:lnTo>
                  <a:lnTo>
                    <a:pt x="105219" y="969515"/>
                  </a:lnTo>
                  <a:lnTo>
                    <a:pt x="110229" y="8317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50">
              <a:extLst>
                <a:ext uri="{FF2B5EF4-FFF2-40B4-BE49-F238E27FC236}">
                  <a16:creationId xmlns:a16="http://schemas.microsoft.com/office/drawing/2014/main" id="{CE44E151-930E-41B0-BE66-3B971F72F755}"/>
                </a:ext>
              </a:extLst>
            </p:cNvPr>
            <p:cNvSpPr/>
            <p:nvPr/>
          </p:nvSpPr>
          <p:spPr>
            <a:xfrm>
              <a:off x="2800351" y="2646363"/>
              <a:ext cx="719137" cy="568325"/>
            </a:xfrm>
            <a:custGeom>
              <a:avLst/>
              <a:gdLst>
                <a:gd name="connsiteX0" fmla="*/ 540544 w 719138"/>
                <a:gd name="connsiteY0" fmla="*/ 335756 h 569119"/>
                <a:gd name="connsiteX1" fmla="*/ 445294 w 719138"/>
                <a:gd name="connsiteY1" fmla="*/ 259556 h 569119"/>
                <a:gd name="connsiteX2" fmla="*/ 376238 w 719138"/>
                <a:gd name="connsiteY2" fmla="*/ 202406 h 569119"/>
                <a:gd name="connsiteX3" fmla="*/ 302419 w 719138"/>
                <a:gd name="connsiteY3" fmla="*/ 138112 h 569119"/>
                <a:gd name="connsiteX4" fmla="*/ 216694 w 719138"/>
                <a:gd name="connsiteY4" fmla="*/ 61912 h 569119"/>
                <a:gd name="connsiteX5" fmla="*/ 130969 w 719138"/>
                <a:gd name="connsiteY5" fmla="*/ 0 h 569119"/>
                <a:gd name="connsiteX6" fmla="*/ 54769 w 719138"/>
                <a:gd name="connsiteY6" fmla="*/ 64294 h 569119"/>
                <a:gd name="connsiteX7" fmla="*/ 28575 w 719138"/>
                <a:gd name="connsiteY7" fmla="*/ 90487 h 569119"/>
                <a:gd name="connsiteX8" fmla="*/ 21431 w 719138"/>
                <a:gd name="connsiteY8" fmla="*/ 100012 h 569119"/>
                <a:gd name="connsiteX9" fmla="*/ 9525 w 719138"/>
                <a:gd name="connsiteY9" fmla="*/ 138112 h 569119"/>
                <a:gd name="connsiteX10" fmla="*/ 2381 w 719138"/>
                <a:gd name="connsiteY10" fmla="*/ 176212 h 569119"/>
                <a:gd name="connsiteX11" fmla="*/ 0 w 719138"/>
                <a:gd name="connsiteY11" fmla="*/ 216694 h 569119"/>
                <a:gd name="connsiteX12" fmla="*/ 2381 w 719138"/>
                <a:gd name="connsiteY12" fmla="*/ 238125 h 569119"/>
                <a:gd name="connsiteX13" fmla="*/ 11906 w 719138"/>
                <a:gd name="connsiteY13" fmla="*/ 259556 h 569119"/>
                <a:gd name="connsiteX14" fmla="*/ 26194 w 719138"/>
                <a:gd name="connsiteY14" fmla="*/ 269081 h 569119"/>
                <a:gd name="connsiteX15" fmla="*/ 40481 w 719138"/>
                <a:gd name="connsiteY15" fmla="*/ 273844 h 569119"/>
                <a:gd name="connsiteX16" fmla="*/ 64294 w 719138"/>
                <a:gd name="connsiteY16" fmla="*/ 271462 h 569119"/>
                <a:gd name="connsiteX17" fmla="*/ 102394 w 719138"/>
                <a:gd name="connsiteY17" fmla="*/ 266700 h 569119"/>
                <a:gd name="connsiteX18" fmla="*/ 140494 w 719138"/>
                <a:gd name="connsiteY18" fmla="*/ 266700 h 569119"/>
                <a:gd name="connsiteX19" fmla="*/ 171450 w 719138"/>
                <a:gd name="connsiteY19" fmla="*/ 276225 h 569119"/>
                <a:gd name="connsiteX20" fmla="*/ 180975 w 719138"/>
                <a:gd name="connsiteY20" fmla="*/ 278606 h 569119"/>
                <a:gd name="connsiteX21" fmla="*/ 223838 w 719138"/>
                <a:gd name="connsiteY21" fmla="*/ 297656 h 569119"/>
                <a:gd name="connsiteX22" fmla="*/ 257175 w 719138"/>
                <a:gd name="connsiteY22" fmla="*/ 319087 h 569119"/>
                <a:gd name="connsiteX23" fmla="*/ 326231 w 719138"/>
                <a:gd name="connsiteY23" fmla="*/ 354806 h 569119"/>
                <a:gd name="connsiteX24" fmla="*/ 478631 w 719138"/>
                <a:gd name="connsiteY24" fmla="*/ 447675 h 569119"/>
                <a:gd name="connsiteX25" fmla="*/ 669131 w 719138"/>
                <a:gd name="connsiteY25" fmla="*/ 569119 h 569119"/>
                <a:gd name="connsiteX26" fmla="*/ 719138 w 719138"/>
                <a:gd name="connsiteY26" fmla="*/ 502444 h 569119"/>
                <a:gd name="connsiteX27" fmla="*/ 642938 w 719138"/>
                <a:gd name="connsiteY27" fmla="*/ 421481 h 569119"/>
                <a:gd name="connsiteX28" fmla="*/ 540544 w 719138"/>
                <a:gd name="connsiteY28" fmla="*/ 335756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19138" h="569119">
                  <a:moveTo>
                    <a:pt x="540544" y="335756"/>
                  </a:moveTo>
                  <a:lnTo>
                    <a:pt x="445294" y="259556"/>
                  </a:lnTo>
                  <a:lnTo>
                    <a:pt x="376238" y="202406"/>
                  </a:lnTo>
                  <a:lnTo>
                    <a:pt x="302419" y="138112"/>
                  </a:lnTo>
                  <a:lnTo>
                    <a:pt x="216694" y="61912"/>
                  </a:lnTo>
                  <a:lnTo>
                    <a:pt x="130969" y="0"/>
                  </a:lnTo>
                  <a:lnTo>
                    <a:pt x="54769" y="64294"/>
                  </a:lnTo>
                  <a:lnTo>
                    <a:pt x="28575" y="90487"/>
                  </a:lnTo>
                  <a:lnTo>
                    <a:pt x="21431" y="100012"/>
                  </a:lnTo>
                  <a:lnTo>
                    <a:pt x="9525" y="138112"/>
                  </a:lnTo>
                  <a:lnTo>
                    <a:pt x="2381" y="176212"/>
                  </a:lnTo>
                  <a:lnTo>
                    <a:pt x="0" y="216694"/>
                  </a:lnTo>
                  <a:lnTo>
                    <a:pt x="2381" y="238125"/>
                  </a:lnTo>
                  <a:lnTo>
                    <a:pt x="11906" y="259556"/>
                  </a:lnTo>
                  <a:lnTo>
                    <a:pt x="26194" y="269081"/>
                  </a:lnTo>
                  <a:lnTo>
                    <a:pt x="40481" y="273844"/>
                  </a:lnTo>
                  <a:lnTo>
                    <a:pt x="64294" y="271462"/>
                  </a:lnTo>
                  <a:lnTo>
                    <a:pt x="102394" y="266700"/>
                  </a:lnTo>
                  <a:lnTo>
                    <a:pt x="140494" y="266700"/>
                  </a:lnTo>
                  <a:lnTo>
                    <a:pt x="171450" y="276225"/>
                  </a:lnTo>
                  <a:lnTo>
                    <a:pt x="180975" y="278606"/>
                  </a:lnTo>
                  <a:lnTo>
                    <a:pt x="223838" y="297656"/>
                  </a:lnTo>
                  <a:lnTo>
                    <a:pt x="257175" y="319087"/>
                  </a:lnTo>
                  <a:lnTo>
                    <a:pt x="326231" y="354806"/>
                  </a:lnTo>
                  <a:lnTo>
                    <a:pt x="478631" y="447675"/>
                  </a:lnTo>
                  <a:lnTo>
                    <a:pt x="669131" y="569119"/>
                  </a:lnTo>
                  <a:lnTo>
                    <a:pt x="719138" y="502444"/>
                  </a:lnTo>
                  <a:lnTo>
                    <a:pt x="642938" y="421481"/>
                  </a:lnTo>
                  <a:lnTo>
                    <a:pt x="540544" y="335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51">
              <a:extLst>
                <a:ext uri="{FF2B5EF4-FFF2-40B4-BE49-F238E27FC236}">
                  <a16:creationId xmlns:a16="http://schemas.microsoft.com/office/drawing/2014/main" id="{CB487517-2FD9-4FB8-8DDD-87886F52BFD4}"/>
                </a:ext>
              </a:extLst>
            </p:cNvPr>
            <p:cNvSpPr/>
            <p:nvPr/>
          </p:nvSpPr>
          <p:spPr>
            <a:xfrm>
              <a:off x="2697163" y="2163763"/>
              <a:ext cx="1590675" cy="1817687"/>
            </a:xfrm>
            <a:custGeom>
              <a:avLst/>
              <a:gdLst>
                <a:gd name="connsiteX0" fmla="*/ 1293019 w 1590675"/>
                <a:gd name="connsiteY0" fmla="*/ 571500 h 1816894"/>
                <a:gd name="connsiteX1" fmla="*/ 1107282 w 1590675"/>
                <a:gd name="connsiteY1" fmla="*/ 783432 h 1816894"/>
                <a:gd name="connsiteX2" fmla="*/ 892969 w 1590675"/>
                <a:gd name="connsiteY2" fmla="*/ 1026319 h 1816894"/>
                <a:gd name="connsiteX3" fmla="*/ 661988 w 1590675"/>
                <a:gd name="connsiteY3" fmla="*/ 1283494 h 1816894"/>
                <a:gd name="connsiteX4" fmla="*/ 352425 w 1590675"/>
                <a:gd name="connsiteY4" fmla="*/ 1628775 h 1816894"/>
                <a:gd name="connsiteX5" fmla="*/ 185738 w 1590675"/>
                <a:gd name="connsiteY5" fmla="*/ 1816894 h 1816894"/>
                <a:gd name="connsiteX6" fmla="*/ 9525 w 1590675"/>
                <a:gd name="connsiteY6" fmla="*/ 1814513 h 1816894"/>
                <a:gd name="connsiteX7" fmla="*/ 2382 w 1590675"/>
                <a:gd name="connsiteY7" fmla="*/ 1800225 h 1816894"/>
                <a:gd name="connsiteX8" fmla="*/ 0 w 1590675"/>
                <a:gd name="connsiteY8" fmla="*/ 1785938 h 1816894"/>
                <a:gd name="connsiteX9" fmla="*/ 0 w 1590675"/>
                <a:gd name="connsiteY9" fmla="*/ 1771650 h 1816894"/>
                <a:gd name="connsiteX10" fmla="*/ 2382 w 1590675"/>
                <a:gd name="connsiteY10" fmla="*/ 1754982 h 1816894"/>
                <a:gd name="connsiteX11" fmla="*/ 7144 w 1590675"/>
                <a:gd name="connsiteY11" fmla="*/ 1743075 h 1816894"/>
                <a:gd name="connsiteX12" fmla="*/ 16669 w 1590675"/>
                <a:gd name="connsiteY12" fmla="*/ 1733550 h 1816894"/>
                <a:gd name="connsiteX13" fmla="*/ 28575 w 1590675"/>
                <a:gd name="connsiteY13" fmla="*/ 1728788 h 1816894"/>
                <a:gd name="connsiteX14" fmla="*/ 78582 w 1590675"/>
                <a:gd name="connsiteY14" fmla="*/ 1714500 h 1816894"/>
                <a:gd name="connsiteX15" fmla="*/ 121444 w 1590675"/>
                <a:gd name="connsiteY15" fmla="*/ 1693069 h 1816894"/>
                <a:gd name="connsiteX16" fmla="*/ 164307 w 1590675"/>
                <a:gd name="connsiteY16" fmla="*/ 1666875 h 1816894"/>
                <a:gd name="connsiteX17" fmla="*/ 200025 w 1590675"/>
                <a:gd name="connsiteY17" fmla="*/ 1638300 h 1816894"/>
                <a:gd name="connsiteX18" fmla="*/ 216694 w 1590675"/>
                <a:gd name="connsiteY18" fmla="*/ 1619250 h 1816894"/>
                <a:gd name="connsiteX19" fmla="*/ 250032 w 1590675"/>
                <a:gd name="connsiteY19" fmla="*/ 1576388 h 1816894"/>
                <a:gd name="connsiteX20" fmla="*/ 319088 w 1590675"/>
                <a:gd name="connsiteY20" fmla="*/ 1483519 h 1816894"/>
                <a:gd name="connsiteX21" fmla="*/ 402432 w 1590675"/>
                <a:gd name="connsiteY21" fmla="*/ 1371600 h 1816894"/>
                <a:gd name="connsiteX22" fmla="*/ 511969 w 1590675"/>
                <a:gd name="connsiteY22" fmla="*/ 1228725 h 1816894"/>
                <a:gd name="connsiteX23" fmla="*/ 614363 w 1590675"/>
                <a:gd name="connsiteY23" fmla="*/ 1090613 h 1816894"/>
                <a:gd name="connsiteX24" fmla="*/ 704850 w 1590675"/>
                <a:gd name="connsiteY24" fmla="*/ 971550 h 1816894"/>
                <a:gd name="connsiteX25" fmla="*/ 845344 w 1590675"/>
                <a:gd name="connsiteY25" fmla="*/ 788194 h 1816894"/>
                <a:gd name="connsiteX26" fmla="*/ 1007269 w 1590675"/>
                <a:gd name="connsiteY26" fmla="*/ 569119 h 1816894"/>
                <a:gd name="connsiteX27" fmla="*/ 1095375 w 1590675"/>
                <a:gd name="connsiteY27" fmla="*/ 442913 h 1816894"/>
                <a:gd name="connsiteX28" fmla="*/ 1197769 w 1590675"/>
                <a:gd name="connsiteY28" fmla="*/ 292894 h 1816894"/>
                <a:gd name="connsiteX29" fmla="*/ 1231107 w 1590675"/>
                <a:gd name="connsiteY29" fmla="*/ 250032 h 1816894"/>
                <a:gd name="connsiteX30" fmla="*/ 1247775 w 1590675"/>
                <a:gd name="connsiteY30" fmla="*/ 228600 h 1816894"/>
                <a:gd name="connsiteX31" fmla="*/ 1259682 w 1590675"/>
                <a:gd name="connsiteY31" fmla="*/ 202407 h 1816894"/>
                <a:gd name="connsiteX32" fmla="*/ 1264444 w 1590675"/>
                <a:gd name="connsiteY32" fmla="*/ 180975 h 1816894"/>
                <a:gd name="connsiteX33" fmla="*/ 1266825 w 1590675"/>
                <a:gd name="connsiteY33" fmla="*/ 161925 h 1816894"/>
                <a:gd name="connsiteX34" fmla="*/ 1266825 w 1590675"/>
                <a:gd name="connsiteY34" fmla="*/ 145257 h 1816894"/>
                <a:gd name="connsiteX35" fmla="*/ 1259682 w 1590675"/>
                <a:gd name="connsiteY35" fmla="*/ 121444 h 1816894"/>
                <a:gd name="connsiteX36" fmla="*/ 1250157 w 1590675"/>
                <a:gd name="connsiteY36" fmla="*/ 104775 h 1816894"/>
                <a:gd name="connsiteX37" fmla="*/ 1240632 w 1590675"/>
                <a:gd name="connsiteY37" fmla="*/ 95250 h 1816894"/>
                <a:gd name="connsiteX38" fmla="*/ 1216819 w 1590675"/>
                <a:gd name="connsiteY38" fmla="*/ 76200 h 1816894"/>
                <a:gd name="connsiteX39" fmla="*/ 1190625 w 1590675"/>
                <a:gd name="connsiteY39" fmla="*/ 57150 h 1816894"/>
                <a:gd name="connsiteX40" fmla="*/ 1173957 w 1590675"/>
                <a:gd name="connsiteY40" fmla="*/ 35719 h 1816894"/>
                <a:gd name="connsiteX41" fmla="*/ 1166813 w 1590675"/>
                <a:gd name="connsiteY41" fmla="*/ 21432 h 1816894"/>
                <a:gd name="connsiteX42" fmla="*/ 1171575 w 1590675"/>
                <a:gd name="connsiteY42" fmla="*/ 7144 h 1816894"/>
                <a:gd name="connsiteX43" fmla="*/ 1183482 w 1590675"/>
                <a:gd name="connsiteY43" fmla="*/ 0 h 1816894"/>
                <a:gd name="connsiteX44" fmla="*/ 1209675 w 1590675"/>
                <a:gd name="connsiteY44" fmla="*/ 0 h 1816894"/>
                <a:gd name="connsiteX45" fmla="*/ 1264444 w 1590675"/>
                <a:gd name="connsiteY45" fmla="*/ 4763 h 1816894"/>
                <a:gd name="connsiteX46" fmla="*/ 1331119 w 1590675"/>
                <a:gd name="connsiteY46" fmla="*/ 21432 h 1816894"/>
                <a:gd name="connsiteX47" fmla="*/ 1371600 w 1590675"/>
                <a:gd name="connsiteY47" fmla="*/ 38100 h 1816894"/>
                <a:gd name="connsiteX48" fmla="*/ 1419225 w 1590675"/>
                <a:gd name="connsiteY48" fmla="*/ 69057 h 1816894"/>
                <a:gd name="connsiteX49" fmla="*/ 1457325 w 1590675"/>
                <a:gd name="connsiteY49" fmla="*/ 102394 h 1816894"/>
                <a:gd name="connsiteX50" fmla="*/ 1514475 w 1590675"/>
                <a:gd name="connsiteY50" fmla="*/ 157163 h 1816894"/>
                <a:gd name="connsiteX51" fmla="*/ 1569244 w 1590675"/>
                <a:gd name="connsiteY51" fmla="*/ 221457 h 1816894"/>
                <a:gd name="connsiteX52" fmla="*/ 1583532 w 1590675"/>
                <a:gd name="connsiteY52" fmla="*/ 245269 h 1816894"/>
                <a:gd name="connsiteX53" fmla="*/ 1590675 w 1590675"/>
                <a:gd name="connsiteY53" fmla="*/ 273844 h 1816894"/>
                <a:gd name="connsiteX54" fmla="*/ 1588294 w 1590675"/>
                <a:gd name="connsiteY54" fmla="*/ 297657 h 1816894"/>
                <a:gd name="connsiteX55" fmla="*/ 1576388 w 1590675"/>
                <a:gd name="connsiteY55" fmla="*/ 319088 h 1816894"/>
                <a:gd name="connsiteX56" fmla="*/ 1550194 w 1590675"/>
                <a:gd name="connsiteY56" fmla="*/ 333375 h 1816894"/>
                <a:gd name="connsiteX57" fmla="*/ 1512094 w 1590675"/>
                <a:gd name="connsiteY57" fmla="*/ 345282 h 1816894"/>
                <a:gd name="connsiteX58" fmla="*/ 1493044 w 1590675"/>
                <a:gd name="connsiteY58" fmla="*/ 350044 h 1816894"/>
                <a:gd name="connsiteX59" fmla="*/ 1435894 w 1590675"/>
                <a:gd name="connsiteY59" fmla="*/ 409575 h 1816894"/>
                <a:gd name="connsiteX60" fmla="*/ 1293019 w 1590675"/>
                <a:gd name="connsiteY60" fmla="*/ 571500 h 1816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590675" h="1816894">
                  <a:moveTo>
                    <a:pt x="1293019" y="571500"/>
                  </a:moveTo>
                  <a:lnTo>
                    <a:pt x="1107282" y="783432"/>
                  </a:lnTo>
                  <a:lnTo>
                    <a:pt x="892969" y="1026319"/>
                  </a:lnTo>
                  <a:lnTo>
                    <a:pt x="661988" y="1283494"/>
                  </a:lnTo>
                  <a:lnTo>
                    <a:pt x="352425" y="1628775"/>
                  </a:lnTo>
                  <a:lnTo>
                    <a:pt x="185738" y="1816894"/>
                  </a:lnTo>
                  <a:lnTo>
                    <a:pt x="9525" y="1814513"/>
                  </a:lnTo>
                  <a:lnTo>
                    <a:pt x="2382" y="1800225"/>
                  </a:lnTo>
                  <a:lnTo>
                    <a:pt x="0" y="1785938"/>
                  </a:lnTo>
                  <a:lnTo>
                    <a:pt x="0" y="1771650"/>
                  </a:lnTo>
                  <a:lnTo>
                    <a:pt x="2382" y="1754982"/>
                  </a:lnTo>
                  <a:lnTo>
                    <a:pt x="7144" y="1743075"/>
                  </a:lnTo>
                  <a:lnTo>
                    <a:pt x="16669" y="1733550"/>
                  </a:lnTo>
                  <a:lnTo>
                    <a:pt x="28575" y="1728788"/>
                  </a:lnTo>
                  <a:lnTo>
                    <a:pt x="78582" y="1714500"/>
                  </a:lnTo>
                  <a:lnTo>
                    <a:pt x="121444" y="1693069"/>
                  </a:lnTo>
                  <a:lnTo>
                    <a:pt x="164307" y="1666875"/>
                  </a:lnTo>
                  <a:lnTo>
                    <a:pt x="200025" y="1638300"/>
                  </a:lnTo>
                  <a:lnTo>
                    <a:pt x="216694" y="1619250"/>
                  </a:lnTo>
                  <a:lnTo>
                    <a:pt x="250032" y="1576388"/>
                  </a:lnTo>
                  <a:lnTo>
                    <a:pt x="319088" y="1483519"/>
                  </a:lnTo>
                  <a:lnTo>
                    <a:pt x="402432" y="1371600"/>
                  </a:lnTo>
                  <a:lnTo>
                    <a:pt x="511969" y="1228725"/>
                  </a:lnTo>
                  <a:lnTo>
                    <a:pt x="614363" y="1090613"/>
                  </a:lnTo>
                  <a:lnTo>
                    <a:pt x="704850" y="971550"/>
                  </a:lnTo>
                  <a:lnTo>
                    <a:pt x="845344" y="788194"/>
                  </a:lnTo>
                  <a:lnTo>
                    <a:pt x="1007269" y="569119"/>
                  </a:lnTo>
                  <a:lnTo>
                    <a:pt x="1095375" y="442913"/>
                  </a:lnTo>
                  <a:lnTo>
                    <a:pt x="1197769" y="292894"/>
                  </a:lnTo>
                  <a:lnTo>
                    <a:pt x="1231107" y="250032"/>
                  </a:lnTo>
                  <a:lnTo>
                    <a:pt x="1247775" y="228600"/>
                  </a:lnTo>
                  <a:lnTo>
                    <a:pt x="1259682" y="202407"/>
                  </a:lnTo>
                  <a:lnTo>
                    <a:pt x="1264444" y="180975"/>
                  </a:lnTo>
                  <a:lnTo>
                    <a:pt x="1266825" y="161925"/>
                  </a:lnTo>
                  <a:lnTo>
                    <a:pt x="1266825" y="145257"/>
                  </a:lnTo>
                  <a:lnTo>
                    <a:pt x="1259682" y="121444"/>
                  </a:lnTo>
                  <a:lnTo>
                    <a:pt x="1250157" y="104775"/>
                  </a:lnTo>
                  <a:lnTo>
                    <a:pt x="1240632" y="95250"/>
                  </a:lnTo>
                  <a:lnTo>
                    <a:pt x="1216819" y="76200"/>
                  </a:lnTo>
                  <a:lnTo>
                    <a:pt x="1190625" y="57150"/>
                  </a:lnTo>
                  <a:lnTo>
                    <a:pt x="1173957" y="35719"/>
                  </a:lnTo>
                  <a:lnTo>
                    <a:pt x="1166813" y="21432"/>
                  </a:lnTo>
                  <a:lnTo>
                    <a:pt x="1171575" y="7144"/>
                  </a:lnTo>
                  <a:lnTo>
                    <a:pt x="1183482" y="0"/>
                  </a:lnTo>
                  <a:lnTo>
                    <a:pt x="1209675" y="0"/>
                  </a:lnTo>
                  <a:lnTo>
                    <a:pt x="1264444" y="4763"/>
                  </a:lnTo>
                  <a:lnTo>
                    <a:pt x="1331119" y="21432"/>
                  </a:lnTo>
                  <a:lnTo>
                    <a:pt x="1371600" y="38100"/>
                  </a:lnTo>
                  <a:lnTo>
                    <a:pt x="1419225" y="69057"/>
                  </a:lnTo>
                  <a:lnTo>
                    <a:pt x="1457325" y="102394"/>
                  </a:lnTo>
                  <a:lnTo>
                    <a:pt x="1514475" y="157163"/>
                  </a:lnTo>
                  <a:lnTo>
                    <a:pt x="1569244" y="221457"/>
                  </a:lnTo>
                  <a:lnTo>
                    <a:pt x="1583532" y="245269"/>
                  </a:lnTo>
                  <a:lnTo>
                    <a:pt x="1590675" y="273844"/>
                  </a:lnTo>
                  <a:lnTo>
                    <a:pt x="1588294" y="297657"/>
                  </a:lnTo>
                  <a:lnTo>
                    <a:pt x="1576388" y="319088"/>
                  </a:lnTo>
                  <a:lnTo>
                    <a:pt x="1550194" y="333375"/>
                  </a:lnTo>
                  <a:lnTo>
                    <a:pt x="1512094" y="345282"/>
                  </a:lnTo>
                  <a:lnTo>
                    <a:pt x="1493044" y="350044"/>
                  </a:lnTo>
                  <a:lnTo>
                    <a:pt x="1435894" y="409575"/>
                  </a:lnTo>
                  <a:lnTo>
                    <a:pt x="1293019" y="571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53">
              <a:extLst>
                <a:ext uri="{FF2B5EF4-FFF2-40B4-BE49-F238E27FC236}">
                  <a16:creationId xmlns:a16="http://schemas.microsoft.com/office/drawing/2014/main" id="{773055E6-1D6B-4397-BB46-4507FDCEC227}"/>
                </a:ext>
              </a:extLst>
            </p:cNvPr>
            <p:cNvSpPr/>
            <p:nvPr/>
          </p:nvSpPr>
          <p:spPr>
            <a:xfrm>
              <a:off x="3811588" y="3324225"/>
              <a:ext cx="555625" cy="800100"/>
            </a:xfrm>
            <a:custGeom>
              <a:avLst/>
              <a:gdLst>
                <a:gd name="connsiteX0" fmla="*/ 161925 w 554832"/>
                <a:gd name="connsiteY0" fmla="*/ 314325 h 800100"/>
                <a:gd name="connsiteX1" fmla="*/ 102394 w 554832"/>
                <a:gd name="connsiteY1" fmla="*/ 204788 h 800100"/>
                <a:gd name="connsiteX2" fmla="*/ 52388 w 554832"/>
                <a:gd name="connsiteY2" fmla="*/ 119063 h 800100"/>
                <a:gd name="connsiteX3" fmla="*/ 19050 w 554832"/>
                <a:gd name="connsiteY3" fmla="*/ 66675 h 800100"/>
                <a:gd name="connsiteX4" fmla="*/ 4763 w 554832"/>
                <a:gd name="connsiteY4" fmla="*/ 40481 h 800100"/>
                <a:gd name="connsiteX5" fmla="*/ 0 w 554832"/>
                <a:gd name="connsiteY5" fmla="*/ 19050 h 800100"/>
                <a:gd name="connsiteX6" fmla="*/ 2382 w 554832"/>
                <a:gd name="connsiteY6" fmla="*/ 4763 h 800100"/>
                <a:gd name="connsiteX7" fmla="*/ 9525 w 554832"/>
                <a:gd name="connsiteY7" fmla="*/ 0 h 800100"/>
                <a:gd name="connsiteX8" fmla="*/ 33338 w 554832"/>
                <a:gd name="connsiteY8" fmla="*/ 2381 h 800100"/>
                <a:gd name="connsiteX9" fmla="*/ 64294 w 554832"/>
                <a:gd name="connsiteY9" fmla="*/ 16669 h 800100"/>
                <a:gd name="connsiteX10" fmla="*/ 190500 w 554832"/>
                <a:gd name="connsiteY10" fmla="*/ 109538 h 800100"/>
                <a:gd name="connsiteX11" fmla="*/ 342900 w 554832"/>
                <a:gd name="connsiteY11" fmla="*/ 226219 h 800100"/>
                <a:gd name="connsiteX12" fmla="*/ 395288 w 554832"/>
                <a:gd name="connsiteY12" fmla="*/ 259556 h 800100"/>
                <a:gd name="connsiteX13" fmla="*/ 438150 w 554832"/>
                <a:gd name="connsiteY13" fmla="*/ 292894 h 800100"/>
                <a:gd name="connsiteX14" fmla="*/ 454819 w 554832"/>
                <a:gd name="connsiteY14" fmla="*/ 309563 h 800100"/>
                <a:gd name="connsiteX15" fmla="*/ 466725 w 554832"/>
                <a:gd name="connsiteY15" fmla="*/ 330994 h 800100"/>
                <a:gd name="connsiteX16" fmla="*/ 485775 w 554832"/>
                <a:gd name="connsiteY16" fmla="*/ 385763 h 800100"/>
                <a:gd name="connsiteX17" fmla="*/ 507207 w 554832"/>
                <a:gd name="connsiteY17" fmla="*/ 457200 h 800100"/>
                <a:gd name="connsiteX18" fmla="*/ 531019 w 554832"/>
                <a:gd name="connsiteY18" fmla="*/ 542925 h 800100"/>
                <a:gd name="connsiteX19" fmla="*/ 547688 w 554832"/>
                <a:gd name="connsiteY19" fmla="*/ 640556 h 800100"/>
                <a:gd name="connsiteX20" fmla="*/ 554832 w 554832"/>
                <a:gd name="connsiteY20" fmla="*/ 709613 h 800100"/>
                <a:gd name="connsiteX21" fmla="*/ 550069 w 554832"/>
                <a:gd name="connsiteY21" fmla="*/ 738188 h 800100"/>
                <a:gd name="connsiteX22" fmla="*/ 533400 w 554832"/>
                <a:gd name="connsiteY22" fmla="*/ 769144 h 800100"/>
                <a:gd name="connsiteX23" fmla="*/ 514350 w 554832"/>
                <a:gd name="connsiteY23" fmla="*/ 792956 h 800100"/>
                <a:gd name="connsiteX24" fmla="*/ 500063 w 554832"/>
                <a:gd name="connsiteY24" fmla="*/ 797719 h 800100"/>
                <a:gd name="connsiteX25" fmla="*/ 485775 w 554832"/>
                <a:gd name="connsiteY25" fmla="*/ 800100 h 800100"/>
                <a:gd name="connsiteX26" fmla="*/ 466725 w 554832"/>
                <a:gd name="connsiteY26" fmla="*/ 797719 h 800100"/>
                <a:gd name="connsiteX27" fmla="*/ 440532 w 554832"/>
                <a:gd name="connsiteY27" fmla="*/ 788194 h 800100"/>
                <a:gd name="connsiteX28" fmla="*/ 421482 w 554832"/>
                <a:gd name="connsiteY28" fmla="*/ 773906 h 800100"/>
                <a:gd name="connsiteX29" fmla="*/ 400050 w 554832"/>
                <a:gd name="connsiteY29" fmla="*/ 747713 h 800100"/>
                <a:gd name="connsiteX30" fmla="*/ 357188 w 554832"/>
                <a:gd name="connsiteY30" fmla="*/ 683419 h 800100"/>
                <a:gd name="connsiteX31" fmla="*/ 321469 w 554832"/>
                <a:gd name="connsiteY31" fmla="*/ 619125 h 800100"/>
                <a:gd name="connsiteX32" fmla="*/ 295275 w 554832"/>
                <a:gd name="connsiteY32" fmla="*/ 569119 h 800100"/>
                <a:gd name="connsiteX33" fmla="*/ 259557 w 554832"/>
                <a:gd name="connsiteY33" fmla="*/ 481013 h 800100"/>
                <a:gd name="connsiteX34" fmla="*/ 161925 w 554832"/>
                <a:gd name="connsiteY34" fmla="*/ 314325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54832" h="800100">
                  <a:moveTo>
                    <a:pt x="161925" y="314325"/>
                  </a:moveTo>
                  <a:lnTo>
                    <a:pt x="102394" y="204788"/>
                  </a:lnTo>
                  <a:lnTo>
                    <a:pt x="52388" y="119063"/>
                  </a:lnTo>
                  <a:lnTo>
                    <a:pt x="19050" y="66675"/>
                  </a:lnTo>
                  <a:lnTo>
                    <a:pt x="4763" y="40481"/>
                  </a:lnTo>
                  <a:lnTo>
                    <a:pt x="0" y="19050"/>
                  </a:lnTo>
                  <a:lnTo>
                    <a:pt x="2382" y="4763"/>
                  </a:lnTo>
                  <a:lnTo>
                    <a:pt x="9525" y="0"/>
                  </a:lnTo>
                  <a:lnTo>
                    <a:pt x="33338" y="2381"/>
                  </a:lnTo>
                  <a:lnTo>
                    <a:pt x="64294" y="16669"/>
                  </a:lnTo>
                  <a:lnTo>
                    <a:pt x="190500" y="109538"/>
                  </a:lnTo>
                  <a:lnTo>
                    <a:pt x="342900" y="226219"/>
                  </a:lnTo>
                  <a:lnTo>
                    <a:pt x="395288" y="259556"/>
                  </a:lnTo>
                  <a:lnTo>
                    <a:pt x="438150" y="292894"/>
                  </a:lnTo>
                  <a:lnTo>
                    <a:pt x="454819" y="309563"/>
                  </a:lnTo>
                  <a:lnTo>
                    <a:pt x="466725" y="330994"/>
                  </a:lnTo>
                  <a:lnTo>
                    <a:pt x="485775" y="385763"/>
                  </a:lnTo>
                  <a:lnTo>
                    <a:pt x="507207" y="457200"/>
                  </a:lnTo>
                  <a:lnTo>
                    <a:pt x="531019" y="542925"/>
                  </a:lnTo>
                  <a:lnTo>
                    <a:pt x="547688" y="640556"/>
                  </a:lnTo>
                  <a:lnTo>
                    <a:pt x="554832" y="709613"/>
                  </a:lnTo>
                  <a:lnTo>
                    <a:pt x="550069" y="738188"/>
                  </a:lnTo>
                  <a:lnTo>
                    <a:pt x="533400" y="769144"/>
                  </a:lnTo>
                  <a:lnTo>
                    <a:pt x="514350" y="792956"/>
                  </a:lnTo>
                  <a:lnTo>
                    <a:pt x="500063" y="797719"/>
                  </a:lnTo>
                  <a:lnTo>
                    <a:pt x="485775" y="800100"/>
                  </a:lnTo>
                  <a:lnTo>
                    <a:pt x="466725" y="797719"/>
                  </a:lnTo>
                  <a:lnTo>
                    <a:pt x="440532" y="788194"/>
                  </a:lnTo>
                  <a:lnTo>
                    <a:pt x="421482" y="773906"/>
                  </a:lnTo>
                  <a:lnTo>
                    <a:pt x="400050" y="747713"/>
                  </a:lnTo>
                  <a:lnTo>
                    <a:pt x="357188" y="683419"/>
                  </a:lnTo>
                  <a:lnTo>
                    <a:pt x="321469" y="619125"/>
                  </a:lnTo>
                  <a:lnTo>
                    <a:pt x="295275" y="569119"/>
                  </a:lnTo>
                  <a:lnTo>
                    <a:pt x="259557" y="481013"/>
                  </a:lnTo>
                  <a:lnTo>
                    <a:pt x="161925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54">
              <a:extLst>
                <a:ext uri="{FF2B5EF4-FFF2-40B4-BE49-F238E27FC236}">
                  <a16:creationId xmlns:a16="http://schemas.microsoft.com/office/drawing/2014/main" id="{F2DF8BA5-83C4-479D-8C44-098072BAB09A}"/>
                </a:ext>
              </a:extLst>
            </p:cNvPr>
            <p:cNvSpPr/>
            <p:nvPr/>
          </p:nvSpPr>
          <p:spPr>
            <a:xfrm>
              <a:off x="3336926" y="3946525"/>
              <a:ext cx="309562" cy="2076450"/>
            </a:xfrm>
            <a:custGeom>
              <a:avLst/>
              <a:gdLst>
                <a:gd name="connsiteX0" fmla="*/ 89808 w 310243"/>
                <a:gd name="connsiteY0" fmla="*/ 517072 h 2076450"/>
                <a:gd name="connsiteX1" fmla="*/ 89808 w 310243"/>
                <a:gd name="connsiteY1" fmla="*/ 231322 h 2076450"/>
                <a:gd name="connsiteX2" fmla="*/ 89808 w 310243"/>
                <a:gd name="connsiteY2" fmla="*/ 179615 h 2076450"/>
                <a:gd name="connsiteX3" fmla="*/ 87086 w 310243"/>
                <a:gd name="connsiteY3" fmla="*/ 149679 h 2076450"/>
                <a:gd name="connsiteX4" fmla="*/ 78922 w 310243"/>
                <a:gd name="connsiteY4" fmla="*/ 111579 h 2076450"/>
                <a:gd name="connsiteX5" fmla="*/ 40822 w 310243"/>
                <a:gd name="connsiteY5" fmla="*/ 32658 h 2076450"/>
                <a:gd name="connsiteX6" fmla="*/ 234043 w 310243"/>
                <a:gd name="connsiteY6" fmla="*/ 0 h 2076450"/>
                <a:gd name="connsiteX7" fmla="*/ 285750 w 310243"/>
                <a:gd name="connsiteY7" fmla="*/ 46265 h 2076450"/>
                <a:gd name="connsiteX8" fmla="*/ 299358 w 310243"/>
                <a:gd name="connsiteY8" fmla="*/ 70758 h 2076450"/>
                <a:gd name="connsiteX9" fmla="*/ 307522 w 310243"/>
                <a:gd name="connsiteY9" fmla="*/ 97972 h 2076450"/>
                <a:gd name="connsiteX10" fmla="*/ 310243 w 310243"/>
                <a:gd name="connsiteY10" fmla="*/ 117022 h 2076450"/>
                <a:gd name="connsiteX11" fmla="*/ 307522 w 310243"/>
                <a:gd name="connsiteY11" fmla="*/ 149679 h 2076450"/>
                <a:gd name="connsiteX12" fmla="*/ 293915 w 310243"/>
                <a:gd name="connsiteY12" fmla="*/ 190500 h 2076450"/>
                <a:gd name="connsiteX13" fmla="*/ 291193 w 310243"/>
                <a:gd name="connsiteY13" fmla="*/ 304800 h 2076450"/>
                <a:gd name="connsiteX14" fmla="*/ 291193 w 310243"/>
                <a:gd name="connsiteY14" fmla="*/ 753836 h 2076450"/>
                <a:gd name="connsiteX15" fmla="*/ 291193 w 310243"/>
                <a:gd name="connsiteY15" fmla="*/ 1066800 h 2076450"/>
                <a:gd name="connsiteX16" fmla="*/ 291193 w 310243"/>
                <a:gd name="connsiteY16" fmla="*/ 1428750 h 2076450"/>
                <a:gd name="connsiteX17" fmla="*/ 291193 w 310243"/>
                <a:gd name="connsiteY17" fmla="*/ 1714500 h 2076450"/>
                <a:gd name="connsiteX18" fmla="*/ 291193 w 310243"/>
                <a:gd name="connsiteY18" fmla="*/ 1850572 h 2076450"/>
                <a:gd name="connsiteX19" fmla="*/ 288472 w 310243"/>
                <a:gd name="connsiteY19" fmla="*/ 1905000 h 2076450"/>
                <a:gd name="connsiteX20" fmla="*/ 283029 w 310243"/>
                <a:gd name="connsiteY20" fmla="*/ 1959429 h 2076450"/>
                <a:gd name="connsiteX21" fmla="*/ 274865 w 310243"/>
                <a:gd name="connsiteY21" fmla="*/ 1994808 h 2076450"/>
                <a:gd name="connsiteX22" fmla="*/ 261258 w 310243"/>
                <a:gd name="connsiteY22" fmla="*/ 2024743 h 2076450"/>
                <a:gd name="connsiteX23" fmla="*/ 244929 w 310243"/>
                <a:gd name="connsiteY23" fmla="*/ 2046515 h 2076450"/>
                <a:gd name="connsiteX24" fmla="*/ 228600 w 310243"/>
                <a:gd name="connsiteY24" fmla="*/ 2062843 h 2076450"/>
                <a:gd name="connsiteX25" fmla="*/ 206829 w 310243"/>
                <a:gd name="connsiteY25" fmla="*/ 2073729 h 2076450"/>
                <a:gd name="connsiteX26" fmla="*/ 193222 w 310243"/>
                <a:gd name="connsiteY26" fmla="*/ 2076450 h 2076450"/>
                <a:gd name="connsiteX27" fmla="*/ 168729 w 310243"/>
                <a:gd name="connsiteY27" fmla="*/ 2071008 h 2076450"/>
                <a:gd name="connsiteX28" fmla="*/ 141515 w 310243"/>
                <a:gd name="connsiteY28" fmla="*/ 2054679 h 2076450"/>
                <a:gd name="connsiteX29" fmla="*/ 114300 w 310243"/>
                <a:gd name="connsiteY29" fmla="*/ 2032908 h 2076450"/>
                <a:gd name="connsiteX30" fmla="*/ 100693 w 310243"/>
                <a:gd name="connsiteY30" fmla="*/ 2019300 h 2076450"/>
                <a:gd name="connsiteX31" fmla="*/ 87086 w 310243"/>
                <a:gd name="connsiteY31" fmla="*/ 2000250 h 2076450"/>
                <a:gd name="connsiteX32" fmla="*/ 65315 w 310243"/>
                <a:gd name="connsiteY32" fmla="*/ 1940379 h 2076450"/>
                <a:gd name="connsiteX33" fmla="*/ 38100 w 310243"/>
                <a:gd name="connsiteY33" fmla="*/ 1845129 h 2076450"/>
                <a:gd name="connsiteX34" fmla="*/ 16329 w 310243"/>
                <a:gd name="connsiteY34" fmla="*/ 1741715 h 2076450"/>
                <a:gd name="connsiteX35" fmla="*/ 5443 w 310243"/>
                <a:gd name="connsiteY35" fmla="*/ 1676400 h 2076450"/>
                <a:gd name="connsiteX36" fmla="*/ 0 w 310243"/>
                <a:gd name="connsiteY36" fmla="*/ 1597479 h 2076450"/>
                <a:gd name="connsiteX37" fmla="*/ 2722 w 310243"/>
                <a:gd name="connsiteY37" fmla="*/ 1578429 h 2076450"/>
                <a:gd name="connsiteX38" fmla="*/ 16329 w 310243"/>
                <a:gd name="connsiteY38" fmla="*/ 1543050 h 2076450"/>
                <a:gd name="connsiteX39" fmla="*/ 29936 w 310243"/>
                <a:gd name="connsiteY39" fmla="*/ 1494065 h 2076450"/>
                <a:gd name="connsiteX40" fmla="*/ 46265 w 310243"/>
                <a:gd name="connsiteY40" fmla="*/ 1420586 h 2076450"/>
                <a:gd name="connsiteX41" fmla="*/ 65315 w 310243"/>
                <a:gd name="connsiteY41" fmla="*/ 1306286 h 2076450"/>
                <a:gd name="connsiteX42" fmla="*/ 70758 w 310243"/>
                <a:gd name="connsiteY42" fmla="*/ 1238250 h 2076450"/>
                <a:gd name="connsiteX43" fmla="*/ 76200 w 310243"/>
                <a:gd name="connsiteY43" fmla="*/ 1107622 h 2076450"/>
                <a:gd name="connsiteX44" fmla="*/ 81643 w 310243"/>
                <a:gd name="connsiteY44" fmla="*/ 917122 h 2076450"/>
                <a:gd name="connsiteX45" fmla="*/ 89808 w 310243"/>
                <a:gd name="connsiteY45" fmla="*/ 517072 h 2076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10243" h="2076450">
                  <a:moveTo>
                    <a:pt x="89808" y="517072"/>
                  </a:moveTo>
                  <a:lnTo>
                    <a:pt x="89808" y="231322"/>
                  </a:lnTo>
                  <a:lnTo>
                    <a:pt x="89808" y="179615"/>
                  </a:lnTo>
                  <a:lnTo>
                    <a:pt x="87086" y="149679"/>
                  </a:lnTo>
                  <a:lnTo>
                    <a:pt x="78922" y="111579"/>
                  </a:lnTo>
                  <a:lnTo>
                    <a:pt x="40822" y="32658"/>
                  </a:lnTo>
                  <a:lnTo>
                    <a:pt x="234043" y="0"/>
                  </a:lnTo>
                  <a:lnTo>
                    <a:pt x="285750" y="46265"/>
                  </a:lnTo>
                  <a:lnTo>
                    <a:pt x="299358" y="70758"/>
                  </a:lnTo>
                  <a:lnTo>
                    <a:pt x="307522" y="97972"/>
                  </a:lnTo>
                  <a:lnTo>
                    <a:pt x="310243" y="117022"/>
                  </a:lnTo>
                  <a:lnTo>
                    <a:pt x="307522" y="149679"/>
                  </a:lnTo>
                  <a:lnTo>
                    <a:pt x="293915" y="190500"/>
                  </a:lnTo>
                  <a:cubicBezTo>
                    <a:pt x="293008" y="228600"/>
                    <a:pt x="292100" y="266700"/>
                    <a:pt x="291193" y="304800"/>
                  </a:cubicBezTo>
                  <a:lnTo>
                    <a:pt x="291193" y="753836"/>
                  </a:lnTo>
                  <a:lnTo>
                    <a:pt x="291193" y="1066800"/>
                  </a:lnTo>
                  <a:lnTo>
                    <a:pt x="291193" y="1428750"/>
                  </a:lnTo>
                  <a:lnTo>
                    <a:pt x="291193" y="1714500"/>
                  </a:lnTo>
                  <a:lnTo>
                    <a:pt x="291193" y="1850572"/>
                  </a:lnTo>
                  <a:lnTo>
                    <a:pt x="288472" y="1905000"/>
                  </a:lnTo>
                  <a:lnTo>
                    <a:pt x="283029" y="1959429"/>
                  </a:lnTo>
                  <a:lnTo>
                    <a:pt x="274865" y="1994808"/>
                  </a:lnTo>
                  <a:lnTo>
                    <a:pt x="261258" y="2024743"/>
                  </a:lnTo>
                  <a:lnTo>
                    <a:pt x="244929" y="2046515"/>
                  </a:lnTo>
                  <a:lnTo>
                    <a:pt x="228600" y="2062843"/>
                  </a:lnTo>
                  <a:lnTo>
                    <a:pt x="206829" y="2073729"/>
                  </a:lnTo>
                  <a:lnTo>
                    <a:pt x="193222" y="2076450"/>
                  </a:lnTo>
                  <a:lnTo>
                    <a:pt x="168729" y="2071008"/>
                  </a:lnTo>
                  <a:lnTo>
                    <a:pt x="141515" y="2054679"/>
                  </a:lnTo>
                  <a:lnTo>
                    <a:pt x="114300" y="2032908"/>
                  </a:lnTo>
                  <a:lnTo>
                    <a:pt x="100693" y="2019300"/>
                  </a:lnTo>
                  <a:lnTo>
                    <a:pt x="87086" y="2000250"/>
                  </a:lnTo>
                  <a:lnTo>
                    <a:pt x="65315" y="1940379"/>
                  </a:lnTo>
                  <a:lnTo>
                    <a:pt x="38100" y="1845129"/>
                  </a:lnTo>
                  <a:lnTo>
                    <a:pt x="16329" y="1741715"/>
                  </a:lnTo>
                  <a:lnTo>
                    <a:pt x="5443" y="1676400"/>
                  </a:lnTo>
                  <a:lnTo>
                    <a:pt x="0" y="1597479"/>
                  </a:lnTo>
                  <a:lnTo>
                    <a:pt x="2722" y="1578429"/>
                  </a:lnTo>
                  <a:lnTo>
                    <a:pt x="16329" y="1543050"/>
                  </a:lnTo>
                  <a:lnTo>
                    <a:pt x="29936" y="1494065"/>
                  </a:lnTo>
                  <a:lnTo>
                    <a:pt x="46265" y="1420586"/>
                  </a:lnTo>
                  <a:lnTo>
                    <a:pt x="65315" y="1306286"/>
                  </a:lnTo>
                  <a:lnTo>
                    <a:pt x="70758" y="1238250"/>
                  </a:lnTo>
                  <a:lnTo>
                    <a:pt x="76200" y="1107622"/>
                  </a:lnTo>
                  <a:lnTo>
                    <a:pt x="81643" y="917122"/>
                  </a:lnTo>
                  <a:lnTo>
                    <a:pt x="89808" y="5170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59">
              <a:extLst>
                <a:ext uri="{FF2B5EF4-FFF2-40B4-BE49-F238E27FC236}">
                  <a16:creationId xmlns:a16="http://schemas.microsoft.com/office/drawing/2014/main" id="{5F506010-085D-4520-974C-A96E0AFEA9BA}"/>
                </a:ext>
              </a:extLst>
            </p:cNvPr>
            <p:cNvSpPr/>
            <p:nvPr/>
          </p:nvSpPr>
          <p:spPr>
            <a:xfrm>
              <a:off x="4667251" y="2027238"/>
              <a:ext cx="2605087" cy="430212"/>
            </a:xfrm>
            <a:custGeom>
              <a:avLst/>
              <a:gdLst>
                <a:gd name="connsiteX0" fmla="*/ 1747838 w 2605088"/>
                <a:gd name="connsiteY0" fmla="*/ 254794 h 431006"/>
                <a:gd name="connsiteX1" fmla="*/ 1400175 w 2605088"/>
                <a:gd name="connsiteY1" fmla="*/ 288131 h 431006"/>
                <a:gd name="connsiteX2" fmla="*/ 1090613 w 2605088"/>
                <a:gd name="connsiteY2" fmla="*/ 319087 h 431006"/>
                <a:gd name="connsiteX3" fmla="*/ 842963 w 2605088"/>
                <a:gd name="connsiteY3" fmla="*/ 342900 h 431006"/>
                <a:gd name="connsiteX4" fmla="*/ 616744 w 2605088"/>
                <a:gd name="connsiteY4" fmla="*/ 366712 h 431006"/>
                <a:gd name="connsiteX5" fmla="*/ 466725 w 2605088"/>
                <a:gd name="connsiteY5" fmla="*/ 383381 h 431006"/>
                <a:gd name="connsiteX6" fmla="*/ 340519 w 2605088"/>
                <a:gd name="connsiteY6" fmla="*/ 404812 h 431006"/>
                <a:gd name="connsiteX7" fmla="*/ 264319 w 2605088"/>
                <a:gd name="connsiteY7" fmla="*/ 419100 h 431006"/>
                <a:gd name="connsiteX8" fmla="*/ 250031 w 2605088"/>
                <a:gd name="connsiteY8" fmla="*/ 421481 h 431006"/>
                <a:gd name="connsiteX9" fmla="*/ 221456 w 2605088"/>
                <a:gd name="connsiteY9" fmla="*/ 416719 h 431006"/>
                <a:gd name="connsiteX10" fmla="*/ 197644 w 2605088"/>
                <a:gd name="connsiteY10" fmla="*/ 411956 h 431006"/>
                <a:gd name="connsiteX11" fmla="*/ 154781 w 2605088"/>
                <a:gd name="connsiteY11" fmla="*/ 395287 h 431006"/>
                <a:gd name="connsiteX12" fmla="*/ 116681 w 2605088"/>
                <a:gd name="connsiteY12" fmla="*/ 376237 h 431006"/>
                <a:gd name="connsiteX13" fmla="*/ 59531 w 2605088"/>
                <a:gd name="connsiteY13" fmla="*/ 335756 h 431006"/>
                <a:gd name="connsiteX14" fmla="*/ 14288 w 2605088"/>
                <a:gd name="connsiteY14" fmla="*/ 307181 h 431006"/>
                <a:gd name="connsiteX15" fmla="*/ 0 w 2605088"/>
                <a:gd name="connsiteY15" fmla="*/ 292894 h 431006"/>
                <a:gd name="connsiteX16" fmla="*/ 4763 w 2605088"/>
                <a:gd name="connsiteY16" fmla="*/ 202406 h 431006"/>
                <a:gd name="connsiteX17" fmla="*/ 80963 w 2605088"/>
                <a:gd name="connsiteY17" fmla="*/ 226219 h 431006"/>
                <a:gd name="connsiteX18" fmla="*/ 173831 w 2605088"/>
                <a:gd name="connsiteY18" fmla="*/ 238125 h 431006"/>
                <a:gd name="connsiteX19" fmla="*/ 280988 w 2605088"/>
                <a:gd name="connsiteY19" fmla="*/ 240506 h 431006"/>
                <a:gd name="connsiteX20" fmla="*/ 314325 w 2605088"/>
                <a:gd name="connsiteY20" fmla="*/ 238125 h 431006"/>
                <a:gd name="connsiteX21" fmla="*/ 445294 w 2605088"/>
                <a:gd name="connsiteY21" fmla="*/ 223837 h 431006"/>
                <a:gd name="connsiteX22" fmla="*/ 702469 w 2605088"/>
                <a:gd name="connsiteY22" fmla="*/ 188119 h 431006"/>
                <a:gd name="connsiteX23" fmla="*/ 988219 w 2605088"/>
                <a:gd name="connsiteY23" fmla="*/ 150019 h 431006"/>
                <a:gd name="connsiteX24" fmla="*/ 1402556 w 2605088"/>
                <a:gd name="connsiteY24" fmla="*/ 109537 h 431006"/>
                <a:gd name="connsiteX25" fmla="*/ 1695450 w 2605088"/>
                <a:gd name="connsiteY25" fmla="*/ 78581 h 431006"/>
                <a:gd name="connsiteX26" fmla="*/ 1928813 w 2605088"/>
                <a:gd name="connsiteY26" fmla="*/ 54769 h 431006"/>
                <a:gd name="connsiteX27" fmla="*/ 2057400 w 2605088"/>
                <a:gd name="connsiteY27" fmla="*/ 42862 h 431006"/>
                <a:gd name="connsiteX28" fmla="*/ 2097881 w 2605088"/>
                <a:gd name="connsiteY28" fmla="*/ 28575 h 431006"/>
                <a:gd name="connsiteX29" fmla="*/ 2152650 w 2605088"/>
                <a:gd name="connsiteY29" fmla="*/ 7144 h 431006"/>
                <a:gd name="connsiteX30" fmla="*/ 2174081 w 2605088"/>
                <a:gd name="connsiteY30" fmla="*/ 0 h 431006"/>
                <a:gd name="connsiteX31" fmla="*/ 2183606 w 2605088"/>
                <a:gd name="connsiteY31" fmla="*/ 0 h 431006"/>
                <a:gd name="connsiteX32" fmla="*/ 2207419 w 2605088"/>
                <a:gd name="connsiteY32" fmla="*/ 2381 h 431006"/>
                <a:gd name="connsiteX33" fmla="*/ 2252663 w 2605088"/>
                <a:gd name="connsiteY33" fmla="*/ 16669 h 431006"/>
                <a:gd name="connsiteX34" fmla="*/ 2309813 w 2605088"/>
                <a:gd name="connsiteY34" fmla="*/ 47625 h 431006"/>
                <a:gd name="connsiteX35" fmla="*/ 2352675 w 2605088"/>
                <a:gd name="connsiteY35" fmla="*/ 73819 h 431006"/>
                <a:gd name="connsiteX36" fmla="*/ 2402681 w 2605088"/>
                <a:gd name="connsiteY36" fmla="*/ 109537 h 431006"/>
                <a:gd name="connsiteX37" fmla="*/ 2486025 w 2605088"/>
                <a:gd name="connsiteY37" fmla="*/ 171450 h 431006"/>
                <a:gd name="connsiteX38" fmla="*/ 2514600 w 2605088"/>
                <a:gd name="connsiteY38" fmla="*/ 202406 h 431006"/>
                <a:gd name="connsiteX39" fmla="*/ 2545556 w 2605088"/>
                <a:gd name="connsiteY39" fmla="*/ 238125 h 431006"/>
                <a:gd name="connsiteX40" fmla="*/ 2566988 w 2605088"/>
                <a:gd name="connsiteY40" fmla="*/ 264319 h 431006"/>
                <a:gd name="connsiteX41" fmla="*/ 2590800 w 2605088"/>
                <a:gd name="connsiteY41" fmla="*/ 304800 h 431006"/>
                <a:gd name="connsiteX42" fmla="*/ 2602706 w 2605088"/>
                <a:gd name="connsiteY42" fmla="*/ 340519 h 431006"/>
                <a:gd name="connsiteX43" fmla="*/ 2605088 w 2605088"/>
                <a:gd name="connsiteY43" fmla="*/ 369094 h 431006"/>
                <a:gd name="connsiteX44" fmla="*/ 2597944 w 2605088"/>
                <a:gd name="connsiteY44" fmla="*/ 392906 h 431006"/>
                <a:gd name="connsiteX45" fmla="*/ 2578894 w 2605088"/>
                <a:gd name="connsiteY45" fmla="*/ 414337 h 431006"/>
                <a:gd name="connsiteX46" fmla="*/ 2545556 w 2605088"/>
                <a:gd name="connsiteY46" fmla="*/ 431006 h 431006"/>
                <a:gd name="connsiteX47" fmla="*/ 2147888 w 2605088"/>
                <a:gd name="connsiteY47" fmla="*/ 228600 h 431006"/>
                <a:gd name="connsiteX48" fmla="*/ 2133600 w 2605088"/>
                <a:gd name="connsiteY48" fmla="*/ 223837 h 431006"/>
                <a:gd name="connsiteX49" fmla="*/ 2105025 w 2605088"/>
                <a:gd name="connsiteY49" fmla="*/ 223837 h 431006"/>
                <a:gd name="connsiteX50" fmla="*/ 1866900 w 2605088"/>
                <a:gd name="connsiteY50" fmla="*/ 245269 h 431006"/>
                <a:gd name="connsiteX51" fmla="*/ 1747838 w 2605088"/>
                <a:gd name="connsiteY51" fmla="*/ 254794 h 4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605088" h="431006">
                  <a:moveTo>
                    <a:pt x="1747838" y="254794"/>
                  </a:moveTo>
                  <a:lnTo>
                    <a:pt x="1400175" y="288131"/>
                  </a:lnTo>
                  <a:lnTo>
                    <a:pt x="1090613" y="319087"/>
                  </a:lnTo>
                  <a:lnTo>
                    <a:pt x="842963" y="342900"/>
                  </a:lnTo>
                  <a:lnTo>
                    <a:pt x="616744" y="366712"/>
                  </a:lnTo>
                  <a:lnTo>
                    <a:pt x="466725" y="383381"/>
                  </a:lnTo>
                  <a:lnTo>
                    <a:pt x="340519" y="404812"/>
                  </a:lnTo>
                  <a:lnTo>
                    <a:pt x="264319" y="419100"/>
                  </a:lnTo>
                  <a:lnTo>
                    <a:pt x="250031" y="421481"/>
                  </a:lnTo>
                  <a:lnTo>
                    <a:pt x="221456" y="416719"/>
                  </a:lnTo>
                  <a:lnTo>
                    <a:pt x="197644" y="411956"/>
                  </a:lnTo>
                  <a:lnTo>
                    <a:pt x="154781" y="395287"/>
                  </a:lnTo>
                  <a:lnTo>
                    <a:pt x="116681" y="376237"/>
                  </a:lnTo>
                  <a:lnTo>
                    <a:pt x="59531" y="335756"/>
                  </a:lnTo>
                  <a:lnTo>
                    <a:pt x="14288" y="307181"/>
                  </a:lnTo>
                  <a:lnTo>
                    <a:pt x="0" y="292894"/>
                  </a:lnTo>
                  <a:lnTo>
                    <a:pt x="4763" y="202406"/>
                  </a:lnTo>
                  <a:lnTo>
                    <a:pt x="80963" y="226219"/>
                  </a:lnTo>
                  <a:lnTo>
                    <a:pt x="173831" y="238125"/>
                  </a:lnTo>
                  <a:lnTo>
                    <a:pt x="280988" y="240506"/>
                  </a:lnTo>
                  <a:lnTo>
                    <a:pt x="314325" y="238125"/>
                  </a:lnTo>
                  <a:lnTo>
                    <a:pt x="445294" y="223837"/>
                  </a:lnTo>
                  <a:lnTo>
                    <a:pt x="702469" y="188119"/>
                  </a:lnTo>
                  <a:lnTo>
                    <a:pt x="988219" y="150019"/>
                  </a:lnTo>
                  <a:lnTo>
                    <a:pt x="1402556" y="109537"/>
                  </a:lnTo>
                  <a:lnTo>
                    <a:pt x="1695450" y="78581"/>
                  </a:lnTo>
                  <a:lnTo>
                    <a:pt x="1928813" y="54769"/>
                  </a:lnTo>
                  <a:lnTo>
                    <a:pt x="2057400" y="42862"/>
                  </a:lnTo>
                  <a:lnTo>
                    <a:pt x="2097881" y="28575"/>
                  </a:lnTo>
                  <a:lnTo>
                    <a:pt x="2152650" y="7144"/>
                  </a:lnTo>
                  <a:lnTo>
                    <a:pt x="2174081" y="0"/>
                  </a:lnTo>
                  <a:lnTo>
                    <a:pt x="2183606" y="0"/>
                  </a:lnTo>
                  <a:lnTo>
                    <a:pt x="2207419" y="2381"/>
                  </a:lnTo>
                  <a:lnTo>
                    <a:pt x="2252663" y="16669"/>
                  </a:lnTo>
                  <a:lnTo>
                    <a:pt x="2309813" y="47625"/>
                  </a:lnTo>
                  <a:lnTo>
                    <a:pt x="2352675" y="73819"/>
                  </a:lnTo>
                  <a:lnTo>
                    <a:pt x="2402681" y="109537"/>
                  </a:lnTo>
                  <a:lnTo>
                    <a:pt x="2486025" y="171450"/>
                  </a:lnTo>
                  <a:lnTo>
                    <a:pt x="2514600" y="202406"/>
                  </a:lnTo>
                  <a:lnTo>
                    <a:pt x="2545556" y="238125"/>
                  </a:lnTo>
                  <a:lnTo>
                    <a:pt x="2566988" y="264319"/>
                  </a:lnTo>
                  <a:lnTo>
                    <a:pt x="2590800" y="304800"/>
                  </a:lnTo>
                  <a:lnTo>
                    <a:pt x="2602706" y="340519"/>
                  </a:lnTo>
                  <a:lnTo>
                    <a:pt x="2605088" y="369094"/>
                  </a:lnTo>
                  <a:lnTo>
                    <a:pt x="2597944" y="392906"/>
                  </a:lnTo>
                  <a:lnTo>
                    <a:pt x="2578894" y="414337"/>
                  </a:lnTo>
                  <a:lnTo>
                    <a:pt x="2545556" y="431006"/>
                  </a:lnTo>
                  <a:lnTo>
                    <a:pt x="2147888" y="228600"/>
                  </a:lnTo>
                  <a:lnTo>
                    <a:pt x="2133600" y="223837"/>
                  </a:lnTo>
                  <a:lnTo>
                    <a:pt x="2105025" y="223837"/>
                  </a:lnTo>
                  <a:lnTo>
                    <a:pt x="1866900" y="245269"/>
                  </a:lnTo>
                  <a:lnTo>
                    <a:pt x="1747838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160">
              <a:extLst>
                <a:ext uri="{FF2B5EF4-FFF2-40B4-BE49-F238E27FC236}">
                  <a16:creationId xmlns:a16="http://schemas.microsoft.com/office/drawing/2014/main" id="{70717CD5-66A5-4781-9CD0-BC58CDB0BC8C}"/>
                </a:ext>
              </a:extLst>
            </p:cNvPr>
            <p:cNvSpPr/>
            <p:nvPr/>
          </p:nvSpPr>
          <p:spPr>
            <a:xfrm>
              <a:off x="6453188" y="2195513"/>
              <a:ext cx="812800" cy="603250"/>
            </a:xfrm>
            <a:custGeom>
              <a:avLst/>
              <a:gdLst>
                <a:gd name="connsiteX0" fmla="*/ 295275 w 812006"/>
                <a:gd name="connsiteY0" fmla="*/ 233362 h 602456"/>
                <a:gd name="connsiteX1" fmla="*/ 373856 w 812006"/>
                <a:gd name="connsiteY1" fmla="*/ 135731 h 602456"/>
                <a:gd name="connsiteX2" fmla="*/ 385762 w 812006"/>
                <a:gd name="connsiteY2" fmla="*/ 119062 h 602456"/>
                <a:gd name="connsiteX3" fmla="*/ 388143 w 812006"/>
                <a:gd name="connsiteY3" fmla="*/ 114300 h 602456"/>
                <a:gd name="connsiteX4" fmla="*/ 388143 w 812006"/>
                <a:gd name="connsiteY4" fmla="*/ 102393 h 602456"/>
                <a:gd name="connsiteX5" fmla="*/ 385762 w 812006"/>
                <a:gd name="connsiteY5" fmla="*/ 88106 h 602456"/>
                <a:gd name="connsiteX6" fmla="*/ 376237 w 812006"/>
                <a:gd name="connsiteY6" fmla="*/ 66675 h 602456"/>
                <a:gd name="connsiteX7" fmla="*/ 338137 w 812006"/>
                <a:gd name="connsiteY7" fmla="*/ 0 h 602456"/>
                <a:gd name="connsiteX8" fmla="*/ 812006 w 812006"/>
                <a:gd name="connsiteY8" fmla="*/ 216693 h 602456"/>
                <a:gd name="connsiteX9" fmla="*/ 792956 w 812006"/>
                <a:gd name="connsiteY9" fmla="*/ 242887 h 602456"/>
                <a:gd name="connsiteX10" fmla="*/ 759618 w 812006"/>
                <a:gd name="connsiteY10" fmla="*/ 261937 h 602456"/>
                <a:gd name="connsiteX11" fmla="*/ 740568 w 812006"/>
                <a:gd name="connsiteY11" fmla="*/ 271462 h 602456"/>
                <a:gd name="connsiteX12" fmla="*/ 700087 w 812006"/>
                <a:gd name="connsiteY12" fmla="*/ 273843 h 602456"/>
                <a:gd name="connsiteX13" fmla="*/ 623887 w 812006"/>
                <a:gd name="connsiteY13" fmla="*/ 278606 h 602456"/>
                <a:gd name="connsiteX14" fmla="*/ 573881 w 812006"/>
                <a:gd name="connsiteY14" fmla="*/ 288131 h 602456"/>
                <a:gd name="connsiteX15" fmla="*/ 540543 w 812006"/>
                <a:gd name="connsiteY15" fmla="*/ 297656 h 602456"/>
                <a:gd name="connsiteX16" fmla="*/ 426243 w 812006"/>
                <a:gd name="connsiteY16" fmla="*/ 366712 h 602456"/>
                <a:gd name="connsiteX17" fmla="*/ 114300 w 812006"/>
                <a:gd name="connsiteY17" fmla="*/ 552450 h 602456"/>
                <a:gd name="connsiteX18" fmla="*/ 33337 w 812006"/>
                <a:gd name="connsiteY18" fmla="*/ 595312 h 602456"/>
                <a:gd name="connsiteX19" fmla="*/ 14287 w 812006"/>
                <a:gd name="connsiteY19" fmla="*/ 602456 h 602456"/>
                <a:gd name="connsiteX20" fmla="*/ 2381 w 812006"/>
                <a:gd name="connsiteY20" fmla="*/ 602456 h 602456"/>
                <a:gd name="connsiteX21" fmla="*/ 0 w 812006"/>
                <a:gd name="connsiteY21" fmla="*/ 597693 h 602456"/>
                <a:gd name="connsiteX22" fmla="*/ 0 w 812006"/>
                <a:gd name="connsiteY22" fmla="*/ 585787 h 602456"/>
                <a:gd name="connsiteX23" fmla="*/ 26193 w 812006"/>
                <a:gd name="connsiteY23" fmla="*/ 550068 h 602456"/>
                <a:gd name="connsiteX24" fmla="*/ 114300 w 812006"/>
                <a:gd name="connsiteY24" fmla="*/ 447675 h 602456"/>
                <a:gd name="connsiteX25" fmla="*/ 295275 w 812006"/>
                <a:gd name="connsiteY25" fmla="*/ 233362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12006" h="602456">
                  <a:moveTo>
                    <a:pt x="295275" y="233362"/>
                  </a:moveTo>
                  <a:lnTo>
                    <a:pt x="373856" y="135731"/>
                  </a:lnTo>
                  <a:lnTo>
                    <a:pt x="385762" y="119062"/>
                  </a:lnTo>
                  <a:lnTo>
                    <a:pt x="388143" y="114300"/>
                  </a:lnTo>
                  <a:lnTo>
                    <a:pt x="388143" y="102393"/>
                  </a:lnTo>
                  <a:lnTo>
                    <a:pt x="385762" y="88106"/>
                  </a:lnTo>
                  <a:lnTo>
                    <a:pt x="376237" y="66675"/>
                  </a:lnTo>
                  <a:lnTo>
                    <a:pt x="338137" y="0"/>
                  </a:lnTo>
                  <a:lnTo>
                    <a:pt x="812006" y="216693"/>
                  </a:lnTo>
                  <a:lnTo>
                    <a:pt x="792956" y="242887"/>
                  </a:lnTo>
                  <a:lnTo>
                    <a:pt x="759618" y="261937"/>
                  </a:lnTo>
                  <a:lnTo>
                    <a:pt x="740568" y="271462"/>
                  </a:lnTo>
                  <a:lnTo>
                    <a:pt x="700087" y="273843"/>
                  </a:lnTo>
                  <a:lnTo>
                    <a:pt x="623887" y="278606"/>
                  </a:lnTo>
                  <a:lnTo>
                    <a:pt x="573881" y="288131"/>
                  </a:lnTo>
                  <a:lnTo>
                    <a:pt x="540543" y="297656"/>
                  </a:lnTo>
                  <a:lnTo>
                    <a:pt x="426243" y="366712"/>
                  </a:lnTo>
                  <a:lnTo>
                    <a:pt x="114300" y="552450"/>
                  </a:lnTo>
                  <a:lnTo>
                    <a:pt x="33337" y="595312"/>
                  </a:lnTo>
                  <a:lnTo>
                    <a:pt x="14287" y="602456"/>
                  </a:lnTo>
                  <a:lnTo>
                    <a:pt x="2381" y="602456"/>
                  </a:lnTo>
                  <a:lnTo>
                    <a:pt x="0" y="597693"/>
                  </a:lnTo>
                  <a:lnTo>
                    <a:pt x="0" y="585787"/>
                  </a:lnTo>
                  <a:lnTo>
                    <a:pt x="26193" y="550068"/>
                  </a:lnTo>
                  <a:lnTo>
                    <a:pt x="114300" y="447675"/>
                  </a:lnTo>
                  <a:lnTo>
                    <a:pt x="295275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162">
              <a:extLst>
                <a:ext uri="{FF2B5EF4-FFF2-40B4-BE49-F238E27FC236}">
                  <a16:creationId xmlns:a16="http://schemas.microsoft.com/office/drawing/2014/main" id="{A68AD70D-779D-4D01-913C-F0002FEE5AED}"/>
                </a:ext>
              </a:extLst>
            </p:cNvPr>
            <p:cNvSpPr/>
            <p:nvPr/>
          </p:nvSpPr>
          <p:spPr>
            <a:xfrm>
              <a:off x="4679951" y="3770313"/>
              <a:ext cx="288925" cy="2222500"/>
            </a:xfrm>
            <a:custGeom>
              <a:avLst/>
              <a:gdLst>
                <a:gd name="connsiteX0" fmla="*/ 92334 w 288915"/>
                <a:gd name="connsiteY0" fmla="*/ 896529 h 2221962"/>
                <a:gd name="connsiteX1" fmla="*/ 104248 w 288915"/>
                <a:gd name="connsiteY1" fmla="*/ 595700 h 2221962"/>
                <a:gd name="connsiteX2" fmla="*/ 110205 w 288915"/>
                <a:gd name="connsiteY2" fmla="*/ 476560 h 2221962"/>
                <a:gd name="connsiteX3" fmla="*/ 110205 w 288915"/>
                <a:gd name="connsiteY3" fmla="*/ 425926 h 2221962"/>
                <a:gd name="connsiteX4" fmla="*/ 107226 w 288915"/>
                <a:gd name="connsiteY4" fmla="*/ 366356 h 2221962"/>
                <a:gd name="connsiteX5" fmla="*/ 101269 w 288915"/>
                <a:gd name="connsiteY5" fmla="*/ 294872 h 2221962"/>
                <a:gd name="connsiteX6" fmla="*/ 89355 w 288915"/>
                <a:gd name="connsiteY6" fmla="*/ 241259 h 2221962"/>
                <a:gd name="connsiteX7" fmla="*/ 56592 w 288915"/>
                <a:gd name="connsiteY7" fmla="*/ 142968 h 2221962"/>
                <a:gd name="connsiteX8" fmla="*/ 163818 w 288915"/>
                <a:gd name="connsiteY8" fmla="*/ 0 h 2221962"/>
                <a:gd name="connsiteX9" fmla="*/ 232323 w 288915"/>
                <a:gd name="connsiteY9" fmla="*/ 71484 h 2221962"/>
                <a:gd name="connsiteX10" fmla="*/ 250194 w 288915"/>
                <a:gd name="connsiteY10" fmla="*/ 95312 h 2221962"/>
                <a:gd name="connsiteX11" fmla="*/ 268065 w 288915"/>
                <a:gd name="connsiteY11" fmla="*/ 128076 h 2221962"/>
                <a:gd name="connsiteX12" fmla="*/ 282958 w 288915"/>
                <a:gd name="connsiteY12" fmla="*/ 163818 h 2221962"/>
                <a:gd name="connsiteX13" fmla="*/ 288915 w 288915"/>
                <a:gd name="connsiteY13" fmla="*/ 211474 h 2221962"/>
                <a:gd name="connsiteX14" fmla="*/ 288915 w 288915"/>
                <a:gd name="connsiteY14" fmla="*/ 419969 h 2221962"/>
                <a:gd name="connsiteX15" fmla="*/ 285936 w 288915"/>
                <a:gd name="connsiteY15" fmla="*/ 938228 h 2221962"/>
                <a:gd name="connsiteX16" fmla="*/ 279979 w 288915"/>
                <a:gd name="connsiteY16" fmla="*/ 1307562 h 2221962"/>
                <a:gd name="connsiteX17" fmla="*/ 268065 w 288915"/>
                <a:gd name="connsiteY17" fmla="*/ 1703703 h 2221962"/>
                <a:gd name="connsiteX18" fmla="*/ 268065 w 288915"/>
                <a:gd name="connsiteY18" fmla="*/ 1873478 h 2221962"/>
                <a:gd name="connsiteX19" fmla="*/ 268065 w 288915"/>
                <a:gd name="connsiteY19" fmla="*/ 1950919 h 2221962"/>
                <a:gd name="connsiteX20" fmla="*/ 268065 w 288915"/>
                <a:gd name="connsiteY20" fmla="*/ 2007510 h 2221962"/>
                <a:gd name="connsiteX21" fmla="*/ 262108 w 288915"/>
                <a:gd name="connsiteY21" fmla="*/ 2073037 h 2221962"/>
                <a:gd name="connsiteX22" fmla="*/ 250194 w 288915"/>
                <a:gd name="connsiteY22" fmla="*/ 2129629 h 2221962"/>
                <a:gd name="connsiteX23" fmla="*/ 238280 w 288915"/>
                <a:gd name="connsiteY23" fmla="*/ 2171328 h 2221962"/>
                <a:gd name="connsiteX24" fmla="*/ 214452 w 288915"/>
                <a:gd name="connsiteY24" fmla="*/ 2207070 h 2221962"/>
                <a:gd name="connsiteX25" fmla="*/ 199560 w 288915"/>
                <a:gd name="connsiteY25" fmla="*/ 2218984 h 2221962"/>
                <a:gd name="connsiteX26" fmla="*/ 184667 w 288915"/>
                <a:gd name="connsiteY26" fmla="*/ 2221962 h 2221962"/>
                <a:gd name="connsiteX27" fmla="*/ 166796 w 288915"/>
                <a:gd name="connsiteY27" fmla="*/ 2221962 h 2221962"/>
                <a:gd name="connsiteX28" fmla="*/ 145947 w 288915"/>
                <a:gd name="connsiteY28" fmla="*/ 2210048 h 2221962"/>
                <a:gd name="connsiteX29" fmla="*/ 110205 w 288915"/>
                <a:gd name="connsiteY29" fmla="*/ 2180263 h 2221962"/>
                <a:gd name="connsiteX30" fmla="*/ 89355 w 288915"/>
                <a:gd name="connsiteY30" fmla="*/ 2159414 h 2221962"/>
                <a:gd name="connsiteX31" fmla="*/ 59570 w 288915"/>
                <a:gd name="connsiteY31" fmla="*/ 2108779 h 2221962"/>
                <a:gd name="connsiteX32" fmla="*/ 35742 w 288915"/>
                <a:gd name="connsiteY32" fmla="*/ 2055166 h 2221962"/>
                <a:gd name="connsiteX33" fmla="*/ 14893 w 288915"/>
                <a:gd name="connsiteY33" fmla="*/ 1992618 h 2221962"/>
                <a:gd name="connsiteX34" fmla="*/ 0 w 288915"/>
                <a:gd name="connsiteY34" fmla="*/ 1930069 h 2221962"/>
                <a:gd name="connsiteX35" fmla="*/ 0 w 288915"/>
                <a:gd name="connsiteY35" fmla="*/ 1894327 h 2221962"/>
                <a:gd name="connsiteX36" fmla="*/ 8936 w 288915"/>
                <a:gd name="connsiteY36" fmla="*/ 1852628 h 2221962"/>
                <a:gd name="connsiteX37" fmla="*/ 29785 w 288915"/>
                <a:gd name="connsiteY37" fmla="*/ 1763273 h 2221962"/>
                <a:gd name="connsiteX38" fmla="*/ 41699 w 288915"/>
                <a:gd name="connsiteY38" fmla="*/ 1697746 h 2221962"/>
                <a:gd name="connsiteX39" fmla="*/ 53613 w 288915"/>
                <a:gd name="connsiteY39" fmla="*/ 1623283 h 2221962"/>
                <a:gd name="connsiteX40" fmla="*/ 62549 w 288915"/>
                <a:gd name="connsiteY40" fmla="*/ 1545842 h 2221962"/>
                <a:gd name="connsiteX41" fmla="*/ 68506 w 288915"/>
                <a:gd name="connsiteY41" fmla="*/ 1456487 h 2221962"/>
                <a:gd name="connsiteX42" fmla="*/ 74463 w 288915"/>
                <a:gd name="connsiteY42" fmla="*/ 1289691 h 2221962"/>
                <a:gd name="connsiteX43" fmla="*/ 92334 w 288915"/>
                <a:gd name="connsiteY43" fmla="*/ 896529 h 222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88915" h="2221962">
                  <a:moveTo>
                    <a:pt x="92334" y="896529"/>
                  </a:moveTo>
                  <a:lnTo>
                    <a:pt x="104248" y="595700"/>
                  </a:lnTo>
                  <a:lnTo>
                    <a:pt x="110205" y="476560"/>
                  </a:lnTo>
                  <a:lnTo>
                    <a:pt x="110205" y="425926"/>
                  </a:lnTo>
                  <a:lnTo>
                    <a:pt x="107226" y="366356"/>
                  </a:lnTo>
                  <a:lnTo>
                    <a:pt x="101269" y="294872"/>
                  </a:lnTo>
                  <a:lnTo>
                    <a:pt x="89355" y="241259"/>
                  </a:lnTo>
                  <a:lnTo>
                    <a:pt x="56592" y="142968"/>
                  </a:lnTo>
                  <a:lnTo>
                    <a:pt x="163818" y="0"/>
                  </a:lnTo>
                  <a:lnTo>
                    <a:pt x="232323" y="71484"/>
                  </a:lnTo>
                  <a:lnTo>
                    <a:pt x="250194" y="95312"/>
                  </a:lnTo>
                  <a:lnTo>
                    <a:pt x="268065" y="128076"/>
                  </a:lnTo>
                  <a:lnTo>
                    <a:pt x="282958" y="163818"/>
                  </a:lnTo>
                  <a:lnTo>
                    <a:pt x="288915" y="211474"/>
                  </a:lnTo>
                  <a:lnTo>
                    <a:pt x="288915" y="419969"/>
                  </a:lnTo>
                  <a:lnTo>
                    <a:pt x="285936" y="938228"/>
                  </a:lnTo>
                  <a:cubicBezTo>
                    <a:pt x="283950" y="1061339"/>
                    <a:pt x="281965" y="1184451"/>
                    <a:pt x="279979" y="1307562"/>
                  </a:cubicBezTo>
                  <a:lnTo>
                    <a:pt x="268065" y="1703703"/>
                  </a:lnTo>
                  <a:lnTo>
                    <a:pt x="268065" y="1873478"/>
                  </a:lnTo>
                  <a:lnTo>
                    <a:pt x="268065" y="1950919"/>
                  </a:lnTo>
                  <a:lnTo>
                    <a:pt x="268065" y="2007510"/>
                  </a:lnTo>
                  <a:lnTo>
                    <a:pt x="262108" y="2073037"/>
                  </a:lnTo>
                  <a:lnTo>
                    <a:pt x="250194" y="2129629"/>
                  </a:lnTo>
                  <a:lnTo>
                    <a:pt x="238280" y="2171328"/>
                  </a:lnTo>
                  <a:lnTo>
                    <a:pt x="214452" y="2207070"/>
                  </a:lnTo>
                  <a:lnTo>
                    <a:pt x="199560" y="2218984"/>
                  </a:lnTo>
                  <a:lnTo>
                    <a:pt x="184667" y="2221962"/>
                  </a:lnTo>
                  <a:lnTo>
                    <a:pt x="166796" y="2221962"/>
                  </a:lnTo>
                  <a:lnTo>
                    <a:pt x="145947" y="2210048"/>
                  </a:lnTo>
                  <a:lnTo>
                    <a:pt x="110205" y="2180263"/>
                  </a:lnTo>
                  <a:lnTo>
                    <a:pt x="89355" y="2159414"/>
                  </a:lnTo>
                  <a:lnTo>
                    <a:pt x="59570" y="2108779"/>
                  </a:lnTo>
                  <a:lnTo>
                    <a:pt x="35742" y="2055166"/>
                  </a:lnTo>
                  <a:lnTo>
                    <a:pt x="14893" y="1992618"/>
                  </a:lnTo>
                  <a:lnTo>
                    <a:pt x="0" y="1930069"/>
                  </a:lnTo>
                  <a:lnTo>
                    <a:pt x="0" y="1894327"/>
                  </a:lnTo>
                  <a:lnTo>
                    <a:pt x="8936" y="1852628"/>
                  </a:lnTo>
                  <a:lnTo>
                    <a:pt x="29785" y="1763273"/>
                  </a:lnTo>
                  <a:lnTo>
                    <a:pt x="41699" y="1697746"/>
                  </a:lnTo>
                  <a:lnTo>
                    <a:pt x="53613" y="1623283"/>
                  </a:lnTo>
                  <a:lnTo>
                    <a:pt x="62549" y="1545842"/>
                  </a:lnTo>
                  <a:lnTo>
                    <a:pt x="68506" y="1456487"/>
                  </a:lnTo>
                  <a:lnTo>
                    <a:pt x="74463" y="1289691"/>
                  </a:lnTo>
                  <a:lnTo>
                    <a:pt x="92334" y="8965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164">
              <a:extLst>
                <a:ext uri="{FF2B5EF4-FFF2-40B4-BE49-F238E27FC236}">
                  <a16:creationId xmlns:a16="http://schemas.microsoft.com/office/drawing/2014/main" id="{E7545F06-0AE6-4EA6-A5DF-1CB35E6FF034}"/>
                </a:ext>
              </a:extLst>
            </p:cNvPr>
            <p:cNvSpPr/>
            <p:nvPr/>
          </p:nvSpPr>
          <p:spPr>
            <a:xfrm>
              <a:off x="5776913" y="3141663"/>
              <a:ext cx="481013" cy="896937"/>
            </a:xfrm>
            <a:custGeom>
              <a:avLst/>
              <a:gdLst>
                <a:gd name="connsiteX0" fmla="*/ 116681 w 481012"/>
                <a:gd name="connsiteY0" fmla="*/ 500062 h 897731"/>
                <a:gd name="connsiteX1" fmla="*/ 169068 w 481012"/>
                <a:gd name="connsiteY1" fmla="*/ 300037 h 897731"/>
                <a:gd name="connsiteX2" fmla="*/ 180975 w 481012"/>
                <a:gd name="connsiteY2" fmla="*/ 259556 h 897731"/>
                <a:gd name="connsiteX3" fmla="*/ 188118 w 481012"/>
                <a:gd name="connsiteY3" fmla="*/ 226219 h 897731"/>
                <a:gd name="connsiteX4" fmla="*/ 192881 w 481012"/>
                <a:gd name="connsiteY4" fmla="*/ 197644 h 897731"/>
                <a:gd name="connsiteX5" fmla="*/ 192881 w 481012"/>
                <a:gd name="connsiteY5" fmla="*/ 178594 h 897731"/>
                <a:gd name="connsiteX6" fmla="*/ 188118 w 481012"/>
                <a:gd name="connsiteY6" fmla="*/ 154781 h 897731"/>
                <a:gd name="connsiteX7" fmla="*/ 178593 w 481012"/>
                <a:gd name="connsiteY7" fmla="*/ 138112 h 897731"/>
                <a:gd name="connsiteX8" fmla="*/ 164306 w 481012"/>
                <a:gd name="connsiteY8" fmla="*/ 121444 h 897731"/>
                <a:gd name="connsiteX9" fmla="*/ 147637 w 481012"/>
                <a:gd name="connsiteY9" fmla="*/ 107156 h 897731"/>
                <a:gd name="connsiteX10" fmla="*/ 121443 w 481012"/>
                <a:gd name="connsiteY10" fmla="*/ 95250 h 897731"/>
                <a:gd name="connsiteX11" fmla="*/ 59531 w 481012"/>
                <a:gd name="connsiteY11" fmla="*/ 76200 h 897731"/>
                <a:gd name="connsiteX12" fmla="*/ 4762 w 481012"/>
                <a:gd name="connsiteY12" fmla="*/ 45244 h 897731"/>
                <a:gd name="connsiteX13" fmla="*/ 321468 w 481012"/>
                <a:gd name="connsiteY13" fmla="*/ 0 h 897731"/>
                <a:gd name="connsiteX14" fmla="*/ 385762 w 481012"/>
                <a:gd name="connsiteY14" fmla="*/ 59531 h 897731"/>
                <a:gd name="connsiteX15" fmla="*/ 421481 w 481012"/>
                <a:gd name="connsiteY15" fmla="*/ 88106 h 897731"/>
                <a:gd name="connsiteX16" fmla="*/ 452437 w 481012"/>
                <a:gd name="connsiteY16" fmla="*/ 116681 h 897731"/>
                <a:gd name="connsiteX17" fmla="*/ 471487 w 481012"/>
                <a:gd name="connsiteY17" fmla="*/ 142875 h 897731"/>
                <a:gd name="connsiteX18" fmla="*/ 478631 w 481012"/>
                <a:gd name="connsiteY18" fmla="*/ 161925 h 897731"/>
                <a:gd name="connsiteX19" fmla="*/ 481012 w 481012"/>
                <a:gd name="connsiteY19" fmla="*/ 183356 h 897731"/>
                <a:gd name="connsiteX20" fmla="*/ 476250 w 481012"/>
                <a:gd name="connsiteY20" fmla="*/ 202406 h 897731"/>
                <a:gd name="connsiteX21" fmla="*/ 461962 w 481012"/>
                <a:gd name="connsiteY21" fmla="*/ 219075 h 897731"/>
                <a:gd name="connsiteX22" fmla="*/ 445293 w 481012"/>
                <a:gd name="connsiteY22" fmla="*/ 230981 h 897731"/>
                <a:gd name="connsiteX23" fmla="*/ 423862 w 481012"/>
                <a:gd name="connsiteY23" fmla="*/ 240506 h 897731"/>
                <a:gd name="connsiteX24" fmla="*/ 416718 w 481012"/>
                <a:gd name="connsiteY24" fmla="*/ 245269 h 897731"/>
                <a:gd name="connsiteX25" fmla="*/ 345281 w 481012"/>
                <a:gd name="connsiteY25" fmla="*/ 378619 h 897731"/>
                <a:gd name="connsiteX26" fmla="*/ 242887 w 481012"/>
                <a:gd name="connsiteY26" fmla="*/ 571500 h 897731"/>
                <a:gd name="connsiteX27" fmla="*/ 73818 w 481012"/>
                <a:gd name="connsiteY27" fmla="*/ 892969 h 897731"/>
                <a:gd name="connsiteX28" fmla="*/ 0 w 481012"/>
                <a:gd name="connsiteY28" fmla="*/ 897731 h 897731"/>
                <a:gd name="connsiteX29" fmla="*/ 26193 w 481012"/>
                <a:gd name="connsiteY29" fmla="*/ 802481 h 897731"/>
                <a:gd name="connsiteX30" fmla="*/ 71437 w 481012"/>
                <a:gd name="connsiteY30" fmla="*/ 657225 h 897731"/>
                <a:gd name="connsiteX31" fmla="*/ 116681 w 481012"/>
                <a:gd name="connsiteY31" fmla="*/ 500062 h 89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81012" h="897731">
                  <a:moveTo>
                    <a:pt x="116681" y="500062"/>
                  </a:moveTo>
                  <a:lnTo>
                    <a:pt x="169068" y="300037"/>
                  </a:lnTo>
                  <a:lnTo>
                    <a:pt x="180975" y="259556"/>
                  </a:lnTo>
                  <a:lnTo>
                    <a:pt x="188118" y="226219"/>
                  </a:lnTo>
                  <a:lnTo>
                    <a:pt x="192881" y="197644"/>
                  </a:lnTo>
                  <a:lnTo>
                    <a:pt x="192881" y="178594"/>
                  </a:lnTo>
                  <a:lnTo>
                    <a:pt x="188118" y="154781"/>
                  </a:lnTo>
                  <a:lnTo>
                    <a:pt x="178593" y="138112"/>
                  </a:lnTo>
                  <a:lnTo>
                    <a:pt x="164306" y="121444"/>
                  </a:lnTo>
                  <a:lnTo>
                    <a:pt x="147637" y="107156"/>
                  </a:lnTo>
                  <a:lnTo>
                    <a:pt x="121443" y="95250"/>
                  </a:lnTo>
                  <a:lnTo>
                    <a:pt x="59531" y="76200"/>
                  </a:lnTo>
                  <a:lnTo>
                    <a:pt x="4762" y="45244"/>
                  </a:lnTo>
                  <a:lnTo>
                    <a:pt x="321468" y="0"/>
                  </a:lnTo>
                  <a:lnTo>
                    <a:pt x="385762" y="59531"/>
                  </a:lnTo>
                  <a:lnTo>
                    <a:pt x="421481" y="88106"/>
                  </a:lnTo>
                  <a:lnTo>
                    <a:pt x="452437" y="116681"/>
                  </a:lnTo>
                  <a:lnTo>
                    <a:pt x="471487" y="142875"/>
                  </a:lnTo>
                  <a:lnTo>
                    <a:pt x="478631" y="161925"/>
                  </a:lnTo>
                  <a:lnTo>
                    <a:pt x="481012" y="183356"/>
                  </a:lnTo>
                  <a:lnTo>
                    <a:pt x="476250" y="202406"/>
                  </a:lnTo>
                  <a:lnTo>
                    <a:pt x="461962" y="219075"/>
                  </a:lnTo>
                  <a:lnTo>
                    <a:pt x="445293" y="230981"/>
                  </a:lnTo>
                  <a:lnTo>
                    <a:pt x="423862" y="240506"/>
                  </a:lnTo>
                  <a:lnTo>
                    <a:pt x="416718" y="245269"/>
                  </a:lnTo>
                  <a:lnTo>
                    <a:pt x="345281" y="378619"/>
                  </a:lnTo>
                  <a:lnTo>
                    <a:pt x="242887" y="571500"/>
                  </a:lnTo>
                  <a:lnTo>
                    <a:pt x="73818" y="892969"/>
                  </a:lnTo>
                  <a:lnTo>
                    <a:pt x="0" y="897731"/>
                  </a:lnTo>
                  <a:lnTo>
                    <a:pt x="26193" y="802481"/>
                  </a:lnTo>
                  <a:lnTo>
                    <a:pt x="71437" y="657225"/>
                  </a:lnTo>
                  <a:lnTo>
                    <a:pt x="116681" y="5000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166">
              <a:extLst>
                <a:ext uri="{FF2B5EF4-FFF2-40B4-BE49-F238E27FC236}">
                  <a16:creationId xmlns:a16="http://schemas.microsoft.com/office/drawing/2014/main" id="{43963DBD-DE2D-4444-BBB2-FFBE1C2A5CF2}"/>
                </a:ext>
              </a:extLst>
            </p:cNvPr>
            <p:cNvSpPr/>
            <p:nvPr/>
          </p:nvSpPr>
          <p:spPr>
            <a:xfrm>
              <a:off x="5543551" y="3790950"/>
              <a:ext cx="1436687" cy="2087563"/>
            </a:xfrm>
            <a:custGeom>
              <a:avLst/>
              <a:gdLst>
                <a:gd name="connsiteX0" fmla="*/ 778329 w 1436914"/>
                <a:gd name="connsiteY0" fmla="*/ 247650 h 2087336"/>
                <a:gd name="connsiteX1" fmla="*/ 579664 w 1436914"/>
                <a:gd name="connsiteY1" fmla="*/ 266700 h 2087336"/>
                <a:gd name="connsiteX2" fmla="*/ 416379 w 1436914"/>
                <a:gd name="connsiteY2" fmla="*/ 285750 h 2087336"/>
                <a:gd name="connsiteX3" fmla="*/ 293914 w 1436914"/>
                <a:gd name="connsiteY3" fmla="*/ 302079 h 2087336"/>
                <a:gd name="connsiteX4" fmla="*/ 225879 w 1436914"/>
                <a:gd name="connsiteY4" fmla="*/ 310243 h 2087336"/>
                <a:gd name="connsiteX5" fmla="*/ 81643 w 1436914"/>
                <a:gd name="connsiteY5" fmla="*/ 307521 h 2087336"/>
                <a:gd name="connsiteX6" fmla="*/ 48986 w 1436914"/>
                <a:gd name="connsiteY6" fmla="*/ 307521 h 2087336"/>
                <a:gd name="connsiteX7" fmla="*/ 0 w 1436914"/>
                <a:gd name="connsiteY7" fmla="*/ 168729 h 2087336"/>
                <a:gd name="connsiteX8" fmla="*/ 46264 w 1436914"/>
                <a:gd name="connsiteY8" fmla="*/ 190500 h 2087336"/>
                <a:gd name="connsiteX9" fmla="*/ 70757 w 1436914"/>
                <a:gd name="connsiteY9" fmla="*/ 195943 h 2087336"/>
                <a:gd name="connsiteX10" fmla="*/ 106136 w 1436914"/>
                <a:gd name="connsiteY10" fmla="*/ 195943 h 2087336"/>
                <a:gd name="connsiteX11" fmla="*/ 166007 w 1436914"/>
                <a:gd name="connsiteY11" fmla="*/ 190500 h 2087336"/>
                <a:gd name="connsiteX12" fmla="*/ 266700 w 1436914"/>
                <a:gd name="connsiteY12" fmla="*/ 174171 h 2087336"/>
                <a:gd name="connsiteX13" fmla="*/ 372836 w 1436914"/>
                <a:gd name="connsiteY13" fmla="*/ 168729 h 2087336"/>
                <a:gd name="connsiteX14" fmla="*/ 473529 w 1436914"/>
                <a:gd name="connsiteY14" fmla="*/ 152400 h 2087336"/>
                <a:gd name="connsiteX15" fmla="*/ 688521 w 1436914"/>
                <a:gd name="connsiteY15" fmla="*/ 114300 h 2087336"/>
                <a:gd name="connsiteX16" fmla="*/ 835479 w 1436914"/>
                <a:gd name="connsiteY16" fmla="*/ 87086 h 2087336"/>
                <a:gd name="connsiteX17" fmla="*/ 881743 w 1436914"/>
                <a:gd name="connsiteY17" fmla="*/ 76200 h 2087336"/>
                <a:gd name="connsiteX18" fmla="*/ 933450 w 1436914"/>
                <a:gd name="connsiteY18" fmla="*/ 59871 h 2087336"/>
                <a:gd name="connsiteX19" fmla="*/ 987879 w 1436914"/>
                <a:gd name="connsiteY19" fmla="*/ 40821 h 2087336"/>
                <a:gd name="connsiteX20" fmla="*/ 1039586 w 1436914"/>
                <a:gd name="connsiteY20" fmla="*/ 16329 h 2087336"/>
                <a:gd name="connsiteX21" fmla="*/ 1069521 w 1436914"/>
                <a:gd name="connsiteY21" fmla="*/ 2721 h 2087336"/>
                <a:gd name="connsiteX22" fmla="*/ 1083129 w 1436914"/>
                <a:gd name="connsiteY22" fmla="*/ 0 h 2087336"/>
                <a:gd name="connsiteX23" fmla="*/ 1102179 w 1436914"/>
                <a:gd name="connsiteY23" fmla="*/ 2721 h 2087336"/>
                <a:gd name="connsiteX24" fmla="*/ 1151164 w 1436914"/>
                <a:gd name="connsiteY24" fmla="*/ 24493 h 2087336"/>
                <a:gd name="connsiteX25" fmla="*/ 1208314 w 1436914"/>
                <a:gd name="connsiteY25" fmla="*/ 51707 h 2087336"/>
                <a:gd name="connsiteX26" fmla="*/ 1246414 w 1436914"/>
                <a:gd name="connsiteY26" fmla="*/ 78921 h 2087336"/>
                <a:gd name="connsiteX27" fmla="*/ 1319893 w 1436914"/>
                <a:gd name="connsiteY27" fmla="*/ 133350 h 2087336"/>
                <a:gd name="connsiteX28" fmla="*/ 1357993 w 1436914"/>
                <a:gd name="connsiteY28" fmla="*/ 166007 h 2087336"/>
                <a:gd name="connsiteX29" fmla="*/ 1393371 w 1436914"/>
                <a:gd name="connsiteY29" fmla="*/ 201386 h 2087336"/>
                <a:gd name="connsiteX30" fmla="*/ 1412421 w 1436914"/>
                <a:gd name="connsiteY30" fmla="*/ 223157 h 2087336"/>
                <a:gd name="connsiteX31" fmla="*/ 1426029 w 1436914"/>
                <a:gd name="connsiteY31" fmla="*/ 244929 h 2087336"/>
                <a:gd name="connsiteX32" fmla="*/ 1434193 w 1436914"/>
                <a:gd name="connsiteY32" fmla="*/ 263979 h 2087336"/>
                <a:gd name="connsiteX33" fmla="*/ 1436914 w 1436914"/>
                <a:gd name="connsiteY33" fmla="*/ 285750 h 2087336"/>
                <a:gd name="connsiteX34" fmla="*/ 1431471 w 1436914"/>
                <a:gd name="connsiteY34" fmla="*/ 310243 h 2087336"/>
                <a:gd name="connsiteX35" fmla="*/ 1420586 w 1436914"/>
                <a:gd name="connsiteY35" fmla="*/ 321129 h 2087336"/>
                <a:gd name="connsiteX36" fmla="*/ 1409700 w 1436914"/>
                <a:gd name="connsiteY36" fmla="*/ 334736 h 2087336"/>
                <a:gd name="connsiteX37" fmla="*/ 1371600 w 1436914"/>
                <a:gd name="connsiteY37" fmla="*/ 424543 h 2087336"/>
                <a:gd name="connsiteX38" fmla="*/ 1366157 w 1436914"/>
                <a:gd name="connsiteY38" fmla="*/ 459921 h 2087336"/>
                <a:gd name="connsiteX39" fmla="*/ 1357993 w 1436914"/>
                <a:gd name="connsiteY39" fmla="*/ 644979 h 2087336"/>
                <a:gd name="connsiteX40" fmla="*/ 1341664 w 1436914"/>
                <a:gd name="connsiteY40" fmla="*/ 1034143 h 2087336"/>
                <a:gd name="connsiteX41" fmla="*/ 1330779 w 1436914"/>
                <a:gd name="connsiteY41" fmla="*/ 1398814 h 2087336"/>
                <a:gd name="connsiteX42" fmla="*/ 1322614 w 1436914"/>
                <a:gd name="connsiteY42" fmla="*/ 1864179 h 2087336"/>
                <a:gd name="connsiteX43" fmla="*/ 1319893 w 1436914"/>
                <a:gd name="connsiteY43" fmla="*/ 1929493 h 2087336"/>
                <a:gd name="connsiteX44" fmla="*/ 1317171 w 1436914"/>
                <a:gd name="connsiteY44" fmla="*/ 1951264 h 2087336"/>
                <a:gd name="connsiteX45" fmla="*/ 1303564 w 1436914"/>
                <a:gd name="connsiteY45" fmla="*/ 1992086 h 2087336"/>
                <a:gd name="connsiteX46" fmla="*/ 1284514 w 1436914"/>
                <a:gd name="connsiteY46" fmla="*/ 2032907 h 2087336"/>
                <a:gd name="connsiteX47" fmla="*/ 1262743 w 1436914"/>
                <a:gd name="connsiteY47" fmla="*/ 2062843 h 2087336"/>
                <a:gd name="connsiteX48" fmla="*/ 1249136 w 1436914"/>
                <a:gd name="connsiteY48" fmla="*/ 2076450 h 2087336"/>
                <a:gd name="connsiteX49" fmla="*/ 1230086 w 1436914"/>
                <a:gd name="connsiteY49" fmla="*/ 2084614 h 2087336"/>
                <a:gd name="connsiteX50" fmla="*/ 1213757 w 1436914"/>
                <a:gd name="connsiteY50" fmla="*/ 2087336 h 2087336"/>
                <a:gd name="connsiteX51" fmla="*/ 1202871 w 1436914"/>
                <a:gd name="connsiteY51" fmla="*/ 2087336 h 2087336"/>
                <a:gd name="connsiteX52" fmla="*/ 1175657 w 1436914"/>
                <a:gd name="connsiteY52" fmla="*/ 2076450 h 2087336"/>
                <a:gd name="connsiteX53" fmla="*/ 1143000 w 1436914"/>
                <a:gd name="connsiteY53" fmla="*/ 2051957 h 2087336"/>
                <a:gd name="connsiteX54" fmla="*/ 1115786 w 1436914"/>
                <a:gd name="connsiteY54" fmla="*/ 2019300 h 2087336"/>
                <a:gd name="connsiteX55" fmla="*/ 1104900 w 1436914"/>
                <a:gd name="connsiteY55" fmla="*/ 1997529 h 2087336"/>
                <a:gd name="connsiteX56" fmla="*/ 1091293 w 1436914"/>
                <a:gd name="connsiteY56" fmla="*/ 1962150 h 2087336"/>
                <a:gd name="connsiteX57" fmla="*/ 1083129 w 1436914"/>
                <a:gd name="connsiteY57" fmla="*/ 1921329 h 2087336"/>
                <a:gd name="connsiteX58" fmla="*/ 1074964 w 1436914"/>
                <a:gd name="connsiteY58" fmla="*/ 1828800 h 2087336"/>
                <a:gd name="connsiteX59" fmla="*/ 1074964 w 1436914"/>
                <a:gd name="connsiteY59" fmla="*/ 1641021 h 2087336"/>
                <a:gd name="connsiteX60" fmla="*/ 1074964 w 1436914"/>
                <a:gd name="connsiteY60" fmla="*/ 1330779 h 2087336"/>
                <a:gd name="connsiteX61" fmla="*/ 1074964 w 1436914"/>
                <a:gd name="connsiteY61" fmla="*/ 933450 h 2087336"/>
                <a:gd name="connsiteX62" fmla="*/ 1083129 w 1436914"/>
                <a:gd name="connsiteY62" fmla="*/ 721179 h 2087336"/>
                <a:gd name="connsiteX63" fmla="*/ 1094014 w 1436914"/>
                <a:gd name="connsiteY63" fmla="*/ 563336 h 2087336"/>
                <a:gd name="connsiteX64" fmla="*/ 1096736 w 1436914"/>
                <a:gd name="connsiteY64" fmla="*/ 410936 h 2087336"/>
                <a:gd name="connsiteX65" fmla="*/ 1096736 w 1436914"/>
                <a:gd name="connsiteY65" fmla="*/ 312964 h 2087336"/>
                <a:gd name="connsiteX66" fmla="*/ 1091293 w 1436914"/>
                <a:gd name="connsiteY66" fmla="*/ 272143 h 2087336"/>
                <a:gd name="connsiteX67" fmla="*/ 1083129 w 1436914"/>
                <a:gd name="connsiteY67" fmla="*/ 255814 h 2087336"/>
                <a:gd name="connsiteX68" fmla="*/ 1077686 w 1436914"/>
                <a:gd name="connsiteY68" fmla="*/ 244929 h 2087336"/>
                <a:gd name="connsiteX69" fmla="*/ 1055914 w 1436914"/>
                <a:gd name="connsiteY69" fmla="*/ 231321 h 2087336"/>
                <a:gd name="connsiteX70" fmla="*/ 1023257 w 1436914"/>
                <a:gd name="connsiteY70" fmla="*/ 223157 h 2087336"/>
                <a:gd name="connsiteX71" fmla="*/ 993321 w 1436914"/>
                <a:gd name="connsiteY71" fmla="*/ 217714 h 2087336"/>
                <a:gd name="connsiteX72" fmla="*/ 881743 w 1436914"/>
                <a:gd name="connsiteY72" fmla="*/ 231321 h 2087336"/>
                <a:gd name="connsiteX73" fmla="*/ 778329 w 1436914"/>
                <a:gd name="connsiteY73" fmla="*/ 247650 h 208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436914" h="2087336">
                  <a:moveTo>
                    <a:pt x="778329" y="247650"/>
                  </a:moveTo>
                  <a:lnTo>
                    <a:pt x="579664" y="266700"/>
                  </a:lnTo>
                  <a:lnTo>
                    <a:pt x="416379" y="285750"/>
                  </a:lnTo>
                  <a:lnTo>
                    <a:pt x="293914" y="302079"/>
                  </a:lnTo>
                  <a:lnTo>
                    <a:pt x="225879" y="310243"/>
                  </a:lnTo>
                  <a:lnTo>
                    <a:pt x="81643" y="307521"/>
                  </a:lnTo>
                  <a:lnTo>
                    <a:pt x="48986" y="307521"/>
                  </a:lnTo>
                  <a:lnTo>
                    <a:pt x="0" y="168729"/>
                  </a:lnTo>
                  <a:lnTo>
                    <a:pt x="46264" y="190500"/>
                  </a:lnTo>
                  <a:lnTo>
                    <a:pt x="70757" y="195943"/>
                  </a:lnTo>
                  <a:lnTo>
                    <a:pt x="106136" y="195943"/>
                  </a:lnTo>
                  <a:lnTo>
                    <a:pt x="166007" y="190500"/>
                  </a:lnTo>
                  <a:lnTo>
                    <a:pt x="266700" y="174171"/>
                  </a:lnTo>
                  <a:lnTo>
                    <a:pt x="372836" y="168729"/>
                  </a:lnTo>
                  <a:lnTo>
                    <a:pt x="473529" y="152400"/>
                  </a:lnTo>
                  <a:lnTo>
                    <a:pt x="688521" y="114300"/>
                  </a:lnTo>
                  <a:lnTo>
                    <a:pt x="835479" y="87086"/>
                  </a:lnTo>
                  <a:lnTo>
                    <a:pt x="881743" y="76200"/>
                  </a:lnTo>
                  <a:lnTo>
                    <a:pt x="933450" y="59871"/>
                  </a:lnTo>
                  <a:lnTo>
                    <a:pt x="987879" y="40821"/>
                  </a:lnTo>
                  <a:lnTo>
                    <a:pt x="1039586" y="16329"/>
                  </a:lnTo>
                  <a:lnTo>
                    <a:pt x="1069521" y="2721"/>
                  </a:lnTo>
                  <a:lnTo>
                    <a:pt x="1083129" y="0"/>
                  </a:lnTo>
                  <a:lnTo>
                    <a:pt x="1102179" y="2721"/>
                  </a:lnTo>
                  <a:lnTo>
                    <a:pt x="1151164" y="24493"/>
                  </a:lnTo>
                  <a:lnTo>
                    <a:pt x="1208314" y="51707"/>
                  </a:lnTo>
                  <a:lnTo>
                    <a:pt x="1246414" y="78921"/>
                  </a:lnTo>
                  <a:lnTo>
                    <a:pt x="1319893" y="133350"/>
                  </a:lnTo>
                  <a:lnTo>
                    <a:pt x="1357993" y="166007"/>
                  </a:lnTo>
                  <a:lnTo>
                    <a:pt x="1393371" y="201386"/>
                  </a:lnTo>
                  <a:lnTo>
                    <a:pt x="1412421" y="223157"/>
                  </a:lnTo>
                  <a:lnTo>
                    <a:pt x="1426029" y="244929"/>
                  </a:lnTo>
                  <a:lnTo>
                    <a:pt x="1434193" y="263979"/>
                  </a:lnTo>
                  <a:lnTo>
                    <a:pt x="1436914" y="285750"/>
                  </a:lnTo>
                  <a:lnTo>
                    <a:pt x="1431471" y="310243"/>
                  </a:lnTo>
                  <a:lnTo>
                    <a:pt x="1420586" y="321129"/>
                  </a:lnTo>
                  <a:lnTo>
                    <a:pt x="1409700" y="334736"/>
                  </a:lnTo>
                  <a:lnTo>
                    <a:pt x="1371600" y="424543"/>
                  </a:lnTo>
                  <a:lnTo>
                    <a:pt x="1366157" y="459921"/>
                  </a:lnTo>
                  <a:lnTo>
                    <a:pt x="1357993" y="644979"/>
                  </a:lnTo>
                  <a:lnTo>
                    <a:pt x="1341664" y="1034143"/>
                  </a:lnTo>
                  <a:lnTo>
                    <a:pt x="1330779" y="1398814"/>
                  </a:lnTo>
                  <a:lnTo>
                    <a:pt x="1322614" y="1864179"/>
                  </a:lnTo>
                  <a:lnTo>
                    <a:pt x="1319893" y="1929493"/>
                  </a:lnTo>
                  <a:lnTo>
                    <a:pt x="1317171" y="1951264"/>
                  </a:lnTo>
                  <a:lnTo>
                    <a:pt x="1303564" y="1992086"/>
                  </a:lnTo>
                  <a:lnTo>
                    <a:pt x="1284514" y="2032907"/>
                  </a:lnTo>
                  <a:lnTo>
                    <a:pt x="1262743" y="2062843"/>
                  </a:lnTo>
                  <a:lnTo>
                    <a:pt x="1249136" y="2076450"/>
                  </a:lnTo>
                  <a:lnTo>
                    <a:pt x="1230086" y="2084614"/>
                  </a:lnTo>
                  <a:lnTo>
                    <a:pt x="1213757" y="2087336"/>
                  </a:lnTo>
                  <a:lnTo>
                    <a:pt x="1202871" y="2087336"/>
                  </a:lnTo>
                  <a:lnTo>
                    <a:pt x="1175657" y="2076450"/>
                  </a:lnTo>
                  <a:lnTo>
                    <a:pt x="1143000" y="2051957"/>
                  </a:lnTo>
                  <a:lnTo>
                    <a:pt x="1115786" y="2019300"/>
                  </a:lnTo>
                  <a:lnTo>
                    <a:pt x="1104900" y="1997529"/>
                  </a:lnTo>
                  <a:lnTo>
                    <a:pt x="1091293" y="1962150"/>
                  </a:lnTo>
                  <a:lnTo>
                    <a:pt x="1083129" y="1921329"/>
                  </a:lnTo>
                  <a:lnTo>
                    <a:pt x="1074964" y="1828800"/>
                  </a:lnTo>
                  <a:lnTo>
                    <a:pt x="1074964" y="1641021"/>
                  </a:lnTo>
                  <a:lnTo>
                    <a:pt x="1074964" y="1330779"/>
                  </a:lnTo>
                  <a:lnTo>
                    <a:pt x="1074964" y="933450"/>
                  </a:lnTo>
                  <a:lnTo>
                    <a:pt x="1083129" y="721179"/>
                  </a:lnTo>
                  <a:lnTo>
                    <a:pt x="1094014" y="563336"/>
                  </a:lnTo>
                  <a:cubicBezTo>
                    <a:pt x="1094921" y="512536"/>
                    <a:pt x="1095829" y="461736"/>
                    <a:pt x="1096736" y="410936"/>
                  </a:cubicBezTo>
                  <a:lnTo>
                    <a:pt x="1096736" y="312964"/>
                  </a:lnTo>
                  <a:lnTo>
                    <a:pt x="1091293" y="272143"/>
                  </a:lnTo>
                  <a:lnTo>
                    <a:pt x="1083129" y="255814"/>
                  </a:lnTo>
                  <a:lnTo>
                    <a:pt x="1077686" y="244929"/>
                  </a:lnTo>
                  <a:lnTo>
                    <a:pt x="1055914" y="231321"/>
                  </a:lnTo>
                  <a:lnTo>
                    <a:pt x="1023257" y="223157"/>
                  </a:lnTo>
                  <a:lnTo>
                    <a:pt x="993321" y="217714"/>
                  </a:lnTo>
                  <a:lnTo>
                    <a:pt x="881743" y="231321"/>
                  </a:lnTo>
                  <a:lnTo>
                    <a:pt x="778329" y="247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167">
              <a:extLst>
                <a:ext uri="{FF2B5EF4-FFF2-40B4-BE49-F238E27FC236}">
                  <a16:creationId xmlns:a16="http://schemas.microsoft.com/office/drawing/2014/main" id="{889B95ED-C016-4373-85F3-88C61E66E881}"/>
                </a:ext>
              </a:extLst>
            </p:cNvPr>
            <p:cNvSpPr/>
            <p:nvPr/>
          </p:nvSpPr>
          <p:spPr>
            <a:xfrm>
              <a:off x="5599113" y="4591050"/>
              <a:ext cx="1108075" cy="290513"/>
            </a:xfrm>
            <a:custGeom>
              <a:avLst/>
              <a:gdLst>
                <a:gd name="connsiteX0" fmla="*/ 764381 w 1109662"/>
                <a:gd name="connsiteY0" fmla="*/ 23813 h 290513"/>
                <a:gd name="connsiteX1" fmla="*/ 538162 w 1109662"/>
                <a:gd name="connsiteY1" fmla="*/ 59531 h 290513"/>
                <a:gd name="connsiteX2" fmla="*/ 292894 w 1109662"/>
                <a:gd name="connsiteY2" fmla="*/ 97631 h 290513"/>
                <a:gd name="connsiteX3" fmla="*/ 0 w 1109662"/>
                <a:gd name="connsiteY3" fmla="*/ 142875 h 290513"/>
                <a:gd name="connsiteX4" fmla="*/ 9525 w 1109662"/>
                <a:gd name="connsiteY4" fmla="*/ 254794 h 290513"/>
                <a:gd name="connsiteX5" fmla="*/ 104775 w 1109662"/>
                <a:gd name="connsiteY5" fmla="*/ 278606 h 290513"/>
                <a:gd name="connsiteX6" fmla="*/ 166687 w 1109662"/>
                <a:gd name="connsiteY6" fmla="*/ 288131 h 290513"/>
                <a:gd name="connsiteX7" fmla="*/ 202406 w 1109662"/>
                <a:gd name="connsiteY7" fmla="*/ 290513 h 290513"/>
                <a:gd name="connsiteX8" fmla="*/ 230981 w 1109662"/>
                <a:gd name="connsiteY8" fmla="*/ 288131 h 290513"/>
                <a:gd name="connsiteX9" fmla="*/ 395287 w 1109662"/>
                <a:gd name="connsiteY9" fmla="*/ 250031 h 290513"/>
                <a:gd name="connsiteX10" fmla="*/ 642937 w 1109662"/>
                <a:gd name="connsiteY10" fmla="*/ 200025 h 290513"/>
                <a:gd name="connsiteX11" fmla="*/ 866775 w 1109662"/>
                <a:gd name="connsiteY11" fmla="*/ 154781 h 290513"/>
                <a:gd name="connsiteX12" fmla="*/ 935831 w 1109662"/>
                <a:gd name="connsiteY12" fmla="*/ 154781 h 290513"/>
                <a:gd name="connsiteX13" fmla="*/ 1081087 w 1109662"/>
                <a:gd name="connsiteY13" fmla="*/ 157163 h 290513"/>
                <a:gd name="connsiteX14" fmla="*/ 1109662 w 1109662"/>
                <a:gd name="connsiteY14" fmla="*/ 157163 h 290513"/>
                <a:gd name="connsiteX15" fmla="*/ 1107281 w 1109662"/>
                <a:gd name="connsiteY15" fmla="*/ 0 h 290513"/>
                <a:gd name="connsiteX16" fmla="*/ 973931 w 1109662"/>
                <a:gd name="connsiteY16" fmla="*/ 0 h 290513"/>
                <a:gd name="connsiteX17" fmla="*/ 909637 w 1109662"/>
                <a:gd name="connsiteY17" fmla="*/ 0 h 290513"/>
                <a:gd name="connsiteX18" fmla="*/ 764381 w 1109662"/>
                <a:gd name="connsiteY18" fmla="*/ 23813 h 290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09662" h="290513">
                  <a:moveTo>
                    <a:pt x="764381" y="23813"/>
                  </a:moveTo>
                  <a:lnTo>
                    <a:pt x="538162" y="59531"/>
                  </a:lnTo>
                  <a:lnTo>
                    <a:pt x="292894" y="97631"/>
                  </a:lnTo>
                  <a:lnTo>
                    <a:pt x="0" y="142875"/>
                  </a:lnTo>
                  <a:lnTo>
                    <a:pt x="9525" y="254794"/>
                  </a:lnTo>
                  <a:lnTo>
                    <a:pt x="104775" y="278606"/>
                  </a:lnTo>
                  <a:lnTo>
                    <a:pt x="166687" y="288131"/>
                  </a:lnTo>
                  <a:lnTo>
                    <a:pt x="202406" y="290513"/>
                  </a:lnTo>
                  <a:lnTo>
                    <a:pt x="230981" y="288131"/>
                  </a:lnTo>
                  <a:lnTo>
                    <a:pt x="395287" y="250031"/>
                  </a:lnTo>
                  <a:lnTo>
                    <a:pt x="642937" y="200025"/>
                  </a:lnTo>
                  <a:lnTo>
                    <a:pt x="866775" y="154781"/>
                  </a:lnTo>
                  <a:lnTo>
                    <a:pt x="935831" y="154781"/>
                  </a:lnTo>
                  <a:lnTo>
                    <a:pt x="1081087" y="157163"/>
                  </a:lnTo>
                  <a:lnTo>
                    <a:pt x="1109662" y="157163"/>
                  </a:lnTo>
                  <a:cubicBezTo>
                    <a:pt x="1108868" y="104775"/>
                    <a:pt x="1108075" y="52388"/>
                    <a:pt x="1107281" y="0"/>
                  </a:cubicBezTo>
                  <a:lnTo>
                    <a:pt x="973931" y="0"/>
                  </a:lnTo>
                  <a:lnTo>
                    <a:pt x="909637" y="0"/>
                  </a:lnTo>
                  <a:lnTo>
                    <a:pt x="764381" y="238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168">
              <a:extLst>
                <a:ext uri="{FF2B5EF4-FFF2-40B4-BE49-F238E27FC236}">
                  <a16:creationId xmlns:a16="http://schemas.microsoft.com/office/drawing/2014/main" id="{928D47A6-1237-4C56-9CCD-7974A9B1D5F8}"/>
                </a:ext>
              </a:extLst>
            </p:cNvPr>
            <p:cNvSpPr/>
            <p:nvPr/>
          </p:nvSpPr>
          <p:spPr>
            <a:xfrm>
              <a:off x="5573713" y="5459413"/>
              <a:ext cx="1112838" cy="307975"/>
            </a:xfrm>
            <a:custGeom>
              <a:avLst/>
              <a:gdLst>
                <a:gd name="connsiteX0" fmla="*/ 795338 w 1112044"/>
                <a:gd name="connsiteY0" fmla="*/ 195263 h 307182"/>
                <a:gd name="connsiteX1" fmla="*/ 621507 w 1112044"/>
                <a:gd name="connsiteY1" fmla="*/ 214313 h 307182"/>
                <a:gd name="connsiteX2" fmla="*/ 440532 w 1112044"/>
                <a:gd name="connsiteY2" fmla="*/ 238125 h 307182"/>
                <a:gd name="connsiteX3" fmla="*/ 247650 w 1112044"/>
                <a:gd name="connsiteY3" fmla="*/ 266700 h 307182"/>
                <a:gd name="connsiteX4" fmla="*/ 4763 w 1112044"/>
                <a:gd name="connsiteY4" fmla="*/ 307182 h 307182"/>
                <a:gd name="connsiteX5" fmla="*/ 0 w 1112044"/>
                <a:gd name="connsiteY5" fmla="*/ 138113 h 307182"/>
                <a:gd name="connsiteX6" fmla="*/ 164307 w 1112044"/>
                <a:gd name="connsiteY6" fmla="*/ 128588 h 307182"/>
                <a:gd name="connsiteX7" fmla="*/ 307182 w 1112044"/>
                <a:gd name="connsiteY7" fmla="*/ 114300 h 307182"/>
                <a:gd name="connsiteX8" fmla="*/ 478632 w 1112044"/>
                <a:gd name="connsiteY8" fmla="*/ 90488 h 307182"/>
                <a:gd name="connsiteX9" fmla="*/ 692944 w 1112044"/>
                <a:gd name="connsiteY9" fmla="*/ 52388 h 307182"/>
                <a:gd name="connsiteX10" fmla="*/ 928688 w 1112044"/>
                <a:gd name="connsiteY10" fmla="*/ 0 h 307182"/>
                <a:gd name="connsiteX11" fmla="*/ 954882 w 1112044"/>
                <a:gd name="connsiteY11" fmla="*/ 4763 h 307182"/>
                <a:gd name="connsiteX12" fmla="*/ 992982 w 1112044"/>
                <a:gd name="connsiteY12" fmla="*/ 14288 h 307182"/>
                <a:gd name="connsiteX13" fmla="*/ 1107282 w 1112044"/>
                <a:gd name="connsiteY13" fmla="*/ 33338 h 307182"/>
                <a:gd name="connsiteX14" fmla="*/ 1112044 w 1112044"/>
                <a:gd name="connsiteY14" fmla="*/ 176213 h 307182"/>
                <a:gd name="connsiteX15" fmla="*/ 966788 w 1112044"/>
                <a:gd name="connsiteY15" fmla="*/ 180975 h 307182"/>
                <a:gd name="connsiteX16" fmla="*/ 795338 w 1112044"/>
                <a:gd name="connsiteY16" fmla="*/ 195263 h 30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2044" h="307182">
                  <a:moveTo>
                    <a:pt x="795338" y="195263"/>
                  </a:moveTo>
                  <a:lnTo>
                    <a:pt x="621507" y="214313"/>
                  </a:lnTo>
                  <a:lnTo>
                    <a:pt x="440532" y="238125"/>
                  </a:lnTo>
                  <a:lnTo>
                    <a:pt x="247650" y="266700"/>
                  </a:lnTo>
                  <a:lnTo>
                    <a:pt x="4763" y="307182"/>
                  </a:lnTo>
                  <a:lnTo>
                    <a:pt x="0" y="138113"/>
                  </a:lnTo>
                  <a:lnTo>
                    <a:pt x="164307" y="128588"/>
                  </a:lnTo>
                  <a:lnTo>
                    <a:pt x="307182" y="114300"/>
                  </a:lnTo>
                  <a:lnTo>
                    <a:pt x="478632" y="90488"/>
                  </a:lnTo>
                  <a:lnTo>
                    <a:pt x="692944" y="52388"/>
                  </a:lnTo>
                  <a:lnTo>
                    <a:pt x="928688" y="0"/>
                  </a:lnTo>
                  <a:lnTo>
                    <a:pt x="954882" y="4763"/>
                  </a:lnTo>
                  <a:lnTo>
                    <a:pt x="992982" y="14288"/>
                  </a:lnTo>
                  <a:lnTo>
                    <a:pt x="1107282" y="33338"/>
                  </a:lnTo>
                  <a:lnTo>
                    <a:pt x="1112044" y="176213"/>
                  </a:lnTo>
                  <a:lnTo>
                    <a:pt x="966788" y="180975"/>
                  </a:lnTo>
                  <a:lnTo>
                    <a:pt x="795338" y="195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7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9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4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9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 nodeType="clickPar">
                      <p:stCondLst>
                        <p:cond delay="indefinite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4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9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 nodeType="clickPar">
                      <p:stCondLst>
                        <p:cond delay="indefinite"/>
                      </p:stCondLst>
                      <p:childTnLst>
                        <p:par>
                          <p:cTn id="9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4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 nodeType="clickPar">
                      <p:stCondLst>
                        <p:cond delay="indefinite"/>
                      </p:stCondLst>
                      <p:childTnLst>
                        <p:par>
                          <p:cTn id="9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9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 nodeType="clickPar">
                      <p:stCondLst>
                        <p:cond delay="indefinite"/>
                      </p:stCondLst>
                      <p:childTnLst>
                        <p:par>
                          <p:cTn id="10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4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 nodeType="clickPar">
                      <p:stCondLst>
                        <p:cond delay="indefinite"/>
                      </p:stCondLst>
                      <p:childTnLst>
                        <p:par>
                          <p:cTn id="10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9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21982" y="2979411"/>
            <a:ext cx="6114439" cy="449591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264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風切るつばさ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199911" y="3469873"/>
            <a:ext cx="5558581" cy="270384"/>
          </a:xfrm>
        </p:spPr>
        <p:txBody>
          <a:bodyPr>
            <a:normAutofit fontScale="700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若 幼 訳 背 片 危 腹 縦 蒸 著 亡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429645580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6418" name="グループ化 1">
            <a:extLst>
              <a:ext uri="{FF2B5EF4-FFF2-40B4-BE49-F238E27FC236}">
                <a16:creationId xmlns:a16="http://schemas.microsoft.com/office/drawing/2014/main" id="{72191DE9-A489-425A-A373-8163ED341410}"/>
              </a:ext>
            </a:extLst>
          </p:cNvPr>
          <p:cNvGrpSpPr>
            <a:grpSpLocks/>
          </p:cNvGrpSpPr>
          <p:nvPr/>
        </p:nvGrpSpPr>
        <p:grpSpPr bwMode="auto">
          <a:xfrm>
            <a:off x="2430463" y="1465263"/>
            <a:ext cx="4841875" cy="4557712"/>
            <a:chOff x="2430463" y="1465263"/>
            <a:chExt cx="4841875" cy="4557712"/>
          </a:xfrm>
        </p:grpSpPr>
        <p:sp>
          <p:nvSpPr>
            <p:cNvPr id="150" name="フリーフォーム 149">
              <a:extLst>
                <a:ext uri="{FF2B5EF4-FFF2-40B4-BE49-F238E27FC236}">
                  <a16:creationId xmlns:a16="http://schemas.microsoft.com/office/drawing/2014/main" id="{0D99B613-6949-4C2A-BA5F-14245B4902B7}"/>
                </a:ext>
              </a:extLst>
            </p:cNvPr>
            <p:cNvSpPr/>
            <p:nvPr/>
          </p:nvSpPr>
          <p:spPr>
            <a:xfrm>
              <a:off x="2862263" y="1487488"/>
              <a:ext cx="974725" cy="1284287"/>
            </a:xfrm>
            <a:custGeom>
              <a:avLst/>
              <a:gdLst>
                <a:gd name="connsiteX0" fmla="*/ 773906 w 973931"/>
                <a:gd name="connsiteY0" fmla="*/ 471488 h 1283494"/>
                <a:gd name="connsiteX1" fmla="*/ 695325 w 973931"/>
                <a:gd name="connsiteY1" fmla="*/ 561975 h 1283494"/>
                <a:gd name="connsiteX2" fmla="*/ 576262 w 973931"/>
                <a:gd name="connsiteY2" fmla="*/ 704850 h 1283494"/>
                <a:gd name="connsiteX3" fmla="*/ 457200 w 973931"/>
                <a:gd name="connsiteY3" fmla="*/ 857250 h 1283494"/>
                <a:gd name="connsiteX4" fmla="*/ 321468 w 973931"/>
                <a:gd name="connsiteY4" fmla="*/ 1026319 h 1283494"/>
                <a:gd name="connsiteX5" fmla="*/ 116681 w 973931"/>
                <a:gd name="connsiteY5" fmla="*/ 1283494 h 1283494"/>
                <a:gd name="connsiteX6" fmla="*/ 0 w 973931"/>
                <a:gd name="connsiteY6" fmla="*/ 1216819 h 1283494"/>
                <a:gd name="connsiteX7" fmla="*/ 23812 w 973931"/>
                <a:gd name="connsiteY7" fmla="*/ 1193007 h 1283494"/>
                <a:gd name="connsiteX8" fmla="*/ 57150 w 973931"/>
                <a:gd name="connsiteY8" fmla="*/ 1164432 h 1283494"/>
                <a:gd name="connsiteX9" fmla="*/ 90487 w 973931"/>
                <a:gd name="connsiteY9" fmla="*/ 1138238 h 1283494"/>
                <a:gd name="connsiteX10" fmla="*/ 102393 w 973931"/>
                <a:gd name="connsiteY10" fmla="*/ 1131094 h 1283494"/>
                <a:gd name="connsiteX11" fmla="*/ 140493 w 973931"/>
                <a:gd name="connsiteY11" fmla="*/ 1066800 h 1283494"/>
                <a:gd name="connsiteX12" fmla="*/ 207168 w 973931"/>
                <a:gd name="connsiteY12" fmla="*/ 962025 h 1283494"/>
                <a:gd name="connsiteX13" fmla="*/ 307181 w 973931"/>
                <a:gd name="connsiteY13" fmla="*/ 802482 h 1283494"/>
                <a:gd name="connsiteX14" fmla="*/ 404812 w 973931"/>
                <a:gd name="connsiteY14" fmla="*/ 647700 h 1283494"/>
                <a:gd name="connsiteX15" fmla="*/ 495300 w 973931"/>
                <a:gd name="connsiteY15" fmla="*/ 507207 h 1283494"/>
                <a:gd name="connsiteX16" fmla="*/ 578643 w 973931"/>
                <a:gd name="connsiteY16" fmla="*/ 373857 h 1283494"/>
                <a:gd name="connsiteX17" fmla="*/ 640556 w 973931"/>
                <a:gd name="connsiteY17" fmla="*/ 276225 h 1283494"/>
                <a:gd name="connsiteX18" fmla="*/ 652462 w 973931"/>
                <a:gd name="connsiteY18" fmla="*/ 250032 h 1283494"/>
                <a:gd name="connsiteX19" fmla="*/ 654843 w 973931"/>
                <a:gd name="connsiteY19" fmla="*/ 235744 h 1283494"/>
                <a:gd name="connsiteX20" fmla="*/ 654843 w 973931"/>
                <a:gd name="connsiteY20" fmla="*/ 216694 h 1283494"/>
                <a:gd name="connsiteX21" fmla="*/ 647700 w 973931"/>
                <a:gd name="connsiteY21" fmla="*/ 197644 h 1283494"/>
                <a:gd name="connsiteX22" fmla="*/ 635793 w 973931"/>
                <a:gd name="connsiteY22" fmla="*/ 180975 h 1283494"/>
                <a:gd name="connsiteX23" fmla="*/ 585787 w 973931"/>
                <a:gd name="connsiteY23" fmla="*/ 130969 h 1283494"/>
                <a:gd name="connsiteX24" fmla="*/ 526256 w 973931"/>
                <a:gd name="connsiteY24" fmla="*/ 73819 h 1283494"/>
                <a:gd name="connsiteX25" fmla="*/ 507206 w 973931"/>
                <a:gd name="connsiteY25" fmla="*/ 52388 h 1283494"/>
                <a:gd name="connsiteX26" fmla="*/ 492918 w 973931"/>
                <a:gd name="connsiteY26" fmla="*/ 35719 h 1283494"/>
                <a:gd name="connsiteX27" fmla="*/ 488156 w 973931"/>
                <a:gd name="connsiteY27" fmla="*/ 21432 h 1283494"/>
                <a:gd name="connsiteX28" fmla="*/ 492918 w 973931"/>
                <a:gd name="connsiteY28" fmla="*/ 11907 h 1283494"/>
                <a:gd name="connsiteX29" fmla="*/ 500062 w 973931"/>
                <a:gd name="connsiteY29" fmla="*/ 4763 h 1283494"/>
                <a:gd name="connsiteX30" fmla="*/ 521493 w 973931"/>
                <a:gd name="connsiteY30" fmla="*/ 0 h 1283494"/>
                <a:gd name="connsiteX31" fmla="*/ 545306 w 973931"/>
                <a:gd name="connsiteY31" fmla="*/ 0 h 1283494"/>
                <a:gd name="connsiteX32" fmla="*/ 607218 w 973931"/>
                <a:gd name="connsiteY32" fmla="*/ 11907 h 1283494"/>
                <a:gd name="connsiteX33" fmla="*/ 683418 w 973931"/>
                <a:gd name="connsiteY33" fmla="*/ 33338 h 1283494"/>
                <a:gd name="connsiteX34" fmla="*/ 752475 w 973931"/>
                <a:gd name="connsiteY34" fmla="*/ 57150 h 1283494"/>
                <a:gd name="connsiteX35" fmla="*/ 807243 w 973931"/>
                <a:gd name="connsiteY35" fmla="*/ 85725 h 1283494"/>
                <a:gd name="connsiteX36" fmla="*/ 859631 w 973931"/>
                <a:gd name="connsiteY36" fmla="*/ 119063 h 1283494"/>
                <a:gd name="connsiteX37" fmla="*/ 900112 w 973931"/>
                <a:gd name="connsiteY37" fmla="*/ 150019 h 1283494"/>
                <a:gd name="connsiteX38" fmla="*/ 928687 w 973931"/>
                <a:gd name="connsiteY38" fmla="*/ 180975 h 1283494"/>
                <a:gd name="connsiteX39" fmla="*/ 952500 w 973931"/>
                <a:gd name="connsiteY39" fmla="*/ 209550 h 1283494"/>
                <a:gd name="connsiteX40" fmla="*/ 964406 w 973931"/>
                <a:gd name="connsiteY40" fmla="*/ 228600 h 1283494"/>
                <a:gd name="connsiteX41" fmla="*/ 973931 w 973931"/>
                <a:gd name="connsiteY41" fmla="*/ 257175 h 1283494"/>
                <a:gd name="connsiteX42" fmla="*/ 973931 w 973931"/>
                <a:gd name="connsiteY42" fmla="*/ 276225 h 1283494"/>
                <a:gd name="connsiteX43" fmla="*/ 969168 w 973931"/>
                <a:gd name="connsiteY43" fmla="*/ 290513 h 1283494"/>
                <a:gd name="connsiteX44" fmla="*/ 957262 w 973931"/>
                <a:gd name="connsiteY44" fmla="*/ 300038 h 1283494"/>
                <a:gd name="connsiteX45" fmla="*/ 931068 w 973931"/>
                <a:gd name="connsiteY45" fmla="*/ 309563 h 1283494"/>
                <a:gd name="connsiteX46" fmla="*/ 919162 w 973931"/>
                <a:gd name="connsiteY46" fmla="*/ 314325 h 1283494"/>
                <a:gd name="connsiteX47" fmla="*/ 883443 w 973931"/>
                <a:gd name="connsiteY47" fmla="*/ 352425 h 1283494"/>
                <a:gd name="connsiteX48" fmla="*/ 773906 w 973931"/>
                <a:gd name="connsiteY48" fmla="*/ 471488 h 1283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973931" h="1283494">
                  <a:moveTo>
                    <a:pt x="773906" y="471488"/>
                  </a:moveTo>
                  <a:lnTo>
                    <a:pt x="695325" y="561975"/>
                  </a:lnTo>
                  <a:lnTo>
                    <a:pt x="576262" y="704850"/>
                  </a:lnTo>
                  <a:lnTo>
                    <a:pt x="457200" y="857250"/>
                  </a:lnTo>
                  <a:lnTo>
                    <a:pt x="321468" y="1026319"/>
                  </a:lnTo>
                  <a:lnTo>
                    <a:pt x="116681" y="1283494"/>
                  </a:lnTo>
                  <a:lnTo>
                    <a:pt x="0" y="1216819"/>
                  </a:lnTo>
                  <a:lnTo>
                    <a:pt x="23812" y="1193007"/>
                  </a:lnTo>
                  <a:lnTo>
                    <a:pt x="57150" y="1164432"/>
                  </a:lnTo>
                  <a:lnTo>
                    <a:pt x="90487" y="1138238"/>
                  </a:lnTo>
                  <a:lnTo>
                    <a:pt x="102393" y="1131094"/>
                  </a:lnTo>
                  <a:lnTo>
                    <a:pt x="140493" y="1066800"/>
                  </a:lnTo>
                  <a:lnTo>
                    <a:pt x="207168" y="962025"/>
                  </a:lnTo>
                  <a:lnTo>
                    <a:pt x="307181" y="802482"/>
                  </a:lnTo>
                  <a:lnTo>
                    <a:pt x="404812" y="647700"/>
                  </a:lnTo>
                  <a:lnTo>
                    <a:pt x="495300" y="507207"/>
                  </a:lnTo>
                  <a:lnTo>
                    <a:pt x="578643" y="373857"/>
                  </a:lnTo>
                  <a:lnTo>
                    <a:pt x="640556" y="276225"/>
                  </a:lnTo>
                  <a:lnTo>
                    <a:pt x="652462" y="250032"/>
                  </a:lnTo>
                  <a:lnTo>
                    <a:pt x="654843" y="235744"/>
                  </a:lnTo>
                  <a:lnTo>
                    <a:pt x="654843" y="216694"/>
                  </a:lnTo>
                  <a:lnTo>
                    <a:pt x="647700" y="197644"/>
                  </a:lnTo>
                  <a:lnTo>
                    <a:pt x="635793" y="180975"/>
                  </a:lnTo>
                  <a:lnTo>
                    <a:pt x="585787" y="130969"/>
                  </a:lnTo>
                  <a:lnTo>
                    <a:pt x="526256" y="73819"/>
                  </a:lnTo>
                  <a:lnTo>
                    <a:pt x="507206" y="52388"/>
                  </a:lnTo>
                  <a:lnTo>
                    <a:pt x="492918" y="35719"/>
                  </a:lnTo>
                  <a:lnTo>
                    <a:pt x="488156" y="21432"/>
                  </a:lnTo>
                  <a:lnTo>
                    <a:pt x="492918" y="11907"/>
                  </a:lnTo>
                  <a:lnTo>
                    <a:pt x="500062" y="4763"/>
                  </a:lnTo>
                  <a:lnTo>
                    <a:pt x="521493" y="0"/>
                  </a:lnTo>
                  <a:lnTo>
                    <a:pt x="545306" y="0"/>
                  </a:lnTo>
                  <a:lnTo>
                    <a:pt x="607218" y="11907"/>
                  </a:lnTo>
                  <a:lnTo>
                    <a:pt x="683418" y="33338"/>
                  </a:lnTo>
                  <a:lnTo>
                    <a:pt x="752475" y="57150"/>
                  </a:lnTo>
                  <a:lnTo>
                    <a:pt x="807243" y="85725"/>
                  </a:lnTo>
                  <a:lnTo>
                    <a:pt x="859631" y="119063"/>
                  </a:lnTo>
                  <a:lnTo>
                    <a:pt x="900112" y="150019"/>
                  </a:lnTo>
                  <a:lnTo>
                    <a:pt x="928687" y="180975"/>
                  </a:lnTo>
                  <a:lnTo>
                    <a:pt x="952500" y="209550"/>
                  </a:lnTo>
                  <a:lnTo>
                    <a:pt x="964406" y="228600"/>
                  </a:lnTo>
                  <a:lnTo>
                    <a:pt x="973931" y="257175"/>
                  </a:lnTo>
                  <a:lnTo>
                    <a:pt x="973931" y="276225"/>
                  </a:lnTo>
                  <a:lnTo>
                    <a:pt x="969168" y="290513"/>
                  </a:lnTo>
                  <a:lnTo>
                    <a:pt x="957262" y="300038"/>
                  </a:lnTo>
                  <a:lnTo>
                    <a:pt x="931068" y="309563"/>
                  </a:lnTo>
                  <a:lnTo>
                    <a:pt x="919162" y="314325"/>
                  </a:lnTo>
                  <a:lnTo>
                    <a:pt x="883443" y="352425"/>
                  </a:lnTo>
                  <a:lnTo>
                    <a:pt x="773906" y="471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3" name="フリーフォーム 152">
              <a:extLst>
                <a:ext uri="{FF2B5EF4-FFF2-40B4-BE49-F238E27FC236}">
                  <a16:creationId xmlns:a16="http://schemas.microsoft.com/office/drawing/2014/main" id="{69D5A412-B8A8-421C-822F-B397D8DC46CC}"/>
                </a:ext>
              </a:extLst>
            </p:cNvPr>
            <p:cNvSpPr/>
            <p:nvPr/>
          </p:nvSpPr>
          <p:spPr>
            <a:xfrm>
              <a:off x="2697163" y="3722688"/>
              <a:ext cx="1466850" cy="476250"/>
            </a:xfrm>
            <a:custGeom>
              <a:avLst/>
              <a:gdLst>
                <a:gd name="connsiteX0" fmla="*/ 1166813 w 1466850"/>
                <a:gd name="connsiteY0" fmla="*/ 57150 h 476250"/>
                <a:gd name="connsiteX1" fmla="*/ 897732 w 1466850"/>
                <a:gd name="connsiteY1" fmla="*/ 109537 h 476250"/>
                <a:gd name="connsiteX2" fmla="*/ 690563 w 1466850"/>
                <a:gd name="connsiteY2" fmla="*/ 145256 h 476250"/>
                <a:gd name="connsiteX3" fmla="*/ 545307 w 1466850"/>
                <a:gd name="connsiteY3" fmla="*/ 166687 h 476250"/>
                <a:gd name="connsiteX4" fmla="*/ 404813 w 1466850"/>
                <a:gd name="connsiteY4" fmla="*/ 185737 h 476250"/>
                <a:gd name="connsiteX5" fmla="*/ 271463 w 1466850"/>
                <a:gd name="connsiteY5" fmla="*/ 195262 h 476250"/>
                <a:gd name="connsiteX6" fmla="*/ 223838 w 1466850"/>
                <a:gd name="connsiteY6" fmla="*/ 192881 h 476250"/>
                <a:gd name="connsiteX7" fmla="*/ 4763 w 1466850"/>
                <a:gd name="connsiteY7" fmla="*/ 197644 h 476250"/>
                <a:gd name="connsiteX8" fmla="*/ 0 w 1466850"/>
                <a:gd name="connsiteY8" fmla="*/ 226219 h 476250"/>
                <a:gd name="connsiteX9" fmla="*/ 7144 w 1466850"/>
                <a:gd name="connsiteY9" fmla="*/ 257175 h 476250"/>
                <a:gd name="connsiteX10" fmla="*/ 23813 w 1466850"/>
                <a:gd name="connsiteY10" fmla="*/ 290512 h 476250"/>
                <a:gd name="connsiteX11" fmla="*/ 61913 w 1466850"/>
                <a:gd name="connsiteY11" fmla="*/ 347662 h 476250"/>
                <a:gd name="connsiteX12" fmla="*/ 111919 w 1466850"/>
                <a:gd name="connsiteY12" fmla="*/ 404812 h 476250"/>
                <a:gd name="connsiteX13" fmla="*/ 140494 w 1466850"/>
                <a:gd name="connsiteY13" fmla="*/ 435769 h 476250"/>
                <a:gd name="connsiteX14" fmla="*/ 164307 w 1466850"/>
                <a:gd name="connsiteY14" fmla="*/ 457200 h 476250"/>
                <a:gd name="connsiteX15" fmla="*/ 185738 w 1466850"/>
                <a:gd name="connsiteY15" fmla="*/ 469106 h 476250"/>
                <a:gd name="connsiteX16" fmla="*/ 200025 w 1466850"/>
                <a:gd name="connsiteY16" fmla="*/ 473869 h 476250"/>
                <a:gd name="connsiteX17" fmla="*/ 211932 w 1466850"/>
                <a:gd name="connsiteY17" fmla="*/ 476250 h 476250"/>
                <a:gd name="connsiteX18" fmla="*/ 230982 w 1466850"/>
                <a:gd name="connsiteY18" fmla="*/ 473869 h 476250"/>
                <a:gd name="connsiteX19" fmla="*/ 259557 w 1466850"/>
                <a:gd name="connsiteY19" fmla="*/ 464344 h 476250"/>
                <a:gd name="connsiteX20" fmla="*/ 278607 w 1466850"/>
                <a:gd name="connsiteY20" fmla="*/ 447675 h 476250"/>
                <a:gd name="connsiteX21" fmla="*/ 297657 w 1466850"/>
                <a:gd name="connsiteY21" fmla="*/ 438150 h 476250"/>
                <a:gd name="connsiteX22" fmla="*/ 404813 w 1466850"/>
                <a:gd name="connsiteY22" fmla="*/ 397669 h 476250"/>
                <a:gd name="connsiteX23" fmla="*/ 521494 w 1466850"/>
                <a:gd name="connsiteY23" fmla="*/ 359569 h 476250"/>
                <a:gd name="connsiteX24" fmla="*/ 597694 w 1466850"/>
                <a:gd name="connsiteY24" fmla="*/ 335756 h 476250"/>
                <a:gd name="connsiteX25" fmla="*/ 659607 w 1466850"/>
                <a:gd name="connsiteY25" fmla="*/ 319087 h 476250"/>
                <a:gd name="connsiteX26" fmla="*/ 912019 w 1466850"/>
                <a:gd name="connsiteY26" fmla="*/ 261937 h 476250"/>
                <a:gd name="connsiteX27" fmla="*/ 1083469 w 1466850"/>
                <a:gd name="connsiteY27" fmla="*/ 202406 h 476250"/>
                <a:gd name="connsiteX28" fmla="*/ 1312069 w 1466850"/>
                <a:gd name="connsiteY28" fmla="*/ 114300 h 476250"/>
                <a:gd name="connsiteX29" fmla="*/ 1466850 w 1466850"/>
                <a:gd name="connsiteY29" fmla="*/ 54769 h 476250"/>
                <a:gd name="connsiteX30" fmla="*/ 1445419 w 1466850"/>
                <a:gd name="connsiteY30" fmla="*/ 0 h 476250"/>
                <a:gd name="connsiteX31" fmla="*/ 1331119 w 1466850"/>
                <a:gd name="connsiteY31" fmla="*/ 23812 h 476250"/>
                <a:gd name="connsiteX32" fmla="*/ 1166813 w 1466850"/>
                <a:gd name="connsiteY32" fmla="*/ 57150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66850" h="476250">
                  <a:moveTo>
                    <a:pt x="1166813" y="57150"/>
                  </a:moveTo>
                  <a:lnTo>
                    <a:pt x="897732" y="109537"/>
                  </a:lnTo>
                  <a:lnTo>
                    <a:pt x="690563" y="145256"/>
                  </a:lnTo>
                  <a:lnTo>
                    <a:pt x="545307" y="166687"/>
                  </a:lnTo>
                  <a:lnTo>
                    <a:pt x="404813" y="185737"/>
                  </a:lnTo>
                  <a:lnTo>
                    <a:pt x="271463" y="195262"/>
                  </a:lnTo>
                  <a:lnTo>
                    <a:pt x="223838" y="192881"/>
                  </a:lnTo>
                  <a:lnTo>
                    <a:pt x="4763" y="197644"/>
                  </a:lnTo>
                  <a:lnTo>
                    <a:pt x="0" y="226219"/>
                  </a:lnTo>
                  <a:lnTo>
                    <a:pt x="7144" y="257175"/>
                  </a:lnTo>
                  <a:lnTo>
                    <a:pt x="23813" y="290512"/>
                  </a:lnTo>
                  <a:lnTo>
                    <a:pt x="61913" y="347662"/>
                  </a:lnTo>
                  <a:lnTo>
                    <a:pt x="111919" y="404812"/>
                  </a:lnTo>
                  <a:lnTo>
                    <a:pt x="140494" y="435769"/>
                  </a:lnTo>
                  <a:lnTo>
                    <a:pt x="164307" y="457200"/>
                  </a:lnTo>
                  <a:lnTo>
                    <a:pt x="185738" y="469106"/>
                  </a:lnTo>
                  <a:lnTo>
                    <a:pt x="200025" y="473869"/>
                  </a:lnTo>
                  <a:lnTo>
                    <a:pt x="211932" y="476250"/>
                  </a:lnTo>
                  <a:lnTo>
                    <a:pt x="230982" y="473869"/>
                  </a:lnTo>
                  <a:lnTo>
                    <a:pt x="259557" y="464344"/>
                  </a:lnTo>
                  <a:lnTo>
                    <a:pt x="278607" y="447675"/>
                  </a:lnTo>
                  <a:lnTo>
                    <a:pt x="297657" y="438150"/>
                  </a:lnTo>
                  <a:lnTo>
                    <a:pt x="404813" y="397669"/>
                  </a:lnTo>
                  <a:lnTo>
                    <a:pt x="521494" y="359569"/>
                  </a:lnTo>
                  <a:lnTo>
                    <a:pt x="597694" y="335756"/>
                  </a:lnTo>
                  <a:lnTo>
                    <a:pt x="659607" y="319087"/>
                  </a:lnTo>
                  <a:lnTo>
                    <a:pt x="912019" y="261937"/>
                  </a:lnTo>
                  <a:lnTo>
                    <a:pt x="1083469" y="202406"/>
                  </a:lnTo>
                  <a:lnTo>
                    <a:pt x="1312069" y="114300"/>
                  </a:lnTo>
                  <a:lnTo>
                    <a:pt x="1466850" y="54769"/>
                  </a:lnTo>
                  <a:lnTo>
                    <a:pt x="1445419" y="0"/>
                  </a:lnTo>
                  <a:lnTo>
                    <a:pt x="1331119" y="23812"/>
                  </a:lnTo>
                  <a:lnTo>
                    <a:pt x="1166813" y="57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6" name="フリーフォーム 155">
              <a:extLst>
                <a:ext uri="{FF2B5EF4-FFF2-40B4-BE49-F238E27FC236}">
                  <a16:creationId xmlns:a16="http://schemas.microsoft.com/office/drawing/2014/main" id="{142715B8-58CE-43EF-AFEE-4522AEC430E2}"/>
                </a:ext>
              </a:extLst>
            </p:cNvPr>
            <p:cNvSpPr/>
            <p:nvPr/>
          </p:nvSpPr>
          <p:spPr>
            <a:xfrm>
              <a:off x="2430463" y="4389438"/>
              <a:ext cx="803275" cy="1287462"/>
            </a:xfrm>
            <a:custGeom>
              <a:avLst/>
              <a:gdLst>
                <a:gd name="connsiteX0" fmla="*/ 628650 w 802482"/>
                <a:gd name="connsiteY0" fmla="*/ 490537 h 1288256"/>
                <a:gd name="connsiteX1" fmla="*/ 483394 w 802482"/>
                <a:gd name="connsiteY1" fmla="*/ 707231 h 1288256"/>
                <a:gd name="connsiteX2" fmla="*/ 300038 w 802482"/>
                <a:gd name="connsiteY2" fmla="*/ 962025 h 1288256"/>
                <a:gd name="connsiteX3" fmla="*/ 95250 w 802482"/>
                <a:gd name="connsiteY3" fmla="*/ 1228725 h 1288256"/>
                <a:gd name="connsiteX4" fmla="*/ 64294 w 802482"/>
                <a:gd name="connsiteY4" fmla="*/ 1269206 h 1288256"/>
                <a:gd name="connsiteX5" fmla="*/ 50007 w 802482"/>
                <a:gd name="connsiteY5" fmla="*/ 1278731 h 1288256"/>
                <a:gd name="connsiteX6" fmla="*/ 26194 w 802482"/>
                <a:gd name="connsiteY6" fmla="*/ 1288256 h 1288256"/>
                <a:gd name="connsiteX7" fmla="*/ 14288 w 802482"/>
                <a:gd name="connsiteY7" fmla="*/ 1288256 h 1288256"/>
                <a:gd name="connsiteX8" fmla="*/ 2382 w 802482"/>
                <a:gd name="connsiteY8" fmla="*/ 1281112 h 1288256"/>
                <a:gd name="connsiteX9" fmla="*/ 0 w 802482"/>
                <a:gd name="connsiteY9" fmla="*/ 1269206 h 1288256"/>
                <a:gd name="connsiteX10" fmla="*/ 7144 w 802482"/>
                <a:gd name="connsiteY10" fmla="*/ 1240631 h 1288256"/>
                <a:gd name="connsiteX11" fmla="*/ 64294 w 802482"/>
                <a:gd name="connsiteY11" fmla="*/ 1128712 h 1288256"/>
                <a:gd name="connsiteX12" fmla="*/ 123825 w 802482"/>
                <a:gd name="connsiteY12" fmla="*/ 1014412 h 1288256"/>
                <a:gd name="connsiteX13" fmla="*/ 197644 w 802482"/>
                <a:gd name="connsiteY13" fmla="*/ 878681 h 1288256"/>
                <a:gd name="connsiteX14" fmla="*/ 252413 w 802482"/>
                <a:gd name="connsiteY14" fmla="*/ 773906 h 1288256"/>
                <a:gd name="connsiteX15" fmla="*/ 316707 w 802482"/>
                <a:gd name="connsiteY15" fmla="*/ 657225 h 1288256"/>
                <a:gd name="connsiteX16" fmla="*/ 388144 w 802482"/>
                <a:gd name="connsiteY16" fmla="*/ 523875 h 1288256"/>
                <a:gd name="connsiteX17" fmla="*/ 409575 w 802482"/>
                <a:gd name="connsiteY17" fmla="*/ 483394 h 1288256"/>
                <a:gd name="connsiteX18" fmla="*/ 426244 w 802482"/>
                <a:gd name="connsiteY18" fmla="*/ 445294 h 1288256"/>
                <a:gd name="connsiteX19" fmla="*/ 447675 w 802482"/>
                <a:gd name="connsiteY19" fmla="*/ 385762 h 1288256"/>
                <a:gd name="connsiteX20" fmla="*/ 459582 w 802482"/>
                <a:gd name="connsiteY20" fmla="*/ 352425 h 1288256"/>
                <a:gd name="connsiteX21" fmla="*/ 473869 w 802482"/>
                <a:gd name="connsiteY21" fmla="*/ 297656 h 1288256"/>
                <a:gd name="connsiteX22" fmla="*/ 481013 w 802482"/>
                <a:gd name="connsiteY22" fmla="*/ 252412 h 1288256"/>
                <a:gd name="connsiteX23" fmla="*/ 481013 w 802482"/>
                <a:gd name="connsiteY23" fmla="*/ 226219 h 1288256"/>
                <a:gd name="connsiteX24" fmla="*/ 473869 w 802482"/>
                <a:gd name="connsiteY24" fmla="*/ 197644 h 1288256"/>
                <a:gd name="connsiteX25" fmla="*/ 450057 w 802482"/>
                <a:gd name="connsiteY25" fmla="*/ 147637 h 1288256"/>
                <a:gd name="connsiteX26" fmla="*/ 423863 w 802482"/>
                <a:gd name="connsiteY26" fmla="*/ 100012 h 1288256"/>
                <a:gd name="connsiteX27" fmla="*/ 411957 w 802482"/>
                <a:gd name="connsiteY27" fmla="*/ 85725 h 1288256"/>
                <a:gd name="connsiteX28" fmla="*/ 390525 w 802482"/>
                <a:gd name="connsiteY28" fmla="*/ 64294 h 1288256"/>
                <a:gd name="connsiteX29" fmla="*/ 378619 w 802482"/>
                <a:gd name="connsiteY29" fmla="*/ 50006 h 1288256"/>
                <a:gd name="connsiteX30" fmla="*/ 373857 w 802482"/>
                <a:gd name="connsiteY30" fmla="*/ 38100 h 1288256"/>
                <a:gd name="connsiteX31" fmla="*/ 371475 w 802482"/>
                <a:gd name="connsiteY31" fmla="*/ 28575 h 1288256"/>
                <a:gd name="connsiteX32" fmla="*/ 376238 w 802482"/>
                <a:gd name="connsiteY32" fmla="*/ 19050 h 1288256"/>
                <a:gd name="connsiteX33" fmla="*/ 392907 w 802482"/>
                <a:gd name="connsiteY33" fmla="*/ 9525 h 1288256"/>
                <a:gd name="connsiteX34" fmla="*/ 419100 w 802482"/>
                <a:gd name="connsiteY34" fmla="*/ 4762 h 1288256"/>
                <a:gd name="connsiteX35" fmla="*/ 457200 w 802482"/>
                <a:gd name="connsiteY35" fmla="*/ 0 h 1288256"/>
                <a:gd name="connsiteX36" fmla="*/ 502444 w 802482"/>
                <a:gd name="connsiteY36" fmla="*/ 14287 h 1288256"/>
                <a:gd name="connsiteX37" fmla="*/ 578644 w 802482"/>
                <a:gd name="connsiteY37" fmla="*/ 50006 h 1288256"/>
                <a:gd name="connsiteX38" fmla="*/ 642938 w 802482"/>
                <a:gd name="connsiteY38" fmla="*/ 88106 h 1288256"/>
                <a:gd name="connsiteX39" fmla="*/ 704850 w 802482"/>
                <a:gd name="connsiteY39" fmla="*/ 135731 h 1288256"/>
                <a:gd name="connsiteX40" fmla="*/ 745332 w 802482"/>
                <a:gd name="connsiteY40" fmla="*/ 173831 h 1288256"/>
                <a:gd name="connsiteX41" fmla="*/ 781050 w 802482"/>
                <a:gd name="connsiteY41" fmla="*/ 204787 h 1288256"/>
                <a:gd name="connsiteX42" fmla="*/ 792957 w 802482"/>
                <a:gd name="connsiteY42" fmla="*/ 223837 h 1288256"/>
                <a:gd name="connsiteX43" fmla="*/ 800100 w 802482"/>
                <a:gd name="connsiteY43" fmla="*/ 240506 h 1288256"/>
                <a:gd name="connsiteX44" fmla="*/ 802482 w 802482"/>
                <a:gd name="connsiteY44" fmla="*/ 261937 h 1288256"/>
                <a:gd name="connsiteX45" fmla="*/ 792957 w 802482"/>
                <a:gd name="connsiteY45" fmla="*/ 285750 h 1288256"/>
                <a:gd name="connsiteX46" fmla="*/ 773907 w 802482"/>
                <a:gd name="connsiteY46" fmla="*/ 307181 h 1288256"/>
                <a:gd name="connsiteX47" fmla="*/ 738188 w 802482"/>
                <a:gd name="connsiteY47" fmla="*/ 330994 h 1288256"/>
                <a:gd name="connsiteX48" fmla="*/ 726282 w 802482"/>
                <a:gd name="connsiteY48" fmla="*/ 338137 h 1288256"/>
                <a:gd name="connsiteX49" fmla="*/ 628650 w 802482"/>
                <a:gd name="connsiteY49" fmla="*/ 490537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802482" h="1288256">
                  <a:moveTo>
                    <a:pt x="628650" y="490537"/>
                  </a:moveTo>
                  <a:lnTo>
                    <a:pt x="483394" y="707231"/>
                  </a:lnTo>
                  <a:lnTo>
                    <a:pt x="300038" y="962025"/>
                  </a:lnTo>
                  <a:lnTo>
                    <a:pt x="95250" y="1228725"/>
                  </a:lnTo>
                  <a:lnTo>
                    <a:pt x="64294" y="1269206"/>
                  </a:lnTo>
                  <a:lnTo>
                    <a:pt x="50007" y="1278731"/>
                  </a:lnTo>
                  <a:lnTo>
                    <a:pt x="26194" y="1288256"/>
                  </a:lnTo>
                  <a:lnTo>
                    <a:pt x="14288" y="1288256"/>
                  </a:lnTo>
                  <a:lnTo>
                    <a:pt x="2382" y="1281112"/>
                  </a:lnTo>
                  <a:lnTo>
                    <a:pt x="0" y="1269206"/>
                  </a:lnTo>
                  <a:lnTo>
                    <a:pt x="7144" y="1240631"/>
                  </a:lnTo>
                  <a:lnTo>
                    <a:pt x="64294" y="1128712"/>
                  </a:lnTo>
                  <a:lnTo>
                    <a:pt x="123825" y="1014412"/>
                  </a:lnTo>
                  <a:lnTo>
                    <a:pt x="197644" y="878681"/>
                  </a:lnTo>
                  <a:lnTo>
                    <a:pt x="252413" y="773906"/>
                  </a:lnTo>
                  <a:lnTo>
                    <a:pt x="316707" y="657225"/>
                  </a:lnTo>
                  <a:lnTo>
                    <a:pt x="388144" y="523875"/>
                  </a:lnTo>
                  <a:lnTo>
                    <a:pt x="409575" y="483394"/>
                  </a:lnTo>
                  <a:lnTo>
                    <a:pt x="426244" y="445294"/>
                  </a:lnTo>
                  <a:lnTo>
                    <a:pt x="447675" y="385762"/>
                  </a:lnTo>
                  <a:lnTo>
                    <a:pt x="459582" y="352425"/>
                  </a:lnTo>
                  <a:lnTo>
                    <a:pt x="473869" y="297656"/>
                  </a:lnTo>
                  <a:lnTo>
                    <a:pt x="481013" y="252412"/>
                  </a:lnTo>
                  <a:lnTo>
                    <a:pt x="481013" y="226219"/>
                  </a:lnTo>
                  <a:lnTo>
                    <a:pt x="473869" y="197644"/>
                  </a:lnTo>
                  <a:lnTo>
                    <a:pt x="450057" y="147637"/>
                  </a:lnTo>
                  <a:lnTo>
                    <a:pt x="423863" y="100012"/>
                  </a:lnTo>
                  <a:lnTo>
                    <a:pt x="411957" y="85725"/>
                  </a:lnTo>
                  <a:lnTo>
                    <a:pt x="390525" y="64294"/>
                  </a:lnTo>
                  <a:lnTo>
                    <a:pt x="378619" y="50006"/>
                  </a:lnTo>
                  <a:lnTo>
                    <a:pt x="373857" y="38100"/>
                  </a:lnTo>
                  <a:lnTo>
                    <a:pt x="371475" y="28575"/>
                  </a:lnTo>
                  <a:lnTo>
                    <a:pt x="376238" y="19050"/>
                  </a:lnTo>
                  <a:lnTo>
                    <a:pt x="392907" y="9525"/>
                  </a:lnTo>
                  <a:lnTo>
                    <a:pt x="419100" y="4762"/>
                  </a:lnTo>
                  <a:lnTo>
                    <a:pt x="457200" y="0"/>
                  </a:lnTo>
                  <a:lnTo>
                    <a:pt x="502444" y="14287"/>
                  </a:lnTo>
                  <a:lnTo>
                    <a:pt x="578644" y="50006"/>
                  </a:lnTo>
                  <a:lnTo>
                    <a:pt x="642938" y="88106"/>
                  </a:lnTo>
                  <a:lnTo>
                    <a:pt x="704850" y="135731"/>
                  </a:lnTo>
                  <a:lnTo>
                    <a:pt x="745332" y="173831"/>
                  </a:lnTo>
                  <a:lnTo>
                    <a:pt x="781050" y="204787"/>
                  </a:lnTo>
                  <a:lnTo>
                    <a:pt x="792957" y="223837"/>
                  </a:lnTo>
                  <a:lnTo>
                    <a:pt x="800100" y="240506"/>
                  </a:lnTo>
                  <a:lnTo>
                    <a:pt x="802482" y="261937"/>
                  </a:lnTo>
                  <a:lnTo>
                    <a:pt x="792957" y="285750"/>
                  </a:lnTo>
                  <a:lnTo>
                    <a:pt x="773907" y="307181"/>
                  </a:lnTo>
                  <a:lnTo>
                    <a:pt x="738188" y="330994"/>
                  </a:lnTo>
                  <a:lnTo>
                    <a:pt x="726282" y="338137"/>
                  </a:lnTo>
                  <a:lnTo>
                    <a:pt x="628650" y="4905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7" name="フリーフォーム 156">
              <a:extLst>
                <a:ext uri="{FF2B5EF4-FFF2-40B4-BE49-F238E27FC236}">
                  <a16:creationId xmlns:a16="http://schemas.microsoft.com/office/drawing/2014/main" id="{2E0E12D6-4D41-469A-B04F-8435FF20DE85}"/>
                </a:ext>
              </a:extLst>
            </p:cNvPr>
            <p:cNvSpPr/>
            <p:nvPr/>
          </p:nvSpPr>
          <p:spPr>
            <a:xfrm>
              <a:off x="3876675" y="4306888"/>
              <a:ext cx="487363" cy="841375"/>
            </a:xfrm>
            <a:custGeom>
              <a:avLst/>
              <a:gdLst>
                <a:gd name="connsiteX0" fmla="*/ 202406 w 488156"/>
                <a:gd name="connsiteY0" fmla="*/ 578644 h 840582"/>
                <a:gd name="connsiteX1" fmla="*/ 166688 w 488156"/>
                <a:gd name="connsiteY1" fmla="*/ 473869 h 840582"/>
                <a:gd name="connsiteX2" fmla="*/ 142875 w 488156"/>
                <a:gd name="connsiteY2" fmla="*/ 404813 h 840582"/>
                <a:gd name="connsiteX3" fmla="*/ 119063 w 488156"/>
                <a:gd name="connsiteY3" fmla="*/ 340519 h 840582"/>
                <a:gd name="connsiteX4" fmla="*/ 83344 w 488156"/>
                <a:gd name="connsiteY4" fmla="*/ 245269 h 840582"/>
                <a:gd name="connsiteX5" fmla="*/ 26194 w 488156"/>
                <a:gd name="connsiteY5" fmla="*/ 102394 h 840582"/>
                <a:gd name="connsiteX6" fmla="*/ 2381 w 488156"/>
                <a:gd name="connsiteY6" fmla="*/ 47625 h 840582"/>
                <a:gd name="connsiteX7" fmla="*/ 0 w 488156"/>
                <a:gd name="connsiteY7" fmla="*/ 30957 h 840582"/>
                <a:gd name="connsiteX8" fmla="*/ 0 w 488156"/>
                <a:gd name="connsiteY8" fmla="*/ 16669 h 840582"/>
                <a:gd name="connsiteX9" fmla="*/ 2381 w 488156"/>
                <a:gd name="connsiteY9" fmla="*/ 2382 h 840582"/>
                <a:gd name="connsiteX10" fmla="*/ 9525 w 488156"/>
                <a:gd name="connsiteY10" fmla="*/ 0 h 840582"/>
                <a:gd name="connsiteX11" fmla="*/ 21431 w 488156"/>
                <a:gd name="connsiteY11" fmla="*/ 0 h 840582"/>
                <a:gd name="connsiteX12" fmla="*/ 45244 w 488156"/>
                <a:gd name="connsiteY12" fmla="*/ 16669 h 840582"/>
                <a:gd name="connsiteX13" fmla="*/ 159544 w 488156"/>
                <a:gd name="connsiteY13" fmla="*/ 116682 h 840582"/>
                <a:gd name="connsiteX14" fmla="*/ 309563 w 488156"/>
                <a:gd name="connsiteY14" fmla="*/ 261938 h 840582"/>
                <a:gd name="connsiteX15" fmla="*/ 373856 w 488156"/>
                <a:gd name="connsiteY15" fmla="*/ 321469 h 840582"/>
                <a:gd name="connsiteX16" fmla="*/ 383381 w 488156"/>
                <a:gd name="connsiteY16" fmla="*/ 340519 h 840582"/>
                <a:gd name="connsiteX17" fmla="*/ 411956 w 488156"/>
                <a:gd name="connsiteY17" fmla="*/ 426244 h 840582"/>
                <a:gd name="connsiteX18" fmla="*/ 445294 w 488156"/>
                <a:gd name="connsiteY18" fmla="*/ 511969 h 840582"/>
                <a:gd name="connsiteX19" fmla="*/ 464344 w 488156"/>
                <a:gd name="connsiteY19" fmla="*/ 566738 h 840582"/>
                <a:gd name="connsiteX20" fmla="*/ 478631 w 488156"/>
                <a:gd name="connsiteY20" fmla="*/ 621507 h 840582"/>
                <a:gd name="connsiteX21" fmla="*/ 488156 w 488156"/>
                <a:gd name="connsiteY21" fmla="*/ 683419 h 840582"/>
                <a:gd name="connsiteX22" fmla="*/ 488156 w 488156"/>
                <a:gd name="connsiteY22" fmla="*/ 716757 h 840582"/>
                <a:gd name="connsiteX23" fmla="*/ 485775 w 488156"/>
                <a:gd name="connsiteY23" fmla="*/ 752475 h 840582"/>
                <a:gd name="connsiteX24" fmla="*/ 476250 w 488156"/>
                <a:gd name="connsiteY24" fmla="*/ 781050 h 840582"/>
                <a:gd name="connsiteX25" fmla="*/ 457200 w 488156"/>
                <a:gd name="connsiteY25" fmla="*/ 812007 h 840582"/>
                <a:gd name="connsiteX26" fmla="*/ 433388 w 488156"/>
                <a:gd name="connsiteY26" fmla="*/ 831057 h 840582"/>
                <a:gd name="connsiteX27" fmla="*/ 407194 w 488156"/>
                <a:gd name="connsiteY27" fmla="*/ 838200 h 840582"/>
                <a:gd name="connsiteX28" fmla="*/ 371475 w 488156"/>
                <a:gd name="connsiteY28" fmla="*/ 840582 h 840582"/>
                <a:gd name="connsiteX29" fmla="*/ 342900 w 488156"/>
                <a:gd name="connsiteY29" fmla="*/ 835819 h 840582"/>
                <a:gd name="connsiteX30" fmla="*/ 316706 w 488156"/>
                <a:gd name="connsiteY30" fmla="*/ 823913 h 840582"/>
                <a:gd name="connsiteX31" fmla="*/ 295275 w 488156"/>
                <a:gd name="connsiteY31" fmla="*/ 802482 h 840582"/>
                <a:gd name="connsiteX32" fmla="*/ 283369 w 488156"/>
                <a:gd name="connsiteY32" fmla="*/ 790575 h 840582"/>
                <a:gd name="connsiteX33" fmla="*/ 261938 w 488156"/>
                <a:gd name="connsiteY33" fmla="*/ 754857 h 840582"/>
                <a:gd name="connsiteX34" fmla="*/ 245269 w 488156"/>
                <a:gd name="connsiteY34" fmla="*/ 716757 h 840582"/>
                <a:gd name="connsiteX35" fmla="*/ 202406 w 488156"/>
                <a:gd name="connsiteY35" fmla="*/ 578644 h 84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88156" h="840582">
                  <a:moveTo>
                    <a:pt x="202406" y="578644"/>
                  </a:moveTo>
                  <a:lnTo>
                    <a:pt x="166688" y="473869"/>
                  </a:lnTo>
                  <a:lnTo>
                    <a:pt x="142875" y="404813"/>
                  </a:lnTo>
                  <a:lnTo>
                    <a:pt x="119063" y="340519"/>
                  </a:lnTo>
                  <a:lnTo>
                    <a:pt x="83344" y="245269"/>
                  </a:lnTo>
                  <a:lnTo>
                    <a:pt x="26194" y="102394"/>
                  </a:lnTo>
                  <a:lnTo>
                    <a:pt x="2381" y="47625"/>
                  </a:lnTo>
                  <a:lnTo>
                    <a:pt x="0" y="30957"/>
                  </a:lnTo>
                  <a:lnTo>
                    <a:pt x="0" y="16669"/>
                  </a:lnTo>
                  <a:lnTo>
                    <a:pt x="2381" y="2382"/>
                  </a:lnTo>
                  <a:lnTo>
                    <a:pt x="9525" y="0"/>
                  </a:lnTo>
                  <a:lnTo>
                    <a:pt x="21431" y="0"/>
                  </a:lnTo>
                  <a:lnTo>
                    <a:pt x="45244" y="16669"/>
                  </a:lnTo>
                  <a:lnTo>
                    <a:pt x="159544" y="116682"/>
                  </a:lnTo>
                  <a:lnTo>
                    <a:pt x="309563" y="261938"/>
                  </a:lnTo>
                  <a:lnTo>
                    <a:pt x="373856" y="321469"/>
                  </a:lnTo>
                  <a:lnTo>
                    <a:pt x="383381" y="340519"/>
                  </a:lnTo>
                  <a:lnTo>
                    <a:pt x="411956" y="426244"/>
                  </a:lnTo>
                  <a:lnTo>
                    <a:pt x="445294" y="511969"/>
                  </a:lnTo>
                  <a:lnTo>
                    <a:pt x="464344" y="566738"/>
                  </a:lnTo>
                  <a:lnTo>
                    <a:pt x="478631" y="621507"/>
                  </a:lnTo>
                  <a:lnTo>
                    <a:pt x="488156" y="683419"/>
                  </a:lnTo>
                  <a:lnTo>
                    <a:pt x="488156" y="716757"/>
                  </a:lnTo>
                  <a:lnTo>
                    <a:pt x="485775" y="752475"/>
                  </a:lnTo>
                  <a:lnTo>
                    <a:pt x="476250" y="781050"/>
                  </a:lnTo>
                  <a:lnTo>
                    <a:pt x="457200" y="812007"/>
                  </a:lnTo>
                  <a:lnTo>
                    <a:pt x="433388" y="831057"/>
                  </a:lnTo>
                  <a:lnTo>
                    <a:pt x="407194" y="838200"/>
                  </a:lnTo>
                  <a:lnTo>
                    <a:pt x="371475" y="840582"/>
                  </a:lnTo>
                  <a:lnTo>
                    <a:pt x="342900" y="835819"/>
                  </a:lnTo>
                  <a:lnTo>
                    <a:pt x="316706" y="823913"/>
                  </a:lnTo>
                  <a:lnTo>
                    <a:pt x="295275" y="802482"/>
                  </a:lnTo>
                  <a:lnTo>
                    <a:pt x="283369" y="790575"/>
                  </a:lnTo>
                  <a:lnTo>
                    <a:pt x="261938" y="754857"/>
                  </a:lnTo>
                  <a:lnTo>
                    <a:pt x="245269" y="716757"/>
                  </a:lnTo>
                  <a:lnTo>
                    <a:pt x="202406" y="578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8" name="フリーフォーム 157">
              <a:extLst>
                <a:ext uri="{FF2B5EF4-FFF2-40B4-BE49-F238E27FC236}">
                  <a16:creationId xmlns:a16="http://schemas.microsoft.com/office/drawing/2014/main" id="{8CF7A493-4A72-4C9F-B8F9-5797B66ABA5B}"/>
                </a:ext>
              </a:extLst>
            </p:cNvPr>
            <p:cNvSpPr/>
            <p:nvPr/>
          </p:nvSpPr>
          <p:spPr>
            <a:xfrm>
              <a:off x="5449888" y="1465263"/>
              <a:ext cx="514350" cy="801687"/>
            </a:xfrm>
            <a:custGeom>
              <a:avLst/>
              <a:gdLst>
                <a:gd name="connsiteX0" fmla="*/ 188119 w 514350"/>
                <a:gd name="connsiteY0" fmla="*/ 588169 h 802481"/>
                <a:gd name="connsiteX1" fmla="*/ 185738 w 514350"/>
                <a:gd name="connsiteY1" fmla="*/ 495300 h 802481"/>
                <a:gd name="connsiteX2" fmla="*/ 185738 w 514350"/>
                <a:gd name="connsiteY2" fmla="*/ 414337 h 802481"/>
                <a:gd name="connsiteX3" fmla="*/ 180975 w 514350"/>
                <a:gd name="connsiteY3" fmla="*/ 326231 h 802481"/>
                <a:gd name="connsiteX4" fmla="*/ 171450 w 514350"/>
                <a:gd name="connsiteY4" fmla="*/ 247650 h 802481"/>
                <a:gd name="connsiteX5" fmla="*/ 161925 w 514350"/>
                <a:gd name="connsiteY5" fmla="*/ 204787 h 802481"/>
                <a:gd name="connsiteX6" fmla="*/ 150019 w 514350"/>
                <a:gd name="connsiteY6" fmla="*/ 169069 h 802481"/>
                <a:gd name="connsiteX7" fmla="*/ 140494 w 514350"/>
                <a:gd name="connsiteY7" fmla="*/ 152400 h 802481"/>
                <a:gd name="connsiteX8" fmla="*/ 114300 w 514350"/>
                <a:gd name="connsiteY8" fmla="*/ 133350 h 802481"/>
                <a:gd name="connsiteX9" fmla="*/ 57150 w 514350"/>
                <a:gd name="connsiteY9" fmla="*/ 95250 h 802481"/>
                <a:gd name="connsiteX10" fmla="*/ 26194 w 514350"/>
                <a:gd name="connsiteY10" fmla="*/ 73819 h 802481"/>
                <a:gd name="connsiteX11" fmla="*/ 7144 w 514350"/>
                <a:gd name="connsiteY11" fmla="*/ 57150 h 802481"/>
                <a:gd name="connsiteX12" fmla="*/ 0 w 514350"/>
                <a:gd name="connsiteY12" fmla="*/ 42862 h 802481"/>
                <a:gd name="connsiteX13" fmla="*/ 0 w 514350"/>
                <a:gd name="connsiteY13" fmla="*/ 33337 h 802481"/>
                <a:gd name="connsiteX14" fmla="*/ 4763 w 514350"/>
                <a:gd name="connsiteY14" fmla="*/ 21431 h 802481"/>
                <a:gd name="connsiteX15" fmla="*/ 33338 w 514350"/>
                <a:gd name="connsiteY15" fmla="*/ 11906 h 802481"/>
                <a:gd name="connsiteX16" fmla="*/ 90488 w 514350"/>
                <a:gd name="connsiteY16" fmla="*/ 2381 h 802481"/>
                <a:gd name="connsiteX17" fmla="*/ 154782 w 514350"/>
                <a:gd name="connsiteY17" fmla="*/ 0 h 802481"/>
                <a:gd name="connsiteX18" fmla="*/ 183357 w 514350"/>
                <a:gd name="connsiteY18" fmla="*/ 0 h 802481"/>
                <a:gd name="connsiteX19" fmla="*/ 245269 w 514350"/>
                <a:gd name="connsiteY19" fmla="*/ 16669 h 802481"/>
                <a:gd name="connsiteX20" fmla="*/ 330994 w 514350"/>
                <a:gd name="connsiteY20" fmla="*/ 47625 h 802481"/>
                <a:gd name="connsiteX21" fmla="*/ 407194 w 514350"/>
                <a:gd name="connsiteY21" fmla="*/ 78581 h 802481"/>
                <a:gd name="connsiteX22" fmla="*/ 469107 w 514350"/>
                <a:gd name="connsiteY22" fmla="*/ 107156 h 802481"/>
                <a:gd name="connsiteX23" fmla="*/ 485775 w 514350"/>
                <a:gd name="connsiteY23" fmla="*/ 119062 h 802481"/>
                <a:gd name="connsiteX24" fmla="*/ 502444 w 514350"/>
                <a:gd name="connsiteY24" fmla="*/ 138112 h 802481"/>
                <a:gd name="connsiteX25" fmla="*/ 509588 w 514350"/>
                <a:gd name="connsiteY25" fmla="*/ 152400 h 802481"/>
                <a:gd name="connsiteX26" fmla="*/ 514350 w 514350"/>
                <a:gd name="connsiteY26" fmla="*/ 169069 h 802481"/>
                <a:gd name="connsiteX27" fmla="*/ 509588 w 514350"/>
                <a:gd name="connsiteY27" fmla="*/ 188119 h 802481"/>
                <a:gd name="connsiteX28" fmla="*/ 495300 w 514350"/>
                <a:gd name="connsiteY28" fmla="*/ 204787 h 802481"/>
                <a:gd name="connsiteX29" fmla="*/ 473869 w 514350"/>
                <a:gd name="connsiteY29" fmla="*/ 223837 h 802481"/>
                <a:gd name="connsiteX30" fmla="*/ 457200 w 514350"/>
                <a:gd name="connsiteY30" fmla="*/ 240506 h 802481"/>
                <a:gd name="connsiteX31" fmla="*/ 442913 w 514350"/>
                <a:gd name="connsiteY31" fmla="*/ 266700 h 802481"/>
                <a:gd name="connsiteX32" fmla="*/ 433388 w 514350"/>
                <a:gd name="connsiteY32" fmla="*/ 304800 h 802481"/>
                <a:gd name="connsiteX33" fmla="*/ 428625 w 514350"/>
                <a:gd name="connsiteY33" fmla="*/ 352425 h 802481"/>
                <a:gd name="connsiteX34" fmla="*/ 428625 w 514350"/>
                <a:gd name="connsiteY34" fmla="*/ 435769 h 802481"/>
                <a:gd name="connsiteX35" fmla="*/ 433388 w 514350"/>
                <a:gd name="connsiteY35" fmla="*/ 495300 h 802481"/>
                <a:gd name="connsiteX36" fmla="*/ 435769 w 514350"/>
                <a:gd name="connsiteY36" fmla="*/ 778669 h 802481"/>
                <a:gd name="connsiteX37" fmla="*/ 188119 w 514350"/>
                <a:gd name="connsiteY37" fmla="*/ 802481 h 802481"/>
                <a:gd name="connsiteX38" fmla="*/ 188119 w 514350"/>
                <a:gd name="connsiteY38" fmla="*/ 588169 h 802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14350" h="802481">
                  <a:moveTo>
                    <a:pt x="188119" y="588169"/>
                  </a:moveTo>
                  <a:cubicBezTo>
                    <a:pt x="187325" y="557213"/>
                    <a:pt x="186532" y="526256"/>
                    <a:pt x="185738" y="495300"/>
                  </a:cubicBezTo>
                  <a:lnTo>
                    <a:pt x="185738" y="414337"/>
                  </a:lnTo>
                  <a:lnTo>
                    <a:pt x="180975" y="326231"/>
                  </a:lnTo>
                  <a:lnTo>
                    <a:pt x="171450" y="247650"/>
                  </a:lnTo>
                  <a:lnTo>
                    <a:pt x="161925" y="204787"/>
                  </a:lnTo>
                  <a:lnTo>
                    <a:pt x="150019" y="169069"/>
                  </a:lnTo>
                  <a:lnTo>
                    <a:pt x="140494" y="152400"/>
                  </a:lnTo>
                  <a:lnTo>
                    <a:pt x="114300" y="133350"/>
                  </a:lnTo>
                  <a:lnTo>
                    <a:pt x="57150" y="95250"/>
                  </a:lnTo>
                  <a:lnTo>
                    <a:pt x="26194" y="73819"/>
                  </a:lnTo>
                  <a:lnTo>
                    <a:pt x="7144" y="57150"/>
                  </a:lnTo>
                  <a:lnTo>
                    <a:pt x="0" y="42862"/>
                  </a:lnTo>
                  <a:lnTo>
                    <a:pt x="0" y="33337"/>
                  </a:lnTo>
                  <a:lnTo>
                    <a:pt x="4763" y="21431"/>
                  </a:lnTo>
                  <a:lnTo>
                    <a:pt x="33338" y="11906"/>
                  </a:lnTo>
                  <a:lnTo>
                    <a:pt x="90488" y="2381"/>
                  </a:lnTo>
                  <a:lnTo>
                    <a:pt x="154782" y="0"/>
                  </a:lnTo>
                  <a:lnTo>
                    <a:pt x="183357" y="0"/>
                  </a:lnTo>
                  <a:lnTo>
                    <a:pt x="245269" y="16669"/>
                  </a:lnTo>
                  <a:lnTo>
                    <a:pt x="330994" y="47625"/>
                  </a:lnTo>
                  <a:lnTo>
                    <a:pt x="407194" y="78581"/>
                  </a:lnTo>
                  <a:lnTo>
                    <a:pt x="469107" y="107156"/>
                  </a:lnTo>
                  <a:lnTo>
                    <a:pt x="485775" y="119062"/>
                  </a:lnTo>
                  <a:lnTo>
                    <a:pt x="502444" y="138112"/>
                  </a:lnTo>
                  <a:lnTo>
                    <a:pt x="509588" y="152400"/>
                  </a:lnTo>
                  <a:lnTo>
                    <a:pt x="514350" y="169069"/>
                  </a:lnTo>
                  <a:lnTo>
                    <a:pt x="509588" y="188119"/>
                  </a:lnTo>
                  <a:lnTo>
                    <a:pt x="495300" y="204787"/>
                  </a:lnTo>
                  <a:lnTo>
                    <a:pt x="473869" y="223837"/>
                  </a:lnTo>
                  <a:lnTo>
                    <a:pt x="457200" y="240506"/>
                  </a:lnTo>
                  <a:lnTo>
                    <a:pt x="442913" y="266700"/>
                  </a:lnTo>
                  <a:lnTo>
                    <a:pt x="433388" y="304800"/>
                  </a:lnTo>
                  <a:lnTo>
                    <a:pt x="428625" y="352425"/>
                  </a:lnTo>
                  <a:lnTo>
                    <a:pt x="428625" y="435769"/>
                  </a:lnTo>
                  <a:lnTo>
                    <a:pt x="433388" y="495300"/>
                  </a:lnTo>
                  <a:cubicBezTo>
                    <a:pt x="434182" y="589756"/>
                    <a:pt x="434975" y="684213"/>
                    <a:pt x="435769" y="778669"/>
                  </a:cubicBezTo>
                  <a:lnTo>
                    <a:pt x="188119" y="802481"/>
                  </a:lnTo>
                  <a:cubicBezTo>
                    <a:pt x="188913" y="742156"/>
                    <a:pt x="189706" y="681831"/>
                    <a:pt x="188119" y="5881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9" name="フリーフォーム 158">
              <a:extLst>
                <a:ext uri="{FF2B5EF4-FFF2-40B4-BE49-F238E27FC236}">
                  <a16:creationId xmlns:a16="http://schemas.microsoft.com/office/drawing/2014/main" id="{05A4FE18-B1AF-43D0-BC3F-5C632147CE78}"/>
                </a:ext>
              </a:extLst>
            </p:cNvPr>
            <p:cNvSpPr/>
            <p:nvPr/>
          </p:nvSpPr>
          <p:spPr>
            <a:xfrm>
              <a:off x="4348163" y="2043113"/>
              <a:ext cx="377825" cy="1119187"/>
            </a:xfrm>
            <a:custGeom>
              <a:avLst/>
              <a:gdLst>
                <a:gd name="connsiteX0" fmla="*/ 347662 w 378618"/>
                <a:gd name="connsiteY0" fmla="*/ 561975 h 1119187"/>
                <a:gd name="connsiteX1" fmla="*/ 307181 w 378618"/>
                <a:gd name="connsiteY1" fmla="*/ 750093 h 1119187"/>
                <a:gd name="connsiteX2" fmla="*/ 242887 w 378618"/>
                <a:gd name="connsiteY2" fmla="*/ 985837 h 1119187"/>
                <a:gd name="connsiteX3" fmla="*/ 219075 w 378618"/>
                <a:gd name="connsiteY3" fmla="*/ 1069181 h 1119187"/>
                <a:gd name="connsiteX4" fmla="*/ 207168 w 378618"/>
                <a:gd name="connsiteY4" fmla="*/ 1088231 h 1119187"/>
                <a:gd name="connsiteX5" fmla="*/ 188118 w 378618"/>
                <a:gd name="connsiteY5" fmla="*/ 1104900 h 1119187"/>
                <a:gd name="connsiteX6" fmla="*/ 173831 w 378618"/>
                <a:gd name="connsiteY6" fmla="*/ 1112043 h 1119187"/>
                <a:gd name="connsiteX7" fmla="*/ 154781 w 378618"/>
                <a:gd name="connsiteY7" fmla="*/ 1119187 h 1119187"/>
                <a:gd name="connsiteX8" fmla="*/ 142875 w 378618"/>
                <a:gd name="connsiteY8" fmla="*/ 1119187 h 1119187"/>
                <a:gd name="connsiteX9" fmla="*/ 130968 w 378618"/>
                <a:gd name="connsiteY9" fmla="*/ 1116806 h 1119187"/>
                <a:gd name="connsiteX10" fmla="*/ 114300 w 378618"/>
                <a:gd name="connsiteY10" fmla="*/ 1109662 h 1119187"/>
                <a:gd name="connsiteX11" fmla="*/ 90487 w 378618"/>
                <a:gd name="connsiteY11" fmla="*/ 1097756 h 1119187"/>
                <a:gd name="connsiteX12" fmla="*/ 61912 w 378618"/>
                <a:gd name="connsiteY12" fmla="*/ 1073943 h 1119187"/>
                <a:gd name="connsiteX13" fmla="*/ 40481 w 378618"/>
                <a:gd name="connsiteY13" fmla="*/ 1052512 h 1119187"/>
                <a:gd name="connsiteX14" fmla="*/ 28575 w 378618"/>
                <a:gd name="connsiteY14" fmla="*/ 1033462 h 1119187"/>
                <a:gd name="connsiteX15" fmla="*/ 16668 w 378618"/>
                <a:gd name="connsiteY15" fmla="*/ 1007268 h 1119187"/>
                <a:gd name="connsiteX16" fmla="*/ 9525 w 378618"/>
                <a:gd name="connsiteY16" fmla="*/ 983456 h 1119187"/>
                <a:gd name="connsiteX17" fmla="*/ 2381 w 378618"/>
                <a:gd name="connsiteY17" fmla="*/ 957262 h 1119187"/>
                <a:gd name="connsiteX18" fmla="*/ 0 w 378618"/>
                <a:gd name="connsiteY18" fmla="*/ 923925 h 1119187"/>
                <a:gd name="connsiteX19" fmla="*/ 0 w 378618"/>
                <a:gd name="connsiteY19" fmla="*/ 888206 h 1119187"/>
                <a:gd name="connsiteX20" fmla="*/ 4762 w 378618"/>
                <a:gd name="connsiteY20" fmla="*/ 838200 h 1119187"/>
                <a:gd name="connsiteX21" fmla="*/ 28575 w 378618"/>
                <a:gd name="connsiteY21" fmla="*/ 762000 h 1119187"/>
                <a:gd name="connsiteX22" fmla="*/ 59531 w 378618"/>
                <a:gd name="connsiteY22" fmla="*/ 695325 h 1119187"/>
                <a:gd name="connsiteX23" fmla="*/ 95250 w 378618"/>
                <a:gd name="connsiteY23" fmla="*/ 621506 h 1119187"/>
                <a:gd name="connsiteX24" fmla="*/ 133350 w 378618"/>
                <a:gd name="connsiteY24" fmla="*/ 538162 h 1119187"/>
                <a:gd name="connsiteX25" fmla="*/ 159543 w 378618"/>
                <a:gd name="connsiteY25" fmla="*/ 466725 h 1119187"/>
                <a:gd name="connsiteX26" fmla="*/ 183356 w 378618"/>
                <a:gd name="connsiteY26" fmla="*/ 397668 h 1119187"/>
                <a:gd name="connsiteX27" fmla="*/ 202406 w 378618"/>
                <a:gd name="connsiteY27" fmla="*/ 333375 h 1119187"/>
                <a:gd name="connsiteX28" fmla="*/ 216693 w 378618"/>
                <a:gd name="connsiteY28" fmla="*/ 273843 h 1119187"/>
                <a:gd name="connsiteX29" fmla="*/ 219075 w 378618"/>
                <a:gd name="connsiteY29" fmla="*/ 242887 h 1119187"/>
                <a:gd name="connsiteX30" fmla="*/ 219075 w 378618"/>
                <a:gd name="connsiteY30" fmla="*/ 209550 h 1119187"/>
                <a:gd name="connsiteX31" fmla="*/ 216693 w 378618"/>
                <a:gd name="connsiteY31" fmla="*/ 178593 h 1119187"/>
                <a:gd name="connsiteX32" fmla="*/ 211931 w 378618"/>
                <a:gd name="connsiteY32" fmla="*/ 159543 h 1119187"/>
                <a:gd name="connsiteX33" fmla="*/ 192881 w 378618"/>
                <a:gd name="connsiteY33" fmla="*/ 123825 h 1119187"/>
                <a:gd name="connsiteX34" fmla="*/ 171450 w 378618"/>
                <a:gd name="connsiteY34" fmla="*/ 95250 h 1119187"/>
                <a:gd name="connsiteX35" fmla="*/ 157162 w 378618"/>
                <a:gd name="connsiteY35" fmla="*/ 78581 h 1119187"/>
                <a:gd name="connsiteX36" fmla="*/ 150018 w 378618"/>
                <a:gd name="connsiteY36" fmla="*/ 64293 h 1119187"/>
                <a:gd name="connsiteX37" fmla="*/ 142875 w 378618"/>
                <a:gd name="connsiteY37" fmla="*/ 47625 h 1119187"/>
                <a:gd name="connsiteX38" fmla="*/ 138112 w 378618"/>
                <a:gd name="connsiteY38" fmla="*/ 23812 h 1119187"/>
                <a:gd name="connsiteX39" fmla="*/ 140493 w 378618"/>
                <a:gd name="connsiteY39" fmla="*/ 7143 h 1119187"/>
                <a:gd name="connsiteX40" fmla="*/ 152400 w 378618"/>
                <a:gd name="connsiteY40" fmla="*/ 0 h 1119187"/>
                <a:gd name="connsiteX41" fmla="*/ 166687 w 378618"/>
                <a:gd name="connsiteY41" fmla="*/ 0 h 1119187"/>
                <a:gd name="connsiteX42" fmla="*/ 200025 w 378618"/>
                <a:gd name="connsiteY42" fmla="*/ 11906 h 1119187"/>
                <a:gd name="connsiteX43" fmla="*/ 238125 w 378618"/>
                <a:gd name="connsiteY43" fmla="*/ 33337 h 1119187"/>
                <a:gd name="connsiteX44" fmla="*/ 261937 w 378618"/>
                <a:gd name="connsiteY44" fmla="*/ 50006 h 1119187"/>
                <a:gd name="connsiteX45" fmla="*/ 285750 w 378618"/>
                <a:gd name="connsiteY45" fmla="*/ 71437 h 1119187"/>
                <a:gd name="connsiteX46" fmla="*/ 307181 w 378618"/>
                <a:gd name="connsiteY46" fmla="*/ 95250 h 1119187"/>
                <a:gd name="connsiteX47" fmla="*/ 333375 w 378618"/>
                <a:gd name="connsiteY47" fmla="*/ 128587 h 1119187"/>
                <a:gd name="connsiteX48" fmla="*/ 366712 w 378618"/>
                <a:gd name="connsiteY48" fmla="*/ 183356 h 1119187"/>
                <a:gd name="connsiteX49" fmla="*/ 378618 w 378618"/>
                <a:gd name="connsiteY49" fmla="*/ 226218 h 1119187"/>
                <a:gd name="connsiteX50" fmla="*/ 376237 w 378618"/>
                <a:gd name="connsiteY50" fmla="*/ 340518 h 1119187"/>
                <a:gd name="connsiteX51" fmla="*/ 361950 w 378618"/>
                <a:gd name="connsiteY51" fmla="*/ 485775 h 1119187"/>
                <a:gd name="connsiteX52" fmla="*/ 347662 w 378618"/>
                <a:gd name="connsiteY52" fmla="*/ 561975 h 111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78618" h="1119187">
                  <a:moveTo>
                    <a:pt x="347662" y="561975"/>
                  </a:moveTo>
                  <a:lnTo>
                    <a:pt x="307181" y="750093"/>
                  </a:lnTo>
                  <a:lnTo>
                    <a:pt x="242887" y="985837"/>
                  </a:lnTo>
                  <a:lnTo>
                    <a:pt x="219075" y="1069181"/>
                  </a:lnTo>
                  <a:lnTo>
                    <a:pt x="207168" y="1088231"/>
                  </a:lnTo>
                  <a:lnTo>
                    <a:pt x="188118" y="1104900"/>
                  </a:lnTo>
                  <a:lnTo>
                    <a:pt x="173831" y="1112043"/>
                  </a:lnTo>
                  <a:lnTo>
                    <a:pt x="154781" y="1119187"/>
                  </a:lnTo>
                  <a:lnTo>
                    <a:pt x="142875" y="1119187"/>
                  </a:lnTo>
                  <a:lnTo>
                    <a:pt x="130968" y="1116806"/>
                  </a:lnTo>
                  <a:lnTo>
                    <a:pt x="114300" y="1109662"/>
                  </a:lnTo>
                  <a:lnTo>
                    <a:pt x="90487" y="1097756"/>
                  </a:lnTo>
                  <a:lnTo>
                    <a:pt x="61912" y="1073943"/>
                  </a:lnTo>
                  <a:lnTo>
                    <a:pt x="40481" y="1052512"/>
                  </a:lnTo>
                  <a:lnTo>
                    <a:pt x="28575" y="1033462"/>
                  </a:lnTo>
                  <a:lnTo>
                    <a:pt x="16668" y="1007268"/>
                  </a:lnTo>
                  <a:lnTo>
                    <a:pt x="9525" y="983456"/>
                  </a:lnTo>
                  <a:lnTo>
                    <a:pt x="2381" y="957262"/>
                  </a:lnTo>
                  <a:lnTo>
                    <a:pt x="0" y="923925"/>
                  </a:lnTo>
                  <a:lnTo>
                    <a:pt x="0" y="888206"/>
                  </a:lnTo>
                  <a:lnTo>
                    <a:pt x="4762" y="838200"/>
                  </a:lnTo>
                  <a:lnTo>
                    <a:pt x="28575" y="762000"/>
                  </a:lnTo>
                  <a:lnTo>
                    <a:pt x="59531" y="695325"/>
                  </a:lnTo>
                  <a:lnTo>
                    <a:pt x="95250" y="621506"/>
                  </a:lnTo>
                  <a:lnTo>
                    <a:pt x="133350" y="538162"/>
                  </a:lnTo>
                  <a:lnTo>
                    <a:pt x="159543" y="466725"/>
                  </a:lnTo>
                  <a:lnTo>
                    <a:pt x="183356" y="397668"/>
                  </a:lnTo>
                  <a:lnTo>
                    <a:pt x="202406" y="333375"/>
                  </a:lnTo>
                  <a:lnTo>
                    <a:pt x="216693" y="273843"/>
                  </a:lnTo>
                  <a:lnTo>
                    <a:pt x="219075" y="242887"/>
                  </a:lnTo>
                  <a:lnTo>
                    <a:pt x="219075" y="209550"/>
                  </a:lnTo>
                  <a:lnTo>
                    <a:pt x="216693" y="178593"/>
                  </a:lnTo>
                  <a:lnTo>
                    <a:pt x="211931" y="159543"/>
                  </a:lnTo>
                  <a:lnTo>
                    <a:pt x="192881" y="123825"/>
                  </a:lnTo>
                  <a:lnTo>
                    <a:pt x="171450" y="95250"/>
                  </a:lnTo>
                  <a:lnTo>
                    <a:pt x="157162" y="78581"/>
                  </a:lnTo>
                  <a:lnTo>
                    <a:pt x="150018" y="64293"/>
                  </a:lnTo>
                  <a:lnTo>
                    <a:pt x="142875" y="47625"/>
                  </a:lnTo>
                  <a:lnTo>
                    <a:pt x="138112" y="23812"/>
                  </a:lnTo>
                  <a:lnTo>
                    <a:pt x="140493" y="7143"/>
                  </a:lnTo>
                  <a:lnTo>
                    <a:pt x="152400" y="0"/>
                  </a:lnTo>
                  <a:lnTo>
                    <a:pt x="166687" y="0"/>
                  </a:lnTo>
                  <a:lnTo>
                    <a:pt x="200025" y="11906"/>
                  </a:lnTo>
                  <a:lnTo>
                    <a:pt x="238125" y="33337"/>
                  </a:lnTo>
                  <a:lnTo>
                    <a:pt x="261937" y="50006"/>
                  </a:lnTo>
                  <a:lnTo>
                    <a:pt x="285750" y="71437"/>
                  </a:lnTo>
                  <a:lnTo>
                    <a:pt x="307181" y="95250"/>
                  </a:lnTo>
                  <a:lnTo>
                    <a:pt x="333375" y="128587"/>
                  </a:lnTo>
                  <a:lnTo>
                    <a:pt x="366712" y="183356"/>
                  </a:lnTo>
                  <a:lnTo>
                    <a:pt x="378618" y="226218"/>
                  </a:lnTo>
                  <a:cubicBezTo>
                    <a:pt x="377824" y="264318"/>
                    <a:pt x="377031" y="302418"/>
                    <a:pt x="376237" y="340518"/>
                  </a:cubicBezTo>
                  <a:lnTo>
                    <a:pt x="361950" y="485775"/>
                  </a:lnTo>
                  <a:lnTo>
                    <a:pt x="347662" y="561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2" name="フリーフォーム 161">
              <a:extLst>
                <a:ext uri="{FF2B5EF4-FFF2-40B4-BE49-F238E27FC236}">
                  <a16:creationId xmlns:a16="http://schemas.microsoft.com/office/drawing/2014/main" id="{32FC64CA-4548-4CD3-8D32-3A1692E57AAE}"/>
                </a:ext>
              </a:extLst>
            </p:cNvPr>
            <p:cNvSpPr/>
            <p:nvPr/>
          </p:nvSpPr>
          <p:spPr>
            <a:xfrm>
              <a:off x="4256088" y="2808288"/>
              <a:ext cx="1039812" cy="1717675"/>
            </a:xfrm>
            <a:custGeom>
              <a:avLst/>
              <a:gdLst>
                <a:gd name="connsiteX0" fmla="*/ 933450 w 1040606"/>
                <a:gd name="connsiteY0" fmla="*/ 471487 h 1719262"/>
                <a:gd name="connsiteX1" fmla="*/ 778669 w 1040606"/>
                <a:gd name="connsiteY1" fmla="*/ 752475 h 1719262"/>
                <a:gd name="connsiteX2" fmla="*/ 633412 w 1040606"/>
                <a:gd name="connsiteY2" fmla="*/ 985837 h 1719262"/>
                <a:gd name="connsiteX3" fmla="*/ 509587 w 1040606"/>
                <a:gd name="connsiteY3" fmla="*/ 1181100 h 1719262"/>
                <a:gd name="connsiteX4" fmla="*/ 390525 w 1040606"/>
                <a:gd name="connsiteY4" fmla="*/ 1323975 h 1719262"/>
                <a:gd name="connsiteX5" fmla="*/ 176212 w 1040606"/>
                <a:gd name="connsiteY5" fmla="*/ 1569244 h 1719262"/>
                <a:gd name="connsiteX6" fmla="*/ 52387 w 1040606"/>
                <a:gd name="connsiteY6" fmla="*/ 1707356 h 1719262"/>
                <a:gd name="connsiteX7" fmla="*/ 35719 w 1040606"/>
                <a:gd name="connsiteY7" fmla="*/ 1716881 h 1719262"/>
                <a:gd name="connsiteX8" fmla="*/ 19050 w 1040606"/>
                <a:gd name="connsiteY8" fmla="*/ 1719262 h 1719262"/>
                <a:gd name="connsiteX9" fmla="*/ 7144 w 1040606"/>
                <a:gd name="connsiteY9" fmla="*/ 1714500 h 1719262"/>
                <a:gd name="connsiteX10" fmla="*/ 2381 w 1040606"/>
                <a:gd name="connsiteY10" fmla="*/ 1704975 h 1719262"/>
                <a:gd name="connsiteX11" fmla="*/ 0 w 1040606"/>
                <a:gd name="connsiteY11" fmla="*/ 1685925 h 1719262"/>
                <a:gd name="connsiteX12" fmla="*/ 4762 w 1040606"/>
                <a:gd name="connsiteY12" fmla="*/ 1662112 h 1719262"/>
                <a:gd name="connsiteX13" fmla="*/ 59531 w 1040606"/>
                <a:gd name="connsiteY13" fmla="*/ 1574006 h 1719262"/>
                <a:gd name="connsiteX14" fmla="*/ 204787 w 1040606"/>
                <a:gd name="connsiteY14" fmla="*/ 1338262 h 1719262"/>
                <a:gd name="connsiteX15" fmla="*/ 342900 w 1040606"/>
                <a:gd name="connsiteY15" fmla="*/ 1116806 h 1719262"/>
                <a:gd name="connsiteX16" fmla="*/ 454819 w 1040606"/>
                <a:gd name="connsiteY16" fmla="*/ 931069 h 1719262"/>
                <a:gd name="connsiteX17" fmla="*/ 554831 w 1040606"/>
                <a:gd name="connsiteY17" fmla="*/ 759619 h 1719262"/>
                <a:gd name="connsiteX18" fmla="*/ 588169 w 1040606"/>
                <a:gd name="connsiteY18" fmla="*/ 683419 h 1719262"/>
                <a:gd name="connsiteX19" fmla="*/ 631031 w 1040606"/>
                <a:gd name="connsiteY19" fmla="*/ 578644 h 1719262"/>
                <a:gd name="connsiteX20" fmla="*/ 664369 w 1040606"/>
                <a:gd name="connsiteY20" fmla="*/ 495300 h 1719262"/>
                <a:gd name="connsiteX21" fmla="*/ 692944 w 1040606"/>
                <a:gd name="connsiteY21" fmla="*/ 411956 h 1719262"/>
                <a:gd name="connsiteX22" fmla="*/ 711994 w 1040606"/>
                <a:gd name="connsiteY22" fmla="*/ 350044 h 1719262"/>
                <a:gd name="connsiteX23" fmla="*/ 723900 w 1040606"/>
                <a:gd name="connsiteY23" fmla="*/ 300037 h 1719262"/>
                <a:gd name="connsiteX24" fmla="*/ 733425 w 1040606"/>
                <a:gd name="connsiteY24" fmla="*/ 250031 h 1719262"/>
                <a:gd name="connsiteX25" fmla="*/ 735806 w 1040606"/>
                <a:gd name="connsiteY25" fmla="*/ 221456 h 1719262"/>
                <a:gd name="connsiteX26" fmla="*/ 731044 w 1040606"/>
                <a:gd name="connsiteY26" fmla="*/ 200025 h 1719262"/>
                <a:gd name="connsiteX27" fmla="*/ 723900 w 1040606"/>
                <a:gd name="connsiteY27" fmla="*/ 180975 h 1719262"/>
                <a:gd name="connsiteX28" fmla="*/ 702469 w 1040606"/>
                <a:gd name="connsiteY28" fmla="*/ 145256 h 1719262"/>
                <a:gd name="connsiteX29" fmla="*/ 692944 w 1040606"/>
                <a:gd name="connsiteY29" fmla="*/ 130969 h 1719262"/>
                <a:gd name="connsiteX30" fmla="*/ 671512 w 1040606"/>
                <a:gd name="connsiteY30" fmla="*/ 104775 h 1719262"/>
                <a:gd name="connsiteX31" fmla="*/ 628650 w 1040606"/>
                <a:gd name="connsiteY31" fmla="*/ 69056 h 1719262"/>
                <a:gd name="connsiteX32" fmla="*/ 604837 w 1040606"/>
                <a:gd name="connsiteY32" fmla="*/ 50006 h 1719262"/>
                <a:gd name="connsiteX33" fmla="*/ 592931 w 1040606"/>
                <a:gd name="connsiteY33" fmla="*/ 35719 h 1719262"/>
                <a:gd name="connsiteX34" fmla="*/ 590550 w 1040606"/>
                <a:gd name="connsiteY34" fmla="*/ 21431 h 1719262"/>
                <a:gd name="connsiteX35" fmla="*/ 595312 w 1040606"/>
                <a:gd name="connsiteY35" fmla="*/ 9525 h 1719262"/>
                <a:gd name="connsiteX36" fmla="*/ 611981 w 1040606"/>
                <a:gd name="connsiteY36" fmla="*/ 2381 h 1719262"/>
                <a:gd name="connsiteX37" fmla="*/ 650081 w 1040606"/>
                <a:gd name="connsiteY37" fmla="*/ 0 h 1719262"/>
                <a:gd name="connsiteX38" fmla="*/ 704850 w 1040606"/>
                <a:gd name="connsiteY38" fmla="*/ 4762 h 1719262"/>
                <a:gd name="connsiteX39" fmla="*/ 802481 w 1040606"/>
                <a:gd name="connsiteY39" fmla="*/ 28575 h 1719262"/>
                <a:gd name="connsiteX40" fmla="*/ 873919 w 1040606"/>
                <a:gd name="connsiteY40" fmla="*/ 54769 h 1719262"/>
                <a:gd name="connsiteX41" fmla="*/ 909637 w 1040606"/>
                <a:gd name="connsiteY41" fmla="*/ 73819 h 1719262"/>
                <a:gd name="connsiteX42" fmla="*/ 942975 w 1040606"/>
                <a:gd name="connsiteY42" fmla="*/ 100012 h 1719262"/>
                <a:gd name="connsiteX43" fmla="*/ 976312 w 1040606"/>
                <a:gd name="connsiteY43" fmla="*/ 138112 h 1719262"/>
                <a:gd name="connsiteX44" fmla="*/ 1000125 w 1040606"/>
                <a:gd name="connsiteY44" fmla="*/ 171450 h 1719262"/>
                <a:gd name="connsiteX45" fmla="*/ 1023937 w 1040606"/>
                <a:gd name="connsiteY45" fmla="*/ 221456 h 1719262"/>
                <a:gd name="connsiteX46" fmla="*/ 1040606 w 1040606"/>
                <a:gd name="connsiteY46" fmla="*/ 264319 h 1719262"/>
                <a:gd name="connsiteX47" fmla="*/ 959644 w 1040606"/>
                <a:gd name="connsiteY47" fmla="*/ 419100 h 1719262"/>
                <a:gd name="connsiteX48" fmla="*/ 933450 w 1040606"/>
                <a:gd name="connsiteY48" fmla="*/ 471487 h 17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40606" h="1719262">
                  <a:moveTo>
                    <a:pt x="933450" y="471487"/>
                  </a:moveTo>
                  <a:lnTo>
                    <a:pt x="778669" y="752475"/>
                  </a:lnTo>
                  <a:lnTo>
                    <a:pt x="633412" y="985837"/>
                  </a:lnTo>
                  <a:lnTo>
                    <a:pt x="509587" y="1181100"/>
                  </a:lnTo>
                  <a:lnTo>
                    <a:pt x="390525" y="1323975"/>
                  </a:lnTo>
                  <a:lnTo>
                    <a:pt x="176212" y="1569244"/>
                  </a:lnTo>
                  <a:lnTo>
                    <a:pt x="52387" y="1707356"/>
                  </a:lnTo>
                  <a:lnTo>
                    <a:pt x="35719" y="1716881"/>
                  </a:lnTo>
                  <a:lnTo>
                    <a:pt x="19050" y="1719262"/>
                  </a:lnTo>
                  <a:lnTo>
                    <a:pt x="7144" y="1714500"/>
                  </a:lnTo>
                  <a:lnTo>
                    <a:pt x="2381" y="1704975"/>
                  </a:lnTo>
                  <a:lnTo>
                    <a:pt x="0" y="1685925"/>
                  </a:lnTo>
                  <a:lnTo>
                    <a:pt x="4762" y="1662112"/>
                  </a:lnTo>
                  <a:lnTo>
                    <a:pt x="59531" y="1574006"/>
                  </a:lnTo>
                  <a:lnTo>
                    <a:pt x="204787" y="1338262"/>
                  </a:lnTo>
                  <a:lnTo>
                    <a:pt x="342900" y="1116806"/>
                  </a:lnTo>
                  <a:lnTo>
                    <a:pt x="454819" y="931069"/>
                  </a:lnTo>
                  <a:lnTo>
                    <a:pt x="554831" y="759619"/>
                  </a:lnTo>
                  <a:lnTo>
                    <a:pt x="588169" y="683419"/>
                  </a:lnTo>
                  <a:lnTo>
                    <a:pt x="631031" y="578644"/>
                  </a:lnTo>
                  <a:lnTo>
                    <a:pt x="664369" y="495300"/>
                  </a:lnTo>
                  <a:lnTo>
                    <a:pt x="692944" y="411956"/>
                  </a:lnTo>
                  <a:lnTo>
                    <a:pt x="711994" y="350044"/>
                  </a:lnTo>
                  <a:lnTo>
                    <a:pt x="723900" y="300037"/>
                  </a:lnTo>
                  <a:lnTo>
                    <a:pt x="733425" y="250031"/>
                  </a:lnTo>
                  <a:lnTo>
                    <a:pt x="735806" y="221456"/>
                  </a:lnTo>
                  <a:lnTo>
                    <a:pt x="731044" y="200025"/>
                  </a:lnTo>
                  <a:lnTo>
                    <a:pt x="723900" y="180975"/>
                  </a:lnTo>
                  <a:lnTo>
                    <a:pt x="702469" y="145256"/>
                  </a:lnTo>
                  <a:lnTo>
                    <a:pt x="692944" y="130969"/>
                  </a:lnTo>
                  <a:lnTo>
                    <a:pt x="671512" y="104775"/>
                  </a:lnTo>
                  <a:lnTo>
                    <a:pt x="628650" y="69056"/>
                  </a:lnTo>
                  <a:lnTo>
                    <a:pt x="604837" y="50006"/>
                  </a:lnTo>
                  <a:lnTo>
                    <a:pt x="592931" y="35719"/>
                  </a:lnTo>
                  <a:lnTo>
                    <a:pt x="590550" y="21431"/>
                  </a:lnTo>
                  <a:lnTo>
                    <a:pt x="595312" y="9525"/>
                  </a:lnTo>
                  <a:lnTo>
                    <a:pt x="611981" y="2381"/>
                  </a:lnTo>
                  <a:lnTo>
                    <a:pt x="650081" y="0"/>
                  </a:lnTo>
                  <a:lnTo>
                    <a:pt x="704850" y="4762"/>
                  </a:lnTo>
                  <a:lnTo>
                    <a:pt x="802481" y="28575"/>
                  </a:lnTo>
                  <a:lnTo>
                    <a:pt x="873919" y="54769"/>
                  </a:lnTo>
                  <a:lnTo>
                    <a:pt x="909637" y="73819"/>
                  </a:lnTo>
                  <a:lnTo>
                    <a:pt x="942975" y="100012"/>
                  </a:lnTo>
                  <a:lnTo>
                    <a:pt x="976312" y="138112"/>
                  </a:lnTo>
                  <a:lnTo>
                    <a:pt x="1000125" y="171450"/>
                  </a:lnTo>
                  <a:lnTo>
                    <a:pt x="1023937" y="221456"/>
                  </a:lnTo>
                  <a:lnTo>
                    <a:pt x="1040606" y="264319"/>
                  </a:lnTo>
                  <a:lnTo>
                    <a:pt x="959644" y="419100"/>
                  </a:lnTo>
                  <a:lnTo>
                    <a:pt x="933450" y="471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4" name="フリーフォーム 163">
              <a:extLst>
                <a:ext uri="{FF2B5EF4-FFF2-40B4-BE49-F238E27FC236}">
                  <a16:creationId xmlns:a16="http://schemas.microsoft.com/office/drawing/2014/main" id="{BEB62804-DE06-4896-A193-5C11BD894B3D}"/>
                </a:ext>
              </a:extLst>
            </p:cNvPr>
            <p:cNvSpPr/>
            <p:nvPr/>
          </p:nvSpPr>
          <p:spPr>
            <a:xfrm>
              <a:off x="5180013" y="2871788"/>
              <a:ext cx="1930400" cy="400050"/>
            </a:xfrm>
            <a:custGeom>
              <a:avLst/>
              <a:gdLst>
                <a:gd name="connsiteX0" fmla="*/ 1364456 w 1931194"/>
                <a:gd name="connsiteY0" fmla="*/ 280987 h 400050"/>
                <a:gd name="connsiteX1" fmla="*/ 1147762 w 1931194"/>
                <a:gd name="connsiteY1" fmla="*/ 297656 h 400050"/>
                <a:gd name="connsiteX2" fmla="*/ 919162 w 1931194"/>
                <a:gd name="connsiteY2" fmla="*/ 314325 h 400050"/>
                <a:gd name="connsiteX3" fmla="*/ 688181 w 1931194"/>
                <a:gd name="connsiteY3" fmla="*/ 357187 h 400050"/>
                <a:gd name="connsiteX4" fmla="*/ 561975 w 1931194"/>
                <a:gd name="connsiteY4" fmla="*/ 366712 h 400050"/>
                <a:gd name="connsiteX5" fmla="*/ 390525 w 1931194"/>
                <a:gd name="connsiteY5" fmla="*/ 383381 h 400050"/>
                <a:gd name="connsiteX6" fmla="*/ 292894 w 1931194"/>
                <a:gd name="connsiteY6" fmla="*/ 397668 h 400050"/>
                <a:gd name="connsiteX7" fmla="*/ 280987 w 1931194"/>
                <a:gd name="connsiteY7" fmla="*/ 400050 h 400050"/>
                <a:gd name="connsiteX8" fmla="*/ 240506 w 1931194"/>
                <a:gd name="connsiteY8" fmla="*/ 390525 h 400050"/>
                <a:gd name="connsiteX9" fmla="*/ 169069 w 1931194"/>
                <a:gd name="connsiteY9" fmla="*/ 366712 h 400050"/>
                <a:gd name="connsiteX10" fmla="*/ 114300 w 1931194"/>
                <a:gd name="connsiteY10" fmla="*/ 342900 h 400050"/>
                <a:gd name="connsiteX11" fmla="*/ 0 w 1931194"/>
                <a:gd name="connsiteY11" fmla="*/ 288131 h 400050"/>
                <a:gd name="connsiteX12" fmla="*/ 90487 w 1931194"/>
                <a:gd name="connsiteY12" fmla="*/ 142875 h 400050"/>
                <a:gd name="connsiteX13" fmla="*/ 121444 w 1931194"/>
                <a:gd name="connsiteY13" fmla="*/ 211931 h 400050"/>
                <a:gd name="connsiteX14" fmla="*/ 128587 w 1931194"/>
                <a:gd name="connsiteY14" fmla="*/ 219075 h 400050"/>
                <a:gd name="connsiteX15" fmla="*/ 133350 w 1931194"/>
                <a:gd name="connsiteY15" fmla="*/ 223837 h 400050"/>
                <a:gd name="connsiteX16" fmla="*/ 157162 w 1931194"/>
                <a:gd name="connsiteY16" fmla="*/ 233362 h 400050"/>
                <a:gd name="connsiteX17" fmla="*/ 221456 w 1931194"/>
                <a:gd name="connsiteY17" fmla="*/ 247650 h 400050"/>
                <a:gd name="connsiteX18" fmla="*/ 271462 w 1931194"/>
                <a:gd name="connsiteY18" fmla="*/ 252412 h 400050"/>
                <a:gd name="connsiteX19" fmla="*/ 338137 w 1931194"/>
                <a:gd name="connsiteY19" fmla="*/ 247650 h 400050"/>
                <a:gd name="connsiteX20" fmla="*/ 450056 w 1931194"/>
                <a:gd name="connsiteY20" fmla="*/ 230981 h 400050"/>
                <a:gd name="connsiteX21" fmla="*/ 752475 w 1931194"/>
                <a:gd name="connsiteY21" fmla="*/ 183356 h 400050"/>
                <a:gd name="connsiteX22" fmla="*/ 1073944 w 1931194"/>
                <a:gd name="connsiteY22" fmla="*/ 135731 h 400050"/>
                <a:gd name="connsiteX23" fmla="*/ 1273969 w 1931194"/>
                <a:gd name="connsiteY23" fmla="*/ 104775 h 400050"/>
                <a:gd name="connsiteX24" fmla="*/ 1331119 w 1931194"/>
                <a:gd name="connsiteY24" fmla="*/ 92868 h 400050"/>
                <a:gd name="connsiteX25" fmla="*/ 1378744 w 1931194"/>
                <a:gd name="connsiteY25" fmla="*/ 76200 h 400050"/>
                <a:gd name="connsiteX26" fmla="*/ 1431131 w 1931194"/>
                <a:gd name="connsiteY26" fmla="*/ 50006 h 400050"/>
                <a:gd name="connsiteX27" fmla="*/ 1478756 w 1931194"/>
                <a:gd name="connsiteY27" fmla="*/ 21431 h 400050"/>
                <a:gd name="connsiteX28" fmla="*/ 1509712 w 1931194"/>
                <a:gd name="connsiteY28" fmla="*/ 0 h 400050"/>
                <a:gd name="connsiteX29" fmla="*/ 1547812 w 1931194"/>
                <a:gd name="connsiteY29" fmla="*/ 4762 h 400050"/>
                <a:gd name="connsiteX30" fmla="*/ 1638300 w 1931194"/>
                <a:gd name="connsiteY30" fmla="*/ 26193 h 400050"/>
                <a:gd name="connsiteX31" fmla="*/ 1731169 w 1931194"/>
                <a:gd name="connsiteY31" fmla="*/ 47625 h 400050"/>
                <a:gd name="connsiteX32" fmla="*/ 1781175 w 1931194"/>
                <a:gd name="connsiteY32" fmla="*/ 57150 h 400050"/>
                <a:gd name="connsiteX33" fmla="*/ 1838325 w 1931194"/>
                <a:gd name="connsiteY33" fmla="*/ 76200 h 400050"/>
                <a:gd name="connsiteX34" fmla="*/ 1874044 w 1931194"/>
                <a:gd name="connsiteY34" fmla="*/ 95250 h 400050"/>
                <a:gd name="connsiteX35" fmla="*/ 1897856 w 1931194"/>
                <a:gd name="connsiteY35" fmla="*/ 116681 h 400050"/>
                <a:gd name="connsiteX36" fmla="*/ 1921669 w 1931194"/>
                <a:gd name="connsiteY36" fmla="*/ 145256 h 400050"/>
                <a:gd name="connsiteX37" fmla="*/ 1931194 w 1931194"/>
                <a:gd name="connsiteY37" fmla="*/ 164306 h 400050"/>
                <a:gd name="connsiteX38" fmla="*/ 1931194 w 1931194"/>
                <a:gd name="connsiteY38" fmla="*/ 176212 h 400050"/>
                <a:gd name="connsiteX39" fmla="*/ 1924050 w 1931194"/>
                <a:gd name="connsiteY39" fmla="*/ 197643 h 400050"/>
                <a:gd name="connsiteX40" fmla="*/ 1905000 w 1931194"/>
                <a:gd name="connsiteY40" fmla="*/ 214312 h 400050"/>
                <a:gd name="connsiteX41" fmla="*/ 1866900 w 1931194"/>
                <a:gd name="connsiteY41" fmla="*/ 235743 h 400050"/>
                <a:gd name="connsiteX42" fmla="*/ 1843087 w 1931194"/>
                <a:gd name="connsiteY42" fmla="*/ 245268 h 400050"/>
                <a:gd name="connsiteX43" fmla="*/ 1776412 w 1931194"/>
                <a:gd name="connsiteY43" fmla="*/ 247650 h 400050"/>
                <a:gd name="connsiteX44" fmla="*/ 1612106 w 1931194"/>
                <a:gd name="connsiteY44" fmla="*/ 259556 h 400050"/>
                <a:gd name="connsiteX45" fmla="*/ 1364456 w 1931194"/>
                <a:gd name="connsiteY45" fmla="*/ 280987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31194" h="400050">
                  <a:moveTo>
                    <a:pt x="1364456" y="280987"/>
                  </a:moveTo>
                  <a:lnTo>
                    <a:pt x="1147762" y="297656"/>
                  </a:lnTo>
                  <a:lnTo>
                    <a:pt x="919162" y="314325"/>
                  </a:lnTo>
                  <a:lnTo>
                    <a:pt x="688181" y="357187"/>
                  </a:lnTo>
                  <a:lnTo>
                    <a:pt x="561975" y="366712"/>
                  </a:lnTo>
                  <a:lnTo>
                    <a:pt x="390525" y="383381"/>
                  </a:lnTo>
                  <a:lnTo>
                    <a:pt x="292894" y="397668"/>
                  </a:lnTo>
                  <a:lnTo>
                    <a:pt x="280987" y="400050"/>
                  </a:lnTo>
                  <a:lnTo>
                    <a:pt x="240506" y="390525"/>
                  </a:lnTo>
                  <a:lnTo>
                    <a:pt x="169069" y="366712"/>
                  </a:lnTo>
                  <a:lnTo>
                    <a:pt x="114300" y="342900"/>
                  </a:lnTo>
                  <a:lnTo>
                    <a:pt x="0" y="288131"/>
                  </a:lnTo>
                  <a:lnTo>
                    <a:pt x="90487" y="142875"/>
                  </a:lnTo>
                  <a:lnTo>
                    <a:pt x="121444" y="211931"/>
                  </a:lnTo>
                  <a:lnTo>
                    <a:pt x="128587" y="219075"/>
                  </a:lnTo>
                  <a:lnTo>
                    <a:pt x="133350" y="223837"/>
                  </a:lnTo>
                  <a:lnTo>
                    <a:pt x="157162" y="233362"/>
                  </a:lnTo>
                  <a:lnTo>
                    <a:pt x="221456" y="247650"/>
                  </a:lnTo>
                  <a:lnTo>
                    <a:pt x="271462" y="252412"/>
                  </a:lnTo>
                  <a:lnTo>
                    <a:pt x="338137" y="247650"/>
                  </a:lnTo>
                  <a:lnTo>
                    <a:pt x="450056" y="230981"/>
                  </a:lnTo>
                  <a:lnTo>
                    <a:pt x="752475" y="183356"/>
                  </a:lnTo>
                  <a:lnTo>
                    <a:pt x="1073944" y="135731"/>
                  </a:lnTo>
                  <a:lnTo>
                    <a:pt x="1273969" y="104775"/>
                  </a:lnTo>
                  <a:lnTo>
                    <a:pt x="1331119" y="92868"/>
                  </a:lnTo>
                  <a:lnTo>
                    <a:pt x="1378744" y="76200"/>
                  </a:lnTo>
                  <a:lnTo>
                    <a:pt x="1431131" y="50006"/>
                  </a:lnTo>
                  <a:lnTo>
                    <a:pt x="1478756" y="21431"/>
                  </a:lnTo>
                  <a:lnTo>
                    <a:pt x="1509712" y="0"/>
                  </a:lnTo>
                  <a:lnTo>
                    <a:pt x="1547812" y="4762"/>
                  </a:lnTo>
                  <a:lnTo>
                    <a:pt x="1638300" y="26193"/>
                  </a:lnTo>
                  <a:lnTo>
                    <a:pt x="1731169" y="47625"/>
                  </a:lnTo>
                  <a:lnTo>
                    <a:pt x="1781175" y="57150"/>
                  </a:lnTo>
                  <a:lnTo>
                    <a:pt x="1838325" y="76200"/>
                  </a:lnTo>
                  <a:lnTo>
                    <a:pt x="1874044" y="95250"/>
                  </a:lnTo>
                  <a:lnTo>
                    <a:pt x="1897856" y="116681"/>
                  </a:lnTo>
                  <a:lnTo>
                    <a:pt x="1921669" y="145256"/>
                  </a:lnTo>
                  <a:lnTo>
                    <a:pt x="1931194" y="164306"/>
                  </a:lnTo>
                  <a:lnTo>
                    <a:pt x="1931194" y="176212"/>
                  </a:lnTo>
                  <a:lnTo>
                    <a:pt x="1924050" y="197643"/>
                  </a:lnTo>
                  <a:lnTo>
                    <a:pt x="1905000" y="214312"/>
                  </a:lnTo>
                  <a:lnTo>
                    <a:pt x="1866900" y="235743"/>
                  </a:lnTo>
                  <a:lnTo>
                    <a:pt x="1843087" y="245268"/>
                  </a:lnTo>
                  <a:lnTo>
                    <a:pt x="1776412" y="247650"/>
                  </a:lnTo>
                  <a:lnTo>
                    <a:pt x="1612106" y="259556"/>
                  </a:lnTo>
                  <a:lnTo>
                    <a:pt x="1364456" y="280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6" name="フリーフォーム 165">
              <a:extLst>
                <a:ext uri="{FF2B5EF4-FFF2-40B4-BE49-F238E27FC236}">
                  <a16:creationId xmlns:a16="http://schemas.microsoft.com/office/drawing/2014/main" id="{91AD8A90-FA7C-4587-835A-F224C2F29A06}"/>
                </a:ext>
              </a:extLst>
            </p:cNvPr>
            <p:cNvSpPr/>
            <p:nvPr/>
          </p:nvSpPr>
          <p:spPr>
            <a:xfrm>
              <a:off x="5343525" y="3883025"/>
              <a:ext cx="317500" cy="1936750"/>
            </a:xfrm>
            <a:custGeom>
              <a:avLst/>
              <a:gdLst>
                <a:gd name="connsiteX0" fmla="*/ 110229 w 318161"/>
                <a:gd name="connsiteY0" fmla="*/ 831729 h 1936524"/>
                <a:gd name="connsiteX1" fmla="*/ 112735 w 318161"/>
                <a:gd name="connsiteY1" fmla="*/ 718994 h 1936524"/>
                <a:gd name="connsiteX2" fmla="*/ 112735 w 318161"/>
                <a:gd name="connsiteY2" fmla="*/ 596239 h 1936524"/>
                <a:gd name="connsiteX3" fmla="*/ 115240 w 318161"/>
                <a:gd name="connsiteY3" fmla="*/ 468474 h 1936524"/>
                <a:gd name="connsiteX4" fmla="*/ 115240 w 318161"/>
                <a:gd name="connsiteY4" fmla="*/ 373276 h 1936524"/>
                <a:gd name="connsiteX5" fmla="*/ 112735 w 318161"/>
                <a:gd name="connsiteY5" fmla="*/ 290604 h 1936524"/>
                <a:gd name="connsiteX6" fmla="*/ 102714 w 318161"/>
                <a:gd name="connsiteY6" fmla="*/ 232985 h 1936524"/>
                <a:gd name="connsiteX7" fmla="*/ 95198 w 318161"/>
                <a:gd name="connsiteY7" fmla="*/ 202922 h 1936524"/>
                <a:gd name="connsiteX8" fmla="*/ 80167 w 318161"/>
                <a:gd name="connsiteY8" fmla="*/ 177870 h 1936524"/>
                <a:gd name="connsiteX9" fmla="*/ 42589 w 318161"/>
                <a:gd name="connsiteY9" fmla="*/ 122756 h 1936524"/>
                <a:gd name="connsiteX10" fmla="*/ 10021 w 318161"/>
                <a:gd name="connsiteY10" fmla="*/ 72651 h 1936524"/>
                <a:gd name="connsiteX11" fmla="*/ 0 w 318161"/>
                <a:gd name="connsiteY11" fmla="*/ 50105 h 1936524"/>
                <a:gd name="connsiteX12" fmla="*/ 0 w 318161"/>
                <a:gd name="connsiteY12" fmla="*/ 25053 h 1936524"/>
                <a:gd name="connsiteX13" fmla="*/ 5011 w 318161"/>
                <a:gd name="connsiteY13" fmla="*/ 5011 h 1936524"/>
                <a:gd name="connsiteX14" fmla="*/ 12526 w 318161"/>
                <a:gd name="connsiteY14" fmla="*/ 0 h 1936524"/>
                <a:gd name="connsiteX15" fmla="*/ 27558 w 318161"/>
                <a:gd name="connsiteY15" fmla="*/ 0 h 1936524"/>
                <a:gd name="connsiteX16" fmla="*/ 50104 w 318161"/>
                <a:gd name="connsiteY16" fmla="*/ 7516 h 1936524"/>
                <a:gd name="connsiteX17" fmla="*/ 75156 w 318161"/>
                <a:gd name="connsiteY17" fmla="*/ 15032 h 1936524"/>
                <a:gd name="connsiteX18" fmla="*/ 110229 w 318161"/>
                <a:gd name="connsiteY18" fmla="*/ 27558 h 1936524"/>
                <a:gd name="connsiteX19" fmla="*/ 150313 w 318161"/>
                <a:gd name="connsiteY19" fmla="*/ 42589 h 1936524"/>
                <a:gd name="connsiteX20" fmla="*/ 192901 w 318161"/>
                <a:gd name="connsiteY20" fmla="*/ 65136 h 1936524"/>
                <a:gd name="connsiteX21" fmla="*/ 248016 w 318161"/>
                <a:gd name="connsiteY21" fmla="*/ 105219 h 1936524"/>
                <a:gd name="connsiteX22" fmla="*/ 313151 w 318161"/>
                <a:gd name="connsiteY22" fmla="*/ 192901 h 1936524"/>
                <a:gd name="connsiteX23" fmla="*/ 310646 w 318161"/>
                <a:gd name="connsiteY23" fmla="*/ 305636 h 1936524"/>
                <a:gd name="connsiteX24" fmla="*/ 305635 w 318161"/>
                <a:gd name="connsiteY24" fmla="*/ 460958 h 1936524"/>
                <a:gd name="connsiteX25" fmla="*/ 305635 w 318161"/>
                <a:gd name="connsiteY25" fmla="*/ 596239 h 1936524"/>
                <a:gd name="connsiteX26" fmla="*/ 310646 w 318161"/>
                <a:gd name="connsiteY26" fmla="*/ 749057 h 1936524"/>
                <a:gd name="connsiteX27" fmla="*/ 318161 w 318161"/>
                <a:gd name="connsiteY27" fmla="*/ 879328 h 1936524"/>
                <a:gd name="connsiteX28" fmla="*/ 313151 w 318161"/>
                <a:gd name="connsiteY28" fmla="*/ 1034650 h 1936524"/>
                <a:gd name="connsiteX29" fmla="*/ 308141 w 318161"/>
                <a:gd name="connsiteY29" fmla="*/ 1225046 h 1936524"/>
                <a:gd name="connsiteX30" fmla="*/ 305635 w 318161"/>
                <a:gd name="connsiteY30" fmla="*/ 1442999 h 1936524"/>
                <a:gd name="connsiteX31" fmla="*/ 318161 w 318161"/>
                <a:gd name="connsiteY31" fmla="*/ 1741118 h 1936524"/>
                <a:gd name="connsiteX32" fmla="*/ 313151 w 318161"/>
                <a:gd name="connsiteY32" fmla="*/ 1871389 h 1936524"/>
                <a:gd name="connsiteX33" fmla="*/ 290604 w 318161"/>
                <a:gd name="connsiteY33" fmla="*/ 1898946 h 1936524"/>
                <a:gd name="connsiteX34" fmla="*/ 268057 w 318161"/>
                <a:gd name="connsiteY34" fmla="*/ 1916483 h 1936524"/>
                <a:gd name="connsiteX35" fmla="*/ 248016 w 318161"/>
                <a:gd name="connsiteY35" fmla="*/ 1929009 h 1936524"/>
                <a:gd name="connsiteX36" fmla="*/ 230479 w 318161"/>
                <a:gd name="connsiteY36" fmla="*/ 1934019 h 1936524"/>
                <a:gd name="connsiteX37" fmla="*/ 212943 w 318161"/>
                <a:gd name="connsiteY37" fmla="*/ 1936524 h 1936524"/>
                <a:gd name="connsiteX38" fmla="*/ 192901 w 318161"/>
                <a:gd name="connsiteY38" fmla="*/ 1931514 h 1936524"/>
                <a:gd name="connsiteX39" fmla="*/ 172859 w 318161"/>
                <a:gd name="connsiteY39" fmla="*/ 1916483 h 1936524"/>
                <a:gd name="connsiteX40" fmla="*/ 157828 w 318161"/>
                <a:gd name="connsiteY40" fmla="*/ 1901451 h 1936524"/>
                <a:gd name="connsiteX41" fmla="*/ 115240 w 318161"/>
                <a:gd name="connsiteY41" fmla="*/ 1833811 h 1936524"/>
                <a:gd name="connsiteX42" fmla="*/ 62630 w 318161"/>
                <a:gd name="connsiteY42" fmla="*/ 1723582 h 1936524"/>
                <a:gd name="connsiteX43" fmla="*/ 52610 w 318161"/>
                <a:gd name="connsiteY43" fmla="*/ 1688509 h 1936524"/>
                <a:gd name="connsiteX44" fmla="*/ 47599 w 318161"/>
                <a:gd name="connsiteY44" fmla="*/ 1655941 h 1936524"/>
                <a:gd name="connsiteX45" fmla="*/ 50104 w 318161"/>
                <a:gd name="connsiteY45" fmla="*/ 1608342 h 1936524"/>
                <a:gd name="connsiteX46" fmla="*/ 62630 w 318161"/>
                <a:gd name="connsiteY46" fmla="*/ 1483082 h 1936524"/>
                <a:gd name="connsiteX47" fmla="*/ 80167 w 318161"/>
                <a:gd name="connsiteY47" fmla="*/ 1355317 h 1936524"/>
                <a:gd name="connsiteX48" fmla="*/ 90188 w 318161"/>
                <a:gd name="connsiteY48" fmla="*/ 1265129 h 1936524"/>
                <a:gd name="connsiteX49" fmla="*/ 97703 w 318161"/>
                <a:gd name="connsiteY49" fmla="*/ 1139869 h 1936524"/>
                <a:gd name="connsiteX50" fmla="*/ 105219 w 318161"/>
                <a:gd name="connsiteY50" fmla="*/ 969515 h 1936524"/>
                <a:gd name="connsiteX51" fmla="*/ 110229 w 318161"/>
                <a:gd name="connsiteY51" fmla="*/ 831729 h 193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18161" h="1936524">
                  <a:moveTo>
                    <a:pt x="110229" y="831729"/>
                  </a:moveTo>
                  <a:cubicBezTo>
                    <a:pt x="111064" y="794151"/>
                    <a:pt x="111900" y="756572"/>
                    <a:pt x="112735" y="718994"/>
                  </a:cubicBezTo>
                  <a:lnTo>
                    <a:pt x="112735" y="596239"/>
                  </a:lnTo>
                  <a:lnTo>
                    <a:pt x="115240" y="468474"/>
                  </a:lnTo>
                  <a:lnTo>
                    <a:pt x="115240" y="373276"/>
                  </a:lnTo>
                  <a:lnTo>
                    <a:pt x="112735" y="290604"/>
                  </a:lnTo>
                  <a:lnTo>
                    <a:pt x="102714" y="232985"/>
                  </a:lnTo>
                  <a:lnTo>
                    <a:pt x="95198" y="202922"/>
                  </a:lnTo>
                  <a:lnTo>
                    <a:pt x="80167" y="177870"/>
                  </a:lnTo>
                  <a:lnTo>
                    <a:pt x="42589" y="122756"/>
                  </a:lnTo>
                  <a:lnTo>
                    <a:pt x="10021" y="72651"/>
                  </a:lnTo>
                  <a:lnTo>
                    <a:pt x="0" y="50105"/>
                  </a:lnTo>
                  <a:lnTo>
                    <a:pt x="0" y="25053"/>
                  </a:lnTo>
                  <a:lnTo>
                    <a:pt x="5011" y="5011"/>
                  </a:lnTo>
                  <a:lnTo>
                    <a:pt x="12526" y="0"/>
                  </a:lnTo>
                  <a:lnTo>
                    <a:pt x="27558" y="0"/>
                  </a:lnTo>
                  <a:lnTo>
                    <a:pt x="50104" y="7516"/>
                  </a:lnTo>
                  <a:lnTo>
                    <a:pt x="75156" y="15032"/>
                  </a:lnTo>
                  <a:lnTo>
                    <a:pt x="110229" y="27558"/>
                  </a:lnTo>
                  <a:lnTo>
                    <a:pt x="150313" y="42589"/>
                  </a:lnTo>
                  <a:lnTo>
                    <a:pt x="192901" y="65136"/>
                  </a:lnTo>
                  <a:lnTo>
                    <a:pt x="248016" y="105219"/>
                  </a:lnTo>
                  <a:lnTo>
                    <a:pt x="313151" y="192901"/>
                  </a:lnTo>
                  <a:lnTo>
                    <a:pt x="310646" y="305636"/>
                  </a:lnTo>
                  <a:lnTo>
                    <a:pt x="305635" y="460958"/>
                  </a:lnTo>
                  <a:lnTo>
                    <a:pt x="305635" y="596239"/>
                  </a:lnTo>
                  <a:lnTo>
                    <a:pt x="310646" y="749057"/>
                  </a:lnTo>
                  <a:lnTo>
                    <a:pt x="318161" y="879328"/>
                  </a:lnTo>
                  <a:lnTo>
                    <a:pt x="313151" y="1034650"/>
                  </a:lnTo>
                  <a:lnTo>
                    <a:pt x="308141" y="1225046"/>
                  </a:lnTo>
                  <a:cubicBezTo>
                    <a:pt x="307306" y="1297697"/>
                    <a:pt x="306470" y="1370348"/>
                    <a:pt x="305635" y="1442999"/>
                  </a:cubicBezTo>
                  <a:lnTo>
                    <a:pt x="318161" y="1741118"/>
                  </a:lnTo>
                  <a:lnTo>
                    <a:pt x="313151" y="1871389"/>
                  </a:lnTo>
                  <a:lnTo>
                    <a:pt x="290604" y="1898946"/>
                  </a:lnTo>
                  <a:lnTo>
                    <a:pt x="268057" y="1916483"/>
                  </a:lnTo>
                  <a:lnTo>
                    <a:pt x="248016" y="1929009"/>
                  </a:lnTo>
                  <a:lnTo>
                    <a:pt x="230479" y="1934019"/>
                  </a:lnTo>
                  <a:lnTo>
                    <a:pt x="212943" y="1936524"/>
                  </a:lnTo>
                  <a:lnTo>
                    <a:pt x="192901" y="1931514"/>
                  </a:lnTo>
                  <a:lnTo>
                    <a:pt x="172859" y="1916483"/>
                  </a:lnTo>
                  <a:lnTo>
                    <a:pt x="157828" y="1901451"/>
                  </a:lnTo>
                  <a:lnTo>
                    <a:pt x="115240" y="1833811"/>
                  </a:lnTo>
                  <a:lnTo>
                    <a:pt x="62630" y="1723582"/>
                  </a:lnTo>
                  <a:lnTo>
                    <a:pt x="52610" y="1688509"/>
                  </a:lnTo>
                  <a:lnTo>
                    <a:pt x="47599" y="1655941"/>
                  </a:lnTo>
                  <a:lnTo>
                    <a:pt x="50104" y="1608342"/>
                  </a:lnTo>
                  <a:lnTo>
                    <a:pt x="62630" y="1483082"/>
                  </a:lnTo>
                  <a:lnTo>
                    <a:pt x="80167" y="1355317"/>
                  </a:lnTo>
                  <a:lnTo>
                    <a:pt x="90188" y="1265129"/>
                  </a:lnTo>
                  <a:lnTo>
                    <a:pt x="97703" y="1139869"/>
                  </a:lnTo>
                  <a:lnTo>
                    <a:pt x="105219" y="969515"/>
                  </a:lnTo>
                  <a:lnTo>
                    <a:pt x="110229" y="8317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1" name="フリーフォーム 150">
              <a:extLst>
                <a:ext uri="{FF2B5EF4-FFF2-40B4-BE49-F238E27FC236}">
                  <a16:creationId xmlns:a16="http://schemas.microsoft.com/office/drawing/2014/main" id="{938749A8-E782-4072-8702-89DB5EF7527F}"/>
                </a:ext>
              </a:extLst>
            </p:cNvPr>
            <p:cNvSpPr/>
            <p:nvPr/>
          </p:nvSpPr>
          <p:spPr>
            <a:xfrm>
              <a:off x="2800350" y="2646363"/>
              <a:ext cx="719138" cy="568325"/>
            </a:xfrm>
            <a:custGeom>
              <a:avLst/>
              <a:gdLst>
                <a:gd name="connsiteX0" fmla="*/ 540544 w 719138"/>
                <a:gd name="connsiteY0" fmla="*/ 335756 h 569119"/>
                <a:gd name="connsiteX1" fmla="*/ 445294 w 719138"/>
                <a:gd name="connsiteY1" fmla="*/ 259556 h 569119"/>
                <a:gd name="connsiteX2" fmla="*/ 376238 w 719138"/>
                <a:gd name="connsiteY2" fmla="*/ 202406 h 569119"/>
                <a:gd name="connsiteX3" fmla="*/ 302419 w 719138"/>
                <a:gd name="connsiteY3" fmla="*/ 138112 h 569119"/>
                <a:gd name="connsiteX4" fmla="*/ 216694 w 719138"/>
                <a:gd name="connsiteY4" fmla="*/ 61912 h 569119"/>
                <a:gd name="connsiteX5" fmla="*/ 130969 w 719138"/>
                <a:gd name="connsiteY5" fmla="*/ 0 h 569119"/>
                <a:gd name="connsiteX6" fmla="*/ 54769 w 719138"/>
                <a:gd name="connsiteY6" fmla="*/ 64294 h 569119"/>
                <a:gd name="connsiteX7" fmla="*/ 28575 w 719138"/>
                <a:gd name="connsiteY7" fmla="*/ 90487 h 569119"/>
                <a:gd name="connsiteX8" fmla="*/ 21431 w 719138"/>
                <a:gd name="connsiteY8" fmla="*/ 100012 h 569119"/>
                <a:gd name="connsiteX9" fmla="*/ 9525 w 719138"/>
                <a:gd name="connsiteY9" fmla="*/ 138112 h 569119"/>
                <a:gd name="connsiteX10" fmla="*/ 2381 w 719138"/>
                <a:gd name="connsiteY10" fmla="*/ 176212 h 569119"/>
                <a:gd name="connsiteX11" fmla="*/ 0 w 719138"/>
                <a:gd name="connsiteY11" fmla="*/ 216694 h 569119"/>
                <a:gd name="connsiteX12" fmla="*/ 2381 w 719138"/>
                <a:gd name="connsiteY12" fmla="*/ 238125 h 569119"/>
                <a:gd name="connsiteX13" fmla="*/ 11906 w 719138"/>
                <a:gd name="connsiteY13" fmla="*/ 259556 h 569119"/>
                <a:gd name="connsiteX14" fmla="*/ 26194 w 719138"/>
                <a:gd name="connsiteY14" fmla="*/ 269081 h 569119"/>
                <a:gd name="connsiteX15" fmla="*/ 40481 w 719138"/>
                <a:gd name="connsiteY15" fmla="*/ 273844 h 569119"/>
                <a:gd name="connsiteX16" fmla="*/ 64294 w 719138"/>
                <a:gd name="connsiteY16" fmla="*/ 271462 h 569119"/>
                <a:gd name="connsiteX17" fmla="*/ 102394 w 719138"/>
                <a:gd name="connsiteY17" fmla="*/ 266700 h 569119"/>
                <a:gd name="connsiteX18" fmla="*/ 140494 w 719138"/>
                <a:gd name="connsiteY18" fmla="*/ 266700 h 569119"/>
                <a:gd name="connsiteX19" fmla="*/ 171450 w 719138"/>
                <a:gd name="connsiteY19" fmla="*/ 276225 h 569119"/>
                <a:gd name="connsiteX20" fmla="*/ 180975 w 719138"/>
                <a:gd name="connsiteY20" fmla="*/ 278606 h 569119"/>
                <a:gd name="connsiteX21" fmla="*/ 223838 w 719138"/>
                <a:gd name="connsiteY21" fmla="*/ 297656 h 569119"/>
                <a:gd name="connsiteX22" fmla="*/ 257175 w 719138"/>
                <a:gd name="connsiteY22" fmla="*/ 319087 h 569119"/>
                <a:gd name="connsiteX23" fmla="*/ 326231 w 719138"/>
                <a:gd name="connsiteY23" fmla="*/ 354806 h 569119"/>
                <a:gd name="connsiteX24" fmla="*/ 478631 w 719138"/>
                <a:gd name="connsiteY24" fmla="*/ 447675 h 569119"/>
                <a:gd name="connsiteX25" fmla="*/ 669131 w 719138"/>
                <a:gd name="connsiteY25" fmla="*/ 569119 h 569119"/>
                <a:gd name="connsiteX26" fmla="*/ 719138 w 719138"/>
                <a:gd name="connsiteY26" fmla="*/ 502444 h 569119"/>
                <a:gd name="connsiteX27" fmla="*/ 642938 w 719138"/>
                <a:gd name="connsiteY27" fmla="*/ 421481 h 569119"/>
                <a:gd name="connsiteX28" fmla="*/ 540544 w 719138"/>
                <a:gd name="connsiteY28" fmla="*/ 335756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19138" h="569119">
                  <a:moveTo>
                    <a:pt x="540544" y="335756"/>
                  </a:moveTo>
                  <a:lnTo>
                    <a:pt x="445294" y="259556"/>
                  </a:lnTo>
                  <a:lnTo>
                    <a:pt x="376238" y="202406"/>
                  </a:lnTo>
                  <a:lnTo>
                    <a:pt x="302419" y="138112"/>
                  </a:lnTo>
                  <a:lnTo>
                    <a:pt x="216694" y="61912"/>
                  </a:lnTo>
                  <a:lnTo>
                    <a:pt x="130969" y="0"/>
                  </a:lnTo>
                  <a:lnTo>
                    <a:pt x="54769" y="64294"/>
                  </a:lnTo>
                  <a:lnTo>
                    <a:pt x="28575" y="90487"/>
                  </a:lnTo>
                  <a:lnTo>
                    <a:pt x="21431" y="100012"/>
                  </a:lnTo>
                  <a:lnTo>
                    <a:pt x="9525" y="138112"/>
                  </a:lnTo>
                  <a:lnTo>
                    <a:pt x="2381" y="176212"/>
                  </a:lnTo>
                  <a:lnTo>
                    <a:pt x="0" y="216694"/>
                  </a:lnTo>
                  <a:lnTo>
                    <a:pt x="2381" y="238125"/>
                  </a:lnTo>
                  <a:lnTo>
                    <a:pt x="11906" y="259556"/>
                  </a:lnTo>
                  <a:lnTo>
                    <a:pt x="26194" y="269081"/>
                  </a:lnTo>
                  <a:lnTo>
                    <a:pt x="40481" y="273844"/>
                  </a:lnTo>
                  <a:lnTo>
                    <a:pt x="64294" y="271462"/>
                  </a:lnTo>
                  <a:lnTo>
                    <a:pt x="102394" y="266700"/>
                  </a:lnTo>
                  <a:lnTo>
                    <a:pt x="140494" y="266700"/>
                  </a:lnTo>
                  <a:lnTo>
                    <a:pt x="171450" y="276225"/>
                  </a:lnTo>
                  <a:lnTo>
                    <a:pt x="180975" y="278606"/>
                  </a:lnTo>
                  <a:lnTo>
                    <a:pt x="223838" y="297656"/>
                  </a:lnTo>
                  <a:lnTo>
                    <a:pt x="257175" y="319087"/>
                  </a:lnTo>
                  <a:lnTo>
                    <a:pt x="326231" y="354806"/>
                  </a:lnTo>
                  <a:lnTo>
                    <a:pt x="478631" y="447675"/>
                  </a:lnTo>
                  <a:lnTo>
                    <a:pt x="669131" y="569119"/>
                  </a:lnTo>
                  <a:lnTo>
                    <a:pt x="719138" y="502444"/>
                  </a:lnTo>
                  <a:lnTo>
                    <a:pt x="642938" y="421481"/>
                  </a:lnTo>
                  <a:lnTo>
                    <a:pt x="540544" y="335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2" name="フリーフォーム 151">
              <a:extLst>
                <a:ext uri="{FF2B5EF4-FFF2-40B4-BE49-F238E27FC236}">
                  <a16:creationId xmlns:a16="http://schemas.microsoft.com/office/drawing/2014/main" id="{AE8938A9-A698-47C0-91DF-C224413F08B4}"/>
                </a:ext>
              </a:extLst>
            </p:cNvPr>
            <p:cNvSpPr/>
            <p:nvPr/>
          </p:nvSpPr>
          <p:spPr>
            <a:xfrm>
              <a:off x="2697163" y="2163763"/>
              <a:ext cx="1590675" cy="1817687"/>
            </a:xfrm>
            <a:custGeom>
              <a:avLst/>
              <a:gdLst>
                <a:gd name="connsiteX0" fmla="*/ 1293019 w 1590675"/>
                <a:gd name="connsiteY0" fmla="*/ 571500 h 1816894"/>
                <a:gd name="connsiteX1" fmla="*/ 1107282 w 1590675"/>
                <a:gd name="connsiteY1" fmla="*/ 783432 h 1816894"/>
                <a:gd name="connsiteX2" fmla="*/ 892969 w 1590675"/>
                <a:gd name="connsiteY2" fmla="*/ 1026319 h 1816894"/>
                <a:gd name="connsiteX3" fmla="*/ 661988 w 1590675"/>
                <a:gd name="connsiteY3" fmla="*/ 1283494 h 1816894"/>
                <a:gd name="connsiteX4" fmla="*/ 352425 w 1590675"/>
                <a:gd name="connsiteY4" fmla="*/ 1628775 h 1816894"/>
                <a:gd name="connsiteX5" fmla="*/ 185738 w 1590675"/>
                <a:gd name="connsiteY5" fmla="*/ 1816894 h 1816894"/>
                <a:gd name="connsiteX6" fmla="*/ 9525 w 1590675"/>
                <a:gd name="connsiteY6" fmla="*/ 1814513 h 1816894"/>
                <a:gd name="connsiteX7" fmla="*/ 2382 w 1590675"/>
                <a:gd name="connsiteY7" fmla="*/ 1800225 h 1816894"/>
                <a:gd name="connsiteX8" fmla="*/ 0 w 1590675"/>
                <a:gd name="connsiteY8" fmla="*/ 1785938 h 1816894"/>
                <a:gd name="connsiteX9" fmla="*/ 0 w 1590675"/>
                <a:gd name="connsiteY9" fmla="*/ 1771650 h 1816894"/>
                <a:gd name="connsiteX10" fmla="*/ 2382 w 1590675"/>
                <a:gd name="connsiteY10" fmla="*/ 1754982 h 1816894"/>
                <a:gd name="connsiteX11" fmla="*/ 7144 w 1590675"/>
                <a:gd name="connsiteY11" fmla="*/ 1743075 h 1816894"/>
                <a:gd name="connsiteX12" fmla="*/ 16669 w 1590675"/>
                <a:gd name="connsiteY12" fmla="*/ 1733550 h 1816894"/>
                <a:gd name="connsiteX13" fmla="*/ 28575 w 1590675"/>
                <a:gd name="connsiteY13" fmla="*/ 1728788 h 1816894"/>
                <a:gd name="connsiteX14" fmla="*/ 78582 w 1590675"/>
                <a:gd name="connsiteY14" fmla="*/ 1714500 h 1816894"/>
                <a:gd name="connsiteX15" fmla="*/ 121444 w 1590675"/>
                <a:gd name="connsiteY15" fmla="*/ 1693069 h 1816894"/>
                <a:gd name="connsiteX16" fmla="*/ 164307 w 1590675"/>
                <a:gd name="connsiteY16" fmla="*/ 1666875 h 1816894"/>
                <a:gd name="connsiteX17" fmla="*/ 200025 w 1590675"/>
                <a:gd name="connsiteY17" fmla="*/ 1638300 h 1816894"/>
                <a:gd name="connsiteX18" fmla="*/ 216694 w 1590675"/>
                <a:gd name="connsiteY18" fmla="*/ 1619250 h 1816894"/>
                <a:gd name="connsiteX19" fmla="*/ 250032 w 1590675"/>
                <a:gd name="connsiteY19" fmla="*/ 1576388 h 1816894"/>
                <a:gd name="connsiteX20" fmla="*/ 319088 w 1590675"/>
                <a:gd name="connsiteY20" fmla="*/ 1483519 h 1816894"/>
                <a:gd name="connsiteX21" fmla="*/ 402432 w 1590675"/>
                <a:gd name="connsiteY21" fmla="*/ 1371600 h 1816894"/>
                <a:gd name="connsiteX22" fmla="*/ 511969 w 1590675"/>
                <a:gd name="connsiteY22" fmla="*/ 1228725 h 1816894"/>
                <a:gd name="connsiteX23" fmla="*/ 614363 w 1590675"/>
                <a:gd name="connsiteY23" fmla="*/ 1090613 h 1816894"/>
                <a:gd name="connsiteX24" fmla="*/ 704850 w 1590675"/>
                <a:gd name="connsiteY24" fmla="*/ 971550 h 1816894"/>
                <a:gd name="connsiteX25" fmla="*/ 845344 w 1590675"/>
                <a:gd name="connsiteY25" fmla="*/ 788194 h 1816894"/>
                <a:gd name="connsiteX26" fmla="*/ 1007269 w 1590675"/>
                <a:gd name="connsiteY26" fmla="*/ 569119 h 1816894"/>
                <a:gd name="connsiteX27" fmla="*/ 1095375 w 1590675"/>
                <a:gd name="connsiteY27" fmla="*/ 442913 h 1816894"/>
                <a:gd name="connsiteX28" fmla="*/ 1197769 w 1590675"/>
                <a:gd name="connsiteY28" fmla="*/ 292894 h 1816894"/>
                <a:gd name="connsiteX29" fmla="*/ 1231107 w 1590675"/>
                <a:gd name="connsiteY29" fmla="*/ 250032 h 1816894"/>
                <a:gd name="connsiteX30" fmla="*/ 1247775 w 1590675"/>
                <a:gd name="connsiteY30" fmla="*/ 228600 h 1816894"/>
                <a:gd name="connsiteX31" fmla="*/ 1259682 w 1590675"/>
                <a:gd name="connsiteY31" fmla="*/ 202407 h 1816894"/>
                <a:gd name="connsiteX32" fmla="*/ 1264444 w 1590675"/>
                <a:gd name="connsiteY32" fmla="*/ 180975 h 1816894"/>
                <a:gd name="connsiteX33" fmla="*/ 1266825 w 1590675"/>
                <a:gd name="connsiteY33" fmla="*/ 161925 h 1816894"/>
                <a:gd name="connsiteX34" fmla="*/ 1266825 w 1590675"/>
                <a:gd name="connsiteY34" fmla="*/ 145257 h 1816894"/>
                <a:gd name="connsiteX35" fmla="*/ 1259682 w 1590675"/>
                <a:gd name="connsiteY35" fmla="*/ 121444 h 1816894"/>
                <a:gd name="connsiteX36" fmla="*/ 1250157 w 1590675"/>
                <a:gd name="connsiteY36" fmla="*/ 104775 h 1816894"/>
                <a:gd name="connsiteX37" fmla="*/ 1240632 w 1590675"/>
                <a:gd name="connsiteY37" fmla="*/ 95250 h 1816894"/>
                <a:gd name="connsiteX38" fmla="*/ 1216819 w 1590675"/>
                <a:gd name="connsiteY38" fmla="*/ 76200 h 1816894"/>
                <a:gd name="connsiteX39" fmla="*/ 1190625 w 1590675"/>
                <a:gd name="connsiteY39" fmla="*/ 57150 h 1816894"/>
                <a:gd name="connsiteX40" fmla="*/ 1173957 w 1590675"/>
                <a:gd name="connsiteY40" fmla="*/ 35719 h 1816894"/>
                <a:gd name="connsiteX41" fmla="*/ 1166813 w 1590675"/>
                <a:gd name="connsiteY41" fmla="*/ 21432 h 1816894"/>
                <a:gd name="connsiteX42" fmla="*/ 1171575 w 1590675"/>
                <a:gd name="connsiteY42" fmla="*/ 7144 h 1816894"/>
                <a:gd name="connsiteX43" fmla="*/ 1183482 w 1590675"/>
                <a:gd name="connsiteY43" fmla="*/ 0 h 1816894"/>
                <a:gd name="connsiteX44" fmla="*/ 1209675 w 1590675"/>
                <a:gd name="connsiteY44" fmla="*/ 0 h 1816894"/>
                <a:gd name="connsiteX45" fmla="*/ 1264444 w 1590675"/>
                <a:gd name="connsiteY45" fmla="*/ 4763 h 1816894"/>
                <a:gd name="connsiteX46" fmla="*/ 1331119 w 1590675"/>
                <a:gd name="connsiteY46" fmla="*/ 21432 h 1816894"/>
                <a:gd name="connsiteX47" fmla="*/ 1371600 w 1590675"/>
                <a:gd name="connsiteY47" fmla="*/ 38100 h 1816894"/>
                <a:gd name="connsiteX48" fmla="*/ 1419225 w 1590675"/>
                <a:gd name="connsiteY48" fmla="*/ 69057 h 1816894"/>
                <a:gd name="connsiteX49" fmla="*/ 1457325 w 1590675"/>
                <a:gd name="connsiteY49" fmla="*/ 102394 h 1816894"/>
                <a:gd name="connsiteX50" fmla="*/ 1514475 w 1590675"/>
                <a:gd name="connsiteY50" fmla="*/ 157163 h 1816894"/>
                <a:gd name="connsiteX51" fmla="*/ 1569244 w 1590675"/>
                <a:gd name="connsiteY51" fmla="*/ 221457 h 1816894"/>
                <a:gd name="connsiteX52" fmla="*/ 1583532 w 1590675"/>
                <a:gd name="connsiteY52" fmla="*/ 245269 h 1816894"/>
                <a:gd name="connsiteX53" fmla="*/ 1590675 w 1590675"/>
                <a:gd name="connsiteY53" fmla="*/ 273844 h 1816894"/>
                <a:gd name="connsiteX54" fmla="*/ 1588294 w 1590675"/>
                <a:gd name="connsiteY54" fmla="*/ 297657 h 1816894"/>
                <a:gd name="connsiteX55" fmla="*/ 1576388 w 1590675"/>
                <a:gd name="connsiteY55" fmla="*/ 319088 h 1816894"/>
                <a:gd name="connsiteX56" fmla="*/ 1550194 w 1590675"/>
                <a:gd name="connsiteY56" fmla="*/ 333375 h 1816894"/>
                <a:gd name="connsiteX57" fmla="*/ 1512094 w 1590675"/>
                <a:gd name="connsiteY57" fmla="*/ 345282 h 1816894"/>
                <a:gd name="connsiteX58" fmla="*/ 1493044 w 1590675"/>
                <a:gd name="connsiteY58" fmla="*/ 350044 h 1816894"/>
                <a:gd name="connsiteX59" fmla="*/ 1435894 w 1590675"/>
                <a:gd name="connsiteY59" fmla="*/ 409575 h 1816894"/>
                <a:gd name="connsiteX60" fmla="*/ 1293019 w 1590675"/>
                <a:gd name="connsiteY60" fmla="*/ 571500 h 1816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590675" h="1816894">
                  <a:moveTo>
                    <a:pt x="1293019" y="571500"/>
                  </a:moveTo>
                  <a:lnTo>
                    <a:pt x="1107282" y="783432"/>
                  </a:lnTo>
                  <a:lnTo>
                    <a:pt x="892969" y="1026319"/>
                  </a:lnTo>
                  <a:lnTo>
                    <a:pt x="661988" y="1283494"/>
                  </a:lnTo>
                  <a:lnTo>
                    <a:pt x="352425" y="1628775"/>
                  </a:lnTo>
                  <a:lnTo>
                    <a:pt x="185738" y="1816894"/>
                  </a:lnTo>
                  <a:lnTo>
                    <a:pt x="9525" y="1814513"/>
                  </a:lnTo>
                  <a:lnTo>
                    <a:pt x="2382" y="1800225"/>
                  </a:lnTo>
                  <a:lnTo>
                    <a:pt x="0" y="1785938"/>
                  </a:lnTo>
                  <a:lnTo>
                    <a:pt x="0" y="1771650"/>
                  </a:lnTo>
                  <a:lnTo>
                    <a:pt x="2382" y="1754982"/>
                  </a:lnTo>
                  <a:lnTo>
                    <a:pt x="7144" y="1743075"/>
                  </a:lnTo>
                  <a:lnTo>
                    <a:pt x="16669" y="1733550"/>
                  </a:lnTo>
                  <a:lnTo>
                    <a:pt x="28575" y="1728788"/>
                  </a:lnTo>
                  <a:lnTo>
                    <a:pt x="78582" y="1714500"/>
                  </a:lnTo>
                  <a:lnTo>
                    <a:pt x="121444" y="1693069"/>
                  </a:lnTo>
                  <a:lnTo>
                    <a:pt x="164307" y="1666875"/>
                  </a:lnTo>
                  <a:lnTo>
                    <a:pt x="200025" y="1638300"/>
                  </a:lnTo>
                  <a:lnTo>
                    <a:pt x="216694" y="1619250"/>
                  </a:lnTo>
                  <a:lnTo>
                    <a:pt x="250032" y="1576388"/>
                  </a:lnTo>
                  <a:lnTo>
                    <a:pt x="319088" y="1483519"/>
                  </a:lnTo>
                  <a:lnTo>
                    <a:pt x="402432" y="1371600"/>
                  </a:lnTo>
                  <a:lnTo>
                    <a:pt x="511969" y="1228725"/>
                  </a:lnTo>
                  <a:lnTo>
                    <a:pt x="614363" y="1090613"/>
                  </a:lnTo>
                  <a:lnTo>
                    <a:pt x="704850" y="971550"/>
                  </a:lnTo>
                  <a:lnTo>
                    <a:pt x="845344" y="788194"/>
                  </a:lnTo>
                  <a:lnTo>
                    <a:pt x="1007269" y="569119"/>
                  </a:lnTo>
                  <a:lnTo>
                    <a:pt x="1095375" y="442913"/>
                  </a:lnTo>
                  <a:lnTo>
                    <a:pt x="1197769" y="292894"/>
                  </a:lnTo>
                  <a:lnTo>
                    <a:pt x="1231107" y="250032"/>
                  </a:lnTo>
                  <a:lnTo>
                    <a:pt x="1247775" y="228600"/>
                  </a:lnTo>
                  <a:lnTo>
                    <a:pt x="1259682" y="202407"/>
                  </a:lnTo>
                  <a:lnTo>
                    <a:pt x="1264444" y="180975"/>
                  </a:lnTo>
                  <a:lnTo>
                    <a:pt x="1266825" y="161925"/>
                  </a:lnTo>
                  <a:lnTo>
                    <a:pt x="1266825" y="145257"/>
                  </a:lnTo>
                  <a:lnTo>
                    <a:pt x="1259682" y="121444"/>
                  </a:lnTo>
                  <a:lnTo>
                    <a:pt x="1250157" y="104775"/>
                  </a:lnTo>
                  <a:lnTo>
                    <a:pt x="1240632" y="95250"/>
                  </a:lnTo>
                  <a:lnTo>
                    <a:pt x="1216819" y="76200"/>
                  </a:lnTo>
                  <a:lnTo>
                    <a:pt x="1190625" y="57150"/>
                  </a:lnTo>
                  <a:lnTo>
                    <a:pt x="1173957" y="35719"/>
                  </a:lnTo>
                  <a:lnTo>
                    <a:pt x="1166813" y="21432"/>
                  </a:lnTo>
                  <a:lnTo>
                    <a:pt x="1171575" y="7144"/>
                  </a:lnTo>
                  <a:lnTo>
                    <a:pt x="1183482" y="0"/>
                  </a:lnTo>
                  <a:lnTo>
                    <a:pt x="1209675" y="0"/>
                  </a:lnTo>
                  <a:lnTo>
                    <a:pt x="1264444" y="4763"/>
                  </a:lnTo>
                  <a:lnTo>
                    <a:pt x="1331119" y="21432"/>
                  </a:lnTo>
                  <a:lnTo>
                    <a:pt x="1371600" y="38100"/>
                  </a:lnTo>
                  <a:lnTo>
                    <a:pt x="1419225" y="69057"/>
                  </a:lnTo>
                  <a:lnTo>
                    <a:pt x="1457325" y="102394"/>
                  </a:lnTo>
                  <a:lnTo>
                    <a:pt x="1514475" y="157163"/>
                  </a:lnTo>
                  <a:lnTo>
                    <a:pt x="1569244" y="221457"/>
                  </a:lnTo>
                  <a:lnTo>
                    <a:pt x="1583532" y="245269"/>
                  </a:lnTo>
                  <a:lnTo>
                    <a:pt x="1590675" y="273844"/>
                  </a:lnTo>
                  <a:lnTo>
                    <a:pt x="1588294" y="297657"/>
                  </a:lnTo>
                  <a:lnTo>
                    <a:pt x="1576388" y="319088"/>
                  </a:lnTo>
                  <a:lnTo>
                    <a:pt x="1550194" y="333375"/>
                  </a:lnTo>
                  <a:lnTo>
                    <a:pt x="1512094" y="345282"/>
                  </a:lnTo>
                  <a:lnTo>
                    <a:pt x="1493044" y="350044"/>
                  </a:lnTo>
                  <a:lnTo>
                    <a:pt x="1435894" y="409575"/>
                  </a:lnTo>
                  <a:lnTo>
                    <a:pt x="1293019" y="571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4" name="フリーフォーム 153">
              <a:extLst>
                <a:ext uri="{FF2B5EF4-FFF2-40B4-BE49-F238E27FC236}">
                  <a16:creationId xmlns:a16="http://schemas.microsoft.com/office/drawing/2014/main" id="{7E4FE4B2-5B45-41A0-A084-5E6A22AC2672}"/>
                </a:ext>
              </a:extLst>
            </p:cNvPr>
            <p:cNvSpPr/>
            <p:nvPr/>
          </p:nvSpPr>
          <p:spPr>
            <a:xfrm>
              <a:off x="3811588" y="3324225"/>
              <a:ext cx="555625" cy="800100"/>
            </a:xfrm>
            <a:custGeom>
              <a:avLst/>
              <a:gdLst>
                <a:gd name="connsiteX0" fmla="*/ 161925 w 554832"/>
                <a:gd name="connsiteY0" fmla="*/ 314325 h 800100"/>
                <a:gd name="connsiteX1" fmla="*/ 102394 w 554832"/>
                <a:gd name="connsiteY1" fmla="*/ 204788 h 800100"/>
                <a:gd name="connsiteX2" fmla="*/ 52388 w 554832"/>
                <a:gd name="connsiteY2" fmla="*/ 119063 h 800100"/>
                <a:gd name="connsiteX3" fmla="*/ 19050 w 554832"/>
                <a:gd name="connsiteY3" fmla="*/ 66675 h 800100"/>
                <a:gd name="connsiteX4" fmla="*/ 4763 w 554832"/>
                <a:gd name="connsiteY4" fmla="*/ 40481 h 800100"/>
                <a:gd name="connsiteX5" fmla="*/ 0 w 554832"/>
                <a:gd name="connsiteY5" fmla="*/ 19050 h 800100"/>
                <a:gd name="connsiteX6" fmla="*/ 2382 w 554832"/>
                <a:gd name="connsiteY6" fmla="*/ 4763 h 800100"/>
                <a:gd name="connsiteX7" fmla="*/ 9525 w 554832"/>
                <a:gd name="connsiteY7" fmla="*/ 0 h 800100"/>
                <a:gd name="connsiteX8" fmla="*/ 33338 w 554832"/>
                <a:gd name="connsiteY8" fmla="*/ 2381 h 800100"/>
                <a:gd name="connsiteX9" fmla="*/ 64294 w 554832"/>
                <a:gd name="connsiteY9" fmla="*/ 16669 h 800100"/>
                <a:gd name="connsiteX10" fmla="*/ 190500 w 554832"/>
                <a:gd name="connsiteY10" fmla="*/ 109538 h 800100"/>
                <a:gd name="connsiteX11" fmla="*/ 342900 w 554832"/>
                <a:gd name="connsiteY11" fmla="*/ 226219 h 800100"/>
                <a:gd name="connsiteX12" fmla="*/ 395288 w 554832"/>
                <a:gd name="connsiteY12" fmla="*/ 259556 h 800100"/>
                <a:gd name="connsiteX13" fmla="*/ 438150 w 554832"/>
                <a:gd name="connsiteY13" fmla="*/ 292894 h 800100"/>
                <a:gd name="connsiteX14" fmla="*/ 454819 w 554832"/>
                <a:gd name="connsiteY14" fmla="*/ 309563 h 800100"/>
                <a:gd name="connsiteX15" fmla="*/ 466725 w 554832"/>
                <a:gd name="connsiteY15" fmla="*/ 330994 h 800100"/>
                <a:gd name="connsiteX16" fmla="*/ 485775 w 554832"/>
                <a:gd name="connsiteY16" fmla="*/ 385763 h 800100"/>
                <a:gd name="connsiteX17" fmla="*/ 507207 w 554832"/>
                <a:gd name="connsiteY17" fmla="*/ 457200 h 800100"/>
                <a:gd name="connsiteX18" fmla="*/ 531019 w 554832"/>
                <a:gd name="connsiteY18" fmla="*/ 542925 h 800100"/>
                <a:gd name="connsiteX19" fmla="*/ 547688 w 554832"/>
                <a:gd name="connsiteY19" fmla="*/ 640556 h 800100"/>
                <a:gd name="connsiteX20" fmla="*/ 554832 w 554832"/>
                <a:gd name="connsiteY20" fmla="*/ 709613 h 800100"/>
                <a:gd name="connsiteX21" fmla="*/ 550069 w 554832"/>
                <a:gd name="connsiteY21" fmla="*/ 738188 h 800100"/>
                <a:gd name="connsiteX22" fmla="*/ 533400 w 554832"/>
                <a:gd name="connsiteY22" fmla="*/ 769144 h 800100"/>
                <a:gd name="connsiteX23" fmla="*/ 514350 w 554832"/>
                <a:gd name="connsiteY23" fmla="*/ 792956 h 800100"/>
                <a:gd name="connsiteX24" fmla="*/ 500063 w 554832"/>
                <a:gd name="connsiteY24" fmla="*/ 797719 h 800100"/>
                <a:gd name="connsiteX25" fmla="*/ 485775 w 554832"/>
                <a:gd name="connsiteY25" fmla="*/ 800100 h 800100"/>
                <a:gd name="connsiteX26" fmla="*/ 466725 w 554832"/>
                <a:gd name="connsiteY26" fmla="*/ 797719 h 800100"/>
                <a:gd name="connsiteX27" fmla="*/ 440532 w 554832"/>
                <a:gd name="connsiteY27" fmla="*/ 788194 h 800100"/>
                <a:gd name="connsiteX28" fmla="*/ 421482 w 554832"/>
                <a:gd name="connsiteY28" fmla="*/ 773906 h 800100"/>
                <a:gd name="connsiteX29" fmla="*/ 400050 w 554832"/>
                <a:gd name="connsiteY29" fmla="*/ 747713 h 800100"/>
                <a:gd name="connsiteX30" fmla="*/ 357188 w 554832"/>
                <a:gd name="connsiteY30" fmla="*/ 683419 h 800100"/>
                <a:gd name="connsiteX31" fmla="*/ 321469 w 554832"/>
                <a:gd name="connsiteY31" fmla="*/ 619125 h 800100"/>
                <a:gd name="connsiteX32" fmla="*/ 295275 w 554832"/>
                <a:gd name="connsiteY32" fmla="*/ 569119 h 800100"/>
                <a:gd name="connsiteX33" fmla="*/ 259557 w 554832"/>
                <a:gd name="connsiteY33" fmla="*/ 481013 h 800100"/>
                <a:gd name="connsiteX34" fmla="*/ 161925 w 554832"/>
                <a:gd name="connsiteY34" fmla="*/ 314325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54832" h="800100">
                  <a:moveTo>
                    <a:pt x="161925" y="314325"/>
                  </a:moveTo>
                  <a:lnTo>
                    <a:pt x="102394" y="204788"/>
                  </a:lnTo>
                  <a:lnTo>
                    <a:pt x="52388" y="119063"/>
                  </a:lnTo>
                  <a:lnTo>
                    <a:pt x="19050" y="66675"/>
                  </a:lnTo>
                  <a:lnTo>
                    <a:pt x="4763" y="40481"/>
                  </a:lnTo>
                  <a:lnTo>
                    <a:pt x="0" y="19050"/>
                  </a:lnTo>
                  <a:lnTo>
                    <a:pt x="2382" y="4763"/>
                  </a:lnTo>
                  <a:lnTo>
                    <a:pt x="9525" y="0"/>
                  </a:lnTo>
                  <a:lnTo>
                    <a:pt x="33338" y="2381"/>
                  </a:lnTo>
                  <a:lnTo>
                    <a:pt x="64294" y="16669"/>
                  </a:lnTo>
                  <a:lnTo>
                    <a:pt x="190500" y="109538"/>
                  </a:lnTo>
                  <a:lnTo>
                    <a:pt x="342900" y="226219"/>
                  </a:lnTo>
                  <a:lnTo>
                    <a:pt x="395288" y="259556"/>
                  </a:lnTo>
                  <a:lnTo>
                    <a:pt x="438150" y="292894"/>
                  </a:lnTo>
                  <a:lnTo>
                    <a:pt x="454819" y="309563"/>
                  </a:lnTo>
                  <a:lnTo>
                    <a:pt x="466725" y="330994"/>
                  </a:lnTo>
                  <a:lnTo>
                    <a:pt x="485775" y="385763"/>
                  </a:lnTo>
                  <a:lnTo>
                    <a:pt x="507207" y="457200"/>
                  </a:lnTo>
                  <a:lnTo>
                    <a:pt x="531019" y="542925"/>
                  </a:lnTo>
                  <a:lnTo>
                    <a:pt x="547688" y="640556"/>
                  </a:lnTo>
                  <a:lnTo>
                    <a:pt x="554832" y="709613"/>
                  </a:lnTo>
                  <a:lnTo>
                    <a:pt x="550069" y="738188"/>
                  </a:lnTo>
                  <a:lnTo>
                    <a:pt x="533400" y="769144"/>
                  </a:lnTo>
                  <a:lnTo>
                    <a:pt x="514350" y="792956"/>
                  </a:lnTo>
                  <a:lnTo>
                    <a:pt x="500063" y="797719"/>
                  </a:lnTo>
                  <a:lnTo>
                    <a:pt x="485775" y="800100"/>
                  </a:lnTo>
                  <a:lnTo>
                    <a:pt x="466725" y="797719"/>
                  </a:lnTo>
                  <a:lnTo>
                    <a:pt x="440532" y="788194"/>
                  </a:lnTo>
                  <a:lnTo>
                    <a:pt x="421482" y="773906"/>
                  </a:lnTo>
                  <a:lnTo>
                    <a:pt x="400050" y="747713"/>
                  </a:lnTo>
                  <a:lnTo>
                    <a:pt x="357188" y="683419"/>
                  </a:lnTo>
                  <a:lnTo>
                    <a:pt x="321469" y="619125"/>
                  </a:lnTo>
                  <a:lnTo>
                    <a:pt x="295275" y="569119"/>
                  </a:lnTo>
                  <a:lnTo>
                    <a:pt x="259557" y="481013"/>
                  </a:lnTo>
                  <a:lnTo>
                    <a:pt x="161925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5" name="フリーフォーム 154">
              <a:extLst>
                <a:ext uri="{FF2B5EF4-FFF2-40B4-BE49-F238E27FC236}">
                  <a16:creationId xmlns:a16="http://schemas.microsoft.com/office/drawing/2014/main" id="{6A241FB5-CB75-48B8-A382-9D16A68B7E4F}"/>
                </a:ext>
              </a:extLst>
            </p:cNvPr>
            <p:cNvSpPr/>
            <p:nvPr/>
          </p:nvSpPr>
          <p:spPr>
            <a:xfrm>
              <a:off x="3336925" y="3946525"/>
              <a:ext cx="309563" cy="2076450"/>
            </a:xfrm>
            <a:custGeom>
              <a:avLst/>
              <a:gdLst>
                <a:gd name="connsiteX0" fmla="*/ 89808 w 310243"/>
                <a:gd name="connsiteY0" fmla="*/ 517072 h 2076450"/>
                <a:gd name="connsiteX1" fmla="*/ 89808 w 310243"/>
                <a:gd name="connsiteY1" fmla="*/ 231322 h 2076450"/>
                <a:gd name="connsiteX2" fmla="*/ 89808 w 310243"/>
                <a:gd name="connsiteY2" fmla="*/ 179615 h 2076450"/>
                <a:gd name="connsiteX3" fmla="*/ 87086 w 310243"/>
                <a:gd name="connsiteY3" fmla="*/ 149679 h 2076450"/>
                <a:gd name="connsiteX4" fmla="*/ 78922 w 310243"/>
                <a:gd name="connsiteY4" fmla="*/ 111579 h 2076450"/>
                <a:gd name="connsiteX5" fmla="*/ 40822 w 310243"/>
                <a:gd name="connsiteY5" fmla="*/ 32658 h 2076450"/>
                <a:gd name="connsiteX6" fmla="*/ 234043 w 310243"/>
                <a:gd name="connsiteY6" fmla="*/ 0 h 2076450"/>
                <a:gd name="connsiteX7" fmla="*/ 285750 w 310243"/>
                <a:gd name="connsiteY7" fmla="*/ 46265 h 2076450"/>
                <a:gd name="connsiteX8" fmla="*/ 299358 w 310243"/>
                <a:gd name="connsiteY8" fmla="*/ 70758 h 2076450"/>
                <a:gd name="connsiteX9" fmla="*/ 307522 w 310243"/>
                <a:gd name="connsiteY9" fmla="*/ 97972 h 2076450"/>
                <a:gd name="connsiteX10" fmla="*/ 310243 w 310243"/>
                <a:gd name="connsiteY10" fmla="*/ 117022 h 2076450"/>
                <a:gd name="connsiteX11" fmla="*/ 307522 w 310243"/>
                <a:gd name="connsiteY11" fmla="*/ 149679 h 2076450"/>
                <a:gd name="connsiteX12" fmla="*/ 293915 w 310243"/>
                <a:gd name="connsiteY12" fmla="*/ 190500 h 2076450"/>
                <a:gd name="connsiteX13" fmla="*/ 291193 w 310243"/>
                <a:gd name="connsiteY13" fmla="*/ 304800 h 2076450"/>
                <a:gd name="connsiteX14" fmla="*/ 291193 w 310243"/>
                <a:gd name="connsiteY14" fmla="*/ 753836 h 2076450"/>
                <a:gd name="connsiteX15" fmla="*/ 291193 w 310243"/>
                <a:gd name="connsiteY15" fmla="*/ 1066800 h 2076450"/>
                <a:gd name="connsiteX16" fmla="*/ 291193 w 310243"/>
                <a:gd name="connsiteY16" fmla="*/ 1428750 h 2076450"/>
                <a:gd name="connsiteX17" fmla="*/ 291193 w 310243"/>
                <a:gd name="connsiteY17" fmla="*/ 1714500 h 2076450"/>
                <a:gd name="connsiteX18" fmla="*/ 291193 w 310243"/>
                <a:gd name="connsiteY18" fmla="*/ 1850572 h 2076450"/>
                <a:gd name="connsiteX19" fmla="*/ 288472 w 310243"/>
                <a:gd name="connsiteY19" fmla="*/ 1905000 h 2076450"/>
                <a:gd name="connsiteX20" fmla="*/ 283029 w 310243"/>
                <a:gd name="connsiteY20" fmla="*/ 1959429 h 2076450"/>
                <a:gd name="connsiteX21" fmla="*/ 274865 w 310243"/>
                <a:gd name="connsiteY21" fmla="*/ 1994808 h 2076450"/>
                <a:gd name="connsiteX22" fmla="*/ 261258 w 310243"/>
                <a:gd name="connsiteY22" fmla="*/ 2024743 h 2076450"/>
                <a:gd name="connsiteX23" fmla="*/ 244929 w 310243"/>
                <a:gd name="connsiteY23" fmla="*/ 2046515 h 2076450"/>
                <a:gd name="connsiteX24" fmla="*/ 228600 w 310243"/>
                <a:gd name="connsiteY24" fmla="*/ 2062843 h 2076450"/>
                <a:gd name="connsiteX25" fmla="*/ 206829 w 310243"/>
                <a:gd name="connsiteY25" fmla="*/ 2073729 h 2076450"/>
                <a:gd name="connsiteX26" fmla="*/ 193222 w 310243"/>
                <a:gd name="connsiteY26" fmla="*/ 2076450 h 2076450"/>
                <a:gd name="connsiteX27" fmla="*/ 168729 w 310243"/>
                <a:gd name="connsiteY27" fmla="*/ 2071008 h 2076450"/>
                <a:gd name="connsiteX28" fmla="*/ 141515 w 310243"/>
                <a:gd name="connsiteY28" fmla="*/ 2054679 h 2076450"/>
                <a:gd name="connsiteX29" fmla="*/ 114300 w 310243"/>
                <a:gd name="connsiteY29" fmla="*/ 2032908 h 2076450"/>
                <a:gd name="connsiteX30" fmla="*/ 100693 w 310243"/>
                <a:gd name="connsiteY30" fmla="*/ 2019300 h 2076450"/>
                <a:gd name="connsiteX31" fmla="*/ 87086 w 310243"/>
                <a:gd name="connsiteY31" fmla="*/ 2000250 h 2076450"/>
                <a:gd name="connsiteX32" fmla="*/ 65315 w 310243"/>
                <a:gd name="connsiteY32" fmla="*/ 1940379 h 2076450"/>
                <a:gd name="connsiteX33" fmla="*/ 38100 w 310243"/>
                <a:gd name="connsiteY33" fmla="*/ 1845129 h 2076450"/>
                <a:gd name="connsiteX34" fmla="*/ 16329 w 310243"/>
                <a:gd name="connsiteY34" fmla="*/ 1741715 h 2076450"/>
                <a:gd name="connsiteX35" fmla="*/ 5443 w 310243"/>
                <a:gd name="connsiteY35" fmla="*/ 1676400 h 2076450"/>
                <a:gd name="connsiteX36" fmla="*/ 0 w 310243"/>
                <a:gd name="connsiteY36" fmla="*/ 1597479 h 2076450"/>
                <a:gd name="connsiteX37" fmla="*/ 2722 w 310243"/>
                <a:gd name="connsiteY37" fmla="*/ 1578429 h 2076450"/>
                <a:gd name="connsiteX38" fmla="*/ 16329 w 310243"/>
                <a:gd name="connsiteY38" fmla="*/ 1543050 h 2076450"/>
                <a:gd name="connsiteX39" fmla="*/ 29936 w 310243"/>
                <a:gd name="connsiteY39" fmla="*/ 1494065 h 2076450"/>
                <a:gd name="connsiteX40" fmla="*/ 46265 w 310243"/>
                <a:gd name="connsiteY40" fmla="*/ 1420586 h 2076450"/>
                <a:gd name="connsiteX41" fmla="*/ 65315 w 310243"/>
                <a:gd name="connsiteY41" fmla="*/ 1306286 h 2076450"/>
                <a:gd name="connsiteX42" fmla="*/ 70758 w 310243"/>
                <a:gd name="connsiteY42" fmla="*/ 1238250 h 2076450"/>
                <a:gd name="connsiteX43" fmla="*/ 76200 w 310243"/>
                <a:gd name="connsiteY43" fmla="*/ 1107622 h 2076450"/>
                <a:gd name="connsiteX44" fmla="*/ 81643 w 310243"/>
                <a:gd name="connsiteY44" fmla="*/ 917122 h 2076450"/>
                <a:gd name="connsiteX45" fmla="*/ 89808 w 310243"/>
                <a:gd name="connsiteY45" fmla="*/ 517072 h 2076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10243" h="2076450">
                  <a:moveTo>
                    <a:pt x="89808" y="517072"/>
                  </a:moveTo>
                  <a:lnTo>
                    <a:pt x="89808" y="231322"/>
                  </a:lnTo>
                  <a:lnTo>
                    <a:pt x="89808" y="179615"/>
                  </a:lnTo>
                  <a:lnTo>
                    <a:pt x="87086" y="149679"/>
                  </a:lnTo>
                  <a:lnTo>
                    <a:pt x="78922" y="111579"/>
                  </a:lnTo>
                  <a:lnTo>
                    <a:pt x="40822" y="32658"/>
                  </a:lnTo>
                  <a:lnTo>
                    <a:pt x="234043" y="0"/>
                  </a:lnTo>
                  <a:lnTo>
                    <a:pt x="285750" y="46265"/>
                  </a:lnTo>
                  <a:lnTo>
                    <a:pt x="299358" y="70758"/>
                  </a:lnTo>
                  <a:lnTo>
                    <a:pt x="307522" y="97972"/>
                  </a:lnTo>
                  <a:lnTo>
                    <a:pt x="310243" y="117022"/>
                  </a:lnTo>
                  <a:lnTo>
                    <a:pt x="307522" y="149679"/>
                  </a:lnTo>
                  <a:lnTo>
                    <a:pt x="293915" y="190500"/>
                  </a:lnTo>
                  <a:cubicBezTo>
                    <a:pt x="293008" y="228600"/>
                    <a:pt x="292100" y="266700"/>
                    <a:pt x="291193" y="304800"/>
                  </a:cubicBezTo>
                  <a:lnTo>
                    <a:pt x="291193" y="753836"/>
                  </a:lnTo>
                  <a:lnTo>
                    <a:pt x="291193" y="1066800"/>
                  </a:lnTo>
                  <a:lnTo>
                    <a:pt x="291193" y="1428750"/>
                  </a:lnTo>
                  <a:lnTo>
                    <a:pt x="291193" y="1714500"/>
                  </a:lnTo>
                  <a:lnTo>
                    <a:pt x="291193" y="1850572"/>
                  </a:lnTo>
                  <a:lnTo>
                    <a:pt x="288472" y="1905000"/>
                  </a:lnTo>
                  <a:lnTo>
                    <a:pt x="283029" y="1959429"/>
                  </a:lnTo>
                  <a:lnTo>
                    <a:pt x="274865" y="1994808"/>
                  </a:lnTo>
                  <a:lnTo>
                    <a:pt x="261258" y="2024743"/>
                  </a:lnTo>
                  <a:lnTo>
                    <a:pt x="244929" y="2046515"/>
                  </a:lnTo>
                  <a:lnTo>
                    <a:pt x="228600" y="2062843"/>
                  </a:lnTo>
                  <a:lnTo>
                    <a:pt x="206829" y="2073729"/>
                  </a:lnTo>
                  <a:lnTo>
                    <a:pt x="193222" y="2076450"/>
                  </a:lnTo>
                  <a:lnTo>
                    <a:pt x="168729" y="2071008"/>
                  </a:lnTo>
                  <a:lnTo>
                    <a:pt x="141515" y="2054679"/>
                  </a:lnTo>
                  <a:lnTo>
                    <a:pt x="114300" y="2032908"/>
                  </a:lnTo>
                  <a:lnTo>
                    <a:pt x="100693" y="2019300"/>
                  </a:lnTo>
                  <a:lnTo>
                    <a:pt x="87086" y="2000250"/>
                  </a:lnTo>
                  <a:lnTo>
                    <a:pt x="65315" y="1940379"/>
                  </a:lnTo>
                  <a:lnTo>
                    <a:pt x="38100" y="1845129"/>
                  </a:lnTo>
                  <a:lnTo>
                    <a:pt x="16329" y="1741715"/>
                  </a:lnTo>
                  <a:lnTo>
                    <a:pt x="5443" y="1676400"/>
                  </a:lnTo>
                  <a:lnTo>
                    <a:pt x="0" y="1597479"/>
                  </a:lnTo>
                  <a:lnTo>
                    <a:pt x="2722" y="1578429"/>
                  </a:lnTo>
                  <a:lnTo>
                    <a:pt x="16329" y="1543050"/>
                  </a:lnTo>
                  <a:lnTo>
                    <a:pt x="29936" y="1494065"/>
                  </a:lnTo>
                  <a:lnTo>
                    <a:pt x="46265" y="1420586"/>
                  </a:lnTo>
                  <a:lnTo>
                    <a:pt x="65315" y="1306286"/>
                  </a:lnTo>
                  <a:lnTo>
                    <a:pt x="70758" y="1238250"/>
                  </a:lnTo>
                  <a:lnTo>
                    <a:pt x="76200" y="1107622"/>
                  </a:lnTo>
                  <a:lnTo>
                    <a:pt x="81643" y="917122"/>
                  </a:lnTo>
                  <a:lnTo>
                    <a:pt x="89808" y="5170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0" name="フリーフォーム 159">
              <a:extLst>
                <a:ext uri="{FF2B5EF4-FFF2-40B4-BE49-F238E27FC236}">
                  <a16:creationId xmlns:a16="http://schemas.microsoft.com/office/drawing/2014/main" id="{446AA70C-D3E6-44D0-91E7-A8503029795D}"/>
                </a:ext>
              </a:extLst>
            </p:cNvPr>
            <p:cNvSpPr/>
            <p:nvPr/>
          </p:nvSpPr>
          <p:spPr>
            <a:xfrm>
              <a:off x="4667250" y="2027238"/>
              <a:ext cx="2605088" cy="430212"/>
            </a:xfrm>
            <a:custGeom>
              <a:avLst/>
              <a:gdLst>
                <a:gd name="connsiteX0" fmla="*/ 1747838 w 2605088"/>
                <a:gd name="connsiteY0" fmla="*/ 254794 h 431006"/>
                <a:gd name="connsiteX1" fmla="*/ 1400175 w 2605088"/>
                <a:gd name="connsiteY1" fmla="*/ 288131 h 431006"/>
                <a:gd name="connsiteX2" fmla="*/ 1090613 w 2605088"/>
                <a:gd name="connsiteY2" fmla="*/ 319087 h 431006"/>
                <a:gd name="connsiteX3" fmla="*/ 842963 w 2605088"/>
                <a:gd name="connsiteY3" fmla="*/ 342900 h 431006"/>
                <a:gd name="connsiteX4" fmla="*/ 616744 w 2605088"/>
                <a:gd name="connsiteY4" fmla="*/ 366712 h 431006"/>
                <a:gd name="connsiteX5" fmla="*/ 466725 w 2605088"/>
                <a:gd name="connsiteY5" fmla="*/ 383381 h 431006"/>
                <a:gd name="connsiteX6" fmla="*/ 340519 w 2605088"/>
                <a:gd name="connsiteY6" fmla="*/ 404812 h 431006"/>
                <a:gd name="connsiteX7" fmla="*/ 264319 w 2605088"/>
                <a:gd name="connsiteY7" fmla="*/ 419100 h 431006"/>
                <a:gd name="connsiteX8" fmla="*/ 250031 w 2605088"/>
                <a:gd name="connsiteY8" fmla="*/ 421481 h 431006"/>
                <a:gd name="connsiteX9" fmla="*/ 221456 w 2605088"/>
                <a:gd name="connsiteY9" fmla="*/ 416719 h 431006"/>
                <a:gd name="connsiteX10" fmla="*/ 197644 w 2605088"/>
                <a:gd name="connsiteY10" fmla="*/ 411956 h 431006"/>
                <a:gd name="connsiteX11" fmla="*/ 154781 w 2605088"/>
                <a:gd name="connsiteY11" fmla="*/ 395287 h 431006"/>
                <a:gd name="connsiteX12" fmla="*/ 116681 w 2605088"/>
                <a:gd name="connsiteY12" fmla="*/ 376237 h 431006"/>
                <a:gd name="connsiteX13" fmla="*/ 59531 w 2605088"/>
                <a:gd name="connsiteY13" fmla="*/ 335756 h 431006"/>
                <a:gd name="connsiteX14" fmla="*/ 14288 w 2605088"/>
                <a:gd name="connsiteY14" fmla="*/ 307181 h 431006"/>
                <a:gd name="connsiteX15" fmla="*/ 0 w 2605088"/>
                <a:gd name="connsiteY15" fmla="*/ 292894 h 431006"/>
                <a:gd name="connsiteX16" fmla="*/ 4763 w 2605088"/>
                <a:gd name="connsiteY16" fmla="*/ 202406 h 431006"/>
                <a:gd name="connsiteX17" fmla="*/ 80963 w 2605088"/>
                <a:gd name="connsiteY17" fmla="*/ 226219 h 431006"/>
                <a:gd name="connsiteX18" fmla="*/ 173831 w 2605088"/>
                <a:gd name="connsiteY18" fmla="*/ 238125 h 431006"/>
                <a:gd name="connsiteX19" fmla="*/ 280988 w 2605088"/>
                <a:gd name="connsiteY19" fmla="*/ 240506 h 431006"/>
                <a:gd name="connsiteX20" fmla="*/ 314325 w 2605088"/>
                <a:gd name="connsiteY20" fmla="*/ 238125 h 431006"/>
                <a:gd name="connsiteX21" fmla="*/ 445294 w 2605088"/>
                <a:gd name="connsiteY21" fmla="*/ 223837 h 431006"/>
                <a:gd name="connsiteX22" fmla="*/ 702469 w 2605088"/>
                <a:gd name="connsiteY22" fmla="*/ 188119 h 431006"/>
                <a:gd name="connsiteX23" fmla="*/ 988219 w 2605088"/>
                <a:gd name="connsiteY23" fmla="*/ 150019 h 431006"/>
                <a:gd name="connsiteX24" fmla="*/ 1402556 w 2605088"/>
                <a:gd name="connsiteY24" fmla="*/ 109537 h 431006"/>
                <a:gd name="connsiteX25" fmla="*/ 1695450 w 2605088"/>
                <a:gd name="connsiteY25" fmla="*/ 78581 h 431006"/>
                <a:gd name="connsiteX26" fmla="*/ 1928813 w 2605088"/>
                <a:gd name="connsiteY26" fmla="*/ 54769 h 431006"/>
                <a:gd name="connsiteX27" fmla="*/ 2057400 w 2605088"/>
                <a:gd name="connsiteY27" fmla="*/ 42862 h 431006"/>
                <a:gd name="connsiteX28" fmla="*/ 2097881 w 2605088"/>
                <a:gd name="connsiteY28" fmla="*/ 28575 h 431006"/>
                <a:gd name="connsiteX29" fmla="*/ 2152650 w 2605088"/>
                <a:gd name="connsiteY29" fmla="*/ 7144 h 431006"/>
                <a:gd name="connsiteX30" fmla="*/ 2174081 w 2605088"/>
                <a:gd name="connsiteY30" fmla="*/ 0 h 431006"/>
                <a:gd name="connsiteX31" fmla="*/ 2183606 w 2605088"/>
                <a:gd name="connsiteY31" fmla="*/ 0 h 431006"/>
                <a:gd name="connsiteX32" fmla="*/ 2207419 w 2605088"/>
                <a:gd name="connsiteY32" fmla="*/ 2381 h 431006"/>
                <a:gd name="connsiteX33" fmla="*/ 2252663 w 2605088"/>
                <a:gd name="connsiteY33" fmla="*/ 16669 h 431006"/>
                <a:gd name="connsiteX34" fmla="*/ 2309813 w 2605088"/>
                <a:gd name="connsiteY34" fmla="*/ 47625 h 431006"/>
                <a:gd name="connsiteX35" fmla="*/ 2352675 w 2605088"/>
                <a:gd name="connsiteY35" fmla="*/ 73819 h 431006"/>
                <a:gd name="connsiteX36" fmla="*/ 2402681 w 2605088"/>
                <a:gd name="connsiteY36" fmla="*/ 109537 h 431006"/>
                <a:gd name="connsiteX37" fmla="*/ 2486025 w 2605088"/>
                <a:gd name="connsiteY37" fmla="*/ 171450 h 431006"/>
                <a:gd name="connsiteX38" fmla="*/ 2514600 w 2605088"/>
                <a:gd name="connsiteY38" fmla="*/ 202406 h 431006"/>
                <a:gd name="connsiteX39" fmla="*/ 2545556 w 2605088"/>
                <a:gd name="connsiteY39" fmla="*/ 238125 h 431006"/>
                <a:gd name="connsiteX40" fmla="*/ 2566988 w 2605088"/>
                <a:gd name="connsiteY40" fmla="*/ 264319 h 431006"/>
                <a:gd name="connsiteX41" fmla="*/ 2590800 w 2605088"/>
                <a:gd name="connsiteY41" fmla="*/ 304800 h 431006"/>
                <a:gd name="connsiteX42" fmla="*/ 2602706 w 2605088"/>
                <a:gd name="connsiteY42" fmla="*/ 340519 h 431006"/>
                <a:gd name="connsiteX43" fmla="*/ 2605088 w 2605088"/>
                <a:gd name="connsiteY43" fmla="*/ 369094 h 431006"/>
                <a:gd name="connsiteX44" fmla="*/ 2597944 w 2605088"/>
                <a:gd name="connsiteY44" fmla="*/ 392906 h 431006"/>
                <a:gd name="connsiteX45" fmla="*/ 2578894 w 2605088"/>
                <a:gd name="connsiteY45" fmla="*/ 414337 h 431006"/>
                <a:gd name="connsiteX46" fmla="*/ 2545556 w 2605088"/>
                <a:gd name="connsiteY46" fmla="*/ 431006 h 431006"/>
                <a:gd name="connsiteX47" fmla="*/ 2147888 w 2605088"/>
                <a:gd name="connsiteY47" fmla="*/ 228600 h 431006"/>
                <a:gd name="connsiteX48" fmla="*/ 2133600 w 2605088"/>
                <a:gd name="connsiteY48" fmla="*/ 223837 h 431006"/>
                <a:gd name="connsiteX49" fmla="*/ 2105025 w 2605088"/>
                <a:gd name="connsiteY49" fmla="*/ 223837 h 431006"/>
                <a:gd name="connsiteX50" fmla="*/ 1866900 w 2605088"/>
                <a:gd name="connsiteY50" fmla="*/ 245269 h 431006"/>
                <a:gd name="connsiteX51" fmla="*/ 1747838 w 2605088"/>
                <a:gd name="connsiteY51" fmla="*/ 254794 h 4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605088" h="431006">
                  <a:moveTo>
                    <a:pt x="1747838" y="254794"/>
                  </a:moveTo>
                  <a:lnTo>
                    <a:pt x="1400175" y="288131"/>
                  </a:lnTo>
                  <a:lnTo>
                    <a:pt x="1090613" y="319087"/>
                  </a:lnTo>
                  <a:lnTo>
                    <a:pt x="842963" y="342900"/>
                  </a:lnTo>
                  <a:lnTo>
                    <a:pt x="616744" y="366712"/>
                  </a:lnTo>
                  <a:lnTo>
                    <a:pt x="466725" y="383381"/>
                  </a:lnTo>
                  <a:lnTo>
                    <a:pt x="340519" y="404812"/>
                  </a:lnTo>
                  <a:lnTo>
                    <a:pt x="264319" y="419100"/>
                  </a:lnTo>
                  <a:lnTo>
                    <a:pt x="250031" y="421481"/>
                  </a:lnTo>
                  <a:lnTo>
                    <a:pt x="221456" y="416719"/>
                  </a:lnTo>
                  <a:lnTo>
                    <a:pt x="197644" y="411956"/>
                  </a:lnTo>
                  <a:lnTo>
                    <a:pt x="154781" y="395287"/>
                  </a:lnTo>
                  <a:lnTo>
                    <a:pt x="116681" y="376237"/>
                  </a:lnTo>
                  <a:lnTo>
                    <a:pt x="59531" y="335756"/>
                  </a:lnTo>
                  <a:lnTo>
                    <a:pt x="14288" y="307181"/>
                  </a:lnTo>
                  <a:lnTo>
                    <a:pt x="0" y="292894"/>
                  </a:lnTo>
                  <a:lnTo>
                    <a:pt x="4763" y="202406"/>
                  </a:lnTo>
                  <a:lnTo>
                    <a:pt x="80963" y="226219"/>
                  </a:lnTo>
                  <a:lnTo>
                    <a:pt x="173831" y="238125"/>
                  </a:lnTo>
                  <a:lnTo>
                    <a:pt x="280988" y="240506"/>
                  </a:lnTo>
                  <a:lnTo>
                    <a:pt x="314325" y="238125"/>
                  </a:lnTo>
                  <a:lnTo>
                    <a:pt x="445294" y="223837"/>
                  </a:lnTo>
                  <a:lnTo>
                    <a:pt x="702469" y="188119"/>
                  </a:lnTo>
                  <a:lnTo>
                    <a:pt x="988219" y="150019"/>
                  </a:lnTo>
                  <a:lnTo>
                    <a:pt x="1402556" y="109537"/>
                  </a:lnTo>
                  <a:lnTo>
                    <a:pt x="1695450" y="78581"/>
                  </a:lnTo>
                  <a:lnTo>
                    <a:pt x="1928813" y="54769"/>
                  </a:lnTo>
                  <a:lnTo>
                    <a:pt x="2057400" y="42862"/>
                  </a:lnTo>
                  <a:lnTo>
                    <a:pt x="2097881" y="28575"/>
                  </a:lnTo>
                  <a:lnTo>
                    <a:pt x="2152650" y="7144"/>
                  </a:lnTo>
                  <a:lnTo>
                    <a:pt x="2174081" y="0"/>
                  </a:lnTo>
                  <a:lnTo>
                    <a:pt x="2183606" y="0"/>
                  </a:lnTo>
                  <a:lnTo>
                    <a:pt x="2207419" y="2381"/>
                  </a:lnTo>
                  <a:lnTo>
                    <a:pt x="2252663" y="16669"/>
                  </a:lnTo>
                  <a:lnTo>
                    <a:pt x="2309813" y="47625"/>
                  </a:lnTo>
                  <a:lnTo>
                    <a:pt x="2352675" y="73819"/>
                  </a:lnTo>
                  <a:lnTo>
                    <a:pt x="2402681" y="109537"/>
                  </a:lnTo>
                  <a:lnTo>
                    <a:pt x="2486025" y="171450"/>
                  </a:lnTo>
                  <a:lnTo>
                    <a:pt x="2514600" y="202406"/>
                  </a:lnTo>
                  <a:lnTo>
                    <a:pt x="2545556" y="238125"/>
                  </a:lnTo>
                  <a:lnTo>
                    <a:pt x="2566988" y="264319"/>
                  </a:lnTo>
                  <a:lnTo>
                    <a:pt x="2590800" y="304800"/>
                  </a:lnTo>
                  <a:lnTo>
                    <a:pt x="2602706" y="340519"/>
                  </a:lnTo>
                  <a:lnTo>
                    <a:pt x="2605088" y="369094"/>
                  </a:lnTo>
                  <a:lnTo>
                    <a:pt x="2597944" y="392906"/>
                  </a:lnTo>
                  <a:lnTo>
                    <a:pt x="2578894" y="414337"/>
                  </a:lnTo>
                  <a:lnTo>
                    <a:pt x="2545556" y="431006"/>
                  </a:lnTo>
                  <a:lnTo>
                    <a:pt x="2147888" y="228600"/>
                  </a:lnTo>
                  <a:lnTo>
                    <a:pt x="2133600" y="223837"/>
                  </a:lnTo>
                  <a:lnTo>
                    <a:pt x="2105025" y="223837"/>
                  </a:lnTo>
                  <a:lnTo>
                    <a:pt x="1866900" y="245269"/>
                  </a:lnTo>
                  <a:lnTo>
                    <a:pt x="1747838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1" name="フリーフォーム 160">
              <a:extLst>
                <a:ext uri="{FF2B5EF4-FFF2-40B4-BE49-F238E27FC236}">
                  <a16:creationId xmlns:a16="http://schemas.microsoft.com/office/drawing/2014/main" id="{D4E8DA55-497D-4987-B164-70B930A91AD2}"/>
                </a:ext>
              </a:extLst>
            </p:cNvPr>
            <p:cNvSpPr/>
            <p:nvPr/>
          </p:nvSpPr>
          <p:spPr>
            <a:xfrm>
              <a:off x="6453188" y="2195513"/>
              <a:ext cx="812800" cy="603250"/>
            </a:xfrm>
            <a:custGeom>
              <a:avLst/>
              <a:gdLst>
                <a:gd name="connsiteX0" fmla="*/ 295275 w 812006"/>
                <a:gd name="connsiteY0" fmla="*/ 233362 h 602456"/>
                <a:gd name="connsiteX1" fmla="*/ 373856 w 812006"/>
                <a:gd name="connsiteY1" fmla="*/ 135731 h 602456"/>
                <a:gd name="connsiteX2" fmla="*/ 385762 w 812006"/>
                <a:gd name="connsiteY2" fmla="*/ 119062 h 602456"/>
                <a:gd name="connsiteX3" fmla="*/ 388143 w 812006"/>
                <a:gd name="connsiteY3" fmla="*/ 114300 h 602456"/>
                <a:gd name="connsiteX4" fmla="*/ 388143 w 812006"/>
                <a:gd name="connsiteY4" fmla="*/ 102393 h 602456"/>
                <a:gd name="connsiteX5" fmla="*/ 385762 w 812006"/>
                <a:gd name="connsiteY5" fmla="*/ 88106 h 602456"/>
                <a:gd name="connsiteX6" fmla="*/ 376237 w 812006"/>
                <a:gd name="connsiteY6" fmla="*/ 66675 h 602456"/>
                <a:gd name="connsiteX7" fmla="*/ 338137 w 812006"/>
                <a:gd name="connsiteY7" fmla="*/ 0 h 602456"/>
                <a:gd name="connsiteX8" fmla="*/ 812006 w 812006"/>
                <a:gd name="connsiteY8" fmla="*/ 216693 h 602456"/>
                <a:gd name="connsiteX9" fmla="*/ 792956 w 812006"/>
                <a:gd name="connsiteY9" fmla="*/ 242887 h 602456"/>
                <a:gd name="connsiteX10" fmla="*/ 759618 w 812006"/>
                <a:gd name="connsiteY10" fmla="*/ 261937 h 602456"/>
                <a:gd name="connsiteX11" fmla="*/ 740568 w 812006"/>
                <a:gd name="connsiteY11" fmla="*/ 271462 h 602456"/>
                <a:gd name="connsiteX12" fmla="*/ 700087 w 812006"/>
                <a:gd name="connsiteY12" fmla="*/ 273843 h 602456"/>
                <a:gd name="connsiteX13" fmla="*/ 623887 w 812006"/>
                <a:gd name="connsiteY13" fmla="*/ 278606 h 602456"/>
                <a:gd name="connsiteX14" fmla="*/ 573881 w 812006"/>
                <a:gd name="connsiteY14" fmla="*/ 288131 h 602456"/>
                <a:gd name="connsiteX15" fmla="*/ 540543 w 812006"/>
                <a:gd name="connsiteY15" fmla="*/ 297656 h 602456"/>
                <a:gd name="connsiteX16" fmla="*/ 426243 w 812006"/>
                <a:gd name="connsiteY16" fmla="*/ 366712 h 602456"/>
                <a:gd name="connsiteX17" fmla="*/ 114300 w 812006"/>
                <a:gd name="connsiteY17" fmla="*/ 552450 h 602456"/>
                <a:gd name="connsiteX18" fmla="*/ 33337 w 812006"/>
                <a:gd name="connsiteY18" fmla="*/ 595312 h 602456"/>
                <a:gd name="connsiteX19" fmla="*/ 14287 w 812006"/>
                <a:gd name="connsiteY19" fmla="*/ 602456 h 602456"/>
                <a:gd name="connsiteX20" fmla="*/ 2381 w 812006"/>
                <a:gd name="connsiteY20" fmla="*/ 602456 h 602456"/>
                <a:gd name="connsiteX21" fmla="*/ 0 w 812006"/>
                <a:gd name="connsiteY21" fmla="*/ 597693 h 602456"/>
                <a:gd name="connsiteX22" fmla="*/ 0 w 812006"/>
                <a:gd name="connsiteY22" fmla="*/ 585787 h 602456"/>
                <a:gd name="connsiteX23" fmla="*/ 26193 w 812006"/>
                <a:gd name="connsiteY23" fmla="*/ 550068 h 602456"/>
                <a:gd name="connsiteX24" fmla="*/ 114300 w 812006"/>
                <a:gd name="connsiteY24" fmla="*/ 447675 h 602456"/>
                <a:gd name="connsiteX25" fmla="*/ 295275 w 812006"/>
                <a:gd name="connsiteY25" fmla="*/ 233362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12006" h="602456">
                  <a:moveTo>
                    <a:pt x="295275" y="233362"/>
                  </a:moveTo>
                  <a:lnTo>
                    <a:pt x="373856" y="135731"/>
                  </a:lnTo>
                  <a:lnTo>
                    <a:pt x="385762" y="119062"/>
                  </a:lnTo>
                  <a:lnTo>
                    <a:pt x="388143" y="114300"/>
                  </a:lnTo>
                  <a:lnTo>
                    <a:pt x="388143" y="102393"/>
                  </a:lnTo>
                  <a:lnTo>
                    <a:pt x="385762" y="88106"/>
                  </a:lnTo>
                  <a:lnTo>
                    <a:pt x="376237" y="66675"/>
                  </a:lnTo>
                  <a:lnTo>
                    <a:pt x="338137" y="0"/>
                  </a:lnTo>
                  <a:lnTo>
                    <a:pt x="812006" y="216693"/>
                  </a:lnTo>
                  <a:lnTo>
                    <a:pt x="792956" y="242887"/>
                  </a:lnTo>
                  <a:lnTo>
                    <a:pt x="759618" y="261937"/>
                  </a:lnTo>
                  <a:lnTo>
                    <a:pt x="740568" y="271462"/>
                  </a:lnTo>
                  <a:lnTo>
                    <a:pt x="700087" y="273843"/>
                  </a:lnTo>
                  <a:lnTo>
                    <a:pt x="623887" y="278606"/>
                  </a:lnTo>
                  <a:lnTo>
                    <a:pt x="573881" y="288131"/>
                  </a:lnTo>
                  <a:lnTo>
                    <a:pt x="540543" y="297656"/>
                  </a:lnTo>
                  <a:lnTo>
                    <a:pt x="426243" y="366712"/>
                  </a:lnTo>
                  <a:lnTo>
                    <a:pt x="114300" y="552450"/>
                  </a:lnTo>
                  <a:lnTo>
                    <a:pt x="33337" y="595312"/>
                  </a:lnTo>
                  <a:lnTo>
                    <a:pt x="14287" y="602456"/>
                  </a:lnTo>
                  <a:lnTo>
                    <a:pt x="2381" y="602456"/>
                  </a:lnTo>
                  <a:lnTo>
                    <a:pt x="0" y="597693"/>
                  </a:lnTo>
                  <a:lnTo>
                    <a:pt x="0" y="585787"/>
                  </a:lnTo>
                  <a:lnTo>
                    <a:pt x="26193" y="550068"/>
                  </a:lnTo>
                  <a:lnTo>
                    <a:pt x="114300" y="447675"/>
                  </a:lnTo>
                  <a:lnTo>
                    <a:pt x="295275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3" name="フリーフォーム 162">
              <a:extLst>
                <a:ext uri="{FF2B5EF4-FFF2-40B4-BE49-F238E27FC236}">
                  <a16:creationId xmlns:a16="http://schemas.microsoft.com/office/drawing/2014/main" id="{BB9BFAB5-915F-4B3F-82AF-3D370DACD204}"/>
                </a:ext>
              </a:extLst>
            </p:cNvPr>
            <p:cNvSpPr/>
            <p:nvPr/>
          </p:nvSpPr>
          <p:spPr>
            <a:xfrm>
              <a:off x="4679950" y="3770313"/>
              <a:ext cx="288925" cy="2222500"/>
            </a:xfrm>
            <a:custGeom>
              <a:avLst/>
              <a:gdLst>
                <a:gd name="connsiteX0" fmla="*/ 92334 w 288915"/>
                <a:gd name="connsiteY0" fmla="*/ 896529 h 2221962"/>
                <a:gd name="connsiteX1" fmla="*/ 104248 w 288915"/>
                <a:gd name="connsiteY1" fmla="*/ 595700 h 2221962"/>
                <a:gd name="connsiteX2" fmla="*/ 110205 w 288915"/>
                <a:gd name="connsiteY2" fmla="*/ 476560 h 2221962"/>
                <a:gd name="connsiteX3" fmla="*/ 110205 w 288915"/>
                <a:gd name="connsiteY3" fmla="*/ 425926 h 2221962"/>
                <a:gd name="connsiteX4" fmla="*/ 107226 w 288915"/>
                <a:gd name="connsiteY4" fmla="*/ 366356 h 2221962"/>
                <a:gd name="connsiteX5" fmla="*/ 101269 w 288915"/>
                <a:gd name="connsiteY5" fmla="*/ 294872 h 2221962"/>
                <a:gd name="connsiteX6" fmla="*/ 89355 w 288915"/>
                <a:gd name="connsiteY6" fmla="*/ 241259 h 2221962"/>
                <a:gd name="connsiteX7" fmla="*/ 56592 w 288915"/>
                <a:gd name="connsiteY7" fmla="*/ 142968 h 2221962"/>
                <a:gd name="connsiteX8" fmla="*/ 163818 w 288915"/>
                <a:gd name="connsiteY8" fmla="*/ 0 h 2221962"/>
                <a:gd name="connsiteX9" fmla="*/ 232323 w 288915"/>
                <a:gd name="connsiteY9" fmla="*/ 71484 h 2221962"/>
                <a:gd name="connsiteX10" fmla="*/ 250194 w 288915"/>
                <a:gd name="connsiteY10" fmla="*/ 95312 h 2221962"/>
                <a:gd name="connsiteX11" fmla="*/ 268065 w 288915"/>
                <a:gd name="connsiteY11" fmla="*/ 128076 h 2221962"/>
                <a:gd name="connsiteX12" fmla="*/ 282958 w 288915"/>
                <a:gd name="connsiteY12" fmla="*/ 163818 h 2221962"/>
                <a:gd name="connsiteX13" fmla="*/ 288915 w 288915"/>
                <a:gd name="connsiteY13" fmla="*/ 211474 h 2221962"/>
                <a:gd name="connsiteX14" fmla="*/ 288915 w 288915"/>
                <a:gd name="connsiteY14" fmla="*/ 419969 h 2221962"/>
                <a:gd name="connsiteX15" fmla="*/ 285936 w 288915"/>
                <a:gd name="connsiteY15" fmla="*/ 938228 h 2221962"/>
                <a:gd name="connsiteX16" fmla="*/ 279979 w 288915"/>
                <a:gd name="connsiteY16" fmla="*/ 1307562 h 2221962"/>
                <a:gd name="connsiteX17" fmla="*/ 268065 w 288915"/>
                <a:gd name="connsiteY17" fmla="*/ 1703703 h 2221962"/>
                <a:gd name="connsiteX18" fmla="*/ 268065 w 288915"/>
                <a:gd name="connsiteY18" fmla="*/ 1873478 h 2221962"/>
                <a:gd name="connsiteX19" fmla="*/ 268065 w 288915"/>
                <a:gd name="connsiteY19" fmla="*/ 1950919 h 2221962"/>
                <a:gd name="connsiteX20" fmla="*/ 268065 w 288915"/>
                <a:gd name="connsiteY20" fmla="*/ 2007510 h 2221962"/>
                <a:gd name="connsiteX21" fmla="*/ 262108 w 288915"/>
                <a:gd name="connsiteY21" fmla="*/ 2073037 h 2221962"/>
                <a:gd name="connsiteX22" fmla="*/ 250194 w 288915"/>
                <a:gd name="connsiteY22" fmla="*/ 2129629 h 2221962"/>
                <a:gd name="connsiteX23" fmla="*/ 238280 w 288915"/>
                <a:gd name="connsiteY23" fmla="*/ 2171328 h 2221962"/>
                <a:gd name="connsiteX24" fmla="*/ 214452 w 288915"/>
                <a:gd name="connsiteY24" fmla="*/ 2207070 h 2221962"/>
                <a:gd name="connsiteX25" fmla="*/ 199560 w 288915"/>
                <a:gd name="connsiteY25" fmla="*/ 2218984 h 2221962"/>
                <a:gd name="connsiteX26" fmla="*/ 184667 w 288915"/>
                <a:gd name="connsiteY26" fmla="*/ 2221962 h 2221962"/>
                <a:gd name="connsiteX27" fmla="*/ 166796 w 288915"/>
                <a:gd name="connsiteY27" fmla="*/ 2221962 h 2221962"/>
                <a:gd name="connsiteX28" fmla="*/ 145947 w 288915"/>
                <a:gd name="connsiteY28" fmla="*/ 2210048 h 2221962"/>
                <a:gd name="connsiteX29" fmla="*/ 110205 w 288915"/>
                <a:gd name="connsiteY29" fmla="*/ 2180263 h 2221962"/>
                <a:gd name="connsiteX30" fmla="*/ 89355 w 288915"/>
                <a:gd name="connsiteY30" fmla="*/ 2159414 h 2221962"/>
                <a:gd name="connsiteX31" fmla="*/ 59570 w 288915"/>
                <a:gd name="connsiteY31" fmla="*/ 2108779 h 2221962"/>
                <a:gd name="connsiteX32" fmla="*/ 35742 w 288915"/>
                <a:gd name="connsiteY32" fmla="*/ 2055166 h 2221962"/>
                <a:gd name="connsiteX33" fmla="*/ 14893 w 288915"/>
                <a:gd name="connsiteY33" fmla="*/ 1992618 h 2221962"/>
                <a:gd name="connsiteX34" fmla="*/ 0 w 288915"/>
                <a:gd name="connsiteY34" fmla="*/ 1930069 h 2221962"/>
                <a:gd name="connsiteX35" fmla="*/ 0 w 288915"/>
                <a:gd name="connsiteY35" fmla="*/ 1894327 h 2221962"/>
                <a:gd name="connsiteX36" fmla="*/ 8936 w 288915"/>
                <a:gd name="connsiteY36" fmla="*/ 1852628 h 2221962"/>
                <a:gd name="connsiteX37" fmla="*/ 29785 w 288915"/>
                <a:gd name="connsiteY37" fmla="*/ 1763273 h 2221962"/>
                <a:gd name="connsiteX38" fmla="*/ 41699 w 288915"/>
                <a:gd name="connsiteY38" fmla="*/ 1697746 h 2221962"/>
                <a:gd name="connsiteX39" fmla="*/ 53613 w 288915"/>
                <a:gd name="connsiteY39" fmla="*/ 1623283 h 2221962"/>
                <a:gd name="connsiteX40" fmla="*/ 62549 w 288915"/>
                <a:gd name="connsiteY40" fmla="*/ 1545842 h 2221962"/>
                <a:gd name="connsiteX41" fmla="*/ 68506 w 288915"/>
                <a:gd name="connsiteY41" fmla="*/ 1456487 h 2221962"/>
                <a:gd name="connsiteX42" fmla="*/ 74463 w 288915"/>
                <a:gd name="connsiteY42" fmla="*/ 1289691 h 2221962"/>
                <a:gd name="connsiteX43" fmla="*/ 92334 w 288915"/>
                <a:gd name="connsiteY43" fmla="*/ 896529 h 222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88915" h="2221962">
                  <a:moveTo>
                    <a:pt x="92334" y="896529"/>
                  </a:moveTo>
                  <a:lnTo>
                    <a:pt x="104248" y="595700"/>
                  </a:lnTo>
                  <a:lnTo>
                    <a:pt x="110205" y="476560"/>
                  </a:lnTo>
                  <a:lnTo>
                    <a:pt x="110205" y="425926"/>
                  </a:lnTo>
                  <a:lnTo>
                    <a:pt x="107226" y="366356"/>
                  </a:lnTo>
                  <a:lnTo>
                    <a:pt x="101269" y="294872"/>
                  </a:lnTo>
                  <a:lnTo>
                    <a:pt x="89355" y="241259"/>
                  </a:lnTo>
                  <a:lnTo>
                    <a:pt x="56592" y="142968"/>
                  </a:lnTo>
                  <a:lnTo>
                    <a:pt x="163818" y="0"/>
                  </a:lnTo>
                  <a:lnTo>
                    <a:pt x="232323" y="71484"/>
                  </a:lnTo>
                  <a:lnTo>
                    <a:pt x="250194" y="95312"/>
                  </a:lnTo>
                  <a:lnTo>
                    <a:pt x="268065" y="128076"/>
                  </a:lnTo>
                  <a:lnTo>
                    <a:pt x="282958" y="163818"/>
                  </a:lnTo>
                  <a:lnTo>
                    <a:pt x="288915" y="211474"/>
                  </a:lnTo>
                  <a:lnTo>
                    <a:pt x="288915" y="419969"/>
                  </a:lnTo>
                  <a:lnTo>
                    <a:pt x="285936" y="938228"/>
                  </a:lnTo>
                  <a:cubicBezTo>
                    <a:pt x="283950" y="1061339"/>
                    <a:pt x="281965" y="1184451"/>
                    <a:pt x="279979" y="1307562"/>
                  </a:cubicBezTo>
                  <a:lnTo>
                    <a:pt x="268065" y="1703703"/>
                  </a:lnTo>
                  <a:lnTo>
                    <a:pt x="268065" y="1873478"/>
                  </a:lnTo>
                  <a:lnTo>
                    <a:pt x="268065" y="1950919"/>
                  </a:lnTo>
                  <a:lnTo>
                    <a:pt x="268065" y="2007510"/>
                  </a:lnTo>
                  <a:lnTo>
                    <a:pt x="262108" y="2073037"/>
                  </a:lnTo>
                  <a:lnTo>
                    <a:pt x="250194" y="2129629"/>
                  </a:lnTo>
                  <a:lnTo>
                    <a:pt x="238280" y="2171328"/>
                  </a:lnTo>
                  <a:lnTo>
                    <a:pt x="214452" y="2207070"/>
                  </a:lnTo>
                  <a:lnTo>
                    <a:pt x="199560" y="2218984"/>
                  </a:lnTo>
                  <a:lnTo>
                    <a:pt x="184667" y="2221962"/>
                  </a:lnTo>
                  <a:lnTo>
                    <a:pt x="166796" y="2221962"/>
                  </a:lnTo>
                  <a:lnTo>
                    <a:pt x="145947" y="2210048"/>
                  </a:lnTo>
                  <a:lnTo>
                    <a:pt x="110205" y="2180263"/>
                  </a:lnTo>
                  <a:lnTo>
                    <a:pt x="89355" y="2159414"/>
                  </a:lnTo>
                  <a:lnTo>
                    <a:pt x="59570" y="2108779"/>
                  </a:lnTo>
                  <a:lnTo>
                    <a:pt x="35742" y="2055166"/>
                  </a:lnTo>
                  <a:lnTo>
                    <a:pt x="14893" y="1992618"/>
                  </a:lnTo>
                  <a:lnTo>
                    <a:pt x="0" y="1930069"/>
                  </a:lnTo>
                  <a:lnTo>
                    <a:pt x="0" y="1894327"/>
                  </a:lnTo>
                  <a:lnTo>
                    <a:pt x="8936" y="1852628"/>
                  </a:lnTo>
                  <a:lnTo>
                    <a:pt x="29785" y="1763273"/>
                  </a:lnTo>
                  <a:lnTo>
                    <a:pt x="41699" y="1697746"/>
                  </a:lnTo>
                  <a:lnTo>
                    <a:pt x="53613" y="1623283"/>
                  </a:lnTo>
                  <a:lnTo>
                    <a:pt x="62549" y="1545842"/>
                  </a:lnTo>
                  <a:lnTo>
                    <a:pt x="68506" y="1456487"/>
                  </a:lnTo>
                  <a:lnTo>
                    <a:pt x="74463" y="1289691"/>
                  </a:lnTo>
                  <a:lnTo>
                    <a:pt x="92334" y="8965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5" name="フリーフォーム 164">
              <a:extLst>
                <a:ext uri="{FF2B5EF4-FFF2-40B4-BE49-F238E27FC236}">
                  <a16:creationId xmlns:a16="http://schemas.microsoft.com/office/drawing/2014/main" id="{C8AFEB73-CC6A-4F27-803F-E5BD8FD67240}"/>
                </a:ext>
              </a:extLst>
            </p:cNvPr>
            <p:cNvSpPr/>
            <p:nvPr/>
          </p:nvSpPr>
          <p:spPr>
            <a:xfrm>
              <a:off x="5776913" y="3141663"/>
              <a:ext cx="481012" cy="896937"/>
            </a:xfrm>
            <a:custGeom>
              <a:avLst/>
              <a:gdLst>
                <a:gd name="connsiteX0" fmla="*/ 116681 w 481012"/>
                <a:gd name="connsiteY0" fmla="*/ 500062 h 897731"/>
                <a:gd name="connsiteX1" fmla="*/ 169068 w 481012"/>
                <a:gd name="connsiteY1" fmla="*/ 300037 h 897731"/>
                <a:gd name="connsiteX2" fmla="*/ 180975 w 481012"/>
                <a:gd name="connsiteY2" fmla="*/ 259556 h 897731"/>
                <a:gd name="connsiteX3" fmla="*/ 188118 w 481012"/>
                <a:gd name="connsiteY3" fmla="*/ 226219 h 897731"/>
                <a:gd name="connsiteX4" fmla="*/ 192881 w 481012"/>
                <a:gd name="connsiteY4" fmla="*/ 197644 h 897731"/>
                <a:gd name="connsiteX5" fmla="*/ 192881 w 481012"/>
                <a:gd name="connsiteY5" fmla="*/ 178594 h 897731"/>
                <a:gd name="connsiteX6" fmla="*/ 188118 w 481012"/>
                <a:gd name="connsiteY6" fmla="*/ 154781 h 897731"/>
                <a:gd name="connsiteX7" fmla="*/ 178593 w 481012"/>
                <a:gd name="connsiteY7" fmla="*/ 138112 h 897731"/>
                <a:gd name="connsiteX8" fmla="*/ 164306 w 481012"/>
                <a:gd name="connsiteY8" fmla="*/ 121444 h 897731"/>
                <a:gd name="connsiteX9" fmla="*/ 147637 w 481012"/>
                <a:gd name="connsiteY9" fmla="*/ 107156 h 897731"/>
                <a:gd name="connsiteX10" fmla="*/ 121443 w 481012"/>
                <a:gd name="connsiteY10" fmla="*/ 95250 h 897731"/>
                <a:gd name="connsiteX11" fmla="*/ 59531 w 481012"/>
                <a:gd name="connsiteY11" fmla="*/ 76200 h 897731"/>
                <a:gd name="connsiteX12" fmla="*/ 4762 w 481012"/>
                <a:gd name="connsiteY12" fmla="*/ 45244 h 897731"/>
                <a:gd name="connsiteX13" fmla="*/ 321468 w 481012"/>
                <a:gd name="connsiteY13" fmla="*/ 0 h 897731"/>
                <a:gd name="connsiteX14" fmla="*/ 385762 w 481012"/>
                <a:gd name="connsiteY14" fmla="*/ 59531 h 897731"/>
                <a:gd name="connsiteX15" fmla="*/ 421481 w 481012"/>
                <a:gd name="connsiteY15" fmla="*/ 88106 h 897731"/>
                <a:gd name="connsiteX16" fmla="*/ 452437 w 481012"/>
                <a:gd name="connsiteY16" fmla="*/ 116681 h 897731"/>
                <a:gd name="connsiteX17" fmla="*/ 471487 w 481012"/>
                <a:gd name="connsiteY17" fmla="*/ 142875 h 897731"/>
                <a:gd name="connsiteX18" fmla="*/ 478631 w 481012"/>
                <a:gd name="connsiteY18" fmla="*/ 161925 h 897731"/>
                <a:gd name="connsiteX19" fmla="*/ 481012 w 481012"/>
                <a:gd name="connsiteY19" fmla="*/ 183356 h 897731"/>
                <a:gd name="connsiteX20" fmla="*/ 476250 w 481012"/>
                <a:gd name="connsiteY20" fmla="*/ 202406 h 897731"/>
                <a:gd name="connsiteX21" fmla="*/ 461962 w 481012"/>
                <a:gd name="connsiteY21" fmla="*/ 219075 h 897731"/>
                <a:gd name="connsiteX22" fmla="*/ 445293 w 481012"/>
                <a:gd name="connsiteY22" fmla="*/ 230981 h 897731"/>
                <a:gd name="connsiteX23" fmla="*/ 423862 w 481012"/>
                <a:gd name="connsiteY23" fmla="*/ 240506 h 897731"/>
                <a:gd name="connsiteX24" fmla="*/ 416718 w 481012"/>
                <a:gd name="connsiteY24" fmla="*/ 245269 h 897731"/>
                <a:gd name="connsiteX25" fmla="*/ 345281 w 481012"/>
                <a:gd name="connsiteY25" fmla="*/ 378619 h 897731"/>
                <a:gd name="connsiteX26" fmla="*/ 242887 w 481012"/>
                <a:gd name="connsiteY26" fmla="*/ 571500 h 897731"/>
                <a:gd name="connsiteX27" fmla="*/ 73818 w 481012"/>
                <a:gd name="connsiteY27" fmla="*/ 892969 h 897731"/>
                <a:gd name="connsiteX28" fmla="*/ 0 w 481012"/>
                <a:gd name="connsiteY28" fmla="*/ 897731 h 897731"/>
                <a:gd name="connsiteX29" fmla="*/ 26193 w 481012"/>
                <a:gd name="connsiteY29" fmla="*/ 802481 h 897731"/>
                <a:gd name="connsiteX30" fmla="*/ 71437 w 481012"/>
                <a:gd name="connsiteY30" fmla="*/ 657225 h 897731"/>
                <a:gd name="connsiteX31" fmla="*/ 116681 w 481012"/>
                <a:gd name="connsiteY31" fmla="*/ 500062 h 89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81012" h="897731">
                  <a:moveTo>
                    <a:pt x="116681" y="500062"/>
                  </a:moveTo>
                  <a:lnTo>
                    <a:pt x="169068" y="300037"/>
                  </a:lnTo>
                  <a:lnTo>
                    <a:pt x="180975" y="259556"/>
                  </a:lnTo>
                  <a:lnTo>
                    <a:pt x="188118" y="226219"/>
                  </a:lnTo>
                  <a:lnTo>
                    <a:pt x="192881" y="197644"/>
                  </a:lnTo>
                  <a:lnTo>
                    <a:pt x="192881" y="178594"/>
                  </a:lnTo>
                  <a:lnTo>
                    <a:pt x="188118" y="154781"/>
                  </a:lnTo>
                  <a:lnTo>
                    <a:pt x="178593" y="138112"/>
                  </a:lnTo>
                  <a:lnTo>
                    <a:pt x="164306" y="121444"/>
                  </a:lnTo>
                  <a:lnTo>
                    <a:pt x="147637" y="107156"/>
                  </a:lnTo>
                  <a:lnTo>
                    <a:pt x="121443" y="95250"/>
                  </a:lnTo>
                  <a:lnTo>
                    <a:pt x="59531" y="76200"/>
                  </a:lnTo>
                  <a:lnTo>
                    <a:pt x="4762" y="45244"/>
                  </a:lnTo>
                  <a:lnTo>
                    <a:pt x="321468" y="0"/>
                  </a:lnTo>
                  <a:lnTo>
                    <a:pt x="385762" y="59531"/>
                  </a:lnTo>
                  <a:lnTo>
                    <a:pt x="421481" y="88106"/>
                  </a:lnTo>
                  <a:lnTo>
                    <a:pt x="452437" y="116681"/>
                  </a:lnTo>
                  <a:lnTo>
                    <a:pt x="471487" y="142875"/>
                  </a:lnTo>
                  <a:lnTo>
                    <a:pt x="478631" y="161925"/>
                  </a:lnTo>
                  <a:lnTo>
                    <a:pt x="481012" y="183356"/>
                  </a:lnTo>
                  <a:lnTo>
                    <a:pt x="476250" y="202406"/>
                  </a:lnTo>
                  <a:lnTo>
                    <a:pt x="461962" y="219075"/>
                  </a:lnTo>
                  <a:lnTo>
                    <a:pt x="445293" y="230981"/>
                  </a:lnTo>
                  <a:lnTo>
                    <a:pt x="423862" y="240506"/>
                  </a:lnTo>
                  <a:lnTo>
                    <a:pt x="416718" y="245269"/>
                  </a:lnTo>
                  <a:lnTo>
                    <a:pt x="345281" y="378619"/>
                  </a:lnTo>
                  <a:lnTo>
                    <a:pt x="242887" y="571500"/>
                  </a:lnTo>
                  <a:lnTo>
                    <a:pt x="73818" y="892969"/>
                  </a:lnTo>
                  <a:lnTo>
                    <a:pt x="0" y="897731"/>
                  </a:lnTo>
                  <a:lnTo>
                    <a:pt x="26193" y="802481"/>
                  </a:lnTo>
                  <a:lnTo>
                    <a:pt x="71437" y="657225"/>
                  </a:lnTo>
                  <a:lnTo>
                    <a:pt x="116681" y="5000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7" name="フリーフォーム 166">
              <a:extLst>
                <a:ext uri="{FF2B5EF4-FFF2-40B4-BE49-F238E27FC236}">
                  <a16:creationId xmlns:a16="http://schemas.microsoft.com/office/drawing/2014/main" id="{045166AC-65C4-4E6C-B69D-0A3D6DB7B62F}"/>
                </a:ext>
              </a:extLst>
            </p:cNvPr>
            <p:cNvSpPr/>
            <p:nvPr/>
          </p:nvSpPr>
          <p:spPr>
            <a:xfrm>
              <a:off x="5543550" y="3790950"/>
              <a:ext cx="1436688" cy="2087563"/>
            </a:xfrm>
            <a:custGeom>
              <a:avLst/>
              <a:gdLst>
                <a:gd name="connsiteX0" fmla="*/ 778329 w 1436914"/>
                <a:gd name="connsiteY0" fmla="*/ 247650 h 2087336"/>
                <a:gd name="connsiteX1" fmla="*/ 579664 w 1436914"/>
                <a:gd name="connsiteY1" fmla="*/ 266700 h 2087336"/>
                <a:gd name="connsiteX2" fmla="*/ 416379 w 1436914"/>
                <a:gd name="connsiteY2" fmla="*/ 285750 h 2087336"/>
                <a:gd name="connsiteX3" fmla="*/ 293914 w 1436914"/>
                <a:gd name="connsiteY3" fmla="*/ 302079 h 2087336"/>
                <a:gd name="connsiteX4" fmla="*/ 225879 w 1436914"/>
                <a:gd name="connsiteY4" fmla="*/ 310243 h 2087336"/>
                <a:gd name="connsiteX5" fmla="*/ 81643 w 1436914"/>
                <a:gd name="connsiteY5" fmla="*/ 307521 h 2087336"/>
                <a:gd name="connsiteX6" fmla="*/ 48986 w 1436914"/>
                <a:gd name="connsiteY6" fmla="*/ 307521 h 2087336"/>
                <a:gd name="connsiteX7" fmla="*/ 0 w 1436914"/>
                <a:gd name="connsiteY7" fmla="*/ 168729 h 2087336"/>
                <a:gd name="connsiteX8" fmla="*/ 46264 w 1436914"/>
                <a:gd name="connsiteY8" fmla="*/ 190500 h 2087336"/>
                <a:gd name="connsiteX9" fmla="*/ 70757 w 1436914"/>
                <a:gd name="connsiteY9" fmla="*/ 195943 h 2087336"/>
                <a:gd name="connsiteX10" fmla="*/ 106136 w 1436914"/>
                <a:gd name="connsiteY10" fmla="*/ 195943 h 2087336"/>
                <a:gd name="connsiteX11" fmla="*/ 166007 w 1436914"/>
                <a:gd name="connsiteY11" fmla="*/ 190500 h 2087336"/>
                <a:gd name="connsiteX12" fmla="*/ 266700 w 1436914"/>
                <a:gd name="connsiteY12" fmla="*/ 174171 h 2087336"/>
                <a:gd name="connsiteX13" fmla="*/ 372836 w 1436914"/>
                <a:gd name="connsiteY13" fmla="*/ 168729 h 2087336"/>
                <a:gd name="connsiteX14" fmla="*/ 473529 w 1436914"/>
                <a:gd name="connsiteY14" fmla="*/ 152400 h 2087336"/>
                <a:gd name="connsiteX15" fmla="*/ 688521 w 1436914"/>
                <a:gd name="connsiteY15" fmla="*/ 114300 h 2087336"/>
                <a:gd name="connsiteX16" fmla="*/ 835479 w 1436914"/>
                <a:gd name="connsiteY16" fmla="*/ 87086 h 2087336"/>
                <a:gd name="connsiteX17" fmla="*/ 881743 w 1436914"/>
                <a:gd name="connsiteY17" fmla="*/ 76200 h 2087336"/>
                <a:gd name="connsiteX18" fmla="*/ 933450 w 1436914"/>
                <a:gd name="connsiteY18" fmla="*/ 59871 h 2087336"/>
                <a:gd name="connsiteX19" fmla="*/ 987879 w 1436914"/>
                <a:gd name="connsiteY19" fmla="*/ 40821 h 2087336"/>
                <a:gd name="connsiteX20" fmla="*/ 1039586 w 1436914"/>
                <a:gd name="connsiteY20" fmla="*/ 16329 h 2087336"/>
                <a:gd name="connsiteX21" fmla="*/ 1069521 w 1436914"/>
                <a:gd name="connsiteY21" fmla="*/ 2721 h 2087336"/>
                <a:gd name="connsiteX22" fmla="*/ 1083129 w 1436914"/>
                <a:gd name="connsiteY22" fmla="*/ 0 h 2087336"/>
                <a:gd name="connsiteX23" fmla="*/ 1102179 w 1436914"/>
                <a:gd name="connsiteY23" fmla="*/ 2721 h 2087336"/>
                <a:gd name="connsiteX24" fmla="*/ 1151164 w 1436914"/>
                <a:gd name="connsiteY24" fmla="*/ 24493 h 2087336"/>
                <a:gd name="connsiteX25" fmla="*/ 1208314 w 1436914"/>
                <a:gd name="connsiteY25" fmla="*/ 51707 h 2087336"/>
                <a:gd name="connsiteX26" fmla="*/ 1246414 w 1436914"/>
                <a:gd name="connsiteY26" fmla="*/ 78921 h 2087336"/>
                <a:gd name="connsiteX27" fmla="*/ 1319893 w 1436914"/>
                <a:gd name="connsiteY27" fmla="*/ 133350 h 2087336"/>
                <a:gd name="connsiteX28" fmla="*/ 1357993 w 1436914"/>
                <a:gd name="connsiteY28" fmla="*/ 166007 h 2087336"/>
                <a:gd name="connsiteX29" fmla="*/ 1393371 w 1436914"/>
                <a:gd name="connsiteY29" fmla="*/ 201386 h 2087336"/>
                <a:gd name="connsiteX30" fmla="*/ 1412421 w 1436914"/>
                <a:gd name="connsiteY30" fmla="*/ 223157 h 2087336"/>
                <a:gd name="connsiteX31" fmla="*/ 1426029 w 1436914"/>
                <a:gd name="connsiteY31" fmla="*/ 244929 h 2087336"/>
                <a:gd name="connsiteX32" fmla="*/ 1434193 w 1436914"/>
                <a:gd name="connsiteY32" fmla="*/ 263979 h 2087336"/>
                <a:gd name="connsiteX33" fmla="*/ 1436914 w 1436914"/>
                <a:gd name="connsiteY33" fmla="*/ 285750 h 2087336"/>
                <a:gd name="connsiteX34" fmla="*/ 1431471 w 1436914"/>
                <a:gd name="connsiteY34" fmla="*/ 310243 h 2087336"/>
                <a:gd name="connsiteX35" fmla="*/ 1420586 w 1436914"/>
                <a:gd name="connsiteY35" fmla="*/ 321129 h 2087336"/>
                <a:gd name="connsiteX36" fmla="*/ 1409700 w 1436914"/>
                <a:gd name="connsiteY36" fmla="*/ 334736 h 2087336"/>
                <a:gd name="connsiteX37" fmla="*/ 1371600 w 1436914"/>
                <a:gd name="connsiteY37" fmla="*/ 424543 h 2087336"/>
                <a:gd name="connsiteX38" fmla="*/ 1366157 w 1436914"/>
                <a:gd name="connsiteY38" fmla="*/ 459921 h 2087336"/>
                <a:gd name="connsiteX39" fmla="*/ 1357993 w 1436914"/>
                <a:gd name="connsiteY39" fmla="*/ 644979 h 2087336"/>
                <a:gd name="connsiteX40" fmla="*/ 1341664 w 1436914"/>
                <a:gd name="connsiteY40" fmla="*/ 1034143 h 2087336"/>
                <a:gd name="connsiteX41" fmla="*/ 1330779 w 1436914"/>
                <a:gd name="connsiteY41" fmla="*/ 1398814 h 2087336"/>
                <a:gd name="connsiteX42" fmla="*/ 1322614 w 1436914"/>
                <a:gd name="connsiteY42" fmla="*/ 1864179 h 2087336"/>
                <a:gd name="connsiteX43" fmla="*/ 1319893 w 1436914"/>
                <a:gd name="connsiteY43" fmla="*/ 1929493 h 2087336"/>
                <a:gd name="connsiteX44" fmla="*/ 1317171 w 1436914"/>
                <a:gd name="connsiteY44" fmla="*/ 1951264 h 2087336"/>
                <a:gd name="connsiteX45" fmla="*/ 1303564 w 1436914"/>
                <a:gd name="connsiteY45" fmla="*/ 1992086 h 2087336"/>
                <a:gd name="connsiteX46" fmla="*/ 1284514 w 1436914"/>
                <a:gd name="connsiteY46" fmla="*/ 2032907 h 2087336"/>
                <a:gd name="connsiteX47" fmla="*/ 1262743 w 1436914"/>
                <a:gd name="connsiteY47" fmla="*/ 2062843 h 2087336"/>
                <a:gd name="connsiteX48" fmla="*/ 1249136 w 1436914"/>
                <a:gd name="connsiteY48" fmla="*/ 2076450 h 2087336"/>
                <a:gd name="connsiteX49" fmla="*/ 1230086 w 1436914"/>
                <a:gd name="connsiteY49" fmla="*/ 2084614 h 2087336"/>
                <a:gd name="connsiteX50" fmla="*/ 1213757 w 1436914"/>
                <a:gd name="connsiteY50" fmla="*/ 2087336 h 2087336"/>
                <a:gd name="connsiteX51" fmla="*/ 1202871 w 1436914"/>
                <a:gd name="connsiteY51" fmla="*/ 2087336 h 2087336"/>
                <a:gd name="connsiteX52" fmla="*/ 1175657 w 1436914"/>
                <a:gd name="connsiteY52" fmla="*/ 2076450 h 2087336"/>
                <a:gd name="connsiteX53" fmla="*/ 1143000 w 1436914"/>
                <a:gd name="connsiteY53" fmla="*/ 2051957 h 2087336"/>
                <a:gd name="connsiteX54" fmla="*/ 1115786 w 1436914"/>
                <a:gd name="connsiteY54" fmla="*/ 2019300 h 2087336"/>
                <a:gd name="connsiteX55" fmla="*/ 1104900 w 1436914"/>
                <a:gd name="connsiteY55" fmla="*/ 1997529 h 2087336"/>
                <a:gd name="connsiteX56" fmla="*/ 1091293 w 1436914"/>
                <a:gd name="connsiteY56" fmla="*/ 1962150 h 2087336"/>
                <a:gd name="connsiteX57" fmla="*/ 1083129 w 1436914"/>
                <a:gd name="connsiteY57" fmla="*/ 1921329 h 2087336"/>
                <a:gd name="connsiteX58" fmla="*/ 1074964 w 1436914"/>
                <a:gd name="connsiteY58" fmla="*/ 1828800 h 2087336"/>
                <a:gd name="connsiteX59" fmla="*/ 1074964 w 1436914"/>
                <a:gd name="connsiteY59" fmla="*/ 1641021 h 2087336"/>
                <a:gd name="connsiteX60" fmla="*/ 1074964 w 1436914"/>
                <a:gd name="connsiteY60" fmla="*/ 1330779 h 2087336"/>
                <a:gd name="connsiteX61" fmla="*/ 1074964 w 1436914"/>
                <a:gd name="connsiteY61" fmla="*/ 933450 h 2087336"/>
                <a:gd name="connsiteX62" fmla="*/ 1083129 w 1436914"/>
                <a:gd name="connsiteY62" fmla="*/ 721179 h 2087336"/>
                <a:gd name="connsiteX63" fmla="*/ 1094014 w 1436914"/>
                <a:gd name="connsiteY63" fmla="*/ 563336 h 2087336"/>
                <a:gd name="connsiteX64" fmla="*/ 1096736 w 1436914"/>
                <a:gd name="connsiteY64" fmla="*/ 410936 h 2087336"/>
                <a:gd name="connsiteX65" fmla="*/ 1096736 w 1436914"/>
                <a:gd name="connsiteY65" fmla="*/ 312964 h 2087336"/>
                <a:gd name="connsiteX66" fmla="*/ 1091293 w 1436914"/>
                <a:gd name="connsiteY66" fmla="*/ 272143 h 2087336"/>
                <a:gd name="connsiteX67" fmla="*/ 1083129 w 1436914"/>
                <a:gd name="connsiteY67" fmla="*/ 255814 h 2087336"/>
                <a:gd name="connsiteX68" fmla="*/ 1077686 w 1436914"/>
                <a:gd name="connsiteY68" fmla="*/ 244929 h 2087336"/>
                <a:gd name="connsiteX69" fmla="*/ 1055914 w 1436914"/>
                <a:gd name="connsiteY69" fmla="*/ 231321 h 2087336"/>
                <a:gd name="connsiteX70" fmla="*/ 1023257 w 1436914"/>
                <a:gd name="connsiteY70" fmla="*/ 223157 h 2087336"/>
                <a:gd name="connsiteX71" fmla="*/ 993321 w 1436914"/>
                <a:gd name="connsiteY71" fmla="*/ 217714 h 2087336"/>
                <a:gd name="connsiteX72" fmla="*/ 881743 w 1436914"/>
                <a:gd name="connsiteY72" fmla="*/ 231321 h 2087336"/>
                <a:gd name="connsiteX73" fmla="*/ 778329 w 1436914"/>
                <a:gd name="connsiteY73" fmla="*/ 247650 h 208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436914" h="2087336">
                  <a:moveTo>
                    <a:pt x="778329" y="247650"/>
                  </a:moveTo>
                  <a:lnTo>
                    <a:pt x="579664" y="266700"/>
                  </a:lnTo>
                  <a:lnTo>
                    <a:pt x="416379" y="285750"/>
                  </a:lnTo>
                  <a:lnTo>
                    <a:pt x="293914" y="302079"/>
                  </a:lnTo>
                  <a:lnTo>
                    <a:pt x="225879" y="310243"/>
                  </a:lnTo>
                  <a:lnTo>
                    <a:pt x="81643" y="307521"/>
                  </a:lnTo>
                  <a:lnTo>
                    <a:pt x="48986" y="307521"/>
                  </a:lnTo>
                  <a:lnTo>
                    <a:pt x="0" y="168729"/>
                  </a:lnTo>
                  <a:lnTo>
                    <a:pt x="46264" y="190500"/>
                  </a:lnTo>
                  <a:lnTo>
                    <a:pt x="70757" y="195943"/>
                  </a:lnTo>
                  <a:lnTo>
                    <a:pt x="106136" y="195943"/>
                  </a:lnTo>
                  <a:lnTo>
                    <a:pt x="166007" y="190500"/>
                  </a:lnTo>
                  <a:lnTo>
                    <a:pt x="266700" y="174171"/>
                  </a:lnTo>
                  <a:lnTo>
                    <a:pt x="372836" y="168729"/>
                  </a:lnTo>
                  <a:lnTo>
                    <a:pt x="473529" y="152400"/>
                  </a:lnTo>
                  <a:lnTo>
                    <a:pt x="688521" y="114300"/>
                  </a:lnTo>
                  <a:lnTo>
                    <a:pt x="835479" y="87086"/>
                  </a:lnTo>
                  <a:lnTo>
                    <a:pt x="881743" y="76200"/>
                  </a:lnTo>
                  <a:lnTo>
                    <a:pt x="933450" y="59871"/>
                  </a:lnTo>
                  <a:lnTo>
                    <a:pt x="987879" y="40821"/>
                  </a:lnTo>
                  <a:lnTo>
                    <a:pt x="1039586" y="16329"/>
                  </a:lnTo>
                  <a:lnTo>
                    <a:pt x="1069521" y="2721"/>
                  </a:lnTo>
                  <a:lnTo>
                    <a:pt x="1083129" y="0"/>
                  </a:lnTo>
                  <a:lnTo>
                    <a:pt x="1102179" y="2721"/>
                  </a:lnTo>
                  <a:lnTo>
                    <a:pt x="1151164" y="24493"/>
                  </a:lnTo>
                  <a:lnTo>
                    <a:pt x="1208314" y="51707"/>
                  </a:lnTo>
                  <a:lnTo>
                    <a:pt x="1246414" y="78921"/>
                  </a:lnTo>
                  <a:lnTo>
                    <a:pt x="1319893" y="133350"/>
                  </a:lnTo>
                  <a:lnTo>
                    <a:pt x="1357993" y="166007"/>
                  </a:lnTo>
                  <a:lnTo>
                    <a:pt x="1393371" y="201386"/>
                  </a:lnTo>
                  <a:lnTo>
                    <a:pt x="1412421" y="223157"/>
                  </a:lnTo>
                  <a:lnTo>
                    <a:pt x="1426029" y="244929"/>
                  </a:lnTo>
                  <a:lnTo>
                    <a:pt x="1434193" y="263979"/>
                  </a:lnTo>
                  <a:lnTo>
                    <a:pt x="1436914" y="285750"/>
                  </a:lnTo>
                  <a:lnTo>
                    <a:pt x="1431471" y="310243"/>
                  </a:lnTo>
                  <a:lnTo>
                    <a:pt x="1420586" y="321129"/>
                  </a:lnTo>
                  <a:lnTo>
                    <a:pt x="1409700" y="334736"/>
                  </a:lnTo>
                  <a:lnTo>
                    <a:pt x="1371600" y="424543"/>
                  </a:lnTo>
                  <a:lnTo>
                    <a:pt x="1366157" y="459921"/>
                  </a:lnTo>
                  <a:lnTo>
                    <a:pt x="1357993" y="644979"/>
                  </a:lnTo>
                  <a:lnTo>
                    <a:pt x="1341664" y="1034143"/>
                  </a:lnTo>
                  <a:lnTo>
                    <a:pt x="1330779" y="1398814"/>
                  </a:lnTo>
                  <a:lnTo>
                    <a:pt x="1322614" y="1864179"/>
                  </a:lnTo>
                  <a:lnTo>
                    <a:pt x="1319893" y="1929493"/>
                  </a:lnTo>
                  <a:lnTo>
                    <a:pt x="1317171" y="1951264"/>
                  </a:lnTo>
                  <a:lnTo>
                    <a:pt x="1303564" y="1992086"/>
                  </a:lnTo>
                  <a:lnTo>
                    <a:pt x="1284514" y="2032907"/>
                  </a:lnTo>
                  <a:lnTo>
                    <a:pt x="1262743" y="2062843"/>
                  </a:lnTo>
                  <a:lnTo>
                    <a:pt x="1249136" y="2076450"/>
                  </a:lnTo>
                  <a:lnTo>
                    <a:pt x="1230086" y="2084614"/>
                  </a:lnTo>
                  <a:lnTo>
                    <a:pt x="1213757" y="2087336"/>
                  </a:lnTo>
                  <a:lnTo>
                    <a:pt x="1202871" y="2087336"/>
                  </a:lnTo>
                  <a:lnTo>
                    <a:pt x="1175657" y="2076450"/>
                  </a:lnTo>
                  <a:lnTo>
                    <a:pt x="1143000" y="2051957"/>
                  </a:lnTo>
                  <a:lnTo>
                    <a:pt x="1115786" y="2019300"/>
                  </a:lnTo>
                  <a:lnTo>
                    <a:pt x="1104900" y="1997529"/>
                  </a:lnTo>
                  <a:lnTo>
                    <a:pt x="1091293" y="1962150"/>
                  </a:lnTo>
                  <a:lnTo>
                    <a:pt x="1083129" y="1921329"/>
                  </a:lnTo>
                  <a:lnTo>
                    <a:pt x="1074964" y="1828800"/>
                  </a:lnTo>
                  <a:lnTo>
                    <a:pt x="1074964" y="1641021"/>
                  </a:lnTo>
                  <a:lnTo>
                    <a:pt x="1074964" y="1330779"/>
                  </a:lnTo>
                  <a:lnTo>
                    <a:pt x="1074964" y="933450"/>
                  </a:lnTo>
                  <a:lnTo>
                    <a:pt x="1083129" y="721179"/>
                  </a:lnTo>
                  <a:lnTo>
                    <a:pt x="1094014" y="563336"/>
                  </a:lnTo>
                  <a:cubicBezTo>
                    <a:pt x="1094921" y="512536"/>
                    <a:pt x="1095829" y="461736"/>
                    <a:pt x="1096736" y="410936"/>
                  </a:cubicBezTo>
                  <a:lnTo>
                    <a:pt x="1096736" y="312964"/>
                  </a:lnTo>
                  <a:lnTo>
                    <a:pt x="1091293" y="272143"/>
                  </a:lnTo>
                  <a:lnTo>
                    <a:pt x="1083129" y="255814"/>
                  </a:lnTo>
                  <a:lnTo>
                    <a:pt x="1077686" y="244929"/>
                  </a:lnTo>
                  <a:lnTo>
                    <a:pt x="1055914" y="231321"/>
                  </a:lnTo>
                  <a:lnTo>
                    <a:pt x="1023257" y="223157"/>
                  </a:lnTo>
                  <a:lnTo>
                    <a:pt x="993321" y="217714"/>
                  </a:lnTo>
                  <a:lnTo>
                    <a:pt x="881743" y="231321"/>
                  </a:lnTo>
                  <a:lnTo>
                    <a:pt x="778329" y="247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8" name="フリーフォーム 167">
              <a:extLst>
                <a:ext uri="{FF2B5EF4-FFF2-40B4-BE49-F238E27FC236}">
                  <a16:creationId xmlns:a16="http://schemas.microsoft.com/office/drawing/2014/main" id="{ADA73A48-8E2D-4292-B3D3-A147C9974624}"/>
                </a:ext>
              </a:extLst>
            </p:cNvPr>
            <p:cNvSpPr/>
            <p:nvPr/>
          </p:nvSpPr>
          <p:spPr>
            <a:xfrm>
              <a:off x="5599113" y="4591050"/>
              <a:ext cx="1108075" cy="290513"/>
            </a:xfrm>
            <a:custGeom>
              <a:avLst/>
              <a:gdLst>
                <a:gd name="connsiteX0" fmla="*/ 764381 w 1109662"/>
                <a:gd name="connsiteY0" fmla="*/ 23813 h 290513"/>
                <a:gd name="connsiteX1" fmla="*/ 538162 w 1109662"/>
                <a:gd name="connsiteY1" fmla="*/ 59531 h 290513"/>
                <a:gd name="connsiteX2" fmla="*/ 292894 w 1109662"/>
                <a:gd name="connsiteY2" fmla="*/ 97631 h 290513"/>
                <a:gd name="connsiteX3" fmla="*/ 0 w 1109662"/>
                <a:gd name="connsiteY3" fmla="*/ 142875 h 290513"/>
                <a:gd name="connsiteX4" fmla="*/ 9525 w 1109662"/>
                <a:gd name="connsiteY4" fmla="*/ 254794 h 290513"/>
                <a:gd name="connsiteX5" fmla="*/ 104775 w 1109662"/>
                <a:gd name="connsiteY5" fmla="*/ 278606 h 290513"/>
                <a:gd name="connsiteX6" fmla="*/ 166687 w 1109662"/>
                <a:gd name="connsiteY6" fmla="*/ 288131 h 290513"/>
                <a:gd name="connsiteX7" fmla="*/ 202406 w 1109662"/>
                <a:gd name="connsiteY7" fmla="*/ 290513 h 290513"/>
                <a:gd name="connsiteX8" fmla="*/ 230981 w 1109662"/>
                <a:gd name="connsiteY8" fmla="*/ 288131 h 290513"/>
                <a:gd name="connsiteX9" fmla="*/ 395287 w 1109662"/>
                <a:gd name="connsiteY9" fmla="*/ 250031 h 290513"/>
                <a:gd name="connsiteX10" fmla="*/ 642937 w 1109662"/>
                <a:gd name="connsiteY10" fmla="*/ 200025 h 290513"/>
                <a:gd name="connsiteX11" fmla="*/ 866775 w 1109662"/>
                <a:gd name="connsiteY11" fmla="*/ 154781 h 290513"/>
                <a:gd name="connsiteX12" fmla="*/ 935831 w 1109662"/>
                <a:gd name="connsiteY12" fmla="*/ 154781 h 290513"/>
                <a:gd name="connsiteX13" fmla="*/ 1081087 w 1109662"/>
                <a:gd name="connsiteY13" fmla="*/ 157163 h 290513"/>
                <a:gd name="connsiteX14" fmla="*/ 1109662 w 1109662"/>
                <a:gd name="connsiteY14" fmla="*/ 157163 h 290513"/>
                <a:gd name="connsiteX15" fmla="*/ 1107281 w 1109662"/>
                <a:gd name="connsiteY15" fmla="*/ 0 h 290513"/>
                <a:gd name="connsiteX16" fmla="*/ 973931 w 1109662"/>
                <a:gd name="connsiteY16" fmla="*/ 0 h 290513"/>
                <a:gd name="connsiteX17" fmla="*/ 909637 w 1109662"/>
                <a:gd name="connsiteY17" fmla="*/ 0 h 290513"/>
                <a:gd name="connsiteX18" fmla="*/ 764381 w 1109662"/>
                <a:gd name="connsiteY18" fmla="*/ 23813 h 290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09662" h="290513">
                  <a:moveTo>
                    <a:pt x="764381" y="23813"/>
                  </a:moveTo>
                  <a:lnTo>
                    <a:pt x="538162" y="59531"/>
                  </a:lnTo>
                  <a:lnTo>
                    <a:pt x="292894" y="97631"/>
                  </a:lnTo>
                  <a:lnTo>
                    <a:pt x="0" y="142875"/>
                  </a:lnTo>
                  <a:lnTo>
                    <a:pt x="9525" y="254794"/>
                  </a:lnTo>
                  <a:lnTo>
                    <a:pt x="104775" y="278606"/>
                  </a:lnTo>
                  <a:lnTo>
                    <a:pt x="166687" y="288131"/>
                  </a:lnTo>
                  <a:lnTo>
                    <a:pt x="202406" y="290513"/>
                  </a:lnTo>
                  <a:lnTo>
                    <a:pt x="230981" y="288131"/>
                  </a:lnTo>
                  <a:lnTo>
                    <a:pt x="395287" y="250031"/>
                  </a:lnTo>
                  <a:lnTo>
                    <a:pt x="642937" y="200025"/>
                  </a:lnTo>
                  <a:lnTo>
                    <a:pt x="866775" y="154781"/>
                  </a:lnTo>
                  <a:lnTo>
                    <a:pt x="935831" y="154781"/>
                  </a:lnTo>
                  <a:lnTo>
                    <a:pt x="1081087" y="157163"/>
                  </a:lnTo>
                  <a:lnTo>
                    <a:pt x="1109662" y="157163"/>
                  </a:lnTo>
                  <a:cubicBezTo>
                    <a:pt x="1108868" y="104775"/>
                    <a:pt x="1108075" y="52388"/>
                    <a:pt x="1107281" y="0"/>
                  </a:cubicBezTo>
                  <a:lnTo>
                    <a:pt x="973931" y="0"/>
                  </a:lnTo>
                  <a:lnTo>
                    <a:pt x="909637" y="0"/>
                  </a:lnTo>
                  <a:lnTo>
                    <a:pt x="764381" y="238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9" name="フリーフォーム 168">
              <a:extLst>
                <a:ext uri="{FF2B5EF4-FFF2-40B4-BE49-F238E27FC236}">
                  <a16:creationId xmlns:a16="http://schemas.microsoft.com/office/drawing/2014/main" id="{66C1127B-0A9F-44B1-A835-6ADCDB29280E}"/>
                </a:ext>
              </a:extLst>
            </p:cNvPr>
            <p:cNvSpPr/>
            <p:nvPr/>
          </p:nvSpPr>
          <p:spPr>
            <a:xfrm>
              <a:off x="5573713" y="5459413"/>
              <a:ext cx="1112837" cy="307975"/>
            </a:xfrm>
            <a:custGeom>
              <a:avLst/>
              <a:gdLst>
                <a:gd name="connsiteX0" fmla="*/ 795338 w 1112044"/>
                <a:gd name="connsiteY0" fmla="*/ 195263 h 307182"/>
                <a:gd name="connsiteX1" fmla="*/ 621507 w 1112044"/>
                <a:gd name="connsiteY1" fmla="*/ 214313 h 307182"/>
                <a:gd name="connsiteX2" fmla="*/ 440532 w 1112044"/>
                <a:gd name="connsiteY2" fmla="*/ 238125 h 307182"/>
                <a:gd name="connsiteX3" fmla="*/ 247650 w 1112044"/>
                <a:gd name="connsiteY3" fmla="*/ 266700 h 307182"/>
                <a:gd name="connsiteX4" fmla="*/ 4763 w 1112044"/>
                <a:gd name="connsiteY4" fmla="*/ 307182 h 307182"/>
                <a:gd name="connsiteX5" fmla="*/ 0 w 1112044"/>
                <a:gd name="connsiteY5" fmla="*/ 138113 h 307182"/>
                <a:gd name="connsiteX6" fmla="*/ 164307 w 1112044"/>
                <a:gd name="connsiteY6" fmla="*/ 128588 h 307182"/>
                <a:gd name="connsiteX7" fmla="*/ 307182 w 1112044"/>
                <a:gd name="connsiteY7" fmla="*/ 114300 h 307182"/>
                <a:gd name="connsiteX8" fmla="*/ 478632 w 1112044"/>
                <a:gd name="connsiteY8" fmla="*/ 90488 h 307182"/>
                <a:gd name="connsiteX9" fmla="*/ 692944 w 1112044"/>
                <a:gd name="connsiteY9" fmla="*/ 52388 h 307182"/>
                <a:gd name="connsiteX10" fmla="*/ 928688 w 1112044"/>
                <a:gd name="connsiteY10" fmla="*/ 0 h 307182"/>
                <a:gd name="connsiteX11" fmla="*/ 954882 w 1112044"/>
                <a:gd name="connsiteY11" fmla="*/ 4763 h 307182"/>
                <a:gd name="connsiteX12" fmla="*/ 992982 w 1112044"/>
                <a:gd name="connsiteY12" fmla="*/ 14288 h 307182"/>
                <a:gd name="connsiteX13" fmla="*/ 1107282 w 1112044"/>
                <a:gd name="connsiteY13" fmla="*/ 33338 h 307182"/>
                <a:gd name="connsiteX14" fmla="*/ 1112044 w 1112044"/>
                <a:gd name="connsiteY14" fmla="*/ 176213 h 307182"/>
                <a:gd name="connsiteX15" fmla="*/ 966788 w 1112044"/>
                <a:gd name="connsiteY15" fmla="*/ 180975 h 307182"/>
                <a:gd name="connsiteX16" fmla="*/ 795338 w 1112044"/>
                <a:gd name="connsiteY16" fmla="*/ 195263 h 30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2044" h="307182">
                  <a:moveTo>
                    <a:pt x="795338" y="195263"/>
                  </a:moveTo>
                  <a:lnTo>
                    <a:pt x="621507" y="214313"/>
                  </a:lnTo>
                  <a:lnTo>
                    <a:pt x="440532" y="238125"/>
                  </a:lnTo>
                  <a:lnTo>
                    <a:pt x="247650" y="266700"/>
                  </a:lnTo>
                  <a:lnTo>
                    <a:pt x="4763" y="307182"/>
                  </a:lnTo>
                  <a:lnTo>
                    <a:pt x="0" y="138113"/>
                  </a:lnTo>
                  <a:lnTo>
                    <a:pt x="164307" y="128588"/>
                  </a:lnTo>
                  <a:lnTo>
                    <a:pt x="307182" y="114300"/>
                  </a:lnTo>
                  <a:lnTo>
                    <a:pt x="478632" y="90488"/>
                  </a:lnTo>
                  <a:lnTo>
                    <a:pt x="692944" y="52388"/>
                  </a:lnTo>
                  <a:lnTo>
                    <a:pt x="928688" y="0"/>
                  </a:lnTo>
                  <a:lnTo>
                    <a:pt x="954882" y="4763"/>
                  </a:lnTo>
                  <a:lnTo>
                    <a:pt x="992982" y="14288"/>
                  </a:lnTo>
                  <a:lnTo>
                    <a:pt x="1107282" y="33338"/>
                  </a:lnTo>
                  <a:lnTo>
                    <a:pt x="1112044" y="176213"/>
                  </a:lnTo>
                  <a:lnTo>
                    <a:pt x="966788" y="180975"/>
                  </a:lnTo>
                  <a:lnTo>
                    <a:pt x="795338" y="195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DF00D324-D917-4E03-9410-2E05C43763E5}"/>
              </a:ext>
            </a:extLst>
          </p:cNvPr>
          <p:cNvSpPr/>
          <p:nvPr/>
        </p:nvSpPr>
        <p:spPr>
          <a:xfrm>
            <a:off x="2538413" y="1609725"/>
            <a:ext cx="1365250" cy="1200150"/>
          </a:xfrm>
          <a:custGeom>
            <a:avLst/>
            <a:gdLst>
              <a:gd name="connsiteX0" fmla="*/ 654843 w 1364456"/>
              <a:gd name="connsiteY0" fmla="*/ 628650 h 1200150"/>
              <a:gd name="connsiteX1" fmla="*/ 740568 w 1364456"/>
              <a:gd name="connsiteY1" fmla="*/ 542925 h 1200150"/>
              <a:gd name="connsiteX2" fmla="*/ 802481 w 1364456"/>
              <a:gd name="connsiteY2" fmla="*/ 481013 h 1200150"/>
              <a:gd name="connsiteX3" fmla="*/ 873918 w 1364456"/>
              <a:gd name="connsiteY3" fmla="*/ 402431 h 1200150"/>
              <a:gd name="connsiteX4" fmla="*/ 916781 w 1364456"/>
              <a:gd name="connsiteY4" fmla="*/ 347663 h 1200150"/>
              <a:gd name="connsiteX5" fmla="*/ 950118 w 1364456"/>
              <a:gd name="connsiteY5" fmla="*/ 304800 h 1200150"/>
              <a:gd name="connsiteX6" fmla="*/ 971550 w 1364456"/>
              <a:gd name="connsiteY6" fmla="*/ 269081 h 1200150"/>
              <a:gd name="connsiteX7" fmla="*/ 985837 w 1364456"/>
              <a:gd name="connsiteY7" fmla="*/ 235744 h 1200150"/>
              <a:gd name="connsiteX8" fmla="*/ 997743 w 1364456"/>
              <a:gd name="connsiteY8" fmla="*/ 204788 h 1200150"/>
              <a:gd name="connsiteX9" fmla="*/ 1002506 w 1364456"/>
              <a:gd name="connsiteY9" fmla="*/ 171450 h 1200150"/>
              <a:gd name="connsiteX10" fmla="*/ 997743 w 1364456"/>
              <a:gd name="connsiteY10" fmla="*/ 138113 h 1200150"/>
              <a:gd name="connsiteX11" fmla="*/ 990600 w 1364456"/>
              <a:gd name="connsiteY11" fmla="*/ 114300 h 1200150"/>
              <a:gd name="connsiteX12" fmla="*/ 976312 w 1364456"/>
              <a:gd name="connsiteY12" fmla="*/ 90488 h 1200150"/>
              <a:gd name="connsiteX13" fmla="*/ 959643 w 1364456"/>
              <a:gd name="connsiteY13" fmla="*/ 73819 h 1200150"/>
              <a:gd name="connsiteX14" fmla="*/ 938212 w 1364456"/>
              <a:gd name="connsiteY14" fmla="*/ 59531 h 1200150"/>
              <a:gd name="connsiteX15" fmla="*/ 928687 w 1364456"/>
              <a:gd name="connsiteY15" fmla="*/ 45244 h 1200150"/>
              <a:gd name="connsiteX16" fmla="*/ 923925 w 1364456"/>
              <a:gd name="connsiteY16" fmla="*/ 28575 h 1200150"/>
              <a:gd name="connsiteX17" fmla="*/ 923925 w 1364456"/>
              <a:gd name="connsiteY17" fmla="*/ 9525 h 1200150"/>
              <a:gd name="connsiteX18" fmla="*/ 931068 w 1364456"/>
              <a:gd name="connsiteY18" fmla="*/ 0 h 1200150"/>
              <a:gd name="connsiteX19" fmla="*/ 957262 w 1364456"/>
              <a:gd name="connsiteY19" fmla="*/ 4763 h 1200150"/>
              <a:gd name="connsiteX20" fmla="*/ 1000125 w 1364456"/>
              <a:gd name="connsiteY20" fmla="*/ 19050 h 1200150"/>
              <a:gd name="connsiteX21" fmla="*/ 1062037 w 1364456"/>
              <a:gd name="connsiteY21" fmla="*/ 47625 h 1200150"/>
              <a:gd name="connsiteX22" fmla="*/ 1114425 w 1364456"/>
              <a:gd name="connsiteY22" fmla="*/ 76200 h 1200150"/>
              <a:gd name="connsiteX23" fmla="*/ 1183481 w 1364456"/>
              <a:gd name="connsiteY23" fmla="*/ 121444 h 1200150"/>
              <a:gd name="connsiteX24" fmla="*/ 1259681 w 1364456"/>
              <a:gd name="connsiteY24" fmla="*/ 183356 h 1200150"/>
              <a:gd name="connsiteX25" fmla="*/ 1309687 w 1364456"/>
              <a:gd name="connsiteY25" fmla="*/ 228600 h 1200150"/>
              <a:gd name="connsiteX26" fmla="*/ 1343025 w 1364456"/>
              <a:gd name="connsiteY26" fmla="*/ 264319 h 1200150"/>
              <a:gd name="connsiteX27" fmla="*/ 1357312 w 1364456"/>
              <a:gd name="connsiteY27" fmla="*/ 285750 h 1200150"/>
              <a:gd name="connsiteX28" fmla="*/ 1364456 w 1364456"/>
              <a:gd name="connsiteY28" fmla="*/ 309563 h 1200150"/>
              <a:gd name="connsiteX29" fmla="*/ 1364456 w 1364456"/>
              <a:gd name="connsiteY29" fmla="*/ 333375 h 1200150"/>
              <a:gd name="connsiteX30" fmla="*/ 1352550 w 1364456"/>
              <a:gd name="connsiteY30" fmla="*/ 357188 h 1200150"/>
              <a:gd name="connsiteX31" fmla="*/ 1319212 w 1364456"/>
              <a:gd name="connsiteY31" fmla="*/ 381000 h 1200150"/>
              <a:gd name="connsiteX32" fmla="*/ 1233487 w 1364456"/>
              <a:gd name="connsiteY32" fmla="*/ 431006 h 1200150"/>
              <a:gd name="connsiteX33" fmla="*/ 1171575 w 1364456"/>
              <a:gd name="connsiteY33" fmla="*/ 464344 h 1200150"/>
              <a:gd name="connsiteX34" fmla="*/ 1076325 w 1364456"/>
              <a:gd name="connsiteY34" fmla="*/ 542925 h 1200150"/>
              <a:gd name="connsiteX35" fmla="*/ 909637 w 1364456"/>
              <a:gd name="connsiteY35" fmla="*/ 671513 h 1200150"/>
              <a:gd name="connsiteX36" fmla="*/ 766762 w 1364456"/>
              <a:gd name="connsiteY36" fmla="*/ 778669 h 1200150"/>
              <a:gd name="connsiteX37" fmla="*/ 633412 w 1364456"/>
              <a:gd name="connsiteY37" fmla="*/ 873919 h 1200150"/>
              <a:gd name="connsiteX38" fmla="*/ 490537 w 1364456"/>
              <a:gd name="connsiteY38" fmla="*/ 969169 h 1200150"/>
              <a:gd name="connsiteX39" fmla="*/ 371475 w 1364456"/>
              <a:gd name="connsiteY39" fmla="*/ 1042988 h 1200150"/>
              <a:gd name="connsiteX40" fmla="*/ 250031 w 1364456"/>
              <a:gd name="connsiteY40" fmla="*/ 1109663 h 1200150"/>
              <a:gd name="connsiteX41" fmla="*/ 157162 w 1364456"/>
              <a:gd name="connsiteY41" fmla="*/ 1154906 h 1200150"/>
              <a:gd name="connsiteX42" fmla="*/ 69056 w 1364456"/>
              <a:gd name="connsiteY42" fmla="*/ 1190625 h 1200150"/>
              <a:gd name="connsiteX43" fmla="*/ 26193 w 1364456"/>
              <a:gd name="connsiteY43" fmla="*/ 1200150 h 1200150"/>
              <a:gd name="connsiteX44" fmla="*/ 7143 w 1364456"/>
              <a:gd name="connsiteY44" fmla="*/ 1200150 h 1200150"/>
              <a:gd name="connsiteX45" fmla="*/ 0 w 1364456"/>
              <a:gd name="connsiteY45" fmla="*/ 1190625 h 1200150"/>
              <a:gd name="connsiteX46" fmla="*/ 11906 w 1364456"/>
              <a:gd name="connsiteY46" fmla="*/ 1169194 h 1200150"/>
              <a:gd name="connsiteX47" fmla="*/ 50006 w 1364456"/>
              <a:gd name="connsiteY47" fmla="*/ 1133475 h 1200150"/>
              <a:gd name="connsiteX48" fmla="*/ 164306 w 1364456"/>
              <a:gd name="connsiteY48" fmla="*/ 1042988 h 1200150"/>
              <a:gd name="connsiteX49" fmla="*/ 314325 w 1364456"/>
              <a:gd name="connsiteY49" fmla="*/ 921544 h 1200150"/>
              <a:gd name="connsiteX50" fmla="*/ 469106 w 1364456"/>
              <a:gd name="connsiteY50" fmla="*/ 792956 h 1200150"/>
              <a:gd name="connsiteX51" fmla="*/ 654843 w 1364456"/>
              <a:gd name="connsiteY51" fmla="*/ 628650 h 1200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364456" h="1200150">
                <a:moveTo>
                  <a:pt x="654843" y="628650"/>
                </a:moveTo>
                <a:lnTo>
                  <a:pt x="740568" y="542925"/>
                </a:lnTo>
                <a:lnTo>
                  <a:pt x="802481" y="481013"/>
                </a:lnTo>
                <a:lnTo>
                  <a:pt x="873918" y="402431"/>
                </a:lnTo>
                <a:lnTo>
                  <a:pt x="916781" y="347663"/>
                </a:lnTo>
                <a:lnTo>
                  <a:pt x="950118" y="304800"/>
                </a:lnTo>
                <a:lnTo>
                  <a:pt x="971550" y="269081"/>
                </a:lnTo>
                <a:lnTo>
                  <a:pt x="985837" y="235744"/>
                </a:lnTo>
                <a:lnTo>
                  <a:pt x="997743" y="204788"/>
                </a:lnTo>
                <a:lnTo>
                  <a:pt x="1002506" y="171450"/>
                </a:lnTo>
                <a:lnTo>
                  <a:pt x="997743" y="138113"/>
                </a:lnTo>
                <a:lnTo>
                  <a:pt x="990600" y="114300"/>
                </a:lnTo>
                <a:lnTo>
                  <a:pt x="976312" y="90488"/>
                </a:lnTo>
                <a:lnTo>
                  <a:pt x="959643" y="73819"/>
                </a:lnTo>
                <a:lnTo>
                  <a:pt x="938212" y="59531"/>
                </a:lnTo>
                <a:lnTo>
                  <a:pt x="928687" y="45244"/>
                </a:lnTo>
                <a:lnTo>
                  <a:pt x="923925" y="28575"/>
                </a:lnTo>
                <a:lnTo>
                  <a:pt x="923925" y="9525"/>
                </a:lnTo>
                <a:lnTo>
                  <a:pt x="931068" y="0"/>
                </a:lnTo>
                <a:lnTo>
                  <a:pt x="957262" y="4763"/>
                </a:lnTo>
                <a:lnTo>
                  <a:pt x="1000125" y="19050"/>
                </a:lnTo>
                <a:lnTo>
                  <a:pt x="1062037" y="47625"/>
                </a:lnTo>
                <a:lnTo>
                  <a:pt x="1114425" y="76200"/>
                </a:lnTo>
                <a:lnTo>
                  <a:pt x="1183481" y="121444"/>
                </a:lnTo>
                <a:lnTo>
                  <a:pt x="1259681" y="183356"/>
                </a:lnTo>
                <a:lnTo>
                  <a:pt x="1309687" y="228600"/>
                </a:lnTo>
                <a:lnTo>
                  <a:pt x="1343025" y="264319"/>
                </a:lnTo>
                <a:lnTo>
                  <a:pt x="1357312" y="285750"/>
                </a:lnTo>
                <a:lnTo>
                  <a:pt x="1364456" y="309563"/>
                </a:lnTo>
                <a:lnTo>
                  <a:pt x="1364456" y="333375"/>
                </a:lnTo>
                <a:lnTo>
                  <a:pt x="1352550" y="357188"/>
                </a:lnTo>
                <a:lnTo>
                  <a:pt x="1319212" y="381000"/>
                </a:lnTo>
                <a:lnTo>
                  <a:pt x="1233487" y="431006"/>
                </a:lnTo>
                <a:lnTo>
                  <a:pt x="1171575" y="464344"/>
                </a:lnTo>
                <a:lnTo>
                  <a:pt x="1076325" y="542925"/>
                </a:lnTo>
                <a:lnTo>
                  <a:pt x="909637" y="671513"/>
                </a:lnTo>
                <a:lnTo>
                  <a:pt x="766762" y="778669"/>
                </a:lnTo>
                <a:lnTo>
                  <a:pt x="633412" y="873919"/>
                </a:lnTo>
                <a:lnTo>
                  <a:pt x="490537" y="969169"/>
                </a:lnTo>
                <a:lnTo>
                  <a:pt x="371475" y="1042988"/>
                </a:lnTo>
                <a:lnTo>
                  <a:pt x="250031" y="1109663"/>
                </a:lnTo>
                <a:lnTo>
                  <a:pt x="157162" y="1154906"/>
                </a:lnTo>
                <a:lnTo>
                  <a:pt x="69056" y="1190625"/>
                </a:lnTo>
                <a:lnTo>
                  <a:pt x="26193" y="1200150"/>
                </a:lnTo>
                <a:lnTo>
                  <a:pt x="7143" y="1200150"/>
                </a:lnTo>
                <a:lnTo>
                  <a:pt x="0" y="1190625"/>
                </a:lnTo>
                <a:lnTo>
                  <a:pt x="11906" y="1169194"/>
                </a:lnTo>
                <a:lnTo>
                  <a:pt x="50006" y="1133475"/>
                </a:lnTo>
                <a:lnTo>
                  <a:pt x="164306" y="1042988"/>
                </a:lnTo>
                <a:lnTo>
                  <a:pt x="314325" y="921544"/>
                </a:lnTo>
                <a:lnTo>
                  <a:pt x="469106" y="792956"/>
                </a:lnTo>
                <a:lnTo>
                  <a:pt x="654843" y="6286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0" name="フリーフォーム 109">
            <a:extLst>
              <a:ext uri="{FF2B5EF4-FFF2-40B4-BE49-F238E27FC236}">
                <a16:creationId xmlns:a16="http://schemas.microsoft.com/office/drawing/2014/main" id="{136D3169-3F45-46E6-A072-34335501B9A7}"/>
              </a:ext>
            </a:extLst>
          </p:cNvPr>
          <p:cNvSpPr/>
          <p:nvPr/>
        </p:nvSpPr>
        <p:spPr>
          <a:xfrm>
            <a:off x="2374900" y="2566988"/>
            <a:ext cx="1571625" cy="1881187"/>
          </a:xfrm>
          <a:custGeom>
            <a:avLst/>
            <a:gdLst>
              <a:gd name="connsiteX0" fmla="*/ 1243013 w 1571625"/>
              <a:gd name="connsiteY0" fmla="*/ 731043 h 1881187"/>
              <a:gd name="connsiteX1" fmla="*/ 1402557 w 1571625"/>
              <a:gd name="connsiteY1" fmla="*/ 521493 h 1881187"/>
              <a:gd name="connsiteX2" fmla="*/ 1500188 w 1571625"/>
              <a:gd name="connsiteY2" fmla="*/ 392906 h 1881187"/>
              <a:gd name="connsiteX3" fmla="*/ 1562100 w 1571625"/>
              <a:gd name="connsiteY3" fmla="*/ 309562 h 1881187"/>
              <a:gd name="connsiteX4" fmla="*/ 1571625 w 1571625"/>
              <a:gd name="connsiteY4" fmla="*/ 292893 h 1881187"/>
              <a:gd name="connsiteX5" fmla="*/ 1566863 w 1571625"/>
              <a:gd name="connsiteY5" fmla="*/ 280987 h 1881187"/>
              <a:gd name="connsiteX6" fmla="*/ 1531144 w 1571625"/>
              <a:gd name="connsiteY6" fmla="*/ 242887 h 1881187"/>
              <a:gd name="connsiteX7" fmla="*/ 1493044 w 1571625"/>
              <a:gd name="connsiteY7" fmla="*/ 204787 h 1881187"/>
              <a:gd name="connsiteX8" fmla="*/ 1445419 w 1571625"/>
              <a:gd name="connsiteY8" fmla="*/ 164306 h 1881187"/>
              <a:gd name="connsiteX9" fmla="*/ 1407319 w 1571625"/>
              <a:gd name="connsiteY9" fmla="*/ 135731 h 1881187"/>
              <a:gd name="connsiteX10" fmla="*/ 1343025 w 1571625"/>
              <a:gd name="connsiteY10" fmla="*/ 90487 h 1881187"/>
              <a:gd name="connsiteX11" fmla="*/ 1293019 w 1571625"/>
              <a:gd name="connsiteY11" fmla="*/ 59531 h 1881187"/>
              <a:gd name="connsiteX12" fmla="*/ 1247775 w 1571625"/>
              <a:gd name="connsiteY12" fmla="*/ 33337 h 1881187"/>
              <a:gd name="connsiteX13" fmla="*/ 1195388 w 1571625"/>
              <a:gd name="connsiteY13" fmla="*/ 7143 h 1881187"/>
              <a:gd name="connsiteX14" fmla="*/ 1169194 w 1571625"/>
              <a:gd name="connsiteY14" fmla="*/ 0 h 1881187"/>
              <a:gd name="connsiteX15" fmla="*/ 1147763 w 1571625"/>
              <a:gd name="connsiteY15" fmla="*/ 2381 h 1881187"/>
              <a:gd name="connsiteX16" fmla="*/ 1140619 w 1571625"/>
              <a:gd name="connsiteY16" fmla="*/ 11906 h 1881187"/>
              <a:gd name="connsiteX17" fmla="*/ 1147763 w 1571625"/>
              <a:gd name="connsiteY17" fmla="*/ 33337 h 1881187"/>
              <a:gd name="connsiteX18" fmla="*/ 1166813 w 1571625"/>
              <a:gd name="connsiteY18" fmla="*/ 57150 h 1881187"/>
              <a:gd name="connsiteX19" fmla="*/ 1193007 w 1571625"/>
              <a:gd name="connsiteY19" fmla="*/ 90487 h 1881187"/>
              <a:gd name="connsiteX20" fmla="*/ 1207294 w 1571625"/>
              <a:gd name="connsiteY20" fmla="*/ 111918 h 1881187"/>
              <a:gd name="connsiteX21" fmla="*/ 1223963 w 1571625"/>
              <a:gd name="connsiteY21" fmla="*/ 150018 h 1881187"/>
              <a:gd name="connsiteX22" fmla="*/ 1231107 w 1571625"/>
              <a:gd name="connsiteY22" fmla="*/ 197643 h 1881187"/>
              <a:gd name="connsiteX23" fmla="*/ 1231107 w 1571625"/>
              <a:gd name="connsiteY23" fmla="*/ 223837 h 1881187"/>
              <a:gd name="connsiteX24" fmla="*/ 1223963 w 1571625"/>
              <a:gd name="connsiteY24" fmla="*/ 261937 h 1881187"/>
              <a:gd name="connsiteX25" fmla="*/ 1209675 w 1571625"/>
              <a:gd name="connsiteY25" fmla="*/ 302418 h 1881187"/>
              <a:gd name="connsiteX26" fmla="*/ 1176338 w 1571625"/>
              <a:gd name="connsiteY26" fmla="*/ 378618 h 1881187"/>
              <a:gd name="connsiteX27" fmla="*/ 1128713 w 1571625"/>
              <a:gd name="connsiteY27" fmla="*/ 469106 h 1881187"/>
              <a:gd name="connsiteX28" fmla="*/ 1059657 w 1571625"/>
              <a:gd name="connsiteY28" fmla="*/ 585787 h 1881187"/>
              <a:gd name="connsiteX29" fmla="*/ 981075 w 1571625"/>
              <a:gd name="connsiteY29" fmla="*/ 711993 h 1881187"/>
              <a:gd name="connsiteX30" fmla="*/ 902494 w 1571625"/>
              <a:gd name="connsiteY30" fmla="*/ 831056 h 1881187"/>
              <a:gd name="connsiteX31" fmla="*/ 826294 w 1571625"/>
              <a:gd name="connsiteY31" fmla="*/ 942975 h 1881187"/>
              <a:gd name="connsiteX32" fmla="*/ 738188 w 1571625"/>
              <a:gd name="connsiteY32" fmla="*/ 1054893 h 1881187"/>
              <a:gd name="connsiteX33" fmla="*/ 659607 w 1571625"/>
              <a:gd name="connsiteY33" fmla="*/ 1154906 h 1881187"/>
              <a:gd name="connsiteX34" fmla="*/ 550069 w 1571625"/>
              <a:gd name="connsiteY34" fmla="*/ 1285875 h 1881187"/>
              <a:gd name="connsiteX35" fmla="*/ 445294 w 1571625"/>
              <a:gd name="connsiteY35" fmla="*/ 1402556 h 1881187"/>
              <a:gd name="connsiteX36" fmla="*/ 345282 w 1571625"/>
              <a:gd name="connsiteY36" fmla="*/ 1512093 h 1881187"/>
              <a:gd name="connsiteX37" fmla="*/ 147638 w 1571625"/>
              <a:gd name="connsiteY37" fmla="*/ 1709737 h 1881187"/>
              <a:gd name="connsiteX38" fmla="*/ 85725 w 1571625"/>
              <a:gd name="connsiteY38" fmla="*/ 1769268 h 1881187"/>
              <a:gd name="connsiteX39" fmla="*/ 30957 w 1571625"/>
              <a:gd name="connsiteY39" fmla="*/ 1819275 h 1881187"/>
              <a:gd name="connsiteX40" fmla="*/ 4763 w 1571625"/>
              <a:gd name="connsiteY40" fmla="*/ 1854993 h 1881187"/>
              <a:gd name="connsiteX41" fmla="*/ 0 w 1571625"/>
              <a:gd name="connsiteY41" fmla="*/ 1866900 h 1881187"/>
              <a:gd name="connsiteX42" fmla="*/ 2382 w 1571625"/>
              <a:gd name="connsiteY42" fmla="*/ 1876425 h 1881187"/>
              <a:gd name="connsiteX43" fmla="*/ 21432 w 1571625"/>
              <a:gd name="connsiteY43" fmla="*/ 1881187 h 1881187"/>
              <a:gd name="connsiteX44" fmla="*/ 42863 w 1571625"/>
              <a:gd name="connsiteY44" fmla="*/ 1876425 h 1881187"/>
              <a:gd name="connsiteX45" fmla="*/ 88107 w 1571625"/>
              <a:gd name="connsiteY45" fmla="*/ 1857375 h 1881187"/>
              <a:gd name="connsiteX46" fmla="*/ 180975 w 1571625"/>
              <a:gd name="connsiteY46" fmla="*/ 1807368 h 1881187"/>
              <a:gd name="connsiteX47" fmla="*/ 328613 w 1571625"/>
              <a:gd name="connsiteY47" fmla="*/ 1709737 h 1881187"/>
              <a:gd name="connsiteX48" fmla="*/ 416719 w 1571625"/>
              <a:gd name="connsiteY48" fmla="*/ 1645443 h 1881187"/>
              <a:gd name="connsiteX49" fmla="*/ 511969 w 1571625"/>
              <a:gd name="connsiteY49" fmla="*/ 1566862 h 1881187"/>
              <a:gd name="connsiteX50" fmla="*/ 611982 w 1571625"/>
              <a:gd name="connsiteY50" fmla="*/ 1476375 h 1881187"/>
              <a:gd name="connsiteX51" fmla="*/ 700088 w 1571625"/>
              <a:gd name="connsiteY51" fmla="*/ 1385887 h 1881187"/>
              <a:gd name="connsiteX52" fmla="*/ 826294 w 1571625"/>
              <a:gd name="connsiteY52" fmla="*/ 1243012 h 1881187"/>
              <a:gd name="connsiteX53" fmla="*/ 914400 w 1571625"/>
              <a:gd name="connsiteY53" fmla="*/ 1128712 h 1881187"/>
              <a:gd name="connsiteX54" fmla="*/ 1014413 w 1571625"/>
              <a:gd name="connsiteY54" fmla="*/ 1033462 h 1881187"/>
              <a:gd name="connsiteX55" fmla="*/ 1069182 w 1571625"/>
              <a:gd name="connsiteY55" fmla="*/ 969168 h 1881187"/>
              <a:gd name="connsiteX56" fmla="*/ 1243013 w 1571625"/>
              <a:gd name="connsiteY56" fmla="*/ 731043 h 1881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571625" h="1881187">
                <a:moveTo>
                  <a:pt x="1243013" y="731043"/>
                </a:moveTo>
                <a:lnTo>
                  <a:pt x="1402557" y="521493"/>
                </a:lnTo>
                <a:lnTo>
                  <a:pt x="1500188" y="392906"/>
                </a:lnTo>
                <a:lnTo>
                  <a:pt x="1562100" y="309562"/>
                </a:lnTo>
                <a:lnTo>
                  <a:pt x="1571625" y="292893"/>
                </a:lnTo>
                <a:lnTo>
                  <a:pt x="1566863" y="280987"/>
                </a:lnTo>
                <a:lnTo>
                  <a:pt x="1531144" y="242887"/>
                </a:lnTo>
                <a:lnTo>
                  <a:pt x="1493044" y="204787"/>
                </a:lnTo>
                <a:lnTo>
                  <a:pt x="1445419" y="164306"/>
                </a:lnTo>
                <a:lnTo>
                  <a:pt x="1407319" y="135731"/>
                </a:lnTo>
                <a:lnTo>
                  <a:pt x="1343025" y="90487"/>
                </a:lnTo>
                <a:lnTo>
                  <a:pt x="1293019" y="59531"/>
                </a:lnTo>
                <a:lnTo>
                  <a:pt x="1247775" y="33337"/>
                </a:lnTo>
                <a:lnTo>
                  <a:pt x="1195388" y="7143"/>
                </a:lnTo>
                <a:lnTo>
                  <a:pt x="1169194" y="0"/>
                </a:lnTo>
                <a:lnTo>
                  <a:pt x="1147763" y="2381"/>
                </a:lnTo>
                <a:lnTo>
                  <a:pt x="1140619" y="11906"/>
                </a:lnTo>
                <a:lnTo>
                  <a:pt x="1147763" y="33337"/>
                </a:lnTo>
                <a:lnTo>
                  <a:pt x="1166813" y="57150"/>
                </a:lnTo>
                <a:lnTo>
                  <a:pt x="1193007" y="90487"/>
                </a:lnTo>
                <a:lnTo>
                  <a:pt x="1207294" y="111918"/>
                </a:lnTo>
                <a:lnTo>
                  <a:pt x="1223963" y="150018"/>
                </a:lnTo>
                <a:lnTo>
                  <a:pt x="1231107" y="197643"/>
                </a:lnTo>
                <a:lnTo>
                  <a:pt x="1231107" y="223837"/>
                </a:lnTo>
                <a:lnTo>
                  <a:pt x="1223963" y="261937"/>
                </a:lnTo>
                <a:lnTo>
                  <a:pt x="1209675" y="302418"/>
                </a:lnTo>
                <a:lnTo>
                  <a:pt x="1176338" y="378618"/>
                </a:lnTo>
                <a:lnTo>
                  <a:pt x="1128713" y="469106"/>
                </a:lnTo>
                <a:lnTo>
                  <a:pt x="1059657" y="585787"/>
                </a:lnTo>
                <a:lnTo>
                  <a:pt x="981075" y="711993"/>
                </a:lnTo>
                <a:lnTo>
                  <a:pt x="902494" y="831056"/>
                </a:lnTo>
                <a:lnTo>
                  <a:pt x="826294" y="942975"/>
                </a:lnTo>
                <a:lnTo>
                  <a:pt x="738188" y="1054893"/>
                </a:lnTo>
                <a:lnTo>
                  <a:pt x="659607" y="1154906"/>
                </a:lnTo>
                <a:lnTo>
                  <a:pt x="550069" y="1285875"/>
                </a:lnTo>
                <a:lnTo>
                  <a:pt x="445294" y="1402556"/>
                </a:lnTo>
                <a:lnTo>
                  <a:pt x="345282" y="1512093"/>
                </a:lnTo>
                <a:lnTo>
                  <a:pt x="147638" y="1709737"/>
                </a:lnTo>
                <a:lnTo>
                  <a:pt x="85725" y="1769268"/>
                </a:lnTo>
                <a:lnTo>
                  <a:pt x="30957" y="1819275"/>
                </a:lnTo>
                <a:lnTo>
                  <a:pt x="4763" y="1854993"/>
                </a:lnTo>
                <a:lnTo>
                  <a:pt x="0" y="1866900"/>
                </a:lnTo>
                <a:lnTo>
                  <a:pt x="2382" y="1876425"/>
                </a:lnTo>
                <a:lnTo>
                  <a:pt x="21432" y="1881187"/>
                </a:lnTo>
                <a:lnTo>
                  <a:pt x="42863" y="1876425"/>
                </a:lnTo>
                <a:lnTo>
                  <a:pt x="88107" y="1857375"/>
                </a:lnTo>
                <a:lnTo>
                  <a:pt x="180975" y="1807368"/>
                </a:lnTo>
                <a:lnTo>
                  <a:pt x="328613" y="1709737"/>
                </a:lnTo>
                <a:lnTo>
                  <a:pt x="416719" y="1645443"/>
                </a:lnTo>
                <a:lnTo>
                  <a:pt x="511969" y="1566862"/>
                </a:lnTo>
                <a:lnTo>
                  <a:pt x="611982" y="1476375"/>
                </a:lnTo>
                <a:lnTo>
                  <a:pt x="700088" y="1385887"/>
                </a:lnTo>
                <a:lnTo>
                  <a:pt x="826294" y="1243012"/>
                </a:lnTo>
                <a:lnTo>
                  <a:pt x="914400" y="1128712"/>
                </a:lnTo>
                <a:lnTo>
                  <a:pt x="1014413" y="1033462"/>
                </a:lnTo>
                <a:lnTo>
                  <a:pt x="1069182" y="969168"/>
                </a:lnTo>
                <a:lnTo>
                  <a:pt x="1243013" y="73104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1" name="フリーフォーム 110">
            <a:extLst>
              <a:ext uri="{FF2B5EF4-FFF2-40B4-BE49-F238E27FC236}">
                <a16:creationId xmlns:a16="http://schemas.microsoft.com/office/drawing/2014/main" id="{E1E2566C-9536-4C9E-BC45-57C128978E2A}"/>
              </a:ext>
            </a:extLst>
          </p:cNvPr>
          <p:cNvSpPr/>
          <p:nvPr/>
        </p:nvSpPr>
        <p:spPr>
          <a:xfrm>
            <a:off x="3181350" y="3543300"/>
            <a:ext cx="381000" cy="2482850"/>
          </a:xfrm>
          <a:custGeom>
            <a:avLst/>
            <a:gdLst>
              <a:gd name="connsiteX0" fmla="*/ 355600 w 381000"/>
              <a:gd name="connsiteY0" fmla="*/ 857250 h 2482850"/>
              <a:gd name="connsiteX1" fmla="*/ 374650 w 381000"/>
              <a:gd name="connsiteY1" fmla="*/ 460375 h 2482850"/>
              <a:gd name="connsiteX2" fmla="*/ 381000 w 381000"/>
              <a:gd name="connsiteY2" fmla="*/ 269875 h 2482850"/>
              <a:gd name="connsiteX3" fmla="*/ 374650 w 381000"/>
              <a:gd name="connsiteY3" fmla="*/ 241300 h 2482850"/>
              <a:gd name="connsiteX4" fmla="*/ 349250 w 381000"/>
              <a:gd name="connsiteY4" fmla="*/ 180975 h 2482850"/>
              <a:gd name="connsiteX5" fmla="*/ 333375 w 381000"/>
              <a:gd name="connsiteY5" fmla="*/ 149225 h 2482850"/>
              <a:gd name="connsiteX6" fmla="*/ 304800 w 381000"/>
              <a:gd name="connsiteY6" fmla="*/ 107950 h 2482850"/>
              <a:gd name="connsiteX7" fmla="*/ 288925 w 381000"/>
              <a:gd name="connsiteY7" fmla="*/ 88900 h 2482850"/>
              <a:gd name="connsiteX8" fmla="*/ 266700 w 381000"/>
              <a:gd name="connsiteY8" fmla="*/ 69850 h 2482850"/>
              <a:gd name="connsiteX9" fmla="*/ 234950 w 381000"/>
              <a:gd name="connsiteY9" fmla="*/ 47625 h 2482850"/>
              <a:gd name="connsiteX10" fmla="*/ 174625 w 381000"/>
              <a:gd name="connsiteY10" fmla="*/ 12700 h 2482850"/>
              <a:gd name="connsiteX11" fmla="*/ 139700 w 381000"/>
              <a:gd name="connsiteY11" fmla="*/ 0 h 2482850"/>
              <a:gd name="connsiteX12" fmla="*/ 41275 w 381000"/>
              <a:gd name="connsiteY12" fmla="*/ 165100 h 2482850"/>
              <a:gd name="connsiteX13" fmla="*/ 107950 w 381000"/>
              <a:gd name="connsiteY13" fmla="*/ 184150 h 2482850"/>
              <a:gd name="connsiteX14" fmla="*/ 133350 w 381000"/>
              <a:gd name="connsiteY14" fmla="*/ 203200 h 2482850"/>
              <a:gd name="connsiteX15" fmla="*/ 155575 w 381000"/>
              <a:gd name="connsiteY15" fmla="*/ 234950 h 2482850"/>
              <a:gd name="connsiteX16" fmla="*/ 171450 w 381000"/>
              <a:gd name="connsiteY16" fmla="*/ 273050 h 2482850"/>
              <a:gd name="connsiteX17" fmla="*/ 177800 w 381000"/>
              <a:gd name="connsiteY17" fmla="*/ 307975 h 2482850"/>
              <a:gd name="connsiteX18" fmla="*/ 177800 w 381000"/>
              <a:gd name="connsiteY18" fmla="*/ 387350 h 2482850"/>
              <a:gd name="connsiteX19" fmla="*/ 168275 w 381000"/>
              <a:gd name="connsiteY19" fmla="*/ 596900 h 2482850"/>
              <a:gd name="connsiteX20" fmla="*/ 149225 w 381000"/>
              <a:gd name="connsiteY20" fmla="*/ 892175 h 2482850"/>
              <a:gd name="connsiteX21" fmla="*/ 120650 w 381000"/>
              <a:gd name="connsiteY21" fmla="*/ 1203325 h 2482850"/>
              <a:gd name="connsiteX22" fmla="*/ 95250 w 381000"/>
              <a:gd name="connsiteY22" fmla="*/ 1466850 h 2482850"/>
              <a:gd name="connsiteX23" fmla="*/ 79375 w 381000"/>
              <a:gd name="connsiteY23" fmla="*/ 1549400 h 2482850"/>
              <a:gd name="connsiteX24" fmla="*/ 44450 w 381000"/>
              <a:gd name="connsiteY24" fmla="*/ 1724025 h 2482850"/>
              <a:gd name="connsiteX25" fmla="*/ 15875 w 381000"/>
              <a:gd name="connsiteY25" fmla="*/ 1889125 h 2482850"/>
              <a:gd name="connsiteX26" fmla="*/ 0 w 381000"/>
              <a:gd name="connsiteY26" fmla="*/ 2025650 h 2482850"/>
              <a:gd name="connsiteX27" fmla="*/ 0 w 381000"/>
              <a:gd name="connsiteY27" fmla="*/ 2105025 h 2482850"/>
              <a:gd name="connsiteX28" fmla="*/ 9525 w 381000"/>
              <a:gd name="connsiteY28" fmla="*/ 2187575 h 2482850"/>
              <a:gd name="connsiteX29" fmla="*/ 34925 w 381000"/>
              <a:gd name="connsiteY29" fmla="*/ 2279650 h 2482850"/>
              <a:gd name="connsiteX30" fmla="*/ 69850 w 381000"/>
              <a:gd name="connsiteY30" fmla="*/ 2365375 h 2482850"/>
              <a:gd name="connsiteX31" fmla="*/ 101600 w 381000"/>
              <a:gd name="connsiteY31" fmla="*/ 2422525 h 2482850"/>
              <a:gd name="connsiteX32" fmla="*/ 123825 w 381000"/>
              <a:gd name="connsiteY32" fmla="*/ 2457450 h 2482850"/>
              <a:gd name="connsiteX33" fmla="*/ 146050 w 381000"/>
              <a:gd name="connsiteY33" fmla="*/ 2476500 h 2482850"/>
              <a:gd name="connsiteX34" fmla="*/ 161925 w 381000"/>
              <a:gd name="connsiteY34" fmla="*/ 2482850 h 2482850"/>
              <a:gd name="connsiteX35" fmla="*/ 177800 w 381000"/>
              <a:gd name="connsiteY35" fmla="*/ 2476500 h 2482850"/>
              <a:gd name="connsiteX36" fmla="*/ 206375 w 381000"/>
              <a:gd name="connsiteY36" fmla="*/ 2457450 h 2482850"/>
              <a:gd name="connsiteX37" fmla="*/ 228600 w 381000"/>
              <a:gd name="connsiteY37" fmla="*/ 2422525 h 2482850"/>
              <a:gd name="connsiteX38" fmla="*/ 247650 w 381000"/>
              <a:gd name="connsiteY38" fmla="*/ 2368550 h 2482850"/>
              <a:gd name="connsiteX39" fmla="*/ 266700 w 381000"/>
              <a:gd name="connsiteY39" fmla="*/ 2247900 h 2482850"/>
              <a:gd name="connsiteX40" fmla="*/ 282575 w 381000"/>
              <a:gd name="connsiteY40" fmla="*/ 2117725 h 2482850"/>
              <a:gd name="connsiteX41" fmla="*/ 298450 w 381000"/>
              <a:gd name="connsiteY41" fmla="*/ 1939925 h 2482850"/>
              <a:gd name="connsiteX42" fmla="*/ 311150 w 381000"/>
              <a:gd name="connsiteY42" fmla="*/ 1724025 h 2482850"/>
              <a:gd name="connsiteX43" fmla="*/ 330200 w 381000"/>
              <a:gd name="connsiteY43" fmla="*/ 1390650 h 2482850"/>
              <a:gd name="connsiteX44" fmla="*/ 346075 w 381000"/>
              <a:gd name="connsiteY44" fmla="*/ 1098550 h 2482850"/>
              <a:gd name="connsiteX45" fmla="*/ 355600 w 381000"/>
              <a:gd name="connsiteY45" fmla="*/ 857250 h 2482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81000" h="2482850">
                <a:moveTo>
                  <a:pt x="355600" y="857250"/>
                </a:moveTo>
                <a:lnTo>
                  <a:pt x="374650" y="460375"/>
                </a:lnTo>
                <a:lnTo>
                  <a:pt x="381000" y="269875"/>
                </a:lnTo>
                <a:lnTo>
                  <a:pt x="374650" y="241300"/>
                </a:lnTo>
                <a:lnTo>
                  <a:pt x="349250" y="180975"/>
                </a:lnTo>
                <a:lnTo>
                  <a:pt x="333375" y="149225"/>
                </a:lnTo>
                <a:lnTo>
                  <a:pt x="304800" y="107950"/>
                </a:lnTo>
                <a:lnTo>
                  <a:pt x="288925" y="88900"/>
                </a:lnTo>
                <a:lnTo>
                  <a:pt x="266700" y="69850"/>
                </a:lnTo>
                <a:lnTo>
                  <a:pt x="234950" y="47625"/>
                </a:lnTo>
                <a:lnTo>
                  <a:pt x="174625" y="12700"/>
                </a:lnTo>
                <a:lnTo>
                  <a:pt x="139700" y="0"/>
                </a:lnTo>
                <a:lnTo>
                  <a:pt x="41275" y="165100"/>
                </a:lnTo>
                <a:lnTo>
                  <a:pt x="107950" y="184150"/>
                </a:lnTo>
                <a:lnTo>
                  <a:pt x="133350" y="203200"/>
                </a:lnTo>
                <a:lnTo>
                  <a:pt x="155575" y="234950"/>
                </a:lnTo>
                <a:lnTo>
                  <a:pt x="171450" y="273050"/>
                </a:lnTo>
                <a:lnTo>
                  <a:pt x="177800" y="307975"/>
                </a:lnTo>
                <a:lnTo>
                  <a:pt x="177800" y="387350"/>
                </a:lnTo>
                <a:lnTo>
                  <a:pt x="168275" y="596900"/>
                </a:lnTo>
                <a:lnTo>
                  <a:pt x="149225" y="892175"/>
                </a:lnTo>
                <a:lnTo>
                  <a:pt x="120650" y="1203325"/>
                </a:lnTo>
                <a:lnTo>
                  <a:pt x="95250" y="1466850"/>
                </a:lnTo>
                <a:lnTo>
                  <a:pt x="79375" y="1549400"/>
                </a:lnTo>
                <a:lnTo>
                  <a:pt x="44450" y="1724025"/>
                </a:lnTo>
                <a:lnTo>
                  <a:pt x="15875" y="1889125"/>
                </a:lnTo>
                <a:lnTo>
                  <a:pt x="0" y="2025650"/>
                </a:lnTo>
                <a:lnTo>
                  <a:pt x="0" y="2105025"/>
                </a:lnTo>
                <a:lnTo>
                  <a:pt x="9525" y="2187575"/>
                </a:lnTo>
                <a:lnTo>
                  <a:pt x="34925" y="2279650"/>
                </a:lnTo>
                <a:lnTo>
                  <a:pt x="69850" y="2365375"/>
                </a:lnTo>
                <a:lnTo>
                  <a:pt x="101600" y="2422525"/>
                </a:lnTo>
                <a:lnTo>
                  <a:pt x="123825" y="2457450"/>
                </a:lnTo>
                <a:lnTo>
                  <a:pt x="146050" y="2476500"/>
                </a:lnTo>
                <a:lnTo>
                  <a:pt x="161925" y="2482850"/>
                </a:lnTo>
                <a:lnTo>
                  <a:pt x="177800" y="2476500"/>
                </a:lnTo>
                <a:lnTo>
                  <a:pt x="206375" y="2457450"/>
                </a:lnTo>
                <a:lnTo>
                  <a:pt x="228600" y="2422525"/>
                </a:lnTo>
                <a:lnTo>
                  <a:pt x="247650" y="2368550"/>
                </a:lnTo>
                <a:lnTo>
                  <a:pt x="266700" y="2247900"/>
                </a:lnTo>
                <a:lnTo>
                  <a:pt x="282575" y="2117725"/>
                </a:lnTo>
                <a:lnTo>
                  <a:pt x="298450" y="1939925"/>
                </a:lnTo>
                <a:lnTo>
                  <a:pt x="311150" y="1724025"/>
                </a:lnTo>
                <a:lnTo>
                  <a:pt x="330200" y="1390650"/>
                </a:lnTo>
                <a:lnTo>
                  <a:pt x="346075" y="1098550"/>
                </a:lnTo>
                <a:lnTo>
                  <a:pt x="355600" y="8572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C2E0D817-265E-4309-AA01-6830B7255959}"/>
              </a:ext>
            </a:extLst>
          </p:cNvPr>
          <p:cNvSpPr/>
          <p:nvPr/>
        </p:nvSpPr>
        <p:spPr>
          <a:xfrm>
            <a:off x="4360863" y="2019300"/>
            <a:ext cx="2282825" cy="1571625"/>
          </a:xfrm>
          <a:custGeom>
            <a:avLst/>
            <a:gdLst>
              <a:gd name="connsiteX0" fmla="*/ 1621631 w 2283619"/>
              <a:gd name="connsiteY0" fmla="*/ 254794 h 1571625"/>
              <a:gd name="connsiteX1" fmla="*/ 1433512 w 2283619"/>
              <a:gd name="connsiteY1" fmla="*/ 276225 h 1571625"/>
              <a:gd name="connsiteX2" fmla="*/ 1188244 w 2283619"/>
              <a:gd name="connsiteY2" fmla="*/ 297656 h 1571625"/>
              <a:gd name="connsiteX3" fmla="*/ 907256 w 2283619"/>
              <a:gd name="connsiteY3" fmla="*/ 345281 h 1571625"/>
              <a:gd name="connsiteX4" fmla="*/ 745331 w 2283619"/>
              <a:gd name="connsiteY4" fmla="*/ 381000 h 1571625"/>
              <a:gd name="connsiteX5" fmla="*/ 573881 w 2283619"/>
              <a:gd name="connsiteY5" fmla="*/ 423863 h 1571625"/>
              <a:gd name="connsiteX6" fmla="*/ 466725 w 2283619"/>
              <a:gd name="connsiteY6" fmla="*/ 457200 h 1571625"/>
              <a:gd name="connsiteX7" fmla="*/ 350044 w 2283619"/>
              <a:gd name="connsiteY7" fmla="*/ 500063 h 1571625"/>
              <a:gd name="connsiteX8" fmla="*/ 328612 w 2283619"/>
              <a:gd name="connsiteY8" fmla="*/ 504825 h 1571625"/>
              <a:gd name="connsiteX9" fmla="*/ 302419 w 2283619"/>
              <a:gd name="connsiteY9" fmla="*/ 504825 h 1571625"/>
              <a:gd name="connsiteX10" fmla="*/ 271462 w 2283619"/>
              <a:gd name="connsiteY10" fmla="*/ 497681 h 1571625"/>
              <a:gd name="connsiteX11" fmla="*/ 226219 w 2283619"/>
              <a:gd name="connsiteY11" fmla="*/ 473869 h 1571625"/>
              <a:gd name="connsiteX12" fmla="*/ 197644 w 2283619"/>
              <a:gd name="connsiteY12" fmla="*/ 450056 h 1571625"/>
              <a:gd name="connsiteX13" fmla="*/ 128587 w 2283619"/>
              <a:gd name="connsiteY13" fmla="*/ 378619 h 1571625"/>
              <a:gd name="connsiteX14" fmla="*/ 80962 w 2283619"/>
              <a:gd name="connsiteY14" fmla="*/ 316706 h 1571625"/>
              <a:gd name="connsiteX15" fmla="*/ 14287 w 2283619"/>
              <a:gd name="connsiteY15" fmla="*/ 221456 h 1571625"/>
              <a:gd name="connsiteX16" fmla="*/ 4762 w 2283619"/>
              <a:gd name="connsiteY16" fmla="*/ 204788 h 1571625"/>
              <a:gd name="connsiteX17" fmla="*/ 0 w 2283619"/>
              <a:gd name="connsiteY17" fmla="*/ 178594 h 1571625"/>
              <a:gd name="connsiteX18" fmla="*/ 2381 w 2283619"/>
              <a:gd name="connsiteY18" fmla="*/ 161925 h 1571625"/>
              <a:gd name="connsiteX19" fmla="*/ 7144 w 2283619"/>
              <a:gd name="connsiteY19" fmla="*/ 154781 h 1571625"/>
              <a:gd name="connsiteX20" fmla="*/ 19050 w 2283619"/>
              <a:gd name="connsiteY20" fmla="*/ 154781 h 1571625"/>
              <a:gd name="connsiteX21" fmla="*/ 35719 w 2283619"/>
              <a:gd name="connsiteY21" fmla="*/ 157163 h 1571625"/>
              <a:gd name="connsiteX22" fmla="*/ 61912 w 2283619"/>
              <a:gd name="connsiteY22" fmla="*/ 171450 h 1571625"/>
              <a:gd name="connsiteX23" fmla="*/ 90487 w 2283619"/>
              <a:gd name="connsiteY23" fmla="*/ 192881 h 1571625"/>
              <a:gd name="connsiteX24" fmla="*/ 135731 w 2283619"/>
              <a:gd name="connsiteY24" fmla="*/ 216694 h 1571625"/>
              <a:gd name="connsiteX25" fmla="*/ 183356 w 2283619"/>
              <a:gd name="connsiteY25" fmla="*/ 238125 h 1571625"/>
              <a:gd name="connsiteX26" fmla="*/ 242887 w 2283619"/>
              <a:gd name="connsiteY26" fmla="*/ 259556 h 1571625"/>
              <a:gd name="connsiteX27" fmla="*/ 290512 w 2283619"/>
              <a:gd name="connsiteY27" fmla="*/ 271463 h 1571625"/>
              <a:gd name="connsiteX28" fmla="*/ 404812 w 2283619"/>
              <a:gd name="connsiteY28" fmla="*/ 264319 h 1571625"/>
              <a:gd name="connsiteX29" fmla="*/ 633412 w 2283619"/>
              <a:gd name="connsiteY29" fmla="*/ 230981 h 1571625"/>
              <a:gd name="connsiteX30" fmla="*/ 971550 w 2283619"/>
              <a:gd name="connsiteY30" fmla="*/ 176213 h 1571625"/>
              <a:gd name="connsiteX31" fmla="*/ 1190625 w 2283619"/>
              <a:gd name="connsiteY31" fmla="*/ 138113 h 1571625"/>
              <a:gd name="connsiteX32" fmla="*/ 1412081 w 2283619"/>
              <a:gd name="connsiteY32" fmla="*/ 119063 h 1571625"/>
              <a:gd name="connsiteX33" fmla="*/ 1619250 w 2283619"/>
              <a:gd name="connsiteY33" fmla="*/ 95250 h 1571625"/>
              <a:gd name="connsiteX34" fmla="*/ 1728787 w 2283619"/>
              <a:gd name="connsiteY34" fmla="*/ 78581 h 1571625"/>
              <a:gd name="connsiteX35" fmla="*/ 1793081 w 2283619"/>
              <a:gd name="connsiteY35" fmla="*/ 69056 h 1571625"/>
              <a:gd name="connsiteX36" fmla="*/ 1833562 w 2283619"/>
              <a:gd name="connsiteY36" fmla="*/ 59531 h 1571625"/>
              <a:gd name="connsiteX37" fmla="*/ 1890712 w 2283619"/>
              <a:gd name="connsiteY37" fmla="*/ 38100 h 1571625"/>
              <a:gd name="connsiteX38" fmla="*/ 1931194 w 2283619"/>
              <a:gd name="connsiteY38" fmla="*/ 21431 h 1571625"/>
              <a:gd name="connsiteX39" fmla="*/ 1962150 w 2283619"/>
              <a:gd name="connsiteY39" fmla="*/ 7144 h 1571625"/>
              <a:gd name="connsiteX40" fmla="*/ 1981200 w 2283619"/>
              <a:gd name="connsiteY40" fmla="*/ 0 h 1571625"/>
              <a:gd name="connsiteX41" fmla="*/ 1993106 w 2283619"/>
              <a:gd name="connsiteY41" fmla="*/ 2381 h 1571625"/>
              <a:gd name="connsiteX42" fmla="*/ 2016919 w 2283619"/>
              <a:gd name="connsiteY42" fmla="*/ 9525 h 1571625"/>
              <a:gd name="connsiteX43" fmla="*/ 2074069 w 2283619"/>
              <a:gd name="connsiteY43" fmla="*/ 40481 h 1571625"/>
              <a:gd name="connsiteX44" fmla="*/ 2155031 w 2283619"/>
              <a:gd name="connsiteY44" fmla="*/ 90488 h 1571625"/>
              <a:gd name="connsiteX45" fmla="*/ 2219325 w 2283619"/>
              <a:gd name="connsiteY45" fmla="*/ 130969 h 1571625"/>
              <a:gd name="connsiteX46" fmla="*/ 2245519 w 2283619"/>
              <a:gd name="connsiteY46" fmla="*/ 154781 h 1571625"/>
              <a:gd name="connsiteX47" fmla="*/ 2264569 w 2283619"/>
              <a:gd name="connsiteY47" fmla="*/ 176213 h 1571625"/>
              <a:gd name="connsiteX48" fmla="*/ 2278856 w 2283619"/>
              <a:gd name="connsiteY48" fmla="*/ 197644 h 1571625"/>
              <a:gd name="connsiteX49" fmla="*/ 2283619 w 2283619"/>
              <a:gd name="connsiteY49" fmla="*/ 223838 h 1571625"/>
              <a:gd name="connsiteX50" fmla="*/ 2283619 w 2283619"/>
              <a:gd name="connsiteY50" fmla="*/ 242888 h 1571625"/>
              <a:gd name="connsiteX51" fmla="*/ 2271712 w 2283619"/>
              <a:gd name="connsiteY51" fmla="*/ 266700 h 1571625"/>
              <a:gd name="connsiteX52" fmla="*/ 2247900 w 2283619"/>
              <a:gd name="connsiteY52" fmla="*/ 288131 h 1571625"/>
              <a:gd name="connsiteX53" fmla="*/ 2240756 w 2283619"/>
              <a:gd name="connsiteY53" fmla="*/ 295275 h 1571625"/>
              <a:gd name="connsiteX54" fmla="*/ 2228850 w 2283619"/>
              <a:gd name="connsiteY54" fmla="*/ 321469 h 1571625"/>
              <a:gd name="connsiteX55" fmla="*/ 2205037 w 2283619"/>
              <a:gd name="connsiteY55" fmla="*/ 423863 h 1571625"/>
              <a:gd name="connsiteX56" fmla="*/ 2185987 w 2283619"/>
              <a:gd name="connsiteY56" fmla="*/ 531019 h 1571625"/>
              <a:gd name="connsiteX57" fmla="*/ 2166937 w 2283619"/>
              <a:gd name="connsiteY57" fmla="*/ 671513 h 1571625"/>
              <a:gd name="connsiteX58" fmla="*/ 2107406 w 2283619"/>
              <a:gd name="connsiteY58" fmla="*/ 933450 h 1571625"/>
              <a:gd name="connsiteX59" fmla="*/ 2028825 w 2283619"/>
              <a:gd name="connsiteY59" fmla="*/ 1259681 h 1571625"/>
              <a:gd name="connsiteX60" fmla="*/ 1988344 w 2283619"/>
              <a:gd name="connsiteY60" fmla="*/ 1421606 h 1571625"/>
              <a:gd name="connsiteX61" fmla="*/ 1971675 w 2283619"/>
              <a:gd name="connsiteY61" fmla="*/ 1469231 h 1571625"/>
              <a:gd name="connsiteX62" fmla="*/ 1955006 w 2283619"/>
              <a:gd name="connsiteY62" fmla="*/ 1504950 h 1571625"/>
              <a:gd name="connsiteX63" fmla="*/ 1938337 w 2283619"/>
              <a:gd name="connsiteY63" fmla="*/ 1533525 h 1571625"/>
              <a:gd name="connsiteX64" fmla="*/ 1914525 w 2283619"/>
              <a:gd name="connsiteY64" fmla="*/ 1557338 h 1571625"/>
              <a:gd name="connsiteX65" fmla="*/ 1890712 w 2283619"/>
              <a:gd name="connsiteY65" fmla="*/ 1569244 h 1571625"/>
              <a:gd name="connsiteX66" fmla="*/ 1869281 w 2283619"/>
              <a:gd name="connsiteY66" fmla="*/ 1571625 h 1571625"/>
              <a:gd name="connsiteX67" fmla="*/ 1843087 w 2283619"/>
              <a:gd name="connsiteY67" fmla="*/ 1566863 h 1571625"/>
              <a:gd name="connsiteX68" fmla="*/ 1800225 w 2283619"/>
              <a:gd name="connsiteY68" fmla="*/ 1545431 h 1571625"/>
              <a:gd name="connsiteX69" fmla="*/ 1771650 w 2283619"/>
              <a:gd name="connsiteY69" fmla="*/ 1526381 h 1571625"/>
              <a:gd name="connsiteX70" fmla="*/ 1793081 w 2283619"/>
              <a:gd name="connsiteY70" fmla="*/ 1321594 h 1571625"/>
              <a:gd name="connsiteX71" fmla="*/ 1831181 w 2283619"/>
              <a:gd name="connsiteY71" fmla="*/ 1059656 h 1571625"/>
              <a:gd name="connsiteX72" fmla="*/ 1859756 w 2283619"/>
              <a:gd name="connsiteY72" fmla="*/ 845344 h 1571625"/>
              <a:gd name="connsiteX73" fmla="*/ 1881187 w 2283619"/>
              <a:gd name="connsiteY73" fmla="*/ 671513 h 1571625"/>
              <a:gd name="connsiteX74" fmla="*/ 1902619 w 2283619"/>
              <a:gd name="connsiteY74" fmla="*/ 581025 h 1571625"/>
              <a:gd name="connsiteX75" fmla="*/ 1931194 w 2283619"/>
              <a:gd name="connsiteY75" fmla="*/ 438150 h 1571625"/>
              <a:gd name="connsiteX76" fmla="*/ 1945481 w 2283619"/>
              <a:gd name="connsiteY76" fmla="*/ 342900 h 1571625"/>
              <a:gd name="connsiteX77" fmla="*/ 1955006 w 2283619"/>
              <a:gd name="connsiteY77" fmla="*/ 302419 h 1571625"/>
              <a:gd name="connsiteX78" fmla="*/ 1957387 w 2283619"/>
              <a:gd name="connsiteY78" fmla="*/ 278606 h 1571625"/>
              <a:gd name="connsiteX79" fmla="*/ 1955006 w 2283619"/>
              <a:gd name="connsiteY79" fmla="*/ 264319 h 1571625"/>
              <a:gd name="connsiteX80" fmla="*/ 1947862 w 2283619"/>
              <a:gd name="connsiteY80" fmla="*/ 247650 h 1571625"/>
              <a:gd name="connsiteX81" fmla="*/ 1940719 w 2283619"/>
              <a:gd name="connsiteY81" fmla="*/ 238125 h 1571625"/>
              <a:gd name="connsiteX82" fmla="*/ 1926431 w 2283619"/>
              <a:gd name="connsiteY82" fmla="*/ 230981 h 1571625"/>
              <a:gd name="connsiteX83" fmla="*/ 1907381 w 2283619"/>
              <a:gd name="connsiteY83" fmla="*/ 226219 h 1571625"/>
              <a:gd name="connsiteX84" fmla="*/ 1885950 w 2283619"/>
              <a:gd name="connsiteY84" fmla="*/ 226219 h 1571625"/>
              <a:gd name="connsiteX85" fmla="*/ 1831181 w 2283619"/>
              <a:gd name="connsiteY85" fmla="*/ 230981 h 1571625"/>
              <a:gd name="connsiteX86" fmla="*/ 1676400 w 2283619"/>
              <a:gd name="connsiteY86" fmla="*/ 247650 h 1571625"/>
              <a:gd name="connsiteX87" fmla="*/ 1621631 w 2283619"/>
              <a:gd name="connsiteY87" fmla="*/ 254794 h 1571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2283619" h="1571625">
                <a:moveTo>
                  <a:pt x="1621631" y="254794"/>
                </a:moveTo>
                <a:lnTo>
                  <a:pt x="1433512" y="276225"/>
                </a:lnTo>
                <a:lnTo>
                  <a:pt x="1188244" y="297656"/>
                </a:lnTo>
                <a:lnTo>
                  <a:pt x="907256" y="345281"/>
                </a:lnTo>
                <a:lnTo>
                  <a:pt x="745331" y="381000"/>
                </a:lnTo>
                <a:lnTo>
                  <a:pt x="573881" y="423863"/>
                </a:lnTo>
                <a:lnTo>
                  <a:pt x="466725" y="457200"/>
                </a:lnTo>
                <a:lnTo>
                  <a:pt x="350044" y="500063"/>
                </a:lnTo>
                <a:lnTo>
                  <a:pt x="328612" y="504825"/>
                </a:lnTo>
                <a:lnTo>
                  <a:pt x="302419" y="504825"/>
                </a:lnTo>
                <a:lnTo>
                  <a:pt x="271462" y="497681"/>
                </a:lnTo>
                <a:lnTo>
                  <a:pt x="226219" y="473869"/>
                </a:lnTo>
                <a:lnTo>
                  <a:pt x="197644" y="450056"/>
                </a:lnTo>
                <a:lnTo>
                  <a:pt x="128587" y="378619"/>
                </a:lnTo>
                <a:lnTo>
                  <a:pt x="80962" y="316706"/>
                </a:lnTo>
                <a:lnTo>
                  <a:pt x="14287" y="221456"/>
                </a:lnTo>
                <a:lnTo>
                  <a:pt x="4762" y="204788"/>
                </a:lnTo>
                <a:lnTo>
                  <a:pt x="0" y="178594"/>
                </a:lnTo>
                <a:lnTo>
                  <a:pt x="2381" y="161925"/>
                </a:lnTo>
                <a:lnTo>
                  <a:pt x="7144" y="154781"/>
                </a:lnTo>
                <a:lnTo>
                  <a:pt x="19050" y="154781"/>
                </a:lnTo>
                <a:lnTo>
                  <a:pt x="35719" y="157163"/>
                </a:lnTo>
                <a:lnTo>
                  <a:pt x="61912" y="171450"/>
                </a:lnTo>
                <a:lnTo>
                  <a:pt x="90487" y="192881"/>
                </a:lnTo>
                <a:lnTo>
                  <a:pt x="135731" y="216694"/>
                </a:lnTo>
                <a:lnTo>
                  <a:pt x="183356" y="238125"/>
                </a:lnTo>
                <a:lnTo>
                  <a:pt x="242887" y="259556"/>
                </a:lnTo>
                <a:lnTo>
                  <a:pt x="290512" y="271463"/>
                </a:lnTo>
                <a:lnTo>
                  <a:pt x="404812" y="264319"/>
                </a:lnTo>
                <a:lnTo>
                  <a:pt x="633412" y="230981"/>
                </a:lnTo>
                <a:lnTo>
                  <a:pt x="971550" y="176213"/>
                </a:lnTo>
                <a:lnTo>
                  <a:pt x="1190625" y="138113"/>
                </a:lnTo>
                <a:lnTo>
                  <a:pt x="1412081" y="119063"/>
                </a:lnTo>
                <a:lnTo>
                  <a:pt x="1619250" y="95250"/>
                </a:lnTo>
                <a:lnTo>
                  <a:pt x="1728787" y="78581"/>
                </a:lnTo>
                <a:lnTo>
                  <a:pt x="1793081" y="69056"/>
                </a:lnTo>
                <a:lnTo>
                  <a:pt x="1833562" y="59531"/>
                </a:lnTo>
                <a:lnTo>
                  <a:pt x="1890712" y="38100"/>
                </a:lnTo>
                <a:lnTo>
                  <a:pt x="1931194" y="21431"/>
                </a:lnTo>
                <a:lnTo>
                  <a:pt x="1962150" y="7144"/>
                </a:lnTo>
                <a:lnTo>
                  <a:pt x="1981200" y="0"/>
                </a:lnTo>
                <a:lnTo>
                  <a:pt x="1993106" y="2381"/>
                </a:lnTo>
                <a:lnTo>
                  <a:pt x="2016919" y="9525"/>
                </a:lnTo>
                <a:lnTo>
                  <a:pt x="2074069" y="40481"/>
                </a:lnTo>
                <a:lnTo>
                  <a:pt x="2155031" y="90488"/>
                </a:lnTo>
                <a:lnTo>
                  <a:pt x="2219325" y="130969"/>
                </a:lnTo>
                <a:lnTo>
                  <a:pt x="2245519" y="154781"/>
                </a:lnTo>
                <a:lnTo>
                  <a:pt x="2264569" y="176213"/>
                </a:lnTo>
                <a:lnTo>
                  <a:pt x="2278856" y="197644"/>
                </a:lnTo>
                <a:lnTo>
                  <a:pt x="2283619" y="223838"/>
                </a:lnTo>
                <a:lnTo>
                  <a:pt x="2283619" y="242888"/>
                </a:lnTo>
                <a:lnTo>
                  <a:pt x="2271712" y="266700"/>
                </a:lnTo>
                <a:lnTo>
                  <a:pt x="2247900" y="288131"/>
                </a:lnTo>
                <a:lnTo>
                  <a:pt x="2240756" y="295275"/>
                </a:lnTo>
                <a:lnTo>
                  <a:pt x="2228850" y="321469"/>
                </a:lnTo>
                <a:lnTo>
                  <a:pt x="2205037" y="423863"/>
                </a:lnTo>
                <a:lnTo>
                  <a:pt x="2185987" y="531019"/>
                </a:lnTo>
                <a:lnTo>
                  <a:pt x="2166937" y="671513"/>
                </a:lnTo>
                <a:lnTo>
                  <a:pt x="2107406" y="933450"/>
                </a:lnTo>
                <a:lnTo>
                  <a:pt x="2028825" y="1259681"/>
                </a:lnTo>
                <a:lnTo>
                  <a:pt x="1988344" y="1421606"/>
                </a:lnTo>
                <a:lnTo>
                  <a:pt x="1971675" y="1469231"/>
                </a:lnTo>
                <a:lnTo>
                  <a:pt x="1955006" y="1504950"/>
                </a:lnTo>
                <a:lnTo>
                  <a:pt x="1938337" y="1533525"/>
                </a:lnTo>
                <a:lnTo>
                  <a:pt x="1914525" y="1557338"/>
                </a:lnTo>
                <a:lnTo>
                  <a:pt x="1890712" y="1569244"/>
                </a:lnTo>
                <a:lnTo>
                  <a:pt x="1869281" y="1571625"/>
                </a:lnTo>
                <a:lnTo>
                  <a:pt x="1843087" y="1566863"/>
                </a:lnTo>
                <a:lnTo>
                  <a:pt x="1800225" y="1545431"/>
                </a:lnTo>
                <a:lnTo>
                  <a:pt x="1771650" y="1526381"/>
                </a:lnTo>
                <a:lnTo>
                  <a:pt x="1793081" y="1321594"/>
                </a:lnTo>
                <a:lnTo>
                  <a:pt x="1831181" y="1059656"/>
                </a:lnTo>
                <a:lnTo>
                  <a:pt x="1859756" y="845344"/>
                </a:lnTo>
                <a:lnTo>
                  <a:pt x="1881187" y="671513"/>
                </a:lnTo>
                <a:lnTo>
                  <a:pt x="1902619" y="581025"/>
                </a:lnTo>
                <a:lnTo>
                  <a:pt x="1931194" y="438150"/>
                </a:lnTo>
                <a:lnTo>
                  <a:pt x="1945481" y="342900"/>
                </a:lnTo>
                <a:lnTo>
                  <a:pt x="1955006" y="302419"/>
                </a:lnTo>
                <a:lnTo>
                  <a:pt x="1957387" y="278606"/>
                </a:lnTo>
                <a:lnTo>
                  <a:pt x="1955006" y="264319"/>
                </a:lnTo>
                <a:lnTo>
                  <a:pt x="1947862" y="247650"/>
                </a:lnTo>
                <a:lnTo>
                  <a:pt x="1940719" y="238125"/>
                </a:lnTo>
                <a:lnTo>
                  <a:pt x="1926431" y="230981"/>
                </a:lnTo>
                <a:lnTo>
                  <a:pt x="1907381" y="226219"/>
                </a:lnTo>
                <a:lnTo>
                  <a:pt x="1885950" y="226219"/>
                </a:lnTo>
                <a:lnTo>
                  <a:pt x="1831181" y="230981"/>
                </a:lnTo>
                <a:lnTo>
                  <a:pt x="1676400" y="247650"/>
                </a:lnTo>
                <a:lnTo>
                  <a:pt x="1621631" y="2547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3" name="フリーフォーム 112">
            <a:extLst>
              <a:ext uri="{FF2B5EF4-FFF2-40B4-BE49-F238E27FC236}">
                <a16:creationId xmlns:a16="http://schemas.microsoft.com/office/drawing/2014/main" id="{98506063-4821-4006-97BF-3EACCF62E9D8}"/>
              </a:ext>
            </a:extLst>
          </p:cNvPr>
          <p:cNvSpPr/>
          <p:nvPr/>
        </p:nvSpPr>
        <p:spPr>
          <a:xfrm>
            <a:off x="3946525" y="2582863"/>
            <a:ext cx="3360738" cy="625475"/>
          </a:xfrm>
          <a:custGeom>
            <a:avLst/>
            <a:gdLst>
              <a:gd name="connsiteX0" fmla="*/ 2160815 w 3360965"/>
              <a:gd name="connsiteY0" fmla="*/ 127907 h 625928"/>
              <a:gd name="connsiteX1" fmla="*/ 1948543 w 3360965"/>
              <a:gd name="connsiteY1" fmla="*/ 157843 h 625928"/>
              <a:gd name="connsiteX2" fmla="*/ 1709058 w 3360965"/>
              <a:gd name="connsiteY2" fmla="*/ 187778 h 625928"/>
              <a:gd name="connsiteX3" fmla="*/ 1600200 w 3360965"/>
              <a:gd name="connsiteY3" fmla="*/ 204107 h 625928"/>
              <a:gd name="connsiteX4" fmla="*/ 1338943 w 3360965"/>
              <a:gd name="connsiteY4" fmla="*/ 247650 h 625928"/>
              <a:gd name="connsiteX5" fmla="*/ 1132115 w 3360965"/>
              <a:gd name="connsiteY5" fmla="*/ 274864 h 625928"/>
              <a:gd name="connsiteX6" fmla="*/ 873579 w 3360965"/>
              <a:gd name="connsiteY6" fmla="*/ 318407 h 625928"/>
              <a:gd name="connsiteX7" fmla="*/ 742950 w 3360965"/>
              <a:gd name="connsiteY7" fmla="*/ 340178 h 625928"/>
              <a:gd name="connsiteX8" fmla="*/ 639536 w 3360965"/>
              <a:gd name="connsiteY8" fmla="*/ 353785 h 625928"/>
              <a:gd name="connsiteX9" fmla="*/ 563336 w 3360965"/>
              <a:gd name="connsiteY9" fmla="*/ 364671 h 625928"/>
              <a:gd name="connsiteX10" fmla="*/ 489858 w 3360965"/>
              <a:gd name="connsiteY10" fmla="*/ 372835 h 625928"/>
              <a:gd name="connsiteX11" fmla="*/ 408215 w 3360965"/>
              <a:gd name="connsiteY11" fmla="*/ 378278 h 625928"/>
              <a:gd name="connsiteX12" fmla="*/ 356508 w 3360965"/>
              <a:gd name="connsiteY12" fmla="*/ 378278 h 625928"/>
              <a:gd name="connsiteX13" fmla="*/ 307522 w 3360965"/>
              <a:gd name="connsiteY13" fmla="*/ 372835 h 625928"/>
              <a:gd name="connsiteX14" fmla="*/ 261258 w 3360965"/>
              <a:gd name="connsiteY14" fmla="*/ 364671 h 625928"/>
              <a:gd name="connsiteX15" fmla="*/ 201386 w 3360965"/>
              <a:gd name="connsiteY15" fmla="*/ 348343 h 625928"/>
              <a:gd name="connsiteX16" fmla="*/ 171450 w 3360965"/>
              <a:gd name="connsiteY16" fmla="*/ 337457 h 625928"/>
              <a:gd name="connsiteX17" fmla="*/ 130629 w 3360965"/>
              <a:gd name="connsiteY17" fmla="*/ 318407 h 625928"/>
              <a:gd name="connsiteX18" fmla="*/ 108858 w 3360965"/>
              <a:gd name="connsiteY18" fmla="*/ 304800 h 625928"/>
              <a:gd name="connsiteX19" fmla="*/ 84365 w 3360965"/>
              <a:gd name="connsiteY19" fmla="*/ 288471 h 625928"/>
              <a:gd name="connsiteX20" fmla="*/ 51708 w 3360965"/>
              <a:gd name="connsiteY20" fmla="*/ 277585 h 625928"/>
              <a:gd name="connsiteX21" fmla="*/ 27215 w 3360965"/>
              <a:gd name="connsiteY21" fmla="*/ 269421 h 625928"/>
              <a:gd name="connsiteX22" fmla="*/ 10886 w 3360965"/>
              <a:gd name="connsiteY22" fmla="*/ 272143 h 625928"/>
              <a:gd name="connsiteX23" fmla="*/ 0 w 3360965"/>
              <a:gd name="connsiteY23" fmla="*/ 277585 h 625928"/>
              <a:gd name="connsiteX24" fmla="*/ 0 w 3360965"/>
              <a:gd name="connsiteY24" fmla="*/ 285750 h 625928"/>
              <a:gd name="connsiteX25" fmla="*/ 10886 w 3360965"/>
              <a:gd name="connsiteY25" fmla="*/ 310243 h 625928"/>
              <a:gd name="connsiteX26" fmla="*/ 51708 w 3360965"/>
              <a:gd name="connsiteY26" fmla="*/ 370114 h 625928"/>
              <a:gd name="connsiteX27" fmla="*/ 130629 w 3360965"/>
              <a:gd name="connsiteY27" fmla="*/ 476250 h 625928"/>
              <a:gd name="connsiteX28" fmla="*/ 185058 w 3360965"/>
              <a:gd name="connsiteY28" fmla="*/ 538843 h 625928"/>
              <a:gd name="connsiteX29" fmla="*/ 234043 w 3360965"/>
              <a:gd name="connsiteY29" fmla="*/ 595993 h 625928"/>
              <a:gd name="connsiteX30" fmla="*/ 255815 w 3360965"/>
              <a:gd name="connsiteY30" fmla="*/ 615043 h 625928"/>
              <a:gd name="connsiteX31" fmla="*/ 277586 w 3360965"/>
              <a:gd name="connsiteY31" fmla="*/ 623207 h 625928"/>
              <a:gd name="connsiteX32" fmla="*/ 299358 w 3360965"/>
              <a:gd name="connsiteY32" fmla="*/ 625928 h 625928"/>
              <a:gd name="connsiteX33" fmla="*/ 329293 w 3360965"/>
              <a:gd name="connsiteY33" fmla="*/ 625928 h 625928"/>
              <a:gd name="connsiteX34" fmla="*/ 364672 w 3360965"/>
              <a:gd name="connsiteY34" fmla="*/ 615043 h 625928"/>
              <a:gd name="connsiteX35" fmla="*/ 408215 w 3360965"/>
              <a:gd name="connsiteY35" fmla="*/ 595993 h 625928"/>
              <a:gd name="connsiteX36" fmla="*/ 443593 w 3360965"/>
              <a:gd name="connsiteY36" fmla="*/ 576943 h 625928"/>
              <a:gd name="connsiteX37" fmla="*/ 612322 w 3360965"/>
              <a:gd name="connsiteY37" fmla="*/ 541564 h 625928"/>
              <a:gd name="connsiteX38" fmla="*/ 764722 w 3360965"/>
              <a:gd name="connsiteY38" fmla="*/ 511628 h 625928"/>
              <a:gd name="connsiteX39" fmla="*/ 966108 w 3360965"/>
              <a:gd name="connsiteY39" fmla="*/ 476250 h 625928"/>
              <a:gd name="connsiteX40" fmla="*/ 1186543 w 3360965"/>
              <a:gd name="connsiteY40" fmla="*/ 443593 h 625928"/>
              <a:gd name="connsiteX41" fmla="*/ 1377043 w 3360965"/>
              <a:gd name="connsiteY41" fmla="*/ 421821 h 625928"/>
              <a:gd name="connsiteX42" fmla="*/ 1608365 w 3360965"/>
              <a:gd name="connsiteY42" fmla="*/ 381000 h 625928"/>
              <a:gd name="connsiteX43" fmla="*/ 1779815 w 3360965"/>
              <a:gd name="connsiteY43" fmla="*/ 359228 h 625928"/>
              <a:gd name="connsiteX44" fmla="*/ 1967593 w 3360965"/>
              <a:gd name="connsiteY44" fmla="*/ 337457 h 625928"/>
              <a:gd name="connsiteX45" fmla="*/ 2133600 w 3360965"/>
              <a:gd name="connsiteY45" fmla="*/ 321128 h 625928"/>
              <a:gd name="connsiteX46" fmla="*/ 2283279 w 3360965"/>
              <a:gd name="connsiteY46" fmla="*/ 310243 h 625928"/>
              <a:gd name="connsiteX47" fmla="*/ 2528208 w 3360965"/>
              <a:gd name="connsiteY47" fmla="*/ 293914 h 625928"/>
              <a:gd name="connsiteX48" fmla="*/ 2656115 w 3360965"/>
              <a:gd name="connsiteY48" fmla="*/ 283028 h 625928"/>
              <a:gd name="connsiteX49" fmla="*/ 2854779 w 3360965"/>
              <a:gd name="connsiteY49" fmla="*/ 274864 h 625928"/>
              <a:gd name="connsiteX50" fmla="*/ 2993572 w 3360965"/>
              <a:gd name="connsiteY50" fmla="*/ 269421 h 625928"/>
              <a:gd name="connsiteX51" fmla="*/ 3151415 w 3360965"/>
              <a:gd name="connsiteY51" fmla="*/ 269421 h 625928"/>
              <a:gd name="connsiteX52" fmla="*/ 3235779 w 3360965"/>
              <a:gd name="connsiteY52" fmla="*/ 266700 h 625928"/>
              <a:gd name="connsiteX53" fmla="*/ 3292929 w 3360965"/>
              <a:gd name="connsiteY53" fmla="*/ 258535 h 625928"/>
              <a:gd name="connsiteX54" fmla="*/ 3331029 w 3360965"/>
              <a:gd name="connsiteY54" fmla="*/ 244928 h 625928"/>
              <a:gd name="connsiteX55" fmla="*/ 3352800 w 3360965"/>
              <a:gd name="connsiteY55" fmla="*/ 228600 h 625928"/>
              <a:gd name="connsiteX56" fmla="*/ 3358243 w 3360965"/>
              <a:gd name="connsiteY56" fmla="*/ 212271 h 625928"/>
              <a:gd name="connsiteX57" fmla="*/ 3360965 w 3360965"/>
              <a:gd name="connsiteY57" fmla="*/ 193221 h 625928"/>
              <a:gd name="connsiteX58" fmla="*/ 3347358 w 3360965"/>
              <a:gd name="connsiteY58" fmla="*/ 160564 h 625928"/>
              <a:gd name="connsiteX59" fmla="*/ 3311979 w 3360965"/>
              <a:gd name="connsiteY59" fmla="*/ 122464 h 625928"/>
              <a:gd name="connsiteX60" fmla="*/ 3271158 w 3360965"/>
              <a:gd name="connsiteY60" fmla="*/ 92528 h 625928"/>
              <a:gd name="connsiteX61" fmla="*/ 3241222 w 3360965"/>
              <a:gd name="connsiteY61" fmla="*/ 76200 h 625928"/>
              <a:gd name="connsiteX62" fmla="*/ 3192236 w 3360965"/>
              <a:gd name="connsiteY62" fmla="*/ 54428 h 625928"/>
              <a:gd name="connsiteX63" fmla="*/ 3124200 w 3360965"/>
              <a:gd name="connsiteY63" fmla="*/ 29935 h 625928"/>
              <a:gd name="connsiteX64" fmla="*/ 3045279 w 3360965"/>
              <a:gd name="connsiteY64" fmla="*/ 10885 h 625928"/>
              <a:gd name="connsiteX65" fmla="*/ 2960915 w 3360965"/>
              <a:gd name="connsiteY65" fmla="*/ 0 h 625928"/>
              <a:gd name="connsiteX66" fmla="*/ 2871108 w 3360965"/>
              <a:gd name="connsiteY66" fmla="*/ 21771 h 625928"/>
              <a:gd name="connsiteX67" fmla="*/ 2699658 w 3360965"/>
              <a:gd name="connsiteY67" fmla="*/ 51707 h 625928"/>
              <a:gd name="connsiteX68" fmla="*/ 2555422 w 3360965"/>
              <a:gd name="connsiteY68" fmla="*/ 70757 h 625928"/>
              <a:gd name="connsiteX69" fmla="*/ 2160815 w 3360965"/>
              <a:gd name="connsiteY69" fmla="*/ 127907 h 625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3360965" h="625928">
                <a:moveTo>
                  <a:pt x="2160815" y="127907"/>
                </a:moveTo>
                <a:lnTo>
                  <a:pt x="1948543" y="157843"/>
                </a:lnTo>
                <a:lnTo>
                  <a:pt x="1709058" y="187778"/>
                </a:lnTo>
                <a:lnTo>
                  <a:pt x="1600200" y="204107"/>
                </a:lnTo>
                <a:lnTo>
                  <a:pt x="1338943" y="247650"/>
                </a:lnTo>
                <a:lnTo>
                  <a:pt x="1132115" y="274864"/>
                </a:lnTo>
                <a:lnTo>
                  <a:pt x="873579" y="318407"/>
                </a:lnTo>
                <a:lnTo>
                  <a:pt x="742950" y="340178"/>
                </a:lnTo>
                <a:lnTo>
                  <a:pt x="639536" y="353785"/>
                </a:lnTo>
                <a:lnTo>
                  <a:pt x="563336" y="364671"/>
                </a:lnTo>
                <a:lnTo>
                  <a:pt x="489858" y="372835"/>
                </a:lnTo>
                <a:lnTo>
                  <a:pt x="408215" y="378278"/>
                </a:lnTo>
                <a:lnTo>
                  <a:pt x="356508" y="378278"/>
                </a:lnTo>
                <a:lnTo>
                  <a:pt x="307522" y="372835"/>
                </a:lnTo>
                <a:lnTo>
                  <a:pt x="261258" y="364671"/>
                </a:lnTo>
                <a:lnTo>
                  <a:pt x="201386" y="348343"/>
                </a:lnTo>
                <a:lnTo>
                  <a:pt x="171450" y="337457"/>
                </a:lnTo>
                <a:lnTo>
                  <a:pt x="130629" y="318407"/>
                </a:lnTo>
                <a:lnTo>
                  <a:pt x="108858" y="304800"/>
                </a:lnTo>
                <a:lnTo>
                  <a:pt x="84365" y="288471"/>
                </a:lnTo>
                <a:lnTo>
                  <a:pt x="51708" y="277585"/>
                </a:lnTo>
                <a:lnTo>
                  <a:pt x="27215" y="269421"/>
                </a:lnTo>
                <a:lnTo>
                  <a:pt x="10886" y="272143"/>
                </a:lnTo>
                <a:lnTo>
                  <a:pt x="0" y="277585"/>
                </a:lnTo>
                <a:lnTo>
                  <a:pt x="0" y="285750"/>
                </a:lnTo>
                <a:lnTo>
                  <a:pt x="10886" y="310243"/>
                </a:lnTo>
                <a:lnTo>
                  <a:pt x="51708" y="370114"/>
                </a:lnTo>
                <a:lnTo>
                  <a:pt x="130629" y="476250"/>
                </a:lnTo>
                <a:lnTo>
                  <a:pt x="185058" y="538843"/>
                </a:lnTo>
                <a:lnTo>
                  <a:pt x="234043" y="595993"/>
                </a:lnTo>
                <a:lnTo>
                  <a:pt x="255815" y="615043"/>
                </a:lnTo>
                <a:lnTo>
                  <a:pt x="277586" y="623207"/>
                </a:lnTo>
                <a:lnTo>
                  <a:pt x="299358" y="625928"/>
                </a:lnTo>
                <a:lnTo>
                  <a:pt x="329293" y="625928"/>
                </a:lnTo>
                <a:lnTo>
                  <a:pt x="364672" y="615043"/>
                </a:lnTo>
                <a:lnTo>
                  <a:pt x="408215" y="595993"/>
                </a:lnTo>
                <a:lnTo>
                  <a:pt x="443593" y="576943"/>
                </a:lnTo>
                <a:lnTo>
                  <a:pt x="612322" y="541564"/>
                </a:lnTo>
                <a:lnTo>
                  <a:pt x="764722" y="511628"/>
                </a:lnTo>
                <a:lnTo>
                  <a:pt x="966108" y="476250"/>
                </a:lnTo>
                <a:lnTo>
                  <a:pt x="1186543" y="443593"/>
                </a:lnTo>
                <a:lnTo>
                  <a:pt x="1377043" y="421821"/>
                </a:lnTo>
                <a:lnTo>
                  <a:pt x="1608365" y="381000"/>
                </a:lnTo>
                <a:lnTo>
                  <a:pt x="1779815" y="359228"/>
                </a:lnTo>
                <a:lnTo>
                  <a:pt x="1967593" y="337457"/>
                </a:lnTo>
                <a:lnTo>
                  <a:pt x="2133600" y="321128"/>
                </a:lnTo>
                <a:lnTo>
                  <a:pt x="2283279" y="310243"/>
                </a:lnTo>
                <a:lnTo>
                  <a:pt x="2528208" y="293914"/>
                </a:lnTo>
                <a:lnTo>
                  <a:pt x="2656115" y="283028"/>
                </a:lnTo>
                <a:lnTo>
                  <a:pt x="2854779" y="274864"/>
                </a:lnTo>
                <a:lnTo>
                  <a:pt x="2993572" y="269421"/>
                </a:lnTo>
                <a:lnTo>
                  <a:pt x="3151415" y="269421"/>
                </a:lnTo>
                <a:lnTo>
                  <a:pt x="3235779" y="266700"/>
                </a:lnTo>
                <a:lnTo>
                  <a:pt x="3292929" y="258535"/>
                </a:lnTo>
                <a:lnTo>
                  <a:pt x="3331029" y="244928"/>
                </a:lnTo>
                <a:lnTo>
                  <a:pt x="3352800" y="228600"/>
                </a:lnTo>
                <a:lnTo>
                  <a:pt x="3358243" y="212271"/>
                </a:lnTo>
                <a:lnTo>
                  <a:pt x="3360965" y="193221"/>
                </a:lnTo>
                <a:lnTo>
                  <a:pt x="3347358" y="160564"/>
                </a:lnTo>
                <a:lnTo>
                  <a:pt x="3311979" y="122464"/>
                </a:lnTo>
                <a:lnTo>
                  <a:pt x="3271158" y="92528"/>
                </a:lnTo>
                <a:lnTo>
                  <a:pt x="3241222" y="76200"/>
                </a:lnTo>
                <a:lnTo>
                  <a:pt x="3192236" y="54428"/>
                </a:lnTo>
                <a:lnTo>
                  <a:pt x="3124200" y="29935"/>
                </a:lnTo>
                <a:lnTo>
                  <a:pt x="3045279" y="10885"/>
                </a:lnTo>
                <a:lnTo>
                  <a:pt x="2960915" y="0"/>
                </a:lnTo>
                <a:lnTo>
                  <a:pt x="2871108" y="21771"/>
                </a:lnTo>
                <a:lnTo>
                  <a:pt x="2699658" y="51707"/>
                </a:lnTo>
                <a:lnTo>
                  <a:pt x="2555422" y="70757"/>
                </a:lnTo>
                <a:lnTo>
                  <a:pt x="2160815" y="1279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5" name="フリーフォーム 114">
            <a:extLst>
              <a:ext uri="{FF2B5EF4-FFF2-40B4-BE49-F238E27FC236}">
                <a16:creationId xmlns:a16="http://schemas.microsoft.com/office/drawing/2014/main" id="{76E96C47-6F41-44A9-83A9-9C836C306A1A}"/>
              </a:ext>
            </a:extLst>
          </p:cNvPr>
          <p:cNvSpPr/>
          <p:nvPr/>
        </p:nvSpPr>
        <p:spPr>
          <a:xfrm>
            <a:off x="4360863" y="3352800"/>
            <a:ext cx="1885950" cy="485775"/>
          </a:xfrm>
          <a:custGeom>
            <a:avLst/>
            <a:gdLst>
              <a:gd name="connsiteX0" fmla="*/ 566737 w 1885950"/>
              <a:gd name="connsiteY0" fmla="*/ 190500 h 485775"/>
              <a:gd name="connsiteX1" fmla="*/ 752475 w 1885950"/>
              <a:gd name="connsiteY1" fmla="*/ 157163 h 485775"/>
              <a:gd name="connsiteX2" fmla="*/ 973931 w 1885950"/>
              <a:gd name="connsiteY2" fmla="*/ 114300 h 485775"/>
              <a:gd name="connsiteX3" fmla="*/ 1164431 w 1885950"/>
              <a:gd name="connsiteY3" fmla="*/ 78581 h 485775"/>
              <a:gd name="connsiteX4" fmla="*/ 1383506 w 1885950"/>
              <a:gd name="connsiteY4" fmla="*/ 59531 h 485775"/>
              <a:gd name="connsiteX5" fmla="*/ 1578769 w 1885950"/>
              <a:gd name="connsiteY5" fmla="*/ 38100 h 485775"/>
              <a:gd name="connsiteX6" fmla="*/ 1793081 w 1885950"/>
              <a:gd name="connsiteY6" fmla="*/ 9525 h 485775"/>
              <a:gd name="connsiteX7" fmla="*/ 1885950 w 1885950"/>
              <a:gd name="connsiteY7" fmla="*/ 0 h 485775"/>
              <a:gd name="connsiteX8" fmla="*/ 1821656 w 1885950"/>
              <a:gd name="connsiteY8" fmla="*/ 219075 h 485775"/>
              <a:gd name="connsiteX9" fmla="*/ 1771650 w 1885950"/>
              <a:gd name="connsiteY9" fmla="*/ 192881 h 485775"/>
              <a:gd name="connsiteX10" fmla="*/ 1754981 w 1885950"/>
              <a:gd name="connsiteY10" fmla="*/ 192881 h 485775"/>
              <a:gd name="connsiteX11" fmla="*/ 1631156 w 1885950"/>
              <a:gd name="connsiteY11" fmla="*/ 202406 h 485775"/>
              <a:gd name="connsiteX12" fmla="*/ 1428750 w 1885950"/>
              <a:gd name="connsiteY12" fmla="*/ 223838 h 485775"/>
              <a:gd name="connsiteX13" fmla="*/ 1159669 w 1885950"/>
              <a:gd name="connsiteY13" fmla="*/ 259556 h 485775"/>
              <a:gd name="connsiteX14" fmla="*/ 809625 w 1885950"/>
              <a:gd name="connsiteY14" fmla="*/ 326231 h 485775"/>
              <a:gd name="connsiteX15" fmla="*/ 659606 w 1885950"/>
              <a:gd name="connsiteY15" fmla="*/ 361950 h 485775"/>
              <a:gd name="connsiteX16" fmla="*/ 571500 w 1885950"/>
              <a:gd name="connsiteY16" fmla="*/ 385763 h 485775"/>
              <a:gd name="connsiteX17" fmla="*/ 502444 w 1885950"/>
              <a:gd name="connsiteY17" fmla="*/ 411956 h 485775"/>
              <a:gd name="connsiteX18" fmla="*/ 447675 w 1885950"/>
              <a:gd name="connsiteY18" fmla="*/ 435769 h 485775"/>
              <a:gd name="connsiteX19" fmla="*/ 392906 w 1885950"/>
              <a:gd name="connsiteY19" fmla="*/ 461963 h 485775"/>
              <a:gd name="connsiteX20" fmla="*/ 357187 w 1885950"/>
              <a:gd name="connsiteY20" fmla="*/ 476250 h 485775"/>
              <a:gd name="connsiteX21" fmla="*/ 323850 w 1885950"/>
              <a:gd name="connsiteY21" fmla="*/ 483394 h 485775"/>
              <a:gd name="connsiteX22" fmla="*/ 295275 w 1885950"/>
              <a:gd name="connsiteY22" fmla="*/ 485775 h 485775"/>
              <a:gd name="connsiteX23" fmla="*/ 273844 w 1885950"/>
              <a:gd name="connsiteY23" fmla="*/ 478631 h 485775"/>
              <a:gd name="connsiteX24" fmla="*/ 259556 w 1885950"/>
              <a:gd name="connsiteY24" fmla="*/ 466725 h 485775"/>
              <a:gd name="connsiteX25" fmla="*/ 245269 w 1885950"/>
              <a:gd name="connsiteY25" fmla="*/ 457200 h 485775"/>
              <a:gd name="connsiteX26" fmla="*/ 216694 w 1885950"/>
              <a:gd name="connsiteY26" fmla="*/ 447675 h 485775"/>
              <a:gd name="connsiteX27" fmla="*/ 176212 w 1885950"/>
              <a:gd name="connsiteY27" fmla="*/ 426244 h 485775"/>
              <a:gd name="connsiteX28" fmla="*/ 140494 w 1885950"/>
              <a:gd name="connsiteY28" fmla="*/ 397669 h 485775"/>
              <a:gd name="connsiteX29" fmla="*/ 109537 w 1885950"/>
              <a:gd name="connsiteY29" fmla="*/ 366713 h 485775"/>
              <a:gd name="connsiteX30" fmla="*/ 83344 w 1885950"/>
              <a:gd name="connsiteY30" fmla="*/ 333375 h 485775"/>
              <a:gd name="connsiteX31" fmla="*/ 52387 w 1885950"/>
              <a:gd name="connsiteY31" fmla="*/ 288131 h 485775"/>
              <a:gd name="connsiteX32" fmla="*/ 21431 w 1885950"/>
              <a:gd name="connsiteY32" fmla="*/ 230981 h 485775"/>
              <a:gd name="connsiteX33" fmla="*/ 4762 w 1885950"/>
              <a:gd name="connsiteY33" fmla="*/ 185738 h 485775"/>
              <a:gd name="connsiteX34" fmla="*/ 0 w 1885950"/>
              <a:gd name="connsiteY34" fmla="*/ 154781 h 485775"/>
              <a:gd name="connsiteX35" fmla="*/ 2381 w 1885950"/>
              <a:gd name="connsiteY35" fmla="*/ 140494 h 485775"/>
              <a:gd name="connsiteX36" fmla="*/ 14287 w 1885950"/>
              <a:gd name="connsiteY36" fmla="*/ 133350 h 485775"/>
              <a:gd name="connsiteX37" fmla="*/ 30956 w 1885950"/>
              <a:gd name="connsiteY37" fmla="*/ 135731 h 485775"/>
              <a:gd name="connsiteX38" fmla="*/ 40481 w 1885950"/>
              <a:gd name="connsiteY38" fmla="*/ 138113 h 485775"/>
              <a:gd name="connsiteX39" fmla="*/ 57150 w 1885950"/>
              <a:gd name="connsiteY39" fmla="*/ 152400 h 485775"/>
              <a:gd name="connsiteX40" fmla="*/ 88106 w 1885950"/>
              <a:gd name="connsiteY40" fmla="*/ 183356 h 485775"/>
              <a:gd name="connsiteX41" fmla="*/ 119062 w 1885950"/>
              <a:gd name="connsiteY41" fmla="*/ 202406 h 485775"/>
              <a:gd name="connsiteX42" fmla="*/ 161925 w 1885950"/>
              <a:gd name="connsiteY42" fmla="*/ 216694 h 485775"/>
              <a:gd name="connsiteX43" fmla="*/ 197644 w 1885950"/>
              <a:gd name="connsiteY43" fmla="*/ 226219 h 485775"/>
              <a:gd name="connsiteX44" fmla="*/ 245269 w 1885950"/>
              <a:gd name="connsiteY44" fmla="*/ 233363 h 485775"/>
              <a:gd name="connsiteX45" fmla="*/ 292894 w 1885950"/>
              <a:gd name="connsiteY45" fmla="*/ 230981 h 485775"/>
              <a:gd name="connsiteX46" fmla="*/ 566737 w 1885950"/>
              <a:gd name="connsiteY46" fmla="*/ 190500 h 485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885950" h="485775">
                <a:moveTo>
                  <a:pt x="566737" y="190500"/>
                </a:moveTo>
                <a:lnTo>
                  <a:pt x="752475" y="157163"/>
                </a:lnTo>
                <a:lnTo>
                  <a:pt x="973931" y="114300"/>
                </a:lnTo>
                <a:lnTo>
                  <a:pt x="1164431" y="78581"/>
                </a:lnTo>
                <a:lnTo>
                  <a:pt x="1383506" y="59531"/>
                </a:lnTo>
                <a:lnTo>
                  <a:pt x="1578769" y="38100"/>
                </a:lnTo>
                <a:lnTo>
                  <a:pt x="1793081" y="9525"/>
                </a:lnTo>
                <a:lnTo>
                  <a:pt x="1885950" y="0"/>
                </a:lnTo>
                <a:lnTo>
                  <a:pt x="1821656" y="219075"/>
                </a:lnTo>
                <a:lnTo>
                  <a:pt x="1771650" y="192881"/>
                </a:lnTo>
                <a:lnTo>
                  <a:pt x="1754981" y="192881"/>
                </a:lnTo>
                <a:lnTo>
                  <a:pt x="1631156" y="202406"/>
                </a:lnTo>
                <a:lnTo>
                  <a:pt x="1428750" y="223838"/>
                </a:lnTo>
                <a:lnTo>
                  <a:pt x="1159669" y="259556"/>
                </a:lnTo>
                <a:lnTo>
                  <a:pt x="809625" y="326231"/>
                </a:lnTo>
                <a:lnTo>
                  <a:pt x="659606" y="361950"/>
                </a:lnTo>
                <a:lnTo>
                  <a:pt x="571500" y="385763"/>
                </a:lnTo>
                <a:lnTo>
                  <a:pt x="502444" y="411956"/>
                </a:lnTo>
                <a:lnTo>
                  <a:pt x="447675" y="435769"/>
                </a:lnTo>
                <a:lnTo>
                  <a:pt x="392906" y="461963"/>
                </a:lnTo>
                <a:lnTo>
                  <a:pt x="357187" y="476250"/>
                </a:lnTo>
                <a:lnTo>
                  <a:pt x="323850" y="483394"/>
                </a:lnTo>
                <a:lnTo>
                  <a:pt x="295275" y="485775"/>
                </a:lnTo>
                <a:lnTo>
                  <a:pt x="273844" y="478631"/>
                </a:lnTo>
                <a:lnTo>
                  <a:pt x="259556" y="466725"/>
                </a:lnTo>
                <a:lnTo>
                  <a:pt x="245269" y="457200"/>
                </a:lnTo>
                <a:lnTo>
                  <a:pt x="216694" y="447675"/>
                </a:lnTo>
                <a:lnTo>
                  <a:pt x="176212" y="426244"/>
                </a:lnTo>
                <a:lnTo>
                  <a:pt x="140494" y="397669"/>
                </a:lnTo>
                <a:lnTo>
                  <a:pt x="109537" y="366713"/>
                </a:lnTo>
                <a:lnTo>
                  <a:pt x="83344" y="333375"/>
                </a:lnTo>
                <a:lnTo>
                  <a:pt x="52387" y="288131"/>
                </a:lnTo>
                <a:lnTo>
                  <a:pt x="21431" y="230981"/>
                </a:lnTo>
                <a:lnTo>
                  <a:pt x="4762" y="185738"/>
                </a:lnTo>
                <a:lnTo>
                  <a:pt x="0" y="154781"/>
                </a:lnTo>
                <a:lnTo>
                  <a:pt x="2381" y="140494"/>
                </a:lnTo>
                <a:lnTo>
                  <a:pt x="14287" y="133350"/>
                </a:lnTo>
                <a:lnTo>
                  <a:pt x="30956" y="135731"/>
                </a:lnTo>
                <a:lnTo>
                  <a:pt x="40481" y="138113"/>
                </a:lnTo>
                <a:lnTo>
                  <a:pt x="57150" y="152400"/>
                </a:lnTo>
                <a:lnTo>
                  <a:pt x="88106" y="183356"/>
                </a:lnTo>
                <a:lnTo>
                  <a:pt x="119062" y="202406"/>
                </a:lnTo>
                <a:lnTo>
                  <a:pt x="161925" y="216694"/>
                </a:lnTo>
                <a:lnTo>
                  <a:pt x="197644" y="226219"/>
                </a:lnTo>
                <a:lnTo>
                  <a:pt x="245269" y="233363"/>
                </a:lnTo>
                <a:lnTo>
                  <a:pt x="292894" y="230981"/>
                </a:lnTo>
                <a:lnTo>
                  <a:pt x="566737" y="1905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6" name="フリーフォーム 115">
            <a:extLst>
              <a:ext uri="{FF2B5EF4-FFF2-40B4-BE49-F238E27FC236}">
                <a16:creationId xmlns:a16="http://schemas.microsoft.com/office/drawing/2014/main" id="{F7FC3EA7-849D-4EC0-9FC8-091ED217C07B}"/>
              </a:ext>
            </a:extLst>
          </p:cNvPr>
          <p:cNvSpPr/>
          <p:nvPr/>
        </p:nvSpPr>
        <p:spPr>
          <a:xfrm>
            <a:off x="4233863" y="3922713"/>
            <a:ext cx="2381250" cy="530225"/>
          </a:xfrm>
          <a:custGeom>
            <a:avLst/>
            <a:gdLst>
              <a:gd name="connsiteX0" fmla="*/ 1657350 w 2381250"/>
              <a:gd name="connsiteY0" fmla="*/ 297656 h 531019"/>
              <a:gd name="connsiteX1" fmla="*/ 1473993 w 2381250"/>
              <a:gd name="connsiteY1" fmla="*/ 326231 h 531019"/>
              <a:gd name="connsiteX2" fmla="*/ 1283493 w 2381250"/>
              <a:gd name="connsiteY2" fmla="*/ 361950 h 531019"/>
              <a:gd name="connsiteX3" fmla="*/ 1035843 w 2381250"/>
              <a:gd name="connsiteY3" fmla="*/ 407194 h 531019"/>
              <a:gd name="connsiteX4" fmla="*/ 845343 w 2381250"/>
              <a:gd name="connsiteY4" fmla="*/ 442912 h 531019"/>
              <a:gd name="connsiteX5" fmla="*/ 647700 w 2381250"/>
              <a:gd name="connsiteY5" fmla="*/ 478631 h 531019"/>
              <a:gd name="connsiteX6" fmla="*/ 597693 w 2381250"/>
              <a:gd name="connsiteY6" fmla="*/ 490537 h 531019"/>
              <a:gd name="connsiteX7" fmla="*/ 573881 w 2381250"/>
              <a:gd name="connsiteY7" fmla="*/ 504825 h 531019"/>
              <a:gd name="connsiteX8" fmla="*/ 531018 w 2381250"/>
              <a:gd name="connsiteY8" fmla="*/ 521494 h 531019"/>
              <a:gd name="connsiteX9" fmla="*/ 492918 w 2381250"/>
              <a:gd name="connsiteY9" fmla="*/ 528637 h 531019"/>
              <a:gd name="connsiteX10" fmla="*/ 440531 w 2381250"/>
              <a:gd name="connsiteY10" fmla="*/ 531019 h 531019"/>
              <a:gd name="connsiteX11" fmla="*/ 397668 w 2381250"/>
              <a:gd name="connsiteY11" fmla="*/ 526256 h 531019"/>
              <a:gd name="connsiteX12" fmla="*/ 340518 w 2381250"/>
              <a:gd name="connsiteY12" fmla="*/ 511969 h 531019"/>
              <a:gd name="connsiteX13" fmla="*/ 266700 w 2381250"/>
              <a:gd name="connsiteY13" fmla="*/ 481012 h 531019"/>
              <a:gd name="connsiteX14" fmla="*/ 204787 w 2381250"/>
              <a:gd name="connsiteY14" fmla="*/ 447675 h 531019"/>
              <a:gd name="connsiteX15" fmla="*/ 133350 w 2381250"/>
              <a:gd name="connsiteY15" fmla="*/ 407194 h 531019"/>
              <a:gd name="connsiteX16" fmla="*/ 83343 w 2381250"/>
              <a:gd name="connsiteY16" fmla="*/ 373856 h 531019"/>
              <a:gd name="connsiteX17" fmla="*/ 45243 w 2381250"/>
              <a:gd name="connsiteY17" fmla="*/ 342900 h 531019"/>
              <a:gd name="connsiteX18" fmla="*/ 21431 w 2381250"/>
              <a:gd name="connsiteY18" fmla="*/ 316706 h 531019"/>
              <a:gd name="connsiteX19" fmla="*/ 9525 w 2381250"/>
              <a:gd name="connsiteY19" fmla="*/ 297656 h 531019"/>
              <a:gd name="connsiteX20" fmla="*/ 2381 w 2381250"/>
              <a:gd name="connsiteY20" fmla="*/ 266700 h 531019"/>
              <a:gd name="connsiteX21" fmla="*/ 0 w 2381250"/>
              <a:gd name="connsiteY21" fmla="*/ 245269 h 531019"/>
              <a:gd name="connsiteX22" fmla="*/ 4762 w 2381250"/>
              <a:gd name="connsiteY22" fmla="*/ 228600 h 531019"/>
              <a:gd name="connsiteX23" fmla="*/ 14287 w 2381250"/>
              <a:gd name="connsiteY23" fmla="*/ 221456 h 531019"/>
              <a:gd name="connsiteX24" fmla="*/ 33337 w 2381250"/>
              <a:gd name="connsiteY24" fmla="*/ 219075 h 531019"/>
              <a:gd name="connsiteX25" fmla="*/ 59531 w 2381250"/>
              <a:gd name="connsiteY25" fmla="*/ 226219 h 531019"/>
              <a:gd name="connsiteX26" fmla="*/ 102393 w 2381250"/>
              <a:gd name="connsiteY26" fmla="*/ 247650 h 531019"/>
              <a:gd name="connsiteX27" fmla="*/ 135731 w 2381250"/>
              <a:gd name="connsiteY27" fmla="*/ 269081 h 531019"/>
              <a:gd name="connsiteX28" fmla="*/ 166687 w 2381250"/>
              <a:gd name="connsiteY28" fmla="*/ 280987 h 531019"/>
              <a:gd name="connsiteX29" fmla="*/ 216693 w 2381250"/>
              <a:gd name="connsiteY29" fmla="*/ 292894 h 531019"/>
              <a:gd name="connsiteX30" fmla="*/ 259556 w 2381250"/>
              <a:gd name="connsiteY30" fmla="*/ 300037 h 531019"/>
              <a:gd name="connsiteX31" fmla="*/ 323850 w 2381250"/>
              <a:gd name="connsiteY31" fmla="*/ 307181 h 531019"/>
              <a:gd name="connsiteX32" fmla="*/ 411956 w 2381250"/>
              <a:gd name="connsiteY32" fmla="*/ 311944 h 531019"/>
              <a:gd name="connsiteX33" fmla="*/ 447675 w 2381250"/>
              <a:gd name="connsiteY33" fmla="*/ 309562 h 531019"/>
              <a:gd name="connsiteX34" fmla="*/ 502443 w 2381250"/>
              <a:gd name="connsiteY34" fmla="*/ 297656 h 531019"/>
              <a:gd name="connsiteX35" fmla="*/ 652462 w 2381250"/>
              <a:gd name="connsiteY35" fmla="*/ 264319 h 531019"/>
              <a:gd name="connsiteX36" fmla="*/ 866775 w 2381250"/>
              <a:gd name="connsiteY36" fmla="*/ 219075 h 531019"/>
              <a:gd name="connsiteX37" fmla="*/ 1095375 w 2381250"/>
              <a:gd name="connsiteY37" fmla="*/ 171450 h 531019"/>
              <a:gd name="connsiteX38" fmla="*/ 1295400 w 2381250"/>
              <a:gd name="connsiteY38" fmla="*/ 133350 h 531019"/>
              <a:gd name="connsiteX39" fmla="*/ 1416843 w 2381250"/>
              <a:gd name="connsiteY39" fmla="*/ 123825 h 531019"/>
              <a:gd name="connsiteX40" fmla="*/ 1547812 w 2381250"/>
              <a:gd name="connsiteY40" fmla="*/ 102394 h 531019"/>
              <a:gd name="connsiteX41" fmla="*/ 1650206 w 2381250"/>
              <a:gd name="connsiteY41" fmla="*/ 80962 h 531019"/>
              <a:gd name="connsiteX42" fmla="*/ 1731168 w 2381250"/>
              <a:gd name="connsiteY42" fmla="*/ 59531 h 531019"/>
              <a:gd name="connsiteX43" fmla="*/ 1819275 w 2381250"/>
              <a:gd name="connsiteY43" fmla="*/ 33337 h 531019"/>
              <a:gd name="connsiteX44" fmla="*/ 1905000 w 2381250"/>
              <a:gd name="connsiteY44" fmla="*/ 2381 h 531019"/>
              <a:gd name="connsiteX45" fmla="*/ 1926431 w 2381250"/>
              <a:gd name="connsiteY45" fmla="*/ 0 h 531019"/>
              <a:gd name="connsiteX46" fmla="*/ 1969293 w 2381250"/>
              <a:gd name="connsiteY46" fmla="*/ 4762 h 531019"/>
              <a:gd name="connsiteX47" fmla="*/ 2074068 w 2381250"/>
              <a:gd name="connsiteY47" fmla="*/ 28575 h 531019"/>
              <a:gd name="connsiteX48" fmla="*/ 2143125 w 2381250"/>
              <a:gd name="connsiteY48" fmla="*/ 50006 h 531019"/>
              <a:gd name="connsiteX49" fmla="*/ 2188368 w 2381250"/>
              <a:gd name="connsiteY49" fmla="*/ 64294 h 531019"/>
              <a:gd name="connsiteX50" fmla="*/ 2243137 w 2381250"/>
              <a:gd name="connsiteY50" fmla="*/ 85725 h 531019"/>
              <a:gd name="connsiteX51" fmla="*/ 2309812 w 2381250"/>
              <a:gd name="connsiteY51" fmla="*/ 114300 h 531019"/>
              <a:gd name="connsiteX52" fmla="*/ 2343150 w 2381250"/>
              <a:gd name="connsiteY52" fmla="*/ 133350 h 531019"/>
              <a:gd name="connsiteX53" fmla="*/ 2362200 w 2381250"/>
              <a:gd name="connsiteY53" fmla="*/ 145256 h 531019"/>
              <a:gd name="connsiteX54" fmla="*/ 2376487 w 2381250"/>
              <a:gd name="connsiteY54" fmla="*/ 159544 h 531019"/>
              <a:gd name="connsiteX55" fmla="*/ 2381250 w 2381250"/>
              <a:gd name="connsiteY55" fmla="*/ 178594 h 531019"/>
              <a:gd name="connsiteX56" fmla="*/ 2378868 w 2381250"/>
              <a:gd name="connsiteY56" fmla="*/ 195262 h 531019"/>
              <a:gd name="connsiteX57" fmla="*/ 2362200 w 2381250"/>
              <a:gd name="connsiteY57" fmla="*/ 211931 h 531019"/>
              <a:gd name="connsiteX58" fmla="*/ 2324100 w 2381250"/>
              <a:gd name="connsiteY58" fmla="*/ 230981 h 531019"/>
              <a:gd name="connsiteX59" fmla="*/ 2286000 w 2381250"/>
              <a:gd name="connsiteY59" fmla="*/ 242887 h 531019"/>
              <a:gd name="connsiteX60" fmla="*/ 2269331 w 2381250"/>
              <a:gd name="connsiteY60" fmla="*/ 245269 h 531019"/>
              <a:gd name="connsiteX61" fmla="*/ 2226468 w 2381250"/>
              <a:gd name="connsiteY61" fmla="*/ 245269 h 531019"/>
              <a:gd name="connsiteX62" fmla="*/ 2124075 w 2381250"/>
              <a:gd name="connsiteY62" fmla="*/ 252412 h 531019"/>
              <a:gd name="connsiteX63" fmla="*/ 1962150 w 2381250"/>
              <a:gd name="connsiteY63" fmla="*/ 264319 h 531019"/>
              <a:gd name="connsiteX64" fmla="*/ 1657350 w 2381250"/>
              <a:gd name="connsiteY64" fmla="*/ 297656 h 531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381250" h="531019">
                <a:moveTo>
                  <a:pt x="1657350" y="297656"/>
                </a:moveTo>
                <a:lnTo>
                  <a:pt x="1473993" y="326231"/>
                </a:lnTo>
                <a:lnTo>
                  <a:pt x="1283493" y="361950"/>
                </a:lnTo>
                <a:lnTo>
                  <a:pt x="1035843" y="407194"/>
                </a:lnTo>
                <a:lnTo>
                  <a:pt x="845343" y="442912"/>
                </a:lnTo>
                <a:lnTo>
                  <a:pt x="647700" y="478631"/>
                </a:lnTo>
                <a:lnTo>
                  <a:pt x="597693" y="490537"/>
                </a:lnTo>
                <a:lnTo>
                  <a:pt x="573881" y="504825"/>
                </a:lnTo>
                <a:lnTo>
                  <a:pt x="531018" y="521494"/>
                </a:lnTo>
                <a:lnTo>
                  <a:pt x="492918" y="528637"/>
                </a:lnTo>
                <a:lnTo>
                  <a:pt x="440531" y="531019"/>
                </a:lnTo>
                <a:lnTo>
                  <a:pt x="397668" y="526256"/>
                </a:lnTo>
                <a:lnTo>
                  <a:pt x="340518" y="511969"/>
                </a:lnTo>
                <a:lnTo>
                  <a:pt x="266700" y="481012"/>
                </a:lnTo>
                <a:lnTo>
                  <a:pt x="204787" y="447675"/>
                </a:lnTo>
                <a:lnTo>
                  <a:pt x="133350" y="407194"/>
                </a:lnTo>
                <a:lnTo>
                  <a:pt x="83343" y="373856"/>
                </a:lnTo>
                <a:lnTo>
                  <a:pt x="45243" y="342900"/>
                </a:lnTo>
                <a:lnTo>
                  <a:pt x="21431" y="316706"/>
                </a:lnTo>
                <a:lnTo>
                  <a:pt x="9525" y="297656"/>
                </a:lnTo>
                <a:lnTo>
                  <a:pt x="2381" y="266700"/>
                </a:lnTo>
                <a:lnTo>
                  <a:pt x="0" y="245269"/>
                </a:lnTo>
                <a:lnTo>
                  <a:pt x="4762" y="228600"/>
                </a:lnTo>
                <a:lnTo>
                  <a:pt x="14287" y="221456"/>
                </a:lnTo>
                <a:lnTo>
                  <a:pt x="33337" y="219075"/>
                </a:lnTo>
                <a:lnTo>
                  <a:pt x="59531" y="226219"/>
                </a:lnTo>
                <a:lnTo>
                  <a:pt x="102393" y="247650"/>
                </a:lnTo>
                <a:lnTo>
                  <a:pt x="135731" y="269081"/>
                </a:lnTo>
                <a:lnTo>
                  <a:pt x="166687" y="280987"/>
                </a:lnTo>
                <a:lnTo>
                  <a:pt x="216693" y="292894"/>
                </a:lnTo>
                <a:lnTo>
                  <a:pt x="259556" y="300037"/>
                </a:lnTo>
                <a:lnTo>
                  <a:pt x="323850" y="307181"/>
                </a:lnTo>
                <a:lnTo>
                  <a:pt x="411956" y="311944"/>
                </a:lnTo>
                <a:lnTo>
                  <a:pt x="447675" y="309562"/>
                </a:lnTo>
                <a:lnTo>
                  <a:pt x="502443" y="297656"/>
                </a:lnTo>
                <a:lnTo>
                  <a:pt x="652462" y="264319"/>
                </a:lnTo>
                <a:lnTo>
                  <a:pt x="866775" y="219075"/>
                </a:lnTo>
                <a:lnTo>
                  <a:pt x="1095375" y="171450"/>
                </a:lnTo>
                <a:lnTo>
                  <a:pt x="1295400" y="133350"/>
                </a:lnTo>
                <a:lnTo>
                  <a:pt x="1416843" y="123825"/>
                </a:lnTo>
                <a:lnTo>
                  <a:pt x="1547812" y="102394"/>
                </a:lnTo>
                <a:lnTo>
                  <a:pt x="1650206" y="80962"/>
                </a:lnTo>
                <a:lnTo>
                  <a:pt x="1731168" y="59531"/>
                </a:lnTo>
                <a:lnTo>
                  <a:pt x="1819275" y="33337"/>
                </a:lnTo>
                <a:lnTo>
                  <a:pt x="1905000" y="2381"/>
                </a:lnTo>
                <a:lnTo>
                  <a:pt x="1926431" y="0"/>
                </a:lnTo>
                <a:lnTo>
                  <a:pt x="1969293" y="4762"/>
                </a:lnTo>
                <a:lnTo>
                  <a:pt x="2074068" y="28575"/>
                </a:lnTo>
                <a:lnTo>
                  <a:pt x="2143125" y="50006"/>
                </a:lnTo>
                <a:lnTo>
                  <a:pt x="2188368" y="64294"/>
                </a:lnTo>
                <a:lnTo>
                  <a:pt x="2243137" y="85725"/>
                </a:lnTo>
                <a:lnTo>
                  <a:pt x="2309812" y="114300"/>
                </a:lnTo>
                <a:lnTo>
                  <a:pt x="2343150" y="133350"/>
                </a:lnTo>
                <a:lnTo>
                  <a:pt x="2362200" y="145256"/>
                </a:lnTo>
                <a:lnTo>
                  <a:pt x="2376487" y="159544"/>
                </a:lnTo>
                <a:lnTo>
                  <a:pt x="2381250" y="178594"/>
                </a:lnTo>
                <a:lnTo>
                  <a:pt x="2378868" y="195262"/>
                </a:lnTo>
                <a:lnTo>
                  <a:pt x="2362200" y="211931"/>
                </a:lnTo>
                <a:lnTo>
                  <a:pt x="2324100" y="230981"/>
                </a:lnTo>
                <a:lnTo>
                  <a:pt x="2286000" y="242887"/>
                </a:lnTo>
                <a:lnTo>
                  <a:pt x="2269331" y="245269"/>
                </a:lnTo>
                <a:lnTo>
                  <a:pt x="2226468" y="245269"/>
                </a:lnTo>
                <a:lnTo>
                  <a:pt x="2124075" y="252412"/>
                </a:lnTo>
                <a:lnTo>
                  <a:pt x="1962150" y="264319"/>
                </a:lnTo>
                <a:lnTo>
                  <a:pt x="1657350" y="2976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7" name="フリーフォーム 116">
            <a:extLst>
              <a:ext uri="{FF2B5EF4-FFF2-40B4-BE49-F238E27FC236}">
                <a16:creationId xmlns:a16="http://schemas.microsoft.com/office/drawing/2014/main" id="{3C536D1A-1095-480F-A402-0F15EF5EE284}"/>
              </a:ext>
            </a:extLst>
          </p:cNvPr>
          <p:cNvSpPr/>
          <p:nvPr/>
        </p:nvSpPr>
        <p:spPr>
          <a:xfrm>
            <a:off x="3748088" y="4579938"/>
            <a:ext cx="3338512" cy="666750"/>
          </a:xfrm>
          <a:custGeom>
            <a:avLst/>
            <a:gdLst>
              <a:gd name="connsiteX0" fmla="*/ 996043 w 3339193"/>
              <a:gd name="connsiteY0" fmla="*/ 323850 h 666750"/>
              <a:gd name="connsiteX1" fmla="*/ 1260022 w 3339193"/>
              <a:gd name="connsiteY1" fmla="*/ 269422 h 666750"/>
              <a:gd name="connsiteX2" fmla="*/ 1581150 w 3339193"/>
              <a:gd name="connsiteY2" fmla="*/ 206829 h 666750"/>
              <a:gd name="connsiteX3" fmla="*/ 1779814 w 3339193"/>
              <a:gd name="connsiteY3" fmla="*/ 168729 h 666750"/>
              <a:gd name="connsiteX4" fmla="*/ 1975757 w 3339193"/>
              <a:gd name="connsiteY4" fmla="*/ 152400 h 666750"/>
              <a:gd name="connsiteX5" fmla="*/ 2269672 w 3339193"/>
              <a:gd name="connsiteY5" fmla="*/ 119743 h 666750"/>
              <a:gd name="connsiteX6" fmla="*/ 2479222 w 3339193"/>
              <a:gd name="connsiteY6" fmla="*/ 92529 h 666750"/>
              <a:gd name="connsiteX7" fmla="*/ 2631622 w 3339193"/>
              <a:gd name="connsiteY7" fmla="*/ 70757 h 666750"/>
              <a:gd name="connsiteX8" fmla="*/ 2773136 w 3339193"/>
              <a:gd name="connsiteY8" fmla="*/ 46265 h 666750"/>
              <a:gd name="connsiteX9" fmla="*/ 2862943 w 3339193"/>
              <a:gd name="connsiteY9" fmla="*/ 24493 h 666750"/>
              <a:gd name="connsiteX10" fmla="*/ 2928257 w 3339193"/>
              <a:gd name="connsiteY10" fmla="*/ 8165 h 666750"/>
              <a:gd name="connsiteX11" fmla="*/ 2966357 w 3339193"/>
              <a:gd name="connsiteY11" fmla="*/ 0 h 666750"/>
              <a:gd name="connsiteX12" fmla="*/ 3018064 w 3339193"/>
              <a:gd name="connsiteY12" fmla="*/ 5443 h 666750"/>
              <a:gd name="connsiteX13" fmla="*/ 3064329 w 3339193"/>
              <a:gd name="connsiteY13" fmla="*/ 19050 h 666750"/>
              <a:gd name="connsiteX14" fmla="*/ 3118757 w 3339193"/>
              <a:gd name="connsiteY14" fmla="*/ 40822 h 666750"/>
              <a:gd name="connsiteX15" fmla="*/ 3178629 w 3339193"/>
              <a:gd name="connsiteY15" fmla="*/ 73479 h 666750"/>
              <a:gd name="connsiteX16" fmla="*/ 3222172 w 3339193"/>
              <a:gd name="connsiteY16" fmla="*/ 100693 h 666750"/>
              <a:gd name="connsiteX17" fmla="*/ 3265714 w 3339193"/>
              <a:gd name="connsiteY17" fmla="*/ 133350 h 666750"/>
              <a:gd name="connsiteX18" fmla="*/ 3290207 w 3339193"/>
              <a:gd name="connsiteY18" fmla="*/ 155122 h 666750"/>
              <a:gd name="connsiteX19" fmla="*/ 3311979 w 3339193"/>
              <a:gd name="connsiteY19" fmla="*/ 182336 h 666750"/>
              <a:gd name="connsiteX20" fmla="*/ 3331029 w 3339193"/>
              <a:gd name="connsiteY20" fmla="*/ 212272 h 666750"/>
              <a:gd name="connsiteX21" fmla="*/ 3339193 w 3339193"/>
              <a:gd name="connsiteY21" fmla="*/ 234043 h 666750"/>
              <a:gd name="connsiteX22" fmla="*/ 3336472 w 3339193"/>
              <a:gd name="connsiteY22" fmla="*/ 255815 h 666750"/>
              <a:gd name="connsiteX23" fmla="*/ 3320143 w 3339193"/>
              <a:gd name="connsiteY23" fmla="*/ 277586 h 666750"/>
              <a:gd name="connsiteX24" fmla="*/ 3290207 w 3339193"/>
              <a:gd name="connsiteY24" fmla="*/ 293915 h 666750"/>
              <a:gd name="connsiteX25" fmla="*/ 3257550 w 3339193"/>
              <a:gd name="connsiteY25" fmla="*/ 299357 h 666750"/>
              <a:gd name="connsiteX26" fmla="*/ 3205843 w 3339193"/>
              <a:gd name="connsiteY26" fmla="*/ 304800 h 666750"/>
              <a:gd name="connsiteX27" fmla="*/ 3121479 w 3339193"/>
              <a:gd name="connsiteY27" fmla="*/ 296636 h 666750"/>
              <a:gd name="connsiteX28" fmla="*/ 3004457 w 3339193"/>
              <a:gd name="connsiteY28" fmla="*/ 285750 h 666750"/>
              <a:gd name="connsiteX29" fmla="*/ 2854779 w 3339193"/>
              <a:gd name="connsiteY29" fmla="*/ 280307 h 666750"/>
              <a:gd name="connsiteX30" fmla="*/ 2718707 w 3339193"/>
              <a:gd name="connsiteY30" fmla="*/ 280307 h 666750"/>
              <a:gd name="connsiteX31" fmla="*/ 2582636 w 3339193"/>
              <a:gd name="connsiteY31" fmla="*/ 285750 h 666750"/>
              <a:gd name="connsiteX32" fmla="*/ 2403022 w 3339193"/>
              <a:gd name="connsiteY32" fmla="*/ 296636 h 666750"/>
              <a:gd name="connsiteX33" fmla="*/ 2188029 w 3339193"/>
              <a:gd name="connsiteY33" fmla="*/ 315686 h 666750"/>
              <a:gd name="connsiteX34" fmla="*/ 2016579 w 3339193"/>
              <a:gd name="connsiteY34" fmla="*/ 337457 h 666750"/>
              <a:gd name="connsiteX35" fmla="*/ 1768929 w 3339193"/>
              <a:gd name="connsiteY35" fmla="*/ 375557 h 666750"/>
              <a:gd name="connsiteX36" fmla="*/ 1532164 w 3339193"/>
              <a:gd name="connsiteY36" fmla="*/ 419100 h 666750"/>
              <a:gd name="connsiteX37" fmla="*/ 1289957 w 3339193"/>
              <a:gd name="connsiteY37" fmla="*/ 459922 h 666750"/>
              <a:gd name="connsiteX38" fmla="*/ 971550 w 3339193"/>
              <a:gd name="connsiteY38" fmla="*/ 522515 h 666750"/>
              <a:gd name="connsiteX39" fmla="*/ 715736 w 3339193"/>
              <a:gd name="connsiteY39" fmla="*/ 582386 h 666750"/>
              <a:gd name="connsiteX40" fmla="*/ 593272 w 3339193"/>
              <a:gd name="connsiteY40" fmla="*/ 615043 h 666750"/>
              <a:gd name="connsiteX41" fmla="*/ 557893 w 3339193"/>
              <a:gd name="connsiteY41" fmla="*/ 634093 h 666750"/>
              <a:gd name="connsiteX42" fmla="*/ 508907 w 3339193"/>
              <a:gd name="connsiteY42" fmla="*/ 655865 h 666750"/>
              <a:gd name="connsiteX43" fmla="*/ 454479 w 3339193"/>
              <a:gd name="connsiteY43" fmla="*/ 666750 h 666750"/>
              <a:gd name="connsiteX44" fmla="*/ 413657 w 3339193"/>
              <a:gd name="connsiteY44" fmla="*/ 664029 h 666750"/>
              <a:gd name="connsiteX45" fmla="*/ 359229 w 3339193"/>
              <a:gd name="connsiteY45" fmla="*/ 653143 h 666750"/>
              <a:gd name="connsiteX46" fmla="*/ 302079 w 3339193"/>
              <a:gd name="connsiteY46" fmla="*/ 631372 h 666750"/>
              <a:gd name="connsiteX47" fmla="*/ 201386 w 3339193"/>
              <a:gd name="connsiteY47" fmla="*/ 579665 h 666750"/>
              <a:gd name="connsiteX48" fmla="*/ 133350 w 3339193"/>
              <a:gd name="connsiteY48" fmla="*/ 530679 h 666750"/>
              <a:gd name="connsiteX49" fmla="*/ 84364 w 3339193"/>
              <a:gd name="connsiteY49" fmla="*/ 487136 h 666750"/>
              <a:gd name="connsiteX50" fmla="*/ 35379 w 3339193"/>
              <a:gd name="connsiteY50" fmla="*/ 440872 h 666750"/>
              <a:gd name="connsiteX51" fmla="*/ 21772 w 3339193"/>
              <a:gd name="connsiteY51" fmla="*/ 424543 h 666750"/>
              <a:gd name="connsiteX52" fmla="*/ 5443 w 3339193"/>
              <a:gd name="connsiteY52" fmla="*/ 394607 h 666750"/>
              <a:gd name="connsiteX53" fmla="*/ 0 w 3339193"/>
              <a:gd name="connsiteY53" fmla="*/ 367393 h 666750"/>
              <a:gd name="connsiteX54" fmla="*/ 5443 w 3339193"/>
              <a:gd name="connsiteY54" fmla="*/ 359229 h 666750"/>
              <a:gd name="connsiteX55" fmla="*/ 13607 w 3339193"/>
              <a:gd name="connsiteY55" fmla="*/ 353786 h 666750"/>
              <a:gd name="connsiteX56" fmla="*/ 54429 w 3339193"/>
              <a:gd name="connsiteY56" fmla="*/ 367393 h 666750"/>
              <a:gd name="connsiteX57" fmla="*/ 163286 w 3339193"/>
              <a:gd name="connsiteY57" fmla="*/ 402772 h 666750"/>
              <a:gd name="connsiteX58" fmla="*/ 285750 w 3339193"/>
              <a:gd name="connsiteY58" fmla="*/ 432707 h 666750"/>
              <a:gd name="connsiteX59" fmla="*/ 361950 w 3339193"/>
              <a:gd name="connsiteY59" fmla="*/ 440872 h 666750"/>
              <a:gd name="connsiteX60" fmla="*/ 424543 w 3339193"/>
              <a:gd name="connsiteY60" fmla="*/ 435429 h 666750"/>
              <a:gd name="connsiteX61" fmla="*/ 666750 w 3339193"/>
              <a:gd name="connsiteY61" fmla="*/ 386443 h 666750"/>
              <a:gd name="connsiteX62" fmla="*/ 996043 w 3339193"/>
              <a:gd name="connsiteY62" fmla="*/ 323850 h 66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3339193" h="666750">
                <a:moveTo>
                  <a:pt x="996043" y="323850"/>
                </a:moveTo>
                <a:lnTo>
                  <a:pt x="1260022" y="269422"/>
                </a:lnTo>
                <a:lnTo>
                  <a:pt x="1581150" y="206829"/>
                </a:lnTo>
                <a:lnTo>
                  <a:pt x="1779814" y="168729"/>
                </a:lnTo>
                <a:lnTo>
                  <a:pt x="1975757" y="152400"/>
                </a:lnTo>
                <a:lnTo>
                  <a:pt x="2269672" y="119743"/>
                </a:lnTo>
                <a:lnTo>
                  <a:pt x="2479222" y="92529"/>
                </a:lnTo>
                <a:lnTo>
                  <a:pt x="2631622" y="70757"/>
                </a:lnTo>
                <a:lnTo>
                  <a:pt x="2773136" y="46265"/>
                </a:lnTo>
                <a:lnTo>
                  <a:pt x="2862943" y="24493"/>
                </a:lnTo>
                <a:lnTo>
                  <a:pt x="2928257" y="8165"/>
                </a:lnTo>
                <a:lnTo>
                  <a:pt x="2966357" y="0"/>
                </a:lnTo>
                <a:lnTo>
                  <a:pt x="3018064" y="5443"/>
                </a:lnTo>
                <a:lnTo>
                  <a:pt x="3064329" y="19050"/>
                </a:lnTo>
                <a:lnTo>
                  <a:pt x="3118757" y="40822"/>
                </a:lnTo>
                <a:lnTo>
                  <a:pt x="3178629" y="73479"/>
                </a:lnTo>
                <a:lnTo>
                  <a:pt x="3222172" y="100693"/>
                </a:lnTo>
                <a:lnTo>
                  <a:pt x="3265714" y="133350"/>
                </a:lnTo>
                <a:lnTo>
                  <a:pt x="3290207" y="155122"/>
                </a:lnTo>
                <a:lnTo>
                  <a:pt x="3311979" y="182336"/>
                </a:lnTo>
                <a:lnTo>
                  <a:pt x="3331029" y="212272"/>
                </a:lnTo>
                <a:lnTo>
                  <a:pt x="3339193" y="234043"/>
                </a:lnTo>
                <a:lnTo>
                  <a:pt x="3336472" y="255815"/>
                </a:lnTo>
                <a:lnTo>
                  <a:pt x="3320143" y="277586"/>
                </a:lnTo>
                <a:lnTo>
                  <a:pt x="3290207" y="293915"/>
                </a:lnTo>
                <a:lnTo>
                  <a:pt x="3257550" y="299357"/>
                </a:lnTo>
                <a:lnTo>
                  <a:pt x="3205843" y="304800"/>
                </a:lnTo>
                <a:lnTo>
                  <a:pt x="3121479" y="296636"/>
                </a:lnTo>
                <a:lnTo>
                  <a:pt x="3004457" y="285750"/>
                </a:lnTo>
                <a:lnTo>
                  <a:pt x="2854779" y="280307"/>
                </a:lnTo>
                <a:lnTo>
                  <a:pt x="2718707" y="280307"/>
                </a:lnTo>
                <a:lnTo>
                  <a:pt x="2582636" y="285750"/>
                </a:lnTo>
                <a:lnTo>
                  <a:pt x="2403022" y="296636"/>
                </a:lnTo>
                <a:lnTo>
                  <a:pt x="2188029" y="315686"/>
                </a:lnTo>
                <a:lnTo>
                  <a:pt x="2016579" y="337457"/>
                </a:lnTo>
                <a:lnTo>
                  <a:pt x="1768929" y="375557"/>
                </a:lnTo>
                <a:lnTo>
                  <a:pt x="1532164" y="419100"/>
                </a:lnTo>
                <a:lnTo>
                  <a:pt x="1289957" y="459922"/>
                </a:lnTo>
                <a:lnTo>
                  <a:pt x="971550" y="522515"/>
                </a:lnTo>
                <a:lnTo>
                  <a:pt x="715736" y="582386"/>
                </a:lnTo>
                <a:lnTo>
                  <a:pt x="593272" y="615043"/>
                </a:lnTo>
                <a:lnTo>
                  <a:pt x="557893" y="634093"/>
                </a:lnTo>
                <a:lnTo>
                  <a:pt x="508907" y="655865"/>
                </a:lnTo>
                <a:lnTo>
                  <a:pt x="454479" y="666750"/>
                </a:lnTo>
                <a:lnTo>
                  <a:pt x="413657" y="664029"/>
                </a:lnTo>
                <a:lnTo>
                  <a:pt x="359229" y="653143"/>
                </a:lnTo>
                <a:lnTo>
                  <a:pt x="302079" y="631372"/>
                </a:lnTo>
                <a:lnTo>
                  <a:pt x="201386" y="579665"/>
                </a:lnTo>
                <a:lnTo>
                  <a:pt x="133350" y="530679"/>
                </a:lnTo>
                <a:lnTo>
                  <a:pt x="84364" y="487136"/>
                </a:lnTo>
                <a:lnTo>
                  <a:pt x="35379" y="440872"/>
                </a:lnTo>
                <a:lnTo>
                  <a:pt x="21772" y="424543"/>
                </a:lnTo>
                <a:lnTo>
                  <a:pt x="5443" y="394607"/>
                </a:lnTo>
                <a:lnTo>
                  <a:pt x="0" y="367393"/>
                </a:lnTo>
                <a:lnTo>
                  <a:pt x="5443" y="359229"/>
                </a:lnTo>
                <a:lnTo>
                  <a:pt x="13607" y="353786"/>
                </a:lnTo>
                <a:lnTo>
                  <a:pt x="54429" y="367393"/>
                </a:lnTo>
                <a:lnTo>
                  <a:pt x="163286" y="402772"/>
                </a:lnTo>
                <a:lnTo>
                  <a:pt x="285750" y="432707"/>
                </a:lnTo>
                <a:lnTo>
                  <a:pt x="361950" y="440872"/>
                </a:lnTo>
                <a:lnTo>
                  <a:pt x="424543" y="435429"/>
                </a:lnTo>
                <a:lnTo>
                  <a:pt x="666750" y="386443"/>
                </a:lnTo>
                <a:lnTo>
                  <a:pt x="996043" y="3238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9" name="フリーフォーム 118">
            <a:extLst>
              <a:ext uri="{FF2B5EF4-FFF2-40B4-BE49-F238E27FC236}">
                <a16:creationId xmlns:a16="http://schemas.microsoft.com/office/drawing/2014/main" id="{3D68414F-C90B-457B-BD22-49A5C849F8AE}"/>
              </a:ext>
            </a:extLst>
          </p:cNvPr>
          <p:cNvSpPr/>
          <p:nvPr/>
        </p:nvSpPr>
        <p:spPr>
          <a:xfrm rot="16200000">
            <a:off x="3057525" y="3557588"/>
            <a:ext cx="4670425" cy="520700"/>
          </a:xfrm>
          <a:custGeom>
            <a:avLst/>
            <a:gdLst>
              <a:gd name="connsiteX0" fmla="*/ 1469036 w 4669436"/>
              <a:gd name="connsiteY0" fmla="*/ 172387 h 520908"/>
              <a:gd name="connsiteX1" fmla="*/ 1858781 w 4669436"/>
              <a:gd name="connsiteY1" fmla="*/ 168639 h 520908"/>
              <a:gd name="connsiteX2" fmla="*/ 2525843 w 4669436"/>
              <a:gd name="connsiteY2" fmla="*/ 168639 h 520908"/>
              <a:gd name="connsiteX3" fmla="*/ 3185410 w 4669436"/>
              <a:gd name="connsiteY3" fmla="*/ 172387 h 520908"/>
              <a:gd name="connsiteX4" fmla="*/ 3818745 w 4669436"/>
              <a:gd name="connsiteY4" fmla="*/ 168639 h 520908"/>
              <a:gd name="connsiteX5" fmla="*/ 4017364 w 4669436"/>
              <a:gd name="connsiteY5" fmla="*/ 176135 h 520908"/>
              <a:gd name="connsiteX6" fmla="*/ 4163518 w 4669436"/>
              <a:gd name="connsiteY6" fmla="*/ 176135 h 520908"/>
              <a:gd name="connsiteX7" fmla="*/ 4230974 w 4669436"/>
              <a:gd name="connsiteY7" fmla="*/ 176135 h 520908"/>
              <a:gd name="connsiteX8" fmla="*/ 4317168 w 4669436"/>
              <a:gd name="connsiteY8" fmla="*/ 168639 h 520908"/>
              <a:gd name="connsiteX9" fmla="*/ 4392118 w 4669436"/>
              <a:gd name="connsiteY9" fmla="*/ 157397 h 520908"/>
              <a:gd name="connsiteX10" fmla="*/ 4444584 w 4669436"/>
              <a:gd name="connsiteY10" fmla="*/ 146154 h 520908"/>
              <a:gd name="connsiteX11" fmla="*/ 4500797 w 4669436"/>
              <a:gd name="connsiteY11" fmla="*/ 116174 h 520908"/>
              <a:gd name="connsiteX12" fmla="*/ 4527030 w 4669436"/>
              <a:gd name="connsiteY12" fmla="*/ 101184 h 520908"/>
              <a:gd name="connsiteX13" fmla="*/ 4579495 w 4669436"/>
              <a:gd name="connsiteY13" fmla="*/ 52466 h 520908"/>
              <a:gd name="connsiteX14" fmla="*/ 4605728 w 4669436"/>
              <a:gd name="connsiteY14" fmla="*/ 26233 h 520908"/>
              <a:gd name="connsiteX15" fmla="*/ 4628213 w 4669436"/>
              <a:gd name="connsiteY15" fmla="*/ 7495 h 520908"/>
              <a:gd name="connsiteX16" fmla="*/ 4643204 w 4669436"/>
              <a:gd name="connsiteY16" fmla="*/ 0 h 520908"/>
              <a:gd name="connsiteX17" fmla="*/ 4654446 w 4669436"/>
              <a:gd name="connsiteY17" fmla="*/ 0 h 520908"/>
              <a:gd name="connsiteX18" fmla="*/ 4665689 w 4669436"/>
              <a:gd name="connsiteY18" fmla="*/ 11243 h 520908"/>
              <a:gd name="connsiteX19" fmla="*/ 4669436 w 4669436"/>
              <a:gd name="connsiteY19" fmla="*/ 37476 h 520908"/>
              <a:gd name="connsiteX20" fmla="*/ 4665689 w 4669436"/>
              <a:gd name="connsiteY20" fmla="*/ 89941 h 520908"/>
              <a:gd name="connsiteX21" fmla="*/ 4654446 w 4669436"/>
              <a:gd name="connsiteY21" fmla="*/ 161144 h 520908"/>
              <a:gd name="connsiteX22" fmla="*/ 4639456 w 4669436"/>
              <a:gd name="connsiteY22" fmla="*/ 221105 h 520908"/>
              <a:gd name="connsiteX23" fmla="*/ 4609476 w 4669436"/>
              <a:gd name="connsiteY23" fmla="*/ 292308 h 520908"/>
              <a:gd name="connsiteX24" fmla="*/ 4572000 w 4669436"/>
              <a:gd name="connsiteY24" fmla="*/ 363512 h 520908"/>
              <a:gd name="connsiteX25" fmla="*/ 4508292 w 4669436"/>
              <a:gd name="connsiteY25" fmla="*/ 449705 h 520908"/>
              <a:gd name="connsiteX26" fmla="*/ 4474564 w 4669436"/>
              <a:gd name="connsiteY26" fmla="*/ 494676 h 520908"/>
              <a:gd name="connsiteX27" fmla="*/ 4444584 w 4669436"/>
              <a:gd name="connsiteY27" fmla="*/ 513413 h 520908"/>
              <a:gd name="connsiteX28" fmla="*/ 4425846 w 4669436"/>
              <a:gd name="connsiteY28" fmla="*/ 517161 h 520908"/>
              <a:gd name="connsiteX29" fmla="*/ 4403361 w 4669436"/>
              <a:gd name="connsiteY29" fmla="*/ 520908 h 520908"/>
              <a:gd name="connsiteX30" fmla="*/ 4365886 w 4669436"/>
              <a:gd name="connsiteY30" fmla="*/ 509666 h 520908"/>
              <a:gd name="connsiteX31" fmla="*/ 4339653 w 4669436"/>
              <a:gd name="connsiteY31" fmla="*/ 490928 h 520908"/>
              <a:gd name="connsiteX32" fmla="*/ 4309672 w 4669436"/>
              <a:gd name="connsiteY32" fmla="*/ 475938 h 520908"/>
              <a:gd name="connsiteX33" fmla="*/ 4260954 w 4669436"/>
              <a:gd name="connsiteY33" fmla="*/ 460948 h 520908"/>
              <a:gd name="connsiteX34" fmla="*/ 4208489 w 4669436"/>
              <a:gd name="connsiteY34" fmla="*/ 449705 h 520908"/>
              <a:gd name="connsiteX35" fmla="*/ 4081072 w 4669436"/>
              <a:gd name="connsiteY35" fmla="*/ 438462 h 520908"/>
              <a:gd name="connsiteX36" fmla="*/ 3987384 w 4669436"/>
              <a:gd name="connsiteY36" fmla="*/ 438462 h 520908"/>
              <a:gd name="connsiteX37" fmla="*/ 3357797 w 4669436"/>
              <a:gd name="connsiteY37" fmla="*/ 438462 h 520908"/>
              <a:gd name="connsiteX38" fmla="*/ 3204148 w 4669436"/>
              <a:gd name="connsiteY38" fmla="*/ 438462 h 520908"/>
              <a:gd name="connsiteX39" fmla="*/ 3054246 w 4669436"/>
              <a:gd name="connsiteY39" fmla="*/ 430967 h 520908"/>
              <a:gd name="connsiteX40" fmla="*/ 2889354 w 4669436"/>
              <a:gd name="connsiteY40" fmla="*/ 419725 h 520908"/>
              <a:gd name="connsiteX41" fmla="*/ 2713220 w 4669436"/>
              <a:gd name="connsiteY41" fmla="*/ 415977 h 520908"/>
              <a:gd name="connsiteX42" fmla="*/ 2068643 w 4669436"/>
              <a:gd name="connsiteY42" fmla="*/ 415977 h 520908"/>
              <a:gd name="connsiteX43" fmla="*/ 1386590 w 4669436"/>
              <a:gd name="connsiteY43" fmla="*/ 415977 h 520908"/>
              <a:gd name="connsiteX44" fmla="*/ 903158 w 4669436"/>
              <a:gd name="connsiteY44" fmla="*/ 415977 h 520908"/>
              <a:gd name="connsiteX45" fmla="*/ 217358 w 4669436"/>
              <a:gd name="connsiteY45" fmla="*/ 415977 h 520908"/>
              <a:gd name="connsiteX46" fmla="*/ 149902 w 4669436"/>
              <a:gd name="connsiteY46" fmla="*/ 412230 h 520908"/>
              <a:gd name="connsiteX47" fmla="*/ 97436 w 4669436"/>
              <a:gd name="connsiteY47" fmla="*/ 397239 h 520908"/>
              <a:gd name="connsiteX48" fmla="*/ 48718 w 4669436"/>
              <a:gd name="connsiteY48" fmla="*/ 378502 h 520908"/>
              <a:gd name="connsiteX49" fmla="*/ 22486 w 4669436"/>
              <a:gd name="connsiteY49" fmla="*/ 363512 h 520908"/>
              <a:gd name="connsiteX50" fmla="*/ 3748 w 4669436"/>
              <a:gd name="connsiteY50" fmla="*/ 341026 h 520908"/>
              <a:gd name="connsiteX51" fmla="*/ 0 w 4669436"/>
              <a:gd name="connsiteY51" fmla="*/ 326036 h 520908"/>
              <a:gd name="connsiteX52" fmla="*/ 7495 w 4669436"/>
              <a:gd name="connsiteY52" fmla="*/ 299803 h 520908"/>
              <a:gd name="connsiteX53" fmla="*/ 26233 w 4669436"/>
              <a:gd name="connsiteY53" fmla="*/ 277318 h 520908"/>
              <a:gd name="connsiteX54" fmla="*/ 56213 w 4669436"/>
              <a:gd name="connsiteY54" fmla="*/ 251085 h 520908"/>
              <a:gd name="connsiteX55" fmla="*/ 104931 w 4669436"/>
              <a:gd name="connsiteY55" fmla="*/ 221105 h 520908"/>
              <a:gd name="connsiteX56" fmla="*/ 146154 w 4669436"/>
              <a:gd name="connsiteY56" fmla="*/ 198620 h 520908"/>
              <a:gd name="connsiteX57" fmla="*/ 206115 w 4669436"/>
              <a:gd name="connsiteY57" fmla="*/ 172387 h 520908"/>
              <a:gd name="connsiteX58" fmla="*/ 281066 w 4669436"/>
              <a:gd name="connsiteY58" fmla="*/ 149902 h 520908"/>
              <a:gd name="connsiteX59" fmla="*/ 408482 w 4669436"/>
              <a:gd name="connsiteY59" fmla="*/ 131164 h 520908"/>
              <a:gd name="connsiteX60" fmla="*/ 475938 w 4669436"/>
              <a:gd name="connsiteY60" fmla="*/ 127417 h 520908"/>
              <a:gd name="connsiteX61" fmla="*/ 573374 w 4669436"/>
              <a:gd name="connsiteY61" fmla="*/ 127417 h 520908"/>
              <a:gd name="connsiteX62" fmla="*/ 633335 w 4669436"/>
              <a:gd name="connsiteY62" fmla="*/ 134912 h 520908"/>
              <a:gd name="connsiteX63" fmla="*/ 712033 w 4669436"/>
              <a:gd name="connsiteY63" fmla="*/ 146154 h 520908"/>
              <a:gd name="connsiteX64" fmla="*/ 824459 w 4669436"/>
              <a:gd name="connsiteY64" fmla="*/ 157397 h 520908"/>
              <a:gd name="connsiteX65" fmla="*/ 959371 w 4669436"/>
              <a:gd name="connsiteY65" fmla="*/ 168639 h 520908"/>
              <a:gd name="connsiteX66" fmla="*/ 1165486 w 4669436"/>
              <a:gd name="connsiteY66" fmla="*/ 172387 h 520908"/>
              <a:gd name="connsiteX67" fmla="*/ 1469036 w 4669436"/>
              <a:gd name="connsiteY67" fmla="*/ 172387 h 520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4669436" h="520908">
                <a:moveTo>
                  <a:pt x="1469036" y="172387"/>
                </a:moveTo>
                <a:lnTo>
                  <a:pt x="1858781" y="168639"/>
                </a:lnTo>
                <a:lnTo>
                  <a:pt x="2525843" y="168639"/>
                </a:lnTo>
                <a:lnTo>
                  <a:pt x="3185410" y="172387"/>
                </a:lnTo>
                <a:lnTo>
                  <a:pt x="3818745" y="168639"/>
                </a:lnTo>
                <a:lnTo>
                  <a:pt x="4017364" y="176135"/>
                </a:lnTo>
                <a:lnTo>
                  <a:pt x="4163518" y="176135"/>
                </a:lnTo>
                <a:lnTo>
                  <a:pt x="4230974" y="176135"/>
                </a:lnTo>
                <a:lnTo>
                  <a:pt x="4317168" y="168639"/>
                </a:lnTo>
                <a:lnTo>
                  <a:pt x="4392118" y="157397"/>
                </a:lnTo>
                <a:lnTo>
                  <a:pt x="4444584" y="146154"/>
                </a:lnTo>
                <a:lnTo>
                  <a:pt x="4500797" y="116174"/>
                </a:lnTo>
                <a:lnTo>
                  <a:pt x="4527030" y="101184"/>
                </a:lnTo>
                <a:lnTo>
                  <a:pt x="4579495" y="52466"/>
                </a:lnTo>
                <a:lnTo>
                  <a:pt x="4605728" y="26233"/>
                </a:lnTo>
                <a:lnTo>
                  <a:pt x="4628213" y="7495"/>
                </a:lnTo>
                <a:lnTo>
                  <a:pt x="4643204" y="0"/>
                </a:lnTo>
                <a:lnTo>
                  <a:pt x="4654446" y="0"/>
                </a:lnTo>
                <a:lnTo>
                  <a:pt x="4665689" y="11243"/>
                </a:lnTo>
                <a:lnTo>
                  <a:pt x="4669436" y="37476"/>
                </a:lnTo>
                <a:lnTo>
                  <a:pt x="4665689" y="89941"/>
                </a:lnTo>
                <a:lnTo>
                  <a:pt x="4654446" y="161144"/>
                </a:lnTo>
                <a:lnTo>
                  <a:pt x="4639456" y="221105"/>
                </a:lnTo>
                <a:lnTo>
                  <a:pt x="4609476" y="292308"/>
                </a:lnTo>
                <a:lnTo>
                  <a:pt x="4572000" y="363512"/>
                </a:lnTo>
                <a:lnTo>
                  <a:pt x="4508292" y="449705"/>
                </a:lnTo>
                <a:lnTo>
                  <a:pt x="4474564" y="494676"/>
                </a:lnTo>
                <a:lnTo>
                  <a:pt x="4444584" y="513413"/>
                </a:lnTo>
                <a:lnTo>
                  <a:pt x="4425846" y="517161"/>
                </a:lnTo>
                <a:lnTo>
                  <a:pt x="4403361" y="520908"/>
                </a:lnTo>
                <a:lnTo>
                  <a:pt x="4365886" y="509666"/>
                </a:lnTo>
                <a:lnTo>
                  <a:pt x="4339653" y="490928"/>
                </a:lnTo>
                <a:lnTo>
                  <a:pt x="4309672" y="475938"/>
                </a:lnTo>
                <a:lnTo>
                  <a:pt x="4260954" y="460948"/>
                </a:lnTo>
                <a:lnTo>
                  <a:pt x="4208489" y="449705"/>
                </a:lnTo>
                <a:lnTo>
                  <a:pt x="4081072" y="438462"/>
                </a:lnTo>
                <a:lnTo>
                  <a:pt x="3987384" y="438462"/>
                </a:lnTo>
                <a:lnTo>
                  <a:pt x="3357797" y="438462"/>
                </a:lnTo>
                <a:lnTo>
                  <a:pt x="3204148" y="438462"/>
                </a:lnTo>
                <a:lnTo>
                  <a:pt x="3054246" y="430967"/>
                </a:lnTo>
                <a:lnTo>
                  <a:pt x="2889354" y="419725"/>
                </a:lnTo>
                <a:lnTo>
                  <a:pt x="2713220" y="415977"/>
                </a:lnTo>
                <a:lnTo>
                  <a:pt x="2068643" y="415977"/>
                </a:lnTo>
                <a:lnTo>
                  <a:pt x="1386590" y="415977"/>
                </a:lnTo>
                <a:lnTo>
                  <a:pt x="903158" y="415977"/>
                </a:lnTo>
                <a:lnTo>
                  <a:pt x="217358" y="415977"/>
                </a:lnTo>
                <a:lnTo>
                  <a:pt x="149902" y="412230"/>
                </a:lnTo>
                <a:lnTo>
                  <a:pt x="97436" y="397239"/>
                </a:lnTo>
                <a:lnTo>
                  <a:pt x="48718" y="378502"/>
                </a:lnTo>
                <a:lnTo>
                  <a:pt x="22486" y="363512"/>
                </a:lnTo>
                <a:lnTo>
                  <a:pt x="3748" y="341026"/>
                </a:lnTo>
                <a:lnTo>
                  <a:pt x="0" y="326036"/>
                </a:lnTo>
                <a:lnTo>
                  <a:pt x="7495" y="299803"/>
                </a:lnTo>
                <a:lnTo>
                  <a:pt x="26233" y="277318"/>
                </a:lnTo>
                <a:lnTo>
                  <a:pt x="56213" y="251085"/>
                </a:lnTo>
                <a:lnTo>
                  <a:pt x="104931" y="221105"/>
                </a:lnTo>
                <a:lnTo>
                  <a:pt x="146154" y="198620"/>
                </a:lnTo>
                <a:lnTo>
                  <a:pt x="206115" y="172387"/>
                </a:lnTo>
                <a:lnTo>
                  <a:pt x="281066" y="149902"/>
                </a:lnTo>
                <a:lnTo>
                  <a:pt x="408482" y="131164"/>
                </a:lnTo>
                <a:lnTo>
                  <a:pt x="475938" y="127417"/>
                </a:lnTo>
                <a:lnTo>
                  <a:pt x="573374" y="127417"/>
                </a:lnTo>
                <a:lnTo>
                  <a:pt x="633335" y="134912"/>
                </a:lnTo>
                <a:lnTo>
                  <a:pt x="712033" y="146154"/>
                </a:lnTo>
                <a:lnTo>
                  <a:pt x="824459" y="157397"/>
                </a:lnTo>
                <a:lnTo>
                  <a:pt x="959371" y="168639"/>
                </a:lnTo>
                <a:lnTo>
                  <a:pt x="1165486" y="172387"/>
                </a:lnTo>
                <a:lnTo>
                  <a:pt x="1469036" y="1723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61E0C9E-63F9-4931-90F0-ED46F44CD836}"/>
              </a:ext>
            </a:extLst>
          </p:cNvPr>
          <p:cNvGrpSpPr>
            <a:grpSpLocks/>
          </p:cNvGrpSpPr>
          <p:nvPr/>
        </p:nvGrpSpPr>
        <p:grpSpPr bwMode="auto">
          <a:xfrm>
            <a:off x="2374900" y="1503363"/>
            <a:ext cx="4932363" cy="4670425"/>
            <a:chOff x="2527300" y="1635125"/>
            <a:chExt cx="4932363" cy="4670425"/>
          </a:xfrm>
        </p:grpSpPr>
        <p:sp>
          <p:nvSpPr>
            <p:cNvPr id="11" name="フリーフォーム 108">
              <a:extLst>
                <a:ext uri="{FF2B5EF4-FFF2-40B4-BE49-F238E27FC236}">
                  <a16:creationId xmlns:a16="http://schemas.microsoft.com/office/drawing/2014/main" id="{F1F7A01C-9735-4B9D-AA02-9BB169EF883B}"/>
                </a:ext>
              </a:extLst>
            </p:cNvPr>
            <p:cNvSpPr/>
            <p:nvPr/>
          </p:nvSpPr>
          <p:spPr>
            <a:xfrm>
              <a:off x="2690813" y="1762125"/>
              <a:ext cx="1365250" cy="1200150"/>
            </a:xfrm>
            <a:custGeom>
              <a:avLst/>
              <a:gdLst>
                <a:gd name="connsiteX0" fmla="*/ 654843 w 1364456"/>
                <a:gd name="connsiteY0" fmla="*/ 628650 h 1200150"/>
                <a:gd name="connsiteX1" fmla="*/ 740568 w 1364456"/>
                <a:gd name="connsiteY1" fmla="*/ 542925 h 1200150"/>
                <a:gd name="connsiteX2" fmla="*/ 802481 w 1364456"/>
                <a:gd name="connsiteY2" fmla="*/ 481013 h 1200150"/>
                <a:gd name="connsiteX3" fmla="*/ 873918 w 1364456"/>
                <a:gd name="connsiteY3" fmla="*/ 402431 h 1200150"/>
                <a:gd name="connsiteX4" fmla="*/ 916781 w 1364456"/>
                <a:gd name="connsiteY4" fmla="*/ 347663 h 1200150"/>
                <a:gd name="connsiteX5" fmla="*/ 950118 w 1364456"/>
                <a:gd name="connsiteY5" fmla="*/ 304800 h 1200150"/>
                <a:gd name="connsiteX6" fmla="*/ 971550 w 1364456"/>
                <a:gd name="connsiteY6" fmla="*/ 269081 h 1200150"/>
                <a:gd name="connsiteX7" fmla="*/ 985837 w 1364456"/>
                <a:gd name="connsiteY7" fmla="*/ 235744 h 1200150"/>
                <a:gd name="connsiteX8" fmla="*/ 997743 w 1364456"/>
                <a:gd name="connsiteY8" fmla="*/ 204788 h 1200150"/>
                <a:gd name="connsiteX9" fmla="*/ 1002506 w 1364456"/>
                <a:gd name="connsiteY9" fmla="*/ 171450 h 1200150"/>
                <a:gd name="connsiteX10" fmla="*/ 997743 w 1364456"/>
                <a:gd name="connsiteY10" fmla="*/ 138113 h 1200150"/>
                <a:gd name="connsiteX11" fmla="*/ 990600 w 1364456"/>
                <a:gd name="connsiteY11" fmla="*/ 114300 h 1200150"/>
                <a:gd name="connsiteX12" fmla="*/ 976312 w 1364456"/>
                <a:gd name="connsiteY12" fmla="*/ 90488 h 1200150"/>
                <a:gd name="connsiteX13" fmla="*/ 959643 w 1364456"/>
                <a:gd name="connsiteY13" fmla="*/ 73819 h 1200150"/>
                <a:gd name="connsiteX14" fmla="*/ 938212 w 1364456"/>
                <a:gd name="connsiteY14" fmla="*/ 59531 h 1200150"/>
                <a:gd name="connsiteX15" fmla="*/ 928687 w 1364456"/>
                <a:gd name="connsiteY15" fmla="*/ 45244 h 1200150"/>
                <a:gd name="connsiteX16" fmla="*/ 923925 w 1364456"/>
                <a:gd name="connsiteY16" fmla="*/ 28575 h 1200150"/>
                <a:gd name="connsiteX17" fmla="*/ 923925 w 1364456"/>
                <a:gd name="connsiteY17" fmla="*/ 9525 h 1200150"/>
                <a:gd name="connsiteX18" fmla="*/ 931068 w 1364456"/>
                <a:gd name="connsiteY18" fmla="*/ 0 h 1200150"/>
                <a:gd name="connsiteX19" fmla="*/ 957262 w 1364456"/>
                <a:gd name="connsiteY19" fmla="*/ 4763 h 1200150"/>
                <a:gd name="connsiteX20" fmla="*/ 1000125 w 1364456"/>
                <a:gd name="connsiteY20" fmla="*/ 19050 h 1200150"/>
                <a:gd name="connsiteX21" fmla="*/ 1062037 w 1364456"/>
                <a:gd name="connsiteY21" fmla="*/ 47625 h 1200150"/>
                <a:gd name="connsiteX22" fmla="*/ 1114425 w 1364456"/>
                <a:gd name="connsiteY22" fmla="*/ 76200 h 1200150"/>
                <a:gd name="connsiteX23" fmla="*/ 1183481 w 1364456"/>
                <a:gd name="connsiteY23" fmla="*/ 121444 h 1200150"/>
                <a:gd name="connsiteX24" fmla="*/ 1259681 w 1364456"/>
                <a:gd name="connsiteY24" fmla="*/ 183356 h 1200150"/>
                <a:gd name="connsiteX25" fmla="*/ 1309687 w 1364456"/>
                <a:gd name="connsiteY25" fmla="*/ 228600 h 1200150"/>
                <a:gd name="connsiteX26" fmla="*/ 1343025 w 1364456"/>
                <a:gd name="connsiteY26" fmla="*/ 264319 h 1200150"/>
                <a:gd name="connsiteX27" fmla="*/ 1357312 w 1364456"/>
                <a:gd name="connsiteY27" fmla="*/ 285750 h 1200150"/>
                <a:gd name="connsiteX28" fmla="*/ 1364456 w 1364456"/>
                <a:gd name="connsiteY28" fmla="*/ 309563 h 1200150"/>
                <a:gd name="connsiteX29" fmla="*/ 1364456 w 1364456"/>
                <a:gd name="connsiteY29" fmla="*/ 333375 h 1200150"/>
                <a:gd name="connsiteX30" fmla="*/ 1352550 w 1364456"/>
                <a:gd name="connsiteY30" fmla="*/ 357188 h 1200150"/>
                <a:gd name="connsiteX31" fmla="*/ 1319212 w 1364456"/>
                <a:gd name="connsiteY31" fmla="*/ 381000 h 1200150"/>
                <a:gd name="connsiteX32" fmla="*/ 1233487 w 1364456"/>
                <a:gd name="connsiteY32" fmla="*/ 431006 h 1200150"/>
                <a:gd name="connsiteX33" fmla="*/ 1171575 w 1364456"/>
                <a:gd name="connsiteY33" fmla="*/ 464344 h 1200150"/>
                <a:gd name="connsiteX34" fmla="*/ 1076325 w 1364456"/>
                <a:gd name="connsiteY34" fmla="*/ 542925 h 1200150"/>
                <a:gd name="connsiteX35" fmla="*/ 909637 w 1364456"/>
                <a:gd name="connsiteY35" fmla="*/ 671513 h 1200150"/>
                <a:gd name="connsiteX36" fmla="*/ 766762 w 1364456"/>
                <a:gd name="connsiteY36" fmla="*/ 778669 h 1200150"/>
                <a:gd name="connsiteX37" fmla="*/ 633412 w 1364456"/>
                <a:gd name="connsiteY37" fmla="*/ 873919 h 1200150"/>
                <a:gd name="connsiteX38" fmla="*/ 490537 w 1364456"/>
                <a:gd name="connsiteY38" fmla="*/ 969169 h 1200150"/>
                <a:gd name="connsiteX39" fmla="*/ 371475 w 1364456"/>
                <a:gd name="connsiteY39" fmla="*/ 1042988 h 1200150"/>
                <a:gd name="connsiteX40" fmla="*/ 250031 w 1364456"/>
                <a:gd name="connsiteY40" fmla="*/ 1109663 h 1200150"/>
                <a:gd name="connsiteX41" fmla="*/ 157162 w 1364456"/>
                <a:gd name="connsiteY41" fmla="*/ 1154906 h 1200150"/>
                <a:gd name="connsiteX42" fmla="*/ 69056 w 1364456"/>
                <a:gd name="connsiteY42" fmla="*/ 1190625 h 1200150"/>
                <a:gd name="connsiteX43" fmla="*/ 26193 w 1364456"/>
                <a:gd name="connsiteY43" fmla="*/ 1200150 h 1200150"/>
                <a:gd name="connsiteX44" fmla="*/ 7143 w 1364456"/>
                <a:gd name="connsiteY44" fmla="*/ 1200150 h 1200150"/>
                <a:gd name="connsiteX45" fmla="*/ 0 w 1364456"/>
                <a:gd name="connsiteY45" fmla="*/ 1190625 h 1200150"/>
                <a:gd name="connsiteX46" fmla="*/ 11906 w 1364456"/>
                <a:gd name="connsiteY46" fmla="*/ 1169194 h 1200150"/>
                <a:gd name="connsiteX47" fmla="*/ 50006 w 1364456"/>
                <a:gd name="connsiteY47" fmla="*/ 1133475 h 1200150"/>
                <a:gd name="connsiteX48" fmla="*/ 164306 w 1364456"/>
                <a:gd name="connsiteY48" fmla="*/ 1042988 h 1200150"/>
                <a:gd name="connsiteX49" fmla="*/ 314325 w 1364456"/>
                <a:gd name="connsiteY49" fmla="*/ 921544 h 1200150"/>
                <a:gd name="connsiteX50" fmla="*/ 469106 w 1364456"/>
                <a:gd name="connsiteY50" fmla="*/ 792956 h 1200150"/>
                <a:gd name="connsiteX51" fmla="*/ 654843 w 1364456"/>
                <a:gd name="connsiteY51" fmla="*/ 628650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64456" h="1200150">
                  <a:moveTo>
                    <a:pt x="654843" y="628650"/>
                  </a:moveTo>
                  <a:lnTo>
                    <a:pt x="740568" y="542925"/>
                  </a:lnTo>
                  <a:lnTo>
                    <a:pt x="802481" y="481013"/>
                  </a:lnTo>
                  <a:lnTo>
                    <a:pt x="873918" y="402431"/>
                  </a:lnTo>
                  <a:lnTo>
                    <a:pt x="916781" y="347663"/>
                  </a:lnTo>
                  <a:lnTo>
                    <a:pt x="950118" y="304800"/>
                  </a:lnTo>
                  <a:lnTo>
                    <a:pt x="971550" y="269081"/>
                  </a:lnTo>
                  <a:lnTo>
                    <a:pt x="985837" y="235744"/>
                  </a:lnTo>
                  <a:lnTo>
                    <a:pt x="997743" y="204788"/>
                  </a:lnTo>
                  <a:lnTo>
                    <a:pt x="1002506" y="171450"/>
                  </a:lnTo>
                  <a:lnTo>
                    <a:pt x="997743" y="138113"/>
                  </a:lnTo>
                  <a:lnTo>
                    <a:pt x="990600" y="114300"/>
                  </a:lnTo>
                  <a:lnTo>
                    <a:pt x="976312" y="90488"/>
                  </a:lnTo>
                  <a:lnTo>
                    <a:pt x="959643" y="73819"/>
                  </a:lnTo>
                  <a:lnTo>
                    <a:pt x="938212" y="59531"/>
                  </a:lnTo>
                  <a:lnTo>
                    <a:pt x="928687" y="45244"/>
                  </a:lnTo>
                  <a:lnTo>
                    <a:pt x="923925" y="28575"/>
                  </a:lnTo>
                  <a:lnTo>
                    <a:pt x="923925" y="9525"/>
                  </a:lnTo>
                  <a:lnTo>
                    <a:pt x="931068" y="0"/>
                  </a:lnTo>
                  <a:lnTo>
                    <a:pt x="957262" y="4763"/>
                  </a:lnTo>
                  <a:lnTo>
                    <a:pt x="1000125" y="19050"/>
                  </a:lnTo>
                  <a:lnTo>
                    <a:pt x="1062037" y="47625"/>
                  </a:lnTo>
                  <a:lnTo>
                    <a:pt x="1114425" y="76200"/>
                  </a:lnTo>
                  <a:lnTo>
                    <a:pt x="1183481" y="121444"/>
                  </a:lnTo>
                  <a:lnTo>
                    <a:pt x="1259681" y="183356"/>
                  </a:lnTo>
                  <a:lnTo>
                    <a:pt x="1309687" y="228600"/>
                  </a:lnTo>
                  <a:lnTo>
                    <a:pt x="1343025" y="264319"/>
                  </a:lnTo>
                  <a:lnTo>
                    <a:pt x="1357312" y="285750"/>
                  </a:lnTo>
                  <a:lnTo>
                    <a:pt x="1364456" y="309563"/>
                  </a:lnTo>
                  <a:lnTo>
                    <a:pt x="1364456" y="333375"/>
                  </a:lnTo>
                  <a:lnTo>
                    <a:pt x="1352550" y="357188"/>
                  </a:lnTo>
                  <a:lnTo>
                    <a:pt x="1319212" y="381000"/>
                  </a:lnTo>
                  <a:lnTo>
                    <a:pt x="1233487" y="431006"/>
                  </a:lnTo>
                  <a:lnTo>
                    <a:pt x="1171575" y="464344"/>
                  </a:lnTo>
                  <a:lnTo>
                    <a:pt x="1076325" y="542925"/>
                  </a:lnTo>
                  <a:lnTo>
                    <a:pt x="909637" y="671513"/>
                  </a:lnTo>
                  <a:lnTo>
                    <a:pt x="766762" y="778669"/>
                  </a:lnTo>
                  <a:lnTo>
                    <a:pt x="633412" y="873919"/>
                  </a:lnTo>
                  <a:lnTo>
                    <a:pt x="490537" y="969169"/>
                  </a:lnTo>
                  <a:lnTo>
                    <a:pt x="371475" y="1042988"/>
                  </a:lnTo>
                  <a:lnTo>
                    <a:pt x="250031" y="1109663"/>
                  </a:lnTo>
                  <a:lnTo>
                    <a:pt x="157162" y="1154906"/>
                  </a:lnTo>
                  <a:lnTo>
                    <a:pt x="69056" y="1190625"/>
                  </a:lnTo>
                  <a:lnTo>
                    <a:pt x="26193" y="1200150"/>
                  </a:lnTo>
                  <a:lnTo>
                    <a:pt x="7143" y="1200150"/>
                  </a:lnTo>
                  <a:lnTo>
                    <a:pt x="0" y="1190625"/>
                  </a:lnTo>
                  <a:lnTo>
                    <a:pt x="11906" y="1169194"/>
                  </a:lnTo>
                  <a:lnTo>
                    <a:pt x="50006" y="1133475"/>
                  </a:lnTo>
                  <a:lnTo>
                    <a:pt x="164306" y="1042988"/>
                  </a:lnTo>
                  <a:lnTo>
                    <a:pt x="314325" y="921544"/>
                  </a:lnTo>
                  <a:lnTo>
                    <a:pt x="469106" y="792956"/>
                  </a:lnTo>
                  <a:lnTo>
                    <a:pt x="654843" y="6286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09">
              <a:extLst>
                <a:ext uri="{FF2B5EF4-FFF2-40B4-BE49-F238E27FC236}">
                  <a16:creationId xmlns:a16="http://schemas.microsoft.com/office/drawing/2014/main" id="{0C10DE95-2D13-4443-9F04-3E561DD2CCA2}"/>
                </a:ext>
              </a:extLst>
            </p:cNvPr>
            <p:cNvSpPr/>
            <p:nvPr/>
          </p:nvSpPr>
          <p:spPr>
            <a:xfrm>
              <a:off x="2527300" y="2719387"/>
              <a:ext cx="1571625" cy="1881188"/>
            </a:xfrm>
            <a:custGeom>
              <a:avLst/>
              <a:gdLst>
                <a:gd name="connsiteX0" fmla="*/ 1243013 w 1571625"/>
                <a:gd name="connsiteY0" fmla="*/ 731043 h 1881187"/>
                <a:gd name="connsiteX1" fmla="*/ 1402557 w 1571625"/>
                <a:gd name="connsiteY1" fmla="*/ 521493 h 1881187"/>
                <a:gd name="connsiteX2" fmla="*/ 1500188 w 1571625"/>
                <a:gd name="connsiteY2" fmla="*/ 392906 h 1881187"/>
                <a:gd name="connsiteX3" fmla="*/ 1562100 w 1571625"/>
                <a:gd name="connsiteY3" fmla="*/ 309562 h 1881187"/>
                <a:gd name="connsiteX4" fmla="*/ 1571625 w 1571625"/>
                <a:gd name="connsiteY4" fmla="*/ 292893 h 1881187"/>
                <a:gd name="connsiteX5" fmla="*/ 1566863 w 1571625"/>
                <a:gd name="connsiteY5" fmla="*/ 280987 h 1881187"/>
                <a:gd name="connsiteX6" fmla="*/ 1531144 w 1571625"/>
                <a:gd name="connsiteY6" fmla="*/ 242887 h 1881187"/>
                <a:gd name="connsiteX7" fmla="*/ 1493044 w 1571625"/>
                <a:gd name="connsiteY7" fmla="*/ 204787 h 1881187"/>
                <a:gd name="connsiteX8" fmla="*/ 1445419 w 1571625"/>
                <a:gd name="connsiteY8" fmla="*/ 164306 h 1881187"/>
                <a:gd name="connsiteX9" fmla="*/ 1407319 w 1571625"/>
                <a:gd name="connsiteY9" fmla="*/ 135731 h 1881187"/>
                <a:gd name="connsiteX10" fmla="*/ 1343025 w 1571625"/>
                <a:gd name="connsiteY10" fmla="*/ 90487 h 1881187"/>
                <a:gd name="connsiteX11" fmla="*/ 1293019 w 1571625"/>
                <a:gd name="connsiteY11" fmla="*/ 59531 h 1881187"/>
                <a:gd name="connsiteX12" fmla="*/ 1247775 w 1571625"/>
                <a:gd name="connsiteY12" fmla="*/ 33337 h 1881187"/>
                <a:gd name="connsiteX13" fmla="*/ 1195388 w 1571625"/>
                <a:gd name="connsiteY13" fmla="*/ 7143 h 1881187"/>
                <a:gd name="connsiteX14" fmla="*/ 1169194 w 1571625"/>
                <a:gd name="connsiteY14" fmla="*/ 0 h 1881187"/>
                <a:gd name="connsiteX15" fmla="*/ 1147763 w 1571625"/>
                <a:gd name="connsiteY15" fmla="*/ 2381 h 1881187"/>
                <a:gd name="connsiteX16" fmla="*/ 1140619 w 1571625"/>
                <a:gd name="connsiteY16" fmla="*/ 11906 h 1881187"/>
                <a:gd name="connsiteX17" fmla="*/ 1147763 w 1571625"/>
                <a:gd name="connsiteY17" fmla="*/ 33337 h 1881187"/>
                <a:gd name="connsiteX18" fmla="*/ 1166813 w 1571625"/>
                <a:gd name="connsiteY18" fmla="*/ 57150 h 1881187"/>
                <a:gd name="connsiteX19" fmla="*/ 1193007 w 1571625"/>
                <a:gd name="connsiteY19" fmla="*/ 90487 h 1881187"/>
                <a:gd name="connsiteX20" fmla="*/ 1207294 w 1571625"/>
                <a:gd name="connsiteY20" fmla="*/ 111918 h 1881187"/>
                <a:gd name="connsiteX21" fmla="*/ 1223963 w 1571625"/>
                <a:gd name="connsiteY21" fmla="*/ 150018 h 1881187"/>
                <a:gd name="connsiteX22" fmla="*/ 1231107 w 1571625"/>
                <a:gd name="connsiteY22" fmla="*/ 197643 h 1881187"/>
                <a:gd name="connsiteX23" fmla="*/ 1231107 w 1571625"/>
                <a:gd name="connsiteY23" fmla="*/ 223837 h 1881187"/>
                <a:gd name="connsiteX24" fmla="*/ 1223963 w 1571625"/>
                <a:gd name="connsiteY24" fmla="*/ 261937 h 1881187"/>
                <a:gd name="connsiteX25" fmla="*/ 1209675 w 1571625"/>
                <a:gd name="connsiteY25" fmla="*/ 302418 h 1881187"/>
                <a:gd name="connsiteX26" fmla="*/ 1176338 w 1571625"/>
                <a:gd name="connsiteY26" fmla="*/ 378618 h 1881187"/>
                <a:gd name="connsiteX27" fmla="*/ 1128713 w 1571625"/>
                <a:gd name="connsiteY27" fmla="*/ 469106 h 1881187"/>
                <a:gd name="connsiteX28" fmla="*/ 1059657 w 1571625"/>
                <a:gd name="connsiteY28" fmla="*/ 585787 h 1881187"/>
                <a:gd name="connsiteX29" fmla="*/ 981075 w 1571625"/>
                <a:gd name="connsiteY29" fmla="*/ 711993 h 1881187"/>
                <a:gd name="connsiteX30" fmla="*/ 902494 w 1571625"/>
                <a:gd name="connsiteY30" fmla="*/ 831056 h 1881187"/>
                <a:gd name="connsiteX31" fmla="*/ 826294 w 1571625"/>
                <a:gd name="connsiteY31" fmla="*/ 942975 h 1881187"/>
                <a:gd name="connsiteX32" fmla="*/ 738188 w 1571625"/>
                <a:gd name="connsiteY32" fmla="*/ 1054893 h 1881187"/>
                <a:gd name="connsiteX33" fmla="*/ 659607 w 1571625"/>
                <a:gd name="connsiteY33" fmla="*/ 1154906 h 1881187"/>
                <a:gd name="connsiteX34" fmla="*/ 550069 w 1571625"/>
                <a:gd name="connsiteY34" fmla="*/ 1285875 h 1881187"/>
                <a:gd name="connsiteX35" fmla="*/ 445294 w 1571625"/>
                <a:gd name="connsiteY35" fmla="*/ 1402556 h 1881187"/>
                <a:gd name="connsiteX36" fmla="*/ 345282 w 1571625"/>
                <a:gd name="connsiteY36" fmla="*/ 1512093 h 1881187"/>
                <a:gd name="connsiteX37" fmla="*/ 147638 w 1571625"/>
                <a:gd name="connsiteY37" fmla="*/ 1709737 h 1881187"/>
                <a:gd name="connsiteX38" fmla="*/ 85725 w 1571625"/>
                <a:gd name="connsiteY38" fmla="*/ 1769268 h 1881187"/>
                <a:gd name="connsiteX39" fmla="*/ 30957 w 1571625"/>
                <a:gd name="connsiteY39" fmla="*/ 1819275 h 1881187"/>
                <a:gd name="connsiteX40" fmla="*/ 4763 w 1571625"/>
                <a:gd name="connsiteY40" fmla="*/ 1854993 h 1881187"/>
                <a:gd name="connsiteX41" fmla="*/ 0 w 1571625"/>
                <a:gd name="connsiteY41" fmla="*/ 1866900 h 1881187"/>
                <a:gd name="connsiteX42" fmla="*/ 2382 w 1571625"/>
                <a:gd name="connsiteY42" fmla="*/ 1876425 h 1881187"/>
                <a:gd name="connsiteX43" fmla="*/ 21432 w 1571625"/>
                <a:gd name="connsiteY43" fmla="*/ 1881187 h 1881187"/>
                <a:gd name="connsiteX44" fmla="*/ 42863 w 1571625"/>
                <a:gd name="connsiteY44" fmla="*/ 1876425 h 1881187"/>
                <a:gd name="connsiteX45" fmla="*/ 88107 w 1571625"/>
                <a:gd name="connsiteY45" fmla="*/ 1857375 h 1881187"/>
                <a:gd name="connsiteX46" fmla="*/ 180975 w 1571625"/>
                <a:gd name="connsiteY46" fmla="*/ 1807368 h 1881187"/>
                <a:gd name="connsiteX47" fmla="*/ 328613 w 1571625"/>
                <a:gd name="connsiteY47" fmla="*/ 1709737 h 1881187"/>
                <a:gd name="connsiteX48" fmla="*/ 416719 w 1571625"/>
                <a:gd name="connsiteY48" fmla="*/ 1645443 h 1881187"/>
                <a:gd name="connsiteX49" fmla="*/ 511969 w 1571625"/>
                <a:gd name="connsiteY49" fmla="*/ 1566862 h 1881187"/>
                <a:gd name="connsiteX50" fmla="*/ 611982 w 1571625"/>
                <a:gd name="connsiteY50" fmla="*/ 1476375 h 1881187"/>
                <a:gd name="connsiteX51" fmla="*/ 700088 w 1571625"/>
                <a:gd name="connsiteY51" fmla="*/ 1385887 h 1881187"/>
                <a:gd name="connsiteX52" fmla="*/ 826294 w 1571625"/>
                <a:gd name="connsiteY52" fmla="*/ 1243012 h 1881187"/>
                <a:gd name="connsiteX53" fmla="*/ 914400 w 1571625"/>
                <a:gd name="connsiteY53" fmla="*/ 1128712 h 1881187"/>
                <a:gd name="connsiteX54" fmla="*/ 1014413 w 1571625"/>
                <a:gd name="connsiteY54" fmla="*/ 1033462 h 1881187"/>
                <a:gd name="connsiteX55" fmla="*/ 1069182 w 1571625"/>
                <a:gd name="connsiteY55" fmla="*/ 969168 h 1881187"/>
                <a:gd name="connsiteX56" fmla="*/ 1243013 w 1571625"/>
                <a:gd name="connsiteY56" fmla="*/ 731043 h 1881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571625" h="1881187">
                  <a:moveTo>
                    <a:pt x="1243013" y="731043"/>
                  </a:moveTo>
                  <a:lnTo>
                    <a:pt x="1402557" y="521493"/>
                  </a:lnTo>
                  <a:lnTo>
                    <a:pt x="1500188" y="392906"/>
                  </a:lnTo>
                  <a:lnTo>
                    <a:pt x="1562100" y="309562"/>
                  </a:lnTo>
                  <a:lnTo>
                    <a:pt x="1571625" y="292893"/>
                  </a:lnTo>
                  <a:lnTo>
                    <a:pt x="1566863" y="280987"/>
                  </a:lnTo>
                  <a:lnTo>
                    <a:pt x="1531144" y="242887"/>
                  </a:lnTo>
                  <a:lnTo>
                    <a:pt x="1493044" y="204787"/>
                  </a:lnTo>
                  <a:lnTo>
                    <a:pt x="1445419" y="164306"/>
                  </a:lnTo>
                  <a:lnTo>
                    <a:pt x="1407319" y="135731"/>
                  </a:lnTo>
                  <a:lnTo>
                    <a:pt x="1343025" y="90487"/>
                  </a:lnTo>
                  <a:lnTo>
                    <a:pt x="1293019" y="59531"/>
                  </a:lnTo>
                  <a:lnTo>
                    <a:pt x="1247775" y="33337"/>
                  </a:lnTo>
                  <a:lnTo>
                    <a:pt x="1195388" y="7143"/>
                  </a:lnTo>
                  <a:lnTo>
                    <a:pt x="1169194" y="0"/>
                  </a:lnTo>
                  <a:lnTo>
                    <a:pt x="1147763" y="2381"/>
                  </a:lnTo>
                  <a:lnTo>
                    <a:pt x="1140619" y="11906"/>
                  </a:lnTo>
                  <a:lnTo>
                    <a:pt x="1147763" y="33337"/>
                  </a:lnTo>
                  <a:lnTo>
                    <a:pt x="1166813" y="57150"/>
                  </a:lnTo>
                  <a:lnTo>
                    <a:pt x="1193007" y="90487"/>
                  </a:lnTo>
                  <a:lnTo>
                    <a:pt x="1207294" y="111918"/>
                  </a:lnTo>
                  <a:lnTo>
                    <a:pt x="1223963" y="150018"/>
                  </a:lnTo>
                  <a:lnTo>
                    <a:pt x="1231107" y="197643"/>
                  </a:lnTo>
                  <a:lnTo>
                    <a:pt x="1231107" y="223837"/>
                  </a:lnTo>
                  <a:lnTo>
                    <a:pt x="1223963" y="261937"/>
                  </a:lnTo>
                  <a:lnTo>
                    <a:pt x="1209675" y="302418"/>
                  </a:lnTo>
                  <a:lnTo>
                    <a:pt x="1176338" y="378618"/>
                  </a:lnTo>
                  <a:lnTo>
                    <a:pt x="1128713" y="469106"/>
                  </a:lnTo>
                  <a:lnTo>
                    <a:pt x="1059657" y="585787"/>
                  </a:lnTo>
                  <a:lnTo>
                    <a:pt x="981075" y="711993"/>
                  </a:lnTo>
                  <a:lnTo>
                    <a:pt x="902494" y="831056"/>
                  </a:lnTo>
                  <a:lnTo>
                    <a:pt x="826294" y="942975"/>
                  </a:lnTo>
                  <a:lnTo>
                    <a:pt x="738188" y="1054893"/>
                  </a:lnTo>
                  <a:lnTo>
                    <a:pt x="659607" y="1154906"/>
                  </a:lnTo>
                  <a:lnTo>
                    <a:pt x="550069" y="1285875"/>
                  </a:lnTo>
                  <a:lnTo>
                    <a:pt x="445294" y="1402556"/>
                  </a:lnTo>
                  <a:lnTo>
                    <a:pt x="345282" y="1512093"/>
                  </a:lnTo>
                  <a:lnTo>
                    <a:pt x="147638" y="1709737"/>
                  </a:lnTo>
                  <a:lnTo>
                    <a:pt x="85725" y="1769268"/>
                  </a:lnTo>
                  <a:lnTo>
                    <a:pt x="30957" y="1819275"/>
                  </a:lnTo>
                  <a:lnTo>
                    <a:pt x="4763" y="1854993"/>
                  </a:lnTo>
                  <a:lnTo>
                    <a:pt x="0" y="1866900"/>
                  </a:lnTo>
                  <a:lnTo>
                    <a:pt x="2382" y="1876425"/>
                  </a:lnTo>
                  <a:lnTo>
                    <a:pt x="21432" y="1881187"/>
                  </a:lnTo>
                  <a:lnTo>
                    <a:pt x="42863" y="1876425"/>
                  </a:lnTo>
                  <a:lnTo>
                    <a:pt x="88107" y="1857375"/>
                  </a:lnTo>
                  <a:lnTo>
                    <a:pt x="180975" y="1807368"/>
                  </a:lnTo>
                  <a:lnTo>
                    <a:pt x="328613" y="1709737"/>
                  </a:lnTo>
                  <a:lnTo>
                    <a:pt x="416719" y="1645443"/>
                  </a:lnTo>
                  <a:lnTo>
                    <a:pt x="511969" y="1566862"/>
                  </a:lnTo>
                  <a:lnTo>
                    <a:pt x="611982" y="1476375"/>
                  </a:lnTo>
                  <a:lnTo>
                    <a:pt x="700088" y="1385887"/>
                  </a:lnTo>
                  <a:lnTo>
                    <a:pt x="826294" y="1243012"/>
                  </a:lnTo>
                  <a:lnTo>
                    <a:pt x="914400" y="1128712"/>
                  </a:lnTo>
                  <a:lnTo>
                    <a:pt x="1014413" y="1033462"/>
                  </a:lnTo>
                  <a:lnTo>
                    <a:pt x="1069182" y="969168"/>
                  </a:lnTo>
                  <a:lnTo>
                    <a:pt x="1243013" y="73104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10">
              <a:extLst>
                <a:ext uri="{FF2B5EF4-FFF2-40B4-BE49-F238E27FC236}">
                  <a16:creationId xmlns:a16="http://schemas.microsoft.com/office/drawing/2014/main" id="{27960FAB-A563-4565-8B51-C98CB41688CD}"/>
                </a:ext>
              </a:extLst>
            </p:cNvPr>
            <p:cNvSpPr/>
            <p:nvPr/>
          </p:nvSpPr>
          <p:spPr>
            <a:xfrm>
              <a:off x="3333750" y="3695700"/>
              <a:ext cx="381000" cy="2482850"/>
            </a:xfrm>
            <a:custGeom>
              <a:avLst/>
              <a:gdLst>
                <a:gd name="connsiteX0" fmla="*/ 355600 w 381000"/>
                <a:gd name="connsiteY0" fmla="*/ 857250 h 2482850"/>
                <a:gd name="connsiteX1" fmla="*/ 374650 w 381000"/>
                <a:gd name="connsiteY1" fmla="*/ 460375 h 2482850"/>
                <a:gd name="connsiteX2" fmla="*/ 381000 w 381000"/>
                <a:gd name="connsiteY2" fmla="*/ 269875 h 2482850"/>
                <a:gd name="connsiteX3" fmla="*/ 374650 w 381000"/>
                <a:gd name="connsiteY3" fmla="*/ 241300 h 2482850"/>
                <a:gd name="connsiteX4" fmla="*/ 349250 w 381000"/>
                <a:gd name="connsiteY4" fmla="*/ 180975 h 2482850"/>
                <a:gd name="connsiteX5" fmla="*/ 333375 w 381000"/>
                <a:gd name="connsiteY5" fmla="*/ 149225 h 2482850"/>
                <a:gd name="connsiteX6" fmla="*/ 304800 w 381000"/>
                <a:gd name="connsiteY6" fmla="*/ 107950 h 2482850"/>
                <a:gd name="connsiteX7" fmla="*/ 288925 w 381000"/>
                <a:gd name="connsiteY7" fmla="*/ 88900 h 2482850"/>
                <a:gd name="connsiteX8" fmla="*/ 266700 w 381000"/>
                <a:gd name="connsiteY8" fmla="*/ 69850 h 2482850"/>
                <a:gd name="connsiteX9" fmla="*/ 234950 w 381000"/>
                <a:gd name="connsiteY9" fmla="*/ 47625 h 2482850"/>
                <a:gd name="connsiteX10" fmla="*/ 174625 w 381000"/>
                <a:gd name="connsiteY10" fmla="*/ 12700 h 2482850"/>
                <a:gd name="connsiteX11" fmla="*/ 139700 w 381000"/>
                <a:gd name="connsiteY11" fmla="*/ 0 h 2482850"/>
                <a:gd name="connsiteX12" fmla="*/ 41275 w 381000"/>
                <a:gd name="connsiteY12" fmla="*/ 165100 h 2482850"/>
                <a:gd name="connsiteX13" fmla="*/ 107950 w 381000"/>
                <a:gd name="connsiteY13" fmla="*/ 184150 h 2482850"/>
                <a:gd name="connsiteX14" fmla="*/ 133350 w 381000"/>
                <a:gd name="connsiteY14" fmla="*/ 203200 h 2482850"/>
                <a:gd name="connsiteX15" fmla="*/ 155575 w 381000"/>
                <a:gd name="connsiteY15" fmla="*/ 234950 h 2482850"/>
                <a:gd name="connsiteX16" fmla="*/ 171450 w 381000"/>
                <a:gd name="connsiteY16" fmla="*/ 273050 h 2482850"/>
                <a:gd name="connsiteX17" fmla="*/ 177800 w 381000"/>
                <a:gd name="connsiteY17" fmla="*/ 307975 h 2482850"/>
                <a:gd name="connsiteX18" fmla="*/ 177800 w 381000"/>
                <a:gd name="connsiteY18" fmla="*/ 387350 h 2482850"/>
                <a:gd name="connsiteX19" fmla="*/ 168275 w 381000"/>
                <a:gd name="connsiteY19" fmla="*/ 596900 h 2482850"/>
                <a:gd name="connsiteX20" fmla="*/ 149225 w 381000"/>
                <a:gd name="connsiteY20" fmla="*/ 892175 h 2482850"/>
                <a:gd name="connsiteX21" fmla="*/ 120650 w 381000"/>
                <a:gd name="connsiteY21" fmla="*/ 1203325 h 2482850"/>
                <a:gd name="connsiteX22" fmla="*/ 95250 w 381000"/>
                <a:gd name="connsiteY22" fmla="*/ 1466850 h 2482850"/>
                <a:gd name="connsiteX23" fmla="*/ 79375 w 381000"/>
                <a:gd name="connsiteY23" fmla="*/ 1549400 h 2482850"/>
                <a:gd name="connsiteX24" fmla="*/ 44450 w 381000"/>
                <a:gd name="connsiteY24" fmla="*/ 1724025 h 2482850"/>
                <a:gd name="connsiteX25" fmla="*/ 15875 w 381000"/>
                <a:gd name="connsiteY25" fmla="*/ 1889125 h 2482850"/>
                <a:gd name="connsiteX26" fmla="*/ 0 w 381000"/>
                <a:gd name="connsiteY26" fmla="*/ 2025650 h 2482850"/>
                <a:gd name="connsiteX27" fmla="*/ 0 w 381000"/>
                <a:gd name="connsiteY27" fmla="*/ 2105025 h 2482850"/>
                <a:gd name="connsiteX28" fmla="*/ 9525 w 381000"/>
                <a:gd name="connsiteY28" fmla="*/ 2187575 h 2482850"/>
                <a:gd name="connsiteX29" fmla="*/ 34925 w 381000"/>
                <a:gd name="connsiteY29" fmla="*/ 2279650 h 2482850"/>
                <a:gd name="connsiteX30" fmla="*/ 69850 w 381000"/>
                <a:gd name="connsiteY30" fmla="*/ 2365375 h 2482850"/>
                <a:gd name="connsiteX31" fmla="*/ 101600 w 381000"/>
                <a:gd name="connsiteY31" fmla="*/ 2422525 h 2482850"/>
                <a:gd name="connsiteX32" fmla="*/ 123825 w 381000"/>
                <a:gd name="connsiteY32" fmla="*/ 2457450 h 2482850"/>
                <a:gd name="connsiteX33" fmla="*/ 146050 w 381000"/>
                <a:gd name="connsiteY33" fmla="*/ 2476500 h 2482850"/>
                <a:gd name="connsiteX34" fmla="*/ 161925 w 381000"/>
                <a:gd name="connsiteY34" fmla="*/ 2482850 h 2482850"/>
                <a:gd name="connsiteX35" fmla="*/ 177800 w 381000"/>
                <a:gd name="connsiteY35" fmla="*/ 2476500 h 2482850"/>
                <a:gd name="connsiteX36" fmla="*/ 206375 w 381000"/>
                <a:gd name="connsiteY36" fmla="*/ 2457450 h 2482850"/>
                <a:gd name="connsiteX37" fmla="*/ 228600 w 381000"/>
                <a:gd name="connsiteY37" fmla="*/ 2422525 h 2482850"/>
                <a:gd name="connsiteX38" fmla="*/ 247650 w 381000"/>
                <a:gd name="connsiteY38" fmla="*/ 2368550 h 2482850"/>
                <a:gd name="connsiteX39" fmla="*/ 266700 w 381000"/>
                <a:gd name="connsiteY39" fmla="*/ 2247900 h 2482850"/>
                <a:gd name="connsiteX40" fmla="*/ 282575 w 381000"/>
                <a:gd name="connsiteY40" fmla="*/ 2117725 h 2482850"/>
                <a:gd name="connsiteX41" fmla="*/ 298450 w 381000"/>
                <a:gd name="connsiteY41" fmla="*/ 1939925 h 2482850"/>
                <a:gd name="connsiteX42" fmla="*/ 311150 w 381000"/>
                <a:gd name="connsiteY42" fmla="*/ 1724025 h 2482850"/>
                <a:gd name="connsiteX43" fmla="*/ 330200 w 381000"/>
                <a:gd name="connsiteY43" fmla="*/ 1390650 h 2482850"/>
                <a:gd name="connsiteX44" fmla="*/ 346075 w 381000"/>
                <a:gd name="connsiteY44" fmla="*/ 1098550 h 2482850"/>
                <a:gd name="connsiteX45" fmla="*/ 355600 w 381000"/>
                <a:gd name="connsiteY45" fmla="*/ 857250 h 2482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81000" h="2482850">
                  <a:moveTo>
                    <a:pt x="355600" y="857250"/>
                  </a:moveTo>
                  <a:lnTo>
                    <a:pt x="374650" y="460375"/>
                  </a:lnTo>
                  <a:lnTo>
                    <a:pt x="381000" y="269875"/>
                  </a:lnTo>
                  <a:lnTo>
                    <a:pt x="374650" y="241300"/>
                  </a:lnTo>
                  <a:lnTo>
                    <a:pt x="349250" y="180975"/>
                  </a:lnTo>
                  <a:lnTo>
                    <a:pt x="333375" y="149225"/>
                  </a:lnTo>
                  <a:lnTo>
                    <a:pt x="304800" y="107950"/>
                  </a:lnTo>
                  <a:lnTo>
                    <a:pt x="288925" y="88900"/>
                  </a:lnTo>
                  <a:lnTo>
                    <a:pt x="266700" y="69850"/>
                  </a:lnTo>
                  <a:lnTo>
                    <a:pt x="234950" y="47625"/>
                  </a:lnTo>
                  <a:lnTo>
                    <a:pt x="174625" y="12700"/>
                  </a:lnTo>
                  <a:lnTo>
                    <a:pt x="139700" y="0"/>
                  </a:lnTo>
                  <a:lnTo>
                    <a:pt x="41275" y="165100"/>
                  </a:lnTo>
                  <a:lnTo>
                    <a:pt x="107950" y="184150"/>
                  </a:lnTo>
                  <a:lnTo>
                    <a:pt x="133350" y="203200"/>
                  </a:lnTo>
                  <a:lnTo>
                    <a:pt x="155575" y="234950"/>
                  </a:lnTo>
                  <a:lnTo>
                    <a:pt x="171450" y="273050"/>
                  </a:lnTo>
                  <a:lnTo>
                    <a:pt x="177800" y="307975"/>
                  </a:lnTo>
                  <a:lnTo>
                    <a:pt x="177800" y="387350"/>
                  </a:lnTo>
                  <a:lnTo>
                    <a:pt x="168275" y="596900"/>
                  </a:lnTo>
                  <a:lnTo>
                    <a:pt x="149225" y="892175"/>
                  </a:lnTo>
                  <a:lnTo>
                    <a:pt x="120650" y="1203325"/>
                  </a:lnTo>
                  <a:lnTo>
                    <a:pt x="95250" y="1466850"/>
                  </a:lnTo>
                  <a:lnTo>
                    <a:pt x="79375" y="1549400"/>
                  </a:lnTo>
                  <a:lnTo>
                    <a:pt x="44450" y="1724025"/>
                  </a:lnTo>
                  <a:lnTo>
                    <a:pt x="15875" y="1889125"/>
                  </a:lnTo>
                  <a:lnTo>
                    <a:pt x="0" y="2025650"/>
                  </a:lnTo>
                  <a:lnTo>
                    <a:pt x="0" y="2105025"/>
                  </a:lnTo>
                  <a:lnTo>
                    <a:pt x="9525" y="2187575"/>
                  </a:lnTo>
                  <a:lnTo>
                    <a:pt x="34925" y="2279650"/>
                  </a:lnTo>
                  <a:lnTo>
                    <a:pt x="69850" y="2365375"/>
                  </a:lnTo>
                  <a:lnTo>
                    <a:pt x="101600" y="2422525"/>
                  </a:lnTo>
                  <a:lnTo>
                    <a:pt x="123825" y="2457450"/>
                  </a:lnTo>
                  <a:lnTo>
                    <a:pt x="146050" y="2476500"/>
                  </a:lnTo>
                  <a:lnTo>
                    <a:pt x="161925" y="2482850"/>
                  </a:lnTo>
                  <a:lnTo>
                    <a:pt x="177800" y="2476500"/>
                  </a:lnTo>
                  <a:lnTo>
                    <a:pt x="206375" y="2457450"/>
                  </a:lnTo>
                  <a:lnTo>
                    <a:pt x="228600" y="2422525"/>
                  </a:lnTo>
                  <a:lnTo>
                    <a:pt x="247650" y="2368550"/>
                  </a:lnTo>
                  <a:lnTo>
                    <a:pt x="266700" y="2247900"/>
                  </a:lnTo>
                  <a:lnTo>
                    <a:pt x="282575" y="2117725"/>
                  </a:lnTo>
                  <a:lnTo>
                    <a:pt x="298450" y="1939925"/>
                  </a:lnTo>
                  <a:lnTo>
                    <a:pt x="311150" y="1724025"/>
                  </a:lnTo>
                  <a:lnTo>
                    <a:pt x="330200" y="1390650"/>
                  </a:lnTo>
                  <a:lnTo>
                    <a:pt x="346075" y="1098550"/>
                  </a:lnTo>
                  <a:lnTo>
                    <a:pt x="355600" y="8572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11">
              <a:extLst>
                <a:ext uri="{FF2B5EF4-FFF2-40B4-BE49-F238E27FC236}">
                  <a16:creationId xmlns:a16="http://schemas.microsoft.com/office/drawing/2014/main" id="{773BA9A5-62E4-47FD-BDE7-C2F0E426D4C8}"/>
                </a:ext>
              </a:extLst>
            </p:cNvPr>
            <p:cNvSpPr/>
            <p:nvPr/>
          </p:nvSpPr>
          <p:spPr>
            <a:xfrm>
              <a:off x="4513263" y="2171700"/>
              <a:ext cx="2282825" cy="1571625"/>
            </a:xfrm>
            <a:custGeom>
              <a:avLst/>
              <a:gdLst>
                <a:gd name="connsiteX0" fmla="*/ 1621631 w 2283619"/>
                <a:gd name="connsiteY0" fmla="*/ 254794 h 1571625"/>
                <a:gd name="connsiteX1" fmla="*/ 1433512 w 2283619"/>
                <a:gd name="connsiteY1" fmla="*/ 276225 h 1571625"/>
                <a:gd name="connsiteX2" fmla="*/ 1188244 w 2283619"/>
                <a:gd name="connsiteY2" fmla="*/ 297656 h 1571625"/>
                <a:gd name="connsiteX3" fmla="*/ 907256 w 2283619"/>
                <a:gd name="connsiteY3" fmla="*/ 345281 h 1571625"/>
                <a:gd name="connsiteX4" fmla="*/ 745331 w 2283619"/>
                <a:gd name="connsiteY4" fmla="*/ 381000 h 1571625"/>
                <a:gd name="connsiteX5" fmla="*/ 573881 w 2283619"/>
                <a:gd name="connsiteY5" fmla="*/ 423863 h 1571625"/>
                <a:gd name="connsiteX6" fmla="*/ 466725 w 2283619"/>
                <a:gd name="connsiteY6" fmla="*/ 457200 h 1571625"/>
                <a:gd name="connsiteX7" fmla="*/ 350044 w 2283619"/>
                <a:gd name="connsiteY7" fmla="*/ 500063 h 1571625"/>
                <a:gd name="connsiteX8" fmla="*/ 328612 w 2283619"/>
                <a:gd name="connsiteY8" fmla="*/ 504825 h 1571625"/>
                <a:gd name="connsiteX9" fmla="*/ 302419 w 2283619"/>
                <a:gd name="connsiteY9" fmla="*/ 504825 h 1571625"/>
                <a:gd name="connsiteX10" fmla="*/ 271462 w 2283619"/>
                <a:gd name="connsiteY10" fmla="*/ 497681 h 1571625"/>
                <a:gd name="connsiteX11" fmla="*/ 226219 w 2283619"/>
                <a:gd name="connsiteY11" fmla="*/ 473869 h 1571625"/>
                <a:gd name="connsiteX12" fmla="*/ 197644 w 2283619"/>
                <a:gd name="connsiteY12" fmla="*/ 450056 h 1571625"/>
                <a:gd name="connsiteX13" fmla="*/ 128587 w 2283619"/>
                <a:gd name="connsiteY13" fmla="*/ 378619 h 1571625"/>
                <a:gd name="connsiteX14" fmla="*/ 80962 w 2283619"/>
                <a:gd name="connsiteY14" fmla="*/ 316706 h 1571625"/>
                <a:gd name="connsiteX15" fmla="*/ 14287 w 2283619"/>
                <a:gd name="connsiteY15" fmla="*/ 221456 h 1571625"/>
                <a:gd name="connsiteX16" fmla="*/ 4762 w 2283619"/>
                <a:gd name="connsiteY16" fmla="*/ 204788 h 1571625"/>
                <a:gd name="connsiteX17" fmla="*/ 0 w 2283619"/>
                <a:gd name="connsiteY17" fmla="*/ 178594 h 1571625"/>
                <a:gd name="connsiteX18" fmla="*/ 2381 w 2283619"/>
                <a:gd name="connsiteY18" fmla="*/ 161925 h 1571625"/>
                <a:gd name="connsiteX19" fmla="*/ 7144 w 2283619"/>
                <a:gd name="connsiteY19" fmla="*/ 154781 h 1571625"/>
                <a:gd name="connsiteX20" fmla="*/ 19050 w 2283619"/>
                <a:gd name="connsiteY20" fmla="*/ 154781 h 1571625"/>
                <a:gd name="connsiteX21" fmla="*/ 35719 w 2283619"/>
                <a:gd name="connsiteY21" fmla="*/ 157163 h 1571625"/>
                <a:gd name="connsiteX22" fmla="*/ 61912 w 2283619"/>
                <a:gd name="connsiteY22" fmla="*/ 171450 h 1571625"/>
                <a:gd name="connsiteX23" fmla="*/ 90487 w 2283619"/>
                <a:gd name="connsiteY23" fmla="*/ 192881 h 1571625"/>
                <a:gd name="connsiteX24" fmla="*/ 135731 w 2283619"/>
                <a:gd name="connsiteY24" fmla="*/ 216694 h 1571625"/>
                <a:gd name="connsiteX25" fmla="*/ 183356 w 2283619"/>
                <a:gd name="connsiteY25" fmla="*/ 238125 h 1571625"/>
                <a:gd name="connsiteX26" fmla="*/ 242887 w 2283619"/>
                <a:gd name="connsiteY26" fmla="*/ 259556 h 1571625"/>
                <a:gd name="connsiteX27" fmla="*/ 290512 w 2283619"/>
                <a:gd name="connsiteY27" fmla="*/ 271463 h 1571625"/>
                <a:gd name="connsiteX28" fmla="*/ 404812 w 2283619"/>
                <a:gd name="connsiteY28" fmla="*/ 264319 h 1571625"/>
                <a:gd name="connsiteX29" fmla="*/ 633412 w 2283619"/>
                <a:gd name="connsiteY29" fmla="*/ 230981 h 1571625"/>
                <a:gd name="connsiteX30" fmla="*/ 971550 w 2283619"/>
                <a:gd name="connsiteY30" fmla="*/ 176213 h 1571625"/>
                <a:gd name="connsiteX31" fmla="*/ 1190625 w 2283619"/>
                <a:gd name="connsiteY31" fmla="*/ 138113 h 1571625"/>
                <a:gd name="connsiteX32" fmla="*/ 1412081 w 2283619"/>
                <a:gd name="connsiteY32" fmla="*/ 119063 h 1571625"/>
                <a:gd name="connsiteX33" fmla="*/ 1619250 w 2283619"/>
                <a:gd name="connsiteY33" fmla="*/ 95250 h 1571625"/>
                <a:gd name="connsiteX34" fmla="*/ 1728787 w 2283619"/>
                <a:gd name="connsiteY34" fmla="*/ 78581 h 1571625"/>
                <a:gd name="connsiteX35" fmla="*/ 1793081 w 2283619"/>
                <a:gd name="connsiteY35" fmla="*/ 69056 h 1571625"/>
                <a:gd name="connsiteX36" fmla="*/ 1833562 w 2283619"/>
                <a:gd name="connsiteY36" fmla="*/ 59531 h 1571625"/>
                <a:gd name="connsiteX37" fmla="*/ 1890712 w 2283619"/>
                <a:gd name="connsiteY37" fmla="*/ 38100 h 1571625"/>
                <a:gd name="connsiteX38" fmla="*/ 1931194 w 2283619"/>
                <a:gd name="connsiteY38" fmla="*/ 21431 h 1571625"/>
                <a:gd name="connsiteX39" fmla="*/ 1962150 w 2283619"/>
                <a:gd name="connsiteY39" fmla="*/ 7144 h 1571625"/>
                <a:gd name="connsiteX40" fmla="*/ 1981200 w 2283619"/>
                <a:gd name="connsiteY40" fmla="*/ 0 h 1571625"/>
                <a:gd name="connsiteX41" fmla="*/ 1993106 w 2283619"/>
                <a:gd name="connsiteY41" fmla="*/ 2381 h 1571625"/>
                <a:gd name="connsiteX42" fmla="*/ 2016919 w 2283619"/>
                <a:gd name="connsiteY42" fmla="*/ 9525 h 1571625"/>
                <a:gd name="connsiteX43" fmla="*/ 2074069 w 2283619"/>
                <a:gd name="connsiteY43" fmla="*/ 40481 h 1571625"/>
                <a:gd name="connsiteX44" fmla="*/ 2155031 w 2283619"/>
                <a:gd name="connsiteY44" fmla="*/ 90488 h 1571625"/>
                <a:gd name="connsiteX45" fmla="*/ 2219325 w 2283619"/>
                <a:gd name="connsiteY45" fmla="*/ 130969 h 1571625"/>
                <a:gd name="connsiteX46" fmla="*/ 2245519 w 2283619"/>
                <a:gd name="connsiteY46" fmla="*/ 154781 h 1571625"/>
                <a:gd name="connsiteX47" fmla="*/ 2264569 w 2283619"/>
                <a:gd name="connsiteY47" fmla="*/ 176213 h 1571625"/>
                <a:gd name="connsiteX48" fmla="*/ 2278856 w 2283619"/>
                <a:gd name="connsiteY48" fmla="*/ 197644 h 1571625"/>
                <a:gd name="connsiteX49" fmla="*/ 2283619 w 2283619"/>
                <a:gd name="connsiteY49" fmla="*/ 223838 h 1571625"/>
                <a:gd name="connsiteX50" fmla="*/ 2283619 w 2283619"/>
                <a:gd name="connsiteY50" fmla="*/ 242888 h 1571625"/>
                <a:gd name="connsiteX51" fmla="*/ 2271712 w 2283619"/>
                <a:gd name="connsiteY51" fmla="*/ 266700 h 1571625"/>
                <a:gd name="connsiteX52" fmla="*/ 2247900 w 2283619"/>
                <a:gd name="connsiteY52" fmla="*/ 288131 h 1571625"/>
                <a:gd name="connsiteX53" fmla="*/ 2240756 w 2283619"/>
                <a:gd name="connsiteY53" fmla="*/ 295275 h 1571625"/>
                <a:gd name="connsiteX54" fmla="*/ 2228850 w 2283619"/>
                <a:gd name="connsiteY54" fmla="*/ 321469 h 1571625"/>
                <a:gd name="connsiteX55" fmla="*/ 2205037 w 2283619"/>
                <a:gd name="connsiteY55" fmla="*/ 423863 h 1571625"/>
                <a:gd name="connsiteX56" fmla="*/ 2185987 w 2283619"/>
                <a:gd name="connsiteY56" fmla="*/ 531019 h 1571625"/>
                <a:gd name="connsiteX57" fmla="*/ 2166937 w 2283619"/>
                <a:gd name="connsiteY57" fmla="*/ 671513 h 1571625"/>
                <a:gd name="connsiteX58" fmla="*/ 2107406 w 2283619"/>
                <a:gd name="connsiteY58" fmla="*/ 933450 h 1571625"/>
                <a:gd name="connsiteX59" fmla="*/ 2028825 w 2283619"/>
                <a:gd name="connsiteY59" fmla="*/ 1259681 h 1571625"/>
                <a:gd name="connsiteX60" fmla="*/ 1988344 w 2283619"/>
                <a:gd name="connsiteY60" fmla="*/ 1421606 h 1571625"/>
                <a:gd name="connsiteX61" fmla="*/ 1971675 w 2283619"/>
                <a:gd name="connsiteY61" fmla="*/ 1469231 h 1571625"/>
                <a:gd name="connsiteX62" fmla="*/ 1955006 w 2283619"/>
                <a:gd name="connsiteY62" fmla="*/ 1504950 h 1571625"/>
                <a:gd name="connsiteX63" fmla="*/ 1938337 w 2283619"/>
                <a:gd name="connsiteY63" fmla="*/ 1533525 h 1571625"/>
                <a:gd name="connsiteX64" fmla="*/ 1914525 w 2283619"/>
                <a:gd name="connsiteY64" fmla="*/ 1557338 h 1571625"/>
                <a:gd name="connsiteX65" fmla="*/ 1890712 w 2283619"/>
                <a:gd name="connsiteY65" fmla="*/ 1569244 h 1571625"/>
                <a:gd name="connsiteX66" fmla="*/ 1869281 w 2283619"/>
                <a:gd name="connsiteY66" fmla="*/ 1571625 h 1571625"/>
                <a:gd name="connsiteX67" fmla="*/ 1843087 w 2283619"/>
                <a:gd name="connsiteY67" fmla="*/ 1566863 h 1571625"/>
                <a:gd name="connsiteX68" fmla="*/ 1800225 w 2283619"/>
                <a:gd name="connsiteY68" fmla="*/ 1545431 h 1571625"/>
                <a:gd name="connsiteX69" fmla="*/ 1771650 w 2283619"/>
                <a:gd name="connsiteY69" fmla="*/ 1526381 h 1571625"/>
                <a:gd name="connsiteX70" fmla="*/ 1793081 w 2283619"/>
                <a:gd name="connsiteY70" fmla="*/ 1321594 h 1571625"/>
                <a:gd name="connsiteX71" fmla="*/ 1831181 w 2283619"/>
                <a:gd name="connsiteY71" fmla="*/ 1059656 h 1571625"/>
                <a:gd name="connsiteX72" fmla="*/ 1859756 w 2283619"/>
                <a:gd name="connsiteY72" fmla="*/ 845344 h 1571625"/>
                <a:gd name="connsiteX73" fmla="*/ 1881187 w 2283619"/>
                <a:gd name="connsiteY73" fmla="*/ 671513 h 1571625"/>
                <a:gd name="connsiteX74" fmla="*/ 1902619 w 2283619"/>
                <a:gd name="connsiteY74" fmla="*/ 581025 h 1571625"/>
                <a:gd name="connsiteX75" fmla="*/ 1931194 w 2283619"/>
                <a:gd name="connsiteY75" fmla="*/ 438150 h 1571625"/>
                <a:gd name="connsiteX76" fmla="*/ 1945481 w 2283619"/>
                <a:gd name="connsiteY76" fmla="*/ 342900 h 1571625"/>
                <a:gd name="connsiteX77" fmla="*/ 1955006 w 2283619"/>
                <a:gd name="connsiteY77" fmla="*/ 302419 h 1571625"/>
                <a:gd name="connsiteX78" fmla="*/ 1957387 w 2283619"/>
                <a:gd name="connsiteY78" fmla="*/ 278606 h 1571625"/>
                <a:gd name="connsiteX79" fmla="*/ 1955006 w 2283619"/>
                <a:gd name="connsiteY79" fmla="*/ 264319 h 1571625"/>
                <a:gd name="connsiteX80" fmla="*/ 1947862 w 2283619"/>
                <a:gd name="connsiteY80" fmla="*/ 247650 h 1571625"/>
                <a:gd name="connsiteX81" fmla="*/ 1940719 w 2283619"/>
                <a:gd name="connsiteY81" fmla="*/ 238125 h 1571625"/>
                <a:gd name="connsiteX82" fmla="*/ 1926431 w 2283619"/>
                <a:gd name="connsiteY82" fmla="*/ 230981 h 1571625"/>
                <a:gd name="connsiteX83" fmla="*/ 1907381 w 2283619"/>
                <a:gd name="connsiteY83" fmla="*/ 226219 h 1571625"/>
                <a:gd name="connsiteX84" fmla="*/ 1885950 w 2283619"/>
                <a:gd name="connsiteY84" fmla="*/ 226219 h 1571625"/>
                <a:gd name="connsiteX85" fmla="*/ 1831181 w 2283619"/>
                <a:gd name="connsiteY85" fmla="*/ 230981 h 1571625"/>
                <a:gd name="connsiteX86" fmla="*/ 1676400 w 2283619"/>
                <a:gd name="connsiteY86" fmla="*/ 247650 h 1571625"/>
                <a:gd name="connsiteX87" fmla="*/ 1621631 w 2283619"/>
                <a:gd name="connsiteY87" fmla="*/ 254794 h 1571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2283619" h="1571625">
                  <a:moveTo>
                    <a:pt x="1621631" y="254794"/>
                  </a:moveTo>
                  <a:lnTo>
                    <a:pt x="1433512" y="276225"/>
                  </a:lnTo>
                  <a:lnTo>
                    <a:pt x="1188244" y="297656"/>
                  </a:lnTo>
                  <a:lnTo>
                    <a:pt x="907256" y="345281"/>
                  </a:lnTo>
                  <a:lnTo>
                    <a:pt x="745331" y="381000"/>
                  </a:lnTo>
                  <a:lnTo>
                    <a:pt x="573881" y="423863"/>
                  </a:lnTo>
                  <a:lnTo>
                    <a:pt x="466725" y="457200"/>
                  </a:lnTo>
                  <a:lnTo>
                    <a:pt x="350044" y="500063"/>
                  </a:lnTo>
                  <a:lnTo>
                    <a:pt x="328612" y="504825"/>
                  </a:lnTo>
                  <a:lnTo>
                    <a:pt x="302419" y="504825"/>
                  </a:lnTo>
                  <a:lnTo>
                    <a:pt x="271462" y="497681"/>
                  </a:lnTo>
                  <a:lnTo>
                    <a:pt x="226219" y="473869"/>
                  </a:lnTo>
                  <a:lnTo>
                    <a:pt x="197644" y="450056"/>
                  </a:lnTo>
                  <a:lnTo>
                    <a:pt x="128587" y="378619"/>
                  </a:lnTo>
                  <a:lnTo>
                    <a:pt x="80962" y="316706"/>
                  </a:lnTo>
                  <a:lnTo>
                    <a:pt x="14287" y="221456"/>
                  </a:lnTo>
                  <a:lnTo>
                    <a:pt x="4762" y="204788"/>
                  </a:lnTo>
                  <a:lnTo>
                    <a:pt x="0" y="178594"/>
                  </a:lnTo>
                  <a:lnTo>
                    <a:pt x="2381" y="161925"/>
                  </a:lnTo>
                  <a:lnTo>
                    <a:pt x="7144" y="154781"/>
                  </a:lnTo>
                  <a:lnTo>
                    <a:pt x="19050" y="154781"/>
                  </a:lnTo>
                  <a:lnTo>
                    <a:pt x="35719" y="157163"/>
                  </a:lnTo>
                  <a:lnTo>
                    <a:pt x="61912" y="171450"/>
                  </a:lnTo>
                  <a:lnTo>
                    <a:pt x="90487" y="192881"/>
                  </a:lnTo>
                  <a:lnTo>
                    <a:pt x="135731" y="216694"/>
                  </a:lnTo>
                  <a:lnTo>
                    <a:pt x="183356" y="238125"/>
                  </a:lnTo>
                  <a:lnTo>
                    <a:pt x="242887" y="259556"/>
                  </a:lnTo>
                  <a:lnTo>
                    <a:pt x="290512" y="271463"/>
                  </a:lnTo>
                  <a:lnTo>
                    <a:pt x="404812" y="264319"/>
                  </a:lnTo>
                  <a:lnTo>
                    <a:pt x="633412" y="230981"/>
                  </a:lnTo>
                  <a:lnTo>
                    <a:pt x="971550" y="176213"/>
                  </a:lnTo>
                  <a:lnTo>
                    <a:pt x="1190625" y="138113"/>
                  </a:lnTo>
                  <a:lnTo>
                    <a:pt x="1412081" y="119063"/>
                  </a:lnTo>
                  <a:lnTo>
                    <a:pt x="1619250" y="95250"/>
                  </a:lnTo>
                  <a:lnTo>
                    <a:pt x="1728787" y="78581"/>
                  </a:lnTo>
                  <a:lnTo>
                    <a:pt x="1793081" y="69056"/>
                  </a:lnTo>
                  <a:lnTo>
                    <a:pt x="1833562" y="59531"/>
                  </a:lnTo>
                  <a:lnTo>
                    <a:pt x="1890712" y="38100"/>
                  </a:lnTo>
                  <a:lnTo>
                    <a:pt x="1931194" y="21431"/>
                  </a:lnTo>
                  <a:lnTo>
                    <a:pt x="1962150" y="7144"/>
                  </a:lnTo>
                  <a:lnTo>
                    <a:pt x="1981200" y="0"/>
                  </a:lnTo>
                  <a:lnTo>
                    <a:pt x="1993106" y="2381"/>
                  </a:lnTo>
                  <a:lnTo>
                    <a:pt x="2016919" y="9525"/>
                  </a:lnTo>
                  <a:lnTo>
                    <a:pt x="2074069" y="40481"/>
                  </a:lnTo>
                  <a:lnTo>
                    <a:pt x="2155031" y="90488"/>
                  </a:lnTo>
                  <a:lnTo>
                    <a:pt x="2219325" y="130969"/>
                  </a:lnTo>
                  <a:lnTo>
                    <a:pt x="2245519" y="154781"/>
                  </a:lnTo>
                  <a:lnTo>
                    <a:pt x="2264569" y="176213"/>
                  </a:lnTo>
                  <a:lnTo>
                    <a:pt x="2278856" y="197644"/>
                  </a:lnTo>
                  <a:lnTo>
                    <a:pt x="2283619" y="223838"/>
                  </a:lnTo>
                  <a:lnTo>
                    <a:pt x="2283619" y="242888"/>
                  </a:lnTo>
                  <a:lnTo>
                    <a:pt x="2271712" y="266700"/>
                  </a:lnTo>
                  <a:lnTo>
                    <a:pt x="2247900" y="288131"/>
                  </a:lnTo>
                  <a:lnTo>
                    <a:pt x="2240756" y="295275"/>
                  </a:lnTo>
                  <a:lnTo>
                    <a:pt x="2228850" y="321469"/>
                  </a:lnTo>
                  <a:lnTo>
                    <a:pt x="2205037" y="423863"/>
                  </a:lnTo>
                  <a:lnTo>
                    <a:pt x="2185987" y="531019"/>
                  </a:lnTo>
                  <a:lnTo>
                    <a:pt x="2166937" y="671513"/>
                  </a:lnTo>
                  <a:lnTo>
                    <a:pt x="2107406" y="933450"/>
                  </a:lnTo>
                  <a:lnTo>
                    <a:pt x="2028825" y="1259681"/>
                  </a:lnTo>
                  <a:lnTo>
                    <a:pt x="1988344" y="1421606"/>
                  </a:lnTo>
                  <a:lnTo>
                    <a:pt x="1971675" y="1469231"/>
                  </a:lnTo>
                  <a:lnTo>
                    <a:pt x="1955006" y="1504950"/>
                  </a:lnTo>
                  <a:lnTo>
                    <a:pt x="1938337" y="1533525"/>
                  </a:lnTo>
                  <a:lnTo>
                    <a:pt x="1914525" y="1557338"/>
                  </a:lnTo>
                  <a:lnTo>
                    <a:pt x="1890712" y="1569244"/>
                  </a:lnTo>
                  <a:lnTo>
                    <a:pt x="1869281" y="1571625"/>
                  </a:lnTo>
                  <a:lnTo>
                    <a:pt x="1843087" y="1566863"/>
                  </a:lnTo>
                  <a:lnTo>
                    <a:pt x="1800225" y="1545431"/>
                  </a:lnTo>
                  <a:lnTo>
                    <a:pt x="1771650" y="1526381"/>
                  </a:lnTo>
                  <a:lnTo>
                    <a:pt x="1793081" y="1321594"/>
                  </a:lnTo>
                  <a:lnTo>
                    <a:pt x="1831181" y="1059656"/>
                  </a:lnTo>
                  <a:lnTo>
                    <a:pt x="1859756" y="845344"/>
                  </a:lnTo>
                  <a:lnTo>
                    <a:pt x="1881187" y="671513"/>
                  </a:lnTo>
                  <a:lnTo>
                    <a:pt x="1902619" y="581025"/>
                  </a:lnTo>
                  <a:lnTo>
                    <a:pt x="1931194" y="438150"/>
                  </a:lnTo>
                  <a:lnTo>
                    <a:pt x="1945481" y="342900"/>
                  </a:lnTo>
                  <a:lnTo>
                    <a:pt x="1955006" y="302419"/>
                  </a:lnTo>
                  <a:lnTo>
                    <a:pt x="1957387" y="278606"/>
                  </a:lnTo>
                  <a:lnTo>
                    <a:pt x="1955006" y="264319"/>
                  </a:lnTo>
                  <a:lnTo>
                    <a:pt x="1947862" y="247650"/>
                  </a:lnTo>
                  <a:lnTo>
                    <a:pt x="1940719" y="238125"/>
                  </a:lnTo>
                  <a:lnTo>
                    <a:pt x="1926431" y="230981"/>
                  </a:lnTo>
                  <a:lnTo>
                    <a:pt x="1907381" y="226219"/>
                  </a:lnTo>
                  <a:lnTo>
                    <a:pt x="1885950" y="226219"/>
                  </a:lnTo>
                  <a:lnTo>
                    <a:pt x="1831181" y="230981"/>
                  </a:lnTo>
                  <a:lnTo>
                    <a:pt x="1676400" y="247650"/>
                  </a:lnTo>
                  <a:lnTo>
                    <a:pt x="1621631" y="2547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12">
              <a:extLst>
                <a:ext uri="{FF2B5EF4-FFF2-40B4-BE49-F238E27FC236}">
                  <a16:creationId xmlns:a16="http://schemas.microsoft.com/office/drawing/2014/main" id="{DF115467-B807-4CCC-B5C3-3DE7DFB057C4}"/>
                </a:ext>
              </a:extLst>
            </p:cNvPr>
            <p:cNvSpPr/>
            <p:nvPr/>
          </p:nvSpPr>
          <p:spPr>
            <a:xfrm>
              <a:off x="4098925" y="2735262"/>
              <a:ext cx="3360738" cy="625475"/>
            </a:xfrm>
            <a:custGeom>
              <a:avLst/>
              <a:gdLst>
                <a:gd name="connsiteX0" fmla="*/ 2160815 w 3360965"/>
                <a:gd name="connsiteY0" fmla="*/ 127907 h 625928"/>
                <a:gd name="connsiteX1" fmla="*/ 1948543 w 3360965"/>
                <a:gd name="connsiteY1" fmla="*/ 157843 h 625928"/>
                <a:gd name="connsiteX2" fmla="*/ 1709058 w 3360965"/>
                <a:gd name="connsiteY2" fmla="*/ 187778 h 625928"/>
                <a:gd name="connsiteX3" fmla="*/ 1600200 w 3360965"/>
                <a:gd name="connsiteY3" fmla="*/ 204107 h 625928"/>
                <a:gd name="connsiteX4" fmla="*/ 1338943 w 3360965"/>
                <a:gd name="connsiteY4" fmla="*/ 247650 h 625928"/>
                <a:gd name="connsiteX5" fmla="*/ 1132115 w 3360965"/>
                <a:gd name="connsiteY5" fmla="*/ 274864 h 625928"/>
                <a:gd name="connsiteX6" fmla="*/ 873579 w 3360965"/>
                <a:gd name="connsiteY6" fmla="*/ 318407 h 625928"/>
                <a:gd name="connsiteX7" fmla="*/ 742950 w 3360965"/>
                <a:gd name="connsiteY7" fmla="*/ 340178 h 625928"/>
                <a:gd name="connsiteX8" fmla="*/ 639536 w 3360965"/>
                <a:gd name="connsiteY8" fmla="*/ 353785 h 625928"/>
                <a:gd name="connsiteX9" fmla="*/ 563336 w 3360965"/>
                <a:gd name="connsiteY9" fmla="*/ 364671 h 625928"/>
                <a:gd name="connsiteX10" fmla="*/ 489858 w 3360965"/>
                <a:gd name="connsiteY10" fmla="*/ 372835 h 625928"/>
                <a:gd name="connsiteX11" fmla="*/ 408215 w 3360965"/>
                <a:gd name="connsiteY11" fmla="*/ 378278 h 625928"/>
                <a:gd name="connsiteX12" fmla="*/ 356508 w 3360965"/>
                <a:gd name="connsiteY12" fmla="*/ 378278 h 625928"/>
                <a:gd name="connsiteX13" fmla="*/ 307522 w 3360965"/>
                <a:gd name="connsiteY13" fmla="*/ 372835 h 625928"/>
                <a:gd name="connsiteX14" fmla="*/ 261258 w 3360965"/>
                <a:gd name="connsiteY14" fmla="*/ 364671 h 625928"/>
                <a:gd name="connsiteX15" fmla="*/ 201386 w 3360965"/>
                <a:gd name="connsiteY15" fmla="*/ 348343 h 625928"/>
                <a:gd name="connsiteX16" fmla="*/ 171450 w 3360965"/>
                <a:gd name="connsiteY16" fmla="*/ 337457 h 625928"/>
                <a:gd name="connsiteX17" fmla="*/ 130629 w 3360965"/>
                <a:gd name="connsiteY17" fmla="*/ 318407 h 625928"/>
                <a:gd name="connsiteX18" fmla="*/ 108858 w 3360965"/>
                <a:gd name="connsiteY18" fmla="*/ 304800 h 625928"/>
                <a:gd name="connsiteX19" fmla="*/ 84365 w 3360965"/>
                <a:gd name="connsiteY19" fmla="*/ 288471 h 625928"/>
                <a:gd name="connsiteX20" fmla="*/ 51708 w 3360965"/>
                <a:gd name="connsiteY20" fmla="*/ 277585 h 625928"/>
                <a:gd name="connsiteX21" fmla="*/ 27215 w 3360965"/>
                <a:gd name="connsiteY21" fmla="*/ 269421 h 625928"/>
                <a:gd name="connsiteX22" fmla="*/ 10886 w 3360965"/>
                <a:gd name="connsiteY22" fmla="*/ 272143 h 625928"/>
                <a:gd name="connsiteX23" fmla="*/ 0 w 3360965"/>
                <a:gd name="connsiteY23" fmla="*/ 277585 h 625928"/>
                <a:gd name="connsiteX24" fmla="*/ 0 w 3360965"/>
                <a:gd name="connsiteY24" fmla="*/ 285750 h 625928"/>
                <a:gd name="connsiteX25" fmla="*/ 10886 w 3360965"/>
                <a:gd name="connsiteY25" fmla="*/ 310243 h 625928"/>
                <a:gd name="connsiteX26" fmla="*/ 51708 w 3360965"/>
                <a:gd name="connsiteY26" fmla="*/ 370114 h 625928"/>
                <a:gd name="connsiteX27" fmla="*/ 130629 w 3360965"/>
                <a:gd name="connsiteY27" fmla="*/ 476250 h 625928"/>
                <a:gd name="connsiteX28" fmla="*/ 185058 w 3360965"/>
                <a:gd name="connsiteY28" fmla="*/ 538843 h 625928"/>
                <a:gd name="connsiteX29" fmla="*/ 234043 w 3360965"/>
                <a:gd name="connsiteY29" fmla="*/ 595993 h 625928"/>
                <a:gd name="connsiteX30" fmla="*/ 255815 w 3360965"/>
                <a:gd name="connsiteY30" fmla="*/ 615043 h 625928"/>
                <a:gd name="connsiteX31" fmla="*/ 277586 w 3360965"/>
                <a:gd name="connsiteY31" fmla="*/ 623207 h 625928"/>
                <a:gd name="connsiteX32" fmla="*/ 299358 w 3360965"/>
                <a:gd name="connsiteY32" fmla="*/ 625928 h 625928"/>
                <a:gd name="connsiteX33" fmla="*/ 329293 w 3360965"/>
                <a:gd name="connsiteY33" fmla="*/ 625928 h 625928"/>
                <a:gd name="connsiteX34" fmla="*/ 364672 w 3360965"/>
                <a:gd name="connsiteY34" fmla="*/ 615043 h 625928"/>
                <a:gd name="connsiteX35" fmla="*/ 408215 w 3360965"/>
                <a:gd name="connsiteY35" fmla="*/ 595993 h 625928"/>
                <a:gd name="connsiteX36" fmla="*/ 443593 w 3360965"/>
                <a:gd name="connsiteY36" fmla="*/ 576943 h 625928"/>
                <a:gd name="connsiteX37" fmla="*/ 612322 w 3360965"/>
                <a:gd name="connsiteY37" fmla="*/ 541564 h 625928"/>
                <a:gd name="connsiteX38" fmla="*/ 764722 w 3360965"/>
                <a:gd name="connsiteY38" fmla="*/ 511628 h 625928"/>
                <a:gd name="connsiteX39" fmla="*/ 966108 w 3360965"/>
                <a:gd name="connsiteY39" fmla="*/ 476250 h 625928"/>
                <a:gd name="connsiteX40" fmla="*/ 1186543 w 3360965"/>
                <a:gd name="connsiteY40" fmla="*/ 443593 h 625928"/>
                <a:gd name="connsiteX41" fmla="*/ 1377043 w 3360965"/>
                <a:gd name="connsiteY41" fmla="*/ 421821 h 625928"/>
                <a:gd name="connsiteX42" fmla="*/ 1608365 w 3360965"/>
                <a:gd name="connsiteY42" fmla="*/ 381000 h 625928"/>
                <a:gd name="connsiteX43" fmla="*/ 1779815 w 3360965"/>
                <a:gd name="connsiteY43" fmla="*/ 359228 h 625928"/>
                <a:gd name="connsiteX44" fmla="*/ 1967593 w 3360965"/>
                <a:gd name="connsiteY44" fmla="*/ 337457 h 625928"/>
                <a:gd name="connsiteX45" fmla="*/ 2133600 w 3360965"/>
                <a:gd name="connsiteY45" fmla="*/ 321128 h 625928"/>
                <a:gd name="connsiteX46" fmla="*/ 2283279 w 3360965"/>
                <a:gd name="connsiteY46" fmla="*/ 310243 h 625928"/>
                <a:gd name="connsiteX47" fmla="*/ 2528208 w 3360965"/>
                <a:gd name="connsiteY47" fmla="*/ 293914 h 625928"/>
                <a:gd name="connsiteX48" fmla="*/ 2656115 w 3360965"/>
                <a:gd name="connsiteY48" fmla="*/ 283028 h 625928"/>
                <a:gd name="connsiteX49" fmla="*/ 2854779 w 3360965"/>
                <a:gd name="connsiteY49" fmla="*/ 274864 h 625928"/>
                <a:gd name="connsiteX50" fmla="*/ 2993572 w 3360965"/>
                <a:gd name="connsiteY50" fmla="*/ 269421 h 625928"/>
                <a:gd name="connsiteX51" fmla="*/ 3151415 w 3360965"/>
                <a:gd name="connsiteY51" fmla="*/ 269421 h 625928"/>
                <a:gd name="connsiteX52" fmla="*/ 3235779 w 3360965"/>
                <a:gd name="connsiteY52" fmla="*/ 266700 h 625928"/>
                <a:gd name="connsiteX53" fmla="*/ 3292929 w 3360965"/>
                <a:gd name="connsiteY53" fmla="*/ 258535 h 625928"/>
                <a:gd name="connsiteX54" fmla="*/ 3331029 w 3360965"/>
                <a:gd name="connsiteY54" fmla="*/ 244928 h 625928"/>
                <a:gd name="connsiteX55" fmla="*/ 3352800 w 3360965"/>
                <a:gd name="connsiteY55" fmla="*/ 228600 h 625928"/>
                <a:gd name="connsiteX56" fmla="*/ 3358243 w 3360965"/>
                <a:gd name="connsiteY56" fmla="*/ 212271 h 625928"/>
                <a:gd name="connsiteX57" fmla="*/ 3360965 w 3360965"/>
                <a:gd name="connsiteY57" fmla="*/ 193221 h 625928"/>
                <a:gd name="connsiteX58" fmla="*/ 3347358 w 3360965"/>
                <a:gd name="connsiteY58" fmla="*/ 160564 h 625928"/>
                <a:gd name="connsiteX59" fmla="*/ 3311979 w 3360965"/>
                <a:gd name="connsiteY59" fmla="*/ 122464 h 625928"/>
                <a:gd name="connsiteX60" fmla="*/ 3271158 w 3360965"/>
                <a:gd name="connsiteY60" fmla="*/ 92528 h 625928"/>
                <a:gd name="connsiteX61" fmla="*/ 3241222 w 3360965"/>
                <a:gd name="connsiteY61" fmla="*/ 76200 h 625928"/>
                <a:gd name="connsiteX62" fmla="*/ 3192236 w 3360965"/>
                <a:gd name="connsiteY62" fmla="*/ 54428 h 625928"/>
                <a:gd name="connsiteX63" fmla="*/ 3124200 w 3360965"/>
                <a:gd name="connsiteY63" fmla="*/ 29935 h 625928"/>
                <a:gd name="connsiteX64" fmla="*/ 3045279 w 3360965"/>
                <a:gd name="connsiteY64" fmla="*/ 10885 h 625928"/>
                <a:gd name="connsiteX65" fmla="*/ 2960915 w 3360965"/>
                <a:gd name="connsiteY65" fmla="*/ 0 h 625928"/>
                <a:gd name="connsiteX66" fmla="*/ 2871108 w 3360965"/>
                <a:gd name="connsiteY66" fmla="*/ 21771 h 625928"/>
                <a:gd name="connsiteX67" fmla="*/ 2699658 w 3360965"/>
                <a:gd name="connsiteY67" fmla="*/ 51707 h 625928"/>
                <a:gd name="connsiteX68" fmla="*/ 2555422 w 3360965"/>
                <a:gd name="connsiteY68" fmla="*/ 70757 h 625928"/>
                <a:gd name="connsiteX69" fmla="*/ 2160815 w 3360965"/>
                <a:gd name="connsiteY69" fmla="*/ 127907 h 625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360965" h="625928">
                  <a:moveTo>
                    <a:pt x="2160815" y="127907"/>
                  </a:moveTo>
                  <a:lnTo>
                    <a:pt x="1948543" y="157843"/>
                  </a:lnTo>
                  <a:lnTo>
                    <a:pt x="1709058" y="187778"/>
                  </a:lnTo>
                  <a:lnTo>
                    <a:pt x="1600200" y="204107"/>
                  </a:lnTo>
                  <a:lnTo>
                    <a:pt x="1338943" y="247650"/>
                  </a:lnTo>
                  <a:lnTo>
                    <a:pt x="1132115" y="274864"/>
                  </a:lnTo>
                  <a:lnTo>
                    <a:pt x="873579" y="318407"/>
                  </a:lnTo>
                  <a:lnTo>
                    <a:pt x="742950" y="340178"/>
                  </a:lnTo>
                  <a:lnTo>
                    <a:pt x="639536" y="353785"/>
                  </a:lnTo>
                  <a:lnTo>
                    <a:pt x="563336" y="364671"/>
                  </a:lnTo>
                  <a:lnTo>
                    <a:pt x="489858" y="372835"/>
                  </a:lnTo>
                  <a:lnTo>
                    <a:pt x="408215" y="378278"/>
                  </a:lnTo>
                  <a:lnTo>
                    <a:pt x="356508" y="378278"/>
                  </a:lnTo>
                  <a:lnTo>
                    <a:pt x="307522" y="372835"/>
                  </a:lnTo>
                  <a:lnTo>
                    <a:pt x="261258" y="364671"/>
                  </a:lnTo>
                  <a:lnTo>
                    <a:pt x="201386" y="348343"/>
                  </a:lnTo>
                  <a:lnTo>
                    <a:pt x="171450" y="337457"/>
                  </a:lnTo>
                  <a:lnTo>
                    <a:pt x="130629" y="318407"/>
                  </a:lnTo>
                  <a:lnTo>
                    <a:pt x="108858" y="304800"/>
                  </a:lnTo>
                  <a:lnTo>
                    <a:pt x="84365" y="288471"/>
                  </a:lnTo>
                  <a:lnTo>
                    <a:pt x="51708" y="277585"/>
                  </a:lnTo>
                  <a:lnTo>
                    <a:pt x="27215" y="269421"/>
                  </a:lnTo>
                  <a:lnTo>
                    <a:pt x="10886" y="272143"/>
                  </a:lnTo>
                  <a:lnTo>
                    <a:pt x="0" y="277585"/>
                  </a:lnTo>
                  <a:lnTo>
                    <a:pt x="0" y="285750"/>
                  </a:lnTo>
                  <a:lnTo>
                    <a:pt x="10886" y="310243"/>
                  </a:lnTo>
                  <a:lnTo>
                    <a:pt x="51708" y="370114"/>
                  </a:lnTo>
                  <a:lnTo>
                    <a:pt x="130629" y="476250"/>
                  </a:lnTo>
                  <a:lnTo>
                    <a:pt x="185058" y="538843"/>
                  </a:lnTo>
                  <a:lnTo>
                    <a:pt x="234043" y="595993"/>
                  </a:lnTo>
                  <a:lnTo>
                    <a:pt x="255815" y="615043"/>
                  </a:lnTo>
                  <a:lnTo>
                    <a:pt x="277586" y="623207"/>
                  </a:lnTo>
                  <a:lnTo>
                    <a:pt x="299358" y="625928"/>
                  </a:lnTo>
                  <a:lnTo>
                    <a:pt x="329293" y="625928"/>
                  </a:lnTo>
                  <a:lnTo>
                    <a:pt x="364672" y="615043"/>
                  </a:lnTo>
                  <a:lnTo>
                    <a:pt x="408215" y="595993"/>
                  </a:lnTo>
                  <a:lnTo>
                    <a:pt x="443593" y="576943"/>
                  </a:lnTo>
                  <a:lnTo>
                    <a:pt x="612322" y="541564"/>
                  </a:lnTo>
                  <a:lnTo>
                    <a:pt x="764722" y="511628"/>
                  </a:lnTo>
                  <a:lnTo>
                    <a:pt x="966108" y="476250"/>
                  </a:lnTo>
                  <a:lnTo>
                    <a:pt x="1186543" y="443593"/>
                  </a:lnTo>
                  <a:lnTo>
                    <a:pt x="1377043" y="421821"/>
                  </a:lnTo>
                  <a:lnTo>
                    <a:pt x="1608365" y="381000"/>
                  </a:lnTo>
                  <a:lnTo>
                    <a:pt x="1779815" y="359228"/>
                  </a:lnTo>
                  <a:lnTo>
                    <a:pt x="1967593" y="337457"/>
                  </a:lnTo>
                  <a:lnTo>
                    <a:pt x="2133600" y="321128"/>
                  </a:lnTo>
                  <a:lnTo>
                    <a:pt x="2283279" y="310243"/>
                  </a:lnTo>
                  <a:lnTo>
                    <a:pt x="2528208" y="293914"/>
                  </a:lnTo>
                  <a:lnTo>
                    <a:pt x="2656115" y="283028"/>
                  </a:lnTo>
                  <a:lnTo>
                    <a:pt x="2854779" y="274864"/>
                  </a:lnTo>
                  <a:lnTo>
                    <a:pt x="2993572" y="269421"/>
                  </a:lnTo>
                  <a:lnTo>
                    <a:pt x="3151415" y="269421"/>
                  </a:lnTo>
                  <a:lnTo>
                    <a:pt x="3235779" y="266700"/>
                  </a:lnTo>
                  <a:lnTo>
                    <a:pt x="3292929" y="258535"/>
                  </a:lnTo>
                  <a:lnTo>
                    <a:pt x="3331029" y="244928"/>
                  </a:lnTo>
                  <a:lnTo>
                    <a:pt x="3352800" y="228600"/>
                  </a:lnTo>
                  <a:lnTo>
                    <a:pt x="3358243" y="212271"/>
                  </a:lnTo>
                  <a:lnTo>
                    <a:pt x="3360965" y="193221"/>
                  </a:lnTo>
                  <a:lnTo>
                    <a:pt x="3347358" y="160564"/>
                  </a:lnTo>
                  <a:lnTo>
                    <a:pt x="3311979" y="122464"/>
                  </a:lnTo>
                  <a:lnTo>
                    <a:pt x="3271158" y="92528"/>
                  </a:lnTo>
                  <a:lnTo>
                    <a:pt x="3241222" y="76200"/>
                  </a:lnTo>
                  <a:lnTo>
                    <a:pt x="3192236" y="54428"/>
                  </a:lnTo>
                  <a:lnTo>
                    <a:pt x="3124200" y="29935"/>
                  </a:lnTo>
                  <a:lnTo>
                    <a:pt x="3045279" y="10885"/>
                  </a:lnTo>
                  <a:lnTo>
                    <a:pt x="2960915" y="0"/>
                  </a:lnTo>
                  <a:lnTo>
                    <a:pt x="2871108" y="21771"/>
                  </a:lnTo>
                  <a:lnTo>
                    <a:pt x="2699658" y="51707"/>
                  </a:lnTo>
                  <a:lnTo>
                    <a:pt x="2555422" y="70757"/>
                  </a:lnTo>
                  <a:lnTo>
                    <a:pt x="2160815" y="1279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14">
              <a:extLst>
                <a:ext uri="{FF2B5EF4-FFF2-40B4-BE49-F238E27FC236}">
                  <a16:creationId xmlns:a16="http://schemas.microsoft.com/office/drawing/2014/main" id="{F2E9D542-24E5-4994-A20A-041475BD1A5D}"/>
                </a:ext>
              </a:extLst>
            </p:cNvPr>
            <p:cNvSpPr/>
            <p:nvPr/>
          </p:nvSpPr>
          <p:spPr>
            <a:xfrm>
              <a:off x="4513263" y="3505200"/>
              <a:ext cx="1885950" cy="485775"/>
            </a:xfrm>
            <a:custGeom>
              <a:avLst/>
              <a:gdLst>
                <a:gd name="connsiteX0" fmla="*/ 566737 w 1885950"/>
                <a:gd name="connsiteY0" fmla="*/ 190500 h 485775"/>
                <a:gd name="connsiteX1" fmla="*/ 752475 w 1885950"/>
                <a:gd name="connsiteY1" fmla="*/ 157163 h 485775"/>
                <a:gd name="connsiteX2" fmla="*/ 973931 w 1885950"/>
                <a:gd name="connsiteY2" fmla="*/ 114300 h 485775"/>
                <a:gd name="connsiteX3" fmla="*/ 1164431 w 1885950"/>
                <a:gd name="connsiteY3" fmla="*/ 78581 h 485775"/>
                <a:gd name="connsiteX4" fmla="*/ 1383506 w 1885950"/>
                <a:gd name="connsiteY4" fmla="*/ 59531 h 485775"/>
                <a:gd name="connsiteX5" fmla="*/ 1578769 w 1885950"/>
                <a:gd name="connsiteY5" fmla="*/ 38100 h 485775"/>
                <a:gd name="connsiteX6" fmla="*/ 1793081 w 1885950"/>
                <a:gd name="connsiteY6" fmla="*/ 9525 h 485775"/>
                <a:gd name="connsiteX7" fmla="*/ 1885950 w 1885950"/>
                <a:gd name="connsiteY7" fmla="*/ 0 h 485775"/>
                <a:gd name="connsiteX8" fmla="*/ 1821656 w 1885950"/>
                <a:gd name="connsiteY8" fmla="*/ 219075 h 485775"/>
                <a:gd name="connsiteX9" fmla="*/ 1771650 w 1885950"/>
                <a:gd name="connsiteY9" fmla="*/ 192881 h 485775"/>
                <a:gd name="connsiteX10" fmla="*/ 1754981 w 1885950"/>
                <a:gd name="connsiteY10" fmla="*/ 192881 h 485775"/>
                <a:gd name="connsiteX11" fmla="*/ 1631156 w 1885950"/>
                <a:gd name="connsiteY11" fmla="*/ 202406 h 485775"/>
                <a:gd name="connsiteX12" fmla="*/ 1428750 w 1885950"/>
                <a:gd name="connsiteY12" fmla="*/ 223838 h 485775"/>
                <a:gd name="connsiteX13" fmla="*/ 1159669 w 1885950"/>
                <a:gd name="connsiteY13" fmla="*/ 259556 h 485775"/>
                <a:gd name="connsiteX14" fmla="*/ 809625 w 1885950"/>
                <a:gd name="connsiteY14" fmla="*/ 326231 h 485775"/>
                <a:gd name="connsiteX15" fmla="*/ 659606 w 1885950"/>
                <a:gd name="connsiteY15" fmla="*/ 361950 h 485775"/>
                <a:gd name="connsiteX16" fmla="*/ 571500 w 1885950"/>
                <a:gd name="connsiteY16" fmla="*/ 385763 h 485775"/>
                <a:gd name="connsiteX17" fmla="*/ 502444 w 1885950"/>
                <a:gd name="connsiteY17" fmla="*/ 411956 h 485775"/>
                <a:gd name="connsiteX18" fmla="*/ 447675 w 1885950"/>
                <a:gd name="connsiteY18" fmla="*/ 435769 h 485775"/>
                <a:gd name="connsiteX19" fmla="*/ 392906 w 1885950"/>
                <a:gd name="connsiteY19" fmla="*/ 461963 h 485775"/>
                <a:gd name="connsiteX20" fmla="*/ 357187 w 1885950"/>
                <a:gd name="connsiteY20" fmla="*/ 476250 h 485775"/>
                <a:gd name="connsiteX21" fmla="*/ 323850 w 1885950"/>
                <a:gd name="connsiteY21" fmla="*/ 483394 h 485775"/>
                <a:gd name="connsiteX22" fmla="*/ 295275 w 1885950"/>
                <a:gd name="connsiteY22" fmla="*/ 485775 h 485775"/>
                <a:gd name="connsiteX23" fmla="*/ 273844 w 1885950"/>
                <a:gd name="connsiteY23" fmla="*/ 478631 h 485775"/>
                <a:gd name="connsiteX24" fmla="*/ 259556 w 1885950"/>
                <a:gd name="connsiteY24" fmla="*/ 466725 h 485775"/>
                <a:gd name="connsiteX25" fmla="*/ 245269 w 1885950"/>
                <a:gd name="connsiteY25" fmla="*/ 457200 h 485775"/>
                <a:gd name="connsiteX26" fmla="*/ 216694 w 1885950"/>
                <a:gd name="connsiteY26" fmla="*/ 447675 h 485775"/>
                <a:gd name="connsiteX27" fmla="*/ 176212 w 1885950"/>
                <a:gd name="connsiteY27" fmla="*/ 426244 h 485775"/>
                <a:gd name="connsiteX28" fmla="*/ 140494 w 1885950"/>
                <a:gd name="connsiteY28" fmla="*/ 397669 h 485775"/>
                <a:gd name="connsiteX29" fmla="*/ 109537 w 1885950"/>
                <a:gd name="connsiteY29" fmla="*/ 366713 h 485775"/>
                <a:gd name="connsiteX30" fmla="*/ 83344 w 1885950"/>
                <a:gd name="connsiteY30" fmla="*/ 333375 h 485775"/>
                <a:gd name="connsiteX31" fmla="*/ 52387 w 1885950"/>
                <a:gd name="connsiteY31" fmla="*/ 288131 h 485775"/>
                <a:gd name="connsiteX32" fmla="*/ 21431 w 1885950"/>
                <a:gd name="connsiteY32" fmla="*/ 230981 h 485775"/>
                <a:gd name="connsiteX33" fmla="*/ 4762 w 1885950"/>
                <a:gd name="connsiteY33" fmla="*/ 185738 h 485775"/>
                <a:gd name="connsiteX34" fmla="*/ 0 w 1885950"/>
                <a:gd name="connsiteY34" fmla="*/ 154781 h 485775"/>
                <a:gd name="connsiteX35" fmla="*/ 2381 w 1885950"/>
                <a:gd name="connsiteY35" fmla="*/ 140494 h 485775"/>
                <a:gd name="connsiteX36" fmla="*/ 14287 w 1885950"/>
                <a:gd name="connsiteY36" fmla="*/ 133350 h 485775"/>
                <a:gd name="connsiteX37" fmla="*/ 30956 w 1885950"/>
                <a:gd name="connsiteY37" fmla="*/ 135731 h 485775"/>
                <a:gd name="connsiteX38" fmla="*/ 40481 w 1885950"/>
                <a:gd name="connsiteY38" fmla="*/ 138113 h 485775"/>
                <a:gd name="connsiteX39" fmla="*/ 57150 w 1885950"/>
                <a:gd name="connsiteY39" fmla="*/ 152400 h 485775"/>
                <a:gd name="connsiteX40" fmla="*/ 88106 w 1885950"/>
                <a:gd name="connsiteY40" fmla="*/ 183356 h 485775"/>
                <a:gd name="connsiteX41" fmla="*/ 119062 w 1885950"/>
                <a:gd name="connsiteY41" fmla="*/ 202406 h 485775"/>
                <a:gd name="connsiteX42" fmla="*/ 161925 w 1885950"/>
                <a:gd name="connsiteY42" fmla="*/ 216694 h 485775"/>
                <a:gd name="connsiteX43" fmla="*/ 197644 w 1885950"/>
                <a:gd name="connsiteY43" fmla="*/ 226219 h 485775"/>
                <a:gd name="connsiteX44" fmla="*/ 245269 w 1885950"/>
                <a:gd name="connsiteY44" fmla="*/ 233363 h 485775"/>
                <a:gd name="connsiteX45" fmla="*/ 292894 w 1885950"/>
                <a:gd name="connsiteY45" fmla="*/ 230981 h 485775"/>
                <a:gd name="connsiteX46" fmla="*/ 566737 w 1885950"/>
                <a:gd name="connsiteY46" fmla="*/ 190500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885950" h="485775">
                  <a:moveTo>
                    <a:pt x="566737" y="190500"/>
                  </a:moveTo>
                  <a:lnTo>
                    <a:pt x="752475" y="157163"/>
                  </a:lnTo>
                  <a:lnTo>
                    <a:pt x="973931" y="114300"/>
                  </a:lnTo>
                  <a:lnTo>
                    <a:pt x="1164431" y="78581"/>
                  </a:lnTo>
                  <a:lnTo>
                    <a:pt x="1383506" y="59531"/>
                  </a:lnTo>
                  <a:lnTo>
                    <a:pt x="1578769" y="38100"/>
                  </a:lnTo>
                  <a:lnTo>
                    <a:pt x="1793081" y="9525"/>
                  </a:lnTo>
                  <a:lnTo>
                    <a:pt x="1885950" y="0"/>
                  </a:lnTo>
                  <a:lnTo>
                    <a:pt x="1821656" y="219075"/>
                  </a:lnTo>
                  <a:lnTo>
                    <a:pt x="1771650" y="192881"/>
                  </a:lnTo>
                  <a:lnTo>
                    <a:pt x="1754981" y="192881"/>
                  </a:lnTo>
                  <a:lnTo>
                    <a:pt x="1631156" y="202406"/>
                  </a:lnTo>
                  <a:lnTo>
                    <a:pt x="1428750" y="223838"/>
                  </a:lnTo>
                  <a:lnTo>
                    <a:pt x="1159669" y="259556"/>
                  </a:lnTo>
                  <a:lnTo>
                    <a:pt x="809625" y="326231"/>
                  </a:lnTo>
                  <a:lnTo>
                    <a:pt x="659606" y="361950"/>
                  </a:lnTo>
                  <a:lnTo>
                    <a:pt x="571500" y="385763"/>
                  </a:lnTo>
                  <a:lnTo>
                    <a:pt x="502444" y="411956"/>
                  </a:lnTo>
                  <a:lnTo>
                    <a:pt x="447675" y="435769"/>
                  </a:lnTo>
                  <a:lnTo>
                    <a:pt x="392906" y="461963"/>
                  </a:lnTo>
                  <a:lnTo>
                    <a:pt x="357187" y="476250"/>
                  </a:lnTo>
                  <a:lnTo>
                    <a:pt x="323850" y="483394"/>
                  </a:lnTo>
                  <a:lnTo>
                    <a:pt x="295275" y="485775"/>
                  </a:lnTo>
                  <a:lnTo>
                    <a:pt x="273844" y="478631"/>
                  </a:lnTo>
                  <a:lnTo>
                    <a:pt x="259556" y="466725"/>
                  </a:lnTo>
                  <a:lnTo>
                    <a:pt x="245269" y="457200"/>
                  </a:lnTo>
                  <a:lnTo>
                    <a:pt x="216694" y="447675"/>
                  </a:lnTo>
                  <a:lnTo>
                    <a:pt x="176212" y="426244"/>
                  </a:lnTo>
                  <a:lnTo>
                    <a:pt x="140494" y="397669"/>
                  </a:lnTo>
                  <a:lnTo>
                    <a:pt x="109537" y="366713"/>
                  </a:lnTo>
                  <a:lnTo>
                    <a:pt x="83344" y="333375"/>
                  </a:lnTo>
                  <a:lnTo>
                    <a:pt x="52387" y="288131"/>
                  </a:lnTo>
                  <a:lnTo>
                    <a:pt x="21431" y="230981"/>
                  </a:lnTo>
                  <a:lnTo>
                    <a:pt x="4762" y="185738"/>
                  </a:lnTo>
                  <a:lnTo>
                    <a:pt x="0" y="154781"/>
                  </a:lnTo>
                  <a:lnTo>
                    <a:pt x="2381" y="140494"/>
                  </a:lnTo>
                  <a:lnTo>
                    <a:pt x="14287" y="133350"/>
                  </a:lnTo>
                  <a:lnTo>
                    <a:pt x="30956" y="135731"/>
                  </a:lnTo>
                  <a:lnTo>
                    <a:pt x="40481" y="138113"/>
                  </a:lnTo>
                  <a:lnTo>
                    <a:pt x="57150" y="152400"/>
                  </a:lnTo>
                  <a:lnTo>
                    <a:pt x="88106" y="183356"/>
                  </a:lnTo>
                  <a:lnTo>
                    <a:pt x="119062" y="202406"/>
                  </a:lnTo>
                  <a:lnTo>
                    <a:pt x="161925" y="216694"/>
                  </a:lnTo>
                  <a:lnTo>
                    <a:pt x="197644" y="226219"/>
                  </a:lnTo>
                  <a:lnTo>
                    <a:pt x="245269" y="233363"/>
                  </a:lnTo>
                  <a:lnTo>
                    <a:pt x="292894" y="230981"/>
                  </a:lnTo>
                  <a:lnTo>
                    <a:pt x="566737" y="1905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15">
              <a:extLst>
                <a:ext uri="{FF2B5EF4-FFF2-40B4-BE49-F238E27FC236}">
                  <a16:creationId xmlns:a16="http://schemas.microsoft.com/office/drawing/2014/main" id="{3FD66AD8-624F-4CDC-9372-ABDDB707899E}"/>
                </a:ext>
              </a:extLst>
            </p:cNvPr>
            <p:cNvSpPr/>
            <p:nvPr/>
          </p:nvSpPr>
          <p:spPr>
            <a:xfrm>
              <a:off x="4386263" y="4075112"/>
              <a:ext cx="2381250" cy="530225"/>
            </a:xfrm>
            <a:custGeom>
              <a:avLst/>
              <a:gdLst>
                <a:gd name="connsiteX0" fmla="*/ 1657350 w 2381250"/>
                <a:gd name="connsiteY0" fmla="*/ 297656 h 531019"/>
                <a:gd name="connsiteX1" fmla="*/ 1473993 w 2381250"/>
                <a:gd name="connsiteY1" fmla="*/ 326231 h 531019"/>
                <a:gd name="connsiteX2" fmla="*/ 1283493 w 2381250"/>
                <a:gd name="connsiteY2" fmla="*/ 361950 h 531019"/>
                <a:gd name="connsiteX3" fmla="*/ 1035843 w 2381250"/>
                <a:gd name="connsiteY3" fmla="*/ 407194 h 531019"/>
                <a:gd name="connsiteX4" fmla="*/ 845343 w 2381250"/>
                <a:gd name="connsiteY4" fmla="*/ 442912 h 531019"/>
                <a:gd name="connsiteX5" fmla="*/ 647700 w 2381250"/>
                <a:gd name="connsiteY5" fmla="*/ 478631 h 531019"/>
                <a:gd name="connsiteX6" fmla="*/ 597693 w 2381250"/>
                <a:gd name="connsiteY6" fmla="*/ 490537 h 531019"/>
                <a:gd name="connsiteX7" fmla="*/ 573881 w 2381250"/>
                <a:gd name="connsiteY7" fmla="*/ 504825 h 531019"/>
                <a:gd name="connsiteX8" fmla="*/ 531018 w 2381250"/>
                <a:gd name="connsiteY8" fmla="*/ 521494 h 531019"/>
                <a:gd name="connsiteX9" fmla="*/ 492918 w 2381250"/>
                <a:gd name="connsiteY9" fmla="*/ 528637 h 531019"/>
                <a:gd name="connsiteX10" fmla="*/ 440531 w 2381250"/>
                <a:gd name="connsiteY10" fmla="*/ 531019 h 531019"/>
                <a:gd name="connsiteX11" fmla="*/ 397668 w 2381250"/>
                <a:gd name="connsiteY11" fmla="*/ 526256 h 531019"/>
                <a:gd name="connsiteX12" fmla="*/ 340518 w 2381250"/>
                <a:gd name="connsiteY12" fmla="*/ 511969 h 531019"/>
                <a:gd name="connsiteX13" fmla="*/ 266700 w 2381250"/>
                <a:gd name="connsiteY13" fmla="*/ 481012 h 531019"/>
                <a:gd name="connsiteX14" fmla="*/ 204787 w 2381250"/>
                <a:gd name="connsiteY14" fmla="*/ 447675 h 531019"/>
                <a:gd name="connsiteX15" fmla="*/ 133350 w 2381250"/>
                <a:gd name="connsiteY15" fmla="*/ 407194 h 531019"/>
                <a:gd name="connsiteX16" fmla="*/ 83343 w 2381250"/>
                <a:gd name="connsiteY16" fmla="*/ 373856 h 531019"/>
                <a:gd name="connsiteX17" fmla="*/ 45243 w 2381250"/>
                <a:gd name="connsiteY17" fmla="*/ 342900 h 531019"/>
                <a:gd name="connsiteX18" fmla="*/ 21431 w 2381250"/>
                <a:gd name="connsiteY18" fmla="*/ 316706 h 531019"/>
                <a:gd name="connsiteX19" fmla="*/ 9525 w 2381250"/>
                <a:gd name="connsiteY19" fmla="*/ 297656 h 531019"/>
                <a:gd name="connsiteX20" fmla="*/ 2381 w 2381250"/>
                <a:gd name="connsiteY20" fmla="*/ 266700 h 531019"/>
                <a:gd name="connsiteX21" fmla="*/ 0 w 2381250"/>
                <a:gd name="connsiteY21" fmla="*/ 245269 h 531019"/>
                <a:gd name="connsiteX22" fmla="*/ 4762 w 2381250"/>
                <a:gd name="connsiteY22" fmla="*/ 228600 h 531019"/>
                <a:gd name="connsiteX23" fmla="*/ 14287 w 2381250"/>
                <a:gd name="connsiteY23" fmla="*/ 221456 h 531019"/>
                <a:gd name="connsiteX24" fmla="*/ 33337 w 2381250"/>
                <a:gd name="connsiteY24" fmla="*/ 219075 h 531019"/>
                <a:gd name="connsiteX25" fmla="*/ 59531 w 2381250"/>
                <a:gd name="connsiteY25" fmla="*/ 226219 h 531019"/>
                <a:gd name="connsiteX26" fmla="*/ 102393 w 2381250"/>
                <a:gd name="connsiteY26" fmla="*/ 247650 h 531019"/>
                <a:gd name="connsiteX27" fmla="*/ 135731 w 2381250"/>
                <a:gd name="connsiteY27" fmla="*/ 269081 h 531019"/>
                <a:gd name="connsiteX28" fmla="*/ 166687 w 2381250"/>
                <a:gd name="connsiteY28" fmla="*/ 280987 h 531019"/>
                <a:gd name="connsiteX29" fmla="*/ 216693 w 2381250"/>
                <a:gd name="connsiteY29" fmla="*/ 292894 h 531019"/>
                <a:gd name="connsiteX30" fmla="*/ 259556 w 2381250"/>
                <a:gd name="connsiteY30" fmla="*/ 300037 h 531019"/>
                <a:gd name="connsiteX31" fmla="*/ 323850 w 2381250"/>
                <a:gd name="connsiteY31" fmla="*/ 307181 h 531019"/>
                <a:gd name="connsiteX32" fmla="*/ 411956 w 2381250"/>
                <a:gd name="connsiteY32" fmla="*/ 311944 h 531019"/>
                <a:gd name="connsiteX33" fmla="*/ 447675 w 2381250"/>
                <a:gd name="connsiteY33" fmla="*/ 309562 h 531019"/>
                <a:gd name="connsiteX34" fmla="*/ 502443 w 2381250"/>
                <a:gd name="connsiteY34" fmla="*/ 297656 h 531019"/>
                <a:gd name="connsiteX35" fmla="*/ 652462 w 2381250"/>
                <a:gd name="connsiteY35" fmla="*/ 264319 h 531019"/>
                <a:gd name="connsiteX36" fmla="*/ 866775 w 2381250"/>
                <a:gd name="connsiteY36" fmla="*/ 219075 h 531019"/>
                <a:gd name="connsiteX37" fmla="*/ 1095375 w 2381250"/>
                <a:gd name="connsiteY37" fmla="*/ 171450 h 531019"/>
                <a:gd name="connsiteX38" fmla="*/ 1295400 w 2381250"/>
                <a:gd name="connsiteY38" fmla="*/ 133350 h 531019"/>
                <a:gd name="connsiteX39" fmla="*/ 1416843 w 2381250"/>
                <a:gd name="connsiteY39" fmla="*/ 123825 h 531019"/>
                <a:gd name="connsiteX40" fmla="*/ 1547812 w 2381250"/>
                <a:gd name="connsiteY40" fmla="*/ 102394 h 531019"/>
                <a:gd name="connsiteX41" fmla="*/ 1650206 w 2381250"/>
                <a:gd name="connsiteY41" fmla="*/ 80962 h 531019"/>
                <a:gd name="connsiteX42" fmla="*/ 1731168 w 2381250"/>
                <a:gd name="connsiteY42" fmla="*/ 59531 h 531019"/>
                <a:gd name="connsiteX43" fmla="*/ 1819275 w 2381250"/>
                <a:gd name="connsiteY43" fmla="*/ 33337 h 531019"/>
                <a:gd name="connsiteX44" fmla="*/ 1905000 w 2381250"/>
                <a:gd name="connsiteY44" fmla="*/ 2381 h 531019"/>
                <a:gd name="connsiteX45" fmla="*/ 1926431 w 2381250"/>
                <a:gd name="connsiteY45" fmla="*/ 0 h 531019"/>
                <a:gd name="connsiteX46" fmla="*/ 1969293 w 2381250"/>
                <a:gd name="connsiteY46" fmla="*/ 4762 h 531019"/>
                <a:gd name="connsiteX47" fmla="*/ 2074068 w 2381250"/>
                <a:gd name="connsiteY47" fmla="*/ 28575 h 531019"/>
                <a:gd name="connsiteX48" fmla="*/ 2143125 w 2381250"/>
                <a:gd name="connsiteY48" fmla="*/ 50006 h 531019"/>
                <a:gd name="connsiteX49" fmla="*/ 2188368 w 2381250"/>
                <a:gd name="connsiteY49" fmla="*/ 64294 h 531019"/>
                <a:gd name="connsiteX50" fmla="*/ 2243137 w 2381250"/>
                <a:gd name="connsiteY50" fmla="*/ 85725 h 531019"/>
                <a:gd name="connsiteX51" fmla="*/ 2309812 w 2381250"/>
                <a:gd name="connsiteY51" fmla="*/ 114300 h 531019"/>
                <a:gd name="connsiteX52" fmla="*/ 2343150 w 2381250"/>
                <a:gd name="connsiteY52" fmla="*/ 133350 h 531019"/>
                <a:gd name="connsiteX53" fmla="*/ 2362200 w 2381250"/>
                <a:gd name="connsiteY53" fmla="*/ 145256 h 531019"/>
                <a:gd name="connsiteX54" fmla="*/ 2376487 w 2381250"/>
                <a:gd name="connsiteY54" fmla="*/ 159544 h 531019"/>
                <a:gd name="connsiteX55" fmla="*/ 2381250 w 2381250"/>
                <a:gd name="connsiteY55" fmla="*/ 178594 h 531019"/>
                <a:gd name="connsiteX56" fmla="*/ 2378868 w 2381250"/>
                <a:gd name="connsiteY56" fmla="*/ 195262 h 531019"/>
                <a:gd name="connsiteX57" fmla="*/ 2362200 w 2381250"/>
                <a:gd name="connsiteY57" fmla="*/ 211931 h 531019"/>
                <a:gd name="connsiteX58" fmla="*/ 2324100 w 2381250"/>
                <a:gd name="connsiteY58" fmla="*/ 230981 h 531019"/>
                <a:gd name="connsiteX59" fmla="*/ 2286000 w 2381250"/>
                <a:gd name="connsiteY59" fmla="*/ 242887 h 531019"/>
                <a:gd name="connsiteX60" fmla="*/ 2269331 w 2381250"/>
                <a:gd name="connsiteY60" fmla="*/ 245269 h 531019"/>
                <a:gd name="connsiteX61" fmla="*/ 2226468 w 2381250"/>
                <a:gd name="connsiteY61" fmla="*/ 245269 h 531019"/>
                <a:gd name="connsiteX62" fmla="*/ 2124075 w 2381250"/>
                <a:gd name="connsiteY62" fmla="*/ 252412 h 531019"/>
                <a:gd name="connsiteX63" fmla="*/ 1962150 w 2381250"/>
                <a:gd name="connsiteY63" fmla="*/ 264319 h 531019"/>
                <a:gd name="connsiteX64" fmla="*/ 1657350 w 2381250"/>
                <a:gd name="connsiteY64" fmla="*/ 297656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381250" h="531019">
                  <a:moveTo>
                    <a:pt x="1657350" y="297656"/>
                  </a:moveTo>
                  <a:lnTo>
                    <a:pt x="1473993" y="326231"/>
                  </a:lnTo>
                  <a:lnTo>
                    <a:pt x="1283493" y="361950"/>
                  </a:lnTo>
                  <a:lnTo>
                    <a:pt x="1035843" y="407194"/>
                  </a:lnTo>
                  <a:lnTo>
                    <a:pt x="845343" y="442912"/>
                  </a:lnTo>
                  <a:lnTo>
                    <a:pt x="647700" y="478631"/>
                  </a:lnTo>
                  <a:lnTo>
                    <a:pt x="597693" y="490537"/>
                  </a:lnTo>
                  <a:lnTo>
                    <a:pt x="573881" y="504825"/>
                  </a:lnTo>
                  <a:lnTo>
                    <a:pt x="531018" y="521494"/>
                  </a:lnTo>
                  <a:lnTo>
                    <a:pt x="492918" y="528637"/>
                  </a:lnTo>
                  <a:lnTo>
                    <a:pt x="440531" y="531019"/>
                  </a:lnTo>
                  <a:lnTo>
                    <a:pt x="397668" y="526256"/>
                  </a:lnTo>
                  <a:lnTo>
                    <a:pt x="340518" y="511969"/>
                  </a:lnTo>
                  <a:lnTo>
                    <a:pt x="266700" y="481012"/>
                  </a:lnTo>
                  <a:lnTo>
                    <a:pt x="204787" y="447675"/>
                  </a:lnTo>
                  <a:lnTo>
                    <a:pt x="133350" y="407194"/>
                  </a:lnTo>
                  <a:lnTo>
                    <a:pt x="83343" y="373856"/>
                  </a:lnTo>
                  <a:lnTo>
                    <a:pt x="45243" y="342900"/>
                  </a:lnTo>
                  <a:lnTo>
                    <a:pt x="21431" y="316706"/>
                  </a:lnTo>
                  <a:lnTo>
                    <a:pt x="9525" y="297656"/>
                  </a:lnTo>
                  <a:lnTo>
                    <a:pt x="2381" y="266700"/>
                  </a:lnTo>
                  <a:lnTo>
                    <a:pt x="0" y="245269"/>
                  </a:lnTo>
                  <a:lnTo>
                    <a:pt x="4762" y="228600"/>
                  </a:lnTo>
                  <a:lnTo>
                    <a:pt x="14287" y="221456"/>
                  </a:lnTo>
                  <a:lnTo>
                    <a:pt x="33337" y="219075"/>
                  </a:lnTo>
                  <a:lnTo>
                    <a:pt x="59531" y="226219"/>
                  </a:lnTo>
                  <a:lnTo>
                    <a:pt x="102393" y="247650"/>
                  </a:lnTo>
                  <a:lnTo>
                    <a:pt x="135731" y="269081"/>
                  </a:lnTo>
                  <a:lnTo>
                    <a:pt x="166687" y="280987"/>
                  </a:lnTo>
                  <a:lnTo>
                    <a:pt x="216693" y="292894"/>
                  </a:lnTo>
                  <a:lnTo>
                    <a:pt x="259556" y="300037"/>
                  </a:lnTo>
                  <a:lnTo>
                    <a:pt x="323850" y="307181"/>
                  </a:lnTo>
                  <a:lnTo>
                    <a:pt x="411956" y="311944"/>
                  </a:lnTo>
                  <a:lnTo>
                    <a:pt x="447675" y="309562"/>
                  </a:lnTo>
                  <a:lnTo>
                    <a:pt x="502443" y="297656"/>
                  </a:lnTo>
                  <a:lnTo>
                    <a:pt x="652462" y="264319"/>
                  </a:lnTo>
                  <a:lnTo>
                    <a:pt x="866775" y="219075"/>
                  </a:lnTo>
                  <a:lnTo>
                    <a:pt x="1095375" y="171450"/>
                  </a:lnTo>
                  <a:lnTo>
                    <a:pt x="1295400" y="133350"/>
                  </a:lnTo>
                  <a:lnTo>
                    <a:pt x="1416843" y="123825"/>
                  </a:lnTo>
                  <a:lnTo>
                    <a:pt x="1547812" y="102394"/>
                  </a:lnTo>
                  <a:lnTo>
                    <a:pt x="1650206" y="80962"/>
                  </a:lnTo>
                  <a:lnTo>
                    <a:pt x="1731168" y="59531"/>
                  </a:lnTo>
                  <a:lnTo>
                    <a:pt x="1819275" y="33337"/>
                  </a:lnTo>
                  <a:lnTo>
                    <a:pt x="1905000" y="2381"/>
                  </a:lnTo>
                  <a:lnTo>
                    <a:pt x="1926431" y="0"/>
                  </a:lnTo>
                  <a:lnTo>
                    <a:pt x="1969293" y="4762"/>
                  </a:lnTo>
                  <a:lnTo>
                    <a:pt x="2074068" y="28575"/>
                  </a:lnTo>
                  <a:lnTo>
                    <a:pt x="2143125" y="50006"/>
                  </a:lnTo>
                  <a:lnTo>
                    <a:pt x="2188368" y="64294"/>
                  </a:lnTo>
                  <a:lnTo>
                    <a:pt x="2243137" y="85725"/>
                  </a:lnTo>
                  <a:lnTo>
                    <a:pt x="2309812" y="114300"/>
                  </a:lnTo>
                  <a:lnTo>
                    <a:pt x="2343150" y="133350"/>
                  </a:lnTo>
                  <a:lnTo>
                    <a:pt x="2362200" y="145256"/>
                  </a:lnTo>
                  <a:lnTo>
                    <a:pt x="2376487" y="159544"/>
                  </a:lnTo>
                  <a:lnTo>
                    <a:pt x="2381250" y="178594"/>
                  </a:lnTo>
                  <a:lnTo>
                    <a:pt x="2378868" y="195262"/>
                  </a:lnTo>
                  <a:lnTo>
                    <a:pt x="2362200" y="211931"/>
                  </a:lnTo>
                  <a:lnTo>
                    <a:pt x="2324100" y="230981"/>
                  </a:lnTo>
                  <a:lnTo>
                    <a:pt x="2286000" y="242887"/>
                  </a:lnTo>
                  <a:lnTo>
                    <a:pt x="2269331" y="245269"/>
                  </a:lnTo>
                  <a:lnTo>
                    <a:pt x="2226468" y="245269"/>
                  </a:lnTo>
                  <a:lnTo>
                    <a:pt x="2124075" y="252412"/>
                  </a:lnTo>
                  <a:lnTo>
                    <a:pt x="1962150" y="264319"/>
                  </a:lnTo>
                  <a:lnTo>
                    <a:pt x="1657350" y="2976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16">
              <a:extLst>
                <a:ext uri="{FF2B5EF4-FFF2-40B4-BE49-F238E27FC236}">
                  <a16:creationId xmlns:a16="http://schemas.microsoft.com/office/drawing/2014/main" id="{5D816C3F-F7A5-412C-BE5B-EEAFC02E87E1}"/>
                </a:ext>
              </a:extLst>
            </p:cNvPr>
            <p:cNvSpPr/>
            <p:nvPr/>
          </p:nvSpPr>
          <p:spPr>
            <a:xfrm>
              <a:off x="3900488" y="4732337"/>
              <a:ext cx="3338512" cy="666750"/>
            </a:xfrm>
            <a:custGeom>
              <a:avLst/>
              <a:gdLst>
                <a:gd name="connsiteX0" fmla="*/ 996043 w 3339193"/>
                <a:gd name="connsiteY0" fmla="*/ 323850 h 666750"/>
                <a:gd name="connsiteX1" fmla="*/ 1260022 w 3339193"/>
                <a:gd name="connsiteY1" fmla="*/ 269422 h 666750"/>
                <a:gd name="connsiteX2" fmla="*/ 1581150 w 3339193"/>
                <a:gd name="connsiteY2" fmla="*/ 206829 h 666750"/>
                <a:gd name="connsiteX3" fmla="*/ 1779814 w 3339193"/>
                <a:gd name="connsiteY3" fmla="*/ 168729 h 666750"/>
                <a:gd name="connsiteX4" fmla="*/ 1975757 w 3339193"/>
                <a:gd name="connsiteY4" fmla="*/ 152400 h 666750"/>
                <a:gd name="connsiteX5" fmla="*/ 2269672 w 3339193"/>
                <a:gd name="connsiteY5" fmla="*/ 119743 h 666750"/>
                <a:gd name="connsiteX6" fmla="*/ 2479222 w 3339193"/>
                <a:gd name="connsiteY6" fmla="*/ 92529 h 666750"/>
                <a:gd name="connsiteX7" fmla="*/ 2631622 w 3339193"/>
                <a:gd name="connsiteY7" fmla="*/ 70757 h 666750"/>
                <a:gd name="connsiteX8" fmla="*/ 2773136 w 3339193"/>
                <a:gd name="connsiteY8" fmla="*/ 46265 h 666750"/>
                <a:gd name="connsiteX9" fmla="*/ 2862943 w 3339193"/>
                <a:gd name="connsiteY9" fmla="*/ 24493 h 666750"/>
                <a:gd name="connsiteX10" fmla="*/ 2928257 w 3339193"/>
                <a:gd name="connsiteY10" fmla="*/ 8165 h 666750"/>
                <a:gd name="connsiteX11" fmla="*/ 2966357 w 3339193"/>
                <a:gd name="connsiteY11" fmla="*/ 0 h 666750"/>
                <a:gd name="connsiteX12" fmla="*/ 3018064 w 3339193"/>
                <a:gd name="connsiteY12" fmla="*/ 5443 h 666750"/>
                <a:gd name="connsiteX13" fmla="*/ 3064329 w 3339193"/>
                <a:gd name="connsiteY13" fmla="*/ 19050 h 666750"/>
                <a:gd name="connsiteX14" fmla="*/ 3118757 w 3339193"/>
                <a:gd name="connsiteY14" fmla="*/ 40822 h 666750"/>
                <a:gd name="connsiteX15" fmla="*/ 3178629 w 3339193"/>
                <a:gd name="connsiteY15" fmla="*/ 73479 h 666750"/>
                <a:gd name="connsiteX16" fmla="*/ 3222172 w 3339193"/>
                <a:gd name="connsiteY16" fmla="*/ 100693 h 666750"/>
                <a:gd name="connsiteX17" fmla="*/ 3265714 w 3339193"/>
                <a:gd name="connsiteY17" fmla="*/ 133350 h 666750"/>
                <a:gd name="connsiteX18" fmla="*/ 3290207 w 3339193"/>
                <a:gd name="connsiteY18" fmla="*/ 155122 h 666750"/>
                <a:gd name="connsiteX19" fmla="*/ 3311979 w 3339193"/>
                <a:gd name="connsiteY19" fmla="*/ 182336 h 666750"/>
                <a:gd name="connsiteX20" fmla="*/ 3331029 w 3339193"/>
                <a:gd name="connsiteY20" fmla="*/ 212272 h 666750"/>
                <a:gd name="connsiteX21" fmla="*/ 3339193 w 3339193"/>
                <a:gd name="connsiteY21" fmla="*/ 234043 h 666750"/>
                <a:gd name="connsiteX22" fmla="*/ 3336472 w 3339193"/>
                <a:gd name="connsiteY22" fmla="*/ 255815 h 666750"/>
                <a:gd name="connsiteX23" fmla="*/ 3320143 w 3339193"/>
                <a:gd name="connsiteY23" fmla="*/ 277586 h 666750"/>
                <a:gd name="connsiteX24" fmla="*/ 3290207 w 3339193"/>
                <a:gd name="connsiteY24" fmla="*/ 293915 h 666750"/>
                <a:gd name="connsiteX25" fmla="*/ 3257550 w 3339193"/>
                <a:gd name="connsiteY25" fmla="*/ 299357 h 666750"/>
                <a:gd name="connsiteX26" fmla="*/ 3205843 w 3339193"/>
                <a:gd name="connsiteY26" fmla="*/ 304800 h 666750"/>
                <a:gd name="connsiteX27" fmla="*/ 3121479 w 3339193"/>
                <a:gd name="connsiteY27" fmla="*/ 296636 h 666750"/>
                <a:gd name="connsiteX28" fmla="*/ 3004457 w 3339193"/>
                <a:gd name="connsiteY28" fmla="*/ 285750 h 666750"/>
                <a:gd name="connsiteX29" fmla="*/ 2854779 w 3339193"/>
                <a:gd name="connsiteY29" fmla="*/ 280307 h 666750"/>
                <a:gd name="connsiteX30" fmla="*/ 2718707 w 3339193"/>
                <a:gd name="connsiteY30" fmla="*/ 280307 h 666750"/>
                <a:gd name="connsiteX31" fmla="*/ 2582636 w 3339193"/>
                <a:gd name="connsiteY31" fmla="*/ 285750 h 666750"/>
                <a:gd name="connsiteX32" fmla="*/ 2403022 w 3339193"/>
                <a:gd name="connsiteY32" fmla="*/ 296636 h 666750"/>
                <a:gd name="connsiteX33" fmla="*/ 2188029 w 3339193"/>
                <a:gd name="connsiteY33" fmla="*/ 315686 h 666750"/>
                <a:gd name="connsiteX34" fmla="*/ 2016579 w 3339193"/>
                <a:gd name="connsiteY34" fmla="*/ 337457 h 666750"/>
                <a:gd name="connsiteX35" fmla="*/ 1768929 w 3339193"/>
                <a:gd name="connsiteY35" fmla="*/ 375557 h 666750"/>
                <a:gd name="connsiteX36" fmla="*/ 1532164 w 3339193"/>
                <a:gd name="connsiteY36" fmla="*/ 419100 h 666750"/>
                <a:gd name="connsiteX37" fmla="*/ 1289957 w 3339193"/>
                <a:gd name="connsiteY37" fmla="*/ 459922 h 666750"/>
                <a:gd name="connsiteX38" fmla="*/ 971550 w 3339193"/>
                <a:gd name="connsiteY38" fmla="*/ 522515 h 666750"/>
                <a:gd name="connsiteX39" fmla="*/ 715736 w 3339193"/>
                <a:gd name="connsiteY39" fmla="*/ 582386 h 666750"/>
                <a:gd name="connsiteX40" fmla="*/ 593272 w 3339193"/>
                <a:gd name="connsiteY40" fmla="*/ 615043 h 666750"/>
                <a:gd name="connsiteX41" fmla="*/ 557893 w 3339193"/>
                <a:gd name="connsiteY41" fmla="*/ 634093 h 666750"/>
                <a:gd name="connsiteX42" fmla="*/ 508907 w 3339193"/>
                <a:gd name="connsiteY42" fmla="*/ 655865 h 666750"/>
                <a:gd name="connsiteX43" fmla="*/ 454479 w 3339193"/>
                <a:gd name="connsiteY43" fmla="*/ 666750 h 666750"/>
                <a:gd name="connsiteX44" fmla="*/ 413657 w 3339193"/>
                <a:gd name="connsiteY44" fmla="*/ 664029 h 666750"/>
                <a:gd name="connsiteX45" fmla="*/ 359229 w 3339193"/>
                <a:gd name="connsiteY45" fmla="*/ 653143 h 666750"/>
                <a:gd name="connsiteX46" fmla="*/ 302079 w 3339193"/>
                <a:gd name="connsiteY46" fmla="*/ 631372 h 666750"/>
                <a:gd name="connsiteX47" fmla="*/ 201386 w 3339193"/>
                <a:gd name="connsiteY47" fmla="*/ 579665 h 666750"/>
                <a:gd name="connsiteX48" fmla="*/ 133350 w 3339193"/>
                <a:gd name="connsiteY48" fmla="*/ 530679 h 666750"/>
                <a:gd name="connsiteX49" fmla="*/ 84364 w 3339193"/>
                <a:gd name="connsiteY49" fmla="*/ 487136 h 666750"/>
                <a:gd name="connsiteX50" fmla="*/ 35379 w 3339193"/>
                <a:gd name="connsiteY50" fmla="*/ 440872 h 666750"/>
                <a:gd name="connsiteX51" fmla="*/ 21772 w 3339193"/>
                <a:gd name="connsiteY51" fmla="*/ 424543 h 666750"/>
                <a:gd name="connsiteX52" fmla="*/ 5443 w 3339193"/>
                <a:gd name="connsiteY52" fmla="*/ 394607 h 666750"/>
                <a:gd name="connsiteX53" fmla="*/ 0 w 3339193"/>
                <a:gd name="connsiteY53" fmla="*/ 367393 h 666750"/>
                <a:gd name="connsiteX54" fmla="*/ 5443 w 3339193"/>
                <a:gd name="connsiteY54" fmla="*/ 359229 h 666750"/>
                <a:gd name="connsiteX55" fmla="*/ 13607 w 3339193"/>
                <a:gd name="connsiteY55" fmla="*/ 353786 h 666750"/>
                <a:gd name="connsiteX56" fmla="*/ 54429 w 3339193"/>
                <a:gd name="connsiteY56" fmla="*/ 367393 h 666750"/>
                <a:gd name="connsiteX57" fmla="*/ 163286 w 3339193"/>
                <a:gd name="connsiteY57" fmla="*/ 402772 h 666750"/>
                <a:gd name="connsiteX58" fmla="*/ 285750 w 3339193"/>
                <a:gd name="connsiteY58" fmla="*/ 432707 h 666750"/>
                <a:gd name="connsiteX59" fmla="*/ 361950 w 3339193"/>
                <a:gd name="connsiteY59" fmla="*/ 440872 h 666750"/>
                <a:gd name="connsiteX60" fmla="*/ 424543 w 3339193"/>
                <a:gd name="connsiteY60" fmla="*/ 435429 h 666750"/>
                <a:gd name="connsiteX61" fmla="*/ 666750 w 3339193"/>
                <a:gd name="connsiteY61" fmla="*/ 386443 h 666750"/>
                <a:gd name="connsiteX62" fmla="*/ 996043 w 3339193"/>
                <a:gd name="connsiteY62" fmla="*/ 32385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339193" h="666750">
                  <a:moveTo>
                    <a:pt x="996043" y="323850"/>
                  </a:moveTo>
                  <a:lnTo>
                    <a:pt x="1260022" y="269422"/>
                  </a:lnTo>
                  <a:lnTo>
                    <a:pt x="1581150" y="206829"/>
                  </a:lnTo>
                  <a:lnTo>
                    <a:pt x="1779814" y="168729"/>
                  </a:lnTo>
                  <a:lnTo>
                    <a:pt x="1975757" y="152400"/>
                  </a:lnTo>
                  <a:lnTo>
                    <a:pt x="2269672" y="119743"/>
                  </a:lnTo>
                  <a:lnTo>
                    <a:pt x="2479222" y="92529"/>
                  </a:lnTo>
                  <a:lnTo>
                    <a:pt x="2631622" y="70757"/>
                  </a:lnTo>
                  <a:lnTo>
                    <a:pt x="2773136" y="46265"/>
                  </a:lnTo>
                  <a:lnTo>
                    <a:pt x="2862943" y="24493"/>
                  </a:lnTo>
                  <a:lnTo>
                    <a:pt x="2928257" y="8165"/>
                  </a:lnTo>
                  <a:lnTo>
                    <a:pt x="2966357" y="0"/>
                  </a:lnTo>
                  <a:lnTo>
                    <a:pt x="3018064" y="5443"/>
                  </a:lnTo>
                  <a:lnTo>
                    <a:pt x="3064329" y="19050"/>
                  </a:lnTo>
                  <a:lnTo>
                    <a:pt x="3118757" y="40822"/>
                  </a:lnTo>
                  <a:lnTo>
                    <a:pt x="3178629" y="73479"/>
                  </a:lnTo>
                  <a:lnTo>
                    <a:pt x="3222172" y="100693"/>
                  </a:lnTo>
                  <a:lnTo>
                    <a:pt x="3265714" y="133350"/>
                  </a:lnTo>
                  <a:lnTo>
                    <a:pt x="3290207" y="155122"/>
                  </a:lnTo>
                  <a:lnTo>
                    <a:pt x="3311979" y="182336"/>
                  </a:lnTo>
                  <a:lnTo>
                    <a:pt x="3331029" y="212272"/>
                  </a:lnTo>
                  <a:lnTo>
                    <a:pt x="3339193" y="234043"/>
                  </a:lnTo>
                  <a:lnTo>
                    <a:pt x="3336472" y="255815"/>
                  </a:lnTo>
                  <a:lnTo>
                    <a:pt x="3320143" y="277586"/>
                  </a:lnTo>
                  <a:lnTo>
                    <a:pt x="3290207" y="293915"/>
                  </a:lnTo>
                  <a:lnTo>
                    <a:pt x="3257550" y="299357"/>
                  </a:lnTo>
                  <a:lnTo>
                    <a:pt x="3205843" y="304800"/>
                  </a:lnTo>
                  <a:lnTo>
                    <a:pt x="3121479" y="296636"/>
                  </a:lnTo>
                  <a:lnTo>
                    <a:pt x="3004457" y="285750"/>
                  </a:lnTo>
                  <a:lnTo>
                    <a:pt x="2854779" y="280307"/>
                  </a:lnTo>
                  <a:lnTo>
                    <a:pt x="2718707" y="280307"/>
                  </a:lnTo>
                  <a:lnTo>
                    <a:pt x="2582636" y="285750"/>
                  </a:lnTo>
                  <a:lnTo>
                    <a:pt x="2403022" y="296636"/>
                  </a:lnTo>
                  <a:lnTo>
                    <a:pt x="2188029" y="315686"/>
                  </a:lnTo>
                  <a:lnTo>
                    <a:pt x="2016579" y="337457"/>
                  </a:lnTo>
                  <a:lnTo>
                    <a:pt x="1768929" y="375557"/>
                  </a:lnTo>
                  <a:lnTo>
                    <a:pt x="1532164" y="419100"/>
                  </a:lnTo>
                  <a:lnTo>
                    <a:pt x="1289957" y="459922"/>
                  </a:lnTo>
                  <a:lnTo>
                    <a:pt x="971550" y="522515"/>
                  </a:lnTo>
                  <a:lnTo>
                    <a:pt x="715736" y="582386"/>
                  </a:lnTo>
                  <a:lnTo>
                    <a:pt x="593272" y="615043"/>
                  </a:lnTo>
                  <a:lnTo>
                    <a:pt x="557893" y="634093"/>
                  </a:lnTo>
                  <a:lnTo>
                    <a:pt x="508907" y="655865"/>
                  </a:lnTo>
                  <a:lnTo>
                    <a:pt x="454479" y="666750"/>
                  </a:lnTo>
                  <a:lnTo>
                    <a:pt x="413657" y="664029"/>
                  </a:lnTo>
                  <a:lnTo>
                    <a:pt x="359229" y="653143"/>
                  </a:lnTo>
                  <a:lnTo>
                    <a:pt x="302079" y="631372"/>
                  </a:lnTo>
                  <a:lnTo>
                    <a:pt x="201386" y="579665"/>
                  </a:lnTo>
                  <a:lnTo>
                    <a:pt x="133350" y="530679"/>
                  </a:lnTo>
                  <a:lnTo>
                    <a:pt x="84364" y="487136"/>
                  </a:lnTo>
                  <a:lnTo>
                    <a:pt x="35379" y="440872"/>
                  </a:lnTo>
                  <a:lnTo>
                    <a:pt x="21772" y="424543"/>
                  </a:lnTo>
                  <a:lnTo>
                    <a:pt x="5443" y="394607"/>
                  </a:lnTo>
                  <a:lnTo>
                    <a:pt x="0" y="367393"/>
                  </a:lnTo>
                  <a:lnTo>
                    <a:pt x="5443" y="359229"/>
                  </a:lnTo>
                  <a:lnTo>
                    <a:pt x="13607" y="353786"/>
                  </a:lnTo>
                  <a:lnTo>
                    <a:pt x="54429" y="367393"/>
                  </a:lnTo>
                  <a:lnTo>
                    <a:pt x="163286" y="402772"/>
                  </a:lnTo>
                  <a:lnTo>
                    <a:pt x="285750" y="432707"/>
                  </a:lnTo>
                  <a:lnTo>
                    <a:pt x="361950" y="440872"/>
                  </a:lnTo>
                  <a:lnTo>
                    <a:pt x="424543" y="435429"/>
                  </a:lnTo>
                  <a:lnTo>
                    <a:pt x="666750" y="386443"/>
                  </a:lnTo>
                  <a:lnTo>
                    <a:pt x="996043" y="3238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18">
              <a:extLst>
                <a:ext uri="{FF2B5EF4-FFF2-40B4-BE49-F238E27FC236}">
                  <a16:creationId xmlns:a16="http://schemas.microsoft.com/office/drawing/2014/main" id="{249D218B-672E-4F44-849D-B43DB419F67F}"/>
                </a:ext>
              </a:extLst>
            </p:cNvPr>
            <p:cNvSpPr/>
            <p:nvPr/>
          </p:nvSpPr>
          <p:spPr>
            <a:xfrm rot="16200000">
              <a:off x="3209925" y="3709988"/>
              <a:ext cx="4670425" cy="520700"/>
            </a:xfrm>
            <a:custGeom>
              <a:avLst/>
              <a:gdLst>
                <a:gd name="connsiteX0" fmla="*/ 1469036 w 4669436"/>
                <a:gd name="connsiteY0" fmla="*/ 172387 h 520908"/>
                <a:gd name="connsiteX1" fmla="*/ 1858781 w 4669436"/>
                <a:gd name="connsiteY1" fmla="*/ 168639 h 520908"/>
                <a:gd name="connsiteX2" fmla="*/ 2525843 w 4669436"/>
                <a:gd name="connsiteY2" fmla="*/ 168639 h 520908"/>
                <a:gd name="connsiteX3" fmla="*/ 3185410 w 4669436"/>
                <a:gd name="connsiteY3" fmla="*/ 172387 h 520908"/>
                <a:gd name="connsiteX4" fmla="*/ 3818745 w 4669436"/>
                <a:gd name="connsiteY4" fmla="*/ 168639 h 520908"/>
                <a:gd name="connsiteX5" fmla="*/ 4017364 w 4669436"/>
                <a:gd name="connsiteY5" fmla="*/ 176135 h 520908"/>
                <a:gd name="connsiteX6" fmla="*/ 4163518 w 4669436"/>
                <a:gd name="connsiteY6" fmla="*/ 176135 h 520908"/>
                <a:gd name="connsiteX7" fmla="*/ 4230974 w 4669436"/>
                <a:gd name="connsiteY7" fmla="*/ 176135 h 520908"/>
                <a:gd name="connsiteX8" fmla="*/ 4317168 w 4669436"/>
                <a:gd name="connsiteY8" fmla="*/ 168639 h 520908"/>
                <a:gd name="connsiteX9" fmla="*/ 4392118 w 4669436"/>
                <a:gd name="connsiteY9" fmla="*/ 157397 h 520908"/>
                <a:gd name="connsiteX10" fmla="*/ 4444584 w 4669436"/>
                <a:gd name="connsiteY10" fmla="*/ 146154 h 520908"/>
                <a:gd name="connsiteX11" fmla="*/ 4500797 w 4669436"/>
                <a:gd name="connsiteY11" fmla="*/ 116174 h 520908"/>
                <a:gd name="connsiteX12" fmla="*/ 4527030 w 4669436"/>
                <a:gd name="connsiteY12" fmla="*/ 101184 h 520908"/>
                <a:gd name="connsiteX13" fmla="*/ 4579495 w 4669436"/>
                <a:gd name="connsiteY13" fmla="*/ 52466 h 520908"/>
                <a:gd name="connsiteX14" fmla="*/ 4605728 w 4669436"/>
                <a:gd name="connsiteY14" fmla="*/ 26233 h 520908"/>
                <a:gd name="connsiteX15" fmla="*/ 4628213 w 4669436"/>
                <a:gd name="connsiteY15" fmla="*/ 7495 h 520908"/>
                <a:gd name="connsiteX16" fmla="*/ 4643204 w 4669436"/>
                <a:gd name="connsiteY16" fmla="*/ 0 h 520908"/>
                <a:gd name="connsiteX17" fmla="*/ 4654446 w 4669436"/>
                <a:gd name="connsiteY17" fmla="*/ 0 h 520908"/>
                <a:gd name="connsiteX18" fmla="*/ 4665689 w 4669436"/>
                <a:gd name="connsiteY18" fmla="*/ 11243 h 520908"/>
                <a:gd name="connsiteX19" fmla="*/ 4669436 w 4669436"/>
                <a:gd name="connsiteY19" fmla="*/ 37476 h 520908"/>
                <a:gd name="connsiteX20" fmla="*/ 4665689 w 4669436"/>
                <a:gd name="connsiteY20" fmla="*/ 89941 h 520908"/>
                <a:gd name="connsiteX21" fmla="*/ 4654446 w 4669436"/>
                <a:gd name="connsiteY21" fmla="*/ 161144 h 520908"/>
                <a:gd name="connsiteX22" fmla="*/ 4639456 w 4669436"/>
                <a:gd name="connsiteY22" fmla="*/ 221105 h 520908"/>
                <a:gd name="connsiteX23" fmla="*/ 4609476 w 4669436"/>
                <a:gd name="connsiteY23" fmla="*/ 292308 h 520908"/>
                <a:gd name="connsiteX24" fmla="*/ 4572000 w 4669436"/>
                <a:gd name="connsiteY24" fmla="*/ 363512 h 520908"/>
                <a:gd name="connsiteX25" fmla="*/ 4508292 w 4669436"/>
                <a:gd name="connsiteY25" fmla="*/ 449705 h 520908"/>
                <a:gd name="connsiteX26" fmla="*/ 4474564 w 4669436"/>
                <a:gd name="connsiteY26" fmla="*/ 494676 h 520908"/>
                <a:gd name="connsiteX27" fmla="*/ 4444584 w 4669436"/>
                <a:gd name="connsiteY27" fmla="*/ 513413 h 520908"/>
                <a:gd name="connsiteX28" fmla="*/ 4425846 w 4669436"/>
                <a:gd name="connsiteY28" fmla="*/ 517161 h 520908"/>
                <a:gd name="connsiteX29" fmla="*/ 4403361 w 4669436"/>
                <a:gd name="connsiteY29" fmla="*/ 520908 h 520908"/>
                <a:gd name="connsiteX30" fmla="*/ 4365886 w 4669436"/>
                <a:gd name="connsiteY30" fmla="*/ 509666 h 520908"/>
                <a:gd name="connsiteX31" fmla="*/ 4339653 w 4669436"/>
                <a:gd name="connsiteY31" fmla="*/ 490928 h 520908"/>
                <a:gd name="connsiteX32" fmla="*/ 4309672 w 4669436"/>
                <a:gd name="connsiteY32" fmla="*/ 475938 h 520908"/>
                <a:gd name="connsiteX33" fmla="*/ 4260954 w 4669436"/>
                <a:gd name="connsiteY33" fmla="*/ 460948 h 520908"/>
                <a:gd name="connsiteX34" fmla="*/ 4208489 w 4669436"/>
                <a:gd name="connsiteY34" fmla="*/ 449705 h 520908"/>
                <a:gd name="connsiteX35" fmla="*/ 4081072 w 4669436"/>
                <a:gd name="connsiteY35" fmla="*/ 438462 h 520908"/>
                <a:gd name="connsiteX36" fmla="*/ 3987384 w 4669436"/>
                <a:gd name="connsiteY36" fmla="*/ 438462 h 520908"/>
                <a:gd name="connsiteX37" fmla="*/ 3357797 w 4669436"/>
                <a:gd name="connsiteY37" fmla="*/ 438462 h 520908"/>
                <a:gd name="connsiteX38" fmla="*/ 3204148 w 4669436"/>
                <a:gd name="connsiteY38" fmla="*/ 438462 h 520908"/>
                <a:gd name="connsiteX39" fmla="*/ 3054246 w 4669436"/>
                <a:gd name="connsiteY39" fmla="*/ 430967 h 520908"/>
                <a:gd name="connsiteX40" fmla="*/ 2889354 w 4669436"/>
                <a:gd name="connsiteY40" fmla="*/ 419725 h 520908"/>
                <a:gd name="connsiteX41" fmla="*/ 2713220 w 4669436"/>
                <a:gd name="connsiteY41" fmla="*/ 415977 h 520908"/>
                <a:gd name="connsiteX42" fmla="*/ 2068643 w 4669436"/>
                <a:gd name="connsiteY42" fmla="*/ 415977 h 520908"/>
                <a:gd name="connsiteX43" fmla="*/ 1386590 w 4669436"/>
                <a:gd name="connsiteY43" fmla="*/ 415977 h 520908"/>
                <a:gd name="connsiteX44" fmla="*/ 903158 w 4669436"/>
                <a:gd name="connsiteY44" fmla="*/ 415977 h 520908"/>
                <a:gd name="connsiteX45" fmla="*/ 217358 w 4669436"/>
                <a:gd name="connsiteY45" fmla="*/ 415977 h 520908"/>
                <a:gd name="connsiteX46" fmla="*/ 149902 w 4669436"/>
                <a:gd name="connsiteY46" fmla="*/ 412230 h 520908"/>
                <a:gd name="connsiteX47" fmla="*/ 97436 w 4669436"/>
                <a:gd name="connsiteY47" fmla="*/ 397239 h 520908"/>
                <a:gd name="connsiteX48" fmla="*/ 48718 w 4669436"/>
                <a:gd name="connsiteY48" fmla="*/ 378502 h 520908"/>
                <a:gd name="connsiteX49" fmla="*/ 22486 w 4669436"/>
                <a:gd name="connsiteY49" fmla="*/ 363512 h 520908"/>
                <a:gd name="connsiteX50" fmla="*/ 3748 w 4669436"/>
                <a:gd name="connsiteY50" fmla="*/ 341026 h 520908"/>
                <a:gd name="connsiteX51" fmla="*/ 0 w 4669436"/>
                <a:gd name="connsiteY51" fmla="*/ 326036 h 520908"/>
                <a:gd name="connsiteX52" fmla="*/ 7495 w 4669436"/>
                <a:gd name="connsiteY52" fmla="*/ 299803 h 520908"/>
                <a:gd name="connsiteX53" fmla="*/ 26233 w 4669436"/>
                <a:gd name="connsiteY53" fmla="*/ 277318 h 520908"/>
                <a:gd name="connsiteX54" fmla="*/ 56213 w 4669436"/>
                <a:gd name="connsiteY54" fmla="*/ 251085 h 520908"/>
                <a:gd name="connsiteX55" fmla="*/ 104931 w 4669436"/>
                <a:gd name="connsiteY55" fmla="*/ 221105 h 520908"/>
                <a:gd name="connsiteX56" fmla="*/ 146154 w 4669436"/>
                <a:gd name="connsiteY56" fmla="*/ 198620 h 520908"/>
                <a:gd name="connsiteX57" fmla="*/ 206115 w 4669436"/>
                <a:gd name="connsiteY57" fmla="*/ 172387 h 520908"/>
                <a:gd name="connsiteX58" fmla="*/ 281066 w 4669436"/>
                <a:gd name="connsiteY58" fmla="*/ 149902 h 520908"/>
                <a:gd name="connsiteX59" fmla="*/ 408482 w 4669436"/>
                <a:gd name="connsiteY59" fmla="*/ 131164 h 520908"/>
                <a:gd name="connsiteX60" fmla="*/ 475938 w 4669436"/>
                <a:gd name="connsiteY60" fmla="*/ 127417 h 520908"/>
                <a:gd name="connsiteX61" fmla="*/ 573374 w 4669436"/>
                <a:gd name="connsiteY61" fmla="*/ 127417 h 520908"/>
                <a:gd name="connsiteX62" fmla="*/ 633335 w 4669436"/>
                <a:gd name="connsiteY62" fmla="*/ 134912 h 520908"/>
                <a:gd name="connsiteX63" fmla="*/ 712033 w 4669436"/>
                <a:gd name="connsiteY63" fmla="*/ 146154 h 520908"/>
                <a:gd name="connsiteX64" fmla="*/ 824459 w 4669436"/>
                <a:gd name="connsiteY64" fmla="*/ 157397 h 520908"/>
                <a:gd name="connsiteX65" fmla="*/ 959371 w 4669436"/>
                <a:gd name="connsiteY65" fmla="*/ 168639 h 520908"/>
                <a:gd name="connsiteX66" fmla="*/ 1165486 w 4669436"/>
                <a:gd name="connsiteY66" fmla="*/ 172387 h 520908"/>
                <a:gd name="connsiteX67" fmla="*/ 1469036 w 4669436"/>
                <a:gd name="connsiteY67" fmla="*/ 172387 h 52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669436" h="520908">
                  <a:moveTo>
                    <a:pt x="1469036" y="172387"/>
                  </a:moveTo>
                  <a:lnTo>
                    <a:pt x="1858781" y="168639"/>
                  </a:lnTo>
                  <a:lnTo>
                    <a:pt x="2525843" y="168639"/>
                  </a:lnTo>
                  <a:lnTo>
                    <a:pt x="3185410" y="172387"/>
                  </a:lnTo>
                  <a:lnTo>
                    <a:pt x="3818745" y="168639"/>
                  </a:lnTo>
                  <a:lnTo>
                    <a:pt x="4017364" y="176135"/>
                  </a:lnTo>
                  <a:lnTo>
                    <a:pt x="4163518" y="176135"/>
                  </a:lnTo>
                  <a:lnTo>
                    <a:pt x="4230974" y="176135"/>
                  </a:lnTo>
                  <a:lnTo>
                    <a:pt x="4317168" y="168639"/>
                  </a:lnTo>
                  <a:lnTo>
                    <a:pt x="4392118" y="157397"/>
                  </a:lnTo>
                  <a:lnTo>
                    <a:pt x="4444584" y="146154"/>
                  </a:lnTo>
                  <a:lnTo>
                    <a:pt x="4500797" y="116174"/>
                  </a:lnTo>
                  <a:lnTo>
                    <a:pt x="4527030" y="101184"/>
                  </a:lnTo>
                  <a:lnTo>
                    <a:pt x="4579495" y="52466"/>
                  </a:lnTo>
                  <a:lnTo>
                    <a:pt x="4605728" y="26233"/>
                  </a:lnTo>
                  <a:lnTo>
                    <a:pt x="4628213" y="7495"/>
                  </a:lnTo>
                  <a:lnTo>
                    <a:pt x="4643204" y="0"/>
                  </a:lnTo>
                  <a:lnTo>
                    <a:pt x="4654446" y="0"/>
                  </a:lnTo>
                  <a:lnTo>
                    <a:pt x="4665689" y="11243"/>
                  </a:lnTo>
                  <a:lnTo>
                    <a:pt x="4669436" y="37476"/>
                  </a:lnTo>
                  <a:lnTo>
                    <a:pt x="4665689" y="89941"/>
                  </a:lnTo>
                  <a:lnTo>
                    <a:pt x="4654446" y="161144"/>
                  </a:lnTo>
                  <a:lnTo>
                    <a:pt x="4639456" y="221105"/>
                  </a:lnTo>
                  <a:lnTo>
                    <a:pt x="4609476" y="292308"/>
                  </a:lnTo>
                  <a:lnTo>
                    <a:pt x="4572000" y="363512"/>
                  </a:lnTo>
                  <a:lnTo>
                    <a:pt x="4508292" y="449705"/>
                  </a:lnTo>
                  <a:lnTo>
                    <a:pt x="4474564" y="494676"/>
                  </a:lnTo>
                  <a:lnTo>
                    <a:pt x="4444584" y="513413"/>
                  </a:lnTo>
                  <a:lnTo>
                    <a:pt x="4425846" y="517161"/>
                  </a:lnTo>
                  <a:lnTo>
                    <a:pt x="4403361" y="520908"/>
                  </a:lnTo>
                  <a:lnTo>
                    <a:pt x="4365886" y="509666"/>
                  </a:lnTo>
                  <a:lnTo>
                    <a:pt x="4339653" y="490928"/>
                  </a:lnTo>
                  <a:lnTo>
                    <a:pt x="4309672" y="475938"/>
                  </a:lnTo>
                  <a:lnTo>
                    <a:pt x="4260954" y="460948"/>
                  </a:lnTo>
                  <a:lnTo>
                    <a:pt x="4208489" y="449705"/>
                  </a:lnTo>
                  <a:lnTo>
                    <a:pt x="4081072" y="438462"/>
                  </a:lnTo>
                  <a:lnTo>
                    <a:pt x="3987384" y="438462"/>
                  </a:lnTo>
                  <a:lnTo>
                    <a:pt x="3357797" y="438462"/>
                  </a:lnTo>
                  <a:lnTo>
                    <a:pt x="3204148" y="438462"/>
                  </a:lnTo>
                  <a:lnTo>
                    <a:pt x="3054246" y="430967"/>
                  </a:lnTo>
                  <a:lnTo>
                    <a:pt x="2889354" y="419725"/>
                  </a:lnTo>
                  <a:lnTo>
                    <a:pt x="2713220" y="415977"/>
                  </a:lnTo>
                  <a:lnTo>
                    <a:pt x="2068643" y="415977"/>
                  </a:lnTo>
                  <a:lnTo>
                    <a:pt x="1386590" y="415977"/>
                  </a:lnTo>
                  <a:lnTo>
                    <a:pt x="903158" y="415977"/>
                  </a:lnTo>
                  <a:lnTo>
                    <a:pt x="217358" y="415977"/>
                  </a:lnTo>
                  <a:lnTo>
                    <a:pt x="149902" y="412230"/>
                  </a:lnTo>
                  <a:lnTo>
                    <a:pt x="97436" y="397239"/>
                  </a:lnTo>
                  <a:lnTo>
                    <a:pt x="48718" y="378502"/>
                  </a:lnTo>
                  <a:lnTo>
                    <a:pt x="22486" y="363512"/>
                  </a:lnTo>
                  <a:lnTo>
                    <a:pt x="3748" y="341026"/>
                  </a:lnTo>
                  <a:lnTo>
                    <a:pt x="0" y="326036"/>
                  </a:lnTo>
                  <a:lnTo>
                    <a:pt x="7495" y="299803"/>
                  </a:lnTo>
                  <a:lnTo>
                    <a:pt x="26233" y="277318"/>
                  </a:lnTo>
                  <a:lnTo>
                    <a:pt x="56213" y="251085"/>
                  </a:lnTo>
                  <a:lnTo>
                    <a:pt x="104931" y="221105"/>
                  </a:lnTo>
                  <a:lnTo>
                    <a:pt x="146154" y="198620"/>
                  </a:lnTo>
                  <a:lnTo>
                    <a:pt x="206115" y="172387"/>
                  </a:lnTo>
                  <a:lnTo>
                    <a:pt x="281066" y="149902"/>
                  </a:lnTo>
                  <a:lnTo>
                    <a:pt x="408482" y="131164"/>
                  </a:lnTo>
                  <a:lnTo>
                    <a:pt x="475938" y="127417"/>
                  </a:lnTo>
                  <a:lnTo>
                    <a:pt x="573374" y="127417"/>
                  </a:lnTo>
                  <a:lnTo>
                    <a:pt x="633335" y="134912"/>
                  </a:lnTo>
                  <a:lnTo>
                    <a:pt x="712033" y="146154"/>
                  </a:lnTo>
                  <a:lnTo>
                    <a:pt x="824459" y="157397"/>
                  </a:lnTo>
                  <a:lnTo>
                    <a:pt x="959371" y="168639"/>
                  </a:lnTo>
                  <a:lnTo>
                    <a:pt x="1165486" y="172387"/>
                  </a:lnTo>
                  <a:lnTo>
                    <a:pt x="1469036" y="1723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1574EB73-15B3-4D29-87F1-83653E656F3A}"/>
              </a:ext>
            </a:extLst>
          </p:cNvPr>
          <p:cNvGrpSpPr>
            <a:grpSpLocks/>
          </p:cNvGrpSpPr>
          <p:nvPr/>
        </p:nvGrpSpPr>
        <p:grpSpPr bwMode="auto">
          <a:xfrm>
            <a:off x="2374900" y="1482725"/>
            <a:ext cx="4932363" cy="4670425"/>
            <a:chOff x="2374900" y="1482725"/>
            <a:chExt cx="4932363" cy="4670425"/>
          </a:xfrm>
        </p:grpSpPr>
        <p:sp>
          <p:nvSpPr>
            <p:cNvPr id="22" name="フリーフォーム 108">
              <a:extLst>
                <a:ext uri="{FF2B5EF4-FFF2-40B4-BE49-F238E27FC236}">
                  <a16:creationId xmlns:a16="http://schemas.microsoft.com/office/drawing/2014/main" id="{A12ECD28-A2EB-4205-B153-8A94D0DBE40F}"/>
                </a:ext>
              </a:extLst>
            </p:cNvPr>
            <p:cNvSpPr/>
            <p:nvPr/>
          </p:nvSpPr>
          <p:spPr>
            <a:xfrm>
              <a:off x="2538413" y="1609725"/>
              <a:ext cx="1365250" cy="1200150"/>
            </a:xfrm>
            <a:custGeom>
              <a:avLst/>
              <a:gdLst>
                <a:gd name="connsiteX0" fmla="*/ 654843 w 1364456"/>
                <a:gd name="connsiteY0" fmla="*/ 628650 h 1200150"/>
                <a:gd name="connsiteX1" fmla="*/ 740568 w 1364456"/>
                <a:gd name="connsiteY1" fmla="*/ 542925 h 1200150"/>
                <a:gd name="connsiteX2" fmla="*/ 802481 w 1364456"/>
                <a:gd name="connsiteY2" fmla="*/ 481013 h 1200150"/>
                <a:gd name="connsiteX3" fmla="*/ 873918 w 1364456"/>
                <a:gd name="connsiteY3" fmla="*/ 402431 h 1200150"/>
                <a:gd name="connsiteX4" fmla="*/ 916781 w 1364456"/>
                <a:gd name="connsiteY4" fmla="*/ 347663 h 1200150"/>
                <a:gd name="connsiteX5" fmla="*/ 950118 w 1364456"/>
                <a:gd name="connsiteY5" fmla="*/ 304800 h 1200150"/>
                <a:gd name="connsiteX6" fmla="*/ 971550 w 1364456"/>
                <a:gd name="connsiteY6" fmla="*/ 269081 h 1200150"/>
                <a:gd name="connsiteX7" fmla="*/ 985837 w 1364456"/>
                <a:gd name="connsiteY7" fmla="*/ 235744 h 1200150"/>
                <a:gd name="connsiteX8" fmla="*/ 997743 w 1364456"/>
                <a:gd name="connsiteY8" fmla="*/ 204788 h 1200150"/>
                <a:gd name="connsiteX9" fmla="*/ 1002506 w 1364456"/>
                <a:gd name="connsiteY9" fmla="*/ 171450 h 1200150"/>
                <a:gd name="connsiteX10" fmla="*/ 997743 w 1364456"/>
                <a:gd name="connsiteY10" fmla="*/ 138113 h 1200150"/>
                <a:gd name="connsiteX11" fmla="*/ 990600 w 1364456"/>
                <a:gd name="connsiteY11" fmla="*/ 114300 h 1200150"/>
                <a:gd name="connsiteX12" fmla="*/ 976312 w 1364456"/>
                <a:gd name="connsiteY12" fmla="*/ 90488 h 1200150"/>
                <a:gd name="connsiteX13" fmla="*/ 959643 w 1364456"/>
                <a:gd name="connsiteY13" fmla="*/ 73819 h 1200150"/>
                <a:gd name="connsiteX14" fmla="*/ 938212 w 1364456"/>
                <a:gd name="connsiteY14" fmla="*/ 59531 h 1200150"/>
                <a:gd name="connsiteX15" fmla="*/ 928687 w 1364456"/>
                <a:gd name="connsiteY15" fmla="*/ 45244 h 1200150"/>
                <a:gd name="connsiteX16" fmla="*/ 923925 w 1364456"/>
                <a:gd name="connsiteY16" fmla="*/ 28575 h 1200150"/>
                <a:gd name="connsiteX17" fmla="*/ 923925 w 1364456"/>
                <a:gd name="connsiteY17" fmla="*/ 9525 h 1200150"/>
                <a:gd name="connsiteX18" fmla="*/ 931068 w 1364456"/>
                <a:gd name="connsiteY18" fmla="*/ 0 h 1200150"/>
                <a:gd name="connsiteX19" fmla="*/ 957262 w 1364456"/>
                <a:gd name="connsiteY19" fmla="*/ 4763 h 1200150"/>
                <a:gd name="connsiteX20" fmla="*/ 1000125 w 1364456"/>
                <a:gd name="connsiteY20" fmla="*/ 19050 h 1200150"/>
                <a:gd name="connsiteX21" fmla="*/ 1062037 w 1364456"/>
                <a:gd name="connsiteY21" fmla="*/ 47625 h 1200150"/>
                <a:gd name="connsiteX22" fmla="*/ 1114425 w 1364456"/>
                <a:gd name="connsiteY22" fmla="*/ 76200 h 1200150"/>
                <a:gd name="connsiteX23" fmla="*/ 1183481 w 1364456"/>
                <a:gd name="connsiteY23" fmla="*/ 121444 h 1200150"/>
                <a:gd name="connsiteX24" fmla="*/ 1259681 w 1364456"/>
                <a:gd name="connsiteY24" fmla="*/ 183356 h 1200150"/>
                <a:gd name="connsiteX25" fmla="*/ 1309687 w 1364456"/>
                <a:gd name="connsiteY25" fmla="*/ 228600 h 1200150"/>
                <a:gd name="connsiteX26" fmla="*/ 1343025 w 1364456"/>
                <a:gd name="connsiteY26" fmla="*/ 264319 h 1200150"/>
                <a:gd name="connsiteX27" fmla="*/ 1357312 w 1364456"/>
                <a:gd name="connsiteY27" fmla="*/ 285750 h 1200150"/>
                <a:gd name="connsiteX28" fmla="*/ 1364456 w 1364456"/>
                <a:gd name="connsiteY28" fmla="*/ 309563 h 1200150"/>
                <a:gd name="connsiteX29" fmla="*/ 1364456 w 1364456"/>
                <a:gd name="connsiteY29" fmla="*/ 333375 h 1200150"/>
                <a:gd name="connsiteX30" fmla="*/ 1352550 w 1364456"/>
                <a:gd name="connsiteY30" fmla="*/ 357188 h 1200150"/>
                <a:gd name="connsiteX31" fmla="*/ 1319212 w 1364456"/>
                <a:gd name="connsiteY31" fmla="*/ 381000 h 1200150"/>
                <a:gd name="connsiteX32" fmla="*/ 1233487 w 1364456"/>
                <a:gd name="connsiteY32" fmla="*/ 431006 h 1200150"/>
                <a:gd name="connsiteX33" fmla="*/ 1171575 w 1364456"/>
                <a:gd name="connsiteY33" fmla="*/ 464344 h 1200150"/>
                <a:gd name="connsiteX34" fmla="*/ 1076325 w 1364456"/>
                <a:gd name="connsiteY34" fmla="*/ 542925 h 1200150"/>
                <a:gd name="connsiteX35" fmla="*/ 909637 w 1364456"/>
                <a:gd name="connsiteY35" fmla="*/ 671513 h 1200150"/>
                <a:gd name="connsiteX36" fmla="*/ 766762 w 1364456"/>
                <a:gd name="connsiteY36" fmla="*/ 778669 h 1200150"/>
                <a:gd name="connsiteX37" fmla="*/ 633412 w 1364456"/>
                <a:gd name="connsiteY37" fmla="*/ 873919 h 1200150"/>
                <a:gd name="connsiteX38" fmla="*/ 490537 w 1364456"/>
                <a:gd name="connsiteY38" fmla="*/ 969169 h 1200150"/>
                <a:gd name="connsiteX39" fmla="*/ 371475 w 1364456"/>
                <a:gd name="connsiteY39" fmla="*/ 1042988 h 1200150"/>
                <a:gd name="connsiteX40" fmla="*/ 250031 w 1364456"/>
                <a:gd name="connsiteY40" fmla="*/ 1109663 h 1200150"/>
                <a:gd name="connsiteX41" fmla="*/ 157162 w 1364456"/>
                <a:gd name="connsiteY41" fmla="*/ 1154906 h 1200150"/>
                <a:gd name="connsiteX42" fmla="*/ 69056 w 1364456"/>
                <a:gd name="connsiteY42" fmla="*/ 1190625 h 1200150"/>
                <a:gd name="connsiteX43" fmla="*/ 26193 w 1364456"/>
                <a:gd name="connsiteY43" fmla="*/ 1200150 h 1200150"/>
                <a:gd name="connsiteX44" fmla="*/ 7143 w 1364456"/>
                <a:gd name="connsiteY44" fmla="*/ 1200150 h 1200150"/>
                <a:gd name="connsiteX45" fmla="*/ 0 w 1364456"/>
                <a:gd name="connsiteY45" fmla="*/ 1190625 h 1200150"/>
                <a:gd name="connsiteX46" fmla="*/ 11906 w 1364456"/>
                <a:gd name="connsiteY46" fmla="*/ 1169194 h 1200150"/>
                <a:gd name="connsiteX47" fmla="*/ 50006 w 1364456"/>
                <a:gd name="connsiteY47" fmla="*/ 1133475 h 1200150"/>
                <a:gd name="connsiteX48" fmla="*/ 164306 w 1364456"/>
                <a:gd name="connsiteY48" fmla="*/ 1042988 h 1200150"/>
                <a:gd name="connsiteX49" fmla="*/ 314325 w 1364456"/>
                <a:gd name="connsiteY49" fmla="*/ 921544 h 1200150"/>
                <a:gd name="connsiteX50" fmla="*/ 469106 w 1364456"/>
                <a:gd name="connsiteY50" fmla="*/ 792956 h 1200150"/>
                <a:gd name="connsiteX51" fmla="*/ 654843 w 1364456"/>
                <a:gd name="connsiteY51" fmla="*/ 628650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64456" h="1200150">
                  <a:moveTo>
                    <a:pt x="654843" y="628650"/>
                  </a:moveTo>
                  <a:lnTo>
                    <a:pt x="740568" y="542925"/>
                  </a:lnTo>
                  <a:lnTo>
                    <a:pt x="802481" y="481013"/>
                  </a:lnTo>
                  <a:lnTo>
                    <a:pt x="873918" y="402431"/>
                  </a:lnTo>
                  <a:lnTo>
                    <a:pt x="916781" y="347663"/>
                  </a:lnTo>
                  <a:lnTo>
                    <a:pt x="950118" y="304800"/>
                  </a:lnTo>
                  <a:lnTo>
                    <a:pt x="971550" y="269081"/>
                  </a:lnTo>
                  <a:lnTo>
                    <a:pt x="985837" y="235744"/>
                  </a:lnTo>
                  <a:lnTo>
                    <a:pt x="997743" y="204788"/>
                  </a:lnTo>
                  <a:lnTo>
                    <a:pt x="1002506" y="171450"/>
                  </a:lnTo>
                  <a:lnTo>
                    <a:pt x="997743" y="138113"/>
                  </a:lnTo>
                  <a:lnTo>
                    <a:pt x="990600" y="114300"/>
                  </a:lnTo>
                  <a:lnTo>
                    <a:pt x="976312" y="90488"/>
                  </a:lnTo>
                  <a:lnTo>
                    <a:pt x="959643" y="73819"/>
                  </a:lnTo>
                  <a:lnTo>
                    <a:pt x="938212" y="59531"/>
                  </a:lnTo>
                  <a:lnTo>
                    <a:pt x="928687" y="45244"/>
                  </a:lnTo>
                  <a:lnTo>
                    <a:pt x="923925" y="28575"/>
                  </a:lnTo>
                  <a:lnTo>
                    <a:pt x="923925" y="9525"/>
                  </a:lnTo>
                  <a:lnTo>
                    <a:pt x="931068" y="0"/>
                  </a:lnTo>
                  <a:lnTo>
                    <a:pt x="957262" y="4763"/>
                  </a:lnTo>
                  <a:lnTo>
                    <a:pt x="1000125" y="19050"/>
                  </a:lnTo>
                  <a:lnTo>
                    <a:pt x="1062037" y="47625"/>
                  </a:lnTo>
                  <a:lnTo>
                    <a:pt x="1114425" y="76200"/>
                  </a:lnTo>
                  <a:lnTo>
                    <a:pt x="1183481" y="121444"/>
                  </a:lnTo>
                  <a:lnTo>
                    <a:pt x="1259681" y="183356"/>
                  </a:lnTo>
                  <a:lnTo>
                    <a:pt x="1309687" y="228600"/>
                  </a:lnTo>
                  <a:lnTo>
                    <a:pt x="1343025" y="264319"/>
                  </a:lnTo>
                  <a:lnTo>
                    <a:pt x="1357312" y="285750"/>
                  </a:lnTo>
                  <a:lnTo>
                    <a:pt x="1364456" y="309563"/>
                  </a:lnTo>
                  <a:lnTo>
                    <a:pt x="1364456" y="333375"/>
                  </a:lnTo>
                  <a:lnTo>
                    <a:pt x="1352550" y="357188"/>
                  </a:lnTo>
                  <a:lnTo>
                    <a:pt x="1319212" y="381000"/>
                  </a:lnTo>
                  <a:lnTo>
                    <a:pt x="1233487" y="431006"/>
                  </a:lnTo>
                  <a:lnTo>
                    <a:pt x="1171575" y="464344"/>
                  </a:lnTo>
                  <a:lnTo>
                    <a:pt x="1076325" y="542925"/>
                  </a:lnTo>
                  <a:lnTo>
                    <a:pt x="909637" y="671513"/>
                  </a:lnTo>
                  <a:lnTo>
                    <a:pt x="766762" y="778669"/>
                  </a:lnTo>
                  <a:lnTo>
                    <a:pt x="633412" y="873919"/>
                  </a:lnTo>
                  <a:lnTo>
                    <a:pt x="490537" y="969169"/>
                  </a:lnTo>
                  <a:lnTo>
                    <a:pt x="371475" y="1042988"/>
                  </a:lnTo>
                  <a:lnTo>
                    <a:pt x="250031" y="1109663"/>
                  </a:lnTo>
                  <a:lnTo>
                    <a:pt x="157162" y="1154906"/>
                  </a:lnTo>
                  <a:lnTo>
                    <a:pt x="69056" y="1190625"/>
                  </a:lnTo>
                  <a:lnTo>
                    <a:pt x="26193" y="1200150"/>
                  </a:lnTo>
                  <a:lnTo>
                    <a:pt x="7143" y="1200150"/>
                  </a:lnTo>
                  <a:lnTo>
                    <a:pt x="0" y="1190625"/>
                  </a:lnTo>
                  <a:lnTo>
                    <a:pt x="11906" y="1169194"/>
                  </a:lnTo>
                  <a:lnTo>
                    <a:pt x="50006" y="1133475"/>
                  </a:lnTo>
                  <a:lnTo>
                    <a:pt x="164306" y="1042988"/>
                  </a:lnTo>
                  <a:lnTo>
                    <a:pt x="314325" y="921544"/>
                  </a:lnTo>
                  <a:lnTo>
                    <a:pt x="469106" y="792956"/>
                  </a:lnTo>
                  <a:lnTo>
                    <a:pt x="654843" y="628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09">
              <a:extLst>
                <a:ext uri="{FF2B5EF4-FFF2-40B4-BE49-F238E27FC236}">
                  <a16:creationId xmlns:a16="http://schemas.microsoft.com/office/drawing/2014/main" id="{54C606C6-7703-429B-A094-70D40B1A8AE6}"/>
                </a:ext>
              </a:extLst>
            </p:cNvPr>
            <p:cNvSpPr/>
            <p:nvPr/>
          </p:nvSpPr>
          <p:spPr>
            <a:xfrm>
              <a:off x="2374900" y="2566988"/>
              <a:ext cx="1571625" cy="1881187"/>
            </a:xfrm>
            <a:custGeom>
              <a:avLst/>
              <a:gdLst>
                <a:gd name="connsiteX0" fmla="*/ 1243013 w 1571625"/>
                <a:gd name="connsiteY0" fmla="*/ 731043 h 1881187"/>
                <a:gd name="connsiteX1" fmla="*/ 1402557 w 1571625"/>
                <a:gd name="connsiteY1" fmla="*/ 521493 h 1881187"/>
                <a:gd name="connsiteX2" fmla="*/ 1500188 w 1571625"/>
                <a:gd name="connsiteY2" fmla="*/ 392906 h 1881187"/>
                <a:gd name="connsiteX3" fmla="*/ 1562100 w 1571625"/>
                <a:gd name="connsiteY3" fmla="*/ 309562 h 1881187"/>
                <a:gd name="connsiteX4" fmla="*/ 1571625 w 1571625"/>
                <a:gd name="connsiteY4" fmla="*/ 292893 h 1881187"/>
                <a:gd name="connsiteX5" fmla="*/ 1566863 w 1571625"/>
                <a:gd name="connsiteY5" fmla="*/ 280987 h 1881187"/>
                <a:gd name="connsiteX6" fmla="*/ 1531144 w 1571625"/>
                <a:gd name="connsiteY6" fmla="*/ 242887 h 1881187"/>
                <a:gd name="connsiteX7" fmla="*/ 1493044 w 1571625"/>
                <a:gd name="connsiteY7" fmla="*/ 204787 h 1881187"/>
                <a:gd name="connsiteX8" fmla="*/ 1445419 w 1571625"/>
                <a:gd name="connsiteY8" fmla="*/ 164306 h 1881187"/>
                <a:gd name="connsiteX9" fmla="*/ 1407319 w 1571625"/>
                <a:gd name="connsiteY9" fmla="*/ 135731 h 1881187"/>
                <a:gd name="connsiteX10" fmla="*/ 1343025 w 1571625"/>
                <a:gd name="connsiteY10" fmla="*/ 90487 h 1881187"/>
                <a:gd name="connsiteX11" fmla="*/ 1293019 w 1571625"/>
                <a:gd name="connsiteY11" fmla="*/ 59531 h 1881187"/>
                <a:gd name="connsiteX12" fmla="*/ 1247775 w 1571625"/>
                <a:gd name="connsiteY12" fmla="*/ 33337 h 1881187"/>
                <a:gd name="connsiteX13" fmla="*/ 1195388 w 1571625"/>
                <a:gd name="connsiteY13" fmla="*/ 7143 h 1881187"/>
                <a:gd name="connsiteX14" fmla="*/ 1169194 w 1571625"/>
                <a:gd name="connsiteY14" fmla="*/ 0 h 1881187"/>
                <a:gd name="connsiteX15" fmla="*/ 1147763 w 1571625"/>
                <a:gd name="connsiteY15" fmla="*/ 2381 h 1881187"/>
                <a:gd name="connsiteX16" fmla="*/ 1140619 w 1571625"/>
                <a:gd name="connsiteY16" fmla="*/ 11906 h 1881187"/>
                <a:gd name="connsiteX17" fmla="*/ 1147763 w 1571625"/>
                <a:gd name="connsiteY17" fmla="*/ 33337 h 1881187"/>
                <a:gd name="connsiteX18" fmla="*/ 1166813 w 1571625"/>
                <a:gd name="connsiteY18" fmla="*/ 57150 h 1881187"/>
                <a:gd name="connsiteX19" fmla="*/ 1193007 w 1571625"/>
                <a:gd name="connsiteY19" fmla="*/ 90487 h 1881187"/>
                <a:gd name="connsiteX20" fmla="*/ 1207294 w 1571625"/>
                <a:gd name="connsiteY20" fmla="*/ 111918 h 1881187"/>
                <a:gd name="connsiteX21" fmla="*/ 1223963 w 1571625"/>
                <a:gd name="connsiteY21" fmla="*/ 150018 h 1881187"/>
                <a:gd name="connsiteX22" fmla="*/ 1231107 w 1571625"/>
                <a:gd name="connsiteY22" fmla="*/ 197643 h 1881187"/>
                <a:gd name="connsiteX23" fmla="*/ 1231107 w 1571625"/>
                <a:gd name="connsiteY23" fmla="*/ 223837 h 1881187"/>
                <a:gd name="connsiteX24" fmla="*/ 1223963 w 1571625"/>
                <a:gd name="connsiteY24" fmla="*/ 261937 h 1881187"/>
                <a:gd name="connsiteX25" fmla="*/ 1209675 w 1571625"/>
                <a:gd name="connsiteY25" fmla="*/ 302418 h 1881187"/>
                <a:gd name="connsiteX26" fmla="*/ 1176338 w 1571625"/>
                <a:gd name="connsiteY26" fmla="*/ 378618 h 1881187"/>
                <a:gd name="connsiteX27" fmla="*/ 1128713 w 1571625"/>
                <a:gd name="connsiteY27" fmla="*/ 469106 h 1881187"/>
                <a:gd name="connsiteX28" fmla="*/ 1059657 w 1571625"/>
                <a:gd name="connsiteY28" fmla="*/ 585787 h 1881187"/>
                <a:gd name="connsiteX29" fmla="*/ 981075 w 1571625"/>
                <a:gd name="connsiteY29" fmla="*/ 711993 h 1881187"/>
                <a:gd name="connsiteX30" fmla="*/ 902494 w 1571625"/>
                <a:gd name="connsiteY30" fmla="*/ 831056 h 1881187"/>
                <a:gd name="connsiteX31" fmla="*/ 826294 w 1571625"/>
                <a:gd name="connsiteY31" fmla="*/ 942975 h 1881187"/>
                <a:gd name="connsiteX32" fmla="*/ 738188 w 1571625"/>
                <a:gd name="connsiteY32" fmla="*/ 1054893 h 1881187"/>
                <a:gd name="connsiteX33" fmla="*/ 659607 w 1571625"/>
                <a:gd name="connsiteY33" fmla="*/ 1154906 h 1881187"/>
                <a:gd name="connsiteX34" fmla="*/ 550069 w 1571625"/>
                <a:gd name="connsiteY34" fmla="*/ 1285875 h 1881187"/>
                <a:gd name="connsiteX35" fmla="*/ 445294 w 1571625"/>
                <a:gd name="connsiteY35" fmla="*/ 1402556 h 1881187"/>
                <a:gd name="connsiteX36" fmla="*/ 345282 w 1571625"/>
                <a:gd name="connsiteY36" fmla="*/ 1512093 h 1881187"/>
                <a:gd name="connsiteX37" fmla="*/ 147638 w 1571625"/>
                <a:gd name="connsiteY37" fmla="*/ 1709737 h 1881187"/>
                <a:gd name="connsiteX38" fmla="*/ 85725 w 1571625"/>
                <a:gd name="connsiteY38" fmla="*/ 1769268 h 1881187"/>
                <a:gd name="connsiteX39" fmla="*/ 30957 w 1571625"/>
                <a:gd name="connsiteY39" fmla="*/ 1819275 h 1881187"/>
                <a:gd name="connsiteX40" fmla="*/ 4763 w 1571625"/>
                <a:gd name="connsiteY40" fmla="*/ 1854993 h 1881187"/>
                <a:gd name="connsiteX41" fmla="*/ 0 w 1571625"/>
                <a:gd name="connsiteY41" fmla="*/ 1866900 h 1881187"/>
                <a:gd name="connsiteX42" fmla="*/ 2382 w 1571625"/>
                <a:gd name="connsiteY42" fmla="*/ 1876425 h 1881187"/>
                <a:gd name="connsiteX43" fmla="*/ 21432 w 1571625"/>
                <a:gd name="connsiteY43" fmla="*/ 1881187 h 1881187"/>
                <a:gd name="connsiteX44" fmla="*/ 42863 w 1571625"/>
                <a:gd name="connsiteY44" fmla="*/ 1876425 h 1881187"/>
                <a:gd name="connsiteX45" fmla="*/ 88107 w 1571625"/>
                <a:gd name="connsiteY45" fmla="*/ 1857375 h 1881187"/>
                <a:gd name="connsiteX46" fmla="*/ 180975 w 1571625"/>
                <a:gd name="connsiteY46" fmla="*/ 1807368 h 1881187"/>
                <a:gd name="connsiteX47" fmla="*/ 328613 w 1571625"/>
                <a:gd name="connsiteY47" fmla="*/ 1709737 h 1881187"/>
                <a:gd name="connsiteX48" fmla="*/ 416719 w 1571625"/>
                <a:gd name="connsiteY48" fmla="*/ 1645443 h 1881187"/>
                <a:gd name="connsiteX49" fmla="*/ 511969 w 1571625"/>
                <a:gd name="connsiteY49" fmla="*/ 1566862 h 1881187"/>
                <a:gd name="connsiteX50" fmla="*/ 611982 w 1571625"/>
                <a:gd name="connsiteY50" fmla="*/ 1476375 h 1881187"/>
                <a:gd name="connsiteX51" fmla="*/ 700088 w 1571625"/>
                <a:gd name="connsiteY51" fmla="*/ 1385887 h 1881187"/>
                <a:gd name="connsiteX52" fmla="*/ 826294 w 1571625"/>
                <a:gd name="connsiteY52" fmla="*/ 1243012 h 1881187"/>
                <a:gd name="connsiteX53" fmla="*/ 914400 w 1571625"/>
                <a:gd name="connsiteY53" fmla="*/ 1128712 h 1881187"/>
                <a:gd name="connsiteX54" fmla="*/ 1014413 w 1571625"/>
                <a:gd name="connsiteY54" fmla="*/ 1033462 h 1881187"/>
                <a:gd name="connsiteX55" fmla="*/ 1069182 w 1571625"/>
                <a:gd name="connsiteY55" fmla="*/ 969168 h 1881187"/>
                <a:gd name="connsiteX56" fmla="*/ 1243013 w 1571625"/>
                <a:gd name="connsiteY56" fmla="*/ 731043 h 1881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571625" h="1881187">
                  <a:moveTo>
                    <a:pt x="1243013" y="731043"/>
                  </a:moveTo>
                  <a:lnTo>
                    <a:pt x="1402557" y="521493"/>
                  </a:lnTo>
                  <a:lnTo>
                    <a:pt x="1500188" y="392906"/>
                  </a:lnTo>
                  <a:lnTo>
                    <a:pt x="1562100" y="309562"/>
                  </a:lnTo>
                  <a:lnTo>
                    <a:pt x="1571625" y="292893"/>
                  </a:lnTo>
                  <a:lnTo>
                    <a:pt x="1566863" y="280987"/>
                  </a:lnTo>
                  <a:lnTo>
                    <a:pt x="1531144" y="242887"/>
                  </a:lnTo>
                  <a:lnTo>
                    <a:pt x="1493044" y="204787"/>
                  </a:lnTo>
                  <a:lnTo>
                    <a:pt x="1445419" y="164306"/>
                  </a:lnTo>
                  <a:lnTo>
                    <a:pt x="1407319" y="135731"/>
                  </a:lnTo>
                  <a:lnTo>
                    <a:pt x="1343025" y="90487"/>
                  </a:lnTo>
                  <a:lnTo>
                    <a:pt x="1293019" y="59531"/>
                  </a:lnTo>
                  <a:lnTo>
                    <a:pt x="1247775" y="33337"/>
                  </a:lnTo>
                  <a:lnTo>
                    <a:pt x="1195388" y="7143"/>
                  </a:lnTo>
                  <a:lnTo>
                    <a:pt x="1169194" y="0"/>
                  </a:lnTo>
                  <a:lnTo>
                    <a:pt x="1147763" y="2381"/>
                  </a:lnTo>
                  <a:lnTo>
                    <a:pt x="1140619" y="11906"/>
                  </a:lnTo>
                  <a:lnTo>
                    <a:pt x="1147763" y="33337"/>
                  </a:lnTo>
                  <a:lnTo>
                    <a:pt x="1166813" y="57150"/>
                  </a:lnTo>
                  <a:lnTo>
                    <a:pt x="1193007" y="90487"/>
                  </a:lnTo>
                  <a:lnTo>
                    <a:pt x="1207294" y="111918"/>
                  </a:lnTo>
                  <a:lnTo>
                    <a:pt x="1223963" y="150018"/>
                  </a:lnTo>
                  <a:lnTo>
                    <a:pt x="1231107" y="197643"/>
                  </a:lnTo>
                  <a:lnTo>
                    <a:pt x="1231107" y="223837"/>
                  </a:lnTo>
                  <a:lnTo>
                    <a:pt x="1223963" y="261937"/>
                  </a:lnTo>
                  <a:lnTo>
                    <a:pt x="1209675" y="302418"/>
                  </a:lnTo>
                  <a:lnTo>
                    <a:pt x="1176338" y="378618"/>
                  </a:lnTo>
                  <a:lnTo>
                    <a:pt x="1128713" y="469106"/>
                  </a:lnTo>
                  <a:lnTo>
                    <a:pt x="1059657" y="585787"/>
                  </a:lnTo>
                  <a:lnTo>
                    <a:pt x="981075" y="711993"/>
                  </a:lnTo>
                  <a:lnTo>
                    <a:pt x="902494" y="831056"/>
                  </a:lnTo>
                  <a:lnTo>
                    <a:pt x="826294" y="942975"/>
                  </a:lnTo>
                  <a:lnTo>
                    <a:pt x="738188" y="1054893"/>
                  </a:lnTo>
                  <a:lnTo>
                    <a:pt x="659607" y="1154906"/>
                  </a:lnTo>
                  <a:lnTo>
                    <a:pt x="550069" y="1285875"/>
                  </a:lnTo>
                  <a:lnTo>
                    <a:pt x="445294" y="1402556"/>
                  </a:lnTo>
                  <a:lnTo>
                    <a:pt x="345282" y="1512093"/>
                  </a:lnTo>
                  <a:lnTo>
                    <a:pt x="147638" y="1709737"/>
                  </a:lnTo>
                  <a:lnTo>
                    <a:pt x="85725" y="1769268"/>
                  </a:lnTo>
                  <a:lnTo>
                    <a:pt x="30957" y="1819275"/>
                  </a:lnTo>
                  <a:lnTo>
                    <a:pt x="4763" y="1854993"/>
                  </a:lnTo>
                  <a:lnTo>
                    <a:pt x="0" y="1866900"/>
                  </a:lnTo>
                  <a:lnTo>
                    <a:pt x="2382" y="1876425"/>
                  </a:lnTo>
                  <a:lnTo>
                    <a:pt x="21432" y="1881187"/>
                  </a:lnTo>
                  <a:lnTo>
                    <a:pt x="42863" y="1876425"/>
                  </a:lnTo>
                  <a:lnTo>
                    <a:pt x="88107" y="1857375"/>
                  </a:lnTo>
                  <a:lnTo>
                    <a:pt x="180975" y="1807368"/>
                  </a:lnTo>
                  <a:lnTo>
                    <a:pt x="328613" y="1709737"/>
                  </a:lnTo>
                  <a:lnTo>
                    <a:pt x="416719" y="1645443"/>
                  </a:lnTo>
                  <a:lnTo>
                    <a:pt x="511969" y="1566862"/>
                  </a:lnTo>
                  <a:lnTo>
                    <a:pt x="611982" y="1476375"/>
                  </a:lnTo>
                  <a:lnTo>
                    <a:pt x="700088" y="1385887"/>
                  </a:lnTo>
                  <a:lnTo>
                    <a:pt x="826294" y="1243012"/>
                  </a:lnTo>
                  <a:lnTo>
                    <a:pt x="914400" y="1128712"/>
                  </a:lnTo>
                  <a:lnTo>
                    <a:pt x="1014413" y="1033462"/>
                  </a:lnTo>
                  <a:lnTo>
                    <a:pt x="1069182" y="969168"/>
                  </a:lnTo>
                  <a:lnTo>
                    <a:pt x="1243013" y="7310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10">
              <a:extLst>
                <a:ext uri="{FF2B5EF4-FFF2-40B4-BE49-F238E27FC236}">
                  <a16:creationId xmlns:a16="http://schemas.microsoft.com/office/drawing/2014/main" id="{A61067C0-8B5C-4BDF-A094-4BF7E3501652}"/>
                </a:ext>
              </a:extLst>
            </p:cNvPr>
            <p:cNvSpPr/>
            <p:nvPr/>
          </p:nvSpPr>
          <p:spPr>
            <a:xfrm>
              <a:off x="3181350" y="3543300"/>
              <a:ext cx="381000" cy="2482850"/>
            </a:xfrm>
            <a:custGeom>
              <a:avLst/>
              <a:gdLst>
                <a:gd name="connsiteX0" fmla="*/ 355600 w 381000"/>
                <a:gd name="connsiteY0" fmla="*/ 857250 h 2482850"/>
                <a:gd name="connsiteX1" fmla="*/ 374650 w 381000"/>
                <a:gd name="connsiteY1" fmla="*/ 460375 h 2482850"/>
                <a:gd name="connsiteX2" fmla="*/ 381000 w 381000"/>
                <a:gd name="connsiteY2" fmla="*/ 269875 h 2482850"/>
                <a:gd name="connsiteX3" fmla="*/ 374650 w 381000"/>
                <a:gd name="connsiteY3" fmla="*/ 241300 h 2482850"/>
                <a:gd name="connsiteX4" fmla="*/ 349250 w 381000"/>
                <a:gd name="connsiteY4" fmla="*/ 180975 h 2482850"/>
                <a:gd name="connsiteX5" fmla="*/ 333375 w 381000"/>
                <a:gd name="connsiteY5" fmla="*/ 149225 h 2482850"/>
                <a:gd name="connsiteX6" fmla="*/ 304800 w 381000"/>
                <a:gd name="connsiteY6" fmla="*/ 107950 h 2482850"/>
                <a:gd name="connsiteX7" fmla="*/ 288925 w 381000"/>
                <a:gd name="connsiteY7" fmla="*/ 88900 h 2482850"/>
                <a:gd name="connsiteX8" fmla="*/ 266700 w 381000"/>
                <a:gd name="connsiteY8" fmla="*/ 69850 h 2482850"/>
                <a:gd name="connsiteX9" fmla="*/ 234950 w 381000"/>
                <a:gd name="connsiteY9" fmla="*/ 47625 h 2482850"/>
                <a:gd name="connsiteX10" fmla="*/ 174625 w 381000"/>
                <a:gd name="connsiteY10" fmla="*/ 12700 h 2482850"/>
                <a:gd name="connsiteX11" fmla="*/ 139700 w 381000"/>
                <a:gd name="connsiteY11" fmla="*/ 0 h 2482850"/>
                <a:gd name="connsiteX12" fmla="*/ 41275 w 381000"/>
                <a:gd name="connsiteY12" fmla="*/ 165100 h 2482850"/>
                <a:gd name="connsiteX13" fmla="*/ 107950 w 381000"/>
                <a:gd name="connsiteY13" fmla="*/ 184150 h 2482850"/>
                <a:gd name="connsiteX14" fmla="*/ 133350 w 381000"/>
                <a:gd name="connsiteY14" fmla="*/ 203200 h 2482850"/>
                <a:gd name="connsiteX15" fmla="*/ 155575 w 381000"/>
                <a:gd name="connsiteY15" fmla="*/ 234950 h 2482850"/>
                <a:gd name="connsiteX16" fmla="*/ 171450 w 381000"/>
                <a:gd name="connsiteY16" fmla="*/ 273050 h 2482850"/>
                <a:gd name="connsiteX17" fmla="*/ 177800 w 381000"/>
                <a:gd name="connsiteY17" fmla="*/ 307975 h 2482850"/>
                <a:gd name="connsiteX18" fmla="*/ 177800 w 381000"/>
                <a:gd name="connsiteY18" fmla="*/ 387350 h 2482850"/>
                <a:gd name="connsiteX19" fmla="*/ 168275 w 381000"/>
                <a:gd name="connsiteY19" fmla="*/ 596900 h 2482850"/>
                <a:gd name="connsiteX20" fmla="*/ 149225 w 381000"/>
                <a:gd name="connsiteY20" fmla="*/ 892175 h 2482850"/>
                <a:gd name="connsiteX21" fmla="*/ 120650 w 381000"/>
                <a:gd name="connsiteY21" fmla="*/ 1203325 h 2482850"/>
                <a:gd name="connsiteX22" fmla="*/ 95250 w 381000"/>
                <a:gd name="connsiteY22" fmla="*/ 1466850 h 2482850"/>
                <a:gd name="connsiteX23" fmla="*/ 79375 w 381000"/>
                <a:gd name="connsiteY23" fmla="*/ 1549400 h 2482850"/>
                <a:gd name="connsiteX24" fmla="*/ 44450 w 381000"/>
                <a:gd name="connsiteY24" fmla="*/ 1724025 h 2482850"/>
                <a:gd name="connsiteX25" fmla="*/ 15875 w 381000"/>
                <a:gd name="connsiteY25" fmla="*/ 1889125 h 2482850"/>
                <a:gd name="connsiteX26" fmla="*/ 0 w 381000"/>
                <a:gd name="connsiteY26" fmla="*/ 2025650 h 2482850"/>
                <a:gd name="connsiteX27" fmla="*/ 0 w 381000"/>
                <a:gd name="connsiteY27" fmla="*/ 2105025 h 2482850"/>
                <a:gd name="connsiteX28" fmla="*/ 9525 w 381000"/>
                <a:gd name="connsiteY28" fmla="*/ 2187575 h 2482850"/>
                <a:gd name="connsiteX29" fmla="*/ 34925 w 381000"/>
                <a:gd name="connsiteY29" fmla="*/ 2279650 h 2482850"/>
                <a:gd name="connsiteX30" fmla="*/ 69850 w 381000"/>
                <a:gd name="connsiteY30" fmla="*/ 2365375 h 2482850"/>
                <a:gd name="connsiteX31" fmla="*/ 101600 w 381000"/>
                <a:gd name="connsiteY31" fmla="*/ 2422525 h 2482850"/>
                <a:gd name="connsiteX32" fmla="*/ 123825 w 381000"/>
                <a:gd name="connsiteY32" fmla="*/ 2457450 h 2482850"/>
                <a:gd name="connsiteX33" fmla="*/ 146050 w 381000"/>
                <a:gd name="connsiteY33" fmla="*/ 2476500 h 2482850"/>
                <a:gd name="connsiteX34" fmla="*/ 161925 w 381000"/>
                <a:gd name="connsiteY34" fmla="*/ 2482850 h 2482850"/>
                <a:gd name="connsiteX35" fmla="*/ 177800 w 381000"/>
                <a:gd name="connsiteY35" fmla="*/ 2476500 h 2482850"/>
                <a:gd name="connsiteX36" fmla="*/ 206375 w 381000"/>
                <a:gd name="connsiteY36" fmla="*/ 2457450 h 2482850"/>
                <a:gd name="connsiteX37" fmla="*/ 228600 w 381000"/>
                <a:gd name="connsiteY37" fmla="*/ 2422525 h 2482850"/>
                <a:gd name="connsiteX38" fmla="*/ 247650 w 381000"/>
                <a:gd name="connsiteY38" fmla="*/ 2368550 h 2482850"/>
                <a:gd name="connsiteX39" fmla="*/ 266700 w 381000"/>
                <a:gd name="connsiteY39" fmla="*/ 2247900 h 2482850"/>
                <a:gd name="connsiteX40" fmla="*/ 282575 w 381000"/>
                <a:gd name="connsiteY40" fmla="*/ 2117725 h 2482850"/>
                <a:gd name="connsiteX41" fmla="*/ 298450 w 381000"/>
                <a:gd name="connsiteY41" fmla="*/ 1939925 h 2482850"/>
                <a:gd name="connsiteX42" fmla="*/ 311150 w 381000"/>
                <a:gd name="connsiteY42" fmla="*/ 1724025 h 2482850"/>
                <a:gd name="connsiteX43" fmla="*/ 330200 w 381000"/>
                <a:gd name="connsiteY43" fmla="*/ 1390650 h 2482850"/>
                <a:gd name="connsiteX44" fmla="*/ 346075 w 381000"/>
                <a:gd name="connsiteY44" fmla="*/ 1098550 h 2482850"/>
                <a:gd name="connsiteX45" fmla="*/ 355600 w 381000"/>
                <a:gd name="connsiteY45" fmla="*/ 857250 h 2482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81000" h="2482850">
                  <a:moveTo>
                    <a:pt x="355600" y="857250"/>
                  </a:moveTo>
                  <a:lnTo>
                    <a:pt x="374650" y="460375"/>
                  </a:lnTo>
                  <a:lnTo>
                    <a:pt x="381000" y="269875"/>
                  </a:lnTo>
                  <a:lnTo>
                    <a:pt x="374650" y="241300"/>
                  </a:lnTo>
                  <a:lnTo>
                    <a:pt x="349250" y="180975"/>
                  </a:lnTo>
                  <a:lnTo>
                    <a:pt x="333375" y="149225"/>
                  </a:lnTo>
                  <a:lnTo>
                    <a:pt x="304800" y="107950"/>
                  </a:lnTo>
                  <a:lnTo>
                    <a:pt x="288925" y="88900"/>
                  </a:lnTo>
                  <a:lnTo>
                    <a:pt x="266700" y="69850"/>
                  </a:lnTo>
                  <a:lnTo>
                    <a:pt x="234950" y="47625"/>
                  </a:lnTo>
                  <a:lnTo>
                    <a:pt x="174625" y="12700"/>
                  </a:lnTo>
                  <a:lnTo>
                    <a:pt x="139700" y="0"/>
                  </a:lnTo>
                  <a:lnTo>
                    <a:pt x="41275" y="165100"/>
                  </a:lnTo>
                  <a:lnTo>
                    <a:pt x="107950" y="184150"/>
                  </a:lnTo>
                  <a:lnTo>
                    <a:pt x="133350" y="203200"/>
                  </a:lnTo>
                  <a:lnTo>
                    <a:pt x="155575" y="234950"/>
                  </a:lnTo>
                  <a:lnTo>
                    <a:pt x="171450" y="273050"/>
                  </a:lnTo>
                  <a:lnTo>
                    <a:pt x="177800" y="307975"/>
                  </a:lnTo>
                  <a:lnTo>
                    <a:pt x="177800" y="387350"/>
                  </a:lnTo>
                  <a:lnTo>
                    <a:pt x="168275" y="596900"/>
                  </a:lnTo>
                  <a:lnTo>
                    <a:pt x="149225" y="892175"/>
                  </a:lnTo>
                  <a:lnTo>
                    <a:pt x="120650" y="1203325"/>
                  </a:lnTo>
                  <a:lnTo>
                    <a:pt x="95250" y="1466850"/>
                  </a:lnTo>
                  <a:lnTo>
                    <a:pt x="79375" y="1549400"/>
                  </a:lnTo>
                  <a:lnTo>
                    <a:pt x="44450" y="1724025"/>
                  </a:lnTo>
                  <a:lnTo>
                    <a:pt x="15875" y="1889125"/>
                  </a:lnTo>
                  <a:lnTo>
                    <a:pt x="0" y="2025650"/>
                  </a:lnTo>
                  <a:lnTo>
                    <a:pt x="0" y="2105025"/>
                  </a:lnTo>
                  <a:lnTo>
                    <a:pt x="9525" y="2187575"/>
                  </a:lnTo>
                  <a:lnTo>
                    <a:pt x="34925" y="2279650"/>
                  </a:lnTo>
                  <a:lnTo>
                    <a:pt x="69850" y="2365375"/>
                  </a:lnTo>
                  <a:lnTo>
                    <a:pt x="101600" y="2422525"/>
                  </a:lnTo>
                  <a:lnTo>
                    <a:pt x="123825" y="2457450"/>
                  </a:lnTo>
                  <a:lnTo>
                    <a:pt x="146050" y="2476500"/>
                  </a:lnTo>
                  <a:lnTo>
                    <a:pt x="161925" y="2482850"/>
                  </a:lnTo>
                  <a:lnTo>
                    <a:pt x="177800" y="2476500"/>
                  </a:lnTo>
                  <a:lnTo>
                    <a:pt x="206375" y="2457450"/>
                  </a:lnTo>
                  <a:lnTo>
                    <a:pt x="228600" y="2422525"/>
                  </a:lnTo>
                  <a:lnTo>
                    <a:pt x="247650" y="2368550"/>
                  </a:lnTo>
                  <a:lnTo>
                    <a:pt x="266700" y="2247900"/>
                  </a:lnTo>
                  <a:lnTo>
                    <a:pt x="282575" y="2117725"/>
                  </a:lnTo>
                  <a:lnTo>
                    <a:pt x="298450" y="1939925"/>
                  </a:lnTo>
                  <a:lnTo>
                    <a:pt x="311150" y="1724025"/>
                  </a:lnTo>
                  <a:lnTo>
                    <a:pt x="330200" y="1390650"/>
                  </a:lnTo>
                  <a:lnTo>
                    <a:pt x="346075" y="1098550"/>
                  </a:lnTo>
                  <a:lnTo>
                    <a:pt x="355600" y="857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11">
              <a:extLst>
                <a:ext uri="{FF2B5EF4-FFF2-40B4-BE49-F238E27FC236}">
                  <a16:creationId xmlns:a16="http://schemas.microsoft.com/office/drawing/2014/main" id="{C563FA52-0E56-49AE-A984-AD9582AF229D}"/>
                </a:ext>
              </a:extLst>
            </p:cNvPr>
            <p:cNvSpPr/>
            <p:nvPr/>
          </p:nvSpPr>
          <p:spPr>
            <a:xfrm>
              <a:off x="4360863" y="2019300"/>
              <a:ext cx="2282825" cy="1571625"/>
            </a:xfrm>
            <a:custGeom>
              <a:avLst/>
              <a:gdLst>
                <a:gd name="connsiteX0" fmla="*/ 1621631 w 2283619"/>
                <a:gd name="connsiteY0" fmla="*/ 254794 h 1571625"/>
                <a:gd name="connsiteX1" fmla="*/ 1433512 w 2283619"/>
                <a:gd name="connsiteY1" fmla="*/ 276225 h 1571625"/>
                <a:gd name="connsiteX2" fmla="*/ 1188244 w 2283619"/>
                <a:gd name="connsiteY2" fmla="*/ 297656 h 1571625"/>
                <a:gd name="connsiteX3" fmla="*/ 907256 w 2283619"/>
                <a:gd name="connsiteY3" fmla="*/ 345281 h 1571625"/>
                <a:gd name="connsiteX4" fmla="*/ 745331 w 2283619"/>
                <a:gd name="connsiteY4" fmla="*/ 381000 h 1571625"/>
                <a:gd name="connsiteX5" fmla="*/ 573881 w 2283619"/>
                <a:gd name="connsiteY5" fmla="*/ 423863 h 1571625"/>
                <a:gd name="connsiteX6" fmla="*/ 466725 w 2283619"/>
                <a:gd name="connsiteY6" fmla="*/ 457200 h 1571625"/>
                <a:gd name="connsiteX7" fmla="*/ 350044 w 2283619"/>
                <a:gd name="connsiteY7" fmla="*/ 500063 h 1571625"/>
                <a:gd name="connsiteX8" fmla="*/ 328612 w 2283619"/>
                <a:gd name="connsiteY8" fmla="*/ 504825 h 1571625"/>
                <a:gd name="connsiteX9" fmla="*/ 302419 w 2283619"/>
                <a:gd name="connsiteY9" fmla="*/ 504825 h 1571625"/>
                <a:gd name="connsiteX10" fmla="*/ 271462 w 2283619"/>
                <a:gd name="connsiteY10" fmla="*/ 497681 h 1571625"/>
                <a:gd name="connsiteX11" fmla="*/ 226219 w 2283619"/>
                <a:gd name="connsiteY11" fmla="*/ 473869 h 1571625"/>
                <a:gd name="connsiteX12" fmla="*/ 197644 w 2283619"/>
                <a:gd name="connsiteY12" fmla="*/ 450056 h 1571625"/>
                <a:gd name="connsiteX13" fmla="*/ 128587 w 2283619"/>
                <a:gd name="connsiteY13" fmla="*/ 378619 h 1571625"/>
                <a:gd name="connsiteX14" fmla="*/ 80962 w 2283619"/>
                <a:gd name="connsiteY14" fmla="*/ 316706 h 1571625"/>
                <a:gd name="connsiteX15" fmla="*/ 14287 w 2283619"/>
                <a:gd name="connsiteY15" fmla="*/ 221456 h 1571625"/>
                <a:gd name="connsiteX16" fmla="*/ 4762 w 2283619"/>
                <a:gd name="connsiteY16" fmla="*/ 204788 h 1571625"/>
                <a:gd name="connsiteX17" fmla="*/ 0 w 2283619"/>
                <a:gd name="connsiteY17" fmla="*/ 178594 h 1571625"/>
                <a:gd name="connsiteX18" fmla="*/ 2381 w 2283619"/>
                <a:gd name="connsiteY18" fmla="*/ 161925 h 1571625"/>
                <a:gd name="connsiteX19" fmla="*/ 7144 w 2283619"/>
                <a:gd name="connsiteY19" fmla="*/ 154781 h 1571625"/>
                <a:gd name="connsiteX20" fmla="*/ 19050 w 2283619"/>
                <a:gd name="connsiteY20" fmla="*/ 154781 h 1571625"/>
                <a:gd name="connsiteX21" fmla="*/ 35719 w 2283619"/>
                <a:gd name="connsiteY21" fmla="*/ 157163 h 1571625"/>
                <a:gd name="connsiteX22" fmla="*/ 61912 w 2283619"/>
                <a:gd name="connsiteY22" fmla="*/ 171450 h 1571625"/>
                <a:gd name="connsiteX23" fmla="*/ 90487 w 2283619"/>
                <a:gd name="connsiteY23" fmla="*/ 192881 h 1571625"/>
                <a:gd name="connsiteX24" fmla="*/ 135731 w 2283619"/>
                <a:gd name="connsiteY24" fmla="*/ 216694 h 1571625"/>
                <a:gd name="connsiteX25" fmla="*/ 183356 w 2283619"/>
                <a:gd name="connsiteY25" fmla="*/ 238125 h 1571625"/>
                <a:gd name="connsiteX26" fmla="*/ 242887 w 2283619"/>
                <a:gd name="connsiteY26" fmla="*/ 259556 h 1571625"/>
                <a:gd name="connsiteX27" fmla="*/ 290512 w 2283619"/>
                <a:gd name="connsiteY27" fmla="*/ 271463 h 1571625"/>
                <a:gd name="connsiteX28" fmla="*/ 404812 w 2283619"/>
                <a:gd name="connsiteY28" fmla="*/ 264319 h 1571625"/>
                <a:gd name="connsiteX29" fmla="*/ 633412 w 2283619"/>
                <a:gd name="connsiteY29" fmla="*/ 230981 h 1571625"/>
                <a:gd name="connsiteX30" fmla="*/ 971550 w 2283619"/>
                <a:gd name="connsiteY30" fmla="*/ 176213 h 1571625"/>
                <a:gd name="connsiteX31" fmla="*/ 1190625 w 2283619"/>
                <a:gd name="connsiteY31" fmla="*/ 138113 h 1571625"/>
                <a:gd name="connsiteX32" fmla="*/ 1412081 w 2283619"/>
                <a:gd name="connsiteY32" fmla="*/ 119063 h 1571625"/>
                <a:gd name="connsiteX33" fmla="*/ 1619250 w 2283619"/>
                <a:gd name="connsiteY33" fmla="*/ 95250 h 1571625"/>
                <a:gd name="connsiteX34" fmla="*/ 1728787 w 2283619"/>
                <a:gd name="connsiteY34" fmla="*/ 78581 h 1571625"/>
                <a:gd name="connsiteX35" fmla="*/ 1793081 w 2283619"/>
                <a:gd name="connsiteY35" fmla="*/ 69056 h 1571625"/>
                <a:gd name="connsiteX36" fmla="*/ 1833562 w 2283619"/>
                <a:gd name="connsiteY36" fmla="*/ 59531 h 1571625"/>
                <a:gd name="connsiteX37" fmla="*/ 1890712 w 2283619"/>
                <a:gd name="connsiteY37" fmla="*/ 38100 h 1571625"/>
                <a:gd name="connsiteX38" fmla="*/ 1931194 w 2283619"/>
                <a:gd name="connsiteY38" fmla="*/ 21431 h 1571625"/>
                <a:gd name="connsiteX39" fmla="*/ 1962150 w 2283619"/>
                <a:gd name="connsiteY39" fmla="*/ 7144 h 1571625"/>
                <a:gd name="connsiteX40" fmla="*/ 1981200 w 2283619"/>
                <a:gd name="connsiteY40" fmla="*/ 0 h 1571625"/>
                <a:gd name="connsiteX41" fmla="*/ 1993106 w 2283619"/>
                <a:gd name="connsiteY41" fmla="*/ 2381 h 1571625"/>
                <a:gd name="connsiteX42" fmla="*/ 2016919 w 2283619"/>
                <a:gd name="connsiteY42" fmla="*/ 9525 h 1571625"/>
                <a:gd name="connsiteX43" fmla="*/ 2074069 w 2283619"/>
                <a:gd name="connsiteY43" fmla="*/ 40481 h 1571625"/>
                <a:gd name="connsiteX44" fmla="*/ 2155031 w 2283619"/>
                <a:gd name="connsiteY44" fmla="*/ 90488 h 1571625"/>
                <a:gd name="connsiteX45" fmla="*/ 2219325 w 2283619"/>
                <a:gd name="connsiteY45" fmla="*/ 130969 h 1571625"/>
                <a:gd name="connsiteX46" fmla="*/ 2245519 w 2283619"/>
                <a:gd name="connsiteY46" fmla="*/ 154781 h 1571625"/>
                <a:gd name="connsiteX47" fmla="*/ 2264569 w 2283619"/>
                <a:gd name="connsiteY47" fmla="*/ 176213 h 1571625"/>
                <a:gd name="connsiteX48" fmla="*/ 2278856 w 2283619"/>
                <a:gd name="connsiteY48" fmla="*/ 197644 h 1571625"/>
                <a:gd name="connsiteX49" fmla="*/ 2283619 w 2283619"/>
                <a:gd name="connsiteY49" fmla="*/ 223838 h 1571625"/>
                <a:gd name="connsiteX50" fmla="*/ 2283619 w 2283619"/>
                <a:gd name="connsiteY50" fmla="*/ 242888 h 1571625"/>
                <a:gd name="connsiteX51" fmla="*/ 2271712 w 2283619"/>
                <a:gd name="connsiteY51" fmla="*/ 266700 h 1571625"/>
                <a:gd name="connsiteX52" fmla="*/ 2247900 w 2283619"/>
                <a:gd name="connsiteY52" fmla="*/ 288131 h 1571625"/>
                <a:gd name="connsiteX53" fmla="*/ 2240756 w 2283619"/>
                <a:gd name="connsiteY53" fmla="*/ 295275 h 1571625"/>
                <a:gd name="connsiteX54" fmla="*/ 2228850 w 2283619"/>
                <a:gd name="connsiteY54" fmla="*/ 321469 h 1571625"/>
                <a:gd name="connsiteX55" fmla="*/ 2205037 w 2283619"/>
                <a:gd name="connsiteY55" fmla="*/ 423863 h 1571625"/>
                <a:gd name="connsiteX56" fmla="*/ 2185987 w 2283619"/>
                <a:gd name="connsiteY56" fmla="*/ 531019 h 1571625"/>
                <a:gd name="connsiteX57" fmla="*/ 2166937 w 2283619"/>
                <a:gd name="connsiteY57" fmla="*/ 671513 h 1571625"/>
                <a:gd name="connsiteX58" fmla="*/ 2107406 w 2283619"/>
                <a:gd name="connsiteY58" fmla="*/ 933450 h 1571625"/>
                <a:gd name="connsiteX59" fmla="*/ 2028825 w 2283619"/>
                <a:gd name="connsiteY59" fmla="*/ 1259681 h 1571625"/>
                <a:gd name="connsiteX60" fmla="*/ 1988344 w 2283619"/>
                <a:gd name="connsiteY60" fmla="*/ 1421606 h 1571625"/>
                <a:gd name="connsiteX61" fmla="*/ 1971675 w 2283619"/>
                <a:gd name="connsiteY61" fmla="*/ 1469231 h 1571625"/>
                <a:gd name="connsiteX62" fmla="*/ 1955006 w 2283619"/>
                <a:gd name="connsiteY62" fmla="*/ 1504950 h 1571625"/>
                <a:gd name="connsiteX63" fmla="*/ 1938337 w 2283619"/>
                <a:gd name="connsiteY63" fmla="*/ 1533525 h 1571625"/>
                <a:gd name="connsiteX64" fmla="*/ 1914525 w 2283619"/>
                <a:gd name="connsiteY64" fmla="*/ 1557338 h 1571625"/>
                <a:gd name="connsiteX65" fmla="*/ 1890712 w 2283619"/>
                <a:gd name="connsiteY65" fmla="*/ 1569244 h 1571625"/>
                <a:gd name="connsiteX66" fmla="*/ 1869281 w 2283619"/>
                <a:gd name="connsiteY66" fmla="*/ 1571625 h 1571625"/>
                <a:gd name="connsiteX67" fmla="*/ 1843087 w 2283619"/>
                <a:gd name="connsiteY67" fmla="*/ 1566863 h 1571625"/>
                <a:gd name="connsiteX68" fmla="*/ 1800225 w 2283619"/>
                <a:gd name="connsiteY68" fmla="*/ 1545431 h 1571625"/>
                <a:gd name="connsiteX69" fmla="*/ 1771650 w 2283619"/>
                <a:gd name="connsiteY69" fmla="*/ 1526381 h 1571625"/>
                <a:gd name="connsiteX70" fmla="*/ 1793081 w 2283619"/>
                <a:gd name="connsiteY70" fmla="*/ 1321594 h 1571625"/>
                <a:gd name="connsiteX71" fmla="*/ 1831181 w 2283619"/>
                <a:gd name="connsiteY71" fmla="*/ 1059656 h 1571625"/>
                <a:gd name="connsiteX72" fmla="*/ 1859756 w 2283619"/>
                <a:gd name="connsiteY72" fmla="*/ 845344 h 1571625"/>
                <a:gd name="connsiteX73" fmla="*/ 1881187 w 2283619"/>
                <a:gd name="connsiteY73" fmla="*/ 671513 h 1571625"/>
                <a:gd name="connsiteX74" fmla="*/ 1902619 w 2283619"/>
                <a:gd name="connsiteY74" fmla="*/ 581025 h 1571625"/>
                <a:gd name="connsiteX75" fmla="*/ 1931194 w 2283619"/>
                <a:gd name="connsiteY75" fmla="*/ 438150 h 1571625"/>
                <a:gd name="connsiteX76" fmla="*/ 1945481 w 2283619"/>
                <a:gd name="connsiteY76" fmla="*/ 342900 h 1571625"/>
                <a:gd name="connsiteX77" fmla="*/ 1955006 w 2283619"/>
                <a:gd name="connsiteY77" fmla="*/ 302419 h 1571625"/>
                <a:gd name="connsiteX78" fmla="*/ 1957387 w 2283619"/>
                <a:gd name="connsiteY78" fmla="*/ 278606 h 1571625"/>
                <a:gd name="connsiteX79" fmla="*/ 1955006 w 2283619"/>
                <a:gd name="connsiteY79" fmla="*/ 264319 h 1571625"/>
                <a:gd name="connsiteX80" fmla="*/ 1947862 w 2283619"/>
                <a:gd name="connsiteY80" fmla="*/ 247650 h 1571625"/>
                <a:gd name="connsiteX81" fmla="*/ 1940719 w 2283619"/>
                <a:gd name="connsiteY81" fmla="*/ 238125 h 1571625"/>
                <a:gd name="connsiteX82" fmla="*/ 1926431 w 2283619"/>
                <a:gd name="connsiteY82" fmla="*/ 230981 h 1571625"/>
                <a:gd name="connsiteX83" fmla="*/ 1907381 w 2283619"/>
                <a:gd name="connsiteY83" fmla="*/ 226219 h 1571625"/>
                <a:gd name="connsiteX84" fmla="*/ 1885950 w 2283619"/>
                <a:gd name="connsiteY84" fmla="*/ 226219 h 1571625"/>
                <a:gd name="connsiteX85" fmla="*/ 1831181 w 2283619"/>
                <a:gd name="connsiteY85" fmla="*/ 230981 h 1571625"/>
                <a:gd name="connsiteX86" fmla="*/ 1676400 w 2283619"/>
                <a:gd name="connsiteY86" fmla="*/ 247650 h 1571625"/>
                <a:gd name="connsiteX87" fmla="*/ 1621631 w 2283619"/>
                <a:gd name="connsiteY87" fmla="*/ 254794 h 1571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2283619" h="1571625">
                  <a:moveTo>
                    <a:pt x="1621631" y="254794"/>
                  </a:moveTo>
                  <a:lnTo>
                    <a:pt x="1433512" y="276225"/>
                  </a:lnTo>
                  <a:lnTo>
                    <a:pt x="1188244" y="297656"/>
                  </a:lnTo>
                  <a:lnTo>
                    <a:pt x="907256" y="345281"/>
                  </a:lnTo>
                  <a:lnTo>
                    <a:pt x="745331" y="381000"/>
                  </a:lnTo>
                  <a:lnTo>
                    <a:pt x="573881" y="423863"/>
                  </a:lnTo>
                  <a:lnTo>
                    <a:pt x="466725" y="457200"/>
                  </a:lnTo>
                  <a:lnTo>
                    <a:pt x="350044" y="500063"/>
                  </a:lnTo>
                  <a:lnTo>
                    <a:pt x="328612" y="504825"/>
                  </a:lnTo>
                  <a:lnTo>
                    <a:pt x="302419" y="504825"/>
                  </a:lnTo>
                  <a:lnTo>
                    <a:pt x="271462" y="497681"/>
                  </a:lnTo>
                  <a:lnTo>
                    <a:pt x="226219" y="473869"/>
                  </a:lnTo>
                  <a:lnTo>
                    <a:pt x="197644" y="450056"/>
                  </a:lnTo>
                  <a:lnTo>
                    <a:pt x="128587" y="378619"/>
                  </a:lnTo>
                  <a:lnTo>
                    <a:pt x="80962" y="316706"/>
                  </a:lnTo>
                  <a:lnTo>
                    <a:pt x="14287" y="221456"/>
                  </a:lnTo>
                  <a:lnTo>
                    <a:pt x="4762" y="204788"/>
                  </a:lnTo>
                  <a:lnTo>
                    <a:pt x="0" y="178594"/>
                  </a:lnTo>
                  <a:lnTo>
                    <a:pt x="2381" y="161925"/>
                  </a:lnTo>
                  <a:lnTo>
                    <a:pt x="7144" y="154781"/>
                  </a:lnTo>
                  <a:lnTo>
                    <a:pt x="19050" y="154781"/>
                  </a:lnTo>
                  <a:lnTo>
                    <a:pt x="35719" y="157163"/>
                  </a:lnTo>
                  <a:lnTo>
                    <a:pt x="61912" y="171450"/>
                  </a:lnTo>
                  <a:lnTo>
                    <a:pt x="90487" y="192881"/>
                  </a:lnTo>
                  <a:lnTo>
                    <a:pt x="135731" y="216694"/>
                  </a:lnTo>
                  <a:lnTo>
                    <a:pt x="183356" y="238125"/>
                  </a:lnTo>
                  <a:lnTo>
                    <a:pt x="242887" y="259556"/>
                  </a:lnTo>
                  <a:lnTo>
                    <a:pt x="290512" y="271463"/>
                  </a:lnTo>
                  <a:lnTo>
                    <a:pt x="404812" y="264319"/>
                  </a:lnTo>
                  <a:lnTo>
                    <a:pt x="633412" y="230981"/>
                  </a:lnTo>
                  <a:lnTo>
                    <a:pt x="971550" y="176213"/>
                  </a:lnTo>
                  <a:lnTo>
                    <a:pt x="1190625" y="138113"/>
                  </a:lnTo>
                  <a:lnTo>
                    <a:pt x="1412081" y="119063"/>
                  </a:lnTo>
                  <a:lnTo>
                    <a:pt x="1619250" y="95250"/>
                  </a:lnTo>
                  <a:lnTo>
                    <a:pt x="1728787" y="78581"/>
                  </a:lnTo>
                  <a:lnTo>
                    <a:pt x="1793081" y="69056"/>
                  </a:lnTo>
                  <a:lnTo>
                    <a:pt x="1833562" y="59531"/>
                  </a:lnTo>
                  <a:lnTo>
                    <a:pt x="1890712" y="38100"/>
                  </a:lnTo>
                  <a:lnTo>
                    <a:pt x="1931194" y="21431"/>
                  </a:lnTo>
                  <a:lnTo>
                    <a:pt x="1962150" y="7144"/>
                  </a:lnTo>
                  <a:lnTo>
                    <a:pt x="1981200" y="0"/>
                  </a:lnTo>
                  <a:lnTo>
                    <a:pt x="1993106" y="2381"/>
                  </a:lnTo>
                  <a:lnTo>
                    <a:pt x="2016919" y="9525"/>
                  </a:lnTo>
                  <a:lnTo>
                    <a:pt x="2074069" y="40481"/>
                  </a:lnTo>
                  <a:lnTo>
                    <a:pt x="2155031" y="90488"/>
                  </a:lnTo>
                  <a:lnTo>
                    <a:pt x="2219325" y="130969"/>
                  </a:lnTo>
                  <a:lnTo>
                    <a:pt x="2245519" y="154781"/>
                  </a:lnTo>
                  <a:lnTo>
                    <a:pt x="2264569" y="176213"/>
                  </a:lnTo>
                  <a:lnTo>
                    <a:pt x="2278856" y="197644"/>
                  </a:lnTo>
                  <a:lnTo>
                    <a:pt x="2283619" y="223838"/>
                  </a:lnTo>
                  <a:lnTo>
                    <a:pt x="2283619" y="242888"/>
                  </a:lnTo>
                  <a:lnTo>
                    <a:pt x="2271712" y="266700"/>
                  </a:lnTo>
                  <a:lnTo>
                    <a:pt x="2247900" y="288131"/>
                  </a:lnTo>
                  <a:lnTo>
                    <a:pt x="2240756" y="295275"/>
                  </a:lnTo>
                  <a:lnTo>
                    <a:pt x="2228850" y="321469"/>
                  </a:lnTo>
                  <a:lnTo>
                    <a:pt x="2205037" y="423863"/>
                  </a:lnTo>
                  <a:lnTo>
                    <a:pt x="2185987" y="531019"/>
                  </a:lnTo>
                  <a:lnTo>
                    <a:pt x="2166937" y="671513"/>
                  </a:lnTo>
                  <a:lnTo>
                    <a:pt x="2107406" y="933450"/>
                  </a:lnTo>
                  <a:lnTo>
                    <a:pt x="2028825" y="1259681"/>
                  </a:lnTo>
                  <a:lnTo>
                    <a:pt x="1988344" y="1421606"/>
                  </a:lnTo>
                  <a:lnTo>
                    <a:pt x="1971675" y="1469231"/>
                  </a:lnTo>
                  <a:lnTo>
                    <a:pt x="1955006" y="1504950"/>
                  </a:lnTo>
                  <a:lnTo>
                    <a:pt x="1938337" y="1533525"/>
                  </a:lnTo>
                  <a:lnTo>
                    <a:pt x="1914525" y="1557338"/>
                  </a:lnTo>
                  <a:lnTo>
                    <a:pt x="1890712" y="1569244"/>
                  </a:lnTo>
                  <a:lnTo>
                    <a:pt x="1869281" y="1571625"/>
                  </a:lnTo>
                  <a:lnTo>
                    <a:pt x="1843087" y="1566863"/>
                  </a:lnTo>
                  <a:lnTo>
                    <a:pt x="1800225" y="1545431"/>
                  </a:lnTo>
                  <a:lnTo>
                    <a:pt x="1771650" y="1526381"/>
                  </a:lnTo>
                  <a:lnTo>
                    <a:pt x="1793081" y="1321594"/>
                  </a:lnTo>
                  <a:lnTo>
                    <a:pt x="1831181" y="1059656"/>
                  </a:lnTo>
                  <a:lnTo>
                    <a:pt x="1859756" y="845344"/>
                  </a:lnTo>
                  <a:lnTo>
                    <a:pt x="1881187" y="671513"/>
                  </a:lnTo>
                  <a:lnTo>
                    <a:pt x="1902619" y="581025"/>
                  </a:lnTo>
                  <a:lnTo>
                    <a:pt x="1931194" y="438150"/>
                  </a:lnTo>
                  <a:lnTo>
                    <a:pt x="1945481" y="342900"/>
                  </a:lnTo>
                  <a:lnTo>
                    <a:pt x="1955006" y="302419"/>
                  </a:lnTo>
                  <a:lnTo>
                    <a:pt x="1957387" y="278606"/>
                  </a:lnTo>
                  <a:lnTo>
                    <a:pt x="1955006" y="264319"/>
                  </a:lnTo>
                  <a:lnTo>
                    <a:pt x="1947862" y="247650"/>
                  </a:lnTo>
                  <a:lnTo>
                    <a:pt x="1940719" y="238125"/>
                  </a:lnTo>
                  <a:lnTo>
                    <a:pt x="1926431" y="230981"/>
                  </a:lnTo>
                  <a:lnTo>
                    <a:pt x="1907381" y="226219"/>
                  </a:lnTo>
                  <a:lnTo>
                    <a:pt x="1885950" y="226219"/>
                  </a:lnTo>
                  <a:lnTo>
                    <a:pt x="1831181" y="230981"/>
                  </a:lnTo>
                  <a:lnTo>
                    <a:pt x="1676400" y="247650"/>
                  </a:lnTo>
                  <a:lnTo>
                    <a:pt x="1621631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12">
              <a:extLst>
                <a:ext uri="{FF2B5EF4-FFF2-40B4-BE49-F238E27FC236}">
                  <a16:creationId xmlns:a16="http://schemas.microsoft.com/office/drawing/2014/main" id="{4C17BF9F-E5FD-4420-8D97-DAAC00AF2A02}"/>
                </a:ext>
              </a:extLst>
            </p:cNvPr>
            <p:cNvSpPr/>
            <p:nvPr/>
          </p:nvSpPr>
          <p:spPr>
            <a:xfrm>
              <a:off x="3946525" y="2582863"/>
              <a:ext cx="3360738" cy="625475"/>
            </a:xfrm>
            <a:custGeom>
              <a:avLst/>
              <a:gdLst>
                <a:gd name="connsiteX0" fmla="*/ 2160815 w 3360965"/>
                <a:gd name="connsiteY0" fmla="*/ 127907 h 625928"/>
                <a:gd name="connsiteX1" fmla="*/ 1948543 w 3360965"/>
                <a:gd name="connsiteY1" fmla="*/ 157843 h 625928"/>
                <a:gd name="connsiteX2" fmla="*/ 1709058 w 3360965"/>
                <a:gd name="connsiteY2" fmla="*/ 187778 h 625928"/>
                <a:gd name="connsiteX3" fmla="*/ 1600200 w 3360965"/>
                <a:gd name="connsiteY3" fmla="*/ 204107 h 625928"/>
                <a:gd name="connsiteX4" fmla="*/ 1338943 w 3360965"/>
                <a:gd name="connsiteY4" fmla="*/ 247650 h 625928"/>
                <a:gd name="connsiteX5" fmla="*/ 1132115 w 3360965"/>
                <a:gd name="connsiteY5" fmla="*/ 274864 h 625928"/>
                <a:gd name="connsiteX6" fmla="*/ 873579 w 3360965"/>
                <a:gd name="connsiteY6" fmla="*/ 318407 h 625928"/>
                <a:gd name="connsiteX7" fmla="*/ 742950 w 3360965"/>
                <a:gd name="connsiteY7" fmla="*/ 340178 h 625928"/>
                <a:gd name="connsiteX8" fmla="*/ 639536 w 3360965"/>
                <a:gd name="connsiteY8" fmla="*/ 353785 h 625928"/>
                <a:gd name="connsiteX9" fmla="*/ 563336 w 3360965"/>
                <a:gd name="connsiteY9" fmla="*/ 364671 h 625928"/>
                <a:gd name="connsiteX10" fmla="*/ 489858 w 3360965"/>
                <a:gd name="connsiteY10" fmla="*/ 372835 h 625928"/>
                <a:gd name="connsiteX11" fmla="*/ 408215 w 3360965"/>
                <a:gd name="connsiteY11" fmla="*/ 378278 h 625928"/>
                <a:gd name="connsiteX12" fmla="*/ 356508 w 3360965"/>
                <a:gd name="connsiteY12" fmla="*/ 378278 h 625928"/>
                <a:gd name="connsiteX13" fmla="*/ 307522 w 3360965"/>
                <a:gd name="connsiteY13" fmla="*/ 372835 h 625928"/>
                <a:gd name="connsiteX14" fmla="*/ 261258 w 3360965"/>
                <a:gd name="connsiteY14" fmla="*/ 364671 h 625928"/>
                <a:gd name="connsiteX15" fmla="*/ 201386 w 3360965"/>
                <a:gd name="connsiteY15" fmla="*/ 348343 h 625928"/>
                <a:gd name="connsiteX16" fmla="*/ 171450 w 3360965"/>
                <a:gd name="connsiteY16" fmla="*/ 337457 h 625928"/>
                <a:gd name="connsiteX17" fmla="*/ 130629 w 3360965"/>
                <a:gd name="connsiteY17" fmla="*/ 318407 h 625928"/>
                <a:gd name="connsiteX18" fmla="*/ 108858 w 3360965"/>
                <a:gd name="connsiteY18" fmla="*/ 304800 h 625928"/>
                <a:gd name="connsiteX19" fmla="*/ 84365 w 3360965"/>
                <a:gd name="connsiteY19" fmla="*/ 288471 h 625928"/>
                <a:gd name="connsiteX20" fmla="*/ 51708 w 3360965"/>
                <a:gd name="connsiteY20" fmla="*/ 277585 h 625928"/>
                <a:gd name="connsiteX21" fmla="*/ 27215 w 3360965"/>
                <a:gd name="connsiteY21" fmla="*/ 269421 h 625928"/>
                <a:gd name="connsiteX22" fmla="*/ 10886 w 3360965"/>
                <a:gd name="connsiteY22" fmla="*/ 272143 h 625928"/>
                <a:gd name="connsiteX23" fmla="*/ 0 w 3360965"/>
                <a:gd name="connsiteY23" fmla="*/ 277585 h 625928"/>
                <a:gd name="connsiteX24" fmla="*/ 0 w 3360965"/>
                <a:gd name="connsiteY24" fmla="*/ 285750 h 625928"/>
                <a:gd name="connsiteX25" fmla="*/ 10886 w 3360965"/>
                <a:gd name="connsiteY25" fmla="*/ 310243 h 625928"/>
                <a:gd name="connsiteX26" fmla="*/ 51708 w 3360965"/>
                <a:gd name="connsiteY26" fmla="*/ 370114 h 625928"/>
                <a:gd name="connsiteX27" fmla="*/ 130629 w 3360965"/>
                <a:gd name="connsiteY27" fmla="*/ 476250 h 625928"/>
                <a:gd name="connsiteX28" fmla="*/ 185058 w 3360965"/>
                <a:gd name="connsiteY28" fmla="*/ 538843 h 625928"/>
                <a:gd name="connsiteX29" fmla="*/ 234043 w 3360965"/>
                <a:gd name="connsiteY29" fmla="*/ 595993 h 625928"/>
                <a:gd name="connsiteX30" fmla="*/ 255815 w 3360965"/>
                <a:gd name="connsiteY30" fmla="*/ 615043 h 625928"/>
                <a:gd name="connsiteX31" fmla="*/ 277586 w 3360965"/>
                <a:gd name="connsiteY31" fmla="*/ 623207 h 625928"/>
                <a:gd name="connsiteX32" fmla="*/ 299358 w 3360965"/>
                <a:gd name="connsiteY32" fmla="*/ 625928 h 625928"/>
                <a:gd name="connsiteX33" fmla="*/ 329293 w 3360965"/>
                <a:gd name="connsiteY33" fmla="*/ 625928 h 625928"/>
                <a:gd name="connsiteX34" fmla="*/ 364672 w 3360965"/>
                <a:gd name="connsiteY34" fmla="*/ 615043 h 625928"/>
                <a:gd name="connsiteX35" fmla="*/ 408215 w 3360965"/>
                <a:gd name="connsiteY35" fmla="*/ 595993 h 625928"/>
                <a:gd name="connsiteX36" fmla="*/ 443593 w 3360965"/>
                <a:gd name="connsiteY36" fmla="*/ 576943 h 625928"/>
                <a:gd name="connsiteX37" fmla="*/ 612322 w 3360965"/>
                <a:gd name="connsiteY37" fmla="*/ 541564 h 625928"/>
                <a:gd name="connsiteX38" fmla="*/ 764722 w 3360965"/>
                <a:gd name="connsiteY38" fmla="*/ 511628 h 625928"/>
                <a:gd name="connsiteX39" fmla="*/ 966108 w 3360965"/>
                <a:gd name="connsiteY39" fmla="*/ 476250 h 625928"/>
                <a:gd name="connsiteX40" fmla="*/ 1186543 w 3360965"/>
                <a:gd name="connsiteY40" fmla="*/ 443593 h 625928"/>
                <a:gd name="connsiteX41" fmla="*/ 1377043 w 3360965"/>
                <a:gd name="connsiteY41" fmla="*/ 421821 h 625928"/>
                <a:gd name="connsiteX42" fmla="*/ 1608365 w 3360965"/>
                <a:gd name="connsiteY42" fmla="*/ 381000 h 625928"/>
                <a:gd name="connsiteX43" fmla="*/ 1779815 w 3360965"/>
                <a:gd name="connsiteY43" fmla="*/ 359228 h 625928"/>
                <a:gd name="connsiteX44" fmla="*/ 1967593 w 3360965"/>
                <a:gd name="connsiteY44" fmla="*/ 337457 h 625928"/>
                <a:gd name="connsiteX45" fmla="*/ 2133600 w 3360965"/>
                <a:gd name="connsiteY45" fmla="*/ 321128 h 625928"/>
                <a:gd name="connsiteX46" fmla="*/ 2283279 w 3360965"/>
                <a:gd name="connsiteY46" fmla="*/ 310243 h 625928"/>
                <a:gd name="connsiteX47" fmla="*/ 2528208 w 3360965"/>
                <a:gd name="connsiteY47" fmla="*/ 293914 h 625928"/>
                <a:gd name="connsiteX48" fmla="*/ 2656115 w 3360965"/>
                <a:gd name="connsiteY48" fmla="*/ 283028 h 625928"/>
                <a:gd name="connsiteX49" fmla="*/ 2854779 w 3360965"/>
                <a:gd name="connsiteY49" fmla="*/ 274864 h 625928"/>
                <a:gd name="connsiteX50" fmla="*/ 2993572 w 3360965"/>
                <a:gd name="connsiteY50" fmla="*/ 269421 h 625928"/>
                <a:gd name="connsiteX51" fmla="*/ 3151415 w 3360965"/>
                <a:gd name="connsiteY51" fmla="*/ 269421 h 625928"/>
                <a:gd name="connsiteX52" fmla="*/ 3235779 w 3360965"/>
                <a:gd name="connsiteY52" fmla="*/ 266700 h 625928"/>
                <a:gd name="connsiteX53" fmla="*/ 3292929 w 3360965"/>
                <a:gd name="connsiteY53" fmla="*/ 258535 h 625928"/>
                <a:gd name="connsiteX54" fmla="*/ 3331029 w 3360965"/>
                <a:gd name="connsiteY54" fmla="*/ 244928 h 625928"/>
                <a:gd name="connsiteX55" fmla="*/ 3352800 w 3360965"/>
                <a:gd name="connsiteY55" fmla="*/ 228600 h 625928"/>
                <a:gd name="connsiteX56" fmla="*/ 3358243 w 3360965"/>
                <a:gd name="connsiteY56" fmla="*/ 212271 h 625928"/>
                <a:gd name="connsiteX57" fmla="*/ 3360965 w 3360965"/>
                <a:gd name="connsiteY57" fmla="*/ 193221 h 625928"/>
                <a:gd name="connsiteX58" fmla="*/ 3347358 w 3360965"/>
                <a:gd name="connsiteY58" fmla="*/ 160564 h 625928"/>
                <a:gd name="connsiteX59" fmla="*/ 3311979 w 3360965"/>
                <a:gd name="connsiteY59" fmla="*/ 122464 h 625928"/>
                <a:gd name="connsiteX60" fmla="*/ 3271158 w 3360965"/>
                <a:gd name="connsiteY60" fmla="*/ 92528 h 625928"/>
                <a:gd name="connsiteX61" fmla="*/ 3241222 w 3360965"/>
                <a:gd name="connsiteY61" fmla="*/ 76200 h 625928"/>
                <a:gd name="connsiteX62" fmla="*/ 3192236 w 3360965"/>
                <a:gd name="connsiteY62" fmla="*/ 54428 h 625928"/>
                <a:gd name="connsiteX63" fmla="*/ 3124200 w 3360965"/>
                <a:gd name="connsiteY63" fmla="*/ 29935 h 625928"/>
                <a:gd name="connsiteX64" fmla="*/ 3045279 w 3360965"/>
                <a:gd name="connsiteY64" fmla="*/ 10885 h 625928"/>
                <a:gd name="connsiteX65" fmla="*/ 2960915 w 3360965"/>
                <a:gd name="connsiteY65" fmla="*/ 0 h 625928"/>
                <a:gd name="connsiteX66" fmla="*/ 2871108 w 3360965"/>
                <a:gd name="connsiteY66" fmla="*/ 21771 h 625928"/>
                <a:gd name="connsiteX67" fmla="*/ 2699658 w 3360965"/>
                <a:gd name="connsiteY67" fmla="*/ 51707 h 625928"/>
                <a:gd name="connsiteX68" fmla="*/ 2555422 w 3360965"/>
                <a:gd name="connsiteY68" fmla="*/ 70757 h 625928"/>
                <a:gd name="connsiteX69" fmla="*/ 2160815 w 3360965"/>
                <a:gd name="connsiteY69" fmla="*/ 127907 h 625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360965" h="625928">
                  <a:moveTo>
                    <a:pt x="2160815" y="127907"/>
                  </a:moveTo>
                  <a:lnTo>
                    <a:pt x="1948543" y="157843"/>
                  </a:lnTo>
                  <a:lnTo>
                    <a:pt x="1709058" y="187778"/>
                  </a:lnTo>
                  <a:lnTo>
                    <a:pt x="1600200" y="204107"/>
                  </a:lnTo>
                  <a:lnTo>
                    <a:pt x="1338943" y="247650"/>
                  </a:lnTo>
                  <a:lnTo>
                    <a:pt x="1132115" y="274864"/>
                  </a:lnTo>
                  <a:lnTo>
                    <a:pt x="873579" y="318407"/>
                  </a:lnTo>
                  <a:lnTo>
                    <a:pt x="742950" y="340178"/>
                  </a:lnTo>
                  <a:lnTo>
                    <a:pt x="639536" y="353785"/>
                  </a:lnTo>
                  <a:lnTo>
                    <a:pt x="563336" y="364671"/>
                  </a:lnTo>
                  <a:lnTo>
                    <a:pt x="489858" y="372835"/>
                  </a:lnTo>
                  <a:lnTo>
                    <a:pt x="408215" y="378278"/>
                  </a:lnTo>
                  <a:lnTo>
                    <a:pt x="356508" y="378278"/>
                  </a:lnTo>
                  <a:lnTo>
                    <a:pt x="307522" y="372835"/>
                  </a:lnTo>
                  <a:lnTo>
                    <a:pt x="261258" y="364671"/>
                  </a:lnTo>
                  <a:lnTo>
                    <a:pt x="201386" y="348343"/>
                  </a:lnTo>
                  <a:lnTo>
                    <a:pt x="171450" y="337457"/>
                  </a:lnTo>
                  <a:lnTo>
                    <a:pt x="130629" y="318407"/>
                  </a:lnTo>
                  <a:lnTo>
                    <a:pt x="108858" y="304800"/>
                  </a:lnTo>
                  <a:lnTo>
                    <a:pt x="84365" y="288471"/>
                  </a:lnTo>
                  <a:lnTo>
                    <a:pt x="51708" y="277585"/>
                  </a:lnTo>
                  <a:lnTo>
                    <a:pt x="27215" y="269421"/>
                  </a:lnTo>
                  <a:lnTo>
                    <a:pt x="10886" y="272143"/>
                  </a:lnTo>
                  <a:lnTo>
                    <a:pt x="0" y="277585"/>
                  </a:lnTo>
                  <a:lnTo>
                    <a:pt x="0" y="285750"/>
                  </a:lnTo>
                  <a:lnTo>
                    <a:pt x="10886" y="310243"/>
                  </a:lnTo>
                  <a:lnTo>
                    <a:pt x="51708" y="370114"/>
                  </a:lnTo>
                  <a:lnTo>
                    <a:pt x="130629" y="476250"/>
                  </a:lnTo>
                  <a:lnTo>
                    <a:pt x="185058" y="538843"/>
                  </a:lnTo>
                  <a:lnTo>
                    <a:pt x="234043" y="595993"/>
                  </a:lnTo>
                  <a:lnTo>
                    <a:pt x="255815" y="615043"/>
                  </a:lnTo>
                  <a:lnTo>
                    <a:pt x="277586" y="623207"/>
                  </a:lnTo>
                  <a:lnTo>
                    <a:pt x="299358" y="625928"/>
                  </a:lnTo>
                  <a:lnTo>
                    <a:pt x="329293" y="625928"/>
                  </a:lnTo>
                  <a:lnTo>
                    <a:pt x="364672" y="615043"/>
                  </a:lnTo>
                  <a:lnTo>
                    <a:pt x="408215" y="595993"/>
                  </a:lnTo>
                  <a:lnTo>
                    <a:pt x="443593" y="576943"/>
                  </a:lnTo>
                  <a:lnTo>
                    <a:pt x="612322" y="541564"/>
                  </a:lnTo>
                  <a:lnTo>
                    <a:pt x="764722" y="511628"/>
                  </a:lnTo>
                  <a:lnTo>
                    <a:pt x="966108" y="476250"/>
                  </a:lnTo>
                  <a:lnTo>
                    <a:pt x="1186543" y="443593"/>
                  </a:lnTo>
                  <a:lnTo>
                    <a:pt x="1377043" y="421821"/>
                  </a:lnTo>
                  <a:lnTo>
                    <a:pt x="1608365" y="381000"/>
                  </a:lnTo>
                  <a:lnTo>
                    <a:pt x="1779815" y="359228"/>
                  </a:lnTo>
                  <a:lnTo>
                    <a:pt x="1967593" y="337457"/>
                  </a:lnTo>
                  <a:lnTo>
                    <a:pt x="2133600" y="321128"/>
                  </a:lnTo>
                  <a:lnTo>
                    <a:pt x="2283279" y="310243"/>
                  </a:lnTo>
                  <a:lnTo>
                    <a:pt x="2528208" y="293914"/>
                  </a:lnTo>
                  <a:lnTo>
                    <a:pt x="2656115" y="283028"/>
                  </a:lnTo>
                  <a:lnTo>
                    <a:pt x="2854779" y="274864"/>
                  </a:lnTo>
                  <a:lnTo>
                    <a:pt x="2993572" y="269421"/>
                  </a:lnTo>
                  <a:lnTo>
                    <a:pt x="3151415" y="269421"/>
                  </a:lnTo>
                  <a:lnTo>
                    <a:pt x="3235779" y="266700"/>
                  </a:lnTo>
                  <a:lnTo>
                    <a:pt x="3292929" y="258535"/>
                  </a:lnTo>
                  <a:lnTo>
                    <a:pt x="3331029" y="244928"/>
                  </a:lnTo>
                  <a:lnTo>
                    <a:pt x="3352800" y="228600"/>
                  </a:lnTo>
                  <a:lnTo>
                    <a:pt x="3358243" y="212271"/>
                  </a:lnTo>
                  <a:lnTo>
                    <a:pt x="3360965" y="193221"/>
                  </a:lnTo>
                  <a:lnTo>
                    <a:pt x="3347358" y="160564"/>
                  </a:lnTo>
                  <a:lnTo>
                    <a:pt x="3311979" y="122464"/>
                  </a:lnTo>
                  <a:lnTo>
                    <a:pt x="3271158" y="92528"/>
                  </a:lnTo>
                  <a:lnTo>
                    <a:pt x="3241222" y="76200"/>
                  </a:lnTo>
                  <a:lnTo>
                    <a:pt x="3192236" y="54428"/>
                  </a:lnTo>
                  <a:lnTo>
                    <a:pt x="3124200" y="29935"/>
                  </a:lnTo>
                  <a:lnTo>
                    <a:pt x="3045279" y="10885"/>
                  </a:lnTo>
                  <a:lnTo>
                    <a:pt x="2960915" y="0"/>
                  </a:lnTo>
                  <a:lnTo>
                    <a:pt x="2871108" y="21771"/>
                  </a:lnTo>
                  <a:lnTo>
                    <a:pt x="2699658" y="51707"/>
                  </a:lnTo>
                  <a:lnTo>
                    <a:pt x="2555422" y="70757"/>
                  </a:lnTo>
                  <a:lnTo>
                    <a:pt x="2160815" y="1279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14">
              <a:extLst>
                <a:ext uri="{FF2B5EF4-FFF2-40B4-BE49-F238E27FC236}">
                  <a16:creationId xmlns:a16="http://schemas.microsoft.com/office/drawing/2014/main" id="{CA446D6B-EFB8-49EB-97B6-572391883DD6}"/>
                </a:ext>
              </a:extLst>
            </p:cNvPr>
            <p:cNvSpPr/>
            <p:nvPr/>
          </p:nvSpPr>
          <p:spPr>
            <a:xfrm>
              <a:off x="4360863" y="3352800"/>
              <a:ext cx="1885950" cy="485775"/>
            </a:xfrm>
            <a:custGeom>
              <a:avLst/>
              <a:gdLst>
                <a:gd name="connsiteX0" fmla="*/ 566737 w 1885950"/>
                <a:gd name="connsiteY0" fmla="*/ 190500 h 485775"/>
                <a:gd name="connsiteX1" fmla="*/ 752475 w 1885950"/>
                <a:gd name="connsiteY1" fmla="*/ 157163 h 485775"/>
                <a:gd name="connsiteX2" fmla="*/ 973931 w 1885950"/>
                <a:gd name="connsiteY2" fmla="*/ 114300 h 485775"/>
                <a:gd name="connsiteX3" fmla="*/ 1164431 w 1885950"/>
                <a:gd name="connsiteY3" fmla="*/ 78581 h 485775"/>
                <a:gd name="connsiteX4" fmla="*/ 1383506 w 1885950"/>
                <a:gd name="connsiteY4" fmla="*/ 59531 h 485775"/>
                <a:gd name="connsiteX5" fmla="*/ 1578769 w 1885950"/>
                <a:gd name="connsiteY5" fmla="*/ 38100 h 485775"/>
                <a:gd name="connsiteX6" fmla="*/ 1793081 w 1885950"/>
                <a:gd name="connsiteY6" fmla="*/ 9525 h 485775"/>
                <a:gd name="connsiteX7" fmla="*/ 1885950 w 1885950"/>
                <a:gd name="connsiteY7" fmla="*/ 0 h 485775"/>
                <a:gd name="connsiteX8" fmla="*/ 1821656 w 1885950"/>
                <a:gd name="connsiteY8" fmla="*/ 219075 h 485775"/>
                <a:gd name="connsiteX9" fmla="*/ 1771650 w 1885950"/>
                <a:gd name="connsiteY9" fmla="*/ 192881 h 485775"/>
                <a:gd name="connsiteX10" fmla="*/ 1754981 w 1885950"/>
                <a:gd name="connsiteY10" fmla="*/ 192881 h 485775"/>
                <a:gd name="connsiteX11" fmla="*/ 1631156 w 1885950"/>
                <a:gd name="connsiteY11" fmla="*/ 202406 h 485775"/>
                <a:gd name="connsiteX12" fmla="*/ 1428750 w 1885950"/>
                <a:gd name="connsiteY12" fmla="*/ 223838 h 485775"/>
                <a:gd name="connsiteX13" fmla="*/ 1159669 w 1885950"/>
                <a:gd name="connsiteY13" fmla="*/ 259556 h 485775"/>
                <a:gd name="connsiteX14" fmla="*/ 809625 w 1885950"/>
                <a:gd name="connsiteY14" fmla="*/ 326231 h 485775"/>
                <a:gd name="connsiteX15" fmla="*/ 659606 w 1885950"/>
                <a:gd name="connsiteY15" fmla="*/ 361950 h 485775"/>
                <a:gd name="connsiteX16" fmla="*/ 571500 w 1885950"/>
                <a:gd name="connsiteY16" fmla="*/ 385763 h 485775"/>
                <a:gd name="connsiteX17" fmla="*/ 502444 w 1885950"/>
                <a:gd name="connsiteY17" fmla="*/ 411956 h 485775"/>
                <a:gd name="connsiteX18" fmla="*/ 447675 w 1885950"/>
                <a:gd name="connsiteY18" fmla="*/ 435769 h 485775"/>
                <a:gd name="connsiteX19" fmla="*/ 392906 w 1885950"/>
                <a:gd name="connsiteY19" fmla="*/ 461963 h 485775"/>
                <a:gd name="connsiteX20" fmla="*/ 357187 w 1885950"/>
                <a:gd name="connsiteY20" fmla="*/ 476250 h 485775"/>
                <a:gd name="connsiteX21" fmla="*/ 323850 w 1885950"/>
                <a:gd name="connsiteY21" fmla="*/ 483394 h 485775"/>
                <a:gd name="connsiteX22" fmla="*/ 295275 w 1885950"/>
                <a:gd name="connsiteY22" fmla="*/ 485775 h 485775"/>
                <a:gd name="connsiteX23" fmla="*/ 273844 w 1885950"/>
                <a:gd name="connsiteY23" fmla="*/ 478631 h 485775"/>
                <a:gd name="connsiteX24" fmla="*/ 259556 w 1885950"/>
                <a:gd name="connsiteY24" fmla="*/ 466725 h 485775"/>
                <a:gd name="connsiteX25" fmla="*/ 245269 w 1885950"/>
                <a:gd name="connsiteY25" fmla="*/ 457200 h 485775"/>
                <a:gd name="connsiteX26" fmla="*/ 216694 w 1885950"/>
                <a:gd name="connsiteY26" fmla="*/ 447675 h 485775"/>
                <a:gd name="connsiteX27" fmla="*/ 176212 w 1885950"/>
                <a:gd name="connsiteY27" fmla="*/ 426244 h 485775"/>
                <a:gd name="connsiteX28" fmla="*/ 140494 w 1885950"/>
                <a:gd name="connsiteY28" fmla="*/ 397669 h 485775"/>
                <a:gd name="connsiteX29" fmla="*/ 109537 w 1885950"/>
                <a:gd name="connsiteY29" fmla="*/ 366713 h 485775"/>
                <a:gd name="connsiteX30" fmla="*/ 83344 w 1885950"/>
                <a:gd name="connsiteY30" fmla="*/ 333375 h 485775"/>
                <a:gd name="connsiteX31" fmla="*/ 52387 w 1885950"/>
                <a:gd name="connsiteY31" fmla="*/ 288131 h 485775"/>
                <a:gd name="connsiteX32" fmla="*/ 21431 w 1885950"/>
                <a:gd name="connsiteY32" fmla="*/ 230981 h 485775"/>
                <a:gd name="connsiteX33" fmla="*/ 4762 w 1885950"/>
                <a:gd name="connsiteY33" fmla="*/ 185738 h 485775"/>
                <a:gd name="connsiteX34" fmla="*/ 0 w 1885950"/>
                <a:gd name="connsiteY34" fmla="*/ 154781 h 485775"/>
                <a:gd name="connsiteX35" fmla="*/ 2381 w 1885950"/>
                <a:gd name="connsiteY35" fmla="*/ 140494 h 485775"/>
                <a:gd name="connsiteX36" fmla="*/ 14287 w 1885950"/>
                <a:gd name="connsiteY36" fmla="*/ 133350 h 485775"/>
                <a:gd name="connsiteX37" fmla="*/ 30956 w 1885950"/>
                <a:gd name="connsiteY37" fmla="*/ 135731 h 485775"/>
                <a:gd name="connsiteX38" fmla="*/ 40481 w 1885950"/>
                <a:gd name="connsiteY38" fmla="*/ 138113 h 485775"/>
                <a:gd name="connsiteX39" fmla="*/ 57150 w 1885950"/>
                <a:gd name="connsiteY39" fmla="*/ 152400 h 485775"/>
                <a:gd name="connsiteX40" fmla="*/ 88106 w 1885950"/>
                <a:gd name="connsiteY40" fmla="*/ 183356 h 485775"/>
                <a:gd name="connsiteX41" fmla="*/ 119062 w 1885950"/>
                <a:gd name="connsiteY41" fmla="*/ 202406 h 485775"/>
                <a:gd name="connsiteX42" fmla="*/ 161925 w 1885950"/>
                <a:gd name="connsiteY42" fmla="*/ 216694 h 485775"/>
                <a:gd name="connsiteX43" fmla="*/ 197644 w 1885950"/>
                <a:gd name="connsiteY43" fmla="*/ 226219 h 485775"/>
                <a:gd name="connsiteX44" fmla="*/ 245269 w 1885950"/>
                <a:gd name="connsiteY44" fmla="*/ 233363 h 485775"/>
                <a:gd name="connsiteX45" fmla="*/ 292894 w 1885950"/>
                <a:gd name="connsiteY45" fmla="*/ 230981 h 485775"/>
                <a:gd name="connsiteX46" fmla="*/ 566737 w 1885950"/>
                <a:gd name="connsiteY46" fmla="*/ 190500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885950" h="485775">
                  <a:moveTo>
                    <a:pt x="566737" y="190500"/>
                  </a:moveTo>
                  <a:lnTo>
                    <a:pt x="752475" y="157163"/>
                  </a:lnTo>
                  <a:lnTo>
                    <a:pt x="973931" y="114300"/>
                  </a:lnTo>
                  <a:lnTo>
                    <a:pt x="1164431" y="78581"/>
                  </a:lnTo>
                  <a:lnTo>
                    <a:pt x="1383506" y="59531"/>
                  </a:lnTo>
                  <a:lnTo>
                    <a:pt x="1578769" y="38100"/>
                  </a:lnTo>
                  <a:lnTo>
                    <a:pt x="1793081" y="9525"/>
                  </a:lnTo>
                  <a:lnTo>
                    <a:pt x="1885950" y="0"/>
                  </a:lnTo>
                  <a:lnTo>
                    <a:pt x="1821656" y="219075"/>
                  </a:lnTo>
                  <a:lnTo>
                    <a:pt x="1771650" y="192881"/>
                  </a:lnTo>
                  <a:lnTo>
                    <a:pt x="1754981" y="192881"/>
                  </a:lnTo>
                  <a:lnTo>
                    <a:pt x="1631156" y="202406"/>
                  </a:lnTo>
                  <a:lnTo>
                    <a:pt x="1428750" y="223838"/>
                  </a:lnTo>
                  <a:lnTo>
                    <a:pt x="1159669" y="259556"/>
                  </a:lnTo>
                  <a:lnTo>
                    <a:pt x="809625" y="326231"/>
                  </a:lnTo>
                  <a:lnTo>
                    <a:pt x="659606" y="361950"/>
                  </a:lnTo>
                  <a:lnTo>
                    <a:pt x="571500" y="385763"/>
                  </a:lnTo>
                  <a:lnTo>
                    <a:pt x="502444" y="411956"/>
                  </a:lnTo>
                  <a:lnTo>
                    <a:pt x="447675" y="435769"/>
                  </a:lnTo>
                  <a:lnTo>
                    <a:pt x="392906" y="461963"/>
                  </a:lnTo>
                  <a:lnTo>
                    <a:pt x="357187" y="476250"/>
                  </a:lnTo>
                  <a:lnTo>
                    <a:pt x="323850" y="483394"/>
                  </a:lnTo>
                  <a:lnTo>
                    <a:pt x="295275" y="485775"/>
                  </a:lnTo>
                  <a:lnTo>
                    <a:pt x="273844" y="478631"/>
                  </a:lnTo>
                  <a:lnTo>
                    <a:pt x="259556" y="466725"/>
                  </a:lnTo>
                  <a:lnTo>
                    <a:pt x="245269" y="457200"/>
                  </a:lnTo>
                  <a:lnTo>
                    <a:pt x="216694" y="447675"/>
                  </a:lnTo>
                  <a:lnTo>
                    <a:pt x="176212" y="426244"/>
                  </a:lnTo>
                  <a:lnTo>
                    <a:pt x="140494" y="397669"/>
                  </a:lnTo>
                  <a:lnTo>
                    <a:pt x="109537" y="366713"/>
                  </a:lnTo>
                  <a:lnTo>
                    <a:pt x="83344" y="333375"/>
                  </a:lnTo>
                  <a:lnTo>
                    <a:pt x="52387" y="288131"/>
                  </a:lnTo>
                  <a:lnTo>
                    <a:pt x="21431" y="230981"/>
                  </a:lnTo>
                  <a:lnTo>
                    <a:pt x="4762" y="185738"/>
                  </a:lnTo>
                  <a:lnTo>
                    <a:pt x="0" y="154781"/>
                  </a:lnTo>
                  <a:lnTo>
                    <a:pt x="2381" y="140494"/>
                  </a:lnTo>
                  <a:lnTo>
                    <a:pt x="14287" y="133350"/>
                  </a:lnTo>
                  <a:lnTo>
                    <a:pt x="30956" y="135731"/>
                  </a:lnTo>
                  <a:lnTo>
                    <a:pt x="40481" y="138113"/>
                  </a:lnTo>
                  <a:lnTo>
                    <a:pt x="57150" y="152400"/>
                  </a:lnTo>
                  <a:lnTo>
                    <a:pt x="88106" y="183356"/>
                  </a:lnTo>
                  <a:lnTo>
                    <a:pt x="119062" y="202406"/>
                  </a:lnTo>
                  <a:lnTo>
                    <a:pt x="161925" y="216694"/>
                  </a:lnTo>
                  <a:lnTo>
                    <a:pt x="197644" y="226219"/>
                  </a:lnTo>
                  <a:lnTo>
                    <a:pt x="245269" y="233363"/>
                  </a:lnTo>
                  <a:lnTo>
                    <a:pt x="292894" y="230981"/>
                  </a:lnTo>
                  <a:lnTo>
                    <a:pt x="566737" y="190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15">
              <a:extLst>
                <a:ext uri="{FF2B5EF4-FFF2-40B4-BE49-F238E27FC236}">
                  <a16:creationId xmlns:a16="http://schemas.microsoft.com/office/drawing/2014/main" id="{1EE2A873-2AB1-4CED-BBE1-15715DF86BF3}"/>
                </a:ext>
              </a:extLst>
            </p:cNvPr>
            <p:cNvSpPr/>
            <p:nvPr/>
          </p:nvSpPr>
          <p:spPr>
            <a:xfrm>
              <a:off x="4233863" y="3922713"/>
              <a:ext cx="2381250" cy="530225"/>
            </a:xfrm>
            <a:custGeom>
              <a:avLst/>
              <a:gdLst>
                <a:gd name="connsiteX0" fmla="*/ 1657350 w 2381250"/>
                <a:gd name="connsiteY0" fmla="*/ 297656 h 531019"/>
                <a:gd name="connsiteX1" fmla="*/ 1473993 w 2381250"/>
                <a:gd name="connsiteY1" fmla="*/ 326231 h 531019"/>
                <a:gd name="connsiteX2" fmla="*/ 1283493 w 2381250"/>
                <a:gd name="connsiteY2" fmla="*/ 361950 h 531019"/>
                <a:gd name="connsiteX3" fmla="*/ 1035843 w 2381250"/>
                <a:gd name="connsiteY3" fmla="*/ 407194 h 531019"/>
                <a:gd name="connsiteX4" fmla="*/ 845343 w 2381250"/>
                <a:gd name="connsiteY4" fmla="*/ 442912 h 531019"/>
                <a:gd name="connsiteX5" fmla="*/ 647700 w 2381250"/>
                <a:gd name="connsiteY5" fmla="*/ 478631 h 531019"/>
                <a:gd name="connsiteX6" fmla="*/ 597693 w 2381250"/>
                <a:gd name="connsiteY6" fmla="*/ 490537 h 531019"/>
                <a:gd name="connsiteX7" fmla="*/ 573881 w 2381250"/>
                <a:gd name="connsiteY7" fmla="*/ 504825 h 531019"/>
                <a:gd name="connsiteX8" fmla="*/ 531018 w 2381250"/>
                <a:gd name="connsiteY8" fmla="*/ 521494 h 531019"/>
                <a:gd name="connsiteX9" fmla="*/ 492918 w 2381250"/>
                <a:gd name="connsiteY9" fmla="*/ 528637 h 531019"/>
                <a:gd name="connsiteX10" fmla="*/ 440531 w 2381250"/>
                <a:gd name="connsiteY10" fmla="*/ 531019 h 531019"/>
                <a:gd name="connsiteX11" fmla="*/ 397668 w 2381250"/>
                <a:gd name="connsiteY11" fmla="*/ 526256 h 531019"/>
                <a:gd name="connsiteX12" fmla="*/ 340518 w 2381250"/>
                <a:gd name="connsiteY12" fmla="*/ 511969 h 531019"/>
                <a:gd name="connsiteX13" fmla="*/ 266700 w 2381250"/>
                <a:gd name="connsiteY13" fmla="*/ 481012 h 531019"/>
                <a:gd name="connsiteX14" fmla="*/ 204787 w 2381250"/>
                <a:gd name="connsiteY14" fmla="*/ 447675 h 531019"/>
                <a:gd name="connsiteX15" fmla="*/ 133350 w 2381250"/>
                <a:gd name="connsiteY15" fmla="*/ 407194 h 531019"/>
                <a:gd name="connsiteX16" fmla="*/ 83343 w 2381250"/>
                <a:gd name="connsiteY16" fmla="*/ 373856 h 531019"/>
                <a:gd name="connsiteX17" fmla="*/ 45243 w 2381250"/>
                <a:gd name="connsiteY17" fmla="*/ 342900 h 531019"/>
                <a:gd name="connsiteX18" fmla="*/ 21431 w 2381250"/>
                <a:gd name="connsiteY18" fmla="*/ 316706 h 531019"/>
                <a:gd name="connsiteX19" fmla="*/ 9525 w 2381250"/>
                <a:gd name="connsiteY19" fmla="*/ 297656 h 531019"/>
                <a:gd name="connsiteX20" fmla="*/ 2381 w 2381250"/>
                <a:gd name="connsiteY20" fmla="*/ 266700 h 531019"/>
                <a:gd name="connsiteX21" fmla="*/ 0 w 2381250"/>
                <a:gd name="connsiteY21" fmla="*/ 245269 h 531019"/>
                <a:gd name="connsiteX22" fmla="*/ 4762 w 2381250"/>
                <a:gd name="connsiteY22" fmla="*/ 228600 h 531019"/>
                <a:gd name="connsiteX23" fmla="*/ 14287 w 2381250"/>
                <a:gd name="connsiteY23" fmla="*/ 221456 h 531019"/>
                <a:gd name="connsiteX24" fmla="*/ 33337 w 2381250"/>
                <a:gd name="connsiteY24" fmla="*/ 219075 h 531019"/>
                <a:gd name="connsiteX25" fmla="*/ 59531 w 2381250"/>
                <a:gd name="connsiteY25" fmla="*/ 226219 h 531019"/>
                <a:gd name="connsiteX26" fmla="*/ 102393 w 2381250"/>
                <a:gd name="connsiteY26" fmla="*/ 247650 h 531019"/>
                <a:gd name="connsiteX27" fmla="*/ 135731 w 2381250"/>
                <a:gd name="connsiteY27" fmla="*/ 269081 h 531019"/>
                <a:gd name="connsiteX28" fmla="*/ 166687 w 2381250"/>
                <a:gd name="connsiteY28" fmla="*/ 280987 h 531019"/>
                <a:gd name="connsiteX29" fmla="*/ 216693 w 2381250"/>
                <a:gd name="connsiteY29" fmla="*/ 292894 h 531019"/>
                <a:gd name="connsiteX30" fmla="*/ 259556 w 2381250"/>
                <a:gd name="connsiteY30" fmla="*/ 300037 h 531019"/>
                <a:gd name="connsiteX31" fmla="*/ 323850 w 2381250"/>
                <a:gd name="connsiteY31" fmla="*/ 307181 h 531019"/>
                <a:gd name="connsiteX32" fmla="*/ 411956 w 2381250"/>
                <a:gd name="connsiteY32" fmla="*/ 311944 h 531019"/>
                <a:gd name="connsiteX33" fmla="*/ 447675 w 2381250"/>
                <a:gd name="connsiteY33" fmla="*/ 309562 h 531019"/>
                <a:gd name="connsiteX34" fmla="*/ 502443 w 2381250"/>
                <a:gd name="connsiteY34" fmla="*/ 297656 h 531019"/>
                <a:gd name="connsiteX35" fmla="*/ 652462 w 2381250"/>
                <a:gd name="connsiteY35" fmla="*/ 264319 h 531019"/>
                <a:gd name="connsiteX36" fmla="*/ 866775 w 2381250"/>
                <a:gd name="connsiteY36" fmla="*/ 219075 h 531019"/>
                <a:gd name="connsiteX37" fmla="*/ 1095375 w 2381250"/>
                <a:gd name="connsiteY37" fmla="*/ 171450 h 531019"/>
                <a:gd name="connsiteX38" fmla="*/ 1295400 w 2381250"/>
                <a:gd name="connsiteY38" fmla="*/ 133350 h 531019"/>
                <a:gd name="connsiteX39" fmla="*/ 1416843 w 2381250"/>
                <a:gd name="connsiteY39" fmla="*/ 123825 h 531019"/>
                <a:gd name="connsiteX40" fmla="*/ 1547812 w 2381250"/>
                <a:gd name="connsiteY40" fmla="*/ 102394 h 531019"/>
                <a:gd name="connsiteX41" fmla="*/ 1650206 w 2381250"/>
                <a:gd name="connsiteY41" fmla="*/ 80962 h 531019"/>
                <a:gd name="connsiteX42" fmla="*/ 1731168 w 2381250"/>
                <a:gd name="connsiteY42" fmla="*/ 59531 h 531019"/>
                <a:gd name="connsiteX43" fmla="*/ 1819275 w 2381250"/>
                <a:gd name="connsiteY43" fmla="*/ 33337 h 531019"/>
                <a:gd name="connsiteX44" fmla="*/ 1905000 w 2381250"/>
                <a:gd name="connsiteY44" fmla="*/ 2381 h 531019"/>
                <a:gd name="connsiteX45" fmla="*/ 1926431 w 2381250"/>
                <a:gd name="connsiteY45" fmla="*/ 0 h 531019"/>
                <a:gd name="connsiteX46" fmla="*/ 1969293 w 2381250"/>
                <a:gd name="connsiteY46" fmla="*/ 4762 h 531019"/>
                <a:gd name="connsiteX47" fmla="*/ 2074068 w 2381250"/>
                <a:gd name="connsiteY47" fmla="*/ 28575 h 531019"/>
                <a:gd name="connsiteX48" fmla="*/ 2143125 w 2381250"/>
                <a:gd name="connsiteY48" fmla="*/ 50006 h 531019"/>
                <a:gd name="connsiteX49" fmla="*/ 2188368 w 2381250"/>
                <a:gd name="connsiteY49" fmla="*/ 64294 h 531019"/>
                <a:gd name="connsiteX50" fmla="*/ 2243137 w 2381250"/>
                <a:gd name="connsiteY50" fmla="*/ 85725 h 531019"/>
                <a:gd name="connsiteX51" fmla="*/ 2309812 w 2381250"/>
                <a:gd name="connsiteY51" fmla="*/ 114300 h 531019"/>
                <a:gd name="connsiteX52" fmla="*/ 2343150 w 2381250"/>
                <a:gd name="connsiteY52" fmla="*/ 133350 h 531019"/>
                <a:gd name="connsiteX53" fmla="*/ 2362200 w 2381250"/>
                <a:gd name="connsiteY53" fmla="*/ 145256 h 531019"/>
                <a:gd name="connsiteX54" fmla="*/ 2376487 w 2381250"/>
                <a:gd name="connsiteY54" fmla="*/ 159544 h 531019"/>
                <a:gd name="connsiteX55" fmla="*/ 2381250 w 2381250"/>
                <a:gd name="connsiteY55" fmla="*/ 178594 h 531019"/>
                <a:gd name="connsiteX56" fmla="*/ 2378868 w 2381250"/>
                <a:gd name="connsiteY56" fmla="*/ 195262 h 531019"/>
                <a:gd name="connsiteX57" fmla="*/ 2362200 w 2381250"/>
                <a:gd name="connsiteY57" fmla="*/ 211931 h 531019"/>
                <a:gd name="connsiteX58" fmla="*/ 2324100 w 2381250"/>
                <a:gd name="connsiteY58" fmla="*/ 230981 h 531019"/>
                <a:gd name="connsiteX59" fmla="*/ 2286000 w 2381250"/>
                <a:gd name="connsiteY59" fmla="*/ 242887 h 531019"/>
                <a:gd name="connsiteX60" fmla="*/ 2269331 w 2381250"/>
                <a:gd name="connsiteY60" fmla="*/ 245269 h 531019"/>
                <a:gd name="connsiteX61" fmla="*/ 2226468 w 2381250"/>
                <a:gd name="connsiteY61" fmla="*/ 245269 h 531019"/>
                <a:gd name="connsiteX62" fmla="*/ 2124075 w 2381250"/>
                <a:gd name="connsiteY62" fmla="*/ 252412 h 531019"/>
                <a:gd name="connsiteX63" fmla="*/ 1962150 w 2381250"/>
                <a:gd name="connsiteY63" fmla="*/ 264319 h 531019"/>
                <a:gd name="connsiteX64" fmla="*/ 1657350 w 2381250"/>
                <a:gd name="connsiteY64" fmla="*/ 297656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381250" h="531019">
                  <a:moveTo>
                    <a:pt x="1657350" y="297656"/>
                  </a:moveTo>
                  <a:lnTo>
                    <a:pt x="1473993" y="326231"/>
                  </a:lnTo>
                  <a:lnTo>
                    <a:pt x="1283493" y="361950"/>
                  </a:lnTo>
                  <a:lnTo>
                    <a:pt x="1035843" y="407194"/>
                  </a:lnTo>
                  <a:lnTo>
                    <a:pt x="845343" y="442912"/>
                  </a:lnTo>
                  <a:lnTo>
                    <a:pt x="647700" y="478631"/>
                  </a:lnTo>
                  <a:lnTo>
                    <a:pt x="597693" y="490537"/>
                  </a:lnTo>
                  <a:lnTo>
                    <a:pt x="573881" y="504825"/>
                  </a:lnTo>
                  <a:lnTo>
                    <a:pt x="531018" y="521494"/>
                  </a:lnTo>
                  <a:lnTo>
                    <a:pt x="492918" y="528637"/>
                  </a:lnTo>
                  <a:lnTo>
                    <a:pt x="440531" y="531019"/>
                  </a:lnTo>
                  <a:lnTo>
                    <a:pt x="397668" y="526256"/>
                  </a:lnTo>
                  <a:lnTo>
                    <a:pt x="340518" y="511969"/>
                  </a:lnTo>
                  <a:lnTo>
                    <a:pt x="266700" y="481012"/>
                  </a:lnTo>
                  <a:lnTo>
                    <a:pt x="204787" y="447675"/>
                  </a:lnTo>
                  <a:lnTo>
                    <a:pt x="133350" y="407194"/>
                  </a:lnTo>
                  <a:lnTo>
                    <a:pt x="83343" y="373856"/>
                  </a:lnTo>
                  <a:lnTo>
                    <a:pt x="45243" y="342900"/>
                  </a:lnTo>
                  <a:lnTo>
                    <a:pt x="21431" y="316706"/>
                  </a:lnTo>
                  <a:lnTo>
                    <a:pt x="9525" y="297656"/>
                  </a:lnTo>
                  <a:lnTo>
                    <a:pt x="2381" y="266700"/>
                  </a:lnTo>
                  <a:lnTo>
                    <a:pt x="0" y="245269"/>
                  </a:lnTo>
                  <a:lnTo>
                    <a:pt x="4762" y="228600"/>
                  </a:lnTo>
                  <a:lnTo>
                    <a:pt x="14287" y="221456"/>
                  </a:lnTo>
                  <a:lnTo>
                    <a:pt x="33337" y="219075"/>
                  </a:lnTo>
                  <a:lnTo>
                    <a:pt x="59531" y="226219"/>
                  </a:lnTo>
                  <a:lnTo>
                    <a:pt x="102393" y="247650"/>
                  </a:lnTo>
                  <a:lnTo>
                    <a:pt x="135731" y="269081"/>
                  </a:lnTo>
                  <a:lnTo>
                    <a:pt x="166687" y="280987"/>
                  </a:lnTo>
                  <a:lnTo>
                    <a:pt x="216693" y="292894"/>
                  </a:lnTo>
                  <a:lnTo>
                    <a:pt x="259556" y="300037"/>
                  </a:lnTo>
                  <a:lnTo>
                    <a:pt x="323850" y="307181"/>
                  </a:lnTo>
                  <a:lnTo>
                    <a:pt x="411956" y="311944"/>
                  </a:lnTo>
                  <a:lnTo>
                    <a:pt x="447675" y="309562"/>
                  </a:lnTo>
                  <a:lnTo>
                    <a:pt x="502443" y="297656"/>
                  </a:lnTo>
                  <a:lnTo>
                    <a:pt x="652462" y="264319"/>
                  </a:lnTo>
                  <a:lnTo>
                    <a:pt x="866775" y="219075"/>
                  </a:lnTo>
                  <a:lnTo>
                    <a:pt x="1095375" y="171450"/>
                  </a:lnTo>
                  <a:lnTo>
                    <a:pt x="1295400" y="133350"/>
                  </a:lnTo>
                  <a:lnTo>
                    <a:pt x="1416843" y="123825"/>
                  </a:lnTo>
                  <a:lnTo>
                    <a:pt x="1547812" y="102394"/>
                  </a:lnTo>
                  <a:lnTo>
                    <a:pt x="1650206" y="80962"/>
                  </a:lnTo>
                  <a:lnTo>
                    <a:pt x="1731168" y="59531"/>
                  </a:lnTo>
                  <a:lnTo>
                    <a:pt x="1819275" y="33337"/>
                  </a:lnTo>
                  <a:lnTo>
                    <a:pt x="1905000" y="2381"/>
                  </a:lnTo>
                  <a:lnTo>
                    <a:pt x="1926431" y="0"/>
                  </a:lnTo>
                  <a:lnTo>
                    <a:pt x="1969293" y="4762"/>
                  </a:lnTo>
                  <a:lnTo>
                    <a:pt x="2074068" y="28575"/>
                  </a:lnTo>
                  <a:lnTo>
                    <a:pt x="2143125" y="50006"/>
                  </a:lnTo>
                  <a:lnTo>
                    <a:pt x="2188368" y="64294"/>
                  </a:lnTo>
                  <a:lnTo>
                    <a:pt x="2243137" y="85725"/>
                  </a:lnTo>
                  <a:lnTo>
                    <a:pt x="2309812" y="114300"/>
                  </a:lnTo>
                  <a:lnTo>
                    <a:pt x="2343150" y="133350"/>
                  </a:lnTo>
                  <a:lnTo>
                    <a:pt x="2362200" y="145256"/>
                  </a:lnTo>
                  <a:lnTo>
                    <a:pt x="2376487" y="159544"/>
                  </a:lnTo>
                  <a:lnTo>
                    <a:pt x="2381250" y="178594"/>
                  </a:lnTo>
                  <a:lnTo>
                    <a:pt x="2378868" y="195262"/>
                  </a:lnTo>
                  <a:lnTo>
                    <a:pt x="2362200" y="211931"/>
                  </a:lnTo>
                  <a:lnTo>
                    <a:pt x="2324100" y="230981"/>
                  </a:lnTo>
                  <a:lnTo>
                    <a:pt x="2286000" y="242887"/>
                  </a:lnTo>
                  <a:lnTo>
                    <a:pt x="2269331" y="245269"/>
                  </a:lnTo>
                  <a:lnTo>
                    <a:pt x="2226468" y="245269"/>
                  </a:lnTo>
                  <a:lnTo>
                    <a:pt x="2124075" y="252412"/>
                  </a:lnTo>
                  <a:lnTo>
                    <a:pt x="1962150" y="264319"/>
                  </a:lnTo>
                  <a:lnTo>
                    <a:pt x="1657350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16">
              <a:extLst>
                <a:ext uri="{FF2B5EF4-FFF2-40B4-BE49-F238E27FC236}">
                  <a16:creationId xmlns:a16="http://schemas.microsoft.com/office/drawing/2014/main" id="{610F1DE9-70F9-4861-98C3-EC463F186A7B}"/>
                </a:ext>
              </a:extLst>
            </p:cNvPr>
            <p:cNvSpPr/>
            <p:nvPr/>
          </p:nvSpPr>
          <p:spPr>
            <a:xfrm>
              <a:off x="3748088" y="4579938"/>
              <a:ext cx="3338512" cy="666750"/>
            </a:xfrm>
            <a:custGeom>
              <a:avLst/>
              <a:gdLst>
                <a:gd name="connsiteX0" fmla="*/ 996043 w 3339193"/>
                <a:gd name="connsiteY0" fmla="*/ 323850 h 666750"/>
                <a:gd name="connsiteX1" fmla="*/ 1260022 w 3339193"/>
                <a:gd name="connsiteY1" fmla="*/ 269422 h 666750"/>
                <a:gd name="connsiteX2" fmla="*/ 1581150 w 3339193"/>
                <a:gd name="connsiteY2" fmla="*/ 206829 h 666750"/>
                <a:gd name="connsiteX3" fmla="*/ 1779814 w 3339193"/>
                <a:gd name="connsiteY3" fmla="*/ 168729 h 666750"/>
                <a:gd name="connsiteX4" fmla="*/ 1975757 w 3339193"/>
                <a:gd name="connsiteY4" fmla="*/ 152400 h 666750"/>
                <a:gd name="connsiteX5" fmla="*/ 2269672 w 3339193"/>
                <a:gd name="connsiteY5" fmla="*/ 119743 h 666750"/>
                <a:gd name="connsiteX6" fmla="*/ 2479222 w 3339193"/>
                <a:gd name="connsiteY6" fmla="*/ 92529 h 666750"/>
                <a:gd name="connsiteX7" fmla="*/ 2631622 w 3339193"/>
                <a:gd name="connsiteY7" fmla="*/ 70757 h 666750"/>
                <a:gd name="connsiteX8" fmla="*/ 2773136 w 3339193"/>
                <a:gd name="connsiteY8" fmla="*/ 46265 h 666750"/>
                <a:gd name="connsiteX9" fmla="*/ 2862943 w 3339193"/>
                <a:gd name="connsiteY9" fmla="*/ 24493 h 666750"/>
                <a:gd name="connsiteX10" fmla="*/ 2928257 w 3339193"/>
                <a:gd name="connsiteY10" fmla="*/ 8165 h 666750"/>
                <a:gd name="connsiteX11" fmla="*/ 2966357 w 3339193"/>
                <a:gd name="connsiteY11" fmla="*/ 0 h 666750"/>
                <a:gd name="connsiteX12" fmla="*/ 3018064 w 3339193"/>
                <a:gd name="connsiteY12" fmla="*/ 5443 h 666750"/>
                <a:gd name="connsiteX13" fmla="*/ 3064329 w 3339193"/>
                <a:gd name="connsiteY13" fmla="*/ 19050 h 666750"/>
                <a:gd name="connsiteX14" fmla="*/ 3118757 w 3339193"/>
                <a:gd name="connsiteY14" fmla="*/ 40822 h 666750"/>
                <a:gd name="connsiteX15" fmla="*/ 3178629 w 3339193"/>
                <a:gd name="connsiteY15" fmla="*/ 73479 h 666750"/>
                <a:gd name="connsiteX16" fmla="*/ 3222172 w 3339193"/>
                <a:gd name="connsiteY16" fmla="*/ 100693 h 666750"/>
                <a:gd name="connsiteX17" fmla="*/ 3265714 w 3339193"/>
                <a:gd name="connsiteY17" fmla="*/ 133350 h 666750"/>
                <a:gd name="connsiteX18" fmla="*/ 3290207 w 3339193"/>
                <a:gd name="connsiteY18" fmla="*/ 155122 h 666750"/>
                <a:gd name="connsiteX19" fmla="*/ 3311979 w 3339193"/>
                <a:gd name="connsiteY19" fmla="*/ 182336 h 666750"/>
                <a:gd name="connsiteX20" fmla="*/ 3331029 w 3339193"/>
                <a:gd name="connsiteY20" fmla="*/ 212272 h 666750"/>
                <a:gd name="connsiteX21" fmla="*/ 3339193 w 3339193"/>
                <a:gd name="connsiteY21" fmla="*/ 234043 h 666750"/>
                <a:gd name="connsiteX22" fmla="*/ 3336472 w 3339193"/>
                <a:gd name="connsiteY22" fmla="*/ 255815 h 666750"/>
                <a:gd name="connsiteX23" fmla="*/ 3320143 w 3339193"/>
                <a:gd name="connsiteY23" fmla="*/ 277586 h 666750"/>
                <a:gd name="connsiteX24" fmla="*/ 3290207 w 3339193"/>
                <a:gd name="connsiteY24" fmla="*/ 293915 h 666750"/>
                <a:gd name="connsiteX25" fmla="*/ 3257550 w 3339193"/>
                <a:gd name="connsiteY25" fmla="*/ 299357 h 666750"/>
                <a:gd name="connsiteX26" fmla="*/ 3205843 w 3339193"/>
                <a:gd name="connsiteY26" fmla="*/ 304800 h 666750"/>
                <a:gd name="connsiteX27" fmla="*/ 3121479 w 3339193"/>
                <a:gd name="connsiteY27" fmla="*/ 296636 h 666750"/>
                <a:gd name="connsiteX28" fmla="*/ 3004457 w 3339193"/>
                <a:gd name="connsiteY28" fmla="*/ 285750 h 666750"/>
                <a:gd name="connsiteX29" fmla="*/ 2854779 w 3339193"/>
                <a:gd name="connsiteY29" fmla="*/ 280307 h 666750"/>
                <a:gd name="connsiteX30" fmla="*/ 2718707 w 3339193"/>
                <a:gd name="connsiteY30" fmla="*/ 280307 h 666750"/>
                <a:gd name="connsiteX31" fmla="*/ 2582636 w 3339193"/>
                <a:gd name="connsiteY31" fmla="*/ 285750 h 666750"/>
                <a:gd name="connsiteX32" fmla="*/ 2403022 w 3339193"/>
                <a:gd name="connsiteY32" fmla="*/ 296636 h 666750"/>
                <a:gd name="connsiteX33" fmla="*/ 2188029 w 3339193"/>
                <a:gd name="connsiteY33" fmla="*/ 315686 h 666750"/>
                <a:gd name="connsiteX34" fmla="*/ 2016579 w 3339193"/>
                <a:gd name="connsiteY34" fmla="*/ 337457 h 666750"/>
                <a:gd name="connsiteX35" fmla="*/ 1768929 w 3339193"/>
                <a:gd name="connsiteY35" fmla="*/ 375557 h 666750"/>
                <a:gd name="connsiteX36" fmla="*/ 1532164 w 3339193"/>
                <a:gd name="connsiteY36" fmla="*/ 419100 h 666750"/>
                <a:gd name="connsiteX37" fmla="*/ 1289957 w 3339193"/>
                <a:gd name="connsiteY37" fmla="*/ 459922 h 666750"/>
                <a:gd name="connsiteX38" fmla="*/ 971550 w 3339193"/>
                <a:gd name="connsiteY38" fmla="*/ 522515 h 666750"/>
                <a:gd name="connsiteX39" fmla="*/ 715736 w 3339193"/>
                <a:gd name="connsiteY39" fmla="*/ 582386 h 666750"/>
                <a:gd name="connsiteX40" fmla="*/ 593272 w 3339193"/>
                <a:gd name="connsiteY40" fmla="*/ 615043 h 666750"/>
                <a:gd name="connsiteX41" fmla="*/ 557893 w 3339193"/>
                <a:gd name="connsiteY41" fmla="*/ 634093 h 666750"/>
                <a:gd name="connsiteX42" fmla="*/ 508907 w 3339193"/>
                <a:gd name="connsiteY42" fmla="*/ 655865 h 666750"/>
                <a:gd name="connsiteX43" fmla="*/ 454479 w 3339193"/>
                <a:gd name="connsiteY43" fmla="*/ 666750 h 666750"/>
                <a:gd name="connsiteX44" fmla="*/ 413657 w 3339193"/>
                <a:gd name="connsiteY44" fmla="*/ 664029 h 666750"/>
                <a:gd name="connsiteX45" fmla="*/ 359229 w 3339193"/>
                <a:gd name="connsiteY45" fmla="*/ 653143 h 666750"/>
                <a:gd name="connsiteX46" fmla="*/ 302079 w 3339193"/>
                <a:gd name="connsiteY46" fmla="*/ 631372 h 666750"/>
                <a:gd name="connsiteX47" fmla="*/ 201386 w 3339193"/>
                <a:gd name="connsiteY47" fmla="*/ 579665 h 666750"/>
                <a:gd name="connsiteX48" fmla="*/ 133350 w 3339193"/>
                <a:gd name="connsiteY48" fmla="*/ 530679 h 666750"/>
                <a:gd name="connsiteX49" fmla="*/ 84364 w 3339193"/>
                <a:gd name="connsiteY49" fmla="*/ 487136 h 666750"/>
                <a:gd name="connsiteX50" fmla="*/ 35379 w 3339193"/>
                <a:gd name="connsiteY50" fmla="*/ 440872 h 666750"/>
                <a:gd name="connsiteX51" fmla="*/ 21772 w 3339193"/>
                <a:gd name="connsiteY51" fmla="*/ 424543 h 666750"/>
                <a:gd name="connsiteX52" fmla="*/ 5443 w 3339193"/>
                <a:gd name="connsiteY52" fmla="*/ 394607 h 666750"/>
                <a:gd name="connsiteX53" fmla="*/ 0 w 3339193"/>
                <a:gd name="connsiteY53" fmla="*/ 367393 h 666750"/>
                <a:gd name="connsiteX54" fmla="*/ 5443 w 3339193"/>
                <a:gd name="connsiteY54" fmla="*/ 359229 h 666750"/>
                <a:gd name="connsiteX55" fmla="*/ 13607 w 3339193"/>
                <a:gd name="connsiteY55" fmla="*/ 353786 h 666750"/>
                <a:gd name="connsiteX56" fmla="*/ 54429 w 3339193"/>
                <a:gd name="connsiteY56" fmla="*/ 367393 h 666750"/>
                <a:gd name="connsiteX57" fmla="*/ 163286 w 3339193"/>
                <a:gd name="connsiteY57" fmla="*/ 402772 h 666750"/>
                <a:gd name="connsiteX58" fmla="*/ 285750 w 3339193"/>
                <a:gd name="connsiteY58" fmla="*/ 432707 h 666750"/>
                <a:gd name="connsiteX59" fmla="*/ 361950 w 3339193"/>
                <a:gd name="connsiteY59" fmla="*/ 440872 h 666750"/>
                <a:gd name="connsiteX60" fmla="*/ 424543 w 3339193"/>
                <a:gd name="connsiteY60" fmla="*/ 435429 h 666750"/>
                <a:gd name="connsiteX61" fmla="*/ 666750 w 3339193"/>
                <a:gd name="connsiteY61" fmla="*/ 386443 h 666750"/>
                <a:gd name="connsiteX62" fmla="*/ 996043 w 3339193"/>
                <a:gd name="connsiteY62" fmla="*/ 32385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339193" h="666750">
                  <a:moveTo>
                    <a:pt x="996043" y="323850"/>
                  </a:moveTo>
                  <a:lnTo>
                    <a:pt x="1260022" y="269422"/>
                  </a:lnTo>
                  <a:lnTo>
                    <a:pt x="1581150" y="206829"/>
                  </a:lnTo>
                  <a:lnTo>
                    <a:pt x="1779814" y="168729"/>
                  </a:lnTo>
                  <a:lnTo>
                    <a:pt x="1975757" y="152400"/>
                  </a:lnTo>
                  <a:lnTo>
                    <a:pt x="2269672" y="119743"/>
                  </a:lnTo>
                  <a:lnTo>
                    <a:pt x="2479222" y="92529"/>
                  </a:lnTo>
                  <a:lnTo>
                    <a:pt x="2631622" y="70757"/>
                  </a:lnTo>
                  <a:lnTo>
                    <a:pt x="2773136" y="46265"/>
                  </a:lnTo>
                  <a:lnTo>
                    <a:pt x="2862943" y="24493"/>
                  </a:lnTo>
                  <a:lnTo>
                    <a:pt x="2928257" y="8165"/>
                  </a:lnTo>
                  <a:lnTo>
                    <a:pt x="2966357" y="0"/>
                  </a:lnTo>
                  <a:lnTo>
                    <a:pt x="3018064" y="5443"/>
                  </a:lnTo>
                  <a:lnTo>
                    <a:pt x="3064329" y="19050"/>
                  </a:lnTo>
                  <a:lnTo>
                    <a:pt x="3118757" y="40822"/>
                  </a:lnTo>
                  <a:lnTo>
                    <a:pt x="3178629" y="73479"/>
                  </a:lnTo>
                  <a:lnTo>
                    <a:pt x="3222172" y="100693"/>
                  </a:lnTo>
                  <a:lnTo>
                    <a:pt x="3265714" y="133350"/>
                  </a:lnTo>
                  <a:lnTo>
                    <a:pt x="3290207" y="155122"/>
                  </a:lnTo>
                  <a:lnTo>
                    <a:pt x="3311979" y="182336"/>
                  </a:lnTo>
                  <a:lnTo>
                    <a:pt x="3331029" y="212272"/>
                  </a:lnTo>
                  <a:lnTo>
                    <a:pt x="3339193" y="234043"/>
                  </a:lnTo>
                  <a:lnTo>
                    <a:pt x="3336472" y="255815"/>
                  </a:lnTo>
                  <a:lnTo>
                    <a:pt x="3320143" y="277586"/>
                  </a:lnTo>
                  <a:lnTo>
                    <a:pt x="3290207" y="293915"/>
                  </a:lnTo>
                  <a:lnTo>
                    <a:pt x="3257550" y="299357"/>
                  </a:lnTo>
                  <a:lnTo>
                    <a:pt x="3205843" y="304800"/>
                  </a:lnTo>
                  <a:lnTo>
                    <a:pt x="3121479" y="296636"/>
                  </a:lnTo>
                  <a:lnTo>
                    <a:pt x="3004457" y="285750"/>
                  </a:lnTo>
                  <a:lnTo>
                    <a:pt x="2854779" y="280307"/>
                  </a:lnTo>
                  <a:lnTo>
                    <a:pt x="2718707" y="280307"/>
                  </a:lnTo>
                  <a:lnTo>
                    <a:pt x="2582636" y="285750"/>
                  </a:lnTo>
                  <a:lnTo>
                    <a:pt x="2403022" y="296636"/>
                  </a:lnTo>
                  <a:lnTo>
                    <a:pt x="2188029" y="315686"/>
                  </a:lnTo>
                  <a:lnTo>
                    <a:pt x="2016579" y="337457"/>
                  </a:lnTo>
                  <a:lnTo>
                    <a:pt x="1768929" y="375557"/>
                  </a:lnTo>
                  <a:lnTo>
                    <a:pt x="1532164" y="419100"/>
                  </a:lnTo>
                  <a:lnTo>
                    <a:pt x="1289957" y="459922"/>
                  </a:lnTo>
                  <a:lnTo>
                    <a:pt x="971550" y="522515"/>
                  </a:lnTo>
                  <a:lnTo>
                    <a:pt x="715736" y="582386"/>
                  </a:lnTo>
                  <a:lnTo>
                    <a:pt x="593272" y="615043"/>
                  </a:lnTo>
                  <a:lnTo>
                    <a:pt x="557893" y="634093"/>
                  </a:lnTo>
                  <a:lnTo>
                    <a:pt x="508907" y="655865"/>
                  </a:lnTo>
                  <a:lnTo>
                    <a:pt x="454479" y="666750"/>
                  </a:lnTo>
                  <a:lnTo>
                    <a:pt x="413657" y="664029"/>
                  </a:lnTo>
                  <a:lnTo>
                    <a:pt x="359229" y="653143"/>
                  </a:lnTo>
                  <a:lnTo>
                    <a:pt x="302079" y="631372"/>
                  </a:lnTo>
                  <a:lnTo>
                    <a:pt x="201386" y="579665"/>
                  </a:lnTo>
                  <a:lnTo>
                    <a:pt x="133350" y="530679"/>
                  </a:lnTo>
                  <a:lnTo>
                    <a:pt x="84364" y="487136"/>
                  </a:lnTo>
                  <a:lnTo>
                    <a:pt x="35379" y="440872"/>
                  </a:lnTo>
                  <a:lnTo>
                    <a:pt x="21772" y="424543"/>
                  </a:lnTo>
                  <a:lnTo>
                    <a:pt x="5443" y="394607"/>
                  </a:lnTo>
                  <a:lnTo>
                    <a:pt x="0" y="367393"/>
                  </a:lnTo>
                  <a:lnTo>
                    <a:pt x="5443" y="359229"/>
                  </a:lnTo>
                  <a:lnTo>
                    <a:pt x="13607" y="353786"/>
                  </a:lnTo>
                  <a:lnTo>
                    <a:pt x="54429" y="367393"/>
                  </a:lnTo>
                  <a:lnTo>
                    <a:pt x="163286" y="402772"/>
                  </a:lnTo>
                  <a:lnTo>
                    <a:pt x="285750" y="432707"/>
                  </a:lnTo>
                  <a:lnTo>
                    <a:pt x="361950" y="440872"/>
                  </a:lnTo>
                  <a:lnTo>
                    <a:pt x="424543" y="435429"/>
                  </a:lnTo>
                  <a:lnTo>
                    <a:pt x="666750" y="386443"/>
                  </a:lnTo>
                  <a:lnTo>
                    <a:pt x="996043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18">
              <a:extLst>
                <a:ext uri="{FF2B5EF4-FFF2-40B4-BE49-F238E27FC236}">
                  <a16:creationId xmlns:a16="http://schemas.microsoft.com/office/drawing/2014/main" id="{45849FF7-FE12-4359-B07A-84CCD2C94058}"/>
                </a:ext>
              </a:extLst>
            </p:cNvPr>
            <p:cNvSpPr/>
            <p:nvPr/>
          </p:nvSpPr>
          <p:spPr>
            <a:xfrm rot="16200000">
              <a:off x="3057525" y="3557588"/>
              <a:ext cx="4670425" cy="520700"/>
            </a:xfrm>
            <a:custGeom>
              <a:avLst/>
              <a:gdLst>
                <a:gd name="connsiteX0" fmla="*/ 1469036 w 4669436"/>
                <a:gd name="connsiteY0" fmla="*/ 172387 h 520908"/>
                <a:gd name="connsiteX1" fmla="*/ 1858781 w 4669436"/>
                <a:gd name="connsiteY1" fmla="*/ 168639 h 520908"/>
                <a:gd name="connsiteX2" fmla="*/ 2525843 w 4669436"/>
                <a:gd name="connsiteY2" fmla="*/ 168639 h 520908"/>
                <a:gd name="connsiteX3" fmla="*/ 3185410 w 4669436"/>
                <a:gd name="connsiteY3" fmla="*/ 172387 h 520908"/>
                <a:gd name="connsiteX4" fmla="*/ 3818745 w 4669436"/>
                <a:gd name="connsiteY4" fmla="*/ 168639 h 520908"/>
                <a:gd name="connsiteX5" fmla="*/ 4017364 w 4669436"/>
                <a:gd name="connsiteY5" fmla="*/ 176135 h 520908"/>
                <a:gd name="connsiteX6" fmla="*/ 4163518 w 4669436"/>
                <a:gd name="connsiteY6" fmla="*/ 176135 h 520908"/>
                <a:gd name="connsiteX7" fmla="*/ 4230974 w 4669436"/>
                <a:gd name="connsiteY7" fmla="*/ 176135 h 520908"/>
                <a:gd name="connsiteX8" fmla="*/ 4317168 w 4669436"/>
                <a:gd name="connsiteY8" fmla="*/ 168639 h 520908"/>
                <a:gd name="connsiteX9" fmla="*/ 4392118 w 4669436"/>
                <a:gd name="connsiteY9" fmla="*/ 157397 h 520908"/>
                <a:gd name="connsiteX10" fmla="*/ 4444584 w 4669436"/>
                <a:gd name="connsiteY10" fmla="*/ 146154 h 520908"/>
                <a:gd name="connsiteX11" fmla="*/ 4500797 w 4669436"/>
                <a:gd name="connsiteY11" fmla="*/ 116174 h 520908"/>
                <a:gd name="connsiteX12" fmla="*/ 4527030 w 4669436"/>
                <a:gd name="connsiteY12" fmla="*/ 101184 h 520908"/>
                <a:gd name="connsiteX13" fmla="*/ 4579495 w 4669436"/>
                <a:gd name="connsiteY13" fmla="*/ 52466 h 520908"/>
                <a:gd name="connsiteX14" fmla="*/ 4605728 w 4669436"/>
                <a:gd name="connsiteY14" fmla="*/ 26233 h 520908"/>
                <a:gd name="connsiteX15" fmla="*/ 4628213 w 4669436"/>
                <a:gd name="connsiteY15" fmla="*/ 7495 h 520908"/>
                <a:gd name="connsiteX16" fmla="*/ 4643204 w 4669436"/>
                <a:gd name="connsiteY16" fmla="*/ 0 h 520908"/>
                <a:gd name="connsiteX17" fmla="*/ 4654446 w 4669436"/>
                <a:gd name="connsiteY17" fmla="*/ 0 h 520908"/>
                <a:gd name="connsiteX18" fmla="*/ 4665689 w 4669436"/>
                <a:gd name="connsiteY18" fmla="*/ 11243 h 520908"/>
                <a:gd name="connsiteX19" fmla="*/ 4669436 w 4669436"/>
                <a:gd name="connsiteY19" fmla="*/ 37476 h 520908"/>
                <a:gd name="connsiteX20" fmla="*/ 4665689 w 4669436"/>
                <a:gd name="connsiteY20" fmla="*/ 89941 h 520908"/>
                <a:gd name="connsiteX21" fmla="*/ 4654446 w 4669436"/>
                <a:gd name="connsiteY21" fmla="*/ 161144 h 520908"/>
                <a:gd name="connsiteX22" fmla="*/ 4639456 w 4669436"/>
                <a:gd name="connsiteY22" fmla="*/ 221105 h 520908"/>
                <a:gd name="connsiteX23" fmla="*/ 4609476 w 4669436"/>
                <a:gd name="connsiteY23" fmla="*/ 292308 h 520908"/>
                <a:gd name="connsiteX24" fmla="*/ 4572000 w 4669436"/>
                <a:gd name="connsiteY24" fmla="*/ 363512 h 520908"/>
                <a:gd name="connsiteX25" fmla="*/ 4508292 w 4669436"/>
                <a:gd name="connsiteY25" fmla="*/ 449705 h 520908"/>
                <a:gd name="connsiteX26" fmla="*/ 4474564 w 4669436"/>
                <a:gd name="connsiteY26" fmla="*/ 494676 h 520908"/>
                <a:gd name="connsiteX27" fmla="*/ 4444584 w 4669436"/>
                <a:gd name="connsiteY27" fmla="*/ 513413 h 520908"/>
                <a:gd name="connsiteX28" fmla="*/ 4425846 w 4669436"/>
                <a:gd name="connsiteY28" fmla="*/ 517161 h 520908"/>
                <a:gd name="connsiteX29" fmla="*/ 4403361 w 4669436"/>
                <a:gd name="connsiteY29" fmla="*/ 520908 h 520908"/>
                <a:gd name="connsiteX30" fmla="*/ 4365886 w 4669436"/>
                <a:gd name="connsiteY30" fmla="*/ 509666 h 520908"/>
                <a:gd name="connsiteX31" fmla="*/ 4339653 w 4669436"/>
                <a:gd name="connsiteY31" fmla="*/ 490928 h 520908"/>
                <a:gd name="connsiteX32" fmla="*/ 4309672 w 4669436"/>
                <a:gd name="connsiteY32" fmla="*/ 475938 h 520908"/>
                <a:gd name="connsiteX33" fmla="*/ 4260954 w 4669436"/>
                <a:gd name="connsiteY33" fmla="*/ 460948 h 520908"/>
                <a:gd name="connsiteX34" fmla="*/ 4208489 w 4669436"/>
                <a:gd name="connsiteY34" fmla="*/ 449705 h 520908"/>
                <a:gd name="connsiteX35" fmla="*/ 4081072 w 4669436"/>
                <a:gd name="connsiteY35" fmla="*/ 438462 h 520908"/>
                <a:gd name="connsiteX36" fmla="*/ 3987384 w 4669436"/>
                <a:gd name="connsiteY36" fmla="*/ 438462 h 520908"/>
                <a:gd name="connsiteX37" fmla="*/ 3357797 w 4669436"/>
                <a:gd name="connsiteY37" fmla="*/ 438462 h 520908"/>
                <a:gd name="connsiteX38" fmla="*/ 3204148 w 4669436"/>
                <a:gd name="connsiteY38" fmla="*/ 438462 h 520908"/>
                <a:gd name="connsiteX39" fmla="*/ 3054246 w 4669436"/>
                <a:gd name="connsiteY39" fmla="*/ 430967 h 520908"/>
                <a:gd name="connsiteX40" fmla="*/ 2889354 w 4669436"/>
                <a:gd name="connsiteY40" fmla="*/ 419725 h 520908"/>
                <a:gd name="connsiteX41" fmla="*/ 2713220 w 4669436"/>
                <a:gd name="connsiteY41" fmla="*/ 415977 h 520908"/>
                <a:gd name="connsiteX42" fmla="*/ 2068643 w 4669436"/>
                <a:gd name="connsiteY42" fmla="*/ 415977 h 520908"/>
                <a:gd name="connsiteX43" fmla="*/ 1386590 w 4669436"/>
                <a:gd name="connsiteY43" fmla="*/ 415977 h 520908"/>
                <a:gd name="connsiteX44" fmla="*/ 903158 w 4669436"/>
                <a:gd name="connsiteY44" fmla="*/ 415977 h 520908"/>
                <a:gd name="connsiteX45" fmla="*/ 217358 w 4669436"/>
                <a:gd name="connsiteY45" fmla="*/ 415977 h 520908"/>
                <a:gd name="connsiteX46" fmla="*/ 149902 w 4669436"/>
                <a:gd name="connsiteY46" fmla="*/ 412230 h 520908"/>
                <a:gd name="connsiteX47" fmla="*/ 97436 w 4669436"/>
                <a:gd name="connsiteY47" fmla="*/ 397239 h 520908"/>
                <a:gd name="connsiteX48" fmla="*/ 48718 w 4669436"/>
                <a:gd name="connsiteY48" fmla="*/ 378502 h 520908"/>
                <a:gd name="connsiteX49" fmla="*/ 22486 w 4669436"/>
                <a:gd name="connsiteY49" fmla="*/ 363512 h 520908"/>
                <a:gd name="connsiteX50" fmla="*/ 3748 w 4669436"/>
                <a:gd name="connsiteY50" fmla="*/ 341026 h 520908"/>
                <a:gd name="connsiteX51" fmla="*/ 0 w 4669436"/>
                <a:gd name="connsiteY51" fmla="*/ 326036 h 520908"/>
                <a:gd name="connsiteX52" fmla="*/ 7495 w 4669436"/>
                <a:gd name="connsiteY52" fmla="*/ 299803 h 520908"/>
                <a:gd name="connsiteX53" fmla="*/ 26233 w 4669436"/>
                <a:gd name="connsiteY53" fmla="*/ 277318 h 520908"/>
                <a:gd name="connsiteX54" fmla="*/ 56213 w 4669436"/>
                <a:gd name="connsiteY54" fmla="*/ 251085 h 520908"/>
                <a:gd name="connsiteX55" fmla="*/ 104931 w 4669436"/>
                <a:gd name="connsiteY55" fmla="*/ 221105 h 520908"/>
                <a:gd name="connsiteX56" fmla="*/ 146154 w 4669436"/>
                <a:gd name="connsiteY56" fmla="*/ 198620 h 520908"/>
                <a:gd name="connsiteX57" fmla="*/ 206115 w 4669436"/>
                <a:gd name="connsiteY57" fmla="*/ 172387 h 520908"/>
                <a:gd name="connsiteX58" fmla="*/ 281066 w 4669436"/>
                <a:gd name="connsiteY58" fmla="*/ 149902 h 520908"/>
                <a:gd name="connsiteX59" fmla="*/ 408482 w 4669436"/>
                <a:gd name="connsiteY59" fmla="*/ 131164 h 520908"/>
                <a:gd name="connsiteX60" fmla="*/ 475938 w 4669436"/>
                <a:gd name="connsiteY60" fmla="*/ 127417 h 520908"/>
                <a:gd name="connsiteX61" fmla="*/ 573374 w 4669436"/>
                <a:gd name="connsiteY61" fmla="*/ 127417 h 520908"/>
                <a:gd name="connsiteX62" fmla="*/ 633335 w 4669436"/>
                <a:gd name="connsiteY62" fmla="*/ 134912 h 520908"/>
                <a:gd name="connsiteX63" fmla="*/ 712033 w 4669436"/>
                <a:gd name="connsiteY63" fmla="*/ 146154 h 520908"/>
                <a:gd name="connsiteX64" fmla="*/ 824459 w 4669436"/>
                <a:gd name="connsiteY64" fmla="*/ 157397 h 520908"/>
                <a:gd name="connsiteX65" fmla="*/ 959371 w 4669436"/>
                <a:gd name="connsiteY65" fmla="*/ 168639 h 520908"/>
                <a:gd name="connsiteX66" fmla="*/ 1165486 w 4669436"/>
                <a:gd name="connsiteY66" fmla="*/ 172387 h 520908"/>
                <a:gd name="connsiteX67" fmla="*/ 1469036 w 4669436"/>
                <a:gd name="connsiteY67" fmla="*/ 172387 h 52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669436" h="520908">
                  <a:moveTo>
                    <a:pt x="1469036" y="172387"/>
                  </a:moveTo>
                  <a:lnTo>
                    <a:pt x="1858781" y="168639"/>
                  </a:lnTo>
                  <a:lnTo>
                    <a:pt x="2525843" y="168639"/>
                  </a:lnTo>
                  <a:lnTo>
                    <a:pt x="3185410" y="172387"/>
                  </a:lnTo>
                  <a:lnTo>
                    <a:pt x="3818745" y="168639"/>
                  </a:lnTo>
                  <a:lnTo>
                    <a:pt x="4017364" y="176135"/>
                  </a:lnTo>
                  <a:lnTo>
                    <a:pt x="4163518" y="176135"/>
                  </a:lnTo>
                  <a:lnTo>
                    <a:pt x="4230974" y="176135"/>
                  </a:lnTo>
                  <a:lnTo>
                    <a:pt x="4317168" y="168639"/>
                  </a:lnTo>
                  <a:lnTo>
                    <a:pt x="4392118" y="157397"/>
                  </a:lnTo>
                  <a:lnTo>
                    <a:pt x="4444584" y="146154"/>
                  </a:lnTo>
                  <a:lnTo>
                    <a:pt x="4500797" y="116174"/>
                  </a:lnTo>
                  <a:lnTo>
                    <a:pt x="4527030" y="101184"/>
                  </a:lnTo>
                  <a:lnTo>
                    <a:pt x="4579495" y="52466"/>
                  </a:lnTo>
                  <a:lnTo>
                    <a:pt x="4605728" y="26233"/>
                  </a:lnTo>
                  <a:lnTo>
                    <a:pt x="4628213" y="7495"/>
                  </a:lnTo>
                  <a:lnTo>
                    <a:pt x="4643204" y="0"/>
                  </a:lnTo>
                  <a:lnTo>
                    <a:pt x="4654446" y="0"/>
                  </a:lnTo>
                  <a:lnTo>
                    <a:pt x="4665689" y="11243"/>
                  </a:lnTo>
                  <a:lnTo>
                    <a:pt x="4669436" y="37476"/>
                  </a:lnTo>
                  <a:lnTo>
                    <a:pt x="4665689" y="89941"/>
                  </a:lnTo>
                  <a:lnTo>
                    <a:pt x="4654446" y="161144"/>
                  </a:lnTo>
                  <a:lnTo>
                    <a:pt x="4639456" y="221105"/>
                  </a:lnTo>
                  <a:lnTo>
                    <a:pt x="4609476" y="292308"/>
                  </a:lnTo>
                  <a:lnTo>
                    <a:pt x="4572000" y="363512"/>
                  </a:lnTo>
                  <a:lnTo>
                    <a:pt x="4508292" y="449705"/>
                  </a:lnTo>
                  <a:lnTo>
                    <a:pt x="4474564" y="494676"/>
                  </a:lnTo>
                  <a:lnTo>
                    <a:pt x="4444584" y="513413"/>
                  </a:lnTo>
                  <a:lnTo>
                    <a:pt x="4425846" y="517161"/>
                  </a:lnTo>
                  <a:lnTo>
                    <a:pt x="4403361" y="520908"/>
                  </a:lnTo>
                  <a:lnTo>
                    <a:pt x="4365886" y="509666"/>
                  </a:lnTo>
                  <a:lnTo>
                    <a:pt x="4339653" y="490928"/>
                  </a:lnTo>
                  <a:lnTo>
                    <a:pt x="4309672" y="475938"/>
                  </a:lnTo>
                  <a:lnTo>
                    <a:pt x="4260954" y="460948"/>
                  </a:lnTo>
                  <a:lnTo>
                    <a:pt x="4208489" y="449705"/>
                  </a:lnTo>
                  <a:lnTo>
                    <a:pt x="4081072" y="438462"/>
                  </a:lnTo>
                  <a:lnTo>
                    <a:pt x="3987384" y="438462"/>
                  </a:lnTo>
                  <a:lnTo>
                    <a:pt x="3357797" y="438462"/>
                  </a:lnTo>
                  <a:lnTo>
                    <a:pt x="3204148" y="438462"/>
                  </a:lnTo>
                  <a:lnTo>
                    <a:pt x="3054246" y="430967"/>
                  </a:lnTo>
                  <a:lnTo>
                    <a:pt x="2889354" y="419725"/>
                  </a:lnTo>
                  <a:lnTo>
                    <a:pt x="2713220" y="415977"/>
                  </a:lnTo>
                  <a:lnTo>
                    <a:pt x="2068643" y="415977"/>
                  </a:lnTo>
                  <a:lnTo>
                    <a:pt x="1386590" y="415977"/>
                  </a:lnTo>
                  <a:lnTo>
                    <a:pt x="903158" y="415977"/>
                  </a:lnTo>
                  <a:lnTo>
                    <a:pt x="217358" y="415977"/>
                  </a:lnTo>
                  <a:lnTo>
                    <a:pt x="149902" y="412230"/>
                  </a:lnTo>
                  <a:lnTo>
                    <a:pt x="97436" y="397239"/>
                  </a:lnTo>
                  <a:lnTo>
                    <a:pt x="48718" y="378502"/>
                  </a:lnTo>
                  <a:lnTo>
                    <a:pt x="22486" y="363512"/>
                  </a:lnTo>
                  <a:lnTo>
                    <a:pt x="3748" y="341026"/>
                  </a:lnTo>
                  <a:lnTo>
                    <a:pt x="0" y="326036"/>
                  </a:lnTo>
                  <a:lnTo>
                    <a:pt x="7495" y="299803"/>
                  </a:lnTo>
                  <a:lnTo>
                    <a:pt x="26233" y="277318"/>
                  </a:lnTo>
                  <a:lnTo>
                    <a:pt x="56213" y="251085"/>
                  </a:lnTo>
                  <a:lnTo>
                    <a:pt x="104931" y="221105"/>
                  </a:lnTo>
                  <a:lnTo>
                    <a:pt x="146154" y="198620"/>
                  </a:lnTo>
                  <a:lnTo>
                    <a:pt x="206115" y="172387"/>
                  </a:lnTo>
                  <a:lnTo>
                    <a:pt x="281066" y="149902"/>
                  </a:lnTo>
                  <a:lnTo>
                    <a:pt x="408482" y="131164"/>
                  </a:lnTo>
                  <a:lnTo>
                    <a:pt x="475938" y="127417"/>
                  </a:lnTo>
                  <a:lnTo>
                    <a:pt x="573374" y="127417"/>
                  </a:lnTo>
                  <a:lnTo>
                    <a:pt x="633335" y="134912"/>
                  </a:lnTo>
                  <a:lnTo>
                    <a:pt x="712033" y="146154"/>
                  </a:lnTo>
                  <a:lnTo>
                    <a:pt x="824459" y="157397"/>
                  </a:lnTo>
                  <a:lnTo>
                    <a:pt x="959371" y="168639"/>
                  </a:lnTo>
                  <a:lnTo>
                    <a:pt x="1165486" y="172387"/>
                  </a:lnTo>
                  <a:lnTo>
                    <a:pt x="1469036" y="1723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0514" name="グループ化 1">
            <a:extLst>
              <a:ext uri="{FF2B5EF4-FFF2-40B4-BE49-F238E27FC236}">
                <a16:creationId xmlns:a16="http://schemas.microsoft.com/office/drawing/2014/main" id="{4C719FD0-7877-4F04-94B4-0B39F142BA0B}"/>
              </a:ext>
            </a:extLst>
          </p:cNvPr>
          <p:cNvGrpSpPr>
            <a:grpSpLocks/>
          </p:cNvGrpSpPr>
          <p:nvPr/>
        </p:nvGrpSpPr>
        <p:grpSpPr bwMode="auto">
          <a:xfrm>
            <a:off x="2374900" y="1482725"/>
            <a:ext cx="4932363" cy="4670425"/>
            <a:chOff x="2374900" y="1482725"/>
            <a:chExt cx="4932363" cy="4670425"/>
          </a:xfrm>
        </p:grpSpPr>
        <p:sp>
          <p:nvSpPr>
            <p:cNvPr id="109" name="フリーフォーム 108">
              <a:extLst>
                <a:ext uri="{FF2B5EF4-FFF2-40B4-BE49-F238E27FC236}">
                  <a16:creationId xmlns:a16="http://schemas.microsoft.com/office/drawing/2014/main" id="{69835B0F-9420-473A-A2DD-CFE23580DAED}"/>
                </a:ext>
              </a:extLst>
            </p:cNvPr>
            <p:cNvSpPr/>
            <p:nvPr/>
          </p:nvSpPr>
          <p:spPr>
            <a:xfrm>
              <a:off x="2538413" y="1609725"/>
              <a:ext cx="1365250" cy="1200150"/>
            </a:xfrm>
            <a:custGeom>
              <a:avLst/>
              <a:gdLst>
                <a:gd name="connsiteX0" fmla="*/ 654843 w 1364456"/>
                <a:gd name="connsiteY0" fmla="*/ 628650 h 1200150"/>
                <a:gd name="connsiteX1" fmla="*/ 740568 w 1364456"/>
                <a:gd name="connsiteY1" fmla="*/ 542925 h 1200150"/>
                <a:gd name="connsiteX2" fmla="*/ 802481 w 1364456"/>
                <a:gd name="connsiteY2" fmla="*/ 481013 h 1200150"/>
                <a:gd name="connsiteX3" fmla="*/ 873918 w 1364456"/>
                <a:gd name="connsiteY3" fmla="*/ 402431 h 1200150"/>
                <a:gd name="connsiteX4" fmla="*/ 916781 w 1364456"/>
                <a:gd name="connsiteY4" fmla="*/ 347663 h 1200150"/>
                <a:gd name="connsiteX5" fmla="*/ 950118 w 1364456"/>
                <a:gd name="connsiteY5" fmla="*/ 304800 h 1200150"/>
                <a:gd name="connsiteX6" fmla="*/ 971550 w 1364456"/>
                <a:gd name="connsiteY6" fmla="*/ 269081 h 1200150"/>
                <a:gd name="connsiteX7" fmla="*/ 985837 w 1364456"/>
                <a:gd name="connsiteY7" fmla="*/ 235744 h 1200150"/>
                <a:gd name="connsiteX8" fmla="*/ 997743 w 1364456"/>
                <a:gd name="connsiteY8" fmla="*/ 204788 h 1200150"/>
                <a:gd name="connsiteX9" fmla="*/ 1002506 w 1364456"/>
                <a:gd name="connsiteY9" fmla="*/ 171450 h 1200150"/>
                <a:gd name="connsiteX10" fmla="*/ 997743 w 1364456"/>
                <a:gd name="connsiteY10" fmla="*/ 138113 h 1200150"/>
                <a:gd name="connsiteX11" fmla="*/ 990600 w 1364456"/>
                <a:gd name="connsiteY11" fmla="*/ 114300 h 1200150"/>
                <a:gd name="connsiteX12" fmla="*/ 976312 w 1364456"/>
                <a:gd name="connsiteY12" fmla="*/ 90488 h 1200150"/>
                <a:gd name="connsiteX13" fmla="*/ 959643 w 1364456"/>
                <a:gd name="connsiteY13" fmla="*/ 73819 h 1200150"/>
                <a:gd name="connsiteX14" fmla="*/ 938212 w 1364456"/>
                <a:gd name="connsiteY14" fmla="*/ 59531 h 1200150"/>
                <a:gd name="connsiteX15" fmla="*/ 928687 w 1364456"/>
                <a:gd name="connsiteY15" fmla="*/ 45244 h 1200150"/>
                <a:gd name="connsiteX16" fmla="*/ 923925 w 1364456"/>
                <a:gd name="connsiteY16" fmla="*/ 28575 h 1200150"/>
                <a:gd name="connsiteX17" fmla="*/ 923925 w 1364456"/>
                <a:gd name="connsiteY17" fmla="*/ 9525 h 1200150"/>
                <a:gd name="connsiteX18" fmla="*/ 931068 w 1364456"/>
                <a:gd name="connsiteY18" fmla="*/ 0 h 1200150"/>
                <a:gd name="connsiteX19" fmla="*/ 957262 w 1364456"/>
                <a:gd name="connsiteY19" fmla="*/ 4763 h 1200150"/>
                <a:gd name="connsiteX20" fmla="*/ 1000125 w 1364456"/>
                <a:gd name="connsiteY20" fmla="*/ 19050 h 1200150"/>
                <a:gd name="connsiteX21" fmla="*/ 1062037 w 1364456"/>
                <a:gd name="connsiteY21" fmla="*/ 47625 h 1200150"/>
                <a:gd name="connsiteX22" fmla="*/ 1114425 w 1364456"/>
                <a:gd name="connsiteY22" fmla="*/ 76200 h 1200150"/>
                <a:gd name="connsiteX23" fmla="*/ 1183481 w 1364456"/>
                <a:gd name="connsiteY23" fmla="*/ 121444 h 1200150"/>
                <a:gd name="connsiteX24" fmla="*/ 1259681 w 1364456"/>
                <a:gd name="connsiteY24" fmla="*/ 183356 h 1200150"/>
                <a:gd name="connsiteX25" fmla="*/ 1309687 w 1364456"/>
                <a:gd name="connsiteY25" fmla="*/ 228600 h 1200150"/>
                <a:gd name="connsiteX26" fmla="*/ 1343025 w 1364456"/>
                <a:gd name="connsiteY26" fmla="*/ 264319 h 1200150"/>
                <a:gd name="connsiteX27" fmla="*/ 1357312 w 1364456"/>
                <a:gd name="connsiteY27" fmla="*/ 285750 h 1200150"/>
                <a:gd name="connsiteX28" fmla="*/ 1364456 w 1364456"/>
                <a:gd name="connsiteY28" fmla="*/ 309563 h 1200150"/>
                <a:gd name="connsiteX29" fmla="*/ 1364456 w 1364456"/>
                <a:gd name="connsiteY29" fmla="*/ 333375 h 1200150"/>
                <a:gd name="connsiteX30" fmla="*/ 1352550 w 1364456"/>
                <a:gd name="connsiteY30" fmla="*/ 357188 h 1200150"/>
                <a:gd name="connsiteX31" fmla="*/ 1319212 w 1364456"/>
                <a:gd name="connsiteY31" fmla="*/ 381000 h 1200150"/>
                <a:gd name="connsiteX32" fmla="*/ 1233487 w 1364456"/>
                <a:gd name="connsiteY32" fmla="*/ 431006 h 1200150"/>
                <a:gd name="connsiteX33" fmla="*/ 1171575 w 1364456"/>
                <a:gd name="connsiteY33" fmla="*/ 464344 h 1200150"/>
                <a:gd name="connsiteX34" fmla="*/ 1076325 w 1364456"/>
                <a:gd name="connsiteY34" fmla="*/ 542925 h 1200150"/>
                <a:gd name="connsiteX35" fmla="*/ 909637 w 1364456"/>
                <a:gd name="connsiteY35" fmla="*/ 671513 h 1200150"/>
                <a:gd name="connsiteX36" fmla="*/ 766762 w 1364456"/>
                <a:gd name="connsiteY36" fmla="*/ 778669 h 1200150"/>
                <a:gd name="connsiteX37" fmla="*/ 633412 w 1364456"/>
                <a:gd name="connsiteY37" fmla="*/ 873919 h 1200150"/>
                <a:gd name="connsiteX38" fmla="*/ 490537 w 1364456"/>
                <a:gd name="connsiteY38" fmla="*/ 969169 h 1200150"/>
                <a:gd name="connsiteX39" fmla="*/ 371475 w 1364456"/>
                <a:gd name="connsiteY39" fmla="*/ 1042988 h 1200150"/>
                <a:gd name="connsiteX40" fmla="*/ 250031 w 1364456"/>
                <a:gd name="connsiteY40" fmla="*/ 1109663 h 1200150"/>
                <a:gd name="connsiteX41" fmla="*/ 157162 w 1364456"/>
                <a:gd name="connsiteY41" fmla="*/ 1154906 h 1200150"/>
                <a:gd name="connsiteX42" fmla="*/ 69056 w 1364456"/>
                <a:gd name="connsiteY42" fmla="*/ 1190625 h 1200150"/>
                <a:gd name="connsiteX43" fmla="*/ 26193 w 1364456"/>
                <a:gd name="connsiteY43" fmla="*/ 1200150 h 1200150"/>
                <a:gd name="connsiteX44" fmla="*/ 7143 w 1364456"/>
                <a:gd name="connsiteY44" fmla="*/ 1200150 h 1200150"/>
                <a:gd name="connsiteX45" fmla="*/ 0 w 1364456"/>
                <a:gd name="connsiteY45" fmla="*/ 1190625 h 1200150"/>
                <a:gd name="connsiteX46" fmla="*/ 11906 w 1364456"/>
                <a:gd name="connsiteY46" fmla="*/ 1169194 h 1200150"/>
                <a:gd name="connsiteX47" fmla="*/ 50006 w 1364456"/>
                <a:gd name="connsiteY47" fmla="*/ 1133475 h 1200150"/>
                <a:gd name="connsiteX48" fmla="*/ 164306 w 1364456"/>
                <a:gd name="connsiteY48" fmla="*/ 1042988 h 1200150"/>
                <a:gd name="connsiteX49" fmla="*/ 314325 w 1364456"/>
                <a:gd name="connsiteY49" fmla="*/ 921544 h 1200150"/>
                <a:gd name="connsiteX50" fmla="*/ 469106 w 1364456"/>
                <a:gd name="connsiteY50" fmla="*/ 792956 h 1200150"/>
                <a:gd name="connsiteX51" fmla="*/ 654843 w 1364456"/>
                <a:gd name="connsiteY51" fmla="*/ 628650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64456" h="1200150">
                  <a:moveTo>
                    <a:pt x="654843" y="628650"/>
                  </a:moveTo>
                  <a:lnTo>
                    <a:pt x="740568" y="542925"/>
                  </a:lnTo>
                  <a:lnTo>
                    <a:pt x="802481" y="481013"/>
                  </a:lnTo>
                  <a:lnTo>
                    <a:pt x="873918" y="402431"/>
                  </a:lnTo>
                  <a:lnTo>
                    <a:pt x="916781" y="347663"/>
                  </a:lnTo>
                  <a:lnTo>
                    <a:pt x="950118" y="304800"/>
                  </a:lnTo>
                  <a:lnTo>
                    <a:pt x="971550" y="269081"/>
                  </a:lnTo>
                  <a:lnTo>
                    <a:pt x="985837" y="235744"/>
                  </a:lnTo>
                  <a:lnTo>
                    <a:pt x="997743" y="204788"/>
                  </a:lnTo>
                  <a:lnTo>
                    <a:pt x="1002506" y="171450"/>
                  </a:lnTo>
                  <a:lnTo>
                    <a:pt x="997743" y="138113"/>
                  </a:lnTo>
                  <a:lnTo>
                    <a:pt x="990600" y="114300"/>
                  </a:lnTo>
                  <a:lnTo>
                    <a:pt x="976312" y="90488"/>
                  </a:lnTo>
                  <a:lnTo>
                    <a:pt x="959643" y="73819"/>
                  </a:lnTo>
                  <a:lnTo>
                    <a:pt x="938212" y="59531"/>
                  </a:lnTo>
                  <a:lnTo>
                    <a:pt x="928687" y="45244"/>
                  </a:lnTo>
                  <a:lnTo>
                    <a:pt x="923925" y="28575"/>
                  </a:lnTo>
                  <a:lnTo>
                    <a:pt x="923925" y="9525"/>
                  </a:lnTo>
                  <a:lnTo>
                    <a:pt x="931068" y="0"/>
                  </a:lnTo>
                  <a:lnTo>
                    <a:pt x="957262" y="4763"/>
                  </a:lnTo>
                  <a:lnTo>
                    <a:pt x="1000125" y="19050"/>
                  </a:lnTo>
                  <a:lnTo>
                    <a:pt x="1062037" y="47625"/>
                  </a:lnTo>
                  <a:lnTo>
                    <a:pt x="1114425" y="76200"/>
                  </a:lnTo>
                  <a:lnTo>
                    <a:pt x="1183481" y="121444"/>
                  </a:lnTo>
                  <a:lnTo>
                    <a:pt x="1259681" y="183356"/>
                  </a:lnTo>
                  <a:lnTo>
                    <a:pt x="1309687" y="228600"/>
                  </a:lnTo>
                  <a:lnTo>
                    <a:pt x="1343025" y="264319"/>
                  </a:lnTo>
                  <a:lnTo>
                    <a:pt x="1357312" y="285750"/>
                  </a:lnTo>
                  <a:lnTo>
                    <a:pt x="1364456" y="309563"/>
                  </a:lnTo>
                  <a:lnTo>
                    <a:pt x="1364456" y="333375"/>
                  </a:lnTo>
                  <a:lnTo>
                    <a:pt x="1352550" y="357188"/>
                  </a:lnTo>
                  <a:lnTo>
                    <a:pt x="1319212" y="381000"/>
                  </a:lnTo>
                  <a:lnTo>
                    <a:pt x="1233487" y="431006"/>
                  </a:lnTo>
                  <a:lnTo>
                    <a:pt x="1171575" y="464344"/>
                  </a:lnTo>
                  <a:lnTo>
                    <a:pt x="1076325" y="542925"/>
                  </a:lnTo>
                  <a:lnTo>
                    <a:pt x="909637" y="671513"/>
                  </a:lnTo>
                  <a:lnTo>
                    <a:pt x="766762" y="778669"/>
                  </a:lnTo>
                  <a:lnTo>
                    <a:pt x="633412" y="873919"/>
                  </a:lnTo>
                  <a:lnTo>
                    <a:pt x="490537" y="969169"/>
                  </a:lnTo>
                  <a:lnTo>
                    <a:pt x="371475" y="1042988"/>
                  </a:lnTo>
                  <a:lnTo>
                    <a:pt x="250031" y="1109663"/>
                  </a:lnTo>
                  <a:lnTo>
                    <a:pt x="157162" y="1154906"/>
                  </a:lnTo>
                  <a:lnTo>
                    <a:pt x="69056" y="1190625"/>
                  </a:lnTo>
                  <a:lnTo>
                    <a:pt x="26193" y="1200150"/>
                  </a:lnTo>
                  <a:lnTo>
                    <a:pt x="7143" y="1200150"/>
                  </a:lnTo>
                  <a:lnTo>
                    <a:pt x="0" y="1190625"/>
                  </a:lnTo>
                  <a:lnTo>
                    <a:pt x="11906" y="1169194"/>
                  </a:lnTo>
                  <a:lnTo>
                    <a:pt x="50006" y="1133475"/>
                  </a:lnTo>
                  <a:lnTo>
                    <a:pt x="164306" y="1042988"/>
                  </a:lnTo>
                  <a:lnTo>
                    <a:pt x="314325" y="921544"/>
                  </a:lnTo>
                  <a:lnTo>
                    <a:pt x="469106" y="792956"/>
                  </a:lnTo>
                  <a:lnTo>
                    <a:pt x="654843" y="628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0" name="フリーフォーム 109">
              <a:extLst>
                <a:ext uri="{FF2B5EF4-FFF2-40B4-BE49-F238E27FC236}">
                  <a16:creationId xmlns:a16="http://schemas.microsoft.com/office/drawing/2014/main" id="{93127072-E2A0-4BCC-BA91-5C5B386D4B30}"/>
                </a:ext>
              </a:extLst>
            </p:cNvPr>
            <p:cNvSpPr/>
            <p:nvPr/>
          </p:nvSpPr>
          <p:spPr>
            <a:xfrm>
              <a:off x="2374900" y="2566988"/>
              <a:ext cx="1571625" cy="1881187"/>
            </a:xfrm>
            <a:custGeom>
              <a:avLst/>
              <a:gdLst>
                <a:gd name="connsiteX0" fmla="*/ 1243013 w 1571625"/>
                <a:gd name="connsiteY0" fmla="*/ 731043 h 1881187"/>
                <a:gd name="connsiteX1" fmla="*/ 1402557 w 1571625"/>
                <a:gd name="connsiteY1" fmla="*/ 521493 h 1881187"/>
                <a:gd name="connsiteX2" fmla="*/ 1500188 w 1571625"/>
                <a:gd name="connsiteY2" fmla="*/ 392906 h 1881187"/>
                <a:gd name="connsiteX3" fmla="*/ 1562100 w 1571625"/>
                <a:gd name="connsiteY3" fmla="*/ 309562 h 1881187"/>
                <a:gd name="connsiteX4" fmla="*/ 1571625 w 1571625"/>
                <a:gd name="connsiteY4" fmla="*/ 292893 h 1881187"/>
                <a:gd name="connsiteX5" fmla="*/ 1566863 w 1571625"/>
                <a:gd name="connsiteY5" fmla="*/ 280987 h 1881187"/>
                <a:gd name="connsiteX6" fmla="*/ 1531144 w 1571625"/>
                <a:gd name="connsiteY6" fmla="*/ 242887 h 1881187"/>
                <a:gd name="connsiteX7" fmla="*/ 1493044 w 1571625"/>
                <a:gd name="connsiteY7" fmla="*/ 204787 h 1881187"/>
                <a:gd name="connsiteX8" fmla="*/ 1445419 w 1571625"/>
                <a:gd name="connsiteY8" fmla="*/ 164306 h 1881187"/>
                <a:gd name="connsiteX9" fmla="*/ 1407319 w 1571625"/>
                <a:gd name="connsiteY9" fmla="*/ 135731 h 1881187"/>
                <a:gd name="connsiteX10" fmla="*/ 1343025 w 1571625"/>
                <a:gd name="connsiteY10" fmla="*/ 90487 h 1881187"/>
                <a:gd name="connsiteX11" fmla="*/ 1293019 w 1571625"/>
                <a:gd name="connsiteY11" fmla="*/ 59531 h 1881187"/>
                <a:gd name="connsiteX12" fmla="*/ 1247775 w 1571625"/>
                <a:gd name="connsiteY12" fmla="*/ 33337 h 1881187"/>
                <a:gd name="connsiteX13" fmla="*/ 1195388 w 1571625"/>
                <a:gd name="connsiteY13" fmla="*/ 7143 h 1881187"/>
                <a:gd name="connsiteX14" fmla="*/ 1169194 w 1571625"/>
                <a:gd name="connsiteY14" fmla="*/ 0 h 1881187"/>
                <a:gd name="connsiteX15" fmla="*/ 1147763 w 1571625"/>
                <a:gd name="connsiteY15" fmla="*/ 2381 h 1881187"/>
                <a:gd name="connsiteX16" fmla="*/ 1140619 w 1571625"/>
                <a:gd name="connsiteY16" fmla="*/ 11906 h 1881187"/>
                <a:gd name="connsiteX17" fmla="*/ 1147763 w 1571625"/>
                <a:gd name="connsiteY17" fmla="*/ 33337 h 1881187"/>
                <a:gd name="connsiteX18" fmla="*/ 1166813 w 1571625"/>
                <a:gd name="connsiteY18" fmla="*/ 57150 h 1881187"/>
                <a:gd name="connsiteX19" fmla="*/ 1193007 w 1571625"/>
                <a:gd name="connsiteY19" fmla="*/ 90487 h 1881187"/>
                <a:gd name="connsiteX20" fmla="*/ 1207294 w 1571625"/>
                <a:gd name="connsiteY20" fmla="*/ 111918 h 1881187"/>
                <a:gd name="connsiteX21" fmla="*/ 1223963 w 1571625"/>
                <a:gd name="connsiteY21" fmla="*/ 150018 h 1881187"/>
                <a:gd name="connsiteX22" fmla="*/ 1231107 w 1571625"/>
                <a:gd name="connsiteY22" fmla="*/ 197643 h 1881187"/>
                <a:gd name="connsiteX23" fmla="*/ 1231107 w 1571625"/>
                <a:gd name="connsiteY23" fmla="*/ 223837 h 1881187"/>
                <a:gd name="connsiteX24" fmla="*/ 1223963 w 1571625"/>
                <a:gd name="connsiteY24" fmla="*/ 261937 h 1881187"/>
                <a:gd name="connsiteX25" fmla="*/ 1209675 w 1571625"/>
                <a:gd name="connsiteY25" fmla="*/ 302418 h 1881187"/>
                <a:gd name="connsiteX26" fmla="*/ 1176338 w 1571625"/>
                <a:gd name="connsiteY26" fmla="*/ 378618 h 1881187"/>
                <a:gd name="connsiteX27" fmla="*/ 1128713 w 1571625"/>
                <a:gd name="connsiteY27" fmla="*/ 469106 h 1881187"/>
                <a:gd name="connsiteX28" fmla="*/ 1059657 w 1571625"/>
                <a:gd name="connsiteY28" fmla="*/ 585787 h 1881187"/>
                <a:gd name="connsiteX29" fmla="*/ 981075 w 1571625"/>
                <a:gd name="connsiteY29" fmla="*/ 711993 h 1881187"/>
                <a:gd name="connsiteX30" fmla="*/ 902494 w 1571625"/>
                <a:gd name="connsiteY30" fmla="*/ 831056 h 1881187"/>
                <a:gd name="connsiteX31" fmla="*/ 826294 w 1571625"/>
                <a:gd name="connsiteY31" fmla="*/ 942975 h 1881187"/>
                <a:gd name="connsiteX32" fmla="*/ 738188 w 1571625"/>
                <a:gd name="connsiteY32" fmla="*/ 1054893 h 1881187"/>
                <a:gd name="connsiteX33" fmla="*/ 659607 w 1571625"/>
                <a:gd name="connsiteY33" fmla="*/ 1154906 h 1881187"/>
                <a:gd name="connsiteX34" fmla="*/ 550069 w 1571625"/>
                <a:gd name="connsiteY34" fmla="*/ 1285875 h 1881187"/>
                <a:gd name="connsiteX35" fmla="*/ 445294 w 1571625"/>
                <a:gd name="connsiteY35" fmla="*/ 1402556 h 1881187"/>
                <a:gd name="connsiteX36" fmla="*/ 345282 w 1571625"/>
                <a:gd name="connsiteY36" fmla="*/ 1512093 h 1881187"/>
                <a:gd name="connsiteX37" fmla="*/ 147638 w 1571625"/>
                <a:gd name="connsiteY37" fmla="*/ 1709737 h 1881187"/>
                <a:gd name="connsiteX38" fmla="*/ 85725 w 1571625"/>
                <a:gd name="connsiteY38" fmla="*/ 1769268 h 1881187"/>
                <a:gd name="connsiteX39" fmla="*/ 30957 w 1571625"/>
                <a:gd name="connsiteY39" fmla="*/ 1819275 h 1881187"/>
                <a:gd name="connsiteX40" fmla="*/ 4763 w 1571625"/>
                <a:gd name="connsiteY40" fmla="*/ 1854993 h 1881187"/>
                <a:gd name="connsiteX41" fmla="*/ 0 w 1571625"/>
                <a:gd name="connsiteY41" fmla="*/ 1866900 h 1881187"/>
                <a:gd name="connsiteX42" fmla="*/ 2382 w 1571625"/>
                <a:gd name="connsiteY42" fmla="*/ 1876425 h 1881187"/>
                <a:gd name="connsiteX43" fmla="*/ 21432 w 1571625"/>
                <a:gd name="connsiteY43" fmla="*/ 1881187 h 1881187"/>
                <a:gd name="connsiteX44" fmla="*/ 42863 w 1571625"/>
                <a:gd name="connsiteY44" fmla="*/ 1876425 h 1881187"/>
                <a:gd name="connsiteX45" fmla="*/ 88107 w 1571625"/>
                <a:gd name="connsiteY45" fmla="*/ 1857375 h 1881187"/>
                <a:gd name="connsiteX46" fmla="*/ 180975 w 1571625"/>
                <a:gd name="connsiteY46" fmla="*/ 1807368 h 1881187"/>
                <a:gd name="connsiteX47" fmla="*/ 328613 w 1571625"/>
                <a:gd name="connsiteY47" fmla="*/ 1709737 h 1881187"/>
                <a:gd name="connsiteX48" fmla="*/ 416719 w 1571625"/>
                <a:gd name="connsiteY48" fmla="*/ 1645443 h 1881187"/>
                <a:gd name="connsiteX49" fmla="*/ 511969 w 1571625"/>
                <a:gd name="connsiteY49" fmla="*/ 1566862 h 1881187"/>
                <a:gd name="connsiteX50" fmla="*/ 611982 w 1571625"/>
                <a:gd name="connsiteY50" fmla="*/ 1476375 h 1881187"/>
                <a:gd name="connsiteX51" fmla="*/ 700088 w 1571625"/>
                <a:gd name="connsiteY51" fmla="*/ 1385887 h 1881187"/>
                <a:gd name="connsiteX52" fmla="*/ 826294 w 1571625"/>
                <a:gd name="connsiteY52" fmla="*/ 1243012 h 1881187"/>
                <a:gd name="connsiteX53" fmla="*/ 914400 w 1571625"/>
                <a:gd name="connsiteY53" fmla="*/ 1128712 h 1881187"/>
                <a:gd name="connsiteX54" fmla="*/ 1014413 w 1571625"/>
                <a:gd name="connsiteY54" fmla="*/ 1033462 h 1881187"/>
                <a:gd name="connsiteX55" fmla="*/ 1069182 w 1571625"/>
                <a:gd name="connsiteY55" fmla="*/ 969168 h 1881187"/>
                <a:gd name="connsiteX56" fmla="*/ 1243013 w 1571625"/>
                <a:gd name="connsiteY56" fmla="*/ 731043 h 1881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571625" h="1881187">
                  <a:moveTo>
                    <a:pt x="1243013" y="731043"/>
                  </a:moveTo>
                  <a:lnTo>
                    <a:pt x="1402557" y="521493"/>
                  </a:lnTo>
                  <a:lnTo>
                    <a:pt x="1500188" y="392906"/>
                  </a:lnTo>
                  <a:lnTo>
                    <a:pt x="1562100" y="309562"/>
                  </a:lnTo>
                  <a:lnTo>
                    <a:pt x="1571625" y="292893"/>
                  </a:lnTo>
                  <a:lnTo>
                    <a:pt x="1566863" y="280987"/>
                  </a:lnTo>
                  <a:lnTo>
                    <a:pt x="1531144" y="242887"/>
                  </a:lnTo>
                  <a:lnTo>
                    <a:pt x="1493044" y="204787"/>
                  </a:lnTo>
                  <a:lnTo>
                    <a:pt x="1445419" y="164306"/>
                  </a:lnTo>
                  <a:lnTo>
                    <a:pt x="1407319" y="135731"/>
                  </a:lnTo>
                  <a:lnTo>
                    <a:pt x="1343025" y="90487"/>
                  </a:lnTo>
                  <a:lnTo>
                    <a:pt x="1293019" y="59531"/>
                  </a:lnTo>
                  <a:lnTo>
                    <a:pt x="1247775" y="33337"/>
                  </a:lnTo>
                  <a:lnTo>
                    <a:pt x="1195388" y="7143"/>
                  </a:lnTo>
                  <a:lnTo>
                    <a:pt x="1169194" y="0"/>
                  </a:lnTo>
                  <a:lnTo>
                    <a:pt x="1147763" y="2381"/>
                  </a:lnTo>
                  <a:lnTo>
                    <a:pt x="1140619" y="11906"/>
                  </a:lnTo>
                  <a:lnTo>
                    <a:pt x="1147763" y="33337"/>
                  </a:lnTo>
                  <a:lnTo>
                    <a:pt x="1166813" y="57150"/>
                  </a:lnTo>
                  <a:lnTo>
                    <a:pt x="1193007" y="90487"/>
                  </a:lnTo>
                  <a:lnTo>
                    <a:pt x="1207294" y="111918"/>
                  </a:lnTo>
                  <a:lnTo>
                    <a:pt x="1223963" y="150018"/>
                  </a:lnTo>
                  <a:lnTo>
                    <a:pt x="1231107" y="197643"/>
                  </a:lnTo>
                  <a:lnTo>
                    <a:pt x="1231107" y="223837"/>
                  </a:lnTo>
                  <a:lnTo>
                    <a:pt x="1223963" y="261937"/>
                  </a:lnTo>
                  <a:lnTo>
                    <a:pt x="1209675" y="302418"/>
                  </a:lnTo>
                  <a:lnTo>
                    <a:pt x="1176338" y="378618"/>
                  </a:lnTo>
                  <a:lnTo>
                    <a:pt x="1128713" y="469106"/>
                  </a:lnTo>
                  <a:lnTo>
                    <a:pt x="1059657" y="585787"/>
                  </a:lnTo>
                  <a:lnTo>
                    <a:pt x="981075" y="711993"/>
                  </a:lnTo>
                  <a:lnTo>
                    <a:pt x="902494" y="831056"/>
                  </a:lnTo>
                  <a:lnTo>
                    <a:pt x="826294" y="942975"/>
                  </a:lnTo>
                  <a:lnTo>
                    <a:pt x="738188" y="1054893"/>
                  </a:lnTo>
                  <a:lnTo>
                    <a:pt x="659607" y="1154906"/>
                  </a:lnTo>
                  <a:lnTo>
                    <a:pt x="550069" y="1285875"/>
                  </a:lnTo>
                  <a:lnTo>
                    <a:pt x="445294" y="1402556"/>
                  </a:lnTo>
                  <a:lnTo>
                    <a:pt x="345282" y="1512093"/>
                  </a:lnTo>
                  <a:lnTo>
                    <a:pt x="147638" y="1709737"/>
                  </a:lnTo>
                  <a:lnTo>
                    <a:pt x="85725" y="1769268"/>
                  </a:lnTo>
                  <a:lnTo>
                    <a:pt x="30957" y="1819275"/>
                  </a:lnTo>
                  <a:lnTo>
                    <a:pt x="4763" y="1854993"/>
                  </a:lnTo>
                  <a:lnTo>
                    <a:pt x="0" y="1866900"/>
                  </a:lnTo>
                  <a:lnTo>
                    <a:pt x="2382" y="1876425"/>
                  </a:lnTo>
                  <a:lnTo>
                    <a:pt x="21432" y="1881187"/>
                  </a:lnTo>
                  <a:lnTo>
                    <a:pt x="42863" y="1876425"/>
                  </a:lnTo>
                  <a:lnTo>
                    <a:pt x="88107" y="1857375"/>
                  </a:lnTo>
                  <a:lnTo>
                    <a:pt x="180975" y="1807368"/>
                  </a:lnTo>
                  <a:lnTo>
                    <a:pt x="328613" y="1709737"/>
                  </a:lnTo>
                  <a:lnTo>
                    <a:pt x="416719" y="1645443"/>
                  </a:lnTo>
                  <a:lnTo>
                    <a:pt x="511969" y="1566862"/>
                  </a:lnTo>
                  <a:lnTo>
                    <a:pt x="611982" y="1476375"/>
                  </a:lnTo>
                  <a:lnTo>
                    <a:pt x="700088" y="1385887"/>
                  </a:lnTo>
                  <a:lnTo>
                    <a:pt x="826294" y="1243012"/>
                  </a:lnTo>
                  <a:lnTo>
                    <a:pt x="914400" y="1128712"/>
                  </a:lnTo>
                  <a:lnTo>
                    <a:pt x="1014413" y="1033462"/>
                  </a:lnTo>
                  <a:lnTo>
                    <a:pt x="1069182" y="969168"/>
                  </a:lnTo>
                  <a:lnTo>
                    <a:pt x="1243013" y="7310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1" name="フリーフォーム 110">
              <a:extLst>
                <a:ext uri="{FF2B5EF4-FFF2-40B4-BE49-F238E27FC236}">
                  <a16:creationId xmlns:a16="http://schemas.microsoft.com/office/drawing/2014/main" id="{CB1C7BF8-BD04-4DBD-BAB4-795A2FC55C8C}"/>
                </a:ext>
              </a:extLst>
            </p:cNvPr>
            <p:cNvSpPr/>
            <p:nvPr/>
          </p:nvSpPr>
          <p:spPr>
            <a:xfrm>
              <a:off x="3181350" y="3543300"/>
              <a:ext cx="381000" cy="2482850"/>
            </a:xfrm>
            <a:custGeom>
              <a:avLst/>
              <a:gdLst>
                <a:gd name="connsiteX0" fmla="*/ 355600 w 381000"/>
                <a:gd name="connsiteY0" fmla="*/ 857250 h 2482850"/>
                <a:gd name="connsiteX1" fmla="*/ 374650 w 381000"/>
                <a:gd name="connsiteY1" fmla="*/ 460375 h 2482850"/>
                <a:gd name="connsiteX2" fmla="*/ 381000 w 381000"/>
                <a:gd name="connsiteY2" fmla="*/ 269875 h 2482850"/>
                <a:gd name="connsiteX3" fmla="*/ 374650 w 381000"/>
                <a:gd name="connsiteY3" fmla="*/ 241300 h 2482850"/>
                <a:gd name="connsiteX4" fmla="*/ 349250 w 381000"/>
                <a:gd name="connsiteY4" fmla="*/ 180975 h 2482850"/>
                <a:gd name="connsiteX5" fmla="*/ 333375 w 381000"/>
                <a:gd name="connsiteY5" fmla="*/ 149225 h 2482850"/>
                <a:gd name="connsiteX6" fmla="*/ 304800 w 381000"/>
                <a:gd name="connsiteY6" fmla="*/ 107950 h 2482850"/>
                <a:gd name="connsiteX7" fmla="*/ 288925 w 381000"/>
                <a:gd name="connsiteY7" fmla="*/ 88900 h 2482850"/>
                <a:gd name="connsiteX8" fmla="*/ 266700 w 381000"/>
                <a:gd name="connsiteY8" fmla="*/ 69850 h 2482850"/>
                <a:gd name="connsiteX9" fmla="*/ 234950 w 381000"/>
                <a:gd name="connsiteY9" fmla="*/ 47625 h 2482850"/>
                <a:gd name="connsiteX10" fmla="*/ 174625 w 381000"/>
                <a:gd name="connsiteY10" fmla="*/ 12700 h 2482850"/>
                <a:gd name="connsiteX11" fmla="*/ 139700 w 381000"/>
                <a:gd name="connsiteY11" fmla="*/ 0 h 2482850"/>
                <a:gd name="connsiteX12" fmla="*/ 41275 w 381000"/>
                <a:gd name="connsiteY12" fmla="*/ 165100 h 2482850"/>
                <a:gd name="connsiteX13" fmla="*/ 107950 w 381000"/>
                <a:gd name="connsiteY13" fmla="*/ 184150 h 2482850"/>
                <a:gd name="connsiteX14" fmla="*/ 133350 w 381000"/>
                <a:gd name="connsiteY14" fmla="*/ 203200 h 2482850"/>
                <a:gd name="connsiteX15" fmla="*/ 155575 w 381000"/>
                <a:gd name="connsiteY15" fmla="*/ 234950 h 2482850"/>
                <a:gd name="connsiteX16" fmla="*/ 171450 w 381000"/>
                <a:gd name="connsiteY16" fmla="*/ 273050 h 2482850"/>
                <a:gd name="connsiteX17" fmla="*/ 177800 w 381000"/>
                <a:gd name="connsiteY17" fmla="*/ 307975 h 2482850"/>
                <a:gd name="connsiteX18" fmla="*/ 177800 w 381000"/>
                <a:gd name="connsiteY18" fmla="*/ 387350 h 2482850"/>
                <a:gd name="connsiteX19" fmla="*/ 168275 w 381000"/>
                <a:gd name="connsiteY19" fmla="*/ 596900 h 2482850"/>
                <a:gd name="connsiteX20" fmla="*/ 149225 w 381000"/>
                <a:gd name="connsiteY20" fmla="*/ 892175 h 2482850"/>
                <a:gd name="connsiteX21" fmla="*/ 120650 w 381000"/>
                <a:gd name="connsiteY21" fmla="*/ 1203325 h 2482850"/>
                <a:gd name="connsiteX22" fmla="*/ 95250 w 381000"/>
                <a:gd name="connsiteY22" fmla="*/ 1466850 h 2482850"/>
                <a:gd name="connsiteX23" fmla="*/ 79375 w 381000"/>
                <a:gd name="connsiteY23" fmla="*/ 1549400 h 2482850"/>
                <a:gd name="connsiteX24" fmla="*/ 44450 w 381000"/>
                <a:gd name="connsiteY24" fmla="*/ 1724025 h 2482850"/>
                <a:gd name="connsiteX25" fmla="*/ 15875 w 381000"/>
                <a:gd name="connsiteY25" fmla="*/ 1889125 h 2482850"/>
                <a:gd name="connsiteX26" fmla="*/ 0 w 381000"/>
                <a:gd name="connsiteY26" fmla="*/ 2025650 h 2482850"/>
                <a:gd name="connsiteX27" fmla="*/ 0 w 381000"/>
                <a:gd name="connsiteY27" fmla="*/ 2105025 h 2482850"/>
                <a:gd name="connsiteX28" fmla="*/ 9525 w 381000"/>
                <a:gd name="connsiteY28" fmla="*/ 2187575 h 2482850"/>
                <a:gd name="connsiteX29" fmla="*/ 34925 w 381000"/>
                <a:gd name="connsiteY29" fmla="*/ 2279650 h 2482850"/>
                <a:gd name="connsiteX30" fmla="*/ 69850 w 381000"/>
                <a:gd name="connsiteY30" fmla="*/ 2365375 h 2482850"/>
                <a:gd name="connsiteX31" fmla="*/ 101600 w 381000"/>
                <a:gd name="connsiteY31" fmla="*/ 2422525 h 2482850"/>
                <a:gd name="connsiteX32" fmla="*/ 123825 w 381000"/>
                <a:gd name="connsiteY32" fmla="*/ 2457450 h 2482850"/>
                <a:gd name="connsiteX33" fmla="*/ 146050 w 381000"/>
                <a:gd name="connsiteY33" fmla="*/ 2476500 h 2482850"/>
                <a:gd name="connsiteX34" fmla="*/ 161925 w 381000"/>
                <a:gd name="connsiteY34" fmla="*/ 2482850 h 2482850"/>
                <a:gd name="connsiteX35" fmla="*/ 177800 w 381000"/>
                <a:gd name="connsiteY35" fmla="*/ 2476500 h 2482850"/>
                <a:gd name="connsiteX36" fmla="*/ 206375 w 381000"/>
                <a:gd name="connsiteY36" fmla="*/ 2457450 h 2482850"/>
                <a:gd name="connsiteX37" fmla="*/ 228600 w 381000"/>
                <a:gd name="connsiteY37" fmla="*/ 2422525 h 2482850"/>
                <a:gd name="connsiteX38" fmla="*/ 247650 w 381000"/>
                <a:gd name="connsiteY38" fmla="*/ 2368550 h 2482850"/>
                <a:gd name="connsiteX39" fmla="*/ 266700 w 381000"/>
                <a:gd name="connsiteY39" fmla="*/ 2247900 h 2482850"/>
                <a:gd name="connsiteX40" fmla="*/ 282575 w 381000"/>
                <a:gd name="connsiteY40" fmla="*/ 2117725 h 2482850"/>
                <a:gd name="connsiteX41" fmla="*/ 298450 w 381000"/>
                <a:gd name="connsiteY41" fmla="*/ 1939925 h 2482850"/>
                <a:gd name="connsiteX42" fmla="*/ 311150 w 381000"/>
                <a:gd name="connsiteY42" fmla="*/ 1724025 h 2482850"/>
                <a:gd name="connsiteX43" fmla="*/ 330200 w 381000"/>
                <a:gd name="connsiteY43" fmla="*/ 1390650 h 2482850"/>
                <a:gd name="connsiteX44" fmla="*/ 346075 w 381000"/>
                <a:gd name="connsiteY44" fmla="*/ 1098550 h 2482850"/>
                <a:gd name="connsiteX45" fmla="*/ 355600 w 381000"/>
                <a:gd name="connsiteY45" fmla="*/ 857250 h 2482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81000" h="2482850">
                  <a:moveTo>
                    <a:pt x="355600" y="857250"/>
                  </a:moveTo>
                  <a:lnTo>
                    <a:pt x="374650" y="460375"/>
                  </a:lnTo>
                  <a:lnTo>
                    <a:pt x="381000" y="269875"/>
                  </a:lnTo>
                  <a:lnTo>
                    <a:pt x="374650" y="241300"/>
                  </a:lnTo>
                  <a:lnTo>
                    <a:pt x="349250" y="180975"/>
                  </a:lnTo>
                  <a:lnTo>
                    <a:pt x="333375" y="149225"/>
                  </a:lnTo>
                  <a:lnTo>
                    <a:pt x="304800" y="107950"/>
                  </a:lnTo>
                  <a:lnTo>
                    <a:pt x="288925" y="88900"/>
                  </a:lnTo>
                  <a:lnTo>
                    <a:pt x="266700" y="69850"/>
                  </a:lnTo>
                  <a:lnTo>
                    <a:pt x="234950" y="47625"/>
                  </a:lnTo>
                  <a:lnTo>
                    <a:pt x="174625" y="12700"/>
                  </a:lnTo>
                  <a:lnTo>
                    <a:pt x="139700" y="0"/>
                  </a:lnTo>
                  <a:lnTo>
                    <a:pt x="41275" y="165100"/>
                  </a:lnTo>
                  <a:lnTo>
                    <a:pt x="107950" y="184150"/>
                  </a:lnTo>
                  <a:lnTo>
                    <a:pt x="133350" y="203200"/>
                  </a:lnTo>
                  <a:lnTo>
                    <a:pt x="155575" y="234950"/>
                  </a:lnTo>
                  <a:lnTo>
                    <a:pt x="171450" y="273050"/>
                  </a:lnTo>
                  <a:lnTo>
                    <a:pt x="177800" y="307975"/>
                  </a:lnTo>
                  <a:lnTo>
                    <a:pt x="177800" y="387350"/>
                  </a:lnTo>
                  <a:lnTo>
                    <a:pt x="168275" y="596900"/>
                  </a:lnTo>
                  <a:lnTo>
                    <a:pt x="149225" y="892175"/>
                  </a:lnTo>
                  <a:lnTo>
                    <a:pt x="120650" y="1203325"/>
                  </a:lnTo>
                  <a:lnTo>
                    <a:pt x="95250" y="1466850"/>
                  </a:lnTo>
                  <a:lnTo>
                    <a:pt x="79375" y="1549400"/>
                  </a:lnTo>
                  <a:lnTo>
                    <a:pt x="44450" y="1724025"/>
                  </a:lnTo>
                  <a:lnTo>
                    <a:pt x="15875" y="1889125"/>
                  </a:lnTo>
                  <a:lnTo>
                    <a:pt x="0" y="2025650"/>
                  </a:lnTo>
                  <a:lnTo>
                    <a:pt x="0" y="2105025"/>
                  </a:lnTo>
                  <a:lnTo>
                    <a:pt x="9525" y="2187575"/>
                  </a:lnTo>
                  <a:lnTo>
                    <a:pt x="34925" y="2279650"/>
                  </a:lnTo>
                  <a:lnTo>
                    <a:pt x="69850" y="2365375"/>
                  </a:lnTo>
                  <a:lnTo>
                    <a:pt x="101600" y="2422525"/>
                  </a:lnTo>
                  <a:lnTo>
                    <a:pt x="123825" y="2457450"/>
                  </a:lnTo>
                  <a:lnTo>
                    <a:pt x="146050" y="2476500"/>
                  </a:lnTo>
                  <a:lnTo>
                    <a:pt x="161925" y="2482850"/>
                  </a:lnTo>
                  <a:lnTo>
                    <a:pt x="177800" y="2476500"/>
                  </a:lnTo>
                  <a:lnTo>
                    <a:pt x="206375" y="2457450"/>
                  </a:lnTo>
                  <a:lnTo>
                    <a:pt x="228600" y="2422525"/>
                  </a:lnTo>
                  <a:lnTo>
                    <a:pt x="247650" y="2368550"/>
                  </a:lnTo>
                  <a:lnTo>
                    <a:pt x="266700" y="2247900"/>
                  </a:lnTo>
                  <a:lnTo>
                    <a:pt x="282575" y="2117725"/>
                  </a:lnTo>
                  <a:lnTo>
                    <a:pt x="298450" y="1939925"/>
                  </a:lnTo>
                  <a:lnTo>
                    <a:pt x="311150" y="1724025"/>
                  </a:lnTo>
                  <a:lnTo>
                    <a:pt x="330200" y="1390650"/>
                  </a:lnTo>
                  <a:lnTo>
                    <a:pt x="346075" y="1098550"/>
                  </a:lnTo>
                  <a:lnTo>
                    <a:pt x="355600" y="857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2" name="フリーフォーム 111">
              <a:extLst>
                <a:ext uri="{FF2B5EF4-FFF2-40B4-BE49-F238E27FC236}">
                  <a16:creationId xmlns:a16="http://schemas.microsoft.com/office/drawing/2014/main" id="{5286FC73-78A8-46DA-B671-B424723495D0}"/>
                </a:ext>
              </a:extLst>
            </p:cNvPr>
            <p:cNvSpPr/>
            <p:nvPr/>
          </p:nvSpPr>
          <p:spPr>
            <a:xfrm>
              <a:off x="4360863" y="2019300"/>
              <a:ext cx="2282825" cy="1571625"/>
            </a:xfrm>
            <a:custGeom>
              <a:avLst/>
              <a:gdLst>
                <a:gd name="connsiteX0" fmla="*/ 1621631 w 2283619"/>
                <a:gd name="connsiteY0" fmla="*/ 254794 h 1571625"/>
                <a:gd name="connsiteX1" fmla="*/ 1433512 w 2283619"/>
                <a:gd name="connsiteY1" fmla="*/ 276225 h 1571625"/>
                <a:gd name="connsiteX2" fmla="*/ 1188244 w 2283619"/>
                <a:gd name="connsiteY2" fmla="*/ 297656 h 1571625"/>
                <a:gd name="connsiteX3" fmla="*/ 907256 w 2283619"/>
                <a:gd name="connsiteY3" fmla="*/ 345281 h 1571625"/>
                <a:gd name="connsiteX4" fmla="*/ 745331 w 2283619"/>
                <a:gd name="connsiteY4" fmla="*/ 381000 h 1571625"/>
                <a:gd name="connsiteX5" fmla="*/ 573881 w 2283619"/>
                <a:gd name="connsiteY5" fmla="*/ 423863 h 1571625"/>
                <a:gd name="connsiteX6" fmla="*/ 466725 w 2283619"/>
                <a:gd name="connsiteY6" fmla="*/ 457200 h 1571625"/>
                <a:gd name="connsiteX7" fmla="*/ 350044 w 2283619"/>
                <a:gd name="connsiteY7" fmla="*/ 500063 h 1571625"/>
                <a:gd name="connsiteX8" fmla="*/ 328612 w 2283619"/>
                <a:gd name="connsiteY8" fmla="*/ 504825 h 1571625"/>
                <a:gd name="connsiteX9" fmla="*/ 302419 w 2283619"/>
                <a:gd name="connsiteY9" fmla="*/ 504825 h 1571625"/>
                <a:gd name="connsiteX10" fmla="*/ 271462 w 2283619"/>
                <a:gd name="connsiteY10" fmla="*/ 497681 h 1571625"/>
                <a:gd name="connsiteX11" fmla="*/ 226219 w 2283619"/>
                <a:gd name="connsiteY11" fmla="*/ 473869 h 1571625"/>
                <a:gd name="connsiteX12" fmla="*/ 197644 w 2283619"/>
                <a:gd name="connsiteY12" fmla="*/ 450056 h 1571625"/>
                <a:gd name="connsiteX13" fmla="*/ 128587 w 2283619"/>
                <a:gd name="connsiteY13" fmla="*/ 378619 h 1571625"/>
                <a:gd name="connsiteX14" fmla="*/ 80962 w 2283619"/>
                <a:gd name="connsiteY14" fmla="*/ 316706 h 1571625"/>
                <a:gd name="connsiteX15" fmla="*/ 14287 w 2283619"/>
                <a:gd name="connsiteY15" fmla="*/ 221456 h 1571625"/>
                <a:gd name="connsiteX16" fmla="*/ 4762 w 2283619"/>
                <a:gd name="connsiteY16" fmla="*/ 204788 h 1571625"/>
                <a:gd name="connsiteX17" fmla="*/ 0 w 2283619"/>
                <a:gd name="connsiteY17" fmla="*/ 178594 h 1571625"/>
                <a:gd name="connsiteX18" fmla="*/ 2381 w 2283619"/>
                <a:gd name="connsiteY18" fmla="*/ 161925 h 1571625"/>
                <a:gd name="connsiteX19" fmla="*/ 7144 w 2283619"/>
                <a:gd name="connsiteY19" fmla="*/ 154781 h 1571625"/>
                <a:gd name="connsiteX20" fmla="*/ 19050 w 2283619"/>
                <a:gd name="connsiteY20" fmla="*/ 154781 h 1571625"/>
                <a:gd name="connsiteX21" fmla="*/ 35719 w 2283619"/>
                <a:gd name="connsiteY21" fmla="*/ 157163 h 1571625"/>
                <a:gd name="connsiteX22" fmla="*/ 61912 w 2283619"/>
                <a:gd name="connsiteY22" fmla="*/ 171450 h 1571625"/>
                <a:gd name="connsiteX23" fmla="*/ 90487 w 2283619"/>
                <a:gd name="connsiteY23" fmla="*/ 192881 h 1571625"/>
                <a:gd name="connsiteX24" fmla="*/ 135731 w 2283619"/>
                <a:gd name="connsiteY24" fmla="*/ 216694 h 1571625"/>
                <a:gd name="connsiteX25" fmla="*/ 183356 w 2283619"/>
                <a:gd name="connsiteY25" fmla="*/ 238125 h 1571625"/>
                <a:gd name="connsiteX26" fmla="*/ 242887 w 2283619"/>
                <a:gd name="connsiteY26" fmla="*/ 259556 h 1571625"/>
                <a:gd name="connsiteX27" fmla="*/ 290512 w 2283619"/>
                <a:gd name="connsiteY27" fmla="*/ 271463 h 1571625"/>
                <a:gd name="connsiteX28" fmla="*/ 404812 w 2283619"/>
                <a:gd name="connsiteY28" fmla="*/ 264319 h 1571625"/>
                <a:gd name="connsiteX29" fmla="*/ 633412 w 2283619"/>
                <a:gd name="connsiteY29" fmla="*/ 230981 h 1571625"/>
                <a:gd name="connsiteX30" fmla="*/ 971550 w 2283619"/>
                <a:gd name="connsiteY30" fmla="*/ 176213 h 1571625"/>
                <a:gd name="connsiteX31" fmla="*/ 1190625 w 2283619"/>
                <a:gd name="connsiteY31" fmla="*/ 138113 h 1571625"/>
                <a:gd name="connsiteX32" fmla="*/ 1412081 w 2283619"/>
                <a:gd name="connsiteY32" fmla="*/ 119063 h 1571625"/>
                <a:gd name="connsiteX33" fmla="*/ 1619250 w 2283619"/>
                <a:gd name="connsiteY33" fmla="*/ 95250 h 1571625"/>
                <a:gd name="connsiteX34" fmla="*/ 1728787 w 2283619"/>
                <a:gd name="connsiteY34" fmla="*/ 78581 h 1571625"/>
                <a:gd name="connsiteX35" fmla="*/ 1793081 w 2283619"/>
                <a:gd name="connsiteY35" fmla="*/ 69056 h 1571625"/>
                <a:gd name="connsiteX36" fmla="*/ 1833562 w 2283619"/>
                <a:gd name="connsiteY36" fmla="*/ 59531 h 1571625"/>
                <a:gd name="connsiteX37" fmla="*/ 1890712 w 2283619"/>
                <a:gd name="connsiteY37" fmla="*/ 38100 h 1571625"/>
                <a:gd name="connsiteX38" fmla="*/ 1931194 w 2283619"/>
                <a:gd name="connsiteY38" fmla="*/ 21431 h 1571625"/>
                <a:gd name="connsiteX39" fmla="*/ 1962150 w 2283619"/>
                <a:gd name="connsiteY39" fmla="*/ 7144 h 1571625"/>
                <a:gd name="connsiteX40" fmla="*/ 1981200 w 2283619"/>
                <a:gd name="connsiteY40" fmla="*/ 0 h 1571625"/>
                <a:gd name="connsiteX41" fmla="*/ 1993106 w 2283619"/>
                <a:gd name="connsiteY41" fmla="*/ 2381 h 1571625"/>
                <a:gd name="connsiteX42" fmla="*/ 2016919 w 2283619"/>
                <a:gd name="connsiteY42" fmla="*/ 9525 h 1571625"/>
                <a:gd name="connsiteX43" fmla="*/ 2074069 w 2283619"/>
                <a:gd name="connsiteY43" fmla="*/ 40481 h 1571625"/>
                <a:gd name="connsiteX44" fmla="*/ 2155031 w 2283619"/>
                <a:gd name="connsiteY44" fmla="*/ 90488 h 1571625"/>
                <a:gd name="connsiteX45" fmla="*/ 2219325 w 2283619"/>
                <a:gd name="connsiteY45" fmla="*/ 130969 h 1571625"/>
                <a:gd name="connsiteX46" fmla="*/ 2245519 w 2283619"/>
                <a:gd name="connsiteY46" fmla="*/ 154781 h 1571625"/>
                <a:gd name="connsiteX47" fmla="*/ 2264569 w 2283619"/>
                <a:gd name="connsiteY47" fmla="*/ 176213 h 1571625"/>
                <a:gd name="connsiteX48" fmla="*/ 2278856 w 2283619"/>
                <a:gd name="connsiteY48" fmla="*/ 197644 h 1571625"/>
                <a:gd name="connsiteX49" fmla="*/ 2283619 w 2283619"/>
                <a:gd name="connsiteY49" fmla="*/ 223838 h 1571625"/>
                <a:gd name="connsiteX50" fmla="*/ 2283619 w 2283619"/>
                <a:gd name="connsiteY50" fmla="*/ 242888 h 1571625"/>
                <a:gd name="connsiteX51" fmla="*/ 2271712 w 2283619"/>
                <a:gd name="connsiteY51" fmla="*/ 266700 h 1571625"/>
                <a:gd name="connsiteX52" fmla="*/ 2247900 w 2283619"/>
                <a:gd name="connsiteY52" fmla="*/ 288131 h 1571625"/>
                <a:gd name="connsiteX53" fmla="*/ 2240756 w 2283619"/>
                <a:gd name="connsiteY53" fmla="*/ 295275 h 1571625"/>
                <a:gd name="connsiteX54" fmla="*/ 2228850 w 2283619"/>
                <a:gd name="connsiteY54" fmla="*/ 321469 h 1571625"/>
                <a:gd name="connsiteX55" fmla="*/ 2205037 w 2283619"/>
                <a:gd name="connsiteY55" fmla="*/ 423863 h 1571625"/>
                <a:gd name="connsiteX56" fmla="*/ 2185987 w 2283619"/>
                <a:gd name="connsiteY56" fmla="*/ 531019 h 1571625"/>
                <a:gd name="connsiteX57" fmla="*/ 2166937 w 2283619"/>
                <a:gd name="connsiteY57" fmla="*/ 671513 h 1571625"/>
                <a:gd name="connsiteX58" fmla="*/ 2107406 w 2283619"/>
                <a:gd name="connsiteY58" fmla="*/ 933450 h 1571625"/>
                <a:gd name="connsiteX59" fmla="*/ 2028825 w 2283619"/>
                <a:gd name="connsiteY59" fmla="*/ 1259681 h 1571625"/>
                <a:gd name="connsiteX60" fmla="*/ 1988344 w 2283619"/>
                <a:gd name="connsiteY60" fmla="*/ 1421606 h 1571625"/>
                <a:gd name="connsiteX61" fmla="*/ 1971675 w 2283619"/>
                <a:gd name="connsiteY61" fmla="*/ 1469231 h 1571625"/>
                <a:gd name="connsiteX62" fmla="*/ 1955006 w 2283619"/>
                <a:gd name="connsiteY62" fmla="*/ 1504950 h 1571625"/>
                <a:gd name="connsiteX63" fmla="*/ 1938337 w 2283619"/>
                <a:gd name="connsiteY63" fmla="*/ 1533525 h 1571625"/>
                <a:gd name="connsiteX64" fmla="*/ 1914525 w 2283619"/>
                <a:gd name="connsiteY64" fmla="*/ 1557338 h 1571625"/>
                <a:gd name="connsiteX65" fmla="*/ 1890712 w 2283619"/>
                <a:gd name="connsiteY65" fmla="*/ 1569244 h 1571625"/>
                <a:gd name="connsiteX66" fmla="*/ 1869281 w 2283619"/>
                <a:gd name="connsiteY66" fmla="*/ 1571625 h 1571625"/>
                <a:gd name="connsiteX67" fmla="*/ 1843087 w 2283619"/>
                <a:gd name="connsiteY67" fmla="*/ 1566863 h 1571625"/>
                <a:gd name="connsiteX68" fmla="*/ 1800225 w 2283619"/>
                <a:gd name="connsiteY68" fmla="*/ 1545431 h 1571625"/>
                <a:gd name="connsiteX69" fmla="*/ 1771650 w 2283619"/>
                <a:gd name="connsiteY69" fmla="*/ 1526381 h 1571625"/>
                <a:gd name="connsiteX70" fmla="*/ 1793081 w 2283619"/>
                <a:gd name="connsiteY70" fmla="*/ 1321594 h 1571625"/>
                <a:gd name="connsiteX71" fmla="*/ 1831181 w 2283619"/>
                <a:gd name="connsiteY71" fmla="*/ 1059656 h 1571625"/>
                <a:gd name="connsiteX72" fmla="*/ 1859756 w 2283619"/>
                <a:gd name="connsiteY72" fmla="*/ 845344 h 1571625"/>
                <a:gd name="connsiteX73" fmla="*/ 1881187 w 2283619"/>
                <a:gd name="connsiteY73" fmla="*/ 671513 h 1571625"/>
                <a:gd name="connsiteX74" fmla="*/ 1902619 w 2283619"/>
                <a:gd name="connsiteY74" fmla="*/ 581025 h 1571625"/>
                <a:gd name="connsiteX75" fmla="*/ 1931194 w 2283619"/>
                <a:gd name="connsiteY75" fmla="*/ 438150 h 1571625"/>
                <a:gd name="connsiteX76" fmla="*/ 1945481 w 2283619"/>
                <a:gd name="connsiteY76" fmla="*/ 342900 h 1571625"/>
                <a:gd name="connsiteX77" fmla="*/ 1955006 w 2283619"/>
                <a:gd name="connsiteY77" fmla="*/ 302419 h 1571625"/>
                <a:gd name="connsiteX78" fmla="*/ 1957387 w 2283619"/>
                <a:gd name="connsiteY78" fmla="*/ 278606 h 1571625"/>
                <a:gd name="connsiteX79" fmla="*/ 1955006 w 2283619"/>
                <a:gd name="connsiteY79" fmla="*/ 264319 h 1571625"/>
                <a:gd name="connsiteX80" fmla="*/ 1947862 w 2283619"/>
                <a:gd name="connsiteY80" fmla="*/ 247650 h 1571625"/>
                <a:gd name="connsiteX81" fmla="*/ 1940719 w 2283619"/>
                <a:gd name="connsiteY81" fmla="*/ 238125 h 1571625"/>
                <a:gd name="connsiteX82" fmla="*/ 1926431 w 2283619"/>
                <a:gd name="connsiteY82" fmla="*/ 230981 h 1571625"/>
                <a:gd name="connsiteX83" fmla="*/ 1907381 w 2283619"/>
                <a:gd name="connsiteY83" fmla="*/ 226219 h 1571625"/>
                <a:gd name="connsiteX84" fmla="*/ 1885950 w 2283619"/>
                <a:gd name="connsiteY84" fmla="*/ 226219 h 1571625"/>
                <a:gd name="connsiteX85" fmla="*/ 1831181 w 2283619"/>
                <a:gd name="connsiteY85" fmla="*/ 230981 h 1571625"/>
                <a:gd name="connsiteX86" fmla="*/ 1676400 w 2283619"/>
                <a:gd name="connsiteY86" fmla="*/ 247650 h 1571625"/>
                <a:gd name="connsiteX87" fmla="*/ 1621631 w 2283619"/>
                <a:gd name="connsiteY87" fmla="*/ 254794 h 1571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2283619" h="1571625">
                  <a:moveTo>
                    <a:pt x="1621631" y="254794"/>
                  </a:moveTo>
                  <a:lnTo>
                    <a:pt x="1433512" y="276225"/>
                  </a:lnTo>
                  <a:lnTo>
                    <a:pt x="1188244" y="297656"/>
                  </a:lnTo>
                  <a:lnTo>
                    <a:pt x="907256" y="345281"/>
                  </a:lnTo>
                  <a:lnTo>
                    <a:pt x="745331" y="381000"/>
                  </a:lnTo>
                  <a:lnTo>
                    <a:pt x="573881" y="423863"/>
                  </a:lnTo>
                  <a:lnTo>
                    <a:pt x="466725" y="457200"/>
                  </a:lnTo>
                  <a:lnTo>
                    <a:pt x="350044" y="500063"/>
                  </a:lnTo>
                  <a:lnTo>
                    <a:pt x="328612" y="504825"/>
                  </a:lnTo>
                  <a:lnTo>
                    <a:pt x="302419" y="504825"/>
                  </a:lnTo>
                  <a:lnTo>
                    <a:pt x="271462" y="497681"/>
                  </a:lnTo>
                  <a:lnTo>
                    <a:pt x="226219" y="473869"/>
                  </a:lnTo>
                  <a:lnTo>
                    <a:pt x="197644" y="450056"/>
                  </a:lnTo>
                  <a:lnTo>
                    <a:pt x="128587" y="378619"/>
                  </a:lnTo>
                  <a:lnTo>
                    <a:pt x="80962" y="316706"/>
                  </a:lnTo>
                  <a:lnTo>
                    <a:pt x="14287" y="221456"/>
                  </a:lnTo>
                  <a:lnTo>
                    <a:pt x="4762" y="204788"/>
                  </a:lnTo>
                  <a:lnTo>
                    <a:pt x="0" y="178594"/>
                  </a:lnTo>
                  <a:lnTo>
                    <a:pt x="2381" y="161925"/>
                  </a:lnTo>
                  <a:lnTo>
                    <a:pt x="7144" y="154781"/>
                  </a:lnTo>
                  <a:lnTo>
                    <a:pt x="19050" y="154781"/>
                  </a:lnTo>
                  <a:lnTo>
                    <a:pt x="35719" y="157163"/>
                  </a:lnTo>
                  <a:lnTo>
                    <a:pt x="61912" y="171450"/>
                  </a:lnTo>
                  <a:lnTo>
                    <a:pt x="90487" y="192881"/>
                  </a:lnTo>
                  <a:lnTo>
                    <a:pt x="135731" y="216694"/>
                  </a:lnTo>
                  <a:lnTo>
                    <a:pt x="183356" y="238125"/>
                  </a:lnTo>
                  <a:lnTo>
                    <a:pt x="242887" y="259556"/>
                  </a:lnTo>
                  <a:lnTo>
                    <a:pt x="290512" y="271463"/>
                  </a:lnTo>
                  <a:lnTo>
                    <a:pt x="404812" y="264319"/>
                  </a:lnTo>
                  <a:lnTo>
                    <a:pt x="633412" y="230981"/>
                  </a:lnTo>
                  <a:lnTo>
                    <a:pt x="971550" y="176213"/>
                  </a:lnTo>
                  <a:lnTo>
                    <a:pt x="1190625" y="138113"/>
                  </a:lnTo>
                  <a:lnTo>
                    <a:pt x="1412081" y="119063"/>
                  </a:lnTo>
                  <a:lnTo>
                    <a:pt x="1619250" y="95250"/>
                  </a:lnTo>
                  <a:lnTo>
                    <a:pt x="1728787" y="78581"/>
                  </a:lnTo>
                  <a:lnTo>
                    <a:pt x="1793081" y="69056"/>
                  </a:lnTo>
                  <a:lnTo>
                    <a:pt x="1833562" y="59531"/>
                  </a:lnTo>
                  <a:lnTo>
                    <a:pt x="1890712" y="38100"/>
                  </a:lnTo>
                  <a:lnTo>
                    <a:pt x="1931194" y="21431"/>
                  </a:lnTo>
                  <a:lnTo>
                    <a:pt x="1962150" y="7144"/>
                  </a:lnTo>
                  <a:lnTo>
                    <a:pt x="1981200" y="0"/>
                  </a:lnTo>
                  <a:lnTo>
                    <a:pt x="1993106" y="2381"/>
                  </a:lnTo>
                  <a:lnTo>
                    <a:pt x="2016919" y="9525"/>
                  </a:lnTo>
                  <a:lnTo>
                    <a:pt x="2074069" y="40481"/>
                  </a:lnTo>
                  <a:lnTo>
                    <a:pt x="2155031" y="90488"/>
                  </a:lnTo>
                  <a:lnTo>
                    <a:pt x="2219325" y="130969"/>
                  </a:lnTo>
                  <a:lnTo>
                    <a:pt x="2245519" y="154781"/>
                  </a:lnTo>
                  <a:lnTo>
                    <a:pt x="2264569" y="176213"/>
                  </a:lnTo>
                  <a:lnTo>
                    <a:pt x="2278856" y="197644"/>
                  </a:lnTo>
                  <a:lnTo>
                    <a:pt x="2283619" y="223838"/>
                  </a:lnTo>
                  <a:lnTo>
                    <a:pt x="2283619" y="242888"/>
                  </a:lnTo>
                  <a:lnTo>
                    <a:pt x="2271712" y="266700"/>
                  </a:lnTo>
                  <a:lnTo>
                    <a:pt x="2247900" y="288131"/>
                  </a:lnTo>
                  <a:lnTo>
                    <a:pt x="2240756" y="295275"/>
                  </a:lnTo>
                  <a:lnTo>
                    <a:pt x="2228850" y="321469"/>
                  </a:lnTo>
                  <a:lnTo>
                    <a:pt x="2205037" y="423863"/>
                  </a:lnTo>
                  <a:lnTo>
                    <a:pt x="2185987" y="531019"/>
                  </a:lnTo>
                  <a:lnTo>
                    <a:pt x="2166937" y="671513"/>
                  </a:lnTo>
                  <a:lnTo>
                    <a:pt x="2107406" y="933450"/>
                  </a:lnTo>
                  <a:lnTo>
                    <a:pt x="2028825" y="1259681"/>
                  </a:lnTo>
                  <a:lnTo>
                    <a:pt x="1988344" y="1421606"/>
                  </a:lnTo>
                  <a:lnTo>
                    <a:pt x="1971675" y="1469231"/>
                  </a:lnTo>
                  <a:lnTo>
                    <a:pt x="1955006" y="1504950"/>
                  </a:lnTo>
                  <a:lnTo>
                    <a:pt x="1938337" y="1533525"/>
                  </a:lnTo>
                  <a:lnTo>
                    <a:pt x="1914525" y="1557338"/>
                  </a:lnTo>
                  <a:lnTo>
                    <a:pt x="1890712" y="1569244"/>
                  </a:lnTo>
                  <a:lnTo>
                    <a:pt x="1869281" y="1571625"/>
                  </a:lnTo>
                  <a:lnTo>
                    <a:pt x="1843087" y="1566863"/>
                  </a:lnTo>
                  <a:lnTo>
                    <a:pt x="1800225" y="1545431"/>
                  </a:lnTo>
                  <a:lnTo>
                    <a:pt x="1771650" y="1526381"/>
                  </a:lnTo>
                  <a:lnTo>
                    <a:pt x="1793081" y="1321594"/>
                  </a:lnTo>
                  <a:lnTo>
                    <a:pt x="1831181" y="1059656"/>
                  </a:lnTo>
                  <a:lnTo>
                    <a:pt x="1859756" y="845344"/>
                  </a:lnTo>
                  <a:lnTo>
                    <a:pt x="1881187" y="671513"/>
                  </a:lnTo>
                  <a:lnTo>
                    <a:pt x="1902619" y="581025"/>
                  </a:lnTo>
                  <a:lnTo>
                    <a:pt x="1931194" y="438150"/>
                  </a:lnTo>
                  <a:lnTo>
                    <a:pt x="1945481" y="342900"/>
                  </a:lnTo>
                  <a:lnTo>
                    <a:pt x="1955006" y="302419"/>
                  </a:lnTo>
                  <a:lnTo>
                    <a:pt x="1957387" y="278606"/>
                  </a:lnTo>
                  <a:lnTo>
                    <a:pt x="1955006" y="264319"/>
                  </a:lnTo>
                  <a:lnTo>
                    <a:pt x="1947862" y="247650"/>
                  </a:lnTo>
                  <a:lnTo>
                    <a:pt x="1940719" y="238125"/>
                  </a:lnTo>
                  <a:lnTo>
                    <a:pt x="1926431" y="230981"/>
                  </a:lnTo>
                  <a:lnTo>
                    <a:pt x="1907381" y="226219"/>
                  </a:lnTo>
                  <a:lnTo>
                    <a:pt x="1885950" y="226219"/>
                  </a:lnTo>
                  <a:lnTo>
                    <a:pt x="1831181" y="230981"/>
                  </a:lnTo>
                  <a:lnTo>
                    <a:pt x="1676400" y="247650"/>
                  </a:lnTo>
                  <a:lnTo>
                    <a:pt x="1621631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3" name="フリーフォーム 112">
              <a:extLst>
                <a:ext uri="{FF2B5EF4-FFF2-40B4-BE49-F238E27FC236}">
                  <a16:creationId xmlns:a16="http://schemas.microsoft.com/office/drawing/2014/main" id="{154DE121-6763-4E96-BB80-D0C13CFC2D19}"/>
                </a:ext>
              </a:extLst>
            </p:cNvPr>
            <p:cNvSpPr/>
            <p:nvPr/>
          </p:nvSpPr>
          <p:spPr>
            <a:xfrm>
              <a:off x="3946525" y="2582863"/>
              <a:ext cx="3360738" cy="625475"/>
            </a:xfrm>
            <a:custGeom>
              <a:avLst/>
              <a:gdLst>
                <a:gd name="connsiteX0" fmla="*/ 2160815 w 3360965"/>
                <a:gd name="connsiteY0" fmla="*/ 127907 h 625928"/>
                <a:gd name="connsiteX1" fmla="*/ 1948543 w 3360965"/>
                <a:gd name="connsiteY1" fmla="*/ 157843 h 625928"/>
                <a:gd name="connsiteX2" fmla="*/ 1709058 w 3360965"/>
                <a:gd name="connsiteY2" fmla="*/ 187778 h 625928"/>
                <a:gd name="connsiteX3" fmla="*/ 1600200 w 3360965"/>
                <a:gd name="connsiteY3" fmla="*/ 204107 h 625928"/>
                <a:gd name="connsiteX4" fmla="*/ 1338943 w 3360965"/>
                <a:gd name="connsiteY4" fmla="*/ 247650 h 625928"/>
                <a:gd name="connsiteX5" fmla="*/ 1132115 w 3360965"/>
                <a:gd name="connsiteY5" fmla="*/ 274864 h 625928"/>
                <a:gd name="connsiteX6" fmla="*/ 873579 w 3360965"/>
                <a:gd name="connsiteY6" fmla="*/ 318407 h 625928"/>
                <a:gd name="connsiteX7" fmla="*/ 742950 w 3360965"/>
                <a:gd name="connsiteY7" fmla="*/ 340178 h 625928"/>
                <a:gd name="connsiteX8" fmla="*/ 639536 w 3360965"/>
                <a:gd name="connsiteY8" fmla="*/ 353785 h 625928"/>
                <a:gd name="connsiteX9" fmla="*/ 563336 w 3360965"/>
                <a:gd name="connsiteY9" fmla="*/ 364671 h 625928"/>
                <a:gd name="connsiteX10" fmla="*/ 489858 w 3360965"/>
                <a:gd name="connsiteY10" fmla="*/ 372835 h 625928"/>
                <a:gd name="connsiteX11" fmla="*/ 408215 w 3360965"/>
                <a:gd name="connsiteY11" fmla="*/ 378278 h 625928"/>
                <a:gd name="connsiteX12" fmla="*/ 356508 w 3360965"/>
                <a:gd name="connsiteY12" fmla="*/ 378278 h 625928"/>
                <a:gd name="connsiteX13" fmla="*/ 307522 w 3360965"/>
                <a:gd name="connsiteY13" fmla="*/ 372835 h 625928"/>
                <a:gd name="connsiteX14" fmla="*/ 261258 w 3360965"/>
                <a:gd name="connsiteY14" fmla="*/ 364671 h 625928"/>
                <a:gd name="connsiteX15" fmla="*/ 201386 w 3360965"/>
                <a:gd name="connsiteY15" fmla="*/ 348343 h 625928"/>
                <a:gd name="connsiteX16" fmla="*/ 171450 w 3360965"/>
                <a:gd name="connsiteY16" fmla="*/ 337457 h 625928"/>
                <a:gd name="connsiteX17" fmla="*/ 130629 w 3360965"/>
                <a:gd name="connsiteY17" fmla="*/ 318407 h 625928"/>
                <a:gd name="connsiteX18" fmla="*/ 108858 w 3360965"/>
                <a:gd name="connsiteY18" fmla="*/ 304800 h 625928"/>
                <a:gd name="connsiteX19" fmla="*/ 84365 w 3360965"/>
                <a:gd name="connsiteY19" fmla="*/ 288471 h 625928"/>
                <a:gd name="connsiteX20" fmla="*/ 51708 w 3360965"/>
                <a:gd name="connsiteY20" fmla="*/ 277585 h 625928"/>
                <a:gd name="connsiteX21" fmla="*/ 27215 w 3360965"/>
                <a:gd name="connsiteY21" fmla="*/ 269421 h 625928"/>
                <a:gd name="connsiteX22" fmla="*/ 10886 w 3360965"/>
                <a:gd name="connsiteY22" fmla="*/ 272143 h 625928"/>
                <a:gd name="connsiteX23" fmla="*/ 0 w 3360965"/>
                <a:gd name="connsiteY23" fmla="*/ 277585 h 625928"/>
                <a:gd name="connsiteX24" fmla="*/ 0 w 3360965"/>
                <a:gd name="connsiteY24" fmla="*/ 285750 h 625928"/>
                <a:gd name="connsiteX25" fmla="*/ 10886 w 3360965"/>
                <a:gd name="connsiteY25" fmla="*/ 310243 h 625928"/>
                <a:gd name="connsiteX26" fmla="*/ 51708 w 3360965"/>
                <a:gd name="connsiteY26" fmla="*/ 370114 h 625928"/>
                <a:gd name="connsiteX27" fmla="*/ 130629 w 3360965"/>
                <a:gd name="connsiteY27" fmla="*/ 476250 h 625928"/>
                <a:gd name="connsiteX28" fmla="*/ 185058 w 3360965"/>
                <a:gd name="connsiteY28" fmla="*/ 538843 h 625928"/>
                <a:gd name="connsiteX29" fmla="*/ 234043 w 3360965"/>
                <a:gd name="connsiteY29" fmla="*/ 595993 h 625928"/>
                <a:gd name="connsiteX30" fmla="*/ 255815 w 3360965"/>
                <a:gd name="connsiteY30" fmla="*/ 615043 h 625928"/>
                <a:gd name="connsiteX31" fmla="*/ 277586 w 3360965"/>
                <a:gd name="connsiteY31" fmla="*/ 623207 h 625928"/>
                <a:gd name="connsiteX32" fmla="*/ 299358 w 3360965"/>
                <a:gd name="connsiteY32" fmla="*/ 625928 h 625928"/>
                <a:gd name="connsiteX33" fmla="*/ 329293 w 3360965"/>
                <a:gd name="connsiteY33" fmla="*/ 625928 h 625928"/>
                <a:gd name="connsiteX34" fmla="*/ 364672 w 3360965"/>
                <a:gd name="connsiteY34" fmla="*/ 615043 h 625928"/>
                <a:gd name="connsiteX35" fmla="*/ 408215 w 3360965"/>
                <a:gd name="connsiteY35" fmla="*/ 595993 h 625928"/>
                <a:gd name="connsiteX36" fmla="*/ 443593 w 3360965"/>
                <a:gd name="connsiteY36" fmla="*/ 576943 h 625928"/>
                <a:gd name="connsiteX37" fmla="*/ 612322 w 3360965"/>
                <a:gd name="connsiteY37" fmla="*/ 541564 h 625928"/>
                <a:gd name="connsiteX38" fmla="*/ 764722 w 3360965"/>
                <a:gd name="connsiteY38" fmla="*/ 511628 h 625928"/>
                <a:gd name="connsiteX39" fmla="*/ 966108 w 3360965"/>
                <a:gd name="connsiteY39" fmla="*/ 476250 h 625928"/>
                <a:gd name="connsiteX40" fmla="*/ 1186543 w 3360965"/>
                <a:gd name="connsiteY40" fmla="*/ 443593 h 625928"/>
                <a:gd name="connsiteX41" fmla="*/ 1377043 w 3360965"/>
                <a:gd name="connsiteY41" fmla="*/ 421821 h 625928"/>
                <a:gd name="connsiteX42" fmla="*/ 1608365 w 3360965"/>
                <a:gd name="connsiteY42" fmla="*/ 381000 h 625928"/>
                <a:gd name="connsiteX43" fmla="*/ 1779815 w 3360965"/>
                <a:gd name="connsiteY43" fmla="*/ 359228 h 625928"/>
                <a:gd name="connsiteX44" fmla="*/ 1967593 w 3360965"/>
                <a:gd name="connsiteY44" fmla="*/ 337457 h 625928"/>
                <a:gd name="connsiteX45" fmla="*/ 2133600 w 3360965"/>
                <a:gd name="connsiteY45" fmla="*/ 321128 h 625928"/>
                <a:gd name="connsiteX46" fmla="*/ 2283279 w 3360965"/>
                <a:gd name="connsiteY46" fmla="*/ 310243 h 625928"/>
                <a:gd name="connsiteX47" fmla="*/ 2528208 w 3360965"/>
                <a:gd name="connsiteY47" fmla="*/ 293914 h 625928"/>
                <a:gd name="connsiteX48" fmla="*/ 2656115 w 3360965"/>
                <a:gd name="connsiteY48" fmla="*/ 283028 h 625928"/>
                <a:gd name="connsiteX49" fmla="*/ 2854779 w 3360965"/>
                <a:gd name="connsiteY49" fmla="*/ 274864 h 625928"/>
                <a:gd name="connsiteX50" fmla="*/ 2993572 w 3360965"/>
                <a:gd name="connsiteY50" fmla="*/ 269421 h 625928"/>
                <a:gd name="connsiteX51" fmla="*/ 3151415 w 3360965"/>
                <a:gd name="connsiteY51" fmla="*/ 269421 h 625928"/>
                <a:gd name="connsiteX52" fmla="*/ 3235779 w 3360965"/>
                <a:gd name="connsiteY52" fmla="*/ 266700 h 625928"/>
                <a:gd name="connsiteX53" fmla="*/ 3292929 w 3360965"/>
                <a:gd name="connsiteY53" fmla="*/ 258535 h 625928"/>
                <a:gd name="connsiteX54" fmla="*/ 3331029 w 3360965"/>
                <a:gd name="connsiteY54" fmla="*/ 244928 h 625928"/>
                <a:gd name="connsiteX55" fmla="*/ 3352800 w 3360965"/>
                <a:gd name="connsiteY55" fmla="*/ 228600 h 625928"/>
                <a:gd name="connsiteX56" fmla="*/ 3358243 w 3360965"/>
                <a:gd name="connsiteY56" fmla="*/ 212271 h 625928"/>
                <a:gd name="connsiteX57" fmla="*/ 3360965 w 3360965"/>
                <a:gd name="connsiteY57" fmla="*/ 193221 h 625928"/>
                <a:gd name="connsiteX58" fmla="*/ 3347358 w 3360965"/>
                <a:gd name="connsiteY58" fmla="*/ 160564 h 625928"/>
                <a:gd name="connsiteX59" fmla="*/ 3311979 w 3360965"/>
                <a:gd name="connsiteY59" fmla="*/ 122464 h 625928"/>
                <a:gd name="connsiteX60" fmla="*/ 3271158 w 3360965"/>
                <a:gd name="connsiteY60" fmla="*/ 92528 h 625928"/>
                <a:gd name="connsiteX61" fmla="*/ 3241222 w 3360965"/>
                <a:gd name="connsiteY61" fmla="*/ 76200 h 625928"/>
                <a:gd name="connsiteX62" fmla="*/ 3192236 w 3360965"/>
                <a:gd name="connsiteY62" fmla="*/ 54428 h 625928"/>
                <a:gd name="connsiteX63" fmla="*/ 3124200 w 3360965"/>
                <a:gd name="connsiteY63" fmla="*/ 29935 h 625928"/>
                <a:gd name="connsiteX64" fmla="*/ 3045279 w 3360965"/>
                <a:gd name="connsiteY64" fmla="*/ 10885 h 625928"/>
                <a:gd name="connsiteX65" fmla="*/ 2960915 w 3360965"/>
                <a:gd name="connsiteY65" fmla="*/ 0 h 625928"/>
                <a:gd name="connsiteX66" fmla="*/ 2871108 w 3360965"/>
                <a:gd name="connsiteY66" fmla="*/ 21771 h 625928"/>
                <a:gd name="connsiteX67" fmla="*/ 2699658 w 3360965"/>
                <a:gd name="connsiteY67" fmla="*/ 51707 h 625928"/>
                <a:gd name="connsiteX68" fmla="*/ 2555422 w 3360965"/>
                <a:gd name="connsiteY68" fmla="*/ 70757 h 625928"/>
                <a:gd name="connsiteX69" fmla="*/ 2160815 w 3360965"/>
                <a:gd name="connsiteY69" fmla="*/ 127907 h 625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360965" h="625928">
                  <a:moveTo>
                    <a:pt x="2160815" y="127907"/>
                  </a:moveTo>
                  <a:lnTo>
                    <a:pt x="1948543" y="157843"/>
                  </a:lnTo>
                  <a:lnTo>
                    <a:pt x="1709058" y="187778"/>
                  </a:lnTo>
                  <a:lnTo>
                    <a:pt x="1600200" y="204107"/>
                  </a:lnTo>
                  <a:lnTo>
                    <a:pt x="1338943" y="247650"/>
                  </a:lnTo>
                  <a:lnTo>
                    <a:pt x="1132115" y="274864"/>
                  </a:lnTo>
                  <a:lnTo>
                    <a:pt x="873579" y="318407"/>
                  </a:lnTo>
                  <a:lnTo>
                    <a:pt x="742950" y="340178"/>
                  </a:lnTo>
                  <a:lnTo>
                    <a:pt x="639536" y="353785"/>
                  </a:lnTo>
                  <a:lnTo>
                    <a:pt x="563336" y="364671"/>
                  </a:lnTo>
                  <a:lnTo>
                    <a:pt x="489858" y="372835"/>
                  </a:lnTo>
                  <a:lnTo>
                    <a:pt x="408215" y="378278"/>
                  </a:lnTo>
                  <a:lnTo>
                    <a:pt x="356508" y="378278"/>
                  </a:lnTo>
                  <a:lnTo>
                    <a:pt x="307522" y="372835"/>
                  </a:lnTo>
                  <a:lnTo>
                    <a:pt x="261258" y="364671"/>
                  </a:lnTo>
                  <a:lnTo>
                    <a:pt x="201386" y="348343"/>
                  </a:lnTo>
                  <a:lnTo>
                    <a:pt x="171450" y="337457"/>
                  </a:lnTo>
                  <a:lnTo>
                    <a:pt x="130629" y="318407"/>
                  </a:lnTo>
                  <a:lnTo>
                    <a:pt x="108858" y="304800"/>
                  </a:lnTo>
                  <a:lnTo>
                    <a:pt x="84365" y="288471"/>
                  </a:lnTo>
                  <a:lnTo>
                    <a:pt x="51708" y="277585"/>
                  </a:lnTo>
                  <a:lnTo>
                    <a:pt x="27215" y="269421"/>
                  </a:lnTo>
                  <a:lnTo>
                    <a:pt x="10886" y="272143"/>
                  </a:lnTo>
                  <a:lnTo>
                    <a:pt x="0" y="277585"/>
                  </a:lnTo>
                  <a:lnTo>
                    <a:pt x="0" y="285750"/>
                  </a:lnTo>
                  <a:lnTo>
                    <a:pt x="10886" y="310243"/>
                  </a:lnTo>
                  <a:lnTo>
                    <a:pt x="51708" y="370114"/>
                  </a:lnTo>
                  <a:lnTo>
                    <a:pt x="130629" y="476250"/>
                  </a:lnTo>
                  <a:lnTo>
                    <a:pt x="185058" y="538843"/>
                  </a:lnTo>
                  <a:lnTo>
                    <a:pt x="234043" y="595993"/>
                  </a:lnTo>
                  <a:lnTo>
                    <a:pt x="255815" y="615043"/>
                  </a:lnTo>
                  <a:lnTo>
                    <a:pt x="277586" y="623207"/>
                  </a:lnTo>
                  <a:lnTo>
                    <a:pt x="299358" y="625928"/>
                  </a:lnTo>
                  <a:lnTo>
                    <a:pt x="329293" y="625928"/>
                  </a:lnTo>
                  <a:lnTo>
                    <a:pt x="364672" y="615043"/>
                  </a:lnTo>
                  <a:lnTo>
                    <a:pt x="408215" y="595993"/>
                  </a:lnTo>
                  <a:lnTo>
                    <a:pt x="443593" y="576943"/>
                  </a:lnTo>
                  <a:lnTo>
                    <a:pt x="612322" y="541564"/>
                  </a:lnTo>
                  <a:lnTo>
                    <a:pt x="764722" y="511628"/>
                  </a:lnTo>
                  <a:lnTo>
                    <a:pt x="966108" y="476250"/>
                  </a:lnTo>
                  <a:lnTo>
                    <a:pt x="1186543" y="443593"/>
                  </a:lnTo>
                  <a:lnTo>
                    <a:pt x="1377043" y="421821"/>
                  </a:lnTo>
                  <a:lnTo>
                    <a:pt x="1608365" y="381000"/>
                  </a:lnTo>
                  <a:lnTo>
                    <a:pt x="1779815" y="359228"/>
                  </a:lnTo>
                  <a:lnTo>
                    <a:pt x="1967593" y="337457"/>
                  </a:lnTo>
                  <a:lnTo>
                    <a:pt x="2133600" y="321128"/>
                  </a:lnTo>
                  <a:lnTo>
                    <a:pt x="2283279" y="310243"/>
                  </a:lnTo>
                  <a:lnTo>
                    <a:pt x="2528208" y="293914"/>
                  </a:lnTo>
                  <a:lnTo>
                    <a:pt x="2656115" y="283028"/>
                  </a:lnTo>
                  <a:lnTo>
                    <a:pt x="2854779" y="274864"/>
                  </a:lnTo>
                  <a:lnTo>
                    <a:pt x="2993572" y="269421"/>
                  </a:lnTo>
                  <a:lnTo>
                    <a:pt x="3151415" y="269421"/>
                  </a:lnTo>
                  <a:lnTo>
                    <a:pt x="3235779" y="266700"/>
                  </a:lnTo>
                  <a:lnTo>
                    <a:pt x="3292929" y="258535"/>
                  </a:lnTo>
                  <a:lnTo>
                    <a:pt x="3331029" y="244928"/>
                  </a:lnTo>
                  <a:lnTo>
                    <a:pt x="3352800" y="228600"/>
                  </a:lnTo>
                  <a:lnTo>
                    <a:pt x="3358243" y="212271"/>
                  </a:lnTo>
                  <a:lnTo>
                    <a:pt x="3360965" y="193221"/>
                  </a:lnTo>
                  <a:lnTo>
                    <a:pt x="3347358" y="160564"/>
                  </a:lnTo>
                  <a:lnTo>
                    <a:pt x="3311979" y="122464"/>
                  </a:lnTo>
                  <a:lnTo>
                    <a:pt x="3271158" y="92528"/>
                  </a:lnTo>
                  <a:lnTo>
                    <a:pt x="3241222" y="76200"/>
                  </a:lnTo>
                  <a:lnTo>
                    <a:pt x="3192236" y="54428"/>
                  </a:lnTo>
                  <a:lnTo>
                    <a:pt x="3124200" y="29935"/>
                  </a:lnTo>
                  <a:lnTo>
                    <a:pt x="3045279" y="10885"/>
                  </a:lnTo>
                  <a:lnTo>
                    <a:pt x="2960915" y="0"/>
                  </a:lnTo>
                  <a:lnTo>
                    <a:pt x="2871108" y="21771"/>
                  </a:lnTo>
                  <a:lnTo>
                    <a:pt x="2699658" y="51707"/>
                  </a:lnTo>
                  <a:lnTo>
                    <a:pt x="2555422" y="70757"/>
                  </a:lnTo>
                  <a:lnTo>
                    <a:pt x="2160815" y="1279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5" name="フリーフォーム 114">
              <a:extLst>
                <a:ext uri="{FF2B5EF4-FFF2-40B4-BE49-F238E27FC236}">
                  <a16:creationId xmlns:a16="http://schemas.microsoft.com/office/drawing/2014/main" id="{0038CC50-E59B-4655-A691-426575F4C685}"/>
                </a:ext>
              </a:extLst>
            </p:cNvPr>
            <p:cNvSpPr/>
            <p:nvPr/>
          </p:nvSpPr>
          <p:spPr>
            <a:xfrm>
              <a:off x="4360863" y="3352800"/>
              <a:ext cx="1885950" cy="485775"/>
            </a:xfrm>
            <a:custGeom>
              <a:avLst/>
              <a:gdLst>
                <a:gd name="connsiteX0" fmla="*/ 566737 w 1885950"/>
                <a:gd name="connsiteY0" fmla="*/ 190500 h 485775"/>
                <a:gd name="connsiteX1" fmla="*/ 752475 w 1885950"/>
                <a:gd name="connsiteY1" fmla="*/ 157163 h 485775"/>
                <a:gd name="connsiteX2" fmla="*/ 973931 w 1885950"/>
                <a:gd name="connsiteY2" fmla="*/ 114300 h 485775"/>
                <a:gd name="connsiteX3" fmla="*/ 1164431 w 1885950"/>
                <a:gd name="connsiteY3" fmla="*/ 78581 h 485775"/>
                <a:gd name="connsiteX4" fmla="*/ 1383506 w 1885950"/>
                <a:gd name="connsiteY4" fmla="*/ 59531 h 485775"/>
                <a:gd name="connsiteX5" fmla="*/ 1578769 w 1885950"/>
                <a:gd name="connsiteY5" fmla="*/ 38100 h 485775"/>
                <a:gd name="connsiteX6" fmla="*/ 1793081 w 1885950"/>
                <a:gd name="connsiteY6" fmla="*/ 9525 h 485775"/>
                <a:gd name="connsiteX7" fmla="*/ 1885950 w 1885950"/>
                <a:gd name="connsiteY7" fmla="*/ 0 h 485775"/>
                <a:gd name="connsiteX8" fmla="*/ 1821656 w 1885950"/>
                <a:gd name="connsiteY8" fmla="*/ 219075 h 485775"/>
                <a:gd name="connsiteX9" fmla="*/ 1771650 w 1885950"/>
                <a:gd name="connsiteY9" fmla="*/ 192881 h 485775"/>
                <a:gd name="connsiteX10" fmla="*/ 1754981 w 1885950"/>
                <a:gd name="connsiteY10" fmla="*/ 192881 h 485775"/>
                <a:gd name="connsiteX11" fmla="*/ 1631156 w 1885950"/>
                <a:gd name="connsiteY11" fmla="*/ 202406 h 485775"/>
                <a:gd name="connsiteX12" fmla="*/ 1428750 w 1885950"/>
                <a:gd name="connsiteY12" fmla="*/ 223838 h 485775"/>
                <a:gd name="connsiteX13" fmla="*/ 1159669 w 1885950"/>
                <a:gd name="connsiteY13" fmla="*/ 259556 h 485775"/>
                <a:gd name="connsiteX14" fmla="*/ 809625 w 1885950"/>
                <a:gd name="connsiteY14" fmla="*/ 326231 h 485775"/>
                <a:gd name="connsiteX15" fmla="*/ 659606 w 1885950"/>
                <a:gd name="connsiteY15" fmla="*/ 361950 h 485775"/>
                <a:gd name="connsiteX16" fmla="*/ 571500 w 1885950"/>
                <a:gd name="connsiteY16" fmla="*/ 385763 h 485775"/>
                <a:gd name="connsiteX17" fmla="*/ 502444 w 1885950"/>
                <a:gd name="connsiteY17" fmla="*/ 411956 h 485775"/>
                <a:gd name="connsiteX18" fmla="*/ 447675 w 1885950"/>
                <a:gd name="connsiteY18" fmla="*/ 435769 h 485775"/>
                <a:gd name="connsiteX19" fmla="*/ 392906 w 1885950"/>
                <a:gd name="connsiteY19" fmla="*/ 461963 h 485775"/>
                <a:gd name="connsiteX20" fmla="*/ 357187 w 1885950"/>
                <a:gd name="connsiteY20" fmla="*/ 476250 h 485775"/>
                <a:gd name="connsiteX21" fmla="*/ 323850 w 1885950"/>
                <a:gd name="connsiteY21" fmla="*/ 483394 h 485775"/>
                <a:gd name="connsiteX22" fmla="*/ 295275 w 1885950"/>
                <a:gd name="connsiteY22" fmla="*/ 485775 h 485775"/>
                <a:gd name="connsiteX23" fmla="*/ 273844 w 1885950"/>
                <a:gd name="connsiteY23" fmla="*/ 478631 h 485775"/>
                <a:gd name="connsiteX24" fmla="*/ 259556 w 1885950"/>
                <a:gd name="connsiteY24" fmla="*/ 466725 h 485775"/>
                <a:gd name="connsiteX25" fmla="*/ 245269 w 1885950"/>
                <a:gd name="connsiteY25" fmla="*/ 457200 h 485775"/>
                <a:gd name="connsiteX26" fmla="*/ 216694 w 1885950"/>
                <a:gd name="connsiteY26" fmla="*/ 447675 h 485775"/>
                <a:gd name="connsiteX27" fmla="*/ 176212 w 1885950"/>
                <a:gd name="connsiteY27" fmla="*/ 426244 h 485775"/>
                <a:gd name="connsiteX28" fmla="*/ 140494 w 1885950"/>
                <a:gd name="connsiteY28" fmla="*/ 397669 h 485775"/>
                <a:gd name="connsiteX29" fmla="*/ 109537 w 1885950"/>
                <a:gd name="connsiteY29" fmla="*/ 366713 h 485775"/>
                <a:gd name="connsiteX30" fmla="*/ 83344 w 1885950"/>
                <a:gd name="connsiteY30" fmla="*/ 333375 h 485775"/>
                <a:gd name="connsiteX31" fmla="*/ 52387 w 1885950"/>
                <a:gd name="connsiteY31" fmla="*/ 288131 h 485775"/>
                <a:gd name="connsiteX32" fmla="*/ 21431 w 1885950"/>
                <a:gd name="connsiteY32" fmla="*/ 230981 h 485775"/>
                <a:gd name="connsiteX33" fmla="*/ 4762 w 1885950"/>
                <a:gd name="connsiteY33" fmla="*/ 185738 h 485775"/>
                <a:gd name="connsiteX34" fmla="*/ 0 w 1885950"/>
                <a:gd name="connsiteY34" fmla="*/ 154781 h 485775"/>
                <a:gd name="connsiteX35" fmla="*/ 2381 w 1885950"/>
                <a:gd name="connsiteY35" fmla="*/ 140494 h 485775"/>
                <a:gd name="connsiteX36" fmla="*/ 14287 w 1885950"/>
                <a:gd name="connsiteY36" fmla="*/ 133350 h 485775"/>
                <a:gd name="connsiteX37" fmla="*/ 30956 w 1885950"/>
                <a:gd name="connsiteY37" fmla="*/ 135731 h 485775"/>
                <a:gd name="connsiteX38" fmla="*/ 40481 w 1885950"/>
                <a:gd name="connsiteY38" fmla="*/ 138113 h 485775"/>
                <a:gd name="connsiteX39" fmla="*/ 57150 w 1885950"/>
                <a:gd name="connsiteY39" fmla="*/ 152400 h 485775"/>
                <a:gd name="connsiteX40" fmla="*/ 88106 w 1885950"/>
                <a:gd name="connsiteY40" fmla="*/ 183356 h 485775"/>
                <a:gd name="connsiteX41" fmla="*/ 119062 w 1885950"/>
                <a:gd name="connsiteY41" fmla="*/ 202406 h 485775"/>
                <a:gd name="connsiteX42" fmla="*/ 161925 w 1885950"/>
                <a:gd name="connsiteY42" fmla="*/ 216694 h 485775"/>
                <a:gd name="connsiteX43" fmla="*/ 197644 w 1885950"/>
                <a:gd name="connsiteY43" fmla="*/ 226219 h 485775"/>
                <a:gd name="connsiteX44" fmla="*/ 245269 w 1885950"/>
                <a:gd name="connsiteY44" fmla="*/ 233363 h 485775"/>
                <a:gd name="connsiteX45" fmla="*/ 292894 w 1885950"/>
                <a:gd name="connsiteY45" fmla="*/ 230981 h 485775"/>
                <a:gd name="connsiteX46" fmla="*/ 566737 w 1885950"/>
                <a:gd name="connsiteY46" fmla="*/ 190500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885950" h="485775">
                  <a:moveTo>
                    <a:pt x="566737" y="190500"/>
                  </a:moveTo>
                  <a:lnTo>
                    <a:pt x="752475" y="157163"/>
                  </a:lnTo>
                  <a:lnTo>
                    <a:pt x="973931" y="114300"/>
                  </a:lnTo>
                  <a:lnTo>
                    <a:pt x="1164431" y="78581"/>
                  </a:lnTo>
                  <a:lnTo>
                    <a:pt x="1383506" y="59531"/>
                  </a:lnTo>
                  <a:lnTo>
                    <a:pt x="1578769" y="38100"/>
                  </a:lnTo>
                  <a:lnTo>
                    <a:pt x="1793081" y="9525"/>
                  </a:lnTo>
                  <a:lnTo>
                    <a:pt x="1885950" y="0"/>
                  </a:lnTo>
                  <a:lnTo>
                    <a:pt x="1821656" y="219075"/>
                  </a:lnTo>
                  <a:lnTo>
                    <a:pt x="1771650" y="192881"/>
                  </a:lnTo>
                  <a:lnTo>
                    <a:pt x="1754981" y="192881"/>
                  </a:lnTo>
                  <a:lnTo>
                    <a:pt x="1631156" y="202406"/>
                  </a:lnTo>
                  <a:lnTo>
                    <a:pt x="1428750" y="223838"/>
                  </a:lnTo>
                  <a:lnTo>
                    <a:pt x="1159669" y="259556"/>
                  </a:lnTo>
                  <a:lnTo>
                    <a:pt x="809625" y="326231"/>
                  </a:lnTo>
                  <a:lnTo>
                    <a:pt x="659606" y="361950"/>
                  </a:lnTo>
                  <a:lnTo>
                    <a:pt x="571500" y="385763"/>
                  </a:lnTo>
                  <a:lnTo>
                    <a:pt x="502444" y="411956"/>
                  </a:lnTo>
                  <a:lnTo>
                    <a:pt x="447675" y="435769"/>
                  </a:lnTo>
                  <a:lnTo>
                    <a:pt x="392906" y="461963"/>
                  </a:lnTo>
                  <a:lnTo>
                    <a:pt x="357187" y="476250"/>
                  </a:lnTo>
                  <a:lnTo>
                    <a:pt x="323850" y="483394"/>
                  </a:lnTo>
                  <a:lnTo>
                    <a:pt x="295275" y="485775"/>
                  </a:lnTo>
                  <a:lnTo>
                    <a:pt x="273844" y="478631"/>
                  </a:lnTo>
                  <a:lnTo>
                    <a:pt x="259556" y="466725"/>
                  </a:lnTo>
                  <a:lnTo>
                    <a:pt x="245269" y="457200"/>
                  </a:lnTo>
                  <a:lnTo>
                    <a:pt x="216694" y="447675"/>
                  </a:lnTo>
                  <a:lnTo>
                    <a:pt x="176212" y="426244"/>
                  </a:lnTo>
                  <a:lnTo>
                    <a:pt x="140494" y="397669"/>
                  </a:lnTo>
                  <a:lnTo>
                    <a:pt x="109537" y="366713"/>
                  </a:lnTo>
                  <a:lnTo>
                    <a:pt x="83344" y="333375"/>
                  </a:lnTo>
                  <a:lnTo>
                    <a:pt x="52387" y="288131"/>
                  </a:lnTo>
                  <a:lnTo>
                    <a:pt x="21431" y="230981"/>
                  </a:lnTo>
                  <a:lnTo>
                    <a:pt x="4762" y="185738"/>
                  </a:lnTo>
                  <a:lnTo>
                    <a:pt x="0" y="154781"/>
                  </a:lnTo>
                  <a:lnTo>
                    <a:pt x="2381" y="140494"/>
                  </a:lnTo>
                  <a:lnTo>
                    <a:pt x="14287" y="133350"/>
                  </a:lnTo>
                  <a:lnTo>
                    <a:pt x="30956" y="135731"/>
                  </a:lnTo>
                  <a:lnTo>
                    <a:pt x="40481" y="138113"/>
                  </a:lnTo>
                  <a:lnTo>
                    <a:pt x="57150" y="152400"/>
                  </a:lnTo>
                  <a:lnTo>
                    <a:pt x="88106" y="183356"/>
                  </a:lnTo>
                  <a:lnTo>
                    <a:pt x="119062" y="202406"/>
                  </a:lnTo>
                  <a:lnTo>
                    <a:pt x="161925" y="216694"/>
                  </a:lnTo>
                  <a:lnTo>
                    <a:pt x="197644" y="226219"/>
                  </a:lnTo>
                  <a:lnTo>
                    <a:pt x="245269" y="233363"/>
                  </a:lnTo>
                  <a:lnTo>
                    <a:pt x="292894" y="230981"/>
                  </a:lnTo>
                  <a:lnTo>
                    <a:pt x="566737" y="190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6" name="フリーフォーム 115">
              <a:extLst>
                <a:ext uri="{FF2B5EF4-FFF2-40B4-BE49-F238E27FC236}">
                  <a16:creationId xmlns:a16="http://schemas.microsoft.com/office/drawing/2014/main" id="{4B11E94B-3AFC-4734-9231-D2251E87FA6D}"/>
                </a:ext>
              </a:extLst>
            </p:cNvPr>
            <p:cNvSpPr/>
            <p:nvPr/>
          </p:nvSpPr>
          <p:spPr>
            <a:xfrm>
              <a:off x="4233863" y="3922713"/>
              <a:ext cx="2381250" cy="530225"/>
            </a:xfrm>
            <a:custGeom>
              <a:avLst/>
              <a:gdLst>
                <a:gd name="connsiteX0" fmla="*/ 1657350 w 2381250"/>
                <a:gd name="connsiteY0" fmla="*/ 297656 h 531019"/>
                <a:gd name="connsiteX1" fmla="*/ 1473993 w 2381250"/>
                <a:gd name="connsiteY1" fmla="*/ 326231 h 531019"/>
                <a:gd name="connsiteX2" fmla="*/ 1283493 w 2381250"/>
                <a:gd name="connsiteY2" fmla="*/ 361950 h 531019"/>
                <a:gd name="connsiteX3" fmla="*/ 1035843 w 2381250"/>
                <a:gd name="connsiteY3" fmla="*/ 407194 h 531019"/>
                <a:gd name="connsiteX4" fmla="*/ 845343 w 2381250"/>
                <a:gd name="connsiteY4" fmla="*/ 442912 h 531019"/>
                <a:gd name="connsiteX5" fmla="*/ 647700 w 2381250"/>
                <a:gd name="connsiteY5" fmla="*/ 478631 h 531019"/>
                <a:gd name="connsiteX6" fmla="*/ 597693 w 2381250"/>
                <a:gd name="connsiteY6" fmla="*/ 490537 h 531019"/>
                <a:gd name="connsiteX7" fmla="*/ 573881 w 2381250"/>
                <a:gd name="connsiteY7" fmla="*/ 504825 h 531019"/>
                <a:gd name="connsiteX8" fmla="*/ 531018 w 2381250"/>
                <a:gd name="connsiteY8" fmla="*/ 521494 h 531019"/>
                <a:gd name="connsiteX9" fmla="*/ 492918 w 2381250"/>
                <a:gd name="connsiteY9" fmla="*/ 528637 h 531019"/>
                <a:gd name="connsiteX10" fmla="*/ 440531 w 2381250"/>
                <a:gd name="connsiteY10" fmla="*/ 531019 h 531019"/>
                <a:gd name="connsiteX11" fmla="*/ 397668 w 2381250"/>
                <a:gd name="connsiteY11" fmla="*/ 526256 h 531019"/>
                <a:gd name="connsiteX12" fmla="*/ 340518 w 2381250"/>
                <a:gd name="connsiteY12" fmla="*/ 511969 h 531019"/>
                <a:gd name="connsiteX13" fmla="*/ 266700 w 2381250"/>
                <a:gd name="connsiteY13" fmla="*/ 481012 h 531019"/>
                <a:gd name="connsiteX14" fmla="*/ 204787 w 2381250"/>
                <a:gd name="connsiteY14" fmla="*/ 447675 h 531019"/>
                <a:gd name="connsiteX15" fmla="*/ 133350 w 2381250"/>
                <a:gd name="connsiteY15" fmla="*/ 407194 h 531019"/>
                <a:gd name="connsiteX16" fmla="*/ 83343 w 2381250"/>
                <a:gd name="connsiteY16" fmla="*/ 373856 h 531019"/>
                <a:gd name="connsiteX17" fmla="*/ 45243 w 2381250"/>
                <a:gd name="connsiteY17" fmla="*/ 342900 h 531019"/>
                <a:gd name="connsiteX18" fmla="*/ 21431 w 2381250"/>
                <a:gd name="connsiteY18" fmla="*/ 316706 h 531019"/>
                <a:gd name="connsiteX19" fmla="*/ 9525 w 2381250"/>
                <a:gd name="connsiteY19" fmla="*/ 297656 h 531019"/>
                <a:gd name="connsiteX20" fmla="*/ 2381 w 2381250"/>
                <a:gd name="connsiteY20" fmla="*/ 266700 h 531019"/>
                <a:gd name="connsiteX21" fmla="*/ 0 w 2381250"/>
                <a:gd name="connsiteY21" fmla="*/ 245269 h 531019"/>
                <a:gd name="connsiteX22" fmla="*/ 4762 w 2381250"/>
                <a:gd name="connsiteY22" fmla="*/ 228600 h 531019"/>
                <a:gd name="connsiteX23" fmla="*/ 14287 w 2381250"/>
                <a:gd name="connsiteY23" fmla="*/ 221456 h 531019"/>
                <a:gd name="connsiteX24" fmla="*/ 33337 w 2381250"/>
                <a:gd name="connsiteY24" fmla="*/ 219075 h 531019"/>
                <a:gd name="connsiteX25" fmla="*/ 59531 w 2381250"/>
                <a:gd name="connsiteY25" fmla="*/ 226219 h 531019"/>
                <a:gd name="connsiteX26" fmla="*/ 102393 w 2381250"/>
                <a:gd name="connsiteY26" fmla="*/ 247650 h 531019"/>
                <a:gd name="connsiteX27" fmla="*/ 135731 w 2381250"/>
                <a:gd name="connsiteY27" fmla="*/ 269081 h 531019"/>
                <a:gd name="connsiteX28" fmla="*/ 166687 w 2381250"/>
                <a:gd name="connsiteY28" fmla="*/ 280987 h 531019"/>
                <a:gd name="connsiteX29" fmla="*/ 216693 w 2381250"/>
                <a:gd name="connsiteY29" fmla="*/ 292894 h 531019"/>
                <a:gd name="connsiteX30" fmla="*/ 259556 w 2381250"/>
                <a:gd name="connsiteY30" fmla="*/ 300037 h 531019"/>
                <a:gd name="connsiteX31" fmla="*/ 323850 w 2381250"/>
                <a:gd name="connsiteY31" fmla="*/ 307181 h 531019"/>
                <a:gd name="connsiteX32" fmla="*/ 411956 w 2381250"/>
                <a:gd name="connsiteY32" fmla="*/ 311944 h 531019"/>
                <a:gd name="connsiteX33" fmla="*/ 447675 w 2381250"/>
                <a:gd name="connsiteY33" fmla="*/ 309562 h 531019"/>
                <a:gd name="connsiteX34" fmla="*/ 502443 w 2381250"/>
                <a:gd name="connsiteY34" fmla="*/ 297656 h 531019"/>
                <a:gd name="connsiteX35" fmla="*/ 652462 w 2381250"/>
                <a:gd name="connsiteY35" fmla="*/ 264319 h 531019"/>
                <a:gd name="connsiteX36" fmla="*/ 866775 w 2381250"/>
                <a:gd name="connsiteY36" fmla="*/ 219075 h 531019"/>
                <a:gd name="connsiteX37" fmla="*/ 1095375 w 2381250"/>
                <a:gd name="connsiteY37" fmla="*/ 171450 h 531019"/>
                <a:gd name="connsiteX38" fmla="*/ 1295400 w 2381250"/>
                <a:gd name="connsiteY38" fmla="*/ 133350 h 531019"/>
                <a:gd name="connsiteX39" fmla="*/ 1416843 w 2381250"/>
                <a:gd name="connsiteY39" fmla="*/ 123825 h 531019"/>
                <a:gd name="connsiteX40" fmla="*/ 1547812 w 2381250"/>
                <a:gd name="connsiteY40" fmla="*/ 102394 h 531019"/>
                <a:gd name="connsiteX41" fmla="*/ 1650206 w 2381250"/>
                <a:gd name="connsiteY41" fmla="*/ 80962 h 531019"/>
                <a:gd name="connsiteX42" fmla="*/ 1731168 w 2381250"/>
                <a:gd name="connsiteY42" fmla="*/ 59531 h 531019"/>
                <a:gd name="connsiteX43" fmla="*/ 1819275 w 2381250"/>
                <a:gd name="connsiteY43" fmla="*/ 33337 h 531019"/>
                <a:gd name="connsiteX44" fmla="*/ 1905000 w 2381250"/>
                <a:gd name="connsiteY44" fmla="*/ 2381 h 531019"/>
                <a:gd name="connsiteX45" fmla="*/ 1926431 w 2381250"/>
                <a:gd name="connsiteY45" fmla="*/ 0 h 531019"/>
                <a:gd name="connsiteX46" fmla="*/ 1969293 w 2381250"/>
                <a:gd name="connsiteY46" fmla="*/ 4762 h 531019"/>
                <a:gd name="connsiteX47" fmla="*/ 2074068 w 2381250"/>
                <a:gd name="connsiteY47" fmla="*/ 28575 h 531019"/>
                <a:gd name="connsiteX48" fmla="*/ 2143125 w 2381250"/>
                <a:gd name="connsiteY48" fmla="*/ 50006 h 531019"/>
                <a:gd name="connsiteX49" fmla="*/ 2188368 w 2381250"/>
                <a:gd name="connsiteY49" fmla="*/ 64294 h 531019"/>
                <a:gd name="connsiteX50" fmla="*/ 2243137 w 2381250"/>
                <a:gd name="connsiteY50" fmla="*/ 85725 h 531019"/>
                <a:gd name="connsiteX51" fmla="*/ 2309812 w 2381250"/>
                <a:gd name="connsiteY51" fmla="*/ 114300 h 531019"/>
                <a:gd name="connsiteX52" fmla="*/ 2343150 w 2381250"/>
                <a:gd name="connsiteY52" fmla="*/ 133350 h 531019"/>
                <a:gd name="connsiteX53" fmla="*/ 2362200 w 2381250"/>
                <a:gd name="connsiteY53" fmla="*/ 145256 h 531019"/>
                <a:gd name="connsiteX54" fmla="*/ 2376487 w 2381250"/>
                <a:gd name="connsiteY54" fmla="*/ 159544 h 531019"/>
                <a:gd name="connsiteX55" fmla="*/ 2381250 w 2381250"/>
                <a:gd name="connsiteY55" fmla="*/ 178594 h 531019"/>
                <a:gd name="connsiteX56" fmla="*/ 2378868 w 2381250"/>
                <a:gd name="connsiteY56" fmla="*/ 195262 h 531019"/>
                <a:gd name="connsiteX57" fmla="*/ 2362200 w 2381250"/>
                <a:gd name="connsiteY57" fmla="*/ 211931 h 531019"/>
                <a:gd name="connsiteX58" fmla="*/ 2324100 w 2381250"/>
                <a:gd name="connsiteY58" fmla="*/ 230981 h 531019"/>
                <a:gd name="connsiteX59" fmla="*/ 2286000 w 2381250"/>
                <a:gd name="connsiteY59" fmla="*/ 242887 h 531019"/>
                <a:gd name="connsiteX60" fmla="*/ 2269331 w 2381250"/>
                <a:gd name="connsiteY60" fmla="*/ 245269 h 531019"/>
                <a:gd name="connsiteX61" fmla="*/ 2226468 w 2381250"/>
                <a:gd name="connsiteY61" fmla="*/ 245269 h 531019"/>
                <a:gd name="connsiteX62" fmla="*/ 2124075 w 2381250"/>
                <a:gd name="connsiteY62" fmla="*/ 252412 h 531019"/>
                <a:gd name="connsiteX63" fmla="*/ 1962150 w 2381250"/>
                <a:gd name="connsiteY63" fmla="*/ 264319 h 531019"/>
                <a:gd name="connsiteX64" fmla="*/ 1657350 w 2381250"/>
                <a:gd name="connsiteY64" fmla="*/ 297656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381250" h="531019">
                  <a:moveTo>
                    <a:pt x="1657350" y="297656"/>
                  </a:moveTo>
                  <a:lnTo>
                    <a:pt x="1473993" y="326231"/>
                  </a:lnTo>
                  <a:lnTo>
                    <a:pt x="1283493" y="361950"/>
                  </a:lnTo>
                  <a:lnTo>
                    <a:pt x="1035843" y="407194"/>
                  </a:lnTo>
                  <a:lnTo>
                    <a:pt x="845343" y="442912"/>
                  </a:lnTo>
                  <a:lnTo>
                    <a:pt x="647700" y="478631"/>
                  </a:lnTo>
                  <a:lnTo>
                    <a:pt x="597693" y="490537"/>
                  </a:lnTo>
                  <a:lnTo>
                    <a:pt x="573881" y="504825"/>
                  </a:lnTo>
                  <a:lnTo>
                    <a:pt x="531018" y="521494"/>
                  </a:lnTo>
                  <a:lnTo>
                    <a:pt x="492918" y="528637"/>
                  </a:lnTo>
                  <a:lnTo>
                    <a:pt x="440531" y="531019"/>
                  </a:lnTo>
                  <a:lnTo>
                    <a:pt x="397668" y="526256"/>
                  </a:lnTo>
                  <a:lnTo>
                    <a:pt x="340518" y="511969"/>
                  </a:lnTo>
                  <a:lnTo>
                    <a:pt x="266700" y="481012"/>
                  </a:lnTo>
                  <a:lnTo>
                    <a:pt x="204787" y="447675"/>
                  </a:lnTo>
                  <a:lnTo>
                    <a:pt x="133350" y="407194"/>
                  </a:lnTo>
                  <a:lnTo>
                    <a:pt x="83343" y="373856"/>
                  </a:lnTo>
                  <a:lnTo>
                    <a:pt x="45243" y="342900"/>
                  </a:lnTo>
                  <a:lnTo>
                    <a:pt x="21431" y="316706"/>
                  </a:lnTo>
                  <a:lnTo>
                    <a:pt x="9525" y="297656"/>
                  </a:lnTo>
                  <a:lnTo>
                    <a:pt x="2381" y="266700"/>
                  </a:lnTo>
                  <a:lnTo>
                    <a:pt x="0" y="245269"/>
                  </a:lnTo>
                  <a:lnTo>
                    <a:pt x="4762" y="228600"/>
                  </a:lnTo>
                  <a:lnTo>
                    <a:pt x="14287" y="221456"/>
                  </a:lnTo>
                  <a:lnTo>
                    <a:pt x="33337" y="219075"/>
                  </a:lnTo>
                  <a:lnTo>
                    <a:pt x="59531" y="226219"/>
                  </a:lnTo>
                  <a:lnTo>
                    <a:pt x="102393" y="247650"/>
                  </a:lnTo>
                  <a:lnTo>
                    <a:pt x="135731" y="269081"/>
                  </a:lnTo>
                  <a:lnTo>
                    <a:pt x="166687" y="280987"/>
                  </a:lnTo>
                  <a:lnTo>
                    <a:pt x="216693" y="292894"/>
                  </a:lnTo>
                  <a:lnTo>
                    <a:pt x="259556" y="300037"/>
                  </a:lnTo>
                  <a:lnTo>
                    <a:pt x="323850" y="307181"/>
                  </a:lnTo>
                  <a:lnTo>
                    <a:pt x="411956" y="311944"/>
                  </a:lnTo>
                  <a:lnTo>
                    <a:pt x="447675" y="309562"/>
                  </a:lnTo>
                  <a:lnTo>
                    <a:pt x="502443" y="297656"/>
                  </a:lnTo>
                  <a:lnTo>
                    <a:pt x="652462" y="264319"/>
                  </a:lnTo>
                  <a:lnTo>
                    <a:pt x="866775" y="219075"/>
                  </a:lnTo>
                  <a:lnTo>
                    <a:pt x="1095375" y="171450"/>
                  </a:lnTo>
                  <a:lnTo>
                    <a:pt x="1295400" y="133350"/>
                  </a:lnTo>
                  <a:lnTo>
                    <a:pt x="1416843" y="123825"/>
                  </a:lnTo>
                  <a:lnTo>
                    <a:pt x="1547812" y="102394"/>
                  </a:lnTo>
                  <a:lnTo>
                    <a:pt x="1650206" y="80962"/>
                  </a:lnTo>
                  <a:lnTo>
                    <a:pt x="1731168" y="59531"/>
                  </a:lnTo>
                  <a:lnTo>
                    <a:pt x="1819275" y="33337"/>
                  </a:lnTo>
                  <a:lnTo>
                    <a:pt x="1905000" y="2381"/>
                  </a:lnTo>
                  <a:lnTo>
                    <a:pt x="1926431" y="0"/>
                  </a:lnTo>
                  <a:lnTo>
                    <a:pt x="1969293" y="4762"/>
                  </a:lnTo>
                  <a:lnTo>
                    <a:pt x="2074068" y="28575"/>
                  </a:lnTo>
                  <a:lnTo>
                    <a:pt x="2143125" y="50006"/>
                  </a:lnTo>
                  <a:lnTo>
                    <a:pt x="2188368" y="64294"/>
                  </a:lnTo>
                  <a:lnTo>
                    <a:pt x="2243137" y="85725"/>
                  </a:lnTo>
                  <a:lnTo>
                    <a:pt x="2309812" y="114300"/>
                  </a:lnTo>
                  <a:lnTo>
                    <a:pt x="2343150" y="133350"/>
                  </a:lnTo>
                  <a:lnTo>
                    <a:pt x="2362200" y="145256"/>
                  </a:lnTo>
                  <a:lnTo>
                    <a:pt x="2376487" y="159544"/>
                  </a:lnTo>
                  <a:lnTo>
                    <a:pt x="2381250" y="178594"/>
                  </a:lnTo>
                  <a:lnTo>
                    <a:pt x="2378868" y="195262"/>
                  </a:lnTo>
                  <a:lnTo>
                    <a:pt x="2362200" y="211931"/>
                  </a:lnTo>
                  <a:lnTo>
                    <a:pt x="2324100" y="230981"/>
                  </a:lnTo>
                  <a:lnTo>
                    <a:pt x="2286000" y="242887"/>
                  </a:lnTo>
                  <a:lnTo>
                    <a:pt x="2269331" y="245269"/>
                  </a:lnTo>
                  <a:lnTo>
                    <a:pt x="2226468" y="245269"/>
                  </a:lnTo>
                  <a:lnTo>
                    <a:pt x="2124075" y="252412"/>
                  </a:lnTo>
                  <a:lnTo>
                    <a:pt x="1962150" y="264319"/>
                  </a:lnTo>
                  <a:lnTo>
                    <a:pt x="1657350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7" name="フリーフォーム 116">
              <a:extLst>
                <a:ext uri="{FF2B5EF4-FFF2-40B4-BE49-F238E27FC236}">
                  <a16:creationId xmlns:a16="http://schemas.microsoft.com/office/drawing/2014/main" id="{F36C7DDC-D3CB-4CF9-AF5B-9DF2779FE438}"/>
                </a:ext>
              </a:extLst>
            </p:cNvPr>
            <p:cNvSpPr/>
            <p:nvPr/>
          </p:nvSpPr>
          <p:spPr>
            <a:xfrm>
              <a:off x="3748088" y="4579938"/>
              <a:ext cx="3338512" cy="666750"/>
            </a:xfrm>
            <a:custGeom>
              <a:avLst/>
              <a:gdLst>
                <a:gd name="connsiteX0" fmla="*/ 996043 w 3339193"/>
                <a:gd name="connsiteY0" fmla="*/ 323850 h 666750"/>
                <a:gd name="connsiteX1" fmla="*/ 1260022 w 3339193"/>
                <a:gd name="connsiteY1" fmla="*/ 269422 h 666750"/>
                <a:gd name="connsiteX2" fmla="*/ 1581150 w 3339193"/>
                <a:gd name="connsiteY2" fmla="*/ 206829 h 666750"/>
                <a:gd name="connsiteX3" fmla="*/ 1779814 w 3339193"/>
                <a:gd name="connsiteY3" fmla="*/ 168729 h 666750"/>
                <a:gd name="connsiteX4" fmla="*/ 1975757 w 3339193"/>
                <a:gd name="connsiteY4" fmla="*/ 152400 h 666750"/>
                <a:gd name="connsiteX5" fmla="*/ 2269672 w 3339193"/>
                <a:gd name="connsiteY5" fmla="*/ 119743 h 666750"/>
                <a:gd name="connsiteX6" fmla="*/ 2479222 w 3339193"/>
                <a:gd name="connsiteY6" fmla="*/ 92529 h 666750"/>
                <a:gd name="connsiteX7" fmla="*/ 2631622 w 3339193"/>
                <a:gd name="connsiteY7" fmla="*/ 70757 h 666750"/>
                <a:gd name="connsiteX8" fmla="*/ 2773136 w 3339193"/>
                <a:gd name="connsiteY8" fmla="*/ 46265 h 666750"/>
                <a:gd name="connsiteX9" fmla="*/ 2862943 w 3339193"/>
                <a:gd name="connsiteY9" fmla="*/ 24493 h 666750"/>
                <a:gd name="connsiteX10" fmla="*/ 2928257 w 3339193"/>
                <a:gd name="connsiteY10" fmla="*/ 8165 h 666750"/>
                <a:gd name="connsiteX11" fmla="*/ 2966357 w 3339193"/>
                <a:gd name="connsiteY11" fmla="*/ 0 h 666750"/>
                <a:gd name="connsiteX12" fmla="*/ 3018064 w 3339193"/>
                <a:gd name="connsiteY12" fmla="*/ 5443 h 666750"/>
                <a:gd name="connsiteX13" fmla="*/ 3064329 w 3339193"/>
                <a:gd name="connsiteY13" fmla="*/ 19050 h 666750"/>
                <a:gd name="connsiteX14" fmla="*/ 3118757 w 3339193"/>
                <a:gd name="connsiteY14" fmla="*/ 40822 h 666750"/>
                <a:gd name="connsiteX15" fmla="*/ 3178629 w 3339193"/>
                <a:gd name="connsiteY15" fmla="*/ 73479 h 666750"/>
                <a:gd name="connsiteX16" fmla="*/ 3222172 w 3339193"/>
                <a:gd name="connsiteY16" fmla="*/ 100693 h 666750"/>
                <a:gd name="connsiteX17" fmla="*/ 3265714 w 3339193"/>
                <a:gd name="connsiteY17" fmla="*/ 133350 h 666750"/>
                <a:gd name="connsiteX18" fmla="*/ 3290207 w 3339193"/>
                <a:gd name="connsiteY18" fmla="*/ 155122 h 666750"/>
                <a:gd name="connsiteX19" fmla="*/ 3311979 w 3339193"/>
                <a:gd name="connsiteY19" fmla="*/ 182336 h 666750"/>
                <a:gd name="connsiteX20" fmla="*/ 3331029 w 3339193"/>
                <a:gd name="connsiteY20" fmla="*/ 212272 h 666750"/>
                <a:gd name="connsiteX21" fmla="*/ 3339193 w 3339193"/>
                <a:gd name="connsiteY21" fmla="*/ 234043 h 666750"/>
                <a:gd name="connsiteX22" fmla="*/ 3336472 w 3339193"/>
                <a:gd name="connsiteY22" fmla="*/ 255815 h 666750"/>
                <a:gd name="connsiteX23" fmla="*/ 3320143 w 3339193"/>
                <a:gd name="connsiteY23" fmla="*/ 277586 h 666750"/>
                <a:gd name="connsiteX24" fmla="*/ 3290207 w 3339193"/>
                <a:gd name="connsiteY24" fmla="*/ 293915 h 666750"/>
                <a:gd name="connsiteX25" fmla="*/ 3257550 w 3339193"/>
                <a:gd name="connsiteY25" fmla="*/ 299357 h 666750"/>
                <a:gd name="connsiteX26" fmla="*/ 3205843 w 3339193"/>
                <a:gd name="connsiteY26" fmla="*/ 304800 h 666750"/>
                <a:gd name="connsiteX27" fmla="*/ 3121479 w 3339193"/>
                <a:gd name="connsiteY27" fmla="*/ 296636 h 666750"/>
                <a:gd name="connsiteX28" fmla="*/ 3004457 w 3339193"/>
                <a:gd name="connsiteY28" fmla="*/ 285750 h 666750"/>
                <a:gd name="connsiteX29" fmla="*/ 2854779 w 3339193"/>
                <a:gd name="connsiteY29" fmla="*/ 280307 h 666750"/>
                <a:gd name="connsiteX30" fmla="*/ 2718707 w 3339193"/>
                <a:gd name="connsiteY30" fmla="*/ 280307 h 666750"/>
                <a:gd name="connsiteX31" fmla="*/ 2582636 w 3339193"/>
                <a:gd name="connsiteY31" fmla="*/ 285750 h 666750"/>
                <a:gd name="connsiteX32" fmla="*/ 2403022 w 3339193"/>
                <a:gd name="connsiteY32" fmla="*/ 296636 h 666750"/>
                <a:gd name="connsiteX33" fmla="*/ 2188029 w 3339193"/>
                <a:gd name="connsiteY33" fmla="*/ 315686 h 666750"/>
                <a:gd name="connsiteX34" fmla="*/ 2016579 w 3339193"/>
                <a:gd name="connsiteY34" fmla="*/ 337457 h 666750"/>
                <a:gd name="connsiteX35" fmla="*/ 1768929 w 3339193"/>
                <a:gd name="connsiteY35" fmla="*/ 375557 h 666750"/>
                <a:gd name="connsiteX36" fmla="*/ 1532164 w 3339193"/>
                <a:gd name="connsiteY36" fmla="*/ 419100 h 666750"/>
                <a:gd name="connsiteX37" fmla="*/ 1289957 w 3339193"/>
                <a:gd name="connsiteY37" fmla="*/ 459922 h 666750"/>
                <a:gd name="connsiteX38" fmla="*/ 971550 w 3339193"/>
                <a:gd name="connsiteY38" fmla="*/ 522515 h 666750"/>
                <a:gd name="connsiteX39" fmla="*/ 715736 w 3339193"/>
                <a:gd name="connsiteY39" fmla="*/ 582386 h 666750"/>
                <a:gd name="connsiteX40" fmla="*/ 593272 w 3339193"/>
                <a:gd name="connsiteY40" fmla="*/ 615043 h 666750"/>
                <a:gd name="connsiteX41" fmla="*/ 557893 w 3339193"/>
                <a:gd name="connsiteY41" fmla="*/ 634093 h 666750"/>
                <a:gd name="connsiteX42" fmla="*/ 508907 w 3339193"/>
                <a:gd name="connsiteY42" fmla="*/ 655865 h 666750"/>
                <a:gd name="connsiteX43" fmla="*/ 454479 w 3339193"/>
                <a:gd name="connsiteY43" fmla="*/ 666750 h 666750"/>
                <a:gd name="connsiteX44" fmla="*/ 413657 w 3339193"/>
                <a:gd name="connsiteY44" fmla="*/ 664029 h 666750"/>
                <a:gd name="connsiteX45" fmla="*/ 359229 w 3339193"/>
                <a:gd name="connsiteY45" fmla="*/ 653143 h 666750"/>
                <a:gd name="connsiteX46" fmla="*/ 302079 w 3339193"/>
                <a:gd name="connsiteY46" fmla="*/ 631372 h 666750"/>
                <a:gd name="connsiteX47" fmla="*/ 201386 w 3339193"/>
                <a:gd name="connsiteY47" fmla="*/ 579665 h 666750"/>
                <a:gd name="connsiteX48" fmla="*/ 133350 w 3339193"/>
                <a:gd name="connsiteY48" fmla="*/ 530679 h 666750"/>
                <a:gd name="connsiteX49" fmla="*/ 84364 w 3339193"/>
                <a:gd name="connsiteY49" fmla="*/ 487136 h 666750"/>
                <a:gd name="connsiteX50" fmla="*/ 35379 w 3339193"/>
                <a:gd name="connsiteY50" fmla="*/ 440872 h 666750"/>
                <a:gd name="connsiteX51" fmla="*/ 21772 w 3339193"/>
                <a:gd name="connsiteY51" fmla="*/ 424543 h 666750"/>
                <a:gd name="connsiteX52" fmla="*/ 5443 w 3339193"/>
                <a:gd name="connsiteY52" fmla="*/ 394607 h 666750"/>
                <a:gd name="connsiteX53" fmla="*/ 0 w 3339193"/>
                <a:gd name="connsiteY53" fmla="*/ 367393 h 666750"/>
                <a:gd name="connsiteX54" fmla="*/ 5443 w 3339193"/>
                <a:gd name="connsiteY54" fmla="*/ 359229 h 666750"/>
                <a:gd name="connsiteX55" fmla="*/ 13607 w 3339193"/>
                <a:gd name="connsiteY55" fmla="*/ 353786 h 666750"/>
                <a:gd name="connsiteX56" fmla="*/ 54429 w 3339193"/>
                <a:gd name="connsiteY56" fmla="*/ 367393 h 666750"/>
                <a:gd name="connsiteX57" fmla="*/ 163286 w 3339193"/>
                <a:gd name="connsiteY57" fmla="*/ 402772 h 666750"/>
                <a:gd name="connsiteX58" fmla="*/ 285750 w 3339193"/>
                <a:gd name="connsiteY58" fmla="*/ 432707 h 666750"/>
                <a:gd name="connsiteX59" fmla="*/ 361950 w 3339193"/>
                <a:gd name="connsiteY59" fmla="*/ 440872 h 666750"/>
                <a:gd name="connsiteX60" fmla="*/ 424543 w 3339193"/>
                <a:gd name="connsiteY60" fmla="*/ 435429 h 666750"/>
                <a:gd name="connsiteX61" fmla="*/ 666750 w 3339193"/>
                <a:gd name="connsiteY61" fmla="*/ 386443 h 666750"/>
                <a:gd name="connsiteX62" fmla="*/ 996043 w 3339193"/>
                <a:gd name="connsiteY62" fmla="*/ 32385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339193" h="666750">
                  <a:moveTo>
                    <a:pt x="996043" y="323850"/>
                  </a:moveTo>
                  <a:lnTo>
                    <a:pt x="1260022" y="269422"/>
                  </a:lnTo>
                  <a:lnTo>
                    <a:pt x="1581150" y="206829"/>
                  </a:lnTo>
                  <a:lnTo>
                    <a:pt x="1779814" y="168729"/>
                  </a:lnTo>
                  <a:lnTo>
                    <a:pt x="1975757" y="152400"/>
                  </a:lnTo>
                  <a:lnTo>
                    <a:pt x="2269672" y="119743"/>
                  </a:lnTo>
                  <a:lnTo>
                    <a:pt x="2479222" y="92529"/>
                  </a:lnTo>
                  <a:lnTo>
                    <a:pt x="2631622" y="70757"/>
                  </a:lnTo>
                  <a:lnTo>
                    <a:pt x="2773136" y="46265"/>
                  </a:lnTo>
                  <a:lnTo>
                    <a:pt x="2862943" y="24493"/>
                  </a:lnTo>
                  <a:lnTo>
                    <a:pt x="2928257" y="8165"/>
                  </a:lnTo>
                  <a:lnTo>
                    <a:pt x="2966357" y="0"/>
                  </a:lnTo>
                  <a:lnTo>
                    <a:pt x="3018064" y="5443"/>
                  </a:lnTo>
                  <a:lnTo>
                    <a:pt x="3064329" y="19050"/>
                  </a:lnTo>
                  <a:lnTo>
                    <a:pt x="3118757" y="40822"/>
                  </a:lnTo>
                  <a:lnTo>
                    <a:pt x="3178629" y="73479"/>
                  </a:lnTo>
                  <a:lnTo>
                    <a:pt x="3222172" y="100693"/>
                  </a:lnTo>
                  <a:lnTo>
                    <a:pt x="3265714" y="133350"/>
                  </a:lnTo>
                  <a:lnTo>
                    <a:pt x="3290207" y="155122"/>
                  </a:lnTo>
                  <a:lnTo>
                    <a:pt x="3311979" y="182336"/>
                  </a:lnTo>
                  <a:lnTo>
                    <a:pt x="3331029" y="212272"/>
                  </a:lnTo>
                  <a:lnTo>
                    <a:pt x="3339193" y="234043"/>
                  </a:lnTo>
                  <a:lnTo>
                    <a:pt x="3336472" y="255815"/>
                  </a:lnTo>
                  <a:lnTo>
                    <a:pt x="3320143" y="277586"/>
                  </a:lnTo>
                  <a:lnTo>
                    <a:pt x="3290207" y="293915"/>
                  </a:lnTo>
                  <a:lnTo>
                    <a:pt x="3257550" y="299357"/>
                  </a:lnTo>
                  <a:lnTo>
                    <a:pt x="3205843" y="304800"/>
                  </a:lnTo>
                  <a:lnTo>
                    <a:pt x="3121479" y="296636"/>
                  </a:lnTo>
                  <a:lnTo>
                    <a:pt x="3004457" y="285750"/>
                  </a:lnTo>
                  <a:lnTo>
                    <a:pt x="2854779" y="280307"/>
                  </a:lnTo>
                  <a:lnTo>
                    <a:pt x="2718707" y="280307"/>
                  </a:lnTo>
                  <a:lnTo>
                    <a:pt x="2582636" y="285750"/>
                  </a:lnTo>
                  <a:lnTo>
                    <a:pt x="2403022" y="296636"/>
                  </a:lnTo>
                  <a:lnTo>
                    <a:pt x="2188029" y="315686"/>
                  </a:lnTo>
                  <a:lnTo>
                    <a:pt x="2016579" y="337457"/>
                  </a:lnTo>
                  <a:lnTo>
                    <a:pt x="1768929" y="375557"/>
                  </a:lnTo>
                  <a:lnTo>
                    <a:pt x="1532164" y="419100"/>
                  </a:lnTo>
                  <a:lnTo>
                    <a:pt x="1289957" y="459922"/>
                  </a:lnTo>
                  <a:lnTo>
                    <a:pt x="971550" y="522515"/>
                  </a:lnTo>
                  <a:lnTo>
                    <a:pt x="715736" y="582386"/>
                  </a:lnTo>
                  <a:lnTo>
                    <a:pt x="593272" y="615043"/>
                  </a:lnTo>
                  <a:lnTo>
                    <a:pt x="557893" y="634093"/>
                  </a:lnTo>
                  <a:lnTo>
                    <a:pt x="508907" y="655865"/>
                  </a:lnTo>
                  <a:lnTo>
                    <a:pt x="454479" y="666750"/>
                  </a:lnTo>
                  <a:lnTo>
                    <a:pt x="413657" y="664029"/>
                  </a:lnTo>
                  <a:lnTo>
                    <a:pt x="359229" y="653143"/>
                  </a:lnTo>
                  <a:lnTo>
                    <a:pt x="302079" y="631372"/>
                  </a:lnTo>
                  <a:lnTo>
                    <a:pt x="201386" y="579665"/>
                  </a:lnTo>
                  <a:lnTo>
                    <a:pt x="133350" y="530679"/>
                  </a:lnTo>
                  <a:lnTo>
                    <a:pt x="84364" y="487136"/>
                  </a:lnTo>
                  <a:lnTo>
                    <a:pt x="35379" y="440872"/>
                  </a:lnTo>
                  <a:lnTo>
                    <a:pt x="21772" y="424543"/>
                  </a:lnTo>
                  <a:lnTo>
                    <a:pt x="5443" y="394607"/>
                  </a:lnTo>
                  <a:lnTo>
                    <a:pt x="0" y="367393"/>
                  </a:lnTo>
                  <a:lnTo>
                    <a:pt x="5443" y="359229"/>
                  </a:lnTo>
                  <a:lnTo>
                    <a:pt x="13607" y="353786"/>
                  </a:lnTo>
                  <a:lnTo>
                    <a:pt x="54429" y="367393"/>
                  </a:lnTo>
                  <a:lnTo>
                    <a:pt x="163286" y="402772"/>
                  </a:lnTo>
                  <a:lnTo>
                    <a:pt x="285750" y="432707"/>
                  </a:lnTo>
                  <a:lnTo>
                    <a:pt x="361950" y="440872"/>
                  </a:lnTo>
                  <a:lnTo>
                    <a:pt x="424543" y="435429"/>
                  </a:lnTo>
                  <a:lnTo>
                    <a:pt x="666750" y="386443"/>
                  </a:lnTo>
                  <a:lnTo>
                    <a:pt x="996043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9" name="フリーフォーム 118">
              <a:extLst>
                <a:ext uri="{FF2B5EF4-FFF2-40B4-BE49-F238E27FC236}">
                  <a16:creationId xmlns:a16="http://schemas.microsoft.com/office/drawing/2014/main" id="{E4376C80-20A4-4724-B404-7F25E02DCB32}"/>
                </a:ext>
              </a:extLst>
            </p:cNvPr>
            <p:cNvSpPr/>
            <p:nvPr/>
          </p:nvSpPr>
          <p:spPr>
            <a:xfrm rot="16200000">
              <a:off x="3057525" y="3557588"/>
              <a:ext cx="4670425" cy="520700"/>
            </a:xfrm>
            <a:custGeom>
              <a:avLst/>
              <a:gdLst>
                <a:gd name="connsiteX0" fmla="*/ 1469036 w 4669436"/>
                <a:gd name="connsiteY0" fmla="*/ 172387 h 520908"/>
                <a:gd name="connsiteX1" fmla="*/ 1858781 w 4669436"/>
                <a:gd name="connsiteY1" fmla="*/ 168639 h 520908"/>
                <a:gd name="connsiteX2" fmla="*/ 2525843 w 4669436"/>
                <a:gd name="connsiteY2" fmla="*/ 168639 h 520908"/>
                <a:gd name="connsiteX3" fmla="*/ 3185410 w 4669436"/>
                <a:gd name="connsiteY3" fmla="*/ 172387 h 520908"/>
                <a:gd name="connsiteX4" fmla="*/ 3818745 w 4669436"/>
                <a:gd name="connsiteY4" fmla="*/ 168639 h 520908"/>
                <a:gd name="connsiteX5" fmla="*/ 4017364 w 4669436"/>
                <a:gd name="connsiteY5" fmla="*/ 176135 h 520908"/>
                <a:gd name="connsiteX6" fmla="*/ 4163518 w 4669436"/>
                <a:gd name="connsiteY6" fmla="*/ 176135 h 520908"/>
                <a:gd name="connsiteX7" fmla="*/ 4230974 w 4669436"/>
                <a:gd name="connsiteY7" fmla="*/ 176135 h 520908"/>
                <a:gd name="connsiteX8" fmla="*/ 4317168 w 4669436"/>
                <a:gd name="connsiteY8" fmla="*/ 168639 h 520908"/>
                <a:gd name="connsiteX9" fmla="*/ 4392118 w 4669436"/>
                <a:gd name="connsiteY9" fmla="*/ 157397 h 520908"/>
                <a:gd name="connsiteX10" fmla="*/ 4444584 w 4669436"/>
                <a:gd name="connsiteY10" fmla="*/ 146154 h 520908"/>
                <a:gd name="connsiteX11" fmla="*/ 4500797 w 4669436"/>
                <a:gd name="connsiteY11" fmla="*/ 116174 h 520908"/>
                <a:gd name="connsiteX12" fmla="*/ 4527030 w 4669436"/>
                <a:gd name="connsiteY12" fmla="*/ 101184 h 520908"/>
                <a:gd name="connsiteX13" fmla="*/ 4579495 w 4669436"/>
                <a:gd name="connsiteY13" fmla="*/ 52466 h 520908"/>
                <a:gd name="connsiteX14" fmla="*/ 4605728 w 4669436"/>
                <a:gd name="connsiteY14" fmla="*/ 26233 h 520908"/>
                <a:gd name="connsiteX15" fmla="*/ 4628213 w 4669436"/>
                <a:gd name="connsiteY15" fmla="*/ 7495 h 520908"/>
                <a:gd name="connsiteX16" fmla="*/ 4643204 w 4669436"/>
                <a:gd name="connsiteY16" fmla="*/ 0 h 520908"/>
                <a:gd name="connsiteX17" fmla="*/ 4654446 w 4669436"/>
                <a:gd name="connsiteY17" fmla="*/ 0 h 520908"/>
                <a:gd name="connsiteX18" fmla="*/ 4665689 w 4669436"/>
                <a:gd name="connsiteY18" fmla="*/ 11243 h 520908"/>
                <a:gd name="connsiteX19" fmla="*/ 4669436 w 4669436"/>
                <a:gd name="connsiteY19" fmla="*/ 37476 h 520908"/>
                <a:gd name="connsiteX20" fmla="*/ 4665689 w 4669436"/>
                <a:gd name="connsiteY20" fmla="*/ 89941 h 520908"/>
                <a:gd name="connsiteX21" fmla="*/ 4654446 w 4669436"/>
                <a:gd name="connsiteY21" fmla="*/ 161144 h 520908"/>
                <a:gd name="connsiteX22" fmla="*/ 4639456 w 4669436"/>
                <a:gd name="connsiteY22" fmla="*/ 221105 h 520908"/>
                <a:gd name="connsiteX23" fmla="*/ 4609476 w 4669436"/>
                <a:gd name="connsiteY23" fmla="*/ 292308 h 520908"/>
                <a:gd name="connsiteX24" fmla="*/ 4572000 w 4669436"/>
                <a:gd name="connsiteY24" fmla="*/ 363512 h 520908"/>
                <a:gd name="connsiteX25" fmla="*/ 4508292 w 4669436"/>
                <a:gd name="connsiteY25" fmla="*/ 449705 h 520908"/>
                <a:gd name="connsiteX26" fmla="*/ 4474564 w 4669436"/>
                <a:gd name="connsiteY26" fmla="*/ 494676 h 520908"/>
                <a:gd name="connsiteX27" fmla="*/ 4444584 w 4669436"/>
                <a:gd name="connsiteY27" fmla="*/ 513413 h 520908"/>
                <a:gd name="connsiteX28" fmla="*/ 4425846 w 4669436"/>
                <a:gd name="connsiteY28" fmla="*/ 517161 h 520908"/>
                <a:gd name="connsiteX29" fmla="*/ 4403361 w 4669436"/>
                <a:gd name="connsiteY29" fmla="*/ 520908 h 520908"/>
                <a:gd name="connsiteX30" fmla="*/ 4365886 w 4669436"/>
                <a:gd name="connsiteY30" fmla="*/ 509666 h 520908"/>
                <a:gd name="connsiteX31" fmla="*/ 4339653 w 4669436"/>
                <a:gd name="connsiteY31" fmla="*/ 490928 h 520908"/>
                <a:gd name="connsiteX32" fmla="*/ 4309672 w 4669436"/>
                <a:gd name="connsiteY32" fmla="*/ 475938 h 520908"/>
                <a:gd name="connsiteX33" fmla="*/ 4260954 w 4669436"/>
                <a:gd name="connsiteY33" fmla="*/ 460948 h 520908"/>
                <a:gd name="connsiteX34" fmla="*/ 4208489 w 4669436"/>
                <a:gd name="connsiteY34" fmla="*/ 449705 h 520908"/>
                <a:gd name="connsiteX35" fmla="*/ 4081072 w 4669436"/>
                <a:gd name="connsiteY35" fmla="*/ 438462 h 520908"/>
                <a:gd name="connsiteX36" fmla="*/ 3987384 w 4669436"/>
                <a:gd name="connsiteY36" fmla="*/ 438462 h 520908"/>
                <a:gd name="connsiteX37" fmla="*/ 3357797 w 4669436"/>
                <a:gd name="connsiteY37" fmla="*/ 438462 h 520908"/>
                <a:gd name="connsiteX38" fmla="*/ 3204148 w 4669436"/>
                <a:gd name="connsiteY38" fmla="*/ 438462 h 520908"/>
                <a:gd name="connsiteX39" fmla="*/ 3054246 w 4669436"/>
                <a:gd name="connsiteY39" fmla="*/ 430967 h 520908"/>
                <a:gd name="connsiteX40" fmla="*/ 2889354 w 4669436"/>
                <a:gd name="connsiteY40" fmla="*/ 419725 h 520908"/>
                <a:gd name="connsiteX41" fmla="*/ 2713220 w 4669436"/>
                <a:gd name="connsiteY41" fmla="*/ 415977 h 520908"/>
                <a:gd name="connsiteX42" fmla="*/ 2068643 w 4669436"/>
                <a:gd name="connsiteY42" fmla="*/ 415977 h 520908"/>
                <a:gd name="connsiteX43" fmla="*/ 1386590 w 4669436"/>
                <a:gd name="connsiteY43" fmla="*/ 415977 h 520908"/>
                <a:gd name="connsiteX44" fmla="*/ 903158 w 4669436"/>
                <a:gd name="connsiteY44" fmla="*/ 415977 h 520908"/>
                <a:gd name="connsiteX45" fmla="*/ 217358 w 4669436"/>
                <a:gd name="connsiteY45" fmla="*/ 415977 h 520908"/>
                <a:gd name="connsiteX46" fmla="*/ 149902 w 4669436"/>
                <a:gd name="connsiteY46" fmla="*/ 412230 h 520908"/>
                <a:gd name="connsiteX47" fmla="*/ 97436 w 4669436"/>
                <a:gd name="connsiteY47" fmla="*/ 397239 h 520908"/>
                <a:gd name="connsiteX48" fmla="*/ 48718 w 4669436"/>
                <a:gd name="connsiteY48" fmla="*/ 378502 h 520908"/>
                <a:gd name="connsiteX49" fmla="*/ 22486 w 4669436"/>
                <a:gd name="connsiteY49" fmla="*/ 363512 h 520908"/>
                <a:gd name="connsiteX50" fmla="*/ 3748 w 4669436"/>
                <a:gd name="connsiteY50" fmla="*/ 341026 h 520908"/>
                <a:gd name="connsiteX51" fmla="*/ 0 w 4669436"/>
                <a:gd name="connsiteY51" fmla="*/ 326036 h 520908"/>
                <a:gd name="connsiteX52" fmla="*/ 7495 w 4669436"/>
                <a:gd name="connsiteY52" fmla="*/ 299803 h 520908"/>
                <a:gd name="connsiteX53" fmla="*/ 26233 w 4669436"/>
                <a:gd name="connsiteY53" fmla="*/ 277318 h 520908"/>
                <a:gd name="connsiteX54" fmla="*/ 56213 w 4669436"/>
                <a:gd name="connsiteY54" fmla="*/ 251085 h 520908"/>
                <a:gd name="connsiteX55" fmla="*/ 104931 w 4669436"/>
                <a:gd name="connsiteY55" fmla="*/ 221105 h 520908"/>
                <a:gd name="connsiteX56" fmla="*/ 146154 w 4669436"/>
                <a:gd name="connsiteY56" fmla="*/ 198620 h 520908"/>
                <a:gd name="connsiteX57" fmla="*/ 206115 w 4669436"/>
                <a:gd name="connsiteY57" fmla="*/ 172387 h 520908"/>
                <a:gd name="connsiteX58" fmla="*/ 281066 w 4669436"/>
                <a:gd name="connsiteY58" fmla="*/ 149902 h 520908"/>
                <a:gd name="connsiteX59" fmla="*/ 408482 w 4669436"/>
                <a:gd name="connsiteY59" fmla="*/ 131164 h 520908"/>
                <a:gd name="connsiteX60" fmla="*/ 475938 w 4669436"/>
                <a:gd name="connsiteY60" fmla="*/ 127417 h 520908"/>
                <a:gd name="connsiteX61" fmla="*/ 573374 w 4669436"/>
                <a:gd name="connsiteY61" fmla="*/ 127417 h 520908"/>
                <a:gd name="connsiteX62" fmla="*/ 633335 w 4669436"/>
                <a:gd name="connsiteY62" fmla="*/ 134912 h 520908"/>
                <a:gd name="connsiteX63" fmla="*/ 712033 w 4669436"/>
                <a:gd name="connsiteY63" fmla="*/ 146154 h 520908"/>
                <a:gd name="connsiteX64" fmla="*/ 824459 w 4669436"/>
                <a:gd name="connsiteY64" fmla="*/ 157397 h 520908"/>
                <a:gd name="connsiteX65" fmla="*/ 959371 w 4669436"/>
                <a:gd name="connsiteY65" fmla="*/ 168639 h 520908"/>
                <a:gd name="connsiteX66" fmla="*/ 1165486 w 4669436"/>
                <a:gd name="connsiteY66" fmla="*/ 172387 h 520908"/>
                <a:gd name="connsiteX67" fmla="*/ 1469036 w 4669436"/>
                <a:gd name="connsiteY67" fmla="*/ 172387 h 52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669436" h="520908">
                  <a:moveTo>
                    <a:pt x="1469036" y="172387"/>
                  </a:moveTo>
                  <a:lnTo>
                    <a:pt x="1858781" y="168639"/>
                  </a:lnTo>
                  <a:lnTo>
                    <a:pt x="2525843" y="168639"/>
                  </a:lnTo>
                  <a:lnTo>
                    <a:pt x="3185410" y="172387"/>
                  </a:lnTo>
                  <a:lnTo>
                    <a:pt x="3818745" y="168639"/>
                  </a:lnTo>
                  <a:lnTo>
                    <a:pt x="4017364" y="176135"/>
                  </a:lnTo>
                  <a:lnTo>
                    <a:pt x="4163518" y="176135"/>
                  </a:lnTo>
                  <a:lnTo>
                    <a:pt x="4230974" y="176135"/>
                  </a:lnTo>
                  <a:lnTo>
                    <a:pt x="4317168" y="168639"/>
                  </a:lnTo>
                  <a:lnTo>
                    <a:pt x="4392118" y="157397"/>
                  </a:lnTo>
                  <a:lnTo>
                    <a:pt x="4444584" y="146154"/>
                  </a:lnTo>
                  <a:lnTo>
                    <a:pt x="4500797" y="116174"/>
                  </a:lnTo>
                  <a:lnTo>
                    <a:pt x="4527030" y="101184"/>
                  </a:lnTo>
                  <a:lnTo>
                    <a:pt x="4579495" y="52466"/>
                  </a:lnTo>
                  <a:lnTo>
                    <a:pt x="4605728" y="26233"/>
                  </a:lnTo>
                  <a:lnTo>
                    <a:pt x="4628213" y="7495"/>
                  </a:lnTo>
                  <a:lnTo>
                    <a:pt x="4643204" y="0"/>
                  </a:lnTo>
                  <a:lnTo>
                    <a:pt x="4654446" y="0"/>
                  </a:lnTo>
                  <a:lnTo>
                    <a:pt x="4665689" y="11243"/>
                  </a:lnTo>
                  <a:lnTo>
                    <a:pt x="4669436" y="37476"/>
                  </a:lnTo>
                  <a:lnTo>
                    <a:pt x="4665689" y="89941"/>
                  </a:lnTo>
                  <a:lnTo>
                    <a:pt x="4654446" y="161144"/>
                  </a:lnTo>
                  <a:lnTo>
                    <a:pt x="4639456" y="221105"/>
                  </a:lnTo>
                  <a:lnTo>
                    <a:pt x="4609476" y="292308"/>
                  </a:lnTo>
                  <a:lnTo>
                    <a:pt x="4572000" y="363512"/>
                  </a:lnTo>
                  <a:lnTo>
                    <a:pt x="4508292" y="449705"/>
                  </a:lnTo>
                  <a:lnTo>
                    <a:pt x="4474564" y="494676"/>
                  </a:lnTo>
                  <a:lnTo>
                    <a:pt x="4444584" y="513413"/>
                  </a:lnTo>
                  <a:lnTo>
                    <a:pt x="4425846" y="517161"/>
                  </a:lnTo>
                  <a:lnTo>
                    <a:pt x="4403361" y="520908"/>
                  </a:lnTo>
                  <a:lnTo>
                    <a:pt x="4365886" y="509666"/>
                  </a:lnTo>
                  <a:lnTo>
                    <a:pt x="4339653" y="490928"/>
                  </a:lnTo>
                  <a:lnTo>
                    <a:pt x="4309672" y="475938"/>
                  </a:lnTo>
                  <a:lnTo>
                    <a:pt x="4260954" y="460948"/>
                  </a:lnTo>
                  <a:lnTo>
                    <a:pt x="4208489" y="449705"/>
                  </a:lnTo>
                  <a:lnTo>
                    <a:pt x="4081072" y="438462"/>
                  </a:lnTo>
                  <a:lnTo>
                    <a:pt x="3987384" y="438462"/>
                  </a:lnTo>
                  <a:lnTo>
                    <a:pt x="3357797" y="438462"/>
                  </a:lnTo>
                  <a:lnTo>
                    <a:pt x="3204148" y="438462"/>
                  </a:lnTo>
                  <a:lnTo>
                    <a:pt x="3054246" y="430967"/>
                  </a:lnTo>
                  <a:lnTo>
                    <a:pt x="2889354" y="419725"/>
                  </a:lnTo>
                  <a:lnTo>
                    <a:pt x="2713220" y="415977"/>
                  </a:lnTo>
                  <a:lnTo>
                    <a:pt x="2068643" y="415977"/>
                  </a:lnTo>
                  <a:lnTo>
                    <a:pt x="1386590" y="415977"/>
                  </a:lnTo>
                  <a:lnTo>
                    <a:pt x="903158" y="415977"/>
                  </a:lnTo>
                  <a:lnTo>
                    <a:pt x="217358" y="415977"/>
                  </a:lnTo>
                  <a:lnTo>
                    <a:pt x="149902" y="412230"/>
                  </a:lnTo>
                  <a:lnTo>
                    <a:pt x="97436" y="397239"/>
                  </a:lnTo>
                  <a:lnTo>
                    <a:pt x="48718" y="378502"/>
                  </a:lnTo>
                  <a:lnTo>
                    <a:pt x="22486" y="363512"/>
                  </a:lnTo>
                  <a:lnTo>
                    <a:pt x="3748" y="341026"/>
                  </a:lnTo>
                  <a:lnTo>
                    <a:pt x="0" y="326036"/>
                  </a:lnTo>
                  <a:lnTo>
                    <a:pt x="7495" y="299803"/>
                  </a:lnTo>
                  <a:lnTo>
                    <a:pt x="26233" y="277318"/>
                  </a:lnTo>
                  <a:lnTo>
                    <a:pt x="56213" y="251085"/>
                  </a:lnTo>
                  <a:lnTo>
                    <a:pt x="104931" y="221105"/>
                  </a:lnTo>
                  <a:lnTo>
                    <a:pt x="146154" y="198620"/>
                  </a:lnTo>
                  <a:lnTo>
                    <a:pt x="206115" y="172387"/>
                  </a:lnTo>
                  <a:lnTo>
                    <a:pt x="281066" y="149902"/>
                  </a:lnTo>
                  <a:lnTo>
                    <a:pt x="408482" y="131164"/>
                  </a:lnTo>
                  <a:lnTo>
                    <a:pt x="475938" y="127417"/>
                  </a:lnTo>
                  <a:lnTo>
                    <a:pt x="573374" y="127417"/>
                  </a:lnTo>
                  <a:lnTo>
                    <a:pt x="633335" y="134912"/>
                  </a:lnTo>
                  <a:lnTo>
                    <a:pt x="712033" y="146154"/>
                  </a:lnTo>
                  <a:lnTo>
                    <a:pt x="824459" y="157397"/>
                  </a:lnTo>
                  <a:lnTo>
                    <a:pt x="959371" y="168639"/>
                  </a:lnTo>
                  <a:lnTo>
                    <a:pt x="1165486" y="172387"/>
                  </a:lnTo>
                  <a:lnTo>
                    <a:pt x="1469036" y="1723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CD04796D-C547-4614-A8C9-E5B2AA136B0A}"/>
              </a:ext>
            </a:extLst>
          </p:cNvPr>
          <p:cNvSpPr/>
          <p:nvPr/>
        </p:nvSpPr>
        <p:spPr>
          <a:xfrm>
            <a:off x="2519363" y="2506663"/>
            <a:ext cx="1841500" cy="476250"/>
          </a:xfrm>
          <a:custGeom>
            <a:avLst/>
            <a:gdLst>
              <a:gd name="connsiteX0" fmla="*/ 1450181 w 1840706"/>
              <a:gd name="connsiteY0" fmla="*/ 271463 h 476250"/>
              <a:gd name="connsiteX1" fmla="*/ 1243012 w 1840706"/>
              <a:gd name="connsiteY1" fmla="*/ 302419 h 476250"/>
              <a:gd name="connsiteX2" fmla="*/ 1021556 w 1840706"/>
              <a:gd name="connsiteY2" fmla="*/ 338138 h 476250"/>
              <a:gd name="connsiteX3" fmla="*/ 776287 w 1840706"/>
              <a:gd name="connsiteY3" fmla="*/ 388144 h 476250"/>
              <a:gd name="connsiteX4" fmla="*/ 514350 w 1840706"/>
              <a:gd name="connsiteY4" fmla="*/ 442913 h 476250"/>
              <a:gd name="connsiteX5" fmla="*/ 359568 w 1840706"/>
              <a:gd name="connsiteY5" fmla="*/ 476250 h 476250"/>
              <a:gd name="connsiteX6" fmla="*/ 338137 w 1840706"/>
              <a:gd name="connsiteY6" fmla="*/ 476250 h 476250"/>
              <a:gd name="connsiteX7" fmla="*/ 309562 w 1840706"/>
              <a:gd name="connsiteY7" fmla="*/ 471488 h 476250"/>
              <a:gd name="connsiteX8" fmla="*/ 273843 w 1840706"/>
              <a:gd name="connsiteY8" fmla="*/ 459582 h 476250"/>
              <a:gd name="connsiteX9" fmla="*/ 228600 w 1840706"/>
              <a:gd name="connsiteY9" fmla="*/ 435769 h 476250"/>
              <a:gd name="connsiteX10" fmla="*/ 159543 w 1840706"/>
              <a:gd name="connsiteY10" fmla="*/ 385763 h 476250"/>
              <a:gd name="connsiteX11" fmla="*/ 102393 w 1840706"/>
              <a:gd name="connsiteY11" fmla="*/ 335757 h 476250"/>
              <a:gd name="connsiteX12" fmla="*/ 59531 w 1840706"/>
              <a:gd name="connsiteY12" fmla="*/ 295275 h 476250"/>
              <a:gd name="connsiteX13" fmla="*/ 28575 w 1840706"/>
              <a:gd name="connsiteY13" fmla="*/ 257175 h 476250"/>
              <a:gd name="connsiteX14" fmla="*/ 9525 w 1840706"/>
              <a:gd name="connsiteY14" fmla="*/ 226219 h 476250"/>
              <a:gd name="connsiteX15" fmla="*/ 0 w 1840706"/>
              <a:gd name="connsiteY15" fmla="*/ 202407 h 476250"/>
              <a:gd name="connsiteX16" fmla="*/ 0 w 1840706"/>
              <a:gd name="connsiteY16" fmla="*/ 190500 h 476250"/>
              <a:gd name="connsiteX17" fmla="*/ 2381 w 1840706"/>
              <a:gd name="connsiteY17" fmla="*/ 180975 h 476250"/>
              <a:gd name="connsiteX18" fmla="*/ 7143 w 1840706"/>
              <a:gd name="connsiteY18" fmla="*/ 173832 h 476250"/>
              <a:gd name="connsiteX19" fmla="*/ 26193 w 1840706"/>
              <a:gd name="connsiteY19" fmla="*/ 171450 h 476250"/>
              <a:gd name="connsiteX20" fmla="*/ 61912 w 1840706"/>
              <a:gd name="connsiteY20" fmla="*/ 185738 h 476250"/>
              <a:gd name="connsiteX21" fmla="*/ 126206 w 1840706"/>
              <a:gd name="connsiteY21" fmla="*/ 209550 h 476250"/>
              <a:gd name="connsiteX22" fmla="*/ 176212 w 1840706"/>
              <a:gd name="connsiteY22" fmla="*/ 223838 h 476250"/>
              <a:gd name="connsiteX23" fmla="*/ 235743 w 1840706"/>
              <a:gd name="connsiteY23" fmla="*/ 240507 h 476250"/>
              <a:gd name="connsiteX24" fmla="*/ 300037 w 1840706"/>
              <a:gd name="connsiteY24" fmla="*/ 250032 h 476250"/>
              <a:gd name="connsiteX25" fmla="*/ 383381 w 1840706"/>
              <a:gd name="connsiteY25" fmla="*/ 254794 h 476250"/>
              <a:gd name="connsiteX26" fmla="*/ 495300 w 1840706"/>
              <a:gd name="connsiteY26" fmla="*/ 247650 h 476250"/>
              <a:gd name="connsiteX27" fmla="*/ 802481 w 1840706"/>
              <a:gd name="connsiteY27" fmla="*/ 195263 h 476250"/>
              <a:gd name="connsiteX28" fmla="*/ 1083468 w 1840706"/>
              <a:gd name="connsiteY28" fmla="*/ 138113 h 476250"/>
              <a:gd name="connsiteX29" fmla="*/ 1233487 w 1840706"/>
              <a:gd name="connsiteY29" fmla="*/ 107157 h 476250"/>
              <a:gd name="connsiteX30" fmla="*/ 1397793 w 1840706"/>
              <a:gd name="connsiteY30" fmla="*/ 64294 h 476250"/>
              <a:gd name="connsiteX31" fmla="*/ 1500187 w 1840706"/>
              <a:gd name="connsiteY31" fmla="*/ 33338 h 476250"/>
              <a:gd name="connsiteX32" fmla="*/ 1550193 w 1840706"/>
              <a:gd name="connsiteY32" fmla="*/ 9525 h 476250"/>
              <a:gd name="connsiteX33" fmla="*/ 1576387 w 1840706"/>
              <a:gd name="connsiteY33" fmla="*/ 0 h 476250"/>
              <a:gd name="connsiteX34" fmla="*/ 1612106 w 1840706"/>
              <a:gd name="connsiteY34" fmla="*/ 0 h 476250"/>
              <a:gd name="connsiteX35" fmla="*/ 1666875 w 1840706"/>
              <a:gd name="connsiteY35" fmla="*/ 9525 h 476250"/>
              <a:gd name="connsiteX36" fmla="*/ 1721643 w 1840706"/>
              <a:gd name="connsiteY36" fmla="*/ 23813 h 476250"/>
              <a:gd name="connsiteX37" fmla="*/ 1795462 w 1840706"/>
              <a:gd name="connsiteY37" fmla="*/ 47625 h 476250"/>
              <a:gd name="connsiteX38" fmla="*/ 1809750 w 1840706"/>
              <a:gd name="connsiteY38" fmla="*/ 57150 h 476250"/>
              <a:gd name="connsiteX39" fmla="*/ 1831181 w 1840706"/>
              <a:gd name="connsiteY39" fmla="*/ 85725 h 476250"/>
              <a:gd name="connsiteX40" fmla="*/ 1838325 w 1840706"/>
              <a:gd name="connsiteY40" fmla="*/ 104775 h 476250"/>
              <a:gd name="connsiteX41" fmla="*/ 1840706 w 1840706"/>
              <a:gd name="connsiteY41" fmla="*/ 123825 h 476250"/>
              <a:gd name="connsiteX42" fmla="*/ 1835943 w 1840706"/>
              <a:gd name="connsiteY42" fmla="*/ 150019 h 476250"/>
              <a:gd name="connsiteX43" fmla="*/ 1819275 w 1840706"/>
              <a:gd name="connsiteY43" fmla="*/ 173832 h 476250"/>
              <a:gd name="connsiteX44" fmla="*/ 1795462 w 1840706"/>
              <a:gd name="connsiteY44" fmla="*/ 197644 h 476250"/>
              <a:gd name="connsiteX45" fmla="*/ 1766887 w 1840706"/>
              <a:gd name="connsiteY45" fmla="*/ 214313 h 476250"/>
              <a:gd name="connsiteX46" fmla="*/ 1450181 w 1840706"/>
              <a:gd name="connsiteY46" fmla="*/ 271463 h 476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840706" h="476250">
                <a:moveTo>
                  <a:pt x="1450181" y="271463"/>
                </a:moveTo>
                <a:lnTo>
                  <a:pt x="1243012" y="302419"/>
                </a:lnTo>
                <a:lnTo>
                  <a:pt x="1021556" y="338138"/>
                </a:lnTo>
                <a:lnTo>
                  <a:pt x="776287" y="388144"/>
                </a:lnTo>
                <a:lnTo>
                  <a:pt x="514350" y="442913"/>
                </a:lnTo>
                <a:lnTo>
                  <a:pt x="359568" y="476250"/>
                </a:lnTo>
                <a:lnTo>
                  <a:pt x="338137" y="476250"/>
                </a:lnTo>
                <a:lnTo>
                  <a:pt x="309562" y="471488"/>
                </a:lnTo>
                <a:lnTo>
                  <a:pt x="273843" y="459582"/>
                </a:lnTo>
                <a:lnTo>
                  <a:pt x="228600" y="435769"/>
                </a:lnTo>
                <a:lnTo>
                  <a:pt x="159543" y="385763"/>
                </a:lnTo>
                <a:lnTo>
                  <a:pt x="102393" y="335757"/>
                </a:lnTo>
                <a:lnTo>
                  <a:pt x="59531" y="295275"/>
                </a:lnTo>
                <a:lnTo>
                  <a:pt x="28575" y="257175"/>
                </a:lnTo>
                <a:lnTo>
                  <a:pt x="9525" y="226219"/>
                </a:lnTo>
                <a:lnTo>
                  <a:pt x="0" y="202407"/>
                </a:lnTo>
                <a:lnTo>
                  <a:pt x="0" y="190500"/>
                </a:lnTo>
                <a:lnTo>
                  <a:pt x="2381" y="180975"/>
                </a:lnTo>
                <a:lnTo>
                  <a:pt x="7143" y="173832"/>
                </a:lnTo>
                <a:lnTo>
                  <a:pt x="26193" y="171450"/>
                </a:lnTo>
                <a:lnTo>
                  <a:pt x="61912" y="185738"/>
                </a:lnTo>
                <a:lnTo>
                  <a:pt x="126206" y="209550"/>
                </a:lnTo>
                <a:lnTo>
                  <a:pt x="176212" y="223838"/>
                </a:lnTo>
                <a:lnTo>
                  <a:pt x="235743" y="240507"/>
                </a:lnTo>
                <a:lnTo>
                  <a:pt x="300037" y="250032"/>
                </a:lnTo>
                <a:lnTo>
                  <a:pt x="383381" y="254794"/>
                </a:lnTo>
                <a:lnTo>
                  <a:pt x="495300" y="247650"/>
                </a:lnTo>
                <a:lnTo>
                  <a:pt x="802481" y="195263"/>
                </a:lnTo>
                <a:lnTo>
                  <a:pt x="1083468" y="138113"/>
                </a:lnTo>
                <a:lnTo>
                  <a:pt x="1233487" y="107157"/>
                </a:lnTo>
                <a:lnTo>
                  <a:pt x="1397793" y="64294"/>
                </a:lnTo>
                <a:lnTo>
                  <a:pt x="1500187" y="33338"/>
                </a:lnTo>
                <a:lnTo>
                  <a:pt x="1550193" y="9525"/>
                </a:lnTo>
                <a:lnTo>
                  <a:pt x="1576387" y="0"/>
                </a:lnTo>
                <a:lnTo>
                  <a:pt x="1612106" y="0"/>
                </a:lnTo>
                <a:lnTo>
                  <a:pt x="1666875" y="9525"/>
                </a:lnTo>
                <a:lnTo>
                  <a:pt x="1721643" y="23813"/>
                </a:lnTo>
                <a:lnTo>
                  <a:pt x="1795462" y="47625"/>
                </a:lnTo>
                <a:lnTo>
                  <a:pt x="1809750" y="57150"/>
                </a:lnTo>
                <a:lnTo>
                  <a:pt x="1831181" y="85725"/>
                </a:lnTo>
                <a:lnTo>
                  <a:pt x="1838325" y="104775"/>
                </a:lnTo>
                <a:lnTo>
                  <a:pt x="1840706" y="123825"/>
                </a:lnTo>
                <a:lnTo>
                  <a:pt x="1835943" y="150019"/>
                </a:lnTo>
                <a:lnTo>
                  <a:pt x="1819275" y="173832"/>
                </a:lnTo>
                <a:lnTo>
                  <a:pt x="1795462" y="197644"/>
                </a:lnTo>
                <a:lnTo>
                  <a:pt x="1766887" y="214313"/>
                </a:lnTo>
                <a:lnTo>
                  <a:pt x="1450181" y="2714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A4FE7369-24A3-467A-A28A-429CEABC1080}"/>
              </a:ext>
            </a:extLst>
          </p:cNvPr>
          <p:cNvSpPr/>
          <p:nvPr/>
        </p:nvSpPr>
        <p:spPr>
          <a:xfrm>
            <a:off x="4460875" y="1655763"/>
            <a:ext cx="957263" cy="1209675"/>
          </a:xfrm>
          <a:custGeom>
            <a:avLst/>
            <a:gdLst>
              <a:gd name="connsiteX0" fmla="*/ 771525 w 957263"/>
              <a:gd name="connsiteY0" fmla="*/ 495300 h 1209675"/>
              <a:gd name="connsiteX1" fmla="*/ 690563 w 957263"/>
              <a:gd name="connsiteY1" fmla="*/ 585787 h 1209675"/>
              <a:gd name="connsiteX2" fmla="*/ 595313 w 957263"/>
              <a:gd name="connsiteY2" fmla="*/ 681037 h 1209675"/>
              <a:gd name="connsiteX3" fmla="*/ 457200 w 957263"/>
              <a:gd name="connsiteY3" fmla="*/ 833437 h 1209675"/>
              <a:gd name="connsiteX4" fmla="*/ 335757 w 957263"/>
              <a:gd name="connsiteY4" fmla="*/ 962025 h 1209675"/>
              <a:gd name="connsiteX5" fmla="*/ 230982 w 957263"/>
              <a:gd name="connsiteY5" fmla="*/ 1059656 h 1209675"/>
              <a:gd name="connsiteX6" fmla="*/ 119063 w 957263"/>
              <a:gd name="connsiteY6" fmla="*/ 1154906 h 1209675"/>
              <a:gd name="connsiteX7" fmla="*/ 61913 w 957263"/>
              <a:gd name="connsiteY7" fmla="*/ 1197769 h 1209675"/>
              <a:gd name="connsiteX8" fmla="*/ 33338 w 957263"/>
              <a:gd name="connsiteY8" fmla="*/ 1209675 h 1209675"/>
              <a:gd name="connsiteX9" fmla="*/ 11907 w 957263"/>
              <a:gd name="connsiteY9" fmla="*/ 1209675 h 1209675"/>
              <a:gd name="connsiteX10" fmla="*/ 4763 w 957263"/>
              <a:gd name="connsiteY10" fmla="*/ 1202531 h 1209675"/>
              <a:gd name="connsiteX11" fmla="*/ 0 w 957263"/>
              <a:gd name="connsiteY11" fmla="*/ 1188244 h 1209675"/>
              <a:gd name="connsiteX12" fmla="*/ 9525 w 957263"/>
              <a:gd name="connsiteY12" fmla="*/ 1159669 h 1209675"/>
              <a:gd name="connsiteX13" fmla="*/ 61913 w 957263"/>
              <a:gd name="connsiteY13" fmla="*/ 1090612 h 1209675"/>
              <a:gd name="connsiteX14" fmla="*/ 159544 w 957263"/>
              <a:gd name="connsiteY14" fmla="*/ 973931 h 1209675"/>
              <a:gd name="connsiteX15" fmla="*/ 254794 w 957263"/>
              <a:gd name="connsiteY15" fmla="*/ 845344 h 1209675"/>
              <a:gd name="connsiteX16" fmla="*/ 335757 w 957263"/>
              <a:gd name="connsiteY16" fmla="*/ 728662 h 1209675"/>
              <a:gd name="connsiteX17" fmla="*/ 404813 w 957263"/>
              <a:gd name="connsiteY17" fmla="*/ 621506 h 1209675"/>
              <a:gd name="connsiteX18" fmla="*/ 490538 w 957263"/>
              <a:gd name="connsiteY18" fmla="*/ 478631 h 1209675"/>
              <a:gd name="connsiteX19" fmla="*/ 542925 w 957263"/>
              <a:gd name="connsiteY19" fmla="*/ 383381 h 1209675"/>
              <a:gd name="connsiteX20" fmla="*/ 581025 w 957263"/>
              <a:gd name="connsiteY20" fmla="*/ 311944 h 1209675"/>
              <a:gd name="connsiteX21" fmla="*/ 604838 w 957263"/>
              <a:gd name="connsiteY21" fmla="*/ 264319 h 1209675"/>
              <a:gd name="connsiteX22" fmla="*/ 619125 w 957263"/>
              <a:gd name="connsiteY22" fmla="*/ 226219 h 1209675"/>
              <a:gd name="connsiteX23" fmla="*/ 623888 w 957263"/>
              <a:gd name="connsiteY23" fmla="*/ 204787 h 1209675"/>
              <a:gd name="connsiteX24" fmla="*/ 623888 w 957263"/>
              <a:gd name="connsiteY24" fmla="*/ 185737 h 1209675"/>
              <a:gd name="connsiteX25" fmla="*/ 619125 w 957263"/>
              <a:gd name="connsiteY25" fmla="*/ 157162 h 1209675"/>
              <a:gd name="connsiteX26" fmla="*/ 602457 w 957263"/>
              <a:gd name="connsiteY26" fmla="*/ 128587 h 1209675"/>
              <a:gd name="connsiteX27" fmla="*/ 566738 w 957263"/>
              <a:gd name="connsiteY27" fmla="*/ 100012 h 1209675"/>
              <a:gd name="connsiteX28" fmla="*/ 528638 w 957263"/>
              <a:gd name="connsiteY28" fmla="*/ 73819 h 1209675"/>
              <a:gd name="connsiteX29" fmla="*/ 511969 w 957263"/>
              <a:gd name="connsiteY29" fmla="*/ 61912 h 1209675"/>
              <a:gd name="connsiteX30" fmla="*/ 497682 w 957263"/>
              <a:gd name="connsiteY30" fmla="*/ 45244 h 1209675"/>
              <a:gd name="connsiteX31" fmla="*/ 490538 w 957263"/>
              <a:gd name="connsiteY31" fmla="*/ 23812 h 1209675"/>
              <a:gd name="connsiteX32" fmla="*/ 492919 w 957263"/>
              <a:gd name="connsiteY32" fmla="*/ 11906 h 1209675"/>
              <a:gd name="connsiteX33" fmla="*/ 502444 w 957263"/>
              <a:gd name="connsiteY33" fmla="*/ 2381 h 1209675"/>
              <a:gd name="connsiteX34" fmla="*/ 516732 w 957263"/>
              <a:gd name="connsiteY34" fmla="*/ 0 h 1209675"/>
              <a:gd name="connsiteX35" fmla="*/ 550069 w 957263"/>
              <a:gd name="connsiteY35" fmla="*/ 4762 h 1209675"/>
              <a:gd name="connsiteX36" fmla="*/ 638175 w 957263"/>
              <a:gd name="connsiteY36" fmla="*/ 38100 h 1209675"/>
              <a:gd name="connsiteX37" fmla="*/ 714375 w 957263"/>
              <a:gd name="connsiteY37" fmla="*/ 66675 h 1209675"/>
              <a:gd name="connsiteX38" fmla="*/ 785813 w 957263"/>
              <a:gd name="connsiteY38" fmla="*/ 97631 h 1209675"/>
              <a:gd name="connsiteX39" fmla="*/ 838200 w 957263"/>
              <a:gd name="connsiteY39" fmla="*/ 123825 h 1209675"/>
              <a:gd name="connsiteX40" fmla="*/ 890588 w 957263"/>
              <a:gd name="connsiteY40" fmla="*/ 157162 h 1209675"/>
              <a:gd name="connsiteX41" fmla="*/ 919163 w 957263"/>
              <a:gd name="connsiteY41" fmla="*/ 183356 h 1209675"/>
              <a:gd name="connsiteX42" fmla="*/ 938213 w 957263"/>
              <a:gd name="connsiteY42" fmla="*/ 204787 h 1209675"/>
              <a:gd name="connsiteX43" fmla="*/ 952500 w 957263"/>
              <a:gd name="connsiteY43" fmla="*/ 226219 h 1209675"/>
              <a:gd name="connsiteX44" fmla="*/ 957263 w 957263"/>
              <a:gd name="connsiteY44" fmla="*/ 242887 h 1209675"/>
              <a:gd name="connsiteX45" fmla="*/ 954882 w 957263"/>
              <a:gd name="connsiteY45" fmla="*/ 266700 h 1209675"/>
              <a:gd name="connsiteX46" fmla="*/ 945357 w 957263"/>
              <a:gd name="connsiteY46" fmla="*/ 292894 h 1209675"/>
              <a:gd name="connsiteX47" fmla="*/ 907257 w 957263"/>
              <a:gd name="connsiteY47" fmla="*/ 342900 h 1209675"/>
              <a:gd name="connsiteX48" fmla="*/ 859632 w 957263"/>
              <a:gd name="connsiteY48" fmla="*/ 395287 h 1209675"/>
              <a:gd name="connsiteX49" fmla="*/ 771525 w 957263"/>
              <a:gd name="connsiteY49" fmla="*/ 495300 h 120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957263" h="1209675">
                <a:moveTo>
                  <a:pt x="771525" y="495300"/>
                </a:moveTo>
                <a:lnTo>
                  <a:pt x="690563" y="585787"/>
                </a:lnTo>
                <a:lnTo>
                  <a:pt x="595313" y="681037"/>
                </a:lnTo>
                <a:lnTo>
                  <a:pt x="457200" y="833437"/>
                </a:lnTo>
                <a:lnTo>
                  <a:pt x="335757" y="962025"/>
                </a:lnTo>
                <a:lnTo>
                  <a:pt x="230982" y="1059656"/>
                </a:lnTo>
                <a:lnTo>
                  <a:pt x="119063" y="1154906"/>
                </a:lnTo>
                <a:lnTo>
                  <a:pt x="61913" y="1197769"/>
                </a:lnTo>
                <a:lnTo>
                  <a:pt x="33338" y="1209675"/>
                </a:lnTo>
                <a:lnTo>
                  <a:pt x="11907" y="1209675"/>
                </a:lnTo>
                <a:lnTo>
                  <a:pt x="4763" y="1202531"/>
                </a:lnTo>
                <a:lnTo>
                  <a:pt x="0" y="1188244"/>
                </a:lnTo>
                <a:lnTo>
                  <a:pt x="9525" y="1159669"/>
                </a:lnTo>
                <a:lnTo>
                  <a:pt x="61913" y="1090612"/>
                </a:lnTo>
                <a:lnTo>
                  <a:pt x="159544" y="973931"/>
                </a:lnTo>
                <a:lnTo>
                  <a:pt x="254794" y="845344"/>
                </a:lnTo>
                <a:lnTo>
                  <a:pt x="335757" y="728662"/>
                </a:lnTo>
                <a:lnTo>
                  <a:pt x="404813" y="621506"/>
                </a:lnTo>
                <a:lnTo>
                  <a:pt x="490538" y="478631"/>
                </a:lnTo>
                <a:lnTo>
                  <a:pt x="542925" y="383381"/>
                </a:lnTo>
                <a:lnTo>
                  <a:pt x="581025" y="311944"/>
                </a:lnTo>
                <a:lnTo>
                  <a:pt x="604838" y="264319"/>
                </a:lnTo>
                <a:lnTo>
                  <a:pt x="619125" y="226219"/>
                </a:lnTo>
                <a:lnTo>
                  <a:pt x="623888" y="204787"/>
                </a:lnTo>
                <a:lnTo>
                  <a:pt x="623888" y="185737"/>
                </a:lnTo>
                <a:lnTo>
                  <a:pt x="619125" y="157162"/>
                </a:lnTo>
                <a:lnTo>
                  <a:pt x="602457" y="128587"/>
                </a:lnTo>
                <a:lnTo>
                  <a:pt x="566738" y="100012"/>
                </a:lnTo>
                <a:lnTo>
                  <a:pt x="528638" y="73819"/>
                </a:lnTo>
                <a:lnTo>
                  <a:pt x="511969" y="61912"/>
                </a:lnTo>
                <a:lnTo>
                  <a:pt x="497682" y="45244"/>
                </a:lnTo>
                <a:lnTo>
                  <a:pt x="490538" y="23812"/>
                </a:lnTo>
                <a:lnTo>
                  <a:pt x="492919" y="11906"/>
                </a:lnTo>
                <a:lnTo>
                  <a:pt x="502444" y="2381"/>
                </a:lnTo>
                <a:lnTo>
                  <a:pt x="516732" y="0"/>
                </a:lnTo>
                <a:lnTo>
                  <a:pt x="550069" y="4762"/>
                </a:lnTo>
                <a:lnTo>
                  <a:pt x="638175" y="38100"/>
                </a:lnTo>
                <a:lnTo>
                  <a:pt x="714375" y="66675"/>
                </a:lnTo>
                <a:lnTo>
                  <a:pt x="785813" y="97631"/>
                </a:lnTo>
                <a:lnTo>
                  <a:pt x="838200" y="123825"/>
                </a:lnTo>
                <a:lnTo>
                  <a:pt x="890588" y="157162"/>
                </a:lnTo>
                <a:lnTo>
                  <a:pt x="919163" y="183356"/>
                </a:lnTo>
                <a:lnTo>
                  <a:pt x="938213" y="204787"/>
                </a:lnTo>
                <a:lnTo>
                  <a:pt x="952500" y="226219"/>
                </a:lnTo>
                <a:lnTo>
                  <a:pt x="957263" y="242887"/>
                </a:lnTo>
                <a:lnTo>
                  <a:pt x="954882" y="266700"/>
                </a:lnTo>
                <a:lnTo>
                  <a:pt x="945357" y="292894"/>
                </a:lnTo>
                <a:lnTo>
                  <a:pt x="907257" y="342900"/>
                </a:lnTo>
                <a:lnTo>
                  <a:pt x="859632" y="395287"/>
                </a:lnTo>
                <a:lnTo>
                  <a:pt x="771525" y="4953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73D0431A-7DBE-4069-8FD2-F0D0DFCDD1AD}"/>
              </a:ext>
            </a:extLst>
          </p:cNvPr>
          <p:cNvSpPr/>
          <p:nvPr/>
        </p:nvSpPr>
        <p:spPr>
          <a:xfrm rot="16200000">
            <a:off x="1483519" y="3493294"/>
            <a:ext cx="4335462" cy="546100"/>
          </a:xfrm>
          <a:custGeom>
            <a:avLst/>
            <a:gdLst>
              <a:gd name="connsiteX0" fmla="*/ 2077054 w 4336160"/>
              <a:gd name="connsiteY0" fmla="*/ 368243 h 546158"/>
              <a:gd name="connsiteX1" fmla="*/ 1650885 w 4336160"/>
              <a:gd name="connsiteY1" fmla="*/ 355830 h 546158"/>
              <a:gd name="connsiteX2" fmla="*/ 1299193 w 4336160"/>
              <a:gd name="connsiteY2" fmla="*/ 343418 h 546158"/>
              <a:gd name="connsiteX3" fmla="*/ 988876 w 4336160"/>
              <a:gd name="connsiteY3" fmla="*/ 331005 h 546158"/>
              <a:gd name="connsiteX4" fmla="*/ 773723 w 4336160"/>
              <a:gd name="connsiteY4" fmla="*/ 322730 h 546158"/>
              <a:gd name="connsiteX5" fmla="*/ 616496 w 4336160"/>
              <a:gd name="connsiteY5" fmla="*/ 318592 h 546158"/>
              <a:gd name="connsiteX6" fmla="*/ 430306 w 4336160"/>
              <a:gd name="connsiteY6" fmla="*/ 322730 h 546158"/>
              <a:gd name="connsiteX7" fmla="*/ 264804 w 4336160"/>
              <a:gd name="connsiteY7" fmla="*/ 318592 h 546158"/>
              <a:gd name="connsiteX8" fmla="*/ 153090 w 4336160"/>
              <a:gd name="connsiteY8" fmla="*/ 318592 h 546158"/>
              <a:gd name="connsiteX9" fmla="*/ 107577 w 4336160"/>
              <a:gd name="connsiteY9" fmla="*/ 306180 h 546158"/>
              <a:gd name="connsiteX10" fmla="*/ 45513 w 4336160"/>
              <a:gd name="connsiteY10" fmla="*/ 285492 h 546158"/>
              <a:gd name="connsiteX11" fmla="*/ 16550 w 4336160"/>
              <a:gd name="connsiteY11" fmla="*/ 260666 h 546158"/>
              <a:gd name="connsiteX12" fmla="*/ 0 w 4336160"/>
              <a:gd name="connsiteY12" fmla="*/ 231703 h 546158"/>
              <a:gd name="connsiteX13" fmla="*/ 0 w 4336160"/>
              <a:gd name="connsiteY13" fmla="*/ 202741 h 546158"/>
              <a:gd name="connsiteX14" fmla="*/ 16550 w 4336160"/>
              <a:gd name="connsiteY14" fmla="*/ 165503 h 546158"/>
              <a:gd name="connsiteX15" fmla="*/ 62064 w 4336160"/>
              <a:gd name="connsiteY15" fmla="*/ 124127 h 546158"/>
              <a:gd name="connsiteX16" fmla="*/ 95164 w 4336160"/>
              <a:gd name="connsiteY16" fmla="*/ 107577 h 546158"/>
              <a:gd name="connsiteX17" fmla="*/ 194465 w 4336160"/>
              <a:gd name="connsiteY17" fmla="*/ 82751 h 546158"/>
              <a:gd name="connsiteX18" fmla="*/ 322730 w 4336160"/>
              <a:gd name="connsiteY18" fmla="*/ 57926 h 546158"/>
              <a:gd name="connsiteX19" fmla="*/ 450994 w 4336160"/>
              <a:gd name="connsiteY19" fmla="*/ 37238 h 546158"/>
              <a:gd name="connsiteX20" fmla="*/ 537883 w 4336160"/>
              <a:gd name="connsiteY20" fmla="*/ 28963 h 546158"/>
              <a:gd name="connsiteX21" fmla="*/ 587533 w 4336160"/>
              <a:gd name="connsiteY21" fmla="*/ 37238 h 546158"/>
              <a:gd name="connsiteX22" fmla="*/ 757173 w 4336160"/>
              <a:gd name="connsiteY22" fmla="*/ 66201 h 546158"/>
              <a:gd name="connsiteX23" fmla="*/ 922675 w 4336160"/>
              <a:gd name="connsiteY23" fmla="*/ 86889 h 546158"/>
              <a:gd name="connsiteX24" fmla="*/ 1154379 w 4336160"/>
              <a:gd name="connsiteY24" fmla="*/ 115852 h 546158"/>
              <a:gd name="connsiteX25" fmla="*/ 1452283 w 4336160"/>
              <a:gd name="connsiteY25" fmla="*/ 136540 h 546158"/>
              <a:gd name="connsiteX26" fmla="*/ 1803975 w 4336160"/>
              <a:gd name="connsiteY26" fmla="*/ 157227 h 546158"/>
              <a:gd name="connsiteX27" fmla="*/ 2159805 w 4336160"/>
              <a:gd name="connsiteY27" fmla="*/ 182053 h 546158"/>
              <a:gd name="connsiteX28" fmla="*/ 2565285 w 4336160"/>
              <a:gd name="connsiteY28" fmla="*/ 206878 h 546158"/>
              <a:gd name="connsiteX29" fmla="*/ 3260395 w 4336160"/>
              <a:gd name="connsiteY29" fmla="*/ 206878 h 546158"/>
              <a:gd name="connsiteX30" fmla="*/ 3587262 w 4336160"/>
              <a:gd name="connsiteY30" fmla="*/ 206878 h 546158"/>
              <a:gd name="connsiteX31" fmla="*/ 3897579 w 4336160"/>
              <a:gd name="connsiteY31" fmla="*/ 206878 h 546158"/>
              <a:gd name="connsiteX32" fmla="*/ 4063081 w 4336160"/>
              <a:gd name="connsiteY32" fmla="*/ 206878 h 546158"/>
              <a:gd name="connsiteX33" fmla="*/ 4116869 w 4336160"/>
              <a:gd name="connsiteY33" fmla="*/ 202741 h 546158"/>
              <a:gd name="connsiteX34" fmla="*/ 4166520 w 4336160"/>
              <a:gd name="connsiteY34" fmla="*/ 182053 h 546158"/>
              <a:gd name="connsiteX35" fmla="*/ 4216170 w 4336160"/>
              <a:gd name="connsiteY35" fmla="*/ 140677 h 546158"/>
              <a:gd name="connsiteX36" fmla="*/ 4245133 w 4336160"/>
              <a:gd name="connsiteY36" fmla="*/ 95164 h 546158"/>
              <a:gd name="connsiteX37" fmla="*/ 4265821 w 4336160"/>
              <a:gd name="connsiteY37" fmla="*/ 41376 h 546158"/>
              <a:gd name="connsiteX38" fmla="*/ 4282371 w 4336160"/>
              <a:gd name="connsiteY38" fmla="*/ 12413 h 546158"/>
              <a:gd name="connsiteX39" fmla="*/ 4307197 w 4336160"/>
              <a:gd name="connsiteY39" fmla="*/ 0 h 546158"/>
              <a:gd name="connsiteX40" fmla="*/ 4319609 w 4336160"/>
              <a:gd name="connsiteY40" fmla="*/ 4138 h 546158"/>
              <a:gd name="connsiteX41" fmla="*/ 4336160 w 4336160"/>
              <a:gd name="connsiteY41" fmla="*/ 24826 h 546158"/>
              <a:gd name="connsiteX42" fmla="*/ 4336160 w 4336160"/>
              <a:gd name="connsiteY42" fmla="*/ 82751 h 546158"/>
              <a:gd name="connsiteX43" fmla="*/ 4327884 w 4336160"/>
              <a:gd name="connsiteY43" fmla="*/ 144815 h 546158"/>
              <a:gd name="connsiteX44" fmla="*/ 4303059 w 4336160"/>
              <a:gd name="connsiteY44" fmla="*/ 219291 h 546158"/>
              <a:gd name="connsiteX45" fmla="*/ 4269959 w 4336160"/>
              <a:gd name="connsiteY45" fmla="*/ 310317 h 546158"/>
              <a:gd name="connsiteX46" fmla="*/ 4232721 w 4336160"/>
              <a:gd name="connsiteY46" fmla="*/ 384793 h 546158"/>
              <a:gd name="connsiteX47" fmla="*/ 4191345 w 4336160"/>
              <a:gd name="connsiteY47" fmla="*/ 446856 h 546158"/>
              <a:gd name="connsiteX48" fmla="*/ 4133419 w 4336160"/>
              <a:gd name="connsiteY48" fmla="*/ 504782 h 546158"/>
              <a:gd name="connsiteX49" fmla="*/ 4096181 w 4336160"/>
              <a:gd name="connsiteY49" fmla="*/ 533745 h 546158"/>
              <a:gd name="connsiteX50" fmla="*/ 4067218 w 4336160"/>
              <a:gd name="connsiteY50" fmla="*/ 542020 h 546158"/>
              <a:gd name="connsiteX51" fmla="*/ 4042393 w 4336160"/>
              <a:gd name="connsiteY51" fmla="*/ 546158 h 546158"/>
              <a:gd name="connsiteX52" fmla="*/ 3992742 w 4336160"/>
              <a:gd name="connsiteY52" fmla="*/ 529608 h 546158"/>
              <a:gd name="connsiteX53" fmla="*/ 3947229 w 4336160"/>
              <a:gd name="connsiteY53" fmla="*/ 496507 h 546158"/>
              <a:gd name="connsiteX54" fmla="*/ 3909991 w 4336160"/>
              <a:gd name="connsiteY54" fmla="*/ 467544 h 546158"/>
              <a:gd name="connsiteX55" fmla="*/ 3856203 w 4336160"/>
              <a:gd name="connsiteY55" fmla="*/ 446856 h 546158"/>
              <a:gd name="connsiteX56" fmla="*/ 3785865 w 4336160"/>
              <a:gd name="connsiteY56" fmla="*/ 430306 h 546158"/>
              <a:gd name="connsiteX57" fmla="*/ 3632775 w 4336160"/>
              <a:gd name="connsiteY57" fmla="*/ 417894 h 546158"/>
              <a:gd name="connsiteX58" fmla="*/ 3475548 w 4336160"/>
              <a:gd name="connsiteY58" fmla="*/ 409618 h 546158"/>
              <a:gd name="connsiteX59" fmla="*/ 3310045 w 4336160"/>
              <a:gd name="connsiteY59" fmla="*/ 405481 h 546158"/>
              <a:gd name="connsiteX60" fmla="*/ 3136268 w 4336160"/>
              <a:gd name="connsiteY60" fmla="*/ 409618 h 546158"/>
              <a:gd name="connsiteX61" fmla="*/ 2606661 w 4336160"/>
              <a:gd name="connsiteY61" fmla="*/ 384793 h 546158"/>
              <a:gd name="connsiteX62" fmla="*/ 2499084 w 4336160"/>
              <a:gd name="connsiteY62" fmla="*/ 380656 h 546158"/>
              <a:gd name="connsiteX63" fmla="*/ 2077054 w 4336160"/>
              <a:gd name="connsiteY63" fmla="*/ 368243 h 546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4336160" h="546158">
                <a:moveTo>
                  <a:pt x="2077054" y="368243"/>
                </a:moveTo>
                <a:lnTo>
                  <a:pt x="1650885" y="355830"/>
                </a:lnTo>
                <a:lnTo>
                  <a:pt x="1299193" y="343418"/>
                </a:lnTo>
                <a:lnTo>
                  <a:pt x="988876" y="331005"/>
                </a:lnTo>
                <a:lnTo>
                  <a:pt x="773723" y="322730"/>
                </a:lnTo>
                <a:lnTo>
                  <a:pt x="616496" y="318592"/>
                </a:lnTo>
                <a:lnTo>
                  <a:pt x="430306" y="322730"/>
                </a:lnTo>
                <a:lnTo>
                  <a:pt x="264804" y="318592"/>
                </a:lnTo>
                <a:lnTo>
                  <a:pt x="153090" y="318592"/>
                </a:lnTo>
                <a:lnTo>
                  <a:pt x="107577" y="306180"/>
                </a:lnTo>
                <a:lnTo>
                  <a:pt x="45513" y="285492"/>
                </a:lnTo>
                <a:lnTo>
                  <a:pt x="16550" y="260666"/>
                </a:lnTo>
                <a:lnTo>
                  <a:pt x="0" y="231703"/>
                </a:lnTo>
                <a:lnTo>
                  <a:pt x="0" y="202741"/>
                </a:lnTo>
                <a:lnTo>
                  <a:pt x="16550" y="165503"/>
                </a:lnTo>
                <a:lnTo>
                  <a:pt x="62064" y="124127"/>
                </a:lnTo>
                <a:lnTo>
                  <a:pt x="95164" y="107577"/>
                </a:lnTo>
                <a:lnTo>
                  <a:pt x="194465" y="82751"/>
                </a:lnTo>
                <a:lnTo>
                  <a:pt x="322730" y="57926"/>
                </a:lnTo>
                <a:lnTo>
                  <a:pt x="450994" y="37238"/>
                </a:lnTo>
                <a:lnTo>
                  <a:pt x="537883" y="28963"/>
                </a:lnTo>
                <a:lnTo>
                  <a:pt x="587533" y="37238"/>
                </a:lnTo>
                <a:lnTo>
                  <a:pt x="757173" y="66201"/>
                </a:lnTo>
                <a:lnTo>
                  <a:pt x="922675" y="86889"/>
                </a:lnTo>
                <a:lnTo>
                  <a:pt x="1154379" y="115852"/>
                </a:lnTo>
                <a:lnTo>
                  <a:pt x="1452283" y="136540"/>
                </a:lnTo>
                <a:lnTo>
                  <a:pt x="1803975" y="157227"/>
                </a:lnTo>
                <a:lnTo>
                  <a:pt x="2159805" y="182053"/>
                </a:lnTo>
                <a:lnTo>
                  <a:pt x="2565285" y="206878"/>
                </a:lnTo>
                <a:lnTo>
                  <a:pt x="3260395" y="206878"/>
                </a:lnTo>
                <a:lnTo>
                  <a:pt x="3587262" y="206878"/>
                </a:lnTo>
                <a:lnTo>
                  <a:pt x="3897579" y="206878"/>
                </a:lnTo>
                <a:lnTo>
                  <a:pt x="4063081" y="206878"/>
                </a:lnTo>
                <a:lnTo>
                  <a:pt x="4116869" y="202741"/>
                </a:lnTo>
                <a:lnTo>
                  <a:pt x="4166520" y="182053"/>
                </a:lnTo>
                <a:lnTo>
                  <a:pt x="4216170" y="140677"/>
                </a:lnTo>
                <a:lnTo>
                  <a:pt x="4245133" y="95164"/>
                </a:lnTo>
                <a:lnTo>
                  <a:pt x="4265821" y="41376"/>
                </a:lnTo>
                <a:lnTo>
                  <a:pt x="4282371" y="12413"/>
                </a:lnTo>
                <a:lnTo>
                  <a:pt x="4307197" y="0"/>
                </a:lnTo>
                <a:lnTo>
                  <a:pt x="4319609" y="4138"/>
                </a:lnTo>
                <a:lnTo>
                  <a:pt x="4336160" y="24826"/>
                </a:lnTo>
                <a:lnTo>
                  <a:pt x="4336160" y="82751"/>
                </a:lnTo>
                <a:lnTo>
                  <a:pt x="4327884" y="144815"/>
                </a:lnTo>
                <a:lnTo>
                  <a:pt x="4303059" y="219291"/>
                </a:lnTo>
                <a:lnTo>
                  <a:pt x="4269959" y="310317"/>
                </a:lnTo>
                <a:lnTo>
                  <a:pt x="4232721" y="384793"/>
                </a:lnTo>
                <a:lnTo>
                  <a:pt x="4191345" y="446856"/>
                </a:lnTo>
                <a:lnTo>
                  <a:pt x="4133419" y="504782"/>
                </a:lnTo>
                <a:lnTo>
                  <a:pt x="4096181" y="533745"/>
                </a:lnTo>
                <a:lnTo>
                  <a:pt x="4067218" y="542020"/>
                </a:lnTo>
                <a:lnTo>
                  <a:pt x="4042393" y="546158"/>
                </a:lnTo>
                <a:lnTo>
                  <a:pt x="3992742" y="529608"/>
                </a:lnTo>
                <a:lnTo>
                  <a:pt x="3947229" y="496507"/>
                </a:lnTo>
                <a:lnTo>
                  <a:pt x="3909991" y="467544"/>
                </a:lnTo>
                <a:lnTo>
                  <a:pt x="3856203" y="446856"/>
                </a:lnTo>
                <a:lnTo>
                  <a:pt x="3785865" y="430306"/>
                </a:lnTo>
                <a:lnTo>
                  <a:pt x="3632775" y="417894"/>
                </a:lnTo>
                <a:lnTo>
                  <a:pt x="3475548" y="409618"/>
                </a:lnTo>
                <a:lnTo>
                  <a:pt x="3310045" y="405481"/>
                </a:lnTo>
                <a:lnTo>
                  <a:pt x="3136268" y="409618"/>
                </a:lnTo>
                <a:lnTo>
                  <a:pt x="2606661" y="384793"/>
                </a:lnTo>
                <a:lnTo>
                  <a:pt x="2499084" y="380656"/>
                </a:lnTo>
                <a:lnTo>
                  <a:pt x="2077054" y="36824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EAFE1235-8BF4-4B88-92A3-236C6AC64A14}"/>
              </a:ext>
            </a:extLst>
          </p:cNvPr>
          <p:cNvSpPr/>
          <p:nvPr/>
        </p:nvSpPr>
        <p:spPr>
          <a:xfrm rot="16200000">
            <a:off x="2040731" y="3202782"/>
            <a:ext cx="2062163" cy="1149350"/>
          </a:xfrm>
          <a:custGeom>
            <a:avLst/>
            <a:gdLst>
              <a:gd name="connsiteX0" fmla="*/ 1014412 w 2062162"/>
              <a:gd name="connsiteY0" fmla="*/ 850107 h 1150144"/>
              <a:gd name="connsiteX1" fmla="*/ 826294 w 2062162"/>
              <a:gd name="connsiteY1" fmla="*/ 723900 h 1150144"/>
              <a:gd name="connsiteX2" fmla="*/ 697706 w 2062162"/>
              <a:gd name="connsiteY2" fmla="*/ 635794 h 1150144"/>
              <a:gd name="connsiteX3" fmla="*/ 528637 w 2062162"/>
              <a:gd name="connsiteY3" fmla="*/ 511969 h 1150144"/>
              <a:gd name="connsiteX4" fmla="*/ 354806 w 2062162"/>
              <a:gd name="connsiteY4" fmla="*/ 371475 h 1150144"/>
              <a:gd name="connsiteX5" fmla="*/ 204787 w 2062162"/>
              <a:gd name="connsiteY5" fmla="*/ 240507 h 1150144"/>
              <a:gd name="connsiteX6" fmla="*/ 80962 w 2062162"/>
              <a:gd name="connsiteY6" fmla="*/ 130969 h 1150144"/>
              <a:gd name="connsiteX7" fmla="*/ 28575 w 2062162"/>
              <a:gd name="connsiteY7" fmla="*/ 80963 h 1150144"/>
              <a:gd name="connsiteX8" fmla="*/ 14287 w 2062162"/>
              <a:gd name="connsiteY8" fmla="*/ 66675 h 1150144"/>
              <a:gd name="connsiteX9" fmla="*/ 4762 w 2062162"/>
              <a:gd name="connsiteY9" fmla="*/ 50007 h 1150144"/>
              <a:gd name="connsiteX10" fmla="*/ 0 w 2062162"/>
              <a:gd name="connsiteY10" fmla="*/ 23813 h 1150144"/>
              <a:gd name="connsiteX11" fmla="*/ 2381 w 2062162"/>
              <a:gd name="connsiteY11" fmla="*/ 9525 h 1150144"/>
              <a:gd name="connsiteX12" fmla="*/ 11906 w 2062162"/>
              <a:gd name="connsiteY12" fmla="*/ 0 h 1150144"/>
              <a:gd name="connsiteX13" fmla="*/ 23812 w 2062162"/>
              <a:gd name="connsiteY13" fmla="*/ 0 h 1150144"/>
              <a:gd name="connsiteX14" fmla="*/ 52387 w 2062162"/>
              <a:gd name="connsiteY14" fmla="*/ 4763 h 1150144"/>
              <a:gd name="connsiteX15" fmla="*/ 114300 w 2062162"/>
              <a:gd name="connsiteY15" fmla="*/ 54769 h 1150144"/>
              <a:gd name="connsiteX16" fmla="*/ 264319 w 2062162"/>
              <a:gd name="connsiteY16" fmla="*/ 164307 h 1150144"/>
              <a:gd name="connsiteX17" fmla="*/ 407194 w 2062162"/>
              <a:gd name="connsiteY17" fmla="*/ 264319 h 1150144"/>
              <a:gd name="connsiteX18" fmla="*/ 528637 w 2062162"/>
              <a:gd name="connsiteY18" fmla="*/ 345282 h 1150144"/>
              <a:gd name="connsiteX19" fmla="*/ 707231 w 2062162"/>
              <a:gd name="connsiteY19" fmla="*/ 454819 h 1150144"/>
              <a:gd name="connsiteX20" fmla="*/ 873919 w 2062162"/>
              <a:gd name="connsiteY20" fmla="*/ 547688 h 1150144"/>
              <a:gd name="connsiteX21" fmla="*/ 1000125 w 2062162"/>
              <a:gd name="connsiteY21" fmla="*/ 616744 h 1150144"/>
              <a:gd name="connsiteX22" fmla="*/ 1176337 w 2062162"/>
              <a:gd name="connsiteY22" fmla="*/ 707232 h 1150144"/>
              <a:gd name="connsiteX23" fmla="*/ 1338262 w 2062162"/>
              <a:gd name="connsiteY23" fmla="*/ 783432 h 1150144"/>
              <a:gd name="connsiteX24" fmla="*/ 1519237 w 2062162"/>
              <a:gd name="connsiteY24" fmla="*/ 859632 h 1150144"/>
              <a:gd name="connsiteX25" fmla="*/ 1671637 w 2062162"/>
              <a:gd name="connsiteY25" fmla="*/ 919163 h 1150144"/>
              <a:gd name="connsiteX26" fmla="*/ 1840706 w 2062162"/>
              <a:gd name="connsiteY26" fmla="*/ 981075 h 1150144"/>
              <a:gd name="connsiteX27" fmla="*/ 1945481 w 2062162"/>
              <a:gd name="connsiteY27" fmla="*/ 1016794 h 1150144"/>
              <a:gd name="connsiteX28" fmla="*/ 2062162 w 2062162"/>
              <a:gd name="connsiteY28" fmla="*/ 1023938 h 1150144"/>
              <a:gd name="connsiteX29" fmla="*/ 2062162 w 2062162"/>
              <a:gd name="connsiteY29" fmla="*/ 1150144 h 1150144"/>
              <a:gd name="connsiteX30" fmla="*/ 1469231 w 2062162"/>
              <a:gd name="connsiteY30" fmla="*/ 1116807 h 1150144"/>
              <a:gd name="connsiteX31" fmla="*/ 1369219 w 2062162"/>
              <a:gd name="connsiteY31" fmla="*/ 1062038 h 1150144"/>
              <a:gd name="connsiteX32" fmla="*/ 1264444 w 2062162"/>
              <a:gd name="connsiteY32" fmla="*/ 1000125 h 1150144"/>
              <a:gd name="connsiteX33" fmla="*/ 1135856 w 2062162"/>
              <a:gd name="connsiteY33" fmla="*/ 921544 h 1150144"/>
              <a:gd name="connsiteX34" fmla="*/ 1014412 w 2062162"/>
              <a:gd name="connsiteY34" fmla="*/ 850107 h 11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062162" h="1150144">
                <a:moveTo>
                  <a:pt x="1014412" y="850107"/>
                </a:moveTo>
                <a:lnTo>
                  <a:pt x="826294" y="723900"/>
                </a:lnTo>
                <a:lnTo>
                  <a:pt x="697706" y="635794"/>
                </a:lnTo>
                <a:lnTo>
                  <a:pt x="528637" y="511969"/>
                </a:lnTo>
                <a:lnTo>
                  <a:pt x="354806" y="371475"/>
                </a:lnTo>
                <a:lnTo>
                  <a:pt x="204787" y="240507"/>
                </a:lnTo>
                <a:lnTo>
                  <a:pt x="80962" y="130969"/>
                </a:lnTo>
                <a:lnTo>
                  <a:pt x="28575" y="80963"/>
                </a:lnTo>
                <a:lnTo>
                  <a:pt x="14287" y="66675"/>
                </a:lnTo>
                <a:lnTo>
                  <a:pt x="4762" y="50007"/>
                </a:lnTo>
                <a:lnTo>
                  <a:pt x="0" y="23813"/>
                </a:lnTo>
                <a:lnTo>
                  <a:pt x="2381" y="9525"/>
                </a:lnTo>
                <a:lnTo>
                  <a:pt x="11906" y="0"/>
                </a:lnTo>
                <a:lnTo>
                  <a:pt x="23812" y="0"/>
                </a:lnTo>
                <a:lnTo>
                  <a:pt x="52387" y="4763"/>
                </a:lnTo>
                <a:lnTo>
                  <a:pt x="114300" y="54769"/>
                </a:lnTo>
                <a:lnTo>
                  <a:pt x="264319" y="164307"/>
                </a:lnTo>
                <a:lnTo>
                  <a:pt x="407194" y="264319"/>
                </a:lnTo>
                <a:lnTo>
                  <a:pt x="528637" y="345282"/>
                </a:lnTo>
                <a:lnTo>
                  <a:pt x="707231" y="454819"/>
                </a:lnTo>
                <a:lnTo>
                  <a:pt x="873919" y="547688"/>
                </a:lnTo>
                <a:lnTo>
                  <a:pt x="1000125" y="616744"/>
                </a:lnTo>
                <a:lnTo>
                  <a:pt x="1176337" y="707232"/>
                </a:lnTo>
                <a:lnTo>
                  <a:pt x="1338262" y="783432"/>
                </a:lnTo>
                <a:lnTo>
                  <a:pt x="1519237" y="859632"/>
                </a:lnTo>
                <a:lnTo>
                  <a:pt x="1671637" y="919163"/>
                </a:lnTo>
                <a:lnTo>
                  <a:pt x="1840706" y="981075"/>
                </a:lnTo>
                <a:lnTo>
                  <a:pt x="1945481" y="1016794"/>
                </a:lnTo>
                <a:lnTo>
                  <a:pt x="2062162" y="1023938"/>
                </a:lnTo>
                <a:lnTo>
                  <a:pt x="2062162" y="1150144"/>
                </a:lnTo>
                <a:lnTo>
                  <a:pt x="1469231" y="1116807"/>
                </a:lnTo>
                <a:lnTo>
                  <a:pt x="1369219" y="1062038"/>
                </a:lnTo>
                <a:lnTo>
                  <a:pt x="1264444" y="1000125"/>
                </a:lnTo>
                <a:lnTo>
                  <a:pt x="1135856" y="921544"/>
                </a:lnTo>
                <a:lnTo>
                  <a:pt x="1014412" y="8501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A0812A87-527D-47AA-AF3C-8B1DD38B1AFA}"/>
              </a:ext>
            </a:extLst>
          </p:cNvPr>
          <p:cNvSpPr/>
          <p:nvPr/>
        </p:nvSpPr>
        <p:spPr>
          <a:xfrm>
            <a:off x="3686175" y="3276600"/>
            <a:ext cx="660400" cy="690563"/>
          </a:xfrm>
          <a:custGeom>
            <a:avLst/>
            <a:gdLst>
              <a:gd name="connsiteX0" fmla="*/ 169069 w 659606"/>
              <a:gd name="connsiteY0" fmla="*/ 221456 h 690563"/>
              <a:gd name="connsiteX1" fmla="*/ 114300 w 659606"/>
              <a:gd name="connsiteY1" fmla="*/ 180975 h 690563"/>
              <a:gd name="connsiteX2" fmla="*/ 83344 w 659606"/>
              <a:gd name="connsiteY2" fmla="*/ 164306 h 690563"/>
              <a:gd name="connsiteX3" fmla="*/ 2381 w 659606"/>
              <a:gd name="connsiteY3" fmla="*/ 128588 h 690563"/>
              <a:gd name="connsiteX4" fmla="*/ 0 w 659606"/>
              <a:gd name="connsiteY4" fmla="*/ 0 h 690563"/>
              <a:gd name="connsiteX5" fmla="*/ 92869 w 659606"/>
              <a:gd name="connsiteY5" fmla="*/ 26194 h 690563"/>
              <a:gd name="connsiteX6" fmla="*/ 171450 w 659606"/>
              <a:gd name="connsiteY6" fmla="*/ 54769 h 690563"/>
              <a:gd name="connsiteX7" fmla="*/ 235744 w 659606"/>
              <a:gd name="connsiteY7" fmla="*/ 83344 h 690563"/>
              <a:gd name="connsiteX8" fmla="*/ 290513 w 659606"/>
              <a:gd name="connsiteY8" fmla="*/ 107156 h 690563"/>
              <a:gd name="connsiteX9" fmla="*/ 359569 w 659606"/>
              <a:gd name="connsiteY9" fmla="*/ 142875 h 690563"/>
              <a:gd name="connsiteX10" fmla="*/ 421481 w 659606"/>
              <a:gd name="connsiteY10" fmla="*/ 176213 h 690563"/>
              <a:gd name="connsiteX11" fmla="*/ 481013 w 659606"/>
              <a:gd name="connsiteY11" fmla="*/ 211931 h 690563"/>
              <a:gd name="connsiteX12" fmla="*/ 523875 w 659606"/>
              <a:gd name="connsiteY12" fmla="*/ 240506 h 690563"/>
              <a:gd name="connsiteX13" fmla="*/ 547688 w 659606"/>
              <a:gd name="connsiteY13" fmla="*/ 264319 h 690563"/>
              <a:gd name="connsiteX14" fmla="*/ 588169 w 659606"/>
              <a:gd name="connsiteY14" fmla="*/ 309563 h 690563"/>
              <a:gd name="connsiteX15" fmla="*/ 611981 w 659606"/>
              <a:gd name="connsiteY15" fmla="*/ 342900 h 690563"/>
              <a:gd name="connsiteX16" fmla="*/ 638175 w 659606"/>
              <a:gd name="connsiteY16" fmla="*/ 385763 h 690563"/>
              <a:gd name="connsiteX17" fmla="*/ 652463 w 659606"/>
              <a:gd name="connsiteY17" fmla="*/ 416719 h 690563"/>
              <a:gd name="connsiteX18" fmla="*/ 659606 w 659606"/>
              <a:gd name="connsiteY18" fmla="*/ 447675 h 690563"/>
              <a:gd name="connsiteX19" fmla="*/ 659606 w 659606"/>
              <a:gd name="connsiteY19" fmla="*/ 490538 h 690563"/>
              <a:gd name="connsiteX20" fmla="*/ 650081 w 659606"/>
              <a:gd name="connsiteY20" fmla="*/ 564356 h 690563"/>
              <a:gd name="connsiteX21" fmla="*/ 640556 w 659606"/>
              <a:gd name="connsiteY21" fmla="*/ 611981 h 690563"/>
              <a:gd name="connsiteX22" fmla="*/ 623888 w 659606"/>
              <a:gd name="connsiteY22" fmla="*/ 650081 h 690563"/>
              <a:gd name="connsiteX23" fmla="*/ 602456 w 659606"/>
              <a:gd name="connsiteY23" fmla="*/ 671513 h 690563"/>
              <a:gd name="connsiteX24" fmla="*/ 578644 w 659606"/>
              <a:gd name="connsiteY24" fmla="*/ 685800 h 690563"/>
              <a:gd name="connsiteX25" fmla="*/ 552450 w 659606"/>
              <a:gd name="connsiteY25" fmla="*/ 690563 h 690563"/>
              <a:gd name="connsiteX26" fmla="*/ 528638 w 659606"/>
              <a:gd name="connsiteY26" fmla="*/ 690563 h 690563"/>
              <a:gd name="connsiteX27" fmla="*/ 502444 w 659606"/>
              <a:gd name="connsiteY27" fmla="*/ 681038 h 690563"/>
              <a:gd name="connsiteX28" fmla="*/ 481013 w 659606"/>
              <a:gd name="connsiteY28" fmla="*/ 664369 h 690563"/>
              <a:gd name="connsiteX29" fmla="*/ 464344 w 659606"/>
              <a:gd name="connsiteY29" fmla="*/ 640556 h 690563"/>
              <a:gd name="connsiteX30" fmla="*/ 438150 w 659606"/>
              <a:gd name="connsiteY30" fmla="*/ 590550 h 690563"/>
              <a:gd name="connsiteX31" fmla="*/ 409575 w 659606"/>
              <a:gd name="connsiteY31" fmla="*/ 528638 h 690563"/>
              <a:gd name="connsiteX32" fmla="*/ 390525 w 659606"/>
              <a:gd name="connsiteY32" fmla="*/ 490538 h 690563"/>
              <a:gd name="connsiteX33" fmla="*/ 366713 w 659606"/>
              <a:gd name="connsiteY33" fmla="*/ 447675 h 690563"/>
              <a:gd name="connsiteX34" fmla="*/ 330994 w 659606"/>
              <a:gd name="connsiteY34" fmla="*/ 395288 h 690563"/>
              <a:gd name="connsiteX35" fmla="*/ 302419 w 659606"/>
              <a:gd name="connsiteY35" fmla="*/ 354806 h 690563"/>
              <a:gd name="connsiteX36" fmla="*/ 266700 w 659606"/>
              <a:gd name="connsiteY36" fmla="*/ 314325 h 690563"/>
              <a:gd name="connsiteX37" fmla="*/ 233363 w 659606"/>
              <a:gd name="connsiteY37" fmla="*/ 278606 h 690563"/>
              <a:gd name="connsiteX38" fmla="*/ 169069 w 659606"/>
              <a:gd name="connsiteY38" fmla="*/ 221456 h 690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59606" h="690563">
                <a:moveTo>
                  <a:pt x="169069" y="221456"/>
                </a:moveTo>
                <a:lnTo>
                  <a:pt x="114300" y="180975"/>
                </a:lnTo>
                <a:lnTo>
                  <a:pt x="83344" y="164306"/>
                </a:lnTo>
                <a:lnTo>
                  <a:pt x="2381" y="128588"/>
                </a:lnTo>
                <a:cubicBezTo>
                  <a:pt x="1587" y="85725"/>
                  <a:pt x="794" y="42863"/>
                  <a:pt x="0" y="0"/>
                </a:cubicBezTo>
                <a:lnTo>
                  <a:pt x="92869" y="26194"/>
                </a:lnTo>
                <a:lnTo>
                  <a:pt x="171450" y="54769"/>
                </a:lnTo>
                <a:lnTo>
                  <a:pt x="235744" y="83344"/>
                </a:lnTo>
                <a:lnTo>
                  <a:pt x="290513" y="107156"/>
                </a:lnTo>
                <a:lnTo>
                  <a:pt x="359569" y="142875"/>
                </a:lnTo>
                <a:lnTo>
                  <a:pt x="421481" y="176213"/>
                </a:lnTo>
                <a:lnTo>
                  <a:pt x="481013" y="211931"/>
                </a:lnTo>
                <a:lnTo>
                  <a:pt x="523875" y="240506"/>
                </a:lnTo>
                <a:lnTo>
                  <a:pt x="547688" y="264319"/>
                </a:lnTo>
                <a:lnTo>
                  <a:pt x="588169" y="309563"/>
                </a:lnTo>
                <a:lnTo>
                  <a:pt x="611981" y="342900"/>
                </a:lnTo>
                <a:lnTo>
                  <a:pt x="638175" y="385763"/>
                </a:lnTo>
                <a:lnTo>
                  <a:pt x="652463" y="416719"/>
                </a:lnTo>
                <a:lnTo>
                  <a:pt x="659606" y="447675"/>
                </a:lnTo>
                <a:lnTo>
                  <a:pt x="659606" y="490538"/>
                </a:lnTo>
                <a:lnTo>
                  <a:pt x="650081" y="564356"/>
                </a:lnTo>
                <a:lnTo>
                  <a:pt x="640556" y="611981"/>
                </a:lnTo>
                <a:lnTo>
                  <a:pt x="623888" y="650081"/>
                </a:lnTo>
                <a:lnTo>
                  <a:pt x="602456" y="671513"/>
                </a:lnTo>
                <a:lnTo>
                  <a:pt x="578644" y="685800"/>
                </a:lnTo>
                <a:lnTo>
                  <a:pt x="552450" y="690563"/>
                </a:lnTo>
                <a:lnTo>
                  <a:pt x="528638" y="690563"/>
                </a:lnTo>
                <a:lnTo>
                  <a:pt x="502444" y="681038"/>
                </a:lnTo>
                <a:lnTo>
                  <a:pt x="481013" y="664369"/>
                </a:lnTo>
                <a:lnTo>
                  <a:pt x="464344" y="640556"/>
                </a:lnTo>
                <a:lnTo>
                  <a:pt x="438150" y="590550"/>
                </a:lnTo>
                <a:lnTo>
                  <a:pt x="409575" y="528638"/>
                </a:lnTo>
                <a:lnTo>
                  <a:pt x="390525" y="490538"/>
                </a:lnTo>
                <a:lnTo>
                  <a:pt x="366713" y="447675"/>
                </a:lnTo>
                <a:lnTo>
                  <a:pt x="330994" y="395288"/>
                </a:lnTo>
                <a:lnTo>
                  <a:pt x="302419" y="354806"/>
                </a:lnTo>
                <a:lnTo>
                  <a:pt x="266700" y="314325"/>
                </a:lnTo>
                <a:lnTo>
                  <a:pt x="233363" y="278606"/>
                </a:lnTo>
                <a:lnTo>
                  <a:pt x="169069" y="2214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06EB619A-6189-4F43-9006-BBE9CEE1955B}"/>
              </a:ext>
            </a:extLst>
          </p:cNvPr>
          <p:cNvSpPr/>
          <p:nvPr/>
        </p:nvSpPr>
        <p:spPr>
          <a:xfrm>
            <a:off x="4972050" y="2001838"/>
            <a:ext cx="1846263" cy="428625"/>
          </a:xfrm>
          <a:custGeom>
            <a:avLst/>
            <a:gdLst>
              <a:gd name="connsiteX0" fmla="*/ 1047750 w 1845469"/>
              <a:gd name="connsiteY0" fmla="*/ 319088 h 428625"/>
              <a:gd name="connsiteX1" fmla="*/ 802481 w 1845469"/>
              <a:gd name="connsiteY1" fmla="*/ 354807 h 428625"/>
              <a:gd name="connsiteX2" fmla="*/ 542925 w 1845469"/>
              <a:gd name="connsiteY2" fmla="*/ 390525 h 428625"/>
              <a:gd name="connsiteX3" fmla="*/ 459581 w 1845469"/>
              <a:gd name="connsiteY3" fmla="*/ 402432 h 428625"/>
              <a:gd name="connsiteX4" fmla="*/ 345281 w 1845469"/>
              <a:gd name="connsiteY4" fmla="*/ 428625 h 428625"/>
              <a:gd name="connsiteX5" fmla="*/ 247650 w 1845469"/>
              <a:gd name="connsiteY5" fmla="*/ 404813 h 428625"/>
              <a:gd name="connsiteX6" fmla="*/ 109538 w 1845469"/>
              <a:gd name="connsiteY6" fmla="*/ 371475 h 428625"/>
              <a:gd name="connsiteX7" fmla="*/ 0 w 1845469"/>
              <a:gd name="connsiteY7" fmla="*/ 333375 h 428625"/>
              <a:gd name="connsiteX8" fmla="*/ 150019 w 1845469"/>
              <a:gd name="connsiteY8" fmla="*/ 190500 h 428625"/>
              <a:gd name="connsiteX9" fmla="*/ 200025 w 1845469"/>
              <a:gd name="connsiteY9" fmla="*/ 238125 h 428625"/>
              <a:gd name="connsiteX10" fmla="*/ 216694 w 1845469"/>
              <a:gd name="connsiteY10" fmla="*/ 245269 h 428625"/>
              <a:gd name="connsiteX11" fmla="*/ 245269 w 1845469"/>
              <a:gd name="connsiteY11" fmla="*/ 250032 h 428625"/>
              <a:gd name="connsiteX12" fmla="*/ 288131 w 1845469"/>
              <a:gd name="connsiteY12" fmla="*/ 247650 h 428625"/>
              <a:gd name="connsiteX13" fmla="*/ 454819 w 1845469"/>
              <a:gd name="connsiteY13" fmla="*/ 223838 h 428625"/>
              <a:gd name="connsiteX14" fmla="*/ 792956 w 1845469"/>
              <a:gd name="connsiteY14" fmla="*/ 171450 h 428625"/>
              <a:gd name="connsiteX15" fmla="*/ 1026319 w 1845469"/>
              <a:gd name="connsiteY15" fmla="*/ 133350 h 428625"/>
              <a:gd name="connsiteX16" fmla="*/ 1162050 w 1845469"/>
              <a:gd name="connsiteY16" fmla="*/ 111919 h 428625"/>
              <a:gd name="connsiteX17" fmla="*/ 1207294 w 1845469"/>
              <a:gd name="connsiteY17" fmla="*/ 102394 h 428625"/>
              <a:gd name="connsiteX18" fmla="*/ 1264444 w 1845469"/>
              <a:gd name="connsiteY18" fmla="*/ 83344 h 428625"/>
              <a:gd name="connsiteX19" fmla="*/ 1331119 w 1845469"/>
              <a:gd name="connsiteY19" fmla="*/ 54769 h 428625"/>
              <a:gd name="connsiteX20" fmla="*/ 1371600 w 1845469"/>
              <a:gd name="connsiteY20" fmla="*/ 26194 h 428625"/>
              <a:gd name="connsiteX21" fmla="*/ 1393031 w 1845469"/>
              <a:gd name="connsiteY21" fmla="*/ 9525 h 428625"/>
              <a:gd name="connsiteX22" fmla="*/ 1421606 w 1845469"/>
              <a:gd name="connsiteY22" fmla="*/ 2382 h 428625"/>
              <a:gd name="connsiteX23" fmla="*/ 1469231 w 1845469"/>
              <a:gd name="connsiteY23" fmla="*/ 0 h 428625"/>
              <a:gd name="connsiteX24" fmla="*/ 1547813 w 1845469"/>
              <a:gd name="connsiteY24" fmla="*/ 7144 h 428625"/>
              <a:gd name="connsiteX25" fmla="*/ 1671638 w 1845469"/>
              <a:gd name="connsiteY25" fmla="*/ 21432 h 428625"/>
              <a:gd name="connsiteX26" fmla="*/ 1781175 w 1845469"/>
              <a:gd name="connsiteY26" fmla="*/ 42863 h 428625"/>
              <a:gd name="connsiteX27" fmla="*/ 1802606 w 1845469"/>
              <a:gd name="connsiteY27" fmla="*/ 52388 h 428625"/>
              <a:gd name="connsiteX28" fmla="*/ 1819275 w 1845469"/>
              <a:gd name="connsiteY28" fmla="*/ 64294 h 428625"/>
              <a:gd name="connsiteX29" fmla="*/ 1838325 w 1845469"/>
              <a:gd name="connsiteY29" fmla="*/ 85725 h 428625"/>
              <a:gd name="connsiteX30" fmla="*/ 1845469 w 1845469"/>
              <a:gd name="connsiteY30" fmla="*/ 104775 h 428625"/>
              <a:gd name="connsiteX31" fmla="*/ 1835944 w 1845469"/>
              <a:gd name="connsiteY31" fmla="*/ 142875 h 428625"/>
              <a:gd name="connsiteX32" fmla="*/ 1828800 w 1845469"/>
              <a:gd name="connsiteY32" fmla="*/ 159544 h 428625"/>
              <a:gd name="connsiteX33" fmla="*/ 1802606 w 1845469"/>
              <a:gd name="connsiteY33" fmla="*/ 171450 h 428625"/>
              <a:gd name="connsiteX34" fmla="*/ 1640681 w 1845469"/>
              <a:gd name="connsiteY34" fmla="*/ 214313 h 428625"/>
              <a:gd name="connsiteX35" fmla="*/ 1438275 w 1845469"/>
              <a:gd name="connsiteY35" fmla="*/ 252413 h 428625"/>
              <a:gd name="connsiteX36" fmla="*/ 1264444 w 1845469"/>
              <a:gd name="connsiteY36" fmla="*/ 280988 h 428625"/>
              <a:gd name="connsiteX37" fmla="*/ 1047750 w 1845469"/>
              <a:gd name="connsiteY37" fmla="*/ 319088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845469" h="428625">
                <a:moveTo>
                  <a:pt x="1047750" y="319088"/>
                </a:moveTo>
                <a:lnTo>
                  <a:pt x="802481" y="354807"/>
                </a:lnTo>
                <a:lnTo>
                  <a:pt x="542925" y="390525"/>
                </a:lnTo>
                <a:lnTo>
                  <a:pt x="459581" y="402432"/>
                </a:lnTo>
                <a:lnTo>
                  <a:pt x="345281" y="428625"/>
                </a:lnTo>
                <a:lnTo>
                  <a:pt x="247650" y="404813"/>
                </a:lnTo>
                <a:lnTo>
                  <a:pt x="109538" y="371475"/>
                </a:lnTo>
                <a:lnTo>
                  <a:pt x="0" y="333375"/>
                </a:lnTo>
                <a:lnTo>
                  <a:pt x="150019" y="190500"/>
                </a:lnTo>
                <a:lnTo>
                  <a:pt x="200025" y="238125"/>
                </a:lnTo>
                <a:lnTo>
                  <a:pt x="216694" y="245269"/>
                </a:lnTo>
                <a:lnTo>
                  <a:pt x="245269" y="250032"/>
                </a:lnTo>
                <a:lnTo>
                  <a:pt x="288131" y="247650"/>
                </a:lnTo>
                <a:lnTo>
                  <a:pt x="454819" y="223838"/>
                </a:lnTo>
                <a:lnTo>
                  <a:pt x="792956" y="171450"/>
                </a:lnTo>
                <a:lnTo>
                  <a:pt x="1026319" y="133350"/>
                </a:lnTo>
                <a:lnTo>
                  <a:pt x="1162050" y="111919"/>
                </a:lnTo>
                <a:lnTo>
                  <a:pt x="1207294" y="102394"/>
                </a:lnTo>
                <a:lnTo>
                  <a:pt x="1264444" y="83344"/>
                </a:lnTo>
                <a:lnTo>
                  <a:pt x="1331119" y="54769"/>
                </a:lnTo>
                <a:lnTo>
                  <a:pt x="1371600" y="26194"/>
                </a:lnTo>
                <a:lnTo>
                  <a:pt x="1393031" y="9525"/>
                </a:lnTo>
                <a:lnTo>
                  <a:pt x="1421606" y="2382"/>
                </a:lnTo>
                <a:lnTo>
                  <a:pt x="1469231" y="0"/>
                </a:lnTo>
                <a:lnTo>
                  <a:pt x="1547813" y="7144"/>
                </a:lnTo>
                <a:lnTo>
                  <a:pt x="1671638" y="21432"/>
                </a:lnTo>
                <a:lnTo>
                  <a:pt x="1781175" y="42863"/>
                </a:lnTo>
                <a:lnTo>
                  <a:pt x="1802606" y="52388"/>
                </a:lnTo>
                <a:lnTo>
                  <a:pt x="1819275" y="64294"/>
                </a:lnTo>
                <a:lnTo>
                  <a:pt x="1838325" y="85725"/>
                </a:lnTo>
                <a:lnTo>
                  <a:pt x="1845469" y="104775"/>
                </a:lnTo>
                <a:lnTo>
                  <a:pt x="1835944" y="142875"/>
                </a:lnTo>
                <a:lnTo>
                  <a:pt x="1828800" y="159544"/>
                </a:lnTo>
                <a:lnTo>
                  <a:pt x="1802606" y="171450"/>
                </a:lnTo>
                <a:lnTo>
                  <a:pt x="1640681" y="214313"/>
                </a:lnTo>
                <a:lnTo>
                  <a:pt x="1438275" y="252413"/>
                </a:lnTo>
                <a:lnTo>
                  <a:pt x="1264444" y="280988"/>
                </a:lnTo>
                <a:lnTo>
                  <a:pt x="1047750" y="3190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60E017A-F862-4456-AF1A-6B82148A2F11}"/>
              </a:ext>
            </a:extLst>
          </p:cNvPr>
          <p:cNvSpPr/>
          <p:nvPr/>
        </p:nvSpPr>
        <p:spPr>
          <a:xfrm>
            <a:off x="4243388" y="2824163"/>
            <a:ext cx="2935287" cy="517525"/>
          </a:xfrm>
          <a:custGeom>
            <a:avLst/>
            <a:gdLst>
              <a:gd name="connsiteX0" fmla="*/ 2158093 w 2936422"/>
              <a:gd name="connsiteY0" fmla="*/ 277586 h 517071"/>
              <a:gd name="connsiteX1" fmla="*/ 1834243 w 2936422"/>
              <a:gd name="connsiteY1" fmla="*/ 293914 h 517071"/>
              <a:gd name="connsiteX2" fmla="*/ 1638300 w 2936422"/>
              <a:gd name="connsiteY2" fmla="*/ 310243 h 517071"/>
              <a:gd name="connsiteX3" fmla="*/ 1360714 w 2936422"/>
              <a:gd name="connsiteY3" fmla="*/ 337457 h 517071"/>
              <a:gd name="connsiteX4" fmla="*/ 1162050 w 2936422"/>
              <a:gd name="connsiteY4" fmla="*/ 364671 h 517071"/>
              <a:gd name="connsiteX5" fmla="*/ 922564 w 2936422"/>
              <a:gd name="connsiteY5" fmla="*/ 400050 h 517071"/>
              <a:gd name="connsiteX6" fmla="*/ 669472 w 2936422"/>
              <a:gd name="connsiteY6" fmla="*/ 454478 h 517071"/>
              <a:gd name="connsiteX7" fmla="*/ 489857 w 2936422"/>
              <a:gd name="connsiteY7" fmla="*/ 492578 h 517071"/>
              <a:gd name="connsiteX8" fmla="*/ 378279 w 2936422"/>
              <a:gd name="connsiteY8" fmla="*/ 517071 h 517071"/>
              <a:gd name="connsiteX9" fmla="*/ 359229 w 2936422"/>
              <a:gd name="connsiteY9" fmla="*/ 514350 h 517071"/>
              <a:gd name="connsiteX10" fmla="*/ 321129 w 2936422"/>
              <a:gd name="connsiteY10" fmla="*/ 500743 h 517071"/>
              <a:gd name="connsiteX11" fmla="*/ 239486 w 2936422"/>
              <a:gd name="connsiteY11" fmla="*/ 451757 h 517071"/>
              <a:gd name="connsiteX12" fmla="*/ 144236 w 2936422"/>
              <a:gd name="connsiteY12" fmla="*/ 381000 h 517071"/>
              <a:gd name="connsiteX13" fmla="*/ 40822 w 2936422"/>
              <a:gd name="connsiteY13" fmla="*/ 302078 h 517071"/>
              <a:gd name="connsiteX14" fmla="*/ 19050 w 2936422"/>
              <a:gd name="connsiteY14" fmla="*/ 283028 h 517071"/>
              <a:gd name="connsiteX15" fmla="*/ 5443 w 2936422"/>
              <a:gd name="connsiteY15" fmla="*/ 263978 h 517071"/>
              <a:gd name="connsiteX16" fmla="*/ 0 w 2936422"/>
              <a:gd name="connsiteY16" fmla="*/ 242207 h 517071"/>
              <a:gd name="connsiteX17" fmla="*/ 0 w 2936422"/>
              <a:gd name="connsiteY17" fmla="*/ 228600 h 517071"/>
              <a:gd name="connsiteX18" fmla="*/ 2722 w 2936422"/>
              <a:gd name="connsiteY18" fmla="*/ 217714 h 517071"/>
              <a:gd name="connsiteX19" fmla="*/ 13607 w 2936422"/>
              <a:gd name="connsiteY19" fmla="*/ 212271 h 517071"/>
              <a:gd name="connsiteX20" fmla="*/ 35379 w 2936422"/>
              <a:gd name="connsiteY20" fmla="*/ 217714 h 517071"/>
              <a:gd name="connsiteX21" fmla="*/ 84364 w 2936422"/>
              <a:gd name="connsiteY21" fmla="*/ 239486 h 517071"/>
              <a:gd name="connsiteX22" fmla="*/ 171450 w 2936422"/>
              <a:gd name="connsiteY22" fmla="*/ 274864 h 517071"/>
              <a:gd name="connsiteX23" fmla="*/ 214993 w 2936422"/>
              <a:gd name="connsiteY23" fmla="*/ 285750 h 517071"/>
              <a:gd name="connsiteX24" fmla="*/ 272143 w 2936422"/>
              <a:gd name="connsiteY24" fmla="*/ 293914 h 517071"/>
              <a:gd name="connsiteX25" fmla="*/ 310243 w 2936422"/>
              <a:gd name="connsiteY25" fmla="*/ 293914 h 517071"/>
              <a:gd name="connsiteX26" fmla="*/ 408214 w 2936422"/>
              <a:gd name="connsiteY26" fmla="*/ 288471 h 517071"/>
              <a:gd name="connsiteX27" fmla="*/ 693964 w 2936422"/>
              <a:gd name="connsiteY27" fmla="*/ 253093 h 517071"/>
              <a:gd name="connsiteX28" fmla="*/ 1036864 w 2936422"/>
              <a:gd name="connsiteY28" fmla="*/ 204107 h 517071"/>
              <a:gd name="connsiteX29" fmla="*/ 1227364 w 2936422"/>
              <a:gd name="connsiteY29" fmla="*/ 182336 h 517071"/>
              <a:gd name="connsiteX30" fmla="*/ 1551214 w 2936422"/>
              <a:gd name="connsiteY30" fmla="*/ 144236 h 517071"/>
              <a:gd name="connsiteX31" fmla="*/ 1877786 w 2936422"/>
              <a:gd name="connsiteY31" fmla="*/ 100693 h 517071"/>
              <a:gd name="connsiteX32" fmla="*/ 2207079 w 2936422"/>
              <a:gd name="connsiteY32" fmla="*/ 62593 h 517071"/>
              <a:gd name="connsiteX33" fmla="*/ 2381250 w 2936422"/>
              <a:gd name="connsiteY33" fmla="*/ 38100 h 517071"/>
              <a:gd name="connsiteX34" fmla="*/ 2492829 w 2936422"/>
              <a:gd name="connsiteY34" fmla="*/ 8164 h 517071"/>
              <a:gd name="connsiteX35" fmla="*/ 2528207 w 2936422"/>
              <a:gd name="connsiteY35" fmla="*/ 0 h 517071"/>
              <a:gd name="connsiteX36" fmla="*/ 2631622 w 2936422"/>
              <a:gd name="connsiteY36" fmla="*/ 13607 h 517071"/>
              <a:gd name="connsiteX37" fmla="*/ 2702379 w 2936422"/>
              <a:gd name="connsiteY37" fmla="*/ 29936 h 517071"/>
              <a:gd name="connsiteX38" fmla="*/ 2759529 w 2936422"/>
              <a:gd name="connsiteY38" fmla="*/ 48986 h 517071"/>
              <a:gd name="connsiteX39" fmla="*/ 2808514 w 2936422"/>
              <a:gd name="connsiteY39" fmla="*/ 73478 h 517071"/>
              <a:gd name="connsiteX40" fmla="*/ 2846614 w 2936422"/>
              <a:gd name="connsiteY40" fmla="*/ 100693 h 517071"/>
              <a:gd name="connsiteX41" fmla="*/ 2901043 w 2936422"/>
              <a:gd name="connsiteY41" fmla="*/ 149678 h 517071"/>
              <a:gd name="connsiteX42" fmla="*/ 2922814 w 2936422"/>
              <a:gd name="connsiteY42" fmla="*/ 176893 h 517071"/>
              <a:gd name="connsiteX43" fmla="*/ 2936422 w 2936422"/>
              <a:gd name="connsiteY43" fmla="*/ 206828 h 517071"/>
              <a:gd name="connsiteX44" fmla="*/ 2936422 w 2936422"/>
              <a:gd name="connsiteY44" fmla="*/ 239486 h 517071"/>
              <a:gd name="connsiteX45" fmla="*/ 2922814 w 2936422"/>
              <a:gd name="connsiteY45" fmla="*/ 263978 h 517071"/>
              <a:gd name="connsiteX46" fmla="*/ 2898322 w 2936422"/>
              <a:gd name="connsiteY46" fmla="*/ 277586 h 517071"/>
              <a:gd name="connsiteX47" fmla="*/ 2862943 w 2936422"/>
              <a:gd name="connsiteY47" fmla="*/ 288471 h 517071"/>
              <a:gd name="connsiteX48" fmla="*/ 2819400 w 2936422"/>
              <a:gd name="connsiteY48" fmla="*/ 296636 h 517071"/>
              <a:gd name="connsiteX49" fmla="*/ 2754086 w 2936422"/>
              <a:gd name="connsiteY49" fmla="*/ 293914 h 517071"/>
              <a:gd name="connsiteX50" fmla="*/ 2639786 w 2936422"/>
              <a:gd name="connsiteY50" fmla="*/ 277586 h 517071"/>
              <a:gd name="connsiteX51" fmla="*/ 2511879 w 2936422"/>
              <a:gd name="connsiteY51" fmla="*/ 272143 h 517071"/>
              <a:gd name="connsiteX52" fmla="*/ 2343150 w 2936422"/>
              <a:gd name="connsiteY52" fmla="*/ 269421 h 517071"/>
              <a:gd name="connsiteX53" fmla="*/ 2158093 w 2936422"/>
              <a:gd name="connsiteY53" fmla="*/ 277586 h 517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936422" h="517071">
                <a:moveTo>
                  <a:pt x="2158093" y="277586"/>
                </a:moveTo>
                <a:lnTo>
                  <a:pt x="1834243" y="293914"/>
                </a:lnTo>
                <a:lnTo>
                  <a:pt x="1638300" y="310243"/>
                </a:lnTo>
                <a:lnTo>
                  <a:pt x="1360714" y="337457"/>
                </a:lnTo>
                <a:lnTo>
                  <a:pt x="1162050" y="364671"/>
                </a:lnTo>
                <a:lnTo>
                  <a:pt x="922564" y="400050"/>
                </a:lnTo>
                <a:lnTo>
                  <a:pt x="669472" y="454478"/>
                </a:lnTo>
                <a:lnTo>
                  <a:pt x="489857" y="492578"/>
                </a:lnTo>
                <a:lnTo>
                  <a:pt x="378279" y="517071"/>
                </a:lnTo>
                <a:lnTo>
                  <a:pt x="359229" y="514350"/>
                </a:lnTo>
                <a:lnTo>
                  <a:pt x="321129" y="500743"/>
                </a:lnTo>
                <a:lnTo>
                  <a:pt x="239486" y="451757"/>
                </a:lnTo>
                <a:lnTo>
                  <a:pt x="144236" y="381000"/>
                </a:lnTo>
                <a:lnTo>
                  <a:pt x="40822" y="302078"/>
                </a:lnTo>
                <a:lnTo>
                  <a:pt x="19050" y="283028"/>
                </a:lnTo>
                <a:lnTo>
                  <a:pt x="5443" y="263978"/>
                </a:lnTo>
                <a:lnTo>
                  <a:pt x="0" y="242207"/>
                </a:lnTo>
                <a:lnTo>
                  <a:pt x="0" y="228600"/>
                </a:lnTo>
                <a:lnTo>
                  <a:pt x="2722" y="217714"/>
                </a:lnTo>
                <a:lnTo>
                  <a:pt x="13607" y="212271"/>
                </a:lnTo>
                <a:lnTo>
                  <a:pt x="35379" y="217714"/>
                </a:lnTo>
                <a:lnTo>
                  <a:pt x="84364" y="239486"/>
                </a:lnTo>
                <a:lnTo>
                  <a:pt x="171450" y="274864"/>
                </a:lnTo>
                <a:lnTo>
                  <a:pt x="214993" y="285750"/>
                </a:lnTo>
                <a:lnTo>
                  <a:pt x="272143" y="293914"/>
                </a:lnTo>
                <a:lnTo>
                  <a:pt x="310243" y="293914"/>
                </a:lnTo>
                <a:lnTo>
                  <a:pt x="408214" y="288471"/>
                </a:lnTo>
                <a:lnTo>
                  <a:pt x="693964" y="253093"/>
                </a:lnTo>
                <a:lnTo>
                  <a:pt x="1036864" y="204107"/>
                </a:lnTo>
                <a:lnTo>
                  <a:pt x="1227364" y="182336"/>
                </a:lnTo>
                <a:lnTo>
                  <a:pt x="1551214" y="144236"/>
                </a:lnTo>
                <a:lnTo>
                  <a:pt x="1877786" y="100693"/>
                </a:lnTo>
                <a:lnTo>
                  <a:pt x="2207079" y="62593"/>
                </a:lnTo>
                <a:lnTo>
                  <a:pt x="2381250" y="38100"/>
                </a:lnTo>
                <a:lnTo>
                  <a:pt x="2492829" y="8164"/>
                </a:lnTo>
                <a:lnTo>
                  <a:pt x="2528207" y="0"/>
                </a:lnTo>
                <a:lnTo>
                  <a:pt x="2631622" y="13607"/>
                </a:lnTo>
                <a:lnTo>
                  <a:pt x="2702379" y="29936"/>
                </a:lnTo>
                <a:lnTo>
                  <a:pt x="2759529" y="48986"/>
                </a:lnTo>
                <a:lnTo>
                  <a:pt x="2808514" y="73478"/>
                </a:lnTo>
                <a:lnTo>
                  <a:pt x="2846614" y="100693"/>
                </a:lnTo>
                <a:lnTo>
                  <a:pt x="2901043" y="149678"/>
                </a:lnTo>
                <a:lnTo>
                  <a:pt x="2922814" y="176893"/>
                </a:lnTo>
                <a:lnTo>
                  <a:pt x="2936422" y="206828"/>
                </a:lnTo>
                <a:lnTo>
                  <a:pt x="2936422" y="239486"/>
                </a:lnTo>
                <a:lnTo>
                  <a:pt x="2922814" y="263978"/>
                </a:lnTo>
                <a:lnTo>
                  <a:pt x="2898322" y="277586"/>
                </a:lnTo>
                <a:lnTo>
                  <a:pt x="2862943" y="288471"/>
                </a:lnTo>
                <a:lnTo>
                  <a:pt x="2819400" y="296636"/>
                </a:lnTo>
                <a:lnTo>
                  <a:pt x="2754086" y="293914"/>
                </a:lnTo>
                <a:lnTo>
                  <a:pt x="2639786" y="277586"/>
                </a:lnTo>
                <a:lnTo>
                  <a:pt x="2511879" y="272143"/>
                </a:lnTo>
                <a:lnTo>
                  <a:pt x="2343150" y="269421"/>
                </a:lnTo>
                <a:lnTo>
                  <a:pt x="2158093" y="27758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D35009C5-5D95-4793-A29B-65ED91B0FEEE}"/>
              </a:ext>
            </a:extLst>
          </p:cNvPr>
          <p:cNvSpPr/>
          <p:nvPr/>
        </p:nvSpPr>
        <p:spPr>
          <a:xfrm rot="16200000">
            <a:off x="3655219" y="2663032"/>
            <a:ext cx="2351087" cy="1720850"/>
          </a:xfrm>
          <a:custGeom>
            <a:avLst/>
            <a:gdLst>
              <a:gd name="connsiteX0" fmla="*/ 1217277 w 2350902"/>
              <a:gd name="connsiteY0" fmla="*/ 1280737 h 1722072"/>
              <a:gd name="connsiteX1" fmla="*/ 957668 w 2350902"/>
              <a:gd name="connsiteY1" fmla="*/ 1099011 h 1722072"/>
              <a:gd name="connsiteX2" fmla="*/ 819210 w 2350902"/>
              <a:gd name="connsiteY2" fmla="*/ 992283 h 1722072"/>
              <a:gd name="connsiteX3" fmla="*/ 732674 w 2350902"/>
              <a:gd name="connsiteY3" fmla="*/ 908631 h 1722072"/>
              <a:gd name="connsiteX4" fmla="*/ 605754 w 2350902"/>
              <a:gd name="connsiteY4" fmla="*/ 778827 h 1722072"/>
              <a:gd name="connsiteX5" fmla="*/ 432682 w 2350902"/>
              <a:gd name="connsiteY5" fmla="*/ 591331 h 1722072"/>
              <a:gd name="connsiteX6" fmla="*/ 282685 w 2350902"/>
              <a:gd name="connsiteY6" fmla="*/ 415374 h 1722072"/>
              <a:gd name="connsiteX7" fmla="*/ 178842 w 2350902"/>
              <a:gd name="connsiteY7" fmla="*/ 285570 h 1722072"/>
              <a:gd name="connsiteX8" fmla="*/ 77883 w 2350902"/>
              <a:gd name="connsiteY8" fmla="*/ 152881 h 1722072"/>
              <a:gd name="connsiteX9" fmla="*/ 23076 w 2350902"/>
              <a:gd name="connsiteY9" fmla="*/ 74998 h 1722072"/>
              <a:gd name="connsiteX10" fmla="*/ 5769 w 2350902"/>
              <a:gd name="connsiteY10" fmla="*/ 46153 h 1722072"/>
              <a:gd name="connsiteX11" fmla="*/ 0 w 2350902"/>
              <a:gd name="connsiteY11" fmla="*/ 23076 h 1722072"/>
              <a:gd name="connsiteX12" fmla="*/ 2885 w 2350902"/>
              <a:gd name="connsiteY12" fmla="*/ 5769 h 1722072"/>
              <a:gd name="connsiteX13" fmla="*/ 23076 w 2350902"/>
              <a:gd name="connsiteY13" fmla="*/ 0 h 1722072"/>
              <a:gd name="connsiteX14" fmla="*/ 37499 w 2350902"/>
              <a:gd name="connsiteY14" fmla="*/ 2885 h 1722072"/>
              <a:gd name="connsiteX15" fmla="*/ 63460 w 2350902"/>
              <a:gd name="connsiteY15" fmla="*/ 14423 h 1722072"/>
              <a:gd name="connsiteX16" fmla="*/ 158650 w 2350902"/>
              <a:gd name="connsiteY16" fmla="*/ 124035 h 1722072"/>
              <a:gd name="connsiteX17" fmla="*/ 311531 w 2350902"/>
              <a:gd name="connsiteY17" fmla="*/ 279801 h 1722072"/>
              <a:gd name="connsiteX18" fmla="*/ 426912 w 2350902"/>
              <a:gd name="connsiteY18" fmla="*/ 392298 h 1722072"/>
              <a:gd name="connsiteX19" fmla="*/ 550948 w 2350902"/>
              <a:gd name="connsiteY19" fmla="*/ 501910 h 1722072"/>
              <a:gd name="connsiteX20" fmla="*/ 631715 w 2350902"/>
              <a:gd name="connsiteY20" fmla="*/ 568255 h 1722072"/>
              <a:gd name="connsiteX21" fmla="*/ 741328 w 2350902"/>
              <a:gd name="connsiteY21" fmla="*/ 660560 h 1722072"/>
              <a:gd name="connsiteX22" fmla="*/ 853825 w 2350902"/>
              <a:gd name="connsiteY22" fmla="*/ 744212 h 1722072"/>
              <a:gd name="connsiteX23" fmla="*/ 943246 w 2350902"/>
              <a:gd name="connsiteY23" fmla="*/ 807672 h 1722072"/>
              <a:gd name="connsiteX24" fmla="*/ 1003821 w 2350902"/>
              <a:gd name="connsiteY24" fmla="*/ 853825 h 1722072"/>
              <a:gd name="connsiteX25" fmla="*/ 1122087 w 2350902"/>
              <a:gd name="connsiteY25" fmla="*/ 943245 h 1722072"/>
              <a:gd name="connsiteX26" fmla="*/ 1249007 w 2350902"/>
              <a:gd name="connsiteY26" fmla="*/ 1029782 h 1722072"/>
              <a:gd name="connsiteX27" fmla="*/ 1378811 w 2350902"/>
              <a:gd name="connsiteY27" fmla="*/ 1116318 h 1722072"/>
              <a:gd name="connsiteX28" fmla="*/ 1488424 w 2350902"/>
              <a:gd name="connsiteY28" fmla="*/ 1188432 h 1722072"/>
              <a:gd name="connsiteX29" fmla="*/ 1652843 w 2350902"/>
              <a:gd name="connsiteY29" fmla="*/ 1277852 h 1722072"/>
              <a:gd name="connsiteX30" fmla="*/ 1779763 w 2350902"/>
              <a:gd name="connsiteY30" fmla="*/ 1338428 h 1722072"/>
              <a:gd name="connsiteX31" fmla="*/ 1846107 w 2350902"/>
              <a:gd name="connsiteY31" fmla="*/ 1364389 h 1722072"/>
              <a:gd name="connsiteX32" fmla="*/ 1915336 w 2350902"/>
              <a:gd name="connsiteY32" fmla="*/ 1387465 h 1722072"/>
              <a:gd name="connsiteX33" fmla="*/ 1970143 w 2350902"/>
              <a:gd name="connsiteY33" fmla="*/ 1404772 h 1722072"/>
              <a:gd name="connsiteX34" fmla="*/ 2007642 w 2350902"/>
              <a:gd name="connsiteY34" fmla="*/ 1413426 h 1722072"/>
              <a:gd name="connsiteX35" fmla="*/ 2050910 w 2350902"/>
              <a:gd name="connsiteY35" fmla="*/ 1419195 h 1722072"/>
              <a:gd name="connsiteX36" fmla="*/ 2088409 w 2350902"/>
              <a:gd name="connsiteY36" fmla="*/ 1422080 h 1722072"/>
              <a:gd name="connsiteX37" fmla="*/ 2131677 w 2350902"/>
              <a:gd name="connsiteY37" fmla="*/ 1416310 h 1722072"/>
              <a:gd name="connsiteX38" fmla="*/ 2189368 w 2350902"/>
              <a:gd name="connsiteY38" fmla="*/ 1399003 h 1722072"/>
              <a:gd name="connsiteX39" fmla="*/ 2235521 w 2350902"/>
              <a:gd name="connsiteY39" fmla="*/ 1370158 h 1722072"/>
              <a:gd name="connsiteX40" fmla="*/ 2316288 w 2350902"/>
              <a:gd name="connsiteY40" fmla="*/ 1295160 h 1722072"/>
              <a:gd name="connsiteX41" fmla="*/ 2350902 w 2350902"/>
              <a:gd name="connsiteY41" fmla="*/ 1448040 h 1722072"/>
              <a:gd name="connsiteX42" fmla="*/ 2264366 w 2350902"/>
              <a:gd name="connsiteY42" fmla="*/ 1523038 h 1722072"/>
              <a:gd name="connsiteX43" fmla="*/ 2203791 w 2350902"/>
              <a:gd name="connsiteY43" fmla="*/ 1589383 h 1722072"/>
              <a:gd name="connsiteX44" fmla="*/ 2143215 w 2350902"/>
              <a:gd name="connsiteY44" fmla="*/ 1649958 h 1722072"/>
              <a:gd name="connsiteX45" fmla="*/ 2073986 w 2350902"/>
              <a:gd name="connsiteY45" fmla="*/ 1698996 h 1722072"/>
              <a:gd name="connsiteX46" fmla="*/ 2027834 w 2350902"/>
              <a:gd name="connsiteY46" fmla="*/ 1719187 h 1722072"/>
              <a:gd name="connsiteX47" fmla="*/ 2007642 w 2350902"/>
              <a:gd name="connsiteY47" fmla="*/ 1722072 h 1722072"/>
              <a:gd name="connsiteX48" fmla="*/ 1984565 w 2350902"/>
              <a:gd name="connsiteY48" fmla="*/ 1722072 h 1722072"/>
              <a:gd name="connsiteX49" fmla="*/ 1955720 w 2350902"/>
              <a:gd name="connsiteY49" fmla="*/ 1707649 h 1722072"/>
              <a:gd name="connsiteX50" fmla="*/ 1923990 w 2350902"/>
              <a:gd name="connsiteY50" fmla="*/ 1678804 h 1722072"/>
              <a:gd name="connsiteX51" fmla="*/ 1857646 w 2350902"/>
              <a:gd name="connsiteY51" fmla="*/ 1635536 h 1722072"/>
              <a:gd name="connsiteX52" fmla="*/ 1736495 w 2350902"/>
              <a:gd name="connsiteY52" fmla="*/ 1560538 h 1722072"/>
              <a:gd name="connsiteX53" fmla="*/ 1661497 w 2350902"/>
              <a:gd name="connsiteY53" fmla="*/ 1517269 h 1722072"/>
              <a:gd name="connsiteX54" fmla="*/ 1511500 w 2350902"/>
              <a:gd name="connsiteY54" fmla="*/ 1468232 h 1722072"/>
              <a:gd name="connsiteX55" fmla="*/ 1217277 w 2350902"/>
              <a:gd name="connsiteY55" fmla="*/ 1280737 h 1722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350902" h="1722072">
                <a:moveTo>
                  <a:pt x="1217277" y="1280737"/>
                </a:moveTo>
                <a:lnTo>
                  <a:pt x="957668" y="1099011"/>
                </a:lnTo>
                <a:lnTo>
                  <a:pt x="819210" y="992283"/>
                </a:lnTo>
                <a:lnTo>
                  <a:pt x="732674" y="908631"/>
                </a:lnTo>
                <a:lnTo>
                  <a:pt x="605754" y="778827"/>
                </a:lnTo>
                <a:lnTo>
                  <a:pt x="432682" y="591331"/>
                </a:lnTo>
                <a:lnTo>
                  <a:pt x="282685" y="415374"/>
                </a:lnTo>
                <a:lnTo>
                  <a:pt x="178842" y="285570"/>
                </a:lnTo>
                <a:lnTo>
                  <a:pt x="77883" y="152881"/>
                </a:lnTo>
                <a:lnTo>
                  <a:pt x="23076" y="74998"/>
                </a:lnTo>
                <a:lnTo>
                  <a:pt x="5769" y="46153"/>
                </a:lnTo>
                <a:lnTo>
                  <a:pt x="0" y="23076"/>
                </a:lnTo>
                <a:lnTo>
                  <a:pt x="2885" y="5769"/>
                </a:lnTo>
                <a:lnTo>
                  <a:pt x="23076" y="0"/>
                </a:lnTo>
                <a:lnTo>
                  <a:pt x="37499" y="2885"/>
                </a:lnTo>
                <a:lnTo>
                  <a:pt x="63460" y="14423"/>
                </a:lnTo>
                <a:lnTo>
                  <a:pt x="158650" y="124035"/>
                </a:lnTo>
                <a:lnTo>
                  <a:pt x="311531" y="279801"/>
                </a:lnTo>
                <a:lnTo>
                  <a:pt x="426912" y="392298"/>
                </a:lnTo>
                <a:lnTo>
                  <a:pt x="550948" y="501910"/>
                </a:lnTo>
                <a:lnTo>
                  <a:pt x="631715" y="568255"/>
                </a:lnTo>
                <a:lnTo>
                  <a:pt x="741328" y="660560"/>
                </a:lnTo>
                <a:lnTo>
                  <a:pt x="853825" y="744212"/>
                </a:lnTo>
                <a:lnTo>
                  <a:pt x="943246" y="807672"/>
                </a:lnTo>
                <a:lnTo>
                  <a:pt x="1003821" y="853825"/>
                </a:lnTo>
                <a:lnTo>
                  <a:pt x="1122087" y="943245"/>
                </a:lnTo>
                <a:lnTo>
                  <a:pt x="1249007" y="1029782"/>
                </a:lnTo>
                <a:lnTo>
                  <a:pt x="1378811" y="1116318"/>
                </a:lnTo>
                <a:lnTo>
                  <a:pt x="1488424" y="1188432"/>
                </a:lnTo>
                <a:lnTo>
                  <a:pt x="1652843" y="1277852"/>
                </a:lnTo>
                <a:lnTo>
                  <a:pt x="1779763" y="1338428"/>
                </a:lnTo>
                <a:lnTo>
                  <a:pt x="1846107" y="1364389"/>
                </a:lnTo>
                <a:lnTo>
                  <a:pt x="1915336" y="1387465"/>
                </a:lnTo>
                <a:lnTo>
                  <a:pt x="1970143" y="1404772"/>
                </a:lnTo>
                <a:lnTo>
                  <a:pt x="2007642" y="1413426"/>
                </a:lnTo>
                <a:lnTo>
                  <a:pt x="2050910" y="1419195"/>
                </a:lnTo>
                <a:lnTo>
                  <a:pt x="2088409" y="1422080"/>
                </a:lnTo>
                <a:lnTo>
                  <a:pt x="2131677" y="1416310"/>
                </a:lnTo>
                <a:lnTo>
                  <a:pt x="2189368" y="1399003"/>
                </a:lnTo>
                <a:lnTo>
                  <a:pt x="2235521" y="1370158"/>
                </a:lnTo>
                <a:lnTo>
                  <a:pt x="2316288" y="1295160"/>
                </a:lnTo>
                <a:lnTo>
                  <a:pt x="2350902" y="1448040"/>
                </a:lnTo>
                <a:lnTo>
                  <a:pt x="2264366" y="1523038"/>
                </a:lnTo>
                <a:lnTo>
                  <a:pt x="2203791" y="1589383"/>
                </a:lnTo>
                <a:lnTo>
                  <a:pt x="2143215" y="1649958"/>
                </a:lnTo>
                <a:lnTo>
                  <a:pt x="2073986" y="1698996"/>
                </a:lnTo>
                <a:lnTo>
                  <a:pt x="2027834" y="1719187"/>
                </a:lnTo>
                <a:lnTo>
                  <a:pt x="2007642" y="1722072"/>
                </a:lnTo>
                <a:lnTo>
                  <a:pt x="1984565" y="1722072"/>
                </a:lnTo>
                <a:lnTo>
                  <a:pt x="1955720" y="1707649"/>
                </a:lnTo>
                <a:lnTo>
                  <a:pt x="1923990" y="1678804"/>
                </a:lnTo>
                <a:lnTo>
                  <a:pt x="1857646" y="1635536"/>
                </a:lnTo>
                <a:lnTo>
                  <a:pt x="1736495" y="1560538"/>
                </a:lnTo>
                <a:lnTo>
                  <a:pt x="1661497" y="1517269"/>
                </a:lnTo>
                <a:lnTo>
                  <a:pt x="1511500" y="1468232"/>
                </a:lnTo>
                <a:lnTo>
                  <a:pt x="1217277" y="12807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2C0F2857-A1F8-4BA3-BAF3-15E51909294D}"/>
              </a:ext>
            </a:extLst>
          </p:cNvPr>
          <p:cNvSpPr/>
          <p:nvPr/>
        </p:nvSpPr>
        <p:spPr>
          <a:xfrm rot="16200000">
            <a:off x="3823494" y="4675981"/>
            <a:ext cx="2355850" cy="338138"/>
          </a:xfrm>
          <a:custGeom>
            <a:avLst/>
            <a:gdLst>
              <a:gd name="connsiteX0" fmla="*/ 1316832 w 2355057"/>
              <a:gd name="connsiteY0" fmla="*/ 328612 h 338137"/>
              <a:gd name="connsiteX1" fmla="*/ 1028700 w 2355057"/>
              <a:gd name="connsiteY1" fmla="*/ 316706 h 338137"/>
              <a:gd name="connsiteX2" fmla="*/ 897732 w 2355057"/>
              <a:gd name="connsiteY2" fmla="*/ 311943 h 338137"/>
              <a:gd name="connsiteX3" fmla="*/ 381000 w 2355057"/>
              <a:gd name="connsiteY3" fmla="*/ 290512 h 338137"/>
              <a:gd name="connsiteX4" fmla="*/ 230982 w 2355057"/>
              <a:gd name="connsiteY4" fmla="*/ 295275 h 338137"/>
              <a:gd name="connsiteX5" fmla="*/ 138113 w 2355057"/>
              <a:gd name="connsiteY5" fmla="*/ 273843 h 338137"/>
              <a:gd name="connsiteX6" fmla="*/ 40482 w 2355057"/>
              <a:gd name="connsiteY6" fmla="*/ 242887 h 338137"/>
              <a:gd name="connsiteX7" fmla="*/ 7144 w 2355057"/>
              <a:gd name="connsiteY7" fmla="*/ 223837 h 338137"/>
              <a:gd name="connsiteX8" fmla="*/ 0 w 2355057"/>
              <a:gd name="connsiteY8" fmla="*/ 207168 h 338137"/>
              <a:gd name="connsiteX9" fmla="*/ 0 w 2355057"/>
              <a:gd name="connsiteY9" fmla="*/ 180975 h 338137"/>
              <a:gd name="connsiteX10" fmla="*/ 9525 w 2355057"/>
              <a:gd name="connsiteY10" fmla="*/ 142875 h 338137"/>
              <a:gd name="connsiteX11" fmla="*/ 30957 w 2355057"/>
              <a:gd name="connsiteY11" fmla="*/ 102393 h 338137"/>
              <a:gd name="connsiteX12" fmla="*/ 57150 w 2355057"/>
              <a:gd name="connsiteY12" fmla="*/ 73818 h 338137"/>
              <a:gd name="connsiteX13" fmla="*/ 95250 w 2355057"/>
              <a:gd name="connsiteY13" fmla="*/ 47625 h 338137"/>
              <a:gd name="connsiteX14" fmla="*/ 150019 w 2355057"/>
              <a:gd name="connsiteY14" fmla="*/ 23812 h 338137"/>
              <a:gd name="connsiteX15" fmla="*/ 207169 w 2355057"/>
              <a:gd name="connsiteY15" fmla="*/ 11906 h 338137"/>
              <a:gd name="connsiteX16" fmla="*/ 259557 w 2355057"/>
              <a:gd name="connsiteY16" fmla="*/ 4762 h 338137"/>
              <a:gd name="connsiteX17" fmla="*/ 311944 w 2355057"/>
              <a:gd name="connsiteY17" fmla="*/ 0 h 338137"/>
              <a:gd name="connsiteX18" fmla="*/ 361950 w 2355057"/>
              <a:gd name="connsiteY18" fmla="*/ 7143 h 338137"/>
              <a:gd name="connsiteX19" fmla="*/ 414338 w 2355057"/>
              <a:gd name="connsiteY19" fmla="*/ 21431 h 338137"/>
              <a:gd name="connsiteX20" fmla="*/ 488157 w 2355057"/>
              <a:gd name="connsiteY20" fmla="*/ 47625 h 338137"/>
              <a:gd name="connsiteX21" fmla="*/ 650082 w 2355057"/>
              <a:gd name="connsiteY21" fmla="*/ 61912 h 338137"/>
              <a:gd name="connsiteX22" fmla="*/ 976313 w 2355057"/>
              <a:gd name="connsiteY22" fmla="*/ 83343 h 338137"/>
              <a:gd name="connsiteX23" fmla="*/ 1388269 w 2355057"/>
              <a:gd name="connsiteY23" fmla="*/ 111918 h 338137"/>
              <a:gd name="connsiteX24" fmla="*/ 1700213 w 2355057"/>
              <a:gd name="connsiteY24" fmla="*/ 126206 h 338137"/>
              <a:gd name="connsiteX25" fmla="*/ 2024063 w 2355057"/>
              <a:gd name="connsiteY25" fmla="*/ 138112 h 338137"/>
              <a:gd name="connsiteX26" fmla="*/ 2071688 w 2355057"/>
              <a:gd name="connsiteY26" fmla="*/ 135731 h 338137"/>
              <a:gd name="connsiteX27" fmla="*/ 2105025 w 2355057"/>
              <a:gd name="connsiteY27" fmla="*/ 121443 h 338137"/>
              <a:gd name="connsiteX28" fmla="*/ 2176463 w 2355057"/>
              <a:gd name="connsiteY28" fmla="*/ 78581 h 338137"/>
              <a:gd name="connsiteX29" fmla="*/ 2355057 w 2355057"/>
              <a:gd name="connsiteY29" fmla="*/ 207168 h 338137"/>
              <a:gd name="connsiteX30" fmla="*/ 2288382 w 2355057"/>
              <a:gd name="connsiteY30" fmla="*/ 261937 h 338137"/>
              <a:gd name="connsiteX31" fmla="*/ 2252663 w 2355057"/>
              <a:gd name="connsiteY31" fmla="*/ 290512 h 338137"/>
              <a:gd name="connsiteX32" fmla="*/ 2228850 w 2355057"/>
              <a:gd name="connsiteY32" fmla="*/ 307181 h 338137"/>
              <a:gd name="connsiteX33" fmla="*/ 2193132 w 2355057"/>
              <a:gd name="connsiteY33" fmla="*/ 330993 h 338137"/>
              <a:gd name="connsiteX34" fmla="*/ 2059782 w 2355057"/>
              <a:gd name="connsiteY34" fmla="*/ 338137 h 338137"/>
              <a:gd name="connsiteX35" fmla="*/ 1609725 w 2355057"/>
              <a:gd name="connsiteY35" fmla="*/ 338137 h 338137"/>
              <a:gd name="connsiteX36" fmla="*/ 1481138 w 2355057"/>
              <a:gd name="connsiteY36" fmla="*/ 338137 h 338137"/>
              <a:gd name="connsiteX37" fmla="*/ 1316832 w 2355057"/>
              <a:gd name="connsiteY37" fmla="*/ 328612 h 338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355057" h="338137">
                <a:moveTo>
                  <a:pt x="1316832" y="328612"/>
                </a:moveTo>
                <a:lnTo>
                  <a:pt x="1028700" y="316706"/>
                </a:lnTo>
                <a:lnTo>
                  <a:pt x="897732" y="311943"/>
                </a:lnTo>
                <a:lnTo>
                  <a:pt x="381000" y="290512"/>
                </a:lnTo>
                <a:lnTo>
                  <a:pt x="230982" y="295275"/>
                </a:lnTo>
                <a:lnTo>
                  <a:pt x="138113" y="273843"/>
                </a:lnTo>
                <a:lnTo>
                  <a:pt x="40482" y="242887"/>
                </a:lnTo>
                <a:lnTo>
                  <a:pt x="7144" y="223837"/>
                </a:lnTo>
                <a:lnTo>
                  <a:pt x="0" y="207168"/>
                </a:lnTo>
                <a:lnTo>
                  <a:pt x="0" y="180975"/>
                </a:lnTo>
                <a:lnTo>
                  <a:pt x="9525" y="142875"/>
                </a:lnTo>
                <a:lnTo>
                  <a:pt x="30957" y="102393"/>
                </a:lnTo>
                <a:lnTo>
                  <a:pt x="57150" y="73818"/>
                </a:lnTo>
                <a:lnTo>
                  <a:pt x="95250" y="47625"/>
                </a:lnTo>
                <a:lnTo>
                  <a:pt x="150019" y="23812"/>
                </a:lnTo>
                <a:lnTo>
                  <a:pt x="207169" y="11906"/>
                </a:lnTo>
                <a:lnTo>
                  <a:pt x="259557" y="4762"/>
                </a:lnTo>
                <a:lnTo>
                  <a:pt x="311944" y="0"/>
                </a:lnTo>
                <a:lnTo>
                  <a:pt x="361950" y="7143"/>
                </a:lnTo>
                <a:lnTo>
                  <a:pt x="414338" y="21431"/>
                </a:lnTo>
                <a:lnTo>
                  <a:pt x="488157" y="47625"/>
                </a:lnTo>
                <a:lnTo>
                  <a:pt x="650082" y="61912"/>
                </a:lnTo>
                <a:lnTo>
                  <a:pt x="976313" y="83343"/>
                </a:lnTo>
                <a:lnTo>
                  <a:pt x="1388269" y="111918"/>
                </a:lnTo>
                <a:lnTo>
                  <a:pt x="1700213" y="126206"/>
                </a:lnTo>
                <a:lnTo>
                  <a:pt x="2024063" y="138112"/>
                </a:lnTo>
                <a:lnTo>
                  <a:pt x="2071688" y="135731"/>
                </a:lnTo>
                <a:lnTo>
                  <a:pt x="2105025" y="121443"/>
                </a:lnTo>
                <a:lnTo>
                  <a:pt x="2176463" y="78581"/>
                </a:lnTo>
                <a:lnTo>
                  <a:pt x="2355057" y="207168"/>
                </a:lnTo>
                <a:lnTo>
                  <a:pt x="2288382" y="261937"/>
                </a:lnTo>
                <a:lnTo>
                  <a:pt x="2252663" y="290512"/>
                </a:lnTo>
                <a:lnTo>
                  <a:pt x="2228850" y="307181"/>
                </a:lnTo>
                <a:lnTo>
                  <a:pt x="2193132" y="330993"/>
                </a:lnTo>
                <a:lnTo>
                  <a:pt x="2059782" y="338137"/>
                </a:lnTo>
                <a:lnTo>
                  <a:pt x="1609725" y="338137"/>
                </a:lnTo>
                <a:lnTo>
                  <a:pt x="1481138" y="338137"/>
                </a:lnTo>
                <a:lnTo>
                  <a:pt x="1316832" y="32861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601FB082-AA7F-4DD7-831C-886D7ADAEC68}"/>
              </a:ext>
            </a:extLst>
          </p:cNvPr>
          <p:cNvSpPr/>
          <p:nvPr/>
        </p:nvSpPr>
        <p:spPr>
          <a:xfrm>
            <a:off x="5764213" y="3097213"/>
            <a:ext cx="549275" cy="750887"/>
          </a:xfrm>
          <a:custGeom>
            <a:avLst/>
            <a:gdLst>
              <a:gd name="connsiteX0" fmla="*/ 375557 w 549728"/>
              <a:gd name="connsiteY0" fmla="*/ 465364 h 751114"/>
              <a:gd name="connsiteX1" fmla="*/ 263978 w 549728"/>
              <a:gd name="connsiteY1" fmla="*/ 606878 h 751114"/>
              <a:gd name="connsiteX2" fmla="*/ 174171 w 549728"/>
              <a:gd name="connsiteY2" fmla="*/ 729343 h 751114"/>
              <a:gd name="connsiteX3" fmla="*/ 0 w 549728"/>
              <a:gd name="connsiteY3" fmla="*/ 751114 h 751114"/>
              <a:gd name="connsiteX4" fmla="*/ 48985 w 549728"/>
              <a:gd name="connsiteY4" fmla="*/ 642257 h 751114"/>
              <a:gd name="connsiteX5" fmla="*/ 141514 w 549728"/>
              <a:gd name="connsiteY5" fmla="*/ 446314 h 751114"/>
              <a:gd name="connsiteX6" fmla="*/ 185057 w 549728"/>
              <a:gd name="connsiteY6" fmla="*/ 348343 h 751114"/>
              <a:gd name="connsiteX7" fmla="*/ 206828 w 549728"/>
              <a:gd name="connsiteY7" fmla="*/ 283028 h 751114"/>
              <a:gd name="connsiteX8" fmla="*/ 212271 w 549728"/>
              <a:gd name="connsiteY8" fmla="*/ 253093 h 751114"/>
              <a:gd name="connsiteX9" fmla="*/ 206828 w 549728"/>
              <a:gd name="connsiteY9" fmla="*/ 217714 h 751114"/>
              <a:gd name="connsiteX10" fmla="*/ 190500 w 549728"/>
              <a:gd name="connsiteY10" fmla="*/ 163285 h 751114"/>
              <a:gd name="connsiteX11" fmla="*/ 163285 w 549728"/>
              <a:gd name="connsiteY11" fmla="*/ 119743 h 751114"/>
              <a:gd name="connsiteX12" fmla="*/ 125185 w 549728"/>
              <a:gd name="connsiteY12" fmla="*/ 73478 h 751114"/>
              <a:gd name="connsiteX13" fmla="*/ 59871 w 549728"/>
              <a:gd name="connsiteY13" fmla="*/ 0 h 751114"/>
              <a:gd name="connsiteX14" fmla="*/ 326571 w 549728"/>
              <a:gd name="connsiteY14" fmla="*/ 0 h 751114"/>
              <a:gd name="connsiteX15" fmla="*/ 405493 w 549728"/>
              <a:gd name="connsiteY15" fmla="*/ 59871 h 751114"/>
              <a:gd name="connsiteX16" fmla="*/ 440871 w 549728"/>
              <a:gd name="connsiteY16" fmla="*/ 87085 h 751114"/>
              <a:gd name="connsiteX17" fmla="*/ 481693 w 549728"/>
              <a:gd name="connsiteY17" fmla="*/ 117021 h 751114"/>
              <a:gd name="connsiteX18" fmla="*/ 508907 w 549728"/>
              <a:gd name="connsiteY18" fmla="*/ 141514 h 751114"/>
              <a:gd name="connsiteX19" fmla="*/ 527957 w 549728"/>
              <a:gd name="connsiteY19" fmla="*/ 160564 h 751114"/>
              <a:gd name="connsiteX20" fmla="*/ 541564 w 549728"/>
              <a:gd name="connsiteY20" fmla="*/ 185057 h 751114"/>
              <a:gd name="connsiteX21" fmla="*/ 549728 w 549728"/>
              <a:gd name="connsiteY21" fmla="*/ 209550 h 751114"/>
              <a:gd name="connsiteX22" fmla="*/ 549728 w 549728"/>
              <a:gd name="connsiteY22" fmla="*/ 225878 h 751114"/>
              <a:gd name="connsiteX23" fmla="*/ 538843 w 549728"/>
              <a:gd name="connsiteY23" fmla="*/ 250371 h 751114"/>
              <a:gd name="connsiteX24" fmla="*/ 484414 w 549728"/>
              <a:gd name="connsiteY24" fmla="*/ 323850 h 751114"/>
              <a:gd name="connsiteX25" fmla="*/ 375557 w 549728"/>
              <a:gd name="connsiteY25" fmla="*/ 465364 h 751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49728" h="751114">
                <a:moveTo>
                  <a:pt x="375557" y="465364"/>
                </a:moveTo>
                <a:lnTo>
                  <a:pt x="263978" y="606878"/>
                </a:lnTo>
                <a:lnTo>
                  <a:pt x="174171" y="729343"/>
                </a:lnTo>
                <a:lnTo>
                  <a:pt x="0" y="751114"/>
                </a:lnTo>
                <a:lnTo>
                  <a:pt x="48985" y="642257"/>
                </a:lnTo>
                <a:lnTo>
                  <a:pt x="141514" y="446314"/>
                </a:lnTo>
                <a:lnTo>
                  <a:pt x="185057" y="348343"/>
                </a:lnTo>
                <a:lnTo>
                  <a:pt x="206828" y="283028"/>
                </a:lnTo>
                <a:lnTo>
                  <a:pt x="212271" y="253093"/>
                </a:lnTo>
                <a:lnTo>
                  <a:pt x="206828" y="217714"/>
                </a:lnTo>
                <a:lnTo>
                  <a:pt x="190500" y="163285"/>
                </a:lnTo>
                <a:lnTo>
                  <a:pt x="163285" y="119743"/>
                </a:lnTo>
                <a:lnTo>
                  <a:pt x="125185" y="73478"/>
                </a:lnTo>
                <a:lnTo>
                  <a:pt x="59871" y="0"/>
                </a:lnTo>
                <a:lnTo>
                  <a:pt x="326571" y="0"/>
                </a:lnTo>
                <a:lnTo>
                  <a:pt x="405493" y="59871"/>
                </a:lnTo>
                <a:lnTo>
                  <a:pt x="440871" y="87085"/>
                </a:lnTo>
                <a:lnTo>
                  <a:pt x="481693" y="117021"/>
                </a:lnTo>
                <a:lnTo>
                  <a:pt x="508907" y="141514"/>
                </a:lnTo>
                <a:lnTo>
                  <a:pt x="527957" y="160564"/>
                </a:lnTo>
                <a:lnTo>
                  <a:pt x="541564" y="185057"/>
                </a:lnTo>
                <a:lnTo>
                  <a:pt x="549728" y="209550"/>
                </a:lnTo>
                <a:lnTo>
                  <a:pt x="549728" y="225878"/>
                </a:lnTo>
                <a:lnTo>
                  <a:pt x="538843" y="250371"/>
                </a:lnTo>
                <a:lnTo>
                  <a:pt x="484414" y="323850"/>
                </a:lnTo>
                <a:lnTo>
                  <a:pt x="375557" y="46536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31145AC3-7E19-4BC1-9617-4898241341C3}"/>
              </a:ext>
            </a:extLst>
          </p:cNvPr>
          <p:cNvSpPr/>
          <p:nvPr/>
        </p:nvSpPr>
        <p:spPr>
          <a:xfrm>
            <a:off x="5075238" y="3608388"/>
            <a:ext cx="1728787" cy="368300"/>
          </a:xfrm>
          <a:custGeom>
            <a:avLst/>
            <a:gdLst>
              <a:gd name="connsiteX0" fmla="*/ 1186543 w 1728107"/>
              <a:gd name="connsiteY0" fmla="*/ 288472 h 367393"/>
              <a:gd name="connsiteX1" fmla="*/ 957943 w 1728107"/>
              <a:gd name="connsiteY1" fmla="*/ 318407 h 367393"/>
              <a:gd name="connsiteX2" fmla="*/ 781050 w 1728107"/>
              <a:gd name="connsiteY2" fmla="*/ 337457 h 367393"/>
              <a:gd name="connsiteX3" fmla="*/ 625929 w 1728107"/>
              <a:gd name="connsiteY3" fmla="*/ 348343 h 367393"/>
              <a:gd name="connsiteX4" fmla="*/ 419100 w 1728107"/>
              <a:gd name="connsiteY4" fmla="*/ 361950 h 367393"/>
              <a:gd name="connsiteX5" fmla="*/ 296636 w 1728107"/>
              <a:gd name="connsiteY5" fmla="*/ 367393 h 367393"/>
              <a:gd name="connsiteX6" fmla="*/ 176893 w 1728107"/>
              <a:gd name="connsiteY6" fmla="*/ 367393 h 367393"/>
              <a:gd name="connsiteX7" fmla="*/ 10886 w 1728107"/>
              <a:gd name="connsiteY7" fmla="*/ 353786 h 367393"/>
              <a:gd name="connsiteX8" fmla="*/ 0 w 1728107"/>
              <a:gd name="connsiteY8" fmla="*/ 201386 h 367393"/>
              <a:gd name="connsiteX9" fmla="*/ 146957 w 1728107"/>
              <a:gd name="connsiteY9" fmla="*/ 209550 h 367393"/>
              <a:gd name="connsiteX10" fmla="*/ 280307 w 1728107"/>
              <a:gd name="connsiteY10" fmla="*/ 204107 h 367393"/>
              <a:gd name="connsiteX11" fmla="*/ 443593 w 1728107"/>
              <a:gd name="connsiteY11" fmla="*/ 190500 h 367393"/>
              <a:gd name="connsiteX12" fmla="*/ 579665 w 1728107"/>
              <a:gd name="connsiteY12" fmla="*/ 174172 h 367393"/>
              <a:gd name="connsiteX13" fmla="*/ 737507 w 1728107"/>
              <a:gd name="connsiteY13" fmla="*/ 155122 h 367393"/>
              <a:gd name="connsiteX14" fmla="*/ 917122 w 1728107"/>
              <a:gd name="connsiteY14" fmla="*/ 136072 h 367393"/>
              <a:gd name="connsiteX15" fmla="*/ 1140279 w 1728107"/>
              <a:gd name="connsiteY15" fmla="*/ 87086 h 367393"/>
              <a:gd name="connsiteX16" fmla="*/ 1317172 w 1728107"/>
              <a:gd name="connsiteY16" fmla="*/ 38100 h 367393"/>
              <a:gd name="connsiteX17" fmla="*/ 1360715 w 1728107"/>
              <a:gd name="connsiteY17" fmla="*/ 19050 h 367393"/>
              <a:gd name="connsiteX18" fmla="*/ 1396093 w 1728107"/>
              <a:gd name="connsiteY18" fmla="*/ 0 h 367393"/>
              <a:gd name="connsiteX19" fmla="*/ 1464129 w 1728107"/>
              <a:gd name="connsiteY19" fmla="*/ 2722 h 367393"/>
              <a:gd name="connsiteX20" fmla="*/ 1551215 w 1728107"/>
              <a:gd name="connsiteY20" fmla="*/ 13607 h 367393"/>
              <a:gd name="connsiteX21" fmla="*/ 1619250 w 1728107"/>
              <a:gd name="connsiteY21" fmla="*/ 29936 h 367393"/>
              <a:gd name="connsiteX22" fmla="*/ 1668236 w 1728107"/>
              <a:gd name="connsiteY22" fmla="*/ 48986 h 367393"/>
              <a:gd name="connsiteX23" fmla="*/ 1700893 w 1728107"/>
              <a:gd name="connsiteY23" fmla="*/ 65315 h 367393"/>
              <a:gd name="connsiteX24" fmla="*/ 1714500 w 1728107"/>
              <a:gd name="connsiteY24" fmla="*/ 78922 h 367393"/>
              <a:gd name="connsiteX25" fmla="*/ 1728107 w 1728107"/>
              <a:gd name="connsiteY25" fmla="*/ 108857 h 367393"/>
              <a:gd name="connsiteX26" fmla="*/ 1728107 w 1728107"/>
              <a:gd name="connsiteY26" fmla="*/ 133350 h 367393"/>
              <a:gd name="connsiteX27" fmla="*/ 1722665 w 1728107"/>
              <a:gd name="connsiteY27" fmla="*/ 157843 h 367393"/>
              <a:gd name="connsiteX28" fmla="*/ 1700893 w 1728107"/>
              <a:gd name="connsiteY28" fmla="*/ 182336 h 367393"/>
              <a:gd name="connsiteX29" fmla="*/ 1668236 w 1728107"/>
              <a:gd name="connsiteY29" fmla="*/ 198665 h 367393"/>
              <a:gd name="connsiteX30" fmla="*/ 1572986 w 1728107"/>
              <a:gd name="connsiteY30" fmla="*/ 214993 h 367393"/>
              <a:gd name="connsiteX31" fmla="*/ 1415143 w 1728107"/>
              <a:gd name="connsiteY31" fmla="*/ 244929 h 367393"/>
              <a:gd name="connsiteX32" fmla="*/ 1186543 w 1728107"/>
              <a:gd name="connsiteY32" fmla="*/ 288472 h 367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728107" h="367393">
                <a:moveTo>
                  <a:pt x="1186543" y="288472"/>
                </a:moveTo>
                <a:lnTo>
                  <a:pt x="957943" y="318407"/>
                </a:lnTo>
                <a:lnTo>
                  <a:pt x="781050" y="337457"/>
                </a:lnTo>
                <a:lnTo>
                  <a:pt x="625929" y="348343"/>
                </a:lnTo>
                <a:lnTo>
                  <a:pt x="419100" y="361950"/>
                </a:lnTo>
                <a:lnTo>
                  <a:pt x="296636" y="367393"/>
                </a:lnTo>
                <a:lnTo>
                  <a:pt x="176893" y="367393"/>
                </a:lnTo>
                <a:lnTo>
                  <a:pt x="10886" y="353786"/>
                </a:lnTo>
                <a:lnTo>
                  <a:pt x="0" y="201386"/>
                </a:lnTo>
                <a:lnTo>
                  <a:pt x="146957" y="209550"/>
                </a:lnTo>
                <a:lnTo>
                  <a:pt x="280307" y="204107"/>
                </a:lnTo>
                <a:lnTo>
                  <a:pt x="443593" y="190500"/>
                </a:lnTo>
                <a:lnTo>
                  <a:pt x="579665" y="174172"/>
                </a:lnTo>
                <a:lnTo>
                  <a:pt x="737507" y="155122"/>
                </a:lnTo>
                <a:lnTo>
                  <a:pt x="917122" y="136072"/>
                </a:lnTo>
                <a:lnTo>
                  <a:pt x="1140279" y="87086"/>
                </a:lnTo>
                <a:lnTo>
                  <a:pt x="1317172" y="38100"/>
                </a:lnTo>
                <a:lnTo>
                  <a:pt x="1360715" y="19050"/>
                </a:lnTo>
                <a:lnTo>
                  <a:pt x="1396093" y="0"/>
                </a:lnTo>
                <a:lnTo>
                  <a:pt x="1464129" y="2722"/>
                </a:lnTo>
                <a:lnTo>
                  <a:pt x="1551215" y="13607"/>
                </a:lnTo>
                <a:lnTo>
                  <a:pt x="1619250" y="29936"/>
                </a:lnTo>
                <a:lnTo>
                  <a:pt x="1668236" y="48986"/>
                </a:lnTo>
                <a:lnTo>
                  <a:pt x="1700893" y="65315"/>
                </a:lnTo>
                <a:lnTo>
                  <a:pt x="1714500" y="78922"/>
                </a:lnTo>
                <a:lnTo>
                  <a:pt x="1728107" y="108857"/>
                </a:lnTo>
                <a:lnTo>
                  <a:pt x="1728107" y="133350"/>
                </a:lnTo>
                <a:lnTo>
                  <a:pt x="1722665" y="157843"/>
                </a:lnTo>
                <a:lnTo>
                  <a:pt x="1700893" y="182336"/>
                </a:lnTo>
                <a:lnTo>
                  <a:pt x="1668236" y="198665"/>
                </a:lnTo>
                <a:lnTo>
                  <a:pt x="1572986" y="214993"/>
                </a:lnTo>
                <a:lnTo>
                  <a:pt x="1415143" y="244929"/>
                </a:lnTo>
                <a:lnTo>
                  <a:pt x="1186543" y="28847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43314485-3E74-4C04-AEDD-454667229CC0}"/>
              </a:ext>
            </a:extLst>
          </p:cNvPr>
          <p:cNvSpPr/>
          <p:nvPr/>
        </p:nvSpPr>
        <p:spPr>
          <a:xfrm rot="16200000">
            <a:off x="5074444" y="4604544"/>
            <a:ext cx="1746250" cy="280988"/>
          </a:xfrm>
          <a:custGeom>
            <a:avLst/>
            <a:gdLst>
              <a:gd name="connsiteX0" fmla="*/ 940594 w 1745456"/>
              <a:gd name="connsiteY0" fmla="*/ 269081 h 280987"/>
              <a:gd name="connsiteX1" fmla="*/ 700087 w 1745456"/>
              <a:gd name="connsiteY1" fmla="*/ 257175 h 280987"/>
              <a:gd name="connsiteX2" fmla="*/ 535781 w 1745456"/>
              <a:gd name="connsiteY2" fmla="*/ 257175 h 280987"/>
              <a:gd name="connsiteX3" fmla="*/ 14287 w 1745456"/>
              <a:gd name="connsiteY3" fmla="*/ 230981 h 280987"/>
              <a:gd name="connsiteX4" fmla="*/ 0 w 1745456"/>
              <a:gd name="connsiteY4" fmla="*/ 33337 h 280987"/>
              <a:gd name="connsiteX5" fmla="*/ 514350 w 1745456"/>
              <a:gd name="connsiteY5" fmla="*/ 57150 h 280987"/>
              <a:gd name="connsiteX6" fmla="*/ 652462 w 1745456"/>
              <a:gd name="connsiteY6" fmla="*/ 54769 h 280987"/>
              <a:gd name="connsiteX7" fmla="*/ 897731 w 1745456"/>
              <a:gd name="connsiteY7" fmla="*/ 69056 h 280987"/>
              <a:gd name="connsiteX8" fmla="*/ 1090612 w 1745456"/>
              <a:gd name="connsiteY8" fmla="*/ 78581 h 280987"/>
              <a:gd name="connsiteX9" fmla="*/ 1252537 w 1745456"/>
              <a:gd name="connsiteY9" fmla="*/ 78581 h 280987"/>
              <a:gd name="connsiteX10" fmla="*/ 1457325 w 1745456"/>
              <a:gd name="connsiteY10" fmla="*/ 76200 h 280987"/>
              <a:gd name="connsiteX11" fmla="*/ 1516856 w 1745456"/>
              <a:gd name="connsiteY11" fmla="*/ 73819 h 280987"/>
              <a:gd name="connsiteX12" fmla="*/ 1562100 w 1745456"/>
              <a:gd name="connsiteY12" fmla="*/ 69056 h 280987"/>
              <a:gd name="connsiteX13" fmla="*/ 1604962 w 1745456"/>
              <a:gd name="connsiteY13" fmla="*/ 57150 h 280987"/>
              <a:gd name="connsiteX14" fmla="*/ 1643062 w 1745456"/>
              <a:gd name="connsiteY14" fmla="*/ 40481 h 280987"/>
              <a:gd name="connsiteX15" fmla="*/ 1707356 w 1745456"/>
              <a:gd name="connsiteY15" fmla="*/ 0 h 280987"/>
              <a:gd name="connsiteX16" fmla="*/ 1745456 w 1745456"/>
              <a:gd name="connsiteY16" fmla="*/ 245269 h 280987"/>
              <a:gd name="connsiteX17" fmla="*/ 1666875 w 1745456"/>
              <a:gd name="connsiteY17" fmla="*/ 261937 h 280987"/>
              <a:gd name="connsiteX18" fmla="*/ 1585912 w 1745456"/>
              <a:gd name="connsiteY18" fmla="*/ 269081 h 280987"/>
              <a:gd name="connsiteX19" fmla="*/ 1495425 w 1745456"/>
              <a:gd name="connsiteY19" fmla="*/ 276225 h 280987"/>
              <a:gd name="connsiteX20" fmla="*/ 1378744 w 1745456"/>
              <a:gd name="connsiteY20" fmla="*/ 278606 h 280987"/>
              <a:gd name="connsiteX21" fmla="*/ 1276350 w 1745456"/>
              <a:gd name="connsiteY21" fmla="*/ 280987 h 280987"/>
              <a:gd name="connsiteX22" fmla="*/ 1128712 w 1745456"/>
              <a:gd name="connsiteY22" fmla="*/ 280987 h 280987"/>
              <a:gd name="connsiteX23" fmla="*/ 940594 w 1745456"/>
              <a:gd name="connsiteY23" fmla="*/ 269081 h 280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745456" h="280987">
                <a:moveTo>
                  <a:pt x="940594" y="269081"/>
                </a:moveTo>
                <a:lnTo>
                  <a:pt x="700087" y="257175"/>
                </a:lnTo>
                <a:lnTo>
                  <a:pt x="535781" y="257175"/>
                </a:lnTo>
                <a:lnTo>
                  <a:pt x="14287" y="230981"/>
                </a:lnTo>
                <a:lnTo>
                  <a:pt x="0" y="33337"/>
                </a:lnTo>
                <a:lnTo>
                  <a:pt x="514350" y="57150"/>
                </a:lnTo>
                <a:lnTo>
                  <a:pt x="652462" y="54769"/>
                </a:lnTo>
                <a:lnTo>
                  <a:pt x="897731" y="69056"/>
                </a:lnTo>
                <a:lnTo>
                  <a:pt x="1090612" y="78581"/>
                </a:lnTo>
                <a:lnTo>
                  <a:pt x="1252537" y="78581"/>
                </a:lnTo>
                <a:lnTo>
                  <a:pt x="1457325" y="76200"/>
                </a:lnTo>
                <a:lnTo>
                  <a:pt x="1516856" y="73819"/>
                </a:lnTo>
                <a:lnTo>
                  <a:pt x="1562100" y="69056"/>
                </a:lnTo>
                <a:lnTo>
                  <a:pt x="1604962" y="57150"/>
                </a:lnTo>
                <a:lnTo>
                  <a:pt x="1643062" y="40481"/>
                </a:lnTo>
                <a:lnTo>
                  <a:pt x="1707356" y="0"/>
                </a:lnTo>
                <a:lnTo>
                  <a:pt x="1745456" y="245269"/>
                </a:lnTo>
                <a:lnTo>
                  <a:pt x="1666875" y="261937"/>
                </a:lnTo>
                <a:lnTo>
                  <a:pt x="1585912" y="269081"/>
                </a:lnTo>
                <a:lnTo>
                  <a:pt x="1495425" y="276225"/>
                </a:lnTo>
                <a:lnTo>
                  <a:pt x="1378744" y="278606"/>
                </a:lnTo>
                <a:lnTo>
                  <a:pt x="1276350" y="280987"/>
                </a:lnTo>
                <a:lnTo>
                  <a:pt x="1128712" y="280987"/>
                </a:lnTo>
                <a:lnTo>
                  <a:pt x="940594" y="2690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916D0F34-DD80-4420-8259-C87669B3C03A}"/>
              </a:ext>
            </a:extLst>
          </p:cNvPr>
          <p:cNvSpPr/>
          <p:nvPr/>
        </p:nvSpPr>
        <p:spPr>
          <a:xfrm>
            <a:off x="5081588" y="4206875"/>
            <a:ext cx="1757362" cy="350838"/>
          </a:xfrm>
          <a:custGeom>
            <a:avLst/>
            <a:gdLst>
              <a:gd name="connsiteX0" fmla="*/ 1175657 w 1758043"/>
              <a:gd name="connsiteY0" fmla="*/ 285750 h 351064"/>
              <a:gd name="connsiteX1" fmla="*/ 979714 w 1758043"/>
              <a:gd name="connsiteY1" fmla="*/ 299357 h 351064"/>
              <a:gd name="connsiteX2" fmla="*/ 830036 w 1758043"/>
              <a:gd name="connsiteY2" fmla="*/ 318407 h 351064"/>
              <a:gd name="connsiteX3" fmla="*/ 579664 w 1758043"/>
              <a:gd name="connsiteY3" fmla="*/ 334735 h 351064"/>
              <a:gd name="connsiteX4" fmla="*/ 367393 w 1758043"/>
              <a:gd name="connsiteY4" fmla="*/ 345621 h 351064"/>
              <a:gd name="connsiteX5" fmla="*/ 261257 w 1758043"/>
              <a:gd name="connsiteY5" fmla="*/ 351064 h 351064"/>
              <a:gd name="connsiteX6" fmla="*/ 157843 w 1758043"/>
              <a:gd name="connsiteY6" fmla="*/ 348342 h 351064"/>
              <a:gd name="connsiteX7" fmla="*/ 0 w 1758043"/>
              <a:gd name="connsiteY7" fmla="*/ 332014 h 351064"/>
              <a:gd name="connsiteX8" fmla="*/ 5443 w 1758043"/>
              <a:gd name="connsiteY8" fmla="*/ 182335 h 351064"/>
              <a:gd name="connsiteX9" fmla="*/ 179614 w 1758043"/>
              <a:gd name="connsiteY9" fmla="*/ 182335 h 351064"/>
              <a:gd name="connsiteX10" fmla="*/ 391886 w 1758043"/>
              <a:gd name="connsiteY10" fmla="*/ 168728 h 351064"/>
              <a:gd name="connsiteX11" fmla="*/ 612322 w 1758043"/>
              <a:gd name="connsiteY11" fmla="*/ 155121 h 351064"/>
              <a:gd name="connsiteX12" fmla="*/ 819150 w 1758043"/>
              <a:gd name="connsiteY12" fmla="*/ 138792 h 351064"/>
              <a:gd name="connsiteX13" fmla="*/ 976993 w 1758043"/>
              <a:gd name="connsiteY13" fmla="*/ 122464 h 351064"/>
              <a:gd name="connsiteX14" fmla="*/ 1151164 w 1758043"/>
              <a:gd name="connsiteY14" fmla="*/ 97971 h 351064"/>
              <a:gd name="connsiteX15" fmla="*/ 1289957 w 1758043"/>
              <a:gd name="connsiteY15" fmla="*/ 73478 h 351064"/>
              <a:gd name="connsiteX16" fmla="*/ 1333500 w 1758043"/>
              <a:gd name="connsiteY16" fmla="*/ 57150 h 351064"/>
              <a:gd name="connsiteX17" fmla="*/ 1396093 w 1758043"/>
              <a:gd name="connsiteY17" fmla="*/ 27214 h 351064"/>
              <a:gd name="connsiteX18" fmla="*/ 1428750 w 1758043"/>
              <a:gd name="connsiteY18" fmla="*/ 2721 h 351064"/>
              <a:gd name="connsiteX19" fmla="*/ 1461407 w 1758043"/>
              <a:gd name="connsiteY19" fmla="*/ 0 h 351064"/>
              <a:gd name="connsiteX20" fmla="*/ 1526722 w 1758043"/>
              <a:gd name="connsiteY20" fmla="*/ 8164 h 351064"/>
              <a:gd name="connsiteX21" fmla="*/ 1611086 w 1758043"/>
              <a:gd name="connsiteY21" fmla="*/ 27214 h 351064"/>
              <a:gd name="connsiteX22" fmla="*/ 1668236 w 1758043"/>
              <a:gd name="connsiteY22" fmla="*/ 46264 h 351064"/>
              <a:gd name="connsiteX23" fmla="*/ 1709057 w 1758043"/>
              <a:gd name="connsiteY23" fmla="*/ 65314 h 351064"/>
              <a:gd name="connsiteX24" fmla="*/ 1725386 w 1758043"/>
              <a:gd name="connsiteY24" fmla="*/ 78921 h 351064"/>
              <a:gd name="connsiteX25" fmla="*/ 1738993 w 1758043"/>
              <a:gd name="connsiteY25" fmla="*/ 95250 h 351064"/>
              <a:gd name="connsiteX26" fmla="*/ 1749879 w 1758043"/>
              <a:gd name="connsiteY26" fmla="*/ 117021 h 351064"/>
              <a:gd name="connsiteX27" fmla="*/ 1758043 w 1758043"/>
              <a:gd name="connsiteY27" fmla="*/ 144235 h 351064"/>
              <a:gd name="connsiteX28" fmla="*/ 1755322 w 1758043"/>
              <a:gd name="connsiteY28" fmla="*/ 166007 h 351064"/>
              <a:gd name="connsiteX29" fmla="*/ 1738993 w 1758043"/>
              <a:gd name="connsiteY29" fmla="*/ 187778 h 351064"/>
              <a:gd name="connsiteX30" fmla="*/ 1711779 w 1758043"/>
              <a:gd name="connsiteY30" fmla="*/ 209550 h 351064"/>
              <a:gd name="connsiteX31" fmla="*/ 1657350 w 1758043"/>
              <a:gd name="connsiteY31" fmla="*/ 223157 h 351064"/>
              <a:gd name="connsiteX32" fmla="*/ 1564822 w 1758043"/>
              <a:gd name="connsiteY32" fmla="*/ 242207 h 351064"/>
              <a:gd name="connsiteX33" fmla="*/ 1401536 w 1758043"/>
              <a:gd name="connsiteY33" fmla="*/ 263978 h 351064"/>
              <a:gd name="connsiteX34" fmla="*/ 1175657 w 1758043"/>
              <a:gd name="connsiteY34" fmla="*/ 285750 h 351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758043" h="351064">
                <a:moveTo>
                  <a:pt x="1175657" y="285750"/>
                </a:moveTo>
                <a:lnTo>
                  <a:pt x="979714" y="299357"/>
                </a:lnTo>
                <a:lnTo>
                  <a:pt x="830036" y="318407"/>
                </a:lnTo>
                <a:lnTo>
                  <a:pt x="579664" y="334735"/>
                </a:lnTo>
                <a:lnTo>
                  <a:pt x="367393" y="345621"/>
                </a:lnTo>
                <a:lnTo>
                  <a:pt x="261257" y="351064"/>
                </a:lnTo>
                <a:lnTo>
                  <a:pt x="157843" y="348342"/>
                </a:lnTo>
                <a:lnTo>
                  <a:pt x="0" y="332014"/>
                </a:lnTo>
                <a:lnTo>
                  <a:pt x="5443" y="182335"/>
                </a:lnTo>
                <a:lnTo>
                  <a:pt x="179614" y="182335"/>
                </a:lnTo>
                <a:lnTo>
                  <a:pt x="391886" y="168728"/>
                </a:lnTo>
                <a:lnTo>
                  <a:pt x="612322" y="155121"/>
                </a:lnTo>
                <a:lnTo>
                  <a:pt x="819150" y="138792"/>
                </a:lnTo>
                <a:lnTo>
                  <a:pt x="976993" y="122464"/>
                </a:lnTo>
                <a:lnTo>
                  <a:pt x="1151164" y="97971"/>
                </a:lnTo>
                <a:lnTo>
                  <a:pt x="1289957" y="73478"/>
                </a:lnTo>
                <a:lnTo>
                  <a:pt x="1333500" y="57150"/>
                </a:lnTo>
                <a:lnTo>
                  <a:pt x="1396093" y="27214"/>
                </a:lnTo>
                <a:lnTo>
                  <a:pt x="1428750" y="2721"/>
                </a:lnTo>
                <a:lnTo>
                  <a:pt x="1461407" y="0"/>
                </a:lnTo>
                <a:lnTo>
                  <a:pt x="1526722" y="8164"/>
                </a:lnTo>
                <a:lnTo>
                  <a:pt x="1611086" y="27214"/>
                </a:lnTo>
                <a:lnTo>
                  <a:pt x="1668236" y="46264"/>
                </a:lnTo>
                <a:lnTo>
                  <a:pt x="1709057" y="65314"/>
                </a:lnTo>
                <a:lnTo>
                  <a:pt x="1725386" y="78921"/>
                </a:lnTo>
                <a:lnTo>
                  <a:pt x="1738993" y="95250"/>
                </a:lnTo>
                <a:lnTo>
                  <a:pt x="1749879" y="117021"/>
                </a:lnTo>
                <a:lnTo>
                  <a:pt x="1758043" y="144235"/>
                </a:lnTo>
                <a:lnTo>
                  <a:pt x="1755322" y="166007"/>
                </a:lnTo>
                <a:lnTo>
                  <a:pt x="1738993" y="187778"/>
                </a:lnTo>
                <a:lnTo>
                  <a:pt x="1711779" y="209550"/>
                </a:lnTo>
                <a:lnTo>
                  <a:pt x="1657350" y="223157"/>
                </a:lnTo>
                <a:lnTo>
                  <a:pt x="1564822" y="242207"/>
                </a:lnTo>
                <a:lnTo>
                  <a:pt x="1401536" y="263978"/>
                </a:lnTo>
                <a:lnTo>
                  <a:pt x="1175657" y="2857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4FC534FF-741B-49F0-B207-44C9675CEA52}"/>
              </a:ext>
            </a:extLst>
          </p:cNvPr>
          <p:cNvSpPr/>
          <p:nvPr/>
        </p:nvSpPr>
        <p:spPr>
          <a:xfrm>
            <a:off x="5062538" y="4792663"/>
            <a:ext cx="1828800" cy="346075"/>
          </a:xfrm>
          <a:custGeom>
            <a:avLst/>
            <a:gdLst>
              <a:gd name="connsiteX0" fmla="*/ 1289957 w 1828800"/>
              <a:gd name="connsiteY0" fmla="*/ 283028 h 345621"/>
              <a:gd name="connsiteX1" fmla="*/ 974272 w 1828800"/>
              <a:gd name="connsiteY1" fmla="*/ 291193 h 345621"/>
              <a:gd name="connsiteX2" fmla="*/ 824593 w 1828800"/>
              <a:gd name="connsiteY2" fmla="*/ 315685 h 345621"/>
              <a:gd name="connsiteX3" fmla="*/ 566057 w 1828800"/>
              <a:gd name="connsiteY3" fmla="*/ 329293 h 345621"/>
              <a:gd name="connsiteX4" fmla="*/ 334736 w 1828800"/>
              <a:gd name="connsiteY4" fmla="*/ 340178 h 345621"/>
              <a:gd name="connsiteX5" fmla="*/ 234043 w 1828800"/>
              <a:gd name="connsiteY5" fmla="*/ 345621 h 345621"/>
              <a:gd name="connsiteX6" fmla="*/ 171450 w 1828800"/>
              <a:gd name="connsiteY6" fmla="*/ 342900 h 345621"/>
              <a:gd name="connsiteX7" fmla="*/ 0 w 1828800"/>
              <a:gd name="connsiteY7" fmla="*/ 332014 h 345621"/>
              <a:gd name="connsiteX8" fmla="*/ 5443 w 1828800"/>
              <a:gd name="connsiteY8" fmla="*/ 166007 h 345621"/>
              <a:gd name="connsiteX9" fmla="*/ 125186 w 1828800"/>
              <a:gd name="connsiteY9" fmla="*/ 182335 h 345621"/>
              <a:gd name="connsiteX10" fmla="*/ 206829 w 1828800"/>
              <a:gd name="connsiteY10" fmla="*/ 187778 h 345621"/>
              <a:gd name="connsiteX11" fmla="*/ 351064 w 1828800"/>
              <a:gd name="connsiteY11" fmla="*/ 185057 h 345621"/>
              <a:gd name="connsiteX12" fmla="*/ 566057 w 1828800"/>
              <a:gd name="connsiteY12" fmla="*/ 174171 h 345621"/>
              <a:gd name="connsiteX13" fmla="*/ 821872 w 1828800"/>
              <a:gd name="connsiteY13" fmla="*/ 155121 h 345621"/>
              <a:gd name="connsiteX14" fmla="*/ 971550 w 1828800"/>
              <a:gd name="connsiteY14" fmla="*/ 114300 h 345621"/>
              <a:gd name="connsiteX15" fmla="*/ 1107622 w 1828800"/>
              <a:gd name="connsiteY15" fmla="*/ 97971 h 345621"/>
              <a:gd name="connsiteX16" fmla="*/ 1216479 w 1828800"/>
              <a:gd name="connsiteY16" fmla="*/ 81643 h 345621"/>
              <a:gd name="connsiteX17" fmla="*/ 1325336 w 1828800"/>
              <a:gd name="connsiteY17" fmla="*/ 59871 h 345621"/>
              <a:gd name="connsiteX18" fmla="*/ 1393372 w 1828800"/>
              <a:gd name="connsiteY18" fmla="*/ 40821 h 345621"/>
              <a:gd name="connsiteX19" fmla="*/ 1434193 w 1828800"/>
              <a:gd name="connsiteY19" fmla="*/ 24493 h 345621"/>
              <a:gd name="connsiteX20" fmla="*/ 1472293 w 1828800"/>
              <a:gd name="connsiteY20" fmla="*/ 0 h 345621"/>
              <a:gd name="connsiteX21" fmla="*/ 1499507 w 1828800"/>
              <a:gd name="connsiteY21" fmla="*/ 0 h 345621"/>
              <a:gd name="connsiteX22" fmla="*/ 1564822 w 1828800"/>
              <a:gd name="connsiteY22" fmla="*/ 10885 h 345621"/>
              <a:gd name="connsiteX23" fmla="*/ 1627414 w 1828800"/>
              <a:gd name="connsiteY23" fmla="*/ 29935 h 345621"/>
              <a:gd name="connsiteX24" fmla="*/ 1698172 w 1828800"/>
              <a:gd name="connsiteY24" fmla="*/ 62593 h 345621"/>
              <a:gd name="connsiteX25" fmla="*/ 1752600 w 1828800"/>
              <a:gd name="connsiteY25" fmla="*/ 89807 h 345621"/>
              <a:gd name="connsiteX26" fmla="*/ 1793422 w 1828800"/>
              <a:gd name="connsiteY26" fmla="*/ 119743 h 345621"/>
              <a:gd name="connsiteX27" fmla="*/ 1809750 w 1828800"/>
              <a:gd name="connsiteY27" fmla="*/ 141514 h 345621"/>
              <a:gd name="connsiteX28" fmla="*/ 1823357 w 1828800"/>
              <a:gd name="connsiteY28" fmla="*/ 166007 h 345621"/>
              <a:gd name="connsiteX29" fmla="*/ 1828800 w 1828800"/>
              <a:gd name="connsiteY29" fmla="*/ 190500 h 345621"/>
              <a:gd name="connsiteX30" fmla="*/ 1826079 w 1828800"/>
              <a:gd name="connsiteY30" fmla="*/ 214993 h 345621"/>
              <a:gd name="connsiteX31" fmla="*/ 1807029 w 1828800"/>
              <a:gd name="connsiteY31" fmla="*/ 234043 h 345621"/>
              <a:gd name="connsiteX32" fmla="*/ 1785257 w 1828800"/>
              <a:gd name="connsiteY32" fmla="*/ 247650 h 345621"/>
              <a:gd name="connsiteX33" fmla="*/ 1760764 w 1828800"/>
              <a:gd name="connsiteY33" fmla="*/ 263978 h 345621"/>
              <a:gd name="connsiteX34" fmla="*/ 1728107 w 1828800"/>
              <a:gd name="connsiteY34" fmla="*/ 266700 h 345621"/>
              <a:gd name="connsiteX35" fmla="*/ 1553936 w 1828800"/>
              <a:gd name="connsiteY35" fmla="*/ 269421 h 345621"/>
              <a:gd name="connsiteX36" fmla="*/ 1289957 w 1828800"/>
              <a:gd name="connsiteY36" fmla="*/ 283028 h 345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828800" h="345621">
                <a:moveTo>
                  <a:pt x="1289957" y="283028"/>
                </a:moveTo>
                <a:lnTo>
                  <a:pt x="974272" y="291193"/>
                </a:lnTo>
                <a:lnTo>
                  <a:pt x="824593" y="315685"/>
                </a:lnTo>
                <a:lnTo>
                  <a:pt x="566057" y="329293"/>
                </a:lnTo>
                <a:lnTo>
                  <a:pt x="334736" y="340178"/>
                </a:lnTo>
                <a:lnTo>
                  <a:pt x="234043" y="345621"/>
                </a:lnTo>
                <a:lnTo>
                  <a:pt x="171450" y="342900"/>
                </a:lnTo>
                <a:lnTo>
                  <a:pt x="0" y="332014"/>
                </a:lnTo>
                <a:lnTo>
                  <a:pt x="5443" y="166007"/>
                </a:lnTo>
                <a:lnTo>
                  <a:pt x="125186" y="182335"/>
                </a:lnTo>
                <a:lnTo>
                  <a:pt x="206829" y="187778"/>
                </a:lnTo>
                <a:lnTo>
                  <a:pt x="351064" y="185057"/>
                </a:lnTo>
                <a:lnTo>
                  <a:pt x="566057" y="174171"/>
                </a:lnTo>
                <a:lnTo>
                  <a:pt x="821872" y="155121"/>
                </a:lnTo>
                <a:lnTo>
                  <a:pt x="971550" y="114300"/>
                </a:lnTo>
                <a:lnTo>
                  <a:pt x="1107622" y="97971"/>
                </a:lnTo>
                <a:lnTo>
                  <a:pt x="1216479" y="81643"/>
                </a:lnTo>
                <a:lnTo>
                  <a:pt x="1325336" y="59871"/>
                </a:lnTo>
                <a:lnTo>
                  <a:pt x="1393372" y="40821"/>
                </a:lnTo>
                <a:lnTo>
                  <a:pt x="1434193" y="24493"/>
                </a:lnTo>
                <a:lnTo>
                  <a:pt x="1472293" y="0"/>
                </a:lnTo>
                <a:lnTo>
                  <a:pt x="1499507" y="0"/>
                </a:lnTo>
                <a:lnTo>
                  <a:pt x="1564822" y="10885"/>
                </a:lnTo>
                <a:lnTo>
                  <a:pt x="1627414" y="29935"/>
                </a:lnTo>
                <a:lnTo>
                  <a:pt x="1698172" y="62593"/>
                </a:lnTo>
                <a:lnTo>
                  <a:pt x="1752600" y="89807"/>
                </a:lnTo>
                <a:lnTo>
                  <a:pt x="1793422" y="119743"/>
                </a:lnTo>
                <a:lnTo>
                  <a:pt x="1809750" y="141514"/>
                </a:lnTo>
                <a:lnTo>
                  <a:pt x="1823357" y="166007"/>
                </a:lnTo>
                <a:lnTo>
                  <a:pt x="1828800" y="190500"/>
                </a:lnTo>
                <a:lnTo>
                  <a:pt x="1826079" y="214993"/>
                </a:lnTo>
                <a:lnTo>
                  <a:pt x="1807029" y="234043"/>
                </a:lnTo>
                <a:lnTo>
                  <a:pt x="1785257" y="247650"/>
                </a:lnTo>
                <a:lnTo>
                  <a:pt x="1760764" y="263978"/>
                </a:lnTo>
                <a:lnTo>
                  <a:pt x="1728107" y="266700"/>
                </a:lnTo>
                <a:lnTo>
                  <a:pt x="1553936" y="269421"/>
                </a:lnTo>
                <a:lnTo>
                  <a:pt x="1289957" y="28302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A3967843-537E-4238-9732-E2F14B621852}"/>
              </a:ext>
            </a:extLst>
          </p:cNvPr>
          <p:cNvSpPr/>
          <p:nvPr/>
        </p:nvSpPr>
        <p:spPr>
          <a:xfrm>
            <a:off x="5033963" y="5437188"/>
            <a:ext cx="2093912" cy="369887"/>
          </a:xfrm>
          <a:custGeom>
            <a:avLst/>
            <a:gdLst>
              <a:gd name="connsiteX0" fmla="*/ 824593 w 2092778"/>
              <a:gd name="connsiteY0" fmla="*/ 296636 h 370115"/>
              <a:gd name="connsiteX1" fmla="*/ 405493 w 2092778"/>
              <a:gd name="connsiteY1" fmla="*/ 329293 h 370115"/>
              <a:gd name="connsiteX2" fmla="*/ 0 w 2092778"/>
              <a:gd name="connsiteY2" fmla="*/ 370115 h 370115"/>
              <a:gd name="connsiteX3" fmla="*/ 2721 w 2092778"/>
              <a:gd name="connsiteY3" fmla="*/ 182336 h 370115"/>
              <a:gd name="connsiteX4" fmla="*/ 163286 w 2092778"/>
              <a:gd name="connsiteY4" fmla="*/ 179615 h 370115"/>
              <a:gd name="connsiteX5" fmla="*/ 318407 w 2092778"/>
              <a:gd name="connsiteY5" fmla="*/ 168729 h 370115"/>
              <a:gd name="connsiteX6" fmla="*/ 514350 w 2092778"/>
              <a:gd name="connsiteY6" fmla="*/ 149679 h 370115"/>
              <a:gd name="connsiteX7" fmla="*/ 827314 w 2092778"/>
              <a:gd name="connsiteY7" fmla="*/ 111579 h 370115"/>
              <a:gd name="connsiteX8" fmla="*/ 971550 w 2092778"/>
              <a:gd name="connsiteY8" fmla="*/ 92529 h 370115"/>
              <a:gd name="connsiteX9" fmla="*/ 1262743 w 2092778"/>
              <a:gd name="connsiteY9" fmla="*/ 73479 h 370115"/>
              <a:gd name="connsiteX10" fmla="*/ 1556657 w 2092778"/>
              <a:gd name="connsiteY10" fmla="*/ 48986 h 370115"/>
              <a:gd name="connsiteX11" fmla="*/ 1619250 w 2092778"/>
              <a:gd name="connsiteY11" fmla="*/ 8165 h 370115"/>
              <a:gd name="connsiteX12" fmla="*/ 1646464 w 2092778"/>
              <a:gd name="connsiteY12" fmla="*/ 0 h 370115"/>
              <a:gd name="connsiteX13" fmla="*/ 1703614 w 2092778"/>
              <a:gd name="connsiteY13" fmla="*/ 2722 h 370115"/>
              <a:gd name="connsiteX14" fmla="*/ 1774371 w 2092778"/>
              <a:gd name="connsiteY14" fmla="*/ 13607 h 370115"/>
              <a:gd name="connsiteX15" fmla="*/ 1836964 w 2092778"/>
              <a:gd name="connsiteY15" fmla="*/ 29936 h 370115"/>
              <a:gd name="connsiteX16" fmla="*/ 1915886 w 2092778"/>
              <a:gd name="connsiteY16" fmla="*/ 59872 h 370115"/>
              <a:gd name="connsiteX17" fmla="*/ 1983921 w 2092778"/>
              <a:gd name="connsiteY17" fmla="*/ 95250 h 370115"/>
              <a:gd name="connsiteX18" fmla="*/ 2041071 w 2092778"/>
              <a:gd name="connsiteY18" fmla="*/ 133350 h 370115"/>
              <a:gd name="connsiteX19" fmla="*/ 2068286 w 2092778"/>
              <a:gd name="connsiteY19" fmla="*/ 157843 h 370115"/>
              <a:gd name="connsiteX20" fmla="*/ 2081893 w 2092778"/>
              <a:gd name="connsiteY20" fmla="*/ 176893 h 370115"/>
              <a:gd name="connsiteX21" fmla="*/ 2092778 w 2092778"/>
              <a:gd name="connsiteY21" fmla="*/ 204107 h 370115"/>
              <a:gd name="connsiteX22" fmla="*/ 2090057 w 2092778"/>
              <a:gd name="connsiteY22" fmla="*/ 223157 h 370115"/>
              <a:gd name="connsiteX23" fmla="*/ 2068286 w 2092778"/>
              <a:gd name="connsiteY23" fmla="*/ 255815 h 370115"/>
              <a:gd name="connsiteX24" fmla="*/ 2043793 w 2092778"/>
              <a:gd name="connsiteY24" fmla="*/ 272143 h 370115"/>
              <a:gd name="connsiteX25" fmla="*/ 2000250 w 2092778"/>
              <a:gd name="connsiteY25" fmla="*/ 288472 h 370115"/>
              <a:gd name="connsiteX26" fmla="*/ 1932214 w 2092778"/>
              <a:gd name="connsiteY26" fmla="*/ 293915 h 370115"/>
              <a:gd name="connsiteX27" fmla="*/ 1758043 w 2092778"/>
              <a:gd name="connsiteY27" fmla="*/ 285750 h 370115"/>
              <a:gd name="connsiteX28" fmla="*/ 1458686 w 2092778"/>
              <a:gd name="connsiteY28" fmla="*/ 272143 h 370115"/>
              <a:gd name="connsiteX29" fmla="*/ 824593 w 2092778"/>
              <a:gd name="connsiteY29" fmla="*/ 296636 h 370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092778" h="370115">
                <a:moveTo>
                  <a:pt x="824593" y="296636"/>
                </a:moveTo>
                <a:lnTo>
                  <a:pt x="405493" y="329293"/>
                </a:lnTo>
                <a:lnTo>
                  <a:pt x="0" y="370115"/>
                </a:lnTo>
                <a:lnTo>
                  <a:pt x="2721" y="182336"/>
                </a:lnTo>
                <a:lnTo>
                  <a:pt x="163286" y="179615"/>
                </a:lnTo>
                <a:lnTo>
                  <a:pt x="318407" y="168729"/>
                </a:lnTo>
                <a:lnTo>
                  <a:pt x="514350" y="149679"/>
                </a:lnTo>
                <a:lnTo>
                  <a:pt x="827314" y="111579"/>
                </a:lnTo>
                <a:lnTo>
                  <a:pt x="971550" y="92529"/>
                </a:lnTo>
                <a:lnTo>
                  <a:pt x="1262743" y="73479"/>
                </a:lnTo>
                <a:lnTo>
                  <a:pt x="1556657" y="48986"/>
                </a:lnTo>
                <a:lnTo>
                  <a:pt x="1619250" y="8165"/>
                </a:lnTo>
                <a:lnTo>
                  <a:pt x="1646464" y="0"/>
                </a:lnTo>
                <a:lnTo>
                  <a:pt x="1703614" y="2722"/>
                </a:lnTo>
                <a:lnTo>
                  <a:pt x="1774371" y="13607"/>
                </a:lnTo>
                <a:lnTo>
                  <a:pt x="1836964" y="29936"/>
                </a:lnTo>
                <a:lnTo>
                  <a:pt x="1915886" y="59872"/>
                </a:lnTo>
                <a:lnTo>
                  <a:pt x="1983921" y="95250"/>
                </a:lnTo>
                <a:lnTo>
                  <a:pt x="2041071" y="133350"/>
                </a:lnTo>
                <a:lnTo>
                  <a:pt x="2068286" y="157843"/>
                </a:lnTo>
                <a:lnTo>
                  <a:pt x="2081893" y="176893"/>
                </a:lnTo>
                <a:lnTo>
                  <a:pt x="2092778" y="204107"/>
                </a:lnTo>
                <a:lnTo>
                  <a:pt x="2090057" y="223157"/>
                </a:lnTo>
                <a:lnTo>
                  <a:pt x="2068286" y="255815"/>
                </a:lnTo>
                <a:lnTo>
                  <a:pt x="2043793" y="272143"/>
                </a:lnTo>
                <a:lnTo>
                  <a:pt x="2000250" y="288472"/>
                </a:lnTo>
                <a:lnTo>
                  <a:pt x="1932214" y="293915"/>
                </a:lnTo>
                <a:lnTo>
                  <a:pt x="1758043" y="285750"/>
                </a:lnTo>
                <a:lnTo>
                  <a:pt x="1458686" y="272143"/>
                </a:lnTo>
                <a:lnTo>
                  <a:pt x="824593" y="29663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B2BDE6F-94FE-487D-BFAB-008C4F963998}"/>
              </a:ext>
            </a:extLst>
          </p:cNvPr>
          <p:cNvGrpSpPr>
            <a:grpSpLocks/>
          </p:cNvGrpSpPr>
          <p:nvPr/>
        </p:nvGrpSpPr>
        <p:grpSpPr bwMode="auto">
          <a:xfrm>
            <a:off x="2489200" y="1581150"/>
            <a:ext cx="4681538" cy="4424363"/>
            <a:chOff x="2649538" y="1751013"/>
            <a:chExt cx="4681537" cy="4424362"/>
          </a:xfrm>
        </p:grpSpPr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AA8C1901-5C02-471A-AA7D-334F470B14D1}"/>
                </a:ext>
              </a:extLst>
            </p:cNvPr>
            <p:cNvSpPr/>
            <p:nvPr/>
          </p:nvSpPr>
          <p:spPr>
            <a:xfrm>
              <a:off x="2671763" y="2659063"/>
              <a:ext cx="1841500" cy="476250"/>
            </a:xfrm>
            <a:custGeom>
              <a:avLst/>
              <a:gdLst>
                <a:gd name="connsiteX0" fmla="*/ 1450181 w 1840706"/>
                <a:gd name="connsiteY0" fmla="*/ 271463 h 476250"/>
                <a:gd name="connsiteX1" fmla="*/ 1243012 w 1840706"/>
                <a:gd name="connsiteY1" fmla="*/ 302419 h 476250"/>
                <a:gd name="connsiteX2" fmla="*/ 1021556 w 1840706"/>
                <a:gd name="connsiteY2" fmla="*/ 338138 h 476250"/>
                <a:gd name="connsiteX3" fmla="*/ 776287 w 1840706"/>
                <a:gd name="connsiteY3" fmla="*/ 388144 h 476250"/>
                <a:gd name="connsiteX4" fmla="*/ 514350 w 1840706"/>
                <a:gd name="connsiteY4" fmla="*/ 442913 h 476250"/>
                <a:gd name="connsiteX5" fmla="*/ 359568 w 1840706"/>
                <a:gd name="connsiteY5" fmla="*/ 476250 h 476250"/>
                <a:gd name="connsiteX6" fmla="*/ 338137 w 1840706"/>
                <a:gd name="connsiteY6" fmla="*/ 476250 h 476250"/>
                <a:gd name="connsiteX7" fmla="*/ 309562 w 1840706"/>
                <a:gd name="connsiteY7" fmla="*/ 471488 h 476250"/>
                <a:gd name="connsiteX8" fmla="*/ 273843 w 1840706"/>
                <a:gd name="connsiteY8" fmla="*/ 459582 h 476250"/>
                <a:gd name="connsiteX9" fmla="*/ 228600 w 1840706"/>
                <a:gd name="connsiteY9" fmla="*/ 435769 h 476250"/>
                <a:gd name="connsiteX10" fmla="*/ 159543 w 1840706"/>
                <a:gd name="connsiteY10" fmla="*/ 385763 h 476250"/>
                <a:gd name="connsiteX11" fmla="*/ 102393 w 1840706"/>
                <a:gd name="connsiteY11" fmla="*/ 335757 h 476250"/>
                <a:gd name="connsiteX12" fmla="*/ 59531 w 1840706"/>
                <a:gd name="connsiteY12" fmla="*/ 295275 h 476250"/>
                <a:gd name="connsiteX13" fmla="*/ 28575 w 1840706"/>
                <a:gd name="connsiteY13" fmla="*/ 257175 h 476250"/>
                <a:gd name="connsiteX14" fmla="*/ 9525 w 1840706"/>
                <a:gd name="connsiteY14" fmla="*/ 226219 h 476250"/>
                <a:gd name="connsiteX15" fmla="*/ 0 w 1840706"/>
                <a:gd name="connsiteY15" fmla="*/ 202407 h 476250"/>
                <a:gd name="connsiteX16" fmla="*/ 0 w 1840706"/>
                <a:gd name="connsiteY16" fmla="*/ 190500 h 476250"/>
                <a:gd name="connsiteX17" fmla="*/ 2381 w 1840706"/>
                <a:gd name="connsiteY17" fmla="*/ 180975 h 476250"/>
                <a:gd name="connsiteX18" fmla="*/ 7143 w 1840706"/>
                <a:gd name="connsiteY18" fmla="*/ 173832 h 476250"/>
                <a:gd name="connsiteX19" fmla="*/ 26193 w 1840706"/>
                <a:gd name="connsiteY19" fmla="*/ 171450 h 476250"/>
                <a:gd name="connsiteX20" fmla="*/ 61912 w 1840706"/>
                <a:gd name="connsiteY20" fmla="*/ 185738 h 476250"/>
                <a:gd name="connsiteX21" fmla="*/ 126206 w 1840706"/>
                <a:gd name="connsiteY21" fmla="*/ 209550 h 476250"/>
                <a:gd name="connsiteX22" fmla="*/ 176212 w 1840706"/>
                <a:gd name="connsiteY22" fmla="*/ 223838 h 476250"/>
                <a:gd name="connsiteX23" fmla="*/ 235743 w 1840706"/>
                <a:gd name="connsiteY23" fmla="*/ 240507 h 476250"/>
                <a:gd name="connsiteX24" fmla="*/ 300037 w 1840706"/>
                <a:gd name="connsiteY24" fmla="*/ 250032 h 476250"/>
                <a:gd name="connsiteX25" fmla="*/ 383381 w 1840706"/>
                <a:gd name="connsiteY25" fmla="*/ 254794 h 476250"/>
                <a:gd name="connsiteX26" fmla="*/ 495300 w 1840706"/>
                <a:gd name="connsiteY26" fmla="*/ 247650 h 476250"/>
                <a:gd name="connsiteX27" fmla="*/ 802481 w 1840706"/>
                <a:gd name="connsiteY27" fmla="*/ 195263 h 476250"/>
                <a:gd name="connsiteX28" fmla="*/ 1083468 w 1840706"/>
                <a:gd name="connsiteY28" fmla="*/ 138113 h 476250"/>
                <a:gd name="connsiteX29" fmla="*/ 1233487 w 1840706"/>
                <a:gd name="connsiteY29" fmla="*/ 107157 h 476250"/>
                <a:gd name="connsiteX30" fmla="*/ 1397793 w 1840706"/>
                <a:gd name="connsiteY30" fmla="*/ 64294 h 476250"/>
                <a:gd name="connsiteX31" fmla="*/ 1500187 w 1840706"/>
                <a:gd name="connsiteY31" fmla="*/ 33338 h 476250"/>
                <a:gd name="connsiteX32" fmla="*/ 1550193 w 1840706"/>
                <a:gd name="connsiteY32" fmla="*/ 9525 h 476250"/>
                <a:gd name="connsiteX33" fmla="*/ 1576387 w 1840706"/>
                <a:gd name="connsiteY33" fmla="*/ 0 h 476250"/>
                <a:gd name="connsiteX34" fmla="*/ 1612106 w 1840706"/>
                <a:gd name="connsiteY34" fmla="*/ 0 h 476250"/>
                <a:gd name="connsiteX35" fmla="*/ 1666875 w 1840706"/>
                <a:gd name="connsiteY35" fmla="*/ 9525 h 476250"/>
                <a:gd name="connsiteX36" fmla="*/ 1721643 w 1840706"/>
                <a:gd name="connsiteY36" fmla="*/ 23813 h 476250"/>
                <a:gd name="connsiteX37" fmla="*/ 1795462 w 1840706"/>
                <a:gd name="connsiteY37" fmla="*/ 47625 h 476250"/>
                <a:gd name="connsiteX38" fmla="*/ 1809750 w 1840706"/>
                <a:gd name="connsiteY38" fmla="*/ 57150 h 476250"/>
                <a:gd name="connsiteX39" fmla="*/ 1831181 w 1840706"/>
                <a:gd name="connsiteY39" fmla="*/ 85725 h 476250"/>
                <a:gd name="connsiteX40" fmla="*/ 1838325 w 1840706"/>
                <a:gd name="connsiteY40" fmla="*/ 104775 h 476250"/>
                <a:gd name="connsiteX41" fmla="*/ 1840706 w 1840706"/>
                <a:gd name="connsiteY41" fmla="*/ 123825 h 476250"/>
                <a:gd name="connsiteX42" fmla="*/ 1835943 w 1840706"/>
                <a:gd name="connsiteY42" fmla="*/ 150019 h 476250"/>
                <a:gd name="connsiteX43" fmla="*/ 1819275 w 1840706"/>
                <a:gd name="connsiteY43" fmla="*/ 173832 h 476250"/>
                <a:gd name="connsiteX44" fmla="*/ 1795462 w 1840706"/>
                <a:gd name="connsiteY44" fmla="*/ 197644 h 476250"/>
                <a:gd name="connsiteX45" fmla="*/ 1766887 w 1840706"/>
                <a:gd name="connsiteY45" fmla="*/ 214313 h 476250"/>
                <a:gd name="connsiteX46" fmla="*/ 1450181 w 1840706"/>
                <a:gd name="connsiteY46" fmla="*/ 271463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840706" h="476250">
                  <a:moveTo>
                    <a:pt x="1450181" y="271463"/>
                  </a:moveTo>
                  <a:lnTo>
                    <a:pt x="1243012" y="302419"/>
                  </a:lnTo>
                  <a:lnTo>
                    <a:pt x="1021556" y="338138"/>
                  </a:lnTo>
                  <a:lnTo>
                    <a:pt x="776287" y="388144"/>
                  </a:lnTo>
                  <a:lnTo>
                    <a:pt x="514350" y="442913"/>
                  </a:lnTo>
                  <a:lnTo>
                    <a:pt x="359568" y="476250"/>
                  </a:lnTo>
                  <a:lnTo>
                    <a:pt x="338137" y="476250"/>
                  </a:lnTo>
                  <a:lnTo>
                    <a:pt x="309562" y="471488"/>
                  </a:lnTo>
                  <a:lnTo>
                    <a:pt x="273843" y="459582"/>
                  </a:lnTo>
                  <a:lnTo>
                    <a:pt x="228600" y="435769"/>
                  </a:lnTo>
                  <a:lnTo>
                    <a:pt x="159543" y="385763"/>
                  </a:lnTo>
                  <a:lnTo>
                    <a:pt x="102393" y="335757"/>
                  </a:lnTo>
                  <a:lnTo>
                    <a:pt x="59531" y="295275"/>
                  </a:lnTo>
                  <a:lnTo>
                    <a:pt x="28575" y="257175"/>
                  </a:lnTo>
                  <a:lnTo>
                    <a:pt x="9525" y="226219"/>
                  </a:lnTo>
                  <a:lnTo>
                    <a:pt x="0" y="202407"/>
                  </a:lnTo>
                  <a:lnTo>
                    <a:pt x="0" y="190500"/>
                  </a:lnTo>
                  <a:lnTo>
                    <a:pt x="2381" y="180975"/>
                  </a:lnTo>
                  <a:lnTo>
                    <a:pt x="7143" y="173832"/>
                  </a:lnTo>
                  <a:lnTo>
                    <a:pt x="26193" y="171450"/>
                  </a:lnTo>
                  <a:lnTo>
                    <a:pt x="61912" y="185738"/>
                  </a:lnTo>
                  <a:lnTo>
                    <a:pt x="126206" y="209550"/>
                  </a:lnTo>
                  <a:lnTo>
                    <a:pt x="176212" y="223838"/>
                  </a:lnTo>
                  <a:lnTo>
                    <a:pt x="235743" y="240507"/>
                  </a:lnTo>
                  <a:lnTo>
                    <a:pt x="300037" y="250032"/>
                  </a:lnTo>
                  <a:lnTo>
                    <a:pt x="383381" y="254794"/>
                  </a:lnTo>
                  <a:lnTo>
                    <a:pt x="495300" y="247650"/>
                  </a:lnTo>
                  <a:lnTo>
                    <a:pt x="802481" y="195263"/>
                  </a:lnTo>
                  <a:lnTo>
                    <a:pt x="1083468" y="138113"/>
                  </a:lnTo>
                  <a:lnTo>
                    <a:pt x="1233487" y="107157"/>
                  </a:lnTo>
                  <a:lnTo>
                    <a:pt x="1397793" y="64294"/>
                  </a:lnTo>
                  <a:lnTo>
                    <a:pt x="1500187" y="33338"/>
                  </a:lnTo>
                  <a:lnTo>
                    <a:pt x="1550193" y="9525"/>
                  </a:lnTo>
                  <a:lnTo>
                    <a:pt x="1576387" y="0"/>
                  </a:lnTo>
                  <a:lnTo>
                    <a:pt x="1612106" y="0"/>
                  </a:lnTo>
                  <a:lnTo>
                    <a:pt x="1666875" y="9525"/>
                  </a:lnTo>
                  <a:lnTo>
                    <a:pt x="1721643" y="23813"/>
                  </a:lnTo>
                  <a:lnTo>
                    <a:pt x="1795462" y="47625"/>
                  </a:lnTo>
                  <a:lnTo>
                    <a:pt x="1809750" y="57150"/>
                  </a:lnTo>
                  <a:lnTo>
                    <a:pt x="1831181" y="85725"/>
                  </a:lnTo>
                  <a:lnTo>
                    <a:pt x="1838325" y="104775"/>
                  </a:lnTo>
                  <a:lnTo>
                    <a:pt x="1840706" y="123825"/>
                  </a:lnTo>
                  <a:lnTo>
                    <a:pt x="1835943" y="150019"/>
                  </a:lnTo>
                  <a:lnTo>
                    <a:pt x="1819275" y="173832"/>
                  </a:lnTo>
                  <a:lnTo>
                    <a:pt x="1795462" y="197644"/>
                  </a:lnTo>
                  <a:lnTo>
                    <a:pt x="1766887" y="214313"/>
                  </a:lnTo>
                  <a:lnTo>
                    <a:pt x="1450181" y="2714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2549AF7A-D4E6-403F-AAC9-363057B64C7E}"/>
                </a:ext>
              </a:extLst>
            </p:cNvPr>
            <p:cNvSpPr/>
            <p:nvPr/>
          </p:nvSpPr>
          <p:spPr>
            <a:xfrm>
              <a:off x="4613276" y="1808163"/>
              <a:ext cx="957262" cy="1209675"/>
            </a:xfrm>
            <a:custGeom>
              <a:avLst/>
              <a:gdLst>
                <a:gd name="connsiteX0" fmla="*/ 771525 w 957263"/>
                <a:gd name="connsiteY0" fmla="*/ 495300 h 1209675"/>
                <a:gd name="connsiteX1" fmla="*/ 690563 w 957263"/>
                <a:gd name="connsiteY1" fmla="*/ 585787 h 1209675"/>
                <a:gd name="connsiteX2" fmla="*/ 595313 w 957263"/>
                <a:gd name="connsiteY2" fmla="*/ 681037 h 1209675"/>
                <a:gd name="connsiteX3" fmla="*/ 457200 w 957263"/>
                <a:gd name="connsiteY3" fmla="*/ 833437 h 1209675"/>
                <a:gd name="connsiteX4" fmla="*/ 335757 w 957263"/>
                <a:gd name="connsiteY4" fmla="*/ 962025 h 1209675"/>
                <a:gd name="connsiteX5" fmla="*/ 230982 w 957263"/>
                <a:gd name="connsiteY5" fmla="*/ 1059656 h 1209675"/>
                <a:gd name="connsiteX6" fmla="*/ 119063 w 957263"/>
                <a:gd name="connsiteY6" fmla="*/ 1154906 h 1209675"/>
                <a:gd name="connsiteX7" fmla="*/ 61913 w 957263"/>
                <a:gd name="connsiteY7" fmla="*/ 1197769 h 1209675"/>
                <a:gd name="connsiteX8" fmla="*/ 33338 w 957263"/>
                <a:gd name="connsiteY8" fmla="*/ 1209675 h 1209675"/>
                <a:gd name="connsiteX9" fmla="*/ 11907 w 957263"/>
                <a:gd name="connsiteY9" fmla="*/ 1209675 h 1209675"/>
                <a:gd name="connsiteX10" fmla="*/ 4763 w 957263"/>
                <a:gd name="connsiteY10" fmla="*/ 1202531 h 1209675"/>
                <a:gd name="connsiteX11" fmla="*/ 0 w 957263"/>
                <a:gd name="connsiteY11" fmla="*/ 1188244 h 1209675"/>
                <a:gd name="connsiteX12" fmla="*/ 9525 w 957263"/>
                <a:gd name="connsiteY12" fmla="*/ 1159669 h 1209675"/>
                <a:gd name="connsiteX13" fmla="*/ 61913 w 957263"/>
                <a:gd name="connsiteY13" fmla="*/ 1090612 h 1209675"/>
                <a:gd name="connsiteX14" fmla="*/ 159544 w 957263"/>
                <a:gd name="connsiteY14" fmla="*/ 973931 h 1209675"/>
                <a:gd name="connsiteX15" fmla="*/ 254794 w 957263"/>
                <a:gd name="connsiteY15" fmla="*/ 845344 h 1209675"/>
                <a:gd name="connsiteX16" fmla="*/ 335757 w 957263"/>
                <a:gd name="connsiteY16" fmla="*/ 728662 h 1209675"/>
                <a:gd name="connsiteX17" fmla="*/ 404813 w 957263"/>
                <a:gd name="connsiteY17" fmla="*/ 621506 h 1209675"/>
                <a:gd name="connsiteX18" fmla="*/ 490538 w 957263"/>
                <a:gd name="connsiteY18" fmla="*/ 478631 h 1209675"/>
                <a:gd name="connsiteX19" fmla="*/ 542925 w 957263"/>
                <a:gd name="connsiteY19" fmla="*/ 383381 h 1209675"/>
                <a:gd name="connsiteX20" fmla="*/ 581025 w 957263"/>
                <a:gd name="connsiteY20" fmla="*/ 311944 h 1209675"/>
                <a:gd name="connsiteX21" fmla="*/ 604838 w 957263"/>
                <a:gd name="connsiteY21" fmla="*/ 264319 h 1209675"/>
                <a:gd name="connsiteX22" fmla="*/ 619125 w 957263"/>
                <a:gd name="connsiteY22" fmla="*/ 226219 h 1209675"/>
                <a:gd name="connsiteX23" fmla="*/ 623888 w 957263"/>
                <a:gd name="connsiteY23" fmla="*/ 204787 h 1209675"/>
                <a:gd name="connsiteX24" fmla="*/ 623888 w 957263"/>
                <a:gd name="connsiteY24" fmla="*/ 185737 h 1209675"/>
                <a:gd name="connsiteX25" fmla="*/ 619125 w 957263"/>
                <a:gd name="connsiteY25" fmla="*/ 157162 h 1209675"/>
                <a:gd name="connsiteX26" fmla="*/ 602457 w 957263"/>
                <a:gd name="connsiteY26" fmla="*/ 128587 h 1209675"/>
                <a:gd name="connsiteX27" fmla="*/ 566738 w 957263"/>
                <a:gd name="connsiteY27" fmla="*/ 100012 h 1209675"/>
                <a:gd name="connsiteX28" fmla="*/ 528638 w 957263"/>
                <a:gd name="connsiteY28" fmla="*/ 73819 h 1209675"/>
                <a:gd name="connsiteX29" fmla="*/ 511969 w 957263"/>
                <a:gd name="connsiteY29" fmla="*/ 61912 h 1209675"/>
                <a:gd name="connsiteX30" fmla="*/ 497682 w 957263"/>
                <a:gd name="connsiteY30" fmla="*/ 45244 h 1209675"/>
                <a:gd name="connsiteX31" fmla="*/ 490538 w 957263"/>
                <a:gd name="connsiteY31" fmla="*/ 23812 h 1209675"/>
                <a:gd name="connsiteX32" fmla="*/ 492919 w 957263"/>
                <a:gd name="connsiteY32" fmla="*/ 11906 h 1209675"/>
                <a:gd name="connsiteX33" fmla="*/ 502444 w 957263"/>
                <a:gd name="connsiteY33" fmla="*/ 2381 h 1209675"/>
                <a:gd name="connsiteX34" fmla="*/ 516732 w 957263"/>
                <a:gd name="connsiteY34" fmla="*/ 0 h 1209675"/>
                <a:gd name="connsiteX35" fmla="*/ 550069 w 957263"/>
                <a:gd name="connsiteY35" fmla="*/ 4762 h 1209675"/>
                <a:gd name="connsiteX36" fmla="*/ 638175 w 957263"/>
                <a:gd name="connsiteY36" fmla="*/ 38100 h 1209675"/>
                <a:gd name="connsiteX37" fmla="*/ 714375 w 957263"/>
                <a:gd name="connsiteY37" fmla="*/ 66675 h 1209675"/>
                <a:gd name="connsiteX38" fmla="*/ 785813 w 957263"/>
                <a:gd name="connsiteY38" fmla="*/ 97631 h 1209675"/>
                <a:gd name="connsiteX39" fmla="*/ 838200 w 957263"/>
                <a:gd name="connsiteY39" fmla="*/ 123825 h 1209675"/>
                <a:gd name="connsiteX40" fmla="*/ 890588 w 957263"/>
                <a:gd name="connsiteY40" fmla="*/ 157162 h 1209675"/>
                <a:gd name="connsiteX41" fmla="*/ 919163 w 957263"/>
                <a:gd name="connsiteY41" fmla="*/ 183356 h 1209675"/>
                <a:gd name="connsiteX42" fmla="*/ 938213 w 957263"/>
                <a:gd name="connsiteY42" fmla="*/ 204787 h 1209675"/>
                <a:gd name="connsiteX43" fmla="*/ 952500 w 957263"/>
                <a:gd name="connsiteY43" fmla="*/ 226219 h 1209675"/>
                <a:gd name="connsiteX44" fmla="*/ 957263 w 957263"/>
                <a:gd name="connsiteY44" fmla="*/ 242887 h 1209675"/>
                <a:gd name="connsiteX45" fmla="*/ 954882 w 957263"/>
                <a:gd name="connsiteY45" fmla="*/ 266700 h 1209675"/>
                <a:gd name="connsiteX46" fmla="*/ 945357 w 957263"/>
                <a:gd name="connsiteY46" fmla="*/ 292894 h 1209675"/>
                <a:gd name="connsiteX47" fmla="*/ 907257 w 957263"/>
                <a:gd name="connsiteY47" fmla="*/ 342900 h 1209675"/>
                <a:gd name="connsiteX48" fmla="*/ 859632 w 957263"/>
                <a:gd name="connsiteY48" fmla="*/ 395287 h 1209675"/>
                <a:gd name="connsiteX49" fmla="*/ 771525 w 957263"/>
                <a:gd name="connsiteY49" fmla="*/ 495300 h 120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57263" h="1209675">
                  <a:moveTo>
                    <a:pt x="771525" y="495300"/>
                  </a:moveTo>
                  <a:lnTo>
                    <a:pt x="690563" y="585787"/>
                  </a:lnTo>
                  <a:lnTo>
                    <a:pt x="595313" y="681037"/>
                  </a:lnTo>
                  <a:lnTo>
                    <a:pt x="457200" y="833437"/>
                  </a:lnTo>
                  <a:lnTo>
                    <a:pt x="335757" y="962025"/>
                  </a:lnTo>
                  <a:lnTo>
                    <a:pt x="230982" y="1059656"/>
                  </a:lnTo>
                  <a:lnTo>
                    <a:pt x="119063" y="1154906"/>
                  </a:lnTo>
                  <a:lnTo>
                    <a:pt x="61913" y="1197769"/>
                  </a:lnTo>
                  <a:lnTo>
                    <a:pt x="33338" y="1209675"/>
                  </a:lnTo>
                  <a:lnTo>
                    <a:pt x="11907" y="1209675"/>
                  </a:lnTo>
                  <a:lnTo>
                    <a:pt x="4763" y="1202531"/>
                  </a:lnTo>
                  <a:lnTo>
                    <a:pt x="0" y="1188244"/>
                  </a:lnTo>
                  <a:lnTo>
                    <a:pt x="9525" y="1159669"/>
                  </a:lnTo>
                  <a:lnTo>
                    <a:pt x="61913" y="1090612"/>
                  </a:lnTo>
                  <a:lnTo>
                    <a:pt x="159544" y="973931"/>
                  </a:lnTo>
                  <a:lnTo>
                    <a:pt x="254794" y="845344"/>
                  </a:lnTo>
                  <a:lnTo>
                    <a:pt x="335757" y="728662"/>
                  </a:lnTo>
                  <a:lnTo>
                    <a:pt x="404813" y="621506"/>
                  </a:lnTo>
                  <a:lnTo>
                    <a:pt x="490538" y="478631"/>
                  </a:lnTo>
                  <a:lnTo>
                    <a:pt x="542925" y="383381"/>
                  </a:lnTo>
                  <a:lnTo>
                    <a:pt x="581025" y="311944"/>
                  </a:lnTo>
                  <a:lnTo>
                    <a:pt x="604838" y="264319"/>
                  </a:lnTo>
                  <a:lnTo>
                    <a:pt x="619125" y="226219"/>
                  </a:lnTo>
                  <a:lnTo>
                    <a:pt x="623888" y="204787"/>
                  </a:lnTo>
                  <a:lnTo>
                    <a:pt x="623888" y="185737"/>
                  </a:lnTo>
                  <a:lnTo>
                    <a:pt x="619125" y="157162"/>
                  </a:lnTo>
                  <a:lnTo>
                    <a:pt x="602457" y="128587"/>
                  </a:lnTo>
                  <a:lnTo>
                    <a:pt x="566738" y="100012"/>
                  </a:lnTo>
                  <a:lnTo>
                    <a:pt x="528638" y="73819"/>
                  </a:lnTo>
                  <a:lnTo>
                    <a:pt x="511969" y="61912"/>
                  </a:lnTo>
                  <a:lnTo>
                    <a:pt x="497682" y="45244"/>
                  </a:lnTo>
                  <a:lnTo>
                    <a:pt x="490538" y="23812"/>
                  </a:lnTo>
                  <a:lnTo>
                    <a:pt x="492919" y="11906"/>
                  </a:lnTo>
                  <a:lnTo>
                    <a:pt x="502444" y="2381"/>
                  </a:lnTo>
                  <a:lnTo>
                    <a:pt x="516732" y="0"/>
                  </a:lnTo>
                  <a:lnTo>
                    <a:pt x="550069" y="4762"/>
                  </a:lnTo>
                  <a:lnTo>
                    <a:pt x="638175" y="38100"/>
                  </a:lnTo>
                  <a:lnTo>
                    <a:pt x="714375" y="66675"/>
                  </a:lnTo>
                  <a:lnTo>
                    <a:pt x="785813" y="97631"/>
                  </a:lnTo>
                  <a:lnTo>
                    <a:pt x="838200" y="123825"/>
                  </a:lnTo>
                  <a:lnTo>
                    <a:pt x="890588" y="157162"/>
                  </a:lnTo>
                  <a:lnTo>
                    <a:pt x="919163" y="183356"/>
                  </a:lnTo>
                  <a:lnTo>
                    <a:pt x="938213" y="204787"/>
                  </a:lnTo>
                  <a:lnTo>
                    <a:pt x="952500" y="226219"/>
                  </a:lnTo>
                  <a:lnTo>
                    <a:pt x="957263" y="242887"/>
                  </a:lnTo>
                  <a:lnTo>
                    <a:pt x="954882" y="266700"/>
                  </a:lnTo>
                  <a:lnTo>
                    <a:pt x="945357" y="292894"/>
                  </a:lnTo>
                  <a:lnTo>
                    <a:pt x="907257" y="342900"/>
                  </a:lnTo>
                  <a:lnTo>
                    <a:pt x="859632" y="395287"/>
                  </a:lnTo>
                  <a:lnTo>
                    <a:pt x="771525" y="4953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3">
              <a:extLst>
                <a:ext uri="{FF2B5EF4-FFF2-40B4-BE49-F238E27FC236}">
                  <a16:creationId xmlns:a16="http://schemas.microsoft.com/office/drawing/2014/main" id="{23F45BCB-23D9-4E9A-842F-3F7B9B2F9A59}"/>
                </a:ext>
              </a:extLst>
            </p:cNvPr>
            <p:cNvSpPr/>
            <p:nvPr/>
          </p:nvSpPr>
          <p:spPr>
            <a:xfrm rot="16200000">
              <a:off x="1635919" y="3645695"/>
              <a:ext cx="4335462" cy="546100"/>
            </a:xfrm>
            <a:custGeom>
              <a:avLst/>
              <a:gdLst>
                <a:gd name="connsiteX0" fmla="*/ 2077054 w 4336160"/>
                <a:gd name="connsiteY0" fmla="*/ 368243 h 546158"/>
                <a:gd name="connsiteX1" fmla="*/ 1650885 w 4336160"/>
                <a:gd name="connsiteY1" fmla="*/ 355830 h 546158"/>
                <a:gd name="connsiteX2" fmla="*/ 1299193 w 4336160"/>
                <a:gd name="connsiteY2" fmla="*/ 343418 h 546158"/>
                <a:gd name="connsiteX3" fmla="*/ 988876 w 4336160"/>
                <a:gd name="connsiteY3" fmla="*/ 331005 h 546158"/>
                <a:gd name="connsiteX4" fmla="*/ 773723 w 4336160"/>
                <a:gd name="connsiteY4" fmla="*/ 322730 h 546158"/>
                <a:gd name="connsiteX5" fmla="*/ 616496 w 4336160"/>
                <a:gd name="connsiteY5" fmla="*/ 318592 h 546158"/>
                <a:gd name="connsiteX6" fmla="*/ 430306 w 4336160"/>
                <a:gd name="connsiteY6" fmla="*/ 322730 h 546158"/>
                <a:gd name="connsiteX7" fmla="*/ 264804 w 4336160"/>
                <a:gd name="connsiteY7" fmla="*/ 318592 h 546158"/>
                <a:gd name="connsiteX8" fmla="*/ 153090 w 4336160"/>
                <a:gd name="connsiteY8" fmla="*/ 318592 h 546158"/>
                <a:gd name="connsiteX9" fmla="*/ 107577 w 4336160"/>
                <a:gd name="connsiteY9" fmla="*/ 306180 h 546158"/>
                <a:gd name="connsiteX10" fmla="*/ 45513 w 4336160"/>
                <a:gd name="connsiteY10" fmla="*/ 285492 h 546158"/>
                <a:gd name="connsiteX11" fmla="*/ 16550 w 4336160"/>
                <a:gd name="connsiteY11" fmla="*/ 260666 h 546158"/>
                <a:gd name="connsiteX12" fmla="*/ 0 w 4336160"/>
                <a:gd name="connsiteY12" fmla="*/ 231703 h 546158"/>
                <a:gd name="connsiteX13" fmla="*/ 0 w 4336160"/>
                <a:gd name="connsiteY13" fmla="*/ 202741 h 546158"/>
                <a:gd name="connsiteX14" fmla="*/ 16550 w 4336160"/>
                <a:gd name="connsiteY14" fmla="*/ 165503 h 546158"/>
                <a:gd name="connsiteX15" fmla="*/ 62064 w 4336160"/>
                <a:gd name="connsiteY15" fmla="*/ 124127 h 546158"/>
                <a:gd name="connsiteX16" fmla="*/ 95164 w 4336160"/>
                <a:gd name="connsiteY16" fmla="*/ 107577 h 546158"/>
                <a:gd name="connsiteX17" fmla="*/ 194465 w 4336160"/>
                <a:gd name="connsiteY17" fmla="*/ 82751 h 546158"/>
                <a:gd name="connsiteX18" fmla="*/ 322730 w 4336160"/>
                <a:gd name="connsiteY18" fmla="*/ 57926 h 546158"/>
                <a:gd name="connsiteX19" fmla="*/ 450994 w 4336160"/>
                <a:gd name="connsiteY19" fmla="*/ 37238 h 546158"/>
                <a:gd name="connsiteX20" fmla="*/ 537883 w 4336160"/>
                <a:gd name="connsiteY20" fmla="*/ 28963 h 546158"/>
                <a:gd name="connsiteX21" fmla="*/ 587533 w 4336160"/>
                <a:gd name="connsiteY21" fmla="*/ 37238 h 546158"/>
                <a:gd name="connsiteX22" fmla="*/ 757173 w 4336160"/>
                <a:gd name="connsiteY22" fmla="*/ 66201 h 546158"/>
                <a:gd name="connsiteX23" fmla="*/ 922675 w 4336160"/>
                <a:gd name="connsiteY23" fmla="*/ 86889 h 546158"/>
                <a:gd name="connsiteX24" fmla="*/ 1154379 w 4336160"/>
                <a:gd name="connsiteY24" fmla="*/ 115852 h 546158"/>
                <a:gd name="connsiteX25" fmla="*/ 1452283 w 4336160"/>
                <a:gd name="connsiteY25" fmla="*/ 136540 h 546158"/>
                <a:gd name="connsiteX26" fmla="*/ 1803975 w 4336160"/>
                <a:gd name="connsiteY26" fmla="*/ 157227 h 546158"/>
                <a:gd name="connsiteX27" fmla="*/ 2159805 w 4336160"/>
                <a:gd name="connsiteY27" fmla="*/ 182053 h 546158"/>
                <a:gd name="connsiteX28" fmla="*/ 2565285 w 4336160"/>
                <a:gd name="connsiteY28" fmla="*/ 206878 h 546158"/>
                <a:gd name="connsiteX29" fmla="*/ 3260395 w 4336160"/>
                <a:gd name="connsiteY29" fmla="*/ 206878 h 546158"/>
                <a:gd name="connsiteX30" fmla="*/ 3587262 w 4336160"/>
                <a:gd name="connsiteY30" fmla="*/ 206878 h 546158"/>
                <a:gd name="connsiteX31" fmla="*/ 3897579 w 4336160"/>
                <a:gd name="connsiteY31" fmla="*/ 206878 h 546158"/>
                <a:gd name="connsiteX32" fmla="*/ 4063081 w 4336160"/>
                <a:gd name="connsiteY32" fmla="*/ 206878 h 546158"/>
                <a:gd name="connsiteX33" fmla="*/ 4116869 w 4336160"/>
                <a:gd name="connsiteY33" fmla="*/ 202741 h 546158"/>
                <a:gd name="connsiteX34" fmla="*/ 4166520 w 4336160"/>
                <a:gd name="connsiteY34" fmla="*/ 182053 h 546158"/>
                <a:gd name="connsiteX35" fmla="*/ 4216170 w 4336160"/>
                <a:gd name="connsiteY35" fmla="*/ 140677 h 546158"/>
                <a:gd name="connsiteX36" fmla="*/ 4245133 w 4336160"/>
                <a:gd name="connsiteY36" fmla="*/ 95164 h 546158"/>
                <a:gd name="connsiteX37" fmla="*/ 4265821 w 4336160"/>
                <a:gd name="connsiteY37" fmla="*/ 41376 h 546158"/>
                <a:gd name="connsiteX38" fmla="*/ 4282371 w 4336160"/>
                <a:gd name="connsiteY38" fmla="*/ 12413 h 546158"/>
                <a:gd name="connsiteX39" fmla="*/ 4307197 w 4336160"/>
                <a:gd name="connsiteY39" fmla="*/ 0 h 546158"/>
                <a:gd name="connsiteX40" fmla="*/ 4319609 w 4336160"/>
                <a:gd name="connsiteY40" fmla="*/ 4138 h 546158"/>
                <a:gd name="connsiteX41" fmla="*/ 4336160 w 4336160"/>
                <a:gd name="connsiteY41" fmla="*/ 24826 h 546158"/>
                <a:gd name="connsiteX42" fmla="*/ 4336160 w 4336160"/>
                <a:gd name="connsiteY42" fmla="*/ 82751 h 546158"/>
                <a:gd name="connsiteX43" fmla="*/ 4327884 w 4336160"/>
                <a:gd name="connsiteY43" fmla="*/ 144815 h 546158"/>
                <a:gd name="connsiteX44" fmla="*/ 4303059 w 4336160"/>
                <a:gd name="connsiteY44" fmla="*/ 219291 h 546158"/>
                <a:gd name="connsiteX45" fmla="*/ 4269959 w 4336160"/>
                <a:gd name="connsiteY45" fmla="*/ 310317 h 546158"/>
                <a:gd name="connsiteX46" fmla="*/ 4232721 w 4336160"/>
                <a:gd name="connsiteY46" fmla="*/ 384793 h 546158"/>
                <a:gd name="connsiteX47" fmla="*/ 4191345 w 4336160"/>
                <a:gd name="connsiteY47" fmla="*/ 446856 h 546158"/>
                <a:gd name="connsiteX48" fmla="*/ 4133419 w 4336160"/>
                <a:gd name="connsiteY48" fmla="*/ 504782 h 546158"/>
                <a:gd name="connsiteX49" fmla="*/ 4096181 w 4336160"/>
                <a:gd name="connsiteY49" fmla="*/ 533745 h 546158"/>
                <a:gd name="connsiteX50" fmla="*/ 4067218 w 4336160"/>
                <a:gd name="connsiteY50" fmla="*/ 542020 h 546158"/>
                <a:gd name="connsiteX51" fmla="*/ 4042393 w 4336160"/>
                <a:gd name="connsiteY51" fmla="*/ 546158 h 546158"/>
                <a:gd name="connsiteX52" fmla="*/ 3992742 w 4336160"/>
                <a:gd name="connsiteY52" fmla="*/ 529608 h 546158"/>
                <a:gd name="connsiteX53" fmla="*/ 3947229 w 4336160"/>
                <a:gd name="connsiteY53" fmla="*/ 496507 h 546158"/>
                <a:gd name="connsiteX54" fmla="*/ 3909991 w 4336160"/>
                <a:gd name="connsiteY54" fmla="*/ 467544 h 546158"/>
                <a:gd name="connsiteX55" fmla="*/ 3856203 w 4336160"/>
                <a:gd name="connsiteY55" fmla="*/ 446856 h 546158"/>
                <a:gd name="connsiteX56" fmla="*/ 3785865 w 4336160"/>
                <a:gd name="connsiteY56" fmla="*/ 430306 h 546158"/>
                <a:gd name="connsiteX57" fmla="*/ 3632775 w 4336160"/>
                <a:gd name="connsiteY57" fmla="*/ 417894 h 546158"/>
                <a:gd name="connsiteX58" fmla="*/ 3475548 w 4336160"/>
                <a:gd name="connsiteY58" fmla="*/ 409618 h 546158"/>
                <a:gd name="connsiteX59" fmla="*/ 3310045 w 4336160"/>
                <a:gd name="connsiteY59" fmla="*/ 405481 h 546158"/>
                <a:gd name="connsiteX60" fmla="*/ 3136268 w 4336160"/>
                <a:gd name="connsiteY60" fmla="*/ 409618 h 546158"/>
                <a:gd name="connsiteX61" fmla="*/ 2606661 w 4336160"/>
                <a:gd name="connsiteY61" fmla="*/ 384793 h 546158"/>
                <a:gd name="connsiteX62" fmla="*/ 2499084 w 4336160"/>
                <a:gd name="connsiteY62" fmla="*/ 380656 h 546158"/>
                <a:gd name="connsiteX63" fmla="*/ 2077054 w 4336160"/>
                <a:gd name="connsiteY63" fmla="*/ 368243 h 546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336160" h="546158">
                  <a:moveTo>
                    <a:pt x="2077054" y="368243"/>
                  </a:moveTo>
                  <a:lnTo>
                    <a:pt x="1650885" y="355830"/>
                  </a:lnTo>
                  <a:lnTo>
                    <a:pt x="1299193" y="343418"/>
                  </a:lnTo>
                  <a:lnTo>
                    <a:pt x="988876" y="331005"/>
                  </a:lnTo>
                  <a:lnTo>
                    <a:pt x="773723" y="322730"/>
                  </a:lnTo>
                  <a:lnTo>
                    <a:pt x="616496" y="318592"/>
                  </a:lnTo>
                  <a:lnTo>
                    <a:pt x="430306" y="322730"/>
                  </a:lnTo>
                  <a:lnTo>
                    <a:pt x="264804" y="318592"/>
                  </a:lnTo>
                  <a:lnTo>
                    <a:pt x="153090" y="318592"/>
                  </a:lnTo>
                  <a:lnTo>
                    <a:pt x="107577" y="306180"/>
                  </a:lnTo>
                  <a:lnTo>
                    <a:pt x="45513" y="285492"/>
                  </a:lnTo>
                  <a:lnTo>
                    <a:pt x="16550" y="260666"/>
                  </a:lnTo>
                  <a:lnTo>
                    <a:pt x="0" y="231703"/>
                  </a:lnTo>
                  <a:lnTo>
                    <a:pt x="0" y="202741"/>
                  </a:lnTo>
                  <a:lnTo>
                    <a:pt x="16550" y="165503"/>
                  </a:lnTo>
                  <a:lnTo>
                    <a:pt x="62064" y="124127"/>
                  </a:lnTo>
                  <a:lnTo>
                    <a:pt x="95164" y="107577"/>
                  </a:lnTo>
                  <a:lnTo>
                    <a:pt x="194465" y="82751"/>
                  </a:lnTo>
                  <a:lnTo>
                    <a:pt x="322730" y="57926"/>
                  </a:lnTo>
                  <a:lnTo>
                    <a:pt x="450994" y="37238"/>
                  </a:lnTo>
                  <a:lnTo>
                    <a:pt x="537883" y="28963"/>
                  </a:lnTo>
                  <a:lnTo>
                    <a:pt x="587533" y="37238"/>
                  </a:lnTo>
                  <a:lnTo>
                    <a:pt x="757173" y="66201"/>
                  </a:lnTo>
                  <a:lnTo>
                    <a:pt x="922675" y="86889"/>
                  </a:lnTo>
                  <a:lnTo>
                    <a:pt x="1154379" y="115852"/>
                  </a:lnTo>
                  <a:lnTo>
                    <a:pt x="1452283" y="136540"/>
                  </a:lnTo>
                  <a:lnTo>
                    <a:pt x="1803975" y="157227"/>
                  </a:lnTo>
                  <a:lnTo>
                    <a:pt x="2159805" y="182053"/>
                  </a:lnTo>
                  <a:lnTo>
                    <a:pt x="2565285" y="206878"/>
                  </a:lnTo>
                  <a:lnTo>
                    <a:pt x="3260395" y="206878"/>
                  </a:lnTo>
                  <a:lnTo>
                    <a:pt x="3587262" y="206878"/>
                  </a:lnTo>
                  <a:lnTo>
                    <a:pt x="3897579" y="206878"/>
                  </a:lnTo>
                  <a:lnTo>
                    <a:pt x="4063081" y="206878"/>
                  </a:lnTo>
                  <a:lnTo>
                    <a:pt x="4116869" y="202741"/>
                  </a:lnTo>
                  <a:lnTo>
                    <a:pt x="4166520" y="182053"/>
                  </a:lnTo>
                  <a:lnTo>
                    <a:pt x="4216170" y="140677"/>
                  </a:lnTo>
                  <a:lnTo>
                    <a:pt x="4245133" y="95164"/>
                  </a:lnTo>
                  <a:lnTo>
                    <a:pt x="4265821" y="41376"/>
                  </a:lnTo>
                  <a:lnTo>
                    <a:pt x="4282371" y="12413"/>
                  </a:lnTo>
                  <a:lnTo>
                    <a:pt x="4307197" y="0"/>
                  </a:lnTo>
                  <a:lnTo>
                    <a:pt x="4319609" y="4138"/>
                  </a:lnTo>
                  <a:lnTo>
                    <a:pt x="4336160" y="24826"/>
                  </a:lnTo>
                  <a:lnTo>
                    <a:pt x="4336160" y="82751"/>
                  </a:lnTo>
                  <a:lnTo>
                    <a:pt x="4327884" y="144815"/>
                  </a:lnTo>
                  <a:lnTo>
                    <a:pt x="4303059" y="219291"/>
                  </a:lnTo>
                  <a:lnTo>
                    <a:pt x="4269959" y="310317"/>
                  </a:lnTo>
                  <a:lnTo>
                    <a:pt x="4232721" y="384793"/>
                  </a:lnTo>
                  <a:lnTo>
                    <a:pt x="4191345" y="446856"/>
                  </a:lnTo>
                  <a:lnTo>
                    <a:pt x="4133419" y="504782"/>
                  </a:lnTo>
                  <a:lnTo>
                    <a:pt x="4096181" y="533745"/>
                  </a:lnTo>
                  <a:lnTo>
                    <a:pt x="4067218" y="542020"/>
                  </a:lnTo>
                  <a:lnTo>
                    <a:pt x="4042393" y="546158"/>
                  </a:lnTo>
                  <a:lnTo>
                    <a:pt x="3992742" y="529608"/>
                  </a:lnTo>
                  <a:lnTo>
                    <a:pt x="3947229" y="496507"/>
                  </a:lnTo>
                  <a:lnTo>
                    <a:pt x="3909991" y="467544"/>
                  </a:lnTo>
                  <a:lnTo>
                    <a:pt x="3856203" y="446856"/>
                  </a:lnTo>
                  <a:lnTo>
                    <a:pt x="3785865" y="430306"/>
                  </a:lnTo>
                  <a:lnTo>
                    <a:pt x="3632775" y="417894"/>
                  </a:lnTo>
                  <a:lnTo>
                    <a:pt x="3475548" y="409618"/>
                  </a:lnTo>
                  <a:lnTo>
                    <a:pt x="3310045" y="405481"/>
                  </a:lnTo>
                  <a:lnTo>
                    <a:pt x="3136268" y="409618"/>
                  </a:lnTo>
                  <a:lnTo>
                    <a:pt x="2606661" y="384793"/>
                  </a:lnTo>
                  <a:lnTo>
                    <a:pt x="2499084" y="380656"/>
                  </a:lnTo>
                  <a:lnTo>
                    <a:pt x="2077054" y="36824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2">
              <a:extLst>
                <a:ext uri="{FF2B5EF4-FFF2-40B4-BE49-F238E27FC236}">
                  <a16:creationId xmlns:a16="http://schemas.microsoft.com/office/drawing/2014/main" id="{6434841C-5321-409A-89B2-0498C5D78D70}"/>
                </a:ext>
              </a:extLst>
            </p:cNvPr>
            <p:cNvSpPr/>
            <p:nvPr/>
          </p:nvSpPr>
          <p:spPr>
            <a:xfrm rot="16200000">
              <a:off x="2193132" y="3355182"/>
              <a:ext cx="2062162" cy="1149350"/>
            </a:xfrm>
            <a:custGeom>
              <a:avLst/>
              <a:gdLst>
                <a:gd name="connsiteX0" fmla="*/ 1014412 w 2062162"/>
                <a:gd name="connsiteY0" fmla="*/ 850107 h 1150144"/>
                <a:gd name="connsiteX1" fmla="*/ 826294 w 2062162"/>
                <a:gd name="connsiteY1" fmla="*/ 723900 h 1150144"/>
                <a:gd name="connsiteX2" fmla="*/ 697706 w 2062162"/>
                <a:gd name="connsiteY2" fmla="*/ 635794 h 1150144"/>
                <a:gd name="connsiteX3" fmla="*/ 528637 w 2062162"/>
                <a:gd name="connsiteY3" fmla="*/ 511969 h 1150144"/>
                <a:gd name="connsiteX4" fmla="*/ 354806 w 2062162"/>
                <a:gd name="connsiteY4" fmla="*/ 371475 h 1150144"/>
                <a:gd name="connsiteX5" fmla="*/ 204787 w 2062162"/>
                <a:gd name="connsiteY5" fmla="*/ 240507 h 1150144"/>
                <a:gd name="connsiteX6" fmla="*/ 80962 w 2062162"/>
                <a:gd name="connsiteY6" fmla="*/ 130969 h 1150144"/>
                <a:gd name="connsiteX7" fmla="*/ 28575 w 2062162"/>
                <a:gd name="connsiteY7" fmla="*/ 80963 h 1150144"/>
                <a:gd name="connsiteX8" fmla="*/ 14287 w 2062162"/>
                <a:gd name="connsiteY8" fmla="*/ 66675 h 1150144"/>
                <a:gd name="connsiteX9" fmla="*/ 4762 w 2062162"/>
                <a:gd name="connsiteY9" fmla="*/ 50007 h 1150144"/>
                <a:gd name="connsiteX10" fmla="*/ 0 w 2062162"/>
                <a:gd name="connsiteY10" fmla="*/ 23813 h 1150144"/>
                <a:gd name="connsiteX11" fmla="*/ 2381 w 2062162"/>
                <a:gd name="connsiteY11" fmla="*/ 9525 h 1150144"/>
                <a:gd name="connsiteX12" fmla="*/ 11906 w 2062162"/>
                <a:gd name="connsiteY12" fmla="*/ 0 h 1150144"/>
                <a:gd name="connsiteX13" fmla="*/ 23812 w 2062162"/>
                <a:gd name="connsiteY13" fmla="*/ 0 h 1150144"/>
                <a:gd name="connsiteX14" fmla="*/ 52387 w 2062162"/>
                <a:gd name="connsiteY14" fmla="*/ 4763 h 1150144"/>
                <a:gd name="connsiteX15" fmla="*/ 114300 w 2062162"/>
                <a:gd name="connsiteY15" fmla="*/ 54769 h 1150144"/>
                <a:gd name="connsiteX16" fmla="*/ 264319 w 2062162"/>
                <a:gd name="connsiteY16" fmla="*/ 164307 h 1150144"/>
                <a:gd name="connsiteX17" fmla="*/ 407194 w 2062162"/>
                <a:gd name="connsiteY17" fmla="*/ 264319 h 1150144"/>
                <a:gd name="connsiteX18" fmla="*/ 528637 w 2062162"/>
                <a:gd name="connsiteY18" fmla="*/ 345282 h 1150144"/>
                <a:gd name="connsiteX19" fmla="*/ 707231 w 2062162"/>
                <a:gd name="connsiteY19" fmla="*/ 454819 h 1150144"/>
                <a:gd name="connsiteX20" fmla="*/ 873919 w 2062162"/>
                <a:gd name="connsiteY20" fmla="*/ 547688 h 1150144"/>
                <a:gd name="connsiteX21" fmla="*/ 1000125 w 2062162"/>
                <a:gd name="connsiteY21" fmla="*/ 616744 h 1150144"/>
                <a:gd name="connsiteX22" fmla="*/ 1176337 w 2062162"/>
                <a:gd name="connsiteY22" fmla="*/ 707232 h 1150144"/>
                <a:gd name="connsiteX23" fmla="*/ 1338262 w 2062162"/>
                <a:gd name="connsiteY23" fmla="*/ 783432 h 1150144"/>
                <a:gd name="connsiteX24" fmla="*/ 1519237 w 2062162"/>
                <a:gd name="connsiteY24" fmla="*/ 859632 h 1150144"/>
                <a:gd name="connsiteX25" fmla="*/ 1671637 w 2062162"/>
                <a:gd name="connsiteY25" fmla="*/ 919163 h 1150144"/>
                <a:gd name="connsiteX26" fmla="*/ 1840706 w 2062162"/>
                <a:gd name="connsiteY26" fmla="*/ 981075 h 1150144"/>
                <a:gd name="connsiteX27" fmla="*/ 1945481 w 2062162"/>
                <a:gd name="connsiteY27" fmla="*/ 1016794 h 1150144"/>
                <a:gd name="connsiteX28" fmla="*/ 2062162 w 2062162"/>
                <a:gd name="connsiteY28" fmla="*/ 1023938 h 1150144"/>
                <a:gd name="connsiteX29" fmla="*/ 2062162 w 2062162"/>
                <a:gd name="connsiteY29" fmla="*/ 1150144 h 1150144"/>
                <a:gd name="connsiteX30" fmla="*/ 1469231 w 2062162"/>
                <a:gd name="connsiteY30" fmla="*/ 1116807 h 1150144"/>
                <a:gd name="connsiteX31" fmla="*/ 1369219 w 2062162"/>
                <a:gd name="connsiteY31" fmla="*/ 1062038 h 1150144"/>
                <a:gd name="connsiteX32" fmla="*/ 1264444 w 2062162"/>
                <a:gd name="connsiteY32" fmla="*/ 1000125 h 1150144"/>
                <a:gd name="connsiteX33" fmla="*/ 1135856 w 2062162"/>
                <a:gd name="connsiteY33" fmla="*/ 921544 h 1150144"/>
                <a:gd name="connsiteX34" fmla="*/ 1014412 w 2062162"/>
                <a:gd name="connsiteY34" fmla="*/ 850107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062162" h="1150144">
                  <a:moveTo>
                    <a:pt x="1014412" y="850107"/>
                  </a:moveTo>
                  <a:lnTo>
                    <a:pt x="826294" y="723900"/>
                  </a:lnTo>
                  <a:lnTo>
                    <a:pt x="697706" y="635794"/>
                  </a:lnTo>
                  <a:lnTo>
                    <a:pt x="528637" y="511969"/>
                  </a:lnTo>
                  <a:lnTo>
                    <a:pt x="354806" y="371475"/>
                  </a:lnTo>
                  <a:lnTo>
                    <a:pt x="204787" y="240507"/>
                  </a:lnTo>
                  <a:lnTo>
                    <a:pt x="80962" y="130969"/>
                  </a:lnTo>
                  <a:lnTo>
                    <a:pt x="28575" y="80963"/>
                  </a:lnTo>
                  <a:lnTo>
                    <a:pt x="14287" y="66675"/>
                  </a:lnTo>
                  <a:lnTo>
                    <a:pt x="4762" y="50007"/>
                  </a:lnTo>
                  <a:lnTo>
                    <a:pt x="0" y="23813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23812" y="0"/>
                  </a:lnTo>
                  <a:lnTo>
                    <a:pt x="52387" y="4763"/>
                  </a:lnTo>
                  <a:lnTo>
                    <a:pt x="114300" y="54769"/>
                  </a:lnTo>
                  <a:lnTo>
                    <a:pt x="264319" y="164307"/>
                  </a:lnTo>
                  <a:lnTo>
                    <a:pt x="407194" y="264319"/>
                  </a:lnTo>
                  <a:lnTo>
                    <a:pt x="528637" y="345282"/>
                  </a:lnTo>
                  <a:lnTo>
                    <a:pt x="707231" y="454819"/>
                  </a:lnTo>
                  <a:lnTo>
                    <a:pt x="873919" y="547688"/>
                  </a:lnTo>
                  <a:lnTo>
                    <a:pt x="1000125" y="616744"/>
                  </a:lnTo>
                  <a:lnTo>
                    <a:pt x="1176337" y="707232"/>
                  </a:lnTo>
                  <a:lnTo>
                    <a:pt x="1338262" y="783432"/>
                  </a:lnTo>
                  <a:lnTo>
                    <a:pt x="1519237" y="859632"/>
                  </a:lnTo>
                  <a:lnTo>
                    <a:pt x="1671637" y="919163"/>
                  </a:lnTo>
                  <a:lnTo>
                    <a:pt x="1840706" y="981075"/>
                  </a:lnTo>
                  <a:lnTo>
                    <a:pt x="1945481" y="1016794"/>
                  </a:lnTo>
                  <a:lnTo>
                    <a:pt x="2062162" y="1023938"/>
                  </a:lnTo>
                  <a:lnTo>
                    <a:pt x="2062162" y="1150144"/>
                  </a:lnTo>
                  <a:lnTo>
                    <a:pt x="1469231" y="1116807"/>
                  </a:lnTo>
                  <a:lnTo>
                    <a:pt x="1369219" y="1062038"/>
                  </a:lnTo>
                  <a:lnTo>
                    <a:pt x="1264444" y="1000125"/>
                  </a:lnTo>
                  <a:lnTo>
                    <a:pt x="1135856" y="921544"/>
                  </a:lnTo>
                  <a:lnTo>
                    <a:pt x="1014412" y="8501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7">
              <a:extLst>
                <a:ext uri="{FF2B5EF4-FFF2-40B4-BE49-F238E27FC236}">
                  <a16:creationId xmlns:a16="http://schemas.microsoft.com/office/drawing/2014/main" id="{52F5DA27-D2AC-48F2-B28C-5C9690426E31}"/>
                </a:ext>
              </a:extLst>
            </p:cNvPr>
            <p:cNvSpPr/>
            <p:nvPr/>
          </p:nvSpPr>
          <p:spPr>
            <a:xfrm>
              <a:off x="3838576" y="3429001"/>
              <a:ext cx="660400" cy="690562"/>
            </a:xfrm>
            <a:custGeom>
              <a:avLst/>
              <a:gdLst>
                <a:gd name="connsiteX0" fmla="*/ 169069 w 659606"/>
                <a:gd name="connsiteY0" fmla="*/ 221456 h 690563"/>
                <a:gd name="connsiteX1" fmla="*/ 114300 w 659606"/>
                <a:gd name="connsiteY1" fmla="*/ 180975 h 690563"/>
                <a:gd name="connsiteX2" fmla="*/ 83344 w 659606"/>
                <a:gd name="connsiteY2" fmla="*/ 164306 h 690563"/>
                <a:gd name="connsiteX3" fmla="*/ 2381 w 659606"/>
                <a:gd name="connsiteY3" fmla="*/ 128588 h 690563"/>
                <a:gd name="connsiteX4" fmla="*/ 0 w 659606"/>
                <a:gd name="connsiteY4" fmla="*/ 0 h 690563"/>
                <a:gd name="connsiteX5" fmla="*/ 92869 w 659606"/>
                <a:gd name="connsiteY5" fmla="*/ 26194 h 690563"/>
                <a:gd name="connsiteX6" fmla="*/ 171450 w 659606"/>
                <a:gd name="connsiteY6" fmla="*/ 54769 h 690563"/>
                <a:gd name="connsiteX7" fmla="*/ 235744 w 659606"/>
                <a:gd name="connsiteY7" fmla="*/ 83344 h 690563"/>
                <a:gd name="connsiteX8" fmla="*/ 290513 w 659606"/>
                <a:gd name="connsiteY8" fmla="*/ 107156 h 690563"/>
                <a:gd name="connsiteX9" fmla="*/ 359569 w 659606"/>
                <a:gd name="connsiteY9" fmla="*/ 142875 h 690563"/>
                <a:gd name="connsiteX10" fmla="*/ 421481 w 659606"/>
                <a:gd name="connsiteY10" fmla="*/ 176213 h 690563"/>
                <a:gd name="connsiteX11" fmla="*/ 481013 w 659606"/>
                <a:gd name="connsiteY11" fmla="*/ 211931 h 690563"/>
                <a:gd name="connsiteX12" fmla="*/ 523875 w 659606"/>
                <a:gd name="connsiteY12" fmla="*/ 240506 h 690563"/>
                <a:gd name="connsiteX13" fmla="*/ 547688 w 659606"/>
                <a:gd name="connsiteY13" fmla="*/ 264319 h 690563"/>
                <a:gd name="connsiteX14" fmla="*/ 588169 w 659606"/>
                <a:gd name="connsiteY14" fmla="*/ 309563 h 690563"/>
                <a:gd name="connsiteX15" fmla="*/ 611981 w 659606"/>
                <a:gd name="connsiteY15" fmla="*/ 342900 h 690563"/>
                <a:gd name="connsiteX16" fmla="*/ 638175 w 659606"/>
                <a:gd name="connsiteY16" fmla="*/ 385763 h 690563"/>
                <a:gd name="connsiteX17" fmla="*/ 652463 w 659606"/>
                <a:gd name="connsiteY17" fmla="*/ 416719 h 690563"/>
                <a:gd name="connsiteX18" fmla="*/ 659606 w 659606"/>
                <a:gd name="connsiteY18" fmla="*/ 447675 h 690563"/>
                <a:gd name="connsiteX19" fmla="*/ 659606 w 659606"/>
                <a:gd name="connsiteY19" fmla="*/ 490538 h 690563"/>
                <a:gd name="connsiteX20" fmla="*/ 650081 w 659606"/>
                <a:gd name="connsiteY20" fmla="*/ 564356 h 690563"/>
                <a:gd name="connsiteX21" fmla="*/ 640556 w 659606"/>
                <a:gd name="connsiteY21" fmla="*/ 611981 h 690563"/>
                <a:gd name="connsiteX22" fmla="*/ 623888 w 659606"/>
                <a:gd name="connsiteY22" fmla="*/ 650081 h 690563"/>
                <a:gd name="connsiteX23" fmla="*/ 602456 w 659606"/>
                <a:gd name="connsiteY23" fmla="*/ 671513 h 690563"/>
                <a:gd name="connsiteX24" fmla="*/ 578644 w 659606"/>
                <a:gd name="connsiteY24" fmla="*/ 685800 h 690563"/>
                <a:gd name="connsiteX25" fmla="*/ 552450 w 659606"/>
                <a:gd name="connsiteY25" fmla="*/ 690563 h 690563"/>
                <a:gd name="connsiteX26" fmla="*/ 528638 w 659606"/>
                <a:gd name="connsiteY26" fmla="*/ 690563 h 690563"/>
                <a:gd name="connsiteX27" fmla="*/ 502444 w 659606"/>
                <a:gd name="connsiteY27" fmla="*/ 681038 h 690563"/>
                <a:gd name="connsiteX28" fmla="*/ 481013 w 659606"/>
                <a:gd name="connsiteY28" fmla="*/ 664369 h 690563"/>
                <a:gd name="connsiteX29" fmla="*/ 464344 w 659606"/>
                <a:gd name="connsiteY29" fmla="*/ 640556 h 690563"/>
                <a:gd name="connsiteX30" fmla="*/ 438150 w 659606"/>
                <a:gd name="connsiteY30" fmla="*/ 590550 h 690563"/>
                <a:gd name="connsiteX31" fmla="*/ 409575 w 659606"/>
                <a:gd name="connsiteY31" fmla="*/ 528638 h 690563"/>
                <a:gd name="connsiteX32" fmla="*/ 390525 w 659606"/>
                <a:gd name="connsiteY32" fmla="*/ 490538 h 690563"/>
                <a:gd name="connsiteX33" fmla="*/ 366713 w 659606"/>
                <a:gd name="connsiteY33" fmla="*/ 447675 h 690563"/>
                <a:gd name="connsiteX34" fmla="*/ 330994 w 659606"/>
                <a:gd name="connsiteY34" fmla="*/ 395288 h 690563"/>
                <a:gd name="connsiteX35" fmla="*/ 302419 w 659606"/>
                <a:gd name="connsiteY35" fmla="*/ 354806 h 690563"/>
                <a:gd name="connsiteX36" fmla="*/ 266700 w 659606"/>
                <a:gd name="connsiteY36" fmla="*/ 314325 h 690563"/>
                <a:gd name="connsiteX37" fmla="*/ 233363 w 659606"/>
                <a:gd name="connsiteY37" fmla="*/ 278606 h 690563"/>
                <a:gd name="connsiteX38" fmla="*/ 169069 w 659606"/>
                <a:gd name="connsiteY38" fmla="*/ 221456 h 690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59606" h="690563">
                  <a:moveTo>
                    <a:pt x="169069" y="221456"/>
                  </a:moveTo>
                  <a:lnTo>
                    <a:pt x="114300" y="180975"/>
                  </a:lnTo>
                  <a:lnTo>
                    <a:pt x="83344" y="164306"/>
                  </a:lnTo>
                  <a:lnTo>
                    <a:pt x="2381" y="128588"/>
                  </a:lnTo>
                  <a:cubicBezTo>
                    <a:pt x="1587" y="85725"/>
                    <a:pt x="794" y="42863"/>
                    <a:pt x="0" y="0"/>
                  </a:cubicBezTo>
                  <a:lnTo>
                    <a:pt x="92869" y="26194"/>
                  </a:lnTo>
                  <a:lnTo>
                    <a:pt x="171450" y="54769"/>
                  </a:lnTo>
                  <a:lnTo>
                    <a:pt x="235744" y="83344"/>
                  </a:lnTo>
                  <a:lnTo>
                    <a:pt x="290513" y="107156"/>
                  </a:lnTo>
                  <a:lnTo>
                    <a:pt x="359569" y="142875"/>
                  </a:lnTo>
                  <a:lnTo>
                    <a:pt x="421481" y="176213"/>
                  </a:lnTo>
                  <a:lnTo>
                    <a:pt x="481013" y="211931"/>
                  </a:lnTo>
                  <a:lnTo>
                    <a:pt x="523875" y="240506"/>
                  </a:lnTo>
                  <a:lnTo>
                    <a:pt x="547688" y="264319"/>
                  </a:lnTo>
                  <a:lnTo>
                    <a:pt x="588169" y="309563"/>
                  </a:lnTo>
                  <a:lnTo>
                    <a:pt x="611981" y="342900"/>
                  </a:lnTo>
                  <a:lnTo>
                    <a:pt x="638175" y="385763"/>
                  </a:lnTo>
                  <a:lnTo>
                    <a:pt x="652463" y="416719"/>
                  </a:lnTo>
                  <a:lnTo>
                    <a:pt x="659606" y="447675"/>
                  </a:lnTo>
                  <a:lnTo>
                    <a:pt x="659606" y="490538"/>
                  </a:lnTo>
                  <a:lnTo>
                    <a:pt x="650081" y="564356"/>
                  </a:lnTo>
                  <a:lnTo>
                    <a:pt x="640556" y="611981"/>
                  </a:lnTo>
                  <a:lnTo>
                    <a:pt x="623888" y="650081"/>
                  </a:lnTo>
                  <a:lnTo>
                    <a:pt x="602456" y="671513"/>
                  </a:lnTo>
                  <a:lnTo>
                    <a:pt x="578644" y="685800"/>
                  </a:lnTo>
                  <a:lnTo>
                    <a:pt x="552450" y="690563"/>
                  </a:lnTo>
                  <a:lnTo>
                    <a:pt x="528638" y="690563"/>
                  </a:lnTo>
                  <a:lnTo>
                    <a:pt x="502444" y="681038"/>
                  </a:lnTo>
                  <a:lnTo>
                    <a:pt x="481013" y="664369"/>
                  </a:lnTo>
                  <a:lnTo>
                    <a:pt x="464344" y="640556"/>
                  </a:lnTo>
                  <a:lnTo>
                    <a:pt x="438150" y="590550"/>
                  </a:lnTo>
                  <a:lnTo>
                    <a:pt x="409575" y="528638"/>
                  </a:lnTo>
                  <a:lnTo>
                    <a:pt x="390525" y="490538"/>
                  </a:lnTo>
                  <a:lnTo>
                    <a:pt x="366713" y="447675"/>
                  </a:lnTo>
                  <a:lnTo>
                    <a:pt x="330994" y="395288"/>
                  </a:lnTo>
                  <a:lnTo>
                    <a:pt x="302419" y="354806"/>
                  </a:lnTo>
                  <a:lnTo>
                    <a:pt x="266700" y="314325"/>
                  </a:lnTo>
                  <a:lnTo>
                    <a:pt x="233363" y="278606"/>
                  </a:lnTo>
                  <a:lnTo>
                    <a:pt x="169069" y="2214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9">
              <a:extLst>
                <a:ext uri="{FF2B5EF4-FFF2-40B4-BE49-F238E27FC236}">
                  <a16:creationId xmlns:a16="http://schemas.microsoft.com/office/drawing/2014/main" id="{D705830A-44AC-412C-BEA0-5636E39FB6F8}"/>
                </a:ext>
              </a:extLst>
            </p:cNvPr>
            <p:cNvSpPr/>
            <p:nvPr/>
          </p:nvSpPr>
          <p:spPr>
            <a:xfrm>
              <a:off x="5124450" y="2154238"/>
              <a:ext cx="1846262" cy="428625"/>
            </a:xfrm>
            <a:custGeom>
              <a:avLst/>
              <a:gdLst>
                <a:gd name="connsiteX0" fmla="*/ 1047750 w 1845469"/>
                <a:gd name="connsiteY0" fmla="*/ 319088 h 428625"/>
                <a:gd name="connsiteX1" fmla="*/ 802481 w 1845469"/>
                <a:gd name="connsiteY1" fmla="*/ 354807 h 428625"/>
                <a:gd name="connsiteX2" fmla="*/ 542925 w 1845469"/>
                <a:gd name="connsiteY2" fmla="*/ 390525 h 428625"/>
                <a:gd name="connsiteX3" fmla="*/ 459581 w 1845469"/>
                <a:gd name="connsiteY3" fmla="*/ 402432 h 428625"/>
                <a:gd name="connsiteX4" fmla="*/ 345281 w 1845469"/>
                <a:gd name="connsiteY4" fmla="*/ 428625 h 428625"/>
                <a:gd name="connsiteX5" fmla="*/ 247650 w 1845469"/>
                <a:gd name="connsiteY5" fmla="*/ 404813 h 428625"/>
                <a:gd name="connsiteX6" fmla="*/ 109538 w 1845469"/>
                <a:gd name="connsiteY6" fmla="*/ 371475 h 428625"/>
                <a:gd name="connsiteX7" fmla="*/ 0 w 1845469"/>
                <a:gd name="connsiteY7" fmla="*/ 333375 h 428625"/>
                <a:gd name="connsiteX8" fmla="*/ 150019 w 1845469"/>
                <a:gd name="connsiteY8" fmla="*/ 190500 h 428625"/>
                <a:gd name="connsiteX9" fmla="*/ 200025 w 1845469"/>
                <a:gd name="connsiteY9" fmla="*/ 238125 h 428625"/>
                <a:gd name="connsiteX10" fmla="*/ 216694 w 1845469"/>
                <a:gd name="connsiteY10" fmla="*/ 245269 h 428625"/>
                <a:gd name="connsiteX11" fmla="*/ 245269 w 1845469"/>
                <a:gd name="connsiteY11" fmla="*/ 250032 h 428625"/>
                <a:gd name="connsiteX12" fmla="*/ 288131 w 1845469"/>
                <a:gd name="connsiteY12" fmla="*/ 247650 h 428625"/>
                <a:gd name="connsiteX13" fmla="*/ 454819 w 1845469"/>
                <a:gd name="connsiteY13" fmla="*/ 223838 h 428625"/>
                <a:gd name="connsiteX14" fmla="*/ 792956 w 1845469"/>
                <a:gd name="connsiteY14" fmla="*/ 171450 h 428625"/>
                <a:gd name="connsiteX15" fmla="*/ 1026319 w 1845469"/>
                <a:gd name="connsiteY15" fmla="*/ 133350 h 428625"/>
                <a:gd name="connsiteX16" fmla="*/ 1162050 w 1845469"/>
                <a:gd name="connsiteY16" fmla="*/ 111919 h 428625"/>
                <a:gd name="connsiteX17" fmla="*/ 1207294 w 1845469"/>
                <a:gd name="connsiteY17" fmla="*/ 102394 h 428625"/>
                <a:gd name="connsiteX18" fmla="*/ 1264444 w 1845469"/>
                <a:gd name="connsiteY18" fmla="*/ 83344 h 428625"/>
                <a:gd name="connsiteX19" fmla="*/ 1331119 w 1845469"/>
                <a:gd name="connsiteY19" fmla="*/ 54769 h 428625"/>
                <a:gd name="connsiteX20" fmla="*/ 1371600 w 1845469"/>
                <a:gd name="connsiteY20" fmla="*/ 26194 h 428625"/>
                <a:gd name="connsiteX21" fmla="*/ 1393031 w 1845469"/>
                <a:gd name="connsiteY21" fmla="*/ 9525 h 428625"/>
                <a:gd name="connsiteX22" fmla="*/ 1421606 w 1845469"/>
                <a:gd name="connsiteY22" fmla="*/ 2382 h 428625"/>
                <a:gd name="connsiteX23" fmla="*/ 1469231 w 1845469"/>
                <a:gd name="connsiteY23" fmla="*/ 0 h 428625"/>
                <a:gd name="connsiteX24" fmla="*/ 1547813 w 1845469"/>
                <a:gd name="connsiteY24" fmla="*/ 7144 h 428625"/>
                <a:gd name="connsiteX25" fmla="*/ 1671638 w 1845469"/>
                <a:gd name="connsiteY25" fmla="*/ 21432 h 428625"/>
                <a:gd name="connsiteX26" fmla="*/ 1781175 w 1845469"/>
                <a:gd name="connsiteY26" fmla="*/ 42863 h 428625"/>
                <a:gd name="connsiteX27" fmla="*/ 1802606 w 1845469"/>
                <a:gd name="connsiteY27" fmla="*/ 52388 h 428625"/>
                <a:gd name="connsiteX28" fmla="*/ 1819275 w 1845469"/>
                <a:gd name="connsiteY28" fmla="*/ 64294 h 428625"/>
                <a:gd name="connsiteX29" fmla="*/ 1838325 w 1845469"/>
                <a:gd name="connsiteY29" fmla="*/ 85725 h 428625"/>
                <a:gd name="connsiteX30" fmla="*/ 1845469 w 1845469"/>
                <a:gd name="connsiteY30" fmla="*/ 104775 h 428625"/>
                <a:gd name="connsiteX31" fmla="*/ 1835944 w 1845469"/>
                <a:gd name="connsiteY31" fmla="*/ 142875 h 428625"/>
                <a:gd name="connsiteX32" fmla="*/ 1828800 w 1845469"/>
                <a:gd name="connsiteY32" fmla="*/ 159544 h 428625"/>
                <a:gd name="connsiteX33" fmla="*/ 1802606 w 1845469"/>
                <a:gd name="connsiteY33" fmla="*/ 171450 h 428625"/>
                <a:gd name="connsiteX34" fmla="*/ 1640681 w 1845469"/>
                <a:gd name="connsiteY34" fmla="*/ 214313 h 428625"/>
                <a:gd name="connsiteX35" fmla="*/ 1438275 w 1845469"/>
                <a:gd name="connsiteY35" fmla="*/ 252413 h 428625"/>
                <a:gd name="connsiteX36" fmla="*/ 1264444 w 1845469"/>
                <a:gd name="connsiteY36" fmla="*/ 280988 h 428625"/>
                <a:gd name="connsiteX37" fmla="*/ 1047750 w 1845469"/>
                <a:gd name="connsiteY37" fmla="*/ 319088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845469" h="428625">
                  <a:moveTo>
                    <a:pt x="1047750" y="319088"/>
                  </a:moveTo>
                  <a:lnTo>
                    <a:pt x="802481" y="354807"/>
                  </a:lnTo>
                  <a:lnTo>
                    <a:pt x="542925" y="390525"/>
                  </a:lnTo>
                  <a:lnTo>
                    <a:pt x="459581" y="402432"/>
                  </a:lnTo>
                  <a:lnTo>
                    <a:pt x="345281" y="428625"/>
                  </a:lnTo>
                  <a:lnTo>
                    <a:pt x="247650" y="404813"/>
                  </a:lnTo>
                  <a:lnTo>
                    <a:pt x="109538" y="371475"/>
                  </a:lnTo>
                  <a:lnTo>
                    <a:pt x="0" y="333375"/>
                  </a:lnTo>
                  <a:lnTo>
                    <a:pt x="150019" y="190500"/>
                  </a:lnTo>
                  <a:lnTo>
                    <a:pt x="200025" y="238125"/>
                  </a:lnTo>
                  <a:lnTo>
                    <a:pt x="216694" y="245269"/>
                  </a:lnTo>
                  <a:lnTo>
                    <a:pt x="245269" y="250032"/>
                  </a:lnTo>
                  <a:lnTo>
                    <a:pt x="288131" y="247650"/>
                  </a:lnTo>
                  <a:lnTo>
                    <a:pt x="454819" y="223838"/>
                  </a:lnTo>
                  <a:lnTo>
                    <a:pt x="792956" y="171450"/>
                  </a:lnTo>
                  <a:lnTo>
                    <a:pt x="1026319" y="133350"/>
                  </a:lnTo>
                  <a:lnTo>
                    <a:pt x="1162050" y="111919"/>
                  </a:lnTo>
                  <a:lnTo>
                    <a:pt x="1207294" y="102394"/>
                  </a:lnTo>
                  <a:lnTo>
                    <a:pt x="1264444" y="83344"/>
                  </a:lnTo>
                  <a:lnTo>
                    <a:pt x="1331119" y="54769"/>
                  </a:lnTo>
                  <a:lnTo>
                    <a:pt x="1371600" y="26194"/>
                  </a:lnTo>
                  <a:lnTo>
                    <a:pt x="1393031" y="9525"/>
                  </a:lnTo>
                  <a:lnTo>
                    <a:pt x="1421606" y="2382"/>
                  </a:lnTo>
                  <a:lnTo>
                    <a:pt x="1469231" y="0"/>
                  </a:lnTo>
                  <a:lnTo>
                    <a:pt x="1547813" y="7144"/>
                  </a:lnTo>
                  <a:lnTo>
                    <a:pt x="1671638" y="21432"/>
                  </a:lnTo>
                  <a:lnTo>
                    <a:pt x="1781175" y="42863"/>
                  </a:lnTo>
                  <a:lnTo>
                    <a:pt x="1802606" y="52388"/>
                  </a:lnTo>
                  <a:lnTo>
                    <a:pt x="1819275" y="64294"/>
                  </a:lnTo>
                  <a:lnTo>
                    <a:pt x="1838325" y="85725"/>
                  </a:lnTo>
                  <a:lnTo>
                    <a:pt x="1845469" y="104775"/>
                  </a:lnTo>
                  <a:lnTo>
                    <a:pt x="1835944" y="142875"/>
                  </a:lnTo>
                  <a:lnTo>
                    <a:pt x="1828800" y="159544"/>
                  </a:lnTo>
                  <a:lnTo>
                    <a:pt x="1802606" y="171450"/>
                  </a:lnTo>
                  <a:lnTo>
                    <a:pt x="1640681" y="214313"/>
                  </a:lnTo>
                  <a:lnTo>
                    <a:pt x="1438275" y="252413"/>
                  </a:lnTo>
                  <a:lnTo>
                    <a:pt x="1264444" y="280988"/>
                  </a:lnTo>
                  <a:lnTo>
                    <a:pt x="1047750" y="3190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0">
              <a:extLst>
                <a:ext uri="{FF2B5EF4-FFF2-40B4-BE49-F238E27FC236}">
                  <a16:creationId xmlns:a16="http://schemas.microsoft.com/office/drawing/2014/main" id="{24AB3532-16DC-4F0D-8DCC-D8F52E0D4BC1}"/>
                </a:ext>
              </a:extLst>
            </p:cNvPr>
            <p:cNvSpPr/>
            <p:nvPr/>
          </p:nvSpPr>
          <p:spPr>
            <a:xfrm>
              <a:off x="4395788" y="2976563"/>
              <a:ext cx="2935287" cy="517525"/>
            </a:xfrm>
            <a:custGeom>
              <a:avLst/>
              <a:gdLst>
                <a:gd name="connsiteX0" fmla="*/ 2158093 w 2936422"/>
                <a:gd name="connsiteY0" fmla="*/ 277586 h 517071"/>
                <a:gd name="connsiteX1" fmla="*/ 1834243 w 2936422"/>
                <a:gd name="connsiteY1" fmla="*/ 293914 h 517071"/>
                <a:gd name="connsiteX2" fmla="*/ 1638300 w 2936422"/>
                <a:gd name="connsiteY2" fmla="*/ 310243 h 517071"/>
                <a:gd name="connsiteX3" fmla="*/ 1360714 w 2936422"/>
                <a:gd name="connsiteY3" fmla="*/ 337457 h 517071"/>
                <a:gd name="connsiteX4" fmla="*/ 1162050 w 2936422"/>
                <a:gd name="connsiteY4" fmla="*/ 364671 h 517071"/>
                <a:gd name="connsiteX5" fmla="*/ 922564 w 2936422"/>
                <a:gd name="connsiteY5" fmla="*/ 400050 h 517071"/>
                <a:gd name="connsiteX6" fmla="*/ 669472 w 2936422"/>
                <a:gd name="connsiteY6" fmla="*/ 454478 h 517071"/>
                <a:gd name="connsiteX7" fmla="*/ 489857 w 2936422"/>
                <a:gd name="connsiteY7" fmla="*/ 492578 h 517071"/>
                <a:gd name="connsiteX8" fmla="*/ 378279 w 2936422"/>
                <a:gd name="connsiteY8" fmla="*/ 517071 h 517071"/>
                <a:gd name="connsiteX9" fmla="*/ 359229 w 2936422"/>
                <a:gd name="connsiteY9" fmla="*/ 514350 h 517071"/>
                <a:gd name="connsiteX10" fmla="*/ 321129 w 2936422"/>
                <a:gd name="connsiteY10" fmla="*/ 500743 h 517071"/>
                <a:gd name="connsiteX11" fmla="*/ 239486 w 2936422"/>
                <a:gd name="connsiteY11" fmla="*/ 451757 h 517071"/>
                <a:gd name="connsiteX12" fmla="*/ 144236 w 2936422"/>
                <a:gd name="connsiteY12" fmla="*/ 381000 h 517071"/>
                <a:gd name="connsiteX13" fmla="*/ 40822 w 2936422"/>
                <a:gd name="connsiteY13" fmla="*/ 302078 h 517071"/>
                <a:gd name="connsiteX14" fmla="*/ 19050 w 2936422"/>
                <a:gd name="connsiteY14" fmla="*/ 283028 h 517071"/>
                <a:gd name="connsiteX15" fmla="*/ 5443 w 2936422"/>
                <a:gd name="connsiteY15" fmla="*/ 263978 h 517071"/>
                <a:gd name="connsiteX16" fmla="*/ 0 w 2936422"/>
                <a:gd name="connsiteY16" fmla="*/ 242207 h 517071"/>
                <a:gd name="connsiteX17" fmla="*/ 0 w 2936422"/>
                <a:gd name="connsiteY17" fmla="*/ 228600 h 517071"/>
                <a:gd name="connsiteX18" fmla="*/ 2722 w 2936422"/>
                <a:gd name="connsiteY18" fmla="*/ 217714 h 517071"/>
                <a:gd name="connsiteX19" fmla="*/ 13607 w 2936422"/>
                <a:gd name="connsiteY19" fmla="*/ 212271 h 517071"/>
                <a:gd name="connsiteX20" fmla="*/ 35379 w 2936422"/>
                <a:gd name="connsiteY20" fmla="*/ 217714 h 517071"/>
                <a:gd name="connsiteX21" fmla="*/ 84364 w 2936422"/>
                <a:gd name="connsiteY21" fmla="*/ 239486 h 517071"/>
                <a:gd name="connsiteX22" fmla="*/ 171450 w 2936422"/>
                <a:gd name="connsiteY22" fmla="*/ 274864 h 517071"/>
                <a:gd name="connsiteX23" fmla="*/ 214993 w 2936422"/>
                <a:gd name="connsiteY23" fmla="*/ 285750 h 517071"/>
                <a:gd name="connsiteX24" fmla="*/ 272143 w 2936422"/>
                <a:gd name="connsiteY24" fmla="*/ 293914 h 517071"/>
                <a:gd name="connsiteX25" fmla="*/ 310243 w 2936422"/>
                <a:gd name="connsiteY25" fmla="*/ 293914 h 517071"/>
                <a:gd name="connsiteX26" fmla="*/ 408214 w 2936422"/>
                <a:gd name="connsiteY26" fmla="*/ 288471 h 517071"/>
                <a:gd name="connsiteX27" fmla="*/ 693964 w 2936422"/>
                <a:gd name="connsiteY27" fmla="*/ 253093 h 517071"/>
                <a:gd name="connsiteX28" fmla="*/ 1036864 w 2936422"/>
                <a:gd name="connsiteY28" fmla="*/ 204107 h 517071"/>
                <a:gd name="connsiteX29" fmla="*/ 1227364 w 2936422"/>
                <a:gd name="connsiteY29" fmla="*/ 182336 h 517071"/>
                <a:gd name="connsiteX30" fmla="*/ 1551214 w 2936422"/>
                <a:gd name="connsiteY30" fmla="*/ 144236 h 517071"/>
                <a:gd name="connsiteX31" fmla="*/ 1877786 w 2936422"/>
                <a:gd name="connsiteY31" fmla="*/ 100693 h 517071"/>
                <a:gd name="connsiteX32" fmla="*/ 2207079 w 2936422"/>
                <a:gd name="connsiteY32" fmla="*/ 62593 h 517071"/>
                <a:gd name="connsiteX33" fmla="*/ 2381250 w 2936422"/>
                <a:gd name="connsiteY33" fmla="*/ 38100 h 517071"/>
                <a:gd name="connsiteX34" fmla="*/ 2492829 w 2936422"/>
                <a:gd name="connsiteY34" fmla="*/ 8164 h 517071"/>
                <a:gd name="connsiteX35" fmla="*/ 2528207 w 2936422"/>
                <a:gd name="connsiteY35" fmla="*/ 0 h 517071"/>
                <a:gd name="connsiteX36" fmla="*/ 2631622 w 2936422"/>
                <a:gd name="connsiteY36" fmla="*/ 13607 h 517071"/>
                <a:gd name="connsiteX37" fmla="*/ 2702379 w 2936422"/>
                <a:gd name="connsiteY37" fmla="*/ 29936 h 517071"/>
                <a:gd name="connsiteX38" fmla="*/ 2759529 w 2936422"/>
                <a:gd name="connsiteY38" fmla="*/ 48986 h 517071"/>
                <a:gd name="connsiteX39" fmla="*/ 2808514 w 2936422"/>
                <a:gd name="connsiteY39" fmla="*/ 73478 h 517071"/>
                <a:gd name="connsiteX40" fmla="*/ 2846614 w 2936422"/>
                <a:gd name="connsiteY40" fmla="*/ 100693 h 517071"/>
                <a:gd name="connsiteX41" fmla="*/ 2901043 w 2936422"/>
                <a:gd name="connsiteY41" fmla="*/ 149678 h 517071"/>
                <a:gd name="connsiteX42" fmla="*/ 2922814 w 2936422"/>
                <a:gd name="connsiteY42" fmla="*/ 176893 h 517071"/>
                <a:gd name="connsiteX43" fmla="*/ 2936422 w 2936422"/>
                <a:gd name="connsiteY43" fmla="*/ 206828 h 517071"/>
                <a:gd name="connsiteX44" fmla="*/ 2936422 w 2936422"/>
                <a:gd name="connsiteY44" fmla="*/ 239486 h 517071"/>
                <a:gd name="connsiteX45" fmla="*/ 2922814 w 2936422"/>
                <a:gd name="connsiteY45" fmla="*/ 263978 h 517071"/>
                <a:gd name="connsiteX46" fmla="*/ 2898322 w 2936422"/>
                <a:gd name="connsiteY46" fmla="*/ 277586 h 517071"/>
                <a:gd name="connsiteX47" fmla="*/ 2862943 w 2936422"/>
                <a:gd name="connsiteY47" fmla="*/ 288471 h 517071"/>
                <a:gd name="connsiteX48" fmla="*/ 2819400 w 2936422"/>
                <a:gd name="connsiteY48" fmla="*/ 296636 h 517071"/>
                <a:gd name="connsiteX49" fmla="*/ 2754086 w 2936422"/>
                <a:gd name="connsiteY49" fmla="*/ 293914 h 517071"/>
                <a:gd name="connsiteX50" fmla="*/ 2639786 w 2936422"/>
                <a:gd name="connsiteY50" fmla="*/ 277586 h 517071"/>
                <a:gd name="connsiteX51" fmla="*/ 2511879 w 2936422"/>
                <a:gd name="connsiteY51" fmla="*/ 272143 h 517071"/>
                <a:gd name="connsiteX52" fmla="*/ 2343150 w 2936422"/>
                <a:gd name="connsiteY52" fmla="*/ 269421 h 517071"/>
                <a:gd name="connsiteX53" fmla="*/ 2158093 w 2936422"/>
                <a:gd name="connsiteY53" fmla="*/ 277586 h 51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936422" h="517071">
                  <a:moveTo>
                    <a:pt x="2158093" y="277586"/>
                  </a:moveTo>
                  <a:lnTo>
                    <a:pt x="1834243" y="293914"/>
                  </a:lnTo>
                  <a:lnTo>
                    <a:pt x="1638300" y="310243"/>
                  </a:lnTo>
                  <a:lnTo>
                    <a:pt x="1360714" y="337457"/>
                  </a:lnTo>
                  <a:lnTo>
                    <a:pt x="1162050" y="364671"/>
                  </a:lnTo>
                  <a:lnTo>
                    <a:pt x="922564" y="400050"/>
                  </a:lnTo>
                  <a:lnTo>
                    <a:pt x="669472" y="454478"/>
                  </a:lnTo>
                  <a:lnTo>
                    <a:pt x="489857" y="492578"/>
                  </a:lnTo>
                  <a:lnTo>
                    <a:pt x="378279" y="517071"/>
                  </a:lnTo>
                  <a:lnTo>
                    <a:pt x="359229" y="514350"/>
                  </a:lnTo>
                  <a:lnTo>
                    <a:pt x="321129" y="500743"/>
                  </a:lnTo>
                  <a:lnTo>
                    <a:pt x="239486" y="451757"/>
                  </a:lnTo>
                  <a:lnTo>
                    <a:pt x="144236" y="381000"/>
                  </a:lnTo>
                  <a:lnTo>
                    <a:pt x="40822" y="302078"/>
                  </a:lnTo>
                  <a:lnTo>
                    <a:pt x="19050" y="283028"/>
                  </a:lnTo>
                  <a:lnTo>
                    <a:pt x="5443" y="263978"/>
                  </a:lnTo>
                  <a:lnTo>
                    <a:pt x="0" y="242207"/>
                  </a:lnTo>
                  <a:lnTo>
                    <a:pt x="0" y="228600"/>
                  </a:lnTo>
                  <a:lnTo>
                    <a:pt x="2722" y="217714"/>
                  </a:lnTo>
                  <a:lnTo>
                    <a:pt x="13607" y="212271"/>
                  </a:lnTo>
                  <a:lnTo>
                    <a:pt x="35379" y="217714"/>
                  </a:lnTo>
                  <a:lnTo>
                    <a:pt x="84364" y="239486"/>
                  </a:lnTo>
                  <a:lnTo>
                    <a:pt x="171450" y="274864"/>
                  </a:lnTo>
                  <a:lnTo>
                    <a:pt x="214993" y="285750"/>
                  </a:lnTo>
                  <a:lnTo>
                    <a:pt x="272143" y="293914"/>
                  </a:lnTo>
                  <a:lnTo>
                    <a:pt x="310243" y="293914"/>
                  </a:lnTo>
                  <a:lnTo>
                    <a:pt x="408214" y="288471"/>
                  </a:lnTo>
                  <a:lnTo>
                    <a:pt x="693964" y="253093"/>
                  </a:lnTo>
                  <a:lnTo>
                    <a:pt x="1036864" y="204107"/>
                  </a:lnTo>
                  <a:lnTo>
                    <a:pt x="1227364" y="182336"/>
                  </a:lnTo>
                  <a:lnTo>
                    <a:pt x="1551214" y="144236"/>
                  </a:lnTo>
                  <a:lnTo>
                    <a:pt x="1877786" y="100693"/>
                  </a:lnTo>
                  <a:lnTo>
                    <a:pt x="2207079" y="62593"/>
                  </a:lnTo>
                  <a:lnTo>
                    <a:pt x="2381250" y="38100"/>
                  </a:lnTo>
                  <a:lnTo>
                    <a:pt x="2492829" y="8164"/>
                  </a:lnTo>
                  <a:lnTo>
                    <a:pt x="2528207" y="0"/>
                  </a:lnTo>
                  <a:lnTo>
                    <a:pt x="2631622" y="13607"/>
                  </a:lnTo>
                  <a:lnTo>
                    <a:pt x="2702379" y="29936"/>
                  </a:lnTo>
                  <a:lnTo>
                    <a:pt x="2759529" y="48986"/>
                  </a:lnTo>
                  <a:lnTo>
                    <a:pt x="2808514" y="73478"/>
                  </a:lnTo>
                  <a:lnTo>
                    <a:pt x="2846614" y="100693"/>
                  </a:lnTo>
                  <a:lnTo>
                    <a:pt x="2901043" y="149678"/>
                  </a:lnTo>
                  <a:lnTo>
                    <a:pt x="2922814" y="176893"/>
                  </a:lnTo>
                  <a:lnTo>
                    <a:pt x="2936422" y="206828"/>
                  </a:lnTo>
                  <a:lnTo>
                    <a:pt x="2936422" y="239486"/>
                  </a:lnTo>
                  <a:lnTo>
                    <a:pt x="2922814" y="263978"/>
                  </a:lnTo>
                  <a:lnTo>
                    <a:pt x="2898322" y="277586"/>
                  </a:lnTo>
                  <a:lnTo>
                    <a:pt x="2862943" y="288471"/>
                  </a:lnTo>
                  <a:lnTo>
                    <a:pt x="2819400" y="296636"/>
                  </a:lnTo>
                  <a:lnTo>
                    <a:pt x="2754086" y="293914"/>
                  </a:lnTo>
                  <a:lnTo>
                    <a:pt x="2639786" y="277586"/>
                  </a:lnTo>
                  <a:lnTo>
                    <a:pt x="2511879" y="272143"/>
                  </a:lnTo>
                  <a:lnTo>
                    <a:pt x="2343150" y="269421"/>
                  </a:lnTo>
                  <a:lnTo>
                    <a:pt x="2158093" y="27758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4">
              <a:extLst>
                <a:ext uri="{FF2B5EF4-FFF2-40B4-BE49-F238E27FC236}">
                  <a16:creationId xmlns:a16="http://schemas.microsoft.com/office/drawing/2014/main" id="{C60FFFE7-EC19-4B4A-8AFF-3BE07489B2A4}"/>
                </a:ext>
              </a:extLst>
            </p:cNvPr>
            <p:cNvSpPr/>
            <p:nvPr/>
          </p:nvSpPr>
          <p:spPr>
            <a:xfrm rot="16200000">
              <a:off x="3807619" y="2815432"/>
              <a:ext cx="2351087" cy="1720850"/>
            </a:xfrm>
            <a:custGeom>
              <a:avLst/>
              <a:gdLst>
                <a:gd name="connsiteX0" fmla="*/ 1217277 w 2350902"/>
                <a:gd name="connsiteY0" fmla="*/ 1280737 h 1722072"/>
                <a:gd name="connsiteX1" fmla="*/ 957668 w 2350902"/>
                <a:gd name="connsiteY1" fmla="*/ 1099011 h 1722072"/>
                <a:gd name="connsiteX2" fmla="*/ 819210 w 2350902"/>
                <a:gd name="connsiteY2" fmla="*/ 992283 h 1722072"/>
                <a:gd name="connsiteX3" fmla="*/ 732674 w 2350902"/>
                <a:gd name="connsiteY3" fmla="*/ 908631 h 1722072"/>
                <a:gd name="connsiteX4" fmla="*/ 605754 w 2350902"/>
                <a:gd name="connsiteY4" fmla="*/ 778827 h 1722072"/>
                <a:gd name="connsiteX5" fmla="*/ 432682 w 2350902"/>
                <a:gd name="connsiteY5" fmla="*/ 591331 h 1722072"/>
                <a:gd name="connsiteX6" fmla="*/ 282685 w 2350902"/>
                <a:gd name="connsiteY6" fmla="*/ 415374 h 1722072"/>
                <a:gd name="connsiteX7" fmla="*/ 178842 w 2350902"/>
                <a:gd name="connsiteY7" fmla="*/ 285570 h 1722072"/>
                <a:gd name="connsiteX8" fmla="*/ 77883 w 2350902"/>
                <a:gd name="connsiteY8" fmla="*/ 152881 h 1722072"/>
                <a:gd name="connsiteX9" fmla="*/ 23076 w 2350902"/>
                <a:gd name="connsiteY9" fmla="*/ 74998 h 1722072"/>
                <a:gd name="connsiteX10" fmla="*/ 5769 w 2350902"/>
                <a:gd name="connsiteY10" fmla="*/ 46153 h 1722072"/>
                <a:gd name="connsiteX11" fmla="*/ 0 w 2350902"/>
                <a:gd name="connsiteY11" fmla="*/ 23076 h 1722072"/>
                <a:gd name="connsiteX12" fmla="*/ 2885 w 2350902"/>
                <a:gd name="connsiteY12" fmla="*/ 5769 h 1722072"/>
                <a:gd name="connsiteX13" fmla="*/ 23076 w 2350902"/>
                <a:gd name="connsiteY13" fmla="*/ 0 h 1722072"/>
                <a:gd name="connsiteX14" fmla="*/ 37499 w 2350902"/>
                <a:gd name="connsiteY14" fmla="*/ 2885 h 1722072"/>
                <a:gd name="connsiteX15" fmla="*/ 63460 w 2350902"/>
                <a:gd name="connsiteY15" fmla="*/ 14423 h 1722072"/>
                <a:gd name="connsiteX16" fmla="*/ 158650 w 2350902"/>
                <a:gd name="connsiteY16" fmla="*/ 124035 h 1722072"/>
                <a:gd name="connsiteX17" fmla="*/ 311531 w 2350902"/>
                <a:gd name="connsiteY17" fmla="*/ 279801 h 1722072"/>
                <a:gd name="connsiteX18" fmla="*/ 426912 w 2350902"/>
                <a:gd name="connsiteY18" fmla="*/ 392298 h 1722072"/>
                <a:gd name="connsiteX19" fmla="*/ 550948 w 2350902"/>
                <a:gd name="connsiteY19" fmla="*/ 501910 h 1722072"/>
                <a:gd name="connsiteX20" fmla="*/ 631715 w 2350902"/>
                <a:gd name="connsiteY20" fmla="*/ 568255 h 1722072"/>
                <a:gd name="connsiteX21" fmla="*/ 741328 w 2350902"/>
                <a:gd name="connsiteY21" fmla="*/ 660560 h 1722072"/>
                <a:gd name="connsiteX22" fmla="*/ 853825 w 2350902"/>
                <a:gd name="connsiteY22" fmla="*/ 744212 h 1722072"/>
                <a:gd name="connsiteX23" fmla="*/ 943246 w 2350902"/>
                <a:gd name="connsiteY23" fmla="*/ 807672 h 1722072"/>
                <a:gd name="connsiteX24" fmla="*/ 1003821 w 2350902"/>
                <a:gd name="connsiteY24" fmla="*/ 853825 h 1722072"/>
                <a:gd name="connsiteX25" fmla="*/ 1122087 w 2350902"/>
                <a:gd name="connsiteY25" fmla="*/ 943245 h 1722072"/>
                <a:gd name="connsiteX26" fmla="*/ 1249007 w 2350902"/>
                <a:gd name="connsiteY26" fmla="*/ 1029782 h 1722072"/>
                <a:gd name="connsiteX27" fmla="*/ 1378811 w 2350902"/>
                <a:gd name="connsiteY27" fmla="*/ 1116318 h 1722072"/>
                <a:gd name="connsiteX28" fmla="*/ 1488424 w 2350902"/>
                <a:gd name="connsiteY28" fmla="*/ 1188432 h 1722072"/>
                <a:gd name="connsiteX29" fmla="*/ 1652843 w 2350902"/>
                <a:gd name="connsiteY29" fmla="*/ 1277852 h 1722072"/>
                <a:gd name="connsiteX30" fmla="*/ 1779763 w 2350902"/>
                <a:gd name="connsiteY30" fmla="*/ 1338428 h 1722072"/>
                <a:gd name="connsiteX31" fmla="*/ 1846107 w 2350902"/>
                <a:gd name="connsiteY31" fmla="*/ 1364389 h 1722072"/>
                <a:gd name="connsiteX32" fmla="*/ 1915336 w 2350902"/>
                <a:gd name="connsiteY32" fmla="*/ 1387465 h 1722072"/>
                <a:gd name="connsiteX33" fmla="*/ 1970143 w 2350902"/>
                <a:gd name="connsiteY33" fmla="*/ 1404772 h 1722072"/>
                <a:gd name="connsiteX34" fmla="*/ 2007642 w 2350902"/>
                <a:gd name="connsiteY34" fmla="*/ 1413426 h 1722072"/>
                <a:gd name="connsiteX35" fmla="*/ 2050910 w 2350902"/>
                <a:gd name="connsiteY35" fmla="*/ 1419195 h 1722072"/>
                <a:gd name="connsiteX36" fmla="*/ 2088409 w 2350902"/>
                <a:gd name="connsiteY36" fmla="*/ 1422080 h 1722072"/>
                <a:gd name="connsiteX37" fmla="*/ 2131677 w 2350902"/>
                <a:gd name="connsiteY37" fmla="*/ 1416310 h 1722072"/>
                <a:gd name="connsiteX38" fmla="*/ 2189368 w 2350902"/>
                <a:gd name="connsiteY38" fmla="*/ 1399003 h 1722072"/>
                <a:gd name="connsiteX39" fmla="*/ 2235521 w 2350902"/>
                <a:gd name="connsiteY39" fmla="*/ 1370158 h 1722072"/>
                <a:gd name="connsiteX40" fmla="*/ 2316288 w 2350902"/>
                <a:gd name="connsiteY40" fmla="*/ 1295160 h 1722072"/>
                <a:gd name="connsiteX41" fmla="*/ 2350902 w 2350902"/>
                <a:gd name="connsiteY41" fmla="*/ 1448040 h 1722072"/>
                <a:gd name="connsiteX42" fmla="*/ 2264366 w 2350902"/>
                <a:gd name="connsiteY42" fmla="*/ 1523038 h 1722072"/>
                <a:gd name="connsiteX43" fmla="*/ 2203791 w 2350902"/>
                <a:gd name="connsiteY43" fmla="*/ 1589383 h 1722072"/>
                <a:gd name="connsiteX44" fmla="*/ 2143215 w 2350902"/>
                <a:gd name="connsiteY44" fmla="*/ 1649958 h 1722072"/>
                <a:gd name="connsiteX45" fmla="*/ 2073986 w 2350902"/>
                <a:gd name="connsiteY45" fmla="*/ 1698996 h 1722072"/>
                <a:gd name="connsiteX46" fmla="*/ 2027834 w 2350902"/>
                <a:gd name="connsiteY46" fmla="*/ 1719187 h 1722072"/>
                <a:gd name="connsiteX47" fmla="*/ 2007642 w 2350902"/>
                <a:gd name="connsiteY47" fmla="*/ 1722072 h 1722072"/>
                <a:gd name="connsiteX48" fmla="*/ 1984565 w 2350902"/>
                <a:gd name="connsiteY48" fmla="*/ 1722072 h 1722072"/>
                <a:gd name="connsiteX49" fmla="*/ 1955720 w 2350902"/>
                <a:gd name="connsiteY49" fmla="*/ 1707649 h 1722072"/>
                <a:gd name="connsiteX50" fmla="*/ 1923990 w 2350902"/>
                <a:gd name="connsiteY50" fmla="*/ 1678804 h 1722072"/>
                <a:gd name="connsiteX51" fmla="*/ 1857646 w 2350902"/>
                <a:gd name="connsiteY51" fmla="*/ 1635536 h 1722072"/>
                <a:gd name="connsiteX52" fmla="*/ 1736495 w 2350902"/>
                <a:gd name="connsiteY52" fmla="*/ 1560538 h 1722072"/>
                <a:gd name="connsiteX53" fmla="*/ 1661497 w 2350902"/>
                <a:gd name="connsiteY53" fmla="*/ 1517269 h 1722072"/>
                <a:gd name="connsiteX54" fmla="*/ 1511500 w 2350902"/>
                <a:gd name="connsiteY54" fmla="*/ 1468232 h 1722072"/>
                <a:gd name="connsiteX55" fmla="*/ 1217277 w 2350902"/>
                <a:gd name="connsiteY55" fmla="*/ 1280737 h 172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350902" h="1722072">
                  <a:moveTo>
                    <a:pt x="1217277" y="1280737"/>
                  </a:moveTo>
                  <a:lnTo>
                    <a:pt x="957668" y="1099011"/>
                  </a:lnTo>
                  <a:lnTo>
                    <a:pt x="819210" y="992283"/>
                  </a:lnTo>
                  <a:lnTo>
                    <a:pt x="732674" y="908631"/>
                  </a:lnTo>
                  <a:lnTo>
                    <a:pt x="605754" y="778827"/>
                  </a:lnTo>
                  <a:lnTo>
                    <a:pt x="432682" y="591331"/>
                  </a:lnTo>
                  <a:lnTo>
                    <a:pt x="282685" y="415374"/>
                  </a:lnTo>
                  <a:lnTo>
                    <a:pt x="178842" y="285570"/>
                  </a:lnTo>
                  <a:lnTo>
                    <a:pt x="77883" y="152881"/>
                  </a:lnTo>
                  <a:lnTo>
                    <a:pt x="23076" y="74998"/>
                  </a:lnTo>
                  <a:lnTo>
                    <a:pt x="5769" y="46153"/>
                  </a:lnTo>
                  <a:lnTo>
                    <a:pt x="0" y="23076"/>
                  </a:lnTo>
                  <a:lnTo>
                    <a:pt x="2885" y="5769"/>
                  </a:lnTo>
                  <a:lnTo>
                    <a:pt x="23076" y="0"/>
                  </a:lnTo>
                  <a:lnTo>
                    <a:pt x="37499" y="2885"/>
                  </a:lnTo>
                  <a:lnTo>
                    <a:pt x="63460" y="14423"/>
                  </a:lnTo>
                  <a:lnTo>
                    <a:pt x="158650" y="124035"/>
                  </a:lnTo>
                  <a:lnTo>
                    <a:pt x="311531" y="279801"/>
                  </a:lnTo>
                  <a:lnTo>
                    <a:pt x="426912" y="392298"/>
                  </a:lnTo>
                  <a:lnTo>
                    <a:pt x="550948" y="501910"/>
                  </a:lnTo>
                  <a:lnTo>
                    <a:pt x="631715" y="568255"/>
                  </a:lnTo>
                  <a:lnTo>
                    <a:pt x="741328" y="660560"/>
                  </a:lnTo>
                  <a:lnTo>
                    <a:pt x="853825" y="744212"/>
                  </a:lnTo>
                  <a:lnTo>
                    <a:pt x="943246" y="807672"/>
                  </a:lnTo>
                  <a:lnTo>
                    <a:pt x="1003821" y="853825"/>
                  </a:lnTo>
                  <a:lnTo>
                    <a:pt x="1122087" y="943245"/>
                  </a:lnTo>
                  <a:lnTo>
                    <a:pt x="1249007" y="1029782"/>
                  </a:lnTo>
                  <a:lnTo>
                    <a:pt x="1378811" y="1116318"/>
                  </a:lnTo>
                  <a:lnTo>
                    <a:pt x="1488424" y="1188432"/>
                  </a:lnTo>
                  <a:lnTo>
                    <a:pt x="1652843" y="1277852"/>
                  </a:lnTo>
                  <a:lnTo>
                    <a:pt x="1779763" y="1338428"/>
                  </a:lnTo>
                  <a:lnTo>
                    <a:pt x="1846107" y="1364389"/>
                  </a:lnTo>
                  <a:lnTo>
                    <a:pt x="1915336" y="1387465"/>
                  </a:lnTo>
                  <a:lnTo>
                    <a:pt x="1970143" y="1404772"/>
                  </a:lnTo>
                  <a:lnTo>
                    <a:pt x="2007642" y="1413426"/>
                  </a:lnTo>
                  <a:lnTo>
                    <a:pt x="2050910" y="1419195"/>
                  </a:lnTo>
                  <a:lnTo>
                    <a:pt x="2088409" y="1422080"/>
                  </a:lnTo>
                  <a:lnTo>
                    <a:pt x="2131677" y="1416310"/>
                  </a:lnTo>
                  <a:lnTo>
                    <a:pt x="2189368" y="1399003"/>
                  </a:lnTo>
                  <a:lnTo>
                    <a:pt x="2235521" y="1370158"/>
                  </a:lnTo>
                  <a:lnTo>
                    <a:pt x="2316288" y="1295160"/>
                  </a:lnTo>
                  <a:lnTo>
                    <a:pt x="2350902" y="1448040"/>
                  </a:lnTo>
                  <a:lnTo>
                    <a:pt x="2264366" y="1523038"/>
                  </a:lnTo>
                  <a:lnTo>
                    <a:pt x="2203791" y="1589383"/>
                  </a:lnTo>
                  <a:lnTo>
                    <a:pt x="2143215" y="1649958"/>
                  </a:lnTo>
                  <a:lnTo>
                    <a:pt x="2073986" y="1698996"/>
                  </a:lnTo>
                  <a:lnTo>
                    <a:pt x="2027834" y="1719187"/>
                  </a:lnTo>
                  <a:lnTo>
                    <a:pt x="2007642" y="1722072"/>
                  </a:lnTo>
                  <a:lnTo>
                    <a:pt x="1984565" y="1722072"/>
                  </a:lnTo>
                  <a:lnTo>
                    <a:pt x="1955720" y="1707649"/>
                  </a:lnTo>
                  <a:lnTo>
                    <a:pt x="1923990" y="1678804"/>
                  </a:lnTo>
                  <a:lnTo>
                    <a:pt x="1857646" y="1635536"/>
                  </a:lnTo>
                  <a:lnTo>
                    <a:pt x="1736495" y="1560538"/>
                  </a:lnTo>
                  <a:lnTo>
                    <a:pt x="1661497" y="1517269"/>
                  </a:lnTo>
                  <a:lnTo>
                    <a:pt x="1511500" y="1468232"/>
                  </a:lnTo>
                  <a:lnTo>
                    <a:pt x="1217277" y="12807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5">
              <a:extLst>
                <a:ext uri="{FF2B5EF4-FFF2-40B4-BE49-F238E27FC236}">
                  <a16:creationId xmlns:a16="http://schemas.microsoft.com/office/drawing/2014/main" id="{31E2974A-3E56-4DC9-B0B2-886858F57D5B}"/>
                </a:ext>
              </a:extLst>
            </p:cNvPr>
            <p:cNvSpPr/>
            <p:nvPr/>
          </p:nvSpPr>
          <p:spPr>
            <a:xfrm rot="16200000">
              <a:off x="3975895" y="4828381"/>
              <a:ext cx="2355849" cy="338137"/>
            </a:xfrm>
            <a:custGeom>
              <a:avLst/>
              <a:gdLst>
                <a:gd name="connsiteX0" fmla="*/ 1316832 w 2355057"/>
                <a:gd name="connsiteY0" fmla="*/ 328612 h 338137"/>
                <a:gd name="connsiteX1" fmla="*/ 1028700 w 2355057"/>
                <a:gd name="connsiteY1" fmla="*/ 316706 h 338137"/>
                <a:gd name="connsiteX2" fmla="*/ 897732 w 2355057"/>
                <a:gd name="connsiteY2" fmla="*/ 311943 h 338137"/>
                <a:gd name="connsiteX3" fmla="*/ 381000 w 2355057"/>
                <a:gd name="connsiteY3" fmla="*/ 290512 h 338137"/>
                <a:gd name="connsiteX4" fmla="*/ 230982 w 2355057"/>
                <a:gd name="connsiteY4" fmla="*/ 295275 h 338137"/>
                <a:gd name="connsiteX5" fmla="*/ 138113 w 2355057"/>
                <a:gd name="connsiteY5" fmla="*/ 273843 h 338137"/>
                <a:gd name="connsiteX6" fmla="*/ 40482 w 2355057"/>
                <a:gd name="connsiteY6" fmla="*/ 242887 h 338137"/>
                <a:gd name="connsiteX7" fmla="*/ 7144 w 2355057"/>
                <a:gd name="connsiteY7" fmla="*/ 223837 h 338137"/>
                <a:gd name="connsiteX8" fmla="*/ 0 w 2355057"/>
                <a:gd name="connsiteY8" fmla="*/ 207168 h 338137"/>
                <a:gd name="connsiteX9" fmla="*/ 0 w 2355057"/>
                <a:gd name="connsiteY9" fmla="*/ 180975 h 338137"/>
                <a:gd name="connsiteX10" fmla="*/ 9525 w 2355057"/>
                <a:gd name="connsiteY10" fmla="*/ 142875 h 338137"/>
                <a:gd name="connsiteX11" fmla="*/ 30957 w 2355057"/>
                <a:gd name="connsiteY11" fmla="*/ 102393 h 338137"/>
                <a:gd name="connsiteX12" fmla="*/ 57150 w 2355057"/>
                <a:gd name="connsiteY12" fmla="*/ 73818 h 338137"/>
                <a:gd name="connsiteX13" fmla="*/ 95250 w 2355057"/>
                <a:gd name="connsiteY13" fmla="*/ 47625 h 338137"/>
                <a:gd name="connsiteX14" fmla="*/ 150019 w 2355057"/>
                <a:gd name="connsiteY14" fmla="*/ 23812 h 338137"/>
                <a:gd name="connsiteX15" fmla="*/ 207169 w 2355057"/>
                <a:gd name="connsiteY15" fmla="*/ 11906 h 338137"/>
                <a:gd name="connsiteX16" fmla="*/ 259557 w 2355057"/>
                <a:gd name="connsiteY16" fmla="*/ 4762 h 338137"/>
                <a:gd name="connsiteX17" fmla="*/ 311944 w 2355057"/>
                <a:gd name="connsiteY17" fmla="*/ 0 h 338137"/>
                <a:gd name="connsiteX18" fmla="*/ 361950 w 2355057"/>
                <a:gd name="connsiteY18" fmla="*/ 7143 h 338137"/>
                <a:gd name="connsiteX19" fmla="*/ 414338 w 2355057"/>
                <a:gd name="connsiteY19" fmla="*/ 21431 h 338137"/>
                <a:gd name="connsiteX20" fmla="*/ 488157 w 2355057"/>
                <a:gd name="connsiteY20" fmla="*/ 47625 h 338137"/>
                <a:gd name="connsiteX21" fmla="*/ 650082 w 2355057"/>
                <a:gd name="connsiteY21" fmla="*/ 61912 h 338137"/>
                <a:gd name="connsiteX22" fmla="*/ 976313 w 2355057"/>
                <a:gd name="connsiteY22" fmla="*/ 83343 h 338137"/>
                <a:gd name="connsiteX23" fmla="*/ 1388269 w 2355057"/>
                <a:gd name="connsiteY23" fmla="*/ 111918 h 338137"/>
                <a:gd name="connsiteX24" fmla="*/ 1700213 w 2355057"/>
                <a:gd name="connsiteY24" fmla="*/ 126206 h 338137"/>
                <a:gd name="connsiteX25" fmla="*/ 2024063 w 2355057"/>
                <a:gd name="connsiteY25" fmla="*/ 138112 h 338137"/>
                <a:gd name="connsiteX26" fmla="*/ 2071688 w 2355057"/>
                <a:gd name="connsiteY26" fmla="*/ 135731 h 338137"/>
                <a:gd name="connsiteX27" fmla="*/ 2105025 w 2355057"/>
                <a:gd name="connsiteY27" fmla="*/ 121443 h 338137"/>
                <a:gd name="connsiteX28" fmla="*/ 2176463 w 2355057"/>
                <a:gd name="connsiteY28" fmla="*/ 78581 h 338137"/>
                <a:gd name="connsiteX29" fmla="*/ 2355057 w 2355057"/>
                <a:gd name="connsiteY29" fmla="*/ 207168 h 338137"/>
                <a:gd name="connsiteX30" fmla="*/ 2288382 w 2355057"/>
                <a:gd name="connsiteY30" fmla="*/ 261937 h 338137"/>
                <a:gd name="connsiteX31" fmla="*/ 2252663 w 2355057"/>
                <a:gd name="connsiteY31" fmla="*/ 290512 h 338137"/>
                <a:gd name="connsiteX32" fmla="*/ 2228850 w 2355057"/>
                <a:gd name="connsiteY32" fmla="*/ 307181 h 338137"/>
                <a:gd name="connsiteX33" fmla="*/ 2193132 w 2355057"/>
                <a:gd name="connsiteY33" fmla="*/ 330993 h 338137"/>
                <a:gd name="connsiteX34" fmla="*/ 2059782 w 2355057"/>
                <a:gd name="connsiteY34" fmla="*/ 338137 h 338137"/>
                <a:gd name="connsiteX35" fmla="*/ 1609725 w 2355057"/>
                <a:gd name="connsiteY35" fmla="*/ 338137 h 338137"/>
                <a:gd name="connsiteX36" fmla="*/ 1481138 w 2355057"/>
                <a:gd name="connsiteY36" fmla="*/ 338137 h 338137"/>
                <a:gd name="connsiteX37" fmla="*/ 1316832 w 2355057"/>
                <a:gd name="connsiteY37" fmla="*/ 328612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55057" h="338137">
                  <a:moveTo>
                    <a:pt x="1316832" y="328612"/>
                  </a:moveTo>
                  <a:lnTo>
                    <a:pt x="1028700" y="316706"/>
                  </a:lnTo>
                  <a:lnTo>
                    <a:pt x="897732" y="311943"/>
                  </a:lnTo>
                  <a:lnTo>
                    <a:pt x="381000" y="290512"/>
                  </a:lnTo>
                  <a:lnTo>
                    <a:pt x="230982" y="295275"/>
                  </a:lnTo>
                  <a:lnTo>
                    <a:pt x="138113" y="273843"/>
                  </a:lnTo>
                  <a:lnTo>
                    <a:pt x="40482" y="242887"/>
                  </a:lnTo>
                  <a:lnTo>
                    <a:pt x="7144" y="223837"/>
                  </a:lnTo>
                  <a:lnTo>
                    <a:pt x="0" y="207168"/>
                  </a:lnTo>
                  <a:lnTo>
                    <a:pt x="0" y="180975"/>
                  </a:lnTo>
                  <a:lnTo>
                    <a:pt x="9525" y="142875"/>
                  </a:lnTo>
                  <a:lnTo>
                    <a:pt x="30957" y="102393"/>
                  </a:lnTo>
                  <a:lnTo>
                    <a:pt x="57150" y="73818"/>
                  </a:lnTo>
                  <a:lnTo>
                    <a:pt x="95250" y="47625"/>
                  </a:lnTo>
                  <a:lnTo>
                    <a:pt x="150019" y="23812"/>
                  </a:lnTo>
                  <a:lnTo>
                    <a:pt x="207169" y="11906"/>
                  </a:lnTo>
                  <a:lnTo>
                    <a:pt x="259557" y="4762"/>
                  </a:lnTo>
                  <a:lnTo>
                    <a:pt x="311944" y="0"/>
                  </a:lnTo>
                  <a:lnTo>
                    <a:pt x="361950" y="7143"/>
                  </a:lnTo>
                  <a:lnTo>
                    <a:pt x="414338" y="21431"/>
                  </a:lnTo>
                  <a:lnTo>
                    <a:pt x="488157" y="47625"/>
                  </a:lnTo>
                  <a:lnTo>
                    <a:pt x="650082" y="61912"/>
                  </a:lnTo>
                  <a:lnTo>
                    <a:pt x="976313" y="83343"/>
                  </a:lnTo>
                  <a:lnTo>
                    <a:pt x="1388269" y="111918"/>
                  </a:lnTo>
                  <a:lnTo>
                    <a:pt x="1700213" y="126206"/>
                  </a:lnTo>
                  <a:lnTo>
                    <a:pt x="2024063" y="138112"/>
                  </a:lnTo>
                  <a:lnTo>
                    <a:pt x="2071688" y="135731"/>
                  </a:lnTo>
                  <a:lnTo>
                    <a:pt x="2105025" y="121443"/>
                  </a:lnTo>
                  <a:lnTo>
                    <a:pt x="2176463" y="78581"/>
                  </a:lnTo>
                  <a:lnTo>
                    <a:pt x="2355057" y="207168"/>
                  </a:lnTo>
                  <a:lnTo>
                    <a:pt x="2288382" y="261937"/>
                  </a:lnTo>
                  <a:lnTo>
                    <a:pt x="2252663" y="290512"/>
                  </a:lnTo>
                  <a:lnTo>
                    <a:pt x="2228850" y="307181"/>
                  </a:lnTo>
                  <a:lnTo>
                    <a:pt x="2193132" y="330993"/>
                  </a:lnTo>
                  <a:lnTo>
                    <a:pt x="2059782" y="338137"/>
                  </a:lnTo>
                  <a:lnTo>
                    <a:pt x="1609725" y="338137"/>
                  </a:lnTo>
                  <a:lnTo>
                    <a:pt x="1481138" y="338137"/>
                  </a:lnTo>
                  <a:lnTo>
                    <a:pt x="1316832" y="32861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">
              <a:extLst>
                <a:ext uri="{FF2B5EF4-FFF2-40B4-BE49-F238E27FC236}">
                  <a16:creationId xmlns:a16="http://schemas.microsoft.com/office/drawing/2014/main" id="{F6B887AA-6FA0-46F0-AB30-370F009A747F}"/>
                </a:ext>
              </a:extLst>
            </p:cNvPr>
            <p:cNvSpPr/>
            <p:nvPr/>
          </p:nvSpPr>
          <p:spPr>
            <a:xfrm>
              <a:off x="5916612" y="3249613"/>
              <a:ext cx="549275" cy="750888"/>
            </a:xfrm>
            <a:custGeom>
              <a:avLst/>
              <a:gdLst>
                <a:gd name="connsiteX0" fmla="*/ 375557 w 549728"/>
                <a:gd name="connsiteY0" fmla="*/ 465364 h 751114"/>
                <a:gd name="connsiteX1" fmla="*/ 263978 w 549728"/>
                <a:gd name="connsiteY1" fmla="*/ 606878 h 751114"/>
                <a:gd name="connsiteX2" fmla="*/ 174171 w 549728"/>
                <a:gd name="connsiteY2" fmla="*/ 729343 h 751114"/>
                <a:gd name="connsiteX3" fmla="*/ 0 w 549728"/>
                <a:gd name="connsiteY3" fmla="*/ 751114 h 751114"/>
                <a:gd name="connsiteX4" fmla="*/ 48985 w 549728"/>
                <a:gd name="connsiteY4" fmla="*/ 642257 h 751114"/>
                <a:gd name="connsiteX5" fmla="*/ 141514 w 549728"/>
                <a:gd name="connsiteY5" fmla="*/ 446314 h 751114"/>
                <a:gd name="connsiteX6" fmla="*/ 185057 w 549728"/>
                <a:gd name="connsiteY6" fmla="*/ 348343 h 751114"/>
                <a:gd name="connsiteX7" fmla="*/ 206828 w 549728"/>
                <a:gd name="connsiteY7" fmla="*/ 283028 h 751114"/>
                <a:gd name="connsiteX8" fmla="*/ 212271 w 549728"/>
                <a:gd name="connsiteY8" fmla="*/ 253093 h 751114"/>
                <a:gd name="connsiteX9" fmla="*/ 206828 w 549728"/>
                <a:gd name="connsiteY9" fmla="*/ 217714 h 751114"/>
                <a:gd name="connsiteX10" fmla="*/ 190500 w 549728"/>
                <a:gd name="connsiteY10" fmla="*/ 163285 h 751114"/>
                <a:gd name="connsiteX11" fmla="*/ 163285 w 549728"/>
                <a:gd name="connsiteY11" fmla="*/ 119743 h 751114"/>
                <a:gd name="connsiteX12" fmla="*/ 125185 w 549728"/>
                <a:gd name="connsiteY12" fmla="*/ 73478 h 751114"/>
                <a:gd name="connsiteX13" fmla="*/ 59871 w 549728"/>
                <a:gd name="connsiteY13" fmla="*/ 0 h 751114"/>
                <a:gd name="connsiteX14" fmla="*/ 326571 w 549728"/>
                <a:gd name="connsiteY14" fmla="*/ 0 h 751114"/>
                <a:gd name="connsiteX15" fmla="*/ 405493 w 549728"/>
                <a:gd name="connsiteY15" fmla="*/ 59871 h 751114"/>
                <a:gd name="connsiteX16" fmla="*/ 440871 w 549728"/>
                <a:gd name="connsiteY16" fmla="*/ 87085 h 751114"/>
                <a:gd name="connsiteX17" fmla="*/ 481693 w 549728"/>
                <a:gd name="connsiteY17" fmla="*/ 117021 h 751114"/>
                <a:gd name="connsiteX18" fmla="*/ 508907 w 549728"/>
                <a:gd name="connsiteY18" fmla="*/ 141514 h 751114"/>
                <a:gd name="connsiteX19" fmla="*/ 527957 w 549728"/>
                <a:gd name="connsiteY19" fmla="*/ 160564 h 751114"/>
                <a:gd name="connsiteX20" fmla="*/ 541564 w 549728"/>
                <a:gd name="connsiteY20" fmla="*/ 185057 h 751114"/>
                <a:gd name="connsiteX21" fmla="*/ 549728 w 549728"/>
                <a:gd name="connsiteY21" fmla="*/ 209550 h 751114"/>
                <a:gd name="connsiteX22" fmla="*/ 549728 w 549728"/>
                <a:gd name="connsiteY22" fmla="*/ 225878 h 751114"/>
                <a:gd name="connsiteX23" fmla="*/ 538843 w 549728"/>
                <a:gd name="connsiteY23" fmla="*/ 250371 h 751114"/>
                <a:gd name="connsiteX24" fmla="*/ 484414 w 549728"/>
                <a:gd name="connsiteY24" fmla="*/ 323850 h 751114"/>
                <a:gd name="connsiteX25" fmla="*/ 375557 w 549728"/>
                <a:gd name="connsiteY25" fmla="*/ 465364 h 75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49728" h="751114">
                  <a:moveTo>
                    <a:pt x="375557" y="465364"/>
                  </a:moveTo>
                  <a:lnTo>
                    <a:pt x="263978" y="606878"/>
                  </a:lnTo>
                  <a:lnTo>
                    <a:pt x="174171" y="729343"/>
                  </a:lnTo>
                  <a:lnTo>
                    <a:pt x="0" y="751114"/>
                  </a:lnTo>
                  <a:lnTo>
                    <a:pt x="48985" y="642257"/>
                  </a:lnTo>
                  <a:lnTo>
                    <a:pt x="141514" y="446314"/>
                  </a:lnTo>
                  <a:lnTo>
                    <a:pt x="185057" y="348343"/>
                  </a:lnTo>
                  <a:lnTo>
                    <a:pt x="206828" y="283028"/>
                  </a:lnTo>
                  <a:lnTo>
                    <a:pt x="212271" y="253093"/>
                  </a:lnTo>
                  <a:lnTo>
                    <a:pt x="206828" y="217714"/>
                  </a:lnTo>
                  <a:lnTo>
                    <a:pt x="190500" y="163285"/>
                  </a:lnTo>
                  <a:lnTo>
                    <a:pt x="163285" y="119743"/>
                  </a:lnTo>
                  <a:lnTo>
                    <a:pt x="125185" y="73478"/>
                  </a:lnTo>
                  <a:lnTo>
                    <a:pt x="59871" y="0"/>
                  </a:lnTo>
                  <a:lnTo>
                    <a:pt x="326571" y="0"/>
                  </a:lnTo>
                  <a:lnTo>
                    <a:pt x="405493" y="59871"/>
                  </a:lnTo>
                  <a:lnTo>
                    <a:pt x="440871" y="87085"/>
                  </a:lnTo>
                  <a:lnTo>
                    <a:pt x="481693" y="117021"/>
                  </a:lnTo>
                  <a:lnTo>
                    <a:pt x="508907" y="141514"/>
                  </a:lnTo>
                  <a:lnTo>
                    <a:pt x="527957" y="160564"/>
                  </a:lnTo>
                  <a:lnTo>
                    <a:pt x="541564" y="185057"/>
                  </a:lnTo>
                  <a:lnTo>
                    <a:pt x="549728" y="209550"/>
                  </a:lnTo>
                  <a:lnTo>
                    <a:pt x="549728" y="225878"/>
                  </a:lnTo>
                  <a:lnTo>
                    <a:pt x="538843" y="250371"/>
                  </a:lnTo>
                  <a:lnTo>
                    <a:pt x="484414" y="323850"/>
                  </a:lnTo>
                  <a:lnTo>
                    <a:pt x="375557" y="46536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2">
              <a:extLst>
                <a:ext uri="{FF2B5EF4-FFF2-40B4-BE49-F238E27FC236}">
                  <a16:creationId xmlns:a16="http://schemas.microsoft.com/office/drawing/2014/main" id="{86CD3D2D-939A-400A-AB56-985ADF977EEE}"/>
                </a:ext>
              </a:extLst>
            </p:cNvPr>
            <p:cNvSpPr/>
            <p:nvPr/>
          </p:nvSpPr>
          <p:spPr>
            <a:xfrm>
              <a:off x="5227637" y="3760788"/>
              <a:ext cx="1728788" cy="368300"/>
            </a:xfrm>
            <a:custGeom>
              <a:avLst/>
              <a:gdLst>
                <a:gd name="connsiteX0" fmla="*/ 1186543 w 1728107"/>
                <a:gd name="connsiteY0" fmla="*/ 288472 h 367393"/>
                <a:gd name="connsiteX1" fmla="*/ 957943 w 1728107"/>
                <a:gd name="connsiteY1" fmla="*/ 318407 h 367393"/>
                <a:gd name="connsiteX2" fmla="*/ 781050 w 1728107"/>
                <a:gd name="connsiteY2" fmla="*/ 337457 h 367393"/>
                <a:gd name="connsiteX3" fmla="*/ 625929 w 1728107"/>
                <a:gd name="connsiteY3" fmla="*/ 348343 h 367393"/>
                <a:gd name="connsiteX4" fmla="*/ 419100 w 1728107"/>
                <a:gd name="connsiteY4" fmla="*/ 361950 h 367393"/>
                <a:gd name="connsiteX5" fmla="*/ 296636 w 1728107"/>
                <a:gd name="connsiteY5" fmla="*/ 367393 h 367393"/>
                <a:gd name="connsiteX6" fmla="*/ 176893 w 1728107"/>
                <a:gd name="connsiteY6" fmla="*/ 367393 h 367393"/>
                <a:gd name="connsiteX7" fmla="*/ 10886 w 1728107"/>
                <a:gd name="connsiteY7" fmla="*/ 353786 h 367393"/>
                <a:gd name="connsiteX8" fmla="*/ 0 w 1728107"/>
                <a:gd name="connsiteY8" fmla="*/ 201386 h 367393"/>
                <a:gd name="connsiteX9" fmla="*/ 146957 w 1728107"/>
                <a:gd name="connsiteY9" fmla="*/ 209550 h 367393"/>
                <a:gd name="connsiteX10" fmla="*/ 280307 w 1728107"/>
                <a:gd name="connsiteY10" fmla="*/ 204107 h 367393"/>
                <a:gd name="connsiteX11" fmla="*/ 443593 w 1728107"/>
                <a:gd name="connsiteY11" fmla="*/ 190500 h 367393"/>
                <a:gd name="connsiteX12" fmla="*/ 579665 w 1728107"/>
                <a:gd name="connsiteY12" fmla="*/ 174172 h 367393"/>
                <a:gd name="connsiteX13" fmla="*/ 737507 w 1728107"/>
                <a:gd name="connsiteY13" fmla="*/ 155122 h 367393"/>
                <a:gd name="connsiteX14" fmla="*/ 917122 w 1728107"/>
                <a:gd name="connsiteY14" fmla="*/ 136072 h 367393"/>
                <a:gd name="connsiteX15" fmla="*/ 1140279 w 1728107"/>
                <a:gd name="connsiteY15" fmla="*/ 87086 h 367393"/>
                <a:gd name="connsiteX16" fmla="*/ 1317172 w 1728107"/>
                <a:gd name="connsiteY16" fmla="*/ 38100 h 367393"/>
                <a:gd name="connsiteX17" fmla="*/ 1360715 w 1728107"/>
                <a:gd name="connsiteY17" fmla="*/ 19050 h 367393"/>
                <a:gd name="connsiteX18" fmla="*/ 1396093 w 1728107"/>
                <a:gd name="connsiteY18" fmla="*/ 0 h 367393"/>
                <a:gd name="connsiteX19" fmla="*/ 1464129 w 1728107"/>
                <a:gd name="connsiteY19" fmla="*/ 2722 h 367393"/>
                <a:gd name="connsiteX20" fmla="*/ 1551215 w 1728107"/>
                <a:gd name="connsiteY20" fmla="*/ 13607 h 367393"/>
                <a:gd name="connsiteX21" fmla="*/ 1619250 w 1728107"/>
                <a:gd name="connsiteY21" fmla="*/ 29936 h 367393"/>
                <a:gd name="connsiteX22" fmla="*/ 1668236 w 1728107"/>
                <a:gd name="connsiteY22" fmla="*/ 48986 h 367393"/>
                <a:gd name="connsiteX23" fmla="*/ 1700893 w 1728107"/>
                <a:gd name="connsiteY23" fmla="*/ 65315 h 367393"/>
                <a:gd name="connsiteX24" fmla="*/ 1714500 w 1728107"/>
                <a:gd name="connsiteY24" fmla="*/ 78922 h 367393"/>
                <a:gd name="connsiteX25" fmla="*/ 1728107 w 1728107"/>
                <a:gd name="connsiteY25" fmla="*/ 108857 h 367393"/>
                <a:gd name="connsiteX26" fmla="*/ 1728107 w 1728107"/>
                <a:gd name="connsiteY26" fmla="*/ 133350 h 367393"/>
                <a:gd name="connsiteX27" fmla="*/ 1722665 w 1728107"/>
                <a:gd name="connsiteY27" fmla="*/ 157843 h 367393"/>
                <a:gd name="connsiteX28" fmla="*/ 1700893 w 1728107"/>
                <a:gd name="connsiteY28" fmla="*/ 182336 h 367393"/>
                <a:gd name="connsiteX29" fmla="*/ 1668236 w 1728107"/>
                <a:gd name="connsiteY29" fmla="*/ 198665 h 367393"/>
                <a:gd name="connsiteX30" fmla="*/ 1572986 w 1728107"/>
                <a:gd name="connsiteY30" fmla="*/ 214993 h 367393"/>
                <a:gd name="connsiteX31" fmla="*/ 1415143 w 1728107"/>
                <a:gd name="connsiteY31" fmla="*/ 244929 h 367393"/>
                <a:gd name="connsiteX32" fmla="*/ 1186543 w 1728107"/>
                <a:gd name="connsiteY32" fmla="*/ 288472 h 36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28107" h="367393">
                  <a:moveTo>
                    <a:pt x="1186543" y="288472"/>
                  </a:moveTo>
                  <a:lnTo>
                    <a:pt x="957943" y="318407"/>
                  </a:lnTo>
                  <a:lnTo>
                    <a:pt x="781050" y="337457"/>
                  </a:lnTo>
                  <a:lnTo>
                    <a:pt x="625929" y="348343"/>
                  </a:lnTo>
                  <a:lnTo>
                    <a:pt x="419100" y="361950"/>
                  </a:lnTo>
                  <a:lnTo>
                    <a:pt x="296636" y="367393"/>
                  </a:lnTo>
                  <a:lnTo>
                    <a:pt x="176893" y="367393"/>
                  </a:lnTo>
                  <a:lnTo>
                    <a:pt x="10886" y="353786"/>
                  </a:lnTo>
                  <a:lnTo>
                    <a:pt x="0" y="201386"/>
                  </a:lnTo>
                  <a:lnTo>
                    <a:pt x="146957" y="209550"/>
                  </a:lnTo>
                  <a:lnTo>
                    <a:pt x="280307" y="204107"/>
                  </a:lnTo>
                  <a:lnTo>
                    <a:pt x="443593" y="190500"/>
                  </a:lnTo>
                  <a:lnTo>
                    <a:pt x="579665" y="174172"/>
                  </a:lnTo>
                  <a:lnTo>
                    <a:pt x="737507" y="155122"/>
                  </a:lnTo>
                  <a:lnTo>
                    <a:pt x="917122" y="136072"/>
                  </a:lnTo>
                  <a:lnTo>
                    <a:pt x="1140279" y="87086"/>
                  </a:lnTo>
                  <a:lnTo>
                    <a:pt x="1317172" y="38100"/>
                  </a:lnTo>
                  <a:lnTo>
                    <a:pt x="1360715" y="19050"/>
                  </a:lnTo>
                  <a:lnTo>
                    <a:pt x="1396093" y="0"/>
                  </a:lnTo>
                  <a:lnTo>
                    <a:pt x="1464129" y="2722"/>
                  </a:lnTo>
                  <a:lnTo>
                    <a:pt x="1551215" y="13607"/>
                  </a:lnTo>
                  <a:lnTo>
                    <a:pt x="1619250" y="29936"/>
                  </a:lnTo>
                  <a:lnTo>
                    <a:pt x="1668236" y="48986"/>
                  </a:lnTo>
                  <a:lnTo>
                    <a:pt x="1700893" y="65315"/>
                  </a:lnTo>
                  <a:lnTo>
                    <a:pt x="1714500" y="78922"/>
                  </a:lnTo>
                  <a:lnTo>
                    <a:pt x="1728107" y="108857"/>
                  </a:lnTo>
                  <a:lnTo>
                    <a:pt x="1728107" y="133350"/>
                  </a:lnTo>
                  <a:lnTo>
                    <a:pt x="1722665" y="157843"/>
                  </a:lnTo>
                  <a:lnTo>
                    <a:pt x="1700893" y="182336"/>
                  </a:lnTo>
                  <a:lnTo>
                    <a:pt x="1668236" y="198665"/>
                  </a:lnTo>
                  <a:lnTo>
                    <a:pt x="1572986" y="214993"/>
                  </a:lnTo>
                  <a:lnTo>
                    <a:pt x="1415143" y="244929"/>
                  </a:lnTo>
                  <a:lnTo>
                    <a:pt x="1186543" y="28847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6">
              <a:extLst>
                <a:ext uri="{FF2B5EF4-FFF2-40B4-BE49-F238E27FC236}">
                  <a16:creationId xmlns:a16="http://schemas.microsoft.com/office/drawing/2014/main" id="{4EE9F2CE-0AD9-4BD1-81A0-45EA3749A136}"/>
                </a:ext>
              </a:extLst>
            </p:cNvPr>
            <p:cNvSpPr/>
            <p:nvPr/>
          </p:nvSpPr>
          <p:spPr>
            <a:xfrm rot="16200000">
              <a:off x="5226844" y="4756943"/>
              <a:ext cx="1746250" cy="280987"/>
            </a:xfrm>
            <a:custGeom>
              <a:avLst/>
              <a:gdLst>
                <a:gd name="connsiteX0" fmla="*/ 940594 w 1745456"/>
                <a:gd name="connsiteY0" fmla="*/ 269081 h 280987"/>
                <a:gd name="connsiteX1" fmla="*/ 700087 w 1745456"/>
                <a:gd name="connsiteY1" fmla="*/ 257175 h 280987"/>
                <a:gd name="connsiteX2" fmla="*/ 535781 w 1745456"/>
                <a:gd name="connsiteY2" fmla="*/ 257175 h 280987"/>
                <a:gd name="connsiteX3" fmla="*/ 14287 w 1745456"/>
                <a:gd name="connsiteY3" fmla="*/ 230981 h 280987"/>
                <a:gd name="connsiteX4" fmla="*/ 0 w 1745456"/>
                <a:gd name="connsiteY4" fmla="*/ 33337 h 280987"/>
                <a:gd name="connsiteX5" fmla="*/ 514350 w 1745456"/>
                <a:gd name="connsiteY5" fmla="*/ 57150 h 280987"/>
                <a:gd name="connsiteX6" fmla="*/ 652462 w 1745456"/>
                <a:gd name="connsiteY6" fmla="*/ 54769 h 280987"/>
                <a:gd name="connsiteX7" fmla="*/ 897731 w 1745456"/>
                <a:gd name="connsiteY7" fmla="*/ 69056 h 280987"/>
                <a:gd name="connsiteX8" fmla="*/ 1090612 w 1745456"/>
                <a:gd name="connsiteY8" fmla="*/ 78581 h 280987"/>
                <a:gd name="connsiteX9" fmla="*/ 1252537 w 1745456"/>
                <a:gd name="connsiteY9" fmla="*/ 78581 h 280987"/>
                <a:gd name="connsiteX10" fmla="*/ 1457325 w 1745456"/>
                <a:gd name="connsiteY10" fmla="*/ 76200 h 280987"/>
                <a:gd name="connsiteX11" fmla="*/ 1516856 w 1745456"/>
                <a:gd name="connsiteY11" fmla="*/ 73819 h 280987"/>
                <a:gd name="connsiteX12" fmla="*/ 1562100 w 1745456"/>
                <a:gd name="connsiteY12" fmla="*/ 69056 h 280987"/>
                <a:gd name="connsiteX13" fmla="*/ 1604962 w 1745456"/>
                <a:gd name="connsiteY13" fmla="*/ 57150 h 280987"/>
                <a:gd name="connsiteX14" fmla="*/ 1643062 w 1745456"/>
                <a:gd name="connsiteY14" fmla="*/ 40481 h 280987"/>
                <a:gd name="connsiteX15" fmla="*/ 1707356 w 1745456"/>
                <a:gd name="connsiteY15" fmla="*/ 0 h 280987"/>
                <a:gd name="connsiteX16" fmla="*/ 1745456 w 1745456"/>
                <a:gd name="connsiteY16" fmla="*/ 245269 h 280987"/>
                <a:gd name="connsiteX17" fmla="*/ 1666875 w 1745456"/>
                <a:gd name="connsiteY17" fmla="*/ 261937 h 280987"/>
                <a:gd name="connsiteX18" fmla="*/ 1585912 w 1745456"/>
                <a:gd name="connsiteY18" fmla="*/ 269081 h 280987"/>
                <a:gd name="connsiteX19" fmla="*/ 1495425 w 1745456"/>
                <a:gd name="connsiteY19" fmla="*/ 276225 h 280987"/>
                <a:gd name="connsiteX20" fmla="*/ 1378744 w 1745456"/>
                <a:gd name="connsiteY20" fmla="*/ 278606 h 280987"/>
                <a:gd name="connsiteX21" fmla="*/ 1276350 w 1745456"/>
                <a:gd name="connsiteY21" fmla="*/ 280987 h 280987"/>
                <a:gd name="connsiteX22" fmla="*/ 1128712 w 1745456"/>
                <a:gd name="connsiteY22" fmla="*/ 280987 h 280987"/>
                <a:gd name="connsiteX23" fmla="*/ 940594 w 1745456"/>
                <a:gd name="connsiteY23" fmla="*/ 269081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45456" h="280987">
                  <a:moveTo>
                    <a:pt x="940594" y="269081"/>
                  </a:moveTo>
                  <a:lnTo>
                    <a:pt x="700087" y="257175"/>
                  </a:lnTo>
                  <a:lnTo>
                    <a:pt x="535781" y="257175"/>
                  </a:lnTo>
                  <a:lnTo>
                    <a:pt x="14287" y="230981"/>
                  </a:lnTo>
                  <a:lnTo>
                    <a:pt x="0" y="33337"/>
                  </a:lnTo>
                  <a:lnTo>
                    <a:pt x="514350" y="57150"/>
                  </a:lnTo>
                  <a:lnTo>
                    <a:pt x="652462" y="54769"/>
                  </a:lnTo>
                  <a:lnTo>
                    <a:pt x="897731" y="69056"/>
                  </a:lnTo>
                  <a:lnTo>
                    <a:pt x="1090612" y="78581"/>
                  </a:lnTo>
                  <a:lnTo>
                    <a:pt x="1252537" y="78581"/>
                  </a:lnTo>
                  <a:lnTo>
                    <a:pt x="1457325" y="76200"/>
                  </a:lnTo>
                  <a:lnTo>
                    <a:pt x="1516856" y="73819"/>
                  </a:lnTo>
                  <a:lnTo>
                    <a:pt x="1562100" y="69056"/>
                  </a:lnTo>
                  <a:lnTo>
                    <a:pt x="1604962" y="57150"/>
                  </a:lnTo>
                  <a:lnTo>
                    <a:pt x="1643062" y="40481"/>
                  </a:lnTo>
                  <a:lnTo>
                    <a:pt x="1707356" y="0"/>
                  </a:lnTo>
                  <a:lnTo>
                    <a:pt x="1745456" y="245269"/>
                  </a:lnTo>
                  <a:lnTo>
                    <a:pt x="1666875" y="261937"/>
                  </a:lnTo>
                  <a:lnTo>
                    <a:pt x="1585912" y="269081"/>
                  </a:lnTo>
                  <a:lnTo>
                    <a:pt x="1495425" y="276225"/>
                  </a:lnTo>
                  <a:lnTo>
                    <a:pt x="1378744" y="278606"/>
                  </a:lnTo>
                  <a:lnTo>
                    <a:pt x="1276350" y="280987"/>
                  </a:lnTo>
                  <a:lnTo>
                    <a:pt x="1128712" y="280987"/>
                  </a:lnTo>
                  <a:lnTo>
                    <a:pt x="940594" y="2690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3">
              <a:extLst>
                <a:ext uri="{FF2B5EF4-FFF2-40B4-BE49-F238E27FC236}">
                  <a16:creationId xmlns:a16="http://schemas.microsoft.com/office/drawing/2014/main" id="{10157ADA-8630-4E23-9007-2949B15A490B}"/>
                </a:ext>
              </a:extLst>
            </p:cNvPr>
            <p:cNvSpPr/>
            <p:nvPr/>
          </p:nvSpPr>
          <p:spPr>
            <a:xfrm>
              <a:off x="5233987" y="4359275"/>
              <a:ext cx="1757363" cy="350837"/>
            </a:xfrm>
            <a:custGeom>
              <a:avLst/>
              <a:gdLst>
                <a:gd name="connsiteX0" fmla="*/ 1175657 w 1758043"/>
                <a:gd name="connsiteY0" fmla="*/ 285750 h 351064"/>
                <a:gd name="connsiteX1" fmla="*/ 979714 w 1758043"/>
                <a:gd name="connsiteY1" fmla="*/ 299357 h 351064"/>
                <a:gd name="connsiteX2" fmla="*/ 830036 w 1758043"/>
                <a:gd name="connsiteY2" fmla="*/ 318407 h 351064"/>
                <a:gd name="connsiteX3" fmla="*/ 579664 w 1758043"/>
                <a:gd name="connsiteY3" fmla="*/ 334735 h 351064"/>
                <a:gd name="connsiteX4" fmla="*/ 367393 w 1758043"/>
                <a:gd name="connsiteY4" fmla="*/ 345621 h 351064"/>
                <a:gd name="connsiteX5" fmla="*/ 261257 w 1758043"/>
                <a:gd name="connsiteY5" fmla="*/ 351064 h 351064"/>
                <a:gd name="connsiteX6" fmla="*/ 157843 w 1758043"/>
                <a:gd name="connsiteY6" fmla="*/ 348342 h 351064"/>
                <a:gd name="connsiteX7" fmla="*/ 0 w 1758043"/>
                <a:gd name="connsiteY7" fmla="*/ 332014 h 351064"/>
                <a:gd name="connsiteX8" fmla="*/ 5443 w 1758043"/>
                <a:gd name="connsiteY8" fmla="*/ 182335 h 351064"/>
                <a:gd name="connsiteX9" fmla="*/ 179614 w 1758043"/>
                <a:gd name="connsiteY9" fmla="*/ 182335 h 351064"/>
                <a:gd name="connsiteX10" fmla="*/ 391886 w 1758043"/>
                <a:gd name="connsiteY10" fmla="*/ 168728 h 351064"/>
                <a:gd name="connsiteX11" fmla="*/ 612322 w 1758043"/>
                <a:gd name="connsiteY11" fmla="*/ 155121 h 351064"/>
                <a:gd name="connsiteX12" fmla="*/ 819150 w 1758043"/>
                <a:gd name="connsiteY12" fmla="*/ 138792 h 351064"/>
                <a:gd name="connsiteX13" fmla="*/ 976993 w 1758043"/>
                <a:gd name="connsiteY13" fmla="*/ 122464 h 351064"/>
                <a:gd name="connsiteX14" fmla="*/ 1151164 w 1758043"/>
                <a:gd name="connsiteY14" fmla="*/ 97971 h 351064"/>
                <a:gd name="connsiteX15" fmla="*/ 1289957 w 1758043"/>
                <a:gd name="connsiteY15" fmla="*/ 73478 h 351064"/>
                <a:gd name="connsiteX16" fmla="*/ 1333500 w 1758043"/>
                <a:gd name="connsiteY16" fmla="*/ 57150 h 351064"/>
                <a:gd name="connsiteX17" fmla="*/ 1396093 w 1758043"/>
                <a:gd name="connsiteY17" fmla="*/ 27214 h 351064"/>
                <a:gd name="connsiteX18" fmla="*/ 1428750 w 1758043"/>
                <a:gd name="connsiteY18" fmla="*/ 2721 h 351064"/>
                <a:gd name="connsiteX19" fmla="*/ 1461407 w 1758043"/>
                <a:gd name="connsiteY19" fmla="*/ 0 h 351064"/>
                <a:gd name="connsiteX20" fmla="*/ 1526722 w 1758043"/>
                <a:gd name="connsiteY20" fmla="*/ 8164 h 351064"/>
                <a:gd name="connsiteX21" fmla="*/ 1611086 w 1758043"/>
                <a:gd name="connsiteY21" fmla="*/ 27214 h 351064"/>
                <a:gd name="connsiteX22" fmla="*/ 1668236 w 1758043"/>
                <a:gd name="connsiteY22" fmla="*/ 46264 h 351064"/>
                <a:gd name="connsiteX23" fmla="*/ 1709057 w 1758043"/>
                <a:gd name="connsiteY23" fmla="*/ 65314 h 351064"/>
                <a:gd name="connsiteX24" fmla="*/ 1725386 w 1758043"/>
                <a:gd name="connsiteY24" fmla="*/ 78921 h 351064"/>
                <a:gd name="connsiteX25" fmla="*/ 1738993 w 1758043"/>
                <a:gd name="connsiteY25" fmla="*/ 95250 h 351064"/>
                <a:gd name="connsiteX26" fmla="*/ 1749879 w 1758043"/>
                <a:gd name="connsiteY26" fmla="*/ 117021 h 351064"/>
                <a:gd name="connsiteX27" fmla="*/ 1758043 w 1758043"/>
                <a:gd name="connsiteY27" fmla="*/ 144235 h 351064"/>
                <a:gd name="connsiteX28" fmla="*/ 1755322 w 1758043"/>
                <a:gd name="connsiteY28" fmla="*/ 166007 h 351064"/>
                <a:gd name="connsiteX29" fmla="*/ 1738993 w 1758043"/>
                <a:gd name="connsiteY29" fmla="*/ 187778 h 351064"/>
                <a:gd name="connsiteX30" fmla="*/ 1711779 w 1758043"/>
                <a:gd name="connsiteY30" fmla="*/ 209550 h 351064"/>
                <a:gd name="connsiteX31" fmla="*/ 1657350 w 1758043"/>
                <a:gd name="connsiteY31" fmla="*/ 223157 h 351064"/>
                <a:gd name="connsiteX32" fmla="*/ 1564822 w 1758043"/>
                <a:gd name="connsiteY32" fmla="*/ 242207 h 351064"/>
                <a:gd name="connsiteX33" fmla="*/ 1401536 w 1758043"/>
                <a:gd name="connsiteY33" fmla="*/ 263978 h 351064"/>
                <a:gd name="connsiteX34" fmla="*/ 1175657 w 1758043"/>
                <a:gd name="connsiteY34" fmla="*/ 285750 h 35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758043" h="351064">
                  <a:moveTo>
                    <a:pt x="1175657" y="285750"/>
                  </a:moveTo>
                  <a:lnTo>
                    <a:pt x="979714" y="299357"/>
                  </a:lnTo>
                  <a:lnTo>
                    <a:pt x="830036" y="318407"/>
                  </a:lnTo>
                  <a:lnTo>
                    <a:pt x="579664" y="334735"/>
                  </a:lnTo>
                  <a:lnTo>
                    <a:pt x="367393" y="345621"/>
                  </a:lnTo>
                  <a:lnTo>
                    <a:pt x="261257" y="351064"/>
                  </a:lnTo>
                  <a:lnTo>
                    <a:pt x="157843" y="348342"/>
                  </a:lnTo>
                  <a:lnTo>
                    <a:pt x="0" y="332014"/>
                  </a:lnTo>
                  <a:lnTo>
                    <a:pt x="5443" y="182335"/>
                  </a:lnTo>
                  <a:lnTo>
                    <a:pt x="179614" y="182335"/>
                  </a:lnTo>
                  <a:lnTo>
                    <a:pt x="391886" y="168728"/>
                  </a:lnTo>
                  <a:lnTo>
                    <a:pt x="612322" y="155121"/>
                  </a:lnTo>
                  <a:lnTo>
                    <a:pt x="819150" y="138792"/>
                  </a:lnTo>
                  <a:lnTo>
                    <a:pt x="976993" y="122464"/>
                  </a:lnTo>
                  <a:lnTo>
                    <a:pt x="1151164" y="97971"/>
                  </a:lnTo>
                  <a:lnTo>
                    <a:pt x="1289957" y="73478"/>
                  </a:lnTo>
                  <a:lnTo>
                    <a:pt x="1333500" y="57150"/>
                  </a:lnTo>
                  <a:lnTo>
                    <a:pt x="1396093" y="27214"/>
                  </a:lnTo>
                  <a:lnTo>
                    <a:pt x="1428750" y="2721"/>
                  </a:lnTo>
                  <a:lnTo>
                    <a:pt x="1461407" y="0"/>
                  </a:lnTo>
                  <a:lnTo>
                    <a:pt x="1526722" y="8164"/>
                  </a:lnTo>
                  <a:lnTo>
                    <a:pt x="1611086" y="27214"/>
                  </a:lnTo>
                  <a:lnTo>
                    <a:pt x="1668236" y="46264"/>
                  </a:lnTo>
                  <a:lnTo>
                    <a:pt x="1709057" y="65314"/>
                  </a:lnTo>
                  <a:lnTo>
                    <a:pt x="1725386" y="78921"/>
                  </a:lnTo>
                  <a:lnTo>
                    <a:pt x="1738993" y="95250"/>
                  </a:lnTo>
                  <a:lnTo>
                    <a:pt x="1749879" y="117021"/>
                  </a:lnTo>
                  <a:lnTo>
                    <a:pt x="1758043" y="144235"/>
                  </a:lnTo>
                  <a:lnTo>
                    <a:pt x="1755322" y="166007"/>
                  </a:lnTo>
                  <a:lnTo>
                    <a:pt x="1738993" y="187778"/>
                  </a:lnTo>
                  <a:lnTo>
                    <a:pt x="1711779" y="209550"/>
                  </a:lnTo>
                  <a:lnTo>
                    <a:pt x="1657350" y="223157"/>
                  </a:lnTo>
                  <a:lnTo>
                    <a:pt x="1564822" y="242207"/>
                  </a:lnTo>
                  <a:lnTo>
                    <a:pt x="1401536" y="263978"/>
                  </a:lnTo>
                  <a:lnTo>
                    <a:pt x="1175657" y="2857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8">
              <a:extLst>
                <a:ext uri="{FF2B5EF4-FFF2-40B4-BE49-F238E27FC236}">
                  <a16:creationId xmlns:a16="http://schemas.microsoft.com/office/drawing/2014/main" id="{0D8CFE1D-C2D4-4C79-B59B-8C82E89005E4}"/>
                </a:ext>
              </a:extLst>
            </p:cNvPr>
            <p:cNvSpPr/>
            <p:nvPr/>
          </p:nvSpPr>
          <p:spPr>
            <a:xfrm>
              <a:off x="5214937" y="4945062"/>
              <a:ext cx="1828800" cy="346075"/>
            </a:xfrm>
            <a:custGeom>
              <a:avLst/>
              <a:gdLst>
                <a:gd name="connsiteX0" fmla="*/ 1289957 w 1828800"/>
                <a:gd name="connsiteY0" fmla="*/ 283028 h 345621"/>
                <a:gd name="connsiteX1" fmla="*/ 974272 w 1828800"/>
                <a:gd name="connsiteY1" fmla="*/ 291193 h 345621"/>
                <a:gd name="connsiteX2" fmla="*/ 824593 w 1828800"/>
                <a:gd name="connsiteY2" fmla="*/ 315685 h 345621"/>
                <a:gd name="connsiteX3" fmla="*/ 566057 w 1828800"/>
                <a:gd name="connsiteY3" fmla="*/ 329293 h 345621"/>
                <a:gd name="connsiteX4" fmla="*/ 334736 w 1828800"/>
                <a:gd name="connsiteY4" fmla="*/ 340178 h 345621"/>
                <a:gd name="connsiteX5" fmla="*/ 234043 w 1828800"/>
                <a:gd name="connsiteY5" fmla="*/ 345621 h 345621"/>
                <a:gd name="connsiteX6" fmla="*/ 171450 w 1828800"/>
                <a:gd name="connsiteY6" fmla="*/ 342900 h 345621"/>
                <a:gd name="connsiteX7" fmla="*/ 0 w 1828800"/>
                <a:gd name="connsiteY7" fmla="*/ 332014 h 345621"/>
                <a:gd name="connsiteX8" fmla="*/ 5443 w 1828800"/>
                <a:gd name="connsiteY8" fmla="*/ 166007 h 345621"/>
                <a:gd name="connsiteX9" fmla="*/ 125186 w 1828800"/>
                <a:gd name="connsiteY9" fmla="*/ 182335 h 345621"/>
                <a:gd name="connsiteX10" fmla="*/ 206829 w 1828800"/>
                <a:gd name="connsiteY10" fmla="*/ 187778 h 345621"/>
                <a:gd name="connsiteX11" fmla="*/ 351064 w 1828800"/>
                <a:gd name="connsiteY11" fmla="*/ 185057 h 345621"/>
                <a:gd name="connsiteX12" fmla="*/ 566057 w 1828800"/>
                <a:gd name="connsiteY12" fmla="*/ 174171 h 345621"/>
                <a:gd name="connsiteX13" fmla="*/ 821872 w 1828800"/>
                <a:gd name="connsiteY13" fmla="*/ 155121 h 345621"/>
                <a:gd name="connsiteX14" fmla="*/ 971550 w 1828800"/>
                <a:gd name="connsiteY14" fmla="*/ 114300 h 345621"/>
                <a:gd name="connsiteX15" fmla="*/ 1107622 w 1828800"/>
                <a:gd name="connsiteY15" fmla="*/ 97971 h 345621"/>
                <a:gd name="connsiteX16" fmla="*/ 1216479 w 1828800"/>
                <a:gd name="connsiteY16" fmla="*/ 81643 h 345621"/>
                <a:gd name="connsiteX17" fmla="*/ 1325336 w 1828800"/>
                <a:gd name="connsiteY17" fmla="*/ 59871 h 345621"/>
                <a:gd name="connsiteX18" fmla="*/ 1393372 w 1828800"/>
                <a:gd name="connsiteY18" fmla="*/ 40821 h 345621"/>
                <a:gd name="connsiteX19" fmla="*/ 1434193 w 1828800"/>
                <a:gd name="connsiteY19" fmla="*/ 24493 h 345621"/>
                <a:gd name="connsiteX20" fmla="*/ 1472293 w 1828800"/>
                <a:gd name="connsiteY20" fmla="*/ 0 h 345621"/>
                <a:gd name="connsiteX21" fmla="*/ 1499507 w 1828800"/>
                <a:gd name="connsiteY21" fmla="*/ 0 h 345621"/>
                <a:gd name="connsiteX22" fmla="*/ 1564822 w 1828800"/>
                <a:gd name="connsiteY22" fmla="*/ 10885 h 345621"/>
                <a:gd name="connsiteX23" fmla="*/ 1627414 w 1828800"/>
                <a:gd name="connsiteY23" fmla="*/ 29935 h 345621"/>
                <a:gd name="connsiteX24" fmla="*/ 1698172 w 1828800"/>
                <a:gd name="connsiteY24" fmla="*/ 62593 h 345621"/>
                <a:gd name="connsiteX25" fmla="*/ 1752600 w 1828800"/>
                <a:gd name="connsiteY25" fmla="*/ 89807 h 345621"/>
                <a:gd name="connsiteX26" fmla="*/ 1793422 w 1828800"/>
                <a:gd name="connsiteY26" fmla="*/ 119743 h 345621"/>
                <a:gd name="connsiteX27" fmla="*/ 1809750 w 1828800"/>
                <a:gd name="connsiteY27" fmla="*/ 141514 h 345621"/>
                <a:gd name="connsiteX28" fmla="*/ 1823357 w 1828800"/>
                <a:gd name="connsiteY28" fmla="*/ 166007 h 345621"/>
                <a:gd name="connsiteX29" fmla="*/ 1828800 w 1828800"/>
                <a:gd name="connsiteY29" fmla="*/ 190500 h 345621"/>
                <a:gd name="connsiteX30" fmla="*/ 1826079 w 1828800"/>
                <a:gd name="connsiteY30" fmla="*/ 214993 h 345621"/>
                <a:gd name="connsiteX31" fmla="*/ 1807029 w 1828800"/>
                <a:gd name="connsiteY31" fmla="*/ 234043 h 345621"/>
                <a:gd name="connsiteX32" fmla="*/ 1785257 w 1828800"/>
                <a:gd name="connsiteY32" fmla="*/ 247650 h 345621"/>
                <a:gd name="connsiteX33" fmla="*/ 1760764 w 1828800"/>
                <a:gd name="connsiteY33" fmla="*/ 263978 h 345621"/>
                <a:gd name="connsiteX34" fmla="*/ 1728107 w 1828800"/>
                <a:gd name="connsiteY34" fmla="*/ 266700 h 345621"/>
                <a:gd name="connsiteX35" fmla="*/ 1553936 w 1828800"/>
                <a:gd name="connsiteY35" fmla="*/ 269421 h 345621"/>
                <a:gd name="connsiteX36" fmla="*/ 1289957 w 1828800"/>
                <a:gd name="connsiteY36" fmla="*/ 283028 h 345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28800" h="345621">
                  <a:moveTo>
                    <a:pt x="1289957" y="283028"/>
                  </a:moveTo>
                  <a:lnTo>
                    <a:pt x="974272" y="291193"/>
                  </a:lnTo>
                  <a:lnTo>
                    <a:pt x="824593" y="315685"/>
                  </a:lnTo>
                  <a:lnTo>
                    <a:pt x="566057" y="329293"/>
                  </a:lnTo>
                  <a:lnTo>
                    <a:pt x="334736" y="340178"/>
                  </a:lnTo>
                  <a:lnTo>
                    <a:pt x="234043" y="345621"/>
                  </a:lnTo>
                  <a:lnTo>
                    <a:pt x="171450" y="342900"/>
                  </a:lnTo>
                  <a:lnTo>
                    <a:pt x="0" y="332014"/>
                  </a:lnTo>
                  <a:lnTo>
                    <a:pt x="5443" y="166007"/>
                  </a:lnTo>
                  <a:lnTo>
                    <a:pt x="125186" y="182335"/>
                  </a:lnTo>
                  <a:lnTo>
                    <a:pt x="206829" y="187778"/>
                  </a:lnTo>
                  <a:lnTo>
                    <a:pt x="351064" y="185057"/>
                  </a:lnTo>
                  <a:lnTo>
                    <a:pt x="566057" y="174171"/>
                  </a:lnTo>
                  <a:lnTo>
                    <a:pt x="821872" y="155121"/>
                  </a:lnTo>
                  <a:lnTo>
                    <a:pt x="971550" y="114300"/>
                  </a:lnTo>
                  <a:lnTo>
                    <a:pt x="1107622" y="97971"/>
                  </a:lnTo>
                  <a:lnTo>
                    <a:pt x="1216479" y="81643"/>
                  </a:lnTo>
                  <a:lnTo>
                    <a:pt x="1325336" y="59871"/>
                  </a:lnTo>
                  <a:lnTo>
                    <a:pt x="1393372" y="40821"/>
                  </a:lnTo>
                  <a:lnTo>
                    <a:pt x="1434193" y="24493"/>
                  </a:lnTo>
                  <a:lnTo>
                    <a:pt x="1472293" y="0"/>
                  </a:lnTo>
                  <a:lnTo>
                    <a:pt x="1499507" y="0"/>
                  </a:lnTo>
                  <a:lnTo>
                    <a:pt x="1564822" y="10885"/>
                  </a:lnTo>
                  <a:lnTo>
                    <a:pt x="1627414" y="29935"/>
                  </a:lnTo>
                  <a:lnTo>
                    <a:pt x="1698172" y="62593"/>
                  </a:lnTo>
                  <a:lnTo>
                    <a:pt x="1752600" y="89807"/>
                  </a:lnTo>
                  <a:lnTo>
                    <a:pt x="1793422" y="119743"/>
                  </a:lnTo>
                  <a:lnTo>
                    <a:pt x="1809750" y="141514"/>
                  </a:lnTo>
                  <a:lnTo>
                    <a:pt x="1823357" y="166007"/>
                  </a:lnTo>
                  <a:lnTo>
                    <a:pt x="1828800" y="190500"/>
                  </a:lnTo>
                  <a:lnTo>
                    <a:pt x="1826079" y="214993"/>
                  </a:lnTo>
                  <a:lnTo>
                    <a:pt x="1807029" y="234043"/>
                  </a:lnTo>
                  <a:lnTo>
                    <a:pt x="1785257" y="247650"/>
                  </a:lnTo>
                  <a:lnTo>
                    <a:pt x="1760764" y="263978"/>
                  </a:lnTo>
                  <a:lnTo>
                    <a:pt x="1728107" y="266700"/>
                  </a:lnTo>
                  <a:lnTo>
                    <a:pt x="1553936" y="269421"/>
                  </a:lnTo>
                  <a:lnTo>
                    <a:pt x="1289957" y="28302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9">
              <a:extLst>
                <a:ext uri="{FF2B5EF4-FFF2-40B4-BE49-F238E27FC236}">
                  <a16:creationId xmlns:a16="http://schemas.microsoft.com/office/drawing/2014/main" id="{E67AC9D1-B3EA-4BF7-B87A-9BBE5E252B42}"/>
                </a:ext>
              </a:extLst>
            </p:cNvPr>
            <p:cNvSpPr/>
            <p:nvPr/>
          </p:nvSpPr>
          <p:spPr>
            <a:xfrm>
              <a:off x="5186362" y="5589587"/>
              <a:ext cx="2093913" cy="369888"/>
            </a:xfrm>
            <a:custGeom>
              <a:avLst/>
              <a:gdLst>
                <a:gd name="connsiteX0" fmla="*/ 824593 w 2092778"/>
                <a:gd name="connsiteY0" fmla="*/ 296636 h 370115"/>
                <a:gd name="connsiteX1" fmla="*/ 405493 w 2092778"/>
                <a:gd name="connsiteY1" fmla="*/ 329293 h 370115"/>
                <a:gd name="connsiteX2" fmla="*/ 0 w 2092778"/>
                <a:gd name="connsiteY2" fmla="*/ 370115 h 370115"/>
                <a:gd name="connsiteX3" fmla="*/ 2721 w 2092778"/>
                <a:gd name="connsiteY3" fmla="*/ 182336 h 370115"/>
                <a:gd name="connsiteX4" fmla="*/ 163286 w 2092778"/>
                <a:gd name="connsiteY4" fmla="*/ 179615 h 370115"/>
                <a:gd name="connsiteX5" fmla="*/ 318407 w 2092778"/>
                <a:gd name="connsiteY5" fmla="*/ 168729 h 370115"/>
                <a:gd name="connsiteX6" fmla="*/ 514350 w 2092778"/>
                <a:gd name="connsiteY6" fmla="*/ 149679 h 370115"/>
                <a:gd name="connsiteX7" fmla="*/ 827314 w 2092778"/>
                <a:gd name="connsiteY7" fmla="*/ 111579 h 370115"/>
                <a:gd name="connsiteX8" fmla="*/ 971550 w 2092778"/>
                <a:gd name="connsiteY8" fmla="*/ 92529 h 370115"/>
                <a:gd name="connsiteX9" fmla="*/ 1262743 w 2092778"/>
                <a:gd name="connsiteY9" fmla="*/ 73479 h 370115"/>
                <a:gd name="connsiteX10" fmla="*/ 1556657 w 2092778"/>
                <a:gd name="connsiteY10" fmla="*/ 48986 h 370115"/>
                <a:gd name="connsiteX11" fmla="*/ 1619250 w 2092778"/>
                <a:gd name="connsiteY11" fmla="*/ 8165 h 370115"/>
                <a:gd name="connsiteX12" fmla="*/ 1646464 w 2092778"/>
                <a:gd name="connsiteY12" fmla="*/ 0 h 370115"/>
                <a:gd name="connsiteX13" fmla="*/ 1703614 w 2092778"/>
                <a:gd name="connsiteY13" fmla="*/ 2722 h 370115"/>
                <a:gd name="connsiteX14" fmla="*/ 1774371 w 2092778"/>
                <a:gd name="connsiteY14" fmla="*/ 13607 h 370115"/>
                <a:gd name="connsiteX15" fmla="*/ 1836964 w 2092778"/>
                <a:gd name="connsiteY15" fmla="*/ 29936 h 370115"/>
                <a:gd name="connsiteX16" fmla="*/ 1915886 w 2092778"/>
                <a:gd name="connsiteY16" fmla="*/ 59872 h 370115"/>
                <a:gd name="connsiteX17" fmla="*/ 1983921 w 2092778"/>
                <a:gd name="connsiteY17" fmla="*/ 95250 h 370115"/>
                <a:gd name="connsiteX18" fmla="*/ 2041071 w 2092778"/>
                <a:gd name="connsiteY18" fmla="*/ 133350 h 370115"/>
                <a:gd name="connsiteX19" fmla="*/ 2068286 w 2092778"/>
                <a:gd name="connsiteY19" fmla="*/ 157843 h 370115"/>
                <a:gd name="connsiteX20" fmla="*/ 2081893 w 2092778"/>
                <a:gd name="connsiteY20" fmla="*/ 176893 h 370115"/>
                <a:gd name="connsiteX21" fmla="*/ 2092778 w 2092778"/>
                <a:gd name="connsiteY21" fmla="*/ 204107 h 370115"/>
                <a:gd name="connsiteX22" fmla="*/ 2090057 w 2092778"/>
                <a:gd name="connsiteY22" fmla="*/ 223157 h 370115"/>
                <a:gd name="connsiteX23" fmla="*/ 2068286 w 2092778"/>
                <a:gd name="connsiteY23" fmla="*/ 255815 h 370115"/>
                <a:gd name="connsiteX24" fmla="*/ 2043793 w 2092778"/>
                <a:gd name="connsiteY24" fmla="*/ 272143 h 370115"/>
                <a:gd name="connsiteX25" fmla="*/ 2000250 w 2092778"/>
                <a:gd name="connsiteY25" fmla="*/ 288472 h 370115"/>
                <a:gd name="connsiteX26" fmla="*/ 1932214 w 2092778"/>
                <a:gd name="connsiteY26" fmla="*/ 293915 h 370115"/>
                <a:gd name="connsiteX27" fmla="*/ 1758043 w 2092778"/>
                <a:gd name="connsiteY27" fmla="*/ 285750 h 370115"/>
                <a:gd name="connsiteX28" fmla="*/ 1458686 w 2092778"/>
                <a:gd name="connsiteY28" fmla="*/ 272143 h 370115"/>
                <a:gd name="connsiteX29" fmla="*/ 824593 w 2092778"/>
                <a:gd name="connsiteY29" fmla="*/ 296636 h 370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92778" h="370115">
                  <a:moveTo>
                    <a:pt x="824593" y="296636"/>
                  </a:moveTo>
                  <a:lnTo>
                    <a:pt x="405493" y="329293"/>
                  </a:lnTo>
                  <a:lnTo>
                    <a:pt x="0" y="370115"/>
                  </a:lnTo>
                  <a:lnTo>
                    <a:pt x="2721" y="182336"/>
                  </a:lnTo>
                  <a:lnTo>
                    <a:pt x="163286" y="179615"/>
                  </a:lnTo>
                  <a:lnTo>
                    <a:pt x="318407" y="168729"/>
                  </a:lnTo>
                  <a:lnTo>
                    <a:pt x="514350" y="149679"/>
                  </a:lnTo>
                  <a:lnTo>
                    <a:pt x="827314" y="111579"/>
                  </a:lnTo>
                  <a:lnTo>
                    <a:pt x="971550" y="92529"/>
                  </a:lnTo>
                  <a:lnTo>
                    <a:pt x="1262743" y="73479"/>
                  </a:lnTo>
                  <a:lnTo>
                    <a:pt x="1556657" y="48986"/>
                  </a:lnTo>
                  <a:lnTo>
                    <a:pt x="1619250" y="8165"/>
                  </a:lnTo>
                  <a:lnTo>
                    <a:pt x="1646464" y="0"/>
                  </a:lnTo>
                  <a:lnTo>
                    <a:pt x="1703614" y="2722"/>
                  </a:lnTo>
                  <a:lnTo>
                    <a:pt x="1774371" y="13607"/>
                  </a:lnTo>
                  <a:lnTo>
                    <a:pt x="1836964" y="29936"/>
                  </a:lnTo>
                  <a:lnTo>
                    <a:pt x="1915886" y="59872"/>
                  </a:lnTo>
                  <a:lnTo>
                    <a:pt x="1983921" y="95250"/>
                  </a:lnTo>
                  <a:lnTo>
                    <a:pt x="2041071" y="133350"/>
                  </a:lnTo>
                  <a:lnTo>
                    <a:pt x="2068286" y="157843"/>
                  </a:lnTo>
                  <a:lnTo>
                    <a:pt x="2081893" y="176893"/>
                  </a:lnTo>
                  <a:lnTo>
                    <a:pt x="2092778" y="204107"/>
                  </a:lnTo>
                  <a:lnTo>
                    <a:pt x="2090057" y="223157"/>
                  </a:lnTo>
                  <a:lnTo>
                    <a:pt x="2068286" y="255815"/>
                  </a:lnTo>
                  <a:lnTo>
                    <a:pt x="2043793" y="272143"/>
                  </a:lnTo>
                  <a:lnTo>
                    <a:pt x="2000250" y="288472"/>
                  </a:lnTo>
                  <a:lnTo>
                    <a:pt x="1932214" y="293915"/>
                  </a:lnTo>
                  <a:lnTo>
                    <a:pt x="1758043" y="285750"/>
                  </a:lnTo>
                  <a:lnTo>
                    <a:pt x="1458686" y="272143"/>
                  </a:lnTo>
                  <a:lnTo>
                    <a:pt x="824593" y="29663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3BA03A7A-496F-41BF-8DCD-56B995AC9F5C}"/>
              </a:ext>
            </a:extLst>
          </p:cNvPr>
          <p:cNvGrpSpPr>
            <a:grpSpLocks/>
          </p:cNvGrpSpPr>
          <p:nvPr/>
        </p:nvGrpSpPr>
        <p:grpSpPr bwMode="auto">
          <a:xfrm>
            <a:off x="2497138" y="1598613"/>
            <a:ext cx="4681537" cy="4424362"/>
            <a:chOff x="2497138" y="1598613"/>
            <a:chExt cx="4681537" cy="4424362"/>
          </a:xfrm>
        </p:grpSpPr>
        <p:sp>
          <p:nvSpPr>
            <p:cNvPr id="40" name="フリーフォーム 6">
              <a:extLst>
                <a:ext uri="{FF2B5EF4-FFF2-40B4-BE49-F238E27FC236}">
                  <a16:creationId xmlns:a16="http://schemas.microsoft.com/office/drawing/2014/main" id="{AE1E789C-ADBE-48F7-9EBD-3F306707ED18}"/>
                </a:ext>
              </a:extLst>
            </p:cNvPr>
            <p:cNvSpPr/>
            <p:nvPr/>
          </p:nvSpPr>
          <p:spPr>
            <a:xfrm>
              <a:off x="2519363" y="2506663"/>
              <a:ext cx="1841500" cy="476250"/>
            </a:xfrm>
            <a:custGeom>
              <a:avLst/>
              <a:gdLst>
                <a:gd name="connsiteX0" fmla="*/ 1450181 w 1840706"/>
                <a:gd name="connsiteY0" fmla="*/ 271463 h 476250"/>
                <a:gd name="connsiteX1" fmla="*/ 1243012 w 1840706"/>
                <a:gd name="connsiteY1" fmla="*/ 302419 h 476250"/>
                <a:gd name="connsiteX2" fmla="*/ 1021556 w 1840706"/>
                <a:gd name="connsiteY2" fmla="*/ 338138 h 476250"/>
                <a:gd name="connsiteX3" fmla="*/ 776287 w 1840706"/>
                <a:gd name="connsiteY3" fmla="*/ 388144 h 476250"/>
                <a:gd name="connsiteX4" fmla="*/ 514350 w 1840706"/>
                <a:gd name="connsiteY4" fmla="*/ 442913 h 476250"/>
                <a:gd name="connsiteX5" fmla="*/ 359568 w 1840706"/>
                <a:gd name="connsiteY5" fmla="*/ 476250 h 476250"/>
                <a:gd name="connsiteX6" fmla="*/ 338137 w 1840706"/>
                <a:gd name="connsiteY6" fmla="*/ 476250 h 476250"/>
                <a:gd name="connsiteX7" fmla="*/ 309562 w 1840706"/>
                <a:gd name="connsiteY7" fmla="*/ 471488 h 476250"/>
                <a:gd name="connsiteX8" fmla="*/ 273843 w 1840706"/>
                <a:gd name="connsiteY8" fmla="*/ 459582 h 476250"/>
                <a:gd name="connsiteX9" fmla="*/ 228600 w 1840706"/>
                <a:gd name="connsiteY9" fmla="*/ 435769 h 476250"/>
                <a:gd name="connsiteX10" fmla="*/ 159543 w 1840706"/>
                <a:gd name="connsiteY10" fmla="*/ 385763 h 476250"/>
                <a:gd name="connsiteX11" fmla="*/ 102393 w 1840706"/>
                <a:gd name="connsiteY11" fmla="*/ 335757 h 476250"/>
                <a:gd name="connsiteX12" fmla="*/ 59531 w 1840706"/>
                <a:gd name="connsiteY12" fmla="*/ 295275 h 476250"/>
                <a:gd name="connsiteX13" fmla="*/ 28575 w 1840706"/>
                <a:gd name="connsiteY13" fmla="*/ 257175 h 476250"/>
                <a:gd name="connsiteX14" fmla="*/ 9525 w 1840706"/>
                <a:gd name="connsiteY14" fmla="*/ 226219 h 476250"/>
                <a:gd name="connsiteX15" fmla="*/ 0 w 1840706"/>
                <a:gd name="connsiteY15" fmla="*/ 202407 h 476250"/>
                <a:gd name="connsiteX16" fmla="*/ 0 w 1840706"/>
                <a:gd name="connsiteY16" fmla="*/ 190500 h 476250"/>
                <a:gd name="connsiteX17" fmla="*/ 2381 w 1840706"/>
                <a:gd name="connsiteY17" fmla="*/ 180975 h 476250"/>
                <a:gd name="connsiteX18" fmla="*/ 7143 w 1840706"/>
                <a:gd name="connsiteY18" fmla="*/ 173832 h 476250"/>
                <a:gd name="connsiteX19" fmla="*/ 26193 w 1840706"/>
                <a:gd name="connsiteY19" fmla="*/ 171450 h 476250"/>
                <a:gd name="connsiteX20" fmla="*/ 61912 w 1840706"/>
                <a:gd name="connsiteY20" fmla="*/ 185738 h 476250"/>
                <a:gd name="connsiteX21" fmla="*/ 126206 w 1840706"/>
                <a:gd name="connsiteY21" fmla="*/ 209550 h 476250"/>
                <a:gd name="connsiteX22" fmla="*/ 176212 w 1840706"/>
                <a:gd name="connsiteY22" fmla="*/ 223838 h 476250"/>
                <a:gd name="connsiteX23" fmla="*/ 235743 w 1840706"/>
                <a:gd name="connsiteY23" fmla="*/ 240507 h 476250"/>
                <a:gd name="connsiteX24" fmla="*/ 300037 w 1840706"/>
                <a:gd name="connsiteY24" fmla="*/ 250032 h 476250"/>
                <a:gd name="connsiteX25" fmla="*/ 383381 w 1840706"/>
                <a:gd name="connsiteY25" fmla="*/ 254794 h 476250"/>
                <a:gd name="connsiteX26" fmla="*/ 495300 w 1840706"/>
                <a:gd name="connsiteY26" fmla="*/ 247650 h 476250"/>
                <a:gd name="connsiteX27" fmla="*/ 802481 w 1840706"/>
                <a:gd name="connsiteY27" fmla="*/ 195263 h 476250"/>
                <a:gd name="connsiteX28" fmla="*/ 1083468 w 1840706"/>
                <a:gd name="connsiteY28" fmla="*/ 138113 h 476250"/>
                <a:gd name="connsiteX29" fmla="*/ 1233487 w 1840706"/>
                <a:gd name="connsiteY29" fmla="*/ 107157 h 476250"/>
                <a:gd name="connsiteX30" fmla="*/ 1397793 w 1840706"/>
                <a:gd name="connsiteY30" fmla="*/ 64294 h 476250"/>
                <a:gd name="connsiteX31" fmla="*/ 1500187 w 1840706"/>
                <a:gd name="connsiteY31" fmla="*/ 33338 h 476250"/>
                <a:gd name="connsiteX32" fmla="*/ 1550193 w 1840706"/>
                <a:gd name="connsiteY32" fmla="*/ 9525 h 476250"/>
                <a:gd name="connsiteX33" fmla="*/ 1576387 w 1840706"/>
                <a:gd name="connsiteY33" fmla="*/ 0 h 476250"/>
                <a:gd name="connsiteX34" fmla="*/ 1612106 w 1840706"/>
                <a:gd name="connsiteY34" fmla="*/ 0 h 476250"/>
                <a:gd name="connsiteX35" fmla="*/ 1666875 w 1840706"/>
                <a:gd name="connsiteY35" fmla="*/ 9525 h 476250"/>
                <a:gd name="connsiteX36" fmla="*/ 1721643 w 1840706"/>
                <a:gd name="connsiteY36" fmla="*/ 23813 h 476250"/>
                <a:gd name="connsiteX37" fmla="*/ 1795462 w 1840706"/>
                <a:gd name="connsiteY37" fmla="*/ 47625 h 476250"/>
                <a:gd name="connsiteX38" fmla="*/ 1809750 w 1840706"/>
                <a:gd name="connsiteY38" fmla="*/ 57150 h 476250"/>
                <a:gd name="connsiteX39" fmla="*/ 1831181 w 1840706"/>
                <a:gd name="connsiteY39" fmla="*/ 85725 h 476250"/>
                <a:gd name="connsiteX40" fmla="*/ 1838325 w 1840706"/>
                <a:gd name="connsiteY40" fmla="*/ 104775 h 476250"/>
                <a:gd name="connsiteX41" fmla="*/ 1840706 w 1840706"/>
                <a:gd name="connsiteY41" fmla="*/ 123825 h 476250"/>
                <a:gd name="connsiteX42" fmla="*/ 1835943 w 1840706"/>
                <a:gd name="connsiteY42" fmla="*/ 150019 h 476250"/>
                <a:gd name="connsiteX43" fmla="*/ 1819275 w 1840706"/>
                <a:gd name="connsiteY43" fmla="*/ 173832 h 476250"/>
                <a:gd name="connsiteX44" fmla="*/ 1795462 w 1840706"/>
                <a:gd name="connsiteY44" fmla="*/ 197644 h 476250"/>
                <a:gd name="connsiteX45" fmla="*/ 1766887 w 1840706"/>
                <a:gd name="connsiteY45" fmla="*/ 214313 h 476250"/>
                <a:gd name="connsiteX46" fmla="*/ 1450181 w 1840706"/>
                <a:gd name="connsiteY46" fmla="*/ 271463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840706" h="476250">
                  <a:moveTo>
                    <a:pt x="1450181" y="271463"/>
                  </a:moveTo>
                  <a:lnTo>
                    <a:pt x="1243012" y="302419"/>
                  </a:lnTo>
                  <a:lnTo>
                    <a:pt x="1021556" y="338138"/>
                  </a:lnTo>
                  <a:lnTo>
                    <a:pt x="776287" y="388144"/>
                  </a:lnTo>
                  <a:lnTo>
                    <a:pt x="514350" y="442913"/>
                  </a:lnTo>
                  <a:lnTo>
                    <a:pt x="359568" y="476250"/>
                  </a:lnTo>
                  <a:lnTo>
                    <a:pt x="338137" y="476250"/>
                  </a:lnTo>
                  <a:lnTo>
                    <a:pt x="309562" y="471488"/>
                  </a:lnTo>
                  <a:lnTo>
                    <a:pt x="273843" y="459582"/>
                  </a:lnTo>
                  <a:lnTo>
                    <a:pt x="228600" y="435769"/>
                  </a:lnTo>
                  <a:lnTo>
                    <a:pt x="159543" y="385763"/>
                  </a:lnTo>
                  <a:lnTo>
                    <a:pt x="102393" y="335757"/>
                  </a:lnTo>
                  <a:lnTo>
                    <a:pt x="59531" y="295275"/>
                  </a:lnTo>
                  <a:lnTo>
                    <a:pt x="28575" y="257175"/>
                  </a:lnTo>
                  <a:lnTo>
                    <a:pt x="9525" y="226219"/>
                  </a:lnTo>
                  <a:lnTo>
                    <a:pt x="0" y="202407"/>
                  </a:lnTo>
                  <a:lnTo>
                    <a:pt x="0" y="190500"/>
                  </a:lnTo>
                  <a:lnTo>
                    <a:pt x="2381" y="180975"/>
                  </a:lnTo>
                  <a:lnTo>
                    <a:pt x="7143" y="173832"/>
                  </a:lnTo>
                  <a:lnTo>
                    <a:pt x="26193" y="171450"/>
                  </a:lnTo>
                  <a:lnTo>
                    <a:pt x="61912" y="185738"/>
                  </a:lnTo>
                  <a:lnTo>
                    <a:pt x="126206" y="209550"/>
                  </a:lnTo>
                  <a:lnTo>
                    <a:pt x="176212" y="223838"/>
                  </a:lnTo>
                  <a:lnTo>
                    <a:pt x="235743" y="240507"/>
                  </a:lnTo>
                  <a:lnTo>
                    <a:pt x="300037" y="250032"/>
                  </a:lnTo>
                  <a:lnTo>
                    <a:pt x="383381" y="254794"/>
                  </a:lnTo>
                  <a:lnTo>
                    <a:pt x="495300" y="247650"/>
                  </a:lnTo>
                  <a:lnTo>
                    <a:pt x="802481" y="195263"/>
                  </a:lnTo>
                  <a:lnTo>
                    <a:pt x="1083468" y="138113"/>
                  </a:lnTo>
                  <a:lnTo>
                    <a:pt x="1233487" y="107157"/>
                  </a:lnTo>
                  <a:lnTo>
                    <a:pt x="1397793" y="64294"/>
                  </a:lnTo>
                  <a:lnTo>
                    <a:pt x="1500187" y="33338"/>
                  </a:lnTo>
                  <a:lnTo>
                    <a:pt x="1550193" y="9525"/>
                  </a:lnTo>
                  <a:lnTo>
                    <a:pt x="1576387" y="0"/>
                  </a:lnTo>
                  <a:lnTo>
                    <a:pt x="1612106" y="0"/>
                  </a:lnTo>
                  <a:lnTo>
                    <a:pt x="1666875" y="9525"/>
                  </a:lnTo>
                  <a:lnTo>
                    <a:pt x="1721643" y="23813"/>
                  </a:lnTo>
                  <a:lnTo>
                    <a:pt x="1795462" y="47625"/>
                  </a:lnTo>
                  <a:lnTo>
                    <a:pt x="1809750" y="57150"/>
                  </a:lnTo>
                  <a:lnTo>
                    <a:pt x="1831181" y="85725"/>
                  </a:lnTo>
                  <a:lnTo>
                    <a:pt x="1838325" y="104775"/>
                  </a:lnTo>
                  <a:lnTo>
                    <a:pt x="1840706" y="123825"/>
                  </a:lnTo>
                  <a:lnTo>
                    <a:pt x="1835943" y="150019"/>
                  </a:lnTo>
                  <a:lnTo>
                    <a:pt x="1819275" y="173832"/>
                  </a:lnTo>
                  <a:lnTo>
                    <a:pt x="1795462" y="197644"/>
                  </a:lnTo>
                  <a:lnTo>
                    <a:pt x="1766887" y="214313"/>
                  </a:lnTo>
                  <a:lnTo>
                    <a:pt x="1450181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8">
              <a:extLst>
                <a:ext uri="{FF2B5EF4-FFF2-40B4-BE49-F238E27FC236}">
                  <a16:creationId xmlns:a16="http://schemas.microsoft.com/office/drawing/2014/main" id="{0F71A97D-25C3-4DBB-BB8F-B0690FF6625D}"/>
                </a:ext>
              </a:extLst>
            </p:cNvPr>
            <p:cNvSpPr/>
            <p:nvPr/>
          </p:nvSpPr>
          <p:spPr>
            <a:xfrm>
              <a:off x="4460875" y="1655763"/>
              <a:ext cx="957263" cy="1209675"/>
            </a:xfrm>
            <a:custGeom>
              <a:avLst/>
              <a:gdLst>
                <a:gd name="connsiteX0" fmla="*/ 771525 w 957263"/>
                <a:gd name="connsiteY0" fmla="*/ 495300 h 1209675"/>
                <a:gd name="connsiteX1" fmla="*/ 690563 w 957263"/>
                <a:gd name="connsiteY1" fmla="*/ 585787 h 1209675"/>
                <a:gd name="connsiteX2" fmla="*/ 595313 w 957263"/>
                <a:gd name="connsiteY2" fmla="*/ 681037 h 1209675"/>
                <a:gd name="connsiteX3" fmla="*/ 457200 w 957263"/>
                <a:gd name="connsiteY3" fmla="*/ 833437 h 1209675"/>
                <a:gd name="connsiteX4" fmla="*/ 335757 w 957263"/>
                <a:gd name="connsiteY4" fmla="*/ 962025 h 1209675"/>
                <a:gd name="connsiteX5" fmla="*/ 230982 w 957263"/>
                <a:gd name="connsiteY5" fmla="*/ 1059656 h 1209675"/>
                <a:gd name="connsiteX6" fmla="*/ 119063 w 957263"/>
                <a:gd name="connsiteY6" fmla="*/ 1154906 h 1209675"/>
                <a:gd name="connsiteX7" fmla="*/ 61913 w 957263"/>
                <a:gd name="connsiteY7" fmla="*/ 1197769 h 1209675"/>
                <a:gd name="connsiteX8" fmla="*/ 33338 w 957263"/>
                <a:gd name="connsiteY8" fmla="*/ 1209675 h 1209675"/>
                <a:gd name="connsiteX9" fmla="*/ 11907 w 957263"/>
                <a:gd name="connsiteY9" fmla="*/ 1209675 h 1209675"/>
                <a:gd name="connsiteX10" fmla="*/ 4763 w 957263"/>
                <a:gd name="connsiteY10" fmla="*/ 1202531 h 1209675"/>
                <a:gd name="connsiteX11" fmla="*/ 0 w 957263"/>
                <a:gd name="connsiteY11" fmla="*/ 1188244 h 1209675"/>
                <a:gd name="connsiteX12" fmla="*/ 9525 w 957263"/>
                <a:gd name="connsiteY12" fmla="*/ 1159669 h 1209675"/>
                <a:gd name="connsiteX13" fmla="*/ 61913 w 957263"/>
                <a:gd name="connsiteY13" fmla="*/ 1090612 h 1209675"/>
                <a:gd name="connsiteX14" fmla="*/ 159544 w 957263"/>
                <a:gd name="connsiteY14" fmla="*/ 973931 h 1209675"/>
                <a:gd name="connsiteX15" fmla="*/ 254794 w 957263"/>
                <a:gd name="connsiteY15" fmla="*/ 845344 h 1209675"/>
                <a:gd name="connsiteX16" fmla="*/ 335757 w 957263"/>
                <a:gd name="connsiteY16" fmla="*/ 728662 h 1209675"/>
                <a:gd name="connsiteX17" fmla="*/ 404813 w 957263"/>
                <a:gd name="connsiteY17" fmla="*/ 621506 h 1209675"/>
                <a:gd name="connsiteX18" fmla="*/ 490538 w 957263"/>
                <a:gd name="connsiteY18" fmla="*/ 478631 h 1209675"/>
                <a:gd name="connsiteX19" fmla="*/ 542925 w 957263"/>
                <a:gd name="connsiteY19" fmla="*/ 383381 h 1209675"/>
                <a:gd name="connsiteX20" fmla="*/ 581025 w 957263"/>
                <a:gd name="connsiteY20" fmla="*/ 311944 h 1209675"/>
                <a:gd name="connsiteX21" fmla="*/ 604838 w 957263"/>
                <a:gd name="connsiteY21" fmla="*/ 264319 h 1209675"/>
                <a:gd name="connsiteX22" fmla="*/ 619125 w 957263"/>
                <a:gd name="connsiteY22" fmla="*/ 226219 h 1209675"/>
                <a:gd name="connsiteX23" fmla="*/ 623888 w 957263"/>
                <a:gd name="connsiteY23" fmla="*/ 204787 h 1209675"/>
                <a:gd name="connsiteX24" fmla="*/ 623888 w 957263"/>
                <a:gd name="connsiteY24" fmla="*/ 185737 h 1209675"/>
                <a:gd name="connsiteX25" fmla="*/ 619125 w 957263"/>
                <a:gd name="connsiteY25" fmla="*/ 157162 h 1209675"/>
                <a:gd name="connsiteX26" fmla="*/ 602457 w 957263"/>
                <a:gd name="connsiteY26" fmla="*/ 128587 h 1209675"/>
                <a:gd name="connsiteX27" fmla="*/ 566738 w 957263"/>
                <a:gd name="connsiteY27" fmla="*/ 100012 h 1209675"/>
                <a:gd name="connsiteX28" fmla="*/ 528638 w 957263"/>
                <a:gd name="connsiteY28" fmla="*/ 73819 h 1209675"/>
                <a:gd name="connsiteX29" fmla="*/ 511969 w 957263"/>
                <a:gd name="connsiteY29" fmla="*/ 61912 h 1209675"/>
                <a:gd name="connsiteX30" fmla="*/ 497682 w 957263"/>
                <a:gd name="connsiteY30" fmla="*/ 45244 h 1209675"/>
                <a:gd name="connsiteX31" fmla="*/ 490538 w 957263"/>
                <a:gd name="connsiteY31" fmla="*/ 23812 h 1209675"/>
                <a:gd name="connsiteX32" fmla="*/ 492919 w 957263"/>
                <a:gd name="connsiteY32" fmla="*/ 11906 h 1209675"/>
                <a:gd name="connsiteX33" fmla="*/ 502444 w 957263"/>
                <a:gd name="connsiteY33" fmla="*/ 2381 h 1209675"/>
                <a:gd name="connsiteX34" fmla="*/ 516732 w 957263"/>
                <a:gd name="connsiteY34" fmla="*/ 0 h 1209675"/>
                <a:gd name="connsiteX35" fmla="*/ 550069 w 957263"/>
                <a:gd name="connsiteY35" fmla="*/ 4762 h 1209675"/>
                <a:gd name="connsiteX36" fmla="*/ 638175 w 957263"/>
                <a:gd name="connsiteY36" fmla="*/ 38100 h 1209675"/>
                <a:gd name="connsiteX37" fmla="*/ 714375 w 957263"/>
                <a:gd name="connsiteY37" fmla="*/ 66675 h 1209675"/>
                <a:gd name="connsiteX38" fmla="*/ 785813 w 957263"/>
                <a:gd name="connsiteY38" fmla="*/ 97631 h 1209675"/>
                <a:gd name="connsiteX39" fmla="*/ 838200 w 957263"/>
                <a:gd name="connsiteY39" fmla="*/ 123825 h 1209675"/>
                <a:gd name="connsiteX40" fmla="*/ 890588 w 957263"/>
                <a:gd name="connsiteY40" fmla="*/ 157162 h 1209675"/>
                <a:gd name="connsiteX41" fmla="*/ 919163 w 957263"/>
                <a:gd name="connsiteY41" fmla="*/ 183356 h 1209675"/>
                <a:gd name="connsiteX42" fmla="*/ 938213 w 957263"/>
                <a:gd name="connsiteY42" fmla="*/ 204787 h 1209675"/>
                <a:gd name="connsiteX43" fmla="*/ 952500 w 957263"/>
                <a:gd name="connsiteY43" fmla="*/ 226219 h 1209675"/>
                <a:gd name="connsiteX44" fmla="*/ 957263 w 957263"/>
                <a:gd name="connsiteY44" fmla="*/ 242887 h 1209675"/>
                <a:gd name="connsiteX45" fmla="*/ 954882 w 957263"/>
                <a:gd name="connsiteY45" fmla="*/ 266700 h 1209675"/>
                <a:gd name="connsiteX46" fmla="*/ 945357 w 957263"/>
                <a:gd name="connsiteY46" fmla="*/ 292894 h 1209675"/>
                <a:gd name="connsiteX47" fmla="*/ 907257 w 957263"/>
                <a:gd name="connsiteY47" fmla="*/ 342900 h 1209675"/>
                <a:gd name="connsiteX48" fmla="*/ 859632 w 957263"/>
                <a:gd name="connsiteY48" fmla="*/ 395287 h 1209675"/>
                <a:gd name="connsiteX49" fmla="*/ 771525 w 957263"/>
                <a:gd name="connsiteY49" fmla="*/ 495300 h 120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57263" h="1209675">
                  <a:moveTo>
                    <a:pt x="771525" y="495300"/>
                  </a:moveTo>
                  <a:lnTo>
                    <a:pt x="690563" y="585787"/>
                  </a:lnTo>
                  <a:lnTo>
                    <a:pt x="595313" y="681037"/>
                  </a:lnTo>
                  <a:lnTo>
                    <a:pt x="457200" y="833437"/>
                  </a:lnTo>
                  <a:lnTo>
                    <a:pt x="335757" y="962025"/>
                  </a:lnTo>
                  <a:lnTo>
                    <a:pt x="230982" y="1059656"/>
                  </a:lnTo>
                  <a:lnTo>
                    <a:pt x="119063" y="1154906"/>
                  </a:lnTo>
                  <a:lnTo>
                    <a:pt x="61913" y="1197769"/>
                  </a:lnTo>
                  <a:lnTo>
                    <a:pt x="33338" y="1209675"/>
                  </a:lnTo>
                  <a:lnTo>
                    <a:pt x="11907" y="1209675"/>
                  </a:lnTo>
                  <a:lnTo>
                    <a:pt x="4763" y="1202531"/>
                  </a:lnTo>
                  <a:lnTo>
                    <a:pt x="0" y="1188244"/>
                  </a:lnTo>
                  <a:lnTo>
                    <a:pt x="9525" y="1159669"/>
                  </a:lnTo>
                  <a:lnTo>
                    <a:pt x="61913" y="1090612"/>
                  </a:lnTo>
                  <a:lnTo>
                    <a:pt x="159544" y="973931"/>
                  </a:lnTo>
                  <a:lnTo>
                    <a:pt x="254794" y="845344"/>
                  </a:lnTo>
                  <a:lnTo>
                    <a:pt x="335757" y="728662"/>
                  </a:lnTo>
                  <a:lnTo>
                    <a:pt x="404813" y="621506"/>
                  </a:lnTo>
                  <a:lnTo>
                    <a:pt x="490538" y="478631"/>
                  </a:lnTo>
                  <a:lnTo>
                    <a:pt x="542925" y="383381"/>
                  </a:lnTo>
                  <a:lnTo>
                    <a:pt x="581025" y="311944"/>
                  </a:lnTo>
                  <a:lnTo>
                    <a:pt x="604838" y="264319"/>
                  </a:lnTo>
                  <a:lnTo>
                    <a:pt x="619125" y="226219"/>
                  </a:lnTo>
                  <a:lnTo>
                    <a:pt x="623888" y="204787"/>
                  </a:lnTo>
                  <a:lnTo>
                    <a:pt x="623888" y="185737"/>
                  </a:lnTo>
                  <a:lnTo>
                    <a:pt x="619125" y="157162"/>
                  </a:lnTo>
                  <a:lnTo>
                    <a:pt x="602457" y="128587"/>
                  </a:lnTo>
                  <a:lnTo>
                    <a:pt x="566738" y="100012"/>
                  </a:lnTo>
                  <a:lnTo>
                    <a:pt x="528638" y="73819"/>
                  </a:lnTo>
                  <a:lnTo>
                    <a:pt x="511969" y="61912"/>
                  </a:lnTo>
                  <a:lnTo>
                    <a:pt x="497682" y="45244"/>
                  </a:lnTo>
                  <a:lnTo>
                    <a:pt x="490538" y="23812"/>
                  </a:lnTo>
                  <a:lnTo>
                    <a:pt x="492919" y="11906"/>
                  </a:lnTo>
                  <a:lnTo>
                    <a:pt x="502444" y="2381"/>
                  </a:lnTo>
                  <a:lnTo>
                    <a:pt x="516732" y="0"/>
                  </a:lnTo>
                  <a:lnTo>
                    <a:pt x="550069" y="4762"/>
                  </a:lnTo>
                  <a:lnTo>
                    <a:pt x="638175" y="38100"/>
                  </a:lnTo>
                  <a:lnTo>
                    <a:pt x="714375" y="66675"/>
                  </a:lnTo>
                  <a:lnTo>
                    <a:pt x="785813" y="97631"/>
                  </a:lnTo>
                  <a:lnTo>
                    <a:pt x="838200" y="123825"/>
                  </a:lnTo>
                  <a:lnTo>
                    <a:pt x="890588" y="157162"/>
                  </a:lnTo>
                  <a:lnTo>
                    <a:pt x="919163" y="183356"/>
                  </a:lnTo>
                  <a:lnTo>
                    <a:pt x="938213" y="204787"/>
                  </a:lnTo>
                  <a:lnTo>
                    <a:pt x="952500" y="226219"/>
                  </a:lnTo>
                  <a:lnTo>
                    <a:pt x="957263" y="242887"/>
                  </a:lnTo>
                  <a:lnTo>
                    <a:pt x="954882" y="266700"/>
                  </a:lnTo>
                  <a:lnTo>
                    <a:pt x="945357" y="292894"/>
                  </a:lnTo>
                  <a:lnTo>
                    <a:pt x="907257" y="342900"/>
                  </a:lnTo>
                  <a:lnTo>
                    <a:pt x="859632" y="395287"/>
                  </a:lnTo>
                  <a:lnTo>
                    <a:pt x="771525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3">
              <a:extLst>
                <a:ext uri="{FF2B5EF4-FFF2-40B4-BE49-F238E27FC236}">
                  <a16:creationId xmlns:a16="http://schemas.microsoft.com/office/drawing/2014/main" id="{62BB81B2-3204-4F19-A456-0552185CC379}"/>
                </a:ext>
              </a:extLst>
            </p:cNvPr>
            <p:cNvSpPr/>
            <p:nvPr/>
          </p:nvSpPr>
          <p:spPr>
            <a:xfrm rot="16200000">
              <a:off x="1483519" y="3493294"/>
              <a:ext cx="4335462" cy="546100"/>
            </a:xfrm>
            <a:custGeom>
              <a:avLst/>
              <a:gdLst>
                <a:gd name="connsiteX0" fmla="*/ 2077054 w 4336160"/>
                <a:gd name="connsiteY0" fmla="*/ 368243 h 546158"/>
                <a:gd name="connsiteX1" fmla="*/ 1650885 w 4336160"/>
                <a:gd name="connsiteY1" fmla="*/ 355830 h 546158"/>
                <a:gd name="connsiteX2" fmla="*/ 1299193 w 4336160"/>
                <a:gd name="connsiteY2" fmla="*/ 343418 h 546158"/>
                <a:gd name="connsiteX3" fmla="*/ 988876 w 4336160"/>
                <a:gd name="connsiteY3" fmla="*/ 331005 h 546158"/>
                <a:gd name="connsiteX4" fmla="*/ 773723 w 4336160"/>
                <a:gd name="connsiteY4" fmla="*/ 322730 h 546158"/>
                <a:gd name="connsiteX5" fmla="*/ 616496 w 4336160"/>
                <a:gd name="connsiteY5" fmla="*/ 318592 h 546158"/>
                <a:gd name="connsiteX6" fmla="*/ 430306 w 4336160"/>
                <a:gd name="connsiteY6" fmla="*/ 322730 h 546158"/>
                <a:gd name="connsiteX7" fmla="*/ 264804 w 4336160"/>
                <a:gd name="connsiteY7" fmla="*/ 318592 h 546158"/>
                <a:gd name="connsiteX8" fmla="*/ 153090 w 4336160"/>
                <a:gd name="connsiteY8" fmla="*/ 318592 h 546158"/>
                <a:gd name="connsiteX9" fmla="*/ 107577 w 4336160"/>
                <a:gd name="connsiteY9" fmla="*/ 306180 h 546158"/>
                <a:gd name="connsiteX10" fmla="*/ 45513 w 4336160"/>
                <a:gd name="connsiteY10" fmla="*/ 285492 h 546158"/>
                <a:gd name="connsiteX11" fmla="*/ 16550 w 4336160"/>
                <a:gd name="connsiteY11" fmla="*/ 260666 h 546158"/>
                <a:gd name="connsiteX12" fmla="*/ 0 w 4336160"/>
                <a:gd name="connsiteY12" fmla="*/ 231703 h 546158"/>
                <a:gd name="connsiteX13" fmla="*/ 0 w 4336160"/>
                <a:gd name="connsiteY13" fmla="*/ 202741 h 546158"/>
                <a:gd name="connsiteX14" fmla="*/ 16550 w 4336160"/>
                <a:gd name="connsiteY14" fmla="*/ 165503 h 546158"/>
                <a:gd name="connsiteX15" fmla="*/ 62064 w 4336160"/>
                <a:gd name="connsiteY15" fmla="*/ 124127 h 546158"/>
                <a:gd name="connsiteX16" fmla="*/ 95164 w 4336160"/>
                <a:gd name="connsiteY16" fmla="*/ 107577 h 546158"/>
                <a:gd name="connsiteX17" fmla="*/ 194465 w 4336160"/>
                <a:gd name="connsiteY17" fmla="*/ 82751 h 546158"/>
                <a:gd name="connsiteX18" fmla="*/ 322730 w 4336160"/>
                <a:gd name="connsiteY18" fmla="*/ 57926 h 546158"/>
                <a:gd name="connsiteX19" fmla="*/ 450994 w 4336160"/>
                <a:gd name="connsiteY19" fmla="*/ 37238 h 546158"/>
                <a:gd name="connsiteX20" fmla="*/ 537883 w 4336160"/>
                <a:gd name="connsiteY20" fmla="*/ 28963 h 546158"/>
                <a:gd name="connsiteX21" fmla="*/ 587533 w 4336160"/>
                <a:gd name="connsiteY21" fmla="*/ 37238 h 546158"/>
                <a:gd name="connsiteX22" fmla="*/ 757173 w 4336160"/>
                <a:gd name="connsiteY22" fmla="*/ 66201 h 546158"/>
                <a:gd name="connsiteX23" fmla="*/ 922675 w 4336160"/>
                <a:gd name="connsiteY23" fmla="*/ 86889 h 546158"/>
                <a:gd name="connsiteX24" fmla="*/ 1154379 w 4336160"/>
                <a:gd name="connsiteY24" fmla="*/ 115852 h 546158"/>
                <a:gd name="connsiteX25" fmla="*/ 1452283 w 4336160"/>
                <a:gd name="connsiteY25" fmla="*/ 136540 h 546158"/>
                <a:gd name="connsiteX26" fmla="*/ 1803975 w 4336160"/>
                <a:gd name="connsiteY26" fmla="*/ 157227 h 546158"/>
                <a:gd name="connsiteX27" fmla="*/ 2159805 w 4336160"/>
                <a:gd name="connsiteY27" fmla="*/ 182053 h 546158"/>
                <a:gd name="connsiteX28" fmla="*/ 2565285 w 4336160"/>
                <a:gd name="connsiteY28" fmla="*/ 206878 h 546158"/>
                <a:gd name="connsiteX29" fmla="*/ 3260395 w 4336160"/>
                <a:gd name="connsiteY29" fmla="*/ 206878 h 546158"/>
                <a:gd name="connsiteX30" fmla="*/ 3587262 w 4336160"/>
                <a:gd name="connsiteY30" fmla="*/ 206878 h 546158"/>
                <a:gd name="connsiteX31" fmla="*/ 3897579 w 4336160"/>
                <a:gd name="connsiteY31" fmla="*/ 206878 h 546158"/>
                <a:gd name="connsiteX32" fmla="*/ 4063081 w 4336160"/>
                <a:gd name="connsiteY32" fmla="*/ 206878 h 546158"/>
                <a:gd name="connsiteX33" fmla="*/ 4116869 w 4336160"/>
                <a:gd name="connsiteY33" fmla="*/ 202741 h 546158"/>
                <a:gd name="connsiteX34" fmla="*/ 4166520 w 4336160"/>
                <a:gd name="connsiteY34" fmla="*/ 182053 h 546158"/>
                <a:gd name="connsiteX35" fmla="*/ 4216170 w 4336160"/>
                <a:gd name="connsiteY35" fmla="*/ 140677 h 546158"/>
                <a:gd name="connsiteX36" fmla="*/ 4245133 w 4336160"/>
                <a:gd name="connsiteY36" fmla="*/ 95164 h 546158"/>
                <a:gd name="connsiteX37" fmla="*/ 4265821 w 4336160"/>
                <a:gd name="connsiteY37" fmla="*/ 41376 h 546158"/>
                <a:gd name="connsiteX38" fmla="*/ 4282371 w 4336160"/>
                <a:gd name="connsiteY38" fmla="*/ 12413 h 546158"/>
                <a:gd name="connsiteX39" fmla="*/ 4307197 w 4336160"/>
                <a:gd name="connsiteY39" fmla="*/ 0 h 546158"/>
                <a:gd name="connsiteX40" fmla="*/ 4319609 w 4336160"/>
                <a:gd name="connsiteY40" fmla="*/ 4138 h 546158"/>
                <a:gd name="connsiteX41" fmla="*/ 4336160 w 4336160"/>
                <a:gd name="connsiteY41" fmla="*/ 24826 h 546158"/>
                <a:gd name="connsiteX42" fmla="*/ 4336160 w 4336160"/>
                <a:gd name="connsiteY42" fmla="*/ 82751 h 546158"/>
                <a:gd name="connsiteX43" fmla="*/ 4327884 w 4336160"/>
                <a:gd name="connsiteY43" fmla="*/ 144815 h 546158"/>
                <a:gd name="connsiteX44" fmla="*/ 4303059 w 4336160"/>
                <a:gd name="connsiteY44" fmla="*/ 219291 h 546158"/>
                <a:gd name="connsiteX45" fmla="*/ 4269959 w 4336160"/>
                <a:gd name="connsiteY45" fmla="*/ 310317 h 546158"/>
                <a:gd name="connsiteX46" fmla="*/ 4232721 w 4336160"/>
                <a:gd name="connsiteY46" fmla="*/ 384793 h 546158"/>
                <a:gd name="connsiteX47" fmla="*/ 4191345 w 4336160"/>
                <a:gd name="connsiteY47" fmla="*/ 446856 h 546158"/>
                <a:gd name="connsiteX48" fmla="*/ 4133419 w 4336160"/>
                <a:gd name="connsiteY48" fmla="*/ 504782 h 546158"/>
                <a:gd name="connsiteX49" fmla="*/ 4096181 w 4336160"/>
                <a:gd name="connsiteY49" fmla="*/ 533745 h 546158"/>
                <a:gd name="connsiteX50" fmla="*/ 4067218 w 4336160"/>
                <a:gd name="connsiteY50" fmla="*/ 542020 h 546158"/>
                <a:gd name="connsiteX51" fmla="*/ 4042393 w 4336160"/>
                <a:gd name="connsiteY51" fmla="*/ 546158 h 546158"/>
                <a:gd name="connsiteX52" fmla="*/ 3992742 w 4336160"/>
                <a:gd name="connsiteY52" fmla="*/ 529608 h 546158"/>
                <a:gd name="connsiteX53" fmla="*/ 3947229 w 4336160"/>
                <a:gd name="connsiteY53" fmla="*/ 496507 h 546158"/>
                <a:gd name="connsiteX54" fmla="*/ 3909991 w 4336160"/>
                <a:gd name="connsiteY54" fmla="*/ 467544 h 546158"/>
                <a:gd name="connsiteX55" fmla="*/ 3856203 w 4336160"/>
                <a:gd name="connsiteY55" fmla="*/ 446856 h 546158"/>
                <a:gd name="connsiteX56" fmla="*/ 3785865 w 4336160"/>
                <a:gd name="connsiteY56" fmla="*/ 430306 h 546158"/>
                <a:gd name="connsiteX57" fmla="*/ 3632775 w 4336160"/>
                <a:gd name="connsiteY57" fmla="*/ 417894 h 546158"/>
                <a:gd name="connsiteX58" fmla="*/ 3475548 w 4336160"/>
                <a:gd name="connsiteY58" fmla="*/ 409618 h 546158"/>
                <a:gd name="connsiteX59" fmla="*/ 3310045 w 4336160"/>
                <a:gd name="connsiteY59" fmla="*/ 405481 h 546158"/>
                <a:gd name="connsiteX60" fmla="*/ 3136268 w 4336160"/>
                <a:gd name="connsiteY60" fmla="*/ 409618 h 546158"/>
                <a:gd name="connsiteX61" fmla="*/ 2606661 w 4336160"/>
                <a:gd name="connsiteY61" fmla="*/ 384793 h 546158"/>
                <a:gd name="connsiteX62" fmla="*/ 2499084 w 4336160"/>
                <a:gd name="connsiteY62" fmla="*/ 380656 h 546158"/>
                <a:gd name="connsiteX63" fmla="*/ 2077054 w 4336160"/>
                <a:gd name="connsiteY63" fmla="*/ 368243 h 546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336160" h="546158">
                  <a:moveTo>
                    <a:pt x="2077054" y="368243"/>
                  </a:moveTo>
                  <a:lnTo>
                    <a:pt x="1650885" y="355830"/>
                  </a:lnTo>
                  <a:lnTo>
                    <a:pt x="1299193" y="343418"/>
                  </a:lnTo>
                  <a:lnTo>
                    <a:pt x="988876" y="331005"/>
                  </a:lnTo>
                  <a:lnTo>
                    <a:pt x="773723" y="322730"/>
                  </a:lnTo>
                  <a:lnTo>
                    <a:pt x="616496" y="318592"/>
                  </a:lnTo>
                  <a:lnTo>
                    <a:pt x="430306" y="322730"/>
                  </a:lnTo>
                  <a:lnTo>
                    <a:pt x="264804" y="318592"/>
                  </a:lnTo>
                  <a:lnTo>
                    <a:pt x="153090" y="318592"/>
                  </a:lnTo>
                  <a:lnTo>
                    <a:pt x="107577" y="306180"/>
                  </a:lnTo>
                  <a:lnTo>
                    <a:pt x="45513" y="285492"/>
                  </a:lnTo>
                  <a:lnTo>
                    <a:pt x="16550" y="260666"/>
                  </a:lnTo>
                  <a:lnTo>
                    <a:pt x="0" y="231703"/>
                  </a:lnTo>
                  <a:lnTo>
                    <a:pt x="0" y="202741"/>
                  </a:lnTo>
                  <a:lnTo>
                    <a:pt x="16550" y="165503"/>
                  </a:lnTo>
                  <a:lnTo>
                    <a:pt x="62064" y="124127"/>
                  </a:lnTo>
                  <a:lnTo>
                    <a:pt x="95164" y="107577"/>
                  </a:lnTo>
                  <a:lnTo>
                    <a:pt x="194465" y="82751"/>
                  </a:lnTo>
                  <a:lnTo>
                    <a:pt x="322730" y="57926"/>
                  </a:lnTo>
                  <a:lnTo>
                    <a:pt x="450994" y="37238"/>
                  </a:lnTo>
                  <a:lnTo>
                    <a:pt x="537883" y="28963"/>
                  </a:lnTo>
                  <a:lnTo>
                    <a:pt x="587533" y="37238"/>
                  </a:lnTo>
                  <a:lnTo>
                    <a:pt x="757173" y="66201"/>
                  </a:lnTo>
                  <a:lnTo>
                    <a:pt x="922675" y="86889"/>
                  </a:lnTo>
                  <a:lnTo>
                    <a:pt x="1154379" y="115852"/>
                  </a:lnTo>
                  <a:lnTo>
                    <a:pt x="1452283" y="136540"/>
                  </a:lnTo>
                  <a:lnTo>
                    <a:pt x="1803975" y="157227"/>
                  </a:lnTo>
                  <a:lnTo>
                    <a:pt x="2159805" y="182053"/>
                  </a:lnTo>
                  <a:lnTo>
                    <a:pt x="2565285" y="206878"/>
                  </a:lnTo>
                  <a:lnTo>
                    <a:pt x="3260395" y="206878"/>
                  </a:lnTo>
                  <a:lnTo>
                    <a:pt x="3587262" y="206878"/>
                  </a:lnTo>
                  <a:lnTo>
                    <a:pt x="3897579" y="206878"/>
                  </a:lnTo>
                  <a:lnTo>
                    <a:pt x="4063081" y="206878"/>
                  </a:lnTo>
                  <a:lnTo>
                    <a:pt x="4116869" y="202741"/>
                  </a:lnTo>
                  <a:lnTo>
                    <a:pt x="4166520" y="182053"/>
                  </a:lnTo>
                  <a:lnTo>
                    <a:pt x="4216170" y="140677"/>
                  </a:lnTo>
                  <a:lnTo>
                    <a:pt x="4245133" y="95164"/>
                  </a:lnTo>
                  <a:lnTo>
                    <a:pt x="4265821" y="41376"/>
                  </a:lnTo>
                  <a:lnTo>
                    <a:pt x="4282371" y="12413"/>
                  </a:lnTo>
                  <a:lnTo>
                    <a:pt x="4307197" y="0"/>
                  </a:lnTo>
                  <a:lnTo>
                    <a:pt x="4319609" y="4138"/>
                  </a:lnTo>
                  <a:lnTo>
                    <a:pt x="4336160" y="24826"/>
                  </a:lnTo>
                  <a:lnTo>
                    <a:pt x="4336160" y="82751"/>
                  </a:lnTo>
                  <a:lnTo>
                    <a:pt x="4327884" y="144815"/>
                  </a:lnTo>
                  <a:lnTo>
                    <a:pt x="4303059" y="219291"/>
                  </a:lnTo>
                  <a:lnTo>
                    <a:pt x="4269959" y="310317"/>
                  </a:lnTo>
                  <a:lnTo>
                    <a:pt x="4232721" y="384793"/>
                  </a:lnTo>
                  <a:lnTo>
                    <a:pt x="4191345" y="446856"/>
                  </a:lnTo>
                  <a:lnTo>
                    <a:pt x="4133419" y="504782"/>
                  </a:lnTo>
                  <a:lnTo>
                    <a:pt x="4096181" y="533745"/>
                  </a:lnTo>
                  <a:lnTo>
                    <a:pt x="4067218" y="542020"/>
                  </a:lnTo>
                  <a:lnTo>
                    <a:pt x="4042393" y="546158"/>
                  </a:lnTo>
                  <a:lnTo>
                    <a:pt x="3992742" y="529608"/>
                  </a:lnTo>
                  <a:lnTo>
                    <a:pt x="3947229" y="496507"/>
                  </a:lnTo>
                  <a:lnTo>
                    <a:pt x="3909991" y="467544"/>
                  </a:lnTo>
                  <a:lnTo>
                    <a:pt x="3856203" y="446856"/>
                  </a:lnTo>
                  <a:lnTo>
                    <a:pt x="3785865" y="430306"/>
                  </a:lnTo>
                  <a:lnTo>
                    <a:pt x="3632775" y="417894"/>
                  </a:lnTo>
                  <a:lnTo>
                    <a:pt x="3475548" y="409618"/>
                  </a:lnTo>
                  <a:lnTo>
                    <a:pt x="3310045" y="405481"/>
                  </a:lnTo>
                  <a:lnTo>
                    <a:pt x="3136268" y="409618"/>
                  </a:lnTo>
                  <a:lnTo>
                    <a:pt x="2606661" y="384793"/>
                  </a:lnTo>
                  <a:lnTo>
                    <a:pt x="2499084" y="380656"/>
                  </a:lnTo>
                  <a:lnTo>
                    <a:pt x="2077054" y="3682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2">
              <a:extLst>
                <a:ext uri="{FF2B5EF4-FFF2-40B4-BE49-F238E27FC236}">
                  <a16:creationId xmlns:a16="http://schemas.microsoft.com/office/drawing/2014/main" id="{DC06B9AD-7A41-4F5E-99A8-9E37AB4A1885}"/>
                </a:ext>
              </a:extLst>
            </p:cNvPr>
            <p:cNvSpPr/>
            <p:nvPr/>
          </p:nvSpPr>
          <p:spPr>
            <a:xfrm rot="16200000">
              <a:off x="2040731" y="3202782"/>
              <a:ext cx="2062163" cy="1149350"/>
            </a:xfrm>
            <a:custGeom>
              <a:avLst/>
              <a:gdLst>
                <a:gd name="connsiteX0" fmla="*/ 1014412 w 2062162"/>
                <a:gd name="connsiteY0" fmla="*/ 850107 h 1150144"/>
                <a:gd name="connsiteX1" fmla="*/ 826294 w 2062162"/>
                <a:gd name="connsiteY1" fmla="*/ 723900 h 1150144"/>
                <a:gd name="connsiteX2" fmla="*/ 697706 w 2062162"/>
                <a:gd name="connsiteY2" fmla="*/ 635794 h 1150144"/>
                <a:gd name="connsiteX3" fmla="*/ 528637 w 2062162"/>
                <a:gd name="connsiteY3" fmla="*/ 511969 h 1150144"/>
                <a:gd name="connsiteX4" fmla="*/ 354806 w 2062162"/>
                <a:gd name="connsiteY4" fmla="*/ 371475 h 1150144"/>
                <a:gd name="connsiteX5" fmla="*/ 204787 w 2062162"/>
                <a:gd name="connsiteY5" fmla="*/ 240507 h 1150144"/>
                <a:gd name="connsiteX6" fmla="*/ 80962 w 2062162"/>
                <a:gd name="connsiteY6" fmla="*/ 130969 h 1150144"/>
                <a:gd name="connsiteX7" fmla="*/ 28575 w 2062162"/>
                <a:gd name="connsiteY7" fmla="*/ 80963 h 1150144"/>
                <a:gd name="connsiteX8" fmla="*/ 14287 w 2062162"/>
                <a:gd name="connsiteY8" fmla="*/ 66675 h 1150144"/>
                <a:gd name="connsiteX9" fmla="*/ 4762 w 2062162"/>
                <a:gd name="connsiteY9" fmla="*/ 50007 h 1150144"/>
                <a:gd name="connsiteX10" fmla="*/ 0 w 2062162"/>
                <a:gd name="connsiteY10" fmla="*/ 23813 h 1150144"/>
                <a:gd name="connsiteX11" fmla="*/ 2381 w 2062162"/>
                <a:gd name="connsiteY11" fmla="*/ 9525 h 1150144"/>
                <a:gd name="connsiteX12" fmla="*/ 11906 w 2062162"/>
                <a:gd name="connsiteY12" fmla="*/ 0 h 1150144"/>
                <a:gd name="connsiteX13" fmla="*/ 23812 w 2062162"/>
                <a:gd name="connsiteY13" fmla="*/ 0 h 1150144"/>
                <a:gd name="connsiteX14" fmla="*/ 52387 w 2062162"/>
                <a:gd name="connsiteY14" fmla="*/ 4763 h 1150144"/>
                <a:gd name="connsiteX15" fmla="*/ 114300 w 2062162"/>
                <a:gd name="connsiteY15" fmla="*/ 54769 h 1150144"/>
                <a:gd name="connsiteX16" fmla="*/ 264319 w 2062162"/>
                <a:gd name="connsiteY16" fmla="*/ 164307 h 1150144"/>
                <a:gd name="connsiteX17" fmla="*/ 407194 w 2062162"/>
                <a:gd name="connsiteY17" fmla="*/ 264319 h 1150144"/>
                <a:gd name="connsiteX18" fmla="*/ 528637 w 2062162"/>
                <a:gd name="connsiteY18" fmla="*/ 345282 h 1150144"/>
                <a:gd name="connsiteX19" fmla="*/ 707231 w 2062162"/>
                <a:gd name="connsiteY19" fmla="*/ 454819 h 1150144"/>
                <a:gd name="connsiteX20" fmla="*/ 873919 w 2062162"/>
                <a:gd name="connsiteY20" fmla="*/ 547688 h 1150144"/>
                <a:gd name="connsiteX21" fmla="*/ 1000125 w 2062162"/>
                <a:gd name="connsiteY21" fmla="*/ 616744 h 1150144"/>
                <a:gd name="connsiteX22" fmla="*/ 1176337 w 2062162"/>
                <a:gd name="connsiteY22" fmla="*/ 707232 h 1150144"/>
                <a:gd name="connsiteX23" fmla="*/ 1338262 w 2062162"/>
                <a:gd name="connsiteY23" fmla="*/ 783432 h 1150144"/>
                <a:gd name="connsiteX24" fmla="*/ 1519237 w 2062162"/>
                <a:gd name="connsiteY24" fmla="*/ 859632 h 1150144"/>
                <a:gd name="connsiteX25" fmla="*/ 1671637 w 2062162"/>
                <a:gd name="connsiteY25" fmla="*/ 919163 h 1150144"/>
                <a:gd name="connsiteX26" fmla="*/ 1840706 w 2062162"/>
                <a:gd name="connsiteY26" fmla="*/ 981075 h 1150144"/>
                <a:gd name="connsiteX27" fmla="*/ 1945481 w 2062162"/>
                <a:gd name="connsiteY27" fmla="*/ 1016794 h 1150144"/>
                <a:gd name="connsiteX28" fmla="*/ 2062162 w 2062162"/>
                <a:gd name="connsiteY28" fmla="*/ 1023938 h 1150144"/>
                <a:gd name="connsiteX29" fmla="*/ 2062162 w 2062162"/>
                <a:gd name="connsiteY29" fmla="*/ 1150144 h 1150144"/>
                <a:gd name="connsiteX30" fmla="*/ 1469231 w 2062162"/>
                <a:gd name="connsiteY30" fmla="*/ 1116807 h 1150144"/>
                <a:gd name="connsiteX31" fmla="*/ 1369219 w 2062162"/>
                <a:gd name="connsiteY31" fmla="*/ 1062038 h 1150144"/>
                <a:gd name="connsiteX32" fmla="*/ 1264444 w 2062162"/>
                <a:gd name="connsiteY32" fmla="*/ 1000125 h 1150144"/>
                <a:gd name="connsiteX33" fmla="*/ 1135856 w 2062162"/>
                <a:gd name="connsiteY33" fmla="*/ 921544 h 1150144"/>
                <a:gd name="connsiteX34" fmla="*/ 1014412 w 2062162"/>
                <a:gd name="connsiteY34" fmla="*/ 850107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062162" h="1150144">
                  <a:moveTo>
                    <a:pt x="1014412" y="850107"/>
                  </a:moveTo>
                  <a:lnTo>
                    <a:pt x="826294" y="723900"/>
                  </a:lnTo>
                  <a:lnTo>
                    <a:pt x="697706" y="635794"/>
                  </a:lnTo>
                  <a:lnTo>
                    <a:pt x="528637" y="511969"/>
                  </a:lnTo>
                  <a:lnTo>
                    <a:pt x="354806" y="371475"/>
                  </a:lnTo>
                  <a:lnTo>
                    <a:pt x="204787" y="240507"/>
                  </a:lnTo>
                  <a:lnTo>
                    <a:pt x="80962" y="130969"/>
                  </a:lnTo>
                  <a:lnTo>
                    <a:pt x="28575" y="80963"/>
                  </a:lnTo>
                  <a:lnTo>
                    <a:pt x="14287" y="66675"/>
                  </a:lnTo>
                  <a:lnTo>
                    <a:pt x="4762" y="50007"/>
                  </a:lnTo>
                  <a:lnTo>
                    <a:pt x="0" y="23813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23812" y="0"/>
                  </a:lnTo>
                  <a:lnTo>
                    <a:pt x="52387" y="4763"/>
                  </a:lnTo>
                  <a:lnTo>
                    <a:pt x="114300" y="54769"/>
                  </a:lnTo>
                  <a:lnTo>
                    <a:pt x="264319" y="164307"/>
                  </a:lnTo>
                  <a:lnTo>
                    <a:pt x="407194" y="264319"/>
                  </a:lnTo>
                  <a:lnTo>
                    <a:pt x="528637" y="345282"/>
                  </a:lnTo>
                  <a:lnTo>
                    <a:pt x="707231" y="454819"/>
                  </a:lnTo>
                  <a:lnTo>
                    <a:pt x="873919" y="547688"/>
                  </a:lnTo>
                  <a:lnTo>
                    <a:pt x="1000125" y="616744"/>
                  </a:lnTo>
                  <a:lnTo>
                    <a:pt x="1176337" y="707232"/>
                  </a:lnTo>
                  <a:lnTo>
                    <a:pt x="1338262" y="783432"/>
                  </a:lnTo>
                  <a:lnTo>
                    <a:pt x="1519237" y="859632"/>
                  </a:lnTo>
                  <a:lnTo>
                    <a:pt x="1671637" y="919163"/>
                  </a:lnTo>
                  <a:lnTo>
                    <a:pt x="1840706" y="981075"/>
                  </a:lnTo>
                  <a:lnTo>
                    <a:pt x="1945481" y="1016794"/>
                  </a:lnTo>
                  <a:lnTo>
                    <a:pt x="2062162" y="1023938"/>
                  </a:lnTo>
                  <a:lnTo>
                    <a:pt x="2062162" y="1150144"/>
                  </a:lnTo>
                  <a:lnTo>
                    <a:pt x="1469231" y="1116807"/>
                  </a:lnTo>
                  <a:lnTo>
                    <a:pt x="1369219" y="1062038"/>
                  </a:lnTo>
                  <a:lnTo>
                    <a:pt x="1264444" y="1000125"/>
                  </a:lnTo>
                  <a:lnTo>
                    <a:pt x="1135856" y="921544"/>
                  </a:lnTo>
                  <a:lnTo>
                    <a:pt x="1014412" y="8501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7">
              <a:extLst>
                <a:ext uri="{FF2B5EF4-FFF2-40B4-BE49-F238E27FC236}">
                  <a16:creationId xmlns:a16="http://schemas.microsoft.com/office/drawing/2014/main" id="{2E2967F5-7DE4-416D-8C9C-831038686C8E}"/>
                </a:ext>
              </a:extLst>
            </p:cNvPr>
            <p:cNvSpPr/>
            <p:nvPr/>
          </p:nvSpPr>
          <p:spPr>
            <a:xfrm>
              <a:off x="3686175" y="3276600"/>
              <a:ext cx="660400" cy="690563"/>
            </a:xfrm>
            <a:custGeom>
              <a:avLst/>
              <a:gdLst>
                <a:gd name="connsiteX0" fmla="*/ 169069 w 659606"/>
                <a:gd name="connsiteY0" fmla="*/ 221456 h 690563"/>
                <a:gd name="connsiteX1" fmla="*/ 114300 w 659606"/>
                <a:gd name="connsiteY1" fmla="*/ 180975 h 690563"/>
                <a:gd name="connsiteX2" fmla="*/ 83344 w 659606"/>
                <a:gd name="connsiteY2" fmla="*/ 164306 h 690563"/>
                <a:gd name="connsiteX3" fmla="*/ 2381 w 659606"/>
                <a:gd name="connsiteY3" fmla="*/ 128588 h 690563"/>
                <a:gd name="connsiteX4" fmla="*/ 0 w 659606"/>
                <a:gd name="connsiteY4" fmla="*/ 0 h 690563"/>
                <a:gd name="connsiteX5" fmla="*/ 92869 w 659606"/>
                <a:gd name="connsiteY5" fmla="*/ 26194 h 690563"/>
                <a:gd name="connsiteX6" fmla="*/ 171450 w 659606"/>
                <a:gd name="connsiteY6" fmla="*/ 54769 h 690563"/>
                <a:gd name="connsiteX7" fmla="*/ 235744 w 659606"/>
                <a:gd name="connsiteY7" fmla="*/ 83344 h 690563"/>
                <a:gd name="connsiteX8" fmla="*/ 290513 w 659606"/>
                <a:gd name="connsiteY8" fmla="*/ 107156 h 690563"/>
                <a:gd name="connsiteX9" fmla="*/ 359569 w 659606"/>
                <a:gd name="connsiteY9" fmla="*/ 142875 h 690563"/>
                <a:gd name="connsiteX10" fmla="*/ 421481 w 659606"/>
                <a:gd name="connsiteY10" fmla="*/ 176213 h 690563"/>
                <a:gd name="connsiteX11" fmla="*/ 481013 w 659606"/>
                <a:gd name="connsiteY11" fmla="*/ 211931 h 690563"/>
                <a:gd name="connsiteX12" fmla="*/ 523875 w 659606"/>
                <a:gd name="connsiteY12" fmla="*/ 240506 h 690563"/>
                <a:gd name="connsiteX13" fmla="*/ 547688 w 659606"/>
                <a:gd name="connsiteY13" fmla="*/ 264319 h 690563"/>
                <a:gd name="connsiteX14" fmla="*/ 588169 w 659606"/>
                <a:gd name="connsiteY14" fmla="*/ 309563 h 690563"/>
                <a:gd name="connsiteX15" fmla="*/ 611981 w 659606"/>
                <a:gd name="connsiteY15" fmla="*/ 342900 h 690563"/>
                <a:gd name="connsiteX16" fmla="*/ 638175 w 659606"/>
                <a:gd name="connsiteY16" fmla="*/ 385763 h 690563"/>
                <a:gd name="connsiteX17" fmla="*/ 652463 w 659606"/>
                <a:gd name="connsiteY17" fmla="*/ 416719 h 690563"/>
                <a:gd name="connsiteX18" fmla="*/ 659606 w 659606"/>
                <a:gd name="connsiteY18" fmla="*/ 447675 h 690563"/>
                <a:gd name="connsiteX19" fmla="*/ 659606 w 659606"/>
                <a:gd name="connsiteY19" fmla="*/ 490538 h 690563"/>
                <a:gd name="connsiteX20" fmla="*/ 650081 w 659606"/>
                <a:gd name="connsiteY20" fmla="*/ 564356 h 690563"/>
                <a:gd name="connsiteX21" fmla="*/ 640556 w 659606"/>
                <a:gd name="connsiteY21" fmla="*/ 611981 h 690563"/>
                <a:gd name="connsiteX22" fmla="*/ 623888 w 659606"/>
                <a:gd name="connsiteY22" fmla="*/ 650081 h 690563"/>
                <a:gd name="connsiteX23" fmla="*/ 602456 w 659606"/>
                <a:gd name="connsiteY23" fmla="*/ 671513 h 690563"/>
                <a:gd name="connsiteX24" fmla="*/ 578644 w 659606"/>
                <a:gd name="connsiteY24" fmla="*/ 685800 h 690563"/>
                <a:gd name="connsiteX25" fmla="*/ 552450 w 659606"/>
                <a:gd name="connsiteY25" fmla="*/ 690563 h 690563"/>
                <a:gd name="connsiteX26" fmla="*/ 528638 w 659606"/>
                <a:gd name="connsiteY26" fmla="*/ 690563 h 690563"/>
                <a:gd name="connsiteX27" fmla="*/ 502444 w 659606"/>
                <a:gd name="connsiteY27" fmla="*/ 681038 h 690563"/>
                <a:gd name="connsiteX28" fmla="*/ 481013 w 659606"/>
                <a:gd name="connsiteY28" fmla="*/ 664369 h 690563"/>
                <a:gd name="connsiteX29" fmla="*/ 464344 w 659606"/>
                <a:gd name="connsiteY29" fmla="*/ 640556 h 690563"/>
                <a:gd name="connsiteX30" fmla="*/ 438150 w 659606"/>
                <a:gd name="connsiteY30" fmla="*/ 590550 h 690563"/>
                <a:gd name="connsiteX31" fmla="*/ 409575 w 659606"/>
                <a:gd name="connsiteY31" fmla="*/ 528638 h 690563"/>
                <a:gd name="connsiteX32" fmla="*/ 390525 w 659606"/>
                <a:gd name="connsiteY32" fmla="*/ 490538 h 690563"/>
                <a:gd name="connsiteX33" fmla="*/ 366713 w 659606"/>
                <a:gd name="connsiteY33" fmla="*/ 447675 h 690563"/>
                <a:gd name="connsiteX34" fmla="*/ 330994 w 659606"/>
                <a:gd name="connsiteY34" fmla="*/ 395288 h 690563"/>
                <a:gd name="connsiteX35" fmla="*/ 302419 w 659606"/>
                <a:gd name="connsiteY35" fmla="*/ 354806 h 690563"/>
                <a:gd name="connsiteX36" fmla="*/ 266700 w 659606"/>
                <a:gd name="connsiteY36" fmla="*/ 314325 h 690563"/>
                <a:gd name="connsiteX37" fmla="*/ 233363 w 659606"/>
                <a:gd name="connsiteY37" fmla="*/ 278606 h 690563"/>
                <a:gd name="connsiteX38" fmla="*/ 169069 w 659606"/>
                <a:gd name="connsiteY38" fmla="*/ 221456 h 690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59606" h="690563">
                  <a:moveTo>
                    <a:pt x="169069" y="221456"/>
                  </a:moveTo>
                  <a:lnTo>
                    <a:pt x="114300" y="180975"/>
                  </a:lnTo>
                  <a:lnTo>
                    <a:pt x="83344" y="164306"/>
                  </a:lnTo>
                  <a:lnTo>
                    <a:pt x="2381" y="128588"/>
                  </a:lnTo>
                  <a:cubicBezTo>
                    <a:pt x="1587" y="85725"/>
                    <a:pt x="794" y="42863"/>
                    <a:pt x="0" y="0"/>
                  </a:cubicBezTo>
                  <a:lnTo>
                    <a:pt x="92869" y="26194"/>
                  </a:lnTo>
                  <a:lnTo>
                    <a:pt x="171450" y="54769"/>
                  </a:lnTo>
                  <a:lnTo>
                    <a:pt x="235744" y="83344"/>
                  </a:lnTo>
                  <a:lnTo>
                    <a:pt x="290513" y="107156"/>
                  </a:lnTo>
                  <a:lnTo>
                    <a:pt x="359569" y="142875"/>
                  </a:lnTo>
                  <a:lnTo>
                    <a:pt x="421481" y="176213"/>
                  </a:lnTo>
                  <a:lnTo>
                    <a:pt x="481013" y="211931"/>
                  </a:lnTo>
                  <a:lnTo>
                    <a:pt x="523875" y="240506"/>
                  </a:lnTo>
                  <a:lnTo>
                    <a:pt x="547688" y="264319"/>
                  </a:lnTo>
                  <a:lnTo>
                    <a:pt x="588169" y="309563"/>
                  </a:lnTo>
                  <a:lnTo>
                    <a:pt x="611981" y="342900"/>
                  </a:lnTo>
                  <a:lnTo>
                    <a:pt x="638175" y="385763"/>
                  </a:lnTo>
                  <a:lnTo>
                    <a:pt x="652463" y="416719"/>
                  </a:lnTo>
                  <a:lnTo>
                    <a:pt x="659606" y="447675"/>
                  </a:lnTo>
                  <a:lnTo>
                    <a:pt x="659606" y="490538"/>
                  </a:lnTo>
                  <a:lnTo>
                    <a:pt x="650081" y="564356"/>
                  </a:lnTo>
                  <a:lnTo>
                    <a:pt x="640556" y="611981"/>
                  </a:lnTo>
                  <a:lnTo>
                    <a:pt x="623888" y="650081"/>
                  </a:lnTo>
                  <a:lnTo>
                    <a:pt x="602456" y="671513"/>
                  </a:lnTo>
                  <a:lnTo>
                    <a:pt x="578644" y="685800"/>
                  </a:lnTo>
                  <a:lnTo>
                    <a:pt x="552450" y="690563"/>
                  </a:lnTo>
                  <a:lnTo>
                    <a:pt x="528638" y="690563"/>
                  </a:lnTo>
                  <a:lnTo>
                    <a:pt x="502444" y="681038"/>
                  </a:lnTo>
                  <a:lnTo>
                    <a:pt x="481013" y="664369"/>
                  </a:lnTo>
                  <a:lnTo>
                    <a:pt x="464344" y="640556"/>
                  </a:lnTo>
                  <a:lnTo>
                    <a:pt x="438150" y="590550"/>
                  </a:lnTo>
                  <a:lnTo>
                    <a:pt x="409575" y="528638"/>
                  </a:lnTo>
                  <a:lnTo>
                    <a:pt x="390525" y="490538"/>
                  </a:lnTo>
                  <a:lnTo>
                    <a:pt x="366713" y="447675"/>
                  </a:lnTo>
                  <a:lnTo>
                    <a:pt x="330994" y="395288"/>
                  </a:lnTo>
                  <a:lnTo>
                    <a:pt x="302419" y="354806"/>
                  </a:lnTo>
                  <a:lnTo>
                    <a:pt x="266700" y="314325"/>
                  </a:lnTo>
                  <a:lnTo>
                    <a:pt x="233363" y="278606"/>
                  </a:lnTo>
                  <a:lnTo>
                    <a:pt x="169069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9">
              <a:extLst>
                <a:ext uri="{FF2B5EF4-FFF2-40B4-BE49-F238E27FC236}">
                  <a16:creationId xmlns:a16="http://schemas.microsoft.com/office/drawing/2014/main" id="{98B4D135-7B32-4467-AA08-6EF9ED38B1F7}"/>
                </a:ext>
              </a:extLst>
            </p:cNvPr>
            <p:cNvSpPr/>
            <p:nvPr/>
          </p:nvSpPr>
          <p:spPr>
            <a:xfrm>
              <a:off x="4972050" y="2001838"/>
              <a:ext cx="1846263" cy="428625"/>
            </a:xfrm>
            <a:custGeom>
              <a:avLst/>
              <a:gdLst>
                <a:gd name="connsiteX0" fmla="*/ 1047750 w 1845469"/>
                <a:gd name="connsiteY0" fmla="*/ 319088 h 428625"/>
                <a:gd name="connsiteX1" fmla="*/ 802481 w 1845469"/>
                <a:gd name="connsiteY1" fmla="*/ 354807 h 428625"/>
                <a:gd name="connsiteX2" fmla="*/ 542925 w 1845469"/>
                <a:gd name="connsiteY2" fmla="*/ 390525 h 428625"/>
                <a:gd name="connsiteX3" fmla="*/ 459581 w 1845469"/>
                <a:gd name="connsiteY3" fmla="*/ 402432 h 428625"/>
                <a:gd name="connsiteX4" fmla="*/ 345281 w 1845469"/>
                <a:gd name="connsiteY4" fmla="*/ 428625 h 428625"/>
                <a:gd name="connsiteX5" fmla="*/ 247650 w 1845469"/>
                <a:gd name="connsiteY5" fmla="*/ 404813 h 428625"/>
                <a:gd name="connsiteX6" fmla="*/ 109538 w 1845469"/>
                <a:gd name="connsiteY6" fmla="*/ 371475 h 428625"/>
                <a:gd name="connsiteX7" fmla="*/ 0 w 1845469"/>
                <a:gd name="connsiteY7" fmla="*/ 333375 h 428625"/>
                <a:gd name="connsiteX8" fmla="*/ 150019 w 1845469"/>
                <a:gd name="connsiteY8" fmla="*/ 190500 h 428625"/>
                <a:gd name="connsiteX9" fmla="*/ 200025 w 1845469"/>
                <a:gd name="connsiteY9" fmla="*/ 238125 h 428625"/>
                <a:gd name="connsiteX10" fmla="*/ 216694 w 1845469"/>
                <a:gd name="connsiteY10" fmla="*/ 245269 h 428625"/>
                <a:gd name="connsiteX11" fmla="*/ 245269 w 1845469"/>
                <a:gd name="connsiteY11" fmla="*/ 250032 h 428625"/>
                <a:gd name="connsiteX12" fmla="*/ 288131 w 1845469"/>
                <a:gd name="connsiteY12" fmla="*/ 247650 h 428625"/>
                <a:gd name="connsiteX13" fmla="*/ 454819 w 1845469"/>
                <a:gd name="connsiteY13" fmla="*/ 223838 h 428625"/>
                <a:gd name="connsiteX14" fmla="*/ 792956 w 1845469"/>
                <a:gd name="connsiteY14" fmla="*/ 171450 h 428625"/>
                <a:gd name="connsiteX15" fmla="*/ 1026319 w 1845469"/>
                <a:gd name="connsiteY15" fmla="*/ 133350 h 428625"/>
                <a:gd name="connsiteX16" fmla="*/ 1162050 w 1845469"/>
                <a:gd name="connsiteY16" fmla="*/ 111919 h 428625"/>
                <a:gd name="connsiteX17" fmla="*/ 1207294 w 1845469"/>
                <a:gd name="connsiteY17" fmla="*/ 102394 h 428625"/>
                <a:gd name="connsiteX18" fmla="*/ 1264444 w 1845469"/>
                <a:gd name="connsiteY18" fmla="*/ 83344 h 428625"/>
                <a:gd name="connsiteX19" fmla="*/ 1331119 w 1845469"/>
                <a:gd name="connsiteY19" fmla="*/ 54769 h 428625"/>
                <a:gd name="connsiteX20" fmla="*/ 1371600 w 1845469"/>
                <a:gd name="connsiteY20" fmla="*/ 26194 h 428625"/>
                <a:gd name="connsiteX21" fmla="*/ 1393031 w 1845469"/>
                <a:gd name="connsiteY21" fmla="*/ 9525 h 428625"/>
                <a:gd name="connsiteX22" fmla="*/ 1421606 w 1845469"/>
                <a:gd name="connsiteY22" fmla="*/ 2382 h 428625"/>
                <a:gd name="connsiteX23" fmla="*/ 1469231 w 1845469"/>
                <a:gd name="connsiteY23" fmla="*/ 0 h 428625"/>
                <a:gd name="connsiteX24" fmla="*/ 1547813 w 1845469"/>
                <a:gd name="connsiteY24" fmla="*/ 7144 h 428625"/>
                <a:gd name="connsiteX25" fmla="*/ 1671638 w 1845469"/>
                <a:gd name="connsiteY25" fmla="*/ 21432 h 428625"/>
                <a:gd name="connsiteX26" fmla="*/ 1781175 w 1845469"/>
                <a:gd name="connsiteY26" fmla="*/ 42863 h 428625"/>
                <a:gd name="connsiteX27" fmla="*/ 1802606 w 1845469"/>
                <a:gd name="connsiteY27" fmla="*/ 52388 h 428625"/>
                <a:gd name="connsiteX28" fmla="*/ 1819275 w 1845469"/>
                <a:gd name="connsiteY28" fmla="*/ 64294 h 428625"/>
                <a:gd name="connsiteX29" fmla="*/ 1838325 w 1845469"/>
                <a:gd name="connsiteY29" fmla="*/ 85725 h 428625"/>
                <a:gd name="connsiteX30" fmla="*/ 1845469 w 1845469"/>
                <a:gd name="connsiteY30" fmla="*/ 104775 h 428625"/>
                <a:gd name="connsiteX31" fmla="*/ 1835944 w 1845469"/>
                <a:gd name="connsiteY31" fmla="*/ 142875 h 428625"/>
                <a:gd name="connsiteX32" fmla="*/ 1828800 w 1845469"/>
                <a:gd name="connsiteY32" fmla="*/ 159544 h 428625"/>
                <a:gd name="connsiteX33" fmla="*/ 1802606 w 1845469"/>
                <a:gd name="connsiteY33" fmla="*/ 171450 h 428625"/>
                <a:gd name="connsiteX34" fmla="*/ 1640681 w 1845469"/>
                <a:gd name="connsiteY34" fmla="*/ 214313 h 428625"/>
                <a:gd name="connsiteX35" fmla="*/ 1438275 w 1845469"/>
                <a:gd name="connsiteY35" fmla="*/ 252413 h 428625"/>
                <a:gd name="connsiteX36" fmla="*/ 1264444 w 1845469"/>
                <a:gd name="connsiteY36" fmla="*/ 280988 h 428625"/>
                <a:gd name="connsiteX37" fmla="*/ 1047750 w 1845469"/>
                <a:gd name="connsiteY37" fmla="*/ 319088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845469" h="428625">
                  <a:moveTo>
                    <a:pt x="1047750" y="319088"/>
                  </a:moveTo>
                  <a:lnTo>
                    <a:pt x="802481" y="354807"/>
                  </a:lnTo>
                  <a:lnTo>
                    <a:pt x="542925" y="390525"/>
                  </a:lnTo>
                  <a:lnTo>
                    <a:pt x="459581" y="402432"/>
                  </a:lnTo>
                  <a:lnTo>
                    <a:pt x="345281" y="428625"/>
                  </a:lnTo>
                  <a:lnTo>
                    <a:pt x="247650" y="404813"/>
                  </a:lnTo>
                  <a:lnTo>
                    <a:pt x="109538" y="371475"/>
                  </a:lnTo>
                  <a:lnTo>
                    <a:pt x="0" y="333375"/>
                  </a:lnTo>
                  <a:lnTo>
                    <a:pt x="150019" y="190500"/>
                  </a:lnTo>
                  <a:lnTo>
                    <a:pt x="200025" y="238125"/>
                  </a:lnTo>
                  <a:lnTo>
                    <a:pt x="216694" y="245269"/>
                  </a:lnTo>
                  <a:lnTo>
                    <a:pt x="245269" y="250032"/>
                  </a:lnTo>
                  <a:lnTo>
                    <a:pt x="288131" y="247650"/>
                  </a:lnTo>
                  <a:lnTo>
                    <a:pt x="454819" y="223838"/>
                  </a:lnTo>
                  <a:lnTo>
                    <a:pt x="792956" y="171450"/>
                  </a:lnTo>
                  <a:lnTo>
                    <a:pt x="1026319" y="133350"/>
                  </a:lnTo>
                  <a:lnTo>
                    <a:pt x="1162050" y="111919"/>
                  </a:lnTo>
                  <a:lnTo>
                    <a:pt x="1207294" y="102394"/>
                  </a:lnTo>
                  <a:lnTo>
                    <a:pt x="1264444" y="83344"/>
                  </a:lnTo>
                  <a:lnTo>
                    <a:pt x="1331119" y="54769"/>
                  </a:lnTo>
                  <a:lnTo>
                    <a:pt x="1371600" y="26194"/>
                  </a:lnTo>
                  <a:lnTo>
                    <a:pt x="1393031" y="9525"/>
                  </a:lnTo>
                  <a:lnTo>
                    <a:pt x="1421606" y="2382"/>
                  </a:lnTo>
                  <a:lnTo>
                    <a:pt x="1469231" y="0"/>
                  </a:lnTo>
                  <a:lnTo>
                    <a:pt x="1547813" y="7144"/>
                  </a:lnTo>
                  <a:lnTo>
                    <a:pt x="1671638" y="21432"/>
                  </a:lnTo>
                  <a:lnTo>
                    <a:pt x="1781175" y="42863"/>
                  </a:lnTo>
                  <a:lnTo>
                    <a:pt x="1802606" y="52388"/>
                  </a:lnTo>
                  <a:lnTo>
                    <a:pt x="1819275" y="64294"/>
                  </a:lnTo>
                  <a:lnTo>
                    <a:pt x="1838325" y="85725"/>
                  </a:lnTo>
                  <a:lnTo>
                    <a:pt x="1845469" y="104775"/>
                  </a:lnTo>
                  <a:lnTo>
                    <a:pt x="1835944" y="142875"/>
                  </a:lnTo>
                  <a:lnTo>
                    <a:pt x="1828800" y="159544"/>
                  </a:lnTo>
                  <a:lnTo>
                    <a:pt x="1802606" y="171450"/>
                  </a:lnTo>
                  <a:lnTo>
                    <a:pt x="1640681" y="214313"/>
                  </a:lnTo>
                  <a:lnTo>
                    <a:pt x="1438275" y="252413"/>
                  </a:lnTo>
                  <a:lnTo>
                    <a:pt x="1264444" y="280988"/>
                  </a:lnTo>
                  <a:lnTo>
                    <a:pt x="1047750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0">
              <a:extLst>
                <a:ext uri="{FF2B5EF4-FFF2-40B4-BE49-F238E27FC236}">
                  <a16:creationId xmlns:a16="http://schemas.microsoft.com/office/drawing/2014/main" id="{30222E35-A7F5-4150-95A5-CD5D0F32ED09}"/>
                </a:ext>
              </a:extLst>
            </p:cNvPr>
            <p:cNvSpPr/>
            <p:nvPr/>
          </p:nvSpPr>
          <p:spPr>
            <a:xfrm>
              <a:off x="4243388" y="2824163"/>
              <a:ext cx="2935287" cy="517525"/>
            </a:xfrm>
            <a:custGeom>
              <a:avLst/>
              <a:gdLst>
                <a:gd name="connsiteX0" fmla="*/ 2158093 w 2936422"/>
                <a:gd name="connsiteY0" fmla="*/ 277586 h 517071"/>
                <a:gd name="connsiteX1" fmla="*/ 1834243 w 2936422"/>
                <a:gd name="connsiteY1" fmla="*/ 293914 h 517071"/>
                <a:gd name="connsiteX2" fmla="*/ 1638300 w 2936422"/>
                <a:gd name="connsiteY2" fmla="*/ 310243 h 517071"/>
                <a:gd name="connsiteX3" fmla="*/ 1360714 w 2936422"/>
                <a:gd name="connsiteY3" fmla="*/ 337457 h 517071"/>
                <a:gd name="connsiteX4" fmla="*/ 1162050 w 2936422"/>
                <a:gd name="connsiteY4" fmla="*/ 364671 h 517071"/>
                <a:gd name="connsiteX5" fmla="*/ 922564 w 2936422"/>
                <a:gd name="connsiteY5" fmla="*/ 400050 h 517071"/>
                <a:gd name="connsiteX6" fmla="*/ 669472 w 2936422"/>
                <a:gd name="connsiteY6" fmla="*/ 454478 h 517071"/>
                <a:gd name="connsiteX7" fmla="*/ 489857 w 2936422"/>
                <a:gd name="connsiteY7" fmla="*/ 492578 h 517071"/>
                <a:gd name="connsiteX8" fmla="*/ 378279 w 2936422"/>
                <a:gd name="connsiteY8" fmla="*/ 517071 h 517071"/>
                <a:gd name="connsiteX9" fmla="*/ 359229 w 2936422"/>
                <a:gd name="connsiteY9" fmla="*/ 514350 h 517071"/>
                <a:gd name="connsiteX10" fmla="*/ 321129 w 2936422"/>
                <a:gd name="connsiteY10" fmla="*/ 500743 h 517071"/>
                <a:gd name="connsiteX11" fmla="*/ 239486 w 2936422"/>
                <a:gd name="connsiteY11" fmla="*/ 451757 h 517071"/>
                <a:gd name="connsiteX12" fmla="*/ 144236 w 2936422"/>
                <a:gd name="connsiteY12" fmla="*/ 381000 h 517071"/>
                <a:gd name="connsiteX13" fmla="*/ 40822 w 2936422"/>
                <a:gd name="connsiteY13" fmla="*/ 302078 h 517071"/>
                <a:gd name="connsiteX14" fmla="*/ 19050 w 2936422"/>
                <a:gd name="connsiteY14" fmla="*/ 283028 h 517071"/>
                <a:gd name="connsiteX15" fmla="*/ 5443 w 2936422"/>
                <a:gd name="connsiteY15" fmla="*/ 263978 h 517071"/>
                <a:gd name="connsiteX16" fmla="*/ 0 w 2936422"/>
                <a:gd name="connsiteY16" fmla="*/ 242207 h 517071"/>
                <a:gd name="connsiteX17" fmla="*/ 0 w 2936422"/>
                <a:gd name="connsiteY17" fmla="*/ 228600 h 517071"/>
                <a:gd name="connsiteX18" fmla="*/ 2722 w 2936422"/>
                <a:gd name="connsiteY18" fmla="*/ 217714 h 517071"/>
                <a:gd name="connsiteX19" fmla="*/ 13607 w 2936422"/>
                <a:gd name="connsiteY19" fmla="*/ 212271 h 517071"/>
                <a:gd name="connsiteX20" fmla="*/ 35379 w 2936422"/>
                <a:gd name="connsiteY20" fmla="*/ 217714 h 517071"/>
                <a:gd name="connsiteX21" fmla="*/ 84364 w 2936422"/>
                <a:gd name="connsiteY21" fmla="*/ 239486 h 517071"/>
                <a:gd name="connsiteX22" fmla="*/ 171450 w 2936422"/>
                <a:gd name="connsiteY22" fmla="*/ 274864 h 517071"/>
                <a:gd name="connsiteX23" fmla="*/ 214993 w 2936422"/>
                <a:gd name="connsiteY23" fmla="*/ 285750 h 517071"/>
                <a:gd name="connsiteX24" fmla="*/ 272143 w 2936422"/>
                <a:gd name="connsiteY24" fmla="*/ 293914 h 517071"/>
                <a:gd name="connsiteX25" fmla="*/ 310243 w 2936422"/>
                <a:gd name="connsiteY25" fmla="*/ 293914 h 517071"/>
                <a:gd name="connsiteX26" fmla="*/ 408214 w 2936422"/>
                <a:gd name="connsiteY26" fmla="*/ 288471 h 517071"/>
                <a:gd name="connsiteX27" fmla="*/ 693964 w 2936422"/>
                <a:gd name="connsiteY27" fmla="*/ 253093 h 517071"/>
                <a:gd name="connsiteX28" fmla="*/ 1036864 w 2936422"/>
                <a:gd name="connsiteY28" fmla="*/ 204107 h 517071"/>
                <a:gd name="connsiteX29" fmla="*/ 1227364 w 2936422"/>
                <a:gd name="connsiteY29" fmla="*/ 182336 h 517071"/>
                <a:gd name="connsiteX30" fmla="*/ 1551214 w 2936422"/>
                <a:gd name="connsiteY30" fmla="*/ 144236 h 517071"/>
                <a:gd name="connsiteX31" fmla="*/ 1877786 w 2936422"/>
                <a:gd name="connsiteY31" fmla="*/ 100693 h 517071"/>
                <a:gd name="connsiteX32" fmla="*/ 2207079 w 2936422"/>
                <a:gd name="connsiteY32" fmla="*/ 62593 h 517071"/>
                <a:gd name="connsiteX33" fmla="*/ 2381250 w 2936422"/>
                <a:gd name="connsiteY33" fmla="*/ 38100 h 517071"/>
                <a:gd name="connsiteX34" fmla="*/ 2492829 w 2936422"/>
                <a:gd name="connsiteY34" fmla="*/ 8164 h 517071"/>
                <a:gd name="connsiteX35" fmla="*/ 2528207 w 2936422"/>
                <a:gd name="connsiteY35" fmla="*/ 0 h 517071"/>
                <a:gd name="connsiteX36" fmla="*/ 2631622 w 2936422"/>
                <a:gd name="connsiteY36" fmla="*/ 13607 h 517071"/>
                <a:gd name="connsiteX37" fmla="*/ 2702379 w 2936422"/>
                <a:gd name="connsiteY37" fmla="*/ 29936 h 517071"/>
                <a:gd name="connsiteX38" fmla="*/ 2759529 w 2936422"/>
                <a:gd name="connsiteY38" fmla="*/ 48986 h 517071"/>
                <a:gd name="connsiteX39" fmla="*/ 2808514 w 2936422"/>
                <a:gd name="connsiteY39" fmla="*/ 73478 h 517071"/>
                <a:gd name="connsiteX40" fmla="*/ 2846614 w 2936422"/>
                <a:gd name="connsiteY40" fmla="*/ 100693 h 517071"/>
                <a:gd name="connsiteX41" fmla="*/ 2901043 w 2936422"/>
                <a:gd name="connsiteY41" fmla="*/ 149678 h 517071"/>
                <a:gd name="connsiteX42" fmla="*/ 2922814 w 2936422"/>
                <a:gd name="connsiteY42" fmla="*/ 176893 h 517071"/>
                <a:gd name="connsiteX43" fmla="*/ 2936422 w 2936422"/>
                <a:gd name="connsiteY43" fmla="*/ 206828 h 517071"/>
                <a:gd name="connsiteX44" fmla="*/ 2936422 w 2936422"/>
                <a:gd name="connsiteY44" fmla="*/ 239486 h 517071"/>
                <a:gd name="connsiteX45" fmla="*/ 2922814 w 2936422"/>
                <a:gd name="connsiteY45" fmla="*/ 263978 h 517071"/>
                <a:gd name="connsiteX46" fmla="*/ 2898322 w 2936422"/>
                <a:gd name="connsiteY46" fmla="*/ 277586 h 517071"/>
                <a:gd name="connsiteX47" fmla="*/ 2862943 w 2936422"/>
                <a:gd name="connsiteY47" fmla="*/ 288471 h 517071"/>
                <a:gd name="connsiteX48" fmla="*/ 2819400 w 2936422"/>
                <a:gd name="connsiteY48" fmla="*/ 296636 h 517071"/>
                <a:gd name="connsiteX49" fmla="*/ 2754086 w 2936422"/>
                <a:gd name="connsiteY49" fmla="*/ 293914 h 517071"/>
                <a:gd name="connsiteX50" fmla="*/ 2639786 w 2936422"/>
                <a:gd name="connsiteY50" fmla="*/ 277586 h 517071"/>
                <a:gd name="connsiteX51" fmla="*/ 2511879 w 2936422"/>
                <a:gd name="connsiteY51" fmla="*/ 272143 h 517071"/>
                <a:gd name="connsiteX52" fmla="*/ 2343150 w 2936422"/>
                <a:gd name="connsiteY52" fmla="*/ 269421 h 517071"/>
                <a:gd name="connsiteX53" fmla="*/ 2158093 w 2936422"/>
                <a:gd name="connsiteY53" fmla="*/ 277586 h 51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936422" h="517071">
                  <a:moveTo>
                    <a:pt x="2158093" y="277586"/>
                  </a:moveTo>
                  <a:lnTo>
                    <a:pt x="1834243" y="293914"/>
                  </a:lnTo>
                  <a:lnTo>
                    <a:pt x="1638300" y="310243"/>
                  </a:lnTo>
                  <a:lnTo>
                    <a:pt x="1360714" y="337457"/>
                  </a:lnTo>
                  <a:lnTo>
                    <a:pt x="1162050" y="364671"/>
                  </a:lnTo>
                  <a:lnTo>
                    <a:pt x="922564" y="400050"/>
                  </a:lnTo>
                  <a:lnTo>
                    <a:pt x="669472" y="454478"/>
                  </a:lnTo>
                  <a:lnTo>
                    <a:pt x="489857" y="492578"/>
                  </a:lnTo>
                  <a:lnTo>
                    <a:pt x="378279" y="517071"/>
                  </a:lnTo>
                  <a:lnTo>
                    <a:pt x="359229" y="514350"/>
                  </a:lnTo>
                  <a:lnTo>
                    <a:pt x="321129" y="500743"/>
                  </a:lnTo>
                  <a:lnTo>
                    <a:pt x="239486" y="451757"/>
                  </a:lnTo>
                  <a:lnTo>
                    <a:pt x="144236" y="381000"/>
                  </a:lnTo>
                  <a:lnTo>
                    <a:pt x="40822" y="302078"/>
                  </a:lnTo>
                  <a:lnTo>
                    <a:pt x="19050" y="283028"/>
                  </a:lnTo>
                  <a:lnTo>
                    <a:pt x="5443" y="263978"/>
                  </a:lnTo>
                  <a:lnTo>
                    <a:pt x="0" y="242207"/>
                  </a:lnTo>
                  <a:lnTo>
                    <a:pt x="0" y="228600"/>
                  </a:lnTo>
                  <a:lnTo>
                    <a:pt x="2722" y="217714"/>
                  </a:lnTo>
                  <a:lnTo>
                    <a:pt x="13607" y="212271"/>
                  </a:lnTo>
                  <a:lnTo>
                    <a:pt x="35379" y="217714"/>
                  </a:lnTo>
                  <a:lnTo>
                    <a:pt x="84364" y="239486"/>
                  </a:lnTo>
                  <a:lnTo>
                    <a:pt x="171450" y="274864"/>
                  </a:lnTo>
                  <a:lnTo>
                    <a:pt x="214993" y="285750"/>
                  </a:lnTo>
                  <a:lnTo>
                    <a:pt x="272143" y="293914"/>
                  </a:lnTo>
                  <a:lnTo>
                    <a:pt x="310243" y="293914"/>
                  </a:lnTo>
                  <a:lnTo>
                    <a:pt x="408214" y="288471"/>
                  </a:lnTo>
                  <a:lnTo>
                    <a:pt x="693964" y="253093"/>
                  </a:lnTo>
                  <a:lnTo>
                    <a:pt x="1036864" y="204107"/>
                  </a:lnTo>
                  <a:lnTo>
                    <a:pt x="1227364" y="182336"/>
                  </a:lnTo>
                  <a:lnTo>
                    <a:pt x="1551214" y="144236"/>
                  </a:lnTo>
                  <a:lnTo>
                    <a:pt x="1877786" y="100693"/>
                  </a:lnTo>
                  <a:lnTo>
                    <a:pt x="2207079" y="62593"/>
                  </a:lnTo>
                  <a:lnTo>
                    <a:pt x="2381250" y="38100"/>
                  </a:lnTo>
                  <a:lnTo>
                    <a:pt x="2492829" y="8164"/>
                  </a:lnTo>
                  <a:lnTo>
                    <a:pt x="2528207" y="0"/>
                  </a:lnTo>
                  <a:lnTo>
                    <a:pt x="2631622" y="13607"/>
                  </a:lnTo>
                  <a:lnTo>
                    <a:pt x="2702379" y="29936"/>
                  </a:lnTo>
                  <a:lnTo>
                    <a:pt x="2759529" y="48986"/>
                  </a:lnTo>
                  <a:lnTo>
                    <a:pt x="2808514" y="73478"/>
                  </a:lnTo>
                  <a:lnTo>
                    <a:pt x="2846614" y="100693"/>
                  </a:lnTo>
                  <a:lnTo>
                    <a:pt x="2901043" y="149678"/>
                  </a:lnTo>
                  <a:lnTo>
                    <a:pt x="2922814" y="176893"/>
                  </a:lnTo>
                  <a:lnTo>
                    <a:pt x="2936422" y="206828"/>
                  </a:lnTo>
                  <a:lnTo>
                    <a:pt x="2936422" y="239486"/>
                  </a:lnTo>
                  <a:lnTo>
                    <a:pt x="2922814" y="263978"/>
                  </a:lnTo>
                  <a:lnTo>
                    <a:pt x="2898322" y="277586"/>
                  </a:lnTo>
                  <a:lnTo>
                    <a:pt x="2862943" y="288471"/>
                  </a:lnTo>
                  <a:lnTo>
                    <a:pt x="2819400" y="296636"/>
                  </a:lnTo>
                  <a:lnTo>
                    <a:pt x="2754086" y="293914"/>
                  </a:lnTo>
                  <a:lnTo>
                    <a:pt x="2639786" y="277586"/>
                  </a:lnTo>
                  <a:lnTo>
                    <a:pt x="2511879" y="272143"/>
                  </a:lnTo>
                  <a:lnTo>
                    <a:pt x="2343150" y="269421"/>
                  </a:lnTo>
                  <a:lnTo>
                    <a:pt x="2158093" y="2775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4">
              <a:extLst>
                <a:ext uri="{FF2B5EF4-FFF2-40B4-BE49-F238E27FC236}">
                  <a16:creationId xmlns:a16="http://schemas.microsoft.com/office/drawing/2014/main" id="{2145A358-6C4C-4DF6-8348-575C9A5D6AD7}"/>
                </a:ext>
              </a:extLst>
            </p:cNvPr>
            <p:cNvSpPr/>
            <p:nvPr/>
          </p:nvSpPr>
          <p:spPr>
            <a:xfrm rot="16200000">
              <a:off x="3655219" y="2663032"/>
              <a:ext cx="2351087" cy="1720850"/>
            </a:xfrm>
            <a:custGeom>
              <a:avLst/>
              <a:gdLst>
                <a:gd name="connsiteX0" fmla="*/ 1217277 w 2350902"/>
                <a:gd name="connsiteY0" fmla="*/ 1280737 h 1722072"/>
                <a:gd name="connsiteX1" fmla="*/ 957668 w 2350902"/>
                <a:gd name="connsiteY1" fmla="*/ 1099011 h 1722072"/>
                <a:gd name="connsiteX2" fmla="*/ 819210 w 2350902"/>
                <a:gd name="connsiteY2" fmla="*/ 992283 h 1722072"/>
                <a:gd name="connsiteX3" fmla="*/ 732674 w 2350902"/>
                <a:gd name="connsiteY3" fmla="*/ 908631 h 1722072"/>
                <a:gd name="connsiteX4" fmla="*/ 605754 w 2350902"/>
                <a:gd name="connsiteY4" fmla="*/ 778827 h 1722072"/>
                <a:gd name="connsiteX5" fmla="*/ 432682 w 2350902"/>
                <a:gd name="connsiteY5" fmla="*/ 591331 h 1722072"/>
                <a:gd name="connsiteX6" fmla="*/ 282685 w 2350902"/>
                <a:gd name="connsiteY6" fmla="*/ 415374 h 1722072"/>
                <a:gd name="connsiteX7" fmla="*/ 178842 w 2350902"/>
                <a:gd name="connsiteY7" fmla="*/ 285570 h 1722072"/>
                <a:gd name="connsiteX8" fmla="*/ 77883 w 2350902"/>
                <a:gd name="connsiteY8" fmla="*/ 152881 h 1722072"/>
                <a:gd name="connsiteX9" fmla="*/ 23076 w 2350902"/>
                <a:gd name="connsiteY9" fmla="*/ 74998 h 1722072"/>
                <a:gd name="connsiteX10" fmla="*/ 5769 w 2350902"/>
                <a:gd name="connsiteY10" fmla="*/ 46153 h 1722072"/>
                <a:gd name="connsiteX11" fmla="*/ 0 w 2350902"/>
                <a:gd name="connsiteY11" fmla="*/ 23076 h 1722072"/>
                <a:gd name="connsiteX12" fmla="*/ 2885 w 2350902"/>
                <a:gd name="connsiteY12" fmla="*/ 5769 h 1722072"/>
                <a:gd name="connsiteX13" fmla="*/ 23076 w 2350902"/>
                <a:gd name="connsiteY13" fmla="*/ 0 h 1722072"/>
                <a:gd name="connsiteX14" fmla="*/ 37499 w 2350902"/>
                <a:gd name="connsiteY14" fmla="*/ 2885 h 1722072"/>
                <a:gd name="connsiteX15" fmla="*/ 63460 w 2350902"/>
                <a:gd name="connsiteY15" fmla="*/ 14423 h 1722072"/>
                <a:gd name="connsiteX16" fmla="*/ 158650 w 2350902"/>
                <a:gd name="connsiteY16" fmla="*/ 124035 h 1722072"/>
                <a:gd name="connsiteX17" fmla="*/ 311531 w 2350902"/>
                <a:gd name="connsiteY17" fmla="*/ 279801 h 1722072"/>
                <a:gd name="connsiteX18" fmla="*/ 426912 w 2350902"/>
                <a:gd name="connsiteY18" fmla="*/ 392298 h 1722072"/>
                <a:gd name="connsiteX19" fmla="*/ 550948 w 2350902"/>
                <a:gd name="connsiteY19" fmla="*/ 501910 h 1722072"/>
                <a:gd name="connsiteX20" fmla="*/ 631715 w 2350902"/>
                <a:gd name="connsiteY20" fmla="*/ 568255 h 1722072"/>
                <a:gd name="connsiteX21" fmla="*/ 741328 w 2350902"/>
                <a:gd name="connsiteY21" fmla="*/ 660560 h 1722072"/>
                <a:gd name="connsiteX22" fmla="*/ 853825 w 2350902"/>
                <a:gd name="connsiteY22" fmla="*/ 744212 h 1722072"/>
                <a:gd name="connsiteX23" fmla="*/ 943246 w 2350902"/>
                <a:gd name="connsiteY23" fmla="*/ 807672 h 1722072"/>
                <a:gd name="connsiteX24" fmla="*/ 1003821 w 2350902"/>
                <a:gd name="connsiteY24" fmla="*/ 853825 h 1722072"/>
                <a:gd name="connsiteX25" fmla="*/ 1122087 w 2350902"/>
                <a:gd name="connsiteY25" fmla="*/ 943245 h 1722072"/>
                <a:gd name="connsiteX26" fmla="*/ 1249007 w 2350902"/>
                <a:gd name="connsiteY26" fmla="*/ 1029782 h 1722072"/>
                <a:gd name="connsiteX27" fmla="*/ 1378811 w 2350902"/>
                <a:gd name="connsiteY27" fmla="*/ 1116318 h 1722072"/>
                <a:gd name="connsiteX28" fmla="*/ 1488424 w 2350902"/>
                <a:gd name="connsiteY28" fmla="*/ 1188432 h 1722072"/>
                <a:gd name="connsiteX29" fmla="*/ 1652843 w 2350902"/>
                <a:gd name="connsiteY29" fmla="*/ 1277852 h 1722072"/>
                <a:gd name="connsiteX30" fmla="*/ 1779763 w 2350902"/>
                <a:gd name="connsiteY30" fmla="*/ 1338428 h 1722072"/>
                <a:gd name="connsiteX31" fmla="*/ 1846107 w 2350902"/>
                <a:gd name="connsiteY31" fmla="*/ 1364389 h 1722072"/>
                <a:gd name="connsiteX32" fmla="*/ 1915336 w 2350902"/>
                <a:gd name="connsiteY32" fmla="*/ 1387465 h 1722072"/>
                <a:gd name="connsiteX33" fmla="*/ 1970143 w 2350902"/>
                <a:gd name="connsiteY33" fmla="*/ 1404772 h 1722072"/>
                <a:gd name="connsiteX34" fmla="*/ 2007642 w 2350902"/>
                <a:gd name="connsiteY34" fmla="*/ 1413426 h 1722072"/>
                <a:gd name="connsiteX35" fmla="*/ 2050910 w 2350902"/>
                <a:gd name="connsiteY35" fmla="*/ 1419195 h 1722072"/>
                <a:gd name="connsiteX36" fmla="*/ 2088409 w 2350902"/>
                <a:gd name="connsiteY36" fmla="*/ 1422080 h 1722072"/>
                <a:gd name="connsiteX37" fmla="*/ 2131677 w 2350902"/>
                <a:gd name="connsiteY37" fmla="*/ 1416310 h 1722072"/>
                <a:gd name="connsiteX38" fmla="*/ 2189368 w 2350902"/>
                <a:gd name="connsiteY38" fmla="*/ 1399003 h 1722072"/>
                <a:gd name="connsiteX39" fmla="*/ 2235521 w 2350902"/>
                <a:gd name="connsiteY39" fmla="*/ 1370158 h 1722072"/>
                <a:gd name="connsiteX40" fmla="*/ 2316288 w 2350902"/>
                <a:gd name="connsiteY40" fmla="*/ 1295160 h 1722072"/>
                <a:gd name="connsiteX41" fmla="*/ 2350902 w 2350902"/>
                <a:gd name="connsiteY41" fmla="*/ 1448040 h 1722072"/>
                <a:gd name="connsiteX42" fmla="*/ 2264366 w 2350902"/>
                <a:gd name="connsiteY42" fmla="*/ 1523038 h 1722072"/>
                <a:gd name="connsiteX43" fmla="*/ 2203791 w 2350902"/>
                <a:gd name="connsiteY43" fmla="*/ 1589383 h 1722072"/>
                <a:gd name="connsiteX44" fmla="*/ 2143215 w 2350902"/>
                <a:gd name="connsiteY44" fmla="*/ 1649958 h 1722072"/>
                <a:gd name="connsiteX45" fmla="*/ 2073986 w 2350902"/>
                <a:gd name="connsiteY45" fmla="*/ 1698996 h 1722072"/>
                <a:gd name="connsiteX46" fmla="*/ 2027834 w 2350902"/>
                <a:gd name="connsiteY46" fmla="*/ 1719187 h 1722072"/>
                <a:gd name="connsiteX47" fmla="*/ 2007642 w 2350902"/>
                <a:gd name="connsiteY47" fmla="*/ 1722072 h 1722072"/>
                <a:gd name="connsiteX48" fmla="*/ 1984565 w 2350902"/>
                <a:gd name="connsiteY48" fmla="*/ 1722072 h 1722072"/>
                <a:gd name="connsiteX49" fmla="*/ 1955720 w 2350902"/>
                <a:gd name="connsiteY49" fmla="*/ 1707649 h 1722072"/>
                <a:gd name="connsiteX50" fmla="*/ 1923990 w 2350902"/>
                <a:gd name="connsiteY50" fmla="*/ 1678804 h 1722072"/>
                <a:gd name="connsiteX51" fmla="*/ 1857646 w 2350902"/>
                <a:gd name="connsiteY51" fmla="*/ 1635536 h 1722072"/>
                <a:gd name="connsiteX52" fmla="*/ 1736495 w 2350902"/>
                <a:gd name="connsiteY52" fmla="*/ 1560538 h 1722072"/>
                <a:gd name="connsiteX53" fmla="*/ 1661497 w 2350902"/>
                <a:gd name="connsiteY53" fmla="*/ 1517269 h 1722072"/>
                <a:gd name="connsiteX54" fmla="*/ 1511500 w 2350902"/>
                <a:gd name="connsiteY54" fmla="*/ 1468232 h 1722072"/>
                <a:gd name="connsiteX55" fmla="*/ 1217277 w 2350902"/>
                <a:gd name="connsiteY55" fmla="*/ 1280737 h 172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350902" h="1722072">
                  <a:moveTo>
                    <a:pt x="1217277" y="1280737"/>
                  </a:moveTo>
                  <a:lnTo>
                    <a:pt x="957668" y="1099011"/>
                  </a:lnTo>
                  <a:lnTo>
                    <a:pt x="819210" y="992283"/>
                  </a:lnTo>
                  <a:lnTo>
                    <a:pt x="732674" y="908631"/>
                  </a:lnTo>
                  <a:lnTo>
                    <a:pt x="605754" y="778827"/>
                  </a:lnTo>
                  <a:lnTo>
                    <a:pt x="432682" y="591331"/>
                  </a:lnTo>
                  <a:lnTo>
                    <a:pt x="282685" y="415374"/>
                  </a:lnTo>
                  <a:lnTo>
                    <a:pt x="178842" y="285570"/>
                  </a:lnTo>
                  <a:lnTo>
                    <a:pt x="77883" y="152881"/>
                  </a:lnTo>
                  <a:lnTo>
                    <a:pt x="23076" y="74998"/>
                  </a:lnTo>
                  <a:lnTo>
                    <a:pt x="5769" y="46153"/>
                  </a:lnTo>
                  <a:lnTo>
                    <a:pt x="0" y="23076"/>
                  </a:lnTo>
                  <a:lnTo>
                    <a:pt x="2885" y="5769"/>
                  </a:lnTo>
                  <a:lnTo>
                    <a:pt x="23076" y="0"/>
                  </a:lnTo>
                  <a:lnTo>
                    <a:pt x="37499" y="2885"/>
                  </a:lnTo>
                  <a:lnTo>
                    <a:pt x="63460" y="14423"/>
                  </a:lnTo>
                  <a:lnTo>
                    <a:pt x="158650" y="124035"/>
                  </a:lnTo>
                  <a:lnTo>
                    <a:pt x="311531" y="279801"/>
                  </a:lnTo>
                  <a:lnTo>
                    <a:pt x="426912" y="392298"/>
                  </a:lnTo>
                  <a:lnTo>
                    <a:pt x="550948" y="501910"/>
                  </a:lnTo>
                  <a:lnTo>
                    <a:pt x="631715" y="568255"/>
                  </a:lnTo>
                  <a:lnTo>
                    <a:pt x="741328" y="660560"/>
                  </a:lnTo>
                  <a:lnTo>
                    <a:pt x="853825" y="744212"/>
                  </a:lnTo>
                  <a:lnTo>
                    <a:pt x="943246" y="807672"/>
                  </a:lnTo>
                  <a:lnTo>
                    <a:pt x="1003821" y="853825"/>
                  </a:lnTo>
                  <a:lnTo>
                    <a:pt x="1122087" y="943245"/>
                  </a:lnTo>
                  <a:lnTo>
                    <a:pt x="1249007" y="1029782"/>
                  </a:lnTo>
                  <a:lnTo>
                    <a:pt x="1378811" y="1116318"/>
                  </a:lnTo>
                  <a:lnTo>
                    <a:pt x="1488424" y="1188432"/>
                  </a:lnTo>
                  <a:lnTo>
                    <a:pt x="1652843" y="1277852"/>
                  </a:lnTo>
                  <a:lnTo>
                    <a:pt x="1779763" y="1338428"/>
                  </a:lnTo>
                  <a:lnTo>
                    <a:pt x="1846107" y="1364389"/>
                  </a:lnTo>
                  <a:lnTo>
                    <a:pt x="1915336" y="1387465"/>
                  </a:lnTo>
                  <a:lnTo>
                    <a:pt x="1970143" y="1404772"/>
                  </a:lnTo>
                  <a:lnTo>
                    <a:pt x="2007642" y="1413426"/>
                  </a:lnTo>
                  <a:lnTo>
                    <a:pt x="2050910" y="1419195"/>
                  </a:lnTo>
                  <a:lnTo>
                    <a:pt x="2088409" y="1422080"/>
                  </a:lnTo>
                  <a:lnTo>
                    <a:pt x="2131677" y="1416310"/>
                  </a:lnTo>
                  <a:lnTo>
                    <a:pt x="2189368" y="1399003"/>
                  </a:lnTo>
                  <a:lnTo>
                    <a:pt x="2235521" y="1370158"/>
                  </a:lnTo>
                  <a:lnTo>
                    <a:pt x="2316288" y="1295160"/>
                  </a:lnTo>
                  <a:lnTo>
                    <a:pt x="2350902" y="1448040"/>
                  </a:lnTo>
                  <a:lnTo>
                    <a:pt x="2264366" y="1523038"/>
                  </a:lnTo>
                  <a:lnTo>
                    <a:pt x="2203791" y="1589383"/>
                  </a:lnTo>
                  <a:lnTo>
                    <a:pt x="2143215" y="1649958"/>
                  </a:lnTo>
                  <a:lnTo>
                    <a:pt x="2073986" y="1698996"/>
                  </a:lnTo>
                  <a:lnTo>
                    <a:pt x="2027834" y="1719187"/>
                  </a:lnTo>
                  <a:lnTo>
                    <a:pt x="2007642" y="1722072"/>
                  </a:lnTo>
                  <a:lnTo>
                    <a:pt x="1984565" y="1722072"/>
                  </a:lnTo>
                  <a:lnTo>
                    <a:pt x="1955720" y="1707649"/>
                  </a:lnTo>
                  <a:lnTo>
                    <a:pt x="1923990" y="1678804"/>
                  </a:lnTo>
                  <a:lnTo>
                    <a:pt x="1857646" y="1635536"/>
                  </a:lnTo>
                  <a:lnTo>
                    <a:pt x="1736495" y="1560538"/>
                  </a:lnTo>
                  <a:lnTo>
                    <a:pt x="1661497" y="1517269"/>
                  </a:lnTo>
                  <a:lnTo>
                    <a:pt x="1511500" y="1468232"/>
                  </a:lnTo>
                  <a:lnTo>
                    <a:pt x="1217277" y="12807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5">
              <a:extLst>
                <a:ext uri="{FF2B5EF4-FFF2-40B4-BE49-F238E27FC236}">
                  <a16:creationId xmlns:a16="http://schemas.microsoft.com/office/drawing/2014/main" id="{031F1EBA-5B09-4AAC-B783-18E0F357E74E}"/>
                </a:ext>
              </a:extLst>
            </p:cNvPr>
            <p:cNvSpPr/>
            <p:nvPr/>
          </p:nvSpPr>
          <p:spPr>
            <a:xfrm rot="16200000">
              <a:off x="3823494" y="4675981"/>
              <a:ext cx="2355850" cy="338138"/>
            </a:xfrm>
            <a:custGeom>
              <a:avLst/>
              <a:gdLst>
                <a:gd name="connsiteX0" fmla="*/ 1316832 w 2355057"/>
                <a:gd name="connsiteY0" fmla="*/ 328612 h 338137"/>
                <a:gd name="connsiteX1" fmla="*/ 1028700 w 2355057"/>
                <a:gd name="connsiteY1" fmla="*/ 316706 h 338137"/>
                <a:gd name="connsiteX2" fmla="*/ 897732 w 2355057"/>
                <a:gd name="connsiteY2" fmla="*/ 311943 h 338137"/>
                <a:gd name="connsiteX3" fmla="*/ 381000 w 2355057"/>
                <a:gd name="connsiteY3" fmla="*/ 290512 h 338137"/>
                <a:gd name="connsiteX4" fmla="*/ 230982 w 2355057"/>
                <a:gd name="connsiteY4" fmla="*/ 295275 h 338137"/>
                <a:gd name="connsiteX5" fmla="*/ 138113 w 2355057"/>
                <a:gd name="connsiteY5" fmla="*/ 273843 h 338137"/>
                <a:gd name="connsiteX6" fmla="*/ 40482 w 2355057"/>
                <a:gd name="connsiteY6" fmla="*/ 242887 h 338137"/>
                <a:gd name="connsiteX7" fmla="*/ 7144 w 2355057"/>
                <a:gd name="connsiteY7" fmla="*/ 223837 h 338137"/>
                <a:gd name="connsiteX8" fmla="*/ 0 w 2355057"/>
                <a:gd name="connsiteY8" fmla="*/ 207168 h 338137"/>
                <a:gd name="connsiteX9" fmla="*/ 0 w 2355057"/>
                <a:gd name="connsiteY9" fmla="*/ 180975 h 338137"/>
                <a:gd name="connsiteX10" fmla="*/ 9525 w 2355057"/>
                <a:gd name="connsiteY10" fmla="*/ 142875 h 338137"/>
                <a:gd name="connsiteX11" fmla="*/ 30957 w 2355057"/>
                <a:gd name="connsiteY11" fmla="*/ 102393 h 338137"/>
                <a:gd name="connsiteX12" fmla="*/ 57150 w 2355057"/>
                <a:gd name="connsiteY12" fmla="*/ 73818 h 338137"/>
                <a:gd name="connsiteX13" fmla="*/ 95250 w 2355057"/>
                <a:gd name="connsiteY13" fmla="*/ 47625 h 338137"/>
                <a:gd name="connsiteX14" fmla="*/ 150019 w 2355057"/>
                <a:gd name="connsiteY14" fmla="*/ 23812 h 338137"/>
                <a:gd name="connsiteX15" fmla="*/ 207169 w 2355057"/>
                <a:gd name="connsiteY15" fmla="*/ 11906 h 338137"/>
                <a:gd name="connsiteX16" fmla="*/ 259557 w 2355057"/>
                <a:gd name="connsiteY16" fmla="*/ 4762 h 338137"/>
                <a:gd name="connsiteX17" fmla="*/ 311944 w 2355057"/>
                <a:gd name="connsiteY17" fmla="*/ 0 h 338137"/>
                <a:gd name="connsiteX18" fmla="*/ 361950 w 2355057"/>
                <a:gd name="connsiteY18" fmla="*/ 7143 h 338137"/>
                <a:gd name="connsiteX19" fmla="*/ 414338 w 2355057"/>
                <a:gd name="connsiteY19" fmla="*/ 21431 h 338137"/>
                <a:gd name="connsiteX20" fmla="*/ 488157 w 2355057"/>
                <a:gd name="connsiteY20" fmla="*/ 47625 h 338137"/>
                <a:gd name="connsiteX21" fmla="*/ 650082 w 2355057"/>
                <a:gd name="connsiteY21" fmla="*/ 61912 h 338137"/>
                <a:gd name="connsiteX22" fmla="*/ 976313 w 2355057"/>
                <a:gd name="connsiteY22" fmla="*/ 83343 h 338137"/>
                <a:gd name="connsiteX23" fmla="*/ 1388269 w 2355057"/>
                <a:gd name="connsiteY23" fmla="*/ 111918 h 338137"/>
                <a:gd name="connsiteX24" fmla="*/ 1700213 w 2355057"/>
                <a:gd name="connsiteY24" fmla="*/ 126206 h 338137"/>
                <a:gd name="connsiteX25" fmla="*/ 2024063 w 2355057"/>
                <a:gd name="connsiteY25" fmla="*/ 138112 h 338137"/>
                <a:gd name="connsiteX26" fmla="*/ 2071688 w 2355057"/>
                <a:gd name="connsiteY26" fmla="*/ 135731 h 338137"/>
                <a:gd name="connsiteX27" fmla="*/ 2105025 w 2355057"/>
                <a:gd name="connsiteY27" fmla="*/ 121443 h 338137"/>
                <a:gd name="connsiteX28" fmla="*/ 2176463 w 2355057"/>
                <a:gd name="connsiteY28" fmla="*/ 78581 h 338137"/>
                <a:gd name="connsiteX29" fmla="*/ 2355057 w 2355057"/>
                <a:gd name="connsiteY29" fmla="*/ 207168 h 338137"/>
                <a:gd name="connsiteX30" fmla="*/ 2288382 w 2355057"/>
                <a:gd name="connsiteY30" fmla="*/ 261937 h 338137"/>
                <a:gd name="connsiteX31" fmla="*/ 2252663 w 2355057"/>
                <a:gd name="connsiteY31" fmla="*/ 290512 h 338137"/>
                <a:gd name="connsiteX32" fmla="*/ 2228850 w 2355057"/>
                <a:gd name="connsiteY32" fmla="*/ 307181 h 338137"/>
                <a:gd name="connsiteX33" fmla="*/ 2193132 w 2355057"/>
                <a:gd name="connsiteY33" fmla="*/ 330993 h 338137"/>
                <a:gd name="connsiteX34" fmla="*/ 2059782 w 2355057"/>
                <a:gd name="connsiteY34" fmla="*/ 338137 h 338137"/>
                <a:gd name="connsiteX35" fmla="*/ 1609725 w 2355057"/>
                <a:gd name="connsiteY35" fmla="*/ 338137 h 338137"/>
                <a:gd name="connsiteX36" fmla="*/ 1481138 w 2355057"/>
                <a:gd name="connsiteY36" fmla="*/ 338137 h 338137"/>
                <a:gd name="connsiteX37" fmla="*/ 1316832 w 2355057"/>
                <a:gd name="connsiteY37" fmla="*/ 328612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55057" h="338137">
                  <a:moveTo>
                    <a:pt x="1316832" y="328612"/>
                  </a:moveTo>
                  <a:lnTo>
                    <a:pt x="1028700" y="316706"/>
                  </a:lnTo>
                  <a:lnTo>
                    <a:pt x="897732" y="311943"/>
                  </a:lnTo>
                  <a:lnTo>
                    <a:pt x="381000" y="290512"/>
                  </a:lnTo>
                  <a:lnTo>
                    <a:pt x="230982" y="295275"/>
                  </a:lnTo>
                  <a:lnTo>
                    <a:pt x="138113" y="273843"/>
                  </a:lnTo>
                  <a:lnTo>
                    <a:pt x="40482" y="242887"/>
                  </a:lnTo>
                  <a:lnTo>
                    <a:pt x="7144" y="223837"/>
                  </a:lnTo>
                  <a:lnTo>
                    <a:pt x="0" y="207168"/>
                  </a:lnTo>
                  <a:lnTo>
                    <a:pt x="0" y="180975"/>
                  </a:lnTo>
                  <a:lnTo>
                    <a:pt x="9525" y="142875"/>
                  </a:lnTo>
                  <a:lnTo>
                    <a:pt x="30957" y="102393"/>
                  </a:lnTo>
                  <a:lnTo>
                    <a:pt x="57150" y="73818"/>
                  </a:lnTo>
                  <a:lnTo>
                    <a:pt x="95250" y="47625"/>
                  </a:lnTo>
                  <a:lnTo>
                    <a:pt x="150019" y="23812"/>
                  </a:lnTo>
                  <a:lnTo>
                    <a:pt x="207169" y="11906"/>
                  </a:lnTo>
                  <a:lnTo>
                    <a:pt x="259557" y="4762"/>
                  </a:lnTo>
                  <a:lnTo>
                    <a:pt x="311944" y="0"/>
                  </a:lnTo>
                  <a:lnTo>
                    <a:pt x="361950" y="7143"/>
                  </a:lnTo>
                  <a:lnTo>
                    <a:pt x="414338" y="21431"/>
                  </a:lnTo>
                  <a:lnTo>
                    <a:pt x="488157" y="47625"/>
                  </a:lnTo>
                  <a:lnTo>
                    <a:pt x="650082" y="61912"/>
                  </a:lnTo>
                  <a:lnTo>
                    <a:pt x="976313" y="83343"/>
                  </a:lnTo>
                  <a:lnTo>
                    <a:pt x="1388269" y="111918"/>
                  </a:lnTo>
                  <a:lnTo>
                    <a:pt x="1700213" y="126206"/>
                  </a:lnTo>
                  <a:lnTo>
                    <a:pt x="2024063" y="138112"/>
                  </a:lnTo>
                  <a:lnTo>
                    <a:pt x="2071688" y="135731"/>
                  </a:lnTo>
                  <a:lnTo>
                    <a:pt x="2105025" y="121443"/>
                  </a:lnTo>
                  <a:lnTo>
                    <a:pt x="2176463" y="78581"/>
                  </a:lnTo>
                  <a:lnTo>
                    <a:pt x="2355057" y="207168"/>
                  </a:lnTo>
                  <a:lnTo>
                    <a:pt x="2288382" y="261937"/>
                  </a:lnTo>
                  <a:lnTo>
                    <a:pt x="2252663" y="290512"/>
                  </a:lnTo>
                  <a:lnTo>
                    <a:pt x="2228850" y="307181"/>
                  </a:lnTo>
                  <a:lnTo>
                    <a:pt x="2193132" y="330993"/>
                  </a:lnTo>
                  <a:lnTo>
                    <a:pt x="2059782" y="338137"/>
                  </a:lnTo>
                  <a:lnTo>
                    <a:pt x="1609725" y="338137"/>
                  </a:lnTo>
                  <a:lnTo>
                    <a:pt x="1481138" y="338137"/>
                  </a:lnTo>
                  <a:lnTo>
                    <a:pt x="1316832" y="328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1">
              <a:extLst>
                <a:ext uri="{FF2B5EF4-FFF2-40B4-BE49-F238E27FC236}">
                  <a16:creationId xmlns:a16="http://schemas.microsoft.com/office/drawing/2014/main" id="{BB4E44C0-B39F-4243-ACF5-89C4E69EE625}"/>
                </a:ext>
              </a:extLst>
            </p:cNvPr>
            <p:cNvSpPr/>
            <p:nvPr/>
          </p:nvSpPr>
          <p:spPr>
            <a:xfrm>
              <a:off x="5764213" y="3097213"/>
              <a:ext cx="549275" cy="750887"/>
            </a:xfrm>
            <a:custGeom>
              <a:avLst/>
              <a:gdLst>
                <a:gd name="connsiteX0" fmla="*/ 375557 w 549728"/>
                <a:gd name="connsiteY0" fmla="*/ 465364 h 751114"/>
                <a:gd name="connsiteX1" fmla="*/ 263978 w 549728"/>
                <a:gd name="connsiteY1" fmla="*/ 606878 h 751114"/>
                <a:gd name="connsiteX2" fmla="*/ 174171 w 549728"/>
                <a:gd name="connsiteY2" fmla="*/ 729343 h 751114"/>
                <a:gd name="connsiteX3" fmla="*/ 0 w 549728"/>
                <a:gd name="connsiteY3" fmla="*/ 751114 h 751114"/>
                <a:gd name="connsiteX4" fmla="*/ 48985 w 549728"/>
                <a:gd name="connsiteY4" fmla="*/ 642257 h 751114"/>
                <a:gd name="connsiteX5" fmla="*/ 141514 w 549728"/>
                <a:gd name="connsiteY5" fmla="*/ 446314 h 751114"/>
                <a:gd name="connsiteX6" fmla="*/ 185057 w 549728"/>
                <a:gd name="connsiteY6" fmla="*/ 348343 h 751114"/>
                <a:gd name="connsiteX7" fmla="*/ 206828 w 549728"/>
                <a:gd name="connsiteY7" fmla="*/ 283028 h 751114"/>
                <a:gd name="connsiteX8" fmla="*/ 212271 w 549728"/>
                <a:gd name="connsiteY8" fmla="*/ 253093 h 751114"/>
                <a:gd name="connsiteX9" fmla="*/ 206828 w 549728"/>
                <a:gd name="connsiteY9" fmla="*/ 217714 h 751114"/>
                <a:gd name="connsiteX10" fmla="*/ 190500 w 549728"/>
                <a:gd name="connsiteY10" fmla="*/ 163285 h 751114"/>
                <a:gd name="connsiteX11" fmla="*/ 163285 w 549728"/>
                <a:gd name="connsiteY11" fmla="*/ 119743 h 751114"/>
                <a:gd name="connsiteX12" fmla="*/ 125185 w 549728"/>
                <a:gd name="connsiteY12" fmla="*/ 73478 h 751114"/>
                <a:gd name="connsiteX13" fmla="*/ 59871 w 549728"/>
                <a:gd name="connsiteY13" fmla="*/ 0 h 751114"/>
                <a:gd name="connsiteX14" fmla="*/ 326571 w 549728"/>
                <a:gd name="connsiteY14" fmla="*/ 0 h 751114"/>
                <a:gd name="connsiteX15" fmla="*/ 405493 w 549728"/>
                <a:gd name="connsiteY15" fmla="*/ 59871 h 751114"/>
                <a:gd name="connsiteX16" fmla="*/ 440871 w 549728"/>
                <a:gd name="connsiteY16" fmla="*/ 87085 h 751114"/>
                <a:gd name="connsiteX17" fmla="*/ 481693 w 549728"/>
                <a:gd name="connsiteY17" fmla="*/ 117021 h 751114"/>
                <a:gd name="connsiteX18" fmla="*/ 508907 w 549728"/>
                <a:gd name="connsiteY18" fmla="*/ 141514 h 751114"/>
                <a:gd name="connsiteX19" fmla="*/ 527957 w 549728"/>
                <a:gd name="connsiteY19" fmla="*/ 160564 h 751114"/>
                <a:gd name="connsiteX20" fmla="*/ 541564 w 549728"/>
                <a:gd name="connsiteY20" fmla="*/ 185057 h 751114"/>
                <a:gd name="connsiteX21" fmla="*/ 549728 w 549728"/>
                <a:gd name="connsiteY21" fmla="*/ 209550 h 751114"/>
                <a:gd name="connsiteX22" fmla="*/ 549728 w 549728"/>
                <a:gd name="connsiteY22" fmla="*/ 225878 h 751114"/>
                <a:gd name="connsiteX23" fmla="*/ 538843 w 549728"/>
                <a:gd name="connsiteY23" fmla="*/ 250371 h 751114"/>
                <a:gd name="connsiteX24" fmla="*/ 484414 w 549728"/>
                <a:gd name="connsiteY24" fmla="*/ 323850 h 751114"/>
                <a:gd name="connsiteX25" fmla="*/ 375557 w 549728"/>
                <a:gd name="connsiteY25" fmla="*/ 465364 h 75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49728" h="751114">
                  <a:moveTo>
                    <a:pt x="375557" y="465364"/>
                  </a:moveTo>
                  <a:lnTo>
                    <a:pt x="263978" y="606878"/>
                  </a:lnTo>
                  <a:lnTo>
                    <a:pt x="174171" y="729343"/>
                  </a:lnTo>
                  <a:lnTo>
                    <a:pt x="0" y="751114"/>
                  </a:lnTo>
                  <a:lnTo>
                    <a:pt x="48985" y="642257"/>
                  </a:lnTo>
                  <a:lnTo>
                    <a:pt x="141514" y="446314"/>
                  </a:lnTo>
                  <a:lnTo>
                    <a:pt x="185057" y="348343"/>
                  </a:lnTo>
                  <a:lnTo>
                    <a:pt x="206828" y="283028"/>
                  </a:lnTo>
                  <a:lnTo>
                    <a:pt x="212271" y="253093"/>
                  </a:lnTo>
                  <a:lnTo>
                    <a:pt x="206828" y="217714"/>
                  </a:lnTo>
                  <a:lnTo>
                    <a:pt x="190500" y="163285"/>
                  </a:lnTo>
                  <a:lnTo>
                    <a:pt x="163285" y="119743"/>
                  </a:lnTo>
                  <a:lnTo>
                    <a:pt x="125185" y="73478"/>
                  </a:lnTo>
                  <a:lnTo>
                    <a:pt x="59871" y="0"/>
                  </a:lnTo>
                  <a:lnTo>
                    <a:pt x="326571" y="0"/>
                  </a:lnTo>
                  <a:lnTo>
                    <a:pt x="405493" y="59871"/>
                  </a:lnTo>
                  <a:lnTo>
                    <a:pt x="440871" y="87085"/>
                  </a:lnTo>
                  <a:lnTo>
                    <a:pt x="481693" y="117021"/>
                  </a:lnTo>
                  <a:lnTo>
                    <a:pt x="508907" y="141514"/>
                  </a:lnTo>
                  <a:lnTo>
                    <a:pt x="527957" y="160564"/>
                  </a:lnTo>
                  <a:lnTo>
                    <a:pt x="541564" y="185057"/>
                  </a:lnTo>
                  <a:lnTo>
                    <a:pt x="549728" y="209550"/>
                  </a:lnTo>
                  <a:lnTo>
                    <a:pt x="549728" y="225878"/>
                  </a:lnTo>
                  <a:lnTo>
                    <a:pt x="538843" y="250371"/>
                  </a:lnTo>
                  <a:lnTo>
                    <a:pt x="484414" y="323850"/>
                  </a:lnTo>
                  <a:lnTo>
                    <a:pt x="375557" y="4653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2">
              <a:extLst>
                <a:ext uri="{FF2B5EF4-FFF2-40B4-BE49-F238E27FC236}">
                  <a16:creationId xmlns:a16="http://schemas.microsoft.com/office/drawing/2014/main" id="{96A0034D-678B-4603-991F-72474D941191}"/>
                </a:ext>
              </a:extLst>
            </p:cNvPr>
            <p:cNvSpPr/>
            <p:nvPr/>
          </p:nvSpPr>
          <p:spPr>
            <a:xfrm>
              <a:off x="5075238" y="3608388"/>
              <a:ext cx="1728787" cy="368300"/>
            </a:xfrm>
            <a:custGeom>
              <a:avLst/>
              <a:gdLst>
                <a:gd name="connsiteX0" fmla="*/ 1186543 w 1728107"/>
                <a:gd name="connsiteY0" fmla="*/ 288472 h 367393"/>
                <a:gd name="connsiteX1" fmla="*/ 957943 w 1728107"/>
                <a:gd name="connsiteY1" fmla="*/ 318407 h 367393"/>
                <a:gd name="connsiteX2" fmla="*/ 781050 w 1728107"/>
                <a:gd name="connsiteY2" fmla="*/ 337457 h 367393"/>
                <a:gd name="connsiteX3" fmla="*/ 625929 w 1728107"/>
                <a:gd name="connsiteY3" fmla="*/ 348343 h 367393"/>
                <a:gd name="connsiteX4" fmla="*/ 419100 w 1728107"/>
                <a:gd name="connsiteY4" fmla="*/ 361950 h 367393"/>
                <a:gd name="connsiteX5" fmla="*/ 296636 w 1728107"/>
                <a:gd name="connsiteY5" fmla="*/ 367393 h 367393"/>
                <a:gd name="connsiteX6" fmla="*/ 176893 w 1728107"/>
                <a:gd name="connsiteY6" fmla="*/ 367393 h 367393"/>
                <a:gd name="connsiteX7" fmla="*/ 10886 w 1728107"/>
                <a:gd name="connsiteY7" fmla="*/ 353786 h 367393"/>
                <a:gd name="connsiteX8" fmla="*/ 0 w 1728107"/>
                <a:gd name="connsiteY8" fmla="*/ 201386 h 367393"/>
                <a:gd name="connsiteX9" fmla="*/ 146957 w 1728107"/>
                <a:gd name="connsiteY9" fmla="*/ 209550 h 367393"/>
                <a:gd name="connsiteX10" fmla="*/ 280307 w 1728107"/>
                <a:gd name="connsiteY10" fmla="*/ 204107 h 367393"/>
                <a:gd name="connsiteX11" fmla="*/ 443593 w 1728107"/>
                <a:gd name="connsiteY11" fmla="*/ 190500 h 367393"/>
                <a:gd name="connsiteX12" fmla="*/ 579665 w 1728107"/>
                <a:gd name="connsiteY12" fmla="*/ 174172 h 367393"/>
                <a:gd name="connsiteX13" fmla="*/ 737507 w 1728107"/>
                <a:gd name="connsiteY13" fmla="*/ 155122 h 367393"/>
                <a:gd name="connsiteX14" fmla="*/ 917122 w 1728107"/>
                <a:gd name="connsiteY14" fmla="*/ 136072 h 367393"/>
                <a:gd name="connsiteX15" fmla="*/ 1140279 w 1728107"/>
                <a:gd name="connsiteY15" fmla="*/ 87086 h 367393"/>
                <a:gd name="connsiteX16" fmla="*/ 1317172 w 1728107"/>
                <a:gd name="connsiteY16" fmla="*/ 38100 h 367393"/>
                <a:gd name="connsiteX17" fmla="*/ 1360715 w 1728107"/>
                <a:gd name="connsiteY17" fmla="*/ 19050 h 367393"/>
                <a:gd name="connsiteX18" fmla="*/ 1396093 w 1728107"/>
                <a:gd name="connsiteY18" fmla="*/ 0 h 367393"/>
                <a:gd name="connsiteX19" fmla="*/ 1464129 w 1728107"/>
                <a:gd name="connsiteY19" fmla="*/ 2722 h 367393"/>
                <a:gd name="connsiteX20" fmla="*/ 1551215 w 1728107"/>
                <a:gd name="connsiteY20" fmla="*/ 13607 h 367393"/>
                <a:gd name="connsiteX21" fmla="*/ 1619250 w 1728107"/>
                <a:gd name="connsiteY21" fmla="*/ 29936 h 367393"/>
                <a:gd name="connsiteX22" fmla="*/ 1668236 w 1728107"/>
                <a:gd name="connsiteY22" fmla="*/ 48986 h 367393"/>
                <a:gd name="connsiteX23" fmla="*/ 1700893 w 1728107"/>
                <a:gd name="connsiteY23" fmla="*/ 65315 h 367393"/>
                <a:gd name="connsiteX24" fmla="*/ 1714500 w 1728107"/>
                <a:gd name="connsiteY24" fmla="*/ 78922 h 367393"/>
                <a:gd name="connsiteX25" fmla="*/ 1728107 w 1728107"/>
                <a:gd name="connsiteY25" fmla="*/ 108857 h 367393"/>
                <a:gd name="connsiteX26" fmla="*/ 1728107 w 1728107"/>
                <a:gd name="connsiteY26" fmla="*/ 133350 h 367393"/>
                <a:gd name="connsiteX27" fmla="*/ 1722665 w 1728107"/>
                <a:gd name="connsiteY27" fmla="*/ 157843 h 367393"/>
                <a:gd name="connsiteX28" fmla="*/ 1700893 w 1728107"/>
                <a:gd name="connsiteY28" fmla="*/ 182336 h 367393"/>
                <a:gd name="connsiteX29" fmla="*/ 1668236 w 1728107"/>
                <a:gd name="connsiteY29" fmla="*/ 198665 h 367393"/>
                <a:gd name="connsiteX30" fmla="*/ 1572986 w 1728107"/>
                <a:gd name="connsiteY30" fmla="*/ 214993 h 367393"/>
                <a:gd name="connsiteX31" fmla="*/ 1415143 w 1728107"/>
                <a:gd name="connsiteY31" fmla="*/ 244929 h 367393"/>
                <a:gd name="connsiteX32" fmla="*/ 1186543 w 1728107"/>
                <a:gd name="connsiteY32" fmla="*/ 288472 h 36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28107" h="367393">
                  <a:moveTo>
                    <a:pt x="1186543" y="288472"/>
                  </a:moveTo>
                  <a:lnTo>
                    <a:pt x="957943" y="318407"/>
                  </a:lnTo>
                  <a:lnTo>
                    <a:pt x="781050" y="337457"/>
                  </a:lnTo>
                  <a:lnTo>
                    <a:pt x="625929" y="348343"/>
                  </a:lnTo>
                  <a:lnTo>
                    <a:pt x="419100" y="361950"/>
                  </a:lnTo>
                  <a:lnTo>
                    <a:pt x="296636" y="367393"/>
                  </a:lnTo>
                  <a:lnTo>
                    <a:pt x="176893" y="367393"/>
                  </a:lnTo>
                  <a:lnTo>
                    <a:pt x="10886" y="353786"/>
                  </a:lnTo>
                  <a:lnTo>
                    <a:pt x="0" y="201386"/>
                  </a:lnTo>
                  <a:lnTo>
                    <a:pt x="146957" y="209550"/>
                  </a:lnTo>
                  <a:lnTo>
                    <a:pt x="280307" y="204107"/>
                  </a:lnTo>
                  <a:lnTo>
                    <a:pt x="443593" y="190500"/>
                  </a:lnTo>
                  <a:lnTo>
                    <a:pt x="579665" y="174172"/>
                  </a:lnTo>
                  <a:lnTo>
                    <a:pt x="737507" y="155122"/>
                  </a:lnTo>
                  <a:lnTo>
                    <a:pt x="917122" y="136072"/>
                  </a:lnTo>
                  <a:lnTo>
                    <a:pt x="1140279" y="87086"/>
                  </a:lnTo>
                  <a:lnTo>
                    <a:pt x="1317172" y="38100"/>
                  </a:lnTo>
                  <a:lnTo>
                    <a:pt x="1360715" y="19050"/>
                  </a:lnTo>
                  <a:lnTo>
                    <a:pt x="1396093" y="0"/>
                  </a:lnTo>
                  <a:lnTo>
                    <a:pt x="1464129" y="2722"/>
                  </a:lnTo>
                  <a:lnTo>
                    <a:pt x="1551215" y="13607"/>
                  </a:lnTo>
                  <a:lnTo>
                    <a:pt x="1619250" y="29936"/>
                  </a:lnTo>
                  <a:lnTo>
                    <a:pt x="1668236" y="48986"/>
                  </a:lnTo>
                  <a:lnTo>
                    <a:pt x="1700893" y="65315"/>
                  </a:lnTo>
                  <a:lnTo>
                    <a:pt x="1714500" y="78922"/>
                  </a:lnTo>
                  <a:lnTo>
                    <a:pt x="1728107" y="108857"/>
                  </a:lnTo>
                  <a:lnTo>
                    <a:pt x="1728107" y="133350"/>
                  </a:lnTo>
                  <a:lnTo>
                    <a:pt x="1722665" y="157843"/>
                  </a:lnTo>
                  <a:lnTo>
                    <a:pt x="1700893" y="182336"/>
                  </a:lnTo>
                  <a:lnTo>
                    <a:pt x="1668236" y="198665"/>
                  </a:lnTo>
                  <a:lnTo>
                    <a:pt x="1572986" y="214993"/>
                  </a:lnTo>
                  <a:lnTo>
                    <a:pt x="1415143" y="244929"/>
                  </a:lnTo>
                  <a:lnTo>
                    <a:pt x="1186543" y="2884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26">
              <a:extLst>
                <a:ext uri="{FF2B5EF4-FFF2-40B4-BE49-F238E27FC236}">
                  <a16:creationId xmlns:a16="http://schemas.microsoft.com/office/drawing/2014/main" id="{F5517C9C-29AB-4F5A-B58E-69E2F6A7E308}"/>
                </a:ext>
              </a:extLst>
            </p:cNvPr>
            <p:cNvSpPr/>
            <p:nvPr/>
          </p:nvSpPr>
          <p:spPr>
            <a:xfrm rot="16200000">
              <a:off x="5074444" y="4604544"/>
              <a:ext cx="1746250" cy="280988"/>
            </a:xfrm>
            <a:custGeom>
              <a:avLst/>
              <a:gdLst>
                <a:gd name="connsiteX0" fmla="*/ 940594 w 1745456"/>
                <a:gd name="connsiteY0" fmla="*/ 269081 h 280987"/>
                <a:gd name="connsiteX1" fmla="*/ 700087 w 1745456"/>
                <a:gd name="connsiteY1" fmla="*/ 257175 h 280987"/>
                <a:gd name="connsiteX2" fmla="*/ 535781 w 1745456"/>
                <a:gd name="connsiteY2" fmla="*/ 257175 h 280987"/>
                <a:gd name="connsiteX3" fmla="*/ 14287 w 1745456"/>
                <a:gd name="connsiteY3" fmla="*/ 230981 h 280987"/>
                <a:gd name="connsiteX4" fmla="*/ 0 w 1745456"/>
                <a:gd name="connsiteY4" fmla="*/ 33337 h 280987"/>
                <a:gd name="connsiteX5" fmla="*/ 514350 w 1745456"/>
                <a:gd name="connsiteY5" fmla="*/ 57150 h 280987"/>
                <a:gd name="connsiteX6" fmla="*/ 652462 w 1745456"/>
                <a:gd name="connsiteY6" fmla="*/ 54769 h 280987"/>
                <a:gd name="connsiteX7" fmla="*/ 897731 w 1745456"/>
                <a:gd name="connsiteY7" fmla="*/ 69056 h 280987"/>
                <a:gd name="connsiteX8" fmla="*/ 1090612 w 1745456"/>
                <a:gd name="connsiteY8" fmla="*/ 78581 h 280987"/>
                <a:gd name="connsiteX9" fmla="*/ 1252537 w 1745456"/>
                <a:gd name="connsiteY9" fmla="*/ 78581 h 280987"/>
                <a:gd name="connsiteX10" fmla="*/ 1457325 w 1745456"/>
                <a:gd name="connsiteY10" fmla="*/ 76200 h 280987"/>
                <a:gd name="connsiteX11" fmla="*/ 1516856 w 1745456"/>
                <a:gd name="connsiteY11" fmla="*/ 73819 h 280987"/>
                <a:gd name="connsiteX12" fmla="*/ 1562100 w 1745456"/>
                <a:gd name="connsiteY12" fmla="*/ 69056 h 280987"/>
                <a:gd name="connsiteX13" fmla="*/ 1604962 w 1745456"/>
                <a:gd name="connsiteY13" fmla="*/ 57150 h 280987"/>
                <a:gd name="connsiteX14" fmla="*/ 1643062 w 1745456"/>
                <a:gd name="connsiteY14" fmla="*/ 40481 h 280987"/>
                <a:gd name="connsiteX15" fmla="*/ 1707356 w 1745456"/>
                <a:gd name="connsiteY15" fmla="*/ 0 h 280987"/>
                <a:gd name="connsiteX16" fmla="*/ 1745456 w 1745456"/>
                <a:gd name="connsiteY16" fmla="*/ 245269 h 280987"/>
                <a:gd name="connsiteX17" fmla="*/ 1666875 w 1745456"/>
                <a:gd name="connsiteY17" fmla="*/ 261937 h 280987"/>
                <a:gd name="connsiteX18" fmla="*/ 1585912 w 1745456"/>
                <a:gd name="connsiteY18" fmla="*/ 269081 h 280987"/>
                <a:gd name="connsiteX19" fmla="*/ 1495425 w 1745456"/>
                <a:gd name="connsiteY19" fmla="*/ 276225 h 280987"/>
                <a:gd name="connsiteX20" fmla="*/ 1378744 w 1745456"/>
                <a:gd name="connsiteY20" fmla="*/ 278606 h 280987"/>
                <a:gd name="connsiteX21" fmla="*/ 1276350 w 1745456"/>
                <a:gd name="connsiteY21" fmla="*/ 280987 h 280987"/>
                <a:gd name="connsiteX22" fmla="*/ 1128712 w 1745456"/>
                <a:gd name="connsiteY22" fmla="*/ 280987 h 280987"/>
                <a:gd name="connsiteX23" fmla="*/ 940594 w 1745456"/>
                <a:gd name="connsiteY23" fmla="*/ 269081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45456" h="280987">
                  <a:moveTo>
                    <a:pt x="940594" y="269081"/>
                  </a:moveTo>
                  <a:lnTo>
                    <a:pt x="700087" y="257175"/>
                  </a:lnTo>
                  <a:lnTo>
                    <a:pt x="535781" y="257175"/>
                  </a:lnTo>
                  <a:lnTo>
                    <a:pt x="14287" y="230981"/>
                  </a:lnTo>
                  <a:lnTo>
                    <a:pt x="0" y="33337"/>
                  </a:lnTo>
                  <a:lnTo>
                    <a:pt x="514350" y="57150"/>
                  </a:lnTo>
                  <a:lnTo>
                    <a:pt x="652462" y="54769"/>
                  </a:lnTo>
                  <a:lnTo>
                    <a:pt x="897731" y="69056"/>
                  </a:lnTo>
                  <a:lnTo>
                    <a:pt x="1090612" y="78581"/>
                  </a:lnTo>
                  <a:lnTo>
                    <a:pt x="1252537" y="78581"/>
                  </a:lnTo>
                  <a:lnTo>
                    <a:pt x="1457325" y="76200"/>
                  </a:lnTo>
                  <a:lnTo>
                    <a:pt x="1516856" y="73819"/>
                  </a:lnTo>
                  <a:lnTo>
                    <a:pt x="1562100" y="69056"/>
                  </a:lnTo>
                  <a:lnTo>
                    <a:pt x="1604962" y="57150"/>
                  </a:lnTo>
                  <a:lnTo>
                    <a:pt x="1643062" y="40481"/>
                  </a:lnTo>
                  <a:lnTo>
                    <a:pt x="1707356" y="0"/>
                  </a:lnTo>
                  <a:lnTo>
                    <a:pt x="1745456" y="245269"/>
                  </a:lnTo>
                  <a:lnTo>
                    <a:pt x="1666875" y="261937"/>
                  </a:lnTo>
                  <a:lnTo>
                    <a:pt x="1585912" y="269081"/>
                  </a:lnTo>
                  <a:lnTo>
                    <a:pt x="1495425" y="276225"/>
                  </a:lnTo>
                  <a:lnTo>
                    <a:pt x="1378744" y="278606"/>
                  </a:lnTo>
                  <a:lnTo>
                    <a:pt x="1276350" y="280987"/>
                  </a:lnTo>
                  <a:lnTo>
                    <a:pt x="1128712" y="280987"/>
                  </a:lnTo>
                  <a:lnTo>
                    <a:pt x="940594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3">
              <a:extLst>
                <a:ext uri="{FF2B5EF4-FFF2-40B4-BE49-F238E27FC236}">
                  <a16:creationId xmlns:a16="http://schemas.microsoft.com/office/drawing/2014/main" id="{E157250F-E9BA-4F75-A185-3B6FE4727214}"/>
                </a:ext>
              </a:extLst>
            </p:cNvPr>
            <p:cNvSpPr/>
            <p:nvPr/>
          </p:nvSpPr>
          <p:spPr>
            <a:xfrm>
              <a:off x="5081588" y="4206875"/>
              <a:ext cx="1757362" cy="350838"/>
            </a:xfrm>
            <a:custGeom>
              <a:avLst/>
              <a:gdLst>
                <a:gd name="connsiteX0" fmla="*/ 1175657 w 1758043"/>
                <a:gd name="connsiteY0" fmla="*/ 285750 h 351064"/>
                <a:gd name="connsiteX1" fmla="*/ 979714 w 1758043"/>
                <a:gd name="connsiteY1" fmla="*/ 299357 h 351064"/>
                <a:gd name="connsiteX2" fmla="*/ 830036 w 1758043"/>
                <a:gd name="connsiteY2" fmla="*/ 318407 h 351064"/>
                <a:gd name="connsiteX3" fmla="*/ 579664 w 1758043"/>
                <a:gd name="connsiteY3" fmla="*/ 334735 h 351064"/>
                <a:gd name="connsiteX4" fmla="*/ 367393 w 1758043"/>
                <a:gd name="connsiteY4" fmla="*/ 345621 h 351064"/>
                <a:gd name="connsiteX5" fmla="*/ 261257 w 1758043"/>
                <a:gd name="connsiteY5" fmla="*/ 351064 h 351064"/>
                <a:gd name="connsiteX6" fmla="*/ 157843 w 1758043"/>
                <a:gd name="connsiteY6" fmla="*/ 348342 h 351064"/>
                <a:gd name="connsiteX7" fmla="*/ 0 w 1758043"/>
                <a:gd name="connsiteY7" fmla="*/ 332014 h 351064"/>
                <a:gd name="connsiteX8" fmla="*/ 5443 w 1758043"/>
                <a:gd name="connsiteY8" fmla="*/ 182335 h 351064"/>
                <a:gd name="connsiteX9" fmla="*/ 179614 w 1758043"/>
                <a:gd name="connsiteY9" fmla="*/ 182335 h 351064"/>
                <a:gd name="connsiteX10" fmla="*/ 391886 w 1758043"/>
                <a:gd name="connsiteY10" fmla="*/ 168728 h 351064"/>
                <a:gd name="connsiteX11" fmla="*/ 612322 w 1758043"/>
                <a:gd name="connsiteY11" fmla="*/ 155121 h 351064"/>
                <a:gd name="connsiteX12" fmla="*/ 819150 w 1758043"/>
                <a:gd name="connsiteY12" fmla="*/ 138792 h 351064"/>
                <a:gd name="connsiteX13" fmla="*/ 976993 w 1758043"/>
                <a:gd name="connsiteY13" fmla="*/ 122464 h 351064"/>
                <a:gd name="connsiteX14" fmla="*/ 1151164 w 1758043"/>
                <a:gd name="connsiteY14" fmla="*/ 97971 h 351064"/>
                <a:gd name="connsiteX15" fmla="*/ 1289957 w 1758043"/>
                <a:gd name="connsiteY15" fmla="*/ 73478 h 351064"/>
                <a:gd name="connsiteX16" fmla="*/ 1333500 w 1758043"/>
                <a:gd name="connsiteY16" fmla="*/ 57150 h 351064"/>
                <a:gd name="connsiteX17" fmla="*/ 1396093 w 1758043"/>
                <a:gd name="connsiteY17" fmla="*/ 27214 h 351064"/>
                <a:gd name="connsiteX18" fmla="*/ 1428750 w 1758043"/>
                <a:gd name="connsiteY18" fmla="*/ 2721 h 351064"/>
                <a:gd name="connsiteX19" fmla="*/ 1461407 w 1758043"/>
                <a:gd name="connsiteY19" fmla="*/ 0 h 351064"/>
                <a:gd name="connsiteX20" fmla="*/ 1526722 w 1758043"/>
                <a:gd name="connsiteY20" fmla="*/ 8164 h 351064"/>
                <a:gd name="connsiteX21" fmla="*/ 1611086 w 1758043"/>
                <a:gd name="connsiteY21" fmla="*/ 27214 h 351064"/>
                <a:gd name="connsiteX22" fmla="*/ 1668236 w 1758043"/>
                <a:gd name="connsiteY22" fmla="*/ 46264 h 351064"/>
                <a:gd name="connsiteX23" fmla="*/ 1709057 w 1758043"/>
                <a:gd name="connsiteY23" fmla="*/ 65314 h 351064"/>
                <a:gd name="connsiteX24" fmla="*/ 1725386 w 1758043"/>
                <a:gd name="connsiteY24" fmla="*/ 78921 h 351064"/>
                <a:gd name="connsiteX25" fmla="*/ 1738993 w 1758043"/>
                <a:gd name="connsiteY25" fmla="*/ 95250 h 351064"/>
                <a:gd name="connsiteX26" fmla="*/ 1749879 w 1758043"/>
                <a:gd name="connsiteY26" fmla="*/ 117021 h 351064"/>
                <a:gd name="connsiteX27" fmla="*/ 1758043 w 1758043"/>
                <a:gd name="connsiteY27" fmla="*/ 144235 h 351064"/>
                <a:gd name="connsiteX28" fmla="*/ 1755322 w 1758043"/>
                <a:gd name="connsiteY28" fmla="*/ 166007 h 351064"/>
                <a:gd name="connsiteX29" fmla="*/ 1738993 w 1758043"/>
                <a:gd name="connsiteY29" fmla="*/ 187778 h 351064"/>
                <a:gd name="connsiteX30" fmla="*/ 1711779 w 1758043"/>
                <a:gd name="connsiteY30" fmla="*/ 209550 h 351064"/>
                <a:gd name="connsiteX31" fmla="*/ 1657350 w 1758043"/>
                <a:gd name="connsiteY31" fmla="*/ 223157 h 351064"/>
                <a:gd name="connsiteX32" fmla="*/ 1564822 w 1758043"/>
                <a:gd name="connsiteY32" fmla="*/ 242207 h 351064"/>
                <a:gd name="connsiteX33" fmla="*/ 1401536 w 1758043"/>
                <a:gd name="connsiteY33" fmla="*/ 263978 h 351064"/>
                <a:gd name="connsiteX34" fmla="*/ 1175657 w 1758043"/>
                <a:gd name="connsiteY34" fmla="*/ 285750 h 35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758043" h="351064">
                  <a:moveTo>
                    <a:pt x="1175657" y="285750"/>
                  </a:moveTo>
                  <a:lnTo>
                    <a:pt x="979714" y="299357"/>
                  </a:lnTo>
                  <a:lnTo>
                    <a:pt x="830036" y="318407"/>
                  </a:lnTo>
                  <a:lnTo>
                    <a:pt x="579664" y="334735"/>
                  </a:lnTo>
                  <a:lnTo>
                    <a:pt x="367393" y="345621"/>
                  </a:lnTo>
                  <a:lnTo>
                    <a:pt x="261257" y="351064"/>
                  </a:lnTo>
                  <a:lnTo>
                    <a:pt x="157843" y="348342"/>
                  </a:lnTo>
                  <a:lnTo>
                    <a:pt x="0" y="332014"/>
                  </a:lnTo>
                  <a:lnTo>
                    <a:pt x="5443" y="182335"/>
                  </a:lnTo>
                  <a:lnTo>
                    <a:pt x="179614" y="182335"/>
                  </a:lnTo>
                  <a:lnTo>
                    <a:pt x="391886" y="168728"/>
                  </a:lnTo>
                  <a:lnTo>
                    <a:pt x="612322" y="155121"/>
                  </a:lnTo>
                  <a:lnTo>
                    <a:pt x="819150" y="138792"/>
                  </a:lnTo>
                  <a:lnTo>
                    <a:pt x="976993" y="122464"/>
                  </a:lnTo>
                  <a:lnTo>
                    <a:pt x="1151164" y="97971"/>
                  </a:lnTo>
                  <a:lnTo>
                    <a:pt x="1289957" y="73478"/>
                  </a:lnTo>
                  <a:lnTo>
                    <a:pt x="1333500" y="57150"/>
                  </a:lnTo>
                  <a:lnTo>
                    <a:pt x="1396093" y="27214"/>
                  </a:lnTo>
                  <a:lnTo>
                    <a:pt x="1428750" y="2721"/>
                  </a:lnTo>
                  <a:lnTo>
                    <a:pt x="1461407" y="0"/>
                  </a:lnTo>
                  <a:lnTo>
                    <a:pt x="1526722" y="8164"/>
                  </a:lnTo>
                  <a:lnTo>
                    <a:pt x="1611086" y="27214"/>
                  </a:lnTo>
                  <a:lnTo>
                    <a:pt x="1668236" y="46264"/>
                  </a:lnTo>
                  <a:lnTo>
                    <a:pt x="1709057" y="65314"/>
                  </a:lnTo>
                  <a:lnTo>
                    <a:pt x="1725386" y="78921"/>
                  </a:lnTo>
                  <a:lnTo>
                    <a:pt x="1738993" y="95250"/>
                  </a:lnTo>
                  <a:lnTo>
                    <a:pt x="1749879" y="117021"/>
                  </a:lnTo>
                  <a:lnTo>
                    <a:pt x="1758043" y="144235"/>
                  </a:lnTo>
                  <a:lnTo>
                    <a:pt x="1755322" y="166007"/>
                  </a:lnTo>
                  <a:lnTo>
                    <a:pt x="1738993" y="187778"/>
                  </a:lnTo>
                  <a:lnTo>
                    <a:pt x="1711779" y="209550"/>
                  </a:lnTo>
                  <a:lnTo>
                    <a:pt x="1657350" y="223157"/>
                  </a:lnTo>
                  <a:lnTo>
                    <a:pt x="1564822" y="242207"/>
                  </a:lnTo>
                  <a:lnTo>
                    <a:pt x="1401536" y="263978"/>
                  </a:lnTo>
                  <a:lnTo>
                    <a:pt x="1175657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8">
              <a:extLst>
                <a:ext uri="{FF2B5EF4-FFF2-40B4-BE49-F238E27FC236}">
                  <a16:creationId xmlns:a16="http://schemas.microsoft.com/office/drawing/2014/main" id="{28BB9502-D2FB-44D0-BC34-EF8D155C7794}"/>
                </a:ext>
              </a:extLst>
            </p:cNvPr>
            <p:cNvSpPr/>
            <p:nvPr/>
          </p:nvSpPr>
          <p:spPr>
            <a:xfrm>
              <a:off x="5062538" y="4792663"/>
              <a:ext cx="1828800" cy="346075"/>
            </a:xfrm>
            <a:custGeom>
              <a:avLst/>
              <a:gdLst>
                <a:gd name="connsiteX0" fmla="*/ 1289957 w 1828800"/>
                <a:gd name="connsiteY0" fmla="*/ 283028 h 345621"/>
                <a:gd name="connsiteX1" fmla="*/ 974272 w 1828800"/>
                <a:gd name="connsiteY1" fmla="*/ 291193 h 345621"/>
                <a:gd name="connsiteX2" fmla="*/ 824593 w 1828800"/>
                <a:gd name="connsiteY2" fmla="*/ 315685 h 345621"/>
                <a:gd name="connsiteX3" fmla="*/ 566057 w 1828800"/>
                <a:gd name="connsiteY3" fmla="*/ 329293 h 345621"/>
                <a:gd name="connsiteX4" fmla="*/ 334736 w 1828800"/>
                <a:gd name="connsiteY4" fmla="*/ 340178 h 345621"/>
                <a:gd name="connsiteX5" fmla="*/ 234043 w 1828800"/>
                <a:gd name="connsiteY5" fmla="*/ 345621 h 345621"/>
                <a:gd name="connsiteX6" fmla="*/ 171450 w 1828800"/>
                <a:gd name="connsiteY6" fmla="*/ 342900 h 345621"/>
                <a:gd name="connsiteX7" fmla="*/ 0 w 1828800"/>
                <a:gd name="connsiteY7" fmla="*/ 332014 h 345621"/>
                <a:gd name="connsiteX8" fmla="*/ 5443 w 1828800"/>
                <a:gd name="connsiteY8" fmla="*/ 166007 h 345621"/>
                <a:gd name="connsiteX9" fmla="*/ 125186 w 1828800"/>
                <a:gd name="connsiteY9" fmla="*/ 182335 h 345621"/>
                <a:gd name="connsiteX10" fmla="*/ 206829 w 1828800"/>
                <a:gd name="connsiteY10" fmla="*/ 187778 h 345621"/>
                <a:gd name="connsiteX11" fmla="*/ 351064 w 1828800"/>
                <a:gd name="connsiteY11" fmla="*/ 185057 h 345621"/>
                <a:gd name="connsiteX12" fmla="*/ 566057 w 1828800"/>
                <a:gd name="connsiteY12" fmla="*/ 174171 h 345621"/>
                <a:gd name="connsiteX13" fmla="*/ 821872 w 1828800"/>
                <a:gd name="connsiteY13" fmla="*/ 155121 h 345621"/>
                <a:gd name="connsiteX14" fmla="*/ 971550 w 1828800"/>
                <a:gd name="connsiteY14" fmla="*/ 114300 h 345621"/>
                <a:gd name="connsiteX15" fmla="*/ 1107622 w 1828800"/>
                <a:gd name="connsiteY15" fmla="*/ 97971 h 345621"/>
                <a:gd name="connsiteX16" fmla="*/ 1216479 w 1828800"/>
                <a:gd name="connsiteY16" fmla="*/ 81643 h 345621"/>
                <a:gd name="connsiteX17" fmla="*/ 1325336 w 1828800"/>
                <a:gd name="connsiteY17" fmla="*/ 59871 h 345621"/>
                <a:gd name="connsiteX18" fmla="*/ 1393372 w 1828800"/>
                <a:gd name="connsiteY18" fmla="*/ 40821 h 345621"/>
                <a:gd name="connsiteX19" fmla="*/ 1434193 w 1828800"/>
                <a:gd name="connsiteY19" fmla="*/ 24493 h 345621"/>
                <a:gd name="connsiteX20" fmla="*/ 1472293 w 1828800"/>
                <a:gd name="connsiteY20" fmla="*/ 0 h 345621"/>
                <a:gd name="connsiteX21" fmla="*/ 1499507 w 1828800"/>
                <a:gd name="connsiteY21" fmla="*/ 0 h 345621"/>
                <a:gd name="connsiteX22" fmla="*/ 1564822 w 1828800"/>
                <a:gd name="connsiteY22" fmla="*/ 10885 h 345621"/>
                <a:gd name="connsiteX23" fmla="*/ 1627414 w 1828800"/>
                <a:gd name="connsiteY23" fmla="*/ 29935 h 345621"/>
                <a:gd name="connsiteX24" fmla="*/ 1698172 w 1828800"/>
                <a:gd name="connsiteY24" fmla="*/ 62593 h 345621"/>
                <a:gd name="connsiteX25" fmla="*/ 1752600 w 1828800"/>
                <a:gd name="connsiteY25" fmla="*/ 89807 h 345621"/>
                <a:gd name="connsiteX26" fmla="*/ 1793422 w 1828800"/>
                <a:gd name="connsiteY26" fmla="*/ 119743 h 345621"/>
                <a:gd name="connsiteX27" fmla="*/ 1809750 w 1828800"/>
                <a:gd name="connsiteY27" fmla="*/ 141514 h 345621"/>
                <a:gd name="connsiteX28" fmla="*/ 1823357 w 1828800"/>
                <a:gd name="connsiteY28" fmla="*/ 166007 h 345621"/>
                <a:gd name="connsiteX29" fmla="*/ 1828800 w 1828800"/>
                <a:gd name="connsiteY29" fmla="*/ 190500 h 345621"/>
                <a:gd name="connsiteX30" fmla="*/ 1826079 w 1828800"/>
                <a:gd name="connsiteY30" fmla="*/ 214993 h 345621"/>
                <a:gd name="connsiteX31" fmla="*/ 1807029 w 1828800"/>
                <a:gd name="connsiteY31" fmla="*/ 234043 h 345621"/>
                <a:gd name="connsiteX32" fmla="*/ 1785257 w 1828800"/>
                <a:gd name="connsiteY32" fmla="*/ 247650 h 345621"/>
                <a:gd name="connsiteX33" fmla="*/ 1760764 w 1828800"/>
                <a:gd name="connsiteY33" fmla="*/ 263978 h 345621"/>
                <a:gd name="connsiteX34" fmla="*/ 1728107 w 1828800"/>
                <a:gd name="connsiteY34" fmla="*/ 266700 h 345621"/>
                <a:gd name="connsiteX35" fmla="*/ 1553936 w 1828800"/>
                <a:gd name="connsiteY35" fmla="*/ 269421 h 345621"/>
                <a:gd name="connsiteX36" fmla="*/ 1289957 w 1828800"/>
                <a:gd name="connsiteY36" fmla="*/ 283028 h 345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28800" h="345621">
                  <a:moveTo>
                    <a:pt x="1289957" y="283028"/>
                  </a:moveTo>
                  <a:lnTo>
                    <a:pt x="974272" y="291193"/>
                  </a:lnTo>
                  <a:lnTo>
                    <a:pt x="824593" y="315685"/>
                  </a:lnTo>
                  <a:lnTo>
                    <a:pt x="566057" y="329293"/>
                  </a:lnTo>
                  <a:lnTo>
                    <a:pt x="334736" y="340178"/>
                  </a:lnTo>
                  <a:lnTo>
                    <a:pt x="234043" y="345621"/>
                  </a:lnTo>
                  <a:lnTo>
                    <a:pt x="171450" y="342900"/>
                  </a:lnTo>
                  <a:lnTo>
                    <a:pt x="0" y="332014"/>
                  </a:lnTo>
                  <a:lnTo>
                    <a:pt x="5443" y="166007"/>
                  </a:lnTo>
                  <a:lnTo>
                    <a:pt x="125186" y="182335"/>
                  </a:lnTo>
                  <a:lnTo>
                    <a:pt x="206829" y="187778"/>
                  </a:lnTo>
                  <a:lnTo>
                    <a:pt x="351064" y="185057"/>
                  </a:lnTo>
                  <a:lnTo>
                    <a:pt x="566057" y="174171"/>
                  </a:lnTo>
                  <a:lnTo>
                    <a:pt x="821872" y="155121"/>
                  </a:lnTo>
                  <a:lnTo>
                    <a:pt x="971550" y="114300"/>
                  </a:lnTo>
                  <a:lnTo>
                    <a:pt x="1107622" y="97971"/>
                  </a:lnTo>
                  <a:lnTo>
                    <a:pt x="1216479" y="81643"/>
                  </a:lnTo>
                  <a:lnTo>
                    <a:pt x="1325336" y="59871"/>
                  </a:lnTo>
                  <a:lnTo>
                    <a:pt x="1393372" y="40821"/>
                  </a:lnTo>
                  <a:lnTo>
                    <a:pt x="1434193" y="24493"/>
                  </a:lnTo>
                  <a:lnTo>
                    <a:pt x="1472293" y="0"/>
                  </a:lnTo>
                  <a:lnTo>
                    <a:pt x="1499507" y="0"/>
                  </a:lnTo>
                  <a:lnTo>
                    <a:pt x="1564822" y="10885"/>
                  </a:lnTo>
                  <a:lnTo>
                    <a:pt x="1627414" y="29935"/>
                  </a:lnTo>
                  <a:lnTo>
                    <a:pt x="1698172" y="62593"/>
                  </a:lnTo>
                  <a:lnTo>
                    <a:pt x="1752600" y="89807"/>
                  </a:lnTo>
                  <a:lnTo>
                    <a:pt x="1793422" y="119743"/>
                  </a:lnTo>
                  <a:lnTo>
                    <a:pt x="1809750" y="141514"/>
                  </a:lnTo>
                  <a:lnTo>
                    <a:pt x="1823357" y="166007"/>
                  </a:lnTo>
                  <a:lnTo>
                    <a:pt x="1828800" y="190500"/>
                  </a:lnTo>
                  <a:lnTo>
                    <a:pt x="1826079" y="214993"/>
                  </a:lnTo>
                  <a:lnTo>
                    <a:pt x="1807029" y="234043"/>
                  </a:lnTo>
                  <a:lnTo>
                    <a:pt x="1785257" y="247650"/>
                  </a:lnTo>
                  <a:lnTo>
                    <a:pt x="1760764" y="263978"/>
                  </a:lnTo>
                  <a:lnTo>
                    <a:pt x="1728107" y="266700"/>
                  </a:lnTo>
                  <a:lnTo>
                    <a:pt x="1553936" y="269421"/>
                  </a:lnTo>
                  <a:lnTo>
                    <a:pt x="1289957" y="28302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9">
              <a:extLst>
                <a:ext uri="{FF2B5EF4-FFF2-40B4-BE49-F238E27FC236}">
                  <a16:creationId xmlns:a16="http://schemas.microsoft.com/office/drawing/2014/main" id="{614ECE65-5B7D-41FB-9B8A-9F17959A5F57}"/>
                </a:ext>
              </a:extLst>
            </p:cNvPr>
            <p:cNvSpPr/>
            <p:nvPr/>
          </p:nvSpPr>
          <p:spPr>
            <a:xfrm>
              <a:off x="5033963" y="5437188"/>
              <a:ext cx="2093912" cy="369887"/>
            </a:xfrm>
            <a:custGeom>
              <a:avLst/>
              <a:gdLst>
                <a:gd name="connsiteX0" fmla="*/ 824593 w 2092778"/>
                <a:gd name="connsiteY0" fmla="*/ 296636 h 370115"/>
                <a:gd name="connsiteX1" fmla="*/ 405493 w 2092778"/>
                <a:gd name="connsiteY1" fmla="*/ 329293 h 370115"/>
                <a:gd name="connsiteX2" fmla="*/ 0 w 2092778"/>
                <a:gd name="connsiteY2" fmla="*/ 370115 h 370115"/>
                <a:gd name="connsiteX3" fmla="*/ 2721 w 2092778"/>
                <a:gd name="connsiteY3" fmla="*/ 182336 h 370115"/>
                <a:gd name="connsiteX4" fmla="*/ 163286 w 2092778"/>
                <a:gd name="connsiteY4" fmla="*/ 179615 h 370115"/>
                <a:gd name="connsiteX5" fmla="*/ 318407 w 2092778"/>
                <a:gd name="connsiteY5" fmla="*/ 168729 h 370115"/>
                <a:gd name="connsiteX6" fmla="*/ 514350 w 2092778"/>
                <a:gd name="connsiteY6" fmla="*/ 149679 h 370115"/>
                <a:gd name="connsiteX7" fmla="*/ 827314 w 2092778"/>
                <a:gd name="connsiteY7" fmla="*/ 111579 h 370115"/>
                <a:gd name="connsiteX8" fmla="*/ 971550 w 2092778"/>
                <a:gd name="connsiteY8" fmla="*/ 92529 h 370115"/>
                <a:gd name="connsiteX9" fmla="*/ 1262743 w 2092778"/>
                <a:gd name="connsiteY9" fmla="*/ 73479 h 370115"/>
                <a:gd name="connsiteX10" fmla="*/ 1556657 w 2092778"/>
                <a:gd name="connsiteY10" fmla="*/ 48986 h 370115"/>
                <a:gd name="connsiteX11" fmla="*/ 1619250 w 2092778"/>
                <a:gd name="connsiteY11" fmla="*/ 8165 h 370115"/>
                <a:gd name="connsiteX12" fmla="*/ 1646464 w 2092778"/>
                <a:gd name="connsiteY12" fmla="*/ 0 h 370115"/>
                <a:gd name="connsiteX13" fmla="*/ 1703614 w 2092778"/>
                <a:gd name="connsiteY13" fmla="*/ 2722 h 370115"/>
                <a:gd name="connsiteX14" fmla="*/ 1774371 w 2092778"/>
                <a:gd name="connsiteY14" fmla="*/ 13607 h 370115"/>
                <a:gd name="connsiteX15" fmla="*/ 1836964 w 2092778"/>
                <a:gd name="connsiteY15" fmla="*/ 29936 h 370115"/>
                <a:gd name="connsiteX16" fmla="*/ 1915886 w 2092778"/>
                <a:gd name="connsiteY16" fmla="*/ 59872 h 370115"/>
                <a:gd name="connsiteX17" fmla="*/ 1983921 w 2092778"/>
                <a:gd name="connsiteY17" fmla="*/ 95250 h 370115"/>
                <a:gd name="connsiteX18" fmla="*/ 2041071 w 2092778"/>
                <a:gd name="connsiteY18" fmla="*/ 133350 h 370115"/>
                <a:gd name="connsiteX19" fmla="*/ 2068286 w 2092778"/>
                <a:gd name="connsiteY19" fmla="*/ 157843 h 370115"/>
                <a:gd name="connsiteX20" fmla="*/ 2081893 w 2092778"/>
                <a:gd name="connsiteY20" fmla="*/ 176893 h 370115"/>
                <a:gd name="connsiteX21" fmla="*/ 2092778 w 2092778"/>
                <a:gd name="connsiteY21" fmla="*/ 204107 h 370115"/>
                <a:gd name="connsiteX22" fmla="*/ 2090057 w 2092778"/>
                <a:gd name="connsiteY22" fmla="*/ 223157 h 370115"/>
                <a:gd name="connsiteX23" fmla="*/ 2068286 w 2092778"/>
                <a:gd name="connsiteY23" fmla="*/ 255815 h 370115"/>
                <a:gd name="connsiteX24" fmla="*/ 2043793 w 2092778"/>
                <a:gd name="connsiteY24" fmla="*/ 272143 h 370115"/>
                <a:gd name="connsiteX25" fmla="*/ 2000250 w 2092778"/>
                <a:gd name="connsiteY25" fmla="*/ 288472 h 370115"/>
                <a:gd name="connsiteX26" fmla="*/ 1932214 w 2092778"/>
                <a:gd name="connsiteY26" fmla="*/ 293915 h 370115"/>
                <a:gd name="connsiteX27" fmla="*/ 1758043 w 2092778"/>
                <a:gd name="connsiteY27" fmla="*/ 285750 h 370115"/>
                <a:gd name="connsiteX28" fmla="*/ 1458686 w 2092778"/>
                <a:gd name="connsiteY28" fmla="*/ 272143 h 370115"/>
                <a:gd name="connsiteX29" fmla="*/ 824593 w 2092778"/>
                <a:gd name="connsiteY29" fmla="*/ 296636 h 370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92778" h="370115">
                  <a:moveTo>
                    <a:pt x="824593" y="296636"/>
                  </a:moveTo>
                  <a:lnTo>
                    <a:pt x="405493" y="329293"/>
                  </a:lnTo>
                  <a:lnTo>
                    <a:pt x="0" y="370115"/>
                  </a:lnTo>
                  <a:lnTo>
                    <a:pt x="2721" y="182336"/>
                  </a:lnTo>
                  <a:lnTo>
                    <a:pt x="163286" y="179615"/>
                  </a:lnTo>
                  <a:lnTo>
                    <a:pt x="318407" y="168729"/>
                  </a:lnTo>
                  <a:lnTo>
                    <a:pt x="514350" y="149679"/>
                  </a:lnTo>
                  <a:lnTo>
                    <a:pt x="827314" y="111579"/>
                  </a:lnTo>
                  <a:lnTo>
                    <a:pt x="971550" y="92529"/>
                  </a:lnTo>
                  <a:lnTo>
                    <a:pt x="1262743" y="73479"/>
                  </a:lnTo>
                  <a:lnTo>
                    <a:pt x="1556657" y="48986"/>
                  </a:lnTo>
                  <a:lnTo>
                    <a:pt x="1619250" y="8165"/>
                  </a:lnTo>
                  <a:lnTo>
                    <a:pt x="1646464" y="0"/>
                  </a:lnTo>
                  <a:lnTo>
                    <a:pt x="1703614" y="2722"/>
                  </a:lnTo>
                  <a:lnTo>
                    <a:pt x="1774371" y="13607"/>
                  </a:lnTo>
                  <a:lnTo>
                    <a:pt x="1836964" y="29936"/>
                  </a:lnTo>
                  <a:lnTo>
                    <a:pt x="1915886" y="59872"/>
                  </a:lnTo>
                  <a:lnTo>
                    <a:pt x="1983921" y="95250"/>
                  </a:lnTo>
                  <a:lnTo>
                    <a:pt x="2041071" y="133350"/>
                  </a:lnTo>
                  <a:lnTo>
                    <a:pt x="2068286" y="157843"/>
                  </a:lnTo>
                  <a:lnTo>
                    <a:pt x="2081893" y="176893"/>
                  </a:lnTo>
                  <a:lnTo>
                    <a:pt x="2092778" y="204107"/>
                  </a:lnTo>
                  <a:lnTo>
                    <a:pt x="2090057" y="223157"/>
                  </a:lnTo>
                  <a:lnTo>
                    <a:pt x="2068286" y="255815"/>
                  </a:lnTo>
                  <a:lnTo>
                    <a:pt x="2043793" y="272143"/>
                  </a:lnTo>
                  <a:lnTo>
                    <a:pt x="2000250" y="288472"/>
                  </a:lnTo>
                  <a:lnTo>
                    <a:pt x="1932214" y="293915"/>
                  </a:lnTo>
                  <a:lnTo>
                    <a:pt x="1758043" y="285750"/>
                  </a:lnTo>
                  <a:lnTo>
                    <a:pt x="1458686" y="272143"/>
                  </a:lnTo>
                  <a:lnTo>
                    <a:pt x="824593" y="2966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 nodeType="clickPar">
                      <p:stCondLst>
                        <p:cond delay="indefinite"/>
                      </p:stCondLst>
                      <p:childTnLst>
                        <p:par>
                          <p:cTn id="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4610" name="グループ化 1">
            <a:extLst>
              <a:ext uri="{FF2B5EF4-FFF2-40B4-BE49-F238E27FC236}">
                <a16:creationId xmlns:a16="http://schemas.microsoft.com/office/drawing/2014/main" id="{5A50AAB1-9CA9-4FB5-B5F6-0C9669849377}"/>
              </a:ext>
            </a:extLst>
          </p:cNvPr>
          <p:cNvGrpSpPr>
            <a:grpSpLocks/>
          </p:cNvGrpSpPr>
          <p:nvPr/>
        </p:nvGrpSpPr>
        <p:grpSpPr bwMode="auto">
          <a:xfrm>
            <a:off x="2497138" y="1598613"/>
            <a:ext cx="4681537" cy="4424362"/>
            <a:chOff x="2497138" y="1598613"/>
            <a:chExt cx="4681537" cy="4424362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82BFD6B7-0AB4-4C87-BDF6-455E7CD70895}"/>
                </a:ext>
              </a:extLst>
            </p:cNvPr>
            <p:cNvSpPr/>
            <p:nvPr/>
          </p:nvSpPr>
          <p:spPr>
            <a:xfrm>
              <a:off x="2519363" y="2506663"/>
              <a:ext cx="1841500" cy="476250"/>
            </a:xfrm>
            <a:custGeom>
              <a:avLst/>
              <a:gdLst>
                <a:gd name="connsiteX0" fmla="*/ 1450181 w 1840706"/>
                <a:gd name="connsiteY0" fmla="*/ 271463 h 476250"/>
                <a:gd name="connsiteX1" fmla="*/ 1243012 w 1840706"/>
                <a:gd name="connsiteY1" fmla="*/ 302419 h 476250"/>
                <a:gd name="connsiteX2" fmla="*/ 1021556 w 1840706"/>
                <a:gd name="connsiteY2" fmla="*/ 338138 h 476250"/>
                <a:gd name="connsiteX3" fmla="*/ 776287 w 1840706"/>
                <a:gd name="connsiteY3" fmla="*/ 388144 h 476250"/>
                <a:gd name="connsiteX4" fmla="*/ 514350 w 1840706"/>
                <a:gd name="connsiteY4" fmla="*/ 442913 h 476250"/>
                <a:gd name="connsiteX5" fmla="*/ 359568 w 1840706"/>
                <a:gd name="connsiteY5" fmla="*/ 476250 h 476250"/>
                <a:gd name="connsiteX6" fmla="*/ 338137 w 1840706"/>
                <a:gd name="connsiteY6" fmla="*/ 476250 h 476250"/>
                <a:gd name="connsiteX7" fmla="*/ 309562 w 1840706"/>
                <a:gd name="connsiteY7" fmla="*/ 471488 h 476250"/>
                <a:gd name="connsiteX8" fmla="*/ 273843 w 1840706"/>
                <a:gd name="connsiteY8" fmla="*/ 459582 h 476250"/>
                <a:gd name="connsiteX9" fmla="*/ 228600 w 1840706"/>
                <a:gd name="connsiteY9" fmla="*/ 435769 h 476250"/>
                <a:gd name="connsiteX10" fmla="*/ 159543 w 1840706"/>
                <a:gd name="connsiteY10" fmla="*/ 385763 h 476250"/>
                <a:gd name="connsiteX11" fmla="*/ 102393 w 1840706"/>
                <a:gd name="connsiteY11" fmla="*/ 335757 h 476250"/>
                <a:gd name="connsiteX12" fmla="*/ 59531 w 1840706"/>
                <a:gd name="connsiteY12" fmla="*/ 295275 h 476250"/>
                <a:gd name="connsiteX13" fmla="*/ 28575 w 1840706"/>
                <a:gd name="connsiteY13" fmla="*/ 257175 h 476250"/>
                <a:gd name="connsiteX14" fmla="*/ 9525 w 1840706"/>
                <a:gd name="connsiteY14" fmla="*/ 226219 h 476250"/>
                <a:gd name="connsiteX15" fmla="*/ 0 w 1840706"/>
                <a:gd name="connsiteY15" fmla="*/ 202407 h 476250"/>
                <a:gd name="connsiteX16" fmla="*/ 0 w 1840706"/>
                <a:gd name="connsiteY16" fmla="*/ 190500 h 476250"/>
                <a:gd name="connsiteX17" fmla="*/ 2381 w 1840706"/>
                <a:gd name="connsiteY17" fmla="*/ 180975 h 476250"/>
                <a:gd name="connsiteX18" fmla="*/ 7143 w 1840706"/>
                <a:gd name="connsiteY18" fmla="*/ 173832 h 476250"/>
                <a:gd name="connsiteX19" fmla="*/ 26193 w 1840706"/>
                <a:gd name="connsiteY19" fmla="*/ 171450 h 476250"/>
                <a:gd name="connsiteX20" fmla="*/ 61912 w 1840706"/>
                <a:gd name="connsiteY20" fmla="*/ 185738 h 476250"/>
                <a:gd name="connsiteX21" fmla="*/ 126206 w 1840706"/>
                <a:gd name="connsiteY21" fmla="*/ 209550 h 476250"/>
                <a:gd name="connsiteX22" fmla="*/ 176212 w 1840706"/>
                <a:gd name="connsiteY22" fmla="*/ 223838 h 476250"/>
                <a:gd name="connsiteX23" fmla="*/ 235743 w 1840706"/>
                <a:gd name="connsiteY23" fmla="*/ 240507 h 476250"/>
                <a:gd name="connsiteX24" fmla="*/ 300037 w 1840706"/>
                <a:gd name="connsiteY24" fmla="*/ 250032 h 476250"/>
                <a:gd name="connsiteX25" fmla="*/ 383381 w 1840706"/>
                <a:gd name="connsiteY25" fmla="*/ 254794 h 476250"/>
                <a:gd name="connsiteX26" fmla="*/ 495300 w 1840706"/>
                <a:gd name="connsiteY26" fmla="*/ 247650 h 476250"/>
                <a:gd name="connsiteX27" fmla="*/ 802481 w 1840706"/>
                <a:gd name="connsiteY27" fmla="*/ 195263 h 476250"/>
                <a:gd name="connsiteX28" fmla="*/ 1083468 w 1840706"/>
                <a:gd name="connsiteY28" fmla="*/ 138113 h 476250"/>
                <a:gd name="connsiteX29" fmla="*/ 1233487 w 1840706"/>
                <a:gd name="connsiteY29" fmla="*/ 107157 h 476250"/>
                <a:gd name="connsiteX30" fmla="*/ 1397793 w 1840706"/>
                <a:gd name="connsiteY30" fmla="*/ 64294 h 476250"/>
                <a:gd name="connsiteX31" fmla="*/ 1500187 w 1840706"/>
                <a:gd name="connsiteY31" fmla="*/ 33338 h 476250"/>
                <a:gd name="connsiteX32" fmla="*/ 1550193 w 1840706"/>
                <a:gd name="connsiteY32" fmla="*/ 9525 h 476250"/>
                <a:gd name="connsiteX33" fmla="*/ 1576387 w 1840706"/>
                <a:gd name="connsiteY33" fmla="*/ 0 h 476250"/>
                <a:gd name="connsiteX34" fmla="*/ 1612106 w 1840706"/>
                <a:gd name="connsiteY34" fmla="*/ 0 h 476250"/>
                <a:gd name="connsiteX35" fmla="*/ 1666875 w 1840706"/>
                <a:gd name="connsiteY35" fmla="*/ 9525 h 476250"/>
                <a:gd name="connsiteX36" fmla="*/ 1721643 w 1840706"/>
                <a:gd name="connsiteY36" fmla="*/ 23813 h 476250"/>
                <a:gd name="connsiteX37" fmla="*/ 1795462 w 1840706"/>
                <a:gd name="connsiteY37" fmla="*/ 47625 h 476250"/>
                <a:gd name="connsiteX38" fmla="*/ 1809750 w 1840706"/>
                <a:gd name="connsiteY38" fmla="*/ 57150 h 476250"/>
                <a:gd name="connsiteX39" fmla="*/ 1831181 w 1840706"/>
                <a:gd name="connsiteY39" fmla="*/ 85725 h 476250"/>
                <a:gd name="connsiteX40" fmla="*/ 1838325 w 1840706"/>
                <a:gd name="connsiteY40" fmla="*/ 104775 h 476250"/>
                <a:gd name="connsiteX41" fmla="*/ 1840706 w 1840706"/>
                <a:gd name="connsiteY41" fmla="*/ 123825 h 476250"/>
                <a:gd name="connsiteX42" fmla="*/ 1835943 w 1840706"/>
                <a:gd name="connsiteY42" fmla="*/ 150019 h 476250"/>
                <a:gd name="connsiteX43" fmla="*/ 1819275 w 1840706"/>
                <a:gd name="connsiteY43" fmla="*/ 173832 h 476250"/>
                <a:gd name="connsiteX44" fmla="*/ 1795462 w 1840706"/>
                <a:gd name="connsiteY44" fmla="*/ 197644 h 476250"/>
                <a:gd name="connsiteX45" fmla="*/ 1766887 w 1840706"/>
                <a:gd name="connsiteY45" fmla="*/ 214313 h 476250"/>
                <a:gd name="connsiteX46" fmla="*/ 1450181 w 1840706"/>
                <a:gd name="connsiteY46" fmla="*/ 271463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840706" h="476250">
                  <a:moveTo>
                    <a:pt x="1450181" y="271463"/>
                  </a:moveTo>
                  <a:lnTo>
                    <a:pt x="1243012" y="302419"/>
                  </a:lnTo>
                  <a:lnTo>
                    <a:pt x="1021556" y="338138"/>
                  </a:lnTo>
                  <a:lnTo>
                    <a:pt x="776287" y="388144"/>
                  </a:lnTo>
                  <a:lnTo>
                    <a:pt x="514350" y="442913"/>
                  </a:lnTo>
                  <a:lnTo>
                    <a:pt x="359568" y="476250"/>
                  </a:lnTo>
                  <a:lnTo>
                    <a:pt x="338137" y="476250"/>
                  </a:lnTo>
                  <a:lnTo>
                    <a:pt x="309562" y="471488"/>
                  </a:lnTo>
                  <a:lnTo>
                    <a:pt x="273843" y="459582"/>
                  </a:lnTo>
                  <a:lnTo>
                    <a:pt x="228600" y="435769"/>
                  </a:lnTo>
                  <a:lnTo>
                    <a:pt x="159543" y="385763"/>
                  </a:lnTo>
                  <a:lnTo>
                    <a:pt x="102393" y="335757"/>
                  </a:lnTo>
                  <a:lnTo>
                    <a:pt x="59531" y="295275"/>
                  </a:lnTo>
                  <a:lnTo>
                    <a:pt x="28575" y="257175"/>
                  </a:lnTo>
                  <a:lnTo>
                    <a:pt x="9525" y="226219"/>
                  </a:lnTo>
                  <a:lnTo>
                    <a:pt x="0" y="202407"/>
                  </a:lnTo>
                  <a:lnTo>
                    <a:pt x="0" y="190500"/>
                  </a:lnTo>
                  <a:lnTo>
                    <a:pt x="2381" y="180975"/>
                  </a:lnTo>
                  <a:lnTo>
                    <a:pt x="7143" y="173832"/>
                  </a:lnTo>
                  <a:lnTo>
                    <a:pt x="26193" y="171450"/>
                  </a:lnTo>
                  <a:lnTo>
                    <a:pt x="61912" y="185738"/>
                  </a:lnTo>
                  <a:lnTo>
                    <a:pt x="126206" y="209550"/>
                  </a:lnTo>
                  <a:lnTo>
                    <a:pt x="176212" y="223838"/>
                  </a:lnTo>
                  <a:lnTo>
                    <a:pt x="235743" y="240507"/>
                  </a:lnTo>
                  <a:lnTo>
                    <a:pt x="300037" y="250032"/>
                  </a:lnTo>
                  <a:lnTo>
                    <a:pt x="383381" y="254794"/>
                  </a:lnTo>
                  <a:lnTo>
                    <a:pt x="495300" y="247650"/>
                  </a:lnTo>
                  <a:lnTo>
                    <a:pt x="802481" y="195263"/>
                  </a:lnTo>
                  <a:lnTo>
                    <a:pt x="1083468" y="138113"/>
                  </a:lnTo>
                  <a:lnTo>
                    <a:pt x="1233487" y="107157"/>
                  </a:lnTo>
                  <a:lnTo>
                    <a:pt x="1397793" y="64294"/>
                  </a:lnTo>
                  <a:lnTo>
                    <a:pt x="1500187" y="33338"/>
                  </a:lnTo>
                  <a:lnTo>
                    <a:pt x="1550193" y="9525"/>
                  </a:lnTo>
                  <a:lnTo>
                    <a:pt x="1576387" y="0"/>
                  </a:lnTo>
                  <a:lnTo>
                    <a:pt x="1612106" y="0"/>
                  </a:lnTo>
                  <a:lnTo>
                    <a:pt x="1666875" y="9525"/>
                  </a:lnTo>
                  <a:lnTo>
                    <a:pt x="1721643" y="23813"/>
                  </a:lnTo>
                  <a:lnTo>
                    <a:pt x="1795462" y="47625"/>
                  </a:lnTo>
                  <a:lnTo>
                    <a:pt x="1809750" y="57150"/>
                  </a:lnTo>
                  <a:lnTo>
                    <a:pt x="1831181" y="85725"/>
                  </a:lnTo>
                  <a:lnTo>
                    <a:pt x="1838325" y="104775"/>
                  </a:lnTo>
                  <a:lnTo>
                    <a:pt x="1840706" y="123825"/>
                  </a:lnTo>
                  <a:lnTo>
                    <a:pt x="1835943" y="150019"/>
                  </a:lnTo>
                  <a:lnTo>
                    <a:pt x="1819275" y="173832"/>
                  </a:lnTo>
                  <a:lnTo>
                    <a:pt x="1795462" y="197644"/>
                  </a:lnTo>
                  <a:lnTo>
                    <a:pt x="1766887" y="214313"/>
                  </a:lnTo>
                  <a:lnTo>
                    <a:pt x="1450181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AF0F4CE4-CFFA-4F47-B2FB-A8B2F43E0AE1}"/>
                </a:ext>
              </a:extLst>
            </p:cNvPr>
            <p:cNvSpPr/>
            <p:nvPr/>
          </p:nvSpPr>
          <p:spPr>
            <a:xfrm>
              <a:off x="4460875" y="1655763"/>
              <a:ext cx="957263" cy="1209675"/>
            </a:xfrm>
            <a:custGeom>
              <a:avLst/>
              <a:gdLst>
                <a:gd name="connsiteX0" fmla="*/ 771525 w 957263"/>
                <a:gd name="connsiteY0" fmla="*/ 495300 h 1209675"/>
                <a:gd name="connsiteX1" fmla="*/ 690563 w 957263"/>
                <a:gd name="connsiteY1" fmla="*/ 585787 h 1209675"/>
                <a:gd name="connsiteX2" fmla="*/ 595313 w 957263"/>
                <a:gd name="connsiteY2" fmla="*/ 681037 h 1209675"/>
                <a:gd name="connsiteX3" fmla="*/ 457200 w 957263"/>
                <a:gd name="connsiteY3" fmla="*/ 833437 h 1209675"/>
                <a:gd name="connsiteX4" fmla="*/ 335757 w 957263"/>
                <a:gd name="connsiteY4" fmla="*/ 962025 h 1209675"/>
                <a:gd name="connsiteX5" fmla="*/ 230982 w 957263"/>
                <a:gd name="connsiteY5" fmla="*/ 1059656 h 1209675"/>
                <a:gd name="connsiteX6" fmla="*/ 119063 w 957263"/>
                <a:gd name="connsiteY6" fmla="*/ 1154906 h 1209675"/>
                <a:gd name="connsiteX7" fmla="*/ 61913 w 957263"/>
                <a:gd name="connsiteY7" fmla="*/ 1197769 h 1209675"/>
                <a:gd name="connsiteX8" fmla="*/ 33338 w 957263"/>
                <a:gd name="connsiteY8" fmla="*/ 1209675 h 1209675"/>
                <a:gd name="connsiteX9" fmla="*/ 11907 w 957263"/>
                <a:gd name="connsiteY9" fmla="*/ 1209675 h 1209675"/>
                <a:gd name="connsiteX10" fmla="*/ 4763 w 957263"/>
                <a:gd name="connsiteY10" fmla="*/ 1202531 h 1209675"/>
                <a:gd name="connsiteX11" fmla="*/ 0 w 957263"/>
                <a:gd name="connsiteY11" fmla="*/ 1188244 h 1209675"/>
                <a:gd name="connsiteX12" fmla="*/ 9525 w 957263"/>
                <a:gd name="connsiteY12" fmla="*/ 1159669 h 1209675"/>
                <a:gd name="connsiteX13" fmla="*/ 61913 w 957263"/>
                <a:gd name="connsiteY13" fmla="*/ 1090612 h 1209675"/>
                <a:gd name="connsiteX14" fmla="*/ 159544 w 957263"/>
                <a:gd name="connsiteY14" fmla="*/ 973931 h 1209675"/>
                <a:gd name="connsiteX15" fmla="*/ 254794 w 957263"/>
                <a:gd name="connsiteY15" fmla="*/ 845344 h 1209675"/>
                <a:gd name="connsiteX16" fmla="*/ 335757 w 957263"/>
                <a:gd name="connsiteY16" fmla="*/ 728662 h 1209675"/>
                <a:gd name="connsiteX17" fmla="*/ 404813 w 957263"/>
                <a:gd name="connsiteY17" fmla="*/ 621506 h 1209675"/>
                <a:gd name="connsiteX18" fmla="*/ 490538 w 957263"/>
                <a:gd name="connsiteY18" fmla="*/ 478631 h 1209675"/>
                <a:gd name="connsiteX19" fmla="*/ 542925 w 957263"/>
                <a:gd name="connsiteY19" fmla="*/ 383381 h 1209675"/>
                <a:gd name="connsiteX20" fmla="*/ 581025 w 957263"/>
                <a:gd name="connsiteY20" fmla="*/ 311944 h 1209675"/>
                <a:gd name="connsiteX21" fmla="*/ 604838 w 957263"/>
                <a:gd name="connsiteY21" fmla="*/ 264319 h 1209675"/>
                <a:gd name="connsiteX22" fmla="*/ 619125 w 957263"/>
                <a:gd name="connsiteY22" fmla="*/ 226219 h 1209675"/>
                <a:gd name="connsiteX23" fmla="*/ 623888 w 957263"/>
                <a:gd name="connsiteY23" fmla="*/ 204787 h 1209675"/>
                <a:gd name="connsiteX24" fmla="*/ 623888 w 957263"/>
                <a:gd name="connsiteY24" fmla="*/ 185737 h 1209675"/>
                <a:gd name="connsiteX25" fmla="*/ 619125 w 957263"/>
                <a:gd name="connsiteY25" fmla="*/ 157162 h 1209675"/>
                <a:gd name="connsiteX26" fmla="*/ 602457 w 957263"/>
                <a:gd name="connsiteY26" fmla="*/ 128587 h 1209675"/>
                <a:gd name="connsiteX27" fmla="*/ 566738 w 957263"/>
                <a:gd name="connsiteY27" fmla="*/ 100012 h 1209675"/>
                <a:gd name="connsiteX28" fmla="*/ 528638 w 957263"/>
                <a:gd name="connsiteY28" fmla="*/ 73819 h 1209675"/>
                <a:gd name="connsiteX29" fmla="*/ 511969 w 957263"/>
                <a:gd name="connsiteY29" fmla="*/ 61912 h 1209675"/>
                <a:gd name="connsiteX30" fmla="*/ 497682 w 957263"/>
                <a:gd name="connsiteY30" fmla="*/ 45244 h 1209675"/>
                <a:gd name="connsiteX31" fmla="*/ 490538 w 957263"/>
                <a:gd name="connsiteY31" fmla="*/ 23812 h 1209675"/>
                <a:gd name="connsiteX32" fmla="*/ 492919 w 957263"/>
                <a:gd name="connsiteY32" fmla="*/ 11906 h 1209675"/>
                <a:gd name="connsiteX33" fmla="*/ 502444 w 957263"/>
                <a:gd name="connsiteY33" fmla="*/ 2381 h 1209675"/>
                <a:gd name="connsiteX34" fmla="*/ 516732 w 957263"/>
                <a:gd name="connsiteY34" fmla="*/ 0 h 1209675"/>
                <a:gd name="connsiteX35" fmla="*/ 550069 w 957263"/>
                <a:gd name="connsiteY35" fmla="*/ 4762 h 1209675"/>
                <a:gd name="connsiteX36" fmla="*/ 638175 w 957263"/>
                <a:gd name="connsiteY36" fmla="*/ 38100 h 1209675"/>
                <a:gd name="connsiteX37" fmla="*/ 714375 w 957263"/>
                <a:gd name="connsiteY37" fmla="*/ 66675 h 1209675"/>
                <a:gd name="connsiteX38" fmla="*/ 785813 w 957263"/>
                <a:gd name="connsiteY38" fmla="*/ 97631 h 1209675"/>
                <a:gd name="connsiteX39" fmla="*/ 838200 w 957263"/>
                <a:gd name="connsiteY39" fmla="*/ 123825 h 1209675"/>
                <a:gd name="connsiteX40" fmla="*/ 890588 w 957263"/>
                <a:gd name="connsiteY40" fmla="*/ 157162 h 1209675"/>
                <a:gd name="connsiteX41" fmla="*/ 919163 w 957263"/>
                <a:gd name="connsiteY41" fmla="*/ 183356 h 1209675"/>
                <a:gd name="connsiteX42" fmla="*/ 938213 w 957263"/>
                <a:gd name="connsiteY42" fmla="*/ 204787 h 1209675"/>
                <a:gd name="connsiteX43" fmla="*/ 952500 w 957263"/>
                <a:gd name="connsiteY43" fmla="*/ 226219 h 1209675"/>
                <a:gd name="connsiteX44" fmla="*/ 957263 w 957263"/>
                <a:gd name="connsiteY44" fmla="*/ 242887 h 1209675"/>
                <a:gd name="connsiteX45" fmla="*/ 954882 w 957263"/>
                <a:gd name="connsiteY45" fmla="*/ 266700 h 1209675"/>
                <a:gd name="connsiteX46" fmla="*/ 945357 w 957263"/>
                <a:gd name="connsiteY46" fmla="*/ 292894 h 1209675"/>
                <a:gd name="connsiteX47" fmla="*/ 907257 w 957263"/>
                <a:gd name="connsiteY47" fmla="*/ 342900 h 1209675"/>
                <a:gd name="connsiteX48" fmla="*/ 859632 w 957263"/>
                <a:gd name="connsiteY48" fmla="*/ 395287 h 1209675"/>
                <a:gd name="connsiteX49" fmla="*/ 771525 w 957263"/>
                <a:gd name="connsiteY49" fmla="*/ 495300 h 120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57263" h="1209675">
                  <a:moveTo>
                    <a:pt x="771525" y="495300"/>
                  </a:moveTo>
                  <a:lnTo>
                    <a:pt x="690563" y="585787"/>
                  </a:lnTo>
                  <a:lnTo>
                    <a:pt x="595313" y="681037"/>
                  </a:lnTo>
                  <a:lnTo>
                    <a:pt x="457200" y="833437"/>
                  </a:lnTo>
                  <a:lnTo>
                    <a:pt x="335757" y="962025"/>
                  </a:lnTo>
                  <a:lnTo>
                    <a:pt x="230982" y="1059656"/>
                  </a:lnTo>
                  <a:lnTo>
                    <a:pt x="119063" y="1154906"/>
                  </a:lnTo>
                  <a:lnTo>
                    <a:pt x="61913" y="1197769"/>
                  </a:lnTo>
                  <a:lnTo>
                    <a:pt x="33338" y="1209675"/>
                  </a:lnTo>
                  <a:lnTo>
                    <a:pt x="11907" y="1209675"/>
                  </a:lnTo>
                  <a:lnTo>
                    <a:pt x="4763" y="1202531"/>
                  </a:lnTo>
                  <a:lnTo>
                    <a:pt x="0" y="1188244"/>
                  </a:lnTo>
                  <a:lnTo>
                    <a:pt x="9525" y="1159669"/>
                  </a:lnTo>
                  <a:lnTo>
                    <a:pt x="61913" y="1090612"/>
                  </a:lnTo>
                  <a:lnTo>
                    <a:pt x="159544" y="973931"/>
                  </a:lnTo>
                  <a:lnTo>
                    <a:pt x="254794" y="845344"/>
                  </a:lnTo>
                  <a:lnTo>
                    <a:pt x="335757" y="728662"/>
                  </a:lnTo>
                  <a:lnTo>
                    <a:pt x="404813" y="621506"/>
                  </a:lnTo>
                  <a:lnTo>
                    <a:pt x="490538" y="478631"/>
                  </a:lnTo>
                  <a:lnTo>
                    <a:pt x="542925" y="383381"/>
                  </a:lnTo>
                  <a:lnTo>
                    <a:pt x="581025" y="311944"/>
                  </a:lnTo>
                  <a:lnTo>
                    <a:pt x="604838" y="264319"/>
                  </a:lnTo>
                  <a:lnTo>
                    <a:pt x="619125" y="226219"/>
                  </a:lnTo>
                  <a:lnTo>
                    <a:pt x="623888" y="204787"/>
                  </a:lnTo>
                  <a:lnTo>
                    <a:pt x="623888" y="185737"/>
                  </a:lnTo>
                  <a:lnTo>
                    <a:pt x="619125" y="157162"/>
                  </a:lnTo>
                  <a:lnTo>
                    <a:pt x="602457" y="128587"/>
                  </a:lnTo>
                  <a:lnTo>
                    <a:pt x="566738" y="100012"/>
                  </a:lnTo>
                  <a:lnTo>
                    <a:pt x="528638" y="73819"/>
                  </a:lnTo>
                  <a:lnTo>
                    <a:pt x="511969" y="61912"/>
                  </a:lnTo>
                  <a:lnTo>
                    <a:pt x="497682" y="45244"/>
                  </a:lnTo>
                  <a:lnTo>
                    <a:pt x="490538" y="23812"/>
                  </a:lnTo>
                  <a:lnTo>
                    <a:pt x="492919" y="11906"/>
                  </a:lnTo>
                  <a:lnTo>
                    <a:pt x="502444" y="2381"/>
                  </a:lnTo>
                  <a:lnTo>
                    <a:pt x="516732" y="0"/>
                  </a:lnTo>
                  <a:lnTo>
                    <a:pt x="550069" y="4762"/>
                  </a:lnTo>
                  <a:lnTo>
                    <a:pt x="638175" y="38100"/>
                  </a:lnTo>
                  <a:lnTo>
                    <a:pt x="714375" y="66675"/>
                  </a:lnTo>
                  <a:lnTo>
                    <a:pt x="785813" y="97631"/>
                  </a:lnTo>
                  <a:lnTo>
                    <a:pt x="838200" y="123825"/>
                  </a:lnTo>
                  <a:lnTo>
                    <a:pt x="890588" y="157162"/>
                  </a:lnTo>
                  <a:lnTo>
                    <a:pt x="919163" y="183356"/>
                  </a:lnTo>
                  <a:lnTo>
                    <a:pt x="938213" y="204787"/>
                  </a:lnTo>
                  <a:lnTo>
                    <a:pt x="952500" y="226219"/>
                  </a:lnTo>
                  <a:lnTo>
                    <a:pt x="957263" y="242887"/>
                  </a:lnTo>
                  <a:lnTo>
                    <a:pt x="954882" y="266700"/>
                  </a:lnTo>
                  <a:lnTo>
                    <a:pt x="945357" y="292894"/>
                  </a:lnTo>
                  <a:lnTo>
                    <a:pt x="907257" y="342900"/>
                  </a:lnTo>
                  <a:lnTo>
                    <a:pt x="859632" y="395287"/>
                  </a:lnTo>
                  <a:lnTo>
                    <a:pt x="771525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B16B3F8A-7998-4CE0-9ABC-3BFD0E6B23D6}"/>
                </a:ext>
              </a:extLst>
            </p:cNvPr>
            <p:cNvSpPr/>
            <p:nvPr/>
          </p:nvSpPr>
          <p:spPr>
            <a:xfrm rot="16200000">
              <a:off x="1483519" y="3493294"/>
              <a:ext cx="4335462" cy="546100"/>
            </a:xfrm>
            <a:custGeom>
              <a:avLst/>
              <a:gdLst>
                <a:gd name="connsiteX0" fmla="*/ 2077054 w 4336160"/>
                <a:gd name="connsiteY0" fmla="*/ 368243 h 546158"/>
                <a:gd name="connsiteX1" fmla="*/ 1650885 w 4336160"/>
                <a:gd name="connsiteY1" fmla="*/ 355830 h 546158"/>
                <a:gd name="connsiteX2" fmla="*/ 1299193 w 4336160"/>
                <a:gd name="connsiteY2" fmla="*/ 343418 h 546158"/>
                <a:gd name="connsiteX3" fmla="*/ 988876 w 4336160"/>
                <a:gd name="connsiteY3" fmla="*/ 331005 h 546158"/>
                <a:gd name="connsiteX4" fmla="*/ 773723 w 4336160"/>
                <a:gd name="connsiteY4" fmla="*/ 322730 h 546158"/>
                <a:gd name="connsiteX5" fmla="*/ 616496 w 4336160"/>
                <a:gd name="connsiteY5" fmla="*/ 318592 h 546158"/>
                <a:gd name="connsiteX6" fmla="*/ 430306 w 4336160"/>
                <a:gd name="connsiteY6" fmla="*/ 322730 h 546158"/>
                <a:gd name="connsiteX7" fmla="*/ 264804 w 4336160"/>
                <a:gd name="connsiteY7" fmla="*/ 318592 h 546158"/>
                <a:gd name="connsiteX8" fmla="*/ 153090 w 4336160"/>
                <a:gd name="connsiteY8" fmla="*/ 318592 h 546158"/>
                <a:gd name="connsiteX9" fmla="*/ 107577 w 4336160"/>
                <a:gd name="connsiteY9" fmla="*/ 306180 h 546158"/>
                <a:gd name="connsiteX10" fmla="*/ 45513 w 4336160"/>
                <a:gd name="connsiteY10" fmla="*/ 285492 h 546158"/>
                <a:gd name="connsiteX11" fmla="*/ 16550 w 4336160"/>
                <a:gd name="connsiteY11" fmla="*/ 260666 h 546158"/>
                <a:gd name="connsiteX12" fmla="*/ 0 w 4336160"/>
                <a:gd name="connsiteY12" fmla="*/ 231703 h 546158"/>
                <a:gd name="connsiteX13" fmla="*/ 0 w 4336160"/>
                <a:gd name="connsiteY13" fmla="*/ 202741 h 546158"/>
                <a:gd name="connsiteX14" fmla="*/ 16550 w 4336160"/>
                <a:gd name="connsiteY14" fmla="*/ 165503 h 546158"/>
                <a:gd name="connsiteX15" fmla="*/ 62064 w 4336160"/>
                <a:gd name="connsiteY15" fmla="*/ 124127 h 546158"/>
                <a:gd name="connsiteX16" fmla="*/ 95164 w 4336160"/>
                <a:gd name="connsiteY16" fmla="*/ 107577 h 546158"/>
                <a:gd name="connsiteX17" fmla="*/ 194465 w 4336160"/>
                <a:gd name="connsiteY17" fmla="*/ 82751 h 546158"/>
                <a:gd name="connsiteX18" fmla="*/ 322730 w 4336160"/>
                <a:gd name="connsiteY18" fmla="*/ 57926 h 546158"/>
                <a:gd name="connsiteX19" fmla="*/ 450994 w 4336160"/>
                <a:gd name="connsiteY19" fmla="*/ 37238 h 546158"/>
                <a:gd name="connsiteX20" fmla="*/ 537883 w 4336160"/>
                <a:gd name="connsiteY20" fmla="*/ 28963 h 546158"/>
                <a:gd name="connsiteX21" fmla="*/ 587533 w 4336160"/>
                <a:gd name="connsiteY21" fmla="*/ 37238 h 546158"/>
                <a:gd name="connsiteX22" fmla="*/ 757173 w 4336160"/>
                <a:gd name="connsiteY22" fmla="*/ 66201 h 546158"/>
                <a:gd name="connsiteX23" fmla="*/ 922675 w 4336160"/>
                <a:gd name="connsiteY23" fmla="*/ 86889 h 546158"/>
                <a:gd name="connsiteX24" fmla="*/ 1154379 w 4336160"/>
                <a:gd name="connsiteY24" fmla="*/ 115852 h 546158"/>
                <a:gd name="connsiteX25" fmla="*/ 1452283 w 4336160"/>
                <a:gd name="connsiteY25" fmla="*/ 136540 h 546158"/>
                <a:gd name="connsiteX26" fmla="*/ 1803975 w 4336160"/>
                <a:gd name="connsiteY26" fmla="*/ 157227 h 546158"/>
                <a:gd name="connsiteX27" fmla="*/ 2159805 w 4336160"/>
                <a:gd name="connsiteY27" fmla="*/ 182053 h 546158"/>
                <a:gd name="connsiteX28" fmla="*/ 2565285 w 4336160"/>
                <a:gd name="connsiteY28" fmla="*/ 206878 h 546158"/>
                <a:gd name="connsiteX29" fmla="*/ 3260395 w 4336160"/>
                <a:gd name="connsiteY29" fmla="*/ 206878 h 546158"/>
                <a:gd name="connsiteX30" fmla="*/ 3587262 w 4336160"/>
                <a:gd name="connsiteY30" fmla="*/ 206878 h 546158"/>
                <a:gd name="connsiteX31" fmla="*/ 3897579 w 4336160"/>
                <a:gd name="connsiteY31" fmla="*/ 206878 h 546158"/>
                <a:gd name="connsiteX32" fmla="*/ 4063081 w 4336160"/>
                <a:gd name="connsiteY32" fmla="*/ 206878 h 546158"/>
                <a:gd name="connsiteX33" fmla="*/ 4116869 w 4336160"/>
                <a:gd name="connsiteY33" fmla="*/ 202741 h 546158"/>
                <a:gd name="connsiteX34" fmla="*/ 4166520 w 4336160"/>
                <a:gd name="connsiteY34" fmla="*/ 182053 h 546158"/>
                <a:gd name="connsiteX35" fmla="*/ 4216170 w 4336160"/>
                <a:gd name="connsiteY35" fmla="*/ 140677 h 546158"/>
                <a:gd name="connsiteX36" fmla="*/ 4245133 w 4336160"/>
                <a:gd name="connsiteY36" fmla="*/ 95164 h 546158"/>
                <a:gd name="connsiteX37" fmla="*/ 4265821 w 4336160"/>
                <a:gd name="connsiteY37" fmla="*/ 41376 h 546158"/>
                <a:gd name="connsiteX38" fmla="*/ 4282371 w 4336160"/>
                <a:gd name="connsiteY38" fmla="*/ 12413 h 546158"/>
                <a:gd name="connsiteX39" fmla="*/ 4307197 w 4336160"/>
                <a:gd name="connsiteY39" fmla="*/ 0 h 546158"/>
                <a:gd name="connsiteX40" fmla="*/ 4319609 w 4336160"/>
                <a:gd name="connsiteY40" fmla="*/ 4138 h 546158"/>
                <a:gd name="connsiteX41" fmla="*/ 4336160 w 4336160"/>
                <a:gd name="connsiteY41" fmla="*/ 24826 h 546158"/>
                <a:gd name="connsiteX42" fmla="*/ 4336160 w 4336160"/>
                <a:gd name="connsiteY42" fmla="*/ 82751 h 546158"/>
                <a:gd name="connsiteX43" fmla="*/ 4327884 w 4336160"/>
                <a:gd name="connsiteY43" fmla="*/ 144815 h 546158"/>
                <a:gd name="connsiteX44" fmla="*/ 4303059 w 4336160"/>
                <a:gd name="connsiteY44" fmla="*/ 219291 h 546158"/>
                <a:gd name="connsiteX45" fmla="*/ 4269959 w 4336160"/>
                <a:gd name="connsiteY45" fmla="*/ 310317 h 546158"/>
                <a:gd name="connsiteX46" fmla="*/ 4232721 w 4336160"/>
                <a:gd name="connsiteY46" fmla="*/ 384793 h 546158"/>
                <a:gd name="connsiteX47" fmla="*/ 4191345 w 4336160"/>
                <a:gd name="connsiteY47" fmla="*/ 446856 h 546158"/>
                <a:gd name="connsiteX48" fmla="*/ 4133419 w 4336160"/>
                <a:gd name="connsiteY48" fmla="*/ 504782 h 546158"/>
                <a:gd name="connsiteX49" fmla="*/ 4096181 w 4336160"/>
                <a:gd name="connsiteY49" fmla="*/ 533745 h 546158"/>
                <a:gd name="connsiteX50" fmla="*/ 4067218 w 4336160"/>
                <a:gd name="connsiteY50" fmla="*/ 542020 h 546158"/>
                <a:gd name="connsiteX51" fmla="*/ 4042393 w 4336160"/>
                <a:gd name="connsiteY51" fmla="*/ 546158 h 546158"/>
                <a:gd name="connsiteX52" fmla="*/ 3992742 w 4336160"/>
                <a:gd name="connsiteY52" fmla="*/ 529608 h 546158"/>
                <a:gd name="connsiteX53" fmla="*/ 3947229 w 4336160"/>
                <a:gd name="connsiteY53" fmla="*/ 496507 h 546158"/>
                <a:gd name="connsiteX54" fmla="*/ 3909991 w 4336160"/>
                <a:gd name="connsiteY54" fmla="*/ 467544 h 546158"/>
                <a:gd name="connsiteX55" fmla="*/ 3856203 w 4336160"/>
                <a:gd name="connsiteY55" fmla="*/ 446856 h 546158"/>
                <a:gd name="connsiteX56" fmla="*/ 3785865 w 4336160"/>
                <a:gd name="connsiteY56" fmla="*/ 430306 h 546158"/>
                <a:gd name="connsiteX57" fmla="*/ 3632775 w 4336160"/>
                <a:gd name="connsiteY57" fmla="*/ 417894 h 546158"/>
                <a:gd name="connsiteX58" fmla="*/ 3475548 w 4336160"/>
                <a:gd name="connsiteY58" fmla="*/ 409618 h 546158"/>
                <a:gd name="connsiteX59" fmla="*/ 3310045 w 4336160"/>
                <a:gd name="connsiteY59" fmla="*/ 405481 h 546158"/>
                <a:gd name="connsiteX60" fmla="*/ 3136268 w 4336160"/>
                <a:gd name="connsiteY60" fmla="*/ 409618 h 546158"/>
                <a:gd name="connsiteX61" fmla="*/ 2606661 w 4336160"/>
                <a:gd name="connsiteY61" fmla="*/ 384793 h 546158"/>
                <a:gd name="connsiteX62" fmla="*/ 2499084 w 4336160"/>
                <a:gd name="connsiteY62" fmla="*/ 380656 h 546158"/>
                <a:gd name="connsiteX63" fmla="*/ 2077054 w 4336160"/>
                <a:gd name="connsiteY63" fmla="*/ 368243 h 546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336160" h="546158">
                  <a:moveTo>
                    <a:pt x="2077054" y="368243"/>
                  </a:moveTo>
                  <a:lnTo>
                    <a:pt x="1650885" y="355830"/>
                  </a:lnTo>
                  <a:lnTo>
                    <a:pt x="1299193" y="343418"/>
                  </a:lnTo>
                  <a:lnTo>
                    <a:pt x="988876" y="331005"/>
                  </a:lnTo>
                  <a:lnTo>
                    <a:pt x="773723" y="322730"/>
                  </a:lnTo>
                  <a:lnTo>
                    <a:pt x="616496" y="318592"/>
                  </a:lnTo>
                  <a:lnTo>
                    <a:pt x="430306" y="322730"/>
                  </a:lnTo>
                  <a:lnTo>
                    <a:pt x="264804" y="318592"/>
                  </a:lnTo>
                  <a:lnTo>
                    <a:pt x="153090" y="318592"/>
                  </a:lnTo>
                  <a:lnTo>
                    <a:pt x="107577" y="306180"/>
                  </a:lnTo>
                  <a:lnTo>
                    <a:pt x="45513" y="285492"/>
                  </a:lnTo>
                  <a:lnTo>
                    <a:pt x="16550" y="260666"/>
                  </a:lnTo>
                  <a:lnTo>
                    <a:pt x="0" y="231703"/>
                  </a:lnTo>
                  <a:lnTo>
                    <a:pt x="0" y="202741"/>
                  </a:lnTo>
                  <a:lnTo>
                    <a:pt x="16550" y="165503"/>
                  </a:lnTo>
                  <a:lnTo>
                    <a:pt x="62064" y="124127"/>
                  </a:lnTo>
                  <a:lnTo>
                    <a:pt x="95164" y="107577"/>
                  </a:lnTo>
                  <a:lnTo>
                    <a:pt x="194465" y="82751"/>
                  </a:lnTo>
                  <a:lnTo>
                    <a:pt x="322730" y="57926"/>
                  </a:lnTo>
                  <a:lnTo>
                    <a:pt x="450994" y="37238"/>
                  </a:lnTo>
                  <a:lnTo>
                    <a:pt x="537883" y="28963"/>
                  </a:lnTo>
                  <a:lnTo>
                    <a:pt x="587533" y="37238"/>
                  </a:lnTo>
                  <a:lnTo>
                    <a:pt x="757173" y="66201"/>
                  </a:lnTo>
                  <a:lnTo>
                    <a:pt x="922675" y="86889"/>
                  </a:lnTo>
                  <a:lnTo>
                    <a:pt x="1154379" y="115852"/>
                  </a:lnTo>
                  <a:lnTo>
                    <a:pt x="1452283" y="136540"/>
                  </a:lnTo>
                  <a:lnTo>
                    <a:pt x="1803975" y="157227"/>
                  </a:lnTo>
                  <a:lnTo>
                    <a:pt x="2159805" y="182053"/>
                  </a:lnTo>
                  <a:lnTo>
                    <a:pt x="2565285" y="206878"/>
                  </a:lnTo>
                  <a:lnTo>
                    <a:pt x="3260395" y="206878"/>
                  </a:lnTo>
                  <a:lnTo>
                    <a:pt x="3587262" y="206878"/>
                  </a:lnTo>
                  <a:lnTo>
                    <a:pt x="3897579" y="206878"/>
                  </a:lnTo>
                  <a:lnTo>
                    <a:pt x="4063081" y="206878"/>
                  </a:lnTo>
                  <a:lnTo>
                    <a:pt x="4116869" y="202741"/>
                  </a:lnTo>
                  <a:lnTo>
                    <a:pt x="4166520" y="182053"/>
                  </a:lnTo>
                  <a:lnTo>
                    <a:pt x="4216170" y="140677"/>
                  </a:lnTo>
                  <a:lnTo>
                    <a:pt x="4245133" y="95164"/>
                  </a:lnTo>
                  <a:lnTo>
                    <a:pt x="4265821" y="41376"/>
                  </a:lnTo>
                  <a:lnTo>
                    <a:pt x="4282371" y="12413"/>
                  </a:lnTo>
                  <a:lnTo>
                    <a:pt x="4307197" y="0"/>
                  </a:lnTo>
                  <a:lnTo>
                    <a:pt x="4319609" y="4138"/>
                  </a:lnTo>
                  <a:lnTo>
                    <a:pt x="4336160" y="24826"/>
                  </a:lnTo>
                  <a:lnTo>
                    <a:pt x="4336160" y="82751"/>
                  </a:lnTo>
                  <a:lnTo>
                    <a:pt x="4327884" y="144815"/>
                  </a:lnTo>
                  <a:lnTo>
                    <a:pt x="4303059" y="219291"/>
                  </a:lnTo>
                  <a:lnTo>
                    <a:pt x="4269959" y="310317"/>
                  </a:lnTo>
                  <a:lnTo>
                    <a:pt x="4232721" y="384793"/>
                  </a:lnTo>
                  <a:lnTo>
                    <a:pt x="4191345" y="446856"/>
                  </a:lnTo>
                  <a:lnTo>
                    <a:pt x="4133419" y="504782"/>
                  </a:lnTo>
                  <a:lnTo>
                    <a:pt x="4096181" y="533745"/>
                  </a:lnTo>
                  <a:lnTo>
                    <a:pt x="4067218" y="542020"/>
                  </a:lnTo>
                  <a:lnTo>
                    <a:pt x="4042393" y="546158"/>
                  </a:lnTo>
                  <a:lnTo>
                    <a:pt x="3992742" y="529608"/>
                  </a:lnTo>
                  <a:lnTo>
                    <a:pt x="3947229" y="496507"/>
                  </a:lnTo>
                  <a:lnTo>
                    <a:pt x="3909991" y="467544"/>
                  </a:lnTo>
                  <a:lnTo>
                    <a:pt x="3856203" y="446856"/>
                  </a:lnTo>
                  <a:lnTo>
                    <a:pt x="3785865" y="430306"/>
                  </a:lnTo>
                  <a:lnTo>
                    <a:pt x="3632775" y="417894"/>
                  </a:lnTo>
                  <a:lnTo>
                    <a:pt x="3475548" y="409618"/>
                  </a:lnTo>
                  <a:lnTo>
                    <a:pt x="3310045" y="405481"/>
                  </a:lnTo>
                  <a:lnTo>
                    <a:pt x="3136268" y="409618"/>
                  </a:lnTo>
                  <a:lnTo>
                    <a:pt x="2606661" y="384793"/>
                  </a:lnTo>
                  <a:lnTo>
                    <a:pt x="2499084" y="380656"/>
                  </a:lnTo>
                  <a:lnTo>
                    <a:pt x="2077054" y="3682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BD615C8B-9C46-4F54-A18A-1766CDB2B693}"/>
                </a:ext>
              </a:extLst>
            </p:cNvPr>
            <p:cNvSpPr/>
            <p:nvPr/>
          </p:nvSpPr>
          <p:spPr>
            <a:xfrm rot="16200000">
              <a:off x="2040731" y="3202782"/>
              <a:ext cx="2062163" cy="1149350"/>
            </a:xfrm>
            <a:custGeom>
              <a:avLst/>
              <a:gdLst>
                <a:gd name="connsiteX0" fmla="*/ 1014412 w 2062162"/>
                <a:gd name="connsiteY0" fmla="*/ 850107 h 1150144"/>
                <a:gd name="connsiteX1" fmla="*/ 826294 w 2062162"/>
                <a:gd name="connsiteY1" fmla="*/ 723900 h 1150144"/>
                <a:gd name="connsiteX2" fmla="*/ 697706 w 2062162"/>
                <a:gd name="connsiteY2" fmla="*/ 635794 h 1150144"/>
                <a:gd name="connsiteX3" fmla="*/ 528637 w 2062162"/>
                <a:gd name="connsiteY3" fmla="*/ 511969 h 1150144"/>
                <a:gd name="connsiteX4" fmla="*/ 354806 w 2062162"/>
                <a:gd name="connsiteY4" fmla="*/ 371475 h 1150144"/>
                <a:gd name="connsiteX5" fmla="*/ 204787 w 2062162"/>
                <a:gd name="connsiteY5" fmla="*/ 240507 h 1150144"/>
                <a:gd name="connsiteX6" fmla="*/ 80962 w 2062162"/>
                <a:gd name="connsiteY6" fmla="*/ 130969 h 1150144"/>
                <a:gd name="connsiteX7" fmla="*/ 28575 w 2062162"/>
                <a:gd name="connsiteY7" fmla="*/ 80963 h 1150144"/>
                <a:gd name="connsiteX8" fmla="*/ 14287 w 2062162"/>
                <a:gd name="connsiteY8" fmla="*/ 66675 h 1150144"/>
                <a:gd name="connsiteX9" fmla="*/ 4762 w 2062162"/>
                <a:gd name="connsiteY9" fmla="*/ 50007 h 1150144"/>
                <a:gd name="connsiteX10" fmla="*/ 0 w 2062162"/>
                <a:gd name="connsiteY10" fmla="*/ 23813 h 1150144"/>
                <a:gd name="connsiteX11" fmla="*/ 2381 w 2062162"/>
                <a:gd name="connsiteY11" fmla="*/ 9525 h 1150144"/>
                <a:gd name="connsiteX12" fmla="*/ 11906 w 2062162"/>
                <a:gd name="connsiteY12" fmla="*/ 0 h 1150144"/>
                <a:gd name="connsiteX13" fmla="*/ 23812 w 2062162"/>
                <a:gd name="connsiteY13" fmla="*/ 0 h 1150144"/>
                <a:gd name="connsiteX14" fmla="*/ 52387 w 2062162"/>
                <a:gd name="connsiteY14" fmla="*/ 4763 h 1150144"/>
                <a:gd name="connsiteX15" fmla="*/ 114300 w 2062162"/>
                <a:gd name="connsiteY15" fmla="*/ 54769 h 1150144"/>
                <a:gd name="connsiteX16" fmla="*/ 264319 w 2062162"/>
                <a:gd name="connsiteY16" fmla="*/ 164307 h 1150144"/>
                <a:gd name="connsiteX17" fmla="*/ 407194 w 2062162"/>
                <a:gd name="connsiteY17" fmla="*/ 264319 h 1150144"/>
                <a:gd name="connsiteX18" fmla="*/ 528637 w 2062162"/>
                <a:gd name="connsiteY18" fmla="*/ 345282 h 1150144"/>
                <a:gd name="connsiteX19" fmla="*/ 707231 w 2062162"/>
                <a:gd name="connsiteY19" fmla="*/ 454819 h 1150144"/>
                <a:gd name="connsiteX20" fmla="*/ 873919 w 2062162"/>
                <a:gd name="connsiteY20" fmla="*/ 547688 h 1150144"/>
                <a:gd name="connsiteX21" fmla="*/ 1000125 w 2062162"/>
                <a:gd name="connsiteY21" fmla="*/ 616744 h 1150144"/>
                <a:gd name="connsiteX22" fmla="*/ 1176337 w 2062162"/>
                <a:gd name="connsiteY22" fmla="*/ 707232 h 1150144"/>
                <a:gd name="connsiteX23" fmla="*/ 1338262 w 2062162"/>
                <a:gd name="connsiteY23" fmla="*/ 783432 h 1150144"/>
                <a:gd name="connsiteX24" fmla="*/ 1519237 w 2062162"/>
                <a:gd name="connsiteY24" fmla="*/ 859632 h 1150144"/>
                <a:gd name="connsiteX25" fmla="*/ 1671637 w 2062162"/>
                <a:gd name="connsiteY25" fmla="*/ 919163 h 1150144"/>
                <a:gd name="connsiteX26" fmla="*/ 1840706 w 2062162"/>
                <a:gd name="connsiteY26" fmla="*/ 981075 h 1150144"/>
                <a:gd name="connsiteX27" fmla="*/ 1945481 w 2062162"/>
                <a:gd name="connsiteY27" fmla="*/ 1016794 h 1150144"/>
                <a:gd name="connsiteX28" fmla="*/ 2062162 w 2062162"/>
                <a:gd name="connsiteY28" fmla="*/ 1023938 h 1150144"/>
                <a:gd name="connsiteX29" fmla="*/ 2062162 w 2062162"/>
                <a:gd name="connsiteY29" fmla="*/ 1150144 h 1150144"/>
                <a:gd name="connsiteX30" fmla="*/ 1469231 w 2062162"/>
                <a:gd name="connsiteY30" fmla="*/ 1116807 h 1150144"/>
                <a:gd name="connsiteX31" fmla="*/ 1369219 w 2062162"/>
                <a:gd name="connsiteY31" fmla="*/ 1062038 h 1150144"/>
                <a:gd name="connsiteX32" fmla="*/ 1264444 w 2062162"/>
                <a:gd name="connsiteY32" fmla="*/ 1000125 h 1150144"/>
                <a:gd name="connsiteX33" fmla="*/ 1135856 w 2062162"/>
                <a:gd name="connsiteY33" fmla="*/ 921544 h 1150144"/>
                <a:gd name="connsiteX34" fmla="*/ 1014412 w 2062162"/>
                <a:gd name="connsiteY34" fmla="*/ 850107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062162" h="1150144">
                  <a:moveTo>
                    <a:pt x="1014412" y="850107"/>
                  </a:moveTo>
                  <a:lnTo>
                    <a:pt x="826294" y="723900"/>
                  </a:lnTo>
                  <a:lnTo>
                    <a:pt x="697706" y="635794"/>
                  </a:lnTo>
                  <a:lnTo>
                    <a:pt x="528637" y="511969"/>
                  </a:lnTo>
                  <a:lnTo>
                    <a:pt x="354806" y="371475"/>
                  </a:lnTo>
                  <a:lnTo>
                    <a:pt x="204787" y="240507"/>
                  </a:lnTo>
                  <a:lnTo>
                    <a:pt x="80962" y="130969"/>
                  </a:lnTo>
                  <a:lnTo>
                    <a:pt x="28575" y="80963"/>
                  </a:lnTo>
                  <a:lnTo>
                    <a:pt x="14287" y="66675"/>
                  </a:lnTo>
                  <a:lnTo>
                    <a:pt x="4762" y="50007"/>
                  </a:lnTo>
                  <a:lnTo>
                    <a:pt x="0" y="23813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23812" y="0"/>
                  </a:lnTo>
                  <a:lnTo>
                    <a:pt x="52387" y="4763"/>
                  </a:lnTo>
                  <a:lnTo>
                    <a:pt x="114300" y="54769"/>
                  </a:lnTo>
                  <a:lnTo>
                    <a:pt x="264319" y="164307"/>
                  </a:lnTo>
                  <a:lnTo>
                    <a:pt x="407194" y="264319"/>
                  </a:lnTo>
                  <a:lnTo>
                    <a:pt x="528637" y="345282"/>
                  </a:lnTo>
                  <a:lnTo>
                    <a:pt x="707231" y="454819"/>
                  </a:lnTo>
                  <a:lnTo>
                    <a:pt x="873919" y="547688"/>
                  </a:lnTo>
                  <a:lnTo>
                    <a:pt x="1000125" y="616744"/>
                  </a:lnTo>
                  <a:lnTo>
                    <a:pt x="1176337" y="707232"/>
                  </a:lnTo>
                  <a:lnTo>
                    <a:pt x="1338262" y="783432"/>
                  </a:lnTo>
                  <a:lnTo>
                    <a:pt x="1519237" y="859632"/>
                  </a:lnTo>
                  <a:lnTo>
                    <a:pt x="1671637" y="919163"/>
                  </a:lnTo>
                  <a:lnTo>
                    <a:pt x="1840706" y="981075"/>
                  </a:lnTo>
                  <a:lnTo>
                    <a:pt x="1945481" y="1016794"/>
                  </a:lnTo>
                  <a:lnTo>
                    <a:pt x="2062162" y="1023938"/>
                  </a:lnTo>
                  <a:lnTo>
                    <a:pt x="2062162" y="1150144"/>
                  </a:lnTo>
                  <a:lnTo>
                    <a:pt x="1469231" y="1116807"/>
                  </a:lnTo>
                  <a:lnTo>
                    <a:pt x="1369219" y="1062038"/>
                  </a:lnTo>
                  <a:lnTo>
                    <a:pt x="1264444" y="1000125"/>
                  </a:lnTo>
                  <a:lnTo>
                    <a:pt x="1135856" y="921544"/>
                  </a:lnTo>
                  <a:lnTo>
                    <a:pt x="1014412" y="8501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E70B722C-DF89-4384-BF97-950380774D2D}"/>
                </a:ext>
              </a:extLst>
            </p:cNvPr>
            <p:cNvSpPr/>
            <p:nvPr/>
          </p:nvSpPr>
          <p:spPr>
            <a:xfrm>
              <a:off x="3686175" y="3276600"/>
              <a:ext cx="660400" cy="690563"/>
            </a:xfrm>
            <a:custGeom>
              <a:avLst/>
              <a:gdLst>
                <a:gd name="connsiteX0" fmla="*/ 169069 w 659606"/>
                <a:gd name="connsiteY0" fmla="*/ 221456 h 690563"/>
                <a:gd name="connsiteX1" fmla="*/ 114300 w 659606"/>
                <a:gd name="connsiteY1" fmla="*/ 180975 h 690563"/>
                <a:gd name="connsiteX2" fmla="*/ 83344 w 659606"/>
                <a:gd name="connsiteY2" fmla="*/ 164306 h 690563"/>
                <a:gd name="connsiteX3" fmla="*/ 2381 w 659606"/>
                <a:gd name="connsiteY3" fmla="*/ 128588 h 690563"/>
                <a:gd name="connsiteX4" fmla="*/ 0 w 659606"/>
                <a:gd name="connsiteY4" fmla="*/ 0 h 690563"/>
                <a:gd name="connsiteX5" fmla="*/ 92869 w 659606"/>
                <a:gd name="connsiteY5" fmla="*/ 26194 h 690563"/>
                <a:gd name="connsiteX6" fmla="*/ 171450 w 659606"/>
                <a:gd name="connsiteY6" fmla="*/ 54769 h 690563"/>
                <a:gd name="connsiteX7" fmla="*/ 235744 w 659606"/>
                <a:gd name="connsiteY7" fmla="*/ 83344 h 690563"/>
                <a:gd name="connsiteX8" fmla="*/ 290513 w 659606"/>
                <a:gd name="connsiteY8" fmla="*/ 107156 h 690563"/>
                <a:gd name="connsiteX9" fmla="*/ 359569 w 659606"/>
                <a:gd name="connsiteY9" fmla="*/ 142875 h 690563"/>
                <a:gd name="connsiteX10" fmla="*/ 421481 w 659606"/>
                <a:gd name="connsiteY10" fmla="*/ 176213 h 690563"/>
                <a:gd name="connsiteX11" fmla="*/ 481013 w 659606"/>
                <a:gd name="connsiteY11" fmla="*/ 211931 h 690563"/>
                <a:gd name="connsiteX12" fmla="*/ 523875 w 659606"/>
                <a:gd name="connsiteY12" fmla="*/ 240506 h 690563"/>
                <a:gd name="connsiteX13" fmla="*/ 547688 w 659606"/>
                <a:gd name="connsiteY13" fmla="*/ 264319 h 690563"/>
                <a:gd name="connsiteX14" fmla="*/ 588169 w 659606"/>
                <a:gd name="connsiteY14" fmla="*/ 309563 h 690563"/>
                <a:gd name="connsiteX15" fmla="*/ 611981 w 659606"/>
                <a:gd name="connsiteY15" fmla="*/ 342900 h 690563"/>
                <a:gd name="connsiteX16" fmla="*/ 638175 w 659606"/>
                <a:gd name="connsiteY16" fmla="*/ 385763 h 690563"/>
                <a:gd name="connsiteX17" fmla="*/ 652463 w 659606"/>
                <a:gd name="connsiteY17" fmla="*/ 416719 h 690563"/>
                <a:gd name="connsiteX18" fmla="*/ 659606 w 659606"/>
                <a:gd name="connsiteY18" fmla="*/ 447675 h 690563"/>
                <a:gd name="connsiteX19" fmla="*/ 659606 w 659606"/>
                <a:gd name="connsiteY19" fmla="*/ 490538 h 690563"/>
                <a:gd name="connsiteX20" fmla="*/ 650081 w 659606"/>
                <a:gd name="connsiteY20" fmla="*/ 564356 h 690563"/>
                <a:gd name="connsiteX21" fmla="*/ 640556 w 659606"/>
                <a:gd name="connsiteY21" fmla="*/ 611981 h 690563"/>
                <a:gd name="connsiteX22" fmla="*/ 623888 w 659606"/>
                <a:gd name="connsiteY22" fmla="*/ 650081 h 690563"/>
                <a:gd name="connsiteX23" fmla="*/ 602456 w 659606"/>
                <a:gd name="connsiteY23" fmla="*/ 671513 h 690563"/>
                <a:gd name="connsiteX24" fmla="*/ 578644 w 659606"/>
                <a:gd name="connsiteY24" fmla="*/ 685800 h 690563"/>
                <a:gd name="connsiteX25" fmla="*/ 552450 w 659606"/>
                <a:gd name="connsiteY25" fmla="*/ 690563 h 690563"/>
                <a:gd name="connsiteX26" fmla="*/ 528638 w 659606"/>
                <a:gd name="connsiteY26" fmla="*/ 690563 h 690563"/>
                <a:gd name="connsiteX27" fmla="*/ 502444 w 659606"/>
                <a:gd name="connsiteY27" fmla="*/ 681038 h 690563"/>
                <a:gd name="connsiteX28" fmla="*/ 481013 w 659606"/>
                <a:gd name="connsiteY28" fmla="*/ 664369 h 690563"/>
                <a:gd name="connsiteX29" fmla="*/ 464344 w 659606"/>
                <a:gd name="connsiteY29" fmla="*/ 640556 h 690563"/>
                <a:gd name="connsiteX30" fmla="*/ 438150 w 659606"/>
                <a:gd name="connsiteY30" fmla="*/ 590550 h 690563"/>
                <a:gd name="connsiteX31" fmla="*/ 409575 w 659606"/>
                <a:gd name="connsiteY31" fmla="*/ 528638 h 690563"/>
                <a:gd name="connsiteX32" fmla="*/ 390525 w 659606"/>
                <a:gd name="connsiteY32" fmla="*/ 490538 h 690563"/>
                <a:gd name="connsiteX33" fmla="*/ 366713 w 659606"/>
                <a:gd name="connsiteY33" fmla="*/ 447675 h 690563"/>
                <a:gd name="connsiteX34" fmla="*/ 330994 w 659606"/>
                <a:gd name="connsiteY34" fmla="*/ 395288 h 690563"/>
                <a:gd name="connsiteX35" fmla="*/ 302419 w 659606"/>
                <a:gd name="connsiteY35" fmla="*/ 354806 h 690563"/>
                <a:gd name="connsiteX36" fmla="*/ 266700 w 659606"/>
                <a:gd name="connsiteY36" fmla="*/ 314325 h 690563"/>
                <a:gd name="connsiteX37" fmla="*/ 233363 w 659606"/>
                <a:gd name="connsiteY37" fmla="*/ 278606 h 690563"/>
                <a:gd name="connsiteX38" fmla="*/ 169069 w 659606"/>
                <a:gd name="connsiteY38" fmla="*/ 221456 h 690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59606" h="690563">
                  <a:moveTo>
                    <a:pt x="169069" y="221456"/>
                  </a:moveTo>
                  <a:lnTo>
                    <a:pt x="114300" y="180975"/>
                  </a:lnTo>
                  <a:lnTo>
                    <a:pt x="83344" y="164306"/>
                  </a:lnTo>
                  <a:lnTo>
                    <a:pt x="2381" y="128588"/>
                  </a:lnTo>
                  <a:cubicBezTo>
                    <a:pt x="1587" y="85725"/>
                    <a:pt x="794" y="42863"/>
                    <a:pt x="0" y="0"/>
                  </a:cubicBezTo>
                  <a:lnTo>
                    <a:pt x="92869" y="26194"/>
                  </a:lnTo>
                  <a:lnTo>
                    <a:pt x="171450" y="54769"/>
                  </a:lnTo>
                  <a:lnTo>
                    <a:pt x="235744" y="83344"/>
                  </a:lnTo>
                  <a:lnTo>
                    <a:pt x="290513" y="107156"/>
                  </a:lnTo>
                  <a:lnTo>
                    <a:pt x="359569" y="142875"/>
                  </a:lnTo>
                  <a:lnTo>
                    <a:pt x="421481" y="176213"/>
                  </a:lnTo>
                  <a:lnTo>
                    <a:pt x="481013" y="211931"/>
                  </a:lnTo>
                  <a:lnTo>
                    <a:pt x="523875" y="240506"/>
                  </a:lnTo>
                  <a:lnTo>
                    <a:pt x="547688" y="264319"/>
                  </a:lnTo>
                  <a:lnTo>
                    <a:pt x="588169" y="309563"/>
                  </a:lnTo>
                  <a:lnTo>
                    <a:pt x="611981" y="342900"/>
                  </a:lnTo>
                  <a:lnTo>
                    <a:pt x="638175" y="385763"/>
                  </a:lnTo>
                  <a:lnTo>
                    <a:pt x="652463" y="416719"/>
                  </a:lnTo>
                  <a:lnTo>
                    <a:pt x="659606" y="447675"/>
                  </a:lnTo>
                  <a:lnTo>
                    <a:pt x="659606" y="490538"/>
                  </a:lnTo>
                  <a:lnTo>
                    <a:pt x="650081" y="564356"/>
                  </a:lnTo>
                  <a:lnTo>
                    <a:pt x="640556" y="611981"/>
                  </a:lnTo>
                  <a:lnTo>
                    <a:pt x="623888" y="650081"/>
                  </a:lnTo>
                  <a:lnTo>
                    <a:pt x="602456" y="671513"/>
                  </a:lnTo>
                  <a:lnTo>
                    <a:pt x="578644" y="685800"/>
                  </a:lnTo>
                  <a:lnTo>
                    <a:pt x="552450" y="690563"/>
                  </a:lnTo>
                  <a:lnTo>
                    <a:pt x="528638" y="690563"/>
                  </a:lnTo>
                  <a:lnTo>
                    <a:pt x="502444" y="681038"/>
                  </a:lnTo>
                  <a:lnTo>
                    <a:pt x="481013" y="664369"/>
                  </a:lnTo>
                  <a:lnTo>
                    <a:pt x="464344" y="640556"/>
                  </a:lnTo>
                  <a:lnTo>
                    <a:pt x="438150" y="590550"/>
                  </a:lnTo>
                  <a:lnTo>
                    <a:pt x="409575" y="528638"/>
                  </a:lnTo>
                  <a:lnTo>
                    <a:pt x="390525" y="490538"/>
                  </a:lnTo>
                  <a:lnTo>
                    <a:pt x="366713" y="447675"/>
                  </a:lnTo>
                  <a:lnTo>
                    <a:pt x="330994" y="395288"/>
                  </a:lnTo>
                  <a:lnTo>
                    <a:pt x="302419" y="354806"/>
                  </a:lnTo>
                  <a:lnTo>
                    <a:pt x="266700" y="314325"/>
                  </a:lnTo>
                  <a:lnTo>
                    <a:pt x="233363" y="278606"/>
                  </a:lnTo>
                  <a:lnTo>
                    <a:pt x="169069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5FDE441E-3835-4DAB-8CCD-7D067B645ED2}"/>
                </a:ext>
              </a:extLst>
            </p:cNvPr>
            <p:cNvSpPr/>
            <p:nvPr/>
          </p:nvSpPr>
          <p:spPr>
            <a:xfrm>
              <a:off x="4972050" y="2001838"/>
              <a:ext cx="1846263" cy="428625"/>
            </a:xfrm>
            <a:custGeom>
              <a:avLst/>
              <a:gdLst>
                <a:gd name="connsiteX0" fmla="*/ 1047750 w 1845469"/>
                <a:gd name="connsiteY0" fmla="*/ 319088 h 428625"/>
                <a:gd name="connsiteX1" fmla="*/ 802481 w 1845469"/>
                <a:gd name="connsiteY1" fmla="*/ 354807 h 428625"/>
                <a:gd name="connsiteX2" fmla="*/ 542925 w 1845469"/>
                <a:gd name="connsiteY2" fmla="*/ 390525 h 428625"/>
                <a:gd name="connsiteX3" fmla="*/ 459581 w 1845469"/>
                <a:gd name="connsiteY3" fmla="*/ 402432 h 428625"/>
                <a:gd name="connsiteX4" fmla="*/ 345281 w 1845469"/>
                <a:gd name="connsiteY4" fmla="*/ 428625 h 428625"/>
                <a:gd name="connsiteX5" fmla="*/ 247650 w 1845469"/>
                <a:gd name="connsiteY5" fmla="*/ 404813 h 428625"/>
                <a:gd name="connsiteX6" fmla="*/ 109538 w 1845469"/>
                <a:gd name="connsiteY6" fmla="*/ 371475 h 428625"/>
                <a:gd name="connsiteX7" fmla="*/ 0 w 1845469"/>
                <a:gd name="connsiteY7" fmla="*/ 333375 h 428625"/>
                <a:gd name="connsiteX8" fmla="*/ 150019 w 1845469"/>
                <a:gd name="connsiteY8" fmla="*/ 190500 h 428625"/>
                <a:gd name="connsiteX9" fmla="*/ 200025 w 1845469"/>
                <a:gd name="connsiteY9" fmla="*/ 238125 h 428625"/>
                <a:gd name="connsiteX10" fmla="*/ 216694 w 1845469"/>
                <a:gd name="connsiteY10" fmla="*/ 245269 h 428625"/>
                <a:gd name="connsiteX11" fmla="*/ 245269 w 1845469"/>
                <a:gd name="connsiteY11" fmla="*/ 250032 h 428625"/>
                <a:gd name="connsiteX12" fmla="*/ 288131 w 1845469"/>
                <a:gd name="connsiteY12" fmla="*/ 247650 h 428625"/>
                <a:gd name="connsiteX13" fmla="*/ 454819 w 1845469"/>
                <a:gd name="connsiteY13" fmla="*/ 223838 h 428625"/>
                <a:gd name="connsiteX14" fmla="*/ 792956 w 1845469"/>
                <a:gd name="connsiteY14" fmla="*/ 171450 h 428625"/>
                <a:gd name="connsiteX15" fmla="*/ 1026319 w 1845469"/>
                <a:gd name="connsiteY15" fmla="*/ 133350 h 428625"/>
                <a:gd name="connsiteX16" fmla="*/ 1162050 w 1845469"/>
                <a:gd name="connsiteY16" fmla="*/ 111919 h 428625"/>
                <a:gd name="connsiteX17" fmla="*/ 1207294 w 1845469"/>
                <a:gd name="connsiteY17" fmla="*/ 102394 h 428625"/>
                <a:gd name="connsiteX18" fmla="*/ 1264444 w 1845469"/>
                <a:gd name="connsiteY18" fmla="*/ 83344 h 428625"/>
                <a:gd name="connsiteX19" fmla="*/ 1331119 w 1845469"/>
                <a:gd name="connsiteY19" fmla="*/ 54769 h 428625"/>
                <a:gd name="connsiteX20" fmla="*/ 1371600 w 1845469"/>
                <a:gd name="connsiteY20" fmla="*/ 26194 h 428625"/>
                <a:gd name="connsiteX21" fmla="*/ 1393031 w 1845469"/>
                <a:gd name="connsiteY21" fmla="*/ 9525 h 428625"/>
                <a:gd name="connsiteX22" fmla="*/ 1421606 w 1845469"/>
                <a:gd name="connsiteY22" fmla="*/ 2382 h 428625"/>
                <a:gd name="connsiteX23" fmla="*/ 1469231 w 1845469"/>
                <a:gd name="connsiteY23" fmla="*/ 0 h 428625"/>
                <a:gd name="connsiteX24" fmla="*/ 1547813 w 1845469"/>
                <a:gd name="connsiteY24" fmla="*/ 7144 h 428625"/>
                <a:gd name="connsiteX25" fmla="*/ 1671638 w 1845469"/>
                <a:gd name="connsiteY25" fmla="*/ 21432 h 428625"/>
                <a:gd name="connsiteX26" fmla="*/ 1781175 w 1845469"/>
                <a:gd name="connsiteY26" fmla="*/ 42863 h 428625"/>
                <a:gd name="connsiteX27" fmla="*/ 1802606 w 1845469"/>
                <a:gd name="connsiteY27" fmla="*/ 52388 h 428625"/>
                <a:gd name="connsiteX28" fmla="*/ 1819275 w 1845469"/>
                <a:gd name="connsiteY28" fmla="*/ 64294 h 428625"/>
                <a:gd name="connsiteX29" fmla="*/ 1838325 w 1845469"/>
                <a:gd name="connsiteY29" fmla="*/ 85725 h 428625"/>
                <a:gd name="connsiteX30" fmla="*/ 1845469 w 1845469"/>
                <a:gd name="connsiteY30" fmla="*/ 104775 h 428625"/>
                <a:gd name="connsiteX31" fmla="*/ 1835944 w 1845469"/>
                <a:gd name="connsiteY31" fmla="*/ 142875 h 428625"/>
                <a:gd name="connsiteX32" fmla="*/ 1828800 w 1845469"/>
                <a:gd name="connsiteY32" fmla="*/ 159544 h 428625"/>
                <a:gd name="connsiteX33" fmla="*/ 1802606 w 1845469"/>
                <a:gd name="connsiteY33" fmla="*/ 171450 h 428625"/>
                <a:gd name="connsiteX34" fmla="*/ 1640681 w 1845469"/>
                <a:gd name="connsiteY34" fmla="*/ 214313 h 428625"/>
                <a:gd name="connsiteX35" fmla="*/ 1438275 w 1845469"/>
                <a:gd name="connsiteY35" fmla="*/ 252413 h 428625"/>
                <a:gd name="connsiteX36" fmla="*/ 1264444 w 1845469"/>
                <a:gd name="connsiteY36" fmla="*/ 280988 h 428625"/>
                <a:gd name="connsiteX37" fmla="*/ 1047750 w 1845469"/>
                <a:gd name="connsiteY37" fmla="*/ 319088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845469" h="428625">
                  <a:moveTo>
                    <a:pt x="1047750" y="319088"/>
                  </a:moveTo>
                  <a:lnTo>
                    <a:pt x="802481" y="354807"/>
                  </a:lnTo>
                  <a:lnTo>
                    <a:pt x="542925" y="390525"/>
                  </a:lnTo>
                  <a:lnTo>
                    <a:pt x="459581" y="402432"/>
                  </a:lnTo>
                  <a:lnTo>
                    <a:pt x="345281" y="428625"/>
                  </a:lnTo>
                  <a:lnTo>
                    <a:pt x="247650" y="404813"/>
                  </a:lnTo>
                  <a:lnTo>
                    <a:pt x="109538" y="371475"/>
                  </a:lnTo>
                  <a:lnTo>
                    <a:pt x="0" y="333375"/>
                  </a:lnTo>
                  <a:lnTo>
                    <a:pt x="150019" y="190500"/>
                  </a:lnTo>
                  <a:lnTo>
                    <a:pt x="200025" y="238125"/>
                  </a:lnTo>
                  <a:lnTo>
                    <a:pt x="216694" y="245269"/>
                  </a:lnTo>
                  <a:lnTo>
                    <a:pt x="245269" y="250032"/>
                  </a:lnTo>
                  <a:lnTo>
                    <a:pt x="288131" y="247650"/>
                  </a:lnTo>
                  <a:lnTo>
                    <a:pt x="454819" y="223838"/>
                  </a:lnTo>
                  <a:lnTo>
                    <a:pt x="792956" y="171450"/>
                  </a:lnTo>
                  <a:lnTo>
                    <a:pt x="1026319" y="133350"/>
                  </a:lnTo>
                  <a:lnTo>
                    <a:pt x="1162050" y="111919"/>
                  </a:lnTo>
                  <a:lnTo>
                    <a:pt x="1207294" y="102394"/>
                  </a:lnTo>
                  <a:lnTo>
                    <a:pt x="1264444" y="83344"/>
                  </a:lnTo>
                  <a:lnTo>
                    <a:pt x="1331119" y="54769"/>
                  </a:lnTo>
                  <a:lnTo>
                    <a:pt x="1371600" y="26194"/>
                  </a:lnTo>
                  <a:lnTo>
                    <a:pt x="1393031" y="9525"/>
                  </a:lnTo>
                  <a:lnTo>
                    <a:pt x="1421606" y="2382"/>
                  </a:lnTo>
                  <a:lnTo>
                    <a:pt x="1469231" y="0"/>
                  </a:lnTo>
                  <a:lnTo>
                    <a:pt x="1547813" y="7144"/>
                  </a:lnTo>
                  <a:lnTo>
                    <a:pt x="1671638" y="21432"/>
                  </a:lnTo>
                  <a:lnTo>
                    <a:pt x="1781175" y="42863"/>
                  </a:lnTo>
                  <a:lnTo>
                    <a:pt x="1802606" y="52388"/>
                  </a:lnTo>
                  <a:lnTo>
                    <a:pt x="1819275" y="64294"/>
                  </a:lnTo>
                  <a:lnTo>
                    <a:pt x="1838325" y="85725"/>
                  </a:lnTo>
                  <a:lnTo>
                    <a:pt x="1845469" y="104775"/>
                  </a:lnTo>
                  <a:lnTo>
                    <a:pt x="1835944" y="142875"/>
                  </a:lnTo>
                  <a:lnTo>
                    <a:pt x="1828800" y="159544"/>
                  </a:lnTo>
                  <a:lnTo>
                    <a:pt x="1802606" y="171450"/>
                  </a:lnTo>
                  <a:lnTo>
                    <a:pt x="1640681" y="214313"/>
                  </a:lnTo>
                  <a:lnTo>
                    <a:pt x="1438275" y="252413"/>
                  </a:lnTo>
                  <a:lnTo>
                    <a:pt x="1264444" y="280988"/>
                  </a:lnTo>
                  <a:lnTo>
                    <a:pt x="1047750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51463D74-4337-41EF-A6F6-4D404FC70D68}"/>
                </a:ext>
              </a:extLst>
            </p:cNvPr>
            <p:cNvSpPr/>
            <p:nvPr/>
          </p:nvSpPr>
          <p:spPr>
            <a:xfrm>
              <a:off x="4243388" y="2824163"/>
              <a:ext cx="2935287" cy="517525"/>
            </a:xfrm>
            <a:custGeom>
              <a:avLst/>
              <a:gdLst>
                <a:gd name="connsiteX0" fmla="*/ 2158093 w 2936422"/>
                <a:gd name="connsiteY0" fmla="*/ 277586 h 517071"/>
                <a:gd name="connsiteX1" fmla="*/ 1834243 w 2936422"/>
                <a:gd name="connsiteY1" fmla="*/ 293914 h 517071"/>
                <a:gd name="connsiteX2" fmla="*/ 1638300 w 2936422"/>
                <a:gd name="connsiteY2" fmla="*/ 310243 h 517071"/>
                <a:gd name="connsiteX3" fmla="*/ 1360714 w 2936422"/>
                <a:gd name="connsiteY3" fmla="*/ 337457 h 517071"/>
                <a:gd name="connsiteX4" fmla="*/ 1162050 w 2936422"/>
                <a:gd name="connsiteY4" fmla="*/ 364671 h 517071"/>
                <a:gd name="connsiteX5" fmla="*/ 922564 w 2936422"/>
                <a:gd name="connsiteY5" fmla="*/ 400050 h 517071"/>
                <a:gd name="connsiteX6" fmla="*/ 669472 w 2936422"/>
                <a:gd name="connsiteY6" fmla="*/ 454478 h 517071"/>
                <a:gd name="connsiteX7" fmla="*/ 489857 w 2936422"/>
                <a:gd name="connsiteY7" fmla="*/ 492578 h 517071"/>
                <a:gd name="connsiteX8" fmla="*/ 378279 w 2936422"/>
                <a:gd name="connsiteY8" fmla="*/ 517071 h 517071"/>
                <a:gd name="connsiteX9" fmla="*/ 359229 w 2936422"/>
                <a:gd name="connsiteY9" fmla="*/ 514350 h 517071"/>
                <a:gd name="connsiteX10" fmla="*/ 321129 w 2936422"/>
                <a:gd name="connsiteY10" fmla="*/ 500743 h 517071"/>
                <a:gd name="connsiteX11" fmla="*/ 239486 w 2936422"/>
                <a:gd name="connsiteY11" fmla="*/ 451757 h 517071"/>
                <a:gd name="connsiteX12" fmla="*/ 144236 w 2936422"/>
                <a:gd name="connsiteY12" fmla="*/ 381000 h 517071"/>
                <a:gd name="connsiteX13" fmla="*/ 40822 w 2936422"/>
                <a:gd name="connsiteY13" fmla="*/ 302078 h 517071"/>
                <a:gd name="connsiteX14" fmla="*/ 19050 w 2936422"/>
                <a:gd name="connsiteY14" fmla="*/ 283028 h 517071"/>
                <a:gd name="connsiteX15" fmla="*/ 5443 w 2936422"/>
                <a:gd name="connsiteY15" fmla="*/ 263978 h 517071"/>
                <a:gd name="connsiteX16" fmla="*/ 0 w 2936422"/>
                <a:gd name="connsiteY16" fmla="*/ 242207 h 517071"/>
                <a:gd name="connsiteX17" fmla="*/ 0 w 2936422"/>
                <a:gd name="connsiteY17" fmla="*/ 228600 h 517071"/>
                <a:gd name="connsiteX18" fmla="*/ 2722 w 2936422"/>
                <a:gd name="connsiteY18" fmla="*/ 217714 h 517071"/>
                <a:gd name="connsiteX19" fmla="*/ 13607 w 2936422"/>
                <a:gd name="connsiteY19" fmla="*/ 212271 h 517071"/>
                <a:gd name="connsiteX20" fmla="*/ 35379 w 2936422"/>
                <a:gd name="connsiteY20" fmla="*/ 217714 h 517071"/>
                <a:gd name="connsiteX21" fmla="*/ 84364 w 2936422"/>
                <a:gd name="connsiteY21" fmla="*/ 239486 h 517071"/>
                <a:gd name="connsiteX22" fmla="*/ 171450 w 2936422"/>
                <a:gd name="connsiteY22" fmla="*/ 274864 h 517071"/>
                <a:gd name="connsiteX23" fmla="*/ 214993 w 2936422"/>
                <a:gd name="connsiteY23" fmla="*/ 285750 h 517071"/>
                <a:gd name="connsiteX24" fmla="*/ 272143 w 2936422"/>
                <a:gd name="connsiteY24" fmla="*/ 293914 h 517071"/>
                <a:gd name="connsiteX25" fmla="*/ 310243 w 2936422"/>
                <a:gd name="connsiteY25" fmla="*/ 293914 h 517071"/>
                <a:gd name="connsiteX26" fmla="*/ 408214 w 2936422"/>
                <a:gd name="connsiteY26" fmla="*/ 288471 h 517071"/>
                <a:gd name="connsiteX27" fmla="*/ 693964 w 2936422"/>
                <a:gd name="connsiteY27" fmla="*/ 253093 h 517071"/>
                <a:gd name="connsiteX28" fmla="*/ 1036864 w 2936422"/>
                <a:gd name="connsiteY28" fmla="*/ 204107 h 517071"/>
                <a:gd name="connsiteX29" fmla="*/ 1227364 w 2936422"/>
                <a:gd name="connsiteY29" fmla="*/ 182336 h 517071"/>
                <a:gd name="connsiteX30" fmla="*/ 1551214 w 2936422"/>
                <a:gd name="connsiteY30" fmla="*/ 144236 h 517071"/>
                <a:gd name="connsiteX31" fmla="*/ 1877786 w 2936422"/>
                <a:gd name="connsiteY31" fmla="*/ 100693 h 517071"/>
                <a:gd name="connsiteX32" fmla="*/ 2207079 w 2936422"/>
                <a:gd name="connsiteY32" fmla="*/ 62593 h 517071"/>
                <a:gd name="connsiteX33" fmla="*/ 2381250 w 2936422"/>
                <a:gd name="connsiteY33" fmla="*/ 38100 h 517071"/>
                <a:gd name="connsiteX34" fmla="*/ 2492829 w 2936422"/>
                <a:gd name="connsiteY34" fmla="*/ 8164 h 517071"/>
                <a:gd name="connsiteX35" fmla="*/ 2528207 w 2936422"/>
                <a:gd name="connsiteY35" fmla="*/ 0 h 517071"/>
                <a:gd name="connsiteX36" fmla="*/ 2631622 w 2936422"/>
                <a:gd name="connsiteY36" fmla="*/ 13607 h 517071"/>
                <a:gd name="connsiteX37" fmla="*/ 2702379 w 2936422"/>
                <a:gd name="connsiteY37" fmla="*/ 29936 h 517071"/>
                <a:gd name="connsiteX38" fmla="*/ 2759529 w 2936422"/>
                <a:gd name="connsiteY38" fmla="*/ 48986 h 517071"/>
                <a:gd name="connsiteX39" fmla="*/ 2808514 w 2936422"/>
                <a:gd name="connsiteY39" fmla="*/ 73478 h 517071"/>
                <a:gd name="connsiteX40" fmla="*/ 2846614 w 2936422"/>
                <a:gd name="connsiteY40" fmla="*/ 100693 h 517071"/>
                <a:gd name="connsiteX41" fmla="*/ 2901043 w 2936422"/>
                <a:gd name="connsiteY41" fmla="*/ 149678 h 517071"/>
                <a:gd name="connsiteX42" fmla="*/ 2922814 w 2936422"/>
                <a:gd name="connsiteY42" fmla="*/ 176893 h 517071"/>
                <a:gd name="connsiteX43" fmla="*/ 2936422 w 2936422"/>
                <a:gd name="connsiteY43" fmla="*/ 206828 h 517071"/>
                <a:gd name="connsiteX44" fmla="*/ 2936422 w 2936422"/>
                <a:gd name="connsiteY44" fmla="*/ 239486 h 517071"/>
                <a:gd name="connsiteX45" fmla="*/ 2922814 w 2936422"/>
                <a:gd name="connsiteY45" fmla="*/ 263978 h 517071"/>
                <a:gd name="connsiteX46" fmla="*/ 2898322 w 2936422"/>
                <a:gd name="connsiteY46" fmla="*/ 277586 h 517071"/>
                <a:gd name="connsiteX47" fmla="*/ 2862943 w 2936422"/>
                <a:gd name="connsiteY47" fmla="*/ 288471 h 517071"/>
                <a:gd name="connsiteX48" fmla="*/ 2819400 w 2936422"/>
                <a:gd name="connsiteY48" fmla="*/ 296636 h 517071"/>
                <a:gd name="connsiteX49" fmla="*/ 2754086 w 2936422"/>
                <a:gd name="connsiteY49" fmla="*/ 293914 h 517071"/>
                <a:gd name="connsiteX50" fmla="*/ 2639786 w 2936422"/>
                <a:gd name="connsiteY50" fmla="*/ 277586 h 517071"/>
                <a:gd name="connsiteX51" fmla="*/ 2511879 w 2936422"/>
                <a:gd name="connsiteY51" fmla="*/ 272143 h 517071"/>
                <a:gd name="connsiteX52" fmla="*/ 2343150 w 2936422"/>
                <a:gd name="connsiteY52" fmla="*/ 269421 h 517071"/>
                <a:gd name="connsiteX53" fmla="*/ 2158093 w 2936422"/>
                <a:gd name="connsiteY53" fmla="*/ 277586 h 51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936422" h="517071">
                  <a:moveTo>
                    <a:pt x="2158093" y="277586"/>
                  </a:moveTo>
                  <a:lnTo>
                    <a:pt x="1834243" y="293914"/>
                  </a:lnTo>
                  <a:lnTo>
                    <a:pt x="1638300" y="310243"/>
                  </a:lnTo>
                  <a:lnTo>
                    <a:pt x="1360714" y="337457"/>
                  </a:lnTo>
                  <a:lnTo>
                    <a:pt x="1162050" y="364671"/>
                  </a:lnTo>
                  <a:lnTo>
                    <a:pt x="922564" y="400050"/>
                  </a:lnTo>
                  <a:lnTo>
                    <a:pt x="669472" y="454478"/>
                  </a:lnTo>
                  <a:lnTo>
                    <a:pt x="489857" y="492578"/>
                  </a:lnTo>
                  <a:lnTo>
                    <a:pt x="378279" y="517071"/>
                  </a:lnTo>
                  <a:lnTo>
                    <a:pt x="359229" y="514350"/>
                  </a:lnTo>
                  <a:lnTo>
                    <a:pt x="321129" y="500743"/>
                  </a:lnTo>
                  <a:lnTo>
                    <a:pt x="239486" y="451757"/>
                  </a:lnTo>
                  <a:lnTo>
                    <a:pt x="144236" y="381000"/>
                  </a:lnTo>
                  <a:lnTo>
                    <a:pt x="40822" y="302078"/>
                  </a:lnTo>
                  <a:lnTo>
                    <a:pt x="19050" y="283028"/>
                  </a:lnTo>
                  <a:lnTo>
                    <a:pt x="5443" y="263978"/>
                  </a:lnTo>
                  <a:lnTo>
                    <a:pt x="0" y="242207"/>
                  </a:lnTo>
                  <a:lnTo>
                    <a:pt x="0" y="228600"/>
                  </a:lnTo>
                  <a:lnTo>
                    <a:pt x="2722" y="217714"/>
                  </a:lnTo>
                  <a:lnTo>
                    <a:pt x="13607" y="212271"/>
                  </a:lnTo>
                  <a:lnTo>
                    <a:pt x="35379" y="217714"/>
                  </a:lnTo>
                  <a:lnTo>
                    <a:pt x="84364" y="239486"/>
                  </a:lnTo>
                  <a:lnTo>
                    <a:pt x="171450" y="274864"/>
                  </a:lnTo>
                  <a:lnTo>
                    <a:pt x="214993" y="285750"/>
                  </a:lnTo>
                  <a:lnTo>
                    <a:pt x="272143" y="293914"/>
                  </a:lnTo>
                  <a:lnTo>
                    <a:pt x="310243" y="293914"/>
                  </a:lnTo>
                  <a:lnTo>
                    <a:pt x="408214" y="288471"/>
                  </a:lnTo>
                  <a:lnTo>
                    <a:pt x="693964" y="253093"/>
                  </a:lnTo>
                  <a:lnTo>
                    <a:pt x="1036864" y="204107"/>
                  </a:lnTo>
                  <a:lnTo>
                    <a:pt x="1227364" y="182336"/>
                  </a:lnTo>
                  <a:lnTo>
                    <a:pt x="1551214" y="144236"/>
                  </a:lnTo>
                  <a:lnTo>
                    <a:pt x="1877786" y="100693"/>
                  </a:lnTo>
                  <a:lnTo>
                    <a:pt x="2207079" y="62593"/>
                  </a:lnTo>
                  <a:lnTo>
                    <a:pt x="2381250" y="38100"/>
                  </a:lnTo>
                  <a:lnTo>
                    <a:pt x="2492829" y="8164"/>
                  </a:lnTo>
                  <a:lnTo>
                    <a:pt x="2528207" y="0"/>
                  </a:lnTo>
                  <a:lnTo>
                    <a:pt x="2631622" y="13607"/>
                  </a:lnTo>
                  <a:lnTo>
                    <a:pt x="2702379" y="29936"/>
                  </a:lnTo>
                  <a:lnTo>
                    <a:pt x="2759529" y="48986"/>
                  </a:lnTo>
                  <a:lnTo>
                    <a:pt x="2808514" y="73478"/>
                  </a:lnTo>
                  <a:lnTo>
                    <a:pt x="2846614" y="100693"/>
                  </a:lnTo>
                  <a:lnTo>
                    <a:pt x="2901043" y="149678"/>
                  </a:lnTo>
                  <a:lnTo>
                    <a:pt x="2922814" y="176893"/>
                  </a:lnTo>
                  <a:lnTo>
                    <a:pt x="2936422" y="206828"/>
                  </a:lnTo>
                  <a:lnTo>
                    <a:pt x="2936422" y="239486"/>
                  </a:lnTo>
                  <a:lnTo>
                    <a:pt x="2922814" y="263978"/>
                  </a:lnTo>
                  <a:lnTo>
                    <a:pt x="2898322" y="277586"/>
                  </a:lnTo>
                  <a:lnTo>
                    <a:pt x="2862943" y="288471"/>
                  </a:lnTo>
                  <a:lnTo>
                    <a:pt x="2819400" y="296636"/>
                  </a:lnTo>
                  <a:lnTo>
                    <a:pt x="2754086" y="293914"/>
                  </a:lnTo>
                  <a:lnTo>
                    <a:pt x="2639786" y="277586"/>
                  </a:lnTo>
                  <a:lnTo>
                    <a:pt x="2511879" y="272143"/>
                  </a:lnTo>
                  <a:lnTo>
                    <a:pt x="2343150" y="269421"/>
                  </a:lnTo>
                  <a:lnTo>
                    <a:pt x="2158093" y="2775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470907E4-1FC8-4472-B022-324D6014AE3D}"/>
                </a:ext>
              </a:extLst>
            </p:cNvPr>
            <p:cNvSpPr/>
            <p:nvPr/>
          </p:nvSpPr>
          <p:spPr>
            <a:xfrm rot="16200000">
              <a:off x="3655219" y="2663032"/>
              <a:ext cx="2351087" cy="1720850"/>
            </a:xfrm>
            <a:custGeom>
              <a:avLst/>
              <a:gdLst>
                <a:gd name="connsiteX0" fmla="*/ 1217277 w 2350902"/>
                <a:gd name="connsiteY0" fmla="*/ 1280737 h 1722072"/>
                <a:gd name="connsiteX1" fmla="*/ 957668 w 2350902"/>
                <a:gd name="connsiteY1" fmla="*/ 1099011 h 1722072"/>
                <a:gd name="connsiteX2" fmla="*/ 819210 w 2350902"/>
                <a:gd name="connsiteY2" fmla="*/ 992283 h 1722072"/>
                <a:gd name="connsiteX3" fmla="*/ 732674 w 2350902"/>
                <a:gd name="connsiteY3" fmla="*/ 908631 h 1722072"/>
                <a:gd name="connsiteX4" fmla="*/ 605754 w 2350902"/>
                <a:gd name="connsiteY4" fmla="*/ 778827 h 1722072"/>
                <a:gd name="connsiteX5" fmla="*/ 432682 w 2350902"/>
                <a:gd name="connsiteY5" fmla="*/ 591331 h 1722072"/>
                <a:gd name="connsiteX6" fmla="*/ 282685 w 2350902"/>
                <a:gd name="connsiteY6" fmla="*/ 415374 h 1722072"/>
                <a:gd name="connsiteX7" fmla="*/ 178842 w 2350902"/>
                <a:gd name="connsiteY7" fmla="*/ 285570 h 1722072"/>
                <a:gd name="connsiteX8" fmla="*/ 77883 w 2350902"/>
                <a:gd name="connsiteY8" fmla="*/ 152881 h 1722072"/>
                <a:gd name="connsiteX9" fmla="*/ 23076 w 2350902"/>
                <a:gd name="connsiteY9" fmla="*/ 74998 h 1722072"/>
                <a:gd name="connsiteX10" fmla="*/ 5769 w 2350902"/>
                <a:gd name="connsiteY10" fmla="*/ 46153 h 1722072"/>
                <a:gd name="connsiteX11" fmla="*/ 0 w 2350902"/>
                <a:gd name="connsiteY11" fmla="*/ 23076 h 1722072"/>
                <a:gd name="connsiteX12" fmla="*/ 2885 w 2350902"/>
                <a:gd name="connsiteY12" fmla="*/ 5769 h 1722072"/>
                <a:gd name="connsiteX13" fmla="*/ 23076 w 2350902"/>
                <a:gd name="connsiteY13" fmla="*/ 0 h 1722072"/>
                <a:gd name="connsiteX14" fmla="*/ 37499 w 2350902"/>
                <a:gd name="connsiteY14" fmla="*/ 2885 h 1722072"/>
                <a:gd name="connsiteX15" fmla="*/ 63460 w 2350902"/>
                <a:gd name="connsiteY15" fmla="*/ 14423 h 1722072"/>
                <a:gd name="connsiteX16" fmla="*/ 158650 w 2350902"/>
                <a:gd name="connsiteY16" fmla="*/ 124035 h 1722072"/>
                <a:gd name="connsiteX17" fmla="*/ 311531 w 2350902"/>
                <a:gd name="connsiteY17" fmla="*/ 279801 h 1722072"/>
                <a:gd name="connsiteX18" fmla="*/ 426912 w 2350902"/>
                <a:gd name="connsiteY18" fmla="*/ 392298 h 1722072"/>
                <a:gd name="connsiteX19" fmla="*/ 550948 w 2350902"/>
                <a:gd name="connsiteY19" fmla="*/ 501910 h 1722072"/>
                <a:gd name="connsiteX20" fmla="*/ 631715 w 2350902"/>
                <a:gd name="connsiteY20" fmla="*/ 568255 h 1722072"/>
                <a:gd name="connsiteX21" fmla="*/ 741328 w 2350902"/>
                <a:gd name="connsiteY21" fmla="*/ 660560 h 1722072"/>
                <a:gd name="connsiteX22" fmla="*/ 853825 w 2350902"/>
                <a:gd name="connsiteY22" fmla="*/ 744212 h 1722072"/>
                <a:gd name="connsiteX23" fmla="*/ 943246 w 2350902"/>
                <a:gd name="connsiteY23" fmla="*/ 807672 h 1722072"/>
                <a:gd name="connsiteX24" fmla="*/ 1003821 w 2350902"/>
                <a:gd name="connsiteY24" fmla="*/ 853825 h 1722072"/>
                <a:gd name="connsiteX25" fmla="*/ 1122087 w 2350902"/>
                <a:gd name="connsiteY25" fmla="*/ 943245 h 1722072"/>
                <a:gd name="connsiteX26" fmla="*/ 1249007 w 2350902"/>
                <a:gd name="connsiteY26" fmla="*/ 1029782 h 1722072"/>
                <a:gd name="connsiteX27" fmla="*/ 1378811 w 2350902"/>
                <a:gd name="connsiteY27" fmla="*/ 1116318 h 1722072"/>
                <a:gd name="connsiteX28" fmla="*/ 1488424 w 2350902"/>
                <a:gd name="connsiteY28" fmla="*/ 1188432 h 1722072"/>
                <a:gd name="connsiteX29" fmla="*/ 1652843 w 2350902"/>
                <a:gd name="connsiteY29" fmla="*/ 1277852 h 1722072"/>
                <a:gd name="connsiteX30" fmla="*/ 1779763 w 2350902"/>
                <a:gd name="connsiteY30" fmla="*/ 1338428 h 1722072"/>
                <a:gd name="connsiteX31" fmla="*/ 1846107 w 2350902"/>
                <a:gd name="connsiteY31" fmla="*/ 1364389 h 1722072"/>
                <a:gd name="connsiteX32" fmla="*/ 1915336 w 2350902"/>
                <a:gd name="connsiteY32" fmla="*/ 1387465 h 1722072"/>
                <a:gd name="connsiteX33" fmla="*/ 1970143 w 2350902"/>
                <a:gd name="connsiteY33" fmla="*/ 1404772 h 1722072"/>
                <a:gd name="connsiteX34" fmla="*/ 2007642 w 2350902"/>
                <a:gd name="connsiteY34" fmla="*/ 1413426 h 1722072"/>
                <a:gd name="connsiteX35" fmla="*/ 2050910 w 2350902"/>
                <a:gd name="connsiteY35" fmla="*/ 1419195 h 1722072"/>
                <a:gd name="connsiteX36" fmla="*/ 2088409 w 2350902"/>
                <a:gd name="connsiteY36" fmla="*/ 1422080 h 1722072"/>
                <a:gd name="connsiteX37" fmla="*/ 2131677 w 2350902"/>
                <a:gd name="connsiteY37" fmla="*/ 1416310 h 1722072"/>
                <a:gd name="connsiteX38" fmla="*/ 2189368 w 2350902"/>
                <a:gd name="connsiteY38" fmla="*/ 1399003 h 1722072"/>
                <a:gd name="connsiteX39" fmla="*/ 2235521 w 2350902"/>
                <a:gd name="connsiteY39" fmla="*/ 1370158 h 1722072"/>
                <a:gd name="connsiteX40" fmla="*/ 2316288 w 2350902"/>
                <a:gd name="connsiteY40" fmla="*/ 1295160 h 1722072"/>
                <a:gd name="connsiteX41" fmla="*/ 2350902 w 2350902"/>
                <a:gd name="connsiteY41" fmla="*/ 1448040 h 1722072"/>
                <a:gd name="connsiteX42" fmla="*/ 2264366 w 2350902"/>
                <a:gd name="connsiteY42" fmla="*/ 1523038 h 1722072"/>
                <a:gd name="connsiteX43" fmla="*/ 2203791 w 2350902"/>
                <a:gd name="connsiteY43" fmla="*/ 1589383 h 1722072"/>
                <a:gd name="connsiteX44" fmla="*/ 2143215 w 2350902"/>
                <a:gd name="connsiteY44" fmla="*/ 1649958 h 1722072"/>
                <a:gd name="connsiteX45" fmla="*/ 2073986 w 2350902"/>
                <a:gd name="connsiteY45" fmla="*/ 1698996 h 1722072"/>
                <a:gd name="connsiteX46" fmla="*/ 2027834 w 2350902"/>
                <a:gd name="connsiteY46" fmla="*/ 1719187 h 1722072"/>
                <a:gd name="connsiteX47" fmla="*/ 2007642 w 2350902"/>
                <a:gd name="connsiteY47" fmla="*/ 1722072 h 1722072"/>
                <a:gd name="connsiteX48" fmla="*/ 1984565 w 2350902"/>
                <a:gd name="connsiteY48" fmla="*/ 1722072 h 1722072"/>
                <a:gd name="connsiteX49" fmla="*/ 1955720 w 2350902"/>
                <a:gd name="connsiteY49" fmla="*/ 1707649 h 1722072"/>
                <a:gd name="connsiteX50" fmla="*/ 1923990 w 2350902"/>
                <a:gd name="connsiteY50" fmla="*/ 1678804 h 1722072"/>
                <a:gd name="connsiteX51" fmla="*/ 1857646 w 2350902"/>
                <a:gd name="connsiteY51" fmla="*/ 1635536 h 1722072"/>
                <a:gd name="connsiteX52" fmla="*/ 1736495 w 2350902"/>
                <a:gd name="connsiteY52" fmla="*/ 1560538 h 1722072"/>
                <a:gd name="connsiteX53" fmla="*/ 1661497 w 2350902"/>
                <a:gd name="connsiteY53" fmla="*/ 1517269 h 1722072"/>
                <a:gd name="connsiteX54" fmla="*/ 1511500 w 2350902"/>
                <a:gd name="connsiteY54" fmla="*/ 1468232 h 1722072"/>
                <a:gd name="connsiteX55" fmla="*/ 1217277 w 2350902"/>
                <a:gd name="connsiteY55" fmla="*/ 1280737 h 172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350902" h="1722072">
                  <a:moveTo>
                    <a:pt x="1217277" y="1280737"/>
                  </a:moveTo>
                  <a:lnTo>
                    <a:pt x="957668" y="1099011"/>
                  </a:lnTo>
                  <a:lnTo>
                    <a:pt x="819210" y="992283"/>
                  </a:lnTo>
                  <a:lnTo>
                    <a:pt x="732674" y="908631"/>
                  </a:lnTo>
                  <a:lnTo>
                    <a:pt x="605754" y="778827"/>
                  </a:lnTo>
                  <a:lnTo>
                    <a:pt x="432682" y="591331"/>
                  </a:lnTo>
                  <a:lnTo>
                    <a:pt x="282685" y="415374"/>
                  </a:lnTo>
                  <a:lnTo>
                    <a:pt x="178842" y="285570"/>
                  </a:lnTo>
                  <a:lnTo>
                    <a:pt x="77883" y="152881"/>
                  </a:lnTo>
                  <a:lnTo>
                    <a:pt x="23076" y="74998"/>
                  </a:lnTo>
                  <a:lnTo>
                    <a:pt x="5769" y="46153"/>
                  </a:lnTo>
                  <a:lnTo>
                    <a:pt x="0" y="23076"/>
                  </a:lnTo>
                  <a:lnTo>
                    <a:pt x="2885" y="5769"/>
                  </a:lnTo>
                  <a:lnTo>
                    <a:pt x="23076" y="0"/>
                  </a:lnTo>
                  <a:lnTo>
                    <a:pt x="37499" y="2885"/>
                  </a:lnTo>
                  <a:lnTo>
                    <a:pt x="63460" y="14423"/>
                  </a:lnTo>
                  <a:lnTo>
                    <a:pt x="158650" y="124035"/>
                  </a:lnTo>
                  <a:lnTo>
                    <a:pt x="311531" y="279801"/>
                  </a:lnTo>
                  <a:lnTo>
                    <a:pt x="426912" y="392298"/>
                  </a:lnTo>
                  <a:lnTo>
                    <a:pt x="550948" y="501910"/>
                  </a:lnTo>
                  <a:lnTo>
                    <a:pt x="631715" y="568255"/>
                  </a:lnTo>
                  <a:lnTo>
                    <a:pt x="741328" y="660560"/>
                  </a:lnTo>
                  <a:lnTo>
                    <a:pt x="853825" y="744212"/>
                  </a:lnTo>
                  <a:lnTo>
                    <a:pt x="943246" y="807672"/>
                  </a:lnTo>
                  <a:lnTo>
                    <a:pt x="1003821" y="853825"/>
                  </a:lnTo>
                  <a:lnTo>
                    <a:pt x="1122087" y="943245"/>
                  </a:lnTo>
                  <a:lnTo>
                    <a:pt x="1249007" y="1029782"/>
                  </a:lnTo>
                  <a:lnTo>
                    <a:pt x="1378811" y="1116318"/>
                  </a:lnTo>
                  <a:lnTo>
                    <a:pt x="1488424" y="1188432"/>
                  </a:lnTo>
                  <a:lnTo>
                    <a:pt x="1652843" y="1277852"/>
                  </a:lnTo>
                  <a:lnTo>
                    <a:pt x="1779763" y="1338428"/>
                  </a:lnTo>
                  <a:lnTo>
                    <a:pt x="1846107" y="1364389"/>
                  </a:lnTo>
                  <a:lnTo>
                    <a:pt x="1915336" y="1387465"/>
                  </a:lnTo>
                  <a:lnTo>
                    <a:pt x="1970143" y="1404772"/>
                  </a:lnTo>
                  <a:lnTo>
                    <a:pt x="2007642" y="1413426"/>
                  </a:lnTo>
                  <a:lnTo>
                    <a:pt x="2050910" y="1419195"/>
                  </a:lnTo>
                  <a:lnTo>
                    <a:pt x="2088409" y="1422080"/>
                  </a:lnTo>
                  <a:lnTo>
                    <a:pt x="2131677" y="1416310"/>
                  </a:lnTo>
                  <a:lnTo>
                    <a:pt x="2189368" y="1399003"/>
                  </a:lnTo>
                  <a:lnTo>
                    <a:pt x="2235521" y="1370158"/>
                  </a:lnTo>
                  <a:lnTo>
                    <a:pt x="2316288" y="1295160"/>
                  </a:lnTo>
                  <a:lnTo>
                    <a:pt x="2350902" y="1448040"/>
                  </a:lnTo>
                  <a:lnTo>
                    <a:pt x="2264366" y="1523038"/>
                  </a:lnTo>
                  <a:lnTo>
                    <a:pt x="2203791" y="1589383"/>
                  </a:lnTo>
                  <a:lnTo>
                    <a:pt x="2143215" y="1649958"/>
                  </a:lnTo>
                  <a:lnTo>
                    <a:pt x="2073986" y="1698996"/>
                  </a:lnTo>
                  <a:lnTo>
                    <a:pt x="2027834" y="1719187"/>
                  </a:lnTo>
                  <a:lnTo>
                    <a:pt x="2007642" y="1722072"/>
                  </a:lnTo>
                  <a:lnTo>
                    <a:pt x="1984565" y="1722072"/>
                  </a:lnTo>
                  <a:lnTo>
                    <a:pt x="1955720" y="1707649"/>
                  </a:lnTo>
                  <a:lnTo>
                    <a:pt x="1923990" y="1678804"/>
                  </a:lnTo>
                  <a:lnTo>
                    <a:pt x="1857646" y="1635536"/>
                  </a:lnTo>
                  <a:lnTo>
                    <a:pt x="1736495" y="1560538"/>
                  </a:lnTo>
                  <a:lnTo>
                    <a:pt x="1661497" y="1517269"/>
                  </a:lnTo>
                  <a:lnTo>
                    <a:pt x="1511500" y="1468232"/>
                  </a:lnTo>
                  <a:lnTo>
                    <a:pt x="1217277" y="12807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9863B1E1-D13D-4B27-952A-0EC257FAC50B}"/>
                </a:ext>
              </a:extLst>
            </p:cNvPr>
            <p:cNvSpPr/>
            <p:nvPr/>
          </p:nvSpPr>
          <p:spPr>
            <a:xfrm rot="16200000">
              <a:off x="3823494" y="4675981"/>
              <a:ext cx="2355850" cy="338138"/>
            </a:xfrm>
            <a:custGeom>
              <a:avLst/>
              <a:gdLst>
                <a:gd name="connsiteX0" fmla="*/ 1316832 w 2355057"/>
                <a:gd name="connsiteY0" fmla="*/ 328612 h 338137"/>
                <a:gd name="connsiteX1" fmla="*/ 1028700 w 2355057"/>
                <a:gd name="connsiteY1" fmla="*/ 316706 h 338137"/>
                <a:gd name="connsiteX2" fmla="*/ 897732 w 2355057"/>
                <a:gd name="connsiteY2" fmla="*/ 311943 h 338137"/>
                <a:gd name="connsiteX3" fmla="*/ 381000 w 2355057"/>
                <a:gd name="connsiteY3" fmla="*/ 290512 h 338137"/>
                <a:gd name="connsiteX4" fmla="*/ 230982 w 2355057"/>
                <a:gd name="connsiteY4" fmla="*/ 295275 h 338137"/>
                <a:gd name="connsiteX5" fmla="*/ 138113 w 2355057"/>
                <a:gd name="connsiteY5" fmla="*/ 273843 h 338137"/>
                <a:gd name="connsiteX6" fmla="*/ 40482 w 2355057"/>
                <a:gd name="connsiteY6" fmla="*/ 242887 h 338137"/>
                <a:gd name="connsiteX7" fmla="*/ 7144 w 2355057"/>
                <a:gd name="connsiteY7" fmla="*/ 223837 h 338137"/>
                <a:gd name="connsiteX8" fmla="*/ 0 w 2355057"/>
                <a:gd name="connsiteY8" fmla="*/ 207168 h 338137"/>
                <a:gd name="connsiteX9" fmla="*/ 0 w 2355057"/>
                <a:gd name="connsiteY9" fmla="*/ 180975 h 338137"/>
                <a:gd name="connsiteX10" fmla="*/ 9525 w 2355057"/>
                <a:gd name="connsiteY10" fmla="*/ 142875 h 338137"/>
                <a:gd name="connsiteX11" fmla="*/ 30957 w 2355057"/>
                <a:gd name="connsiteY11" fmla="*/ 102393 h 338137"/>
                <a:gd name="connsiteX12" fmla="*/ 57150 w 2355057"/>
                <a:gd name="connsiteY12" fmla="*/ 73818 h 338137"/>
                <a:gd name="connsiteX13" fmla="*/ 95250 w 2355057"/>
                <a:gd name="connsiteY13" fmla="*/ 47625 h 338137"/>
                <a:gd name="connsiteX14" fmla="*/ 150019 w 2355057"/>
                <a:gd name="connsiteY14" fmla="*/ 23812 h 338137"/>
                <a:gd name="connsiteX15" fmla="*/ 207169 w 2355057"/>
                <a:gd name="connsiteY15" fmla="*/ 11906 h 338137"/>
                <a:gd name="connsiteX16" fmla="*/ 259557 w 2355057"/>
                <a:gd name="connsiteY16" fmla="*/ 4762 h 338137"/>
                <a:gd name="connsiteX17" fmla="*/ 311944 w 2355057"/>
                <a:gd name="connsiteY17" fmla="*/ 0 h 338137"/>
                <a:gd name="connsiteX18" fmla="*/ 361950 w 2355057"/>
                <a:gd name="connsiteY18" fmla="*/ 7143 h 338137"/>
                <a:gd name="connsiteX19" fmla="*/ 414338 w 2355057"/>
                <a:gd name="connsiteY19" fmla="*/ 21431 h 338137"/>
                <a:gd name="connsiteX20" fmla="*/ 488157 w 2355057"/>
                <a:gd name="connsiteY20" fmla="*/ 47625 h 338137"/>
                <a:gd name="connsiteX21" fmla="*/ 650082 w 2355057"/>
                <a:gd name="connsiteY21" fmla="*/ 61912 h 338137"/>
                <a:gd name="connsiteX22" fmla="*/ 976313 w 2355057"/>
                <a:gd name="connsiteY22" fmla="*/ 83343 h 338137"/>
                <a:gd name="connsiteX23" fmla="*/ 1388269 w 2355057"/>
                <a:gd name="connsiteY23" fmla="*/ 111918 h 338137"/>
                <a:gd name="connsiteX24" fmla="*/ 1700213 w 2355057"/>
                <a:gd name="connsiteY24" fmla="*/ 126206 h 338137"/>
                <a:gd name="connsiteX25" fmla="*/ 2024063 w 2355057"/>
                <a:gd name="connsiteY25" fmla="*/ 138112 h 338137"/>
                <a:gd name="connsiteX26" fmla="*/ 2071688 w 2355057"/>
                <a:gd name="connsiteY26" fmla="*/ 135731 h 338137"/>
                <a:gd name="connsiteX27" fmla="*/ 2105025 w 2355057"/>
                <a:gd name="connsiteY27" fmla="*/ 121443 h 338137"/>
                <a:gd name="connsiteX28" fmla="*/ 2176463 w 2355057"/>
                <a:gd name="connsiteY28" fmla="*/ 78581 h 338137"/>
                <a:gd name="connsiteX29" fmla="*/ 2355057 w 2355057"/>
                <a:gd name="connsiteY29" fmla="*/ 207168 h 338137"/>
                <a:gd name="connsiteX30" fmla="*/ 2288382 w 2355057"/>
                <a:gd name="connsiteY30" fmla="*/ 261937 h 338137"/>
                <a:gd name="connsiteX31" fmla="*/ 2252663 w 2355057"/>
                <a:gd name="connsiteY31" fmla="*/ 290512 h 338137"/>
                <a:gd name="connsiteX32" fmla="*/ 2228850 w 2355057"/>
                <a:gd name="connsiteY32" fmla="*/ 307181 h 338137"/>
                <a:gd name="connsiteX33" fmla="*/ 2193132 w 2355057"/>
                <a:gd name="connsiteY33" fmla="*/ 330993 h 338137"/>
                <a:gd name="connsiteX34" fmla="*/ 2059782 w 2355057"/>
                <a:gd name="connsiteY34" fmla="*/ 338137 h 338137"/>
                <a:gd name="connsiteX35" fmla="*/ 1609725 w 2355057"/>
                <a:gd name="connsiteY35" fmla="*/ 338137 h 338137"/>
                <a:gd name="connsiteX36" fmla="*/ 1481138 w 2355057"/>
                <a:gd name="connsiteY36" fmla="*/ 338137 h 338137"/>
                <a:gd name="connsiteX37" fmla="*/ 1316832 w 2355057"/>
                <a:gd name="connsiteY37" fmla="*/ 328612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55057" h="338137">
                  <a:moveTo>
                    <a:pt x="1316832" y="328612"/>
                  </a:moveTo>
                  <a:lnTo>
                    <a:pt x="1028700" y="316706"/>
                  </a:lnTo>
                  <a:lnTo>
                    <a:pt x="897732" y="311943"/>
                  </a:lnTo>
                  <a:lnTo>
                    <a:pt x="381000" y="290512"/>
                  </a:lnTo>
                  <a:lnTo>
                    <a:pt x="230982" y="295275"/>
                  </a:lnTo>
                  <a:lnTo>
                    <a:pt x="138113" y="273843"/>
                  </a:lnTo>
                  <a:lnTo>
                    <a:pt x="40482" y="242887"/>
                  </a:lnTo>
                  <a:lnTo>
                    <a:pt x="7144" y="223837"/>
                  </a:lnTo>
                  <a:lnTo>
                    <a:pt x="0" y="207168"/>
                  </a:lnTo>
                  <a:lnTo>
                    <a:pt x="0" y="180975"/>
                  </a:lnTo>
                  <a:lnTo>
                    <a:pt x="9525" y="142875"/>
                  </a:lnTo>
                  <a:lnTo>
                    <a:pt x="30957" y="102393"/>
                  </a:lnTo>
                  <a:lnTo>
                    <a:pt x="57150" y="73818"/>
                  </a:lnTo>
                  <a:lnTo>
                    <a:pt x="95250" y="47625"/>
                  </a:lnTo>
                  <a:lnTo>
                    <a:pt x="150019" y="23812"/>
                  </a:lnTo>
                  <a:lnTo>
                    <a:pt x="207169" y="11906"/>
                  </a:lnTo>
                  <a:lnTo>
                    <a:pt x="259557" y="4762"/>
                  </a:lnTo>
                  <a:lnTo>
                    <a:pt x="311944" y="0"/>
                  </a:lnTo>
                  <a:lnTo>
                    <a:pt x="361950" y="7143"/>
                  </a:lnTo>
                  <a:lnTo>
                    <a:pt x="414338" y="21431"/>
                  </a:lnTo>
                  <a:lnTo>
                    <a:pt x="488157" y="47625"/>
                  </a:lnTo>
                  <a:lnTo>
                    <a:pt x="650082" y="61912"/>
                  </a:lnTo>
                  <a:lnTo>
                    <a:pt x="976313" y="83343"/>
                  </a:lnTo>
                  <a:lnTo>
                    <a:pt x="1388269" y="111918"/>
                  </a:lnTo>
                  <a:lnTo>
                    <a:pt x="1700213" y="126206"/>
                  </a:lnTo>
                  <a:lnTo>
                    <a:pt x="2024063" y="138112"/>
                  </a:lnTo>
                  <a:lnTo>
                    <a:pt x="2071688" y="135731"/>
                  </a:lnTo>
                  <a:lnTo>
                    <a:pt x="2105025" y="121443"/>
                  </a:lnTo>
                  <a:lnTo>
                    <a:pt x="2176463" y="78581"/>
                  </a:lnTo>
                  <a:lnTo>
                    <a:pt x="2355057" y="207168"/>
                  </a:lnTo>
                  <a:lnTo>
                    <a:pt x="2288382" y="261937"/>
                  </a:lnTo>
                  <a:lnTo>
                    <a:pt x="2252663" y="290512"/>
                  </a:lnTo>
                  <a:lnTo>
                    <a:pt x="2228850" y="307181"/>
                  </a:lnTo>
                  <a:lnTo>
                    <a:pt x="2193132" y="330993"/>
                  </a:lnTo>
                  <a:lnTo>
                    <a:pt x="2059782" y="338137"/>
                  </a:lnTo>
                  <a:lnTo>
                    <a:pt x="1609725" y="338137"/>
                  </a:lnTo>
                  <a:lnTo>
                    <a:pt x="1481138" y="338137"/>
                  </a:lnTo>
                  <a:lnTo>
                    <a:pt x="1316832" y="328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90F72249-3125-4EAA-96A8-E574D0D32A23}"/>
                </a:ext>
              </a:extLst>
            </p:cNvPr>
            <p:cNvSpPr/>
            <p:nvPr/>
          </p:nvSpPr>
          <p:spPr>
            <a:xfrm>
              <a:off x="5764213" y="3097213"/>
              <a:ext cx="549275" cy="750887"/>
            </a:xfrm>
            <a:custGeom>
              <a:avLst/>
              <a:gdLst>
                <a:gd name="connsiteX0" fmla="*/ 375557 w 549728"/>
                <a:gd name="connsiteY0" fmla="*/ 465364 h 751114"/>
                <a:gd name="connsiteX1" fmla="*/ 263978 w 549728"/>
                <a:gd name="connsiteY1" fmla="*/ 606878 h 751114"/>
                <a:gd name="connsiteX2" fmla="*/ 174171 w 549728"/>
                <a:gd name="connsiteY2" fmla="*/ 729343 h 751114"/>
                <a:gd name="connsiteX3" fmla="*/ 0 w 549728"/>
                <a:gd name="connsiteY3" fmla="*/ 751114 h 751114"/>
                <a:gd name="connsiteX4" fmla="*/ 48985 w 549728"/>
                <a:gd name="connsiteY4" fmla="*/ 642257 h 751114"/>
                <a:gd name="connsiteX5" fmla="*/ 141514 w 549728"/>
                <a:gd name="connsiteY5" fmla="*/ 446314 h 751114"/>
                <a:gd name="connsiteX6" fmla="*/ 185057 w 549728"/>
                <a:gd name="connsiteY6" fmla="*/ 348343 h 751114"/>
                <a:gd name="connsiteX7" fmla="*/ 206828 w 549728"/>
                <a:gd name="connsiteY7" fmla="*/ 283028 h 751114"/>
                <a:gd name="connsiteX8" fmla="*/ 212271 w 549728"/>
                <a:gd name="connsiteY8" fmla="*/ 253093 h 751114"/>
                <a:gd name="connsiteX9" fmla="*/ 206828 w 549728"/>
                <a:gd name="connsiteY9" fmla="*/ 217714 h 751114"/>
                <a:gd name="connsiteX10" fmla="*/ 190500 w 549728"/>
                <a:gd name="connsiteY10" fmla="*/ 163285 h 751114"/>
                <a:gd name="connsiteX11" fmla="*/ 163285 w 549728"/>
                <a:gd name="connsiteY11" fmla="*/ 119743 h 751114"/>
                <a:gd name="connsiteX12" fmla="*/ 125185 w 549728"/>
                <a:gd name="connsiteY12" fmla="*/ 73478 h 751114"/>
                <a:gd name="connsiteX13" fmla="*/ 59871 w 549728"/>
                <a:gd name="connsiteY13" fmla="*/ 0 h 751114"/>
                <a:gd name="connsiteX14" fmla="*/ 326571 w 549728"/>
                <a:gd name="connsiteY14" fmla="*/ 0 h 751114"/>
                <a:gd name="connsiteX15" fmla="*/ 405493 w 549728"/>
                <a:gd name="connsiteY15" fmla="*/ 59871 h 751114"/>
                <a:gd name="connsiteX16" fmla="*/ 440871 w 549728"/>
                <a:gd name="connsiteY16" fmla="*/ 87085 h 751114"/>
                <a:gd name="connsiteX17" fmla="*/ 481693 w 549728"/>
                <a:gd name="connsiteY17" fmla="*/ 117021 h 751114"/>
                <a:gd name="connsiteX18" fmla="*/ 508907 w 549728"/>
                <a:gd name="connsiteY18" fmla="*/ 141514 h 751114"/>
                <a:gd name="connsiteX19" fmla="*/ 527957 w 549728"/>
                <a:gd name="connsiteY19" fmla="*/ 160564 h 751114"/>
                <a:gd name="connsiteX20" fmla="*/ 541564 w 549728"/>
                <a:gd name="connsiteY20" fmla="*/ 185057 h 751114"/>
                <a:gd name="connsiteX21" fmla="*/ 549728 w 549728"/>
                <a:gd name="connsiteY21" fmla="*/ 209550 h 751114"/>
                <a:gd name="connsiteX22" fmla="*/ 549728 w 549728"/>
                <a:gd name="connsiteY22" fmla="*/ 225878 h 751114"/>
                <a:gd name="connsiteX23" fmla="*/ 538843 w 549728"/>
                <a:gd name="connsiteY23" fmla="*/ 250371 h 751114"/>
                <a:gd name="connsiteX24" fmla="*/ 484414 w 549728"/>
                <a:gd name="connsiteY24" fmla="*/ 323850 h 751114"/>
                <a:gd name="connsiteX25" fmla="*/ 375557 w 549728"/>
                <a:gd name="connsiteY25" fmla="*/ 465364 h 75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49728" h="751114">
                  <a:moveTo>
                    <a:pt x="375557" y="465364"/>
                  </a:moveTo>
                  <a:lnTo>
                    <a:pt x="263978" y="606878"/>
                  </a:lnTo>
                  <a:lnTo>
                    <a:pt x="174171" y="729343"/>
                  </a:lnTo>
                  <a:lnTo>
                    <a:pt x="0" y="751114"/>
                  </a:lnTo>
                  <a:lnTo>
                    <a:pt x="48985" y="642257"/>
                  </a:lnTo>
                  <a:lnTo>
                    <a:pt x="141514" y="446314"/>
                  </a:lnTo>
                  <a:lnTo>
                    <a:pt x="185057" y="348343"/>
                  </a:lnTo>
                  <a:lnTo>
                    <a:pt x="206828" y="283028"/>
                  </a:lnTo>
                  <a:lnTo>
                    <a:pt x="212271" y="253093"/>
                  </a:lnTo>
                  <a:lnTo>
                    <a:pt x="206828" y="217714"/>
                  </a:lnTo>
                  <a:lnTo>
                    <a:pt x="190500" y="163285"/>
                  </a:lnTo>
                  <a:lnTo>
                    <a:pt x="163285" y="119743"/>
                  </a:lnTo>
                  <a:lnTo>
                    <a:pt x="125185" y="73478"/>
                  </a:lnTo>
                  <a:lnTo>
                    <a:pt x="59871" y="0"/>
                  </a:lnTo>
                  <a:lnTo>
                    <a:pt x="326571" y="0"/>
                  </a:lnTo>
                  <a:lnTo>
                    <a:pt x="405493" y="59871"/>
                  </a:lnTo>
                  <a:lnTo>
                    <a:pt x="440871" y="87085"/>
                  </a:lnTo>
                  <a:lnTo>
                    <a:pt x="481693" y="117021"/>
                  </a:lnTo>
                  <a:lnTo>
                    <a:pt x="508907" y="141514"/>
                  </a:lnTo>
                  <a:lnTo>
                    <a:pt x="527957" y="160564"/>
                  </a:lnTo>
                  <a:lnTo>
                    <a:pt x="541564" y="185057"/>
                  </a:lnTo>
                  <a:lnTo>
                    <a:pt x="549728" y="209550"/>
                  </a:lnTo>
                  <a:lnTo>
                    <a:pt x="549728" y="225878"/>
                  </a:lnTo>
                  <a:lnTo>
                    <a:pt x="538843" y="250371"/>
                  </a:lnTo>
                  <a:lnTo>
                    <a:pt x="484414" y="323850"/>
                  </a:lnTo>
                  <a:lnTo>
                    <a:pt x="375557" y="4653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72B81D21-95EE-41A1-8EFE-C9FF89CE5E33}"/>
                </a:ext>
              </a:extLst>
            </p:cNvPr>
            <p:cNvSpPr/>
            <p:nvPr/>
          </p:nvSpPr>
          <p:spPr>
            <a:xfrm>
              <a:off x="5075238" y="3608388"/>
              <a:ext cx="1728787" cy="368300"/>
            </a:xfrm>
            <a:custGeom>
              <a:avLst/>
              <a:gdLst>
                <a:gd name="connsiteX0" fmla="*/ 1186543 w 1728107"/>
                <a:gd name="connsiteY0" fmla="*/ 288472 h 367393"/>
                <a:gd name="connsiteX1" fmla="*/ 957943 w 1728107"/>
                <a:gd name="connsiteY1" fmla="*/ 318407 h 367393"/>
                <a:gd name="connsiteX2" fmla="*/ 781050 w 1728107"/>
                <a:gd name="connsiteY2" fmla="*/ 337457 h 367393"/>
                <a:gd name="connsiteX3" fmla="*/ 625929 w 1728107"/>
                <a:gd name="connsiteY3" fmla="*/ 348343 h 367393"/>
                <a:gd name="connsiteX4" fmla="*/ 419100 w 1728107"/>
                <a:gd name="connsiteY4" fmla="*/ 361950 h 367393"/>
                <a:gd name="connsiteX5" fmla="*/ 296636 w 1728107"/>
                <a:gd name="connsiteY5" fmla="*/ 367393 h 367393"/>
                <a:gd name="connsiteX6" fmla="*/ 176893 w 1728107"/>
                <a:gd name="connsiteY6" fmla="*/ 367393 h 367393"/>
                <a:gd name="connsiteX7" fmla="*/ 10886 w 1728107"/>
                <a:gd name="connsiteY7" fmla="*/ 353786 h 367393"/>
                <a:gd name="connsiteX8" fmla="*/ 0 w 1728107"/>
                <a:gd name="connsiteY8" fmla="*/ 201386 h 367393"/>
                <a:gd name="connsiteX9" fmla="*/ 146957 w 1728107"/>
                <a:gd name="connsiteY9" fmla="*/ 209550 h 367393"/>
                <a:gd name="connsiteX10" fmla="*/ 280307 w 1728107"/>
                <a:gd name="connsiteY10" fmla="*/ 204107 h 367393"/>
                <a:gd name="connsiteX11" fmla="*/ 443593 w 1728107"/>
                <a:gd name="connsiteY11" fmla="*/ 190500 h 367393"/>
                <a:gd name="connsiteX12" fmla="*/ 579665 w 1728107"/>
                <a:gd name="connsiteY12" fmla="*/ 174172 h 367393"/>
                <a:gd name="connsiteX13" fmla="*/ 737507 w 1728107"/>
                <a:gd name="connsiteY13" fmla="*/ 155122 h 367393"/>
                <a:gd name="connsiteX14" fmla="*/ 917122 w 1728107"/>
                <a:gd name="connsiteY14" fmla="*/ 136072 h 367393"/>
                <a:gd name="connsiteX15" fmla="*/ 1140279 w 1728107"/>
                <a:gd name="connsiteY15" fmla="*/ 87086 h 367393"/>
                <a:gd name="connsiteX16" fmla="*/ 1317172 w 1728107"/>
                <a:gd name="connsiteY16" fmla="*/ 38100 h 367393"/>
                <a:gd name="connsiteX17" fmla="*/ 1360715 w 1728107"/>
                <a:gd name="connsiteY17" fmla="*/ 19050 h 367393"/>
                <a:gd name="connsiteX18" fmla="*/ 1396093 w 1728107"/>
                <a:gd name="connsiteY18" fmla="*/ 0 h 367393"/>
                <a:gd name="connsiteX19" fmla="*/ 1464129 w 1728107"/>
                <a:gd name="connsiteY19" fmla="*/ 2722 h 367393"/>
                <a:gd name="connsiteX20" fmla="*/ 1551215 w 1728107"/>
                <a:gd name="connsiteY20" fmla="*/ 13607 h 367393"/>
                <a:gd name="connsiteX21" fmla="*/ 1619250 w 1728107"/>
                <a:gd name="connsiteY21" fmla="*/ 29936 h 367393"/>
                <a:gd name="connsiteX22" fmla="*/ 1668236 w 1728107"/>
                <a:gd name="connsiteY22" fmla="*/ 48986 h 367393"/>
                <a:gd name="connsiteX23" fmla="*/ 1700893 w 1728107"/>
                <a:gd name="connsiteY23" fmla="*/ 65315 h 367393"/>
                <a:gd name="connsiteX24" fmla="*/ 1714500 w 1728107"/>
                <a:gd name="connsiteY24" fmla="*/ 78922 h 367393"/>
                <a:gd name="connsiteX25" fmla="*/ 1728107 w 1728107"/>
                <a:gd name="connsiteY25" fmla="*/ 108857 h 367393"/>
                <a:gd name="connsiteX26" fmla="*/ 1728107 w 1728107"/>
                <a:gd name="connsiteY26" fmla="*/ 133350 h 367393"/>
                <a:gd name="connsiteX27" fmla="*/ 1722665 w 1728107"/>
                <a:gd name="connsiteY27" fmla="*/ 157843 h 367393"/>
                <a:gd name="connsiteX28" fmla="*/ 1700893 w 1728107"/>
                <a:gd name="connsiteY28" fmla="*/ 182336 h 367393"/>
                <a:gd name="connsiteX29" fmla="*/ 1668236 w 1728107"/>
                <a:gd name="connsiteY29" fmla="*/ 198665 h 367393"/>
                <a:gd name="connsiteX30" fmla="*/ 1572986 w 1728107"/>
                <a:gd name="connsiteY30" fmla="*/ 214993 h 367393"/>
                <a:gd name="connsiteX31" fmla="*/ 1415143 w 1728107"/>
                <a:gd name="connsiteY31" fmla="*/ 244929 h 367393"/>
                <a:gd name="connsiteX32" fmla="*/ 1186543 w 1728107"/>
                <a:gd name="connsiteY32" fmla="*/ 288472 h 36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28107" h="367393">
                  <a:moveTo>
                    <a:pt x="1186543" y="288472"/>
                  </a:moveTo>
                  <a:lnTo>
                    <a:pt x="957943" y="318407"/>
                  </a:lnTo>
                  <a:lnTo>
                    <a:pt x="781050" y="337457"/>
                  </a:lnTo>
                  <a:lnTo>
                    <a:pt x="625929" y="348343"/>
                  </a:lnTo>
                  <a:lnTo>
                    <a:pt x="419100" y="361950"/>
                  </a:lnTo>
                  <a:lnTo>
                    <a:pt x="296636" y="367393"/>
                  </a:lnTo>
                  <a:lnTo>
                    <a:pt x="176893" y="367393"/>
                  </a:lnTo>
                  <a:lnTo>
                    <a:pt x="10886" y="353786"/>
                  </a:lnTo>
                  <a:lnTo>
                    <a:pt x="0" y="201386"/>
                  </a:lnTo>
                  <a:lnTo>
                    <a:pt x="146957" y="209550"/>
                  </a:lnTo>
                  <a:lnTo>
                    <a:pt x="280307" y="204107"/>
                  </a:lnTo>
                  <a:lnTo>
                    <a:pt x="443593" y="190500"/>
                  </a:lnTo>
                  <a:lnTo>
                    <a:pt x="579665" y="174172"/>
                  </a:lnTo>
                  <a:lnTo>
                    <a:pt x="737507" y="155122"/>
                  </a:lnTo>
                  <a:lnTo>
                    <a:pt x="917122" y="136072"/>
                  </a:lnTo>
                  <a:lnTo>
                    <a:pt x="1140279" y="87086"/>
                  </a:lnTo>
                  <a:lnTo>
                    <a:pt x="1317172" y="38100"/>
                  </a:lnTo>
                  <a:lnTo>
                    <a:pt x="1360715" y="19050"/>
                  </a:lnTo>
                  <a:lnTo>
                    <a:pt x="1396093" y="0"/>
                  </a:lnTo>
                  <a:lnTo>
                    <a:pt x="1464129" y="2722"/>
                  </a:lnTo>
                  <a:lnTo>
                    <a:pt x="1551215" y="13607"/>
                  </a:lnTo>
                  <a:lnTo>
                    <a:pt x="1619250" y="29936"/>
                  </a:lnTo>
                  <a:lnTo>
                    <a:pt x="1668236" y="48986"/>
                  </a:lnTo>
                  <a:lnTo>
                    <a:pt x="1700893" y="65315"/>
                  </a:lnTo>
                  <a:lnTo>
                    <a:pt x="1714500" y="78922"/>
                  </a:lnTo>
                  <a:lnTo>
                    <a:pt x="1728107" y="108857"/>
                  </a:lnTo>
                  <a:lnTo>
                    <a:pt x="1728107" y="133350"/>
                  </a:lnTo>
                  <a:lnTo>
                    <a:pt x="1722665" y="157843"/>
                  </a:lnTo>
                  <a:lnTo>
                    <a:pt x="1700893" y="182336"/>
                  </a:lnTo>
                  <a:lnTo>
                    <a:pt x="1668236" y="198665"/>
                  </a:lnTo>
                  <a:lnTo>
                    <a:pt x="1572986" y="214993"/>
                  </a:lnTo>
                  <a:lnTo>
                    <a:pt x="1415143" y="244929"/>
                  </a:lnTo>
                  <a:lnTo>
                    <a:pt x="1186543" y="2884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33B3C4C0-EE8F-4EF6-A37A-B658B508BA12}"/>
                </a:ext>
              </a:extLst>
            </p:cNvPr>
            <p:cNvSpPr/>
            <p:nvPr/>
          </p:nvSpPr>
          <p:spPr>
            <a:xfrm rot="16200000">
              <a:off x="5074444" y="4604544"/>
              <a:ext cx="1746250" cy="280988"/>
            </a:xfrm>
            <a:custGeom>
              <a:avLst/>
              <a:gdLst>
                <a:gd name="connsiteX0" fmla="*/ 940594 w 1745456"/>
                <a:gd name="connsiteY0" fmla="*/ 269081 h 280987"/>
                <a:gd name="connsiteX1" fmla="*/ 700087 w 1745456"/>
                <a:gd name="connsiteY1" fmla="*/ 257175 h 280987"/>
                <a:gd name="connsiteX2" fmla="*/ 535781 w 1745456"/>
                <a:gd name="connsiteY2" fmla="*/ 257175 h 280987"/>
                <a:gd name="connsiteX3" fmla="*/ 14287 w 1745456"/>
                <a:gd name="connsiteY3" fmla="*/ 230981 h 280987"/>
                <a:gd name="connsiteX4" fmla="*/ 0 w 1745456"/>
                <a:gd name="connsiteY4" fmla="*/ 33337 h 280987"/>
                <a:gd name="connsiteX5" fmla="*/ 514350 w 1745456"/>
                <a:gd name="connsiteY5" fmla="*/ 57150 h 280987"/>
                <a:gd name="connsiteX6" fmla="*/ 652462 w 1745456"/>
                <a:gd name="connsiteY6" fmla="*/ 54769 h 280987"/>
                <a:gd name="connsiteX7" fmla="*/ 897731 w 1745456"/>
                <a:gd name="connsiteY7" fmla="*/ 69056 h 280987"/>
                <a:gd name="connsiteX8" fmla="*/ 1090612 w 1745456"/>
                <a:gd name="connsiteY8" fmla="*/ 78581 h 280987"/>
                <a:gd name="connsiteX9" fmla="*/ 1252537 w 1745456"/>
                <a:gd name="connsiteY9" fmla="*/ 78581 h 280987"/>
                <a:gd name="connsiteX10" fmla="*/ 1457325 w 1745456"/>
                <a:gd name="connsiteY10" fmla="*/ 76200 h 280987"/>
                <a:gd name="connsiteX11" fmla="*/ 1516856 w 1745456"/>
                <a:gd name="connsiteY11" fmla="*/ 73819 h 280987"/>
                <a:gd name="connsiteX12" fmla="*/ 1562100 w 1745456"/>
                <a:gd name="connsiteY12" fmla="*/ 69056 h 280987"/>
                <a:gd name="connsiteX13" fmla="*/ 1604962 w 1745456"/>
                <a:gd name="connsiteY13" fmla="*/ 57150 h 280987"/>
                <a:gd name="connsiteX14" fmla="*/ 1643062 w 1745456"/>
                <a:gd name="connsiteY14" fmla="*/ 40481 h 280987"/>
                <a:gd name="connsiteX15" fmla="*/ 1707356 w 1745456"/>
                <a:gd name="connsiteY15" fmla="*/ 0 h 280987"/>
                <a:gd name="connsiteX16" fmla="*/ 1745456 w 1745456"/>
                <a:gd name="connsiteY16" fmla="*/ 245269 h 280987"/>
                <a:gd name="connsiteX17" fmla="*/ 1666875 w 1745456"/>
                <a:gd name="connsiteY17" fmla="*/ 261937 h 280987"/>
                <a:gd name="connsiteX18" fmla="*/ 1585912 w 1745456"/>
                <a:gd name="connsiteY18" fmla="*/ 269081 h 280987"/>
                <a:gd name="connsiteX19" fmla="*/ 1495425 w 1745456"/>
                <a:gd name="connsiteY19" fmla="*/ 276225 h 280987"/>
                <a:gd name="connsiteX20" fmla="*/ 1378744 w 1745456"/>
                <a:gd name="connsiteY20" fmla="*/ 278606 h 280987"/>
                <a:gd name="connsiteX21" fmla="*/ 1276350 w 1745456"/>
                <a:gd name="connsiteY21" fmla="*/ 280987 h 280987"/>
                <a:gd name="connsiteX22" fmla="*/ 1128712 w 1745456"/>
                <a:gd name="connsiteY22" fmla="*/ 280987 h 280987"/>
                <a:gd name="connsiteX23" fmla="*/ 940594 w 1745456"/>
                <a:gd name="connsiteY23" fmla="*/ 269081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45456" h="280987">
                  <a:moveTo>
                    <a:pt x="940594" y="269081"/>
                  </a:moveTo>
                  <a:lnTo>
                    <a:pt x="700087" y="257175"/>
                  </a:lnTo>
                  <a:lnTo>
                    <a:pt x="535781" y="257175"/>
                  </a:lnTo>
                  <a:lnTo>
                    <a:pt x="14287" y="230981"/>
                  </a:lnTo>
                  <a:lnTo>
                    <a:pt x="0" y="33337"/>
                  </a:lnTo>
                  <a:lnTo>
                    <a:pt x="514350" y="57150"/>
                  </a:lnTo>
                  <a:lnTo>
                    <a:pt x="652462" y="54769"/>
                  </a:lnTo>
                  <a:lnTo>
                    <a:pt x="897731" y="69056"/>
                  </a:lnTo>
                  <a:lnTo>
                    <a:pt x="1090612" y="78581"/>
                  </a:lnTo>
                  <a:lnTo>
                    <a:pt x="1252537" y="78581"/>
                  </a:lnTo>
                  <a:lnTo>
                    <a:pt x="1457325" y="76200"/>
                  </a:lnTo>
                  <a:lnTo>
                    <a:pt x="1516856" y="73819"/>
                  </a:lnTo>
                  <a:lnTo>
                    <a:pt x="1562100" y="69056"/>
                  </a:lnTo>
                  <a:lnTo>
                    <a:pt x="1604962" y="57150"/>
                  </a:lnTo>
                  <a:lnTo>
                    <a:pt x="1643062" y="40481"/>
                  </a:lnTo>
                  <a:lnTo>
                    <a:pt x="1707356" y="0"/>
                  </a:lnTo>
                  <a:lnTo>
                    <a:pt x="1745456" y="245269"/>
                  </a:lnTo>
                  <a:lnTo>
                    <a:pt x="1666875" y="261937"/>
                  </a:lnTo>
                  <a:lnTo>
                    <a:pt x="1585912" y="269081"/>
                  </a:lnTo>
                  <a:lnTo>
                    <a:pt x="1495425" y="276225"/>
                  </a:lnTo>
                  <a:lnTo>
                    <a:pt x="1378744" y="278606"/>
                  </a:lnTo>
                  <a:lnTo>
                    <a:pt x="1276350" y="280987"/>
                  </a:lnTo>
                  <a:lnTo>
                    <a:pt x="1128712" y="280987"/>
                  </a:lnTo>
                  <a:lnTo>
                    <a:pt x="940594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41911B5F-5147-4252-BF13-3C3630999E69}"/>
                </a:ext>
              </a:extLst>
            </p:cNvPr>
            <p:cNvSpPr/>
            <p:nvPr/>
          </p:nvSpPr>
          <p:spPr>
            <a:xfrm>
              <a:off x="5081588" y="4206875"/>
              <a:ext cx="1757362" cy="350838"/>
            </a:xfrm>
            <a:custGeom>
              <a:avLst/>
              <a:gdLst>
                <a:gd name="connsiteX0" fmla="*/ 1175657 w 1758043"/>
                <a:gd name="connsiteY0" fmla="*/ 285750 h 351064"/>
                <a:gd name="connsiteX1" fmla="*/ 979714 w 1758043"/>
                <a:gd name="connsiteY1" fmla="*/ 299357 h 351064"/>
                <a:gd name="connsiteX2" fmla="*/ 830036 w 1758043"/>
                <a:gd name="connsiteY2" fmla="*/ 318407 h 351064"/>
                <a:gd name="connsiteX3" fmla="*/ 579664 w 1758043"/>
                <a:gd name="connsiteY3" fmla="*/ 334735 h 351064"/>
                <a:gd name="connsiteX4" fmla="*/ 367393 w 1758043"/>
                <a:gd name="connsiteY4" fmla="*/ 345621 h 351064"/>
                <a:gd name="connsiteX5" fmla="*/ 261257 w 1758043"/>
                <a:gd name="connsiteY5" fmla="*/ 351064 h 351064"/>
                <a:gd name="connsiteX6" fmla="*/ 157843 w 1758043"/>
                <a:gd name="connsiteY6" fmla="*/ 348342 h 351064"/>
                <a:gd name="connsiteX7" fmla="*/ 0 w 1758043"/>
                <a:gd name="connsiteY7" fmla="*/ 332014 h 351064"/>
                <a:gd name="connsiteX8" fmla="*/ 5443 w 1758043"/>
                <a:gd name="connsiteY8" fmla="*/ 182335 h 351064"/>
                <a:gd name="connsiteX9" fmla="*/ 179614 w 1758043"/>
                <a:gd name="connsiteY9" fmla="*/ 182335 h 351064"/>
                <a:gd name="connsiteX10" fmla="*/ 391886 w 1758043"/>
                <a:gd name="connsiteY10" fmla="*/ 168728 h 351064"/>
                <a:gd name="connsiteX11" fmla="*/ 612322 w 1758043"/>
                <a:gd name="connsiteY11" fmla="*/ 155121 h 351064"/>
                <a:gd name="connsiteX12" fmla="*/ 819150 w 1758043"/>
                <a:gd name="connsiteY12" fmla="*/ 138792 h 351064"/>
                <a:gd name="connsiteX13" fmla="*/ 976993 w 1758043"/>
                <a:gd name="connsiteY13" fmla="*/ 122464 h 351064"/>
                <a:gd name="connsiteX14" fmla="*/ 1151164 w 1758043"/>
                <a:gd name="connsiteY14" fmla="*/ 97971 h 351064"/>
                <a:gd name="connsiteX15" fmla="*/ 1289957 w 1758043"/>
                <a:gd name="connsiteY15" fmla="*/ 73478 h 351064"/>
                <a:gd name="connsiteX16" fmla="*/ 1333500 w 1758043"/>
                <a:gd name="connsiteY16" fmla="*/ 57150 h 351064"/>
                <a:gd name="connsiteX17" fmla="*/ 1396093 w 1758043"/>
                <a:gd name="connsiteY17" fmla="*/ 27214 h 351064"/>
                <a:gd name="connsiteX18" fmla="*/ 1428750 w 1758043"/>
                <a:gd name="connsiteY18" fmla="*/ 2721 h 351064"/>
                <a:gd name="connsiteX19" fmla="*/ 1461407 w 1758043"/>
                <a:gd name="connsiteY19" fmla="*/ 0 h 351064"/>
                <a:gd name="connsiteX20" fmla="*/ 1526722 w 1758043"/>
                <a:gd name="connsiteY20" fmla="*/ 8164 h 351064"/>
                <a:gd name="connsiteX21" fmla="*/ 1611086 w 1758043"/>
                <a:gd name="connsiteY21" fmla="*/ 27214 h 351064"/>
                <a:gd name="connsiteX22" fmla="*/ 1668236 w 1758043"/>
                <a:gd name="connsiteY22" fmla="*/ 46264 h 351064"/>
                <a:gd name="connsiteX23" fmla="*/ 1709057 w 1758043"/>
                <a:gd name="connsiteY23" fmla="*/ 65314 h 351064"/>
                <a:gd name="connsiteX24" fmla="*/ 1725386 w 1758043"/>
                <a:gd name="connsiteY24" fmla="*/ 78921 h 351064"/>
                <a:gd name="connsiteX25" fmla="*/ 1738993 w 1758043"/>
                <a:gd name="connsiteY25" fmla="*/ 95250 h 351064"/>
                <a:gd name="connsiteX26" fmla="*/ 1749879 w 1758043"/>
                <a:gd name="connsiteY26" fmla="*/ 117021 h 351064"/>
                <a:gd name="connsiteX27" fmla="*/ 1758043 w 1758043"/>
                <a:gd name="connsiteY27" fmla="*/ 144235 h 351064"/>
                <a:gd name="connsiteX28" fmla="*/ 1755322 w 1758043"/>
                <a:gd name="connsiteY28" fmla="*/ 166007 h 351064"/>
                <a:gd name="connsiteX29" fmla="*/ 1738993 w 1758043"/>
                <a:gd name="connsiteY29" fmla="*/ 187778 h 351064"/>
                <a:gd name="connsiteX30" fmla="*/ 1711779 w 1758043"/>
                <a:gd name="connsiteY30" fmla="*/ 209550 h 351064"/>
                <a:gd name="connsiteX31" fmla="*/ 1657350 w 1758043"/>
                <a:gd name="connsiteY31" fmla="*/ 223157 h 351064"/>
                <a:gd name="connsiteX32" fmla="*/ 1564822 w 1758043"/>
                <a:gd name="connsiteY32" fmla="*/ 242207 h 351064"/>
                <a:gd name="connsiteX33" fmla="*/ 1401536 w 1758043"/>
                <a:gd name="connsiteY33" fmla="*/ 263978 h 351064"/>
                <a:gd name="connsiteX34" fmla="*/ 1175657 w 1758043"/>
                <a:gd name="connsiteY34" fmla="*/ 285750 h 35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758043" h="351064">
                  <a:moveTo>
                    <a:pt x="1175657" y="285750"/>
                  </a:moveTo>
                  <a:lnTo>
                    <a:pt x="979714" y="299357"/>
                  </a:lnTo>
                  <a:lnTo>
                    <a:pt x="830036" y="318407"/>
                  </a:lnTo>
                  <a:lnTo>
                    <a:pt x="579664" y="334735"/>
                  </a:lnTo>
                  <a:lnTo>
                    <a:pt x="367393" y="345621"/>
                  </a:lnTo>
                  <a:lnTo>
                    <a:pt x="261257" y="351064"/>
                  </a:lnTo>
                  <a:lnTo>
                    <a:pt x="157843" y="348342"/>
                  </a:lnTo>
                  <a:lnTo>
                    <a:pt x="0" y="332014"/>
                  </a:lnTo>
                  <a:lnTo>
                    <a:pt x="5443" y="182335"/>
                  </a:lnTo>
                  <a:lnTo>
                    <a:pt x="179614" y="182335"/>
                  </a:lnTo>
                  <a:lnTo>
                    <a:pt x="391886" y="168728"/>
                  </a:lnTo>
                  <a:lnTo>
                    <a:pt x="612322" y="155121"/>
                  </a:lnTo>
                  <a:lnTo>
                    <a:pt x="819150" y="138792"/>
                  </a:lnTo>
                  <a:lnTo>
                    <a:pt x="976993" y="122464"/>
                  </a:lnTo>
                  <a:lnTo>
                    <a:pt x="1151164" y="97971"/>
                  </a:lnTo>
                  <a:lnTo>
                    <a:pt x="1289957" y="73478"/>
                  </a:lnTo>
                  <a:lnTo>
                    <a:pt x="1333500" y="57150"/>
                  </a:lnTo>
                  <a:lnTo>
                    <a:pt x="1396093" y="27214"/>
                  </a:lnTo>
                  <a:lnTo>
                    <a:pt x="1428750" y="2721"/>
                  </a:lnTo>
                  <a:lnTo>
                    <a:pt x="1461407" y="0"/>
                  </a:lnTo>
                  <a:lnTo>
                    <a:pt x="1526722" y="8164"/>
                  </a:lnTo>
                  <a:lnTo>
                    <a:pt x="1611086" y="27214"/>
                  </a:lnTo>
                  <a:lnTo>
                    <a:pt x="1668236" y="46264"/>
                  </a:lnTo>
                  <a:lnTo>
                    <a:pt x="1709057" y="65314"/>
                  </a:lnTo>
                  <a:lnTo>
                    <a:pt x="1725386" y="78921"/>
                  </a:lnTo>
                  <a:lnTo>
                    <a:pt x="1738993" y="95250"/>
                  </a:lnTo>
                  <a:lnTo>
                    <a:pt x="1749879" y="117021"/>
                  </a:lnTo>
                  <a:lnTo>
                    <a:pt x="1758043" y="144235"/>
                  </a:lnTo>
                  <a:lnTo>
                    <a:pt x="1755322" y="166007"/>
                  </a:lnTo>
                  <a:lnTo>
                    <a:pt x="1738993" y="187778"/>
                  </a:lnTo>
                  <a:lnTo>
                    <a:pt x="1711779" y="209550"/>
                  </a:lnTo>
                  <a:lnTo>
                    <a:pt x="1657350" y="223157"/>
                  </a:lnTo>
                  <a:lnTo>
                    <a:pt x="1564822" y="242207"/>
                  </a:lnTo>
                  <a:lnTo>
                    <a:pt x="1401536" y="263978"/>
                  </a:lnTo>
                  <a:lnTo>
                    <a:pt x="1175657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6804296B-4D48-4991-A92E-FD456D759887}"/>
                </a:ext>
              </a:extLst>
            </p:cNvPr>
            <p:cNvSpPr/>
            <p:nvPr/>
          </p:nvSpPr>
          <p:spPr>
            <a:xfrm>
              <a:off x="5062538" y="4792663"/>
              <a:ext cx="1828800" cy="346075"/>
            </a:xfrm>
            <a:custGeom>
              <a:avLst/>
              <a:gdLst>
                <a:gd name="connsiteX0" fmla="*/ 1289957 w 1828800"/>
                <a:gd name="connsiteY0" fmla="*/ 283028 h 345621"/>
                <a:gd name="connsiteX1" fmla="*/ 974272 w 1828800"/>
                <a:gd name="connsiteY1" fmla="*/ 291193 h 345621"/>
                <a:gd name="connsiteX2" fmla="*/ 824593 w 1828800"/>
                <a:gd name="connsiteY2" fmla="*/ 315685 h 345621"/>
                <a:gd name="connsiteX3" fmla="*/ 566057 w 1828800"/>
                <a:gd name="connsiteY3" fmla="*/ 329293 h 345621"/>
                <a:gd name="connsiteX4" fmla="*/ 334736 w 1828800"/>
                <a:gd name="connsiteY4" fmla="*/ 340178 h 345621"/>
                <a:gd name="connsiteX5" fmla="*/ 234043 w 1828800"/>
                <a:gd name="connsiteY5" fmla="*/ 345621 h 345621"/>
                <a:gd name="connsiteX6" fmla="*/ 171450 w 1828800"/>
                <a:gd name="connsiteY6" fmla="*/ 342900 h 345621"/>
                <a:gd name="connsiteX7" fmla="*/ 0 w 1828800"/>
                <a:gd name="connsiteY7" fmla="*/ 332014 h 345621"/>
                <a:gd name="connsiteX8" fmla="*/ 5443 w 1828800"/>
                <a:gd name="connsiteY8" fmla="*/ 166007 h 345621"/>
                <a:gd name="connsiteX9" fmla="*/ 125186 w 1828800"/>
                <a:gd name="connsiteY9" fmla="*/ 182335 h 345621"/>
                <a:gd name="connsiteX10" fmla="*/ 206829 w 1828800"/>
                <a:gd name="connsiteY10" fmla="*/ 187778 h 345621"/>
                <a:gd name="connsiteX11" fmla="*/ 351064 w 1828800"/>
                <a:gd name="connsiteY11" fmla="*/ 185057 h 345621"/>
                <a:gd name="connsiteX12" fmla="*/ 566057 w 1828800"/>
                <a:gd name="connsiteY12" fmla="*/ 174171 h 345621"/>
                <a:gd name="connsiteX13" fmla="*/ 821872 w 1828800"/>
                <a:gd name="connsiteY13" fmla="*/ 155121 h 345621"/>
                <a:gd name="connsiteX14" fmla="*/ 971550 w 1828800"/>
                <a:gd name="connsiteY14" fmla="*/ 114300 h 345621"/>
                <a:gd name="connsiteX15" fmla="*/ 1107622 w 1828800"/>
                <a:gd name="connsiteY15" fmla="*/ 97971 h 345621"/>
                <a:gd name="connsiteX16" fmla="*/ 1216479 w 1828800"/>
                <a:gd name="connsiteY16" fmla="*/ 81643 h 345621"/>
                <a:gd name="connsiteX17" fmla="*/ 1325336 w 1828800"/>
                <a:gd name="connsiteY17" fmla="*/ 59871 h 345621"/>
                <a:gd name="connsiteX18" fmla="*/ 1393372 w 1828800"/>
                <a:gd name="connsiteY18" fmla="*/ 40821 h 345621"/>
                <a:gd name="connsiteX19" fmla="*/ 1434193 w 1828800"/>
                <a:gd name="connsiteY19" fmla="*/ 24493 h 345621"/>
                <a:gd name="connsiteX20" fmla="*/ 1472293 w 1828800"/>
                <a:gd name="connsiteY20" fmla="*/ 0 h 345621"/>
                <a:gd name="connsiteX21" fmla="*/ 1499507 w 1828800"/>
                <a:gd name="connsiteY21" fmla="*/ 0 h 345621"/>
                <a:gd name="connsiteX22" fmla="*/ 1564822 w 1828800"/>
                <a:gd name="connsiteY22" fmla="*/ 10885 h 345621"/>
                <a:gd name="connsiteX23" fmla="*/ 1627414 w 1828800"/>
                <a:gd name="connsiteY23" fmla="*/ 29935 h 345621"/>
                <a:gd name="connsiteX24" fmla="*/ 1698172 w 1828800"/>
                <a:gd name="connsiteY24" fmla="*/ 62593 h 345621"/>
                <a:gd name="connsiteX25" fmla="*/ 1752600 w 1828800"/>
                <a:gd name="connsiteY25" fmla="*/ 89807 h 345621"/>
                <a:gd name="connsiteX26" fmla="*/ 1793422 w 1828800"/>
                <a:gd name="connsiteY26" fmla="*/ 119743 h 345621"/>
                <a:gd name="connsiteX27" fmla="*/ 1809750 w 1828800"/>
                <a:gd name="connsiteY27" fmla="*/ 141514 h 345621"/>
                <a:gd name="connsiteX28" fmla="*/ 1823357 w 1828800"/>
                <a:gd name="connsiteY28" fmla="*/ 166007 h 345621"/>
                <a:gd name="connsiteX29" fmla="*/ 1828800 w 1828800"/>
                <a:gd name="connsiteY29" fmla="*/ 190500 h 345621"/>
                <a:gd name="connsiteX30" fmla="*/ 1826079 w 1828800"/>
                <a:gd name="connsiteY30" fmla="*/ 214993 h 345621"/>
                <a:gd name="connsiteX31" fmla="*/ 1807029 w 1828800"/>
                <a:gd name="connsiteY31" fmla="*/ 234043 h 345621"/>
                <a:gd name="connsiteX32" fmla="*/ 1785257 w 1828800"/>
                <a:gd name="connsiteY32" fmla="*/ 247650 h 345621"/>
                <a:gd name="connsiteX33" fmla="*/ 1760764 w 1828800"/>
                <a:gd name="connsiteY33" fmla="*/ 263978 h 345621"/>
                <a:gd name="connsiteX34" fmla="*/ 1728107 w 1828800"/>
                <a:gd name="connsiteY34" fmla="*/ 266700 h 345621"/>
                <a:gd name="connsiteX35" fmla="*/ 1553936 w 1828800"/>
                <a:gd name="connsiteY35" fmla="*/ 269421 h 345621"/>
                <a:gd name="connsiteX36" fmla="*/ 1289957 w 1828800"/>
                <a:gd name="connsiteY36" fmla="*/ 283028 h 345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28800" h="345621">
                  <a:moveTo>
                    <a:pt x="1289957" y="283028"/>
                  </a:moveTo>
                  <a:lnTo>
                    <a:pt x="974272" y="291193"/>
                  </a:lnTo>
                  <a:lnTo>
                    <a:pt x="824593" y="315685"/>
                  </a:lnTo>
                  <a:lnTo>
                    <a:pt x="566057" y="329293"/>
                  </a:lnTo>
                  <a:lnTo>
                    <a:pt x="334736" y="340178"/>
                  </a:lnTo>
                  <a:lnTo>
                    <a:pt x="234043" y="345621"/>
                  </a:lnTo>
                  <a:lnTo>
                    <a:pt x="171450" y="342900"/>
                  </a:lnTo>
                  <a:lnTo>
                    <a:pt x="0" y="332014"/>
                  </a:lnTo>
                  <a:lnTo>
                    <a:pt x="5443" y="166007"/>
                  </a:lnTo>
                  <a:lnTo>
                    <a:pt x="125186" y="182335"/>
                  </a:lnTo>
                  <a:lnTo>
                    <a:pt x="206829" y="187778"/>
                  </a:lnTo>
                  <a:lnTo>
                    <a:pt x="351064" y="185057"/>
                  </a:lnTo>
                  <a:lnTo>
                    <a:pt x="566057" y="174171"/>
                  </a:lnTo>
                  <a:lnTo>
                    <a:pt x="821872" y="155121"/>
                  </a:lnTo>
                  <a:lnTo>
                    <a:pt x="971550" y="114300"/>
                  </a:lnTo>
                  <a:lnTo>
                    <a:pt x="1107622" y="97971"/>
                  </a:lnTo>
                  <a:lnTo>
                    <a:pt x="1216479" y="81643"/>
                  </a:lnTo>
                  <a:lnTo>
                    <a:pt x="1325336" y="59871"/>
                  </a:lnTo>
                  <a:lnTo>
                    <a:pt x="1393372" y="40821"/>
                  </a:lnTo>
                  <a:lnTo>
                    <a:pt x="1434193" y="24493"/>
                  </a:lnTo>
                  <a:lnTo>
                    <a:pt x="1472293" y="0"/>
                  </a:lnTo>
                  <a:lnTo>
                    <a:pt x="1499507" y="0"/>
                  </a:lnTo>
                  <a:lnTo>
                    <a:pt x="1564822" y="10885"/>
                  </a:lnTo>
                  <a:lnTo>
                    <a:pt x="1627414" y="29935"/>
                  </a:lnTo>
                  <a:lnTo>
                    <a:pt x="1698172" y="62593"/>
                  </a:lnTo>
                  <a:lnTo>
                    <a:pt x="1752600" y="89807"/>
                  </a:lnTo>
                  <a:lnTo>
                    <a:pt x="1793422" y="119743"/>
                  </a:lnTo>
                  <a:lnTo>
                    <a:pt x="1809750" y="141514"/>
                  </a:lnTo>
                  <a:lnTo>
                    <a:pt x="1823357" y="166007"/>
                  </a:lnTo>
                  <a:lnTo>
                    <a:pt x="1828800" y="190500"/>
                  </a:lnTo>
                  <a:lnTo>
                    <a:pt x="1826079" y="214993"/>
                  </a:lnTo>
                  <a:lnTo>
                    <a:pt x="1807029" y="234043"/>
                  </a:lnTo>
                  <a:lnTo>
                    <a:pt x="1785257" y="247650"/>
                  </a:lnTo>
                  <a:lnTo>
                    <a:pt x="1760764" y="263978"/>
                  </a:lnTo>
                  <a:lnTo>
                    <a:pt x="1728107" y="266700"/>
                  </a:lnTo>
                  <a:lnTo>
                    <a:pt x="1553936" y="269421"/>
                  </a:lnTo>
                  <a:lnTo>
                    <a:pt x="1289957" y="28302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44CB6A0A-E04B-436E-82C1-8E8C2132CCB2}"/>
                </a:ext>
              </a:extLst>
            </p:cNvPr>
            <p:cNvSpPr/>
            <p:nvPr/>
          </p:nvSpPr>
          <p:spPr>
            <a:xfrm>
              <a:off x="5033963" y="5437188"/>
              <a:ext cx="2093912" cy="369887"/>
            </a:xfrm>
            <a:custGeom>
              <a:avLst/>
              <a:gdLst>
                <a:gd name="connsiteX0" fmla="*/ 824593 w 2092778"/>
                <a:gd name="connsiteY0" fmla="*/ 296636 h 370115"/>
                <a:gd name="connsiteX1" fmla="*/ 405493 w 2092778"/>
                <a:gd name="connsiteY1" fmla="*/ 329293 h 370115"/>
                <a:gd name="connsiteX2" fmla="*/ 0 w 2092778"/>
                <a:gd name="connsiteY2" fmla="*/ 370115 h 370115"/>
                <a:gd name="connsiteX3" fmla="*/ 2721 w 2092778"/>
                <a:gd name="connsiteY3" fmla="*/ 182336 h 370115"/>
                <a:gd name="connsiteX4" fmla="*/ 163286 w 2092778"/>
                <a:gd name="connsiteY4" fmla="*/ 179615 h 370115"/>
                <a:gd name="connsiteX5" fmla="*/ 318407 w 2092778"/>
                <a:gd name="connsiteY5" fmla="*/ 168729 h 370115"/>
                <a:gd name="connsiteX6" fmla="*/ 514350 w 2092778"/>
                <a:gd name="connsiteY6" fmla="*/ 149679 h 370115"/>
                <a:gd name="connsiteX7" fmla="*/ 827314 w 2092778"/>
                <a:gd name="connsiteY7" fmla="*/ 111579 h 370115"/>
                <a:gd name="connsiteX8" fmla="*/ 971550 w 2092778"/>
                <a:gd name="connsiteY8" fmla="*/ 92529 h 370115"/>
                <a:gd name="connsiteX9" fmla="*/ 1262743 w 2092778"/>
                <a:gd name="connsiteY9" fmla="*/ 73479 h 370115"/>
                <a:gd name="connsiteX10" fmla="*/ 1556657 w 2092778"/>
                <a:gd name="connsiteY10" fmla="*/ 48986 h 370115"/>
                <a:gd name="connsiteX11" fmla="*/ 1619250 w 2092778"/>
                <a:gd name="connsiteY11" fmla="*/ 8165 h 370115"/>
                <a:gd name="connsiteX12" fmla="*/ 1646464 w 2092778"/>
                <a:gd name="connsiteY12" fmla="*/ 0 h 370115"/>
                <a:gd name="connsiteX13" fmla="*/ 1703614 w 2092778"/>
                <a:gd name="connsiteY13" fmla="*/ 2722 h 370115"/>
                <a:gd name="connsiteX14" fmla="*/ 1774371 w 2092778"/>
                <a:gd name="connsiteY14" fmla="*/ 13607 h 370115"/>
                <a:gd name="connsiteX15" fmla="*/ 1836964 w 2092778"/>
                <a:gd name="connsiteY15" fmla="*/ 29936 h 370115"/>
                <a:gd name="connsiteX16" fmla="*/ 1915886 w 2092778"/>
                <a:gd name="connsiteY16" fmla="*/ 59872 h 370115"/>
                <a:gd name="connsiteX17" fmla="*/ 1983921 w 2092778"/>
                <a:gd name="connsiteY17" fmla="*/ 95250 h 370115"/>
                <a:gd name="connsiteX18" fmla="*/ 2041071 w 2092778"/>
                <a:gd name="connsiteY18" fmla="*/ 133350 h 370115"/>
                <a:gd name="connsiteX19" fmla="*/ 2068286 w 2092778"/>
                <a:gd name="connsiteY19" fmla="*/ 157843 h 370115"/>
                <a:gd name="connsiteX20" fmla="*/ 2081893 w 2092778"/>
                <a:gd name="connsiteY20" fmla="*/ 176893 h 370115"/>
                <a:gd name="connsiteX21" fmla="*/ 2092778 w 2092778"/>
                <a:gd name="connsiteY21" fmla="*/ 204107 h 370115"/>
                <a:gd name="connsiteX22" fmla="*/ 2090057 w 2092778"/>
                <a:gd name="connsiteY22" fmla="*/ 223157 h 370115"/>
                <a:gd name="connsiteX23" fmla="*/ 2068286 w 2092778"/>
                <a:gd name="connsiteY23" fmla="*/ 255815 h 370115"/>
                <a:gd name="connsiteX24" fmla="*/ 2043793 w 2092778"/>
                <a:gd name="connsiteY24" fmla="*/ 272143 h 370115"/>
                <a:gd name="connsiteX25" fmla="*/ 2000250 w 2092778"/>
                <a:gd name="connsiteY25" fmla="*/ 288472 h 370115"/>
                <a:gd name="connsiteX26" fmla="*/ 1932214 w 2092778"/>
                <a:gd name="connsiteY26" fmla="*/ 293915 h 370115"/>
                <a:gd name="connsiteX27" fmla="*/ 1758043 w 2092778"/>
                <a:gd name="connsiteY27" fmla="*/ 285750 h 370115"/>
                <a:gd name="connsiteX28" fmla="*/ 1458686 w 2092778"/>
                <a:gd name="connsiteY28" fmla="*/ 272143 h 370115"/>
                <a:gd name="connsiteX29" fmla="*/ 824593 w 2092778"/>
                <a:gd name="connsiteY29" fmla="*/ 296636 h 370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92778" h="370115">
                  <a:moveTo>
                    <a:pt x="824593" y="296636"/>
                  </a:moveTo>
                  <a:lnTo>
                    <a:pt x="405493" y="329293"/>
                  </a:lnTo>
                  <a:lnTo>
                    <a:pt x="0" y="370115"/>
                  </a:lnTo>
                  <a:lnTo>
                    <a:pt x="2721" y="182336"/>
                  </a:lnTo>
                  <a:lnTo>
                    <a:pt x="163286" y="179615"/>
                  </a:lnTo>
                  <a:lnTo>
                    <a:pt x="318407" y="168729"/>
                  </a:lnTo>
                  <a:lnTo>
                    <a:pt x="514350" y="149679"/>
                  </a:lnTo>
                  <a:lnTo>
                    <a:pt x="827314" y="111579"/>
                  </a:lnTo>
                  <a:lnTo>
                    <a:pt x="971550" y="92529"/>
                  </a:lnTo>
                  <a:lnTo>
                    <a:pt x="1262743" y="73479"/>
                  </a:lnTo>
                  <a:lnTo>
                    <a:pt x="1556657" y="48986"/>
                  </a:lnTo>
                  <a:lnTo>
                    <a:pt x="1619250" y="8165"/>
                  </a:lnTo>
                  <a:lnTo>
                    <a:pt x="1646464" y="0"/>
                  </a:lnTo>
                  <a:lnTo>
                    <a:pt x="1703614" y="2722"/>
                  </a:lnTo>
                  <a:lnTo>
                    <a:pt x="1774371" y="13607"/>
                  </a:lnTo>
                  <a:lnTo>
                    <a:pt x="1836964" y="29936"/>
                  </a:lnTo>
                  <a:lnTo>
                    <a:pt x="1915886" y="59872"/>
                  </a:lnTo>
                  <a:lnTo>
                    <a:pt x="1983921" y="95250"/>
                  </a:lnTo>
                  <a:lnTo>
                    <a:pt x="2041071" y="133350"/>
                  </a:lnTo>
                  <a:lnTo>
                    <a:pt x="2068286" y="157843"/>
                  </a:lnTo>
                  <a:lnTo>
                    <a:pt x="2081893" y="176893"/>
                  </a:lnTo>
                  <a:lnTo>
                    <a:pt x="2092778" y="204107"/>
                  </a:lnTo>
                  <a:lnTo>
                    <a:pt x="2090057" y="223157"/>
                  </a:lnTo>
                  <a:lnTo>
                    <a:pt x="2068286" y="255815"/>
                  </a:lnTo>
                  <a:lnTo>
                    <a:pt x="2043793" y="272143"/>
                  </a:lnTo>
                  <a:lnTo>
                    <a:pt x="2000250" y="288472"/>
                  </a:lnTo>
                  <a:lnTo>
                    <a:pt x="1932214" y="293915"/>
                  </a:lnTo>
                  <a:lnTo>
                    <a:pt x="1758043" y="285750"/>
                  </a:lnTo>
                  <a:lnTo>
                    <a:pt x="1458686" y="272143"/>
                  </a:lnTo>
                  <a:lnTo>
                    <a:pt x="824593" y="2966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E2A326F-448E-466A-8B40-B89E570609AC}"/>
              </a:ext>
            </a:extLst>
          </p:cNvPr>
          <p:cNvSpPr/>
          <p:nvPr/>
        </p:nvSpPr>
        <p:spPr>
          <a:xfrm>
            <a:off x="4467225" y="1392238"/>
            <a:ext cx="573088" cy="665162"/>
          </a:xfrm>
          <a:custGeom>
            <a:avLst/>
            <a:gdLst>
              <a:gd name="connsiteX0" fmla="*/ 495300 w 573881"/>
              <a:gd name="connsiteY0" fmla="*/ 447675 h 664369"/>
              <a:gd name="connsiteX1" fmla="*/ 509588 w 573881"/>
              <a:gd name="connsiteY1" fmla="*/ 621507 h 664369"/>
              <a:gd name="connsiteX2" fmla="*/ 207169 w 573881"/>
              <a:gd name="connsiteY2" fmla="*/ 664369 h 664369"/>
              <a:gd name="connsiteX3" fmla="*/ 214313 w 573881"/>
              <a:gd name="connsiteY3" fmla="*/ 545307 h 664369"/>
              <a:gd name="connsiteX4" fmla="*/ 221456 w 573881"/>
              <a:gd name="connsiteY4" fmla="*/ 461963 h 664369"/>
              <a:gd name="connsiteX5" fmla="*/ 221456 w 573881"/>
              <a:gd name="connsiteY5" fmla="*/ 395288 h 664369"/>
              <a:gd name="connsiteX6" fmla="*/ 214313 w 573881"/>
              <a:gd name="connsiteY6" fmla="*/ 340519 h 664369"/>
              <a:gd name="connsiteX7" fmla="*/ 204788 w 573881"/>
              <a:gd name="connsiteY7" fmla="*/ 290513 h 664369"/>
              <a:gd name="connsiteX8" fmla="*/ 190500 w 573881"/>
              <a:gd name="connsiteY8" fmla="*/ 245269 h 664369"/>
              <a:gd name="connsiteX9" fmla="*/ 169069 w 573881"/>
              <a:gd name="connsiteY9" fmla="*/ 202407 h 664369"/>
              <a:gd name="connsiteX10" fmla="*/ 142875 w 573881"/>
              <a:gd name="connsiteY10" fmla="*/ 173832 h 664369"/>
              <a:gd name="connsiteX11" fmla="*/ 116681 w 573881"/>
              <a:gd name="connsiteY11" fmla="*/ 150019 h 664369"/>
              <a:gd name="connsiteX12" fmla="*/ 90488 w 573881"/>
              <a:gd name="connsiteY12" fmla="*/ 130969 h 664369"/>
              <a:gd name="connsiteX13" fmla="*/ 59531 w 573881"/>
              <a:gd name="connsiteY13" fmla="*/ 109538 h 664369"/>
              <a:gd name="connsiteX14" fmla="*/ 30956 w 573881"/>
              <a:gd name="connsiteY14" fmla="*/ 88107 h 664369"/>
              <a:gd name="connsiteX15" fmla="*/ 7144 w 573881"/>
              <a:gd name="connsiteY15" fmla="*/ 61913 h 664369"/>
              <a:gd name="connsiteX16" fmla="*/ 0 w 573881"/>
              <a:gd name="connsiteY16" fmla="*/ 42863 h 664369"/>
              <a:gd name="connsiteX17" fmla="*/ 0 w 573881"/>
              <a:gd name="connsiteY17" fmla="*/ 30957 h 664369"/>
              <a:gd name="connsiteX18" fmla="*/ 7144 w 573881"/>
              <a:gd name="connsiteY18" fmla="*/ 16669 h 664369"/>
              <a:gd name="connsiteX19" fmla="*/ 19050 w 573881"/>
              <a:gd name="connsiteY19" fmla="*/ 7144 h 664369"/>
              <a:gd name="connsiteX20" fmla="*/ 54769 w 573881"/>
              <a:gd name="connsiteY20" fmla="*/ 0 h 664369"/>
              <a:gd name="connsiteX21" fmla="*/ 97631 w 573881"/>
              <a:gd name="connsiteY21" fmla="*/ 2382 h 664369"/>
              <a:gd name="connsiteX22" fmla="*/ 180975 w 573881"/>
              <a:gd name="connsiteY22" fmla="*/ 11907 h 664369"/>
              <a:gd name="connsiteX23" fmla="*/ 295275 w 573881"/>
              <a:gd name="connsiteY23" fmla="*/ 30957 h 664369"/>
              <a:gd name="connsiteX24" fmla="*/ 383381 w 573881"/>
              <a:gd name="connsiteY24" fmla="*/ 52388 h 664369"/>
              <a:gd name="connsiteX25" fmla="*/ 464344 w 573881"/>
              <a:gd name="connsiteY25" fmla="*/ 80963 h 664369"/>
              <a:gd name="connsiteX26" fmla="*/ 521494 w 573881"/>
              <a:gd name="connsiteY26" fmla="*/ 100013 h 664369"/>
              <a:gd name="connsiteX27" fmla="*/ 547688 w 573881"/>
              <a:gd name="connsiteY27" fmla="*/ 114300 h 664369"/>
              <a:gd name="connsiteX28" fmla="*/ 561975 w 573881"/>
              <a:gd name="connsiteY28" fmla="*/ 128588 h 664369"/>
              <a:gd name="connsiteX29" fmla="*/ 569119 w 573881"/>
              <a:gd name="connsiteY29" fmla="*/ 140494 h 664369"/>
              <a:gd name="connsiteX30" fmla="*/ 573881 w 573881"/>
              <a:gd name="connsiteY30" fmla="*/ 161925 h 664369"/>
              <a:gd name="connsiteX31" fmla="*/ 573881 w 573881"/>
              <a:gd name="connsiteY31" fmla="*/ 178594 h 664369"/>
              <a:gd name="connsiteX32" fmla="*/ 564356 w 573881"/>
              <a:gd name="connsiteY32" fmla="*/ 204788 h 664369"/>
              <a:gd name="connsiteX33" fmla="*/ 542925 w 573881"/>
              <a:gd name="connsiteY33" fmla="*/ 245269 h 664369"/>
              <a:gd name="connsiteX34" fmla="*/ 523875 w 573881"/>
              <a:gd name="connsiteY34" fmla="*/ 276225 h 664369"/>
              <a:gd name="connsiteX35" fmla="*/ 509588 w 573881"/>
              <a:gd name="connsiteY35" fmla="*/ 307182 h 664369"/>
              <a:gd name="connsiteX36" fmla="*/ 497681 w 573881"/>
              <a:gd name="connsiteY36" fmla="*/ 359569 h 664369"/>
              <a:gd name="connsiteX37" fmla="*/ 495300 w 573881"/>
              <a:gd name="connsiteY37" fmla="*/ 447675 h 664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73881" h="664369">
                <a:moveTo>
                  <a:pt x="495300" y="447675"/>
                </a:moveTo>
                <a:lnTo>
                  <a:pt x="509588" y="621507"/>
                </a:lnTo>
                <a:lnTo>
                  <a:pt x="207169" y="664369"/>
                </a:lnTo>
                <a:lnTo>
                  <a:pt x="214313" y="545307"/>
                </a:lnTo>
                <a:lnTo>
                  <a:pt x="221456" y="461963"/>
                </a:lnTo>
                <a:lnTo>
                  <a:pt x="221456" y="395288"/>
                </a:lnTo>
                <a:lnTo>
                  <a:pt x="214313" y="340519"/>
                </a:lnTo>
                <a:lnTo>
                  <a:pt x="204788" y="290513"/>
                </a:lnTo>
                <a:lnTo>
                  <a:pt x="190500" y="245269"/>
                </a:lnTo>
                <a:lnTo>
                  <a:pt x="169069" y="202407"/>
                </a:lnTo>
                <a:lnTo>
                  <a:pt x="142875" y="173832"/>
                </a:lnTo>
                <a:lnTo>
                  <a:pt x="116681" y="150019"/>
                </a:lnTo>
                <a:lnTo>
                  <a:pt x="90488" y="130969"/>
                </a:lnTo>
                <a:lnTo>
                  <a:pt x="59531" y="109538"/>
                </a:lnTo>
                <a:lnTo>
                  <a:pt x="30956" y="88107"/>
                </a:lnTo>
                <a:lnTo>
                  <a:pt x="7144" y="61913"/>
                </a:lnTo>
                <a:lnTo>
                  <a:pt x="0" y="42863"/>
                </a:lnTo>
                <a:lnTo>
                  <a:pt x="0" y="30957"/>
                </a:lnTo>
                <a:lnTo>
                  <a:pt x="7144" y="16669"/>
                </a:lnTo>
                <a:lnTo>
                  <a:pt x="19050" y="7144"/>
                </a:lnTo>
                <a:lnTo>
                  <a:pt x="54769" y="0"/>
                </a:lnTo>
                <a:lnTo>
                  <a:pt x="97631" y="2382"/>
                </a:lnTo>
                <a:lnTo>
                  <a:pt x="180975" y="11907"/>
                </a:lnTo>
                <a:lnTo>
                  <a:pt x="295275" y="30957"/>
                </a:lnTo>
                <a:lnTo>
                  <a:pt x="383381" y="52388"/>
                </a:lnTo>
                <a:lnTo>
                  <a:pt x="464344" y="80963"/>
                </a:lnTo>
                <a:lnTo>
                  <a:pt x="521494" y="100013"/>
                </a:lnTo>
                <a:lnTo>
                  <a:pt x="547688" y="114300"/>
                </a:lnTo>
                <a:lnTo>
                  <a:pt x="561975" y="128588"/>
                </a:lnTo>
                <a:lnTo>
                  <a:pt x="569119" y="140494"/>
                </a:lnTo>
                <a:lnTo>
                  <a:pt x="573881" y="161925"/>
                </a:lnTo>
                <a:lnTo>
                  <a:pt x="573881" y="178594"/>
                </a:lnTo>
                <a:lnTo>
                  <a:pt x="564356" y="204788"/>
                </a:lnTo>
                <a:lnTo>
                  <a:pt x="542925" y="245269"/>
                </a:lnTo>
                <a:lnTo>
                  <a:pt x="523875" y="276225"/>
                </a:lnTo>
                <a:lnTo>
                  <a:pt x="509588" y="307182"/>
                </a:lnTo>
                <a:lnTo>
                  <a:pt x="497681" y="359569"/>
                </a:lnTo>
                <a:cubicBezTo>
                  <a:pt x="496887" y="388144"/>
                  <a:pt x="496094" y="416719"/>
                  <a:pt x="495300" y="44767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4C071CD0-F34E-49E0-9244-4B80703B94E0}"/>
              </a:ext>
            </a:extLst>
          </p:cNvPr>
          <p:cNvSpPr/>
          <p:nvPr/>
        </p:nvSpPr>
        <p:spPr>
          <a:xfrm>
            <a:off x="2932113" y="1905000"/>
            <a:ext cx="431800" cy="1209675"/>
          </a:xfrm>
          <a:custGeom>
            <a:avLst/>
            <a:gdLst>
              <a:gd name="connsiteX0" fmla="*/ 0 w 433387"/>
              <a:gd name="connsiteY0" fmla="*/ 900113 h 1209675"/>
              <a:gd name="connsiteX1" fmla="*/ 0 w 433387"/>
              <a:gd name="connsiteY1" fmla="*/ 816769 h 1209675"/>
              <a:gd name="connsiteX2" fmla="*/ 0 w 433387"/>
              <a:gd name="connsiteY2" fmla="*/ 781050 h 1209675"/>
              <a:gd name="connsiteX3" fmla="*/ 4762 w 433387"/>
              <a:gd name="connsiteY3" fmla="*/ 745331 h 1209675"/>
              <a:gd name="connsiteX4" fmla="*/ 26194 w 433387"/>
              <a:gd name="connsiteY4" fmla="*/ 709613 h 1209675"/>
              <a:gd name="connsiteX5" fmla="*/ 59531 w 433387"/>
              <a:gd name="connsiteY5" fmla="*/ 659606 h 1209675"/>
              <a:gd name="connsiteX6" fmla="*/ 107156 w 433387"/>
              <a:gd name="connsiteY6" fmla="*/ 585788 h 1209675"/>
              <a:gd name="connsiteX7" fmla="*/ 154781 w 433387"/>
              <a:gd name="connsiteY7" fmla="*/ 500063 h 1209675"/>
              <a:gd name="connsiteX8" fmla="*/ 185737 w 433387"/>
              <a:gd name="connsiteY8" fmla="*/ 431006 h 1209675"/>
              <a:gd name="connsiteX9" fmla="*/ 219075 w 433387"/>
              <a:gd name="connsiteY9" fmla="*/ 345281 h 1209675"/>
              <a:gd name="connsiteX10" fmla="*/ 238125 w 433387"/>
              <a:gd name="connsiteY10" fmla="*/ 292894 h 1209675"/>
              <a:gd name="connsiteX11" fmla="*/ 252412 w 433387"/>
              <a:gd name="connsiteY11" fmla="*/ 221456 h 1209675"/>
              <a:gd name="connsiteX12" fmla="*/ 257175 w 433387"/>
              <a:gd name="connsiteY12" fmla="*/ 154781 h 1209675"/>
              <a:gd name="connsiteX13" fmla="*/ 252412 w 433387"/>
              <a:gd name="connsiteY13" fmla="*/ 92869 h 1209675"/>
              <a:gd name="connsiteX14" fmla="*/ 245269 w 433387"/>
              <a:gd name="connsiteY14" fmla="*/ 50006 h 1209675"/>
              <a:gd name="connsiteX15" fmla="*/ 245269 w 433387"/>
              <a:gd name="connsiteY15" fmla="*/ 26194 h 1209675"/>
              <a:gd name="connsiteX16" fmla="*/ 252412 w 433387"/>
              <a:gd name="connsiteY16" fmla="*/ 4763 h 1209675"/>
              <a:gd name="connsiteX17" fmla="*/ 269081 w 433387"/>
              <a:gd name="connsiteY17" fmla="*/ 0 h 1209675"/>
              <a:gd name="connsiteX18" fmla="*/ 290512 w 433387"/>
              <a:gd name="connsiteY18" fmla="*/ 7144 h 1209675"/>
              <a:gd name="connsiteX19" fmla="*/ 314325 w 433387"/>
              <a:gd name="connsiteY19" fmla="*/ 21431 h 1209675"/>
              <a:gd name="connsiteX20" fmla="*/ 335756 w 433387"/>
              <a:gd name="connsiteY20" fmla="*/ 42863 h 1209675"/>
              <a:gd name="connsiteX21" fmla="*/ 357187 w 433387"/>
              <a:gd name="connsiteY21" fmla="*/ 71438 h 1209675"/>
              <a:gd name="connsiteX22" fmla="*/ 378619 w 433387"/>
              <a:gd name="connsiteY22" fmla="*/ 100013 h 1209675"/>
              <a:gd name="connsiteX23" fmla="*/ 407194 w 433387"/>
              <a:gd name="connsiteY23" fmla="*/ 154781 h 1209675"/>
              <a:gd name="connsiteX24" fmla="*/ 419100 w 433387"/>
              <a:gd name="connsiteY24" fmla="*/ 188119 h 1209675"/>
              <a:gd name="connsiteX25" fmla="*/ 426244 w 433387"/>
              <a:gd name="connsiteY25" fmla="*/ 223838 h 1209675"/>
              <a:gd name="connsiteX26" fmla="*/ 431006 w 433387"/>
              <a:gd name="connsiteY26" fmla="*/ 252413 h 1209675"/>
              <a:gd name="connsiteX27" fmla="*/ 433387 w 433387"/>
              <a:gd name="connsiteY27" fmla="*/ 359569 h 1209675"/>
              <a:gd name="connsiteX28" fmla="*/ 411956 w 433387"/>
              <a:gd name="connsiteY28" fmla="*/ 502444 h 1209675"/>
              <a:gd name="connsiteX29" fmla="*/ 383381 w 433387"/>
              <a:gd name="connsiteY29" fmla="*/ 657225 h 1209675"/>
              <a:gd name="connsiteX30" fmla="*/ 347662 w 433387"/>
              <a:gd name="connsiteY30" fmla="*/ 802481 h 1209675"/>
              <a:gd name="connsiteX31" fmla="*/ 304800 w 433387"/>
              <a:gd name="connsiteY31" fmla="*/ 940594 h 1209675"/>
              <a:gd name="connsiteX32" fmla="*/ 257175 w 433387"/>
              <a:gd name="connsiteY32" fmla="*/ 1066800 h 1209675"/>
              <a:gd name="connsiteX33" fmla="*/ 221456 w 433387"/>
              <a:gd name="connsiteY33" fmla="*/ 1143000 h 1209675"/>
              <a:gd name="connsiteX34" fmla="*/ 180975 w 433387"/>
              <a:gd name="connsiteY34" fmla="*/ 1193006 h 1209675"/>
              <a:gd name="connsiteX35" fmla="*/ 159544 w 433387"/>
              <a:gd name="connsiteY35" fmla="*/ 1207294 h 1209675"/>
              <a:gd name="connsiteX36" fmla="*/ 145256 w 433387"/>
              <a:gd name="connsiteY36" fmla="*/ 1209675 h 1209675"/>
              <a:gd name="connsiteX37" fmla="*/ 130969 w 433387"/>
              <a:gd name="connsiteY37" fmla="*/ 1209675 h 1209675"/>
              <a:gd name="connsiteX38" fmla="*/ 114300 w 433387"/>
              <a:gd name="connsiteY38" fmla="*/ 1200150 h 1209675"/>
              <a:gd name="connsiteX39" fmla="*/ 88106 w 433387"/>
              <a:gd name="connsiteY39" fmla="*/ 1176338 h 1209675"/>
              <a:gd name="connsiteX40" fmla="*/ 66675 w 433387"/>
              <a:gd name="connsiteY40" fmla="*/ 1145381 h 1209675"/>
              <a:gd name="connsiteX41" fmla="*/ 42862 w 433387"/>
              <a:gd name="connsiteY41" fmla="*/ 1092994 h 1209675"/>
              <a:gd name="connsiteX42" fmla="*/ 21431 w 433387"/>
              <a:gd name="connsiteY42" fmla="*/ 1031081 h 1209675"/>
              <a:gd name="connsiteX43" fmla="*/ 7144 w 433387"/>
              <a:gd name="connsiteY43" fmla="*/ 969169 h 1209675"/>
              <a:gd name="connsiteX44" fmla="*/ 0 w 433387"/>
              <a:gd name="connsiteY44" fmla="*/ 900113 h 120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433387" h="1209675">
                <a:moveTo>
                  <a:pt x="0" y="900113"/>
                </a:moveTo>
                <a:lnTo>
                  <a:pt x="0" y="816769"/>
                </a:lnTo>
                <a:lnTo>
                  <a:pt x="0" y="781050"/>
                </a:lnTo>
                <a:lnTo>
                  <a:pt x="4762" y="745331"/>
                </a:lnTo>
                <a:lnTo>
                  <a:pt x="26194" y="709613"/>
                </a:lnTo>
                <a:lnTo>
                  <a:pt x="59531" y="659606"/>
                </a:lnTo>
                <a:lnTo>
                  <a:pt x="107156" y="585788"/>
                </a:lnTo>
                <a:lnTo>
                  <a:pt x="154781" y="500063"/>
                </a:lnTo>
                <a:lnTo>
                  <a:pt x="185737" y="431006"/>
                </a:lnTo>
                <a:lnTo>
                  <a:pt x="219075" y="345281"/>
                </a:lnTo>
                <a:lnTo>
                  <a:pt x="238125" y="292894"/>
                </a:lnTo>
                <a:lnTo>
                  <a:pt x="252412" y="221456"/>
                </a:lnTo>
                <a:lnTo>
                  <a:pt x="257175" y="154781"/>
                </a:lnTo>
                <a:lnTo>
                  <a:pt x="252412" y="92869"/>
                </a:lnTo>
                <a:lnTo>
                  <a:pt x="245269" y="50006"/>
                </a:lnTo>
                <a:lnTo>
                  <a:pt x="245269" y="26194"/>
                </a:lnTo>
                <a:lnTo>
                  <a:pt x="252412" y="4763"/>
                </a:lnTo>
                <a:lnTo>
                  <a:pt x="269081" y="0"/>
                </a:lnTo>
                <a:lnTo>
                  <a:pt x="290512" y="7144"/>
                </a:lnTo>
                <a:lnTo>
                  <a:pt x="314325" y="21431"/>
                </a:lnTo>
                <a:lnTo>
                  <a:pt x="335756" y="42863"/>
                </a:lnTo>
                <a:lnTo>
                  <a:pt x="357187" y="71438"/>
                </a:lnTo>
                <a:lnTo>
                  <a:pt x="378619" y="100013"/>
                </a:lnTo>
                <a:lnTo>
                  <a:pt x="407194" y="154781"/>
                </a:lnTo>
                <a:lnTo>
                  <a:pt x="419100" y="188119"/>
                </a:lnTo>
                <a:lnTo>
                  <a:pt x="426244" y="223838"/>
                </a:lnTo>
                <a:lnTo>
                  <a:pt x="431006" y="252413"/>
                </a:lnTo>
                <a:cubicBezTo>
                  <a:pt x="431800" y="288132"/>
                  <a:pt x="432593" y="323850"/>
                  <a:pt x="433387" y="359569"/>
                </a:cubicBezTo>
                <a:lnTo>
                  <a:pt x="411956" y="502444"/>
                </a:lnTo>
                <a:lnTo>
                  <a:pt x="383381" y="657225"/>
                </a:lnTo>
                <a:lnTo>
                  <a:pt x="347662" y="802481"/>
                </a:lnTo>
                <a:lnTo>
                  <a:pt x="304800" y="940594"/>
                </a:lnTo>
                <a:lnTo>
                  <a:pt x="257175" y="1066800"/>
                </a:lnTo>
                <a:lnTo>
                  <a:pt x="221456" y="1143000"/>
                </a:lnTo>
                <a:lnTo>
                  <a:pt x="180975" y="1193006"/>
                </a:lnTo>
                <a:lnTo>
                  <a:pt x="159544" y="1207294"/>
                </a:lnTo>
                <a:lnTo>
                  <a:pt x="145256" y="1209675"/>
                </a:lnTo>
                <a:lnTo>
                  <a:pt x="130969" y="1209675"/>
                </a:lnTo>
                <a:lnTo>
                  <a:pt x="114300" y="1200150"/>
                </a:lnTo>
                <a:lnTo>
                  <a:pt x="88106" y="1176338"/>
                </a:lnTo>
                <a:lnTo>
                  <a:pt x="66675" y="1145381"/>
                </a:lnTo>
                <a:lnTo>
                  <a:pt x="42862" y="1092994"/>
                </a:lnTo>
                <a:lnTo>
                  <a:pt x="21431" y="1031081"/>
                </a:lnTo>
                <a:lnTo>
                  <a:pt x="7144" y="969169"/>
                </a:lnTo>
                <a:lnTo>
                  <a:pt x="0" y="9001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B35E58A8-C8B3-486E-B389-4A6E61E743C0}"/>
              </a:ext>
            </a:extLst>
          </p:cNvPr>
          <p:cNvSpPr/>
          <p:nvPr/>
        </p:nvSpPr>
        <p:spPr>
          <a:xfrm>
            <a:off x="3371850" y="3995738"/>
            <a:ext cx="557213" cy="788987"/>
          </a:xfrm>
          <a:custGeom>
            <a:avLst/>
            <a:gdLst>
              <a:gd name="connsiteX0" fmla="*/ 230764 w 556717"/>
              <a:gd name="connsiteY0" fmla="*/ 444220 h 790365"/>
              <a:gd name="connsiteX1" fmla="*/ 155766 w 556717"/>
              <a:gd name="connsiteY1" fmla="*/ 285570 h 790365"/>
              <a:gd name="connsiteX2" fmla="*/ 103844 w 556717"/>
              <a:gd name="connsiteY2" fmla="*/ 187496 h 790365"/>
              <a:gd name="connsiteX3" fmla="*/ 34615 w 556717"/>
              <a:gd name="connsiteY3" fmla="*/ 83652 h 790365"/>
              <a:gd name="connsiteX4" fmla="*/ 11538 w 556717"/>
              <a:gd name="connsiteY4" fmla="*/ 54807 h 790365"/>
              <a:gd name="connsiteX5" fmla="*/ 0 w 556717"/>
              <a:gd name="connsiteY5" fmla="*/ 31730 h 790365"/>
              <a:gd name="connsiteX6" fmla="*/ 0 w 556717"/>
              <a:gd name="connsiteY6" fmla="*/ 17308 h 790365"/>
              <a:gd name="connsiteX7" fmla="*/ 11538 w 556717"/>
              <a:gd name="connsiteY7" fmla="*/ 2885 h 790365"/>
              <a:gd name="connsiteX8" fmla="*/ 31730 w 556717"/>
              <a:gd name="connsiteY8" fmla="*/ 0 h 790365"/>
              <a:gd name="connsiteX9" fmla="*/ 72114 w 556717"/>
              <a:gd name="connsiteY9" fmla="*/ 5770 h 790365"/>
              <a:gd name="connsiteX10" fmla="*/ 178842 w 556717"/>
              <a:gd name="connsiteY10" fmla="*/ 28846 h 790365"/>
              <a:gd name="connsiteX11" fmla="*/ 279801 w 556717"/>
              <a:gd name="connsiteY11" fmla="*/ 40384 h 790365"/>
              <a:gd name="connsiteX12" fmla="*/ 320185 w 556717"/>
              <a:gd name="connsiteY12" fmla="*/ 40384 h 790365"/>
              <a:gd name="connsiteX13" fmla="*/ 380760 w 556717"/>
              <a:gd name="connsiteY13" fmla="*/ 193265 h 790365"/>
              <a:gd name="connsiteX14" fmla="*/ 467296 w 556717"/>
              <a:gd name="connsiteY14" fmla="*/ 374991 h 790365"/>
              <a:gd name="connsiteX15" fmla="*/ 536525 w 556717"/>
              <a:gd name="connsiteY15" fmla="*/ 527872 h 790365"/>
              <a:gd name="connsiteX16" fmla="*/ 556717 w 556717"/>
              <a:gd name="connsiteY16" fmla="*/ 654792 h 790365"/>
              <a:gd name="connsiteX17" fmla="*/ 533641 w 556717"/>
              <a:gd name="connsiteY17" fmla="*/ 715367 h 790365"/>
              <a:gd name="connsiteX18" fmla="*/ 516333 w 556717"/>
              <a:gd name="connsiteY18" fmla="*/ 749982 h 790365"/>
              <a:gd name="connsiteX19" fmla="*/ 496142 w 556717"/>
              <a:gd name="connsiteY19" fmla="*/ 778827 h 790365"/>
              <a:gd name="connsiteX20" fmla="*/ 478834 w 556717"/>
              <a:gd name="connsiteY20" fmla="*/ 790365 h 790365"/>
              <a:gd name="connsiteX21" fmla="*/ 461527 w 556717"/>
              <a:gd name="connsiteY21" fmla="*/ 790365 h 790365"/>
              <a:gd name="connsiteX22" fmla="*/ 432682 w 556717"/>
              <a:gd name="connsiteY22" fmla="*/ 787481 h 790365"/>
              <a:gd name="connsiteX23" fmla="*/ 409605 w 556717"/>
              <a:gd name="connsiteY23" fmla="*/ 781712 h 790365"/>
              <a:gd name="connsiteX24" fmla="*/ 363453 w 556717"/>
              <a:gd name="connsiteY24" fmla="*/ 752866 h 790365"/>
              <a:gd name="connsiteX25" fmla="*/ 331723 w 556717"/>
              <a:gd name="connsiteY25" fmla="*/ 724021 h 790365"/>
              <a:gd name="connsiteX26" fmla="*/ 317300 w 556717"/>
              <a:gd name="connsiteY26" fmla="*/ 698060 h 790365"/>
              <a:gd name="connsiteX27" fmla="*/ 291339 w 556717"/>
              <a:gd name="connsiteY27" fmla="*/ 614408 h 790365"/>
              <a:gd name="connsiteX28" fmla="*/ 230764 w 556717"/>
              <a:gd name="connsiteY28" fmla="*/ 444220 h 790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56717" h="790365">
                <a:moveTo>
                  <a:pt x="230764" y="444220"/>
                </a:moveTo>
                <a:lnTo>
                  <a:pt x="155766" y="285570"/>
                </a:lnTo>
                <a:lnTo>
                  <a:pt x="103844" y="187496"/>
                </a:lnTo>
                <a:lnTo>
                  <a:pt x="34615" y="83652"/>
                </a:lnTo>
                <a:lnTo>
                  <a:pt x="11538" y="54807"/>
                </a:lnTo>
                <a:lnTo>
                  <a:pt x="0" y="31730"/>
                </a:lnTo>
                <a:lnTo>
                  <a:pt x="0" y="17308"/>
                </a:lnTo>
                <a:lnTo>
                  <a:pt x="11538" y="2885"/>
                </a:lnTo>
                <a:lnTo>
                  <a:pt x="31730" y="0"/>
                </a:lnTo>
                <a:lnTo>
                  <a:pt x="72114" y="5770"/>
                </a:lnTo>
                <a:lnTo>
                  <a:pt x="178842" y="28846"/>
                </a:lnTo>
                <a:lnTo>
                  <a:pt x="279801" y="40384"/>
                </a:lnTo>
                <a:lnTo>
                  <a:pt x="320185" y="40384"/>
                </a:lnTo>
                <a:lnTo>
                  <a:pt x="380760" y="193265"/>
                </a:lnTo>
                <a:lnTo>
                  <a:pt x="467296" y="374991"/>
                </a:lnTo>
                <a:lnTo>
                  <a:pt x="536525" y="527872"/>
                </a:lnTo>
                <a:lnTo>
                  <a:pt x="556717" y="654792"/>
                </a:lnTo>
                <a:lnTo>
                  <a:pt x="533641" y="715367"/>
                </a:lnTo>
                <a:lnTo>
                  <a:pt x="516333" y="749982"/>
                </a:lnTo>
                <a:lnTo>
                  <a:pt x="496142" y="778827"/>
                </a:lnTo>
                <a:lnTo>
                  <a:pt x="478834" y="790365"/>
                </a:lnTo>
                <a:lnTo>
                  <a:pt x="461527" y="790365"/>
                </a:lnTo>
                <a:lnTo>
                  <a:pt x="432682" y="787481"/>
                </a:lnTo>
                <a:lnTo>
                  <a:pt x="409605" y="781712"/>
                </a:lnTo>
                <a:lnTo>
                  <a:pt x="363453" y="752866"/>
                </a:lnTo>
                <a:lnTo>
                  <a:pt x="331723" y="724021"/>
                </a:lnTo>
                <a:lnTo>
                  <a:pt x="317300" y="698060"/>
                </a:lnTo>
                <a:lnTo>
                  <a:pt x="291339" y="614408"/>
                </a:lnTo>
                <a:lnTo>
                  <a:pt x="230764" y="44422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BCB9C9A6-8612-4923-A327-FE6D197D7830}"/>
              </a:ext>
            </a:extLst>
          </p:cNvPr>
          <p:cNvSpPr/>
          <p:nvPr/>
        </p:nvSpPr>
        <p:spPr>
          <a:xfrm>
            <a:off x="3019425" y="4833938"/>
            <a:ext cx="503238" cy="1120775"/>
          </a:xfrm>
          <a:custGeom>
            <a:avLst/>
            <a:gdLst>
              <a:gd name="connsiteX0" fmla="*/ 2381 w 502444"/>
              <a:gd name="connsiteY0" fmla="*/ 952500 h 1121568"/>
              <a:gd name="connsiteX1" fmla="*/ 0 w 502444"/>
              <a:gd name="connsiteY1" fmla="*/ 862012 h 1121568"/>
              <a:gd name="connsiteX2" fmla="*/ 4763 w 502444"/>
              <a:gd name="connsiteY2" fmla="*/ 790575 h 1121568"/>
              <a:gd name="connsiteX3" fmla="*/ 11906 w 502444"/>
              <a:gd name="connsiteY3" fmla="*/ 745331 h 1121568"/>
              <a:gd name="connsiteX4" fmla="*/ 21431 w 502444"/>
              <a:gd name="connsiteY4" fmla="*/ 723900 h 1121568"/>
              <a:gd name="connsiteX5" fmla="*/ 52388 w 502444"/>
              <a:gd name="connsiteY5" fmla="*/ 692943 h 1121568"/>
              <a:gd name="connsiteX6" fmla="*/ 104775 w 502444"/>
              <a:gd name="connsiteY6" fmla="*/ 628650 h 1121568"/>
              <a:gd name="connsiteX7" fmla="*/ 176213 w 502444"/>
              <a:gd name="connsiteY7" fmla="*/ 538162 h 1121568"/>
              <a:gd name="connsiteX8" fmla="*/ 230981 w 502444"/>
              <a:gd name="connsiteY8" fmla="*/ 464343 h 1121568"/>
              <a:gd name="connsiteX9" fmla="*/ 278606 w 502444"/>
              <a:gd name="connsiteY9" fmla="*/ 388143 h 1121568"/>
              <a:gd name="connsiteX10" fmla="*/ 316706 w 502444"/>
              <a:gd name="connsiteY10" fmla="*/ 314325 h 1121568"/>
              <a:gd name="connsiteX11" fmla="*/ 369094 w 502444"/>
              <a:gd name="connsiteY11" fmla="*/ 197643 h 1121568"/>
              <a:gd name="connsiteX12" fmla="*/ 395288 w 502444"/>
              <a:gd name="connsiteY12" fmla="*/ 111918 h 1121568"/>
              <a:gd name="connsiteX13" fmla="*/ 404813 w 502444"/>
              <a:gd name="connsiteY13" fmla="*/ 69056 h 1121568"/>
              <a:gd name="connsiteX14" fmla="*/ 419100 w 502444"/>
              <a:gd name="connsiteY14" fmla="*/ 33337 h 1121568"/>
              <a:gd name="connsiteX15" fmla="*/ 433388 w 502444"/>
              <a:gd name="connsiteY15" fmla="*/ 9525 h 1121568"/>
              <a:gd name="connsiteX16" fmla="*/ 442913 w 502444"/>
              <a:gd name="connsiteY16" fmla="*/ 2381 h 1121568"/>
              <a:gd name="connsiteX17" fmla="*/ 459581 w 502444"/>
              <a:gd name="connsiteY17" fmla="*/ 0 h 1121568"/>
              <a:gd name="connsiteX18" fmla="*/ 478631 w 502444"/>
              <a:gd name="connsiteY18" fmla="*/ 11906 h 1121568"/>
              <a:gd name="connsiteX19" fmla="*/ 495300 w 502444"/>
              <a:gd name="connsiteY19" fmla="*/ 42862 h 1121568"/>
              <a:gd name="connsiteX20" fmla="*/ 502444 w 502444"/>
              <a:gd name="connsiteY20" fmla="*/ 90487 h 1121568"/>
              <a:gd name="connsiteX21" fmla="*/ 495300 w 502444"/>
              <a:gd name="connsiteY21" fmla="*/ 228600 h 1121568"/>
              <a:gd name="connsiteX22" fmla="*/ 488156 w 502444"/>
              <a:gd name="connsiteY22" fmla="*/ 338137 h 1121568"/>
              <a:gd name="connsiteX23" fmla="*/ 473869 w 502444"/>
              <a:gd name="connsiteY23" fmla="*/ 459581 h 1121568"/>
              <a:gd name="connsiteX24" fmla="*/ 459581 w 502444"/>
              <a:gd name="connsiteY24" fmla="*/ 542925 h 1121568"/>
              <a:gd name="connsiteX25" fmla="*/ 435769 w 502444"/>
              <a:gd name="connsiteY25" fmla="*/ 645318 h 1121568"/>
              <a:gd name="connsiteX26" fmla="*/ 395288 w 502444"/>
              <a:gd name="connsiteY26" fmla="*/ 769143 h 1121568"/>
              <a:gd name="connsiteX27" fmla="*/ 354806 w 502444"/>
              <a:gd name="connsiteY27" fmla="*/ 864393 h 1121568"/>
              <a:gd name="connsiteX28" fmla="*/ 307181 w 502444"/>
              <a:gd name="connsiteY28" fmla="*/ 945356 h 1121568"/>
              <a:gd name="connsiteX29" fmla="*/ 247650 w 502444"/>
              <a:gd name="connsiteY29" fmla="*/ 1021556 h 1121568"/>
              <a:gd name="connsiteX30" fmla="*/ 169069 w 502444"/>
              <a:gd name="connsiteY30" fmla="*/ 1090612 h 1121568"/>
              <a:gd name="connsiteX31" fmla="*/ 130969 w 502444"/>
              <a:gd name="connsiteY31" fmla="*/ 1112043 h 1121568"/>
              <a:gd name="connsiteX32" fmla="*/ 92869 w 502444"/>
              <a:gd name="connsiteY32" fmla="*/ 1121568 h 1121568"/>
              <a:gd name="connsiteX33" fmla="*/ 59531 w 502444"/>
              <a:gd name="connsiteY33" fmla="*/ 1121568 h 1121568"/>
              <a:gd name="connsiteX34" fmla="*/ 40481 w 502444"/>
              <a:gd name="connsiteY34" fmla="*/ 1109662 h 1121568"/>
              <a:gd name="connsiteX35" fmla="*/ 21431 w 502444"/>
              <a:gd name="connsiteY35" fmla="*/ 1088231 h 1121568"/>
              <a:gd name="connsiteX36" fmla="*/ 9525 w 502444"/>
              <a:gd name="connsiteY36" fmla="*/ 1059656 h 1121568"/>
              <a:gd name="connsiteX37" fmla="*/ 2381 w 502444"/>
              <a:gd name="connsiteY37" fmla="*/ 952500 h 1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02444" h="1121568">
                <a:moveTo>
                  <a:pt x="2381" y="952500"/>
                </a:moveTo>
                <a:cubicBezTo>
                  <a:pt x="1587" y="922337"/>
                  <a:pt x="794" y="892175"/>
                  <a:pt x="0" y="862012"/>
                </a:cubicBezTo>
                <a:lnTo>
                  <a:pt x="4763" y="790575"/>
                </a:lnTo>
                <a:lnTo>
                  <a:pt x="11906" y="745331"/>
                </a:lnTo>
                <a:lnTo>
                  <a:pt x="21431" y="723900"/>
                </a:lnTo>
                <a:lnTo>
                  <a:pt x="52388" y="692943"/>
                </a:lnTo>
                <a:lnTo>
                  <a:pt x="104775" y="628650"/>
                </a:lnTo>
                <a:lnTo>
                  <a:pt x="176213" y="538162"/>
                </a:lnTo>
                <a:lnTo>
                  <a:pt x="230981" y="464343"/>
                </a:lnTo>
                <a:lnTo>
                  <a:pt x="278606" y="388143"/>
                </a:lnTo>
                <a:lnTo>
                  <a:pt x="316706" y="314325"/>
                </a:lnTo>
                <a:lnTo>
                  <a:pt x="369094" y="197643"/>
                </a:lnTo>
                <a:lnTo>
                  <a:pt x="395288" y="111918"/>
                </a:lnTo>
                <a:lnTo>
                  <a:pt x="404813" y="69056"/>
                </a:lnTo>
                <a:lnTo>
                  <a:pt x="419100" y="33337"/>
                </a:lnTo>
                <a:lnTo>
                  <a:pt x="433388" y="9525"/>
                </a:lnTo>
                <a:lnTo>
                  <a:pt x="442913" y="2381"/>
                </a:lnTo>
                <a:lnTo>
                  <a:pt x="459581" y="0"/>
                </a:lnTo>
                <a:lnTo>
                  <a:pt x="478631" y="11906"/>
                </a:lnTo>
                <a:lnTo>
                  <a:pt x="495300" y="42862"/>
                </a:lnTo>
                <a:lnTo>
                  <a:pt x="502444" y="90487"/>
                </a:lnTo>
                <a:lnTo>
                  <a:pt x="495300" y="228600"/>
                </a:lnTo>
                <a:lnTo>
                  <a:pt x="488156" y="338137"/>
                </a:lnTo>
                <a:lnTo>
                  <a:pt x="473869" y="459581"/>
                </a:lnTo>
                <a:lnTo>
                  <a:pt x="459581" y="542925"/>
                </a:lnTo>
                <a:lnTo>
                  <a:pt x="435769" y="645318"/>
                </a:lnTo>
                <a:lnTo>
                  <a:pt x="395288" y="769143"/>
                </a:lnTo>
                <a:lnTo>
                  <a:pt x="354806" y="864393"/>
                </a:lnTo>
                <a:lnTo>
                  <a:pt x="307181" y="945356"/>
                </a:lnTo>
                <a:lnTo>
                  <a:pt x="247650" y="1021556"/>
                </a:lnTo>
                <a:lnTo>
                  <a:pt x="169069" y="1090612"/>
                </a:lnTo>
                <a:lnTo>
                  <a:pt x="130969" y="1112043"/>
                </a:lnTo>
                <a:lnTo>
                  <a:pt x="92869" y="1121568"/>
                </a:lnTo>
                <a:lnTo>
                  <a:pt x="59531" y="1121568"/>
                </a:lnTo>
                <a:lnTo>
                  <a:pt x="40481" y="1109662"/>
                </a:lnTo>
                <a:lnTo>
                  <a:pt x="21431" y="1088231"/>
                </a:lnTo>
                <a:lnTo>
                  <a:pt x="9525" y="1059656"/>
                </a:lnTo>
                <a:lnTo>
                  <a:pt x="2381" y="9525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95A048BF-F834-426A-9DFE-DF1CB0E69AAA}"/>
              </a:ext>
            </a:extLst>
          </p:cNvPr>
          <p:cNvSpPr/>
          <p:nvPr/>
        </p:nvSpPr>
        <p:spPr>
          <a:xfrm>
            <a:off x="5932488" y="4738688"/>
            <a:ext cx="801687" cy="747712"/>
          </a:xfrm>
          <a:custGeom>
            <a:avLst/>
            <a:gdLst>
              <a:gd name="connsiteX0" fmla="*/ 431006 w 802481"/>
              <a:gd name="connsiteY0" fmla="*/ 495300 h 747712"/>
              <a:gd name="connsiteX1" fmla="*/ 290512 w 802481"/>
              <a:gd name="connsiteY1" fmla="*/ 328612 h 747712"/>
              <a:gd name="connsiteX2" fmla="*/ 147637 w 802481"/>
              <a:gd name="connsiteY2" fmla="*/ 178593 h 747712"/>
              <a:gd name="connsiteX3" fmla="*/ 33337 w 802481"/>
              <a:gd name="connsiteY3" fmla="*/ 71437 h 747712"/>
              <a:gd name="connsiteX4" fmla="*/ 11906 w 802481"/>
              <a:gd name="connsiteY4" fmla="*/ 50006 h 747712"/>
              <a:gd name="connsiteX5" fmla="*/ 0 w 802481"/>
              <a:gd name="connsiteY5" fmla="*/ 30956 h 747712"/>
              <a:gd name="connsiteX6" fmla="*/ 0 w 802481"/>
              <a:gd name="connsiteY6" fmla="*/ 14287 h 747712"/>
              <a:gd name="connsiteX7" fmla="*/ 7144 w 802481"/>
              <a:gd name="connsiteY7" fmla="*/ 4762 h 747712"/>
              <a:gd name="connsiteX8" fmla="*/ 28575 w 802481"/>
              <a:gd name="connsiteY8" fmla="*/ 0 h 747712"/>
              <a:gd name="connsiteX9" fmla="*/ 80962 w 802481"/>
              <a:gd name="connsiteY9" fmla="*/ 7143 h 747712"/>
              <a:gd name="connsiteX10" fmla="*/ 166687 w 802481"/>
              <a:gd name="connsiteY10" fmla="*/ 38100 h 747712"/>
              <a:gd name="connsiteX11" fmla="*/ 292894 w 802481"/>
              <a:gd name="connsiteY11" fmla="*/ 88106 h 747712"/>
              <a:gd name="connsiteX12" fmla="*/ 385762 w 802481"/>
              <a:gd name="connsiteY12" fmla="*/ 130968 h 747712"/>
              <a:gd name="connsiteX13" fmla="*/ 481012 w 802481"/>
              <a:gd name="connsiteY13" fmla="*/ 185737 h 747712"/>
              <a:gd name="connsiteX14" fmla="*/ 554831 w 802481"/>
              <a:gd name="connsiteY14" fmla="*/ 228600 h 747712"/>
              <a:gd name="connsiteX15" fmla="*/ 619125 w 802481"/>
              <a:gd name="connsiteY15" fmla="*/ 269081 h 747712"/>
              <a:gd name="connsiteX16" fmla="*/ 676275 w 802481"/>
              <a:gd name="connsiteY16" fmla="*/ 330993 h 747712"/>
              <a:gd name="connsiteX17" fmla="*/ 714375 w 802481"/>
              <a:gd name="connsiteY17" fmla="*/ 381000 h 747712"/>
              <a:gd name="connsiteX18" fmla="*/ 747712 w 802481"/>
              <a:gd name="connsiteY18" fmla="*/ 442912 h 747712"/>
              <a:gd name="connsiteX19" fmla="*/ 776287 w 802481"/>
              <a:gd name="connsiteY19" fmla="*/ 509587 h 747712"/>
              <a:gd name="connsiteX20" fmla="*/ 795337 w 802481"/>
              <a:gd name="connsiteY20" fmla="*/ 561975 h 747712"/>
              <a:gd name="connsiteX21" fmla="*/ 802481 w 802481"/>
              <a:gd name="connsiteY21" fmla="*/ 604837 h 747712"/>
              <a:gd name="connsiteX22" fmla="*/ 795337 w 802481"/>
              <a:gd name="connsiteY22" fmla="*/ 666750 h 747712"/>
              <a:gd name="connsiteX23" fmla="*/ 773906 w 802481"/>
              <a:gd name="connsiteY23" fmla="*/ 721518 h 747712"/>
              <a:gd name="connsiteX24" fmla="*/ 752475 w 802481"/>
              <a:gd name="connsiteY24" fmla="*/ 740568 h 747712"/>
              <a:gd name="connsiteX25" fmla="*/ 728662 w 802481"/>
              <a:gd name="connsiteY25" fmla="*/ 747712 h 747712"/>
              <a:gd name="connsiteX26" fmla="*/ 692944 w 802481"/>
              <a:gd name="connsiteY26" fmla="*/ 742950 h 747712"/>
              <a:gd name="connsiteX27" fmla="*/ 642937 w 802481"/>
              <a:gd name="connsiteY27" fmla="*/ 726281 h 747712"/>
              <a:gd name="connsiteX28" fmla="*/ 597694 w 802481"/>
              <a:gd name="connsiteY28" fmla="*/ 695325 h 747712"/>
              <a:gd name="connsiteX29" fmla="*/ 550069 w 802481"/>
              <a:gd name="connsiteY29" fmla="*/ 638175 h 747712"/>
              <a:gd name="connsiteX30" fmla="*/ 431006 w 802481"/>
              <a:gd name="connsiteY30" fmla="*/ 495300 h 747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802481" h="747712">
                <a:moveTo>
                  <a:pt x="431006" y="495300"/>
                </a:moveTo>
                <a:lnTo>
                  <a:pt x="290512" y="328612"/>
                </a:lnTo>
                <a:lnTo>
                  <a:pt x="147637" y="178593"/>
                </a:lnTo>
                <a:lnTo>
                  <a:pt x="33337" y="71437"/>
                </a:lnTo>
                <a:lnTo>
                  <a:pt x="11906" y="50006"/>
                </a:lnTo>
                <a:lnTo>
                  <a:pt x="0" y="30956"/>
                </a:lnTo>
                <a:lnTo>
                  <a:pt x="0" y="14287"/>
                </a:lnTo>
                <a:lnTo>
                  <a:pt x="7144" y="4762"/>
                </a:lnTo>
                <a:lnTo>
                  <a:pt x="28575" y="0"/>
                </a:lnTo>
                <a:lnTo>
                  <a:pt x="80962" y="7143"/>
                </a:lnTo>
                <a:lnTo>
                  <a:pt x="166687" y="38100"/>
                </a:lnTo>
                <a:lnTo>
                  <a:pt x="292894" y="88106"/>
                </a:lnTo>
                <a:lnTo>
                  <a:pt x="385762" y="130968"/>
                </a:lnTo>
                <a:lnTo>
                  <a:pt x="481012" y="185737"/>
                </a:lnTo>
                <a:lnTo>
                  <a:pt x="554831" y="228600"/>
                </a:lnTo>
                <a:lnTo>
                  <a:pt x="619125" y="269081"/>
                </a:lnTo>
                <a:lnTo>
                  <a:pt x="676275" y="330993"/>
                </a:lnTo>
                <a:lnTo>
                  <a:pt x="714375" y="381000"/>
                </a:lnTo>
                <a:lnTo>
                  <a:pt x="747712" y="442912"/>
                </a:lnTo>
                <a:lnTo>
                  <a:pt x="776287" y="509587"/>
                </a:lnTo>
                <a:lnTo>
                  <a:pt x="795337" y="561975"/>
                </a:lnTo>
                <a:lnTo>
                  <a:pt x="802481" y="604837"/>
                </a:lnTo>
                <a:lnTo>
                  <a:pt x="795337" y="666750"/>
                </a:lnTo>
                <a:lnTo>
                  <a:pt x="773906" y="721518"/>
                </a:lnTo>
                <a:lnTo>
                  <a:pt x="752475" y="740568"/>
                </a:lnTo>
                <a:lnTo>
                  <a:pt x="728662" y="747712"/>
                </a:lnTo>
                <a:lnTo>
                  <a:pt x="692944" y="742950"/>
                </a:lnTo>
                <a:lnTo>
                  <a:pt x="642937" y="726281"/>
                </a:lnTo>
                <a:lnTo>
                  <a:pt x="597694" y="695325"/>
                </a:lnTo>
                <a:lnTo>
                  <a:pt x="550069" y="638175"/>
                </a:lnTo>
                <a:lnTo>
                  <a:pt x="431006" y="4953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F861BB35-9806-4012-8052-5CD8AE96E3CB}"/>
              </a:ext>
            </a:extLst>
          </p:cNvPr>
          <p:cNvSpPr/>
          <p:nvPr/>
        </p:nvSpPr>
        <p:spPr>
          <a:xfrm>
            <a:off x="3790950" y="4805363"/>
            <a:ext cx="2697163" cy="1217612"/>
          </a:xfrm>
          <a:custGeom>
            <a:avLst/>
            <a:gdLst>
              <a:gd name="connsiteX0" fmla="*/ 1437988 w 2698106"/>
              <a:gd name="connsiteY0" fmla="*/ 1177447 h 1217530"/>
              <a:gd name="connsiteX1" fmla="*/ 1272644 w 2698106"/>
              <a:gd name="connsiteY1" fmla="*/ 1142374 h 1217530"/>
              <a:gd name="connsiteX2" fmla="*/ 1132353 w 2698106"/>
              <a:gd name="connsiteY2" fmla="*/ 1104796 h 1217530"/>
              <a:gd name="connsiteX3" fmla="*/ 979535 w 2698106"/>
              <a:gd name="connsiteY3" fmla="*/ 1047176 h 1217530"/>
              <a:gd name="connsiteX4" fmla="*/ 839244 w 2698106"/>
              <a:gd name="connsiteY4" fmla="*/ 984546 h 1217530"/>
              <a:gd name="connsiteX5" fmla="*/ 721499 w 2698106"/>
              <a:gd name="connsiteY5" fmla="*/ 921916 h 1217530"/>
              <a:gd name="connsiteX6" fmla="*/ 623796 w 2698106"/>
              <a:gd name="connsiteY6" fmla="*/ 856780 h 1217530"/>
              <a:gd name="connsiteX7" fmla="*/ 508557 w 2698106"/>
              <a:gd name="connsiteY7" fmla="*/ 766593 h 1217530"/>
              <a:gd name="connsiteX8" fmla="*/ 415864 w 2698106"/>
              <a:gd name="connsiteY8" fmla="*/ 678911 h 1217530"/>
              <a:gd name="connsiteX9" fmla="*/ 350729 w 2698106"/>
              <a:gd name="connsiteY9" fmla="*/ 608765 h 1217530"/>
              <a:gd name="connsiteX10" fmla="*/ 283088 w 2698106"/>
              <a:gd name="connsiteY10" fmla="*/ 521083 h 1217530"/>
              <a:gd name="connsiteX11" fmla="*/ 207932 w 2698106"/>
              <a:gd name="connsiteY11" fmla="*/ 425885 h 1217530"/>
              <a:gd name="connsiteX12" fmla="*/ 160333 w 2698106"/>
              <a:gd name="connsiteY12" fmla="*/ 348224 h 1217530"/>
              <a:gd name="connsiteX13" fmla="*/ 100208 w 2698106"/>
              <a:gd name="connsiteY13" fmla="*/ 253026 h 1217530"/>
              <a:gd name="connsiteX14" fmla="*/ 40083 w 2698106"/>
              <a:gd name="connsiteY14" fmla="*/ 127766 h 1217530"/>
              <a:gd name="connsiteX15" fmla="*/ 17536 w 2698106"/>
              <a:gd name="connsiteY15" fmla="*/ 80167 h 1217530"/>
              <a:gd name="connsiteX16" fmla="*/ 5010 w 2698106"/>
              <a:gd name="connsiteY16" fmla="*/ 45094 h 1217530"/>
              <a:gd name="connsiteX17" fmla="*/ 0 w 2698106"/>
              <a:gd name="connsiteY17" fmla="*/ 20042 h 1217530"/>
              <a:gd name="connsiteX18" fmla="*/ 2505 w 2698106"/>
              <a:gd name="connsiteY18" fmla="*/ 2505 h 1217530"/>
              <a:gd name="connsiteX19" fmla="*/ 17536 w 2698106"/>
              <a:gd name="connsiteY19" fmla="*/ 0 h 1217530"/>
              <a:gd name="connsiteX20" fmla="*/ 37578 w 2698106"/>
              <a:gd name="connsiteY20" fmla="*/ 7516 h 1217530"/>
              <a:gd name="connsiteX21" fmla="*/ 60125 w 2698106"/>
              <a:gd name="connsiteY21" fmla="*/ 27557 h 1217530"/>
              <a:gd name="connsiteX22" fmla="*/ 105219 w 2698106"/>
              <a:gd name="connsiteY22" fmla="*/ 102714 h 1217530"/>
              <a:gd name="connsiteX23" fmla="*/ 160333 w 2698106"/>
              <a:gd name="connsiteY23" fmla="*/ 187891 h 1217530"/>
              <a:gd name="connsiteX24" fmla="*/ 217953 w 2698106"/>
              <a:gd name="connsiteY24" fmla="*/ 270562 h 1217530"/>
              <a:gd name="connsiteX25" fmla="*/ 275572 w 2698106"/>
              <a:gd name="connsiteY25" fmla="*/ 343213 h 1217530"/>
              <a:gd name="connsiteX26" fmla="*/ 323171 w 2698106"/>
              <a:gd name="connsiteY26" fmla="*/ 400833 h 1217530"/>
              <a:gd name="connsiteX27" fmla="*/ 373276 w 2698106"/>
              <a:gd name="connsiteY27" fmla="*/ 453442 h 1217530"/>
              <a:gd name="connsiteX28" fmla="*/ 428390 w 2698106"/>
              <a:gd name="connsiteY28" fmla="*/ 506052 h 1217530"/>
              <a:gd name="connsiteX29" fmla="*/ 501041 w 2698106"/>
              <a:gd name="connsiteY29" fmla="*/ 573692 h 1217530"/>
              <a:gd name="connsiteX30" fmla="*/ 563671 w 2698106"/>
              <a:gd name="connsiteY30" fmla="*/ 621291 h 1217530"/>
              <a:gd name="connsiteX31" fmla="*/ 618786 w 2698106"/>
              <a:gd name="connsiteY31" fmla="*/ 661374 h 1217530"/>
              <a:gd name="connsiteX32" fmla="*/ 686426 w 2698106"/>
              <a:gd name="connsiteY32" fmla="*/ 701458 h 1217530"/>
              <a:gd name="connsiteX33" fmla="*/ 741541 w 2698106"/>
              <a:gd name="connsiteY33" fmla="*/ 726510 h 1217530"/>
              <a:gd name="connsiteX34" fmla="*/ 811686 w 2698106"/>
              <a:gd name="connsiteY34" fmla="*/ 756572 h 1217530"/>
              <a:gd name="connsiteX35" fmla="*/ 909389 w 2698106"/>
              <a:gd name="connsiteY35" fmla="*/ 789140 h 1217530"/>
              <a:gd name="connsiteX36" fmla="*/ 997072 w 2698106"/>
              <a:gd name="connsiteY36" fmla="*/ 814192 h 1217530"/>
              <a:gd name="connsiteX37" fmla="*/ 1114816 w 2698106"/>
              <a:gd name="connsiteY37" fmla="*/ 844254 h 1217530"/>
              <a:gd name="connsiteX38" fmla="*/ 1272644 w 2698106"/>
              <a:gd name="connsiteY38" fmla="*/ 874317 h 1217530"/>
              <a:gd name="connsiteX39" fmla="*/ 1420451 w 2698106"/>
              <a:gd name="connsiteY39" fmla="*/ 896864 h 1217530"/>
              <a:gd name="connsiteX40" fmla="*/ 1578279 w 2698106"/>
              <a:gd name="connsiteY40" fmla="*/ 911895 h 1217530"/>
              <a:gd name="connsiteX41" fmla="*/ 1806253 w 2698106"/>
              <a:gd name="connsiteY41" fmla="*/ 926926 h 1217530"/>
              <a:gd name="connsiteX42" fmla="*/ 1976607 w 2698106"/>
              <a:gd name="connsiteY42" fmla="*/ 924421 h 1217530"/>
              <a:gd name="connsiteX43" fmla="*/ 2029216 w 2698106"/>
              <a:gd name="connsiteY43" fmla="*/ 916905 h 1217530"/>
              <a:gd name="connsiteX44" fmla="*/ 2099362 w 2698106"/>
              <a:gd name="connsiteY44" fmla="*/ 894358 h 1217530"/>
              <a:gd name="connsiteX45" fmla="*/ 2465122 w 2698106"/>
              <a:gd name="connsiteY45" fmla="*/ 826718 h 1217530"/>
              <a:gd name="connsiteX46" fmla="*/ 2522742 w 2698106"/>
              <a:gd name="connsiteY46" fmla="*/ 841749 h 1217530"/>
              <a:gd name="connsiteX47" fmla="*/ 2580362 w 2698106"/>
              <a:gd name="connsiteY47" fmla="*/ 864296 h 1217530"/>
              <a:gd name="connsiteX48" fmla="*/ 2625455 w 2698106"/>
              <a:gd name="connsiteY48" fmla="*/ 889348 h 1217530"/>
              <a:gd name="connsiteX49" fmla="*/ 2663033 w 2698106"/>
              <a:gd name="connsiteY49" fmla="*/ 919411 h 1217530"/>
              <a:gd name="connsiteX50" fmla="*/ 2685580 w 2698106"/>
              <a:gd name="connsiteY50" fmla="*/ 949473 h 1217530"/>
              <a:gd name="connsiteX51" fmla="*/ 2698106 w 2698106"/>
              <a:gd name="connsiteY51" fmla="*/ 977030 h 1217530"/>
              <a:gd name="connsiteX52" fmla="*/ 2695601 w 2698106"/>
              <a:gd name="connsiteY52" fmla="*/ 1014608 h 1217530"/>
              <a:gd name="connsiteX53" fmla="*/ 2680570 w 2698106"/>
              <a:gd name="connsiteY53" fmla="*/ 1052186 h 1217530"/>
              <a:gd name="connsiteX54" fmla="*/ 2650507 w 2698106"/>
              <a:gd name="connsiteY54" fmla="*/ 1082249 h 1217530"/>
              <a:gd name="connsiteX55" fmla="*/ 2562825 w 2698106"/>
              <a:gd name="connsiteY55" fmla="*/ 1117322 h 1217530"/>
              <a:gd name="connsiteX56" fmla="*/ 2460112 w 2698106"/>
              <a:gd name="connsiteY56" fmla="*/ 1144879 h 1217530"/>
              <a:gd name="connsiteX57" fmla="*/ 2284747 w 2698106"/>
              <a:gd name="connsiteY57" fmla="*/ 1177447 h 1217530"/>
              <a:gd name="connsiteX58" fmla="*/ 2076815 w 2698106"/>
              <a:gd name="connsiteY58" fmla="*/ 1207509 h 1217530"/>
              <a:gd name="connsiteX59" fmla="*/ 1966586 w 2698106"/>
              <a:gd name="connsiteY59" fmla="*/ 1217530 h 1217530"/>
              <a:gd name="connsiteX60" fmla="*/ 1793727 w 2698106"/>
              <a:gd name="connsiteY60" fmla="*/ 1215025 h 1217530"/>
              <a:gd name="connsiteX61" fmla="*/ 1670972 w 2698106"/>
              <a:gd name="connsiteY61" fmla="*/ 1205004 h 1217530"/>
              <a:gd name="connsiteX62" fmla="*/ 1437988 w 2698106"/>
              <a:gd name="connsiteY62" fmla="*/ 1177447 h 1217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698106" h="1217530">
                <a:moveTo>
                  <a:pt x="1437988" y="1177447"/>
                </a:moveTo>
                <a:lnTo>
                  <a:pt x="1272644" y="1142374"/>
                </a:lnTo>
                <a:lnTo>
                  <a:pt x="1132353" y="1104796"/>
                </a:lnTo>
                <a:lnTo>
                  <a:pt x="979535" y="1047176"/>
                </a:lnTo>
                <a:lnTo>
                  <a:pt x="839244" y="984546"/>
                </a:lnTo>
                <a:lnTo>
                  <a:pt x="721499" y="921916"/>
                </a:lnTo>
                <a:lnTo>
                  <a:pt x="623796" y="856780"/>
                </a:lnTo>
                <a:lnTo>
                  <a:pt x="508557" y="766593"/>
                </a:lnTo>
                <a:lnTo>
                  <a:pt x="415864" y="678911"/>
                </a:lnTo>
                <a:lnTo>
                  <a:pt x="350729" y="608765"/>
                </a:lnTo>
                <a:lnTo>
                  <a:pt x="283088" y="521083"/>
                </a:lnTo>
                <a:lnTo>
                  <a:pt x="207932" y="425885"/>
                </a:lnTo>
                <a:lnTo>
                  <a:pt x="160333" y="348224"/>
                </a:lnTo>
                <a:lnTo>
                  <a:pt x="100208" y="253026"/>
                </a:lnTo>
                <a:lnTo>
                  <a:pt x="40083" y="127766"/>
                </a:lnTo>
                <a:lnTo>
                  <a:pt x="17536" y="80167"/>
                </a:lnTo>
                <a:lnTo>
                  <a:pt x="5010" y="45094"/>
                </a:lnTo>
                <a:lnTo>
                  <a:pt x="0" y="20042"/>
                </a:lnTo>
                <a:lnTo>
                  <a:pt x="2505" y="2505"/>
                </a:lnTo>
                <a:lnTo>
                  <a:pt x="17536" y="0"/>
                </a:lnTo>
                <a:lnTo>
                  <a:pt x="37578" y="7516"/>
                </a:lnTo>
                <a:lnTo>
                  <a:pt x="60125" y="27557"/>
                </a:lnTo>
                <a:lnTo>
                  <a:pt x="105219" y="102714"/>
                </a:lnTo>
                <a:lnTo>
                  <a:pt x="160333" y="187891"/>
                </a:lnTo>
                <a:lnTo>
                  <a:pt x="217953" y="270562"/>
                </a:lnTo>
                <a:lnTo>
                  <a:pt x="275572" y="343213"/>
                </a:lnTo>
                <a:lnTo>
                  <a:pt x="323171" y="400833"/>
                </a:lnTo>
                <a:lnTo>
                  <a:pt x="373276" y="453442"/>
                </a:lnTo>
                <a:lnTo>
                  <a:pt x="428390" y="506052"/>
                </a:lnTo>
                <a:lnTo>
                  <a:pt x="501041" y="573692"/>
                </a:lnTo>
                <a:lnTo>
                  <a:pt x="563671" y="621291"/>
                </a:lnTo>
                <a:lnTo>
                  <a:pt x="618786" y="661374"/>
                </a:lnTo>
                <a:lnTo>
                  <a:pt x="686426" y="701458"/>
                </a:lnTo>
                <a:lnTo>
                  <a:pt x="741541" y="726510"/>
                </a:lnTo>
                <a:lnTo>
                  <a:pt x="811686" y="756572"/>
                </a:lnTo>
                <a:lnTo>
                  <a:pt x="909389" y="789140"/>
                </a:lnTo>
                <a:lnTo>
                  <a:pt x="997072" y="814192"/>
                </a:lnTo>
                <a:lnTo>
                  <a:pt x="1114816" y="844254"/>
                </a:lnTo>
                <a:lnTo>
                  <a:pt x="1272644" y="874317"/>
                </a:lnTo>
                <a:lnTo>
                  <a:pt x="1420451" y="896864"/>
                </a:lnTo>
                <a:lnTo>
                  <a:pt x="1578279" y="911895"/>
                </a:lnTo>
                <a:lnTo>
                  <a:pt x="1806253" y="926926"/>
                </a:lnTo>
                <a:lnTo>
                  <a:pt x="1976607" y="924421"/>
                </a:lnTo>
                <a:lnTo>
                  <a:pt x="2029216" y="916905"/>
                </a:lnTo>
                <a:lnTo>
                  <a:pt x="2099362" y="894358"/>
                </a:lnTo>
                <a:lnTo>
                  <a:pt x="2465122" y="826718"/>
                </a:lnTo>
                <a:lnTo>
                  <a:pt x="2522742" y="841749"/>
                </a:lnTo>
                <a:lnTo>
                  <a:pt x="2580362" y="864296"/>
                </a:lnTo>
                <a:lnTo>
                  <a:pt x="2625455" y="889348"/>
                </a:lnTo>
                <a:lnTo>
                  <a:pt x="2663033" y="919411"/>
                </a:lnTo>
                <a:lnTo>
                  <a:pt x="2685580" y="949473"/>
                </a:lnTo>
                <a:lnTo>
                  <a:pt x="2698106" y="977030"/>
                </a:lnTo>
                <a:lnTo>
                  <a:pt x="2695601" y="1014608"/>
                </a:lnTo>
                <a:lnTo>
                  <a:pt x="2680570" y="1052186"/>
                </a:lnTo>
                <a:lnTo>
                  <a:pt x="2650507" y="1082249"/>
                </a:lnTo>
                <a:lnTo>
                  <a:pt x="2562825" y="1117322"/>
                </a:lnTo>
                <a:lnTo>
                  <a:pt x="2460112" y="1144879"/>
                </a:lnTo>
                <a:lnTo>
                  <a:pt x="2284747" y="1177447"/>
                </a:lnTo>
                <a:lnTo>
                  <a:pt x="2076815" y="1207509"/>
                </a:lnTo>
                <a:lnTo>
                  <a:pt x="1966586" y="1217530"/>
                </a:lnTo>
                <a:lnTo>
                  <a:pt x="1793727" y="1215025"/>
                </a:lnTo>
                <a:lnTo>
                  <a:pt x="1670972" y="1205004"/>
                </a:lnTo>
                <a:lnTo>
                  <a:pt x="1437988" y="117744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1D901A3C-733A-4F7E-9506-0E97751D3230}"/>
              </a:ext>
            </a:extLst>
          </p:cNvPr>
          <p:cNvSpPr/>
          <p:nvPr/>
        </p:nvSpPr>
        <p:spPr>
          <a:xfrm>
            <a:off x="4581525" y="4729163"/>
            <a:ext cx="538163" cy="546100"/>
          </a:xfrm>
          <a:custGeom>
            <a:avLst/>
            <a:gdLst>
              <a:gd name="connsiteX0" fmla="*/ 264319 w 538163"/>
              <a:gd name="connsiteY0" fmla="*/ 431006 h 545306"/>
              <a:gd name="connsiteX1" fmla="*/ 185738 w 538163"/>
              <a:gd name="connsiteY1" fmla="*/ 361950 h 545306"/>
              <a:gd name="connsiteX2" fmla="*/ 126206 w 538163"/>
              <a:gd name="connsiteY2" fmla="*/ 292893 h 545306"/>
              <a:gd name="connsiteX3" fmla="*/ 85725 w 538163"/>
              <a:gd name="connsiteY3" fmla="*/ 235743 h 545306"/>
              <a:gd name="connsiteX4" fmla="*/ 50006 w 538163"/>
              <a:gd name="connsiteY4" fmla="*/ 180975 h 545306"/>
              <a:gd name="connsiteX5" fmla="*/ 28575 w 538163"/>
              <a:gd name="connsiteY5" fmla="*/ 138112 h 545306"/>
              <a:gd name="connsiteX6" fmla="*/ 11906 w 538163"/>
              <a:gd name="connsiteY6" fmla="*/ 104775 h 545306"/>
              <a:gd name="connsiteX7" fmla="*/ 2381 w 538163"/>
              <a:gd name="connsiteY7" fmla="*/ 71437 h 545306"/>
              <a:gd name="connsiteX8" fmla="*/ 0 w 538163"/>
              <a:gd name="connsiteY8" fmla="*/ 38100 h 545306"/>
              <a:gd name="connsiteX9" fmla="*/ 4763 w 538163"/>
              <a:gd name="connsiteY9" fmla="*/ 19050 h 545306"/>
              <a:gd name="connsiteX10" fmla="*/ 14288 w 538163"/>
              <a:gd name="connsiteY10" fmla="*/ 7143 h 545306"/>
              <a:gd name="connsiteX11" fmla="*/ 30956 w 538163"/>
              <a:gd name="connsiteY11" fmla="*/ 0 h 545306"/>
              <a:gd name="connsiteX12" fmla="*/ 52388 w 538163"/>
              <a:gd name="connsiteY12" fmla="*/ 4762 h 545306"/>
              <a:gd name="connsiteX13" fmla="*/ 78581 w 538163"/>
              <a:gd name="connsiteY13" fmla="*/ 21431 h 545306"/>
              <a:gd name="connsiteX14" fmla="*/ 109538 w 538163"/>
              <a:gd name="connsiteY14" fmla="*/ 52387 h 545306"/>
              <a:gd name="connsiteX15" fmla="*/ 142875 w 538163"/>
              <a:gd name="connsiteY15" fmla="*/ 78581 h 545306"/>
              <a:gd name="connsiteX16" fmla="*/ 190500 w 538163"/>
              <a:gd name="connsiteY16" fmla="*/ 111918 h 545306"/>
              <a:gd name="connsiteX17" fmla="*/ 230981 w 538163"/>
              <a:gd name="connsiteY17" fmla="*/ 130968 h 545306"/>
              <a:gd name="connsiteX18" fmla="*/ 283369 w 538163"/>
              <a:gd name="connsiteY18" fmla="*/ 145256 h 545306"/>
              <a:gd name="connsiteX19" fmla="*/ 526256 w 538163"/>
              <a:gd name="connsiteY19" fmla="*/ 435768 h 545306"/>
              <a:gd name="connsiteX20" fmla="*/ 538163 w 538163"/>
              <a:gd name="connsiteY20" fmla="*/ 488156 h 545306"/>
              <a:gd name="connsiteX21" fmla="*/ 535781 w 538163"/>
              <a:gd name="connsiteY21" fmla="*/ 519112 h 545306"/>
              <a:gd name="connsiteX22" fmla="*/ 521494 w 538163"/>
              <a:gd name="connsiteY22" fmla="*/ 540543 h 545306"/>
              <a:gd name="connsiteX23" fmla="*/ 504825 w 538163"/>
              <a:gd name="connsiteY23" fmla="*/ 545306 h 545306"/>
              <a:gd name="connsiteX24" fmla="*/ 459581 w 538163"/>
              <a:gd name="connsiteY24" fmla="*/ 540543 h 545306"/>
              <a:gd name="connsiteX25" fmla="*/ 409575 w 538163"/>
              <a:gd name="connsiteY25" fmla="*/ 521493 h 545306"/>
              <a:gd name="connsiteX26" fmla="*/ 366713 w 538163"/>
              <a:gd name="connsiteY26" fmla="*/ 500062 h 545306"/>
              <a:gd name="connsiteX27" fmla="*/ 264319 w 538163"/>
              <a:gd name="connsiteY27" fmla="*/ 431006 h 545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38163" h="545306">
                <a:moveTo>
                  <a:pt x="264319" y="431006"/>
                </a:moveTo>
                <a:lnTo>
                  <a:pt x="185738" y="361950"/>
                </a:lnTo>
                <a:lnTo>
                  <a:pt x="126206" y="292893"/>
                </a:lnTo>
                <a:lnTo>
                  <a:pt x="85725" y="235743"/>
                </a:lnTo>
                <a:lnTo>
                  <a:pt x="50006" y="180975"/>
                </a:lnTo>
                <a:lnTo>
                  <a:pt x="28575" y="138112"/>
                </a:lnTo>
                <a:lnTo>
                  <a:pt x="11906" y="104775"/>
                </a:lnTo>
                <a:lnTo>
                  <a:pt x="2381" y="71437"/>
                </a:lnTo>
                <a:lnTo>
                  <a:pt x="0" y="38100"/>
                </a:lnTo>
                <a:lnTo>
                  <a:pt x="4763" y="19050"/>
                </a:lnTo>
                <a:lnTo>
                  <a:pt x="14288" y="7143"/>
                </a:lnTo>
                <a:lnTo>
                  <a:pt x="30956" y="0"/>
                </a:lnTo>
                <a:lnTo>
                  <a:pt x="52388" y="4762"/>
                </a:lnTo>
                <a:lnTo>
                  <a:pt x="78581" y="21431"/>
                </a:lnTo>
                <a:lnTo>
                  <a:pt x="109538" y="52387"/>
                </a:lnTo>
                <a:lnTo>
                  <a:pt x="142875" y="78581"/>
                </a:lnTo>
                <a:lnTo>
                  <a:pt x="190500" y="111918"/>
                </a:lnTo>
                <a:lnTo>
                  <a:pt x="230981" y="130968"/>
                </a:lnTo>
                <a:lnTo>
                  <a:pt x="283369" y="145256"/>
                </a:lnTo>
                <a:lnTo>
                  <a:pt x="526256" y="435768"/>
                </a:lnTo>
                <a:lnTo>
                  <a:pt x="538163" y="488156"/>
                </a:lnTo>
                <a:lnTo>
                  <a:pt x="535781" y="519112"/>
                </a:lnTo>
                <a:lnTo>
                  <a:pt x="521494" y="540543"/>
                </a:lnTo>
                <a:lnTo>
                  <a:pt x="504825" y="545306"/>
                </a:lnTo>
                <a:lnTo>
                  <a:pt x="459581" y="540543"/>
                </a:lnTo>
                <a:lnTo>
                  <a:pt x="409575" y="521493"/>
                </a:lnTo>
                <a:lnTo>
                  <a:pt x="366713" y="500062"/>
                </a:lnTo>
                <a:lnTo>
                  <a:pt x="264319" y="43100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EEA19CE8-661C-41B8-A1D4-3D816327AFB8}"/>
              </a:ext>
            </a:extLst>
          </p:cNvPr>
          <p:cNvSpPr/>
          <p:nvPr/>
        </p:nvSpPr>
        <p:spPr>
          <a:xfrm>
            <a:off x="3268663" y="1758950"/>
            <a:ext cx="3778250" cy="557213"/>
          </a:xfrm>
          <a:custGeom>
            <a:avLst/>
            <a:gdLst>
              <a:gd name="connsiteX0" fmla="*/ 2132423 w 3777637"/>
              <a:gd name="connsiteY0" fmla="*/ 303623 h 557819"/>
              <a:gd name="connsiteX1" fmla="*/ 1737007 w 3777637"/>
              <a:gd name="connsiteY1" fmla="*/ 349520 h 557819"/>
              <a:gd name="connsiteX2" fmla="*/ 1429853 w 3777637"/>
              <a:gd name="connsiteY2" fmla="*/ 388355 h 557819"/>
              <a:gd name="connsiteX3" fmla="*/ 1129760 w 3777637"/>
              <a:gd name="connsiteY3" fmla="*/ 430721 h 557819"/>
              <a:gd name="connsiteX4" fmla="*/ 903808 w 3777637"/>
              <a:gd name="connsiteY4" fmla="*/ 466026 h 557819"/>
              <a:gd name="connsiteX5" fmla="*/ 681387 w 3777637"/>
              <a:gd name="connsiteY5" fmla="*/ 501331 h 557819"/>
              <a:gd name="connsiteX6" fmla="*/ 462496 w 3777637"/>
              <a:gd name="connsiteY6" fmla="*/ 540167 h 557819"/>
              <a:gd name="connsiteX7" fmla="*/ 374233 w 3777637"/>
              <a:gd name="connsiteY7" fmla="*/ 557819 h 557819"/>
              <a:gd name="connsiteX8" fmla="*/ 254196 w 3777637"/>
              <a:gd name="connsiteY8" fmla="*/ 554289 h 557819"/>
              <a:gd name="connsiteX9" fmla="*/ 102384 w 3777637"/>
              <a:gd name="connsiteY9" fmla="*/ 536636 h 557819"/>
              <a:gd name="connsiteX10" fmla="*/ 0 w 3777637"/>
              <a:gd name="connsiteY10" fmla="*/ 522514 h 557819"/>
              <a:gd name="connsiteX11" fmla="*/ 28244 w 3777637"/>
              <a:gd name="connsiteY11" fmla="*/ 374233 h 557819"/>
              <a:gd name="connsiteX12" fmla="*/ 165933 w 3777637"/>
              <a:gd name="connsiteY12" fmla="*/ 374233 h 557819"/>
              <a:gd name="connsiteX13" fmla="*/ 360111 w 3777637"/>
              <a:gd name="connsiteY13" fmla="*/ 363642 h 557819"/>
              <a:gd name="connsiteX14" fmla="*/ 702570 w 3777637"/>
              <a:gd name="connsiteY14" fmla="*/ 321276 h 557819"/>
              <a:gd name="connsiteX15" fmla="*/ 1066211 w 3777637"/>
              <a:gd name="connsiteY15" fmla="*/ 271849 h 557819"/>
              <a:gd name="connsiteX16" fmla="*/ 1292163 w 3777637"/>
              <a:gd name="connsiteY16" fmla="*/ 236544 h 557819"/>
              <a:gd name="connsiteX17" fmla="*/ 1422792 w 3777637"/>
              <a:gd name="connsiteY17" fmla="*/ 218891 h 557819"/>
              <a:gd name="connsiteX18" fmla="*/ 1680519 w 3777637"/>
              <a:gd name="connsiteY18" fmla="*/ 176525 h 557819"/>
              <a:gd name="connsiteX19" fmla="*/ 1984142 w 3777637"/>
              <a:gd name="connsiteY19" fmla="*/ 144751 h 557819"/>
              <a:gd name="connsiteX20" fmla="*/ 2425455 w 3777637"/>
              <a:gd name="connsiteY20" fmla="*/ 98854 h 557819"/>
              <a:gd name="connsiteX21" fmla="*/ 2792627 w 3777637"/>
              <a:gd name="connsiteY21" fmla="*/ 60018 h 557819"/>
              <a:gd name="connsiteX22" fmla="*/ 3166860 w 3777637"/>
              <a:gd name="connsiteY22" fmla="*/ 17652 h 557819"/>
              <a:gd name="connsiteX23" fmla="*/ 3216287 w 3777637"/>
              <a:gd name="connsiteY23" fmla="*/ 3530 h 557819"/>
              <a:gd name="connsiteX24" fmla="*/ 3251592 w 3777637"/>
              <a:gd name="connsiteY24" fmla="*/ 0 h 557819"/>
              <a:gd name="connsiteX25" fmla="*/ 3297489 w 3777637"/>
              <a:gd name="connsiteY25" fmla="*/ 3530 h 557819"/>
              <a:gd name="connsiteX26" fmla="*/ 3357507 w 3777637"/>
              <a:gd name="connsiteY26" fmla="*/ 17652 h 557819"/>
              <a:gd name="connsiteX27" fmla="*/ 3428117 w 3777637"/>
              <a:gd name="connsiteY27" fmla="*/ 56488 h 557819"/>
              <a:gd name="connsiteX28" fmla="*/ 3530502 w 3777637"/>
              <a:gd name="connsiteY28" fmla="*/ 130629 h 557819"/>
              <a:gd name="connsiteX29" fmla="*/ 3604642 w 3777637"/>
              <a:gd name="connsiteY29" fmla="*/ 194178 h 557819"/>
              <a:gd name="connsiteX30" fmla="*/ 3692905 w 3777637"/>
              <a:gd name="connsiteY30" fmla="*/ 289501 h 557819"/>
              <a:gd name="connsiteX31" fmla="*/ 3745862 w 3777637"/>
              <a:gd name="connsiteY31" fmla="*/ 345989 h 557819"/>
              <a:gd name="connsiteX32" fmla="*/ 3767045 w 3777637"/>
              <a:gd name="connsiteY32" fmla="*/ 384825 h 557819"/>
              <a:gd name="connsiteX33" fmla="*/ 3777637 w 3777637"/>
              <a:gd name="connsiteY33" fmla="*/ 420130 h 557819"/>
              <a:gd name="connsiteX34" fmla="*/ 3777637 w 3777637"/>
              <a:gd name="connsiteY34" fmla="*/ 451904 h 557819"/>
              <a:gd name="connsiteX35" fmla="*/ 3767045 w 3777637"/>
              <a:gd name="connsiteY35" fmla="*/ 469557 h 557819"/>
              <a:gd name="connsiteX36" fmla="*/ 3756454 w 3777637"/>
              <a:gd name="connsiteY36" fmla="*/ 473087 h 557819"/>
              <a:gd name="connsiteX37" fmla="*/ 3714088 w 3777637"/>
              <a:gd name="connsiteY37" fmla="*/ 480148 h 557819"/>
              <a:gd name="connsiteX38" fmla="*/ 3654069 w 3777637"/>
              <a:gd name="connsiteY38" fmla="*/ 483679 h 557819"/>
              <a:gd name="connsiteX39" fmla="*/ 3562276 w 3777637"/>
              <a:gd name="connsiteY39" fmla="*/ 494270 h 557819"/>
              <a:gd name="connsiteX40" fmla="*/ 3258653 w 3777637"/>
              <a:gd name="connsiteY40" fmla="*/ 243605 h 557819"/>
              <a:gd name="connsiteX41" fmla="*/ 3241001 w 3777637"/>
              <a:gd name="connsiteY41" fmla="*/ 229483 h 557819"/>
              <a:gd name="connsiteX42" fmla="*/ 3212757 w 3777637"/>
              <a:gd name="connsiteY42" fmla="*/ 222422 h 557819"/>
              <a:gd name="connsiteX43" fmla="*/ 3177452 w 3777637"/>
              <a:gd name="connsiteY43" fmla="*/ 218891 h 557819"/>
              <a:gd name="connsiteX44" fmla="*/ 3000926 w 3777637"/>
              <a:gd name="connsiteY44" fmla="*/ 229483 h 557819"/>
              <a:gd name="connsiteX45" fmla="*/ 2690242 w 3777637"/>
              <a:gd name="connsiteY45" fmla="*/ 254196 h 557819"/>
              <a:gd name="connsiteX46" fmla="*/ 2132423 w 3777637"/>
              <a:gd name="connsiteY46" fmla="*/ 303623 h 557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3777637" h="557819">
                <a:moveTo>
                  <a:pt x="2132423" y="303623"/>
                </a:moveTo>
                <a:lnTo>
                  <a:pt x="1737007" y="349520"/>
                </a:lnTo>
                <a:lnTo>
                  <a:pt x="1429853" y="388355"/>
                </a:lnTo>
                <a:lnTo>
                  <a:pt x="1129760" y="430721"/>
                </a:lnTo>
                <a:lnTo>
                  <a:pt x="903808" y="466026"/>
                </a:lnTo>
                <a:lnTo>
                  <a:pt x="681387" y="501331"/>
                </a:lnTo>
                <a:lnTo>
                  <a:pt x="462496" y="540167"/>
                </a:lnTo>
                <a:lnTo>
                  <a:pt x="374233" y="557819"/>
                </a:lnTo>
                <a:lnTo>
                  <a:pt x="254196" y="554289"/>
                </a:lnTo>
                <a:lnTo>
                  <a:pt x="102384" y="536636"/>
                </a:lnTo>
                <a:lnTo>
                  <a:pt x="0" y="522514"/>
                </a:lnTo>
                <a:lnTo>
                  <a:pt x="28244" y="374233"/>
                </a:lnTo>
                <a:lnTo>
                  <a:pt x="165933" y="374233"/>
                </a:lnTo>
                <a:lnTo>
                  <a:pt x="360111" y="363642"/>
                </a:lnTo>
                <a:lnTo>
                  <a:pt x="702570" y="321276"/>
                </a:lnTo>
                <a:lnTo>
                  <a:pt x="1066211" y="271849"/>
                </a:lnTo>
                <a:lnTo>
                  <a:pt x="1292163" y="236544"/>
                </a:lnTo>
                <a:lnTo>
                  <a:pt x="1422792" y="218891"/>
                </a:lnTo>
                <a:lnTo>
                  <a:pt x="1680519" y="176525"/>
                </a:lnTo>
                <a:lnTo>
                  <a:pt x="1984142" y="144751"/>
                </a:lnTo>
                <a:lnTo>
                  <a:pt x="2425455" y="98854"/>
                </a:lnTo>
                <a:lnTo>
                  <a:pt x="2792627" y="60018"/>
                </a:lnTo>
                <a:lnTo>
                  <a:pt x="3166860" y="17652"/>
                </a:lnTo>
                <a:lnTo>
                  <a:pt x="3216287" y="3530"/>
                </a:lnTo>
                <a:lnTo>
                  <a:pt x="3251592" y="0"/>
                </a:lnTo>
                <a:lnTo>
                  <a:pt x="3297489" y="3530"/>
                </a:lnTo>
                <a:lnTo>
                  <a:pt x="3357507" y="17652"/>
                </a:lnTo>
                <a:lnTo>
                  <a:pt x="3428117" y="56488"/>
                </a:lnTo>
                <a:lnTo>
                  <a:pt x="3530502" y="130629"/>
                </a:lnTo>
                <a:lnTo>
                  <a:pt x="3604642" y="194178"/>
                </a:lnTo>
                <a:lnTo>
                  <a:pt x="3692905" y="289501"/>
                </a:lnTo>
                <a:lnTo>
                  <a:pt x="3745862" y="345989"/>
                </a:lnTo>
                <a:lnTo>
                  <a:pt x="3767045" y="384825"/>
                </a:lnTo>
                <a:lnTo>
                  <a:pt x="3777637" y="420130"/>
                </a:lnTo>
                <a:lnTo>
                  <a:pt x="3777637" y="451904"/>
                </a:lnTo>
                <a:lnTo>
                  <a:pt x="3767045" y="469557"/>
                </a:lnTo>
                <a:lnTo>
                  <a:pt x="3756454" y="473087"/>
                </a:lnTo>
                <a:lnTo>
                  <a:pt x="3714088" y="480148"/>
                </a:lnTo>
                <a:lnTo>
                  <a:pt x="3654069" y="483679"/>
                </a:lnTo>
                <a:lnTo>
                  <a:pt x="3562276" y="494270"/>
                </a:lnTo>
                <a:lnTo>
                  <a:pt x="3258653" y="243605"/>
                </a:lnTo>
                <a:lnTo>
                  <a:pt x="3241001" y="229483"/>
                </a:lnTo>
                <a:lnTo>
                  <a:pt x="3212757" y="222422"/>
                </a:lnTo>
                <a:lnTo>
                  <a:pt x="3177452" y="218891"/>
                </a:lnTo>
                <a:lnTo>
                  <a:pt x="3000926" y="229483"/>
                </a:lnTo>
                <a:lnTo>
                  <a:pt x="2690242" y="254196"/>
                </a:lnTo>
                <a:lnTo>
                  <a:pt x="2132423" y="30362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483CB8EC-3205-4C76-9931-0A39644FEE96}"/>
              </a:ext>
            </a:extLst>
          </p:cNvPr>
          <p:cNvSpPr/>
          <p:nvPr/>
        </p:nvSpPr>
        <p:spPr>
          <a:xfrm>
            <a:off x="6148388" y="1928813"/>
            <a:ext cx="739775" cy="603250"/>
          </a:xfrm>
          <a:custGeom>
            <a:avLst/>
            <a:gdLst>
              <a:gd name="connsiteX0" fmla="*/ 142875 w 740568"/>
              <a:gd name="connsiteY0" fmla="*/ 421481 h 602456"/>
              <a:gd name="connsiteX1" fmla="*/ 247650 w 740568"/>
              <a:gd name="connsiteY1" fmla="*/ 307181 h 602456"/>
              <a:gd name="connsiteX2" fmla="*/ 319087 w 740568"/>
              <a:gd name="connsiteY2" fmla="*/ 228600 h 602456"/>
              <a:gd name="connsiteX3" fmla="*/ 350043 w 740568"/>
              <a:gd name="connsiteY3" fmla="*/ 190500 h 602456"/>
              <a:gd name="connsiteX4" fmla="*/ 373856 w 740568"/>
              <a:gd name="connsiteY4" fmla="*/ 154781 h 602456"/>
              <a:gd name="connsiteX5" fmla="*/ 381000 w 740568"/>
              <a:gd name="connsiteY5" fmla="*/ 128587 h 602456"/>
              <a:gd name="connsiteX6" fmla="*/ 383381 w 740568"/>
              <a:gd name="connsiteY6" fmla="*/ 97631 h 602456"/>
              <a:gd name="connsiteX7" fmla="*/ 340518 w 740568"/>
              <a:gd name="connsiteY7" fmla="*/ 0 h 602456"/>
              <a:gd name="connsiteX8" fmla="*/ 740568 w 740568"/>
              <a:gd name="connsiteY8" fmla="*/ 302418 h 602456"/>
              <a:gd name="connsiteX9" fmla="*/ 683418 w 740568"/>
              <a:gd name="connsiteY9" fmla="*/ 323850 h 602456"/>
              <a:gd name="connsiteX10" fmla="*/ 602456 w 740568"/>
              <a:gd name="connsiteY10" fmla="*/ 342900 h 602456"/>
              <a:gd name="connsiteX11" fmla="*/ 557212 w 740568"/>
              <a:gd name="connsiteY11" fmla="*/ 361950 h 602456"/>
              <a:gd name="connsiteX12" fmla="*/ 395287 w 740568"/>
              <a:gd name="connsiteY12" fmla="*/ 438150 h 602456"/>
              <a:gd name="connsiteX13" fmla="*/ 233362 w 740568"/>
              <a:gd name="connsiteY13" fmla="*/ 514350 h 602456"/>
              <a:gd name="connsiteX14" fmla="*/ 109537 w 740568"/>
              <a:gd name="connsiteY14" fmla="*/ 581025 h 602456"/>
              <a:gd name="connsiteX15" fmla="*/ 78581 w 740568"/>
              <a:gd name="connsiteY15" fmla="*/ 595312 h 602456"/>
              <a:gd name="connsiteX16" fmla="*/ 42862 w 740568"/>
              <a:gd name="connsiteY16" fmla="*/ 602456 h 602456"/>
              <a:gd name="connsiteX17" fmla="*/ 19050 w 740568"/>
              <a:gd name="connsiteY17" fmla="*/ 600075 h 602456"/>
              <a:gd name="connsiteX18" fmla="*/ 2381 w 740568"/>
              <a:gd name="connsiteY18" fmla="*/ 590550 h 602456"/>
              <a:gd name="connsiteX19" fmla="*/ 0 w 740568"/>
              <a:gd name="connsiteY19" fmla="*/ 576262 h 602456"/>
              <a:gd name="connsiteX20" fmla="*/ 9525 w 740568"/>
              <a:gd name="connsiteY20" fmla="*/ 554831 h 602456"/>
              <a:gd name="connsiteX21" fmla="*/ 61912 w 740568"/>
              <a:gd name="connsiteY21" fmla="*/ 504825 h 602456"/>
              <a:gd name="connsiteX22" fmla="*/ 142875 w 740568"/>
              <a:gd name="connsiteY22" fmla="*/ 421481 h 602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40568" h="602456">
                <a:moveTo>
                  <a:pt x="142875" y="421481"/>
                </a:moveTo>
                <a:lnTo>
                  <a:pt x="247650" y="307181"/>
                </a:lnTo>
                <a:lnTo>
                  <a:pt x="319087" y="228600"/>
                </a:lnTo>
                <a:lnTo>
                  <a:pt x="350043" y="190500"/>
                </a:lnTo>
                <a:lnTo>
                  <a:pt x="373856" y="154781"/>
                </a:lnTo>
                <a:lnTo>
                  <a:pt x="381000" y="128587"/>
                </a:lnTo>
                <a:lnTo>
                  <a:pt x="383381" y="97631"/>
                </a:lnTo>
                <a:lnTo>
                  <a:pt x="340518" y="0"/>
                </a:lnTo>
                <a:lnTo>
                  <a:pt x="740568" y="302418"/>
                </a:lnTo>
                <a:lnTo>
                  <a:pt x="683418" y="323850"/>
                </a:lnTo>
                <a:lnTo>
                  <a:pt x="602456" y="342900"/>
                </a:lnTo>
                <a:lnTo>
                  <a:pt x="557212" y="361950"/>
                </a:lnTo>
                <a:lnTo>
                  <a:pt x="395287" y="438150"/>
                </a:lnTo>
                <a:lnTo>
                  <a:pt x="233362" y="514350"/>
                </a:lnTo>
                <a:lnTo>
                  <a:pt x="109537" y="581025"/>
                </a:lnTo>
                <a:lnTo>
                  <a:pt x="78581" y="595312"/>
                </a:lnTo>
                <a:lnTo>
                  <a:pt x="42862" y="602456"/>
                </a:lnTo>
                <a:lnTo>
                  <a:pt x="19050" y="600075"/>
                </a:lnTo>
                <a:lnTo>
                  <a:pt x="2381" y="590550"/>
                </a:lnTo>
                <a:lnTo>
                  <a:pt x="0" y="576262"/>
                </a:lnTo>
                <a:lnTo>
                  <a:pt x="9525" y="554831"/>
                </a:lnTo>
                <a:lnTo>
                  <a:pt x="61912" y="504825"/>
                </a:lnTo>
                <a:lnTo>
                  <a:pt x="142875" y="4214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8C291B0F-6E14-4A6F-906A-A53AA64AE893}"/>
              </a:ext>
            </a:extLst>
          </p:cNvPr>
          <p:cNvSpPr/>
          <p:nvPr/>
        </p:nvSpPr>
        <p:spPr>
          <a:xfrm>
            <a:off x="3714750" y="2430463"/>
            <a:ext cx="2143125" cy="473075"/>
          </a:xfrm>
          <a:custGeom>
            <a:avLst/>
            <a:gdLst>
              <a:gd name="connsiteX0" fmla="*/ 1419225 w 2143125"/>
              <a:gd name="connsiteY0" fmla="*/ 314325 h 471488"/>
              <a:gd name="connsiteX1" fmla="*/ 1231106 w 2143125"/>
              <a:gd name="connsiteY1" fmla="*/ 330994 h 471488"/>
              <a:gd name="connsiteX2" fmla="*/ 1033463 w 2143125"/>
              <a:gd name="connsiteY2" fmla="*/ 373857 h 471488"/>
              <a:gd name="connsiteX3" fmla="*/ 819150 w 2143125"/>
              <a:gd name="connsiteY3" fmla="*/ 395288 h 471488"/>
              <a:gd name="connsiteX4" fmla="*/ 611981 w 2143125"/>
              <a:gd name="connsiteY4" fmla="*/ 419100 h 471488"/>
              <a:gd name="connsiteX5" fmla="*/ 481013 w 2143125"/>
              <a:gd name="connsiteY5" fmla="*/ 438150 h 471488"/>
              <a:gd name="connsiteX6" fmla="*/ 330994 w 2143125"/>
              <a:gd name="connsiteY6" fmla="*/ 464344 h 471488"/>
              <a:gd name="connsiteX7" fmla="*/ 297656 w 2143125"/>
              <a:gd name="connsiteY7" fmla="*/ 471488 h 471488"/>
              <a:gd name="connsiteX8" fmla="*/ 273844 w 2143125"/>
              <a:gd name="connsiteY8" fmla="*/ 471488 h 471488"/>
              <a:gd name="connsiteX9" fmla="*/ 240506 w 2143125"/>
              <a:gd name="connsiteY9" fmla="*/ 461963 h 471488"/>
              <a:gd name="connsiteX10" fmla="*/ 204788 w 2143125"/>
              <a:gd name="connsiteY10" fmla="*/ 442913 h 471488"/>
              <a:gd name="connsiteX11" fmla="*/ 159544 w 2143125"/>
              <a:gd name="connsiteY11" fmla="*/ 409575 h 471488"/>
              <a:gd name="connsiteX12" fmla="*/ 116681 w 2143125"/>
              <a:gd name="connsiteY12" fmla="*/ 371475 h 471488"/>
              <a:gd name="connsiteX13" fmla="*/ 66675 w 2143125"/>
              <a:gd name="connsiteY13" fmla="*/ 323850 h 471488"/>
              <a:gd name="connsiteX14" fmla="*/ 42863 w 2143125"/>
              <a:gd name="connsiteY14" fmla="*/ 292894 h 471488"/>
              <a:gd name="connsiteX15" fmla="*/ 19050 w 2143125"/>
              <a:gd name="connsiteY15" fmla="*/ 259557 h 471488"/>
              <a:gd name="connsiteX16" fmla="*/ 7144 w 2143125"/>
              <a:gd name="connsiteY16" fmla="*/ 230982 h 471488"/>
              <a:gd name="connsiteX17" fmla="*/ 0 w 2143125"/>
              <a:gd name="connsiteY17" fmla="*/ 202407 h 471488"/>
              <a:gd name="connsiteX18" fmla="*/ 4763 w 2143125"/>
              <a:gd name="connsiteY18" fmla="*/ 178594 h 471488"/>
              <a:gd name="connsiteX19" fmla="*/ 21431 w 2143125"/>
              <a:gd name="connsiteY19" fmla="*/ 171450 h 471488"/>
              <a:gd name="connsiteX20" fmla="*/ 38100 w 2143125"/>
              <a:gd name="connsiteY20" fmla="*/ 176213 h 471488"/>
              <a:gd name="connsiteX21" fmla="*/ 85725 w 2143125"/>
              <a:gd name="connsiteY21" fmla="*/ 202407 h 471488"/>
              <a:gd name="connsiteX22" fmla="*/ 123825 w 2143125"/>
              <a:gd name="connsiteY22" fmla="*/ 219075 h 471488"/>
              <a:gd name="connsiteX23" fmla="*/ 169069 w 2143125"/>
              <a:gd name="connsiteY23" fmla="*/ 235744 h 471488"/>
              <a:gd name="connsiteX24" fmla="*/ 242888 w 2143125"/>
              <a:gd name="connsiteY24" fmla="*/ 254794 h 471488"/>
              <a:gd name="connsiteX25" fmla="*/ 285750 w 2143125"/>
              <a:gd name="connsiteY25" fmla="*/ 259557 h 471488"/>
              <a:gd name="connsiteX26" fmla="*/ 326231 w 2143125"/>
              <a:gd name="connsiteY26" fmla="*/ 264319 h 471488"/>
              <a:gd name="connsiteX27" fmla="*/ 416719 w 2143125"/>
              <a:gd name="connsiteY27" fmla="*/ 257175 h 471488"/>
              <a:gd name="connsiteX28" fmla="*/ 702469 w 2143125"/>
              <a:gd name="connsiteY28" fmla="*/ 233363 h 471488"/>
              <a:gd name="connsiteX29" fmla="*/ 1033463 w 2143125"/>
              <a:gd name="connsiteY29" fmla="*/ 192882 h 471488"/>
              <a:gd name="connsiteX30" fmla="*/ 1247775 w 2143125"/>
              <a:gd name="connsiteY30" fmla="*/ 130969 h 471488"/>
              <a:gd name="connsiteX31" fmla="*/ 1378744 w 2143125"/>
              <a:gd name="connsiteY31" fmla="*/ 116682 h 471488"/>
              <a:gd name="connsiteX32" fmla="*/ 1490663 w 2143125"/>
              <a:gd name="connsiteY32" fmla="*/ 100013 h 471488"/>
              <a:gd name="connsiteX33" fmla="*/ 1581150 w 2143125"/>
              <a:gd name="connsiteY33" fmla="*/ 78582 h 471488"/>
              <a:gd name="connsiteX34" fmla="*/ 1654969 w 2143125"/>
              <a:gd name="connsiteY34" fmla="*/ 54769 h 471488"/>
              <a:gd name="connsiteX35" fmla="*/ 1719263 w 2143125"/>
              <a:gd name="connsiteY35" fmla="*/ 19050 h 471488"/>
              <a:gd name="connsiteX36" fmla="*/ 1750219 w 2143125"/>
              <a:gd name="connsiteY36" fmla="*/ 7144 h 471488"/>
              <a:gd name="connsiteX37" fmla="*/ 1778794 w 2143125"/>
              <a:gd name="connsiteY37" fmla="*/ 0 h 471488"/>
              <a:gd name="connsiteX38" fmla="*/ 1838325 w 2143125"/>
              <a:gd name="connsiteY38" fmla="*/ 7144 h 471488"/>
              <a:gd name="connsiteX39" fmla="*/ 1909763 w 2143125"/>
              <a:gd name="connsiteY39" fmla="*/ 26194 h 471488"/>
              <a:gd name="connsiteX40" fmla="*/ 1993106 w 2143125"/>
              <a:gd name="connsiteY40" fmla="*/ 50007 h 471488"/>
              <a:gd name="connsiteX41" fmla="*/ 2081213 w 2143125"/>
              <a:gd name="connsiteY41" fmla="*/ 83344 h 471488"/>
              <a:gd name="connsiteX42" fmla="*/ 2105025 w 2143125"/>
              <a:gd name="connsiteY42" fmla="*/ 95250 h 471488"/>
              <a:gd name="connsiteX43" fmla="*/ 2128838 w 2143125"/>
              <a:gd name="connsiteY43" fmla="*/ 111919 h 471488"/>
              <a:gd name="connsiteX44" fmla="*/ 2138363 w 2143125"/>
              <a:gd name="connsiteY44" fmla="*/ 123825 h 471488"/>
              <a:gd name="connsiteX45" fmla="*/ 2143125 w 2143125"/>
              <a:gd name="connsiteY45" fmla="*/ 150019 h 471488"/>
              <a:gd name="connsiteX46" fmla="*/ 2128838 w 2143125"/>
              <a:gd name="connsiteY46" fmla="*/ 173832 h 471488"/>
              <a:gd name="connsiteX47" fmla="*/ 2102644 w 2143125"/>
              <a:gd name="connsiteY47" fmla="*/ 195263 h 471488"/>
              <a:gd name="connsiteX48" fmla="*/ 2062163 w 2143125"/>
              <a:gd name="connsiteY48" fmla="*/ 216694 h 471488"/>
              <a:gd name="connsiteX49" fmla="*/ 1995488 w 2143125"/>
              <a:gd name="connsiteY49" fmla="*/ 233363 h 471488"/>
              <a:gd name="connsiteX50" fmla="*/ 1821656 w 2143125"/>
              <a:gd name="connsiteY50" fmla="*/ 266700 h 471488"/>
              <a:gd name="connsiteX51" fmla="*/ 1624013 w 2143125"/>
              <a:gd name="connsiteY51" fmla="*/ 295275 h 471488"/>
              <a:gd name="connsiteX52" fmla="*/ 1419225 w 2143125"/>
              <a:gd name="connsiteY52" fmla="*/ 314325 h 471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143125" h="471488">
                <a:moveTo>
                  <a:pt x="1419225" y="314325"/>
                </a:moveTo>
                <a:lnTo>
                  <a:pt x="1231106" y="330994"/>
                </a:lnTo>
                <a:lnTo>
                  <a:pt x="1033463" y="373857"/>
                </a:lnTo>
                <a:lnTo>
                  <a:pt x="819150" y="395288"/>
                </a:lnTo>
                <a:lnTo>
                  <a:pt x="611981" y="419100"/>
                </a:lnTo>
                <a:lnTo>
                  <a:pt x="481013" y="438150"/>
                </a:lnTo>
                <a:lnTo>
                  <a:pt x="330994" y="464344"/>
                </a:lnTo>
                <a:lnTo>
                  <a:pt x="297656" y="471488"/>
                </a:lnTo>
                <a:lnTo>
                  <a:pt x="273844" y="471488"/>
                </a:lnTo>
                <a:lnTo>
                  <a:pt x="240506" y="461963"/>
                </a:lnTo>
                <a:lnTo>
                  <a:pt x="204788" y="442913"/>
                </a:lnTo>
                <a:lnTo>
                  <a:pt x="159544" y="409575"/>
                </a:lnTo>
                <a:lnTo>
                  <a:pt x="116681" y="371475"/>
                </a:lnTo>
                <a:lnTo>
                  <a:pt x="66675" y="323850"/>
                </a:lnTo>
                <a:lnTo>
                  <a:pt x="42863" y="292894"/>
                </a:lnTo>
                <a:lnTo>
                  <a:pt x="19050" y="259557"/>
                </a:lnTo>
                <a:lnTo>
                  <a:pt x="7144" y="230982"/>
                </a:lnTo>
                <a:lnTo>
                  <a:pt x="0" y="202407"/>
                </a:lnTo>
                <a:lnTo>
                  <a:pt x="4763" y="178594"/>
                </a:lnTo>
                <a:lnTo>
                  <a:pt x="21431" y="171450"/>
                </a:lnTo>
                <a:lnTo>
                  <a:pt x="38100" y="176213"/>
                </a:lnTo>
                <a:lnTo>
                  <a:pt x="85725" y="202407"/>
                </a:lnTo>
                <a:lnTo>
                  <a:pt x="123825" y="219075"/>
                </a:lnTo>
                <a:lnTo>
                  <a:pt x="169069" y="235744"/>
                </a:lnTo>
                <a:lnTo>
                  <a:pt x="242888" y="254794"/>
                </a:lnTo>
                <a:lnTo>
                  <a:pt x="285750" y="259557"/>
                </a:lnTo>
                <a:lnTo>
                  <a:pt x="326231" y="264319"/>
                </a:lnTo>
                <a:lnTo>
                  <a:pt x="416719" y="257175"/>
                </a:lnTo>
                <a:lnTo>
                  <a:pt x="702469" y="233363"/>
                </a:lnTo>
                <a:lnTo>
                  <a:pt x="1033463" y="192882"/>
                </a:lnTo>
                <a:lnTo>
                  <a:pt x="1247775" y="130969"/>
                </a:lnTo>
                <a:lnTo>
                  <a:pt x="1378744" y="116682"/>
                </a:lnTo>
                <a:lnTo>
                  <a:pt x="1490663" y="100013"/>
                </a:lnTo>
                <a:lnTo>
                  <a:pt x="1581150" y="78582"/>
                </a:lnTo>
                <a:lnTo>
                  <a:pt x="1654969" y="54769"/>
                </a:lnTo>
                <a:lnTo>
                  <a:pt x="1719263" y="19050"/>
                </a:lnTo>
                <a:lnTo>
                  <a:pt x="1750219" y="7144"/>
                </a:lnTo>
                <a:lnTo>
                  <a:pt x="1778794" y="0"/>
                </a:lnTo>
                <a:lnTo>
                  <a:pt x="1838325" y="7144"/>
                </a:lnTo>
                <a:lnTo>
                  <a:pt x="1909763" y="26194"/>
                </a:lnTo>
                <a:lnTo>
                  <a:pt x="1993106" y="50007"/>
                </a:lnTo>
                <a:lnTo>
                  <a:pt x="2081213" y="83344"/>
                </a:lnTo>
                <a:lnTo>
                  <a:pt x="2105025" y="95250"/>
                </a:lnTo>
                <a:lnTo>
                  <a:pt x="2128838" y="111919"/>
                </a:lnTo>
                <a:lnTo>
                  <a:pt x="2138363" y="123825"/>
                </a:lnTo>
                <a:lnTo>
                  <a:pt x="2143125" y="150019"/>
                </a:lnTo>
                <a:lnTo>
                  <a:pt x="2128838" y="173832"/>
                </a:lnTo>
                <a:lnTo>
                  <a:pt x="2102644" y="195263"/>
                </a:lnTo>
                <a:lnTo>
                  <a:pt x="2062163" y="216694"/>
                </a:lnTo>
                <a:lnTo>
                  <a:pt x="1995488" y="233363"/>
                </a:lnTo>
                <a:lnTo>
                  <a:pt x="1821656" y="266700"/>
                </a:lnTo>
                <a:lnTo>
                  <a:pt x="1624013" y="295275"/>
                </a:lnTo>
                <a:lnTo>
                  <a:pt x="1419225" y="3143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50061826-7609-49C9-B9B4-7FB6777F2155}"/>
              </a:ext>
            </a:extLst>
          </p:cNvPr>
          <p:cNvSpPr/>
          <p:nvPr/>
        </p:nvSpPr>
        <p:spPr>
          <a:xfrm>
            <a:off x="4610100" y="2189163"/>
            <a:ext cx="427038" cy="1371600"/>
          </a:xfrm>
          <a:custGeom>
            <a:avLst/>
            <a:gdLst>
              <a:gd name="connsiteX0" fmla="*/ 338138 w 426244"/>
              <a:gd name="connsiteY0" fmla="*/ 1181100 h 1371600"/>
              <a:gd name="connsiteX1" fmla="*/ 333375 w 426244"/>
              <a:gd name="connsiteY1" fmla="*/ 1352550 h 1371600"/>
              <a:gd name="connsiteX2" fmla="*/ 145256 w 426244"/>
              <a:gd name="connsiteY2" fmla="*/ 1371600 h 1371600"/>
              <a:gd name="connsiteX3" fmla="*/ 135731 w 426244"/>
              <a:gd name="connsiteY3" fmla="*/ 1243012 h 1371600"/>
              <a:gd name="connsiteX4" fmla="*/ 130969 w 426244"/>
              <a:gd name="connsiteY4" fmla="*/ 1140619 h 1371600"/>
              <a:gd name="connsiteX5" fmla="*/ 109538 w 426244"/>
              <a:gd name="connsiteY5" fmla="*/ 1019175 h 1371600"/>
              <a:gd name="connsiteX6" fmla="*/ 111919 w 426244"/>
              <a:gd name="connsiteY6" fmla="*/ 873919 h 1371600"/>
              <a:gd name="connsiteX7" fmla="*/ 111919 w 426244"/>
              <a:gd name="connsiteY7" fmla="*/ 592931 h 1371600"/>
              <a:gd name="connsiteX8" fmla="*/ 111919 w 426244"/>
              <a:gd name="connsiteY8" fmla="*/ 440531 h 1371600"/>
              <a:gd name="connsiteX9" fmla="*/ 123825 w 426244"/>
              <a:gd name="connsiteY9" fmla="*/ 373856 h 1371600"/>
              <a:gd name="connsiteX10" fmla="*/ 126206 w 426244"/>
              <a:gd name="connsiteY10" fmla="*/ 321469 h 1371600"/>
              <a:gd name="connsiteX11" fmla="*/ 119063 w 426244"/>
              <a:gd name="connsiteY11" fmla="*/ 247650 h 1371600"/>
              <a:gd name="connsiteX12" fmla="*/ 109538 w 426244"/>
              <a:gd name="connsiteY12" fmla="*/ 197644 h 1371600"/>
              <a:gd name="connsiteX13" fmla="*/ 95250 w 426244"/>
              <a:gd name="connsiteY13" fmla="*/ 161925 h 1371600"/>
              <a:gd name="connsiteX14" fmla="*/ 80963 w 426244"/>
              <a:gd name="connsiteY14" fmla="*/ 140494 h 1371600"/>
              <a:gd name="connsiteX15" fmla="*/ 57150 w 426244"/>
              <a:gd name="connsiteY15" fmla="*/ 111919 h 1371600"/>
              <a:gd name="connsiteX16" fmla="*/ 33338 w 426244"/>
              <a:gd name="connsiteY16" fmla="*/ 92869 h 1371600"/>
              <a:gd name="connsiteX17" fmla="*/ 16669 w 426244"/>
              <a:gd name="connsiteY17" fmla="*/ 76200 h 1371600"/>
              <a:gd name="connsiteX18" fmla="*/ 4763 w 426244"/>
              <a:gd name="connsiteY18" fmla="*/ 54769 h 1371600"/>
              <a:gd name="connsiteX19" fmla="*/ 0 w 426244"/>
              <a:gd name="connsiteY19" fmla="*/ 26194 h 1371600"/>
              <a:gd name="connsiteX20" fmla="*/ 4763 w 426244"/>
              <a:gd name="connsiteY20" fmla="*/ 7144 h 1371600"/>
              <a:gd name="connsiteX21" fmla="*/ 26194 w 426244"/>
              <a:gd name="connsiteY21" fmla="*/ 0 h 1371600"/>
              <a:gd name="connsiteX22" fmla="*/ 69056 w 426244"/>
              <a:gd name="connsiteY22" fmla="*/ 9525 h 1371600"/>
              <a:gd name="connsiteX23" fmla="*/ 166688 w 426244"/>
              <a:gd name="connsiteY23" fmla="*/ 35719 h 1371600"/>
              <a:gd name="connsiteX24" fmla="*/ 247650 w 426244"/>
              <a:gd name="connsiteY24" fmla="*/ 64294 h 1371600"/>
              <a:gd name="connsiteX25" fmla="*/ 326231 w 426244"/>
              <a:gd name="connsiteY25" fmla="*/ 97631 h 1371600"/>
              <a:gd name="connsiteX26" fmla="*/ 364331 w 426244"/>
              <a:gd name="connsiteY26" fmla="*/ 121444 h 1371600"/>
              <a:gd name="connsiteX27" fmla="*/ 392906 w 426244"/>
              <a:gd name="connsiteY27" fmla="*/ 145256 h 1371600"/>
              <a:gd name="connsiteX28" fmla="*/ 411956 w 426244"/>
              <a:gd name="connsiteY28" fmla="*/ 171450 h 1371600"/>
              <a:gd name="connsiteX29" fmla="*/ 421481 w 426244"/>
              <a:gd name="connsiteY29" fmla="*/ 195262 h 1371600"/>
              <a:gd name="connsiteX30" fmla="*/ 426244 w 426244"/>
              <a:gd name="connsiteY30" fmla="*/ 228600 h 1371600"/>
              <a:gd name="connsiteX31" fmla="*/ 414338 w 426244"/>
              <a:gd name="connsiteY31" fmla="*/ 247650 h 1371600"/>
              <a:gd name="connsiteX32" fmla="*/ 388144 w 426244"/>
              <a:gd name="connsiteY32" fmla="*/ 283369 h 1371600"/>
              <a:gd name="connsiteX33" fmla="*/ 376238 w 426244"/>
              <a:gd name="connsiteY33" fmla="*/ 319087 h 1371600"/>
              <a:gd name="connsiteX34" fmla="*/ 381000 w 426244"/>
              <a:gd name="connsiteY34" fmla="*/ 371475 h 1371600"/>
              <a:gd name="connsiteX35" fmla="*/ 357188 w 426244"/>
              <a:gd name="connsiteY35" fmla="*/ 561975 h 1371600"/>
              <a:gd name="connsiteX36" fmla="*/ 359569 w 426244"/>
              <a:gd name="connsiteY36" fmla="*/ 833437 h 1371600"/>
              <a:gd name="connsiteX37" fmla="*/ 361950 w 426244"/>
              <a:gd name="connsiteY37" fmla="*/ 992981 h 1371600"/>
              <a:gd name="connsiteX38" fmla="*/ 338138 w 426244"/>
              <a:gd name="connsiteY38" fmla="*/ 1181100 h 137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426244" h="1371600">
                <a:moveTo>
                  <a:pt x="338138" y="1181100"/>
                </a:moveTo>
                <a:lnTo>
                  <a:pt x="333375" y="1352550"/>
                </a:lnTo>
                <a:lnTo>
                  <a:pt x="145256" y="1371600"/>
                </a:lnTo>
                <a:lnTo>
                  <a:pt x="135731" y="1243012"/>
                </a:lnTo>
                <a:lnTo>
                  <a:pt x="130969" y="1140619"/>
                </a:lnTo>
                <a:lnTo>
                  <a:pt x="109538" y="1019175"/>
                </a:lnTo>
                <a:cubicBezTo>
                  <a:pt x="110332" y="970756"/>
                  <a:pt x="111125" y="922338"/>
                  <a:pt x="111919" y="873919"/>
                </a:cubicBezTo>
                <a:lnTo>
                  <a:pt x="111919" y="592931"/>
                </a:lnTo>
                <a:lnTo>
                  <a:pt x="111919" y="440531"/>
                </a:lnTo>
                <a:lnTo>
                  <a:pt x="123825" y="373856"/>
                </a:lnTo>
                <a:lnTo>
                  <a:pt x="126206" y="321469"/>
                </a:lnTo>
                <a:lnTo>
                  <a:pt x="119063" y="247650"/>
                </a:lnTo>
                <a:lnTo>
                  <a:pt x="109538" y="197644"/>
                </a:lnTo>
                <a:lnTo>
                  <a:pt x="95250" y="161925"/>
                </a:lnTo>
                <a:lnTo>
                  <a:pt x="80963" y="140494"/>
                </a:lnTo>
                <a:lnTo>
                  <a:pt x="57150" y="111919"/>
                </a:lnTo>
                <a:lnTo>
                  <a:pt x="33338" y="92869"/>
                </a:lnTo>
                <a:lnTo>
                  <a:pt x="16669" y="76200"/>
                </a:lnTo>
                <a:lnTo>
                  <a:pt x="4763" y="54769"/>
                </a:lnTo>
                <a:lnTo>
                  <a:pt x="0" y="26194"/>
                </a:lnTo>
                <a:lnTo>
                  <a:pt x="4763" y="7144"/>
                </a:lnTo>
                <a:lnTo>
                  <a:pt x="26194" y="0"/>
                </a:lnTo>
                <a:lnTo>
                  <a:pt x="69056" y="9525"/>
                </a:lnTo>
                <a:lnTo>
                  <a:pt x="166688" y="35719"/>
                </a:lnTo>
                <a:lnTo>
                  <a:pt x="247650" y="64294"/>
                </a:lnTo>
                <a:lnTo>
                  <a:pt x="326231" y="97631"/>
                </a:lnTo>
                <a:lnTo>
                  <a:pt x="364331" y="121444"/>
                </a:lnTo>
                <a:lnTo>
                  <a:pt x="392906" y="145256"/>
                </a:lnTo>
                <a:lnTo>
                  <a:pt x="411956" y="171450"/>
                </a:lnTo>
                <a:lnTo>
                  <a:pt x="421481" y="195262"/>
                </a:lnTo>
                <a:lnTo>
                  <a:pt x="426244" y="228600"/>
                </a:lnTo>
                <a:lnTo>
                  <a:pt x="414338" y="247650"/>
                </a:lnTo>
                <a:lnTo>
                  <a:pt x="388144" y="283369"/>
                </a:lnTo>
                <a:lnTo>
                  <a:pt x="376238" y="319087"/>
                </a:lnTo>
                <a:lnTo>
                  <a:pt x="381000" y="371475"/>
                </a:lnTo>
                <a:lnTo>
                  <a:pt x="357188" y="561975"/>
                </a:lnTo>
                <a:cubicBezTo>
                  <a:pt x="357982" y="652462"/>
                  <a:pt x="358775" y="742950"/>
                  <a:pt x="359569" y="833437"/>
                </a:cubicBezTo>
                <a:cubicBezTo>
                  <a:pt x="360363" y="886618"/>
                  <a:pt x="361156" y="939800"/>
                  <a:pt x="361950" y="992981"/>
                </a:cubicBezTo>
                <a:lnTo>
                  <a:pt x="338138" y="11811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FDE20D2A-A08A-449D-A4EB-E0768C5917BF}"/>
              </a:ext>
            </a:extLst>
          </p:cNvPr>
          <p:cNvSpPr/>
          <p:nvPr/>
        </p:nvSpPr>
        <p:spPr>
          <a:xfrm>
            <a:off x="3790950" y="2894013"/>
            <a:ext cx="2046288" cy="425450"/>
          </a:xfrm>
          <a:custGeom>
            <a:avLst/>
            <a:gdLst>
              <a:gd name="connsiteX0" fmla="*/ 1476375 w 2045494"/>
              <a:gd name="connsiteY0" fmla="*/ 266700 h 426244"/>
              <a:gd name="connsiteX1" fmla="*/ 1273969 w 2045494"/>
              <a:gd name="connsiteY1" fmla="*/ 285750 h 426244"/>
              <a:gd name="connsiteX2" fmla="*/ 1145381 w 2045494"/>
              <a:gd name="connsiteY2" fmla="*/ 292894 h 426244"/>
              <a:gd name="connsiteX3" fmla="*/ 952500 w 2045494"/>
              <a:gd name="connsiteY3" fmla="*/ 333375 h 426244"/>
              <a:gd name="connsiteX4" fmla="*/ 731044 w 2045494"/>
              <a:gd name="connsiteY4" fmla="*/ 364331 h 426244"/>
              <a:gd name="connsiteX5" fmla="*/ 495300 w 2045494"/>
              <a:gd name="connsiteY5" fmla="*/ 402431 h 426244"/>
              <a:gd name="connsiteX6" fmla="*/ 364331 w 2045494"/>
              <a:gd name="connsiteY6" fmla="*/ 426244 h 426244"/>
              <a:gd name="connsiteX7" fmla="*/ 323850 w 2045494"/>
              <a:gd name="connsiteY7" fmla="*/ 419100 h 426244"/>
              <a:gd name="connsiteX8" fmla="*/ 271463 w 2045494"/>
              <a:gd name="connsiteY8" fmla="*/ 402431 h 426244"/>
              <a:gd name="connsiteX9" fmla="*/ 230981 w 2045494"/>
              <a:gd name="connsiteY9" fmla="*/ 385762 h 426244"/>
              <a:gd name="connsiteX10" fmla="*/ 159544 w 2045494"/>
              <a:gd name="connsiteY10" fmla="*/ 347662 h 426244"/>
              <a:gd name="connsiteX11" fmla="*/ 102394 w 2045494"/>
              <a:gd name="connsiteY11" fmla="*/ 304800 h 426244"/>
              <a:gd name="connsiteX12" fmla="*/ 57150 w 2045494"/>
              <a:gd name="connsiteY12" fmla="*/ 266700 h 426244"/>
              <a:gd name="connsiteX13" fmla="*/ 28575 w 2045494"/>
              <a:gd name="connsiteY13" fmla="*/ 240506 h 426244"/>
              <a:gd name="connsiteX14" fmla="*/ 9525 w 2045494"/>
              <a:gd name="connsiteY14" fmla="*/ 214312 h 426244"/>
              <a:gd name="connsiteX15" fmla="*/ 0 w 2045494"/>
              <a:gd name="connsiteY15" fmla="*/ 192881 h 426244"/>
              <a:gd name="connsiteX16" fmla="*/ 2381 w 2045494"/>
              <a:gd name="connsiteY16" fmla="*/ 176212 h 426244"/>
              <a:gd name="connsiteX17" fmla="*/ 11906 w 2045494"/>
              <a:gd name="connsiteY17" fmla="*/ 164306 h 426244"/>
              <a:gd name="connsiteX18" fmla="*/ 35719 w 2045494"/>
              <a:gd name="connsiteY18" fmla="*/ 164306 h 426244"/>
              <a:gd name="connsiteX19" fmla="*/ 78581 w 2045494"/>
              <a:gd name="connsiteY19" fmla="*/ 176212 h 426244"/>
              <a:gd name="connsiteX20" fmla="*/ 147638 w 2045494"/>
              <a:gd name="connsiteY20" fmla="*/ 190500 h 426244"/>
              <a:gd name="connsiteX21" fmla="*/ 230981 w 2045494"/>
              <a:gd name="connsiteY21" fmla="*/ 200025 h 426244"/>
              <a:gd name="connsiteX22" fmla="*/ 354806 w 2045494"/>
              <a:gd name="connsiteY22" fmla="*/ 202406 h 426244"/>
              <a:gd name="connsiteX23" fmla="*/ 502444 w 2045494"/>
              <a:gd name="connsiteY23" fmla="*/ 200025 h 426244"/>
              <a:gd name="connsiteX24" fmla="*/ 645319 w 2045494"/>
              <a:gd name="connsiteY24" fmla="*/ 192881 h 426244"/>
              <a:gd name="connsiteX25" fmla="*/ 773906 w 2045494"/>
              <a:gd name="connsiteY25" fmla="*/ 180975 h 426244"/>
              <a:gd name="connsiteX26" fmla="*/ 957263 w 2045494"/>
              <a:gd name="connsiteY26" fmla="*/ 152400 h 426244"/>
              <a:gd name="connsiteX27" fmla="*/ 1150144 w 2045494"/>
              <a:gd name="connsiteY27" fmla="*/ 119062 h 426244"/>
              <a:gd name="connsiteX28" fmla="*/ 1307306 w 2045494"/>
              <a:gd name="connsiteY28" fmla="*/ 97631 h 426244"/>
              <a:gd name="connsiteX29" fmla="*/ 1443038 w 2045494"/>
              <a:gd name="connsiteY29" fmla="*/ 73819 h 426244"/>
              <a:gd name="connsiteX30" fmla="*/ 1569244 w 2045494"/>
              <a:gd name="connsiteY30" fmla="*/ 40481 h 426244"/>
              <a:gd name="connsiteX31" fmla="*/ 1693069 w 2045494"/>
              <a:gd name="connsiteY31" fmla="*/ 0 h 426244"/>
              <a:gd name="connsiteX32" fmla="*/ 1738313 w 2045494"/>
              <a:gd name="connsiteY32" fmla="*/ 0 h 426244"/>
              <a:gd name="connsiteX33" fmla="*/ 1828800 w 2045494"/>
              <a:gd name="connsiteY33" fmla="*/ 16669 h 426244"/>
              <a:gd name="connsiteX34" fmla="*/ 1921669 w 2045494"/>
              <a:gd name="connsiteY34" fmla="*/ 42862 h 426244"/>
              <a:gd name="connsiteX35" fmla="*/ 1981200 w 2045494"/>
              <a:gd name="connsiteY35" fmla="*/ 66675 h 426244"/>
              <a:gd name="connsiteX36" fmla="*/ 2021681 w 2045494"/>
              <a:gd name="connsiteY36" fmla="*/ 92869 h 426244"/>
              <a:gd name="connsiteX37" fmla="*/ 2038350 w 2045494"/>
              <a:gd name="connsiteY37" fmla="*/ 109537 h 426244"/>
              <a:gd name="connsiteX38" fmla="*/ 2045494 w 2045494"/>
              <a:gd name="connsiteY38" fmla="*/ 126206 h 426244"/>
              <a:gd name="connsiteX39" fmla="*/ 2038350 w 2045494"/>
              <a:gd name="connsiteY39" fmla="*/ 150019 h 426244"/>
              <a:gd name="connsiteX40" fmla="*/ 2014538 w 2045494"/>
              <a:gd name="connsiteY40" fmla="*/ 171450 h 426244"/>
              <a:gd name="connsiteX41" fmla="*/ 1983581 w 2045494"/>
              <a:gd name="connsiteY41" fmla="*/ 195262 h 426244"/>
              <a:gd name="connsiteX42" fmla="*/ 1950244 w 2045494"/>
              <a:gd name="connsiteY42" fmla="*/ 207169 h 426244"/>
              <a:gd name="connsiteX43" fmla="*/ 1828800 w 2045494"/>
              <a:gd name="connsiteY43" fmla="*/ 223837 h 426244"/>
              <a:gd name="connsiteX44" fmla="*/ 1695450 w 2045494"/>
              <a:gd name="connsiteY44" fmla="*/ 240506 h 426244"/>
              <a:gd name="connsiteX45" fmla="*/ 1476375 w 2045494"/>
              <a:gd name="connsiteY45" fmla="*/ 266700 h 426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045494" h="426244">
                <a:moveTo>
                  <a:pt x="1476375" y="266700"/>
                </a:moveTo>
                <a:lnTo>
                  <a:pt x="1273969" y="285750"/>
                </a:lnTo>
                <a:lnTo>
                  <a:pt x="1145381" y="292894"/>
                </a:lnTo>
                <a:lnTo>
                  <a:pt x="952500" y="333375"/>
                </a:lnTo>
                <a:lnTo>
                  <a:pt x="731044" y="364331"/>
                </a:lnTo>
                <a:lnTo>
                  <a:pt x="495300" y="402431"/>
                </a:lnTo>
                <a:lnTo>
                  <a:pt x="364331" y="426244"/>
                </a:lnTo>
                <a:lnTo>
                  <a:pt x="323850" y="419100"/>
                </a:lnTo>
                <a:lnTo>
                  <a:pt x="271463" y="402431"/>
                </a:lnTo>
                <a:lnTo>
                  <a:pt x="230981" y="385762"/>
                </a:lnTo>
                <a:lnTo>
                  <a:pt x="159544" y="347662"/>
                </a:lnTo>
                <a:lnTo>
                  <a:pt x="102394" y="304800"/>
                </a:lnTo>
                <a:lnTo>
                  <a:pt x="57150" y="266700"/>
                </a:lnTo>
                <a:lnTo>
                  <a:pt x="28575" y="240506"/>
                </a:lnTo>
                <a:lnTo>
                  <a:pt x="9525" y="214312"/>
                </a:lnTo>
                <a:lnTo>
                  <a:pt x="0" y="192881"/>
                </a:lnTo>
                <a:lnTo>
                  <a:pt x="2381" y="176212"/>
                </a:lnTo>
                <a:lnTo>
                  <a:pt x="11906" y="164306"/>
                </a:lnTo>
                <a:lnTo>
                  <a:pt x="35719" y="164306"/>
                </a:lnTo>
                <a:lnTo>
                  <a:pt x="78581" y="176212"/>
                </a:lnTo>
                <a:lnTo>
                  <a:pt x="147638" y="190500"/>
                </a:lnTo>
                <a:lnTo>
                  <a:pt x="230981" y="200025"/>
                </a:lnTo>
                <a:lnTo>
                  <a:pt x="354806" y="202406"/>
                </a:lnTo>
                <a:lnTo>
                  <a:pt x="502444" y="200025"/>
                </a:lnTo>
                <a:lnTo>
                  <a:pt x="645319" y="192881"/>
                </a:lnTo>
                <a:lnTo>
                  <a:pt x="773906" y="180975"/>
                </a:lnTo>
                <a:lnTo>
                  <a:pt x="957263" y="152400"/>
                </a:lnTo>
                <a:lnTo>
                  <a:pt x="1150144" y="119062"/>
                </a:lnTo>
                <a:lnTo>
                  <a:pt x="1307306" y="97631"/>
                </a:lnTo>
                <a:lnTo>
                  <a:pt x="1443038" y="73819"/>
                </a:lnTo>
                <a:lnTo>
                  <a:pt x="1569244" y="40481"/>
                </a:lnTo>
                <a:lnTo>
                  <a:pt x="1693069" y="0"/>
                </a:lnTo>
                <a:lnTo>
                  <a:pt x="1738313" y="0"/>
                </a:lnTo>
                <a:lnTo>
                  <a:pt x="1828800" y="16669"/>
                </a:lnTo>
                <a:lnTo>
                  <a:pt x="1921669" y="42862"/>
                </a:lnTo>
                <a:lnTo>
                  <a:pt x="1981200" y="66675"/>
                </a:lnTo>
                <a:lnTo>
                  <a:pt x="2021681" y="92869"/>
                </a:lnTo>
                <a:lnTo>
                  <a:pt x="2038350" y="109537"/>
                </a:lnTo>
                <a:lnTo>
                  <a:pt x="2045494" y="126206"/>
                </a:lnTo>
                <a:lnTo>
                  <a:pt x="2038350" y="150019"/>
                </a:lnTo>
                <a:lnTo>
                  <a:pt x="2014538" y="171450"/>
                </a:lnTo>
                <a:lnTo>
                  <a:pt x="1983581" y="195262"/>
                </a:lnTo>
                <a:lnTo>
                  <a:pt x="1950244" y="207169"/>
                </a:lnTo>
                <a:lnTo>
                  <a:pt x="1828800" y="223837"/>
                </a:lnTo>
                <a:lnTo>
                  <a:pt x="1695450" y="240506"/>
                </a:lnTo>
                <a:lnTo>
                  <a:pt x="1476375" y="2667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0FE1D810-B66A-4F53-BEB4-D628F47BF9B6}"/>
              </a:ext>
            </a:extLst>
          </p:cNvPr>
          <p:cNvSpPr/>
          <p:nvPr/>
        </p:nvSpPr>
        <p:spPr>
          <a:xfrm>
            <a:off x="3343275" y="3294063"/>
            <a:ext cx="3032125" cy="522287"/>
          </a:xfrm>
          <a:custGeom>
            <a:avLst/>
            <a:gdLst>
              <a:gd name="connsiteX0" fmla="*/ 2010526 w 3031654"/>
              <a:gd name="connsiteY0" fmla="*/ 305761 h 522102"/>
              <a:gd name="connsiteX1" fmla="*/ 1667265 w 3031654"/>
              <a:gd name="connsiteY1" fmla="*/ 337491 h 522102"/>
              <a:gd name="connsiteX2" fmla="*/ 1416310 w 3031654"/>
              <a:gd name="connsiteY2" fmla="*/ 363452 h 522102"/>
              <a:gd name="connsiteX3" fmla="*/ 1171124 w 3031654"/>
              <a:gd name="connsiteY3" fmla="*/ 395182 h 522102"/>
              <a:gd name="connsiteX4" fmla="*/ 972091 w 3031654"/>
              <a:gd name="connsiteY4" fmla="*/ 426912 h 522102"/>
              <a:gd name="connsiteX5" fmla="*/ 703828 w 3031654"/>
              <a:gd name="connsiteY5" fmla="*/ 470180 h 522102"/>
              <a:gd name="connsiteX6" fmla="*/ 550947 w 3031654"/>
              <a:gd name="connsiteY6" fmla="*/ 504795 h 522102"/>
              <a:gd name="connsiteX7" fmla="*/ 461527 w 3031654"/>
              <a:gd name="connsiteY7" fmla="*/ 522102 h 522102"/>
              <a:gd name="connsiteX8" fmla="*/ 424028 w 3031654"/>
              <a:gd name="connsiteY8" fmla="*/ 519217 h 522102"/>
              <a:gd name="connsiteX9" fmla="*/ 374990 w 3031654"/>
              <a:gd name="connsiteY9" fmla="*/ 507679 h 522102"/>
              <a:gd name="connsiteX10" fmla="*/ 311530 w 3031654"/>
              <a:gd name="connsiteY10" fmla="*/ 481718 h 522102"/>
              <a:gd name="connsiteX11" fmla="*/ 236532 w 3031654"/>
              <a:gd name="connsiteY11" fmla="*/ 447104 h 522102"/>
              <a:gd name="connsiteX12" fmla="*/ 147112 w 3031654"/>
              <a:gd name="connsiteY12" fmla="*/ 392297 h 522102"/>
              <a:gd name="connsiteX13" fmla="*/ 66344 w 3031654"/>
              <a:gd name="connsiteY13" fmla="*/ 340376 h 522102"/>
              <a:gd name="connsiteX14" fmla="*/ 40383 w 3031654"/>
              <a:gd name="connsiteY14" fmla="*/ 323068 h 522102"/>
              <a:gd name="connsiteX15" fmla="*/ 20192 w 3031654"/>
              <a:gd name="connsiteY15" fmla="*/ 302877 h 522102"/>
              <a:gd name="connsiteX16" fmla="*/ 5769 w 3031654"/>
              <a:gd name="connsiteY16" fmla="*/ 276916 h 522102"/>
              <a:gd name="connsiteX17" fmla="*/ 0 w 3031654"/>
              <a:gd name="connsiteY17" fmla="*/ 250955 h 522102"/>
              <a:gd name="connsiteX18" fmla="*/ 2884 w 3031654"/>
              <a:gd name="connsiteY18" fmla="*/ 236532 h 522102"/>
              <a:gd name="connsiteX19" fmla="*/ 14423 w 3031654"/>
              <a:gd name="connsiteY19" fmla="*/ 227878 h 522102"/>
              <a:gd name="connsiteX20" fmla="*/ 40383 w 3031654"/>
              <a:gd name="connsiteY20" fmla="*/ 224994 h 522102"/>
              <a:gd name="connsiteX21" fmla="*/ 77883 w 3031654"/>
              <a:gd name="connsiteY21" fmla="*/ 236532 h 522102"/>
              <a:gd name="connsiteX22" fmla="*/ 126920 w 3031654"/>
              <a:gd name="connsiteY22" fmla="*/ 250955 h 522102"/>
              <a:gd name="connsiteX23" fmla="*/ 178841 w 3031654"/>
              <a:gd name="connsiteY23" fmla="*/ 259608 h 522102"/>
              <a:gd name="connsiteX24" fmla="*/ 291339 w 3031654"/>
              <a:gd name="connsiteY24" fmla="*/ 268262 h 522102"/>
              <a:gd name="connsiteX25" fmla="*/ 478834 w 3031654"/>
              <a:gd name="connsiteY25" fmla="*/ 271147 h 522102"/>
              <a:gd name="connsiteX26" fmla="*/ 715366 w 3031654"/>
              <a:gd name="connsiteY26" fmla="*/ 256724 h 522102"/>
              <a:gd name="connsiteX27" fmla="*/ 972091 w 3031654"/>
              <a:gd name="connsiteY27" fmla="*/ 233648 h 522102"/>
              <a:gd name="connsiteX28" fmla="*/ 1246122 w 3031654"/>
              <a:gd name="connsiteY28" fmla="*/ 201918 h 522102"/>
              <a:gd name="connsiteX29" fmla="*/ 1419195 w 3031654"/>
              <a:gd name="connsiteY29" fmla="*/ 178841 h 522102"/>
              <a:gd name="connsiteX30" fmla="*/ 1583614 w 3031654"/>
              <a:gd name="connsiteY30" fmla="*/ 161534 h 522102"/>
              <a:gd name="connsiteX31" fmla="*/ 1926874 w 3031654"/>
              <a:gd name="connsiteY31" fmla="*/ 129804 h 522102"/>
              <a:gd name="connsiteX32" fmla="*/ 2157638 w 3031654"/>
              <a:gd name="connsiteY32" fmla="*/ 103843 h 522102"/>
              <a:gd name="connsiteX33" fmla="*/ 2379747 w 3031654"/>
              <a:gd name="connsiteY33" fmla="*/ 74998 h 522102"/>
              <a:gd name="connsiteX34" fmla="*/ 2451861 w 3031654"/>
              <a:gd name="connsiteY34" fmla="*/ 63460 h 522102"/>
              <a:gd name="connsiteX35" fmla="*/ 2515321 w 3031654"/>
              <a:gd name="connsiteY35" fmla="*/ 46152 h 522102"/>
              <a:gd name="connsiteX36" fmla="*/ 2598973 w 3031654"/>
              <a:gd name="connsiteY36" fmla="*/ 23076 h 522102"/>
              <a:gd name="connsiteX37" fmla="*/ 2645125 w 3031654"/>
              <a:gd name="connsiteY37" fmla="*/ 5769 h 522102"/>
              <a:gd name="connsiteX38" fmla="*/ 2662433 w 3031654"/>
              <a:gd name="connsiteY38" fmla="*/ 0 h 522102"/>
              <a:gd name="connsiteX39" fmla="*/ 2711470 w 3031654"/>
              <a:gd name="connsiteY39" fmla="*/ 0 h 522102"/>
              <a:gd name="connsiteX40" fmla="*/ 2772045 w 3031654"/>
              <a:gd name="connsiteY40" fmla="*/ 11538 h 522102"/>
              <a:gd name="connsiteX41" fmla="*/ 2841274 w 3031654"/>
              <a:gd name="connsiteY41" fmla="*/ 40383 h 522102"/>
              <a:gd name="connsiteX42" fmla="*/ 2922041 w 3031654"/>
              <a:gd name="connsiteY42" fmla="*/ 86536 h 522102"/>
              <a:gd name="connsiteX43" fmla="*/ 2973963 w 3031654"/>
              <a:gd name="connsiteY43" fmla="*/ 121150 h 522102"/>
              <a:gd name="connsiteX44" fmla="*/ 3002809 w 3031654"/>
              <a:gd name="connsiteY44" fmla="*/ 147111 h 522102"/>
              <a:gd name="connsiteX45" fmla="*/ 3028770 w 3031654"/>
              <a:gd name="connsiteY45" fmla="*/ 187495 h 522102"/>
              <a:gd name="connsiteX46" fmla="*/ 3031654 w 3031654"/>
              <a:gd name="connsiteY46" fmla="*/ 204802 h 522102"/>
              <a:gd name="connsiteX47" fmla="*/ 3025885 w 3031654"/>
              <a:gd name="connsiteY47" fmla="*/ 224994 h 522102"/>
              <a:gd name="connsiteX48" fmla="*/ 3005693 w 3031654"/>
              <a:gd name="connsiteY48" fmla="*/ 245186 h 522102"/>
              <a:gd name="connsiteX49" fmla="*/ 2976848 w 3031654"/>
              <a:gd name="connsiteY49" fmla="*/ 256724 h 522102"/>
              <a:gd name="connsiteX50" fmla="*/ 2933580 w 3031654"/>
              <a:gd name="connsiteY50" fmla="*/ 265378 h 522102"/>
              <a:gd name="connsiteX51" fmla="*/ 2780699 w 3031654"/>
              <a:gd name="connsiteY51" fmla="*/ 274031 h 522102"/>
              <a:gd name="connsiteX52" fmla="*/ 2474937 w 3031654"/>
              <a:gd name="connsiteY52" fmla="*/ 282685 h 522102"/>
              <a:gd name="connsiteX53" fmla="*/ 2010526 w 3031654"/>
              <a:gd name="connsiteY53" fmla="*/ 305761 h 522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031654" h="522102">
                <a:moveTo>
                  <a:pt x="2010526" y="305761"/>
                </a:moveTo>
                <a:lnTo>
                  <a:pt x="1667265" y="337491"/>
                </a:lnTo>
                <a:lnTo>
                  <a:pt x="1416310" y="363452"/>
                </a:lnTo>
                <a:lnTo>
                  <a:pt x="1171124" y="395182"/>
                </a:lnTo>
                <a:lnTo>
                  <a:pt x="972091" y="426912"/>
                </a:lnTo>
                <a:lnTo>
                  <a:pt x="703828" y="470180"/>
                </a:lnTo>
                <a:lnTo>
                  <a:pt x="550947" y="504795"/>
                </a:lnTo>
                <a:lnTo>
                  <a:pt x="461527" y="522102"/>
                </a:lnTo>
                <a:lnTo>
                  <a:pt x="424028" y="519217"/>
                </a:lnTo>
                <a:lnTo>
                  <a:pt x="374990" y="507679"/>
                </a:lnTo>
                <a:lnTo>
                  <a:pt x="311530" y="481718"/>
                </a:lnTo>
                <a:lnTo>
                  <a:pt x="236532" y="447104"/>
                </a:lnTo>
                <a:lnTo>
                  <a:pt x="147112" y="392297"/>
                </a:lnTo>
                <a:lnTo>
                  <a:pt x="66344" y="340376"/>
                </a:lnTo>
                <a:lnTo>
                  <a:pt x="40383" y="323068"/>
                </a:lnTo>
                <a:lnTo>
                  <a:pt x="20192" y="302877"/>
                </a:lnTo>
                <a:lnTo>
                  <a:pt x="5769" y="276916"/>
                </a:lnTo>
                <a:lnTo>
                  <a:pt x="0" y="250955"/>
                </a:lnTo>
                <a:lnTo>
                  <a:pt x="2884" y="236532"/>
                </a:lnTo>
                <a:lnTo>
                  <a:pt x="14423" y="227878"/>
                </a:lnTo>
                <a:lnTo>
                  <a:pt x="40383" y="224994"/>
                </a:lnTo>
                <a:lnTo>
                  <a:pt x="77883" y="236532"/>
                </a:lnTo>
                <a:lnTo>
                  <a:pt x="126920" y="250955"/>
                </a:lnTo>
                <a:lnTo>
                  <a:pt x="178841" y="259608"/>
                </a:lnTo>
                <a:lnTo>
                  <a:pt x="291339" y="268262"/>
                </a:lnTo>
                <a:lnTo>
                  <a:pt x="478834" y="271147"/>
                </a:lnTo>
                <a:lnTo>
                  <a:pt x="715366" y="256724"/>
                </a:lnTo>
                <a:lnTo>
                  <a:pt x="972091" y="233648"/>
                </a:lnTo>
                <a:lnTo>
                  <a:pt x="1246122" y="201918"/>
                </a:lnTo>
                <a:lnTo>
                  <a:pt x="1419195" y="178841"/>
                </a:lnTo>
                <a:lnTo>
                  <a:pt x="1583614" y="161534"/>
                </a:lnTo>
                <a:lnTo>
                  <a:pt x="1926874" y="129804"/>
                </a:lnTo>
                <a:lnTo>
                  <a:pt x="2157638" y="103843"/>
                </a:lnTo>
                <a:lnTo>
                  <a:pt x="2379747" y="74998"/>
                </a:lnTo>
                <a:lnTo>
                  <a:pt x="2451861" y="63460"/>
                </a:lnTo>
                <a:lnTo>
                  <a:pt x="2515321" y="46152"/>
                </a:lnTo>
                <a:lnTo>
                  <a:pt x="2598973" y="23076"/>
                </a:lnTo>
                <a:lnTo>
                  <a:pt x="2645125" y="5769"/>
                </a:lnTo>
                <a:lnTo>
                  <a:pt x="2662433" y="0"/>
                </a:lnTo>
                <a:lnTo>
                  <a:pt x="2711470" y="0"/>
                </a:lnTo>
                <a:lnTo>
                  <a:pt x="2772045" y="11538"/>
                </a:lnTo>
                <a:lnTo>
                  <a:pt x="2841274" y="40383"/>
                </a:lnTo>
                <a:lnTo>
                  <a:pt x="2922041" y="86536"/>
                </a:lnTo>
                <a:lnTo>
                  <a:pt x="2973963" y="121150"/>
                </a:lnTo>
                <a:lnTo>
                  <a:pt x="3002809" y="147111"/>
                </a:lnTo>
                <a:lnTo>
                  <a:pt x="3028770" y="187495"/>
                </a:lnTo>
                <a:lnTo>
                  <a:pt x="3031654" y="204802"/>
                </a:lnTo>
                <a:lnTo>
                  <a:pt x="3025885" y="224994"/>
                </a:lnTo>
                <a:lnTo>
                  <a:pt x="3005693" y="245186"/>
                </a:lnTo>
                <a:lnTo>
                  <a:pt x="2976848" y="256724"/>
                </a:lnTo>
                <a:lnTo>
                  <a:pt x="2933580" y="265378"/>
                </a:lnTo>
                <a:lnTo>
                  <a:pt x="2780699" y="274031"/>
                </a:lnTo>
                <a:lnTo>
                  <a:pt x="2474937" y="282685"/>
                </a:lnTo>
                <a:lnTo>
                  <a:pt x="2010526" y="30576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01E402FD-BB70-4899-B220-2AE9AB8144E5}"/>
              </a:ext>
            </a:extLst>
          </p:cNvPr>
          <p:cNvSpPr/>
          <p:nvPr/>
        </p:nvSpPr>
        <p:spPr>
          <a:xfrm>
            <a:off x="3590925" y="3735388"/>
            <a:ext cx="2722563" cy="812800"/>
          </a:xfrm>
          <a:custGeom>
            <a:avLst/>
            <a:gdLst>
              <a:gd name="connsiteX0" fmla="*/ 475949 w 2723008"/>
              <a:gd name="connsiteY0" fmla="*/ 432681 h 813441"/>
              <a:gd name="connsiteX1" fmla="*/ 115381 w 2723008"/>
              <a:gd name="connsiteY1" fmla="*/ 484603 h 813441"/>
              <a:gd name="connsiteX2" fmla="*/ 0 w 2723008"/>
              <a:gd name="connsiteY2" fmla="*/ 311530 h 813441"/>
              <a:gd name="connsiteX3" fmla="*/ 92305 w 2723008"/>
              <a:gd name="connsiteY3" fmla="*/ 299992 h 813441"/>
              <a:gd name="connsiteX4" fmla="*/ 458642 w 2723008"/>
              <a:gd name="connsiteY4" fmla="*/ 274031 h 813441"/>
              <a:gd name="connsiteX5" fmla="*/ 755750 w 2723008"/>
              <a:gd name="connsiteY5" fmla="*/ 248070 h 813441"/>
              <a:gd name="connsiteX6" fmla="*/ 1093241 w 2723008"/>
              <a:gd name="connsiteY6" fmla="*/ 210571 h 813441"/>
              <a:gd name="connsiteX7" fmla="*/ 1479770 w 2723008"/>
              <a:gd name="connsiteY7" fmla="*/ 164419 h 813441"/>
              <a:gd name="connsiteX8" fmla="*/ 1854760 w 2723008"/>
              <a:gd name="connsiteY8" fmla="*/ 109612 h 813441"/>
              <a:gd name="connsiteX9" fmla="*/ 2166291 w 2723008"/>
              <a:gd name="connsiteY9" fmla="*/ 60575 h 813441"/>
              <a:gd name="connsiteX10" fmla="*/ 2290326 w 2723008"/>
              <a:gd name="connsiteY10" fmla="*/ 37499 h 813441"/>
              <a:gd name="connsiteX11" fmla="*/ 2402823 w 2723008"/>
              <a:gd name="connsiteY11" fmla="*/ 8653 h 813441"/>
              <a:gd name="connsiteX12" fmla="*/ 2428784 w 2723008"/>
              <a:gd name="connsiteY12" fmla="*/ 0 h 813441"/>
              <a:gd name="connsiteX13" fmla="*/ 2463399 w 2723008"/>
              <a:gd name="connsiteY13" fmla="*/ 0 h 813441"/>
              <a:gd name="connsiteX14" fmla="*/ 2506667 w 2723008"/>
              <a:gd name="connsiteY14" fmla="*/ 25961 h 813441"/>
              <a:gd name="connsiteX15" fmla="*/ 2564358 w 2723008"/>
              <a:gd name="connsiteY15" fmla="*/ 66344 h 813441"/>
              <a:gd name="connsiteX16" fmla="*/ 2656663 w 2723008"/>
              <a:gd name="connsiteY16" fmla="*/ 147111 h 813441"/>
              <a:gd name="connsiteX17" fmla="*/ 2702816 w 2723008"/>
              <a:gd name="connsiteY17" fmla="*/ 190379 h 813441"/>
              <a:gd name="connsiteX18" fmla="*/ 2717239 w 2723008"/>
              <a:gd name="connsiteY18" fmla="*/ 216340 h 813441"/>
              <a:gd name="connsiteX19" fmla="*/ 2723008 w 2723008"/>
              <a:gd name="connsiteY19" fmla="*/ 242301 h 813441"/>
              <a:gd name="connsiteX20" fmla="*/ 2723008 w 2723008"/>
              <a:gd name="connsiteY20" fmla="*/ 265378 h 813441"/>
              <a:gd name="connsiteX21" fmla="*/ 2705700 w 2723008"/>
              <a:gd name="connsiteY21" fmla="*/ 291338 h 813441"/>
              <a:gd name="connsiteX22" fmla="*/ 2662432 w 2723008"/>
              <a:gd name="connsiteY22" fmla="*/ 320184 h 813441"/>
              <a:gd name="connsiteX23" fmla="*/ 2642241 w 2723008"/>
              <a:gd name="connsiteY23" fmla="*/ 354798 h 813441"/>
              <a:gd name="connsiteX24" fmla="*/ 2573012 w 2723008"/>
              <a:gd name="connsiteY24" fmla="*/ 484603 h 813441"/>
              <a:gd name="connsiteX25" fmla="*/ 2463399 w 2723008"/>
              <a:gd name="connsiteY25" fmla="*/ 712482 h 813441"/>
              <a:gd name="connsiteX26" fmla="*/ 2451861 w 2723008"/>
              <a:gd name="connsiteY26" fmla="*/ 741327 h 813441"/>
              <a:gd name="connsiteX27" fmla="*/ 2437438 w 2723008"/>
              <a:gd name="connsiteY27" fmla="*/ 764403 h 813441"/>
              <a:gd name="connsiteX28" fmla="*/ 2423015 w 2723008"/>
              <a:gd name="connsiteY28" fmla="*/ 784595 h 813441"/>
              <a:gd name="connsiteX29" fmla="*/ 2405708 w 2723008"/>
              <a:gd name="connsiteY29" fmla="*/ 801902 h 813441"/>
              <a:gd name="connsiteX30" fmla="*/ 2391285 w 2723008"/>
              <a:gd name="connsiteY30" fmla="*/ 807672 h 813441"/>
              <a:gd name="connsiteX31" fmla="*/ 2356671 w 2723008"/>
              <a:gd name="connsiteY31" fmla="*/ 813441 h 813441"/>
              <a:gd name="connsiteX32" fmla="*/ 2313403 w 2723008"/>
              <a:gd name="connsiteY32" fmla="*/ 804787 h 813441"/>
              <a:gd name="connsiteX33" fmla="*/ 2267250 w 2723008"/>
              <a:gd name="connsiteY33" fmla="*/ 790364 h 813441"/>
              <a:gd name="connsiteX34" fmla="*/ 2244174 w 2723008"/>
              <a:gd name="connsiteY34" fmla="*/ 778826 h 813441"/>
              <a:gd name="connsiteX35" fmla="*/ 2290326 w 2723008"/>
              <a:gd name="connsiteY35" fmla="*/ 591331 h 813441"/>
              <a:gd name="connsiteX36" fmla="*/ 2319172 w 2723008"/>
              <a:gd name="connsiteY36" fmla="*/ 493256 h 813441"/>
              <a:gd name="connsiteX37" fmla="*/ 2362440 w 2723008"/>
              <a:gd name="connsiteY37" fmla="*/ 369221 h 813441"/>
              <a:gd name="connsiteX38" fmla="*/ 2382632 w 2723008"/>
              <a:gd name="connsiteY38" fmla="*/ 299992 h 813441"/>
              <a:gd name="connsiteX39" fmla="*/ 2382632 w 2723008"/>
              <a:gd name="connsiteY39" fmla="*/ 262493 h 813441"/>
              <a:gd name="connsiteX40" fmla="*/ 2379747 w 2723008"/>
              <a:gd name="connsiteY40" fmla="*/ 233648 h 813441"/>
              <a:gd name="connsiteX41" fmla="*/ 2359555 w 2723008"/>
              <a:gd name="connsiteY41" fmla="*/ 219225 h 813441"/>
              <a:gd name="connsiteX42" fmla="*/ 2322056 w 2723008"/>
              <a:gd name="connsiteY42" fmla="*/ 210571 h 813441"/>
              <a:gd name="connsiteX43" fmla="*/ 2281673 w 2723008"/>
              <a:gd name="connsiteY43" fmla="*/ 210571 h 813441"/>
              <a:gd name="connsiteX44" fmla="*/ 2143215 w 2723008"/>
              <a:gd name="connsiteY44" fmla="*/ 233648 h 813441"/>
              <a:gd name="connsiteX45" fmla="*/ 1947066 w 2723008"/>
              <a:gd name="connsiteY45" fmla="*/ 262493 h 813441"/>
              <a:gd name="connsiteX46" fmla="*/ 1779762 w 2723008"/>
              <a:gd name="connsiteY46" fmla="*/ 274031 h 813441"/>
              <a:gd name="connsiteX47" fmla="*/ 1557653 w 2723008"/>
              <a:gd name="connsiteY47" fmla="*/ 317299 h 813441"/>
              <a:gd name="connsiteX48" fmla="*/ 1269198 w 2723008"/>
              <a:gd name="connsiteY48" fmla="*/ 354798 h 813441"/>
              <a:gd name="connsiteX49" fmla="*/ 977859 w 2723008"/>
              <a:gd name="connsiteY49" fmla="*/ 389413 h 813441"/>
              <a:gd name="connsiteX50" fmla="*/ 799018 w 2723008"/>
              <a:gd name="connsiteY50" fmla="*/ 406720 h 813441"/>
              <a:gd name="connsiteX51" fmla="*/ 475949 w 2723008"/>
              <a:gd name="connsiteY51" fmla="*/ 432681 h 813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723008" h="813441">
                <a:moveTo>
                  <a:pt x="475949" y="432681"/>
                </a:moveTo>
                <a:lnTo>
                  <a:pt x="115381" y="484603"/>
                </a:lnTo>
                <a:lnTo>
                  <a:pt x="0" y="311530"/>
                </a:lnTo>
                <a:lnTo>
                  <a:pt x="92305" y="299992"/>
                </a:lnTo>
                <a:lnTo>
                  <a:pt x="458642" y="274031"/>
                </a:lnTo>
                <a:lnTo>
                  <a:pt x="755750" y="248070"/>
                </a:lnTo>
                <a:lnTo>
                  <a:pt x="1093241" y="210571"/>
                </a:lnTo>
                <a:lnTo>
                  <a:pt x="1479770" y="164419"/>
                </a:lnTo>
                <a:lnTo>
                  <a:pt x="1854760" y="109612"/>
                </a:lnTo>
                <a:lnTo>
                  <a:pt x="2166291" y="60575"/>
                </a:lnTo>
                <a:lnTo>
                  <a:pt x="2290326" y="37499"/>
                </a:lnTo>
                <a:lnTo>
                  <a:pt x="2402823" y="8653"/>
                </a:lnTo>
                <a:lnTo>
                  <a:pt x="2428784" y="0"/>
                </a:lnTo>
                <a:lnTo>
                  <a:pt x="2463399" y="0"/>
                </a:lnTo>
                <a:lnTo>
                  <a:pt x="2506667" y="25961"/>
                </a:lnTo>
                <a:lnTo>
                  <a:pt x="2564358" y="66344"/>
                </a:lnTo>
                <a:lnTo>
                  <a:pt x="2656663" y="147111"/>
                </a:lnTo>
                <a:lnTo>
                  <a:pt x="2702816" y="190379"/>
                </a:lnTo>
                <a:lnTo>
                  <a:pt x="2717239" y="216340"/>
                </a:lnTo>
                <a:lnTo>
                  <a:pt x="2723008" y="242301"/>
                </a:lnTo>
                <a:lnTo>
                  <a:pt x="2723008" y="265378"/>
                </a:lnTo>
                <a:lnTo>
                  <a:pt x="2705700" y="291338"/>
                </a:lnTo>
                <a:lnTo>
                  <a:pt x="2662432" y="320184"/>
                </a:lnTo>
                <a:lnTo>
                  <a:pt x="2642241" y="354798"/>
                </a:lnTo>
                <a:lnTo>
                  <a:pt x="2573012" y="484603"/>
                </a:lnTo>
                <a:lnTo>
                  <a:pt x="2463399" y="712482"/>
                </a:lnTo>
                <a:lnTo>
                  <a:pt x="2451861" y="741327"/>
                </a:lnTo>
                <a:lnTo>
                  <a:pt x="2437438" y="764403"/>
                </a:lnTo>
                <a:lnTo>
                  <a:pt x="2423015" y="784595"/>
                </a:lnTo>
                <a:lnTo>
                  <a:pt x="2405708" y="801902"/>
                </a:lnTo>
                <a:lnTo>
                  <a:pt x="2391285" y="807672"/>
                </a:lnTo>
                <a:lnTo>
                  <a:pt x="2356671" y="813441"/>
                </a:lnTo>
                <a:lnTo>
                  <a:pt x="2313403" y="804787"/>
                </a:lnTo>
                <a:lnTo>
                  <a:pt x="2267250" y="790364"/>
                </a:lnTo>
                <a:lnTo>
                  <a:pt x="2244174" y="778826"/>
                </a:lnTo>
                <a:lnTo>
                  <a:pt x="2290326" y="591331"/>
                </a:lnTo>
                <a:lnTo>
                  <a:pt x="2319172" y="493256"/>
                </a:lnTo>
                <a:lnTo>
                  <a:pt x="2362440" y="369221"/>
                </a:lnTo>
                <a:lnTo>
                  <a:pt x="2382632" y="299992"/>
                </a:lnTo>
                <a:lnTo>
                  <a:pt x="2382632" y="262493"/>
                </a:lnTo>
                <a:lnTo>
                  <a:pt x="2379747" y="233648"/>
                </a:lnTo>
                <a:lnTo>
                  <a:pt x="2359555" y="219225"/>
                </a:lnTo>
                <a:lnTo>
                  <a:pt x="2322056" y="210571"/>
                </a:lnTo>
                <a:lnTo>
                  <a:pt x="2281673" y="210571"/>
                </a:lnTo>
                <a:lnTo>
                  <a:pt x="2143215" y="233648"/>
                </a:lnTo>
                <a:lnTo>
                  <a:pt x="1947066" y="262493"/>
                </a:lnTo>
                <a:lnTo>
                  <a:pt x="1779762" y="274031"/>
                </a:lnTo>
                <a:lnTo>
                  <a:pt x="1557653" y="317299"/>
                </a:lnTo>
                <a:lnTo>
                  <a:pt x="1269198" y="354798"/>
                </a:lnTo>
                <a:lnTo>
                  <a:pt x="977859" y="389413"/>
                </a:lnTo>
                <a:lnTo>
                  <a:pt x="799018" y="406720"/>
                </a:lnTo>
                <a:lnTo>
                  <a:pt x="475949" y="4326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E469AE6C-BB71-4D45-9E8C-AB5C22E8D9AD}"/>
              </a:ext>
            </a:extLst>
          </p:cNvPr>
          <p:cNvSpPr/>
          <p:nvPr/>
        </p:nvSpPr>
        <p:spPr>
          <a:xfrm>
            <a:off x="4356100" y="4067175"/>
            <a:ext cx="255588" cy="465138"/>
          </a:xfrm>
          <a:custGeom>
            <a:avLst/>
            <a:gdLst>
              <a:gd name="connsiteX0" fmla="*/ 25961 w 256725"/>
              <a:gd name="connsiteY0" fmla="*/ 216341 h 464411"/>
              <a:gd name="connsiteX1" fmla="*/ 0 w 256725"/>
              <a:gd name="connsiteY1" fmla="*/ 20192 h 464411"/>
              <a:gd name="connsiteX2" fmla="*/ 230764 w 256725"/>
              <a:gd name="connsiteY2" fmla="*/ 0 h 464411"/>
              <a:gd name="connsiteX3" fmla="*/ 242302 w 256725"/>
              <a:gd name="connsiteY3" fmla="*/ 161534 h 464411"/>
              <a:gd name="connsiteX4" fmla="*/ 250956 w 256725"/>
              <a:gd name="connsiteY4" fmla="*/ 302877 h 464411"/>
              <a:gd name="connsiteX5" fmla="*/ 256725 w 256725"/>
              <a:gd name="connsiteY5" fmla="*/ 438451 h 464411"/>
              <a:gd name="connsiteX6" fmla="*/ 63460 w 256725"/>
              <a:gd name="connsiteY6" fmla="*/ 464411 h 464411"/>
              <a:gd name="connsiteX7" fmla="*/ 40384 w 256725"/>
              <a:gd name="connsiteY7" fmla="*/ 314415 h 464411"/>
              <a:gd name="connsiteX8" fmla="*/ 25961 w 256725"/>
              <a:gd name="connsiteY8" fmla="*/ 216341 h 464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6725" h="464411">
                <a:moveTo>
                  <a:pt x="25961" y="216341"/>
                </a:moveTo>
                <a:lnTo>
                  <a:pt x="0" y="20192"/>
                </a:lnTo>
                <a:lnTo>
                  <a:pt x="230764" y="0"/>
                </a:lnTo>
                <a:lnTo>
                  <a:pt x="242302" y="161534"/>
                </a:lnTo>
                <a:lnTo>
                  <a:pt x="250956" y="302877"/>
                </a:lnTo>
                <a:lnTo>
                  <a:pt x="256725" y="438451"/>
                </a:lnTo>
                <a:lnTo>
                  <a:pt x="63460" y="464411"/>
                </a:lnTo>
                <a:lnTo>
                  <a:pt x="40384" y="314415"/>
                </a:lnTo>
                <a:lnTo>
                  <a:pt x="25961" y="21634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1EA6BC51-9B34-4527-A1E0-1218C3EAE748}"/>
              </a:ext>
            </a:extLst>
          </p:cNvPr>
          <p:cNvSpPr/>
          <p:nvPr/>
        </p:nvSpPr>
        <p:spPr>
          <a:xfrm>
            <a:off x="5091113" y="3933825"/>
            <a:ext cx="314325" cy="528638"/>
          </a:xfrm>
          <a:custGeom>
            <a:avLst/>
            <a:gdLst>
              <a:gd name="connsiteX0" fmla="*/ 28845 w 314415"/>
              <a:gd name="connsiteY0" fmla="*/ 282685 h 527871"/>
              <a:gd name="connsiteX1" fmla="*/ 28845 w 314415"/>
              <a:gd name="connsiteY1" fmla="*/ 63460 h 527871"/>
              <a:gd name="connsiteX2" fmla="*/ 314415 w 314415"/>
              <a:gd name="connsiteY2" fmla="*/ 0 h 527871"/>
              <a:gd name="connsiteX3" fmla="*/ 282685 w 314415"/>
              <a:gd name="connsiteY3" fmla="*/ 164419 h 527871"/>
              <a:gd name="connsiteX4" fmla="*/ 256724 w 314415"/>
              <a:gd name="connsiteY4" fmla="*/ 268263 h 527871"/>
              <a:gd name="connsiteX5" fmla="*/ 239417 w 314415"/>
              <a:gd name="connsiteY5" fmla="*/ 380760 h 527871"/>
              <a:gd name="connsiteX6" fmla="*/ 227879 w 314415"/>
              <a:gd name="connsiteY6" fmla="*/ 504795 h 527871"/>
              <a:gd name="connsiteX7" fmla="*/ 0 w 314415"/>
              <a:gd name="connsiteY7" fmla="*/ 527871 h 527871"/>
              <a:gd name="connsiteX8" fmla="*/ 25961 w 314415"/>
              <a:gd name="connsiteY8" fmla="*/ 383644 h 527871"/>
              <a:gd name="connsiteX9" fmla="*/ 28845 w 314415"/>
              <a:gd name="connsiteY9" fmla="*/ 282685 h 527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4415" h="527871">
                <a:moveTo>
                  <a:pt x="28845" y="282685"/>
                </a:moveTo>
                <a:lnTo>
                  <a:pt x="28845" y="63460"/>
                </a:lnTo>
                <a:lnTo>
                  <a:pt x="314415" y="0"/>
                </a:lnTo>
                <a:lnTo>
                  <a:pt x="282685" y="164419"/>
                </a:lnTo>
                <a:lnTo>
                  <a:pt x="256724" y="268263"/>
                </a:lnTo>
                <a:lnTo>
                  <a:pt x="239417" y="380760"/>
                </a:lnTo>
                <a:lnTo>
                  <a:pt x="227879" y="504795"/>
                </a:lnTo>
                <a:lnTo>
                  <a:pt x="0" y="527871"/>
                </a:lnTo>
                <a:lnTo>
                  <a:pt x="25961" y="383644"/>
                </a:lnTo>
                <a:cubicBezTo>
                  <a:pt x="26922" y="351914"/>
                  <a:pt x="27884" y="320184"/>
                  <a:pt x="28845" y="28268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1F337696-9E4D-4E02-9CDC-7C9D66F9D092}"/>
              </a:ext>
            </a:extLst>
          </p:cNvPr>
          <p:cNvSpPr/>
          <p:nvPr/>
        </p:nvSpPr>
        <p:spPr>
          <a:xfrm>
            <a:off x="3800475" y="4295775"/>
            <a:ext cx="2144713" cy="390525"/>
          </a:xfrm>
          <a:custGeom>
            <a:avLst/>
            <a:gdLst>
              <a:gd name="connsiteX0" fmla="*/ 602456 w 2145506"/>
              <a:gd name="connsiteY0" fmla="*/ 321469 h 390525"/>
              <a:gd name="connsiteX1" fmla="*/ 69056 w 2145506"/>
              <a:gd name="connsiteY1" fmla="*/ 390525 h 390525"/>
              <a:gd name="connsiteX2" fmla="*/ 0 w 2145506"/>
              <a:gd name="connsiteY2" fmla="*/ 211931 h 390525"/>
              <a:gd name="connsiteX3" fmla="*/ 228600 w 2145506"/>
              <a:gd name="connsiteY3" fmla="*/ 202406 h 390525"/>
              <a:gd name="connsiteX4" fmla="*/ 342900 w 2145506"/>
              <a:gd name="connsiteY4" fmla="*/ 197644 h 390525"/>
              <a:gd name="connsiteX5" fmla="*/ 433388 w 2145506"/>
              <a:gd name="connsiteY5" fmla="*/ 188119 h 390525"/>
              <a:gd name="connsiteX6" fmla="*/ 621506 w 2145506"/>
              <a:gd name="connsiteY6" fmla="*/ 157163 h 390525"/>
              <a:gd name="connsiteX7" fmla="*/ 792956 w 2145506"/>
              <a:gd name="connsiteY7" fmla="*/ 142875 h 390525"/>
              <a:gd name="connsiteX8" fmla="*/ 1321594 w 2145506"/>
              <a:gd name="connsiteY8" fmla="*/ 90488 h 390525"/>
              <a:gd name="connsiteX9" fmla="*/ 1509713 w 2145506"/>
              <a:gd name="connsiteY9" fmla="*/ 76200 h 390525"/>
              <a:gd name="connsiteX10" fmla="*/ 1859756 w 2145506"/>
              <a:gd name="connsiteY10" fmla="*/ 28575 h 390525"/>
              <a:gd name="connsiteX11" fmla="*/ 2145506 w 2145506"/>
              <a:gd name="connsiteY11" fmla="*/ 0 h 390525"/>
              <a:gd name="connsiteX12" fmla="*/ 2145506 w 2145506"/>
              <a:gd name="connsiteY12" fmla="*/ 226219 h 390525"/>
              <a:gd name="connsiteX13" fmla="*/ 2035969 w 2145506"/>
              <a:gd name="connsiteY13" fmla="*/ 219075 h 390525"/>
              <a:gd name="connsiteX14" fmla="*/ 1971675 w 2145506"/>
              <a:gd name="connsiteY14" fmla="*/ 195263 h 390525"/>
              <a:gd name="connsiteX15" fmla="*/ 1935956 w 2145506"/>
              <a:gd name="connsiteY15" fmla="*/ 188119 h 390525"/>
              <a:gd name="connsiteX16" fmla="*/ 1878806 w 2145506"/>
              <a:gd name="connsiteY16" fmla="*/ 185738 h 390525"/>
              <a:gd name="connsiteX17" fmla="*/ 1697831 w 2145506"/>
              <a:gd name="connsiteY17" fmla="*/ 197644 h 390525"/>
              <a:gd name="connsiteX18" fmla="*/ 1362075 w 2145506"/>
              <a:gd name="connsiteY18" fmla="*/ 230981 h 390525"/>
              <a:gd name="connsiteX19" fmla="*/ 990600 w 2145506"/>
              <a:gd name="connsiteY19" fmla="*/ 271463 h 390525"/>
              <a:gd name="connsiteX20" fmla="*/ 602456 w 2145506"/>
              <a:gd name="connsiteY20" fmla="*/ 321469 h 390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145506" h="390525">
                <a:moveTo>
                  <a:pt x="602456" y="321469"/>
                </a:moveTo>
                <a:lnTo>
                  <a:pt x="69056" y="390525"/>
                </a:lnTo>
                <a:lnTo>
                  <a:pt x="0" y="211931"/>
                </a:lnTo>
                <a:lnTo>
                  <a:pt x="228600" y="202406"/>
                </a:lnTo>
                <a:lnTo>
                  <a:pt x="342900" y="197644"/>
                </a:lnTo>
                <a:lnTo>
                  <a:pt x="433388" y="188119"/>
                </a:lnTo>
                <a:lnTo>
                  <a:pt x="621506" y="157163"/>
                </a:lnTo>
                <a:lnTo>
                  <a:pt x="792956" y="142875"/>
                </a:lnTo>
                <a:lnTo>
                  <a:pt x="1321594" y="90488"/>
                </a:lnTo>
                <a:lnTo>
                  <a:pt x="1509713" y="76200"/>
                </a:lnTo>
                <a:lnTo>
                  <a:pt x="1859756" y="28575"/>
                </a:lnTo>
                <a:lnTo>
                  <a:pt x="2145506" y="0"/>
                </a:lnTo>
                <a:lnTo>
                  <a:pt x="2145506" y="226219"/>
                </a:lnTo>
                <a:lnTo>
                  <a:pt x="2035969" y="219075"/>
                </a:lnTo>
                <a:lnTo>
                  <a:pt x="1971675" y="195263"/>
                </a:lnTo>
                <a:lnTo>
                  <a:pt x="1935956" y="188119"/>
                </a:lnTo>
                <a:lnTo>
                  <a:pt x="1878806" y="185738"/>
                </a:lnTo>
                <a:lnTo>
                  <a:pt x="1697831" y="197644"/>
                </a:lnTo>
                <a:lnTo>
                  <a:pt x="1362075" y="230981"/>
                </a:lnTo>
                <a:lnTo>
                  <a:pt x="990600" y="271463"/>
                </a:lnTo>
                <a:lnTo>
                  <a:pt x="602456" y="32146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152D159C-9078-41B2-8E9B-D5C6ACBCBDA1}"/>
              </a:ext>
            </a:extLst>
          </p:cNvPr>
          <p:cNvSpPr/>
          <p:nvPr/>
        </p:nvSpPr>
        <p:spPr>
          <a:xfrm>
            <a:off x="5665788" y="5199063"/>
            <a:ext cx="638175" cy="549275"/>
          </a:xfrm>
          <a:custGeom>
            <a:avLst/>
            <a:gdLst>
              <a:gd name="connsiteX0" fmla="*/ 276225 w 638175"/>
              <a:gd name="connsiteY0" fmla="*/ 216694 h 550069"/>
              <a:gd name="connsiteX1" fmla="*/ 402431 w 638175"/>
              <a:gd name="connsiteY1" fmla="*/ 321469 h 550069"/>
              <a:gd name="connsiteX2" fmla="*/ 457200 w 638175"/>
              <a:gd name="connsiteY2" fmla="*/ 359569 h 550069"/>
              <a:gd name="connsiteX3" fmla="*/ 538162 w 638175"/>
              <a:gd name="connsiteY3" fmla="*/ 407194 h 550069"/>
              <a:gd name="connsiteX4" fmla="*/ 638175 w 638175"/>
              <a:gd name="connsiteY4" fmla="*/ 452437 h 550069"/>
              <a:gd name="connsiteX5" fmla="*/ 173831 w 638175"/>
              <a:gd name="connsiteY5" fmla="*/ 550069 h 550069"/>
              <a:gd name="connsiteX6" fmla="*/ 230981 w 638175"/>
              <a:gd name="connsiteY6" fmla="*/ 495300 h 550069"/>
              <a:gd name="connsiteX7" fmla="*/ 245269 w 638175"/>
              <a:gd name="connsiteY7" fmla="*/ 473869 h 550069"/>
              <a:gd name="connsiteX8" fmla="*/ 247650 w 638175"/>
              <a:gd name="connsiteY8" fmla="*/ 464344 h 550069"/>
              <a:gd name="connsiteX9" fmla="*/ 247650 w 638175"/>
              <a:gd name="connsiteY9" fmla="*/ 447675 h 550069"/>
              <a:gd name="connsiteX10" fmla="*/ 233362 w 638175"/>
              <a:gd name="connsiteY10" fmla="*/ 416719 h 550069"/>
              <a:gd name="connsiteX11" fmla="*/ 150019 w 638175"/>
              <a:gd name="connsiteY11" fmla="*/ 288131 h 550069"/>
              <a:gd name="connsiteX12" fmla="*/ 83344 w 638175"/>
              <a:gd name="connsiteY12" fmla="*/ 176212 h 550069"/>
              <a:gd name="connsiteX13" fmla="*/ 38100 w 638175"/>
              <a:gd name="connsiteY13" fmla="*/ 100012 h 550069"/>
              <a:gd name="connsiteX14" fmla="*/ 14287 w 638175"/>
              <a:gd name="connsiteY14" fmla="*/ 61912 h 550069"/>
              <a:gd name="connsiteX15" fmla="*/ 0 w 638175"/>
              <a:gd name="connsiteY15" fmla="*/ 35719 h 550069"/>
              <a:gd name="connsiteX16" fmla="*/ 0 w 638175"/>
              <a:gd name="connsiteY16" fmla="*/ 21431 h 550069"/>
              <a:gd name="connsiteX17" fmla="*/ 9525 w 638175"/>
              <a:gd name="connsiteY17" fmla="*/ 4762 h 550069"/>
              <a:gd name="connsiteX18" fmla="*/ 38100 w 638175"/>
              <a:gd name="connsiteY18" fmla="*/ 0 h 550069"/>
              <a:gd name="connsiteX19" fmla="*/ 66675 w 638175"/>
              <a:gd name="connsiteY19" fmla="*/ 14287 h 550069"/>
              <a:gd name="connsiteX20" fmla="*/ 166687 w 638175"/>
              <a:gd name="connsiteY20" fmla="*/ 119062 h 550069"/>
              <a:gd name="connsiteX21" fmla="*/ 276225 w 638175"/>
              <a:gd name="connsiteY21" fmla="*/ 216694 h 550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638175" h="550069">
                <a:moveTo>
                  <a:pt x="276225" y="216694"/>
                </a:moveTo>
                <a:lnTo>
                  <a:pt x="402431" y="321469"/>
                </a:lnTo>
                <a:lnTo>
                  <a:pt x="457200" y="359569"/>
                </a:lnTo>
                <a:lnTo>
                  <a:pt x="538162" y="407194"/>
                </a:lnTo>
                <a:lnTo>
                  <a:pt x="638175" y="452437"/>
                </a:lnTo>
                <a:lnTo>
                  <a:pt x="173831" y="550069"/>
                </a:lnTo>
                <a:lnTo>
                  <a:pt x="230981" y="495300"/>
                </a:lnTo>
                <a:lnTo>
                  <a:pt x="245269" y="473869"/>
                </a:lnTo>
                <a:lnTo>
                  <a:pt x="247650" y="464344"/>
                </a:lnTo>
                <a:lnTo>
                  <a:pt x="247650" y="447675"/>
                </a:lnTo>
                <a:lnTo>
                  <a:pt x="233362" y="416719"/>
                </a:lnTo>
                <a:lnTo>
                  <a:pt x="150019" y="288131"/>
                </a:lnTo>
                <a:lnTo>
                  <a:pt x="83344" y="176212"/>
                </a:lnTo>
                <a:lnTo>
                  <a:pt x="38100" y="100012"/>
                </a:lnTo>
                <a:lnTo>
                  <a:pt x="14287" y="61912"/>
                </a:lnTo>
                <a:lnTo>
                  <a:pt x="0" y="35719"/>
                </a:lnTo>
                <a:lnTo>
                  <a:pt x="0" y="21431"/>
                </a:lnTo>
                <a:lnTo>
                  <a:pt x="9525" y="4762"/>
                </a:lnTo>
                <a:lnTo>
                  <a:pt x="38100" y="0"/>
                </a:lnTo>
                <a:lnTo>
                  <a:pt x="66675" y="14287"/>
                </a:lnTo>
                <a:lnTo>
                  <a:pt x="166687" y="119062"/>
                </a:lnTo>
                <a:lnTo>
                  <a:pt x="276225" y="2166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FF9B76BA-95EB-4414-9F50-2E84F6B82F04}"/>
              </a:ext>
            </a:extLst>
          </p:cNvPr>
          <p:cNvSpPr/>
          <p:nvPr/>
        </p:nvSpPr>
        <p:spPr>
          <a:xfrm>
            <a:off x="4802188" y="4735513"/>
            <a:ext cx="341312" cy="466725"/>
          </a:xfrm>
          <a:custGeom>
            <a:avLst/>
            <a:gdLst>
              <a:gd name="connsiteX0" fmla="*/ 295275 w 340519"/>
              <a:gd name="connsiteY0" fmla="*/ 233363 h 466725"/>
              <a:gd name="connsiteX1" fmla="*/ 295275 w 340519"/>
              <a:gd name="connsiteY1" fmla="*/ 326232 h 466725"/>
              <a:gd name="connsiteX2" fmla="*/ 307182 w 340519"/>
              <a:gd name="connsiteY2" fmla="*/ 466725 h 466725"/>
              <a:gd name="connsiteX3" fmla="*/ 0 w 340519"/>
              <a:gd name="connsiteY3" fmla="*/ 140494 h 466725"/>
              <a:gd name="connsiteX4" fmla="*/ 57150 w 340519"/>
              <a:gd name="connsiteY4" fmla="*/ 135732 h 466725"/>
              <a:gd name="connsiteX5" fmla="*/ 57150 w 340519"/>
              <a:gd name="connsiteY5" fmla="*/ 135732 h 466725"/>
              <a:gd name="connsiteX6" fmla="*/ 111919 w 340519"/>
              <a:gd name="connsiteY6" fmla="*/ 138113 h 466725"/>
              <a:gd name="connsiteX7" fmla="*/ 161925 w 340519"/>
              <a:gd name="connsiteY7" fmla="*/ 133350 h 466725"/>
              <a:gd name="connsiteX8" fmla="*/ 185738 w 340519"/>
              <a:gd name="connsiteY8" fmla="*/ 123825 h 466725"/>
              <a:gd name="connsiteX9" fmla="*/ 233363 w 340519"/>
              <a:gd name="connsiteY9" fmla="*/ 69057 h 466725"/>
              <a:gd name="connsiteX10" fmla="*/ 271463 w 340519"/>
              <a:gd name="connsiteY10" fmla="*/ 33338 h 466725"/>
              <a:gd name="connsiteX11" fmla="*/ 285750 w 340519"/>
              <a:gd name="connsiteY11" fmla="*/ 19050 h 466725"/>
              <a:gd name="connsiteX12" fmla="*/ 297657 w 340519"/>
              <a:gd name="connsiteY12" fmla="*/ 9525 h 466725"/>
              <a:gd name="connsiteX13" fmla="*/ 311944 w 340519"/>
              <a:gd name="connsiteY13" fmla="*/ 4763 h 466725"/>
              <a:gd name="connsiteX14" fmla="*/ 321469 w 340519"/>
              <a:gd name="connsiteY14" fmla="*/ 0 h 466725"/>
              <a:gd name="connsiteX15" fmla="*/ 335757 w 340519"/>
              <a:gd name="connsiteY15" fmla="*/ 7144 h 466725"/>
              <a:gd name="connsiteX16" fmla="*/ 340519 w 340519"/>
              <a:gd name="connsiteY16" fmla="*/ 23813 h 466725"/>
              <a:gd name="connsiteX17" fmla="*/ 328613 w 340519"/>
              <a:gd name="connsiteY17" fmla="*/ 76200 h 466725"/>
              <a:gd name="connsiteX18" fmla="*/ 309563 w 340519"/>
              <a:gd name="connsiteY18" fmla="*/ 135732 h 466725"/>
              <a:gd name="connsiteX19" fmla="*/ 302419 w 340519"/>
              <a:gd name="connsiteY19" fmla="*/ 176213 h 466725"/>
              <a:gd name="connsiteX20" fmla="*/ 295275 w 340519"/>
              <a:gd name="connsiteY20" fmla="*/ 233363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40519" h="466725">
                <a:moveTo>
                  <a:pt x="295275" y="233363"/>
                </a:moveTo>
                <a:lnTo>
                  <a:pt x="295275" y="326232"/>
                </a:lnTo>
                <a:lnTo>
                  <a:pt x="307182" y="466725"/>
                </a:lnTo>
                <a:lnTo>
                  <a:pt x="0" y="140494"/>
                </a:lnTo>
                <a:lnTo>
                  <a:pt x="57150" y="135732"/>
                </a:lnTo>
                <a:lnTo>
                  <a:pt x="57150" y="135732"/>
                </a:lnTo>
                <a:lnTo>
                  <a:pt x="111919" y="138113"/>
                </a:lnTo>
                <a:lnTo>
                  <a:pt x="161925" y="133350"/>
                </a:lnTo>
                <a:lnTo>
                  <a:pt x="185738" y="123825"/>
                </a:lnTo>
                <a:lnTo>
                  <a:pt x="233363" y="69057"/>
                </a:lnTo>
                <a:lnTo>
                  <a:pt x="271463" y="33338"/>
                </a:lnTo>
                <a:lnTo>
                  <a:pt x="285750" y="19050"/>
                </a:lnTo>
                <a:lnTo>
                  <a:pt x="297657" y="9525"/>
                </a:lnTo>
                <a:lnTo>
                  <a:pt x="311944" y="4763"/>
                </a:lnTo>
                <a:lnTo>
                  <a:pt x="321469" y="0"/>
                </a:lnTo>
                <a:lnTo>
                  <a:pt x="335757" y="7144"/>
                </a:lnTo>
                <a:lnTo>
                  <a:pt x="340519" y="23813"/>
                </a:lnTo>
                <a:lnTo>
                  <a:pt x="328613" y="76200"/>
                </a:lnTo>
                <a:lnTo>
                  <a:pt x="309563" y="135732"/>
                </a:lnTo>
                <a:lnTo>
                  <a:pt x="302419" y="176213"/>
                </a:lnTo>
                <a:lnTo>
                  <a:pt x="295275" y="23336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41B432D-A2A8-4C85-BBAA-01B63151D227}"/>
              </a:ext>
            </a:extLst>
          </p:cNvPr>
          <p:cNvGrpSpPr>
            <a:grpSpLocks/>
          </p:cNvGrpSpPr>
          <p:nvPr/>
        </p:nvGrpSpPr>
        <p:grpSpPr bwMode="auto">
          <a:xfrm>
            <a:off x="2932113" y="1420813"/>
            <a:ext cx="4114800" cy="4629150"/>
            <a:chOff x="3084513" y="1544638"/>
            <a:chExt cx="4114800" cy="4630737"/>
          </a:xfrm>
        </p:grpSpPr>
        <p:sp>
          <p:nvSpPr>
            <p:cNvPr id="21" name="フリーフォーム 6">
              <a:extLst>
                <a:ext uri="{FF2B5EF4-FFF2-40B4-BE49-F238E27FC236}">
                  <a16:creationId xmlns:a16="http://schemas.microsoft.com/office/drawing/2014/main" id="{C0FBBC16-30B4-41BF-95EF-F1CD71CF4598}"/>
                </a:ext>
              </a:extLst>
            </p:cNvPr>
            <p:cNvSpPr/>
            <p:nvPr/>
          </p:nvSpPr>
          <p:spPr>
            <a:xfrm>
              <a:off x="4619625" y="1544638"/>
              <a:ext cx="573088" cy="665390"/>
            </a:xfrm>
            <a:custGeom>
              <a:avLst/>
              <a:gdLst>
                <a:gd name="connsiteX0" fmla="*/ 495300 w 573881"/>
                <a:gd name="connsiteY0" fmla="*/ 447675 h 664369"/>
                <a:gd name="connsiteX1" fmla="*/ 509588 w 573881"/>
                <a:gd name="connsiteY1" fmla="*/ 621507 h 664369"/>
                <a:gd name="connsiteX2" fmla="*/ 207169 w 573881"/>
                <a:gd name="connsiteY2" fmla="*/ 664369 h 664369"/>
                <a:gd name="connsiteX3" fmla="*/ 214313 w 573881"/>
                <a:gd name="connsiteY3" fmla="*/ 545307 h 664369"/>
                <a:gd name="connsiteX4" fmla="*/ 221456 w 573881"/>
                <a:gd name="connsiteY4" fmla="*/ 461963 h 664369"/>
                <a:gd name="connsiteX5" fmla="*/ 221456 w 573881"/>
                <a:gd name="connsiteY5" fmla="*/ 395288 h 664369"/>
                <a:gd name="connsiteX6" fmla="*/ 214313 w 573881"/>
                <a:gd name="connsiteY6" fmla="*/ 340519 h 664369"/>
                <a:gd name="connsiteX7" fmla="*/ 204788 w 573881"/>
                <a:gd name="connsiteY7" fmla="*/ 290513 h 664369"/>
                <a:gd name="connsiteX8" fmla="*/ 190500 w 573881"/>
                <a:gd name="connsiteY8" fmla="*/ 245269 h 664369"/>
                <a:gd name="connsiteX9" fmla="*/ 169069 w 573881"/>
                <a:gd name="connsiteY9" fmla="*/ 202407 h 664369"/>
                <a:gd name="connsiteX10" fmla="*/ 142875 w 573881"/>
                <a:gd name="connsiteY10" fmla="*/ 173832 h 664369"/>
                <a:gd name="connsiteX11" fmla="*/ 116681 w 573881"/>
                <a:gd name="connsiteY11" fmla="*/ 150019 h 664369"/>
                <a:gd name="connsiteX12" fmla="*/ 90488 w 573881"/>
                <a:gd name="connsiteY12" fmla="*/ 130969 h 664369"/>
                <a:gd name="connsiteX13" fmla="*/ 59531 w 573881"/>
                <a:gd name="connsiteY13" fmla="*/ 109538 h 664369"/>
                <a:gd name="connsiteX14" fmla="*/ 30956 w 573881"/>
                <a:gd name="connsiteY14" fmla="*/ 88107 h 664369"/>
                <a:gd name="connsiteX15" fmla="*/ 7144 w 573881"/>
                <a:gd name="connsiteY15" fmla="*/ 61913 h 664369"/>
                <a:gd name="connsiteX16" fmla="*/ 0 w 573881"/>
                <a:gd name="connsiteY16" fmla="*/ 42863 h 664369"/>
                <a:gd name="connsiteX17" fmla="*/ 0 w 573881"/>
                <a:gd name="connsiteY17" fmla="*/ 30957 h 664369"/>
                <a:gd name="connsiteX18" fmla="*/ 7144 w 573881"/>
                <a:gd name="connsiteY18" fmla="*/ 16669 h 664369"/>
                <a:gd name="connsiteX19" fmla="*/ 19050 w 573881"/>
                <a:gd name="connsiteY19" fmla="*/ 7144 h 664369"/>
                <a:gd name="connsiteX20" fmla="*/ 54769 w 573881"/>
                <a:gd name="connsiteY20" fmla="*/ 0 h 664369"/>
                <a:gd name="connsiteX21" fmla="*/ 97631 w 573881"/>
                <a:gd name="connsiteY21" fmla="*/ 2382 h 664369"/>
                <a:gd name="connsiteX22" fmla="*/ 180975 w 573881"/>
                <a:gd name="connsiteY22" fmla="*/ 11907 h 664369"/>
                <a:gd name="connsiteX23" fmla="*/ 295275 w 573881"/>
                <a:gd name="connsiteY23" fmla="*/ 30957 h 664369"/>
                <a:gd name="connsiteX24" fmla="*/ 383381 w 573881"/>
                <a:gd name="connsiteY24" fmla="*/ 52388 h 664369"/>
                <a:gd name="connsiteX25" fmla="*/ 464344 w 573881"/>
                <a:gd name="connsiteY25" fmla="*/ 80963 h 664369"/>
                <a:gd name="connsiteX26" fmla="*/ 521494 w 573881"/>
                <a:gd name="connsiteY26" fmla="*/ 100013 h 664369"/>
                <a:gd name="connsiteX27" fmla="*/ 547688 w 573881"/>
                <a:gd name="connsiteY27" fmla="*/ 114300 h 664369"/>
                <a:gd name="connsiteX28" fmla="*/ 561975 w 573881"/>
                <a:gd name="connsiteY28" fmla="*/ 128588 h 664369"/>
                <a:gd name="connsiteX29" fmla="*/ 569119 w 573881"/>
                <a:gd name="connsiteY29" fmla="*/ 140494 h 664369"/>
                <a:gd name="connsiteX30" fmla="*/ 573881 w 573881"/>
                <a:gd name="connsiteY30" fmla="*/ 161925 h 664369"/>
                <a:gd name="connsiteX31" fmla="*/ 573881 w 573881"/>
                <a:gd name="connsiteY31" fmla="*/ 178594 h 664369"/>
                <a:gd name="connsiteX32" fmla="*/ 564356 w 573881"/>
                <a:gd name="connsiteY32" fmla="*/ 204788 h 664369"/>
                <a:gd name="connsiteX33" fmla="*/ 542925 w 573881"/>
                <a:gd name="connsiteY33" fmla="*/ 245269 h 664369"/>
                <a:gd name="connsiteX34" fmla="*/ 523875 w 573881"/>
                <a:gd name="connsiteY34" fmla="*/ 276225 h 664369"/>
                <a:gd name="connsiteX35" fmla="*/ 509588 w 573881"/>
                <a:gd name="connsiteY35" fmla="*/ 307182 h 664369"/>
                <a:gd name="connsiteX36" fmla="*/ 497681 w 573881"/>
                <a:gd name="connsiteY36" fmla="*/ 359569 h 664369"/>
                <a:gd name="connsiteX37" fmla="*/ 495300 w 573881"/>
                <a:gd name="connsiteY37" fmla="*/ 447675 h 664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73881" h="664369">
                  <a:moveTo>
                    <a:pt x="495300" y="447675"/>
                  </a:moveTo>
                  <a:lnTo>
                    <a:pt x="509588" y="621507"/>
                  </a:lnTo>
                  <a:lnTo>
                    <a:pt x="207169" y="664369"/>
                  </a:lnTo>
                  <a:lnTo>
                    <a:pt x="214313" y="545307"/>
                  </a:lnTo>
                  <a:lnTo>
                    <a:pt x="221456" y="461963"/>
                  </a:lnTo>
                  <a:lnTo>
                    <a:pt x="221456" y="395288"/>
                  </a:lnTo>
                  <a:lnTo>
                    <a:pt x="214313" y="340519"/>
                  </a:lnTo>
                  <a:lnTo>
                    <a:pt x="204788" y="290513"/>
                  </a:lnTo>
                  <a:lnTo>
                    <a:pt x="190500" y="245269"/>
                  </a:lnTo>
                  <a:lnTo>
                    <a:pt x="169069" y="202407"/>
                  </a:lnTo>
                  <a:lnTo>
                    <a:pt x="142875" y="173832"/>
                  </a:lnTo>
                  <a:lnTo>
                    <a:pt x="116681" y="150019"/>
                  </a:lnTo>
                  <a:lnTo>
                    <a:pt x="90488" y="130969"/>
                  </a:lnTo>
                  <a:lnTo>
                    <a:pt x="59531" y="109538"/>
                  </a:lnTo>
                  <a:lnTo>
                    <a:pt x="30956" y="88107"/>
                  </a:lnTo>
                  <a:lnTo>
                    <a:pt x="7144" y="61913"/>
                  </a:lnTo>
                  <a:lnTo>
                    <a:pt x="0" y="42863"/>
                  </a:lnTo>
                  <a:lnTo>
                    <a:pt x="0" y="30957"/>
                  </a:lnTo>
                  <a:lnTo>
                    <a:pt x="7144" y="16669"/>
                  </a:lnTo>
                  <a:lnTo>
                    <a:pt x="19050" y="7144"/>
                  </a:lnTo>
                  <a:lnTo>
                    <a:pt x="54769" y="0"/>
                  </a:lnTo>
                  <a:lnTo>
                    <a:pt x="97631" y="2382"/>
                  </a:lnTo>
                  <a:lnTo>
                    <a:pt x="180975" y="11907"/>
                  </a:lnTo>
                  <a:lnTo>
                    <a:pt x="295275" y="30957"/>
                  </a:lnTo>
                  <a:lnTo>
                    <a:pt x="383381" y="52388"/>
                  </a:lnTo>
                  <a:lnTo>
                    <a:pt x="464344" y="80963"/>
                  </a:lnTo>
                  <a:lnTo>
                    <a:pt x="521494" y="100013"/>
                  </a:lnTo>
                  <a:lnTo>
                    <a:pt x="547688" y="114300"/>
                  </a:lnTo>
                  <a:lnTo>
                    <a:pt x="561975" y="128588"/>
                  </a:lnTo>
                  <a:lnTo>
                    <a:pt x="569119" y="140494"/>
                  </a:lnTo>
                  <a:lnTo>
                    <a:pt x="573881" y="161925"/>
                  </a:lnTo>
                  <a:lnTo>
                    <a:pt x="573881" y="178594"/>
                  </a:lnTo>
                  <a:lnTo>
                    <a:pt x="564356" y="204788"/>
                  </a:lnTo>
                  <a:lnTo>
                    <a:pt x="542925" y="245269"/>
                  </a:lnTo>
                  <a:lnTo>
                    <a:pt x="523875" y="276225"/>
                  </a:lnTo>
                  <a:lnTo>
                    <a:pt x="509588" y="307182"/>
                  </a:lnTo>
                  <a:lnTo>
                    <a:pt x="497681" y="359569"/>
                  </a:lnTo>
                  <a:cubicBezTo>
                    <a:pt x="496887" y="388144"/>
                    <a:pt x="496094" y="416719"/>
                    <a:pt x="495300" y="447675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7">
              <a:extLst>
                <a:ext uri="{FF2B5EF4-FFF2-40B4-BE49-F238E27FC236}">
                  <a16:creationId xmlns:a16="http://schemas.microsoft.com/office/drawing/2014/main" id="{C130106C-D30D-450B-84FD-EB557710772D}"/>
                </a:ext>
              </a:extLst>
            </p:cNvPr>
            <p:cNvSpPr/>
            <p:nvPr/>
          </p:nvSpPr>
          <p:spPr>
            <a:xfrm>
              <a:off x="3084513" y="2057576"/>
              <a:ext cx="431800" cy="1210090"/>
            </a:xfrm>
            <a:custGeom>
              <a:avLst/>
              <a:gdLst>
                <a:gd name="connsiteX0" fmla="*/ 0 w 433387"/>
                <a:gd name="connsiteY0" fmla="*/ 900113 h 1209675"/>
                <a:gd name="connsiteX1" fmla="*/ 0 w 433387"/>
                <a:gd name="connsiteY1" fmla="*/ 816769 h 1209675"/>
                <a:gd name="connsiteX2" fmla="*/ 0 w 433387"/>
                <a:gd name="connsiteY2" fmla="*/ 781050 h 1209675"/>
                <a:gd name="connsiteX3" fmla="*/ 4762 w 433387"/>
                <a:gd name="connsiteY3" fmla="*/ 745331 h 1209675"/>
                <a:gd name="connsiteX4" fmla="*/ 26194 w 433387"/>
                <a:gd name="connsiteY4" fmla="*/ 709613 h 1209675"/>
                <a:gd name="connsiteX5" fmla="*/ 59531 w 433387"/>
                <a:gd name="connsiteY5" fmla="*/ 659606 h 1209675"/>
                <a:gd name="connsiteX6" fmla="*/ 107156 w 433387"/>
                <a:gd name="connsiteY6" fmla="*/ 585788 h 1209675"/>
                <a:gd name="connsiteX7" fmla="*/ 154781 w 433387"/>
                <a:gd name="connsiteY7" fmla="*/ 500063 h 1209675"/>
                <a:gd name="connsiteX8" fmla="*/ 185737 w 433387"/>
                <a:gd name="connsiteY8" fmla="*/ 431006 h 1209675"/>
                <a:gd name="connsiteX9" fmla="*/ 219075 w 433387"/>
                <a:gd name="connsiteY9" fmla="*/ 345281 h 1209675"/>
                <a:gd name="connsiteX10" fmla="*/ 238125 w 433387"/>
                <a:gd name="connsiteY10" fmla="*/ 292894 h 1209675"/>
                <a:gd name="connsiteX11" fmla="*/ 252412 w 433387"/>
                <a:gd name="connsiteY11" fmla="*/ 221456 h 1209675"/>
                <a:gd name="connsiteX12" fmla="*/ 257175 w 433387"/>
                <a:gd name="connsiteY12" fmla="*/ 154781 h 1209675"/>
                <a:gd name="connsiteX13" fmla="*/ 252412 w 433387"/>
                <a:gd name="connsiteY13" fmla="*/ 92869 h 1209675"/>
                <a:gd name="connsiteX14" fmla="*/ 245269 w 433387"/>
                <a:gd name="connsiteY14" fmla="*/ 50006 h 1209675"/>
                <a:gd name="connsiteX15" fmla="*/ 245269 w 433387"/>
                <a:gd name="connsiteY15" fmla="*/ 26194 h 1209675"/>
                <a:gd name="connsiteX16" fmla="*/ 252412 w 433387"/>
                <a:gd name="connsiteY16" fmla="*/ 4763 h 1209675"/>
                <a:gd name="connsiteX17" fmla="*/ 269081 w 433387"/>
                <a:gd name="connsiteY17" fmla="*/ 0 h 1209675"/>
                <a:gd name="connsiteX18" fmla="*/ 290512 w 433387"/>
                <a:gd name="connsiteY18" fmla="*/ 7144 h 1209675"/>
                <a:gd name="connsiteX19" fmla="*/ 314325 w 433387"/>
                <a:gd name="connsiteY19" fmla="*/ 21431 h 1209675"/>
                <a:gd name="connsiteX20" fmla="*/ 335756 w 433387"/>
                <a:gd name="connsiteY20" fmla="*/ 42863 h 1209675"/>
                <a:gd name="connsiteX21" fmla="*/ 357187 w 433387"/>
                <a:gd name="connsiteY21" fmla="*/ 71438 h 1209675"/>
                <a:gd name="connsiteX22" fmla="*/ 378619 w 433387"/>
                <a:gd name="connsiteY22" fmla="*/ 100013 h 1209675"/>
                <a:gd name="connsiteX23" fmla="*/ 407194 w 433387"/>
                <a:gd name="connsiteY23" fmla="*/ 154781 h 1209675"/>
                <a:gd name="connsiteX24" fmla="*/ 419100 w 433387"/>
                <a:gd name="connsiteY24" fmla="*/ 188119 h 1209675"/>
                <a:gd name="connsiteX25" fmla="*/ 426244 w 433387"/>
                <a:gd name="connsiteY25" fmla="*/ 223838 h 1209675"/>
                <a:gd name="connsiteX26" fmla="*/ 431006 w 433387"/>
                <a:gd name="connsiteY26" fmla="*/ 252413 h 1209675"/>
                <a:gd name="connsiteX27" fmla="*/ 433387 w 433387"/>
                <a:gd name="connsiteY27" fmla="*/ 359569 h 1209675"/>
                <a:gd name="connsiteX28" fmla="*/ 411956 w 433387"/>
                <a:gd name="connsiteY28" fmla="*/ 502444 h 1209675"/>
                <a:gd name="connsiteX29" fmla="*/ 383381 w 433387"/>
                <a:gd name="connsiteY29" fmla="*/ 657225 h 1209675"/>
                <a:gd name="connsiteX30" fmla="*/ 347662 w 433387"/>
                <a:gd name="connsiteY30" fmla="*/ 802481 h 1209675"/>
                <a:gd name="connsiteX31" fmla="*/ 304800 w 433387"/>
                <a:gd name="connsiteY31" fmla="*/ 940594 h 1209675"/>
                <a:gd name="connsiteX32" fmla="*/ 257175 w 433387"/>
                <a:gd name="connsiteY32" fmla="*/ 1066800 h 1209675"/>
                <a:gd name="connsiteX33" fmla="*/ 221456 w 433387"/>
                <a:gd name="connsiteY33" fmla="*/ 1143000 h 1209675"/>
                <a:gd name="connsiteX34" fmla="*/ 180975 w 433387"/>
                <a:gd name="connsiteY34" fmla="*/ 1193006 h 1209675"/>
                <a:gd name="connsiteX35" fmla="*/ 159544 w 433387"/>
                <a:gd name="connsiteY35" fmla="*/ 1207294 h 1209675"/>
                <a:gd name="connsiteX36" fmla="*/ 145256 w 433387"/>
                <a:gd name="connsiteY36" fmla="*/ 1209675 h 1209675"/>
                <a:gd name="connsiteX37" fmla="*/ 130969 w 433387"/>
                <a:gd name="connsiteY37" fmla="*/ 1209675 h 1209675"/>
                <a:gd name="connsiteX38" fmla="*/ 114300 w 433387"/>
                <a:gd name="connsiteY38" fmla="*/ 1200150 h 1209675"/>
                <a:gd name="connsiteX39" fmla="*/ 88106 w 433387"/>
                <a:gd name="connsiteY39" fmla="*/ 1176338 h 1209675"/>
                <a:gd name="connsiteX40" fmla="*/ 66675 w 433387"/>
                <a:gd name="connsiteY40" fmla="*/ 1145381 h 1209675"/>
                <a:gd name="connsiteX41" fmla="*/ 42862 w 433387"/>
                <a:gd name="connsiteY41" fmla="*/ 1092994 h 1209675"/>
                <a:gd name="connsiteX42" fmla="*/ 21431 w 433387"/>
                <a:gd name="connsiteY42" fmla="*/ 1031081 h 1209675"/>
                <a:gd name="connsiteX43" fmla="*/ 7144 w 433387"/>
                <a:gd name="connsiteY43" fmla="*/ 969169 h 1209675"/>
                <a:gd name="connsiteX44" fmla="*/ 0 w 433387"/>
                <a:gd name="connsiteY44" fmla="*/ 900113 h 120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33387" h="1209675">
                  <a:moveTo>
                    <a:pt x="0" y="900113"/>
                  </a:moveTo>
                  <a:lnTo>
                    <a:pt x="0" y="816769"/>
                  </a:lnTo>
                  <a:lnTo>
                    <a:pt x="0" y="781050"/>
                  </a:lnTo>
                  <a:lnTo>
                    <a:pt x="4762" y="745331"/>
                  </a:lnTo>
                  <a:lnTo>
                    <a:pt x="26194" y="709613"/>
                  </a:lnTo>
                  <a:lnTo>
                    <a:pt x="59531" y="659606"/>
                  </a:lnTo>
                  <a:lnTo>
                    <a:pt x="107156" y="585788"/>
                  </a:lnTo>
                  <a:lnTo>
                    <a:pt x="154781" y="500063"/>
                  </a:lnTo>
                  <a:lnTo>
                    <a:pt x="185737" y="431006"/>
                  </a:lnTo>
                  <a:lnTo>
                    <a:pt x="219075" y="345281"/>
                  </a:lnTo>
                  <a:lnTo>
                    <a:pt x="238125" y="292894"/>
                  </a:lnTo>
                  <a:lnTo>
                    <a:pt x="252412" y="221456"/>
                  </a:lnTo>
                  <a:lnTo>
                    <a:pt x="257175" y="154781"/>
                  </a:lnTo>
                  <a:lnTo>
                    <a:pt x="252412" y="92869"/>
                  </a:lnTo>
                  <a:lnTo>
                    <a:pt x="245269" y="50006"/>
                  </a:lnTo>
                  <a:lnTo>
                    <a:pt x="245269" y="26194"/>
                  </a:lnTo>
                  <a:lnTo>
                    <a:pt x="252412" y="4763"/>
                  </a:lnTo>
                  <a:lnTo>
                    <a:pt x="269081" y="0"/>
                  </a:lnTo>
                  <a:lnTo>
                    <a:pt x="290512" y="7144"/>
                  </a:lnTo>
                  <a:lnTo>
                    <a:pt x="314325" y="21431"/>
                  </a:lnTo>
                  <a:lnTo>
                    <a:pt x="335756" y="42863"/>
                  </a:lnTo>
                  <a:lnTo>
                    <a:pt x="357187" y="71438"/>
                  </a:lnTo>
                  <a:lnTo>
                    <a:pt x="378619" y="100013"/>
                  </a:lnTo>
                  <a:lnTo>
                    <a:pt x="407194" y="154781"/>
                  </a:lnTo>
                  <a:lnTo>
                    <a:pt x="419100" y="188119"/>
                  </a:lnTo>
                  <a:lnTo>
                    <a:pt x="426244" y="223838"/>
                  </a:lnTo>
                  <a:lnTo>
                    <a:pt x="431006" y="252413"/>
                  </a:lnTo>
                  <a:cubicBezTo>
                    <a:pt x="431800" y="288132"/>
                    <a:pt x="432593" y="323850"/>
                    <a:pt x="433387" y="359569"/>
                  </a:cubicBezTo>
                  <a:lnTo>
                    <a:pt x="411956" y="502444"/>
                  </a:lnTo>
                  <a:lnTo>
                    <a:pt x="383381" y="657225"/>
                  </a:lnTo>
                  <a:lnTo>
                    <a:pt x="347662" y="802481"/>
                  </a:lnTo>
                  <a:lnTo>
                    <a:pt x="304800" y="940594"/>
                  </a:lnTo>
                  <a:lnTo>
                    <a:pt x="257175" y="1066800"/>
                  </a:lnTo>
                  <a:lnTo>
                    <a:pt x="221456" y="1143000"/>
                  </a:lnTo>
                  <a:lnTo>
                    <a:pt x="180975" y="1193006"/>
                  </a:lnTo>
                  <a:lnTo>
                    <a:pt x="159544" y="1207294"/>
                  </a:lnTo>
                  <a:lnTo>
                    <a:pt x="145256" y="1209675"/>
                  </a:lnTo>
                  <a:lnTo>
                    <a:pt x="130969" y="1209675"/>
                  </a:lnTo>
                  <a:lnTo>
                    <a:pt x="114300" y="1200150"/>
                  </a:lnTo>
                  <a:lnTo>
                    <a:pt x="88106" y="1176338"/>
                  </a:lnTo>
                  <a:lnTo>
                    <a:pt x="66675" y="1145381"/>
                  </a:lnTo>
                  <a:lnTo>
                    <a:pt x="42862" y="1092994"/>
                  </a:lnTo>
                  <a:lnTo>
                    <a:pt x="21431" y="1031081"/>
                  </a:lnTo>
                  <a:lnTo>
                    <a:pt x="7144" y="969169"/>
                  </a:lnTo>
                  <a:lnTo>
                    <a:pt x="0" y="9001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8">
              <a:extLst>
                <a:ext uri="{FF2B5EF4-FFF2-40B4-BE49-F238E27FC236}">
                  <a16:creationId xmlns:a16="http://schemas.microsoft.com/office/drawing/2014/main" id="{77C3CBE9-9ACC-4BA3-9F39-0D43A5B9D465}"/>
                </a:ext>
              </a:extLst>
            </p:cNvPr>
            <p:cNvSpPr/>
            <p:nvPr/>
          </p:nvSpPr>
          <p:spPr>
            <a:xfrm>
              <a:off x="3524250" y="4147442"/>
              <a:ext cx="557213" cy="789258"/>
            </a:xfrm>
            <a:custGeom>
              <a:avLst/>
              <a:gdLst>
                <a:gd name="connsiteX0" fmla="*/ 230764 w 556717"/>
                <a:gd name="connsiteY0" fmla="*/ 444220 h 790365"/>
                <a:gd name="connsiteX1" fmla="*/ 155766 w 556717"/>
                <a:gd name="connsiteY1" fmla="*/ 285570 h 790365"/>
                <a:gd name="connsiteX2" fmla="*/ 103844 w 556717"/>
                <a:gd name="connsiteY2" fmla="*/ 187496 h 790365"/>
                <a:gd name="connsiteX3" fmla="*/ 34615 w 556717"/>
                <a:gd name="connsiteY3" fmla="*/ 83652 h 790365"/>
                <a:gd name="connsiteX4" fmla="*/ 11538 w 556717"/>
                <a:gd name="connsiteY4" fmla="*/ 54807 h 790365"/>
                <a:gd name="connsiteX5" fmla="*/ 0 w 556717"/>
                <a:gd name="connsiteY5" fmla="*/ 31730 h 790365"/>
                <a:gd name="connsiteX6" fmla="*/ 0 w 556717"/>
                <a:gd name="connsiteY6" fmla="*/ 17308 h 790365"/>
                <a:gd name="connsiteX7" fmla="*/ 11538 w 556717"/>
                <a:gd name="connsiteY7" fmla="*/ 2885 h 790365"/>
                <a:gd name="connsiteX8" fmla="*/ 31730 w 556717"/>
                <a:gd name="connsiteY8" fmla="*/ 0 h 790365"/>
                <a:gd name="connsiteX9" fmla="*/ 72114 w 556717"/>
                <a:gd name="connsiteY9" fmla="*/ 5770 h 790365"/>
                <a:gd name="connsiteX10" fmla="*/ 178842 w 556717"/>
                <a:gd name="connsiteY10" fmla="*/ 28846 h 790365"/>
                <a:gd name="connsiteX11" fmla="*/ 279801 w 556717"/>
                <a:gd name="connsiteY11" fmla="*/ 40384 h 790365"/>
                <a:gd name="connsiteX12" fmla="*/ 320185 w 556717"/>
                <a:gd name="connsiteY12" fmla="*/ 40384 h 790365"/>
                <a:gd name="connsiteX13" fmla="*/ 380760 w 556717"/>
                <a:gd name="connsiteY13" fmla="*/ 193265 h 790365"/>
                <a:gd name="connsiteX14" fmla="*/ 467296 w 556717"/>
                <a:gd name="connsiteY14" fmla="*/ 374991 h 790365"/>
                <a:gd name="connsiteX15" fmla="*/ 536525 w 556717"/>
                <a:gd name="connsiteY15" fmla="*/ 527872 h 790365"/>
                <a:gd name="connsiteX16" fmla="*/ 556717 w 556717"/>
                <a:gd name="connsiteY16" fmla="*/ 654792 h 790365"/>
                <a:gd name="connsiteX17" fmla="*/ 533641 w 556717"/>
                <a:gd name="connsiteY17" fmla="*/ 715367 h 790365"/>
                <a:gd name="connsiteX18" fmla="*/ 516333 w 556717"/>
                <a:gd name="connsiteY18" fmla="*/ 749982 h 790365"/>
                <a:gd name="connsiteX19" fmla="*/ 496142 w 556717"/>
                <a:gd name="connsiteY19" fmla="*/ 778827 h 790365"/>
                <a:gd name="connsiteX20" fmla="*/ 478834 w 556717"/>
                <a:gd name="connsiteY20" fmla="*/ 790365 h 790365"/>
                <a:gd name="connsiteX21" fmla="*/ 461527 w 556717"/>
                <a:gd name="connsiteY21" fmla="*/ 790365 h 790365"/>
                <a:gd name="connsiteX22" fmla="*/ 432682 w 556717"/>
                <a:gd name="connsiteY22" fmla="*/ 787481 h 790365"/>
                <a:gd name="connsiteX23" fmla="*/ 409605 w 556717"/>
                <a:gd name="connsiteY23" fmla="*/ 781712 h 790365"/>
                <a:gd name="connsiteX24" fmla="*/ 363453 w 556717"/>
                <a:gd name="connsiteY24" fmla="*/ 752866 h 790365"/>
                <a:gd name="connsiteX25" fmla="*/ 331723 w 556717"/>
                <a:gd name="connsiteY25" fmla="*/ 724021 h 790365"/>
                <a:gd name="connsiteX26" fmla="*/ 317300 w 556717"/>
                <a:gd name="connsiteY26" fmla="*/ 698060 h 790365"/>
                <a:gd name="connsiteX27" fmla="*/ 291339 w 556717"/>
                <a:gd name="connsiteY27" fmla="*/ 614408 h 790365"/>
                <a:gd name="connsiteX28" fmla="*/ 230764 w 556717"/>
                <a:gd name="connsiteY28" fmla="*/ 444220 h 79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56717" h="790365">
                  <a:moveTo>
                    <a:pt x="230764" y="444220"/>
                  </a:moveTo>
                  <a:lnTo>
                    <a:pt x="155766" y="285570"/>
                  </a:lnTo>
                  <a:lnTo>
                    <a:pt x="103844" y="187496"/>
                  </a:lnTo>
                  <a:lnTo>
                    <a:pt x="34615" y="83652"/>
                  </a:lnTo>
                  <a:lnTo>
                    <a:pt x="11538" y="54807"/>
                  </a:lnTo>
                  <a:lnTo>
                    <a:pt x="0" y="31730"/>
                  </a:lnTo>
                  <a:lnTo>
                    <a:pt x="0" y="17308"/>
                  </a:lnTo>
                  <a:lnTo>
                    <a:pt x="11538" y="2885"/>
                  </a:lnTo>
                  <a:lnTo>
                    <a:pt x="31730" y="0"/>
                  </a:lnTo>
                  <a:lnTo>
                    <a:pt x="72114" y="5770"/>
                  </a:lnTo>
                  <a:lnTo>
                    <a:pt x="178842" y="28846"/>
                  </a:lnTo>
                  <a:lnTo>
                    <a:pt x="279801" y="40384"/>
                  </a:lnTo>
                  <a:lnTo>
                    <a:pt x="320185" y="40384"/>
                  </a:lnTo>
                  <a:lnTo>
                    <a:pt x="380760" y="193265"/>
                  </a:lnTo>
                  <a:lnTo>
                    <a:pt x="467296" y="374991"/>
                  </a:lnTo>
                  <a:lnTo>
                    <a:pt x="536525" y="527872"/>
                  </a:lnTo>
                  <a:lnTo>
                    <a:pt x="556717" y="654792"/>
                  </a:lnTo>
                  <a:lnTo>
                    <a:pt x="533641" y="715367"/>
                  </a:lnTo>
                  <a:lnTo>
                    <a:pt x="516333" y="749982"/>
                  </a:lnTo>
                  <a:lnTo>
                    <a:pt x="496142" y="778827"/>
                  </a:lnTo>
                  <a:lnTo>
                    <a:pt x="478834" y="790365"/>
                  </a:lnTo>
                  <a:lnTo>
                    <a:pt x="461527" y="790365"/>
                  </a:lnTo>
                  <a:lnTo>
                    <a:pt x="432682" y="787481"/>
                  </a:lnTo>
                  <a:lnTo>
                    <a:pt x="409605" y="781712"/>
                  </a:lnTo>
                  <a:lnTo>
                    <a:pt x="363453" y="752866"/>
                  </a:lnTo>
                  <a:lnTo>
                    <a:pt x="331723" y="724021"/>
                  </a:lnTo>
                  <a:lnTo>
                    <a:pt x="317300" y="698060"/>
                  </a:lnTo>
                  <a:lnTo>
                    <a:pt x="291339" y="614408"/>
                  </a:lnTo>
                  <a:lnTo>
                    <a:pt x="230764" y="44422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4">
              <a:extLst>
                <a:ext uri="{FF2B5EF4-FFF2-40B4-BE49-F238E27FC236}">
                  <a16:creationId xmlns:a16="http://schemas.microsoft.com/office/drawing/2014/main" id="{23736328-F3FD-4048-BF75-9F9D0BE9CF50}"/>
                </a:ext>
              </a:extLst>
            </p:cNvPr>
            <p:cNvSpPr/>
            <p:nvPr/>
          </p:nvSpPr>
          <p:spPr>
            <a:xfrm>
              <a:off x="3171825" y="4985929"/>
              <a:ext cx="503238" cy="1121159"/>
            </a:xfrm>
            <a:custGeom>
              <a:avLst/>
              <a:gdLst>
                <a:gd name="connsiteX0" fmla="*/ 2381 w 502444"/>
                <a:gd name="connsiteY0" fmla="*/ 952500 h 1121568"/>
                <a:gd name="connsiteX1" fmla="*/ 0 w 502444"/>
                <a:gd name="connsiteY1" fmla="*/ 862012 h 1121568"/>
                <a:gd name="connsiteX2" fmla="*/ 4763 w 502444"/>
                <a:gd name="connsiteY2" fmla="*/ 790575 h 1121568"/>
                <a:gd name="connsiteX3" fmla="*/ 11906 w 502444"/>
                <a:gd name="connsiteY3" fmla="*/ 745331 h 1121568"/>
                <a:gd name="connsiteX4" fmla="*/ 21431 w 502444"/>
                <a:gd name="connsiteY4" fmla="*/ 723900 h 1121568"/>
                <a:gd name="connsiteX5" fmla="*/ 52388 w 502444"/>
                <a:gd name="connsiteY5" fmla="*/ 692943 h 1121568"/>
                <a:gd name="connsiteX6" fmla="*/ 104775 w 502444"/>
                <a:gd name="connsiteY6" fmla="*/ 628650 h 1121568"/>
                <a:gd name="connsiteX7" fmla="*/ 176213 w 502444"/>
                <a:gd name="connsiteY7" fmla="*/ 538162 h 1121568"/>
                <a:gd name="connsiteX8" fmla="*/ 230981 w 502444"/>
                <a:gd name="connsiteY8" fmla="*/ 464343 h 1121568"/>
                <a:gd name="connsiteX9" fmla="*/ 278606 w 502444"/>
                <a:gd name="connsiteY9" fmla="*/ 388143 h 1121568"/>
                <a:gd name="connsiteX10" fmla="*/ 316706 w 502444"/>
                <a:gd name="connsiteY10" fmla="*/ 314325 h 1121568"/>
                <a:gd name="connsiteX11" fmla="*/ 369094 w 502444"/>
                <a:gd name="connsiteY11" fmla="*/ 197643 h 1121568"/>
                <a:gd name="connsiteX12" fmla="*/ 395288 w 502444"/>
                <a:gd name="connsiteY12" fmla="*/ 111918 h 1121568"/>
                <a:gd name="connsiteX13" fmla="*/ 404813 w 502444"/>
                <a:gd name="connsiteY13" fmla="*/ 69056 h 1121568"/>
                <a:gd name="connsiteX14" fmla="*/ 419100 w 502444"/>
                <a:gd name="connsiteY14" fmla="*/ 33337 h 1121568"/>
                <a:gd name="connsiteX15" fmla="*/ 433388 w 502444"/>
                <a:gd name="connsiteY15" fmla="*/ 9525 h 1121568"/>
                <a:gd name="connsiteX16" fmla="*/ 442913 w 502444"/>
                <a:gd name="connsiteY16" fmla="*/ 2381 h 1121568"/>
                <a:gd name="connsiteX17" fmla="*/ 459581 w 502444"/>
                <a:gd name="connsiteY17" fmla="*/ 0 h 1121568"/>
                <a:gd name="connsiteX18" fmla="*/ 478631 w 502444"/>
                <a:gd name="connsiteY18" fmla="*/ 11906 h 1121568"/>
                <a:gd name="connsiteX19" fmla="*/ 495300 w 502444"/>
                <a:gd name="connsiteY19" fmla="*/ 42862 h 1121568"/>
                <a:gd name="connsiteX20" fmla="*/ 502444 w 502444"/>
                <a:gd name="connsiteY20" fmla="*/ 90487 h 1121568"/>
                <a:gd name="connsiteX21" fmla="*/ 495300 w 502444"/>
                <a:gd name="connsiteY21" fmla="*/ 228600 h 1121568"/>
                <a:gd name="connsiteX22" fmla="*/ 488156 w 502444"/>
                <a:gd name="connsiteY22" fmla="*/ 338137 h 1121568"/>
                <a:gd name="connsiteX23" fmla="*/ 473869 w 502444"/>
                <a:gd name="connsiteY23" fmla="*/ 459581 h 1121568"/>
                <a:gd name="connsiteX24" fmla="*/ 459581 w 502444"/>
                <a:gd name="connsiteY24" fmla="*/ 542925 h 1121568"/>
                <a:gd name="connsiteX25" fmla="*/ 435769 w 502444"/>
                <a:gd name="connsiteY25" fmla="*/ 645318 h 1121568"/>
                <a:gd name="connsiteX26" fmla="*/ 395288 w 502444"/>
                <a:gd name="connsiteY26" fmla="*/ 769143 h 1121568"/>
                <a:gd name="connsiteX27" fmla="*/ 354806 w 502444"/>
                <a:gd name="connsiteY27" fmla="*/ 864393 h 1121568"/>
                <a:gd name="connsiteX28" fmla="*/ 307181 w 502444"/>
                <a:gd name="connsiteY28" fmla="*/ 945356 h 1121568"/>
                <a:gd name="connsiteX29" fmla="*/ 247650 w 502444"/>
                <a:gd name="connsiteY29" fmla="*/ 1021556 h 1121568"/>
                <a:gd name="connsiteX30" fmla="*/ 169069 w 502444"/>
                <a:gd name="connsiteY30" fmla="*/ 1090612 h 1121568"/>
                <a:gd name="connsiteX31" fmla="*/ 130969 w 502444"/>
                <a:gd name="connsiteY31" fmla="*/ 1112043 h 1121568"/>
                <a:gd name="connsiteX32" fmla="*/ 92869 w 502444"/>
                <a:gd name="connsiteY32" fmla="*/ 1121568 h 1121568"/>
                <a:gd name="connsiteX33" fmla="*/ 59531 w 502444"/>
                <a:gd name="connsiteY33" fmla="*/ 1121568 h 1121568"/>
                <a:gd name="connsiteX34" fmla="*/ 40481 w 502444"/>
                <a:gd name="connsiteY34" fmla="*/ 1109662 h 1121568"/>
                <a:gd name="connsiteX35" fmla="*/ 21431 w 502444"/>
                <a:gd name="connsiteY35" fmla="*/ 1088231 h 1121568"/>
                <a:gd name="connsiteX36" fmla="*/ 9525 w 502444"/>
                <a:gd name="connsiteY36" fmla="*/ 1059656 h 1121568"/>
                <a:gd name="connsiteX37" fmla="*/ 2381 w 502444"/>
                <a:gd name="connsiteY37" fmla="*/ 952500 h 1121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02444" h="1121568">
                  <a:moveTo>
                    <a:pt x="2381" y="952500"/>
                  </a:moveTo>
                  <a:cubicBezTo>
                    <a:pt x="1587" y="922337"/>
                    <a:pt x="794" y="892175"/>
                    <a:pt x="0" y="862012"/>
                  </a:cubicBezTo>
                  <a:lnTo>
                    <a:pt x="4763" y="790575"/>
                  </a:lnTo>
                  <a:lnTo>
                    <a:pt x="11906" y="745331"/>
                  </a:lnTo>
                  <a:lnTo>
                    <a:pt x="21431" y="723900"/>
                  </a:lnTo>
                  <a:lnTo>
                    <a:pt x="52388" y="692943"/>
                  </a:lnTo>
                  <a:lnTo>
                    <a:pt x="104775" y="628650"/>
                  </a:lnTo>
                  <a:lnTo>
                    <a:pt x="176213" y="538162"/>
                  </a:lnTo>
                  <a:lnTo>
                    <a:pt x="230981" y="464343"/>
                  </a:lnTo>
                  <a:lnTo>
                    <a:pt x="278606" y="388143"/>
                  </a:lnTo>
                  <a:lnTo>
                    <a:pt x="316706" y="314325"/>
                  </a:lnTo>
                  <a:lnTo>
                    <a:pt x="369094" y="197643"/>
                  </a:lnTo>
                  <a:lnTo>
                    <a:pt x="395288" y="111918"/>
                  </a:lnTo>
                  <a:lnTo>
                    <a:pt x="404813" y="69056"/>
                  </a:lnTo>
                  <a:lnTo>
                    <a:pt x="419100" y="33337"/>
                  </a:lnTo>
                  <a:lnTo>
                    <a:pt x="433388" y="9525"/>
                  </a:lnTo>
                  <a:lnTo>
                    <a:pt x="442913" y="2381"/>
                  </a:lnTo>
                  <a:lnTo>
                    <a:pt x="459581" y="0"/>
                  </a:lnTo>
                  <a:lnTo>
                    <a:pt x="478631" y="11906"/>
                  </a:lnTo>
                  <a:lnTo>
                    <a:pt x="495300" y="42862"/>
                  </a:lnTo>
                  <a:lnTo>
                    <a:pt x="502444" y="90487"/>
                  </a:lnTo>
                  <a:lnTo>
                    <a:pt x="495300" y="228600"/>
                  </a:lnTo>
                  <a:lnTo>
                    <a:pt x="488156" y="338137"/>
                  </a:lnTo>
                  <a:lnTo>
                    <a:pt x="473869" y="459581"/>
                  </a:lnTo>
                  <a:lnTo>
                    <a:pt x="459581" y="542925"/>
                  </a:lnTo>
                  <a:lnTo>
                    <a:pt x="435769" y="645318"/>
                  </a:lnTo>
                  <a:lnTo>
                    <a:pt x="395288" y="769143"/>
                  </a:lnTo>
                  <a:lnTo>
                    <a:pt x="354806" y="864393"/>
                  </a:lnTo>
                  <a:lnTo>
                    <a:pt x="307181" y="945356"/>
                  </a:lnTo>
                  <a:lnTo>
                    <a:pt x="247650" y="1021556"/>
                  </a:lnTo>
                  <a:lnTo>
                    <a:pt x="169069" y="1090612"/>
                  </a:lnTo>
                  <a:lnTo>
                    <a:pt x="130969" y="1112043"/>
                  </a:lnTo>
                  <a:lnTo>
                    <a:pt x="92869" y="1121568"/>
                  </a:lnTo>
                  <a:lnTo>
                    <a:pt x="59531" y="1121568"/>
                  </a:lnTo>
                  <a:lnTo>
                    <a:pt x="40481" y="1109662"/>
                  </a:lnTo>
                  <a:lnTo>
                    <a:pt x="21431" y="1088231"/>
                  </a:lnTo>
                  <a:lnTo>
                    <a:pt x="9525" y="1059656"/>
                  </a:lnTo>
                  <a:lnTo>
                    <a:pt x="2381" y="9525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5">
              <a:extLst>
                <a:ext uri="{FF2B5EF4-FFF2-40B4-BE49-F238E27FC236}">
                  <a16:creationId xmlns:a16="http://schemas.microsoft.com/office/drawing/2014/main" id="{5E296E26-54FB-4AA2-AC70-C4B567F75316}"/>
                </a:ext>
              </a:extLst>
            </p:cNvPr>
            <p:cNvSpPr/>
            <p:nvPr/>
          </p:nvSpPr>
          <p:spPr>
            <a:xfrm>
              <a:off x="6084888" y="4890647"/>
              <a:ext cx="801687" cy="747969"/>
            </a:xfrm>
            <a:custGeom>
              <a:avLst/>
              <a:gdLst>
                <a:gd name="connsiteX0" fmla="*/ 431006 w 802481"/>
                <a:gd name="connsiteY0" fmla="*/ 495300 h 747712"/>
                <a:gd name="connsiteX1" fmla="*/ 290512 w 802481"/>
                <a:gd name="connsiteY1" fmla="*/ 328612 h 747712"/>
                <a:gd name="connsiteX2" fmla="*/ 147637 w 802481"/>
                <a:gd name="connsiteY2" fmla="*/ 178593 h 747712"/>
                <a:gd name="connsiteX3" fmla="*/ 33337 w 802481"/>
                <a:gd name="connsiteY3" fmla="*/ 71437 h 747712"/>
                <a:gd name="connsiteX4" fmla="*/ 11906 w 802481"/>
                <a:gd name="connsiteY4" fmla="*/ 50006 h 747712"/>
                <a:gd name="connsiteX5" fmla="*/ 0 w 802481"/>
                <a:gd name="connsiteY5" fmla="*/ 30956 h 747712"/>
                <a:gd name="connsiteX6" fmla="*/ 0 w 802481"/>
                <a:gd name="connsiteY6" fmla="*/ 14287 h 747712"/>
                <a:gd name="connsiteX7" fmla="*/ 7144 w 802481"/>
                <a:gd name="connsiteY7" fmla="*/ 4762 h 747712"/>
                <a:gd name="connsiteX8" fmla="*/ 28575 w 802481"/>
                <a:gd name="connsiteY8" fmla="*/ 0 h 747712"/>
                <a:gd name="connsiteX9" fmla="*/ 80962 w 802481"/>
                <a:gd name="connsiteY9" fmla="*/ 7143 h 747712"/>
                <a:gd name="connsiteX10" fmla="*/ 166687 w 802481"/>
                <a:gd name="connsiteY10" fmla="*/ 38100 h 747712"/>
                <a:gd name="connsiteX11" fmla="*/ 292894 w 802481"/>
                <a:gd name="connsiteY11" fmla="*/ 88106 h 747712"/>
                <a:gd name="connsiteX12" fmla="*/ 385762 w 802481"/>
                <a:gd name="connsiteY12" fmla="*/ 130968 h 747712"/>
                <a:gd name="connsiteX13" fmla="*/ 481012 w 802481"/>
                <a:gd name="connsiteY13" fmla="*/ 185737 h 747712"/>
                <a:gd name="connsiteX14" fmla="*/ 554831 w 802481"/>
                <a:gd name="connsiteY14" fmla="*/ 228600 h 747712"/>
                <a:gd name="connsiteX15" fmla="*/ 619125 w 802481"/>
                <a:gd name="connsiteY15" fmla="*/ 269081 h 747712"/>
                <a:gd name="connsiteX16" fmla="*/ 676275 w 802481"/>
                <a:gd name="connsiteY16" fmla="*/ 330993 h 747712"/>
                <a:gd name="connsiteX17" fmla="*/ 714375 w 802481"/>
                <a:gd name="connsiteY17" fmla="*/ 381000 h 747712"/>
                <a:gd name="connsiteX18" fmla="*/ 747712 w 802481"/>
                <a:gd name="connsiteY18" fmla="*/ 442912 h 747712"/>
                <a:gd name="connsiteX19" fmla="*/ 776287 w 802481"/>
                <a:gd name="connsiteY19" fmla="*/ 509587 h 747712"/>
                <a:gd name="connsiteX20" fmla="*/ 795337 w 802481"/>
                <a:gd name="connsiteY20" fmla="*/ 561975 h 747712"/>
                <a:gd name="connsiteX21" fmla="*/ 802481 w 802481"/>
                <a:gd name="connsiteY21" fmla="*/ 604837 h 747712"/>
                <a:gd name="connsiteX22" fmla="*/ 795337 w 802481"/>
                <a:gd name="connsiteY22" fmla="*/ 666750 h 747712"/>
                <a:gd name="connsiteX23" fmla="*/ 773906 w 802481"/>
                <a:gd name="connsiteY23" fmla="*/ 721518 h 747712"/>
                <a:gd name="connsiteX24" fmla="*/ 752475 w 802481"/>
                <a:gd name="connsiteY24" fmla="*/ 740568 h 747712"/>
                <a:gd name="connsiteX25" fmla="*/ 728662 w 802481"/>
                <a:gd name="connsiteY25" fmla="*/ 747712 h 747712"/>
                <a:gd name="connsiteX26" fmla="*/ 692944 w 802481"/>
                <a:gd name="connsiteY26" fmla="*/ 742950 h 747712"/>
                <a:gd name="connsiteX27" fmla="*/ 642937 w 802481"/>
                <a:gd name="connsiteY27" fmla="*/ 726281 h 747712"/>
                <a:gd name="connsiteX28" fmla="*/ 597694 w 802481"/>
                <a:gd name="connsiteY28" fmla="*/ 695325 h 747712"/>
                <a:gd name="connsiteX29" fmla="*/ 550069 w 802481"/>
                <a:gd name="connsiteY29" fmla="*/ 638175 h 747712"/>
                <a:gd name="connsiteX30" fmla="*/ 431006 w 802481"/>
                <a:gd name="connsiteY30" fmla="*/ 495300 h 7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02481" h="747712">
                  <a:moveTo>
                    <a:pt x="431006" y="495300"/>
                  </a:moveTo>
                  <a:lnTo>
                    <a:pt x="290512" y="328612"/>
                  </a:lnTo>
                  <a:lnTo>
                    <a:pt x="147637" y="178593"/>
                  </a:lnTo>
                  <a:lnTo>
                    <a:pt x="33337" y="71437"/>
                  </a:lnTo>
                  <a:lnTo>
                    <a:pt x="11906" y="50006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7144" y="4762"/>
                  </a:lnTo>
                  <a:lnTo>
                    <a:pt x="28575" y="0"/>
                  </a:lnTo>
                  <a:lnTo>
                    <a:pt x="80962" y="7143"/>
                  </a:lnTo>
                  <a:lnTo>
                    <a:pt x="166687" y="38100"/>
                  </a:lnTo>
                  <a:lnTo>
                    <a:pt x="292894" y="88106"/>
                  </a:lnTo>
                  <a:lnTo>
                    <a:pt x="385762" y="130968"/>
                  </a:lnTo>
                  <a:lnTo>
                    <a:pt x="481012" y="185737"/>
                  </a:lnTo>
                  <a:lnTo>
                    <a:pt x="554831" y="228600"/>
                  </a:lnTo>
                  <a:lnTo>
                    <a:pt x="619125" y="269081"/>
                  </a:lnTo>
                  <a:lnTo>
                    <a:pt x="676275" y="330993"/>
                  </a:lnTo>
                  <a:lnTo>
                    <a:pt x="714375" y="381000"/>
                  </a:lnTo>
                  <a:lnTo>
                    <a:pt x="747712" y="442912"/>
                  </a:lnTo>
                  <a:lnTo>
                    <a:pt x="776287" y="509587"/>
                  </a:lnTo>
                  <a:lnTo>
                    <a:pt x="795337" y="561975"/>
                  </a:lnTo>
                  <a:lnTo>
                    <a:pt x="802481" y="604837"/>
                  </a:lnTo>
                  <a:lnTo>
                    <a:pt x="795337" y="666750"/>
                  </a:lnTo>
                  <a:lnTo>
                    <a:pt x="773906" y="721518"/>
                  </a:lnTo>
                  <a:lnTo>
                    <a:pt x="752475" y="740568"/>
                  </a:lnTo>
                  <a:lnTo>
                    <a:pt x="728662" y="747712"/>
                  </a:lnTo>
                  <a:lnTo>
                    <a:pt x="692944" y="742950"/>
                  </a:lnTo>
                  <a:lnTo>
                    <a:pt x="642937" y="726281"/>
                  </a:lnTo>
                  <a:lnTo>
                    <a:pt x="597694" y="695325"/>
                  </a:lnTo>
                  <a:lnTo>
                    <a:pt x="550069" y="638175"/>
                  </a:lnTo>
                  <a:lnTo>
                    <a:pt x="431006" y="4953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6">
              <a:extLst>
                <a:ext uri="{FF2B5EF4-FFF2-40B4-BE49-F238E27FC236}">
                  <a16:creationId xmlns:a16="http://schemas.microsoft.com/office/drawing/2014/main" id="{B98232F1-DE72-4EFB-AC61-939D1DE0AE0E}"/>
                </a:ext>
              </a:extLst>
            </p:cNvPr>
            <p:cNvSpPr/>
            <p:nvPr/>
          </p:nvSpPr>
          <p:spPr>
            <a:xfrm>
              <a:off x="3943350" y="4957345"/>
              <a:ext cx="2697163" cy="1218030"/>
            </a:xfrm>
            <a:custGeom>
              <a:avLst/>
              <a:gdLst>
                <a:gd name="connsiteX0" fmla="*/ 1437988 w 2698106"/>
                <a:gd name="connsiteY0" fmla="*/ 1177447 h 1217530"/>
                <a:gd name="connsiteX1" fmla="*/ 1272644 w 2698106"/>
                <a:gd name="connsiteY1" fmla="*/ 1142374 h 1217530"/>
                <a:gd name="connsiteX2" fmla="*/ 1132353 w 2698106"/>
                <a:gd name="connsiteY2" fmla="*/ 1104796 h 1217530"/>
                <a:gd name="connsiteX3" fmla="*/ 979535 w 2698106"/>
                <a:gd name="connsiteY3" fmla="*/ 1047176 h 1217530"/>
                <a:gd name="connsiteX4" fmla="*/ 839244 w 2698106"/>
                <a:gd name="connsiteY4" fmla="*/ 984546 h 1217530"/>
                <a:gd name="connsiteX5" fmla="*/ 721499 w 2698106"/>
                <a:gd name="connsiteY5" fmla="*/ 921916 h 1217530"/>
                <a:gd name="connsiteX6" fmla="*/ 623796 w 2698106"/>
                <a:gd name="connsiteY6" fmla="*/ 856780 h 1217530"/>
                <a:gd name="connsiteX7" fmla="*/ 508557 w 2698106"/>
                <a:gd name="connsiteY7" fmla="*/ 766593 h 1217530"/>
                <a:gd name="connsiteX8" fmla="*/ 415864 w 2698106"/>
                <a:gd name="connsiteY8" fmla="*/ 678911 h 1217530"/>
                <a:gd name="connsiteX9" fmla="*/ 350729 w 2698106"/>
                <a:gd name="connsiteY9" fmla="*/ 608765 h 1217530"/>
                <a:gd name="connsiteX10" fmla="*/ 283088 w 2698106"/>
                <a:gd name="connsiteY10" fmla="*/ 521083 h 1217530"/>
                <a:gd name="connsiteX11" fmla="*/ 207932 w 2698106"/>
                <a:gd name="connsiteY11" fmla="*/ 425885 h 1217530"/>
                <a:gd name="connsiteX12" fmla="*/ 160333 w 2698106"/>
                <a:gd name="connsiteY12" fmla="*/ 348224 h 1217530"/>
                <a:gd name="connsiteX13" fmla="*/ 100208 w 2698106"/>
                <a:gd name="connsiteY13" fmla="*/ 253026 h 1217530"/>
                <a:gd name="connsiteX14" fmla="*/ 40083 w 2698106"/>
                <a:gd name="connsiteY14" fmla="*/ 127766 h 1217530"/>
                <a:gd name="connsiteX15" fmla="*/ 17536 w 2698106"/>
                <a:gd name="connsiteY15" fmla="*/ 80167 h 1217530"/>
                <a:gd name="connsiteX16" fmla="*/ 5010 w 2698106"/>
                <a:gd name="connsiteY16" fmla="*/ 45094 h 1217530"/>
                <a:gd name="connsiteX17" fmla="*/ 0 w 2698106"/>
                <a:gd name="connsiteY17" fmla="*/ 20042 h 1217530"/>
                <a:gd name="connsiteX18" fmla="*/ 2505 w 2698106"/>
                <a:gd name="connsiteY18" fmla="*/ 2505 h 1217530"/>
                <a:gd name="connsiteX19" fmla="*/ 17536 w 2698106"/>
                <a:gd name="connsiteY19" fmla="*/ 0 h 1217530"/>
                <a:gd name="connsiteX20" fmla="*/ 37578 w 2698106"/>
                <a:gd name="connsiteY20" fmla="*/ 7516 h 1217530"/>
                <a:gd name="connsiteX21" fmla="*/ 60125 w 2698106"/>
                <a:gd name="connsiteY21" fmla="*/ 27557 h 1217530"/>
                <a:gd name="connsiteX22" fmla="*/ 105219 w 2698106"/>
                <a:gd name="connsiteY22" fmla="*/ 102714 h 1217530"/>
                <a:gd name="connsiteX23" fmla="*/ 160333 w 2698106"/>
                <a:gd name="connsiteY23" fmla="*/ 187891 h 1217530"/>
                <a:gd name="connsiteX24" fmla="*/ 217953 w 2698106"/>
                <a:gd name="connsiteY24" fmla="*/ 270562 h 1217530"/>
                <a:gd name="connsiteX25" fmla="*/ 275572 w 2698106"/>
                <a:gd name="connsiteY25" fmla="*/ 343213 h 1217530"/>
                <a:gd name="connsiteX26" fmla="*/ 323171 w 2698106"/>
                <a:gd name="connsiteY26" fmla="*/ 400833 h 1217530"/>
                <a:gd name="connsiteX27" fmla="*/ 373276 w 2698106"/>
                <a:gd name="connsiteY27" fmla="*/ 453442 h 1217530"/>
                <a:gd name="connsiteX28" fmla="*/ 428390 w 2698106"/>
                <a:gd name="connsiteY28" fmla="*/ 506052 h 1217530"/>
                <a:gd name="connsiteX29" fmla="*/ 501041 w 2698106"/>
                <a:gd name="connsiteY29" fmla="*/ 573692 h 1217530"/>
                <a:gd name="connsiteX30" fmla="*/ 563671 w 2698106"/>
                <a:gd name="connsiteY30" fmla="*/ 621291 h 1217530"/>
                <a:gd name="connsiteX31" fmla="*/ 618786 w 2698106"/>
                <a:gd name="connsiteY31" fmla="*/ 661374 h 1217530"/>
                <a:gd name="connsiteX32" fmla="*/ 686426 w 2698106"/>
                <a:gd name="connsiteY32" fmla="*/ 701458 h 1217530"/>
                <a:gd name="connsiteX33" fmla="*/ 741541 w 2698106"/>
                <a:gd name="connsiteY33" fmla="*/ 726510 h 1217530"/>
                <a:gd name="connsiteX34" fmla="*/ 811686 w 2698106"/>
                <a:gd name="connsiteY34" fmla="*/ 756572 h 1217530"/>
                <a:gd name="connsiteX35" fmla="*/ 909389 w 2698106"/>
                <a:gd name="connsiteY35" fmla="*/ 789140 h 1217530"/>
                <a:gd name="connsiteX36" fmla="*/ 997072 w 2698106"/>
                <a:gd name="connsiteY36" fmla="*/ 814192 h 1217530"/>
                <a:gd name="connsiteX37" fmla="*/ 1114816 w 2698106"/>
                <a:gd name="connsiteY37" fmla="*/ 844254 h 1217530"/>
                <a:gd name="connsiteX38" fmla="*/ 1272644 w 2698106"/>
                <a:gd name="connsiteY38" fmla="*/ 874317 h 1217530"/>
                <a:gd name="connsiteX39" fmla="*/ 1420451 w 2698106"/>
                <a:gd name="connsiteY39" fmla="*/ 896864 h 1217530"/>
                <a:gd name="connsiteX40" fmla="*/ 1578279 w 2698106"/>
                <a:gd name="connsiteY40" fmla="*/ 911895 h 1217530"/>
                <a:gd name="connsiteX41" fmla="*/ 1806253 w 2698106"/>
                <a:gd name="connsiteY41" fmla="*/ 926926 h 1217530"/>
                <a:gd name="connsiteX42" fmla="*/ 1976607 w 2698106"/>
                <a:gd name="connsiteY42" fmla="*/ 924421 h 1217530"/>
                <a:gd name="connsiteX43" fmla="*/ 2029216 w 2698106"/>
                <a:gd name="connsiteY43" fmla="*/ 916905 h 1217530"/>
                <a:gd name="connsiteX44" fmla="*/ 2099362 w 2698106"/>
                <a:gd name="connsiteY44" fmla="*/ 894358 h 1217530"/>
                <a:gd name="connsiteX45" fmla="*/ 2465122 w 2698106"/>
                <a:gd name="connsiteY45" fmla="*/ 826718 h 1217530"/>
                <a:gd name="connsiteX46" fmla="*/ 2522742 w 2698106"/>
                <a:gd name="connsiteY46" fmla="*/ 841749 h 1217530"/>
                <a:gd name="connsiteX47" fmla="*/ 2580362 w 2698106"/>
                <a:gd name="connsiteY47" fmla="*/ 864296 h 1217530"/>
                <a:gd name="connsiteX48" fmla="*/ 2625455 w 2698106"/>
                <a:gd name="connsiteY48" fmla="*/ 889348 h 1217530"/>
                <a:gd name="connsiteX49" fmla="*/ 2663033 w 2698106"/>
                <a:gd name="connsiteY49" fmla="*/ 919411 h 1217530"/>
                <a:gd name="connsiteX50" fmla="*/ 2685580 w 2698106"/>
                <a:gd name="connsiteY50" fmla="*/ 949473 h 1217530"/>
                <a:gd name="connsiteX51" fmla="*/ 2698106 w 2698106"/>
                <a:gd name="connsiteY51" fmla="*/ 977030 h 1217530"/>
                <a:gd name="connsiteX52" fmla="*/ 2695601 w 2698106"/>
                <a:gd name="connsiteY52" fmla="*/ 1014608 h 1217530"/>
                <a:gd name="connsiteX53" fmla="*/ 2680570 w 2698106"/>
                <a:gd name="connsiteY53" fmla="*/ 1052186 h 1217530"/>
                <a:gd name="connsiteX54" fmla="*/ 2650507 w 2698106"/>
                <a:gd name="connsiteY54" fmla="*/ 1082249 h 1217530"/>
                <a:gd name="connsiteX55" fmla="*/ 2562825 w 2698106"/>
                <a:gd name="connsiteY55" fmla="*/ 1117322 h 1217530"/>
                <a:gd name="connsiteX56" fmla="*/ 2460112 w 2698106"/>
                <a:gd name="connsiteY56" fmla="*/ 1144879 h 1217530"/>
                <a:gd name="connsiteX57" fmla="*/ 2284747 w 2698106"/>
                <a:gd name="connsiteY57" fmla="*/ 1177447 h 1217530"/>
                <a:gd name="connsiteX58" fmla="*/ 2076815 w 2698106"/>
                <a:gd name="connsiteY58" fmla="*/ 1207509 h 1217530"/>
                <a:gd name="connsiteX59" fmla="*/ 1966586 w 2698106"/>
                <a:gd name="connsiteY59" fmla="*/ 1217530 h 1217530"/>
                <a:gd name="connsiteX60" fmla="*/ 1793727 w 2698106"/>
                <a:gd name="connsiteY60" fmla="*/ 1215025 h 1217530"/>
                <a:gd name="connsiteX61" fmla="*/ 1670972 w 2698106"/>
                <a:gd name="connsiteY61" fmla="*/ 1205004 h 1217530"/>
                <a:gd name="connsiteX62" fmla="*/ 1437988 w 2698106"/>
                <a:gd name="connsiteY62" fmla="*/ 1177447 h 121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698106" h="1217530">
                  <a:moveTo>
                    <a:pt x="1437988" y="1177447"/>
                  </a:moveTo>
                  <a:lnTo>
                    <a:pt x="1272644" y="1142374"/>
                  </a:lnTo>
                  <a:lnTo>
                    <a:pt x="1132353" y="1104796"/>
                  </a:lnTo>
                  <a:lnTo>
                    <a:pt x="979535" y="1047176"/>
                  </a:lnTo>
                  <a:lnTo>
                    <a:pt x="839244" y="984546"/>
                  </a:lnTo>
                  <a:lnTo>
                    <a:pt x="721499" y="921916"/>
                  </a:lnTo>
                  <a:lnTo>
                    <a:pt x="623796" y="856780"/>
                  </a:lnTo>
                  <a:lnTo>
                    <a:pt x="508557" y="766593"/>
                  </a:lnTo>
                  <a:lnTo>
                    <a:pt x="415864" y="678911"/>
                  </a:lnTo>
                  <a:lnTo>
                    <a:pt x="350729" y="608765"/>
                  </a:lnTo>
                  <a:lnTo>
                    <a:pt x="283088" y="521083"/>
                  </a:lnTo>
                  <a:lnTo>
                    <a:pt x="207932" y="425885"/>
                  </a:lnTo>
                  <a:lnTo>
                    <a:pt x="160333" y="348224"/>
                  </a:lnTo>
                  <a:lnTo>
                    <a:pt x="100208" y="253026"/>
                  </a:lnTo>
                  <a:lnTo>
                    <a:pt x="40083" y="127766"/>
                  </a:lnTo>
                  <a:lnTo>
                    <a:pt x="17536" y="80167"/>
                  </a:lnTo>
                  <a:lnTo>
                    <a:pt x="5010" y="45094"/>
                  </a:lnTo>
                  <a:lnTo>
                    <a:pt x="0" y="20042"/>
                  </a:lnTo>
                  <a:lnTo>
                    <a:pt x="2505" y="2505"/>
                  </a:lnTo>
                  <a:lnTo>
                    <a:pt x="17536" y="0"/>
                  </a:lnTo>
                  <a:lnTo>
                    <a:pt x="37578" y="7516"/>
                  </a:lnTo>
                  <a:lnTo>
                    <a:pt x="60125" y="27557"/>
                  </a:lnTo>
                  <a:lnTo>
                    <a:pt x="105219" y="102714"/>
                  </a:lnTo>
                  <a:lnTo>
                    <a:pt x="160333" y="187891"/>
                  </a:lnTo>
                  <a:lnTo>
                    <a:pt x="217953" y="270562"/>
                  </a:lnTo>
                  <a:lnTo>
                    <a:pt x="275572" y="343213"/>
                  </a:lnTo>
                  <a:lnTo>
                    <a:pt x="323171" y="400833"/>
                  </a:lnTo>
                  <a:lnTo>
                    <a:pt x="373276" y="453442"/>
                  </a:lnTo>
                  <a:lnTo>
                    <a:pt x="428390" y="506052"/>
                  </a:lnTo>
                  <a:lnTo>
                    <a:pt x="501041" y="573692"/>
                  </a:lnTo>
                  <a:lnTo>
                    <a:pt x="563671" y="621291"/>
                  </a:lnTo>
                  <a:lnTo>
                    <a:pt x="618786" y="661374"/>
                  </a:lnTo>
                  <a:lnTo>
                    <a:pt x="686426" y="701458"/>
                  </a:lnTo>
                  <a:lnTo>
                    <a:pt x="741541" y="726510"/>
                  </a:lnTo>
                  <a:lnTo>
                    <a:pt x="811686" y="756572"/>
                  </a:lnTo>
                  <a:lnTo>
                    <a:pt x="909389" y="789140"/>
                  </a:lnTo>
                  <a:lnTo>
                    <a:pt x="997072" y="814192"/>
                  </a:lnTo>
                  <a:lnTo>
                    <a:pt x="1114816" y="844254"/>
                  </a:lnTo>
                  <a:lnTo>
                    <a:pt x="1272644" y="874317"/>
                  </a:lnTo>
                  <a:lnTo>
                    <a:pt x="1420451" y="896864"/>
                  </a:lnTo>
                  <a:lnTo>
                    <a:pt x="1578279" y="911895"/>
                  </a:lnTo>
                  <a:lnTo>
                    <a:pt x="1806253" y="926926"/>
                  </a:lnTo>
                  <a:lnTo>
                    <a:pt x="1976607" y="924421"/>
                  </a:lnTo>
                  <a:lnTo>
                    <a:pt x="2029216" y="916905"/>
                  </a:lnTo>
                  <a:lnTo>
                    <a:pt x="2099362" y="894358"/>
                  </a:lnTo>
                  <a:lnTo>
                    <a:pt x="2465122" y="826718"/>
                  </a:lnTo>
                  <a:lnTo>
                    <a:pt x="2522742" y="841749"/>
                  </a:lnTo>
                  <a:lnTo>
                    <a:pt x="2580362" y="864296"/>
                  </a:lnTo>
                  <a:lnTo>
                    <a:pt x="2625455" y="889348"/>
                  </a:lnTo>
                  <a:lnTo>
                    <a:pt x="2663033" y="919411"/>
                  </a:lnTo>
                  <a:lnTo>
                    <a:pt x="2685580" y="949473"/>
                  </a:lnTo>
                  <a:lnTo>
                    <a:pt x="2698106" y="977030"/>
                  </a:lnTo>
                  <a:lnTo>
                    <a:pt x="2695601" y="1014608"/>
                  </a:lnTo>
                  <a:lnTo>
                    <a:pt x="2680570" y="1052186"/>
                  </a:lnTo>
                  <a:lnTo>
                    <a:pt x="2650507" y="1082249"/>
                  </a:lnTo>
                  <a:lnTo>
                    <a:pt x="2562825" y="1117322"/>
                  </a:lnTo>
                  <a:lnTo>
                    <a:pt x="2460112" y="1144879"/>
                  </a:lnTo>
                  <a:lnTo>
                    <a:pt x="2284747" y="1177447"/>
                  </a:lnTo>
                  <a:lnTo>
                    <a:pt x="2076815" y="1207509"/>
                  </a:lnTo>
                  <a:lnTo>
                    <a:pt x="1966586" y="1217530"/>
                  </a:lnTo>
                  <a:lnTo>
                    <a:pt x="1793727" y="1215025"/>
                  </a:lnTo>
                  <a:lnTo>
                    <a:pt x="1670972" y="1205004"/>
                  </a:lnTo>
                  <a:lnTo>
                    <a:pt x="1437988" y="117744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8">
              <a:extLst>
                <a:ext uri="{FF2B5EF4-FFF2-40B4-BE49-F238E27FC236}">
                  <a16:creationId xmlns:a16="http://schemas.microsoft.com/office/drawing/2014/main" id="{7F3468EF-34B6-44EB-AAC9-03A997920719}"/>
                </a:ext>
              </a:extLst>
            </p:cNvPr>
            <p:cNvSpPr/>
            <p:nvPr/>
          </p:nvSpPr>
          <p:spPr>
            <a:xfrm>
              <a:off x="4733925" y="4881118"/>
              <a:ext cx="538163" cy="546287"/>
            </a:xfrm>
            <a:custGeom>
              <a:avLst/>
              <a:gdLst>
                <a:gd name="connsiteX0" fmla="*/ 264319 w 538163"/>
                <a:gd name="connsiteY0" fmla="*/ 431006 h 545306"/>
                <a:gd name="connsiteX1" fmla="*/ 185738 w 538163"/>
                <a:gd name="connsiteY1" fmla="*/ 361950 h 545306"/>
                <a:gd name="connsiteX2" fmla="*/ 126206 w 538163"/>
                <a:gd name="connsiteY2" fmla="*/ 292893 h 545306"/>
                <a:gd name="connsiteX3" fmla="*/ 85725 w 538163"/>
                <a:gd name="connsiteY3" fmla="*/ 235743 h 545306"/>
                <a:gd name="connsiteX4" fmla="*/ 50006 w 538163"/>
                <a:gd name="connsiteY4" fmla="*/ 180975 h 545306"/>
                <a:gd name="connsiteX5" fmla="*/ 28575 w 538163"/>
                <a:gd name="connsiteY5" fmla="*/ 138112 h 545306"/>
                <a:gd name="connsiteX6" fmla="*/ 11906 w 538163"/>
                <a:gd name="connsiteY6" fmla="*/ 104775 h 545306"/>
                <a:gd name="connsiteX7" fmla="*/ 2381 w 538163"/>
                <a:gd name="connsiteY7" fmla="*/ 71437 h 545306"/>
                <a:gd name="connsiteX8" fmla="*/ 0 w 538163"/>
                <a:gd name="connsiteY8" fmla="*/ 38100 h 545306"/>
                <a:gd name="connsiteX9" fmla="*/ 4763 w 538163"/>
                <a:gd name="connsiteY9" fmla="*/ 19050 h 545306"/>
                <a:gd name="connsiteX10" fmla="*/ 14288 w 538163"/>
                <a:gd name="connsiteY10" fmla="*/ 7143 h 545306"/>
                <a:gd name="connsiteX11" fmla="*/ 30956 w 538163"/>
                <a:gd name="connsiteY11" fmla="*/ 0 h 545306"/>
                <a:gd name="connsiteX12" fmla="*/ 52388 w 538163"/>
                <a:gd name="connsiteY12" fmla="*/ 4762 h 545306"/>
                <a:gd name="connsiteX13" fmla="*/ 78581 w 538163"/>
                <a:gd name="connsiteY13" fmla="*/ 21431 h 545306"/>
                <a:gd name="connsiteX14" fmla="*/ 109538 w 538163"/>
                <a:gd name="connsiteY14" fmla="*/ 52387 h 545306"/>
                <a:gd name="connsiteX15" fmla="*/ 142875 w 538163"/>
                <a:gd name="connsiteY15" fmla="*/ 78581 h 545306"/>
                <a:gd name="connsiteX16" fmla="*/ 190500 w 538163"/>
                <a:gd name="connsiteY16" fmla="*/ 111918 h 545306"/>
                <a:gd name="connsiteX17" fmla="*/ 230981 w 538163"/>
                <a:gd name="connsiteY17" fmla="*/ 130968 h 545306"/>
                <a:gd name="connsiteX18" fmla="*/ 283369 w 538163"/>
                <a:gd name="connsiteY18" fmla="*/ 145256 h 545306"/>
                <a:gd name="connsiteX19" fmla="*/ 526256 w 538163"/>
                <a:gd name="connsiteY19" fmla="*/ 435768 h 545306"/>
                <a:gd name="connsiteX20" fmla="*/ 538163 w 538163"/>
                <a:gd name="connsiteY20" fmla="*/ 488156 h 545306"/>
                <a:gd name="connsiteX21" fmla="*/ 535781 w 538163"/>
                <a:gd name="connsiteY21" fmla="*/ 519112 h 545306"/>
                <a:gd name="connsiteX22" fmla="*/ 521494 w 538163"/>
                <a:gd name="connsiteY22" fmla="*/ 540543 h 545306"/>
                <a:gd name="connsiteX23" fmla="*/ 504825 w 538163"/>
                <a:gd name="connsiteY23" fmla="*/ 545306 h 545306"/>
                <a:gd name="connsiteX24" fmla="*/ 459581 w 538163"/>
                <a:gd name="connsiteY24" fmla="*/ 540543 h 545306"/>
                <a:gd name="connsiteX25" fmla="*/ 409575 w 538163"/>
                <a:gd name="connsiteY25" fmla="*/ 521493 h 545306"/>
                <a:gd name="connsiteX26" fmla="*/ 366713 w 538163"/>
                <a:gd name="connsiteY26" fmla="*/ 500062 h 545306"/>
                <a:gd name="connsiteX27" fmla="*/ 264319 w 538163"/>
                <a:gd name="connsiteY27" fmla="*/ 431006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38163" h="545306">
                  <a:moveTo>
                    <a:pt x="264319" y="431006"/>
                  </a:moveTo>
                  <a:lnTo>
                    <a:pt x="185738" y="361950"/>
                  </a:lnTo>
                  <a:lnTo>
                    <a:pt x="126206" y="292893"/>
                  </a:lnTo>
                  <a:lnTo>
                    <a:pt x="85725" y="235743"/>
                  </a:lnTo>
                  <a:lnTo>
                    <a:pt x="50006" y="180975"/>
                  </a:lnTo>
                  <a:lnTo>
                    <a:pt x="28575" y="138112"/>
                  </a:lnTo>
                  <a:lnTo>
                    <a:pt x="11906" y="104775"/>
                  </a:lnTo>
                  <a:lnTo>
                    <a:pt x="2381" y="71437"/>
                  </a:lnTo>
                  <a:lnTo>
                    <a:pt x="0" y="38100"/>
                  </a:lnTo>
                  <a:lnTo>
                    <a:pt x="4763" y="19050"/>
                  </a:lnTo>
                  <a:lnTo>
                    <a:pt x="14288" y="7143"/>
                  </a:lnTo>
                  <a:lnTo>
                    <a:pt x="30956" y="0"/>
                  </a:lnTo>
                  <a:lnTo>
                    <a:pt x="52388" y="4762"/>
                  </a:lnTo>
                  <a:lnTo>
                    <a:pt x="78581" y="21431"/>
                  </a:lnTo>
                  <a:lnTo>
                    <a:pt x="109538" y="52387"/>
                  </a:lnTo>
                  <a:lnTo>
                    <a:pt x="142875" y="78581"/>
                  </a:lnTo>
                  <a:lnTo>
                    <a:pt x="190500" y="111918"/>
                  </a:lnTo>
                  <a:lnTo>
                    <a:pt x="230981" y="130968"/>
                  </a:lnTo>
                  <a:lnTo>
                    <a:pt x="283369" y="145256"/>
                  </a:lnTo>
                  <a:lnTo>
                    <a:pt x="526256" y="435768"/>
                  </a:lnTo>
                  <a:lnTo>
                    <a:pt x="538163" y="488156"/>
                  </a:lnTo>
                  <a:lnTo>
                    <a:pt x="535781" y="519112"/>
                  </a:lnTo>
                  <a:lnTo>
                    <a:pt x="521494" y="540543"/>
                  </a:lnTo>
                  <a:lnTo>
                    <a:pt x="504825" y="545306"/>
                  </a:lnTo>
                  <a:lnTo>
                    <a:pt x="459581" y="540543"/>
                  </a:lnTo>
                  <a:lnTo>
                    <a:pt x="409575" y="521493"/>
                  </a:lnTo>
                  <a:lnTo>
                    <a:pt x="366713" y="500062"/>
                  </a:lnTo>
                  <a:lnTo>
                    <a:pt x="264319" y="43100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8">
              <a:extLst>
                <a:ext uri="{FF2B5EF4-FFF2-40B4-BE49-F238E27FC236}">
                  <a16:creationId xmlns:a16="http://schemas.microsoft.com/office/drawing/2014/main" id="{0A48A15C-BAD8-4756-B4F1-4CCFF7DDCC12}"/>
                </a:ext>
              </a:extLst>
            </p:cNvPr>
            <p:cNvSpPr/>
            <p:nvPr/>
          </p:nvSpPr>
          <p:spPr>
            <a:xfrm>
              <a:off x="3421063" y="1911476"/>
              <a:ext cx="3778250" cy="557404"/>
            </a:xfrm>
            <a:custGeom>
              <a:avLst/>
              <a:gdLst>
                <a:gd name="connsiteX0" fmla="*/ 2132423 w 3777637"/>
                <a:gd name="connsiteY0" fmla="*/ 303623 h 557819"/>
                <a:gd name="connsiteX1" fmla="*/ 1737007 w 3777637"/>
                <a:gd name="connsiteY1" fmla="*/ 349520 h 557819"/>
                <a:gd name="connsiteX2" fmla="*/ 1429853 w 3777637"/>
                <a:gd name="connsiteY2" fmla="*/ 388355 h 557819"/>
                <a:gd name="connsiteX3" fmla="*/ 1129760 w 3777637"/>
                <a:gd name="connsiteY3" fmla="*/ 430721 h 557819"/>
                <a:gd name="connsiteX4" fmla="*/ 903808 w 3777637"/>
                <a:gd name="connsiteY4" fmla="*/ 466026 h 557819"/>
                <a:gd name="connsiteX5" fmla="*/ 681387 w 3777637"/>
                <a:gd name="connsiteY5" fmla="*/ 501331 h 557819"/>
                <a:gd name="connsiteX6" fmla="*/ 462496 w 3777637"/>
                <a:gd name="connsiteY6" fmla="*/ 540167 h 557819"/>
                <a:gd name="connsiteX7" fmla="*/ 374233 w 3777637"/>
                <a:gd name="connsiteY7" fmla="*/ 557819 h 557819"/>
                <a:gd name="connsiteX8" fmla="*/ 254196 w 3777637"/>
                <a:gd name="connsiteY8" fmla="*/ 554289 h 557819"/>
                <a:gd name="connsiteX9" fmla="*/ 102384 w 3777637"/>
                <a:gd name="connsiteY9" fmla="*/ 536636 h 557819"/>
                <a:gd name="connsiteX10" fmla="*/ 0 w 3777637"/>
                <a:gd name="connsiteY10" fmla="*/ 522514 h 557819"/>
                <a:gd name="connsiteX11" fmla="*/ 28244 w 3777637"/>
                <a:gd name="connsiteY11" fmla="*/ 374233 h 557819"/>
                <a:gd name="connsiteX12" fmla="*/ 165933 w 3777637"/>
                <a:gd name="connsiteY12" fmla="*/ 374233 h 557819"/>
                <a:gd name="connsiteX13" fmla="*/ 360111 w 3777637"/>
                <a:gd name="connsiteY13" fmla="*/ 363642 h 557819"/>
                <a:gd name="connsiteX14" fmla="*/ 702570 w 3777637"/>
                <a:gd name="connsiteY14" fmla="*/ 321276 h 557819"/>
                <a:gd name="connsiteX15" fmla="*/ 1066211 w 3777637"/>
                <a:gd name="connsiteY15" fmla="*/ 271849 h 557819"/>
                <a:gd name="connsiteX16" fmla="*/ 1292163 w 3777637"/>
                <a:gd name="connsiteY16" fmla="*/ 236544 h 557819"/>
                <a:gd name="connsiteX17" fmla="*/ 1422792 w 3777637"/>
                <a:gd name="connsiteY17" fmla="*/ 218891 h 557819"/>
                <a:gd name="connsiteX18" fmla="*/ 1680519 w 3777637"/>
                <a:gd name="connsiteY18" fmla="*/ 176525 h 557819"/>
                <a:gd name="connsiteX19" fmla="*/ 1984142 w 3777637"/>
                <a:gd name="connsiteY19" fmla="*/ 144751 h 557819"/>
                <a:gd name="connsiteX20" fmla="*/ 2425455 w 3777637"/>
                <a:gd name="connsiteY20" fmla="*/ 98854 h 557819"/>
                <a:gd name="connsiteX21" fmla="*/ 2792627 w 3777637"/>
                <a:gd name="connsiteY21" fmla="*/ 60018 h 557819"/>
                <a:gd name="connsiteX22" fmla="*/ 3166860 w 3777637"/>
                <a:gd name="connsiteY22" fmla="*/ 17652 h 557819"/>
                <a:gd name="connsiteX23" fmla="*/ 3216287 w 3777637"/>
                <a:gd name="connsiteY23" fmla="*/ 3530 h 557819"/>
                <a:gd name="connsiteX24" fmla="*/ 3251592 w 3777637"/>
                <a:gd name="connsiteY24" fmla="*/ 0 h 557819"/>
                <a:gd name="connsiteX25" fmla="*/ 3297489 w 3777637"/>
                <a:gd name="connsiteY25" fmla="*/ 3530 h 557819"/>
                <a:gd name="connsiteX26" fmla="*/ 3357507 w 3777637"/>
                <a:gd name="connsiteY26" fmla="*/ 17652 h 557819"/>
                <a:gd name="connsiteX27" fmla="*/ 3428117 w 3777637"/>
                <a:gd name="connsiteY27" fmla="*/ 56488 h 557819"/>
                <a:gd name="connsiteX28" fmla="*/ 3530502 w 3777637"/>
                <a:gd name="connsiteY28" fmla="*/ 130629 h 557819"/>
                <a:gd name="connsiteX29" fmla="*/ 3604642 w 3777637"/>
                <a:gd name="connsiteY29" fmla="*/ 194178 h 557819"/>
                <a:gd name="connsiteX30" fmla="*/ 3692905 w 3777637"/>
                <a:gd name="connsiteY30" fmla="*/ 289501 h 557819"/>
                <a:gd name="connsiteX31" fmla="*/ 3745862 w 3777637"/>
                <a:gd name="connsiteY31" fmla="*/ 345989 h 557819"/>
                <a:gd name="connsiteX32" fmla="*/ 3767045 w 3777637"/>
                <a:gd name="connsiteY32" fmla="*/ 384825 h 557819"/>
                <a:gd name="connsiteX33" fmla="*/ 3777637 w 3777637"/>
                <a:gd name="connsiteY33" fmla="*/ 420130 h 557819"/>
                <a:gd name="connsiteX34" fmla="*/ 3777637 w 3777637"/>
                <a:gd name="connsiteY34" fmla="*/ 451904 h 557819"/>
                <a:gd name="connsiteX35" fmla="*/ 3767045 w 3777637"/>
                <a:gd name="connsiteY35" fmla="*/ 469557 h 557819"/>
                <a:gd name="connsiteX36" fmla="*/ 3756454 w 3777637"/>
                <a:gd name="connsiteY36" fmla="*/ 473087 h 557819"/>
                <a:gd name="connsiteX37" fmla="*/ 3714088 w 3777637"/>
                <a:gd name="connsiteY37" fmla="*/ 480148 h 557819"/>
                <a:gd name="connsiteX38" fmla="*/ 3654069 w 3777637"/>
                <a:gd name="connsiteY38" fmla="*/ 483679 h 557819"/>
                <a:gd name="connsiteX39" fmla="*/ 3562276 w 3777637"/>
                <a:gd name="connsiteY39" fmla="*/ 494270 h 557819"/>
                <a:gd name="connsiteX40" fmla="*/ 3258653 w 3777637"/>
                <a:gd name="connsiteY40" fmla="*/ 243605 h 557819"/>
                <a:gd name="connsiteX41" fmla="*/ 3241001 w 3777637"/>
                <a:gd name="connsiteY41" fmla="*/ 229483 h 557819"/>
                <a:gd name="connsiteX42" fmla="*/ 3212757 w 3777637"/>
                <a:gd name="connsiteY42" fmla="*/ 222422 h 557819"/>
                <a:gd name="connsiteX43" fmla="*/ 3177452 w 3777637"/>
                <a:gd name="connsiteY43" fmla="*/ 218891 h 557819"/>
                <a:gd name="connsiteX44" fmla="*/ 3000926 w 3777637"/>
                <a:gd name="connsiteY44" fmla="*/ 229483 h 557819"/>
                <a:gd name="connsiteX45" fmla="*/ 2690242 w 3777637"/>
                <a:gd name="connsiteY45" fmla="*/ 254196 h 557819"/>
                <a:gd name="connsiteX46" fmla="*/ 2132423 w 3777637"/>
                <a:gd name="connsiteY46" fmla="*/ 303623 h 55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777637" h="557819">
                  <a:moveTo>
                    <a:pt x="2132423" y="303623"/>
                  </a:moveTo>
                  <a:lnTo>
                    <a:pt x="1737007" y="349520"/>
                  </a:lnTo>
                  <a:lnTo>
                    <a:pt x="1429853" y="388355"/>
                  </a:lnTo>
                  <a:lnTo>
                    <a:pt x="1129760" y="430721"/>
                  </a:lnTo>
                  <a:lnTo>
                    <a:pt x="903808" y="466026"/>
                  </a:lnTo>
                  <a:lnTo>
                    <a:pt x="681387" y="501331"/>
                  </a:lnTo>
                  <a:lnTo>
                    <a:pt x="462496" y="540167"/>
                  </a:lnTo>
                  <a:lnTo>
                    <a:pt x="374233" y="557819"/>
                  </a:lnTo>
                  <a:lnTo>
                    <a:pt x="254196" y="554289"/>
                  </a:lnTo>
                  <a:lnTo>
                    <a:pt x="102384" y="536636"/>
                  </a:lnTo>
                  <a:lnTo>
                    <a:pt x="0" y="522514"/>
                  </a:lnTo>
                  <a:lnTo>
                    <a:pt x="28244" y="374233"/>
                  </a:lnTo>
                  <a:lnTo>
                    <a:pt x="165933" y="374233"/>
                  </a:lnTo>
                  <a:lnTo>
                    <a:pt x="360111" y="363642"/>
                  </a:lnTo>
                  <a:lnTo>
                    <a:pt x="702570" y="321276"/>
                  </a:lnTo>
                  <a:lnTo>
                    <a:pt x="1066211" y="271849"/>
                  </a:lnTo>
                  <a:lnTo>
                    <a:pt x="1292163" y="236544"/>
                  </a:lnTo>
                  <a:lnTo>
                    <a:pt x="1422792" y="218891"/>
                  </a:lnTo>
                  <a:lnTo>
                    <a:pt x="1680519" y="176525"/>
                  </a:lnTo>
                  <a:lnTo>
                    <a:pt x="1984142" y="144751"/>
                  </a:lnTo>
                  <a:lnTo>
                    <a:pt x="2425455" y="98854"/>
                  </a:lnTo>
                  <a:lnTo>
                    <a:pt x="2792627" y="60018"/>
                  </a:lnTo>
                  <a:lnTo>
                    <a:pt x="3166860" y="17652"/>
                  </a:lnTo>
                  <a:lnTo>
                    <a:pt x="3216287" y="3530"/>
                  </a:lnTo>
                  <a:lnTo>
                    <a:pt x="3251592" y="0"/>
                  </a:lnTo>
                  <a:lnTo>
                    <a:pt x="3297489" y="3530"/>
                  </a:lnTo>
                  <a:lnTo>
                    <a:pt x="3357507" y="17652"/>
                  </a:lnTo>
                  <a:lnTo>
                    <a:pt x="3428117" y="56488"/>
                  </a:lnTo>
                  <a:lnTo>
                    <a:pt x="3530502" y="130629"/>
                  </a:lnTo>
                  <a:lnTo>
                    <a:pt x="3604642" y="194178"/>
                  </a:lnTo>
                  <a:lnTo>
                    <a:pt x="3692905" y="289501"/>
                  </a:lnTo>
                  <a:lnTo>
                    <a:pt x="3745862" y="345989"/>
                  </a:lnTo>
                  <a:lnTo>
                    <a:pt x="3767045" y="384825"/>
                  </a:lnTo>
                  <a:lnTo>
                    <a:pt x="3777637" y="420130"/>
                  </a:lnTo>
                  <a:lnTo>
                    <a:pt x="3777637" y="451904"/>
                  </a:lnTo>
                  <a:lnTo>
                    <a:pt x="3767045" y="469557"/>
                  </a:lnTo>
                  <a:lnTo>
                    <a:pt x="3756454" y="473087"/>
                  </a:lnTo>
                  <a:lnTo>
                    <a:pt x="3714088" y="480148"/>
                  </a:lnTo>
                  <a:lnTo>
                    <a:pt x="3654069" y="483679"/>
                  </a:lnTo>
                  <a:lnTo>
                    <a:pt x="3562276" y="494270"/>
                  </a:lnTo>
                  <a:lnTo>
                    <a:pt x="3258653" y="243605"/>
                  </a:lnTo>
                  <a:lnTo>
                    <a:pt x="3241001" y="229483"/>
                  </a:lnTo>
                  <a:lnTo>
                    <a:pt x="3212757" y="222422"/>
                  </a:lnTo>
                  <a:lnTo>
                    <a:pt x="3177452" y="218891"/>
                  </a:lnTo>
                  <a:lnTo>
                    <a:pt x="3000926" y="229483"/>
                  </a:lnTo>
                  <a:lnTo>
                    <a:pt x="2690242" y="254196"/>
                  </a:lnTo>
                  <a:lnTo>
                    <a:pt x="2132423" y="30362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9">
              <a:extLst>
                <a:ext uri="{FF2B5EF4-FFF2-40B4-BE49-F238E27FC236}">
                  <a16:creationId xmlns:a16="http://schemas.microsoft.com/office/drawing/2014/main" id="{AA411BAD-29E6-46D7-8877-8945CC5C7B53}"/>
                </a:ext>
              </a:extLst>
            </p:cNvPr>
            <p:cNvSpPr/>
            <p:nvPr/>
          </p:nvSpPr>
          <p:spPr>
            <a:xfrm>
              <a:off x="6300788" y="2081397"/>
              <a:ext cx="739775" cy="603457"/>
            </a:xfrm>
            <a:custGeom>
              <a:avLst/>
              <a:gdLst>
                <a:gd name="connsiteX0" fmla="*/ 142875 w 740568"/>
                <a:gd name="connsiteY0" fmla="*/ 421481 h 602456"/>
                <a:gd name="connsiteX1" fmla="*/ 247650 w 740568"/>
                <a:gd name="connsiteY1" fmla="*/ 307181 h 602456"/>
                <a:gd name="connsiteX2" fmla="*/ 319087 w 740568"/>
                <a:gd name="connsiteY2" fmla="*/ 228600 h 602456"/>
                <a:gd name="connsiteX3" fmla="*/ 350043 w 740568"/>
                <a:gd name="connsiteY3" fmla="*/ 190500 h 602456"/>
                <a:gd name="connsiteX4" fmla="*/ 373856 w 740568"/>
                <a:gd name="connsiteY4" fmla="*/ 154781 h 602456"/>
                <a:gd name="connsiteX5" fmla="*/ 381000 w 740568"/>
                <a:gd name="connsiteY5" fmla="*/ 128587 h 602456"/>
                <a:gd name="connsiteX6" fmla="*/ 383381 w 740568"/>
                <a:gd name="connsiteY6" fmla="*/ 97631 h 602456"/>
                <a:gd name="connsiteX7" fmla="*/ 340518 w 740568"/>
                <a:gd name="connsiteY7" fmla="*/ 0 h 602456"/>
                <a:gd name="connsiteX8" fmla="*/ 740568 w 740568"/>
                <a:gd name="connsiteY8" fmla="*/ 302418 h 602456"/>
                <a:gd name="connsiteX9" fmla="*/ 683418 w 740568"/>
                <a:gd name="connsiteY9" fmla="*/ 323850 h 602456"/>
                <a:gd name="connsiteX10" fmla="*/ 602456 w 740568"/>
                <a:gd name="connsiteY10" fmla="*/ 342900 h 602456"/>
                <a:gd name="connsiteX11" fmla="*/ 557212 w 740568"/>
                <a:gd name="connsiteY11" fmla="*/ 361950 h 602456"/>
                <a:gd name="connsiteX12" fmla="*/ 395287 w 740568"/>
                <a:gd name="connsiteY12" fmla="*/ 438150 h 602456"/>
                <a:gd name="connsiteX13" fmla="*/ 233362 w 740568"/>
                <a:gd name="connsiteY13" fmla="*/ 514350 h 602456"/>
                <a:gd name="connsiteX14" fmla="*/ 109537 w 740568"/>
                <a:gd name="connsiteY14" fmla="*/ 581025 h 602456"/>
                <a:gd name="connsiteX15" fmla="*/ 78581 w 740568"/>
                <a:gd name="connsiteY15" fmla="*/ 595312 h 602456"/>
                <a:gd name="connsiteX16" fmla="*/ 42862 w 740568"/>
                <a:gd name="connsiteY16" fmla="*/ 602456 h 602456"/>
                <a:gd name="connsiteX17" fmla="*/ 19050 w 740568"/>
                <a:gd name="connsiteY17" fmla="*/ 600075 h 602456"/>
                <a:gd name="connsiteX18" fmla="*/ 2381 w 740568"/>
                <a:gd name="connsiteY18" fmla="*/ 590550 h 602456"/>
                <a:gd name="connsiteX19" fmla="*/ 0 w 740568"/>
                <a:gd name="connsiteY19" fmla="*/ 576262 h 602456"/>
                <a:gd name="connsiteX20" fmla="*/ 9525 w 740568"/>
                <a:gd name="connsiteY20" fmla="*/ 554831 h 602456"/>
                <a:gd name="connsiteX21" fmla="*/ 61912 w 740568"/>
                <a:gd name="connsiteY21" fmla="*/ 504825 h 602456"/>
                <a:gd name="connsiteX22" fmla="*/ 142875 w 740568"/>
                <a:gd name="connsiteY22" fmla="*/ 421481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0568" h="602456">
                  <a:moveTo>
                    <a:pt x="142875" y="421481"/>
                  </a:moveTo>
                  <a:lnTo>
                    <a:pt x="247650" y="307181"/>
                  </a:lnTo>
                  <a:lnTo>
                    <a:pt x="319087" y="228600"/>
                  </a:lnTo>
                  <a:lnTo>
                    <a:pt x="350043" y="190500"/>
                  </a:lnTo>
                  <a:lnTo>
                    <a:pt x="373856" y="154781"/>
                  </a:lnTo>
                  <a:lnTo>
                    <a:pt x="381000" y="128587"/>
                  </a:lnTo>
                  <a:lnTo>
                    <a:pt x="383381" y="97631"/>
                  </a:lnTo>
                  <a:lnTo>
                    <a:pt x="340518" y="0"/>
                  </a:lnTo>
                  <a:lnTo>
                    <a:pt x="740568" y="302418"/>
                  </a:lnTo>
                  <a:lnTo>
                    <a:pt x="683418" y="323850"/>
                  </a:lnTo>
                  <a:lnTo>
                    <a:pt x="602456" y="342900"/>
                  </a:lnTo>
                  <a:lnTo>
                    <a:pt x="557212" y="361950"/>
                  </a:lnTo>
                  <a:lnTo>
                    <a:pt x="395287" y="438150"/>
                  </a:lnTo>
                  <a:lnTo>
                    <a:pt x="233362" y="514350"/>
                  </a:lnTo>
                  <a:lnTo>
                    <a:pt x="109537" y="581025"/>
                  </a:lnTo>
                  <a:lnTo>
                    <a:pt x="78581" y="595312"/>
                  </a:lnTo>
                  <a:lnTo>
                    <a:pt x="42862" y="602456"/>
                  </a:lnTo>
                  <a:lnTo>
                    <a:pt x="19050" y="600075"/>
                  </a:lnTo>
                  <a:lnTo>
                    <a:pt x="2381" y="590550"/>
                  </a:lnTo>
                  <a:lnTo>
                    <a:pt x="0" y="576262"/>
                  </a:lnTo>
                  <a:lnTo>
                    <a:pt x="9525" y="554831"/>
                  </a:lnTo>
                  <a:lnTo>
                    <a:pt x="61912" y="504825"/>
                  </a:lnTo>
                  <a:lnTo>
                    <a:pt x="142875" y="4214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0">
              <a:extLst>
                <a:ext uri="{FF2B5EF4-FFF2-40B4-BE49-F238E27FC236}">
                  <a16:creationId xmlns:a16="http://schemas.microsoft.com/office/drawing/2014/main" id="{4E21BD56-D3F8-4953-B6B0-292BE08BD72A}"/>
                </a:ext>
              </a:extLst>
            </p:cNvPr>
            <p:cNvSpPr/>
            <p:nvPr/>
          </p:nvSpPr>
          <p:spPr>
            <a:xfrm>
              <a:off x="3867150" y="2583219"/>
              <a:ext cx="2143125" cy="473237"/>
            </a:xfrm>
            <a:custGeom>
              <a:avLst/>
              <a:gdLst>
                <a:gd name="connsiteX0" fmla="*/ 1419225 w 2143125"/>
                <a:gd name="connsiteY0" fmla="*/ 314325 h 471488"/>
                <a:gd name="connsiteX1" fmla="*/ 1231106 w 2143125"/>
                <a:gd name="connsiteY1" fmla="*/ 330994 h 471488"/>
                <a:gd name="connsiteX2" fmla="*/ 1033463 w 2143125"/>
                <a:gd name="connsiteY2" fmla="*/ 373857 h 471488"/>
                <a:gd name="connsiteX3" fmla="*/ 819150 w 2143125"/>
                <a:gd name="connsiteY3" fmla="*/ 395288 h 471488"/>
                <a:gd name="connsiteX4" fmla="*/ 611981 w 2143125"/>
                <a:gd name="connsiteY4" fmla="*/ 419100 h 471488"/>
                <a:gd name="connsiteX5" fmla="*/ 481013 w 2143125"/>
                <a:gd name="connsiteY5" fmla="*/ 438150 h 471488"/>
                <a:gd name="connsiteX6" fmla="*/ 330994 w 2143125"/>
                <a:gd name="connsiteY6" fmla="*/ 464344 h 471488"/>
                <a:gd name="connsiteX7" fmla="*/ 297656 w 2143125"/>
                <a:gd name="connsiteY7" fmla="*/ 471488 h 471488"/>
                <a:gd name="connsiteX8" fmla="*/ 273844 w 2143125"/>
                <a:gd name="connsiteY8" fmla="*/ 471488 h 471488"/>
                <a:gd name="connsiteX9" fmla="*/ 240506 w 2143125"/>
                <a:gd name="connsiteY9" fmla="*/ 461963 h 471488"/>
                <a:gd name="connsiteX10" fmla="*/ 204788 w 2143125"/>
                <a:gd name="connsiteY10" fmla="*/ 442913 h 471488"/>
                <a:gd name="connsiteX11" fmla="*/ 159544 w 2143125"/>
                <a:gd name="connsiteY11" fmla="*/ 409575 h 471488"/>
                <a:gd name="connsiteX12" fmla="*/ 116681 w 2143125"/>
                <a:gd name="connsiteY12" fmla="*/ 371475 h 471488"/>
                <a:gd name="connsiteX13" fmla="*/ 66675 w 2143125"/>
                <a:gd name="connsiteY13" fmla="*/ 323850 h 471488"/>
                <a:gd name="connsiteX14" fmla="*/ 42863 w 2143125"/>
                <a:gd name="connsiteY14" fmla="*/ 292894 h 471488"/>
                <a:gd name="connsiteX15" fmla="*/ 19050 w 2143125"/>
                <a:gd name="connsiteY15" fmla="*/ 259557 h 471488"/>
                <a:gd name="connsiteX16" fmla="*/ 7144 w 2143125"/>
                <a:gd name="connsiteY16" fmla="*/ 230982 h 471488"/>
                <a:gd name="connsiteX17" fmla="*/ 0 w 2143125"/>
                <a:gd name="connsiteY17" fmla="*/ 202407 h 471488"/>
                <a:gd name="connsiteX18" fmla="*/ 4763 w 2143125"/>
                <a:gd name="connsiteY18" fmla="*/ 178594 h 471488"/>
                <a:gd name="connsiteX19" fmla="*/ 21431 w 2143125"/>
                <a:gd name="connsiteY19" fmla="*/ 171450 h 471488"/>
                <a:gd name="connsiteX20" fmla="*/ 38100 w 2143125"/>
                <a:gd name="connsiteY20" fmla="*/ 176213 h 471488"/>
                <a:gd name="connsiteX21" fmla="*/ 85725 w 2143125"/>
                <a:gd name="connsiteY21" fmla="*/ 202407 h 471488"/>
                <a:gd name="connsiteX22" fmla="*/ 123825 w 2143125"/>
                <a:gd name="connsiteY22" fmla="*/ 219075 h 471488"/>
                <a:gd name="connsiteX23" fmla="*/ 169069 w 2143125"/>
                <a:gd name="connsiteY23" fmla="*/ 235744 h 471488"/>
                <a:gd name="connsiteX24" fmla="*/ 242888 w 2143125"/>
                <a:gd name="connsiteY24" fmla="*/ 254794 h 471488"/>
                <a:gd name="connsiteX25" fmla="*/ 285750 w 2143125"/>
                <a:gd name="connsiteY25" fmla="*/ 259557 h 471488"/>
                <a:gd name="connsiteX26" fmla="*/ 326231 w 2143125"/>
                <a:gd name="connsiteY26" fmla="*/ 264319 h 471488"/>
                <a:gd name="connsiteX27" fmla="*/ 416719 w 2143125"/>
                <a:gd name="connsiteY27" fmla="*/ 257175 h 471488"/>
                <a:gd name="connsiteX28" fmla="*/ 702469 w 2143125"/>
                <a:gd name="connsiteY28" fmla="*/ 233363 h 471488"/>
                <a:gd name="connsiteX29" fmla="*/ 1033463 w 2143125"/>
                <a:gd name="connsiteY29" fmla="*/ 192882 h 471488"/>
                <a:gd name="connsiteX30" fmla="*/ 1247775 w 2143125"/>
                <a:gd name="connsiteY30" fmla="*/ 130969 h 471488"/>
                <a:gd name="connsiteX31" fmla="*/ 1378744 w 2143125"/>
                <a:gd name="connsiteY31" fmla="*/ 116682 h 471488"/>
                <a:gd name="connsiteX32" fmla="*/ 1490663 w 2143125"/>
                <a:gd name="connsiteY32" fmla="*/ 100013 h 471488"/>
                <a:gd name="connsiteX33" fmla="*/ 1581150 w 2143125"/>
                <a:gd name="connsiteY33" fmla="*/ 78582 h 471488"/>
                <a:gd name="connsiteX34" fmla="*/ 1654969 w 2143125"/>
                <a:gd name="connsiteY34" fmla="*/ 54769 h 471488"/>
                <a:gd name="connsiteX35" fmla="*/ 1719263 w 2143125"/>
                <a:gd name="connsiteY35" fmla="*/ 19050 h 471488"/>
                <a:gd name="connsiteX36" fmla="*/ 1750219 w 2143125"/>
                <a:gd name="connsiteY36" fmla="*/ 7144 h 471488"/>
                <a:gd name="connsiteX37" fmla="*/ 1778794 w 2143125"/>
                <a:gd name="connsiteY37" fmla="*/ 0 h 471488"/>
                <a:gd name="connsiteX38" fmla="*/ 1838325 w 2143125"/>
                <a:gd name="connsiteY38" fmla="*/ 7144 h 471488"/>
                <a:gd name="connsiteX39" fmla="*/ 1909763 w 2143125"/>
                <a:gd name="connsiteY39" fmla="*/ 26194 h 471488"/>
                <a:gd name="connsiteX40" fmla="*/ 1993106 w 2143125"/>
                <a:gd name="connsiteY40" fmla="*/ 50007 h 471488"/>
                <a:gd name="connsiteX41" fmla="*/ 2081213 w 2143125"/>
                <a:gd name="connsiteY41" fmla="*/ 83344 h 471488"/>
                <a:gd name="connsiteX42" fmla="*/ 2105025 w 2143125"/>
                <a:gd name="connsiteY42" fmla="*/ 95250 h 471488"/>
                <a:gd name="connsiteX43" fmla="*/ 2128838 w 2143125"/>
                <a:gd name="connsiteY43" fmla="*/ 111919 h 471488"/>
                <a:gd name="connsiteX44" fmla="*/ 2138363 w 2143125"/>
                <a:gd name="connsiteY44" fmla="*/ 123825 h 471488"/>
                <a:gd name="connsiteX45" fmla="*/ 2143125 w 2143125"/>
                <a:gd name="connsiteY45" fmla="*/ 150019 h 471488"/>
                <a:gd name="connsiteX46" fmla="*/ 2128838 w 2143125"/>
                <a:gd name="connsiteY46" fmla="*/ 173832 h 471488"/>
                <a:gd name="connsiteX47" fmla="*/ 2102644 w 2143125"/>
                <a:gd name="connsiteY47" fmla="*/ 195263 h 471488"/>
                <a:gd name="connsiteX48" fmla="*/ 2062163 w 2143125"/>
                <a:gd name="connsiteY48" fmla="*/ 216694 h 471488"/>
                <a:gd name="connsiteX49" fmla="*/ 1995488 w 2143125"/>
                <a:gd name="connsiteY49" fmla="*/ 233363 h 471488"/>
                <a:gd name="connsiteX50" fmla="*/ 1821656 w 2143125"/>
                <a:gd name="connsiteY50" fmla="*/ 266700 h 471488"/>
                <a:gd name="connsiteX51" fmla="*/ 1624013 w 2143125"/>
                <a:gd name="connsiteY51" fmla="*/ 295275 h 471488"/>
                <a:gd name="connsiteX52" fmla="*/ 1419225 w 2143125"/>
                <a:gd name="connsiteY52" fmla="*/ 314325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143125" h="471488">
                  <a:moveTo>
                    <a:pt x="1419225" y="314325"/>
                  </a:moveTo>
                  <a:lnTo>
                    <a:pt x="1231106" y="330994"/>
                  </a:lnTo>
                  <a:lnTo>
                    <a:pt x="1033463" y="373857"/>
                  </a:lnTo>
                  <a:lnTo>
                    <a:pt x="819150" y="395288"/>
                  </a:lnTo>
                  <a:lnTo>
                    <a:pt x="611981" y="419100"/>
                  </a:lnTo>
                  <a:lnTo>
                    <a:pt x="481013" y="438150"/>
                  </a:lnTo>
                  <a:lnTo>
                    <a:pt x="330994" y="464344"/>
                  </a:lnTo>
                  <a:lnTo>
                    <a:pt x="297656" y="471488"/>
                  </a:lnTo>
                  <a:lnTo>
                    <a:pt x="273844" y="471488"/>
                  </a:lnTo>
                  <a:lnTo>
                    <a:pt x="240506" y="461963"/>
                  </a:lnTo>
                  <a:lnTo>
                    <a:pt x="204788" y="442913"/>
                  </a:lnTo>
                  <a:lnTo>
                    <a:pt x="159544" y="409575"/>
                  </a:lnTo>
                  <a:lnTo>
                    <a:pt x="116681" y="371475"/>
                  </a:lnTo>
                  <a:lnTo>
                    <a:pt x="66675" y="323850"/>
                  </a:lnTo>
                  <a:lnTo>
                    <a:pt x="42863" y="292894"/>
                  </a:lnTo>
                  <a:lnTo>
                    <a:pt x="19050" y="259557"/>
                  </a:lnTo>
                  <a:lnTo>
                    <a:pt x="7144" y="230982"/>
                  </a:lnTo>
                  <a:lnTo>
                    <a:pt x="0" y="202407"/>
                  </a:lnTo>
                  <a:lnTo>
                    <a:pt x="4763" y="178594"/>
                  </a:lnTo>
                  <a:lnTo>
                    <a:pt x="21431" y="171450"/>
                  </a:lnTo>
                  <a:lnTo>
                    <a:pt x="38100" y="176213"/>
                  </a:lnTo>
                  <a:lnTo>
                    <a:pt x="85725" y="202407"/>
                  </a:lnTo>
                  <a:lnTo>
                    <a:pt x="123825" y="219075"/>
                  </a:lnTo>
                  <a:lnTo>
                    <a:pt x="169069" y="235744"/>
                  </a:lnTo>
                  <a:lnTo>
                    <a:pt x="242888" y="254794"/>
                  </a:lnTo>
                  <a:lnTo>
                    <a:pt x="285750" y="259557"/>
                  </a:lnTo>
                  <a:lnTo>
                    <a:pt x="326231" y="264319"/>
                  </a:lnTo>
                  <a:lnTo>
                    <a:pt x="416719" y="257175"/>
                  </a:lnTo>
                  <a:lnTo>
                    <a:pt x="702469" y="233363"/>
                  </a:lnTo>
                  <a:lnTo>
                    <a:pt x="1033463" y="192882"/>
                  </a:lnTo>
                  <a:lnTo>
                    <a:pt x="1247775" y="130969"/>
                  </a:lnTo>
                  <a:lnTo>
                    <a:pt x="1378744" y="116682"/>
                  </a:lnTo>
                  <a:lnTo>
                    <a:pt x="1490663" y="100013"/>
                  </a:lnTo>
                  <a:lnTo>
                    <a:pt x="1581150" y="78582"/>
                  </a:lnTo>
                  <a:lnTo>
                    <a:pt x="1654969" y="54769"/>
                  </a:lnTo>
                  <a:lnTo>
                    <a:pt x="1719263" y="19050"/>
                  </a:lnTo>
                  <a:lnTo>
                    <a:pt x="1750219" y="7144"/>
                  </a:lnTo>
                  <a:lnTo>
                    <a:pt x="1778794" y="0"/>
                  </a:lnTo>
                  <a:lnTo>
                    <a:pt x="1838325" y="7144"/>
                  </a:lnTo>
                  <a:lnTo>
                    <a:pt x="1909763" y="26194"/>
                  </a:lnTo>
                  <a:lnTo>
                    <a:pt x="1993106" y="50007"/>
                  </a:lnTo>
                  <a:lnTo>
                    <a:pt x="2081213" y="83344"/>
                  </a:lnTo>
                  <a:lnTo>
                    <a:pt x="2105025" y="95250"/>
                  </a:lnTo>
                  <a:lnTo>
                    <a:pt x="2128838" y="111919"/>
                  </a:lnTo>
                  <a:lnTo>
                    <a:pt x="2138363" y="123825"/>
                  </a:lnTo>
                  <a:lnTo>
                    <a:pt x="2143125" y="150019"/>
                  </a:lnTo>
                  <a:lnTo>
                    <a:pt x="2128838" y="173832"/>
                  </a:lnTo>
                  <a:lnTo>
                    <a:pt x="2102644" y="195263"/>
                  </a:lnTo>
                  <a:lnTo>
                    <a:pt x="2062163" y="216694"/>
                  </a:lnTo>
                  <a:lnTo>
                    <a:pt x="1995488" y="233363"/>
                  </a:lnTo>
                  <a:lnTo>
                    <a:pt x="1821656" y="266700"/>
                  </a:lnTo>
                  <a:lnTo>
                    <a:pt x="1624013" y="295275"/>
                  </a:lnTo>
                  <a:lnTo>
                    <a:pt x="1419225" y="3143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2">
              <a:extLst>
                <a:ext uri="{FF2B5EF4-FFF2-40B4-BE49-F238E27FC236}">
                  <a16:creationId xmlns:a16="http://schemas.microsoft.com/office/drawing/2014/main" id="{358E3D8A-5AE0-491E-85B2-06374A0D7171}"/>
                </a:ext>
              </a:extLst>
            </p:cNvPr>
            <p:cNvSpPr/>
            <p:nvPr/>
          </p:nvSpPr>
          <p:spPr>
            <a:xfrm>
              <a:off x="4762500" y="2341836"/>
              <a:ext cx="427038" cy="1372070"/>
            </a:xfrm>
            <a:custGeom>
              <a:avLst/>
              <a:gdLst>
                <a:gd name="connsiteX0" fmla="*/ 338138 w 426244"/>
                <a:gd name="connsiteY0" fmla="*/ 1181100 h 1371600"/>
                <a:gd name="connsiteX1" fmla="*/ 333375 w 426244"/>
                <a:gd name="connsiteY1" fmla="*/ 1352550 h 1371600"/>
                <a:gd name="connsiteX2" fmla="*/ 145256 w 426244"/>
                <a:gd name="connsiteY2" fmla="*/ 1371600 h 1371600"/>
                <a:gd name="connsiteX3" fmla="*/ 135731 w 426244"/>
                <a:gd name="connsiteY3" fmla="*/ 1243012 h 1371600"/>
                <a:gd name="connsiteX4" fmla="*/ 130969 w 426244"/>
                <a:gd name="connsiteY4" fmla="*/ 1140619 h 1371600"/>
                <a:gd name="connsiteX5" fmla="*/ 109538 w 426244"/>
                <a:gd name="connsiteY5" fmla="*/ 1019175 h 1371600"/>
                <a:gd name="connsiteX6" fmla="*/ 111919 w 426244"/>
                <a:gd name="connsiteY6" fmla="*/ 873919 h 1371600"/>
                <a:gd name="connsiteX7" fmla="*/ 111919 w 426244"/>
                <a:gd name="connsiteY7" fmla="*/ 592931 h 1371600"/>
                <a:gd name="connsiteX8" fmla="*/ 111919 w 426244"/>
                <a:gd name="connsiteY8" fmla="*/ 440531 h 1371600"/>
                <a:gd name="connsiteX9" fmla="*/ 123825 w 426244"/>
                <a:gd name="connsiteY9" fmla="*/ 373856 h 1371600"/>
                <a:gd name="connsiteX10" fmla="*/ 126206 w 426244"/>
                <a:gd name="connsiteY10" fmla="*/ 321469 h 1371600"/>
                <a:gd name="connsiteX11" fmla="*/ 119063 w 426244"/>
                <a:gd name="connsiteY11" fmla="*/ 247650 h 1371600"/>
                <a:gd name="connsiteX12" fmla="*/ 109538 w 426244"/>
                <a:gd name="connsiteY12" fmla="*/ 197644 h 1371600"/>
                <a:gd name="connsiteX13" fmla="*/ 95250 w 426244"/>
                <a:gd name="connsiteY13" fmla="*/ 161925 h 1371600"/>
                <a:gd name="connsiteX14" fmla="*/ 80963 w 426244"/>
                <a:gd name="connsiteY14" fmla="*/ 140494 h 1371600"/>
                <a:gd name="connsiteX15" fmla="*/ 57150 w 426244"/>
                <a:gd name="connsiteY15" fmla="*/ 111919 h 1371600"/>
                <a:gd name="connsiteX16" fmla="*/ 33338 w 426244"/>
                <a:gd name="connsiteY16" fmla="*/ 92869 h 1371600"/>
                <a:gd name="connsiteX17" fmla="*/ 16669 w 426244"/>
                <a:gd name="connsiteY17" fmla="*/ 76200 h 1371600"/>
                <a:gd name="connsiteX18" fmla="*/ 4763 w 426244"/>
                <a:gd name="connsiteY18" fmla="*/ 54769 h 1371600"/>
                <a:gd name="connsiteX19" fmla="*/ 0 w 426244"/>
                <a:gd name="connsiteY19" fmla="*/ 26194 h 1371600"/>
                <a:gd name="connsiteX20" fmla="*/ 4763 w 426244"/>
                <a:gd name="connsiteY20" fmla="*/ 7144 h 1371600"/>
                <a:gd name="connsiteX21" fmla="*/ 26194 w 426244"/>
                <a:gd name="connsiteY21" fmla="*/ 0 h 1371600"/>
                <a:gd name="connsiteX22" fmla="*/ 69056 w 426244"/>
                <a:gd name="connsiteY22" fmla="*/ 9525 h 1371600"/>
                <a:gd name="connsiteX23" fmla="*/ 166688 w 426244"/>
                <a:gd name="connsiteY23" fmla="*/ 35719 h 1371600"/>
                <a:gd name="connsiteX24" fmla="*/ 247650 w 426244"/>
                <a:gd name="connsiteY24" fmla="*/ 64294 h 1371600"/>
                <a:gd name="connsiteX25" fmla="*/ 326231 w 426244"/>
                <a:gd name="connsiteY25" fmla="*/ 97631 h 1371600"/>
                <a:gd name="connsiteX26" fmla="*/ 364331 w 426244"/>
                <a:gd name="connsiteY26" fmla="*/ 121444 h 1371600"/>
                <a:gd name="connsiteX27" fmla="*/ 392906 w 426244"/>
                <a:gd name="connsiteY27" fmla="*/ 145256 h 1371600"/>
                <a:gd name="connsiteX28" fmla="*/ 411956 w 426244"/>
                <a:gd name="connsiteY28" fmla="*/ 171450 h 1371600"/>
                <a:gd name="connsiteX29" fmla="*/ 421481 w 426244"/>
                <a:gd name="connsiteY29" fmla="*/ 195262 h 1371600"/>
                <a:gd name="connsiteX30" fmla="*/ 426244 w 426244"/>
                <a:gd name="connsiteY30" fmla="*/ 228600 h 1371600"/>
                <a:gd name="connsiteX31" fmla="*/ 414338 w 426244"/>
                <a:gd name="connsiteY31" fmla="*/ 247650 h 1371600"/>
                <a:gd name="connsiteX32" fmla="*/ 388144 w 426244"/>
                <a:gd name="connsiteY32" fmla="*/ 283369 h 1371600"/>
                <a:gd name="connsiteX33" fmla="*/ 376238 w 426244"/>
                <a:gd name="connsiteY33" fmla="*/ 319087 h 1371600"/>
                <a:gd name="connsiteX34" fmla="*/ 381000 w 426244"/>
                <a:gd name="connsiteY34" fmla="*/ 371475 h 1371600"/>
                <a:gd name="connsiteX35" fmla="*/ 357188 w 426244"/>
                <a:gd name="connsiteY35" fmla="*/ 561975 h 1371600"/>
                <a:gd name="connsiteX36" fmla="*/ 359569 w 426244"/>
                <a:gd name="connsiteY36" fmla="*/ 833437 h 1371600"/>
                <a:gd name="connsiteX37" fmla="*/ 361950 w 426244"/>
                <a:gd name="connsiteY37" fmla="*/ 992981 h 1371600"/>
                <a:gd name="connsiteX38" fmla="*/ 338138 w 426244"/>
                <a:gd name="connsiteY38" fmla="*/ 1181100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26244" h="1371600">
                  <a:moveTo>
                    <a:pt x="338138" y="1181100"/>
                  </a:moveTo>
                  <a:lnTo>
                    <a:pt x="333375" y="1352550"/>
                  </a:lnTo>
                  <a:lnTo>
                    <a:pt x="145256" y="1371600"/>
                  </a:lnTo>
                  <a:lnTo>
                    <a:pt x="135731" y="1243012"/>
                  </a:lnTo>
                  <a:lnTo>
                    <a:pt x="130969" y="1140619"/>
                  </a:lnTo>
                  <a:lnTo>
                    <a:pt x="109538" y="1019175"/>
                  </a:lnTo>
                  <a:cubicBezTo>
                    <a:pt x="110332" y="970756"/>
                    <a:pt x="111125" y="922338"/>
                    <a:pt x="111919" y="873919"/>
                  </a:cubicBezTo>
                  <a:lnTo>
                    <a:pt x="111919" y="592931"/>
                  </a:lnTo>
                  <a:lnTo>
                    <a:pt x="111919" y="440531"/>
                  </a:lnTo>
                  <a:lnTo>
                    <a:pt x="123825" y="373856"/>
                  </a:lnTo>
                  <a:lnTo>
                    <a:pt x="126206" y="321469"/>
                  </a:lnTo>
                  <a:lnTo>
                    <a:pt x="119063" y="247650"/>
                  </a:lnTo>
                  <a:lnTo>
                    <a:pt x="109538" y="197644"/>
                  </a:lnTo>
                  <a:lnTo>
                    <a:pt x="95250" y="161925"/>
                  </a:lnTo>
                  <a:lnTo>
                    <a:pt x="80963" y="140494"/>
                  </a:lnTo>
                  <a:lnTo>
                    <a:pt x="57150" y="111919"/>
                  </a:lnTo>
                  <a:lnTo>
                    <a:pt x="33338" y="92869"/>
                  </a:lnTo>
                  <a:lnTo>
                    <a:pt x="16669" y="76200"/>
                  </a:lnTo>
                  <a:lnTo>
                    <a:pt x="4763" y="54769"/>
                  </a:lnTo>
                  <a:lnTo>
                    <a:pt x="0" y="26194"/>
                  </a:lnTo>
                  <a:lnTo>
                    <a:pt x="4763" y="7144"/>
                  </a:lnTo>
                  <a:lnTo>
                    <a:pt x="26194" y="0"/>
                  </a:lnTo>
                  <a:lnTo>
                    <a:pt x="69056" y="9525"/>
                  </a:lnTo>
                  <a:lnTo>
                    <a:pt x="166688" y="35719"/>
                  </a:lnTo>
                  <a:lnTo>
                    <a:pt x="247650" y="64294"/>
                  </a:lnTo>
                  <a:lnTo>
                    <a:pt x="326231" y="97631"/>
                  </a:lnTo>
                  <a:lnTo>
                    <a:pt x="364331" y="121444"/>
                  </a:lnTo>
                  <a:lnTo>
                    <a:pt x="392906" y="145256"/>
                  </a:lnTo>
                  <a:lnTo>
                    <a:pt x="411956" y="171450"/>
                  </a:lnTo>
                  <a:lnTo>
                    <a:pt x="421481" y="195262"/>
                  </a:lnTo>
                  <a:lnTo>
                    <a:pt x="426244" y="228600"/>
                  </a:lnTo>
                  <a:lnTo>
                    <a:pt x="414338" y="247650"/>
                  </a:lnTo>
                  <a:lnTo>
                    <a:pt x="388144" y="283369"/>
                  </a:lnTo>
                  <a:lnTo>
                    <a:pt x="376238" y="319087"/>
                  </a:lnTo>
                  <a:lnTo>
                    <a:pt x="381000" y="371475"/>
                  </a:lnTo>
                  <a:lnTo>
                    <a:pt x="357188" y="561975"/>
                  </a:lnTo>
                  <a:cubicBezTo>
                    <a:pt x="357982" y="652462"/>
                    <a:pt x="358775" y="742950"/>
                    <a:pt x="359569" y="833437"/>
                  </a:cubicBezTo>
                  <a:cubicBezTo>
                    <a:pt x="360363" y="886618"/>
                    <a:pt x="361156" y="939800"/>
                    <a:pt x="361950" y="992981"/>
                  </a:cubicBezTo>
                  <a:lnTo>
                    <a:pt x="338138" y="11811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1">
              <a:extLst>
                <a:ext uri="{FF2B5EF4-FFF2-40B4-BE49-F238E27FC236}">
                  <a16:creationId xmlns:a16="http://schemas.microsoft.com/office/drawing/2014/main" id="{88061816-8AFA-443A-9BB2-23539FB8CC0A}"/>
                </a:ext>
              </a:extLst>
            </p:cNvPr>
            <p:cNvSpPr/>
            <p:nvPr/>
          </p:nvSpPr>
          <p:spPr>
            <a:xfrm>
              <a:off x="3943350" y="3046928"/>
              <a:ext cx="2046288" cy="425596"/>
            </a:xfrm>
            <a:custGeom>
              <a:avLst/>
              <a:gdLst>
                <a:gd name="connsiteX0" fmla="*/ 1476375 w 2045494"/>
                <a:gd name="connsiteY0" fmla="*/ 266700 h 426244"/>
                <a:gd name="connsiteX1" fmla="*/ 1273969 w 2045494"/>
                <a:gd name="connsiteY1" fmla="*/ 285750 h 426244"/>
                <a:gd name="connsiteX2" fmla="*/ 1145381 w 2045494"/>
                <a:gd name="connsiteY2" fmla="*/ 292894 h 426244"/>
                <a:gd name="connsiteX3" fmla="*/ 952500 w 2045494"/>
                <a:gd name="connsiteY3" fmla="*/ 333375 h 426244"/>
                <a:gd name="connsiteX4" fmla="*/ 731044 w 2045494"/>
                <a:gd name="connsiteY4" fmla="*/ 364331 h 426244"/>
                <a:gd name="connsiteX5" fmla="*/ 495300 w 2045494"/>
                <a:gd name="connsiteY5" fmla="*/ 402431 h 426244"/>
                <a:gd name="connsiteX6" fmla="*/ 364331 w 2045494"/>
                <a:gd name="connsiteY6" fmla="*/ 426244 h 426244"/>
                <a:gd name="connsiteX7" fmla="*/ 323850 w 2045494"/>
                <a:gd name="connsiteY7" fmla="*/ 419100 h 426244"/>
                <a:gd name="connsiteX8" fmla="*/ 271463 w 2045494"/>
                <a:gd name="connsiteY8" fmla="*/ 402431 h 426244"/>
                <a:gd name="connsiteX9" fmla="*/ 230981 w 2045494"/>
                <a:gd name="connsiteY9" fmla="*/ 385762 h 426244"/>
                <a:gd name="connsiteX10" fmla="*/ 159544 w 2045494"/>
                <a:gd name="connsiteY10" fmla="*/ 347662 h 426244"/>
                <a:gd name="connsiteX11" fmla="*/ 102394 w 2045494"/>
                <a:gd name="connsiteY11" fmla="*/ 304800 h 426244"/>
                <a:gd name="connsiteX12" fmla="*/ 57150 w 2045494"/>
                <a:gd name="connsiteY12" fmla="*/ 266700 h 426244"/>
                <a:gd name="connsiteX13" fmla="*/ 28575 w 2045494"/>
                <a:gd name="connsiteY13" fmla="*/ 240506 h 426244"/>
                <a:gd name="connsiteX14" fmla="*/ 9525 w 2045494"/>
                <a:gd name="connsiteY14" fmla="*/ 214312 h 426244"/>
                <a:gd name="connsiteX15" fmla="*/ 0 w 2045494"/>
                <a:gd name="connsiteY15" fmla="*/ 192881 h 426244"/>
                <a:gd name="connsiteX16" fmla="*/ 2381 w 2045494"/>
                <a:gd name="connsiteY16" fmla="*/ 176212 h 426244"/>
                <a:gd name="connsiteX17" fmla="*/ 11906 w 2045494"/>
                <a:gd name="connsiteY17" fmla="*/ 164306 h 426244"/>
                <a:gd name="connsiteX18" fmla="*/ 35719 w 2045494"/>
                <a:gd name="connsiteY18" fmla="*/ 164306 h 426244"/>
                <a:gd name="connsiteX19" fmla="*/ 78581 w 2045494"/>
                <a:gd name="connsiteY19" fmla="*/ 176212 h 426244"/>
                <a:gd name="connsiteX20" fmla="*/ 147638 w 2045494"/>
                <a:gd name="connsiteY20" fmla="*/ 190500 h 426244"/>
                <a:gd name="connsiteX21" fmla="*/ 230981 w 2045494"/>
                <a:gd name="connsiteY21" fmla="*/ 200025 h 426244"/>
                <a:gd name="connsiteX22" fmla="*/ 354806 w 2045494"/>
                <a:gd name="connsiteY22" fmla="*/ 202406 h 426244"/>
                <a:gd name="connsiteX23" fmla="*/ 502444 w 2045494"/>
                <a:gd name="connsiteY23" fmla="*/ 200025 h 426244"/>
                <a:gd name="connsiteX24" fmla="*/ 645319 w 2045494"/>
                <a:gd name="connsiteY24" fmla="*/ 192881 h 426244"/>
                <a:gd name="connsiteX25" fmla="*/ 773906 w 2045494"/>
                <a:gd name="connsiteY25" fmla="*/ 180975 h 426244"/>
                <a:gd name="connsiteX26" fmla="*/ 957263 w 2045494"/>
                <a:gd name="connsiteY26" fmla="*/ 152400 h 426244"/>
                <a:gd name="connsiteX27" fmla="*/ 1150144 w 2045494"/>
                <a:gd name="connsiteY27" fmla="*/ 119062 h 426244"/>
                <a:gd name="connsiteX28" fmla="*/ 1307306 w 2045494"/>
                <a:gd name="connsiteY28" fmla="*/ 97631 h 426244"/>
                <a:gd name="connsiteX29" fmla="*/ 1443038 w 2045494"/>
                <a:gd name="connsiteY29" fmla="*/ 73819 h 426244"/>
                <a:gd name="connsiteX30" fmla="*/ 1569244 w 2045494"/>
                <a:gd name="connsiteY30" fmla="*/ 40481 h 426244"/>
                <a:gd name="connsiteX31" fmla="*/ 1693069 w 2045494"/>
                <a:gd name="connsiteY31" fmla="*/ 0 h 426244"/>
                <a:gd name="connsiteX32" fmla="*/ 1738313 w 2045494"/>
                <a:gd name="connsiteY32" fmla="*/ 0 h 426244"/>
                <a:gd name="connsiteX33" fmla="*/ 1828800 w 2045494"/>
                <a:gd name="connsiteY33" fmla="*/ 16669 h 426244"/>
                <a:gd name="connsiteX34" fmla="*/ 1921669 w 2045494"/>
                <a:gd name="connsiteY34" fmla="*/ 42862 h 426244"/>
                <a:gd name="connsiteX35" fmla="*/ 1981200 w 2045494"/>
                <a:gd name="connsiteY35" fmla="*/ 66675 h 426244"/>
                <a:gd name="connsiteX36" fmla="*/ 2021681 w 2045494"/>
                <a:gd name="connsiteY36" fmla="*/ 92869 h 426244"/>
                <a:gd name="connsiteX37" fmla="*/ 2038350 w 2045494"/>
                <a:gd name="connsiteY37" fmla="*/ 109537 h 426244"/>
                <a:gd name="connsiteX38" fmla="*/ 2045494 w 2045494"/>
                <a:gd name="connsiteY38" fmla="*/ 126206 h 426244"/>
                <a:gd name="connsiteX39" fmla="*/ 2038350 w 2045494"/>
                <a:gd name="connsiteY39" fmla="*/ 150019 h 426244"/>
                <a:gd name="connsiteX40" fmla="*/ 2014538 w 2045494"/>
                <a:gd name="connsiteY40" fmla="*/ 171450 h 426244"/>
                <a:gd name="connsiteX41" fmla="*/ 1983581 w 2045494"/>
                <a:gd name="connsiteY41" fmla="*/ 195262 h 426244"/>
                <a:gd name="connsiteX42" fmla="*/ 1950244 w 2045494"/>
                <a:gd name="connsiteY42" fmla="*/ 207169 h 426244"/>
                <a:gd name="connsiteX43" fmla="*/ 1828800 w 2045494"/>
                <a:gd name="connsiteY43" fmla="*/ 223837 h 426244"/>
                <a:gd name="connsiteX44" fmla="*/ 1695450 w 2045494"/>
                <a:gd name="connsiteY44" fmla="*/ 240506 h 426244"/>
                <a:gd name="connsiteX45" fmla="*/ 1476375 w 2045494"/>
                <a:gd name="connsiteY45" fmla="*/ 266700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45494" h="426244">
                  <a:moveTo>
                    <a:pt x="1476375" y="266700"/>
                  </a:moveTo>
                  <a:lnTo>
                    <a:pt x="1273969" y="285750"/>
                  </a:lnTo>
                  <a:lnTo>
                    <a:pt x="1145381" y="292894"/>
                  </a:lnTo>
                  <a:lnTo>
                    <a:pt x="952500" y="333375"/>
                  </a:lnTo>
                  <a:lnTo>
                    <a:pt x="731044" y="364331"/>
                  </a:lnTo>
                  <a:lnTo>
                    <a:pt x="495300" y="402431"/>
                  </a:lnTo>
                  <a:lnTo>
                    <a:pt x="364331" y="426244"/>
                  </a:lnTo>
                  <a:lnTo>
                    <a:pt x="323850" y="419100"/>
                  </a:lnTo>
                  <a:lnTo>
                    <a:pt x="271463" y="402431"/>
                  </a:lnTo>
                  <a:lnTo>
                    <a:pt x="230981" y="385762"/>
                  </a:lnTo>
                  <a:lnTo>
                    <a:pt x="159544" y="347662"/>
                  </a:lnTo>
                  <a:lnTo>
                    <a:pt x="102394" y="304800"/>
                  </a:lnTo>
                  <a:lnTo>
                    <a:pt x="57150" y="266700"/>
                  </a:lnTo>
                  <a:lnTo>
                    <a:pt x="28575" y="240506"/>
                  </a:lnTo>
                  <a:lnTo>
                    <a:pt x="9525" y="214312"/>
                  </a:lnTo>
                  <a:lnTo>
                    <a:pt x="0" y="192881"/>
                  </a:lnTo>
                  <a:lnTo>
                    <a:pt x="2381" y="176212"/>
                  </a:lnTo>
                  <a:lnTo>
                    <a:pt x="11906" y="164306"/>
                  </a:lnTo>
                  <a:lnTo>
                    <a:pt x="35719" y="164306"/>
                  </a:lnTo>
                  <a:lnTo>
                    <a:pt x="78581" y="176212"/>
                  </a:lnTo>
                  <a:lnTo>
                    <a:pt x="147638" y="190500"/>
                  </a:lnTo>
                  <a:lnTo>
                    <a:pt x="230981" y="200025"/>
                  </a:lnTo>
                  <a:lnTo>
                    <a:pt x="354806" y="202406"/>
                  </a:lnTo>
                  <a:lnTo>
                    <a:pt x="502444" y="200025"/>
                  </a:lnTo>
                  <a:lnTo>
                    <a:pt x="645319" y="192881"/>
                  </a:lnTo>
                  <a:lnTo>
                    <a:pt x="773906" y="180975"/>
                  </a:lnTo>
                  <a:lnTo>
                    <a:pt x="957263" y="152400"/>
                  </a:lnTo>
                  <a:lnTo>
                    <a:pt x="1150144" y="119062"/>
                  </a:lnTo>
                  <a:lnTo>
                    <a:pt x="1307306" y="97631"/>
                  </a:lnTo>
                  <a:lnTo>
                    <a:pt x="1443038" y="73819"/>
                  </a:lnTo>
                  <a:lnTo>
                    <a:pt x="1569244" y="40481"/>
                  </a:lnTo>
                  <a:lnTo>
                    <a:pt x="1693069" y="0"/>
                  </a:lnTo>
                  <a:lnTo>
                    <a:pt x="1738313" y="0"/>
                  </a:lnTo>
                  <a:lnTo>
                    <a:pt x="1828800" y="16669"/>
                  </a:lnTo>
                  <a:lnTo>
                    <a:pt x="1921669" y="42862"/>
                  </a:lnTo>
                  <a:lnTo>
                    <a:pt x="1981200" y="66675"/>
                  </a:lnTo>
                  <a:lnTo>
                    <a:pt x="2021681" y="92869"/>
                  </a:lnTo>
                  <a:lnTo>
                    <a:pt x="2038350" y="109537"/>
                  </a:lnTo>
                  <a:lnTo>
                    <a:pt x="2045494" y="126206"/>
                  </a:lnTo>
                  <a:lnTo>
                    <a:pt x="2038350" y="150019"/>
                  </a:lnTo>
                  <a:lnTo>
                    <a:pt x="2014538" y="171450"/>
                  </a:lnTo>
                  <a:lnTo>
                    <a:pt x="1983581" y="195262"/>
                  </a:lnTo>
                  <a:lnTo>
                    <a:pt x="1950244" y="207169"/>
                  </a:lnTo>
                  <a:lnTo>
                    <a:pt x="1828800" y="223837"/>
                  </a:lnTo>
                  <a:lnTo>
                    <a:pt x="1695450" y="240506"/>
                  </a:lnTo>
                  <a:lnTo>
                    <a:pt x="1476375" y="2667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3">
              <a:extLst>
                <a:ext uri="{FF2B5EF4-FFF2-40B4-BE49-F238E27FC236}">
                  <a16:creationId xmlns:a16="http://schemas.microsoft.com/office/drawing/2014/main" id="{6A90B4CA-6022-4D94-8030-275A2E809814}"/>
                </a:ext>
              </a:extLst>
            </p:cNvPr>
            <p:cNvSpPr/>
            <p:nvPr/>
          </p:nvSpPr>
          <p:spPr>
            <a:xfrm>
              <a:off x="3495675" y="3447115"/>
              <a:ext cx="3032125" cy="520879"/>
            </a:xfrm>
            <a:custGeom>
              <a:avLst/>
              <a:gdLst>
                <a:gd name="connsiteX0" fmla="*/ 2010526 w 3031654"/>
                <a:gd name="connsiteY0" fmla="*/ 305761 h 522102"/>
                <a:gd name="connsiteX1" fmla="*/ 1667265 w 3031654"/>
                <a:gd name="connsiteY1" fmla="*/ 337491 h 522102"/>
                <a:gd name="connsiteX2" fmla="*/ 1416310 w 3031654"/>
                <a:gd name="connsiteY2" fmla="*/ 363452 h 522102"/>
                <a:gd name="connsiteX3" fmla="*/ 1171124 w 3031654"/>
                <a:gd name="connsiteY3" fmla="*/ 395182 h 522102"/>
                <a:gd name="connsiteX4" fmla="*/ 972091 w 3031654"/>
                <a:gd name="connsiteY4" fmla="*/ 426912 h 522102"/>
                <a:gd name="connsiteX5" fmla="*/ 703828 w 3031654"/>
                <a:gd name="connsiteY5" fmla="*/ 470180 h 522102"/>
                <a:gd name="connsiteX6" fmla="*/ 550947 w 3031654"/>
                <a:gd name="connsiteY6" fmla="*/ 504795 h 522102"/>
                <a:gd name="connsiteX7" fmla="*/ 461527 w 3031654"/>
                <a:gd name="connsiteY7" fmla="*/ 522102 h 522102"/>
                <a:gd name="connsiteX8" fmla="*/ 424028 w 3031654"/>
                <a:gd name="connsiteY8" fmla="*/ 519217 h 522102"/>
                <a:gd name="connsiteX9" fmla="*/ 374990 w 3031654"/>
                <a:gd name="connsiteY9" fmla="*/ 507679 h 522102"/>
                <a:gd name="connsiteX10" fmla="*/ 311530 w 3031654"/>
                <a:gd name="connsiteY10" fmla="*/ 481718 h 522102"/>
                <a:gd name="connsiteX11" fmla="*/ 236532 w 3031654"/>
                <a:gd name="connsiteY11" fmla="*/ 447104 h 522102"/>
                <a:gd name="connsiteX12" fmla="*/ 147112 w 3031654"/>
                <a:gd name="connsiteY12" fmla="*/ 392297 h 522102"/>
                <a:gd name="connsiteX13" fmla="*/ 66344 w 3031654"/>
                <a:gd name="connsiteY13" fmla="*/ 340376 h 522102"/>
                <a:gd name="connsiteX14" fmla="*/ 40383 w 3031654"/>
                <a:gd name="connsiteY14" fmla="*/ 323068 h 522102"/>
                <a:gd name="connsiteX15" fmla="*/ 20192 w 3031654"/>
                <a:gd name="connsiteY15" fmla="*/ 302877 h 522102"/>
                <a:gd name="connsiteX16" fmla="*/ 5769 w 3031654"/>
                <a:gd name="connsiteY16" fmla="*/ 276916 h 522102"/>
                <a:gd name="connsiteX17" fmla="*/ 0 w 3031654"/>
                <a:gd name="connsiteY17" fmla="*/ 250955 h 522102"/>
                <a:gd name="connsiteX18" fmla="*/ 2884 w 3031654"/>
                <a:gd name="connsiteY18" fmla="*/ 236532 h 522102"/>
                <a:gd name="connsiteX19" fmla="*/ 14423 w 3031654"/>
                <a:gd name="connsiteY19" fmla="*/ 227878 h 522102"/>
                <a:gd name="connsiteX20" fmla="*/ 40383 w 3031654"/>
                <a:gd name="connsiteY20" fmla="*/ 224994 h 522102"/>
                <a:gd name="connsiteX21" fmla="*/ 77883 w 3031654"/>
                <a:gd name="connsiteY21" fmla="*/ 236532 h 522102"/>
                <a:gd name="connsiteX22" fmla="*/ 126920 w 3031654"/>
                <a:gd name="connsiteY22" fmla="*/ 250955 h 522102"/>
                <a:gd name="connsiteX23" fmla="*/ 178841 w 3031654"/>
                <a:gd name="connsiteY23" fmla="*/ 259608 h 522102"/>
                <a:gd name="connsiteX24" fmla="*/ 291339 w 3031654"/>
                <a:gd name="connsiteY24" fmla="*/ 268262 h 522102"/>
                <a:gd name="connsiteX25" fmla="*/ 478834 w 3031654"/>
                <a:gd name="connsiteY25" fmla="*/ 271147 h 522102"/>
                <a:gd name="connsiteX26" fmla="*/ 715366 w 3031654"/>
                <a:gd name="connsiteY26" fmla="*/ 256724 h 522102"/>
                <a:gd name="connsiteX27" fmla="*/ 972091 w 3031654"/>
                <a:gd name="connsiteY27" fmla="*/ 233648 h 522102"/>
                <a:gd name="connsiteX28" fmla="*/ 1246122 w 3031654"/>
                <a:gd name="connsiteY28" fmla="*/ 201918 h 522102"/>
                <a:gd name="connsiteX29" fmla="*/ 1419195 w 3031654"/>
                <a:gd name="connsiteY29" fmla="*/ 178841 h 522102"/>
                <a:gd name="connsiteX30" fmla="*/ 1583614 w 3031654"/>
                <a:gd name="connsiteY30" fmla="*/ 161534 h 522102"/>
                <a:gd name="connsiteX31" fmla="*/ 1926874 w 3031654"/>
                <a:gd name="connsiteY31" fmla="*/ 129804 h 522102"/>
                <a:gd name="connsiteX32" fmla="*/ 2157638 w 3031654"/>
                <a:gd name="connsiteY32" fmla="*/ 103843 h 522102"/>
                <a:gd name="connsiteX33" fmla="*/ 2379747 w 3031654"/>
                <a:gd name="connsiteY33" fmla="*/ 74998 h 522102"/>
                <a:gd name="connsiteX34" fmla="*/ 2451861 w 3031654"/>
                <a:gd name="connsiteY34" fmla="*/ 63460 h 522102"/>
                <a:gd name="connsiteX35" fmla="*/ 2515321 w 3031654"/>
                <a:gd name="connsiteY35" fmla="*/ 46152 h 522102"/>
                <a:gd name="connsiteX36" fmla="*/ 2598973 w 3031654"/>
                <a:gd name="connsiteY36" fmla="*/ 23076 h 522102"/>
                <a:gd name="connsiteX37" fmla="*/ 2645125 w 3031654"/>
                <a:gd name="connsiteY37" fmla="*/ 5769 h 522102"/>
                <a:gd name="connsiteX38" fmla="*/ 2662433 w 3031654"/>
                <a:gd name="connsiteY38" fmla="*/ 0 h 522102"/>
                <a:gd name="connsiteX39" fmla="*/ 2711470 w 3031654"/>
                <a:gd name="connsiteY39" fmla="*/ 0 h 522102"/>
                <a:gd name="connsiteX40" fmla="*/ 2772045 w 3031654"/>
                <a:gd name="connsiteY40" fmla="*/ 11538 h 522102"/>
                <a:gd name="connsiteX41" fmla="*/ 2841274 w 3031654"/>
                <a:gd name="connsiteY41" fmla="*/ 40383 h 522102"/>
                <a:gd name="connsiteX42" fmla="*/ 2922041 w 3031654"/>
                <a:gd name="connsiteY42" fmla="*/ 86536 h 522102"/>
                <a:gd name="connsiteX43" fmla="*/ 2973963 w 3031654"/>
                <a:gd name="connsiteY43" fmla="*/ 121150 h 522102"/>
                <a:gd name="connsiteX44" fmla="*/ 3002809 w 3031654"/>
                <a:gd name="connsiteY44" fmla="*/ 147111 h 522102"/>
                <a:gd name="connsiteX45" fmla="*/ 3028770 w 3031654"/>
                <a:gd name="connsiteY45" fmla="*/ 187495 h 522102"/>
                <a:gd name="connsiteX46" fmla="*/ 3031654 w 3031654"/>
                <a:gd name="connsiteY46" fmla="*/ 204802 h 522102"/>
                <a:gd name="connsiteX47" fmla="*/ 3025885 w 3031654"/>
                <a:gd name="connsiteY47" fmla="*/ 224994 h 522102"/>
                <a:gd name="connsiteX48" fmla="*/ 3005693 w 3031654"/>
                <a:gd name="connsiteY48" fmla="*/ 245186 h 522102"/>
                <a:gd name="connsiteX49" fmla="*/ 2976848 w 3031654"/>
                <a:gd name="connsiteY49" fmla="*/ 256724 h 522102"/>
                <a:gd name="connsiteX50" fmla="*/ 2933580 w 3031654"/>
                <a:gd name="connsiteY50" fmla="*/ 265378 h 522102"/>
                <a:gd name="connsiteX51" fmla="*/ 2780699 w 3031654"/>
                <a:gd name="connsiteY51" fmla="*/ 274031 h 522102"/>
                <a:gd name="connsiteX52" fmla="*/ 2474937 w 3031654"/>
                <a:gd name="connsiteY52" fmla="*/ 282685 h 522102"/>
                <a:gd name="connsiteX53" fmla="*/ 2010526 w 3031654"/>
                <a:gd name="connsiteY53" fmla="*/ 305761 h 522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31654" h="522102">
                  <a:moveTo>
                    <a:pt x="2010526" y="305761"/>
                  </a:moveTo>
                  <a:lnTo>
                    <a:pt x="1667265" y="337491"/>
                  </a:lnTo>
                  <a:lnTo>
                    <a:pt x="1416310" y="363452"/>
                  </a:lnTo>
                  <a:lnTo>
                    <a:pt x="1171124" y="395182"/>
                  </a:lnTo>
                  <a:lnTo>
                    <a:pt x="972091" y="426912"/>
                  </a:lnTo>
                  <a:lnTo>
                    <a:pt x="703828" y="470180"/>
                  </a:lnTo>
                  <a:lnTo>
                    <a:pt x="550947" y="504795"/>
                  </a:lnTo>
                  <a:lnTo>
                    <a:pt x="461527" y="522102"/>
                  </a:lnTo>
                  <a:lnTo>
                    <a:pt x="424028" y="519217"/>
                  </a:lnTo>
                  <a:lnTo>
                    <a:pt x="374990" y="507679"/>
                  </a:lnTo>
                  <a:lnTo>
                    <a:pt x="311530" y="481718"/>
                  </a:lnTo>
                  <a:lnTo>
                    <a:pt x="236532" y="447104"/>
                  </a:lnTo>
                  <a:lnTo>
                    <a:pt x="147112" y="392297"/>
                  </a:lnTo>
                  <a:lnTo>
                    <a:pt x="66344" y="340376"/>
                  </a:lnTo>
                  <a:lnTo>
                    <a:pt x="40383" y="323068"/>
                  </a:lnTo>
                  <a:lnTo>
                    <a:pt x="20192" y="302877"/>
                  </a:lnTo>
                  <a:lnTo>
                    <a:pt x="5769" y="276916"/>
                  </a:lnTo>
                  <a:lnTo>
                    <a:pt x="0" y="250955"/>
                  </a:lnTo>
                  <a:lnTo>
                    <a:pt x="2884" y="236532"/>
                  </a:lnTo>
                  <a:lnTo>
                    <a:pt x="14423" y="227878"/>
                  </a:lnTo>
                  <a:lnTo>
                    <a:pt x="40383" y="224994"/>
                  </a:lnTo>
                  <a:lnTo>
                    <a:pt x="77883" y="236532"/>
                  </a:lnTo>
                  <a:lnTo>
                    <a:pt x="126920" y="250955"/>
                  </a:lnTo>
                  <a:lnTo>
                    <a:pt x="178841" y="259608"/>
                  </a:lnTo>
                  <a:lnTo>
                    <a:pt x="291339" y="268262"/>
                  </a:lnTo>
                  <a:lnTo>
                    <a:pt x="478834" y="271147"/>
                  </a:lnTo>
                  <a:lnTo>
                    <a:pt x="715366" y="256724"/>
                  </a:lnTo>
                  <a:lnTo>
                    <a:pt x="972091" y="233648"/>
                  </a:lnTo>
                  <a:lnTo>
                    <a:pt x="1246122" y="201918"/>
                  </a:lnTo>
                  <a:lnTo>
                    <a:pt x="1419195" y="178841"/>
                  </a:lnTo>
                  <a:lnTo>
                    <a:pt x="1583614" y="161534"/>
                  </a:lnTo>
                  <a:lnTo>
                    <a:pt x="1926874" y="129804"/>
                  </a:lnTo>
                  <a:lnTo>
                    <a:pt x="2157638" y="103843"/>
                  </a:lnTo>
                  <a:lnTo>
                    <a:pt x="2379747" y="74998"/>
                  </a:lnTo>
                  <a:lnTo>
                    <a:pt x="2451861" y="63460"/>
                  </a:lnTo>
                  <a:lnTo>
                    <a:pt x="2515321" y="46152"/>
                  </a:lnTo>
                  <a:lnTo>
                    <a:pt x="2598973" y="23076"/>
                  </a:lnTo>
                  <a:lnTo>
                    <a:pt x="2645125" y="5769"/>
                  </a:lnTo>
                  <a:lnTo>
                    <a:pt x="2662433" y="0"/>
                  </a:lnTo>
                  <a:lnTo>
                    <a:pt x="2711470" y="0"/>
                  </a:lnTo>
                  <a:lnTo>
                    <a:pt x="2772045" y="11538"/>
                  </a:lnTo>
                  <a:lnTo>
                    <a:pt x="2841274" y="40383"/>
                  </a:lnTo>
                  <a:lnTo>
                    <a:pt x="2922041" y="86536"/>
                  </a:lnTo>
                  <a:lnTo>
                    <a:pt x="2973963" y="121150"/>
                  </a:lnTo>
                  <a:lnTo>
                    <a:pt x="3002809" y="147111"/>
                  </a:lnTo>
                  <a:lnTo>
                    <a:pt x="3028770" y="187495"/>
                  </a:lnTo>
                  <a:lnTo>
                    <a:pt x="3031654" y="204802"/>
                  </a:lnTo>
                  <a:lnTo>
                    <a:pt x="3025885" y="224994"/>
                  </a:lnTo>
                  <a:lnTo>
                    <a:pt x="3005693" y="245186"/>
                  </a:lnTo>
                  <a:lnTo>
                    <a:pt x="2976848" y="256724"/>
                  </a:lnTo>
                  <a:lnTo>
                    <a:pt x="2933580" y="265378"/>
                  </a:lnTo>
                  <a:lnTo>
                    <a:pt x="2780699" y="274031"/>
                  </a:lnTo>
                  <a:lnTo>
                    <a:pt x="2474937" y="282685"/>
                  </a:lnTo>
                  <a:lnTo>
                    <a:pt x="2010526" y="30576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9">
              <a:extLst>
                <a:ext uri="{FF2B5EF4-FFF2-40B4-BE49-F238E27FC236}">
                  <a16:creationId xmlns:a16="http://schemas.microsoft.com/office/drawing/2014/main" id="{FC6CC991-955C-4E32-8CB6-02C95B9AE219}"/>
                </a:ext>
              </a:extLst>
            </p:cNvPr>
            <p:cNvSpPr/>
            <p:nvPr/>
          </p:nvSpPr>
          <p:spPr>
            <a:xfrm>
              <a:off x="3743325" y="3887003"/>
              <a:ext cx="2722563" cy="813079"/>
            </a:xfrm>
            <a:custGeom>
              <a:avLst/>
              <a:gdLst>
                <a:gd name="connsiteX0" fmla="*/ 475949 w 2723008"/>
                <a:gd name="connsiteY0" fmla="*/ 432681 h 813441"/>
                <a:gd name="connsiteX1" fmla="*/ 115381 w 2723008"/>
                <a:gd name="connsiteY1" fmla="*/ 484603 h 813441"/>
                <a:gd name="connsiteX2" fmla="*/ 0 w 2723008"/>
                <a:gd name="connsiteY2" fmla="*/ 311530 h 813441"/>
                <a:gd name="connsiteX3" fmla="*/ 92305 w 2723008"/>
                <a:gd name="connsiteY3" fmla="*/ 299992 h 813441"/>
                <a:gd name="connsiteX4" fmla="*/ 458642 w 2723008"/>
                <a:gd name="connsiteY4" fmla="*/ 274031 h 813441"/>
                <a:gd name="connsiteX5" fmla="*/ 755750 w 2723008"/>
                <a:gd name="connsiteY5" fmla="*/ 248070 h 813441"/>
                <a:gd name="connsiteX6" fmla="*/ 1093241 w 2723008"/>
                <a:gd name="connsiteY6" fmla="*/ 210571 h 813441"/>
                <a:gd name="connsiteX7" fmla="*/ 1479770 w 2723008"/>
                <a:gd name="connsiteY7" fmla="*/ 164419 h 813441"/>
                <a:gd name="connsiteX8" fmla="*/ 1854760 w 2723008"/>
                <a:gd name="connsiteY8" fmla="*/ 109612 h 813441"/>
                <a:gd name="connsiteX9" fmla="*/ 2166291 w 2723008"/>
                <a:gd name="connsiteY9" fmla="*/ 60575 h 813441"/>
                <a:gd name="connsiteX10" fmla="*/ 2290326 w 2723008"/>
                <a:gd name="connsiteY10" fmla="*/ 37499 h 813441"/>
                <a:gd name="connsiteX11" fmla="*/ 2402823 w 2723008"/>
                <a:gd name="connsiteY11" fmla="*/ 8653 h 813441"/>
                <a:gd name="connsiteX12" fmla="*/ 2428784 w 2723008"/>
                <a:gd name="connsiteY12" fmla="*/ 0 h 813441"/>
                <a:gd name="connsiteX13" fmla="*/ 2463399 w 2723008"/>
                <a:gd name="connsiteY13" fmla="*/ 0 h 813441"/>
                <a:gd name="connsiteX14" fmla="*/ 2506667 w 2723008"/>
                <a:gd name="connsiteY14" fmla="*/ 25961 h 813441"/>
                <a:gd name="connsiteX15" fmla="*/ 2564358 w 2723008"/>
                <a:gd name="connsiteY15" fmla="*/ 66344 h 813441"/>
                <a:gd name="connsiteX16" fmla="*/ 2656663 w 2723008"/>
                <a:gd name="connsiteY16" fmla="*/ 147111 h 813441"/>
                <a:gd name="connsiteX17" fmla="*/ 2702816 w 2723008"/>
                <a:gd name="connsiteY17" fmla="*/ 190379 h 813441"/>
                <a:gd name="connsiteX18" fmla="*/ 2717239 w 2723008"/>
                <a:gd name="connsiteY18" fmla="*/ 216340 h 813441"/>
                <a:gd name="connsiteX19" fmla="*/ 2723008 w 2723008"/>
                <a:gd name="connsiteY19" fmla="*/ 242301 h 813441"/>
                <a:gd name="connsiteX20" fmla="*/ 2723008 w 2723008"/>
                <a:gd name="connsiteY20" fmla="*/ 265378 h 813441"/>
                <a:gd name="connsiteX21" fmla="*/ 2705700 w 2723008"/>
                <a:gd name="connsiteY21" fmla="*/ 291338 h 813441"/>
                <a:gd name="connsiteX22" fmla="*/ 2662432 w 2723008"/>
                <a:gd name="connsiteY22" fmla="*/ 320184 h 813441"/>
                <a:gd name="connsiteX23" fmla="*/ 2642241 w 2723008"/>
                <a:gd name="connsiteY23" fmla="*/ 354798 h 813441"/>
                <a:gd name="connsiteX24" fmla="*/ 2573012 w 2723008"/>
                <a:gd name="connsiteY24" fmla="*/ 484603 h 813441"/>
                <a:gd name="connsiteX25" fmla="*/ 2463399 w 2723008"/>
                <a:gd name="connsiteY25" fmla="*/ 712482 h 813441"/>
                <a:gd name="connsiteX26" fmla="*/ 2451861 w 2723008"/>
                <a:gd name="connsiteY26" fmla="*/ 741327 h 813441"/>
                <a:gd name="connsiteX27" fmla="*/ 2437438 w 2723008"/>
                <a:gd name="connsiteY27" fmla="*/ 764403 h 813441"/>
                <a:gd name="connsiteX28" fmla="*/ 2423015 w 2723008"/>
                <a:gd name="connsiteY28" fmla="*/ 784595 h 813441"/>
                <a:gd name="connsiteX29" fmla="*/ 2405708 w 2723008"/>
                <a:gd name="connsiteY29" fmla="*/ 801902 h 813441"/>
                <a:gd name="connsiteX30" fmla="*/ 2391285 w 2723008"/>
                <a:gd name="connsiteY30" fmla="*/ 807672 h 813441"/>
                <a:gd name="connsiteX31" fmla="*/ 2356671 w 2723008"/>
                <a:gd name="connsiteY31" fmla="*/ 813441 h 813441"/>
                <a:gd name="connsiteX32" fmla="*/ 2313403 w 2723008"/>
                <a:gd name="connsiteY32" fmla="*/ 804787 h 813441"/>
                <a:gd name="connsiteX33" fmla="*/ 2267250 w 2723008"/>
                <a:gd name="connsiteY33" fmla="*/ 790364 h 813441"/>
                <a:gd name="connsiteX34" fmla="*/ 2244174 w 2723008"/>
                <a:gd name="connsiteY34" fmla="*/ 778826 h 813441"/>
                <a:gd name="connsiteX35" fmla="*/ 2290326 w 2723008"/>
                <a:gd name="connsiteY35" fmla="*/ 591331 h 813441"/>
                <a:gd name="connsiteX36" fmla="*/ 2319172 w 2723008"/>
                <a:gd name="connsiteY36" fmla="*/ 493256 h 813441"/>
                <a:gd name="connsiteX37" fmla="*/ 2362440 w 2723008"/>
                <a:gd name="connsiteY37" fmla="*/ 369221 h 813441"/>
                <a:gd name="connsiteX38" fmla="*/ 2382632 w 2723008"/>
                <a:gd name="connsiteY38" fmla="*/ 299992 h 813441"/>
                <a:gd name="connsiteX39" fmla="*/ 2382632 w 2723008"/>
                <a:gd name="connsiteY39" fmla="*/ 262493 h 813441"/>
                <a:gd name="connsiteX40" fmla="*/ 2379747 w 2723008"/>
                <a:gd name="connsiteY40" fmla="*/ 233648 h 813441"/>
                <a:gd name="connsiteX41" fmla="*/ 2359555 w 2723008"/>
                <a:gd name="connsiteY41" fmla="*/ 219225 h 813441"/>
                <a:gd name="connsiteX42" fmla="*/ 2322056 w 2723008"/>
                <a:gd name="connsiteY42" fmla="*/ 210571 h 813441"/>
                <a:gd name="connsiteX43" fmla="*/ 2281673 w 2723008"/>
                <a:gd name="connsiteY43" fmla="*/ 210571 h 813441"/>
                <a:gd name="connsiteX44" fmla="*/ 2143215 w 2723008"/>
                <a:gd name="connsiteY44" fmla="*/ 233648 h 813441"/>
                <a:gd name="connsiteX45" fmla="*/ 1947066 w 2723008"/>
                <a:gd name="connsiteY45" fmla="*/ 262493 h 813441"/>
                <a:gd name="connsiteX46" fmla="*/ 1779762 w 2723008"/>
                <a:gd name="connsiteY46" fmla="*/ 274031 h 813441"/>
                <a:gd name="connsiteX47" fmla="*/ 1557653 w 2723008"/>
                <a:gd name="connsiteY47" fmla="*/ 317299 h 813441"/>
                <a:gd name="connsiteX48" fmla="*/ 1269198 w 2723008"/>
                <a:gd name="connsiteY48" fmla="*/ 354798 h 813441"/>
                <a:gd name="connsiteX49" fmla="*/ 977859 w 2723008"/>
                <a:gd name="connsiteY49" fmla="*/ 389413 h 813441"/>
                <a:gd name="connsiteX50" fmla="*/ 799018 w 2723008"/>
                <a:gd name="connsiteY50" fmla="*/ 406720 h 813441"/>
                <a:gd name="connsiteX51" fmla="*/ 475949 w 2723008"/>
                <a:gd name="connsiteY51" fmla="*/ 432681 h 81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23008" h="813441">
                  <a:moveTo>
                    <a:pt x="475949" y="432681"/>
                  </a:moveTo>
                  <a:lnTo>
                    <a:pt x="115381" y="484603"/>
                  </a:lnTo>
                  <a:lnTo>
                    <a:pt x="0" y="311530"/>
                  </a:lnTo>
                  <a:lnTo>
                    <a:pt x="92305" y="299992"/>
                  </a:lnTo>
                  <a:lnTo>
                    <a:pt x="458642" y="274031"/>
                  </a:lnTo>
                  <a:lnTo>
                    <a:pt x="755750" y="248070"/>
                  </a:lnTo>
                  <a:lnTo>
                    <a:pt x="1093241" y="210571"/>
                  </a:lnTo>
                  <a:lnTo>
                    <a:pt x="1479770" y="164419"/>
                  </a:lnTo>
                  <a:lnTo>
                    <a:pt x="1854760" y="109612"/>
                  </a:lnTo>
                  <a:lnTo>
                    <a:pt x="2166291" y="60575"/>
                  </a:lnTo>
                  <a:lnTo>
                    <a:pt x="2290326" y="37499"/>
                  </a:lnTo>
                  <a:lnTo>
                    <a:pt x="2402823" y="8653"/>
                  </a:lnTo>
                  <a:lnTo>
                    <a:pt x="2428784" y="0"/>
                  </a:lnTo>
                  <a:lnTo>
                    <a:pt x="2463399" y="0"/>
                  </a:lnTo>
                  <a:lnTo>
                    <a:pt x="2506667" y="25961"/>
                  </a:lnTo>
                  <a:lnTo>
                    <a:pt x="2564358" y="66344"/>
                  </a:lnTo>
                  <a:lnTo>
                    <a:pt x="2656663" y="147111"/>
                  </a:lnTo>
                  <a:lnTo>
                    <a:pt x="2702816" y="190379"/>
                  </a:lnTo>
                  <a:lnTo>
                    <a:pt x="2717239" y="216340"/>
                  </a:lnTo>
                  <a:lnTo>
                    <a:pt x="2723008" y="242301"/>
                  </a:lnTo>
                  <a:lnTo>
                    <a:pt x="2723008" y="265378"/>
                  </a:lnTo>
                  <a:lnTo>
                    <a:pt x="2705700" y="291338"/>
                  </a:lnTo>
                  <a:lnTo>
                    <a:pt x="2662432" y="320184"/>
                  </a:lnTo>
                  <a:lnTo>
                    <a:pt x="2642241" y="354798"/>
                  </a:lnTo>
                  <a:lnTo>
                    <a:pt x="2573012" y="484603"/>
                  </a:lnTo>
                  <a:lnTo>
                    <a:pt x="2463399" y="712482"/>
                  </a:lnTo>
                  <a:lnTo>
                    <a:pt x="2451861" y="741327"/>
                  </a:lnTo>
                  <a:lnTo>
                    <a:pt x="2437438" y="764403"/>
                  </a:lnTo>
                  <a:lnTo>
                    <a:pt x="2423015" y="784595"/>
                  </a:lnTo>
                  <a:lnTo>
                    <a:pt x="2405708" y="801902"/>
                  </a:lnTo>
                  <a:lnTo>
                    <a:pt x="2391285" y="807672"/>
                  </a:lnTo>
                  <a:lnTo>
                    <a:pt x="2356671" y="813441"/>
                  </a:lnTo>
                  <a:lnTo>
                    <a:pt x="2313403" y="804787"/>
                  </a:lnTo>
                  <a:lnTo>
                    <a:pt x="2267250" y="790364"/>
                  </a:lnTo>
                  <a:lnTo>
                    <a:pt x="2244174" y="778826"/>
                  </a:lnTo>
                  <a:lnTo>
                    <a:pt x="2290326" y="591331"/>
                  </a:lnTo>
                  <a:lnTo>
                    <a:pt x="2319172" y="493256"/>
                  </a:lnTo>
                  <a:lnTo>
                    <a:pt x="2362440" y="369221"/>
                  </a:lnTo>
                  <a:lnTo>
                    <a:pt x="2382632" y="299992"/>
                  </a:lnTo>
                  <a:lnTo>
                    <a:pt x="2382632" y="262493"/>
                  </a:lnTo>
                  <a:lnTo>
                    <a:pt x="2379747" y="233648"/>
                  </a:lnTo>
                  <a:lnTo>
                    <a:pt x="2359555" y="219225"/>
                  </a:lnTo>
                  <a:lnTo>
                    <a:pt x="2322056" y="210571"/>
                  </a:lnTo>
                  <a:lnTo>
                    <a:pt x="2281673" y="210571"/>
                  </a:lnTo>
                  <a:lnTo>
                    <a:pt x="2143215" y="233648"/>
                  </a:lnTo>
                  <a:lnTo>
                    <a:pt x="1947066" y="262493"/>
                  </a:lnTo>
                  <a:lnTo>
                    <a:pt x="1779762" y="274031"/>
                  </a:lnTo>
                  <a:lnTo>
                    <a:pt x="1557653" y="317299"/>
                  </a:lnTo>
                  <a:lnTo>
                    <a:pt x="1269198" y="354798"/>
                  </a:lnTo>
                  <a:lnTo>
                    <a:pt x="977859" y="389413"/>
                  </a:lnTo>
                  <a:lnTo>
                    <a:pt x="799018" y="406720"/>
                  </a:lnTo>
                  <a:lnTo>
                    <a:pt x="475949" y="4326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1">
              <a:extLst>
                <a:ext uri="{FF2B5EF4-FFF2-40B4-BE49-F238E27FC236}">
                  <a16:creationId xmlns:a16="http://schemas.microsoft.com/office/drawing/2014/main" id="{6881CC09-B674-440E-B9DE-966C2A005451}"/>
                </a:ext>
              </a:extLst>
            </p:cNvPr>
            <p:cNvSpPr/>
            <p:nvPr/>
          </p:nvSpPr>
          <p:spPr>
            <a:xfrm>
              <a:off x="4508500" y="4218904"/>
              <a:ext cx="255588" cy="465296"/>
            </a:xfrm>
            <a:custGeom>
              <a:avLst/>
              <a:gdLst>
                <a:gd name="connsiteX0" fmla="*/ 25961 w 256725"/>
                <a:gd name="connsiteY0" fmla="*/ 216341 h 464411"/>
                <a:gd name="connsiteX1" fmla="*/ 0 w 256725"/>
                <a:gd name="connsiteY1" fmla="*/ 20192 h 464411"/>
                <a:gd name="connsiteX2" fmla="*/ 230764 w 256725"/>
                <a:gd name="connsiteY2" fmla="*/ 0 h 464411"/>
                <a:gd name="connsiteX3" fmla="*/ 242302 w 256725"/>
                <a:gd name="connsiteY3" fmla="*/ 161534 h 464411"/>
                <a:gd name="connsiteX4" fmla="*/ 250956 w 256725"/>
                <a:gd name="connsiteY4" fmla="*/ 302877 h 464411"/>
                <a:gd name="connsiteX5" fmla="*/ 256725 w 256725"/>
                <a:gd name="connsiteY5" fmla="*/ 438451 h 464411"/>
                <a:gd name="connsiteX6" fmla="*/ 63460 w 256725"/>
                <a:gd name="connsiteY6" fmla="*/ 464411 h 464411"/>
                <a:gd name="connsiteX7" fmla="*/ 40384 w 256725"/>
                <a:gd name="connsiteY7" fmla="*/ 314415 h 464411"/>
                <a:gd name="connsiteX8" fmla="*/ 25961 w 256725"/>
                <a:gd name="connsiteY8" fmla="*/ 216341 h 464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725" h="464411">
                  <a:moveTo>
                    <a:pt x="25961" y="216341"/>
                  </a:moveTo>
                  <a:lnTo>
                    <a:pt x="0" y="20192"/>
                  </a:lnTo>
                  <a:lnTo>
                    <a:pt x="230764" y="0"/>
                  </a:lnTo>
                  <a:lnTo>
                    <a:pt x="242302" y="161534"/>
                  </a:lnTo>
                  <a:lnTo>
                    <a:pt x="250956" y="302877"/>
                  </a:lnTo>
                  <a:lnTo>
                    <a:pt x="256725" y="438451"/>
                  </a:lnTo>
                  <a:lnTo>
                    <a:pt x="63460" y="464411"/>
                  </a:lnTo>
                  <a:lnTo>
                    <a:pt x="40384" y="314415"/>
                  </a:lnTo>
                  <a:lnTo>
                    <a:pt x="25961" y="21634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2">
              <a:extLst>
                <a:ext uri="{FF2B5EF4-FFF2-40B4-BE49-F238E27FC236}">
                  <a16:creationId xmlns:a16="http://schemas.microsoft.com/office/drawing/2014/main" id="{B19FCA86-C0C4-461C-B6F8-011772EAF65B}"/>
                </a:ext>
              </a:extLst>
            </p:cNvPr>
            <p:cNvSpPr/>
            <p:nvPr/>
          </p:nvSpPr>
          <p:spPr>
            <a:xfrm>
              <a:off x="5243513" y="4085509"/>
              <a:ext cx="314325" cy="528818"/>
            </a:xfrm>
            <a:custGeom>
              <a:avLst/>
              <a:gdLst>
                <a:gd name="connsiteX0" fmla="*/ 28845 w 314415"/>
                <a:gd name="connsiteY0" fmla="*/ 282685 h 527871"/>
                <a:gd name="connsiteX1" fmla="*/ 28845 w 314415"/>
                <a:gd name="connsiteY1" fmla="*/ 63460 h 527871"/>
                <a:gd name="connsiteX2" fmla="*/ 314415 w 314415"/>
                <a:gd name="connsiteY2" fmla="*/ 0 h 527871"/>
                <a:gd name="connsiteX3" fmla="*/ 282685 w 314415"/>
                <a:gd name="connsiteY3" fmla="*/ 164419 h 527871"/>
                <a:gd name="connsiteX4" fmla="*/ 256724 w 314415"/>
                <a:gd name="connsiteY4" fmla="*/ 268263 h 527871"/>
                <a:gd name="connsiteX5" fmla="*/ 239417 w 314415"/>
                <a:gd name="connsiteY5" fmla="*/ 380760 h 527871"/>
                <a:gd name="connsiteX6" fmla="*/ 227879 w 314415"/>
                <a:gd name="connsiteY6" fmla="*/ 504795 h 527871"/>
                <a:gd name="connsiteX7" fmla="*/ 0 w 314415"/>
                <a:gd name="connsiteY7" fmla="*/ 527871 h 527871"/>
                <a:gd name="connsiteX8" fmla="*/ 25961 w 314415"/>
                <a:gd name="connsiteY8" fmla="*/ 383644 h 527871"/>
                <a:gd name="connsiteX9" fmla="*/ 28845 w 314415"/>
                <a:gd name="connsiteY9" fmla="*/ 282685 h 52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15" h="527871">
                  <a:moveTo>
                    <a:pt x="28845" y="282685"/>
                  </a:moveTo>
                  <a:lnTo>
                    <a:pt x="28845" y="63460"/>
                  </a:lnTo>
                  <a:lnTo>
                    <a:pt x="314415" y="0"/>
                  </a:lnTo>
                  <a:lnTo>
                    <a:pt x="282685" y="164419"/>
                  </a:lnTo>
                  <a:lnTo>
                    <a:pt x="256724" y="268263"/>
                  </a:lnTo>
                  <a:lnTo>
                    <a:pt x="239417" y="380760"/>
                  </a:lnTo>
                  <a:lnTo>
                    <a:pt x="227879" y="504795"/>
                  </a:lnTo>
                  <a:lnTo>
                    <a:pt x="0" y="527871"/>
                  </a:lnTo>
                  <a:lnTo>
                    <a:pt x="25961" y="383644"/>
                  </a:lnTo>
                  <a:cubicBezTo>
                    <a:pt x="26922" y="351914"/>
                    <a:pt x="27884" y="320184"/>
                    <a:pt x="28845" y="282685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3">
              <a:extLst>
                <a:ext uri="{FF2B5EF4-FFF2-40B4-BE49-F238E27FC236}">
                  <a16:creationId xmlns:a16="http://schemas.microsoft.com/office/drawing/2014/main" id="{AA70F756-5C68-486E-A40B-13AC474EF6A5}"/>
                </a:ext>
              </a:extLst>
            </p:cNvPr>
            <p:cNvSpPr/>
            <p:nvPr/>
          </p:nvSpPr>
          <p:spPr>
            <a:xfrm>
              <a:off x="3952875" y="4447583"/>
              <a:ext cx="2144713" cy="390659"/>
            </a:xfrm>
            <a:custGeom>
              <a:avLst/>
              <a:gdLst>
                <a:gd name="connsiteX0" fmla="*/ 602456 w 2145506"/>
                <a:gd name="connsiteY0" fmla="*/ 321469 h 390525"/>
                <a:gd name="connsiteX1" fmla="*/ 69056 w 2145506"/>
                <a:gd name="connsiteY1" fmla="*/ 390525 h 390525"/>
                <a:gd name="connsiteX2" fmla="*/ 0 w 2145506"/>
                <a:gd name="connsiteY2" fmla="*/ 211931 h 390525"/>
                <a:gd name="connsiteX3" fmla="*/ 228600 w 2145506"/>
                <a:gd name="connsiteY3" fmla="*/ 202406 h 390525"/>
                <a:gd name="connsiteX4" fmla="*/ 342900 w 2145506"/>
                <a:gd name="connsiteY4" fmla="*/ 197644 h 390525"/>
                <a:gd name="connsiteX5" fmla="*/ 433388 w 2145506"/>
                <a:gd name="connsiteY5" fmla="*/ 188119 h 390525"/>
                <a:gd name="connsiteX6" fmla="*/ 621506 w 2145506"/>
                <a:gd name="connsiteY6" fmla="*/ 157163 h 390525"/>
                <a:gd name="connsiteX7" fmla="*/ 792956 w 2145506"/>
                <a:gd name="connsiteY7" fmla="*/ 142875 h 390525"/>
                <a:gd name="connsiteX8" fmla="*/ 1321594 w 2145506"/>
                <a:gd name="connsiteY8" fmla="*/ 90488 h 390525"/>
                <a:gd name="connsiteX9" fmla="*/ 1509713 w 2145506"/>
                <a:gd name="connsiteY9" fmla="*/ 76200 h 390525"/>
                <a:gd name="connsiteX10" fmla="*/ 1859756 w 2145506"/>
                <a:gd name="connsiteY10" fmla="*/ 28575 h 390525"/>
                <a:gd name="connsiteX11" fmla="*/ 2145506 w 2145506"/>
                <a:gd name="connsiteY11" fmla="*/ 0 h 390525"/>
                <a:gd name="connsiteX12" fmla="*/ 2145506 w 2145506"/>
                <a:gd name="connsiteY12" fmla="*/ 226219 h 390525"/>
                <a:gd name="connsiteX13" fmla="*/ 2035969 w 2145506"/>
                <a:gd name="connsiteY13" fmla="*/ 219075 h 390525"/>
                <a:gd name="connsiteX14" fmla="*/ 1971675 w 2145506"/>
                <a:gd name="connsiteY14" fmla="*/ 195263 h 390525"/>
                <a:gd name="connsiteX15" fmla="*/ 1935956 w 2145506"/>
                <a:gd name="connsiteY15" fmla="*/ 188119 h 390525"/>
                <a:gd name="connsiteX16" fmla="*/ 1878806 w 2145506"/>
                <a:gd name="connsiteY16" fmla="*/ 185738 h 390525"/>
                <a:gd name="connsiteX17" fmla="*/ 1697831 w 2145506"/>
                <a:gd name="connsiteY17" fmla="*/ 197644 h 390525"/>
                <a:gd name="connsiteX18" fmla="*/ 1362075 w 2145506"/>
                <a:gd name="connsiteY18" fmla="*/ 230981 h 390525"/>
                <a:gd name="connsiteX19" fmla="*/ 990600 w 2145506"/>
                <a:gd name="connsiteY19" fmla="*/ 271463 h 390525"/>
                <a:gd name="connsiteX20" fmla="*/ 602456 w 2145506"/>
                <a:gd name="connsiteY20" fmla="*/ 321469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45506" h="390525">
                  <a:moveTo>
                    <a:pt x="602456" y="321469"/>
                  </a:moveTo>
                  <a:lnTo>
                    <a:pt x="69056" y="390525"/>
                  </a:lnTo>
                  <a:lnTo>
                    <a:pt x="0" y="211931"/>
                  </a:lnTo>
                  <a:lnTo>
                    <a:pt x="228600" y="202406"/>
                  </a:lnTo>
                  <a:lnTo>
                    <a:pt x="342900" y="197644"/>
                  </a:lnTo>
                  <a:lnTo>
                    <a:pt x="433388" y="188119"/>
                  </a:lnTo>
                  <a:lnTo>
                    <a:pt x="621506" y="157163"/>
                  </a:lnTo>
                  <a:lnTo>
                    <a:pt x="792956" y="142875"/>
                  </a:lnTo>
                  <a:lnTo>
                    <a:pt x="1321594" y="90488"/>
                  </a:lnTo>
                  <a:lnTo>
                    <a:pt x="1509713" y="76200"/>
                  </a:lnTo>
                  <a:lnTo>
                    <a:pt x="1859756" y="28575"/>
                  </a:lnTo>
                  <a:lnTo>
                    <a:pt x="2145506" y="0"/>
                  </a:lnTo>
                  <a:lnTo>
                    <a:pt x="2145506" y="226219"/>
                  </a:lnTo>
                  <a:lnTo>
                    <a:pt x="2035969" y="219075"/>
                  </a:lnTo>
                  <a:lnTo>
                    <a:pt x="1971675" y="195263"/>
                  </a:lnTo>
                  <a:lnTo>
                    <a:pt x="1935956" y="188119"/>
                  </a:lnTo>
                  <a:lnTo>
                    <a:pt x="1878806" y="185738"/>
                  </a:lnTo>
                  <a:lnTo>
                    <a:pt x="1697831" y="197644"/>
                  </a:lnTo>
                  <a:lnTo>
                    <a:pt x="1362075" y="230981"/>
                  </a:lnTo>
                  <a:lnTo>
                    <a:pt x="990600" y="271463"/>
                  </a:lnTo>
                  <a:lnTo>
                    <a:pt x="602456" y="32146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7">
              <a:extLst>
                <a:ext uri="{FF2B5EF4-FFF2-40B4-BE49-F238E27FC236}">
                  <a16:creationId xmlns:a16="http://schemas.microsoft.com/office/drawing/2014/main" id="{5D013DFB-7ABE-49FF-B591-6F4395F65C00}"/>
                </a:ext>
              </a:extLst>
            </p:cNvPr>
            <p:cNvSpPr/>
            <p:nvPr/>
          </p:nvSpPr>
          <p:spPr>
            <a:xfrm>
              <a:off x="5818188" y="5351180"/>
              <a:ext cx="638175" cy="549463"/>
            </a:xfrm>
            <a:custGeom>
              <a:avLst/>
              <a:gdLst>
                <a:gd name="connsiteX0" fmla="*/ 276225 w 638175"/>
                <a:gd name="connsiteY0" fmla="*/ 216694 h 550069"/>
                <a:gd name="connsiteX1" fmla="*/ 402431 w 638175"/>
                <a:gd name="connsiteY1" fmla="*/ 321469 h 550069"/>
                <a:gd name="connsiteX2" fmla="*/ 457200 w 638175"/>
                <a:gd name="connsiteY2" fmla="*/ 359569 h 550069"/>
                <a:gd name="connsiteX3" fmla="*/ 538162 w 638175"/>
                <a:gd name="connsiteY3" fmla="*/ 407194 h 550069"/>
                <a:gd name="connsiteX4" fmla="*/ 638175 w 638175"/>
                <a:gd name="connsiteY4" fmla="*/ 452437 h 550069"/>
                <a:gd name="connsiteX5" fmla="*/ 173831 w 638175"/>
                <a:gd name="connsiteY5" fmla="*/ 550069 h 550069"/>
                <a:gd name="connsiteX6" fmla="*/ 230981 w 638175"/>
                <a:gd name="connsiteY6" fmla="*/ 495300 h 550069"/>
                <a:gd name="connsiteX7" fmla="*/ 245269 w 638175"/>
                <a:gd name="connsiteY7" fmla="*/ 473869 h 550069"/>
                <a:gd name="connsiteX8" fmla="*/ 247650 w 638175"/>
                <a:gd name="connsiteY8" fmla="*/ 464344 h 550069"/>
                <a:gd name="connsiteX9" fmla="*/ 247650 w 638175"/>
                <a:gd name="connsiteY9" fmla="*/ 447675 h 550069"/>
                <a:gd name="connsiteX10" fmla="*/ 233362 w 638175"/>
                <a:gd name="connsiteY10" fmla="*/ 416719 h 550069"/>
                <a:gd name="connsiteX11" fmla="*/ 150019 w 638175"/>
                <a:gd name="connsiteY11" fmla="*/ 288131 h 550069"/>
                <a:gd name="connsiteX12" fmla="*/ 83344 w 638175"/>
                <a:gd name="connsiteY12" fmla="*/ 176212 h 550069"/>
                <a:gd name="connsiteX13" fmla="*/ 38100 w 638175"/>
                <a:gd name="connsiteY13" fmla="*/ 100012 h 550069"/>
                <a:gd name="connsiteX14" fmla="*/ 14287 w 638175"/>
                <a:gd name="connsiteY14" fmla="*/ 61912 h 550069"/>
                <a:gd name="connsiteX15" fmla="*/ 0 w 638175"/>
                <a:gd name="connsiteY15" fmla="*/ 35719 h 550069"/>
                <a:gd name="connsiteX16" fmla="*/ 0 w 638175"/>
                <a:gd name="connsiteY16" fmla="*/ 21431 h 550069"/>
                <a:gd name="connsiteX17" fmla="*/ 9525 w 638175"/>
                <a:gd name="connsiteY17" fmla="*/ 4762 h 550069"/>
                <a:gd name="connsiteX18" fmla="*/ 38100 w 638175"/>
                <a:gd name="connsiteY18" fmla="*/ 0 h 550069"/>
                <a:gd name="connsiteX19" fmla="*/ 66675 w 638175"/>
                <a:gd name="connsiteY19" fmla="*/ 14287 h 550069"/>
                <a:gd name="connsiteX20" fmla="*/ 166687 w 638175"/>
                <a:gd name="connsiteY20" fmla="*/ 119062 h 550069"/>
                <a:gd name="connsiteX21" fmla="*/ 276225 w 638175"/>
                <a:gd name="connsiteY21" fmla="*/ 216694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38175" h="550069">
                  <a:moveTo>
                    <a:pt x="276225" y="216694"/>
                  </a:moveTo>
                  <a:lnTo>
                    <a:pt x="402431" y="321469"/>
                  </a:lnTo>
                  <a:lnTo>
                    <a:pt x="457200" y="359569"/>
                  </a:lnTo>
                  <a:lnTo>
                    <a:pt x="538162" y="407194"/>
                  </a:lnTo>
                  <a:lnTo>
                    <a:pt x="638175" y="452437"/>
                  </a:lnTo>
                  <a:lnTo>
                    <a:pt x="173831" y="550069"/>
                  </a:lnTo>
                  <a:lnTo>
                    <a:pt x="230981" y="495300"/>
                  </a:lnTo>
                  <a:lnTo>
                    <a:pt x="245269" y="473869"/>
                  </a:lnTo>
                  <a:lnTo>
                    <a:pt x="247650" y="464344"/>
                  </a:lnTo>
                  <a:lnTo>
                    <a:pt x="247650" y="447675"/>
                  </a:lnTo>
                  <a:lnTo>
                    <a:pt x="233362" y="416719"/>
                  </a:lnTo>
                  <a:lnTo>
                    <a:pt x="150019" y="288131"/>
                  </a:lnTo>
                  <a:lnTo>
                    <a:pt x="83344" y="176212"/>
                  </a:lnTo>
                  <a:lnTo>
                    <a:pt x="38100" y="100012"/>
                  </a:lnTo>
                  <a:lnTo>
                    <a:pt x="14287" y="61912"/>
                  </a:lnTo>
                  <a:lnTo>
                    <a:pt x="0" y="35719"/>
                  </a:lnTo>
                  <a:lnTo>
                    <a:pt x="0" y="21431"/>
                  </a:lnTo>
                  <a:lnTo>
                    <a:pt x="9525" y="4762"/>
                  </a:lnTo>
                  <a:lnTo>
                    <a:pt x="38100" y="0"/>
                  </a:lnTo>
                  <a:lnTo>
                    <a:pt x="66675" y="14287"/>
                  </a:lnTo>
                  <a:lnTo>
                    <a:pt x="166687" y="119062"/>
                  </a:lnTo>
                  <a:lnTo>
                    <a:pt x="276225" y="2166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9">
              <a:extLst>
                <a:ext uri="{FF2B5EF4-FFF2-40B4-BE49-F238E27FC236}">
                  <a16:creationId xmlns:a16="http://schemas.microsoft.com/office/drawing/2014/main" id="{AFA5A0E2-D0BD-410E-A219-EE1FEF65D97B}"/>
                </a:ext>
              </a:extLst>
            </p:cNvPr>
            <p:cNvSpPr/>
            <p:nvPr/>
          </p:nvSpPr>
          <p:spPr>
            <a:xfrm>
              <a:off x="4954588" y="4887471"/>
              <a:ext cx="341312" cy="466885"/>
            </a:xfrm>
            <a:custGeom>
              <a:avLst/>
              <a:gdLst>
                <a:gd name="connsiteX0" fmla="*/ 295275 w 340519"/>
                <a:gd name="connsiteY0" fmla="*/ 233363 h 466725"/>
                <a:gd name="connsiteX1" fmla="*/ 295275 w 340519"/>
                <a:gd name="connsiteY1" fmla="*/ 326232 h 466725"/>
                <a:gd name="connsiteX2" fmla="*/ 307182 w 340519"/>
                <a:gd name="connsiteY2" fmla="*/ 466725 h 466725"/>
                <a:gd name="connsiteX3" fmla="*/ 0 w 340519"/>
                <a:gd name="connsiteY3" fmla="*/ 140494 h 466725"/>
                <a:gd name="connsiteX4" fmla="*/ 57150 w 340519"/>
                <a:gd name="connsiteY4" fmla="*/ 135732 h 466725"/>
                <a:gd name="connsiteX5" fmla="*/ 57150 w 340519"/>
                <a:gd name="connsiteY5" fmla="*/ 135732 h 466725"/>
                <a:gd name="connsiteX6" fmla="*/ 111919 w 340519"/>
                <a:gd name="connsiteY6" fmla="*/ 138113 h 466725"/>
                <a:gd name="connsiteX7" fmla="*/ 161925 w 340519"/>
                <a:gd name="connsiteY7" fmla="*/ 133350 h 466725"/>
                <a:gd name="connsiteX8" fmla="*/ 185738 w 340519"/>
                <a:gd name="connsiteY8" fmla="*/ 123825 h 466725"/>
                <a:gd name="connsiteX9" fmla="*/ 233363 w 340519"/>
                <a:gd name="connsiteY9" fmla="*/ 69057 h 466725"/>
                <a:gd name="connsiteX10" fmla="*/ 271463 w 340519"/>
                <a:gd name="connsiteY10" fmla="*/ 33338 h 466725"/>
                <a:gd name="connsiteX11" fmla="*/ 285750 w 340519"/>
                <a:gd name="connsiteY11" fmla="*/ 19050 h 466725"/>
                <a:gd name="connsiteX12" fmla="*/ 297657 w 340519"/>
                <a:gd name="connsiteY12" fmla="*/ 9525 h 466725"/>
                <a:gd name="connsiteX13" fmla="*/ 311944 w 340519"/>
                <a:gd name="connsiteY13" fmla="*/ 4763 h 466725"/>
                <a:gd name="connsiteX14" fmla="*/ 321469 w 340519"/>
                <a:gd name="connsiteY14" fmla="*/ 0 h 466725"/>
                <a:gd name="connsiteX15" fmla="*/ 335757 w 340519"/>
                <a:gd name="connsiteY15" fmla="*/ 7144 h 466725"/>
                <a:gd name="connsiteX16" fmla="*/ 340519 w 340519"/>
                <a:gd name="connsiteY16" fmla="*/ 23813 h 466725"/>
                <a:gd name="connsiteX17" fmla="*/ 328613 w 340519"/>
                <a:gd name="connsiteY17" fmla="*/ 76200 h 466725"/>
                <a:gd name="connsiteX18" fmla="*/ 309563 w 340519"/>
                <a:gd name="connsiteY18" fmla="*/ 135732 h 466725"/>
                <a:gd name="connsiteX19" fmla="*/ 302419 w 340519"/>
                <a:gd name="connsiteY19" fmla="*/ 176213 h 466725"/>
                <a:gd name="connsiteX20" fmla="*/ 295275 w 340519"/>
                <a:gd name="connsiteY20" fmla="*/ 233363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40519" h="466725">
                  <a:moveTo>
                    <a:pt x="295275" y="233363"/>
                  </a:moveTo>
                  <a:lnTo>
                    <a:pt x="295275" y="326232"/>
                  </a:lnTo>
                  <a:lnTo>
                    <a:pt x="307182" y="466725"/>
                  </a:lnTo>
                  <a:lnTo>
                    <a:pt x="0" y="140494"/>
                  </a:lnTo>
                  <a:lnTo>
                    <a:pt x="57150" y="135732"/>
                  </a:lnTo>
                  <a:lnTo>
                    <a:pt x="57150" y="135732"/>
                  </a:lnTo>
                  <a:lnTo>
                    <a:pt x="111919" y="138113"/>
                  </a:lnTo>
                  <a:lnTo>
                    <a:pt x="161925" y="133350"/>
                  </a:lnTo>
                  <a:lnTo>
                    <a:pt x="185738" y="123825"/>
                  </a:lnTo>
                  <a:lnTo>
                    <a:pt x="233363" y="69057"/>
                  </a:lnTo>
                  <a:lnTo>
                    <a:pt x="271463" y="33338"/>
                  </a:lnTo>
                  <a:lnTo>
                    <a:pt x="285750" y="19050"/>
                  </a:lnTo>
                  <a:lnTo>
                    <a:pt x="297657" y="9525"/>
                  </a:lnTo>
                  <a:lnTo>
                    <a:pt x="311944" y="4763"/>
                  </a:lnTo>
                  <a:lnTo>
                    <a:pt x="321469" y="0"/>
                  </a:lnTo>
                  <a:lnTo>
                    <a:pt x="335757" y="7144"/>
                  </a:lnTo>
                  <a:lnTo>
                    <a:pt x="340519" y="23813"/>
                  </a:lnTo>
                  <a:lnTo>
                    <a:pt x="328613" y="76200"/>
                  </a:lnTo>
                  <a:lnTo>
                    <a:pt x="309563" y="135732"/>
                  </a:lnTo>
                  <a:lnTo>
                    <a:pt x="302419" y="176213"/>
                  </a:lnTo>
                  <a:lnTo>
                    <a:pt x="295275" y="23336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9" name="グループ化 48">
            <a:extLst>
              <a:ext uri="{FF2B5EF4-FFF2-40B4-BE49-F238E27FC236}">
                <a16:creationId xmlns:a16="http://schemas.microsoft.com/office/drawing/2014/main" id="{00A02BCB-C573-4A0A-ACC4-C8C451834C1F}"/>
              </a:ext>
            </a:extLst>
          </p:cNvPr>
          <p:cNvGrpSpPr>
            <a:grpSpLocks/>
          </p:cNvGrpSpPr>
          <p:nvPr/>
        </p:nvGrpSpPr>
        <p:grpSpPr bwMode="auto">
          <a:xfrm>
            <a:off x="2932113" y="1392238"/>
            <a:ext cx="4114800" cy="4630737"/>
            <a:chOff x="2932113" y="1392238"/>
            <a:chExt cx="4114800" cy="4630737"/>
          </a:xfrm>
        </p:grpSpPr>
        <p:sp>
          <p:nvSpPr>
            <p:cNvPr id="50" name="フリーフォーム 6">
              <a:extLst>
                <a:ext uri="{FF2B5EF4-FFF2-40B4-BE49-F238E27FC236}">
                  <a16:creationId xmlns:a16="http://schemas.microsoft.com/office/drawing/2014/main" id="{88BE73C4-B16F-4EAA-8084-DD1A0E399169}"/>
                </a:ext>
              </a:extLst>
            </p:cNvPr>
            <p:cNvSpPr/>
            <p:nvPr/>
          </p:nvSpPr>
          <p:spPr>
            <a:xfrm>
              <a:off x="4467225" y="1392238"/>
              <a:ext cx="573088" cy="665162"/>
            </a:xfrm>
            <a:custGeom>
              <a:avLst/>
              <a:gdLst>
                <a:gd name="connsiteX0" fmla="*/ 495300 w 573881"/>
                <a:gd name="connsiteY0" fmla="*/ 447675 h 664369"/>
                <a:gd name="connsiteX1" fmla="*/ 509588 w 573881"/>
                <a:gd name="connsiteY1" fmla="*/ 621507 h 664369"/>
                <a:gd name="connsiteX2" fmla="*/ 207169 w 573881"/>
                <a:gd name="connsiteY2" fmla="*/ 664369 h 664369"/>
                <a:gd name="connsiteX3" fmla="*/ 214313 w 573881"/>
                <a:gd name="connsiteY3" fmla="*/ 545307 h 664369"/>
                <a:gd name="connsiteX4" fmla="*/ 221456 w 573881"/>
                <a:gd name="connsiteY4" fmla="*/ 461963 h 664369"/>
                <a:gd name="connsiteX5" fmla="*/ 221456 w 573881"/>
                <a:gd name="connsiteY5" fmla="*/ 395288 h 664369"/>
                <a:gd name="connsiteX6" fmla="*/ 214313 w 573881"/>
                <a:gd name="connsiteY6" fmla="*/ 340519 h 664369"/>
                <a:gd name="connsiteX7" fmla="*/ 204788 w 573881"/>
                <a:gd name="connsiteY7" fmla="*/ 290513 h 664369"/>
                <a:gd name="connsiteX8" fmla="*/ 190500 w 573881"/>
                <a:gd name="connsiteY8" fmla="*/ 245269 h 664369"/>
                <a:gd name="connsiteX9" fmla="*/ 169069 w 573881"/>
                <a:gd name="connsiteY9" fmla="*/ 202407 h 664369"/>
                <a:gd name="connsiteX10" fmla="*/ 142875 w 573881"/>
                <a:gd name="connsiteY10" fmla="*/ 173832 h 664369"/>
                <a:gd name="connsiteX11" fmla="*/ 116681 w 573881"/>
                <a:gd name="connsiteY11" fmla="*/ 150019 h 664369"/>
                <a:gd name="connsiteX12" fmla="*/ 90488 w 573881"/>
                <a:gd name="connsiteY12" fmla="*/ 130969 h 664369"/>
                <a:gd name="connsiteX13" fmla="*/ 59531 w 573881"/>
                <a:gd name="connsiteY13" fmla="*/ 109538 h 664369"/>
                <a:gd name="connsiteX14" fmla="*/ 30956 w 573881"/>
                <a:gd name="connsiteY14" fmla="*/ 88107 h 664369"/>
                <a:gd name="connsiteX15" fmla="*/ 7144 w 573881"/>
                <a:gd name="connsiteY15" fmla="*/ 61913 h 664369"/>
                <a:gd name="connsiteX16" fmla="*/ 0 w 573881"/>
                <a:gd name="connsiteY16" fmla="*/ 42863 h 664369"/>
                <a:gd name="connsiteX17" fmla="*/ 0 w 573881"/>
                <a:gd name="connsiteY17" fmla="*/ 30957 h 664369"/>
                <a:gd name="connsiteX18" fmla="*/ 7144 w 573881"/>
                <a:gd name="connsiteY18" fmla="*/ 16669 h 664369"/>
                <a:gd name="connsiteX19" fmla="*/ 19050 w 573881"/>
                <a:gd name="connsiteY19" fmla="*/ 7144 h 664369"/>
                <a:gd name="connsiteX20" fmla="*/ 54769 w 573881"/>
                <a:gd name="connsiteY20" fmla="*/ 0 h 664369"/>
                <a:gd name="connsiteX21" fmla="*/ 97631 w 573881"/>
                <a:gd name="connsiteY21" fmla="*/ 2382 h 664369"/>
                <a:gd name="connsiteX22" fmla="*/ 180975 w 573881"/>
                <a:gd name="connsiteY22" fmla="*/ 11907 h 664369"/>
                <a:gd name="connsiteX23" fmla="*/ 295275 w 573881"/>
                <a:gd name="connsiteY23" fmla="*/ 30957 h 664369"/>
                <a:gd name="connsiteX24" fmla="*/ 383381 w 573881"/>
                <a:gd name="connsiteY24" fmla="*/ 52388 h 664369"/>
                <a:gd name="connsiteX25" fmla="*/ 464344 w 573881"/>
                <a:gd name="connsiteY25" fmla="*/ 80963 h 664369"/>
                <a:gd name="connsiteX26" fmla="*/ 521494 w 573881"/>
                <a:gd name="connsiteY26" fmla="*/ 100013 h 664369"/>
                <a:gd name="connsiteX27" fmla="*/ 547688 w 573881"/>
                <a:gd name="connsiteY27" fmla="*/ 114300 h 664369"/>
                <a:gd name="connsiteX28" fmla="*/ 561975 w 573881"/>
                <a:gd name="connsiteY28" fmla="*/ 128588 h 664369"/>
                <a:gd name="connsiteX29" fmla="*/ 569119 w 573881"/>
                <a:gd name="connsiteY29" fmla="*/ 140494 h 664369"/>
                <a:gd name="connsiteX30" fmla="*/ 573881 w 573881"/>
                <a:gd name="connsiteY30" fmla="*/ 161925 h 664369"/>
                <a:gd name="connsiteX31" fmla="*/ 573881 w 573881"/>
                <a:gd name="connsiteY31" fmla="*/ 178594 h 664369"/>
                <a:gd name="connsiteX32" fmla="*/ 564356 w 573881"/>
                <a:gd name="connsiteY32" fmla="*/ 204788 h 664369"/>
                <a:gd name="connsiteX33" fmla="*/ 542925 w 573881"/>
                <a:gd name="connsiteY33" fmla="*/ 245269 h 664369"/>
                <a:gd name="connsiteX34" fmla="*/ 523875 w 573881"/>
                <a:gd name="connsiteY34" fmla="*/ 276225 h 664369"/>
                <a:gd name="connsiteX35" fmla="*/ 509588 w 573881"/>
                <a:gd name="connsiteY35" fmla="*/ 307182 h 664369"/>
                <a:gd name="connsiteX36" fmla="*/ 497681 w 573881"/>
                <a:gd name="connsiteY36" fmla="*/ 359569 h 664369"/>
                <a:gd name="connsiteX37" fmla="*/ 495300 w 573881"/>
                <a:gd name="connsiteY37" fmla="*/ 447675 h 664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73881" h="664369">
                  <a:moveTo>
                    <a:pt x="495300" y="447675"/>
                  </a:moveTo>
                  <a:lnTo>
                    <a:pt x="509588" y="621507"/>
                  </a:lnTo>
                  <a:lnTo>
                    <a:pt x="207169" y="664369"/>
                  </a:lnTo>
                  <a:lnTo>
                    <a:pt x="214313" y="545307"/>
                  </a:lnTo>
                  <a:lnTo>
                    <a:pt x="221456" y="461963"/>
                  </a:lnTo>
                  <a:lnTo>
                    <a:pt x="221456" y="395288"/>
                  </a:lnTo>
                  <a:lnTo>
                    <a:pt x="214313" y="340519"/>
                  </a:lnTo>
                  <a:lnTo>
                    <a:pt x="204788" y="290513"/>
                  </a:lnTo>
                  <a:lnTo>
                    <a:pt x="190500" y="245269"/>
                  </a:lnTo>
                  <a:lnTo>
                    <a:pt x="169069" y="202407"/>
                  </a:lnTo>
                  <a:lnTo>
                    <a:pt x="142875" y="173832"/>
                  </a:lnTo>
                  <a:lnTo>
                    <a:pt x="116681" y="150019"/>
                  </a:lnTo>
                  <a:lnTo>
                    <a:pt x="90488" y="130969"/>
                  </a:lnTo>
                  <a:lnTo>
                    <a:pt x="59531" y="109538"/>
                  </a:lnTo>
                  <a:lnTo>
                    <a:pt x="30956" y="88107"/>
                  </a:lnTo>
                  <a:lnTo>
                    <a:pt x="7144" y="61913"/>
                  </a:lnTo>
                  <a:lnTo>
                    <a:pt x="0" y="42863"/>
                  </a:lnTo>
                  <a:lnTo>
                    <a:pt x="0" y="30957"/>
                  </a:lnTo>
                  <a:lnTo>
                    <a:pt x="7144" y="16669"/>
                  </a:lnTo>
                  <a:lnTo>
                    <a:pt x="19050" y="7144"/>
                  </a:lnTo>
                  <a:lnTo>
                    <a:pt x="54769" y="0"/>
                  </a:lnTo>
                  <a:lnTo>
                    <a:pt x="97631" y="2382"/>
                  </a:lnTo>
                  <a:lnTo>
                    <a:pt x="180975" y="11907"/>
                  </a:lnTo>
                  <a:lnTo>
                    <a:pt x="295275" y="30957"/>
                  </a:lnTo>
                  <a:lnTo>
                    <a:pt x="383381" y="52388"/>
                  </a:lnTo>
                  <a:lnTo>
                    <a:pt x="464344" y="80963"/>
                  </a:lnTo>
                  <a:lnTo>
                    <a:pt x="521494" y="100013"/>
                  </a:lnTo>
                  <a:lnTo>
                    <a:pt x="547688" y="114300"/>
                  </a:lnTo>
                  <a:lnTo>
                    <a:pt x="561975" y="128588"/>
                  </a:lnTo>
                  <a:lnTo>
                    <a:pt x="569119" y="140494"/>
                  </a:lnTo>
                  <a:lnTo>
                    <a:pt x="573881" y="161925"/>
                  </a:lnTo>
                  <a:lnTo>
                    <a:pt x="573881" y="178594"/>
                  </a:lnTo>
                  <a:lnTo>
                    <a:pt x="564356" y="204788"/>
                  </a:lnTo>
                  <a:lnTo>
                    <a:pt x="542925" y="245269"/>
                  </a:lnTo>
                  <a:lnTo>
                    <a:pt x="523875" y="276225"/>
                  </a:lnTo>
                  <a:lnTo>
                    <a:pt x="509588" y="307182"/>
                  </a:lnTo>
                  <a:lnTo>
                    <a:pt x="497681" y="359569"/>
                  </a:lnTo>
                  <a:cubicBezTo>
                    <a:pt x="496887" y="388144"/>
                    <a:pt x="496094" y="416719"/>
                    <a:pt x="495300" y="44767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7">
              <a:extLst>
                <a:ext uri="{FF2B5EF4-FFF2-40B4-BE49-F238E27FC236}">
                  <a16:creationId xmlns:a16="http://schemas.microsoft.com/office/drawing/2014/main" id="{FF37B3DC-09CD-43EE-BA33-34D9D59FFE13}"/>
                </a:ext>
              </a:extLst>
            </p:cNvPr>
            <p:cNvSpPr/>
            <p:nvPr/>
          </p:nvSpPr>
          <p:spPr>
            <a:xfrm>
              <a:off x="2932113" y="1905000"/>
              <a:ext cx="431800" cy="1209675"/>
            </a:xfrm>
            <a:custGeom>
              <a:avLst/>
              <a:gdLst>
                <a:gd name="connsiteX0" fmla="*/ 0 w 433387"/>
                <a:gd name="connsiteY0" fmla="*/ 900113 h 1209675"/>
                <a:gd name="connsiteX1" fmla="*/ 0 w 433387"/>
                <a:gd name="connsiteY1" fmla="*/ 816769 h 1209675"/>
                <a:gd name="connsiteX2" fmla="*/ 0 w 433387"/>
                <a:gd name="connsiteY2" fmla="*/ 781050 h 1209675"/>
                <a:gd name="connsiteX3" fmla="*/ 4762 w 433387"/>
                <a:gd name="connsiteY3" fmla="*/ 745331 h 1209675"/>
                <a:gd name="connsiteX4" fmla="*/ 26194 w 433387"/>
                <a:gd name="connsiteY4" fmla="*/ 709613 h 1209675"/>
                <a:gd name="connsiteX5" fmla="*/ 59531 w 433387"/>
                <a:gd name="connsiteY5" fmla="*/ 659606 h 1209675"/>
                <a:gd name="connsiteX6" fmla="*/ 107156 w 433387"/>
                <a:gd name="connsiteY6" fmla="*/ 585788 h 1209675"/>
                <a:gd name="connsiteX7" fmla="*/ 154781 w 433387"/>
                <a:gd name="connsiteY7" fmla="*/ 500063 h 1209675"/>
                <a:gd name="connsiteX8" fmla="*/ 185737 w 433387"/>
                <a:gd name="connsiteY8" fmla="*/ 431006 h 1209675"/>
                <a:gd name="connsiteX9" fmla="*/ 219075 w 433387"/>
                <a:gd name="connsiteY9" fmla="*/ 345281 h 1209675"/>
                <a:gd name="connsiteX10" fmla="*/ 238125 w 433387"/>
                <a:gd name="connsiteY10" fmla="*/ 292894 h 1209675"/>
                <a:gd name="connsiteX11" fmla="*/ 252412 w 433387"/>
                <a:gd name="connsiteY11" fmla="*/ 221456 h 1209675"/>
                <a:gd name="connsiteX12" fmla="*/ 257175 w 433387"/>
                <a:gd name="connsiteY12" fmla="*/ 154781 h 1209675"/>
                <a:gd name="connsiteX13" fmla="*/ 252412 w 433387"/>
                <a:gd name="connsiteY13" fmla="*/ 92869 h 1209675"/>
                <a:gd name="connsiteX14" fmla="*/ 245269 w 433387"/>
                <a:gd name="connsiteY14" fmla="*/ 50006 h 1209675"/>
                <a:gd name="connsiteX15" fmla="*/ 245269 w 433387"/>
                <a:gd name="connsiteY15" fmla="*/ 26194 h 1209675"/>
                <a:gd name="connsiteX16" fmla="*/ 252412 w 433387"/>
                <a:gd name="connsiteY16" fmla="*/ 4763 h 1209675"/>
                <a:gd name="connsiteX17" fmla="*/ 269081 w 433387"/>
                <a:gd name="connsiteY17" fmla="*/ 0 h 1209675"/>
                <a:gd name="connsiteX18" fmla="*/ 290512 w 433387"/>
                <a:gd name="connsiteY18" fmla="*/ 7144 h 1209675"/>
                <a:gd name="connsiteX19" fmla="*/ 314325 w 433387"/>
                <a:gd name="connsiteY19" fmla="*/ 21431 h 1209675"/>
                <a:gd name="connsiteX20" fmla="*/ 335756 w 433387"/>
                <a:gd name="connsiteY20" fmla="*/ 42863 h 1209675"/>
                <a:gd name="connsiteX21" fmla="*/ 357187 w 433387"/>
                <a:gd name="connsiteY21" fmla="*/ 71438 h 1209675"/>
                <a:gd name="connsiteX22" fmla="*/ 378619 w 433387"/>
                <a:gd name="connsiteY22" fmla="*/ 100013 h 1209675"/>
                <a:gd name="connsiteX23" fmla="*/ 407194 w 433387"/>
                <a:gd name="connsiteY23" fmla="*/ 154781 h 1209675"/>
                <a:gd name="connsiteX24" fmla="*/ 419100 w 433387"/>
                <a:gd name="connsiteY24" fmla="*/ 188119 h 1209675"/>
                <a:gd name="connsiteX25" fmla="*/ 426244 w 433387"/>
                <a:gd name="connsiteY25" fmla="*/ 223838 h 1209675"/>
                <a:gd name="connsiteX26" fmla="*/ 431006 w 433387"/>
                <a:gd name="connsiteY26" fmla="*/ 252413 h 1209675"/>
                <a:gd name="connsiteX27" fmla="*/ 433387 w 433387"/>
                <a:gd name="connsiteY27" fmla="*/ 359569 h 1209675"/>
                <a:gd name="connsiteX28" fmla="*/ 411956 w 433387"/>
                <a:gd name="connsiteY28" fmla="*/ 502444 h 1209675"/>
                <a:gd name="connsiteX29" fmla="*/ 383381 w 433387"/>
                <a:gd name="connsiteY29" fmla="*/ 657225 h 1209675"/>
                <a:gd name="connsiteX30" fmla="*/ 347662 w 433387"/>
                <a:gd name="connsiteY30" fmla="*/ 802481 h 1209675"/>
                <a:gd name="connsiteX31" fmla="*/ 304800 w 433387"/>
                <a:gd name="connsiteY31" fmla="*/ 940594 h 1209675"/>
                <a:gd name="connsiteX32" fmla="*/ 257175 w 433387"/>
                <a:gd name="connsiteY32" fmla="*/ 1066800 h 1209675"/>
                <a:gd name="connsiteX33" fmla="*/ 221456 w 433387"/>
                <a:gd name="connsiteY33" fmla="*/ 1143000 h 1209675"/>
                <a:gd name="connsiteX34" fmla="*/ 180975 w 433387"/>
                <a:gd name="connsiteY34" fmla="*/ 1193006 h 1209675"/>
                <a:gd name="connsiteX35" fmla="*/ 159544 w 433387"/>
                <a:gd name="connsiteY35" fmla="*/ 1207294 h 1209675"/>
                <a:gd name="connsiteX36" fmla="*/ 145256 w 433387"/>
                <a:gd name="connsiteY36" fmla="*/ 1209675 h 1209675"/>
                <a:gd name="connsiteX37" fmla="*/ 130969 w 433387"/>
                <a:gd name="connsiteY37" fmla="*/ 1209675 h 1209675"/>
                <a:gd name="connsiteX38" fmla="*/ 114300 w 433387"/>
                <a:gd name="connsiteY38" fmla="*/ 1200150 h 1209675"/>
                <a:gd name="connsiteX39" fmla="*/ 88106 w 433387"/>
                <a:gd name="connsiteY39" fmla="*/ 1176338 h 1209675"/>
                <a:gd name="connsiteX40" fmla="*/ 66675 w 433387"/>
                <a:gd name="connsiteY40" fmla="*/ 1145381 h 1209675"/>
                <a:gd name="connsiteX41" fmla="*/ 42862 w 433387"/>
                <a:gd name="connsiteY41" fmla="*/ 1092994 h 1209675"/>
                <a:gd name="connsiteX42" fmla="*/ 21431 w 433387"/>
                <a:gd name="connsiteY42" fmla="*/ 1031081 h 1209675"/>
                <a:gd name="connsiteX43" fmla="*/ 7144 w 433387"/>
                <a:gd name="connsiteY43" fmla="*/ 969169 h 1209675"/>
                <a:gd name="connsiteX44" fmla="*/ 0 w 433387"/>
                <a:gd name="connsiteY44" fmla="*/ 900113 h 120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33387" h="1209675">
                  <a:moveTo>
                    <a:pt x="0" y="900113"/>
                  </a:moveTo>
                  <a:lnTo>
                    <a:pt x="0" y="816769"/>
                  </a:lnTo>
                  <a:lnTo>
                    <a:pt x="0" y="781050"/>
                  </a:lnTo>
                  <a:lnTo>
                    <a:pt x="4762" y="745331"/>
                  </a:lnTo>
                  <a:lnTo>
                    <a:pt x="26194" y="709613"/>
                  </a:lnTo>
                  <a:lnTo>
                    <a:pt x="59531" y="659606"/>
                  </a:lnTo>
                  <a:lnTo>
                    <a:pt x="107156" y="585788"/>
                  </a:lnTo>
                  <a:lnTo>
                    <a:pt x="154781" y="500063"/>
                  </a:lnTo>
                  <a:lnTo>
                    <a:pt x="185737" y="431006"/>
                  </a:lnTo>
                  <a:lnTo>
                    <a:pt x="219075" y="345281"/>
                  </a:lnTo>
                  <a:lnTo>
                    <a:pt x="238125" y="292894"/>
                  </a:lnTo>
                  <a:lnTo>
                    <a:pt x="252412" y="221456"/>
                  </a:lnTo>
                  <a:lnTo>
                    <a:pt x="257175" y="154781"/>
                  </a:lnTo>
                  <a:lnTo>
                    <a:pt x="252412" y="92869"/>
                  </a:lnTo>
                  <a:lnTo>
                    <a:pt x="245269" y="50006"/>
                  </a:lnTo>
                  <a:lnTo>
                    <a:pt x="245269" y="26194"/>
                  </a:lnTo>
                  <a:lnTo>
                    <a:pt x="252412" y="4763"/>
                  </a:lnTo>
                  <a:lnTo>
                    <a:pt x="269081" y="0"/>
                  </a:lnTo>
                  <a:lnTo>
                    <a:pt x="290512" y="7144"/>
                  </a:lnTo>
                  <a:lnTo>
                    <a:pt x="314325" y="21431"/>
                  </a:lnTo>
                  <a:lnTo>
                    <a:pt x="335756" y="42863"/>
                  </a:lnTo>
                  <a:lnTo>
                    <a:pt x="357187" y="71438"/>
                  </a:lnTo>
                  <a:lnTo>
                    <a:pt x="378619" y="100013"/>
                  </a:lnTo>
                  <a:lnTo>
                    <a:pt x="407194" y="154781"/>
                  </a:lnTo>
                  <a:lnTo>
                    <a:pt x="419100" y="188119"/>
                  </a:lnTo>
                  <a:lnTo>
                    <a:pt x="426244" y="223838"/>
                  </a:lnTo>
                  <a:lnTo>
                    <a:pt x="431006" y="252413"/>
                  </a:lnTo>
                  <a:cubicBezTo>
                    <a:pt x="431800" y="288132"/>
                    <a:pt x="432593" y="323850"/>
                    <a:pt x="433387" y="359569"/>
                  </a:cubicBezTo>
                  <a:lnTo>
                    <a:pt x="411956" y="502444"/>
                  </a:lnTo>
                  <a:lnTo>
                    <a:pt x="383381" y="657225"/>
                  </a:lnTo>
                  <a:lnTo>
                    <a:pt x="347662" y="802481"/>
                  </a:lnTo>
                  <a:lnTo>
                    <a:pt x="304800" y="940594"/>
                  </a:lnTo>
                  <a:lnTo>
                    <a:pt x="257175" y="1066800"/>
                  </a:lnTo>
                  <a:lnTo>
                    <a:pt x="221456" y="1143000"/>
                  </a:lnTo>
                  <a:lnTo>
                    <a:pt x="180975" y="1193006"/>
                  </a:lnTo>
                  <a:lnTo>
                    <a:pt x="159544" y="1207294"/>
                  </a:lnTo>
                  <a:lnTo>
                    <a:pt x="145256" y="1209675"/>
                  </a:lnTo>
                  <a:lnTo>
                    <a:pt x="130969" y="1209675"/>
                  </a:lnTo>
                  <a:lnTo>
                    <a:pt x="114300" y="1200150"/>
                  </a:lnTo>
                  <a:lnTo>
                    <a:pt x="88106" y="1176338"/>
                  </a:lnTo>
                  <a:lnTo>
                    <a:pt x="66675" y="1145381"/>
                  </a:lnTo>
                  <a:lnTo>
                    <a:pt x="42862" y="1092994"/>
                  </a:lnTo>
                  <a:lnTo>
                    <a:pt x="21431" y="1031081"/>
                  </a:lnTo>
                  <a:lnTo>
                    <a:pt x="7144" y="969169"/>
                  </a:lnTo>
                  <a:lnTo>
                    <a:pt x="0" y="9001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8">
              <a:extLst>
                <a:ext uri="{FF2B5EF4-FFF2-40B4-BE49-F238E27FC236}">
                  <a16:creationId xmlns:a16="http://schemas.microsoft.com/office/drawing/2014/main" id="{FC628C98-02CA-45DF-80D3-127948EA2619}"/>
                </a:ext>
              </a:extLst>
            </p:cNvPr>
            <p:cNvSpPr/>
            <p:nvPr/>
          </p:nvSpPr>
          <p:spPr>
            <a:xfrm>
              <a:off x="3371850" y="3995738"/>
              <a:ext cx="557213" cy="788987"/>
            </a:xfrm>
            <a:custGeom>
              <a:avLst/>
              <a:gdLst>
                <a:gd name="connsiteX0" fmla="*/ 230764 w 556717"/>
                <a:gd name="connsiteY0" fmla="*/ 444220 h 790365"/>
                <a:gd name="connsiteX1" fmla="*/ 155766 w 556717"/>
                <a:gd name="connsiteY1" fmla="*/ 285570 h 790365"/>
                <a:gd name="connsiteX2" fmla="*/ 103844 w 556717"/>
                <a:gd name="connsiteY2" fmla="*/ 187496 h 790365"/>
                <a:gd name="connsiteX3" fmla="*/ 34615 w 556717"/>
                <a:gd name="connsiteY3" fmla="*/ 83652 h 790365"/>
                <a:gd name="connsiteX4" fmla="*/ 11538 w 556717"/>
                <a:gd name="connsiteY4" fmla="*/ 54807 h 790365"/>
                <a:gd name="connsiteX5" fmla="*/ 0 w 556717"/>
                <a:gd name="connsiteY5" fmla="*/ 31730 h 790365"/>
                <a:gd name="connsiteX6" fmla="*/ 0 w 556717"/>
                <a:gd name="connsiteY6" fmla="*/ 17308 h 790365"/>
                <a:gd name="connsiteX7" fmla="*/ 11538 w 556717"/>
                <a:gd name="connsiteY7" fmla="*/ 2885 h 790365"/>
                <a:gd name="connsiteX8" fmla="*/ 31730 w 556717"/>
                <a:gd name="connsiteY8" fmla="*/ 0 h 790365"/>
                <a:gd name="connsiteX9" fmla="*/ 72114 w 556717"/>
                <a:gd name="connsiteY9" fmla="*/ 5770 h 790365"/>
                <a:gd name="connsiteX10" fmla="*/ 178842 w 556717"/>
                <a:gd name="connsiteY10" fmla="*/ 28846 h 790365"/>
                <a:gd name="connsiteX11" fmla="*/ 279801 w 556717"/>
                <a:gd name="connsiteY11" fmla="*/ 40384 h 790365"/>
                <a:gd name="connsiteX12" fmla="*/ 320185 w 556717"/>
                <a:gd name="connsiteY12" fmla="*/ 40384 h 790365"/>
                <a:gd name="connsiteX13" fmla="*/ 380760 w 556717"/>
                <a:gd name="connsiteY13" fmla="*/ 193265 h 790365"/>
                <a:gd name="connsiteX14" fmla="*/ 467296 w 556717"/>
                <a:gd name="connsiteY14" fmla="*/ 374991 h 790365"/>
                <a:gd name="connsiteX15" fmla="*/ 536525 w 556717"/>
                <a:gd name="connsiteY15" fmla="*/ 527872 h 790365"/>
                <a:gd name="connsiteX16" fmla="*/ 556717 w 556717"/>
                <a:gd name="connsiteY16" fmla="*/ 654792 h 790365"/>
                <a:gd name="connsiteX17" fmla="*/ 533641 w 556717"/>
                <a:gd name="connsiteY17" fmla="*/ 715367 h 790365"/>
                <a:gd name="connsiteX18" fmla="*/ 516333 w 556717"/>
                <a:gd name="connsiteY18" fmla="*/ 749982 h 790365"/>
                <a:gd name="connsiteX19" fmla="*/ 496142 w 556717"/>
                <a:gd name="connsiteY19" fmla="*/ 778827 h 790365"/>
                <a:gd name="connsiteX20" fmla="*/ 478834 w 556717"/>
                <a:gd name="connsiteY20" fmla="*/ 790365 h 790365"/>
                <a:gd name="connsiteX21" fmla="*/ 461527 w 556717"/>
                <a:gd name="connsiteY21" fmla="*/ 790365 h 790365"/>
                <a:gd name="connsiteX22" fmla="*/ 432682 w 556717"/>
                <a:gd name="connsiteY22" fmla="*/ 787481 h 790365"/>
                <a:gd name="connsiteX23" fmla="*/ 409605 w 556717"/>
                <a:gd name="connsiteY23" fmla="*/ 781712 h 790365"/>
                <a:gd name="connsiteX24" fmla="*/ 363453 w 556717"/>
                <a:gd name="connsiteY24" fmla="*/ 752866 h 790365"/>
                <a:gd name="connsiteX25" fmla="*/ 331723 w 556717"/>
                <a:gd name="connsiteY25" fmla="*/ 724021 h 790365"/>
                <a:gd name="connsiteX26" fmla="*/ 317300 w 556717"/>
                <a:gd name="connsiteY26" fmla="*/ 698060 h 790365"/>
                <a:gd name="connsiteX27" fmla="*/ 291339 w 556717"/>
                <a:gd name="connsiteY27" fmla="*/ 614408 h 790365"/>
                <a:gd name="connsiteX28" fmla="*/ 230764 w 556717"/>
                <a:gd name="connsiteY28" fmla="*/ 444220 h 79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56717" h="790365">
                  <a:moveTo>
                    <a:pt x="230764" y="444220"/>
                  </a:moveTo>
                  <a:lnTo>
                    <a:pt x="155766" y="285570"/>
                  </a:lnTo>
                  <a:lnTo>
                    <a:pt x="103844" y="187496"/>
                  </a:lnTo>
                  <a:lnTo>
                    <a:pt x="34615" y="83652"/>
                  </a:lnTo>
                  <a:lnTo>
                    <a:pt x="11538" y="54807"/>
                  </a:lnTo>
                  <a:lnTo>
                    <a:pt x="0" y="31730"/>
                  </a:lnTo>
                  <a:lnTo>
                    <a:pt x="0" y="17308"/>
                  </a:lnTo>
                  <a:lnTo>
                    <a:pt x="11538" y="2885"/>
                  </a:lnTo>
                  <a:lnTo>
                    <a:pt x="31730" y="0"/>
                  </a:lnTo>
                  <a:lnTo>
                    <a:pt x="72114" y="5770"/>
                  </a:lnTo>
                  <a:lnTo>
                    <a:pt x="178842" y="28846"/>
                  </a:lnTo>
                  <a:lnTo>
                    <a:pt x="279801" y="40384"/>
                  </a:lnTo>
                  <a:lnTo>
                    <a:pt x="320185" y="40384"/>
                  </a:lnTo>
                  <a:lnTo>
                    <a:pt x="380760" y="193265"/>
                  </a:lnTo>
                  <a:lnTo>
                    <a:pt x="467296" y="374991"/>
                  </a:lnTo>
                  <a:lnTo>
                    <a:pt x="536525" y="527872"/>
                  </a:lnTo>
                  <a:lnTo>
                    <a:pt x="556717" y="654792"/>
                  </a:lnTo>
                  <a:lnTo>
                    <a:pt x="533641" y="715367"/>
                  </a:lnTo>
                  <a:lnTo>
                    <a:pt x="516333" y="749982"/>
                  </a:lnTo>
                  <a:lnTo>
                    <a:pt x="496142" y="778827"/>
                  </a:lnTo>
                  <a:lnTo>
                    <a:pt x="478834" y="790365"/>
                  </a:lnTo>
                  <a:lnTo>
                    <a:pt x="461527" y="790365"/>
                  </a:lnTo>
                  <a:lnTo>
                    <a:pt x="432682" y="787481"/>
                  </a:lnTo>
                  <a:lnTo>
                    <a:pt x="409605" y="781712"/>
                  </a:lnTo>
                  <a:lnTo>
                    <a:pt x="363453" y="752866"/>
                  </a:lnTo>
                  <a:lnTo>
                    <a:pt x="331723" y="724021"/>
                  </a:lnTo>
                  <a:lnTo>
                    <a:pt x="317300" y="698060"/>
                  </a:lnTo>
                  <a:lnTo>
                    <a:pt x="291339" y="614408"/>
                  </a:lnTo>
                  <a:lnTo>
                    <a:pt x="230764" y="44422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24">
              <a:extLst>
                <a:ext uri="{FF2B5EF4-FFF2-40B4-BE49-F238E27FC236}">
                  <a16:creationId xmlns:a16="http://schemas.microsoft.com/office/drawing/2014/main" id="{87A070EE-9687-4820-9EFF-26B3635A4592}"/>
                </a:ext>
              </a:extLst>
            </p:cNvPr>
            <p:cNvSpPr/>
            <p:nvPr/>
          </p:nvSpPr>
          <p:spPr>
            <a:xfrm>
              <a:off x="3019425" y="4833938"/>
              <a:ext cx="503238" cy="1120775"/>
            </a:xfrm>
            <a:custGeom>
              <a:avLst/>
              <a:gdLst>
                <a:gd name="connsiteX0" fmla="*/ 2381 w 502444"/>
                <a:gd name="connsiteY0" fmla="*/ 952500 h 1121568"/>
                <a:gd name="connsiteX1" fmla="*/ 0 w 502444"/>
                <a:gd name="connsiteY1" fmla="*/ 862012 h 1121568"/>
                <a:gd name="connsiteX2" fmla="*/ 4763 w 502444"/>
                <a:gd name="connsiteY2" fmla="*/ 790575 h 1121568"/>
                <a:gd name="connsiteX3" fmla="*/ 11906 w 502444"/>
                <a:gd name="connsiteY3" fmla="*/ 745331 h 1121568"/>
                <a:gd name="connsiteX4" fmla="*/ 21431 w 502444"/>
                <a:gd name="connsiteY4" fmla="*/ 723900 h 1121568"/>
                <a:gd name="connsiteX5" fmla="*/ 52388 w 502444"/>
                <a:gd name="connsiteY5" fmla="*/ 692943 h 1121568"/>
                <a:gd name="connsiteX6" fmla="*/ 104775 w 502444"/>
                <a:gd name="connsiteY6" fmla="*/ 628650 h 1121568"/>
                <a:gd name="connsiteX7" fmla="*/ 176213 w 502444"/>
                <a:gd name="connsiteY7" fmla="*/ 538162 h 1121568"/>
                <a:gd name="connsiteX8" fmla="*/ 230981 w 502444"/>
                <a:gd name="connsiteY8" fmla="*/ 464343 h 1121568"/>
                <a:gd name="connsiteX9" fmla="*/ 278606 w 502444"/>
                <a:gd name="connsiteY9" fmla="*/ 388143 h 1121568"/>
                <a:gd name="connsiteX10" fmla="*/ 316706 w 502444"/>
                <a:gd name="connsiteY10" fmla="*/ 314325 h 1121568"/>
                <a:gd name="connsiteX11" fmla="*/ 369094 w 502444"/>
                <a:gd name="connsiteY11" fmla="*/ 197643 h 1121568"/>
                <a:gd name="connsiteX12" fmla="*/ 395288 w 502444"/>
                <a:gd name="connsiteY12" fmla="*/ 111918 h 1121568"/>
                <a:gd name="connsiteX13" fmla="*/ 404813 w 502444"/>
                <a:gd name="connsiteY13" fmla="*/ 69056 h 1121568"/>
                <a:gd name="connsiteX14" fmla="*/ 419100 w 502444"/>
                <a:gd name="connsiteY14" fmla="*/ 33337 h 1121568"/>
                <a:gd name="connsiteX15" fmla="*/ 433388 w 502444"/>
                <a:gd name="connsiteY15" fmla="*/ 9525 h 1121568"/>
                <a:gd name="connsiteX16" fmla="*/ 442913 w 502444"/>
                <a:gd name="connsiteY16" fmla="*/ 2381 h 1121568"/>
                <a:gd name="connsiteX17" fmla="*/ 459581 w 502444"/>
                <a:gd name="connsiteY17" fmla="*/ 0 h 1121568"/>
                <a:gd name="connsiteX18" fmla="*/ 478631 w 502444"/>
                <a:gd name="connsiteY18" fmla="*/ 11906 h 1121568"/>
                <a:gd name="connsiteX19" fmla="*/ 495300 w 502444"/>
                <a:gd name="connsiteY19" fmla="*/ 42862 h 1121568"/>
                <a:gd name="connsiteX20" fmla="*/ 502444 w 502444"/>
                <a:gd name="connsiteY20" fmla="*/ 90487 h 1121568"/>
                <a:gd name="connsiteX21" fmla="*/ 495300 w 502444"/>
                <a:gd name="connsiteY21" fmla="*/ 228600 h 1121568"/>
                <a:gd name="connsiteX22" fmla="*/ 488156 w 502444"/>
                <a:gd name="connsiteY22" fmla="*/ 338137 h 1121568"/>
                <a:gd name="connsiteX23" fmla="*/ 473869 w 502444"/>
                <a:gd name="connsiteY23" fmla="*/ 459581 h 1121568"/>
                <a:gd name="connsiteX24" fmla="*/ 459581 w 502444"/>
                <a:gd name="connsiteY24" fmla="*/ 542925 h 1121568"/>
                <a:gd name="connsiteX25" fmla="*/ 435769 w 502444"/>
                <a:gd name="connsiteY25" fmla="*/ 645318 h 1121568"/>
                <a:gd name="connsiteX26" fmla="*/ 395288 w 502444"/>
                <a:gd name="connsiteY26" fmla="*/ 769143 h 1121568"/>
                <a:gd name="connsiteX27" fmla="*/ 354806 w 502444"/>
                <a:gd name="connsiteY27" fmla="*/ 864393 h 1121568"/>
                <a:gd name="connsiteX28" fmla="*/ 307181 w 502444"/>
                <a:gd name="connsiteY28" fmla="*/ 945356 h 1121568"/>
                <a:gd name="connsiteX29" fmla="*/ 247650 w 502444"/>
                <a:gd name="connsiteY29" fmla="*/ 1021556 h 1121568"/>
                <a:gd name="connsiteX30" fmla="*/ 169069 w 502444"/>
                <a:gd name="connsiteY30" fmla="*/ 1090612 h 1121568"/>
                <a:gd name="connsiteX31" fmla="*/ 130969 w 502444"/>
                <a:gd name="connsiteY31" fmla="*/ 1112043 h 1121568"/>
                <a:gd name="connsiteX32" fmla="*/ 92869 w 502444"/>
                <a:gd name="connsiteY32" fmla="*/ 1121568 h 1121568"/>
                <a:gd name="connsiteX33" fmla="*/ 59531 w 502444"/>
                <a:gd name="connsiteY33" fmla="*/ 1121568 h 1121568"/>
                <a:gd name="connsiteX34" fmla="*/ 40481 w 502444"/>
                <a:gd name="connsiteY34" fmla="*/ 1109662 h 1121568"/>
                <a:gd name="connsiteX35" fmla="*/ 21431 w 502444"/>
                <a:gd name="connsiteY35" fmla="*/ 1088231 h 1121568"/>
                <a:gd name="connsiteX36" fmla="*/ 9525 w 502444"/>
                <a:gd name="connsiteY36" fmla="*/ 1059656 h 1121568"/>
                <a:gd name="connsiteX37" fmla="*/ 2381 w 502444"/>
                <a:gd name="connsiteY37" fmla="*/ 952500 h 1121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02444" h="1121568">
                  <a:moveTo>
                    <a:pt x="2381" y="952500"/>
                  </a:moveTo>
                  <a:cubicBezTo>
                    <a:pt x="1587" y="922337"/>
                    <a:pt x="794" y="892175"/>
                    <a:pt x="0" y="862012"/>
                  </a:cubicBezTo>
                  <a:lnTo>
                    <a:pt x="4763" y="790575"/>
                  </a:lnTo>
                  <a:lnTo>
                    <a:pt x="11906" y="745331"/>
                  </a:lnTo>
                  <a:lnTo>
                    <a:pt x="21431" y="723900"/>
                  </a:lnTo>
                  <a:lnTo>
                    <a:pt x="52388" y="692943"/>
                  </a:lnTo>
                  <a:lnTo>
                    <a:pt x="104775" y="628650"/>
                  </a:lnTo>
                  <a:lnTo>
                    <a:pt x="176213" y="538162"/>
                  </a:lnTo>
                  <a:lnTo>
                    <a:pt x="230981" y="464343"/>
                  </a:lnTo>
                  <a:lnTo>
                    <a:pt x="278606" y="388143"/>
                  </a:lnTo>
                  <a:lnTo>
                    <a:pt x="316706" y="314325"/>
                  </a:lnTo>
                  <a:lnTo>
                    <a:pt x="369094" y="197643"/>
                  </a:lnTo>
                  <a:lnTo>
                    <a:pt x="395288" y="111918"/>
                  </a:lnTo>
                  <a:lnTo>
                    <a:pt x="404813" y="69056"/>
                  </a:lnTo>
                  <a:lnTo>
                    <a:pt x="419100" y="33337"/>
                  </a:lnTo>
                  <a:lnTo>
                    <a:pt x="433388" y="9525"/>
                  </a:lnTo>
                  <a:lnTo>
                    <a:pt x="442913" y="2381"/>
                  </a:lnTo>
                  <a:lnTo>
                    <a:pt x="459581" y="0"/>
                  </a:lnTo>
                  <a:lnTo>
                    <a:pt x="478631" y="11906"/>
                  </a:lnTo>
                  <a:lnTo>
                    <a:pt x="495300" y="42862"/>
                  </a:lnTo>
                  <a:lnTo>
                    <a:pt x="502444" y="90487"/>
                  </a:lnTo>
                  <a:lnTo>
                    <a:pt x="495300" y="228600"/>
                  </a:lnTo>
                  <a:lnTo>
                    <a:pt x="488156" y="338137"/>
                  </a:lnTo>
                  <a:lnTo>
                    <a:pt x="473869" y="459581"/>
                  </a:lnTo>
                  <a:lnTo>
                    <a:pt x="459581" y="542925"/>
                  </a:lnTo>
                  <a:lnTo>
                    <a:pt x="435769" y="645318"/>
                  </a:lnTo>
                  <a:lnTo>
                    <a:pt x="395288" y="769143"/>
                  </a:lnTo>
                  <a:lnTo>
                    <a:pt x="354806" y="864393"/>
                  </a:lnTo>
                  <a:lnTo>
                    <a:pt x="307181" y="945356"/>
                  </a:lnTo>
                  <a:lnTo>
                    <a:pt x="247650" y="1021556"/>
                  </a:lnTo>
                  <a:lnTo>
                    <a:pt x="169069" y="1090612"/>
                  </a:lnTo>
                  <a:lnTo>
                    <a:pt x="130969" y="1112043"/>
                  </a:lnTo>
                  <a:lnTo>
                    <a:pt x="92869" y="1121568"/>
                  </a:lnTo>
                  <a:lnTo>
                    <a:pt x="59531" y="1121568"/>
                  </a:lnTo>
                  <a:lnTo>
                    <a:pt x="40481" y="1109662"/>
                  </a:lnTo>
                  <a:lnTo>
                    <a:pt x="21431" y="1088231"/>
                  </a:lnTo>
                  <a:lnTo>
                    <a:pt x="9525" y="1059656"/>
                  </a:lnTo>
                  <a:lnTo>
                    <a:pt x="2381" y="952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25">
              <a:extLst>
                <a:ext uri="{FF2B5EF4-FFF2-40B4-BE49-F238E27FC236}">
                  <a16:creationId xmlns:a16="http://schemas.microsoft.com/office/drawing/2014/main" id="{E0559BD1-20B6-4F18-9094-BFA6AE669330}"/>
                </a:ext>
              </a:extLst>
            </p:cNvPr>
            <p:cNvSpPr/>
            <p:nvPr/>
          </p:nvSpPr>
          <p:spPr>
            <a:xfrm>
              <a:off x="5932488" y="4738688"/>
              <a:ext cx="801687" cy="747712"/>
            </a:xfrm>
            <a:custGeom>
              <a:avLst/>
              <a:gdLst>
                <a:gd name="connsiteX0" fmla="*/ 431006 w 802481"/>
                <a:gd name="connsiteY0" fmla="*/ 495300 h 747712"/>
                <a:gd name="connsiteX1" fmla="*/ 290512 w 802481"/>
                <a:gd name="connsiteY1" fmla="*/ 328612 h 747712"/>
                <a:gd name="connsiteX2" fmla="*/ 147637 w 802481"/>
                <a:gd name="connsiteY2" fmla="*/ 178593 h 747712"/>
                <a:gd name="connsiteX3" fmla="*/ 33337 w 802481"/>
                <a:gd name="connsiteY3" fmla="*/ 71437 h 747712"/>
                <a:gd name="connsiteX4" fmla="*/ 11906 w 802481"/>
                <a:gd name="connsiteY4" fmla="*/ 50006 h 747712"/>
                <a:gd name="connsiteX5" fmla="*/ 0 w 802481"/>
                <a:gd name="connsiteY5" fmla="*/ 30956 h 747712"/>
                <a:gd name="connsiteX6" fmla="*/ 0 w 802481"/>
                <a:gd name="connsiteY6" fmla="*/ 14287 h 747712"/>
                <a:gd name="connsiteX7" fmla="*/ 7144 w 802481"/>
                <a:gd name="connsiteY7" fmla="*/ 4762 h 747712"/>
                <a:gd name="connsiteX8" fmla="*/ 28575 w 802481"/>
                <a:gd name="connsiteY8" fmla="*/ 0 h 747712"/>
                <a:gd name="connsiteX9" fmla="*/ 80962 w 802481"/>
                <a:gd name="connsiteY9" fmla="*/ 7143 h 747712"/>
                <a:gd name="connsiteX10" fmla="*/ 166687 w 802481"/>
                <a:gd name="connsiteY10" fmla="*/ 38100 h 747712"/>
                <a:gd name="connsiteX11" fmla="*/ 292894 w 802481"/>
                <a:gd name="connsiteY11" fmla="*/ 88106 h 747712"/>
                <a:gd name="connsiteX12" fmla="*/ 385762 w 802481"/>
                <a:gd name="connsiteY12" fmla="*/ 130968 h 747712"/>
                <a:gd name="connsiteX13" fmla="*/ 481012 w 802481"/>
                <a:gd name="connsiteY13" fmla="*/ 185737 h 747712"/>
                <a:gd name="connsiteX14" fmla="*/ 554831 w 802481"/>
                <a:gd name="connsiteY14" fmla="*/ 228600 h 747712"/>
                <a:gd name="connsiteX15" fmla="*/ 619125 w 802481"/>
                <a:gd name="connsiteY15" fmla="*/ 269081 h 747712"/>
                <a:gd name="connsiteX16" fmla="*/ 676275 w 802481"/>
                <a:gd name="connsiteY16" fmla="*/ 330993 h 747712"/>
                <a:gd name="connsiteX17" fmla="*/ 714375 w 802481"/>
                <a:gd name="connsiteY17" fmla="*/ 381000 h 747712"/>
                <a:gd name="connsiteX18" fmla="*/ 747712 w 802481"/>
                <a:gd name="connsiteY18" fmla="*/ 442912 h 747712"/>
                <a:gd name="connsiteX19" fmla="*/ 776287 w 802481"/>
                <a:gd name="connsiteY19" fmla="*/ 509587 h 747712"/>
                <a:gd name="connsiteX20" fmla="*/ 795337 w 802481"/>
                <a:gd name="connsiteY20" fmla="*/ 561975 h 747712"/>
                <a:gd name="connsiteX21" fmla="*/ 802481 w 802481"/>
                <a:gd name="connsiteY21" fmla="*/ 604837 h 747712"/>
                <a:gd name="connsiteX22" fmla="*/ 795337 w 802481"/>
                <a:gd name="connsiteY22" fmla="*/ 666750 h 747712"/>
                <a:gd name="connsiteX23" fmla="*/ 773906 w 802481"/>
                <a:gd name="connsiteY23" fmla="*/ 721518 h 747712"/>
                <a:gd name="connsiteX24" fmla="*/ 752475 w 802481"/>
                <a:gd name="connsiteY24" fmla="*/ 740568 h 747712"/>
                <a:gd name="connsiteX25" fmla="*/ 728662 w 802481"/>
                <a:gd name="connsiteY25" fmla="*/ 747712 h 747712"/>
                <a:gd name="connsiteX26" fmla="*/ 692944 w 802481"/>
                <a:gd name="connsiteY26" fmla="*/ 742950 h 747712"/>
                <a:gd name="connsiteX27" fmla="*/ 642937 w 802481"/>
                <a:gd name="connsiteY27" fmla="*/ 726281 h 747712"/>
                <a:gd name="connsiteX28" fmla="*/ 597694 w 802481"/>
                <a:gd name="connsiteY28" fmla="*/ 695325 h 747712"/>
                <a:gd name="connsiteX29" fmla="*/ 550069 w 802481"/>
                <a:gd name="connsiteY29" fmla="*/ 638175 h 747712"/>
                <a:gd name="connsiteX30" fmla="*/ 431006 w 802481"/>
                <a:gd name="connsiteY30" fmla="*/ 495300 h 7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02481" h="747712">
                  <a:moveTo>
                    <a:pt x="431006" y="495300"/>
                  </a:moveTo>
                  <a:lnTo>
                    <a:pt x="290512" y="328612"/>
                  </a:lnTo>
                  <a:lnTo>
                    <a:pt x="147637" y="178593"/>
                  </a:lnTo>
                  <a:lnTo>
                    <a:pt x="33337" y="71437"/>
                  </a:lnTo>
                  <a:lnTo>
                    <a:pt x="11906" y="50006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7144" y="4762"/>
                  </a:lnTo>
                  <a:lnTo>
                    <a:pt x="28575" y="0"/>
                  </a:lnTo>
                  <a:lnTo>
                    <a:pt x="80962" y="7143"/>
                  </a:lnTo>
                  <a:lnTo>
                    <a:pt x="166687" y="38100"/>
                  </a:lnTo>
                  <a:lnTo>
                    <a:pt x="292894" y="88106"/>
                  </a:lnTo>
                  <a:lnTo>
                    <a:pt x="385762" y="130968"/>
                  </a:lnTo>
                  <a:lnTo>
                    <a:pt x="481012" y="185737"/>
                  </a:lnTo>
                  <a:lnTo>
                    <a:pt x="554831" y="228600"/>
                  </a:lnTo>
                  <a:lnTo>
                    <a:pt x="619125" y="269081"/>
                  </a:lnTo>
                  <a:lnTo>
                    <a:pt x="676275" y="330993"/>
                  </a:lnTo>
                  <a:lnTo>
                    <a:pt x="714375" y="381000"/>
                  </a:lnTo>
                  <a:lnTo>
                    <a:pt x="747712" y="442912"/>
                  </a:lnTo>
                  <a:lnTo>
                    <a:pt x="776287" y="509587"/>
                  </a:lnTo>
                  <a:lnTo>
                    <a:pt x="795337" y="561975"/>
                  </a:lnTo>
                  <a:lnTo>
                    <a:pt x="802481" y="604837"/>
                  </a:lnTo>
                  <a:lnTo>
                    <a:pt x="795337" y="666750"/>
                  </a:lnTo>
                  <a:lnTo>
                    <a:pt x="773906" y="721518"/>
                  </a:lnTo>
                  <a:lnTo>
                    <a:pt x="752475" y="740568"/>
                  </a:lnTo>
                  <a:lnTo>
                    <a:pt x="728662" y="747712"/>
                  </a:lnTo>
                  <a:lnTo>
                    <a:pt x="692944" y="742950"/>
                  </a:lnTo>
                  <a:lnTo>
                    <a:pt x="642937" y="726281"/>
                  </a:lnTo>
                  <a:lnTo>
                    <a:pt x="597694" y="695325"/>
                  </a:lnTo>
                  <a:lnTo>
                    <a:pt x="550069" y="638175"/>
                  </a:lnTo>
                  <a:lnTo>
                    <a:pt x="431006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26">
              <a:extLst>
                <a:ext uri="{FF2B5EF4-FFF2-40B4-BE49-F238E27FC236}">
                  <a16:creationId xmlns:a16="http://schemas.microsoft.com/office/drawing/2014/main" id="{594A91C2-07E0-4C3C-8945-7D72040D2E82}"/>
                </a:ext>
              </a:extLst>
            </p:cNvPr>
            <p:cNvSpPr/>
            <p:nvPr/>
          </p:nvSpPr>
          <p:spPr>
            <a:xfrm>
              <a:off x="3790950" y="4805363"/>
              <a:ext cx="2697163" cy="1217612"/>
            </a:xfrm>
            <a:custGeom>
              <a:avLst/>
              <a:gdLst>
                <a:gd name="connsiteX0" fmla="*/ 1437988 w 2698106"/>
                <a:gd name="connsiteY0" fmla="*/ 1177447 h 1217530"/>
                <a:gd name="connsiteX1" fmla="*/ 1272644 w 2698106"/>
                <a:gd name="connsiteY1" fmla="*/ 1142374 h 1217530"/>
                <a:gd name="connsiteX2" fmla="*/ 1132353 w 2698106"/>
                <a:gd name="connsiteY2" fmla="*/ 1104796 h 1217530"/>
                <a:gd name="connsiteX3" fmla="*/ 979535 w 2698106"/>
                <a:gd name="connsiteY3" fmla="*/ 1047176 h 1217530"/>
                <a:gd name="connsiteX4" fmla="*/ 839244 w 2698106"/>
                <a:gd name="connsiteY4" fmla="*/ 984546 h 1217530"/>
                <a:gd name="connsiteX5" fmla="*/ 721499 w 2698106"/>
                <a:gd name="connsiteY5" fmla="*/ 921916 h 1217530"/>
                <a:gd name="connsiteX6" fmla="*/ 623796 w 2698106"/>
                <a:gd name="connsiteY6" fmla="*/ 856780 h 1217530"/>
                <a:gd name="connsiteX7" fmla="*/ 508557 w 2698106"/>
                <a:gd name="connsiteY7" fmla="*/ 766593 h 1217530"/>
                <a:gd name="connsiteX8" fmla="*/ 415864 w 2698106"/>
                <a:gd name="connsiteY8" fmla="*/ 678911 h 1217530"/>
                <a:gd name="connsiteX9" fmla="*/ 350729 w 2698106"/>
                <a:gd name="connsiteY9" fmla="*/ 608765 h 1217530"/>
                <a:gd name="connsiteX10" fmla="*/ 283088 w 2698106"/>
                <a:gd name="connsiteY10" fmla="*/ 521083 h 1217530"/>
                <a:gd name="connsiteX11" fmla="*/ 207932 w 2698106"/>
                <a:gd name="connsiteY11" fmla="*/ 425885 h 1217530"/>
                <a:gd name="connsiteX12" fmla="*/ 160333 w 2698106"/>
                <a:gd name="connsiteY12" fmla="*/ 348224 h 1217530"/>
                <a:gd name="connsiteX13" fmla="*/ 100208 w 2698106"/>
                <a:gd name="connsiteY13" fmla="*/ 253026 h 1217530"/>
                <a:gd name="connsiteX14" fmla="*/ 40083 w 2698106"/>
                <a:gd name="connsiteY14" fmla="*/ 127766 h 1217530"/>
                <a:gd name="connsiteX15" fmla="*/ 17536 w 2698106"/>
                <a:gd name="connsiteY15" fmla="*/ 80167 h 1217530"/>
                <a:gd name="connsiteX16" fmla="*/ 5010 w 2698106"/>
                <a:gd name="connsiteY16" fmla="*/ 45094 h 1217530"/>
                <a:gd name="connsiteX17" fmla="*/ 0 w 2698106"/>
                <a:gd name="connsiteY17" fmla="*/ 20042 h 1217530"/>
                <a:gd name="connsiteX18" fmla="*/ 2505 w 2698106"/>
                <a:gd name="connsiteY18" fmla="*/ 2505 h 1217530"/>
                <a:gd name="connsiteX19" fmla="*/ 17536 w 2698106"/>
                <a:gd name="connsiteY19" fmla="*/ 0 h 1217530"/>
                <a:gd name="connsiteX20" fmla="*/ 37578 w 2698106"/>
                <a:gd name="connsiteY20" fmla="*/ 7516 h 1217530"/>
                <a:gd name="connsiteX21" fmla="*/ 60125 w 2698106"/>
                <a:gd name="connsiteY21" fmla="*/ 27557 h 1217530"/>
                <a:gd name="connsiteX22" fmla="*/ 105219 w 2698106"/>
                <a:gd name="connsiteY22" fmla="*/ 102714 h 1217530"/>
                <a:gd name="connsiteX23" fmla="*/ 160333 w 2698106"/>
                <a:gd name="connsiteY23" fmla="*/ 187891 h 1217530"/>
                <a:gd name="connsiteX24" fmla="*/ 217953 w 2698106"/>
                <a:gd name="connsiteY24" fmla="*/ 270562 h 1217530"/>
                <a:gd name="connsiteX25" fmla="*/ 275572 w 2698106"/>
                <a:gd name="connsiteY25" fmla="*/ 343213 h 1217530"/>
                <a:gd name="connsiteX26" fmla="*/ 323171 w 2698106"/>
                <a:gd name="connsiteY26" fmla="*/ 400833 h 1217530"/>
                <a:gd name="connsiteX27" fmla="*/ 373276 w 2698106"/>
                <a:gd name="connsiteY27" fmla="*/ 453442 h 1217530"/>
                <a:gd name="connsiteX28" fmla="*/ 428390 w 2698106"/>
                <a:gd name="connsiteY28" fmla="*/ 506052 h 1217530"/>
                <a:gd name="connsiteX29" fmla="*/ 501041 w 2698106"/>
                <a:gd name="connsiteY29" fmla="*/ 573692 h 1217530"/>
                <a:gd name="connsiteX30" fmla="*/ 563671 w 2698106"/>
                <a:gd name="connsiteY30" fmla="*/ 621291 h 1217530"/>
                <a:gd name="connsiteX31" fmla="*/ 618786 w 2698106"/>
                <a:gd name="connsiteY31" fmla="*/ 661374 h 1217530"/>
                <a:gd name="connsiteX32" fmla="*/ 686426 w 2698106"/>
                <a:gd name="connsiteY32" fmla="*/ 701458 h 1217530"/>
                <a:gd name="connsiteX33" fmla="*/ 741541 w 2698106"/>
                <a:gd name="connsiteY33" fmla="*/ 726510 h 1217530"/>
                <a:gd name="connsiteX34" fmla="*/ 811686 w 2698106"/>
                <a:gd name="connsiteY34" fmla="*/ 756572 h 1217530"/>
                <a:gd name="connsiteX35" fmla="*/ 909389 w 2698106"/>
                <a:gd name="connsiteY35" fmla="*/ 789140 h 1217530"/>
                <a:gd name="connsiteX36" fmla="*/ 997072 w 2698106"/>
                <a:gd name="connsiteY36" fmla="*/ 814192 h 1217530"/>
                <a:gd name="connsiteX37" fmla="*/ 1114816 w 2698106"/>
                <a:gd name="connsiteY37" fmla="*/ 844254 h 1217530"/>
                <a:gd name="connsiteX38" fmla="*/ 1272644 w 2698106"/>
                <a:gd name="connsiteY38" fmla="*/ 874317 h 1217530"/>
                <a:gd name="connsiteX39" fmla="*/ 1420451 w 2698106"/>
                <a:gd name="connsiteY39" fmla="*/ 896864 h 1217530"/>
                <a:gd name="connsiteX40" fmla="*/ 1578279 w 2698106"/>
                <a:gd name="connsiteY40" fmla="*/ 911895 h 1217530"/>
                <a:gd name="connsiteX41" fmla="*/ 1806253 w 2698106"/>
                <a:gd name="connsiteY41" fmla="*/ 926926 h 1217530"/>
                <a:gd name="connsiteX42" fmla="*/ 1976607 w 2698106"/>
                <a:gd name="connsiteY42" fmla="*/ 924421 h 1217530"/>
                <a:gd name="connsiteX43" fmla="*/ 2029216 w 2698106"/>
                <a:gd name="connsiteY43" fmla="*/ 916905 h 1217530"/>
                <a:gd name="connsiteX44" fmla="*/ 2099362 w 2698106"/>
                <a:gd name="connsiteY44" fmla="*/ 894358 h 1217530"/>
                <a:gd name="connsiteX45" fmla="*/ 2465122 w 2698106"/>
                <a:gd name="connsiteY45" fmla="*/ 826718 h 1217530"/>
                <a:gd name="connsiteX46" fmla="*/ 2522742 w 2698106"/>
                <a:gd name="connsiteY46" fmla="*/ 841749 h 1217530"/>
                <a:gd name="connsiteX47" fmla="*/ 2580362 w 2698106"/>
                <a:gd name="connsiteY47" fmla="*/ 864296 h 1217530"/>
                <a:gd name="connsiteX48" fmla="*/ 2625455 w 2698106"/>
                <a:gd name="connsiteY48" fmla="*/ 889348 h 1217530"/>
                <a:gd name="connsiteX49" fmla="*/ 2663033 w 2698106"/>
                <a:gd name="connsiteY49" fmla="*/ 919411 h 1217530"/>
                <a:gd name="connsiteX50" fmla="*/ 2685580 w 2698106"/>
                <a:gd name="connsiteY50" fmla="*/ 949473 h 1217530"/>
                <a:gd name="connsiteX51" fmla="*/ 2698106 w 2698106"/>
                <a:gd name="connsiteY51" fmla="*/ 977030 h 1217530"/>
                <a:gd name="connsiteX52" fmla="*/ 2695601 w 2698106"/>
                <a:gd name="connsiteY52" fmla="*/ 1014608 h 1217530"/>
                <a:gd name="connsiteX53" fmla="*/ 2680570 w 2698106"/>
                <a:gd name="connsiteY53" fmla="*/ 1052186 h 1217530"/>
                <a:gd name="connsiteX54" fmla="*/ 2650507 w 2698106"/>
                <a:gd name="connsiteY54" fmla="*/ 1082249 h 1217530"/>
                <a:gd name="connsiteX55" fmla="*/ 2562825 w 2698106"/>
                <a:gd name="connsiteY55" fmla="*/ 1117322 h 1217530"/>
                <a:gd name="connsiteX56" fmla="*/ 2460112 w 2698106"/>
                <a:gd name="connsiteY56" fmla="*/ 1144879 h 1217530"/>
                <a:gd name="connsiteX57" fmla="*/ 2284747 w 2698106"/>
                <a:gd name="connsiteY57" fmla="*/ 1177447 h 1217530"/>
                <a:gd name="connsiteX58" fmla="*/ 2076815 w 2698106"/>
                <a:gd name="connsiteY58" fmla="*/ 1207509 h 1217530"/>
                <a:gd name="connsiteX59" fmla="*/ 1966586 w 2698106"/>
                <a:gd name="connsiteY59" fmla="*/ 1217530 h 1217530"/>
                <a:gd name="connsiteX60" fmla="*/ 1793727 w 2698106"/>
                <a:gd name="connsiteY60" fmla="*/ 1215025 h 1217530"/>
                <a:gd name="connsiteX61" fmla="*/ 1670972 w 2698106"/>
                <a:gd name="connsiteY61" fmla="*/ 1205004 h 1217530"/>
                <a:gd name="connsiteX62" fmla="*/ 1437988 w 2698106"/>
                <a:gd name="connsiteY62" fmla="*/ 1177447 h 121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698106" h="1217530">
                  <a:moveTo>
                    <a:pt x="1437988" y="1177447"/>
                  </a:moveTo>
                  <a:lnTo>
                    <a:pt x="1272644" y="1142374"/>
                  </a:lnTo>
                  <a:lnTo>
                    <a:pt x="1132353" y="1104796"/>
                  </a:lnTo>
                  <a:lnTo>
                    <a:pt x="979535" y="1047176"/>
                  </a:lnTo>
                  <a:lnTo>
                    <a:pt x="839244" y="984546"/>
                  </a:lnTo>
                  <a:lnTo>
                    <a:pt x="721499" y="921916"/>
                  </a:lnTo>
                  <a:lnTo>
                    <a:pt x="623796" y="856780"/>
                  </a:lnTo>
                  <a:lnTo>
                    <a:pt x="508557" y="766593"/>
                  </a:lnTo>
                  <a:lnTo>
                    <a:pt x="415864" y="678911"/>
                  </a:lnTo>
                  <a:lnTo>
                    <a:pt x="350729" y="608765"/>
                  </a:lnTo>
                  <a:lnTo>
                    <a:pt x="283088" y="521083"/>
                  </a:lnTo>
                  <a:lnTo>
                    <a:pt x="207932" y="425885"/>
                  </a:lnTo>
                  <a:lnTo>
                    <a:pt x="160333" y="348224"/>
                  </a:lnTo>
                  <a:lnTo>
                    <a:pt x="100208" y="253026"/>
                  </a:lnTo>
                  <a:lnTo>
                    <a:pt x="40083" y="127766"/>
                  </a:lnTo>
                  <a:lnTo>
                    <a:pt x="17536" y="80167"/>
                  </a:lnTo>
                  <a:lnTo>
                    <a:pt x="5010" y="45094"/>
                  </a:lnTo>
                  <a:lnTo>
                    <a:pt x="0" y="20042"/>
                  </a:lnTo>
                  <a:lnTo>
                    <a:pt x="2505" y="2505"/>
                  </a:lnTo>
                  <a:lnTo>
                    <a:pt x="17536" y="0"/>
                  </a:lnTo>
                  <a:lnTo>
                    <a:pt x="37578" y="7516"/>
                  </a:lnTo>
                  <a:lnTo>
                    <a:pt x="60125" y="27557"/>
                  </a:lnTo>
                  <a:lnTo>
                    <a:pt x="105219" y="102714"/>
                  </a:lnTo>
                  <a:lnTo>
                    <a:pt x="160333" y="187891"/>
                  </a:lnTo>
                  <a:lnTo>
                    <a:pt x="217953" y="270562"/>
                  </a:lnTo>
                  <a:lnTo>
                    <a:pt x="275572" y="343213"/>
                  </a:lnTo>
                  <a:lnTo>
                    <a:pt x="323171" y="400833"/>
                  </a:lnTo>
                  <a:lnTo>
                    <a:pt x="373276" y="453442"/>
                  </a:lnTo>
                  <a:lnTo>
                    <a:pt x="428390" y="506052"/>
                  </a:lnTo>
                  <a:lnTo>
                    <a:pt x="501041" y="573692"/>
                  </a:lnTo>
                  <a:lnTo>
                    <a:pt x="563671" y="621291"/>
                  </a:lnTo>
                  <a:lnTo>
                    <a:pt x="618786" y="661374"/>
                  </a:lnTo>
                  <a:lnTo>
                    <a:pt x="686426" y="701458"/>
                  </a:lnTo>
                  <a:lnTo>
                    <a:pt x="741541" y="726510"/>
                  </a:lnTo>
                  <a:lnTo>
                    <a:pt x="811686" y="756572"/>
                  </a:lnTo>
                  <a:lnTo>
                    <a:pt x="909389" y="789140"/>
                  </a:lnTo>
                  <a:lnTo>
                    <a:pt x="997072" y="814192"/>
                  </a:lnTo>
                  <a:lnTo>
                    <a:pt x="1114816" y="844254"/>
                  </a:lnTo>
                  <a:lnTo>
                    <a:pt x="1272644" y="874317"/>
                  </a:lnTo>
                  <a:lnTo>
                    <a:pt x="1420451" y="896864"/>
                  </a:lnTo>
                  <a:lnTo>
                    <a:pt x="1578279" y="911895"/>
                  </a:lnTo>
                  <a:lnTo>
                    <a:pt x="1806253" y="926926"/>
                  </a:lnTo>
                  <a:lnTo>
                    <a:pt x="1976607" y="924421"/>
                  </a:lnTo>
                  <a:lnTo>
                    <a:pt x="2029216" y="916905"/>
                  </a:lnTo>
                  <a:lnTo>
                    <a:pt x="2099362" y="894358"/>
                  </a:lnTo>
                  <a:lnTo>
                    <a:pt x="2465122" y="826718"/>
                  </a:lnTo>
                  <a:lnTo>
                    <a:pt x="2522742" y="841749"/>
                  </a:lnTo>
                  <a:lnTo>
                    <a:pt x="2580362" y="864296"/>
                  </a:lnTo>
                  <a:lnTo>
                    <a:pt x="2625455" y="889348"/>
                  </a:lnTo>
                  <a:lnTo>
                    <a:pt x="2663033" y="919411"/>
                  </a:lnTo>
                  <a:lnTo>
                    <a:pt x="2685580" y="949473"/>
                  </a:lnTo>
                  <a:lnTo>
                    <a:pt x="2698106" y="977030"/>
                  </a:lnTo>
                  <a:lnTo>
                    <a:pt x="2695601" y="1014608"/>
                  </a:lnTo>
                  <a:lnTo>
                    <a:pt x="2680570" y="1052186"/>
                  </a:lnTo>
                  <a:lnTo>
                    <a:pt x="2650507" y="1082249"/>
                  </a:lnTo>
                  <a:lnTo>
                    <a:pt x="2562825" y="1117322"/>
                  </a:lnTo>
                  <a:lnTo>
                    <a:pt x="2460112" y="1144879"/>
                  </a:lnTo>
                  <a:lnTo>
                    <a:pt x="2284747" y="1177447"/>
                  </a:lnTo>
                  <a:lnTo>
                    <a:pt x="2076815" y="1207509"/>
                  </a:lnTo>
                  <a:lnTo>
                    <a:pt x="1966586" y="1217530"/>
                  </a:lnTo>
                  <a:lnTo>
                    <a:pt x="1793727" y="1215025"/>
                  </a:lnTo>
                  <a:lnTo>
                    <a:pt x="1670972" y="1205004"/>
                  </a:lnTo>
                  <a:lnTo>
                    <a:pt x="1437988" y="117744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28">
              <a:extLst>
                <a:ext uri="{FF2B5EF4-FFF2-40B4-BE49-F238E27FC236}">
                  <a16:creationId xmlns:a16="http://schemas.microsoft.com/office/drawing/2014/main" id="{08DF9B9C-A9AD-4464-846E-00FD052B345E}"/>
                </a:ext>
              </a:extLst>
            </p:cNvPr>
            <p:cNvSpPr/>
            <p:nvPr/>
          </p:nvSpPr>
          <p:spPr>
            <a:xfrm>
              <a:off x="4581525" y="4729163"/>
              <a:ext cx="538163" cy="546100"/>
            </a:xfrm>
            <a:custGeom>
              <a:avLst/>
              <a:gdLst>
                <a:gd name="connsiteX0" fmla="*/ 264319 w 538163"/>
                <a:gd name="connsiteY0" fmla="*/ 431006 h 545306"/>
                <a:gd name="connsiteX1" fmla="*/ 185738 w 538163"/>
                <a:gd name="connsiteY1" fmla="*/ 361950 h 545306"/>
                <a:gd name="connsiteX2" fmla="*/ 126206 w 538163"/>
                <a:gd name="connsiteY2" fmla="*/ 292893 h 545306"/>
                <a:gd name="connsiteX3" fmla="*/ 85725 w 538163"/>
                <a:gd name="connsiteY3" fmla="*/ 235743 h 545306"/>
                <a:gd name="connsiteX4" fmla="*/ 50006 w 538163"/>
                <a:gd name="connsiteY4" fmla="*/ 180975 h 545306"/>
                <a:gd name="connsiteX5" fmla="*/ 28575 w 538163"/>
                <a:gd name="connsiteY5" fmla="*/ 138112 h 545306"/>
                <a:gd name="connsiteX6" fmla="*/ 11906 w 538163"/>
                <a:gd name="connsiteY6" fmla="*/ 104775 h 545306"/>
                <a:gd name="connsiteX7" fmla="*/ 2381 w 538163"/>
                <a:gd name="connsiteY7" fmla="*/ 71437 h 545306"/>
                <a:gd name="connsiteX8" fmla="*/ 0 w 538163"/>
                <a:gd name="connsiteY8" fmla="*/ 38100 h 545306"/>
                <a:gd name="connsiteX9" fmla="*/ 4763 w 538163"/>
                <a:gd name="connsiteY9" fmla="*/ 19050 h 545306"/>
                <a:gd name="connsiteX10" fmla="*/ 14288 w 538163"/>
                <a:gd name="connsiteY10" fmla="*/ 7143 h 545306"/>
                <a:gd name="connsiteX11" fmla="*/ 30956 w 538163"/>
                <a:gd name="connsiteY11" fmla="*/ 0 h 545306"/>
                <a:gd name="connsiteX12" fmla="*/ 52388 w 538163"/>
                <a:gd name="connsiteY12" fmla="*/ 4762 h 545306"/>
                <a:gd name="connsiteX13" fmla="*/ 78581 w 538163"/>
                <a:gd name="connsiteY13" fmla="*/ 21431 h 545306"/>
                <a:gd name="connsiteX14" fmla="*/ 109538 w 538163"/>
                <a:gd name="connsiteY14" fmla="*/ 52387 h 545306"/>
                <a:gd name="connsiteX15" fmla="*/ 142875 w 538163"/>
                <a:gd name="connsiteY15" fmla="*/ 78581 h 545306"/>
                <a:gd name="connsiteX16" fmla="*/ 190500 w 538163"/>
                <a:gd name="connsiteY16" fmla="*/ 111918 h 545306"/>
                <a:gd name="connsiteX17" fmla="*/ 230981 w 538163"/>
                <a:gd name="connsiteY17" fmla="*/ 130968 h 545306"/>
                <a:gd name="connsiteX18" fmla="*/ 283369 w 538163"/>
                <a:gd name="connsiteY18" fmla="*/ 145256 h 545306"/>
                <a:gd name="connsiteX19" fmla="*/ 526256 w 538163"/>
                <a:gd name="connsiteY19" fmla="*/ 435768 h 545306"/>
                <a:gd name="connsiteX20" fmla="*/ 538163 w 538163"/>
                <a:gd name="connsiteY20" fmla="*/ 488156 h 545306"/>
                <a:gd name="connsiteX21" fmla="*/ 535781 w 538163"/>
                <a:gd name="connsiteY21" fmla="*/ 519112 h 545306"/>
                <a:gd name="connsiteX22" fmla="*/ 521494 w 538163"/>
                <a:gd name="connsiteY22" fmla="*/ 540543 h 545306"/>
                <a:gd name="connsiteX23" fmla="*/ 504825 w 538163"/>
                <a:gd name="connsiteY23" fmla="*/ 545306 h 545306"/>
                <a:gd name="connsiteX24" fmla="*/ 459581 w 538163"/>
                <a:gd name="connsiteY24" fmla="*/ 540543 h 545306"/>
                <a:gd name="connsiteX25" fmla="*/ 409575 w 538163"/>
                <a:gd name="connsiteY25" fmla="*/ 521493 h 545306"/>
                <a:gd name="connsiteX26" fmla="*/ 366713 w 538163"/>
                <a:gd name="connsiteY26" fmla="*/ 500062 h 545306"/>
                <a:gd name="connsiteX27" fmla="*/ 264319 w 538163"/>
                <a:gd name="connsiteY27" fmla="*/ 431006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38163" h="545306">
                  <a:moveTo>
                    <a:pt x="264319" y="431006"/>
                  </a:moveTo>
                  <a:lnTo>
                    <a:pt x="185738" y="361950"/>
                  </a:lnTo>
                  <a:lnTo>
                    <a:pt x="126206" y="292893"/>
                  </a:lnTo>
                  <a:lnTo>
                    <a:pt x="85725" y="235743"/>
                  </a:lnTo>
                  <a:lnTo>
                    <a:pt x="50006" y="180975"/>
                  </a:lnTo>
                  <a:lnTo>
                    <a:pt x="28575" y="138112"/>
                  </a:lnTo>
                  <a:lnTo>
                    <a:pt x="11906" y="104775"/>
                  </a:lnTo>
                  <a:lnTo>
                    <a:pt x="2381" y="71437"/>
                  </a:lnTo>
                  <a:lnTo>
                    <a:pt x="0" y="38100"/>
                  </a:lnTo>
                  <a:lnTo>
                    <a:pt x="4763" y="19050"/>
                  </a:lnTo>
                  <a:lnTo>
                    <a:pt x="14288" y="7143"/>
                  </a:lnTo>
                  <a:lnTo>
                    <a:pt x="30956" y="0"/>
                  </a:lnTo>
                  <a:lnTo>
                    <a:pt x="52388" y="4762"/>
                  </a:lnTo>
                  <a:lnTo>
                    <a:pt x="78581" y="21431"/>
                  </a:lnTo>
                  <a:lnTo>
                    <a:pt x="109538" y="52387"/>
                  </a:lnTo>
                  <a:lnTo>
                    <a:pt x="142875" y="78581"/>
                  </a:lnTo>
                  <a:lnTo>
                    <a:pt x="190500" y="111918"/>
                  </a:lnTo>
                  <a:lnTo>
                    <a:pt x="230981" y="130968"/>
                  </a:lnTo>
                  <a:lnTo>
                    <a:pt x="283369" y="145256"/>
                  </a:lnTo>
                  <a:lnTo>
                    <a:pt x="526256" y="435768"/>
                  </a:lnTo>
                  <a:lnTo>
                    <a:pt x="538163" y="488156"/>
                  </a:lnTo>
                  <a:lnTo>
                    <a:pt x="535781" y="519112"/>
                  </a:lnTo>
                  <a:lnTo>
                    <a:pt x="521494" y="540543"/>
                  </a:lnTo>
                  <a:lnTo>
                    <a:pt x="504825" y="545306"/>
                  </a:lnTo>
                  <a:lnTo>
                    <a:pt x="459581" y="540543"/>
                  </a:lnTo>
                  <a:lnTo>
                    <a:pt x="409575" y="521493"/>
                  </a:lnTo>
                  <a:lnTo>
                    <a:pt x="366713" y="500062"/>
                  </a:lnTo>
                  <a:lnTo>
                    <a:pt x="264319" y="431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8">
              <a:extLst>
                <a:ext uri="{FF2B5EF4-FFF2-40B4-BE49-F238E27FC236}">
                  <a16:creationId xmlns:a16="http://schemas.microsoft.com/office/drawing/2014/main" id="{FB6D6F17-905A-4C4A-AA77-B1603EEBA65F}"/>
                </a:ext>
              </a:extLst>
            </p:cNvPr>
            <p:cNvSpPr/>
            <p:nvPr/>
          </p:nvSpPr>
          <p:spPr>
            <a:xfrm>
              <a:off x="3268663" y="1758950"/>
              <a:ext cx="3778250" cy="557213"/>
            </a:xfrm>
            <a:custGeom>
              <a:avLst/>
              <a:gdLst>
                <a:gd name="connsiteX0" fmla="*/ 2132423 w 3777637"/>
                <a:gd name="connsiteY0" fmla="*/ 303623 h 557819"/>
                <a:gd name="connsiteX1" fmla="*/ 1737007 w 3777637"/>
                <a:gd name="connsiteY1" fmla="*/ 349520 h 557819"/>
                <a:gd name="connsiteX2" fmla="*/ 1429853 w 3777637"/>
                <a:gd name="connsiteY2" fmla="*/ 388355 h 557819"/>
                <a:gd name="connsiteX3" fmla="*/ 1129760 w 3777637"/>
                <a:gd name="connsiteY3" fmla="*/ 430721 h 557819"/>
                <a:gd name="connsiteX4" fmla="*/ 903808 w 3777637"/>
                <a:gd name="connsiteY4" fmla="*/ 466026 h 557819"/>
                <a:gd name="connsiteX5" fmla="*/ 681387 w 3777637"/>
                <a:gd name="connsiteY5" fmla="*/ 501331 h 557819"/>
                <a:gd name="connsiteX6" fmla="*/ 462496 w 3777637"/>
                <a:gd name="connsiteY6" fmla="*/ 540167 h 557819"/>
                <a:gd name="connsiteX7" fmla="*/ 374233 w 3777637"/>
                <a:gd name="connsiteY7" fmla="*/ 557819 h 557819"/>
                <a:gd name="connsiteX8" fmla="*/ 254196 w 3777637"/>
                <a:gd name="connsiteY8" fmla="*/ 554289 h 557819"/>
                <a:gd name="connsiteX9" fmla="*/ 102384 w 3777637"/>
                <a:gd name="connsiteY9" fmla="*/ 536636 h 557819"/>
                <a:gd name="connsiteX10" fmla="*/ 0 w 3777637"/>
                <a:gd name="connsiteY10" fmla="*/ 522514 h 557819"/>
                <a:gd name="connsiteX11" fmla="*/ 28244 w 3777637"/>
                <a:gd name="connsiteY11" fmla="*/ 374233 h 557819"/>
                <a:gd name="connsiteX12" fmla="*/ 165933 w 3777637"/>
                <a:gd name="connsiteY12" fmla="*/ 374233 h 557819"/>
                <a:gd name="connsiteX13" fmla="*/ 360111 w 3777637"/>
                <a:gd name="connsiteY13" fmla="*/ 363642 h 557819"/>
                <a:gd name="connsiteX14" fmla="*/ 702570 w 3777637"/>
                <a:gd name="connsiteY14" fmla="*/ 321276 h 557819"/>
                <a:gd name="connsiteX15" fmla="*/ 1066211 w 3777637"/>
                <a:gd name="connsiteY15" fmla="*/ 271849 h 557819"/>
                <a:gd name="connsiteX16" fmla="*/ 1292163 w 3777637"/>
                <a:gd name="connsiteY16" fmla="*/ 236544 h 557819"/>
                <a:gd name="connsiteX17" fmla="*/ 1422792 w 3777637"/>
                <a:gd name="connsiteY17" fmla="*/ 218891 h 557819"/>
                <a:gd name="connsiteX18" fmla="*/ 1680519 w 3777637"/>
                <a:gd name="connsiteY18" fmla="*/ 176525 h 557819"/>
                <a:gd name="connsiteX19" fmla="*/ 1984142 w 3777637"/>
                <a:gd name="connsiteY19" fmla="*/ 144751 h 557819"/>
                <a:gd name="connsiteX20" fmla="*/ 2425455 w 3777637"/>
                <a:gd name="connsiteY20" fmla="*/ 98854 h 557819"/>
                <a:gd name="connsiteX21" fmla="*/ 2792627 w 3777637"/>
                <a:gd name="connsiteY21" fmla="*/ 60018 h 557819"/>
                <a:gd name="connsiteX22" fmla="*/ 3166860 w 3777637"/>
                <a:gd name="connsiteY22" fmla="*/ 17652 h 557819"/>
                <a:gd name="connsiteX23" fmla="*/ 3216287 w 3777637"/>
                <a:gd name="connsiteY23" fmla="*/ 3530 h 557819"/>
                <a:gd name="connsiteX24" fmla="*/ 3251592 w 3777637"/>
                <a:gd name="connsiteY24" fmla="*/ 0 h 557819"/>
                <a:gd name="connsiteX25" fmla="*/ 3297489 w 3777637"/>
                <a:gd name="connsiteY25" fmla="*/ 3530 h 557819"/>
                <a:gd name="connsiteX26" fmla="*/ 3357507 w 3777637"/>
                <a:gd name="connsiteY26" fmla="*/ 17652 h 557819"/>
                <a:gd name="connsiteX27" fmla="*/ 3428117 w 3777637"/>
                <a:gd name="connsiteY27" fmla="*/ 56488 h 557819"/>
                <a:gd name="connsiteX28" fmla="*/ 3530502 w 3777637"/>
                <a:gd name="connsiteY28" fmla="*/ 130629 h 557819"/>
                <a:gd name="connsiteX29" fmla="*/ 3604642 w 3777637"/>
                <a:gd name="connsiteY29" fmla="*/ 194178 h 557819"/>
                <a:gd name="connsiteX30" fmla="*/ 3692905 w 3777637"/>
                <a:gd name="connsiteY30" fmla="*/ 289501 h 557819"/>
                <a:gd name="connsiteX31" fmla="*/ 3745862 w 3777637"/>
                <a:gd name="connsiteY31" fmla="*/ 345989 h 557819"/>
                <a:gd name="connsiteX32" fmla="*/ 3767045 w 3777637"/>
                <a:gd name="connsiteY32" fmla="*/ 384825 h 557819"/>
                <a:gd name="connsiteX33" fmla="*/ 3777637 w 3777637"/>
                <a:gd name="connsiteY33" fmla="*/ 420130 h 557819"/>
                <a:gd name="connsiteX34" fmla="*/ 3777637 w 3777637"/>
                <a:gd name="connsiteY34" fmla="*/ 451904 h 557819"/>
                <a:gd name="connsiteX35" fmla="*/ 3767045 w 3777637"/>
                <a:gd name="connsiteY35" fmla="*/ 469557 h 557819"/>
                <a:gd name="connsiteX36" fmla="*/ 3756454 w 3777637"/>
                <a:gd name="connsiteY36" fmla="*/ 473087 h 557819"/>
                <a:gd name="connsiteX37" fmla="*/ 3714088 w 3777637"/>
                <a:gd name="connsiteY37" fmla="*/ 480148 h 557819"/>
                <a:gd name="connsiteX38" fmla="*/ 3654069 w 3777637"/>
                <a:gd name="connsiteY38" fmla="*/ 483679 h 557819"/>
                <a:gd name="connsiteX39" fmla="*/ 3562276 w 3777637"/>
                <a:gd name="connsiteY39" fmla="*/ 494270 h 557819"/>
                <a:gd name="connsiteX40" fmla="*/ 3258653 w 3777637"/>
                <a:gd name="connsiteY40" fmla="*/ 243605 h 557819"/>
                <a:gd name="connsiteX41" fmla="*/ 3241001 w 3777637"/>
                <a:gd name="connsiteY41" fmla="*/ 229483 h 557819"/>
                <a:gd name="connsiteX42" fmla="*/ 3212757 w 3777637"/>
                <a:gd name="connsiteY42" fmla="*/ 222422 h 557819"/>
                <a:gd name="connsiteX43" fmla="*/ 3177452 w 3777637"/>
                <a:gd name="connsiteY43" fmla="*/ 218891 h 557819"/>
                <a:gd name="connsiteX44" fmla="*/ 3000926 w 3777637"/>
                <a:gd name="connsiteY44" fmla="*/ 229483 h 557819"/>
                <a:gd name="connsiteX45" fmla="*/ 2690242 w 3777637"/>
                <a:gd name="connsiteY45" fmla="*/ 254196 h 557819"/>
                <a:gd name="connsiteX46" fmla="*/ 2132423 w 3777637"/>
                <a:gd name="connsiteY46" fmla="*/ 303623 h 55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777637" h="557819">
                  <a:moveTo>
                    <a:pt x="2132423" y="303623"/>
                  </a:moveTo>
                  <a:lnTo>
                    <a:pt x="1737007" y="349520"/>
                  </a:lnTo>
                  <a:lnTo>
                    <a:pt x="1429853" y="388355"/>
                  </a:lnTo>
                  <a:lnTo>
                    <a:pt x="1129760" y="430721"/>
                  </a:lnTo>
                  <a:lnTo>
                    <a:pt x="903808" y="466026"/>
                  </a:lnTo>
                  <a:lnTo>
                    <a:pt x="681387" y="501331"/>
                  </a:lnTo>
                  <a:lnTo>
                    <a:pt x="462496" y="540167"/>
                  </a:lnTo>
                  <a:lnTo>
                    <a:pt x="374233" y="557819"/>
                  </a:lnTo>
                  <a:lnTo>
                    <a:pt x="254196" y="554289"/>
                  </a:lnTo>
                  <a:lnTo>
                    <a:pt x="102384" y="536636"/>
                  </a:lnTo>
                  <a:lnTo>
                    <a:pt x="0" y="522514"/>
                  </a:lnTo>
                  <a:lnTo>
                    <a:pt x="28244" y="374233"/>
                  </a:lnTo>
                  <a:lnTo>
                    <a:pt x="165933" y="374233"/>
                  </a:lnTo>
                  <a:lnTo>
                    <a:pt x="360111" y="363642"/>
                  </a:lnTo>
                  <a:lnTo>
                    <a:pt x="702570" y="321276"/>
                  </a:lnTo>
                  <a:lnTo>
                    <a:pt x="1066211" y="271849"/>
                  </a:lnTo>
                  <a:lnTo>
                    <a:pt x="1292163" y="236544"/>
                  </a:lnTo>
                  <a:lnTo>
                    <a:pt x="1422792" y="218891"/>
                  </a:lnTo>
                  <a:lnTo>
                    <a:pt x="1680519" y="176525"/>
                  </a:lnTo>
                  <a:lnTo>
                    <a:pt x="1984142" y="144751"/>
                  </a:lnTo>
                  <a:lnTo>
                    <a:pt x="2425455" y="98854"/>
                  </a:lnTo>
                  <a:lnTo>
                    <a:pt x="2792627" y="60018"/>
                  </a:lnTo>
                  <a:lnTo>
                    <a:pt x="3166860" y="17652"/>
                  </a:lnTo>
                  <a:lnTo>
                    <a:pt x="3216287" y="3530"/>
                  </a:lnTo>
                  <a:lnTo>
                    <a:pt x="3251592" y="0"/>
                  </a:lnTo>
                  <a:lnTo>
                    <a:pt x="3297489" y="3530"/>
                  </a:lnTo>
                  <a:lnTo>
                    <a:pt x="3357507" y="17652"/>
                  </a:lnTo>
                  <a:lnTo>
                    <a:pt x="3428117" y="56488"/>
                  </a:lnTo>
                  <a:lnTo>
                    <a:pt x="3530502" y="130629"/>
                  </a:lnTo>
                  <a:lnTo>
                    <a:pt x="3604642" y="194178"/>
                  </a:lnTo>
                  <a:lnTo>
                    <a:pt x="3692905" y="289501"/>
                  </a:lnTo>
                  <a:lnTo>
                    <a:pt x="3745862" y="345989"/>
                  </a:lnTo>
                  <a:lnTo>
                    <a:pt x="3767045" y="384825"/>
                  </a:lnTo>
                  <a:lnTo>
                    <a:pt x="3777637" y="420130"/>
                  </a:lnTo>
                  <a:lnTo>
                    <a:pt x="3777637" y="451904"/>
                  </a:lnTo>
                  <a:lnTo>
                    <a:pt x="3767045" y="469557"/>
                  </a:lnTo>
                  <a:lnTo>
                    <a:pt x="3756454" y="473087"/>
                  </a:lnTo>
                  <a:lnTo>
                    <a:pt x="3714088" y="480148"/>
                  </a:lnTo>
                  <a:lnTo>
                    <a:pt x="3654069" y="483679"/>
                  </a:lnTo>
                  <a:lnTo>
                    <a:pt x="3562276" y="494270"/>
                  </a:lnTo>
                  <a:lnTo>
                    <a:pt x="3258653" y="243605"/>
                  </a:lnTo>
                  <a:lnTo>
                    <a:pt x="3241001" y="229483"/>
                  </a:lnTo>
                  <a:lnTo>
                    <a:pt x="3212757" y="222422"/>
                  </a:lnTo>
                  <a:lnTo>
                    <a:pt x="3177452" y="218891"/>
                  </a:lnTo>
                  <a:lnTo>
                    <a:pt x="3000926" y="229483"/>
                  </a:lnTo>
                  <a:lnTo>
                    <a:pt x="2690242" y="254196"/>
                  </a:lnTo>
                  <a:lnTo>
                    <a:pt x="2132423" y="3036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9">
              <a:extLst>
                <a:ext uri="{FF2B5EF4-FFF2-40B4-BE49-F238E27FC236}">
                  <a16:creationId xmlns:a16="http://schemas.microsoft.com/office/drawing/2014/main" id="{13DA2F2D-8FA9-4D7B-94B1-D10F53868546}"/>
                </a:ext>
              </a:extLst>
            </p:cNvPr>
            <p:cNvSpPr/>
            <p:nvPr/>
          </p:nvSpPr>
          <p:spPr>
            <a:xfrm>
              <a:off x="6148388" y="1928813"/>
              <a:ext cx="739775" cy="603250"/>
            </a:xfrm>
            <a:custGeom>
              <a:avLst/>
              <a:gdLst>
                <a:gd name="connsiteX0" fmla="*/ 142875 w 740568"/>
                <a:gd name="connsiteY0" fmla="*/ 421481 h 602456"/>
                <a:gd name="connsiteX1" fmla="*/ 247650 w 740568"/>
                <a:gd name="connsiteY1" fmla="*/ 307181 h 602456"/>
                <a:gd name="connsiteX2" fmla="*/ 319087 w 740568"/>
                <a:gd name="connsiteY2" fmla="*/ 228600 h 602456"/>
                <a:gd name="connsiteX3" fmla="*/ 350043 w 740568"/>
                <a:gd name="connsiteY3" fmla="*/ 190500 h 602456"/>
                <a:gd name="connsiteX4" fmla="*/ 373856 w 740568"/>
                <a:gd name="connsiteY4" fmla="*/ 154781 h 602456"/>
                <a:gd name="connsiteX5" fmla="*/ 381000 w 740568"/>
                <a:gd name="connsiteY5" fmla="*/ 128587 h 602456"/>
                <a:gd name="connsiteX6" fmla="*/ 383381 w 740568"/>
                <a:gd name="connsiteY6" fmla="*/ 97631 h 602456"/>
                <a:gd name="connsiteX7" fmla="*/ 340518 w 740568"/>
                <a:gd name="connsiteY7" fmla="*/ 0 h 602456"/>
                <a:gd name="connsiteX8" fmla="*/ 740568 w 740568"/>
                <a:gd name="connsiteY8" fmla="*/ 302418 h 602456"/>
                <a:gd name="connsiteX9" fmla="*/ 683418 w 740568"/>
                <a:gd name="connsiteY9" fmla="*/ 323850 h 602456"/>
                <a:gd name="connsiteX10" fmla="*/ 602456 w 740568"/>
                <a:gd name="connsiteY10" fmla="*/ 342900 h 602456"/>
                <a:gd name="connsiteX11" fmla="*/ 557212 w 740568"/>
                <a:gd name="connsiteY11" fmla="*/ 361950 h 602456"/>
                <a:gd name="connsiteX12" fmla="*/ 395287 w 740568"/>
                <a:gd name="connsiteY12" fmla="*/ 438150 h 602456"/>
                <a:gd name="connsiteX13" fmla="*/ 233362 w 740568"/>
                <a:gd name="connsiteY13" fmla="*/ 514350 h 602456"/>
                <a:gd name="connsiteX14" fmla="*/ 109537 w 740568"/>
                <a:gd name="connsiteY14" fmla="*/ 581025 h 602456"/>
                <a:gd name="connsiteX15" fmla="*/ 78581 w 740568"/>
                <a:gd name="connsiteY15" fmla="*/ 595312 h 602456"/>
                <a:gd name="connsiteX16" fmla="*/ 42862 w 740568"/>
                <a:gd name="connsiteY16" fmla="*/ 602456 h 602456"/>
                <a:gd name="connsiteX17" fmla="*/ 19050 w 740568"/>
                <a:gd name="connsiteY17" fmla="*/ 600075 h 602456"/>
                <a:gd name="connsiteX18" fmla="*/ 2381 w 740568"/>
                <a:gd name="connsiteY18" fmla="*/ 590550 h 602456"/>
                <a:gd name="connsiteX19" fmla="*/ 0 w 740568"/>
                <a:gd name="connsiteY19" fmla="*/ 576262 h 602456"/>
                <a:gd name="connsiteX20" fmla="*/ 9525 w 740568"/>
                <a:gd name="connsiteY20" fmla="*/ 554831 h 602456"/>
                <a:gd name="connsiteX21" fmla="*/ 61912 w 740568"/>
                <a:gd name="connsiteY21" fmla="*/ 504825 h 602456"/>
                <a:gd name="connsiteX22" fmla="*/ 142875 w 740568"/>
                <a:gd name="connsiteY22" fmla="*/ 421481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0568" h="602456">
                  <a:moveTo>
                    <a:pt x="142875" y="421481"/>
                  </a:moveTo>
                  <a:lnTo>
                    <a:pt x="247650" y="307181"/>
                  </a:lnTo>
                  <a:lnTo>
                    <a:pt x="319087" y="228600"/>
                  </a:lnTo>
                  <a:lnTo>
                    <a:pt x="350043" y="190500"/>
                  </a:lnTo>
                  <a:lnTo>
                    <a:pt x="373856" y="154781"/>
                  </a:lnTo>
                  <a:lnTo>
                    <a:pt x="381000" y="128587"/>
                  </a:lnTo>
                  <a:lnTo>
                    <a:pt x="383381" y="97631"/>
                  </a:lnTo>
                  <a:lnTo>
                    <a:pt x="340518" y="0"/>
                  </a:lnTo>
                  <a:lnTo>
                    <a:pt x="740568" y="302418"/>
                  </a:lnTo>
                  <a:lnTo>
                    <a:pt x="683418" y="323850"/>
                  </a:lnTo>
                  <a:lnTo>
                    <a:pt x="602456" y="342900"/>
                  </a:lnTo>
                  <a:lnTo>
                    <a:pt x="557212" y="361950"/>
                  </a:lnTo>
                  <a:lnTo>
                    <a:pt x="395287" y="438150"/>
                  </a:lnTo>
                  <a:lnTo>
                    <a:pt x="233362" y="514350"/>
                  </a:lnTo>
                  <a:lnTo>
                    <a:pt x="109537" y="581025"/>
                  </a:lnTo>
                  <a:lnTo>
                    <a:pt x="78581" y="595312"/>
                  </a:lnTo>
                  <a:lnTo>
                    <a:pt x="42862" y="602456"/>
                  </a:lnTo>
                  <a:lnTo>
                    <a:pt x="19050" y="600075"/>
                  </a:lnTo>
                  <a:lnTo>
                    <a:pt x="2381" y="590550"/>
                  </a:lnTo>
                  <a:lnTo>
                    <a:pt x="0" y="576262"/>
                  </a:lnTo>
                  <a:lnTo>
                    <a:pt x="9525" y="554831"/>
                  </a:lnTo>
                  <a:lnTo>
                    <a:pt x="61912" y="504825"/>
                  </a:lnTo>
                  <a:lnTo>
                    <a:pt x="142875" y="421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10">
              <a:extLst>
                <a:ext uri="{FF2B5EF4-FFF2-40B4-BE49-F238E27FC236}">
                  <a16:creationId xmlns:a16="http://schemas.microsoft.com/office/drawing/2014/main" id="{32CFB4F4-D031-4619-AC8A-3A63E8D789DF}"/>
                </a:ext>
              </a:extLst>
            </p:cNvPr>
            <p:cNvSpPr/>
            <p:nvPr/>
          </p:nvSpPr>
          <p:spPr>
            <a:xfrm>
              <a:off x="3714750" y="2430463"/>
              <a:ext cx="2143125" cy="473075"/>
            </a:xfrm>
            <a:custGeom>
              <a:avLst/>
              <a:gdLst>
                <a:gd name="connsiteX0" fmla="*/ 1419225 w 2143125"/>
                <a:gd name="connsiteY0" fmla="*/ 314325 h 471488"/>
                <a:gd name="connsiteX1" fmla="*/ 1231106 w 2143125"/>
                <a:gd name="connsiteY1" fmla="*/ 330994 h 471488"/>
                <a:gd name="connsiteX2" fmla="*/ 1033463 w 2143125"/>
                <a:gd name="connsiteY2" fmla="*/ 373857 h 471488"/>
                <a:gd name="connsiteX3" fmla="*/ 819150 w 2143125"/>
                <a:gd name="connsiteY3" fmla="*/ 395288 h 471488"/>
                <a:gd name="connsiteX4" fmla="*/ 611981 w 2143125"/>
                <a:gd name="connsiteY4" fmla="*/ 419100 h 471488"/>
                <a:gd name="connsiteX5" fmla="*/ 481013 w 2143125"/>
                <a:gd name="connsiteY5" fmla="*/ 438150 h 471488"/>
                <a:gd name="connsiteX6" fmla="*/ 330994 w 2143125"/>
                <a:gd name="connsiteY6" fmla="*/ 464344 h 471488"/>
                <a:gd name="connsiteX7" fmla="*/ 297656 w 2143125"/>
                <a:gd name="connsiteY7" fmla="*/ 471488 h 471488"/>
                <a:gd name="connsiteX8" fmla="*/ 273844 w 2143125"/>
                <a:gd name="connsiteY8" fmla="*/ 471488 h 471488"/>
                <a:gd name="connsiteX9" fmla="*/ 240506 w 2143125"/>
                <a:gd name="connsiteY9" fmla="*/ 461963 h 471488"/>
                <a:gd name="connsiteX10" fmla="*/ 204788 w 2143125"/>
                <a:gd name="connsiteY10" fmla="*/ 442913 h 471488"/>
                <a:gd name="connsiteX11" fmla="*/ 159544 w 2143125"/>
                <a:gd name="connsiteY11" fmla="*/ 409575 h 471488"/>
                <a:gd name="connsiteX12" fmla="*/ 116681 w 2143125"/>
                <a:gd name="connsiteY12" fmla="*/ 371475 h 471488"/>
                <a:gd name="connsiteX13" fmla="*/ 66675 w 2143125"/>
                <a:gd name="connsiteY13" fmla="*/ 323850 h 471488"/>
                <a:gd name="connsiteX14" fmla="*/ 42863 w 2143125"/>
                <a:gd name="connsiteY14" fmla="*/ 292894 h 471488"/>
                <a:gd name="connsiteX15" fmla="*/ 19050 w 2143125"/>
                <a:gd name="connsiteY15" fmla="*/ 259557 h 471488"/>
                <a:gd name="connsiteX16" fmla="*/ 7144 w 2143125"/>
                <a:gd name="connsiteY16" fmla="*/ 230982 h 471488"/>
                <a:gd name="connsiteX17" fmla="*/ 0 w 2143125"/>
                <a:gd name="connsiteY17" fmla="*/ 202407 h 471488"/>
                <a:gd name="connsiteX18" fmla="*/ 4763 w 2143125"/>
                <a:gd name="connsiteY18" fmla="*/ 178594 h 471488"/>
                <a:gd name="connsiteX19" fmla="*/ 21431 w 2143125"/>
                <a:gd name="connsiteY19" fmla="*/ 171450 h 471488"/>
                <a:gd name="connsiteX20" fmla="*/ 38100 w 2143125"/>
                <a:gd name="connsiteY20" fmla="*/ 176213 h 471488"/>
                <a:gd name="connsiteX21" fmla="*/ 85725 w 2143125"/>
                <a:gd name="connsiteY21" fmla="*/ 202407 h 471488"/>
                <a:gd name="connsiteX22" fmla="*/ 123825 w 2143125"/>
                <a:gd name="connsiteY22" fmla="*/ 219075 h 471488"/>
                <a:gd name="connsiteX23" fmla="*/ 169069 w 2143125"/>
                <a:gd name="connsiteY23" fmla="*/ 235744 h 471488"/>
                <a:gd name="connsiteX24" fmla="*/ 242888 w 2143125"/>
                <a:gd name="connsiteY24" fmla="*/ 254794 h 471488"/>
                <a:gd name="connsiteX25" fmla="*/ 285750 w 2143125"/>
                <a:gd name="connsiteY25" fmla="*/ 259557 h 471488"/>
                <a:gd name="connsiteX26" fmla="*/ 326231 w 2143125"/>
                <a:gd name="connsiteY26" fmla="*/ 264319 h 471488"/>
                <a:gd name="connsiteX27" fmla="*/ 416719 w 2143125"/>
                <a:gd name="connsiteY27" fmla="*/ 257175 h 471488"/>
                <a:gd name="connsiteX28" fmla="*/ 702469 w 2143125"/>
                <a:gd name="connsiteY28" fmla="*/ 233363 h 471488"/>
                <a:gd name="connsiteX29" fmla="*/ 1033463 w 2143125"/>
                <a:gd name="connsiteY29" fmla="*/ 192882 h 471488"/>
                <a:gd name="connsiteX30" fmla="*/ 1247775 w 2143125"/>
                <a:gd name="connsiteY30" fmla="*/ 130969 h 471488"/>
                <a:gd name="connsiteX31" fmla="*/ 1378744 w 2143125"/>
                <a:gd name="connsiteY31" fmla="*/ 116682 h 471488"/>
                <a:gd name="connsiteX32" fmla="*/ 1490663 w 2143125"/>
                <a:gd name="connsiteY32" fmla="*/ 100013 h 471488"/>
                <a:gd name="connsiteX33" fmla="*/ 1581150 w 2143125"/>
                <a:gd name="connsiteY33" fmla="*/ 78582 h 471488"/>
                <a:gd name="connsiteX34" fmla="*/ 1654969 w 2143125"/>
                <a:gd name="connsiteY34" fmla="*/ 54769 h 471488"/>
                <a:gd name="connsiteX35" fmla="*/ 1719263 w 2143125"/>
                <a:gd name="connsiteY35" fmla="*/ 19050 h 471488"/>
                <a:gd name="connsiteX36" fmla="*/ 1750219 w 2143125"/>
                <a:gd name="connsiteY36" fmla="*/ 7144 h 471488"/>
                <a:gd name="connsiteX37" fmla="*/ 1778794 w 2143125"/>
                <a:gd name="connsiteY37" fmla="*/ 0 h 471488"/>
                <a:gd name="connsiteX38" fmla="*/ 1838325 w 2143125"/>
                <a:gd name="connsiteY38" fmla="*/ 7144 h 471488"/>
                <a:gd name="connsiteX39" fmla="*/ 1909763 w 2143125"/>
                <a:gd name="connsiteY39" fmla="*/ 26194 h 471488"/>
                <a:gd name="connsiteX40" fmla="*/ 1993106 w 2143125"/>
                <a:gd name="connsiteY40" fmla="*/ 50007 h 471488"/>
                <a:gd name="connsiteX41" fmla="*/ 2081213 w 2143125"/>
                <a:gd name="connsiteY41" fmla="*/ 83344 h 471488"/>
                <a:gd name="connsiteX42" fmla="*/ 2105025 w 2143125"/>
                <a:gd name="connsiteY42" fmla="*/ 95250 h 471488"/>
                <a:gd name="connsiteX43" fmla="*/ 2128838 w 2143125"/>
                <a:gd name="connsiteY43" fmla="*/ 111919 h 471488"/>
                <a:gd name="connsiteX44" fmla="*/ 2138363 w 2143125"/>
                <a:gd name="connsiteY44" fmla="*/ 123825 h 471488"/>
                <a:gd name="connsiteX45" fmla="*/ 2143125 w 2143125"/>
                <a:gd name="connsiteY45" fmla="*/ 150019 h 471488"/>
                <a:gd name="connsiteX46" fmla="*/ 2128838 w 2143125"/>
                <a:gd name="connsiteY46" fmla="*/ 173832 h 471488"/>
                <a:gd name="connsiteX47" fmla="*/ 2102644 w 2143125"/>
                <a:gd name="connsiteY47" fmla="*/ 195263 h 471488"/>
                <a:gd name="connsiteX48" fmla="*/ 2062163 w 2143125"/>
                <a:gd name="connsiteY48" fmla="*/ 216694 h 471488"/>
                <a:gd name="connsiteX49" fmla="*/ 1995488 w 2143125"/>
                <a:gd name="connsiteY49" fmla="*/ 233363 h 471488"/>
                <a:gd name="connsiteX50" fmla="*/ 1821656 w 2143125"/>
                <a:gd name="connsiteY50" fmla="*/ 266700 h 471488"/>
                <a:gd name="connsiteX51" fmla="*/ 1624013 w 2143125"/>
                <a:gd name="connsiteY51" fmla="*/ 295275 h 471488"/>
                <a:gd name="connsiteX52" fmla="*/ 1419225 w 2143125"/>
                <a:gd name="connsiteY52" fmla="*/ 314325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143125" h="471488">
                  <a:moveTo>
                    <a:pt x="1419225" y="314325"/>
                  </a:moveTo>
                  <a:lnTo>
                    <a:pt x="1231106" y="330994"/>
                  </a:lnTo>
                  <a:lnTo>
                    <a:pt x="1033463" y="373857"/>
                  </a:lnTo>
                  <a:lnTo>
                    <a:pt x="819150" y="395288"/>
                  </a:lnTo>
                  <a:lnTo>
                    <a:pt x="611981" y="419100"/>
                  </a:lnTo>
                  <a:lnTo>
                    <a:pt x="481013" y="438150"/>
                  </a:lnTo>
                  <a:lnTo>
                    <a:pt x="330994" y="464344"/>
                  </a:lnTo>
                  <a:lnTo>
                    <a:pt x="297656" y="471488"/>
                  </a:lnTo>
                  <a:lnTo>
                    <a:pt x="273844" y="471488"/>
                  </a:lnTo>
                  <a:lnTo>
                    <a:pt x="240506" y="461963"/>
                  </a:lnTo>
                  <a:lnTo>
                    <a:pt x="204788" y="442913"/>
                  </a:lnTo>
                  <a:lnTo>
                    <a:pt x="159544" y="409575"/>
                  </a:lnTo>
                  <a:lnTo>
                    <a:pt x="116681" y="371475"/>
                  </a:lnTo>
                  <a:lnTo>
                    <a:pt x="66675" y="323850"/>
                  </a:lnTo>
                  <a:lnTo>
                    <a:pt x="42863" y="292894"/>
                  </a:lnTo>
                  <a:lnTo>
                    <a:pt x="19050" y="259557"/>
                  </a:lnTo>
                  <a:lnTo>
                    <a:pt x="7144" y="230982"/>
                  </a:lnTo>
                  <a:lnTo>
                    <a:pt x="0" y="202407"/>
                  </a:lnTo>
                  <a:lnTo>
                    <a:pt x="4763" y="178594"/>
                  </a:lnTo>
                  <a:lnTo>
                    <a:pt x="21431" y="171450"/>
                  </a:lnTo>
                  <a:lnTo>
                    <a:pt x="38100" y="176213"/>
                  </a:lnTo>
                  <a:lnTo>
                    <a:pt x="85725" y="202407"/>
                  </a:lnTo>
                  <a:lnTo>
                    <a:pt x="123825" y="219075"/>
                  </a:lnTo>
                  <a:lnTo>
                    <a:pt x="169069" y="235744"/>
                  </a:lnTo>
                  <a:lnTo>
                    <a:pt x="242888" y="254794"/>
                  </a:lnTo>
                  <a:lnTo>
                    <a:pt x="285750" y="259557"/>
                  </a:lnTo>
                  <a:lnTo>
                    <a:pt x="326231" y="264319"/>
                  </a:lnTo>
                  <a:lnTo>
                    <a:pt x="416719" y="257175"/>
                  </a:lnTo>
                  <a:lnTo>
                    <a:pt x="702469" y="233363"/>
                  </a:lnTo>
                  <a:lnTo>
                    <a:pt x="1033463" y="192882"/>
                  </a:lnTo>
                  <a:lnTo>
                    <a:pt x="1247775" y="130969"/>
                  </a:lnTo>
                  <a:lnTo>
                    <a:pt x="1378744" y="116682"/>
                  </a:lnTo>
                  <a:lnTo>
                    <a:pt x="1490663" y="100013"/>
                  </a:lnTo>
                  <a:lnTo>
                    <a:pt x="1581150" y="78582"/>
                  </a:lnTo>
                  <a:lnTo>
                    <a:pt x="1654969" y="54769"/>
                  </a:lnTo>
                  <a:lnTo>
                    <a:pt x="1719263" y="19050"/>
                  </a:lnTo>
                  <a:lnTo>
                    <a:pt x="1750219" y="7144"/>
                  </a:lnTo>
                  <a:lnTo>
                    <a:pt x="1778794" y="0"/>
                  </a:lnTo>
                  <a:lnTo>
                    <a:pt x="1838325" y="7144"/>
                  </a:lnTo>
                  <a:lnTo>
                    <a:pt x="1909763" y="26194"/>
                  </a:lnTo>
                  <a:lnTo>
                    <a:pt x="1993106" y="50007"/>
                  </a:lnTo>
                  <a:lnTo>
                    <a:pt x="2081213" y="83344"/>
                  </a:lnTo>
                  <a:lnTo>
                    <a:pt x="2105025" y="95250"/>
                  </a:lnTo>
                  <a:lnTo>
                    <a:pt x="2128838" y="111919"/>
                  </a:lnTo>
                  <a:lnTo>
                    <a:pt x="2138363" y="123825"/>
                  </a:lnTo>
                  <a:lnTo>
                    <a:pt x="2143125" y="150019"/>
                  </a:lnTo>
                  <a:lnTo>
                    <a:pt x="2128838" y="173832"/>
                  </a:lnTo>
                  <a:lnTo>
                    <a:pt x="2102644" y="195263"/>
                  </a:lnTo>
                  <a:lnTo>
                    <a:pt x="2062163" y="216694"/>
                  </a:lnTo>
                  <a:lnTo>
                    <a:pt x="1995488" y="233363"/>
                  </a:lnTo>
                  <a:lnTo>
                    <a:pt x="1821656" y="266700"/>
                  </a:lnTo>
                  <a:lnTo>
                    <a:pt x="1624013" y="295275"/>
                  </a:lnTo>
                  <a:lnTo>
                    <a:pt x="1419225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12">
              <a:extLst>
                <a:ext uri="{FF2B5EF4-FFF2-40B4-BE49-F238E27FC236}">
                  <a16:creationId xmlns:a16="http://schemas.microsoft.com/office/drawing/2014/main" id="{AA123B93-60F2-4F47-B091-BCF54501A7E1}"/>
                </a:ext>
              </a:extLst>
            </p:cNvPr>
            <p:cNvSpPr/>
            <p:nvPr/>
          </p:nvSpPr>
          <p:spPr>
            <a:xfrm>
              <a:off x="4610100" y="2189163"/>
              <a:ext cx="427038" cy="1371600"/>
            </a:xfrm>
            <a:custGeom>
              <a:avLst/>
              <a:gdLst>
                <a:gd name="connsiteX0" fmla="*/ 338138 w 426244"/>
                <a:gd name="connsiteY0" fmla="*/ 1181100 h 1371600"/>
                <a:gd name="connsiteX1" fmla="*/ 333375 w 426244"/>
                <a:gd name="connsiteY1" fmla="*/ 1352550 h 1371600"/>
                <a:gd name="connsiteX2" fmla="*/ 145256 w 426244"/>
                <a:gd name="connsiteY2" fmla="*/ 1371600 h 1371600"/>
                <a:gd name="connsiteX3" fmla="*/ 135731 w 426244"/>
                <a:gd name="connsiteY3" fmla="*/ 1243012 h 1371600"/>
                <a:gd name="connsiteX4" fmla="*/ 130969 w 426244"/>
                <a:gd name="connsiteY4" fmla="*/ 1140619 h 1371600"/>
                <a:gd name="connsiteX5" fmla="*/ 109538 w 426244"/>
                <a:gd name="connsiteY5" fmla="*/ 1019175 h 1371600"/>
                <a:gd name="connsiteX6" fmla="*/ 111919 w 426244"/>
                <a:gd name="connsiteY6" fmla="*/ 873919 h 1371600"/>
                <a:gd name="connsiteX7" fmla="*/ 111919 w 426244"/>
                <a:gd name="connsiteY7" fmla="*/ 592931 h 1371600"/>
                <a:gd name="connsiteX8" fmla="*/ 111919 w 426244"/>
                <a:gd name="connsiteY8" fmla="*/ 440531 h 1371600"/>
                <a:gd name="connsiteX9" fmla="*/ 123825 w 426244"/>
                <a:gd name="connsiteY9" fmla="*/ 373856 h 1371600"/>
                <a:gd name="connsiteX10" fmla="*/ 126206 w 426244"/>
                <a:gd name="connsiteY10" fmla="*/ 321469 h 1371600"/>
                <a:gd name="connsiteX11" fmla="*/ 119063 w 426244"/>
                <a:gd name="connsiteY11" fmla="*/ 247650 h 1371600"/>
                <a:gd name="connsiteX12" fmla="*/ 109538 w 426244"/>
                <a:gd name="connsiteY12" fmla="*/ 197644 h 1371600"/>
                <a:gd name="connsiteX13" fmla="*/ 95250 w 426244"/>
                <a:gd name="connsiteY13" fmla="*/ 161925 h 1371600"/>
                <a:gd name="connsiteX14" fmla="*/ 80963 w 426244"/>
                <a:gd name="connsiteY14" fmla="*/ 140494 h 1371600"/>
                <a:gd name="connsiteX15" fmla="*/ 57150 w 426244"/>
                <a:gd name="connsiteY15" fmla="*/ 111919 h 1371600"/>
                <a:gd name="connsiteX16" fmla="*/ 33338 w 426244"/>
                <a:gd name="connsiteY16" fmla="*/ 92869 h 1371600"/>
                <a:gd name="connsiteX17" fmla="*/ 16669 w 426244"/>
                <a:gd name="connsiteY17" fmla="*/ 76200 h 1371600"/>
                <a:gd name="connsiteX18" fmla="*/ 4763 w 426244"/>
                <a:gd name="connsiteY18" fmla="*/ 54769 h 1371600"/>
                <a:gd name="connsiteX19" fmla="*/ 0 w 426244"/>
                <a:gd name="connsiteY19" fmla="*/ 26194 h 1371600"/>
                <a:gd name="connsiteX20" fmla="*/ 4763 w 426244"/>
                <a:gd name="connsiteY20" fmla="*/ 7144 h 1371600"/>
                <a:gd name="connsiteX21" fmla="*/ 26194 w 426244"/>
                <a:gd name="connsiteY21" fmla="*/ 0 h 1371600"/>
                <a:gd name="connsiteX22" fmla="*/ 69056 w 426244"/>
                <a:gd name="connsiteY22" fmla="*/ 9525 h 1371600"/>
                <a:gd name="connsiteX23" fmla="*/ 166688 w 426244"/>
                <a:gd name="connsiteY23" fmla="*/ 35719 h 1371600"/>
                <a:gd name="connsiteX24" fmla="*/ 247650 w 426244"/>
                <a:gd name="connsiteY24" fmla="*/ 64294 h 1371600"/>
                <a:gd name="connsiteX25" fmla="*/ 326231 w 426244"/>
                <a:gd name="connsiteY25" fmla="*/ 97631 h 1371600"/>
                <a:gd name="connsiteX26" fmla="*/ 364331 w 426244"/>
                <a:gd name="connsiteY26" fmla="*/ 121444 h 1371600"/>
                <a:gd name="connsiteX27" fmla="*/ 392906 w 426244"/>
                <a:gd name="connsiteY27" fmla="*/ 145256 h 1371600"/>
                <a:gd name="connsiteX28" fmla="*/ 411956 w 426244"/>
                <a:gd name="connsiteY28" fmla="*/ 171450 h 1371600"/>
                <a:gd name="connsiteX29" fmla="*/ 421481 w 426244"/>
                <a:gd name="connsiteY29" fmla="*/ 195262 h 1371600"/>
                <a:gd name="connsiteX30" fmla="*/ 426244 w 426244"/>
                <a:gd name="connsiteY30" fmla="*/ 228600 h 1371600"/>
                <a:gd name="connsiteX31" fmla="*/ 414338 w 426244"/>
                <a:gd name="connsiteY31" fmla="*/ 247650 h 1371600"/>
                <a:gd name="connsiteX32" fmla="*/ 388144 w 426244"/>
                <a:gd name="connsiteY32" fmla="*/ 283369 h 1371600"/>
                <a:gd name="connsiteX33" fmla="*/ 376238 w 426244"/>
                <a:gd name="connsiteY33" fmla="*/ 319087 h 1371600"/>
                <a:gd name="connsiteX34" fmla="*/ 381000 w 426244"/>
                <a:gd name="connsiteY34" fmla="*/ 371475 h 1371600"/>
                <a:gd name="connsiteX35" fmla="*/ 357188 w 426244"/>
                <a:gd name="connsiteY35" fmla="*/ 561975 h 1371600"/>
                <a:gd name="connsiteX36" fmla="*/ 359569 w 426244"/>
                <a:gd name="connsiteY36" fmla="*/ 833437 h 1371600"/>
                <a:gd name="connsiteX37" fmla="*/ 361950 w 426244"/>
                <a:gd name="connsiteY37" fmla="*/ 992981 h 1371600"/>
                <a:gd name="connsiteX38" fmla="*/ 338138 w 426244"/>
                <a:gd name="connsiteY38" fmla="*/ 1181100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26244" h="1371600">
                  <a:moveTo>
                    <a:pt x="338138" y="1181100"/>
                  </a:moveTo>
                  <a:lnTo>
                    <a:pt x="333375" y="1352550"/>
                  </a:lnTo>
                  <a:lnTo>
                    <a:pt x="145256" y="1371600"/>
                  </a:lnTo>
                  <a:lnTo>
                    <a:pt x="135731" y="1243012"/>
                  </a:lnTo>
                  <a:lnTo>
                    <a:pt x="130969" y="1140619"/>
                  </a:lnTo>
                  <a:lnTo>
                    <a:pt x="109538" y="1019175"/>
                  </a:lnTo>
                  <a:cubicBezTo>
                    <a:pt x="110332" y="970756"/>
                    <a:pt x="111125" y="922338"/>
                    <a:pt x="111919" y="873919"/>
                  </a:cubicBezTo>
                  <a:lnTo>
                    <a:pt x="111919" y="592931"/>
                  </a:lnTo>
                  <a:lnTo>
                    <a:pt x="111919" y="440531"/>
                  </a:lnTo>
                  <a:lnTo>
                    <a:pt x="123825" y="373856"/>
                  </a:lnTo>
                  <a:lnTo>
                    <a:pt x="126206" y="321469"/>
                  </a:lnTo>
                  <a:lnTo>
                    <a:pt x="119063" y="247650"/>
                  </a:lnTo>
                  <a:lnTo>
                    <a:pt x="109538" y="197644"/>
                  </a:lnTo>
                  <a:lnTo>
                    <a:pt x="95250" y="161925"/>
                  </a:lnTo>
                  <a:lnTo>
                    <a:pt x="80963" y="140494"/>
                  </a:lnTo>
                  <a:lnTo>
                    <a:pt x="57150" y="111919"/>
                  </a:lnTo>
                  <a:lnTo>
                    <a:pt x="33338" y="92869"/>
                  </a:lnTo>
                  <a:lnTo>
                    <a:pt x="16669" y="76200"/>
                  </a:lnTo>
                  <a:lnTo>
                    <a:pt x="4763" y="54769"/>
                  </a:lnTo>
                  <a:lnTo>
                    <a:pt x="0" y="26194"/>
                  </a:lnTo>
                  <a:lnTo>
                    <a:pt x="4763" y="7144"/>
                  </a:lnTo>
                  <a:lnTo>
                    <a:pt x="26194" y="0"/>
                  </a:lnTo>
                  <a:lnTo>
                    <a:pt x="69056" y="9525"/>
                  </a:lnTo>
                  <a:lnTo>
                    <a:pt x="166688" y="35719"/>
                  </a:lnTo>
                  <a:lnTo>
                    <a:pt x="247650" y="64294"/>
                  </a:lnTo>
                  <a:lnTo>
                    <a:pt x="326231" y="97631"/>
                  </a:lnTo>
                  <a:lnTo>
                    <a:pt x="364331" y="121444"/>
                  </a:lnTo>
                  <a:lnTo>
                    <a:pt x="392906" y="145256"/>
                  </a:lnTo>
                  <a:lnTo>
                    <a:pt x="411956" y="171450"/>
                  </a:lnTo>
                  <a:lnTo>
                    <a:pt x="421481" y="195262"/>
                  </a:lnTo>
                  <a:lnTo>
                    <a:pt x="426244" y="228600"/>
                  </a:lnTo>
                  <a:lnTo>
                    <a:pt x="414338" y="247650"/>
                  </a:lnTo>
                  <a:lnTo>
                    <a:pt x="388144" y="283369"/>
                  </a:lnTo>
                  <a:lnTo>
                    <a:pt x="376238" y="319087"/>
                  </a:lnTo>
                  <a:lnTo>
                    <a:pt x="381000" y="371475"/>
                  </a:lnTo>
                  <a:lnTo>
                    <a:pt x="357188" y="561975"/>
                  </a:lnTo>
                  <a:cubicBezTo>
                    <a:pt x="357982" y="652462"/>
                    <a:pt x="358775" y="742950"/>
                    <a:pt x="359569" y="833437"/>
                  </a:cubicBezTo>
                  <a:cubicBezTo>
                    <a:pt x="360363" y="886618"/>
                    <a:pt x="361156" y="939800"/>
                    <a:pt x="361950" y="992981"/>
                  </a:cubicBezTo>
                  <a:lnTo>
                    <a:pt x="338138" y="1181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11">
              <a:extLst>
                <a:ext uri="{FF2B5EF4-FFF2-40B4-BE49-F238E27FC236}">
                  <a16:creationId xmlns:a16="http://schemas.microsoft.com/office/drawing/2014/main" id="{6CE4562D-D50D-4018-900E-9B6A4F99905A}"/>
                </a:ext>
              </a:extLst>
            </p:cNvPr>
            <p:cNvSpPr/>
            <p:nvPr/>
          </p:nvSpPr>
          <p:spPr>
            <a:xfrm>
              <a:off x="3790950" y="2894013"/>
              <a:ext cx="2046288" cy="425450"/>
            </a:xfrm>
            <a:custGeom>
              <a:avLst/>
              <a:gdLst>
                <a:gd name="connsiteX0" fmla="*/ 1476375 w 2045494"/>
                <a:gd name="connsiteY0" fmla="*/ 266700 h 426244"/>
                <a:gd name="connsiteX1" fmla="*/ 1273969 w 2045494"/>
                <a:gd name="connsiteY1" fmla="*/ 285750 h 426244"/>
                <a:gd name="connsiteX2" fmla="*/ 1145381 w 2045494"/>
                <a:gd name="connsiteY2" fmla="*/ 292894 h 426244"/>
                <a:gd name="connsiteX3" fmla="*/ 952500 w 2045494"/>
                <a:gd name="connsiteY3" fmla="*/ 333375 h 426244"/>
                <a:gd name="connsiteX4" fmla="*/ 731044 w 2045494"/>
                <a:gd name="connsiteY4" fmla="*/ 364331 h 426244"/>
                <a:gd name="connsiteX5" fmla="*/ 495300 w 2045494"/>
                <a:gd name="connsiteY5" fmla="*/ 402431 h 426244"/>
                <a:gd name="connsiteX6" fmla="*/ 364331 w 2045494"/>
                <a:gd name="connsiteY6" fmla="*/ 426244 h 426244"/>
                <a:gd name="connsiteX7" fmla="*/ 323850 w 2045494"/>
                <a:gd name="connsiteY7" fmla="*/ 419100 h 426244"/>
                <a:gd name="connsiteX8" fmla="*/ 271463 w 2045494"/>
                <a:gd name="connsiteY8" fmla="*/ 402431 h 426244"/>
                <a:gd name="connsiteX9" fmla="*/ 230981 w 2045494"/>
                <a:gd name="connsiteY9" fmla="*/ 385762 h 426244"/>
                <a:gd name="connsiteX10" fmla="*/ 159544 w 2045494"/>
                <a:gd name="connsiteY10" fmla="*/ 347662 h 426244"/>
                <a:gd name="connsiteX11" fmla="*/ 102394 w 2045494"/>
                <a:gd name="connsiteY11" fmla="*/ 304800 h 426244"/>
                <a:gd name="connsiteX12" fmla="*/ 57150 w 2045494"/>
                <a:gd name="connsiteY12" fmla="*/ 266700 h 426244"/>
                <a:gd name="connsiteX13" fmla="*/ 28575 w 2045494"/>
                <a:gd name="connsiteY13" fmla="*/ 240506 h 426244"/>
                <a:gd name="connsiteX14" fmla="*/ 9525 w 2045494"/>
                <a:gd name="connsiteY14" fmla="*/ 214312 h 426244"/>
                <a:gd name="connsiteX15" fmla="*/ 0 w 2045494"/>
                <a:gd name="connsiteY15" fmla="*/ 192881 h 426244"/>
                <a:gd name="connsiteX16" fmla="*/ 2381 w 2045494"/>
                <a:gd name="connsiteY16" fmla="*/ 176212 h 426244"/>
                <a:gd name="connsiteX17" fmla="*/ 11906 w 2045494"/>
                <a:gd name="connsiteY17" fmla="*/ 164306 h 426244"/>
                <a:gd name="connsiteX18" fmla="*/ 35719 w 2045494"/>
                <a:gd name="connsiteY18" fmla="*/ 164306 h 426244"/>
                <a:gd name="connsiteX19" fmla="*/ 78581 w 2045494"/>
                <a:gd name="connsiteY19" fmla="*/ 176212 h 426244"/>
                <a:gd name="connsiteX20" fmla="*/ 147638 w 2045494"/>
                <a:gd name="connsiteY20" fmla="*/ 190500 h 426244"/>
                <a:gd name="connsiteX21" fmla="*/ 230981 w 2045494"/>
                <a:gd name="connsiteY21" fmla="*/ 200025 h 426244"/>
                <a:gd name="connsiteX22" fmla="*/ 354806 w 2045494"/>
                <a:gd name="connsiteY22" fmla="*/ 202406 h 426244"/>
                <a:gd name="connsiteX23" fmla="*/ 502444 w 2045494"/>
                <a:gd name="connsiteY23" fmla="*/ 200025 h 426244"/>
                <a:gd name="connsiteX24" fmla="*/ 645319 w 2045494"/>
                <a:gd name="connsiteY24" fmla="*/ 192881 h 426244"/>
                <a:gd name="connsiteX25" fmla="*/ 773906 w 2045494"/>
                <a:gd name="connsiteY25" fmla="*/ 180975 h 426244"/>
                <a:gd name="connsiteX26" fmla="*/ 957263 w 2045494"/>
                <a:gd name="connsiteY26" fmla="*/ 152400 h 426244"/>
                <a:gd name="connsiteX27" fmla="*/ 1150144 w 2045494"/>
                <a:gd name="connsiteY27" fmla="*/ 119062 h 426244"/>
                <a:gd name="connsiteX28" fmla="*/ 1307306 w 2045494"/>
                <a:gd name="connsiteY28" fmla="*/ 97631 h 426244"/>
                <a:gd name="connsiteX29" fmla="*/ 1443038 w 2045494"/>
                <a:gd name="connsiteY29" fmla="*/ 73819 h 426244"/>
                <a:gd name="connsiteX30" fmla="*/ 1569244 w 2045494"/>
                <a:gd name="connsiteY30" fmla="*/ 40481 h 426244"/>
                <a:gd name="connsiteX31" fmla="*/ 1693069 w 2045494"/>
                <a:gd name="connsiteY31" fmla="*/ 0 h 426244"/>
                <a:gd name="connsiteX32" fmla="*/ 1738313 w 2045494"/>
                <a:gd name="connsiteY32" fmla="*/ 0 h 426244"/>
                <a:gd name="connsiteX33" fmla="*/ 1828800 w 2045494"/>
                <a:gd name="connsiteY33" fmla="*/ 16669 h 426244"/>
                <a:gd name="connsiteX34" fmla="*/ 1921669 w 2045494"/>
                <a:gd name="connsiteY34" fmla="*/ 42862 h 426244"/>
                <a:gd name="connsiteX35" fmla="*/ 1981200 w 2045494"/>
                <a:gd name="connsiteY35" fmla="*/ 66675 h 426244"/>
                <a:gd name="connsiteX36" fmla="*/ 2021681 w 2045494"/>
                <a:gd name="connsiteY36" fmla="*/ 92869 h 426244"/>
                <a:gd name="connsiteX37" fmla="*/ 2038350 w 2045494"/>
                <a:gd name="connsiteY37" fmla="*/ 109537 h 426244"/>
                <a:gd name="connsiteX38" fmla="*/ 2045494 w 2045494"/>
                <a:gd name="connsiteY38" fmla="*/ 126206 h 426244"/>
                <a:gd name="connsiteX39" fmla="*/ 2038350 w 2045494"/>
                <a:gd name="connsiteY39" fmla="*/ 150019 h 426244"/>
                <a:gd name="connsiteX40" fmla="*/ 2014538 w 2045494"/>
                <a:gd name="connsiteY40" fmla="*/ 171450 h 426244"/>
                <a:gd name="connsiteX41" fmla="*/ 1983581 w 2045494"/>
                <a:gd name="connsiteY41" fmla="*/ 195262 h 426244"/>
                <a:gd name="connsiteX42" fmla="*/ 1950244 w 2045494"/>
                <a:gd name="connsiteY42" fmla="*/ 207169 h 426244"/>
                <a:gd name="connsiteX43" fmla="*/ 1828800 w 2045494"/>
                <a:gd name="connsiteY43" fmla="*/ 223837 h 426244"/>
                <a:gd name="connsiteX44" fmla="*/ 1695450 w 2045494"/>
                <a:gd name="connsiteY44" fmla="*/ 240506 h 426244"/>
                <a:gd name="connsiteX45" fmla="*/ 1476375 w 2045494"/>
                <a:gd name="connsiteY45" fmla="*/ 266700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45494" h="426244">
                  <a:moveTo>
                    <a:pt x="1476375" y="266700"/>
                  </a:moveTo>
                  <a:lnTo>
                    <a:pt x="1273969" y="285750"/>
                  </a:lnTo>
                  <a:lnTo>
                    <a:pt x="1145381" y="292894"/>
                  </a:lnTo>
                  <a:lnTo>
                    <a:pt x="952500" y="333375"/>
                  </a:lnTo>
                  <a:lnTo>
                    <a:pt x="731044" y="364331"/>
                  </a:lnTo>
                  <a:lnTo>
                    <a:pt x="495300" y="402431"/>
                  </a:lnTo>
                  <a:lnTo>
                    <a:pt x="364331" y="426244"/>
                  </a:lnTo>
                  <a:lnTo>
                    <a:pt x="323850" y="419100"/>
                  </a:lnTo>
                  <a:lnTo>
                    <a:pt x="271463" y="402431"/>
                  </a:lnTo>
                  <a:lnTo>
                    <a:pt x="230981" y="385762"/>
                  </a:lnTo>
                  <a:lnTo>
                    <a:pt x="159544" y="347662"/>
                  </a:lnTo>
                  <a:lnTo>
                    <a:pt x="102394" y="304800"/>
                  </a:lnTo>
                  <a:lnTo>
                    <a:pt x="57150" y="266700"/>
                  </a:lnTo>
                  <a:lnTo>
                    <a:pt x="28575" y="240506"/>
                  </a:lnTo>
                  <a:lnTo>
                    <a:pt x="9525" y="214312"/>
                  </a:lnTo>
                  <a:lnTo>
                    <a:pt x="0" y="192881"/>
                  </a:lnTo>
                  <a:lnTo>
                    <a:pt x="2381" y="176212"/>
                  </a:lnTo>
                  <a:lnTo>
                    <a:pt x="11906" y="164306"/>
                  </a:lnTo>
                  <a:lnTo>
                    <a:pt x="35719" y="164306"/>
                  </a:lnTo>
                  <a:lnTo>
                    <a:pt x="78581" y="176212"/>
                  </a:lnTo>
                  <a:lnTo>
                    <a:pt x="147638" y="190500"/>
                  </a:lnTo>
                  <a:lnTo>
                    <a:pt x="230981" y="200025"/>
                  </a:lnTo>
                  <a:lnTo>
                    <a:pt x="354806" y="202406"/>
                  </a:lnTo>
                  <a:lnTo>
                    <a:pt x="502444" y="200025"/>
                  </a:lnTo>
                  <a:lnTo>
                    <a:pt x="645319" y="192881"/>
                  </a:lnTo>
                  <a:lnTo>
                    <a:pt x="773906" y="180975"/>
                  </a:lnTo>
                  <a:lnTo>
                    <a:pt x="957263" y="152400"/>
                  </a:lnTo>
                  <a:lnTo>
                    <a:pt x="1150144" y="119062"/>
                  </a:lnTo>
                  <a:lnTo>
                    <a:pt x="1307306" y="97631"/>
                  </a:lnTo>
                  <a:lnTo>
                    <a:pt x="1443038" y="73819"/>
                  </a:lnTo>
                  <a:lnTo>
                    <a:pt x="1569244" y="40481"/>
                  </a:lnTo>
                  <a:lnTo>
                    <a:pt x="1693069" y="0"/>
                  </a:lnTo>
                  <a:lnTo>
                    <a:pt x="1738313" y="0"/>
                  </a:lnTo>
                  <a:lnTo>
                    <a:pt x="1828800" y="16669"/>
                  </a:lnTo>
                  <a:lnTo>
                    <a:pt x="1921669" y="42862"/>
                  </a:lnTo>
                  <a:lnTo>
                    <a:pt x="1981200" y="66675"/>
                  </a:lnTo>
                  <a:lnTo>
                    <a:pt x="2021681" y="92869"/>
                  </a:lnTo>
                  <a:lnTo>
                    <a:pt x="2038350" y="109537"/>
                  </a:lnTo>
                  <a:lnTo>
                    <a:pt x="2045494" y="126206"/>
                  </a:lnTo>
                  <a:lnTo>
                    <a:pt x="2038350" y="150019"/>
                  </a:lnTo>
                  <a:lnTo>
                    <a:pt x="2014538" y="171450"/>
                  </a:lnTo>
                  <a:lnTo>
                    <a:pt x="1983581" y="195262"/>
                  </a:lnTo>
                  <a:lnTo>
                    <a:pt x="1950244" y="207169"/>
                  </a:lnTo>
                  <a:lnTo>
                    <a:pt x="1828800" y="223837"/>
                  </a:lnTo>
                  <a:lnTo>
                    <a:pt x="1695450" y="240506"/>
                  </a:lnTo>
                  <a:lnTo>
                    <a:pt x="1476375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13">
              <a:extLst>
                <a:ext uri="{FF2B5EF4-FFF2-40B4-BE49-F238E27FC236}">
                  <a16:creationId xmlns:a16="http://schemas.microsoft.com/office/drawing/2014/main" id="{79788226-FC7A-4A50-B796-33C6EF69A94D}"/>
                </a:ext>
              </a:extLst>
            </p:cNvPr>
            <p:cNvSpPr/>
            <p:nvPr/>
          </p:nvSpPr>
          <p:spPr>
            <a:xfrm>
              <a:off x="3343275" y="3294063"/>
              <a:ext cx="3032125" cy="522287"/>
            </a:xfrm>
            <a:custGeom>
              <a:avLst/>
              <a:gdLst>
                <a:gd name="connsiteX0" fmla="*/ 2010526 w 3031654"/>
                <a:gd name="connsiteY0" fmla="*/ 305761 h 522102"/>
                <a:gd name="connsiteX1" fmla="*/ 1667265 w 3031654"/>
                <a:gd name="connsiteY1" fmla="*/ 337491 h 522102"/>
                <a:gd name="connsiteX2" fmla="*/ 1416310 w 3031654"/>
                <a:gd name="connsiteY2" fmla="*/ 363452 h 522102"/>
                <a:gd name="connsiteX3" fmla="*/ 1171124 w 3031654"/>
                <a:gd name="connsiteY3" fmla="*/ 395182 h 522102"/>
                <a:gd name="connsiteX4" fmla="*/ 972091 w 3031654"/>
                <a:gd name="connsiteY4" fmla="*/ 426912 h 522102"/>
                <a:gd name="connsiteX5" fmla="*/ 703828 w 3031654"/>
                <a:gd name="connsiteY5" fmla="*/ 470180 h 522102"/>
                <a:gd name="connsiteX6" fmla="*/ 550947 w 3031654"/>
                <a:gd name="connsiteY6" fmla="*/ 504795 h 522102"/>
                <a:gd name="connsiteX7" fmla="*/ 461527 w 3031654"/>
                <a:gd name="connsiteY7" fmla="*/ 522102 h 522102"/>
                <a:gd name="connsiteX8" fmla="*/ 424028 w 3031654"/>
                <a:gd name="connsiteY8" fmla="*/ 519217 h 522102"/>
                <a:gd name="connsiteX9" fmla="*/ 374990 w 3031654"/>
                <a:gd name="connsiteY9" fmla="*/ 507679 h 522102"/>
                <a:gd name="connsiteX10" fmla="*/ 311530 w 3031654"/>
                <a:gd name="connsiteY10" fmla="*/ 481718 h 522102"/>
                <a:gd name="connsiteX11" fmla="*/ 236532 w 3031654"/>
                <a:gd name="connsiteY11" fmla="*/ 447104 h 522102"/>
                <a:gd name="connsiteX12" fmla="*/ 147112 w 3031654"/>
                <a:gd name="connsiteY12" fmla="*/ 392297 h 522102"/>
                <a:gd name="connsiteX13" fmla="*/ 66344 w 3031654"/>
                <a:gd name="connsiteY13" fmla="*/ 340376 h 522102"/>
                <a:gd name="connsiteX14" fmla="*/ 40383 w 3031654"/>
                <a:gd name="connsiteY14" fmla="*/ 323068 h 522102"/>
                <a:gd name="connsiteX15" fmla="*/ 20192 w 3031654"/>
                <a:gd name="connsiteY15" fmla="*/ 302877 h 522102"/>
                <a:gd name="connsiteX16" fmla="*/ 5769 w 3031654"/>
                <a:gd name="connsiteY16" fmla="*/ 276916 h 522102"/>
                <a:gd name="connsiteX17" fmla="*/ 0 w 3031654"/>
                <a:gd name="connsiteY17" fmla="*/ 250955 h 522102"/>
                <a:gd name="connsiteX18" fmla="*/ 2884 w 3031654"/>
                <a:gd name="connsiteY18" fmla="*/ 236532 h 522102"/>
                <a:gd name="connsiteX19" fmla="*/ 14423 w 3031654"/>
                <a:gd name="connsiteY19" fmla="*/ 227878 h 522102"/>
                <a:gd name="connsiteX20" fmla="*/ 40383 w 3031654"/>
                <a:gd name="connsiteY20" fmla="*/ 224994 h 522102"/>
                <a:gd name="connsiteX21" fmla="*/ 77883 w 3031654"/>
                <a:gd name="connsiteY21" fmla="*/ 236532 h 522102"/>
                <a:gd name="connsiteX22" fmla="*/ 126920 w 3031654"/>
                <a:gd name="connsiteY22" fmla="*/ 250955 h 522102"/>
                <a:gd name="connsiteX23" fmla="*/ 178841 w 3031654"/>
                <a:gd name="connsiteY23" fmla="*/ 259608 h 522102"/>
                <a:gd name="connsiteX24" fmla="*/ 291339 w 3031654"/>
                <a:gd name="connsiteY24" fmla="*/ 268262 h 522102"/>
                <a:gd name="connsiteX25" fmla="*/ 478834 w 3031654"/>
                <a:gd name="connsiteY25" fmla="*/ 271147 h 522102"/>
                <a:gd name="connsiteX26" fmla="*/ 715366 w 3031654"/>
                <a:gd name="connsiteY26" fmla="*/ 256724 h 522102"/>
                <a:gd name="connsiteX27" fmla="*/ 972091 w 3031654"/>
                <a:gd name="connsiteY27" fmla="*/ 233648 h 522102"/>
                <a:gd name="connsiteX28" fmla="*/ 1246122 w 3031654"/>
                <a:gd name="connsiteY28" fmla="*/ 201918 h 522102"/>
                <a:gd name="connsiteX29" fmla="*/ 1419195 w 3031654"/>
                <a:gd name="connsiteY29" fmla="*/ 178841 h 522102"/>
                <a:gd name="connsiteX30" fmla="*/ 1583614 w 3031654"/>
                <a:gd name="connsiteY30" fmla="*/ 161534 h 522102"/>
                <a:gd name="connsiteX31" fmla="*/ 1926874 w 3031654"/>
                <a:gd name="connsiteY31" fmla="*/ 129804 h 522102"/>
                <a:gd name="connsiteX32" fmla="*/ 2157638 w 3031654"/>
                <a:gd name="connsiteY32" fmla="*/ 103843 h 522102"/>
                <a:gd name="connsiteX33" fmla="*/ 2379747 w 3031654"/>
                <a:gd name="connsiteY33" fmla="*/ 74998 h 522102"/>
                <a:gd name="connsiteX34" fmla="*/ 2451861 w 3031654"/>
                <a:gd name="connsiteY34" fmla="*/ 63460 h 522102"/>
                <a:gd name="connsiteX35" fmla="*/ 2515321 w 3031654"/>
                <a:gd name="connsiteY35" fmla="*/ 46152 h 522102"/>
                <a:gd name="connsiteX36" fmla="*/ 2598973 w 3031654"/>
                <a:gd name="connsiteY36" fmla="*/ 23076 h 522102"/>
                <a:gd name="connsiteX37" fmla="*/ 2645125 w 3031654"/>
                <a:gd name="connsiteY37" fmla="*/ 5769 h 522102"/>
                <a:gd name="connsiteX38" fmla="*/ 2662433 w 3031654"/>
                <a:gd name="connsiteY38" fmla="*/ 0 h 522102"/>
                <a:gd name="connsiteX39" fmla="*/ 2711470 w 3031654"/>
                <a:gd name="connsiteY39" fmla="*/ 0 h 522102"/>
                <a:gd name="connsiteX40" fmla="*/ 2772045 w 3031654"/>
                <a:gd name="connsiteY40" fmla="*/ 11538 h 522102"/>
                <a:gd name="connsiteX41" fmla="*/ 2841274 w 3031654"/>
                <a:gd name="connsiteY41" fmla="*/ 40383 h 522102"/>
                <a:gd name="connsiteX42" fmla="*/ 2922041 w 3031654"/>
                <a:gd name="connsiteY42" fmla="*/ 86536 h 522102"/>
                <a:gd name="connsiteX43" fmla="*/ 2973963 w 3031654"/>
                <a:gd name="connsiteY43" fmla="*/ 121150 h 522102"/>
                <a:gd name="connsiteX44" fmla="*/ 3002809 w 3031654"/>
                <a:gd name="connsiteY44" fmla="*/ 147111 h 522102"/>
                <a:gd name="connsiteX45" fmla="*/ 3028770 w 3031654"/>
                <a:gd name="connsiteY45" fmla="*/ 187495 h 522102"/>
                <a:gd name="connsiteX46" fmla="*/ 3031654 w 3031654"/>
                <a:gd name="connsiteY46" fmla="*/ 204802 h 522102"/>
                <a:gd name="connsiteX47" fmla="*/ 3025885 w 3031654"/>
                <a:gd name="connsiteY47" fmla="*/ 224994 h 522102"/>
                <a:gd name="connsiteX48" fmla="*/ 3005693 w 3031654"/>
                <a:gd name="connsiteY48" fmla="*/ 245186 h 522102"/>
                <a:gd name="connsiteX49" fmla="*/ 2976848 w 3031654"/>
                <a:gd name="connsiteY49" fmla="*/ 256724 h 522102"/>
                <a:gd name="connsiteX50" fmla="*/ 2933580 w 3031654"/>
                <a:gd name="connsiteY50" fmla="*/ 265378 h 522102"/>
                <a:gd name="connsiteX51" fmla="*/ 2780699 w 3031654"/>
                <a:gd name="connsiteY51" fmla="*/ 274031 h 522102"/>
                <a:gd name="connsiteX52" fmla="*/ 2474937 w 3031654"/>
                <a:gd name="connsiteY52" fmla="*/ 282685 h 522102"/>
                <a:gd name="connsiteX53" fmla="*/ 2010526 w 3031654"/>
                <a:gd name="connsiteY53" fmla="*/ 305761 h 522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31654" h="522102">
                  <a:moveTo>
                    <a:pt x="2010526" y="305761"/>
                  </a:moveTo>
                  <a:lnTo>
                    <a:pt x="1667265" y="337491"/>
                  </a:lnTo>
                  <a:lnTo>
                    <a:pt x="1416310" y="363452"/>
                  </a:lnTo>
                  <a:lnTo>
                    <a:pt x="1171124" y="395182"/>
                  </a:lnTo>
                  <a:lnTo>
                    <a:pt x="972091" y="426912"/>
                  </a:lnTo>
                  <a:lnTo>
                    <a:pt x="703828" y="470180"/>
                  </a:lnTo>
                  <a:lnTo>
                    <a:pt x="550947" y="504795"/>
                  </a:lnTo>
                  <a:lnTo>
                    <a:pt x="461527" y="522102"/>
                  </a:lnTo>
                  <a:lnTo>
                    <a:pt x="424028" y="519217"/>
                  </a:lnTo>
                  <a:lnTo>
                    <a:pt x="374990" y="507679"/>
                  </a:lnTo>
                  <a:lnTo>
                    <a:pt x="311530" y="481718"/>
                  </a:lnTo>
                  <a:lnTo>
                    <a:pt x="236532" y="447104"/>
                  </a:lnTo>
                  <a:lnTo>
                    <a:pt x="147112" y="392297"/>
                  </a:lnTo>
                  <a:lnTo>
                    <a:pt x="66344" y="340376"/>
                  </a:lnTo>
                  <a:lnTo>
                    <a:pt x="40383" y="323068"/>
                  </a:lnTo>
                  <a:lnTo>
                    <a:pt x="20192" y="302877"/>
                  </a:lnTo>
                  <a:lnTo>
                    <a:pt x="5769" y="276916"/>
                  </a:lnTo>
                  <a:lnTo>
                    <a:pt x="0" y="250955"/>
                  </a:lnTo>
                  <a:lnTo>
                    <a:pt x="2884" y="236532"/>
                  </a:lnTo>
                  <a:lnTo>
                    <a:pt x="14423" y="227878"/>
                  </a:lnTo>
                  <a:lnTo>
                    <a:pt x="40383" y="224994"/>
                  </a:lnTo>
                  <a:lnTo>
                    <a:pt x="77883" y="236532"/>
                  </a:lnTo>
                  <a:lnTo>
                    <a:pt x="126920" y="250955"/>
                  </a:lnTo>
                  <a:lnTo>
                    <a:pt x="178841" y="259608"/>
                  </a:lnTo>
                  <a:lnTo>
                    <a:pt x="291339" y="268262"/>
                  </a:lnTo>
                  <a:lnTo>
                    <a:pt x="478834" y="271147"/>
                  </a:lnTo>
                  <a:lnTo>
                    <a:pt x="715366" y="256724"/>
                  </a:lnTo>
                  <a:lnTo>
                    <a:pt x="972091" y="233648"/>
                  </a:lnTo>
                  <a:lnTo>
                    <a:pt x="1246122" y="201918"/>
                  </a:lnTo>
                  <a:lnTo>
                    <a:pt x="1419195" y="178841"/>
                  </a:lnTo>
                  <a:lnTo>
                    <a:pt x="1583614" y="161534"/>
                  </a:lnTo>
                  <a:lnTo>
                    <a:pt x="1926874" y="129804"/>
                  </a:lnTo>
                  <a:lnTo>
                    <a:pt x="2157638" y="103843"/>
                  </a:lnTo>
                  <a:lnTo>
                    <a:pt x="2379747" y="74998"/>
                  </a:lnTo>
                  <a:lnTo>
                    <a:pt x="2451861" y="63460"/>
                  </a:lnTo>
                  <a:lnTo>
                    <a:pt x="2515321" y="46152"/>
                  </a:lnTo>
                  <a:lnTo>
                    <a:pt x="2598973" y="23076"/>
                  </a:lnTo>
                  <a:lnTo>
                    <a:pt x="2645125" y="5769"/>
                  </a:lnTo>
                  <a:lnTo>
                    <a:pt x="2662433" y="0"/>
                  </a:lnTo>
                  <a:lnTo>
                    <a:pt x="2711470" y="0"/>
                  </a:lnTo>
                  <a:lnTo>
                    <a:pt x="2772045" y="11538"/>
                  </a:lnTo>
                  <a:lnTo>
                    <a:pt x="2841274" y="40383"/>
                  </a:lnTo>
                  <a:lnTo>
                    <a:pt x="2922041" y="86536"/>
                  </a:lnTo>
                  <a:lnTo>
                    <a:pt x="2973963" y="121150"/>
                  </a:lnTo>
                  <a:lnTo>
                    <a:pt x="3002809" y="147111"/>
                  </a:lnTo>
                  <a:lnTo>
                    <a:pt x="3028770" y="187495"/>
                  </a:lnTo>
                  <a:lnTo>
                    <a:pt x="3031654" y="204802"/>
                  </a:lnTo>
                  <a:lnTo>
                    <a:pt x="3025885" y="224994"/>
                  </a:lnTo>
                  <a:lnTo>
                    <a:pt x="3005693" y="245186"/>
                  </a:lnTo>
                  <a:lnTo>
                    <a:pt x="2976848" y="256724"/>
                  </a:lnTo>
                  <a:lnTo>
                    <a:pt x="2933580" y="265378"/>
                  </a:lnTo>
                  <a:lnTo>
                    <a:pt x="2780699" y="274031"/>
                  </a:lnTo>
                  <a:lnTo>
                    <a:pt x="2474937" y="282685"/>
                  </a:lnTo>
                  <a:lnTo>
                    <a:pt x="2010526" y="30576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19">
              <a:extLst>
                <a:ext uri="{FF2B5EF4-FFF2-40B4-BE49-F238E27FC236}">
                  <a16:creationId xmlns:a16="http://schemas.microsoft.com/office/drawing/2014/main" id="{94ADFC3B-E88C-41CD-B4B9-AB30F5870AF2}"/>
                </a:ext>
              </a:extLst>
            </p:cNvPr>
            <p:cNvSpPr/>
            <p:nvPr/>
          </p:nvSpPr>
          <p:spPr>
            <a:xfrm>
              <a:off x="3590925" y="3735388"/>
              <a:ext cx="2722563" cy="812800"/>
            </a:xfrm>
            <a:custGeom>
              <a:avLst/>
              <a:gdLst>
                <a:gd name="connsiteX0" fmla="*/ 475949 w 2723008"/>
                <a:gd name="connsiteY0" fmla="*/ 432681 h 813441"/>
                <a:gd name="connsiteX1" fmla="*/ 115381 w 2723008"/>
                <a:gd name="connsiteY1" fmla="*/ 484603 h 813441"/>
                <a:gd name="connsiteX2" fmla="*/ 0 w 2723008"/>
                <a:gd name="connsiteY2" fmla="*/ 311530 h 813441"/>
                <a:gd name="connsiteX3" fmla="*/ 92305 w 2723008"/>
                <a:gd name="connsiteY3" fmla="*/ 299992 h 813441"/>
                <a:gd name="connsiteX4" fmla="*/ 458642 w 2723008"/>
                <a:gd name="connsiteY4" fmla="*/ 274031 h 813441"/>
                <a:gd name="connsiteX5" fmla="*/ 755750 w 2723008"/>
                <a:gd name="connsiteY5" fmla="*/ 248070 h 813441"/>
                <a:gd name="connsiteX6" fmla="*/ 1093241 w 2723008"/>
                <a:gd name="connsiteY6" fmla="*/ 210571 h 813441"/>
                <a:gd name="connsiteX7" fmla="*/ 1479770 w 2723008"/>
                <a:gd name="connsiteY7" fmla="*/ 164419 h 813441"/>
                <a:gd name="connsiteX8" fmla="*/ 1854760 w 2723008"/>
                <a:gd name="connsiteY8" fmla="*/ 109612 h 813441"/>
                <a:gd name="connsiteX9" fmla="*/ 2166291 w 2723008"/>
                <a:gd name="connsiteY9" fmla="*/ 60575 h 813441"/>
                <a:gd name="connsiteX10" fmla="*/ 2290326 w 2723008"/>
                <a:gd name="connsiteY10" fmla="*/ 37499 h 813441"/>
                <a:gd name="connsiteX11" fmla="*/ 2402823 w 2723008"/>
                <a:gd name="connsiteY11" fmla="*/ 8653 h 813441"/>
                <a:gd name="connsiteX12" fmla="*/ 2428784 w 2723008"/>
                <a:gd name="connsiteY12" fmla="*/ 0 h 813441"/>
                <a:gd name="connsiteX13" fmla="*/ 2463399 w 2723008"/>
                <a:gd name="connsiteY13" fmla="*/ 0 h 813441"/>
                <a:gd name="connsiteX14" fmla="*/ 2506667 w 2723008"/>
                <a:gd name="connsiteY14" fmla="*/ 25961 h 813441"/>
                <a:gd name="connsiteX15" fmla="*/ 2564358 w 2723008"/>
                <a:gd name="connsiteY15" fmla="*/ 66344 h 813441"/>
                <a:gd name="connsiteX16" fmla="*/ 2656663 w 2723008"/>
                <a:gd name="connsiteY16" fmla="*/ 147111 h 813441"/>
                <a:gd name="connsiteX17" fmla="*/ 2702816 w 2723008"/>
                <a:gd name="connsiteY17" fmla="*/ 190379 h 813441"/>
                <a:gd name="connsiteX18" fmla="*/ 2717239 w 2723008"/>
                <a:gd name="connsiteY18" fmla="*/ 216340 h 813441"/>
                <a:gd name="connsiteX19" fmla="*/ 2723008 w 2723008"/>
                <a:gd name="connsiteY19" fmla="*/ 242301 h 813441"/>
                <a:gd name="connsiteX20" fmla="*/ 2723008 w 2723008"/>
                <a:gd name="connsiteY20" fmla="*/ 265378 h 813441"/>
                <a:gd name="connsiteX21" fmla="*/ 2705700 w 2723008"/>
                <a:gd name="connsiteY21" fmla="*/ 291338 h 813441"/>
                <a:gd name="connsiteX22" fmla="*/ 2662432 w 2723008"/>
                <a:gd name="connsiteY22" fmla="*/ 320184 h 813441"/>
                <a:gd name="connsiteX23" fmla="*/ 2642241 w 2723008"/>
                <a:gd name="connsiteY23" fmla="*/ 354798 h 813441"/>
                <a:gd name="connsiteX24" fmla="*/ 2573012 w 2723008"/>
                <a:gd name="connsiteY24" fmla="*/ 484603 h 813441"/>
                <a:gd name="connsiteX25" fmla="*/ 2463399 w 2723008"/>
                <a:gd name="connsiteY25" fmla="*/ 712482 h 813441"/>
                <a:gd name="connsiteX26" fmla="*/ 2451861 w 2723008"/>
                <a:gd name="connsiteY26" fmla="*/ 741327 h 813441"/>
                <a:gd name="connsiteX27" fmla="*/ 2437438 w 2723008"/>
                <a:gd name="connsiteY27" fmla="*/ 764403 h 813441"/>
                <a:gd name="connsiteX28" fmla="*/ 2423015 w 2723008"/>
                <a:gd name="connsiteY28" fmla="*/ 784595 h 813441"/>
                <a:gd name="connsiteX29" fmla="*/ 2405708 w 2723008"/>
                <a:gd name="connsiteY29" fmla="*/ 801902 h 813441"/>
                <a:gd name="connsiteX30" fmla="*/ 2391285 w 2723008"/>
                <a:gd name="connsiteY30" fmla="*/ 807672 h 813441"/>
                <a:gd name="connsiteX31" fmla="*/ 2356671 w 2723008"/>
                <a:gd name="connsiteY31" fmla="*/ 813441 h 813441"/>
                <a:gd name="connsiteX32" fmla="*/ 2313403 w 2723008"/>
                <a:gd name="connsiteY32" fmla="*/ 804787 h 813441"/>
                <a:gd name="connsiteX33" fmla="*/ 2267250 w 2723008"/>
                <a:gd name="connsiteY33" fmla="*/ 790364 h 813441"/>
                <a:gd name="connsiteX34" fmla="*/ 2244174 w 2723008"/>
                <a:gd name="connsiteY34" fmla="*/ 778826 h 813441"/>
                <a:gd name="connsiteX35" fmla="*/ 2290326 w 2723008"/>
                <a:gd name="connsiteY35" fmla="*/ 591331 h 813441"/>
                <a:gd name="connsiteX36" fmla="*/ 2319172 w 2723008"/>
                <a:gd name="connsiteY36" fmla="*/ 493256 h 813441"/>
                <a:gd name="connsiteX37" fmla="*/ 2362440 w 2723008"/>
                <a:gd name="connsiteY37" fmla="*/ 369221 h 813441"/>
                <a:gd name="connsiteX38" fmla="*/ 2382632 w 2723008"/>
                <a:gd name="connsiteY38" fmla="*/ 299992 h 813441"/>
                <a:gd name="connsiteX39" fmla="*/ 2382632 w 2723008"/>
                <a:gd name="connsiteY39" fmla="*/ 262493 h 813441"/>
                <a:gd name="connsiteX40" fmla="*/ 2379747 w 2723008"/>
                <a:gd name="connsiteY40" fmla="*/ 233648 h 813441"/>
                <a:gd name="connsiteX41" fmla="*/ 2359555 w 2723008"/>
                <a:gd name="connsiteY41" fmla="*/ 219225 h 813441"/>
                <a:gd name="connsiteX42" fmla="*/ 2322056 w 2723008"/>
                <a:gd name="connsiteY42" fmla="*/ 210571 h 813441"/>
                <a:gd name="connsiteX43" fmla="*/ 2281673 w 2723008"/>
                <a:gd name="connsiteY43" fmla="*/ 210571 h 813441"/>
                <a:gd name="connsiteX44" fmla="*/ 2143215 w 2723008"/>
                <a:gd name="connsiteY44" fmla="*/ 233648 h 813441"/>
                <a:gd name="connsiteX45" fmla="*/ 1947066 w 2723008"/>
                <a:gd name="connsiteY45" fmla="*/ 262493 h 813441"/>
                <a:gd name="connsiteX46" fmla="*/ 1779762 w 2723008"/>
                <a:gd name="connsiteY46" fmla="*/ 274031 h 813441"/>
                <a:gd name="connsiteX47" fmla="*/ 1557653 w 2723008"/>
                <a:gd name="connsiteY47" fmla="*/ 317299 h 813441"/>
                <a:gd name="connsiteX48" fmla="*/ 1269198 w 2723008"/>
                <a:gd name="connsiteY48" fmla="*/ 354798 h 813441"/>
                <a:gd name="connsiteX49" fmla="*/ 977859 w 2723008"/>
                <a:gd name="connsiteY49" fmla="*/ 389413 h 813441"/>
                <a:gd name="connsiteX50" fmla="*/ 799018 w 2723008"/>
                <a:gd name="connsiteY50" fmla="*/ 406720 h 813441"/>
                <a:gd name="connsiteX51" fmla="*/ 475949 w 2723008"/>
                <a:gd name="connsiteY51" fmla="*/ 432681 h 81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23008" h="813441">
                  <a:moveTo>
                    <a:pt x="475949" y="432681"/>
                  </a:moveTo>
                  <a:lnTo>
                    <a:pt x="115381" y="484603"/>
                  </a:lnTo>
                  <a:lnTo>
                    <a:pt x="0" y="311530"/>
                  </a:lnTo>
                  <a:lnTo>
                    <a:pt x="92305" y="299992"/>
                  </a:lnTo>
                  <a:lnTo>
                    <a:pt x="458642" y="274031"/>
                  </a:lnTo>
                  <a:lnTo>
                    <a:pt x="755750" y="248070"/>
                  </a:lnTo>
                  <a:lnTo>
                    <a:pt x="1093241" y="210571"/>
                  </a:lnTo>
                  <a:lnTo>
                    <a:pt x="1479770" y="164419"/>
                  </a:lnTo>
                  <a:lnTo>
                    <a:pt x="1854760" y="109612"/>
                  </a:lnTo>
                  <a:lnTo>
                    <a:pt x="2166291" y="60575"/>
                  </a:lnTo>
                  <a:lnTo>
                    <a:pt x="2290326" y="37499"/>
                  </a:lnTo>
                  <a:lnTo>
                    <a:pt x="2402823" y="8653"/>
                  </a:lnTo>
                  <a:lnTo>
                    <a:pt x="2428784" y="0"/>
                  </a:lnTo>
                  <a:lnTo>
                    <a:pt x="2463399" y="0"/>
                  </a:lnTo>
                  <a:lnTo>
                    <a:pt x="2506667" y="25961"/>
                  </a:lnTo>
                  <a:lnTo>
                    <a:pt x="2564358" y="66344"/>
                  </a:lnTo>
                  <a:lnTo>
                    <a:pt x="2656663" y="147111"/>
                  </a:lnTo>
                  <a:lnTo>
                    <a:pt x="2702816" y="190379"/>
                  </a:lnTo>
                  <a:lnTo>
                    <a:pt x="2717239" y="216340"/>
                  </a:lnTo>
                  <a:lnTo>
                    <a:pt x="2723008" y="242301"/>
                  </a:lnTo>
                  <a:lnTo>
                    <a:pt x="2723008" y="265378"/>
                  </a:lnTo>
                  <a:lnTo>
                    <a:pt x="2705700" y="291338"/>
                  </a:lnTo>
                  <a:lnTo>
                    <a:pt x="2662432" y="320184"/>
                  </a:lnTo>
                  <a:lnTo>
                    <a:pt x="2642241" y="354798"/>
                  </a:lnTo>
                  <a:lnTo>
                    <a:pt x="2573012" y="484603"/>
                  </a:lnTo>
                  <a:lnTo>
                    <a:pt x="2463399" y="712482"/>
                  </a:lnTo>
                  <a:lnTo>
                    <a:pt x="2451861" y="741327"/>
                  </a:lnTo>
                  <a:lnTo>
                    <a:pt x="2437438" y="764403"/>
                  </a:lnTo>
                  <a:lnTo>
                    <a:pt x="2423015" y="784595"/>
                  </a:lnTo>
                  <a:lnTo>
                    <a:pt x="2405708" y="801902"/>
                  </a:lnTo>
                  <a:lnTo>
                    <a:pt x="2391285" y="807672"/>
                  </a:lnTo>
                  <a:lnTo>
                    <a:pt x="2356671" y="813441"/>
                  </a:lnTo>
                  <a:lnTo>
                    <a:pt x="2313403" y="804787"/>
                  </a:lnTo>
                  <a:lnTo>
                    <a:pt x="2267250" y="790364"/>
                  </a:lnTo>
                  <a:lnTo>
                    <a:pt x="2244174" y="778826"/>
                  </a:lnTo>
                  <a:lnTo>
                    <a:pt x="2290326" y="591331"/>
                  </a:lnTo>
                  <a:lnTo>
                    <a:pt x="2319172" y="493256"/>
                  </a:lnTo>
                  <a:lnTo>
                    <a:pt x="2362440" y="369221"/>
                  </a:lnTo>
                  <a:lnTo>
                    <a:pt x="2382632" y="299992"/>
                  </a:lnTo>
                  <a:lnTo>
                    <a:pt x="2382632" y="262493"/>
                  </a:lnTo>
                  <a:lnTo>
                    <a:pt x="2379747" y="233648"/>
                  </a:lnTo>
                  <a:lnTo>
                    <a:pt x="2359555" y="219225"/>
                  </a:lnTo>
                  <a:lnTo>
                    <a:pt x="2322056" y="210571"/>
                  </a:lnTo>
                  <a:lnTo>
                    <a:pt x="2281673" y="210571"/>
                  </a:lnTo>
                  <a:lnTo>
                    <a:pt x="2143215" y="233648"/>
                  </a:lnTo>
                  <a:lnTo>
                    <a:pt x="1947066" y="262493"/>
                  </a:lnTo>
                  <a:lnTo>
                    <a:pt x="1779762" y="274031"/>
                  </a:lnTo>
                  <a:lnTo>
                    <a:pt x="1557653" y="317299"/>
                  </a:lnTo>
                  <a:lnTo>
                    <a:pt x="1269198" y="354798"/>
                  </a:lnTo>
                  <a:lnTo>
                    <a:pt x="977859" y="389413"/>
                  </a:lnTo>
                  <a:lnTo>
                    <a:pt x="799018" y="406720"/>
                  </a:lnTo>
                  <a:lnTo>
                    <a:pt x="475949" y="432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21">
              <a:extLst>
                <a:ext uri="{FF2B5EF4-FFF2-40B4-BE49-F238E27FC236}">
                  <a16:creationId xmlns:a16="http://schemas.microsoft.com/office/drawing/2014/main" id="{DEF9FAD1-F792-4A04-BDF0-6200860BC10D}"/>
                </a:ext>
              </a:extLst>
            </p:cNvPr>
            <p:cNvSpPr/>
            <p:nvPr/>
          </p:nvSpPr>
          <p:spPr>
            <a:xfrm>
              <a:off x="4356100" y="4067175"/>
              <a:ext cx="255588" cy="465138"/>
            </a:xfrm>
            <a:custGeom>
              <a:avLst/>
              <a:gdLst>
                <a:gd name="connsiteX0" fmla="*/ 25961 w 256725"/>
                <a:gd name="connsiteY0" fmla="*/ 216341 h 464411"/>
                <a:gd name="connsiteX1" fmla="*/ 0 w 256725"/>
                <a:gd name="connsiteY1" fmla="*/ 20192 h 464411"/>
                <a:gd name="connsiteX2" fmla="*/ 230764 w 256725"/>
                <a:gd name="connsiteY2" fmla="*/ 0 h 464411"/>
                <a:gd name="connsiteX3" fmla="*/ 242302 w 256725"/>
                <a:gd name="connsiteY3" fmla="*/ 161534 h 464411"/>
                <a:gd name="connsiteX4" fmla="*/ 250956 w 256725"/>
                <a:gd name="connsiteY4" fmla="*/ 302877 h 464411"/>
                <a:gd name="connsiteX5" fmla="*/ 256725 w 256725"/>
                <a:gd name="connsiteY5" fmla="*/ 438451 h 464411"/>
                <a:gd name="connsiteX6" fmla="*/ 63460 w 256725"/>
                <a:gd name="connsiteY6" fmla="*/ 464411 h 464411"/>
                <a:gd name="connsiteX7" fmla="*/ 40384 w 256725"/>
                <a:gd name="connsiteY7" fmla="*/ 314415 h 464411"/>
                <a:gd name="connsiteX8" fmla="*/ 25961 w 256725"/>
                <a:gd name="connsiteY8" fmla="*/ 216341 h 464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725" h="464411">
                  <a:moveTo>
                    <a:pt x="25961" y="216341"/>
                  </a:moveTo>
                  <a:lnTo>
                    <a:pt x="0" y="20192"/>
                  </a:lnTo>
                  <a:lnTo>
                    <a:pt x="230764" y="0"/>
                  </a:lnTo>
                  <a:lnTo>
                    <a:pt x="242302" y="161534"/>
                  </a:lnTo>
                  <a:lnTo>
                    <a:pt x="250956" y="302877"/>
                  </a:lnTo>
                  <a:lnTo>
                    <a:pt x="256725" y="438451"/>
                  </a:lnTo>
                  <a:lnTo>
                    <a:pt x="63460" y="464411"/>
                  </a:lnTo>
                  <a:lnTo>
                    <a:pt x="40384" y="314415"/>
                  </a:lnTo>
                  <a:lnTo>
                    <a:pt x="25961" y="21634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22">
              <a:extLst>
                <a:ext uri="{FF2B5EF4-FFF2-40B4-BE49-F238E27FC236}">
                  <a16:creationId xmlns:a16="http://schemas.microsoft.com/office/drawing/2014/main" id="{16BA99F5-CA43-4F0F-A8A9-ED1755BE09AD}"/>
                </a:ext>
              </a:extLst>
            </p:cNvPr>
            <p:cNvSpPr/>
            <p:nvPr/>
          </p:nvSpPr>
          <p:spPr>
            <a:xfrm>
              <a:off x="5091113" y="3933825"/>
              <a:ext cx="314325" cy="528638"/>
            </a:xfrm>
            <a:custGeom>
              <a:avLst/>
              <a:gdLst>
                <a:gd name="connsiteX0" fmla="*/ 28845 w 314415"/>
                <a:gd name="connsiteY0" fmla="*/ 282685 h 527871"/>
                <a:gd name="connsiteX1" fmla="*/ 28845 w 314415"/>
                <a:gd name="connsiteY1" fmla="*/ 63460 h 527871"/>
                <a:gd name="connsiteX2" fmla="*/ 314415 w 314415"/>
                <a:gd name="connsiteY2" fmla="*/ 0 h 527871"/>
                <a:gd name="connsiteX3" fmla="*/ 282685 w 314415"/>
                <a:gd name="connsiteY3" fmla="*/ 164419 h 527871"/>
                <a:gd name="connsiteX4" fmla="*/ 256724 w 314415"/>
                <a:gd name="connsiteY4" fmla="*/ 268263 h 527871"/>
                <a:gd name="connsiteX5" fmla="*/ 239417 w 314415"/>
                <a:gd name="connsiteY5" fmla="*/ 380760 h 527871"/>
                <a:gd name="connsiteX6" fmla="*/ 227879 w 314415"/>
                <a:gd name="connsiteY6" fmla="*/ 504795 h 527871"/>
                <a:gd name="connsiteX7" fmla="*/ 0 w 314415"/>
                <a:gd name="connsiteY7" fmla="*/ 527871 h 527871"/>
                <a:gd name="connsiteX8" fmla="*/ 25961 w 314415"/>
                <a:gd name="connsiteY8" fmla="*/ 383644 h 527871"/>
                <a:gd name="connsiteX9" fmla="*/ 28845 w 314415"/>
                <a:gd name="connsiteY9" fmla="*/ 282685 h 52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15" h="527871">
                  <a:moveTo>
                    <a:pt x="28845" y="282685"/>
                  </a:moveTo>
                  <a:lnTo>
                    <a:pt x="28845" y="63460"/>
                  </a:lnTo>
                  <a:lnTo>
                    <a:pt x="314415" y="0"/>
                  </a:lnTo>
                  <a:lnTo>
                    <a:pt x="282685" y="164419"/>
                  </a:lnTo>
                  <a:lnTo>
                    <a:pt x="256724" y="268263"/>
                  </a:lnTo>
                  <a:lnTo>
                    <a:pt x="239417" y="380760"/>
                  </a:lnTo>
                  <a:lnTo>
                    <a:pt x="227879" y="504795"/>
                  </a:lnTo>
                  <a:lnTo>
                    <a:pt x="0" y="527871"/>
                  </a:lnTo>
                  <a:lnTo>
                    <a:pt x="25961" y="383644"/>
                  </a:lnTo>
                  <a:cubicBezTo>
                    <a:pt x="26922" y="351914"/>
                    <a:pt x="27884" y="320184"/>
                    <a:pt x="28845" y="28268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23">
              <a:extLst>
                <a:ext uri="{FF2B5EF4-FFF2-40B4-BE49-F238E27FC236}">
                  <a16:creationId xmlns:a16="http://schemas.microsoft.com/office/drawing/2014/main" id="{B9F97AA9-2E70-4C97-8D25-23E103DF8146}"/>
                </a:ext>
              </a:extLst>
            </p:cNvPr>
            <p:cNvSpPr/>
            <p:nvPr/>
          </p:nvSpPr>
          <p:spPr>
            <a:xfrm>
              <a:off x="3800475" y="4295775"/>
              <a:ext cx="2144713" cy="390525"/>
            </a:xfrm>
            <a:custGeom>
              <a:avLst/>
              <a:gdLst>
                <a:gd name="connsiteX0" fmla="*/ 602456 w 2145506"/>
                <a:gd name="connsiteY0" fmla="*/ 321469 h 390525"/>
                <a:gd name="connsiteX1" fmla="*/ 69056 w 2145506"/>
                <a:gd name="connsiteY1" fmla="*/ 390525 h 390525"/>
                <a:gd name="connsiteX2" fmla="*/ 0 w 2145506"/>
                <a:gd name="connsiteY2" fmla="*/ 211931 h 390525"/>
                <a:gd name="connsiteX3" fmla="*/ 228600 w 2145506"/>
                <a:gd name="connsiteY3" fmla="*/ 202406 h 390525"/>
                <a:gd name="connsiteX4" fmla="*/ 342900 w 2145506"/>
                <a:gd name="connsiteY4" fmla="*/ 197644 h 390525"/>
                <a:gd name="connsiteX5" fmla="*/ 433388 w 2145506"/>
                <a:gd name="connsiteY5" fmla="*/ 188119 h 390525"/>
                <a:gd name="connsiteX6" fmla="*/ 621506 w 2145506"/>
                <a:gd name="connsiteY6" fmla="*/ 157163 h 390525"/>
                <a:gd name="connsiteX7" fmla="*/ 792956 w 2145506"/>
                <a:gd name="connsiteY7" fmla="*/ 142875 h 390525"/>
                <a:gd name="connsiteX8" fmla="*/ 1321594 w 2145506"/>
                <a:gd name="connsiteY8" fmla="*/ 90488 h 390525"/>
                <a:gd name="connsiteX9" fmla="*/ 1509713 w 2145506"/>
                <a:gd name="connsiteY9" fmla="*/ 76200 h 390525"/>
                <a:gd name="connsiteX10" fmla="*/ 1859756 w 2145506"/>
                <a:gd name="connsiteY10" fmla="*/ 28575 h 390525"/>
                <a:gd name="connsiteX11" fmla="*/ 2145506 w 2145506"/>
                <a:gd name="connsiteY11" fmla="*/ 0 h 390525"/>
                <a:gd name="connsiteX12" fmla="*/ 2145506 w 2145506"/>
                <a:gd name="connsiteY12" fmla="*/ 226219 h 390525"/>
                <a:gd name="connsiteX13" fmla="*/ 2035969 w 2145506"/>
                <a:gd name="connsiteY13" fmla="*/ 219075 h 390525"/>
                <a:gd name="connsiteX14" fmla="*/ 1971675 w 2145506"/>
                <a:gd name="connsiteY14" fmla="*/ 195263 h 390525"/>
                <a:gd name="connsiteX15" fmla="*/ 1935956 w 2145506"/>
                <a:gd name="connsiteY15" fmla="*/ 188119 h 390525"/>
                <a:gd name="connsiteX16" fmla="*/ 1878806 w 2145506"/>
                <a:gd name="connsiteY16" fmla="*/ 185738 h 390525"/>
                <a:gd name="connsiteX17" fmla="*/ 1697831 w 2145506"/>
                <a:gd name="connsiteY17" fmla="*/ 197644 h 390525"/>
                <a:gd name="connsiteX18" fmla="*/ 1362075 w 2145506"/>
                <a:gd name="connsiteY18" fmla="*/ 230981 h 390525"/>
                <a:gd name="connsiteX19" fmla="*/ 990600 w 2145506"/>
                <a:gd name="connsiteY19" fmla="*/ 271463 h 390525"/>
                <a:gd name="connsiteX20" fmla="*/ 602456 w 2145506"/>
                <a:gd name="connsiteY20" fmla="*/ 321469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45506" h="390525">
                  <a:moveTo>
                    <a:pt x="602456" y="321469"/>
                  </a:moveTo>
                  <a:lnTo>
                    <a:pt x="69056" y="390525"/>
                  </a:lnTo>
                  <a:lnTo>
                    <a:pt x="0" y="211931"/>
                  </a:lnTo>
                  <a:lnTo>
                    <a:pt x="228600" y="202406"/>
                  </a:lnTo>
                  <a:lnTo>
                    <a:pt x="342900" y="197644"/>
                  </a:lnTo>
                  <a:lnTo>
                    <a:pt x="433388" y="188119"/>
                  </a:lnTo>
                  <a:lnTo>
                    <a:pt x="621506" y="157163"/>
                  </a:lnTo>
                  <a:lnTo>
                    <a:pt x="792956" y="142875"/>
                  </a:lnTo>
                  <a:lnTo>
                    <a:pt x="1321594" y="90488"/>
                  </a:lnTo>
                  <a:lnTo>
                    <a:pt x="1509713" y="76200"/>
                  </a:lnTo>
                  <a:lnTo>
                    <a:pt x="1859756" y="28575"/>
                  </a:lnTo>
                  <a:lnTo>
                    <a:pt x="2145506" y="0"/>
                  </a:lnTo>
                  <a:lnTo>
                    <a:pt x="2145506" y="226219"/>
                  </a:lnTo>
                  <a:lnTo>
                    <a:pt x="2035969" y="219075"/>
                  </a:lnTo>
                  <a:lnTo>
                    <a:pt x="1971675" y="195263"/>
                  </a:lnTo>
                  <a:lnTo>
                    <a:pt x="1935956" y="188119"/>
                  </a:lnTo>
                  <a:lnTo>
                    <a:pt x="1878806" y="185738"/>
                  </a:lnTo>
                  <a:lnTo>
                    <a:pt x="1697831" y="197644"/>
                  </a:lnTo>
                  <a:lnTo>
                    <a:pt x="1362075" y="230981"/>
                  </a:lnTo>
                  <a:lnTo>
                    <a:pt x="990600" y="271463"/>
                  </a:lnTo>
                  <a:lnTo>
                    <a:pt x="602456" y="321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27">
              <a:extLst>
                <a:ext uri="{FF2B5EF4-FFF2-40B4-BE49-F238E27FC236}">
                  <a16:creationId xmlns:a16="http://schemas.microsoft.com/office/drawing/2014/main" id="{667451D2-58BB-414E-B8CA-F0D001C81C9E}"/>
                </a:ext>
              </a:extLst>
            </p:cNvPr>
            <p:cNvSpPr/>
            <p:nvPr/>
          </p:nvSpPr>
          <p:spPr>
            <a:xfrm>
              <a:off x="5665788" y="5199063"/>
              <a:ext cx="638175" cy="549275"/>
            </a:xfrm>
            <a:custGeom>
              <a:avLst/>
              <a:gdLst>
                <a:gd name="connsiteX0" fmla="*/ 276225 w 638175"/>
                <a:gd name="connsiteY0" fmla="*/ 216694 h 550069"/>
                <a:gd name="connsiteX1" fmla="*/ 402431 w 638175"/>
                <a:gd name="connsiteY1" fmla="*/ 321469 h 550069"/>
                <a:gd name="connsiteX2" fmla="*/ 457200 w 638175"/>
                <a:gd name="connsiteY2" fmla="*/ 359569 h 550069"/>
                <a:gd name="connsiteX3" fmla="*/ 538162 w 638175"/>
                <a:gd name="connsiteY3" fmla="*/ 407194 h 550069"/>
                <a:gd name="connsiteX4" fmla="*/ 638175 w 638175"/>
                <a:gd name="connsiteY4" fmla="*/ 452437 h 550069"/>
                <a:gd name="connsiteX5" fmla="*/ 173831 w 638175"/>
                <a:gd name="connsiteY5" fmla="*/ 550069 h 550069"/>
                <a:gd name="connsiteX6" fmla="*/ 230981 w 638175"/>
                <a:gd name="connsiteY6" fmla="*/ 495300 h 550069"/>
                <a:gd name="connsiteX7" fmla="*/ 245269 w 638175"/>
                <a:gd name="connsiteY7" fmla="*/ 473869 h 550069"/>
                <a:gd name="connsiteX8" fmla="*/ 247650 w 638175"/>
                <a:gd name="connsiteY8" fmla="*/ 464344 h 550069"/>
                <a:gd name="connsiteX9" fmla="*/ 247650 w 638175"/>
                <a:gd name="connsiteY9" fmla="*/ 447675 h 550069"/>
                <a:gd name="connsiteX10" fmla="*/ 233362 w 638175"/>
                <a:gd name="connsiteY10" fmla="*/ 416719 h 550069"/>
                <a:gd name="connsiteX11" fmla="*/ 150019 w 638175"/>
                <a:gd name="connsiteY11" fmla="*/ 288131 h 550069"/>
                <a:gd name="connsiteX12" fmla="*/ 83344 w 638175"/>
                <a:gd name="connsiteY12" fmla="*/ 176212 h 550069"/>
                <a:gd name="connsiteX13" fmla="*/ 38100 w 638175"/>
                <a:gd name="connsiteY13" fmla="*/ 100012 h 550069"/>
                <a:gd name="connsiteX14" fmla="*/ 14287 w 638175"/>
                <a:gd name="connsiteY14" fmla="*/ 61912 h 550069"/>
                <a:gd name="connsiteX15" fmla="*/ 0 w 638175"/>
                <a:gd name="connsiteY15" fmla="*/ 35719 h 550069"/>
                <a:gd name="connsiteX16" fmla="*/ 0 w 638175"/>
                <a:gd name="connsiteY16" fmla="*/ 21431 h 550069"/>
                <a:gd name="connsiteX17" fmla="*/ 9525 w 638175"/>
                <a:gd name="connsiteY17" fmla="*/ 4762 h 550069"/>
                <a:gd name="connsiteX18" fmla="*/ 38100 w 638175"/>
                <a:gd name="connsiteY18" fmla="*/ 0 h 550069"/>
                <a:gd name="connsiteX19" fmla="*/ 66675 w 638175"/>
                <a:gd name="connsiteY19" fmla="*/ 14287 h 550069"/>
                <a:gd name="connsiteX20" fmla="*/ 166687 w 638175"/>
                <a:gd name="connsiteY20" fmla="*/ 119062 h 550069"/>
                <a:gd name="connsiteX21" fmla="*/ 276225 w 638175"/>
                <a:gd name="connsiteY21" fmla="*/ 216694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38175" h="550069">
                  <a:moveTo>
                    <a:pt x="276225" y="216694"/>
                  </a:moveTo>
                  <a:lnTo>
                    <a:pt x="402431" y="321469"/>
                  </a:lnTo>
                  <a:lnTo>
                    <a:pt x="457200" y="359569"/>
                  </a:lnTo>
                  <a:lnTo>
                    <a:pt x="538162" y="407194"/>
                  </a:lnTo>
                  <a:lnTo>
                    <a:pt x="638175" y="452437"/>
                  </a:lnTo>
                  <a:lnTo>
                    <a:pt x="173831" y="550069"/>
                  </a:lnTo>
                  <a:lnTo>
                    <a:pt x="230981" y="495300"/>
                  </a:lnTo>
                  <a:lnTo>
                    <a:pt x="245269" y="473869"/>
                  </a:lnTo>
                  <a:lnTo>
                    <a:pt x="247650" y="464344"/>
                  </a:lnTo>
                  <a:lnTo>
                    <a:pt x="247650" y="447675"/>
                  </a:lnTo>
                  <a:lnTo>
                    <a:pt x="233362" y="416719"/>
                  </a:lnTo>
                  <a:lnTo>
                    <a:pt x="150019" y="288131"/>
                  </a:lnTo>
                  <a:lnTo>
                    <a:pt x="83344" y="176212"/>
                  </a:lnTo>
                  <a:lnTo>
                    <a:pt x="38100" y="100012"/>
                  </a:lnTo>
                  <a:lnTo>
                    <a:pt x="14287" y="61912"/>
                  </a:lnTo>
                  <a:lnTo>
                    <a:pt x="0" y="35719"/>
                  </a:lnTo>
                  <a:lnTo>
                    <a:pt x="0" y="21431"/>
                  </a:lnTo>
                  <a:lnTo>
                    <a:pt x="9525" y="4762"/>
                  </a:lnTo>
                  <a:lnTo>
                    <a:pt x="38100" y="0"/>
                  </a:lnTo>
                  <a:lnTo>
                    <a:pt x="66675" y="14287"/>
                  </a:lnTo>
                  <a:lnTo>
                    <a:pt x="166687" y="119062"/>
                  </a:lnTo>
                  <a:lnTo>
                    <a:pt x="276225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29">
              <a:extLst>
                <a:ext uri="{FF2B5EF4-FFF2-40B4-BE49-F238E27FC236}">
                  <a16:creationId xmlns:a16="http://schemas.microsoft.com/office/drawing/2014/main" id="{EE64E60A-D182-4A1B-80CD-DF2EB88EB1C1}"/>
                </a:ext>
              </a:extLst>
            </p:cNvPr>
            <p:cNvSpPr/>
            <p:nvPr/>
          </p:nvSpPr>
          <p:spPr>
            <a:xfrm>
              <a:off x="4802188" y="4735513"/>
              <a:ext cx="341312" cy="466725"/>
            </a:xfrm>
            <a:custGeom>
              <a:avLst/>
              <a:gdLst>
                <a:gd name="connsiteX0" fmla="*/ 295275 w 340519"/>
                <a:gd name="connsiteY0" fmla="*/ 233363 h 466725"/>
                <a:gd name="connsiteX1" fmla="*/ 295275 w 340519"/>
                <a:gd name="connsiteY1" fmla="*/ 326232 h 466725"/>
                <a:gd name="connsiteX2" fmla="*/ 307182 w 340519"/>
                <a:gd name="connsiteY2" fmla="*/ 466725 h 466725"/>
                <a:gd name="connsiteX3" fmla="*/ 0 w 340519"/>
                <a:gd name="connsiteY3" fmla="*/ 140494 h 466725"/>
                <a:gd name="connsiteX4" fmla="*/ 57150 w 340519"/>
                <a:gd name="connsiteY4" fmla="*/ 135732 h 466725"/>
                <a:gd name="connsiteX5" fmla="*/ 57150 w 340519"/>
                <a:gd name="connsiteY5" fmla="*/ 135732 h 466725"/>
                <a:gd name="connsiteX6" fmla="*/ 111919 w 340519"/>
                <a:gd name="connsiteY6" fmla="*/ 138113 h 466725"/>
                <a:gd name="connsiteX7" fmla="*/ 161925 w 340519"/>
                <a:gd name="connsiteY7" fmla="*/ 133350 h 466725"/>
                <a:gd name="connsiteX8" fmla="*/ 185738 w 340519"/>
                <a:gd name="connsiteY8" fmla="*/ 123825 h 466725"/>
                <a:gd name="connsiteX9" fmla="*/ 233363 w 340519"/>
                <a:gd name="connsiteY9" fmla="*/ 69057 h 466725"/>
                <a:gd name="connsiteX10" fmla="*/ 271463 w 340519"/>
                <a:gd name="connsiteY10" fmla="*/ 33338 h 466725"/>
                <a:gd name="connsiteX11" fmla="*/ 285750 w 340519"/>
                <a:gd name="connsiteY11" fmla="*/ 19050 h 466725"/>
                <a:gd name="connsiteX12" fmla="*/ 297657 w 340519"/>
                <a:gd name="connsiteY12" fmla="*/ 9525 h 466725"/>
                <a:gd name="connsiteX13" fmla="*/ 311944 w 340519"/>
                <a:gd name="connsiteY13" fmla="*/ 4763 h 466725"/>
                <a:gd name="connsiteX14" fmla="*/ 321469 w 340519"/>
                <a:gd name="connsiteY14" fmla="*/ 0 h 466725"/>
                <a:gd name="connsiteX15" fmla="*/ 335757 w 340519"/>
                <a:gd name="connsiteY15" fmla="*/ 7144 h 466725"/>
                <a:gd name="connsiteX16" fmla="*/ 340519 w 340519"/>
                <a:gd name="connsiteY16" fmla="*/ 23813 h 466725"/>
                <a:gd name="connsiteX17" fmla="*/ 328613 w 340519"/>
                <a:gd name="connsiteY17" fmla="*/ 76200 h 466725"/>
                <a:gd name="connsiteX18" fmla="*/ 309563 w 340519"/>
                <a:gd name="connsiteY18" fmla="*/ 135732 h 466725"/>
                <a:gd name="connsiteX19" fmla="*/ 302419 w 340519"/>
                <a:gd name="connsiteY19" fmla="*/ 176213 h 466725"/>
                <a:gd name="connsiteX20" fmla="*/ 295275 w 340519"/>
                <a:gd name="connsiteY20" fmla="*/ 233363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40519" h="466725">
                  <a:moveTo>
                    <a:pt x="295275" y="233363"/>
                  </a:moveTo>
                  <a:lnTo>
                    <a:pt x="295275" y="326232"/>
                  </a:lnTo>
                  <a:lnTo>
                    <a:pt x="307182" y="466725"/>
                  </a:lnTo>
                  <a:lnTo>
                    <a:pt x="0" y="140494"/>
                  </a:lnTo>
                  <a:lnTo>
                    <a:pt x="57150" y="135732"/>
                  </a:lnTo>
                  <a:lnTo>
                    <a:pt x="57150" y="135732"/>
                  </a:lnTo>
                  <a:lnTo>
                    <a:pt x="111919" y="138113"/>
                  </a:lnTo>
                  <a:lnTo>
                    <a:pt x="161925" y="133350"/>
                  </a:lnTo>
                  <a:lnTo>
                    <a:pt x="185738" y="123825"/>
                  </a:lnTo>
                  <a:lnTo>
                    <a:pt x="233363" y="69057"/>
                  </a:lnTo>
                  <a:lnTo>
                    <a:pt x="271463" y="33338"/>
                  </a:lnTo>
                  <a:lnTo>
                    <a:pt x="285750" y="19050"/>
                  </a:lnTo>
                  <a:lnTo>
                    <a:pt x="297657" y="9525"/>
                  </a:lnTo>
                  <a:lnTo>
                    <a:pt x="311944" y="4763"/>
                  </a:lnTo>
                  <a:lnTo>
                    <a:pt x="321469" y="0"/>
                  </a:lnTo>
                  <a:lnTo>
                    <a:pt x="335757" y="7144"/>
                  </a:lnTo>
                  <a:lnTo>
                    <a:pt x="340519" y="23813"/>
                  </a:lnTo>
                  <a:lnTo>
                    <a:pt x="328613" y="76200"/>
                  </a:lnTo>
                  <a:lnTo>
                    <a:pt x="309563" y="135732"/>
                  </a:lnTo>
                  <a:lnTo>
                    <a:pt x="302419" y="176213"/>
                  </a:lnTo>
                  <a:lnTo>
                    <a:pt x="295275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 nodeType="clickPar">
                      <p:stCondLst>
                        <p:cond delay="indefinite"/>
                      </p:stCondLst>
                      <p:childTnLst>
                        <p:par>
                          <p:cTn id="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9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7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 nodeType="clickPar">
                      <p:stCondLst>
                        <p:cond delay="indefinite"/>
                      </p:stCondLst>
                      <p:childTnLst>
                        <p:par>
                          <p:cTn id="10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8706" name="グループ化 1">
            <a:extLst>
              <a:ext uri="{FF2B5EF4-FFF2-40B4-BE49-F238E27FC236}">
                <a16:creationId xmlns:a16="http://schemas.microsoft.com/office/drawing/2014/main" id="{64F92A78-3DB2-4994-B9F2-5EA84B088516}"/>
              </a:ext>
            </a:extLst>
          </p:cNvPr>
          <p:cNvGrpSpPr>
            <a:grpSpLocks/>
          </p:cNvGrpSpPr>
          <p:nvPr/>
        </p:nvGrpSpPr>
        <p:grpSpPr bwMode="auto">
          <a:xfrm>
            <a:off x="2932113" y="1392238"/>
            <a:ext cx="4114800" cy="4630737"/>
            <a:chOff x="2932113" y="1392238"/>
            <a:chExt cx="4114800" cy="4630737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B9B706A1-07A6-49D3-A44B-F530EA98B541}"/>
                </a:ext>
              </a:extLst>
            </p:cNvPr>
            <p:cNvSpPr/>
            <p:nvPr/>
          </p:nvSpPr>
          <p:spPr>
            <a:xfrm>
              <a:off x="4467225" y="1392238"/>
              <a:ext cx="573088" cy="665162"/>
            </a:xfrm>
            <a:custGeom>
              <a:avLst/>
              <a:gdLst>
                <a:gd name="connsiteX0" fmla="*/ 495300 w 573881"/>
                <a:gd name="connsiteY0" fmla="*/ 447675 h 664369"/>
                <a:gd name="connsiteX1" fmla="*/ 509588 w 573881"/>
                <a:gd name="connsiteY1" fmla="*/ 621507 h 664369"/>
                <a:gd name="connsiteX2" fmla="*/ 207169 w 573881"/>
                <a:gd name="connsiteY2" fmla="*/ 664369 h 664369"/>
                <a:gd name="connsiteX3" fmla="*/ 214313 w 573881"/>
                <a:gd name="connsiteY3" fmla="*/ 545307 h 664369"/>
                <a:gd name="connsiteX4" fmla="*/ 221456 w 573881"/>
                <a:gd name="connsiteY4" fmla="*/ 461963 h 664369"/>
                <a:gd name="connsiteX5" fmla="*/ 221456 w 573881"/>
                <a:gd name="connsiteY5" fmla="*/ 395288 h 664369"/>
                <a:gd name="connsiteX6" fmla="*/ 214313 w 573881"/>
                <a:gd name="connsiteY6" fmla="*/ 340519 h 664369"/>
                <a:gd name="connsiteX7" fmla="*/ 204788 w 573881"/>
                <a:gd name="connsiteY7" fmla="*/ 290513 h 664369"/>
                <a:gd name="connsiteX8" fmla="*/ 190500 w 573881"/>
                <a:gd name="connsiteY8" fmla="*/ 245269 h 664369"/>
                <a:gd name="connsiteX9" fmla="*/ 169069 w 573881"/>
                <a:gd name="connsiteY9" fmla="*/ 202407 h 664369"/>
                <a:gd name="connsiteX10" fmla="*/ 142875 w 573881"/>
                <a:gd name="connsiteY10" fmla="*/ 173832 h 664369"/>
                <a:gd name="connsiteX11" fmla="*/ 116681 w 573881"/>
                <a:gd name="connsiteY11" fmla="*/ 150019 h 664369"/>
                <a:gd name="connsiteX12" fmla="*/ 90488 w 573881"/>
                <a:gd name="connsiteY12" fmla="*/ 130969 h 664369"/>
                <a:gd name="connsiteX13" fmla="*/ 59531 w 573881"/>
                <a:gd name="connsiteY13" fmla="*/ 109538 h 664369"/>
                <a:gd name="connsiteX14" fmla="*/ 30956 w 573881"/>
                <a:gd name="connsiteY14" fmla="*/ 88107 h 664369"/>
                <a:gd name="connsiteX15" fmla="*/ 7144 w 573881"/>
                <a:gd name="connsiteY15" fmla="*/ 61913 h 664369"/>
                <a:gd name="connsiteX16" fmla="*/ 0 w 573881"/>
                <a:gd name="connsiteY16" fmla="*/ 42863 h 664369"/>
                <a:gd name="connsiteX17" fmla="*/ 0 w 573881"/>
                <a:gd name="connsiteY17" fmla="*/ 30957 h 664369"/>
                <a:gd name="connsiteX18" fmla="*/ 7144 w 573881"/>
                <a:gd name="connsiteY18" fmla="*/ 16669 h 664369"/>
                <a:gd name="connsiteX19" fmla="*/ 19050 w 573881"/>
                <a:gd name="connsiteY19" fmla="*/ 7144 h 664369"/>
                <a:gd name="connsiteX20" fmla="*/ 54769 w 573881"/>
                <a:gd name="connsiteY20" fmla="*/ 0 h 664369"/>
                <a:gd name="connsiteX21" fmla="*/ 97631 w 573881"/>
                <a:gd name="connsiteY21" fmla="*/ 2382 h 664369"/>
                <a:gd name="connsiteX22" fmla="*/ 180975 w 573881"/>
                <a:gd name="connsiteY22" fmla="*/ 11907 h 664369"/>
                <a:gd name="connsiteX23" fmla="*/ 295275 w 573881"/>
                <a:gd name="connsiteY23" fmla="*/ 30957 h 664369"/>
                <a:gd name="connsiteX24" fmla="*/ 383381 w 573881"/>
                <a:gd name="connsiteY24" fmla="*/ 52388 h 664369"/>
                <a:gd name="connsiteX25" fmla="*/ 464344 w 573881"/>
                <a:gd name="connsiteY25" fmla="*/ 80963 h 664369"/>
                <a:gd name="connsiteX26" fmla="*/ 521494 w 573881"/>
                <a:gd name="connsiteY26" fmla="*/ 100013 h 664369"/>
                <a:gd name="connsiteX27" fmla="*/ 547688 w 573881"/>
                <a:gd name="connsiteY27" fmla="*/ 114300 h 664369"/>
                <a:gd name="connsiteX28" fmla="*/ 561975 w 573881"/>
                <a:gd name="connsiteY28" fmla="*/ 128588 h 664369"/>
                <a:gd name="connsiteX29" fmla="*/ 569119 w 573881"/>
                <a:gd name="connsiteY29" fmla="*/ 140494 h 664369"/>
                <a:gd name="connsiteX30" fmla="*/ 573881 w 573881"/>
                <a:gd name="connsiteY30" fmla="*/ 161925 h 664369"/>
                <a:gd name="connsiteX31" fmla="*/ 573881 w 573881"/>
                <a:gd name="connsiteY31" fmla="*/ 178594 h 664369"/>
                <a:gd name="connsiteX32" fmla="*/ 564356 w 573881"/>
                <a:gd name="connsiteY32" fmla="*/ 204788 h 664369"/>
                <a:gd name="connsiteX33" fmla="*/ 542925 w 573881"/>
                <a:gd name="connsiteY33" fmla="*/ 245269 h 664369"/>
                <a:gd name="connsiteX34" fmla="*/ 523875 w 573881"/>
                <a:gd name="connsiteY34" fmla="*/ 276225 h 664369"/>
                <a:gd name="connsiteX35" fmla="*/ 509588 w 573881"/>
                <a:gd name="connsiteY35" fmla="*/ 307182 h 664369"/>
                <a:gd name="connsiteX36" fmla="*/ 497681 w 573881"/>
                <a:gd name="connsiteY36" fmla="*/ 359569 h 664369"/>
                <a:gd name="connsiteX37" fmla="*/ 495300 w 573881"/>
                <a:gd name="connsiteY37" fmla="*/ 447675 h 664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73881" h="664369">
                  <a:moveTo>
                    <a:pt x="495300" y="447675"/>
                  </a:moveTo>
                  <a:lnTo>
                    <a:pt x="509588" y="621507"/>
                  </a:lnTo>
                  <a:lnTo>
                    <a:pt x="207169" y="664369"/>
                  </a:lnTo>
                  <a:lnTo>
                    <a:pt x="214313" y="545307"/>
                  </a:lnTo>
                  <a:lnTo>
                    <a:pt x="221456" y="461963"/>
                  </a:lnTo>
                  <a:lnTo>
                    <a:pt x="221456" y="395288"/>
                  </a:lnTo>
                  <a:lnTo>
                    <a:pt x="214313" y="340519"/>
                  </a:lnTo>
                  <a:lnTo>
                    <a:pt x="204788" y="290513"/>
                  </a:lnTo>
                  <a:lnTo>
                    <a:pt x="190500" y="245269"/>
                  </a:lnTo>
                  <a:lnTo>
                    <a:pt x="169069" y="202407"/>
                  </a:lnTo>
                  <a:lnTo>
                    <a:pt x="142875" y="173832"/>
                  </a:lnTo>
                  <a:lnTo>
                    <a:pt x="116681" y="150019"/>
                  </a:lnTo>
                  <a:lnTo>
                    <a:pt x="90488" y="130969"/>
                  </a:lnTo>
                  <a:lnTo>
                    <a:pt x="59531" y="109538"/>
                  </a:lnTo>
                  <a:lnTo>
                    <a:pt x="30956" y="88107"/>
                  </a:lnTo>
                  <a:lnTo>
                    <a:pt x="7144" y="61913"/>
                  </a:lnTo>
                  <a:lnTo>
                    <a:pt x="0" y="42863"/>
                  </a:lnTo>
                  <a:lnTo>
                    <a:pt x="0" y="30957"/>
                  </a:lnTo>
                  <a:lnTo>
                    <a:pt x="7144" y="16669"/>
                  </a:lnTo>
                  <a:lnTo>
                    <a:pt x="19050" y="7144"/>
                  </a:lnTo>
                  <a:lnTo>
                    <a:pt x="54769" y="0"/>
                  </a:lnTo>
                  <a:lnTo>
                    <a:pt x="97631" y="2382"/>
                  </a:lnTo>
                  <a:lnTo>
                    <a:pt x="180975" y="11907"/>
                  </a:lnTo>
                  <a:lnTo>
                    <a:pt x="295275" y="30957"/>
                  </a:lnTo>
                  <a:lnTo>
                    <a:pt x="383381" y="52388"/>
                  </a:lnTo>
                  <a:lnTo>
                    <a:pt x="464344" y="80963"/>
                  </a:lnTo>
                  <a:lnTo>
                    <a:pt x="521494" y="100013"/>
                  </a:lnTo>
                  <a:lnTo>
                    <a:pt x="547688" y="114300"/>
                  </a:lnTo>
                  <a:lnTo>
                    <a:pt x="561975" y="128588"/>
                  </a:lnTo>
                  <a:lnTo>
                    <a:pt x="569119" y="140494"/>
                  </a:lnTo>
                  <a:lnTo>
                    <a:pt x="573881" y="161925"/>
                  </a:lnTo>
                  <a:lnTo>
                    <a:pt x="573881" y="178594"/>
                  </a:lnTo>
                  <a:lnTo>
                    <a:pt x="564356" y="204788"/>
                  </a:lnTo>
                  <a:lnTo>
                    <a:pt x="542925" y="245269"/>
                  </a:lnTo>
                  <a:lnTo>
                    <a:pt x="523875" y="276225"/>
                  </a:lnTo>
                  <a:lnTo>
                    <a:pt x="509588" y="307182"/>
                  </a:lnTo>
                  <a:lnTo>
                    <a:pt x="497681" y="359569"/>
                  </a:lnTo>
                  <a:cubicBezTo>
                    <a:pt x="496887" y="388144"/>
                    <a:pt x="496094" y="416719"/>
                    <a:pt x="495300" y="44767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93F5B23D-8884-43EC-9102-1E1786557DB4}"/>
                </a:ext>
              </a:extLst>
            </p:cNvPr>
            <p:cNvSpPr/>
            <p:nvPr/>
          </p:nvSpPr>
          <p:spPr>
            <a:xfrm>
              <a:off x="2932113" y="1905000"/>
              <a:ext cx="431800" cy="1209675"/>
            </a:xfrm>
            <a:custGeom>
              <a:avLst/>
              <a:gdLst>
                <a:gd name="connsiteX0" fmla="*/ 0 w 433387"/>
                <a:gd name="connsiteY0" fmla="*/ 900113 h 1209675"/>
                <a:gd name="connsiteX1" fmla="*/ 0 w 433387"/>
                <a:gd name="connsiteY1" fmla="*/ 816769 h 1209675"/>
                <a:gd name="connsiteX2" fmla="*/ 0 w 433387"/>
                <a:gd name="connsiteY2" fmla="*/ 781050 h 1209675"/>
                <a:gd name="connsiteX3" fmla="*/ 4762 w 433387"/>
                <a:gd name="connsiteY3" fmla="*/ 745331 h 1209675"/>
                <a:gd name="connsiteX4" fmla="*/ 26194 w 433387"/>
                <a:gd name="connsiteY4" fmla="*/ 709613 h 1209675"/>
                <a:gd name="connsiteX5" fmla="*/ 59531 w 433387"/>
                <a:gd name="connsiteY5" fmla="*/ 659606 h 1209675"/>
                <a:gd name="connsiteX6" fmla="*/ 107156 w 433387"/>
                <a:gd name="connsiteY6" fmla="*/ 585788 h 1209675"/>
                <a:gd name="connsiteX7" fmla="*/ 154781 w 433387"/>
                <a:gd name="connsiteY7" fmla="*/ 500063 h 1209675"/>
                <a:gd name="connsiteX8" fmla="*/ 185737 w 433387"/>
                <a:gd name="connsiteY8" fmla="*/ 431006 h 1209675"/>
                <a:gd name="connsiteX9" fmla="*/ 219075 w 433387"/>
                <a:gd name="connsiteY9" fmla="*/ 345281 h 1209675"/>
                <a:gd name="connsiteX10" fmla="*/ 238125 w 433387"/>
                <a:gd name="connsiteY10" fmla="*/ 292894 h 1209675"/>
                <a:gd name="connsiteX11" fmla="*/ 252412 w 433387"/>
                <a:gd name="connsiteY11" fmla="*/ 221456 h 1209675"/>
                <a:gd name="connsiteX12" fmla="*/ 257175 w 433387"/>
                <a:gd name="connsiteY12" fmla="*/ 154781 h 1209675"/>
                <a:gd name="connsiteX13" fmla="*/ 252412 w 433387"/>
                <a:gd name="connsiteY13" fmla="*/ 92869 h 1209675"/>
                <a:gd name="connsiteX14" fmla="*/ 245269 w 433387"/>
                <a:gd name="connsiteY14" fmla="*/ 50006 h 1209675"/>
                <a:gd name="connsiteX15" fmla="*/ 245269 w 433387"/>
                <a:gd name="connsiteY15" fmla="*/ 26194 h 1209675"/>
                <a:gd name="connsiteX16" fmla="*/ 252412 w 433387"/>
                <a:gd name="connsiteY16" fmla="*/ 4763 h 1209675"/>
                <a:gd name="connsiteX17" fmla="*/ 269081 w 433387"/>
                <a:gd name="connsiteY17" fmla="*/ 0 h 1209675"/>
                <a:gd name="connsiteX18" fmla="*/ 290512 w 433387"/>
                <a:gd name="connsiteY18" fmla="*/ 7144 h 1209675"/>
                <a:gd name="connsiteX19" fmla="*/ 314325 w 433387"/>
                <a:gd name="connsiteY19" fmla="*/ 21431 h 1209675"/>
                <a:gd name="connsiteX20" fmla="*/ 335756 w 433387"/>
                <a:gd name="connsiteY20" fmla="*/ 42863 h 1209675"/>
                <a:gd name="connsiteX21" fmla="*/ 357187 w 433387"/>
                <a:gd name="connsiteY21" fmla="*/ 71438 h 1209675"/>
                <a:gd name="connsiteX22" fmla="*/ 378619 w 433387"/>
                <a:gd name="connsiteY22" fmla="*/ 100013 h 1209675"/>
                <a:gd name="connsiteX23" fmla="*/ 407194 w 433387"/>
                <a:gd name="connsiteY23" fmla="*/ 154781 h 1209675"/>
                <a:gd name="connsiteX24" fmla="*/ 419100 w 433387"/>
                <a:gd name="connsiteY24" fmla="*/ 188119 h 1209675"/>
                <a:gd name="connsiteX25" fmla="*/ 426244 w 433387"/>
                <a:gd name="connsiteY25" fmla="*/ 223838 h 1209675"/>
                <a:gd name="connsiteX26" fmla="*/ 431006 w 433387"/>
                <a:gd name="connsiteY26" fmla="*/ 252413 h 1209675"/>
                <a:gd name="connsiteX27" fmla="*/ 433387 w 433387"/>
                <a:gd name="connsiteY27" fmla="*/ 359569 h 1209675"/>
                <a:gd name="connsiteX28" fmla="*/ 411956 w 433387"/>
                <a:gd name="connsiteY28" fmla="*/ 502444 h 1209675"/>
                <a:gd name="connsiteX29" fmla="*/ 383381 w 433387"/>
                <a:gd name="connsiteY29" fmla="*/ 657225 h 1209675"/>
                <a:gd name="connsiteX30" fmla="*/ 347662 w 433387"/>
                <a:gd name="connsiteY30" fmla="*/ 802481 h 1209675"/>
                <a:gd name="connsiteX31" fmla="*/ 304800 w 433387"/>
                <a:gd name="connsiteY31" fmla="*/ 940594 h 1209675"/>
                <a:gd name="connsiteX32" fmla="*/ 257175 w 433387"/>
                <a:gd name="connsiteY32" fmla="*/ 1066800 h 1209675"/>
                <a:gd name="connsiteX33" fmla="*/ 221456 w 433387"/>
                <a:gd name="connsiteY33" fmla="*/ 1143000 h 1209675"/>
                <a:gd name="connsiteX34" fmla="*/ 180975 w 433387"/>
                <a:gd name="connsiteY34" fmla="*/ 1193006 h 1209675"/>
                <a:gd name="connsiteX35" fmla="*/ 159544 w 433387"/>
                <a:gd name="connsiteY35" fmla="*/ 1207294 h 1209675"/>
                <a:gd name="connsiteX36" fmla="*/ 145256 w 433387"/>
                <a:gd name="connsiteY36" fmla="*/ 1209675 h 1209675"/>
                <a:gd name="connsiteX37" fmla="*/ 130969 w 433387"/>
                <a:gd name="connsiteY37" fmla="*/ 1209675 h 1209675"/>
                <a:gd name="connsiteX38" fmla="*/ 114300 w 433387"/>
                <a:gd name="connsiteY38" fmla="*/ 1200150 h 1209675"/>
                <a:gd name="connsiteX39" fmla="*/ 88106 w 433387"/>
                <a:gd name="connsiteY39" fmla="*/ 1176338 h 1209675"/>
                <a:gd name="connsiteX40" fmla="*/ 66675 w 433387"/>
                <a:gd name="connsiteY40" fmla="*/ 1145381 h 1209675"/>
                <a:gd name="connsiteX41" fmla="*/ 42862 w 433387"/>
                <a:gd name="connsiteY41" fmla="*/ 1092994 h 1209675"/>
                <a:gd name="connsiteX42" fmla="*/ 21431 w 433387"/>
                <a:gd name="connsiteY42" fmla="*/ 1031081 h 1209675"/>
                <a:gd name="connsiteX43" fmla="*/ 7144 w 433387"/>
                <a:gd name="connsiteY43" fmla="*/ 969169 h 1209675"/>
                <a:gd name="connsiteX44" fmla="*/ 0 w 433387"/>
                <a:gd name="connsiteY44" fmla="*/ 900113 h 120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33387" h="1209675">
                  <a:moveTo>
                    <a:pt x="0" y="900113"/>
                  </a:moveTo>
                  <a:lnTo>
                    <a:pt x="0" y="816769"/>
                  </a:lnTo>
                  <a:lnTo>
                    <a:pt x="0" y="781050"/>
                  </a:lnTo>
                  <a:lnTo>
                    <a:pt x="4762" y="745331"/>
                  </a:lnTo>
                  <a:lnTo>
                    <a:pt x="26194" y="709613"/>
                  </a:lnTo>
                  <a:lnTo>
                    <a:pt x="59531" y="659606"/>
                  </a:lnTo>
                  <a:lnTo>
                    <a:pt x="107156" y="585788"/>
                  </a:lnTo>
                  <a:lnTo>
                    <a:pt x="154781" y="500063"/>
                  </a:lnTo>
                  <a:lnTo>
                    <a:pt x="185737" y="431006"/>
                  </a:lnTo>
                  <a:lnTo>
                    <a:pt x="219075" y="345281"/>
                  </a:lnTo>
                  <a:lnTo>
                    <a:pt x="238125" y="292894"/>
                  </a:lnTo>
                  <a:lnTo>
                    <a:pt x="252412" y="221456"/>
                  </a:lnTo>
                  <a:lnTo>
                    <a:pt x="257175" y="154781"/>
                  </a:lnTo>
                  <a:lnTo>
                    <a:pt x="252412" y="92869"/>
                  </a:lnTo>
                  <a:lnTo>
                    <a:pt x="245269" y="50006"/>
                  </a:lnTo>
                  <a:lnTo>
                    <a:pt x="245269" y="26194"/>
                  </a:lnTo>
                  <a:lnTo>
                    <a:pt x="252412" y="4763"/>
                  </a:lnTo>
                  <a:lnTo>
                    <a:pt x="269081" y="0"/>
                  </a:lnTo>
                  <a:lnTo>
                    <a:pt x="290512" y="7144"/>
                  </a:lnTo>
                  <a:lnTo>
                    <a:pt x="314325" y="21431"/>
                  </a:lnTo>
                  <a:lnTo>
                    <a:pt x="335756" y="42863"/>
                  </a:lnTo>
                  <a:lnTo>
                    <a:pt x="357187" y="71438"/>
                  </a:lnTo>
                  <a:lnTo>
                    <a:pt x="378619" y="100013"/>
                  </a:lnTo>
                  <a:lnTo>
                    <a:pt x="407194" y="154781"/>
                  </a:lnTo>
                  <a:lnTo>
                    <a:pt x="419100" y="188119"/>
                  </a:lnTo>
                  <a:lnTo>
                    <a:pt x="426244" y="223838"/>
                  </a:lnTo>
                  <a:lnTo>
                    <a:pt x="431006" y="252413"/>
                  </a:lnTo>
                  <a:cubicBezTo>
                    <a:pt x="431800" y="288132"/>
                    <a:pt x="432593" y="323850"/>
                    <a:pt x="433387" y="359569"/>
                  </a:cubicBezTo>
                  <a:lnTo>
                    <a:pt x="411956" y="502444"/>
                  </a:lnTo>
                  <a:lnTo>
                    <a:pt x="383381" y="657225"/>
                  </a:lnTo>
                  <a:lnTo>
                    <a:pt x="347662" y="802481"/>
                  </a:lnTo>
                  <a:lnTo>
                    <a:pt x="304800" y="940594"/>
                  </a:lnTo>
                  <a:lnTo>
                    <a:pt x="257175" y="1066800"/>
                  </a:lnTo>
                  <a:lnTo>
                    <a:pt x="221456" y="1143000"/>
                  </a:lnTo>
                  <a:lnTo>
                    <a:pt x="180975" y="1193006"/>
                  </a:lnTo>
                  <a:lnTo>
                    <a:pt x="159544" y="1207294"/>
                  </a:lnTo>
                  <a:lnTo>
                    <a:pt x="145256" y="1209675"/>
                  </a:lnTo>
                  <a:lnTo>
                    <a:pt x="130969" y="1209675"/>
                  </a:lnTo>
                  <a:lnTo>
                    <a:pt x="114300" y="1200150"/>
                  </a:lnTo>
                  <a:lnTo>
                    <a:pt x="88106" y="1176338"/>
                  </a:lnTo>
                  <a:lnTo>
                    <a:pt x="66675" y="1145381"/>
                  </a:lnTo>
                  <a:lnTo>
                    <a:pt x="42862" y="1092994"/>
                  </a:lnTo>
                  <a:lnTo>
                    <a:pt x="21431" y="1031081"/>
                  </a:lnTo>
                  <a:lnTo>
                    <a:pt x="7144" y="969169"/>
                  </a:lnTo>
                  <a:lnTo>
                    <a:pt x="0" y="9001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94752BFB-609D-4BD9-A8B5-C3F6815D7364}"/>
                </a:ext>
              </a:extLst>
            </p:cNvPr>
            <p:cNvSpPr/>
            <p:nvPr/>
          </p:nvSpPr>
          <p:spPr>
            <a:xfrm>
              <a:off x="3371850" y="3995738"/>
              <a:ext cx="557213" cy="788987"/>
            </a:xfrm>
            <a:custGeom>
              <a:avLst/>
              <a:gdLst>
                <a:gd name="connsiteX0" fmla="*/ 230764 w 556717"/>
                <a:gd name="connsiteY0" fmla="*/ 444220 h 790365"/>
                <a:gd name="connsiteX1" fmla="*/ 155766 w 556717"/>
                <a:gd name="connsiteY1" fmla="*/ 285570 h 790365"/>
                <a:gd name="connsiteX2" fmla="*/ 103844 w 556717"/>
                <a:gd name="connsiteY2" fmla="*/ 187496 h 790365"/>
                <a:gd name="connsiteX3" fmla="*/ 34615 w 556717"/>
                <a:gd name="connsiteY3" fmla="*/ 83652 h 790365"/>
                <a:gd name="connsiteX4" fmla="*/ 11538 w 556717"/>
                <a:gd name="connsiteY4" fmla="*/ 54807 h 790365"/>
                <a:gd name="connsiteX5" fmla="*/ 0 w 556717"/>
                <a:gd name="connsiteY5" fmla="*/ 31730 h 790365"/>
                <a:gd name="connsiteX6" fmla="*/ 0 w 556717"/>
                <a:gd name="connsiteY6" fmla="*/ 17308 h 790365"/>
                <a:gd name="connsiteX7" fmla="*/ 11538 w 556717"/>
                <a:gd name="connsiteY7" fmla="*/ 2885 h 790365"/>
                <a:gd name="connsiteX8" fmla="*/ 31730 w 556717"/>
                <a:gd name="connsiteY8" fmla="*/ 0 h 790365"/>
                <a:gd name="connsiteX9" fmla="*/ 72114 w 556717"/>
                <a:gd name="connsiteY9" fmla="*/ 5770 h 790365"/>
                <a:gd name="connsiteX10" fmla="*/ 178842 w 556717"/>
                <a:gd name="connsiteY10" fmla="*/ 28846 h 790365"/>
                <a:gd name="connsiteX11" fmla="*/ 279801 w 556717"/>
                <a:gd name="connsiteY11" fmla="*/ 40384 h 790365"/>
                <a:gd name="connsiteX12" fmla="*/ 320185 w 556717"/>
                <a:gd name="connsiteY12" fmla="*/ 40384 h 790365"/>
                <a:gd name="connsiteX13" fmla="*/ 380760 w 556717"/>
                <a:gd name="connsiteY13" fmla="*/ 193265 h 790365"/>
                <a:gd name="connsiteX14" fmla="*/ 467296 w 556717"/>
                <a:gd name="connsiteY14" fmla="*/ 374991 h 790365"/>
                <a:gd name="connsiteX15" fmla="*/ 536525 w 556717"/>
                <a:gd name="connsiteY15" fmla="*/ 527872 h 790365"/>
                <a:gd name="connsiteX16" fmla="*/ 556717 w 556717"/>
                <a:gd name="connsiteY16" fmla="*/ 654792 h 790365"/>
                <a:gd name="connsiteX17" fmla="*/ 533641 w 556717"/>
                <a:gd name="connsiteY17" fmla="*/ 715367 h 790365"/>
                <a:gd name="connsiteX18" fmla="*/ 516333 w 556717"/>
                <a:gd name="connsiteY18" fmla="*/ 749982 h 790365"/>
                <a:gd name="connsiteX19" fmla="*/ 496142 w 556717"/>
                <a:gd name="connsiteY19" fmla="*/ 778827 h 790365"/>
                <a:gd name="connsiteX20" fmla="*/ 478834 w 556717"/>
                <a:gd name="connsiteY20" fmla="*/ 790365 h 790365"/>
                <a:gd name="connsiteX21" fmla="*/ 461527 w 556717"/>
                <a:gd name="connsiteY21" fmla="*/ 790365 h 790365"/>
                <a:gd name="connsiteX22" fmla="*/ 432682 w 556717"/>
                <a:gd name="connsiteY22" fmla="*/ 787481 h 790365"/>
                <a:gd name="connsiteX23" fmla="*/ 409605 w 556717"/>
                <a:gd name="connsiteY23" fmla="*/ 781712 h 790365"/>
                <a:gd name="connsiteX24" fmla="*/ 363453 w 556717"/>
                <a:gd name="connsiteY24" fmla="*/ 752866 h 790365"/>
                <a:gd name="connsiteX25" fmla="*/ 331723 w 556717"/>
                <a:gd name="connsiteY25" fmla="*/ 724021 h 790365"/>
                <a:gd name="connsiteX26" fmla="*/ 317300 w 556717"/>
                <a:gd name="connsiteY26" fmla="*/ 698060 h 790365"/>
                <a:gd name="connsiteX27" fmla="*/ 291339 w 556717"/>
                <a:gd name="connsiteY27" fmla="*/ 614408 h 790365"/>
                <a:gd name="connsiteX28" fmla="*/ 230764 w 556717"/>
                <a:gd name="connsiteY28" fmla="*/ 444220 h 79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56717" h="790365">
                  <a:moveTo>
                    <a:pt x="230764" y="444220"/>
                  </a:moveTo>
                  <a:lnTo>
                    <a:pt x="155766" y="285570"/>
                  </a:lnTo>
                  <a:lnTo>
                    <a:pt x="103844" y="187496"/>
                  </a:lnTo>
                  <a:lnTo>
                    <a:pt x="34615" y="83652"/>
                  </a:lnTo>
                  <a:lnTo>
                    <a:pt x="11538" y="54807"/>
                  </a:lnTo>
                  <a:lnTo>
                    <a:pt x="0" y="31730"/>
                  </a:lnTo>
                  <a:lnTo>
                    <a:pt x="0" y="17308"/>
                  </a:lnTo>
                  <a:lnTo>
                    <a:pt x="11538" y="2885"/>
                  </a:lnTo>
                  <a:lnTo>
                    <a:pt x="31730" y="0"/>
                  </a:lnTo>
                  <a:lnTo>
                    <a:pt x="72114" y="5770"/>
                  </a:lnTo>
                  <a:lnTo>
                    <a:pt x="178842" y="28846"/>
                  </a:lnTo>
                  <a:lnTo>
                    <a:pt x="279801" y="40384"/>
                  </a:lnTo>
                  <a:lnTo>
                    <a:pt x="320185" y="40384"/>
                  </a:lnTo>
                  <a:lnTo>
                    <a:pt x="380760" y="193265"/>
                  </a:lnTo>
                  <a:lnTo>
                    <a:pt x="467296" y="374991"/>
                  </a:lnTo>
                  <a:lnTo>
                    <a:pt x="536525" y="527872"/>
                  </a:lnTo>
                  <a:lnTo>
                    <a:pt x="556717" y="654792"/>
                  </a:lnTo>
                  <a:lnTo>
                    <a:pt x="533641" y="715367"/>
                  </a:lnTo>
                  <a:lnTo>
                    <a:pt x="516333" y="749982"/>
                  </a:lnTo>
                  <a:lnTo>
                    <a:pt x="496142" y="778827"/>
                  </a:lnTo>
                  <a:lnTo>
                    <a:pt x="478834" y="790365"/>
                  </a:lnTo>
                  <a:lnTo>
                    <a:pt x="461527" y="790365"/>
                  </a:lnTo>
                  <a:lnTo>
                    <a:pt x="432682" y="787481"/>
                  </a:lnTo>
                  <a:lnTo>
                    <a:pt x="409605" y="781712"/>
                  </a:lnTo>
                  <a:lnTo>
                    <a:pt x="363453" y="752866"/>
                  </a:lnTo>
                  <a:lnTo>
                    <a:pt x="331723" y="724021"/>
                  </a:lnTo>
                  <a:lnTo>
                    <a:pt x="317300" y="698060"/>
                  </a:lnTo>
                  <a:lnTo>
                    <a:pt x="291339" y="614408"/>
                  </a:lnTo>
                  <a:lnTo>
                    <a:pt x="230764" y="44422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95F1AABB-4541-4AEB-8041-09FA0B2F5913}"/>
                </a:ext>
              </a:extLst>
            </p:cNvPr>
            <p:cNvSpPr/>
            <p:nvPr/>
          </p:nvSpPr>
          <p:spPr>
            <a:xfrm>
              <a:off x="3019425" y="4833938"/>
              <a:ext cx="503238" cy="1120775"/>
            </a:xfrm>
            <a:custGeom>
              <a:avLst/>
              <a:gdLst>
                <a:gd name="connsiteX0" fmla="*/ 2381 w 502444"/>
                <a:gd name="connsiteY0" fmla="*/ 952500 h 1121568"/>
                <a:gd name="connsiteX1" fmla="*/ 0 w 502444"/>
                <a:gd name="connsiteY1" fmla="*/ 862012 h 1121568"/>
                <a:gd name="connsiteX2" fmla="*/ 4763 w 502444"/>
                <a:gd name="connsiteY2" fmla="*/ 790575 h 1121568"/>
                <a:gd name="connsiteX3" fmla="*/ 11906 w 502444"/>
                <a:gd name="connsiteY3" fmla="*/ 745331 h 1121568"/>
                <a:gd name="connsiteX4" fmla="*/ 21431 w 502444"/>
                <a:gd name="connsiteY4" fmla="*/ 723900 h 1121568"/>
                <a:gd name="connsiteX5" fmla="*/ 52388 w 502444"/>
                <a:gd name="connsiteY5" fmla="*/ 692943 h 1121568"/>
                <a:gd name="connsiteX6" fmla="*/ 104775 w 502444"/>
                <a:gd name="connsiteY6" fmla="*/ 628650 h 1121568"/>
                <a:gd name="connsiteX7" fmla="*/ 176213 w 502444"/>
                <a:gd name="connsiteY7" fmla="*/ 538162 h 1121568"/>
                <a:gd name="connsiteX8" fmla="*/ 230981 w 502444"/>
                <a:gd name="connsiteY8" fmla="*/ 464343 h 1121568"/>
                <a:gd name="connsiteX9" fmla="*/ 278606 w 502444"/>
                <a:gd name="connsiteY9" fmla="*/ 388143 h 1121568"/>
                <a:gd name="connsiteX10" fmla="*/ 316706 w 502444"/>
                <a:gd name="connsiteY10" fmla="*/ 314325 h 1121568"/>
                <a:gd name="connsiteX11" fmla="*/ 369094 w 502444"/>
                <a:gd name="connsiteY11" fmla="*/ 197643 h 1121568"/>
                <a:gd name="connsiteX12" fmla="*/ 395288 w 502444"/>
                <a:gd name="connsiteY12" fmla="*/ 111918 h 1121568"/>
                <a:gd name="connsiteX13" fmla="*/ 404813 w 502444"/>
                <a:gd name="connsiteY13" fmla="*/ 69056 h 1121568"/>
                <a:gd name="connsiteX14" fmla="*/ 419100 w 502444"/>
                <a:gd name="connsiteY14" fmla="*/ 33337 h 1121568"/>
                <a:gd name="connsiteX15" fmla="*/ 433388 w 502444"/>
                <a:gd name="connsiteY15" fmla="*/ 9525 h 1121568"/>
                <a:gd name="connsiteX16" fmla="*/ 442913 w 502444"/>
                <a:gd name="connsiteY16" fmla="*/ 2381 h 1121568"/>
                <a:gd name="connsiteX17" fmla="*/ 459581 w 502444"/>
                <a:gd name="connsiteY17" fmla="*/ 0 h 1121568"/>
                <a:gd name="connsiteX18" fmla="*/ 478631 w 502444"/>
                <a:gd name="connsiteY18" fmla="*/ 11906 h 1121568"/>
                <a:gd name="connsiteX19" fmla="*/ 495300 w 502444"/>
                <a:gd name="connsiteY19" fmla="*/ 42862 h 1121568"/>
                <a:gd name="connsiteX20" fmla="*/ 502444 w 502444"/>
                <a:gd name="connsiteY20" fmla="*/ 90487 h 1121568"/>
                <a:gd name="connsiteX21" fmla="*/ 495300 w 502444"/>
                <a:gd name="connsiteY21" fmla="*/ 228600 h 1121568"/>
                <a:gd name="connsiteX22" fmla="*/ 488156 w 502444"/>
                <a:gd name="connsiteY22" fmla="*/ 338137 h 1121568"/>
                <a:gd name="connsiteX23" fmla="*/ 473869 w 502444"/>
                <a:gd name="connsiteY23" fmla="*/ 459581 h 1121568"/>
                <a:gd name="connsiteX24" fmla="*/ 459581 w 502444"/>
                <a:gd name="connsiteY24" fmla="*/ 542925 h 1121568"/>
                <a:gd name="connsiteX25" fmla="*/ 435769 w 502444"/>
                <a:gd name="connsiteY25" fmla="*/ 645318 h 1121568"/>
                <a:gd name="connsiteX26" fmla="*/ 395288 w 502444"/>
                <a:gd name="connsiteY26" fmla="*/ 769143 h 1121568"/>
                <a:gd name="connsiteX27" fmla="*/ 354806 w 502444"/>
                <a:gd name="connsiteY27" fmla="*/ 864393 h 1121568"/>
                <a:gd name="connsiteX28" fmla="*/ 307181 w 502444"/>
                <a:gd name="connsiteY28" fmla="*/ 945356 h 1121568"/>
                <a:gd name="connsiteX29" fmla="*/ 247650 w 502444"/>
                <a:gd name="connsiteY29" fmla="*/ 1021556 h 1121568"/>
                <a:gd name="connsiteX30" fmla="*/ 169069 w 502444"/>
                <a:gd name="connsiteY30" fmla="*/ 1090612 h 1121568"/>
                <a:gd name="connsiteX31" fmla="*/ 130969 w 502444"/>
                <a:gd name="connsiteY31" fmla="*/ 1112043 h 1121568"/>
                <a:gd name="connsiteX32" fmla="*/ 92869 w 502444"/>
                <a:gd name="connsiteY32" fmla="*/ 1121568 h 1121568"/>
                <a:gd name="connsiteX33" fmla="*/ 59531 w 502444"/>
                <a:gd name="connsiteY33" fmla="*/ 1121568 h 1121568"/>
                <a:gd name="connsiteX34" fmla="*/ 40481 w 502444"/>
                <a:gd name="connsiteY34" fmla="*/ 1109662 h 1121568"/>
                <a:gd name="connsiteX35" fmla="*/ 21431 w 502444"/>
                <a:gd name="connsiteY35" fmla="*/ 1088231 h 1121568"/>
                <a:gd name="connsiteX36" fmla="*/ 9525 w 502444"/>
                <a:gd name="connsiteY36" fmla="*/ 1059656 h 1121568"/>
                <a:gd name="connsiteX37" fmla="*/ 2381 w 502444"/>
                <a:gd name="connsiteY37" fmla="*/ 952500 h 1121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02444" h="1121568">
                  <a:moveTo>
                    <a:pt x="2381" y="952500"/>
                  </a:moveTo>
                  <a:cubicBezTo>
                    <a:pt x="1587" y="922337"/>
                    <a:pt x="794" y="892175"/>
                    <a:pt x="0" y="862012"/>
                  </a:cubicBezTo>
                  <a:lnTo>
                    <a:pt x="4763" y="790575"/>
                  </a:lnTo>
                  <a:lnTo>
                    <a:pt x="11906" y="745331"/>
                  </a:lnTo>
                  <a:lnTo>
                    <a:pt x="21431" y="723900"/>
                  </a:lnTo>
                  <a:lnTo>
                    <a:pt x="52388" y="692943"/>
                  </a:lnTo>
                  <a:lnTo>
                    <a:pt x="104775" y="628650"/>
                  </a:lnTo>
                  <a:lnTo>
                    <a:pt x="176213" y="538162"/>
                  </a:lnTo>
                  <a:lnTo>
                    <a:pt x="230981" y="464343"/>
                  </a:lnTo>
                  <a:lnTo>
                    <a:pt x="278606" y="388143"/>
                  </a:lnTo>
                  <a:lnTo>
                    <a:pt x="316706" y="314325"/>
                  </a:lnTo>
                  <a:lnTo>
                    <a:pt x="369094" y="197643"/>
                  </a:lnTo>
                  <a:lnTo>
                    <a:pt x="395288" y="111918"/>
                  </a:lnTo>
                  <a:lnTo>
                    <a:pt x="404813" y="69056"/>
                  </a:lnTo>
                  <a:lnTo>
                    <a:pt x="419100" y="33337"/>
                  </a:lnTo>
                  <a:lnTo>
                    <a:pt x="433388" y="9525"/>
                  </a:lnTo>
                  <a:lnTo>
                    <a:pt x="442913" y="2381"/>
                  </a:lnTo>
                  <a:lnTo>
                    <a:pt x="459581" y="0"/>
                  </a:lnTo>
                  <a:lnTo>
                    <a:pt x="478631" y="11906"/>
                  </a:lnTo>
                  <a:lnTo>
                    <a:pt x="495300" y="42862"/>
                  </a:lnTo>
                  <a:lnTo>
                    <a:pt x="502444" y="90487"/>
                  </a:lnTo>
                  <a:lnTo>
                    <a:pt x="495300" y="228600"/>
                  </a:lnTo>
                  <a:lnTo>
                    <a:pt x="488156" y="338137"/>
                  </a:lnTo>
                  <a:lnTo>
                    <a:pt x="473869" y="459581"/>
                  </a:lnTo>
                  <a:lnTo>
                    <a:pt x="459581" y="542925"/>
                  </a:lnTo>
                  <a:lnTo>
                    <a:pt x="435769" y="645318"/>
                  </a:lnTo>
                  <a:lnTo>
                    <a:pt x="395288" y="769143"/>
                  </a:lnTo>
                  <a:lnTo>
                    <a:pt x="354806" y="864393"/>
                  </a:lnTo>
                  <a:lnTo>
                    <a:pt x="307181" y="945356"/>
                  </a:lnTo>
                  <a:lnTo>
                    <a:pt x="247650" y="1021556"/>
                  </a:lnTo>
                  <a:lnTo>
                    <a:pt x="169069" y="1090612"/>
                  </a:lnTo>
                  <a:lnTo>
                    <a:pt x="130969" y="1112043"/>
                  </a:lnTo>
                  <a:lnTo>
                    <a:pt x="92869" y="1121568"/>
                  </a:lnTo>
                  <a:lnTo>
                    <a:pt x="59531" y="1121568"/>
                  </a:lnTo>
                  <a:lnTo>
                    <a:pt x="40481" y="1109662"/>
                  </a:lnTo>
                  <a:lnTo>
                    <a:pt x="21431" y="1088231"/>
                  </a:lnTo>
                  <a:lnTo>
                    <a:pt x="9525" y="1059656"/>
                  </a:lnTo>
                  <a:lnTo>
                    <a:pt x="2381" y="952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9260A43A-FCD8-4D29-B221-84A255C7EA92}"/>
                </a:ext>
              </a:extLst>
            </p:cNvPr>
            <p:cNvSpPr/>
            <p:nvPr/>
          </p:nvSpPr>
          <p:spPr>
            <a:xfrm>
              <a:off x="5932488" y="4738688"/>
              <a:ext cx="801687" cy="747712"/>
            </a:xfrm>
            <a:custGeom>
              <a:avLst/>
              <a:gdLst>
                <a:gd name="connsiteX0" fmla="*/ 431006 w 802481"/>
                <a:gd name="connsiteY0" fmla="*/ 495300 h 747712"/>
                <a:gd name="connsiteX1" fmla="*/ 290512 w 802481"/>
                <a:gd name="connsiteY1" fmla="*/ 328612 h 747712"/>
                <a:gd name="connsiteX2" fmla="*/ 147637 w 802481"/>
                <a:gd name="connsiteY2" fmla="*/ 178593 h 747712"/>
                <a:gd name="connsiteX3" fmla="*/ 33337 w 802481"/>
                <a:gd name="connsiteY3" fmla="*/ 71437 h 747712"/>
                <a:gd name="connsiteX4" fmla="*/ 11906 w 802481"/>
                <a:gd name="connsiteY4" fmla="*/ 50006 h 747712"/>
                <a:gd name="connsiteX5" fmla="*/ 0 w 802481"/>
                <a:gd name="connsiteY5" fmla="*/ 30956 h 747712"/>
                <a:gd name="connsiteX6" fmla="*/ 0 w 802481"/>
                <a:gd name="connsiteY6" fmla="*/ 14287 h 747712"/>
                <a:gd name="connsiteX7" fmla="*/ 7144 w 802481"/>
                <a:gd name="connsiteY7" fmla="*/ 4762 h 747712"/>
                <a:gd name="connsiteX8" fmla="*/ 28575 w 802481"/>
                <a:gd name="connsiteY8" fmla="*/ 0 h 747712"/>
                <a:gd name="connsiteX9" fmla="*/ 80962 w 802481"/>
                <a:gd name="connsiteY9" fmla="*/ 7143 h 747712"/>
                <a:gd name="connsiteX10" fmla="*/ 166687 w 802481"/>
                <a:gd name="connsiteY10" fmla="*/ 38100 h 747712"/>
                <a:gd name="connsiteX11" fmla="*/ 292894 w 802481"/>
                <a:gd name="connsiteY11" fmla="*/ 88106 h 747712"/>
                <a:gd name="connsiteX12" fmla="*/ 385762 w 802481"/>
                <a:gd name="connsiteY12" fmla="*/ 130968 h 747712"/>
                <a:gd name="connsiteX13" fmla="*/ 481012 w 802481"/>
                <a:gd name="connsiteY13" fmla="*/ 185737 h 747712"/>
                <a:gd name="connsiteX14" fmla="*/ 554831 w 802481"/>
                <a:gd name="connsiteY14" fmla="*/ 228600 h 747712"/>
                <a:gd name="connsiteX15" fmla="*/ 619125 w 802481"/>
                <a:gd name="connsiteY15" fmla="*/ 269081 h 747712"/>
                <a:gd name="connsiteX16" fmla="*/ 676275 w 802481"/>
                <a:gd name="connsiteY16" fmla="*/ 330993 h 747712"/>
                <a:gd name="connsiteX17" fmla="*/ 714375 w 802481"/>
                <a:gd name="connsiteY17" fmla="*/ 381000 h 747712"/>
                <a:gd name="connsiteX18" fmla="*/ 747712 w 802481"/>
                <a:gd name="connsiteY18" fmla="*/ 442912 h 747712"/>
                <a:gd name="connsiteX19" fmla="*/ 776287 w 802481"/>
                <a:gd name="connsiteY19" fmla="*/ 509587 h 747712"/>
                <a:gd name="connsiteX20" fmla="*/ 795337 w 802481"/>
                <a:gd name="connsiteY20" fmla="*/ 561975 h 747712"/>
                <a:gd name="connsiteX21" fmla="*/ 802481 w 802481"/>
                <a:gd name="connsiteY21" fmla="*/ 604837 h 747712"/>
                <a:gd name="connsiteX22" fmla="*/ 795337 w 802481"/>
                <a:gd name="connsiteY22" fmla="*/ 666750 h 747712"/>
                <a:gd name="connsiteX23" fmla="*/ 773906 w 802481"/>
                <a:gd name="connsiteY23" fmla="*/ 721518 h 747712"/>
                <a:gd name="connsiteX24" fmla="*/ 752475 w 802481"/>
                <a:gd name="connsiteY24" fmla="*/ 740568 h 747712"/>
                <a:gd name="connsiteX25" fmla="*/ 728662 w 802481"/>
                <a:gd name="connsiteY25" fmla="*/ 747712 h 747712"/>
                <a:gd name="connsiteX26" fmla="*/ 692944 w 802481"/>
                <a:gd name="connsiteY26" fmla="*/ 742950 h 747712"/>
                <a:gd name="connsiteX27" fmla="*/ 642937 w 802481"/>
                <a:gd name="connsiteY27" fmla="*/ 726281 h 747712"/>
                <a:gd name="connsiteX28" fmla="*/ 597694 w 802481"/>
                <a:gd name="connsiteY28" fmla="*/ 695325 h 747712"/>
                <a:gd name="connsiteX29" fmla="*/ 550069 w 802481"/>
                <a:gd name="connsiteY29" fmla="*/ 638175 h 747712"/>
                <a:gd name="connsiteX30" fmla="*/ 431006 w 802481"/>
                <a:gd name="connsiteY30" fmla="*/ 495300 h 7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02481" h="747712">
                  <a:moveTo>
                    <a:pt x="431006" y="495300"/>
                  </a:moveTo>
                  <a:lnTo>
                    <a:pt x="290512" y="328612"/>
                  </a:lnTo>
                  <a:lnTo>
                    <a:pt x="147637" y="178593"/>
                  </a:lnTo>
                  <a:lnTo>
                    <a:pt x="33337" y="71437"/>
                  </a:lnTo>
                  <a:lnTo>
                    <a:pt x="11906" y="50006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7144" y="4762"/>
                  </a:lnTo>
                  <a:lnTo>
                    <a:pt x="28575" y="0"/>
                  </a:lnTo>
                  <a:lnTo>
                    <a:pt x="80962" y="7143"/>
                  </a:lnTo>
                  <a:lnTo>
                    <a:pt x="166687" y="38100"/>
                  </a:lnTo>
                  <a:lnTo>
                    <a:pt x="292894" y="88106"/>
                  </a:lnTo>
                  <a:lnTo>
                    <a:pt x="385762" y="130968"/>
                  </a:lnTo>
                  <a:lnTo>
                    <a:pt x="481012" y="185737"/>
                  </a:lnTo>
                  <a:lnTo>
                    <a:pt x="554831" y="228600"/>
                  </a:lnTo>
                  <a:lnTo>
                    <a:pt x="619125" y="269081"/>
                  </a:lnTo>
                  <a:lnTo>
                    <a:pt x="676275" y="330993"/>
                  </a:lnTo>
                  <a:lnTo>
                    <a:pt x="714375" y="381000"/>
                  </a:lnTo>
                  <a:lnTo>
                    <a:pt x="747712" y="442912"/>
                  </a:lnTo>
                  <a:lnTo>
                    <a:pt x="776287" y="509587"/>
                  </a:lnTo>
                  <a:lnTo>
                    <a:pt x="795337" y="561975"/>
                  </a:lnTo>
                  <a:lnTo>
                    <a:pt x="802481" y="604837"/>
                  </a:lnTo>
                  <a:lnTo>
                    <a:pt x="795337" y="666750"/>
                  </a:lnTo>
                  <a:lnTo>
                    <a:pt x="773906" y="721518"/>
                  </a:lnTo>
                  <a:lnTo>
                    <a:pt x="752475" y="740568"/>
                  </a:lnTo>
                  <a:lnTo>
                    <a:pt x="728662" y="747712"/>
                  </a:lnTo>
                  <a:lnTo>
                    <a:pt x="692944" y="742950"/>
                  </a:lnTo>
                  <a:lnTo>
                    <a:pt x="642937" y="726281"/>
                  </a:lnTo>
                  <a:lnTo>
                    <a:pt x="597694" y="695325"/>
                  </a:lnTo>
                  <a:lnTo>
                    <a:pt x="550069" y="638175"/>
                  </a:lnTo>
                  <a:lnTo>
                    <a:pt x="431006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2D178D70-C51A-42B3-8B0B-1B7A3BCA194C}"/>
                </a:ext>
              </a:extLst>
            </p:cNvPr>
            <p:cNvSpPr/>
            <p:nvPr/>
          </p:nvSpPr>
          <p:spPr>
            <a:xfrm>
              <a:off x="3790950" y="4805363"/>
              <a:ext cx="2697163" cy="1217612"/>
            </a:xfrm>
            <a:custGeom>
              <a:avLst/>
              <a:gdLst>
                <a:gd name="connsiteX0" fmla="*/ 1437988 w 2698106"/>
                <a:gd name="connsiteY0" fmla="*/ 1177447 h 1217530"/>
                <a:gd name="connsiteX1" fmla="*/ 1272644 w 2698106"/>
                <a:gd name="connsiteY1" fmla="*/ 1142374 h 1217530"/>
                <a:gd name="connsiteX2" fmla="*/ 1132353 w 2698106"/>
                <a:gd name="connsiteY2" fmla="*/ 1104796 h 1217530"/>
                <a:gd name="connsiteX3" fmla="*/ 979535 w 2698106"/>
                <a:gd name="connsiteY3" fmla="*/ 1047176 h 1217530"/>
                <a:gd name="connsiteX4" fmla="*/ 839244 w 2698106"/>
                <a:gd name="connsiteY4" fmla="*/ 984546 h 1217530"/>
                <a:gd name="connsiteX5" fmla="*/ 721499 w 2698106"/>
                <a:gd name="connsiteY5" fmla="*/ 921916 h 1217530"/>
                <a:gd name="connsiteX6" fmla="*/ 623796 w 2698106"/>
                <a:gd name="connsiteY6" fmla="*/ 856780 h 1217530"/>
                <a:gd name="connsiteX7" fmla="*/ 508557 w 2698106"/>
                <a:gd name="connsiteY7" fmla="*/ 766593 h 1217530"/>
                <a:gd name="connsiteX8" fmla="*/ 415864 w 2698106"/>
                <a:gd name="connsiteY8" fmla="*/ 678911 h 1217530"/>
                <a:gd name="connsiteX9" fmla="*/ 350729 w 2698106"/>
                <a:gd name="connsiteY9" fmla="*/ 608765 h 1217530"/>
                <a:gd name="connsiteX10" fmla="*/ 283088 w 2698106"/>
                <a:gd name="connsiteY10" fmla="*/ 521083 h 1217530"/>
                <a:gd name="connsiteX11" fmla="*/ 207932 w 2698106"/>
                <a:gd name="connsiteY11" fmla="*/ 425885 h 1217530"/>
                <a:gd name="connsiteX12" fmla="*/ 160333 w 2698106"/>
                <a:gd name="connsiteY12" fmla="*/ 348224 h 1217530"/>
                <a:gd name="connsiteX13" fmla="*/ 100208 w 2698106"/>
                <a:gd name="connsiteY13" fmla="*/ 253026 h 1217530"/>
                <a:gd name="connsiteX14" fmla="*/ 40083 w 2698106"/>
                <a:gd name="connsiteY14" fmla="*/ 127766 h 1217530"/>
                <a:gd name="connsiteX15" fmla="*/ 17536 w 2698106"/>
                <a:gd name="connsiteY15" fmla="*/ 80167 h 1217530"/>
                <a:gd name="connsiteX16" fmla="*/ 5010 w 2698106"/>
                <a:gd name="connsiteY16" fmla="*/ 45094 h 1217530"/>
                <a:gd name="connsiteX17" fmla="*/ 0 w 2698106"/>
                <a:gd name="connsiteY17" fmla="*/ 20042 h 1217530"/>
                <a:gd name="connsiteX18" fmla="*/ 2505 w 2698106"/>
                <a:gd name="connsiteY18" fmla="*/ 2505 h 1217530"/>
                <a:gd name="connsiteX19" fmla="*/ 17536 w 2698106"/>
                <a:gd name="connsiteY19" fmla="*/ 0 h 1217530"/>
                <a:gd name="connsiteX20" fmla="*/ 37578 w 2698106"/>
                <a:gd name="connsiteY20" fmla="*/ 7516 h 1217530"/>
                <a:gd name="connsiteX21" fmla="*/ 60125 w 2698106"/>
                <a:gd name="connsiteY21" fmla="*/ 27557 h 1217530"/>
                <a:gd name="connsiteX22" fmla="*/ 105219 w 2698106"/>
                <a:gd name="connsiteY22" fmla="*/ 102714 h 1217530"/>
                <a:gd name="connsiteX23" fmla="*/ 160333 w 2698106"/>
                <a:gd name="connsiteY23" fmla="*/ 187891 h 1217530"/>
                <a:gd name="connsiteX24" fmla="*/ 217953 w 2698106"/>
                <a:gd name="connsiteY24" fmla="*/ 270562 h 1217530"/>
                <a:gd name="connsiteX25" fmla="*/ 275572 w 2698106"/>
                <a:gd name="connsiteY25" fmla="*/ 343213 h 1217530"/>
                <a:gd name="connsiteX26" fmla="*/ 323171 w 2698106"/>
                <a:gd name="connsiteY26" fmla="*/ 400833 h 1217530"/>
                <a:gd name="connsiteX27" fmla="*/ 373276 w 2698106"/>
                <a:gd name="connsiteY27" fmla="*/ 453442 h 1217530"/>
                <a:gd name="connsiteX28" fmla="*/ 428390 w 2698106"/>
                <a:gd name="connsiteY28" fmla="*/ 506052 h 1217530"/>
                <a:gd name="connsiteX29" fmla="*/ 501041 w 2698106"/>
                <a:gd name="connsiteY29" fmla="*/ 573692 h 1217530"/>
                <a:gd name="connsiteX30" fmla="*/ 563671 w 2698106"/>
                <a:gd name="connsiteY30" fmla="*/ 621291 h 1217530"/>
                <a:gd name="connsiteX31" fmla="*/ 618786 w 2698106"/>
                <a:gd name="connsiteY31" fmla="*/ 661374 h 1217530"/>
                <a:gd name="connsiteX32" fmla="*/ 686426 w 2698106"/>
                <a:gd name="connsiteY32" fmla="*/ 701458 h 1217530"/>
                <a:gd name="connsiteX33" fmla="*/ 741541 w 2698106"/>
                <a:gd name="connsiteY33" fmla="*/ 726510 h 1217530"/>
                <a:gd name="connsiteX34" fmla="*/ 811686 w 2698106"/>
                <a:gd name="connsiteY34" fmla="*/ 756572 h 1217530"/>
                <a:gd name="connsiteX35" fmla="*/ 909389 w 2698106"/>
                <a:gd name="connsiteY35" fmla="*/ 789140 h 1217530"/>
                <a:gd name="connsiteX36" fmla="*/ 997072 w 2698106"/>
                <a:gd name="connsiteY36" fmla="*/ 814192 h 1217530"/>
                <a:gd name="connsiteX37" fmla="*/ 1114816 w 2698106"/>
                <a:gd name="connsiteY37" fmla="*/ 844254 h 1217530"/>
                <a:gd name="connsiteX38" fmla="*/ 1272644 w 2698106"/>
                <a:gd name="connsiteY38" fmla="*/ 874317 h 1217530"/>
                <a:gd name="connsiteX39" fmla="*/ 1420451 w 2698106"/>
                <a:gd name="connsiteY39" fmla="*/ 896864 h 1217530"/>
                <a:gd name="connsiteX40" fmla="*/ 1578279 w 2698106"/>
                <a:gd name="connsiteY40" fmla="*/ 911895 h 1217530"/>
                <a:gd name="connsiteX41" fmla="*/ 1806253 w 2698106"/>
                <a:gd name="connsiteY41" fmla="*/ 926926 h 1217530"/>
                <a:gd name="connsiteX42" fmla="*/ 1976607 w 2698106"/>
                <a:gd name="connsiteY42" fmla="*/ 924421 h 1217530"/>
                <a:gd name="connsiteX43" fmla="*/ 2029216 w 2698106"/>
                <a:gd name="connsiteY43" fmla="*/ 916905 h 1217530"/>
                <a:gd name="connsiteX44" fmla="*/ 2099362 w 2698106"/>
                <a:gd name="connsiteY44" fmla="*/ 894358 h 1217530"/>
                <a:gd name="connsiteX45" fmla="*/ 2465122 w 2698106"/>
                <a:gd name="connsiteY45" fmla="*/ 826718 h 1217530"/>
                <a:gd name="connsiteX46" fmla="*/ 2522742 w 2698106"/>
                <a:gd name="connsiteY46" fmla="*/ 841749 h 1217530"/>
                <a:gd name="connsiteX47" fmla="*/ 2580362 w 2698106"/>
                <a:gd name="connsiteY47" fmla="*/ 864296 h 1217530"/>
                <a:gd name="connsiteX48" fmla="*/ 2625455 w 2698106"/>
                <a:gd name="connsiteY48" fmla="*/ 889348 h 1217530"/>
                <a:gd name="connsiteX49" fmla="*/ 2663033 w 2698106"/>
                <a:gd name="connsiteY49" fmla="*/ 919411 h 1217530"/>
                <a:gd name="connsiteX50" fmla="*/ 2685580 w 2698106"/>
                <a:gd name="connsiteY50" fmla="*/ 949473 h 1217530"/>
                <a:gd name="connsiteX51" fmla="*/ 2698106 w 2698106"/>
                <a:gd name="connsiteY51" fmla="*/ 977030 h 1217530"/>
                <a:gd name="connsiteX52" fmla="*/ 2695601 w 2698106"/>
                <a:gd name="connsiteY52" fmla="*/ 1014608 h 1217530"/>
                <a:gd name="connsiteX53" fmla="*/ 2680570 w 2698106"/>
                <a:gd name="connsiteY53" fmla="*/ 1052186 h 1217530"/>
                <a:gd name="connsiteX54" fmla="*/ 2650507 w 2698106"/>
                <a:gd name="connsiteY54" fmla="*/ 1082249 h 1217530"/>
                <a:gd name="connsiteX55" fmla="*/ 2562825 w 2698106"/>
                <a:gd name="connsiteY55" fmla="*/ 1117322 h 1217530"/>
                <a:gd name="connsiteX56" fmla="*/ 2460112 w 2698106"/>
                <a:gd name="connsiteY56" fmla="*/ 1144879 h 1217530"/>
                <a:gd name="connsiteX57" fmla="*/ 2284747 w 2698106"/>
                <a:gd name="connsiteY57" fmla="*/ 1177447 h 1217530"/>
                <a:gd name="connsiteX58" fmla="*/ 2076815 w 2698106"/>
                <a:gd name="connsiteY58" fmla="*/ 1207509 h 1217530"/>
                <a:gd name="connsiteX59" fmla="*/ 1966586 w 2698106"/>
                <a:gd name="connsiteY59" fmla="*/ 1217530 h 1217530"/>
                <a:gd name="connsiteX60" fmla="*/ 1793727 w 2698106"/>
                <a:gd name="connsiteY60" fmla="*/ 1215025 h 1217530"/>
                <a:gd name="connsiteX61" fmla="*/ 1670972 w 2698106"/>
                <a:gd name="connsiteY61" fmla="*/ 1205004 h 1217530"/>
                <a:gd name="connsiteX62" fmla="*/ 1437988 w 2698106"/>
                <a:gd name="connsiteY62" fmla="*/ 1177447 h 121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698106" h="1217530">
                  <a:moveTo>
                    <a:pt x="1437988" y="1177447"/>
                  </a:moveTo>
                  <a:lnTo>
                    <a:pt x="1272644" y="1142374"/>
                  </a:lnTo>
                  <a:lnTo>
                    <a:pt x="1132353" y="1104796"/>
                  </a:lnTo>
                  <a:lnTo>
                    <a:pt x="979535" y="1047176"/>
                  </a:lnTo>
                  <a:lnTo>
                    <a:pt x="839244" y="984546"/>
                  </a:lnTo>
                  <a:lnTo>
                    <a:pt x="721499" y="921916"/>
                  </a:lnTo>
                  <a:lnTo>
                    <a:pt x="623796" y="856780"/>
                  </a:lnTo>
                  <a:lnTo>
                    <a:pt x="508557" y="766593"/>
                  </a:lnTo>
                  <a:lnTo>
                    <a:pt x="415864" y="678911"/>
                  </a:lnTo>
                  <a:lnTo>
                    <a:pt x="350729" y="608765"/>
                  </a:lnTo>
                  <a:lnTo>
                    <a:pt x="283088" y="521083"/>
                  </a:lnTo>
                  <a:lnTo>
                    <a:pt x="207932" y="425885"/>
                  </a:lnTo>
                  <a:lnTo>
                    <a:pt x="160333" y="348224"/>
                  </a:lnTo>
                  <a:lnTo>
                    <a:pt x="100208" y="253026"/>
                  </a:lnTo>
                  <a:lnTo>
                    <a:pt x="40083" y="127766"/>
                  </a:lnTo>
                  <a:lnTo>
                    <a:pt x="17536" y="80167"/>
                  </a:lnTo>
                  <a:lnTo>
                    <a:pt x="5010" y="45094"/>
                  </a:lnTo>
                  <a:lnTo>
                    <a:pt x="0" y="20042"/>
                  </a:lnTo>
                  <a:lnTo>
                    <a:pt x="2505" y="2505"/>
                  </a:lnTo>
                  <a:lnTo>
                    <a:pt x="17536" y="0"/>
                  </a:lnTo>
                  <a:lnTo>
                    <a:pt x="37578" y="7516"/>
                  </a:lnTo>
                  <a:lnTo>
                    <a:pt x="60125" y="27557"/>
                  </a:lnTo>
                  <a:lnTo>
                    <a:pt x="105219" y="102714"/>
                  </a:lnTo>
                  <a:lnTo>
                    <a:pt x="160333" y="187891"/>
                  </a:lnTo>
                  <a:lnTo>
                    <a:pt x="217953" y="270562"/>
                  </a:lnTo>
                  <a:lnTo>
                    <a:pt x="275572" y="343213"/>
                  </a:lnTo>
                  <a:lnTo>
                    <a:pt x="323171" y="400833"/>
                  </a:lnTo>
                  <a:lnTo>
                    <a:pt x="373276" y="453442"/>
                  </a:lnTo>
                  <a:lnTo>
                    <a:pt x="428390" y="506052"/>
                  </a:lnTo>
                  <a:lnTo>
                    <a:pt x="501041" y="573692"/>
                  </a:lnTo>
                  <a:lnTo>
                    <a:pt x="563671" y="621291"/>
                  </a:lnTo>
                  <a:lnTo>
                    <a:pt x="618786" y="661374"/>
                  </a:lnTo>
                  <a:lnTo>
                    <a:pt x="686426" y="701458"/>
                  </a:lnTo>
                  <a:lnTo>
                    <a:pt x="741541" y="726510"/>
                  </a:lnTo>
                  <a:lnTo>
                    <a:pt x="811686" y="756572"/>
                  </a:lnTo>
                  <a:lnTo>
                    <a:pt x="909389" y="789140"/>
                  </a:lnTo>
                  <a:lnTo>
                    <a:pt x="997072" y="814192"/>
                  </a:lnTo>
                  <a:lnTo>
                    <a:pt x="1114816" y="844254"/>
                  </a:lnTo>
                  <a:lnTo>
                    <a:pt x="1272644" y="874317"/>
                  </a:lnTo>
                  <a:lnTo>
                    <a:pt x="1420451" y="896864"/>
                  </a:lnTo>
                  <a:lnTo>
                    <a:pt x="1578279" y="911895"/>
                  </a:lnTo>
                  <a:lnTo>
                    <a:pt x="1806253" y="926926"/>
                  </a:lnTo>
                  <a:lnTo>
                    <a:pt x="1976607" y="924421"/>
                  </a:lnTo>
                  <a:lnTo>
                    <a:pt x="2029216" y="916905"/>
                  </a:lnTo>
                  <a:lnTo>
                    <a:pt x="2099362" y="894358"/>
                  </a:lnTo>
                  <a:lnTo>
                    <a:pt x="2465122" y="826718"/>
                  </a:lnTo>
                  <a:lnTo>
                    <a:pt x="2522742" y="841749"/>
                  </a:lnTo>
                  <a:lnTo>
                    <a:pt x="2580362" y="864296"/>
                  </a:lnTo>
                  <a:lnTo>
                    <a:pt x="2625455" y="889348"/>
                  </a:lnTo>
                  <a:lnTo>
                    <a:pt x="2663033" y="919411"/>
                  </a:lnTo>
                  <a:lnTo>
                    <a:pt x="2685580" y="949473"/>
                  </a:lnTo>
                  <a:lnTo>
                    <a:pt x="2698106" y="977030"/>
                  </a:lnTo>
                  <a:lnTo>
                    <a:pt x="2695601" y="1014608"/>
                  </a:lnTo>
                  <a:lnTo>
                    <a:pt x="2680570" y="1052186"/>
                  </a:lnTo>
                  <a:lnTo>
                    <a:pt x="2650507" y="1082249"/>
                  </a:lnTo>
                  <a:lnTo>
                    <a:pt x="2562825" y="1117322"/>
                  </a:lnTo>
                  <a:lnTo>
                    <a:pt x="2460112" y="1144879"/>
                  </a:lnTo>
                  <a:lnTo>
                    <a:pt x="2284747" y="1177447"/>
                  </a:lnTo>
                  <a:lnTo>
                    <a:pt x="2076815" y="1207509"/>
                  </a:lnTo>
                  <a:lnTo>
                    <a:pt x="1966586" y="1217530"/>
                  </a:lnTo>
                  <a:lnTo>
                    <a:pt x="1793727" y="1215025"/>
                  </a:lnTo>
                  <a:lnTo>
                    <a:pt x="1670972" y="1205004"/>
                  </a:lnTo>
                  <a:lnTo>
                    <a:pt x="1437988" y="117744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66F833CD-2A4B-4D2C-AABA-3700CC963EEC}"/>
                </a:ext>
              </a:extLst>
            </p:cNvPr>
            <p:cNvSpPr/>
            <p:nvPr/>
          </p:nvSpPr>
          <p:spPr>
            <a:xfrm>
              <a:off x="4581525" y="4729163"/>
              <a:ext cx="538163" cy="546100"/>
            </a:xfrm>
            <a:custGeom>
              <a:avLst/>
              <a:gdLst>
                <a:gd name="connsiteX0" fmla="*/ 264319 w 538163"/>
                <a:gd name="connsiteY0" fmla="*/ 431006 h 545306"/>
                <a:gd name="connsiteX1" fmla="*/ 185738 w 538163"/>
                <a:gd name="connsiteY1" fmla="*/ 361950 h 545306"/>
                <a:gd name="connsiteX2" fmla="*/ 126206 w 538163"/>
                <a:gd name="connsiteY2" fmla="*/ 292893 h 545306"/>
                <a:gd name="connsiteX3" fmla="*/ 85725 w 538163"/>
                <a:gd name="connsiteY3" fmla="*/ 235743 h 545306"/>
                <a:gd name="connsiteX4" fmla="*/ 50006 w 538163"/>
                <a:gd name="connsiteY4" fmla="*/ 180975 h 545306"/>
                <a:gd name="connsiteX5" fmla="*/ 28575 w 538163"/>
                <a:gd name="connsiteY5" fmla="*/ 138112 h 545306"/>
                <a:gd name="connsiteX6" fmla="*/ 11906 w 538163"/>
                <a:gd name="connsiteY6" fmla="*/ 104775 h 545306"/>
                <a:gd name="connsiteX7" fmla="*/ 2381 w 538163"/>
                <a:gd name="connsiteY7" fmla="*/ 71437 h 545306"/>
                <a:gd name="connsiteX8" fmla="*/ 0 w 538163"/>
                <a:gd name="connsiteY8" fmla="*/ 38100 h 545306"/>
                <a:gd name="connsiteX9" fmla="*/ 4763 w 538163"/>
                <a:gd name="connsiteY9" fmla="*/ 19050 h 545306"/>
                <a:gd name="connsiteX10" fmla="*/ 14288 w 538163"/>
                <a:gd name="connsiteY10" fmla="*/ 7143 h 545306"/>
                <a:gd name="connsiteX11" fmla="*/ 30956 w 538163"/>
                <a:gd name="connsiteY11" fmla="*/ 0 h 545306"/>
                <a:gd name="connsiteX12" fmla="*/ 52388 w 538163"/>
                <a:gd name="connsiteY12" fmla="*/ 4762 h 545306"/>
                <a:gd name="connsiteX13" fmla="*/ 78581 w 538163"/>
                <a:gd name="connsiteY13" fmla="*/ 21431 h 545306"/>
                <a:gd name="connsiteX14" fmla="*/ 109538 w 538163"/>
                <a:gd name="connsiteY14" fmla="*/ 52387 h 545306"/>
                <a:gd name="connsiteX15" fmla="*/ 142875 w 538163"/>
                <a:gd name="connsiteY15" fmla="*/ 78581 h 545306"/>
                <a:gd name="connsiteX16" fmla="*/ 190500 w 538163"/>
                <a:gd name="connsiteY16" fmla="*/ 111918 h 545306"/>
                <a:gd name="connsiteX17" fmla="*/ 230981 w 538163"/>
                <a:gd name="connsiteY17" fmla="*/ 130968 h 545306"/>
                <a:gd name="connsiteX18" fmla="*/ 283369 w 538163"/>
                <a:gd name="connsiteY18" fmla="*/ 145256 h 545306"/>
                <a:gd name="connsiteX19" fmla="*/ 526256 w 538163"/>
                <a:gd name="connsiteY19" fmla="*/ 435768 h 545306"/>
                <a:gd name="connsiteX20" fmla="*/ 538163 w 538163"/>
                <a:gd name="connsiteY20" fmla="*/ 488156 h 545306"/>
                <a:gd name="connsiteX21" fmla="*/ 535781 w 538163"/>
                <a:gd name="connsiteY21" fmla="*/ 519112 h 545306"/>
                <a:gd name="connsiteX22" fmla="*/ 521494 w 538163"/>
                <a:gd name="connsiteY22" fmla="*/ 540543 h 545306"/>
                <a:gd name="connsiteX23" fmla="*/ 504825 w 538163"/>
                <a:gd name="connsiteY23" fmla="*/ 545306 h 545306"/>
                <a:gd name="connsiteX24" fmla="*/ 459581 w 538163"/>
                <a:gd name="connsiteY24" fmla="*/ 540543 h 545306"/>
                <a:gd name="connsiteX25" fmla="*/ 409575 w 538163"/>
                <a:gd name="connsiteY25" fmla="*/ 521493 h 545306"/>
                <a:gd name="connsiteX26" fmla="*/ 366713 w 538163"/>
                <a:gd name="connsiteY26" fmla="*/ 500062 h 545306"/>
                <a:gd name="connsiteX27" fmla="*/ 264319 w 538163"/>
                <a:gd name="connsiteY27" fmla="*/ 431006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38163" h="545306">
                  <a:moveTo>
                    <a:pt x="264319" y="431006"/>
                  </a:moveTo>
                  <a:lnTo>
                    <a:pt x="185738" y="361950"/>
                  </a:lnTo>
                  <a:lnTo>
                    <a:pt x="126206" y="292893"/>
                  </a:lnTo>
                  <a:lnTo>
                    <a:pt x="85725" y="235743"/>
                  </a:lnTo>
                  <a:lnTo>
                    <a:pt x="50006" y="180975"/>
                  </a:lnTo>
                  <a:lnTo>
                    <a:pt x="28575" y="138112"/>
                  </a:lnTo>
                  <a:lnTo>
                    <a:pt x="11906" y="104775"/>
                  </a:lnTo>
                  <a:lnTo>
                    <a:pt x="2381" y="71437"/>
                  </a:lnTo>
                  <a:lnTo>
                    <a:pt x="0" y="38100"/>
                  </a:lnTo>
                  <a:lnTo>
                    <a:pt x="4763" y="19050"/>
                  </a:lnTo>
                  <a:lnTo>
                    <a:pt x="14288" y="7143"/>
                  </a:lnTo>
                  <a:lnTo>
                    <a:pt x="30956" y="0"/>
                  </a:lnTo>
                  <a:lnTo>
                    <a:pt x="52388" y="4762"/>
                  </a:lnTo>
                  <a:lnTo>
                    <a:pt x="78581" y="21431"/>
                  </a:lnTo>
                  <a:lnTo>
                    <a:pt x="109538" y="52387"/>
                  </a:lnTo>
                  <a:lnTo>
                    <a:pt x="142875" y="78581"/>
                  </a:lnTo>
                  <a:lnTo>
                    <a:pt x="190500" y="111918"/>
                  </a:lnTo>
                  <a:lnTo>
                    <a:pt x="230981" y="130968"/>
                  </a:lnTo>
                  <a:lnTo>
                    <a:pt x="283369" y="145256"/>
                  </a:lnTo>
                  <a:lnTo>
                    <a:pt x="526256" y="435768"/>
                  </a:lnTo>
                  <a:lnTo>
                    <a:pt x="538163" y="488156"/>
                  </a:lnTo>
                  <a:lnTo>
                    <a:pt x="535781" y="519112"/>
                  </a:lnTo>
                  <a:lnTo>
                    <a:pt x="521494" y="540543"/>
                  </a:lnTo>
                  <a:lnTo>
                    <a:pt x="504825" y="545306"/>
                  </a:lnTo>
                  <a:lnTo>
                    <a:pt x="459581" y="540543"/>
                  </a:lnTo>
                  <a:lnTo>
                    <a:pt x="409575" y="521493"/>
                  </a:lnTo>
                  <a:lnTo>
                    <a:pt x="366713" y="500062"/>
                  </a:lnTo>
                  <a:lnTo>
                    <a:pt x="264319" y="431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24403E0F-7A8E-41C1-9971-A2F9B03403EA}"/>
                </a:ext>
              </a:extLst>
            </p:cNvPr>
            <p:cNvSpPr/>
            <p:nvPr/>
          </p:nvSpPr>
          <p:spPr>
            <a:xfrm>
              <a:off x="3268663" y="1758950"/>
              <a:ext cx="3778250" cy="557213"/>
            </a:xfrm>
            <a:custGeom>
              <a:avLst/>
              <a:gdLst>
                <a:gd name="connsiteX0" fmla="*/ 2132423 w 3777637"/>
                <a:gd name="connsiteY0" fmla="*/ 303623 h 557819"/>
                <a:gd name="connsiteX1" fmla="*/ 1737007 w 3777637"/>
                <a:gd name="connsiteY1" fmla="*/ 349520 h 557819"/>
                <a:gd name="connsiteX2" fmla="*/ 1429853 w 3777637"/>
                <a:gd name="connsiteY2" fmla="*/ 388355 h 557819"/>
                <a:gd name="connsiteX3" fmla="*/ 1129760 w 3777637"/>
                <a:gd name="connsiteY3" fmla="*/ 430721 h 557819"/>
                <a:gd name="connsiteX4" fmla="*/ 903808 w 3777637"/>
                <a:gd name="connsiteY4" fmla="*/ 466026 h 557819"/>
                <a:gd name="connsiteX5" fmla="*/ 681387 w 3777637"/>
                <a:gd name="connsiteY5" fmla="*/ 501331 h 557819"/>
                <a:gd name="connsiteX6" fmla="*/ 462496 w 3777637"/>
                <a:gd name="connsiteY6" fmla="*/ 540167 h 557819"/>
                <a:gd name="connsiteX7" fmla="*/ 374233 w 3777637"/>
                <a:gd name="connsiteY7" fmla="*/ 557819 h 557819"/>
                <a:gd name="connsiteX8" fmla="*/ 254196 w 3777637"/>
                <a:gd name="connsiteY8" fmla="*/ 554289 h 557819"/>
                <a:gd name="connsiteX9" fmla="*/ 102384 w 3777637"/>
                <a:gd name="connsiteY9" fmla="*/ 536636 h 557819"/>
                <a:gd name="connsiteX10" fmla="*/ 0 w 3777637"/>
                <a:gd name="connsiteY10" fmla="*/ 522514 h 557819"/>
                <a:gd name="connsiteX11" fmla="*/ 28244 w 3777637"/>
                <a:gd name="connsiteY11" fmla="*/ 374233 h 557819"/>
                <a:gd name="connsiteX12" fmla="*/ 165933 w 3777637"/>
                <a:gd name="connsiteY12" fmla="*/ 374233 h 557819"/>
                <a:gd name="connsiteX13" fmla="*/ 360111 w 3777637"/>
                <a:gd name="connsiteY13" fmla="*/ 363642 h 557819"/>
                <a:gd name="connsiteX14" fmla="*/ 702570 w 3777637"/>
                <a:gd name="connsiteY14" fmla="*/ 321276 h 557819"/>
                <a:gd name="connsiteX15" fmla="*/ 1066211 w 3777637"/>
                <a:gd name="connsiteY15" fmla="*/ 271849 h 557819"/>
                <a:gd name="connsiteX16" fmla="*/ 1292163 w 3777637"/>
                <a:gd name="connsiteY16" fmla="*/ 236544 h 557819"/>
                <a:gd name="connsiteX17" fmla="*/ 1422792 w 3777637"/>
                <a:gd name="connsiteY17" fmla="*/ 218891 h 557819"/>
                <a:gd name="connsiteX18" fmla="*/ 1680519 w 3777637"/>
                <a:gd name="connsiteY18" fmla="*/ 176525 h 557819"/>
                <a:gd name="connsiteX19" fmla="*/ 1984142 w 3777637"/>
                <a:gd name="connsiteY19" fmla="*/ 144751 h 557819"/>
                <a:gd name="connsiteX20" fmla="*/ 2425455 w 3777637"/>
                <a:gd name="connsiteY20" fmla="*/ 98854 h 557819"/>
                <a:gd name="connsiteX21" fmla="*/ 2792627 w 3777637"/>
                <a:gd name="connsiteY21" fmla="*/ 60018 h 557819"/>
                <a:gd name="connsiteX22" fmla="*/ 3166860 w 3777637"/>
                <a:gd name="connsiteY22" fmla="*/ 17652 h 557819"/>
                <a:gd name="connsiteX23" fmla="*/ 3216287 w 3777637"/>
                <a:gd name="connsiteY23" fmla="*/ 3530 h 557819"/>
                <a:gd name="connsiteX24" fmla="*/ 3251592 w 3777637"/>
                <a:gd name="connsiteY24" fmla="*/ 0 h 557819"/>
                <a:gd name="connsiteX25" fmla="*/ 3297489 w 3777637"/>
                <a:gd name="connsiteY25" fmla="*/ 3530 h 557819"/>
                <a:gd name="connsiteX26" fmla="*/ 3357507 w 3777637"/>
                <a:gd name="connsiteY26" fmla="*/ 17652 h 557819"/>
                <a:gd name="connsiteX27" fmla="*/ 3428117 w 3777637"/>
                <a:gd name="connsiteY27" fmla="*/ 56488 h 557819"/>
                <a:gd name="connsiteX28" fmla="*/ 3530502 w 3777637"/>
                <a:gd name="connsiteY28" fmla="*/ 130629 h 557819"/>
                <a:gd name="connsiteX29" fmla="*/ 3604642 w 3777637"/>
                <a:gd name="connsiteY29" fmla="*/ 194178 h 557819"/>
                <a:gd name="connsiteX30" fmla="*/ 3692905 w 3777637"/>
                <a:gd name="connsiteY30" fmla="*/ 289501 h 557819"/>
                <a:gd name="connsiteX31" fmla="*/ 3745862 w 3777637"/>
                <a:gd name="connsiteY31" fmla="*/ 345989 h 557819"/>
                <a:gd name="connsiteX32" fmla="*/ 3767045 w 3777637"/>
                <a:gd name="connsiteY32" fmla="*/ 384825 h 557819"/>
                <a:gd name="connsiteX33" fmla="*/ 3777637 w 3777637"/>
                <a:gd name="connsiteY33" fmla="*/ 420130 h 557819"/>
                <a:gd name="connsiteX34" fmla="*/ 3777637 w 3777637"/>
                <a:gd name="connsiteY34" fmla="*/ 451904 h 557819"/>
                <a:gd name="connsiteX35" fmla="*/ 3767045 w 3777637"/>
                <a:gd name="connsiteY35" fmla="*/ 469557 h 557819"/>
                <a:gd name="connsiteX36" fmla="*/ 3756454 w 3777637"/>
                <a:gd name="connsiteY36" fmla="*/ 473087 h 557819"/>
                <a:gd name="connsiteX37" fmla="*/ 3714088 w 3777637"/>
                <a:gd name="connsiteY37" fmla="*/ 480148 h 557819"/>
                <a:gd name="connsiteX38" fmla="*/ 3654069 w 3777637"/>
                <a:gd name="connsiteY38" fmla="*/ 483679 h 557819"/>
                <a:gd name="connsiteX39" fmla="*/ 3562276 w 3777637"/>
                <a:gd name="connsiteY39" fmla="*/ 494270 h 557819"/>
                <a:gd name="connsiteX40" fmla="*/ 3258653 w 3777637"/>
                <a:gd name="connsiteY40" fmla="*/ 243605 h 557819"/>
                <a:gd name="connsiteX41" fmla="*/ 3241001 w 3777637"/>
                <a:gd name="connsiteY41" fmla="*/ 229483 h 557819"/>
                <a:gd name="connsiteX42" fmla="*/ 3212757 w 3777637"/>
                <a:gd name="connsiteY42" fmla="*/ 222422 h 557819"/>
                <a:gd name="connsiteX43" fmla="*/ 3177452 w 3777637"/>
                <a:gd name="connsiteY43" fmla="*/ 218891 h 557819"/>
                <a:gd name="connsiteX44" fmla="*/ 3000926 w 3777637"/>
                <a:gd name="connsiteY44" fmla="*/ 229483 h 557819"/>
                <a:gd name="connsiteX45" fmla="*/ 2690242 w 3777637"/>
                <a:gd name="connsiteY45" fmla="*/ 254196 h 557819"/>
                <a:gd name="connsiteX46" fmla="*/ 2132423 w 3777637"/>
                <a:gd name="connsiteY46" fmla="*/ 303623 h 55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777637" h="557819">
                  <a:moveTo>
                    <a:pt x="2132423" y="303623"/>
                  </a:moveTo>
                  <a:lnTo>
                    <a:pt x="1737007" y="349520"/>
                  </a:lnTo>
                  <a:lnTo>
                    <a:pt x="1429853" y="388355"/>
                  </a:lnTo>
                  <a:lnTo>
                    <a:pt x="1129760" y="430721"/>
                  </a:lnTo>
                  <a:lnTo>
                    <a:pt x="903808" y="466026"/>
                  </a:lnTo>
                  <a:lnTo>
                    <a:pt x="681387" y="501331"/>
                  </a:lnTo>
                  <a:lnTo>
                    <a:pt x="462496" y="540167"/>
                  </a:lnTo>
                  <a:lnTo>
                    <a:pt x="374233" y="557819"/>
                  </a:lnTo>
                  <a:lnTo>
                    <a:pt x="254196" y="554289"/>
                  </a:lnTo>
                  <a:lnTo>
                    <a:pt x="102384" y="536636"/>
                  </a:lnTo>
                  <a:lnTo>
                    <a:pt x="0" y="522514"/>
                  </a:lnTo>
                  <a:lnTo>
                    <a:pt x="28244" y="374233"/>
                  </a:lnTo>
                  <a:lnTo>
                    <a:pt x="165933" y="374233"/>
                  </a:lnTo>
                  <a:lnTo>
                    <a:pt x="360111" y="363642"/>
                  </a:lnTo>
                  <a:lnTo>
                    <a:pt x="702570" y="321276"/>
                  </a:lnTo>
                  <a:lnTo>
                    <a:pt x="1066211" y="271849"/>
                  </a:lnTo>
                  <a:lnTo>
                    <a:pt x="1292163" y="236544"/>
                  </a:lnTo>
                  <a:lnTo>
                    <a:pt x="1422792" y="218891"/>
                  </a:lnTo>
                  <a:lnTo>
                    <a:pt x="1680519" y="176525"/>
                  </a:lnTo>
                  <a:lnTo>
                    <a:pt x="1984142" y="144751"/>
                  </a:lnTo>
                  <a:lnTo>
                    <a:pt x="2425455" y="98854"/>
                  </a:lnTo>
                  <a:lnTo>
                    <a:pt x="2792627" y="60018"/>
                  </a:lnTo>
                  <a:lnTo>
                    <a:pt x="3166860" y="17652"/>
                  </a:lnTo>
                  <a:lnTo>
                    <a:pt x="3216287" y="3530"/>
                  </a:lnTo>
                  <a:lnTo>
                    <a:pt x="3251592" y="0"/>
                  </a:lnTo>
                  <a:lnTo>
                    <a:pt x="3297489" y="3530"/>
                  </a:lnTo>
                  <a:lnTo>
                    <a:pt x="3357507" y="17652"/>
                  </a:lnTo>
                  <a:lnTo>
                    <a:pt x="3428117" y="56488"/>
                  </a:lnTo>
                  <a:lnTo>
                    <a:pt x="3530502" y="130629"/>
                  </a:lnTo>
                  <a:lnTo>
                    <a:pt x="3604642" y="194178"/>
                  </a:lnTo>
                  <a:lnTo>
                    <a:pt x="3692905" y="289501"/>
                  </a:lnTo>
                  <a:lnTo>
                    <a:pt x="3745862" y="345989"/>
                  </a:lnTo>
                  <a:lnTo>
                    <a:pt x="3767045" y="384825"/>
                  </a:lnTo>
                  <a:lnTo>
                    <a:pt x="3777637" y="420130"/>
                  </a:lnTo>
                  <a:lnTo>
                    <a:pt x="3777637" y="451904"/>
                  </a:lnTo>
                  <a:lnTo>
                    <a:pt x="3767045" y="469557"/>
                  </a:lnTo>
                  <a:lnTo>
                    <a:pt x="3756454" y="473087"/>
                  </a:lnTo>
                  <a:lnTo>
                    <a:pt x="3714088" y="480148"/>
                  </a:lnTo>
                  <a:lnTo>
                    <a:pt x="3654069" y="483679"/>
                  </a:lnTo>
                  <a:lnTo>
                    <a:pt x="3562276" y="494270"/>
                  </a:lnTo>
                  <a:lnTo>
                    <a:pt x="3258653" y="243605"/>
                  </a:lnTo>
                  <a:lnTo>
                    <a:pt x="3241001" y="229483"/>
                  </a:lnTo>
                  <a:lnTo>
                    <a:pt x="3212757" y="222422"/>
                  </a:lnTo>
                  <a:lnTo>
                    <a:pt x="3177452" y="218891"/>
                  </a:lnTo>
                  <a:lnTo>
                    <a:pt x="3000926" y="229483"/>
                  </a:lnTo>
                  <a:lnTo>
                    <a:pt x="2690242" y="254196"/>
                  </a:lnTo>
                  <a:lnTo>
                    <a:pt x="2132423" y="3036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3DB38C73-6FFC-4ACE-BEA5-52EDA0C7D19B}"/>
                </a:ext>
              </a:extLst>
            </p:cNvPr>
            <p:cNvSpPr/>
            <p:nvPr/>
          </p:nvSpPr>
          <p:spPr>
            <a:xfrm>
              <a:off x="6148388" y="1928813"/>
              <a:ext cx="739775" cy="603250"/>
            </a:xfrm>
            <a:custGeom>
              <a:avLst/>
              <a:gdLst>
                <a:gd name="connsiteX0" fmla="*/ 142875 w 740568"/>
                <a:gd name="connsiteY0" fmla="*/ 421481 h 602456"/>
                <a:gd name="connsiteX1" fmla="*/ 247650 w 740568"/>
                <a:gd name="connsiteY1" fmla="*/ 307181 h 602456"/>
                <a:gd name="connsiteX2" fmla="*/ 319087 w 740568"/>
                <a:gd name="connsiteY2" fmla="*/ 228600 h 602456"/>
                <a:gd name="connsiteX3" fmla="*/ 350043 w 740568"/>
                <a:gd name="connsiteY3" fmla="*/ 190500 h 602456"/>
                <a:gd name="connsiteX4" fmla="*/ 373856 w 740568"/>
                <a:gd name="connsiteY4" fmla="*/ 154781 h 602456"/>
                <a:gd name="connsiteX5" fmla="*/ 381000 w 740568"/>
                <a:gd name="connsiteY5" fmla="*/ 128587 h 602456"/>
                <a:gd name="connsiteX6" fmla="*/ 383381 w 740568"/>
                <a:gd name="connsiteY6" fmla="*/ 97631 h 602456"/>
                <a:gd name="connsiteX7" fmla="*/ 340518 w 740568"/>
                <a:gd name="connsiteY7" fmla="*/ 0 h 602456"/>
                <a:gd name="connsiteX8" fmla="*/ 740568 w 740568"/>
                <a:gd name="connsiteY8" fmla="*/ 302418 h 602456"/>
                <a:gd name="connsiteX9" fmla="*/ 683418 w 740568"/>
                <a:gd name="connsiteY9" fmla="*/ 323850 h 602456"/>
                <a:gd name="connsiteX10" fmla="*/ 602456 w 740568"/>
                <a:gd name="connsiteY10" fmla="*/ 342900 h 602456"/>
                <a:gd name="connsiteX11" fmla="*/ 557212 w 740568"/>
                <a:gd name="connsiteY11" fmla="*/ 361950 h 602456"/>
                <a:gd name="connsiteX12" fmla="*/ 395287 w 740568"/>
                <a:gd name="connsiteY12" fmla="*/ 438150 h 602456"/>
                <a:gd name="connsiteX13" fmla="*/ 233362 w 740568"/>
                <a:gd name="connsiteY13" fmla="*/ 514350 h 602456"/>
                <a:gd name="connsiteX14" fmla="*/ 109537 w 740568"/>
                <a:gd name="connsiteY14" fmla="*/ 581025 h 602456"/>
                <a:gd name="connsiteX15" fmla="*/ 78581 w 740568"/>
                <a:gd name="connsiteY15" fmla="*/ 595312 h 602456"/>
                <a:gd name="connsiteX16" fmla="*/ 42862 w 740568"/>
                <a:gd name="connsiteY16" fmla="*/ 602456 h 602456"/>
                <a:gd name="connsiteX17" fmla="*/ 19050 w 740568"/>
                <a:gd name="connsiteY17" fmla="*/ 600075 h 602456"/>
                <a:gd name="connsiteX18" fmla="*/ 2381 w 740568"/>
                <a:gd name="connsiteY18" fmla="*/ 590550 h 602456"/>
                <a:gd name="connsiteX19" fmla="*/ 0 w 740568"/>
                <a:gd name="connsiteY19" fmla="*/ 576262 h 602456"/>
                <a:gd name="connsiteX20" fmla="*/ 9525 w 740568"/>
                <a:gd name="connsiteY20" fmla="*/ 554831 h 602456"/>
                <a:gd name="connsiteX21" fmla="*/ 61912 w 740568"/>
                <a:gd name="connsiteY21" fmla="*/ 504825 h 602456"/>
                <a:gd name="connsiteX22" fmla="*/ 142875 w 740568"/>
                <a:gd name="connsiteY22" fmla="*/ 421481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0568" h="602456">
                  <a:moveTo>
                    <a:pt x="142875" y="421481"/>
                  </a:moveTo>
                  <a:lnTo>
                    <a:pt x="247650" y="307181"/>
                  </a:lnTo>
                  <a:lnTo>
                    <a:pt x="319087" y="228600"/>
                  </a:lnTo>
                  <a:lnTo>
                    <a:pt x="350043" y="190500"/>
                  </a:lnTo>
                  <a:lnTo>
                    <a:pt x="373856" y="154781"/>
                  </a:lnTo>
                  <a:lnTo>
                    <a:pt x="381000" y="128587"/>
                  </a:lnTo>
                  <a:lnTo>
                    <a:pt x="383381" y="97631"/>
                  </a:lnTo>
                  <a:lnTo>
                    <a:pt x="340518" y="0"/>
                  </a:lnTo>
                  <a:lnTo>
                    <a:pt x="740568" y="302418"/>
                  </a:lnTo>
                  <a:lnTo>
                    <a:pt x="683418" y="323850"/>
                  </a:lnTo>
                  <a:lnTo>
                    <a:pt x="602456" y="342900"/>
                  </a:lnTo>
                  <a:lnTo>
                    <a:pt x="557212" y="361950"/>
                  </a:lnTo>
                  <a:lnTo>
                    <a:pt x="395287" y="438150"/>
                  </a:lnTo>
                  <a:lnTo>
                    <a:pt x="233362" y="514350"/>
                  </a:lnTo>
                  <a:lnTo>
                    <a:pt x="109537" y="581025"/>
                  </a:lnTo>
                  <a:lnTo>
                    <a:pt x="78581" y="595312"/>
                  </a:lnTo>
                  <a:lnTo>
                    <a:pt x="42862" y="602456"/>
                  </a:lnTo>
                  <a:lnTo>
                    <a:pt x="19050" y="600075"/>
                  </a:lnTo>
                  <a:lnTo>
                    <a:pt x="2381" y="590550"/>
                  </a:lnTo>
                  <a:lnTo>
                    <a:pt x="0" y="576262"/>
                  </a:lnTo>
                  <a:lnTo>
                    <a:pt x="9525" y="554831"/>
                  </a:lnTo>
                  <a:lnTo>
                    <a:pt x="61912" y="504825"/>
                  </a:lnTo>
                  <a:lnTo>
                    <a:pt x="142875" y="421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B79BD2B8-BEEC-493F-89BB-67EC622A7AC8}"/>
                </a:ext>
              </a:extLst>
            </p:cNvPr>
            <p:cNvSpPr/>
            <p:nvPr/>
          </p:nvSpPr>
          <p:spPr>
            <a:xfrm>
              <a:off x="3714750" y="2430463"/>
              <a:ext cx="2143125" cy="473075"/>
            </a:xfrm>
            <a:custGeom>
              <a:avLst/>
              <a:gdLst>
                <a:gd name="connsiteX0" fmla="*/ 1419225 w 2143125"/>
                <a:gd name="connsiteY0" fmla="*/ 314325 h 471488"/>
                <a:gd name="connsiteX1" fmla="*/ 1231106 w 2143125"/>
                <a:gd name="connsiteY1" fmla="*/ 330994 h 471488"/>
                <a:gd name="connsiteX2" fmla="*/ 1033463 w 2143125"/>
                <a:gd name="connsiteY2" fmla="*/ 373857 h 471488"/>
                <a:gd name="connsiteX3" fmla="*/ 819150 w 2143125"/>
                <a:gd name="connsiteY3" fmla="*/ 395288 h 471488"/>
                <a:gd name="connsiteX4" fmla="*/ 611981 w 2143125"/>
                <a:gd name="connsiteY4" fmla="*/ 419100 h 471488"/>
                <a:gd name="connsiteX5" fmla="*/ 481013 w 2143125"/>
                <a:gd name="connsiteY5" fmla="*/ 438150 h 471488"/>
                <a:gd name="connsiteX6" fmla="*/ 330994 w 2143125"/>
                <a:gd name="connsiteY6" fmla="*/ 464344 h 471488"/>
                <a:gd name="connsiteX7" fmla="*/ 297656 w 2143125"/>
                <a:gd name="connsiteY7" fmla="*/ 471488 h 471488"/>
                <a:gd name="connsiteX8" fmla="*/ 273844 w 2143125"/>
                <a:gd name="connsiteY8" fmla="*/ 471488 h 471488"/>
                <a:gd name="connsiteX9" fmla="*/ 240506 w 2143125"/>
                <a:gd name="connsiteY9" fmla="*/ 461963 h 471488"/>
                <a:gd name="connsiteX10" fmla="*/ 204788 w 2143125"/>
                <a:gd name="connsiteY10" fmla="*/ 442913 h 471488"/>
                <a:gd name="connsiteX11" fmla="*/ 159544 w 2143125"/>
                <a:gd name="connsiteY11" fmla="*/ 409575 h 471488"/>
                <a:gd name="connsiteX12" fmla="*/ 116681 w 2143125"/>
                <a:gd name="connsiteY12" fmla="*/ 371475 h 471488"/>
                <a:gd name="connsiteX13" fmla="*/ 66675 w 2143125"/>
                <a:gd name="connsiteY13" fmla="*/ 323850 h 471488"/>
                <a:gd name="connsiteX14" fmla="*/ 42863 w 2143125"/>
                <a:gd name="connsiteY14" fmla="*/ 292894 h 471488"/>
                <a:gd name="connsiteX15" fmla="*/ 19050 w 2143125"/>
                <a:gd name="connsiteY15" fmla="*/ 259557 h 471488"/>
                <a:gd name="connsiteX16" fmla="*/ 7144 w 2143125"/>
                <a:gd name="connsiteY16" fmla="*/ 230982 h 471488"/>
                <a:gd name="connsiteX17" fmla="*/ 0 w 2143125"/>
                <a:gd name="connsiteY17" fmla="*/ 202407 h 471488"/>
                <a:gd name="connsiteX18" fmla="*/ 4763 w 2143125"/>
                <a:gd name="connsiteY18" fmla="*/ 178594 h 471488"/>
                <a:gd name="connsiteX19" fmla="*/ 21431 w 2143125"/>
                <a:gd name="connsiteY19" fmla="*/ 171450 h 471488"/>
                <a:gd name="connsiteX20" fmla="*/ 38100 w 2143125"/>
                <a:gd name="connsiteY20" fmla="*/ 176213 h 471488"/>
                <a:gd name="connsiteX21" fmla="*/ 85725 w 2143125"/>
                <a:gd name="connsiteY21" fmla="*/ 202407 h 471488"/>
                <a:gd name="connsiteX22" fmla="*/ 123825 w 2143125"/>
                <a:gd name="connsiteY22" fmla="*/ 219075 h 471488"/>
                <a:gd name="connsiteX23" fmla="*/ 169069 w 2143125"/>
                <a:gd name="connsiteY23" fmla="*/ 235744 h 471488"/>
                <a:gd name="connsiteX24" fmla="*/ 242888 w 2143125"/>
                <a:gd name="connsiteY24" fmla="*/ 254794 h 471488"/>
                <a:gd name="connsiteX25" fmla="*/ 285750 w 2143125"/>
                <a:gd name="connsiteY25" fmla="*/ 259557 h 471488"/>
                <a:gd name="connsiteX26" fmla="*/ 326231 w 2143125"/>
                <a:gd name="connsiteY26" fmla="*/ 264319 h 471488"/>
                <a:gd name="connsiteX27" fmla="*/ 416719 w 2143125"/>
                <a:gd name="connsiteY27" fmla="*/ 257175 h 471488"/>
                <a:gd name="connsiteX28" fmla="*/ 702469 w 2143125"/>
                <a:gd name="connsiteY28" fmla="*/ 233363 h 471488"/>
                <a:gd name="connsiteX29" fmla="*/ 1033463 w 2143125"/>
                <a:gd name="connsiteY29" fmla="*/ 192882 h 471488"/>
                <a:gd name="connsiteX30" fmla="*/ 1247775 w 2143125"/>
                <a:gd name="connsiteY30" fmla="*/ 130969 h 471488"/>
                <a:gd name="connsiteX31" fmla="*/ 1378744 w 2143125"/>
                <a:gd name="connsiteY31" fmla="*/ 116682 h 471488"/>
                <a:gd name="connsiteX32" fmla="*/ 1490663 w 2143125"/>
                <a:gd name="connsiteY32" fmla="*/ 100013 h 471488"/>
                <a:gd name="connsiteX33" fmla="*/ 1581150 w 2143125"/>
                <a:gd name="connsiteY33" fmla="*/ 78582 h 471488"/>
                <a:gd name="connsiteX34" fmla="*/ 1654969 w 2143125"/>
                <a:gd name="connsiteY34" fmla="*/ 54769 h 471488"/>
                <a:gd name="connsiteX35" fmla="*/ 1719263 w 2143125"/>
                <a:gd name="connsiteY35" fmla="*/ 19050 h 471488"/>
                <a:gd name="connsiteX36" fmla="*/ 1750219 w 2143125"/>
                <a:gd name="connsiteY36" fmla="*/ 7144 h 471488"/>
                <a:gd name="connsiteX37" fmla="*/ 1778794 w 2143125"/>
                <a:gd name="connsiteY37" fmla="*/ 0 h 471488"/>
                <a:gd name="connsiteX38" fmla="*/ 1838325 w 2143125"/>
                <a:gd name="connsiteY38" fmla="*/ 7144 h 471488"/>
                <a:gd name="connsiteX39" fmla="*/ 1909763 w 2143125"/>
                <a:gd name="connsiteY39" fmla="*/ 26194 h 471488"/>
                <a:gd name="connsiteX40" fmla="*/ 1993106 w 2143125"/>
                <a:gd name="connsiteY40" fmla="*/ 50007 h 471488"/>
                <a:gd name="connsiteX41" fmla="*/ 2081213 w 2143125"/>
                <a:gd name="connsiteY41" fmla="*/ 83344 h 471488"/>
                <a:gd name="connsiteX42" fmla="*/ 2105025 w 2143125"/>
                <a:gd name="connsiteY42" fmla="*/ 95250 h 471488"/>
                <a:gd name="connsiteX43" fmla="*/ 2128838 w 2143125"/>
                <a:gd name="connsiteY43" fmla="*/ 111919 h 471488"/>
                <a:gd name="connsiteX44" fmla="*/ 2138363 w 2143125"/>
                <a:gd name="connsiteY44" fmla="*/ 123825 h 471488"/>
                <a:gd name="connsiteX45" fmla="*/ 2143125 w 2143125"/>
                <a:gd name="connsiteY45" fmla="*/ 150019 h 471488"/>
                <a:gd name="connsiteX46" fmla="*/ 2128838 w 2143125"/>
                <a:gd name="connsiteY46" fmla="*/ 173832 h 471488"/>
                <a:gd name="connsiteX47" fmla="*/ 2102644 w 2143125"/>
                <a:gd name="connsiteY47" fmla="*/ 195263 h 471488"/>
                <a:gd name="connsiteX48" fmla="*/ 2062163 w 2143125"/>
                <a:gd name="connsiteY48" fmla="*/ 216694 h 471488"/>
                <a:gd name="connsiteX49" fmla="*/ 1995488 w 2143125"/>
                <a:gd name="connsiteY49" fmla="*/ 233363 h 471488"/>
                <a:gd name="connsiteX50" fmla="*/ 1821656 w 2143125"/>
                <a:gd name="connsiteY50" fmla="*/ 266700 h 471488"/>
                <a:gd name="connsiteX51" fmla="*/ 1624013 w 2143125"/>
                <a:gd name="connsiteY51" fmla="*/ 295275 h 471488"/>
                <a:gd name="connsiteX52" fmla="*/ 1419225 w 2143125"/>
                <a:gd name="connsiteY52" fmla="*/ 314325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143125" h="471488">
                  <a:moveTo>
                    <a:pt x="1419225" y="314325"/>
                  </a:moveTo>
                  <a:lnTo>
                    <a:pt x="1231106" y="330994"/>
                  </a:lnTo>
                  <a:lnTo>
                    <a:pt x="1033463" y="373857"/>
                  </a:lnTo>
                  <a:lnTo>
                    <a:pt x="819150" y="395288"/>
                  </a:lnTo>
                  <a:lnTo>
                    <a:pt x="611981" y="419100"/>
                  </a:lnTo>
                  <a:lnTo>
                    <a:pt x="481013" y="438150"/>
                  </a:lnTo>
                  <a:lnTo>
                    <a:pt x="330994" y="464344"/>
                  </a:lnTo>
                  <a:lnTo>
                    <a:pt x="297656" y="471488"/>
                  </a:lnTo>
                  <a:lnTo>
                    <a:pt x="273844" y="471488"/>
                  </a:lnTo>
                  <a:lnTo>
                    <a:pt x="240506" y="461963"/>
                  </a:lnTo>
                  <a:lnTo>
                    <a:pt x="204788" y="442913"/>
                  </a:lnTo>
                  <a:lnTo>
                    <a:pt x="159544" y="409575"/>
                  </a:lnTo>
                  <a:lnTo>
                    <a:pt x="116681" y="371475"/>
                  </a:lnTo>
                  <a:lnTo>
                    <a:pt x="66675" y="323850"/>
                  </a:lnTo>
                  <a:lnTo>
                    <a:pt x="42863" y="292894"/>
                  </a:lnTo>
                  <a:lnTo>
                    <a:pt x="19050" y="259557"/>
                  </a:lnTo>
                  <a:lnTo>
                    <a:pt x="7144" y="230982"/>
                  </a:lnTo>
                  <a:lnTo>
                    <a:pt x="0" y="202407"/>
                  </a:lnTo>
                  <a:lnTo>
                    <a:pt x="4763" y="178594"/>
                  </a:lnTo>
                  <a:lnTo>
                    <a:pt x="21431" y="171450"/>
                  </a:lnTo>
                  <a:lnTo>
                    <a:pt x="38100" y="176213"/>
                  </a:lnTo>
                  <a:lnTo>
                    <a:pt x="85725" y="202407"/>
                  </a:lnTo>
                  <a:lnTo>
                    <a:pt x="123825" y="219075"/>
                  </a:lnTo>
                  <a:lnTo>
                    <a:pt x="169069" y="235744"/>
                  </a:lnTo>
                  <a:lnTo>
                    <a:pt x="242888" y="254794"/>
                  </a:lnTo>
                  <a:lnTo>
                    <a:pt x="285750" y="259557"/>
                  </a:lnTo>
                  <a:lnTo>
                    <a:pt x="326231" y="264319"/>
                  </a:lnTo>
                  <a:lnTo>
                    <a:pt x="416719" y="257175"/>
                  </a:lnTo>
                  <a:lnTo>
                    <a:pt x="702469" y="233363"/>
                  </a:lnTo>
                  <a:lnTo>
                    <a:pt x="1033463" y="192882"/>
                  </a:lnTo>
                  <a:lnTo>
                    <a:pt x="1247775" y="130969"/>
                  </a:lnTo>
                  <a:lnTo>
                    <a:pt x="1378744" y="116682"/>
                  </a:lnTo>
                  <a:lnTo>
                    <a:pt x="1490663" y="100013"/>
                  </a:lnTo>
                  <a:lnTo>
                    <a:pt x="1581150" y="78582"/>
                  </a:lnTo>
                  <a:lnTo>
                    <a:pt x="1654969" y="54769"/>
                  </a:lnTo>
                  <a:lnTo>
                    <a:pt x="1719263" y="19050"/>
                  </a:lnTo>
                  <a:lnTo>
                    <a:pt x="1750219" y="7144"/>
                  </a:lnTo>
                  <a:lnTo>
                    <a:pt x="1778794" y="0"/>
                  </a:lnTo>
                  <a:lnTo>
                    <a:pt x="1838325" y="7144"/>
                  </a:lnTo>
                  <a:lnTo>
                    <a:pt x="1909763" y="26194"/>
                  </a:lnTo>
                  <a:lnTo>
                    <a:pt x="1993106" y="50007"/>
                  </a:lnTo>
                  <a:lnTo>
                    <a:pt x="2081213" y="83344"/>
                  </a:lnTo>
                  <a:lnTo>
                    <a:pt x="2105025" y="95250"/>
                  </a:lnTo>
                  <a:lnTo>
                    <a:pt x="2128838" y="111919"/>
                  </a:lnTo>
                  <a:lnTo>
                    <a:pt x="2138363" y="123825"/>
                  </a:lnTo>
                  <a:lnTo>
                    <a:pt x="2143125" y="150019"/>
                  </a:lnTo>
                  <a:lnTo>
                    <a:pt x="2128838" y="173832"/>
                  </a:lnTo>
                  <a:lnTo>
                    <a:pt x="2102644" y="195263"/>
                  </a:lnTo>
                  <a:lnTo>
                    <a:pt x="2062163" y="216694"/>
                  </a:lnTo>
                  <a:lnTo>
                    <a:pt x="1995488" y="233363"/>
                  </a:lnTo>
                  <a:lnTo>
                    <a:pt x="1821656" y="266700"/>
                  </a:lnTo>
                  <a:lnTo>
                    <a:pt x="1624013" y="295275"/>
                  </a:lnTo>
                  <a:lnTo>
                    <a:pt x="1419225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DA52B5C7-7818-4256-AAEE-E5908DD993E2}"/>
                </a:ext>
              </a:extLst>
            </p:cNvPr>
            <p:cNvSpPr/>
            <p:nvPr/>
          </p:nvSpPr>
          <p:spPr>
            <a:xfrm>
              <a:off x="4610100" y="2189163"/>
              <a:ext cx="427038" cy="1371600"/>
            </a:xfrm>
            <a:custGeom>
              <a:avLst/>
              <a:gdLst>
                <a:gd name="connsiteX0" fmla="*/ 338138 w 426244"/>
                <a:gd name="connsiteY0" fmla="*/ 1181100 h 1371600"/>
                <a:gd name="connsiteX1" fmla="*/ 333375 w 426244"/>
                <a:gd name="connsiteY1" fmla="*/ 1352550 h 1371600"/>
                <a:gd name="connsiteX2" fmla="*/ 145256 w 426244"/>
                <a:gd name="connsiteY2" fmla="*/ 1371600 h 1371600"/>
                <a:gd name="connsiteX3" fmla="*/ 135731 w 426244"/>
                <a:gd name="connsiteY3" fmla="*/ 1243012 h 1371600"/>
                <a:gd name="connsiteX4" fmla="*/ 130969 w 426244"/>
                <a:gd name="connsiteY4" fmla="*/ 1140619 h 1371600"/>
                <a:gd name="connsiteX5" fmla="*/ 109538 w 426244"/>
                <a:gd name="connsiteY5" fmla="*/ 1019175 h 1371600"/>
                <a:gd name="connsiteX6" fmla="*/ 111919 w 426244"/>
                <a:gd name="connsiteY6" fmla="*/ 873919 h 1371600"/>
                <a:gd name="connsiteX7" fmla="*/ 111919 w 426244"/>
                <a:gd name="connsiteY7" fmla="*/ 592931 h 1371600"/>
                <a:gd name="connsiteX8" fmla="*/ 111919 w 426244"/>
                <a:gd name="connsiteY8" fmla="*/ 440531 h 1371600"/>
                <a:gd name="connsiteX9" fmla="*/ 123825 w 426244"/>
                <a:gd name="connsiteY9" fmla="*/ 373856 h 1371600"/>
                <a:gd name="connsiteX10" fmla="*/ 126206 w 426244"/>
                <a:gd name="connsiteY10" fmla="*/ 321469 h 1371600"/>
                <a:gd name="connsiteX11" fmla="*/ 119063 w 426244"/>
                <a:gd name="connsiteY11" fmla="*/ 247650 h 1371600"/>
                <a:gd name="connsiteX12" fmla="*/ 109538 w 426244"/>
                <a:gd name="connsiteY12" fmla="*/ 197644 h 1371600"/>
                <a:gd name="connsiteX13" fmla="*/ 95250 w 426244"/>
                <a:gd name="connsiteY13" fmla="*/ 161925 h 1371600"/>
                <a:gd name="connsiteX14" fmla="*/ 80963 w 426244"/>
                <a:gd name="connsiteY14" fmla="*/ 140494 h 1371600"/>
                <a:gd name="connsiteX15" fmla="*/ 57150 w 426244"/>
                <a:gd name="connsiteY15" fmla="*/ 111919 h 1371600"/>
                <a:gd name="connsiteX16" fmla="*/ 33338 w 426244"/>
                <a:gd name="connsiteY16" fmla="*/ 92869 h 1371600"/>
                <a:gd name="connsiteX17" fmla="*/ 16669 w 426244"/>
                <a:gd name="connsiteY17" fmla="*/ 76200 h 1371600"/>
                <a:gd name="connsiteX18" fmla="*/ 4763 w 426244"/>
                <a:gd name="connsiteY18" fmla="*/ 54769 h 1371600"/>
                <a:gd name="connsiteX19" fmla="*/ 0 w 426244"/>
                <a:gd name="connsiteY19" fmla="*/ 26194 h 1371600"/>
                <a:gd name="connsiteX20" fmla="*/ 4763 w 426244"/>
                <a:gd name="connsiteY20" fmla="*/ 7144 h 1371600"/>
                <a:gd name="connsiteX21" fmla="*/ 26194 w 426244"/>
                <a:gd name="connsiteY21" fmla="*/ 0 h 1371600"/>
                <a:gd name="connsiteX22" fmla="*/ 69056 w 426244"/>
                <a:gd name="connsiteY22" fmla="*/ 9525 h 1371600"/>
                <a:gd name="connsiteX23" fmla="*/ 166688 w 426244"/>
                <a:gd name="connsiteY23" fmla="*/ 35719 h 1371600"/>
                <a:gd name="connsiteX24" fmla="*/ 247650 w 426244"/>
                <a:gd name="connsiteY24" fmla="*/ 64294 h 1371600"/>
                <a:gd name="connsiteX25" fmla="*/ 326231 w 426244"/>
                <a:gd name="connsiteY25" fmla="*/ 97631 h 1371600"/>
                <a:gd name="connsiteX26" fmla="*/ 364331 w 426244"/>
                <a:gd name="connsiteY26" fmla="*/ 121444 h 1371600"/>
                <a:gd name="connsiteX27" fmla="*/ 392906 w 426244"/>
                <a:gd name="connsiteY27" fmla="*/ 145256 h 1371600"/>
                <a:gd name="connsiteX28" fmla="*/ 411956 w 426244"/>
                <a:gd name="connsiteY28" fmla="*/ 171450 h 1371600"/>
                <a:gd name="connsiteX29" fmla="*/ 421481 w 426244"/>
                <a:gd name="connsiteY29" fmla="*/ 195262 h 1371600"/>
                <a:gd name="connsiteX30" fmla="*/ 426244 w 426244"/>
                <a:gd name="connsiteY30" fmla="*/ 228600 h 1371600"/>
                <a:gd name="connsiteX31" fmla="*/ 414338 w 426244"/>
                <a:gd name="connsiteY31" fmla="*/ 247650 h 1371600"/>
                <a:gd name="connsiteX32" fmla="*/ 388144 w 426244"/>
                <a:gd name="connsiteY32" fmla="*/ 283369 h 1371600"/>
                <a:gd name="connsiteX33" fmla="*/ 376238 w 426244"/>
                <a:gd name="connsiteY33" fmla="*/ 319087 h 1371600"/>
                <a:gd name="connsiteX34" fmla="*/ 381000 w 426244"/>
                <a:gd name="connsiteY34" fmla="*/ 371475 h 1371600"/>
                <a:gd name="connsiteX35" fmla="*/ 357188 w 426244"/>
                <a:gd name="connsiteY35" fmla="*/ 561975 h 1371600"/>
                <a:gd name="connsiteX36" fmla="*/ 359569 w 426244"/>
                <a:gd name="connsiteY36" fmla="*/ 833437 h 1371600"/>
                <a:gd name="connsiteX37" fmla="*/ 361950 w 426244"/>
                <a:gd name="connsiteY37" fmla="*/ 992981 h 1371600"/>
                <a:gd name="connsiteX38" fmla="*/ 338138 w 426244"/>
                <a:gd name="connsiteY38" fmla="*/ 1181100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26244" h="1371600">
                  <a:moveTo>
                    <a:pt x="338138" y="1181100"/>
                  </a:moveTo>
                  <a:lnTo>
                    <a:pt x="333375" y="1352550"/>
                  </a:lnTo>
                  <a:lnTo>
                    <a:pt x="145256" y="1371600"/>
                  </a:lnTo>
                  <a:lnTo>
                    <a:pt x="135731" y="1243012"/>
                  </a:lnTo>
                  <a:lnTo>
                    <a:pt x="130969" y="1140619"/>
                  </a:lnTo>
                  <a:lnTo>
                    <a:pt x="109538" y="1019175"/>
                  </a:lnTo>
                  <a:cubicBezTo>
                    <a:pt x="110332" y="970756"/>
                    <a:pt x="111125" y="922338"/>
                    <a:pt x="111919" y="873919"/>
                  </a:cubicBezTo>
                  <a:lnTo>
                    <a:pt x="111919" y="592931"/>
                  </a:lnTo>
                  <a:lnTo>
                    <a:pt x="111919" y="440531"/>
                  </a:lnTo>
                  <a:lnTo>
                    <a:pt x="123825" y="373856"/>
                  </a:lnTo>
                  <a:lnTo>
                    <a:pt x="126206" y="321469"/>
                  </a:lnTo>
                  <a:lnTo>
                    <a:pt x="119063" y="247650"/>
                  </a:lnTo>
                  <a:lnTo>
                    <a:pt x="109538" y="197644"/>
                  </a:lnTo>
                  <a:lnTo>
                    <a:pt x="95250" y="161925"/>
                  </a:lnTo>
                  <a:lnTo>
                    <a:pt x="80963" y="140494"/>
                  </a:lnTo>
                  <a:lnTo>
                    <a:pt x="57150" y="111919"/>
                  </a:lnTo>
                  <a:lnTo>
                    <a:pt x="33338" y="92869"/>
                  </a:lnTo>
                  <a:lnTo>
                    <a:pt x="16669" y="76200"/>
                  </a:lnTo>
                  <a:lnTo>
                    <a:pt x="4763" y="54769"/>
                  </a:lnTo>
                  <a:lnTo>
                    <a:pt x="0" y="26194"/>
                  </a:lnTo>
                  <a:lnTo>
                    <a:pt x="4763" y="7144"/>
                  </a:lnTo>
                  <a:lnTo>
                    <a:pt x="26194" y="0"/>
                  </a:lnTo>
                  <a:lnTo>
                    <a:pt x="69056" y="9525"/>
                  </a:lnTo>
                  <a:lnTo>
                    <a:pt x="166688" y="35719"/>
                  </a:lnTo>
                  <a:lnTo>
                    <a:pt x="247650" y="64294"/>
                  </a:lnTo>
                  <a:lnTo>
                    <a:pt x="326231" y="97631"/>
                  </a:lnTo>
                  <a:lnTo>
                    <a:pt x="364331" y="121444"/>
                  </a:lnTo>
                  <a:lnTo>
                    <a:pt x="392906" y="145256"/>
                  </a:lnTo>
                  <a:lnTo>
                    <a:pt x="411956" y="171450"/>
                  </a:lnTo>
                  <a:lnTo>
                    <a:pt x="421481" y="195262"/>
                  </a:lnTo>
                  <a:lnTo>
                    <a:pt x="426244" y="228600"/>
                  </a:lnTo>
                  <a:lnTo>
                    <a:pt x="414338" y="247650"/>
                  </a:lnTo>
                  <a:lnTo>
                    <a:pt x="388144" y="283369"/>
                  </a:lnTo>
                  <a:lnTo>
                    <a:pt x="376238" y="319087"/>
                  </a:lnTo>
                  <a:lnTo>
                    <a:pt x="381000" y="371475"/>
                  </a:lnTo>
                  <a:lnTo>
                    <a:pt x="357188" y="561975"/>
                  </a:lnTo>
                  <a:cubicBezTo>
                    <a:pt x="357982" y="652462"/>
                    <a:pt x="358775" y="742950"/>
                    <a:pt x="359569" y="833437"/>
                  </a:cubicBezTo>
                  <a:cubicBezTo>
                    <a:pt x="360363" y="886618"/>
                    <a:pt x="361156" y="939800"/>
                    <a:pt x="361950" y="992981"/>
                  </a:cubicBezTo>
                  <a:lnTo>
                    <a:pt x="338138" y="1181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5C89513C-E99E-4BE9-B5BA-2AED3B3865A6}"/>
                </a:ext>
              </a:extLst>
            </p:cNvPr>
            <p:cNvSpPr/>
            <p:nvPr/>
          </p:nvSpPr>
          <p:spPr>
            <a:xfrm>
              <a:off x="3790950" y="2894013"/>
              <a:ext cx="2046288" cy="425450"/>
            </a:xfrm>
            <a:custGeom>
              <a:avLst/>
              <a:gdLst>
                <a:gd name="connsiteX0" fmla="*/ 1476375 w 2045494"/>
                <a:gd name="connsiteY0" fmla="*/ 266700 h 426244"/>
                <a:gd name="connsiteX1" fmla="*/ 1273969 w 2045494"/>
                <a:gd name="connsiteY1" fmla="*/ 285750 h 426244"/>
                <a:gd name="connsiteX2" fmla="*/ 1145381 w 2045494"/>
                <a:gd name="connsiteY2" fmla="*/ 292894 h 426244"/>
                <a:gd name="connsiteX3" fmla="*/ 952500 w 2045494"/>
                <a:gd name="connsiteY3" fmla="*/ 333375 h 426244"/>
                <a:gd name="connsiteX4" fmla="*/ 731044 w 2045494"/>
                <a:gd name="connsiteY4" fmla="*/ 364331 h 426244"/>
                <a:gd name="connsiteX5" fmla="*/ 495300 w 2045494"/>
                <a:gd name="connsiteY5" fmla="*/ 402431 h 426244"/>
                <a:gd name="connsiteX6" fmla="*/ 364331 w 2045494"/>
                <a:gd name="connsiteY6" fmla="*/ 426244 h 426244"/>
                <a:gd name="connsiteX7" fmla="*/ 323850 w 2045494"/>
                <a:gd name="connsiteY7" fmla="*/ 419100 h 426244"/>
                <a:gd name="connsiteX8" fmla="*/ 271463 w 2045494"/>
                <a:gd name="connsiteY8" fmla="*/ 402431 h 426244"/>
                <a:gd name="connsiteX9" fmla="*/ 230981 w 2045494"/>
                <a:gd name="connsiteY9" fmla="*/ 385762 h 426244"/>
                <a:gd name="connsiteX10" fmla="*/ 159544 w 2045494"/>
                <a:gd name="connsiteY10" fmla="*/ 347662 h 426244"/>
                <a:gd name="connsiteX11" fmla="*/ 102394 w 2045494"/>
                <a:gd name="connsiteY11" fmla="*/ 304800 h 426244"/>
                <a:gd name="connsiteX12" fmla="*/ 57150 w 2045494"/>
                <a:gd name="connsiteY12" fmla="*/ 266700 h 426244"/>
                <a:gd name="connsiteX13" fmla="*/ 28575 w 2045494"/>
                <a:gd name="connsiteY13" fmla="*/ 240506 h 426244"/>
                <a:gd name="connsiteX14" fmla="*/ 9525 w 2045494"/>
                <a:gd name="connsiteY14" fmla="*/ 214312 h 426244"/>
                <a:gd name="connsiteX15" fmla="*/ 0 w 2045494"/>
                <a:gd name="connsiteY15" fmla="*/ 192881 h 426244"/>
                <a:gd name="connsiteX16" fmla="*/ 2381 w 2045494"/>
                <a:gd name="connsiteY16" fmla="*/ 176212 h 426244"/>
                <a:gd name="connsiteX17" fmla="*/ 11906 w 2045494"/>
                <a:gd name="connsiteY17" fmla="*/ 164306 h 426244"/>
                <a:gd name="connsiteX18" fmla="*/ 35719 w 2045494"/>
                <a:gd name="connsiteY18" fmla="*/ 164306 h 426244"/>
                <a:gd name="connsiteX19" fmla="*/ 78581 w 2045494"/>
                <a:gd name="connsiteY19" fmla="*/ 176212 h 426244"/>
                <a:gd name="connsiteX20" fmla="*/ 147638 w 2045494"/>
                <a:gd name="connsiteY20" fmla="*/ 190500 h 426244"/>
                <a:gd name="connsiteX21" fmla="*/ 230981 w 2045494"/>
                <a:gd name="connsiteY21" fmla="*/ 200025 h 426244"/>
                <a:gd name="connsiteX22" fmla="*/ 354806 w 2045494"/>
                <a:gd name="connsiteY22" fmla="*/ 202406 h 426244"/>
                <a:gd name="connsiteX23" fmla="*/ 502444 w 2045494"/>
                <a:gd name="connsiteY23" fmla="*/ 200025 h 426244"/>
                <a:gd name="connsiteX24" fmla="*/ 645319 w 2045494"/>
                <a:gd name="connsiteY24" fmla="*/ 192881 h 426244"/>
                <a:gd name="connsiteX25" fmla="*/ 773906 w 2045494"/>
                <a:gd name="connsiteY25" fmla="*/ 180975 h 426244"/>
                <a:gd name="connsiteX26" fmla="*/ 957263 w 2045494"/>
                <a:gd name="connsiteY26" fmla="*/ 152400 h 426244"/>
                <a:gd name="connsiteX27" fmla="*/ 1150144 w 2045494"/>
                <a:gd name="connsiteY27" fmla="*/ 119062 h 426244"/>
                <a:gd name="connsiteX28" fmla="*/ 1307306 w 2045494"/>
                <a:gd name="connsiteY28" fmla="*/ 97631 h 426244"/>
                <a:gd name="connsiteX29" fmla="*/ 1443038 w 2045494"/>
                <a:gd name="connsiteY29" fmla="*/ 73819 h 426244"/>
                <a:gd name="connsiteX30" fmla="*/ 1569244 w 2045494"/>
                <a:gd name="connsiteY30" fmla="*/ 40481 h 426244"/>
                <a:gd name="connsiteX31" fmla="*/ 1693069 w 2045494"/>
                <a:gd name="connsiteY31" fmla="*/ 0 h 426244"/>
                <a:gd name="connsiteX32" fmla="*/ 1738313 w 2045494"/>
                <a:gd name="connsiteY32" fmla="*/ 0 h 426244"/>
                <a:gd name="connsiteX33" fmla="*/ 1828800 w 2045494"/>
                <a:gd name="connsiteY33" fmla="*/ 16669 h 426244"/>
                <a:gd name="connsiteX34" fmla="*/ 1921669 w 2045494"/>
                <a:gd name="connsiteY34" fmla="*/ 42862 h 426244"/>
                <a:gd name="connsiteX35" fmla="*/ 1981200 w 2045494"/>
                <a:gd name="connsiteY35" fmla="*/ 66675 h 426244"/>
                <a:gd name="connsiteX36" fmla="*/ 2021681 w 2045494"/>
                <a:gd name="connsiteY36" fmla="*/ 92869 h 426244"/>
                <a:gd name="connsiteX37" fmla="*/ 2038350 w 2045494"/>
                <a:gd name="connsiteY37" fmla="*/ 109537 h 426244"/>
                <a:gd name="connsiteX38" fmla="*/ 2045494 w 2045494"/>
                <a:gd name="connsiteY38" fmla="*/ 126206 h 426244"/>
                <a:gd name="connsiteX39" fmla="*/ 2038350 w 2045494"/>
                <a:gd name="connsiteY39" fmla="*/ 150019 h 426244"/>
                <a:gd name="connsiteX40" fmla="*/ 2014538 w 2045494"/>
                <a:gd name="connsiteY40" fmla="*/ 171450 h 426244"/>
                <a:gd name="connsiteX41" fmla="*/ 1983581 w 2045494"/>
                <a:gd name="connsiteY41" fmla="*/ 195262 h 426244"/>
                <a:gd name="connsiteX42" fmla="*/ 1950244 w 2045494"/>
                <a:gd name="connsiteY42" fmla="*/ 207169 h 426244"/>
                <a:gd name="connsiteX43" fmla="*/ 1828800 w 2045494"/>
                <a:gd name="connsiteY43" fmla="*/ 223837 h 426244"/>
                <a:gd name="connsiteX44" fmla="*/ 1695450 w 2045494"/>
                <a:gd name="connsiteY44" fmla="*/ 240506 h 426244"/>
                <a:gd name="connsiteX45" fmla="*/ 1476375 w 2045494"/>
                <a:gd name="connsiteY45" fmla="*/ 266700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45494" h="426244">
                  <a:moveTo>
                    <a:pt x="1476375" y="266700"/>
                  </a:moveTo>
                  <a:lnTo>
                    <a:pt x="1273969" y="285750"/>
                  </a:lnTo>
                  <a:lnTo>
                    <a:pt x="1145381" y="292894"/>
                  </a:lnTo>
                  <a:lnTo>
                    <a:pt x="952500" y="333375"/>
                  </a:lnTo>
                  <a:lnTo>
                    <a:pt x="731044" y="364331"/>
                  </a:lnTo>
                  <a:lnTo>
                    <a:pt x="495300" y="402431"/>
                  </a:lnTo>
                  <a:lnTo>
                    <a:pt x="364331" y="426244"/>
                  </a:lnTo>
                  <a:lnTo>
                    <a:pt x="323850" y="419100"/>
                  </a:lnTo>
                  <a:lnTo>
                    <a:pt x="271463" y="402431"/>
                  </a:lnTo>
                  <a:lnTo>
                    <a:pt x="230981" y="385762"/>
                  </a:lnTo>
                  <a:lnTo>
                    <a:pt x="159544" y="347662"/>
                  </a:lnTo>
                  <a:lnTo>
                    <a:pt x="102394" y="304800"/>
                  </a:lnTo>
                  <a:lnTo>
                    <a:pt x="57150" y="266700"/>
                  </a:lnTo>
                  <a:lnTo>
                    <a:pt x="28575" y="240506"/>
                  </a:lnTo>
                  <a:lnTo>
                    <a:pt x="9525" y="214312"/>
                  </a:lnTo>
                  <a:lnTo>
                    <a:pt x="0" y="192881"/>
                  </a:lnTo>
                  <a:lnTo>
                    <a:pt x="2381" y="176212"/>
                  </a:lnTo>
                  <a:lnTo>
                    <a:pt x="11906" y="164306"/>
                  </a:lnTo>
                  <a:lnTo>
                    <a:pt x="35719" y="164306"/>
                  </a:lnTo>
                  <a:lnTo>
                    <a:pt x="78581" y="176212"/>
                  </a:lnTo>
                  <a:lnTo>
                    <a:pt x="147638" y="190500"/>
                  </a:lnTo>
                  <a:lnTo>
                    <a:pt x="230981" y="200025"/>
                  </a:lnTo>
                  <a:lnTo>
                    <a:pt x="354806" y="202406"/>
                  </a:lnTo>
                  <a:lnTo>
                    <a:pt x="502444" y="200025"/>
                  </a:lnTo>
                  <a:lnTo>
                    <a:pt x="645319" y="192881"/>
                  </a:lnTo>
                  <a:lnTo>
                    <a:pt x="773906" y="180975"/>
                  </a:lnTo>
                  <a:lnTo>
                    <a:pt x="957263" y="152400"/>
                  </a:lnTo>
                  <a:lnTo>
                    <a:pt x="1150144" y="119062"/>
                  </a:lnTo>
                  <a:lnTo>
                    <a:pt x="1307306" y="97631"/>
                  </a:lnTo>
                  <a:lnTo>
                    <a:pt x="1443038" y="73819"/>
                  </a:lnTo>
                  <a:lnTo>
                    <a:pt x="1569244" y="40481"/>
                  </a:lnTo>
                  <a:lnTo>
                    <a:pt x="1693069" y="0"/>
                  </a:lnTo>
                  <a:lnTo>
                    <a:pt x="1738313" y="0"/>
                  </a:lnTo>
                  <a:lnTo>
                    <a:pt x="1828800" y="16669"/>
                  </a:lnTo>
                  <a:lnTo>
                    <a:pt x="1921669" y="42862"/>
                  </a:lnTo>
                  <a:lnTo>
                    <a:pt x="1981200" y="66675"/>
                  </a:lnTo>
                  <a:lnTo>
                    <a:pt x="2021681" y="92869"/>
                  </a:lnTo>
                  <a:lnTo>
                    <a:pt x="2038350" y="109537"/>
                  </a:lnTo>
                  <a:lnTo>
                    <a:pt x="2045494" y="126206"/>
                  </a:lnTo>
                  <a:lnTo>
                    <a:pt x="2038350" y="150019"/>
                  </a:lnTo>
                  <a:lnTo>
                    <a:pt x="2014538" y="171450"/>
                  </a:lnTo>
                  <a:lnTo>
                    <a:pt x="1983581" y="195262"/>
                  </a:lnTo>
                  <a:lnTo>
                    <a:pt x="1950244" y="207169"/>
                  </a:lnTo>
                  <a:lnTo>
                    <a:pt x="1828800" y="223837"/>
                  </a:lnTo>
                  <a:lnTo>
                    <a:pt x="1695450" y="240506"/>
                  </a:lnTo>
                  <a:lnTo>
                    <a:pt x="1476375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304CF4F3-DB55-445C-B6B7-F681ED17E1D1}"/>
                </a:ext>
              </a:extLst>
            </p:cNvPr>
            <p:cNvSpPr/>
            <p:nvPr/>
          </p:nvSpPr>
          <p:spPr>
            <a:xfrm>
              <a:off x="3343275" y="3294063"/>
              <a:ext cx="3032125" cy="522287"/>
            </a:xfrm>
            <a:custGeom>
              <a:avLst/>
              <a:gdLst>
                <a:gd name="connsiteX0" fmla="*/ 2010526 w 3031654"/>
                <a:gd name="connsiteY0" fmla="*/ 305761 h 522102"/>
                <a:gd name="connsiteX1" fmla="*/ 1667265 w 3031654"/>
                <a:gd name="connsiteY1" fmla="*/ 337491 h 522102"/>
                <a:gd name="connsiteX2" fmla="*/ 1416310 w 3031654"/>
                <a:gd name="connsiteY2" fmla="*/ 363452 h 522102"/>
                <a:gd name="connsiteX3" fmla="*/ 1171124 w 3031654"/>
                <a:gd name="connsiteY3" fmla="*/ 395182 h 522102"/>
                <a:gd name="connsiteX4" fmla="*/ 972091 w 3031654"/>
                <a:gd name="connsiteY4" fmla="*/ 426912 h 522102"/>
                <a:gd name="connsiteX5" fmla="*/ 703828 w 3031654"/>
                <a:gd name="connsiteY5" fmla="*/ 470180 h 522102"/>
                <a:gd name="connsiteX6" fmla="*/ 550947 w 3031654"/>
                <a:gd name="connsiteY6" fmla="*/ 504795 h 522102"/>
                <a:gd name="connsiteX7" fmla="*/ 461527 w 3031654"/>
                <a:gd name="connsiteY7" fmla="*/ 522102 h 522102"/>
                <a:gd name="connsiteX8" fmla="*/ 424028 w 3031654"/>
                <a:gd name="connsiteY8" fmla="*/ 519217 h 522102"/>
                <a:gd name="connsiteX9" fmla="*/ 374990 w 3031654"/>
                <a:gd name="connsiteY9" fmla="*/ 507679 h 522102"/>
                <a:gd name="connsiteX10" fmla="*/ 311530 w 3031654"/>
                <a:gd name="connsiteY10" fmla="*/ 481718 h 522102"/>
                <a:gd name="connsiteX11" fmla="*/ 236532 w 3031654"/>
                <a:gd name="connsiteY11" fmla="*/ 447104 h 522102"/>
                <a:gd name="connsiteX12" fmla="*/ 147112 w 3031654"/>
                <a:gd name="connsiteY12" fmla="*/ 392297 h 522102"/>
                <a:gd name="connsiteX13" fmla="*/ 66344 w 3031654"/>
                <a:gd name="connsiteY13" fmla="*/ 340376 h 522102"/>
                <a:gd name="connsiteX14" fmla="*/ 40383 w 3031654"/>
                <a:gd name="connsiteY14" fmla="*/ 323068 h 522102"/>
                <a:gd name="connsiteX15" fmla="*/ 20192 w 3031654"/>
                <a:gd name="connsiteY15" fmla="*/ 302877 h 522102"/>
                <a:gd name="connsiteX16" fmla="*/ 5769 w 3031654"/>
                <a:gd name="connsiteY16" fmla="*/ 276916 h 522102"/>
                <a:gd name="connsiteX17" fmla="*/ 0 w 3031654"/>
                <a:gd name="connsiteY17" fmla="*/ 250955 h 522102"/>
                <a:gd name="connsiteX18" fmla="*/ 2884 w 3031654"/>
                <a:gd name="connsiteY18" fmla="*/ 236532 h 522102"/>
                <a:gd name="connsiteX19" fmla="*/ 14423 w 3031654"/>
                <a:gd name="connsiteY19" fmla="*/ 227878 h 522102"/>
                <a:gd name="connsiteX20" fmla="*/ 40383 w 3031654"/>
                <a:gd name="connsiteY20" fmla="*/ 224994 h 522102"/>
                <a:gd name="connsiteX21" fmla="*/ 77883 w 3031654"/>
                <a:gd name="connsiteY21" fmla="*/ 236532 h 522102"/>
                <a:gd name="connsiteX22" fmla="*/ 126920 w 3031654"/>
                <a:gd name="connsiteY22" fmla="*/ 250955 h 522102"/>
                <a:gd name="connsiteX23" fmla="*/ 178841 w 3031654"/>
                <a:gd name="connsiteY23" fmla="*/ 259608 h 522102"/>
                <a:gd name="connsiteX24" fmla="*/ 291339 w 3031654"/>
                <a:gd name="connsiteY24" fmla="*/ 268262 h 522102"/>
                <a:gd name="connsiteX25" fmla="*/ 478834 w 3031654"/>
                <a:gd name="connsiteY25" fmla="*/ 271147 h 522102"/>
                <a:gd name="connsiteX26" fmla="*/ 715366 w 3031654"/>
                <a:gd name="connsiteY26" fmla="*/ 256724 h 522102"/>
                <a:gd name="connsiteX27" fmla="*/ 972091 w 3031654"/>
                <a:gd name="connsiteY27" fmla="*/ 233648 h 522102"/>
                <a:gd name="connsiteX28" fmla="*/ 1246122 w 3031654"/>
                <a:gd name="connsiteY28" fmla="*/ 201918 h 522102"/>
                <a:gd name="connsiteX29" fmla="*/ 1419195 w 3031654"/>
                <a:gd name="connsiteY29" fmla="*/ 178841 h 522102"/>
                <a:gd name="connsiteX30" fmla="*/ 1583614 w 3031654"/>
                <a:gd name="connsiteY30" fmla="*/ 161534 h 522102"/>
                <a:gd name="connsiteX31" fmla="*/ 1926874 w 3031654"/>
                <a:gd name="connsiteY31" fmla="*/ 129804 h 522102"/>
                <a:gd name="connsiteX32" fmla="*/ 2157638 w 3031654"/>
                <a:gd name="connsiteY32" fmla="*/ 103843 h 522102"/>
                <a:gd name="connsiteX33" fmla="*/ 2379747 w 3031654"/>
                <a:gd name="connsiteY33" fmla="*/ 74998 h 522102"/>
                <a:gd name="connsiteX34" fmla="*/ 2451861 w 3031654"/>
                <a:gd name="connsiteY34" fmla="*/ 63460 h 522102"/>
                <a:gd name="connsiteX35" fmla="*/ 2515321 w 3031654"/>
                <a:gd name="connsiteY35" fmla="*/ 46152 h 522102"/>
                <a:gd name="connsiteX36" fmla="*/ 2598973 w 3031654"/>
                <a:gd name="connsiteY36" fmla="*/ 23076 h 522102"/>
                <a:gd name="connsiteX37" fmla="*/ 2645125 w 3031654"/>
                <a:gd name="connsiteY37" fmla="*/ 5769 h 522102"/>
                <a:gd name="connsiteX38" fmla="*/ 2662433 w 3031654"/>
                <a:gd name="connsiteY38" fmla="*/ 0 h 522102"/>
                <a:gd name="connsiteX39" fmla="*/ 2711470 w 3031654"/>
                <a:gd name="connsiteY39" fmla="*/ 0 h 522102"/>
                <a:gd name="connsiteX40" fmla="*/ 2772045 w 3031654"/>
                <a:gd name="connsiteY40" fmla="*/ 11538 h 522102"/>
                <a:gd name="connsiteX41" fmla="*/ 2841274 w 3031654"/>
                <a:gd name="connsiteY41" fmla="*/ 40383 h 522102"/>
                <a:gd name="connsiteX42" fmla="*/ 2922041 w 3031654"/>
                <a:gd name="connsiteY42" fmla="*/ 86536 h 522102"/>
                <a:gd name="connsiteX43" fmla="*/ 2973963 w 3031654"/>
                <a:gd name="connsiteY43" fmla="*/ 121150 h 522102"/>
                <a:gd name="connsiteX44" fmla="*/ 3002809 w 3031654"/>
                <a:gd name="connsiteY44" fmla="*/ 147111 h 522102"/>
                <a:gd name="connsiteX45" fmla="*/ 3028770 w 3031654"/>
                <a:gd name="connsiteY45" fmla="*/ 187495 h 522102"/>
                <a:gd name="connsiteX46" fmla="*/ 3031654 w 3031654"/>
                <a:gd name="connsiteY46" fmla="*/ 204802 h 522102"/>
                <a:gd name="connsiteX47" fmla="*/ 3025885 w 3031654"/>
                <a:gd name="connsiteY47" fmla="*/ 224994 h 522102"/>
                <a:gd name="connsiteX48" fmla="*/ 3005693 w 3031654"/>
                <a:gd name="connsiteY48" fmla="*/ 245186 h 522102"/>
                <a:gd name="connsiteX49" fmla="*/ 2976848 w 3031654"/>
                <a:gd name="connsiteY49" fmla="*/ 256724 h 522102"/>
                <a:gd name="connsiteX50" fmla="*/ 2933580 w 3031654"/>
                <a:gd name="connsiteY50" fmla="*/ 265378 h 522102"/>
                <a:gd name="connsiteX51" fmla="*/ 2780699 w 3031654"/>
                <a:gd name="connsiteY51" fmla="*/ 274031 h 522102"/>
                <a:gd name="connsiteX52" fmla="*/ 2474937 w 3031654"/>
                <a:gd name="connsiteY52" fmla="*/ 282685 h 522102"/>
                <a:gd name="connsiteX53" fmla="*/ 2010526 w 3031654"/>
                <a:gd name="connsiteY53" fmla="*/ 305761 h 522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31654" h="522102">
                  <a:moveTo>
                    <a:pt x="2010526" y="305761"/>
                  </a:moveTo>
                  <a:lnTo>
                    <a:pt x="1667265" y="337491"/>
                  </a:lnTo>
                  <a:lnTo>
                    <a:pt x="1416310" y="363452"/>
                  </a:lnTo>
                  <a:lnTo>
                    <a:pt x="1171124" y="395182"/>
                  </a:lnTo>
                  <a:lnTo>
                    <a:pt x="972091" y="426912"/>
                  </a:lnTo>
                  <a:lnTo>
                    <a:pt x="703828" y="470180"/>
                  </a:lnTo>
                  <a:lnTo>
                    <a:pt x="550947" y="504795"/>
                  </a:lnTo>
                  <a:lnTo>
                    <a:pt x="461527" y="522102"/>
                  </a:lnTo>
                  <a:lnTo>
                    <a:pt x="424028" y="519217"/>
                  </a:lnTo>
                  <a:lnTo>
                    <a:pt x="374990" y="507679"/>
                  </a:lnTo>
                  <a:lnTo>
                    <a:pt x="311530" y="481718"/>
                  </a:lnTo>
                  <a:lnTo>
                    <a:pt x="236532" y="447104"/>
                  </a:lnTo>
                  <a:lnTo>
                    <a:pt x="147112" y="392297"/>
                  </a:lnTo>
                  <a:lnTo>
                    <a:pt x="66344" y="340376"/>
                  </a:lnTo>
                  <a:lnTo>
                    <a:pt x="40383" y="323068"/>
                  </a:lnTo>
                  <a:lnTo>
                    <a:pt x="20192" y="302877"/>
                  </a:lnTo>
                  <a:lnTo>
                    <a:pt x="5769" y="276916"/>
                  </a:lnTo>
                  <a:lnTo>
                    <a:pt x="0" y="250955"/>
                  </a:lnTo>
                  <a:lnTo>
                    <a:pt x="2884" y="236532"/>
                  </a:lnTo>
                  <a:lnTo>
                    <a:pt x="14423" y="227878"/>
                  </a:lnTo>
                  <a:lnTo>
                    <a:pt x="40383" y="224994"/>
                  </a:lnTo>
                  <a:lnTo>
                    <a:pt x="77883" y="236532"/>
                  </a:lnTo>
                  <a:lnTo>
                    <a:pt x="126920" y="250955"/>
                  </a:lnTo>
                  <a:lnTo>
                    <a:pt x="178841" y="259608"/>
                  </a:lnTo>
                  <a:lnTo>
                    <a:pt x="291339" y="268262"/>
                  </a:lnTo>
                  <a:lnTo>
                    <a:pt x="478834" y="271147"/>
                  </a:lnTo>
                  <a:lnTo>
                    <a:pt x="715366" y="256724"/>
                  </a:lnTo>
                  <a:lnTo>
                    <a:pt x="972091" y="233648"/>
                  </a:lnTo>
                  <a:lnTo>
                    <a:pt x="1246122" y="201918"/>
                  </a:lnTo>
                  <a:lnTo>
                    <a:pt x="1419195" y="178841"/>
                  </a:lnTo>
                  <a:lnTo>
                    <a:pt x="1583614" y="161534"/>
                  </a:lnTo>
                  <a:lnTo>
                    <a:pt x="1926874" y="129804"/>
                  </a:lnTo>
                  <a:lnTo>
                    <a:pt x="2157638" y="103843"/>
                  </a:lnTo>
                  <a:lnTo>
                    <a:pt x="2379747" y="74998"/>
                  </a:lnTo>
                  <a:lnTo>
                    <a:pt x="2451861" y="63460"/>
                  </a:lnTo>
                  <a:lnTo>
                    <a:pt x="2515321" y="46152"/>
                  </a:lnTo>
                  <a:lnTo>
                    <a:pt x="2598973" y="23076"/>
                  </a:lnTo>
                  <a:lnTo>
                    <a:pt x="2645125" y="5769"/>
                  </a:lnTo>
                  <a:lnTo>
                    <a:pt x="2662433" y="0"/>
                  </a:lnTo>
                  <a:lnTo>
                    <a:pt x="2711470" y="0"/>
                  </a:lnTo>
                  <a:lnTo>
                    <a:pt x="2772045" y="11538"/>
                  </a:lnTo>
                  <a:lnTo>
                    <a:pt x="2841274" y="40383"/>
                  </a:lnTo>
                  <a:lnTo>
                    <a:pt x="2922041" y="86536"/>
                  </a:lnTo>
                  <a:lnTo>
                    <a:pt x="2973963" y="121150"/>
                  </a:lnTo>
                  <a:lnTo>
                    <a:pt x="3002809" y="147111"/>
                  </a:lnTo>
                  <a:lnTo>
                    <a:pt x="3028770" y="187495"/>
                  </a:lnTo>
                  <a:lnTo>
                    <a:pt x="3031654" y="204802"/>
                  </a:lnTo>
                  <a:lnTo>
                    <a:pt x="3025885" y="224994"/>
                  </a:lnTo>
                  <a:lnTo>
                    <a:pt x="3005693" y="245186"/>
                  </a:lnTo>
                  <a:lnTo>
                    <a:pt x="2976848" y="256724"/>
                  </a:lnTo>
                  <a:lnTo>
                    <a:pt x="2933580" y="265378"/>
                  </a:lnTo>
                  <a:lnTo>
                    <a:pt x="2780699" y="274031"/>
                  </a:lnTo>
                  <a:lnTo>
                    <a:pt x="2474937" y="282685"/>
                  </a:lnTo>
                  <a:lnTo>
                    <a:pt x="2010526" y="30576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59043446-3183-44C0-AE38-7BC1E8E35698}"/>
                </a:ext>
              </a:extLst>
            </p:cNvPr>
            <p:cNvSpPr/>
            <p:nvPr/>
          </p:nvSpPr>
          <p:spPr>
            <a:xfrm>
              <a:off x="3590925" y="3735388"/>
              <a:ext cx="2722563" cy="812800"/>
            </a:xfrm>
            <a:custGeom>
              <a:avLst/>
              <a:gdLst>
                <a:gd name="connsiteX0" fmla="*/ 475949 w 2723008"/>
                <a:gd name="connsiteY0" fmla="*/ 432681 h 813441"/>
                <a:gd name="connsiteX1" fmla="*/ 115381 w 2723008"/>
                <a:gd name="connsiteY1" fmla="*/ 484603 h 813441"/>
                <a:gd name="connsiteX2" fmla="*/ 0 w 2723008"/>
                <a:gd name="connsiteY2" fmla="*/ 311530 h 813441"/>
                <a:gd name="connsiteX3" fmla="*/ 92305 w 2723008"/>
                <a:gd name="connsiteY3" fmla="*/ 299992 h 813441"/>
                <a:gd name="connsiteX4" fmla="*/ 458642 w 2723008"/>
                <a:gd name="connsiteY4" fmla="*/ 274031 h 813441"/>
                <a:gd name="connsiteX5" fmla="*/ 755750 w 2723008"/>
                <a:gd name="connsiteY5" fmla="*/ 248070 h 813441"/>
                <a:gd name="connsiteX6" fmla="*/ 1093241 w 2723008"/>
                <a:gd name="connsiteY6" fmla="*/ 210571 h 813441"/>
                <a:gd name="connsiteX7" fmla="*/ 1479770 w 2723008"/>
                <a:gd name="connsiteY7" fmla="*/ 164419 h 813441"/>
                <a:gd name="connsiteX8" fmla="*/ 1854760 w 2723008"/>
                <a:gd name="connsiteY8" fmla="*/ 109612 h 813441"/>
                <a:gd name="connsiteX9" fmla="*/ 2166291 w 2723008"/>
                <a:gd name="connsiteY9" fmla="*/ 60575 h 813441"/>
                <a:gd name="connsiteX10" fmla="*/ 2290326 w 2723008"/>
                <a:gd name="connsiteY10" fmla="*/ 37499 h 813441"/>
                <a:gd name="connsiteX11" fmla="*/ 2402823 w 2723008"/>
                <a:gd name="connsiteY11" fmla="*/ 8653 h 813441"/>
                <a:gd name="connsiteX12" fmla="*/ 2428784 w 2723008"/>
                <a:gd name="connsiteY12" fmla="*/ 0 h 813441"/>
                <a:gd name="connsiteX13" fmla="*/ 2463399 w 2723008"/>
                <a:gd name="connsiteY13" fmla="*/ 0 h 813441"/>
                <a:gd name="connsiteX14" fmla="*/ 2506667 w 2723008"/>
                <a:gd name="connsiteY14" fmla="*/ 25961 h 813441"/>
                <a:gd name="connsiteX15" fmla="*/ 2564358 w 2723008"/>
                <a:gd name="connsiteY15" fmla="*/ 66344 h 813441"/>
                <a:gd name="connsiteX16" fmla="*/ 2656663 w 2723008"/>
                <a:gd name="connsiteY16" fmla="*/ 147111 h 813441"/>
                <a:gd name="connsiteX17" fmla="*/ 2702816 w 2723008"/>
                <a:gd name="connsiteY17" fmla="*/ 190379 h 813441"/>
                <a:gd name="connsiteX18" fmla="*/ 2717239 w 2723008"/>
                <a:gd name="connsiteY18" fmla="*/ 216340 h 813441"/>
                <a:gd name="connsiteX19" fmla="*/ 2723008 w 2723008"/>
                <a:gd name="connsiteY19" fmla="*/ 242301 h 813441"/>
                <a:gd name="connsiteX20" fmla="*/ 2723008 w 2723008"/>
                <a:gd name="connsiteY20" fmla="*/ 265378 h 813441"/>
                <a:gd name="connsiteX21" fmla="*/ 2705700 w 2723008"/>
                <a:gd name="connsiteY21" fmla="*/ 291338 h 813441"/>
                <a:gd name="connsiteX22" fmla="*/ 2662432 w 2723008"/>
                <a:gd name="connsiteY22" fmla="*/ 320184 h 813441"/>
                <a:gd name="connsiteX23" fmla="*/ 2642241 w 2723008"/>
                <a:gd name="connsiteY23" fmla="*/ 354798 h 813441"/>
                <a:gd name="connsiteX24" fmla="*/ 2573012 w 2723008"/>
                <a:gd name="connsiteY24" fmla="*/ 484603 h 813441"/>
                <a:gd name="connsiteX25" fmla="*/ 2463399 w 2723008"/>
                <a:gd name="connsiteY25" fmla="*/ 712482 h 813441"/>
                <a:gd name="connsiteX26" fmla="*/ 2451861 w 2723008"/>
                <a:gd name="connsiteY26" fmla="*/ 741327 h 813441"/>
                <a:gd name="connsiteX27" fmla="*/ 2437438 w 2723008"/>
                <a:gd name="connsiteY27" fmla="*/ 764403 h 813441"/>
                <a:gd name="connsiteX28" fmla="*/ 2423015 w 2723008"/>
                <a:gd name="connsiteY28" fmla="*/ 784595 h 813441"/>
                <a:gd name="connsiteX29" fmla="*/ 2405708 w 2723008"/>
                <a:gd name="connsiteY29" fmla="*/ 801902 h 813441"/>
                <a:gd name="connsiteX30" fmla="*/ 2391285 w 2723008"/>
                <a:gd name="connsiteY30" fmla="*/ 807672 h 813441"/>
                <a:gd name="connsiteX31" fmla="*/ 2356671 w 2723008"/>
                <a:gd name="connsiteY31" fmla="*/ 813441 h 813441"/>
                <a:gd name="connsiteX32" fmla="*/ 2313403 w 2723008"/>
                <a:gd name="connsiteY32" fmla="*/ 804787 h 813441"/>
                <a:gd name="connsiteX33" fmla="*/ 2267250 w 2723008"/>
                <a:gd name="connsiteY33" fmla="*/ 790364 h 813441"/>
                <a:gd name="connsiteX34" fmla="*/ 2244174 w 2723008"/>
                <a:gd name="connsiteY34" fmla="*/ 778826 h 813441"/>
                <a:gd name="connsiteX35" fmla="*/ 2290326 w 2723008"/>
                <a:gd name="connsiteY35" fmla="*/ 591331 h 813441"/>
                <a:gd name="connsiteX36" fmla="*/ 2319172 w 2723008"/>
                <a:gd name="connsiteY36" fmla="*/ 493256 h 813441"/>
                <a:gd name="connsiteX37" fmla="*/ 2362440 w 2723008"/>
                <a:gd name="connsiteY37" fmla="*/ 369221 h 813441"/>
                <a:gd name="connsiteX38" fmla="*/ 2382632 w 2723008"/>
                <a:gd name="connsiteY38" fmla="*/ 299992 h 813441"/>
                <a:gd name="connsiteX39" fmla="*/ 2382632 w 2723008"/>
                <a:gd name="connsiteY39" fmla="*/ 262493 h 813441"/>
                <a:gd name="connsiteX40" fmla="*/ 2379747 w 2723008"/>
                <a:gd name="connsiteY40" fmla="*/ 233648 h 813441"/>
                <a:gd name="connsiteX41" fmla="*/ 2359555 w 2723008"/>
                <a:gd name="connsiteY41" fmla="*/ 219225 h 813441"/>
                <a:gd name="connsiteX42" fmla="*/ 2322056 w 2723008"/>
                <a:gd name="connsiteY42" fmla="*/ 210571 h 813441"/>
                <a:gd name="connsiteX43" fmla="*/ 2281673 w 2723008"/>
                <a:gd name="connsiteY43" fmla="*/ 210571 h 813441"/>
                <a:gd name="connsiteX44" fmla="*/ 2143215 w 2723008"/>
                <a:gd name="connsiteY44" fmla="*/ 233648 h 813441"/>
                <a:gd name="connsiteX45" fmla="*/ 1947066 w 2723008"/>
                <a:gd name="connsiteY45" fmla="*/ 262493 h 813441"/>
                <a:gd name="connsiteX46" fmla="*/ 1779762 w 2723008"/>
                <a:gd name="connsiteY46" fmla="*/ 274031 h 813441"/>
                <a:gd name="connsiteX47" fmla="*/ 1557653 w 2723008"/>
                <a:gd name="connsiteY47" fmla="*/ 317299 h 813441"/>
                <a:gd name="connsiteX48" fmla="*/ 1269198 w 2723008"/>
                <a:gd name="connsiteY48" fmla="*/ 354798 h 813441"/>
                <a:gd name="connsiteX49" fmla="*/ 977859 w 2723008"/>
                <a:gd name="connsiteY49" fmla="*/ 389413 h 813441"/>
                <a:gd name="connsiteX50" fmla="*/ 799018 w 2723008"/>
                <a:gd name="connsiteY50" fmla="*/ 406720 h 813441"/>
                <a:gd name="connsiteX51" fmla="*/ 475949 w 2723008"/>
                <a:gd name="connsiteY51" fmla="*/ 432681 h 81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23008" h="813441">
                  <a:moveTo>
                    <a:pt x="475949" y="432681"/>
                  </a:moveTo>
                  <a:lnTo>
                    <a:pt x="115381" y="484603"/>
                  </a:lnTo>
                  <a:lnTo>
                    <a:pt x="0" y="311530"/>
                  </a:lnTo>
                  <a:lnTo>
                    <a:pt x="92305" y="299992"/>
                  </a:lnTo>
                  <a:lnTo>
                    <a:pt x="458642" y="274031"/>
                  </a:lnTo>
                  <a:lnTo>
                    <a:pt x="755750" y="248070"/>
                  </a:lnTo>
                  <a:lnTo>
                    <a:pt x="1093241" y="210571"/>
                  </a:lnTo>
                  <a:lnTo>
                    <a:pt x="1479770" y="164419"/>
                  </a:lnTo>
                  <a:lnTo>
                    <a:pt x="1854760" y="109612"/>
                  </a:lnTo>
                  <a:lnTo>
                    <a:pt x="2166291" y="60575"/>
                  </a:lnTo>
                  <a:lnTo>
                    <a:pt x="2290326" y="37499"/>
                  </a:lnTo>
                  <a:lnTo>
                    <a:pt x="2402823" y="8653"/>
                  </a:lnTo>
                  <a:lnTo>
                    <a:pt x="2428784" y="0"/>
                  </a:lnTo>
                  <a:lnTo>
                    <a:pt x="2463399" y="0"/>
                  </a:lnTo>
                  <a:lnTo>
                    <a:pt x="2506667" y="25961"/>
                  </a:lnTo>
                  <a:lnTo>
                    <a:pt x="2564358" y="66344"/>
                  </a:lnTo>
                  <a:lnTo>
                    <a:pt x="2656663" y="147111"/>
                  </a:lnTo>
                  <a:lnTo>
                    <a:pt x="2702816" y="190379"/>
                  </a:lnTo>
                  <a:lnTo>
                    <a:pt x="2717239" y="216340"/>
                  </a:lnTo>
                  <a:lnTo>
                    <a:pt x="2723008" y="242301"/>
                  </a:lnTo>
                  <a:lnTo>
                    <a:pt x="2723008" y="265378"/>
                  </a:lnTo>
                  <a:lnTo>
                    <a:pt x="2705700" y="291338"/>
                  </a:lnTo>
                  <a:lnTo>
                    <a:pt x="2662432" y="320184"/>
                  </a:lnTo>
                  <a:lnTo>
                    <a:pt x="2642241" y="354798"/>
                  </a:lnTo>
                  <a:lnTo>
                    <a:pt x="2573012" y="484603"/>
                  </a:lnTo>
                  <a:lnTo>
                    <a:pt x="2463399" y="712482"/>
                  </a:lnTo>
                  <a:lnTo>
                    <a:pt x="2451861" y="741327"/>
                  </a:lnTo>
                  <a:lnTo>
                    <a:pt x="2437438" y="764403"/>
                  </a:lnTo>
                  <a:lnTo>
                    <a:pt x="2423015" y="784595"/>
                  </a:lnTo>
                  <a:lnTo>
                    <a:pt x="2405708" y="801902"/>
                  </a:lnTo>
                  <a:lnTo>
                    <a:pt x="2391285" y="807672"/>
                  </a:lnTo>
                  <a:lnTo>
                    <a:pt x="2356671" y="813441"/>
                  </a:lnTo>
                  <a:lnTo>
                    <a:pt x="2313403" y="804787"/>
                  </a:lnTo>
                  <a:lnTo>
                    <a:pt x="2267250" y="790364"/>
                  </a:lnTo>
                  <a:lnTo>
                    <a:pt x="2244174" y="778826"/>
                  </a:lnTo>
                  <a:lnTo>
                    <a:pt x="2290326" y="591331"/>
                  </a:lnTo>
                  <a:lnTo>
                    <a:pt x="2319172" y="493256"/>
                  </a:lnTo>
                  <a:lnTo>
                    <a:pt x="2362440" y="369221"/>
                  </a:lnTo>
                  <a:lnTo>
                    <a:pt x="2382632" y="299992"/>
                  </a:lnTo>
                  <a:lnTo>
                    <a:pt x="2382632" y="262493"/>
                  </a:lnTo>
                  <a:lnTo>
                    <a:pt x="2379747" y="233648"/>
                  </a:lnTo>
                  <a:lnTo>
                    <a:pt x="2359555" y="219225"/>
                  </a:lnTo>
                  <a:lnTo>
                    <a:pt x="2322056" y="210571"/>
                  </a:lnTo>
                  <a:lnTo>
                    <a:pt x="2281673" y="210571"/>
                  </a:lnTo>
                  <a:lnTo>
                    <a:pt x="2143215" y="233648"/>
                  </a:lnTo>
                  <a:lnTo>
                    <a:pt x="1947066" y="262493"/>
                  </a:lnTo>
                  <a:lnTo>
                    <a:pt x="1779762" y="274031"/>
                  </a:lnTo>
                  <a:lnTo>
                    <a:pt x="1557653" y="317299"/>
                  </a:lnTo>
                  <a:lnTo>
                    <a:pt x="1269198" y="354798"/>
                  </a:lnTo>
                  <a:lnTo>
                    <a:pt x="977859" y="389413"/>
                  </a:lnTo>
                  <a:lnTo>
                    <a:pt x="799018" y="406720"/>
                  </a:lnTo>
                  <a:lnTo>
                    <a:pt x="475949" y="432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C87D7882-54F0-4D88-A421-89CF8B4B44AE}"/>
                </a:ext>
              </a:extLst>
            </p:cNvPr>
            <p:cNvSpPr/>
            <p:nvPr/>
          </p:nvSpPr>
          <p:spPr>
            <a:xfrm>
              <a:off x="4356100" y="4067175"/>
              <a:ext cx="255588" cy="465138"/>
            </a:xfrm>
            <a:custGeom>
              <a:avLst/>
              <a:gdLst>
                <a:gd name="connsiteX0" fmla="*/ 25961 w 256725"/>
                <a:gd name="connsiteY0" fmla="*/ 216341 h 464411"/>
                <a:gd name="connsiteX1" fmla="*/ 0 w 256725"/>
                <a:gd name="connsiteY1" fmla="*/ 20192 h 464411"/>
                <a:gd name="connsiteX2" fmla="*/ 230764 w 256725"/>
                <a:gd name="connsiteY2" fmla="*/ 0 h 464411"/>
                <a:gd name="connsiteX3" fmla="*/ 242302 w 256725"/>
                <a:gd name="connsiteY3" fmla="*/ 161534 h 464411"/>
                <a:gd name="connsiteX4" fmla="*/ 250956 w 256725"/>
                <a:gd name="connsiteY4" fmla="*/ 302877 h 464411"/>
                <a:gd name="connsiteX5" fmla="*/ 256725 w 256725"/>
                <a:gd name="connsiteY5" fmla="*/ 438451 h 464411"/>
                <a:gd name="connsiteX6" fmla="*/ 63460 w 256725"/>
                <a:gd name="connsiteY6" fmla="*/ 464411 h 464411"/>
                <a:gd name="connsiteX7" fmla="*/ 40384 w 256725"/>
                <a:gd name="connsiteY7" fmla="*/ 314415 h 464411"/>
                <a:gd name="connsiteX8" fmla="*/ 25961 w 256725"/>
                <a:gd name="connsiteY8" fmla="*/ 216341 h 464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725" h="464411">
                  <a:moveTo>
                    <a:pt x="25961" y="216341"/>
                  </a:moveTo>
                  <a:lnTo>
                    <a:pt x="0" y="20192"/>
                  </a:lnTo>
                  <a:lnTo>
                    <a:pt x="230764" y="0"/>
                  </a:lnTo>
                  <a:lnTo>
                    <a:pt x="242302" y="161534"/>
                  </a:lnTo>
                  <a:lnTo>
                    <a:pt x="250956" y="302877"/>
                  </a:lnTo>
                  <a:lnTo>
                    <a:pt x="256725" y="438451"/>
                  </a:lnTo>
                  <a:lnTo>
                    <a:pt x="63460" y="464411"/>
                  </a:lnTo>
                  <a:lnTo>
                    <a:pt x="40384" y="314415"/>
                  </a:lnTo>
                  <a:lnTo>
                    <a:pt x="25961" y="21634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7C179E9D-9747-4496-A87B-68CB7B04CD85}"/>
                </a:ext>
              </a:extLst>
            </p:cNvPr>
            <p:cNvSpPr/>
            <p:nvPr/>
          </p:nvSpPr>
          <p:spPr>
            <a:xfrm>
              <a:off x="5091113" y="3933825"/>
              <a:ext cx="314325" cy="528638"/>
            </a:xfrm>
            <a:custGeom>
              <a:avLst/>
              <a:gdLst>
                <a:gd name="connsiteX0" fmla="*/ 28845 w 314415"/>
                <a:gd name="connsiteY0" fmla="*/ 282685 h 527871"/>
                <a:gd name="connsiteX1" fmla="*/ 28845 w 314415"/>
                <a:gd name="connsiteY1" fmla="*/ 63460 h 527871"/>
                <a:gd name="connsiteX2" fmla="*/ 314415 w 314415"/>
                <a:gd name="connsiteY2" fmla="*/ 0 h 527871"/>
                <a:gd name="connsiteX3" fmla="*/ 282685 w 314415"/>
                <a:gd name="connsiteY3" fmla="*/ 164419 h 527871"/>
                <a:gd name="connsiteX4" fmla="*/ 256724 w 314415"/>
                <a:gd name="connsiteY4" fmla="*/ 268263 h 527871"/>
                <a:gd name="connsiteX5" fmla="*/ 239417 w 314415"/>
                <a:gd name="connsiteY5" fmla="*/ 380760 h 527871"/>
                <a:gd name="connsiteX6" fmla="*/ 227879 w 314415"/>
                <a:gd name="connsiteY6" fmla="*/ 504795 h 527871"/>
                <a:gd name="connsiteX7" fmla="*/ 0 w 314415"/>
                <a:gd name="connsiteY7" fmla="*/ 527871 h 527871"/>
                <a:gd name="connsiteX8" fmla="*/ 25961 w 314415"/>
                <a:gd name="connsiteY8" fmla="*/ 383644 h 527871"/>
                <a:gd name="connsiteX9" fmla="*/ 28845 w 314415"/>
                <a:gd name="connsiteY9" fmla="*/ 282685 h 52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15" h="527871">
                  <a:moveTo>
                    <a:pt x="28845" y="282685"/>
                  </a:moveTo>
                  <a:lnTo>
                    <a:pt x="28845" y="63460"/>
                  </a:lnTo>
                  <a:lnTo>
                    <a:pt x="314415" y="0"/>
                  </a:lnTo>
                  <a:lnTo>
                    <a:pt x="282685" y="164419"/>
                  </a:lnTo>
                  <a:lnTo>
                    <a:pt x="256724" y="268263"/>
                  </a:lnTo>
                  <a:lnTo>
                    <a:pt x="239417" y="380760"/>
                  </a:lnTo>
                  <a:lnTo>
                    <a:pt x="227879" y="504795"/>
                  </a:lnTo>
                  <a:lnTo>
                    <a:pt x="0" y="527871"/>
                  </a:lnTo>
                  <a:lnTo>
                    <a:pt x="25961" y="383644"/>
                  </a:lnTo>
                  <a:cubicBezTo>
                    <a:pt x="26922" y="351914"/>
                    <a:pt x="27884" y="320184"/>
                    <a:pt x="28845" y="28268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F3C50C3E-72D7-4FDD-BC02-3CC40630708C}"/>
                </a:ext>
              </a:extLst>
            </p:cNvPr>
            <p:cNvSpPr/>
            <p:nvPr/>
          </p:nvSpPr>
          <p:spPr>
            <a:xfrm>
              <a:off x="3800475" y="4295775"/>
              <a:ext cx="2144713" cy="390525"/>
            </a:xfrm>
            <a:custGeom>
              <a:avLst/>
              <a:gdLst>
                <a:gd name="connsiteX0" fmla="*/ 602456 w 2145506"/>
                <a:gd name="connsiteY0" fmla="*/ 321469 h 390525"/>
                <a:gd name="connsiteX1" fmla="*/ 69056 w 2145506"/>
                <a:gd name="connsiteY1" fmla="*/ 390525 h 390525"/>
                <a:gd name="connsiteX2" fmla="*/ 0 w 2145506"/>
                <a:gd name="connsiteY2" fmla="*/ 211931 h 390525"/>
                <a:gd name="connsiteX3" fmla="*/ 228600 w 2145506"/>
                <a:gd name="connsiteY3" fmla="*/ 202406 h 390525"/>
                <a:gd name="connsiteX4" fmla="*/ 342900 w 2145506"/>
                <a:gd name="connsiteY4" fmla="*/ 197644 h 390525"/>
                <a:gd name="connsiteX5" fmla="*/ 433388 w 2145506"/>
                <a:gd name="connsiteY5" fmla="*/ 188119 h 390525"/>
                <a:gd name="connsiteX6" fmla="*/ 621506 w 2145506"/>
                <a:gd name="connsiteY6" fmla="*/ 157163 h 390525"/>
                <a:gd name="connsiteX7" fmla="*/ 792956 w 2145506"/>
                <a:gd name="connsiteY7" fmla="*/ 142875 h 390525"/>
                <a:gd name="connsiteX8" fmla="*/ 1321594 w 2145506"/>
                <a:gd name="connsiteY8" fmla="*/ 90488 h 390525"/>
                <a:gd name="connsiteX9" fmla="*/ 1509713 w 2145506"/>
                <a:gd name="connsiteY9" fmla="*/ 76200 h 390525"/>
                <a:gd name="connsiteX10" fmla="*/ 1859756 w 2145506"/>
                <a:gd name="connsiteY10" fmla="*/ 28575 h 390525"/>
                <a:gd name="connsiteX11" fmla="*/ 2145506 w 2145506"/>
                <a:gd name="connsiteY11" fmla="*/ 0 h 390525"/>
                <a:gd name="connsiteX12" fmla="*/ 2145506 w 2145506"/>
                <a:gd name="connsiteY12" fmla="*/ 226219 h 390525"/>
                <a:gd name="connsiteX13" fmla="*/ 2035969 w 2145506"/>
                <a:gd name="connsiteY13" fmla="*/ 219075 h 390525"/>
                <a:gd name="connsiteX14" fmla="*/ 1971675 w 2145506"/>
                <a:gd name="connsiteY14" fmla="*/ 195263 h 390525"/>
                <a:gd name="connsiteX15" fmla="*/ 1935956 w 2145506"/>
                <a:gd name="connsiteY15" fmla="*/ 188119 h 390525"/>
                <a:gd name="connsiteX16" fmla="*/ 1878806 w 2145506"/>
                <a:gd name="connsiteY16" fmla="*/ 185738 h 390525"/>
                <a:gd name="connsiteX17" fmla="*/ 1697831 w 2145506"/>
                <a:gd name="connsiteY17" fmla="*/ 197644 h 390525"/>
                <a:gd name="connsiteX18" fmla="*/ 1362075 w 2145506"/>
                <a:gd name="connsiteY18" fmla="*/ 230981 h 390525"/>
                <a:gd name="connsiteX19" fmla="*/ 990600 w 2145506"/>
                <a:gd name="connsiteY19" fmla="*/ 271463 h 390525"/>
                <a:gd name="connsiteX20" fmla="*/ 602456 w 2145506"/>
                <a:gd name="connsiteY20" fmla="*/ 321469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45506" h="390525">
                  <a:moveTo>
                    <a:pt x="602456" y="321469"/>
                  </a:moveTo>
                  <a:lnTo>
                    <a:pt x="69056" y="390525"/>
                  </a:lnTo>
                  <a:lnTo>
                    <a:pt x="0" y="211931"/>
                  </a:lnTo>
                  <a:lnTo>
                    <a:pt x="228600" y="202406"/>
                  </a:lnTo>
                  <a:lnTo>
                    <a:pt x="342900" y="197644"/>
                  </a:lnTo>
                  <a:lnTo>
                    <a:pt x="433388" y="188119"/>
                  </a:lnTo>
                  <a:lnTo>
                    <a:pt x="621506" y="157163"/>
                  </a:lnTo>
                  <a:lnTo>
                    <a:pt x="792956" y="142875"/>
                  </a:lnTo>
                  <a:lnTo>
                    <a:pt x="1321594" y="90488"/>
                  </a:lnTo>
                  <a:lnTo>
                    <a:pt x="1509713" y="76200"/>
                  </a:lnTo>
                  <a:lnTo>
                    <a:pt x="1859756" y="28575"/>
                  </a:lnTo>
                  <a:lnTo>
                    <a:pt x="2145506" y="0"/>
                  </a:lnTo>
                  <a:lnTo>
                    <a:pt x="2145506" y="226219"/>
                  </a:lnTo>
                  <a:lnTo>
                    <a:pt x="2035969" y="219075"/>
                  </a:lnTo>
                  <a:lnTo>
                    <a:pt x="1971675" y="195263"/>
                  </a:lnTo>
                  <a:lnTo>
                    <a:pt x="1935956" y="188119"/>
                  </a:lnTo>
                  <a:lnTo>
                    <a:pt x="1878806" y="185738"/>
                  </a:lnTo>
                  <a:lnTo>
                    <a:pt x="1697831" y="197644"/>
                  </a:lnTo>
                  <a:lnTo>
                    <a:pt x="1362075" y="230981"/>
                  </a:lnTo>
                  <a:lnTo>
                    <a:pt x="990600" y="271463"/>
                  </a:lnTo>
                  <a:lnTo>
                    <a:pt x="602456" y="321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7CC9F229-8C39-4770-8CC5-E9FD8C3DAA7A}"/>
                </a:ext>
              </a:extLst>
            </p:cNvPr>
            <p:cNvSpPr/>
            <p:nvPr/>
          </p:nvSpPr>
          <p:spPr>
            <a:xfrm>
              <a:off x="5665788" y="5199063"/>
              <a:ext cx="638175" cy="549275"/>
            </a:xfrm>
            <a:custGeom>
              <a:avLst/>
              <a:gdLst>
                <a:gd name="connsiteX0" fmla="*/ 276225 w 638175"/>
                <a:gd name="connsiteY0" fmla="*/ 216694 h 550069"/>
                <a:gd name="connsiteX1" fmla="*/ 402431 w 638175"/>
                <a:gd name="connsiteY1" fmla="*/ 321469 h 550069"/>
                <a:gd name="connsiteX2" fmla="*/ 457200 w 638175"/>
                <a:gd name="connsiteY2" fmla="*/ 359569 h 550069"/>
                <a:gd name="connsiteX3" fmla="*/ 538162 w 638175"/>
                <a:gd name="connsiteY3" fmla="*/ 407194 h 550069"/>
                <a:gd name="connsiteX4" fmla="*/ 638175 w 638175"/>
                <a:gd name="connsiteY4" fmla="*/ 452437 h 550069"/>
                <a:gd name="connsiteX5" fmla="*/ 173831 w 638175"/>
                <a:gd name="connsiteY5" fmla="*/ 550069 h 550069"/>
                <a:gd name="connsiteX6" fmla="*/ 230981 w 638175"/>
                <a:gd name="connsiteY6" fmla="*/ 495300 h 550069"/>
                <a:gd name="connsiteX7" fmla="*/ 245269 w 638175"/>
                <a:gd name="connsiteY7" fmla="*/ 473869 h 550069"/>
                <a:gd name="connsiteX8" fmla="*/ 247650 w 638175"/>
                <a:gd name="connsiteY8" fmla="*/ 464344 h 550069"/>
                <a:gd name="connsiteX9" fmla="*/ 247650 w 638175"/>
                <a:gd name="connsiteY9" fmla="*/ 447675 h 550069"/>
                <a:gd name="connsiteX10" fmla="*/ 233362 w 638175"/>
                <a:gd name="connsiteY10" fmla="*/ 416719 h 550069"/>
                <a:gd name="connsiteX11" fmla="*/ 150019 w 638175"/>
                <a:gd name="connsiteY11" fmla="*/ 288131 h 550069"/>
                <a:gd name="connsiteX12" fmla="*/ 83344 w 638175"/>
                <a:gd name="connsiteY12" fmla="*/ 176212 h 550069"/>
                <a:gd name="connsiteX13" fmla="*/ 38100 w 638175"/>
                <a:gd name="connsiteY13" fmla="*/ 100012 h 550069"/>
                <a:gd name="connsiteX14" fmla="*/ 14287 w 638175"/>
                <a:gd name="connsiteY14" fmla="*/ 61912 h 550069"/>
                <a:gd name="connsiteX15" fmla="*/ 0 w 638175"/>
                <a:gd name="connsiteY15" fmla="*/ 35719 h 550069"/>
                <a:gd name="connsiteX16" fmla="*/ 0 w 638175"/>
                <a:gd name="connsiteY16" fmla="*/ 21431 h 550069"/>
                <a:gd name="connsiteX17" fmla="*/ 9525 w 638175"/>
                <a:gd name="connsiteY17" fmla="*/ 4762 h 550069"/>
                <a:gd name="connsiteX18" fmla="*/ 38100 w 638175"/>
                <a:gd name="connsiteY18" fmla="*/ 0 h 550069"/>
                <a:gd name="connsiteX19" fmla="*/ 66675 w 638175"/>
                <a:gd name="connsiteY19" fmla="*/ 14287 h 550069"/>
                <a:gd name="connsiteX20" fmla="*/ 166687 w 638175"/>
                <a:gd name="connsiteY20" fmla="*/ 119062 h 550069"/>
                <a:gd name="connsiteX21" fmla="*/ 276225 w 638175"/>
                <a:gd name="connsiteY21" fmla="*/ 216694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38175" h="550069">
                  <a:moveTo>
                    <a:pt x="276225" y="216694"/>
                  </a:moveTo>
                  <a:lnTo>
                    <a:pt x="402431" y="321469"/>
                  </a:lnTo>
                  <a:lnTo>
                    <a:pt x="457200" y="359569"/>
                  </a:lnTo>
                  <a:lnTo>
                    <a:pt x="538162" y="407194"/>
                  </a:lnTo>
                  <a:lnTo>
                    <a:pt x="638175" y="452437"/>
                  </a:lnTo>
                  <a:lnTo>
                    <a:pt x="173831" y="550069"/>
                  </a:lnTo>
                  <a:lnTo>
                    <a:pt x="230981" y="495300"/>
                  </a:lnTo>
                  <a:lnTo>
                    <a:pt x="245269" y="473869"/>
                  </a:lnTo>
                  <a:lnTo>
                    <a:pt x="247650" y="464344"/>
                  </a:lnTo>
                  <a:lnTo>
                    <a:pt x="247650" y="447675"/>
                  </a:lnTo>
                  <a:lnTo>
                    <a:pt x="233362" y="416719"/>
                  </a:lnTo>
                  <a:lnTo>
                    <a:pt x="150019" y="288131"/>
                  </a:lnTo>
                  <a:lnTo>
                    <a:pt x="83344" y="176212"/>
                  </a:lnTo>
                  <a:lnTo>
                    <a:pt x="38100" y="100012"/>
                  </a:lnTo>
                  <a:lnTo>
                    <a:pt x="14287" y="61912"/>
                  </a:lnTo>
                  <a:lnTo>
                    <a:pt x="0" y="35719"/>
                  </a:lnTo>
                  <a:lnTo>
                    <a:pt x="0" y="21431"/>
                  </a:lnTo>
                  <a:lnTo>
                    <a:pt x="9525" y="4762"/>
                  </a:lnTo>
                  <a:lnTo>
                    <a:pt x="38100" y="0"/>
                  </a:lnTo>
                  <a:lnTo>
                    <a:pt x="66675" y="14287"/>
                  </a:lnTo>
                  <a:lnTo>
                    <a:pt x="166687" y="119062"/>
                  </a:lnTo>
                  <a:lnTo>
                    <a:pt x="276225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FFE942E3-2BC8-45DE-A2F3-CD20A045DBB5}"/>
                </a:ext>
              </a:extLst>
            </p:cNvPr>
            <p:cNvSpPr/>
            <p:nvPr/>
          </p:nvSpPr>
          <p:spPr>
            <a:xfrm>
              <a:off x="4802188" y="4735513"/>
              <a:ext cx="341312" cy="466725"/>
            </a:xfrm>
            <a:custGeom>
              <a:avLst/>
              <a:gdLst>
                <a:gd name="connsiteX0" fmla="*/ 295275 w 340519"/>
                <a:gd name="connsiteY0" fmla="*/ 233363 h 466725"/>
                <a:gd name="connsiteX1" fmla="*/ 295275 w 340519"/>
                <a:gd name="connsiteY1" fmla="*/ 326232 h 466725"/>
                <a:gd name="connsiteX2" fmla="*/ 307182 w 340519"/>
                <a:gd name="connsiteY2" fmla="*/ 466725 h 466725"/>
                <a:gd name="connsiteX3" fmla="*/ 0 w 340519"/>
                <a:gd name="connsiteY3" fmla="*/ 140494 h 466725"/>
                <a:gd name="connsiteX4" fmla="*/ 57150 w 340519"/>
                <a:gd name="connsiteY4" fmla="*/ 135732 h 466725"/>
                <a:gd name="connsiteX5" fmla="*/ 57150 w 340519"/>
                <a:gd name="connsiteY5" fmla="*/ 135732 h 466725"/>
                <a:gd name="connsiteX6" fmla="*/ 111919 w 340519"/>
                <a:gd name="connsiteY6" fmla="*/ 138113 h 466725"/>
                <a:gd name="connsiteX7" fmla="*/ 161925 w 340519"/>
                <a:gd name="connsiteY7" fmla="*/ 133350 h 466725"/>
                <a:gd name="connsiteX8" fmla="*/ 185738 w 340519"/>
                <a:gd name="connsiteY8" fmla="*/ 123825 h 466725"/>
                <a:gd name="connsiteX9" fmla="*/ 233363 w 340519"/>
                <a:gd name="connsiteY9" fmla="*/ 69057 h 466725"/>
                <a:gd name="connsiteX10" fmla="*/ 271463 w 340519"/>
                <a:gd name="connsiteY10" fmla="*/ 33338 h 466725"/>
                <a:gd name="connsiteX11" fmla="*/ 285750 w 340519"/>
                <a:gd name="connsiteY11" fmla="*/ 19050 h 466725"/>
                <a:gd name="connsiteX12" fmla="*/ 297657 w 340519"/>
                <a:gd name="connsiteY12" fmla="*/ 9525 h 466725"/>
                <a:gd name="connsiteX13" fmla="*/ 311944 w 340519"/>
                <a:gd name="connsiteY13" fmla="*/ 4763 h 466725"/>
                <a:gd name="connsiteX14" fmla="*/ 321469 w 340519"/>
                <a:gd name="connsiteY14" fmla="*/ 0 h 466725"/>
                <a:gd name="connsiteX15" fmla="*/ 335757 w 340519"/>
                <a:gd name="connsiteY15" fmla="*/ 7144 h 466725"/>
                <a:gd name="connsiteX16" fmla="*/ 340519 w 340519"/>
                <a:gd name="connsiteY16" fmla="*/ 23813 h 466725"/>
                <a:gd name="connsiteX17" fmla="*/ 328613 w 340519"/>
                <a:gd name="connsiteY17" fmla="*/ 76200 h 466725"/>
                <a:gd name="connsiteX18" fmla="*/ 309563 w 340519"/>
                <a:gd name="connsiteY18" fmla="*/ 135732 h 466725"/>
                <a:gd name="connsiteX19" fmla="*/ 302419 w 340519"/>
                <a:gd name="connsiteY19" fmla="*/ 176213 h 466725"/>
                <a:gd name="connsiteX20" fmla="*/ 295275 w 340519"/>
                <a:gd name="connsiteY20" fmla="*/ 233363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40519" h="466725">
                  <a:moveTo>
                    <a:pt x="295275" y="233363"/>
                  </a:moveTo>
                  <a:lnTo>
                    <a:pt x="295275" y="326232"/>
                  </a:lnTo>
                  <a:lnTo>
                    <a:pt x="307182" y="466725"/>
                  </a:lnTo>
                  <a:lnTo>
                    <a:pt x="0" y="140494"/>
                  </a:lnTo>
                  <a:lnTo>
                    <a:pt x="57150" y="135732"/>
                  </a:lnTo>
                  <a:lnTo>
                    <a:pt x="57150" y="135732"/>
                  </a:lnTo>
                  <a:lnTo>
                    <a:pt x="111919" y="138113"/>
                  </a:lnTo>
                  <a:lnTo>
                    <a:pt x="161925" y="133350"/>
                  </a:lnTo>
                  <a:lnTo>
                    <a:pt x="185738" y="123825"/>
                  </a:lnTo>
                  <a:lnTo>
                    <a:pt x="233363" y="69057"/>
                  </a:lnTo>
                  <a:lnTo>
                    <a:pt x="271463" y="33338"/>
                  </a:lnTo>
                  <a:lnTo>
                    <a:pt x="285750" y="19050"/>
                  </a:lnTo>
                  <a:lnTo>
                    <a:pt x="297657" y="9525"/>
                  </a:lnTo>
                  <a:lnTo>
                    <a:pt x="311944" y="4763"/>
                  </a:lnTo>
                  <a:lnTo>
                    <a:pt x="321469" y="0"/>
                  </a:lnTo>
                  <a:lnTo>
                    <a:pt x="335757" y="7144"/>
                  </a:lnTo>
                  <a:lnTo>
                    <a:pt x="340519" y="23813"/>
                  </a:lnTo>
                  <a:lnTo>
                    <a:pt x="328613" y="76200"/>
                  </a:lnTo>
                  <a:lnTo>
                    <a:pt x="309563" y="135732"/>
                  </a:lnTo>
                  <a:lnTo>
                    <a:pt x="302419" y="176213"/>
                  </a:lnTo>
                  <a:lnTo>
                    <a:pt x="295275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CA320537-9B50-4293-ABA2-9A71D657C466}"/>
              </a:ext>
            </a:extLst>
          </p:cNvPr>
          <p:cNvSpPr/>
          <p:nvPr/>
        </p:nvSpPr>
        <p:spPr>
          <a:xfrm>
            <a:off x="4491038" y="1455738"/>
            <a:ext cx="584200" cy="1225550"/>
          </a:xfrm>
          <a:custGeom>
            <a:avLst/>
            <a:gdLst>
              <a:gd name="connsiteX0" fmla="*/ 271462 w 583406"/>
              <a:gd name="connsiteY0" fmla="*/ 711994 h 1226344"/>
              <a:gd name="connsiteX1" fmla="*/ 273843 w 583406"/>
              <a:gd name="connsiteY1" fmla="*/ 881062 h 1226344"/>
              <a:gd name="connsiteX2" fmla="*/ 276225 w 583406"/>
              <a:gd name="connsiteY2" fmla="*/ 1047750 h 1226344"/>
              <a:gd name="connsiteX3" fmla="*/ 278606 w 583406"/>
              <a:gd name="connsiteY3" fmla="*/ 1226344 h 1226344"/>
              <a:gd name="connsiteX4" fmla="*/ 471487 w 583406"/>
              <a:gd name="connsiteY4" fmla="*/ 1207294 h 1226344"/>
              <a:gd name="connsiteX5" fmla="*/ 476250 w 583406"/>
              <a:gd name="connsiteY5" fmla="*/ 1081087 h 1226344"/>
              <a:gd name="connsiteX6" fmla="*/ 476250 w 583406"/>
              <a:gd name="connsiteY6" fmla="*/ 954881 h 1226344"/>
              <a:gd name="connsiteX7" fmla="*/ 478631 w 583406"/>
              <a:gd name="connsiteY7" fmla="*/ 871537 h 1226344"/>
              <a:gd name="connsiteX8" fmla="*/ 481012 w 583406"/>
              <a:gd name="connsiteY8" fmla="*/ 797719 h 1226344"/>
              <a:gd name="connsiteX9" fmla="*/ 485775 w 583406"/>
              <a:gd name="connsiteY9" fmla="*/ 711994 h 1226344"/>
              <a:gd name="connsiteX10" fmla="*/ 490537 w 583406"/>
              <a:gd name="connsiteY10" fmla="*/ 621506 h 1226344"/>
              <a:gd name="connsiteX11" fmla="*/ 495300 w 583406"/>
              <a:gd name="connsiteY11" fmla="*/ 576262 h 1226344"/>
              <a:gd name="connsiteX12" fmla="*/ 497681 w 583406"/>
              <a:gd name="connsiteY12" fmla="*/ 552450 h 1226344"/>
              <a:gd name="connsiteX13" fmla="*/ 497681 w 583406"/>
              <a:gd name="connsiteY13" fmla="*/ 514350 h 1226344"/>
              <a:gd name="connsiteX14" fmla="*/ 500062 w 583406"/>
              <a:gd name="connsiteY14" fmla="*/ 464344 h 1226344"/>
              <a:gd name="connsiteX15" fmla="*/ 504825 w 583406"/>
              <a:gd name="connsiteY15" fmla="*/ 402431 h 1226344"/>
              <a:gd name="connsiteX16" fmla="*/ 514350 w 583406"/>
              <a:gd name="connsiteY16" fmla="*/ 354806 h 1226344"/>
              <a:gd name="connsiteX17" fmla="*/ 526256 w 583406"/>
              <a:gd name="connsiteY17" fmla="*/ 319087 h 1226344"/>
              <a:gd name="connsiteX18" fmla="*/ 535781 w 583406"/>
              <a:gd name="connsiteY18" fmla="*/ 290512 h 1226344"/>
              <a:gd name="connsiteX19" fmla="*/ 545306 w 583406"/>
              <a:gd name="connsiteY19" fmla="*/ 276225 h 1226344"/>
              <a:gd name="connsiteX20" fmla="*/ 561975 w 583406"/>
              <a:gd name="connsiteY20" fmla="*/ 261937 h 1226344"/>
              <a:gd name="connsiteX21" fmla="*/ 573881 w 583406"/>
              <a:gd name="connsiteY21" fmla="*/ 247650 h 1226344"/>
              <a:gd name="connsiteX22" fmla="*/ 581025 w 583406"/>
              <a:gd name="connsiteY22" fmla="*/ 233362 h 1226344"/>
              <a:gd name="connsiteX23" fmla="*/ 583406 w 583406"/>
              <a:gd name="connsiteY23" fmla="*/ 223837 h 1226344"/>
              <a:gd name="connsiteX24" fmla="*/ 583406 w 583406"/>
              <a:gd name="connsiteY24" fmla="*/ 211931 h 1226344"/>
              <a:gd name="connsiteX25" fmla="*/ 578643 w 583406"/>
              <a:gd name="connsiteY25" fmla="*/ 190500 h 1226344"/>
              <a:gd name="connsiteX26" fmla="*/ 569118 w 583406"/>
              <a:gd name="connsiteY26" fmla="*/ 171450 h 1226344"/>
              <a:gd name="connsiteX27" fmla="*/ 554831 w 583406"/>
              <a:gd name="connsiteY27" fmla="*/ 150019 h 1226344"/>
              <a:gd name="connsiteX28" fmla="*/ 533400 w 583406"/>
              <a:gd name="connsiteY28" fmla="*/ 130969 h 1226344"/>
              <a:gd name="connsiteX29" fmla="*/ 514350 w 583406"/>
              <a:gd name="connsiteY29" fmla="*/ 109537 h 1226344"/>
              <a:gd name="connsiteX30" fmla="*/ 500062 w 583406"/>
              <a:gd name="connsiteY30" fmla="*/ 95250 h 1226344"/>
              <a:gd name="connsiteX31" fmla="*/ 476250 w 583406"/>
              <a:gd name="connsiteY31" fmla="*/ 76200 h 1226344"/>
              <a:gd name="connsiteX32" fmla="*/ 442912 w 583406"/>
              <a:gd name="connsiteY32" fmla="*/ 54769 h 1226344"/>
              <a:gd name="connsiteX33" fmla="*/ 409575 w 583406"/>
              <a:gd name="connsiteY33" fmla="*/ 40481 h 1226344"/>
              <a:gd name="connsiteX34" fmla="*/ 369093 w 583406"/>
              <a:gd name="connsiteY34" fmla="*/ 28575 h 1226344"/>
              <a:gd name="connsiteX35" fmla="*/ 326231 w 583406"/>
              <a:gd name="connsiteY35" fmla="*/ 16669 h 1226344"/>
              <a:gd name="connsiteX36" fmla="*/ 252412 w 583406"/>
              <a:gd name="connsiteY36" fmla="*/ 7144 h 1226344"/>
              <a:gd name="connsiteX37" fmla="*/ 195262 w 583406"/>
              <a:gd name="connsiteY37" fmla="*/ 0 h 1226344"/>
              <a:gd name="connsiteX38" fmla="*/ 107156 w 583406"/>
              <a:gd name="connsiteY38" fmla="*/ 0 h 1226344"/>
              <a:gd name="connsiteX39" fmla="*/ 66675 w 583406"/>
              <a:gd name="connsiteY39" fmla="*/ 2381 h 1226344"/>
              <a:gd name="connsiteX40" fmla="*/ 30956 w 583406"/>
              <a:gd name="connsiteY40" fmla="*/ 9525 h 1226344"/>
              <a:gd name="connsiteX41" fmla="*/ 11906 w 583406"/>
              <a:gd name="connsiteY41" fmla="*/ 19050 h 1226344"/>
              <a:gd name="connsiteX42" fmla="*/ 2381 w 583406"/>
              <a:gd name="connsiteY42" fmla="*/ 26194 h 1226344"/>
              <a:gd name="connsiteX43" fmla="*/ 0 w 583406"/>
              <a:gd name="connsiteY43" fmla="*/ 42862 h 1226344"/>
              <a:gd name="connsiteX44" fmla="*/ 7143 w 583406"/>
              <a:gd name="connsiteY44" fmla="*/ 57150 h 1226344"/>
              <a:gd name="connsiteX45" fmla="*/ 26193 w 583406"/>
              <a:gd name="connsiteY45" fmla="*/ 73819 h 1226344"/>
              <a:gd name="connsiteX46" fmla="*/ 80962 w 583406"/>
              <a:gd name="connsiteY46" fmla="*/ 102394 h 1226344"/>
              <a:gd name="connsiteX47" fmla="*/ 121443 w 583406"/>
              <a:gd name="connsiteY47" fmla="*/ 126206 h 1226344"/>
              <a:gd name="connsiteX48" fmla="*/ 159543 w 583406"/>
              <a:gd name="connsiteY48" fmla="*/ 152400 h 1226344"/>
              <a:gd name="connsiteX49" fmla="*/ 188118 w 583406"/>
              <a:gd name="connsiteY49" fmla="*/ 176212 h 1226344"/>
              <a:gd name="connsiteX50" fmla="*/ 209550 w 583406"/>
              <a:gd name="connsiteY50" fmla="*/ 197644 h 1226344"/>
              <a:gd name="connsiteX51" fmla="*/ 233362 w 583406"/>
              <a:gd name="connsiteY51" fmla="*/ 226219 h 1226344"/>
              <a:gd name="connsiteX52" fmla="*/ 242887 w 583406"/>
              <a:gd name="connsiteY52" fmla="*/ 247650 h 1226344"/>
              <a:gd name="connsiteX53" fmla="*/ 252412 w 583406"/>
              <a:gd name="connsiteY53" fmla="*/ 280987 h 1226344"/>
              <a:gd name="connsiteX54" fmla="*/ 259556 w 583406"/>
              <a:gd name="connsiteY54" fmla="*/ 423862 h 1226344"/>
              <a:gd name="connsiteX55" fmla="*/ 271462 w 583406"/>
              <a:gd name="connsiteY55" fmla="*/ 711994 h 1226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583406" h="1226344">
                <a:moveTo>
                  <a:pt x="271462" y="711994"/>
                </a:moveTo>
                <a:cubicBezTo>
                  <a:pt x="272256" y="768350"/>
                  <a:pt x="273049" y="824706"/>
                  <a:pt x="273843" y="881062"/>
                </a:cubicBezTo>
                <a:lnTo>
                  <a:pt x="276225" y="1047750"/>
                </a:lnTo>
                <a:cubicBezTo>
                  <a:pt x="277019" y="1107281"/>
                  <a:pt x="277812" y="1166813"/>
                  <a:pt x="278606" y="1226344"/>
                </a:cubicBezTo>
                <a:lnTo>
                  <a:pt x="471487" y="1207294"/>
                </a:lnTo>
                <a:lnTo>
                  <a:pt x="476250" y="1081087"/>
                </a:lnTo>
                <a:lnTo>
                  <a:pt x="476250" y="954881"/>
                </a:lnTo>
                <a:cubicBezTo>
                  <a:pt x="477044" y="927100"/>
                  <a:pt x="477837" y="899318"/>
                  <a:pt x="478631" y="871537"/>
                </a:cubicBezTo>
                <a:cubicBezTo>
                  <a:pt x="479425" y="846931"/>
                  <a:pt x="480218" y="822325"/>
                  <a:pt x="481012" y="797719"/>
                </a:cubicBezTo>
                <a:lnTo>
                  <a:pt x="485775" y="711994"/>
                </a:lnTo>
                <a:lnTo>
                  <a:pt x="490537" y="621506"/>
                </a:lnTo>
                <a:lnTo>
                  <a:pt x="495300" y="576262"/>
                </a:lnTo>
                <a:lnTo>
                  <a:pt x="497681" y="552450"/>
                </a:lnTo>
                <a:lnTo>
                  <a:pt x="497681" y="514350"/>
                </a:lnTo>
                <a:lnTo>
                  <a:pt x="500062" y="464344"/>
                </a:lnTo>
                <a:lnTo>
                  <a:pt x="504825" y="402431"/>
                </a:lnTo>
                <a:lnTo>
                  <a:pt x="514350" y="354806"/>
                </a:lnTo>
                <a:lnTo>
                  <a:pt x="526256" y="319087"/>
                </a:lnTo>
                <a:lnTo>
                  <a:pt x="535781" y="290512"/>
                </a:lnTo>
                <a:lnTo>
                  <a:pt x="545306" y="276225"/>
                </a:lnTo>
                <a:lnTo>
                  <a:pt x="561975" y="261937"/>
                </a:lnTo>
                <a:lnTo>
                  <a:pt x="573881" y="247650"/>
                </a:lnTo>
                <a:lnTo>
                  <a:pt x="581025" y="233362"/>
                </a:lnTo>
                <a:lnTo>
                  <a:pt x="583406" y="223837"/>
                </a:lnTo>
                <a:lnTo>
                  <a:pt x="583406" y="211931"/>
                </a:lnTo>
                <a:lnTo>
                  <a:pt x="578643" y="190500"/>
                </a:lnTo>
                <a:lnTo>
                  <a:pt x="569118" y="171450"/>
                </a:lnTo>
                <a:lnTo>
                  <a:pt x="554831" y="150019"/>
                </a:lnTo>
                <a:lnTo>
                  <a:pt x="533400" y="130969"/>
                </a:lnTo>
                <a:lnTo>
                  <a:pt x="514350" y="109537"/>
                </a:lnTo>
                <a:lnTo>
                  <a:pt x="500062" y="95250"/>
                </a:lnTo>
                <a:lnTo>
                  <a:pt x="476250" y="76200"/>
                </a:lnTo>
                <a:lnTo>
                  <a:pt x="442912" y="54769"/>
                </a:lnTo>
                <a:lnTo>
                  <a:pt x="409575" y="40481"/>
                </a:lnTo>
                <a:lnTo>
                  <a:pt x="369093" y="28575"/>
                </a:lnTo>
                <a:lnTo>
                  <a:pt x="326231" y="16669"/>
                </a:lnTo>
                <a:lnTo>
                  <a:pt x="252412" y="7144"/>
                </a:lnTo>
                <a:lnTo>
                  <a:pt x="195262" y="0"/>
                </a:lnTo>
                <a:lnTo>
                  <a:pt x="107156" y="0"/>
                </a:lnTo>
                <a:lnTo>
                  <a:pt x="66675" y="2381"/>
                </a:lnTo>
                <a:lnTo>
                  <a:pt x="30956" y="9525"/>
                </a:lnTo>
                <a:lnTo>
                  <a:pt x="11906" y="19050"/>
                </a:lnTo>
                <a:lnTo>
                  <a:pt x="2381" y="26194"/>
                </a:lnTo>
                <a:lnTo>
                  <a:pt x="0" y="42862"/>
                </a:lnTo>
                <a:lnTo>
                  <a:pt x="7143" y="57150"/>
                </a:lnTo>
                <a:lnTo>
                  <a:pt x="26193" y="73819"/>
                </a:lnTo>
                <a:lnTo>
                  <a:pt x="80962" y="102394"/>
                </a:lnTo>
                <a:lnTo>
                  <a:pt x="121443" y="126206"/>
                </a:lnTo>
                <a:lnTo>
                  <a:pt x="159543" y="152400"/>
                </a:lnTo>
                <a:lnTo>
                  <a:pt x="188118" y="176212"/>
                </a:lnTo>
                <a:lnTo>
                  <a:pt x="209550" y="197644"/>
                </a:lnTo>
                <a:lnTo>
                  <a:pt x="233362" y="226219"/>
                </a:lnTo>
                <a:lnTo>
                  <a:pt x="242887" y="247650"/>
                </a:lnTo>
                <a:lnTo>
                  <a:pt x="252412" y="280987"/>
                </a:lnTo>
                <a:lnTo>
                  <a:pt x="259556" y="423862"/>
                </a:lnTo>
                <a:lnTo>
                  <a:pt x="271462" y="7119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3C7E9542-CDD4-412A-A078-CC71F228D177}"/>
              </a:ext>
            </a:extLst>
          </p:cNvPr>
          <p:cNvSpPr/>
          <p:nvPr/>
        </p:nvSpPr>
        <p:spPr>
          <a:xfrm>
            <a:off x="3513138" y="1728788"/>
            <a:ext cx="687387" cy="730250"/>
          </a:xfrm>
          <a:custGeom>
            <a:avLst/>
            <a:gdLst>
              <a:gd name="connsiteX0" fmla="*/ 373856 w 688181"/>
              <a:gd name="connsiteY0" fmla="*/ 473868 h 731043"/>
              <a:gd name="connsiteX1" fmla="*/ 428625 w 688181"/>
              <a:gd name="connsiteY1" fmla="*/ 559593 h 731043"/>
              <a:gd name="connsiteX2" fmla="*/ 471487 w 688181"/>
              <a:gd name="connsiteY2" fmla="*/ 631031 h 731043"/>
              <a:gd name="connsiteX3" fmla="*/ 514350 w 688181"/>
              <a:gd name="connsiteY3" fmla="*/ 702468 h 731043"/>
              <a:gd name="connsiteX4" fmla="*/ 528637 w 688181"/>
              <a:gd name="connsiteY4" fmla="*/ 719137 h 731043"/>
              <a:gd name="connsiteX5" fmla="*/ 542925 w 688181"/>
              <a:gd name="connsiteY5" fmla="*/ 728662 h 731043"/>
              <a:gd name="connsiteX6" fmla="*/ 557212 w 688181"/>
              <a:gd name="connsiteY6" fmla="*/ 731043 h 731043"/>
              <a:gd name="connsiteX7" fmla="*/ 578644 w 688181"/>
              <a:gd name="connsiteY7" fmla="*/ 728662 h 731043"/>
              <a:gd name="connsiteX8" fmla="*/ 614362 w 688181"/>
              <a:gd name="connsiteY8" fmla="*/ 716756 h 731043"/>
              <a:gd name="connsiteX9" fmla="*/ 645319 w 688181"/>
              <a:gd name="connsiteY9" fmla="*/ 697706 h 731043"/>
              <a:gd name="connsiteX10" fmla="*/ 664369 w 688181"/>
              <a:gd name="connsiteY10" fmla="*/ 681037 h 731043"/>
              <a:gd name="connsiteX11" fmla="*/ 676275 w 688181"/>
              <a:gd name="connsiteY11" fmla="*/ 666750 h 731043"/>
              <a:gd name="connsiteX12" fmla="*/ 683419 w 688181"/>
              <a:gd name="connsiteY12" fmla="*/ 647700 h 731043"/>
              <a:gd name="connsiteX13" fmla="*/ 685800 w 688181"/>
              <a:gd name="connsiteY13" fmla="*/ 631031 h 731043"/>
              <a:gd name="connsiteX14" fmla="*/ 688181 w 688181"/>
              <a:gd name="connsiteY14" fmla="*/ 611981 h 731043"/>
              <a:gd name="connsiteX15" fmla="*/ 685800 w 688181"/>
              <a:gd name="connsiteY15" fmla="*/ 590550 h 731043"/>
              <a:gd name="connsiteX16" fmla="*/ 681037 w 688181"/>
              <a:gd name="connsiteY16" fmla="*/ 564356 h 731043"/>
              <a:gd name="connsiteX17" fmla="*/ 661987 w 688181"/>
              <a:gd name="connsiteY17" fmla="*/ 504825 h 731043"/>
              <a:gd name="connsiteX18" fmla="*/ 633412 w 688181"/>
              <a:gd name="connsiteY18" fmla="*/ 438150 h 731043"/>
              <a:gd name="connsiteX19" fmla="*/ 604837 w 688181"/>
              <a:gd name="connsiteY19" fmla="*/ 383381 h 731043"/>
              <a:gd name="connsiteX20" fmla="*/ 573881 w 688181"/>
              <a:gd name="connsiteY20" fmla="*/ 330993 h 731043"/>
              <a:gd name="connsiteX21" fmla="*/ 538162 w 688181"/>
              <a:gd name="connsiteY21" fmla="*/ 278606 h 731043"/>
              <a:gd name="connsiteX22" fmla="*/ 516731 w 688181"/>
              <a:gd name="connsiteY22" fmla="*/ 245268 h 731043"/>
              <a:gd name="connsiteX23" fmla="*/ 500062 w 688181"/>
              <a:gd name="connsiteY23" fmla="*/ 226218 h 731043"/>
              <a:gd name="connsiteX24" fmla="*/ 481012 w 688181"/>
              <a:gd name="connsiteY24" fmla="*/ 209550 h 731043"/>
              <a:gd name="connsiteX25" fmla="*/ 447675 w 688181"/>
              <a:gd name="connsiteY25" fmla="*/ 185737 h 731043"/>
              <a:gd name="connsiteX26" fmla="*/ 411956 w 688181"/>
              <a:gd name="connsiteY26" fmla="*/ 164306 h 731043"/>
              <a:gd name="connsiteX27" fmla="*/ 381000 w 688181"/>
              <a:gd name="connsiteY27" fmla="*/ 145256 h 731043"/>
              <a:gd name="connsiteX28" fmla="*/ 342900 w 688181"/>
              <a:gd name="connsiteY28" fmla="*/ 123825 h 731043"/>
              <a:gd name="connsiteX29" fmla="*/ 300037 w 688181"/>
              <a:gd name="connsiteY29" fmla="*/ 102393 h 731043"/>
              <a:gd name="connsiteX30" fmla="*/ 226219 w 688181"/>
              <a:gd name="connsiteY30" fmla="*/ 71437 h 731043"/>
              <a:gd name="connsiteX31" fmla="*/ 104775 w 688181"/>
              <a:gd name="connsiteY31" fmla="*/ 23812 h 731043"/>
              <a:gd name="connsiteX32" fmla="*/ 57150 w 688181"/>
              <a:gd name="connsiteY32" fmla="*/ 7143 h 731043"/>
              <a:gd name="connsiteX33" fmla="*/ 21431 w 688181"/>
              <a:gd name="connsiteY33" fmla="*/ 0 h 731043"/>
              <a:gd name="connsiteX34" fmla="*/ 9525 w 688181"/>
              <a:gd name="connsiteY34" fmla="*/ 0 h 731043"/>
              <a:gd name="connsiteX35" fmla="*/ 2381 w 688181"/>
              <a:gd name="connsiteY35" fmla="*/ 4762 h 731043"/>
              <a:gd name="connsiteX36" fmla="*/ 0 w 688181"/>
              <a:gd name="connsiteY36" fmla="*/ 14287 h 731043"/>
              <a:gd name="connsiteX37" fmla="*/ 0 w 688181"/>
              <a:gd name="connsiteY37" fmla="*/ 26193 h 731043"/>
              <a:gd name="connsiteX38" fmla="*/ 11906 w 688181"/>
              <a:gd name="connsiteY38" fmla="*/ 50006 h 731043"/>
              <a:gd name="connsiteX39" fmla="*/ 26194 w 688181"/>
              <a:gd name="connsiteY39" fmla="*/ 69056 h 731043"/>
              <a:gd name="connsiteX40" fmla="*/ 57150 w 688181"/>
              <a:gd name="connsiteY40" fmla="*/ 95250 h 731043"/>
              <a:gd name="connsiteX41" fmla="*/ 92869 w 688181"/>
              <a:gd name="connsiteY41" fmla="*/ 126206 h 731043"/>
              <a:gd name="connsiteX42" fmla="*/ 133350 w 688181"/>
              <a:gd name="connsiteY42" fmla="*/ 164306 h 731043"/>
              <a:gd name="connsiteX43" fmla="*/ 188119 w 688181"/>
              <a:gd name="connsiteY43" fmla="*/ 223837 h 731043"/>
              <a:gd name="connsiteX44" fmla="*/ 240506 w 688181"/>
              <a:gd name="connsiteY44" fmla="*/ 285750 h 731043"/>
              <a:gd name="connsiteX45" fmla="*/ 283369 w 688181"/>
              <a:gd name="connsiteY45" fmla="*/ 342900 h 731043"/>
              <a:gd name="connsiteX46" fmla="*/ 373856 w 688181"/>
              <a:gd name="connsiteY46" fmla="*/ 473868 h 731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688181" h="731043">
                <a:moveTo>
                  <a:pt x="373856" y="473868"/>
                </a:moveTo>
                <a:lnTo>
                  <a:pt x="428625" y="559593"/>
                </a:lnTo>
                <a:lnTo>
                  <a:pt x="471487" y="631031"/>
                </a:lnTo>
                <a:lnTo>
                  <a:pt x="514350" y="702468"/>
                </a:lnTo>
                <a:lnTo>
                  <a:pt x="528637" y="719137"/>
                </a:lnTo>
                <a:lnTo>
                  <a:pt x="542925" y="728662"/>
                </a:lnTo>
                <a:lnTo>
                  <a:pt x="557212" y="731043"/>
                </a:lnTo>
                <a:lnTo>
                  <a:pt x="578644" y="728662"/>
                </a:lnTo>
                <a:lnTo>
                  <a:pt x="614362" y="716756"/>
                </a:lnTo>
                <a:lnTo>
                  <a:pt x="645319" y="697706"/>
                </a:lnTo>
                <a:lnTo>
                  <a:pt x="664369" y="681037"/>
                </a:lnTo>
                <a:lnTo>
                  <a:pt x="676275" y="666750"/>
                </a:lnTo>
                <a:lnTo>
                  <a:pt x="683419" y="647700"/>
                </a:lnTo>
                <a:lnTo>
                  <a:pt x="685800" y="631031"/>
                </a:lnTo>
                <a:lnTo>
                  <a:pt x="688181" y="611981"/>
                </a:lnTo>
                <a:lnTo>
                  <a:pt x="685800" y="590550"/>
                </a:lnTo>
                <a:lnTo>
                  <a:pt x="681037" y="564356"/>
                </a:lnTo>
                <a:lnTo>
                  <a:pt x="661987" y="504825"/>
                </a:lnTo>
                <a:lnTo>
                  <a:pt x="633412" y="438150"/>
                </a:lnTo>
                <a:lnTo>
                  <a:pt x="604837" y="383381"/>
                </a:lnTo>
                <a:lnTo>
                  <a:pt x="573881" y="330993"/>
                </a:lnTo>
                <a:lnTo>
                  <a:pt x="538162" y="278606"/>
                </a:lnTo>
                <a:lnTo>
                  <a:pt x="516731" y="245268"/>
                </a:lnTo>
                <a:lnTo>
                  <a:pt x="500062" y="226218"/>
                </a:lnTo>
                <a:lnTo>
                  <a:pt x="481012" y="209550"/>
                </a:lnTo>
                <a:lnTo>
                  <a:pt x="447675" y="185737"/>
                </a:lnTo>
                <a:lnTo>
                  <a:pt x="411956" y="164306"/>
                </a:lnTo>
                <a:lnTo>
                  <a:pt x="381000" y="145256"/>
                </a:lnTo>
                <a:lnTo>
                  <a:pt x="342900" y="123825"/>
                </a:lnTo>
                <a:lnTo>
                  <a:pt x="300037" y="102393"/>
                </a:lnTo>
                <a:lnTo>
                  <a:pt x="226219" y="71437"/>
                </a:lnTo>
                <a:lnTo>
                  <a:pt x="104775" y="23812"/>
                </a:lnTo>
                <a:lnTo>
                  <a:pt x="57150" y="7143"/>
                </a:lnTo>
                <a:lnTo>
                  <a:pt x="21431" y="0"/>
                </a:lnTo>
                <a:lnTo>
                  <a:pt x="9525" y="0"/>
                </a:lnTo>
                <a:lnTo>
                  <a:pt x="2381" y="4762"/>
                </a:lnTo>
                <a:lnTo>
                  <a:pt x="0" y="14287"/>
                </a:lnTo>
                <a:lnTo>
                  <a:pt x="0" y="26193"/>
                </a:lnTo>
                <a:lnTo>
                  <a:pt x="11906" y="50006"/>
                </a:lnTo>
                <a:lnTo>
                  <a:pt x="26194" y="69056"/>
                </a:lnTo>
                <a:lnTo>
                  <a:pt x="57150" y="95250"/>
                </a:lnTo>
                <a:lnTo>
                  <a:pt x="92869" y="126206"/>
                </a:lnTo>
                <a:lnTo>
                  <a:pt x="133350" y="164306"/>
                </a:lnTo>
                <a:lnTo>
                  <a:pt x="188119" y="223837"/>
                </a:lnTo>
                <a:lnTo>
                  <a:pt x="240506" y="285750"/>
                </a:lnTo>
                <a:lnTo>
                  <a:pt x="283369" y="342900"/>
                </a:lnTo>
                <a:lnTo>
                  <a:pt x="373856" y="47386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6D83C652-9A9F-495A-A3C1-2731EA9EFBC7}"/>
              </a:ext>
            </a:extLst>
          </p:cNvPr>
          <p:cNvSpPr/>
          <p:nvPr/>
        </p:nvSpPr>
        <p:spPr>
          <a:xfrm>
            <a:off x="5561013" y="1617663"/>
            <a:ext cx="723900" cy="752475"/>
          </a:xfrm>
          <a:custGeom>
            <a:avLst/>
            <a:gdLst>
              <a:gd name="connsiteX0" fmla="*/ 233362 w 723900"/>
              <a:gd name="connsiteY0" fmla="*/ 326231 h 752475"/>
              <a:gd name="connsiteX1" fmla="*/ 150019 w 723900"/>
              <a:gd name="connsiteY1" fmla="*/ 466725 h 752475"/>
              <a:gd name="connsiteX2" fmla="*/ 59531 w 723900"/>
              <a:gd name="connsiteY2" fmla="*/ 614362 h 752475"/>
              <a:gd name="connsiteX3" fmla="*/ 16669 w 723900"/>
              <a:gd name="connsiteY3" fmla="*/ 685800 h 752475"/>
              <a:gd name="connsiteX4" fmla="*/ 4762 w 723900"/>
              <a:gd name="connsiteY4" fmla="*/ 714375 h 752475"/>
              <a:gd name="connsiteX5" fmla="*/ 0 w 723900"/>
              <a:gd name="connsiteY5" fmla="*/ 728662 h 752475"/>
              <a:gd name="connsiteX6" fmla="*/ 0 w 723900"/>
              <a:gd name="connsiteY6" fmla="*/ 742950 h 752475"/>
              <a:gd name="connsiteX7" fmla="*/ 4762 w 723900"/>
              <a:gd name="connsiteY7" fmla="*/ 750094 h 752475"/>
              <a:gd name="connsiteX8" fmla="*/ 16669 w 723900"/>
              <a:gd name="connsiteY8" fmla="*/ 752475 h 752475"/>
              <a:gd name="connsiteX9" fmla="*/ 38100 w 723900"/>
              <a:gd name="connsiteY9" fmla="*/ 747712 h 752475"/>
              <a:gd name="connsiteX10" fmla="*/ 57150 w 723900"/>
              <a:gd name="connsiteY10" fmla="*/ 738187 h 752475"/>
              <a:gd name="connsiteX11" fmla="*/ 95250 w 723900"/>
              <a:gd name="connsiteY11" fmla="*/ 709612 h 752475"/>
              <a:gd name="connsiteX12" fmla="*/ 159544 w 723900"/>
              <a:gd name="connsiteY12" fmla="*/ 664369 h 752475"/>
              <a:gd name="connsiteX13" fmla="*/ 245269 w 723900"/>
              <a:gd name="connsiteY13" fmla="*/ 604837 h 752475"/>
              <a:gd name="connsiteX14" fmla="*/ 321469 w 723900"/>
              <a:gd name="connsiteY14" fmla="*/ 547687 h 752475"/>
              <a:gd name="connsiteX15" fmla="*/ 407194 w 723900"/>
              <a:gd name="connsiteY15" fmla="*/ 483394 h 752475"/>
              <a:gd name="connsiteX16" fmla="*/ 497681 w 723900"/>
              <a:gd name="connsiteY16" fmla="*/ 419100 h 752475"/>
              <a:gd name="connsiteX17" fmla="*/ 559594 w 723900"/>
              <a:gd name="connsiteY17" fmla="*/ 376237 h 752475"/>
              <a:gd name="connsiteX18" fmla="*/ 585787 w 723900"/>
              <a:gd name="connsiteY18" fmla="*/ 364331 h 752475"/>
              <a:gd name="connsiteX19" fmla="*/ 633412 w 723900"/>
              <a:gd name="connsiteY19" fmla="*/ 347662 h 752475"/>
              <a:gd name="connsiteX20" fmla="*/ 678656 w 723900"/>
              <a:gd name="connsiteY20" fmla="*/ 338137 h 752475"/>
              <a:gd name="connsiteX21" fmla="*/ 692944 w 723900"/>
              <a:gd name="connsiteY21" fmla="*/ 338137 h 752475"/>
              <a:gd name="connsiteX22" fmla="*/ 704850 w 723900"/>
              <a:gd name="connsiteY22" fmla="*/ 335756 h 752475"/>
              <a:gd name="connsiteX23" fmla="*/ 721519 w 723900"/>
              <a:gd name="connsiteY23" fmla="*/ 319087 h 752475"/>
              <a:gd name="connsiteX24" fmla="*/ 723900 w 723900"/>
              <a:gd name="connsiteY24" fmla="*/ 304800 h 752475"/>
              <a:gd name="connsiteX25" fmla="*/ 723900 w 723900"/>
              <a:gd name="connsiteY25" fmla="*/ 292894 h 752475"/>
              <a:gd name="connsiteX26" fmla="*/ 719137 w 723900"/>
              <a:gd name="connsiteY26" fmla="*/ 273844 h 752475"/>
              <a:gd name="connsiteX27" fmla="*/ 709612 w 723900"/>
              <a:gd name="connsiteY27" fmla="*/ 257175 h 752475"/>
              <a:gd name="connsiteX28" fmla="*/ 681037 w 723900"/>
              <a:gd name="connsiteY28" fmla="*/ 223837 h 752475"/>
              <a:gd name="connsiteX29" fmla="*/ 640556 w 723900"/>
              <a:gd name="connsiteY29" fmla="*/ 176212 h 752475"/>
              <a:gd name="connsiteX30" fmla="*/ 592931 w 723900"/>
              <a:gd name="connsiteY30" fmla="*/ 135731 h 752475"/>
              <a:gd name="connsiteX31" fmla="*/ 550069 w 723900"/>
              <a:gd name="connsiteY31" fmla="*/ 104775 h 752475"/>
              <a:gd name="connsiteX32" fmla="*/ 500062 w 723900"/>
              <a:gd name="connsiteY32" fmla="*/ 73819 h 752475"/>
              <a:gd name="connsiteX33" fmla="*/ 438150 w 723900"/>
              <a:gd name="connsiteY33" fmla="*/ 45244 h 752475"/>
              <a:gd name="connsiteX34" fmla="*/ 385762 w 723900"/>
              <a:gd name="connsiteY34" fmla="*/ 26194 h 752475"/>
              <a:gd name="connsiteX35" fmla="*/ 333375 w 723900"/>
              <a:gd name="connsiteY35" fmla="*/ 9525 h 752475"/>
              <a:gd name="connsiteX36" fmla="*/ 278606 w 723900"/>
              <a:gd name="connsiteY36" fmla="*/ 0 h 752475"/>
              <a:gd name="connsiteX37" fmla="*/ 247650 w 723900"/>
              <a:gd name="connsiteY37" fmla="*/ 0 h 752475"/>
              <a:gd name="connsiteX38" fmla="*/ 216694 w 723900"/>
              <a:gd name="connsiteY38" fmla="*/ 0 h 752475"/>
              <a:gd name="connsiteX39" fmla="*/ 197644 w 723900"/>
              <a:gd name="connsiteY39" fmla="*/ 4762 h 752475"/>
              <a:gd name="connsiteX40" fmla="*/ 190500 w 723900"/>
              <a:gd name="connsiteY40" fmla="*/ 14287 h 752475"/>
              <a:gd name="connsiteX41" fmla="*/ 188119 w 723900"/>
              <a:gd name="connsiteY41" fmla="*/ 23812 h 752475"/>
              <a:gd name="connsiteX42" fmla="*/ 190500 w 723900"/>
              <a:gd name="connsiteY42" fmla="*/ 40481 h 752475"/>
              <a:gd name="connsiteX43" fmla="*/ 200025 w 723900"/>
              <a:gd name="connsiteY43" fmla="*/ 57150 h 752475"/>
              <a:gd name="connsiteX44" fmla="*/ 214312 w 723900"/>
              <a:gd name="connsiteY44" fmla="*/ 71437 h 752475"/>
              <a:gd name="connsiteX45" fmla="*/ 240506 w 723900"/>
              <a:gd name="connsiteY45" fmla="*/ 83344 h 752475"/>
              <a:gd name="connsiteX46" fmla="*/ 259556 w 723900"/>
              <a:gd name="connsiteY46" fmla="*/ 92869 h 752475"/>
              <a:gd name="connsiteX47" fmla="*/ 276225 w 723900"/>
              <a:gd name="connsiteY47" fmla="*/ 107156 h 752475"/>
              <a:gd name="connsiteX48" fmla="*/ 290512 w 723900"/>
              <a:gd name="connsiteY48" fmla="*/ 126206 h 752475"/>
              <a:gd name="connsiteX49" fmla="*/ 297656 w 723900"/>
              <a:gd name="connsiteY49" fmla="*/ 142875 h 752475"/>
              <a:gd name="connsiteX50" fmla="*/ 300037 w 723900"/>
              <a:gd name="connsiteY50" fmla="*/ 166687 h 752475"/>
              <a:gd name="connsiteX51" fmla="*/ 300037 w 723900"/>
              <a:gd name="connsiteY51" fmla="*/ 190500 h 752475"/>
              <a:gd name="connsiteX52" fmla="*/ 288131 w 723900"/>
              <a:gd name="connsiteY52" fmla="*/ 226219 h 752475"/>
              <a:gd name="connsiteX53" fmla="*/ 266700 w 723900"/>
              <a:gd name="connsiteY53" fmla="*/ 271462 h 752475"/>
              <a:gd name="connsiteX54" fmla="*/ 233362 w 723900"/>
              <a:gd name="connsiteY54" fmla="*/ 326231 h 752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723900" h="752475">
                <a:moveTo>
                  <a:pt x="233362" y="326231"/>
                </a:moveTo>
                <a:lnTo>
                  <a:pt x="150019" y="466725"/>
                </a:lnTo>
                <a:lnTo>
                  <a:pt x="59531" y="614362"/>
                </a:lnTo>
                <a:lnTo>
                  <a:pt x="16669" y="685800"/>
                </a:lnTo>
                <a:lnTo>
                  <a:pt x="4762" y="714375"/>
                </a:lnTo>
                <a:lnTo>
                  <a:pt x="0" y="728662"/>
                </a:lnTo>
                <a:lnTo>
                  <a:pt x="0" y="742950"/>
                </a:lnTo>
                <a:lnTo>
                  <a:pt x="4762" y="750094"/>
                </a:lnTo>
                <a:lnTo>
                  <a:pt x="16669" y="752475"/>
                </a:lnTo>
                <a:lnTo>
                  <a:pt x="38100" y="747712"/>
                </a:lnTo>
                <a:lnTo>
                  <a:pt x="57150" y="738187"/>
                </a:lnTo>
                <a:lnTo>
                  <a:pt x="95250" y="709612"/>
                </a:lnTo>
                <a:lnTo>
                  <a:pt x="159544" y="664369"/>
                </a:lnTo>
                <a:lnTo>
                  <a:pt x="245269" y="604837"/>
                </a:lnTo>
                <a:lnTo>
                  <a:pt x="321469" y="547687"/>
                </a:lnTo>
                <a:lnTo>
                  <a:pt x="407194" y="483394"/>
                </a:lnTo>
                <a:lnTo>
                  <a:pt x="497681" y="419100"/>
                </a:lnTo>
                <a:lnTo>
                  <a:pt x="559594" y="376237"/>
                </a:lnTo>
                <a:lnTo>
                  <a:pt x="585787" y="364331"/>
                </a:lnTo>
                <a:lnTo>
                  <a:pt x="633412" y="347662"/>
                </a:lnTo>
                <a:lnTo>
                  <a:pt x="678656" y="338137"/>
                </a:lnTo>
                <a:lnTo>
                  <a:pt x="692944" y="338137"/>
                </a:lnTo>
                <a:lnTo>
                  <a:pt x="704850" y="335756"/>
                </a:lnTo>
                <a:lnTo>
                  <a:pt x="721519" y="319087"/>
                </a:lnTo>
                <a:lnTo>
                  <a:pt x="723900" y="304800"/>
                </a:lnTo>
                <a:lnTo>
                  <a:pt x="723900" y="292894"/>
                </a:lnTo>
                <a:lnTo>
                  <a:pt x="719137" y="273844"/>
                </a:lnTo>
                <a:lnTo>
                  <a:pt x="709612" y="257175"/>
                </a:lnTo>
                <a:lnTo>
                  <a:pt x="681037" y="223837"/>
                </a:lnTo>
                <a:lnTo>
                  <a:pt x="640556" y="176212"/>
                </a:lnTo>
                <a:lnTo>
                  <a:pt x="592931" y="135731"/>
                </a:lnTo>
                <a:lnTo>
                  <a:pt x="550069" y="104775"/>
                </a:lnTo>
                <a:lnTo>
                  <a:pt x="500062" y="73819"/>
                </a:lnTo>
                <a:lnTo>
                  <a:pt x="438150" y="45244"/>
                </a:lnTo>
                <a:lnTo>
                  <a:pt x="385762" y="26194"/>
                </a:lnTo>
                <a:lnTo>
                  <a:pt x="333375" y="9525"/>
                </a:lnTo>
                <a:lnTo>
                  <a:pt x="278606" y="0"/>
                </a:lnTo>
                <a:lnTo>
                  <a:pt x="247650" y="0"/>
                </a:lnTo>
                <a:lnTo>
                  <a:pt x="216694" y="0"/>
                </a:lnTo>
                <a:lnTo>
                  <a:pt x="197644" y="4762"/>
                </a:lnTo>
                <a:lnTo>
                  <a:pt x="190500" y="14287"/>
                </a:lnTo>
                <a:lnTo>
                  <a:pt x="188119" y="23812"/>
                </a:lnTo>
                <a:lnTo>
                  <a:pt x="190500" y="40481"/>
                </a:lnTo>
                <a:lnTo>
                  <a:pt x="200025" y="57150"/>
                </a:lnTo>
                <a:lnTo>
                  <a:pt x="214312" y="71437"/>
                </a:lnTo>
                <a:lnTo>
                  <a:pt x="240506" y="83344"/>
                </a:lnTo>
                <a:lnTo>
                  <a:pt x="259556" y="92869"/>
                </a:lnTo>
                <a:lnTo>
                  <a:pt x="276225" y="107156"/>
                </a:lnTo>
                <a:lnTo>
                  <a:pt x="290512" y="126206"/>
                </a:lnTo>
                <a:lnTo>
                  <a:pt x="297656" y="142875"/>
                </a:lnTo>
                <a:lnTo>
                  <a:pt x="300037" y="166687"/>
                </a:lnTo>
                <a:lnTo>
                  <a:pt x="300037" y="190500"/>
                </a:lnTo>
                <a:lnTo>
                  <a:pt x="288131" y="226219"/>
                </a:lnTo>
                <a:lnTo>
                  <a:pt x="266700" y="271462"/>
                </a:lnTo>
                <a:lnTo>
                  <a:pt x="233362" y="3262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C513A841-FECB-4D9C-A621-5FE6398F9170}"/>
              </a:ext>
            </a:extLst>
          </p:cNvPr>
          <p:cNvSpPr/>
          <p:nvPr/>
        </p:nvSpPr>
        <p:spPr>
          <a:xfrm>
            <a:off x="2843213" y="2516188"/>
            <a:ext cx="481012" cy="1190625"/>
          </a:xfrm>
          <a:custGeom>
            <a:avLst/>
            <a:gdLst>
              <a:gd name="connsiteX0" fmla="*/ 414337 w 481012"/>
              <a:gd name="connsiteY0" fmla="*/ 607219 h 1190625"/>
              <a:gd name="connsiteX1" fmla="*/ 371475 w 481012"/>
              <a:gd name="connsiteY1" fmla="*/ 735807 h 1190625"/>
              <a:gd name="connsiteX2" fmla="*/ 335756 w 481012"/>
              <a:gd name="connsiteY2" fmla="*/ 838200 h 1190625"/>
              <a:gd name="connsiteX3" fmla="*/ 304800 w 481012"/>
              <a:gd name="connsiteY3" fmla="*/ 921544 h 1190625"/>
              <a:gd name="connsiteX4" fmla="*/ 283368 w 481012"/>
              <a:gd name="connsiteY4" fmla="*/ 985838 h 1190625"/>
              <a:gd name="connsiteX5" fmla="*/ 259556 w 481012"/>
              <a:gd name="connsiteY5" fmla="*/ 1059657 h 1190625"/>
              <a:gd name="connsiteX6" fmla="*/ 245268 w 481012"/>
              <a:gd name="connsiteY6" fmla="*/ 1097757 h 1190625"/>
              <a:gd name="connsiteX7" fmla="*/ 226218 w 481012"/>
              <a:gd name="connsiteY7" fmla="*/ 1123950 h 1190625"/>
              <a:gd name="connsiteX8" fmla="*/ 197643 w 481012"/>
              <a:gd name="connsiteY8" fmla="*/ 1154907 h 1190625"/>
              <a:gd name="connsiteX9" fmla="*/ 173831 w 481012"/>
              <a:gd name="connsiteY9" fmla="*/ 1173957 h 1190625"/>
              <a:gd name="connsiteX10" fmla="*/ 150018 w 481012"/>
              <a:gd name="connsiteY10" fmla="*/ 1185863 h 1190625"/>
              <a:gd name="connsiteX11" fmla="*/ 119062 w 481012"/>
              <a:gd name="connsiteY11" fmla="*/ 1190625 h 1190625"/>
              <a:gd name="connsiteX12" fmla="*/ 95250 w 481012"/>
              <a:gd name="connsiteY12" fmla="*/ 1188244 h 1190625"/>
              <a:gd name="connsiteX13" fmla="*/ 76200 w 481012"/>
              <a:gd name="connsiteY13" fmla="*/ 1181100 h 1190625"/>
              <a:gd name="connsiteX14" fmla="*/ 61912 w 481012"/>
              <a:gd name="connsiteY14" fmla="*/ 1169194 h 1190625"/>
              <a:gd name="connsiteX15" fmla="*/ 50006 w 481012"/>
              <a:gd name="connsiteY15" fmla="*/ 1157288 h 1190625"/>
              <a:gd name="connsiteX16" fmla="*/ 38100 w 481012"/>
              <a:gd name="connsiteY16" fmla="*/ 1140619 h 1190625"/>
              <a:gd name="connsiteX17" fmla="*/ 23812 w 481012"/>
              <a:gd name="connsiteY17" fmla="*/ 1114425 h 1190625"/>
              <a:gd name="connsiteX18" fmla="*/ 14287 w 481012"/>
              <a:gd name="connsiteY18" fmla="*/ 1090613 h 1190625"/>
              <a:gd name="connsiteX19" fmla="*/ 7143 w 481012"/>
              <a:gd name="connsiteY19" fmla="*/ 1064419 h 1190625"/>
              <a:gd name="connsiteX20" fmla="*/ 2381 w 481012"/>
              <a:gd name="connsiteY20" fmla="*/ 1038225 h 1190625"/>
              <a:gd name="connsiteX21" fmla="*/ 0 w 481012"/>
              <a:gd name="connsiteY21" fmla="*/ 1012032 h 1190625"/>
              <a:gd name="connsiteX22" fmla="*/ 0 w 481012"/>
              <a:gd name="connsiteY22" fmla="*/ 964407 h 1190625"/>
              <a:gd name="connsiteX23" fmla="*/ 0 w 481012"/>
              <a:gd name="connsiteY23" fmla="*/ 940594 h 1190625"/>
              <a:gd name="connsiteX24" fmla="*/ 30956 w 481012"/>
              <a:gd name="connsiteY24" fmla="*/ 892969 h 1190625"/>
              <a:gd name="connsiteX25" fmla="*/ 90487 w 481012"/>
              <a:gd name="connsiteY25" fmla="*/ 792957 h 1190625"/>
              <a:gd name="connsiteX26" fmla="*/ 123825 w 481012"/>
              <a:gd name="connsiteY26" fmla="*/ 733425 h 1190625"/>
              <a:gd name="connsiteX27" fmla="*/ 147637 w 481012"/>
              <a:gd name="connsiteY27" fmla="*/ 685800 h 1190625"/>
              <a:gd name="connsiteX28" fmla="*/ 173831 w 481012"/>
              <a:gd name="connsiteY28" fmla="*/ 631032 h 1190625"/>
              <a:gd name="connsiteX29" fmla="*/ 204787 w 481012"/>
              <a:gd name="connsiteY29" fmla="*/ 559594 h 1190625"/>
              <a:gd name="connsiteX30" fmla="*/ 226218 w 481012"/>
              <a:gd name="connsiteY30" fmla="*/ 509588 h 1190625"/>
              <a:gd name="connsiteX31" fmla="*/ 247650 w 481012"/>
              <a:gd name="connsiteY31" fmla="*/ 457200 h 1190625"/>
              <a:gd name="connsiteX32" fmla="*/ 266700 w 481012"/>
              <a:gd name="connsiteY32" fmla="*/ 402432 h 1190625"/>
              <a:gd name="connsiteX33" fmla="*/ 283368 w 481012"/>
              <a:gd name="connsiteY33" fmla="*/ 340519 h 1190625"/>
              <a:gd name="connsiteX34" fmla="*/ 292893 w 481012"/>
              <a:gd name="connsiteY34" fmla="*/ 290513 h 1190625"/>
              <a:gd name="connsiteX35" fmla="*/ 297656 w 481012"/>
              <a:gd name="connsiteY35" fmla="*/ 254794 h 1190625"/>
              <a:gd name="connsiteX36" fmla="*/ 295275 w 481012"/>
              <a:gd name="connsiteY36" fmla="*/ 235744 h 1190625"/>
              <a:gd name="connsiteX37" fmla="*/ 285750 w 481012"/>
              <a:gd name="connsiteY37" fmla="*/ 202407 h 1190625"/>
              <a:gd name="connsiteX38" fmla="*/ 273843 w 481012"/>
              <a:gd name="connsiteY38" fmla="*/ 173832 h 1190625"/>
              <a:gd name="connsiteX39" fmla="*/ 257175 w 481012"/>
              <a:gd name="connsiteY39" fmla="*/ 147638 h 1190625"/>
              <a:gd name="connsiteX40" fmla="*/ 219075 w 481012"/>
              <a:gd name="connsiteY40" fmla="*/ 90488 h 1190625"/>
              <a:gd name="connsiteX41" fmla="*/ 192881 w 481012"/>
              <a:gd name="connsiteY41" fmla="*/ 52388 h 1190625"/>
              <a:gd name="connsiteX42" fmla="*/ 188118 w 481012"/>
              <a:gd name="connsiteY42" fmla="*/ 38100 h 1190625"/>
              <a:gd name="connsiteX43" fmla="*/ 188118 w 481012"/>
              <a:gd name="connsiteY43" fmla="*/ 33338 h 1190625"/>
              <a:gd name="connsiteX44" fmla="*/ 195262 w 481012"/>
              <a:gd name="connsiteY44" fmla="*/ 21432 h 1190625"/>
              <a:gd name="connsiteX45" fmla="*/ 211931 w 481012"/>
              <a:gd name="connsiteY45" fmla="*/ 4763 h 1190625"/>
              <a:gd name="connsiteX46" fmla="*/ 230981 w 481012"/>
              <a:gd name="connsiteY46" fmla="*/ 0 h 1190625"/>
              <a:gd name="connsiteX47" fmla="*/ 245268 w 481012"/>
              <a:gd name="connsiteY47" fmla="*/ 0 h 1190625"/>
              <a:gd name="connsiteX48" fmla="*/ 257175 w 481012"/>
              <a:gd name="connsiteY48" fmla="*/ 2382 h 1190625"/>
              <a:gd name="connsiteX49" fmla="*/ 276225 w 481012"/>
              <a:gd name="connsiteY49" fmla="*/ 16669 h 1190625"/>
              <a:gd name="connsiteX50" fmla="*/ 302418 w 481012"/>
              <a:gd name="connsiteY50" fmla="*/ 38100 h 1190625"/>
              <a:gd name="connsiteX51" fmla="*/ 342900 w 481012"/>
              <a:gd name="connsiteY51" fmla="*/ 80963 h 1190625"/>
              <a:gd name="connsiteX52" fmla="*/ 369093 w 481012"/>
              <a:gd name="connsiteY52" fmla="*/ 111919 h 1190625"/>
              <a:gd name="connsiteX53" fmla="*/ 395287 w 481012"/>
              <a:gd name="connsiteY53" fmla="*/ 145257 h 1190625"/>
              <a:gd name="connsiteX54" fmla="*/ 426243 w 481012"/>
              <a:gd name="connsiteY54" fmla="*/ 192882 h 1190625"/>
              <a:gd name="connsiteX55" fmla="*/ 454818 w 481012"/>
              <a:gd name="connsiteY55" fmla="*/ 250032 h 1190625"/>
              <a:gd name="connsiteX56" fmla="*/ 481012 w 481012"/>
              <a:gd name="connsiteY56" fmla="*/ 328613 h 1190625"/>
              <a:gd name="connsiteX57" fmla="*/ 454818 w 481012"/>
              <a:gd name="connsiteY57" fmla="*/ 471488 h 1190625"/>
              <a:gd name="connsiteX58" fmla="*/ 414337 w 481012"/>
              <a:gd name="connsiteY58" fmla="*/ 607219 h 1190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481012" h="1190625">
                <a:moveTo>
                  <a:pt x="414337" y="607219"/>
                </a:moveTo>
                <a:lnTo>
                  <a:pt x="371475" y="735807"/>
                </a:lnTo>
                <a:lnTo>
                  <a:pt x="335756" y="838200"/>
                </a:lnTo>
                <a:lnTo>
                  <a:pt x="304800" y="921544"/>
                </a:lnTo>
                <a:lnTo>
                  <a:pt x="283368" y="985838"/>
                </a:lnTo>
                <a:lnTo>
                  <a:pt x="259556" y="1059657"/>
                </a:lnTo>
                <a:lnTo>
                  <a:pt x="245268" y="1097757"/>
                </a:lnTo>
                <a:lnTo>
                  <a:pt x="226218" y="1123950"/>
                </a:lnTo>
                <a:lnTo>
                  <a:pt x="197643" y="1154907"/>
                </a:lnTo>
                <a:lnTo>
                  <a:pt x="173831" y="1173957"/>
                </a:lnTo>
                <a:lnTo>
                  <a:pt x="150018" y="1185863"/>
                </a:lnTo>
                <a:lnTo>
                  <a:pt x="119062" y="1190625"/>
                </a:lnTo>
                <a:lnTo>
                  <a:pt x="95250" y="1188244"/>
                </a:lnTo>
                <a:lnTo>
                  <a:pt x="76200" y="1181100"/>
                </a:lnTo>
                <a:lnTo>
                  <a:pt x="61912" y="1169194"/>
                </a:lnTo>
                <a:lnTo>
                  <a:pt x="50006" y="1157288"/>
                </a:lnTo>
                <a:lnTo>
                  <a:pt x="38100" y="1140619"/>
                </a:lnTo>
                <a:lnTo>
                  <a:pt x="23812" y="1114425"/>
                </a:lnTo>
                <a:lnTo>
                  <a:pt x="14287" y="1090613"/>
                </a:lnTo>
                <a:lnTo>
                  <a:pt x="7143" y="1064419"/>
                </a:lnTo>
                <a:lnTo>
                  <a:pt x="2381" y="1038225"/>
                </a:lnTo>
                <a:lnTo>
                  <a:pt x="0" y="1012032"/>
                </a:lnTo>
                <a:lnTo>
                  <a:pt x="0" y="964407"/>
                </a:lnTo>
                <a:lnTo>
                  <a:pt x="0" y="940594"/>
                </a:lnTo>
                <a:lnTo>
                  <a:pt x="30956" y="892969"/>
                </a:lnTo>
                <a:lnTo>
                  <a:pt x="90487" y="792957"/>
                </a:lnTo>
                <a:lnTo>
                  <a:pt x="123825" y="733425"/>
                </a:lnTo>
                <a:lnTo>
                  <a:pt x="147637" y="685800"/>
                </a:lnTo>
                <a:lnTo>
                  <a:pt x="173831" y="631032"/>
                </a:lnTo>
                <a:lnTo>
                  <a:pt x="204787" y="559594"/>
                </a:lnTo>
                <a:lnTo>
                  <a:pt x="226218" y="509588"/>
                </a:lnTo>
                <a:lnTo>
                  <a:pt x="247650" y="457200"/>
                </a:lnTo>
                <a:lnTo>
                  <a:pt x="266700" y="402432"/>
                </a:lnTo>
                <a:lnTo>
                  <a:pt x="283368" y="340519"/>
                </a:lnTo>
                <a:lnTo>
                  <a:pt x="292893" y="290513"/>
                </a:lnTo>
                <a:lnTo>
                  <a:pt x="297656" y="254794"/>
                </a:lnTo>
                <a:lnTo>
                  <a:pt x="295275" y="235744"/>
                </a:lnTo>
                <a:lnTo>
                  <a:pt x="285750" y="202407"/>
                </a:lnTo>
                <a:lnTo>
                  <a:pt x="273843" y="173832"/>
                </a:lnTo>
                <a:lnTo>
                  <a:pt x="257175" y="147638"/>
                </a:lnTo>
                <a:lnTo>
                  <a:pt x="219075" y="90488"/>
                </a:lnTo>
                <a:lnTo>
                  <a:pt x="192881" y="52388"/>
                </a:lnTo>
                <a:lnTo>
                  <a:pt x="188118" y="38100"/>
                </a:lnTo>
                <a:lnTo>
                  <a:pt x="188118" y="33338"/>
                </a:lnTo>
                <a:lnTo>
                  <a:pt x="195262" y="21432"/>
                </a:lnTo>
                <a:lnTo>
                  <a:pt x="211931" y="4763"/>
                </a:lnTo>
                <a:lnTo>
                  <a:pt x="230981" y="0"/>
                </a:lnTo>
                <a:lnTo>
                  <a:pt x="245268" y="0"/>
                </a:lnTo>
                <a:lnTo>
                  <a:pt x="257175" y="2382"/>
                </a:lnTo>
                <a:lnTo>
                  <a:pt x="276225" y="16669"/>
                </a:lnTo>
                <a:lnTo>
                  <a:pt x="302418" y="38100"/>
                </a:lnTo>
                <a:lnTo>
                  <a:pt x="342900" y="80963"/>
                </a:lnTo>
                <a:lnTo>
                  <a:pt x="369093" y="111919"/>
                </a:lnTo>
                <a:lnTo>
                  <a:pt x="395287" y="145257"/>
                </a:lnTo>
                <a:lnTo>
                  <a:pt x="426243" y="192882"/>
                </a:lnTo>
                <a:lnTo>
                  <a:pt x="454818" y="250032"/>
                </a:lnTo>
                <a:lnTo>
                  <a:pt x="481012" y="328613"/>
                </a:lnTo>
                <a:lnTo>
                  <a:pt x="454818" y="471488"/>
                </a:lnTo>
                <a:lnTo>
                  <a:pt x="414337" y="6072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4E18E0E5-DA8D-4990-829A-F0FB648AF953}"/>
              </a:ext>
            </a:extLst>
          </p:cNvPr>
          <p:cNvSpPr/>
          <p:nvPr/>
        </p:nvSpPr>
        <p:spPr>
          <a:xfrm>
            <a:off x="3244850" y="2422525"/>
            <a:ext cx="3943350" cy="593725"/>
          </a:xfrm>
          <a:custGeom>
            <a:avLst/>
            <a:gdLst>
              <a:gd name="connsiteX0" fmla="*/ 946150 w 3943350"/>
              <a:gd name="connsiteY0" fmla="*/ 260350 h 593725"/>
              <a:gd name="connsiteX1" fmla="*/ 739775 w 3943350"/>
              <a:gd name="connsiteY1" fmla="*/ 292100 h 593725"/>
              <a:gd name="connsiteX2" fmla="*/ 454025 w 3943350"/>
              <a:gd name="connsiteY2" fmla="*/ 339725 h 593725"/>
              <a:gd name="connsiteX3" fmla="*/ 139700 w 3943350"/>
              <a:gd name="connsiteY3" fmla="*/ 390525 h 593725"/>
              <a:gd name="connsiteX4" fmla="*/ 0 w 3943350"/>
              <a:gd name="connsiteY4" fmla="*/ 415925 h 593725"/>
              <a:gd name="connsiteX5" fmla="*/ 0 w 3943350"/>
              <a:gd name="connsiteY5" fmla="*/ 593725 h 593725"/>
              <a:gd name="connsiteX6" fmla="*/ 142875 w 3943350"/>
              <a:gd name="connsiteY6" fmla="*/ 561975 h 593725"/>
              <a:gd name="connsiteX7" fmla="*/ 307975 w 3943350"/>
              <a:gd name="connsiteY7" fmla="*/ 527050 h 593725"/>
              <a:gd name="connsiteX8" fmla="*/ 460375 w 3943350"/>
              <a:gd name="connsiteY8" fmla="*/ 495300 h 593725"/>
              <a:gd name="connsiteX9" fmla="*/ 638175 w 3943350"/>
              <a:gd name="connsiteY9" fmla="*/ 463550 h 593725"/>
              <a:gd name="connsiteX10" fmla="*/ 800100 w 3943350"/>
              <a:gd name="connsiteY10" fmla="*/ 438150 h 593725"/>
              <a:gd name="connsiteX11" fmla="*/ 942975 w 3943350"/>
              <a:gd name="connsiteY11" fmla="*/ 415925 h 593725"/>
              <a:gd name="connsiteX12" fmla="*/ 1158875 w 3943350"/>
              <a:gd name="connsiteY12" fmla="*/ 390525 h 593725"/>
              <a:gd name="connsiteX13" fmla="*/ 1298575 w 3943350"/>
              <a:gd name="connsiteY13" fmla="*/ 377825 h 593725"/>
              <a:gd name="connsiteX14" fmla="*/ 1435100 w 3943350"/>
              <a:gd name="connsiteY14" fmla="*/ 358775 h 593725"/>
              <a:gd name="connsiteX15" fmla="*/ 1597025 w 3943350"/>
              <a:gd name="connsiteY15" fmla="*/ 342900 h 593725"/>
              <a:gd name="connsiteX16" fmla="*/ 1816100 w 3943350"/>
              <a:gd name="connsiteY16" fmla="*/ 320675 h 593725"/>
              <a:gd name="connsiteX17" fmla="*/ 2066925 w 3943350"/>
              <a:gd name="connsiteY17" fmla="*/ 301625 h 593725"/>
              <a:gd name="connsiteX18" fmla="*/ 2305050 w 3943350"/>
              <a:gd name="connsiteY18" fmla="*/ 285750 h 593725"/>
              <a:gd name="connsiteX19" fmla="*/ 2590800 w 3943350"/>
              <a:gd name="connsiteY19" fmla="*/ 266700 h 593725"/>
              <a:gd name="connsiteX20" fmla="*/ 2835275 w 3943350"/>
              <a:gd name="connsiteY20" fmla="*/ 250825 h 593725"/>
              <a:gd name="connsiteX21" fmla="*/ 2987675 w 3943350"/>
              <a:gd name="connsiteY21" fmla="*/ 244475 h 593725"/>
              <a:gd name="connsiteX22" fmla="*/ 3127375 w 3943350"/>
              <a:gd name="connsiteY22" fmla="*/ 247650 h 593725"/>
              <a:gd name="connsiteX23" fmla="*/ 3273425 w 3943350"/>
              <a:gd name="connsiteY23" fmla="*/ 247650 h 593725"/>
              <a:gd name="connsiteX24" fmla="*/ 3314700 w 3943350"/>
              <a:gd name="connsiteY24" fmla="*/ 250825 h 593725"/>
              <a:gd name="connsiteX25" fmla="*/ 3349625 w 3943350"/>
              <a:gd name="connsiteY25" fmla="*/ 263525 h 593725"/>
              <a:gd name="connsiteX26" fmla="*/ 3378200 w 3943350"/>
              <a:gd name="connsiteY26" fmla="*/ 279400 h 593725"/>
              <a:gd name="connsiteX27" fmla="*/ 3857625 w 3943350"/>
              <a:gd name="connsiteY27" fmla="*/ 555625 h 593725"/>
              <a:gd name="connsiteX28" fmla="*/ 3886200 w 3943350"/>
              <a:gd name="connsiteY28" fmla="*/ 552450 h 593725"/>
              <a:gd name="connsiteX29" fmla="*/ 3914775 w 3943350"/>
              <a:gd name="connsiteY29" fmla="*/ 539750 h 593725"/>
              <a:gd name="connsiteX30" fmla="*/ 3927475 w 3943350"/>
              <a:gd name="connsiteY30" fmla="*/ 530225 h 593725"/>
              <a:gd name="connsiteX31" fmla="*/ 3933825 w 3943350"/>
              <a:gd name="connsiteY31" fmla="*/ 517525 h 593725"/>
              <a:gd name="connsiteX32" fmla="*/ 3940175 w 3943350"/>
              <a:gd name="connsiteY32" fmla="*/ 501650 h 593725"/>
              <a:gd name="connsiteX33" fmla="*/ 3943350 w 3943350"/>
              <a:gd name="connsiteY33" fmla="*/ 488950 h 593725"/>
              <a:gd name="connsiteX34" fmla="*/ 3943350 w 3943350"/>
              <a:gd name="connsiteY34" fmla="*/ 476250 h 593725"/>
              <a:gd name="connsiteX35" fmla="*/ 3937000 w 3943350"/>
              <a:gd name="connsiteY35" fmla="*/ 454025 h 593725"/>
              <a:gd name="connsiteX36" fmla="*/ 3924300 w 3943350"/>
              <a:gd name="connsiteY36" fmla="*/ 419100 h 593725"/>
              <a:gd name="connsiteX37" fmla="*/ 3889375 w 3943350"/>
              <a:gd name="connsiteY37" fmla="*/ 365125 h 593725"/>
              <a:gd name="connsiteX38" fmla="*/ 3835400 w 3943350"/>
              <a:gd name="connsiteY38" fmla="*/ 298450 h 593725"/>
              <a:gd name="connsiteX39" fmla="*/ 3762375 w 3943350"/>
              <a:gd name="connsiteY39" fmla="*/ 212725 h 593725"/>
              <a:gd name="connsiteX40" fmla="*/ 3654425 w 3943350"/>
              <a:gd name="connsiteY40" fmla="*/ 104775 h 593725"/>
              <a:gd name="connsiteX41" fmla="*/ 3590925 w 3943350"/>
              <a:gd name="connsiteY41" fmla="*/ 47625 h 593725"/>
              <a:gd name="connsiteX42" fmla="*/ 3546475 w 3943350"/>
              <a:gd name="connsiteY42" fmla="*/ 9525 h 593725"/>
              <a:gd name="connsiteX43" fmla="*/ 3536950 w 3943350"/>
              <a:gd name="connsiteY43" fmla="*/ 3175 h 593725"/>
              <a:gd name="connsiteX44" fmla="*/ 3514725 w 3943350"/>
              <a:gd name="connsiteY44" fmla="*/ 0 h 593725"/>
              <a:gd name="connsiteX45" fmla="*/ 3476625 w 3943350"/>
              <a:gd name="connsiteY45" fmla="*/ 6350 h 593725"/>
              <a:gd name="connsiteX46" fmla="*/ 3448050 w 3943350"/>
              <a:gd name="connsiteY46" fmla="*/ 19050 h 593725"/>
              <a:gd name="connsiteX47" fmla="*/ 3406775 w 3943350"/>
              <a:gd name="connsiteY47" fmla="*/ 41275 h 593725"/>
              <a:gd name="connsiteX48" fmla="*/ 3381375 w 3943350"/>
              <a:gd name="connsiteY48" fmla="*/ 50800 h 593725"/>
              <a:gd name="connsiteX49" fmla="*/ 3228975 w 3943350"/>
              <a:gd name="connsiteY49" fmla="*/ 63500 h 593725"/>
              <a:gd name="connsiteX50" fmla="*/ 2968625 w 3943350"/>
              <a:gd name="connsiteY50" fmla="*/ 79375 h 593725"/>
              <a:gd name="connsiteX51" fmla="*/ 2679700 w 3943350"/>
              <a:gd name="connsiteY51" fmla="*/ 88900 h 593725"/>
              <a:gd name="connsiteX52" fmla="*/ 2298700 w 3943350"/>
              <a:gd name="connsiteY52" fmla="*/ 111125 h 593725"/>
              <a:gd name="connsiteX53" fmla="*/ 1816100 w 3943350"/>
              <a:gd name="connsiteY53" fmla="*/ 146050 h 593725"/>
              <a:gd name="connsiteX54" fmla="*/ 1670050 w 3943350"/>
              <a:gd name="connsiteY54" fmla="*/ 158750 h 593725"/>
              <a:gd name="connsiteX55" fmla="*/ 1343025 w 3943350"/>
              <a:gd name="connsiteY55" fmla="*/ 203200 h 593725"/>
              <a:gd name="connsiteX56" fmla="*/ 1057275 w 3943350"/>
              <a:gd name="connsiteY56" fmla="*/ 244475 h 593725"/>
              <a:gd name="connsiteX57" fmla="*/ 946150 w 3943350"/>
              <a:gd name="connsiteY57" fmla="*/ 260350 h 593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943350" h="593725">
                <a:moveTo>
                  <a:pt x="946150" y="260350"/>
                </a:moveTo>
                <a:lnTo>
                  <a:pt x="739775" y="292100"/>
                </a:lnTo>
                <a:lnTo>
                  <a:pt x="454025" y="339725"/>
                </a:lnTo>
                <a:lnTo>
                  <a:pt x="139700" y="390525"/>
                </a:lnTo>
                <a:lnTo>
                  <a:pt x="0" y="415925"/>
                </a:lnTo>
                <a:lnTo>
                  <a:pt x="0" y="593725"/>
                </a:lnTo>
                <a:lnTo>
                  <a:pt x="142875" y="561975"/>
                </a:lnTo>
                <a:lnTo>
                  <a:pt x="307975" y="527050"/>
                </a:lnTo>
                <a:lnTo>
                  <a:pt x="460375" y="495300"/>
                </a:lnTo>
                <a:lnTo>
                  <a:pt x="638175" y="463550"/>
                </a:lnTo>
                <a:lnTo>
                  <a:pt x="800100" y="438150"/>
                </a:lnTo>
                <a:lnTo>
                  <a:pt x="942975" y="415925"/>
                </a:lnTo>
                <a:lnTo>
                  <a:pt x="1158875" y="390525"/>
                </a:lnTo>
                <a:lnTo>
                  <a:pt x="1298575" y="377825"/>
                </a:lnTo>
                <a:lnTo>
                  <a:pt x="1435100" y="358775"/>
                </a:lnTo>
                <a:lnTo>
                  <a:pt x="1597025" y="342900"/>
                </a:lnTo>
                <a:lnTo>
                  <a:pt x="1816100" y="320675"/>
                </a:lnTo>
                <a:lnTo>
                  <a:pt x="2066925" y="301625"/>
                </a:lnTo>
                <a:lnTo>
                  <a:pt x="2305050" y="285750"/>
                </a:lnTo>
                <a:lnTo>
                  <a:pt x="2590800" y="266700"/>
                </a:lnTo>
                <a:lnTo>
                  <a:pt x="2835275" y="250825"/>
                </a:lnTo>
                <a:lnTo>
                  <a:pt x="2987675" y="244475"/>
                </a:lnTo>
                <a:lnTo>
                  <a:pt x="3127375" y="247650"/>
                </a:lnTo>
                <a:lnTo>
                  <a:pt x="3273425" y="247650"/>
                </a:lnTo>
                <a:lnTo>
                  <a:pt x="3314700" y="250825"/>
                </a:lnTo>
                <a:lnTo>
                  <a:pt x="3349625" y="263525"/>
                </a:lnTo>
                <a:lnTo>
                  <a:pt x="3378200" y="279400"/>
                </a:lnTo>
                <a:lnTo>
                  <a:pt x="3857625" y="555625"/>
                </a:lnTo>
                <a:lnTo>
                  <a:pt x="3886200" y="552450"/>
                </a:lnTo>
                <a:lnTo>
                  <a:pt x="3914775" y="539750"/>
                </a:lnTo>
                <a:lnTo>
                  <a:pt x="3927475" y="530225"/>
                </a:lnTo>
                <a:lnTo>
                  <a:pt x="3933825" y="517525"/>
                </a:lnTo>
                <a:lnTo>
                  <a:pt x="3940175" y="501650"/>
                </a:lnTo>
                <a:lnTo>
                  <a:pt x="3943350" y="488950"/>
                </a:lnTo>
                <a:lnTo>
                  <a:pt x="3943350" y="476250"/>
                </a:lnTo>
                <a:lnTo>
                  <a:pt x="3937000" y="454025"/>
                </a:lnTo>
                <a:lnTo>
                  <a:pt x="3924300" y="419100"/>
                </a:lnTo>
                <a:lnTo>
                  <a:pt x="3889375" y="365125"/>
                </a:lnTo>
                <a:lnTo>
                  <a:pt x="3835400" y="298450"/>
                </a:lnTo>
                <a:lnTo>
                  <a:pt x="3762375" y="212725"/>
                </a:lnTo>
                <a:lnTo>
                  <a:pt x="3654425" y="104775"/>
                </a:lnTo>
                <a:lnTo>
                  <a:pt x="3590925" y="47625"/>
                </a:lnTo>
                <a:lnTo>
                  <a:pt x="3546475" y="9525"/>
                </a:lnTo>
                <a:lnTo>
                  <a:pt x="3536950" y="3175"/>
                </a:lnTo>
                <a:lnTo>
                  <a:pt x="3514725" y="0"/>
                </a:lnTo>
                <a:lnTo>
                  <a:pt x="3476625" y="6350"/>
                </a:lnTo>
                <a:lnTo>
                  <a:pt x="3448050" y="19050"/>
                </a:lnTo>
                <a:lnTo>
                  <a:pt x="3406775" y="41275"/>
                </a:lnTo>
                <a:lnTo>
                  <a:pt x="3381375" y="50800"/>
                </a:lnTo>
                <a:lnTo>
                  <a:pt x="3228975" y="63500"/>
                </a:lnTo>
                <a:lnTo>
                  <a:pt x="2968625" y="79375"/>
                </a:lnTo>
                <a:lnTo>
                  <a:pt x="2679700" y="88900"/>
                </a:lnTo>
                <a:lnTo>
                  <a:pt x="2298700" y="111125"/>
                </a:lnTo>
                <a:lnTo>
                  <a:pt x="1816100" y="146050"/>
                </a:lnTo>
                <a:lnTo>
                  <a:pt x="1670050" y="158750"/>
                </a:lnTo>
                <a:lnTo>
                  <a:pt x="1343025" y="203200"/>
                </a:lnTo>
                <a:lnTo>
                  <a:pt x="1057275" y="244475"/>
                </a:lnTo>
                <a:lnTo>
                  <a:pt x="946150" y="2603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71E715E7-36CC-46A0-AE72-8B66735082F0}"/>
              </a:ext>
            </a:extLst>
          </p:cNvPr>
          <p:cNvSpPr/>
          <p:nvPr/>
        </p:nvSpPr>
        <p:spPr>
          <a:xfrm>
            <a:off x="6183313" y="2667000"/>
            <a:ext cx="998537" cy="617538"/>
          </a:xfrm>
          <a:custGeom>
            <a:avLst/>
            <a:gdLst>
              <a:gd name="connsiteX0" fmla="*/ 511969 w 997744"/>
              <a:gd name="connsiteY0" fmla="*/ 378619 h 616744"/>
              <a:gd name="connsiteX1" fmla="*/ 578644 w 997744"/>
              <a:gd name="connsiteY1" fmla="*/ 345281 h 616744"/>
              <a:gd name="connsiteX2" fmla="*/ 595313 w 997744"/>
              <a:gd name="connsiteY2" fmla="*/ 338138 h 616744"/>
              <a:gd name="connsiteX3" fmla="*/ 652463 w 997744"/>
              <a:gd name="connsiteY3" fmla="*/ 330994 h 616744"/>
              <a:gd name="connsiteX4" fmla="*/ 740569 w 997744"/>
              <a:gd name="connsiteY4" fmla="*/ 321469 h 616744"/>
              <a:gd name="connsiteX5" fmla="*/ 821532 w 997744"/>
              <a:gd name="connsiteY5" fmla="*/ 316706 h 616744"/>
              <a:gd name="connsiteX6" fmla="*/ 876300 w 997744"/>
              <a:gd name="connsiteY6" fmla="*/ 314325 h 616744"/>
              <a:gd name="connsiteX7" fmla="*/ 912019 w 997744"/>
              <a:gd name="connsiteY7" fmla="*/ 314325 h 616744"/>
              <a:gd name="connsiteX8" fmla="*/ 931069 w 997744"/>
              <a:gd name="connsiteY8" fmla="*/ 311944 h 616744"/>
              <a:gd name="connsiteX9" fmla="*/ 969169 w 997744"/>
              <a:gd name="connsiteY9" fmla="*/ 300038 h 616744"/>
              <a:gd name="connsiteX10" fmla="*/ 985838 w 997744"/>
              <a:gd name="connsiteY10" fmla="*/ 285750 h 616744"/>
              <a:gd name="connsiteX11" fmla="*/ 997744 w 997744"/>
              <a:gd name="connsiteY11" fmla="*/ 250031 h 616744"/>
              <a:gd name="connsiteX12" fmla="*/ 431007 w 997744"/>
              <a:gd name="connsiteY12" fmla="*/ 0 h 616744"/>
              <a:gd name="connsiteX13" fmla="*/ 457200 w 997744"/>
              <a:gd name="connsiteY13" fmla="*/ 50006 h 616744"/>
              <a:gd name="connsiteX14" fmla="*/ 469107 w 997744"/>
              <a:gd name="connsiteY14" fmla="*/ 78581 h 616744"/>
              <a:gd name="connsiteX15" fmla="*/ 476250 w 997744"/>
              <a:gd name="connsiteY15" fmla="*/ 100013 h 616744"/>
              <a:gd name="connsiteX16" fmla="*/ 476250 w 997744"/>
              <a:gd name="connsiteY16" fmla="*/ 116681 h 616744"/>
              <a:gd name="connsiteX17" fmla="*/ 466725 w 997744"/>
              <a:gd name="connsiteY17" fmla="*/ 135731 h 616744"/>
              <a:gd name="connsiteX18" fmla="*/ 411957 w 997744"/>
              <a:gd name="connsiteY18" fmla="*/ 207169 h 616744"/>
              <a:gd name="connsiteX19" fmla="*/ 350044 w 997744"/>
              <a:gd name="connsiteY19" fmla="*/ 276225 h 616744"/>
              <a:gd name="connsiteX20" fmla="*/ 288132 w 997744"/>
              <a:gd name="connsiteY20" fmla="*/ 338138 h 616744"/>
              <a:gd name="connsiteX21" fmla="*/ 209550 w 997744"/>
              <a:gd name="connsiteY21" fmla="*/ 404813 h 616744"/>
              <a:gd name="connsiteX22" fmla="*/ 142875 w 997744"/>
              <a:gd name="connsiteY22" fmla="*/ 461963 h 616744"/>
              <a:gd name="connsiteX23" fmla="*/ 57150 w 997744"/>
              <a:gd name="connsiteY23" fmla="*/ 528638 h 616744"/>
              <a:gd name="connsiteX24" fmla="*/ 21432 w 997744"/>
              <a:gd name="connsiteY24" fmla="*/ 554831 h 616744"/>
              <a:gd name="connsiteX25" fmla="*/ 9525 w 997744"/>
              <a:gd name="connsiteY25" fmla="*/ 569119 h 616744"/>
              <a:gd name="connsiteX26" fmla="*/ 2382 w 997744"/>
              <a:gd name="connsiteY26" fmla="*/ 585788 h 616744"/>
              <a:gd name="connsiteX27" fmla="*/ 0 w 997744"/>
              <a:gd name="connsiteY27" fmla="*/ 602456 h 616744"/>
              <a:gd name="connsiteX28" fmla="*/ 4763 w 997744"/>
              <a:gd name="connsiteY28" fmla="*/ 611981 h 616744"/>
              <a:gd name="connsiteX29" fmla="*/ 16669 w 997744"/>
              <a:gd name="connsiteY29" fmla="*/ 616744 h 616744"/>
              <a:gd name="connsiteX30" fmla="*/ 40482 w 997744"/>
              <a:gd name="connsiteY30" fmla="*/ 614363 h 616744"/>
              <a:gd name="connsiteX31" fmla="*/ 95250 w 997744"/>
              <a:gd name="connsiteY31" fmla="*/ 588169 h 616744"/>
              <a:gd name="connsiteX32" fmla="*/ 216694 w 997744"/>
              <a:gd name="connsiteY32" fmla="*/ 528638 h 616744"/>
              <a:gd name="connsiteX33" fmla="*/ 311944 w 997744"/>
              <a:gd name="connsiteY33" fmla="*/ 478631 h 616744"/>
              <a:gd name="connsiteX34" fmla="*/ 423863 w 997744"/>
              <a:gd name="connsiteY34" fmla="*/ 421481 h 616744"/>
              <a:gd name="connsiteX35" fmla="*/ 511969 w 997744"/>
              <a:gd name="connsiteY35" fmla="*/ 378619 h 616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997744" h="616744">
                <a:moveTo>
                  <a:pt x="511969" y="378619"/>
                </a:moveTo>
                <a:lnTo>
                  <a:pt x="578644" y="345281"/>
                </a:lnTo>
                <a:lnTo>
                  <a:pt x="595313" y="338138"/>
                </a:lnTo>
                <a:lnTo>
                  <a:pt x="652463" y="330994"/>
                </a:lnTo>
                <a:lnTo>
                  <a:pt x="740569" y="321469"/>
                </a:lnTo>
                <a:lnTo>
                  <a:pt x="821532" y="316706"/>
                </a:lnTo>
                <a:lnTo>
                  <a:pt x="876300" y="314325"/>
                </a:lnTo>
                <a:lnTo>
                  <a:pt x="912019" y="314325"/>
                </a:lnTo>
                <a:lnTo>
                  <a:pt x="931069" y="311944"/>
                </a:lnTo>
                <a:lnTo>
                  <a:pt x="969169" y="300038"/>
                </a:lnTo>
                <a:lnTo>
                  <a:pt x="985838" y="285750"/>
                </a:lnTo>
                <a:lnTo>
                  <a:pt x="997744" y="250031"/>
                </a:lnTo>
                <a:lnTo>
                  <a:pt x="431007" y="0"/>
                </a:lnTo>
                <a:lnTo>
                  <a:pt x="457200" y="50006"/>
                </a:lnTo>
                <a:lnTo>
                  <a:pt x="469107" y="78581"/>
                </a:lnTo>
                <a:lnTo>
                  <a:pt x="476250" y="100013"/>
                </a:lnTo>
                <a:lnTo>
                  <a:pt x="476250" y="116681"/>
                </a:lnTo>
                <a:lnTo>
                  <a:pt x="466725" y="135731"/>
                </a:lnTo>
                <a:lnTo>
                  <a:pt x="411957" y="207169"/>
                </a:lnTo>
                <a:lnTo>
                  <a:pt x="350044" y="276225"/>
                </a:lnTo>
                <a:lnTo>
                  <a:pt x="288132" y="338138"/>
                </a:lnTo>
                <a:lnTo>
                  <a:pt x="209550" y="404813"/>
                </a:lnTo>
                <a:lnTo>
                  <a:pt x="142875" y="461963"/>
                </a:lnTo>
                <a:lnTo>
                  <a:pt x="57150" y="528638"/>
                </a:lnTo>
                <a:lnTo>
                  <a:pt x="21432" y="554831"/>
                </a:lnTo>
                <a:lnTo>
                  <a:pt x="9525" y="569119"/>
                </a:lnTo>
                <a:lnTo>
                  <a:pt x="2382" y="585788"/>
                </a:lnTo>
                <a:lnTo>
                  <a:pt x="0" y="602456"/>
                </a:lnTo>
                <a:lnTo>
                  <a:pt x="4763" y="611981"/>
                </a:lnTo>
                <a:lnTo>
                  <a:pt x="16669" y="616744"/>
                </a:lnTo>
                <a:lnTo>
                  <a:pt x="40482" y="614363"/>
                </a:lnTo>
                <a:lnTo>
                  <a:pt x="95250" y="588169"/>
                </a:lnTo>
                <a:lnTo>
                  <a:pt x="216694" y="528638"/>
                </a:lnTo>
                <a:lnTo>
                  <a:pt x="311944" y="478631"/>
                </a:lnTo>
                <a:lnTo>
                  <a:pt x="423863" y="421481"/>
                </a:lnTo>
                <a:lnTo>
                  <a:pt x="511969" y="3786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6114D216-A473-41B4-AA44-49E3E6C572E9}"/>
              </a:ext>
            </a:extLst>
          </p:cNvPr>
          <p:cNvSpPr/>
          <p:nvPr/>
        </p:nvSpPr>
        <p:spPr>
          <a:xfrm>
            <a:off x="3776663" y="3275013"/>
            <a:ext cx="454025" cy="977900"/>
          </a:xfrm>
          <a:custGeom>
            <a:avLst/>
            <a:gdLst>
              <a:gd name="connsiteX0" fmla="*/ 385762 w 454818"/>
              <a:gd name="connsiteY0" fmla="*/ 411956 h 978694"/>
              <a:gd name="connsiteX1" fmla="*/ 400050 w 454818"/>
              <a:gd name="connsiteY1" fmla="*/ 557212 h 978694"/>
              <a:gd name="connsiteX2" fmla="*/ 414337 w 454818"/>
              <a:gd name="connsiteY2" fmla="*/ 697706 h 978694"/>
              <a:gd name="connsiteX3" fmla="*/ 445293 w 454818"/>
              <a:gd name="connsiteY3" fmla="*/ 812006 h 978694"/>
              <a:gd name="connsiteX4" fmla="*/ 447675 w 454818"/>
              <a:gd name="connsiteY4" fmla="*/ 845344 h 978694"/>
              <a:gd name="connsiteX5" fmla="*/ 454818 w 454818"/>
              <a:gd name="connsiteY5" fmla="*/ 885825 h 978694"/>
              <a:gd name="connsiteX6" fmla="*/ 442912 w 454818"/>
              <a:gd name="connsiteY6" fmla="*/ 940594 h 978694"/>
              <a:gd name="connsiteX7" fmla="*/ 407193 w 454818"/>
              <a:gd name="connsiteY7" fmla="*/ 954881 h 978694"/>
              <a:gd name="connsiteX8" fmla="*/ 381000 w 454818"/>
              <a:gd name="connsiteY8" fmla="*/ 971550 h 978694"/>
              <a:gd name="connsiteX9" fmla="*/ 364331 w 454818"/>
              <a:gd name="connsiteY9" fmla="*/ 978694 h 978694"/>
              <a:gd name="connsiteX10" fmla="*/ 347662 w 454818"/>
              <a:gd name="connsiteY10" fmla="*/ 976312 h 978694"/>
              <a:gd name="connsiteX11" fmla="*/ 316706 w 454818"/>
              <a:gd name="connsiteY11" fmla="*/ 959644 h 978694"/>
              <a:gd name="connsiteX12" fmla="*/ 288131 w 454818"/>
              <a:gd name="connsiteY12" fmla="*/ 935831 h 978694"/>
              <a:gd name="connsiteX13" fmla="*/ 264318 w 454818"/>
              <a:gd name="connsiteY13" fmla="*/ 909637 h 978694"/>
              <a:gd name="connsiteX14" fmla="*/ 245268 w 454818"/>
              <a:gd name="connsiteY14" fmla="*/ 881062 h 978694"/>
              <a:gd name="connsiteX15" fmla="*/ 230981 w 454818"/>
              <a:gd name="connsiteY15" fmla="*/ 852487 h 978694"/>
              <a:gd name="connsiteX16" fmla="*/ 219075 w 454818"/>
              <a:gd name="connsiteY16" fmla="*/ 821531 h 978694"/>
              <a:gd name="connsiteX17" fmla="*/ 209550 w 454818"/>
              <a:gd name="connsiteY17" fmla="*/ 776287 h 978694"/>
              <a:gd name="connsiteX18" fmla="*/ 207168 w 454818"/>
              <a:gd name="connsiteY18" fmla="*/ 731044 h 978694"/>
              <a:gd name="connsiteX19" fmla="*/ 207168 w 454818"/>
              <a:gd name="connsiteY19" fmla="*/ 666750 h 978694"/>
              <a:gd name="connsiteX20" fmla="*/ 204787 w 454818"/>
              <a:gd name="connsiteY20" fmla="*/ 595312 h 978694"/>
              <a:gd name="connsiteX21" fmla="*/ 200025 w 454818"/>
              <a:gd name="connsiteY21" fmla="*/ 528637 h 978694"/>
              <a:gd name="connsiteX22" fmla="*/ 192881 w 454818"/>
              <a:gd name="connsiteY22" fmla="*/ 447675 h 978694"/>
              <a:gd name="connsiteX23" fmla="*/ 185737 w 454818"/>
              <a:gd name="connsiteY23" fmla="*/ 381000 h 978694"/>
              <a:gd name="connsiteX24" fmla="*/ 188118 w 454818"/>
              <a:gd name="connsiteY24" fmla="*/ 347662 h 978694"/>
              <a:gd name="connsiteX25" fmla="*/ 185737 w 454818"/>
              <a:gd name="connsiteY25" fmla="*/ 311944 h 978694"/>
              <a:gd name="connsiteX26" fmla="*/ 180975 w 454818"/>
              <a:gd name="connsiteY26" fmla="*/ 285750 h 978694"/>
              <a:gd name="connsiteX27" fmla="*/ 176212 w 454818"/>
              <a:gd name="connsiteY27" fmla="*/ 259556 h 978694"/>
              <a:gd name="connsiteX28" fmla="*/ 166687 w 454818"/>
              <a:gd name="connsiteY28" fmla="*/ 228600 h 978694"/>
              <a:gd name="connsiteX29" fmla="*/ 157162 w 454818"/>
              <a:gd name="connsiteY29" fmla="*/ 211931 h 978694"/>
              <a:gd name="connsiteX30" fmla="*/ 138112 w 454818"/>
              <a:gd name="connsiteY30" fmla="*/ 180975 h 978694"/>
              <a:gd name="connsiteX31" fmla="*/ 126206 w 454818"/>
              <a:gd name="connsiteY31" fmla="*/ 161925 h 978694"/>
              <a:gd name="connsiteX32" fmla="*/ 102393 w 454818"/>
              <a:gd name="connsiteY32" fmla="*/ 133350 h 978694"/>
              <a:gd name="connsiteX33" fmla="*/ 76200 w 454818"/>
              <a:gd name="connsiteY33" fmla="*/ 104775 h 978694"/>
              <a:gd name="connsiteX34" fmla="*/ 54768 w 454818"/>
              <a:gd name="connsiteY34" fmla="*/ 83344 h 978694"/>
              <a:gd name="connsiteX35" fmla="*/ 26193 w 454818"/>
              <a:gd name="connsiteY35" fmla="*/ 61912 h 978694"/>
              <a:gd name="connsiteX36" fmla="*/ 14287 w 454818"/>
              <a:gd name="connsiteY36" fmla="*/ 50006 h 978694"/>
              <a:gd name="connsiteX37" fmla="*/ 7143 w 454818"/>
              <a:gd name="connsiteY37" fmla="*/ 38100 h 978694"/>
              <a:gd name="connsiteX38" fmla="*/ 0 w 454818"/>
              <a:gd name="connsiteY38" fmla="*/ 19050 h 978694"/>
              <a:gd name="connsiteX39" fmla="*/ 4762 w 454818"/>
              <a:gd name="connsiteY39" fmla="*/ 7144 h 978694"/>
              <a:gd name="connsiteX40" fmla="*/ 21431 w 454818"/>
              <a:gd name="connsiteY40" fmla="*/ 0 h 978694"/>
              <a:gd name="connsiteX41" fmla="*/ 71437 w 454818"/>
              <a:gd name="connsiteY41" fmla="*/ 0 h 978694"/>
              <a:gd name="connsiteX42" fmla="*/ 111918 w 454818"/>
              <a:gd name="connsiteY42" fmla="*/ 4762 h 978694"/>
              <a:gd name="connsiteX43" fmla="*/ 171450 w 454818"/>
              <a:gd name="connsiteY43" fmla="*/ 16669 h 978694"/>
              <a:gd name="connsiteX44" fmla="*/ 223837 w 454818"/>
              <a:gd name="connsiteY44" fmla="*/ 30956 h 978694"/>
              <a:gd name="connsiteX45" fmla="*/ 290512 w 454818"/>
              <a:gd name="connsiteY45" fmla="*/ 59531 h 978694"/>
              <a:gd name="connsiteX46" fmla="*/ 340518 w 454818"/>
              <a:gd name="connsiteY46" fmla="*/ 85725 h 978694"/>
              <a:gd name="connsiteX47" fmla="*/ 364331 w 454818"/>
              <a:gd name="connsiteY47" fmla="*/ 235744 h 978694"/>
              <a:gd name="connsiteX48" fmla="*/ 385762 w 454818"/>
              <a:gd name="connsiteY48" fmla="*/ 411956 h 978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54818" h="978694">
                <a:moveTo>
                  <a:pt x="385762" y="411956"/>
                </a:moveTo>
                <a:lnTo>
                  <a:pt x="400050" y="557212"/>
                </a:lnTo>
                <a:lnTo>
                  <a:pt x="414337" y="697706"/>
                </a:lnTo>
                <a:lnTo>
                  <a:pt x="445293" y="812006"/>
                </a:lnTo>
                <a:lnTo>
                  <a:pt x="447675" y="845344"/>
                </a:lnTo>
                <a:lnTo>
                  <a:pt x="454818" y="885825"/>
                </a:lnTo>
                <a:lnTo>
                  <a:pt x="442912" y="940594"/>
                </a:lnTo>
                <a:lnTo>
                  <a:pt x="407193" y="954881"/>
                </a:lnTo>
                <a:lnTo>
                  <a:pt x="381000" y="971550"/>
                </a:lnTo>
                <a:lnTo>
                  <a:pt x="364331" y="978694"/>
                </a:lnTo>
                <a:lnTo>
                  <a:pt x="347662" y="976312"/>
                </a:lnTo>
                <a:lnTo>
                  <a:pt x="316706" y="959644"/>
                </a:lnTo>
                <a:lnTo>
                  <a:pt x="288131" y="935831"/>
                </a:lnTo>
                <a:lnTo>
                  <a:pt x="264318" y="909637"/>
                </a:lnTo>
                <a:lnTo>
                  <a:pt x="245268" y="881062"/>
                </a:lnTo>
                <a:lnTo>
                  <a:pt x="230981" y="852487"/>
                </a:lnTo>
                <a:lnTo>
                  <a:pt x="219075" y="821531"/>
                </a:lnTo>
                <a:lnTo>
                  <a:pt x="209550" y="776287"/>
                </a:lnTo>
                <a:lnTo>
                  <a:pt x="207168" y="731044"/>
                </a:lnTo>
                <a:lnTo>
                  <a:pt x="207168" y="666750"/>
                </a:lnTo>
                <a:cubicBezTo>
                  <a:pt x="206374" y="642937"/>
                  <a:pt x="205581" y="619125"/>
                  <a:pt x="204787" y="595312"/>
                </a:cubicBezTo>
                <a:lnTo>
                  <a:pt x="200025" y="528637"/>
                </a:lnTo>
                <a:lnTo>
                  <a:pt x="192881" y="447675"/>
                </a:lnTo>
                <a:lnTo>
                  <a:pt x="185737" y="381000"/>
                </a:lnTo>
                <a:lnTo>
                  <a:pt x="188118" y="347662"/>
                </a:lnTo>
                <a:lnTo>
                  <a:pt x="185737" y="311944"/>
                </a:lnTo>
                <a:lnTo>
                  <a:pt x="180975" y="285750"/>
                </a:lnTo>
                <a:lnTo>
                  <a:pt x="176212" y="259556"/>
                </a:lnTo>
                <a:lnTo>
                  <a:pt x="166687" y="228600"/>
                </a:lnTo>
                <a:lnTo>
                  <a:pt x="157162" y="211931"/>
                </a:lnTo>
                <a:lnTo>
                  <a:pt x="138112" y="180975"/>
                </a:lnTo>
                <a:lnTo>
                  <a:pt x="126206" y="161925"/>
                </a:lnTo>
                <a:lnTo>
                  <a:pt x="102393" y="133350"/>
                </a:lnTo>
                <a:lnTo>
                  <a:pt x="76200" y="104775"/>
                </a:lnTo>
                <a:lnTo>
                  <a:pt x="54768" y="83344"/>
                </a:lnTo>
                <a:lnTo>
                  <a:pt x="26193" y="61912"/>
                </a:lnTo>
                <a:lnTo>
                  <a:pt x="14287" y="50006"/>
                </a:lnTo>
                <a:lnTo>
                  <a:pt x="7143" y="38100"/>
                </a:lnTo>
                <a:lnTo>
                  <a:pt x="0" y="19050"/>
                </a:lnTo>
                <a:lnTo>
                  <a:pt x="4762" y="7144"/>
                </a:lnTo>
                <a:lnTo>
                  <a:pt x="21431" y="0"/>
                </a:lnTo>
                <a:lnTo>
                  <a:pt x="71437" y="0"/>
                </a:lnTo>
                <a:lnTo>
                  <a:pt x="111918" y="4762"/>
                </a:lnTo>
                <a:lnTo>
                  <a:pt x="171450" y="16669"/>
                </a:lnTo>
                <a:lnTo>
                  <a:pt x="223837" y="30956"/>
                </a:lnTo>
                <a:lnTo>
                  <a:pt x="290512" y="59531"/>
                </a:lnTo>
                <a:lnTo>
                  <a:pt x="340518" y="85725"/>
                </a:lnTo>
                <a:lnTo>
                  <a:pt x="364331" y="235744"/>
                </a:lnTo>
                <a:lnTo>
                  <a:pt x="385762" y="4119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2181CACA-F7A4-4F4A-80B9-AFC5208B3B46}"/>
              </a:ext>
            </a:extLst>
          </p:cNvPr>
          <p:cNvSpPr/>
          <p:nvPr/>
        </p:nvSpPr>
        <p:spPr>
          <a:xfrm>
            <a:off x="4059238" y="3076575"/>
            <a:ext cx="1895475" cy="966788"/>
          </a:xfrm>
          <a:custGeom>
            <a:avLst/>
            <a:gdLst>
              <a:gd name="connsiteX0" fmla="*/ 1088232 w 1895475"/>
              <a:gd name="connsiteY0" fmla="*/ 119063 h 966788"/>
              <a:gd name="connsiteX1" fmla="*/ 892969 w 1895475"/>
              <a:gd name="connsiteY1" fmla="*/ 150019 h 966788"/>
              <a:gd name="connsiteX2" fmla="*/ 731044 w 1895475"/>
              <a:gd name="connsiteY2" fmla="*/ 176213 h 966788"/>
              <a:gd name="connsiteX3" fmla="*/ 488157 w 1895475"/>
              <a:gd name="connsiteY3" fmla="*/ 216694 h 966788"/>
              <a:gd name="connsiteX4" fmla="*/ 311944 w 1895475"/>
              <a:gd name="connsiteY4" fmla="*/ 245269 h 966788"/>
              <a:gd name="connsiteX5" fmla="*/ 83344 w 1895475"/>
              <a:gd name="connsiteY5" fmla="*/ 280988 h 966788"/>
              <a:gd name="connsiteX6" fmla="*/ 7144 w 1895475"/>
              <a:gd name="connsiteY6" fmla="*/ 292894 h 966788"/>
              <a:gd name="connsiteX7" fmla="*/ 0 w 1895475"/>
              <a:gd name="connsiteY7" fmla="*/ 295275 h 966788"/>
              <a:gd name="connsiteX8" fmla="*/ 19050 w 1895475"/>
              <a:gd name="connsiteY8" fmla="*/ 450056 h 966788"/>
              <a:gd name="connsiteX9" fmla="*/ 219075 w 1895475"/>
              <a:gd name="connsiteY9" fmla="*/ 414338 h 966788"/>
              <a:gd name="connsiteX10" fmla="*/ 407194 w 1895475"/>
              <a:gd name="connsiteY10" fmla="*/ 378619 h 966788"/>
              <a:gd name="connsiteX11" fmla="*/ 581025 w 1895475"/>
              <a:gd name="connsiteY11" fmla="*/ 347663 h 966788"/>
              <a:gd name="connsiteX12" fmla="*/ 828675 w 1895475"/>
              <a:gd name="connsiteY12" fmla="*/ 309563 h 966788"/>
              <a:gd name="connsiteX13" fmla="*/ 1038225 w 1895475"/>
              <a:gd name="connsiteY13" fmla="*/ 278606 h 966788"/>
              <a:gd name="connsiteX14" fmla="*/ 1166813 w 1895475"/>
              <a:gd name="connsiteY14" fmla="*/ 259556 h 966788"/>
              <a:gd name="connsiteX15" fmla="*/ 1297782 w 1895475"/>
              <a:gd name="connsiteY15" fmla="*/ 242888 h 966788"/>
              <a:gd name="connsiteX16" fmla="*/ 1376363 w 1895475"/>
              <a:gd name="connsiteY16" fmla="*/ 238125 h 966788"/>
              <a:gd name="connsiteX17" fmla="*/ 1421607 w 1895475"/>
              <a:gd name="connsiteY17" fmla="*/ 240506 h 966788"/>
              <a:gd name="connsiteX18" fmla="*/ 1440657 w 1895475"/>
              <a:gd name="connsiteY18" fmla="*/ 245269 h 966788"/>
              <a:gd name="connsiteX19" fmla="*/ 1459707 w 1895475"/>
              <a:gd name="connsiteY19" fmla="*/ 254794 h 966788"/>
              <a:gd name="connsiteX20" fmla="*/ 1473994 w 1895475"/>
              <a:gd name="connsiteY20" fmla="*/ 264319 h 966788"/>
              <a:gd name="connsiteX21" fmla="*/ 1481138 w 1895475"/>
              <a:gd name="connsiteY21" fmla="*/ 273844 h 966788"/>
              <a:gd name="connsiteX22" fmla="*/ 1485900 w 1895475"/>
              <a:gd name="connsiteY22" fmla="*/ 285750 h 966788"/>
              <a:gd name="connsiteX23" fmla="*/ 1488282 w 1895475"/>
              <a:gd name="connsiteY23" fmla="*/ 300038 h 966788"/>
              <a:gd name="connsiteX24" fmla="*/ 1488282 w 1895475"/>
              <a:gd name="connsiteY24" fmla="*/ 319088 h 966788"/>
              <a:gd name="connsiteX25" fmla="*/ 1476375 w 1895475"/>
              <a:gd name="connsiteY25" fmla="*/ 378619 h 966788"/>
              <a:gd name="connsiteX26" fmla="*/ 1431132 w 1895475"/>
              <a:gd name="connsiteY26" fmla="*/ 559594 h 966788"/>
              <a:gd name="connsiteX27" fmla="*/ 1390650 w 1895475"/>
              <a:gd name="connsiteY27" fmla="*/ 726281 h 966788"/>
              <a:gd name="connsiteX28" fmla="*/ 1364457 w 1895475"/>
              <a:gd name="connsiteY28" fmla="*/ 852488 h 966788"/>
              <a:gd name="connsiteX29" fmla="*/ 1378744 w 1895475"/>
              <a:gd name="connsiteY29" fmla="*/ 892969 h 966788"/>
              <a:gd name="connsiteX30" fmla="*/ 1395413 w 1895475"/>
              <a:gd name="connsiteY30" fmla="*/ 926306 h 966788"/>
              <a:gd name="connsiteX31" fmla="*/ 1404938 w 1895475"/>
              <a:gd name="connsiteY31" fmla="*/ 938213 h 966788"/>
              <a:gd name="connsiteX32" fmla="*/ 1421607 w 1895475"/>
              <a:gd name="connsiteY32" fmla="*/ 947738 h 966788"/>
              <a:gd name="connsiteX33" fmla="*/ 1440657 w 1895475"/>
              <a:gd name="connsiteY33" fmla="*/ 957263 h 966788"/>
              <a:gd name="connsiteX34" fmla="*/ 1457325 w 1895475"/>
              <a:gd name="connsiteY34" fmla="*/ 962025 h 966788"/>
              <a:gd name="connsiteX35" fmla="*/ 1476375 w 1895475"/>
              <a:gd name="connsiteY35" fmla="*/ 966788 h 966788"/>
              <a:gd name="connsiteX36" fmla="*/ 1493044 w 1895475"/>
              <a:gd name="connsiteY36" fmla="*/ 966788 h 966788"/>
              <a:gd name="connsiteX37" fmla="*/ 1519238 w 1895475"/>
              <a:gd name="connsiteY37" fmla="*/ 959644 h 966788"/>
              <a:gd name="connsiteX38" fmla="*/ 1547813 w 1895475"/>
              <a:gd name="connsiteY38" fmla="*/ 940594 h 966788"/>
              <a:gd name="connsiteX39" fmla="*/ 1554957 w 1895475"/>
              <a:gd name="connsiteY39" fmla="*/ 933450 h 966788"/>
              <a:gd name="connsiteX40" fmla="*/ 1576388 w 1895475"/>
              <a:gd name="connsiteY40" fmla="*/ 885825 h 966788"/>
              <a:gd name="connsiteX41" fmla="*/ 1614488 w 1895475"/>
              <a:gd name="connsiteY41" fmla="*/ 800100 h 966788"/>
              <a:gd name="connsiteX42" fmla="*/ 1659732 w 1895475"/>
              <a:gd name="connsiteY42" fmla="*/ 697706 h 966788"/>
              <a:gd name="connsiteX43" fmla="*/ 1702594 w 1895475"/>
              <a:gd name="connsiteY43" fmla="*/ 597694 h 966788"/>
              <a:gd name="connsiteX44" fmla="*/ 1728788 w 1895475"/>
              <a:gd name="connsiteY44" fmla="*/ 540544 h 966788"/>
              <a:gd name="connsiteX45" fmla="*/ 1735932 w 1895475"/>
              <a:gd name="connsiteY45" fmla="*/ 526256 h 966788"/>
              <a:gd name="connsiteX46" fmla="*/ 1745457 w 1895475"/>
              <a:gd name="connsiteY46" fmla="*/ 488156 h 966788"/>
              <a:gd name="connsiteX47" fmla="*/ 1762125 w 1895475"/>
              <a:gd name="connsiteY47" fmla="*/ 445294 h 966788"/>
              <a:gd name="connsiteX48" fmla="*/ 1785938 w 1895475"/>
              <a:gd name="connsiteY48" fmla="*/ 390525 h 966788"/>
              <a:gd name="connsiteX49" fmla="*/ 1812132 w 1895475"/>
              <a:gd name="connsiteY49" fmla="*/ 347663 h 966788"/>
              <a:gd name="connsiteX50" fmla="*/ 1835944 w 1895475"/>
              <a:gd name="connsiteY50" fmla="*/ 316706 h 966788"/>
              <a:gd name="connsiteX51" fmla="*/ 1854994 w 1895475"/>
              <a:gd name="connsiteY51" fmla="*/ 300038 h 966788"/>
              <a:gd name="connsiteX52" fmla="*/ 1876425 w 1895475"/>
              <a:gd name="connsiteY52" fmla="*/ 280988 h 966788"/>
              <a:gd name="connsiteX53" fmla="*/ 1888332 w 1895475"/>
              <a:gd name="connsiteY53" fmla="*/ 261938 h 966788"/>
              <a:gd name="connsiteX54" fmla="*/ 1895475 w 1895475"/>
              <a:gd name="connsiteY54" fmla="*/ 242888 h 966788"/>
              <a:gd name="connsiteX55" fmla="*/ 1895475 w 1895475"/>
              <a:gd name="connsiteY55" fmla="*/ 226219 h 966788"/>
              <a:gd name="connsiteX56" fmla="*/ 1895475 w 1895475"/>
              <a:gd name="connsiteY56" fmla="*/ 214313 h 966788"/>
              <a:gd name="connsiteX57" fmla="*/ 1888332 w 1895475"/>
              <a:gd name="connsiteY57" fmla="*/ 197644 h 966788"/>
              <a:gd name="connsiteX58" fmla="*/ 1866900 w 1895475"/>
              <a:gd name="connsiteY58" fmla="*/ 178594 h 966788"/>
              <a:gd name="connsiteX59" fmla="*/ 1833563 w 1895475"/>
              <a:gd name="connsiteY59" fmla="*/ 157163 h 966788"/>
              <a:gd name="connsiteX60" fmla="*/ 1795463 w 1895475"/>
              <a:gd name="connsiteY60" fmla="*/ 126206 h 966788"/>
              <a:gd name="connsiteX61" fmla="*/ 1731169 w 1895475"/>
              <a:gd name="connsiteY61" fmla="*/ 78581 h 966788"/>
              <a:gd name="connsiteX62" fmla="*/ 1631157 w 1895475"/>
              <a:gd name="connsiteY62" fmla="*/ 23813 h 966788"/>
              <a:gd name="connsiteX63" fmla="*/ 1583532 w 1895475"/>
              <a:gd name="connsiteY63" fmla="*/ 0 h 966788"/>
              <a:gd name="connsiteX64" fmla="*/ 1574007 w 1895475"/>
              <a:gd name="connsiteY64" fmla="*/ 0 h 966788"/>
              <a:gd name="connsiteX65" fmla="*/ 1554957 w 1895475"/>
              <a:gd name="connsiteY65" fmla="*/ 0 h 966788"/>
              <a:gd name="connsiteX66" fmla="*/ 1500188 w 1895475"/>
              <a:gd name="connsiteY66" fmla="*/ 16669 h 966788"/>
              <a:gd name="connsiteX67" fmla="*/ 1454944 w 1895475"/>
              <a:gd name="connsiteY67" fmla="*/ 35719 h 966788"/>
              <a:gd name="connsiteX68" fmla="*/ 1428750 w 1895475"/>
              <a:gd name="connsiteY68" fmla="*/ 59531 h 966788"/>
              <a:gd name="connsiteX69" fmla="*/ 1369219 w 1895475"/>
              <a:gd name="connsiteY69" fmla="*/ 71438 h 966788"/>
              <a:gd name="connsiteX70" fmla="*/ 1088232 w 1895475"/>
              <a:gd name="connsiteY70" fmla="*/ 119063 h 966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1895475" h="966788">
                <a:moveTo>
                  <a:pt x="1088232" y="119063"/>
                </a:moveTo>
                <a:lnTo>
                  <a:pt x="892969" y="150019"/>
                </a:lnTo>
                <a:lnTo>
                  <a:pt x="731044" y="176213"/>
                </a:lnTo>
                <a:lnTo>
                  <a:pt x="488157" y="216694"/>
                </a:lnTo>
                <a:lnTo>
                  <a:pt x="311944" y="245269"/>
                </a:lnTo>
                <a:lnTo>
                  <a:pt x="83344" y="280988"/>
                </a:lnTo>
                <a:lnTo>
                  <a:pt x="7144" y="292894"/>
                </a:lnTo>
                <a:lnTo>
                  <a:pt x="0" y="295275"/>
                </a:lnTo>
                <a:lnTo>
                  <a:pt x="19050" y="450056"/>
                </a:lnTo>
                <a:lnTo>
                  <a:pt x="219075" y="414338"/>
                </a:lnTo>
                <a:lnTo>
                  <a:pt x="407194" y="378619"/>
                </a:lnTo>
                <a:lnTo>
                  <a:pt x="581025" y="347663"/>
                </a:lnTo>
                <a:lnTo>
                  <a:pt x="828675" y="309563"/>
                </a:lnTo>
                <a:lnTo>
                  <a:pt x="1038225" y="278606"/>
                </a:lnTo>
                <a:lnTo>
                  <a:pt x="1166813" y="259556"/>
                </a:lnTo>
                <a:lnTo>
                  <a:pt x="1297782" y="242888"/>
                </a:lnTo>
                <a:lnTo>
                  <a:pt x="1376363" y="238125"/>
                </a:lnTo>
                <a:lnTo>
                  <a:pt x="1421607" y="240506"/>
                </a:lnTo>
                <a:lnTo>
                  <a:pt x="1440657" y="245269"/>
                </a:lnTo>
                <a:lnTo>
                  <a:pt x="1459707" y="254794"/>
                </a:lnTo>
                <a:lnTo>
                  <a:pt x="1473994" y="264319"/>
                </a:lnTo>
                <a:lnTo>
                  <a:pt x="1481138" y="273844"/>
                </a:lnTo>
                <a:lnTo>
                  <a:pt x="1485900" y="285750"/>
                </a:lnTo>
                <a:lnTo>
                  <a:pt x="1488282" y="300038"/>
                </a:lnTo>
                <a:lnTo>
                  <a:pt x="1488282" y="319088"/>
                </a:lnTo>
                <a:lnTo>
                  <a:pt x="1476375" y="378619"/>
                </a:lnTo>
                <a:lnTo>
                  <a:pt x="1431132" y="559594"/>
                </a:lnTo>
                <a:lnTo>
                  <a:pt x="1390650" y="726281"/>
                </a:lnTo>
                <a:lnTo>
                  <a:pt x="1364457" y="852488"/>
                </a:lnTo>
                <a:lnTo>
                  <a:pt x="1378744" y="892969"/>
                </a:lnTo>
                <a:lnTo>
                  <a:pt x="1395413" y="926306"/>
                </a:lnTo>
                <a:lnTo>
                  <a:pt x="1404938" y="938213"/>
                </a:lnTo>
                <a:lnTo>
                  <a:pt x="1421607" y="947738"/>
                </a:lnTo>
                <a:lnTo>
                  <a:pt x="1440657" y="957263"/>
                </a:lnTo>
                <a:lnTo>
                  <a:pt x="1457325" y="962025"/>
                </a:lnTo>
                <a:lnTo>
                  <a:pt x="1476375" y="966788"/>
                </a:lnTo>
                <a:lnTo>
                  <a:pt x="1493044" y="966788"/>
                </a:lnTo>
                <a:lnTo>
                  <a:pt x="1519238" y="959644"/>
                </a:lnTo>
                <a:lnTo>
                  <a:pt x="1547813" y="940594"/>
                </a:lnTo>
                <a:lnTo>
                  <a:pt x="1554957" y="933450"/>
                </a:lnTo>
                <a:lnTo>
                  <a:pt x="1576388" y="885825"/>
                </a:lnTo>
                <a:lnTo>
                  <a:pt x="1614488" y="800100"/>
                </a:lnTo>
                <a:lnTo>
                  <a:pt x="1659732" y="697706"/>
                </a:lnTo>
                <a:lnTo>
                  <a:pt x="1702594" y="597694"/>
                </a:lnTo>
                <a:lnTo>
                  <a:pt x="1728788" y="540544"/>
                </a:lnTo>
                <a:lnTo>
                  <a:pt x="1735932" y="526256"/>
                </a:lnTo>
                <a:lnTo>
                  <a:pt x="1745457" y="488156"/>
                </a:lnTo>
                <a:lnTo>
                  <a:pt x="1762125" y="445294"/>
                </a:lnTo>
                <a:lnTo>
                  <a:pt x="1785938" y="390525"/>
                </a:lnTo>
                <a:lnTo>
                  <a:pt x="1812132" y="347663"/>
                </a:lnTo>
                <a:lnTo>
                  <a:pt x="1835944" y="316706"/>
                </a:lnTo>
                <a:lnTo>
                  <a:pt x="1854994" y="300038"/>
                </a:lnTo>
                <a:lnTo>
                  <a:pt x="1876425" y="280988"/>
                </a:lnTo>
                <a:lnTo>
                  <a:pt x="1888332" y="261938"/>
                </a:lnTo>
                <a:lnTo>
                  <a:pt x="1895475" y="242888"/>
                </a:lnTo>
                <a:lnTo>
                  <a:pt x="1895475" y="226219"/>
                </a:lnTo>
                <a:lnTo>
                  <a:pt x="1895475" y="214313"/>
                </a:lnTo>
                <a:lnTo>
                  <a:pt x="1888332" y="197644"/>
                </a:lnTo>
                <a:lnTo>
                  <a:pt x="1866900" y="178594"/>
                </a:lnTo>
                <a:lnTo>
                  <a:pt x="1833563" y="157163"/>
                </a:lnTo>
                <a:lnTo>
                  <a:pt x="1795463" y="126206"/>
                </a:lnTo>
                <a:lnTo>
                  <a:pt x="1731169" y="78581"/>
                </a:lnTo>
                <a:lnTo>
                  <a:pt x="1631157" y="23813"/>
                </a:lnTo>
                <a:lnTo>
                  <a:pt x="1583532" y="0"/>
                </a:lnTo>
                <a:lnTo>
                  <a:pt x="1574007" y="0"/>
                </a:lnTo>
                <a:lnTo>
                  <a:pt x="1554957" y="0"/>
                </a:lnTo>
                <a:lnTo>
                  <a:pt x="1500188" y="16669"/>
                </a:lnTo>
                <a:lnTo>
                  <a:pt x="1454944" y="35719"/>
                </a:lnTo>
                <a:lnTo>
                  <a:pt x="1428750" y="59531"/>
                </a:lnTo>
                <a:lnTo>
                  <a:pt x="1369219" y="71438"/>
                </a:lnTo>
                <a:lnTo>
                  <a:pt x="1088232" y="11906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6D7A55E9-C4DA-4345-8374-ADB8F29824A1}"/>
              </a:ext>
            </a:extLst>
          </p:cNvPr>
          <p:cNvSpPr/>
          <p:nvPr/>
        </p:nvSpPr>
        <p:spPr>
          <a:xfrm>
            <a:off x="4132263" y="3760788"/>
            <a:ext cx="1373187" cy="361950"/>
          </a:xfrm>
          <a:custGeom>
            <a:avLst/>
            <a:gdLst>
              <a:gd name="connsiteX0" fmla="*/ 881062 w 1373981"/>
              <a:gd name="connsiteY0" fmla="*/ 64294 h 361950"/>
              <a:gd name="connsiteX1" fmla="*/ 671512 w 1373981"/>
              <a:gd name="connsiteY1" fmla="*/ 90487 h 361950"/>
              <a:gd name="connsiteX2" fmla="*/ 469106 w 1373981"/>
              <a:gd name="connsiteY2" fmla="*/ 119062 h 361950"/>
              <a:gd name="connsiteX3" fmla="*/ 261937 w 1373981"/>
              <a:gd name="connsiteY3" fmla="*/ 150019 h 361950"/>
              <a:gd name="connsiteX4" fmla="*/ 0 w 1373981"/>
              <a:gd name="connsiteY4" fmla="*/ 192881 h 361950"/>
              <a:gd name="connsiteX5" fmla="*/ 40481 w 1373981"/>
              <a:gd name="connsiteY5" fmla="*/ 361950 h 361950"/>
              <a:gd name="connsiteX6" fmla="*/ 104775 w 1373981"/>
              <a:gd name="connsiteY6" fmla="*/ 323850 h 361950"/>
              <a:gd name="connsiteX7" fmla="*/ 123825 w 1373981"/>
              <a:gd name="connsiteY7" fmla="*/ 319087 h 361950"/>
              <a:gd name="connsiteX8" fmla="*/ 178594 w 1373981"/>
              <a:gd name="connsiteY8" fmla="*/ 307181 h 361950"/>
              <a:gd name="connsiteX9" fmla="*/ 395287 w 1373981"/>
              <a:gd name="connsiteY9" fmla="*/ 273844 h 361950"/>
              <a:gd name="connsiteX10" fmla="*/ 595312 w 1373981"/>
              <a:gd name="connsiteY10" fmla="*/ 242887 h 361950"/>
              <a:gd name="connsiteX11" fmla="*/ 750094 w 1373981"/>
              <a:gd name="connsiteY11" fmla="*/ 219075 h 361950"/>
              <a:gd name="connsiteX12" fmla="*/ 895350 w 1373981"/>
              <a:gd name="connsiteY12" fmla="*/ 197644 h 361950"/>
              <a:gd name="connsiteX13" fmla="*/ 1038225 w 1373981"/>
              <a:gd name="connsiteY13" fmla="*/ 173831 h 361950"/>
              <a:gd name="connsiteX14" fmla="*/ 1121569 w 1373981"/>
              <a:gd name="connsiteY14" fmla="*/ 164306 h 361950"/>
              <a:gd name="connsiteX15" fmla="*/ 1200150 w 1373981"/>
              <a:gd name="connsiteY15" fmla="*/ 157162 h 361950"/>
              <a:gd name="connsiteX16" fmla="*/ 1252537 w 1373981"/>
              <a:gd name="connsiteY16" fmla="*/ 157162 h 361950"/>
              <a:gd name="connsiteX17" fmla="*/ 1283494 w 1373981"/>
              <a:gd name="connsiteY17" fmla="*/ 161925 h 361950"/>
              <a:gd name="connsiteX18" fmla="*/ 1364456 w 1373981"/>
              <a:gd name="connsiteY18" fmla="*/ 180975 h 361950"/>
              <a:gd name="connsiteX19" fmla="*/ 1373981 w 1373981"/>
              <a:gd name="connsiteY19" fmla="*/ 0 h 361950"/>
              <a:gd name="connsiteX20" fmla="*/ 1278731 w 1373981"/>
              <a:gd name="connsiteY20" fmla="*/ 11906 h 361950"/>
              <a:gd name="connsiteX21" fmla="*/ 1133475 w 1373981"/>
              <a:gd name="connsiteY21" fmla="*/ 28575 h 361950"/>
              <a:gd name="connsiteX22" fmla="*/ 881062 w 1373981"/>
              <a:gd name="connsiteY22" fmla="*/ 64294 h 3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373981" h="361950">
                <a:moveTo>
                  <a:pt x="881062" y="64294"/>
                </a:moveTo>
                <a:lnTo>
                  <a:pt x="671512" y="90487"/>
                </a:lnTo>
                <a:lnTo>
                  <a:pt x="469106" y="119062"/>
                </a:lnTo>
                <a:lnTo>
                  <a:pt x="261937" y="150019"/>
                </a:lnTo>
                <a:lnTo>
                  <a:pt x="0" y="192881"/>
                </a:lnTo>
                <a:lnTo>
                  <a:pt x="40481" y="361950"/>
                </a:lnTo>
                <a:lnTo>
                  <a:pt x="104775" y="323850"/>
                </a:lnTo>
                <a:lnTo>
                  <a:pt x="123825" y="319087"/>
                </a:lnTo>
                <a:lnTo>
                  <a:pt x="178594" y="307181"/>
                </a:lnTo>
                <a:lnTo>
                  <a:pt x="395287" y="273844"/>
                </a:lnTo>
                <a:lnTo>
                  <a:pt x="595312" y="242887"/>
                </a:lnTo>
                <a:lnTo>
                  <a:pt x="750094" y="219075"/>
                </a:lnTo>
                <a:lnTo>
                  <a:pt x="895350" y="197644"/>
                </a:lnTo>
                <a:lnTo>
                  <a:pt x="1038225" y="173831"/>
                </a:lnTo>
                <a:lnTo>
                  <a:pt x="1121569" y="164306"/>
                </a:lnTo>
                <a:lnTo>
                  <a:pt x="1200150" y="157162"/>
                </a:lnTo>
                <a:lnTo>
                  <a:pt x="1252537" y="157162"/>
                </a:lnTo>
                <a:lnTo>
                  <a:pt x="1283494" y="161925"/>
                </a:lnTo>
                <a:lnTo>
                  <a:pt x="1364456" y="180975"/>
                </a:lnTo>
                <a:lnTo>
                  <a:pt x="1373981" y="0"/>
                </a:lnTo>
                <a:lnTo>
                  <a:pt x="1278731" y="11906"/>
                </a:lnTo>
                <a:lnTo>
                  <a:pt x="1133475" y="28575"/>
                </a:lnTo>
                <a:lnTo>
                  <a:pt x="881062" y="642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F0A37E6D-729A-42E7-98B0-4534E1B4A322}"/>
              </a:ext>
            </a:extLst>
          </p:cNvPr>
          <p:cNvSpPr/>
          <p:nvPr/>
        </p:nvSpPr>
        <p:spPr>
          <a:xfrm>
            <a:off x="2905125" y="4122738"/>
            <a:ext cx="1789113" cy="1755775"/>
          </a:xfrm>
          <a:custGeom>
            <a:avLst/>
            <a:gdLst>
              <a:gd name="connsiteX0" fmla="*/ 1650206 w 1788319"/>
              <a:gd name="connsiteY0" fmla="*/ 476250 h 1757362"/>
              <a:gd name="connsiteX1" fmla="*/ 1557338 w 1788319"/>
              <a:gd name="connsiteY1" fmla="*/ 628650 h 1757362"/>
              <a:gd name="connsiteX2" fmla="*/ 1502569 w 1788319"/>
              <a:gd name="connsiteY2" fmla="*/ 711994 h 1757362"/>
              <a:gd name="connsiteX3" fmla="*/ 1433513 w 1788319"/>
              <a:gd name="connsiteY3" fmla="*/ 814387 h 1757362"/>
              <a:gd name="connsiteX4" fmla="*/ 1369219 w 1788319"/>
              <a:gd name="connsiteY4" fmla="*/ 900112 h 1757362"/>
              <a:gd name="connsiteX5" fmla="*/ 1285875 w 1788319"/>
              <a:gd name="connsiteY5" fmla="*/ 1002506 h 1757362"/>
              <a:gd name="connsiteX6" fmla="*/ 1176338 w 1788319"/>
              <a:gd name="connsiteY6" fmla="*/ 1116806 h 1757362"/>
              <a:gd name="connsiteX7" fmla="*/ 1112044 w 1788319"/>
              <a:gd name="connsiteY7" fmla="*/ 1181100 h 1757362"/>
              <a:gd name="connsiteX8" fmla="*/ 1007269 w 1788319"/>
              <a:gd name="connsiteY8" fmla="*/ 1278731 h 1757362"/>
              <a:gd name="connsiteX9" fmla="*/ 923925 w 1788319"/>
              <a:gd name="connsiteY9" fmla="*/ 1345406 h 1757362"/>
              <a:gd name="connsiteX10" fmla="*/ 850106 w 1788319"/>
              <a:gd name="connsiteY10" fmla="*/ 1400175 h 1757362"/>
              <a:gd name="connsiteX11" fmla="*/ 783431 w 1788319"/>
              <a:gd name="connsiteY11" fmla="*/ 1445419 h 1757362"/>
              <a:gd name="connsiteX12" fmla="*/ 709613 w 1788319"/>
              <a:gd name="connsiteY12" fmla="*/ 1490662 h 1757362"/>
              <a:gd name="connsiteX13" fmla="*/ 626269 w 1788319"/>
              <a:gd name="connsiteY13" fmla="*/ 1535906 h 1757362"/>
              <a:gd name="connsiteX14" fmla="*/ 561975 w 1788319"/>
              <a:gd name="connsiteY14" fmla="*/ 1569244 h 1757362"/>
              <a:gd name="connsiteX15" fmla="*/ 481013 w 1788319"/>
              <a:gd name="connsiteY15" fmla="*/ 1607344 h 1757362"/>
              <a:gd name="connsiteX16" fmla="*/ 373856 w 1788319"/>
              <a:gd name="connsiteY16" fmla="*/ 1652587 h 1757362"/>
              <a:gd name="connsiteX17" fmla="*/ 257175 w 1788319"/>
              <a:gd name="connsiteY17" fmla="*/ 1697831 h 1757362"/>
              <a:gd name="connsiteX18" fmla="*/ 142875 w 1788319"/>
              <a:gd name="connsiteY18" fmla="*/ 1733550 h 1757362"/>
              <a:gd name="connsiteX19" fmla="*/ 69056 w 1788319"/>
              <a:gd name="connsiteY19" fmla="*/ 1752600 h 1757362"/>
              <a:gd name="connsiteX20" fmla="*/ 30956 w 1788319"/>
              <a:gd name="connsiteY20" fmla="*/ 1757362 h 1757362"/>
              <a:gd name="connsiteX21" fmla="*/ 14288 w 1788319"/>
              <a:gd name="connsiteY21" fmla="*/ 1757362 h 1757362"/>
              <a:gd name="connsiteX22" fmla="*/ 2381 w 1788319"/>
              <a:gd name="connsiteY22" fmla="*/ 1754981 h 1757362"/>
              <a:gd name="connsiteX23" fmla="*/ 0 w 1788319"/>
              <a:gd name="connsiteY23" fmla="*/ 1750219 h 1757362"/>
              <a:gd name="connsiteX24" fmla="*/ 2381 w 1788319"/>
              <a:gd name="connsiteY24" fmla="*/ 1740694 h 1757362"/>
              <a:gd name="connsiteX25" fmla="*/ 16669 w 1788319"/>
              <a:gd name="connsiteY25" fmla="*/ 1731169 h 1757362"/>
              <a:gd name="connsiteX26" fmla="*/ 30956 w 1788319"/>
              <a:gd name="connsiteY26" fmla="*/ 1721644 h 1757362"/>
              <a:gd name="connsiteX27" fmla="*/ 73819 w 1788319"/>
              <a:gd name="connsiteY27" fmla="*/ 1700212 h 1757362"/>
              <a:gd name="connsiteX28" fmla="*/ 145256 w 1788319"/>
              <a:gd name="connsiteY28" fmla="*/ 1666875 h 1757362"/>
              <a:gd name="connsiteX29" fmla="*/ 233363 w 1788319"/>
              <a:gd name="connsiteY29" fmla="*/ 1621631 h 1757362"/>
              <a:gd name="connsiteX30" fmla="*/ 330994 w 1788319"/>
              <a:gd name="connsiteY30" fmla="*/ 1564481 h 1757362"/>
              <a:gd name="connsiteX31" fmla="*/ 423863 w 1788319"/>
              <a:gd name="connsiteY31" fmla="*/ 1509712 h 1757362"/>
              <a:gd name="connsiteX32" fmla="*/ 511969 w 1788319"/>
              <a:gd name="connsiteY32" fmla="*/ 1450181 h 1757362"/>
              <a:gd name="connsiteX33" fmla="*/ 583406 w 1788319"/>
              <a:gd name="connsiteY33" fmla="*/ 1400175 h 1757362"/>
              <a:gd name="connsiteX34" fmla="*/ 654844 w 1788319"/>
              <a:gd name="connsiteY34" fmla="*/ 1343025 h 1757362"/>
              <a:gd name="connsiteX35" fmla="*/ 704850 w 1788319"/>
              <a:gd name="connsiteY35" fmla="*/ 1302544 h 1757362"/>
              <a:gd name="connsiteX36" fmla="*/ 769144 w 1788319"/>
              <a:gd name="connsiteY36" fmla="*/ 1245394 h 1757362"/>
              <a:gd name="connsiteX37" fmla="*/ 826294 w 1788319"/>
              <a:gd name="connsiteY37" fmla="*/ 1190625 h 1757362"/>
              <a:gd name="connsiteX38" fmla="*/ 888206 w 1788319"/>
              <a:gd name="connsiteY38" fmla="*/ 1126331 h 1757362"/>
              <a:gd name="connsiteX39" fmla="*/ 938213 w 1788319"/>
              <a:gd name="connsiteY39" fmla="*/ 1073944 h 1757362"/>
              <a:gd name="connsiteX40" fmla="*/ 990600 w 1788319"/>
              <a:gd name="connsiteY40" fmla="*/ 1014412 h 1757362"/>
              <a:gd name="connsiteX41" fmla="*/ 1035844 w 1788319"/>
              <a:gd name="connsiteY41" fmla="*/ 959644 h 1757362"/>
              <a:gd name="connsiteX42" fmla="*/ 1083469 w 1788319"/>
              <a:gd name="connsiteY42" fmla="*/ 895350 h 1757362"/>
              <a:gd name="connsiteX43" fmla="*/ 1119188 w 1788319"/>
              <a:gd name="connsiteY43" fmla="*/ 845344 h 1757362"/>
              <a:gd name="connsiteX44" fmla="*/ 1178719 w 1788319"/>
              <a:gd name="connsiteY44" fmla="*/ 754856 h 1757362"/>
              <a:gd name="connsiteX45" fmla="*/ 1219200 w 1788319"/>
              <a:gd name="connsiteY45" fmla="*/ 690562 h 1757362"/>
              <a:gd name="connsiteX46" fmla="*/ 1254919 w 1788319"/>
              <a:gd name="connsiteY46" fmla="*/ 626269 h 1757362"/>
              <a:gd name="connsiteX47" fmla="*/ 1302544 w 1788319"/>
              <a:gd name="connsiteY47" fmla="*/ 540544 h 1757362"/>
              <a:gd name="connsiteX48" fmla="*/ 1333500 w 1788319"/>
              <a:gd name="connsiteY48" fmla="*/ 473869 h 1757362"/>
              <a:gd name="connsiteX49" fmla="*/ 1369219 w 1788319"/>
              <a:gd name="connsiteY49" fmla="*/ 402431 h 1757362"/>
              <a:gd name="connsiteX50" fmla="*/ 1414463 w 1788319"/>
              <a:gd name="connsiteY50" fmla="*/ 295275 h 1757362"/>
              <a:gd name="connsiteX51" fmla="*/ 1416844 w 1788319"/>
              <a:gd name="connsiteY51" fmla="*/ 261937 h 1757362"/>
              <a:gd name="connsiteX52" fmla="*/ 1412081 w 1788319"/>
              <a:gd name="connsiteY52" fmla="*/ 223837 h 1757362"/>
              <a:gd name="connsiteX53" fmla="*/ 1409700 w 1788319"/>
              <a:gd name="connsiteY53" fmla="*/ 195262 h 1757362"/>
              <a:gd name="connsiteX54" fmla="*/ 1402556 w 1788319"/>
              <a:gd name="connsiteY54" fmla="*/ 171450 h 1757362"/>
              <a:gd name="connsiteX55" fmla="*/ 1388269 w 1788319"/>
              <a:gd name="connsiteY55" fmla="*/ 140494 h 1757362"/>
              <a:gd name="connsiteX56" fmla="*/ 1373981 w 1788319"/>
              <a:gd name="connsiteY56" fmla="*/ 119062 h 1757362"/>
              <a:gd name="connsiteX57" fmla="*/ 1357313 w 1788319"/>
              <a:gd name="connsiteY57" fmla="*/ 104775 h 1757362"/>
              <a:gd name="connsiteX58" fmla="*/ 1345406 w 1788319"/>
              <a:gd name="connsiteY58" fmla="*/ 97631 h 1757362"/>
              <a:gd name="connsiteX59" fmla="*/ 1331119 w 1788319"/>
              <a:gd name="connsiteY59" fmla="*/ 95250 h 1757362"/>
              <a:gd name="connsiteX60" fmla="*/ 1309688 w 1788319"/>
              <a:gd name="connsiteY60" fmla="*/ 95250 h 1757362"/>
              <a:gd name="connsiteX61" fmla="*/ 1278731 w 1788319"/>
              <a:gd name="connsiteY61" fmla="*/ 104775 h 1757362"/>
              <a:gd name="connsiteX62" fmla="*/ 1250156 w 1788319"/>
              <a:gd name="connsiteY62" fmla="*/ 121444 h 1757362"/>
              <a:gd name="connsiteX63" fmla="*/ 1273969 w 1788319"/>
              <a:gd name="connsiteY63" fmla="*/ 0 h 1757362"/>
              <a:gd name="connsiteX64" fmla="*/ 1407319 w 1788319"/>
              <a:gd name="connsiteY64" fmla="*/ 57150 h 1757362"/>
              <a:gd name="connsiteX65" fmla="*/ 1495425 w 1788319"/>
              <a:gd name="connsiteY65" fmla="*/ 100012 h 1757362"/>
              <a:gd name="connsiteX66" fmla="*/ 1576388 w 1788319"/>
              <a:gd name="connsiteY66" fmla="*/ 142875 h 1757362"/>
              <a:gd name="connsiteX67" fmla="*/ 1597819 w 1788319"/>
              <a:gd name="connsiteY67" fmla="*/ 157162 h 1757362"/>
              <a:gd name="connsiteX68" fmla="*/ 1638300 w 1788319"/>
              <a:gd name="connsiteY68" fmla="*/ 178594 h 1757362"/>
              <a:gd name="connsiteX69" fmla="*/ 1676400 w 1788319"/>
              <a:gd name="connsiteY69" fmla="*/ 200025 h 1757362"/>
              <a:gd name="connsiteX70" fmla="*/ 1733550 w 1788319"/>
              <a:gd name="connsiteY70" fmla="*/ 250031 h 1757362"/>
              <a:gd name="connsiteX71" fmla="*/ 1774031 w 1788319"/>
              <a:gd name="connsiteY71" fmla="*/ 285750 h 1757362"/>
              <a:gd name="connsiteX72" fmla="*/ 1778794 w 1788319"/>
              <a:gd name="connsiteY72" fmla="*/ 292894 h 1757362"/>
              <a:gd name="connsiteX73" fmla="*/ 1783556 w 1788319"/>
              <a:gd name="connsiteY73" fmla="*/ 300037 h 1757362"/>
              <a:gd name="connsiteX74" fmla="*/ 1788319 w 1788319"/>
              <a:gd name="connsiteY74" fmla="*/ 314325 h 1757362"/>
              <a:gd name="connsiteX75" fmla="*/ 1788319 w 1788319"/>
              <a:gd name="connsiteY75" fmla="*/ 323850 h 1757362"/>
              <a:gd name="connsiteX76" fmla="*/ 1785938 w 1788319"/>
              <a:gd name="connsiteY76" fmla="*/ 335756 h 1757362"/>
              <a:gd name="connsiteX77" fmla="*/ 1771650 w 1788319"/>
              <a:gd name="connsiteY77" fmla="*/ 352425 h 1757362"/>
              <a:gd name="connsiteX78" fmla="*/ 1754981 w 1788319"/>
              <a:gd name="connsiteY78" fmla="*/ 361950 h 1757362"/>
              <a:gd name="connsiteX79" fmla="*/ 1731169 w 1788319"/>
              <a:gd name="connsiteY79" fmla="*/ 369094 h 1757362"/>
              <a:gd name="connsiteX80" fmla="*/ 1704975 w 1788319"/>
              <a:gd name="connsiteY80" fmla="*/ 378619 h 1757362"/>
              <a:gd name="connsiteX81" fmla="*/ 1650206 w 1788319"/>
              <a:gd name="connsiteY81" fmla="*/ 476250 h 175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1788319" h="1757362">
                <a:moveTo>
                  <a:pt x="1650206" y="476250"/>
                </a:moveTo>
                <a:lnTo>
                  <a:pt x="1557338" y="628650"/>
                </a:lnTo>
                <a:lnTo>
                  <a:pt x="1502569" y="711994"/>
                </a:lnTo>
                <a:lnTo>
                  <a:pt x="1433513" y="814387"/>
                </a:lnTo>
                <a:lnTo>
                  <a:pt x="1369219" y="900112"/>
                </a:lnTo>
                <a:lnTo>
                  <a:pt x="1285875" y="1002506"/>
                </a:lnTo>
                <a:lnTo>
                  <a:pt x="1176338" y="1116806"/>
                </a:lnTo>
                <a:lnTo>
                  <a:pt x="1112044" y="1181100"/>
                </a:lnTo>
                <a:lnTo>
                  <a:pt x="1007269" y="1278731"/>
                </a:lnTo>
                <a:lnTo>
                  <a:pt x="923925" y="1345406"/>
                </a:lnTo>
                <a:lnTo>
                  <a:pt x="850106" y="1400175"/>
                </a:lnTo>
                <a:lnTo>
                  <a:pt x="783431" y="1445419"/>
                </a:lnTo>
                <a:lnTo>
                  <a:pt x="709613" y="1490662"/>
                </a:lnTo>
                <a:lnTo>
                  <a:pt x="626269" y="1535906"/>
                </a:lnTo>
                <a:lnTo>
                  <a:pt x="561975" y="1569244"/>
                </a:lnTo>
                <a:lnTo>
                  <a:pt x="481013" y="1607344"/>
                </a:lnTo>
                <a:lnTo>
                  <a:pt x="373856" y="1652587"/>
                </a:lnTo>
                <a:lnTo>
                  <a:pt x="257175" y="1697831"/>
                </a:lnTo>
                <a:lnTo>
                  <a:pt x="142875" y="1733550"/>
                </a:lnTo>
                <a:lnTo>
                  <a:pt x="69056" y="1752600"/>
                </a:lnTo>
                <a:lnTo>
                  <a:pt x="30956" y="1757362"/>
                </a:lnTo>
                <a:lnTo>
                  <a:pt x="14288" y="1757362"/>
                </a:lnTo>
                <a:lnTo>
                  <a:pt x="2381" y="1754981"/>
                </a:lnTo>
                <a:lnTo>
                  <a:pt x="0" y="1750219"/>
                </a:lnTo>
                <a:lnTo>
                  <a:pt x="2381" y="1740694"/>
                </a:lnTo>
                <a:lnTo>
                  <a:pt x="16669" y="1731169"/>
                </a:lnTo>
                <a:lnTo>
                  <a:pt x="30956" y="1721644"/>
                </a:lnTo>
                <a:lnTo>
                  <a:pt x="73819" y="1700212"/>
                </a:lnTo>
                <a:lnTo>
                  <a:pt x="145256" y="1666875"/>
                </a:lnTo>
                <a:lnTo>
                  <a:pt x="233363" y="1621631"/>
                </a:lnTo>
                <a:lnTo>
                  <a:pt x="330994" y="1564481"/>
                </a:lnTo>
                <a:lnTo>
                  <a:pt x="423863" y="1509712"/>
                </a:lnTo>
                <a:lnTo>
                  <a:pt x="511969" y="1450181"/>
                </a:lnTo>
                <a:lnTo>
                  <a:pt x="583406" y="1400175"/>
                </a:lnTo>
                <a:lnTo>
                  <a:pt x="654844" y="1343025"/>
                </a:lnTo>
                <a:lnTo>
                  <a:pt x="704850" y="1302544"/>
                </a:lnTo>
                <a:lnTo>
                  <a:pt x="769144" y="1245394"/>
                </a:lnTo>
                <a:lnTo>
                  <a:pt x="826294" y="1190625"/>
                </a:lnTo>
                <a:lnTo>
                  <a:pt x="888206" y="1126331"/>
                </a:lnTo>
                <a:lnTo>
                  <a:pt x="938213" y="1073944"/>
                </a:lnTo>
                <a:lnTo>
                  <a:pt x="990600" y="1014412"/>
                </a:lnTo>
                <a:lnTo>
                  <a:pt x="1035844" y="959644"/>
                </a:lnTo>
                <a:lnTo>
                  <a:pt x="1083469" y="895350"/>
                </a:lnTo>
                <a:lnTo>
                  <a:pt x="1119188" y="845344"/>
                </a:lnTo>
                <a:lnTo>
                  <a:pt x="1178719" y="754856"/>
                </a:lnTo>
                <a:lnTo>
                  <a:pt x="1219200" y="690562"/>
                </a:lnTo>
                <a:lnTo>
                  <a:pt x="1254919" y="626269"/>
                </a:lnTo>
                <a:lnTo>
                  <a:pt x="1302544" y="540544"/>
                </a:lnTo>
                <a:lnTo>
                  <a:pt x="1333500" y="473869"/>
                </a:lnTo>
                <a:lnTo>
                  <a:pt x="1369219" y="402431"/>
                </a:lnTo>
                <a:lnTo>
                  <a:pt x="1414463" y="295275"/>
                </a:lnTo>
                <a:lnTo>
                  <a:pt x="1416844" y="261937"/>
                </a:lnTo>
                <a:lnTo>
                  <a:pt x="1412081" y="223837"/>
                </a:lnTo>
                <a:lnTo>
                  <a:pt x="1409700" y="195262"/>
                </a:lnTo>
                <a:lnTo>
                  <a:pt x="1402556" y="171450"/>
                </a:lnTo>
                <a:lnTo>
                  <a:pt x="1388269" y="140494"/>
                </a:lnTo>
                <a:lnTo>
                  <a:pt x="1373981" y="119062"/>
                </a:lnTo>
                <a:lnTo>
                  <a:pt x="1357313" y="104775"/>
                </a:lnTo>
                <a:lnTo>
                  <a:pt x="1345406" y="97631"/>
                </a:lnTo>
                <a:lnTo>
                  <a:pt x="1331119" y="95250"/>
                </a:lnTo>
                <a:lnTo>
                  <a:pt x="1309688" y="95250"/>
                </a:lnTo>
                <a:lnTo>
                  <a:pt x="1278731" y="104775"/>
                </a:lnTo>
                <a:lnTo>
                  <a:pt x="1250156" y="121444"/>
                </a:lnTo>
                <a:lnTo>
                  <a:pt x="1273969" y="0"/>
                </a:lnTo>
                <a:lnTo>
                  <a:pt x="1407319" y="57150"/>
                </a:lnTo>
                <a:lnTo>
                  <a:pt x="1495425" y="100012"/>
                </a:lnTo>
                <a:lnTo>
                  <a:pt x="1576388" y="142875"/>
                </a:lnTo>
                <a:lnTo>
                  <a:pt x="1597819" y="157162"/>
                </a:lnTo>
                <a:lnTo>
                  <a:pt x="1638300" y="178594"/>
                </a:lnTo>
                <a:lnTo>
                  <a:pt x="1676400" y="200025"/>
                </a:lnTo>
                <a:lnTo>
                  <a:pt x="1733550" y="250031"/>
                </a:lnTo>
                <a:lnTo>
                  <a:pt x="1774031" y="285750"/>
                </a:lnTo>
                <a:lnTo>
                  <a:pt x="1778794" y="292894"/>
                </a:lnTo>
                <a:lnTo>
                  <a:pt x="1783556" y="300037"/>
                </a:lnTo>
                <a:lnTo>
                  <a:pt x="1788319" y="314325"/>
                </a:lnTo>
                <a:lnTo>
                  <a:pt x="1788319" y="323850"/>
                </a:lnTo>
                <a:lnTo>
                  <a:pt x="1785938" y="335756"/>
                </a:lnTo>
                <a:lnTo>
                  <a:pt x="1771650" y="352425"/>
                </a:lnTo>
                <a:lnTo>
                  <a:pt x="1754981" y="361950"/>
                </a:lnTo>
                <a:lnTo>
                  <a:pt x="1731169" y="369094"/>
                </a:lnTo>
                <a:lnTo>
                  <a:pt x="1704975" y="378619"/>
                </a:lnTo>
                <a:lnTo>
                  <a:pt x="1650206" y="4762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1FCDB0FF-EA9D-4CC5-A5F6-EEFA1A383742}"/>
              </a:ext>
            </a:extLst>
          </p:cNvPr>
          <p:cNvSpPr/>
          <p:nvPr/>
        </p:nvSpPr>
        <p:spPr>
          <a:xfrm>
            <a:off x="4724400" y="3925888"/>
            <a:ext cx="2325688" cy="1827212"/>
          </a:xfrm>
          <a:custGeom>
            <a:avLst/>
            <a:gdLst>
              <a:gd name="connsiteX0" fmla="*/ 242888 w 2326481"/>
              <a:gd name="connsiteY0" fmla="*/ 647700 h 1826419"/>
              <a:gd name="connsiteX1" fmla="*/ 242888 w 2326481"/>
              <a:gd name="connsiteY1" fmla="*/ 507207 h 1826419"/>
              <a:gd name="connsiteX2" fmla="*/ 242888 w 2326481"/>
              <a:gd name="connsiteY2" fmla="*/ 366713 h 1826419"/>
              <a:gd name="connsiteX3" fmla="*/ 242888 w 2326481"/>
              <a:gd name="connsiteY3" fmla="*/ 247650 h 1826419"/>
              <a:gd name="connsiteX4" fmla="*/ 242888 w 2326481"/>
              <a:gd name="connsiteY4" fmla="*/ 219075 h 1826419"/>
              <a:gd name="connsiteX5" fmla="*/ 240506 w 2326481"/>
              <a:gd name="connsiteY5" fmla="*/ 195263 h 1826419"/>
              <a:gd name="connsiteX6" fmla="*/ 235744 w 2326481"/>
              <a:gd name="connsiteY6" fmla="*/ 173832 h 1826419"/>
              <a:gd name="connsiteX7" fmla="*/ 228600 w 2326481"/>
              <a:gd name="connsiteY7" fmla="*/ 157163 h 1826419"/>
              <a:gd name="connsiteX8" fmla="*/ 223838 w 2326481"/>
              <a:gd name="connsiteY8" fmla="*/ 145257 h 1826419"/>
              <a:gd name="connsiteX9" fmla="*/ 211931 w 2326481"/>
              <a:gd name="connsiteY9" fmla="*/ 126207 h 1826419"/>
              <a:gd name="connsiteX10" fmla="*/ 202406 w 2326481"/>
              <a:gd name="connsiteY10" fmla="*/ 116682 h 1826419"/>
              <a:gd name="connsiteX11" fmla="*/ 183356 w 2326481"/>
              <a:gd name="connsiteY11" fmla="*/ 100013 h 1826419"/>
              <a:gd name="connsiteX12" fmla="*/ 157163 w 2326481"/>
              <a:gd name="connsiteY12" fmla="*/ 83344 h 1826419"/>
              <a:gd name="connsiteX13" fmla="*/ 126206 w 2326481"/>
              <a:gd name="connsiteY13" fmla="*/ 66675 h 1826419"/>
              <a:gd name="connsiteX14" fmla="*/ 109538 w 2326481"/>
              <a:gd name="connsiteY14" fmla="*/ 61913 h 1826419"/>
              <a:gd name="connsiteX15" fmla="*/ 83344 w 2326481"/>
              <a:gd name="connsiteY15" fmla="*/ 59532 h 1826419"/>
              <a:gd name="connsiteX16" fmla="*/ 0 w 2326481"/>
              <a:gd name="connsiteY16" fmla="*/ 33338 h 1826419"/>
              <a:gd name="connsiteX17" fmla="*/ 214313 w 2326481"/>
              <a:gd name="connsiteY17" fmla="*/ 0 h 1826419"/>
              <a:gd name="connsiteX18" fmla="*/ 319088 w 2326481"/>
              <a:gd name="connsiteY18" fmla="*/ 71438 h 1826419"/>
              <a:gd name="connsiteX19" fmla="*/ 369094 w 2326481"/>
              <a:gd name="connsiteY19" fmla="*/ 104775 h 1826419"/>
              <a:gd name="connsiteX20" fmla="*/ 431006 w 2326481"/>
              <a:gd name="connsiteY20" fmla="*/ 150019 h 1826419"/>
              <a:gd name="connsiteX21" fmla="*/ 492919 w 2326481"/>
              <a:gd name="connsiteY21" fmla="*/ 200025 h 1826419"/>
              <a:gd name="connsiteX22" fmla="*/ 547688 w 2326481"/>
              <a:gd name="connsiteY22" fmla="*/ 247650 h 1826419"/>
              <a:gd name="connsiteX23" fmla="*/ 552450 w 2326481"/>
              <a:gd name="connsiteY23" fmla="*/ 250032 h 1826419"/>
              <a:gd name="connsiteX24" fmla="*/ 564356 w 2326481"/>
              <a:gd name="connsiteY24" fmla="*/ 261938 h 1826419"/>
              <a:gd name="connsiteX25" fmla="*/ 573881 w 2326481"/>
              <a:gd name="connsiteY25" fmla="*/ 280988 h 1826419"/>
              <a:gd name="connsiteX26" fmla="*/ 578644 w 2326481"/>
              <a:gd name="connsiteY26" fmla="*/ 302419 h 1826419"/>
              <a:gd name="connsiteX27" fmla="*/ 578644 w 2326481"/>
              <a:gd name="connsiteY27" fmla="*/ 333375 h 1826419"/>
              <a:gd name="connsiteX28" fmla="*/ 571500 w 2326481"/>
              <a:gd name="connsiteY28" fmla="*/ 366713 h 1826419"/>
              <a:gd name="connsiteX29" fmla="*/ 559594 w 2326481"/>
              <a:gd name="connsiteY29" fmla="*/ 402432 h 1826419"/>
              <a:gd name="connsiteX30" fmla="*/ 538163 w 2326481"/>
              <a:gd name="connsiteY30" fmla="*/ 452438 h 1826419"/>
              <a:gd name="connsiteX31" fmla="*/ 514350 w 2326481"/>
              <a:gd name="connsiteY31" fmla="*/ 502444 h 1826419"/>
              <a:gd name="connsiteX32" fmla="*/ 504825 w 2326481"/>
              <a:gd name="connsiteY32" fmla="*/ 542925 h 1826419"/>
              <a:gd name="connsiteX33" fmla="*/ 485775 w 2326481"/>
              <a:gd name="connsiteY33" fmla="*/ 638175 h 1826419"/>
              <a:gd name="connsiteX34" fmla="*/ 466725 w 2326481"/>
              <a:gd name="connsiteY34" fmla="*/ 745332 h 1826419"/>
              <a:gd name="connsiteX35" fmla="*/ 450056 w 2326481"/>
              <a:gd name="connsiteY35" fmla="*/ 866775 h 1826419"/>
              <a:gd name="connsiteX36" fmla="*/ 445294 w 2326481"/>
              <a:gd name="connsiteY36" fmla="*/ 942975 h 1826419"/>
              <a:gd name="connsiteX37" fmla="*/ 438150 w 2326481"/>
              <a:gd name="connsiteY37" fmla="*/ 1035844 h 1826419"/>
              <a:gd name="connsiteX38" fmla="*/ 431006 w 2326481"/>
              <a:gd name="connsiteY38" fmla="*/ 1145382 h 1826419"/>
              <a:gd name="connsiteX39" fmla="*/ 435769 w 2326481"/>
              <a:gd name="connsiteY39" fmla="*/ 1273969 h 1826419"/>
              <a:gd name="connsiteX40" fmla="*/ 445294 w 2326481"/>
              <a:gd name="connsiteY40" fmla="*/ 1393032 h 1826419"/>
              <a:gd name="connsiteX41" fmla="*/ 450056 w 2326481"/>
              <a:gd name="connsiteY41" fmla="*/ 1433513 h 1826419"/>
              <a:gd name="connsiteX42" fmla="*/ 461963 w 2326481"/>
              <a:gd name="connsiteY42" fmla="*/ 1466850 h 1826419"/>
              <a:gd name="connsiteX43" fmla="*/ 483394 w 2326481"/>
              <a:gd name="connsiteY43" fmla="*/ 1502569 h 1826419"/>
              <a:gd name="connsiteX44" fmla="*/ 514350 w 2326481"/>
              <a:gd name="connsiteY44" fmla="*/ 1535907 h 1826419"/>
              <a:gd name="connsiteX45" fmla="*/ 547688 w 2326481"/>
              <a:gd name="connsiteY45" fmla="*/ 1559719 h 1826419"/>
              <a:gd name="connsiteX46" fmla="*/ 578644 w 2326481"/>
              <a:gd name="connsiteY46" fmla="*/ 1578769 h 1826419"/>
              <a:gd name="connsiteX47" fmla="*/ 614363 w 2326481"/>
              <a:gd name="connsiteY47" fmla="*/ 1590675 h 1826419"/>
              <a:gd name="connsiteX48" fmla="*/ 666750 w 2326481"/>
              <a:gd name="connsiteY48" fmla="*/ 1602582 h 1826419"/>
              <a:gd name="connsiteX49" fmla="*/ 735806 w 2326481"/>
              <a:gd name="connsiteY49" fmla="*/ 1612107 h 1826419"/>
              <a:gd name="connsiteX50" fmla="*/ 828675 w 2326481"/>
              <a:gd name="connsiteY50" fmla="*/ 1619250 h 1826419"/>
              <a:gd name="connsiteX51" fmla="*/ 1007269 w 2326481"/>
              <a:gd name="connsiteY51" fmla="*/ 1621632 h 1826419"/>
              <a:gd name="connsiteX52" fmla="*/ 1200150 w 2326481"/>
              <a:gd name="connsiteY52" fmla="*/ 1619250 h 1826419"/>
              <a:gd name="connsiteX53" fmla="*/ 1319213 w 2326481"/>
              <a:gd name="connsiteY53" fmla="*/ 1612107 h 1826419"/>
              <a:gd name="connsiteX54" fmla="*/ 1454944 w 2326481"/>
              <a:gd name="connsiteY54" fmla="*/ 1600200 h 1826419"/>
              <a:gd name="connsiteX55" fmla="*/ 1566863 w 2326481"/>
              <a:gd name="connsiteY55" fmla="*/ 1581150 h 1826419"/>
              <a:gd name="connsiteX56" fmla="*/ 1657350 w 2326481"/>
              <a:gd name="connsiteY56" fmla="*/ 1557338 h 1826419"/>
              <a:gd name="connsiteX57" fmla="*/ 1716881 w 2326481"/>
              <a:gd name="connsiteY57" fmla="*/ 1535907 h 1826419"/>
              <a:gd name="connsiteX58" fmla="*/ 2278856 w 2326481"/>
              <a:gd name="connsiteY58" fmla="*/ 1559719 h 1826419"/>
              <a:gd name="connsiteX59" fmla="*/ 2295525 w 2326481"/>
              <a:gd name="connsiteY59" fmla="*/ 1576388 h 1826419"/>
              <a:gd name="connsiteX60" fmla="*/ 2314575 w 2326481"/>
              <a:gd name="connsiteY60" fmla="*/ 1600200 h 1826419"/>
              <a:gd name="connsiteX61" fmla="*/ 2321719 w 2326481"/>
              <a:gd name="connsiteY61" fmla="*/ 1616869 h 1826419"/>
              <a:gd name="connsiteX62" fmla="*/ 2326481 w 2326481"/>
              <a:gd name="connsiteY62" fmla="*/ 1635919 h 1826419"/>
              <a:gd name="connsiteX63" fmla="*/ 2324100 w 2326481"/>
              <a:gd name="connsiteY63" fmla="*/ 1654969 h 1826419"/>
              <a:gd name="connsiteX64" fmla="*/ 2314575 w 2326481"/>
              <a:gd name="connsiteY64" fmla="*/ 1674019 h 1826419"/>
              <a:gd name="connsiteX65" fmla="*/ 2297906 w 2326481"/>
              <a:gd name="connsiteY65" fmla="*/ 1690688 h 1826419"/>
              <a:gd name="connsiteX66" fmla="*/ 2276475 w 2326481"/>
              <a:gd name="connsiteY66" fmla="*/ 1704975 h 1826419"/>
              <a:gd name="connsiteX67" fmla="*/ 2245519 w 2326481"/>
              <a:gd name="connsiteY67" fmla="*/ 1719263 h 1826419"/>
              <a:gd name="connsiteX68" fmla="*/ 2195513 w 2326481"/>
              <a:gd name="connsiteY68" fmla="*/ 1735932 h 1826419"/>
              <a:gd name="connsiteX69" fmla="*/ 2114550 w 2326481"/>
              <a:gd name="connsiteY69" fmla="*/ 1750219 h 1826419"/>
              <a:gd name="connsiteX70" fmla="*/ 2002631 w 2326481"/>
              <a:gd name="connsiteY70" fmla="*/ 1764507 h 1826419"/>
              <a:gd name="connsiteX71" fmla="*/ 1881188 w 2326481"/>
              <a:gd name="connsiteY71" fmla="*/ 1776413 h 1826419"/>
              <a:gd name="connsiteX72" fmla="*/ 1745456 w 2326481"/>
              <a:gd name="connsiteY72" fmla="*/ 1785938 h 1826419"/>
              <a:gd name="connsiteX73" fmla="*/ 1576388 w 2326481"/>
              <a:gd name="connsiteY73" fmla="*/ 1800225 h 1826419"/>
              <a:gd name="connsiteX74" fmla="*/ 1421606 w 2326481"/>
              <a:gd name="connsiteY74" fmla="*/ 1804988 h 1826419"/>
              <a:gd name="connsiteX75" fmla="*/ 1281113 w 2326481"/>
              <a:gd name="connsiteY75" fmla="*/ 1816894 h 1826419"/>
              <a:gd name="connsiteX76" fmla="*/ 1185863 w 2326481"/>
              <a:gd name="connsiteY76" fmla="*/ 1821657 h 1826419"/>
              <a:gd name="connsiteX77" fmla="*/ 1109663 w 2326481"/>
              <a:gd name="connsiteY77" fmla="*/ 1824038 h 1826419"/>
              <a:gd name="connsiteX78" fmla="*/ 990600 w 2326481"/>
              <a:gd name="connsiteY78" fmla="*/ 1826419 h 1826419"/>
              <a:gd name="connsiteX79" fmla="*/ 897731 w 2326481"/>
              <a:gd name="connsiteY79" fmla="*/ 1826419 h 1826419"/>
              <a:gd name="connsiteX80" fmla="*/ 835819 w 2326481"/>
              <a:gd name="connsiteY80" fmla="*/ 1821657 h 1826419"/>
              <a:gd name="connsiteX81" fmla="*/ 759619 w 2326481"/>
              <a:gd name="connsiteY81" fmla="*/ 1816894 h 1826419"/>
              <a:gd name="connsiteX82" fmla="*/ 702469 w 2326481"/>
              <a:gd name="connsiteY82" fmla="*/ 1809750 h 1826419"/>
              <a:gd name="connsiteX83" fmla="*/ 642938 w 2326481"/>
              <a:gd name="connsiteY83" fmla="*/ 1800225 h 1826419"/>
              <a:gd name="connsiteX84" fmla="*/ 590550 w 2326481"/>
              <a:gd name="connsiteY84" fmla="*/ 1790700 h 1826419"/>
              <a:gd name="connsiteX85" fmla="*/ 554831 w 2326481"/>
              <a:gd name="connsiteY85" fmla="*/ 1781175 h 1826419"/>
              <a:gd name="connsiteX86" fmla="*/ 504825 w 2326481"/>
              <a:gd name="connsiteY86" fmla="*/ 1764507 h 1826419"/>
              <a:gd name="connsiteX87" fmla="*/ 461963 w 2326481"/>
              <a:gd name="connsiteY87" fmla="*/ 1747838 h 1826419"/>
              <a:gd name="connsiteX88" fmla="*/ 433388 w 2326481"/>
              <a:gd name="connsiteY88" fmla="*/ 1733550 h 1826419"/>
              <a:gd name="connsiteX89" fmla="*/ 409575 w 2326481"/>
              <a:gd name="connsiteY89" fmla="*/ 1719263 h 1826419"/>
              <a:gd name="connsiteX90" fmla="*/ 381000 w 2326481"/>
              <a:gd name="connsiteY90" fmla="*/ 1697832 h 1826419"/>
              <a:gd name="connsiteX91" fmla="*/ 352425 w 2326481"/>
              <a:gd name="connsiteY91" fmla="*/ 1669257 h 1826419"/>
              <a:gd name="connsiteX92" fmla="*/ 335756 w 2326481"/>
              <a:gd name="connsiteY92" fmla="*/ 1647825 h 1826419"/>
              <a:gd name="connsiteX93" fmla="*/ 319088 w 2326481"/>
              <a:gd name="connsiteY93" fmla="*/ 1621632 h 1826419"/>
              <a:gd name="connsiteX94" fmla="*/ 307181 w 2326481"/>
              <a:gd name="connsiteY94" fmla="*/ 1600200 h 1826419"/>
              <a:gd name="connsiteX95" fmla="*/ 290513 w 2326481"/>
              <a:gd name="connsiteY95" fmla="*/ 1564482 h 1826419"/>
              <a:gd name="connsiteX96" fmla="*/ 276225 w 2326481"/>
              <a:gd name="connsiteY96" fmla="*/ 1524000 h 1826419"/>
              <a:gd name="connsiteX97" fmla="*/ 264319 w 2326481"/>
              <a:gd name="connsiteY97" fmla="*/ 1466850 h 1826419"/>
              <a:gd name="connsiteX98" fmla="*/ 252413 w 2326481"/>
              <a:gd name="connsiteY98" fmla="*/ 1395413 h 1826419"/>
              <a:gd name="connsiteX99" fmla="*/ 245269 w 2326481"/>
              <a:gd name="connsiteY99" fmla="*/ 1321594 h 1826419"/>
              <a:gd name="connsiteX100" fmla="*/ 240506 w 2326481"/>
              <a:gd name="connsiteY100" fmla="*/ 1193007 h 1826419"/>
              <a:gd name="connsiteX101" fmla="*/ 242888 w 2326481"/>
              <a:gd name="connsiteY101" fmla="*/ 1035844 h 1826419"/>
              <a:gd name="connsiteX102" fmla="*/ 242888 w 2326481"/>
              <a:gd name="connsiteY102" fmla="*/ 647700 h 1826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</a:cxnLst>
            <a:rect l="l" t="t" r="r" b="b"/>
            <a:pathLst>
              <a:path w="2326481" h="1826419">
                <a:moveTo>
                  <a:pt x="242888" y="647700"/>
                </a:moveTo>
                <a:lnTo>
                  <a:pt x="242888" y="507207"/>
                </a:lnTo>
                <a:lnTo>
                  <a:pt x="242888" y="366713"/>
                </a:lnTo>
                <a:lnTo>
                  <a:pt x="242888" y="247650"/>
                </a:lnTo>
                <a:lnTo>
                  <a:pt x="242888" y="219075"/>
                </a:lnTo>
                <a:lnTo>
                  <a:pt x="240506" y="195263"/>
                </a:lnTo>
                <a:lnTo>
                  <a:pt x="235744" y="173832"/>
                </a:lnTo>
                <a:lnTo>
                  <a:pt x="228600" y="157163"/>
                </a:lnTo>
                <a:lnTo>
                  <a:pt x="223838" y="145257"/>
                </a:lnTo>
                <a:lnTo>
                  <a:pt x="211931" y="126207"/>
                </a:lnTo>
                <a:lnTo>
                  <a:pt x="202406" y="116682"/>
                </a:lnTo>
                <a:lnTo>
                  <a:pt x="183356" y="100013"/>
                </a:lnTo>
                <a:lnTo>
                  <a:pt x="157163" y="83344"/>
                </a:lnTo>
                <a:lnTo>
                  <a:pt x="126206" y="66675"/>
                </a:lnTo>
                <a:lnTo>
                  <a:pt x="109538" y="61913"/>
                </a:lnTo>
                <a:lnTo>
                  <a:pt x="83344" y="59532"/>
                </a:lnTo>
                <a:lnTo>
                  <a:pt x="0" y="33338"/>
                </a:lnTo>
                <a:lnTo>
                  <a:pt x="214313" y="0"/>
                </a:lnTo>
                <a:lnTo>
                  <a:pt x="319088" y="71438"/>
                </a:lnTo>
                <a:lnTo>
                  <a:pt x="369094" y="104775"/>
                </a:lnTo>
                <a:lnTo>
                  <a:pt x="431006" y="150019"/>
                </a:lnTo>
                <a:lnTo>
                  <a:pt x="492919" y="200025"/>
                </a:lnTo>
                <a:lnTo>
                  <a:pt x="547688" y="247650"/>
                </a:lnTo>
                <a:lnTo>
                  <a:pt x="552450" y="250032"/>
                </a:lnTo>
                <a:lnTo>
                  <a:pt x="564356" y="261938"/>
                </a:lnTo>
                <a:lnTo>
                  <a:pt x="573881" y="280988"/>
                </a:lnTo>
                <a:lnTo>
                  <a:pt x="578644" y="302419"/>
                </a:lnTo>
                <a:lnTo>
                  <a:pt x="578644" y="333375"/>
                </a:lnTo>
                <a:lnTo>
                  <a:pt x="571500" y="366713"/>
                </a:lnTo>
                <a:lnTo>
                  <a:pt x="559594" y="402432"/>
                </a:lnTo>
                <a:lnTo>
                  <a:pt x="538163" y="452438"/>
                </a:lnTo>
                <a:lnTo>
                  <a:pt x="514350" y="502444"/>
                </a:lnTo>
                <a:lnTo>
                  <a:pt x="504825" y="542925"/>
                </a:lnTo>
                <a:lnTo>
                  <a:pt x="485775" y="638175"/>
                </a:lnTo>
                <a:lnTo>
                  <a:pt x="466725" y="745332"/>
                </a:lnTo>
                <a:lnTo>
                  <a:pt x="450056" y="866775"/>
                </a:lnTo>
                <a:lnTo>
                  <a:pt x="445294" y="942975"/>
                </a:lnTo>
                <a:lnTo>
                  <a:pt x="438150" y="1035844"/>
                </a:lnTo>
                <a:lnTo>
                  <a:pt x="431006" y="1145382"/>
                </a:lnTo>
                <a:lnTo>
                  <a:pt x="435769" y="1273969"/>
                </a:lnTo>
                <a:lnTo>
                  <a:pt x="445294" y="1393032"/>
                </a:lnTo>
                <a:lnTo>
                  <a:pt x="450056" y="1433513"/>
                </a:lnTo>
                <a:lnTo>
                  <a:pt x="461963" y="1466850"/>
                </a:lnTo>
                <a:lnTo>
                  <a:pt x="483394" y="1502569"/>
                </a:lnTo>
                <a:lnTo>
                  <a:pt x="514350" y="1535907"/>
                </a:lnTo>
                <a:lnTo>
                  <a:pt x="547688" y="1559719"/>
                </a:lnTo>
                <a:lnTo>
                  <a:pt x="578644" y="1578769"/>
                </a:lnTo>
                <a:lnTo>
                  <a:pt x="614363" y="1590675"/>
                </a:lnTo>
                <a:lnTo>
                  <a:pt x="666750" y="1602582"/>
                </a:lnTo>
                <a:lnTo>
                  <a:pt x="735806" y="1612107"/>
                </a:lnTo>
                <a:lnTo>
                  <a:pt x="828675" y="1619250"/>
                </a:lnTo>
                <a:lnTo>
                  <a:pt x="1007269" y="1621632"/>
                </a:lnTo>
                <a:lnTo>
                  <a:pt x="1200150" y="1619250"/>
                </a:lnTo>
                <a:lnTo>
                  <a:pt x="1319213" y="1612107"/>
                </a:lnTo>
                <a:lnTo>
                  <a:pt x="1454944" y="1600200"/>
                </a:lnTo>
                <a:lnTo>
                  <a:pt x="1566863" y="1581150"/>
                </a:lnTo>
                <a:lnTo>
                  <a:pt x="1657350" y="1557338"/>
                </a:lnTo>
                <a:lnTo>
                  <a:pt x="1716881" y="1535907"/>
                </a:lnTo>
                <a:lnTo>
                  <a:pt x="2278856" y="1559719"/>
                </a:lnTo>
                <a:lnTo>
                  <a:pt x="2295525" y="1576388"/>
                </a:lnTo>
                <a:lnTo>
                  <a:pt x="2314575" y="1600200"/>
                </a:lnTo>
                <a:lnTo>
                  <a:pt x="2321719" y="1616869"/>
                </a:lnTo>
                <a:lnTo>
                  <a:pt x="2326481" y="1635919"/>
                </a:lnTo>
                <a:lnTo>
                  <a:pt x="2324100" y="1654969"/>
                </a:lnTo>
                <a:lnTo>
                  <a:pt x="2314575" y="1674019"/>
                </a:lnTo>
                <a:lnTo>
                  <a:pt x="2297906" y="1690688"/>
                </a:lnTo>
                <a:lnTo>
                  <a:pt x="2276475" y="1704975"/>
                </a:lnTo>
                <a:lnTo>
                  <a:pt x="2245519" y="1719263"/>
                </a:lnTo>
                <a:lnTo>
                  <a:pt x="2195513" y="1735932"/>
                </a:lnTo>
                <a:lnTo>
                  <a:pt x="2114550" y="1750219"/>
                </a:lnTo>
                <a:lnTo>
                  <a:pt x="2002631" y="1764507"/>
                </a:lnTo>
                <a:lnTo>
                  <a:pt x="1881188" y="1776413"/>
                </a:lnTo>
                <a:lnTo>
                  <a:pt x="1745456" y="1785938"/>
                </a:lnTo>
                <a:lnTo>
                  <a:pt x="1576388" y="1800225"/>
                </a:lnTo>
                <a:lnTo>
                  <a:pt x="1421606" y="1804988"/>
                </a:lnTo>
                <a:lnTo>
                  <a:pt x="1281113" y="1816894"/>
                </a:lnTo>
                <a:lnTo>
                  <a:pt x="1185863" y="1821657"/>
                </a:lnTo>
                <a:lnTo>
                  <a:pt x="1109663" y="1824038"/>
                </a:lnTo>
                <a:lnTo>
                  <a:pt x="990600" y="1826419"/>
                </a:lnTo>
                <a:lnTo>
                  <a:pt x="897731" y="1826419"/>
                </a:lnTo>
                <a:lnTo>
                  <a:pt x="835819" y="1821657"/>
                </a:lnTo>
                <a:lnTo>
                  <a:pt x="759619" y="1816894"/>
                </a:lnTo>
                <a:lnTo>
                  <a:pt x="702469" y="1809750"/>
                </a:lnTo>
                <a:lnTo>
                  <a:pt x="642938" y="1800225"/>
                </a:lnTo>
                <a:lnTo>
                  <a:pt x="590550" y="1790700"/>
                </a:lnTo>
                <a:lnTo>
                  <a:pt x="554831" y="1781175"/>
                </a:lnTo>
                <a:lnTo>
                  <a:pt x="504825" y="1764507"/>
                </a:lnTo>
                <a:lnTo>
                  <a:pt x="461963" y="1747838"/>
                </a:lnTo>
                <a:lnTo>
                  <a:pt x="433388" y="1733550"/>
                </a:lnTo>
                <a:lnTo>
                  <a:pt x="409575" y="1719263"/>
                </a:lnTo>
                <a:lnTo>
                  <a:pt x="381000" y="1697832"/>
                </a:lnTo>
                <a:lnTo>
                  <a:pt x="352425" y="1669257"/>
                </a:lnTo>
                <a:lnTo>
                  <a:pt x="335756" y="1647825"/>
                </a:lnTo>
                <a:lnTo>
                  <a:pt x="319088" y="1621632"/>
                </a:lnTo>
                <a:lnTo>
                  <a:pt x="307181" y="1600200"/>
                </a:lnTo>
                <a:lnTo>
                  <a:pt x="290513" y="1564482"/>
                </a:lnTo>
                <a:lnTo>
                  <a:pt x="276225" y="1524000"/>
                </a:lnTo>
                <a:lnTo>
                  <a:pt x="264319" y="1466850"/>
                </a:lnTo>
                <a:lnTo>
                  <a:pt x="252413" y="1395413"/>
                </a:lnTo>
                <a:lnTo>
                  <a:pt x="245269" y="1321594"/>
                </a:lnTo>
                <a:lnTo>
                  <a:pt x="240506" y="1193007"/>
                </a:lnTo>
                <a:lnTo>
                  <a:pt x="242888" y="1035844"/>
                </a:lnTo>
                <a:lnTo>
                  <a:pt x="242888" y="6477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68FAE4AD-61AE-4B69-8164-AA07359C6B0E}"/>
              </a:ext>
            </a:extLst>
          </p:cNvPr>
          <p:cNvSpPr/>
          <p:nvPr/>
        </p:nvSpPr>
        <p:spPr>
          <a:xfrm>
            <a:off x="6324600" y="4659313"/>
            <a:ext cx="719138" cy="889000"/>
          </a:xfrm>
          <a:custGeom>
            <a:avLst/>
            <a:gdLst>
              <a:gd name="connsiteX0" fmla="*/ 419100 w 719138"/>
              <a:gd name="connsiteY0" fmla="*/ 126207 h 888207"/>
              <a:gd name="connsiteX1" fmla="*/ 402431 w 719138"/>
              <a:gd name="connsiteY1" fmla="*/ 233363 h 888207"/>
              <a:gd name="connsiteX2" fmla="*/ 385763 w 719138"/>
              <a:gd name="connsiteY2" fmla="*/ 352425 h 888207"/>
              <a:gd name="connsiteX3" fmla="*/ 373856 w 719138"/>
              <a:gd name="connsiteY3" fmla="*/ 435769 h 888207"/>
              <a:gd name="connsiteX4" fmla="*/ 361950 w 719138"/>
              <a:gd name="connsiteY4" fmla="*/ 488157 h 888207"/>
              <a:gd name="connsiteX5" fmla="*/ 352425 w 719138"/>
              <a:gd name="connsiteY5" fmla="*/ 528638 h 888207"/>
              <a:gd name="connsiteX6" fmla="*/ 338138 w 719138"/>
              <a:gd name="connsiteY6" fmla="*/ 576263 h 888207"/>
              <a:gd name="connsiteX7" fmla="*/ 314325 w 719138"/>
              <a:gd name="connsiteY7" fmla="*/ 628650 h 888207"/>
              <a:gd name="connsiteX8" fmla="*/ 288131 w 719138"/>
              <a:gd name="connsiteY8" fmla="*/ 676275 h 888207"/>
              <a:gd name="connsiteX9" fmla="*/ 266700 w 719138"/>
              <a:gd name="connsiteY9" fmla="*/ 704850 h 888207"/>
              <a:gd name="connsiteX10" fmla="*/ 240506 w 719138"/>
              <a:gd name="connsiteY10" fmla="*/ 735807 h 888207"/>
              <a:gd name="connsiteX11" fmla="*/ 207169 w 719138"/>
              <a:gd name="connsiteY11" fmla="*/ 764382 h 888207"/>
              <a:gd name="connsiteX12" fmla="*/ 171450 w 719138"/>
              <a:gd name="connsiteY12" fmla="*/ 783432 h 888207"/>
              <a:gd name="connsiteX13" fmla="*/ 128588 w 719138"/>
              <a:gd name="connsiteY13" fmla="*/ 797719 h 888207"/>
              <a:gd name="connsiteX14" fmla="*/ 71438 w 719138"/>
              <a:gd name="connsiteY14" fmla="*/ 819150 h 888207"/>
              <a:gd name="connsiteX15" fmla="*/ 0 w 719138"/>
              <a:gd name="connsiteY15" fmla="*/ 842963 h 888207"/>
              <a:gd name="connsiteX16" fmla="*/ 719138 w 719138"/>
              <a:gd name="connsiteY16" fmla="*/ 888207 h 888207"/>
              <a:gd name="connsiteX17" fmla="*/ 702469 w 719138"/>
              <a:gd name="connsiteY17" fmla="*/ 854869 h 888207"/>
              <a:gd name="connsiteX18" fmla="*/ 676275 w 719138"/>
              <a:gd name="connsiteY18" fmla="*/ 821532 h 888207"/>
              <a:gd name="connsiteX19" fmla="*/ 657225 w 719138"/>
              <a:gd name="connsiteY19" fmla="*/ 795338 h 888207"/>
              <a:gd name="connsiteX20" fmla="*/ 621506 w 719138"/>
              <a:gd name="connsiteY20" fmla="*/ 740569 h 888207"/>
              <a:gd name="connsiteX21" fmla="*/ 592931 w 719138"/>
              <a:gd name="connsiteY21" fmla="*/ 695325 h 888207"/>
              <a:gd name="connsiteX22" fmla="*/ 571500 w 719138"/>
              <a:gd name="connsiteY22" fmla="*/ 650082 h 888207"/>
              <a:gd name="connsiteX23" fmla="*/ 552450 w 719138"/>
              <a:gd name="connsiteY23" fmla="*/ 607219 h 888207"/>
              <a:gd name="connsiteX24" fmla="*/ 542925 w 719138"/>
              <a:gd name="connsiteY24" fmla="*/ 576263 h 888207"/>
              <a:gd name="connsiteX25" fmla="*/ 531019 w 719138"/>
              <a:gd name="connsiteY25" fmla="*/ 528638 h 888207"/>
              <a:gd name="connsiteX26" fmla="*/ 519113 w 719138"/>
              <a:gd name="connsiteY26" fmla="*/ 476250 h 888207"/>
              <a:gd name="connsiteX27" fmla="*/ 507206 w 719138"/>
              <a:gd name="connsiteY27" fmla="*/ 378619 h 888207"/>
              <a:gd name="connsiteX28" fmla="*/ 495300 w 719138"/>
              <a:gd name="connsiteY28" fmla="*/ 157163 h 888207"/>
              <a:gd name="connsiteX29" fmla="*/ 497681 w 719138"/>
              <a:gd name="connsiteY29" fmla="*/ 66675 h 888207"/>
              <a:gd name="connsiteX30" fmla="*/ 485775 w 719138"/>
              <a:gd name="connsiteY30" fmla="*/ 28575 h 888207"/>
              <a:gd name="connsiteX31" fmla="*/ 473869 w 719138"/>
              <a:gd name="connsiteY31" fmla="*/ 7144 h 888207"/>
              <a:gd name="connsiteX32" fmla="*/ 464344 w 719138"/>
              <a:gd name="connsiteY32" fmla="*/ 2382 h 888207"/>
              <a:gd name="connsiteX33" fmla="*/ 457200 w 719138"/>
              <a:gd name="connsiteY33" fmla="*/ 0 h 888207"/>
              <a:gd name="connsiteX34" fmla="*/ 450056 w 719138"/>
              <a:gd name="connsiteY34" fmla="*/ 2382 h 888207"/>
              <a:gd name="connsiteX35" fmla="*/ 442913 w 719138"/>
              <a:gd name="connsiteY35" fmla="*/ 9525 h 888207"/>
              <a:gd name="connsiteX36" fmla="*/ 438150 w 719138"/>
              <a:gd name="connsiteY36" fmla="*/ 23813 h 888207"/>
              <a:gd name="connsiteX37" fmla="*/ 419100 w 719138"/>
              <a:gd name="connsiteY37" fmla="*/ 126207 h 888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19138" h="888207">
                <a:moveTo>
                  <a:pt x="419100" y="126207"/>
                </a:moveTo>
                <a:lnTo>
                  <a:pt x="402431" y="233363"/>
                </a:lnTo>
                <a:lnTo>
                  <a:pt x="385763" y="352425"/>
                </a:lnTo>
                <a:lnTo>
                  <a:pt x="373856" y="435769"/>
                </a:lnTo>
                <a:lnTo>
                  <a:pt x="361950" y="488157"/>
                </a:lnTo>
                <a:lnTo>
                  <a:pt x="352425" y="528638"/>
                </a:lnTo>
                <a:lnTo>
                  <a:pt x="338138" y="576263"/>
                </a:lnTo>
                <a:lnTo>
                  <a:pt x="314325" y="628650"/>
                </a:lnTo>
                <a:lnTo>
                  <a:pt x="288131" y="676275"/>
                </a:lnTo>
                <a:lnTo>
                  <a:pt x="266700" y="704850"/>
                </a:lnTo>
                <a:lnTo>
                  <a:pt x="240506" y="735807"/>
                </a:lnTo>
                <a:lnTo>
                  <a:pt x="207169" y="764382"/>
                </a:lnTo>
                <a:lnTo>
                  <a:pt x="171450" y="783432"/>
                </a:lnTo>
                <a:lnTo>
                  <a:pt x="128588" y="797719"/>
                </a:lnTo>
                <a:lnTo>
                  <a:pt x="71438" y="819150"/>
                </a:lnTo>
                <a:lnTo>
                  <a:pt x="0" y="842963"/>
                </a:lnTo>
                <a:lnTo>
                  <a:pt x="719138" y="888207"/>
                </a:lnTo>
                <a:lnTo>
                  <a:pt x="702469" y="854869"/>
                </a:lnTo>
                <a:lnTo>
                  <a:pt x="676275" y="821532"/>
                </a:lnTo>
                <a:lnTo>
                  <a:pt x="657225" y="795338"/>
                </a:lnTo>
                <a:lnTo>
                  <a:pt x="621506" y="740569"/>
                </a:lnTo>
                <a:lnTo>
                  <a:pt x="592931" y="695325"/>
                </a:lnTo>
                <a:lnTo>
                  <a:pt x="571500" y="650082"/>
                </a:lnTo>
                <a:lnTo>
                  <a:pt x="552450" y="607219"/>
                </a:lnTo>
                <a:lnTo>
                  <a:pt x="542925" y="576263"/>
                </a:lnTo>
                <a:lnTo>
                  <a:pt x="531019" y="528638"/>
                </a:lnTo>
                <a:lnTo>
                  <a:pt x="519113" y="476250"/>
                </a:lnTo>
                <a:lnTo>
                  <a:pt x="507206" y="378619"/>
                </a:lnTo>
                <a:lnTo>
                  <a:pt x="495300" y="157163"/>
                </a:lnTo>
                <a:cubicBezTo>
                  <a:pt x="496094" y="127000"/>
                  <a:pt x="496887" y="96838"/>
                  <a:pt x="497681" y="66675"/>
                </a:cubicBezTo>
                <a:lnTo>
                  <a:pt x="485775" y="28575"/>
                </a:lnTo>
                <a:lnTo>
                  <a:pt x="473869" y="7144"/>
                </a:lnTo>
                <a:lnTo>
                  <a:pt x="464344" y="2382"/>
                </a:lnTo>
                <a:lnTo>
                  <a:pt x="457200" y="0"/>
                </a:lnTo>
                <a:lnTo>
                  <a:pt x="450056" y="2382"/>
                </a:lnTo>
                <a:lnTo>
                  <a:pt x="442913" y="9525"/>
                </a:lnTo>
                <a:lnTo>
                  <a:pt x="438150" y="23813"/>
                </a:lnTo>
                <a:lnTo>
                  <a:pt x="419100" y="12620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2D2F4FD-9DC6-4DFB-9B53-D644F0919044}"/>
              </a:ext>
            </a:extLst>
          </p:cNvPr>
          <p:cNvGrpSpPr>
            <a:grpSpLocks/>
          </p:cNvGrpSpPr>
          <p:nvPr/>
        </p:nvGrpSpPr>
        <p:grpSpPr bwMode="auto">
          <a:xfrm>
            <a:off x="2844800" y="1455738"/>
            <a:ext cx="4344988" cy="4422775"/>
            <a:chOff x="2995613" y="1608138"/>
            <a:chExt cx="4344987" cy="4422775"/>
          </a:xfrm>
        </p:grpSpPr>
        <p:sp>
          <p:nvSpPr>
            <p:cNvPr id="14" name="フリーフォーム 87">
              <a:extLst>
                <a:ext uri="{FF2B5EF4-FFF2-40B4-BE49-F238E27FC236}">
                  <a16:creationId xmlns:a16="http://schemas.microsoft.com/office/drawing/2014/main" id="{96912E99-CE3A-488C-87B6-D141BFE0F5EB}"/>
                </a:ext>
              </a:extLst>
            </p:cNvPr>
            <p:cNvSpPr/>
            <p:nvPr/>
          </p:nvSpPr>
          <p:spPr>
            <a:xfrm>
              <a:off x="4643438" y="1608138"/>
              <a:ext cx="584200" cy="1225550"/>
            </a:xfrm>
            <a:custGeom>
              <a:avLst/>
              <a:gdLst>
                <a:gd name="connsiteX0" fmla="*/ 271462 w 583406"/>
                <a:gd name="connsiteY0" fmla="*/ 711994 h 1226344"/>
                <a:gd name="connsiteX1" fmla="*/ 273843 w 583406"/>
                <a:gd name="connsiteY1" fmla="*/ 881062 h 1226344"/>
                <a:gd name="connsiteX2" fmla="*/ 276225 w 583406"/>
                <a:gd name="connsiteY2" fmla="*/ 1047750 h 1226344"/>
                <a:gd name="connsiteX3" fmla="*/ 278606 w 583406"/>
                <a:gd name="connsiteY3" fmla="*/ 1226344 h 1226344"/>
                <a:gd name="connsiteX4" fmla="*/ 471487 w 583406"/>
                <a:gd name="connsiteY4" fmla="*/ 1207294 h 1226344"/>
                <a:gd name="connsiteX5" fmla="*/ 476250 w 583406"/>
                <a:gd name="connsiteY5" fmla="*/ 1081087 h 1226344"/>
                <a:gd name="connsiteX6" fmla="*/ 476250 w 583406"/>
                <a:gd name="connsiteY6" fmla="*/ 954881 h 1226344"/>
                <a:gd name="connsiteX7" fmla="*/ 478631 w 583406"/>
                <a:gd name="connsiteY7" fmla="*/ 871537 h 1226344"/>
                <a:gd name="connsiteX8" fmla="*/ 481012 w 583406"/>
                <a:gd name="connsiteY8" fmla="*/ 797719 h 1226344"/>
                <a:gd name="connsiteX9" fmla="*/ 485775 w 583406"/>
                <a:gd name="connsiteY9" fmla="*/ 711994 h 1226344"/>
                <a:gd name="connsiteX10" fmla="*/ 490537 w 583406"/>
                <a:gd name="connsiteY10" fmla="*/ 621506 h 1226344"/>
                <a:gd name="connsiteX11" fmla="*/ 495300 w 583406"/>
                <a:gd name="connsiteY11" fmla="*/ 576262 h 1226344"/>
                <a:gd name="connsiteX12" fmla="*/ 497681 w 583406"/>
                <a:gd name="connsiteY12" fmla="*/ 552450 h 1226344"/>
                <a:gd name="connsiteX13" fmla="*/ 497681 w 583406"/>
                <a:gd name="connsiteY13" fmla="*/ 514350 h 1226344"/>
                <a:gd name="connsiteX14" fmla="*/ 500062 w 583406"/>
                <a:gd name="connsiteY14" fmla="*/ 464344 h 1226344"/>
                <a:gd name="connsiteX15" fmla="*/ 504825 w 583406"/>
                <a:gd name="connsiteY15" fmla="*/ 402431 h 1226344"/>
                <a:gd name="connsiteX16" fmla="*/ 514350 w 583406"/>
                <a:gd name="connsiteY16" fmla="*/ 354806 h 1226344"/>
                <a:gd name="connsiteX17" fmla="*/ 526256 w 583406"/>
                <a:gd name="connsiteY17" fmla="*/ 319087 h 1226344"/>
                <a:gd name="connsiteX18" fmla="*/ 535781 w 583406"/>
                <a:gd name="connsiteY18" fmla="*/ 290512 h 1226344"/>
                <a:gd name="connsiteX19" fmla="*/ 545306 w 583406"/>
                <a:gd name="connsiteY19" fmla="*/ 276225 h 1226344"/>
                <a:gd name="connsiteX20" fmla="*/ 561975 w 583406"/>
                <a:gd name="connsiteY20" fmla="*/ 261937 h 1226344"/>
                <a:gd name="connsiteX21" fmla="*/ 573881 w 583406"/>
                <a:gd name="connsiteY21" fmla="*/ 247650 h 1226344"/>
                <a:gd name="connsiteX22" fmla="*/ 581025 w 583406"/>
                <a:gd name="connsiteY22" fmla="*/ 233362 h 1226344"/>
                <a:gd name="connsiteX23" fmla="*/ 583406 w 583406"/>
                <a:gd name="connsiteY23" fmla="*/ 223837 h 1226344"/>
                <a:gd name="connsiteX24" fmla="*/ 583406 w 583406"/>
                <a:gd name="connsiteY24" fmla="*/ 211931 h 1226344"/>
                <a:gd name="connsiteX25" fmla="*/ 578643 w 583406"/>
                <a:gd name="connsiteY25" fmla="*/ 190500 h 1226344"/>
                <a:gd name="connsiteX26" fmla="*/ 569118 w 583406"/>
                <a:gd name="connsiteY26" fmla="*/ 171450 h 1226344"/>
                <a:gd name="connsiteX27" fmla="*/ 554831 w 583406"/>
                <a:gd name="connsiteY27" fmla="*/ 150019 h 1226344"/>
                <a:gd name="connsiteX28" fmla="*/ 533400 w 583406"/>
                <a:gd name="connsiteY28" fmla="*/ 130969 h 1226344"/>
                <a:gd name="connsiteX29" fmla="*/ 514350 w 583406"/>
                <a:gd name="connsiteY29" fmla="*/ 109537 h 1226344"/>
                <a:gd name="connsiteX30" fmla="*/ 500062 w 583406"/>
                <a:gd name="connsiteY30" fmla="*/ 95250 h 1226344"/>
                <a:gd name="connsiteX31" fmla="*/ 476250 w 583406"/>
                <a:gd name="connsiteY31" fmla="*/ 76200 h 1226344"/>
                <a:gd name="connsiteX32" fmla="*/ 442912 w 583406"/>
                <a:gd name="connsiteY32" fmla="*/ 54769 h 1226344"/>
                <a:gd name="connsiteX33" fmla="*/ 409575 w 583406"/>
                <a:gd name="connsiteY33" fmla="*/ 40481 h 1226344"/>
                <a:gd name="connsiteX34" fmla="*/ 369093 w 583406"/>
                <a:gd name="connsiteY34" fmla="*/ 28575 h 1226344"/>
                <a:gd name="connsiteX35" fmla="*/ 326231 w 583406"/>
                <a:gd name="connsiteY35" fmla="*/ 16669 h 1226344"/>
                <a:gd name="connsiteX36" fmla="*/ 252412 w 583406"/>
                <a:gd name="connsiteY36" fmla="*/ 7144 h 1226344"/>
                <a:gd name="connsiteX37" fmla="*/ 195262 w 583406"/>
                <a:gd name="connsiteY37" fmla="*/ 0 h 1226344"/>
                <a:gd name="connsiteX38" fmla="*/ 107156 w 583406"/>
                <a:gd name="connsiteY38" fmla="*/ 0 h 1226344"/>
                <a:gd name="connsiteX39" fmla="*/ 66675 w 583406"/>
                <a:gd name="connsiteY39" fmla="*/ 2381 h 1226344"/>
                <a:gd name="connsiteX40" fmla="*/ 30956 w 583406"/>
                <a:gd name="connsiteY40" fmla="*/ 9525 h 1226344"/>
                <a:gd name="connsiteX41" fmla="*/ 11906 w 583406"/>
                <a:gd name="connsiteY41" fmla="*/ 19050 h 1226344"/>
                <a:gd name="connsiteX42" fmla="*/ 2381 w 583406"/>
                <a:gd name="connsiteY42" fmla="*/ 26194 h 1226344"/>
                <a:gd name="connsiteX43" fmla="*/ 0 w 583406"/>
                <a:gd name="connsiteY43" fmla="*/ 42862 h 1226344"/>
                <a:gd name="connsiteX44" fmla="*/ 7143 w 583406"/>
                <a:gd name="connsiteY44" fmla="*/ 57150 h 1226344"/>
                <a:gd name="connsiteX45" fmla="*/ 26193 w 583406"/>
                <a:gd name="connsiteY45" fmla="*/ 73819 h 1226344"/>
                <a:gd name="connsiteX46" fmla="*/ 80962 w 583406"/>
                <a:gd name="connsiteY46" fmla="*/ 102394 h 1226344"/>
                <a:gd name="connsiteX47" fmla="*/ 121443 w 583406"/>
                <a:gd name="connsiteY47" fmla="*/ 126206 h 1226344"/>
                <a:gd name="connsiteX48" fmla="*/ 159543 w 583406"/>
                <a:gd name="connsiteY48" fmla="*/ 152400 h 1226344"/>
                <a:gd name="connsiteX49" fmla="*/ 188118 w 583406"/>
                <a:gd name="connsiteY49" fmla="*/ 176212 h 1226344"/>
                <a:gd name="connsiteX50" fmla="*/ 209550 w 583406"/>
                <a:gd name="connsiteY50" fmla="*/ 197644 h 1226344"/>
                <a:gd name="connsiteX51" fmla="*/ 233362 w 583406"/>
                <a:gd name="connsiteY51" fmla="*/ 226219 h 1226344"/>
                <a:gd name="connsiteX52" fmla="*/ 242887 w 583406"/>
                <a:gd name="connsiteY52" fmla="*/ 247650 h 1226344"/>
                <a:gd name="connsiteX53" fmla="*/ 252412 w 583406"/>
                <a:gd name="connsiteY53" fmla="*/ 280987 h 1226344"/>
                <a:gd name="connsiteX54" fmla="*/ 259556 w 583406"/>
                <a:gd name="connsiteY54" fmla="*/ 423862 h 1226344"/>
                <a:gd name="connsiteX55" fmla="*/ 271462 w 583406"/>
                <a:gd name="connsiteY55" fmla="*/ 711994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583406" h="1226344">
                  <a:moveTo>
                    <a:pt x="271462" y="711994"/>
                  </a:moveTo>
                  <a:cubicBezTo>
                    <a:pt x="272256" y="768350"/>
                    <a:pt x="273049" y="824706"/>
                    <a:pt x="273843" y="881062"/>
                  </a:cubicBezTo>
                  <a:lnTo>
                    <a:pt x="276225" y="1047750"/>
                  </a:lnTo>
                  <a:cubicBezTo>
                    <a:pt x="277019" y="1107281"/>
                    <a:pt x="277812" y="1166813"/>
                    <a:pt x="278606" y="1226344"/>
                  </a:cubicBezTo>
                  <a:lnTo>
                    <a:pt x="471487" y="1207294"/>
                  </a:lnTo>
                  <a:lnTo>
                    <a:pt x="476250" y="1081087"/>
                  </a:lnTo>
                  <a:lnTo>
                    <a:pt x="476250" y="954881"/>
                  </a:lnTo>
                  <a:cubicBezTo>
                    <a:pt x="477044" y="927100"/>
                    <a:pt x="477837" y="899318"/>
                    <a:pt x="478631" y="871537"/>
                  </a:cubicBezTo>
                  <a:cubicBezTo>
                    <a:pt x="479425" y="846931"/>
                    <a:pt x="480218" y="822325"/>
                    <a:pt x="481012" y="797719"/>
                  </a:cubicBezTo>
                  <a:lnTo>
                    <a:pt x="485775" y="711994"/>
                  </a:lnTo>
                  <a:lnTo>
                    <a:pt x="490537" y="621506"/>
                  </a:lnTo>
                  <a:lnTo>
                    <a:pt x="495300" y="576262"/>
                  </a:lnTo>
                  <a:lnTo>
                    <a:pt x="497681" y="552450"/>
                  </a:lnTo>
                  <a:lnTo>
                    <a:pt x="497681" y="514350"/>
                  </a:lnTo>
                  <a:lnTo>
                    <a:pt x="500062" y="464344"/>
                  </a:lnTo>
                  <a:lnTo>
                    <a:pt x="504825" y="402431"/>
                  </a:lnTo>
                  <a:lnTo>
                    <a:pt x="514350" y="354806"/>
                  </a:lnTo>
                  <a:lnTo>
                    <a:pt x="526256" y="319087"/>
                  </a:lnTo>
                  <a:lnTo>
                    <a:pt x="535781" y="290512"/>
                  </a:lnTo>
                  <a:lnTo>
                    <a:pt x="545306" y="276225"/>
                  </a:lnTo>
                  <a:lnTo>
                    <a:pt x="561975" y="261937"/>
                  </a:lnTo>
                  <a:lnTo>
                    <a:pt x="573881" y="247650"/>
                  </a:lnTo>
                  <a:lnTo>
                    <a:pt x="581025" y="233362"/>
                  </a:lnTo>
                  <a:lnTo>
                    <a:pt x="583406" y="223837"/>
                  </a:lnTo>
                  <a:lnTo>
                    <a:pt x="583406" y="211931"/>
                  </a:lnTo>
                  <a:lnTo>
                    <a:pt x="578643" y="190500"/>
                  </a:lnTo>
                  <a:lnTo>
                    <a:pt x="569118" y="171450"/>
                  </a:lnTo>
                  <a:lnTo>
                    <a:pt x="554831" y="150019"/>
                  </a:lnTo>
                  <a:lnTo>
                    <a:pt x="533400" y="130969"/>
                  </a:lnTo>
                  <a:lnTo>
                    <a:pt x="514350" y="109537"/>
                  </a:lnTo>
                  <a:lnTo>
                    <a:pt x="500062" y="95250"/>
                  </a:lnTo>
                  <a:lnTo>
                    <a:pt x="476250" y="76200"/>
                  </a:lnTo>
                  <a:lnTo>
                    <a:pt x="442912" y="54769"/>
                  </a:lnTo>
                  <a:lnTo>
                    <a:pt x="409575" y="40481"/>
                  </a:lnTo>
                  <a:lnTo>
                    <a:pt x="369093" y="28575"/>
                  </a:lnTo>
                  <a:lnTo>
                    <a:pt x="326231" y="16669"/>
                  </a:lnTo>
                  <a:lnTo>
                    <a:pt x="252412" y="7144"/>
                  </a:lnTo>
                  <a:lnTo>
                    <a:pt x="195262" y="0"/>
                  </a:lnTo>
                  <a:lnTo>
                    <a:pt x="107156" y="0"/>
                  </a:lnTo>
                  <a:lnTo>
                    <a:pt x="66675" y="2381"/>
                  </a:lnTo>
                  <a:lnTo>
                    <a:pt x="30956" y="9525"/>
                  </a:lnTo>
                  <a:lnTo>
                    <a:pt x="11906" y="19050"/>
                  </a:lnTo>
                  <a:lnTo>
                    <a:pt x="2381" y="26194"/>
                  </a:lnTo>
                  <a:lnTo>
                    <a:pt x="0" y="42862"/>
                  </a:lnTo>
                  <a:lnTo>
                    <a:pt x="7143" y="57150"/>
                  </a:lnTo>
                  <a:lnTo>
                    <a:pt x="26193" y="73819"/>
                  </a:lnTo>
                  <a:lnTo>
                    <a:pt x="80962" y="102394"/>
                  </a:lnTo>
                  <a:lnTo>
                    <a:pt x="121443" y="126206"/>
                  </a:lnTo>
                  <a:lnTo>
                    <a:pt x="159543" y="152400"/>
                  </a:lnTo>
                  <a:lnTo>
                    <a:pt x="188118" y="176212"/>
                  </a:lnTo>
                  <a:lnTo>
                    <a:pt x="209550" y="197644"/>
                  </a:lnTo>
                  <a:lnTo>
                    <a:pt x="233362" y="226219"/>
                  </a:lnTo>
                  <a:lnTo>
                    <a:pt x="242887" y="247650"/>
                  </a:lnTo>
                  <a:lnTo>
                    <a:pt x="252412" y="280987"/>
                  </a:lnTo>
                  <a:lnTo>
                    <a:pt x="259556" y="423862"/>
                  </a:lnTo>
                  <a:lnTo>
                    <a:pt x="271462" y="7119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88">
              <a:extLst>
                <a:ext uri="{FF2B5EF4-FFF2-40B4-BE49-F238E27FC236}">
                  <a16:creationId xmlns:a16="http://schemas.microsoft.com/office/drawing/2014/main" id="{1925DF85-8DB5-4FA6-90BC-832FA8ED12A4}"/>
                </a:ext>
              </a:extLst>
            </p:cNvPr>
            <p:cNvSpPr/>
            <p:nvPr/>
          </p:nvSpPr>
          <p:spPr>
            <a:xfrm>
              <a:off x="3665538" y="1881188"/>
              <a:ext cx="687388" cy="730250"/>
            </a:xfrm>
            <a:custGeom>
              <a:avLst/>
              <a:gdLst>
                <a:gd name="connsiteX0" fmla="*/ 373856 w 688181"/>
                <a:gd name="connsiteY0" fmla="*/ 473868 h 731043"/>
                <a:gd name="connsiteX1" fmla="*/ 428625 w 688181"/>
                <a:gd name="connsiteY1" fmla="*/ 559593 h 731043"/>
                <a:gd name="connsiteX2" fmla="*/ 471487 w 688181"/>
                <a:gd name="connsiteY2" fmla="*/ 631031 h 731043"/>
                <a:gd name="connsiteX3" fmla="*/ 514350 w 688181"/>
                <a:gd name="connsiteY3" fmla="*/ 702468 h 731043"/>
                <a:gd name="connsiteX4" fmla="*/ 528637 w 688181"/>
                <a:gd name="connsiteY4" fmla="*/ 719137 h 731043"/>
                <a:gd name="connsiteX5" fmla="*/ 542925 w 688181"/>
                <a:gd name="connsiteY5" fmla="*/ 728662 h 731043"/>
                <a:gd name="connsiteX6" fmla="*/ 557212 w 688181"/>
                <a:gd name="connsiteY6" fmla="*/ 731043 h 731043"/>
                <a:gd name="connsiteX7" fmla="*/ 578644 w 688181"/>
                <a:gd name="connsiteY7" fmla="*/ 728662 h 731043"/>
                <a:gd name="connsiteX8" fmla="*/ 614362 w 688181"/>
                <a:gd name="connsiteY8" fmla="*/ 716756 h 731043"/>
                <a:gd name="connsiteX9" fmla="*/ 645319 w 688181"/>
                <a:gd name="connsiteY9" fmla="*/ 697706 h 731043"/>
                <a:gd name="connsiteX10" fmla="*/ 664369 w 688181"/>
                <a:gd name="connsiteY10" fmla="*/ 681037 h 731043"/>
                <a:gd name="connsiteX11" fmla="*/ 676275 w 688181"/>
                <a:gd name="connsiteY11" fmla="*/ 666750 h 731043"/>
                <a:gd name="connsiteX12" fmla="*/ 683419 w 688181"/>
                <a:gd name="connsiteY12" fmla="*/ 647700 h 731043"/>
                <a:gd name="connsiteX13" fmla="*/ 685800 w 688181"/>
                <a:gd name="connsiteY13" fmla="*/ 631031 h 731043"/>
                <a:gd name="connsiteX14" fmla="*/ 688181 w 688181"/>
                <a:gd name="connsiteY14" fmla="*/ 611981 h 731043"/>
                <a:gd name="connsiteX15" fmla="*/ 685800 w 688181"/>
                <a:gd name="connsiteY15" fmla="*/ 590550 h 731043"/>
                <a:gd name="connsiteX16" fmla="*/ 681037 w 688181"/>
                <a:gd name="connsiteY16" fmla="*/ 564356 h 731043"/>
                <a:gd name="connsiteX17" fmla="*/ 661987 w 688181"/>
                <a:gd name="connsiteY17" fmla="*/ 504825 h 731043"/>
                <a:gd name="connsiteX18" fmla="*/ 633412 w 688181"/>
                <a:gd name="connsiteY18" fmla="*/ 438150 h 731043"/>
                <a:gd name="connsiteX19" fmla="*/ 604837 w 688181"/>
                <a:gd name="connsiteY19" fmla="*/ 383381 h 731043"/>
                <a:gd name="connsiteX20" fmla="*/ 573881 w 688181"/>
                <a:gd name="connsiteY20" fmla="*/ 330993 h 731043"/>
                <a:gd name="connsiteX21" fmla="*/ 538162 w 688181"/>
                <a:gd name="connsiteY21" fmla="*/ 278606 h 731043"/>
                <a:gd name="connsiteX22" fmla="*/ 516731 w 688181"/>
                <a:gd name="connsiteY22" fmla="*/ 245268 h 731043"/>
                <a:gd name="connsiteX23" fmla="*/ 500062 w 688181"/>
                <a:gd name="connsiteY23" fmla="*/ 226218 h 731043"/>
                <a:gd name="connsiteX24" fmla="*/ 481012 w 688181"/>
                <a:gd name="connsiteY24" fmla="*/ 209550 h 731043"/>
                <a:gd name="connsiteX25" fmla="*/ 447675 w 688181"/>
                <a:gd name="connsiteY25" fmla="*/ 185737 h 731043"/>
                <a:gd name="connsiteX26" fmla="*/ 411956 w 688181"/>
                <a:gd name="connsiteY26" fmla="*/ 164306 h 731043"/>
                <a:gd name="connsiteX27" fmla="*/ 381000 w 688181"/>
                <a:gd name="connsiteY27" fmla="*/ 145256 h 731043"/>
                <a:gd name="connsiteX28" fmla="*/ 342900 w 688181"/>
                <a:gd name="connsiteY28" fmla="*/ 123825 h 731043"/>
                <a:gd name="connsiteX29" fmla="*/ 300037 w 688181"/>
                <a:gd name="connsiteY29" fmla="*/ 102393 h 731043"/>
                <a:gd name="connsiteX30" fmla="*/ 226219 w 688181"/>
                <a:gd name="connsiteY30" fmla="*/ 71437 h 731043"/>
                <a:gd name="connsiteX31" fmla="*/ 104775 w 688181"/>
                <a:gd name="connsiteY31" fmla="*/ 23812 h 731043"/>
                <a:gd name="connsiteX32" fmla="*/ 57150 w 688181"/>
                <a:gd name="connsiteY32" fmla="*/ 7143 h 731043"/>
                <a:gd name="connsiteX33" fmla="*/ 21431 w 688181"/>
                <a:gd name="connsiteY33" fmla="*/ 0 h 731043"/>
                <a:gd name="connsiteX34" fmla="*/ 9525 w 688181"/>
                <a:gd name="connsiteY34" fmla="*/ 0 h 731043"/>
                <a:gd name="connsiteX35" fmla="*/ 2381 w 688181"/>
                <a:gd name="connsiteY35" fmla="*/ 4762 h 731043"/>
                <a:gd name="connsiteX36" fmla="*/ 0 w 688181"/>
                <a:gd name="connsiteY36" fmla="*/ 14287 h 731043"/>
                <a:gd name="connsiteX37" fmla="*/ 0 w 688181"/>
                <a:gd name="connsiteY37" fmla="*/ 26193 h 731043"/>
                <a:gd name="connsiteX38" fmla="*/ 11906 w 688181"/>
                <a:gd name="connsiteY38" fmla="*/ 50006 h 731043"/>
                <a:gd name="connsiteX39" fmla="*/ 26194 w 688181"/>
                <a:gd name="connsiteY39" fmla="*/ 69056 h 731043"/>
                <a:gd name="connsiteX40" fmla="*/ 57150 w 688181"/>
                <a:gd name="connsiteY40" fmla="*/ 95250 h 731043"/>
                <a:gd name="connsiteX41" fmla="*/ 92869 w 688181"/>
                <a:gd name="connsiteY41" fmla="*/ 126206 h 731043"/>
                <a:gd name="connsiteX42" fmla="*/ 133350 w 688181"/>
                <a:gd name="connsiteY42" fmla="*/ 164306 h 731043"/>
                <a:gd name="connsiteX43" fmla="*/ 188119 w 688181"/>
                <a:gd name="connsiteY43" fmla="*/ 223837 h 731043"/>
                <a:gd name="connsiteX44" fmla="*/ 240506 w 688181"/>
                <a:gd name="connsiteY44" fmla="*/ 285750 h 731043"/>
                <a:gd name="connsiteX45" fmla="*/ 283369 w 688181"/>
                <a:gd name="connsiteY45" fmla="*/ 342900 h 731043"/>
                <a:gd name="connsiteX46" fmla="*/ 373856 w 688181"/>
                <a:gd name="connsiteY46" fmla="*/ 473868 h 7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88181" h="731043">
                  <a:moveTo>
                    <a:pt x="373856" y="473868"/>
                  </a:moveTo>
                  <a:lnTo>
                    <a:pt x="428625" y="559593"/>
                  </a:lnTo>
                  <a:lnTo>
                    <a:pt x="471487" y="631031"/>
                  </a:lnTo>
                  <a:lnTo>
                    <a:pt x="514350" y="702468"/>
                  </a:lnTo>
                  <a:lnTo>
                    <a:pt x="528637" y="719137"/>
                  </a:lnTo>
                  <a:lnTo>
                    <a:pt x="542925" y="728662"/>
                  </a:lnTo>
                  <a:lnTo>
                    <a:pt x="557212" y="731043"/>
                  </a:lnTo>
                  <a:lnTo>
                    <a:pt x="578644" y="728662"/>
                  </a:lnTo>
                  <a:lnTo>
                    <a:pt x="614362" y="716756"/>
                  </a:lnTo>
                  <a:lnTo>
                    <a:pt x="645319" y="697706"/>
                  </a:lnTo>
                  <a:lnTo>
                    <a:pt x="664369" y="681037"/>
                  </a:lnTo>
                  <a:lnTo>
                    <a:pt x="676275" y="666750"/>
                  </a:lnTo>
                  <a:lnTo>
                    <a:pt x="683419" y="647700"/>
                  </a:lnTo>
                  <a:lnTo>
                    <a:pt x="685800" y="631031"/>
                  </a:lnTo>
                  <a:lnTo>
                    <a:pt x="688181" y="611981"/>
                  </a:lnTo>
                  <a:lnTo>
                    <a:pt x="685800" y="590550"/>
                  </a:lnTo>
                  <a:lnTo>
                    <a:pt x="681037" y="564356"/>
                  </a:lnTo>
                  <a:lnTo>
                    <a:pt x="661987" y="504825"/>
                  </a:lnTo>
                  <a:lnTo>
                    <a:pt x="633412" y="438150"/>
                  </a:lnTo>
                  <a:lnTo>
                    <a:pt x="604837" y="383381"/>
                  </a:lnTo>
                  <a:lnTo>
                    <a:pt x="573881" y="330993"/>
                  </a:lnTo>
                  <a:lnTo>
                    <a:pt x="538162" y="278606"/>
                  </a:lnTo>
                  <a:lnTo>
                    <a:pt x="516731" y="245268"/>
                  </a:lnTo>
                  <a:lnTo>
                    <a:pt x="500062" y="226218"/>
                  </a:lnTo>
                  <a:lnTo>
                    <a:pt x="481012" y="209550"/>
                  </a:lnTo>
                  <a:lnTo>
                    <a:pt x="447675" y="185737"/>
                  </a:lnTo>
                  <a:lnTo>
                    <a:pt x="411956" y="164306"/>
                  </a:lnTo>
                  <a:lnTo>
                    <a:pt x="381000" y="145256"/>
                  </a:lnTo>
                  <a:lnTo>
                    <a:pt x="342900" y="123825"/>
                  </a:lnTo>
                  <a:lnTo>
                    <a:pt x="300037" y="102393"/>
                  </a:lnTo>
                  <a:lnTo>
                    <a:pt x="226219" y="71437"/>
                  </a:lnTo>
                  <a:lnTo>
                    <a:pt x="104775" y="23812"/>
                  </a:lnTo>
                  <a:lnTo>
                    <a:pt x="57150" y="7143"/>
                  </a:lnTo>
                  <a:lnTo>
                    <a:pt x="21431" y="0"/>
                  </a:lnTo>
                  <a:lnTo>
                    <a:pt x="9525" y="0"/>
                  </a:lnTo>
                  <a:lnTo>
                    <a:pt x="2381" y="4762"/>
                  </a:lnTo>
                  <a:lnTo>
                    <a:pt x="0" y="14287"/>
                  </a:lnTo>
                  <a:lnTo>
                    <a:pt x="0" y="26193"/>
                  </a:lnTo>
                  <a:lnTo>
                    <a:pt x="11906" y="50006"/>
                  </a:lnTo>
                  <a:lnTo>
                    <a:pt x="26194" y="69056"/>
                  </a:lnTo>
                  <a:lnTo>
                    <a:pt x="57150" y="95250"/>
                  </a:lnTo>
                  <a:lnTo>
                    <a:pt x="92869" y="126206"/>
                  </a:lnTo>
                  <a:lnTo>
                    <a:pt x="133350" y="164306"/>
                  </a:lnTo>
                  <a:lnTo>
                    <a:pt x="188119" y="223837"/>
                  </a:lnTo>
                  <a:lnTo>
                    <a:pt x="240506" y="285750"/>
                  </a:lnTo>
                  <a:lnTo>
                    <a:pt x="283369" y="342900"/>
                  </a:lnTo>
                  <a:lnTo>
                    <a:pt x="373856" y="47386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89">
              <a:extLst>
                <a:ext uri="{FF2B5EF4-FFF2-40B4-BE49-F238E27FC236}">
                  <a16:creationId xmlns:a16="http://schemas.microsoft.com/office/drawing/2014/main" id="{58E71E62-1371-4EE6-B0C9-F5E50DDE460F}"/>
                </a:ext>
              </a:extLst>
            </p:cNvPr>
            <p:cNvSpPr/>
            <p:nvPr/>
          </p:nvSpPr>
          <p:spPr>
            <a:xfrm>
              <a:off x="5713412" y="1770063"/>
              <a:ext cx="723900" cy="752475"/>
            </a:xfrm>
            <a:custGeom>
              <a:avLst/>
              <a:gdLst>
                <a:gd name="connsiteX0" fmla="*/ 233362 w 723900"/>
                <a:gd name="connsiteY0" fmla="*/ 326231 h 752475"/>
                <a:gd name="connsiteX1" fmla="*/ 150019 w 723900"/>
                <a:gd name="connsiteY1" fmla="*/ 466725 h 752475"/>
                <a:gd name="connsiteX2" fmla="*/ 59531 w 723900"/>
                <a:gd name="connsiteY2" fmla="*/ 614362 h 752475"/>
                <a:gd name="connsiteX3" fmla="*/ 16669 w 723900"/>
                <a:gd name="connsiteY3" fmla="*/ 685800 h 752475"/>
                <a:gd name="connsiteX4" fmla="*/ 4762 w 723900"/>
                <a:gd name="connsiteY4" fmla="*/ 714375 h 752475"/>
                <a:gd name="connsiteX5" fmla="*/ 0 w 723900"/>
                <a:gd name="connsiteY5" fmla="*/ 728662 h 752475"/>
                <a:gd name="connsiteX6" fmla="*/ 0 w 723900"/>
                <a:gd name="connsiteY6" fmla="*/ 742950 h 752475"/>
                <a:gd name="connsiteX7" fmla="*/ 4762 w 723900"/>
                <a:gd name="connsiteY7" fmla="*/ 750094 h 752475"/>
                <a:gd name="connsiteX8" fmla="*/ 16669 w 723900"/>
                <a:gd name="connsiteY8" fmla="*/ 752475 h 752475"/>
                <a:gd name="connsiteX9" fmla="*/ 38100 w 723900"/>
                <a:gd name="connsiteY9" fmla="*/ 747712 h 752475"/>
                <a:gd name="connsiteX10" fmla="*/ 57150 w 723900"/>
                <a:gd name="connsiteY10" fmla="*/ 738187 h 752475"/>
                <a:gd name="connsiteX11" fmla="*/ 95250 w 723900"/>
                <a:gd name="connsiteY11" fmla="*/ 709612 h 752475"/>
                <a:gd name="connsiteX12" fmla="*/ 159544 w 723900"/>
                <a:gd name="connsiteY12" fmla="*/ 664369 h 752475"/>
                <a:gd name="connsiteX13" fmla="*/ 245269 w 723900"/>
                <a:gd name="connsiteY13" fmla="*/ 604837 h 752475"/>
                <a:gd name="connsiteX14" fmla="*/ 321469 w 723900"/>
                <a:gd name="connsiteY14" fmla="*/ 547687 h 752475"/>
                <a:gd name="connsiteX15" fmla="*/ 407194 w 723900"/>
                <a:gd name="connsiteY15" fmla="*/ 483394 h 752475"/>
                <a:gd name="connsiteX16" fmla="*/ 497681 w 723900"/>
                <a:gd name="connsiteY16" fmla="*/ 419100 h 752475"/>
                <a:gd name="connsiteX17" fmla="*/ 559594 w 723900"/>
                <a:gd name="connsiteY17" fmla="*/ 376237 h 752475"/>
                <a:gd name="connsiteX18" fmla="*/ 585787 w 723900"/>
                <a:gd name="connsiteY18" fmla="*/ 364331 h 752475"/>
                <a:gd name="connsiteX19" fmla="*/ 633412 w 723900"/>
                <a:gd name="connsiteY19" fmla="*/ 347662 h 752475"/>
                <a:gd name="connsiteX20" fmla="*/ 678656 w 723900"/>
                <a:gd name="connsiteY20" fmla="*/ 338137 h 752475"/>
                <a:gd name="connsiteX21" fmla="*/ 692944 w 723900"/>
                <a:gd name="connsiteY21" fmla="*/ 338137 h 752475"/>
                <a:gd name="connsiteX22" fmla="*/ 704850 w 723900"/>
                <a:gd name="connsiteY22" fmla="*/ 335756 h 752475"/>
                <a:gd name="connsiteX23" fmla="*/ 721519 w 723900"/>
                <a:gd name="connsiteY23" fmla="*/ 319087 h 752475"/>
                <a:gd name="connsiteX24" fmla="*/ 723900 w 723900"/>
                <a:gd name="connsiteY24" fmla="*/ 304800 h 752475"/>
                <a:gd name="connsiteX25" fmla="*/ 723900 w 723900"/>
                <a:gd name="connsiteY25" fmla="*/ 292894 h 752475"/>
                <a:gd name="connsiteX26" fmla="*/ 719137 w 723900"/>
                <a:gd name="connsiteY26" fmla="*/ 273844 h 752475"/>
                <a:gd name="connsiteX27" fmla="*/ 709612 w 723900"/>
                <a:gd name="connsiteY27" fmla="*/ 257175 h 752475"/>
                <a:gd name="connsiteX28" fmla="*/ 681037 w 723900"/>
                <a:gd name="connsiteY28" fmla="*/ 223837 h 752475"/>
                <a:gd name="connsiteX29" fmla="*/ 640556 w 723900"/>
                <a:gd name="connsiteY29" fmla="*/ 176212 h 752475"/>
                <a:gd name="connsiteX30" fmla="*/ 592931 w 723900"/>
                <a:gd name="connsiteY30" fmla="*/ 135731 h 752475"/>
                <a:gd name="connsiteX31" fmla="*/ 550069 w 723900"/>
                <a:gd name="connsiteY31" fmla="*/ 104775 h 752475"/>
                <a:gd name="connsiteX32" fmla="*/ 500062 w 723900"/>
                <a:gd name="connsiteY32" fmla="*/ 73819 h 752475"/>
                <a:gd name="connsiteX33" fmla="*/ 438150 w 723900"/>
                <a:gd name="connsiteY33" fmla="*/ 45244 h 752475"/>
                <a:gd name="connsiteX34" fmla="*/ 385762 w 723900"/>
                <a:gd name="connsiteY34" fmla="*/ 26194 h 752475"/>
                <a:gd name="connsiteX35" fmla="*/ 333375 w 723900"/>
                <a:gd name="connsiteY35" fmla="*/ 9525 h 752475"/>
                <a:gd name="connsiteX36" fmla="*/ 278606 w 723900"/>
                <a:gd name="connsiteY36" fmla="*/ 0 h 752475"/>
                <a:gd name="connsiteX37" fmla="*/ 247650 w 723900"/>
                <a:gd name="connsiteY37" fmla="*/ 0 h 752475"/>
                <a:gd name="connsiteX38" fmla="*/ 216694 w 723900"/>
                <a:gd name="connsiteY38" fmla="*/ 0 h 752475"/>
                <a:gd name="connsiteX39" fmla="*/ 197644 w 723900"/>
                <a:gd name="connsiteY39" fmla="*/ 4762 h 752475"/>
                <a:gd name="connsiteX40" fmla="*/ 190500 w 723900"/>
                <a:gd name="connsiteY40" fmla="*/ 14287 h 752475"/>
                <a:gd name="connsiteX41" fmla="*/ 188119 w 723900"/>
                <a:gd name="connsiteY41" fmla="*/ 23812 h 752475"/>
                <a:gd name="connsiteX42" fmla="*/ 190500 w 723900"/>
                <a:gd name="connsiteY42" fmla="*/ 40481 h 752475"/>
                <a:gd name="connsiteX43" fmla="*/ 200025 w 723900"/>
                <a:gd name="connsiteY43" fmla="*/ 57150 h 752475"/>
                <a:gd name="connsiteX44" fmla="*/ 214312 w 723900"/>
                <a:gd name="connsiteY44" fmla="*/ 71437 h 752475"/>
                <a:gd name="connsiteX45" fmla="*/ 240506 w 723900"/>
                <a:gd name="connsiteY45" fmla="*/ 83344 h 752475"/>
                <a:gd name="connsiteX46" fmla="*/ 259556 w 723900"/>
                <a:gd name="connsiteY46" fmla="*/ 92869 h 752475"/>
                <a:gd name="connsiteX47" fmla="*/ 276225 w 723900"/>
                <a:gd name="connsiteY47" fmla="*/ 107156 h 752475"/>
                <a:gd name="connsiteX48" fmla="*/ 290512 w 723900"/>
                <a:gd name="connsiteY48" fmla="*/ 126206 h 752475"/>
                <a:gd name="connsiteX49" fmla="*/ 297656 w 723900"/>
                <a:gd name="connsiteY49" fmla="*/ 142875 h 752475"/>
                <a:gd name="connsiteX50" fmla="*/ 300037 w 723900"/>
                <a:gd name="connsiteY50" fmla="*/ 166687 h 752475"/>
                <a:gd name="connsiteX51" fmla="*/ 300037 w 723900"/>
                <a:gd name="connsiteY51" fmla="*/ 190500 h 752475"/>
                <a:gd name="connsiteX52" fmla="*/ 288131 w 723900"/>
                <a:gd name="connsiteY52" fmla="*/ 226219 h 752475"/>
                <a:gd name="connsiteX53" fmla="*/ 266700 w 723900"/>
                <a:gd name="connsiteY53" fmla="*/ 271462 h 752475"/>
                <a:gd name="connsiteX54" fmla="*/ 233362 w 723900"/>
                <a:gd name="connsiteY54" fmla="*/ 326231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723900" h="752475">
                  <a:moveTo>
                    <a:pt x="233362" y="326231"/>
                  </a:moveTo>
                  <a:lnTo>
                    <a:pt x="150019" y="466725"/>
                  </a:lnTo>
                  <a:lnTo>
                    <a:pt x="59531" y="614362"/>
                  </a:lnTo>
                  <a:lnTo>
                    <a:pt x="16669" y="685800"/>
                  </a:lnTo>
                  <a:lnTo>
                    <a:pt x="4762" y="714375"/>
                  </a:lnTo>
                  <a:lnTo>
                    <a:pt x="0" y="728662"/>
                  </a:lnTo>
                  <a:lnTo>
                    <a:pt x="0" y="742950"/>
                  </a:lnTo>
                  <a:lnTo>
                    <a:pt x="4762" y="750094"/>
                  </a:lnTo>
                  <a:lnTo>
                    <a:pt x="16669" y="752475"/>
                  </a:lnTo>
                  <a:lnTo>
                    <a:pt x="38100" y="747712"/>
                  </a:lnTo>
                  <a:lnTo>
                    <a:pt x="57150" y="738187"/>
                  </a:lnTo>
                  <a:lnTo>
                    <a:pt x="95250" y="709612"/>
                  </a:lnTo>
                  <a:lnTo>
                    <a:pt x="159544" y="664369"/>
                  </a:lnTo>
                  <a:lnTo>
                    <a:pt x="245269" y="604837"/>
                  </a:lnTo>
                  <a:lnTo>
                    <a:pt x="321469" y="547687"/>
                  </a:lnTo>
                  <a:lnTo>
                    <a:pt x="407194" y="483394"/>
                  </a:lnTo>
                  <a:lnTo>
                    <a:pt x="497681" y="419100"/>
                  </a:lnTo>
                  <a:lnTo>
                    <a:pt x="559594" y="376237"/>
                  </a:lnTo>
                  <a:lnTo>
                    <a:pt x="585787" y="364331"/>
                  </a:lnTo>
                  <a:lnTo>
                    <a:pt x="633412" y="347662"/>
                  </a:lnTo>
                  <a:lnTo>
                    <a:pt x="678656" y="338137"/>
                  </a:lnTo>
                  <a:lnTo>
                    <a:pt x="692944" y="338137"/>
                  </a:lnTo>
                  <a:lnTo>
                    <a:pt x="704850" y="335756"/>
                  </a:lnTo>
                  <a:lnTo>
                    <a:pt x="721519" y="319087"/>
                  </a:lnTo>
                  <a:lnTo>
                    <a:pt x="723900" y="304800"/>
                  </a:lnTo>
                  <a:lnTo>
                    <a:pt x="723900" y="292894"/>
                  </a:lnTo>
                  <a:lnTo>
                    <a:pt x="719137" y="273844"/>
                  </a:lnTo>
                  <a:lnTo>
                    <a:pt x="709612" y="257175"/>
                  </a:lnTo>
                  <a:lnTo>
                    <a:pt x="681037" y="223837"/>
                  </a:lnTo>
                  <a:lnTo>
                    <a:pt x="640556" y="176212"/>
                  </a:lnTo>
                  <a:lnTo>
                    <a:pt x="592931" y="135731"/>
                  </a:lnTo>
                  <a:lnTo>
                    <a:pt x="550069" y="104775"/>
                  </a:lnTo>
                  <a:lnTo>
                    <a:pt x="500062" y="73819"/>
                  </a:lnTo>
                  <a:lnTo>
                    <a:pt x="438150" y="45244"/>
                  </a:lnTo>
                  <a:lnTo>
                    <a:pt x="385762" y="26194"/>
                  </a:lnTo>
                  <a:lnTo>
                    <a:pt x="333375" y="9525"/>
                  </a:lnTo>
                  <a:lnTo>
                    <a:pt x="278606" y="0"/>
                  </a:lnTo>
                  <a:lnTo>
                    <a:pt x="247650" y="0"/>
                  </a:lnTo>
                  <a:lnTo>
                    <a:pt x="216694" y="0"/>
                  </a:lnTo>
                  <a:lnTo>
                    <a:pt x="197644" y="4762"/>
                  </a:lnTo>
                  <a:lnTo>
                    <a:pt x="190500" y="14287"/>
                  </a:lnTo>
                  <a:lnTo>
                    <a:pt x="188119" y="23812"/>
                  </a:lnTo>
                  <a:lnTo>
                    <a:pt x="190500" y="40481"/>
                  </a:lnTo>
                  <a:lnTo>
                    <a:pt x="200025" y="57150"/>
                  </a:lnTo>
                  <a:lnTo>
                    <a:pt x="214312" y="71437"/>
                  </a:lnTo>
                  <a:lnTo>
                    <a:pt x="240506" y="83344"/>
                  </a:lnTo>
                  <a:lnTo>
                    <a:pt x="259556" y="92869"/>
                  </a:lnTo>
                  <a:lnTo>
                    <a:pt x="276225" y="107156"/>
                  </a:lnTo>
                  <a:lnTo>
                    <a:pt x="290512" y="126206"/>
                  </a:lnTo>
                  <a:lnTo>
                    <a:pt x="297656" y="142875"/>
                  </a:lnTo>
                  <a:lnTo>
                    <a:pt x="300037" y="166687"/>
                  </a:lnTo>
                  <a:lnTo>
                    <a:pt x="300037" y="190500"/>
                  </a:lnTo>
                  <a:lnTo>
                    <a:pt x="288131" y="226219"/>
                  </a:lnTo>
                  <a:lnTo>
                    <a:pt x="266700" y="271462"/>
                  </a:lnTo>
                  <a:lnTo>
                    <a:pt x="233362" y="3262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90">
              <a:extLst>
                <a:ext uri="{FF2B5EF4-FFF2-40B4-BE49-F238E27FC236}">
                  <a16:creationId xmlns:a16="http://schemas.microsoft.com/office/drawing/2014/main" id="{99001DFB-9623-4E0B-B59E-1467124AEC24}"/>
                </a:ext>
              </a:extLst>
            </p:cNvPr>
            <p:cNvSpPr/>
            <p:nvPr/>
          </p:nvSpPr>
          <p:spPr>
            <a:xfrm>
              <a:off x="2995613" y="2668588"/>
              <a:ext cx="481013" cy="1190625"/>
            </a:xfrm>
            <a:custGeom>
              <a:avLst/>
              <a:gdLst>
                <a:gd name="connsiteX0" fmla="*/ 414337 w 481012"/>
                <a:gd name="connsiteY0" fmla="*/ 607219 h 1190625"/>
                <a:gd name="connsiteX1" fmla="*/ 371475 w 481012"/>
                <a:gd name="connsiteY1" fmla="*/ 735807 h 1190625"/>
                <a:gd name="connsiteX2" fmla="*/ 335756 w 481012"/>
                <a:gd name="connsiteY2" fmla="*/ 838200 h 1190625"/>
                <a:gd name="connsiteX3" fmla="*/ 304800 w 481012"/>
                <a:gd name="connsiteY3" fmla="*/ 921544 h 1190625"/>
                <a:gd name="connsiteX4" fmla="*/ 283368 w 481012"/>
                <a:gd name="connsiteY4" fmla="*/ 985838 h 1190625"/>
                <a:gd name="connsiteX5" fmla="*/ 259556 w 481012"/>
                <a:gd name="connsiteY5" fmla="*/ 1059657 h 1190625"/>
                <a:gd name="connsiteX6" fmla="*/ 245268 w 481012"/>
                <a:gd name="connsiteY6" fmla="*/ 1097757 h 1190625"/>
                <a:gd name="connsiteX7" fmla="*/ 226218 w 481012"/>
                <a:gd name="connsiteY7" fmla="*/ 1123950 h 1190625"/>
                <a:gd name="connsiteX8" fmla="*/ 197643 w 481012"/>
                <a:gd name="connsiteY8" fmla="*/ 1154907 h 1190625"/>
                <a:gd name="connsiteX9" fmla="*/ 173831 w 481012"/>
                <a:gd name="connsiteY9" fmla="*/ 1173957 h 1190625"/>
                <a:gd name="connsiteX10" fmla="*/ 150018 w 481012"/>
                <a:gd name="connsiteY10" fmla="*/ 1185863 h 1190625"/>
                <a:gd name="connsiteX11" fmla="*/ 119062 w 481012"/>
                <a:gd name="connsiteY11" fmla="*/ 1190625 h 1190625"/>
                <a:gd name="connsiteX12" fmla="*/ 95250 w 481012"/>
                <a:gd name="connsiteY12" fmla="*/ 1188244 h 1190625"/>
                <a:gd name="connsiteX13" fmla="*/ 76200 w 481012"/>
                <a:gd name="connsiteY13" fmla="*/ 1181100 h 1190625"/>
                <a:gd name="connsiteX14" fmla="*/ 61912 w 481012"/>
                <a:gd name="connsiteY14" fmla="*/ 1169194 h 1190625"/>
                <a:gd name="connsiteX15" fmla="*/ 50006 w 481012"/>
                <a:gd name="connsiteY15" fmla="*/ 1157288 h 1190625"/>
                <a:gd name="connsiteX16" fmla="*/ 38100 w 481012"/>
                <a:gd name="connsiteY16" fmla="*/ 1140619 h 1190625"/>
                <a:gd name="connsiteX17" fmla="*/ 23812 w 481012"/>
                <a:gd name="connsiteY17" fmla="*/ 1114425 h 1190625"/>
                <a:gd name="connsiteX18" fmla="*/ 14287 w 481012"/>
                <a:gd name="connsiteY18" fmla="*/ 1090613 h 1190625"/>
                <a:gd name="connsiteX19" fmla="*/ 7143 w 481012"/>
                <a:gd name="connsiteY19" fmla="*/ 1064419 h 1190625"/>
                <a:gd name="connsiteX20" fmla="*/ 2381 w 481012"/>
                <a:gd name="connsiteY20" fmla="*/ 1038225 h 1190625"/>
                <a:gd name="connsiteX21" fmla="*/ 0 w 481012"/>
                <a:gd name="connsiteY21" fmla="*/ 1012032 h 1190625"/>
                <a:gd name="connsiteX22" fmla="*/ 0 w 481012"/>
                <a:gd name="connsiteY22" fmla="*/ 964407 h 1190625"/>
                <a:gd name="connsiteX23" fmla="*/ 0 w 481012"/>
                <a:gd name="connsiteY23" fmla="*/ 940594 h 1190625"/>
                <a:gd name="connsiteX24" fmla="*/ 30956 w 481012"/>
                <a:gd name="connsiteY24" fmla="*/ 892969 h 1190625"/>
                <a:gd name="connsiteX25" fmla="*/ 90487 w 481012"/>
                <a:gd name="connsiteY25" fmla="*/ 792957 h 1190625"/>
                <a:gd name="connsiteX26" fmla="*/ 123825 w 481012"/>
                <a:gd name="connsiteY26" fmla="*/ 733425 h 1190625"/>
                <a:gd name="connsiteX27" fmla="*/ 147637 w 481012"/>
                <a:gd name="connsiteY27" fmla="*/ 685800 h 1190625"/>
                <a:gd name="connsiteX28" fmla="*/ 173831 w 481012"/>
                <a:gd name="connsiteY28" fmla="*/ 631032 h 1190625"/>
                <a:gd name="connsiteX29" fmla="*/ 204787 w 481012"/>
                <a:gd name="connsiteY29" fmla="*/ 559594 h 1190625"/>
                <a:gd name="connsiteX30" fmla="*/ 226218 w 481012"/>
                <a:gd name="connsiteY30" fmla="*/ 509588 h 1190625"/>
                <a:gd name="connsiteX31" fmla="*/ 247650 w 481012"/>
                <a:gd name="connsiteY31" fmla="*/ 457200 h 1190625"/>
                <a:gd name="connsiteX32" fmla="*/ 266700 w 481012"/>
                <a:gd name="connsiteY32" fmla="*/ 402432 h 1190625"/>
                <a:gd name="connsiteX33" fmla="*/ 283368 w 481012"/>
                <a:gd name="connsiteY33" fmla="*/ 340519 h 1190625"/>
                <a:gd name="connsiteX34" fmla="*/ 292893 w 481012"/>
                <a:gd name="connsiteY34" fmla="*/ 290513 h 1190625"/>
                <a:gd name="connsiteX35" fmla="*/ 297656 w 481012"/>
                <a:gd name="connsiteY35" fmla="*/ 254794 h 1190625"/>
                <a:gd name="connsiteX36" fmla="*/ 295275 w 481012"/>
                <a:gd name="connsiteY36" fmla="*/ 235744 h 1190625"/>
                <a:gd name="connsiteX37" fmla="*/ 285750 w 481012"/>
                <a:gd name="connsiteY37" fmla="*/ 202407 h 1190625"/>
                <a:gd name="connsiteX38" fmla="*/ 273843 w 481012"/>
                <a:gd name="connsiteY38" fmla="*/ 173832 h 1190625"/>
                <a:gd name="connsiteX39" fmla="*/ 257175 w 481012"/>
                <a:gd name="connsiteY39" fmla="*/ 147638 h 1190625"/>
                <a:gd name="connsiteX40" fmla="*/ 219075 w 481012"/>
                <a:gd name="connsiteY40" fmla="*/ 90488 h 1190625"/>
                <a:gd name="connsiteX41" fmla="*/ 192881 w 481012"/>
                <a:gd name="connsiteY41" fmla="*/ 52388 h 1190625"/>
                <a:gd name="connsiteX42" fmla="*/ 188118 w 481012"/>
                <a:gd name="connsiteY42" fmla="*/ 38100 h 1190625"/>
                <a:gd name="connsiteX43" fmla="*/ 188118 w 481012"/>
                <a:gd name="connsiteY43" fmla="*/ 33338 h 1190625"/>
                <a:gd name="connsiteX44" fmla="*/ 195262 w 481012"/>
                <a:gd name="connsiteY44" fmla="*/ 21432 h 1190625"/>
                <a:gd name="connsiteX45" fmla="*/ 211931 w 481012"/>
                <a:gd name="connsiteY45" fmla="*/ 4763 h 1190625"/>
                <a:gd name="connsiteX46" fmla="*/ 230981 w 481012"/>
                <a:gd name="connsiteY46" fmla="*/ 0 h 1190625"/>
                <a:gd name="connsiteX47" fmla="*/ 245268 w 481012"/>
                <a:gd name="connsiteY47" fmla="*/ 0 h 1190625"/>
                <a:gd name="connsiteX48" fmla="*/ 257175 w 481012"/>
                <a:gd name="connsiteY48" fmla="*/ 2382 h 1190625"/>
                <a:gd name="connsiteX49" fmla="*/ 276225 w 481012"/>
                <a:gd name="connsiteY49" fmla="*/ 16669 h 1190625"/>
                <a:gd name="connsiteX50" fmla="*/ 302418 w 481012"/>
                <a:gd name="connsiteY50" fmla="*/ 38100 h 1190625"/>
                <a:gd name="connsiteX51" fmla="*/ 342900 w 481012"/>
                <a:gd name="connsiteY51" fmla="*/ 80963 h 1190625"/>
                <a:gd name="connsiteX52" fmla="*/ 369093 w 481012"/>
                <a:gd name="connsiteY52" fmla="*/ 111919 h 1190625"/>
                <a:gd name="connsiteX53" fmla="*/ 395287 w 481012"/>
                <a:gd name="connsiteY53" fmla="*/ 145257 h 1190625"/>
                <a:gd name="connsiteX54" fmla="*/ 426243 w 481012"/>
                <a:gd name="connsiteY54" fmla="*/ 192882 h 1190625"/>
                <a:gd name="connsiteX55" fmla="*/ 454818 w 481012"/>
                <a:gd name="connsiteY55" fmla="*/ 250032 h 1190625"/>
                <a:gd name="connsiteX56" fmla="*/ 481012 w 481012"/>
                <a:gd name="connsiteY56" fmla="*/ 328613 h 1190625"/>
                <a:gd name="connsiteX57" fmla="*/ 454818 w 481012"/>
                <a:gd name="connsiteY57" fmla="*/ 471488 h 1190625"/>
                <a:gd name="connsiteX58" fmla="*/ 414337 w 481012"/>
                <a:gd name="connsiteY58" fmla="*/ 607219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81012" h="1190625">
                  <a:moveTo>
                    <a:pt x="414337" y="607219"/>
                  </a:moveTo>
                  <a:lnTo>
                    <a:pt x="371475" y="735807"/>
                  </a:lnTo>
                  <a:lnTo>
                    <a:pt x="335756" y="838200"/>
                  </a:lnTo>
                  <a:lnTo>
                    <a:pt x="304800" y="921544"/>
                  </a:lnTo>
                  <a:lnTo>
                    <a:pt x="283368" y="985838"/>
                  </a:lnTo>
                  <a:lnTo>
                    <a:pt x="259556" y="1059657"/>
                  </a:lnTo>
                  <a:lnTo>
                    <a:pt x="245268" y="1097757"/>
                  </a:lnTo>
                  <a:lnTo>
                    <a:pt x="226218" y="1123950"/>
                  </a:lnTo>
                  <a:lnTo>
                    <a:pt x="197643" y="1154907"/>
                  </a:lnTo>
                  <a:lnTo>
                    <a:pt x="173831" y="1173957"/>
                  </a:lnTo>
                  <a:lnTo>
                    <a:pt x="150018" y="1185863"/>
                  </a:lnTo>
                  <a:lnTo>
                    <a:pt x="119062" y="1190625"/>
                  </a:lnTo>
                  <a:lnTo>
                    <a:pt x="95250" y="1188244"/>
                  </a:lnTo>
                  <a:lnTo>
                    <a:pt x="76200" y="1181100"/>
                  </a:lnTo>
                  <a:lnTo>
                    <a:pt x="61912" y="1169194"/>
                  </a:lnTo>
                  <a:lnTo>
                    <a:pt x="50006" y="1157288"/>
                  </a:lnTo>
                  <a:lnTo>
                    <a:pt x="38100" y="1140619"/>
                  </a:lnTo>
                  <a:lnTo>
                    <a:pt x="23812" y="1114425"/>
                  </a:lnTo>
                  <a:lnTo>
                    <a:pt x="14287" y="1090613"/>
                  </a:lnTo>
                  <a:lnTo>
                    <a:pt x="7143" y="1064419"/>
                  </a:lnTo>
                  <a:lnTo>
                    <a:pt x="2381" y="1038225"/>
                  </a:lnTo>
                  <a:lnTo>
                    <a:pt x="0" y="1012032"/>
                  </a:lnTo>
                  <a:lnTo>
                    <a:pt x="0" y="964407"/>
                  </a:lnTo>
                  <a:lnTo>
                    <a:pt x="0" y="940594"/>
                  </a:lnTo>
                  <a:lnTo>
                    <a:pt x="30956" y="892969"/>
                  </a:lnTo>
                  <a:lnTo>
                    <a:pt x="90487" y="792957"/>
                  </a:lnTo>
                  <a:lnTo>
                    <a:pt x="123825" y="733425"/>
                  </a:lnTo>
                  <a:lnTo>
                    <a:pt x="147637" y="685800"/>
                  </a:lnTo>
                  <a:lnTo>
                    <a:pt x="173831" y="631032"/>
                  </a:lnTo>
                  <a:lnTo>
                    <a:pt x="204787" y="559594"/>
                  </a:lnTo>
                  <a:lnTo>
                    <a:pt x="226218" y="509588"/>
                  </a:lnTo>
                  <a:lnTo>
                    <a:pt x="247650" y="457200"/>
                  </a:lnTo>
                  <a:lnTo>
                    <a:pt x="266700" y="402432"/>
                  </a:lnTo>
                  <a:lnTo>
                    <a:pt x="283368" y="340519"/>
                  </a:lnTo>
                  <a:lnTo>
                    <a:pt x="292893" y="290513"/>
                  </a:lnTo>
                  <a:lnTo>
                    <a:pt x="297656" y="254794"/>
                  </a:lnTo>
                  <a:lnTo>
                    <a:pt x="295275" y="235744"/>
                  </a:lnTo>
                  <a:lnTo>
                    <a:pt x="285750" y="202407"/>
                  </a:lnTo>
                  <a:lnTo>
                    <a:pt x="273843" y="173832"/>
                  </a:lnTo>
                  <a:lnTo>
                    <a:pt x="257175" y="147638"/>
                  </a:lnTo>
                  <a:lnTo>
                    <a:pt x="219075" y="90488"/>
                  </a:lnTo>
                  <a:lnTo>
                    <a:pt x="192881" y="52388"/>
                  </a:lnTo>
                  <a:lnTo>
                    <a:pt x="188118" y="38100"/>
                  </a:lnTo>
                  <a:lnTo>
                    <a:pt x="188118" y="33338"/>
                  </a:lnTo>
                  <a:lnTo>
                    <a:pt x="195262" y="21432"/>
                  </a:lnTo>
                  <a:lnTo>
                    <a:pt x="211931" y="4763"/>
                  </a:lnTo>
                  <a:lnTo>
                    <a:pt x="230981" y="0"/>
                  </a:lnTo>
                  <a:lnTo>
                    <a:pt x="245268" y="0"/>
                  </a:lnTo>
                  <a:lnTo>
                    <a:pt x="257175" y="2382"/>
                  </a:lnTo>
                  <a:lnTo>
                    <a:pt x="276225" y="16669"/>
                  </a:lnTo>
                  <a:lnTo>
                    <a:pt x="302418" y="38100"/>
                  </a:lnTo>
                  <a:lnTo>
                    <a:pt x="342900" y="80963"/>
                  </a:lnTo>
                  <a:lnTo>
                    <a:pt x="369093" y="111919"/>
                  </a:lnTo>
                  <a:lnTo>
                    <a:pt x="395287" y="145257"/>
                  </a:lnTo>
                  <a:lnTo>
                    <a:pt x="426243" y="192882"/>
                  </a:lnTo>
                  <a:lnTo>
                    <a:pt x="454818" y="250032"/>
                  </a:lnTo>
                  <a:lnTo>
                    <a:pt x="481012" y="328613"/>
                  </a:lnTo>
                  <a:lnTo>
                    <a:pt x="454818" y="471488"/>
                  </a:lnTo>
                  <a:lnTo>
                    <a:pt x="414337" y="6072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91">
              <a:extLst>
                <a:ext uri="{FF2B5EF4-FFF2-40B4-BE49-F238E27FC236}">
                  <a16:creationId xmlns:a16="http://schemas.microsoft.com/office/drawing/2014/main" id="{EB1F9754-F190-4FCC-861C-08F421A41162}"/>
                </a:ext>
              </a:extLst>
            </p:cNvPr>
            <p:cNvSpPr/>
            <p:nvPr/>
          </p:nvSpPr>
          <p:spPr>
            <a:xfrm>
              <a:off x="3397251" y="2574925"/>
              <a:ext cx="3943349" cy="593725"/>
            </a:xfrm>
            <a:custGeom>
              <a:avLst/>
              <a:gdLst>
                <a:gd name="connsiteX0" fmla="*/ 946150 w 3943350"/>
                <a:gd name="connsiteY0" fmla="*/ 260350 h 593725"/>
                <a:gd name="connsiteX1" fmla="*/ 739775 w 3943350"/>
                <a:gd name="connsiteY1" fmla="*/ 292100 h 593725"/>
                <a:gd name="connsiteX2" fmla="*/ 454025 w 3943350"/>
                <a:gd name="connsiteY2" fmla="*/ 339725 h 593725"/>
                <a:gd name="connsiteX3" fmla="*/ 139700 w 3943350"/>
                <a:gd name="connsiteY3" fmla="*/ 390525 h 593725"/>
                <a:gd name="connsiteX4" fmla="*/ 0 w 3943350"/>
                <a:gd name="connsiteY4" fmla="*/ 415925 h 593725"/>
                <a:gd name="connsiteX5" fmla="*/ 0 w 3943350"/>
                <a:gd name="connsiteY5" fmla="*/ 593725 h 593725"/>
                <a:gd name="connsiteX6" fmla="*/ 142875 w 3943350"/>
                <a:gd name="connsiteY6" fmla="*/ 561975 h 593725"/>
                <a:gd name="connsiteX7" fmla="*/ 307975 w 3943350"/>
                <a:gd name="connsiteY7" fmla="*/ 527050 h 593725"/>
                <a:gd name="connsiteX8" fmla="*/ 460375 w 3943350"/>
                <a:gd name="connsiteY8" fmla="*/ 495300 h 593725"/>
                <a:gd name="connsiteX9" fmla="*/ 638175 w 3943350"/>
                <a:gd name="connsiteY9" fmla="*/ 463550 h 593725"/>
                <a:gd name="connsiteX10" fmla="*/ 800100 w 3943350"/>
                <a:gd name="connsiteY10" fmla="*/ 438150 h 593725"/>
                <a:gd name="connsiteX11" fmla="*/ 942975 w 3943350"/>
                <a:gd name="connsiteY11" fmla="*/ 415925 h 593725"/>
                <a:gd name="connsiteX12" fmla="*/ 1158875 w 3943350"/>
                <a:gd name="connsiteY12" fmla="*/ 390525 h 593725"/>
                <a:gd name="connsiteX13" fmla="*/ 1298575 w 3943350"/>
                <a:gd name="connsiteY13" fmla="*/ 377825 h 593725"/>
                <a:gd name="connsiteX14" fmla="*/ 1435100 w 3943350"/>
                <a:gd name="connsiteY14" fmla="*/ 358775 h 593725"/>
                <a:gd name="connsiteX15" fmla="*/ 1597025 w 3943350"/>
                <a:gd name="connsiteY15" fmla="*/ 342900 h 593725"/>
                <a:gd name="connsiteX16" fmla="*/ 1816100 w 3943350"/>
                <a:gd name="connsiteY16" fmla="*/ 320675 h 593725"/>
                <a:gd name="connsiteX17" fmla="*/ 2066925 w 3943350"/>
                <a:gd name="connsiteY17" fmla="*/ 301625 h 593725"/>
                <a:gd name="connsiteX18" fmla="*/ 2305050 w 3943350"/>
                <a:gd name="connsiteY18" fmla="*/ 285750 h 593725"/>
                <a:gd name="connsiteX19" fmla="*/ 2590800 w 3943350"/>
                <a:gd name="connsiteY19" fmla="*/ 266700 h 593725"/>
                <a:gd name="connsiteX20" fmla="*/ 2835275 w 3943350"/>
                <a:gd name="connsiteY20" fmla="*/ 250825 h 593725"/>
                <a:gd name="connsiteX21" fmla="*/ 2987675 w 3943350"/>
                <a:gd name="connsiteY21" fmla="*/ 244475 h 593725"/>
                <a:gd name="connsiteX22" fmla="*/ 3127375 w 3943350"/>
                <a:gd name="connsiteY22" fmla="*/ 247650 h 593725"/>
                <a:gd name="connsiteX23" fmla="*/ 3273425 w 3943350"/>
                <a:gd name="connsiteY23" fmla="*/ 247650 h 593725"/>
                <a:gd name="connsiteX24" fmla="*/ 3314700 w 3943350"/>
                <a:gd name="connsiteY24" fmla="*/ 250825 h 593725"/>
                <a:gd name="connsiteX25" fmla="*/ 3349625 w 3943350"/>
                <a:gd name="connsiteY25" fmla="*/ 263525 h 593725"/>
                <a:gd name="connsiteX26" fmla="*/ 3378200 w 3943350"/>
                <a:gd name="connsiteY26" fmla="*/ 279400 h 593725"/>
                <a:gd name="connsiteX27" fmla="*/ 3857625 w 3943350"/>
                <a:gd name="connsiteY27" fmla="*/ 555625 h 593725"/>
                <a:gd name="connsiteX28" fmla="*/ 3886200 w 3943350"/>
                <a:gd name="connsiteY28" fmla="*/ 552450 h 593725"/>
                <a:gd name="connsiteX29" fmla="*/ 3914775 w 3943350"/>
                <a:gd name="connsiteY29" fmla="*/ 539750 h 593725"/>
                <a:gd name="connsiteX30" fmla="*/ 3927475 w 3943350"/>
                <a:gd name="connsiteY30" fmla="*/ 530225 h 593725"/>
                <a:gd name="connsiteX31" fmla="*/ 3933825 w 3943350"/>
                <a:gd name="connsiteY31" fmla="*/ 517525 h 593725"/>
                <a:gd name="connsiteX32" fmla="*/ 3940175 w 3943350"/>
                <a:gd name="connsiteY32" fmla="*/ 501650 h 593725"/>
                <a:gd name="connsiteX33" fmla="*/ 3943350 w 3943350"/>
                <a:gd name="connsiteY33" fmla="*/ 488950 h 593725"/>
                <a:gd name="connsiteX34" fmla="*/ 3943350 w 3943350"/>
                <a:gd name="connsiteY34" fmla="*/ 476250 h 593725"/>
                <a:gd name="connsiteX35" fmla="*/ 3937000 w 3943350"/>
                <a:gd name="connsiteY35" fmla="*/ 454025 h 593725"/>
                <a:gd name="connsiteX36" fmla="*/ 3924300 w 3943350"/>
                <a:gd name="connsiteY36" fmla="*/ 419100 h 593725"/>
                <a:gd name="connsiteX37" fmla="*/ 3889375 w 3943350"/>
                <a:gd name="connsiteY37" fmla="*/ 365125 h 593725"/>
                <a:gd name="connsiteX38" fmla="*/ 3835400 w 3943350"/>
                <a:gd name="connsiteY38" fmla="*/ 298450 h 593725"/>
                <a:gd name="connsiteX39" fmla="*/ 3762375 w 3943350"/>
                <a:gd name="connsiteY39" fmla="*/ 212725 h 593725"/>
                <a:gd name="connsiteX40" fmla="*/ 3654425 w 3943350"/>
                <a:gd name="connsiteY40" fmla="*/ 104775 h 593725"/>
                <a:gd name="connsiteX41" fmla="*/ 3590925 w 3943350"/>
                <a:gd name="connsiteY41" fmla="*/ 47625 h 593725"/>
                <a:gd name="connsiteX42" fmla="*/ 3546475 w 3943350"/>
                <a:gd name="connsiteY42" fmla="*/ 9525 h 593725"/>
                <a:gd name="connsiteX43" fmla="*/ 3536950 w 3943350"/>
                <a:gd name="connsiteY43" fmla="*/ 3175 h 593725"/>
                <a:gd name="connsiteX44" fmla="*/ 3514725 w 3943350"/>
                <a:gd name="connsiteY44" fmla="*/ 0 h 593725"/>
                <a:gd name="connsiteX45" fmla="*/ 3476625 w 3943350"/>
                <a:gd name="connsiteY45" fmla="*/ 6350 h 593725"/>
                <a:gd name="connsiteX46" fmla="*/ 3448050 w 3943350"/>
                <a:gd name="connsiteY46" fmla="*/ 19050 h 593725"/>
                <a:gd name="connsiteX47" fmla="*/ 3406775 w 3943350"/>
                <a:gd name="connsiteY47" fmla="*/ 41275 h 593725"/>
                <a:gd name="connsiteX48" fmla="*/ 3381375 w 3943350"/>
                <a:gd name="connsiteY48" fmla="*/ 50800 h 593725"/>
                <a:gd name="connsiteX49" fmla="*/ 3228975 w 3943350"/>
                <a:gd name="connsiteY49" fmla="*/ 63500 h 593725"/>
                <a:gd name="connsiteX50" fmla="*/ 2968625 w 3943350"/>
                <a:gd name="connsiteY50" fmla="*/ 79375 h 593725"/>
                <a:gd name="connsiteX51" fmla="*/ 2679700 w 3943350"/>
                <a:gd name="connsiteY51" fmla="*/ 88900 h 593725"/>
                <a:gd name="connsiteX52" fmla="*/ 2298700 w 3943350"/>
                <a:gd name="connsiteY52" fmla="*/ 111125 h 593725"/>
                <a:gd name="connsiteX53" fmla="*/ 1816100 w 3943350"/>
                <a:gd name="connsiteY53" fmla="*/ 146050 h 593725"/>
                <a:gd name="connsiteX54" fmla="*/ 1670050 w 3943350"/>
                <a:gd name="connsiteY54" fmla="*/ 158750 h 593725"/>
                <a:gd name="connsiteX55" fmla="*/ 1343025 w 3943350"/>
                <a:gd name="connsiteY55" fmla="*/ 203200 h 593725"/>
                <a:gd name="connsiteX56" fmla="*/ 1057275 w 3943350"/>
                <a:gd name="connsiteY56" fmla="*/ 244475 h 593725"/>
                <a:gd name="connsiteX57" fmla="*/ 946150 w 3943350"/>
                <a:gd name="connsiteY57" fmla="*/ 260350 h 59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943350" h="593725">
                  <a:moveTo>
                    <a:pt x="946150" y="260350"/>
                  </a:moveTo>
                  <a:lnTo>
                    <a:pt x="739775" y="292100"/>
                  </a:lnTo>
                  <a:lnTo>
                    <a:pt x="454025" y="339725"/>
                  </a:lnTo>
                  <a:lnTo>
                    <a:pt x="139700" y="390525"/>
                  </a:lnTo>
                  <a:lnTo>
                    <a:pt x="0" y="415925"/>
                  </a:lnTo>
                  <a:lnTo>
                    <a:pt x="0" y="593725"/>
                  </a:lnTo>
                  <a:lnTo>
                    <a:pt x="142875" y="561975"/>
                  </a:lnTo>
                  <a:lnTo>
                    <a:pt x="307975" y="527050"/>
                  </a:lnTo>
                  <a:lnTo>
                    <a:pt x="460375" y="495300"/>
                  </a:lnTo>
                  <a:lnTo>
                    <a:pt x="638175" y="463550"/>
                  </a:lnTo>
                  <a:lnTo>
                    <a:pt x="800100" y="438150"/>
                  </a:lnTo>
                  <a:lnTo>
                    <a:pt x="942975" y="415925"/>
                  </a:lnTo>
                  <a:lnTo>
                    <a:pt x="1158875" y="390525"/>
                  </a:lnTo>
                  <a:lnTo>
                    <a:pt x="1298575" y="377825"/>
                  </a:lnTo>
                  <a:lnTo>
                    <a:pt x="1435100" y="358775"/>
                  </a:lnTo>
                  <a:lnTo>
                    <a:pt x="1597025" y="342900"/>
                  </a:lnTo>
                  <a:lnTo>
                    <a:pt x="1816100" y="320675"/>
                  </a:lnTo>
                  <a:lnTo>
                    <a:pt x="2066925" y="301625"/>
                  </a:lnTo>
                  <a:lnTo>
                    <a:pt x="2305050" y="285750"/>
                  </a:lnTo>
                  <a:lnTo>
                    <a:pt x="2590800" y="266700"/>
                  </a:lnTo>
                  <a:lnTo>
                    <a:pt x="2835275" y="250825"/>
                  </a:lnTo>
                  <a:lnTo>
                    <a:pt x="2987675" y="244475"/>
                  </a:lnTo>
                  <a:lnTo>
                    <a:pt x="3127375" y="247650"/>
                  </a:lnTo>
                  <a:lnTo>
                    <a:pt x="3273425" y="247650"/>
                  </a:lnTo>
                  <a:lnTo>
                    <a:pt x="3314700" y="250825"/>
                  </a:lnTo>
                  <a:lnTo>
                    <a:pt x="3349625" y="263525"/>
                  </a:lnTo>
                  <a:lnTo>
                    <a:pt x="3378200" y="279400"/>
                  </a:lnTo>
                  <a:lnTo>
                    <a:pt x="3857625" y="555625"/>
                  </a:lnTo>
                  <a:lnTo>
                    <a:pt x="3886200" y="552450"/>
                  </a:lnTo>
                  <a:lnTo>
                    <a:pt x="3914775" y="539750"/>
                  </a:lnTo>
                  <a:lnTo>
                    <a:pt x="3927475" y="530225"/>
                  </a:lnTo>
                  <a:lnTo>
                    <a:pt x="3933825" y="517525"/>
                  </a:lnTo>
                  <a:lnTo>
                    <a:pt x="3940175" y="501650"/>
                  </a:lnTo>
                  <a:lnTo>
                    <a:pt x="3943350" y="488950"/>
                  </a:lnTo>
                  <a:lnTo>
                    <a:pt x="3943350" y="476250"/>
                  </a:lnTo>
                  <a:lnTo>
                    <a:pt x="3937000" y="454025"/>
                  </a:lnTo>
                  <a:lnTo>
                    <a:pt x="3924300" y="419100"/>
                  </a:lnTo>
                  <a:lnTo>
                    <a:pt x="3889375" y="365125"/>
                  </a:lnTo>
                  <a:lnTo>
                    <a:pt x="3835400" y="298450"/>
                  </a:lnTo>
                  <a:lnTo>
                    <a:pt x="3762375" y="212725"/>
                  </a:lnTo>
                  <a:lnTo>
                    <a:pt x="3654425" y="104775"/>
                  </a:lnTo>
                  <a:lnTo>
                    <a:pt x="3590925" y="47625"/>
                  </a:lnTo>
                  <a:lnTo>
                    <a:pt x="3546475" y="9525"/>
                  </a:lnTo>
                  <a:lnTo>
                    <a:pt x="3536950" y="3175"/>
                  </a:lnTo>
                  <a:lnTo>
                    <a:pt x="3514725" y="0"/>
                  </a:lnTo>
                  <a:lnTo>
                    <a:pt x="3476625" y="6350"/>
                  </a:lnTo>
                  <a:lnTo>
                    <a:pt x="3448050" y="19050"/>
                  </a:lnTo>
                  <a:lnTo>
                    <a:pt x="3406775" y="41275"/>
                  </a:lnTo>
                  <a:lnTo>
                    <a:pt x="3381375" y="50800"/>
                  </a:lnTo>
                  <a:lnTo>
                    <a:pt x="3228975" y="63500"/>
                  </a:lnTo>
                  <a:lnTo>
                    <a:pt x="2968625" y="79375"/>
                  </a:lnTo>
                  <a:lnTo>
                    <a:pt x="2679700" y="88900"/>
                  </a:lnTo>
                  <a:lnTo>
                    <a:pt x="2298700" y="111125"/>
                  </a:lnTo>
                  <a:lnTo>
                    <a:pt x="1816100" y="146050"/>
                  </a:lnTo>
                  <a:lnTo>
                    <a:pt x="1670050" y="158750"/>
                  </a:lnTo>
                  <a:lnTo>
                    <a:pt x="1343025" y="203200"/>
                  </a:lnTo>
                  <a:lnTo>
                    <a:pt x="1057275" y="244475"/>
                  </a:lnTo>
                  <a:lnTo>
                    <a:pt x="946150" y="2603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92">
              <a:extLst>
                <a:ext uri="{FF2B5EF4-FFF2-40B4-BE49-F238E27FC236}">
                  <a16:creationId xmlns:a16="http://schemas.microsoft.com/office/drawing/2014/main" id="{38EC16C1-C9AE-40BF-9EF0-1D95BF9FE0AE}"/>
                </a:ext>
              </a:extLst>
            </p:cNvPr>
            <p:cNvSpPr/>
            <p:nvPr/>
          </p:nvSpPr>
          <p:spPr>
            <a:xfrm>
              <a:off x="6335712" y="2819400"/>
              <a:ext cx="998538" cy="617538"/>
            </a:xfrm>
            <a:custGeom>
              <a:avLst/>
              <a:gdLst>
                <a:gd name="connsiteX0" fmla="*/ 511969 w 997744"/>
                <a:gd name="connsiteY0" fmla="*/ 378619 h 616744"/>
                <a:gd name="connsiteX1" fmla="*/ 578644 w 997744"/>
                <a:gd name="connsiteY1" fmla="*/ 345281 h 616744"/>
                <a:gd name="connsiteX2" fmla="*/ 595313 w 997744"/>
                <a:gd name="connsiteY2" fmla="*/ 338138 h 616744"/>
                <a:gd name="connsiteX3" fmla="*/ 652463 w 997744"/>
                <a:gd name="connsiteY3" fmla="*/ 330994 h 616744"/>
                <a:gd name="connsiteX4" fmla="*/ 740569 w 997744"/>
                <a:gd name="connsiteY4" fmla="*/ 321469 h 616744"/>
                <a:gd name="connsiteX5" fmla="*/ 821532 w 997744"/>
                <a:gd name="connsiteY5" fmla="*/ 316706 h 616744"/>
                <a:gd name="connsiteX6" fmla="*/ 876300 w 997744"/>
                <a:gd name="connsiteY6" fmla="*/ 314325 h 616744"/>
                <a:gd name="connsiteX7" fmla="*/ 912019 w 997744"/>
                <a:gd name="connsiteY7" fmla="*/ 314325 h 616744"/>
                <a:gd name="connsiteX8" fmla="*/ 931069 w 997744"/>
                <a:gd name="connsiteY8" fmla="*/ 311944 h 616744"/>
                <a:gd name="connsiteX9" fmla="*/ 969169 w 997744"/>
                <a:gd name="connsiteY9" fmla="*/ 300038 h 616744"/>
                <a:gd name="connsiteX10" fmla="*/ 985838 w 997744"/>
                <a:gd name="connsiteY10" fmla="*/ 285750 h 616744"/>
                <a:gd name="connsiteX11" fmla="*/ 997744 w 997744"/>
                <a:gd name="connsiteY11" fmla="*/ 250031 h 616744"/>
                <a:gd name="connsiteX12" fmla="*/ 431007 w 997744"/>
                <a:gd name="connsiteY12" fmla="*/ 0 h 616744"/>
                <a:gd name="connsiteX13" fmla="*/ 457200 w 997744"/>
                <a:gd name="connsiteY13" fmla="*/ 50006 h 616744"/>
                <a:gd name="connsiteX14" fmla="*/ 469107 w 997744"/>
                <a:gd name="connsiteY14" fmla="*/ 78581 h 616744"/>
                <a:gd name="connsiteX15" fmla="*/ 476250 w 997744"/>
                <a:gd name="connsiteY15" fmla="*/ 100013 h 616744"/>
                <a:gd name="connsiteX16" fmla="*/ 476250 w 997744"/>
                <a:gd name="connsiteY16" fmla="*/ 116681 h 616744"/>
                <a:gd name="connsiteX17" fmla="*/ 466725 w 997744"/>
                <a:gd name="connsiteY17" fmla="*/ 135731 h 616744"/>
                <a:gd name="connsiteX18" fmla="*/ 411957 w 997744"/>
                <a:gd name="connsiteY18" fmla="*/ 207169 h 616744"/>
                <a:gd name="connsiteX19" fmla="*/ 350044 w 997744"/>
                <a:gd name="connsiteY19" fmla="*/ 276225 h 616744"/>
                <a:gd name="connsiteX20" fmla="*/ 288132 w 997744"/>
                <a:gd name="connsiteY20" fmla="*/ 338138 h 616744"/>
                <a:gd name="connsiteX21" fmla="*/ 209550 w 997744"/>
                <a:gd name="connsiteY21" fmla="*/ 404813 h 616744"/>
                <a:gd name="connsiteX22" fmla="*/ 142875 w 997744"/>
                <a:gd name="connsiteY22" fmla="*/ 461963 h 616744"/>
                <a:gd name="connsiteX23" fmla="*/ 57150 w 997744"/>
                <a:gd name="connsiteY23" fmla="*/ 528638 h 616744"/>
                <a:gd name="connsiteX24" fmla="*/ 21432 w 997744"/>
                <a:gd name="connsiteY24" fmla="*/ 554831 h 616744"/>
                <a:gd name="connsiteX25" fmla="*/ 9525 w 997744"/>
                <a:gd name="connsiteY25" fmla="*/ 569119 h 616744"/>
                <a:gd name="connsiteX26" fmla="*/ 2382 w 997744"/>
                <a:gd name="connsiteY26" fmla="*/ 585788 h 616744"/>
                <a:gd name="connsiteX27" fmla="*/ 0 w 997744"/>
                <a:gd name="connsiteY27" fmla="*/ 602456 h 616744"/>
                <a:gd name="connsiteX28" fmla="*/ 4763 w 997744"/>
                <a:gd name="connsiteY28" fmla="*/ 611981 h 616744"/>
                <a:gd name="connsiteX29" fmla="*/ 16669 w 997744"/>
                <a:gd name="connsiteY29" fmla="*/ 616744 h 616744"/>
                <a:gd name="connsiteX30" fmla="*/ 40482 w 997744"/>
                <a:gd name="connsiteY30" fmla="*/ 614363 h 616744"/>
                <a:gd name="connsiteX31" fmla="*/ 95250 w 997744"/>
                <a:gd name="connsiteY31" fmla="*/ 588169 h 616744"/>
                <a:gd name="connsiteX32" fmla="*/ 216694 w 997744"/>
                <a:gd name="connsiteY32" fmla="*/ 528638 h 616744"/>
                <a:gd name="connsiteX33" fmla="*/ 311944 w 997744"/>
                <a:gd name="connsiteY33" fmla="*/ 478631 h 616744"/>
                <a:gd name="connsiteX34" fmla="*/ 423863 w 997744"/>
                <a:gd name="connsiteY34" fmla="*/ 421481 h 616744"/>
                <a:gd name="connsiteX35" fmla="*/ 511969 w 997744"/>
                <a:gd name="connsiteY35" fmla="*/ 378619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97744" h="616744">
                  <a:moveTo>
                    <a:pt x="511969" y="378619"/>
                  </a:moveTo>
                  <a:lnTo>
                    <a:pt x="578644" y="345281"/>
                  </a:lnTo>
                  <a:lnTo>
                    <a:pt x="595313" y="338138"/>
                  </a:lnTo>
                  <a:lnTo>
                    <a:pt x="652463" y="330994"/>
                  </a:lnTo>
                  <a:lnTo>
                    <a:pt x="740569" y="321469"/>
                  </a:lnTo>
                  <a:lnTo>
                    <a:pt x="821532" y="316706"/>
                  </a:lnTo>
                  <a:lnTo>
                    <a:pt x="876300" y="314325"/>
                  </a:lnTo>
                  <a:lnTo>
                    <a:pt x="912019" y="314325"/>
                  </a:lnTo>
                  <a:lnTo>
                    <a:pt x="931069" y="311944"/>
                  </a:lnTo>
                  <a:lnTo>
                    <a:pt x="969169" y="300038"/>
                  </a:lnTo>
                  <a:lnTo>
                    <a:pt x="985838" y="285750"/>
                  </a:lnTo>
                  <a:lnTo>
                    <a:pt x="997744" y="250031"/>
                  </a:lnTo>
                  <a:lnTo>
                    <a:pt x="431007" y="0"/>
                  </a:lnTo>
                  <a:lnTo>
                    <a:pt x="457200" y="50006"/>
                  </a:lnTo>
                  <a:lnTo>
                    <a:pt x="469107" y="78581"/>
                  </a:lnTo>
                  <a:lnTo>
                    <a:pt x="476250" y="100013"/>
                  </a:lnTo>
                  <a:lnTo>
                    <a:pt x="476250" y="116681"/>
                  </a:lnTo>
                  <a:lnTo>
                    <a:pt x="466725" y="135731"/>
                  </a:lnTo>
                  <a:lnTo>
                    <a:pt x="411957" y="207169"/>
                  </a:lnTo>
                  <a:lnTo>
                    <a:pt x="350044" y="276225"/>
                  </a:lnTo>
                  <a:lnTo>
                    <a:pt x="288132" y="338138"/>
                  </a:lnTo>
                  <a:lnTo>
                    <a:pt x="209550" y="404813"/>
                  </a:lnTo>
                  <a:lnTo>
                    <a:pt x="142875" y="461963"/>
                  </a:lnTo>
                  <a:lnTo>
                    <a:pt x="57150" y="528638"/>
                  </a:lnTo>
                  <a:lnTo>
                    <a:pt x="21432" y="554831"/>
                  </a:lnTo>
                  <a:lnTo>
                    <a:pt x="9525" y="569119"/>
                  </a:lnTo>
                  <a:lnTo>
                    <a:pt x="2382" y="585788"/>
                  </a:lnTo>
                  <a:lnTo>
                    <a:pt x="0" y="602456"/>
                  </a:lnTo>
                  <a:lnTo>
                    <a:pt x="4763" y="611981"/>
                  </a:lnTo>
                  <a:lnTo>
                    <a:pt x="16669" y="616744"/>
                  </a:lnTo>
                  <a:lnTo>
                    <a:pt x="40482" y="614363"/>
                  </a:lnTo>
                  <a:lnTo>
                    <a:pt x="95250" y="588169"/>
                  </a:lnTo>
                  <a:lnTo>
                    <a:pt x="216694" y="528638"/>
                  </a:lnTo>
                  <a:lnTo>
                    <a:pt x="311944" y="478631"/>
                  </a:lnTo>
                  <a:lnTo>
                    <a:pt x="423863" y="421481"/>
                  </a:lnTo>
                  <a:lnTo>
                    <a:pt x="511969" y="3786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93">
              <a:extLst>
                <a:ext uri="{FF2B5EF4-FFF2-40B4-BE49-F238E27FC236}">
                  <a16:creationId xmlns:a16="http://schemas.microsoft.com/office/drawing/2014/main" id="{54DDF3F2-76FF-4984-ABF8-B47722E05A94}"/>
                </a:ext>
              </a:extLst>
            </p:cNvPr>
            <p:cNvSpPr/>
            <p:nvPr/>
          </p:nvSpPr>
          <p:spPr>
            <a:xfrm>
              <a:off x="3929063" y="3427413"/>
              <a:ext cx="454025" cy="977900"/>
            </a:xfrm>
            <a:custGeom>
              <a:avLst/>
              <a:gdLst>
                <a:gd name="connsiteX0" fmla="*/ 385762 w 454818"/>
                <a:gd name="connsiteY0" fmla="*/ 411956 h 978694"/>
                <a:gd name="connsiteX1" fmla="*/ 400050 w 454818"/>
                <a:gd name="connsiteY1" fmla="*/ 557212 h 978694"/>
                <a:gd name="connsiteX2" fmla="*/ 414337 w 454818"/>
                <a:gd name="connsiteY2" fmla="*/ 697706 h 978694"/>
                <a:gd name="connsiteX3" fmla="*/ 445293 w 454818"/>
                <a:gd name="connsiteY3" fmla="*/ 812006 h 978694"/>
                <a:gd name="connsiteX4" fmla="*/ 447675 w 454818"/>
                <a:gd name="connsiteY4" fmla="*/ 845344 h 978694"/>
                <a:gd name="connsiteX5" fmla="*/ 454818 w 454818"/>
                <a:gd name="connsiteY5" fmla="*/ 885825 h 978694"/>
                <a:gd name="connsiteX6" fmla="*/ 442912 w 454818"/>
                <a:gd name="connsiteY6" fmla="*/ 940594 h 978694"/>
                <a:gd name="connsiteX7" fmla="*/ 407193 w 454818"/>
                <a:gd name="connsiteY7" fmla="*/ 954881 h 978694"/>
                <a:gd name="connsiteX8" fmla="*/ 381000 w 454818"/>
                <a:gd name="connsiteY8" fmla="*/ 971550 h 978694"/>
                <a:gd name="connsiteX9" fmla="*/ 364331 w 454818"/>
                <a:gd name="connsiteY9" fmla="*/ 978694 h 978694"/>
                <a:gd name="connsiteX10" fmla="*/ 347662 w 454818"/>
                <a:gd name="connsiteY10" fmla="*/ 976312 h 978694"/>
                <a:gd name="connsiteX11" fmla="*/ 316706 w 454818"/>
                <a:gd name="connsiteY11" fmla="*/ 959644 h 978694"/>
                <a:gd name="connsiteX12" fmla="*/ 288131 w 454818"/>
                <a:gd name="connsiteY12" fmla="*/ 935831 h 978694"/>
                <a:gd name="connsiteX13" fmla="*/ 264318 w 454818"/>
                <a:gd name="connsiteY13" fmla="*/ 909637 h 978694"/>
                <a:gd name="connsiteX14" fmla="*/ 245268 w 454818"/>
                <a:gd name="connsiteY14" fmla="*/ 881062 h 978694"/>
                <a:gd name="connsiteX15" fmla="*/ 230981 w 454818"/>
                <a:gd name="connsiteY15" fmla="*/ 852487 h 978694"/>
                <a:gd name="connsiteX16" fmla="*/ 219075 w 454818"/>
                <a:gd name="connsiteY16" fmla="*/ 821531 h 978694"/>
                <a:gd name="connsiteX17" fmla="*/ 209550 w 454818"/>
                <a:gd name="connsiteY17" fmla="*/ 776287 h 978694"/>
                <a:gd name="connsiteX18" fmla="*/ 207168 w 454818"/>
                <a:gd name="connsiteY18" fmla="*/ 731044 h 978694"/>
                <a:gd name="connsiteX19" fmla="*/ 207168 w 454818"/>
                <a:gd name="connsiteY19" fmla="*/ 666750 h 978694"/>
                <a:gd name="connsiteX20" fmla="*/ 204787 w 454818"/>
                <a:gd name="connsiteY20" fmla="*/ 595312 h 978694"/>
                <a:gd name="connsiteX21" fmla="*/ 200025 w 454818"/>
                <a:gd name="connsiteY21" fmla="*/ 528637 h 978694"/>
                <a:gd name="connsiteX22" fmla="*/ 192881 w 454818"/>
                <a:gd name="connsiteY22" fmla="*/ 447675 h 978694"/>
                <a:gd name="connsiteX23" fmla="*/ 185737 w 454818"/>
                <a:gd name="connsiteY23" fmla="*/ 381000 h 978694"/>
                <a:gd name="connsiteX24" fmla="*/ 188118 w 454818"/>
                <a:gd name="connsiteY24" fmla="*/ 347662 h 978694"/>
                <a:gd name="connsiteX25" fmla="*/ 185737 w 454818"/>
                <a:gd name="connsiteY25" fmla="*/ 311944 h 978694"/>
                <a:gd name="connsiteX26" fmla="*/ 180975 w 454818"/>
                <a:gd name="connsiteY26" fmla="*/ 285750 h 978694"/>
                <a:gd name="connsiteX27" fmla="*/ 176212 w 454818"/>
                <a:gd name="connsiteY27" fmla="*/ 259556 h 978694"/>
                <a:gd name="connsiteX28" fmla="*/ 166687 w 454818"/>
                <a:gd name="connsiteY28" fmla="*/ 228600 h 978694"/>
                <a:gd name="connsiteX29" fmla="*/ 157162 w 454818"/>
                <a:gd name="connsiteY29" fmla="*/ 211931 h 978694"/>
                <a:gd name="connsiteX30" fmla="*/ 138112 w 454818"/>
                <a:gd name="connsiteY30" fmla="*/ 180975 h 978694"/>
                <a:gd name="connsiteX31" fmla="*/ 126206 w 454818"/>
                <a:gd name="connsiteY31" fmla="*/ 161925 h 978694"/>
                <a:gd name="connsiteX32" fmla="*/ 102393 w 454818"/>
                <a:gd name="connsiteY32" fmla="*/ 133350 h 978694"/>
                <a:gd name="connsiteX33" fmla="*/ 76200 w 454818"/>
                <a:gd name="connsiteY33" fmla="*/ 104775 h 978694"/>
                <a:gd name="connsiteX34" fmla="*/ 54768 w 454818"/>
                <a:gd name="connsiteY34" fmla="*/ 83344 h 978694"/>
                <a:gd name="connsiteX35" fmla="*/ 26193 w 454818"/>
                <a:gd name="connsiteY35" fmla="*/ 61912 h 978694"/>
                <a:gd name="connsiteX36" fmla="*/ 14287 w 454818"/>
                <a:gd name="connsiteY36" fmla="*/ 50006 h 978694"/>
                <a:gd name="connsiteX37" fmla="*/ 7143 w 454818"/>
                <a:gd name="connsiteY37" fmla="*/ 38100 h 978694"/>
                <a:gd name="connsiteX38" fmla="*/ 0 w 454818"/>
                <a:gd name="connsiteY38" fmla="*/ 19050 h 978694"/>
                <a:gd name="connsiteX39" fmla="*/ 4762 w 454818"/>
                <a:gd name="connsiteY39" fmla="*/ 7144 h 978694"/>
                <a:gd name="connsiteX40" fmla="*/ 21431 w 454818"/>
                <a:gd name="connsiteY40" fmla="*/ 0 h 978694"/>
                <a:gd name="connsiteX41" fmla="*/ 71437 w 454818"/>
                <a:gd name="connsiteY41" fmla="*/ 0 h 978694"/>
                <a:gd name="connsiteX42" fmla="*/ 111918 w 454818"/>
                <a:gd name="connsiteY42" fmla="*/ 4762 h 978694"/>
                <a:gd name="connsiteX43" fmla="*/ 171450 w 454818"/>
                <a:gd name="connsiteY43" fmla="*/ 16669 h 978694"/>
                <a:gd name="connsiteX44" fmla="*/ 223837 w 454818"/>
                <a:gd name="connsiteY44" fmla="*/ 30956 h 978694"/>
                <a:gd name="connsiteX45" fmla="*/ 290512 w 454818"/>
                <a:gd name="connsiteY45" fmla="*/ 59531 h 978694"/>
                <a:gd name="connsiteX46" fmla="*/ 340518 w 454818"/>
                <a:gd name="connsiteY46" fmla="*/ 85725 h 978694"/>
                <a:gd name="connsiteX47" fmla="*/ 364331 w 454818"/>
                <a:gd name="connsiteY47" fmla="*/ 235744 h 978694"/>
                <a:gd name="connsiteX48" fmla="*/ 385762 w 454818"/>
                <a:gd name="connsiteY48" fmla="*/ 411956 h 978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4818" h="978694">
                  <a:moveTo>
                    <a:pt x="385762" y="411956"/>
                  </a:moveTo>
                  <a:lnTo>
                    <a:pt x="400050" y="557212"/>
                  </a:lnTo>
                  <a:lnTo>
                    <a:pt x="414337" y="697706"/>
                  </a:lnTo>
                  <a:lnTo>
                    <a:pt x="445293" y="812006"/>
                  </a:lnTo>
                  <a:lnTo>
                    <a:pt x="447675" y="845344"/>
                  </a:lnTo>
                  <a:lnTo>
                    <a:pt x="454818" y="885825"/>
                  </a:lnTo>
                  <a:lnTo>
                    <a:pt x="442912" y="940594"/>
                  </a:lnTo>
                  <a:lnTo>
                    <a:pt x="407193" y="954881"/>
                  </a:lnTo>
                  <a:lnTo>
                    <a:pt x="381000" y="971550"/>
                  </a:lnTo>
                  <a:lnTo>
                    <a:pt x="364331" y="978694"/>
                  </a:lnTo>
                  <a:lnTo>
                    <a:pt x="347662" y="976312"/>
                  </a:lnTo>
                  <a:lnTo>
                    <a:pt x="316706" y="959644"/>
                  </a:lnTo>
                  <a:lnTo>
                    <a:pt x="288131" y="935831"/>
                  </a:lnTo>
                  <a:lnTo>
                    <a:pt x="264318" y="909637"/>
                  </a:lnTo>
                  <a:lnTo>
                    <a:pt x="245268" y="881062"/>
                  </a:lnTo>
                  <a:lnTo>
                    <a:pt x="230981" y="852487"/>
                  </a:lnTo>
                  <a:lnTo>
                    <a:pt x="219075" y="821531"/>
                  </a:lnTo>
                  <a:lnTo>
                    <a:pt x="209550" y="776287"/>
                  </a:lnTo>
                  <a:lnTo>
                    <a:pt x="207168" y="731044"/>
                  </a:lnTo>
                  <a:lnTo>
                    <a:pt x="207168" y="666750"/>
                  </a:lnTo>
                  <a:cubicBezTo>
                    <a:pt x="206374" y="642937"/>
                    <a:pt x="205581" y="619125"/>
                    <a:pt x="204787" y="595312"/>
                  </a:cubicBezTo>
                  <a:lnTo>
                    <a:pt x="200025" y="528637"/>
                  </a:lnTo>
                  <a:lnTo>
                    <a:pt x="192881" y="447675"/>
                  </a:lnTo>
                  <a:lnTo>
                    <a:pt x="185737" y="381000"/>
                  </a:lnTo>
                  <a:lnTo>
                    <a:pt x="188118" y="347662"/>
                  </a:lnTo>
                  <a:lnTo>
                    <a:pt x="185737" y="311944"/>
                  </a:lnTo>
                  <a:lnTo>
                    <a:pt x="180975" y="285750"/>
                  </a:lnTo>
                  <a:lnTo>
                    <a:pt x="176212" y="259556"/>
                  </a:lnTo>
                  <a:lnTo>
                    <a:pt x="166687" y="228600"/>
                  </a:lnTo>
                  <a:lnTo>
                    <a:pt x="157162" y="211931"/>
                  </a:lnTo>
                  <a:lnTo>
                    <a:pt x="138112" y="180975"/>
                  </a:lnTo>
                  <a:lnTo>
                    <a:pt x="126206" y="161925"/>
                  </a:lnTo>
                  <a:lnTo>
                    <a:pt x="102393" y="133350"/>
                  </a:lnTo>
                  <a:lnTo>
                    <a:pt x="76200" y="104775"/>
                  </a:lnTo>
                  <a:lnTo>
                    <a:pt x="54768" y="83344"/>
                  </a:lnTo>
                  <a:lnTo>
                    <a:pt x="26193" y="61912"/>
                  </a:lnTo>
                  <a:lnTo>
                    <a:pt x="14287" y="50006"/>
                  </a:lnTo>
                  <a:lnTo>
                    <a:pt x="7143" y="38100"/>
                  </a:lnTo>
                  <a:lnTo>
                    <a:pt x="0" y="19050"/>
                  </a:lnTo>
                  <a:lnTo>
                    <a:pt x="4762" y="7144"/>
                  </a:lnTo>
                  <a:lnTo>
                    <a:pt x="21431" y="0"/>
                  </a:lnTo>
                  <a:lnTo>
                    <a:pt x="71437" y="0"/>
                  </a:lnTo>
                  <a:lnTo>
                    <a:pt x="111918" y="4762"/>
                  </a:lnTo>
                  <a:lnTo>
                    <a:pt x="171450" y="16669"/>
                  </a:lnTo>
                  <a:lnTo>
                    <a:pt x="223837" y="30956"/>
                  </a:lnTo>
                  <a:lnTo>
                    <a:pt x="290512" y="59531"/>
                  </a:lnTo>
                  <a:lnTo>
                    <a:pt x="340518" y="85725"/>
                  </a:lnTo>
                  <a:lnTo>
                    <a:pt x="364331" y="235744"/>
                  </a:lnTo>
                  <a:lnTo>
                    <a:pt x="385762" y="4119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4">
              <a:extLst>
                <a:ext uri="{FF2B5EF4-FFF2-40B4-BE49-F238E27FC236}">
                  <a16:creationId xmlns:a16="http://schemas.microsoft.com/office/drawing/2014/main" id="{D3929B0E-4934-4313-BF5A-61E4303A08D2}"/>
                </a:ext>
              </a:extLst>
            </p:cNvPr>
            <p:cNvSpPr/>
            <p:nvPr/>
          </p:nvSpPr>
          <p:spPr>
            <a:xfrm>
              <a:off x="4211638" y="3228975"/>
              <a:ext cx="1895475" cy="966788"/>
            </a:xfrm>
            <a:custGeom>
              <a:avLst/>
              <a:gdLst>
                <a:gd name="connsiteX0" fmla="*/ 1088232 w 1895475"/>
                <a:gd name="connsiteY0" fmla="*/ 119063 h 966788"/>
                <a:gd name="connsiteX1" fmla="*/ 892969 w 1895475"/>
                <a:gd name="connsiteY1" fmla="*/ 150019 h 966788"/>
                <a:gd name="connsiteX2" fmla="*/ 731044 w 1895475"/>
                <a:gd name="connsiteY2" fmla="*/ 176213 h 966788"/>
                <a:gd name="connsiteX3" fmla="*/ 488157 w 1895475"/>
                <a:gd name="connsiteY3" fmla="*/ 216694 h 966788"/>
                <a:gd name="connsiteX4" fmla="*/ 311944 w 1895475"/>
                <a:gd name="connsiteY4" fmla="*/ 245269 h 966788"/>
                <a:gd name="connsiteX5" fmla="*/ 83344 w 1895475"/>
                <a:gd name="connsiteY5" fmla="*/ 280988 h 966788"/>
                <a:gd name="connsiteX6" fmla="*/ 7144 w 1895475"/>
                <a:gd name="connsiteY6" fmla="*/ 292894 h 966788"/>
                <a:gd name="connsiteX7" fmla="*/ 0 w 1895475"/>
                <a:gd name="connsiteY7" fmla="*/ 295275 h 966788"/>
                <a:gd name="connsiteX8" fmla="*/ 19050 w 1895475"/>
                <a:gd name="connsiteY8" fmla="*/ 450056 h 966788"/>
                <a:gd name="connsiteX9" fmla="*/ 219075 w 1895475"/>
                <a:gd name="connsiteY9" fmla="*/ 414338 h 966788"/>
                <a:gd name="connsiteX10" fmla="*/ 407194 w 1895475"/>
                <a:gd name="connsiteY10" fmla="*/ 378619 h 966788"/>
                <a:gd name="connsiteX11" fmla="*/ 581025 w 1895475"/>
                <a:gd name="connsiteY11" fmla="*/ 347663 h 966788"/>
                <a:gd name="connsiteX12" fmla="*/ 828675 w 1895475"/>
                <a:gd name="connsiteY12" fmla="*/ 309563 h 966788"/>
                <a:gd name="connsiteX13" fmla="*/ 1038225 w 1895475"/>
                <a:gd name="connsiteY13" fmla="*/ 278606 h 966788"/>
                <a:gd name="connsiteX14" fmla="*/ 1166813 w 1895475"/>
                <a:gd name="connsiteY14" fmla="*/ 259556 h 966788"/>
                <a:gd name="connsiteX15" fmla="*/ 1297782 w 1895475"/>
                <a:gd name="connsiteY15" fmla="*/ 242888 h 966788"/>
                <a:gd name="connsiteX16" fmla="*/ 1376363 w 1895475"/>
                <a:gd name="connsiteY16" fmla="*/ 238125 h 966788"/>
                <a:gd name="connsiteX17" fmla="*/ 1421607 w 1895475"/>
                <a:gd name="connsiteY17" fmla="*/ 240506 h 966788"/>
                <a:gd name="connsiteX18" fmla="*/ 1440657 w 1895475"/>
                <a:gd name="connsiteY18" fmla="*/ 245269 h 966788"/>
                <a:gd name="connsiteX19" fmla="*/ 1459707 w 1895475"/>
                <a:gd name="connsiteY19" fmla="*/ 254794 h 966788"/>
                <a:gd name="connsiteX20" fmla="*/ 1473994 w 1895475"/>
                <a:gd name="connsiteY20" fmla="*/ 264319 h 966788"/>
                <a:gd name="connsiteX21" fmla="*/ 1481138 w 1895475"/>
                <a:gd name="connsiteY21" fmla="*/ 273844 h 966788"/>
                <a:gd name="connsiteX22" fmla="*/ 1485900 w 1895475"/>
                <a:gd name="connsiteY22" fmla="*/ 285750 h 966788"/>
                <a:gd name="connsiteX23" fmla="*/ 1488282 w 1895475"/>
                <a:gd name="connsiteY23" fmla="*/ 300038 h 966788"/>
                <a:gd name="connsiteX24" fmla="*/ 1488282 w 1895475"/>
                <a:gd name="connsiteY24" fmla="*/ 319088 h 966788"/>
                <a:gd name="connsiteX25" fmla="*/ 1476375 w 1895475"/>
                <a:gd name="connsiteY25" fmla="*/ 378619 h 966788"/>
                <a:gd name="connsiteX26" fmla="*/ 1431132 w 1895475"/>
                <a:gd name="connsiteY26" fmla="*/ 559594 h 966788"/>
                <a:gd name="connsiteX27" fmla="*/ 1390650 w 1895475"/>
                <a:gd name="connsiteY27" fmla="*/ 726281 h 966788"/>
                <a:gd name="connsiteX28" fmla="*/ 1364457 w 1895475"/>
                <a:gd name="connsiteY28" fmla="*/ 852488 h 966788"/>
                <a:gd name="connsiteX29" fmla="*/ 1378744 w 1895475"/>
                <a:gd name="connsiteY29" fmla="*/ 892969 h 966788"/>
                <a:gd name="connsiteX30" fmla="*/ 1395413 w 1895475"/>
                <a:gd name="connsiteY30" fmla="*/ 926306 h 966788"/>
                <a:gd name="connsiteX31" fmla="*/ 1404938 w 1895475"/>
                <a:gd name="connsiteY31" fmla="*/ 938213 h 966788"/>
                <a:gd name="connsiteX32" fmla="*/ 1421607 w 1895475"/>
                <a:gd name="connsiteY32" fmla="*/ 947738 h 966788"/>
                <a:gd name="connsiteX33" fmla="*/ 1440657 w 1895475"/>
                <a:gd name="connsiteY33" fmla="*/ 957263 h 966788"/>
                <a:gd name="connsiteX34" fmla="*/ 1457325 w 1895475"/>
                <a:gd name="connsiteY34" fmla="*/ 962025 h 966788"/>
                <a:gd name="connsiteX35" fmla="*/ 1476375 w 1895475"/>
                <a:gd name="connsiteY35" fmla="*/ 966788 h 966788"/>
                <a:gd name="connsiteX36" fmla="*/ 1493044 w 1895475"/>
                <a:gd name="connsiteY36" fmla="*/ 966788 h 966788"/>
                <a:gd name="connsiteX37" fmla="*/ 1519238 w 1895475"/>
                <a:gd name="connsiteY37" fmla="*/ 959644 h 966788"/>
                <a:gd name="connsiteX38" fmla="*/ 1547813 w 1895475"/>
                <a:gd name="connsiteY38" fmla="*/ 940594 h 966788"/>
                <a:gd name="connsiteX39" fmla="*/ 1554957 w 1895475"/>
                <a:gd name="connsiteY39" fmla="*/ 933450 h 966788"/>
                <a:gd name="connsiteX40" fmla="*/ 1576388 w 1895475"/>
                <a:gd name="connsiteY40" fmla="*/ 885825 h 966788"/>
                <a:gd name="connsiteX41" fmla="*/ 1614488 w 1895475"/>
                <a:gd name="connsiteY41" fmla="*/ 800100 h 966788"/>
                <a:gd name="connsiteX42" fmla="*/ 1659732 w 1895475"/>
                <a:gd name="connsiteY42" fmla="*/ 697706 h 966788"/>
                <a:gd name="connsiteX43" fmla="*/ 1702594 w 1895475"/>
                <a:gd name="connsiteY43" fmla="*/ 597694 h 966788"/>
                <a:gd name="connsiteX44" fmla="*/ 1728788 w 1895475"/>
                <a:gd name="connsiteY44" fmla="*/ 540544 h 966788"/>
                <a:gd name="connsiteX45" fmla="*/ 1735932 w 1895475"/>
                <a:gd name="connsiteY45" fmla="*/ 526256 h 966788"/>
                <a:gd name="connsiteX46" fmla="*/ 1745457 w 1895475"/>
                <a:gd name="connsiteY46" fmla="*/ 488156 h 966788"/>
                <a:gd name="connsiteX47" fmla="*/ 1762125 w 1895475"/>
                <a:gd name="connsiteY47" fmla="*/ 445294 h 966788"/>
                <a:gd name="connsiteX48" fmla="*/ 1785938 w 1895475"/>
                <a:gd name="connsiteY48" fmla="*/ 390525 h 966788"/>
                <a:gd name="connsiteX49" fmla="*/ 1812132 w 1895475"/>
                <a:gd name="connsiteY49" fmla="*/ 347663 h 966788"/>
                <a:gd name="connsiteX50" fmla="*/ 1835944 w 1895475"/>
                <a:gd name="connsiteY50" fmla="*/ 316706 h 966788"/>
                <a:gd name="connsiteX51" fmla="*/ 1854994 w 1895475"/>
                <a:gd name="connsiteY51" fmla="*/ 300038 h 966788"/>
                <a:gd name="connsiteX52" fmla="*/ 1876425 w 1895475"/>
                <a:gd name="connsiteY52" fmla="*/ 280988 h 966788"/>
                <a:gd name="connsiteX53" fmla="*/ 1888332 w 1895475"/>
                <a:gd name="connsiteY53" fmla="*/ 261938 h 966788"/>
                <a:gd name="connsiteX54" fmla="*/ 1895475 w 1895475"/>
                <a:gd name="connsiteY54" fmla="*/ 242888 h 966788"/>
                <a:gd name="connsiteX55" fmla="*/ 1895475 w 1895475"/>
                <a:gd name="connsiteY55" fmla="*/ 226219 h 966788"/>
                <a:gd name="connsiteX56" fmla="*/ 1895475 w 1895475"/>
                <a:gd name="connsiteY56" fmla="*/ 214313 h 966788"/>
                <a:gd name="connsiteX57" fmla="*/ 1888332 w 1895475"/>
                <a:gd name="connsiteY57" fmla="*/ 197644 h 966788"/>
                <a:gd name="connsiteX58" fmla="*/ 1866900 w 1895475"/>
                <a:gd name="connsiteY58" fmla="*/ 178594 h 966788"/>
                <a:gd name="connsiteX59" fmla="*/ 1833563 w 1895475"/>
                <a:gd name="connsiteY59" fmla="*/ 157163 h 966788"/>
                <a:gd name="connsiteX60" fmla="*/ 1795463 w 1895475"/>
                <a:gd name="connsiteY60" fmla="*/ 126206 h 966788"/>
                <a:gd name="connsiteX61" fmla="*/ 1731169 w 1895475"/>
                <a:gd name="connsiteY61" fmla="*/ 78581 h 966788"/>
                <a:gd name="connsiteX62" fmla="*/ 1631157 w 1895475"/>
                <a:gd name="connsiteY62" fmla="*/ 23813 h 966788"/>
                <a:gd name="connsiteX63" fmla="*/ 1583532 w 1895475"/>
                <a:gd name="connsiteY63" fmla="*/ 0 h 966788"/>
                <a:gd name="connsiteX64" fmla="*/ 1574007 w 1895475"/>
                <a:gd name="connsiteY64" fmla="*/ 0 h 966788"/>
                <a:gd name="connsiteX65" fmla="*/ 1554957 w 1895475"/>
                <a:gd name="connsiteY65" fmla="*/ 0 h 966788"/>
                <a:gd name="connsiteX66" fmla="*/ 1500188 w 1895475"/>
                <a:gd name="connsiteY66" fmla="*/ 16669 h 966788"/>
                <a:gd name="connsiteX67" fmla="*/ 1454944 w 1895475"/>
                <a:gd name="connsiteY67" fmla="*/ 35719 h 966788"/>
                <a:gd name="connsiteX68" fmla="*/ 1428750 w 1895475"/>
                <a:gd name="connsiteY68" fmla="*/ 59531 h 966788"/>
                <a:gd name="connsiteX69" fmla="*/ 1369219 w 1895475"/>
                <a:gd name="connsiteY69" fmla="*/ 71438 h 966788"/>
                <a:gd name="connsiteX70" fmla="*/ 1088232 w 1895475"/>
                <a:gd name="connsiteY70" fmla="*/ 119063 h 96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895475" h="966788">
                  <a:moveTo>
                    <a:pt x="1088232" y="119063"/>
                  </a:moveTo>
                  <a:lnTo>
                    <a:pt x="892969" y="150019"/>
                  </a:lnTo>
                  <a:lnTo>
                    <a:pt x="731044" y="176213"/>
                  </a:lnTo>
                  <a:lnTo>
                    <a:pt x="488157" y="216694"/>
                  </a:lnTo>
                  <a:lnTo>
                    <a:pt x="311944" y="245269"/>
                  </a:lnTo>
                  <a:lnTo>
                    <a:pt x="83344" y="280988"/>
                  </a:lnTo>
                  <a:lnTo>
                    <a:pt x="7144" y="292894"/>
                  </a:lnTo>
                  <a:lnTo>
                    <a:pt x="0" y="295275"/>
                  </a:lnTo>
                  <a:lnTo>
                    <a:pt x="19050" y="450056"/>
                  </a:lnTo>
                  <a:lnTo>
                    <a:pt x="219075" y="414338"/>
                  </a:lnTo>
                  <a:lnTo>
                    <a:pt x="407194" y="378619"/>
                  </a:lnTo>
                  <a:lnTo>
                    <a:pt x="581025" y="347663"/>
                  </a:lnTo>
                  <a:lnTo>
                    <a:pt x="828675" y="309563"/>
                  </a:lnTo>
                  <a:lnTo>
                    <a:pt x="1038225" y="278606"/>
                  </a:lnTo>
                  <a:lnTo>
                    <a:pt x="1166813" y="259556"/>
                  </a:lnTo>
                  <a:lnTo>
                    <a:pt x="1297782" y="242888"/>
                  </a:lnTo>
                  <a:lnTo>
                    <a:pt x="1376363" y="238125"/>
                  </a:lnTo>
                  <a:lnTo>
                    <a:pt x="1421607" y="240506"/>
                  </a:lnTo>
                  <a:lnTo>
                    <a:pt x="1440657" y="245269"/>
                  </a:lnTo>
                  <a:lnTo>
                    <a:pt x="1459707" y="254794"/>
                  </a:lnTo>
                  <a:lnTo>
                    <a:pt x="1473994" y="264319"/>
                  </a:lnTo>
                  <a:lnTo>
                    <a:pt x="1481138" y="273844"/>
                  </a:lnTo>
                  <a:lnTo>
                    <a:pt x="1485900" y="285750"/>
                  </a:lnTo>
                  <a:lnTo>
                    <a:pt x="1488282" y="300038"/>
                  </a:lnTo>
                  <a:lnTo>
                    <a:pt x="1488282" y="319088"/>
                  </a:lnTo>
                  <a:lnTo>
                    <a:pt x="1476375" y="378619"/>
                  </a:lnTo>
                  <a:lnTo>
                    <a:pt x="1431132" y="559594"/>
                  </a:lnTo>
                  <a:lnTo>
                    <a:pt x="1390650" y="726281"/>
                  </a:lnTo>
                  <a:lnTo>
                    <a:pt x="1364457" y="852488"/>
                  </a:lnTo>
                  <a:lnTo>
                    <a:pt x="1378744" y="892969"/>
                  </a:lnTo>
                  <a:lnTo>
                    <a:pt x="1395413" y="926306"/>
                  </a:lnTo>
                  <a:lnTo>
                    <a:pt x="1404938" y="938213"/>
                  </a:lnTo>
                  <a:lnTo>
                    <a:pt x="1421607" y="947738"/>
                  </a:lnTo>
                  <a:lnTo>
                    <a:pt x="1440657" y="957263"/>
                  </a:lnTo>
                  <a:lnTo>
                    <a:pt x="1457325" y="962025"/>
                  </a:lnTo>
                  <a:lnTo>
                    <a:pt x="1476375" y="966788"/>
                  </a:lnTo>
                  <a:lnTo>
                    <a:pt x="1493044" y="966788"/>
                  </a:lnTo>
                  <a:lnTo>
                    <a:pt x="1519238" y="959644"/>
                  </a:lnTo>
                  <a:lnTo>
                    <a:pt x="1547813" y="940594"/>
                  </a:lnTo>
                  <a:lnTo>
                    <a:pt x="1554957" y="933450"/>
                  </a:lnTo>
                  <a:lnTo>
                    <a:pt x="1576388" y="885825"/>
                  </a:lnTo>
                  <a:lnTo>
                    <a:pt x="1614488" y="800100"/>
                  </a:lnTo>
                  <a:lnTo>
                    <a:pt x="1659732" y="697706"/>
                  </a:lnTo>
                  <a:lnTo>
                    <a:pt x="1702594" y="597694"/>
                  </a:lnTo>
                  <a:lnTo>
                    <a:pt x="1728788" y="540544"/>
                  </a:lnTo>
                  <a:lnTo>
                    <a:pt x="1735932" y="526256"/>
                  </a:lnTo>
                  <a:lnTo>
                    <a:pt x="1745457" y="488156"/>
                  </a:lnTo>
                  <a:lnTo>
                    <a:pt x="1762125" y="445294"/>
                  </a:lnTo>
                  <a:lnTo>
                    <a:pt x="1785938" y="390525"/>
                  </a:lnTo>
                  <a:lnTo>
                    <a:pt x="1812132" y="347663"/>
                  </a:lnTo>
                  <a:lnTo>
                    <a:pt x="1835944" y="316706"/>
                  </a:lnTo>
                  <a:lnTo>
                    <a:pt x="1854994" y="300038"/>
                  </a:lnTo>
                  <a:lnTo>
                    <a:pt x="1876425" y="280988"/>
                  </a:lnTo>
                  <a:lnTo>
                    <a:pt x="1888332" y="261938"/>
                  </a:lnTo>
                  <a:lnTo>
                    <a:pt x="1895475" y="242888"/>
                  </a:lnTo>
                  <a:lnTo>
                    <a:pt x="1895475" y="226219"/>
                  </a:lnTo>
                  <a:lnTo>
                    <a:pt x="1895475" y="214313"/>
                  </a:lnTo>
                  <a:lnTo>
                    <a:pt x="1888332" y="197644"/>
                  </a:lnTo>
                  <a:lnTo>
                    <a:pt x="1866900" y="178594"/>
                  </a:lnTo>
                  <a:lnTo>
                    <a:pt x="1833563" y="157163"/>
                  </a:lnTo>
                  <a:lnTo>
                    <a:pt x="1795463" y="126206"/>
                  </a:lnTo>
                  <a:lnTo>
                    <a:pt x="1731169" y="78581"/>
                  </a:lnTo>
                  <a:lnTo>
                    <a:pt x="1631157" y="23813"/>
                  </a:lnTo>
                  <a:lnTo>
                    <a:pt x="1583532" y="0"/>
                  </a:lnTo>
                  <a:lnTo>
                    <a:pt x="1574007" y="0"/>
                  </a:lnTo>
                  <a:lnTo>
                    <a:pt x="1554957" y="0"/>
                  </a:lnTo>
                  <a:lnTo>
                    <a:pt x="1500188" y="16669"/>
                  </a:lnTo>
                  <a:lnTo>
                    <a:pt x="1454944" y="35719"/>
                  </a:lnTo>
                  <a:lnTo>
                    <a:pt x="1428750" y="59531"/>
                  </a:lnTo>
                  <a:lnTo>
                    <a:pt x="1369219" y="71438"/>
                  </a:lnTo>
                  <a:lnTo>
                    <a:pt x="1088232" y="11906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95">
              <a:extLst>
                <a:ext uri="{FF2B5EF4-FFF2-40B4-BE49-F238E27FC236}">
                  <a16:creationId xmlns:a16="http://schemas.microsoft.com/office/drawing/2014/main" id="{173D21A7-419F-4CC5-8D94-2331F97841A7}"/>
                </a:ext>
              </a:extLst>
            </p:cNvPr>
            <p:cNvSpPr/>
            <p:nvPr/>
          </p:nvSpPr>
          <p:spPr>
            <a:xfrm>
              <a:off x="4284663" y="3913188"/>
              <a:ext cx="1373188" cy="361950"/>
            </a:xfrm>
            <a:custGeom>
              <a:avLst/>
              <a:gdLst>
                <a:gd name="connsiteX0" fmla="*/ 881062 w 1373981"/>
                <a:gd name="connsiteY0" fmla="*/ 64294 h 361950"/>
                <a:gd name="connsiteX1" fmla="*/ 671512 w 1373981"/>
                <a:gd name="connsiteY1" fmla="*/ 90487 h 361950"/>
                <a:gd name="connsiteX2" fmla="*/ 469106 w 1373981"/>
                <a:gd name="connsiteY2" fmla="*/ 119062 h 361950"/>
                <a:gd name="connsiteX3" fmla="*/ 261937 w 1373981"/>
                <a:gd name="connsiteY3" fmla="*/ 150019 h 361950"/>
                <a:gd name="connsiteX4" fmla="*/ 0 w 1373981"/>
                <a:gd name="connsiteY4" fmla="*/ 192881 h 361950"/>
                <a:gd name="connsiteX5" fmla="*/ 40481 w 1373981"/>
                <a:gd name="connsiteY5" fmla="*/ 361950 h 361950"/>
                <a:gd name="connsiteX6" fmla="*/ 104775 w 1373981"/>
                <a:gd name="connsiteY6" fmla="*/ 323850 h 361950"/>
                <a:gd name="connsiteX7" fmla="*/ 123825 w 1373981"/>
                <a:gd name="connsiteY7" fmla="*/ 319087 h 361950"/>
                <a:gd name="connsiteX8" fmla="*/ 178594 w 1373981"/>
                <a:gd name="connsiteY8" fmla="*/ 307181 h 361950"/>
                <a:gd name="connsiteX9" fmla="*/ 395287 w 1373981"/>
                <a:gd name="connsiteY9" fmla="*/ 273844 h 361950"/>
                <a:gd name="connsiteX10" fmla="*/ 595312 w 1373981"/>
                <a:gd name="connsiteY10" fmla="*/ 242887 h 361950"/>
                <a:gd name="connsiteX11" fmla="*/ 750094 w 1373981"/>
                <a:gd name="connsiteY11" fmla="*/ 219075 h 361950"/>
                <a:gd name="connsiteX12" fmla="*/ 895350 w 1373981"/>
                <a:gd name="connsiteY12" fmla="*/ 197644 h 361950"/>
                <a:gd name="connsiteX13" fmla="*/ 1038225 w 1373981"/>
                <a:gd name="connsiteY13" fmla="*/ 173831 h 361950"/>
                <a:gd name="connsiteX14" fmla="*/ 1121569 w 1373981"/>
                <a:gd name="connsiteY14" fmla="*/ 164306 h 361950"/>
                <a:gd name="connsiteX15" fmla="*/ 1200150 w 1373981"/>
                <a:gd name="connsiteY15" fmla="*/ 157162 h 361950"/>
                <a:gd name="connsiteX16" fmla="*/ 1252537 w 1373981"/>
                <a:gd name="connsiteY16" fmla="*/ 157162 h 361950"/>
                <a:gd name="connsiteX17" fmla="*/ 1283494 w 1373981"/>
                <a:gd name="connsiteY17" fmla="*/ 161925 h 361950"/>
                <a:gd name="connsiteX18" fmla="*/ 1364456 w 1373981"/>
                <a:gd name="connsiteY18" fmla="*/ 180975 h 361950"/>
                <a:gd name="connsiteX19" fmla="*/ 1373981 w 1373981"/>
                <a:gd name="connsiteY19" fmla="*/ 0 h 361950"/>
                <a:gd name="connsiteX20" fmla="*/ 1278731 w 1373981"/>
                <a:gd name="connsiteY20" fmla="*/ 11906 h 361950"/>
                <a:gd name="connsiteX21" fmla="*/ 1133475 w 1373981"/>
                <a:gd name="connsiteY21" fmla="*/ 28575 h 361950"/>
                <a:gd name="connsiteX22" fmla="*/ 881062 w 1373981"/>
                <a:gd name="connsiteY22" fmla="*/ 64294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3981" h="361950">
                  <a:moveTo>
                    <a:pt x="881062" y="64294"/>
                  </a:moveTo>
                  <a:lnTo>
                    <a:pt x="671512" y="90487"/>
                  </a:lnTo>
                  <a:lnTo>
                    <a:pt x="469106" y="119062"/>
                  </a:lnTo>
                  <a:lnTo>
                    <a:pt x="261937" y="150019"/>
                  </a:lnTo>
                  <a:lnTo>
                    <a:pt x="0" y="192881"/>
                  </a:lnTo>
                  <a:lnTo>
                    <a:pt x="40481" y="361950"/>
                  </a:lnTo>
                  <a:lnTo>
                    <a:pt x="104775" y="323850"/>
                  </a:lnTo>
                  <a:lnTo>
                    <a:pt x="123825" y="319087"/>
                  </a:lnTo>
                  <a:lnTo>
                    <a:pt x="178594" y="307181"/>
                  </a:lnTo>
                  <a:lnTo>
                    <a:pt x="395287" y="273844"/>
                  </a:lnTo>
                  <a:lnTo>
                    <a:pt x="595312" y="242887"/>
                  </a:lnTo>
                  <a:lnTo>
                    <a:pt x="750094" y="219075"/>
                  </a:lnTo>
                  <a:lnTo>
                    <a:pt x="895350" y="197644"/>
                  </a:lnTo>
                  <a:lnTo>
                    <a:pt x="1038225" y="173831"/>
                  </a:lnTo>
                  <a:lnTo>
                    <a:pt x="1121569" y="164306"/>
                  </a:lnTo>
                  <a:lnTo>
                    <a:pt x="1200150" y="157162"/>
                  </a:lnTo>
                  <a:lnTo>
                    <a:pt x="1252537" y="157162"/>
                  </a:lnTo>
                  <a:lnTo>
                    <a:pt x="1283494" y="161925"/>
                  </a:lnTo>
                  <a:lnTo>
                    <a:pt x="1364456" y="180975"/>
                  </a:lnTo>
                  <a:lnTo>
                    <a:pt x="1373981" y="0"/>
                  </a:lnTo>
                  <a:lnTo>
                    <a:pt x="1278731" y="11906"/>
                  </a:lnTo>
                  <a:lnTo>
                    <a:pt x="1133475" y="28575"/>
                  </a:lnTo>
                  <a:lnTo>
                    <a:pt x="881062" y="642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96">
              <a:extLst>
                <a:ext uri="{FF2B5EF4-FFF2-40B4-BE49-F238E27FC236}">
                  <a16:creationId xmlns:a16="http://schemas.microsoft.com/office/drawing/2014/main" id="{473F3E82-3437-4C33-B756-F86CEF2F4EB0}"/>
                </a:ext>
              </a:extLst>
            </p:cNvPr>
            <p:cNvSpPr/>
            <p:nvPr/>
          </p:nvSpPr>
          <p:spPr>
            <a:xfrm>
              <a:off x="3057526" y="4275138"/>
              <a:ext cx="1789112" cy="1755775"/>
            </a:xfrm>
            <a:custGeom>
              <a:avLst/>
              <a:gdLst>
                <a:gd name="connsiteX0" fmla="*/ 1650206 w 1788319"/>
                <a:gd name="connsiteY0" fmla="*/ 476250 h 1757362"/>
                <a:gd name="connsiteX1" fmla="*/ 1557338 w 1788319"/>
                <a:gd name="connsiteY1" fmla="*/ 628650 h 1757362"/>
                <a:gd name="connsiteX2" fmla="*/ 1502569 w 1788319"/>
                <a:gd name="connsiteY2" fmla="*/ 711994 h 1757362"/>
                <a:gd name="connsiteX3" fmla="*/ 1433513 w 1788319"/>
                <a:gd name="connsiteY3" fmla="*/ 814387 h 1757362"/>
                <a:gd name="connsiteX4" fmla="*/ 1369219 w 1788319"/>
                <a:gd name="connsiteY4" fmla="*/ 900112 h 1757362"/>
                <a:gd name="connsiteX5" fmla="*/ 1285875 w 1788319"/>
                <a:gd name="connsiteY5" fmla="*/ 1002506 h 1757362"/>
                <a:gd name="connsiteX6" fmla="*/ 1176338 w 1788319"/>
                <a:gd name="connsiteY6" fmla="*/ 1116806 h 1757362"/>
                <a:gd name="connsiteX7" fmla="*/ 1112044 w 1788319"/>
                <a:gd name="connsiteY7" fmla="*/ 1181100 h 1757362"/>
                <a:gd name="connsiteX8" fmla="*/ 1007269 w 1788319"/>
                <a:gd name="connsiteY8" fmla="*/ 1278731 h 1757362"/>
                <a:gd name="connsiteX9" fmla="*/ 923925 w 1788319"/>
                <a:gd name="connsiteY9" fmla="*/ 1345406 h 1757362"/>
                <a:gd name="connsiteX10" fmla="*/ 850106 w 1788319"/>
                <a:gd name="connsiteY10" fmla="*/ 1400175 h 1757362"/>
                <a:gd name="connsiteX11" fmla="*/ 783431 w 1788319"/>
                <a:gd name="connsiteY11" fmla="*/ 1445419 h 1757362"/>
                <a:gd name="connsiteX12" fmla="*/ 709613 w 1788319"/>
                <a:gd name="connsiteY12" fmla="*/ 1490662 h 1757362"/>
                <a:gd name="connsiteX13" fmla="*/ 626269 w 1788319"/>
                <a:gd name="connsiteY13" fmla="*/ 1535906 h 1757362"/>
                <a:gd name="connsiteX14" fmla="*/ 561975 w 1788319"/>
                <a:gd name="connsiteY14" fmla="*/ 1569244 h 1757362"/>
                <a:gd name="connsiteX15" fmla="*/ 481013 w 1788319"/>
                <a:gd name="connsiteY15" fmla="*/ 1607344 h 1757362"/>
                <a:gd name="connsiteX16" fmla="*/ 373856 w 1788319"/>
                <a:gd name="connsiteY16" fmla="*/ 1652587 h 1757362"/>
                <a:gd name="connsiteX17" fmla="*/ 257175 w 1788319"/>
                <a:gd name="connsiteY17" fmla="*/ 1697831 h 1757362"/>
                <a:gd name="connsiteX18" fmla="*/ 142875 w 1788319"/>
                <a:gd name="connsiteY18" fmla="*/ 1733550 h 1757362"/>
                <a:gd name="connsiteX19" fmla="*/ 69056 w 1788319"/>
                <a:gd name="connsiteY19" fmla="*/ 1752600 h 1757362"/>
                <a:gd name="connsiteX20" fmla="*/ 30956 w 1788319"/>
                <a:gd name="connsiteY20" fmla="*/ 1757362 h 1757362"/>
                <a:gd name="connsiteX21" fmla="*/ 14288 w 1788319"/>
                <a:gd name="connsiteY21" fmla="*/ 1757362 h 1757362"/>
                <a:gd name="connsiteX22" fmla="*/ 2381 w 1788319"/>
                <a:gd name="connsiteY22" fmla="*/ 1754981 h 1757362"/>
                <a:gd name="connsiteX23" fmla="*/ 0 w 1788319"/>
                <a:gd name="connsiteY23" fmla="*/ 1750219 h 1757362"/>
                <a:gd name="connsiteX24" fmla="*/ 2381 w 1788319"/>
                <a:gd name="connsiteY24" fmla="*/ 1740694 h 1757362"/>
                <a:gd name="connsiteX25" fmla="*/ 16669 w 1788319"/>
                <a:gd name="connsiteY25" fmla="*/ 1731169 h 1757362"/>
                <a:gd name="connsiteX26" fmla="*/ 30956 w 1788319"/>
                <a:gd name="connsiteY26" fmla="*/ 1721644 h 1757362"/>
                <a:gd name="connsiteX27" fmla="*/ 73819 w 1788319"/>
                <a:gd name="connsiteY27" fmla="*/ 1700212 h 1757362"/>
                <a:gd name="connsiteX28" fmla="*/ 145256 w 1788319"/>
                <a:gd name="connsiteY28" fmla="*/ 1666875 h 1757362"/>
                <a:gd name="connsiteX29" fmla="*/ 233363 w 1788319"/>
                <a:gd name="connsiteY29" fmla="*/ 1621631 h 1757362"/>
                <a:gd name="connsiteX30" fmla="*/ 330994 w 1788319"/>
                <a:gd name="connsiteY30" fmla="*/ 1564481 h 1757362"/>
                <a:gd name="connsiteX31" fmla="*/ 423863 w 1788319"/>
                <a:gd name="connsiteY31" fmla="*/ 1509712 h 1757362"/>
                <a:gd name="connsiteX32" fmla="*/ 511969 w 1788319"/>
                <a:gd name="connsiteY32" fmla="*/ 1450181 h 1757362"/>
                <a:gd name="connsiteX33" fmla="*/ 583406 w 1788319"/>
                <a:gd name="connsiteY33" fmla="*/ 1400175 h 1757362"/>
                <a:gd name="connsiteX34" fmla="*/ 654844 w 1788319"/>
                <a:gd name="connsiteY34" fmla="*/ 1343025 h 1757362"/>
                <a:gd name="connsiteX35" fmla="*/ 704850 w 1788319"/>
                <a:gd name="connsiteY35" fmla="*/ 1302544 h 1757362"/>
                <a:gd name="connsiteX36" fmla="*/ 769144 w 1788319"/>
                <a:gd name="connsiteY36" fmla="*/ 1245394 h 1757362"/>
                <a:gd name="connsiteX37" fmla="*/ 826294 w 1788319"/>
                <a:gd name="connsiteY37" fmla="*/ 1190625 h 1757362"/>
                <a:gd name="connsiteX38" fmla="*/ 888206 w 1788319"/>
                <a:gd name="connsiteY38" fmla="*/ 1126331 h 1757362"/>
                <a:gd name="connsiteX39" fmla="*/ 938213 w 1788319"/>
                <a:gd name="connsiteY39" fmla="*/ 1073944 h 1757362"/>
                <a:gd name="connsiteX40" fmla="*/ 990600 w 1788319"/>
                <a:gd name="connsiteY40" fmla="*/ 1014412 h 1757362"/>
                <a:gd name="connsiteX41" fmla="*/ 1035844 w 1788319"/>
                <a:gd name="connsiteY41" fmla="*/ 959644 h 1757362"/>
                <a:gd name="connsiteX42" fmla="*/ 1083469 w 1788319"/>
                <a:gd name="connsiteY42" fmla="*/ 895350 h 1757362"/>
                <a:gd name="connsiteX43" fmla="*/ 1119188 w 1788319"/>
                <a:gd name="connsiteY43" fmla="*/ 845344 h 1757362"/>
                <a:gd name="connsiteX44" fmla="*/ 1178719 w 1788319"/>
                <a:gd name="connsiteY44" fmla="*/ 754856 h 1757362"/>
                <a:gd name="connsiteX45" fmla="*/ 1219200 w 1788319"/>
                <a:gd name="connsiteY45" fmla="*/ 690562 h 1757362"/>
                <a:gd name="connsiteX46" fmla="*/ 1254919 w 1788319"/>
                <a:gd name="connsiteY46" fmla="*/ 626269 h 1757362"/>
                <a:gd name="connsiteX47" fmla="*/ 1302544 w 1788319"/>
                <a:gd name="connsiteY47" fmla="*/ 540544 h 1757362"/>
                <a:gd name="connsiteX48" fmla="*/ 1333500 w 1788319"/>
                <a:gd name="connsiteY48" fmla="*/ 473869 h 1757362"/>
                <a:gd name="connsiteX49" fmla="*/ 1369219 w 1788319"/>
                <a:gd name="connsiteY49" fmla="*/ 402431 h 1757362"/>
                <a:gd name="connsiteX50" fmla="*/ 1414463 w 1788319"/>
                <a:gd name="connsiteY50" fmla="*/ 295275 h 1757362"/>
                <a:gd name="connsiteX51" fmla="*/ 1416844 w 1788319"/>
                <a:gd name="connsiteY51" fmla="*/ 261937 h 1757362"/>
                <a:gd name="connsiteX52" fmla="*/ 1412081 w 1788319"/>
                <a:gd name="connsiteY52" fmla="*/ 223837 h 1757362"/>
                <a:gd name="connsiteX53" fmla="*/ 1409700 w 1788319"/>
                <a:gd name="connsiteY53" fmla="*/ 195262 h 1757362"/>
                <a:gd name="connsiteX54" fmla="*/ 1402556 w 1788319"/>
                <a:gd name="connsiteY54" fmla="*/ 171450 h 1757362"/>
                <a:gd name="connsiteX55" fmla="*/ 1388269 w 1788319"/>
                <a:gd name="connsiteY55" fmla="*/ 140494 h 1757362"/>
                <a:gd name="connsiteX56" fmla="*/ 1373981 w 1788319"/>
                <a:gd name="connsiteY56" fmla="*/ 119062 h 1757362"/>
                <a:gd name="connsiteX57" fmla="*/ 1357313 w 1788319"/>
                <a:gd name="connsiteY57" fmla="*/ 104775 h 1757362"/>
                <a:gd name="connsiteX58" fmla="*/ 1345406 w 1788319"/>
                <a:gd name="connsiteY58" fmla="*/ 97631 h 1757362"/>
                <a:gd name="connsiteX59" fmla="*/ 1331119 w 1788319"/>
                <a:gd name="connsiteY59" fmla="*/ 95250 h 1757362"/>
                <a:gd name="connsiteX60" fmla="*/ 1309688 w 1788319"/>
                <a:gd name="connsiteY60" fmla="*/ 95250 h 1757362"/>
                <a:gd name="connsiteX61" fmla="*/ 1278731 w 1788319"/>
                <a:gd name="connsiteY61" fmla="*/ 104775 h 1757362"/>
                <a:gd name="connsiteX62" fmla="*/ 1250156 w 1788319"/>
                <a:gd name="connsiteY62" fmla="*/ 121444 h 1757362"/>
                <a:gd name="connsiteX63" fmla="*/ 1273969 w 1788319"/>
                <a:gd name="connsiteY63" fmla="*/ 0 h 1757362"/>
                <a:gd name="connsiteX64" fmla="*/ 1407319 w 1788319"/>
                <a:gd name="connsiteY64" fmla="*/ 57150 h 1757362"/>
                <a:gd name="connsiteX65" fmla="*/ 1495425 w 1788319"/>
                <a:gd name="connsiteY65" fmla="*/ 100012 h 1757362"/>
                <a:gd name="connsiteX66" fmla="*/ 1576388 w 1788319"/>
                <a:gd name="connsiteY66" fmla="*/ 142875 h 1757362"/>
                <a:gd name="connsiteX67" fmla="*/ 1597819 w 1788319"/>
                <a:gd name="connsiteY67" fmla="*/ 157162 h 1757362"/>
                <a:gd name="connsiteX68" fmla="*/ 1638300 w 1788319"/>
                <a:gd name="connsiteY68" fmla="*/ 178594 h 1757362"/>
                <a:gd name="connsiteX69" fmla="*/ 1676400 w 1788319"/>
                <a:gd name="connsiteY69" fmla="*/ 200025 h 1757362"/>
                <a:gd name="connsiteX70" fmla="*/ 1733550 w 1788319"/>
                <a:gd name="connsiteY70" fmla="*/ 250031 h 1757362"/>
                <a:gd name="connsiteX71" fmla="*/ 1774031 w 1788319"/>
                <a:gd name="connsiteY71" fmla="*/ 285750 h 1757362"/>
                <a:gd name="connsiteX72" fmla="*/ 1778794 w 1788319"/>
                <a:gd name="connsiteY72" fmla="*/ 292894 h 1757362"/>
                <a:gd name="connsiteX73" fmla="*/ 1783556 w 1788319"/>
                <a:gd name="connsiteY73" fmla="*/ 300037 h 1757362"/>
                <a:gd name="connsiteX74" fmla="*/ 1788319 w 1788319"/>
                <a:gd name="connsiteY74" fmla="*/ 314325 h 1757362"/>
                <a:gd name="connsiteX75" fmla="*/ 1788319 w 1788319"/>
                <a:gd name="connsiteY75" fmla="*/ 323850 h 1757362"/>
                <a:gd name="connsiteX76" fmla="*/ 1785938 w 1788319"/>
                <a:gd name="connsiteY76" fmla="*/ 335756 h 1757362"/>
                <a:gd name="connsiteX77" fmla="*/ 1771650 w 1788319"/>
                <a:gd name="connsiteY77" fmla="*/ 352425 h 1757362"/>
                <a:gd name="connsiteX78" fmla="*/ 1754981 w 1788319"/>
                <a:gd name="connsiteY78" fmla="*/ 361950 h 1757362"/>
                <a:gd name="connsiteX79" fmla="*/ 1731169 w 1788319"/>
                <a:gd name="connsiteY79" fmla="*/ 369094 h 1757362"/>
                <a:gd name="connsiteX80" fmla="*/ 1704975 w 1788319"/>
                <a:gd name="connsiteY80" fmla="*/ 378619 h 1757362"/>
                <a:gd name="connsiteX81" fmla="*/ 1650206 w 1788319"/>
                <a:gd name="connsiteY81" fmla="*/ 476250 h 1757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1788319" h="1757362">
                  <a:moveTo>
                    <a:pt x="1650206" y="476250"/>
                  </a:moveTo>
                  <a:lnTo>
                    <a:pt x="1557338" y="628650"/>
                  </a:lnTo>
                  <a:lnTo>
                    <a:pt x="1502569" y="711994"/>
                  </a:lnTo>
                  <a:lnTo>
                    <a:pt x="1433513" y="814387"/>
                  </a:lnTo>
                  <a:lnTo>
                    <a:pt x="1369219" y="900112"/>
                  </a:lnTo>
                  <a:lnTo>
                    <a:pt x="1285875" y="1002506"/>
                  </a:lnTo>
                  <a:lnTo>
                    <a:pt x="1176338" y="1116806"/>
                  </a:lnTo>
                  <a:lnTo>
                    <a:pt x="1112044" y="1181100"/>
                  </a:lnTo>
                  <a:lnTo>
                    <a:pt x="1007269" y="1278731"/>
                  </a:lnTo>
                  <a:lnTo>
                    <a:pt x="923925" y="1345406"/>
                  </a:lnTo>
                  <a:lnTo>
                    <a:pt x="850106" y="1400175"/>
                  </a:lnTo>
                  <a:lnTo>
                    <a:pt x="783431" y="1445419"/>
                  </a:lnTo>
                  <a:lnTo>
                    <a:pt x="709613" y="1490662"/>
                  </a:lnTo>
                  <a:lnTo>
                    <a:pt x="626269" y="1535906"/>
                  </a:lnTo>
                  <a:lnTo>
                    <a:pt x="561975" y="1569244"/>
                  </a:lnTo>
                  <a:lnTo>
                    <a:pt x="481013" y="1607344"/>
                  </a:lnTo>
                  <a:lnTo>
                    <a:pt x="373856" y="1652587"/>
                  </a:lnTo>
                  <a:lnTo>
                    <a:pt x="257175" y="1697831"/>
                  </a:lnTo>
                  <a:lnTo>
                    <a:pt x="142875" y="1733550"/>
                  </a:lnTo>
                  <a:lnTo>
                    <a:pt x="69056" y="1752600"/>
                  </a:lnTo>
                  <a:lnTo>
                    <a:pt x="30956" y="1757362"/>
                  </a:lnTo>
                  <a:lnTo>
                    <a:pt x="14288" y="1757362"/>
                  </a:lnTo>
                  <a:lnTo>
                    <a:pt x="2381" y="1754981"/>
                  </a:lnTo>
                  <a:lnTo>
                    <a:pt x="0" y="1750219"/>
                  </a:lnTo>
                  <a:lnTo>
                    <a:pt x="2381" y="1740694"/>
                  </a:lnTo>
                  <a:lnTo>
                    <a:pt x="16669" y="1731169"/>
                  </a:lnTo>
                  <a:lnTo>
                    <a:pt x="30956" y="1721644"/>
                  </a:lnTo>
                  <a:lnTo>
                    <a:pt x="73819" y="1700212"/>
                  </a:lnTo>
                  <a:lnTo>
                    <a:pt x="145256" y="1666875"/>
                  </a:lnTo>
                  <a:lnTo>
                    <a:pt x="233363" y="1621631"/>
                  </a:lnTo>
                  <a:lnTo>
                    <a:pt x="330994" y="1564481"/>
                  </a:lnTo>
                  <a:lnTo>
                    <a:pt x="423863" y="1509712"/>
                  </a:lnTo>
                  <a:lnTo>
                    <a:pt x="511969" y="1450181"/>
                  </a:lnTo>
                  <a:lnTo>
                    <a:pt x="583406" y="1400175"/>
                  </a:lnTo>
                  <a:lnTo>
                    <a:pt x="654844" y="1343025"/>
                  </a:lnTo>
                  <a:lnTo>
                    <a:pt x="704850" y="1302544"/>
                  </a:lnTo>
                  <a:lnTo>
                    <a:pt x="769144" y="1245394"/>
                  </a:lnTo>
                  <a:lnTo>
                    <a:pt x="826294" y="1190625"/>
                  </a:lnTo>
                  <a:lnTo>
                    <a:pt x="888206" y="1126331"/>
                  </a:lnTo>
                  <a:lnTo>
                    <a:pt x="938213" y="1073944"/>
                  </a:lnTo>
                  <a:lnTo>
                    <a:pt x="990600" y="1014412"/>
                  </a:lnTo>
                  <a:lnTo>
                    <a:pt x="1035844" y="959644"/>
                  </a:lnTo>
                  <a:lnTo>
                    <a:pt x="1083469" y="895350"/>
                  </a:lnTo>
                  <a:lnTo>
                    <a:pt x="1119188" y="845344"/>
                  </a:lnTo>
                  <a:lnTo>
                    <a:pt x="1178719" y="754856"/>
                  </a:lnTo>
                  <a:lnTo>
                    <a:pt x="1219200" y="690562"/>
                  </a:lnTo>
                  <a:lnTo>
                    <a:pt x="1254919" y="626269"/>
                  </a:lnTo>
                  <a:lnTo>
                    <a:pt x="1302544" y="540544"/>
                  </a:lnTo>
                  <a:lnTo>
                    <a:pt x="1333500" y="473869"/>
                  </a:lnTo>
                  <a:lnTo>
                    <a:pt x="1369219" y="402431"/>
                  </a:lnTo>
                  <a:lnTo>
                    <a:pt x="1414463" y="295275"/>
                  </a:lnTo>
                  <a:lnTo>
                    <a:pt x="1416844" y="261937"/>
                  </a:lnTo>
                  <a:lnTo>
                    <a:pt x="1412081" y="223837"/>
                  </a:lnTo>
                  <a:lnTo>
                    <a:pt x="1409700" y="195262"/>
                  </a:lnTo>
                  <a:lnTo>
                    <a:pt x="1402556" y="171450"/>
                  </a:lnTo>
                  <a:lnTo>
                    <a:pt x="1388269" y="140494"/>
                  </a:lnTo>
                  <a:lnTo>
                    <a:pt x="1373981" y="119062"/>
                  </a:lnTo>
                  <a:lnTo>
                    <a:pt x="1357313" y="104775"/>
                  </a:lnTo>
                  <a:lnTo>
                    <a:pt x="1345406" y="97631"/>
                  </a:lnTo>
                  <a:lnTo>
                    <a:pt x="1331119" y="95250"/>
                  </a:lnTo>
                  <a:lnTo>
                    <a:pt x="1309688" y="95250"/>
                  </a:lnTo>
                  <a:lnTo>
                    <a:pt x="1278731" y="104775"/>
                  </a:lnTo>
                  <a:lnTo>
                    <a:pt x="1250156" y="121444"/>
                  </a:lnTo>
                  <a:lnTo>
                    <a:pt x="1273969" y="0"/>
                  </a:lnTo>
                  <a:lnTo>
                    <a:pt x="1407319" y="57150"/>
                  </a:lnTo>
                  <a:lnTo>
                    <a:pt x="1495425" y="100012"/>
                  </a:lnTo>
                  <a:lnTo>
                    <a:pt x="1576388" y="142875"/>
                  </a:lnTo>
                  <a:lnTo>
                    <a:pt x="1597819" y="157162"/>
                  </a:lnTo>
                  <a:lnTo>
                    <a:pt x="1638300" y="178594"/>
                  </a:lnTo>
                  <a:lnTo>
                    <a:pt x="1676400" y="200025"/>
                  </a:lnTo>
                  <a:lnTo>
                    <a:pt x="1733550" y="250031"/>
                  </a:lnTo>
                  <a:lnTo>
                    <a:pt x="1774031" y="285750"/>
                  </a:lnTo>
                  <a:lnTo>
                    <a:pt x="1778794" y="292894"/>
                  </a:lnTo>
                  <a:lnTo>
                    <a:pt x="1783556" y="300037"/>
                  </a:lnTo>
                  <a:lnTo>
                    <a:pt x="1788319" y="314325"/>
                  </a:lnTo>
                  <a:lnTo>
                    <a:pt x="1788319" y="323850"/>
                  </a:lnTo>
                  <a:lnTo>
                    <a:pt x="1785938" y="335756"/>
                  </a:lnTo>
                  <a:lnTo>
                    <a:pt x="1771650" y="352425"/>
                  </a:lnTo>
                  <a:lnTo>
                    <a:pt x="1754981" y="361950"/>
                  </a:lnTo>
                  <a:lnTo>
                    <a:pt x="1731169" y="369094"/>
                  </a:lnTo>
                  <a:lnTo>
                    <a:pt x="1704975" y="378619"/>
                  </a:lnTo>
                  <a:lnTo>
                    <a:pt x="1650206" y="4762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97">
              <a:extLst>
                <a:ext uri="{FF2B5EF4-FFF2-40B4-BE49-F238E27FC236}">
                  <a16:creationId xmlns:a16="http://schemas.microsoft.com/office/drawing/2014/main" id="{5791FB24-A2A2-483A-A33F-23F411D15268}"/>
                </a:ext>
              </a:extLst>
            </p:cNvPr>
            <p:cNvSpPr/>
            <p:nvPr/>
          </p:nvSpPr>
          <p:spPr>
            <a:xfrm>
              <a:off x="4876801" y="4078288"/>
              <a:ext cx="2325686" cy="1827212"/>
            </a:xfrm>
            <a:custGeom>
              <a:avLst/>
              <a:gdLst>
                <a:gd name="connsiteX0" fmla="*/ 242888 w 2326481"/>
                <a:gd name="connsiteY0" fmla="*/ 647700 h 1826419"/>
                <a:gd name="connsiteX1" fmla="*/ 242888 w 2326481"/>
                <a:gd name="connsiteY1" fmla="*/ 507207 h 1826419"/>
                <a:gd name="connsiteX2" fmla="*/ 242888 w 2326481"/>
                <a:gd name="connsiteY2" fmla="*/ 366713 h 1826419"/>
                <a:gd name="connsiteX3" fmla="*/ 242888 w 2326481"/>
                <a:gd name="connsiteY3" fmla="*/ 247650 h 1826419"/>
                <a:gd name="connsiteX4" fmla="*/ 242888 w 2326481"/>
                <a:gd name="connsiteY4" fmla="*/ 219075 h 1826419"/>
                <a:gd name="connsiteX5" fmla="*/ 240506 w 2326481"/>
                <a:gd name="connsiteY5" fmla="*/ 195263 h 1826419"/>
                <a:gd name="connsiteX6" fmla="*/ 235744 w 2326481"/>
                <a:gd name="connsiteY6" fmla="*/ 173832 h 1826419"/>
                <a:gd name="connsiteX7" fmla="*/ 228600 w 2326481"/>
                <a:gd name="connsiteY7" fmla="*/ 157163 h 1826419"/>
                <a:gd name="connsiteX8" fmla="*/ 223838 w 2326481"/>
                <a:gd name="connsiteY8" fmla="*/ 145257 h 1826419"/>
                <a:gd name="connsiteX9" fmla="*/ 211931 w 2326481"/>
                <a:gd name="connsiteY9" fmla="*/ 126207 h 1826419"/>
                <a:gd name="connsiteX10" fmla="*/ 202406 w 2326481"/>
                <a:gd name="connsiteY10" fmla="*/ 116682 h 1826419"/>
                <a:gd name="connsiteX11" fmla="*/ 183356 w 2326481"/>
                <a:gd name="connsiteY11" fmla="*/ 100013 h 1826419"/>
                <a:gd name="connsiteX12" fmla="*/ 157163 w 2326481"/>
                <a:gd name="connsiteY12" fmla="*/ 83344 h 1826419"/>
                <a:gd name="connsiteX13" fmla="*/ 126206 w 2326481"/>
                <a:gd name="connsiteY13" fmla="*/ 66675 h 1826419"/>
                <a:gd name="connsiteX14" fmla="*/ 109538 w 2326481"/>
                <a:gd name="connsiteY14" fmla="*/ 61913 h 1826419"/>
                <a:gd name="connsiteX15" fmla="*/ 83344 w 2326481"/>
                <a:gd name="connsiteY15" fmla="*/ 59532 h 1826419"/>
                <a:gd name="connsiteX16" fmla="*/ 0 w 2326481"/>
                <a:gd name="connsiteY16" fmla="*/ 33338 h 1826419"/>
                <a:gd name="connsiteX17" fmla="*/ 214313 w 2326481"/>
                <a:gd name="connsiteY17" fmla="*/ 0 h 1826419"/>
                <a:gd name="connsiteX18" fmla="*/ 319088 w 2326481"/>
                <a:gd name="connsiteY18" fmla="*/ 71438 h 1826419"/>
                <a:gd name="connsiteX19" fmla="*/ 369094 w 2326481"/>
                <a:gd name="connsiteY19" fmla="*/ 104775 h 1826419"/>
                <a:gd name="connsiteX20" fmla="*/ 431006 w 2326481"/>
                <a:gd name="connsiteY20" fmla="*/ 150019 h 1826419"/>
                <a:gd name="connsiteX21" fmla="*/ 492919 w 2326481"/>
                <a:gd name="connsiteY21" fmla="*/ 200025 h 1826419"/>
                <a:gd name="connsiteX22" fmla="*/ 547688 w 2326481"/>
                <a:gd name="connsiteY22" fmla="*/ 247650 h 1826419"/>
                <a:gd name="connsiteX23" fmla="*/ 552450 w 2326481"/>
                <a:gd name="connsiteY23" fmla="*/ 250032 h 1826419"/>
                <a:gd name="connsiteX24" fmla="*/ 564356 w 2326481"/>
                <a:gd name="connsiteY24" fmla="*/ 261938 h 1826419"/>
                <a:gd name="connsiteX25" fmla="*/ 573881 w 2326481"/>
                <a:gd name="connsiteY25" fmla="*/ 280988 h 1826419"/>
                <a:gd name="connsiteX26" fmla="*/ 578644 w 2326481"/>
                <a:gd name="connsiteY26" fmla="*/ 302419 h 1826419"/>
                <a:gd name="connsiteX27" fmla="*/ 578644 w 2326481"/>
                <a:gd name="connsiteY27" fmla="*/ 333375 h 1826419"/>
                <a:gd name="connsiteX28" fmla="*/ 571500 w 2326481"/>
                <a:gd name="connsiteY28" fmla="*/ 366713 h 1826419"/>
                <a:gd name="connsiteX29" fmla="*/ 559594 w 2326481"/>
                <a:gd name="connsiteY29" fmla="*/ 402432 h 1826419"/>
                <a:gd name="connsiteX30" fmla="*/ 538163 w 2326481"/>
                <a:gd name="connsiteY30" fmla="*/ 452438 h 1826419"/>
                <a:gd name="connsiteX31" fmla="*/ 514350 w 2326481"/>
                <a:gd name="connsiteY31" fmla="*/ 502444 h 1826419"/>
                <a:gd name="connsiteX32" fmla="*/ 504825 w 2326481"/>
                <a:gd name="connsiteY32" fmla="*/ 542925 h 1826419"/>
                <a:gd name="connsiteX33" fmla="*/ 485775 w 2326481"/>
                <a:gd name="connsiteY33" fmla="*/ 638175 h 1826419"/>
                <a:gd name="connsiteX34" fmla="*/ 466725 w 2326481"/>
                <a:gd name="connsiteY34" fmla="*/ 745332 h 1826419"/>
                <a:gd name="connsiteX35" fmla="*/ 450056 w 2326481"/>
                <a:gd name="connsiteY35" fmla="*/ 866775 h 1826419"/>
                <a:gd name="connsiteX36" fmla="*/ 445294 w 2326481"/>
                <a:gd name="connsiteY36" fmla="*/ 942975 h 1826419"/>
                <a:gd name="connsiteX37" fmla="*/ 438150 w 2326481"/>
                <a:gd name="connsiteY37" fmla="*/ 1035844 h 1826419"/>
                <a:gd name="connsiteX38" fmla="*/ 431006 w 2326481"/>
                <a:gd name="connsiteY38" fmla="*/ 1145382 h 1826419"/>
                <a:gd name="connsiteX39" fmla="*/ 435769 w 2326481"/>
                <a:gd name="connsiteY39" fmla="*/ 1273969 h 1826419"/>
                <a:gd name="connsiteX40" fmla="*/ 445294 w 2326481"/>
                <a:gd name="connsiteY40" fmla="*/ 1393032 h 1826419"/>
                <a:gd name="connsiteX41" fmla="*/ 450056 w 2326481"/>
                <a:gd name="connsiteY41" fmla="*/ 1433513 h 1826419"/>
                <a:gd name="connsiteX42" fmla="*/ 461963 w 2326481"/>
                <a:gd name="connsiteY42" fmla="*/ 1466850 h 1826419"/>
                <a:gd name="connsiteX43" fmla="*/ 483394 w 2326481"/>
                <a:gd name="connsiteY43" fmla="*/ 1502569 h 1826419"/>
                <a:gd name="connsiteX44" fmla="*/ 514350 w 2326481"/>
                <a:gd name="connsiteY44" fmla="*/ 1535907 h 1826419"/>
                <a:gd name="connsiteX45" fmla="*/ 547688 w 2326481"/>
                <a:gd name="connsiteY45" fmla="*/ 1559719 h 1826419"/>
                <a:gd name="connsiteX46" fmla="*/ 578644 w 2326481"/>
                <a:gd name="connsiteY46" fmla="*/ 1578769 h 1826419"/>
                <a:gd name="connsiteX47" fmla="*/ 614363 w 2326481"/>
                <a:gd name="connsiteY47" fmla="*/ 1590675 h 1826419"/>
                <a:gd name="connsiteX48" fmla="*/ 666750 w 2326481"/>
                <a:gd name="connsiteY48" fmla="*/ 1602582 h 1826419"/>
                <a:gd name="connsiteX49" fmla="*/ 735806 w 2326481"/>
                <a:gd name="connsiteY49" fmla="*/ 1612107 h 1826419"/>
                <a:gd name="connsiteX50" fmla="*/ 828675 w 2326481"/>
                <a:gd name="connsiteY50" fmla="*/ 1619250 h 1826419"/>
                <a:gd name="connsiteX51" fmla="*/ 1007269 w 2326481"/>
                <a:gd name="connsiteY51" fmla="*/ 1621632 h 1826419"/>
                <a:gd name="connsiteX52" fmla="*/ 1200150 w 2326481"/>
                <a:gd name="connsiteY52" fmla="*/ 1619250 h 1826419"/>
                <a:gd name="connsiteX53" fmla="*/ 1319213 w 2326481"/>
                <a:gd name="connsiteY53" fmla="*/ 1612107 h 1826419"/>
                <a:gd name="connsiteX54" fmla="*/ 1454944 w 2326481"/>
                <a:gd name="connsiteY54" fmla="*/ 1600200 h 1826419"/>
                <a:gd name="connsiteX55" fmla="*/ 1566863 w 2326481"/>
                <a:gd name="connsiteY55" fmla="*/ 1581150 h 1826419"/>
                <a:gd name="connsiteX56" fmla="*/ 1657350 w 2326481"/>
                <a:gd name="connsiteY56" fmla="*/ 1557338 h 1826419"/>
                <a:gd name="connsiteX57" fmla="*/ 1716881 w 2326481"/>
                <a:gd name="connsiteY57" fmla="*/ 1535907 h 1826419"/>
                <a:gd name="connsiteX58" fmla="*/ 2278856 w 2326481"/>
                <a:gd name="connsiteY58" fmla="*/ 1559719 h 1826419"/>
                <a:gd name="connsiteX59" fmla="*/ 2295525 w 2326481"/>
                <a:gd name="connsiteY59" fmla="*/ 1576388 h 1826419"/>
                <a:gd name="connsiteX60" fmla="*/ 2314575 w 2326481"/>
                <a:gd name="connsiteY60" fmla="*/ 1600200 h 1826419"/>
                <a:gd name="connsiteX61" fmla="*/ 2321719 w 2326481"/>
                <a:gd name="connsiteY61" fmla="*/ 1616869 h 1826419"/>
                <a:gd name="connsiteX62" fmla="*/ 2326481 w 2326481"/>
                <a:gd name="connsiteY62" fmla="*/ 1635919 h 1826419"/>
                <a:gd name="connsiteX63" fmla="*/ 2324100 w 2326481"/>
                <a:gd name="connsiteY63" fmla="*/ 1654969 h 1826419"/>
                <a:gd name="connsiteX64" fmla="*/ 2314575 w 2326481"/>
                <a:gd name="connsiteY64" fmla="*/ 1674019 h 1826419"/>
                <a:gd name="connsiteX65" fmla="*/ 2297906 w 2326481"/>
                <a:gd name="connsiteY65" fmla="*/ 1690688 h 1826419"/>
                <a:gd name="connsiteX66" fmla="*/ 2276475 w 2326481"/>
                <a:gd name="connsiteY66" fmla="*/ 1704975 h 1826419"/>
                <a:gd name="connsiteX67" fmla="*/ 2245519 w 2326481"/>
                <a:gd name="connsiteY67" fmla="*/ 1719263 h 1826419"/>
                <a:gd name="connsiteX68" fmla="*/ 2195513 w 2326481"/>
                <a:gd name="connsiteY68" fmla="*/ 1735932 h 1826419"/>
                <a:gd name="connsiteX69" fmla="*/ 2114550 w 2326481"/>
                <a:gd name="connsiteY69" fmla="*/ 1750219 h 1826419"/>
                <a:gd name="connsiteX70" fmla="*/ 2002631 w 2326481"/>
                <a:gd name="connsiteY70" fmla="*/ 1764507 h 1826419"/>
                <a:gd name="connsiteX71" fmla="*/ 1881188 w 2326481"/>
                <a:gd name="connsiteY71" fmla="*/ 1776413 h 1826419"/>
                <a:gd name="connsiteX72" fmla="*/ 1745456 w 2326481"/>
                <a:gd name="connsiteY72" fmla="*/ 1785938 h 1826419"/>
                <a:gd name="connsiteX73" fmla="*/ 1576388 w 2326481"/>
                <a:gd name="connsiteY73" fmla="*/ 1800225 h 1826419"/>
                <a:gd name="connsiteX74" fmla="*/ 1421606 w 2326481"/>
                <a:gd name="connsiteY74" fmla="*/ 1804988 h 1826419"/>
                <a:gd name="connsiteX75" fmla="*/ 1281113 w 2326481"/>
                <a:gd name="connsiteY75" fmla="*/ 1816894 h 1826419"/>
                <a:gd name="connsiteX76" fmla="*/ 1185863 w 2326481"/>
                <a:gd name="connsiteY76" fmla="*/ 1821657 h 1826419"/>
                <a:gd name="connsiteX77" fmla="*/ 1109663 w 2326481"/>
                <a:gd name="connsiteY77" fmla="*/ 1824038 h 1826419"/>
                <a:gd name="connsiteX78" fmla="*/ 990600 w 2326481"/>
                <a:gd name="connsiteY78" fmla="*/ 1826419 h 1826419"/>
                <a:gd name="connsiteX79" fmla="*/ 897731 w 2326481"/>
                <a:gd name="connsiteY79" fmla="*/ 1826419 h 1826419"/>
                <a:gd name="connsiteX80" fmla="*/ 835819 w 2326481"/>
                <a:gd name="connsiteY80" fmla="*/ 1821657 h 1826419"/>
                <a:gd name="connsiteX81" fmla="*/ 759619 w 2326481"/>
                <a:gd name="connsiteY81" fmla="*/ 1816894 h 1826419"/>
                <a:gd name="connsiteX82" fmla="*/ 702469 w 2326481"/>
                <a:gd name="connsiteY82" fmla="*/ 1809750 h 1826419"/>
                <a:gd name="connsiteX83" fmla="*/ 642938 w 2326481"/>
                <a:gd name="connsiteY83" fmla="*/ 1800225 h 1826419"/>
                <a:gd name="connsiteX84" fmla="*/ 590550 w 2326481"/>
                <a:gd name="connsiteY84" fmla="*/ 1790700 h 1826419"/>
                <a:gd name="connsiteX85" fmla="*/ 554831 w 2326481"/>
                <a:gd name="connsiteY85" fmla="*/ 1781175 h 1826419"/>
                <a:gd name="connsiteX86" fmla="*/ 504825 w 2326481"/>
                <a:gd name="connsiteY86" fmla="*/ 1764507 h 1826419"/>
                <a:gd name="connsiteX87" fmla="*/ 461963 w 2326481"/>
                <a:gd name="connsiteY87" fmla="*/ 1747838 h 1826419"/>
                <a:gd name="connsiteX88" fmla="*/ 433388 w 2326481"/>
                <a:gd name="connsiteY88" fmla="*/ 1733550 h 1826419"/>
                <a:gd name="connsiteX89" fmla="*/ 409575 w 2326481"/>
                <a:gd name="connsiteY89" fmla="*/ 1719263 h 1826419"/>
                <a:gd name="connsiteX90" fmla="*/ 381000 w 2326481"/>
                <a:gd name="connsiteY90" fmla="*/ 1697832 h 1826419"/>
                <a:gd name="connsiteX91" fmla="*/ 352425 w 2326481"/>
                <a:gd name="connsiteY91" fmla="*/ 1669257 h 1826419"/>
                <a:gd name="connsiteX92" fmla="*/ 335756 w 2326481"/>
                <a:gd name="connsiteY92" fmla="*/ 1647825 h 1826419"/>
                <a:gd name="connsiteX93" fmla="*/ 319088 w 2326481"/>
                <a:gd name="connsiteY93" fmla="*/ 1621632 h 1826419"/>
                <a:gd name="connsiteX94" fmla="*/ 307181 w 2326481"/>
                <a:gd name="connsiteY94" fmla="*/ 1600200 h 1826419"/>
                <a:gd name="connsiteX95" fmla="*/ 290513 w 2326481"/>
                <a:gd name="connsiteY95" fmla="*/ 1564482 h 1826419"/>
                <a:gd name="connsiteX96" fmla="*/ 276225 w 2326481"/>
                <a:gd name="connsiteY96" fmla="*/ 1524000 h 1826419"/>
                <a:gd name="connsiteX97" fmla="*/ 264319 w 2326481"/>
                <a:gd name="connsiteY97" fmla="*/ 1466850 h 1826419"/>
                <a:gd name="connsiteX98" fmla="*/ 252413 w 2326481"/>
                <a:gd name="connsiteY98" fmla="*/ 1395413 h 1826419"/>
                <a:gd name="connsiteX99" fmla="*/ 245269 w 2326481"/>
                <a:gd name="connsiteY99" fmla="*/ 1321594 h 1826419"/>
                <a:gd name="connsiteX100" fmla="*/ 240506 w 2326481"/>
                <a:gd name="connsiteY100" fmla="*/ 1193007 h 1826419"/>
                <a:gd name="connsiteX101" fmla="*/ 242888 w 2326481"/>
                <a:gd name="connsiteY101" fmla="*/ 1035844 h 1826419"/>
                <a:gd name="connsiteX102" fmla="*/ 242888 w 2326481"/>
                <a:gd name="connsiteY102" fmla="*/ 647700 h 18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2326481" h="1826419">
                  <a:moveTo>
                    <a:pt x="242888" y="647700"/>
                  </a:moveTo>
                  <a:lnTo>
                    <a:pt x="242888" y="507207"/>
                  </a:lnTo>
                  <a:lnTo>
                    <a:pt x="242888" y="366713"/>
                  </a:lnTo>
                  <a:lnTo>
                    <a:pt x="242888" y="247650"/>
                  </a:lnTo>
                  <a:lnTo>
                    <a:pt x="242888" y="219075"/>
                  </a:lnTo>
                  <a:lnTo>
                    <a:pt x="240506" y="195263"/>
                  </a:lnTo>
                  <a:lnTo>
                    <a:pt x="235744" y="173832"/>
                  </a:lnTo>
                  <a:lnTo>
                    <a:pt x="228600" y="157163"/>
                  </a:lnTo>
                  <a:lnTo>
                    <a:pt x="223838" y="145257"/>
                  </a:lnTo>
                  <a:lnTo>
                    <a:pt x="211931" y="126207"/>
                  </a:lnTo>
                  <a:lnTo>
                    <a:pt x="202406" y="116682"/>
                  </a:lnTo>
                  <a:lnTo>
                    <a:pt x="183356" y="100013"/>
                  </a:lnTo>
                  <a:lnTo>
                    <a:pt x="157163" y="83344"/>
                  </a:lnTo>
                  <a:lnTo>
                    <a:pt x="126206" y="66675"/>
                  </a:lnTo>
                  <a:lnTo>
                    <a:pt x="109538" y="61913"/>
                  </a:lnTo>
                  <a:lnTo>
                    <a:pt x="83344" y="59532"/>
                  </a:lnTo>
                  <a:lnTo>
                    <a:pt x="0" y="33338"/>
                  </a:lnTo>
                  <a:lnTo>
                    <a:pt x="214313" y="0"/>
                  </a:lnTo>
                  <a:lnTo>
                    <a:pt x="319088" y="71438"/>
                  </a:lnTo>
                  <a:lnTo>
                    <a:pt x="369094" y="104775"/>
                  </a:lnTo>
                  <a:lnTo>
                    <a:pt x="431006" y="150019"/>
                  </a:lnTo>
                  <a:lnTo>
                    <a:pt x="492919" y="200025"/>
                  </a:lnTo>
                  <a:lnTo>
                    <a:pt x="547688" y="247650"/>
                  </a:lnTo>
                  <a:lnTo>
                    <a:pt x="552450" y="250032"/>
                  </a:lnTo>
                  <a:lnTo>
                    <a:pt x="564356" y="261938"/>
                  </a:lnTo>
                  <a:lnTo>
                    <a:pt x="573881" y="280988"/>
                  </a:lnTo>
                  <a:lnTo>
                    <a:pt x="578644" y="302419"/>
                  </a:lnTo>
                  <a:lnTo>
                    <a:pt x="578644" y="333375"/>
                  </a:lnTo>
                  <a:lnTo>
                    <a:pt x="571500" y="366713"/>
                  </a:lnTo>
                  <a:lnTo>
                    <a:pt x="559594" y="402432"/>
                  </a:lnTo>
                  <a:lnTo>
                    <a:pt x="538163" y="452438"/>
                  </a:lnTo>
                  <a:lnTo>
                    <a:pt x="514350" y="502444"/>
                  </a:lnTo>
                  <a:lnTo>
                    <a:pt x="504825" y="542925"/>
                  </a:lnTo>
                  <a:lnTo>
                    <a:pt x="485775" y="638175"/>
                  </a:lnTo>
                  <a:lnTo>
                    <a:pt x="466725" y="745332"/>
                  </a:lnTo>
                  <a:lnTo>
                    <a:pt x="450056" y="866775"/>
                  </a:lnTo>
                  <a:lnTo>
                    <a:pt x="445294" y="942975"/>
                  </a:lnTo>
                  <a:lnTo>
                    <a:pt x="438150" y="1035844"/>
                  </a:lnTo>
                  <a:lnTo>
                    <a:pt x="431006" y="1145382"/>
                  </a:lnTo>
                  <a:lnTo>
                    <a:pt x="435769" y="1273969"/>
                  </a:lnTo>
                  <a:lnTo>
                    <a:pt x="445294" y="1393032"/>
                  </a:lnTo>
                  <a:lnTo>
                    <a:pt x="450056" y="1433513"/>
                  </a:lnTo>
                  <a:lnTo>
                    <a:pt x="461963" y="1466850"/>
                  </a:lnTo>
                  <a:lnTo>
                    <a:pt x="483394" y="1502569"/>
                  </a:lnTo>
                  <a:lnTo>
                    <a:pt x="514350" y="1535907"/>
                  </a:lnTo>
                  <a:lnTo>
                    <a:pt x="547688" y="1559719"/>
                  </a:lnTo>
                  <a:lnTo>
                    <a:pt x="578644" y="1578769"/>
                  </a:lnTo>
                  <a:lnTo>
                    <a:pt x="614363" y="1590675"/>
                  </a:lnTo>
                  <a:lnTo>
                    <a:pt x="666750" y="1602582"/>
                  </a:lnTo>
                  <a:lnTo>
                    <a:pt x="735806" y="1612107"/>
                  </a:lnTo>
                  <a:lnTo>
                    <a:pt x="828675" y="1619250"/>
                  </a:lnTo>
                  <a:lnTo>
                    <a:pt x="1007269" y="1621632"/>
                  </a:lnTo>
                  <a:lnTo>
                    <a:pt x="1200150" y="1619250"/>
                  </a:lnTo>
                  <a:lnTo>
                    <a:pt x="1319213" y="1612107"/>
                  </a:lnTo>
                  <a:lnTo>
                    <a:pt x="1454944" y="1600200"/>
                  </a:lnTo>
                  <a:lnTo>
                    <a:pt x="1566863" y="1581150"/>
                  </a:lnTo>
                  <a:lnTo>
                    <a:pt x="1657350" y="1557338"/>
                  </a:lnTo>
                  <a:lnTo>
                    <a:pt x="1716881" y="1535907"/>
                  </a:lnTo>
                  <a:lnTo>
                    <a:pt x="2278856" y="1559719"/>
                  </a:lnTo>
                  <a:lnTo>
                    <a:pt x="2295525" y="1576388"/>
                  </a:lnTo>
                  <a:lnTo>
                    <a:pt x="2314575" y="1600200"/>
                  </a:lnTo>
                  <a:lnTo>
                    <a:pt x="2321719" y="1616869"/>
                  </a:lnTo>
                  <a:lnTo>
                    <a:pt x="2326481" y="1635919"/>
                  </a:lnTo>
                  <a:lnTo>
                    <a:pt x="2324100" y="1654969"/>
                  </a:lnTo>
                  <a:lnTo>
                    <a:pt x="2314575" y="1674019"/>
                  </a:lnTo>
                  <a:lnTo>
                    <a:pt x="2297906" y="1690688"/>
                  </a:lnTo>
                  <a:lnTo>
                    <a:pt x="2276475" y="1704975"/>
                  </a:lnTo>
                  <a:lnTo>
                    <a:pt x="2245519" y="1719263"/>
                  </a:lnTo>
                  <a:lnTo>
                    <a:pt x="2195513" y="1735932"/>
                  </a:lnTo>
                  <a:lnTo>
                    <a:pt x="2114550" y="1750219"/>
                  </a:lnTo>
                  <a:lnTo>
                    <a:pt x="2002631" y="1764507"/>
                  </a:lnTo>
                  <a:lnTo>
                    <a:pt x="1881188" y="1776413"/>
                  </a:lnTo>
                  <a:lnTo>
                    <a:pt x="1745456" y="1785938"/>
                  </a:lnTo>
                  <a:lnTo>
                    <a:pt x="1576388" y="1800225"/>
                  </a:lnTo>
                  <a:lnTo>
                    <a:pt x="1421606" y="1804988"/>
                  </a:lnTo>
                  <a:lnTo>
                    <a:pt x="1281113" y="1816894"/>
                  </a:lnTo>
                  <a:lnTo>
                    <a:pt x="1185863" y="1821657"/>
                  </a:lnTo>
                  <a:lnTo>
                    <a:pt x="1109663" y="1824038"/>
                  </a:lnTo>
                  <a:lnTo>
                    <a:pt x="990600" y="1826419"/>
                  </a:lnTo>
                  <a:lnTo>
                    <a:pt x="897731" y="1826419"/>
                  </a:lnTo>
                  <a:lnTo>
                    <a:pt x="835819" y="1821657"/>
                  </a:lnTo>
                  <a:lnTo>
                    <a:pt x="759619" y="1816894"/>
                  </a:lnTo>
                  <a:lnTo>
                    <a:pt x="702469" y="1809750"/>
                  </a:lnTo>
                  <a:lnTo>
                    <a:pt x="642938" y="1800225"/>
                  </a:lnTo>
                  <a:lnTo>
                    <a:pt x="590550" y="1790700"/>
                  </a:lnTo>
                  <a:lnTo>
                    <a:pt x="554831" y="1781175"/>
                  </a:lnTo>
                  <a:lnTo>
                    <a:pt x="504825" y="1764507"/>
                  </a:lnTo>
                  <a:lnTo>
                    <a:pt x="461963" y="1747838"/>
                  </a:lnTo>
                  <a:lnTo>
                    <a:pt x="433388" y="1733550"/>
                  </a:lnTo>
                  <a:lnTo>
                    <a:pt x="409575" y="1719263"/>
                  </a:lnTo>
                  <a:lnTo>
                    <a:pt x="381000" y="1697832"/>
                  </a:lnTo>
                  <a:lnTo>
                    <a:pt x="352425" y="1669257"/>
                  </a:lnTo>
                  <a:lnTo>
                    <a:pt x="335756" y="1647825"/>
                  </a:lnTo>
                  <a:lnTo>
                    <a:pt x="319088" y="1621632"/>
                  </a:lnTo>
                  <a:lnTo>
                    <a:pt x="307181" y="1600200"/>
                  </a:lnTo>
                  <a:lnTo>
                    <a:pt x="290513" y="1564482"/>
                  </a:lnTo>
                  <a:lnTo>
                    <a:pt x="276225" y="1524000"/>
                  </a:lnTo>
                  <a:lnTo>
                    <a:pt x="264319" y="1466850"/>
                  </a:lnTo>
                  <a:lnTo>
                    <a:pt x="252413" y="1395413"/>
                  </a:lnTo>
                  <a:lnTo>
                    <a:pt x="245269" y="1321594"/>
                  </a:lnTo>
                  <a:lnTo>
                    <a:pt x="240506" y="1193007"/>
                  </a:lnTo>
                  <a:lnTo>
                    <a:pt x="242888" y="1035844"/>
                  </a:lnTo>
                  <a:lnTo>
                    <a:pt x="242888" y="6477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98">
              <a:extLst>
                <a:ext uri="{FF2B5EF4-FFF2-40B4-BE49-F238E27FC236}">
                  <a16:creationId xmlns:a16="http://schemas.microsoft.com/office/drawing/2014/main" id="{EF346BFD-A5C9-4600-8FDB-8594019E6498}"/>
                </a:ext>
              </a:extLst>
            </p:cNvPr>
            <p:cNvSpPr/>
            <p:nvPr/>
          </p:nvSpPr>
          <p:spPr>
            <a:xfrm>
              <a:off x="6477000" y="4811713"/>
              <a:ext cx="719137" cy="889000"/>
            </a:xfrm>
            <a:custGeom>
              <a:avLst/>
              <a:gdLst>
                <a:gd name="connsiteX0" fmla="*/ 419100 w 719138"/>
                <a:gd name="connsiteY0" fmla="*/ 126207 h 888207"/>
                <a:gd name="connsiteX1" fmla="*/ 402431 w 719138"/>
                <a:gd name="connsiteY1" fmla="*/ 233363 h 888207"/>
                <a:gd name="connsiteX2" fmla="*/ 385763 w 719138"/>
                <a:gd name="connsiteY2" fmla="*/ 352425 h 888207"/>
                <a:gd name="connsiteX3" fmla="*/ 373856 w 719138"/>
                <a:gd name="connsiteY3" fmla="*/ 435769 h 888207"/>
                <a:gd name="connsiteX4" fmla="*/ 361950 w 719138"/>
                <a:gd name="connsiteY4" fmla="*/ 488157 h 888207"/>
                <a:gd name="connsiteX5" fmla="*/ 352425 w 719138"/>
                <a:gd name="connsiteY5" fmla="*/ 528638 h 888207"/>
                <a:gd name="connsiteX6" fmla="*/ 338138 w 719138"/>
                <a:gd name="connsiteY6" fmla="*/ 576263 h 888207"/>
                <a:gd name="connsiteX7" fmla="*/ 314325 w 719138"/>
                <a:gd name="connsiteY7" fmla="*/ 628650 h 888207"/>
                <a:gd name="connsiteX8" fmla="*/ 288131 w 719138"/>
                <a:gd name="connsiteY8" fmla="*/ 676275 h 888207"/>
                <a:gd name="connsiteX9" fmla="*/ 266700 w 719138"/>
                <a:gd name="connsiteY9" fmla="*/ 704850 h 888207"/>
                <a:gd name="connsiteX10" fmla="*/ 240506 w 719138"/>
                <a:gd name="connsiteY10" fmla="*/ 735807 h 888207"/>
                <a:gd name="connsiteX11" fmla="*/ 207169 w 719138"/>
                <a:gd name="connsiteY11" fmla="*/ 764382 h 888207"/>
                <a:gd name="connsiteX12" fmla="*/ 171450 w 719138"/>
                <a:gd name="connsiteY12" fmla="*/ 783432 h 888207"/>
                <a:gd name="connsiteX13" fmla="*/ 128588 w 719138"/>
                <a:gd name="connsiteY13" fmla="*/ 797719 h 888207"/>
                <a:gd name="connsiteX14" fmla="*/ 71438 w 719138"/>
                <a:gd name="connsiteY14" fmla="*/ 819150 h 888207"/>
                <a:gd name="connsiteX15" fmla="*/ 0 w 719138"/>
                <a:gd name="connsiteY15" fmla="*/ 842963 h 888207"/>
                <a:gd name="connsiteX16" fmla="*/ 719138 w 719138"/>
                <a:gd name="connsiteY16" fmla="*/ 888207 h 888207"/>
                <a:gd name="connsiteX17" fmla="*/ 702469 w 719138"/>
                <a:gd name="connsiteY17" fmla="*/ 854869 h 888207"/>
                <a:gd name="connsiteX18" fmla="*/ 676275 w 719138"/>
                <a:gd name="connsiteY18" fmla="*/ 821532 h 888207"/>
                <a:gd name="connsiteX19" fmla="*/ 657225 w 719138"/>
                <a:gd name="connsiteY19" fmla="*/ 795338 h 888207"/>
                <a:gd name="connsiteX20" fmla="*/ 621506 w 719138"/>
                <a:gd name="connsiteY20" fmla="*/ 740569 h 888207"/>
                <a:gd name="connsiteX21" fmla="*/ 592931 w 719138"/>
                <a:gd name="connsiteY21" fmla="*/ 695325 h 888207"/>
                <a:gd name="connsiteX22" fmla="*/ 571500 w 719138"/>
                <a:gd name="connsiteY22" fmla="*/ 650082 h 888207"/>
                <a:gd name="connsiteX23" fmla="*/ 552450 w 719138"/>
                <a:gd name="connsiteY23" fmla="*/ 607219 h 888207"/>
                <a:gd name="connsiteX24" fmla="*/ 542925 w 719138"/>
                <a:gd name="connsiteY24" fmla="*/ 576263 h 888207"/>
                <a:gd name="connsiteX25" fmla="*/ 531019 w 719138"/>
                <a:gd name="connsiteY25" fmla="*/ 528638 h 888207"/>
                <a:gd name="connsiteX26" fmla="*/ 519113 w 719138"/>
                <a:gd name="connsiteY26" fmla="*/ 476250 h 888207"/>
                <a:gd name="connsiteX27" fmla="*/ 507206 w 719138"/>
                <a:gd name="connsiteY27" fmla="*/ 378619 h 888207"/>
                <a:gd name="connsiteX28" fmla="*/ 495300 w 719138"/>
                <a:gd name="connsiteY28" fmla="*/ 157163 h 888207"/>
                <a:gd name="connsiteX29" fmla="*/ 497681 w 719138"/>
                <a:gd name="connsiteY29" fmla="*/ 66675 h 888207"/>
                <a:gd name="connsiteX30" fmla="*/ 485775 w 719138"/>
                <a:gd name="connsiteY30" fmla="*/ 28575 h 888207"/>
                <a:gd name="connsiteX31" fmla="*/ 473869 w 719138"/>
                <a:gd name="connsiteY31" fmla="*/ 7144 h 888207"/>
                <a:gd name="connsiteX32" fmla="*/ 464344 w 719138"/>
                <a:gd name="connsiteY32" fmla="*/ 2382 h 888207"/>
                <a:gd name="connsiteX33" fmla="*/ 457200 w 719138"/>
                <a:gd name="connsiteY33" fmla="*/ 0 h 888207"/>
                <a:gd name="connsiteX34" fmla="*/ 450056 w 719138"/>
                <a:gd name="connsiteY34" fmla="*/ 2382 h 888207"/>
                <a:gd name="connsiteX35" fmla="*/ 442913 w 719138"/>
                <a:gd name="connsiteY35" fmla="*/ 9525 h 888207"/>
                <a:gd name="connsiteX36" fmla="*/ 438150 w 719138"/>
                <a:gd name="connsiteY36" fmla="*/ 23813 h 888207"/>
                <a:gd name="connsiteX37" fmla="*/ 419100 w 719138"/>
                <a:gd name="connsiteY37" fmla="*/ 126207 h 88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19138" h="888207">
                  <a:moveTo>
                    <a:pt x="419100" y="126207"/>
                  </a:moveTo>
                  <a:lnTo>
                    <a:pt x="402431" y="233363"/>
                  </a:lnTo>
                  <a:lnTo>
                    <a:pt x="385763" y="352425"/>
                  </a:lnTo>
                  <a:lnTo>
                    <a:pt x="373856" y="435769"/>
                  </a:lnTo>
                  <a:lnTo>
                    <a:pt x="361950" y="488157"/>
                  </a:lnTo>
                  <a:lnTo>
                    <a:pt x="352425" y="528638"/>
                  </a:lnTo>
                  <a:lnTo>
                    <a:pt x="338138" y="576263"/>
                  </a:lnTo>
                  <a:lnTo>
                    <a:pt x="314325" y="628650"/>
                  </a:lnTo>
                  <a:lnTo>
                    <a:pt x="288131" y="676275"/>
                  </a:lnTo>
                  <a:lnTo>
                    <a:pt x="266700" y="704850"/>
                  </a:lnTo>
                  <a:lnTo>
                    <a:pt x="240506" y="735807"/>
                  </a:lnTo>
                  <a:lnTo>
                    <a:pt x="207169" y="764382"/>
                  </a:lnTo>
                  <a:lnTo>
                    <a:pt x="171450" y="783432"/>
                  </a:lnTo>
                  <a:lnTo>
                    <a:pt x="128588" y="797719"/>
                  </a:lnTo>
                  <a:lnTo>
                    <a:pt x="71438" y="819150"/>
                  </a:lnTo>
                  <a:lnTo>
                    <a:pt x="0" y="842963"/>
                  </a:lnTo>
                  <a:lnTo>
                    <a:pt x="719138" y="888207"/>
                  </a:lnTo>
                  <a:lnTo>
                    <a:pt x="702469" y="854869"/>
                  </a:lnTo>
                  <a:lnTo>
                    <a:pt x="676275" y="821532"/>
                  </a:lnTo>
                  <a:lnTo>
                    <a:pt x="657225" y="795338"/>
                  </a:lnTo>
                  <a:lnTo>
                    <a:pt x="621506" y="740569"/>
                  </a:lnTo>
                  <a:lnTo>
                    <a:pt x="592931" y="695325"/>
                  </a:lnTo>
                  <a:lnTo>
                    <a:pt x="571500" y="650082"/>
                  </a:lnTo>
                  <a:lnTo>
                    <a:pt x="552450" y="607219"/>
                  </a:lnTo>
                  <a:lnTo>
                    <a:pt x="542925" y="576263"/>
                  </a:lnTo>
                  <a:lnTo>
                    <a:pt x="531019" y="528638"/>
                  </a:lnTo>
                  <a:lnTo>
                    <a:pt x="519113" y="476250"/>
                  </a:lnTo>
                  <a:lnTo>
                    <a:pt x="507206" y="378619"/>
                  </a:lnTo>
                  <a:lnTo>
                    <a:pt x="495300" y="157163"/>
                  </a:lnTo>
                  <a:cubicBezTo>
                    <a:pt x="496094" y="127000"/>
                    <a:pt x="496887" y="96838"/>
                    <a:pt x="497681" y="66675"/>
                  </a:cubicBezTo>
                  <a:lnTo>
                    <a:pt x="485775" y="28575"/>
                  </a:lnTo>
                  <a:lnTo>
                    <a:pt x="473869" y="7144"/>
                  </a:lnTo>
                  <a:lnTo>
                    <a:pt x="464344" y="2382"/>
                  </a:lnTo>
                  <a:lnTo>
                    <a:pt x="457200" y="0"/>
                  </a:lnTo>
                  <a:lnTo>
                    <a:pt x="450056" y="2382"/>
                  </a:lnTo>
                  <a:lnTo>
                    <a:pt x="442913" y="9525"/>
                  </a:lnTo>
                  <a:lnTo>
                    <a:pt x="438150" y="23813"/>
                  </a:lnTo>
                  <a:lnTo>
                    <a:pt x="419100" y="12620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863FB677-1ED6-4D54-8A4D-74912D903365}"/>
              </a:ext>
            </a:extLst>
          </p:cNvPr>
          <p:cNvGrpSpPr>
            <a:grpSpLocks/>
          </p:cNvGrpSpPr>
          <p:nvPr/>
        </p:nvGrpSpPr>
        <p:grpSpPr bwMode="auto">
          <a:xfrm>
            <a:off x="2843213" y="1455738"/>
            <a:ext cx="4344987" cy="4422775"/>
            <a:chOff x="2843213" y="1455738"/>
            <a:chExt cx="4344987" cy="4422775"/>
          </a:xfrm>
        </p:grpSpPr>
        <p:sp>
          <p:nvSpPr>
            <p:cNvPr id="28" name="フリーフォーム 87">
              <a:extLst>
                <a:ext uri="{FF2B5EF4-FFF2-40B4-BE49-F238E27FC236}">
                  <a16:creationId xmlns:a16="http://schemas.microsoft.com/office/drawing/2014/main" id="{CF573286-0D8B-47B0-84F8-CF349E235082}"/>
                </a:ext>
              </a:extLst>
            </p:cNvPr>
            <p:cNvSpPr/>
            <p:nvPr/>
          </p:nvSpPr>
          <p:spPr>
            <a:xfrm>
              <a:off x="4491038" y="1455738"/>
              <a:ext cx="584200" cy="1225550"/>
            </a:xfrm>
            <a:custGeom>
              <a:avLst/>
              <a:gdLst>
                <a:gd name="connsiteX0" fmla="*/ 271462 w 583406"/>
                <a:gd name="connsiteY0" fmla="*/ 711994 h 1226344"/>
                <a:gd name="connsiteX1" fmla="*/ 273843 w 583406"/>
                <a:gd name="connsiteY1" fmla="*/ 881062 h 1226344"/>
                <a:gd name="connsiteX2" fmla="*/ 276225 w 583406"/>
                <a:gd name="connsiteY2" fmla="*/ 1047750 h 1226344"/>
                <a:gd name="connsiteX3" fmla="*/ 278606 w 583406"/>
                <a:gd name="connsiteY3" fmla="*/ 1226344 h 1226344"/>
                <a:gd name="connsiteX4" fmla="*/ 471487 w 583406"/>
                <a:gd name="connsiteY4" fmla="*/ 1207294 h 1226344"/>
                <a:gd name="connsiteX5" fmla="*/ 476250 w 583406"/>
                <a:gd name="connsiteY5" fmla="*/ 1081087 h 1226344"/>
                <a:gd name="connsiteX6" fmla="*/ 476250 w 583406"/>
                <a:gd name="connsiteY6" fmla="*/ 954881 h 1226344"/>
                <a:gd name="connsiteX7" fmla="*/ 478631 w 583406"/>
                <a:gd name="connsiteY7" fmla="*/ 871537 h 1226344"/>
                <a:gd name="connsiteX8" fmla="*/ 481012 w 583406"/>
                <a:gd name="connsiteY8" fmla="*/ 797719 h 1226344"/>
                <a:gd name="connsiteX9" fmla="*/ 485775 w 583406"/>
                <a:gd name="connsiteY9" fmla="*/ 711994 h 1226344"/>
                <a:gd name="connsiteX10" fmla="*/ 490537 w 583406"/>
                <a:gd name="connsiteY10" fmla="*/ 621506 h 1226344"/>
                <a:gd name="connsiteX11" fmla="*/ 495300 w 583406"/>
                <a:gd name="connsiteY11" fmla="*/ 576262 h 1226344"/>
                <a:gd name="connsiteX12" fmla="*/ 497681 w 583406"/>
                <a:gd name="connsiteY12" fmla="*/ 552450 h 1226344"/>
                <a:gd name="connsiteX13" fmla="*/ 497681 w 583406"/>
                <a:gd name="connsiteY13" fmla="*/ 514350 h 1226344"/>
                <a:gd name="connsiteX14" fmla="*/ 500062 w 583406"/>
                <a:gd name="connsiteY14" fmla="*/ 464344 h 1226344"/>
                <a:gd name="connsiteX15" fmla="*/ 504825 w 583406"/>
                <a:gd name="connsiteY15" fmla="*/ 402431 h 1226344"/>
                <a:gd name="connsiteX16" fmla="*/ 514350 w 583406"/>
                <a:gd name="connsiteY16" fmla="*/ 354806 h 1226344"/>
                <a:gd name="connsiteX17" fmla="*/ 526256 w 583406"/>
                <a:gd name="connsiteY17" fmla="*/ 319087 h 1226344"/>
                <a:gd name="connsiteX18" fmla="*/ 535781 w 583406"/>
                <a:gd name="connsiteY18" fmla="*/ 290512 h 1226344"/>
                <a:gd name="connsiteX19" fmla="*/ 545306 w 583406"/>
                <a:gd name="connsiteY19" fmla="*/ 276225 h 1226344"/>
                <a:gd name="connsiteX20" fmla="*/ 561975 w 583406"/>
                <a:gd name="connsiteY20" fmla="*/ 261937 h 1226344"/>
                <a:gd name="connsiteX21" fmla="*/ 573881 w 583406"/>
                <a:gd name="connsiteY21" fmla="*/ 247650 h 1226344"/>
                <a:gd name="connsiteX22" fmla="*/ 581025 w 583406"/>
                <a:gd name="connsiteY22" fmla="*/ 233362 h 1226344"/>
                <a:gd name="connsiteX23" fmla="*/ 583406 w 583406"/>
                <a:gd name="connsiteY23" fmla="*/ 223837 h 1226344"/>
                <a:gd name="connsiteX24" fmla="*/ 583406 w 583406"/>
                <a:gd name="connsiteY24" fmla="*/ 211931 h 1226344"/>
                <a:gd name="connsiteX25" fmla="*/ 578643 w 583406"/>
                <a:gd name="connsiteY25" fmla="*/ 190500 h 1226344"/>
                <a:gd name="connsiteX26" fmla="*/ 569118 w 583406"/>
                <a:gd name="connsiteY26" fmla="*/ 171450 h 1226344"/>
                <a:gd name="connsiteX27" fmla="*/ 554831 w 583406"/>
                <a:gd name="connsiteY27" fmla="*/ 150019 h 1226344"/>
                <a:gd name="connsiteX28" fmla="*/ 533400 w 583406"/>
                <a:gd name="connsiteY28" fmla="*/ 130969 h 1226344"/>
                <a:gd name="connsiteX29" fmla="*/ 514350 w 583406"/>
                <a:gd name="connsiteY29" fmla="*/ 109537 h 1226344"/>
                <a:gd name="connsiteX30" fmla="*/ 500062 w 583406"/>
                <a:gd name="connsiteY30" fmla="*/ 95250 h 1226344"/>
                <a:gd name="connsiteX31" fmla="*/ 476250 w 583406"/>
                <a:gd name="connsiteY31" fmla="*/ 76200 h 1226344"/>
                <a:gd name="connsiteX32" fmla="*/ 442912 w 583406"/>
                <a:gd name="connsiteY32" fmla="*/ 54769 h 1226344"/>
                <a:gd name="connsiteX33" fmla="*/ 409575 w 583406"/>
                <a:gd name="connsiteY33" fmla="*/ 40481 h 1226344"/>
                <a:gd name="connsiteX34" fmla="*/ 369093 w 583406"/>
                <a:gd name="connsiteY34" fmla="*/ 28575 h 1226344"/>
                <a:gd name="connsiteX35" fmla="*/ 326231 w 583406"/>
                <a:gd name="connsiteY35" fmla="*/ 16669 h 1226344"/>
                <a:gd name="connsiteX36" fmla="*/ 252412 w 583406"/>
                <a:gd name="connsiteY36" fmla="*/ 7144 h 1226344"/>
                <a:gd name="connsiteX37" fmla="*/ 195262 w 583406"/>
                <a:gd name="connsiteY37" fmla="*/ 0 h 1226344"/>
                <a:gd name="connsiteX38" fmla="*/ 107156 w 583406"/>
                <a:gd name="connsiteY38" fmla="*/ 0 h 1226344"/>
                <a:gd name="connsiteX39" fmla="*/ 66675 w 583406"/>
                <a:gd name="connsiteY39" fmla="*/ 2381 h 1226344"/>
                <a:gd name="connsiteX40" fmla="*/ 30956 w 583406"/>
                <a:gd name="connsiteY40" fmla="*/ 9525 h 1226344"/>
                <a:gd name="connsiteX41" fmla="*/ 11906 w 583406"/>
                <a:gd name="connsiteY41" fmla="*/ 19050 h 1226344"/>
                <a:gd name="connsiteX42" fmla="*/ 2381 w 583406"/>
                <a:gd name="connsiteY42" fmla="*/ 26194 h 1226344"/>
                <a:gd name="connsiteX43" fmla="*/ 0 w 583406"/>
                <a:gd name="connsiteY43" fmla="*/ 42862 h 1226344"/>
                <a:gd name="connsiteX44" fmla="*/ 7143 w 583406"/>
                <a:gd name="connsiteY44" fmla="*/ 57150 h 1226344"/>
                <a:gd name="connsiteX45" fmla="*/ 26193 w 583406"/>
                <a:gd name="connsiteY45" fmla="*/ 73819 h 1226344"/>
                <a:gd name="connsiteX46" fmla="*/ 80962 w 583406"/>
                <a:gd name="connsiteY46" fmla="*/ 102394 h 1226344"/>
                <a:gd name="connsiteX47" fmla="*/ 121443 w 583406"/>
                <a:gd name="connsiteY47" fmla="*/ 126206 h 1226344"/>
                <a:gd name="connsiteX48" fmla="*/ 159543 w 583406"/>
                <a:gd name="connsiteY48" fmla="*/ 152400 h 1226344"/>
                <a:gd name="connsiteX49" fmla="*/ 188118 w 583406"/>
                <a:gd name="connsiteY49" fmla="*/ 176212 h 1226344"/>
                <a:gd name="connsiteX50" fmla="*/ 209550 w 583406"/>
                <a:gd name="connsiteY50" fmla="*/ 197644 h 1226344"/>
                <a:gd name="connsiteX51" fmla="*/ 233362 w 583406"/>
                <a:gd name="connsiteY51" fmla="*/ 226219 h 1226344"/>
                <a:gd name="connsiteX52" fmla="*/ 242887 w 583406"/>
                <a:gd name="connsiteY52" fmla="*/ 247650 h 1226344"/>
                <a:gd name="connsiteX53" fmla="*/ 252412 w 583406"/>
                <a:gd name="connsiteY53" fmla="*/ 280987 h 1226344"/>
                <a:gd name="connsiteX54" fmla="*/ 259556 w 583406"/>
                <a:gd name="connsiteY54" fmla="*/ 423862 h 1226344"/>
                <a:gd name="connsiteX55" fmla="*/ 271462 w 583406"/>
                <a:gd name="connsiteY55" fmla="*/ 711994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583406" h="1226344">
                  <a:moveTo>
                    <a:pt x="271462" y="711994"/>
                  </a:moveTo>
                  <a:cubicBezTo>
                    <a:pt x="272256" y="768350"/>
                    <a:pt x="273049" y="824706"/>
                    <a:pt x="273843" y="881062"/>
                  </a:cubicBezTo>
                  <a:lnTo>
                    <a:pt x="276225" y="1047750"/>
                  </a:lnTo>
                  <a:cubicBezTo>
                    <a:pt x="277019" y="1107281"/>
                    <a:pt x="277812" y="1166813"/>
                    <a:pt x="278606" y="1226344"/>
                  </a:cubicBezTo>
                  <a:lnTo>
                    <a:pt x="471487" y="1207294"/>
                  </a:lnTo>
                  <a:lnTo>
                    <a:pt x="476250" y="1081087"/>
                  </a:lnTo>
                  <a:lnTo>
                    <a:pt x="476250" y="954881"/>
                  </a:lnTo>
                  <a:cubicBezTo>
                    <a:pt x="477044" y="927100"/>
                    <a:pt x="477837" y="899318"/>
                    <a:pt x="478631" y="871537"/>
                  </a:cubicBezTo>
                  <a:cubicBezTo>
                    <a:pt x="479425" y="846931"/>
                    <a:pt x="480218" y="822325"/>
                    <a:pt x="481012" y="797719"/>
                  </a:cubicBezTo>
                  <a:lnTo>
                    <a:pt x="485775" y="711994"/>
                  </a:lnTo>
                  <a:lnTo>
                    <a:pt x="490537" y="621506"/>
                  </a:lnTo>
                  <a:lnTo>
                    <a:pt x="495300" y="576262"/>
                  </a:lnTo>
                  <a:lnTo>
                    <a:pt x="497681" y="552450"/>
                  </a:lnTo>
                  <a:lnTo>
                    <a:pt x="497681" y="514350"/>
                  </a:lnTo>
                  <a:lnTo>
                    <a:pt x="500062" y="464344"/>
                  </a:lnTo>
                  <a:lnTo>
                    <a:pt x="504825" y="402431"/>
                  </a:lnTo>
                  <a:lnTo>
                    <a:pt x="514350" y="354806"/>
                  </a:lnTo>
                  <a:lnTo>
                    <a:pt x="526256" y="319087"/>
                  </a:lnTo>
                  <a:lnTo>
                    <a:pt x="535781" y="290512"/>
                  </a:lnTo>
                  <a:lnTo>
                    <a:pt x="545306" y="276225"/>
                  </a:lnTo>
                  <a:lnTo>
                    <a:pt x="561975" y="261937"/>
                  </a:lnTo>
                  <a:lnTo>
                    <a:pt x="573881" y="247650"/>
                  </a:lnTo>
                  <a:lnTo>
                    <a:pt x="581025" y="233362"/>
                  </a:lnTo>
                  <a:lnTo>
                    <a:pt x="583406" y="223837"/>
                  </a:lnTo>
                  <a:lnTo>
                    <a:pt x="583406" y="211931"/>
                  </a:lnTo>
                  <a:lnTo>
                    <a:pt x="578643" y="190500"/>
                  </a:lnTo>
                  <a:lnTo>
                    <a:pt x="569118" y="171450"/>
                  </a:lnTo>
                  <a:lnTo>
                    <a:pt x="554831" y="150019"/>
                  </a:lnTo>
                  <a:lnTo>
                    <a:pt x="533400" y="130969"/>
                  </a:lnTo>
                  <a:lnTo>
                    <a:pt x="514350" y="109537"/>
                  </a:lnTo>
                  <a:lnTo>
                    <a:pt x="500062" y="95250"/>
                  </a:lnTo>
                  <a:lnTo>
                    <a:pt x="476250" y="76200"/>
                  </a:lnTo>
                  <a:lnTo>
                    <a:pt x="442912" y="54769"/>
                  </a:lnTo>
                  <a:lnTo>
                    <a:pt x="409575" y="40481"/>
                  </a:lnTo>
                  <a:lnTo>
                    <a:pt x="369093" y="28575"/>
                  </a:lnTo>
                  <a:lnTo>
                    <a:pt x="326231" y="16669"/>
                  </a:lnTo>
                  <a:lnTo>
                    <a:pt x="252412" y="7144"/>
                  </a:lnTo>
                  <a:lnTo>
                    <a:pt x="195262" y="0"/>
                  </a:lnTo>
                  <a:lnTo>
                    <a:pt x="107156" y="0"/>
                  </a:lnTo>
                  <a:lnTo>
                    <a:pt x="66675" y="2381"/>
                  </a:lnTo>
                  <a:lnTo>
                    <a:pt x="30956" y="9525"/>
                  </a:lnTo>
                  <a:lnTo>
                    <a:pt x="11906" y="19050"/>
                  </a:lnTo>
                  <a:lnTo>
                    <a:pt x="2381" y="26194"/>
                  </a:lnTo>
                  <a:lnTo>
                    <a:pt x="0" y="42862"/>
                  </a:lnTo>
                  <a:lnTo>
                    <a:pt x="7143" y="57150"/>
                  </a:lnTo>
                  <a:lnTo>
                    <a:pt x="26193" y="73819"/>
                  </a:lnTo>
                  <a:lnTo>
                    <a:pt x="80962" y="102394"/>
                  </a:lnTo>
                  <a:lnTo>
                    <a:pt x="121443" y="126206"/>
                  </a:lnTo>
                  <a:lnTo>
                    <a:pt x="159543" y="152400"/>
                  </a:lnTo>
                  <a:lnTo>
                    <a:pt x="188118" y="176212"/>
                  </a:lnTo>
                  <a:lnTo>
                    <a:pt x="209550" y="197644"/>
                  </a:lnTo>
                  <a:lnTo>
                    <a:pt x="233362" y="226219"/>
                  </a:lnTo>
                  <a:lnTo>
                    <a:pt x="242887" y="247650"/>
                  </a:lnTo>
                  <a:lnTo>
                    <a:pt x="252412" y="280987"/>
                  </a:lnTo>
                  <a:lnTo>
                    <a:pt x="259556" y="423862"/>
                  </a:lnTo>
                  <a:lnTo>
                    <a:pt x="271462" y="711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88">
              <a:extLst>
                <a:ext uri="{FF2B5EF4-FFF2-40B4-BE49-F238E27FC236}">
                  <a16:creationId xmlns:a16="http://schemas.microsoft.com/office/drawing/2014/main" id="{6C201CBF-AE78-4BD5-AA7C-7039E3B974C0}"/>
                </a:ext>
              </a:extLst>
            </p:cNvPr>
            <p:cNvSpPr/>
            <p:nvPr/>
          </p:nvSpPr>
          <p:spPr>
            <a:xfrm>
              <a:off x="3513138" y="1728788"/>
              <a:ext cx="687387" cy="730250"/>
            </a:xfrm>
            <a:custGeom>
              <a:avLst/>
              <a:gdLst>
                <a:gd name="connsiteX0" fmla="*/ 373856 w 688181"/>
                <a:gd name="connsiteY0" fmla="*/ 473868 h 731043"/>
                <a:gd name="connsiteX1" fmla="*/ 428625 w 688181"/>
                <a:gd name="connsiteY1" fmla="*/ 559593 h 731043"/>
                <a:gd name="connsiteX2" fmla="*/ 471487 w 688181"/>
                <a:gd name="connsiteY2" fmla="*/ 631031 h 731043"/>
                <a:gd name="connsiteX3" fmla="*/ 514350 w 688181"/>
                <a:gd name="connsiteY3" fmla="*/ 702468 h 731043"/>
                <a:gd name="connsiteX4" fmla="*/ 528637 w 688181"/>
                <a:gd name="connsiteY4" fmla="*/ 719137 h 731043"/>
                <a:gd name="connsiteX5" fmla="*/ 542925 w 688181"/>
                <a:gd name="connsiteY5" fmla="*/ 728662 h 731043"/>
                <a:gd name="connsiteX6" fmla="*/ 557212 w 688181"/>
                <a:gd name="connsiteY6" fmla="*/ 731043 h 731043"/>
                <a:gd name="connsiteX7" fmla="*/ 578644 w 688181"/>
                <a:gd name="connsiteY7" fmla="*/ 728662 h 731043"/>
                <a:gd name="connsiteX8" fmla="*/ 614362 w 688181"/>
                <a:gd name="connsiteY8" fmla="*/ 716756 h 731043"/>
                <a:gd name="connsiteX9" fmla="*/ 645319 w 688181"/>
                <a:gd name="connsiteY9" fmla="*/ 697706 h 731043"/>
                <a:gd name="connsiteX10" fmla="*/ 664369 w 688181"/>
                <a:gd name="connsiteY10" fmla="*/ 681037 h 731043"/>
                <a:gd name="connsiteX11" fmla="*/ 676275 w 688181"/>
                <a:gd name="connsiteY11" fmla="*/ 666750 h 731043"/>
                <a:gd name="connsiteX12" fmla="*/ 683419 w 688181"/>
                <a:gd name="connsiteY12" fmla="*/ 647700 h 731043"/>
                <a:gd name="connsiteX13" fmla="*/ 685800 w 688181"/>
                <a:gd name="connsiteY13" fmla="*/ 631031 h 731043"/>
                <a:gd name="connsiteX14" fmla="*/ 688181 w 688181"/>
                <a:gd name="connsiteY14" fmla="*/ 611981 h 731043"/>
                <a:gd name="connsiteX15" fmla="*/ 685800 w 688181"/>
                <a:gd name="connsiteY15" fmla="*/ 590550 h 731043"/>
                <a:gd name="connsiteX16" fmla="*/ 681037 w 688181"/>
                <a:gd name="connsiteY16" fmla="*/ 564356 h 731043"/>
                <a:gd name="connsiteX17" fmla="*/ 661987 w 688181"/>
                <a:gd name="connsiteY17" fmla="*/ 504825 h 731043"/>
                <a:gd name="connsiteX18" fmla="*/ 633412 w 688181"/>
                <a:gd name="connsiteY18" fmla="*/ 438150 h 731043"/>
                <a:gd name="connsiteX19" fmla="*/ 604837 w 688181"/>
                <a:gd name="connsiteY19" fmla="*/ 383381 h 731043"/>
                <a:gd name="connsiteX20" fmla="*/ 573881 w 688181"/>
                <a:gd name="connsiteY20" fmla="*/ 330993 h 731043"/>
                <a:gd name="connsiteX21" fmla="*/ 538162 w 688181"/>
                <a:gd name="connsiteY21" fmla="*/ 278606 h 731043"/>
                <a:gd name="connsiteX22" fmla="*/ 516731 w 688181"/>
                <a:gd name="connsiteY22" fmla="*/ 245268 h 731043"/>
                <a:gd name="connsiteX23" fmla="*/ 500062 w 688181"/>
                <a:gd name="connsiteY23" fmla="*/ 226218 h 731043"/>
                <a:gd name="connsiteX24" fmla="*/ 481012 w 688181"/>
                <a:gd name="connsiteY24" fmla="*/ 209550 h 731043"/>
                <a:gd name="connsiteX25" fmla="*/ 447675 w 688181"/>
                <a:gd name="connsiteY25" fmla="*/ 185737 h 731043"/>
                <a:gd name="connsiteX26" fmla="*/ 411956 w 688181"/>
                <a:gd name="connsiteY26" fmla="*/ 164306 h 731043"/>
                <a:gd name="connsiteX27" fmla="*/ 381000 w 688181"/>
                <a:gd name="connsiteY27" fmla="*/ 145256 h 731043"/>
                <a:gd name="connsiteX28" fmla="*/ 342900 w 688181"/>
                <a:gd name="connsiteY28" fmla="*/ 123825 h 731043"/>
                <a:gd name="connsiteX29" fmla="*/ 300037 w 688181"/>
                <a:gd name="connsiteY29" fmla="*/ 102393 h 731043"/>
                <a:gd name="connsiteX30" fmla="*/ 226219 w 688181"/>
                <a:gd name="connsiteY30" fmla="*/ 71437 h 731043"/>
                <a:gd name="connsiteX31" fmla="*/ 104775 w 688181"/>
                <a:gd name="connsiteY31" fmla="*/ 23812 h 731043"/>
                <a:gd name="connsiteX32" fmla="*/ 57150 w 688181"/>
                <a:gd name="connsiteY32" fmla="*/ 7143 h 731043"/>
                <a:gd name="connsiteX33" fmla="*/ 21431 w 688181"/>
                <a:gd name="connsiteY33" fmla="*/ 0 h 731043"/>
                <a:gd name="connsiteX34" fmla="*/ 9525 w 688181"/>
                <a:gd name="connsiteY34" fmla="*/ 0 h 731043"/>
                <a:gd name="connsiteX35" fmla="*/ 2381 w 688181"/>
                <a:gd name="connsiteY35" fmla="*/ 4762 h 731043"/>
                <a:gd name="connsiteX36" fmla="*/ 0 w 688181"/>
                <a:gd name="connsiteY36" fmla="*/ 14287 h 731043"/>
                <a:gd name="connsiteX37" fmla="*/ 0 w 688181"/>
                <a:gd name="connsiteY37" fmla="*/ 26193 h 731043"/>
                <a:gd name="connsiteX38" fmla="*/ 11906 w 688181"/>
                <a:gd name="connsiteY38" fmla="*/ 50006 h 731043"/>
                <a:gd name="connsiteX39" fmla="*/ 26194 w 688181"/>
                <a:gd name="connsiteY39" fmla="*/ 69056 h 731043"/>
                <a:gd name="connsiteX40" fmla="*/ 57150 w 688181"/>
                <a:gd name="connsiteY40" fmla="*/ 95250 h 731043"/>
                <a:gd name="connsiteX41" fmla="*/ 92869 w 688181"/>
                <a:gd name="connsiteY41" fmla="*/ 126206 h 731043"/>
                <a:gd name="connsiteX42" fmla="*/ 133350 w 688181"/>
                <a:gd name="connsiteY42" fmla="*/ 164306 h 731043"/>
                <a:gd name="connsiteX43" fmla="*/ 188119 w 688181"/>
                <a:gd name="connsiteY43" fmla="*/ 223837 h 731043"/>
                <a:gd name="connsiteX44" fmla="*/ 240506 w 688181"/>
                <a:gd name="connsiteY44" fmla="*/ 285750 h 731043"/>
                <a:gd name="connsiteX45" fmla="*/ 283369 w 688181"/>
                <a:gd name="connsiteY45" fmla="*/ 342900 h 731043"/>
                <a:gd name="connsiteX46" fmla="*/ 373856 w 688181"/>
                <a:gd name="connsiteY46" fmla="*/ 473868 h 7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88181" h="731043">
                  <a:moveTo>
                    <a:pt x="373856" y="473868"/>
                  </a:moveTo>
                  <a:lnTo>
                    <a:pt x="428625" y="559593"/>
                  </a:lnTo>
                  <a:lnTo>
                    <a:pt x="471487" y="631031"/>
                  </a:lnTo>
                  <a:lnTo>
                    <a:pt x="514350" y="702468"/>
                  </a:lnTo>
                  <a:lnTo>
                    <a:pt x="528637" y="719137"/>
                  </a:lnTo>
                  <a:lnTo>
                    <a:pt x="542925" y="728662"/>
                  </a:lnTo>
                  <a:lnTo>
                    <a:pt x="557212" y="731043"/>
                  </a:lnTo>
                  <a:lnTo>
                    <a:pt x="578644" y="728662"/>
                  </a:lnTo>
                  <a:lnTo>
                    <a:pt x="614362" y="716756"/>
                  </a:lnTo>
                  <a:lnTo>
                    <a:pt x="645319" y="697706"/>
                  </a:lnTo>
                  <a:lnTo>
                    <a:pt x="664369" y="681037"/>
                  </a:lnTo>
                  <a:lnTo>
                    <a:pt x="676275" y="666750"/>
                  </a:lnTo>
                  <a:lnTo>
                    <a:pt x="683419" y="647700"/>
                  </a:lnTo>
                  <a:lnTo>
                    <a:pt x="685800" y="631031"/>
                  </a:lnTo>
                  <a:lnTo>
                    <a:pt x="688181" y="611981"/>
                  </a:lnTo>
                  <a:lnTo>
                    <a:pt x="685800" y="590550"/>
                  </a:lnTo>
                  <a:lnTo>
                    <a:pt x="681037" y="564356"/>
                  </a:lnTo>
                  <a:lnTo>
                    <a:pt x="661987" y="504825"/>
                  </a:lnTo>
                  <a:lnTo>
                    <a:pt x="633412" y="438150"/>
                  </a:lnTo>
                  <a:lnTo>
                    <a:pt x="604837" y="383381"/>
                  </a:lnTo>
                  <a:lnTo>
                    <a:pt x="573881" y="330993"/>
                  </a:lnTo>
                  <a:lnTo>
                    <a:pt x="538162" y="278606"/>
                  </a:lnTo>
                  <a:lnTo>
                    <a:pt x="516731" y="245268"/>
                  </a:lnTo>
                  <a:lnTo>
                    <a:pt x="500062" y="226218"/>
                  </a:lnTo>
                  <a:lnTo>
                    <a:pt x="481012" y="209550"/>
                  </a:lnTo>
                  <a:lnTo>
                    <a:pt x="447675" y="185737"/>
                  </a:lnTo>
                  <a:lnTo>
                    <a:pt x="411956" y="164306"/>
                  </a:lnTo>
                  <a:lnTo>
                    <a:pt x="381000" y="145256"/>
                  </a:lnTo>
                  <a:lnTo>
                    <a:pt x="342900" y="123825"/>
                  </a:lnTo>
                  <a:lnTo>
                    <a:pt x="300037" y="102393"/>
                  </a:lnTo>
                  <a:lnTo>
                    <a:pt x="226219" y="71437"/>
                  </a:lnTo>
                  <a:lnTo>
                    <a:pt x="104775" y="23812"/>
                  </a:lnTo>
                  <a:lnTo>
                    <a:pt x="57150" y="7143"/>
                  </a:lnTo>
                  <a:lnTo>
                    <a:pt x="21431" y="0"/>
                  </a:lnTo>
                  <a:lnTo>
                    <a:pt x="9525" y="0"/>
                  </a:lnTo>
                  <a:lnTo>
                    <a:pt x="2381" y="4762"/>
                  </a:lnTo>
                  <a:lnTo>
                    <a:pt x="0" y="14287"/>
                  </a:lnTo>
                  <a:lnTo>
                    <a:pt x="0" y="26193"/>
                  </a:lnTo>
                  <a:lnTo>
                    <a:pt x="11906" y="50006"/>
                  </a:lnTo>
                  <a:lnTo>
                    <a:pt x="26194" y="69056"/>
                  </a:lnTo>
                  <a:lnTo>
                    <a:pt x="57150" y="95250"/>
                  </a:lnTo>
                  <a:lnTo>
                    <a:pt x="92869" y="126206"/>
                  </a:lnTo>
                  <a:lnTo>
                    <a:pt x="133350" y="164306"/>
                  </a:lnTo>
                  <a:lnTo>
                    <a:pt x="188119" y="223837"/>
                  </a:lnTo>
                  <a:lnTo>
                    <a:pt x="240506" y="285750"/>
                  </a:lnTo>
                  <a:lnTo>
                    <a:pt x="283369" y="342900"/>
                  </a:lnTo>
                  <a:lnTo>
                    <a:pt x="373856" y="4738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89">
              <a:extLst>
                <a:ext uri="{FF2B5EF4-FFF2-40B4-BE49-F238E27FC236}">
                  <a16:creationId xmlns:a16="http://schemas.microsoft.com/office/drawing/2014/main" id="{FF13E3FC-DAF3-4E02-980B-3D701810D98F}"/>
                </a:ext>
              </a:extLst>
            </p:cNvPr>
            <p:cNvSpPr/>
            <p:nvPr/>
          </p:nvSpPr>
          <p:spPr>
            <a:xfrm>
              <a:off x="5561013" y="1617663"/>
              <a:ext cx="723900" cy="752475"/>
            </a:xfrm>
            <a:custGeom>
              <a:avLst/>
              <a:gdLst>
                <a:gd name="connsiteX0" fmla="*/ 233362 w 723900"/>
                <a:gd name="connsiteY0" fmla="*/ 326231 h 752475"/>
                <a:gd name="connsiteX1" fmla="*/ 150019 w 723900"/>
                <a:gd name="connsiteY1" fmla="*/ 466725 h 752475"/>
                <a:gd name="connsiteX2" fmla="*/ 59531 w 723900"/>
                <a:gd name="connsiteY2" fmla="*/ 614362 h 752475"/>
                <a:gd name="connsiteX3" fmla="*/ 16669 w 723900"/>
                <a:gd name="connsiteY3" fmla="*/ 685800 h 752475"/>
                <a:gd name="connsiteX4" fmla="*/ 4762 w 723900"/>
                <a:gd name="connsiteY4" fmla="*/ 714375 h 752475"/>
                <a:gd name="connsiteX5" fmla="*/ 0 w 723900"/>
                <a:gd name="connsiteY5" fmla="*/ 728662 h 752475"/>
                <a:gd name="connsiteX6" fmla="*/ 0 w 723900"/>
                <a:gd name="connsiteY6" fmla="*/ 742950 h 752475"/>
                <a:gd name="connsiteX7" fmla="*/ 4762 w 723900"/>
                <a:gd name="connsiteY7" fmla="*/ 750094 h 752475"/>
                <a:gd name="connsiteX8" fmla="*/ 16669 w 723900"/>
                <a:gd name="connsiteY8" fmla="*/ 752475 h 752475"/>
                <a:gd name="connsiteX9" fmla="*/ 38100 w 723900"/>
                <a:gd name="connsiteY9" fmla="*/ 747712 h 752475"/>
                <a:gd name="connsiteX10" fmla="*/ 57150 w 723900"/>
                <a:gd name="connsiteY10" fmla="*/ 738187 h 752475"/>
                <a:gd name="connsiteX11" fmla="*/ 95250 w 723900"/>
                <a:gd name="connsiteY11" fmla="*/ 709612 h 752475"/>
                <a:gd name="connsiteX12" fmla="*/ 159544 w 723900"/>
                <a:gd name="connsiteY12" fmla="*/ 664369 h 752475"/>
                <a:gd name="connsiteX13" fmla="*/ 245269 w 723900"/>
                <a:gd name="connsiteY13" fmla="*/ 604837 h 752475"/>
                <a:gd name="connsiteX14" fmla="*/ 321469 w 723900"/>
                <a:gd name="connsiteY14" fmla="*/ 547687 h 752475"/>
                <a:gd name="connsiteX15" fmla="*/ 407194 w 723900"/>
                <a:gd name="connsiteY15" fmla="*/ 483394 h 752475"/>
                <a:gd name="connsiteX16" fmla="*/ 497681 w 723900"/>
                <a:gd name="connsiteY16" fmla="*/ 419100 h 752475"/>
                <a:gd name="connsiteX17" fmla="*/ 559594 w 723900"/>
                <a:gd name="connsiteY17" fmla="*/ 376237 h 752475"/>
                <a:gd name="connsiteX18" fmla="*/ 585787 w 723900"/>
                <a:gd name="connsiteY18" fmla="*/ 364331 h 752475"/>
                <a:gd name="connsiteX19" fmla="*/ 633412 w 723900"/>
                <a:gd name="connsiteY19" fmla="*/ 347662 h 752475"/>
                <a:gd name="connsiteX20" fmla="*/ 678656 w 723900"/>
                <a:gd name="connsiteY20" fmla="*/ 338137 h 752475"/>
                <a:gd name="connsiteX21" fmla="*/ 692944 w 723900"/>
                <a:gd name="connsiteY21" fmla="*/ 338137 h 752475"/>
                <a:gd name="connsiteX22" fmla="*/ 704850 w 723900"/>
                <a:gd name="connsiteY22" fmla="*/ 335756 h 752475"/>
                <a:gd name="connsiteX23" fmla="*/ 721519 w 723900"/>
                <a:gd name="connsiteY23" fmla="*/ 319087 h 752475"/>
                <a:gd name="connsiteX24" fmla="*/ 723900 w 723900"/>
                <a:gd name="connsiteY24" fmla="*/ 304800 h 752475"/>
                <a:gd name="connsiteX25" fmla="*/ 723900 w 723900"/>
                <a:gd name="connsiteY25" fmla="*/ 292894 h 752475"/>
                <a:gd name="connsiteX26" fmla="*/ 719137 w 723900"/>
                <a:gd name="connsiteY26" fmla="*/ 273844 h 752475"/>
                <a:gd name="connsiteX27" fmla="*/ 709612 w 723900"/>
                <a:gd name="connsiteY27" fmla="*/ 257175 h 752475"/>
                <a:gd name="connsiteX28" fmla="*/ 681037 w 723900"/>
                <a:gd name="connsiteY28" fmla="*/ 223837 h 752475"/>
                <a:gd name="connsiteX29" fmla="*/ 640556 w 723900"/>
                <a:gd name="connsiteY29" fmla="*/ 176212 h 752475"/>
                <a:gd name="connsiteX30" fmla="*/ 592931 w 723900"/>
                <a:gd name="connsiteY30" fmla="*/ 135731 h 752475"/>
                <a:gd name="connsiteX31" fmla="*/ 550069 w 723900"/>
                <a:gd name="connsiteY31" fmla="*/ 104775 h 752475"/>
                <a:gd name="connsiteX32" fmla="*/ 500062 w 723900"/>
                <a:gd name="connsiteY32" fmla="*/ 73819 h 752475"/>
                <a:gd name="connsiteX33" fmla="*/ 438150 w 723900"/>
                <a:gd name="connsiteY33" fmla="*/ 45244 h 752475"/>
                <a:gd name="connsiteX34" fmla="*/ 385762 w 723900"/>
                <a:gd name="connsiteY34" fmla="*/ 26194 h 752475"/>
                <a:gd name="connsiteX35" fmla="*/ 333375 w 723900"/>
                <a:gd name="connsiteY35" fmla="*/ 9525 h 752475"/>
                <a:gd name="connsiteX36" fmla="*/ 278606 w 723900"/>
                <a:gd name="connsiteY36" fmla="*/ 0 h 752475"/>
                <a:gd name="connsiteX37" fmla="*/ 247650 w 723900"/>
                <a:gd name="connsiteY37" fmla="*/ 0 h 752475"/>
                <a:gd name="connsiteX38" fmla="*/ 216694 w 723900"/>
                <a:gd name="connsiteY38" fmla="*/ 0 h 752475"/>
                <a:gd name="connsiteX39" fmla="*/ 197644 w 723900"/>
                <a:gd name="connsiteY39" fmla="*/ 4762 h 752475"/>
                <a:gd name="connsiteX40" fmla="*/ 190500 w 723900"/>
                <a:gd name="connsiteY40" fmla="*/ 14287 h 752475"/>
                <a:gd name="connsiteX41" fmla="*/ 188119 w 723900"/>
                <a:gd name="connsiteY41" fmla="*/ 23812 h 752475"/>
                <a:gd name="connsiteX42" fmla="*/ 190500 w 723900"/>
                <a:gd name="connsiteY42" fmla="*/ 40481 h 752475"/>
                <a:gd name="connsiteX43" fmla="*/ 200025 w 723900"/>
                <a:gd name="connsiteY43" fmla="*/ 57150 h 752475"/>
                <a:gd name="connsiteX44" fmla="*/ 214312 w 723900"/>
                <a:gd name="connsiteY44" fmla="*/ 71437 h 752475"/>
                <a:gd name="connsiteX45" fmla="*/ 240506 w 723900"/>
                <a:gd name="connsiteY45" fmla="*/ 83344 h 752475"/>
                <a:gd name="connsiteX46" fmla="*/ 259556 w 723900"/>
                <a:gd name="connsiteY46" fmla="*/ 92869 h 752475"/>
                <a:gd name="connsiteX47" fmla="*/ 276225 w 723900"/>
                <a:gd name="connsiteY47" fmla="*/ 107156 h 752475"/>
                <a:gd name="connsiteX48" fmla="*/ 290512 w 723900"/>
                <a:gd name="connsiteY48" fmla="*/ 126206 h 752475"/>
                <a:gd name="connsiteX49" fmla="*/ 297656 w 723900"/>
                <a:gd name="connsiteY49" fmla="*/ 142875 h 752475"/>
                <a:gd name="connsiteX50" fmla="*/ 300037 w 723900"/>
                <a:gd name="connsiteY50" fmla="*/ 166687 h 752475"/>
                <a:gd name="connsiteX51" fmla="*/ 300037 w 723900"/>
                <a:gd name="connsiteY51" fmla="*/ 190500 h 752475"/>
                <a:gd name="connsiteX52" fmla="*/ 288131 w 723900"/>
                <a:gd name="connsiteY52" fmla="*/ 226219 h 752475"/>
                <a:gd name="connsiteX53" fmla="*/ 266700 w 723900"/>
                <a:gd name="connsiteY53" fmla="*/ 271462 h 752475"/>
                <a:gd name="connsiteX54" fmla="*/ 233362 w 723900"/>
                <a:gd name="connsiteY54" fmla="*/ 326231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723900" h="752475">
                  <a:moveTo>
                    <a:pt x="233362" y="326231"/>
                  </a:moveTo>
                  <a:lnTo>
                    <a:pt x="150019" y="466725"/>
                  </a:lnTo>
                  <a:lnTo>
                    <a:pt x="59531" y="614362"/>
                  </a:lnTo>
                  <a:lnTo>
                    <a:pt x="16669" y="685800"/>
                  </a:lnTo>
                  <a:lnTo>
                    <a:pt x="4762" y="714375"/>
                  </a:lnTo>
                  <a:lnTo>
                    <a:pt x="0" y="728662"/>
                  </a:lnTo>
                  <a:lnTo>
                    <a:pt x="0" y="742950"/>
                  </a:lnTo>
                  <a:lnTo>
                    <a:pt x="4762" y="750094"/>
                  </a:lnTo>
                  <a:lnTo>
                    <a:pt x="16669" y="752475"/>
                  </a:lnTo>
                  <a:lnTo>
                    <a:pt x="38100" y="747712"/>
                  </a:lnTo>
                  <a:lnTo>
                    <a:pt x="57150" y="738187"/>
                  </a:lnTo>
                  <a:lnTo>
                    <a:pt x="95250" y="709612"/>
                  </a:lnTo>
                  <a:lnTo>
                    <a:pt x="159544" y="664369"/>
                  </a:lnTo>
                  <a:lnTo>
                    <a:pt x="245269" y="604837"/>
                  </a:lnTo>
                  <a:lnTo>
                    <a:pt x="321469" y="547687"/>
                  </a:lnTo>
                  <a:lnTo>
                    <a:pt x="407194" y="483394"/>
                  </a:lnTo>
                  <a:lnTo>
                    <a:pt x="497681" y="419100"/>
                  </a:lnTo>
                  <a:lnTo>
                    <a:pt x="559594" y="376237"/>
                  </a:lnTo>
                  <a:lnTo>
                    <a:pt x="585787" y="364331"/>
                  </a:lnTo>
                  <a:lnTo>
                    <a:pt x="633412" y="347662"/>
                  </a:lnTo>
                  <a:lnTo>
                    <a:pt x="678656" y="338137"/>
                  </a:lnTo>
                  <a:lnTo>
                    <a:pt x="692944" y="338137"/>
                  </a:lnTo>
                  <a:lnTo>
                    <a:pt x="704850" y="335756"/>
                  </a:lnTo>
                  <a:lnTo>
                    <a:pt x="721519" y="319087"/>
                  </a:lnTo>
                  <a:lnTo>
                    <a:pt x="723900" y="304800"/>
                  </a:lnTo>
                  <a:lnTo>
                    <a:pt x="723900" y="292894"/>
                  </a:lnTo>
                  <a:lnTo>
                    <a:pt x="719137" y="273844"/>
                  </a:lnTo>
                  <a:lnTo>
                    <a:pt x="709612" y="257175"/>
                  </a:lnTo>
                  <a:lnTo>
                    <a:pt x="681037" y="223837"/>
                  </a:lnTo>
                  <a:lnTo>
                    <a:pt x="640556" y="176212"/>
                  </a:lnTo>
                  <a:lnTo>
                    <a:pt x="592931" y="135731"/>
                  </a:lnTo>
                  <a:lnTo>
                    <a:pt x="550069" y="104775"/>
                  </a:lnTo>
                  <a:lnTo>
                    <a:pt x="500062" y="73819"/>
                  </a:lnTo>
                  <a:lnTo>
                    <a:pt x="438150" y="45244"/>
                  </a:lnTo>
                  <a:lnTo>
                    <a:pt x="385762" y="26194"/>
                  </a:lnTo>
                  <a:lnTo>
                    <a:pt x="333375" y="9525"/>
                  </a:lnTo>
                  <a:lnTo>
                    <a:pt x="278606" y="0"/>
                  </a:lnTo>
                  <a:lnTo>
                    <a:pt x="247650" y="0"/>
                  </a:lnTo>
                  <a:lnTo>
                    <a:pt x="216694" y="0"/>
                  </a:lnTo>
                  <a:lnTo>
                    <a:pt x="197644" y="4762"/>
                  </a:lnTo>
                  <a:lnTo>
                    <a:pt x="190500" y="14287"/>
                  </a:lnTo>
                  <a:lnTo>
                    <a:pt x="188119" y="23812"/>
                  </a:lnTo>
                  <a:lnTo>
                    <a:pt x="190500" y="40481"/>
                  </a:lnTo>
                  <a:lnTo>
                    <a:pt x="200025" y="57150"/>
                  </a:lnTo>
                  <a:lnTo>
                    <a:pt x="214312" y="71437"/>
                  </a:lnTo>
                  <a:lnTo>
                    <a:pt x="240506" y="83344"/>
                  </a:lnTo>
                  <a:lnTo>
                    <a:pt x="259556" y="92869"/>
                  </a:lnTo>
                  <a:lnTo>
                    <a:pt x="276225" y="107156"/>
                  </a:lnTo>
                  <a:lnTo>
                    <a:pt x="290512" y="126206"/>
                  </a:lnTo>
                  <a:lnTo>
                    <a:pt x="297656" y="142875"/>
                  </a:lnTo>
                  <a:lnTo>
                    <a:pt x="300037" y="166687"/>
                  </a:lnTo>
                  <a:lnTo>
                    <a:pt x="300037" y="190500"/>
                  </a:lnTo>
                  <a:lnTo>
                    <a:pt x="288131" y="226219"/>
                  </a:lnTo>
                  <a:lnTo>
                    <a:pt x="266700" y="271462"/>
                  </a:lnTo>
                  <a:lnTo>
                    <a:pt x="233362" y="326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90">
              <a:extLst>
                <a:ext uri="{FF2B5EF4-FFF2-40B4-BE49-F238E27FC236}">
                  <a16:creationId xmlns:a16="http://schemas.microsoft.com/office/drawing/2014/main" id="{D0AFE554-79CD-4BBC-BA8A-7A4D18C09F9F}"/>
                </a:ext>
              </a:extLst>
            </p:cNvPr>
            <p:cNvSpPr/>
            <p:nvPr/>
          </p:nvSpPr>
          <p:spPr>
            <a:xfrm>
              <a:off x="2843213" y="2516188"/>
              <a:ext cx="481012" cy="1190625"/>
            </a:xfrm>
            <a:custGeom>
              <a:avLst/>
              <a:gdLst>
                <a:gd name="connsiteX0" fmla="*/ 414337 w 481012"/>
                <a:gd name="connsiteY0" fmla="*/ 607219 h 1190625"/>
                <a:gd name="connsiteX1" fmla="*/ 371475 w 481012"/>
                <a:gd name="connsiteY1" fmla="*/ 735807 h 1190625"/>
                <a:gd name="connsiteX2" fmla="*/ 335756 w 481012"/>
                <a:gd name="connsiteY2" fmla="*/ 838200 h 1190625"/>
                <a:gd name="connsiteX3" fmla="*/ 304800 w 481012"/>
                <a:gd name="connsiteY3" fmla="*/ 921544 h 1190625"/>
                <a:gd name="connsiteX4" fmla="*/ 283368 w 481012"/>
                <a:gd name="connsiteY4" fmla="*/ 985838 h 1190625"/>
                <a:gd name="connsiteX5" fmla="*/ 259556 w 481012"/>
                <a:gd name="connsiteY5" fmla="*/ 1059657 h 1190625"/>
                <a:gd name="connsiteX6" fmla="*/ 245268 w 481012"/>
                <a:gd name="connsiteY6" fmla="*/ 1097757 h 1190625"/>
                <a:gd name="connsiteX7" fmla="*/ 226218 w 481012"/>
                <a:gd name="connsiteY7" fmla="*/ 1123950 h 1190625"/>
                <a:gd name="connsiteX8" fmla="*/ 197643 w 481012"/>
                <a:gd name="connsiteY8" fmla="*/ 1154907 h 1190625"/>
                <a:gd name="connsiteX9" fmla="*/ 173831 w 481012"/>
                <a:gd name="connsiteY9" fmla="*/ 1173957 h 1190625"/>
                <a:gd name="connsiteX10" fmla="*/ 150018 w 481012"/>
                <a:gd name="connsiteY10" fmla="*/ 1185863 h 1190625"/>
                <a:gd name="connsiteX11" fmla="*/ 119062 w 481012"/>
                <a:gd name="connsiteY11" fmla="*/ 1190625 h 1190625"/>
                <a:gd name="connsiteX12" fmla="*/ 95250 w 481012"/>
                <a:gd name="connsiteY12" fmla="*/ 1188244 h 1190625"/>
                <a:gd name="connsiteX13" fmla="*/ 76200 w 481012"/>
                <a:gd name="connsiteY13" fmla="*/ 1181100 h 1190625"/>
                <a:gd name="connsiteX14" fmla="*/ 61912 w 481012"/>
                <a:gd name="connsiteY14" fmla="*/ 1169194 h 1190625"/>
                <a:gd name="connsiteX15" fmla="*/ 50006 w 481012"/>
                <a:gd name="connsiteY15" fmla="*/ 1157288 h 1190625"/>
                <a:gd name="connsiteX16" fmla="*/ 38100 w 481012"/>
                <a:gd name="connsiteY16" fmla="*/ 1140619 h 1190625"/>
                <a:gd name="connsiteX17" fmla="*/ 23812 w 481012"/>
                <a:gd name="connsiteY17" fmla="*/ 1114425 h 1190625"/>
                <a:gd name="connsiteX18" fmla="*/ 14287 w 481012"/>
                <a:gd name="connsiteY18" fmla="*/ 1090613 h 1190625"/>
                <a:gd name="connsiteX19" fmla="*/ 7143 w 481012"/>
                <a:gd name="connsiteY19" fmla="*/ 1064419 h 1190625"/>
                <a:gd name="connsiteX20" fmla="*/ 2381 w 481012"/>
                <a:gd name="connsiteY20" fmla="*/ 1038225 h 1190625"/>
                <a:gd name="connsiteX21" fmla="*/ 0 w 481012"/>
                <a:gd name="connsiteY21" fmla="*/ 1012032 h 1190625"/>
                <a:gd name="connsiteX22" fmla="*/ 0 w 481012"/>
                <a:gd name="connsiteY22" fmla="*/ 964407 h 1190625"/>
                <a:gd name="connsiteX23" fmla="*/ 0 w 481012"/>
                <a:gd name="connsiteY23" fmla="*/ 940594 h 1190625"/>
                <a:gd name="connsiteX24" fmla="*/ 30956 w 481012"/>
                <a:gd name="connsiteY24" fmla="*/ 892969 h 1190625"/>
                <a:gd name="connsiteX25" fmla="*/ 90487 w 481012"/>
                <a:gd name="connsiteY25" fmla="*/ 792957 h 1190625"/>
                <a:gd name="connsiteX26" fmla="*/ 123825 w 481012"/>
                <a:gd name="connsiteY26" fmla="*/ 733425 h 1190625"/>
                <a:gd name="connsiteX27" fmla="*/ 147637 w 481012"/>
                <a:gd name="connsiteY27" fmla="*/ 685800 h 1190625"/>
                <a:gd name="connsiteX28" fmla="*/ 173831 w 481012"/>
                <a:gd name="connsiteY28" fmla="*/ 631032 h 1190625"/>
                <a:gd name="connsiteX29" fmla="*/ 204787 w 481012"/>
                <a:gd name="connsiteY29" fmla="*/ 559594 h 1190625"/>
                <a:gd name="connsiteX30" fmla="*/ 226218 w 481012"/>
                <a:gd name="connsiteY30" fmla="*/ 509588 h 1190625"/>
                <a:gd name="connsiteX31" fmla="*/ 247650 w 481012"/>
                <a:gd name="connsiteY31" fmla="*/ 457200 h 1190625"/>
                <a:gd name="connsiteX32" fmla="*/ 266700 w 481012"/>
                <a:gd name="connsiteY32" fmla="*/ 402432 h 1190625"/>
                <a:gd name="connsiteX33" fmla="*/ 283368 w 481012"/>
                <a:gd name="connsiteY33" fmla="*/ 340519 h 1190625"/>
                <a:gd name="connsiteX34" fmla="*/ 292893 w 481012"/>
                <a:gd name="connsiteY34" fmla="*/ 290513 h 1190625"/>
                <a:gd name="connsiteX35" fmla="*/ 297656 w 481012"/>
                <a:gd name="connsiteY35" fmla="*/ 254794 h 1190625"/>
                <a:gd name="connsiteX36" fmla="*/ 295275 w 481012"/>
                <a:gd name="connsiteY36" fmla="*/ 235744 h 1190625"/>
                <a:gd name="connsiteX37" fmla="*/ 285750 w 481012"/>
                <a:gd name="connsiteY37" fmla="*/ 202407 h 1190625"/>
                <a:gd name="connsiteX38" fmla="*/ 273843 w 481012"/>
                <a:gd name="connsiteY38" fmla="*/ 173832 h 1190625"/>
                <a:gd name="connsiteX39" fmla="*/ 257175 w 481012"/>
                <a:gd name="connsiteY39" fmla="*/ 147638 h 1190625"/>
                <a:gd name="connsiteX40" fmla="*/ 219075 w 481012"/>
                <a:gd name="connsiteY40" fmla="*/ 90488 h 1190625"/>
                <a:gd name="connsiteX41" fmla="*/ 192881 w 481012"/>
                <a:gd name="connsiteY41" fmla="*/ 52388 h 1190625"/>
                <a:gd name="connsiteX42" fmla="*/ 188118 w 481012"/>
                <a:gd name="connsiteY42" fmla="*/ 38100 h 1190625"/>
                <a:gd name="connsiteX43" fmla="*/ 188118 w 481012"/>
                <a:gd name="connsiteY43" fmla="*/ 33338 h 1190625"/>
                <a:gd name="connsiteX44" fmla="*/ 195262 w 481012"/>
                <a:gd name="connsiteY44" fmla="*/ 21432 h 1190625"/>
                <a:gd name="connsiteX45" fmla="*/ 211931 w 481012"/>
                <a:gd name="connsiteY45" fmla="*/ 4763 h 1190625"/>
                <a:gd name="connsiteX46" fmla="*/ 230981 w 481012"/>
                <a:gd name="connsiteY46" fmla="*/ 0 h 1190625"/>
                <a:gd name="connsiteX47" fmla="*/ 245268 w 481012"/>
                <a:gd name="connsiteY47" fmla="*/ 0 h 1190625"/>
                <a:gd name="connsiteX48" fmla="*/ 257175 w 481012"/>
                <a:gd name="connsiteY48" fmla="*/ 2382 h 1190625"/>
                <a:gd name="connsiteX49" fmla="*/ 276225 w 481012"/>
                <a:gd name="connsiteY49" fmla="*/ 16669 h 1190625"/>
                <a:gd name="connsiteX50" fmla="*/ 302418 w 481012"/>
                <a:gd name="connsiteY50" fmla="*/ 38100 h 1190625"/>
                <a:gd name="connsiteX51" fmla="*/ 342900 w 481012"/>
                <a:gd name="connsiteY51" fmla="*/ 80963 h 1190625"/>
                <a:gd name="connsiteX52" fmla="*/ 369093 w 481012"/>
                <a:gd name="connsiteY52" fmla="*/ 111919 h 1190625"/>
                <a:gd name="connsiteX53" fmla="*/ 395287 w 481012"/>
                <a:gd name="connsiteY53" fmla="*/ 145257 h 1190625"/>
                <a:gd name="connsiteX54" fmla="*/ 426243 w 481012"/>
                <a:gd name="connsiteY54" fmla="*/ 192882 h 1190625"/>
                <a:gd name="connsiteX55" fmla="*/ 454818 w 481012"/>
                <a:gd name="connsiteY55" fmla="*/ 250032 h 1190625"/>
                <a:gd name="connsiteX56" fmla="*/ 481012 w 481012"/>
                <a:gd name="connsiteY56" fmla="*/ 328613 h 1190625"/>
                <a:gd name="connsiteX57" fmla="*/ 454818 w 481012"/>
                <a:gd name="connsiteY57" fmla="*/ 471488 h 1190625"/>
                <a:gd name="connsiteX58" fmla="*/ 414337 w 481012"/>
                <a:gd name="connsiteY58" fmla="*/ 607219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81012" h="1190625">
                  <a:moveTo>
                    <a:pt x="414337" y="607219"/>
                  </a:moveTo>
                  <a:lnTo>
                    <a:pt x="371475" y="735807"/>
                  </a:lnTo>
                  <a:lnTo>
                    <a:pt x="335756" y="838200"/>
                  </a:lnTo>
                  <a:lnTo>
                    <a:pt x="304800" y="921544"/>
                  </a:lnTo>
                  <a:lnTo>
                    <a:pt x="283368" y="985838"/>
                  </a:lnTo>
                  <a:lnTo>
                    <a:pt x="259556" y="1059657"/>
                  </a:lnTo>
                  <a:lnTo>
                    <a:pt x="245268" y="1097757"/>
                  </a:lnTo>
                  <a:lnTo>
                    <a:pt x="226218" y="1123950"/>
                  </a:lnTo>
                  <a:lnTo>
                    <a:pt x="197643" y="1154907"/>
                  </a:lnTo>
                  <a:lnTo>
                    <a:pt x="173831" y="1173957"/>
                  </a:lnTo>
                  <a:lnTo>
                    <a:pt x="150018" y="1185863"/>
                  </a:lnTo>
                  <a:lnTo>
                    <a:pt x="119062" y="1190625"/>
                  </a:lnTo>
                  <a:lnTo>
                    <a:pt x="95250" y="1188244"/>
                  </a:lnTo>
                  <a:lnTo>
                    <a:pt x="76200" y="1181100"/>
                  </a:lnTo>
                  <a:lnTo>
                    <a:pt x="61912" y="1169194"/>
                  </a:lnTo>
                  <a:lnTo>
                    <a:pt x="50006" y="1157288"/>
                  </a:lnTo>
                  <a:lnTo>
                    <a:pt x="38100" y="1140619"/>
                  </a:lnTo>
                  <a:lnTo>
                    <a:pt x="23812" y="1114425"/>
                  </a:lnTo>
                  <a:lnTo>
                    <a:pt x="14287" y="1090613"/>
                  </a:lnTo>
                  <a:lnTo>
                    <a:pt x="7143" y="1064419"/>
                  </a:lnTo>
                  <a:lnTo>
                    <a:pt x="2381" y="1038225"/>
                  </a:lnTo>
                  <a:lnTo>
                    <a:pt x="0" y="1012032"/>
                  </a:lnTo>
                  <a:lnTo>
                    <a:pt x="0" y="964407"/>
                  </a:lnTo>
                  <a:lnTo>
                    <a:pt x="0" y="940594"/>
                  </a:lnTo>
                  <a:lnTo>
                    <a:pt x="30956" y="892969"/>
                  </a:lnTo>
                  <a:lnTo>
                    <a:pt x="90487" y="792957"/>
                  </a:lnTo>
                  <a:lnTo>
                    <a:pt x="123825" y="733425"/>
                  </a:lnTo>
                  <a:lnTo>
                    <a:pt x="147637" y="685800"/>
                  </a:lnTo>
                  <a:lnTo>
                    <a:pt x="173831" y="631032"/>
                  </a:lnTo>
                  <a:lnTo>
                    <a:pt x="204787" y="559594"/>
                  </a:lnTo>
                  <a:lnTo>
                    <a:pt x="226218" y="509588"/>
                  </a:lnTo>
                  <a:lnTo>
                    <a:pt x="247650" y="457200"/>
                  </a:lnTo>
                  <a:lnTo>
                    <a:pt x="266700" y="402432"/>
                  </a:lnTo>
                  <a:lnTo>
                    <a:pt x="283368" y="340519"/>
                  </a:lnTo>
                  <a:lnTo>
                    <a:pt x="292893" y="290513"/>
                  </a:lnTo>
                  <a:lnTo>
                    <a:pt x="297656" y="254794"/>
                  </a:lnTo>
                  <a:lnTo>
                    <a:pt x="295275" y="235744"/>
                  </a:lnTo>
                  <a:lnTo>
                    <a:pt x="285750" y="202407"/>
                  </a:lnTo>
                  <a:lnTo>
                    <a:pt x="273843" y="173832"/>
                  </a:lnTo>
                  <a:lnTo>
                    <a:pt x="257175" y="147638"/>
                  </a:lnTo>
                  <a:lnTo>
                    <a:pt x="219075" y="90488"/>
                  </a:lnTo>
                  <a:lnTo>
                    <a:pt x="192881" y="52388"/>
                  </a:lnTo>
                  <a:lnTo>
                    <a:pt x="188118" y="38100"/>
                  </a:lnTo>
                  <a:lnTo>
                    <a:pt x="188118" y="33338"/>
                  </a:lnTo>
                  <a:lnTo>
                    <a:pt x="195262" y="21432"/>
                  </a:lnTo>
                  <a:lnTo>
                    <a:pt x="211931" y="4763"/>
                  </a:lnTo>
                  <a:lnTo>
                    <a:pt x="230981" y="0"/>
                  </a:lnTo>
                  <a:lnTo>
                    <a:pt x="245268" y="0"/>
                  </a:lnTo>
                  <a:lnTo>
                    <a:pt x="257175" y="2382"/>
                  </a:lnTo>
                  <a:lnTo>
                    <a:pt x="276225" y="16669"/>
                  </a:lnTo>
                  <a:lnTo>
                    <a:pt x="302418" y="38100"/>
                  </a:lnTo>
                  <a:lnTo>
                    <a:pt x="342900" y="80963"/>
                  </a:lnTo>
                  <a:lnTo>
                    <a:pt x="369093" y="111919"/>
                  </a:lnTo>
                  <a:lnTo>
                    <a:pt x="395287" y="145257"/>
                  </a:lnTo>
                  <a:lnTo>
                    <a:pt x="426243" y="192882"/>
                  </a:lnTo>
                  <a:lnTo>
                    <a:pt x="454818" y="250032"/>
                  </a:lnTo>
                  <a:lnTo>
                    <a:pt x="481012" y="328613"/>
                  </a:lnTo>
                  <a:lnTo>
                    <a:pt x="454818" y="471488"/>
                  </a:lnTo>
                  <a:lnTo>
                    <a:pt x="414337" y="607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91">
              <a:extLst>
                <a:ext uri="{FF2B5EF4-FFF2-40B4-BE49-F238E27FC236}">
                  <a16:creationId xmlns:a16="http://schemas.microsoft.com/office/drawing/2014/main" id="{9F089DAD-AA47-4AE7-A713-5774CE58D213}"/>
                </a:ext>
              </a:extLst>
            </p:cNvPr>
            <p:cNvSpPr/>
            <p:nvPr/>
          </p:nvSpPr>
          <p:spPr>
            <a:xfrm>
              <a:off x="3244850" y="2422525"/>
              <a:ext cx="3943350" cy="593725"/>
            </a:xfrm>
            <a:custGeom>
              <a:avLst/>
              <a:gdLst>
                <a:gd name="connsiteX0" fmla="*/ 946150 w 3943350"/>
                <a:gd name="connsiteY0" fmla="*/ 260350 h 593725"/>
                <a:gd name="connsiteX1" fmla="*/ 739775 w 3943350"/>
                <a:gd name="connsiteY1" fmla="*/ 292100 h 593725"/>
                <a:gd name="connsiteX2" fmla="*/ 454025 w 3943350"/>
                <a:gd name="connsiteY2" fmla="*/ 339725 h 593725"/>
                <a:gd name="connsiteX3" fmla="*/ 139700 w 3943350"/>
                <a:gd name="connsiteY3" fmla="*/ 390525 h 593725"/>
                <a:gd name="connsiteX4" fmla="*/ 0 w 3943350"/>
                <a:gd name="connsiteY4" fmla="*/ 415925 h 593725"/>
                <a:gd name="connsiteX5" fmla="*/ 0 w 3943350"/>
                <a:gd name="connsiteY5" fmla="*/ 593725 h 593725"/>
                <a:gd name="connsiteX6" fmla="*/ 142875 w 3943350"/>
                <a:gd name="connsiteY6" fmla="*/ 561975 h 593725"/>
                <a:gd name="connsiteX7" fmla="*/ 307975 w 3943350"/>
                <a:gd name="connsiteY7" fmla="*/ 527050 h 593725"/>
                <a:gd name="connsiteX8" fmla="*/ 460375 w 3943350"/>
                <a:gd name="connsiteY8" fmla="*/ 495300 h 593725"/>
                <a:gd name="connsiteX9" fmla="*/ 638175 w 3943350"/>
                <a:gd name="connsiteY9" fmla="*/ 463550 h 593725"/>
                <a:gd name="connsiteX10" fmla="*/ 800100 w 3943350"/>
                <a:gd name="connsiteY10" fmla="*/ 438150 h 593725"/>
                <a:gd name="connsiteX11" fmla="*/ 942975 w 3943350"/>
                <a:gd name="connsiteY11" fmla="*/ 415925 h 593725"/>
                <a:gd name="connsiteX12" fmla="*/ 1158875 w 3943350"/>
                <a:gd name="connsiteY12" fmla="*/ 390525 h 593725"/>
                <a:gd name="connsiteX13" fmla="*/ 1298575 w 3943350"/>
                <a:gd name="connsiteY13" fmla="*/ 377825 h 593725"/>
                <a:gd name="connsiteX14" fmla="*/ 1435100 w 3943350"/>
                <a:gd name="connsiteY14" fmla="*/ 358775 h 593725"/>
                <a:gd name="connsiteX15" fmla="*/ 1597025 w 3943350"/>
                <a:gd name="connsiteY15" fmla="*/ 342900 h 593725"/>
                <a:gd name="connsiteX16" fmla="*/ 1816100 w 3943350"/>
                <a:gd name="connsiteY16" fmla="*/ 320675 h 593725"/>
                <a:gd name="connsiteX17" fmla="*/ 2066925 w 3943350"/>
                <a:gd name="connsiteY17" fmla="*/ 301625 h 593725"/>
                <a:gd name="connsiteX18" fmla="*/ 2305050 w 3943350"/>
                <a:gd name="connsiteY18" fmla="*/ 285750 h 593725"/>
                <a:gd name="connsiteX19" fmla="*/ 2590800 w 3943350"/>
                <a:gd name="connsiteY19" fmla="*/ 266700 h 593725"/>
                <a:gd name="connsiteX20" fmla="*/ 2835275 w 3943350"/>
                <a:gd name="connsiteY20" fmla="*/ 250825 h 593725"/>
                <a:gd name="connsiteX21" fmla="*/ 2987675 w 3943350"/>
                <a:gd name="connsiteY21" fmla="*/ 244475 h 593725"/>
                <a:gd name="connsiteX22" fmla="*/ 3127375 w 3943350"/>
                <a:gd name="connsiteY22" fmla="*/ 247650 h 593725"/>
                <a:gd name="connsiteX23" fmla="*/ 3273425 w 3943350"/>
                <a:gd name="connsiteY23" fmla="*/ 247650 h 593725"/>
                <a:gd name="connsiteX24" fmla="*/ 3314700 w 3943350"/>
                <a:gd name="connsiteY24" fmla="*/ 250825 h 593725"/>
                <a:gd name="connsiteX25" fmla="*/ 3349625 w 3943350"/>
                <a:gd name="connsiteY25" fmla="*/ 263525 h 593725"/>
                <a:gd name="connsiteX26" fmla="*/ 3378200 w 3943350"/>
                <a:gd name="connsiteY26" fmla="*/ 279400 h 593725"/>
                <a:gd name="connsiteX27" fmla="*/ 3857625 w 3943350"/>
                <a:gd name="connsiteY27" fmla="*/ 555625 h 593725"/>
                <a:gd name="connsiteX28" fmla="*/ 3886200 w 3943350"/>
                <a:gd name="connsiteY28" fmla="*/ 552450 h 593725"/>
                <a:gd name="connsiteX29" fmla="*/ 3914775 w 3943350"/>
                <a:gd name="connsiteY29" fmla="*/ 539750 h 593725"/>
                <a:gd name="connsiteX30" fmla="*/ 3927475 w 3943350"/>
                <a:gd name="connsiteY30" fmla="*/ 530225 h 593725"/>
                <a:gd name="connsiteX31" fmla="*/ 3933825 w 3943350"/>
                <a:gd name="connsiteY31" fmla="*/ 517525 h 593725"/>
                <a:gd name="connsiteX32" fmla="*/ 3940175 w 3943350"/>
                <a:gd name="connsiteY32" fmla="*/ 501650 h 593725"/>
                <a:gd name="connsiteX33" fmla="*/ 3943350 w 3943350"/>
                <a:gd name="connsiteY33" fmla="*/ 488950 h 593725"/>
                <a:gd name="connsiteX34" fmla="*/ 3943350 w 3943350"/>
                <a:gd name="connsiteY34" fmla="*/ 476250 h 593725"/>
                <a:gd name="connsiteX35" fmla="*/ 3937000 w 3943350"/>
                <a:gd name="connsiteY35" fmla="*/ 454025 h 593725"/>
                <a:gd name="connsiteX36" fmla="*/ 3924300 w 3943350"/>
                <a:gd name="connsiteY36" fmla="*/ 419100 h 593725"/>
                <a:gd name="connsiteX37" fmla="*/ 3889375 w 3943350"/>
                <a:gd name="connsiteY37" fmla="*/ 365125 h 593725"/>
                <a:gd name="connsiteX38" fmla="*/ 3835400 w 3943350"/>
                <a:gd name="connsiteY38" fmla="*/ 298450 h 593725"/>
                <a:gd name="connsiteX39" fmla="*/ 3762375 w 3943350"/>
                <a:gd name="connsiteY39" fmla="*/ 212725 h 593725"/>
                <a:gd name="connsiteX40" fmla="*/ 3654425 w 3943350"/>
                <a:gd name="connsiteY40" fmla="*/ 104775 h 593725"/>
                <a:gd name="connsiteX41" fmla="*/ 3590925 w 3943350"/>
                <a:gd name="connsiteY41" fmla="*/ 47625 h 593725"/>
                <a:gd name="connsiteX42" fmla="*/ 3546475 w 3943350"/>
                <a:gd name="connsiteY42" fmla="*/ 9525 h 593725"/>
                <a:gd name="connsiteX43" fmla="*/ 3536950 w 3943350"/>
                <a:gd name="connsiteY43" fmla="*/ 3175 h 593725"/>
                <a:gd name="connsiteX44" fmla="*/ 3514725 w 3943350"/>
                <a:gd name="connsiteY44" fmla="*/ 0 h 593725"/>
                <a:gd name="connsiteX45" fmla="*/ 3476625 w 3943350"/>
                <a:gd name="connsiteY45" fmla="*/ 6350 h 593725"/>
                <a:gd name="connsiteX46" fmla="*/ 3448050 w 3943350"/>
                <a:gd name="connsiteY46" fmla="*/ 19050 h 593725"/>
                <a:gd name="connsiteX47" fmla="*/ 3406775 w 3943350"/>
                <a:gd name="connsiteY47" fmla="*/ 41275 h 593725"/>
                <a:gd name="connsiteX48" fmla="*/ 3381375 w 3943350"/>
                <a:gd name="connsiteY48" fmla="*/ 50800 h 593725"/>
                <a:gd name="connsiteX49" fmla="*/ 3228975 w 3943350"/>
                <a:gd name="connsiteY49" fmla="*/ 63500 h 593725"/>
                <a:gd name="connsiteX50" fmla="*/ 2968625 w 3943350"/>
                <a:gd name="connsiteY50" fmla="*/ 79375 h 593725"/>
                <a:gd name="connsiteX51" fmla="*/ 2679700 w 3943350"/>
                <a:gd name="connsiteY51" fmla="*/ 88900 h 593725"/>
                <a:gd name="connsiteX52" fmla="*/ 2298700 w 3943350"/>
                <a:gd name="connsiteY52" fmla="*/ 111125 h 593725"/>
                <a:gd name="connsiteX53" fmla="*/ 1816100 w 3943350"/>
                <a:gd name="connsiteY53" fmla="*/ 146050 h 593725"/>
                <a:gd name="connsiteX54" fmla="*/ 1670050 w 3943350"/>
                <a:gd name="connsiteY54" fmla="*/ 158750 h 593725"/>
                <a:gd name="connsiteX55" fmla="*/ 1343025 w 3943350"/>
                <a:gd name="connsiteY55" fmla="*/ 203200 h 593725"/>
                <a:gd name="connsiteX56" fmla="*/ 1057275 w 3943350"/>
                <a:gd name="connsiteY56" fmla="*/ 244475 h 593725"/>
                <a:gd name="connsiteX57" fmla="*/ 946150 w 3943350"/>
                <a:gd name="connsiteY57" fmla="*/ 260350 h 59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943350" h="593725">
                  <a:moveTo>
                    <a:pt x="946150" y="260350"/>
                  </a:moveTo>
                  <a:lnTo>
                    <a:pt x="739775" y="292100"/>
                  </a:lnTo>
                  <a:lnTo>
                    <a:pt x="454025" y="339725"/>
                  </a:lnTo>
                  <a:lnTo>
                    <a:pt x="139700" y="390525"/>
                  </a:lnTo>
                  <a:lnTo>
                    <a:pt x="0" y="415925"/>
                  </a:lnTo>
                  <a:lnTo>
                    <a:pt x="0" y="593725"/>
                  </a:lnTo>
                  <a:lnTo>
                    <a:pt x="142875" y="561975"/>
                  </a:lnTo>
                  <a:lnTo>
                    <a:pt x="307975" y="527050"/>
                  </a:lnTo>
                  <a:lnTo>
                    <a:pt x="460375" y="495300"/>
                  </a:lnTo>
                  <a:lnTo>
                    <a:pt x="638175" y="463550"/>
                  </a:lnTo>
                  <a:lnTo>
                    <a:pt x="800100" y="438150"/>
                  </a:lnTo>
                  <a:lnTo>
                    <a:pt x="942975" y="415925"/>
                  </a:lnTo>
                  <a:lnTo>
                    <a:pt x="1158875" y="390525"/>
                  </a:lnTo>
                  <a:lnTo>
                    <a:pt x="1298575" y="377825"/>
                  </a:lnTo>
                  <a:lnTo>
                    <a:pt x="1435100" y="358775"/>
                  </a:lnTo>
                  <a:lnTo>
                    <a:pt x="1597025" y="342900"/>
                  </a:lnTo>
                  <a:lnTo>
                    <a:pt x="1816100" y="320675"/>
                  </a:lnTo>
                  <a:lnTo>
                    <a:pt x="2066925" y="301625"/>
                  </a:lnTo>
                  <a:lnTo>
                    <a:pt x="2305050" y="285750"/>
                  </a:lnTo>
                  <a:lnTo>
                    <a:pt x="2590800" y="266700"/>
                  </a:lnTo>
                  <a:lnTo>
                    <a:pt x="2835275" y="250825"/>
                  </a:lnTo>
                  <a:lnTo>
                    <a:pt x="2987675" y="244475"/>
                  </a:lnTo>
                  <a:lnTo>
                    <a:pt x="3127375" y="247650"/>
                  </a:lnTo>
                  <a:lnTo>
                    <a:pt x="3273425" y="247650"/>
                  </a:lnTo>
                  <a:lnTo>
                    <a:pt x="3314700" y="250825"/>
                  </a:lnTo>
                  <a:lnTo>
                    <a:pt x="3349625" y="263525"/>
                  </a:lnTo>
                  <a:lnTo>
                    <a:pt x="3378200" y="279400"/>
                  </a:lnTo>
                  <a:lnTo>
                    <a:pt x="3857625" y="555625"/>
                  </a:lnTo>
                  <a:lnTo>
                    <a:pt x="3886200" y="552450"/>
                  </a:lnTo>
                  <a:lnTo>
                    <a:pt x="3914775" y="539750"/>
                  </a:lnTo>
                  <a:lnTo>
                    <a:pt x="3927475" y="530225"/>
                  </a:lnTo>
                  <a:lnTo>
                    <a:pt x="3933825" y="517525"/>
                  </a:lnTo>
                  <a:lnTo>
                    <a:pt x="3940175" y="501650"/>
                  </a:lnTo>
                  <a:lnTo>
                    <a:pt x="3943350" y="488950"/>
                  </a:lnTo>
                  <a:lnTo>
                    <a:pt x="3943350" y="476250"/>
                  </a:lnTo>
                  <a:lnTo>
                    <a:pt x="3937000" y="454025"/>
                  </a:lnTo>
                  <a:lnTo>
                    <a:pt x="3924300" y="419100"/>
                  </a:lnTo>
                  <a:lnTo>
                    <a:pt x="3889375" y="365125"/>
                  </a:lnTo>
                  <a:lnTo>
                    <a:pt x="3835400" y="298450"/>
                  </a:lnTo>
                  <a:lnTo>
                    <a:pt x="3762375" y="212725"/>
                  </a:lnTo>
                  <a:lnTo>
                    <a:pt x="3654425" y="104775"/>
                  </a:lnTo>
                  <a:lnTo>
                    <a:pt x="3590925" y="47625"/>
                  </a:lnTo>
                  <a:lnTo>
                    <a:pt x="3546475" y="9525"/>
                  </a:lnTo>
                  <a:lnTo>
                    <a:pt x="3536950" y="3175"/>
                  </a:lnTo>
                  <a:lnTo>
                    <a:pt x="3514725" y="0"/>
                  </a:lnTo>
                  <a:lnTo>
                    <a:pt x="3476625" y="6350"/>
                  </a:lnTo>
                  <a:lnTo>
                    <a:pt x="3448050" y="19050"/>
                  </a:lnTo>
                  <a:lnTo>
                    <a:pt x="3406775" y="41275"/>
                  </a:lnTo>
                  <a:lnTo>
                    <a:pt x="3381375" y="50800"/>
                  </a:lnTo>
                  <a:lnTo>
                    <a:pt x="3228975" y="63500"/>
                  </a:lnTo>
                  <a:lnTo>
                    <a:pt x="2968625" y="79375"/>
                  </a:lnTo>
                  <a:lnTo>
                    <a:pt x="2679700" y="88900"/>
                  </a:lnTo>
                  <a:lnTo>
                    <a:pt x="2298700" y="111125"/>
                  </a:lnTo>
                  <a:lnTo>
                    <a:pt x="1816100" y="146050"/>
                  </a:lnTo>
                  <a:lnTo>
                    <a:pt x="1670050" y="158750"/>
                  </a:lnTo>
                  <a:lnTo>
                    <a:pt x="1343025" y="203200"/>
                  </a:lnTo>
                  <a:lnTo>
                    <a:pt x="1057275" y="244475"/>
                  </a:lnTo>
                  <a:lnTo>
                    <a:pt x="946150" y="260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92">
              <a:extLst>
                <a:ext uri="{FF2B5EF4-FFF2-40B4-BE49-F238E27FC236}">
                  <a16:creationId xmlns:a16="http://schemas.microsoft.com/office/drawing/2014/main" id="{FDE057FC-5231-4D06-9C1B-276CBE62D19D}"/>
                </a:ext>
              </a:extLst>
            </p:cNvPr>
            <p:cNvSpPr/>
            <p:nvPr/>
          </p:nvSpPr>
          <p:spPr>
            <a:xfrm>
              <a:off x="6183313" y="2667000"/>
              <a:ext cx="998537" cy="617538"/>
            </a:xfrm>
            <a:custGeom>
              <a:avLst/>
              <a:gdLst>
                <a:gd name="connsiteX0" fmla="*/ 511969 w 997744"/>
                <a:gd name="connsiteY0" fmla="*/ 378619 h 616744"/>
                <a:gd name="connsiteX1" fmla="*/ 578644 w 997744"/>
                <a:gd name="connsiteY1" fmla="*/ 345281 h 616744"/>
                <a:gd name="connsiteX2" fmla="*/ 595313 w 997744"/>
                <a:gd name="connsiteY2" fmla="*/ 338138 h 616744"/>
                <a:gd name="connsiteX3" fmla="*/ 652463 w 997744"/>
                <a:gd name="connsiteY3" fmla="*/ 330994 h 616744"/>
                <a:gd name="connsiteX4" fmla="*/ 740569 w 997744"/>
                <a:gd name="connsiteY4" fmla="*/ 321469 h 616744"/>
                <a:gd name="connsiteX5" fmla="*/ 821532 w 997744"/>
                <a:gd name="connsiteY5" fmla="*/ 316706 h 616744"/>
                <a:gd name="connsiteX6" fmla="*/ 876300 w 997744"/>
                <a:gd name="connsiteY6" fmla="*/ 314325 h 616744"/>
                <a:gd name="connsiteX7" fmla="*/ 912019 w 997744"/>
                <a:gd name="connsiteY7" fmla="*/ 314325 h 616744"/>
                <a:gd name="connsiteX8" fmla="*/ 931069 w 997744"/>
                <a:gd name="connsiteY8" fmla="*/ 311944 h 616744"/>
                <a:gd name="connsiteX9" fmla="*/ 969169 w 997744"/>
                <a:gd name="connsiteY9" fmla="*/ 300038 h 616744"/>
                <a:gd name="connsiteX10" fmla="*/ 985838 w 997744"/>
                <a:gd name="connsiteY10" fmla="*/ 285750 h 616744"/>
                <a:gd name="connsiteX11" fmla="*/ 997744 w 997744"/>
                <a:gd name="connsiteY11" fmla="*/ 250031 h 616744"/>
                <a:gd name="connsiteX12" fmla="*/ 431007 w 997744"/>
                <a:gd name="connsiteY12" fmla="*/ 0 h 616744"/>
                <a:gd name="connsiteX13" fmla="*/ 457200 w 997744"/>
                <a:gd name="connsiteY13" fmla="*/ 50006 h 616744"/>
                <a:gd name="connsiteX14" fmla="*/ 469107 w 997744"/>
                <a:gd name="connsiteY14" fmla="*/ 78581 h 616744"/>
                <a:gd name="connsiteX15" fmla="*/ 476250 w 997744"/>
                <a:gd name="connsiteY15" fmla="*/ 100013 h 616744"/>
                <a:gd name="connsiteX16" fmla="*/ 476250 w 997744"/>
                <a:gd name="connsiteY16" fmla="*/ 116681 h 616744"/>
                <a:gd name="connsiteX17" fmla="*/ 466725 w 997744"/>
                <a:gd name="connsiteY17" fmla="*/ 135731 h 616744"/>
                <a:gd name="connsiteX18" fmla="*/ 411957 w 997744"/>
                <a:gd name="connsiteY18" fmla="*/ 207169 h 616744"/>
                <a:gd name="connsiteX19" fmla="*/ 350044 w 997744"/>
                <a:gd name="connsiteY19" fmla="*/ 276225 h 616744"/>
                <a:gd name="connsiteX20" fmla="*/ 288132 w 997744"/>
                <a:gd name="connsiteY20" fmla="*/ 338138 h 616744"/>
                <a:gd name="connsiteX21" fmla="*/ 209550 w 997744"/>
                <a:gd name="connsiteY21" fmla="*/ 404813 h 616744"/>
                <a:gd name="connsiteX22" fmla="*/ 142875 w 997744"/>
                <a:gd name="connsiteY22" fmla="*/ 461963 h 616744"/>
                <a:gd name="connsiteX23" fmla="*/ 57150 w 997744"/>
                <a:gd name="connsiteY23" fmla="*/ 528638 h 616744"/>
                <a:gd name="connsiteX24" fmla="*/ 21432 w 997744"/>
                <a:gd name="connsiteY24" fmla="*/ 554831 h 616744"/>
                <a:gd name="connsiteX25" fmla="*/ 9525 w 997744"/>
                <a:gd name="connsiteY25" fmla="*/ 569119 h 616744"/>
                <a:gd name="connsiteX26" fmla="*/ 2382 w 997744"/>
                <a:gd name="connsiteY26" fmla="*/ 585788 h 616744"/>
                <a:gd name="connsiteX27" fmla="*/ 0 w 997744"/>
                <a:gd name="connsiteY27" fmla="*/ 602456 h 616744"/>
                <a:gd name="connsiteX28" fmla="*/ 4763 w 997744"/>
                <a:gd name="connsiteY28" fmla="*/ 611981 h 616744"/>
                <a:gd name="connsiteX29" fmla="*/ 16669 w 997744"/>
                <a:gd name="connsiteY29" fmla="*/ 616744 h 616744"/>
                <a:gd name="connsiteX30" fmla="*/ 40482 w 997744"/>
                <a:gd name="connsiteY30" fmla="*/ 614363 h 616744"/>
                <a:gd name="connsiteX31" fmla="*/ 95250 w 997744"/>
                <a:gd name="connsiteY31" fmla="*/ 588169 h 616744"/>
                <a:gd name="connsiteX32" fmla="*/ 216694 w 997744"/>
                <a:gd name="connsiteY32" fmla="*/ 528638 h 616744"/>
                <a:gd name="connsiteX33" fmla="*/ 311944 w 997744"/>
                <a:gd name="connsiteY33" fmla="*/ 478631 h 616744"/>
                <a:gd name="connsiteX34" fmla="*/ 423863 w 997744"/>
                <a:gd name="connsiteY34" fmla="*/ 421481 h 616744"/>
                <a:gd name="connsiteX35" fmla="*/ 511969 w 997744"/>
                <a:gd name="connsiteY35" fmla="*/ 378619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97744" h="616744">
                  <a:moveTo>
                    <a:pt x="511969" y="378619"/>
                  </a:moveTo>
                  <a:lnTo>
                    <a:pt x="578644" y="345281"/>
                  </a:lnTo>
                  <a:lnTo>
                    <a:pt x="595313" y="338138"/>
                  </a:lnTo>
                  <a:lnTo>
                    <a:pt x="652463" y="330994"/>
                  </a:lnTo>
                  <a:lnTo>
                    <a:pt x="740569" y="321469"/>
                  </a:lnTo>
                  <a:lnTo>
                    <a:pt x="821532" y="316706"/>
                  </a:lnTo>
                  <a:lnTo>
                    <a:pt x="876300" y="314325"/>
                  </a:lnTo>
                  <a:lnTo>
                    <a:pt x="912019" y="314325"/>
                  </a:lnTo>
                  <a:lnTo>
                    <a:pt x="931069" y="311944"/>
                  </a:lnTo>
                  <a:lnTo>
                    <a:pt x="969169" y="300038"/>
                  </a:lnTo>
                  <a:lnTo>
                    <a:pt x="985838" y="285750"/>
                  </a:lnTo>
                  <a:lnTo>
                    <a:pt x="997744" y="250031"/>
                  </a:lnTo>
                  <a:lnTo>
                    <a:pt x="431007" y="0"/>
                  </a:lnTo>
                  <a:lnTo>
                    <a:pt x="457200" y="50006"/>
                  </a:lnTo>
                  <a:lnTo>
                    <a:pt x="469107" y="78581"/>
                  </a:lnTo>
                  <a:lnTo>
                    <a:pt x="476250" y="100013"/>
                  </a:lnTo>
                  <a:lnTo>
                    <a:pt x="476250" y="116681"/>
                  </a:lnTo>
                  <a:lnTo>
                    <a:pt x="466725" y="135731"/>
                  </a:lnTo>
                  <a:lnTo>
                    <a:pt x="411957" y="207169"/>
                  </a:lnTo>
                  <a:lnTo>
                    <a:pt x="350044" y="276225"/>
                  </a:lnTo>
                  <a:lnTo>
                    <a:pt x="288132" y="338138"/>
                  </a:lnTo>
                  <a:lnTo>
                    <a:pt x="209550" y="404813"/>
                  </a:lnTo>
                  <a:lnTo>
                    <a:pt x="142875" y="461963"/>
                  </a:lnTo>
                  <a:lnTo>
                    <a:pt x="57150" y="528638"/>
                  </a:lnTo>
                  <a:lnTo>
                    <a:pt x="21432" y="554831"/>
                  </a:lnTo>
                  <a:lnTo>
                    <a:pt x="9525" y="569119"/>
                  </a:lnTo>
                  <a:lnTo>
                    <a:pt x="2382" y="585788"/>
                  </a:lnTo>
                  <a:lnTo>
                    <a:pt x="0" y="602456"/>
                  </a:lnTo>
                  <a:lnTo>
                    <a:pt x="4763" y="611981"/>
                  </a:lnTo>
                  <a:lnTo>
                    <a:pt x="16669" y="616744"/>
                  </a:lnTo>
                  <a:lnTo>
                    <a:pt x="40482" y="614363"/>
                  </a:lnTo>
                  <a:lnTo>
                    <a:pt x="95250" y="588169"/>
                  </a:lnTo>
                  <a:lnTo>
                    <a:pt x="216694" y="528638"/>
                  </a:lnTo>
                  <a:lnTo>
                    <a:pt x="311944" y="478631"/>
                  </a:lnTo>
                  <a:lnTo>
                    <a:pt x="423863" y="421481"/>
                  </a:lnTo>
                  <a:lnTo>
                    <a:pt x="511969" y="378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93">
              <a:extLst>
                <a:ext uri="{FF2B5EF4-FFF2-40B4-BE49-F238E27FC236}">
                  <a16:creationId xmlns:a16="http://schemas.microsoft.com/office/drawing/2014/main" id="{6D3F666E-AFCE-4C7F-B862-5B100EEB30EA}"/>
                </a:ext>
              </a:extLst>
            </p:cNvPr>
            <p:cNvSpPr/>
            <p:nvPr/>
          </p:nvSpPr>
          <p:spPr>
            <a:xfrm>
              <a:off x="3776663" y="3275013"/>
              <a:ext cx="454025" cy="977900"/>
            </a:xfrm>
            <a:custGeom>
              <a:avLst/>
              <a:gdLst>
                <a:gd name="connsiteX0" fmla="*/ 385762 w 454818"/>
                <a:gd name="connsiteY0" fmla="*/ 411956 h 978694"/>
                <a:gd name="connsiteX1" fmla="*/ 400050 w 454818"/>
                <a:gd name="connsiteY1" fmla="*/ 557212 h 978694"/>
                <a:gd name="connsiteX2" fmla="*/ 414337 w 454818"/>
                <a:gd name="connsiteY2" fmla="*/ 697706 h 978694"/>
                <a:gd name="connsiteX3" fmla="*/ 445293 w 454818"/>
                <a:gd name="connsiteY3" fmla="*/ 812006 h 978694"/>
                <a:gd name="connsiteX4" fmla="*/ 447675 w 454818"/>
                <a:gd name="connsiteY4" fmla="*/ 845344 h 978694"/>
                <a:gd name="connsiteX5" fmla="*/ 454818 w 454818"/>
                <a:gd name="connsiteY5" fmla="*/ 885825 h 978694"/>
                <a:gd name="connsiteX6" fmla="*/ 442912 w 454818"/>
                <a:gd name="connsiteY6" fmla="*/ 940594 h 978694"/>
                <a:gd name="connsiteX7" fmla="*/ 407193 w 454818"/>
                <a:gd name="connsiteY7" fmla="*/ 954881 h 978694"/>
                <a:gd name="connsiteX8" fmla="*/ 381000 w 454818"/>
                <a:gd name="connsiteY8" fmla="*/ 971550 h 978694"/>
                <a:gd name="connsiteX9" fmla="*/ 364331 w 454818"/>
                <a:gd name="connsiteY9" fmla="*/ 978694 h 978694"/>
                <a:gd name="connsiteX10" fmla="*/ 347662 w 454818"/>
                <a:gd name="connsiteY10" fmla="*/ 976312 h 978694"/>
                <a:gd name="connsiteX11" fmla="*/ 316706 w 454818"/>
                <a:gd name="connsiteY11" fmla="*/ 959644 h 978694"/>
                <a:gd name="connsiteX12" fmla="*/ 288131 w 454818"/>
                <a:gd name="connsiteY12" fmla="*/ 935831 h 978694"/>
                <a:gd name="connsiteX13" fmla="*/ 264318 w 454818"/>
                <a:gd name="connsiteY13" fmla="*/ 909637 h 978694"/>
                <a:gd name="connsiteX14" fmla="*/ 245268 w 454818"/>
                <a:gd name="connsiteY14" fmla="*/ 881062 h 978694"/>
                <a:gd name="connsiteX15" fmla="*/ 230981 w 454818"/>
                <a:gd name="connsiteY15" fmla="*/ 852487 h 978694"/>
                <a:gd name="connsiteX16" fmla="*/ 219075 w 454818"/>
                <a:gd name="connsiteY16" fmla="*/ 821531 h 978694"/>
                <a:gd name="connsiteX17" fmla="*/ 209550 w 454818"/>
                <a:gd name="connsiteY17" fmla="*/ 776287 h 978694"/>
                <a:gd name="connsiteX18" fmla="*/ 207168 w 454818"/>
                <a:gd name="connsiteY18" fmla="*/ 731044 h 978694"/>
                <a:gd name="connsiteX19" fmla="*/ 207168 w 454818"/>
                <a:gd name="connsiteY19" fmla="*/ 666750 h 978694"/>
                <a:gd name="connsiteX20" fmla="*/ 204787 w 454818"/>
                <a:gd name="connsiteY20" fmla="*/ 595312 h 978694"/>
                <a:gd name="connsiteX21" fmla="*/ 200025 w 454818"/>
                <a:gd name="connsiteY21" fmla="*/ 528637 h 978694"/>
                <a:gd name="connsiteX22" fmla="*/ 192881 w 454818"/>
                <a:gd name="connsiteY22" fmla="*/ 447675 h 978694"/>
                <a:gd name="connsiteX23" fmla="*/ 185737 w 454818"/>
                <a:gd name="connsiteY23" fmla="*/ 381000 h 978694"/>
                <a:gd name="connsiteX24" fmla="*/ 188118 w 454818"/>
                <a:gd name="connsiteY24" fmla="*/ 347662 h 978694"/>
                <a:gd name="connsiteX25" fmla="*/ 185737 w 454818"/>
                <a:gd name="connsiteY25" fmla="*/ 311944 h 978694"/>
                <a:gd name="connsiteX26" fmla="*/ 180975 w 454818"/>
                <a:gd name="connsiteY26" fmla="*/ 285750 h 978694"/>
                <a:gd name="connsiteX27" fmla="*/ 176212 w 454818"/>
                <a:gd name="connsiteY27" fmla="*/ 259556 h 978694"/>
                <a:gd name="connsiteX28" fmla="*/ 166687 w 454818"/>
                <a:gd name="connsiteY28" fmla="*/ 228600 h 978694"/>
                <a:gd name="connsiteX29" fmla="*/ 157162 w 454818"/>
                <a:gd name="connsiteY29" fmla="*/ 211931 h 978694"/>
                <a:gd name="connsiteX30" fmla="*/ 138112 w 454818"/>
                <a:gd name="connsiteY30" fmla="*/ 180975 h 978694"/>
                <a:gd name="connsiteX31" fmla="*/ 126206 w 454818"/>
                <a:gd name="connsiteY31" fmla="*/ 161925 h 978694"/>
                <a:gd name="connsiteX32" fmla="*/ 102393 w 454818"/>
                <a:gd name="connsiteY32" fmla="*/ 133350 h 978694"/>
                <a:gd name="connsiteX33" fmla="*/ 76200 w 454818"/>
                <a:gd name="connsiteY33" fmla="*/ 104775 h 978694"/>
                <a:gd name="connsiteX34" fmla="*/ 54768 w 454818"/>
                <a:gd name="connsiteY34" fmla="*/ 83344 h 978694"/>
                <a:gd name="connsiteX35" fmla="*/ 26193 w 454818"/>
                <a:gd name="connsiteY35" fmla="*/ 61912 h 978694"/>
                <a:gd name="connsiteX36" fmla="*/ 14287 w 454818"/>
                <a:gd name="connsiteY36" fmla="*/ 50006 h 978694"/>
                <a:gd name="connsiteX37" fmla="*/ 7143 w 454818"/>
                <a:gd name="connsiteY37" fmla="*/ 38100 h 978694"/>
                <a:gd name="connsiteX38" fmla="*/ 0 w 454818"/>
                <a:gd name="connsiteY38" fmla="*/ 19050 h 978694"/>
                <a:gd name="connsiteX39" fmla="*/ 4762 w 454818"/>
                <a:gd name="connsiteY39" fmla="*/ 7144 h 978694"/>
                <a:gd name="connsiteX40" fmla="*/ 21431 w 454818"/>
                <a:gd name="connsiteY40" fmla="*/ 0 h 978694"/>
                <a:gd name="connsiteX41" fmla="*/ 71437 w 454818"/>
                <a:gd name="connsiteY41" fmla="*/ 0 h 978694"/>
                <a:gd name="connsiteX42" fmla="*/ 111918 w 454818"/>
                <a:gd name="connsiteY42" fmla="*/ 4762 h 978694"/>
                <a:gd name="connsiteX43" fmla="*/ 171450 w 454818"/>
                <a:gd name="connsiteY43" fmla="*/ 16669 h 978694"/>
                <a:gd name="connsiteX44" fmla="*/ 223837 w 454818"/>
                <a:gd name="connsiteY44" fmla="*/ 30956 h 978694"/>
                <a:gd name="connsiteX45" fmla="*/ 290512 w 454818"/>
                <a:gd name="connsiteY45" fmla="*/ 59531 h 978694"/>
                <a:gd name="connsiteX46" fmla="*/ 340518 w 454818"/>
                <a:gd name="connsiteY46" fmla="*/ 85725 h 978694"/>
                <a:gd name="connsiteX47" fmla="*/ 364331 w 454818"/>
                <a:gd name="connsiteY47" fmla="*/ 235744 h 978694"/>
                <a:gd name="connsiteX48" fmla="*/ 385762 w 454818"/>
                <a:gd name="connsiteY48" fmla="*/ 411956 h 978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4818" h="978694">
                  <a:moveTo>
                    <a:pt x="385762" y="411956"/>
                  </a:moveTo>
                  <a:lnTo>
                    <a:pt x="400050" y="557212"/>
                  </a:lnTo>
                  <a:lnTo>
                    <a:pt x="414337" y="697706"/>
                  </a:lnTo>
                  <a:lnTo>
                    <a:pt x="445293" y="812006"/>
                  </a:lnTo>
                  <a:lnTo>
                    <a:pt x="447675" y="845344"/>
                  </a:lnTo>
                  <a:lnTo>
                    <a:pt x="454818" y="885825"/>
                  </a:lnTo>
                  <a:lnTo>
                    <a:pt x="442912" y="940594"/>
                  </a:lnTo>
                  <a:lnTo>
                    <a:pt x="407193" y="954881"/>
                  </a:lnTo>
                  <a:lnTo>
                    <a:pt x="381000" y="971550"/>
                  </a:lnTo>
                  <a:lnTo>
                    <a:pt x="364331" y="978694"/>
                  </a:lnTo>
                  <a:lnTo>
                    <a:pt x="347662" y="976312"/>
                  </a:lnTo>
                  <a:lnTo>
                    <a:pt x="316706" y="959644"/>
                  </a:lnTo>
                  <a:lnTo>
                    <a:pt x="288131" y="935831"/>
                  </a:lnTo>
                  <a:lnTo>
                    <a:pt x="264318" y="909637"/>
                  </a:lnTo>
                  <a:lnTo>
                    <a:pt x="245268" y="881062"/>
                  </a:lnTo>
                  <a:lnTo>
                    <a:pt x="230981" y="852487"/>
                  </a:lnTo>
                  <a:lnTo>
                    <a:pt x="219075" y="821531"/>
                  </a:lnTo>
                  <a:lnTo>
                    <a:pt x="209550" y="776287"/>
                  </a:lnTo>
                  <a:lnTo>
                    <a:pt x="207168" y="731044"/>
                  </a:lnTo>
                  <a:lnTo>
                    <a:pt x="207168" y="666750"/>
                  </a:lnTo>
                  <a:cubicBezTo>
                    <a:pt x="206374" y="642937"/>
                    <a:pt x="205581" y="619125"/>
                    <a:pt x="204787" y="595312"/>
                  </a:cubicBezTo>
                  <a:lnTo>
                    <a:pt x="200025" y="528637"/>
                  </a:lnTo>
                  <a:lnTo>
                    <a:pt x="192881" y="447675"/>
                  </a:lnTo>
                  <a:lnTo>
                    <a:pt x="185737" y="381000"/>
                  </a:lnTo>
                  <a:lnTo>
                    <a:pt x="188118" y="347662"/>
                  </a:lnTo>
                  <a:lnTo>
                    <a:pt x="185737" y="311944"/>
                  </a:lnTo>
                  <a:lnTo>
                    <a:pt x="180975" y="285750"/>
                  </a:lnTo>
                  <a:lnTo>
                    <a:pt x="176212" y="259556"/>
                  </a:lnTo>
                  <a:lnTo>
                    <a:pt x="166687" y="228600"/>
                  </a:lnTo>
                  <a:lnTo>
                    <a:pt x="157162" y="211931"/>
                  </a:lnTo>
                  <a:lnTo>
                    <a:pt x="138112" y="180975"/>
                  </a:lnTo>
                  <a:lnTo>
                    <a:pt x="126206" y="161925"/>
                  </a:lnTo>
                  <a:lnTo>
                    <a:pt x="102393" y="133350"/>
                  </a:lnTo>
                  <a:lnTo>
                    <a:pt x="76200" y="104775"/>
                  </a:lnTo>
                  <a:lnTo>
                    <a:pt x="54768" y="83344"/>
                  </a:lnTo>
                  <a:lnTo>
                    <a:pt x="26193" y="61912"/>
                  </a:lnTo>
                  <a:lnTo>
                    <a:pt x="14287" y="50006"/>
                  </a:lnTo>
                  <a:lnTo>
                    <a:pt x="7143" y="38100"/>
                  </a:lnTo>
                  <a:lnTo>
                    <a:pt x="0" y="19050"/>
                  </a:lnTo>
                  <a:lnTo>
                    <a:pt x="4762" y="7144"/>
                  </a:lnTo>
                  <a:lnTo>
                    <a:pt x="21431" y="0"/>
                  </a:lnTo>
                  <a:lnTo>
                    <a:pt x="71437" y="0"/>
                  </a:lnTo>
                  <a:lnTo>
                    <a:pt x="111918" y="4762"/>
                  </a:lnTo>
                  <a:lnTo>
                    <a:pt x="171450" y="16669"/>
                  </a:lnTo>
                  <a:lnTo>
                    <a:pt x="223837" y="30956"/>
                  </a:lnTo>
                  <a:lnTo>
                    <a:pt x="290512" y="59531"/>
                  </a:lnTo>
                  <a:lnTo>
                    <a:pt x="340518" y="85725"/>
                  </a:lnTo>
                  <a:lnTo>
                    <a:pt x="364331" y="235744"/>
                  </a:lnTo>
                  <a:lnTo>
                    <a:pt x="385762" y="411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94">
              <a:extLst>
                <a:ext uri="{FF2B5EF4-FFF2-40B4-BE49-F238E27FC236}">
                  <a16:creationId xmlns:a16="http://schemas.microsoft.com/office/drawing/2014/main" id="{CD66541D-B4D5-4B3F-84A2-AB3C0B8A8B83}"/>
                </a:ext>
              </a:extLst>
            </p:cNvPr>
            <p:cNvSpPr/>
            <p:nvPr/>
          </p:nvSpPr>
          <p:spPr>
            <a:xfrm>
              <a:off x="4059238" y="3076575"/>
              <a:ext cx="1895475" cy="966788"/>
            </a:xfrm>
            <a:custGeom>
              <a:avLst/>
              <a:gdLst>
                <a:gd name="connsiteX0" fmla="*/ 1088232 w 1895475"/>
                <a:gd name="connsiteY0" fmla="*/ 119063 h 966788"/>
                <a:gd name="connsiteX1" fmla="*/ 892969 w 1895475"/>
                <a:gd name="connsiteY1" fmla="*/ 150019 h 966788"/>
                <a:gd name="connsiteX2" fmla="*/ 731044 w 1895475"/>
                <a:gd name="connsiteY2" fmla="*/ 176213 h 966788"/>
                <a:gd name="connsiteX3" fmla="*/ 488157 w 1895475"/>
                <a:gd name="connsiteY3" fmla="*/ 216694 h 966788"/>
                <a:gd name="connsiteX4" fmla="*/ 311944 w 1895475"/>
                <a:gd name="connsiteY4" fmla="*/ 245269 h 966788"/>
                <a:gd name="connsiteX5" fmla="*/ 83344 w 1895475"/>
                <a:gd name="connsiteY5" fmla="*/ 280988 h 966788"/>
                <a:gd name="connsiteX6" fmla="*/ 7144 w 1895475"/>
                <a:gd name="connsiteY6" fmla="*/ 292894 h 966788"/>
                <a:gd name="connsiteX7" fmla="*/ 0 w 1895475"/>
                <a:gd name="connsiteY7" fmla="*/ 295275 h 966788"/>
                <a:gd name="connsiteX8" fmla="*/ 19050 w 1895475"/>
                <a:gd name="connsiteY8" fmla="*/ 450056 h 966788"/>
                <a:gd name="connsiteX9" fmla="*/ 219075 w 1895475"/>
                <a:gd name="connsiteY9" fmla="*/ 414338 h 966788"/>
                <a:gd name="connsiteX10" fmla="*/ 407194 w 1895475"/>
                <a:gd name="connsiteY10" fmla="*/ 378619 h 966788"/>
                <a:gd name="connsiteX11" fmla="*/ 581025 w 1895475"/>
                <a:gd name="connsiteY11" fmla="*/ 347663 h 966788"/>
                <a:gd name="connsiteX12" fmla="*/ 828675 w 1895475"/>
                <a:gd name="connsiteY12" fmla="*/ 309563 h 966788"/>
                <a:gd name="connsiteX13" fmla="*/ 1038225 w 1895475"/>
                <a:gd name="connsiteY13" fmla="*/ 278606 h 966788"/>
                <a:gd name="connsiteX14" fmla="*/ 1166813 w 1895475"/>
                <a:gd name="connsiteY14" fmla="*/ 259556 h 966788"/>
                <a:gd name="connsiteX15" fmla="*/ 1297782 w 1895475"/>
                <a:gd name="connsiteY15" fmla="*/ 242888 h 966788"/>
                <a:gd name="connsiteX16" fmla="*/ 1376363 w 1895475"/>
                <a:gd name="connsiteY16" fmla="*/ 238125 h 966788"/>
                <a:gd name="connsiteX17" fmla="*/ 1421607 w 1895475"/>
                <a:gd name="connsiteY17" fmla="*/ 240506 h 966788"/>
                <a:gd name="connsiteX18" fmla="*/ 1440657 w 1895475"/>
                <a:gd name="connsiteY18" fmla="*/ 245269 h 966788"/>
                <a:gd name="connsiteX19" fmla="*/ 1459707 w 1895475"/>
                <a:gd name="connsiteY19" fmla="*/ 254794 h 966788"/>
                <a:gd name="connsiteX20" fmla="*/ 1473994 w 1895475"/>
                <a:gd name="connsiteY20" fmla="*/ 264319 h 966788"/>
                <a:gd name="connsiteX21" fmla="*/ 1481138 w 1895475"/>
                <a:gd name="connsiteY21" fmla="*/ 273844 h 966788"/>
                <a:gd name="connsiteX22" fmla="*/ 1485900 w 1895475"/>
                <a:gd name="connsiteY22" fmla="*/ 285750 h 966788"/>
                <a:gd name="connsiteX23" fmla="*/ 1488282 w 1895475"/>
                <a:gd name="connsiteY23" fmla="*/ 300038 h 966788"/>
                <a:gd name="connsiteX24" fmla="*/ 1488282 w 1895475"/>
                <a:gd name="connsiteY24" fmla="*/ 319088 h 966788"/>
                <a:gd name="connsiteX25" fmla="*/ 1476375 w 1895475"/>
                <a:gd name="connsiteY25" fmla="*/ 378619 h 966788"/>
                <a:gd name="connsiteX26" fmla="*/ 1431132 w 1895475"/>
                <a:gd name="connsiteY26" fmla="*/ 559594 h 966788"/>
                <a:gd name="connsiteX27" fmla="*/ 1390650 w 1895475"/>
                <a:gd name="connsiteY27" fmla="*/ 726281 h 966788"/>
                <a:gd name="connsiteX28" fmla="*/ 1364457 w 1895475"/>
                <a:gd name="connsiteY28" fmla="*/ 852488 h 966788"/>
                <a:gd name="connsiteX29" fmla="*/ 1378744 w 1895475"/>
                <a:gd name="connsiteY29" fmla="*/ 892969 h 966788"/>
                <a:gd name="connsiteX30" fmla="*/ 1395413 w 1895475"/>
                <a:gd name="connsiteY30" fmla="*/ 926306 h 966788"/>
                <a:gd name="connsiteX31" fmla="*/ 1404938 w 1895475"/>
                <a:gd name="connsiteY31" fmla="*/ 938213 h 966788"/>
                <a:gd name="connsiteX32" fmla="*/ 1421607 w 1895475"/>
                <a:gd name="connsiteY32" fmla="*/ 947738 h 966788"/>
                <a:gd name="connsiteX33" fmla="*/ 1440657 w 1895475"/>
                <a:gd name="connsiteY33" fmla="*/ 957263 h 966788"/>
                <a:gd name="connsiteX34" fmla="*/ 1457325 w 1895475"/>
                <a:gd name="connsiteY34" fmla="*/ 962025 h 966788"/>
                <a:gd name="connsiteX35" fmla="*/ 1476375 w 1895475"/>
                <a:gd name="connsiteY35" fmla="*/ 966788 h 966788"/>
                <a:gd name="connsiteX36" fmla="*/ 1493044 w 1895475"/>
                <a:gd name="connsiteY36" fmla="*/ 966788 h 966788"/>
                <a:gd name="connsiteX37" fmla="*/ 1519238 w 1895475"/>
                <a:gd name="connsiteY37" fmla="*/ 959644 h 966788"/>
                <a:gd name="connsiteX38" fmla="*/ 1547813 w 1895475"/>
                <a:gd name="connsiteY38" fmla="*/ 940594 h 966788"/>
                <a:gd name="connsiteX39" fmla="*/ 1554957 w 1895475"/>
                <a:gd name="connsiteY39" fmla="*/ 933450 h 966788"/>
                <a:gd name="connsiteX40" fmla="*/ 1576388 w 1895475"/>
                <a:gd name="connsiteY40" fmla="*/ 885825 h 966788"/>
                <a:gd name="connsiteX41" fmla="*/ 1614488 w 1895475"/>
                <a:gd name="connsiteY41" fmla="*/ 800100 h 966788"/>
                <a:gd name="connsiteX42" fmla="*/ 1659732 w 1895475"/>
                <a:gd name="connsiteY42" fmla="*/ 697706 h 966788"/>
                <a:gd name="connsiteX43" fmla="*/ 1702594 w 1895475"/>
                <a:gd name="connsiteY43" fmla="*/ 597694 h 966788"/>
                <a:gd name="connsiteX44" fmla="*/ 1728788 w 1895475"/>
                <a:gd name="connsiteY44" fmla="*/ 540544 h 966788"/>
                <a:gd name="connsiteX45" fmla="*/ 1735932 w 1895475"/>
                <a:gd name="connsiteY45" fmla="*/ 526256 h 966788"/>
                <a:gd name="connsiteX46" fmla="*/ 1745457 w 1895475"/>
                <a:gd name="connsiteY46" fmla="*/ 488156 h 966788"/>
                <a:gd name="connsiteX47" fmla="*/ 1762125 w 1895475"/>
                <a:gd name="connsiteY47" fmla="*/ 445294 h 966788"/>
                <a:gd name="connsiteX48" fmla="*/ 1785938 w 1895475"/>
                <a:gd name="connsiteY48" fmla="*/ 390525 h 966788"/>
                <a:gd name="connsiteX49" fmla="*/ 1812132 w 1895475"/>
                <a:gd name="connsiteY49" fmla="*/ 347663 h 966788"/>
                <a:gd name="connsiteX50" fmla="*/ 1835944 w 1895475"/>
                <a:gd name="connsiteY50" fmla="*/ 316706 h 966788"/>
                <a:gd name="connsiteX51" fmla="*/ 1854994 w 1895475"/>
                <a:gd name="connsiteY51" fmla="*/ 300038 h 966788"/>
                <a:gd name="connsiteX52" fmla="*/ 1876425 w 1895475"/>
                <a:gd name="connsiteY52" fmla="*/ 280988 h 966788"/>
                <a:gd name="connsiteX53" fmla="*/ 1888332 w 1895475"/>
                <a:gd name="connsiteY53" fmla="*/ 261938 h 966788"/>
                <a:gd name="connsiteX54" fmla="*/ 1895475 w 1895475"/>
                <a:gd name="connsiteY54" fmla="*/ 242888 h 966788"/>
                <a:gd name="connsiteX55" fmla="*/ 1895475 w 1895475"/>
                <a:gd name="connsiteY55" fmla="*/ 226219 h 966788"/>
                <a:gd name="connsiteX56" fmla="*/ 1895475 w 1895475"/>
                <a:gd name="connsiteY56" fmla="*/ 214313 h 966788"/>
                <a:gd name="connsiteX57" fmla="*/ 1888332 w 1895475"/>
                <a:gd name="connsiteY57" fmla="*/ 197644 h 966788"/>
                <a:gd name="connsiteX58" fmla="*/ 1866900 w 1895475"/>
                <a:gd name="connsiteY58" fmla="*/ 178594 h 966788"/>
                <a:gd name="connsiteX59" fmla="*/ 1833563 w 1895475"/>
                <a:gd name="connsiteY59" fmla="*/ 157163 h 966788"/>
                <a:gd name="connsiteX60" fmla="*/ 1795463 w 1895475"/>
                <a:gd name="connsiteY60" fmla="*/ 126206 h 966788"/>
                <a:gd name="connsiteX61" fmla="*/ 1731169 w 1895475"/>
                <a:gd name="connsiteY61" fmla="*/ 78581 h 966788"/>
                <a:gd name="connsiteX62" fmla="*/ 1631157 w 1895475"/>
                <a:gd name="connsiteY62" fmla="*/ 23813 h 966788"/>
                <a:gd name="connsiteX63" fmla="*/ 1583532 w 1895475"/>
                <a:gd name="connsiteY63" fmla="*/ 0 h 966788"/>
                <a:gd name="connsiteX64" fmla="*/ 1574007 w 1895475"/>
                <a:gd name="connsiteY64" fmla="*/ 0 h 966788"/>
                <a:gd name="connsiteX65" fmla="*/ 1554957 w 1895475"/>
                <a:gd name="connsiteY65" fmla="*/ 0 h 966788"/>
                <a:gd name="connsiteX66" fmla="*/ 1500188 w 1895475"/>
                <a:gd name="connsiteY66" fmla="*/ 16669 h 966788"/>
                <a:gd name="connsiteX67" fmla="*/ 1454944 w 1895475"/>
                <a:gd name="connsiteY67" fmla="*/ 35719 h 966788"/>
                <a:gd name="connsiteX68" fmla="*/ 1428750 w 1895475"/>
                <a:gd name="connsiteY68" fmla="*/ 59531 h 966788"/>
                <a:gd name="connsiteX69" fmla="*/ 1369219 w 1895475"/>
                <a:gd name="connsiteY69" fmla="*/ 71438 h 966788"/>
                <a:gd name="connsiteX70" fmla="*/ 1088232 w 1895475"/>
                <a:gd name="connsiteY70" fmla="*/ 119063 h 96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895475" h="966788">
                  <a:moveTo>
                    <a:pt x="1088232" y="119063"/>
                  </a:moveTo>
                  <a:lnTo>
                    <a:pt x="892969" y="150019"/>
                  </a:lnTo>
                  <a:lnTo>
                    <a:pt x="731044" y="176213"/>
                  </a:lnTo>
                  <a:lnTo>
                    <a:pt x="488157" y="216694"/>
                  </a:lnTo>
                  <a:lnTo>
                    <a:pt x="311944" y="245269"/>
                  </a:lnTo>
                  <a:lnTo>
                    <a:pt x="83344" y="280988"/>
                  </a:lnTo>
                  <a:lnTo>
                    <a:pt x="7144" y="292894"/>
                  </a:lnTo>
                  <a:lnTo>
                    <a:pt x="0" y="295275"/>
                  </a:lnTo>
                  <a:lnTo>
                    <a:pt x="19050" y="450056"/>
                  </a:lnTo>
                  <a:lnTo>
                    <a:pt x="219075" y="414338"/>
                  </a:lnTo>
                  <a:lnTo>
                    <a:pt x="407194" y="378619"/>
                  </a:lnTo>
                  <a:lnTo>
                    <a:pt x="581025" y="347663"/>
                  </a:lnTo>
                  <a:lnTo>
                    <a:pt x="828675" y="309563"/>
                  </a:lnTo>
                  <a:lnTo>
                    <a:pt x="1038225" y="278606"/>
                  </a:lnTo>
                  <a:lnTo>
                    <a:pt x="1166813" y="259556"/>
                  </a:lnTo>
                  <a:lnTo>
                    <a:pt x="1297782" y="242888"/>
                  </a:lnTo>
                  <a:lnTo>
                    <a:pt x="1376363" y="238125"/>
                  </a:lnTo>
                  <a:lnTo>
                    <a:pt x="1421607" y="240506"/>
                  </a:lnTo>
                  <a:lnTo>
                    <a:pt x="1440657" y="245269"/>
                  </a:lnTo>
                  <a:lnTo>
                    <a:pt x="1459707" y="254794"/>
                  </a:lnTo>
                  <a:lnTo>
                    <a:pt x="1473994" y="264319"/>
                  </a:lnTo>
                  <a:lnTo>
                    <a:pt x="1481138" y="273844"/>
                  </a:lnTo>
                  <a:lnTo>
                    <a:pt x="1485900" y="285750"/>
                  </a:lnTo>
                  <a:lnTo>
                    <a:pt x="1488282" y="300038"/>
                  </a:lnTo>
                  <a:lnTo>
                    <a:pt x="1488282" y="319088"/>
                  </a:lnTo>
                  <a:lnTo>
                    <a:pt x="1476375" y="378619"/>
                  </a:lnTo>
                  <a:lnTo>
                    <a:pt x="1431132" y="559594"/>
                  </a:lnTo>
                  <a:lnTo>
                    <a:pt x="1390650" y="726281"/>
                  </a:lnTo>
                  <a:lnTo>
                    <a:pt x="1364457" y="852488"/>
                  </a:lnTo>
                  <a:lnTo>
                    <a:pt x="1378744" y="892969"/>
                  </a:lnTo>
                  <a:lnTo>
                    <a:pt x="1395413" y="926306"/>
                  </a:lnTo>
                  <a:lnTo>
                    <a:pt x="1404938" y="938213"/>
                  </a:lnTo>
                  <a:lnTo>
                    <a:pt x="1421607" y="947738"/>
                  </a:lnTo>
                  <a:lnTo>
                    <a:pt x="1440657" y="957263"/>
                  </a:lnTo>
                  <a:lnTo>
                    <a:pt x="1457325" y="962025"/>
                  </a:lnTo>
                  <a:lnTo>
                    <a:pt x="1476375" y="966788"/>
                  </a:lnTo>
                  <a:lnTo>
                    <a:pt x="1493044" y="966788"/>
                  </a:lnTo>
                  <a:lnTo>
                    <a:pt x="1519238" y="959644"/>
                  </a:lnTo>
                  <a:lnTo>
                    <a:pt x="1547813" y="940594"/>
                  </a:lnTo>
                  <a:lnTo>
                    <a:pt x="1554957" y="933450"/>
                  </a:lnTo>
                  <a:lnTo>
                    <a:pt x="1576388" y="885825"/>
                  </a:lnTo>
                  <a:lnTo>
                    <a:pt x="1614488" y="800100"/>
                  </a:lnTo>
                  <a:lnTo>
                    <a:pt x="1659732" y="697706"/>
                  </a:lnTo>
                  <a:lnTo>
                    <a:pt x="1702594" y="597694"/>
                  </a:lnTo>
                  <a:lnTo>
                    <a:pt x="1728788" y="540544"/>
                  </a:lnTo>
                  <a:lnTo>
                    <a:pt x="1735932" y="526256"/>
                  </a:lnTo>
                  <a:lnTo>
                    <a:pt x="1745457" y="488156"/>
                  </a:lnTo>
                  <a:lnTo>
                    <a:pt x="1762125" y="445294"/>
                  </a:lnTo>
                  <a:lnTo>
                    <a:pt x="1785938" y="390525"/>
                  </a:lnTo>
                  <a:lnTo>
                    <a:pt x="1812132" y="347663"/>
                  </a:lnTo>
                  <a:lnTo>
                    <a:pt x="1835944" y="316706"/>
                  </a:lnTo>
                  <a:lnTo>
                    <a:pt x="1854994" y="300038"/>
                  </a:lnTo>
                  <a:lnTo>
                    <a:pt x="1876425" y="280988"/>
                  </a:lnTo>
                  <a:lnTo>
                    <a:pt x="1888332" y="261938"/>
                  </a:lnTo>
                  <a:lnTo>
                    <a:pt x="1895475" y="242888"/>
                  </a:lnTo>
                  <a:lnTo>
                    <a:pt x="1895475" y="226219"/>
                  </a:lnTo>
                  <a:lnTo>
                    <a:pt x="1895475" y="214313"/>
                  </a:lnTo>
                  <a:lnTo>
                    <a:pt x="1888332" y="197644"/>
                  </a:lnTo>
                  <a:lnTo>
                    <a:pt x="1866900" y="178594"/>
                  </a:lnTo>
                  <a:lnTo>
                    <a:pt x="1833563" y="157163"/>
                  </a:lnTo>
                  <a:lnTo>
                    <a:pt x="1795463" y="126206"/>
                  </a:lnTo>
                  <a:lnTo>
                    <a:pt x="1731169" y="78581"/>
                  </a:lnTo>
                  <a:lnTo>
                    <a:pt x="1631157" y="23813"/>
                  </a:lnTo>
                  <a:lnTo>
                    <a:pt x="1583532" y="0"/>
                  </a:lnTo>
                  <a:lnTo>
                    <a:pt x="1574007" y="0"/>
                  </a:lnTo>
                  <a:lnTo>
                    <a:pt x="1554957" y="0"/>
                  </a:lnTo>
                  <a:lnTo>
                    <a:pt x="1500188" y="16669"/>
                  </a:lnTo>
                  <a:lnTo>
                    <a:pt x="1454944" y="35719"/>
                  </a:lnTo>
                  <a:lnTo>
                    <a:pt x="1428750" y="59531"/>
                  </a:lnTo>
                  <a:lnTo>
                    <a:pt x="1369219" y="71438"/>
                  </a:lnTo>
                  <a:lnTo>
                    <a:pt x="1088232" y="119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95">
              <a:extLst>
                <a:ext uri="{FF2B5EF4-FFF2-40B4-BE49-F238E27FC236}">
                  <a16:creationId xmlns:a16="http://schemas.microsoft.com/office/drawing/2014/main" id="{BCA5018A-A502-4411-AD1D-F901829165FB}"/>
                </a:ext>
              </a:extLst>
            </p:cNvPr>
            <p:cNvSpPr/>
            <p:nvPr/>
          </p:nvSpPr>
          <p:spPr>
            <a:xfrm>
              <a:off x="4132263" y="3760788"/>
              <a:ext cx="1373187" cy="361950"/>
            </a:xfrm>
            <a:custGeom>
              <a:avLst/>
              <a:gdLst>
                <a:gd name="connsiteX0" fmla="*/ 881062 w 1373981"/>
                <a:gd name="connsiteY0" fmla="*/ 64294 h 361950"/>
                <a:gd name="connsiteX1" fmla="*/ 671512 w 1373981"/>
                <a:gd name="connsiteY1" fmla="*/ 90487 h 361950"/>
                <a:gd name="connsiteX2" fmla="*/ 469106 w 1373981"/>
                <a:gd name="connsiteY2" fmla="*/ 119062 h 361950"/>
                <a:gd name="connsiteX3" fmla="*/ 261937 w 1373981"/>
                <a:gd name="connsiteY3" fmla="*/ 150019 h 361950"/>
                <a:gd name="connsiteX4" fmla="*/ 0 w 1373981"/>
                <a:gd name="connsiteY4" fmla="*/ 192881 h 361950"/>
                <a:gd name="connsiteX5" fmla="*/ 40481 w 1373981"/>
                <a:gd name="connsiteY5" fmla="*/ 361950 h 361950"/>
                <a:gd name="connsiteX6" fmla="*/ 104775 w 1373981"/>
                <a:gd name="connsiteY6" fmla="*/ 323850 h 361950"/>
                <a:gd name="connsiteX7" fmla="*/ 123825 w 1373981"/>
                <a:gd name="connsiteY7" fmla="*/ 319087 h 361950"/>
                <a:gd name="connsiteX8" fmla="*/ 178594 w 1373981"/>
                <a:gd name="connsiteY8" fmla="*/ 307181 h 361950"/>
                <a:gd name="connsiteX9" fmla="*/ 395287 w 1373981"/>
                <a:gd name="connsiteY9" fmla="*/ 273844 h 361950"/>
                <a:gd name="connsiteX10" fmla="*/ 595312 w 1373981"/>
                <a:gd name="connsiteY10" fmla="*/ 242887 h 361950"/>
                <a:gd name="connsiteX11" fmla="*/ 750094 w 1373981"/>
                <a:gd name="connsiteY11" fmla="*/ 219075 h 361950"/>
                <a:gd name="connsiteX12" fmla="*/ 895350 w 1373981"/>
                <a:gd name="connsiteY12" fmla="*/ 197644 h 361950"/>
                <a:gd name="connsiteX13" fmla="*/ 1038225 w 1373981"/>
                <a:gd name="connsiteY13" fmla="*/ 173831 h 361950"/>
                <a:gd name="connsiteX14" fmla="*/ 1121569 w 1373981"/>
                <a:gd name="connsiteY14" fmla="*/ 164306 h 361950"/>
                <a:gd name="connsiteX15" fmla="*/ 1200150 w 1373981"/>
                <a:gd name="connsiteY15" fmla="*/ 157162 h 361950"/>
                <a:gd name="connsiteX16" fmla="*/ 1252537 w 1373981"/>
                <a:gd name="connsiteY16" fmla="*/ 157162 h 361950"/>
                <a:gd name="connsiteX17" fmla="*/ 1283494 w 1373981"/>
                <a:gd name="connsiteY17" fmla="*/ 161925 h 361950"/>
                <a:gd name="connsiteX18" fmla="*/ 1364456 w 1373981"/>
                <a:gd name="connsiteY18" fmla="*/ 180975 h 361950"/>
                <a:gd name="connsiteX19" fmla="*/ 1373981 w 1373981"/>
                <a:gd name="connsiteY19" fmla="*/ 0 h 361950"/>
                <a:gd name="connsiteX20" fmla="*/ 1278731 w 1373981"/>
                <a:gd name="connsiteY20" fmla="*/ 11906 h 361950"/>
                <a:gd name="connsiteX21" fmla="*/ 1133475 w 1373981"/>
                <a:gd name="connsiteY21" fmla="*/ 28575 h 361950"/>
                <a:gd name="connsiteX22" fmla="*/ 881062 w 1373981"/>
                <a:gd name="connsiteY22" fmla="*/ 64294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3981" h="361950">
                  <a:moveTo>
                    <a:pt x="881062" y="64294"/>
                  </a:moveTo>
                  <a:lnTo>
                    <a:pt x="671512" y="90487"/>
                  </a:lnTo>
                  <a:lnTo>
                    <a:pt x="469106" y="119062"/>
                  </a:lnTo>
                  <a:lnTo>
                    <a:pt x="261937" y="150019"/>
                  </a:lnTo>
                  <a:lnTo>
                    <a:pt x="0" y="192881"/>
                  </a:lnTo>
                  <a:lnTo>
                    <a:pt x="40481" y="361950"/>
                  </a:lnTo>
                  <a:lnTo>
                    <a:pt x="104775" y="323850"/>
                  </a:lnTo>
                  <a:lnTo>
                    <a:pt x="123825" y="319087"/>
                  </a:lnTo>
                  <a:lnTo>
                    <a:pt x="178594" y="307181"/>
                  </a:lnTo>
                  <a:lnTo>
                    <a:pt x="395287" y="273844"/>
                  </a:lnTo>
                  <a:lnTo>
                    <a:pt x="595312" y="242887"/>
                  </a:lnTo>
                  <a:lnTo>
                    <a:pt x="750094" y="219075"/>
                  </a:lnTo>
                  <a:lnTo>
                    <a:pt x="895350" y="197644"/>
                  </a:lnTo>
                  <a:lnTo>
                    <a:pt x="1038225" y="173831"/>
                  </a:lnTo>
                  <a:lnTo>
                    <a:pt x="1121569" y="164306"/>
                  </a:lnTo>
                  <a:lnTo>
                    <a:pt x="1200150" y="157162"/>
                  </a:lnTo>
                  <a:lnTo>
                    <a:pt x="1252537" y="157162"/>
                  </a:lnTo>
                  <a:lnTo>
                    <a:pt x="1283494" y="161925"/>
                  </a:lnTo>
                  <a:lnTo>
                    <a:pt x="1364456" y="180975"/>
                  </a:lnTo>
                  <a:lnTo>
                    <a:pt x="1373981" y="0"/>
                  </a:lnTo>
                  <a:lnTo>
                    <a:pt x="1278731" y="11906"/>
                  </a:lnTo>
                  <a:lnTo>
                    <a:pt x="1133475" y="28575"/>
                  </a:lnTo>
                  <a:lnTo>
                    <a:pt x="881062" y="64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96">
              <a:extLst>
                <a:ext uri="{FF2B5EF4-FFF2-40B4-BE49-F238E27FC236}">
                  <a16:creationId xmlns:a16="http://schemas.microsoft.com/office/drawing/2014/main" id="{04ED4004-3AD4-4711-A4F6-FBA288B445C2}"/>
                </a:ext>
              </a:extLst>
            </p:cNvPr>
            <p:cNvSpPr/>
            <p:nvPr/>
          </p:nvSpPr>
          <p:spPr>
            <a:xfrm>
              <a:off x="2905125" y="4122738"/>
              <a:ext cx="1789113" cy="1755775"/>
            </a:xfrm>
            <a:custGeom>
              <a:avLst/>
              <a:gdLst>
                <a:gd name="connsiteX0" fmla="*/ 1650206 w 1788319"/>
                <a:gd name="connsiteY0" fmla="*/ 476250 h 1757362"/>
                <a:gd name="connsiteX1" fmla="*/ 1557338 w 1788319"/>
                <a:gd name="connsiteY1" fmla="*/ 628650 h 1757362"/>
                <a:gd name="connsiteX2" fmla="*/ 1502569 w 1788319"/>
                <a:gd name="connsiteY2" fmla="*/ 711994 h 1757362"/>
                <a:gd name="connsiteX3" fmla="*/ 1433513 w 1788319"/>
                <a:gd name="connsiteY3" fmla="*/ 814387 h 1757362"/>
                <a:gd name="connsiteX4" fmla="*/ 1369219 w 1788319"/>
                <a:gd name="connsiteY4" fmla="*/ 900112 h 1757362"/>
                <a:gd name="connsiteX5" fmla="*/ 1285875 w 1788319"/>
                <a:gd name="connsiteY5" fmla="*/ 1002506 h 1757362"/>
                <a:gd name="connsiteX6" fmla="*/ 1176338 w 1788319"/>
                <a:gd name="connsiteY6" fmla="*/ 1116806 h 1757362"/>
                <a:gd name="connsiteX7" fmla="*/ 1112044 w 1788319"/>
                <a:gd name="connsiteY7" fmla="*/ 1181100 h 1757362"/>
                <a:gd name="connsiteX8" fmla="*/ 1007269 w 1788319"/>
                <a:gd name="connsiteY8" fmla="*/ 1278731 h 1757362"/>
                <a:gd name="connsiteX9" fmla="*/ 923925 w 1788319"/>
                <a:gd name="connsiteY9" fmla="*/ 1345406 h 1757362"/>
                <a:gd name="connsiteX10" fmla="*/ 850106 w 1788319"/>
                <a:gd name="connsiteY10" fmla="*/ 1400175 h 1757362"/>
                <a:gd name="connsiteX11" fmla="*/ 783431 w 1788319"/>
                <a:gd name="connsiteY11" fmla="*/ 1445419 h 1757362"/>
                <a:gd name="connsiteX12" fmla="*/ 709613 w 1788319"/>
                <a:gd name="connsiteY12" fmla="*/ 1490662 h 1757362"/>
                <a:gd name="connsiteX13" fmla="*/ 626269 w 1788319"/>
                <a:gd name="connsiteY13" fmla="*/ 1535906 h 1757362"/>
                <a:gd name="connsiteX14" fmla="*/ 561975 w 1788319"/>
                <a:gd name="connsiteY14" fmla="*/ 1569244 h 1757362"/>
                <a:gd name="connsiteX15" fmla="*/ 481013 w 1788319"/>
                <a:gd name="connsiteY15" fmla="*/ 1607344 h 1757362"/>
                <a:gd name="connsiteX16" fmla="*/ 373856 w 1788319"/>
                <a:gd name="connsiteY16" fmla="*/ 1652587 h 1757362"/>
                <a:gd name="connsiteX17" fmla="*/ 257175 w 1788319"/>
                <a:gd name="connsiteY17" fmla="*/ 1697831 h 1757362"/>
                <a:gd name="connsiteX18" fmla="*/ 142875 w 1788319"/>
                <a:gd name="connsiteY18" fmla="*/ 1733550 h 1757362"/>
                <a:gd name="connsiteX19" fmla="*/ 69056 w 1788319"/>
                <a:gd name="connsiteY19" fmla="*/ 1752600 h 1757362"/>
                <a:gd name="connsiteX20" fmla="*/ 30956 w 1788319"/>
                <a:gd name="connsiteY20" fmla="*/ 1757362 h 1757362"/>
                <a:gd name="connsiteX21" fmla="*/ 14288 w 1788319"/>
                <a:gd name="connsiteY21" fmla="*/ 1757362 h 1757362"/>
                <a:gd name="connsiteX22" fmla="*/ 2381 w 1788319"/>
                <a:gd name="connsiteY22" fmla="*/ 1754981 h 1757362"/>
                <a:gd name="connsiteX23" fmla="*/ 0 w 1788319"/>
                <a:gd name="connsiteY23" fmla="*/ 1750219 h 1757362"/>
                <a:gd name="connsiteX24" fmla="*/ 2381 w 1788319"/>
                <a:gd name="connsiteY24" fmla="*/ 1740694 h 1757362"/>
                <a:gd name="connsiteX25" fmla="*/ 16669 w 1788319"/>
                <a:gd name="connsiteY25" fmla="*/ 1731169 h 1757362"/>
                <a:gd name="connsiteX26" fmla="*/ 30956 w 1788319"/>
                <a:gd name="connsiteY26" fmla="*/ 1721644 h 1757362"/>
                <a:gd name="connsiteX27" fmla="*/ 73819 w 1788319"/>
                <a:gd name="connsiteY27" fmla="*/ 1700212 h 1757362"/>
                <a:gd name="connsiteX28" fmla="*/ 145256 w 1788319"/>
                <a:gd name="connsiteY28" fmla="*/ 1666875 h 1757362"/>
                <a:gd name="connsiteX29" fmla="*/ 233363 w 1788319"/>
                <a:gd name="connsiteY29" fmla="*/ 1621631 h 1757362"/>
                <a:gd name="connsiteX30" fmla="*/ 330994 w 1788319"/>
                <a:gd name="connsiteY30" fmla="*/ 1564481 h 1757362"/>
                <a:gd name="connsiteX31" fmla="*/ 423863 w 1788319"/>
                <a:gd name="connsiteY31" fmla="*/ 1509712 h 1757362"/>
                <a:gd name="connsiteX32" fmla="*/ 511969 w 1788319"/>
                <a:gd name="connsiteY32" fmla="*/ 1450181 h 1757362"/>
                <a:gd name="connsiteX33" fmla="*/ 583406 w 1788319"/>
                <a:gd name="connsiteY33" fmla="*/ 1400175 h 1757362"/>
                <a:gd name="connsiteX34" fmla="*/ 654844 w 1788319"/>
                <a:gd name="connsiteY34" fmla="*/ 1343025 h 1757362"/>
                <a:gd name="connsiteX35" fmla="*/ 704850 w 1788319"/>
                <a:gd name="connsiteY35" fmla="*/ 1302544 h 1757362"/>
                <a:gd name="connsiteX36" fmla="*/ 769144 w 1788319"/>
                <a:gd name="connsiteY36" fmla="*/ 1245394 h 1757362"/>
                <a:gd name="connsiteX37" fmla="*/ 826294 w 1788319"/>
                <a:gd name="connsiteY37" fmla="*/ 1190625 h 1757362"/>
                <a:gd name="connsiteX38" fmla="*/ 888206 w 1788319"/>
                <a:gd name="connsiteY38" fmla="*/ 1126331 h 1757362"/>
                <a:gd name="connsiteX39" fmla="*/ 938213 w 1788319"/>
                <a:gd name="connsiteY39" fmla="*/ 1073944 h 1757362"/>
                <a:gd name="connsiteX40" fmla="*/ 990600 w 1788319"/>
                <a:gd name="connsiteY40" fmla="*/ 1014412 h 1757362"/>
                <a:gd name="connsiteX41" fmla="*/ 1035844 w 1788319"/>
                <a:gd name="connsiteY41" fmla="*/ 959644 h 1757362"/>
                <a:gd name="connsiteX42" fmla="*/ 1083469 w 1788319"/>
                <a:gd name="connsiteY42" fmla="*/ 895350 h 1757362"/>
                <a:gd name="connsiteX43" fmla="*/ 1119188 w 1788319"/>
                <a:gd name="connsiteY43" fmla="*/ 845344 h 1757362"/>
                <a:gd name="connsiteX44" fmla="*/ 1178719 w 1788319"/>
                <a:gd name="connsiteY44" fmla="*/ 754856 h 1757362"/>
                <a:gd name="connsiteX45" fmla="*/ 1219200 w 1788319"/>
                <a:gd name="connsiteY45" fmla="*/ 690562 h 1757362"/>
                <a:gd name="connsiteX46" fmla="*/ 1254919 w 1788319"/>
                <a:gd name="connsiteY46" fmla="*/ 626269 h 1757362"/>
                <a:gd name="connsiteX47" fmla="*/ 1302544 w 1788319"/>
                <a:gd name="connsiteY47" fmla="*/ 540544 h 1757362"/>
                <a:gd name="connsiteX48" fmla="*/ 1333500 w 1788319"/>
                <a:gd name="connsiteY48" fmla="*/ 473869 h 1757362"/>
                <a:gd name="connsiteX49" fmla="*/ 1369219 w 1788319"/>
                <a:gd name="connsiteY49" fmla="*/ 402431 h 1757362"/>
                <a:gd name="connsiteX50" fmla="*/ 1414463 w 1788319"/>
                <a:gd name="connsiteY50" fmla="*/ 295275 h 1757362"/>
                <a:gd name="connsiteX51" fmla="*/ 1416844 w 1788319"/>
                <a:gd name="connsiteY51" fmla="*/ 261937 h 1757362"/>
                <a:gd name="connsiteX52" fmla="*/ 1412081 w 1788319"/>
                <a:gd name="connsiteY52" fmla="*/ 223837 h 1757362"/>
                <a:gd name="connsiteX53" fmla="*/ 1409700 w 1788319"/>
                <a:gd name="connsiteY53" fmla="*/ 195262 h 1757362"/>
                <a:gd name="connsiteX54" fmla="*/ 1402556 w 1788319"/>
                <a:gd name="connsiteY54" fmla="*/ 171450 h 1757362"/>
                <a:gd name="connsiteX55" fmla="*/ 1388269 w 1788319"/>
                <a:gd name="connsiteY55" fmla="*/ 140494 h 1757362"/>
                <a:gd name="connsiteX56" fmla="*/ 1373981 w 1788319"/>
                <a:gd name="connsiteY56" fmla="*/ 119062 h 1757362"/>
                <a:gd name="connsiteX57" fmla="*/ 1357313 w 1788319"/>
                <a:gd name="connsiteY57" fmla="*/ 104775 h 1757362"/>
                <a:gd name="connsiteX58" fmla="*/ 1345406 w 1788319"/>
                <a:gd name="connsiteY58" fmla="*/ 97631 h 1757362"/>
                <a:gd name="connsiteX59" fmla="*/ 1331119 w 1788319"/>
                <a:gd name="connsiteY59" fmla="*/ 95250 h 1757362"/>
                <a:gd name="connsiteX60" fmla="*/ 1309688 w 1788319"/>
                <a:gd name="connsiteY60" fmla="*/ 95250 h 1757362"/>
                <a:gd name="connsiteX61" fmla="*/ 1278731 w 1788319"/>
                <a:gd name="connsiteY61" fmla="*/ 104775 h 1757362"/>
                <a:gd name="connsiteX62" fmla="*/ 1250156 w 1788319"/>
                <a:gd name="connsiteY62" fmla="*/ 121444 h 1757362"/>
                <a:gd name="connsiteX63" fmla="*/ 1273969 w 1788319"/>
                <a:gd name="connsiteY63" fmla="*/ 0 h 1757362"/>
                <a:gd name="connsiteX64" fmla="*/ 1407319 w 1788319"/>
                <a:gd name="connsiteY64" fmla="*/ 57150 h 1757362"/>
                <a:gd name="connsiteX65" fmla="*/ 1495425 w 1788319"/>
                <a:gd name="connsiteY65" fmla="*/ 100012 h 1757362"/>
                <a:gd name="connsiteX66" fmla="*/ 1576388 w 1788319"/>
                <a:gd name="connsiteY66" fmla="*/ 142875 h 1757362"/>
                <a:gd name="connsiteX67" fmla="*/ 1597819 w 1788319"/>
                <a:gd name="connsiteY67" fmla="*/ 157162 h 1757362"/>
                <a:gd name="connsiteX68" fmla="*/ 1638300 w 1788319"/>
                <a:gd name="connsiteY68" fmla="*/ 178594 h 1757362"/>
                <a:gd name="connsiteX69" fmla="*/ 1676400 w 1788319"/>
                <a:gd name="connsiteY69" fmla="*/ 200025 h 1757362"/>
                <a:gd name="connsiteX70" fmla="*/ 1733550 w 1788319"/>
                <a:gd name="connsiteY70" fmla="*/ 250031 h 1757362"/>
                <a:gd name="connsiteX71" fmla="*/ 1774031 w 1788319"/>
                <a:gd name="connsiteY71" fmla="*/ 285750 h 1757362"/>
                <a:gd name="connsiteX72" fmla="*/ 1778794 w 1788319"/>
                <a:gd name="connsiteY72" fmla="*/ 292894 h 1757362"/>
                <a:gd name="connsiteX73" fmla="*/ 1783556 w 1788319"/>
                <a:gd name="connsiteY73" fmla="*/ 300037 h 1757362"/>
                <a:gd name="connsiteX74" fmla="*/ 1788319 w 1788319"/>
                <a:gd name="connsiteY74" fmla="*/ 314325 h 1757362"/>
                <a:gd name="connsiteX75" fmla="*/ 1788319 w 1788319"/>
                <a:gd name="connsiteY75" fmla="*/ 323850 h 1757362"/>
                <a:gd name="connsiteX76" fmla="*/ 1785938 w 1788319"/>
                <a:gd name="connsiteY76" fmla="*/ 335756 h 1757362"/>
                <a:gd name="connsiteX77" fmla="*/ 1771650 w 1788319"/>
                <a:gd name="connsiteY77" fmla="*/ 352425 h 1757362"/>
                <a:gd name="connsiteX78" fmla="*/ 1754981 w 1788319"/>
                <a:gd name="connsiteY78" fmla="*/ 361950 h 1757362"/>
                <a:gd name="connsiteX79" fmla="*/ 1731169 w 1788319"/>
                <a:gd name="connsiteY79" fmla="*/ 369094 h 1757362"/>
                <a:gd name="connsiteX80" fmla="*/ 1704975 w 1788319"/>
                <a:gd name="connsiteY80" fmla="*/ 378619 h 1757362"/>
                <a:gd name="connsiteX81" fmla="*/ 1650206 w 1788319"/>
                <a:gd name="connsiteY81" fmla="*/ 476250 h 1757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1788319" h="1757362">
                  <a:moveTo>
                    <a:pt x="1650206" y="476250"/>
                  </a:moveTo>
                  <a:lnTo>
                    <a:pt x="1557338" y="628650"/>
                  </a:lnTo>
                  <a:lnTo>
                    <a:pt x="1502569" y="711994"/>
                  </a:lnTo>
                  <a:lnTo>
                    <a:pt x="1433513" y="814387"/>
                  </a:lnTo>
                  <a:lnTo>
                    <a:pt x="1369219" y="900112"/>
                  </a:lnTo>
                  <a:lnTo>
                    <a:pt x="1285875" y="1002506"/>
                  </a:lnTo>
                  <a:lnTo>
                    <a:pt x="1176338" y="1116806"/>
                  </a:lnTo>
                  <a:lnTo>
                    <a:pt x="1112044" y="1181100"/>
                  </a:lnTo>
                  <a:lnTo>
                    <a:pt x="1007269" y="1278731"/>
                  </a:lnTo>
                  <a:lnTo>
                    <a:pt x="923925" y="1345406"/>
                  </a:lnTo>
                  <a:lnTo>
                    <a:pt x="850106" y="1400175"/>
                  </a:lnTo>
                  <a:lnTo>
                    <a:pt x="783431" y="1445419"/>
                  </a:lnTo>
                  <a:lnTo>
                    <a:pt x="709613" y="1490662"/>
                  </a:lnTo>
                  <a:lnTo>
                    <a:pt x="626269" y="1535906"/>
                  </a:lnTo>
                  <a:lnTo>
                    <a:pt x="561975" y="1569244"/>
                  </a:lnTo>
                  <a:lnTo>
                    <a:pt x="481013" y="1607344"/>
                  </a:lnTo>
                  <a:lnTo>
                    <a:pt x="373856" y="1652587"/>
                  </a:lnTo>
                  <a:lnTo>
                    <a:pt x="257175" y="1697831"/>
                  </a:lnTo>
                  <a:lnTo>
                    <a:pt x="142875" y="1733550"/>
                  </a:lnTo>
                  <a:lnTo>
                    <a:pt x="69056" y="1752600"/>
                  </a:lnTo>
                  <a:lnTo>
                    <a:pt x="30956" y="1757362"/>
                  </a:lnTo>
                  <a:lnTo>
                    <a:pt x="14288" y="1757362"/>
                  </a:lnTo>
                  <a:lnTo>
                    <a:pt x="2381" y="1754981"/>
                  </a:lnTo>
                  <a:lnTo>
                    <a:pt x="0" y="1750219"/>
                  </a:lnTo>
                  <a:lnTo>
                    <a:pt x="2381" y="1740694"/>
                  </a:lnTo>
                  <a:lnTo>
                    <a:pt x="16669" y="1731169"/>
                  </a:lnTo>
                  <a:lnTo>
                    <a:pt x="30956" y="1721644"/>
                  </a:lnTo>
                  <a:lnTo>
                    <a:pt x="73819" y="1700212"/>
                  </a:lnTo>
                  <a:lnTo>
                    <a:pt x="145256" y="1666875"/>
                  </a:lnTo>
                  <a:lnTo>
                    <a:pt x="233363" y="1621631"/>
                  </a:lnTo>
                  <a:lnTo>
                    <a:pt x="330994" y="1564481"/>
                  </a:lnTo>
                  <a:lnTo>
                    <a:pt x="423863" y="1509712"/>
                  </a:lnTo>
                  <a:lnTo>
                    <a:pt x="511969" y="1450181"/>
                  </a:lnTo>
                  <a:lnTo>
                    <a:pt x="583406" y="1400175"/>
                  </a:lnTo>
                  <a:lnTo>
                    <a:pt x="654844" y="1343025"/>
                  </a:lnTo>
                  <a:lnTo>
                    <a:pt x="704850" y="1302544"/>
                  </a:lnTo>
                  <a:lnTo>
                    <a:pt x="769144" y="1245394"/>
                  </a:lnTo>
                  <a:lnTo>
                    <a:pt x="826294" y="1190625"/>
                  </a:lnTo>
                  <a:lnTo>
                    <a:pt x="888206" y="1126331"/>
                  </a:lnTo>
                  <a:lnTo>
                    <a:pt x="938213" y="1073944"/>
                  </a:lnTo>
                  <a:lnTo>
                    <a:pt x="990600" y="1014412"/>
                  </a:lnTo>
                  <a:lnTo>
                    <a:pt x="1035844" y="959644"/>
                  </a:lnTo>
                  <a:lnTo>
                    <a:pt x="1083469" y="895350"/>
                  </a:lnTo>
                  <a:lnTo>
                    <a:pt x="1119188" y="845344"/>
                  </a:lnTo>
                  <a:lnTo>
                    <a:pt x="1178719" y="754856"/>
                  </a:lnTo>
                  <a:lnTo>
                    <a:pt x="1219200" y="690562"/>
                  </a:lnTo>
                  <a:lnTo>
                    <a:pt x="1254919" y="626269"/>
                  </a:lnTo>
                  <a:lnTo>
                    <a:pt x="1302544" y="540544"/>
                  </a:lnTo>
                  <a:lnTo>
                    <a:pt x="1333500" y="473869"/>
                  </a:lnTo>
                  <a:lnTo>
                    <a:pt x="1369219" y="402431"/>
                  </a:lnTo>
                  <a:lnTo>
                    <a:pt x="1414463" y="295275"/>
                  </a:lnTo>
                  <a:lnTo>
                    <a:pt x="1416844" y="261937"/>
                  </a:lnTo>
                  <a:lnTo>
                    <a:pt x="1412081" y="223837"/>
                  </a:lnTo>
                  <a:lnTo>
                    <a:pt x="1409700" y="195262"/>
                  </a:lnTo>
                  <a:lnTo>
                    <a:pt x="1402556" y="171450"/>
                  </a:lnTo>
                  <a:lnTo>
                    <a:pt x="1388269" y="140494"/>
                  </a:lnTo>
                  <a:lnTo>
                    <a:pt x="1373981" y="119062"/>
                  </a:lnTo>
                  <a:lnTo>
                    <a:pt x="1357313" y="104775"/>
                  </a:lnTo>
                  <a:lnTo>
                    <a:pt x="1345406" y="97631"/>
                  </a:lnTo>
                  <a:lnTo>
                    <a:pt x="1331119" y="95250"/>
                  </a:lnTo>
                  <a:lnTo>
                    <a:pt x="1309688" y="95250"/>
                  </a:lnTo>
                  <a:lnTo>
                    <a:pt x="1278731" y="104775"/>
                  </a:lnTo>
                  <a:lnTo>
                    <a:pt x="1250156" y="121444"/>
                  </a:lnTo>
                  <a:lnTo>
                    <a:pt x="1273969" y="0"/>
                  </a:lnTo>
                  <a:lnTo>
                    <a:pt x="1407319" y="57150"/>
                  </a:lnTo>
                  <a:lnTo>
                    <a:pt x="1495425" y="100012"/>
                  </a:lnTo>
                  <a:lnTo>
                    <a:pt x="1576388" y="142875"/>
                  </a:lnTo>
                  <a:lnTo>
                    <a:pt x="1597819" y="157162"/>
                  </a:lnTo>
                  <a:lnTo>
                    <a:pt x="1638300" y="178594"/>
                  </a:lnTo>
                  <a:lnTo>
                    <a:pt x="1676400" y="200025"/>
                  </a:lnTo>
                  <a:lnTo>
                    <a:pt x="1733550" y="250031"/>
                  </a:lnTo>
                  <a:lnTo>
                    <a:pt x="1774031" y="285750"/>
                  </a:lnTo>
                  <a:lnTo>
                    <a:pt x="1778794" y="292894"/>
                  </a:lnTo>
                  <a:lnTo>
                    <a:pt x="1783556" y="300037"/>
                  </a:lnTo>
                  <a:lnTo>
                    <a:pt x="1788319" y="314325"/>
                  </a:lnTo>
                  <a:lnTo>
                    <a:pt x="1788319" y="323850"/>
                  </a:lnTo>
                  <a:lnTo>
                    <a:pt x="1785938" y="335756"/>
                  </a:lnTo>
                  <a:lnTo>
                    <a:pt x="1771650" y="352425"/>
                  </a:lnTo>
                  <a:lnTo>
                    <a:pt x="1754981" y="361950"/>
                  </a:lnTo>
                  <a:lnTo>
                    <a:pt x="1731169" y="369094"/>
                  </a:lnTo>
                  <a:lnTo>
                    <a:pt x="1704975" y="378619"/>
                  </a:lnTo>
                  <a:lnTo>
                    <a:pt x="1650206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97">
              <a:extLst>
                <a:ext uri="{FF2B5EF4-FFF2-40B4-BE49-F238E27FC236}">
                  <a16:creationId xmlns:a16="http://schemas.microsoft.com/office/drawing/2014/main" id="{0607CA2D-2552-4FA0-8778-13747E510C45}"/>
                </a:ext>
              </a:extLst>
            </p:cNvPr>
            <p:cNvSpPr/>
            <p:nvPr/>
          </p:nvSpPr>
          <p:spPr>
            <a:xfrm>
              <a:off x="4724400" y="3925888"/>
              <a:ext cx="2325688" cy="1827212"/>
            </a:xfrm>
            <a:custGeom>
              <a:avLst/>
              <a:gdLst>
                <a:gd name="connsiteX0" fmla="*/ 242888 w 2326481"/>
                <a:gd name="connsiteY0" fmla="*/ 647700 h 1826419"/>
                <a:gd name="connsiteX1" fmla="*/ 242888 w 2326481"/>
                <a:gd name="connsiteY1" fmla="*/ 507207 h 1826419"/>
                <a:gd name="connsiteX2" fmla="*/ 242888 w 2326481"/>
                <a:gd name="connsiteY2" fmla="*/ 366713 h 1826419"/>
                <a:gd name="connsiteX3" fmla="*/ 242888 w 2326481"/>
                <a:gd name="connsiteY3" fmla="*/ 247650 h 1826419"/>
                <a:gd name="connsiteX4" fmla="*/ 242888 w 2326481"/>
                <a:gd name="connsiteY4" fmla="*/ 219075 h 1826419"/>
                <a:gd name="connsiteX5" fmla="*/ 240506 w 2326481"/>
                <a:gd name="connsiteY5" fmla="*/ 195263 h 1826419"/>
                <a:gd name="connsiteX6" fmla="*/ 235744 w 2326481"/>
                <a:gd name="connsiteY6" fmla="*/ 173832 h 1826419"/>
                <a:gd name="connsiteX7" fmla="*/ 228600 w 2326481"/>
                <a:gd name="connsiteY7" fmla="*/ 157163 h 1826419"/>
                <a:gd name="connsiteX8" fmla="*/ 223838 w 2326481"/>
                <a:gd name="connsiteY8" fmla="*/ 145257 h 1826419"/>
                <a:gd name="connsiteX9" fmla="*/ 211931 w 2326481"/>
                <a:gd name="connsiteY9" fmla="*/ 126207 h 1826419"/>
                <a:gd name="connsiteX10" fmla="*/ 202406 w 2326481"/>
                <a:gd name="connsiteY10" fmla="*/ 116682 h 1826419"/>
                <a:gd name="connsiteX11" fmla="*/ 183356 w 2326481"/>
                <a:gd name="connsiteY11" fmla="*/ 100013 h 1826419"/>
                <a:gd name="connsiteX12" fmla="*/ 157163 w 2326481"/>
                <a:gd name="connsiteY12" fmla="*/ 83344 h 1826419"/>
                <a:gd name="connsiteX13" fmla="*/ 126206 w 2326481"/>
                <a:gd name="connsiteY13" fmla="*/ 66675 h 1826419"/>
                <a:gd name="connsiteX14" fmla="*/ 109538 w 2326481"/>
                <a:gd name="connsiteY14" fmla="*/ 61913 h 1826419"/>
                <a:gd name="connsiteX15" fmla="*/ 83344 w 2326481"/>
                <a:gd name="connsiteY15" fmla="*/ 59532 h 1826419"/>
                <a:gd name="connsiteX16" fmla="*/ 0 w 2326481"/>
                <a:gd name="connsiteY16" fmla="*/ 33338 h 1826419"/>
                <a:gd name="connsiteX17" fmla="*/ 214313 w 2326481"/>
                <a:gd name="connsiteY17" fmla="*/ 0 h 1826419"/>
                <a:gd name="connsiteX18" fmla="*/ 319088 w 2326481"/>
                <a:gd name="connsiteY18" fmla="*/ 71438 h 1826419"/>
                <a:gd name="connsiteX19" fmla="*/ 369094 w 2326481"/>
                <a:gd name="connsiteY19" fmla="*/ 104775 h 1826419"/>
                <a:gd name="connsiteX20" fmla="*/ 431006 w 2326481"/>
                <a:gd name="connsiteY20" fmla="*/ 150019 h 1826419"/>
                <a:gd name="connsiteX21" fmla="*/ 492919 w 2326481"/>
                <a:gd name="connsiteY21" fmla="*/ 200025 h 1826419"/>
                <a:gd name="connsiteX22" fmla="*/ 547688 w 2326481"/>
                <a:gd name="connsiteY22" fmla="*/ 247650 h 1826419"/>
                <a:gd name="connsiteX23" fmla="*/ 552450 w 2326481"/>
                <a:gd name="connsiteY23" fmla="*/ 250032 h 1826419"/>
                <a:gd name="connsiteX24" fmla="*/ 564356 w 2326481"/>
                <a:gd name="connsiteY24" fmla="*/ 261938 h 1826419"/>
                <a:gd name="connsiteX25" fmla="*/ 573881 w 2326481"/>
                <a:gd name="connsiteY25" fmla="*/ 280988 h 1826419"/>
                <a:gd name="connsiteX26" fmla="*/ 578644 w 2326481"/>
                <a:gd name="connsiteY26" fmla="*/ 302419 h 1826419"/>
                <a:gd name="connsiteX27" fmla="*/ 578644 w 2326481"/>
                <a:gd name="connsiteY27" fmla="*/ 333375 h 1826419"/>
                <a:gd name="connsiteX28" fmla="*/ 571500 w 2326481"/>
                <a:gd name="connsiteY28" fmla="*/ 366713 h 1826419"/>
                <a:gd name="connsiteX29" fmla="*/ 559594 w 2326481"/>
                <a:gd name="connsiteY29" fmla="*/ 402432 h 1826419"/>
                <a:gd name="connsiteX30" fmla="*/ 538163 w 2326481"/>
                <a:gd name="connsiteY30" fmla="*/ 452438 h 1826419"/>
                <a:gd name="connsiteX31" fmla="*/ 514350 w 2326481"/>
                <a:gd name="connsiteY31" fmla="*/ 502444 h 1826419"/>
                <a:gd name="connsiteX32" fmla="*/ 504825 w 2326481"/>
                <a:gd name="connsiteY32" fmla="*/ 542925 h 1826419"/>
                <a:gd name="connsiteX33" fmla="*/ 485775 w 2326481"/>
                <a:gd name="connsiteY33" fmla="*/ 638175 h 1826419"/>
                <a:gd name="connsiteX34" fmla="*/ 466725 w 2326481"/>
                <a:gd name="connsiteY34" fmla="*/ 745332 h 1826419"/>
                <a:gd name="connsiteX35" fmla="*/ 450056 w 2326481"/>
                <a:gd name="connsiteY35" fmla="*/ 866775 h 1826419"/>
                <a:gd name="connsiteX36" fmla="*/ 445294 w 2326481"/>
                <a:gd name="connsiteY36" fmla="*/ 942975 h 1826419"/>
                <a:gd name="connsiteX37" fmla="*/ 438150 w 2326481"/>
                <a:gd name="connsiteY37" fmla="*/ 1035844 h 1826419"/>
                <a:gd name="connsiteX38" fmla="*/ 431006 w 2326481"/>
                <a:gd name="connsiteY38" fmla="*/ 1145382 h 1826419"/>
                <a:gd name="connsiteX39" fmla="*/ 435769 w 2326481"/>
                <a:gd name="connsiteY39" fmla="*/ 1273969 h 1826419"/>
                <a:gd name="connsiteX40" fmla="*/ 445294 w 2326481"/>
                <a:gd name="connsiteY40" fmla="*/ 1393032 h 1826419"/>
                <a:gd name="connsiteX41" fmla="*/ 450056 w 2326481"/>
                <a:gd name="connsiteY41" fmla="*/ 1433513 h 1826419"/>
                <a:gd name="connsiteX42" fmla="*/ 461963 w 2326481"/>
                <a:gd name="connsiteY42" fmla="*/ 1466850 h 1826419"/>
                <a:gd name="connsiteX43" fmla="*/ 483394 w 2326481"/>
                <a:gd name="connsiteY43" fmla="*/ 1502569 h 1826419"/>
                <a:gd name="connsiteX44" fmla="*/ 514350 w 2326481"/>
                <a:gd name="connsiteY44" fmla="*/ 1535907 h 1826419"/>
                <a:gd name="connsiteX45" fmla="*/ 547688 w 2326481"/>
                <a:gd name="connsiteY45" fmla="*/ 1559719 h 1826419"/>
                <a:gd name="connsiteX46" fmla="*/ 578644 w 2326481"/>
                <a:gd name="connsiteY46" fmla="*/ 1578769 h 1826419"/>
                <a:gd name="connsiteX47" fmla="*/ 614363 w 2326481"/>
                <a:gd name="connsiteY47" fmla="*/ 1590675 h 1826419"/>
                <a:gd name="connsiteX48" fmla="*/ 666750 w 2326481"/>
                <a:gd name="connsiteY48" fmla="*/ 1602582 h 1826419"/>
                <a:gd name="connsiteX49" fmla="*/ 735806 w 2326481"/>
                <a:gd name="connsiteY49" fmla="*/ 1612107 h 1826419"/>
                <a:gd name="connsiteX50" fmla="*/ 828675 w 2326481"/>
                <a:gd name="connsiteY50" fmla="*/ 1619250 h 1826419"/>
                <a:gd name="connsiteX51" fmla="*/ 1007269 w 2326481"/>
                <a:gd name="connsiteY51" fmla="*/ 1621632 h 1826419"/>
                <a:gd name="connsiteX52" fmla="*/ 1200150 w 2326481"/>
                <a:gd name="connsiteY52" fmla="*/ 1619250 h 1826419"/>
                <a:gd name="connsiteX53" fmla="*/ 1319213 w 2326481"/>
                <a:gd name="connsiteY53" fmla="*/ 1612107 h 1826419"/>
                <a:gd name="connsiteX54" fmla="*/ 1454944 w 2326481"/>
                <a:gd name="connsiteY54" fmla="*/ 1600200 h 1826419"/>
                <a:gd name="connsiteX55" fmla="*/ 1566863 w 2326481"/>
                <a:gd name="connsiteY55" fmla="*/ 1581150 h 1826419"/>
                <a:gd name="connsiteX56" fmla="*/ 1657350 w 2326481"/>
                <a:gd name="connsiteY56" fmla="*/ 1557338 h 1826419"/>
                <a:gd name="connsiteX57" fmla="*/ 1716881 w 2326481"/>
                <a:gd name="connsiteY57" fmla="*/ 1535907 h 1826419"/>
                <a:gd name="connsiteX58" fmla="*/ 2278856 w 2326481"/>
                <a:gd name="connsiteY58" fmla="*/ 1559719 h 1826419"/>
                <a:gd name="connsiteX59" fmla="*/ 2295525 w 2326481"/>
                <a:gd name="connsiteY59" fmla="*/ 1576388 h 1826419"/>
                <a:gd name="connsiteX60" fmla="*/ 2314575 w 2326481"/>
                <a:gd name="connsiteY60" fmla="*/ 1600200 h 1826419"/>
                <a:gd name="connsiteX61" fmla="*/ 2321719 w 2326481"/>
                <a:gd name="connsiteY61" fmla="*/ 1616869 h 1826419"/>
                <a:gd name="connsiteX62" fmla="*/ 2326481 w 2326481"/>
                <a:gd name="connsiteY62" fmla="*/ 1635919 h 1826419"/>
                <a:gd name="connsiteX63" fmla="*/ 2324100 w 2326481"/>
                <a:gd name="connsiteY63" fmla="*/ 1654969 h 1826419"/>
                <a:gd name="connsiteX64" fmla="*/ 2314575 w 2326481"/>
                <a:gd name="connsiteY64" fmla="*/ 1674019 h 1826419"/>
                <a:gd name="connsiteX65" fmla="*/ 2297906 w 2326481"/>
                <a:gd name="connsiteY65" fmla="*/ 1690688 h 1826419"/>
                <a:gd name="connsiteX66" fmla="*/ 2276475 w 2326481"/>
                <a:gd name="connsiteY66" fmla="*/ 1704975 h 1826419"/>
                <a:gd name="connsiteX67" fmla="*/ 2245519 w 2326481"/>
                <a:gd name="connsiteY67" fmla="*/ 1719263 h 1826419"/>
                <a:gd name="connsiteX68" fmla="*/ 2195513 w 2326481"/>
                <a:gd name="connsiteY68" fmla="*/ 1735932 h 1826419"/>
                <a:gd name="connsiteX69" fmla="*/ 2114550 w 2326481"/>
                <a:gd name="connsiteY69" fmla="*/ 1750219 h 1826419"/>
                <a:gd name="connsiteX70" fmla="*/ 2002631 w 2326481"/>
                <a:gd name="connsiteY70" fmla="*/ 1764507 h 1826419"/>
                <a:gd name="connsiteX71" fmla="*/ 1881188 w 2326481"/>
                <a:gd name="connsiteY71" fmla="*/ 1776413 h 1826419"/>
                <a:gd name="connsiteX72" fmla="*/ 1745456 w 2326481"/>
                <a:gd name="connsiteY72" fmla="*/ 1785938 h 1826419"/>
                <a:gd name="connsiteX73" fmla="*/ 1576388 w 2326481"/>
                <a:gd name="connsiteY73" fmla="*/ 1800225 h 1826419"/>
                <a:gd name="connsiteX74" fmla="*/ 1421606 w 2326481"/>
                <a:gd name="connsiteY74" fmla="*/ 1804988 h 1826419"/>
                <a:gd name="connsiteX75" fmla="*/ 1281113 w 2326481"/>
                <a:gd name="connsiteY75" fmla="*/ 1816894 h 1826419"/>
                <a:gd name="connsiteX76" fmla="*/ 1185863 w 2326481"/>
                <a:gd name="connsiteY76" fmla="*/ 1821657 h 1826419"/>
                <a:gd name="connsiteX77" fmla="*/ 1109663 w 2326481"/>
                <a:gd name="connsiteY77" fmla="*/ 1824038 h 1826419"/>
                <a:gd name="connsiteX78" fmla="*/ 990600 w 2326481"/>
                <a:gd name="connsiteY78" fmla="*/ 1826419 h 1826419"/>
                <a:gd name="connsiteX79" fmla="*/ 897731 w 2326481"/>
                <a:gd name="connsiteY79" fmla="*/ 1826419 h 1826419"/>
                <a:gd name="connsiteX80" fmla="*/ 835819 w 2326481"/>
                <a:gd name="connsiteY80" fmla="*/ 1821657 h 1826419"/>
                <a:gd name="connsiteX81" fmla="*/ 759619 w 2326481"/>
                <a:gd name="connsiteY81" fmla="*/ 1816894 h 1826419"/>
                <a:gd name="connsiteX82" fmla="*/ 702469 w 2326481"/>
                <a:gd name="connsiteY82" fmla="*/ 1809750 h 1826419"/>
                <a:gd name="connsiteX83" fmla="*/ 642938 w 2326481"/>
                <a:gd name="connsiteY83" fmla="*/ 1800225 h 1826419"/>
                <a:gd name="connsiteX84" fmla="*/ 590550 w 2326481"/>
                <a:gd name="connsiteY84" fmla="*/ 1790700 h 1826419"/>
                <a:gd name="connsiteX85" fmla="*/ 554831 w 2326481"/>
                <a:gd name="connsiteY85" fmla="*/ 1781175 h 1826419"/>
                <a:gd name="connsiteX86" fmla="*/ 504825 w 2326481"/>
                <a:gd name="connsiteY86" fmla="*/ 1764507 h 1826419"/>
                <a:gd name="connsiteX87" fmla="*/ 461963 w 2326481"/>
                <a:gd name="connsiteY87" fmla="*/ 1747838 h 1826419"/>
                <a:gd name="connsiteX88" fmla="*/ 433388 w 2326481"/>
                <a:gd name="connsiteY88" fmla="*/ 1733550 h 1826419"/>
                <a:gd name="connsiteX89" fmla="*/ 409575 w 2326481"/>
                <a:gd name="connsiteY89" fmla="*/ 1719263 h 1826419"/>
                <a:gd name="connsiteX90" fmla="*/ 381000 w 2326481"/>
                <a:gd name="connsiteY90" fmla="*/ 1697832 h 1826419"/>
                <a:gd name="connsiteX91" fmla="*/ 352425 w 2326481"/>
                <a:gd name="connsiteY91" fmla="*/ 1669257 h 1826419"/>
                <a:gd name="connsiteX92" fmla="*/ 335756 w 2326481"/>
                <a:gd name="connsiteY92" fmla="*/ 1647825 h 1826419"/>
                <a:gd name="connsiteX93" fmla="*/ 319088 w 2326481"/>
                <a:gd name="connsiteY93" fmla="*/ 1621632 h 1826419"/>
                <a:gd name="connsiteX94" fmla="*/ 307181 w 2326481"/>
                <a:gd name="connsiteY94" fmla="*/ 1600200 h 1826419"/>
                <a:gd name="connsiteX95" fmla="*/ 290513 w 2326481"/>
                <a:gd name="connsiteY95" fmla="*/ 1564482 h 1826419"/>
                <a:gd name="connsiteX96" fmla="*/ 276225 w 2326481"/>
                <a:gd name="connsiteY96" fmla="*/ 1524000 h 1826419"/>
                <a:gd name="connsiteX97" fmla="*/ 264319 w 2326481"/>
                <a:gd name="connsiteY97" fmla="*/ 1466850 h 1826419"/>
                <a:gd name="connsiteX98" fmla="*/ 252413 w 2326481"/>
                <a:gd name="connsiteY98" fmla="*/ 1395413 h 1826419"/>
                <a:gd name="connsiteX99" fmla="*/ 245269 w 2326481"/>
                <a:gd name="connsiteY99" fmla="*/ 1321594 h 1826419"/>
                <a:gd name="connsiteX100" fmla="*/ 240506 w 2326481"/>
                <a:gd name="connsiteY100" fmla="*/ 1193007 h 1826419"/>
                <a:gd name="connsiteX101" fmla="*/ 242888 w 2326481"/>
                <a:gd name="connsiteY101" fmla="*/ 1035844 h 1826419"/>
                <a:gd name="connsiteX102" fmla="*/ 242888 w 2326481"/>
                <a:gd name="connsiteY102" fmla="*/ 647700 h 18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2326481" h="1826419">
                  <a:moveTo>
                    <a:pt x="242888" y="647700"/>
                  </a:moveTo>
                  <a:lnTo>
                    <a:pt x="242888" y="507207"/>
                  </a:lnTo>
                  <a:lnTo>
                    <a:pt x="242888" y="366713"/>
                  </a:lnTo>
                  <a:lnTo>
                    <a:pt x="242888" y="247650"/>
                  </a:lnTo>
                  <a:lnTo>
                    <a:pt x="242888" y="219075"/>
                  </a:lnTo>
                  <a:lnTo>
                    <a:pt x="240506" y="195263"/>
                  </a:lnTo>
                  <a:lnTo>
                    <a:pt x="235744" y="173832"/>
                  </a:lnTo>
                  <a:lnTo>
                    <a:pt x="228600" y="157163"/>
                  </a:lnTo>
                  <a:lnTo>
                    <a:pt x="223838" y="145257"/>
                  </a:lnTo>
                  <a:lnTo>
                    <a:pt x="211931" y="126207"/>
                  </a:lnTo>
                  <a:lnTo>
                    <a:pt x="202406" y="116682"/>
                  </a:lnTo>
                  <a:lnTo>
                    <a:pt x="183356" y="100013"/>
                  </a:lnTo>
                  <a:lnTo>
                    <a:pt x="157163" y="83344"/>
                  </a:lnTo>
                  <a:lnTo>
                    <a:pt x="126206" y="66675"/>
                  </a:lnTo>
                  <a:lnTo>
                    <a:pt x="109538" y="61913"/>
                  </a:lnTo>
                  <a:lnTo>
                    <a:pt x="83344" y="59532"/>
                  </a:lnTo>
                  <a:lnTo>
                    <a:pt x="0" y="33338"/>
                  </a:lnTo>
                  <a:lnTo>
                    <a:pt x="214313" y="0"/>
                  </a:lnTo>
                  <a:lnTo>
                    <a:pt x="319088" y="71438"/>
                  </a:lnTo>
                  <a:lnTo>
                    <a:pt x="369094" y="104775"/>
                  </a:lnTo>
                  <a:lnTo>
                    <a:pt x="431006" y="150019"/>
                  </a:lnTo>
                  <a:lnTo>
                    <a:pt x="492919" y="200025"/>
                  </a:lnTo>
                  <a:lnTo>
                    <a:pt x="547688" y="247650"/>
                  </a:lnTo>
                  <a:lnTo>
                    <a:pt x="552450" y="250032"/>
                  </a:lnTo>
                  <a:lnTo>
                    <a:pt x="564356" y="261938"/>
                  </a:lnTo>
                  <a:lnTo>
                    <a:pt x="573881" y="280988"/>
                  </a:lnTo>
                  <a:lnTo>
                    <a:pt x="578644" y="302419"/>
                  </a:lnTo>
                  <a:lnTo>
                    <a:pt x="578644" y="333375"/>
                  </a:lnTo>
                  <a:lnTo>
                    <a:pt x="571500" y="366713"/>
                  </a:lnTo>
                  <a:lnTo>
                    <a:pt x="559594" y="402432"/>
                  </a:lnTo>
                  <a:lnTo>
                    <a:pt x="538163" y="452438"/>
                  </a:lnTo>
                  <a:lnTo>
                    <a:pt x="514350" y="502444"/>
                  </a:lnTo>
                  <a:lnTo>
                    <a:pt x="504825" y="542925"/>
                  </a:lnTo>
                  <a:lnTo>
                    <a:pt x="485775" y="638175"/>
                  </a:lnTo>
                  <a:lnTo>
                    <a:pt x="466725" y="745332"/>
                  </a:lnTo>
                  <a:lnTo>
                    <a:pt x="450056" y="866775"/>
                  </a:lnTo>
                  <a:lnTo>
                    <a:pt x="445294" y="942975"/>
                  </a:lnTo>
                  <a:lnTo>
                    <a:pt x="438150" y="1035844"/>
                  </a:lnTo>
                  <a:lnTo>
                    <a:pt x="431006" y="1145382"/>
                  </a:lnTo>
                  <a:lnTo>
                    <a:pt x="435769" y="1273969"/>
                  </a:lnTo>
                  <a:lnTo>
                    <a:pt x="445294" y="1393032"/>
                  </a:lnTo>
                  <a:lnTo>
                    <a:pt x="450056" y="1433513"/>
                  </a:lnTo>
                  <a:lnTo>
                    <a:pt x="461963" y="1466850"/>
                  </a:lnTo>
                  <a:lnTo>
                    <a:pt x="483394" y="1502569"/>
                  </a:lnTo>
                  <a:lnTo>
                    <a:pt x="514350" y="1535907"/>
                  </a:lnTo>
                  <a:lnTo>
                    <a:pt x="547688" y="1559719"/>
                  </a:lnTo>
                  <a:lnTo>
                    <a:pt x="578644" y="1578769"/>
                  </a:lnTo>
                  <a:lnTo>
                    <a:pt x="614363" y="1590675"/>
                  </a:lnTo>
                  <a:lnTo>
                    <a:pt x="666750" y="1602582"/>
                  </a:lnTo>
                  <a:lnTo>
                    <a:pt x="735806" y="1612107"/>
                  </a:lnTo>
                  <a:lnTo>
                    <a:pt x="828675" y="1619250"/>
                  </a:lnTo>
                  <a:lnTo>
                    <a:pt x="1007269" y="1621632"/>
                  </a:lnTo>
                  <a:lnTo>
                    <a:pt x="1200150" y="1619250"/>
                  </a:lnTo>
                  <a:lnTo>
                    <a:pt x="1319213" y="1612107"/>
                  </a:lnTo>
                  <a:lnTo>
                    <a:pt x="1454944" y="1600200"/>
                  </a:lnTo>
                  <a:lnTo>
                    <a:pt x="1566863" y="1581150"/>
                  </a:lnTo>
                  <a:lnTo>
                    <a:pt x="1657350" y="1557338"/>
                  </a:lnTo>
                  <a:lnTo>
                    <a:pt x="1716881" y="1535907"/>
                  </a:lnTo>
                  <a:lnTo>
                    <a:pt x="2278856" y="1559719"/>
                  </a:lnTo>
                  <a:lnTo>
                    <a:pt x="2295525" y="1576388"/>
                  </a:lnTo>
                  <a:lnTo>
                    <a:pt x="2314575" y="1600200"/>
                  </a:lnTo>
                  <a:lnTo>
                    <a:pt x="2321719" y="1616869"/>
                  </a:lnTo>
                  <a:lnTo>
                    <a:pt x="2326481" y="1635919"/>
                  </a:lnTo>
                  <a:lnTo>
                    <a:pt x="2324100" y="1654969"/>
                  </a:lnTo>
                  <a:lnTo>
                    <a:pt x="2314575" y="1674019"/>
                  </a:lnTo>
                  <a:lnTo>
                    <a:pt x="2297906" y="1690688"/>
                  </a:lnTo>
                  <a:lnTo>
                    <a:pt x="2276475" y="1704975"/>
                  </a:lnTo>
                  <a:lnTo>
                    <a:pt x="2245519" y="1719263"/>
                  </a:lnTo>
                  <a:lnTo>
                    <a:pt x="2195513" y="1735932"/>
                  </a:lnTo>
                  <a:lnTo>
                    <a:pt x="2114550" y="1750219"/>
                  </a:lnTo>
                  <a:lnTo>
                    <a:pt x="2002631" y="1764507"/>
                  </a:lnTo>
                  <a:lnTo>
                    <a:pt x="1881188" y="1776413"/>
                  </a:lnTo>
                  <a:lnTo>
                    <a:pt x="1745456" y="1785938"/>
                  </a:lnTo>
                  <a:lnTo>
                    <a:pt x="1576388" y="1800225"/>
                  </a:lnTo>
                  <a:lnTo>
                    <a:pt x="1421606" y="1804988"/>
                  </a:lnTo>
                  <a:lnTo>
                    <a:pt x="1281113" y="1816894"/>
                  </a:lnTo>
                  <a:lnTo>
                    <a:pt x="1185863" y="1821657"/>
                  </a:lnTo>
                  <a:lnTo>
                    <a:pt x="1109663" y="1824038"/>
                  </a:lnTo>
                  <a:lnTo>
                    <a:pt x="990600" y="1826419"/>
                  </a:lnTo>
                  <a:lnTo>
                    <a:pt x="897731" y="1826419"/>
                  </a:lnTo>
                  <a:lnTo>
                    <a:pt x="835819" y="1821657"/>
                  </a:lnTo>
                  <a:lnTo>
                    <a:pt x="759619" y="1816894"/>
                  </a:lnTo>
                  <a:lnTo>
                    <a:pt x="702469" y="1809750"/>
                  </a:lnTo>
                  <a:lnTo>
                    <a:pt x="642938" y="1800225"/>
                  </a:lnTo>
                  <a:lnTo>
                    <a:pt x="590550" y="1790700"/>
                  </a:lnTo>
                  <a:lnTo>
                    <a:pt x="554831" y="1781175"/>
                  </a:lnTo>
                  <a:lnTo>
                    <a:pt x="504825" y="1764507"/>
                  </a:lnTo>
                  <a:lnTo>
                    <a:pt x="461963" y="1747838"/>
                  </a:lnTo>
                  <a:lnTo>
                    <a:pt x="433388" y="1733550"/>
                  </a:lnTo>
                  <a:lnTo>
                    <a:pt x="409575" y="1719263"/>
                  </a:lnTo>
                  <a:lnTo>
                    <a:pt x="381000" y="1697832"/>
                  </a:lnTo>
                  <a:lnTo>
                    <a:pt x="352425" y="1669257"/>
                  </a:lnTo>
                  <a:lnTo>
                    <a:pt x="335756" y="1647825"/>
                  </a:lnTo>
                  <a:lnTo>
                    <a:pt x="319088" y="1621632"/>
                  </a:lnTo>
                  <a:lnTo>
                    <a:pt x="307181" y="1600200"/>
                  </a:lnTo>
                  <a:lnTo>
                    <a:pt x="290513" y="1564482"/>
                  </a:lnTo>
                  <a:lnTo>
                    <a:pt x="276225" y="1524000"/>
                  </a:lnTo>
                  <a:lnTo>
                    <a:pt x="264319" y="1466850"/>
                  </a:lnTo>
                  <a:lnTo>
                    <a:pt x="252413" y="1395413"/>
                  </a:lnTo>
                  <a:lnTo>
                    <a:pt x="245269" y="1321594"/>
                  </a:lnTo>
                  <a:lnTo>
                    <a:pt x="240506" y="1193007"/>
                  </a:lnTo>
                  <a:lnTo>
                    <a:pt x="242888" y="1035844"/>
                  </a:lnTo>
                  <a:lnTo>
                    <a:pt x="242888" y="647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98">
              <a:extLst>
                <a:ext uri="{FF2B5EF4-FFF2-40B4-BE49-F238E27FC236}">
                  <a16:creationId xmlns:a16="http://schemas.microsoft.com/office/drawing/2014/main" id="{055D19FB-2A63-4F02-AACF-53D18AA8F155}"/>
                </a:ext>
              </a:extLst>
            </p:cNvPr>
            <p:cNvSpPr/>
            <p:nvPr/>
          </p:nvSpPr>
          <p:spPr>
            <a:xfrm>
              <a:off x="6324600" y="4659313"/>
              <a:ext cx="719138" cy="889000"/>
            </a:xfrm>
            <a:custGeom>
              <a:avLst/>
              <a:gdLst>
                <a:gd name="connsiteX0" fmla="*/ 419100 w 719138"/>
                <a:gd name="connsiteY0" fmla="*/ 126207 h 888207"/>
                <a:gd name="connsiteX1" fmla="*/ 402431 w 719138"/>
                <a:gd name="connsiteY1" fmla="*/ 233363 h 888207"/>
                <a:gd name="connsiteX2" fmla="*/ 385763 w 719138"/>
                <a:gd name="connsiteY2" fmla="*/ 352425 h 888207"/>
                <a:gd name="connsiteX3" fmla="*/ 373856 w 719138"/>
                <a:gd name="connsiteY3" fmla="*/ 435769 h 888207"/>
                <a:gd name="connsiteX4" fmla="*/ 361950 w 719138"/>
                <a:gd name="connsiteY4" fmla="*/ 488157 h 888207"/>
                <a:gd name="connsiteX5" fmla="*/ 352425 w 719138"/>
                <a:gd name="connsiteY5" fmla="*/ 528638 h 888207"/>
                <a:gd name="connsiteX6" fmla="*/ 338138 w 719138"/>
                <a:gd name="connsiteY6" fmla="*/ 576263 h 888207"/>
                <a:gd name="connsiteX7" fmla="*/ 314325 w 719138"/>
                <a:gd name="connsiteY7" fmla="*/ 628650 h 888207"/>
                <a:gd name="connsiteX8" fmla="*/ 288131 w 719138"/>
                <a:gd name="connsiteY8" fmla="*/ 676275 h 888207"/>
                <a:gd name="connsiteX9" fmla="*/ 266700 w 719138"/>
                <a:gd name="connsiteY9" fmla="*/ 704850 h 888207"/>
                <a:gd name="connsiteX10" fmla="*/ 240506 w 719138"/>
                <a:gd name="connsiteY10" fmla="*/ 735807 h 888207"/>
                <a:gd name="connsiteX11" fmla="*/ 207169 w 719138"/>
                <a:gd name="connsiteY11" fmla="*/ 764382 h 888207"/>
                <a:gd name="connsiteX12" fmla="*/ 171450 w 719138"/>
                <a:gd name="connsiteY12" fmla="*/ 783432 h 888207"/>
                <a:gd name="connsiteX13" fmla="*/ 128588 w 719138"/>
                <a:gd name="connsiteY13" fmla="*/ 797719 h 888207"/>
                <a:gd name="connsiteX14" fmla="*/ 71438 w 719138"/>
                <a:gd name="connsiteY14" fmla="*/ 819150 h 888207"/>
                <a:gd name="connsiteX15" fmla="*/ 0 w 719138"/>
                <a:gd name="connsiteY15" fmla="*/ 842963 h 888207"/>
                <a:gd name="connsiteX16" fmla="*/ 719138 w 719138"/>
                <a:gd name="connsiteY16" fmla="*/ 888207 h 888207"/>
                <a:gd name="connsiteX17" fmla="*/ 702469 w 719138"/>
                <a:gd name="connsiteY17" fmla="*/ 854869 h 888207"/>
                <a:gd name="connsiteX18" fmla="*/ 676275 w 719138"/>
                <a:gd name="connsiteY18" fmla="*/ 821532 h 888207"/>
                <a:gd name="connsiteX19" fmla="*/ 657225 w 719138"/>
                <a:gd name="connsiteY19" fmla="*/ 795338 h 888207"/>
                <a:gd name="connsiteX20" fmla="*/ 621506 w 719138"/>
                <a:gd name="connsiteY20" fmla="*/ 740569 h 888207"/>
                <a:gd name="connsiteX21" fmla="*/ 592931 w 719138"/>
                <a:gd name="connsiteY21" fmla="*/ 695325 h 888207"/>
                <a:gd name="connsiteX22" fmla="*/ 571500 w 719138"/>
                <a:gd name="connsiteY22" fmla="*/ 650082 h 888207"/>
                <a:gd name="connsiteX23" fmla="*/ 552450 w 719138"/>
                <a:gd name="connsiteY23" fmla="*/ 607219 h 888207"/>
                <a:gd name="connsiteX24" fmla="*/ 542925 w 719138"/>
                <a:gd name="connsiteY24" fmla="*/ 576263 h 888207"/>
                <a:gd name="connsiteX25" fmla="*/ 531019 w 719138"/>
                <a:gd name="connsiteY25" fmla="*/ 528638 h 888207"/>
                <a:gd name="connsiteX26" fmla="*/ 519113 w 719138"/>
                <a:gd name="connsiteY26" fmla="*/ 476250 h 888207"/>
                <a:gd name="connsiteX27" fmla="*/ 507206 w 719138"/>
                <a:gd name="connsiteY27" fmla="*/ 378619 h 888207"/>
                <a:gd name="connsiteX28" fmla="*/ 495300 w 719138"/>
                <a:gd name="connsiteY28" fmla="*/ 157163 h 888207"/>
                <a:gd name="connsiteX29" fmla="*/ 497681 w 719138"/>
                <a:gd name="connsiteY29" fmla="*/ 66675 h 888207"/>
                <a:gd name="connsiteX30" fmla="*/ 485775 w 719138"/>
                <a:gd name="connsiteY30" fmla="*/ 28575 h 888207"/>
                <a:gd name="connsiteX31" fmla="*/ 473869 w 719138"/>
                <a:gd name="connsiteY31" fmla="*/ 7144 h 888207"/>
                <a:gd name="connsiteX32" fmla="*/ 464344 w 719138"/>
                <a:gd name="connsiteY32" fmla="*/ 2382 h 888207"/>
                <a:gd name="connsiteX33" fmla="*/ 457200 w 719138"/>
                <a:gd name="connsiteY33" fmla="*/ 0 h 888207"/>
                <a:gd name="connsiteX34" fmla="*/ 450056 w 719138"/>
                <a:gd name="connsiteY34" fmla="*/ 2382 h 888207"/>
                <a:gd name="connsiteX35" fmla="*/ 442913 w 719138"/>
                <a:gd name="connsiteY35" fmla="*/ 9525 h 888207"/>
                <a:gd name="connsiteX36" fmla="*/ 438150 w 719138"/>
                <a:gd name="connsiteY36" fmla="*/ 23813 h 888207"/>
                <a:gd name="connsiteX37" fmla="*/ 419100 w 719138"/>
                <a:gd name="connsiteY37" fmla="*/ 126207 h 88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19138" h="888207">
                  <a:moveTo>
                    <a:pt x="419100" y="126207"/>
                  </a:moveTo>
                  <a:lnTo>
                    <a:pt x="402431" y="233363"/>
                  </a:lnTo>
                  <a:lnTo>
                    <a:pt x="385763" y="352425"/>
                  </a:lnTo>
                  <a:lnTo>
                    <a:pt x="373856" y="435769"/>
                  </a:lnTo>
                  <a:lnTo>
                    <a:pt x="361950" y="488157"/>
                  </a:lnTo>
                  <a:lnTo>
                    <a:pt x="352425" y="528638"/>
                  </a:lnTo>
                  <a:lnTo>
                    <a:pt x="338138" y="576263"/>
                  </a:lnTo>
                  <a:lnTo>
                    <a:pt x="314325" y="628650"/>
                  </a:lnTo>
                  <a:lnTo>
                    <a:pt x="288131" y="676275"/>
                  </a:lnTo>
                  <a:lnTo>
                    <a:pt x="266700" y="704850"/>
                  </a:lnTo>
                  <a:lnTo>
                    <a:pt x="240506" y="735807"/>
                  </a:lnTo>
                  <a:lnTo>
                    <a:pt x="207169" y="764382"/>
                  </a:lnTo>
                  <a:lnTo>
                    <a:pt x="171450" y="783432"/>
                  </a:lnTo>
                  <a:lnTo>
                    <a:pt x="128588" y="797719"/>
                  </a:lnTo>
                  <a:lnTo>
                    <a:pt x="71438" y="819150"/>
                  </a:lnTo>
                  <a:lnTo>
                    <a:pt x="0" y="842963"/>
                  </a:lnTo>
                  <a:lnTo>
                    <a:pt x="719138" y="888207"/>
                  </a:lnTo>
                  <a:lnTo>
                    <a:pt x="702469" y="854869"/>
                  </a:lnTo>
                  <a:lnTo>
                    <a:pt x="676275" y="821532"/>
                  </a:lnTo>
                  <a:lnTo>
                    <a:pt x="657225" y="795338"/>
                  </a:lnTo>
                  <a:lnTo>
                    <a:pt x="621506" y="740569"/>
                  </a:lnTo>
                  <a:lnTo>
                    <a:pt x="592931" y="695325"/>
                  </a:lnTo>
                  <a:lnTo>
                    <a:pt x="571500" y="650082"/>
                  </a:lnTo>
                  <a:lnTo>
                    <a:pt x="552450" y="607219"/>
                  </a:lnTo>
                  <a:lnTo>
                    <a:pt x="542925" y="576263"/>
                  </a:lnTo>
                  <a:lnTo>
                    <a:pt x="531019" y="528638"/>
                  </a:lnTo>
                  <a:lnTo>
                    <a:pt x="519113" y="476250"/>
                  </a:lnTo>
                  <a:lnTo>
                    <a:pt x="507206" y="378619"/>
                  </a:lnTo>
                  <a:lnTo>
                    <a:pt x="495300" y="157163"/>
                  </a:lnTo>
                  <a:cubicBezTo>
                    <a:pt x="496094" y="127000"/>
                    <a:pt x="496887" y="96838"/>
                    <a:pt x="497681" y="66675"/>
                  </a:cubicBezTo>
                  <a:lnTo>
                    <a:pt x="485775" y="28575"/>
                  </a:lnTo>
                  <a:lnTo>
                    <a:pt x="473869" y="7144"/>
                  </a:lnTo>
                  <a:lnTo>
                    <a:pt x="464344" y="2382"/>
                  </a:lnTo>
                  <a:lnTo>
                    <a:pt x="457200" y="0"/>
                  </a:lnTo>
                  <a:lnTo>
                    <a:pt x="450056" y="2382"/>
                  </a:lnTo>
                  <a:lnTo>
                    <a:pt x="442913" y="9525"/>
                  </a:lnTo>
                  <a:lnTo>
                    <a:pt x="438150" y="23813"/>
                  </a:lnTo>
                  <a:lnTo>
                    <a:pt x="419100" y="126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0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2802" name="グループ化 1">
            <a:extLst>
              <a:ext uri="{FF2B5EF4-FFF2-40B4-BE49-F238E27FC236}">
                <a16:creationId xmlns:a16="http://schemas.microsoft.com/office/drawing/2014/main" id="{12E9901A-A621-409F-BF16-B46426D2066A}"/>
              </a:ext>
            </a:extLst>
          </p:cNvPr>
          <p:cNvGrpSpPr>
            <a:grpSpLocks/>
          </p:cNvGrpSpPr>
          <p:nvPr/>
        </p:nvGrpSpPr>
        <p:grpSpPr bwMode="auto">
          <a:xfrm>
            <a:off x="2843213" y="1455738"/>
            <a:ext cx="4344987" cy="4422775"/>
            <a:chOff x="2843213" y="1455738"/>
            <a:chExt cx="4344987" cy="4422775"/>
          </a:xfrm>
        </p:grpSpPr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AFCAAD64-A015-4E91-A0AD-EA737E0ABBB1}"/>
                </a:ext>
              </a:extLst>
            </p:cNvPr>
            <p:cNvSpPr/>
            <p:nvPr/>
          </p:nvSpPr>
          <p:spPr>
            <a:xfrm>
              <a:off x="4491038" y="1455738"/>
              <a:ext cx="584200" cy="1225550"/>
            </a:xfrm>
            <a:custGeom>
              <a:avLst/>
              <a:gdLst>
                <a:gd name="connsiteX0" fmla="*/ 271462 w 583406"/>
                <a:gd name="connsiteY0" fmla="*/ 711994 h 1226344"/>
                <a:gd name="connsiteX1" fmla="*/ 273843 w 583406"/>
                <a:gd name="connsiteY1" fmla="*/ 881062 h 1226344"/>
                <a:gd name="connsiteX2" fmla="*/ 276225 w 583406"/>
                <a:gd name="connsiteY2" fmla="*/ 1047750 h 1226344"/>
                <a:gd name="connsiteX3" fmla="*/ 278606 w 583406"/>
                <a:gd name="connsiteY3" fmla="*/ 1226344 h 1226344"/>
                <a:gd name="connsiteX4" fmla="*/ 471487 w 583406"/>
                <a:gd name="connsiteY4" fmla="*/ 1207294 h 1226344"/>
                <a:gd name="connsiteX5" fmla="*/ 476250 w 583406"/>
                <a:gd name="connsiteY5" fmla="*/ 1081087 h 1226344"/>
                <a:gd name="connsiteX6" fmla="*/ 476250 w 583406"/>
                <a:gd name="connsiteY6" fmla="*/ 954881 h 1226344"/>
                <a:gd name="connsiteX7" fmla="*/ 478631 w 583406"/>
                <a:gd name="connsiteY7" fmla="*/ 871537 h 1226344"/>
                <a:gd name="connsiteX8" fmla="*/ 481012 w 583406"/>
                <a:gd name="connsiteY8" fmla="*/ 797719 h 1226344"/>
                <a:gd name="connsiteX9" fmla="*/ 485775 w 583406"/>
                <a:gd name="connsiteY9" fmla="*/ 711994 h 1226344"/>
                <a:gd name="connsiteX10" fmla="*/ 490537 w 583406"/>
                <a:gd name="connsiteY10" fmla="*/ 621506 h 1226344"/>
                <a:gd name="connsiteX11" fmla="*/ 495300 w 583406"/>
                <a:gd name="connsiteY11" fmla="*/ 576262 h 1226344"/>
                <a:gd name="connsiteX12" fmla="*/ 497681 w 583406"/>
                <a:gd name="connsiteY12" fmla="*/ 552450 h 1226344"/>
                <a:gd name="connsiteX13" fmla="*/ 497681 w 583406"/>
                <a:gd name="connsiteY13" fmla="*/ 514350 h 1226344"/>
                <a:gd name="connsiteX14" fmla="*/ 500062 w 583406"/>
                <a:gd name="connsiteY14" fmla="*/ 464344 h 1226344"/>
                <a:gd name="connsiteX15" fmla="*/ 504825 w 583406"/>
                <a:gd name="connsiteY15" fmla="*/ 402431 h 1226344"/>
                <a:gd name="connsiteX16" fmla="*/ 514350 w 583406"/>
                <a:gd name="connsiteY16" fmla="*/ 354806 h 1226344"/>
                <a:gd name="connsiteX17" fmla="*/ 526256 w 583406"/>
                <a:gd name="connsiteY17" fmla="*/ 319087 h 1226344"/>
                <a:gd name="connsiteX18" fmla="*/ 535781 w 583406"/>
                <a:gd name="connsiteY18" fmla="*/ 290512 h 1226344"/>
                <a:gd name="connsiteX19" fmla="*/ 545306 w 583406"/>
                <a:gd name="connsiteY19" fmla="*/ 276225 h 1226344"/>
                <a:gd name="connsiteX20" fmla="*/ 561975 w 583406"/>
                <a:gd name="connsiteY20" fmla="*/ 261937 h 1226344"/>
                <a:gd name="connsiteX21" fmla="*/ 573881 w 583406"/>
                <a:gd name="connsiteY21" fmla="*/ 247650 h 1226344"/>
                <a:gd name="connsiteX22" fmla="*/ 581025 w 583406"/>
                <a:gd name="connsiteY22" fmla="*/ 233362 h 1226344"/>
                <a:gd name="connsiteX23" fmla="*/ 583406 w 583406"/>
                <a:gd name="connsiteY23" fmla="*/ 223837 h 1226344"/>
                <a:gd name="connsiteX24" fmla="*/ 583406 w 583406"/>
                <a:gd name="connsiteY24" fmla="*/ 211931 h 1226344"/>
                <a:gd name="connsiteX25" fmla="*/ 578643 w 583406"/>
                <a:gd name="connsiteY25" fmla="*/ 190500 h 1226344"/>
                <a:gd name="connsiteX26" fmla="*/ 569118 w 583406"/>
                <a:gd name="connsiteY26" fmla="*/ 171450 h 1226344"/>
                <a:gd name="connsiteX27" fmla="*/ 554831 w 583406"/>
                <a:gd name="connsiteY27" fmla="*/ 150019 h 1226344"/>
                <a:gd name="connsiteX28" fmla="*/ 533400 w 583406"/>
                <a:gd name="connsiteY28" fmla="*/ 130969 h 1226344"/>
                <a:gd name="connsiteX29" fmla="*/ 514350 w 583406"/>
                <a:gd name="connsiteY29" fmla="*/ 109537 h 1226344"/>
                <a:gd name="connsiteX30" fmla="*/ 500062 w 583406"/>
                <a:gd name="connsiteY30" fmla="*/ 95250 h 1226344"/>
                <a:gd name="connsiteX31" fmla="*/ 476250 w 583406"/>
                <a:gd name="connsiteY31" fmla="*/ 76200 h 1226344"/>
                <a:gd name="connsiteX32" fmla="*/ 442912 w 583406"/>
                <a:gd name="connsiteY32" fmla="*/ 54769 h 1226344"/>
                <a:gd name="connsiteX33" fmla="*/ 409575 w 583406"/>
                <a:gd name="connsiteY33" fmla="*/ 40481 h 1226344"/>
                <a:gd name="connsiteX34" fmla="*/ 369093 w 583406"/>
                <a:gd name="connsiteY34" fmla="*/ 28575 h 1226344"/>
                <a:gd name="connsiteX35" fmla="*/ 326231 w 583406"/>
                <a:gd name="connsiteY35" fmla="*/ 16669 h 1226344"/>
                <a:gd name="connsiteX36" fmla="*/ 252412 w 583406"/>
                <a:gd name="connsiteY36" fmla="*/ 7144 h 1226344"/>
                <a:gd name="connsiteX37" fmla="*/ 195262 w 583406"/>
                <a:gd name="connsiteY37" fmla="*/ 0 h 1226344"/>
                <a:gd name="connsiteX38" fmla="*/ 107156 w 583406"/>
                <a:gd name="connsiteY38" fmla="*/ 0 h 1226344"/>
                <a:gd name="connsiteX39" fmla="*/ 66675 w 583406"/>
                <a:gd name="connsiteY39" fmla="*/ 2381 h 1226344"/>
                <a:gd name="connsiteX40" fmla="*/ 30956 w 583406"/>
                <a:gd name="connsiteY40" fmla="*/ 9525 h 1226344"/>
                <a:gd name="connsiteX41" fmla="*/ 11906 w 583406"/>
                <a:gd name="connsiteY41" fmla="*/ 19050 h 1226344"/>
                <a:gd name="connsiteX42" fmla="*/ 2381 w 583406"/>
                <a:gd name="connsiteY42" fmla="*/ 26194 h 1226344"/>
                <a:gd name="connsiteX43" fmla="*/ 0 w 583406"/>
                <a:gd name="connsiteY43" fmla="*/ 42862 h 1226344"/>
                <a:gd name="connsiteX44" fmla="*/ 7143 w 583406"/>
                <a:gd name="connsiteY44" fmla="*/ 57150 h 1226344"/>
                <a:gd name="connsiteX45" fmla="*/ 26193 w 583406"/>
                <a:gd name="connsiteY45" fmla="*/ 73819 h 1226344"/>
                <a:gd name="connsiteX46" fmla="*/ 80962 w 583406"/>
                <a:gd name="connsiteY46" fmla="*/ 102394 h 1226344"/>
                <a:gd name="connsiteX47" fmla="*/ 121443 w 583406"/>
                <a:gd name="connsiteY47" fmla="*/ 126206 h 1226344"/>
                <a:gd name="connsiteX48" fmla="*/ 159543 w 583406"/>
                <a:gd name="connsiteY48" fmla="*/ 152400 h 1226344"/>
                <a:gd name="connsiteX49" fmla="*/ 188118 w 583406"/>
                <a:gd name="connsiteY49" fmla="*/ 176212 h 1226344"/>
                <a:gd name="connsiteX50" fmla="*/ 209550 w 583406"/>
                <a:gd name="connsiteY50" fmla="*/ 197644 h 1226344"/>
                <a:gd name="connsiteX51" fmla="*/ 233362 w 583406"/>
                <a:gd name="connsiteY51" fmla="*/ 226219 h 1226344"/>
                <a:gd name="connsiteX52" fmla="*/ 242887 w 583406"/>
                <a:gd name="connsiteY52" fmla="*/ 247650 h 1226344"/>
                <a:gd name="connsiteX53" fmla="*/ 252412 w 583406"/>
                <a:gd name="connsiteY53" fmla="*/ 280987 h 1226344"/>
                <a:gd name="connsiteX54" fmla="*/ 259556 w 583406"/>
                <a:gd name="connsiteY54" fmla="*/ 423862 h 1226344"/>
                <a:gd name="connsiteX55" fmla="*/ 271462 w 583406"/>
                <a:gd name="connsiteY55" fmla="*/ 711994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583406" h="1226344">
                  <a:moveTo>
                    <a:pt x="271462" y="711994"/>
                  </a:moveTo>
                  <a:cubicBezTo>
                    <a:pt x="272256" y="768350"/>
                    <a:pt x="273049" y="824706"/>
                    <a:pt x="273843" y="881062"/>
                  </a:cubicBezTo>
                  <a:lnTo>
                    <a:pt x="276225" y="1047750"/>
                  </a:lnTo>
                  <a:cubicBezTo>
                    <a:pt x="277019" y="1107281"/>
                    <a:pt x="277812" y="1166813"/>
                    <a:pt x="278606" y="1226344"/>
                  </a:cubicBezTo>
                  <a:lnTo>
                    <a:pt x="471487" y="1207294"/>
                  </a:lnTo>
                  <a:lnTo>
                    <a:pt x="476250" y="1081087"/>
                  </a:lnTo>
                  <a:lnTo>
                    <a:pt x="476250" y="954881"/>
                  </a:lnTo>
                  <a:cubicBezTo>
                    <a:pt x="477044" y="927100"/>
                    <a:pt x="477837" y="899318"/>
                    <a:pt x="478631" y="871537"/>
                  </a:cubicBezTo>
                  <a:cubicBezTo>
                    <a:pt x="479425" y="846931"/>
                    <a:pt x="480218" y="822325"/>
                    <a:pt x="481012" y="797719"/>
                  </a:cubicBezTo>
                  <a:lnTo>
                    <a:pt x="485775" y="711994"/>
                  </a:lnTo>
                  <a:lnTo>
                    <a:pt x="490537" y="621506"/>
                  </a:lnTo>
                  <a:lnTo>
                    <a:pt x="495300" y="576262"/>
                  </a:lnTo>
                  <a:lnTo>
                    <a:pt x="497681" y="552450"/>
                  </a:lnTo>
                  <a:lnTo>
                    <a:pt x="497681" y="514350"/>
                  </a:lnTo>
                  <a:lnTo>
                    <a:pt x="500062" y="464344"/>
                  </a:lnTo>
                  <a:lnTo>
                    <a:pt x="504825" y="402431"/>
                  </a:lnTo>
                  <a:lnTo>
                    <a:pt x="514350" y="354806"/>
                  </a:lnTo>
                  <a:lnTo>
                    <a:pt x="526256" y="319087"/>
                  </a:lnTo>
                  <a:lnTo>
                    <a:pt x="535781" y="290512"/>
                  </a:lnTo>
                  <a:lnTo>
                    <a:pt x="545306" y="276225"/>
                  </a:lnTo>
                  <a:lnTo>
                    <a:pt x="561975" y="261937"/>
                  </a:lnTo>
                  <a:lnTo>
                    <a:pt x="573881" y="247650"/>
                  </a:lnTo>
                  <a:lnTo>
                    <a:pt x="581025" y="233362"/>
                  </a:lnTo>
                  <a:lnTo>
                    <a:pt x="583406" y="223837"/>
                  </a:lnTo>
                  <a:lnTo>
                    <a:pt x="583406" y="211931"/>
                  </a:lnTo>
                  <a:lnTo>
                    <a:pt x="578643" y="190500"/>
                  </a:lnTo>
                  <a:lnTo>
                    <a:pt x="569118" y="171450"/>
                  </a:lnTo>
                  <a:lnTo>
                    <a:pt x="554831" y="150019"/>
                  </a:lnTo>
                  <a:lnTo>
                    <a:pt x="533400" y="130969"/>
                  </a:lnTo>
                  <a:lnTo>
                    <a:pt x="514350" y="109537"/>
                  </a:lnTo>
                  <a:lnTo>
                    <a:pt x="500062" y="95250"/>
                  </a:lnTo>
                  <a:lnTo>
                    <a:pt x="476250" y="76200"/>
                  </a:lnTo>
                  <a:lnTo>
                    <a:pt x="442912" y="54769"/>
                  </a:lnTo>
                  <a:lnTo>
                    <a:pt x="409575" y="40481"/>
                  </a:lnTo>
                  <a:lnTo>
                    <a:pt x="369093" y="28575"/>
                  </a:lnTo>
                  <a:lnTo>
                    <a:pt x="326231" y="16669"/>
                  </a:lnTo>
                  <a:lnTo>
                    <a:pt x="252412" y="7144"/>
                  </a:lnTo>
                  <a:lnTo>
                    <a:pt x="195262" y="0"/>
                  </a:lnTo>
                  <a:lnTo>
                    <a:pt x="107156" y="0"/>
                  </a:lnTo>
                  <a:lnTo>
                    <a:pt x="66675" y="2381"/>
                  </a:lnTo>
                  <a:lnTo>
                    <a:pt x="30956" y="9525"/>
                  </a:lnTo>
                  <a:lnTo>
                    <a:pt x="11906" y="19050"/>
                  </a:lnTo>
                  <a:lnTo>
                    <a:pt x="2381" y="26194"/>
                  </a:lnTo>
                  <a:lnTo>
                    <a:pt x="0" y="42862"/>
                  </a:lnTo>
                  <a:lnTo>
                    <a:pt x="7143" y="57150"/>
                  </a:lnTo>
                  <a:lnTo>
                    <a:pt x="26193" y="73819"/>
                  </a:lnTo>
                  <a:lnTo>
                    <a:pt x="80962" y="102394"/>
                  </a:lnTo>
                  <a:lnTo>
                    <a:pt x="121443" y="126206"/>
                  </a:lnTo>
                  <a:lnTo>
                    <a:pt x="159543" y="152400"/>
                  </a:lnTo>
                  <a:lnTo>
                    <a:pt x="188118" y="176212"/>
                  </a:lnTo>
                  <a:lnTo>
                    <a:pt x="209550" y="197644"/>
                  </a:lnTo>
                  <a:lnTo>
                    <a:pt x="233362" y="226219"/>
                  </a:lnTo>
                  <a:lnTo>
                    <a:pt x="242887" y="247650"/>
                  </a:lnTo>
                  <a:lnTo>
                    <a:pt x="252412" y="280987"/>
                  </a:lnTo>
                  <a:lnTo>
                    <a:pt x="259556" y="423862"/>
                  </a:lnTo>
                  <a:lnTo>
                    <a:pt x="271462" y="711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9" name="フリーフォーム 88">
              <a:extLst>
                <a:ext uri="{FF2B5EF4-FFF2-40B4-BE49-F238E27FC236}">
                  <a16:creationId xmlns:a16="http://schemas.microsoft.com/office/drawing/2014/main" id="{6260061E-7ED7-437A-9BE9-A6E22D63251D}"/>
                </a:ext>
              </a:extLst>
            </p:cNvPr>
            <p:cNvSpPr/>
            <p:nvPr/>
          </p:nvSpPr>
          <p:spPr>
            <a:xfrm>
              <a:off x="3513138" y="1728788"/>
              <a:ext cx="687387" cy="730250"/>
            </a:xfrm>
            <a:custGeom>
              <a:avLst/>
              <a:gdLst>
                <a:gd name="connsiteX0" fmla="*/ 373856 w 688181"/>
                <a:gd name="connsiteY0" fmla="*/ 473868 h 731043"/>
                <a:gd name="connsiteX1" fmla="*/ 428625 w 688181"/>
                <a:gd name="connsiteY1" fmla="*/ 559593 h 731043"/>
                <a:gd name="connsiteX2" fmla="*/ 471487 w 688181"/>
                <a:gd name="connsiteY2" fmla="*/ 631031 h 731043"/>
                <a:gd name="connsiteX3" fmla="*/ 514350 w 688181"/>
                <a:gd name="connsiteY3" fmla="*/ 702468 h 731043"/>
                <a:gd name="connsiteX4" fmla="*/ 528637 w 688181"/>
                <a:gd name="connsiteY4" fmla="*/ 719137 h 731043"/>
                <a:gd name="connsiteX5" fmla="*/ 542925 w 688181"/>
                <a:gd name="connsiteY5" fmla="*/ 728662 h 731043"/>
                <a:gd name="connsiteX6" fmla="*/ 557212 w 688181"/>
                <a:gd name="connsiteY6" fmla="*/ 731043 h 731043"/>
                <a:gd name="connsiteX7" fmla="*/ 578644 w 688181"/>
                <a:gd name="connsiteY7" fmla="*/ 728662 h 731043"/>
                <a:gd name="connsiteX8" fmla="*/ 614362 w 688181"/>
                <a:gd name="connsiteY8" fmla="*/ 716756 h 731043"/>
                <a:gd name="connsiteX9" fmla="*/ 645319 w 688181"/>
                <a:gd name="connsiteY9" fmla="*/ 697706 h 731043"/>
                <a:gd name="connsiteX10" fmla="*/ 664369 w 688181"/>
                <a:gd name="connsiteY10" fmla="*/ 681037 h 731043"/>
                <a:gd name="connsiteX11" fmla="*/ 676275 w 688181"/>
                <a:gd name="connsiteY11" fmla="*/ 666750 h 731043"/>
                <a:gd name="connsiteX12" fmla="*/ 683419 w 688181"/>
                <a:gd name="connsiteY12" fmla="*/ 647700 h 731043"/>
                <a:gd name="connsiteX13" fmla="*/ 685800 w 688181"/>
                <a:gd name="connsiteY13" fmla="*/ 631031 h 731043"/>
                <a:gd name="connsiteX14" fmla="*/ 688181 w 688181"/>
                <a:gd name="connsiteY14" fmla="*/ 611981 h 731043"/>
                <a:gd name="connsiteX15" fmla="*/ 685800 w 688181"/>
                <a:gd name="connsiteY15" fmla="*/ 590550 h 731043"/>
                <a:gd name="connsiteX16" fmla="*/ 681037 w 688181"/>
                <a:gd name="connsiteY16" fmla="*/ 564356 h 731043"/>
                <a:gd name="connsiteX17" fmla="*/ 661987 w 688181"/>
                <a:gd name="connsiteY17" fmla="*/ 504825 h 731043"/>
                <a:gd name="connsiteX18" fmla="*/ 633412 w 688181"/>
                <a:gd name="connsiteY18" fmla="*/ 438150 h 731043"/>
                <a:gd name="connsiteX19" fmla="*/ 604837 w 688181"/>
                <a:gd name="connsiteY19" fmla="*/ 383381 h 731043"/>
                <a:gd name="connsiteX20" fmla="*/ 573881 w 688181"/>
                <a:gd name="connsiteY20" fmla="*/ 330993 h 731043"/>
                <a:gd name="connsiteX21" fmla="*/ 538162 w 688181"/>
                <a:gd name="connsiteY21" fmla="*/ 278606 h 731043"/>
                <a:gd name="connsiteX22" fmla="*/ 516731 w 688181"/>
                <a:gd name="connsiteY22" fmla="*/ 245268 h 731043"/>
                <a:gd name="connsiteX23" fmla="*/ 500062 w 688181"/>
                <a:gd name="connsiteY23" fmla="*/ 226218 h 731043"/>
                <a:gd name="connsiteX24" fmla="*/ 481012 w 688181"/>
                <a:gd name="connsiteY24" fmla="*/ 209550 h 731043"/>
                <a:gd name="connsiteX25" fmla="*/ 447675 w 688181"/>
                <a:gd name="connsiteY25" fmla="*/ 185737 h 731043"/>
                <a:gd name="connsiteX26" fmla="*/ 411956 w 688181"/>
                <a:gd name="connsiteY26" fmla="*/ 164306 h 731043"/>
                <a:gd name="connsiteX27" fmla="*/ 381000 w 688181"/>
                <a:gd name="connsiteY27" fmla="*/ 145256 h 731043"/>
                <a:gd name="connsiteX28" fmla="*/ 342900 w 688181"/>
                <a:gd name="connsiteY28" fmla="*/ 123825 h 731043"/>
                <a:gd name="connsiteX29" fmla="*/ 300037 w 688181"/>
                <a:gd name="connsiteY29" fmla="*/ 102393 h 731043"/>
                <a:gd name="connsiteX30" fmla="*/ 226219 w 688181"/>
                <a:gd name="connsiteY30" fmla="*/ 71437 h 731043"/>
                <a:gd name="connsiteX31" fmla="*/ 104775 w 688181"/>
                <a:gd name="connsiteY31" fmla="*/ 23812 h 731043"/>
                <a:gd name="connsiteX32" fmla="*/ 57150 w 688181"/>
                <a:gd name="connsiteY32" fmla="*/ 7143 h 731043"/>
                <a:gd name="connsiteX33" fmla="*/ 21431 w 688181"/>
                <a:gd name="connsiteY33" fmla="*/ 0 h 731043"/>
                <a:gd name="connsiteX34" fmla="*/ 9525 w 688181"/>
                <a:gd name="connsiteY34" fmla="*/ 0 h 731043"/>
                <a:gd name="connsiteX35" fmla="*/ 2381 w 688181"/>
                <a:gd name="connsiteY35" fmla="*/ 4762 h 731043"/>
                <a:gd name="connsiteX36" fmla="*/ 0 w 688181"/>
                <a:gd name="connsiteY36" fmla="*/ 14287 h 731043"/>
                <a:gd name="connsiteX37" fmla="*/ 0 w 688181"/>
                <a:gd name="connsiteY37" fmla="*/ 26193 h 731043"/>
                <a:gd name="connsiteX38" fmla="*/ 11906 w 688181"/>
                <a:gd name="connsiteY38" fmla="*/ 50006 h 731043"/>
                <a:gd name="connsiteX39" fmla="*/ 26194 w 688181"/>
                <a:gd name="connsiteY39" fmla="*/ 69056 h 731043"/>
                <a:gd name="connsiteX40" fmla="*/ 57150 w 688181"/>
                <a:gd name="connsiteY40" fmla="*/ 95250 h 731043"/>
                <a:gd name="connsiteX41" fmla="*/ 92869 w 688181"/>
                <a:gd name="connsiteY41" fmla="*/ 126206 h 731043"/>
                <a:gd name="connsiteX42" fmla="*/ 133350 w 688181"/>
                <a:gd name="connsiteY42" fmla="*/ 164306 h 731043"/>
                <a:gd name="connsiteX43" fmla="*/ 188119 w 688181"/>
                <a:gd name="connsiteY43" fmla="*/ 223837 h 731043"/>
                <a:gd name="connsiteX44" fmla="*/ 240506 w 688181"/>
                <a:gd name="connsiteY44" fmla="*/ 285750 h 731043"/>
                <a:gd name="connsiteX45" fmla="*/ 283369 w 688181"/>
                <a:gd name="connsiteY45" fmla="*/ 342900 h 731043"/>
                <a:gd name="connsiteX46" fmla="*/ 373856 w 688181"/>
                <a:gd name="connsiteY46" fmla="*/ 473868 h 7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88181" h="731043">
                  <a:moveTo>
                    <a:pt x="373856" y="473868"/>
                  </a:moveTo>
                  <a:lnTo>
                    <a:pt x="428625" y="559593"/>
                  </a:lnTo>
                  <a:lnTo>
                    <a:pt x="471487" y="631031"/>
                  </a:lnTo>
                  <a:lnTo>
                    <a:pt x="514350" y="702468"/>
                  </a:lnTo>
                  <a:lnTo>
                    <a:pt x="528637" y="719137"/>
                  </a:lnTo>
                  <a:lnTo>
                    <a:pt x="542925" y="728662"/>
                  </a:lnTo>
                  <a:lnTo>
                    <a:pt x="557212" y="731043"/>
                  </a:lnTo>
                  <a:lnTo>
                    <a:pt x="578644" y="728662"/>
                  </a:lnTo>
                  <a:lnTo>
                    <a:pt x="614362" y="716756"/>
                  </a:lnTo>
                  <a:lnTo>
                    <a:pt x="645319" y="697706"/>
                  </a:lnTo>
                  <a:lnTo>
                    <a:pt x="664369" y="681037"/>
                  </a:lnTo>
                  <a:lnTo>
                    <a:pt x="676275" y="666750"/>
                  </a:lnTo>
                  <a:lnTo>
                    <a:pt x="683419" y="647700"/>
                  </a:lnTo>
                  <a:lnTo>
                    <a:pt x="685800" y="631031"/>
                  </a:lnTo>
                  <a:lnTo>
                    <a:pt x="688181" y="611981"/>
                  </a:lnTo>
                  <a:lnTo>
                    <a:pt x="685800" y="590550"/>
                  </a:lnTo>
                  <a:lnTo>
                    <a:pt x="681037" y="564356"/>
                  </a:lnTo>
                  <a:lnTo>
                    <a:pt x="661987" y="504825"/>
                  </a:lnTo>
                  <a:lnTo>
                    <a:pt x="633412" y="438150"/>
                  </a:lnTo>
                  <a:lnTo>
                    <a:pt x="604837" y="383381"/>
                  </a:lnTo>
                  <a:lnTo>
                    <a:pt x="573881" y="330993"/>
                  </a:lnTo>
                  <a:lnTo>
                    <a:pt x="538162" y="278606"/>
                  </a:lnTo>
                  <a:lnTo>
                    <a:pt x="516731" y="245268"/>
                  </a:lnTo>
                  <a:lnTo>
                    <a:pt x="500062" y="226218"/>
                  </a:lnTo>
                  <a:lnTo>
                    <a:pt x="481012" y="209550"/>
                  </a:lnTo>
                  <a:lnTo>
                    <a:pt x="447675" y="185737"/>
                  </a:lnTo>
                  <a:lnTo>
                    <a:pt x="411956" y="164306"/>
                  </a:lnTo>
                  <a:lnTo>
                    <a:pt x="381000" y="145256"/>
                  </a:lnTo>
                  <a:lnTo>
                    <a:pt x="342900" y="123825"/>
                  </a:lnTo>
                  <a:lnTo>
                    <a:pt x="300037" y="102393"/>
                  </a:lnTo>
                  <a:lnTo>
                    <a:pt x="226219" y="71437"/>
                  </a:lnTo>
                  <a:lnTo>
                    <a:pt x="104775" y="23812"/>
                  </a:lnTo>
                  <a:lnTo>
                    <a:pt x="57150" y="7143"/>
                  </a:lnTo>
                  <a:lnTo>
                    <a:pt x="21431" y="0"/>
                  </a:lnTo>
                  <a:lnTo>
                    <a:pt x="9525" y="0"/>
                  </a:lnTo>
                  <a:lnTo>
                    <a:pt x="2381" y="4762"/>
                  </a:lnTo>
                  <a:lnTo>
                    <a:pt x="0" y="14287"/>
                  </a:lnTo>
                  <a:lnTo>
                    <a:pt x="0" y="26193"/>
                  </a:lnTo>
                  <a:lnTo>
                    <a:pt x="11906" y="50006"/>
                  </a:lnTo>
                  <a:lnTo>
                    <a:pt x="26194" y="69056"/>
                  </a:lnTo>
                  <a:lnTo>
                    <a:pt x="57150" y="95250"/>
                  </a:lnTo>
                  <a:lnTo>
                    <a:pt x="92869" y="126206"/>
                  </a:lnTo>
                  <a:lnTo>
                    <a:pt x="133350" y="164306"/>
                  </a:lnTo>
                  <a:lnTo>
                    <a:pt x="188119" y="223837"/>
                  </a:lnTo>
                  <a:lnTo>
                    <a:pt x="240506" y="285750"/>
                  </a:lnTo>
                  <a:lnTo>
                    <a:pt x="283369" y="342900"/>
                  </a:lnTo>
                  <a:lnTo>
                    <a:pt x="373856" y="4738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0" name="フリーフォーム 89">
              <a:extLst>
                <a:ext uri="{FF2B5EF4-FFF2-40B4-BE49-F238E27FC236}">
                  <a16:creationId xmlns:a16="http://schemas.microsoft.com/office/drawing/2014/main" id="{78435E6C-B3CA-4CE1-BAD2-BD6643505E61}"/>
                </a:ext>
              </a:extLst>
            </p:cNvPr>
            <p:cNvSpPr/>
            <p:nvPr/>
          </p:nvSpPr>
          <p:spPr>
            <a:xfrm>
              <a:off x="5561013" y="1617663"/>
              <a:ext cx="723900" cy="752475"/>
            </a:xfrm>
            <a:custGeom>
              <a:avLst/>
              <a:gdLst>
                <a:gd name="connsiteX0" fmla="*/ 233362 w 723900"/>
                <a:gd name="connsiteY0" fmla="*/ 326231 h 752475"/>
                <a:gd name="connsiteX1" fmla="*/ 150019 w 723900"/>
                <a:gd name="connsiteY1" fmla="*/ 466725 h 752475"/>
                <a:gd name="connsiteX2" fmla="*/ 59531 w 723900"/>
                <a:gd name="connsiteY2" fmla="*/ 614362 h 752475"/>
                <a:gd name="connsiteX3" fmla="*/ 16669 w 723900"/>
                <a:gd name="connsiteY3" fmla="*/ 685800 h 752475"/>
                <a:gd name="connsiteX4" fmla="*/ 4762 w 723900"/>
                <a:gd name="connsiteY4" fmla="*/ 714375 h 752475"/>
                <a:gd name="connsiteX5" fmla="*/ 0 w 723900"/>
                <a:gd name="connsiteY5" fmla="*/ 728662 h 752475"/>
                <a:gd name="connsiteX6" fmla="*/ 0 w 723900"/>
                <a:gd name="connsiteY6" fmla="*/ 742950 h 752475"/>
                <a:gd name="connsiteX7" fmla="*/ 4762 w 723900"/>
                <a:gd name="connsiteY7" fmla="*/ 750094 h 752475"/>
                <a:gd name="connsiteX8" fmla="*/ 16669 w 723900"/>
                <a:gd name="connsiteY8" fmla="*/ 752475 h 752475"/>
                <a:gd name="connsiteX9" fmla="*/ 38100 w 723900"/>
                <a:gd name="connsiteY9" fmla="*/ 747712 h 752475"/>
                <a:gd name="connsiteX10" fmla="*/ 57150 w 723900"/>
                <a:gd name="connsiteY10" fmla="*/ 738187 h 752475"/>
                <a:gd name="connsiteX11" fmla="*/ 95250 w 723900"/>
                <a:gd name="connsiteY11" fmla="*/ 709612 h 752475"/>
                <a:gd name="connsiteX12" fmla="*/ 159544 w 723900"/>
                <a:gd name="connsiteY12" fmla="*/ 664369 h 752475"/>
                <a:gd name="connsiteX13" fmla="*/ 245269 w 723900"/>
                <a:gd name="connsiteY13" fmla="*/ 604837 h 752475"/>
                <a:gd name="connsiteX14" fmla="*/ 321469 w 723900"/>
                <a:gd name="connsiteY14" fmla="*/ 547687 h 752475"/>
                <a:gd name="connsiteX15" fmla="*/ 407194 w 723900"/>
                <a:gd name="connsiteY15" fmla="*/ 483394 h 752475"/>
                <a:gd name="connsiteX16" fmla="*/ 497681 w 723900"/>
                <a:gd name="connsiteY16" fmla="*/ 419100 h 752475"/>
                <a:gd name="connsiteX17" fmla="*/ 559594 w 723900"/>
                <a:gd name="connsiteY17" fmla="*/ 376237 h 752475"/>
                <a:gd name="connsiteX18" fmla="*/ 585787 w 723900"/>
                <a:gd name="connsiteY18" fmla="*/ 364331 h 752475"/>
                <a:gd name="connsiteX19" fmla="*/ 633412 w 723900"/>
                <a:gd name="connsiteY19" fmla="*/ 347662 h 752475"/>
                <a:gd name="connsiteX20" fmla="*/ 678656 w 723900"/>
                <a:gd name="connsiteY20" fmla="*/ 338137 h 752475"/>
                <a:gd name="connsiteX21" fmla="*/ 692944 w 723900"/>
                <a:gd name="connsiteY21" fmla="*/ 338137 h 752475"/>
                <a:gd name="connsiteX22" fmla="*/ 704850 w 723900"/>
                <a:gd name="connsiteY22" fmla="*/ 335756 h 752475"/>
                <a:gd name="connsiteX23" fmla="*/ 721519 w 723900"/>
                <a:gd name="connsiteY23" fmla="*/ 319087 h 752475"/>
                <a:gd name="connsiteX24" fmla="*/ 723900 w 723900"/>
                <a:gd name="connsiteY24" fmla="*/ 304800 h 752475"/>
                <a:gd name="connsiteX25" fmla="*/ 723900 w 723900"/>
                <a:gd name="connsiteY25" fmla="*/ 292894 h 752475"/>
                <a:gd name="connsiteX26" fmla="*/ 719137 w 723900"/>
                <a:gd name="connsiteY26" fmla="*/ 273844 h 752475"/>
                <a:gd name="connsiteX27" fmla="*/ 709612 w 723900"/>
                <a:gd name="connsiteY27" fmla="*/ 257175 h 752475"/>
                <a:gd name="connsiteX28" fmla="*/ 681037 w 723900"/>
                <a:gd name="connsiteY28" fmla="*/ 223837 h 752475"/>
                <a:gd name="connsiteX29" fmla="*/ 640556 w 723900"/>
                <a:gd name="connsiteY29" fmla="*/ 176212 h 752475"/>
                <a:gd name="connsiteX30" fmla="*/ 592931 w 723900"/>
                <a:gd name="connsiteY30" fmla="*/ 135731 h 752475"/>
                <a:gd name="connsiteX31" fmla="*/ 550069 w 723900"/>
                <a:gd name="connsiteY31" fmla="*/ 104775 h 752475"/>
                <a:gd name="connsiteX32" fmla="*/ 500062 w 723900"/>
                <a:gd name="connsiteY32" fmla="*/ 73819 h 752475"/>
                <a:gd name="connsiteX33" fmla="*/ 438150 w 723900"/>
                <a:gd name="connsiteY33" fmla="*/ 45244 h 752475"/>
                <a:gd name="connsiteX34" fmla="*/ 385762 w 723900"/>
                <a:gd name="connsiteY34" fmla="*/ 26194 h 752475"/>
                <a:gd name="connsiteX35" fmla="*/ 333375 w 723900"/>
                <a:gd name="connsiteY35" fmla="*/ 9525 h 752475"/>
                <a:gd name="connsiteX36" fmla="*/ 278606 w 723900"/>
                <a:gd name="connsiteY36" fmla="*/ 0 h 752475"/>
                <a:gd name="connsiteX37" fmla="*/ 247650 w 723900"/>
                <a:gd name="connsiteY37" fmla="*/ 0 h 752475"/>
                <a:gd name="connsiteX38" fmla="*/ 216694 w 723900"/>
                <a:gd name="connsiteY38" fmla="*/ 0 h 752475"/>
                <a:gd name="connsiteX39" fmla="*/ 197644 w 723900"/>
                <a:gd name="connsiteY39" fmla="*/ 4762 h 752475"/>
                <a:gd name="connsiteX40" fmla="*/ 190500 w 723900"/>
                <a:gd name="connsiteY40" fmla="*/ 14287 h 752475"/>
                <a:gd name="connsiteX41" fmla="*/ 188119 w 723900"/>
                <a:gd name="connsiteY41" fmla="*/ 23812 h 752475"/>
                <a:gd name="connsiteX42" fmla="*/ 190500 w 723900"/>
                <a:gd name="connsiteY42" fmla="*/ 40481 h 752475"/>
                <a:gd name="connsiteX43" fmla="*/ 200025 w 723900"/>
                <a:gd name="connsiteY43" fmla="*/ 57150 h 752475"/>
                <a:gd name="connsiteX44" fmla="*/ 214312 w 723900"/>
                <a:gd name="connsiteY44" fmla="*/ 71437 h 752475"/>
                <a:gd name="connsiteX45" fmla="*/ 240506 w 723900"/>
                <a:gd name="connsiteY45" fmla="*/ 83344 h 752475"/>
                <a:gd name="connsiteX46" fmla="*/ 259556 w 723900"/>
                <a:gd name="connsiteY46" fmla="*/ 92869 h 752475"/>
                <a:gd name="connsiteX47" fmla="*/ 276225 w 723900"/>
                <a:gd name="connsiteY47" fmla="*/ 107156 h 752475"/>
                <a:gd name="connsiteX48" fmla="*/ 290512 w 723900"/>
                <a:gd name="connsiteY48" fmla="*/ 126206 h 752475"/>
                <a:gd name="connsiteX49" fmla="*/ 297656 w 723900"/>
                <a:gd name="connsiteY49" fmla="*/ 142875 h 752475"/>
                <a:gd name="connsiteX50" fmla="*/ 300037 w 723900"/>
                <a:gd name="connsiteY50" fmla="*/ 166687 h 752475"/>
                <a:gd name="connsiteX51" fmla="*/ 300037 w 723900"/>
                <a:gd name="connsiteY51" fmla="*/ 190500 h 752475"/>
                <a:gd name="connsiteX52" fmla="*/ 288131 w 723900"/>
                <a:gd name="connsiteY52" fmla="*/ 226219 h 752475"/>
                <a:gd name="connsiteX53" fmla="*/ 266700 w 723900"/>
                <a:gd name="connsiteY53" fmla="*/ 271462 h 752475"/>
                <a:gd name="connsiteX54" fmla="*/ 233362 w 723900"/>
                <a:gd name="connsiteY54" fmla="*/ 326231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723900" h="752475">
                  <a:moveTo>
                    <a:pt x="233362" y="326231"/>
                  </a:moveTo>
                  <a:lnTo>
                    <a:pt x="150019" y="466725"/>
                  </a:lnTo>
                  <a:lnTo>
                    <a:pt x="59531" y="614362"/>
                  </a:lnTo>
                  <a:lnTo>
                    <a:pt x="16669" y="685800"/>
                  </a:lnTo>
                  <a:lnTo>
                    <a:pt x="4762" y="714375"/>
                  </a:lnTo>
                  <a:lnTo>
                    <a:pt x="0" y="728662"/>
                  </a:lnTo>
                  <a:lnTo>
                    <a:pt x="0" y="742950"/>
                  </a:lnTo>
                  <a:lnTo>
                    <a:pt x="4762" y="750094"/>
                  </a:lnTo>
                  <a:lnTo>
                    <a:pt x="16669" y="752475"/>
                  </a:lnTo>
                  <a:lnTo>
                    <a:pt x="38100" y="747712"/>
                  </a:lnTo>
                  <a:lnTo>
                    <a:pt x="57150" y="738187"/>
                  </a:lnTo>
                  <a:lnTo>
                    <a:pt x="95250" y="709612"/>
                  </a:lnTo>
                  <a:lnTo>
                    <a:pt x="159544" y="664369"/>
                  </a:lnTo>
                  <a:lnTo>
                    <a:pt x="245269" y="604837"/>
                  </a:lnTo>
                  <a:lnTo>
                    <a:pt x="321469" y="547687"/>
                  </a:lnTo>
                  <a:lnTo>
                    <a:pt x="407194" y="483394"/>
                  </a:lnTo>
                  <a:lnTo>
                    <a:pt x="497681" y="419100"/>
                  </a:lnTo>
                  <a:lnTo>
                    <a:pt x="559594" y="376237"/>
                  </a:lnTo>
                  <a:lnTo>
                    <a:pt x="585787" y="364331"/>
                  </a:lnTo>
                  <a:lnTo>
                    <a:pt x="633412" y="347662"/>
                  </a:lnTo>
                  <a:lnTo>
                    <a:pt x="678656" y="338137"/>
                  </a:lnTo>
                  <a:lnTo>
                    <a:pt x="692944" y="338137"/>
                  </a:lnTo>
                  <a:lnTo>
                    <a:pt x="704850" y="335756"/>
                  </a:lnTo>
                  <a:lnTo>
                    <a:pt x="721519" y="319087"/>
                  </a:lnTo>
                  <a:lnTo>
                    <a:pt x="723900" y="304800"/>
                  </a:lnTo>
                  <a:lnTo>
                    <a:pt x="723900" y="292894"/>
                  </a:lnTo>
                  <a:lnTo>
                    <a:pt x="719137" y="273844"/>
                  </a:lnTo>
                  <a:lnTo>
                    <a:pt x="709612" y="257175"/>
                  </a:lnTo>
                  <a:lnTo>
                    <a:pt x="681037" y="223837"/>
                  </a:lnTo>
                  <a:lnTo>
                    <a:pt x="640556" y="176212"/>
                  </a:lnTo>
                  <a:lnTo>
                    <a:pt x="592931" y="135731"/>
                  </a:lnTo>
                  <a:lnTo>
                    <a:pt x="550069" y="104775"/>
                  </a:lnTo>
                  <a:lnTo>
                    <a:pt x="500062" y="73819"/>
                  </a:lnTo>
                  <a:lnTo>
                    <a:pt x="438150" y="45244"/>
                  </a:lnTo>
                  <a:lnTo>
                    <a:pt x="385762" y="26194"/>
                  </a:lnTo>
                  <a:lnTo>
                    <a:pt x="333375" y="9525"/>
                  </a:lnTo>
                  <a:lnTo>
                    <a:pt x="278606" y="0"/>
                  </a:lnTo>
                  <a:lnTo>
                    <a:pt x="247650" y="0"/>
                  </a:lnTo>
                  <a:lnTo>
                    <a:pt x="216694" y="0"/>
                  </a:lnTo>
                  <a:lnTo>
                    <a:pt x="197644" y="4762"/>
                  </a:lnTo>
                  <a:lnTo>
                    <a:pt x="190500" y="14287"/>
                  </a:lnTo>
                  <a:lnTo>
                    <a:pt x="188119" y="23812"/>
                  </a:lnTo>
                  <a:lnTo>
                    <a:pt x="190500" y="40481"/>
                  </a:lnTo>
                  <a:lnTo>
                    <a:pt x="200025" y="57150"/>
                  </a:lnTo>
                  <a:lnTo>
                    <a:pt x="214312" y="71437"/>
                  </a:lnTo>
                  <a:lnTo>
                    <a:pt x="240506" y="83344"/>
                  </a:lnTo>
                  <a:lnTo>
                    <a:pt x="259556" y="92869"/>
                  </a:lnTo>
                  <a:lnTo>
                    <a:pt x="276225" y="107156"/>
                  </a:lnTo>
                  <a:lnTo>
                    <a:pt x="290512" y="126206"/>
                  </a:lnTo>
                  <a:lnTo>
                    <a:pt x="297656" y="142875"/>
                  </a:lnTo>
                  <a:lnTo>
                    <a:pt x="300037" y="166687"/>
                  </a:lnTo>
                  <a:lnTo>
                    <a:pt x="300037" y="190500"/>
                  </a:lnTo>
                  <a:lnTo>
                    <a:pt x="288131" y="226219"/>
                  </a:lnTo>
                  <a:lnTo>
                    <a:pt x="266700" y="271462"/>
                  </a:lnTo>
                  <a:lnTo>
                    <a:pt x="233362" y="326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1" name="フリーフォーム 90">
              <a:extLst>
                <a:ext uri="{FF2B5EF4-FFF2-40B4-BE49-F238E27FC236}">
                  <a16:creationId xmlns:a16="http://schemas.microsoft.com/office/drawing/2014/main" id="{E9075C48-5C32-4B4D-8E7A-B080298657A3}"/>
                </a:ext>
              </a:extLst>
            </p:cNvPr>
            <p:cNvSpPr/>
            <p:nvPr/>
          </p:nvSpPr>
          <p:spPr>
            <a:xfrm>
              <a:off x="2843213" y="2516188"/>
              <a:ext cx="481012" cy="1190625"/>
            </a:xfrm>
            <a:custGeom>
              <a:avLst/>
              <a:gdLst>
                <a:gd name="connsiteX0" fmla="*/ 414337 w 481012"/>
                <a:gd name="connsiteY0" fmla="*/ 607219 h 1190625"/>
                <a:gd name="connsiteX1" fmla="*/ 371475 w 481012"/>
                <a:gd name="connsiteY1" fmla="*/ 735807 h 1190625"/>
                <a:gd name="connsiteX2" fmla="*/ 335756 w 481012"/>
                <a:gd name="connsiteY2" fmla="*/ 838200 h 1190625"/>
                <a:gd name="connsiteX3" fmla="*/ 304800 w 481012"/>
                <a:gd name="connsiteY3" fmla="*/ 921544 h 1190625"/>
                <a:gd name="connsiteX4" fmla="*/ 283368 w 481012"/>
                <a:gd name="connsiteY4" fmla="*/ 985838 h 1190625"/>
                <a:gd name="connsiteX5" fmla="*/ 259556 w 481012"/>
                <a:gd name="connsiteY5" fmla="*/ 1059657 h 1190625"/>
                <a:gd name="connsiteX6" fmla="*/ 245268 w 481012"/>
                <a:gd name="connsiteY6" fmla="*/ 1097757 h 1190625"/>
                <a:gd name="connsiteX7" fmla="*/ 226218 w 481012"/>
                <a:gd name="connsiteY7" fmla="*/ 1123950 h 1190625"/>
                <a:gd name="connsiteX8" fmla="*/ 197643 w 481012"/>
                <a:gd name="connsiteY8" fmla="*/ 1154907 h 1190625"/>
                <a:gd name="connsiteX9" fmla="*/ 173831 w 481012"/>
                <a:gd name="connsiteY9" fmla="*/ 1173957 h 1190625"/>
                <a:gd name="connsiteX10" fmla="*/ 150018 w 481012"/>
                <a:gd name="connsiteY10" fmla="*/ 1185863 h 1190625"/>
                <a:gd name="connsiteX11" fmla="*/ 119062 w 481012"/>
                <a:gd name="connsiteY11" fmla="*/ 1190625 h 1190625"/>
                <a:gd name="connsiteX12" fmla="*/ 95250 w 481012"/>
                <a:gd name="connsiteY12" fmla="*/ 1188244 h 1190625"/>
                <a:gd name="connsiteX13" fmla="*/ 76200 w 481012"/>
                <a:gd name="connsiteY13" fmla="*/ 1181100 h 1190625"/>
                <a:gd name="connsiteX14" fmla="*/ 61912 w 481012"/>
                <a:gd name="connsiteY14" fmla="*/ 1169194 h 1190625"/>
                <a:gd name="connsiteX15" fmla="*/ 50006 w 481012"/>
                <a:gd name="connsiteY15" fmla="*/ 1157288 h 1190625"/>
                <a:gd name="connsiteX16" fmla="*/ 38100 w 481012"/>
                <a:gd name="connsiteY16" fmla="*/ 1140619 h 1190625"/>
                <a:gd name="connsiteX17" fmla="*/ 23812 w 481012"/>
                <a:gd name="connsiteY17" fmla="*/ 1114425 h 1190625"/>
                <a:gd name="connsiteX18" fmla="*/ 14287 w 481012"/>
                <a:gd name="connsiteY18" fmla="*/ 1090613 h 1190625"/>
                <a:gd name="connsiteX19" fmla="*/ 7143 w 481012"/>
                <a:gd name="connsiteY19" fmla="*/ 1064419 h 1190625"/>
                <a:gd name="connsiteX20" fmla="*/ 2381 w 481012"/>
                <a:gd name="connsiteY20" fmla="*/ 1038225 h 1190625"/>
                <a:gd name="connsiteX21" fmla="*/ 0 w 481012"/>
                <a:gd name="connsiteY21" fmla="*/ 1012032 h 1190625"/>
                <a:gd name="connsiteX22" fmla="*/ 0 w 481012"/>
                <a:gd name="connsiteY22" fmla="*/ 964407 h 1190625"/>
                <a:gd name="connsiteX23" fmla="*/ 0 w 481012"/>
                <a:gd name="connsiteY23" fmla="*/ 940594 h 1190625"/>
                <a:gd name="connsiteX24" fmla="*/ 30956 w 481012"/>
                <a:gd name="connsiteY24" fmla="*/ 892969 h 1190625"/>
                <a:gd name="connsiteX25" fmla="*/ 90487 w 481012"/>
                <a:gd name="connsiteY25" fmla="*/ 792957 h 1190625"/>
                <a:gd name="connsiteX26" fmla="*/ 123825 w 481012"/>
                <a:gd name="connsiteY26" fmla="*/ 733425 h 1190625"/>
                <a:gd name="connsiteX27" fmla="*/ 147637 w 481012"/>
                <a:gd name="connsiteY27" fmla="*/ 685800 h 1190625"/>
                <a:gd name="connsiteX28" fmla="*/ 173831 w 481012"/>
                <a:gd name="connsiteY28" fmla="*/ 631032 h 1190625"/>
                <a:gd name="connsiteX29" fmla="*/ 204787 w 481012"/>
                <a:gd name="connsiteY29" fmla="*/ 559594 h 1190625"/>
                <a:gd name="connsiteX30" fmla="*/ 226218 w 481012"/>
                <a:gd name="connsiteY30" fmla="*/ 509588 h 1190625"/>
                <a:gd name="connsiteX31" fmla="*/ 247650 w 481012"/>
                <a:gd name="connsiteY31" fmla="*/ 457200 h 1190625"/>
                <a:gd name="connsiteX32" fmla="*/ 266700 w 481012"/>
                <a:gd name="connsiteY32" fmla="*/ 402432 h 1190625"/>
                <a:gd name="connsiteX33" fmla="*/ 283368 w 481012"/>
                <a:gd name="connsiteY33" fmla="*/ 340519 h 1190625"/>
                <a:gd name="connsiteX34" fmla="*/ 292893 w 481012"/>
                <a:gd name="connsiteY34" fmla="*/ 290513 h 1190625"/>
                <a:gd name="connsiteX35" fmla="*/ 297656 w 481012"/>
                <a:gd name="connsiteY35" fmla="*/ 254794 h 1190625"/>
                <a:gd name="connsiteX36" fmla="*/ 295275 w 481012"/>
                <a:gd name="connsiteY36" fmla="*/ 235744 h 1190625"/>
                <a:gd name="connsiteX37" fmla="*/ 285750 w 481012"/>
                <a:gd name="connsiteY37" fmla="*/ 202407 h 1190625"/>
                <a:gd name="connsiteX38" fmla="*/ 273843 w 481012"/>
                <a:gd name="connsiteY38" fmla="*/ 173832 h 1190625"/>
                <a:gd name="connsiteX39" fmla="*/ 257175 w 481012"/>
                <a:gd name="connsiteY39" fmla="*/ 147638 h 1190625"/>
                <a:gd name="connsiteX40" fmla="*/ 219075 w 481012"/>
                <a:gd name="connsiteY40" fmla="*/ 90488 h 1190625"/>
                <a:gd name="connsiteX41" fmla="*/ 192881 w 481012"/>
                <a:gd name="connsiteY41" fmla="*/ 52388 h 1190625"/>
                <a:gd name="connsiteX42" fmla="*/ 188118 w 481012"/>
                <a:gd name="connsiteY42" fmla="*/ 38100 h 1190625"/>
                <a:gd name="connsiteX43" fmla="*/ 188118 w 481012"/>
                <a:gd name="connsiteY43" fmla="*/ 33338 h 1190625"/>
                <a:gd name="connsiteX44" fmla="*/ 195262 w 481012"/>
                <a:gd name="connsiteY44" fmla="*/ 21432 h 1190625"/>
                <a:gd name="connsiteX45" fmla="*/ 211931 w 481012"/>
                <a:gd name="connsiteY45" fmla="*/ 4763 h 1190625"/>
                <a:gd name="connsiteX46" fmla="*/ 230981 w 481012"/>
                <a:gd name="connsiteY46" fmla="*/ 0 h 1190625"/>
                <a:gd name="connsiteX47" fmla="*/ 245268 w 481012"/>
                <a:gd name="connsiteY47" fmla="*/ 0 h 1190625"/>
                <a:gd name="connsiteX48" fmla="*/ 257175 w 481012"/>
                <a:gd name="connsiteY48" fmla="*/ 2382 h 1190625"/>
                <a:gd name="connsiteX49" fmla="*/ 276225 w 481012"/>
                <a:gd name="connsiteY49" fmla="*/ 16669 h 1190625"/>
                <a:gd name="connsiteX50" fmla="*/ 302418 w 481012"/>
                <a:gd name="connsiteY50" fmla="*/ 38100 h 1190625"/>
                <a:gd name="connsiteX51" fmla="*/ 342900 w 481012"/>
                <a:gd name="connsiteY51" fmla="*/ 80963 h 1190625"/>
                <a:gd name="connsiteX52" fmla="*/ 369093 w 481012"/>
                <a:gd name="connsiteY52" fmla="*/ 111919 h 1190625"/>
                <a:gd name="connsiteX53" fmla="*/ 395287 w 481012"/>
                <a:gd name="connsiteY53" fmla="*/ 145257 h 1190625"/>
                <a:gd name="connsiteX54" fmla="*/ 426243 w 481012"/>
                <a:gd name="connsiteY54" fmla="*/ 192882 h 1190625"/>
                <a:gd name="connsiteX55" fmla="*/ 454818 w 481012"/>
                <a:gd name="connsiteY55" fmla="*/ 250032 h 1190625"/>
                <a:gd name="connsiteX56" fmla="*/ 481012 w 481012"/>
                <a:gd name="connsiteY56" fmla="*/ 328613 h 1190625"/>
                <a:gd name="connsiteX57" fmla="*/ 454818 w 481012"/>
                <a:gd name="connsiteY57" fmla="*/ 471488 h 1190625"/>
                <a:gd name="connsiteX58" fmla="*/ 414337 w 481012"/>
                <a:gd name="connsiteY58" fmla="*/ 607219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81012" h="1190625">
                  <a:moveTo>
                    <a:pt x="414337" y="607219"/>
                  </a:moveTo>
                  <a:lnTo>
                    <a:pt x="371475" y="735807"/>
                  </a:lnTo>
                  <a:lnTo>
                    <a:pt x="335756" y="838200"/>
                  </a:lnTo>
                  <a:lnTo>
                    <a:pt x="304800" y="921544"/>
                  </a:lnTo>
                  <a:lnTo>
                    <a:pt x="283368" y="985838"/>
                  </a:lnTo>
                  <a:lnTo>
                    <a:pt x="259556" y="1059657"/>
                  </a:lnTo>
                  <a:lnTo>
                    <a:pt x="245268" y="1097757"/>
                  </a:lnTo>
                  <a:lnTo>
                    <a:pt x="226218" y="1123950"/>
                  </a:lnTo>
                  <a:lnTo>
                    <a:pt x="197643" y="1154907"/>
                  </a:lnTo>
                  <a:lnTo>
                    <a:pt x="173831" y="1173957"/>
                  </a:lnTo>
                  <a:lnTo>
                    <a:pt x="150018" y="1185863"/>
                  </a:lnTo>
                  <a:lnTo>
                    <a:pt x="119062" y="1190625"/>
                  </a:lnTo>
                  <a:lnTo>
                    <a:pt x="95250" y="1188244"/>
                  </a:lnTo>
                  <a:lnTo>
                    <a:pt x="76200" y="1181100"/>
                  </a:lnTo>
                  <a:lnTo>
                    <a:pt x="61912" y="1169194"/>
                  </a:lnTo>
                  <a:lnTo>
                    <a:pt x="50006" y="1157288"/>
                  </a:lnTo>
                  <a:lnTo>
                    <a:pt x="38100" y="1140619"/>
                  </a:lnTo>
                  <a:lnTo>
                    <a:pt x="23812" y="1114425"/>
                  </a:lnTo>
                  <a:lnTo>
                    <a:pt x="14287" y="1090613"/>
                  </a:lnTo>
                  <a:lnTo>
                    <a:pt x="7143" y="1064419"/>
                  </a:lnTo>
                  <a:lnTo>
                    <a:pt x="2381" y="1038225"/>
                  </a:lnTo>
                  <a:lnTo>
                    <a:pt x="0" y="1012032"/>
                  </a:lnTo>
                  <a:lnTo>
                    <a:pt x="0" y="964407"/>
                  </a:lnTo>
                  <a:lnTo>
                    <a:pt x="0" y="940594"/>
                  </a:lnTo>
                  <a:lnTo>
                    <a:pt x="30956" y="892969"/>
                  </a:lnTo>
                  <a:lnTo>
                    <a:pt x="90487" y="792957"/>
                  </a:lnTo>
                  <a:lnTo>
                    <a:pt x="123825" y="733425"/>
                  </a:lnTo>
                  <a:lnTo>
                    <a:pt x="147637" y="685800"/>
                  </a:lnTo>
                  <a:lnTo>
                    <a:pt x="173831" y="631032"/>
                  </a:lnTo>
                  <a:lnTo>
                    <a:pt x="204787" y="559594"/>
                  </a:lnTo>
                  <a:lnTo>
                    <a:pt x="226218" y="509588"/>
                  </a:lnTo>
                  <a:lnTo>
                    <a:pt x="247650" y="457200"/>
                  </a:lnTo>
                  <a:lnTo>
                    <a:pt x="266700" y="402432"/>
                  </a:lnTo>
                  <a:lnTo>
                    <a:pt x="283368" y="340519"/>
                  </a:lnTo>
                  <a:lnTo>
                    <a:pt x="292893" y="290513"/>
                  </a:lnTo>
                  <a:lnTo>
                    <a:pt x="297656" y="254794"/>
                  </a:lnTo>
                  <a:lnTo>
                    <a:pt x="295275" y="235744"/>
                  </a:lnTo>
                  <a:lnTo>
                    <a:pt x="285750" y="202407"/>
                  </a:lnTo>
                  <a:lnTo>
                    <a:pt x="273843" y="173832"/>
                  </a:lnTo>
                  <a:lnTo>
                    <a:pt x="257175" y="147638"/>
                  </a:lnTo>
                  <a:lnTo>
                    <a:pt x="219075" y="90488"/>
                  </a:lnTo>
                  <a:lnTo>
                    <a:pt x="192881" y="52388"/>
                  </a:lnTo>
                  <a:lnTo>
                    <a:pt x="188118" y="38100"/>
                  </a:lnTo>
                  <a:lnTo>
                    <a:pt x="188118" y="33338"/>
                  </a:lnTo>
                  <a:lnTo>
                    <a:pt x="195262" y="21432"/>
                  </a:lnTo>
                  <a:lnTo>
                    <a:pt x="211931" y="4763"/>
                  </a:lnTo>
                  <a:lnTo>
                    <a:pt x="230981" y="0"/>
                  </a:lnTo>
                  <a:lnTo>
                    <a:pt x="245268" y="0"/>
                  </a:lnTo>
                  <a:lnTo>
                    <a:pt x="257175" y="2382"/>
                  </a:lnTo>
                  <a:lnTo>
                    <a:pt x="276225" y="16669"/>
                  </a:lnTo>
                  <a:lnTo>
                    <a:pt x="302418" y="38100"/>
                  </a:lnTo>
                  <a:lnTo>
                    <a:pt x="342900" y="80963"/>
                  </a:lnTo>
                  <a:lnTo>
                    <a:pt x="369093" y="111919"/>
                  </a:lnTo>
                  <a:lnTo>
                    <a:pt x="395287" y="145257"/>
                  </a:lnTo>
                  <a:lnTo>
                    <a:pt x="426243" y="192882"/>
                  </a:lnTo>
                  <a:lnTo>
                    <a:pt x="454818" y="250032"/>
                  </a:lnTo>
                  <a:lnTo>
                    <a:pt x="481012" y="328613"/>
                  </a:lnTo>
                  <a:lnTo>
                    <a:pt x="454818" y="471488"/>
                  </a:lnTo>
                  <a:lnTo>
                    <a:pt x="414337" y="607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2" name="フリーフォーム 91">
              <a:extLst>
                <a:ext uri="{FF2B5EF4-FFF2-40B4-BE49-F238E27FC236}">
                  <a16:creationId xmlns:a16="http://schemas.microsoft.com/office/drawing/2014/main" id="{73BCAE34-338C-4022-8AEA-873E3BA2191B}"/>
                </a:ext>
              </a:extLst>
            </p:cNvPr>
            <p:cNvSpPr/>
            <p:nvPr/>
          </p:nvSpPr>
          <p:spPr>
            <a:xfrm>
              <a:off x="3244850" y="2422525"/>
              <a:ext cx="3943350" cy="593725"/>
            </a:xfrm>
            <a:custGeom>
              <a:avLst/>
              <a:gdLst>
                <a:gd name="connsiteX0" fmla="*/ 946150 w 3943350"/>
                <a:gd name="connsiteY0" fmla="*/ 260350 h 593725"/>
                <a:gd name="connsiteX1" fmla="*/ 739775 w 3943350"/>
                <a:gd name="connsiteY1" fmla="*/ 292100 h 593725"/>
                <a:gd name="connsiteX2" fmla="*/ 454025 w 3943350"/>
                <a:gd name="connsiteY2" fmla="*/ 339725 h 593725"/>
                <a:gd name="connsiteX3" fmla="*/ 139700 w 3943350"/>
                <a:gd name="connsiteY3" fmla="*/ 390525 h 593725"/>
                <a:gd name="connsiteX4" fmla="*/ 0 w 3943350"/>
                <a:gd name="connsiteY4" fmla="*/ 415925 h 593725"/>
                <a:gd name="connsiteX5" fmla="*/ 0 w 3943350"/>
                <a:gd name="connsiteY5" fmla="*/ 593725 h 593725"/>
                <a:gd name="connsiteX6" fmla="*/ 142875 w 3943350"/>
                <a:gd name="connsiteY6" fmla="*/ 561975 h 593725"/>
                <a:gd name="connsiteX7" fmla="*/ 307975 w 3943350"/>
                <a:gd name="connsiteY7" fmla="*/ 527050 h 593725"/>
                <a:gd name="connsiteX8" fmla="*/ 460375 w 3943350"/>
                <a:gd name="connsiteY8" fmla="*/ 495300 h 593725"/>
                <a:gd name="connsiteX9" fmla="*/ 638175 w 3943350"/>
                <a:gd name="connsiteY9" fmla="*/ 463550 h 593725"/>
                <a:gd name="connsiteX10" fmla="*/ 800100 w 3943350"/>
                <a:gd name="connsiteY10" fmla="*/ 438150 h 593725"/>
                <a:gd name="connsiteX11" fmla="*/ 942975 w 3943350"/>
                <a:gd name="connsiteY11" fmla="*/ 415925 h 593725"/>
                <a:gd name="connsiteX12" fmla="*/ 1158875 w 3943350"/>
                <a:gd name="connsiteY12" fmla="*/ 390525 h 593725"/>
                <a:gd name="connsiteX13" fmla="*/ 1298575 w 3943350"/>
                <a:gd name="connsiteY13" fmla="*/ 377825 h 593725"/>
                <a:gd name="connsiteX14" fmla="*/ 1435100 w 3943350"/>
                <a:gd name="connsiteY14" fmla="*/ 358775 h 593725"/>
                <a:gd name="connsiteX15" fmla="*/ 1597025 w 3943350"/>
                <a:gd name="connsiteY15" fmla="*/ 342900 h 593725"/>
                <a:gd name="connsiteX16" fmla="*/ 1816100 w 3943350"/>
                <a:gd name="connsiteY16" fmla="*/ 320675 h 593725"/>
                <a:gd name="connsiteX17" fmla="*/ 2066925 w 3943350"/>
                <a:gd name="connsiteY17" fmla="*/ 301625 h 593725"/>
                <a:gd name="connsiteX18" fmla="*/ 2305050 w 3943350"/>
                <a:gd name="connsiteY18" fmla="*/ 285750 h 593725"/>
                <a:gd name="connsiteX19" fmla="*/ 2590800 w 3943350"/>
                <a:gd name="connsiteY19" fmla="*/ 266700 h 593725"/>
                <a:gd name="connsiteX20" fmla="*/ 2835275 w 3943350"/>
                <a:gd name="connsiteY20" fmla="*/ 250825 h 593725"/>
                <a:gd name="connsiteX21" fmla="*/ 2987675 w 3943350"/>
                <a:gd name="connsiteY21" fmla="*/ 244475 h 593725"/>
                <a:gd name="connsiteX22" fmla="*/ 3127375 w 3943350"/>
                <a:gd name="connsiteY22" fmla="*/ 247650 h 593725"/>
                <a:gd name="connsiteX23" fmla="*/ 3273425 w 3943350"/>
                <a:gd name="connsiteY23" fmla="*/ 247650 h 593725"/>
                <a:gd name="connsiteX24" fmla="*/ 3314700 w 3943350"/>
                <a:gd name="connsiteY24" fmla="*/ 250825 h 593725"/>
                <a:gd name="connsiteX25" fmla="*/ 3349625 w 3943350"/>
                <a:gd name="connsiteY25" fmla="*/ 263525 h 593725"/>
                <a:gd name="connsiteX26" fmla="*/ 3378200 w 3943350"/>
                <a:gd name="connsiteY26" fmla="*/ 279400 h 593725"/>
                <a:gd name="connsiteX27" fmla="*/ 3857625 w 3943350"/>
                <a:gd name="connsiteY27" fmla="*/ 555625 h 593725"/>
                <a:gd name="connsiteX28" fmla="*/ 3886200 w 3943350"/>
                <a:gd name="connsiteY28" fmla="*/ 552450 h 593725"/>
                <a:gd name="connsiteX29" fmla="*/ 3914775 w 3943350"/>
                <a:gd name="connsiteY29" fmla="*/ 539750 h 593725"/>
                <a:gd name="connsiteX30" fmla="*/ 3927475 w 3943350"/>
                <a:gd name="connsiteY30" fmla="*/ 530225 h 593725"/>
                <a:gd name="connsiteX31" fmla="*/ 3933825 w 3943350"/>
                <a:gd name="connsiteY31" fmla="*/ 517525 h 593725"/>
                <a:gd name="connsiteX32" fmla="*/ 3940175 w 3943350"/>
                <a:gd name="connsiteY32" fmla="*/ 501650 h 593725"/>
                <a:gd name="connsiteX33" fmla="*/ 3943350 w 3943350"/>
                <a:gd name="connsiteY33" fmla="*/ 488950 h 593725"/>
                <a:gd name="connsiteX34" fmla="*/ 3943350 w 3943350"/>
                <a:gd name="connsiteY34" fmla="*/ 476250 h 593725"/>
                <a:gd name="connsiteX35" fmla="*/ 3937000 w 3943350"/>
                <a:gd name="connsiteY35" fmla="*/ 454025 h 593725"/>
                <a:gd name="connsiteX36" fmla="*/ 3924300 w 3943350"/>
                <a:gd name="connsiteY36" fmla="*/ 419100 h 593725"/>
                <a:gd name="connsiteX37" fmla="*/ 3889375 w 3943350"/>
                <a:gd name="connsiteY37" fmla="*/ 365125 h 593725"/>
                <a:gd name="connsiteX38" fmla="*/ 3835400 w 3943350"/>
                <a:gd name="connsiteY38" fmla="*/ 298450 h 593725"/>
                <a:gd name="connsiteX39" fmla="*/ 3762375 w 3943350"/>
                <a:gd name="connsiteY39" fmla="*/ 212725 h 593725"/>
                <a:gd name="connsiteX40" fmla="*/ 3654425 w 3943350"/>
                <a:gd name="connsiteY40" fmla="*/ 104775 h 593725"/>
                <a:gd name="connsiteX41" fmla="*/ 3590925 w 3943350"/>
                <a:gd name="connsiteY41" fmla="*/ 47625 h 593725"/>
                <a:gd name="connsiteX42" fmla="*/ 3546475 w 3943350"/>
                <a:gd name="connsiteY42" fmla="*/ 9525 h 593725"/>
                <a:gd name="connsiteX43" fmla="*/ 3536950 w 3943350"/>
                <a:gd name="connsiteY43" fmla="*/ 3175 h 593725"/>
                <a:gd name="connsiteX44" fmla="*/ 3514725 w 3943350"/>
                <a:gd name="connsiteY44" fmla="*/ 0 h 593725"/>
                <a:gd name="connsiteX45" fmla="*/ 3476625 w 3943350"/>
                <a:gd name="connsiteY45" fmla="*/ 6350 h 593725"/>
                <a:gd name="connsiteX46" fmla="*/ 3448050 w 3943350"/>
                <a:gd name="connsiteY46" fmla="*/ 19050 h 593725"/>
                <a:gd name="connsiteX47" fmla="*/ 3406775 w 3943350"/>
                <a:gd name="connsiteY47" fmla="*/ 41275 h 593725"/>
                <a:gd name="connsiteX48" fmla="*/ 3381375 w 3943350"/>
                <a:gd name="connsiteY48" fmla="*/ 50800 h 593725"/>
                <a:gd name="connsiteX49" fmla="*/ 3228975 w 3943350"/>
                <a:gd name="connsiteY49" fmla="*/ 63500 h 593725"/>
                <a:gd name="connsiteX50" fmla="*/ 2968625 w 3943350"/>
                <a:gd name="connsiteY50" fmla="*/ 79375 h 593725"/>
                <a:gd name="connsiteX51" fmla="*/ 2679700 w 3943350"/>
                <a:gd name="connsiteY51" fmla="*/ 88900 h 593725"/>
                <a:gd name="connsiteX52" fmla="*/ 2298700 w 3943350"/>
                <a:gd name="connsiteY52" fmla="*/ 111125 h 593725"/>
                <a:gd name="connsiteX53" fmla="*/ 1816100 w 3943350"/>
                <a:gd name="connsiteY53" fmla="*/ 146050 h 593725"/>
                <a:gd name="connsiteX54" fmla="*/ 1670050 w 3943350"/>
                <a:gd name="connsiteY54" fmla="*/ 158750 h 593725"/>
                <a:gd name="connsiteX55" fmla="*/ 1343025 w 3943350"/>
                <a:gd name="connsiteY55" fmla="*/ 203200 h 593725"/>
                <a:gd name="connsiteX56" fmla="*/ 1057275 w 3943350"/>
                <a:gd name="connsiteY56" fmla="*/ 244475 h 593725"/>
                <a:gd name="connsiteX57" fmla="*/ 946150 w 3943350"/>
                <a:gd name="connsiteY57" fmla="*/ 260350 h 59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943350" h="593725">
                  <a:moveTo>
                    <a:pt x="946150" y="260350"/>
                  </a:moveTo>
                  <a:lnTo>
                    <a:pt x="739775" y="292100"/>
                  </a:lnTo>
                  <a:lnTo>
                    <a:pt x="454025" y="339725"/>
                  </a:lnTo>
                  <a:lnTo>
                    <a:pt x="139700" y="390525"/>
                  </a:lnTo>
                  <a:lnTo>
                    <a:pt x="0" y="415925"/>
                  </a:lnTo>
                  <a:lnTo>
                    <a:pt x="0" y="593725"/>
                  </a:lnTo>
                  <a:lnTo>
                    <a:pt x="142875" y="561975"/>
                  </a:lnTo>
                  <a:lnTo>
                    <a:pt x="307975" y="527050"/>
                  </a:lnTo>
                  <a:lnTo>
                    <a:pt x="460375" y="495300"/>
                  </a:lnTo>
                  <a:lnTo>
                    <a:pt x="638175" y="463550"/>
                  </a:lnTo>
                  <a:lnTo>
                    <a:pt x="800100" y="438150"/>
                  </a:lnTo>
                  <a:lnTo>
                    <a:pt x="942975" y="415925"/>
                  </a:lnTo>
                  <a:lnTo>
                    <a:pt x="1158875" y="390525"/>
                  </a:lnTo>
                  <a:lnTo>
                    <a:pt x="1298575" y="377825"/>
                  </a:lnTo>
                  <a:lnTo>
                    <a:pt x="1435100" y="358775"/>
                  </a:lnTo>
                  <a:lnTo>
                    <a:pt x="1597025" y="342900"/>
                  </a:lnTo>
                  <a:lnTo>
                    <a:pt x="1816100" y="320675"/>
                  </a:lnTo>
                  <a:lnTo>
                    <a:pt x="2066925" y="301625"/>
                  </a:lnTo>
                  <a:lnTo>
                    <a:pt x="2305050" y="285750"/>
                  </a:lnTo>
                  <a:lnTo>
                    <a:pt x="2590800" y="266700"/>
                  </a:lnTo>
                  <a:lnTo>
                    <a:pt x="2835275" y="250825"/>
                  </a:lnTo>
                  <a:lnTo>
                    <a:pt x="2987675" y="244475"/>
                  </a:lnTo>
                  <a:lnTo>
                    <a:pt x="3127375" y="247650"/>
                  </a:lnTo>
                  <a:lnTo>
                    <a:pt x="3273425" y="247650"/>
                  </a:lnTo>
                  <a:lnTo>
                    <a:pt x="3314700" y="250825"/>
                  </a:lnTo>
                  <a:lnTo>
                    <a:pt x="3349625" y="263525"/>
                  </a:lnTo>
                  <a:lnTo>
                    <a:pt x="3378200" y="279400"/>
                  </a:lnTo>
                  <a:lnTo>
                    <a:pt x="3857625" y="555625"/>
                  </a:lnTo>
                  <a:lnTo>
                    <a:pt x="3886200" y="552450"/>
                  </a:lnTo>
                  <a:lnTo>
                    <a:pt x="3914775" y="539750"/>
                  </a:lnTo>
                  <a:lnTo>
                    <a:pt x="3927475" y="530225"/>
                  </a:lnTo>
                  <a:lnTo>
                    <a:pt x="3933825" y="517525"/>
                  </a:lnTo>
                  <a:lnTo>
                    <a:pt x="3940175" y="501650"/>
                  </a:lnTo>
                  <a:lnTo>
                    <a:pt x="3943350" y="488950"/>
                  </a:lnTo>
                  <a:lnTo>
                    <a:pt x="3943350" y="476250"/>
                  </a:lnTo>
                  <a:lnTo>
                    <a:pt x="3937000" y="454025"/>
                  </a:lnTo>
                  <a:lnTo>
                    <a:pt x="3924300" y="419100"/>
                  </a:lnTo>
                  <a:lnTo>
                    <a:pt x="3889375" y="365125"/>
                  </a:lnTo>
                  <a:lnTo>
                    <a:pt x="3835400" y="298450"/>
                  </a:lnTo>
                  <a:lnTo>
                    <a:pt x="3762375" y="212725"/>
                  </a:lnTo>
                  <a:lnTo>
                    <a:pt x="3654425" y="104775"/>
                  </a:lnTo>
                  <a:lnTo>
                    <a:pt x="3590925" y="47625"/>
                  </a:lnTo>
                  <a:lnTo>
                    <a:pt x="3546475" y="9525"/>
                  </a:lnTo>
                  <a:lnTo>
                    <a:pt x="3536950" y="3175"/>
                  </a:lnTo>
                  <a:lnTo>
                    <a:pt x="3514725" y="0"/>
                  </a:lnTo>
                  <a:lnTo>
                    <a:pt x="3476625" y="6350"/>
                  </a:lnTo>
                  <a:lnTo>
                    <a:pt x="3448050" y="19050"/>
                  </a:lnTo>
                  <a:lnTo>
                    <a:pt x="3406775" y="41275"/>
                  </a:lnTo>
                  <a:lnTo>
                    <a:pt x="3381375" y="50800"/>
                  </a:lnTo>
                  <a:lnTo>
                    <a:pt x="3228975" y="63500"/>
                  </a:lnTo>
                  <a:lnTo>
                    <a:pt x="2968625" y="79375"/>
                  </a:lnTo>
                  <a:lnTo>
                    <a:pt x="2679700" y="88900"/>
                  </a:lnTo>
                  <a:lnTo>
                    <a:pt x="2298700" y="111125"/>
                  </a:lnTo>
                  <a:lnTo>
                    <a:pt x="1816100" y="146050"/>
                  </a:lnTo>
                  <a:lnTo>
                    <a:pt x="1670050" y="158750"/>
                  </a:lnTo>
                  <a:lnTo>
                    <a:pt x="1343025" y="203200"/>
                  </a:lnTo>
                  <a:lnTo>
                    <a:pt x="1057275" y="244475"/>
                  </a:lnTo>
                  <a:lnTo>
                    <a:pt x="946150" y="260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3" name="フリーフォーム 92">
              <a:extLst>
                <a:ext uri="{FF2B5EF4-FFF2-40B4-BE49-F238E27FC236}">
                  <a16:creationId xmlns:a16="http://schemas.microsoft.com/office/drawing/2014/main" id="{F1D6A4BA-99C4-4C78-9C91-3BF6CFF930A6}"/>
                </a:ext>
              </a:extLst>
            </p:cNvPr>
            <p:cNvSpPr/>
            <p:nvPr/>
          </p:nvSpPr>
          <p:spPr>
            <a:xfrm>
              <a:off x="6183313" y="2667000"/>
              <a:ext cx="998537" cy="617538"/>
            </a:xfrm>
            <a:custGeom>
              <a:avLst/>
              <a:gdLst>
                <a:gd name="connsiteX0" fmla="*/ 511969 w 997744"/>
                <a:gd name="connsiteY0" fmla="*/ 378619 h 616744"/>
                <a:gd name="connsiteX1" fmla="*/ 578644 w 997744"/>
                <a:gd name="connsiteY1" fmla="*/ 345281 h 616744"/>
                <a:gd name="connsiteX2" fmla="*/ 595313 w 997744"/>
                <a:gd name="connsiteY2" fmla="*/ 338138 h 616744"/>
                <a:gd name="connsiteX3" fmla="*/ 652463 w 997744"/>
                <a:gd name="connsiteY3" fmla="*/ 330994 h 616744"/>
                <a:gd name="connsiteX4" fmla="*/ 740569 w 997744"/>
                <a:gd name="connsiteY4" fmla="*/ 321469 h 616744"/>
                <a:gd name="connsiteX5" fmla="*/ 821532 w 997744"/>
                <a:gd name="connsiteY5" fmla="*/ 316706 h 616744"/>
                <a:gd name="connsiteX6" fmla="*/ 876300 w 997744"/>
                <a:gd name="connsiteY6" fmla="*/ 314325 h 616744"/>
                <a:gd name="connsiteX7" fmla="*/ 912019 w 997744"/>
                <a:gd name="connsiteY7" fmla="*/ 314325 h 616744"/>
                <a:gd name="connsiteX8" fmla="*/ 931069 w 997744"/>
                <a:gd name="connsiteY8" fmla="*/ 311944 h 616744"/>
                <a:gd name="connsiteX9" fmla="*/ 969169 w 997744"/>
                <a:gd name="connsiteY9" fmla="*/ 300038 h 616744"/>
                <a:gd name="connsiteX10" fmla="*/ 985838 w 997744"/>
                <a:gd name="connsiteY10" fmla="*/ 285750 h 616744"/>
                <a:gd name="connsiteX11" fmla="*/ 997744 w 997744"/>
                <a:gd name="connsiteY11" fmla="*/ 250031 h 616744"/>
                <a:gd name="connsiteX12" fmla="*/ 431007 w 997744"/>
                <a:gd name="connsiteY12" fmla="*/ 0 h 616744"/>
                <a:gd name="connsiteX13" fmla="*/ 457200 w 997744"/>
                <a:gd name="connsiteY13" fmla="*/ 50006 h 616744"/>
                <a:gd name="connsiteX14" fmla="*/ 469107 w 997744"/>
                <a:gd name="connsiteY14" fmla="*/ 78581 h 616744"/>
                <a:gd name="connsiteX15" fmla="*/ 476250 w 997744"/>
                <a:gd name="connsiteY15" fmla="*/ 100013 h 616744"/>
                <a:gd name="connsiteX16" fmla="*/ 476250 w 997744"/>
                <a:gd name="connsiteY16" fmla="*/ 116681 h 616744"/>
                <a:gd name="connsiteX17" fmla="*/ 466725 w 997744"/>
                <a:gd name="connsiteY17" fmla="*/ 135731 h 616744"/>
                <a:gd name="connsiteX18" fmla="*/ 411957 w 997744"/>
                <a:gd name="connsiteY18" fmla="*/ 207169 h 616744"/>
                <a:gd name="connsiteX19" fmla="*/ 350044 w 997744"/>
                <a:gd name="connsiteY19" fmla="*/ 276225 h 616744"/>
                <a:gd name="connsiteX20" fmla="*/ 288132 w 997744"/>
                <a:gd name="connsiteY20" fmla="*/ 338138 h 616744"/>
                <a:gd name="connsiteX21" fmla="*/ 209550 w 997744"/>
                <a:gd name="connsiteY21" fmla="*/ 404813 h 616744"/>
                <a:gd name="connsiteX22" fmla="*/ 142875 w 997744"/>
                <a:gd name="connsiteY22" fmla="*/ 461963 h 616744"/>
                <a:gd name="connsiteX23" fmla="*/ 57150 w 997744"/>
                <a:gd name="connsiteY23" fmla="*/ 528638 h 616744"/>
                <a:gd name="connsiteX24" fmla="*/ 21432 w 997744"/>
                <a:gd name="connsiteY24" fmla="*/ 554831 h 616744"/>
                <a:gd name="connsiteX25" fmla="*/ 9525 w 997744"/>
                <a:gd name="connsiteY25" fmla="*/ 569119 h 616744"/>
                <a:gd name="connsiteX26" fmla="*/ 2382 w 997744"/>
                <a:gd name="connsiteY26" fmla="*/ 585788 h 616744"/>
                <a:gd name="connsiteX27" fmla="*/ 0 w 997744"/>
                <a:gd name="connsiteY27" fmla="*/ 602456 h 616744"/>
                <a:gd name="connsiteX28" fmla="*/ 4763 w 997744"/>
                <a:gd name="connsiteY28" fmla="*/ 611981 h 616744"/>
                <a:gd name="connsiteX29" fmla="*/ 16669 w 997744"/>
                <a:gd name="connsiteY29" fmla="*/ 616744 h 616744"/>
                <a:gd name="connsiteX30" fmla="*/ 40482 w 997744"/>
                <a:gd name="connsiteY30" fmla="*/ 614363 h 616744"/>
                <a:gd name="connsiteX31" fmla="*/ 95250 w 997744"/>
                <a:gd name="connsiteY31" fmla="*/ 588169 h 616744"/>
                <a:gd name="connsiteX32" fmla="*/ 216694 w 997744"/>
                <a:gd name="connsiteY32" fmla="*/ 528638 h 616744"/>
                <a:gd name="connsiteX33" fmla="*/ 311944 w 997744"/>
                <a:gd name="connsiteY33" fmla="*/ 478631 h 616744"/>
                <a:gd name="connsiteX34" fmla="*/ 423863 w 997744"/>
                <a:gd name="connsiteY34" fmla="*/ 421481 h 616744"/>
                <a:gd name="connsiteX35" fmla="*/ 511969 w 997744"/>
                <a:gd name="connsiteY35" fmla="*/ 378619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97744" h="616744">
                  <a:moveTo>
                    <a:pt x="511969" y="378619"/>
                  </a:moveTo>
                  <a:lnTo>
                    <a:pt x="578644" y="345281"/>
                  </a:lnTo>
                  <a:lnTo>
                    <a:pt x="595313" y="338138"/>
                  </a:lnTo>
                  <a:lnTo>
                    <a:pt x="652463" y="330994"/>
                  </a:lnTo>
                  <a:lnTo>
                    <a:pt x="740569" y="321469"/>
                  </a:lnTo>
                  <a:lnTo>
                    <a:pt x="821532" y="316706"/>
                  </a:lnTo>
                  <a:lnTo>
                    <a:pt x="876300" y="314325"/>
                  </a:lnTo>
                  <a:lnTo>
                    <a:pt x="912019" y="314325"/>
                  </a:lnTo>
                  <a:lnTo>
                    <a:pt x="931069" y="311944"/>
                  </a:lnTo>
                  <a:lnTo>
                    <a:pt x="969169" y="300038"/>
                  </a:lnTo>
                  <a:lnTo>
                    <a:pt x="985838" y="285750"/>
                  </a:lnTo>
                  <a:lnTo>
                    <a:pt x="997744" y="250031"/>
                  </a:lnTo>
                  <a:lnTo>
                    <a:pt x="431007" y="0"/>
                  </a:lnTo>
                  <a:lnTo>
                    <a:pt x="457200" y="50006"/>
                  </a:lnTo>
                  <a:lnTo>
                    <a:pt x="469107" y="78581"/>
                  </a:lnTo>
                  <a:lnTo>
                    <a:pt x="476250" y="100013"/>
                  </a:lnTo>
                  <a:lnTo>
                    <a:pt x="476250" y="116681"/>
                  </a:lnTo>
                  <a:lnTo>
                    <a:pt x="466725" y="135731"/>
                  </a:lnTo>
                  <a:lnTo>
                    <a:pt x="411957" y="207169"/>
                  </a:lnTo>
                  <a:lnTo>
                    <a:pt x="350044" y="276225"/>
                  </a:lnTo>
                  <a:lnTo>
                    <a:pt x="288132" y="338138"/>
                  </a:lnTo>
                  <a:lnTo>
                    <a:pt x="209550" y="404813"/>
                  </a:lnTo>
                  <a:lnTo>
                    <a:pt x="142875" y="461963"/>
                  </a:lnTo>
                  <a:lnTo>
                    <a:pt x="57150" y="528638"/>
                  </a:lnTo>
                  <a:lnTo>
                    <a:pt x="21432" y="554831"/>
                  </a:lnTo>
                  <a:lnTo>
                    <a:pt x="9525" y="569119"/>
                  </a:lnTo>
                  <a:lnTo>
                    <a:pt x="2382" y="585788"/>
                  </a:lnTo>
                  <a:lnTo>
                    <a:pt x="0" y="602456"/>
                  </a:lnTo>
                  <a:lnTo>
                    <a:pt x="4763" y="611981"/>
                  </a:lnTo>
                  <a:lnTo>
                    <a:pt x="16669" y="616744"/>
                  </a:lnTo>
                  <a:lnTo>
                    <a:pt x="40482" y="614363"/>
                  </a:lnTo>
                  <a:lnTo>
                    <a:pt x="95250" y="588169"/>
                  </a:lnTo>
                  <a:lnTo>
                    <a:pt x="216694" y="528638"/>
                  </a:lnTo>
                  <a:lnTo>
                    <a:pt x="311944" y="478631"/>
                  </a:lnTo>
                  <a:lnTo>
                    <a:pt x="423863" y="421481"/>
                  </a:lnTo>
                  <a:lnTo>
                    <a:pt x="511969" y="378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4" name="フリーフォーム 93">
              <a:extLst>
                <a:ext uri="{FF2B5EF4-FFF2-40B4-BE49-F238E27FC236}">
                  <a16:creationId xmlns:a16="http://schemas.microsoft.com/office/drawing/2014/main" id="{E6C6AF65-FDC3-44AB-AA49-91F64BC1D8A3}"/>
                </a:ext>
              </a:extLst>
            </p:cNvPr>
            <p:cNvSpPr/>
            <p:nvPr/>
          </p:nvSpPr>
          <p:spPr>
            <a:xfrm>
              <a:off x="3776663" y="3275013"/>
              <a:ext cx="454025" cy="977900"/>
            </a:xfrm>
            <a:custGeom>
              <a:avLst/>
              <a:gdLst>
                <a:gd name="connsiteX0" fmla="*/ 385762 w 454818"/>
                <a:gd name="connsiteY0" fmla="*/ 411956 h 978694"/>
                <a:gd name="connsiteX1" fmla="*/ 400050 w 454818"/>
                <a:gd name="connsiteY1" fmla="*/ 557212 h 978694"/>
                <a:gd name="connsiteX2" fmla="*/ 414337 w 454818"/>
                <a:gd name="connsiteY2" fmla="*/ 697706 h 978694"/>
                <a:gd name="connsiteX3" fmla="*/ 445293 w 454818"/>
                <a:gd name="connsiteY3" fmla="*/ 812006 h 978694"/>
                <a:gd name="connsiteX4" fmla="*/ 447675 w 454818"/>
                <a:gd name="connsiteY4" fmla="*/ 845344 h 978694"/>
                <a:gd name="connsiteX5" fmla="*/ 454818 w 454818"/>
                <a:gd name="connsiteY5" fmla="*/ 885825 h 978694"/>
                <a:gd name="connsiteX6" fmla="*/ 442912 w 454818"/>
                <a:gd name="connsiteY6" fmla="*/ 940594 h 978694"/>
                <a:gd name="connsiteX7" fmla="*/ 407193 w 454818"/>
                <a:gd name="connsiteY7" fmla="*/ 954881 h 978694"/>
                <a:gd name="connsiteX8" fmla="*/ 381000 w 454818"/>
                <a:gd name="connsiteY8" fmla="*/ 971550 h 978694"/>
                <a:gd name="connsiteX9" fmla="*/ 364331 w 454818"/>
                <a:gd name="connsiteY9" fmla="*/ 978694 h 978694"/>
                <a:gd name="connsiteX10" fmla="*/ 347662 w 454818"/>
                <a:gd name="connsiteY10" fmla="*/ 976312 h 978694"/>
                <a:gd name="connsiteX11" fmla="*/ 316706 w 454818"/>
                <a:gd name="connsiteY11" fmla="*/ 959644 h 978694"/>
                <a:gd name="connsiteX12" fmla="*/ 288131 w 454818"/>
                <a:gd name="connsiteY12" fmla="*/ 935831 h 978694"/>
                <a:gd name="connsiteX13" fmla="*/ 264318 w 454818"/>
                <a:gd name="connsiteY13" fmla="*/ 909637 h 978694"/>
                <a:gd name="connsiteX14" fmla="*/ 245268 w 454818"/>
                <a:gd name="connsiteY14" fmla="*/ 881062 h 978694"/>
                <a:gd name="connsiteX15" fmla="*/ 230981 w 454818"/>
                <a:gd name="connsiteY15" fmla="*/ 852487 h 978694"/>
                <a:gd name="connsiteX16" fmla="*/ 219075 w 454818"/>
                <a:gd name="connsiteY16" fmla="*/ 821531 h 978694"/>
                <a:gd name="connsiteX17" fmla="*/ 209550 w 454818"/>
                <a:gd name="connsiteY17" fmla="*/ 776287 h 978694"/>
                <a:gd name="connsiteX18" fmla="*/ 207168 w 454818"/>
                <a:gd name="connsiteY18" fmla="*/ 731044 h 978694"/>
                <a:gd name="connsiteX19" fmla="*/ 207168 w 454818"/>
                <a:gd name="connsiteY19" fmla="*/ 666750 h 978694"/>
                <a:gd name="connsiteX20" fmla="*/ 204787 w 454818"/>
                <a:gd name="connsiteY20" fmla="*/ 595312 h 978694"/>
                <a:gd name="connsiteX21" fmla="*/ 200025 w 454818"/>
                <a:gd name="connsiteY21" fmla="*/ 528637 h 978694"/>
                <a:gd name="connsiteX22" fmla="*/ 192881 w 454818"/>
                <a:gd name="connsiteY22" fmla="*/ 447675 h 978694"/>
                <a:gd name="connsiteX23" fmla="*/ 185737 w 454818"/>
                <a:gd name="connsiteY23" fmla="*/ 381000 h 978694"/>
                <a:gd name="connsiteX24" fmla="*/ 188118 w 454818"/>
                <a:gd name="connsiteY24" fmla="*/ 347662 h 978694"/>
                <a:gd name="connsiteX25" fmla="*/ 185737 w 454818"/>
                <a:gd name="connsiteY25" fmla="*/ 311944 h 978694"/>
                <a:gd name="connsiteX26" fmla="*/ 180975 w 454818"/>
                <a:gd name="connsiteY26" fmla="*/ 285750 h 978694"/>
                <a:gd name="connsiteX27" fmla="*/ 176212 w 454818"/>
                <a:gd name="connsiteY27" fmla="*/ 259556 h 978694"/>
                <a:gd name="connsiteX28" fmla="*/ 166687 w 454818"/>
                <a:gd name="connsiteY28" fmla="*/ 228600 h 978694"/>
                <a:gd name="connsiteX29" fmla="*/ 157162 w 454818"/>
                <a:gd name="connsiteY29" fmla="*/ 211931 h 978694"/>
                <a:gd name="connsiteX30" fmla="*/ 138112 w 454818"/>
                <a:gd name="connsiteY30" fmla="*/ 180975 h 978694"/>
                <a:gd name="connsiteX31" fmla="*/ 126206 w 454818"/>
                <a:gd name="connsiteY31" fmla="*/ 161925 h 978694"/>
                <a:gd name="connsiteX32" fmla="*/ 102393 w 454818"/>
                <a:gd name="connsiteY32" fmla="*/ 133350 h 978694"/>
                <a:gd name="connsiteX33" fmla="*/ 76200 w 454818"/>
                <a:gd name="connsiteY33" fmla="*/ 104775 h 978694"/>
                <a:gd name="connsiteX34" fmla="*/ 54768 w 454818"/>
                <a:gd name="connsiteY34" fmla="*/ 83344 h 978694"/>
                <a:gd name="connsiteX35" fmla="*/ 26193 w 454818"/>
                <a:gd name="connsiteY35" fmla="*/ 61912 h 978694"/>
                <a:gd name="connsiteX36" fmla="*/ 14287 w 454818"/>
                <a:gd name="connsiteY36" fmla="*/ 50006 h 978694"/>
                <a:gd name="connsiteX37" fmla="*/ 7143 w 454818"/>
                <a:gd name="connsiteY37" fmla="*/ 38100 h 978694"/>
                <a:gd name="connsiteX38" fmla="*/ 0 w 454818"/>
                <a:gd name="connsiteY38" fmla="*/ 19050 h 978694"/>
                <a:gd name="connsiteX39" fmla="*/ 4762 w 454818"/>
                <a:gd name="connsiteY39" fmla="*/ 7144 h 978694"/>
                <a:gd name="connsiteX40" fmla="*/ 21431 w 454818"/>
                <a:gd name="connsiteY40" fmla="*/ 0 h 978694"/>
                <a:gd name="connsiteX41" fmla="*/ 71437 w 454818"/>
                <a:gd name="connsiteY41" fmla="*/ 0 h 978694"/>
                <a:gd name="connsiteX42" fmla="*/ 111918 w 454818"/>
                <a:gd name="connsiteY42" fmla="*/ 4762 h 978694"/>
                <a:gd name="connsiteX43" fmla="*/ 171450 w 454818"/>
                <a:gd name="connsiteY43" fmla="*/ 16669 h 978694"/>
                <a:gd name="connsiteX44" fmla="*/ 223837 w 454818"/>
                <a:gd name="connsiteY44" fmla="*/ 30956 h 978694"/>
                <a:gd name="connsiteX45" fmla="*/ 290512 w 454818"/>
                <a:gd name="connsiteY45" fmla="*/ 59531 h 978694"/>
                <a:gd name="connsiteX46" fmla="*/ 340518 w 454818"/>
                <a:gd name="connsiteY46" fmla="*/ 85725 h 978694"/>
                <a:gd name="connsiteX47" fmla="*/ 364331 w 454818"/>
                <a:gd name="connsiteY47" fmla="*/ 235744 h 978694"/>
                <a:gd name="connsiteX48" fmla="*/ 385762 w 454818"/>
                <a:gd name="connsiteY48" fmla="*/ 411956 h 978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4818" h="978694">
                  <a:moveTo>
                    <a:pt x="385762" y="411956"/>
                  </a:moveTo>
                  <a:lnTo>
                    <a:pt x="400050" y="557212"/>
                  </a:lnTo>
                  <a:lnTo>
                    <a:pt x="414337" y="697706"/>
                  </a:lnTo>
                  <a:lnTo>
                    <a:pt x="445293" y="812006"/>
                  </a:lnTo>
                  <a:lnTo>
                    <a:pt x="447675" y="845344"/>
                  </a:lnTo>
                  <a:lnTo>
                    <a:pt x="454818" y="885825"/>
                  </a:lnTo>
                  <a:lnTo>
                    <a:pt x="442912" y="940594"/>
                  </a:lnTo>
                  <a:lnTo>
                    <a:pt x="407193" y="954881"/>
                  </a:lnTo>
                  <a:lnTo>
                    <a:pt x="381000" y="971550"/>
                  </a:lnTo>
                  <a:lnTo>
                    <a:pt x="364331" y="978694"/>
                  </a:lnTo>
                  <a:lnTo>
                    <a:pt x="347662" y="976312"/>
                  </a:lnTo>
                  <a:lnTo>
                    <a:pt x="316706" y="959644"/>
                  </a:lnTo>
                  <a:lnTo>
                    <a:pt x="288131" y="935831"/>
                  </a:lnTo>
                  <a:lnTo>
                    <a:pt x="264318" y="909637"/>
                  </a:lnTo>
                  <a:lnTo>
                    <a:pt x="245268" y="881062"/>
                  </a:lnTo>
                  <a:lnTo>
                    <a:pt x="230981" y="852487"/>
                  </a:lnTo>
                  <a:lnTo>
                    <a:pt x="219075" y="821531"/>
                  </a:lnTo>
                  <a:lnTo>
                    <a:pt x="209550" y="776287"/>
                  </a:lnTo>
                  <a:lnTo>
                    <a:pt x="207168" y="731044"/>
                  </a:lnTo>
                  <a:lnTo>
                    <a:pt x="207168" y="666750"/>
                  </a:lnTo>
                  <a:cubicBezTo>
                    <a:pt x="206374" y="642937"/>
                    <a:pt x="205581" y="619125"/>
                    <a:pt x="204787" y="595312"/>
                  </a:cubicBezTo>
                  <a:lnTo>
                    <a:pt x="200025" y="528637"/>
                  </a:lnTo>
                  <a:lnTo>
                    <a:pt x="192881" y="447675"/>
                  </a:lnTo>
                  <a:lnTo>
                    <a:pt x="185737" y="381000"/>
                  </a:lnTo>
                  <a:lnTo>
                    <a:pt x="188118" y="347662"/>
                  </a:lnTo>
                  <a:lnTo>
                    <a:pt x="185737" y="311944"/>
                  </a:lnTo>
                  <a:lnTo>
                    <a:pt x="180975" y="285750"/>
                  </a:lnTo>
                  <a:lnTo>
                    <a:pt x="176212" y="259556"/>
                  </a:lnTo>
                  <a:lnTo>
                    <a:pt x="166687" y="228600"/>
                  </a:lnTo>
                  <a:lnTo>
                    <a:pt x="157162" y="211931"/>
                  </a:lnTo>
                  <a:lnTo>
                    <a:pt x="138112" y="180975"/>
                  </a:lnTo>
                  <a:lnTo>
                    <a:pt x="126206" y="161925"/>
                  </a:lnTo>
                  <a:lnTo>
                    <a:pt x="102393" y="133350"/>
                  </a:lnTo>
                  <a:lnTo>
                    <a:pt x="76200" y="104775"/>
                  </a:lnTo>
                  <a:lnTo>
                    <a:pt x="54768" y="83344"/>
                  </a:lnTo>
                  <a:lnTo>
                    <a:pt x="26193" y="61912"/>
                  </a:lnTo>
                  <a:lnTo>
                    <a:pt x="14287" y="50006"/>
                  </a:lnTo>
                  <a:lnTo>
                    <a:pt x="7143" y="38100"/>
                  </a:lnTo>
                  <a:lnTo>
                    <a:pt x="0" y="19050"/>
                  </a:lnTo>
                  <a:lnTo>
                    <a:pt x="4762" y="7144"/>
                  </a:lnTo>
                  <a:lnTo>
                    <a:pt x="21431" y="0"/>
                  </a:lnTo>
                  <a:lnTo>
                    <a:pt x="71437" y="0"/>
                  </a:lnTo>
                  <a:lnTo>
                    <a:pt x="111918" y="4762"/>
                  </a:lnTo>
                  <a:lnTo>
                    <a:pt x="171450" y="16669"/>
                  </a:lnTo>
                  <a:lnTo>
                    <a:pt x="223837" y="30956"/>
                  </a:lnTo>
                  <a:lnTo>
                    <a:pt x="290512" y="59531"/>
                  </a:lnTo>
                  <a:lnTo>
                    <a:pt x="340518" y="85725"/>
                  </a:lnTo>
                  <a:lnTo>
                    <a:pt x="364331" y="235744"/>
                  </a:lnTo>
                  <a:lnTo>
                    <a:pt x="385762" y="411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5" name="フリーフォーム 94">
              <a:extLst>
                <a:ext uri="{FF2B5EF4-FFF2-40B4-BE49-F238E27FC236}">
                  <a16:creationId xmlns:a16="http://schemas.microsoft.com/office/drawing/2014/main" id="{321E1AFC-A8A8-4D93-929B-11C042AEE524}"/>
                </a:ext>
              </a:extLst>
            </p:cNvPr>
            <p:cNvSpPr/>
            <p:nvPr/>
          </p:nvSpPr>
          <p:spPr>
            <a:xfrm>
              <a:off x="4059238" y="3076575"/>
              <a:ext cx="1895475" cy="966788"/>
            </a:xfrm>
            <a:custGeom>
              <a:avLst/>
              <a:gdLst>
                <a:gd name="connsiteX0" fmla="*/ 1088232 w 1895475"/>
                <a:gd name="connsiteY0" fmla="*/ 119063 h 966788"/>
                <a:gd name="connsiteX1" fmla="*/ 892969 w 1895475"/>
                <a:gd name="connsiteY1" fmla="*/ 150019 h 966788"/>
                <a:gd name="connsiteX2" fmla="*/ 731044 w 1895475"/>
                <a:gd name="connsiteY2" fmla="*/ 176213 h 966788"/>
                <a:gd name="connsiteX3" fmla="*/ 488157 w 1895475"/>
                <a:gd name="connsiteY3" fmla="*/ 216694 h 966788"/>
                <a:gd name="connsiteX4" fmla="*/ 311944 w 1895475"/>
                <a:gd name="connsiteY4" fmla="*/ 245269 h 966788"/>
                <a:gd name="connsiteX5" fmla="*/ 83344 w 1895475"/>
                <a:gd name="connsiteY5" fmla="*/ 280988 h 966788"/>
                <a:gd name="connsiteX6" fmla="*/ 7144 w 1895475"/>
                <a:gd name="connsiteY6" fmla="*/ 292894 h 966788"/>
                <a:gd name="connsiteX7" fmla="*/ 0 w 1895475"/>
                <a:gd name="connsiteY7" fmla="*/ 295275 h 966788"/>
                <a:gd name="connsiteX8" fmla="*/ 19050 w 1895475"/>
                <a:gd name="connsiteY8" fmla="*/ 450056 h 966788"/>
                <a:gd name="connsiteX9" fmla="*/ 219075 w 1895475"/>
                <a:gd name="connsiteY9" fmla="*/ 414338 h 966788"/>
                <a:gd name="connsiteX10" fmla="*/ 407194 w 1895475"/>
                <a:gd name="connsiteY10" fmla="*/ 378619 h 966788"/>
                <a:gd name="connsiteX11" fmla="*/ 581025 w 1895475"/>
                <a:gd name="connsiteY11" fmla="*/ 347663 h 966788"/>
                <a:gd name="connsiteX12" fmla="*/ 828675 w 1895475"/>
                <a:gd name="connsiteY12" fmla="*/ 309563 h 966788"/>
                <a:gd name="connsiteX13" fmla="*/ 1038225 w 1895475"/>
                <a:gd name="connsiteY13" fmla="*/ 278606 h 966788"/>
                <a:gd name="connsiteX14" fmla="*/ 1166813 w 1895475"/>
                <a:gd name="connsiteY14" fmla="*/ 259556 h 966788"/>
                <a:gd name="connsiteX15" fmla="*/ 1297782 w 1895475"/>
                <a:gd name="connsiteY15" fmla="*/ 242888 h 966788"/>
                <a:gd name="connsiteX16" fmla="*/ 1376363 w 1895475"/>
                <a:gd name="connsiteY16" fmla="*/ 238125 h 966788"/>
                <a:gd name="connsiteX17" fmla="*/ 1421607 w 1895475"/>
                <a:gd name="connsiteY17" fmla="*/ 240506 h 966788"/>
                <a:gd name="connsiteX18" fmla="*/ 1440657 w 1895475"/>
                <a:gd name="connsiteY18" fmla="*/ 245269 h 966788"/>
                <a:gd name="connsiteX19" fmla="*/ 1459707 w 1895475"/>
                <a:gd name="connsiteY19" fmla="*/ 254794 h 966788"/>
                <a:gd name="connsiteX20" fmla="*/ 1473994 w 1895475"/>
                <a:gd name="connsiteY20" fmla="*/ 264319 h 966788"/>
                <a:gd name="connsiteX21" fmla="*/ 1481138 w 1895475"/>
                <a:gd name="connsiteY21" fmla="*/ 273844 h 966788"/>
                <a:gd name="connsiteX22" fmla="*/ 1485900 w 1895475"/>
                <a:gd name="connsiteY22" fmla="*/ 285750 h 966788"/>
                <a:gd name="connsiteX23" fmla="*/ 1488282 w 1895475"/>
                <a:gd name="connsiteY23" fmla="*/ 300038 h 966788"/>
                <a:gd name="connsiteX24" fmla="*/ 1488282 w 1895475"/>
                <a:gd name="connsiteY24" fmla="*/ 319088 h 966788"/>
                <a:gd name="connsiteX25" fmla="*/ 1476375 w 1895475"/>
                <a:gd name="connsiteY25" fmla="*/ 378619 h 966788"/>
                <a:gd name="connsiteX26" fmla="*/ 1431132 w 1895475"/>
                <a:gd name="connsiteY26" fmla="*/ 559594 h 966788"/>
                <a:gd name="connsiteX27" fmla="*/ 1390650 w 1895475"/>
                <a:gd name="connsiteY27" fmla="*/ 726281 h 966788"/>
                <a:gd name="connsiteX28" fmla="*/ 1364457 w 1895475"/>
                <a:gd name="connsiteY28" fmla="*/ 852488 h 966788"/>
                <a:gd name="connsiteX29" fmla="*/ 1378744 w 1895475"/>
                <a:gd name="connsiteY29" fmla="*/ 892969 h 966788"/>
                <a:gd name="connsiteX30" fmla="*/ 1395413 w 1895475"/>
                <a:gd name="connsiteY30" fmla="*/ 926306 h 966788"/>
                <a:gd name="connsiteX31" fmla="*/ 1404938 w 1895475"/>
                <a:gd name="connsiteY31" fmla="*/ 938213 h 966788"/>
                <a:gd name="connsiteX32" fmla="*/ 1421607 w 1895475"/>
                <a:gd name="connsiteY32" fmla="*/ 947738 h 966788"/>
                <a:gd name="connsiteX33" fmla="*/ 1440657 w 1895475"/>
                <a:gd name="connsiteY33" fmla="*/ 957263 h 966788"/>
                <a:gd name="connsiteX34" fmla="*/ 1457325 w 1895475"/>
                <a:gd name="connsiteY34" fmla="*/ 962025 h 966788"/>
                <a:gd name="connsiteX35" fmla="*/ 1476375 w 1895475"/>
                <a:gd name="connsiteY35" fmla="*/ 966788 h 966788"/>
                <a:gd name="connsiteX36" fmla="*/ 1493044 w 1895475"/>
                <a:gd name="connsiteY36" fmla="*/ 966788 h 966788"/>
                <a:gd name="connsiteX37" fmla="*/ 1519238 w 1895475"/>
                <a:gd name="connsiteY37" fmla="*/ 959644 h 966788"/>
                <a:gd name="connsiteX38" fmla="*/ 1547813 w 1895475"/>
                <a:gd name="connsiteY38" fmla="*/ 940594 h 966788"/>
                <a:gd name="connsiteX39" fmla="*/ 1554957 w 1895475"/>
                <a:gd name="connsiteY39" fmla="*/ 933450 h 966788"/>
                <a:gd name="connsiteX40" fmla="*/ 1576388 w 1895475"/>
                <a:gd name="connsiteY40" fmla="*/ 885825 h 966788"/>
                <a:gd name="connsiteX41" fmla="*/ 1614488 w 1895475"/>
                <a:gd name="connsiteY41" fmla="*/ 800100 h 966788"/>
                <a:gd name="connsiteX42" fmla="*/ 1659732 w 1895475"/>
                <a:gd name="connsiteY42" fmla="*/ 697706 h 966788"/>
                <a:gd name="connsiteX43" fmla="*/ 1702594 w 1895475"/>
                <a:gd name="connsiteY43" fmla="*/ 597694 h 966788"/>
                <a:gd name="connsiteX44" fmla="*/ 1728788 w 1895475"/>
                <a:gd name="connsiteY44" fmla="*/ 540544 h 966788"/>
                <a:gd name="connsiteX45" fmla="*/ 1735932 w 1895475"/>
                <a:gd name="connsiteY45" fmla="*/ 526256 h 966788"/>
                <a:gd name="connsiteX46" fmla="*/ 1745457 w 1895475"/>
                <a:gd name="connsiteY46" fmla="*/ 488156 h 966788"/>
                <a:gd name="connsiteX47" fmla="*/ 1762125 w 1895475"/>
                <a:gd name="connsiteY47" fmla="*/ 445294 h 966788"/>
                <a:gd name="connsiteX48" fmla="*/ 1785938 w 1895475"/>
                <a:gd name="connsiteY48" fmla="*/ 390525 h 966788"/>
                <a:gd name="connsiteX49" fmla="*/ 1812132 w 1895475"/>
                <a:gd name="connsiteY49" fmla="*/ 347663 h 966788"/>
                <a:gd name="connsiteX50" fmla="*/ 1835944 w 1895475"/>
                <a:gd name="connsiteY50" fmla="*/ 316706 h 966788"/>
                <a:gd name="connsiteX51" fmla="*/ 1854994 w 1895475"/>
                <a:gd name="connsiteY51" fmla="*/ 300038 h 966788"/>
                <a:gd name="connsiteX52" fmla="*/ 1876425 w 1895475"/>
                <a:gd name="connsiteY52" fmla="*/ 280988 h 966788"/>
                <a:gd name="connsiteX53" fmla="*/ 1888332 w 1895475"/>
                <a:gd name="connsiteY53" fmla="*/ 261938 h 966788"/>
                <a:gd name="connsiteX54" fmla="*/ 1895475 w 1895475"/>
                <a:gd name="connsiteY54" fmla="*/ 242888 h 966788"/>
                <a:gd name="connsiteX55" fmla="*/ 1895475 w 1895475"/>
                <a:gd name="connsiteY55" fmla="*/ 226219 h 966788"/>
                <a:gd name="connsiteX56" fmla="*/ 1895475 w 1895475"/>
                <a:gd name="connsiteY56" fmla="*/ 214313 h 966788"/>
                <a:gd name="connsiteX57" fmla="*/ 1888332 w 1895475"/>
                <a:gd name="connsiteY57" fmla="*/ 197644 h 966788"/>
                <a:gd name="connsiteX58" fmla="*/ 1866900 w 1895475"/>
                <a:gd name="connsiteY58" fmla="*/ 178594 h 966788"/>
                <a:gd name="connsiteX59" fmla="*/ 1833563 w 1895475"/>
                <a:gd name="connsiteY59" fmla="*/ 157163 h 966788"/>
                <a:gd name="connsiteX60" fmla="*/ 1795463 w 1895475"/>
                <a:gd name="connsiteY60" fmla="*/ 126206 h 966788"/>
                <a:gd name="connsiteX61" fmla="*/ 1731169 w 1895475"/>
                <a:gd name="connsiteY61" fmla="*/ 78581 h 966788"/>
                <a:gd name="connsiteX62" fmla="*/ 1631157 w 1895475"/>
                <a:gd name="connsiteY62" fmla="*/ 23813 h 966788"/>
                <a:gd name="connsiteX63" fmla="*/ 1583532 w 1895475"/>
                <a:gd name="connsiteY63" fmla="*/ 0 h 966788"/>
                <a:gd name="connsiteX64" fmla="*/ 1574007 w 1895475"/>
                <a:gd name="connsiteY64" fmla="*/ 0 h 966788"/>
                <a:gd name="connsiteX65" fmla="*/ 1554957 w 1895475"/>
                <a:gd name="connsiteY65" fmla="*/ 0 h 966788"/>
                <a:gd name="connsiteX66" fmla="*/ 1500188 w 1895475"/>
                <a:gd name="connsiteY66" fmla="*/ 16669 h 966788"/>
                <a:gd name="connsiteX67" fmla="*/ 1454944 w 1895475"/>
                <a:gd name="connsiteY67" fmla="*/ 35719 h 966788"/>
                <a:gd name="connsiteX68" fmla="*/ 1428750 w 1895475"/>
                <a:gd name="connsiteY68" fmla="*/ 59531 h 966788"/>
                <a:gd name="connsiteX69" fmla="*/ 1369219 w 1895475"/>
                <a:gd name="connsiteY69" fmla="*/ 71438 h 966788"/>
                <a:gd name="connsiteX70" fmla="*/ 1088232 w 1895475"/>
                <a:gd name="connsiteY70" fmla="*/ 119063 h 96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895475" h="966788">
                  <a:moveTo>
                    <a:pt x="1088232" y="119063"/>
                  </a:moveTo>
                  <a:lnTo>
                    <a:pt x="892969" y="150019"/>
                  </a:lnTo>
                  <a:lnTo>
                    <a:pt x="731044" y="176213"/>
                  </a:lnTo>
                  <a:lnTo>
                    <a:pt x="488157" y="216694"/>
                  </a:lnTo>
                  <a:lnTo>
                    <a:pt x="311944" y="245269"/>
                  </a:lnTo>
                  <a:lnTo>
                    <a:pt x="83344" y="280988"/>
                  </a:lnTo>
                  <a:lnTo>
                    <a:pt x="7144" y="292894"/>
                  </a:lnTo>
                  <a:lnTo>
                    <a:pt x="0" y="295275"/>
                  </a:lnTo>
                  <a:lnTo>
                    <a:pt x="19050" y="450056"/>
                  </a:lnTo>
                  <a:lnTo>
                    <a:pt x="219075" y="414338"/>
                  </a:lnTo>
                  <a:lnTo>
                    <a:pt x="407194" y="378619"/>
                  </a:lnTo>
                  <a:lnTo>
                    <a:pt x="581025" y="347663"/>
                  </a:lnTo>
                  <a:lnTo>
                    <a:pt x="828675" y="309563"/>
                  </a:lnTo>
                  <a:lnTo>
                    <a:pt x="1038225" y="278606"/>
                  </a:lnTo>
                  <a:lnTo>
                    <a:pt x="1166813" y="259556"/>
                  </a:lnTo>
                  <a:lnTo>
                    <a:pt x="1297782" y="242888"/>
                  </a:lnTo>
                  <a:lnTo>
                    <a:pt x="1376363" y="238125"/>
                  </a:lnTo>
                  <a:lnTo>
                    <a:pt x="1421607" y="240506"/>
                  </a:lnTo>
                  <a:lnTo>
                    <a:pt x="1440657" y="245269"/>
                  </a:lnTo>
                  <a:lnTo>
                    <a:pt x="1459707" y="254794"/>
                  </a:lnTo>
                  <a:lnTo>
                    <a:pt x="1473994" y="264319"/>
                  </a:lnTo>
                  <a:lnTo>
                    <a:pt x="1481138" y="273844"/>
                  </a:lnTo>
                  <a:lnTo>
                    <a:pt x="1485900" y="285750"/>
                  </a:lnTo>
                  <a:lnTo>
                    <a:pt x="1488282" y="300038"/>
                  </a:lnTo>
                  <a:lnTo>
                    <a:pt x="1488282" y="319088"/>
                  </a:lnTo>
                  <a:lnTo>
                    <a:pt x="1476375" y="378619"/>
                  </a:lnTo>
                  <a:lnTo>
                    <a:pt x="1431132" y="559594"/>
                  </a:lnTo>
                  <a:lnTo>
                    <a:pt x="1390650" y="726281"/>
                  </a:lnTo>
                  <a:lnTo>
                    <a:pt x="1364457" y="852488"/>
                  </a:lnTo>
                  <a:lnTo>
                    <a:pt x="1378744" y="892969"/>
                  </a:lnTo>
                  <a:lnTo>
                    <a:pt x="1395413" y="926306"/>
                  </a:lnTo>
                  <a:lnTo>
                    <a:pt x="1404938" y="938213"/>
                  </a:lnTo>
                  <a:lnTo>
                    <a:pt x="1421607" y="947738"/>
                  </a:lnTo>
                  <a:lnTo>
                    <a:pt x="1440657" y="957263"/>
                  </a:lnTo>
                  <a:lnTo>
                    <a:pt x="1457325" y="962025"/>
                  </a:lnTo>
                  <a:lnTo>
                    <a:pt x="1476375" y="966788"/>
                  </a:lnTo>
                  <a:lnTo>
                    <a:pt x="1493044" y="966788"/>
                  </a:lnTo>
                  <a:lnTo>
                    <a:pt x="1519238" y="959644"/>
                  </a:lnTo>
                  <a:lnTo>
                    <a:pt x="1547813" y="940594"/>
                  </a:lnTo>
                  <a:lnTo>
                    <a:pt x="1554957" y="933450"/>
                  </a:lnTo>
                  <a:lnTo>
                    <a:pt x="1576388" y="885825"/>
                  </a:lnTo>
                  <a:lnTo>
                    <a:pt x="1614488" y="800100"/>
                  </a:lnTo>
                  <a:lnTo>
                    <a:pt x="1659732" y="697706"/>
                  </a:lnTo>
                  <a:lnTo>
                    <a:pt x="1702594" y="597694"/>
                  </a:lnTo>
                  <a:lnTo>
                    <a:pt x="1728788" y="540544"/>
                  </a:lnTo>
                  <a:lnTo>
                    <a:pt x="1735932" y="526256"/>
                  </a:lnTo>
                  <a:lnTo>
                    <a:pt x="1745457" y="488156"/>
                  </a:lnTo>
                  <a:lnTo>
                    <a:pt x="1762125" y="445294"/>
                  </a:lnTo>
                  <a:lnTo>
                    <a:pt x="1785938" y="390525"/>
                  </a:lnTo>
                  <a:lnTo>
                    <a:pt x="1812132" y="347663"/>
                  </a:lnTo>
                  <a:lnTo>
                    <a:pt x="1835944" y="316706"/>
                  </a:lnTo>
                  <a:lnTo>
                    <a:pt x="1854994" y="300038"/>
                  </a:lnTo>
                  <a:lnTo>
                    <a:pt x="1876425" y="280988"/>
                  </a:lnTo>
                  <a:lnTo>
                    <a:pt x="1888332" y="261938"/>
                  </a:lnTo>
                  <a:lnTo>
                    <a:pt x="1895475" y="242888"/>
                  </a:lnTo>
                  <a:lnTo>
                    <a:pt x="1895475" y="226219"/>
                  </a:lnTo>
                  <a:lnTo>
                    <a:pt x="1895475" y="214313"/>
                  </a:lnTo>
                  <a:lnTo>
                    <a:pt x="1888332" y="197644"/>
                  </a:lnTo>
                  <a:lnTo>
                    <a:pt x="1866900" y="178594"/>
                  </a:lnTo>
                  <a:lnTo>
                    <a:pt x="1833563" y="157163"/>
                  </a:lnTo>
                  <a:lnTo>
                    <a:pt x="1795463" y="126206"/>
                  </a:lnTo>
                  <a:lnTo>
                    <a:pt x="1731169" y="78581"/>
                  </a:lnTo>
                  <a:lnTo>
                    <a:pt x="1631157" y="23813"/>
                  </a:lnTo>
                  <a:lnTo>
                    <a:pt x="1583532" y="0"/>
                  </a:lnTo>
                  <a:lnTo>
                    <a:pt x="1574007" y="0"/>
                  </a:lnTo>
                  <a:lnTo>
                    <a:pt x="1554957" y="0"/>
                  </a:lnTo>
                  <a:lnTo>
                    <a:pt x="1500188" y="16669"/>
                  </a:lnTo>
                  <a:lnTo>
                    <a:pt x="1454944" y="35719"/>
                  </a:lnTo>
                  <a:lnTo>
                    <a:pt x="1428750" y="59531"/>
                  </a:lnTo>
                  <a:lnTo>
                    <a:pt x="1369219" y="71438"/>
                  </a:lnTo>
                  <a:lnTo>
                    <a:pt x="1088232" y="119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6" name="フリーフォーム 95">
              <a:extLst>
                <a:ext uri="{FF2B5EF4-FFF2-40B4-BE49-F238E27FC236}">
                  <a16:creationId xmlns:a16="http://schemas.microsoft.com/office/drawing/2014/main" id="{4E36391B-78ED-4F4D-8C3E-71FF2A218DBC}"/>
                </a:ext>
              </a:extLst>
            </p:cNvPr>
            <p:cNvSpPr/>
            <p:nvPr/>
          </p:nvSpPr>
          <p:spPr>
            <a:xfrm>
              <a:off x="4132263" y="3760788"/>
              <a:ext cx="1373187" cy="361950"/>
            </a:xfrm>
            <a:custGeom>
              <a:avLst/>
              <a:gdLst>
                <a:gd name="connsiteX0" fmla="*/ 881062 w 1373981"/>
                <a:gd name="connsiteY0" fmla="*/ 64294 h 361950"/>
                <a:gd name="connsiteX1" fmla="*/ 671512 w 1373981"/>
                <a:gd name="connsiteY1" fmla="*/ 90487 h 361950"/>
                <a:gd name="connsiteX2" fmla="*/ 469106 w 1373981"/>
                <a:gd name="connsiteY2" fmla="*/ 119062 h 361950"/>
                <a:gd name="connsiteX3" fmla="*/ 261937 w 1373981"/>
                <a:gd name="connsiteY3" fmla="*/ 150019 h 361950"/>
                <a:gd name="connsiteX4" fmla="*/ 0 w 1373981"/>
                <a:gd name="connsiteY4" fmla="*/ 192881 h 361950"/>
                <a:gd name="connsiteX5" fmla="*/ 40481 w 1373981"/>
                <a:gd name="connsiteY5" fmla="*/ 361950 h 361950"/>
                <a:gd name="connsiteX6" fmla="*/ 104775 w 1373981"/>
                <a:gd name="connsiteY6" fmla="*/ 323850 h 361950"/>
                <a:gd name="connsiteX7" fmla="*/ 123825 w 1373981"/>
                <a:gd name="connsiteY7" fmla="*/ 319087 h 361950"/>
                <a:gd name="connsiteX8" fmla="*/ 178594 w 1373981"/>
                <a:gd name="connsiteY8" fmla="*/ 307181 h 361950"/>
                <a:gd name="connsiteX9" fmla="*/ 395287 w 1373981"/>
                <a:gd name="connsiteY9" fmla="*/ 273844 h 361950"/>
                <a:gd name="connsiteX10" fmla="*/ 595312 w 1373981"/>
                <a:gd name="connsiteY10" fmla="*/ 242887 h 361950"/>
                <a:gd name="connsiteX11" fmla="*/ 750094 w 1373981"/>
                <a:gd name="connsiteY11" fmla="*/ 219075 h 361950"/>
                <a:gd name="connsiteX12" fmla="*/ 895350 w 1373981"/>
                <a:gd name="connsiteY12" fmla="*/ 197644 h 361950"/>
                <a:gd name="connsiteX13" fmla="*/ 1038225 w 1373981"/>
                <a:gd name="connsiteY13" fmla="*/ 173831 h 361950"/>
                <a:gd name="connsiteX14" fmla="*/ 1121569 w 1373981"/>
                <a:gd name="connsiteY14" fmla="*/ 164306 h 361950"/>
                <a:gd name="connsiteX15" fmla="*/ 1200150 w 1373981"/>
                <a:gd name="connsiteY15" fmla="*/ 157162 h 361950"/>
                <a:gd name="connsiteX16" fmla="*/ 1252537 w 1373981"/>
                <a:gd name="connsiteY16" fmla="*/ 157162 h 361950"/>
                <a:gd name="connsiteX17" fmla="*/ 1283494 w 1373981"/>
                <a:gd name="connsiteY17" fmla="*/ 161925 h 361950"/>
                <a:gd name="connsiteX18" fmla="*/ 1364456 w 1373981"/>
                <a:gd name="connsiteY18" fmla="*/ 180975 h 361950"/>
                <a:gd name="connsiteX19" fmla="*/ 1373981 w 1373981"/>
                <a:gd name="connsiteY19" fmla="*/ 0 h 361950"/>
                <a:gd name="connsiteX20" fmla="*/ 1278731 w 1373981"/>
                <a:gd name="connsiteY20" fmla="*/ 11906 h 361950"/>
                <a:gd name="connsiteX21" fmla="*/ 1133475 w 1373981"/>
                <a:gd name="connsiteY21" fmla="*/ 28575 h 361950"/>
                <a:gd name="connsiteX22" fmla="*/ 881062 w 1373981"/>
                <a:gd name="connsiteY22" fmla="*/ 64294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3981" h="361950">
                  <a:moveTo>
                    <a:pt x="881062" y="64294"/>
                  </a:moveTo>
                  <a:lnTo>
                    <a:pt x="671512" y="90487"/>
                  </a:lnTo>
                  <a:lnTo>
                    <a:pt x="469106" y="119062"/>
                  </a:lnTo>
                  <a:lnTo>
                    <a:pt x="261937" y="150019"/>
                  </a:lnTo>
                  <a:lnTo>
                    <a:pt x="0" y="192881"/>
                  </a:lnTo>
                  <a:lnTo>
                    <a:pt x="40481" y="361950"/>
                  </a:lnTo>
                  <a:lnTo>
                    <a:pt x="104775" y="323850"/>
                  </a:lnTo>
                  <a:lnTo>
                    <a:pt x="123825" y="319087"/>
                  </a:lnTo>
                  <a:lnTo>
                    <a:pt x="178594" y="307181"/>
                  </a:lnTo>
                  <a:lnTo>
                    <a:pt x="395287" y="273844"/>
                  </a:lnTo>
                  <a:lnTo>
                    <a:pt x="595312" y="242887"/>
                  </a:lnTo>
                  <a:lnTo>
                    <a:pt x="750094" y="219075"/>
                  </a:lnTo>
                  <a:lnTo>
                    <a:pt x="895350" y="197644"/>
                  </a:lnTo>
                  <a:lnTo>
                    <a:pt x="1038225" y="173831"/>
                  </a:lnTo>
                  <a:lnTo>
                    <a:pt x="1121569" y="164306"/>
                  </a:lnTo>
                  <a:lnTo>
                    <a:pt x="1200150" y="157162"/>
                  </a:lnTo>
                  <a:lnTo>
                    <a:pt x="1252537" y="157162"/>
                  </a:lnTo>
                  <a:lnTo>
                    <a:pt x="1283494" y="161925"/>
                  </a:lnTo>
                  <a:lnTo>
                    <a:pt x="1364456" y="180975"/>
                  </a:lnTo>
                  <a:lnTo>
                    <a:pt x="1373981" y="0"/>
                  </a:lnTo>
                  <a:lnTo>
                    <a:pt x="1278731" y="11906"/>
                  </a:lnTo>
                  <a:lnTo>
                    <a:pt x="1133475" y="28575"/>
                  </a:lnTo>
                  <a:lnTo>
                    <a:pt x="881062" y="64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7" name="フリーフォーム 96">
              <a:extLst>
                <a:ext uri="{FF2B5EF4-FFF2-40B4-BE49-F238E27FC236}">
                  <a16:creationId xmlns:a16="http://schemas.microsoft.com/office/drawing/2014/main" id="{9426BDB2-F6E0-44D5-BA8C-AE36829C662D}"/>
                </a:ext>
              </a:extLst>
            </p:cNvPr>
            <p:cNvSpPr/>
            <p:nvPr/>
          </p:nvSpPr>
          <p:spPr>
            <a:xfrm>
              <a:off x="2905125" y="4122738"/>
              <a:ext cx="1789113" cy="1755775"/>
            </a:xfrm>
            <a:custGeom>
              <a:avLst/>
              <a:gdLst>
                <a:gd name="connsiteX0" fmla="*/ 1650206 w 1788319"/>
                <a:gd name="connsiteY0" fmla="*/ 476250 h 1757362"/>
                <a:gd name="connsiteX1" fmla="*/ 1557338 w 1788319"/>
                <a:gd name="connsiteY1" fmla="*/ 628650 h 1757362"/>
                <a:gd name="connsiteX2" fmla="*/ 1502569 w 1788319"/>
                <a:gd name="connsiteY2" fmla="*/ 711994 h 1757362"/>
                <a:gd name="connsiteX3" fmla="*/ 1433513 w 1788319"/>
                <a:gd name="connsiteY3" fmla="*/ 814387 h 1757362"/>
                <a:gd name="connsiteX4" fmla="*/ 1369219 w 1788319"/>
                <a:gd name="connsiteY4" fmla="*/ 900112 h 1757362"/>
                <a:gd name="connsiteX5" fmla="*/ 1285875 w 1788319"/>
                <a:gd name="connsiteY5" fmla="*/ 1002506 h 1757362"/>
                <a:gd name="connsiteX6" fmla="*/ 1176338 w 1788319"/>
                <a:gd name="connsiteY6" fmla="*/ 1116806 h 1757362"/>
                <a:gd name="connsiteX7" fmla="*/ 1112044 w 1788319"/>
                <a:gd name="connsiteY7" fmla="*/ 1181100 h 1757362"/>
                <a:gd name="connsiteX8" fmla="*/ 1007269 w 1788319"/>
                <a:gd name="connsiteY8" fmla="*/ 1278731 h 1757362"/>
                <a:gd name="connsiteX9" fmla="*/ 923925 w 1788319"/>
                <a:gd name="connsiteY9" fmla="*/ 1345406 h 1757362"/>
                <a:gd name="connsiteX10" fmla="*/ 850106 w 1788319"/>
                <a:gd name="connsiteY10" fmla="*/ 1400175 h 1757362"/>
                <a:gd name="connsiteX11" fmla="*/ 783431 w 1788319"/>
                <a:gd name="connsiteY11" fmla="*/ 1445419 h 1757362"/>
                <a:gd name="connsiteX12" fmla="*/ 709613 w 1788319"/>
                <a:gd name="connsiteY12" fmla="*/ 1490662 h 1757362"/>
                <a:gd name="connsiteX13" fmla="*/ 626269 w 1788319"/>
                <a:gd name="connsiteY13" fmla="*/ 1535906 h 1757362"/>
                <a:gd name="connsiteX14" fmla="*/ 561975 w 1788319"/>
                <a:gd name="connsiteY14" fmla="*/ 1569244 h 1757362"/>
                <a:gd name="connsiteX15" fmla="*/ 481013 w 1788319"/>
                <a:gd name="connsiteY15" fmla="*/ 1607344 h 1757362"/>
                <a:gd name="connsiteX16" fmla="*/ 373856 w 1788319"/>
                <a:gd name="connsiteY16" fmla="*/ 1652587 h 1757362"/>
                <a:gd name="connsiteX17" fmla="*/ 257175 w 1788319"/>
                <a:gd name="connsiteY17" fmla="*/ 1697831 h 1757362"/>
                <a:gd name="connsiteX18" fmla="*/ 142875 w 1788319"/>
                <a:gd name="connsiteY18" fmla="*/ 1733550 h 1757362"/>
                <a:gd name="connsiteX19" fmla="*/ 69056 w 1788319"/>
                <a:gd name="connsiteY19" fmla="*/ 1752600 h 1757362"/>
                <a:gd name="connsiteX20" fmla="*/ 30956 w 1788319"/>
                <a:gd name="connsiteY20" fmla="*/ 1757362 h 1757362"/>
                <a:gd name="connsiteX21" fmla="*/ 14288 w 1788319"/>
                <a:gd name="connsiteY21" fmla="*/ 1757362 h 1757362"/>
                <a:gd name="connsiteX22" fmla="*/ 2381 w 1788319"/>
                <a:gd name="connsiteY22" fmla="*/ 1754981 h 1757362"/>
                <a:gd name="connsiteX23" fmla="*/ 0 w 1788319"/>
                <a:gd name="connsiteY23" fmla="*/ 1750219 h 1757362"/>
                <a:gd name="connsiteX24" fmla="*/ 2381 w 1788319"/>
                <a:gd name="connsiteY24" fmla="*/ 1740694 h 1757362"/>
                <a:gd name="connsiteX25" fmla="*/ 16669 w 1788319"/>
                <a:gd name="connsiteY25" fmla="*/ 1731169 h 1757362"/>
                <a:gd name="connsiteX26" fmla="*/ 30956 w 1788319"/>
                <a:gd name="connsiteY26" fmla="*/ 1721644 h 1757362"/>
                <a:gd name="connsiteX27" fmla="*/ 73819 w 1788319"/>
                <a:gd name="connsiteY27" fmla="*/ 1700212 h 1757362"/>
                <a:gd name="connsiteX28" fmla="*/ 145256 w 1788319"/>
                <a:gd name="connsiteY28" fmla="*/ 1666875 h 1757362"/>
                <a:gd name="connsiteX29" fmla="*/ 233363 w 1788319"/>
                <a:gd name="connsiteY29" fmla="*/ 1621631 h 1757362"/>
                <a:gd name="connsiteX30" fmla="*/ 330994 w 1788319"/>
                <a:gd name="connsiteY30" fmla="*/ 1564481 h 1757362"/>
                <a:gd name="connsiteX31" fmla="*/ 423863 w 1788319"/>
                <a:gd name="connsiteY31" fmla="*/ 1509712 h 1757362"/>
                <a:gd name="connsiteX32" fmla="*/ 511969 w 1788319"/>
                <a:gd name="connsiteY32" fmla="*/ 1450181 h 1757362"/>
                <a:gd name="connsiteX33" fmla="*/ 583406 w 1788319"/>
                <a:gd name="connsiteY33" fmla="*/ 1400175 h 1757362"/>
                <a:gd name="connsiteX34" fmla="*/ 654844 w 1788319"/>
                <a:gd name="connsiteY34" fmla="*/ 1343025 h 1757362"/>
                <a:gd name="connsiteX35" fmla="*/ 704850 w 1788319"/>
                <a:gd name="connsiteY35" fmla="*/ 1302544 h 1757362"/>
                <a:gd name="connsiteX36" fmla="*/ 769144 w 1788319"/>
                <a:gd name="connsiteY36" fmla="*/ 1245394 h 1757362"/>
                <a:gd name="connsiteX37" fmla="*/ 826294 w 1788319"/>
                <a:gd name="connsiteY37" fmla="*/ 1190625 h 1757362"/>
                <a:gd name="connsiteX38" fmla="*/ 888206 w 1788319"/>
                <a:gd name="connsiteY38" fmla="*/ 1126331 h 1757362"/>
                <a:gd name="connsiteX39" fmla="*/ 938213 w 1788319"/>
                <a:gd name="connsiteY39" fmla="*/ 1073944 h 1757362"/>
                <a:gd name="connsiteX40" fmla="*/ 990600 w 1788319"/>
                <a:gd name="connsiteY40" fmla="*/ 1014412 h 1757362"/>
                <a:gd name="connsiteX41" fmla="*/ 1035844 w 1788319"/>
                <a:gd name="connsiteY41" fmla="*/ 959644 h 1757362"/>
                <a:gd name="connsiteX42" fmla="*/ 1083469 w 1788319"/>
                <a:gd name="connsiteY42" fmla="*/ 895350 h 1757362"/>
                <a:gd name="connsiteX43" fmla="*/ 1119188 w 1788319"/>
                <a:gd name="connsiteY43" fmla="*/ 845344 h 1757362"/>
                <a:gd name="connsiteX44" fmla="*/ 1178719 w 1788319"/>
                <a:gd name="connsiteY44" fmla="*/ 754856 h 1757362"/>
                <a:gd name="connsiteX45" fmla="*/ 1219200 w 1788319"/>
                <a:gd name="connsiteY45" fmla="*/ 690562 h 1757362"/>
                <a:gd name="connsiteX46" fmla="*/ 1254919 w 1788319"/>
                <a:gd name="connsiteY46" fmla="*/ 626269 h 1757362"/>
                <a:gd name="connsiteX47" fmla="*/ 1302544 w 1788319"/>
                <a:gd name="connsiteY47" fmla="*/ 540544 h 1757362"/>
                <a:gd name="connsiteX48" fmla="*/ 1333500 w 1788319"/>
                <a:gd name="connsiteY48" fmla="*/ 473869 h 1757362"/>
                <a:gd name="connsiteX49" fmla="*/ 1369219 w 1788319"/>
                <a:gd name="connsiteY49" fmla="*/ 402431 h 1757362"/>
                <a:gd name="connsiteX50" fmla="*/ 1414463 w 1788319"/>
                <a:gd name="connsiteY50" fmla="*/ 295275 h 1757362"/>
                <a:gd name="connsiteX51" fmla="*/ 1416844 w 1788319"/>
                <a:gd name="connsiteY51" fmla="*/ 261937 h 1757362"/>
                <a:gd name="connsiteX52" fmla="*/ 1412081 w 1788319"/>
                <a:gd name="connsiteY52" fmla="*/ 223837 h 1757362"/>
                <a:gd name="connsiteX53" fmla="*/ 1409700 w 1788319"/>
                <a:gd name="connsiteY53" fmla="*/ 195262 h 1757362"/>
                <a:gd name="connsiteX54" fmla="*/ 1402556 w 1788319"/>
                <a:gd name="connsiteY54" fmla="*/ 171450 h 1757362"/>
                <a:gd name="connsiteX55" fmla="*/ 1388269 w 1788319"/>
                <a:gd name="connsiteY55" fmla="*/ 140494 h 1757362"/>
                <a:gd name="connsiteX56" fmla="*/ 1373981 w 1788319"/>
                <a:gd name="connsiteY56" fmla="*/ 119062 h 1757362"/>
                <a:gd name="connsiteX57" fmla="*/ 1357313 w 1788319"/>
                <a:gd name="connsiteY57" fmla="*/ 104775 h 1757362"/>
                <a:gd name="connsiteX58" fmla="*/ 1345406 w 1788319"/>
                <a:gd name="connsiteY58" fmla="*/ 97631 h 1757362"/>
                <a:gd name="connsiteX59" fmla="*/ 1331119 w 1788319"/>
                <a:gd name="connsiteY59" fmla="*/ 95250 h 1757362"/>
                <a:gd name="connsiteX60" fmla="*/ 1309688 w 1788319"/>
                <a:gd name="connsiteY60" fmla="*/ 95250 h 1757362"/>
                <a:gd name="connsiteX61" fmla="*/ 1278731 w 1788319"/>
                <a:gd name="connsiteY61" fmla="*/ 104775 h 1757362"/>
                <a:gd name="connsiteX62" fmla="*/ 1250156 w 1788319"/>
                <a:gd name="connsiteY62" fmla="*/ 121444 h 1757362"/>
                <a:gd name="connsiteX63" fmla="*/ 1273969 w 1788319"/>
                <a:gd name="connsiteY63" fmla="*/ 0 h 1757362"/>
                <a:gd name="connsiteX64" fmla="*/ 1407319 w 1788319"/>
                <a:gd name="connsiteY64" fmla="*/ 57150 h 1757362"/>
                <a:gd name="connsiteX65" fmla="*/ 1495425 w 1788319"/>
                <a:gd name="connsiteY65" fmla="*/ 100012 h 1757362"/>
                <a:gd name="connsiteX66" fmla="*/ 1576388 w 1788319"/>
                <a:gd name="connsiteY66" fmla="*/ 142875 h 1757362"/>
                <a:gd name="connsiteX67" fmla="*/ 1597819 w 1788319"/>
                <a:gd name="connsiteY67" fmla="*/ 157162 h 1757362"/>
                <a:gd name="connsiteX68" fmla="*/ 1638300 w 1788319"/>
                <a:gd name="connsiteY68" fmla="*/ 178594 h 1757362"/>
                <a:gd name="connsiteX69" fmla="*/ 1676400 w 1788319"/>
                <a:gd name="connsiteY69" fmla="*/ 200025 h 1757362"/>
                <a:gd name="connsiteX70" fmla="*/ 1733550 w 1788319"/>
                <a:gd name="connsiteY70" fmla="*/ 250031 h 1757362"/>
                <a:gd name="connsiteX71" fmla="*/ 1774031 w 1788319"/>
                <a:gd name="connsiteY71" fmla="*/ 285750 h 1757362"/>
                <a:gd name="connsiteX72" fmla="*/ 1778794 w 1788319"/>
                <a:gd name="connsiteY72" fmla="*/ 292894 h 1757362"/>
                <a:gd name="connsiteX73" fmla="*/ 1783556 w 1788319"/>
                <a:gd name="connsiteY73" fmla="*/ 300037 h 1757362"/>
                <a:gd name="connsiteX74" fmla="*/ 1788319 w 1788319"/>
                <a:gd name="connsiteY74" fmla="*/ 314325 h 1757362"/>
                <a:gd name="connsiteX75" fmla="*/ 1788319 w 1788319"/>
                <a:gd name="connsiteY75" fmla="*/ 323850 h 1757362"/>
                <a:gd name="connsiteX76" fmla="*/ 1785938 w 1788319"/>
                <a:gd name="connsiteY76" fmla="*/ 335756 h 1757362"/>
                <a:gd name="connsiteX77" fmla="*/ 1771650 w 1788319"/>
                <a:gd name="connsiteY77" fmla="*/ 352425 h 1757362"/>
                <a:gd name="connsiteX78" fmla="*/ 1754981 w 1788319"/>
                <a:gd name="connsiteY78" fmla="*/ 361950 h 1757362"/>
                <a:gd name="connsiteX79" fmla="*/ 1731169 w 1788319"/>
                <a:gd name="connsiteY79" fmla="*/ 369094 h 1757362"/>
                <a:gd name="connsiteX80" fmla="*/ 1704975 w 1788319"/>
                <a:gd name="connsiteY80" fmla="*/ 378619 h 1757362"/>
                <a:gd name="connsiteX81" fmla="*/ 1650206 w 1788319"/>
                <a:gd name="connsiteY81" fmla="*/ 476250 h 1757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1788319" h="1757362">
                  <a:moveTo>
                    <a:pt x="1650206" y="476250"/>
                  </a:moveTo>
                  <a:lnTo>
                    <a:pt x="1557338" y="628650"/>
                  </a:lnTo>
                  <a:lnTo>
                    <a:pt x="1502569" y="711994"/>
                  </a:lnTo>
                  <a:lnTo>
                    <a:pt x="1433513" y="814387"/>
                  </a:lnTo>
                  <a:lnTo>
                    <a:pt x="1369219" y="900112"/>
                  </a:lnTo>
                  <a:lnTo>
                    <a:pt x="1285875" y="1002506"/>
                  </a:lnTo>
                  <a:lnTo>
                    <a:pt x="1176338" y="1116806"/>
                  </a:lnTo>
                  <a:lnTo>
                    <a:pt x="1112044" y="1181100"/>
                  </a:lnTo>
                  <a:lnTo>
                    <a:pt x="1007269" y="1278731"/>
                  </a:lnTo>
                  <a:lnTo>
                    <a:pt x="923925" y="1345406"/>
                  </a:lnTo>
                  <a:lnTo>
                    <a:pt x="850106" y="1400175"/>
                  </a:lnTo>
                  <a:lnTo>
                    <a:pt x="783431" y="1445419"/>
                  </a:lnTo>
                  <a:lnTo>
                    <a:pt x="709613" y="1490662"/>
                  </a:lnTo>
                  <a:lnTo>
                    <a:pt x="626269" y="1535906"/>
                  </a:lnTo>
                  <a:lnTo>
                    <a:pt x="561975" y="1569244"/>
                  </a:lnTo>
                  <a:lnTo>
                    <a:pt x="481013" y="1607344"/>
                  </a:lnTo>
                  <a:lnTo>
                    <a:pt x="373856" y="1652587"/>
                  </a:lnTo>
                  <a:lnTo>
                    <a:pt x="257175" y="1697831"/>
                  </a:lnTo>
                  <a:lnTo>
                    <a:pt x="142875" y="1733550"/>
                  </a:lnTo>
                  <a:lnTo>
                    <a:pt x="69056" y="1752600"/>
                  </a:lnTo>
                  <a:lnTo>
                    <a:pt x="30956" y="1757362"/>
                  </a:lnTo>
                  <a:lnTo>
                    <a:pt x="14288" y="1757362"/>
                  </a:lnTo>
                  <a:lnTo>
                    <a:pt x="2381" y="1754981"/>
                  </a:lnTo>
                  <a:lnTo>
                    <a:pt x="0" y="1750219"/>
                  </a:lnTo>
                  <a:lnTo>
                    <a:pt x="2381" y="1740694"/>
                  </a:lnTo>
                  <a:lnTo>
                    <a:pt x="16669" y="1731169"/>
                  </a:lnTo>
                  <a:lnTo>
                    <a:pt x="30956" y="1721644"/>
                  </a:lnTo>
                  <a:lnTo>
                    <a:pt x="73819" y="1700212"/>
                  </a:lnTo>
                  <a:lnTo>
                    <a:pt x="145256" y="1666875"/>
                  </a:lnTo>
                  <a:lnTo>
                    <a:pt x="233363" y="1621631"/>
                  </a:lnTo>
                  <a:lnTo>
                    <a:pt x="330994" y="1564481"/>
                  </a:lnTo>
                  <a:lnTo>
                    <a:pt x="423863" y="1509712"/>
                  </a:lnTo>
                  <a:lnTo>
                    <a:pt x="511969" y="1450181"/>
                  </a:lnTo>
                  <a:lnTo>
                    <a:pt x="583406" y="1400175"/>
                  </a:lnTo>
                  <a:lnTo>
                    <a:pt x="654844" y="1343025"/>
                  </a:lnTo>
                  <a:lnTo>
                    <a:pt x="704850" y="1302544"/>
                  </a:lnTo>
                  <a:lnTo>
                    <a:pt x="769144" y="1245394"/>
                  </a:lnTo>
                  <a:lnTo>
                    <a:pt x="826294" y="1190625"/>
                  </a:lnTo>
                  <a:lnTo>
                    <a:pt x="888206" y="1126331"/>
                  </a:lnTo>
                  <a:lnTo>
                    <a:pt x="938213" y="1073944"/>
                  </a:lnTo>
                  <a:lnTo>
                    <a:pt x="990600" y="1014412"/>
                  </a:lnTo>
                  <a:lnTo>
                    <a:pt x="1035844" y="959644"/>
                  </a:lnTo>
                  <a:lnTo>
                    <a:pt x="1083469" y="895350"/>
                  </a:lnTo>
                  <a:lnTo>
                    <a:pt x="1119188" y="845344"/>
                  </a:lnTo>
                  <a:lnTo>
                    <a:pt x="1178719" y="754856"/>
                  </a:lnTo>
                  <a:lnTo>
                    <a:pt x="1219200" y="690562"/>
                  </a:lnTo>
                  <a:lnTo>
                    <a:pt x="1254919" y="626269"/>
                  </a:lnTo>
                  <a:lnTo>
                    <a:pt x="1302544" y="540544"/>
                  </a:lnTo>
                  <a:lnTo>
                    <a:pt x="1333500" y="473869"/>
                  </a:lnTo>
                  <a:lnTo>
                    <a:pt x="1369219" y="402431"/>
                  </a:lnTo>
                  <a:lnTo>
                    <a:pt x="1414463" y="295275"/>
                  </a:lnTo>
                  <a:lnTo>
                    <a:pt x="1416844" y="261937"/>
                  </a:lnTo>
                  <a:lnTo>
                    <a:pt x="1412081" y="223837"/>
                  </a:lnTo>
                  <a:lnTo>
                    <a:pt x="1409700" y="195262"/>
                  </a:lnTo>
                  <a:lnTo>
                    <a:pt x="1402556" y="171450"/>
                  </a:lnTo>
                  <a:lnTo>
                    <a:pt x="1388269" y="140494"/>
                  </a:lnTo>
                  <a:lnTo>
                    <a:pt x="1373981" y="119062"/>
                  </a:lnTo>
                  <a:lnTo>
                    <a:pt x="1357313" y="104775"/>
                  </a:lnTo>
                  <a:lnTo>
                    <a:pt x="1345406" y="97631"/>
                  </a:lnTo>
                  <a:lnTo>
                    <a:pt x="1331119" y="95250"/>
                  </a:lnTo>
                  <a:lnTo>
                    <a:pt x="1309688" y="95250"/>
                  </a:lnTo>
                  <a:lnTo>
                    <a:pt x="1278731" y="104775"/>
                  </a:lnTo>
                  <a:lnTo>
                    <a:pt x="1250156" y="121444"/>
                  </a:lnTo>
                  <a:lnTo>
                    <a:pt x="1273969" y="0"/>
                  </a:lnTo>
                  <a:lnTo>
                    <a:pt x="1407319" y="57150"/>
                  </a:lnTo>
                  <a:lnTo>
                    <a:pt x="1495425" y="100012"/>
                  </a:lnTo>
                  <a:lnTo>
                    <a:pt x="1576388" y="142875"/>
                  </a:lnTo>
                  <a:lnTo>
                    <a:pt x="1597819" y="157162"/>
                  </a:lnTo>
                  <a:lnTo>
                    <a:pt x="1638300" y="178594"/>
                  </a:lnTo>
                  <a:lnTo>
                    <a:pt x="1676400" y="200025"/>
                  </a:lnTo>
                  <a:lnTo>
                    <a:pt x="1733550" y="250031"/>
                  </a:lnTo>
                  <a:lnTo>
                    <a:pt x="1774031" y="285750"/>
                  </a:lnTo>
                  <a:lnTo>
                    <a:pt x="1778794" y="292894"/>
                  </a:lnTo>
                  <a:lnTo>
                    <a:pt x="1783556" y="300037"/>
                  </a:lnTo>
                  <a:lnTo>
                    <a:pt x="1788319" y="314325"/>
                  </a:lnTo>
                  <a:lnTo>
                    <a:pt x="1788319" y="323850"/>
                  </a:lnTo>
                  <a:lnTo>
                    <a:pt x="1785938" y="335756"/>
                  </a:lnTo>
                  <a:lnTo>
                    <a:pt x="1771650" y="352425"/>
                  </a:lnTo>
                  <a:lnTo>
                    <a:pt x="1754981" y="361950"/>
                  </a:lnTo>
                  <a:lnTo>
                    <a:pt x="1731169" y="369094"/>
                  </a:lnTo>
                  <a:lnTo>
                    <a:pt x="1704975" y="378619"/>
                  </a:lnTo>
                  <a:lnTo>
                    <a:pt x="1650206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8" name="フリーフォーム 97">
              <a:extLst>
                <a:ext uri="{FF2B5EF4-FFF2-40B4-BE49-F238E27FC236}">
                  <a16:creationId xmlns:a16="http://schemas.microsoft.com/office/drawing/2014/main" id="{C5241BB7-D249-4449-9032-C89856A6C77F}"/>
                </a:ext>
              </a:extLst>
            </p:cNvPr>
            <p:cNvSpPr/>
            <p:nvPr/>
          </p:nvSpPr>
          <p:spPr>
            <a:xfrm>
              <a:off x="4724400" y="3925888"/>
              <a:ext cx="2325688" cy="1827212"/>
            </a:xfrm>
            <a:custGeom>
              <a:avLst/>
              <a:gdLst>
                <a:gd name="connsiteX0" fmla="*/ 242888 w 2326481"/>
                <a:gd name="connsiteY0" fmla="*/ 647700 h 1826419"/>
                <a:gd name="connsiteX1" fmla="*/ 242888 w 2326481"/>
                <a:gd name="connsiteY1" fmla="*/ 507207 h 1826419"/>
                <a:gd name="connsiteX2" fmla="*/ 242888 w 2326481"/>
                <a:gd name="connsiteY2" fmla="*/ 366713 h 1826419"/>
                <a:gd name="connsiteX3" fmla="*/ 242888 w 2326481"/>
                <a:gd name="connsiteY3" fmla="*/ 247650 h 1826419"/>
                <a:gd name="connsiteX4" fmla="*/ 242888 w 2326481"/>
                <a:gd name="connsiteY4" fmla="*/ 219075 h 1826419"/>
                <a:gd name="connsiteX5" fmla="*/ 240506 w 2326481"/>
                <a:gd name="connsiteY5" fmla="*/ 195263 h 1826419"/>
                <a:gd name="connsiteX6" fmla="*/ 235744 w 2326481"/>
                <a:gd name="connsiteY6" fmla="*/ 173832 h 1826419"/>
                <a:gd name="connsiteX7" fmla="*/ 228600 w 2326481"/>
                <a:gd name="connsiteY7" fmla="*/ 157163 h 1826419"/>
                <a:gd name="connsiteX8" fmla="*/ 223838 w 2326481"/>
                <a:gd name="connsiteY8" fmla="*/ 145257 h 1826419"/>
                <a:gd name="connsiteX9" fmla="*/ 211931 w 2326481"/>
                <a:gd name="connsiteY9" fmla="*/ 126207 h 1826419"/>
                <a:gd name="connsiteX10" fmla="*/ 202406 w 2326481"/>
                <a:gd name="connsiteY10" fmla="*/ 116682 h 1826419"/>
                <a:gd name="connsiteX11" fmla="*/ 183356 w 2326481"/>
                <a:gd name="connsiteY11" fmla="*/ 100013 h 1826419"/>
                <a:gd name="connsiteX12" fmla="*/ 157163 w 2326481"/>
                <a:gd name="connsiteY12" fmla="*/ 83344 h 1826419"/>
                <a:gd name="connsiteX13" fmla="*/ 126206 w 2326481"/>
                <a:gd name="connsiteY13" fmla="*/ 66675 h 1826419"/>
                <a:gd name="connsiteX14" fmla="*/ 109538 w 2326481"/>
                <a:gd name="connsiteY14" fmla="*/ 61913 h 1826419"/>
                <a:gd name="connsiteX15" fmla="*/ 83344 w 2326481"/>
                <a:gd name="connsiteY15" fmla="*/ 59532 h 1826419"/>
                <a:gd name="connsiteX16" fmla="*/ 0 w 2326481"/>
                <a:gd name="connsiteY16" fmla="*/ 33338 h 1826419"/>
                <a:gd name="connsiteX17" fmla="*/ 214313 w 2326481"/>
                <a:gd name="connsiteY17" fmla="*/ 0 h 1826419"/>
                <a:gd name="connsiteX18" fmla="*/ 319088 w 2326481"/>
                <a:gd name="connsiteY18" fmla="*/ 71438 h 1826419"/>
                <a:gd name="connsiteX19" fmla="*/ 369094 w 2326481"/>
                <a:gd name="connsiteY19" fmla="*/ 104775 h 1826419"/>
                <a:gd name="connsiteX20" fmla="*/ 431006 w 2326481"/>
                <a:gd name="connsiteY20" fmla="*/ 150019 h 1826419"/>
                <a:gd name="connsiteX21" fmla="*/ 492919 w 2326481"/>
                <a:gd name="connsiteY21" fmla="*/ 200025 h 1826419"/>
                <a:gd name="connsiteX22" fmla="*/ 547688 w 2326481"/>
                <a:gd name="connsiteY22" fmla="*/ 247650 h 1826419"/>
                <a:gd name="connsiteX23" fmla="*/ 552450 w 2326481"/>
                <a:gd name="connsiteY23" fmla="*/ 250032 h 1826419"/>
                <a:gd name="connsiteX24" fmla="*/ 564356 w 2326481"/>
                <a:gd name="connsiteY24" fmla="*/ 261938 h 1826419"/>
                <a:gd name="connsiteX25" fmla="*/ 573881 w 2326481"/>
                <a:gd name="connsiteY25" fmla="*/ 280988 h 1826419"/>
                <a:gd name="connsiteX26" fmla="*/ 578644 w 2326481"/>
                <a:gd name="connsiteY26" fmla="*/ 302419 h 1826419"/>
                <a:gd name="connsiteX27" fmla="*/ 578644 w 2326481"/>
                <a:gd name="connsiteY27" fmla="*/ 333375 h 1826419"/>
                <a:gd name="connsiteX28" fmla="*/ 571500 w 2326481"/>
                <a:gd name="connsiteY28" fmla="*/ 366713 h 1826419"/>
                <a:gd name="connsiteX29" fmla="*/ 559594 w 2326481"/>
                <a:gd name="connsiteY29" fmla="*/ 402432 h 1826419"/>
                <a:gd name="connsiteX30" fmla="*/ 538163 w 2326481"/>
                <a:gd name="connsiteY30" fmla="*/ 452438 h 1826419"/>
                <a:gd name="connsiteX31" fmla="*/ 514350 w 2326481"/>
                <a:gd name="connsiteY31" fmla="*/ 502444 h 1826419"/>
                <a:gd name="connsiteX32" fmla="*/ 504825 w 2326481"/>
                <a:gd name="connsiteY32" fmla="*/ 542925 h 1826419"/>
                <a:gd name="connsiteX33" fmla="*/ 485775 w 2326481"/>
                <a:gd name="connsiteY33" fmla="*/ 638175 h 1826419"/>
                <a:gd name="connsiteX34" fmla="*/ 466725 w 2326481"/>
                <a:gd name="connsiteY34" fmla="*/ 745332 h 1826419"/>
                <a:gd name="connsiteX35" fmla="*/ 450056 w 2326481"/>
                <a:gd name="connsiteY35" fmla="*/ 866775 h 1826419"/>
                <a:gd name="connsiteX36" fmla="*/ 445294 w 2326481"/>
                <a:gd name="connsiteY36" fmla="*/ 942975 h 1826419"/>
                <a:gd name="connsiteX37" fmla="*/ 438150 w 2326481"/>
                <a:gd name="connsiteY37" fmla="*/ 1035844 h 1826419"/>
                <a:gd name="connsiteX38" fmla="*/ 431006 w 2326481"/>
                <a:gd name="connsiteY38" fmla="*/ 1145382 h 1826419"/>
                <a:gd name="connsiteX39" fmla="*/ 435769 w 2326481"/>
                <a:gd name="connsiteY39" fmla="*/ 1273969 h 1826419"/>
                <a:gd name="connsiteX40" fmla="*/ 445294 w 2326481"/>
                <a:gd name="connsiteY40" fmla="*/ 1393032 h 1826419"/>
                <a:gd name="connsiteX41" fmla="*/ 450056 w 2326481"/>
                <a:gd name="connsiteY41" fmla="*/ 1433513 h 1826419"/>
                <a:gd name="connsiteX42" fmla="*/ 461963 w 2326481"/>
                <a:gd name="connsiteY42" fmla="*/ 1466850 h 1826419"/>
                <a:gd name="connsiteX43" fmla="*/ 483394 w 2326481"/>
                <a:gd name="connsiteY43" fmla="*/ 1502569 h 1826419"/>
                <a:gd name="connsiteX44" fmla="*/ 514350 w 2326481"/>
                <a:gd name="connsiteY44" fmla="*/ 1535907 h 1826419"/>
                <a:gd name="connsiteX45" fmla="*/ 547688 w 2326481"/>
                <a:gd name="connsiteY45" fmla="*/ 1559719 h 1826419"/>
                <a:gd name="connsiteX46" fmla="*/ 578644 w 2326481"/>
                <a:gd name="connsiteY46" fmla="*/ 1578769 h 1826419"/>
                <a:gd name="connsiteX47" fmla="*/ 614363 w 2326481"/>
                <a:gd name="connsiteY47" fmla="*/ 1590675 h 1826419"/>
                <a:gd name="connsiteX48" fmla="*/ 666750 w 2326481"/>
                <a:gd name="connsiteY48" fmla="*/ 1602582 h 1826419"/>
                <a:gd name="connsiteX49" fmla="*/ 735806 w 2326481"/>
                <a:gd name="connsiteY49" fmla="*/ 1612107 h 1826419"/>
                <a:gd name="connsiteX50" fmla="*/ 828675 w 2326481"/>
                <a:gd name="connsiteY50" fmla="*/ 1619250 h 1826419"/>
                <a:gd name="connsiteX51" fmla="*/ 1007269 w 2326481"/>
                <a:gd name="connsiteY51" fmla="*/ 1621632 h 1826419"/>
                <a:gd name="connsiteX52" fmla="*/ 1200150 w 2326481"/>
                <a:gd name="connsiteY52" fmla="*/ 1619250 h 1826419"/>
                <a:gd name="connsiteX53" fmla="*/ 1319213 w 2326481"/>
                <a:gd name="connsiteY53" fmla="*/ 1612107 h 1826419"/>
                <a:gd name="connsiteX54" fmla="*/ 1454944 w 2326481"/>
                <a:gd name="connsiteY54" fmla="*/ 1600200 h 1826419"/>
                <a:gd name="connsiteX55" fmla="*/ 1566863 w 2326481"/>
                <a:gd name="connsiteY55" fmla="*/ 1581150 h 1826419"/>
                <a:gd name="connsiteX56" fmla="*/ 1657350 w 2326481"/>
                <a:gd name="connsiteY56" fmla="*/ 1557338 h 1826419"/>
                <a:gd name="connsiteX57" fmla="*/ 1716881 w 2326481"/>
                <a:gd name="connsiteY57" fmla="*/ 1535907 h 1826419"/>
                <a:gd name="connsiteX58" fmla="*/ 2278856 w 2326481"/>
                <a:gd name="connsiteY58" fmla="*/ 1559719 h 1826419"/>
                <a:gd name="connsiteX59" fmla="*/ 2295525 w 2326481"/>
                <a:gd name="connsiteY59" fmla="*/ 1576388 h 1826419"/>
                <a:gd name="connsiteX60" fmla="*/ 2314575 w 2326481"/>
                <a:gd name="connsiteY60" fmla="*/ 1600200 h 1826419"/>
                <a:gd name="connsiteX61" fmla="*/ 2321719 w 2326481"/>
                <a:gd name="connsiteY61" fmla="*/ 1616869 h 1826419"/>
                <a:gd name="connsiteX62" fmla="*/ 2326481 w 2326481"/>
                <a:gd name="connsiteY62" fmla="*/ 1635919 h 1826419"/>
                <a:gd name="connsiteX63" fmla="*/ 2324100 w 2326481"/>
                <a:gd name="connsiteY63" fmla="*/ 1654969 h 1826419"/>
                <a:gd name="connsiteX64" fmla="*/ 2314575 w 2326481"/>
                <a:gd name="connsiteY64" fmla="*/ 1674019 h 1826419"/>
                <a:gd name="connsiteX65" fmla="*/ 2297906 w 2326481"/>
                <a:gd name="connsiteY65" fmla="*/ 1690688 h 1826419"/>
                <a:gd name="connsiteX66" fmla="*/ 2276475 w 2326481"/>
                <a:gd name="connsiteY66" fmla="*/ 1704975 h 1826419"/>
                <a:gd name="connsiteX67" fmla="*/ 2245519 w 2326481"/>
                <a:gd name="connsiteY67" fmla="*/ 1719263 h 1826419"/>
                <a:gd name="connsiteX68" fmla="*/ 2195513 w 2326481"/>
                <a:gd name="connsiteY68" fmla="*/ 1735932 h 1826419"/>
                <a:gd name="connsiteX69" fmla="*/ 2114550 w 2326481"/>
                <a:gd name="connsiteY69" fmla="*/ 1750219 h 1826419"/>
                <a:gd name="connsiteX70" fmla="*/ 2002631 w 2326481"/>
                <a:gd name="connsiteY70" fmla="*/ 1764507 h 1826419"/>
                <a:gd name="connsiteX71" fmla="*/ 1881188 w 2326481"/>
                <a:gd name="connsiteY71" fmla="*/ 1776413 h 1826419"/>
                <a:gd name="connsiteX72" fmla="*/ 1745456 w 2326481"/>
                <a:gd name="connsiteY72" fmla="*/ 1785938 h 1826419"/>
                <a:gd name="connsiteX73" fmla="*/ 1576388 w 2326481"/>
                <a:gd name="connsiteY73" fmla="*/ 1800225 h 1826419"/>
                <a:gd name="connsiteX74" fmla="*/ 1421606 w 2326481"/>
                <a:gd name="connsiteY74" fmla="*/ 1804988 h 1826419"/>
                <a:gd name="connsiteX75" fmla="*/ 1281113 w 2326481"/>
                <a:gd name="connsiteY75" fmla="*/ 1816894 h 1826419"/>
                <a:gd name="connsiteX76" fmla="*/ 1185863 w 2326481"/>
                <a:gd name="connsiteY76" fmla="*/ 1821657 h 1826419"/>
                <a:gd name="connsiteX77" fmla="*/ 1109663 w 2326481"/>
                <a:gd name="connsiteY77" fmla="*/ 1824038 h 1826419"/>
                <a:gd name="connsiteX78" fmla="*/ 990600 w 2326481"/>
                <a:gd name="connsiteY78" fmla="*/ 1826419 h 1826419"/>
                <a:gd name="connsiteX79" fmla="*/ 897731 w 2326481"/>
                <a:gd name="connsiteY79" fmla="*/ 1826419 h 1826419"/>
                <a:gd name="connsiteX80" fmla="*/ 835819 w 2326481"/>
                <a:gd name="connsiteY80" fmla="*/ 1821657 h 1826419"/>
                <a:gd name="connsiteX81" fmla="*/ 759619 w 2326481"/>
                <a:gd name="connsiteY81" fmla="*/ 1816894 h 1826419"/>
                <a:gd name="connsiteX82" fmla="*/ 702469 w 2326481"/>
                <a:gd name="connsiteY82" fmla="*/ 1809750 h 1826419"/>
                <a:gd name="connsiteX83" fmla="*/ 642938 w 2326481"/>
                <a:gd name="connsiteY83" fmla="*/ 1800225 h 1826419"/>
                <a:gd name="connsiteX84" fmla="*/ 590550 w 2326481"/>
                <a:gd name="connsiteY84" fmla="*/ 1790700 h 1826419"/>
                <a:gd name="connsiteX85" fmla="*/ 554831 w 2326481"/>
                <a:gd name="connsiteY85" fmla="*/ 1781175 h 1826419"/>
                <a:gd name="connsiteX86" fmla="*/ 504825 w 2326481"/>
                <a:gd name="connsiteY86" fmla="*/ 1764507 h 1826419"/>
                <a:gd name="connsiteX87" fmla="*/ 461963 w 2326481"/>
                <a:gd name="connsiteY87" fmla="*/ 1747838 h 1826419"/>
                <a:gd name="connsiteX88" fmla="*/ 433388 w 2326481"/>
                <a:gd name="connsiteY88" fmla="*/ 1733550 h 1826419"/>
                <a:gd name="connsiteX89" fmla="*/ 409575 w 2326481"/>
                <a:gd name="connsiteY89" fmla="*/ 1719263 h 1826419"/>
                <a:gd name="connsiteX90" fmla="*/ 381000 w 2326481"/>
                <a:gd name="connsiteY90" fmla="*/ 1697832 h 1826419"/>
                <a:gd name="connsiteX91" fmla="*/ 352425 w 2326481"/>
                <a:gd name="connsiteY91" fmla="*/ 1669257 h 1826419"/>
                <a:gd name="connsiteX92" fmla="*/ 335756 w 2326481"/>
                <a:gd name="connsiteY92" fmla="*/ 1647825 h 1826419"/>
                <a:gd name="connsiteX93" fmla="*/ 319088 w 2326481"/>
                <a:gd name="connsiteY93" fmla="*/ 1621632 h 1826419"/>
                <a:gd name="connsiteX94" fmla="*/ 307181 w 2326481"/>
                <a:gd name="connsiteY94" fmla="*/ 1600200 h 1826419"/>
                <a:gd name="connsiteX95" fmla="*/ 290513 w 2326481"/>
                <a:gd name="connsiteY95" fmla="*/ 1564482 h 1826419"/>
                <a:gd name="connsiteX96" fmla="*/ 276225 w 2326481"/>
                <a:gd name="connsiteY96" fmla="*/ 1524000 h 1826419"/>
                <a:gd name="connsiteX97" fmla="*/ 264319 w 2326481"/>
                <a:gd name="connsiteY97" fmla="*/ 1466850 h 1826419"/>
                <a:gd name="connsiteX98" fmla="*/ 252413 w 2326481"/>
                <a:gd name="connsiteY98" fmla="*/ 1395413 h 1826419"/>
                <a:gd name="connsiteX99" fmla="*/ 245269 w 2326481"/>
                <a:gd name="connsiteY99" fmla="*/ 1321594 h 1826419"/>
                <a:gd name="connsiteX100" fmla="*/ 240506 w 2326481"/>
                <a:gd name="connsiteY100" fmla="*/ 1193007 h 1826419"/>
                <a:gd name="connsiteX101" fmla="*/ 242888 w 2326481"/>
                <a:gd name="connsiteY101" fmla="*/ 1035844 h 1826419"/>
                <a:gd name="connsiteX102" fmla="*/ 242888 w 2326481"/>
                <a:gd name="connsiteY102" fmla="*/ 647700 h 18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2326481" h="1826419">
                  <a:moveTo>
                    <a:pt x="242888" y="647700"/>
                  </a:moveTo>
                  <a:lnTo>
                    <a:pt x="242888" y="507207"/>
                  </a:lnTo>
                  <a:lnTo>
                    <a:pt x="242888" y="366713"/>
                  </a:lnTo>
                  <a:lnTo>
                    <a:pt x="242888" y="247650"/>
                  </a:lnTo>
                  <a:lnTo>
                    <a:pt x="242888" y="219075"/>
                  </a:lnTo>
                  <a:lnTo>
                    <a:pt x="240506" y="195263"/>
                  </a:lnTo>
                  <a:lnTo>
                    <a:pt x="235744" y="173832"/>
                  </a:lnTo>
                  <a:lnTo>
                    <a:pt x="228600" y="157163"/>
                  </a:lnTo>
                  <a:lnTo>
                    <a:pt x="223838" y="145257"/>
                  </a:lnTo>
                  <a:lnTo>
                    <a:pt x="211931" y="126207"/>
                  </a:lnTo>
                  <a:lnTo>
                    <a:pt x="202406" y="116682"/>
                  </a:lnTo>
                  <a:lnTo>
                    <a:pt x="183356" y="100013"/>
                  </a:lnTo>
                  <a:lnTo>
                    <a:pt x="157163" y="83344"/>
                  </a:lnTo>
                  <a:lnTo>
                    <a:pt x="126206" y="66675"/>
                  </a:lnTo>
                  <a:lnTo>
                    <a:pt x="109538" y="61913"/>
                  </a:lnTo>
                  <a:lnTo>
                    <a:pt x="83344" y="59532"/>
                  </a:lnTo>
                  <a:lnTo>
                    <a:pt x="0" y="33338"/>
                  </a:lnTo>
                  <a:lnTo>
                    <a:pt x="214313" y="0"/>
                  </a:lnTo>
                  <a:lnTo>
                    <a:pt x="319088" y="71438"/>
                  </a:lnTo>
                  <a:lnTo>
                    <a:pt x="369094" y="104775"/>
                  </a:lnTo>
                  <a:lnTo>
                    <a:pt x="431006" y="150019"/>
                  </a:lnTo>
                  <a:lnTo>
                    <a:pt x="492919" y="200025"/>
                  </a:lnTo>
                  <a:lnTo>
                    <a:pt x="547688" y="247650"/>
                  </a:lnTo>
                  <a:lnTo>
                    <a:pt x="552450" y="250032"/>
                  </a:lnTo>
                  <a:lnTo>
                    <a:pt x="564356" y="261938"/>
                  </a:lnTo>
                  <a:lnTo>
                    <a:pt x="573881" y="280988"/>
                  </a:lnTo>
                  <a:lnTo>
                    <a:pt x="578644" y="302419"/>
                  </a:lnTo>
                  <a:lnTo>
                    <a:pt x="578644" y="333375"/>
                  </a:lnTo>
                  <a:lnTo>
                    <a:pt x="571500" y="366713"/>
                  </a:lnTo>
                  <a:lnTo>
                    <a:pt x="559594" y="402432"/>
                  </a:lnTo>
                  <a:lnTo>
                    <a:pt x="538163" y="452438"/>
                  </a:lnTo>
                  <a:lnTo>
                    <a:pt x="514350" y="502444"/>
                  </a:lnTo>
                  <a:lnTo>
                    <a:pt x="504825" y="542925"/>
                  </a:lnTo>
                  <a:lnTo>
                    <a:pt x="485775" y="638175"/>
                  </a:lnTo>
                  <a:lnTo>
                    <a:pt x="466725" y="745332"/>
                  </a:lnTo>
                  <a:lnTo>
                    <a:pt x="450056" y="866775"/>
                  </a:lnTo>
                  <a:lnTo>
                    <a:pt x="445294" y="942975"/>
                  </a:lnTo>
                  <a:lnTo>
                    <a:pt x="438150" y="1035844"/>
                  </a:lnTo>
                  <a:lnTo>
                    <a:pt x="431006" y="1145382"/>
                  </a:lnTo>
                  <a:lnTo>
                    <a:pt x="435769" y="1273969"/>
                  </a:lnTo>
                  <a:lnTo>
                    <a:pt x="445294" y="1393032"/>
                  </a:lnTo>
                  <a:lnTo>
                    <a:pt x="450056" y="1433513"/>
                  </a:lnTo>
                  <a:lnTo>
                    <a:pt x="461963" y="1466850"/>
                  </a:lnTo>
                  <a:lnTo>
                    <a:pt x="483394" y="1502569"/>
                  </a:lnTo>
                  <a:lnTo>
                    <a:pt x="514350" y="1535907"/>
                  </a:lnTo>
                  <a:lnTo>
                    <a:pt x="547688" y="1559719"/>
                  </a:lnTo>
                  <a:lnTo>
                    <a:pt x="578644" y="1578769"/>
                  </a:lnTo>
                  <a:lnTo>
                    <a:pt x="614363" y="1590675"/>
                  </a:lnTo>
                  <a:lnTo>
                    <a:pt x="666750" y="1602582"/>
                  </a:lnTo>
                  <a:lnTo>
                    <a:pt x="735806" y="1612107"/>
                  </a:lnTo>
                  <a:lnTo>
                    <a:pt x="828675" y="1619250"/>
                  </a:lnTo>
                  <a:lnTo>
                    <a:pt x="1007269" y="1621632"/>
                  </a:lnTo>
                  <a:lnTo>
                    <a:pt x="1200150" y="1619250"/>
                  </a:lnTo>
                  <a:lnTo>
                    <a:pt x="1319213" y="1612107"/>
                  </a:lnTo>
                  <a:lnTo>
                    <a:pt x="1454944" y="1600200"/>
                  </a:lnTo>
                  <a:lnTo>
                    <a:pt x="1566863" y="1581150"/>
                  </a:lnTo>
                  <a:lnTo>
                    <a:pt x="1657350" y="1557338"/>
                  </a:lnTo>
                  <a:lnTo>
                    <a:pt x="1716881" y="1535907"/>
                  </a:lnTo>
                  <a:lnTo>
                    <a:pt x="2278856" y="1559719"/>
                  </a:lnTo>
                  <a:lnTo>
                    <a:pt x="2295525" y="1576388"/>
                  </a:lnTo>
                  <a:lnTo>
                    <a:pt x="2314575" y="1600200"/>
                  </a:lnTo>
                  <a:lnTo>
                    <a:pt x="2321719" y="1616869"/>
                  </a:lnTo>
                  <a:lnTo>
                    <a:pt x="2326481" y="1635919"/>
                  </a:lnTo>
                  <a:lnTo>
                    <a:pt x="2324100" y="1654969"/>
                  </a:lnTo>
                  <a:lnTo>
                    <a:pt x="2314575" y="1674019"/>
                  </a:lnTo>
                  <a:lnTo>
                    <a:pt x="2297906" y="1690688"/>
                  </a:lnTo>
                  <a:lnTo>
                    <a:pt x="2276475" y="1704975"/>
                  </a:lnTo>
                  <a:lnTo>
                    <a:pt x="2245519" y="1719263"/>
                  </a:lnTo>
                  <a:lnTo>
                    <a:pt x="2195513" y="1735932"/>
                  </a:lnTo>
                  <a:lnTo>
                    <a:pt x="2114550" y="1750219"/>
                  </a:lnTo>
                  <a:lnTo>
                    <a:pt x="2002631" y="1764507"/>
                  </a:lnTo>
                  <a:lnTo>
                    <a:pt x="1881188" y="1776413"/>
                  </a:lnTo>
                  <a:lnTo>
                    <a:pt x="1745456" y="1785938"/>
                  </a:lnTo>
                  <a:lnTo>
                    <a:pt x="1576388" y="1800225"/>
                  </a:lnTo>
                  <a:lnTo>
                    <a:pt x="1421606" y="1804988"/>
                  </a:lnTo>
                  <a:lnTo>
                    <a:pt x="1281113" y="1816894"/>
                  </a:lnTo>
                  <a:lnTo>
                    <a:pt x="1185863" y="1821657"/>
                  </a:lnTo>
                  <a:lnTo>
                    <a:pt x="1109663" y="1824038"/>
                  </a:lnTo>
                  <a:lnTo>
                    <a:pt x="990600" y="1826419"/>
                  </a:lnTo>
                  <a:lnTo>
                    <a:pt x="897731" y="1826419"/>
                  </a:lnTo>
                  <a:lnTo>
                    <a:pt x="835819" y="1821657"/>
                  </a:lnTo>
                  <a:lnTo>
                    <a:pt x="759619" y="1816894"/>
                  </a:lnTo>
                  <a:lnTo>
                    <a:pt x="702469" y="1809750"/>
                  </a:lnTo>
                  <a:lnTo>
                    <a:pt x="642938" y="1800225"/>
                  </a:lnTo>
                  <a:lnTo>
                    <a:pt x="590550" y="1790700"/>
                  </a:lnTo>
                  <a:lnTo>
                    <a:pt x="554831" y="1781175"/>
                  </a:lnTo>
                  <a:lnTo>
                    <a:pt x="504825" y="1764507"/>
                  </a:lnTo>
                  <a:lnTo>
                    <a:pt x="461963" y="1747838"/>
                  </a:lnTo>
                  <a:lnTo>
                    <a:pt x="433388" y="1733550"/>
                  </a:lnTo>
                  <a:lnTo>
                    <a:pt x="409575" y="1719263"/>
                  </a:lnTo>
                  <a:lnTo>
                    <a:pt x="381000" y="1697832"/>
                  </a:lnTo>
                  <a:lnTo>
                    <a:pt x="352425" y="1669257"/>
                  </a:lnTo>
                  <a:lnTo>
                    <a:pt x="335756" y="1647825"/>
                  </a:lnTo>
                  <a:lnTo>
                    <a:pt x="319088" y="1621632"/>
                  </a:lnTo>
                  <a:lnTo>
                    <a:pt x="307181" y="1600200"/>
                  </a:lnTo>
                  <a:lnTo>
                    <a:pt x="290513" y="1564482"/>
                  </a:lnTo>
                  <a:lnTo>
                    <a:pt x="276225" y="1524000"/>
                  </a:lnTo>
                  <a:lnTo>
                    <a:pt x="264319" y="1466850"/>
                  </a:lnTo>
                  <a:lnTo>
                    <a:pt x="252413" y="1395413"/>
                  </a:lnTo>
                  <a:lnTo>
                    <a:pt x="245269" y="1321594"/>
                  </a:lnTo>
                  <a:lnTo>
                    <a:pt x="240506" y="1193007"/>
                  </a:lnTo>
                  <a:lnTo>
                    <a:pt x="242888" y="1035844"/>
                  </a:lnTo>
                  <a:lnTo>
                    <a:pt x="242888" y="647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E6C9E4BD-C230-49BC-BA65-B2A341AB448F}"/>
                </a:ext>
              </a:extLst>
            </p:cNvPr>
            <p:cNvSpPr/>
            <p:nvPr/>
          </p:nvSpPr>
          <p:spPr>
            <a:xfrm>
              <a:off x="6324600" y="4659313"/>
              <a:ext cx="719138" cy="889000"/>
            </a:xfrm>
            <a:custGeom>
              <a:avLst/>
              <a:gdLst>
                <a:gd name="connsiteX0" fmla="*/ 419100 w 719138"/>
                <a:gd name="connsiteY0" fmla="*/ 126207 h 888207"/>
                <a:gd name="connsiteX1" fmla="*/ 402431 w 719138"/>
                <a:gd name="connsiteY1" fmla="*/ 233363 h 888207"/>
                <a:gd name="connsiteX2" fmla="*/ 385763 w 719138"/>
                <a:gd name="connsiteY2" fmla="*/ 352425 h 888207"/>
                <a:gd name="connsiteX3" fmla="*/ 373856 w 719138"/>
                <a:gd name="connsiteY3" fmla="*/ 435769 h 888207"/>
                <a:gd name="connsiteX4" fmla="*/ 361950 w 719138"/>
                <a:gd name="connsiteY4" fmla="*/ 488157 h 888207"/>
                <a:gd name="connsiteX5" fmla="*/ 352425 w 719138"/>
                <a:gd name="connsiteY5" fmla="*/ 528638 h 888207"/>
                <a:gd name="connsiteX6" fmla="*/ 338138 w 719138"/>
                <a:gd name="connsiteY6" fmla="*/ 576263 h 888207"/>
                <a:gd name="connsiteX7" fmla="*/ 314325 w 719138"/>
                <a:gd name="connsiteY7" fmla="*/ 628650 h 888207"/>
                <a:gd name="connsiteX8" fmla="*/ 288131 w 719138"/>
                <a:gd name="connsiteY8" fmla="*/ 676275 h 888207"/>
                <a:gd name="connsiteX9" fmla="*/ 266700 w 719138"/>
                <a:gd name="connsiteY9" fmla="*/ 704850 h 888207"/>
                <a:gd name="connsiteX10" fmla="*/ 240506 w 719138"/>
                <a:gd name="connsiteY10" fmla="*/ 735807 h 888207"/>
                <a:gd name="connsiteX11" fmla="*/ 207169 w 719138"/>
                <a:gd name="connsiteY11" fmla="*/ 764382 h 888207"/>
                <a:gd name="connsiteX12" fmla="*/ 171450 w 719138"/>
                <a:gd name="connsiteY12" fmla="*/ 783432 h 888207"/>
                <a:gd name="connsiteX13" fmla="*/ 128588 w 719138"/>
                <a:gd name="connsiteY13" fmla="*/ 797719 h 888207"/>
                <a:gd name="connsiteX14" fmla="*/ 71438 w 719138"/>
                <a:gd name="connsiteY14" fmla="*/ 819150 h 888207"/>
                <a:gd name="connsiteX15" fmla="*/ 0 w 719138"/>
                <a:gd name="connsiteY15" fmla="*/ 842963 h 888207"/>
                <a:gd name="connsiteX16" fmla="*/ 719138 w 719138"/>
                <a:gd name="connsiteY16" fmla="*/ 888207 h 888207"/>
                <a:gd name="connsiteX17" fmla="*/ 702469 w 719138"/>
                <a:gd name="connsiteY17" fmla="*/ 854869 h 888207"/>
                <a:gd name="connsiteX18" fmla="*/ 676275 w 719138"/>
                <a:gd name="connsiteY18" fmla="*/ 821532 h 888207"/>
                <a:gd name="connsiteX19" fmla="*/ 657225 w 719138"/>
                <a:gd name="connsiteY19" fmla="*/ 795338 h 888207"/>
                <a:gd name="connsiteX20" fmla="*/ 621506 w 719138"/>
                <a:gd name="connsiteY20" fmla="*/ 740569 h 888207"/>
                <a:gd name="connsiteX21" fmla="*/ 592931 w 719138"/>
                <a:gd name="connsiteY21" fmla="*/ 695325 h 888207"/>
                <a:gd name="connsiteX22" fmla="*/ 571500 w 719138"/>
                <a:gd name="connsiteY22" fmla="*/ 650082 h 888207"/>
                <a:gd name="connsiteX23" fmla="*/ 552450 w 719138"/>
                <a:gd name="connsiteY23" fmla="*/ 607219 h 888207"/>
                <a:gd name="connsiteX24" fmla="*/ 542925 w 719138"/>
                <a:gd name="connsiteY24" fmla="*/ 576263 h 888207"/>
                <a:gd name="connsiteX25" fmla="*/ 531019 w 719138"/>
                <a:gd name="connsiteY25" fmla="*/ 528638 h 888207"/>
                <a:gd name="connsiteX26" fmla="*/ 519113 w 719138"/>
                <a:gd name="connsiteY26" fmla="*/ 476250 h 888207"/>
                <a:gd name="connsiteX27" fmla="*/ 507206 w 719138"/>
                <a:gd name="connsiteY27" fmla="*/ 378619 h 888207"/>
                <a:gd name="connsiteX28" fmla="*/ 495300 w 719138"/>
                <a:gd name="connsiteY28" fmla="*/ 157163 h 888207"/>
                <a:gd name="connsiteX29" fmla="*/ 497681 w 719138"/>
                <a:gd name="connsiteY29" fmla="*/ 66675 h 888207"/>
                <a:gd name="connsiteX30" fmla="*/ 485775 w 719138"/>
                <a:gd name="connsiteY30" fmla="*/ 28575 h 888207"/>
                <a:gd name="connsiteX31" fmla="*/ 473869 w 719138"/>
                <a:gd name="connsiteY31" fmla="*/ 7144 h 888207"/>
                <a:gd name="connsiteX32" fmla="*/ 464344 w 719138"/>
                <a:gd name="connsiteY32" fmla="*/ 2382 h 888207"/>
                <a:gd name="connsiteX33" fmla="*/ 457200 w 719138"/>
                <a:gd name="connsiteY33" fmla="*/ 0 h 888207"/>
                <a:gd name="connsiteX34" fmla="*/ 450056 w 719138"/>
                <a:gd name="connsiteY34" fmla="*/ 2382 h 888207"/>
                <a:gd name="connsiteX35" fmla="*/ 442913 w 719138"/>
                <a:gd name="connsiteY35" fmla="*/ 9525 h 888207"/>
                <a:gd name="connsiteX36" fmla="*/ 438150 w 719138"/>
                <a:gd name="connsiteY36" fmla="*/ 23813 h 888207"/>
                <a:gd name="connsiteX37" fmla="*/ 419100 w 719138"/>
                <a:gd name="connsiteY37" fmla="*/ 126207 h 88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19138" h="888207">
                  <a:moveTo>
                    <a:pt x="419100" y="126207"/>
                  </a:moveTo>
                  <a:lnTo>
                    <a:pt x="402431" y="233363"/>
                  </a:lnTo>
                  <a:lnTo>
                    <a:pt x="385763" y="352425"/>
                  </a:lnTo>
                  <a:lnTo>
                    <a:pt x="373856" y="435769"/>
                  </a:lnTo>
                  <a:lnTo>
                    <a:pt x="361950" y="488157"/>
                  </a:lnTo>
                  <a:lnTo>
                    <a:pt x="352425" y="528638"/>
                  </a:lnTo>
                  <a:lnTo>
                    <a:pt x="338138" y="576263"/>
                  </a:lnTo>
                  <a:lnTo>
                    <a:pt x="314325" y="628650"/>
                  </a:lnTo>
                  <a:lnTo>
                    <a:pt x="288131" y="676275"/>
                  </a:lnTo>
                  <a:lnTo>
                    <a:pt x="266700" y="704850"/>
                  </a:lnTo>
                  <a:lnTo>
                    <a:pt x="240506" y="735807"/>
                  </a:lnTo>
                  <a:lnTo>
                    <a:pt x="207169" y="764382"/>
                  </a:lnTo>
                  <a:lnTo>
                    <a:pt x="171450" y="783432"/>
                  </a:lnTo>
                  <a:lnTo>
                    <a:pt x="128588" y="797719"/>
                  </a:lnTo>
                  <a:lnTo>
                    <a:pt x="71438" y="819150"/>
                  </a:lnTo>
                  <a:lnTo>
                    <a:pt x="0" y="842963"/>
                  </a:lnTo>
                  <a:lnTo>
                    <a:pt x="719138" y="888207"/>
                  </a:lnTo>
                  <a:lnTo>
                    <a:pt x="702469" y="854869"/>
                  </a:lnTo>
                  <a:lnTo>
                    <a:pt x="676275" y="821532"/>
                  </a:lnTo>
                  <a:lnTo>
                    <a:pt x="657225" y="795338"/>
                  </a:lnTo>
                  <a:lnTo>
                    <a:pt x="621506" y="740569"/>
                  </a:lnTo>
                  <a:lnTo>
                    <a:pt x="592931" y="695325"/>
                  </a:lnTo>
                  <a:lnTo>
                    <a:pt x="571500" y="650082"/>
                  </a:lnTo>
                  <a:lnTo>
                    <a:pt x="552450" y="607219"/>
                  </a:lnTo>
                  <a:lnTo>
                    <a:pt x="542925" y="576263"/>
                  </a:lnTo>
                  <a:lnTo>
                    <a:pt x="531019" y="528638"/>
                  </a:lnTo>
                  <a:lnTo>
                    <a:pt x="519113" y="476250"/>
                  </a:lnTo>
                  <a:lnTo>
                    <a:pt x="507206" y="378619"/>
                  </a:lnTo>
                  <a:lnTo>
                    <a:pt x="495300" y="157163"/>
                  </a:lnTo>
                  <a:cubicBezTo>
                    <a:pt x="496094" y="127000"/>
                    <a:pt x="496887" y="96838"/>
                    <a:pt x="497681" y="66675"/>
                  </a:cubicBezTo>
                  <a:lnTo>
                    <a:pt x="485775" y="28575"/>
                  </a:lnTo>
                  <a:lnTo>
                    <a:pt x="473869" y="7144"/>
                  </a:lnTo>
                  <a:lnTo>
                    <a:pt x="464344" y="2382"/>
                  </a:lnTo>
                  <a:lnTo>
                    <a:pt x="457200" y="0"/>
                  </a:lnTo>
                  <a:lnTo>
                    <a:pt x="450056" y="2382"/>
                  </a:lnTo>
                  <a:lnTo>
                    <a:pt x="442913" y="9525"/>
                  </a:lnTo>
                  <a:lnTo>
                    <a:pt x="438150" y="23813"/>
                  </a:lnTo>
                  <a:lnTo>
                    <a:pt x="419100" y="126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16260" y="2979411"/>
            <a:ext cx="6725883" cy="449591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264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インターネットの投稿を読みくらべよう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199911" y="3469873"/>
            <a:ext cx="5558581" cy="270384"/>
          </a:xfrm>
        </p:spPr>
        <p:txBody>
          <a:bodyPr>
            <a:normAutofit fontScale="700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延 誕 担 欲 厳 痛 潮 優 揮 筋 障 尊 卵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19325641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9119D4E9-0E59-4167-A095-F820287D4686}"/>
              </a:ext>
            </a:extLst>
          </p:cNvPr>
          <p:cNvSpPr/>
          <p:nvPr/>
        </p:nvSpPr>
        <p:spPr>
          <a:xfrm>
            <a:off x="3082925" y="2154238"/>
            <a:ext cx="3687763" cy="565150"/>
          </a:xfrm>
          <a:custGeom>
            <a:avLst/>
            <a:gdLst>
              <a:gd name="connsiteX0" fmla="*/ 2227919 w 3687385"/>
              <a:gd name="connsiteY0" fmla="*/ 306785 h 565915"/>
              <a:gd name="connsiteX1" fmla="*/ 2046231 w 3687385"/>
              <a:gd name="connsiteY1" fmla="*/ 318699 h 565915"/>
              <a:gd name="connsiteX2" fmla="*/ 1864542 w 3687385"/>
              <a:gd name="connsiteY2" fmla="*/ 336570 h 565915"/>
              <a:gd name="connsiteX3" fmla="*/ 1650090 w 3687385"/>
              <a:gd name="connsiteY3" fmla="*/ 360398 h 565915"/>
              <a:gd name="connsiteX4" fmla="*/ 1393939 w 3687385"/>
              <a:gd name="connsiteY4" fmla="*/ 393162 h 565915"/>
              <a:gd name="connsiteX5" fmla="*/ 1274799 w 3687385"/>
              <a:gd name="connsiteY5" fmla="*/ 411033 h 565915"/>
              <a:gd name="connsiteX6" fmla="*/ 982906 w 3687385"/>
              <a:gd name="connsiteY6" fmla="*/ 470603 h 565915"/>
              <a:gd name="connsiteX7" fmla="*/ 771432 w 3687385"/>
              <a:gd name="connsiteY7" fmla="*/ 512302 h 565915"/>
              <a:gd name="connsiteX8" fmla="*/ 595701 w 3687385"/>
              <a:gd name="connsiteY8" fmla="*/ 548044 h 565915"/>
              <a:gd name="connsiteX9" fmla="*/ 542087 w 3687385"/>
              <a:gd name="connsiteY9" fmla="*/ 559958 h 565915"/>
              <a:gd name="connsiteX10" fmla="*/ 500388 w 3687385"/>
              <a:gd name="connsiteY10" fmla="*/ 565915 h 565915"/>
              <a:gd name="connsiteX11" fmla="*/ 470603 w 3687385"/>
              <a:gd name="connsiteY11" fmla="*/ 565915 h 565915"/>
              <a:gd name="connsiteX12" fmla="*/ 443797 w 3687385"/>
              <a:gd name="connsiteY12" fmla="*/ 565915 h 565915"/>
              <a:gd name="connsiteX13" fmla="*/ 393162 w 3687385"/>
              <a:gd name="connsiteY13" fmla="*/ 556979 h 565915"/>
              <a:gd name="connsiteX14" fmla="*/ 327635 w 3687385"/>
              <a:gd name="connsiteY14" fmla="*/ 539108 h 565915"/>
              <a:gd name="connsiteX15" fmla="*/ 265087 w 3687385"/>
              <a:gd name="connsiteY15" fmla="*/ 512302 h 565915"/>
              <a:gd name="connsiteX16" fmla="*/ 229345 w 3687385"/>
              <a:gd name="connsiteY16" fmla="*/ 494431 h 565915"/>
              <a:gd name="connsiteX17" fmla="*/ 187646 w 3687385"/>
              <a:gd name="connsiteY17" fmla="*/ 464646 h 565915"/>
              <a:gd name="connsiteX18" fmla="*/ 125097 w 3687385"/>
              <a:gd name="connsiteY18" fmla="*/ 405076 h 565915"/>
              <a:gd name="connsiteX19" fmla="*/ 80420 w 3687385"/>
              <a:gd name="connsiteY19" fmla="*/ 360398 h 565915"/>
              <a:gd name="connsiteX20" fmla="*/ 41699 w 3687385"/>
              <a:gd name="connsiteY20" fmla="*/ 309764 h 565915"/>
              <a:gd name="connsiteX21" fmla="*/ 5957 w 3687385"/>
              <a:gd name="connsiteY21" fmla="*/ 244237 h 565915"/>
              <a:gd name="connsiteX22" fmla="*/ 0 w 3687385"/>
              <a:gd name="connsiteY22" fmla="*/ 220409 h 565915"/>
              <a:gd name="connsiteX23" fmla="*/ 0 w 3687385"/>
              <a:gd name="connsiteY23" fmla="*/ 208495 h 565915"/>
              <a:gd name="connsiteX24" fmla="*/ 0 w 3687385"/>
              <a:gd name="connsiteY24" fmla="*/ 199559 h 565915"/>
              <a:gd name="connsiteX25" fmla="*/ 2979 w 3687385"/>
              <a:gd name="connsiteY25" fmla="*/ 193602 h 565915"/>
              <a:gd name="connsiteX26" fmla="*/ 17871 w 3687385"/>
              <a:gd name="connsiteY26" fmla="*/ 193602 h 565915"/>
              <a:gd name="connsiteX27" fmla="*/ 38721 w 3687385"/>
              <a:gd name="connsiteY27" fmla="*/ 199559 h 565915"/>
              <a:gd name="connsiteX28" fmla="*/ 56592 w 3687385"/>
              <a:gd name="connsiteY28" fmla="*/ 208495 h 565915"/>
              <a:gd name="connsiteX29" fmla="*/ 104248 w 3687385"/>
              <a:gd name="connsiteY29" fmla="*/ 247215 h 565915"/>
              <a:gd name="connsiteX30" fmla="*/ 154882 w 3687385"/>
              <a:gd name="connsiteY30" fmla="*/ 282957 h 565915"/>
              <a:gd name="connsiteX31" fmla="*/ 217431 w 3687385"/>
              <a:gd name="connsiteY31" fmla="*/ 315721 h 565915"/>
              <a:gd name="connsiteX32" fmla="*/ 256151 w 3687385"/>
              <a:gd name="connsiteY32" fmla="*/ 333592 h 565915"/>
              <a:gd name="connsiteX33" fmla="*/ 288915 w 3687385"/>
              <a:gd name="connsiteY33" fmla="*/ 345506 h 565915"/>
              <a:gd name="connsiteX34" fmla="*/ 321678 w 3687385"/>
              <a:gd name="connsiteY34" fmla="*/ 354441 h 565915"/>
              <a:gd name="connsiteX35" fmla="*/ 372313 w 3687385"/>
              <a:gd name="connsiteY35" fmla="*/ 363377 h 565915"/>
              <a:gd name="connsiteX36" fmla="*/ 446775 w 3687385"/>
              <a:gd name="connsiteY36" fmla="*/ 360398 h 565915"/>
              <a:gd name="connsiteX37" fmla="*/ 521238 w 3687385"/>
              <a:gd name="connsiteY37" fmla="*/ 360398 h 565915"/>
              <a:gd name="connsiteX38" fmla="*/ 598679 w 3687385"/>
              <a:gd name="connsiteY38" fmla="*/ 351463 h 565915"/>
              <a:gd name="connsiteX39" fmla="*/ 720798 w 3687385"/>
              <a:gd name="connsiteY39" fmla="*/ 333592 h 565915"/>
              <a:gd name="connsiteX40" fmla="*/ 845895 w 3687385"/>
              <a:gd name="connsiteY40" fmla="*/ 309764 h 565915"/>
              <a:gd name="connsiteX41" fmla="*/ 1066304 w 3687385"/>
              <a:gd name="connsiteY41" fmla="*/ 265086 h 565915"/>
              <a:gd name="connsiteX42" fmla="*/ 1236078 w 3687385"/>
              <a:gd name="connsiteY42" fmla="*/ 229344 h 565915"/>
              <a:gd name="connsiteX43" fmla="*/ 1474358 w 3687385"/>
              <a:gd name="connsiteY43" fmla="*/ 199559 h 565915"/>
              <a:gd name="connsiteX44" fmla="*/ 1736467 w 3687385"/>
              <a:gd name="connsiteY44" fmla="*/ 169774 h 565915"/>
              <a:gd name="connsiteX45" fmla="*/ 1959854 w 3687385"/>
              <a:gd name="connsiteY45" fmla="*/ 148925 h 565915"/>
              <a:gd name="connsiteX46" fmla="*/ 2117715 w 3687385"/>
              <a:gd name="connsiteY46" fmla="*/ 137011 h 565915"/>
              <a:gd name="connsiteX47" fmla="*/ 2361952 w 3687385"/>
              <a:gd name="connsiteY47" fmla="*/ 122118 h 565915"/>
              <a:gd name="connsiteX48" fmla="*/ 2519813 w 3687385"/>
              <a:gd name="connsiteY48" fmla="*/ 113183 h 565915"/>
              <a:gd name="connsiteX49" fmla="*/ 2689587 w 3687385"/>
              <a:gd name="connsiteY49" fmla="*/ 95312 h 565915"/>
              <a:gd name="connsiteX50" fmla="*/ 2921910 w 3687385"/>
              <a:gd name="connsiteY50" fmla="*/ 74462 h 565915"/>
              <a:gd name="connsiteX51" fmla="*/ 3094663 w 3687385"/>
              <a:gd name="connsiteY51" fmla="*/ 56591 h 565915"/>
              <a:gd name="connsiteX52" fmla="*/ 3178061 w 3687385"/>
              <a:gd name="connsiteY52" fmla="*/ 47656 h 565915"/>
              <a:gd name="connsiteX53" fmla="*/ 3204868 w 3687385"/>
              <a:gd name="connsiteY53" fmla="*/ 35742 h 565915"/>
              <a:gd name="connsiteX54" fmla="*/ 3249545 w 3687385"/>
              <a:gd name="connsiteY54" fmla="*/ 17871 h 565915"/>
              <a:gd name="connsiteX55" fmla="*/ 3288266 w 3687385"/>
              <a:gd name="connsiteY55" fmla="*/ 2978 h 565915"/>
              <a:gd name="connsiteX56" fmla="*/ 3324008 w 3687385"/>
              <a:gd name="connsiteY56" fmla="*/ 0 h 565915"/>
              <a:gd name="connsiteX57" fmla="*/ 3362729 w 3687385"/>
              <a:gd name="connsiteY57" fmla="*/ 2978 h 565915"/>
              <a:gd name="connsiteX58" fmla="*/ 3428256 w 3687385"/>
              <a:gd name="connsiteY58" fmla="*/ 17871 h 565915"/>
              <a:gd name="connsiteX59" fmla="*/ 3490804 w 3687385"/>
              <a:gd name="connsiteY59" fmla="*/ 41699 h 565915"/>
              <a:gd name="connsiteX60" fmla="*/ 3565267 w 3687385"/>
              <a:gd name="connsiteY60" fmla="*/ 80419 h 565915"/>
              <a:gd name="connsiteX61" fmla="*/ 3603987 w 3687385"/>
              <a:gd name="connsiteY61" fmla="*/ 101269 h 565915"/>
              <a:gd name="connsiteX62" fmla="*/ 3645686 w 3687385"/>
              <a:gd name="connsiteY62" fmla="*/ 128075 h 565915"/>
              <a:gd name="connsiteX63" fmla="*/ 3660579 w 3687385"/>
              <a:gd name="connsiteY63" fmla="*/ 139989 h 565915"/>
              <a:gd name="connsiteX64" fmla="*/ 3675471 w 3687385"/>
              <a:gd name="connsiteY64" fmla="*/ 154882 h 565915"/>
              <a:gd name="connsiteX65" fmla="*/ 3684407 w 3687385"/>
              <a:gd name="connsiteY65" fmla="*/ 172753 h 565915"/>
              <a:gd name="connsiteX66" fmla="*/ 3687385 w 3687385"/>
              <a:gd name="connsiteY66" fmla="*/ 181688 h 565915"/>
              <a:gd name="connsiteX67" fmla="*/ 3684407 w 3687385"/>
              <a:gd name="connsiteY67" fmla="*/ 196581 h 565915"/>
              <a:gd name="connsiteX68" fmla="*/ 3672493 w 3687385"/>
              <a:gd name="connsiteY68" fmla="*/ 220409 h 565915"/>
              <a:gd name="connsiteX69" fmla="*/ 3651643 w 3687385"/>
              <a:gd name="connsiteY69" fmla="*/ 241258 h 565915"/>
              <a:gd name="connsiteX70" fmla="*/ 3609944 w 3687385"/>
              <a:gd name="connsiteY70" fmla="*/ 262108 h 565915"/>
              <a:gd name="connsiteX71" fmla="*/ 3580159 w 3687385"/>
              <a:gd name="connsiteY71" fmla="*/ 271043 h 565915"/>
              <a:gd name="connsiteX72" fmla="*/ 3550374 w 3687385"/>
              <a:gd name="connsiteY72" fmla="*/ 271043 h 565915"/>
              <a:gd name="connsiteX73" fmla="*/ 3422299 w 3687385"/>
              <a:gd name="connsiteY73" fmla="*/ 265086 h 565915"/>
              <a:gd name="connsiteX74" fmla="*/ 3207846 w 3687385"/>
              <a:gd name="connsiteY74" fmla="*/ 262108 h 565915"/>
              <a:gd name="connsiteX75" fmla="*/ 2984459 w 3687385"/>
              <a:gd name="connsiteY75" fmla="*/ 262108 h 565915"/>
              <a:gd name="connsiteX76" fmla="*/ 2770007 w 3687385"/>
              <a:gd name="connsiteY76" fmla="*/ 268065 h 565915"/>
              <a:gd name="connsiteX77" fmla="*/ 2641931 w 3687385"/>
              <a:gd name="connsiteY77" fmla="*/ 274022 h 565915"/>
              <a:gd name="connsiteX78" fmla="*/ 2463221 w 3687385"/>
              <a:gd name="connsiteY78" fmla="*/ 294871 h 565915"/>
              <a:gd name="connsiteX79" fmla="*/ 2227919 w 3687385"/>
              <a:gd name="connsiteY79" fmla="*/ 306785 h 565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3687385" h="565915">
                <a:moveTo>
                  <a:pt x="2227919" y="306785"/>
                </a:moveTo>
                <a:lnTo>
                  <a:pt x="2046231" y="318699"/>
                </a:lnTo>
                <a:lnTo>
                  <a:pt x="1864542" y="336570"/>
                </a:lnTo>
                <a:lnTo>
                  <a:pt x="1650090" y="360398"/>
                </a:lnTo>
                <a:lnTo>
                  <a:pt x="1393939" y="393162"/>
                </a:lnTo>
                <a:lnTo>
                  <a:pt x="1274799" y="411033"/>
                </a:lnTo>
                <a:lnTo>
                  <a:pt x="982906" y="470603"/>
                </a:lnTo>
                <a:lnTo>
                  <a:pt x="771432" y="512302"/>
                </a:lnTo>
                <a:lnTo>
                  <a:pt x="595701" y="548044"/>
                </a:lnTo>
                <a:lnTo>
                  <a:pt x="542087" y="559958"/>
                </a:lnTo>
                <a:lnTo>
                  <a:pt x="500388" y="565915"/>
                </a:lnTo>
                <a:lnTo>
                  <a:pt x="470603" y="565915"/>
                </a:lnTo>
                <a:lnTo>
                  <a:pt x="443797" y="565915"/>
                </a:lnTo>
                <a:lnTo>
                  <a:pt x="393162" y="556979"/>
                </a:lnTo>
                <a:lnTo>
                  <a:pt x="327635" y="539108"/>
                </a:lnTo>
                <a:lnTo>
                  <a:pt x="265087" y="512302"/>
                </a:lnTo>
                <a:lnTo>
                  <a:pt x="229345" y="494431"/>
                </a:lnTo>
                <a:lnTo>
                  <a:pt x="187646" y="464646"/>
                </a:lnTo>
                <a:lnTo>
                  <a:pt x="125097" y="405076"/>
                </a:lnTo>
                <a:lnTo>
                  <a:pt x="80420" y="360398"/>
                </a:lnTo>
                <a:lnTo>
                  <a:pt x="41699" y="309764"/>
                </a:lnTo>
                <a:lnTo>
                  <a:pt x="5957" y="244237"/>
                </a:lnTo>
                <a:lnTo>
                  <a:pt x="0" y="220409"/>
                </a:lnTo>
                <a:lnTo>
                  <a:pt x="0" y="208495"/>
                </a:lnTo>
                <a:lnTo>
                  <a:pt x="0" y="199559"/>
                </a:lnTo>
                <a:lnTo>
                  <a:pt x="2979" y="193602"/>
                </a:lnTo>
                <a:lnTo>
                  <a:pt x="17871" y="193602"/>
                </a:lnTo>
                <a:lnTo>
                  <a:pt x="38721" y="199559"/>
                </a:lnTo>
                <a:lnTo>
                  <a:pt x="56592" y="208495"/>
                </a:lnTo>
                <a:lnTo>
                  <a:pt x="104248" y="247215"/>
                </a:lnTo>
                <a:lnTo>
                  <a:pt x="154882" y="282957"/>
                </a:lnTo>
                <a:lnTo>
                  <a:pt x="217431" y="315721"/>
                </a:lnTo>
                <a:lnTo>
                  <a:pt x="256151" y="333592"/>
                </a:lnTo>
                <a:lnTo>
                  <a:pt x="288915" y="345506"/>
                </a:lnTo>
                <a:lnTo>
                  <a:pt x="321678" y="354441"/>
                </a:lnTo>
                <a:lnTo>
                  <a:pt x="372313" y="363377"/>
                </a:lnTo>
                <a:lnTo>
                  <a:pt x="446775" y="360398"/>
                </a:lnTo>
                <a:lnTo>
                  <a:pt x="521238" y="360398"/>
                </a:lnTo>
                <a:lnTo>
                  <a:pt x="598679" y="351463"/>
                </a:lnTo>
                <a:lnTo>
                  <a:pt x="720798" y="333592"/>
                </a:lnTo>
                <a:lnTo>
                  <a:pt x="845895" y="309764"/>
                </a:lnTo>
                <a:lnTo>
                  <a:pt x="1066304" y="265086"/>
                </a:lnTo>
                <a:lnTo>
                  <a:pt x="1236078" y="229344"/>
                </a:lnTo>
                <a:lnTo>
                  <a:pt x="1474358" y="199559"/>
                </a:lnTo>
                <a:lnTo>
                  <a:pt x="1736467" y="169774"/>
                </a:lnTo>
                <a:lnTo>
                  <a:pt x="1959854" y="148925"/>
                </a:lnTo>
                <a:lnTo>
                  <a:pt x="2117715" y="137011"/>
                </a:lnTo>
                <a:lnTo>
                  <a:pt x="2361952" y="122118"/>
                </a:lnTo>
                <a:lnTo>
                  <a:pt x="2519813" y="113183"/>
                </a:lnTo>
                <a:lnTo>
                  <a:pt x="2689587" y="95312"/>
                </a:lnTo>
                <a:lnTo>
                  <a:pt x="2921910" y="74462"/>
                </a:lnTo>
                <a:lnTo>
                  <a:pt x="3094663" y="56591"/>
                </a:lnTo>
                <a:lnTo>
                  <a:pt x="3178061" y="47656"/>
                </a:lnTo>
                <a:lnTo>
                  <a:pt x="3204868" y="35742"/>
                </a:lnTo>
                <a:lnTo>
                  <a:pt x="3249545" y="17871"/>
                </a:lnTo>
                <a:lnTo>
                  <a:pt x="3288266" y="2978"/>
                </a:lnTo>
                <a:lnTo>
                  <a:pt x="3324008" y="0"/>
                </a:lnTo>
                <a:lnTo>
                  <a:pt x="3362729" y="2978"/>
                </a:lnTo>
                <a:lnTo>
                  <a:pt x="3428256" y="17871"/>
                </a:lnTo>
                <a:lnTo>
                  <a:pt x="3490804" y="41699"/>
                </a:lnTo>
                <a:lnTo>
                  <a:pt x="3565267" y="80419"/>
                </a:lnTo>
                <a:lnTo>
                  <a:pt x="3603987" y="101269"/>
                </a:lnTo>
                <a:lnTo>
                  <a:pt x="3645686" y="128075"/>
                </a:lnTo>
                <a:lnTo>
                  <a:pt x="3660579" y="139989"/>
                </a:lnTo>
                <a:lnTo>
                  <a:pt x="3675471" y="154882"/>
                </a:lnTo>
                <a:lnTo>
                  <a:pt x="3684407" y="172753"/>
                </a:lnTo>
                <a:lnTo>
                  <a:pt x="3687385" y="181688"/>
                </a:lnTo>
                <a:lnTo>
                  <a:pt x="3684407" y="196581"/>
                </a:lnTo>
                <a:lnTo>
                  <a:pt x="3672493" y="220409"/>
                </a:lnTo>
                <a:lnTo>
                  <a:pt x="3651643" y="241258"/>
                </a:lnTo>
                <a:lnTo>
                  <a:pt x="3609944" y="262108"/>
                </a:lnTo>
                <a:lnTo>
                  <a:pt x="3580159" y="271043"/>
                </a:lnTo>
                <a:lnTo>
                  <a:pt x="3550374" y="271043"/>
                </a:lnTo>
                <a:lnTo>
                  <a:pt x="3422299" y="265086"/>
                </a:lnTo>
                <a:lnTo>
                  <a:pt x="3207846" y="262108"/>
                </a:lnTo>
                <a:lnTo>
                  <a:pt x="2984459" y="262108"/>
                </a:lnTo>
                <a:lnTo>
                  <a:pt x="2770007" y="268065"/>
                </a:lnTo>
                <a:lnTo>
                  <a:pt x="2641931" y="274022"/>
                </a:lnTo>
                <a:lnTo>
                  <a:pt x="2463221" y="294871"/>
                </a:lnTo>
                <a:lnTo>
                  <a:pt x="2227919" y="30678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64330A8F-4E27-41A7-8B9E-4461D3E957E6}"/>
              </a:ext>
            </a:extLst>
          </p:cNvPr>
          <p:cNvSpPr/>
          <p:nvPr/>
        </p:nvSpPr>
        <p:spPr>
          <a:xfrm>
            <a:off x="2779713" y="2803525"/>
            <a:ext cx="2276475" cy="2606675"/>
          </a:xfrm>
          <a:custGeom>
            <a:avLst/>
            <a:gdLst>
              <a:gd name="connsiteX0" fmla="*/ 1785731 w 2276061"/>
              <a:gd name="connsiteY0" fmla="*/ 1129748 h 2607365"/>
              <a:gd name="connsiteX1" fmla="*/ 1689653 w 2276061"/>
              <a:gd name="connsiteY1" fmla="*/ 1282148 h 2607365"/>
              <a:gd name="connsiteX2" fmla="*/ 1613453 w 2276061"/>
              <a:gd name="connsiteY2" fmla="*/ 1394791 h 2607365"/>
              <a:gd name="connsiteX3" fmla="*/ 1524000 w 2276061"/>
              <a:gd name="connsiteY3" fmla="*/ 1517374 h 2607365"/>
              <a:gd name="connsiteX4" fmla="*/ 1408044 w 2276061"/>
              <a:gd name="connsiteY4" fmla="*/ 1666461 h 2607365"/>
              <a:gd name="connsiteX5" fmla="*/ 1345096 w 2276061"/>
              <a:gd name="connsiteY5" fmla="*/ 1736035 h 2607365"/>
              <a:gd name="connsiteX6" fmla="*/ 1275522 w 2276061"/>
              <a:gd name="connsiteY6" fmla="*/ 1785730 h 2607365"/>
              <a:gd name="connsiteX7" fmla="*/ 1169505 w 2276061"/>
              <a:gd name="connsiteY7" fmla="*/ 1885122 h 2607365"/>
              <a:gd name="connsiteX8" fmla="*/ 1063487 w 2276061"/>
              <a:gd name="connsiteY8" fmla="*/ 1974574 h 2607365"/>
              <a:gd name="connsiteX9" fmla="*/ 950844 w 2276061"/>
              <a:gd name="connsiteY9" fmla="*/ 2064026 h 2607365"/>
              <a:gd name="connsiteX10" fmla="*/ 781879 w 2276061"/>
              <a:gd name="connsiteY10" fmla="*/ 2186608 h 2607365"/>
              <a:gd name="connsiteX11" fmla="*/ 659296 w 2276061"/>
              <a:gd name="connsiteY11" fmla="*/ 2269435 h 2607365"/>
              <a:gd name="connsiteX12" fmla="*/ 490331 w 2276061"/>
              <a:gd name="connsiteY12" fmla="*/ 2375452 h 2607365"/>
              <a:gd name="connsiteX13" fmla="*/ 255105 w 2276061"/>
              <a:gd name="connsiteY13" fmla="*/ 2507974 h 2607365"/>
              <a:gd name="connsiteX14" fmla="*/ 79514 w 2276061"/>
              <a:gd name="connsiteY14" fmla="*/ 2597426 h 2607365"/>
              <a:gd name="connsiteX15" fmla="*/ 39757 w 2276061"/>
              <a:gd name="connsiteY15" fmla="*/ 2607365 h 2607365"/>
              <a:gd name="connsiteX16" fmla="*/ 23192 w 2276061"/>
              <a:gd name="connsiteY16" fmla="*/ 2607365 h 2607365"/>
              <a:gd name="connsiteX17" fmla="*/ 9940 w 2276061"/>
              <a:gd name="connsiteY17" fmla="*/ 2604052 h 2607365"/>
              <a:gd name="connsiteX18" fmla="*/ 3314 w 2276061"/>
              <a:gd name="connsiteY18" fmla="*/ 2597426 h 2607365"/>
              <a:gd name="connsiteX19" fmla="*/ 0 w 2276061"/>
              <a:gd name="connsiteY19" fmla="*/ 2590800 h 2607365"/>
              <a:gd name="connsiteX20" fmla="*/ 3314 w 2276061"/>
              <a:gd name="connsiteY20" fmla="*/ 2570922 h 2607365"/>
              <a:gd name="connsiteX21" fmla="*/ 23192 w 2276061"/>
              <a:gd name="connsiteY21" fmla="*/ 2547730 h 2607365"/>
              <a:gd name="connsiteX22" fmla="*/ 99392 w 2276061"/>
              <a:gd name="connsiteY22" fmla="*/ 2501348 h 2607365"/>
              <a:gd name="connsiteX23" fmla="*/ 251792 w 2276061"/>
              <a:gd name="connsiteY23" fmla="*/ 2405269 h 2607365"/>
              <a:gd name="connsiteX24" fmla="*/ 397566 w 2276061"/>
              <a:gd name="connsiteY24" fmla="*/ 2312504 h 2607365"/>
              <a:gd name="connsiteX25" fmla="*/ 530087 w 2276061"/>
              <a:gd name="connsiteY25" fmla="*/ 2216426 h 2607365"/>
              <a:gd name="connsiteX26" fmla="*/ 652670 w 2276061"/>
              <a:gd name="connsiteY26" fmla="*/ 2123661 h 2607365"/>
              <a:gd name="connsiteX27" fmla="*/ 811696 w 2276061"/>
              <a:gd name="connsiteY27" fmla="*/ 1991139 h 2607365"/>
              <a:gd name="connsiteX28" fmla="*/ 907774 w 2276061"/>
              <a:gd name="connsiteY28" fmla="*/ 1908313 h 2607365"/>
              <a:gd name="connsiteX29" fmla="*/ 1027044 w 2276061"/>
              <a:gd name="connsiteY29" fmla="*/ 1792356 h 2607365"/>
              <a:gd name="connsiteX30" fmla="*/ 1149627 w 2276061"/>
              <a:gd name="connsiteY30" fmla="*/ 1659835 h 2607365"/>
              <a:gd name="connsiteX31" fmla="*/ 1249018 w 2276061"/>
              <a:gd name="connsiteY31" fmla="*/ 1543878 h 2607365"/>
              <a:gd name="connsiteX32" fmla="*/ 1335157 w 2276061"/>
              <a:gd name="connsiteY32" fmla="*/ 1434548 h 2607365"/>
              <a:gd name="connsiteX33" fmla="*/ 1437861 w 2276061"/>
              <a:gd name="connsiteY33" fmla="*/ 1282148 h 2607365"/>
              <a:gd name="connsiteX34" fmla="*/ 1543879 w 2276061"/>
              <a:gd name="connsiteY34" fmla="*/ 1119808 h 2607365"/>
              <a:gd name="connsiteX35" fmla="*/ 1613453 w 2276061"/>
              <a:gd name="connsiteY35" fmla="*/ 993913 h 2607365"/>
              <a:gd name="connsiteX36" fmla="*/ 1679714 w 2276061"/>
              <a:gd name="connsiteY36" fmla="*/ 868017 h 2607365"/>
              <a:gd name="connsiteX37" fmla="*/ 1772479 w 2276061"/>
              <a:gd name="connsiteY37" fmla="*/ 636104 h 2607365"/>
              <a:gd name="connsiteX38" fmla="*/ 1812235 w 2276061"/>
              <a:gd name="connsiteY38" fmla="*/ 523461 h 2607365"/>
              <a:gd name="connsiteX39" fmla="*/ 1842053 w 2276061"/>
              <a:gd name="connsiteY39" fmla="*/ 443948 h 2607365"/>
              <a:gd name="connsiteX40" fmla="*/ 1871870 w 2276061"/>
              <a:gd name="connsiteY40" fmla="*/ 347869 h 2607365"/>
              <a:gd name="connsiteX41" fmla="*/ 1881809 w 2276061"/>
              <a:gd name="connsiteY41" fmla="*/ 304800 h 2607365"/>
              <a:gd name="connsiteX42" fmla="*/ 1895061 w 2276061"/>
              <a:gd name="connsiteY42" fmla="*/ 238539 h 2607365"/>
              <a:gd name="connsiteX43" fmla="*/ 1898374 w 2276061"/>
              <a:gd name="connsiteY43" fmla="*/ 205408 h 2607365"/>
              <a:gd name="connsiteX44" fmla="*/ 1895061 w 2276061"/>
              <a:gd name="connsiteY44" fmla="*/ 182217 h 2607365"/>
              <a:gd name="connsiteX45" fmla="*/ 1885122 w 2276061"/>
              <a:gd name="connsiteY45" fmla="*/ 155713 h 2607365"/>
              <a:gd name="connsiteX46" fmla="*/ 1861931 w 2276061"/>
              <a:gd name="connsiteY46" fmla="*/ 112643 h 2607365"/>
              <a:gd name="connsiteX47" fmla="*/ 1822174 w 2276061"/>
              <a:gd name="connsiteY47" fmla="*/ 59635 h 2607365"/>
              <a:gd name="connsiteX48" fmla="*/ 1808922 w 2276061"/>
              <a:gd name="connsiteY48" fmla="*/ 43069 h 2607365"/>
              <a:gd name="connsiteX49" fmla="*/ 1795670 w 2276061"/>
              <a:gd name="connsiteY49" fmla="*/ 23191 h 2607365"/>
              <a:gd name="connsiteX50" fmla="*/ 1795670 w 2276061"/>
              <a:gd name="connsiteY50" fmla="*/ 9939 h 2607365"/>
              <a:gd name="connsiteX51" fmla="*/ 1805609 w 2276061"/>
              <a:gd name="connsiteY51" fmla="*/ 0 h 2607365"/>
              <a:gd name="connsiteX52" fmla="*/ 1825487 w 2276061"/>
              <a:gd name="connsiteY52" fmla="*/ 0 h 2607365"/>
              <a:gd name="connsiteX53" fmla="*/ 1868557 w 2276061"/>
              <a:gd name="connsiteY53" fmla="*/ 3313 h 2607365"/>
              <a:gd name="connsiteX54" fmla="*/ 1934818 w 2276061"/>
              <a:gd name="connsiteY54" fmla="*/ 16565 h 2607365"/>
              <a:gd name="connsiteX55" fmla="*/ 1994453 w 2276061"/>
              <a:gd name="connsiteY55" fmla="*/ 33130 h 2607365"/>
              <a:gd name="connsiteX56" fmla="*/ 2047461 w 2276061"/>
              <a:gd name="connsiteY56" fmla="*/ 56322 h 2607365"/>
              <a:gd name="connsiteX57" fmla="*/ 2080592 w 2276061"/>
              <a:gd name="connsiteY57" fmla="*/ 76200 h 2607365"/>
              <a:gd name="connsiteX58" fmla="*/ 2166731 w 2276061"/>
              <a:gd name="connsiteY58" fmla="*/ 142461 h 2607365"/>
              <a:gd name="connsiteX59" fmla="*/ 2223053 w 2276061"/>
              <a:gd name="connsiteY59" fmla="*/ 188843 h 2607365"/>
              <a:gd name="connsiteX60" fmla="*/ 2252870 w 2276061"/>
              <a:gd name="connsiteY60" fmla="*/ 221974 h 2607365"/>
              <a:gd name="connsiteX61" fmla="*/ 2266122 w 2276061"/>
              <a:gd name="connsiteY61" fmla="*/ 241852 h 2607365"/>
              <a:gd name="connsiteX62" fmla="*/ 2276061 w 2276061"/>
              <a:gd name="connsiteY62" fmla="*/ 261730 h 2607365"/>
              <a:gd name="connsiteX63" fmla="*/ 2276061 w 2276061"/>
              <a:gd name="connsiteY63" fmla="*/ 278295 h 2607365"/>
              <a:gd name="connsiteX64" fmla="*/ 2276061 w 2276061"/>
              <a:gd name="connsiteY64" fmla="*/ 291548 h 2607365"/>
              <a:gd name="connsiteX65" fmla="*/ 2259496 w 2276061"/>
              <a:gd name="connsiteY65" fmla="*/ 304800 h 2607365"/>
              <a:gd name="connsiteX66" fmla="*/ 2239618 w 2276061"/>
              <a:gd name="connsiteY66" fmla="*/ 311426 h 2607365"/>
              <a:gd name="connsiteX67" fmla="*/ 2199861 w 2276061"/>
              <a:gd name="connsiteY67" fmla="*/ 327991 h 2607365"/>
              <a:gd name="connsiteX68" fmla="*/ 2166731 w 2276061"/>
              <a:gd name="connsiteY68" fmla="*/ 351182 h 2607365"/>
              <a:gd name="connsiteX69" fmla="*/ 2130287 w 2276061"/>
              <a:gd name="connsiteY69" fmla="*/ 387626 h 2607365"/>
              <a:gd name="connsiteX70" fmla="*/ 2107096 w 2276061"/>
              <a:gd name="connsiteY70" fmla="*/ 440635 h 2607365"/>
              <a:gd name="connsiteX71" fmla="*/ 2083905 w 2276061"/>
              <a:gd name="connsiteY71" fmla="*/ 510208 h 2607365"/>
              <a:gd name="connsiteX72" fmla="*/ 2030896 w 2276061"/>
              <a:gd name="connsiteY72" fmla="*/ 649356 h 2607365"/>
              <a:gd name="connsiteX73" fmla="*/ 1991140 w 2276061"/>
              <a:gd name="connsiteY73" fmla="*/ 738808 h 2607365"/>
              <a:gd name="connsiteX74" fmla="*/ 1888435 w 2276061"/>
              <a:gd name="connsiteY74" fmla="*/ 944217 h 2607365"/>
              <a:gd name="connsiteX75" fmla="*/ 1785731 w 2276061"/>
              <a:gd name="connsiteY75" fmla="*/ 1129748 h 2607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2276061" h="2607365">
                <a:moveTo>
                  <a:pt x="1785731" y="1129748"/>
                </a:moveTo>
                <a:lnTo>
                  <a:pt x="1689653" y="1282148"/>
                </a:lnTo>
                <a:lnTo>
                  <a:pt x="1613453" y="1394791"/>
                </a:lnTo>
                <a:lnTo>
                  <a:pt x="1524000" y="1517374"/>
                </a:lnTo>
                <a:lnTo>
                  <a:pt x="1408044" y="1666461"/>
                </a:lnTo>
                <a:lnTo>
                  <a:pt x="1345096" y="1736035"/>
                </a:lnTo>
                <a:lnTo>
                  <a:pt x="1275522" y="1785730"/>
                </a:lnTo>
                <a:lnTo>
                  <a:pt x="1169505" y="1885122"/>
                </a:lnTo>
                <a:lnTo>
                  <a:pt x="1063487" y="1974574"/>
                </a:lnTo>
                <a:lnTo>
                  <a:pt x="950844" y="2064026"/>
                </a:lnTo>
                <a:lnTo>
                  <a:pt x="781879" y="2186608"/>
                </a:lnTo>
                <a:lnTo>
                  <a:pt x="659296" y="2269435"/>
                </a:lnTo>
                <a:lnTo>
                  <a:pt x="490331" y="2375452"/>
                </a:lnTo>
                <a:lnTo>
                  <a:pt x="255105" y="2507974"/>
                </a:lnTo>
                <a:lnTo>
                  <a:pt x="79514" y="2597426"/>
                </a:lnTo>
                <a:lnTo>
                  <a:pt x="39757" y="2607365"/>
                </a:lnTo>
                <a:lnTo>
                  <a:pt x="23192" y="2607365"/>
                </a:lnTo>
                <a:lnTo>
                  <a:pt x="9940" y="2604052"/>
                </a:lnTo>
                <a:lnTo>
                  <a:pt x="3314" y="2597426"/>
                </a:lnTo>
                <a:lnTo>
                  <a:pt x="0" y="2590800"/>
                </a:lnTo>
                <a:lnTo>
                  <a:pt x="3314" y="2570922"/>
                </a:lnTo>
                <a:lnTo>
                  <a:pt x="23192" y="2547730"/>
                </a:lnTo>
                <a:lnTo>
                  <a:pt x="99392" y="2501348"/>
                </a:lnTo>
                <a:lnTo>
                  <a:pt x="251792" y="2405269"/>
                </a:lnTo>
                <a:lnTo>
                  <a:pt x="397566" y="2312504"/>
                </a:lnTo>
                <a:lnTo>
                  <a:pt x="530087" y="2216426"/>
                </a:lnTo>
                <a:lnTo>
                  <a:pt x="652670" y="2123661"/>
                </a:lnTo>
                <a:lnTo>
                  <a:pt x="811696" y="1991139"/>
                </a:lnTo>
                <a:lnTo>
                  <a:pt x="907774" y="1908313"/>
                </a:lnTo>
                <a:lnTo>
                  <a:pt x="1027044" y="1792356"/>
                </a:lnTo>
                <a:lnTo>
                  <a:pt x="1149627" y="1659835"/>
                </a:lnTo>
                <a:lnTo>
                  <a:pt x="1249018" y="1543878"/>
                </a:lnTo>
                <a:lnTo>
                  <a:pt x="1335157" y="1434548"/>
                </a:lnTo>
                <a:lnTo>
                  <a:pt x="1437861" y="1282148"/>
                </a:lnTo>
                <a:lnTo>
                  <a:pt x="1543879" y="1119808"/>
                </a:lnTo>
                <a:lnTo>
                  <a:pt x="1613453" y="993913"/>
                </a:lnTo>
                <a:lnTo>
                  <a:pt x="1679714" y="868017"/>
                </a:lnTo>
                <a:lnTo>
                  <a:pt x="1772479" y="636104"/>
                </a:lnTo>
                <a:lnTo>
                  <a:pt x="1812235" y="523461"/>
                </a:lnTo>
                <a:lnTo>
                  <a:pt x="1842053" y="443948"/>
                </a:lnTo>
                <a:lnTo>
                  <a:pt x="1871870" y="347869"/>
                </a:lnTo>
                <a:lnTo>
                  <a:pt x="1881809" y="304800"/>
                </a:lnTo>
                <a:lnTo>
                  <a:pt x="1895061" y="238539"/>
                </a:lnTo>
                <a:lnTo>
                  <a:pt x="1898374" y="205408"/>
                </a:lnTo>
                <a:lnTo>
                  <a:pt x="1895061" y="182217"/>
                </a:lnTo>
                <a:lnTo>
                  <a:pt x="1885122" y="155713"/>
                </a:lnTo>
                <a:lnTo>
                  <a:pt x="1861931" y="112643"/>
                </a:lnTo>
                <a:lnTo>
                  <a:pt x="1822174" y="59635"/>
                </a:lnTo>
                <a:lnTo>
                  <a:pt x="1808922" y="43069"/>
                </a:lnTo>
                <a:lnTo>
                  <a:pt x="1795670" y="23191"/>
                </a:lnTo>
                <a:lnTo>
                  <a:pt x="1795670" y="9939"/>
                </a:lnTo>
                <a:lnTo>
                  <a:pt x="1805609" y="0"/>
                </a:lnTo>
                <a:lnTo>
                  <a:pt x="1825487" y="0"/>
                </a:lnTo>
                <a:lnTo>
                  <a:pt x="1868557" y="3313"/>
                </a:lnTo>
                <a:lnTo>
                  <a:pt x="1934818" y="16565"/>
                </a:lnTo>
                <a:lnTo>
                  <a:pt x="1994453" y="33130"/>
                </a:lnTo>
                <a:lnTo>
                  <a:pt x="2047461" y="56322"/>
                </a:lnTo>
                <a:lnTo>
                  <a:pt x="2080592" y="76200"/>
                </a:lnTo>
                <a:lnTo>
                  <a:pt x="2166731" y="142461"/>
                </a:lnTo>
                <a:lnTo>
                  <a:pt x="2223053" y="188843"/>
                </a:lnTo>
                <a:lnTo>
                  <a:pt x="2252870" y="221974"/>
                </a:lnTo>
                <a:lnTo>
                  <a:pt x="2266122" y="241852"/>
                </a:lnTo>
                <a:lnTo>
                  <a:pt x="2276061" y="261730"/>
                </a:lnTo>
                <a:lnTo>
                  <a:pt x="2276061" y="278295"/>
                </a:lnTo>
                <a:lnTo>
                  <a:pt x="2276061" y="291548"/>
                </a:lnTo>
                <a:lnTo>
                  <a:pt x="2259496" y="304800"/>
                </a:lnTo>
                <a:lnTo>
                  <a:pt x="2239618" y="311426"/>
                </a:lnTo>
                <a:lnTo>
                  <a:pt x="2199861" y="327991"/>
                </a:lnTo>
                <a:lnTo>
                  <a:pt x="2166731" y="351182"/>
                </a:lnTo>
                <a:lnTo>
                  <a:pt x="2130287" y="387626"/>
                </a:lnTo>
                <a:lnTo>
                  <a:pt x="2107096" y="440635"/>
                </a:lnTo>
                <a:lnTo>
                  <a:pt x="2083905" y="510208"/>
                </a:lnTo>
                <a:lnTo>
                  <a:pt x="2030896" y="649356"/>
                </a:lnTo>
                <a:lnTo>
                  <a:pt x="1991140" y="738808"/>
                </a:lnTo>
                <a:lnTo>
                  <a:pt x="1888435" y="944217"/>
                </a:lnTo>
                <a:lnTo>
                  <a:pt x="1785731" y="112974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1DF6C41E-392F-45A0-8D10-DE3A1DF48727}"/>
              </a:ext>
            </a:extLst>
          </p:cNvPr>
          <p:cNvSpPr/>
          <p:nvPr/>
        </p:nvSpPr>
        <p:spPr>
          <a:xfrm>
            <a:off x="3790950" y="1690688"/>
            <a:ext cx="668338" cy="1358900"/>
          </a:xfrm>
          <a:custGeom>
            <a:avLst/>
            <a:gdLst>
              <a:gd name="connsiteX0" fmla="*/ 307181 w 669131"/>
              <a:gd name="connsiteY0" fmla="*/ 611981 h 1359693"/>
              <a:gd name="connsiteX1" fmla="*/ 330994 w 669131"/>
              <a:gd name="connsiteY1" fmla="*/ 750093 h 1359693"/>
              <a:gd name="connsiteX2" fmla="*/ 411956 w 669131"/>
              <a:gd name="connsiteY2" fmla="*/ 1069181 h 1359693"/>
              <a:gd name="connsiteX3" fmla="*/ 461963 w 669131"/>
              <a:gd name="connsiteY3" fmla="*/ 1266825 h 1359693"/>
              <a:gd name="connsiteX4" fmla="*/ 471488 w 669131"/>
              <a:gd name="connsiteY4" fmla="*/ 1295400 h 1359693"/>
              <a:gd name="connsiteX5" fmla="*/ 485775 w 669131"/>
              <a:gd name="connsiteY5" fmla="*/ 1319212 h 1359693"/>
              <a:gd name="connsiteX6" fmla="*/ 500063 w 669131"/>
              <a:gd name="connsiteY6" fmla="*/ 1333500 h 1359693"/>
              <a:gd name="connsiteX7" fmla="*/ 516731 w 669131"/>
              <a:gd name="connsiteY7" fmla="*/ 1345406 h 1359693"/>
              <a:gd name="connsiteX8" fmla="*/ 552450 w 669131"/>
              <a:gd name="connsiteY8" fmla="*/ 1357312 h 1359693"/>
              <a:gd name="connsiteX9" fmla="*/ 576263 w 669131"/>
              <a:gd name="connsiteY9" fmla="*/ 1359693 h 1359693"/>
              <a:gd name="connsiteX10" fmla="*/ 600075 w 669131"/>
              <a:gd name="connsiteY10" fmla="*/ 1359693 h 1359693"/>
              <a:gd name="connsiteX11" fmla="*/ 621506 w 669131"/>
              <a:gd name="connsiteY11" fmla="*/ 1354931 h 1359693"/>
              <a:gd name="connsiteX12" fmla="*/ 638175 w 669131"/>
              <a:gd name="connsiteY12" fmla="*/ 1347787 h 1359693"/>
              <a:gd name="connsiteX13" fmla="*/ 650081 w 669131"/>
              <a:gd name="connsiteY13" fmla="*/ 1335881 h 1359693"/>
              <a:gd name="connsiteX14" fmla="*/ 659606 w 669131"/>
              <a:gd name="connsiteY14" fmla="*/ 1314450 h 1359693"/>
              <a:gd name="connsiteX15" fmla="*/ 666750 w 669131"/>
              <a:gd name="connsiteY15" fmla="*/ 1293018 h 1359693"/>
              <a:gd name="connsiteX16" fmla="*/ 669131 w 669131"/>
              <a:gd name="connsiteY16" fmla="*/ 1262062 h 1359693"/>
              <a:gd name="connsiteX17" fmla="*/ 666750 w 669131"/>
              <a:gd name="connsiteY17" fmla="*/ 1216818 h 1359693"/>
              <a:gd name="connsiteX18" fmla="*/ 642938 w 669131"/>
              <a:gd name="connsiteY18" fmla="*/ 1097756 h 1359693"/>
              <a:gd name="connsiteX19" fmla="*/ 609600 w 669131"/>
              <a:gd name="connsiteY19" fmla="*/ 940593 h 1359693"/>
              <a:gd name="connsiteX20" fmla="*/ 592931 w 669131"/>
              <a:gd name="connsiteY20" fmla="*/ 845343 h 1359693"/>
              <a:gd name="connsiteX21" fmla="*/ 552450 w 669131"/>
              <a:gd name="connsiteY21" fmla="*/ 702468 h 1359693"/>
              <a:gd name="connsiteX22" fmla="*/ 521494 w 669131"/>
              <a:gd name="connsiteY22" fmla="*/ 488156 h 1359693"/>
              <a:gd name="connsiteX23" fmla="*/ 507206 w 669131"/>
              <a:gd name="connsiteY23" fmla="*/ 376237 h 1359693"/>
              <a:gd name="connsiteX24" fmla="*/ 500063 w 669131"/>
              <a:gd name="connsiteY24" fmla="*/ 342900 h 1359693"/>
              <a:gd name="connsiteX25" fmla="*/ 495300 w 669131"/>
              <a:gd name="connsiteY25" fmla="*/ 307181 h 1359693"/>
              <a:gd name="connsiteX26" fmla="*/ 495300 w 669131"/>
              <a:gd name="connsiteY26" fmla="*/ 271462 h 1359693"/>
              <a:gd name="connsiteX27" fmla="*/ 500063 w 669131"/>
              <a:gd name="connsiteY27" fmla="*/ 240506 h 1359693"/>
              <a:gd name="connsiteX28" fmla="*/ 507206 w 669131"/>
              <a:gd name="connsiteY28" fmla="*/ 221456 h 1359693"/>
              <a:gd name="connsiteX29" fmla="*/ 504825 w 669131"/>
              <a:gd name="connsiteY29" fmla="*/ 202406 h 1359693"/>
              <a:gd name="connsiteX30" fmla="*/ 495300 w 669131"/>
              <a:gd name="connsiteY30" fmla="*/ 178593 h 1359693"/>
              <a:gd name="connsiteX31" fmla="*/ 478631 w 669131"/>
              <a:gd name="connsiteY31" fmla="*/ 157162 h 1359693"/>
              <a:gd name="connsiteX32" fmla="*/ 461963 w 669131"/>
              <a:gd name="connsiteY32" fmla="*/ 138112 h 1359693"/>
              <a:gd name="connsiteX33" fmla="*/ 440531 w 669131"/>
              <a:gd name="connsiteY33" fmla="*/ 119062 h 1359693"/>
              <a:gd name="connsiteX34" fmla="*/ 414338 w 669131"/>
              <a:gd name="connsiteY34" fmla="*/ 102393 h 1359693"/>
              <a:gd name="connsiteX35" fmla="*/ 378619 w 669131"/>
              <a:gd name="connsiteY35" fmla="*/ 83343 h 1359693"/>
              <a:gd name="connsiteX36" fmla="*/ 326231 w 669131"/>
              <a:gd name="connsiteY36" fmla="*/ 61912 h 1359693"/>
              <a:gd name="connsiteX37" fmla="*/ 269081 w 669131"/>
              <a:gd name="connsiteY37" fmla="*/ 42862 h 1359693"/>
              <a:gd name="connsiteX38" fmla="*/ 188119 w 669131"/>
              <a:gd name="connsiteY38" fmla="*/ 21431 h 1359693"/>
              <a:gd name="connsiteX39" fmla="*/ 114300 w 669131"/>
              <a:gd name="connsiteY39" fmla="*/ 7143 h 1359693"/>
              <a:gd name="connsiteX40" fmla="*/ 73819 w 669131"/>
              <a:gd name="connsiteY40" fmla="*/ 0 h 1359693"/>
              <a:gd name="connsiteX41" fmla="*/ 45244 w 669131"/>
              <a:gd name="connsiteY41" fmla="*/ 0 h 1359693"/>
              <a:gd name="connsiteX42" fmla="*/ 26194 w 669131"/>
              <a:gd name="connsiteY42" fmla="*/ 0 h 1359693"/>
              <a:gd name="connsiteX43" fmla="*/ 7144 w 669131"/>
              <a:gd name="connsiteY43" fmla="*/ 4762 h 1359693"/>
              <a:gd name="connsiteX44" fmla="*/ 2381 w 669131"/>
              <a:gd name="connsiteY44" fmla="*/ 9525 h 1359693"/>
              <a:gd name="connsiteX45" fmla="*/ 0 w 669131"/>
              <a:gd name="connsiteY45" fmla="*/ 19050 h 1359693"/>
              <a:gd name="connsiteX46" fmla="*/ 9525 w 669131"/>
              <a:gd name="connsiteY46" fmla="*/ 38100 h 1359693"/>
              <a:gd name="connsiteX47" fmla="*/ 38100 w 669131"/>
              <a:gd name="connsiteY47" fmla="*/ 64293 h 1359693"/>
              <a:gd name="connsiteX48" fmla="*/ 88106 w 669131"/>
              <a:gd name="connsiteY48" fmla="*/ 100012 h 1359693"/>
              <a:gd name="connsiteX49" fmla="*/ 126206 w 669131"/>
              <a:gd name="connsiteY49" fmla="*/ 133350 h 1359693"/>
              <a:gd name="connsiteX50" fmla="*/ 164306 w 669131"/>
              <a:gd name="connsiteY50" fmla="*/ 176212 h 1359693"/>
              <a:gd name="connsiteX51" fmla="*/ 200025 w 669131"/>
              <a:gd name="connsiteY51" fmla="*/ 223837 h 1359693"/>
              <a:gd name="connsiteX52" fmla="*/ 233363 w 669131"/>
              <a:gd name="connsiteY52" fmla="*/ 297656 h 1359693"/>
              <a:gd name="connsiteX53" fmla="*/ 280988 w 669131"/>
              <a:gd name="connsiteY53" fmla="*/ 478631 h 1359693"/>
              <a:gd name="connsiteX54" fmla="*/ 307181 w 669131"/>
              <a:gd name="connsiteY54" fmla="*/ 611981 h 1359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669131" h="1359693">
                <a:moveTo>
                  <a:pt x="307181" y="611981"/>
                </a:moveTo>
                <a:lnTo>
                  <a:pt x="330994" y="750093"/>
                </a:lnTo>
                <a:lnTo>
                  <a:pt x="411956" y="1069181"/>
                </a:lnTo>
                <a:lnTo>
                  <a:pt x="461963" y="1266825"/>
                </a:lnTo>
                <a:lnTo>
                  <a:pt x="471488" y="1295400"/>
                </a:lnTo>
                <a:lnTo>
                  <a:pt x="485775" y="1319212"/>
                </a:lnTo>
                <a:lnTo>
                  <a:pt x="500063" y="1333500"/>
                </a:lnTo>
                <a:lnTo>
                  <a:pt x="516731" y="1345406"/>
                </a:lnTo>
                <a:lnTo>
                  <a:pt x="552450" y="1357312"/>
                </a:lnTo>
                <a:lnTo>
                  <a:pt x="576263" y="1359693"/>
                </a:lnTo>
                <a:lnTo>
                  <a:pt x="600075" y="1359693"/>
                </a:lnTo>
                <a:lnTo>
                  <a:pt x="621506" y="1354931"/>
                </a:lnTo>
                <a:lnTo>
                  <a:pt x="638175" y="1347787"/>
                </a:lnTo>
                <a:lnTo>
                  <a:pt x="650081" y="1335881"/>
                </a:lnTo>
                <a:lnTo>
                  <a:pt x="659606" y="1314450"/>
                </a:lnTo>
                <a:lnTo>
                  <a:pt x="666750" y="1293018"/>
                </a:lnTo>
                <a:lnTo>
                  <a:pt x="669131" y="1262062"/>
                </a:lnTo>
                <a:lnTo>
                  <a:pt x="666750" y="1216818"/>
                </a:lnTo>
                <a:lnTo>
                  <a:pt x="642938" y="1097756"/>
                </a:lnTo>
                <a:lnTo>
                  <a:pt x="609600" y="940593"/>
                </a:lnTo>
                <a:lnTo>
                  <a:pt x="592931" y="845343"/>
                </a:lnTo>
                <a:lnTo>
                  <a:pt x="552450" y="702468"/>
                </a:lnTo>
                <a:lnTo>
                  <a:pt x="521494" y="488156"/>
                </a:lnTo>
                <a:lnTo>
                  <a:pt x="507206" y="376237"/>
                </a:lnTo>
                <a:lnTo>
                  <a:pt x="500063" y="342900"/>
                </a:lnTo>
                <a:lnTo>
                  <a:pt x="495300" y="307181"/>
                </a:lnTo>
                <a:lnTo>
                  <a:pt x="495300" y="271462"/>
                </a:lnTo>
                <a:lnTo>
                  <a:pt x="500063" y="240506"/>
                </a:lnTo>
                <a:lnTo>
                  <a:pt x="507206" y="221456"/>
                </a:lnTo>
                <a:lnTo>
                  <a:pt x="504825" y="202406"/>
                </a:lnTo>
                <a:lnTo>
                  <a:pt x="495300" y="178593"/>
                </a:lnTo>
                <a:lnTo>
                  <a:pt x="478631" y="157162"/>
                </a:lnTo>
                <a:lnTo>
                  <a:pt x="461963" y="138112"/>
                </a:lnTo>
                <a:lnTo>
                  <a:pt x="440531" y="119062"/>
                </a:lnTo>
                <a:lnTo>
                  <a:pt x="414338" y="102393"/>
                </a:lnTo>
                <a:lnTo>
                  <a:pt x="378619" y="83343"/>
                </a:lnTo>
                <a:lnTo>
                  <a:pt x="326231" y="61912"/>
                </a:lnTo>
                <a:lnTo>
                  <a:pt x="269081" y="42862"/>
                </a:lnTo>
                <a:lnTo>
                  <a:pt x="188119" y="21431"/>
                </a:lnTo>
                <a:lnTo>
                  <a:pt x="114300" y="7143"/>
                </a:lnTo>
                <a:lnTo>
                  <a:pt x="73819" y="0"/>
                </a:lnTo>
                <a:lnTo>
                  <a:pt x="45244" y="0"/>
                </a:lnTo>
                <a:lnTo>
                  <a:pt x="26194" y="0"/>
                </a:lnTo>
                <a:lnTo>
                  <a:pt x="7144" y="4762"/>
                </a:lnTo>
                <a:lnTo>
                  <a:pt x="2381" y="9525"/>
                </a:lnTo>
                <a:lnTo>
                  <a:pt x="0" y="19050"/>
                </a:lnTo>
                <a:lnTo>
                  <a:pt x="9525" y="38100"/>
                </a:lnTo>
                <a:lnTo>
                  <a:pt x="38100" y="64293"/>
                </a:lnTo>
                <a:lnTo>
                  <a:pt x="88106" y="100012"/>
                </a:lnTo>
                <a:lnTo>
                  <a:pt x="126206" y="133350"/>
                </a:lnTo>
                <a:lnTo>
                  <a:pt x="164306" y="176212"/>
                </a:lnTo>
                <a:lnTo>
                  <a:pt x="200025" y="223837"/>
                </a:lnTo>
                <a:lnTo>
                  <a:pt x="233363" y="297656"/>
                </a:lnTo>
                <a:lnTo>
                  <a:pt x="280988" y="478631"/>
                </a:lnTo>
                <a:lnTo>
                  <a:pt x="307181" y="6119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C049E25A-3036-429F-AC78-757F7590D78A}"/>
              </a:ext>
            </a:extLst>
          </p:cNvPr>
          <p:cNvSpPr/>
          <p:nvPr/>
        </p:nvSpPr>
        <p:spPr>
          <a:xfrm>
            <a:off x="5400675" y="1533525"/>
            <a:ext cx="623888" cy="1423988"/>
          </a:xfrm>
          <a:custGeom>
            <a:avLst/>
            <a:gdLst>
              <a:gd name="connsiteX0" fmla="*/ 216694 w 623888"/>
              <a:gd name="connsiteY0" fmla="*/ 507206 h 1423988"/>
              <a:gd name="connsiteX1" fmla="*/ 178594 w 623888"/>
              <a:gd name="connsiteY1" fmla="*/ 695325 h 1423988"/>
              <a:gd name="connsiteX2" fmla="*/ 161925 w 623888"/>
              <a:gd name="connsiteY2" fmla="*/ 762000 h 1423988"/>
              <a:gd name="connsiteX3" fmla="*/ 128588 w 623888"/>
              <a:gd name="connsiteY3" fmla="*/ 900113 h 1423988"/>
              <a:gd name="connsiteX4" fmla="*/ 66675 w 623888"/>
              <a:gd name="connsiteY4" fmla="*/ 1100138 h 1423988"/>
              <a:gd name="connsiteX5" fmla="*/ 21431 w 623888"/>
              <a:gd name="connsiteY5" fmla="*/ 1245394 h 1423988"/>
              <a:gd name="connsiteX6" fmla="*/ 7144 w 623888"/>
              <a:gd name="connsiteY6" fmla="*/ 1293019 h 1423988"/>
              <a:gd name="connsiteX7" fmla="*/ 4763 w 623888"/>
              <a:gd name="connsiteY7" fmla="*/ 1314450 h 1423988"/>
              <a:gd name="connsiteX8" fmla="*/ 0 w 623888"/>
              <a:gd name="connsiteY8" fmla="*/ 1350169 h 1423988"/>
              <a:gd name="connsiteX9" fmla="*/ 0 w 623888"/>
              <a:gd name="connsiteY9" fmla="*/ 1369219 h 1423988"/>
              <a:gd name="connsiteX10" fmla="*/ 4763 w 623888"/>
              <a:gd name="connsiteY10" fmla="*/ 1393031 h 1423988"/>
              <a:gd name="connsiteX11" fmla="*/ 11906 w 623888"/>
              <a:gd name="connsiteY11" fmla="*/ 1409700 h 1423988"/>
              <a:gd name="connsiteX12" fmla="*/ 26194 w 623888"/>
              <a:gd name="connsiteY12" fmla="*/ 1421606 h 1423988"/>
              <a:gd name="connsiteX13" fmla="*/ 42863 w 623888"/>
              <a:gd name="connsiteY13" fmla="*/ 1423988 h 1423988"/>
              <a:gd name="connsiteX14" fmla="*/ 64294 w 623888"/>
              <a:gd name="connsiteY14" fmla="*/ 1421606 h 1423988"/>
              <a:gd name="connsiteX15" fmla="*/ 85725 w 623888"/>
              <a:gd name="connsiteY15" fmla="*/ 1414463 h 1423988"/>
              <a:gd name="connsiteX16" fmla="*/ 107156 w 623888"/>
              <a:gd name="connsiteY16" fmla="*/ 1400175 h 1423988"/>
              <a:gd name="connsiteX17" fmla="*/ 126206 w 623888"/>
              <a:gd name="connsiteY17" fmla="*/ 1381125 h 1423988"/>
              <a:gd name="connsiteX18" fmla="*/ 138113 w 623888"/>
              <a:gd name="connsiteY18" fmla="*/ 1359694 h 1423988"/>
              <a:gd name="connsiteX19" fmla="*/ 157163 w 623888"/>
              <a:gd name="connsiteY19" fmla="*/ 1321594 h 1423988"/>
              <a:gd name="connsiteX20" fmla="*/ 209550 w 623888"/>
              <a:gd name="connsiteY20" fmla="*/ 1216819 h 1423988"/>
              <a:gd name="connsiteX21" fmla="*/ 266700 w 623888"/>
              <a:gd name="connsiteY21" fmla="*/ 1090613 h 1423988"/>
              <a:gd name="connsiteX22" fmla="*/ 338138 w 623888"/>
              <a:gd name="connsiteY22" fmla="*/ 919163 h 1423988"/>
              <a:gd name="connsiteX23" fmla="*/ 354806 w 623888"/>
              <a:gd name="connsiteY23" fmla="*/ 864394 h 1423988"/>
              <a:gd name="connsiteX24" fmla="*/ 435769 w 623888"/>
              <a:gd name="connsiteY24" fmla="*/ 573881 h 1423988"/>
              <a:gd name="connsiteX25" fmla="*/ 481013 w 623888"/>
              <a:gd name="connsiteY25" fmla="*/ 426244 h 1423988"/>
              <a:gd name="connsiteX26" fmla="*/ 500063 w 623888"/>
              <a:gd name="connsiteY26" fmla="*/ 364331 h 1423988"/>
              <a:gd name="connsiteX27" fmla="*/ 509588 w 623888"/>
              <a:gd name="connsiteY27" fmla="*/ 345281 h 1423988"/>
              <a:gd name="connsiteX28" fmla="*/ 523875 w 623888"/>
              <a:gd name="connsiteY28" fmla="*/ 326231 h 1423988"/>
              <a:gd name="connsiteX29" fmla="*/ 538163 w 623888"/>
              <a:gd name="connsiteY29" fmla="*/ 314325 h 1423988"/>
              <a:gd name="connsiteX30" fmla="*/ 566738 w 623888"/>
              <a:gd name="connsiteY30" fmla="*/ 300038 h 1423988"/>
              <a:gd name="connsiteX31" fmla="*/ 592931 w 623888"/>
              <a:gd name="connsiteY31" fmla="*/ 288131 h 1423988"/>
              <a:gd name="connsiteX32" fmla="*/ 604838 w 623888"/>
              <a:gd name="connsiteY32" fmla="*/ 280988 h 1423988"/>
              <a:gd name="connsiteX33" fmla="*/ 619125 w 623888"/>
              <a:gd name="connsiteY33" fmla="*/ 261938 h 1423988"/>
              <a:gd name="connsiteX34" fmla="*/ 623888 w 623888"/>
              <a:gd name="connsiteY34" fmla="*/ 245269 h 1423988"/>
              <a:gd name="connsiteX35" fmla="*/ 623888 w 623888"/>
              <a:gd name="connsiteY35" fmla="*/ 230981 h 1423988"/>
              <a:gd name="connsiteX36" fmla="*/ 619125 w 623888"/>
              <a:gd name="connsiteY36" fmla="*/ 214313 h 1423988"/>
              <a:gd name="connsiteX37" fmla="*/ 595313 w 623888"/>
              <a:gd name="connsiteY37" fmla="*/ 178594 h 1423988"/>
              <a:gd name="connsiteX38" fmla="*/ 566738 w 623888"/>
              <a:gd name="connsiteY38" fmla="*/ 150019 h 1423988"/>
              <a:gd name="connsiteX39" fmla="*/ 500063 w 623888"/>
              <a:gd name="connsiteY39" fmla="*/ 100013 h 1423988"/>
              <a:gd name="connsiteX40" fmla="*/ 442913 w 623888"/>
              <a:gd name="connsiteY40" fmla="*/ 61913 h 1423988"/>
              <a:gd name="connsiteX41" fmla="*/ 397669 w 623888"/>
              <a:gd name="connsiteY41" fmla="*/ 38100 h 1423988"/>
              <a:gd name="connsiteX42" fmla="*/ 357188 w 623888"/>
              <a:gd name="connsiteY42" fmla="*/ 23813 h 1423988"/>
              <a:gd name="connsiteX43" fmla="*/ 304800 w 623888"/>
              <a:gd name="connsiteY43" fmla="*/ 9525 h 1423988"/>
              <a:gd name="connsiteX44" fmla="*/ 235744 w 623888"/>
              <a:gd name="connsiteY44" fmla="*/ 0 h 1423988"/>
              <a:gd name="connsiteX45" fmla="*/ 190500 w 623888"/>
              <a:gd name="connsiteY45" fmla="*/ 0 h 1423988"/>
              <a:gd name="connsiteX46" fmla="*/ 173831 w 623888"/>
              <a:gd name="connsiteY46" fmla="*/ 0 h 1423988"/>
              <a:gd name="connsiteX47" fmla="*/ 157163 w 623888"/>
              <a:gd name="connsiteY47" fmla="*/ 2381 h 1423988"/>
              <a:gd name="connsiteX48" fmla="*/ 150019 w 623888"/>
              <a:gd name="connsiteY48" fmla="*/ 7144 h 1423988"/>
              <a:gd name="connsiteX49" fmla="*/ 142875 w 623888"/>
              <a:gd name="connsiteY49" fmla="*/ 16669 h 1423988"/>
              <a:gd name="connsiteX50" fmla="*/ 142875 w 623888"/>
              <a:gd name="connsiteY50" fmla="*/ 23813 h 1423988"/>
              <a:gd name="connsiteX51" fmla="*/ 145256 w 623888"/>
              <a:gd name="connsiteY51" fmla="*/ 35719 h 1423988"/>
              <a:gd name="connsiteX52" fmla="*/ 169069 w 623888"/>
              <a:gd name="connsiteY52" fmla="*/ 64294 h 1423988"/>
              <a:gd name="connsiteX53" fmla="*/ 200025 w 623888"/>
              <a:gd name="connsiteY53" fmla="*/ 95250 h 1423988"/>
              <a:gd name="connsiteX54" fmla="*/ 226219 w 623888"/>
              <a:gd name="connsiteY54" fmla="*/ 130969 h 1423988"/>
              <a:gd name="connsiteX55" fmla="*/ 240506 w 623888"/>
              <a:gd name="connsiteY55" fmla="*/ 161925 h 1423988"/>
              <a:gd name="connsiteX56" fmla="*/ 252413 w 623888"/>
              <a:gd name="connsiteY56" fmla="*/ 192881 h 1423988"/>
              <a:gd name="connsiteX57" fmla="*/ 259556 w 623888"/>
              <a:gd name="connsiteY57" fmla="*/ 233363 h 1423988"/>
              <a:gd name="connsiteX58" fmla="*/ 257175 w 623888"/>
              <a:gd name="connsiteY58" fmla="*/ 276225 h 1423988"/>
              <a:gd name="connsiteX59" fmla="*/ 250031 w 623888"/>
              <a:gd name="connsiteY59" fmla="*/ 342900 h 1423988"/>
              <a:gd name="connsiteX60" fmla="*/ 216694 w 623888"/>
              <a:gd name="connsiteY60" fmla="*/ 507206 h 142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623888" h="1423988">
                <a:moveTo>
                  <a:pt x="216694" y="507206"/>
                </a:moveTo>
                <a:lnTo>
                  <a:pt x="178594" y="695325"/>
                </a:lnTo>
                <a:lnTo>
                  <a:pt x="161925" y="762000"/>
                </a:lnTo>
                <a:lnTo>
                  <a:pt x="128588" y="900113"/>
                </a:lnTo>
                <a:lnTo>
                  <a:pt x="66675" y="1100138"/>
                </a:lnTo>
                <a:lnTo>
                  <a:pt x="21431" y="1245394"/>
                </a:lnTo>
                <a:lnTo>
                  <a:pt x="7144" y="1293019"/>
                </a:lnTo>
                <a:lnTo>
                  <a:pt x="4763" y="1314450"/>
                </a:lnTo>
                <a:lnTo>
                  <a:pt x="0" y="1350169"/>
                </a:lnTo>
                <a:lnTo>
                  <a:pt x="0" y="1369219"/>
                </a:lnTo>
                <a:lnTo>
                  <a:pt x="4763" y="1393031"/>
                </a:lnTo>
                <a:lnTo>
                  <a:pt x="11906" y="1409700"/>
                </a:lnTo>
                <a:lnTo>
                  <a:pt x="26194" y="1421606"/>
                </a:lnTo>
                <a:lnTo>
                  <a:pt x="42863" y="1423988"/>
                </a:lnTo>
                <a:lnTo>
                  <a:pt x="64294" y="1421606"/>
                </a:lnTo>
                <a:lnTo>
                  <a:pt x="85725" y="1414463"/>
                </a:lnTo>
                <a:lnTo>
                  <a:pt x="107156" y="1400175"/>
                </a:lnTo>
                <a:lnTo>
                  <a:pt x="126206" y="1381125"/>
                </a:lnTo>
                <a:lnTo>
                  <a:pt x="138113" y="1359694"/>
                </a:lnTo>
                <a:lnTo>
                  <a:pt x="157163" y="1321594"/>
                </a:lnTo>
                <a:lnTo>
                  <a:pt x="209550" y="1216819"/>
                </a:lnTo>
                <a:lnTo>
                  <a:pt x="266700" y="1090613"/>
                </a:lnTo>
                <a:lnTo>
                  <a:pt x="338138" y="919163"/>
                </a:lnTo>
                <a:lnTo>
                  <a:pt x="354806" y="864394"/>
                </a:lnTo>
                <a:lnTo>
                  <a:pt x="435769" y="573881"/>
                </a:lnTo>
                <a:lnTo>
                  <a:pt x="481013" y="426244"/>
                </a:lnTo>
                <a:lnTo>
                  <a:pt x="500063" y="364331"/>
                </a:lnTo>
                <a:lnTo>
                  <a:pt x="509588" y="345281"/>
                </a:lnTo>
                <a:lnTo>
                  <a:pt x="523875" y="326231"/>
                </a:lnTo>
                <a:lnTo>
                  <a:pt x="538163" y="314325"/>
                </a:lnTo>
                <a:lnTo>
                  <a:pt x="566738" y="300038"/>
                </a:lnTo>
                <a:lnTo>
                  <a:pt x="592931" y="288131"/>
                </a:lnTo>
                <a:lnTo>
                  <a:pt x="604838" y="280988"/>
                </a:lnTo>
                <a:lnTo>
                  <a:pt x="619125" y="261938"/>
                </a:lnTo>
                <a:lnTo>
                  <a:pt x="623888" y="245269"/>
                </a:lnTo>
                <a:lnTo>
                  <a:pt x="623888" y="230981"/>
                </a:lnTo>
                <a:lnTo>
                  <a:pt x="619125" y="214313"/>
                </a:lnTo>
                <a:lnTo>
                  <a:pt x="595313" y="178594"/>
                </a:lnTo>
                <a:lnTo>
                  <a:pt x="566738" y="150019"/>
                </a:lnTo>
                <a:lnTo>
                  <a:pt x="500063" y="100013"/>
                </a:lnTo>
                <a:lnTo>
                  <a:pt x="442913" y="61913"/>
                </a:lnTo>
                <a:lnTo>
                  <a:pt x="397669" y="38100"/>
                </a:lnTo>
                <a:lnTo>
                  <a:pt x="357188" y="23813"/>
                </a:lnTo>
                <a:lnTo>
                  <a:pt x="304800" y="9525"/>
                </a:lnTo>
                <a:lnTo>
                  <a:pt x="235744" y="0"/>
                </a:lnTo>
                <a:lnTo>
                  <a:pt x="190500" y="0"/>
                </a:lnTo>
                <a:lnTo>
                  <a:pt x="173831" y="0"/>
                </a:lnTo>
                <a:lnTo>
                  <a:pt x="157163" y="2381"/>
                </a:lnTo>
                <a:lnTo>
                  <a:pt x="150019" y="7144"/>
                </a:lnTo>
                <a:lnTo>
                  <a:pt x="142875" y="16669"/>
                </a:lnTo>
                <a:lnTo>
                  <a:pt x="142875" y="23813"/>
                </a:lnTo>
                <a:lnTo>
                  <a:pt x="145256" y="35719"/>
                </a:lnTo>
                <a:lnTo>
                  <a:pt x="169069" y="64294"/>
                </a:lnTo>
                <a:lnTo>
                  <a:pt x="200025" y="95250"/>
                </a:lnTo>
                <a:lnTo>
                  <a:pt x="226219" y="130969"/>
                </a:lnTo>
                <a:lnTo>
                  <a:pt x="240506" y="161925"/>
                </a:lnTo>
                <a:lnTo>
                  <a:pt x="252413" y="192881"/>
                </a:lnTo>
                <a:lnTo>
                  <a:pt x="259556" y="233363"/>
                </a:lnTo>
                <a:lnTo>
                  <a:pt x="257175" y="276225"/>
                </a:lnTo>
                <a:lnTo>
                  <a:pt x="250031" y="342900"/>
                </a:lnTo>
                <a:lnTo>
                  <a:pt x="216694" y="5072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804210F7-CD4C-463E-8413-D3F08F4E9228}"/>
              </a:ext>
            </a:extLst>
          </p:cNvPr>
          <p:cNvSpPr/>
          <p:nvPr/>
        </p:nvSpPr>
        <p:spPr>
          <a:xfrm>
            <a:off x="2763838" y="3314700"/>
            <a:ext cx="4294187" cy="663575"/>
          </a:xfrm>
          <a:custGeom>
            <a:avLst/>
            <a:gdLst>
              <a:gd name="connsiteX0" fmla="*/ 2887951 w 4293090"/>
              <a:gd name="connsiteY0" fmla="*/ 120037 h 663735"/>
              <a:gd name="connsiteX1" fmla="*/ 2601980 w 4293090"/>
              <a:gd name="connsiteY1" fmla="*/ 137690 h 663735"/>
              <a:gd name="connsiteX2" fmla="*/ 2301887 w 4293090"/>
              <a:gd name="connsiteY2" fmla="*/ 158873 h 663735"/>
              <a:gd name="connsiteX3" fmla="*/ 1998264 w 4293090"/>
              <a:gd name="connsiteY3" fmla="*/ 180056 h 663735"/>
              <a:gd name="connsiteX4" fmla="*/ 1726415 w 4293090"/>
              <a:gd name="connsiteY4" fmla="*/ 204769 h 663735"/>
              <a:gd name="connsiteX5" fmla="*/ 1539299 w 4293090"/>
              <a:gd name="connsiteY5" fmla="*/ 222422 h 663735"/>
              <a:gd name="connsiteX6" fmla="*/ 1359243 w 4293090"/>
              <a:gd name="connsiteY6" fmla="*/ 243605 h 663735"/>
              <a:gd name="connsiteX7" fmla="*/ 1129761 w 4293090"/>
              <a:gd name="connsiteY7" fmla="*/ 275379 h 663735"/>
              <a:gd name="connsiteX8" fmla="*/ 843790 w 4293090"/>
              <a:gd name="connsiteY8" fmla="*/ 321276 h 663735"/>
              <a:gd name="connsiteX9" fmla="*/ 660204 w 4293090"/>
              <a:gd name="connsiteY9" fmla="*/ 353051 h 663735"/>
              <a:gd name="connsiteX10" fmla="*/ 522514 w 4293090"/>
              <a:gd name="connsiteY10" fmla="*/ 381295 h 663735"/>
              <a:gd name="connsiteX11" fmla="*/ 469557 w 4293090"/>
              <a:gd name="connsiteY11" fmla="*/ 388356 h 663735"/>
              <a:gd name="connsiteX12" fmla="*/ 427191 w 4293090"/>
              <a:gd name="connsiteY12" fmla="*/ 388356 h 663735"/>
              <a:gd name="connsiteX13" fmla="*/ 395416 w 4293090"/>
              <a:gd name="connsiteY13" fmla="*/ 388356 h 663735"/>
              <a:gd name="connsiteX14" fmla="*/ 353050 w 4293090"/>
              <a:gd name="connsiteY14" fmla="*/ 384825 h 663735"/>
              <a:gd name="connsiteX15" fmla="*/ 296562 w 4293090"/>
              <a:gd name="connsiteY15" fmla="*/ 374234 h 663735"/>
              <a:gd name="connsiteX16" fmla="*/ 240074 w 4293090"/>
              <a:gd name="connsiteY16" fmla="*/ 353051 h 663735"/>
              <a:gd name="connsiteX17" fmla="*/ 187117 w 4293090"/>
              <a:gd name="connsiteY17" fmla="*/ 328337 h 663735"/>
              <a:gd name="connsiteX18" fmla="*/ 148281 w 4293090"/>
              <a:gd name="connsiteY18" fmla="*/ 307154 h 663735"/>
              <a:gd name="connsiteX19" fmla="*/ 95324 w 4293090"/>
              <a:gd name="connsiteY19" fmla="*/ 271849 h 663735"/>
              <a:gd name="connsiteX20" fmla="*/ 70610 w 4293090"/>
              <a:gd name="connsiteY20" fmla="*/ 254196 h 663735"/>
              <a:gd name="connsiteX21" fmla="*/ 31775 w 4293090"/>
              <a:gd name="connsiteY21" fmla="*/ 236544 h 663735"/>
              <a:gd name="connsiteX22" fmla="*/ 17653 w 4293090"/>
              <a:gd name="connsiteY22" fmla="*/ 233013 h 663735"/>
              <a:gd name="connsiteX23" fmla="*/ 14122 w 4293090"/>
              <a:gd name="connsiteY23" fmla="*/ 233013 h 663735"/>
              <a:gd name="connsiteX24" fmla="*/ 0 w 4293090"/>
              <a:gd name="connsiteY24" fmla="*/ 240074 h 663735"/>
              <a:gd name="connsiteX25" fmla="*/ 0 w 4293090"/>
              <a:gd name="connsiteY25" fmla="*/ 247135 h 663735"/>
              <a:gd name="connsiteX26" fmla="*/ 7061 w 4293090"/>
              <a:gd name="connsiteY26" fmla="*/ 275379 h 663735"/>
              <a:gd name="connsiteX27" fmla="*/ 31775 w 4293090"/>
              <a:gd name="connsiteY27" fmla="*/ 314215 h 663735"/>
              <a:gd name="connsiteX28" fmla="*/ 84732 w 4293090"/>
              <a:gd name="connsiteY28" fmla="*/ 377764 h 663735"/>
              <a:gd name="connsiteX29" fmla="*/ 144751 w 4293090"/>
              <a:gd name="connsiteY29" fmla="*/ 448374 h 663735"/>
              <a:gd name="connsiteX30" fmla="*/ 190647 w 4293090"/>
              <a:gd name="connsiteY30" fmla="*/ 497801 h 663735"/>
              <a:gd name="connsiteX31" fmla="*/ 278910 w 4293090"/>
              <a:gd name="connsiteY31" fmla="*/ 575472 h 663735"/>
              <a:gd name="connsiteX32" fmla="*/ 307154 w 4293090"/>
              <a:gd name="connsiteY32" fmla="*/ 596655 h 663735"/>
              <a:gd name="connsiteX33" fmla="*/ 331867 w 4293090"/>
              <a:gd name="connsiteY33" fmla="*/ 614308 h 663735"/>
              <a:gd name="connsiteX34" fmla="*/ 363642 w 4293090"/>
              <a:gd name="connsiteY34" fmla="*/ 631960 h 663735"/>
              <a:gd name="connsiteX35" fmla="*/ 398947 w 4293090"/>
              <a:gd name="connsiteY35" fmla="*/ 649613 h 663735"/>
              <a:gd name="connsiteX36" fmla="*/ 423660 w 4293090"/>
              <a:gd name="connsiteY36" fmla="*/ 656674 h 663735"/>
              <a:gd name="connsiteX37" fmla="*/ 476618 w 4293090"/>
              <a:gd name="connsiteY37" fmla="*/ 663735 h 663735"/>
              <a:gd name="connsiteX38" fmla="*/ 515453 w 4293090"/>
              <a:gd name="connsiteY38" fmla="*/ 656674 h 663735"/>
              <a:gd name="connsiteX39" fmla="*/ 603716 w 4293090"/>
              <a:gd name="connsiteY39" fmla="*/ 624899 h 663735"/>
              <a:gd name="connsiteX40" fmla="*/ 695509 w 4293090"/>
              <a:gd name="connsiteY40" fmla="*/ 593125 h 663735"/>
              <a:gd name="connsiteX41" fmla="*/ 840259 w 4293090"/>
              <a:gd name="connsiteY41" fmla="*/ 550759 h 663735"/>
              <a:gd name="connsiteX42" fmla="*/ 985010 w 4293090"/>
              <a:gd name="connsiteY42" fmla="*/ 511923 h 663735"/>
              <a:gd name="connsiteX43" fmla="*/ 1129761 w 4293090"/>
              <a:gd name="connsiteY43" fmla="*/ 480149 h 663735"/>
              <a:gd name="connsiteX44" fmla="*/ 1302755 w 4293090"/>
              <a:gd name="connsiteY44" fmla="*/ 448374 h 663735"/>
              <a:gd name="connsiteX45" fmla="*/ 1436914 w 4293090"/>
              <a:gd name="connsiteY45" fmla="*/ 427191 h 663735"/>
              <a:gd name="connsiteX46" fmla="*/ 1588726 w 4293090"/>
              <a:gd name="connsiteY46" fmla="*/ 409539 h 663735"/>
              <a:gd name="connsiteX47" fmla="*/ 1687580 w 4293090"/>
              <a:gd name="connsiteY47" fmla="*/ 398947 h 663735"/>
              <a:gd name="connsiteX48" fmla="*/ 1913532 w 4293090"/>
              <a:gd name="connsiteY48" fmla="*/ 356581 h 663735"/>
              <a:gd name="connsiteX49" fmla="*/ 2188911 w 4293090"/>
              <a:gd name="connsiteY49" fmla="*/ 338928 h 663735"/>
              <a:gd name="connsiteX50" fmla="*/ 2489004 w 4293090"/>
              <a:gd name="connsiteY50" fmla="*/ 317745 h 663735"/>
              <a:gd name="connsiteX51" fmla="*/ 2852646 w 4293090"/>
              <a:gd name="connsiteY51" fmla="*/ 296562 h 663735"/>
              <a:gd name="connsiteX52" fmla="*/ 3078598 w 4293090"/>
              <a:gd name="connsiteY52" fmla="*/ 285971 h 663735"/>
              <a:gd name="connsiteX53" fmla="*/ 3315141 w 4293090"/>
              <a:gd name="connsiteY53" fmla="*/ 275379 h 663735"/>
              <a:gd name="connsiteX54" fmla="*/ 3495197 w 4293090"/>
              <a:gd name="connsiteY54" fmla="*/ 268318 h 663735"/>
              <a:gd name="connsiteX55" fmla="*/ 3622295 w 4293090"/>
              <a:gd name="connsiteY55" fmla="*/ 271849 h 663735"/>
              <a:gd name="connsiteX56" fmla="*/ 3759985 w 4293090"/>
              <a:gd name="connsiteY56" fmla="*/ 278910 h 663735"/>
              <a:gd name="connsiteX57" fmla="*/ 3901205 w 4293090"/>
              <a:gd name="connsiteY57" fmla="*/ 289501 h 663735"/>
              <a:gd name="connsiteX58" fmla="*/ 4060077 w 4293090"/>
              <a:gd name="connsiteY58" fmla="*/ 310684 h 663735"/>
              <a:gd name="connsiteX59" fmla="*/ 4169523 w 4293090"/>
              <a:gd name="connsiteY59" fmla="*/ 331867 h 663735"/>
              <a:gd name="connsiteX60" fmla="*/ 4194236 w 4293090"/>
              <a:gd name="connsiteY60" fmla="*/ 335398 h 663735"/>
              <a:gd name="connsiteX61" fmla="*/ 4226011 w 4293090"/>
              <a:gd name="connsiteY61" fmla="*/ 328337 h 663735"/>
              <a:gd name="connsiteX62" fmla="*/ 4257785 w 4293090"/>
              <a:gd name="connsiteY62" fmla="*/ 317745 h 663735"/>
              <a:gd name="connsiteX63" fmla="*/ 4286029 w 4293090"/>
              <a:gd name="connsiteY63" fmla="*/ 300093 h 663735"/>
              <a:gd name="connsiteX64" fmla="*/ 4293090 w 4293090"/>
              <a:gd name="connsiteY64" fmla="*/ 278910 h 663735"/>
              <a:gd name="connsiteX65" fmla="*/ 4293090 w 4293090"/>
              <a:gd name="connsiteY65" fmla="*/ 257727 h 663735"/>
              <a:gd name="connsiteX66" fmla="*/ 4286029 w 4293090"/>
              <a:gd name="connsiteY66" fmla="*/ 225952 h 663735"/>
              <a:gd name="connsiteX67" fmla="*/ 4257785 w 4293090"/>
              <a:gd name="connsiteY67" fmla="*/ 176525 h 663735"/>
              <a:gd name="connsiteX68" fmla="*/ 4226011 w 4293090"/>
              <a:gd name="connsiteY68" fmla="*/ 151812 h 663735"/>
              <a:gd name="connsiteX69" fmla="*/ 4148340 w 4293090"/>
              <a:gd name="connsiteY69" fmla="*/ 109446 h 663735"/>
              <a:gd name="connsiteX70" fmla="*/ 4063608 w 4293090"/>
              <a:gd name="connsiteY70" fmla="*/ 67080 h 663735"/>
              <a:gd name="connsiteX71" fmla="*/ 3975345 w 4293090"/>
              <a:gd name="connsiteY71" fmla="*/ 28244 h 663735"/>
              <a:gd name="connsiteX72" fmla="*/ 3880022 w 4293090"/>
              <a:gd name="connsiteY72" fmla="*/ 0 h 663735"/>
              <a:gd name="connsiteX73" fmla="*/ 3865900 w 4293090"/>
              <a:gd name="connsiteY73" fmla="*/ 0 h 663735"/>
              <a:gd name="connsiteX74" fmla="*/ 3851778 w 4293090"/>
              <a:gd name="connsiteY74" fmla="*/ 0 h 663735"/>
              <a:gd name="connsiteX75" fmla="*/ 3756454 w 4293090"/>
              <a:gd name="connsiteY75" fmla="*/ 52958 h 663735"/>
              <a:gd name="connsiteX76" fmla="*/ 3724680 w 4293090"/>
              <a:gd name="connsiteY76" fmla="*/ 63549 h 663735"/>
              <a:gd name="connsiteX77" fmla="*/ 3675253 w 4293090"/>
              <a:gd name="connsiteY77" fmla="*/ 70610 h 663735"/>
              <a:gd name="connsiteX78" fmla="*/ 3516380 w 4293090"/>
              <a:gd name="connsiteY78" fmla="*/ 77671 h 663735"/>
              <a:gd name="connsiteX79" fmla="*/ 3276306 w 4293090"/>
              <a:gd name="connsiteY79" fmla="*/ 95324 h 663735"/>
              <a:gd name="connsiteX80" fmla="*/ 2887951 w 4293090"/>
              <a:gd name="connsiteY80" fmla="*/ 120037 h 663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4293090" h="663735">
                <a:moveTo>
                  <a:pt x="2887951" y="120037"/>
                </a:moveTo>
                <a:lnTo>
                  <a:pt x="2601980" y="137690"/>
                </a:lnTo>
                <a:lnTo>
                  <a:pt x="2301887" y="158873"/>
                </a:lnTo>
                <a:lnTo>
                  <a:pt x="1998264" y="180056"/>
                </a:lnTo>
                <a:lnTo>
                  <a:pt x="1726415" y="204769"/>
                </a:lnTo>
                <a:lnTo>
                  <a:pt x="1539299" y="222422"/>
                </a:lnTo>
                <a:lnTo>
                  <a:pt x="1359243" y="243605"/>
                </a:lnTo>
                <a:lnTo>
                  <a:pt x="1129761" y="275379"/>
                </a:lnTo>
                <a:lnTo>
                  <a:pt x="843790" y="321276"/>
                </a:lnTo>
                <a:lnTo>
                  <a:pt x="660204" y="353051"/>
                </a:lnTo>
                <a:lnTo>
                  <a:pt x="522514" y="381295"/>
                </a:lnTo>
                <a:lnTo>
                  <a:pt x="469557" y="388356"/>
                </a:lnTo>
                <a:lnTo>
                  <a:pt x="427191" y="388356"/>
                </a:lnTo>
                <a:lnTo>
                  <a:pt x="395416" y="388356"/>
                </a:lnTo>
                <a:lnTo>
                  <a:pt x="353050" y="384825"/>
                </a:lnTo>
                <a:lnTo>
                  <a:pt x="296562" y="374234"/>
                </a:lnTo>
                <a:lnTo>
                  <a:pt x="240074" y="353051"/>
                </a:lnTo>
                <a:lnTo>
                  <a:pt x="187117" y="328337"/>
                </a:lnTo>
                <a:lnTo>
                  <a:pt x="148281" y="307154"/>
                </a:lnTo>
                <a:lnTo>
                  <a:pt x="95324" y="271849"/>
                </a:lnTo>
                <a:lnTo>
                  <a:pt x="70610" y="254196"/>
                </a:lnTo>
                <a:lnTo>
                  <a:pt x="31775" y="236544"/>
                </a:lnTo>
                <a:lnTo>
                  <a:pt x="17653" y="233013"/>
                </a:lnTo>
                <a:lnTo>
                  <a:pt x="14122" y="233013"/>
                </a:lnTo>
                <a:lnTo>
                  <a:pt x="0" y="240074"/>
                </a:lnTo>
                <a:lnTo>
                  <a:pt x="0" y="247135"/>
                </a:lnTo>
                <a:lnTo>
                  <a:pt x="7061" y="275379"/>
                </a:lnTo>
                <a:lnTo>
                  <a:pt x="31775" y="314215"/>
                </a:lnTo>
                <a:lnTo>
                  <a:pt x="84732" y="377764"/>
                </a:lnTo>
                <a:lnTo>
                  <a:pt x="144751" y="448374"/>
                </a:lnTo>
                <a:lnTo>
                  <a:pt x="190647" y="497801"/>
                </a:lnTo>
                <a:lnTo>
                  <a:pt x="278910" y="575472"/>
                </a:lnTo>
                <a:lnTo>
                  <a:pt x="307154" y="596655"/>
                </a:lnTo>
                <a:lnTo>
                  <a:pt x="331867" y="614308"/>
                </a:lnTo>
                <a:lnTo>
                  <a:pt x="363642" y="631960"/>
                </a:lnTo>
                <a:lnTo>
                  <a:pt x="398947" y="649613"/>
                </a:lnTo>
                <a:lnTo>
                  <a:pt x="423660" y="656674"/>
                </a:lnTo>
                <a:lnTo>
                  <a:pt x="476618" y="663735"/>
                </a:lnTo>
                <a:lnTo>
                  <a:pt x="515453" y="656674"/>
                </a:lnTo>
                <a:lnTo>
                  <a:pt x="603716" y="624899"/>
                </a:lnTo>
                <a:lnTo>
                  <a:pt x="695509" y="593125"/>
                </a:lnTo>
                <a:lnTo>
                  <a:pt x="840259" y="550759"/>
                </a:lnTo>
                <a:lnTo>
                  <a:pt x="985010" y="511923"/>
                </a:lnTo>
                <a:lnTo>
                  <a:pt x="1129761" y="480149"/>
                </a:lnTo>
                <a:lnTo>
                  <a:pt x="1302755" y="448374"/>
                </a:lnTo>
                <a:lnTo>
                  <a:pt x="1436914" y="427191"/>
                </a:lnTo>
                <a:lnTo>
                  <a:pt x="1588726" y="409539"/>
                </a:lnTo>
                <a:lnTo>
                  <a:pt x="1687580" y="398947"/>
                </a:lnTo>
                <a:lnTo>
                  <a:pt x="1913532" y="356581"/>
                </a:lnTo>
                <a:lnTo>
                  <a:pt x="2188911" y="338928"/>
                </a:lnTo>
                <a:lnTo>
                  <a:pt x="2489004" y="317745"/>
                </a:lnTo>
                <a:lnTo>
                  <a:pt x="2852646" y="296562"/>
                </a:lnTo>
                <a:lnTo>
                  <a:pt x="3078598" y="285971"/>
                </a:lnTo>
                <a:lnTo>
                  <a:pt x="3315141" y="275379"/>
                </a:lnTo>
                <a:lnTo>
                  <a:pt x="3495197" y="268318"/>
                </a:lnTo>
                <a:lnTo>
                  <a:pt x="3622295" y="271849"/>
                </a:lnTo>
                <a:lnTo>
                  <a:pt x="3759985" y="278910"/>
                </a:lnTo>
                <a:lnTo>
                  <a:pt x="3901205" y="289501"/>
                </a:lnTo>
                <a:lnTo>
                  <a:pt x="4060077" y="310684"/>
                </a:lnTo>
                <a:lnTo>
                  <a:pt x="4169523" y="331867"/>
                </a:lnTo>
                <a:lnTo>
                  <a:pt x="4194236" y="335398"/>
                </a:lnTo>
                <a:lnTo>
                  <a:pt x="4226011" y="328337"/>
                </a:lnTo>
                <a:lnTo>
                  <a:pt x="4257785" y="317745"/>
                </a:lnTo>
                <a:lnTo>
                  <a:pt x="4286029" y="300093"/>
                </a:lnTo>
                <a:lnTo>
                  <a:pt x="4293090" y="278910"/>
                </a:lnTo>
                <a:lnTo>
                  <a:pt x="4293090" y="257727"/>
                </a:lnTo>
                <a:lnTo>
                  <a:pt x="4286029" y="225952"/>
                </a:lnTo>
                <a:lnTo>
                  <a:pt x="4257785" y="176525"/>
                </a:lnTo>
                <a:lnTo>
                  <a:pt x="4226011" y="151812"/>
                </a:lnTo>
                <a:lnTo>
                  <a:pt x="4148340" y="109446"/>
                </a:lnTo>
                <a:lnTo>
                  <a:pt x="4063608" y="67080"/>
                </a:lnTo>
                <a:lnTo>
                  <a:pt x="3975345" y="28244"/>
                </a:lnTo>
                <a:lnTo>
                  <a:pt x="3880022" y="0"/>
                </a:lnTo>
                <a:lnTo>
                  <a:pt x="3865900" y="0"/>
                </a:lnTo>
                <a:lnTo>
                  <a:pt x="3851778" y="0"/>
                </a:lnTo>
                <a:lnTo>
                  <a:pt x="3756454" y="52958"/>
                </a:lnTo>
                <a:lnTo>
                  <a:pt x="3724680" y="63549"/>
                </a:lnTo>
                <a:lnTo>
                  <a:pt x="3675253" y="70610"/>
                </a:lnTo>
                <a:lnTo>
                  <a:pt x="3516380" y="77671"/>
                </a:lnTo>
                <a:lnTo>
                  <a:pt x="3276306" y="95324"/>
                </a:lnTo>
                <a:lnTo>
                  <a:pt x="2887951" y="1200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5EF24AC3-B672-4383-89ED-1669161BDA08}"/>
              </a:ext>
            </a:extLst>
          </p:cNvPr>
          <p:cNvSpPr/>
          <p:nvPr/>
        </p:nvSpPr>
        <p:spPr>
          <a:xfrm>
            <a:off x="4014788" y="4503738"/>
            <a:ext cx="508000" cy="1409700"/>
          </a:xfrm>
          <a:custGeom>
            <a:avLst/>
            <a:gdLst>
              <a:gd name="connsiteX0" fmla="*/ 466725 w 507206"/>
              <a:gd name="connsiteY0" fmla="*/ 885825 h 1409700"/>
              <a:gd name="connsiteX1" fmla="*/ 435768 w 507206"/>
              <a:gd name="connsiteY1" fmla="*/ 626269 h 1409700"/>
              <a:gd name="connsiteX2" fmla="*/ 409575 w 507206"/>
              <a:gd name="connsiteY2" fmla="*/ 404812 h 1409700"/>
              <a:gd name="connsiteX3" fmla="*/ 392906 w 507206"/>
              <a:gd name="connsiteY3" fmla="*/ 242887 h 1409700"/>
              <a:gd name="connsiteX4" fmla="*/ 369093 w 507206"/>
              <a:gd name="connsiteY4" fmla="*/ 111919 h 1409700"/>
              <a:gd name="connsiteX5" fmla="*/ 338137 w 507206"/>
              <a:gd name="connsiteY5" fmla="*/ 92869 h 1409700"/>
              <a:gd name="connsiteX6" fmla="*/ 280987 w 507206"/>
              <a:gd name="connsiteY6" fmla="*/ 69056 h 1409700"/>
              <a:gd name="connsiteX7" fmla="*/ 204787 w 507206"/>
              <a:gd name="connsiteY7" fmla="*/ 40481 h 1409700"/>
              <a:gd name="connsiteX8" fmla="*/ 59531 w 507206"/>
              <a:gd name="connsiteY8" fmla="*/ 0 h 1409700"/>
              <a:gd name="connsiteX9" fmla="*/ 0 w 507206"/>
              <a:gd name="connsiteY9" fmla="*/ 61912 h 1409700"/>
              <a:gd name="connsiteX10" fmla="*/ 54768 w 507206"/>
              <a:gd name="connsiteY10" fmla="*/ 102394 h 1409700"/>
              <a:gd name="connsiteX11" fmla="*/ 88106 w 507206"/>
              <a:gd name="connsiteY11" fmla="*/ 130969 h 1409700"/>
              <a:gd name="connsiteX12" fmla="*/ 128587 w 507206"/>
              <a:gd name="connsiteY12" fmla="*/ 176212 h 1409700"/>
              <a:gd name="connsiteX13" fmla="*/ 169068 w 507206"/>
              <a:gd name="connsiteY13" fmla="*/ 233362 h 1409700"/>
              <a:gd name="connsiteX14" fmla="*/ 192881 w 507206"/>
              <a:gd name="connsiteY14" fmla="*/ 283369 h 1409700"/>
              <a:gd name="connsiteX15" fmla="*/ 202406 w 507206"/>
              <a:gd name="connsiteY15" fmla="*/ 340519 h 1409700"/>
              <a:gd name="connsiteX16" fmla="*/ 240506 w 507206"/>
              <a:gd name="connsiteY16" fmla="*/ 585787 h 1409700"/>
              <a:gd name="connsiteX17" fmla="*/ 259556 w 507206"/>
              <a:gd name="connsiteY17" fmla="*/ 750094 h 1409700"/>
              <a:gd name="connsiteX18" fmla="*/ 278606 w 507206"/>
              <a:gd name="connsiteY18" fmla="*/ 957262 h 1409700"/>
              <a:gd name="connsiteX19" fmla="*/ 288131 w 507206"/>
              <a:gd name="connsiteY19" fmla="*/ 1085850 h 1409700"/>
              <a:gd name="connsiteX20" fmla="*/ 300037 w 507206"/>
              <a:gd name="connsiteY20" fmla="*/ 1193006 h 1409700"/>
              <a:gd name="connsiteX21" fmla="*/ 314325 w 507206"/>
              <a:gd name="connsiteY21" fmla="*/ 1271587 h 1409700"/>
              <a:gd name="connsiteX22" fmla="*/ 328612 w 507206"/>
              <a:gd name="connsiteY22" fmla="*/ 1321594 h 1409700"/>
              <a:gd name="connsiteX23" fmla="*/ 342900 w 507206"/>
              <a:gd name="connsiteY23" fmla="*/ 1347787 h 1409700"/>
              <a:gd name="connsiteX24" fmla="*/ 371475 w 507206"/>
              <a:gd name="connsiteY24" fmla="*/ 1376362 h 1409700"/>
              <a:gd name="connsiteX25" fmla="*/ 400050 w 507206"/>
              <a:gd name="connsiteY25" fmla="*/ 1397794 h 1409700"/>
              <a:gd name="connsiteX26" fmla="*/ 426243 w 507206"/>
              <a:gd name="connsiteY26" fmla="*/ 1409700 h 1409700"/>
              <a:gd name="connsiteX27" fmla="*/ 445293 w 507206"/>
              <a:gd name="connsiteY27" fmla="*/ 1407319 h 1409700"/>
              <a:gd name="connsiteX28" fmla="*/ 461962 w 507206"/>
              <a:gd name="connsiteY28" fmla="*/ 1397794 h 1409700"/>
              <a:gd name="connsiteX29" fmla="*/ 471487 w 507206"/>
              <a:gd name="connsiteY29" fmla="*/ 1381125 h 1409700"/>
              <a:gd name="connsiteX30" fmla="*/ 488156 w 507206"/>
              <a:gd name="connsiteY30" fmla="*/ 1323975 h 1409700"/>
              <a:gd name="connsiteX31" fmla="*/ 507206 w 507206"/>
              <a:gd name="connsiteY31" fmla="*/ 1204912 h 1409700"/>
              <a:gd name="connsiteX32" fmla="*/ 466725 w 507206"/>
              <a:gd name="connsiteY32" fmla="*/ 885825 h 1409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07206" h="1409700">
                <a:moveTo>
                  <a:pt x="466725" y="885825"/>
                </a:moveTo>
                <a:lnTo>
                  <a:pt x="435768" y="626269"/>
                </a:lnTo>
                <a:lnTo>
                  <a:pt x="409575" y="404812"/>
                </a:lnTo>
                <a:lnTo>
                  <a:pt x="392906" y="242887"/>
                </a:lnTo>
                <a:lnTo>
                  <a:pt x="369093" y="111919"/>
                </a:lnTo>
                <a:lnTo>
                  <a:pt x="338137" y="92869"/>
                </a:lnTo>
                <a:lnTo>
                  <a:pt x="280987" y="69056"/>
                </a:lnTo>
                <a:lnTo>
                  <a:pt x="204787" y="40481"/>
                </a:lnTo>
                <a:lnTo>
                  <a:pt x="59531" y="0"/>
                </a:lnTo>
                <a:lnTo>
                  <a:pt x="0" y="61912"/>
                </a:lnTo>
                <a:lnTo>
                  <a:pt x="54768" y="102394"/>
                </a:lnTo>
                <a:lnTo>
                  <a:pt x="88106" y="130969"/>
                </a:lnTo>
                <a:lnTo>
                  <a:pt x="128587" y="176212"/>
                </a:lnTo>
                <a:lnTo>
                  <a:pt x="169068" y="233362"/>
                </a:lnTo>
                <a:lnTo>
                  <a:pt x="192881" y="283369"/>
                </a:lnTo>
                <a:lnTo>
                  <a:pt x="202406" y="340519"/>
                </a:lnTo>
                <a:lnTo>
                  <a:pt x="240506" y="585787"/>
                </a:lnTo>
                <a:lnTo>
                  <a:pt x="259556" y="750094"/>
                </a:lnTo>
                <a:lnTo>
                  <a:pt x="278606" y="957262"/>
                </a:lnTo>
                <a:lnTo>
                  <a:pt x="288131" y="1085850"/>
                </a:lnTo>
                <a:lnTo>
                  <a:pt x="300037" y="1193006"/>
                </a:lnTo>
                <a:lnTo>
                  <a:pt x="314325" y="1271587"/>
                </a:lnTo>
                <a:lnTo>
                  <a:pt x="328612" y="1321594"/>
                </a:lnTo>
                <a:lnTo>
                  <a:pt x="342900" y="1347787"/>
                </a:lnTo>
                <a:lnTo>
                  <a:pt x="371475" y="1376362"/>
                </a:lnTo>
                <a:lnTo>
                  <a:pt x="400050" y="1397794"/>
                </a:lnTo>
                <a:lnTo>
                  <a:pt x="426243" y="1409700"/>
                </a:lnTo>
                <a:lnTo>
                  <a:pt x="445293" y="1407319"/>
                </a:lnTo>
                <a:lnTo>
                  <a:pt x="461962" y="1397794"/>
                </a:lnTo>
                <a:lnTo>
                  <a:pt x="471487" y="1381125"/>
                </a:lnTo>
                <a:lnTo>
                  <a:pt x="488156" y="1323975"/>
                </a:lnTo>
                <a:lnTo>
                  <a:pt x="507206" y="1204912"/>
                </a:lnTo>
                <a:lnTo>
                  <a:pt x="466725" y="8858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1C978EE7-43EC-4800-B9F5-1B79E8E5BFE2}"/>
              </a:ext>
            </a:extLst>
          </p:cNvPr>
          <p:cNvSpPr/>
          <p:nvPr/>
        </p:nvSpPr>
        <p:spPr>
          <a:xfrm>
            <a:off x="4278313" y="4344988"/>
            <a:ext cx="2301875" cy="1255712"/>
          </a:xfrm>
          <a:custGeom>
            <a:avLst/>
            <a:gdLst>
              <a:gd name="connsiteX0" fmla="*/ 1264444 w 2300288"/>
              <a:gd name="connsiteY0" fmla="*/ 119063 h 1254919"/>
              <a:gd name="connsiteX1" fmla="*/ 1057275 w 2300288"/>
              <a:gd name="connsiteY1" fmla="*/ 147638 h 1254919"/>
              <a:gd name="connsiteX2" fmla="*/ 802482 w 2300288"/>
              <a:gd name="connsiteY2" fmla="*/ 183357 h 1254919"/>
              <a:gd name="connsiteX3" fmla="*/ 507207 w 2300288"/>
              <a:gd name="connsiteY3" fmla="*/ 219075 h 1254919"/>
              <a:gd name="connsiteX4" fmla="*/ 216694 w 2300288"/>
              <a:gd name="connsiteY4" fmla="*/ 254794 h 1254919"/>
              <a:gd name="connsiteX5" fmla="*/ 0 w 2300288"/>
              <a:gd name="connsiteY5" fmla="*/ 276225 h 1254919"/>
              <a:gd name="connsiteX6" fmla="*/ 33338 w 2300288"/>
              <a:gd name="connsiteY6" fmla="*/ 431007 h 1254919"/>
              <a:gd name="connsiteX7" fmla="*/ 302419 w 2300288"/>
              <a:gd name="connsiteY7" fmla="*/ 402432 h 1254919"/>
              <a:gd name="connsiteX8" fmla="*/ 590550 w 2300288"/>
              <a:gd name="connsiteY8" fmla="*/ 369094 h 1254919"/>
              <a:gd name="connsiteX9" fmla="*/ 940594 w 2300288"/>
              <a:gd name="connsiteY9" fmla="*/ 330994 h 1254919"/>
              <a:gd name="connsiteX10" fmla="*/ 1162050 w 2300288"/>
              <a:gd name="connsiteY10" fmla="*/ 307182 h 1254919"/>
              <a:gd name="connsiteX11" fmla="*/ 1459707 w 2300288"/>
              <a:gd name="connsiteY11" fmla="*/ 273844 h 1254919"/>
              <a:gd name="connsiteX12" fmla="*/ 1735932 w 2300288"/>
              <a:gd name="connsiteY12" fmla="*/ 252413 h 1254919"/>
              <a:gd name="connsiteX13" fmla="*/ 1826419 w 2300288"/>
              <a:gd name="connsiteY13" fmla="*/ 245269 h 1254919"/>
              <a:gd name="connsiteX14" fmla="*/ 1843088 w 2300288"/>
              <a:gd name="connsiteY14" fmla="*/ 247650 h 1254919"/>
              <a:gd name="connsiteX15" fmla="*/ 1854994 w 2300288"/>
              <a:gd name="connsiteY15" fmla="*/ 252413 h 1254919"/>
              <a:gd name="connsiteX16" fmla="*/ 1876425 w 2300288"/>
              <a:gd name="connsiteY16" fmla="*/ 266700 h 1254919"/>
              <a:gd name="connsiteX17" fmla="*/ 1885950 w 2300288"/>
              <a:gd name="connsiteY17" fmla="*/ 278607 h 1254919"/>
              <a:gd name="connsiteX18" fmla="*/ 1895475 w 2300288"/>
              <a:gd name="connsiteY18" fmla="*/ 302419 h 1254919"/>
              <a:gd name="connsiteX19" fmla="*/ 1897857 w 2300288"/>
              <a:gd name="connsiteY19" fmla="*/ 328613 h 1254919"/>
              <a:gd name="connsiteX20" fmla="*/ 1895475 w 2300288"/>
              <a:gd name="connsiteY20" fmla="*/ 366713 h 1254919"/>
              <a:gd name="connsiteX21" fmla="*/ 1878807 w 2300288"/>
              <a:gd name="connsiteY21" fmla="*/ 431007 h 1254919"/>
              <a:gd name="connsiteX22" fmla="*/ 1802607 w 2300288"/>
              <a:gd name="connsiteY22" fmla="*/ 709613 h 1254919"/>
              <a:gd name="connsiteX23" fmla="*/ 1652588 w 2300288"/>
              <a:gd name="connsiteY23" fmla="*/ 1240632 h 1254919"/>
              <a:gd name="connsiteX24" fmla="*/ 1814513 w 2300288"/>
              <a:gd name="connsiteY24" fmla="*/ 1254919 h 1254919"/>
              <a:gd name="connsiteX25" fmla="*/ 1890713 w 2300288"/>
              <a:gd name="connsiteY25" fmla="*/ 1119188 h 1254919"/>
              <a:gd name="connsiteX26" fmla="*/ 1978819 w 2300288"/>
              <a:gd name="connsiteY26" fmla="*/ 926307 h 1254919"/>
              <a:gd name="connsiteX27" fmla="*/ 2057400 w 2300288"/>
              <a:gd name="connsiteY27" fmla="*/ 750094 h 1254919"/>
              <a:gd name="connsiteX28" fmla="*/ 2138363 w 2300288"/>
              <a:gd name="connsiteY28" fmla="*/ 566738 h 1254919"/>
              <a:gd name="connsiteX29" fmla="*/ 2183607 w 2300288"/>
              <a:gd name="connsiteY29" fmla="*/ 469107 h 1254919"/>
              <a:gd name="connsiteX30" fmla="*/ 2214563 w 2300288"/>
              <a:gd name="connsiteY30" fmla="*/ 438150 h 1254919"/>
              <a:gd name="connsiteX31" fmla="*/ 2269332 w 2300288"/>
              <a:gd name="connsiteY31" fmla="*/ 383382 h 1254919"/>
              <a:gd name="connsiteX32" fmla="*/ 2290763 w 2300288"/>
              <a:gd name="connsiteY32" fmla="*/ 357188 h 1254919"/>
              <a:gd name="connsiteX33" fmla="*/ 2297907 w 2300288"/>
              <a:gd name="connsiteY33" fmla="*/ 338138 h 1254919"/>
              <a:gd name="connsiteX34" fmla="*/ 2300288 w 2300288"/>
              <a:gd name="connsiteY34" fmla="*/ 321469 h 1254919"/>
              <a:gd name="connsiteX35" fmla="*/ 2297907 w 2300288"/>
              <a:gd name="connsiteY35" fmla="*/ 300038 h 1254919"/>
              <a:gd name="connsiteX36" fmla="*/ 2288382 w 2300288"/>
              <a:gd name="connsiteY36" fmla="*/ 278607 h 1254919"/>
              <a:gd name="connsiteX37" fmla="*/ 2264569 w 2300288"/>
              <a:gd name="connsiteY37" fmla="*/ 245269 h 1254919"/>
              <a:gd name="connsiteX38" fmla="*/ 2193132 w 2300288"/>
              <a:gd name="connsiteY38" fmla="*/ 188119 h 1254919"/>
              <a:gd name="connsiteX39" fmla="*/ 2047875 w 2300288"/>
              <a:gd name="connsiteY39" fmla="*/ 100013 h 1254919"/>
              <a:gd name="connsiteX40" fmla="*/ 1912144 w 2300288"/>
              <a:gd name="connsiteY40" fmla="*/ 30957 h 1254919"/>
              <a:gd name="connsiteX41" fmla="*/ 1833563 w 2300288"/>
              <a:gd name="connsiteY41" fmla="*/ 0 h 1254919"/>
              <a:gd name="connsiteX42" fmla="*/ 1819275 w 2300288"/>
              <a:gd name="connsiteY42" fmla="*/ 0 h 1254919"/>
              <a:gd name="connsiteX43" fmla="*/ 1759744 w 2300288"/>
              <a:gd name="connsiteY43" fmla="*/ 26194 h 1254919"/>
              <a:gd name="connsiteX44" fmla="*/ 1719263 w 2300288"/>
              <a:gd name="connsiteY44" fmla="*/ 42863 h 1254919"/>
              <a:gd name="connsiteX45" fmla="*/ 1633538 w 2300288"/>
              <a:gd name="connsiteY45" fmla="*/ 59532 h 1254919"/>
              <a:gd name="connsiteX46" fmla="*/ 1264444 w 2300288"/>
              <a:gd name="connsiteY46" fmla="*/ 119063 h 1254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300288" h="1254919">
                <a:moveTo>
                  <a:pt x="1264444" y="119063"/>
                </a:moveTo>
                <a:lnTo>
                  <a:pt x="1057275" y="147638"/>
                </a:lnTo>
                <a:lnTo>
                  <a:pt x="802482" y="183357"/>
                </a:lnTo>
                <a:lnTo>
                  <a:pt x="507207" y="219075"/>
                </a:lnTo>
                <a:lnTo>
                  <a:pt x="216694" y="254794"/>
                </a:lnTo>
                <a:lnTo>
                  <a:pt x="0" y="276225"/>
                </a:lnTo>
                <a:lnTo>
                  <a:pt x="33338" y="431007"/>
                </a:lnTo>
                <a:lnTo>
                  <a:pt x="302419" y="402432"/>
                </a:lnTo>
                <a:lnTo>
                  <a:pt x="590550" y="369094"/>
                </a:lnTo>
                <a:lnTo>
                  <a:pt x="940594" y="330994"/>
                </a:lnTo>
                <a:lnTo>
                  <a:pt x="1162050" y="307182"/>
                </a:lnTo>
                <a:lnTo>
                  <a:pt x="1459707" y="273844"/>
                </a:lnTo>
                <a:lnTo>
                  <a:pt x="1735932" y="252413"/>
                </a:lnTo>
                <a:lnTo>
                  <a:pt x="1826419" y="245269"/>
                </a:lnTo>
                <a:lnTo>
                  <a:pt x="1843088" y="247650"/>
                </a:lnTo>
                <a:lnTo>
                  <a:pt x="1854994" y="252413"/>
                </a:lnTo>
                <a:lnTo>
                  <a:pt x="1876425" y="266700"/>
                </a:lnTo>
                <a:lnTo>
                  <a:pt x="1885950" y="278607"/>
                </a:lnTo>
                <a:lnTo>
                  <a:pt x="1895475" y="302419"/>
                </a:lnTo>
                <a:lnTo>
                  <a:pt x="1897857" y="328613"/>
                </a:lnTo>
                <a:lnTo>
                  <a:pt x="1895475" y="366713"/>
                </a:lnTo>
                <a:lnTo>
                  <a:pt x="1878807" y="431007"/>
                </a:lnTo>
                <a:lnTo>
                  <a:pt x="1802607" y="709613"/>
                </a:lnTo>
                <a:lnTo>
                  <a:pt x="1652588" y="1240632"/>
                </a:lnTo>
                <a:lnTo>
                  <a:pt x="1814513" y="1254919"/>
                </a:lnTo>
                <a:lnTo>
                  <a:pt x="1890713" y="1119188"/>
                </a:lnTo>
                <a:lnTo>
                  <a:pt x="1978819" y="926307"/>
                </a:lnTo>
                <a:lnTo>
                  <a:pt x="2057400" y="750094"/>
                </a:lnTo>
                <a:lnTo>
                  <a:pt x="2138363" y="566738"/>
                </a:lnTo>
                <a:lnTo>
                  <a:pt x="2183607" y="469107"/>
                </a:lnTo>
                <a:lnTo>
                  <a:pt x="2214563" y="438150"/>
                </a:lnTo>
                <a:lnTo>
                  <a:pt x="2269332" y="383382"/>
                </a:lnTo>
                <a:lnTo>
                  <a:pt x="2290763" y="357188"/>
                </a:lnTo>
                <a:lnTo>
                  <a:pt x="2297907" y="338138"/>
                </a:lnTo>
                <a:lnTo>
                  <a:pt x="2300288" y="321469"/>
                </a:lnTo>
                <a:lnTo>
                  <a:pt x="2297907" y="300038"/>
                </a:lnTo>
                <a:lnTo>
                  <a:pt x="2288382" y="278607"/>
                </a:lnTo>
                <a:lnTo>
                  <a:pt x="2264569" y="245269"/>
                </a:lnTo>
                <a:lnTo>
                  <a:pt x="2193132" y="188119"/>
                </a:lnTo>
                <a:lnTo>
                  <a:pt x="2047875" y="100013"/>
                </a:lnTo>
                <a:lnTo>
                  <a:pt x="1912144" y="30957"/>
                </a:lnTo>
                <a:lnTo>
                  <a:pt x="1833563" y="0"/>
                </a:lnTo>
                <a:lnTo>
                  <a:pt x="1819275" y="0"/>
                </a:lnTo>
                <a:lnTo>
                  <a:pt x="1759744" y="26194"/>
                </a:lnTo>
                <a:lnTo>
                  <a:pt x="1719263" y="42863"/>
                </a:lnTo>
                <a:lnTo>
                  <a:pt x="1633538" y="59532"/>
                </a:lnTo>
                <a:lnTo>
                  <a:pt x="1264444" y="1190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AD183D93-4DA2-4B37-9B41-78417629B574}"/>
              </a:ext>
            </a:extLst>
          </p:cNvPr>
          <p:cNvSpPr/>
          <p:nvPr/>
        </p:nvSpPr>
        <p:spPr>
          <a:xfrm>
            <a:off x="4402138" y="5438775"/>
            <a:ext cx="1851025" cy="304800"/>
          </a:xfrm>
          <a:custGeom>
            <a:avLst/>
            <a:gdLst>
              <a:gd name="connsiteX0" fmla="*/ 1245394 w 1850232"/>
              <a:gd name="connsiteY0" fmla="*/ 16669 h 304800"/>
              <a:gd name="connsiteX1" fmla="*/ 840582 w 1850232"/>
              <a:gd name="connsiteY1" fmla="*/ 42863 h 304800"/>
              <a:gd name="connsiteX2" fmla="*/ 531019 w 1850232"/>
              <a:gd name="connsiteY2" fmla="*/ 69056 h 304800"/>
              <a:gd name="connsiteX3" fmla="*/ 269082 w 1850232"/>
              <a:gd name="connsiteY3" fmla="*/ 92869 h 304800"/>
              <a:gd name="connsiteX4" fmla="*/ 0 w 1850232"/>
              <a:gd name="connsiteY4" fmla="*/ 121444 h 304800"/>
              <a:gd name="connsiteX5" fmla="*/ 23813 w 1850232"/>
              <a:gd name="connsiteY5" fmla="*/ 304800 h 304800"/>
              <a:gd name="connsiteX6" fmla="*/ 150019 w 1850232"/>
              <a:gd name="connsiteY6" fmla="*/ 285750 h 304800"/>
              <a:gd name="connsiteX7" fmla="*/ 245269 w 1850232"/>
              <a:gd name="connsiteY7" fmla="*/ 273844 h 304800"/>
              <a:gd name="connsiteX8" fmla="*/ 378619 w 1850232"/>
              <a:gd name="connsiteY8" fmla="*/ 259556 h 304800"/>
              <a:gd name="connsiteX9" fmla="*/ 492919 w 1850232"/>
              <a:gd name="connsiteY9" fmla="*/ 250031 h 304800"/>
              <a:gd name="connsiteX10" fmla="*/ 661988 w 1850232"/>
              <a:gd name="connsiteY10" fmla="*/ 238125 h 304800"/>
              <a:gd name="connsiteX11" fmla="*/ 807244 w 1850232"/>
              <a:gd name="connsiteY11" fmla="*/ 230981 h 304800"/>
              <a:gd name="connsiteX12" fmla="*/ 985838 w 1850232"/>
              <a:gd name="connsiteY12" fmla="*/ 226219 h 304800"/>
              <a:gd name="connsiteX13" fmla="*/ 1185863 w 1850232"/>
              <a:gd name="connsiteY13" fmla="*/ 223838 h 304800"/>
              <a:gd name="connsiteX14" fmla="*/ 1338263 w 1850232"/>
              <a:gd name="connsiteY14" fmla="*/ 223838 h 304800"/>
              <a:gd name="connsiteX15" fmla="*/ 1533525 w 1850232"/>
              <a:gd name="connsiteY15" fmla="*/ 230981 h 304800"/>
              <a:gd name="connsiteX16" fmla="*/ 1747838 w 1850232"/>
              <a:gd name="connsiteY16" fmla="*/ 245269 h 304800"/>
              <a:gd name="connsiteX17" fmla="*/ 1783557 w 1850232"/>
              <a:gd name="connsiteY17" fmla="*/ 242888 h 304800"/>
              <a:gd name="connsiteX18" fmla="*/ 1800225 w 1850232"/>
              <a:gd name="connsiteY18" fmla="*/ 240506 h 304800"/>
              <a:gd name="connsiteX19" fmla="*/ 1821657 w 1850232"/>
              <a:gd name="connsiteY19" fmla="*/ 230981 h 304800"/>
              <a:gd name="connsiteX20" fmla="*/ 1835944 w 1850232"/>
              <a:gd name="connsiteY20" fmla="*/ 221456 h 304800"/>
              <a:gd name="connsiteX21" fmla="*/ 1843088 w 1850232"/>
              <a:gd name="connsiteY21" fmla="*/ 211931 h 304800"/>
              <a:gd name="connsiteX22" fmla="*/ 1847850 w 1850232"/>
              <a:gd name="connsiteY22" fmla="*/ 200025 h 304800"/>
              <a:gd name="connsiteX23" fmla="*/ 1850232 w 1850232"/>
              <a:gd name="connsiteY23" fmla="*/ 188119 h 304800"/>
              <a:gd name="connsiteX24" fmla="*/ 1847850 w 1850232"/>
              <a:gd name="connsiteY24" fmla="*/ 166688 h 304800"/>
              <a:gd name="connsiteX25" fmla="*/ 1843088 w 1850232"/>
              <a:gd name="connsiteY25" fmla="*/ 140494 h 304800"/>
              <a:gd name="connsiteX26" fmla="*/ 1824038 w 1850232"/>
              <a:gd name="connsiteY26" fmla="*/ 97631 h 304800"/>
              <a:gd name="connsiteX27" fmla="*/ 1802607 w 1850232"/>
              <a:gd name="connsiteY27" fmla="*/ 61913 h 304800"/>
              <a:gd name="connsiteX28" fmla="*/ 1766888 w 1850232"/>
              <a:gd name="connsiteY28" fmla="*/ 16669 h 304800"/>
              <a:gd name="connsiteX29" fmla="*/ 1590675 w 1850232"/>
              <a:gd name="connsiteY29" fmla="*/ 0 h 304800"/>
              <a:gd name="connsiteX30" fmla="*/ 1245394 w 1850232"/>
              <a:gd name="connsiteY30" fmla="*/ 16669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850232" h="304800">
                <a:moveTo>
                  <a:pt x="1245394" y="16669"/>
                </a:moveTo>
                <a:lnTo>
                  <a:pt x="840582" y="42863"/>
                </a:lnTo>
                <a:lnTo>
                  <a:pt x="531019" y="69056"/>
                </a:lnTo>
                <a:lnTo>
                  <a:pt x="269082" y="92869"/>
                </a:lnTo>
                <a:lnTo>
                  <a:pt x="0" y="121444"/>
                </a:lnTo>
                <a:lnTo>
                  <a:pt x="23813" y="304800"/>
                </a:lnTo>
                <a:lnTo>
                  <a:pt x="150019" y="285750"/>
                </a:lnTo>
                <a:lnTo>
                  <a:pt x="245269" y="273844"/>
                </a:lnTo>
                <a:lnTo>
                  <a:pt x="378619" y="259556"/>
                </a:lnTo>
                <a:lnTo>
                  <a:pt x="492919" y="250031"/>
                </a:lnTo>
                <a:lnTo>
                  <a:pt x="661988" y="238125"/>
                </a:lnTo>
                <a:lnTo>
                  <a:pt x="807244" y="230981"/>
                </a:lnTo>
                <a:lnTo>
                  <a:pt x="985838" y="226219"/>
                </a:lnTo>
                <a:lnTo>
                  <a:pt x="1185863" y="223838"/>
                </a:lnTo>
                <a:lnTo>
                  <a:pt x="1338263" y="223838"/>
                </a:lnTo>
                <a:lnTo>
                  <a:pt x="1533525" y="230981"/>
                </a:lnTo>
                <a:lnTo>
                  <a:pt x="1747838" y="245269"/>
                </a:lnTo>
                <a:lnTo>
                  <a:pt x="1783557" y="242888"/>
                </a:lnTo>
                <a:lnTo>
                  <a:pt x="1800225" y="240506"/>
                </a:lnTo>
                <a:lnTo>
                  <a:pt x="1821657" y="230981"/>
                </a:lnTo>
                <a:lnTo>
                  <a:pt x="1835944" y="221456"/>
                </a:lnTo>
                <a:lnTo>
                  <a:pt x="1843088" y="211931"/>
                </a:lnTo>
                <a:lnTo>
                  <a:pt x="1847850" y="200025"/>
                </a:lnTo>
                <a:lnTo>
                  <a:pt x="1850232" y="188119"/>
                </a:lnTo>
                <a:lnTo>
                  <a:pt x="1847850" y="166688"/>
                </a:lnTo>
                <a:lnTo>
                  <a:pt x="1843088" y="140494"/>
                </a:lnTo>
                <a:lnTo>
                  <a:pt x="1824038" y="97631"/>
                </a:lnTo>
                <a:lnTo>
                  <a:pt x="1802607" y="61913"/>
                </a:lnTo>
                <a:lnTo>
                  <a:pt x="1766888" y="16669"/>
                </a:lnTo>
                <a:lnTo>
                  <a:pt x="1590675" y="0"/>
                </a:lnTo>
                <a:lnTo>
                  <a:pt x="1245394" y="166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C6AD437-A951-40D2-9304-E10F75E09CEF}"/>
              </a:ext>
            </a:extLst>
          </p:cNvPr>
          <p:cNvGrpSpPr>
            <a:grpSpLocks/>
          </p:cNvGrpSpPr>
          <p:nvPr/>
        </p:nvGrpSpPr>
        <p:grpSpPr bwMode="auto">
          <a:xfrm>
            <a:off x="2779713" y="1533525"/>
            <a:ext cx="4294187" cy="4379913"/>
            <a:chOff x="2916238" y="1685925"/>
            <a:chExt cx="4294187" cy="4379913"/>
          </a:xfrm>
        </p:grpSpPr>
        <p:sp>
          <p:nvSpPr>
            <p:cNvPr id="10" name="フリーフォーム 49">
              <a:extLst>
                <a:ext uri="{FF2B5EF4-FFF2-40B4-BE49-F238E27FC236}">
                  <a16:creationId xmlns:a16="http://schemas.microsoft.com/office/drawing/2014/main" id="{5E3E670C-5611-44A3-82BF-5803FFB88888}"/>
                </a:ext>
              </a:extLst>
            </p:cNvPr>
            <p:cNvSpPr/>
            <p:nvPr/>
          </p:nvSpPr>
          <p:spPr>
            <a:xfrm>
              <a:off x="3235325" y="2306638"/>
              <a:ext cx="3687763" cy="565150"/>
            </a:xfrm>
            <a:custGeom>
              <a:avLst/>
              <a:gdLst>
                <a:gd name="connsiteX0" fmla="*/ 2227919 w 3687385"/>
                <a:gd name="connsiteY0" fmla="*/ 306785 h 565915"/>
                <a:gd name="connsiteX1" fmla="*/ 2046231 w 3687385"/>
                <a:gd name="connsiteY1" fmla="*/ 318699 h 565915"/>
                <a:gd name="connsiteX2" fmla="*/ 1864542 w 3687385"/>
                <a:gd name="connsiteY2" fmla="*/ 336570 h 565915"/>
                <a:gd name="connsiteX3" fmla="*/ 1650090 w 3687385"/>
                <a:gd name="connsiteY3" fmla="*/ 360398 h 565915"/>
                <a:gd name="connsiteX4" fmla="*/ 1393939 w 3687385"/>
                <a:gd name="connsiteY4" fmla="*/ 393162 h 565915"/>
                <a:gd name="connsiteX5" fmla="*/ 1274799 w 3687385"/>
                <a:gd name="connsiteY5" fmla="*/ 411033 h 565915"/>
                <a:gd name="connsiteX6" fmla="*/ 982906 w 3687385"/>
                <a:gd name="connsiteY6" fmla="*/ 470603 h 565915"/>
                <a:gd name="connsiteX7" fmla="*/ 771432 w 3687385"/>
                <a:gd name="connsiteY7" fmla="*/ 512302 h 565915"/>
                <a:gd name="connsiteX8" fmla="*/ 595701 w 3687385"/>
                <a:gd name="connsiteY8" fmla="*/ 548044 h 565915"/>
                <a:gd name="connsiteX9" fmla="*/ 542087 w 3687385"/>
                <a:gd name="connsiteY9" fmla="*/ 559958 h 565915"/>
                <a:gd name="connsiteX10" fmla="*/ 500388 w 3687385"/>
                <a:gd name="connsiteY10" fmla="*/ 565915 h 565915"/>
                <a:gd name="connsiteX11" fmla="*/ 470603 w 3687385"/>
                <a:gd name="connsiteY11" fmla="*/ 565915 h 565915"/>
                <a:gd name="connsiteX12" fmla="*/ 443797 w 3687385"/>
                <a:gd name="connsiteY12" fmla="*/ 565915 h 565915"/>
                <a:gd name="connsiteX13" fmla="*/ 393162 w 3687385"/>
                <a:gd name="connsiteY13" fmla="*/ 556979 h 565915"/>
                <a:gd name="connsiteX14" fmla="*/ 327635 w 3687385"/>
                <a:gd name="connsiteY14" fmla="*/ 539108 h 565915"/>
                <a:gd name="connsiteX15" fmla="*/ 265087 w 3687385"/>
                <a:gd name="connsiteY15" fmla="*/ 512302 h 565915"/>
                <a:gd name="connsiteX16" fmla="*/ 229345 w 3687385"/>
                <a:gd name="connsiteY16" fmla="*/ 494431 h 565915"/>
                <a:gd name="connsiteX17" fmla="*/ 187646 w 3687385"/>
                <a:gd name="connsiteY17" fmla="*/ 464646 h 565915"/>
                <a:gd name="connsiteX18" fmla="*/ 125097 w 3687385"/>
                <a:gd name="connsiteY18" fmla="*/ 405076 h 565915"/>
                <a:gd name="connsiteX19" fmla="*/ 80420 w 3687385"/>
                <a:gd name="connsiteY19" fmla="*/ 360398 h 565915"/>
                <a:gd name="connsiteX20" fmla="*/ 41699 w 3687385"/>
                <a:gd name="connsiteY20" fmla="*/ 309764 h 565915"/>
                <a:gd name="connsiteX21" fmla="*/ 5957 w 3687385"/>
                <a:gd name="connsiteY21" fmla="*/ 244237 h 565915"/>
                <a:gd name="connsiteX22" fmla="*/ 0 w 3687385"/>
                <a:gd name="connsiteY22" fmla="*/ 220409 h 565915"/>
                <a:gd name="connsiteX23" fmla="*/ 0 w 3687385"/>
                <a:gd name="connsiteY23" fmla="*/ 208495 h 565915"/>
                <a:gd name="connsiteX24" fmla="*/ 0 w 3687385"/>
                <a:gd name="connsiteY24" fmla="*/ 199559 h 565915"/>
                <a:gd name="connsiteX25" fmla="*/ 2979 w 3687385"/>
                <a:gd name="connsiteY25" fmla="*/ 193602 h 565915"/>
                <a:gd name="connsiteX26" fmla="*/ 17871 w 3687385"/>
                <a:gd name="connsiteY26" fmla="*/ 193602 h 565915"/>
                <a:gd name="connsiteX27" fmla="*/ 38721 w 3687385"/>
                <a:gd name="connsiteY27" fmla="*/ 199559 h 565915"/>
                <a:gd name="connsiteX28" fmla="*/ 56592 w 3687385"/>
                <a:gd name="connsiteY28" fmla="*/ 208495 h 565915"/>
                <a:gd name="connsiteX29" fmla="*/ 104248 w 3687385"/>
                <a:gd name="connsiteY29" fmla="*/ 247215 h 565915"/>
                <a:gd name="connsiteX30" fmla="*/ 154882 w 3687385"/>
                <a:gd name="connsiteY30" fmla="*/ 282957 h 565915"/>
                <a:gd name="connsiteX31" fmla="*/ 217431 w 3687385"/>
                <a:gd name="connsiteY31" fmla="*/ 315721 h 565915"/>
                <a:gd name="connsiteX32" fmla="*/ 256151 w 3687385"/>
                <a:gd name="connsiteY32" fmla="*/ 333592 h 565915"/>
                <a:gd name="connsiteX33" fmla="*/ 288915 w 3687385"/>
                <a:gd name="connsiteY33" fmla="*/ 345506 h 565915"/>
                <a:gd name="connsiteX34" fmla="*/ 321678 w 3687385"/>
                <a:gd name="connsiteY34" fmla="*/ 354441 h 565915"/>
                <a:gd name="connsiteX35" fmla="*/ 372313 w 3687385"/>
                <a:gd name="connsiteY35" fmla="*/ 363377 h 565915"/>
                <a:gd name="connsiteX36" fmla="*/ 446775 w 3687385"/>
                <a:gd name="connsiteY36" fmla="*/ 360398 h 565915"/>
                <a:gd name="connsiteX37" fmla="*/ 521238 w 3687385"/>
                <a:gd name="connsiteY37" fmla="*/ 360398 h 565915"/>
                <a:gd name="connsiteX38" fmla="*/ 598679 w 3687385"/>
                <a:gd name="connsiteY38" fmla="*/ 351463 h 565915"/>
                <a:gd name="connsiteX39" fmla="*/ 720798 w 3687385"/>
                <a:gd name="connsiteY39" fmla="*/ 333592 h 565915"/>
                <a:gd name="connsiteX40" fmla="*/ 845895 w 3687385"/>
                <a:gd name="connsiteY40" fmla="*/ 309764 h 565915"/>
                <a:gd name="connsiteX41" fmla="*/ 1066304 w 3687385"/>
                <a:gd name="connsiteY41" fmla="*/ 265086 h 565915"/>
                <a:gd name="connsiteX42" fmla="*/ 1236078 w 3687385"/>
                <a:gd name="connsiteY42" fmla="*/ 229344 h 565915"/>
                <a:gd name="connsiteX43" fmla="*/ 1474358 w 3687385"/>
                <a:gd name="connsiteY43" fmla="*/ 199559 h 565915"/>
                <a:gd name="connsiteX44" fmla="*/ 1736467 w 3687385"/>
                <a:gd name="connsiteY44" fmla="*/ 169774 h 565915"/>
                <a:gd name="connsiteX45" fmla="*/ 1959854 w 3687385"/>
                <a:gd name="connsiteY45" fmla="*/ 148925 h 565915"/>
                <a:gd name="connsiteX46" fmla="*/ 2117715 w 3687385"/>
                <a:gd name="connsiteY46" fmla="*/ 137011 h 565915"/>
                <a:gd name="connsiteX47" fmla="*/ 2361952 w 3687385"/>
                <a:gd name="connsiteY47" fmla="*/ 122118 h 565915"/>
                <a:gd name="connsiteX48" fmla="*/ 2519813 w 3687385"/>
                <a:gd name="connsiteY48" fmla="*/ 113183 h 565915"/>
                <a:gd name="connsiteX49" fmla="*/ 2689587 w 3687385"/>
                <a:gd name="connsiteY49" fmla="*/ 95312 h 565915"/>
                <a:gd name="connsiteX50" fmla="*/ 2921910 w 3687385"/>
                <a:gd name="connsiteY50" fmla="*/ 74462 h 565915"/>
                <a:gd name="connsiteX51" fmla="*/ 3094663 w 3687385"/>
                <a:gd name="connsiteY51" fmla="*/ 56591 h 565915"/>
                <a:gd name="connsiteX52" fmla="*/ 3178061 w 3687385"/>
                <a:gd name="connsiteY52" fmla="*/ 47656 h 565915"/>
                <a:gd name="connsiteX53" fmla="*/ 3204868 w 3687385"/>
                <a:gd name="connsiteY53" fmla="*/ 35742 h 565915"/>
                <a:gd name="connsiteX54" fmla="*/ 3249545 w 3687385"/>
                <a:gd name="connsiteY54" fmla="*/ 17871 h 565915"/>
                <a:gd name="connsiteX55" fmla="*/ 3288266 w 3687385"/>
                <a:gd name="connsiteY55" fmla="*/ 2978 h 565915"/>
                <a:gd name="connsiteX56" fmla="*/ 3324008 w 3687385"/>
                <a:gd name="connsiteY56" fmla="*/ 0 h 565915"/>
                <a:gd name="connsiteX57" fmla="*/ 3362729 w 3687385"/>
                <a:gd name="connsiteY57" fmla="*/ 2978 h 565915"/>
                <a:gd name="connsiteX58" fmla="*/ 3428256 w 3687385"/>
                <a:gd name="connsiteY58" fmla="*/ 17871 h 565915"/>
                <a:gd name="connsiteX59" fmla="*/ 3490804 w 3687385"/>
                <a:gd name="connsiteY59" fmla="*/ 41699 h 565915"/>
                <a:gd name="connsiteX60" fmla="*/ 3565267 w 3687385"/>
                <a:gd name="connsiteY60" fmla="*/ 80419 h 565915"/>
                <a:gd name="connsiteX61" fmla="*/ 3603987 w 3687385"/>
                <a:gd name="connsiteY61" fmla="*/ 101269 h 565915"/>
                <a:gd name="connsiteX62" fmla="*/ 3645686 w 3687385"/>
                <a:gd name="connsiteY62" fmla="*/ 128075 h 565915"/>
                <a:gd name="connsiteX63" fmla="*/ 3660579 w 3687385"/>
                <a:gd name="connsiteY63" fmla="*/ 139989 h 565915"/>
                <a:gd name="connsiteX64" fmla="*/ 3675471 w 3687385"/>
                <a:gd name="connsiteY64" fmla="*/ 154882 h 565915"/>
                <a:gd name="connsiteX65" fmla="*/ 3684407 w 3687385"/>
                <a:gd name="connsiteY65" fmla="*/ 172753 h 565915"/>
                <a:gd name="connsiteX66" fmla="*/ 3687385 w 3687385"/>
                <a:gd name="connsiteY66" fmla="*/ 181688 h 565915"/>
                <a:gd name="connsiteX67" fmla="*/ 3684407 w 3687385"/>
                <a:gd name="connsiteY67" fmla="*/ 196581 h 565915"/>
                <a:gd name="connsiteX68" fmla="*/ 3672493 w 3687385"/>
                <a:gd name="connsiteY68" fmla="*/ 220409 h 565915"/>
                <a:gd name="connsiteX69" fmla="*/ 3651643 w 3687385"/>
                <a:gd name="connsiteY69" fmla="*/ 241258 h 565915"/>
                <a:gd name="connsiteX70" fmla="*/ 3609944 w 3687385"/>
                <a:gd name="connsiteY70" fmla="*/ 262108 h 565915"/>
                <a:gd name="connsiteX71" fmla="*/ 3580159 w 3687385"/>
                <a:gd name="connsiteY71" fmla="*/ 271043 h 565915"/>
                <a:gd name="connsiteX72" fmla="*/ 3550374 w 3687385"/>
                <a:gd name="connsiteY72" fmla="*/ 271043 h 565915"/>
                <a:gd name="connsiteX73" fmla="*/ 3422299 w 3687385"/>
                <a:gd name="connsiteY73" fmla="*/ 265086 h 565915"/>
                <a:gd name="connsiteX74" fmla="*/ 3207846 w 3687385"/>
                <a:gd name="connsiteY74" fmla="*/ 262108 h 565915"/>
                <a:gd name="connsiteX75" fmla="*/ 2984459 w 3687385"/>
                <a:gd name="connsiteY75" fmla="*/ 262108 h 565915"/>
                <a:gd name="connsiteX76" fmla="*/ 2770007 w 3687385"/>
                <a:gd name="connsiteY76" fmla="*/ 268065 h 565915"/>
                <a:gd name="connsiteX77" fmla="*/ 2641931 w 3687385"/>
                <a:gd name="connsiteY77" fmla="*/ 274022 h 565915"/>
                <a:gd name="connsiteX78" fmla="*/ 2463221 w 3687385"/>
                <a:gd name="connsiteY78" fmla="*/ 294871 h 565915"/>
                <a:gd name="connsiteX79" fmla="*/ 2227919 w 3687385"/>
                <a:gd name="connsiteY79" fmla="*/ 306785 h 565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687385" h="565915">
                  <a:moveTo>
                    <a:pt x="2227919" y="306785"/>
                  </a:moveTo>
                  <a:lnTo>
                    <a:pt x="2046231" y="318699"/>
                  </a:lnTo>
                  <a:lnTo>
                    <a:pt x="1864542" y="336570"/>
                  </a:lnTo>
                  <a:lnTo>
                    <a:pt x="1650090" y="360398"/>
                  </a:lnTo>
                  <a:lnTo>
                    <a:pt x="1393939" y="393162"/>
                  </a:lnTo>
                  <a:lnTo>
                    <a:pt x="1274799" y="411033"/>
                  </a:lnTo>
                  <a:lnTo>
                    <a:pt x="982906" y="470603"/>
                  </a:lnTo>
                  <a:lnTo>
                    <a:pt x="771432" y="512302"/>
                  </a:lnTo>
                  <a:lnTo>
                    <a:pt x="595701" y="548044"/>
                  </a:lnTo>
                  <a:lnTo>
                    <a:pt x="542087" y="559958"/>
                  </a:lnTo>
                  <a:lnTo>
                    <a:pt x="500388" y="565915"/>
                  </a:lnTo>
                  <a:lnTo>
                    <a:pt x="470603" y="565915"/>
                  </a:lnTo>
                  <a:lnTo>
                    <a:pt x="443797" y="565915"/>
                  </a:lnTo>
                  <a:lnTo>
                    <a:pt x="393162" y="556979"/>
                  </a:lnTo>
                  <a:lnTo>
                    <a:pt x="327635" y="539108"/>
                  </a:lnTo>
                  <a:lnTo>
                    <a:pt x="265087" y="512302"/>
                  </a:lnTo>
                  <a:lnTo>
                    <a:pt x="229345" y="494431"/>
                  </a:lnTo>
                  <a:lnTo>
                    <a:pt x="187646" y="464646"/>
                  </a:lnTo>
                  <a:lnTo>
                    <a:pt x="125097" y="405076"/>
                  </a:lnTo>
                  <a:lnTo>
                    <a:pt x="80420" y="360398"/>
                  </a:lnTo>
                  <a:lnTo>
                    <a:pt x="41699" y="309764"/>
                  </a:lnTo>
                  <a:lnTo>
                    <a:pt x="5957" y="244237"/>
                  </a:lnTo>
                  <a:lnTo>
                    <a:pt x="0" y="220409"/>
                  </a:lnTo>
                  <a:lnTo>
                    <a:pt x="0" y="208495"/>
                  </a:lnTo>
                  <a:lnTo>
                    <a:pt x="0" y="199559"/>
                  </a:lnTo>
                  <a:lnTo>
                    <a:pt x="2979" y="193602"/>
                  </a:lnTo>
                  <a:lnTo>
                    <a:pt x="17871" y="193602"/>
                  </a:lnTo>
                  <a:lnTo>
                    <a:pt x="38721" y="199559"/>
                  </a:lnTo>
                  <a:lnTo>
                    <a:pt x="56592" y="208495"/>
                  </a:lnTo>
                  <a:lnTo>
                    <a:pt x="104248" y="247215"/>
                  </a:lnTo>
                  <a:lnTo>
                    <a:pt x="154882" y="282957"/>
                  </a:lnTo>
                  <a:lnTo>
                    <a:pt x="217431" y="315721"/>
                  </a:lnTo>
                  <a:lnTo>
                    <a:pt x="256151" y="333592"/>
                  </a:lnTo>
                  <a:lnTo>
                    <a:pt x="288915" y="345506"/>
                  </a:lnTo>
                  <a:lnTo>
                    <a:pt x="321678" y="354441"/>
                  </a:lnTo>
                  <a:lnTo>
                    <a:pt x="372313" y="363377"/>
                  </a:lnTo>
                  <a:lnTo>
                    <a:pt x="446775" y="360398"/>
                  </a:lnTo>
                  <a:lnTo>
                    <a:pt x="521238" y="360398"/>
                  </a:lnTo>
                  <a:lnTo>
                    <a:pt x="598679" y="351463"/>
                  </a:lnTo>
                  <a:lnTo>
                    <a:pt x="720798" y="333592"/>
                  </a:lnTo>
                  <a:lnTo>
                    <a:pt x="845895" y="309764"/>
                  </a:lnTo>
                  <a:lnTo>
                    <a:pt x="1066304" y="265086"/>
                  </a:lnTo>
                  <a:lnTo>
                    <a:pt x="1236078" y="229344"/>
                  </a:lnTo>
                  <a:lnTo>
                    <a:pt x="1474358" y="199559"/>
                  </a:lnTo>
                  <a:lnTo>
                    <a:pt x="1736467" y="169774"/>
                  </a:lnTo>
                  <a:lnTo>
                    <a:pt x="1959854" y="148925"/>
                  </a:lnTo>
                  <a:lnTo>
                    <a:pt x="2117715" y="137011"/>
                  </a:lnTo>
                  <a:lnTo>
                    <a:pt x="2361952" y="122118"/>
                  </a:lnTo>
                  <a:lnTo>
                    <a:pt x="2519813" y="113183"/>
                  </a:lnTo>
                  <a:lnTo>
                    <a:pt x="2689587" y="95312"/>
                  </a:lnTo>
                  <a:lnTo>
                    <a:pt x="2921910" y="74462"/>
                  </a:lnTo>
                  <a:lnTo>
                    <a:pt x="3094663" y="56591"/>
                  </a:lnTo>
                  <a:lnTo>
                    <a:pt x="3178061" y="47656"/>
                  </a:lnTo>
                  <a:lnTo>
                    <a:pt x="3204868" y="35742"/>
                  </a:lnTo>
                  <a:lnTo>
                    <a:pt x="3249545" y="17871"/>
                  </a:lnTo>
                  <a:lnTo>
                    <a:pt x="3288266" y="2978"/>
                  </a:lnTo>
                  <a:lnTo>
                    <a:pt x="3324008" y="0"/>
                  </a:lnTo>
                  <a:lnTo>
                    <a:pt x="3362729" y="2978"/>
                  </a:lnTo>
                  <a:lnTo>
                    <a:pt x="3428256" y="17871"/>
                  </a:lnTo>
                  <a:lnTo>
                    <a:pt x="3490804" y="41699"/>
                  </a:lnTo>
                  <a:lnTo>
                    <a:pt x="3565267" y="80419"/>
                  </a:lnTo>
                  <a:lnTo>
                    <a:pt x="3603987" y="101269"/>
                  </a:lnTo>
                  <a:lnTo>
                    <a:pt x="3645686" y="128075"/>
                  </a:lnTo>
                  <a:lnTo>
                    <a:pt x="3660579" y="139989"/>
                  </a:lnTo>
                  <a:lnTo>
                    <a:pt x="3675471" y="154882"/>
                  </a:lnTo>
                  <a:lnTo>
                    <a:pt x="3684407" y="172753"/>
                  </a:lnTo>
                  <a:lnTo>
                    <a:pt x="3687385" y="181688"/>
                  </a:lnTo>
                  <a:lnTo>
                    <a:pt x="3684407" y="196581"/>
                  </a:lnTo>
                  <a:lnTo>
                    <a:pt x="3672493" y="220409"/>
                  </a:lnTo>
                  <a:lnTo>
                    <a:pt x="3651643" y="241258"/>
                  </a:lnTo>
                  <a:lnTo>
                    <a:pt x="3609944" y="262108"/>
                  </a:lnTo>
                  <a:lnTo>
                    <a:pt x="3580159" y="271043"/>
                  </a:lnTo>
                  <a:lnTo>
                    <a:pt x="3550374" y="271043"/>
                  </a:lnTo>
                  <a:lnTo>
                    <a:pt x="3422299" y="265086"/>
                  </a:lnTo>
                  <a:lnTo>
                    <a:pt x="3207846" y="262108"/>
                  </a:lnTo>
                  <a:lnTo>
                    <a:pt x="2984459" y="262108"/>
                  </a:lnTo>
                  <a:lnTo>
                    <a:pt x="2770007" y="268065"/>
                  </a:lnTo>
                  <a:lnTo>
                    <a:pt x="2641931" y="274022"/>
                  </a:lnTo>
                  <a:lnTo>
                    <a:pt x="2463221" y="294871"/>
                  </a:lnTo>
                  <a:lnTo>
                    <a:pt x="2227919" y="30678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53">
              <a:extLst>
                <a:ext uri="{FF2B5EF4-FFF2-40B4-BE49-F238E27FC236}">
                  <a16:creationId xmlns:a16="http://schemas.microsoft.com/office/drawing/2014/main" id="{F35B1BF5-1FFD-426C-AB27-B2BE5AD0B1B7}"/>
                </a:ext>
              </a:extLst>
            </p:cNvPr>
            <p:cNvSpPr/>
            <p:nvPr/>
          </p:nvSpPr>
          <p:spPr>
            <a:xfrm>
              <a:off x="2932113" y="2955925"/>
              <a:ext cx="2276475" cy="2606675"/>
            </a:xfrm>
            <a:custGeom>
              <a:avLst/>
              <a:gdLst>
                <a:gd name="connsiteX0" fmla="*/ 1785731 w 2276061"/>
                <a:gd name="connsiteY0" fmla="*/ 1129748 h 2607365"/>
                <a:gd name="connsiteX1" fmla="*/ 1689653 w 2276061"/>
                <a:gd name="connsiteY1" fmla="*/ 1282148 h 2607365"/>
                <a:gd name="connsiteX2" fmla="*/ 1613453 w 2276061"/>
                <a:gd name="connsiteY2" fmla="*/ 1394791 h 2607365"/>
                <a:gd name="connsiteX3" fmla="*/ 1524000 w 2276061"/>
                <a:gd name="connsiteY3" fmla="*/ 1517374 h 2607365"/>
                <a:gd name="connsiteX4" fmla="*/ 1408044 w 2276061"/>
                <a:gd name="connsiteY4" fmla="*/ 1666461 h 2607365"/>
                <a:gd name="connsiteX5" fmla="*/ 1345096 w 2276061"/>
                <a:gd name="connsiteY5" fmla="*/ 1736035 h 2607365"/>
                <a:gd name="connsiteX6" fmla="*/ 1275522 w 2276061"/>
                <a:gd name="connsiteY6" fmla="*/ 1785730 h 2607365"/>
                <a:gd name="connsiteX7" fmla="*/ 1169505 w 2276061"/>
                <a:gd name="connsiteY7" fmla="*/ 1885122 h 2607365"/>
                <a:gd name="connsiteX8" fmla="*/ 1063487 w 2276061"/>
                <a:gd name="connsiteY8" fmla="*/ 1974574 h 2607365"/>
                <a:gd name="connsiteX9" fmla="*/ 950844 w 2276061"/>
                <a:gd name="connsiteY9" fmla="*/ 2064026 h 2607365"/>
                <a:gd name="connsiteX10" fmla="*/ 781879 w 2276061"/>
                <a:gd name="connsiteY10" fmla="*/ 2186608 h 2607365"/>
                <a:gd name="connsiteX11" fmla="*/ 659296 w 2276061"/>
                <a:gd name="connsiteY11" fmla="*/ 2269435 h 2607365"/>
                <a:gd name="connsiteX12" fmla="*/ 490331 w 2276061"/>
                <a:gd name="connsiteY12" fmla="*/ 2375452 h 2607365"/>
                <a:gd name="connsiteX13" fmla="*/ 255105 w 2276061"/>
                <a:gd name="connsiteY13" fmla="*/ 2507974 h 2607365"/>
                <a:gd name="connsiteX14" fmla="*/ 79514 w 2276061"/>
                <a:gd name="connsiteY14" fmla="*/ 2597426 h 2607365"/>
                <a:gd name="connsiteX15" fmla="*/ 39757 w 2276061"/>
                <a:gd name="connsiteY15" fmla="*/ 2607365 h 2607365"/>
                <a:gd name="connsiteX16" fmla="*/ 23192 w 2276061"/>
                <a:gd name="connsiteY16" fmla="*/ 2607365 h 2607365"/>
                <a:gd name="connsiteX17" fmla="*/ 9940 w 2276061"/>
                <a:gd name="connsiteY17" fmla="*/ 2604052 h 2607365"/>
                <a:gd name="connsiteX18" fmla="*/ 3314 w 2276061"/>
                <a:gd name="connsiteY18" fmla="*/ 2597426 h 2607365"/>
                <a:gd name="connsiteX19" fmla="*/ 0 w 2276061"/>
                <a:gd name="connsiteY19" fmla="*/ 2590800 h 2607365"/>
                <a:gd name="connsiteX20" fmla="*/ 3314 w 2276061"/>
                <a:gd name="connsiteY20" fmla="*/ 2570922 h 2607365"/>
                <a:gd name="connsiteX21" fmla="*/ 23192 w 2276061"/>
                <a:gd name="connsiteY21" fmla="*/ 2547730 h 2607365"/>
                <a:gd name="connsiteX22" fmla="*/ 99392 w 2276061"/>
                <a:gd name="connsiteY22" fmla="*/ 2501348 h 2607365"/>
                <a:gd name="connsiteX23" fmla="*/ 251792 w 2276061"/>
                <a:gd name="connsiteY23" fmla="*/ 2405269 h 2607365"/>
                <a:gd name="connsiteX24" fmla="*/ 397566 w 2276061"/>
                <a:gd name="connsiteY24" fmla="*/ 2312504 h 2607365"/>
                <a:gd name="connsiteX25" fmla="*/ 530087 w 2276061"/>
                <a:gd name="connsiteY25" fmla="*/ 2216426 h 2607365"/>
                <a:gd name="connsiteX26" fmla="*/ 652670 w 2276061"/>
                <a:gd name="connsiteY26" fmla="*/ 2123661 h 2607365"/>
                <a:gd name="connsiteX27" fmla="*/ 811696 w 2276061"/>
                <a:gd name="connsiteY27" fmla="*/ 1991139 h 2607365"/>
                <a:gd name="connsiteX28" fmla="*/ 907774 w 2276061"/>
                <a:gd name="connsiteY28" fmla="*/ 1908313 h 2607365"/>
                <a:gd name="connsiteX29" fmla="*/ 1027044 w 2276061"/>
                <a:gd name="connsiteY29" fmla="*/ 1792356 h 2607365"/>
                <a:gd name="connsiteX30" fmla="*/ 1149627 w 2276061"/>
                <a:gd name="connsiteY30" fmla="*/ 1659835 h 2607365"/>
                <a:gd name="connsiteX31" fmla="*/ 1249018 w 2276061"/>
                <a:gd name="connsiteY31" fmla="*/ 1543878 h 2607365"/>
                <a:gd name="connsiteX32" fmla="*/ 1335157 w 2276061"/>
                <a:gd name="connsiteY32" fmla="*/ 1434548 h 2607365"/>
                <a:gd name="connsiteX33" fmla="*/ 1437861 w 2276061"/>
                <a:gd name="connsiteY33" fmla="*/ 1282148 h 2607365"/>
                <a:gd name="connsiteX34" fmla="*/ 1543879 w 2276061"/>
                <a:gd name="connsiteY34" fmla="*/ 1119808 h 2607365"/>
                <a:gd name="connsiteX35" fmla="*/ 1613453 w 2276061"/>
                <a:gd name="connsiteY35" fmla="*/ 993913 h 2607365"/>
                <a:gd name="connsiteX36" fmla="*/ 1679714 w 2276061"/>
                <a:gd name="connsiteY36" fmla="*/ 868017 h 2607365"/>
                <a:gd name="connsiteX37" fmla="*/ 1772479 w 2276061"/>
                <a:gd name="connsiteY37" fmla="*/ 636104 h 2607365"/>
                <a:gd name="connsiteX38" fmla="*/ 1812235 w 2276061"/>
                <a:gd name="connsiteY38" fmla="*/ 523461 h 2607365"/>
                <a:gd name="connsiteX39" fmla="*/ 1842053 w 2276061"/>
                <a:gd name="connsiteY39" fmla="*/ 443948 h 2607365"/>
                <a:gd name="connsiteX40" fmla="*/ 1871870 w 2276061"/>
                <a:gd name="connsiteY40" fmla="*/ 347869 h 2607365"/>
                <a:gd name="connsiteX41" fmla="*/ 1881809 w 2276061"/>
                <a:gd name="connsiteY41" fmla="*/ 304800 h 2607365"/>
                <a:gd name="connsiteX42" fmla="*/ 1895061 w 2276061"/>
                <a:gd name="connsiteY42" fmla="*/ 238539 h 2607365"/>
                <a:gd name="connsiteX43" fmla="*/ 1898374 w 2276061"/>
                <a:gd name="connsiteY43" fmla="*/ 205408 h 2607365"/>
                <a:gd name="connsiteX44" fmla="*/ 1895061 w 2276061"/>
                <a:gd name="connsiteY44" fmla="*/ 182217 h 2607365"/>
                <a:gd name="connsiteX45" fmla="*/ 1885122 w 2276061"/>
                <a:gd name="connsiteY45" fmla="*/ 155713 h 2607365"/>
                <a:gd name="connsiteX46" fmla="*/ 1861931 w 2276061"/>
                <a:gd name="connsiteY46" fmla="*/ 112643 h 2607365"/>
                <a:gd name="connsiteX47" fmla="*/ 1822174 w 2276061"/>
                <a:gd name="connsiteY47" fmla="*/ 59635 h 2607365"/>
                <a:gd name="connsiteX48" fmla="*/ 1808922 w 2276061"/>
                <a:gd name="connsiteY48" fmla="*/ 43069 h 2607365"/>
                <a:gd name="connsiteX49" fmla="*/ 1795670 w 2276061"/>
                <a:gd name="connsiteY49" fmla="*/ 23191 h 2607365"/>
                <a:gd name="connsiteX50" fmla="*/ 1795670 w 2276061"/>
                <a:gd name="connsiteY50" fmla="*/ 9939 h 2607365"/>
                <a:gd name="connsiteX51" fmla="*/ 1805609 w 2276061"/>
                <a:gd name="connsiteY51" fmla="*/ 0 h 2607365"/>
                <a:gd name="connsiteX52" fmla="*/ 1825487 w 2276061"/>
                <a:gd name="connsiteY52" fmla="*/ 0 h 2607365"/>
                <a:gd name="connsiteX53" fmla="*/ 1868557 w 2276061"/>
                <a:gd name="connsiteY53" fmla="*/ 3313 h 2607365"/>
                <a:gd name="connsiteX54" fmla="*/ 1934818 w 2276061"/>
                <a:gd name="connsiteY54" fmla="*/ 16565 h 2607365"/>
                <a:gd name="connsiteX55" fmla="*/ 1994453 w 2276061"/>
                <a:gd name="connsiteY55" fmla="*/ 33130 h 2607365"/>
                <a:gd name="connsiteX56" fmla="*/ 2047461 w 2276061"/>
                <a:gd name="connsiteY56" fmla="*/ 56322 h 2607365"/>
                <a:gd name="connsiteX57" fmla="*/ 2080592 w 2276061"/>
                <a:gd name="connsiteY57" fmla="*/ 76200 h 2607365"/>
                <a:gd name="connsiteX58" fmla="*/ 2166731 w 2276061"/>
                <a:gd name="connsiteY58" fmla="*/ 142461 h 2607365"/>
                <a:gd name="connsiteX59" fmla="*/ 2223053 w 2276061"/>
                <a:gd name="connsiteY59" fmla="*/ 188843 h 2607365"/>
                <a:gd name="connsiteX60" fmla="*/ 2252870 w 2276061"/>
                <a:gd name="connsiteY60" fmla="*/ 221974 h 2607365"/>
                <a:gd name="connsiteX61" fmla="*/ 2266122 w 2276061"/>
                <a:gd name="connsiteY61" fmla="*/ 241852 h 2607365"/>
                <a:gd name="connsiteX62" fmla="*/ 2276061 w 2276061"/>
                <a:gd name="connsiteY62" fmla="*/ 261730 h 2607365"/>
                <a:gd name="connsiteX63" fmla="*/ 2276061 w 2276061"/>
                <a:gd name="connsiteY63" fmla="*/ 278295 h 2607365"/>
                <a:gd name="connsiteX64" fmla="*/ 2276061 w 2276061"/>
                <a:gd name="connsiteY64" fmla="*/ 291548 h 2607365"/>
                <a:gd name="connsiteX65" fmla="*/ 2259496 w 2276061"/>
                <a:gd name="connsiteY65" fmla="*/ 304800 h 2607365"/>
                <a:gd name="connsiteX66" fmla="*/ 2239618 w 2276061"/>
                <a:gd name="connsiteY66" fmla="*/ 311426 h 2607365"/>
                <a:gd name="connsiteX67" fmla="*/ 2199861 w 2276061"/>
                <a:gd name="connsiteY67" fmla="*/ 327991 h 2607365"/>
                <a:gd name="connsiteX68" fmla="*/ 2166731 w 2276061"/>
                <a:gd name="connsiteY68" fmla="*/ 351182 h 2607365"/>
                <a:gd name="connsiteX69" fmla="*/ 2130287 w 2276061"/>
                <a:gd name="connsiteY69" fmla="*/ 387626 h 2607365"/>
                <a:gd name="connsiteX70" fmla="*/ 2107096 w 2276061"/>
                <a:gd name="connsiteY70" fmla="*/ 440635 h 2607365"/>
                <a:gd name="connsiteX71" fmla="*/ 2083905 w 2276061"/>
                <a:gd name="connsiteY71" fmla="*/ 510208 h 2607365"/>
                <a:gd name="connsiteX72" fmla="*/ 2030896 w 2276061"/>
                <a:gd name="connsiteY72" fmla="*/ 649356 h 2607365"/>
                <a:gd name="connsiteX73" fmla="*/ 1991140 w 2276061"/>
                <a:gd name="connsiteY73" fmla="*/ 738808 h 2607365"/>
                <a:gd name="connsiteX74" fmla="*/ 1888435 w 2276061"/>
                <a:gd name="connsiteY74" fmla="*/ 944217 h 2607365"/>
                <a:gd name="connsiteX75" fmla="*/ 1785731 w 2276061"/>
                <a:gd name="connsiteY75" fmla="*/ 1129748 h 2607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276061" h="2607365">
                  <a:moveTo>
                    <a:pt x="1785731" y="1129748"/>
                  </a:moveTo>
                  <a:lnTo>
                    <a:pt x="1689653" y="1282148"/>
                  </a:lnTo>
                  <a:lnTo>
                    <a:pt x="1613453" y="1394791"/>
                  </a:lnTo>
                  <a:lnTo>
                    <a:pt x="1524000" y="1517374"/>
                  </a:lnTo>
                  <a:lnTo>
                    <a:pt x="1408044" y="1666461"/>
                  </a:lnTo>
                  <a:lnTo>
                    <a:pt x="1345096" y="1736035"/>
                  </a:lnTo>
                  <a:lnTo>
                    <a:pt x="1275522" y="1785730"/>
                  </a:lnTo>
                  <a:lnTo>
                    <a:pt x="1169505" y="1885122"/>
                  </a:lnTo>
                  <a:lnTo>
                    <a:pt x="1063487" y="1974574"/>
                  </a:lnTo>
                  <a:lnTo>
                    <a:pt x="950844" y="2064026"/>
                  </a:lnTo>
                  <a:lnTo>
                    <a:pt x="781879" y="2186608"/>
                  </a:lnTo>
                  <a:lnTo>
                    <a:pt x="659296" y="2269435"/>
                  </a:lnTo>
                  <a:lnTo>
                    <a:pt x="490331" y="2375452"/>
                  </a:lnTo>
                  <a:lnTo>
                    <a:pt x="255105" y="2507974"/>
                  </a:lnTo>
                  <a:lnTo>
                    <a:pt x="79514" y="2597426"/>
                  </a:lnTo>
                  <a:lnTo>
                    <a:pt x="39757" y="2607365"/>
                  </a:lnTo>
                  <a:lnTo>
                    <a:pt x="23192" y="2607365"/>
                  </a:lnTo>
                  <a:lnTo>
                    <a:pt x="9940" y="2604052"/>
                  </a:lnTo>
                  <a:lnTo>
                    <a:pt x="3314" y="2597426"/>
                  </a:lnTo>
                  <a:lnTo>
                    <a:pt x="0" y="2590800"/>
                  </a:lnTo>
                  <a:lnTo>
                    <a:pt x="3314" y="2570922"/>
                  </a:lnTo>
                  <a:lnTo>
                    <a:pt x="23192" y="2547730"/>
                  </a:lnTo>
                  <a:lnTo>
                    <a:pt x="99392" y="2501348"/>
                  </a:lnTo>
                  <a:lnTo>
                    <a:pt x="251792" y="2405269"/>
                  </a:lnTo>
                  <a:lnTo>
                    <a:pt x="397566" y="2312504"/>
                  </a:lnTo>
                  <a:lnTo>
                    <a:pt x="530087" y="2216426"/>
                  </a:lnTo>
                  <a:lnTo>
                    <a:pt x="652670" y="2123661"/>
                  </a:lnTo>
                  <a:lnTo>
                    <a:pt x="811696" y="1991139"/>
                  </a:lnTo>
                  <a:lnTo>
                    <a:pt x="907774" y="1908313"/>
                  </a:lnTo>
                  <a:lnTo>
                    <a:pt x="1027044" y="1792356"/>
                  </a:lnTo>
                  <a:lnTo>
                    <a:pt x="1149627" y="1659835"/>
                  </a:lnTo>
                  <a:lnTo>
                    <a:pt x="1249018" y="1543878"/>
                  </a:lnTo>
                  <a:lnTo>
                    <a:pt x="1335157" y="1434548"/>
                  </a:lnTo>
                  <a:lnTo>
                    <a:pt x="1437861" y="1282148"/>
                  </a:lnTo>
                  <a:lnTo>
                    <a:pt x="1543879" y="1119808"/>
                  </a:lnTo>
                  <a:lnTo>
                    <a:pt x="1613453" y="993913"/>
                  </a:lnTo>
                  <a:lnTo>
                    <a:pt x="1679714" y="868017"/>
                  </a:lnTo>
                  <a:lnTo>
                    <a:pt x="1772479" y="636104"/>
                  </a:lnTo>
                  <a:lnTo>
                    <a:pt x="1812235" y="523461"/>
                  </a:lnTo>
                  <a:lnTo>
                    <a:pt x="1842053" y="443948"/>
                  </a:lnTo>
                  <a:lnTo>
                    <a:pt x="1871870" y="347869"/>
                  </a:lnTo>
                  <a:lnTo>
                    <a:pt x="1881809" y="304800"/>
                  </a:lnTo>
                  <a:lnTo>
                    <a:pt x="1895061" y="238539"/>
                  </a:lnTo>
                  <a:lnTo>
                    <a:pt x="1898374" y="205408"/>
                  </a:lnTo>
                  <a:lnTo>
                    <a:pt x="1895061" y="182217"/>
                  </a:lnTo>
                  <a:lnTo>
                    <a:pt x="1885122" y="155713"/>
                  </a:lnTo>
                  <a:lnTo>
                    <a:pt x="1861931" y="112643"/>
                  </a:lnTo>
                  <a:lnTo>
                    <a:pt x="1822174" y="59635"/>
                  </a:lnTo>
                  <a:lnTo>
                    <a:pt x="1808922" y="43069"/>
                  </a:lnTo>
                  <a:lnTo>
                    <a:pt x="1795670" y="23191"/>
                  </a:lnTo>
                  <a:lnTo>
                    <a:pt x="1795670" y="9939"/>
                  </a:lnTo>
                  <a:lnTo>
                    <a:pt x="1805609" y="0"/>
                  </a:lnTo>
                  <a:lnTo>
                    <a:pt x="1825487" y="0"/>
                  </a:lnTo>
                  <a:lnTo>
                    <a:pt x="1868557" y="3313"/>
                  </a:lnTo>
                  <a:lnTo>
                    <a:pt x="1934818" y="16565"/>
                  </a:lnTo>
                  <a:lnTo>
                    <a:pt x="1994453" y="33130"/>
                  </a:lnTo>
                  <a:lnTo>
                    <a:pt x="2047461" y="56322"/>
                  </a:lnTo>
                  <a:lnTo>
                    <a:pt x="2080592" y="76200"/>
                  </a:lnTo>
                  <a:lnTo>
                    <a:pt x="2166731" y="142461"/>
                  </a:lnTo>
                  <a:lnTo>
                    <a:pt x="2223053" y="188843"/>
                  </a:lnTo>
                  <a:lnTo>
                    <a:pt x="2252870" y="221974"/>
                  </a:lnTo>
                  <a:lnTo>
                    <a:pt x="2266122" y="241852"/>
                  </a:lnTo>
                  <a:lnTo>
                    <a:pt x="2276061" y="261730"/>
                  </a:lnTo>
                  <a:lnTo>
                    <a:pt x="2276061" y="278295"/>
                  </a:lnTo>
                  <a:lnTo>
                    <a:pt x="2276061" y="291548"/>
                  </a:lnTo>
                  <a:lnTo>
                    <a:pt x="2259496" y="304800"/>
                  </a:lnTo>
                  <a:lnTo>
                    <a:pt x="2239618" y="311426"/>
                  </a:lnTo>
                  <a:lnTo>
                    <a:pt x="2199861" y="327991"/>
                  </a:lnTo>
                  <a:lnTo>
                    <a:pt x="2166731" y="351182"/>
                  </a:lnTo>
                  <a:lnTo>
                    <a:pt x="2130287" y="387626"/>
                  </a:lnTo>
                  <a:lnTo>
                    <a:pt x="2107096" y="440635"/>
                  </a:lnTo>
                  <a:lnTo>
                    <a:pt x="2083905" y="510208"/>
                  </a:lnTo>
                  <a:lnTo>
                    <a:pt x="2030896" y="649356"/>
                  </a:lnTo>
                  <a:lnTo>
                    <a:pt x="1991140" y="738808"/>
                  </a:lnTo>
                  <a:lnTo>
                    <a:pt x="1888435" y="944217"/>
                  </a:lnTo>
                  <a:lnTo>
                    <a:pt x="1785731" y="112974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50">
              <a:extLst>
                <a:ext uri="{FF2B5EF4-FFF2-40B4-BE49-F238E27FC236}">
                  <a16:creationId xmlns:a16="http://schemas.microsoft.com/office/drawing/2014/main" id="{C2AD6CBF-6A91-46EA-9FAC-F5837D11B9DF}"/>
                </a:ext>
              </a:extLst>
            </p:cNvPr>
            <p:cNvSpPr/>
            <p:nvPr/>
          </p:nvSpPr>
          <p:spPr>
            <a:xfrm>
              <a:off x="3943350" y="1843088"/>
              <a:ext cx="668338" cy="1358900"/>
            </a:xfrm>
            <a:custGeom>
              <a:avLst/>
              <a:gdLst>
                <a:gd name="connsiteX0" fmla="*/ 307181 w 669131"/>
                <a:gd name="connsiteY0" fmla="*/ 611981 h 1359693"/>
                <a:gd name="connsiteX1" fmla="*/ 330994 w 669131"/>
                <a:gd name="connsiteY1" fmla="*/ 750093 h 1359693"/>
                <a:gd name="connsiteX2" fmla="*/ 411956 w 669131"/>
                <a:gd name="connsiteY2" fmla="*/ 1069181 h 1359693"/>
                <a:gd name="connsiteX3" fmla="*/ 461963 w 669131"/>
                <a:gd name="connsiteY3" fmla="*/ 1266825 h 1359693"/>
                <a:gd name="connsiteX4" fmla="*/ 471488 w 669131"/>
                <a:gd name="connsiteY4" fmla="*/ 1295400 h 1359693"/>
                <a:gd name="connsiteX5" fmla="*/ 485775 w 669131"/>
                <a:gd name="connsiteY5" fmla="*/ 1319212 h 1359693"/>
                <a:gd name="connsiteX6" fmla="*/ 500063 w 669131"/>
                <a:gd name="connsiteY6" fmla="*/ 1333500 h 1359693"/>
                <a:gd name="connsiteX7" fmla="*/ 516731 w 669131"/>
                <a:gd name="connsiteY7" fmla="*/ 1345406 h 1359693"/>
                <a:gd name="connsiteX8" fmla="*/ 552450 w 669131"/>
                <a:gd name="connsiteY8" fmla="*/ 1357312 h 1359693"/>
                <a:gd name="connsiteX9" fmla="*/ 576263 w 669131"/>
                <a:gd name="connsiteY9" fmla="*/ 1359693 h 1359693"/>
                <a:gd name="connsiteX10" fmla="*/ 600075 w 669131"/>
                <a:gd name="connsiteY10" fmla="*/ 1359693 h 1359693"/>
                <a:gd name="connsiteX11" fmla="*/ 621506 w 669131"/>
                <a:gd name="connsiteY11" fmla="*/ 1354931 h 1359693"/>
                <a:gd name="connsiteX12" fmla="*/ 638175 w 669131"/>
                <a:gd name="connsiteY12" fmla="*/ 1347787 h 1359693"/>
                <a:gd name="connsiteX13" fmla="*/ 650081 w 669131"/>
                <a:gd name="connsiteY13" fmla="*/ 1335881 h 1359693"/>
                <a:gd name="connsiteX14" fmla="*/ 659606 w 669131"/>
                <a:gd name="connsiteY14" fmla="*/ 1314450 h 1359693"/>
                <a:gd name="connsiteX15" fmla="*/ 666750 w 669131"/>
                <a:gd name="connsiteY15" fmla="*/ 1293018 h 1359693"/>
                <a:gd name="connsiteX16" fmla="*/ 669131 w 669131"/>
                <a:gd name="connsiteY16" fmla="*/ 1262062 h 1359693"/>
                <a:gd name="connsiteX17" fmla="*/ 666750 w 669131"/>
                <a:gd name="connsiteY17" fmla="*/ 1216818 h 1359693"/>
                <a:gd name="connsiteX18" fmla="*/ 642938 w 669131"/>
                <a:gd name="connsiteY18" fmla="*/ 1097756 h 1359693"/>
                <a:gd name="connsiteX19" fmla="*/ 609600 w 669131"/>
                <a:gd name="connsiteY19" fmla="*/ 940593 h 1359693"/>
                <a:gd name="connsiteX20" fmla="*/ 592931 w 669131"/>
                <a:gd name="connsiteY20" fmla="*/ 845343 h 1359693"/>
                <a:gd name="connsiteX21" fmla="*/ 552450 w 669131"/>
                <a:gd name="connsiteY21" fmla="*/ 702468 h 1359693"/>
                <a:gd name="connsiteX22" fmla="*/ 521494 w 669131"/>
                <a:gd name="connsiteY22" fmla="*/ 488156 h 1359693"/>
                <a:gd name="connsiteX23" fmla="*/ 507206 w 669131"/>
                <a:gd name="connsiteY23" fmla="*/ 376237 h 1359693"/>
                <a:gd name="connsiteX24" fmla="*/ 500063 w 669131"/>
                <a:gd name="connsiteY24" fmla="*/ 342900 h 1359693"/>
                <a:gd name="connsiteX25" fmla="*/ 495300 w 669131"/>
                <a:gd name="connsiteY25" fmla="*/ 307181 h 1359693"/>
                <a:gd name="connsiteX26" fmla="*/ 495300 w 669131"/>
                <a:gd name="connsiteY26" fmla="*/ 271462 h 1359693"/>
                <a:gd name="connsiteX27" fmla="*/ 500063 w 669131"/>
                <a:gd name="connsiteY27" fmla="*/ 240506 h 1359693"/>
                <a:gd name="connsiteX28" fmla="*/ 507206 w 669131"/>
                <a:gd name="connsiteY28" fmla="*/ 221456 h 1359693"/>
                <a:gd name="connsiteX29" fmla="*/ 504825 w 669131"/>
                <a:gd name="connsiteY29" fmla="*/ 202406 h 1359693"/>
                <a:gd name="connsiteX30" fmla="*/ 495300 w 669131"/>
                <a:gd name="connsiteY30" fmla="*/ 178593 h 1359693"/>
                <a:gd name="connsiteX31" fmla="*/ 478631 w 669131"/>
                <a:gd name="connsiteY31" fmla="*/ 157162 h 1359693"/>
                <a:gd name="connsiteX32" fmla="*/ 461963 w 669131"/>
                <a:gd name="connsiteY32" fmla="*/ 138112 h 1359693"/>
                <a:gd name="connsiteX33" fmla="*/ 440531 w 669131"/>
                <a:gd name="connsiteY33" fmla="*/ 119062 h 1359693"/>
                <a:gd name="connsiteX34" fmla="*/ 414338 w 669131"/>
                <a:gd name="connsiteY34" fmla="*/ 102393 h 1359693"/>
                <a:gd name="connsiteX35" fmla="*/ 378619 w 669131"/>
                <a:gd name="connsiteY35" fmla="*/ 83343 h 1359693"/>
                <a:gd name="connsiteX36" fmla="*/ 326231 w 669131"/>
                <a:gd name="connsiteY36" fmla="*/ 61912 h 1359693"/>
                <a:gd name="connsiteX37" fmla="*/ 269081 w 669131"/>
                <a:gd name="connsiteY37" fmla="*/ 42862 h 1359693"/>
                <a:gd name="connsiteX38" fmla="*/ 188119 w 669131"/>
                <a:gd name="connsiteY38" fmla="*/ 21431 h 1359693"/>
                <a:gd name="connsiteX39" fmla="*/ 114300 w 669131"/>
                <a:gd name="connsiteY39" fmla="*/ 7143 h 1359693"/>
                <a:gd name="connsiteX40" fmla="*/ 73819 w 669131"/>
                <a:gd name="connsiteY40" fmla="*/ 0 h 1359693"/>
                <a:gd name="connsiteX41" fmla="*/ 45244 w 669131"/>
                <a:gd name="connsiteY41" fmla="*/ 0 h 1359693"/>
                <a:gd name="connsiteX42" fmla="*/ 26194 w 669131"/>
                <a:gd name="connsiteY42" fmla="*/ 0 h 1359693"/>
                <a:gd name="connsiteX43" fmla="*/ 7144 w 669131"/>
                <a:gd name="connsiteY43" fmla="*/ 4762 h 1359693"/>
                <a:gd name="connsiteX44" fmla="*/ 2381 w 669131"/>
                <a:gd name="connsiteY44" fmla="*/ 9525 h 1359693"/>
                <a:gd name="connsiteX45" fmla="*/ 0 w 669131"/>
                <a:gd name="connsiteY45" fmla="*/ 19050 h 1359693"/>
                <a:gd name="connsiteX46" fmla="*/ 9525 w 669131"/>
                <a:gd name="connsiteY46" fmla="*/ 38100 h 1359693"/>
                <a:gd name="connsiteX47" fmla="*/ 38100 w 669131"/>
                <a:gd name="connsiteY47" fmla="*/ 64293 h 1359693"/>
                <a:gd name="connsiteX48" fmla="*/ 88106 w 669131"/>
                <a:gd name="connsiteY48" fmla="*/ 100012 h 1359693"/>
                <a:gd name="connsiteX49" fmla="*/ 126206 w 669131"/>
                <a:gd name="connsiteY49" fmla="*/ 133350 h 1359693"/>
                <a:gd name="connsiteX50" fmla="*/ 164306 w 669131"/>
                <a:gd name="connsiteY50" fmla="*/ 176212 h 1359693"/>
                <a:gd name="connsiteX51" fmla="*/ 200025 w 669131"/>
                <a:gd name="connsiteY51" fmla="*/ 223837 h 1359693"/>
                <a:gd name="connsiteX52" fmla="*/ 233363 w 669131"/>
                <a:gd name="connsiteY52" fmla="*/ 297656 h 1359693"/>
                <a:gd name="connsiteX53" fmla="*/ 280988 w 669131"/>
                <a:gd name="connsiteY53" fmla="*/ 478631 h 1359693"/>
                <a:gd name="connsiteX54" fmla="*/ 307181 w 669131"/>
                <a:gd name="connsiteY54" fmla="*/ 611981 h 1359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669131" h="1359693">
                  <a:moveTo>
                    <a:pt x="307181" y="611981"/>
                  </a:moveTo>
                  <a:lnTo>
                    <a:pt x="330994" y="750093"/>
                  </a:lnTo>
                  <a:lnTo>
                    <a:pt x="411956" y="1069181"/>
                  </a:lnTo>
                  <a:lnTo>
                    <a:pt x="461963" y="1266825"/>
                  </a:lnTo>
                  <a:lnTo>
                    <a:pt x="471488" y="1295400"/>
                  </a:lnTo>
                  <a:lnTo>
                    <a:pt x="485775" y="1319212"/>
                  </a:lnTo>
                  <a:lnTo>
                    <a:pt x="500063" y="1333500"/>
                  </a:lnTo>
                  <a:lnTo>
                    <a:pt x="516731" y="1345406"/>
                  </a:lnTo>
                  <a:lnTo>
                    <a:pt x="552450" y="1357312"/>
                  </a:lnTo>
                  <a:lnTo>
                    <a:pt x="576263" y="1359693"/>
                  </a:lnTo>
                  <a:lnTo>
                    <a:pt x="600075" y="1359693"/>
                  </a:lnTo>
                  <a:lnTo>
                    <a:pt x="621506" y="1354931"/>
                  </a:lnTo>
                  <a:lnTo>
                    <a:pt x="638175" y="1347787"/>
                  </a:lnTo>
                  <a:lnTo>
                    <a:pt x="650081" y="1335881"/>
                  </a:lnTo>
                  <a:lnTo>
                    <a:pt x="659606" y="1314450"/>
                  </a:lnTo>
                  <a:lnTo>
                    <a:pt x="666750" y="1293018"/>
                  </a:lnTo>
                  <a:lnTo>
                    <a:pt x="669131" y="1262062"/>
                  </a:lnTo>
                  <a:lnTo>
                    <a:pt x="666750" y="1216818"/>
                  </a:lnTo>
                  <a:lnTo>
                    <a:pt x="642938" y="1097756"/>
                  </a:lnTo>
                  <a:lnTo>
                    <a:pt x="609600" y="940593"/>
                  </a:lnTo>
                  <a:lnTo>
                    <a:pt x="592931" y="845343"/>
                  </a:lnTo>
                  <a:lnTo>
                    <a:pt x="552450" y="702468"/>
                  </a:lnTo>
                  <a:lnTo>
                    <a:pt x="521494" y="488156"/>
                  </a:lnTo>
                  <a:lnTo>
                    <a:pt x="507206" y="376237"/>
                  </a:lnTo>
                  <a:lnTo>
                    <a:pt x="500063" y="342900"/>
                  </a:lnTo>
                  <a:lnTo>
                    <a:pt x="495300" y="307181"/>
                  </a:lnTo>
                  <a:lnTo>
                    <a:pt x="495300" y="271462"/>
                  </a:lnTo>
                  <a:lnTo>
                    <a:pt x="500063" y="240506"/>
                  </a:lnTo>
                  <a:lnTo>
                    <a:pt x="507206" y="221456"/>
                  </a:lnTo>
                  <a:lnTo>
                    <a:pt x="504825" y="202406"/>
                  </a:lnTo>
                  <a:lnTo>
                    <a:pt x="495300" y="178593"/>
                  </a:lnTo>
                  <a:lnTo>
                    <a:pt x="478631" y="157162"/>
                  </a:lnTo>
                  <a:lnTo>
                    <a:pt x="461963" y="138112"/>
                  </a:lnTo>
                  <a:lnTo>
                    <a:pt x="440531" y="119062"/>
                  </a:lnTo>
                  <a:lnTo>
                    <a:pt x="414338" y="102393"/>
                  </a:lnTo>
                  <a:lnTo>
                    <a:pt x="378619" y="83343"/>
                  </a:lnTo>
                  <a:lnTo>
                    <a:pt x="326231" y="61912"/>
                  </a:lnTo>
                  <a:lnTo>
                    <a:pt x="269081" y="42862"/>
                  </a:lnTo>
                  <a:lnTo>
                    <a:pt x="188119" y="21431"/>
                  </a:lnTo>
                  <a:lnTo>
                    <a:pt x="114300" y="7143"/>
                  </a:lnTo>
                  <a:lnTo>
                    <a:pt x="73819" y="0"/>
                  </a:lnTo>
                  <a:lnTo>
                    <a:pt x="45244" y="0"/>
                  </a:lnTo>
                  <a:lnTo>
                    <a:pt x="26194" y="0"/>
                  </a:lnTo>
                  <a:lnTo>
                    <a:pt x="7144" y="4762"/>
                  </a:lnTo>
                  <a:lnTo>
                    <a:pt x="2381" y="9525"/>
                  </a:lnTo>
                  <a:lnTo>
                    <a:pt x="0" y="19050"/>
                  </a:lnTo>
                  <a:lnTo>
                    <a:pt x="9525" y="38100"/>
                  </a:lnTo>
                  <a:lnTo>
                    <a:pt x="38100" y="64293"/>
                  </a:lnTo>
                  <a:lnTo>
                    <a:pt x="88106" y="100012"/>
                  </a:lnTo>
                  <a:lnTo>
                    <a:pt x="126206" y="133350"/>
                  </a:lnTo>
                  <a:lnTo>
                    <a:pt x="164306" y="176212"/>
                  </a:lnTo>
                  <a:lnTo>
                    <a:pt x="200025" y="223837"/>
                  </a:lnTo>
                  <a:lnTo>
                    <a:pt x="233363" y="297656"/>
                  </a:lnTo>
                  <a:lnTo>
                    <a:pt x="280988" y="478631"/>
                  </a:lnTo>
                  <a:lnTo>
                    <a:pt x="307181" y="6119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51">
              <a:extLst>
                <a:ext uri="{FF2B5EF4-FFF2-40B4-BE49-F238E27FC236}">
                  <a16:creationId xmlns:a16="http://schemas.microsoft.com/office/drawing/2014/main" id="{E91E8F1A-B5F7-4176-B688-810EDCADA6DE}"/>
                </a:ext>
              </a:extLst>
            </p:cNvPr>
            <p:cNvSpPr/>
            <p:nvPr/>
          </p:nvSpPr>
          <p:spPr>
            <a:xfrm>
              <a:off x="5553075" y="1685925"/>
              <a:ext cx="623888" cy="1423988"/>
            </a:xfrm>
            <a:custGeom>
              <a:avLst/>
              <a:gdLst>
                <a:gd name="connsiteX0" fmla="*/ 216694 w 623888"/>
                <a:gd name="connsiteY0" fmla="*/ 507206 h 1423988"/>
                <a:gd name="connsiteX1" fmla="*/ 178594 w 623888"/>
                <a:gd name="connsiteY1" fmla="*/ 695325 h 1423988"/>
                <a:gd name="connsiteX2" fmla="*/ 161925 w 623888"/>
                <a:gd name="connsiteY2" fmla="*/ 762000 h 1423988"/>
                <a:gd name="connsiteX3" fmla="*/ 128588 w 623888"/>
                <a:gd name="connsiteY3" fmla="*/ 900113 h 1423988"/>
                <a:gd name="connsiteX4" fmla="*/ 66675 w 623888"/>
                <a:gd name="connsiteY4" fmla="*/ 1100138 h 1423988"/>
                <a:gd name="connsiteX5" fmla="*/ 21431 w 623888"/>
                <a:gd name="connsiteY5" fmla="*/ 1245394 h 1423988"/>
                <a:gd name="connsiteX6" fmla="*/ 7144 w 623888"/>
                <a:gd name="connsiteY6" fmla="*/ 1293019 h 1423988"/>
                <a:gd name="connsiteX7" fmla="*/ 4763 w 623888"/>
                <a:gd name="connsiteY7" fmla="*/ 1314450 h 1423988"/>
                <a:gd name="connsiteX8" fmla="*/ 0 w 623888"/>
                <a:gd name="connsiteY8" fmla="*/ 1350169 h 1423988"/>
                <a:gd name="connsiteX9" fmla="*/ 0 w 623888"/>
                <a:gd name="connsiteY9" fmla="*/ 1369219 h 1423988"/>
                <a:gd name="connsiteX10" fmla="*/ 4763 w 623888"/>
                <a:gd name="connsiteY10" fmla="*/ 1393031 h 1423988"/>
                <a:gd name="connsiteX11" fmla="*/ 11906 w 623888"/>
                <a:gd name="connsiteY11" fmla="*/ 1409700 h 1423988"/>
                <a:gd name="connsiteX12" fmla="*/ 26194 w 623888"/>
                <a:gd name="connsiteY12" fmla="*/ 1421606 h 1423988"/>
                <a:gd name="connsiteX13" fmla="*/ 42863 w 623888"/>
                <a:gd name="connsiteY13" fmla="*/ 1423988 h 1423988"/>
                <a:gd name="connsiteX14" fmla="*/ 64294 w 623888"/>
                <a:gd name="connsiteY14" fmla="*/ 1421606 h 1423988"/>
                <a:gd name="connsiteX15" fmla="*/ 85725 w 623888"/>
                <a:gd name="connsiteY15" fmla="*/ 1414463 h 1423988"/>
                <a:gd name="connsiteX16" fmla="*/ 107156 w 623888"/>
                <a:gd name="connsiteY16" fmla="*/ 1400175 h 1423988"/>
                <a:gd name="connsiteX17" fmla="*/ 126206 w 623888"/>
                <a:gd name="connsiteY17" fmla="*/ 1381125 h 1423988"/>
                <a:gd name="connsiteX18" fmla="*/ 138113 w 623888"/>
                <a:gd name="connsiteY18" fmla="*/ 1359694 h 1423988"/>
                <a:gd name="connsiteX19" fmla="*/ 157163 w 623888"/>
                <a:gd name="connsiteY19" fmla="*/ 1321594 h 1423988"/>
                <a:gd name="connsiteX20" fmla="*/ 209550 w 623888"/>
                <a:gd name="connsiteY20" fmla="*/ 1216819 h 1423988"/>
                <a:gd name="connsiteX21" fmla="*/ 266700 w 623888"/>
                <a:gd name="connsiteY21" fmla="*/ 1090613 h 1423988"/>
                <a:gd name="connsiteX22" fmla="*/ 338138 w 623888"/>
                <a:gd name="connsiteY22" fmla="*/ 919163 h 1423988"/>
                <a:gd name="connsiteX23" fmla="*/ 354806 w 623888"/>
                <a:gd name="connsiteY23" fmla="*/ 864394 h 1423988"/>
                <a:gd name="connsiteX24" fmla="*/ 435769 w 623888"/>
                <a:gd name="connsiteY24" fmla="*/ 573881 h 1423988"/>
                <a:gd name="connsiteX25" fmla="*/ 481013 w 623888"/>
                <a:gd name="connsiteY25" fmla="*/ 426244 h 1423988"/>
                <a:gd name="connsiteX26" fmla="*/ 500063 w 623888"/>
                <a:gd name="connsiteY26" fmla="*/ 364331 h 1423988"/>
                <a:gd name="connsiteX27" fmla="*/ 509588 w 623888"/>
                <a:gd name="connsiteY27" fmla="*/ 345281 h 1423988"/>
                <a:gd name="connsiteX28" fmla="*/ 523875 w 623888"/>
                <a:gd name="connsiteY28" fmla="*/ 326231 h 1423988"/>
                <a:gd name="connsiteX29" fmla="*/ 538163 w 623888"/>
                <a:gd name="connsiteY29" fmla="*/ 314325 h 1423988"/>
                <a:gd name="connsiteX30" fmla="*/ 566738 w 623888"/>
                <a:gd name="connsiteY30" fmla="*/ 300038 h 1423988"/>
                <a:gd name="connsiteX31" fmla="*/ 592931 w 623888"/>
                <a:gd name="connsiteY31" fmla="*/ 288131 h 1423988"/>
                <a:gd name="connsiteX32" fmla="*/ 604838 w 623888"/>
                <a:gd name="connsiteY32" fmla="*/ 280988 h 1423988"/>
                <a:gd name="connsiteX33" fmla="*/ 619125 w 623888"/>
                <a:gd name="connsiteY33" fmla="*/ 261938 h 1423988"/>
                <a:gd name="connsiteX34" fmla="*/ 623888 w 623888"/>
                <a:gd name="connsiteY34" fmla="*/ 245269 h 1423988"/>
                <a:gd name="connsiteX35" fmla="*/ 623888 w 623888"/>
                <a:gd name="connsiteY35" fmla="*/ 230981 h 1423988"/>
                <a:gd name="connsiteX36" fmla="*/ 619125 w 623888"/>
                <a:gd name="connsiteY36" fmla="*/ 214313 h 1423988"/>
                <a:gd name="connsiteX37" fmla="*/ 595313 w 623888"/>
                <a:gd name="connsiteY37" fmla="*/ 178594 h 1423988"/>
                <a:gd name="connsiteX38" fmla="*/ 566738 w 623888"/>
                <a:gd name="connsiteY38" fmla="*/ 150019 h 1423988"/>
                <a:gd name="connsiteX39" fmla="*/ 500063 w 623888"/>
                <a:gd name="connsiteY39" fmla="*/ 100013 h 1423988"/>
                <a:gd name="connsiteX40" fmla="*/ 442913 w 623888"/>
                <a:gd name="connsiteY40" fmla="*/ 61913 h 1423988"/>
                <a:gd name="connsiteX41" fmla="*/ 397669 w 623888"/>
                <a:gd name="connsiteY41" fmla="*/ 38100 h 1423988"/>
                <a:gd name="connsiteX42" fmla="*/ 357188 w 623888"/>
                <a:gd name="connsiteY42" fmla="*/ 23813 h 1423988"/>
                <a:gd name="connsiteX43" fmla="*/ 304800 w 623888"/>
                <a:gd name="connsiteY43" fmla="*/ 9525 h 1423988"/>
                <a:gd name="connsiteX44" fmla="*/ 235744 w 623888"/>
                <a:gd name="connsiteY44" fmla="*/ 0 h 1423988"/>
                <a:gd name="connsiteX45" fmla="*/ 190500 w 623888"/>
                <a:gd name="connsiteY45" fmla="*/ 0 h 1423988"/>
                <a:gd name="connsiteX46" fmla="*/ 173831 w 623888"/>
                <a:gd name="connsiteY46" fmla="*/ 0 h 1423988"/>
                <a:gd name="connsiteX47" fmla="*/ 157163 w 623888"/>
                <a:gd name="connsiteY47" fmla="*/ 2381 h 1423988"/>
                <a:gd name="connsiteX48" fmla="*/ 150019 w 623888"/>
                <a:gd name="connsiteY48" fmla="*/ 7144 h 1423988"/>
                <a:gd name="connsiteX49" fmla="*/ 142875 w 623888"/>
                <a:gd name="connsiteY49" fmla="*/ 16669 h 1423988"/>
                <a:gd name="connsiteX50" fmla="*/ 142875 w 623888"/>
                <a:gd name="connsiteY50" fmla="*/ 23813 h 1423988"/>
                <a:gd name="connsiteX51" fmla="*/ 145256 w 623888"/>
                <a:gd name="connsiteY51" fmla="*/ 35719 h 1423988"/>
                <a:gd name="connsiteX52" fmla="*/ 169069 w 623888"/>
                <a:gd name="connsiteY52" fmla="*/ 64294 h 1423988"/>
                <a:gd name="connsiteX53" fmla="*/ 200025 w 623888"/>
                <a:gd name="connsiteY53" fmla="*/ 95250 h 1423988"/>
                <a:gd name="connsiteX54" fmla="*/ 226219 w 623888"/>
                <a:gd name="connsiteY54" fmla="*/ 130969 h 1423988"/>
                <a:gd name="connsiteX55" fmla="*/ 240506 w 623888"/>
                <a:gd name="connsiteY55" fmla="*/ 161925 h 1423988"/>
                <a:gd name="connsiteX56" fmla="*/ 252413 w 623888"/>
                <a:gd name="connsiteY56" fmla="*/ 192881 h 1423988"/>
                <a:gd name="connsiteX57" fmla="*/ 259556 w 623888"/>
                <a:gd name="connsiteY57" fmla="*/ 233363 h 1423988"/>
                <a:gd name="connsiteX58" fmla="*/ 257175 w 623888"/>
                <a:gd name="connsiteY58" fmla="*/ 276225 h 1423988"/>
                <a:gd name="connsiteX59" fmla="*/ 250031 w 623888"/>
                <a:gd name="connsiteY59" fmla="*/ 342900 h 1423988"/>
                <a:gd name="connsiteX60" fmla="*/ 216694 w 623888"/>
                <a:gd name="connsiteY60" fmla="*/ 507206 h 142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623888" h="1423988">
                  <a:moveTo>
                    <a:pt x="216694" y="507206"/>
                  </a:moveTo>
                  <a:lnTo>
                    <a:pt x="178594" y="695325"/>
                  </a:lnTo>
                  <a:lnTo>
                    <a:pt x="161925" y="762000"/>
                  </a:lnTo>
                  <a:lnTo>
                    <a:pt x="128588" y="900113"/>
                  </a:lnTo>
                  <a:lnTo>
                    <a:pt x="66675" y="1100138"/>
                  </a:lnTo>
                  <a:lnTo>
                    <a:pt x="21431" y="1245394"/>
                  </a:lnTo>
                  <a:lnTo>
                    <a:pt x="7144" y="1293019"/>
                  </a:lnTo>
                  <a:lnTo>
                    <a:pt x="4763" y="1314450"/>
                  </a:lnTo>
                  <a:lnTo>
                    <a:pt x="0" y="1350169"/>
                  </a:lnTo>
                  <a:lnTo>
                    <a:pt x="0" y="1369219"/>
                  </a:lnTo>
                  <a:lnTo>
                    <a:pt x="4763" y="1393031"/>
                  </a:lnTo>
                  <a:lnTo>
                    <a:pt x="11906" y="1409700"/>
                  </a:lnTo>
                  <a:lnTo>
                    <a:pt x="26194" y="1421606"/>
                  </a:lnTo>
                  <a:lnTo>
                    <a:pt x="42863" y="1423988"/>
                  </a:lnTo>
                  <a:lnTo>
                    <a:pt x="64294" y="1421606"/>
                  </a:lnTo>
                  <a:lnTo>
                    <a:pt x="85725" y="1414463"/>
                  </a:lnTo>
                  <a:lnTo>
                    <a:pt x="107156" y="1400175"/>
                  </a:lnTo>
                  <a:lnTo>
                    <a:pt x="126206" y="1381125"/>
                  </a:lnTo>
                  <a:lnTo>
                    <a:pt x="138113" y="1359694"/>
                  </a:lnTo>
                  <a:lnTo>
                    <a:pt x="157163" y="1321594"/>
                  </a:lnTo>
                  <a:lnTo>
                    <a:pt x="209550" y="1216819"/>
                  </a:lnTo>
                  <a:lnTo>
                    <a:pt x="266700" y="1090613"/>
                  </a:lnTo>
                  <a:lnTo>
                    <a:pt x="338138" y="919163"/>
                  </a:lnTo>
                  <a:lnTo>
                    <a:pt x="354806" y="864394"/>
                  </a:lnTo>
                  <a:lnTo>
                    <a:pt x="435769" y="573881"/>
                  </a:lnTo>
                  <a:lnTo>
                    <a:pt x="481013" y="426244"/>
                  </a:lnTo>
                  <a:lnTo>
                    <a:pt x="500063" y="364331"/>
                  </a:lnTo>
                  <a:lnTo>
                    <a:pt x="509588" y="345281"/>
                  </a:lnTo>
                  <a:lnTo>
                    <a:pt x="523875" y="326231"/>
                  </a:lnTo>
                  <a:lnTo>
                    <a:pt x="538163" y="314325"/>
                  </a:lnTo>
                  <a:lnTo>
                    <a:pt x="566738" y="300038"/>
                  </a:lnTo>
                  <a:lnTo>
                    <a:pt x="592931" y="288131"/>
                  </a:lnTo>
                  <a:lnTo>
                    <a:pt x="604838" y="280988"/>
                  </a:lnTo>
                  <a:lnTo>
                    <a:pt x="619125" y="261938"/>
                  </a:lnTo>
                  <a:lnTo>
                    <a:pt x="623888" y="245269"/>
                  </a:lnTo>
                  <a:lnTo>
                    <a:pt x="623888" y="230981"/>
                  </a:lnTo>
                  <a:lnTo>
                    <a:pt x="619125" y="214313"/>
                  </a:lnTo>
                  <a:lnTo>
                    <a:pt x="595313" y="178594"/>
                  </a:lnTo>
                  <a:lnTo>
                    <a:pt x="566738" y="150019"/>
                  </a:lnTo>
                  <a:lnTo>
                    <a:pt x="500063" y="100013"/>
                  </a:lnTo>
                  <a:lnTo>
                    <a:pt x="442913" y="61913"/>
                  </a:lnTo>
                  <a:lnTo>
                    <a:pt x="397669" y="38100"/>
                  </a:lnTo>
                  <a:lnTo>
                    <a:pt x="357188" y="23813"/>
                  </a:lnTo>
                  <a:lnTo>
                    <a:pt x="304800" y="9525"/>
                  </a:lnTo>
                  <a:lnTo>
                    <a:pt x="235744" y="0"/>
                  </a:lnTo>
                  <a:lnTo>
                    <a:pt x="190500" y="0"/>
                  </a:lnTo>
                  <a:lnTo>
                    <a:pt x="173831" y="0"/>
                  </a:lnTo>
                  <a:lnTo>
                    <a:pt x="157163" y="2381"/>
                  </a:lnTo>
                  <a:lnTo>
                    <a:pt x="150019" y="7144"/>
                  </a:lnTo>
                  <a:lnTo>
                    <a:pt x="142875" y="16669"/>
                  </a:lnTo>
                  <a:lnTo>
                    <a:pt x="142875" y="23813"/>
                  </a:lnTo>
                  <a:lnTo>
                    <a:pt x="145256" y="35719"/>
                  </a:lnTo>
                  <a:lnTo>
                    <a:pt x="169069" y="64294"/>
                  </a:lnTo>
                  <a:lnTo>
                    <a:pt x="200025" y="95250"/>
                  </a:lnTo>
                  <a:lnTo>
                    <a:pt x="226219" y="130969"/>
                  </a:lnTo>
                  <a:lnTo>
                    <a:pt x="240506" y="161925"/>
                  </a:lnTo>
                  <a:lnTo>
                    <a:pt x="252413" y="192881"/>
                  </a:lnTo>
                  <a:lnTo>
                    <a:pt x="259556" y="233363"/>
                  </a:lnTo>
                  <a:lnTo>
                    <a:pt x="257175" y="276225"/>
                  </a:lnTo>
                  <a:lnTo>
                    <a:pt x="250031" y="342900"/>
                  </a:lnTo>
                  <a:lnTo>
                    <a:pt x="216694" y="5072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52">
              <a:extLst>
                <a:ext uri="{FF2B5EF4-FFF2-40B4-BE49-F238E27FC236}">
                  <a16:creationId xmlns:a16="http://schemas.microsoft.com/office/drawing/2014/main" id="{A0DBD8D4-7E81-4B1E-920A-44FC4794E54F}"/>
                </a:ext>
              </a:extLst>
            </p:cNvPr>
            <p:cNvSpPr/>
            <p:nvPr/>
          </p:nvSpPr>
          <p:spPr>
            <a:xfrm>
              <a:off x="2916238" y="3467100"/>
              <a:ext cx="4294187" cy="663575"/>
            </a:xfrm>
            <a:custGeom>
              <a:avLst/>
              <a:gdLst>
                <a:gd name="connsiteX0" fmla="*/ 2887951 w 4293090"/>
                <a:gd name="connsiteY0" fmla="*/ 120037 h 663735"/>
                <a:gd name="connsiteX1" fmla="*/ 2601980 w 4293090"/>
                <a:gd name="connsiteY1" fmla="*/ 137690 h 663735"/>
                <a:gd name="connsiteX2" fmla="*/ 2301887 w 4293090"/>
                <a:gd name="connsiteY2" fmla="*/ 158873 h 663735"/>
                <a:gd name="connsiteX3" fmla="*/ 1998264 w 4293090"/>
                <a:gd name="connsiteY3" fmla="*/ 180056 h 663735"/>
                <a:gd name="connsiteX4" fmla="*/ 1726415 w 4293090"/>
                <a:gd name="connsiteY4" fmla="*/ 204769 h 663735"/>
                <a:gd name="connsiteX5" fmla="*/ 1539299 w 4293090"/>
                <a:gd name="connsiteY5" fmla="*/ 222422 h 663735"/>
                <a:gd name="connsiteX6" fmla="*/ 1359243 w 4293090"/>
                <a:gd name="connsiteY6" fmla="*/ 243605 h 663735"/>
                <a:gd name="connsiteX7" fmla="*/ 1129761 w 4293090"/>
                <a:gd name="connsiteY7" fmla="*/ 275379 h 663735"/>
                <a:gd name="connsiteX8" fmla="*/ 843790 w 4293090"/>
                <a:gd name="connsiteY8" fmla="*/ 321276 h 663735"/>
                <a:gd name="connsiteX9" fmla="*/ 660204 w 4293090"/>
                <a:gd name="connsiteY9" fmla="*/ 353051 h 663735"/>
                <a:gd name="connsiteX10" fmla="*/ 522514 w 4293090"/>
                <a:gd name="connsiteY10" fmla="*/ 381295 h 663735"/>
                <a:gd name="connsiteX11" fmla="*/ 469557 w 4293090"/>
                <a:gd name="connsiteY11" fmla="*/ 388356 h 663735"/>
                <a:gd name="connsiteX12" fmla="*/ 427191 w 4293090"/>
                <a:gd name="connsiteY12" fmla="*/ 388356 h 663735"/>
                <a:gd name="connsiteX13" fmla="*/ 395416 w 4293090"/>
                <a:gd name="connsiteY13" fmla="*/ 388356 h 663735"/>
                <a:gd name="connsiteX14" fmla="*/ 353050 w 4293090"/>
                <a:gd name="connsiteY14" fmla="*/ 384825 h 663735"/>
                <a:gd name="connsiteX15" fmla="*/ 296562 w 4293090"/>
                <a:gd name="connsiteY15" fmla="*/ 374234 h 663735"/>
                <a:gd name="connsiteX16" fmla="*/ 240074 w 4293090"/>
                <a:gd name="connsiteY16" fmla="*/ 353051 h 663735"/>
                <a:gd name="connsiteX17" fmla="*/ 187117 w 4293090"/>
                <a:gd name="connsiteY17" fmla="*/ 328337 h 663735"/>
                <a:gd name="connsiteX18" fmla="*/ 148281 w 4293090"/>
                <a:gd name="connsiteY18" fmla="*/ 307154 h 663735"/>
                <a:gd name="connsiteX19" fmla="*/ 95324 w 4293090"/>
                <a:gd name="connsiteY19" fmla="*/ 271849 h 663735"/>
                <a:gd name="connsiteX20" fmla="*/ 70610 w 4293090"/>
                <a:gd name="connsiteY20" fmla="*/ 254196 h 663735"/>
                <a:gd name="connsiteX21" fmla="*/ 31775 w 4293090"/>
                <a:gd name="connsiteY21" fmla="*/ 236544 h 663735"/>
                <a:gd name="connsiteX22" fmla="*/ 17653 w 4293090"/>
                <a:gd name="connsiteY22" fmla="*/ 233013 h 663735"/>
                <a:gd name="connsiteX23" fmla="*/ 14122 w 4293090"/>
                <a:gd name="connsiteY23" fmla="*/ 233013 h 663735"/>
                <a:gd name="connsiteX24" fmla="*/ 0 w 4293090"/>
                <a:gd name="connsiteY24" fmla="*/ 240074 h 663735"/>
                <a:gd name="connsiteX25" fmla="*/ 0 w 4293090"/>
                <a:gd name="connsiteY25" fmla="*/ 247135 h 663735"/>
                <a:gd name="connsiteX26" fmla="*/ 7061 w 4293090"/>
                <a:gd name="connsiteY26" fmla="*/ 275379 h 663735"/>
                <a:gd name="connsiteX27" fmla="*/ 31775 w 4293090"/>
                <a:gd name="connsiteY27" fmla="*/ 314215 h 663735"/>
                <a:gd name="connsiteX28" fmla="*/ 84732 w 4293090"/>
                <a:gd name="connsiteY28" fmla="*/ 377764 h 663735"/>
                <a:gd name="connsiteX29" fmla="*/ 144751 w 4293090"/>
                <a:gd name="connsiteY29" fmla="*/ 448374 h 663735"/>
                <a:gd name="connsiteX30" fmla="*/ 190647 w 4293090"/>
                <a:gd name="connsiteY30" fmla="*/ 497801 h 663735"/>
                <a:gd name="connsiteX31" fmla="*/ 278910 w 4293090"/>
                <a:gd name="connsiteY31" fmla="*/ 575472 h 663735"/>
                <a:gd name="connsiteX32" fmla="*/ 307154 w 4293090"/>
                <a:gd name="connsiteY32" fmla="*/ 596655 h 663735"/>
                <a:gd name="connsiteX33" fmla="*/ 331867 w 4293090"/>
                <a:gd name="connsiteY33" fmla="*/ 614308 h 663735"/>
                <a:gd name="connsiteX34" fmla="*/ 363642 w 4293090"/>
                <a:gd name="connsiteY34" fmla="*/ 631960 h 663735"/>
                <a:gd name="connsiteX35" fmla="*/ 398947 w 4293090"/>
                <a:gd name="connsiteY35" fmla="*/ 649613 h 663735"/>
                <a:gd name="connsiteX36" fmla="*/ 423660 w 4293090"/>
                <a:gd name="connsiteY36" fmla="*/ 656674 h 663735"/>
                <a:gd name="connsiteX37" fmla="*/ 476618 w 4293090"/>
                <a:gd name="connsiteY37" fmla="*/ 663735 h 663735"/>
                <a:gd name="connsiteX38" fmla="*/ 515453 w 4293090"/>
                <a:gd name="connsiteY38" fmla="*/ 656674 h 663735"/>
                <a:gd name="connsiteX39" fmla="*/ 603716 w 4293090"/>
                <a:gd name="connsiteY39" fmla="*/ 624899 h 663735"/>
                <a:gd name="connsiteX40" fmla="*/ 695509 w 4293090"/>
                <a:gd name="connsiteY40" fmla="*/ 593125 h 663735"/>
                <a:gd name="connsiteX41" fmla="*/ 840259 w 4293090"/>
                <a:gd name="connsiteY41" fmla="*/ 550759 h 663735"/>
                <a:gd name="connsiteX42" fmla="*/ 985010 w 4293090"/>
                <a:gd name="connsiteY42" fmla="*/ 511923 h 663735"/>
                <a:gd name="connsiteX43" fmla="*/ 1129761 w 4293090"/>
                <a:gd name="connsiteY43" fmla="*/ 480149 h 663735"/>
                <a:gd name="connsiteX44" fmla="*/ 1302755 w 4293090"/>
                <a:gd name="connsiteY44" fmla="*/ 448374 h 663735"/>
                <a:gd name="connsiteX45" fmla="*/ 1436914 w 4293090"/>
                <a:gd name="connsiteY45" fmla="*/ 427191 h 663735"/>
                <a:gd name="connsiteX46" fmla="*/ 1588726 w 4293090"/>
                <a:gd name="connsiteY46" fmla="*/ 409539 h 663735"/>
                <a:gd name="connsiteX47" fmla="*/ 1687580 w 4293090"/>
                <a:gd name="connsiteY47" fmla="*/ 398947 h 663735"/>
                <a:gd name="connsiteX48" fmla="*/ 1913532 w 4293090"/>
                <a:gd name="connsiteY48" fmla="*/ 356581 h 663735"/>
                <a:gd name="connsiteX49" fmla="*/ 2188911 w 4293090"/>
                <a:gd name="connsiteY49" fmla="*/ 338928 h 663735"/>
                <a:gd name="connsiteX50" fmla="*/ 2489004 w 4293090"/>
                <a:gd name="connsiteY50" fmla="*/ 317745 h 663735"/>
                <a:gd name="connsiteX51" fmla="*/ 2852646 w 4293090"/>
                <a:gd name="connsiteY51" fmla="*/ 296562 h 663735"/>
                <a:gd name="connsiteX52" fmla="*/ 3078598 w 4293090"/>
                <a:gd name="connsiteY52" fmla="*/ 285971 h 663735"/>
                <a:gd name="connsiteX53" fmla="*/ 3315141 w 4293090"/>
                <a:gd name="connsiteY53" fmla="*/ 275379 h 663735"/>
                <a:gd name="connsiteX54" fmla="*/ 3495197 w 4293090"/>
                <a:gd name="connsiteY54" fmla="*/ 268318 h 663735"/>
                <a:gd name="connsiteX55" fmla="*/ 3622295 w 4293090"/>
                <a:gd name="connsiteY55" fmla="*/ 271849 h 663735"/>
                <a:gd name="connsiteX56" fmla="*/ 3759985 w 4293090"/>
                <a:gd name="connsiteY56" fmla="*/ 278910 h 663735"/>
                <a:gd name="connsiteX57" fmla="*/ 3901205 w 4293090"/>
                <a:gd name="connsiteY57" fmla="*/ 289501 h 663735"/>
                <a:gd name="connsiteX58" fmla="*/ 4060077 w 4293090"/>
                <a:gd name="connsiteY58" fmla="*/ 310684 h 663735"/>
                <a:gd name="connsiteX59" fmla="*/ 4169523 w 4293090"/>
                <a:gd name="connsiteY59" fmla="*/ 331867 h 663735"/>
                <a:gd name="connsiteX60" fmla="*/ 4194236 w 4293090"/>
                <a:gd name="connsiteY60" fmla="*/ 335398 h 663735"/>
                <a:gd name="connsiteX61" fmla="*/ 4226011 w 4293090"/>
                <a:gd name="connsiteY61" fmla="*/ 328337 h 663735"/>
                <a:gd name="connsiteX62" fmla="*/ 4257785 w 4293090"/>
                <a:gd name="connsiteY62" fmla="*/ 317745 h 663735"/>
                <a:gd name="connsiteX63" fmla="*/ 4286029 w 4293090"/>
                <a:gd name="connsiteY63" fmla="*/ 300093 h 663735"/>
                <a:gd name="connsiteX64" fmla="*/ 4293090 w 4293090"/>
                <a:gd name="connsiteY64" fmla="*/ 278910 h 663735"/>
                <a:gd name="connsiteX65" fmla="*/ 4293090 w 4293090"/>
                <a:gd name="connsiteY65" fmla="*/ 257727 h 663735"/>
                <a:gd name="connsiteX66" fmla="*/ 4286029 w 4293090"/>
                <a:gd name="connsiteY66" fmla="*/ 225952 h 663735"/>
                <a:gd name="connsiteX67" fmla="*/ 4257785 w 4293090"/>
                <a:gd name="connsiteY67" fmla="*/ 176525 h 663735"/>
                <a:gd name="connsiteX68" fmla="*/ 4226011 w 4293090"/>
                <a:gd name="connsiteY68" fmla="*/ 151812 h 663735"/>
                <a:gd name="connsiteX69" fmla="*/ 4148340 w 4293090"/>
                <a:gd name="connsiteY69" fmla="*/ 109446 h 663735"/>
                <a:gd name="connsiteX70" fmla="*/ 4063608 w 4293090"/>
                <a:gd name="connsiteY70" fmla="*/ 67080 h 663735"/>
                <a:gd name="connsiteX71" fmla="*/ 3975345 w 4293090"/>
                <a:gd name="connsiteY71" fmla="*/ 28244 h 663735"/>
                <a:gd name="connsiteX72" fmla="*/ 3880022 w 4293090"/>
                <a:gd name="connsiteY72" fmla="*/ 0 h 663735"/>
                <a:gd name="connsiteX73" fmla="*/ 3865900 w 4293090"/>
                <a:gd name="connsiteY73" fmla="*/ 0 h 663735"/>
                <a:gd name="connsiteX74" fmla="*/ 3851778 w 4293090"/>
                <a:gd name="connsiteY74" fmla="*/ 0 h 663735"/>
                <a:gd name="connsiteX75" fmla="*/ 3756454 w 4293090"/>
                <a:gd name="connsiteY75" fmla="*/ 52958 h 663735"/>
                <a:gd name="connsiteX76" fmla="*/ 3724680 w 4293090"/>
                <a:gd name="connsiteY76" fmla="*/ 63549 h 663735"/>
                <a:gd name="connsiteX77" fmla="*/ 3675253 w 4293090"/>
                <a:gd name="connsiteY77" fmla="*/ 70610 h 663735"/>
                <a:gd name="connsiteX78" fmla="*/ 3516380 w 4293090"/>
                <a:gd name="connsiteY78" fmla="*/ 77671 h 663735"/>
                <a:gd name="connsiteX79" fmla="*/ 3276306 w 4293090"/>
                <a:gd name="connsiteY79" fmla="*/ 95324 h 663735"/>
                <a:gd name="connsiteX80" fmla="*/ 2887951 w 4293090"/>
                <a:gd name="connsiteY80" fmla="*/ 120037 h 663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4293090" h="663735">
                  <a:moveTo>
                    <a:pt x="2887951" y="120037"/>
                  </a:moveTo>
                  <a:lnTo>
                    <a:pt x="2601980" y="137690"/>
                  </a:lnTo>
                  <a:lnTo>
                    <a:pt x="2301887" y="158873"/>
                  </a:lnTo>
                  <a:lnTo>
                    <a:pt x="1998264" y="180056"/>
                  </a:lnTo>
                  <a:lnTo>
                    <a:pt x="1726415" y="204769"/>
                  </a:lnTo>
                  <a:lnTo>
                    <a:pt x="1539299" y="222422"/>
                  </a:lnTo>
                  <a:lnTo>
                    <a:pt x="1359243" y="243605"/>
                  </a:lnTo>
                  <a:lnTo>
                    <a:pt x="1129761" y="275379"/>
                  </a:lnTo>
                  <a:lnTo>
                    <a:pt x="843790" y="321276"/>
                  </a:lnTo>
                  <a:lnTo>
                    <a:pt x="660204" y="353051"/>
                  </a:lnTo>
                  <a:lnTo>
                    <a:pt x="522514" y="381295"/>
                  </a:lnTo>
                  <a:lnTo>
                    <a:pt x="469557" y="388356"/>
                  </a:lnTo>
                  <a:lnTo>
                    <a:pt x="427191" y="388356"/>
                  </a:lnTo>
                  <a:lnTo>
                    <a:pt x="395416" y="388356"/>
                  </a:lnTo>
                  <a:lnTo>
                    <a:pt x="353050" y="384825"/>
                  </a:lnTo>
                  <a:lnTo>
                    <a:pt x="296562" y="374234"/>
                  </a:lnTo>
                  <a:lnTo>
                    <a:pt x="240074" y="353051"/>
                  </a:lnTo>
                  <a:lnTo>
                    <a:pt x="187117" y="328337"/>
                  </a:lnTo>
                  <a:lnTo>
                    <a:pt x="148281" y="307154"/>
                  </a:lnTo>
                  <a:lnTo>
                    <a:pt x="95324" y="271849"/>
                  </a:lnTo>
                  <a:lnTo>
                    <a:pt x="70610" y="254196"/>
                  </a:lnTo>
                  <a:lnTo>
                    <a:pt x="31775" y="236544"/>
                  </a:lnTo>
                  <a:lnTo>
                    <a:pt x="17653" y="233013"/>
                  </a:lnTo>
                  <a:lnTo>
                    <a:pt x="14122" y="233013"/>
                  </a:lnTo>
                  <a:lnTo>
                    <a:pt x="0" y="240074"/>
                  </a:lnTo>
                  <a:lnTo>
                    <a:pt x="0" y="247135"/>
                  </a:lnTo>
                  <a:lnTo>
                    <a:pt x="7061" y="275379"/>
                  </a:lnTo>
                  <a:lnTo>
                    <a:pt x="31775" y="314215"/>
                  </a:lnTo>
                  <a:lnTo>
                    <a:pt x="84732" y="377764"/>
                  </a:lnTo>
                  <a:lnTo>
                    <a:pt x="144751" y="448374"/>
                  </a:lnTo>
                  <a:lnTo>
                    <a:pt x="190647" y="497801"/>
                  </a:lnTo>
                  <a:lnTo>
                    <a:pt x="278910" y="575472"/>
                  </a:lnTo>
                  <a:lnTo>
                    <a:pt x="307154" y="596655"/>
                  </a:lnTo>
                  <a:lnTo>
                    <a:pt x="331867" y="614308"/>
                  </a:lnTo>
                  <a:lnTo>
                    <a:pt x="363642" y="631960"/>
                  </a:lnTo>
                  <a:lnTo>
                    <a:pt x="398947" y="649613"/>
                  </a:lnTo>
                  <a:lnTo>
                    <a:pt x="423660" y="656674"/>
                  </a:lnTo>
                  <a:lnTo>
                    <a:pt x="476618" y="663735"/>
                  </a:lnTo>
                  <a:lnTo>
                    <a:pt x="515453" y="656674"/>
                  </a:lnTo>
                  <a:lnTo>
                    <a:pt x="603716" y="624899"/>
                  </a:lnTo>
                  <a:lnTo>
                    <a:pt x="695509" y="593125"/>
                  </a:lnTo>
                  <a:lnTo>
                    <a:pt x="840259" y="550759"/>
                  </a:lnTo>
                  <a:lnTo>
                    <a:pt x="985010" y="511923"/>
                  </a:lnTo>
                  <a:lnTo>
                    <a:pt x="1129761" y="480149"/>
                  </a:lnTo>
                  <a:lnTo>
                    <a:pt x="1302755" y="448374"/>
                  </a:lnTo>
                  <a:lnTo>
                    <a:pt x="1436914" y="427191"/>
                  </a:lnTo>
                  <a:lnTo>
                    <a:pt x="1588726" y="409539"/>
                  </a:lnTo>
                  <a:lnTo>
                    <a:pt x="1687580" y="398947"/>
                  </a:lnTo>
                  <a:lnTo>
                    <a:pt x="1913532" y="356581"/>
                  </a:lnTo>
                  <a:lnTo>
                    <a:pt x="2188911" y="338928"/>
                  </a:lnTo>
                  <a:lnTo>
                    <a:pt x="2489004" y="317745"/>
                  </a:lnTo>
                  <a:lnTo>
                    <a:pt x="2852646" y="296562"/>
                  </a:lnTo>
                  <a:lnTo>
                    <a:pt x="3078598" y="285971"/>
                  </a:lnTo>
                  <a:lnTo>
                    <a:pt x="3315141" y="275379"/>
                  </a:lnTo>
                  <a:lnTo>
                    <a:pt x="3495197" y="268318"/>
                  </a:lnTo>
                  <a:lnTo>
                    <a:pt x="3622295" y="271849"/>
                  </a:lnTo>
                  <a:lnTo>
                    <a:pt x="3759985" y="278910"/>
                  </a:lnTo>
                  <a:lnTo>
                    <a:pt x="3901205" y="289501"/>
                  </a:lnTo>
                  <a:lnTo>
                    <a:pt x="4060077" y="310684"/>
                  </a:lnTo>
                  <a:lnTo>
                    <a:pt x="4169523" y="331867"/>
                  </a:lnTo>
                  <a:lnTo>
                    <a:pt x="4194236" y="335398"/>
                  </a:lnTo>
                  <a:lnTo>
                    <a:pt x="4226011" y="328337"/>
                  </a:lnTo>
                  <a:lnTo>
                    <a:pt x="4257785" y="317745"/>
                  </a:lnTo>
                  <a:lnTo>
                    <a:pt x="4286029" y="300093"/>
                  </a:lnTo>
                  <a:lnTo>
                    <a:pt x="4293090" y="278910"/>
                  </a:lnTo>
                  <a:lnTo>
                    <a:pt x="4293090" y="257727"/>
                  </a:lnTo>
                  <a:lnTo>
                    <a:pt x="4286029" y="225952"/>
                  </a:lnTo>
                  <a:lnTo>
                    <a:pt x="4257785" y="176525"/>
                  </a:lnTo>
                  <a:lnTo>
                    <a:pt x="4226011" y="151812"/>
                  </a:lnTo>
                  <a:lnTo>
                    <a:pt x="4148340" y="109446"/>
                  </a:lnTo>
                  <a:lnTo>
                    <a:pt x="4063608" y="67080"/>
                  </a:lnTo>
                  <a:lnTo>
                    <a:pt x="3975345" y="28244"/>
                  </a:lnTo>
                  <a:lnTo>
                    <a:pt x="3880022" y="0"/>
                  </a:lnTo>
                  <a:lnTo>
                    <a:pt x="3865900" y="0"/>
                  </a:lnTo>
                  <a:lnTo>
                    <a:pt x="3851778" y="0"/>
                  </a:lnTo>
                  <a:lnTo>
                    <a:pt x="3756454" y="52958"/>
                  </a:lnTo>
                  <a:lnTo>
                    <a:pt x="3724680" y="63549"/>
                  </a:lnTo>
                  <a:lnTo>
                    <a:pt x="3675253" y="70610"/>
                  </a:lnTo>
                  <a:lnTo>
                    <a:pt x="3516380" y="77671"/>
                  </a:lnTo>
                  <a:lnTo>
                    <a:pt x="3276306" y="95324"/>
                  </a:lnTo>
                  <a:lnTo>
                    <a:pt x="2887951" y="1200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54">
              <a:extLst>
                <a:ext uri="{FF2B5EF4-FFF2-40B4-BE49-F238E27FC236}">
                  <a16:creationId xmlns:a16="http://schemas.microsoft.com/office/drawing/2014/main" id="{6430A61D-A2EC-4D88-9E73-F70364E8ABBD}"/>
                </a:ext>
              </a:extLst>
            </p:cNvPr>
            <p:cNvSpPr/>
            <p:nvPr/>
          </p:nvSpPr>
          <p:spPr>
            <a:xfrm>
              <a:off x="4167188" y="4656138"/>
              <a:ext cx="508000" cy="1409700"/>
            </a:xfrm>
            <a:custGeom>
              <a:avLst/>
              <a:gdLst>
                <a:gd name="connsiteX0" fmla="*/ 466725 w 507206"/>
                <a:gd name="connsiteY0" fmla="*/ 885825 h 1409700"/>
                <a:gd name="connsiteX1" fmla="*/ 435768 w 507206"/>
                <a:gd name="connsiteY1" fmla="*/ 626269 h 1409700"/>
                <a:gd name="connsiteX2" fmla="*/ 409575 w 507206"/>
                <a:gd name="connsiteY2" fmla="*/ 404812 h 1409700"/>
                <a:gd name="connsiteX3" fmla="*/ 392906 w 507206"/>
                <a:gd name="connsiteY3" fmla="*/ 242887 h 1409700"/>
                <a:gd name="connsiteX4" fmla="*/ 369093 w 507206"/>
                <a:gd name="connsiteY4" fmla="*/ 111919 h 1409700"/>
                <a:gd name="connsiteX5" fmla="*/ 338137 w 507206"/>
                <a:gd name="connsiteY5" fmla="*/ 92869 h 1409700"/>
                <a:gd name="connsiteX6" fmla="*/ 280987 w 507206"/>
                <a:gd name="connsiteY6" fmla="*/ 69056 h 1409700"/>
                <a:gd name="connsiteX7" fmla="*/ 204787 w 507206"/>
                <a:gd name="connsiteY7" fmla="*/ 40481 h 1409700"/>
                <a:gd name="connsiteX8" fmla="*/ 59531 w 507206"/>
                <a:gd name="connsiteY8" fmla="*/ 0 h 1409700"/>
                <a:gd name="connsiteX9" fmla="*/ 0 w 507206"/>
                <a:gd name="connsiteY9" fmla="*/ 61912 h 1409700"/>
                <a:gd name="connsiteX10" fmla="*/ 54768 w 507206"/>
                <a:gd name="connsiteY10" fmla="*/ 102394 h 1409700"/>
                <a:gd name="connsiteX11" fmla="*/ 88106 w 507206"/>
                <a:gd name="connsiteY11" fmla="*/ 130969 h 1409700"/>
                <a:gd name="connsiteX12" fmla="*/ 128587 w 507206"/>
                <a:gd name="connsiteY12" fmla="*/ 176212 h 1409700"/>
                <a:gd name="connsiteX13" fmla="*/ 169068 w 507206"/>
                <a:gd name="connsiteY13" fmla="*/ 233362 h 1409700"/>
                <a:gd name="connsiteX14" fmla="*/ 192881 w 507206"/>
                <a:gd name="connsiteY14" fmla="*/ 283369 h 1409700"/>
                <a:gd name="connsiteX15" fmla="*/ 202406 w 507206"/>
                <a:gd name="connsiteY15" fmla="*/ 340519 h 1409700"/>
                <a:gd name="connsiteX16" fmla="*/ 240506 w 507206"/>
                <a:gd name="connsiteY16" fmla="*/ 585787 h 1409700"/>
                <a:gd name="connsiteX17" fmla="*/ 259556 w 507206"/>
                <a:gd name="connsiteY17" fmla="*/ 750094 h 1409700"/>
                <a:gd name="connsiteX18" fmla="*/ 278606 w 507206"/>
                <a:gd name="connsiteY18" fmla="*/ 957262 h 1409700"/>
                <a:gd name="connsiteX19" fmla="*/ 288131 w 507206"/>
                <a:gd name="connsiteY19" fmla="*/ 1085850 h 1409700"/>
                <a:gd name="connsiteX20" fmla="*/ 300037 w 507206"/>
                <a:gd name="connsiteY20" fmla="*/ 1193006 h 1409700"/>
                <a:gd name="connsiteX21" fmla="*/ 314325 w 507206"/>
                <a:gd name="connsiteY21" fmla="*/ 1271587 h 1409700"/>
                <a:gd name="connsiteX22" fmla="*/ 328612 w 507206"/>
                <a:gd name="connsiteY22" fmla="*/ 1321594 h 1409700"/>
                <a:gd name="connsiteX23" fmla="*/ 342900 w 507206"/>
                <a:gd name="connsiteY23" fmla="*/ 1347787 h 1409700"/>
                <a:gd name="connsiteX24" fmla="*/ 371475 w 507206"/>
                <a:gd name="connsiteY24" fmla="*/ 1376362 h 1409700"/>
                <a:gd name="connsiteX25" fmla="*/ 400050 w 507206"/>
                <a:gd name="connsiteY25" fmla="*/ 1397794 h 1409700"/>
                <a:gd name="connsiteX26" fmla="*/ 426243 w 507206"/>
                <a:gd name="connsiteY26" fmla="*/ 1409700 h 1409700"/>
                <a:gd name="connsiteX27" fmla="*/ 445293 w 507206"/>
                <a:gd name="connsiteY27" fmla="*/ 1407319 h 1409700"/>
                <a:gd name="connsiteX28" fmla="*/ 461962 w 507206"/>
                <a:gd name="connsiteY28" fmla="*/ 1397794 h 1409700"/>
                <a:gd name="connsiteX29" fmla="*/ 471487 w 507206"/>
                <a:gd name="connsiteY29" fmla="*/ 1381125 h 1409700"/>
                <a:gd name="connsiteX30" fmla="*/ 488156 w 507206"/>
                <a:gd name="connsiteY30" fmla="*/ 1323975 h 1409700"/>
                <a:gd name="connsiteX31" fmla="*/ 507206 w 507206"/>
                <a:gd name="connsiteY31" fmla="*/ 1204912 h 1409700"/>
                <a:gd name="connsiteX32" fmla="*/ 466725 w 507206"/>
                <a:gd name="connsiteY32" fmla="*/ 885825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07206" h="1409700">
                  <a:moveTo>
                    <a:pt x="466725" y="885825"/>
                  </a:moveTo>
                  <a:lnTo>
                    <a:pt x="435768" y="626269"/>
                  </a:lnTo>
                  <a:lnTo>
                    <a:pt x="409575" y="404812"/>
                  </a:lnTo>
                  <a:lnTo>
                    <a:pt x="392906" y="242887"/>
                  </a:lnTo>
                  <a:lnTo>
                    <a:pt x="369093" y="111919"/>
                  </a:lnTo>
                  <a:lnTo>
                    <a:pt x="338137" y="92869"/>
                  </a:lnTo>
                  <a:lnTo>
                    <a:pt x="280987" y="69056"/>
                  </a:lnTo>
                  <a:lnTo>
                    <a:pt x="204787" y="40481"/>
                  </a:lnTo>
                  <a:lnTo>
                    <a:pt x="59531" y="0"/>
                  </a:lnTo>
                  <a:lnTo>
                    <a:pt x="0" y="61912"/>
                  </a:lnTo>
                  <a:lnTo>
                    <a:pt x="54768" y="102394"/>
                  </a:lnTo>
                  <a:lnTo>
                    <a:pt x="88106" y="130969"/>
                  </a:lnTo>
                  <a:lnTo>
                    <a:pt x="128587" y="176212"/>
                  </a:lnTo>
                  <a:lnTo>
                    <a:pt x="169068" y="233362"/>
                  </a:lnTo>
                  <a:lnTo>
                    <a:pt x="192881" y="283369"/>
                  </a:lnTo>
                  <a:lnTo>
                    <a:pt x="202406" y="340519"/>
                  </a:lnTo>
                  <a:lnTo>
                    <a:pt x="240506" y="585787"/>
                  </a:lnTo>
                  <a:lnTo>
                    <a:pt x="259556" y="750094"/>
                  </a:lnTo>
                  <a:lnTo>
                    <a:pt x="278606" y="957262"/>
                  </a:lnTo>
                  <a:lnTo>
                    <a:pt x="288131" y="1085850"/>
                  </a:lnTo>
                  <a:lnTo>
                    <a:pt x="300037" y="1193006"/>
                  </a:lnTo>
                  <a:lnTo>
                    <a:pt x="314325" y="1271587"/>
                  </a:lnTo>
                  <a:lnTo>
                    <a:pt x="328612" y="1321594"/>
                  </a:lnTo>
                  <a:lnTo>
                    <a:pt x="342900" y="1347787"/>
                  </a:lnTo>
                  <a:lnTo>
                    <a:pt x="371475" y="1376362"/>
                  </a:lnTo>
                  <a:lnTo>
                    <a:pt x="400050" y="1397794"/>
                  </a:lnTo>
                  <a:lnTo>
                    <a:pt x="426243" y="1409700"/>
                  </a:lnTo>
                  <a:lnTo>
                    <a:pt x="445293" y="1407319"/>
                  </a:lnTo>
                  <a:lnTo>
                    <a:pt x="461962" y="1397794"/>
                  </a:lnTo>
                  <a:lnTo>
                    <a:pt x="471487" y="1381125"/>
                  </a:lnTo>
                  <a:lnTo>
                    <a:pt x="488156" y="1323975"/>
                  </a:lnTo>
                  <a:lnTo>
                    <a:pt x="507206" y="1204912"/>
                  </a:lnTo>
                  <a:lnTo>
                    <a:pt x="466725" y="8858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55">
              <a:extLst>
                <a:ext uri="{FF2B5EF4-FFF2-40B4-BE49-F238E27FC236}">
                  <a16:creationId xmlns:a16="http://schemas.microsoft.com/office/drawing/2014/main" id="{90D9C2B4-3DC0-4C16-A6E3-B7BBC3F3FD9D}"/>
                </a:ext>
              </a:extLst>
            </p:cNvPr>
            <p:cNvSpPr/>
            <p:nvPr/>
          </p:nvSpPr>
          <p:spPr>
            <a:xfrm>
              <a:off x="4430713" y="4497388"/>
              <a:ext cx="2301875" cy="1255712"/>
            </a:xfrm>
            <a:custGeom>
              <a:avLst/>
              <a:gdLst>
                <a:gd name="connsiteX0" fmla="*/ 1264444 w 2300288"/>
                <a:gd name="connsiteY0" fmla="*/ 119063 h 1254919"/>
                <a:gd name="connsiteX1" fmla="*/ 1057275 w 2300288"/>
                <a:gd name="connsiteY1" fmla="*/ 147638 h 1254919"/>
                <a:gd name="connsiteX2" fmla="*/ 802482 w 2300288"/>
                <a:gd name="connsiteY2" fmla="*/ 183357 h 1254919"/>
                <a:gd name="connsiteX3" fmla="*/ 507207 w 2300288"/>
                <a:gd name="connsiteY3" fmla="*/ 219075 h 1254919"/>
                <a:gd name="connsiteX4" fmla="*/ 216694 w 2300288"/>
                <a:gd name="connsiteY4" fmla="*/ 254794 h 1254919"/>
                <a:gd name="connsiteX5" fmla="*/ 0 w 2300288"/>
                <a:gd name="connsiteY5" fmla="*/ 276225 h 1254919"/>
                <a:gd name="connsiteX6" fmla="*/ 33338 w 2300288"/>
                <a:gd name="connsiteY6" fmla="*/ 431007 h 1254919"/>
                <a:gd name="connsiteX7" fmla="*/ 302419 w 2300288"/>
                <a:gd name="connsiteY7" fmla="*/ 402432 h 1254919"/>
                <a:gd name="connsiteX8" fmla="*/ 590550 w 2300288"/>
                <a:gd name="connsiteY8" fmla="*/ 369094 h 1254919"/>
                <a:gd name="connsiteX9" fmla="*/ 940594 w 2300288"/>
                <a:gd name="connsiteY9" fmla="*/ 330994 h 1254919"/>
                <a:gd name="connsiteX10" fmla="*/ 1162050 w 2300288"/>
                <a:gd name="connsiteY10" fmla="*/ 307182 h 1254919"/>
                <a:gd name="connsiteX11" fmla="*/ 1459707 w 2300288"/>
                <a:gd name="connsiteY11" fmla="*/ 273844 h 1254919"/>
                <a:gd name="connsiteX12" fmla="*/ 1735932 w 2300288"/>
                <a:gd name="connsiteY12" fmla="*/ 252413 h 1254919"/>
                <a:gd name="connsiteX13" fmla="*/ 1826419 w 2300288"/>
                <a:gd name="connsiteY13" fmla="*/ 245269 h 1254919"/>
                <a:gd name="connsiteX14" fmla="*/ 1843088 w 2300288"/>
                <a:gd name="connsiteY14" fmla="*/ 247650 h 1254919"/>
                <a:gd name="connsiteX15" fmla="*/ 1854994 w 2300288"/>
                <a:gd name="connsiteY15" fmla="*/ 252413 h 1254919"/>
                <a:gd name="connsiteX16" fmla="*/ 1876425 w 2300288"/>
                <a:gd name="connsiteY16" fmla="*/ 266700 h 1254919"/>
                <a:gd name="connsiteX17" fmla="*/ 1885950 w 2300288"/>
                <a:gd name="connsiteY17" fmla="*/ 278607 h 1254919"/>
                <a:gd name="connsiteX18" fmla="*/ 1895475 w 2300288"/>
                <a:gd name="connsiteY18" fmla="*/ 302419 h 1254919"/>
                <a:gd name="connsiteX19" fmla="*/ 1897857 w 2300288"/>
                <a:gd name="connsiteY19" fmla="*/ 328613 h 1254919"/>
                <a:gd name="connsiteX20" fmla="*/ 1895475 w 2300288"/>
                <a:gd name="connsiteY20" fmla="*/ 366713 h 1254919"/>
                <a:gd name="connsiteX21" fmla="*/ 1878807 w 2300288"/>
                <a:gd name="connsiteY21" fmla="*/ 431007 h 1254919"/>
                <a:gd name="connsiteX22" fmla="*/ 1802607 w 2300288"/>
                <a:gd name="connsiteY22" fmla="*/ 709613 h 1254919"/>
                <a:gd name="connsiteX23" fmla="*/ 1652588 w 2300288"/>
                <a:gd name="connsiteY23" fmla="*/ 1240632 h 1254919"/>
                <a:gd name="connsiteX24" fmla="*/ 1814513 w 2300288"/>
                <a:gd name="connsiteY24" fmla="*/ 1254919 h 1254919"/>
                <a:gd name="connsiteX25" fmla="*/ 1890713 w 2300288"/>
                <a:gd name="connsiteY25" fmla="*/ 1119188 h 1254919"/>
                <a:gd name="connsiteX26" fmla="*/ 1978819 w 2300288"/>
                <a:gd name="connsiteY26" fmla="*/ 926307 h 1254919"/>
                <a:gd name="connsiteX27" fmla="*/ 2057400 w 2300288"/>
                <a:gd name="connsiteY27" fmla="*/ 750094 h 1254919"/>
                <a:gd name="connsiteX28" fmla="*/ 2138363 w 2300288"/>
                <a:gd name="connsiteY28" fmla="*/ 566738 h 1254919"/>
                <a:gd name="connsiteX29" fmla="*/ 2183607 w 2300288"/>
                <a:gd name="connsiteY29" fmla="*/ 469107 h 1254919"/>
                <a:gd name="connsiteX30" fmla="*/ 2214563 w 2300288"/>
                <a:gd name="connsiteY30" fmla="*/ 438150 h 1254919"/>
                <a:gd name="connsiteX31" fmla="*/ 2269332 w 2300288"/>
                <a:gd name="connsiteY31" fmla="*/ 383382 h 1254919"/>
                <a:gd name="connsiteX32" fmla="*/ 2290763 w 2300288"/>
                <a:gd name="connsiteY32" fmla="*/ 357188 h 1254919"/>
                <a:gd name="connsiteX33" fmla="*/ 2297907 w 2300288"/>
                <a:gd name="connsiteY33" fmla="*/ 338138 h 1254919"/>
                <a:gd name="connsiteX34" fmla="*/ 2300288 w 2300288"/>
                <a:gd name="connsiteY34" fmla="*/ 321469 h 1254919"/>
                <a:gd name="connsiteX35" fmla="*/ 2297907 w 2300288"/>
                <a:gd name="connsiteY35" fmla="*/ 300038 h 1254919"/>
                <a:gd name="connsiteX36" fmla="*/ 2288382 w 2300288"/>
                <a:gd name="connsiteY36" fmla="*/ 278607 h 1254919"/>
                <a:gd name="connsiteX37" fmla="*/ 2264569 w 2300288"/>
                <a:gd name="connsiteY37" fmla="*/ 245269 h 1254919"/>
                <a:gd name="connsiteX38" fmla="*/ 2193132 w 2300288"/>
                <a:gd name="connsiteY38" fmla="*/ 188119 h 1254919"/>
                <a:gd name="connsiteX39" fmla="*/ 2047875 w 2300288"/>
                <a:gd name="connsiteY39" fmla="*/ 100013 h 1254919"/>
                <a:gd name="connsiteX40" fmla="*/ 1912144 w 2300288"/>
                <a:gd name="connsiteY40" fmla="*/ 30957 h 1254919"/>
                <a:gd name="connsiteX41" fmla="*/ 1833563 w 2300288"/>
                <a:gd name="connsiteY41" fmla="*/ 0 h 1254919"/>
                <a:gd name="connsiteX42" fmla="*/ 1819275 w 2300288"/>
                <a:gd name="connsiteY42" fmla="*/ 0 h 1254919"/>
                <a:gd name="connsiteX43" fmla="*/ 1759744 w 2300288"/>
                <a:gd name="connsiteY43" fmla="*/ 26194 h 1254919"/>
                <a:gd name="connsiteX44" fmla="*/ 1719263 w 2300288"/>
                <a:gd name="connsiteY44" fmla="*/ 42863 h 1254919"/>
                <a:gd name="connsiteX45" fmla="*/ 1633538 w 2300288"/>
                <a:gd name="connsiteY45" fmla="*/ 59532 h 1254919"/>
                <a:gd name="connsiteX46" fmla="*/ 1264444 w 2300288"/>
                <a:gd name="connsiteY46" fmla="*/ 119063 h 1254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300288" h="1254919">
                  <a:moveTo>
                    <a:pt x="1264444" y="119063"/>
                  </a:moveTo>
                  <a:lnTo>
                    <a:pt x="1057275" y="147638"/>
                  </a:lnTo>
                  <a:lnTo>
                    <a:pt x="802482" y="183357"/>
                  </a:lnTo>
                  <a:lnTo>
                    <a:pt x="507207" y="219075"/>
                  </a:lnTo>
                  <a:lnTo>
                    <a:pt x="216694" y="254794"/>
                  </a:lnTo>
                  <a:lnTo>
                    <a:pt x="0" y="276225"/>
                  </a:lnTo>
                  <a:lnTo>
                    <a:pt x="33338" y="431007"/>
                  </a:lnTo>
                  <a:lnTo>
                    <a:pt x="302419" y="402432"/>
                  </a:lnTo>
                  <a:lnTo>
                    <a:pt x="590550" y="369094"/>
                  </a:lnTo>
                  <a:lnTo>
                    <a:pt x="940594" y="330994"/>
                  </a:lnTo>
                  <a:lnTo>
                    <a:pt x="1162050" y="307182"/>
                  </a:lnTo>
                  <a:lnTo>
                    <a:pt x="1459707" y="273844"/>
                  </a:lnTo>
                  <a:lnTo>
                    <a:pt x="1735932" y="252413"/>
                  </a:lnTo>
                  <a:lnTo>
                    <a:pt x="1826419" y="245269"/>
                  </a:lnTo>
                  <a:lnTo>
                    <a:pt x="1843088" y="247650"/>
                  </a:lnTo>
                  <a:lnTo>
                    <a:pt x="1854994" y="252413"/>
                  </a:lnTo>
                  <a:lnTo>
                    <a:pt x="1876425" y="266700"/>
                  </a:lnTo>
                  <a:lnTo>
                    <a:pt x="1885950" y="278607"/>
                  </a:lnTo>
                  <a:lnTo>
                    <a:pt x="1895475" y="302419"/>
                  </a:lnTo>
                  <a:lnTo>
                    <a:pt x="1897857" y="328613"/>
                  </a:lnTo>
                  <a:lnTo>
                    <a:pt x="1895475" y="366713"/>
                  </a:lnTo>
                  <a:lnTo>
                    <a:pt x="1878807" y="431007"/>
                  </a:lnTo>
                  <a:lnTo>
                    <a:pt x="1802607" y="709613"/>
                  </a:lnTo>
                  <a:lnTo>
                    <a:pt x="1652588" y="1240632"/>
                  </a:lnTo>
                  <a:lnTo>
                    <a:pt x="1814513" y="1254919"/>
                  </a:lnTo>
                  <a:lnTo>
                    <a:pt x="1890713" y="1119188"/>
                  </a:lnTo>
                  <a:lnTo>
                    <a:pt x="1978819" y="926307"/>
                  </a:lnTo>
                  <a:lnTo>
                    <a:pt x="2057400" y="750094"/>
                  </a:lnTo>
                  <a:lnTo>
                    <a:pt x="2138363" y="566738"/>
                  </a:lnTo>
                  <a:lnTo>
                    <a:pt x="2183607" y="469107"/>
                  </a:lnTo>
                  <a:lnTo>
                    <a:pt x="2214563" y="438150"/>
                  </a:lnTo>
                  <a:lnTo>
                    <a:pt x="2269332" y="383382"/>
                  </a:lnTo>
                  <a:lnTo>
                    <a:pt x="2290763" y="357188"/>
                  </a:lnTo>
                  <a:lnTo>
                    <a:pt x="2297907" y="338138"/>
                  </a:lnTo>
                  <a:lnTo>
                    <a:pt x="2300288" y="321469"/>
                  </a:lnTo>
                  <a:lnTo>
                    <a:pt x="2297907" y="300038"/>
                  </a:lnTo>
                  <a:lnTo>
                    <a:pt x="2288382" y="278607"/>
                  </a:lnTo>
                  <a:lnTo>
                    <a:pt x="2264569" y="245269"/>
                  </a:lnTo>
                  <a:lnTo>
                    <a:pt x="2193132" y="188119"/>
                  </a:lnTo>
                  <a:lnTo>
                    <a:pt x="2047875" y="100013"/>
                  </a:lnTo>
                  <a:lnTo>
                    <a:pt x="1912144" y="30957"/>
                  </a:lnTo>
                  <a:lnTo>
                    <a:pt x="1833563" y="0"/>
                  </a:lnTo>
                  <a:lnTo>
                    <a:pt x="1819275" y="0"/>
                  </a:lnTo>
                  <a:lnTo>
                    <a:pt x="1759744" y="26194"/>
                  </a:lnTo>
                  <a:lnTo>
                    <a:pt x="1719263" y="42863"/>
                  </a:lnTo>
                  <a:lnTo>
                    <a:pt x="1633538" y="59532"/>
                  </a:lnTo>
                  <a:lnTo>
                    <a:pt x="1264444" y="1190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56">
              <a:extLst>
                <a:ext uri="{FF2B5EF4-FFF2-40B4-BE49-F238E27FC236}">
                  <a16:creationId xmlns:a16="http://schemas.microsoft.com/office/drawing/2014/main" id="{DA7BA66E-8BF3-47AA-A9DE-F6CC30451185}"/>
                </a:ext>
              </a:extLst>
            </p:cNvPr>
            <p:cNvSpPr/>
            <p:nvPr/>
          </p:nvSpPr>
          <p:spPr>
            <a:xfrm>
              <a:off x="4554538" y="5591175"/>
              <a:ext cx="1851025" cy="304800"/>
            </a:xfrm>
            <a:custGeom>
              <a:avLst/>
              <a:gdLst>
                <a:gd name="connsiteX0" fmla="*/ 1245394 w 1850232"/>
                <a:gd name="connsiteY0" fmla="*/ 16669 h 304800"/>
                <a:gd name="connsiteX1" fmla="*/ 840582 w 1850232"/>
                <a:gd name="connsiteY1" fmla="*/ 42863 h 304800"/>
                <a:gd name="connsiteX2" fmla="*/ 531019 w 1850232"/>
                <a:gd name="connsiteY2" fmla="*/ 69056 h 304800"/>
                <a:gd name="connsiteX3" fmla="*/ 269082 w 1850232"/>
                <a:gd name="connsiteY3" fmla="*/ 92869 h 304800"/>
                <a:gd name="connsiteX4" fmla="*/ 0 w 1850232"/>
                <a:gd name="connsiteY4" fmla="*/ 121444 h 304800"/>
                <a:gd name="connsiteX5" fmla="*/ 23813 w 1850232"/>
                <a:gd name="connsiteY5" fmla="*/ 304800 h 304800"/>
                <a:gd name="connsiteX6" fmla="*/ 150019 w 1850232"/>
                <a:gd name="connsiteY6" fmla="*/ 285750 h 304800"/>
                <a:gd name="connsiteX7" fmla="*/ 245269 w 1850232"/>
                <a:gd name="connsiteY7" fmla="*/ 273844 h 304800"/>
                <a:gd name="connsiteX8" fmla="*/ 378619 w 1850232"/>
                <a:gd name="connsiteY8" fmla="*/ 259556 h 304800"/>
                <a:gd name="connsiteX9" fmla="*/ 492919 w 1850232"/>
                <a:gd name="connsiteY9" fmla="*/ 250031 h 304800"/>
                <a:gd name="connsiteX10" fmla="*/ 661988 w 1850232"/>
                <a:gd name="connsiteY10" fmla="*/ 238125 h 304800"/>
                <a:gd name="connsiteX11" fmla="*/ 807244 w 1850232"/>
                <a:gd name="connsiteY11" fmla="*/ 230981 h 304800"/>
                <a:gd name="connsiteX12" fmla="*/ 985838 w 1850232"/>
                <a:gd name="connsiteY12" fmla="*/ 226219 h 304800"/>
                <a:gd name="connsiteX13" fmla="*/ 1185863 w 1850232"/>
                <a:gd name="connsiteY13" fmla="*/ 223838 h 304800"/>
                <a:gd name="connsiteX14" fmla="*/ 1338263 w 1850232"/>
                <a:gd name="connsiteY14" fmla="*/ 223838 h 304800"/>
                <a:gd name="connsiteX15" fmla="*/ 1533525 w 1850232"/>
                <a:gd name="connsiteY15" fmla="*/ 230981 h 304800"/>
                <a:gd name="connsiteX16" fmla="*/ 1747838 w 1850232"/>
                <a:gd name="connsiteY16" fmla="*/ 245269 h 304800"/>
                <a:gd name="connsiteX17" fmla="*/ 1783557 w 1850232"/>
                <a:gd name="connsiteY17" fmla="*/ 242888 h 304800"/>
                <a:gd name="connsiteX18" fmla="*/ 1800225 w 1850232"/>
                <a:gd name="connsiteY18" fmla="*/ 240506 h 304800"/>
                <a:gd name="connsiteX19" fmla="*/ 1821657 w 1850232"/>
                <a:gd name="connsiteY19" fmla="*/ 230981 h 304800"/>
                <a:gd name="connsiteX20" fmla="*/ 1835944 w 1850232"/>
                <a:gd name="connsiteY20" fmla="*/ 221456 h 304800"/>
                <a:gd name="connsiteX21" fmla="*/ 1843088 w 1850232"/>
                <a:gd name="connsiteY21" fmla="*/ 211931 h 304800"/>
                <a:gd name="connsiteX22" fmla="*/ 1847850 w 1850232"/>
                <a:gd name="connsiteY22" fmla="*/ 200025 h 304800"/>
                <a:gd name="connsiteX23" fmla="*/ 1850232 w 1850232"/>
                <a:gd name="connsiteY23" fmla="*/ 188119 h 304800"/>
                <a:gd name="connsiteX24" fmla="*/ 1847850 w 1850232"/>
                <a:gd name="connsiteY24" fmla="*/ 166688 h 304800"/>
                <a:gd name="connsiteX25" fmla="*/ 1843088 w 1850232"/>
                <a:gd name="connsiteY25" fmla="*/ 140494 h 304800"/>
                <a:gd name="connsiteX26" fmla="*/ 1824038 w 1850232"/>
                <a:gd name="connsiteY26" fmla="*/ 97631 h 304800"/>
                <a:gd name="connsiteX27" fmla="*/ 1802607 w 1850232"/>
                <a:gd name="connsiteY27" fmla="*/ 61913 h 304800"/>
                <a:gd name="connsiteX28" fmla="*/ 1766888 w 1850232"/>
                <a:gd name="connsiteY28" fmla="*/ 16669 h 304800"/>
                <a:gd name="connsiteX29" fmla="*/ 1590675 w 1850232"/>
                <a:gd name="connsiteY29" fmla="*/ 0 h 304800"/>
                <a:gd name="connsiteX30" fmla="*/ 1245394 w 1850232"/>
                <a:gd name="connsiteY30" fmla="*/ 16669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50232" h="304800">
                  <a:moveTo>
                    <a:pt x="1245394" y="16669"/>
                  </a:moveTo>
                  <a:lnTo>
                    <a:pt x="840582" y="42863"/>
                  </a:lnTo>
                  <a:lnTo>
                    <a:pt x="531019" y="69056"/>
                  </a:lnTo>
                  <a:lnTo>
                    <a:pt x="269082" y="92869"/>
                  </a:lnTo>
                  <a:lnTo>
                    <a:pt x="0" y="121444"/>
                  </a:lnTo>
                  <a:lnTo>
                    <a:pt x="23813" y="304800"/>
                  </a:lnTo>
                  <a:lnTo>
                    <a:pt x="150019" y="285750"/>
                  </a:lnTo>
                  <a:lnTo>
                    <a:pt x="245269" y="273844"/>
                  </a:lnTo>
                  <a:lnTo>
                    <a:pt x="378619" y="259556"/>
                  </a:lnTo>
                  <a:lnTo>
                    <a:pt x="492919" y="250031"/>
                  </a:lnTo>
                  <a:lnTo>
                    <a:pt x="661988" y="238125"/>
                  </a:lnTo>
                  <a:lnTo>
                    <a:pt x="807244" y="230981"/>
                  </a:lnTo>
                  <a:lnTo>
                    <a:pt x="985838" y="226219"/>
                  </a:lnTo>
                  <a:lnTo>
                    <a:pt x="1185863" y="223838"/>
                  </a:lnTo>
                  <a:lnTo>
                    <a:pt x="1338263" y="223838"/>
                  </a:lnTo>
                  <a:lnTo>
                    <a:pt x="1533525" y="230981"/>
                  </a:lnTo>
                  <a:lnTo>
                    <a:pt x="1747838" y="245269"/>
                  </a:lnTo>
                  <a:lnTo>
                    <a:pt x="1783557" y="242888"/>
                  </a:lnTo>
                  <a:lnTo>
                    <a:pt x="1800225" y="240506"/>
                  </a:lnTo>
                  <a:lnTo>
                    <a:pt x="1821657" y="230981"/>
                  </a:lnTo>
                  <a:lnTo>
                    <a:pt x="1835944" y="221456"/>
                  </a:lnTo>
                  <a:lnTo>
                    <a:pt x="1843088" y="211931"/>
                  </a:lnTo>
                  <a:lnTo>
                    <a:pt x="1847850" y="200025"/>
                  </a:lnTo>
                  <a:lnTo>
                    <a:pt x="1850232" y="188119"/>
                  </a:lnTo>
                  <a:lnTo>
                    <a:pt x="1847850" y="166688"/>
                  </a:lnTo>
                  <a:lnTo>
                    <a:pt x="1843088" y="140494"/>
                  </a:lnTo>
                  <a:lnTo>
                    <a:pt x="1824038" y="97631"/>
                  </a:lnTo>
                  <a:lnTo>
                    <a:pt x="1802607" y="61913"/>
                  </a:lnTo>
                  <a:lnTo>
                    <a:pt x="1766888" y="16669"/>
                  </a:lnTo>
                  <a:lnTo>
                    <a:pt x="1590675" y="0"/>
                  </a:lnTo>
                  <a:lnTo>
                    <a:pt x="1245394" y="166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1338257E-610C-46FC-8BA3-49FEF3BB6BEA}"/>
              </a:ext>
            </a:extLst>
          </p:cNvPr>
          <p:cNvGrpSpPr>
            <a:grpSpLocks/>
          </p:cNvGrpSpPr>
          <p:nvPr/>
        </p:nvGrpSpPr>
        <p:grpSpPr bwMode="auto">
          <a:xfrm>
            <a:off x="2763838" y="1533525"/>
            <a:ext cx="4294187" cy="4379913"/>
            <a:chOff x="2763838" y="1533525"/>
            <a:chExt cx="4294187" cy="4379913"/>
          </a:xfrm>
        </p:grpSpPr>
        <p:sp>
          <p:nvSpPr>
            <p:cNvPr id="20" name="フリーフォーム 49">
              <a:extLst>
                <a:ext uri="{FF2B5EF4-FFF2-40B4-BE49-F238E27FC236}">
                  <a16:creationId xmlns:a16="http://schemas.microsoft.com/office/drawing/2014/main" id="{A7BD4DFD-A142-4D0F-A401-10D958B4BD0B}"/>
                </a:ext>
              </a:extLst>
            </p:cNvPr>
            <p:cNvSpPr/>
            <p:nvPr/>
          </p:nvSpPr>
          <p:spPr>
            <a:xfrm>
              <a:off x="3082925" y="2154238"/>
              <a:ext cx="3687763" cy="565150"/>
            </a:xfrm>
            <a:custGeom>
              <a:avLst/>
              <a:gdLst>
                <a:gd name="connsiteX0" fmla="*/ 2227919 w 3687385"/>
                <a:gd name="connsiteY0" fmla="*/ 306785 h 565915"/>
                <a:gd name="connsiteX1" fmla="*/ 2046231 w 3687385"/>
                <a:gd name="connsiteY1" fmla="*/ 318699 h 565915"/>
                <a:gd name="connsiteX2" fmla="*/ 1864542 w 3687385"/>
                <a:gd name="connsiteY2" fmla="*/ 336570 h 565915"/>
                <a:gd name="connsiteX3" fmla="*/ 1650090 w 3687385"/>
                <a:gd name="connsiteY3" fmla="*/ 360398 h 565915"/>
                <a:gd name="connsiteX4" fmla="*/ 1393939 w 3687385"/>
                <a:gd name="connsiteY4" fmla="*/ 393162 h 565915"/>
                <a:gd name="connsiteX5" fmla="*/ 1274799 w 3687385"/>
                <a:gd name="connsiteY5" fmla="*/ 411033 h 565915"/>
                <a:gd name="connsiteX6" fmla="*/ 982906 w 3687385"/>
                <a:gd name="connsiteY6" fmla="*/ 470603 h 565915"/>
                <a:gd name="connsiteX7" fmla="*/ 771432 w 3687385"/>
                <a:gd name="connsiteY7" fmla="*/ 512302 h 565915"/>
                <a:gd name="connsiteX8" fmla="*/ 595701 w 3687385"/>
                <a:gd name="connsiteY8" fmla="*/ 548044 h 565915"/>
                <a:gd name="connsiteX9" fmla="*/ 542087 w 3687385"/>
                <a:gd name="connsiteY9" fmla="*/ 559958 h 565915"/>
                <a:gd name="connsiteX10" fmla="*/ 500388 w 3687385"/>
                <a:gd name="connsiteY10" fmla="*/ 565915 h 565915"/>
                <a:gd name="connsiteX11" fmla="*/ 470603 w 3687385"/>
                <a:gd name="connsiteY11" fmla="*/ 565915 h 565915"/>
                <a:gd name="connsiteX12" fmla="*/ 443797 w 3687385"/>
                <a:gd name="connsiteY12" fmla="*/ 565915 h 565915"/>
                <a:gd name="connsiteX13" fmla="*/ 393162 w 3687385"/>
                <a:gd name="connsiteY13" fmla="*/ 556979 h 565915"/>
                <a:gd name="connsiteX14" fmla="*/ 327635 w 3687385"/>
                <a:gd name="connsiteY14" fmla="*/ 539108 h 565915"/>
                <a:gd name="connsiteX15" fmla="*/ 265087 w 3687385"/>
                <a:gd name="connsiteY15" fmla="*/ 512302 h 565915"/>
                <a:gd name="connsiteX16" fmla="*/ 229345 w 3687385"/>
                <a:gd name="connsiteY16" fmla="*/ 494431 h 565915"/>
                <a:gd name="connsiteX17" fmla="*/ 187646 w 3687385"/>
                <a:gd name="connsiteY17" fmla="*/ 464646 h 565915"/>
                <a:gd name="connsiteX18" fmla="*/ 125097 w 3687385"/>
                <a:gd name="connsiteY18" fmla="*/ 405076 h 565915"/>
                <a:gd name="connsiteX19" fmla="*/ 80420 w 3687385"/>
                <a:gd name="connsiteY19" fmla="*/ 360398 h 565915"/>
                <a:gd name="connsiteX20" fmla="*/ 41699 w 3687385"/>
                <a:gd name="connsiteY20" fmla="*/ 309764 h 565915"/>
                <a:gd name="connsiteX21" fmla="*/ 5957 w 3687385"/>
                <a:gd name="connsiteY21" fmla="*/ 244237 h 565915"/>
                <a:gd name="connsiteX22" fmla="*/ 0 w 3687385"/>
                <a:gd name="connsiteY22" fmla="*/ 220409 h 565915"/>
                <a:gd name="connsiteX23" fmla="*/ 0 w 3687385"/>
                <a:gd name="connsiteY23" fmla="*/ 208495 h 565915"/>
                <a:gd name="connsiteX24" fmla="*/ 0 w 3687385"/>
                <a:gd name="connsiteY24" fmla="*/ 199559 h 565915"/>
                <a:gd name="connsiteX25" fmla="*/ 2979 w 3687385"/>
                <a:gd name="connsiteY25" fmla="*/ 193602 h 565915"/>
                <a:gd name="connsiteX26" fmla="*/ 17871 w 3687385"/>
                <a:gd name="connsiteY26" fmla="*/ 193602 h 565915"/>
                <a:gd name="connsiteX27" fmla="*/ 38721 w 3687385"/>
                <a:gd name="connsiteY27" fmla="*/ 199559 h 565915"/>
                <a:gd name="connsiteX28" fmla="*/ 56592 w 3687385"/>
                <a:gd name="connsiteY28" fmla="*/ 208495 h 565915"/>
                <a:gd name="connsiteX29" fmla="*/ 104248 w 3687385"/>
                <a:gd name="connsiteY29" fmla="*/ 247215 h 565915"/>
                <a:gd name="connsiteX30" fmla="*/ 154882 w 3687385"/>
                <a:gd name="connsiteY30" fmla="*/ 282957 h 565915"/>
                <a:gd name="connsiteX31" fmla="*/ 217431 w 3687385"/>
                <a:gd name="connsiteY31" fmla="*/ 315721 h 565915"/>
                <a:gd name="connsiteX32" fmla="*/ 256151 w 3687385"/>
                <a:gd name="connsiteY32" fmla="*/ 333592 h 565915"/>
                <a:gd name="connsiteX33" fmla="*/ 288915 w 3687385"/>
                <a:gd name="connsiteY33" fmla="*/ 345506 h 565915"/>
                <a:gd name="connsiteX34" fmla="*/ 321678 w 3687385"/>
                <a:gd name="connsiteY34" fmla="*/ 354441 h 565915"/>
                <a:gd name="connsiteX35" fmla="*/ 372313 w 3687385"/>
                <a:gd name="connsiteY35" fmla="*/ 363377 h 565915"/>
                <a:gd name="connsiteX36" fmla="*/ 446775 w 3687385"/>
                <a:gd name="connsiteY36" fmla="*/ 360398 h 565915"/>
                <a:gd name="connsiteX37" fmla="*/ 521238 w 3687385"/>
                <a:gd name="connsiteY37" fmla="*/ 360398 h 565915"/>
                <a:gd name="connsiteX38" fmla="*/ 598679 w 3687385"/>
                <a:gd name="connsiteY38" fmla="*/ 351463 h 565915"/>
                <a:gd name="connsiteX39" fmla="*/ 720798 w 3687385"/>
                <a:gd name="connsiteY39" fmla="*/ 333592 h 565915"/>
                <a:gd name="connsiteX40" fmla="*/ 845895 w 3687385"/>
                <a:gd name="connsiteY40" fmla="*/ 309764 h 565915"/>
                <a:gd name="connsiteX41" fmla="*/ 1066304 w 3687385"/>
                <a:gd name="connsiteY41" fmla="*/ 265086 h 565915"/>
                <a:gd name="connsiteX42" fmla="*/ 1236078 w 3687385"/>
                <a:gd name="connsiteY42" fmla="*/ 229344 h 565915"/>
                <a:gd name="connsiteX43" fmla="*/ 1474358 w 3687385"/>
                <a:gd name="connsiteY43" fmla="*/ 199559 h 565915"/>
                <a:gd name="connsiteX44" fmla="*/ 1736467 w 3687385"/>
                <a:gd name="connsiteY44" fmla="*/ 169774 h 565915"/>
                <a:gd name="connsiteX45" fmla="*/ 1959854 w 3687385"/>
                <a:gd name="connsiteY45" fmla="*/ 148925 h 565915"/>
                <a:gd name="connsiteX46" fmla="*/ 2117715 w 3687385"/>
                <a:gd name="connsiteY46" fmla="*/ 137011 h 565915"/>
                <a:gd name="connsiteX47" fmla="*/ 2361952 w 3687385"/>
                <a:gd name="connsiteY47" fmla="*/ 122118 h 565915"/>
                <a:gd name="connsiteX48" fmla="*/ 2519813 w 3687385"/>
                <a:gd name="connsiteY48" fmla="*/ 113183 h 565915"/>
                <a:gd name="connsiteX49" fmla="*/ 2689587 w 3687385"/>
                <a:gd name="connsiteY49" fmla="*/ 95312 h 565915"/>
                <a:gd name="connsiteX50" fmla="*/ 2921910 w 3687385"/>
                <a:gd name="connsiteY50" fmla="*/ 74462 h 565915"/>
                <a:gd name="connsiteX51" fmla="*/ 3094663 w 3687385"/>
                <a:gd name="connsiteY51" fmla="*/ 56591 h 565915"/>
                <a:gd name="connsiteX52" fmla="*/ 3178061 w 3687385"/>
                <a:gd name="connsiteY52" fmla="*/ 47656 h 565915"/>
                <a:gd name="connsiteX53" fmla="*/ 3204868 w 3687385"/>
                <a:gd name="connsiteY53" fmla="*/ 35742 h 565915"/>
                <a:gd name="connsiteX54" fmla="*/ 3249545 w 3687385"/>
                <a:gd name="connsiteY54" fmla="*/ 17871 h 565915"/>
                <a:gd name="connsiteX55" fmla="*/ 3288266 w 3687385"/>
                <a:gd name="connsiteY55" fmla="*/ 2978 h 565915"/>
                <a:gd name="connsiteX56" fmla="*/ 3324008 w 3687385"/>
                <a:gd name="connsiteY56" fmla="*/ 0 h 565915"/>
                <a:gd name="connsiteX57" fmla="*/ 3362729 w 3687385"/>
                <a:gd name="connsiteY57" fmla="*/ 2978 h 565915"/>
                <a:gd name="connsiteX58" fmla="*/ 3428256 w 3687385"/>
                <a:gd name="connsiteY58" fmla="*/ 17871 h 565915"/>
                <a:gd name="connsiteX59" fmla="*/ 3490804 w 3687385"/>
                <a:gd name="connsiteY59" fmla="*/ 41699 h 565915"/>
                <a:gd name="connsiteX60" fmla="*/ 3565267 w 3687385"/>
                <a:gd name="connsiteY60" fmla="*/ 80419 h 565915"/>
                <a:gd name="connsiteX61" fmla="*/ 3603987 w 3687385"/>
                <a:gd name="connsiteY61" fmla="*/ 101269 h 565915"/>
                <a:gd name="connsiteX62" fmla="*/ 3645686 w 3687385"/>
                <a:gd name="connsiteY62" fmla="*/ 128075 h 565915"/>
                <a:gd name="connsiteX63" fmla="*/ 3660579 w 3687385"/>
                <a:gd name="connsiteY63" fmla="*/ 139989 h 565915"/>
                <a:gd name="connsiteX64" fmla="*/ 3675471 w 3687385"/>
                <a:gd name="connsiteY64" fmla="*/ 154882 h 565915"/>
                <a:gd name="connsiteX65" fmla="*/ 3684407 w 3687385"/>
                <a:gd name="connsiteY65" fmla="*/ 172753 h 565915"/>
                <a:gd name="connsiteX66" fmla="*/ 3687385 w 3687385"/>
                <a:gd name="connsiteY66" fmla="*/ 181688 h 565915"/>
                <a:gd name="connsiteX67" fmla="*/ 3684407 w 3687385"/>
                <a:gd name="connsiteY67" fmla="*/ 196581 h 565915"/>
                <a:gd name="connsiteX68" fmla="*/ 3672493 w 3687385"/>
                <a:gd name="connsiteY68" fmla="*/ 220409 h 565915"/>
                <a:gd name="connsiteX69" fmla="*/ 3651643 w 3687385"/>
                <a:gd name="connsiteY69" fmla="*/ 241258 h 565915"/>
                <a:gd name="connsiteX70" fmla="*/ 3609944 w 3687385"/>
                <a:gd name="connsiteY70" fmla="*/ 262108 h 565915"/>
                <a:gd name="connsiteX71" fmla="*/ 3580159 w 3687385"/>
                <a:gd name="connsiteY71" fmla="*/ 271043 h 565915"/>
                <a:gd name="connsiteX72" fmla="*/ 3550374 w 3687385"/>
                <a:gd name="connsiteY72" fmla="*/ 271043 h 565915"/>
                <a:gd name="connsiteX73" fmla="*/ 3422299 w 3687385"/>
                <a:gd name="connsiteY73" fmla="*/ 265086 h 565915"/>
                <a:gd name="connsiteX74" fmla="*/ 3207846 w 3687385"/>
                <a:gd name="connsiteY74" fmla="*/ 262108 h 565915"/>
                <a:gd name="connsiteX75" fmla="*/ 2984459 w 3687385"/>
                <a:gd name="connsiteY75" fmla="*/ 262108 h 565915"/>
                <a:gd name="connsiteX76" fmla="*/ 2770007 w 3687385"/>
                <a:gd name="connsiteY76" fmla="*/ 268065 h 565915"/>
                <a:gd name="connsiteX77" fmla="*/ 2641931 w 3687385"/>
                <a:gd name="connsiteY77" fmla="*/ 274022 h 565915"/>
                <a:gd name="connsiteX78" fmla="*/ 2463221 w 3687385"/>
                <a:gd name="connsiteY78" fmla="*/ 294871 h 565915"/>
                <a:gd name="connsiteX79" fmla="*/ 2227919 w 3687385"/>
                <a:gd name="connsiteY79" fmla="*/ 306785 h 565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687385" h="565915">
                  <a:moveTo>
                    <a:pt x="2227919" y="306785"/>
                  </a:moveTo>
                  <a:lnTo>
                    <a:pt x="2046231" y="318699"/>
                  </a:lnTo>
                  <a:lnTo>
                    <a:pt x="1864542" y="336570"/>
                  </a:lnTo>
                  <a:lnTo>
                    <a:pt x="1650090" y="360398"/>
                  </a:lnTo>
                  <a:lnTo>
                    <a:pt x="1393939" y="393162"/>
                  </a:lnTo>
                  <a:lnTo>
                    <a:pt x="1274799" y="411033"/>
                  </a:lnTo>
                  <a:lnTo>
                    <a:pt x="982906" y="470603"/>
                  </a:lnTo>
                  <a:lnTo>
                    <a:pt x="771432" y="512302"/>
                  </a:lnTo>
                  <a:lnTo>
                    <a:pt x="595701" y="548044"/>
                  </a:lnTo>
                  <a:lnTo>
                    <a:pt x="542087" y="559958"/>
                  </a:lnTo>
                  <a:lnTo>
                    <a:pt x="500388" y="565915"/>
                  </a:lnTo>
                  <a:lnTo>
                    <a:pt x="470603" y="565915"/>
                  </a:lnTo>
                  <a:lnTo>
                    <a:pt x="443797" y="565915"/>
                  </a:lnTo>
                  <a:lnTo>
                    <a:pt x="393162" y="556979"/>
                  </a:lnTo>
                  <a:lnTo>
                    <a:pt x="327635" y="539108"/>
                  </a:lnTo>
                  <a:lnTo>
                    <a:pt x="265087" y="512302"/>
                  </a:lnTo>
                  <a:lnTo>
                    <a:pt x="229345" y="494431"/>
                  </a:lnTo>
                  <a:lnTo>
                    <a:pt x="187646" y="464646"/>
                  </a:lnTo>
                  <a:lnTo>
                    <a:pt x="125097" y="405076"/>
                  </a:lnTo>
                  <a:lnTo>
                    <a:pt x="80420" y="360398"/>
                  </a:lnTo>
                  <a:lnTo>
                    <a:pt x="41699" y="309764"/>
                  </a:lnTo>
                  <a:lnTo>
                    <a:pt x="5957" y="244237"/>
                  </a:lnTo>
                  <a:lnTo>
                    <a:pt x="0" y="220409"/>
                  </a:lnTo>
                  <a:lnTo>
                    <a:pt x="0" y="208495"/>
                  </a:lnTo>
                  <a:lnTo>
                    <a:pt x="0" y="199559"/>
                  </a:lnTo>
                  <a:lnTo>
                    <a:pt x="2979" y="193602"/>
                  </a:lnTo>
                  <a:lnTo>
                    <a:pt x="17871" y="193602"/>
                  </a:lnTo>
                  <a:lnTo>
                    <a:pt x="38721" y="199559"/>
                  </a:lnTo>
                  <a:lnTo>
                    <a:pt x="56592" y="208495"/>
                  </a:lnTo>
                  <a:lnTo>
                    <a:pt x="104248" y="247215"/>
                  </a:lnTo>
                  <a:lnTo>
                    <a:pt x="154882" y="282957"/>
                  </a:lnTo>
                  <a:lnTo>
                    <a:pt x="217431" y="315721"/>
                  </a:lnTo>
                  <a:lnTo>
                    <a:pt x="256151" y="333592"/>
                  </a:lnTo>
                  <a:lnTo>
                    <a:pt x="288915" y="345506"/>
                  </a:lnTo>
                  <a:lnTo>
                    <a:pt x="321678" y="354441"/>
                  </a:lnTo>
                  <a:lnTo>
                    <a:pt x="372313" y="363377"/>
                  </a:lnTo>
                  <a:lnTo>
                    <a:pt x="446775" y="360398"/>
                  </a:lnTo>
                  <a:lnTo>
                    <a:pt x="521238" y="360398"/>
                  </a:lnTo>
                  <a:lnTo>
                    <a:pt x="598679" y="351463"/>
                  </a:lnTo>
                  <a:lnTo>
                    <a:pt x="720798" y="333592"/>
                  </a:lnTo>
                  <a:lnTo>
                    <a:pt x="845895" y="309764"/>
                  </a:lnTo>
                  <a:lnTo>
                    <a:pt x="1066304" y="265086"/>
                  </a:lnTo>
                  <a:lnTo>
                    <a:pt x="1236078" y="229344"/>
                  </a:lnTo>
                  <a:lnTo>
                    <a:pt x="1474358" y="199559"/>
                  </a:lnTo>
                  <a:lnTo>
                    <a:pt x="1736467" y="169774"/>
                  </a:lnTo>
                  <a:lnTo>
                    <a:pt x="1959854" y="148925"/>
                  </a:lnTo>
                  <a:lnTo>
                    <a:pt x="2117715" y="137011"/>
                  </a:lnTo>
                  <a:lnTo>
                    <a:pt x="2361952" y="122118"/>
                  </a:lnTo>
                  <a:lnTo>
                    <a:pt x="2519813" y="113183"/>
                  </a:lnTo>
                  <a:lnTo>
                    <a:pt x="2689587" y="95312"/>
                  </a:lnTo>
                  <a:lnTo>
                    <a:pt x="2921910" y="74462"/>
                  </a:lnTo>
                  <a:lnTo>
                    <a:pt x="3094663" y="56591"/>
                  </a:lnTo>
                  <a:lnTo>
                    <a:pt x="3178061" y="47656"/>
                  </a:lnTo>
                  <a:lnTo>
                    <a:pt x="3204868" y="35742"/>
                  </a:lnTo>
                  <a:lnTo>
                    <a:pt x="3249545" y="17871"/>
                  </a:lnTo>
                  <a:lnTo>
                    <a:pt x="3288266" y="2978"/>
                  </a:lnTo>
                  <a:lnTo>
                    <a:pt x="3324008" y="0"/>
                  </a:lnTo>
                  <a:lnTo>
                    <a:pt x="3362729" y="2978"/>
                  </a:lnTo>
                  <a:lnTo>
                    <a:pt x="3428256" y="17871"/>
                  </a:lnTo>
                  <a:lnTo>
                    <a:pt x="3490804" y="41699"/>
                  </a:lnTo>
                  <a:lnTo>
                    <a:pt x="3565267" y="80419"/>
                  </a:lnTo>
                  <a:lnTo>
                    <a:pt x="3603987" y="101269"/>
                  </a:lnTo>
                  <a:lnTo>
                    <a:pt x="3645686" y="128075"/>
                  </a:lnTo>
                  <a:lnTo>
                    <a:pt x="3660579" y="139989"/>
                  </a:lnTo>
                  <a:lnTo>
                    <a:pt x="3675471" y="154882"/>
                  </a:lnTo>
                  <a:lnTo>
                    <a:pt x="3684407" y="172753"/>
                  </a:lnTo>
                  <a:lnTo>
                    <a:pt x="3687385" y="181688"/>
                  </a:lnTo>
                  <a:lnTo>
                    <a:pt x="3684407" y="196581"/>
                  </a:lnTo>
                  <a:lnTo>
                    <a:pt x="3672493" y="220409"/>
                  </a:lnTo>
                  <a:lnTo>
                    <a:pt x="3651643" y="241258"/>
                  </a:lnTo>
                  <a:lnTo>
                    <a:pt x="3609944" y="262108"/>
                  </a:lnTo>
                  <a:lnTo>
                    <a:pt x="3580159" y="271043"/>
                  </a:lnTo>
                  <a:lnTo>
                    <a:pt x="3550374" y="271043"/>
                  </a:lnTo>
                  <a:lnTo>
                    <a:pt x="3422299" y="265086"/>
                  </a:lnTo>
                  <a:lnTo>
                    <a:pt x="3207846" y="262108"/>
                  </a:lnTo>
                  <a:lnTo>
                    <a:pt x="2984459" y="262108"/>
                  </a:lnTo>
                  <a:lnTo>
                    <a:pt x="2770007" y="268065"/>
                  </a:lnTo>
                  <a:lnTo>
                    <a:pt x="2641931" y="274022"/>
                  </a:lnTo>
                  <a:lnTo>
                    <a:pt x="2463221" y="294871"/>
                  </a:lnTo>
                  <a:lnTo>
                    <a:pt x="2227919" y="3067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53">
              <a:extLst>
                <a:ext uri="{FF2B5EF4-FFF2-40B4-BE49-F238E27FC236}">
                  <a16:creationId xmlns:a16="http://schemas.microsoft.com/office/drawing/2014/main" id="{B9EE9E9E-CF8C-48CF-88C7-B34AC5DAA47E}"/>
                </a:ext>
              </a:extLst>
            </p:cNvPr>
            <p:cNvSpPr/>
            <p:nvPr/>
          </p:nvSpPr>
          <p:spPr>
            <a:xfrm>
              <a:off x="2779713" y="2803525"/>
              <a:ext cx="2276475" cy="2606675"/>
            </a:xfrm>
            <a:custGeom>
              <a:avLst/>
              <a:gdLst>
                <a:gd name="connsiteX0" fmla="*/ 1785731 w 2276061"/>
                <a:gd name="connsiteY0" fmla="*/ 1129748 h 2607365"/>
                <a:gd name="connsiteX1" fmla="*/ 1689653 w 2276061"/>
                <a:gd name="connsiteY1" fmla="*/ 1282148 h 2607365"/>
                <a:gd name="connsiteX2" fmla="*/ 1613453 w 2276061"/>
                <a:gd name="connsiteY2" fmla="*/ 1394791 h 2607365"/>
                <a:gd name="connsiteX3" fmla="*/ 1524000 w 2276061"/>
                <a:gd name="connsiteY3" fmla="*/ 1517374 h 2607365"/>
                <a:gd name="connsiteX4" fmla="*/ 1408044 w 2276061"/>
                <a:gd name="connsiteY4" fmla="*/ 1666461 h 2607365"/>
                <a:gd name="connsiteX5" fmla="*/ 1345096 w 2276061"/>
                <a:gd name="connsiteY5" fmla="*/ 1736035 h 2607365"/>
                <a:gd name="connsiteX6" fmla="*/ 1275522 w 2276061"/>
                <a:gd name="connsiteY6" fmla="*/ 1785730 h 2607365"/>
                <a:gd name="connsiteX7" fmla="*/ 1169505 w 2276061"/>
                <a:gd name="connsiteY7" fmla="*/ 1885122 h 2607365"/>
                <a:gd name="connsiteX8" fmla="*/ 1063487 w 2276061"/>
                <a:gd name="connsiteY8" fmla="*/ 1974574 h 2607365"/>
                <a:gd name="connsiteX9" fmla="*/ 950844 w 2276061"/>
                <a:gd name="connsiteY9" fmla="*/ 2064026 h 2607365"/>
                <a:gd name="connsiteX10" fmla="*/ 781879 w 2276061"/>
                <a:gd name="connsiteY10" fmla="*/ 2186608 h 2607365"/>
                <a:gd name="connsiteX11" fmla="*/ 659296 w 2276061"/>
                <a:gd name="connsiteY11" fmla="*/ 2269435 h 2607365"/>
                <a:gd name="connsiteX12" fmla="*/ 490331 w 2276061"/>
                <a:gd name="connsiteY12" fmla="*/ 2375452 h 2607365"/>
                <a:gd name="connsiteX13" fmla="*/ 255105 w 2276061"/>
                <a:gd name="connsiteY13" fmla="*/ 2507974 h 2607365"/>
                <a:gd name="connsiteX14" fmla="*/ 79514 w 2276061"/>
                <a:gd name="connsiteY14" fmla="*/ 2597426 h 2607365"/>
                <a:gd name="connsiteX15" fmla="*/ 39757 w 2276061"/>
                <a:gd name="connsiteY15" fmla="*/ 2607365 h 2607365"/>
                <a:gd name="connsiteX16" fmla="*/ 23192 w 2276061"/>
                <a:gd name="connsiteY16" fmla="*/ 2607365 h 2607365"/>
                <a:gd name="connsiteX17" fmla="*/ 9940 w 2276061"/>
                <a:gd name="connsiteY17" fmla="*/ 2604052 h 2607365"/>
                <a:gd name="connsiteX18" fmla="*/ 3314 w 2276061"/>
                <a:gd name="connsiteY18" fmla="*/ 2597426 h 2607365"/>
                <a:gd name="connsiteX19" fmla="*/ 0 w 2276061"/>
                <a:gd name="connsiteY19" fmla="*/ 2590800 h 2607365"/>
                <a:gd name="connsiteX20" fmla="*/ 3314 w 2276061"/>
                <a:gd name="connsiteY20" fmla="*/ 2570922 h 2607365"/>
                <a:gd name="connsiteX21" fmla="*/ 23192 w 2276061"/>
                <a:gd name="connsiteY21" fmla="*/ 2547730 h 2607365"/>
                <a:gd name="connsiteX22" fmla="*/ 99392 w 2276061"/>
                <a:gd name="connsiteY22" fmla="*/ 2501348 h 2607365"/>
                <a:gd name="connsiteX23" fmla="*/ 251792 w 2276061"/>
                <a:gd name="connsiteY23" fmla="*/ 2405269 h 2607365"/>
                <a:gd name="connsiteX24" fmla="*/ 397566 w 2276061"/>
                <a:gd name="connsiteY24" fmla="*/ 2312504 h 2607365"/>
                <a:gd name="connsiteX25" fmla="*/ 530087 w 2276061"/>
                <a:gd name="connsiteY25" fmla="*/ 2216426 h 2607365"/>
                <a:gd name="connsiteX26" fmla="*/ 652670 w 2276061"/>
                <a:gd name="connsiteY26" fmla="*/ 2123661 h 2607365"/>
                <a:gd name="connsiteX27" fmla="*/ 811696 w 2276061"/>
                <a:gd name="connsiteY27" fmla="*/ 1991139 h 2607365"/>
                <a:gd name="connsiteX28" fmla="*/ 907774 w 2276061"/>
                <a:gd name="connsiteY28" fmla="*/ 1908313 h 2607365"/>
                <a:gd name="connsiteX29" fmla="*/ 1027044 w 2276061"/>
                <a:gd name="connsiteY29" fmla="*/ 1792356 h 2607365"/>
                <a:gd name="connsiteX30" fmla="*/ 1149627 w 2276061"/>
                <a:gd name="connsiteY30" fmla="*/ 1659835 h 2607365"/>
                <a:gd name="connsiteX31" fmla="*/ 1249018 w 2276061"/>
                <a:gd name="connsiteY31" fmla="*/ 1543878 h 2607365"/>
                <a:gd name="connsiteX32" fmla="*/ 1335157 w 2276061"/>
                <a:gd name="connsiteY32" fmla="*/ 1434548 h 2607365"/>
                <a:gd name="connsiteX33" fmla="*/ 1437861 w 2276061"/>
                <a:gd name="connsiteY33" fmla="*/ 1282148 h 2607365"/>
                <a:gd name="connsiteX34" fmla="*/ 1543879 w 2276061"/>
                <a:gd name="connsiteY34" fmla="*/ 1119808 h 2607365"/>
                <a:gd name="connsiteX35" fmla="*/ 1613453 w 2276061"/>
                <a:gd name="connsiteY35" fmla="*/ 993913 h 2607365"/>
                <a:gd name="connsiteX36" fmla="*/ 1679714 w 2276061"/>
                <a:gd name="connsiteY36" fmla="*/ 868017 h 2607365"/>
                <a:gd name="connsiteX37" fmla="*/ 1772479 w 2276061"/>
                <a:gd name="connsiteY37" fmla="*/ 636104 h 2607365"/>
                <a:gd name="connsiteX38" fmla="*/ 1812235 w 2276061"/>
                <a:gd name="connsiteY38" fmla="*/ 523461 h 2607365"/>
                <a:gd name="connsiteX39" fmla="*/ 1842053 w 2276061"/>
                <a:gd name="connsiteY39" fmla="*/ 443948 h 2607365"/>
                <a:gd name="connsiteX40" fmla="*/ 1871870 w 2276061"/>
                <a:gd name="connsiteY40" fmla="*/ 347869 h 2607365"/>
                <a:gd name="connsiteX41" fmla="*/ 1881809 w 2276061"/>
                <a:gd name="connsiteY41" fmla="*/ 304800 h 2607365"/>
                <a:gd name="connsiteX42" fmla="*/ 1895061 w 2276061"/>
                <a:gd name="connsiteY42" fmla="*/ 238539 h 2607365"/>
                <a:gd name="connsiteX43" fmla="*/ 1898374 w 2276061"/>
                <a:gd name="connsiteY43" fmla="*/ 205408 h 2607365"/>
                <a:gd name="connsiteX44" fmla="*/ 1895061 w 2276061"/>
                <a:gd name="connsiteY44" fmla="*/ 182217 h 2607365"/>
                <a:gd name="connsiteX45" fmla="*/ 1885122 w 2276061"/>
                <a:gd name="connsiteY45" fmla="*/ 155713 h 2607365"/>
                <a:gd name="connsiteX46" fmla="*/ 1861931 w 2276061"/>
                <a:gd name="connsiteY46" fmla="*/ 112643 h 2607365"/>
                <a:gd name="connsiteX47" fmla="*/ 1822174 w 2276061"/>
                <a:gd name="connsiteY47" fmla="*/ 59635 h 2607365"/>
                <a:gd name="connsiteX48" fmla="*/ 1808922 w 2276061"/>
                <a:gd name="connsiteY48" fmla="*/ 43069 h 2607365"/>
                <a:gd name="connsiteX49" fmla="*/ 1795670 w 2276061"/>
                <a:gd name="connsiteY49" fmla="*/ 23191 h 2607365"/>
                <a:gd name="connsiteX50" fmla="*/ 1795670 w 2276061"/>
                <a:gd name="connsiteY50" fmla="*/ 9939 h 2607365"/>
                <a:gd name="connsiteX51" fmla="*/ 1805609 w 2276061"/>
                <a:gd name="connsiteY51" fmla="*/ 0 h 2607365"/>
                <a:gd name="connsiteX52" fmla="*/ 1825487 w 2276061"/>
                <a:gd name="connsiteY52" fmla="*/ 0 h 2607365"/>
                <a:gd name="connsiteX53" fmla="*/ 1868557 w 2276061"/>
                <a:gd name="connsiteY53" fmla="*/ 3313 h 2607365"/>
                <a:gd name="connsiteX54" fmla="*/ 1934818 w 2276061"/>
                <a:gd name="connsiteY54" fmla="*/ 16565 h 2607365"/>
                <a:gd name="connsiteX55" fmla="*/ 1994453 w 2276061"/>
                <a:gd name="connsiteY55" fmla="*/ 33130 h 2607365"/>
                <a:gd name="connsiteX56" fmla="*/ 2047461 w 2276061"/>
                <a:gd name="connsiteY56" fmla="*/ 56322 h 2607365"/>
                <a:gd name="connsiteX57" fmla="*/ 2080592 w 2276061"/>
                <a:gd name="connsiteY57" fmla="*/ 76200 h 2607365"/>
                <a:gd name="connsiteX58" fmla="*/ 2166731 w 2276061"/>
                <a:gd name="connsiteY58" fmla="*/ 142461 h 2607365"/>
                <a:gd name="connsiteX59" fmla="*/ 2223053 w 2276061"/>
                <a:gd name="connsiteY59" fmla="*/ 188843 h 2607365"/>
                <a:gd name="connsiteX60" fmla="*/ 2252870 w 2276061"/>
                <a:gd name="connsiteY60" fmla="*/ 221974 h 2607365"/>
                <a:gd name="connsiteX61" fmla="*/ 2266122 w 2276061"/>
                <a:gd name="connsiteY61" fmla="*/ 241852 h 2607365"/>
                <a:gd name="connsiteX62" fmla="*/ 2276061 w 2276061"/>
                <a:gd name="connsiteY62" fmla="*/ 261730 h 2607365"/>
                <a:gd name="connsiteX63" fmla="*/ 2276061 w 2276061"/>
                <a:gd name="connsiteY63" fmla="*/ 278295 h 2607365"/>
                <a:gd name="connsiteX64" fmla="*/ 2276061 w 2276061"/>
                <a:gd name="connsiteY64" fmla="*/ 291548 h 2607365"/>
                <a:gd name="connsiteX65" fmla="*/ 2259496 w 2276061"/>
                <a:gd name="connsiteY65" fmla="*/ 304800 h 2607365"/>
                <a:gd name="connsiteX66" fmla="*/ 2239618 w 2276061"/>
                <a:gd name="connsiteY66" fmla="*/ 311426 h 2607365"/>
                <a:gd name="connsiteX67" fmla="*/ 2199861 w 2276061"/>
                <a:gd name="connsiteY67" fmla="*/ 327991 h 2607365"/>
                <a:gd name="connsiteX68" fmla="*/ 2166731 w 2276061"/>
                <a:gd name="connsiteY68" fmla="*/ 351182 h 2607365"/>
                <a:gd name="connsiteX69" fmla="*/ 2130287 w 2276061"/>
                <a:gd name="connsiteY69" fmla="*/ 387626 h 2607365"/>
                <a:gd name="connsiteX70" fmla="*/ 2107096 w 2276061"/>
                <a:gd name="connsiteY70" fmla="*/ 440635 h 2607365"/>
                <a:gd name="connsiteX71" fmla="*/ 2083905 w 2276061"/>
                <a:gd name="connsiteY71" fmla="*/ 510208 h 2607365"/>
                <a:gd name="connsiteX72" fmla="*/ 2030896 w 2276061"/>
                <a:gd name="connsiteY72" fmla="*/ 649356 h 2607365"/>
                <a:gd name="connsiteX73" fmla="*/ 1991140 w 2276061"/>
                <a:gd name="connsiteY73" fmla="*/ 738808 h 2607365"/>
                <a:gd name="connsiteX74" fmla="*/ 1888435 w 2276061"/>
                <a:gd name="connsiteY74" fmla="*/ 944217 h 2607365"/>
                <a:gd name="connsiteX75" fmla="*/ 1785731 w 2276061"/>
                <a:gd name="connsiteY75" fmla="*/ 1129748 h 2607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276061" h="2607365">
                  <a:moveTo>
                    <a:pt x="1785731" y="1129748"/>
                  </a:moveTo>
                  <a:lnTo>
                    <a:pt x="1689653" y="1282148"/>
                  </a:lnTo>
                  <a:lnTo>
                    <a:pt x="1613453" y="1394791"/>
                  </a:lnTo>
                  <a:lnTo>
                    <a:pt x="1524000" y="1517374"/>
                  </a:lnTo>
                  <a:lnTo>
                    <a:pt x="1408044" y="1666461"/>
                  </a:lnTo>
                  <a:lnTo>
                    <a:pt x="1345096" y="1736035"/>
                  </a:lnTo>
                  <a:lnTo>
                    <a:pt x="1275522" y="1785730"/>
                  </a:lnTo>
                  <a:lnTo>
                    <a:pt x="1169505" y="1885122"/>
                  </a:lnTo>
                  <a:lnTo>
                    <a:pt x="1063487" y="1974574"/>
                  </a:lnTo>
                  <a:lnTo>
                    <a:pt x="950844" y="2064026"/>
                  </a:lnTo>
                  <a:lnTo>
                    <a:pt x="781879" y="2186608"/>
                  </a:lnTo>
                  <a:lnTo>
                    <a:pt x="659296" y="2269435"/>
                  </a:lnTo>
                  <a:lnTo>
                    <a:pt x="490331" y="2375452"/>
                  </a:lnTo>
                  <a:lnTo>
                    <a:pt x="255105" y="2507974"/>
                  </a:lnTo>
                  <a:lnTo>
                    <a:pt x="79514" y="2597426"/>
                  </a:lnTo>
                  <a:lnTo>
                    <a:pt x="39757" y="2607365"/>
                  </a:lnTo>
                  <a:lnTo>
                    <a:pt x="23192" y="2607365"/>
                  </a:lnTo>
                  <a:lnTo>
                    <a:pt x="9940" y="2604052"/>
                  </a:lnTo>
                  <a:lnTo>
                    <a:pt x="3314" y="2597426"/>
                  </a:lnTo>
                  <a:lnTo>
                    <a:pt x="0" y="2590800"/>
                  </a:lnTo>
                  <a:lnTo>
                    <a:pt x="3314" y="2570922"/>
                  </a:lnTo>
                  <a:lnTo>
                    <a:pt x="23192" y="2547730"/>
                  </a:lnTo>
                  <a:lnTo>
                    <a:pt x="99392" y="2501348"/>
                  </a:lnTo>
                  <a:lnTo>
                    <a:pt x="251792" y="2405269"/>
                  </a:lnTo>
                  <a:lnTo>
                    <a:pt x="397566" y="2312504"/>
                  </a:lnTo>
                  <a:lnTo>
                    <a:pt x="530087" y="2216426"/>
                  </a:lnTo>
                  <a:lnTo>
                    <a:pt x="652670" y="2123661"/>
                  </a:lnTo>
                  <a:lnTo>
                    <a:pt x="811696" y="1991139"/>
                  </a:lnTo>
                  <a:lnTo>
                    <a:pt x="907774" y="1908313"/>
                  </a:lnTo>
                  <a:lnTo>
                    <a:pt x="1027044" y="1792356"/>
                  </a:lnTo>
                  <a:lnTo>
                    <a:pt x="1149627" y="1659835"/>
                  </a:lnTo>
                  <a:lnTo>
                    <a:pt x="1249018" y="1543878"/>
                  </a:lnTo>
                  <a:lnTo>
                    <a:pt x="1335157" y="1434548"/>
                  </a:lnTo>
                  <a:lnTo>
                    <a:pt x="1437861" y="1282148"/>
                  </a:lnTo>
                  <a:lnTo>
                    <a:pt x="1543879" y="1119808"/>
                  </a:lnTo>
                  <a:lnTo>
                    <a:pt x="1613453" y="993913"/>
                  </a:lnTo>
                  <a:lnTo>
                    <a:pt x="1679714" y="868017"/>
                  </a:lnTo>
                  <a:lnTo>
                    <a:pt x="1772479" y="636104"/>
                  </a:lnTo>
                  <a:lnTo>
                    <a:pt x="1812235" y="523461"/>
                  </a:lnTo>
                  <a:lnTo>
                    <a:pt x="1842053" y="443948"/>
                  </a:lnTo>
                  <a:lnTo>
                    <a:pt x="1871870" y="347869"/>
                  </a:lnTo>
                  <a:lnTo>
                    <a:pt x="1881809" y="304800"/>
                  </a:lnTo>
                  <a:lnTo>
                    <a:pt x="1895061" y="238539"/>
                  </a:lnTo>
                  <a:lnTo>
                    <a:pt x="1898374" y="205408"/>
                  </a:lnTo>
                  <a:lnTo>
                    <a:pt x="1895061" y="182217"/>
                  </a:lnTo>
                  <a:lnTo>
                    <a:pt x="1885122" y="155713"/>
                  </a:lnTo>
                  <a:lnTo>
                    <a:pt x="1861931" y="112643"/>
                  </a:lnTo>
                  <a:lnTo>
                    <a:pt x="1822174" y="59635"/>
                  </a:lnTo>
                  <a:lnTo>
                    <a:pt x="1808922" y="43069"/>
                  </a:lnTo>
                  <a:lnTo>
                    <a:pt x="1795670" y="23191"/>
                  </a:lnTo>
                  <a:lnTo>
                    <a:pt x="1795670" y="9939"/>
                  </a:lnTo>
                  <a:lnTo>
                    <a:pt x="1805609" y="0"/>
                  </a:lnTo>
                  <a:lnTo>
                    <a:pt x="1825487" y="0"/>
                  </a:lnTo>
                  <a:lnTo>
                    <a:pt x="1868557" y="3313"/>
                  </a:lnTo>
                  <a:lnTo>
                    <a:pt x="1934818" y="16565"/>
                  </a:lnTo>
                  <a:lnTo>
                    <a:pt x="1994453" y="33130"/>
                  </a:lnTo>
                  <a:lnTo>
                    <a:pt x="2047461" y="56322"/>
                  </a:lnTo>
                  <a:lnTo>
                    <a:pt x="2080592" y="76200"/>
                  </a:lnTo>
                  <a:lnTo>
                    <a:pt x="2166731" y="142461"/>
                  </a:lnTo>
                  <a:lnTo>
                    <a:pt x="2223053" y="188843"/>
                  </a:lnTo>
                  <a:lnTo>
                    <a:pt x="2252870" y="221974"/>
                  </a:lnTo>
                  <a:lnTo>
                    <a:pt x="2266122" y="241852"/>
                  </a:lnTo>
                  <a:lnTo>
                    <a:pt x="2276061" y="261730"/>
                  </a:lnTo>
                  <a:lnTo>
                    <a:pt x="2276061" y="278295"/>
                  </a:lnTo>
                  <a:lnTo>
                    <a:pt x="2276061" y="291548"/>
                  </a:lnTo>
                  <a:lnTo>
                    <a:pt x="2259496" y="304800"/>
                  </a:lnTo>
                  <a:lnTo>
                    <a:pt x="2239618" y="311426"/>
                  </a:lnTo>
                  <a:lnTo>
                    <a:pt x="2199861" y="327991"/>
                  </a:lnTo>
                  <a:lnTo>
                    <a:pt x="2166731" y="351182"/>
                  </a:lnTo>
                  <a:lnTo>
                    <a:pt x="2130287" y="387626"/>
                  </a:lnTo>
                  <a:lnTo>
                    <a:pt x="2107096" y="440635"/>
                  </a:lnTo>
                  <a:lnTo>
                    <a:pt x="2083905" y="510208"/>
                  </a:lnTo>
                  <a:lnTo>
                    <a:pt x="2030896" y="649356"/>
                  </a:lnTo>
                  <a:lnTo>
                    <a:pt x="1991140" y="738808"/>
                  </a:lnTo>
                  <a:lnTo>
                    <a:pt x="1888435" y="944217"/>
                  </a:lnTo>
                  <a:lnTo>
                    <a:pt x="1785731" y="11297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50">
              <a:extLst>
                <a:ext uri="{FF2B5EF4-FFF2-40B4-BE49-F238E27FC236}">
                  <a16:creationId xmlns:a16="http://schemas.microsoft.com/office/drawing/2014/main" id="{D6E0007A-02FB-42D5-9314-21A08F2FEFE0}"/>
                </a:ext>
              </a:extLst>
            </p:cNvPr>
            <p:cNvSpPr/>
            <p:nvPr/>
          </p:nvSpPr>
          <p:spPr>
            <a:xfrm>
              <a:off x="3790950" y="1690688"/>
              <a:ext cx="668338" cy="1358900"/>
            </a:xfrm>
            <a:custGeom>
              <a:avLst/>
              <a:gdLst>
                <a:gd name="connsiteX0" fmla="*/ 307181 w 669131"/>
                <a:gd name="connsiteY0" fmla="*/ 611981 h 1359693"/>
                <a:gd name="connsiteX1" fmla="*/ 330994 w 669131"/>
                <a:gd name="connsiteY1" fmla="*/ 750093 h 1359693"/>
                <a:gd name="connsiteX2" fmla="*/ 411956 w 669131"/>
                <a:gd name="connsiteY2" fmla="*/ 1069181 h 1359693"/>
                <a:gd name="connsiteX3" fmla="*/ 461963 w 669131"/>
                <a:gd name="connsiteY3" fmla="*/ 1266825 h 1359693"/>
                <a:gd name="connsiteX4" fmla="*/ 471488 w 669131"/>
                <a:gd name="connsiteY4" fmla="*/ 1295400 h 1359693"/>
                <a:gd name="connsiteX5" fmla="*/ 485775 w 669131"/>
                <a:gd name="connsiteY5" fmla="*/ 1319212 h 1359693"/>
                <a:gd name="connsiteX6" fmla="*/ 500063 w 669131"/>
                <a:gd name="connsiteY6" fmla="*/ 1333500 h 1359693"/>
                <a:gd name="connsiteX7" fmla="*/ 516731 w 669131"/>
                <a:gd name="connsiteY7" fmla="*/ 1345406 h 1359693"/>
                <a:gd name="connsiteX8" fmla="*/ 552450 w 669131"/>
                <a:gd name="connsiteY8" fmla="*/ 1357312 h 1359693"/>
                <a:gd name="connsiteX9" fmla="*/ 576263 w 669131"/>
                <a:gd name="connsiteY9" fmla="*/ 1359693 h 1359693"/>
                <a:gd name="connsiteX10" fmla="*/ 600075 w 669131"/>
                <a:gd name="connsiteY10" fmla="*/ 1359693 h 1359693"/>
                <a:gd name="connsiteX11" fmla="*/ 621506 w 669131"/>
                <a:gd name="connsiteY11" fmla="*/ 1354931 h 1359693"/>
                <a:gd name="connsiteX12" fmla="*/ 638175 w 669131"/>
                <a:gd name="connsiteY12" fmla="*/ 1347787 h 1359693"/>
                <a:gd name="connsiteX13" fmla="*/ 650081 w 669131"/>
                <a:gd name="connsiteY13" fmla="*/ 1335881 h 1359693"/>
                <a:gd name="connsiteX14" fmla="*/ 659606 w 669131"/>
                <a:gd name="connsiteY14" fmla="*/ 1314450 h 1359693"/>
                <a:gd name="connsiteX15" fmla="*/ 666750 w 669131"/>
                <a:gd name="connsiteY15" fmla="*/ 1293018 h 1359693"/>
                <a:gd name="connsiteX16" fmla="*/ 669131 w 669131"/>
                <a:gd name="connsiteY16" fmla="*/ 1262062 h 1359693"/>
                <a:gd name="connsiteX17" fmla="*/ 666750 w 669131"/>
                <a:gd name="connsiteY17" fmla="*/ 1216818 h 1359693"/>
                <a:gd name="connsiteX18" fmla="*/ 642938 w 669131"/>
                <a:gd name="connsiteY18" fmla="*/ 1097756 h 1359693"/>
                <a:gd name="connsiteX19" fmla="*/ 609600 w 669131"/>
                <a:gd name="connsiteY19" fmla="*/ 940593 h 1359693"/>
                <a:gd name="connsiteX20" fmla="*/ 592931 w 669131"/>
                <a:gd name="connsiteY20" fmla="*/ 845343 h 1359693"/>
                <a:gd name="connsiteX21" fmla="*/ 552450 w 669131"/>
                <a:gd name="connsiteY21" fmla="*/ 702468 h 1359693"/>
                <a:gd name="connsiteX22" fmla="*/ 521494 w 669131"/>
                <a:gd name="connsiteY22" fmla="*/ 488156 h 1359693"/>
                <a:gd name="connsiteX23" fmla="*/ 507206 w 669131"/>
                <a:gd name="connsiteY23" fmla="*/ 376237 h 1359693"/>
                <a:gd name="connsiteX24" fmla="*/ 500063 w 669131"/>
                <a:gd name="connsiteY24" fmla="*/ 342900 h 1359693"/>
                <a:gd name="connsiteX25" fmla="*/ 495300 w 669131"/>
                <a:gd name="connsiteY25" fmla="*/ 307181 h 1359693"/>
                <a:gd name="connsiteX26" fmla="*/ 495300 w 669131"/>
                <a:gd name="connsiteY26" fmla="*/ 271462 h 1359693"/>
                <a:gd name="connsiteX27" fmla="*/ 500063 w 669131"/>
                <a:gd name="connsiteY27" fmla="*/ 240506 h 1359693"/>
                <a:gd name="connsiteX28" fmla="*/ 507206 w 669131"/>
                <a:gd name="connsiteY28" fmla="*/ 221456 h 1359693"/>
                <a:gd name="connsiteX29" fmla="*/ 504825 w 669131"/>
                <a:gd name="connsiteY29" fmla="*/ 202406 h 1359693"/>
                <a:gd name="connsiteX30" fmla="*/ 495300 w 669131"/>
                <a:gd name="connsiteY30" fmla="*/ 178593 h 1359693"/>
                <a:gd name="connsiteX31" fmla="*/ 478631 w 669131"/>
                <a:gd name="connsiteY31" fmla="*/ 157162 h 1359693"/>
                <a:gd name="connsiteX32" fmla="*/ 461963 w 669131"/>
                <a:gd name="connsiteY32" fmla="*/ 138112 h 1359693"/>
                <a:gd name="connsiteX33" fmla="*/ 440531 w 669131"/>
                <a:gd name="connsiteY33" fmla="*/ 119062 h 1359693"/>
                <a:gd name="connsiteX34" fmla="*/ 414338 w 669131"/>
                <a:gd name="connsiteY34" fmla="*/ 102393 h 1359693"/>
                <a:gd name="connsiteX35" fmla="*/ 378619 w 669131"/>
                <a:gd name="connsiteY35" fmla="*/ 83343 h 1359693"/>
                <a:gd name="connsiteX36" fmla="*/ 326231 w 669131"/>
                <a:gd name="connsiteY36" fmla="*/ 61912 h 1359693"/>
                <a:gd name="connsiteX37" fmla="*/ 269081 w 669131"/>
                <a:gd name="connsiteY37" fmla="*/ 42862 h 1359693"/>
                <a:gd name="connsiteX38" fmla="*/ 188119 w 669131"/>
                <a:gd name="connsiteY38" fmla="*/ 21431 h 1359693"/>
                <a:gd name="connsiteX39" fmla="*/ 114300 w 669131"/>
                <a:gd name="connsiteY39" fmla="*/ 7143 h 1359693"/>
                <a:gd name="connsiteX40" fmla="*/ 73819 w 669131"/>
                <a:gd name="connsiteY40" fmla="*/ 0 h 1359693"/>
                <a:gd name="connsiteX41" fmla="*/ 45244 w 669131"/>
                <a:gd name="connsiteY41" fmla="*/ 0 h 1359693"/>
                <a:gd name="connsiteX42" fmla="*/ 26194 w 669131"/>
                <a:gd name="connsiteY42" fmla="*/ 0 h 1359693"/>
                <a:gd name="connsiteX43" fmla="*/ 7144 w 669131"/>
                <a:gd name="connsiteY43" fmla="*/ 4762 h 1359693"/>
                <a:gd name="connsiteX44" fmla="*/ 2381 w 669131"/>
                <a:gd name="connsiteY44" fmla="*/ 9525 h 1359693"/>
                <a:gd name="connsiteX45" fmla="*/ 0 w 669131"/>
                <a:gd name="connsiteY45" fmla="*/ 19050 h 1359693"/>
                <a:gd name="connsiteX46" fmla="*/ 9525 w 669131"/>
                <a:gd name="connsiteY46" fmla="*/ 38100 h 1359693"/>
                <a:gd name="connsiteX47" fmla="*/ 38100 w 669131"/>
                <a:gd name="connsiteY47" fmla="*/ 64293 h 1359693"/>
                <a:gd name="connsiteX48" fmla="*/ 88106 w 669131"/>
                <a:gd name="connsiteY48" fmla="*/ 100012 h 1359693"/>
                <a:gd name="connsiteX49" fmla="*/ 126206 w 669131"/>
                <a:gd name="connsiteY49" fmla="*/ 133350 h 1359693"/>
                <a:gd name="connsiteX50" fmla="*/ 164306 w 669131"/>
                <a:gd name="connsiteY50" fmla="*/ 176212 h 1359693"/>
                <a:gd name="connsiteX51" fmla="*/ 200025 w 669131"/>
                <a:gd name="connsiteY51" fmla="*/ 223837 h 1359693"/>
                <a:gd name="connsiteX52" fmla="*/ 233363 w 669131"/>
                <a:gd name="connsiteY52" fmla="*/ 297656 h 1359693"/>
                <a:gd name="connsiteX53" fmla="*/ 280988 w 669131"/>
                <a:gd name="connsiteY53" fmla="*/ 478631 h 1359693"/>
                <a:gd name="connsiteX54" fmla="*/ 307181 w 669131"/>
                <a:gd name="connsiteY54" fmla="*/ 611981 h 1359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669131" h="1359693">
                  <a:moveTo>
                    <a:pt x="307181" y="611981"/>
                  </a:moveTo>
                  <a:lnTo>
                    <a:pt x="330994" y="750093"/>
                  </a:lnTo>
                  <a:lnTo>
                    <a:pt x="411956" y="1069181"/>
                  </a:lnTo>
                  <a:lnTo>
                    <a:pt x="461963" y="1266825"/>
                  </a:lnTo>
                  <a:lnTo>
                    <a:pt x="471488" y="1295400"/>
                  </a:lnTo>
                  <a:lnTo>
                    <a:pt x="485775" y="1319212"/>
                  </a:lnTo>
                  <a:lnTo>
                    <a:pt x="500063" y="1333500"/>
                  </a:lnTo>
                  <a:lnTo>
                    <a:pt x="516731" y="1345406"/>
                  </a:lnTo>
                  <a:lnTo>
                    <a:pt x="552450" y="1357312"/>
                  </a:lnTo>
                  <a:lnTo>
                    <a:pt x="576263" y="1359693"/>
                  </a:lnTo>
                  <a:lnTo>
                    <a:pt x="600075" y="1359693"/>
                  </a:lnTo>
                  <a:lnTo>
                    <a:pt x="621506" y="1354931"/>
                  </a:lnTo>
                  <a:lnTo>
                    <a:pt x="638175" y="1347787"/>
                  </a:lnTo>
                  <a:lnTo>
                    <a:pt x="650081" y="1335881"/>
                  </a:lnTo>
                  <a:lnTo>
                    <a:pt x="659606" y="1314450"/>
                  </a:lnTo>
                  <a:lnTo>
                    <a:pt x="666750" y="1293018"/>
                  </a:lnTo>
                  <a:lnTo>
                    <a:pt x="669131" y="1262062"/>
                  </a:lnTo>
                  <a:lnTo>
                    <a:pt x="666750" y="1216818"/>
                  </a:lnTo>
                  <a:lnTo>
                    <a:pt x="642938" y="1097756"/>
                  </a:lnTo>
                  <a:lnTo>
                    <a:pt x="609600" y="940593"/>
                  </a:lnTo>
                  <a:lnTo>
                    <a:pt x="592931" y="845343"/>
                  </a:lnTo>
                  <a:lnTo>
                    <a:pt x="552450" y="702468"/>
                  </a:lnTo>
                  <a:lnTo>
                    <a:pt x="521494" y="488156"/>
                  </a:lnTo>
                  <a:lnTo>
                    <a:pt x="507206" y="376237"/>
                  </a:lnTo>
                  <a:lnTo>
                    <a:pt x="500063" y="342900"/>
                  </a:lnTo>
                  <a:lnTo>
                    <a:pt x="495300" y="307181"/>
                  </a:lnTo>
                  <a:lnTo>
                    <a:pt x="495300" y="271462"/>
                  </a:lnTo>
                  <a:lnTo>
                    <a:pt x="500063" y="240506"/>
                  </a:lnTo>
                  <a:lnTo>
                    <a:pt x="507206" y="221456"/>
                  </a:lnTo>
                  <a:lnTo>
                    <a:pt x="504825" y="202406"/>
                  </a:lnTo>
                  <a:lnTo>
                    <a:pt x="495300" y="178593"/>
                  </a:lnTo>
                  <a:lnTo>
                    <a:pt x="478631" y="157162"/>
                  </a:lnTo>
                  <a:lnTo>
                    <a:pt x="461963" y="138112"/>
                  </a:lnTo>
                  <a:lnTo>
                    <a:pt x="440531" y="119062"/>
                  </a:lnTo>
                  <a:lnTo>
                    <a:pt x="414338" y="102393"/>
                  </a:lnTo>
                  <a:lnTo>
                    <a:pt x="378619" y="83343"/>
                  </a:lnTo>
                  <a:lnTo>
                    <a:pt x="326231" y="61912"/>
                  </a:lnTo>
                  <a:lnTo>
                    <a:pt x="269081" y="42862"/>
                  </a:lnTo>
                  <a:lnTo>
                    <a:pt x="188119" y="21431"/>
                  </a:lnTo>
                  <a:lnTo>
                    <a:pt x="114300" y="7143"/>
                  </a:lnTo>
                  <a:lnTo>
                    <a:pt x="73819" y="0"/>
                  </a:lnTo>
                  <a:lnTo>
                    <a:pt x="45244" y="0"/>
                  </a:lnTo>
                  <a:lnTo>
                    <a:pt x="26194" y="0"/>
                  </a:lnTo>
                  <a:lnTo>
                    <a:pt x="7144" y="4762"/>
                  </a:lnTo>
                  <a:lnTo>
                    <a:pt x="2381" y="9525"/>
                  </a:lnTo>
                  <a:lnTo>
                    <a:pt x="0" y="19050"/>
                  </a:lnTo>
                  <a:lnTo>
                    <a:pt x="9525" y="38100"/>
                  </a:lnTo>
                  <a:lnTo>
                    <a:pt x="38100" y="64293"/>
                  </a:lnTo>
                  <a:lnTo>
                    <a:pt x="88106" y="100012"/>
                  </a:lnTo>
                  <a:lnTo>
                    <a:pt x="126206" y="133350"/>
                  </a:lnTo>
                  <a:lnTo>
                    <a:pt x="164306" y="176212"/>
                  </a:lnTo>
                  <a:lnTo>
                    <a:pt x="200025" y="223837"/>
                  </a:lnTo>
                  <a:lnTo>
                    <a:pt x="233363" y="297656"/>
                  </a:lnTo>
                  <a:lnTo>
                    <a:pt x="280988" y="478631"/>
                  </a:lnTo>
                  <a:lnTo>
                    <a:pt x="307181" y="611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51">
              <a:extLst>
                <a:ext uri="{FF2B5EF4-FFF2-40B4-BE49-F238E27FC236}">
                  <a16:creationId xmlns:a16="http://schemas.microsoft.com/office/drawing/2014/main" id="{74FB5700-3B3B-4102-BBA8-30558C9A3402}"/>
                </a:ext>
              </a:extLst>
            </p:cNvPr>
            <p:cNvSpPr/>
            <p:nvPr/>
          </p:nvSpPr>
          <p:spPr>
            <a:xfrm>
              <a:off x="5400675" y="1533525"/>
              <a:ext cx="623888" cy="1423988"/>
            </a:xfrm>
            <a:custGeom>
              <a:avLst/>
              <a:gdLst>
                <a:gd name="connsiteX0" fmla="*/ 216694 w 623888"/>
                <a:gd name="connsiteY0" fmla="*/ 507206 h 1423988"/>
                <a:gd name="connsiteX1" fmla="*/ 178594 w 623888"/>
                <a:gd name="connsiteY1" fmla="*/ 695325 h 1423988"/>
                <a:gd name="connsiteX2" fmla="*/ 161925 w 623888"/>
                <a:gd name="connsiteY2" fmla="*/ 762000 h 1423988"/>
                <a:gd name="connsiteX3" fmla="*/ 128588 w 623888"/>
                <a:gd name="connsiteY3" fmla="*/ 900113 h 1423988"/>
                <a:gd name="connsiteX4" fmla="*/ 66675 w 623888"/>
                <a:gd name="connsiteY4" fmla="*/ 1100138 h 1423988"/>
                <a:gd name="connsiteX5" fmla="*/ 21431 w 623888"/>
                <a:gd name="connsiteY5" fmla="*/ 1245394 h 1423988"/>
                <a:gd name="connsiteX6" fmla="*/ 7144 w 623888"/>
                <a:gd name="connsiteY6" fmla="*/ 1293019 h 1423988"/>
                <a:gd name="connsiteX7" fmla="*/ 4763 w 623888"/>
                <a:gd name="connsiteY7" fmla="*/ 1314450 h 1423988"/>
                <a:gd name="connsiteX8" fmla="*/ 0 w 623888"/>
                <a:gd name="connsiteY8" fmla="*/ 1350169 h 1423988"/>
                <a:gd name="connsiteX9" fmla="*/ 0 w 623888"/>
                <a:gd name="connsiteY9" fmla="*/ 1369219 h 1423988"/>
                <a:gd name="connsiteX10" fmla="*/ 4763 w 623888"/>
                <a:gd name="connsiteY10" fmla="*/ 1393031 h 1423988"/>
                <a:gd name="connsiteX11" fmla="*/ 11906 w 623888"/>
                <a:gd name="connsiteY11" fmla="*/ 1409700 h 1423988"/>
                <a:gd name="connsiteX12" fmla="*/ 26194 w 623888"/>
                <a:gd name="connsiteY12" fmla="*/ 1421606 h 1423988"/>
                <a:gd name="connsiteX13" fmla="*/ 42863 w 623888"/>
                <a:gd name="connsiteY13" fmla="*/ 1423988 h 1423988"/>
                <a:gd name="connsiteX14" fmla="*/ 64294 w 623888"/>
                <a:gd name="connsiteY14" fmla="*/ 1421606 h 1423988"/>
                <a:gd name="connsiteX15" fmla="*/ 85725 w 623888"/>
                <a:gd name="connsiteY15" fmla="*/ 1414463 h 1423988"/>
                <a:gd name="connsiteX16" fmla="*/ 107156 w 623888"/>
                <a:gd name="connsiteY16" fmla="*/ 1400175 h 1423988"/>
                <a:gd name="connsiteX17" fmla="*/ 126206 w 623888"/>
                <a:gd name="connsiteY17" fmla="*/ 1381125 h 1423988"/>
                <a:gd name="connsiteX18" fmla="*/ 138113 w 623888"/>
                <a:gd name="connsiteY18" fmla="*/ 1359694 h 1423988"/>
                <a:gd name="connsiteX19" fmla="*/ 157163 w 623888"/>
                <a:gd name="connsiteY19" fmla="*/ 1321594 h 1423988"/>
                <a:gd name="connsiteX20" fmla="*/ 209550 w 623888"/>
                <a:gd name="connsiteY20" fmla="*/ 1216819 h 1423988"/>
                <a:gd name="connsiteX21" fmla="*/ 266700 w 623888"/>
                <a:gd name="connsiteY21" fmla="*/ 1090613 h 1423988"/>
                <a:gd name="connsiteX22" fmla="*/ 338138 w 623888"/>
                <a:gd name="connsiteY22" fmla="*/ 919163 h 1423988"/>
                <a:gd name="connsiteX23" fmla="*/ 354806 w 623888"/>
                <a:gd name="connsiteY23" fmla="*/ 864394 h 1423988"/>
                <a:gd name="connsiteX24" fmla="*/ 435769 w 623888"/>
                <a:gd name="connsiteY24" fmla="*/ 573881 h 1423988"/>
                <a:gd name="connsiteX25" fmla="*/ 481013 w 623888"/>
                <a:gd name="connsiteY25" fmla="*/ 426244 h 1423988"/>
                <a:gd name="connsiteX26" fmla="*/ 500063 w 623888"/>
                <a:gd name="connsiteY26" fmla="*/ 364331 h 1423988"/>
                <a:gd name="connsiteX27" fmla="*/ 509588 w 623888"/>
                <a:gd name="connsiteY27" fmla="*/ 345281 h 1423988"/>
                <a:gd name="connsiteX28" fmla="*/ 523875 w 623888"/>
                <a:gd name="connsiteY28" fmla="*/ 326231 h 1423988"/>
                <a:gd name="connsiteX29" fmla="*/ 538163 w 623888"/>
                <a:gd name="connsiteY29" fmla="*/ 314325 h 1423988"/>
                <a:gd name="connsiteX30" fmla="*/ 566738 w 623888"/>
                <a:gd name="connsiteY30" fmla="*/ 300038 h 1423988"/>
                <a:gd name="connsiteX31" fmla="*/ 592931 w 623888"/>
                <a:gd name="connsiteY31" fmla="*/ 288131 h 1423988"/>
                <a:gd name="connsiteX32" fmla="*/ 604838 w 623888"/>
                <a:gd name="connsiteY32" fmla="*/ 280988 h 1423988"/>
                <a:gd name="connsiteX33" fmla="*/ 619125 w 623888"/>
                <a:gd name="connsiteY33" fmla="*/ 261938 h 1423988"/>
                <a:gd name="connsiteX34" fmla="*/ 623888 w 623888"/>
                <a:gd name="connsiteY34" fmla="*/ 245269 h 1423988"/>
                <a:gd name="connsiteX35" fmla="*/ 623888 w 623888"/>
                <a:gd name="connsiteY35" fmla="*/ 230981 h 1423988"/>
                <a:gd name="connsiteX36" fmla="*/ 619125 w 623888"/>
                <a:gd name="connsiteY36" fmla="*/ 214313 h 1423988"/>
                <a:gd name="connsiteX37" fmla="*/ 595313 w 623888"/>
                <a:gd name="connsiteY37" fmla="*/ 178594 h 1423988"/>
                <a:gd name="connsiteX38" fmla="*/ 566738 w 623888"/>
                <a:gd name="connsiteY38" fmla="*/ 150019 h 1423988"/>
                <a:gd name="connsiteX39" fmla="*/ 500063 w 623888"/>
                <a:gd name="connsiteY39" fmla="*/ 100013 h 1423988"/>
                <a:gd name="connsiteX40" fmla="*/ 442913 w 623888"/>
                <a:gd name="connsiteY40" fmla="*/ 61913 h 1423988"/>
                <a:gd name="connsiteX41" fmla="*/ 397669 w 623888"/>
                <a:gd name="connsiteY41" fmla="*/ 38100 h 1423988"/>
                <a:gd name="connsiteX42" fmla="*/ 357188 w 623888"/>
                <a:gd name="connsiteY42" fmla="*/ 23813 h 1423988"/>
                <a:gd name="connsiteX43" fmla="*/ 304800 w 623888"/>
                <a:gd name="connsiteY43" fmla="*/ 9525 h 1423988"/>
                <a:gd name="connsiteX44" fmla="*/ 235744 w 623888"/>
                <a:gd name="connsiteY44" fmla="*/ 0 h 1423988"/>
                <a:gd name="connsiteX45" fmla="*/ 190500 w 623888"/>
                <a:gd name="connsiteY45" fmla="*/ 0 h 1423988"/>
                <a:gd name="connsiteX46" fmla="*/ 173831 w 623888"/>
                <a:gd name="connsiteY46" fmla="*/ 0 h 1423988"/>
                <a:gd name="connsiteX47" fmla="*/ 157163 w 623888"/>
                <a:gd name="connsiteY47" fmla="*/ 2381 h 1423988"/>
                <a:gd name="connsiteX48" fmla="*/ 150019 w 623888"/>
                <a:gd name="connsiteY48" fmla="*/ 7144 h 1423988"/>
                <a:gd name="connsiteX49" fmla="*/ 142875 w 623888"/>
                <a:gd name="connsiteY49" fmla="*/ 16669 h 1423988"/>
                <a:gd name="connsiteX50" fmla="*/ 142875 w 623888"/>
                <a:gd name="connsiteY50" fmla="*/ 23813 h 1423988"/>
                <a:gd name="connsiteX51" fmla="*/ 145256 w 623888"/>
                <a:gd name="connsiteY51" fmla="*/ 35719 h 1423988"/>
                <a:gd name="connsiteX52" fmla="*/ 169069 w 623888"/>
                <a:gd name="connsiteY52" fmla="*/ 64294 h 1423988"/>
                <a:gd name="connsiteX53" fmla="*/ 200025 w 623888"/>
                <a:gd name="connsiteY53" fmla="*/ 95250 h 1423988"/>
                <a:gd name="connsiteX54" fmla="*/ 226219 w 623888"/>
                <a:gd name="connsiteY54" fmla="*/ 130969 h 1423988"/>
                <a:gd name="connsiteX55" fmla="*/ 240506 w 623888"/>
                <a:gd name="connsiteY55" fmla="*/ 161925 h 1423988"/>
                <a:gd name="connsiteX56" fmla="*/ 252413 w 623888"/>
                <a:gd name="connsiteY56" fmla="*/ 192881 h 1423988"/>
                <a:gd name="connsiteX57" fmla="*/ 259556 w 623888"/>
                <a:gd name="connsiteY57" fmla="*/ 233363 h 1423988"/>
                <a:gd name="connsiteX58" fmla="*/ 257175 w 623888"/>
                <a:gd name="connsiteY58" fmla="*/ 276225 h 1423988"/>
                <a:gd name="connsiteX59" fmla="*/ 250031 w 623888"/>
                <a:gd name="connsiteY59" fmla="*/ 342900 h 1423988"/>
                <a:gd name="connsiteX60" fmla="*/ 216694 w 623888"/>
                <a:gd name="connsiteY60" fmla="*/ 507206 h 142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623888" h="1423988">
                  <a:moveTo>
                    <a:pt x="216694" y="507206"/>
                  </a:moveTo>
                  <a:lnTo>
                    <a:pt x="178594" y="695325"/>
                  </a:lnTo>
                  <a:lnTo>
                    <a:pt x="161925" y="762000"/>
                  </a:lnTo>
                  <a:lnTo>
                    <a:pt x="128588" y="900113"/>
                  </a:lnTo>
                  <a:lnTo>
                    <a:pt x="66675" y="1100138"/>
                  </a:lnTo>
                  <a:lnTo>
                    <a:pt x="21431" y="1245394"/>
                  </a:lnTo>
                  <a:lnTo>
                    <a:pt x="7144" y="1293019"/>
                  </a:lnTo>
                  <a:lnTo>
                    <a:pt x="4763" y="1314450"/>
                  </a:lnTo>
                  <a:lnTo>
                    <a:pt x="0" y="1350169"/>
                  </a:lnTo>
                  <a:lnTo>
                    <a:pt x="0" y="1369219"/>
                  </a:lnTo>
                  <a:lnTo>
                    <a:pt x="4763" y="1393031"/>
                  </a:lnTo>
                  <a:lnTo>
                    <a:pt x="11906" y="1409700"/>
                  </a:lnTo>
                  <a:lnTo>
                    <a:pt x="26194" y="1421606"/>
                  </a:lnTo>
                  <a:lnTo>
                    <a:pt x="42863" y="1423988"/>
                  </a:lnTo>
                  <a:lnTo>
                    <a:pt x="64294" y="1421606"/>
                  </a:lnTo>
                  <a:lnTo>
                    <a:pt x="85725" y="1414463"/>
                  </a:lnTo>
                  <a:lnTo>
                    <a:pt x="107156" y="1400175"/>
                  </a:lnTo>
                  <a:lnTo>
                    <a:pt x="126206" y="1381125"/>
                  </a:lnTo>
                  <a:lnTo>
                    <a:pt x="138113" y="1359694"/>
                  </a:lnTo>
                  <a:lnTo>
                    <a:pt x="157163" y="1321594"/>
                  </a:lnTo>
                  <a:lnTo>
                    <a:pt x="209550" y="1216819"/>
                  </a:lnTo>
                  <a:lnTo>
                    <a:pt x="266700" y="1090613"/>
                  </a:lnTo>
                  <a:lnTo>
                    <a:pt x="338138" y="919163"/>
                  </a:lnTo>
                  <a:lnTo>
                    <a:pt x="354806" y="864394"/>
                  </a:lnTo>
                  <a:lnTo>
                    <a:pt x="435769" y="573881"/>
                  </a:lnTo>
                  <a:lnTo>
                    <a:pt x="481013" y="426244"/>
                  </a:lnTo>
                  <a:lnTo>
                    <a:pt x="500063" y="364331"/>
                  </a:lnTo>
                  <a:lnTo>
                    <a:pt x="509588" y="345281"/>
                  </a:lnTo>
                  <a:lnTo>
                    <a:pt x="523875" y="326231"/>
                  </a:lnTo>
                  <a:lnTo>
                    <a:pt x="538163" y="314325"/>
                  </a:lnTo>
                  <a:lnTo>
                    <a:pt x="566738" y="300038"/>
                  </a:lnTo>
                  <a:lnTo>
                    <a:pt x="592931" y="288131"/>
                  </a:lnTo>
                  <a:lnTo>
                    <a:pt x="604838" y="280988"/>
                  </a:lnTo>
                  <a:lnTo>
                    <a:pt x="619125" y="261938"/>
                  </a:lnTo>
                  <a:lnTo>
                    <a:pt x="623888" y="245269"/>
                  </a:lnTo>
                  <a:lnTo>
                    <a:pt x="623888" y="230981"/>
                  </a:lnTo>
                  <a:lnTo>
                    <a:pt x="619125" y="214313"/>
                  </a:lnTo>
                  <a:lnTo>
                    <a:pt x="595313" y="178594"/>
                  </a:lnTo>
                  <a:lnTo>
                    <a:pt x="566738" y="150019"/>
                  </a:lnTo>
                  <a:lnTo>
                    <a:pt x="500063" y="100013"/>
                  </a:lnTo>
                  <a:lnTo>
                    <a:pt x="442913" y="61913"/>
                  </a:lnTo>
                  <a:lnTo>
                    <a:pt x="397669" y="38100"/>
                  </a:lnTo>
                  <a:lnTo>
                    <a:pt x="357188" y="23813"/>
                  </a:lnTo>
                  <a:lnTo>
                    <a:pt x="304800" y="9525"/>
                  </a:lnTo>
                  <a:lnTo>
                    <a:pt x="235744" y="0"/>
                  </a:lnTo>
                  <a:lnTo>
                    <a:pt x="190500" y="0"/>
                  </a:lnTo>
                  <a:lnTo>
                    <a:pt x="173831" y="0"/>
                  </a:lnTo>
                  <a:lnTo>
                    <a:pt x="157163" y="2381"/>
                  </a:lnTo>
                  <a:lnTo>
                    <a:pt x="150019" y="7144"/>
                  </a:lnTo>
                  <a:lnTo>
                    <a:pt x="142875" y="16669"/>
                  </a:lnTo>
                  <a:lnTo>
                    <a:pt x="142875" y="23813"/>
                  </a:lnTo>
                  <a:lnTo>
                    <a:pt x="145256" y="35719"/>
                  </a:lnTo>
                  <a:lnTo>
                    <a:pt x="169069" y="64294"/>
                  </a:lnTo>
                  <a:lnTo>
                    <a:pt x="200025" y="95250"/>
                  </a:lnTo>
                  <a:lnTo>
                    <a:pt x="226219" y="130969"/>
                  </a:lnTo>
                  <a:lnTo>
                    <a:pt x="240506" y="161925"/>
                  </a:lnTo>
                  <a:lnTo>
                    <a:pt x="252413" y="192881"/>
                  </a:lnTo>
                  <a:lnTo>
                    <a:pt x="259556" y="233363"/>
                  </a:lnTo>
                  <a:lnTo>
                    <a:pt x="257175" y="276225"/>
                  </a:lnTo>
                  <a:lnTo>
                    <a:pt x="250031" y="342900"/>
                  </a:lnTo>
                  <a:lnTo>
                    <a:pt x="216694" y="507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52">
              <a:extLst>
                <a:ext uri="{FF2B5EF4-FFF2-40B4-BE49-F238E27FC236}">
                  <a16:creationId xmlns:a16="http://schemas.microsoft.com/office/drawing/2014/main" id="{52C72C7D-CE66-4C71-85FB-A9BA9CBB7DB6}"/>
                </a:ext>
              </a:extLst>
            </p:cNvPr>
            <p:cNvSpPr/>
            <p:nvPr/>
          </p:nvSpPr>
          <p:spPr>
            <a:xfrm>
              <a:off x="2763838" y="3314700"/>
              <a:ext cx="4294187" cy="663575"/>
            </a:xfrm>
            <a:custGeom>
              <a:avLst/>
              <a:gdLst>
                <a:gd name="connsiteX0" fmla="*/ 2887951 w 4293090"/>
                <a:gd name="connsiteY0" fmla="*/ 120037 h 663735"/>
                <a:gd name="connsiteX1" fmla="*/ 2601980 w 4293090"/>
                <a:gd name="connsiteY1" fmla="*/ 137690 h 663735"/>
                <a:gd name="connsiteX2" fmla="*/ 2301887 w 4293090"/>
                <a:gd name="connsiteY2" fmla="*/ 158873 h 663735"/>
                <a:gd name="connsiteX3" fmla="*/ 1998264 w 4293090"/>
                <a:gd name="connsiteY3" fmla="*/ 180056 h 663735"/>
                <a:gd name="connsiteX4" fmla="*/ 1726415 w 4293090"/>
                <a:gd name="connsiteY4" fmla="*/ 204769 h 663735"/>
                <a:gd name="connsiteX5" fmla="*/ 1539299 w 4293090"/>
                <a:gd name="connsiteY5" fmla="*/ 222422 h 663735"/>
                <a:gd name="connsiteX6" fmla="*/ 1359243 w 4293090"/>
                <a:gd name="connsiteY6" fmla="*/ 243605 h 663735"/>
                <a:gd name="connsiteX7" fmla="*/ 1129761 w 4293090"/>
                <a:gd name="connsiteY7" fmla="*/ 275379 h 663735"/>
                <a:gd name="connsiteX8" fmla="*/ 843790 w 4293090"/>
                <a:gd name="connsiteY8" fmla="*/ 321276 h 663735"/>
                <a:gd name="connsiteX9" fmla="*/ 660204 w 4293090"/>
                <a:gd name="connsiteY9" fmla="*/ 353051 h 663735"/>
                <a:gd name="connsiteX10" fmla="*/ 522514 w 4293090"/>
                <a:gd name="connsiteY10" fmla="*/ 381295 h 663735"/>
                <a:gd name="connsiteX11" fmla="*/ 469557 w 4293090"/>
                <a:gd name="connsiteY11" fmla="*/ 388356 h 663735"/>
                <a:gd name="connsiteX12" fmla="*/ 427191 w 4293090"/>
                <a:gd name="connsiteY12" fmla="*/ 388356 h 663735"/>
                <a:gd name="connsiteX13" fmla="*/ 395416 w 4293090"/>
                <a:gd name="connsiteY13" fmla="*/ 388356 h 663735"/>
                <a:gd name="connsiteX14" fmla="*/ 353050 w 4293090"/>
                <a:gd name="connsiteY14" fmla="*/ 384825 h 663735"/>
                <a:gd name="connsiteX15" fmla="*/ 296562 w 4293090"/>
                <a:gd name="connsiteY15" fmla="*/ 374234 h 663735"/>
                <a:gd name="connsiteX16" fmla="*/ 240074 w 4293090"/>
                <a:gd name="connsiteY16" fmla="*/ 353051 h 663735"/>
                <a:gd name="connsiteX17" fmla="*/ 187117 w 4293090"/>
                <a:gd name="connsiteY17" fmla="*/ 328337 h 663735"/>
                <a:gd name="connsiteX18" fmla="*/ 148281 w 4293090"/>
                <a:gd name="connsiteY18" fmla="*/ 307154 h 663735"/>
                <a:gd name="connsiteX19" fmla="*/ 95324 w 4293090"/>
                <a:gd name="connsiteY19" fmla="*/ 271849 h 663735"/>
                <a:gd name="connsiteX20" fmla="*/ 70610 w 4293090"/>
                <a:gd name="connsiteY20" fmla="*/ 254196 h 663735"/>
                <a:gd name="connsiteX21" fmla="*/ 31775 w 4293090"/>
                <a:gd name="connsiteY21" fmla="*/ 236544 h 663735"/>
                <a:gd name="connsiteX22" fmla="*/ 17653 w 4293090"/>
                <a:gd name="connsiteY22" fmla="*/ 233013 h 663735"/>
                <a:gd name="connsiteX23" fmla="*/ 14122 w 4293090"/>
                <a:gd name="connsiteY23" fmla="*/ 233013 h 663735"/>
                <a:gd name="connsiteX24" fmla="*/ 0 w 4293090"/>
                <a:gd name="connsiteY24" fmla="*/ 240074 h 663735"/>
                <a:gd name="connsiteX25" fmla="*/ 0 w 4293090"/>
                <a:gd name="connsiteY25" fmla="*/ 247135 h 663735"/>
                <a:gd name="connsiteX26" fmla="*/ 7061 w 4293090"/>
                <a:gd name="connsiteY26" fmla="*/ 275379 h 663735"/>
                <a:gd name="connsiteX27" fmla="*/ 31775 w 4293090"/>
                <a:gd name="connsiteY27" fmla="*/ 314215 h 663735"/>
                <a:gd name="connsiteX28" fmla="*/ 84732 w 4293090"/>
                <a:gd name="connsiteY28" fmla="*/ 377764 h 663735"/>
                <a:gd name="connsiteX29" fmla="*/ 144751 w 4293090"/>
                <a:gd name="connsiteY29" fmla="*/ 448374 h 663735"/>
                <a:gd name="connsiteX30" fmla="*/ 190647 w 4293090"/>
                <a:gd name="connsiteY30" fmla="*/ 497801 h 663735"/>
                <a:gd name="connsiteX31" fmla="*/ 278910 w 4293090"/>
                <a:gd name="connsiteY31" fmla="*/ 575472 h 663735"/>
                <a:gd name="connsiteX32" fmla="*/ 307154 w 4293090"/>
                <a:gd name="connsiteY32" fmla="*/ 596655 h 663735"/>
                <a:gd name="connsiteX33" fmla="*/ 331867 w 4293090"/>
                <a:gd name="connsiteY33" fmla="*/ 614308 h 663735"/>
                <a:gd name="connsiteX34" fmla="*/ 363642 w 4293090"/>
                <a:gd name="connsiteY34" fmla="*/ 631960 h 663735"/>
                <a:gd name="connsiteX35" fmla="*/ 398947 w 4293090"/>
                <a:gd name="connsiteY35" fmla="*/ 649613 h 663735"/>
                <a:gd name="connsiteX36" fmla="*/ 423660 w 4293090"/>
                <a:gd name="connsiteY36" fmla="*/ 656674 h 663735"/>
                <a:gd name="connsiteX37" fmla="*/ 476618 w 4293090"/>
                <a:gd name="connsiteY37" fmla="*/ 663735 h 663735"/>
                <a:gd name="connsiteX38" fmla="*/ 515453 w 4293090"/>
                <a:gd name="connsiteY38" fmla="*/ 656674 h 663735"/>
                <a:gd name="connsiteX39" fmla="*/ 603716 w 4293090"/>
                <a:gd name="connsiteY39" fmla="*/ 624899 h 663735"/>
                <a:gd name="connsiteX40" fmla="*/ 695509 w 4293090"/>
                <a:gd name="connsiteY40" fmla="*/ 593125 h 663735"/>
                <a:gd name="connsiteX41" fmla="*/ 840259 w 4293090"/>
                <a:gd name="connsiteY41" fmla="*/ 550759 h 663735"/>
                <a:gd name="connsiteX42" fmla="*/ 985010 w 4293090"/>
                <a:gd name="connsiteY42" fmla="*/ 511923 h 663735"/>
                <a:gd name="connsiteX43" fmla="*/ 1129761 w 4293090"/>
                <a:gd name="connsiteY43" fmla="*/ 480149 h 663735"/>
                <a:gd name="connsiteX44" fmla="*/ 1302755 w 4293090"/>
                <a:gd name="connsiteY44" fmla="*/ 448374 h 663735"/>
                <a:gd name="connsiteX45" fmla="*/ 1436914 w 4293090"/>
                <a:gd name="connsiteY45" fmla="*/ 427191 h 663735"/>
                <a:gd name="connsiteX46" fmla="*/ 1588726 w 4293090"/>
                <a:gd name="connsiteY46" fmla="*/ 409539 h 663735"/>
                <a:gd name="connsiteX47" fmla="*/ 1687580 w 4293090"/>
                <a:gd name="connsiteY47" fmla="*/ 398947 h 663735"/>
                <a:gd name="connsiteX48" fmla="*/ 1913532 w 4293090"/>
                <a:gd name="connsiteY48" fmla="*/ 356581 h 663735"/>
                <a:gd name="connsiteX49" fmla="*/ 2188911 w 4293090"/>
                <a:gd name="connsiteY49" fmla="*/ 338928 h 663735"/>
                <a:gd name="connsiteX50" fmla="*/ 2489004 w 4293090"/>
                <a:gd name="connsiteY50" fmla="*/ 317745 h 663735"/>
                <a:gd name="connsiteX51" fmla="*/ 2852646 w 4293090"/>
                <a:gd name="connsiteY51" fmla="*/ 296562 h 663735"/>
                <a:gd name="connsiteX52" fmla="*/ 3078598 w 4293090"/>
                <a:gd name="connsiteY52" fmla="*/ 285971 h 663735"/>
                <a:gd name="connsiteX53" fmla="*/ 3315141 w 4293090"/>
                <a:gd name="connsiteY53" fmla="*/ 275379 h 663735"/>
                <a:gd name="connsiteX54" fmla="*/ 3495197 w 4293090"/>
                <a:gd name="connsiteY54" fmla="*/ 268318 h 663735"/>
                <a:gd name="connsiteX55" fmla="*/ 3622295 w 4293090"/>
                <a:gd name="connsiteY55" fmla="*/ 271849 h 663735"/>
                <a:gd name="connsiteX56" fmla="*/ 3759985 w 4293090"/>
                <a:gd name="connsiteY56" fmla="*/ 278910 h 663735"/>
                <a:gd name="connsiteX57" fmla="*/ 3901205 w 4293090"/>
                <a:gd name="connsiteY57" fmla="*/ 289501 h 663735"/>
                <a:gd name="connsiteX58" fmla="*/ 4060077 w 4293090"/>
                <a:gd name="connsiteY58" fmla="*/ 310684 h 663735"/>
                <a:gd name="connsiteX59" fmla="*/ 4169523 w 4293090"/>
                <a:gd name="connsiteY59" fmla="*/ 331867 h 663735"/>
                <a:gd name="connsiteX60" fmla="*/ 4194236 w 4293090"/>
                <a:gd name="connsiteY60" fmla="*/ 335398 h 663735"/>
                <a:gd name="connsiteX61" fmla="*/ 4226011 w 4293090"/>
                <a:gd name="connsiteY61" fmla="*/ 328337 h 663735"/>
                <a:gd name="connsiteX62" fmla="*/ 4257785 w 4293090"/>
                <a:gd name="connsiteY62" fmla="*/ 317745 h 663735"/>
                <a:gd name="connsiteX63" fmla="*/ 4286029 w 4293090"/>
                <a:gd name="connsiteY63" fmla="*/ 300093 h 663735"/>
                <a:gd name="connsiteX64" fmla="*/ 4293090 w 4293090"/>
                <a:gd name="connsiteY64" fmla="*/ 278910 h 663735"/>
                <a:gd name="connsiteX65" fmla="*/ 4293090 w 4293090"/>
                <a:gd name="connsiteY65" fmla="*/ 257727 h 663735"/>
                <a:gd name="connsiteX66" fmla="*/ 4286029 w 4293090"/>
                <a:gd name="connsiteY66" fmla="*/ 225952 h 663735"/>
                <a:gd name="connsiteX67" fmla="*/ 4257785 w 4293090"/>
                <a:gd name="connsiteY67" fmla="*/ 176525 h 663735"/>
                <a:gd name="connsiteX68" fmla="*/ 4226011 w 4293090"/>
                <a:gd name="connsiteY68" fmla="*/ 151812 h 663735"/>
                <a:gd name="connsiteX69" fmla="*/ 4148340 w 4293090"/>
                <a:gd name="connsiteY69" fmla="*/ 109446 h 663735"/>
                <a:gd name="connsiteX70" fmla="*/ 4063608 w 4293090"/>
                <a:gd name="connsiteY70" fmla="*/ 67080 h 663735"/>
                <a:gd name="connsiteX71" fmla="*/ 3975345 w 4293090"/>
                <a:gd name="connsiteY71" fmla="*/ 28244 h 663735"/>
                <a:gd name="connsiteX72" fmla="*/ 3880022 w 4293090"/>
                <a:gd name="connsiteY72" fmla="*/ 0 h 663735"/>
                <a:gd name="connsiteX73" fmla="*/ 3865900 w 4293090"/>
                <a:gd name="connsiteY73" fmla="*/ 0 h 663735"/>
                <a:gd name="connsiteX74" fmla="*/ 3851778 w 4293090"/>
                <a:gd name="connsiteY74" fmla="*/ 0 h 663735"/>
                <a:gd name="connsiteX75" fmla="*/ 3756454 w 4293090"/>
                <a:gd name="connsiteY75" fmla="*/ 52958 h 663735"/>
                <a:gd name="connsiteX76" fmla="*/ 3724680 w 4293090"/>
                <a:gd name="connsiteY76" fmla="*/ 63549 h 663735"/>
                <a:gd name="connsiteX77" fmla="*/ 3675253 w 4293090"/>
                <a:gd name="connsiteY77" fmla="*/ 70610 h 663735"/>
                <a:gd name="connsiteX78" fmla="*/ 3516380 w 4293090"/>
                <a:gd name="connsiteY78" fmla="*/ 77671 h 663735"/>
                <a:gd name="connsiteX79" fmla="*/ 3276306 w 4293090"/>
                <a:gd name="connsiteY79" fmla="*/ 95324 h 663735"/>
                <a:gd name="connsiteX80" fmla="*/ 2887951 w 4293090"/>
                <a:gd name="connsiteY80" fmla="*/ 120037 h 663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4293090" h="663735">
                  <a:moveTo>
                    <a:pt x="2887951" y="120037"/>
                  </a:moveTo>
                  <a:lnTo>
                    <a:pt x="2601980" y="137690"/>
                  </a:lnTo>
                  <a:lnTo>
                    <a:pt x="2301887" y="158873"/>
                  </a:lnTo>
                  <a:lnTo>
                    <a:pt x="1998264" y="180056"/>
                  </a:lnTo>
                  <a:lnTo>
                    <a:pt x="1726415" y="204769"/>
                  </a:lnTo>
                  <a:lnTo>
                    <a:pt x="1539299" y="222422"/>
                  </a:lnTo>
                  <a:lnTo>
                    <a:pt x="1359243" y="243605"/>
                  </a:lnTo>
                  <a:lnTo>
                    <a:pt x="1129761" y="275379"/>
                  </a:lnTo>
                  <a:lnTo>
                    <a:pt x="843790" y="321276"/>
                  </a:lnTo>
                  <a:lnTo>
                    <a:pt x="660204" y="353051"/>
                  </a:lnTo>
                  <a:lnTo>
                    <a:pt x="522514" y="381295"/>
                  </a:lnTo>
                  <a:lnTo>
                    <a:pt x="469557" y="388356"/>
                  </a:lnTo>
                  <a:lnTo>
                    <a:pt x="427191" y="388356"/>
                  </a:lnTo>
                  <a:lnTo>
                    <a:pt x="395416" y="388356"/>
                  </a:lnTo>
                  <a:lnTo>
                    <a:pt x="353050" y="384825"/>
                  </a:lnTo>
                  <a:lnTo>
                    <a:pt x="296562" y="374234"/>
                  </a:lnTo>
                  <a:lnTo>
                    <a:pt x="240074" y="353051"/>
                  </a:lnTo>
                  <a:lnTo>
                    <a:pt x="187117" y="328337"/>
                  </a:lnTo>
                  <a:lnTo>
                    <a:pt x="148281" y="307154"/>
                  </a:lnTo>
                  <a:lnTo>
                    <a:pt x="95324" y="271849"/>
                  </a:lnTo>
                  <a:lnTo>
                    <a:pt x="70610" y="254196"/>
                  </a:lnTo>
                  <a:lnTo>
                    <a:pt x="31775" y="236544"/>
                  </a:lnTo>
                  <a:lnTo>
                    <a:pt x="17653" y="233013"/>
                  </a:lnTo>
                  <a:lnTo>
                    <a:pt x="14122" y="233013"/>
                  </a:lnTo>
                  <a:lnTo>
                    <a:pt x="0" y="240074"/>
                  </a:lnTo>
                  <a:lnTo>
                    <a:pt x="0" y="247135"/>
                  </a:lnTo>
                  <a:lnTo>
                    <a:pt x="7061" y="275379"/>
                  </a:lnTo>
                  <a:lnTo>
                    <a:pt x="31775" y="314215"/>
                  </a:lnTo>
                  <a:lnTo>
                    <a:pt x="84732" y="377764"/>
                  </a:lnTo>
                  <a:lnTo>
                    <a:pt x="144751" y="448374"/>
                  </a:lnTo>
                  <a:lnTo>
                    <a:pt x="190647" y="497801"/>
                  </a:lnTo>
                  <a:lnTo>
                    <a:pt x="278910" y="575472"/>
                  </a:lnTo>
                  <a:lnTo>
                    <a:pt x="307154" y="596655"/>
                  </a:lnTo>
                  <a:lnTo>
                    <a:pt x="331867" y="614308"/>
                  </a:lnTo>
                  <a:lnTo>
                    <a:pt x="363642" y="631960"/>
                  </a:lnTo>
                  <a:lnTo>
                    <a:pt x="398947" y="649613"/>
                  </a:lnTo>
                  <a:lnTo>
                    <a:pt x="423660" y="656674"/>
                  </a:lnTo>
                  <a:lnTo>
                    <a:pt x="476618" y="663735"/>
                  </a:lnTo>
                  <a:lnTo>
                    <a:pt x="515453" y="656674"/>
                  </a:lnTo>
                  <a:lnTo>
                    <a:pt x="603716" y="624899"/>
                  </a:lnTo>
                  <a:lnTo>
                    <a:pt x="695509" y="593125"/>
                  </a:lnTo>
                  <a:lnTo>
                    <a:pt x="840259" y="550759"/>
                  </a:lnTo>
                  <a:lnTo>
                    <a:pt x="985010" y="511923"/>
                  </a:lnTo>
                  <a:lnTo>
                    <a:pt x="1129761" y="480149"/>
                  </a:lnTo>
                  <a:lnTo>
                    <a:pt x="1302755" y="448374"/>
                  </a:lnTo>
                  <a:lnTo>
                    <a:pt x="1436914" y="427191"/>
                  </a:lnTo>
                  <a:lnTo>
                    <a:pt x="1588726" y="409539"/>
                  </a:lnTo>
                  <a:lnTo>
                    <a:pt x="1687580" y="398947"/>
                  </a:lnTo>
                  <a:lnTo>
                    <a:pt x="1913532" y="356581"/>
                  </a:lnTo>
                  <a:lnTo>
                    <a:pt x="2188911" y="338928"/>
                  </a:lnTo>
                  <a:lnTo>
                    <a:pt x="2489004" y="317745"/>
                  </a:lnTo>
                  <a:lnTo>
                    <a:pt x="2852646" y="296562"/>
                  </a:lnTo>
                  <a:lnTo>
                    <a:pt x="3078598" y="285971"/>
                  </a:lnTo>
                  <a:lnTo>
                    <a:pt x="3315141" y="275379"/>
                  </a:lnTo>
                  <a:lnTo>
                    <a:pt x="3495197" y="268318"/>
                  </a:lnTo>
                  <a:lnTo>
                    <a:pt x="3622295" y="271849"/>
                  </a:lnTo>
                  <a:lnTo>
                    <a:pt x="3759985" y="278910"/>
                  </a:lnTo>
                  <a:lnTo>
                    <a:pt x="3901205" y="289501"/>
                  </a:lnTo>
                  <a:lnTo>
                    <a:pt x="4060077" y="310684"/>
                  </a:lnTo>
                  <a:lnTo>
                    <a:pt x="4169523" y="331867"/>
                  </a:lnTo>
                  <a:lnTo>
                    <a:pt x="4194236" y="335398"/>
                  </a:lnTo>
                  <a:lnTo>
                    <a:pt x="4226011" y="328337"/>
                  </a:lnTo>
                  <a:lnTo>
                    <a:pt x="4257785" y="317745"/>
                  </a:lnTo>
                  <a:lnTo>
                    <a:pt x="4286029" y="300093"/>
                  </a:lnTo>
                  <a:lnTo>
                    <a:pt x="4293090" y="278910"/>
                  </a:lnTo>
                  <a:lnTo>
                    <a:pt x="4293090" y="257727"/>
                  </a:lnTo>
                  <a:lnTo>
                    <a:pt x="4286029" y="225952"/>
                  </a:lnTo>
                  <a:lnTo>
                    <a:pt x="4257785" y="176525"/>
                  </a:lnTo>
                  <a:lnTo>
                    <a:pt x="4226011" y="151812"/>
                  </a:lnTo>
                  <a:lnTo>
                    <a:pt x="4148340" y="109446"/>
                  </a:lnTo>
                  <a:lnTo>
                    <a:pt x="4063608" y="67080"/>
                  </a:lnTo>
                  <a:lnTo>
                    <a:pt x="3975345" y="28244"/>
                  </a:lnTo>
                  <a:lnTo>
                    <a:pt x="3880022" y="0"/>
                  </a:lnTo>
                  <a:lnTo>
                    <a:pt x="3865900" y="0"/>
                  </a:lnTo>
                  <a:lnTo>
                    <a:pt x="3851778" y="0"/>
                  </a:lnTo>
                  <a:lnTo>
                    <a:pt x="3756454" y="52958"/>
                  </a:lnTo>
                  <a:lnTo>
                    <a:pt x="3724680" y="63549"/>
                  </a:lnTo>
                  <a:lnTo>
                    <a:pt x="3675253" y="70610"/>
                  </a:lnTo>
                  <a:lnTo>
                    <a:pt x="3516380" y="77671"/>
                  </a:lnTo>
                  <a:lnTo>
                    <a:pt x="3276306" y="95324"/>
                  </a:lnTo>
                  <a:lnTo>
                    <a:pt x="2887951" y="12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54">
              <a:extLst>
                <a:ext uri="{FF2B5EF4-FFF2-40B4-BE49-F238E27FC236}">
                  <a16:creationId xmlns:a16="http://schemas.microsoft.com/office/drawing/2014/main" id="{EBB0F206-F3FE-422B-9DD7-7A3D4F6A52E9}"/>
                </a:ext>
              </a:extLst>
            </p:cNvPr>
            <p:cNvSpPr/>
            <p:nvPr/>
          </p:nvSpPr>
          <p:spPr>
            <a:xfrm>
              <a:off x="4014788" y="4503738"/>
              <a:ext cx="508000" cy="1409700"/>
            </a:xfrm>
            <a:custGeom>
              <a:avLst/>
              <a:gdLst>
                <a:gd name="connsiteX0" fmla="*/ 466725 w 507206"/>
                <a:gd name="connsiteY0" fmla="*/ 885825 h 1409700"/>
                <a:gd name="connsiteX1" fmla="*/ 435768 w 507206"/>
                <a:gd name="connsiteY1" fmla="*/ 626269 h 1409700"/>
                <a:gd name="connsiteX2" fmla="*/ 409575 w 507206"/>
                <a:gd name="connsiteY2" fmla="*/ 404812 h 1409700"/>
                <a:gd name="connsiteX3" fmla="*/ 392906 w 507206"/>
                <a:gd name="connsiteY3" fmla="*/ 242887 h 1409700"/>
                <a:gd name="connsiteX4" fmla="*/ 369093 w 507206"/>
                <a:gd name="connsiteY4" fmla="*/ 111919 h 1409700"/>
                <a:gd name="connsiteX5" fmla="*/ 338137 w 507206"/>
                <a:gd name="connsiteY5" fmla="*/ 92869 h 1409700"/>
                <a:gd name="connsiteX6" fmla="*/ 280987 w 507206"/>
                <a:gd name="connsiteY6" fmla="*/ 69056 h 1409700"/>
                <a:gd name="connsiteX7" fmla="*/ 204787 w 507206"/>
                <a:gd name="connsiteY7" fmla="*/ 40481 h 1409700"/>
                <a:gd name="connsiteX8" fmla="*/ 59531 w 507206"/>
                <a:gd name="connsiteY8" fmla="*/ 0 h 1409700"/>
                <a:gd name="connsiteX9" fmla="*/ 0 w 507206"/>
                <a:gd name="connsiteY9" fmla="*/ 61912 h 1409700"/>
                <a:gd name="connsiteX10" fmla="*/ 54768 w 507206"/>
                <a:gd name="connsiteY10" fmla="*/ 102394 h 1409700"/>
                <a:gd name="connsiteX11" fmla="*/ 88106 w 507206"/>
                <a:gd name="connsiteY11" fmla="*/ 130969 h 1409700"/>
                <a:gd name="connsiteX12" fmla="*/ 128587 w 507206"/>
                <a:gd name="connsiteY12" fmla="*/ 176212 h 1409700"/>
                <a:gd name="connsiteX13" fmla="*/ 169068 w 507206"/>
                <a:gd name="connsiteY13" fmla="*/ 233362 h 1409700"/>
                <a:gd name="connsiteX14" fmla="*/ 192881 w 507206"/>
                <a:gd name="connsiteY14" fmla="*/ 283369 h 1409700"/>
                <a:gd name="connsiteX15" fmla="*/ 202406 w 507206"/>
                <a:gd name="connsiteY15" fmla="*/ 340519 h 1409700"/>
                <a:gd name="connsiteX16" fmla="*/ 240506 w 507206"/>
                <a:gd name="connsiteY16" fmla="*/ 585787 h 1409700"/>
                <a:gd name="connsiteX17" fmla="*/ 259556 w 507206"/>
                <a:gd name="connsiteY17" fmla="*/ 750094 h 1409700"/>
                <a:gd name="connsiteX18" fmla="*/ 278606 w 507206"/>
                <a:gd name="connsiteY18" fmla="*/ 957262 h 1409700"/>
                <a:gd name="connsiteX19" fmla="*/ 288131 w 507206"/>
                <a:gd name="connsiteY19" fmla="*/ 1085850 h 1409700"/>
                <a:gd name="connsiteX20" fmla="*/ 300037 w 507206"/>
                <a:gd name="connsiteY20" fmla="*/ 1193006 h 1409700"/>
                <a:gd name="connsiteX21" fmla="*/ 314325 w 507206"/>
                <a:gd name="connsiteY21" fmla="*/ 1271587 h 1409700"/>
                <a:gd name="connsiteX22" fmla="*/ 328612 w 507206"/>
                <a:gd name="connsiteY22" fmla="*/ 1321594 h 1409700"/>
                <a:gd name="connsiteX23" fmla="*/ 342900 w 507206"/>
                <a:gd name="connsiteY23" fmla="*/ 1347787 h 1409700"/>
                <a:gd name="connsiteX24" fmla="*/ 371475 w 507206"/>
                <a:gd name="connsiteY24" fmla="*/ 1376362 h 1409700"/>
                <a:gd name="connsiteX25" fmla="*/ 400050 w 507206"/>
                <a:gd name="connsiteY25" fmla="*/ 1397794 h 1409700"/>
                <a:gd name="connsiteX26" fmla="*/ 426243 w 507206"/>
                <a:gd name="connsiteY26" fmla="*/ 1409700 h 1409700"/>
                <a:gd name="connsiteX27" fmla="*/ 445293 w 507206"/>
                <a:gd name="connsiteY27" fmla="*/ 1407319 h 1409700"/>
                <a:gd name="connsiteX28" fmla="*/ 461962 w 507206"/>
                <a:gd name="connsiteY28" fmla="*/ 1397794 h 1409700"/>
                <a:gd name="connsiteX29" fmla="*/ 471487 w 507206"/>
                <a:gd name="connsiteY29" fmla="*/ 1381125 h 1409700"/>
                <a:gd name="connsiteX30" fmla="*/ 488156 w 507206"/>
                <a:gd name="connsiteY30" fmla="*/ 1323975 h 1409700"/>
                <a:gd name="connsiteX31" fmla="*/ 507206 w 507206"/>
                <a:gd name="connsiteY31" fmla="*/ 1204912 h 1409700"/>
                <a:gd name="connsiteX32" fmla="*/ 466725 w 507206"/>
                <a:gd name="connsiteY32" fmla="*/ 885825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07206" h="1409700">
                  <a:moveTo>
                    <a:pt x="466725" y="885825"/>
                  </a:moveTo>
                  <a:lnTo>
                    <a:pt x="435768" y="626269"/>
                  </a:lnTo>
                  <a:lnTo>
                    <a:pt x="409575" y="404812"/>
                  </a:lnTo>
                  <a:lnTo>
                    <a:pt x="392906" y="242887"/>
                  </a:lnTo>
                  <a:lnTo>
                    <a:pt x="369093" y="111919"/>
                  </a:lnTo>
                  <a:lnTo>
                    <a:pt x="338137" y="92869"/>
                  </a:lnTo>
                  <a:lnTo>
                    <a:pt x="280987" y="69056"/>
                  </a:lnTo>
                  <a:lnTo>
                    <a:pt x="204787" y="40481"/>
                  </a:lnTo>
                  <a:lnTo>
                    <a:pt x="59531" y="0"/>
                  </a:lnTo>
                  <a:lnTo>
                    <a:pt x="0" y="61912"/>
                  </a:lnTo>
                  <a:lnTo>
                    <a:pt x="54768" y="102394"/>
                  </a:lnTo>
                  <a:lnTo>
                    <a:pt x="88106" y="130969"/>
                  </a:lnTo>
                  <a:lnTo>
                    <a:pt x="128587" y="176212"/>
                  </a:lnTo>
                  <a:lnTo>
                    <a:pt x="169068" y="233362"/>
                  </a:lnTo>
                  <a:lnTo>
                    <a:pt x="192881" y="283369"/>
                  </a:lnTo>
                  <a:lnTo>
                    <a:pt x="202406" y="340519"/>
                  </a:lnTo>
                  <a:lnTo>
                    <a:pt x="240506" y="585787"/>
                  </a:lnTo>
                  <a:lnTo>
                    <a:pt x="259556" y="750094"/>
                  </a:lnTo>
                  <a:lnTo>
                    <a:pt x="278606" y="957262"/>
                  </a:lnTo>
                  <a:lnTo>
                    <a:pt x="288131" y="1085850"/>
                  </a:lnTo>
                  <a:lnTo>
                    <a:pt x="300037" y="1193006"/>
                  </a:lnTo>
                  <a:lnTo>
                    <a:pt x="314325" y="1271587"/>
                  </a:lnTo>
                  <a:lnTo>
                    <a:pt x="328612" y="1321594"/>
                  </a:lnTo>
                  <a:lnTo>
                    <a:pt x="342900" y="1347787"/>
                  </a:lnTo>
                  <a:lnTo>
                    <a:pt x="371475" y="1376362"/>
                  </a:lnTo>
                  <a:lnTo>
                    <a:pt x="400050" y="1397794"/>
                  </a:lnTo>
                  <a:lnTo>
                    <a:pt x="426243" y="1409700"/>
                  </a:lnTo>
                  <a:lnTo>
                    <a:pt x="445293" y="1407319"/>
                  </a:lnTo>
                  <a:lnTo>
                    <a:pt x="461962" y="1397794"/>
                  </a:lnTo>
                  <a:lnTo>
                    <a:pt x="471487" y="1381125"/>
                  </a:lnTo>
                  <a:lnTo>
                    <a:pt x="488156" y="1323975"/>
                  </a:lnTo>
                  <a:lnTo>
                    <a:pt x="507206" y="1204912"/>
                  </a:lnTo>
                  <a:lnTo>
                    <a:pt x="466725" y="885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55">
              <a:extLst>
                <a:ext uri="{FF2B5EF4-FFF2-40B4-BE49-F238E27FC236}">
                  <a16:creationId xmlns:a16="http://schemas.microsoft.com/office/drawing/2014/main" id="{5008371D-C588-418F-AB07-0A06750682C9}"/>
                </a:ext>
              </a:extLst>
            </p:cNvPr>
            <p:cNvSpPr/>
            <p:nvPr/>
          </p:nvSpPr>
          <p:spPr>
            <a:xfrm>
              <a:off x="4278313" y="4344988"/>
              <a:ext cx="2301875" cy="1255712"/>
            </a:xfrm>
            <a:custGeom>
              <a:avLst/>
              <a:gdLst>
                <a:gd name="connsiteX0" fmla="*/ 1264444 w 2300288"/>
                <a:gd name="connsiteY0" fmla="*/ 119063 h 1254919"/>
                <a:gd name="connsiteX1" fmla="*/ 1057275 w 2300288"/>
                <a:gd name="connsiteY1" fmla="*/ 147638 h 1254919"/>
                <a:gd name="connsiteX2" fmla="*/ 802482 w 2300288"/>
                <a:gd name="connsiteY2" fmla="*/ 183357 h 1254919"/>
                <a:gd name="connsiteX3" fmla="*/ 507207 w 2300288"/>
                <a:gd name="connsiteY3" fmla="*/ 219075 h 1254919"/>
                <a:gd name="connsiteX4" fmla="*/ 216694 w 2300288"/>
                <a:gd name="connsiteY4" fmla="*/ 254794 h 1254919"/>
                <a:gd name="connsiteX5" fmla="*/ 0 w 2300288"/>
                <a:gd name="connsiteY5" fmla="*/ 276225 h 1254919"/>
                <a:gd name="connsiteX6" fmla="*/ 33338 w 2300288"/>
                <a:gd name="connsiteY6" fmla="*/ 431007 h 1254919"/>
                <a:gd name="connsiteX7" fmla="*/ 302419 w 2300288"/>
                <a:gd name="connsiteY7" fmla="*/ 402432 h 1254919"/>
                <a:gd name="connsiteX8" fmla="*/ 590550 w 2300288"/>
                <a:gd name="connsiteY8" fmla="*/ 369094 h 1254919"/>
                <a:gd name="connsiteX9" fmla="*/ 940594 w 2300288"/>
                <a:gd name="connsiteY9" fmla="*/ 330994 h 1254919"/>
                <a:gd name="connsiteX10" fmla="*/ 1162050 w 2300288"/>
                <a:gd name="connsiteY10" fmla="*/ 307182 h 1254919"/>
                <a:gd name="connsiteX11" fmla="*/ 1459707 w 2300288"/>
                <a:gd name="connsiteY11" fmla="*/ 273844 h 1254919"/>
                <a:gd name="connsiteX12" fmla="*/ 1735932 w 2300288"/>
                <a:gd name="connsiteY12" fmla="*/ 252413 h 1254919"/>
                <a:gd name="connsiteX13" fmla="*/ 1826419 w 2300288"/>
                <a:gd name="connsiteY13" fmla="*/ 245269 h 1254919"/>
                <a:gd name="connsiteX14" fmla="*/ 1843088 w 2300288"/>
                <a:gd name="connsiteY14" fmla="*/ 247650 h 1254919"/>
                <a:gd name="connsiteX15" fmla="*/ 1854994 w 2300288"/>
                <a:gd name="connsiteY15" fmla="*/ 252413 h 1254919"/>
                <a:gd name="connsiteX16" fmla="*/ 1876425 w 2300288"/>
                <a:gd name="connsiteY16" fmla="*/ 266700 h 1254919"/>
                <a:gd name="connsiteX17" fmla="*/ 1885950 w 2300288"/>
                <a:gd name="connsiteY17" fmla="*/ 278607 h 1254919"/>
                <a:gd name="connsiteX18" fmla="*/ 1895475 w 2300288"/>
                <a:gd name="connsiteY18" fmla="*/ 302419 h 1254919"/>
                <a:gd name="connsiteX19" fmla="*/ 1897857 w 2300288"/>
                <a:gd name="connsiteY19" fmla="*/ 328613 h 1254919"/>
                <a:gd name="connsiteX20" fmla="*/ 1895475 w 2300288"/>
                <a:gd name="connsiteY20" fmla="*/ 366713 h 1254919"/>
                <a:gd name="connsiteX21" fmla="*/ 1878807 w 2300288"/>
                <a:gd name="connsiteY21" fmla="*/ 431007 h 1254919"/>
                <a:gd name="connsiteX22" fmla="*/ 1802607 w 2300288"/>
                <a:gd name="connsiteY22" fmla="*/ 709613 h 1254919"/>
                <a:gd name="connsiteX23" fmla="*/ 1652588 w 2300288"/>
                <a:gd name="connsiteY23" fmla="*/ 1240632 h 1254919"/>
                <a:gd name="connsiteX24" fmla="*/ 1814513 w 2300288"/>
                <a:gd name="connsiteY24" fmla="*/ 1254919 h 1254919"/>
                <a:gd name="connsiteX25" fmla="*/ 1890713 w 2300288"/>
                <a:gd name="connsiteY25" fmla="*/ 1119188 h 1254919"/>
                <a:gd name="connsiteX26" fmla="*/ 1978819 w 2300288"/>
                <a:gd name="connsiteY26" fmla="*/ 926307 h 1254919"/>
                <a:gd name="connsiteX27" fmla="*/ 2057400 w 2300288"/>
                <a:gd name="connsiteY27" fmla="*/ 750094 h 1254919"/>
                <a:gd name="connsiteX28" fmla="*/ 2138363 w 2300288"/>
                <a:gd name="connsiteY28" fmla="*/ 566738 h 1254919"/>
                <a:gd name="connsiteX29" fmla="*/ 2183607 w 2300288"/>
                <a:gd name="connsiteY29" fmla="*/ 469107 h 1254919"/>
                <a:gd name="connsiteX30" fmla="*/ 2214563 w 2300288"/>
                <a:gd name="connsiteY30" fmla="*/ 438150 h 1254919"/>
                <a:gd name="connsiteX31" fmla="*/ 2269332 w 2300288"/>
                <a:gd name="connsiteY31" fmla="*/ 383382 h 1254919"/>
                <a:gd name="connsiteX32" fmla="*/ 2290763 w 2300288"/>
                <a:gd name="connsiteY32" fmla="*/ 357188 h 1254919"/>
                <a:gd name="connsiteX33" fmla="*/ 2297907 w 2300288"/>
                <a:gd name="connsiteY33" fmla="*/ 338138 h 1254919"/>
                <a:gd name="connsiteX34" fmla="*/ 2300288 w 2300288"/>
                <a:gd name="connsiteY34" fmla="*/ 321469 h 1254919"/>
                <a:gd name="connsiteX35" fmla="*/ 2297907 w 2300288"/>
                <a:gd name="connsiteY35" fmla="*/ 300038 h 1254919"/>
                <a:gd name="connsiteX36" fmla="*/ 2288382 w 2300288"/>
                <a:gd name="connsiteY36" fmla="*/ 278607 h 1254919"/>
                <a:gd name="connsiteX37" fmla="*/ 2264569 w 2300288"/>
                <a:gd name="connsiteY37" fmla="*/ 245269 h 1254919"/>
                <a:gd name="connsiteX38" fmla="*/ 2193132 w 2300288"/>
                <a:gd name="connsiteY38" fmla="*/ 188119 h 1254919"/>
                <a:gd name="connsiteX39" fmla="*/ 2047875 w 2300288"/>
                <a:gd name="connsiteY39" fmla="*/ 100013 h 1254919"/>
                <a:gd name="connsiteX40" fmla="*/ 1912144 w 2300288"/>
                <a:gd name="connsiteY40" fmla="*/ 30957 h 1254919"/>
                <a:gd name="connsiteX41" fmla="*/ 1833563 w 2300288"/>
                <a:gd name="connsiteY41" fmla="*/ 0 h 1254919"/>
                <a:gd name="connsiteX42" fmla="*/ 1819275 w 2300288"/>
                <a:gd name="connsiteY42" fmla="*/ 0 h 1254919"/>
                <a:gd name="connsiteX43" fmla="*/ 1759744 w 2300288"/>
                <a:gd name="connsiteY43" fmla="*/ 26194 h 1254919"/>
                <a:gd name="connsiteX44" fmla="*/ 1719263 w 2300288"/>
                <a:gd name="connsiteY44" fmla="*/ 42863 h 1254919"/>
                <a:gd name="connsiteX45" fmla="*/ 1633538 w 2300288"/>
                <a:gd name="connsiteY45" fmla="*/ 59532 h 1254919"/>
                <a:gd name="connsiteX46" fmla="*/ 1264444 w 2300288"/>
                <a:gd name="connsiteY46" fmla="*/ 119063 h 1254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300288" h="1254919">
                  <a:moveTo>
                    <a:pt x="1264444" y="119063"/>
                  </a:moveTo>
                  <a:lnTo>
                    <a:pt x="1057275" y="147638"/>
                  </a:lnTo>
                  <a:lnTo>
                    <a:pt x="802482" y="183357"/>
                  </a:lnTo>
                  <a:lnTo>
                    <a:pt x="507207" y="219075"/>
                  </a:lnTo>
                  <a:lnTo>
                    <a:pt x="216694" y="254794"/>
                  </a:lnTo>
                  <a:lnTo>
                    <a:pt x="0" y="276225"/>
                  </a:lnTo>
                  <a:lnTo>
                    <a:pt x="33338" y="431007"/>
                  </a:lnTo>
                  <a:lnTo>
                    <a:pt x="302419" y="402432"/>
                  </a:lnTo>
                  <a:lnTo>
                    <a:pt x="590550" y="369094"/>
                  </a:lnTo>
                  <a:lnTo>
                    <a:pt x="940594" y="330994"/>
                  </a:lnTo>
                  <a:lnTo>
                    <a:pt x="1162050" y="307182"/>
                  </a:lnTo>
                  <a:lnTo>
                    <a:pt x="1459707" y="273844"/>
                  </a:lnTo>
                  <a:lnTo>
                    <a:pt x="1735932" y="252413"/>
                  </a:lnTo>
                  <a:lnTo>
                    <a:pt x="1826419" y="245269"/>
                  </a:lnTo>
                  <a:lnTo>
                    <a:pt x="1843088" y="247650"/>
                  </a:lnTo>
                  <a:lnTo>
                    <a:pt x="1854994" y="252413"/>
                  </a:lnTo>
                  <a:lnTo>
                    <a:pt x="1876425" y="266700"/>
                  </a:lnTo>
                  <a:lnTo>
                    <a:pt x="1885950" y="278607"/>
                  </a:lnTo>
                  <a:lnTo>
                    <a:pt x="1895475" y="302419"/>
                  </a:lnTo>
                  <a:lnTo>
                    <a:pt x="1897857" y="328613"/>
                  </a:lnTo>
                  <a:lnTo>
                    <a:pt x="1895475" y="366713"/>
                  </a:lnTo>
                  <a:lnTo>
                    <a:pt x="1878807" y="431007"/>
                  </a:lnTo>
                  <a:lnTo>
                    <a:pt x="1802607" y="709613"/>
                  </a:lnTo>
                  <a:lnTo>
                    <a:pt x="1652588" y="1240632"/>
                  </a:lnTo>
                  <a:lnTo>
                    <a:pt x="1814513" y="1254919"/>
                  </a:lnTo>
                  <a:lnTo>
                    <a:pt x="1890713" y="1119188"/>
                  </a:lnTo>
                  <a:lnTo>
                    <a:pt x="1978819" y="926307"/>
                  </a:lnTo>
                  <a:lnTo>
                    <a:pt x="2057400" y="750094"/>
                  </a:lnTo>
                  <a:lnTo>
                    <a:pt x="2138363" y="566738"/>
                  </a:lnTo>
                  <a:lnTo>
                    <a:pt x="2183607" y="469107"/>
                  </a:lnTo>
                  <a:lnTo>
                    <a:pt x="2214563" y="438150"/>
                  </a:lnTo>
                  <a:lnTo>
                    <a:pt x="2269332" y="383382"/>
                  </a:lnTo>
                  <a:lnTo>
                    <a:pt x="2290763" y="357188"/>
                  </a:lnTo>
                  <a:lnTo>
                    <a:pt x="2297907" y="338138"/>
                  </a:lnTo>
                  <a:lnTo>
                    <a:pt x="2300288" y="321469"/>
                  </a:lnTo>
                  <a:lnTo>
                    <a:pt x="2297907" y="300038"/>
                  </a:lnTo>
                  <a:lnTo>
                    <a:pt x="2288382" y="278607"/>
                  </a:lnTo>
                  <a:lnTo>
                    <a:pt x="2264569" y="245269"/>
                  </a:lnTo>
                  <a:lnTo>
                    <a:pt x="2193132" y="188119"/>
                  </a:lnTo>
                  <a:lnTo>
                    <a:pt x="2047875" y="100013"/>
                  </a:lnTo>
                  <a:lnTo>
                    <a:pt x="1912144" y="30957"/>
                  </a:lnTo>
                  <a:lnTo>
                    <a:pt x="1833563" y="0"/>
                  </a:lnTo>
                  <a:lnTo>
                    <a:pt x="1819275" y="0"/>
                  </a:lnTo>
                  <a:lnTo>
                    <a:pt x="1759744" y="26194"/>
                  </a:lnTo>
                  <a:lnTo>
                    <a:pt x="1719263" y="42863"/>
                  </a:lnTo>
                  <a:lnTo>
                    <a:pt x="1633538" y="59532"/>
                  </a:lnTo>
                  <a:lnTo>
                    <a:pt x="1264444" y="119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56">
              <a:extLst>
                <a:ext uri="{FF2B5EF4-FFF2-40B4-BE49-F238E27FC236}">
                  <a16:creationId xmlns:a16="http://schemas.microsoft.com/office/drawing/2014/main" id="{9523DA90-9D97-47BB-A40D-3DDA45175CA1}"/>
                </a:ext>
              </a:extLst>
            </p:cNvPr>
            <p:cNvSpPr/>
            <p:nvPr/>
          </p:nvSpPr>
          <p:spPr>
            <a:xfrm>
              <a:off x="4402138" y="5438775"/>
              <a:ext cx="1851025" cy="304800"/>
            </a:xfrm>
            <a:custGeom>
              <a:avLst/>
              <a:gdLst>
                <a:gd name="connsiteX0" fmla="*/ 1245394 w 1850232"/>
                <a:gd name="connsiteY0" fmla="*/ 16669 h 304800"/>
                <a:gd name="connsiteX1" fmla="*/ 840582 w 1850232"/>
                <a:gd name="connsiteY1" fmla="*/ 42863 h 304800"/>
                <a:gd name="connsiteX2" fmla="*/ 531019 w 1850232"/>
                <a:gd name="connsiteY2" fmla="*/ 69056 h 304800"/>
                <a:gd name="connsiteX3" fmla="*/ 269082 w 1850232"/>
                <a:gd name="connsiteY3" fmla="*/ 92869 h 304800"/>
                <a:gd name="connsiteX4" fmla="*/ 0 w 1850232"/>
                <a:gd name="connsiteY4" fmla="*/ 121444 h 304800"/>
                <a:gd name="connsiteX5" fmla="*/ 23813 w 1850232"/>
                <a:gd name="connsiteY5" fmla="*/ 304800 h 304800"/>
                <a:gd name="connsiteX6" fmla="*/ 150019 w 1850232"/>
                <a:gd name="connsiteY6" fmla="*/ 285750 h 304800"/>
                <a:gd name="connsiteX7" fmla="*/ 245269 w 1850232"/>
                <a:gd name="connsiteY7" fmla="*/ 273844 h 304800"/>
                <a:gd name="connsiteX8" fmla="*/ 378619 w 1850232"/>
                <a:gd name="connsiteY8" fmla="*/ 259556 h 304800"/>
                <a:gd name="connsiteX9" fmla="*/ 492919 w 1850232"/>
                <a:gd name="connsiteY9" fmla="*/ 250031 h 304800"/>
                <a:gd name="connsiteX10" fmla="*/ 661988 w 1850232"/>
                <a:gd name="connsiteY10" fmla="*/ 238125 h 304800"/>
                <a:gd name="connsiteX11" fmla="*/ 807244 w 1850232"/>
                <a:gd name="connsiteY11" fmla="*/ 230981 h 304800"/>
                <a:gd name="connsiteX12" fmla="*/ 985838 w 1850232"/>
                <a:gd name="connsiteY12" fmla="*/ 226219 h 304800"/>
                <a:gd name="connsiteX13" fmla="*/ 1185863 w 1850232"/>
                <a:gd name="connsiteY13" fmla="*/ 223838 h 304800"/>
                <a:gd name="connsiteX14" fmla="*/ 1338263 w 1850232"/>
                <a:gd name="connsiteY14" fmla="*/ 223838 h 304800"/>
                <a:gd name="connsiteX15" fmla="*/ 1533525 w 1850232"/>
                <a:gd name="connsiteY15" fmla="*/ 230981 h 304800"/>
                <a:gd name="connsiteX16" fmla="*/ 1747838 w 1850232"/>
                <a:gd name="connsiteY16" fmla="*/ 245269 h 304800"/>
                <a:gd name="connsiteX17" fmla="*/ 1783557 w 1850232"/>
                <a:gd name="connsiteY17" fmla="*/ 242888 h 304800"/>
                <a:gd name="connsiteX18" fmla="*/ 1800225 w 1850232"/>
                <a:gd name="connsiteY18" fmla="*/ 240506 h 304800"/>
                <a:gd name="connsiteX19" fmla="*/ 1821657 w 1850232"/>
                <a:gd name="connsiteY19" fmla="*/ 230981 h 304800"/>
                <a:gd name="connsiteX20" fmla="*/ 1835944 w 1850232"/>
                <a:gd name="connsiteY20" fmla="*/ 221456 h 304800"/>
                <a:gd name="connsiteX21" fmla="*/ 1843088 w 1850232"/>
                <a:gd name="connsiteY21" fmla="*/ 211931 h 304800"/>
                <a:gd name="connsiteX22" fmla="*/ 1847850 w 1850232"/>
                <a:gd name="connsiteY22" fmla="*/ 200025 h 304800"/>
                <a:gd name="connsiteX23" fmla="*/ 1850232 w 1850232"/>
                <a:gd name="connsiteY23" fmla="*/ 188119 h 304800"/>
                <a:gd name="connsiteX24" fmla="*/ 1847850 w 1850232"/>
                <a:gd name="connsiteY24" fmla="*/ 166688 h 304800"/>
                <a:gd name="connsiteX25" fmla="*/ 1843088 w 1850232"/>
                <a:gd name="connsiteY25" fmla="*/ 140494 h 304800"/>
                <a:gd name="connsiteX26" fmla="*/ 1824038 w 1850232"/>
                <a:gd name="connsiteY26" fmla="*/ 97631 h 304800"/>
                <a:gd name="connsiteX27" fmla="*/ 1802607 w 1850232"/>
                <a:gd name="connsiteY27" fmla="*/ 61913 h 304800"/>
                <a:gd name="connsiteX28" fmla="*/ 1766888 w 1850232"/>
                <a:gd name="connsiteY28" fmla="*/ 16669 h 304800"/>
                <a:gd name="connsiteX29" fmla="*/ 1590675 w 1850232"/>
                <a:gd name="connsiteY29" fmla="*/ 0 h 304800"/>
                <a:gd name="connsiteX30" fmla="*/ 1245394 w 1850232"/>
                <a:gd name="connsiteY30" fmla="*/ 16669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50232" h="304800">
                  <a:moveTo>
                    <a:pt x="1245394" y="16669"/>
                  </a:moveTo>
                  <a:lnTo>
                    <a:pt x="840582" y="42863"/>
                  </a:lnTo>
                  <a:lnTo>
                    <a:pt x="531019" y="69056"/>
                  </a:lnTo>
                  <a:lnTo>
                    <a:pt x="269082" y="92869"/>
                  </a:lnTo>
                  <a:lnTo>
                    <a:pt x="0" y="121444"/>
                  </a:lnTo>
                  <a:lnTo>
                    <a:pt x="23813" y="304800"/>
                  </a:lnTo>
                  <a:lnTo>
                    <a:pt x="150019" y="285750"/>
                  </a:lnTo>
                  <a:lnTo>
                    <a:pt x="245269" y="273844"/>
                  </a:lnTo>
                  <a:lnTo>
                    <a:pt x="378619" y="259556"/>
                  </a:lnTo>
                  <a:lnTo>
                    <a:pt x="492919" y="250031"/>
                  </a:lnTo>
                  <a:lnTo>
                    <a:pt x="661988" y="238125"/>
                  </a:lnTo>
                  <a:lnTo>
                    <a:pt x="807244" y="230981"/>
                  </a:lnTo>
                  <a:lnTo>
                    <a:pt x="985838" y="226219"/>
                  </a:lnTo>
                  <a:lnTo>
                    <a:pt x="1185863" y="223838"/>
                  </a:lnTo>
                  <a:lnTo>
                    <a:pt x="1338263" y="223838"/>
                  </a:lnTo>
                  <a:lnTo>
                    <a:pt x="1533525" y="230981"/>
                  </a:lnTo>
                  <a:lnTo>
                    <a:pt x="1747838" y="245269"/>
                  </a:lnTo>
                  <a:lnTo>
                    <a:pt x="1783557" y="242888"/>
                  </a:lnTo>
                  <a:lnTo>
                    <a:pt x="1800225" y="240506"/>
                  </a:lnTo>
                  <a:lnTo>
                    <a:pt x="1821657" y="230981"/>
                  </a:lnTo>
                  <a:lnTo>
                    <a:pt x="1835944" y="221456"/>
                  </a:lnTo>
                  <a:lnTo>
                    <a:pt x="1843088" y="211931"/>
                  </a:lnTo>
                  <a:lnTo>
                    <a:pt x="1847850" y="200025"/>
                  </a:lnTo>
                  <a:lnTo>
                    <a:pt x="1850232" y="188119"/>
                  </a:lnTo>
                  <a:lnTo>
                    <a:pt x="1847850" y="166688"/>
                  </a:lnTo>
                  <a:lnTo>
                    <a:pt x="1843088" y="140494"/>
                  </a:lnTo>
                  <a:lnTo>
                    <a:pt x="1824038" y="97631"/>
                  </a:lnTo>
                  <a:lnTo>
                    <a:pt x="1802607" y="61913"/>
                  </a:lnTo>
                  <a:lnTo>
                    <a:pt x="1766888" y="16669"/>
                  </a:lnTo>
                  <a:lnTo>
                    <a:pt x="1590675" y="0"/>
                  </a:lnTo>
                  <a:lnTo>
                    <a:pt x="1245394" y="16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27BAEC3F-9ADE-4495-9016-BBA10F73D272}"/>
              </a:ext>
            </a:extLst>
          </p:cNvPr>
          <p:cNvSpPr/>
          <p:nvPr/>
        </p:nvSpPr>
        <p:spPr>
          <a:xfrm>
            <a:off x="4691063" y="1576388"/>
            <a:ext cx="1912937" cy="825500"/>
          </a:xfrm>
          <a:custGeom>
            <a:avLst/>
            <a:gdLst>
              <a:gd name="connsiteX0" fmla="*/ 1200150 w 1912143"/>
              <a:gd name="connsiteY0" fmla="*/ 576262 h 826293"/>
              <a:gd name="connsiteX1" fmla="*/ 1052512 w 1912143"/>
              <a:gd name="connsiteY1" fmla="*/ 616743 h 826293"/>
              <a:gd name="connsiteX2" fmla="*/ 902493 w 1912143"/>
              <a:gd name="connsiteY2" fmla="*/ 654843 h 826293"/>
              <a:gd name="connsiteX3" fmla="*/ 814387 w 1912143"/>
              <a:gd name="connsiteY3" fmla="*/ 688181 h 826293"/>
              <a:gd name="connsiteX4" fmla="*/ 614362 w 1912143"/>
              <a:gd name="connsiteY4" fmla="*/ 731043 h 826293"/>
              <a:gd name="connsiteX5" fmla="*/ 447675 w 1912143"/>
              <a:gd name="connsiteY5" fmla="*/ 762000 h 826293"/>
              <a:gd name="connsiteX6" fmla="*/ 295275 w 1912143"/>
              <a:gd name="connsiteY6" fmla="*/ 788193 h 826293"/>
              <a:gd name="connsiteX7" fmla="*/ 133350 w 1912143"/>
              <a:gd name="connsiteY7" fmla="*/ 814387 h 826293"/>
              <a:gd name="connsiteX8" fmla="*/ 64293 w 1912143"/>
              <a:gd name="connsiteY8" fmla="*/ 826293 h 826293"/>
              <a:gd name="connsiteX9" fmla="*/ 40481 w 1912143"/>
              <a:gd name="connsiteY9" fmla="*/ 826293 h 826293"/>
              <a:gd name="connsiteX10" fmla="*/ 9525 w 1912143"/>
              <a:gd name="connsiteY10" fmla="*/ 821531 h 826293"/>
              <a:gd name="connsiteX11" fmla="*/ 0 w 1912143"/>
              <a:gd name="connsiteY11" fmla="*/ 814387 h 826293"/>
              <a:gd name="connsiteX12" fmla="*/ 2381 w 1912143"/>
              <a:gd name="connsiteY12" fmla="*/ 800100 h 826293"/>
              <a:gd name="connsiteX13" fmla="*/ 11906 w 1912143"/>
              <a:gd name="connsiteY13" fmla="*/ 778668 h 826293"/>
              <a:gd name="connsiteX14" fmla="*/ 26193 w 1912143"/>
              <a:gd name="connsiteY14" fmla="*/ 762000 h 826293"/>
              <a:gd name="connsiteX15" fmla="*/ 90487 w 1912143"/>
              <a:gd name="connsiteY15" fmla="*/ 738187 h 826293"/>
              <a:gd name="connsiteX16" fmla="*/ 328612 w 1912143"/>
              <a:gd name="connsiteY16" fmla="*/ 659606 h 826293"/>
              <a:gd name="connsiteX17" fmla="*/ 628650 w 1912143"/>
              <a:gd name="connsiteY17" fmla="*/ 550068 h 826293"/>
              <a:gd name="connsiteX18" fmla="*/ 883443 w 1912143"/>
              <a:gd name="connsiteY18" fmla="*/ 450056 h 826293"/>
              <a:gd name="connsiteX19" fmla="*/ 1085850 w 1912143"/>
              <a:gd name="connsiteY19" fmla="*/ 359568 h 826293"/>
              <a:gd name="connsiteX20" fmla="*/ 1276350 w 1912143"/>
              <a:gd name="connsiteY20" fmla="*/ 264318 h 826293"/>
              <a:gd name="connsiteX21" fmla="*/ 1338262 w 1912143"/>
              <a:gd name="connsiteY21" fmla="*/ 228600 h 826293"/>
              <a:gd name="connsiteX22" fmla="*/ 1373981 w 1912143"/>
              <a:gd name="connsiteY22" fmla="*/ 204787 h 826293"/>
              <a:gd name="connsiteX23" fmla="*/ 1388268 w 1912143"/>
              <a:gd name="connsiteY23" fmla="*/ 183356 h 826293"/>
              <a:gd name="connsiteX24" fmla="*/ 1388268 w 1912143"/>
              <a:gd name="connsiteY24" fmla="*/ 147637 h 826293"/>
              <a:gd name="connsiteX25" fmla="*/ 1378743 w 1912143"/>
              <a:gd name="connsiteY25" fmla="*/ 116681 h 826293"/>
              <a:gd name="connsiteX26" fmla="*/ 1357312 w 1912143"/>
              <a:gd name="connsiteY26" fmla="*/ 97631 h 826293"/>
              <a:gd name="connsiteX27" fmla="*/ 1309687 w 1912143"/>
              <a:gd name="connsiteY27" fmla="*/ 71437 h 826293"/>
              <a:gd name="connsiteX28" fmla="*/ 1293018 w 1912143"/>
              <a:gd name="connsiteY28" fmla="*/ 61912 h 826293"/>
              <a:gd name="connsiteX29" fmla="*/ 1281112 w 1912143"/>
              <a:gd name="connsiteY29" fmla="*/ 50006 h 826293"/>
              <a:gd name="connsiteX30" fmla="*/ 1281112 w 1912143"/>
              <a:gd name="connsiteY30" fmla="*/ 33337 h 826293"/>
              <a:gd name="connsiteX31" fmla="*/ 1285875 w 1912143"/>
              <a:gd name="connsiteY31" fmla="*/ 23812 h 826293"/>
              <a:gd name="connsiteX32" fmla="*/ 1302543 w 1912143"/>
              <a:gd name="connsiteY32" fmla="*/ 11906 h 826293"/>
              <a:gd name="connsiteX33" fmla="*/ 1338262 w 1912143"/>
              <a:gd name="connsiteY33" fmla="*/ 2381 h 826293"/>
              <a:gd name="connsiteX34" fmla="*/ 1371600 w 1912143"/>
              <a:gd name="connsiteY34" fmla="*/ 0 h 826293"/>
              <a:gd name="connsiteX35" fmla="*/ 1423987 w 1912143"/>
              <a:gd name="connsiteY35" fmla="*/ 7143 h 826293"/>
              <a:gd name="connsiteX36" fmla="*/ 1500187 w 1912143"/>
              <a:gd name="connsiteY36" fmla="*/ 30956 h 826293"/>
              <a:gd name="connsiteX37" fmla="*/ 1588293 w 1912143"/>
              <a:gd name="connsiteY37" fmla="*/ 66675 h 826293"/>
              <a:gd name="connsiteX38" fmla="*/ 1674018 w 1912143"/>
              <a:gd name="connsiteY38" fmla="*/ 95250 h 826293"/>
              <a:gd name="connsiteX39" fmla="*/ 1752600 w 1912143"/>
              <a:gd name="connsiteY39" fmla="*/ 133350 h 826293"/>
              <a:gd name="connsiteX40" fmla="*/ 1814512 w 1912143"/>
              <a:gd name="connsiteY40" fmla="*/ 171450 h 826293"/>
              <a:gd name="connsiteX41" fmla="*/ 1869281 w 1912143"/>
              <a:gd name="connsiteY41" fmla="*/ 207168 h 826293"/>
              <a:gd name="connsiteX42" fmla="*/ 1897856 w 1912143"/>
              <a:gd name="connsiteY42" fmla="*/ 233362 h 826293"/>
              <a:gd name="connsiteX43" fmla="*/ 1909762 w 1912143"/>
              <a:gd name="connsiteY43" fmla="*/ 257175 h 826293"/>
              <a:gd name="connsiteX44" fmla="*/ 1912143 w 1912143"/>
              <a:gd name="connsiteY44" fmla="*/ 280987 h 826293"/>
              <a:gd name="connsiteX45" fmla="*/ 1902618 w 1912143"/>
              <a:gd name="connsiteY45" fmla="*/ 302418 h 826293"/>
              <a:gd name="connsiteX46" fmla="*/ 1869281 w 1912143"/>
              <a:gd name="connsiteY46" fmla="*/ 319087 h 826293"/>
              <a:gd name="connsiteX47" fmla="*/ 1752600 w 1912143"/>
              <a:gd name="connsiteY47" fmla="*/ 357187 h 826293"/>
              <a:gd name="connsiteX48" fmla="*/ 1666875 w 1912143"/>
              <a:gd name="connsiteY48" fmla="*/ 400050 h 826293"/>
              <a:gd name="connsiteX49" fmla="*/ 1509712 w 1912143"/>
              <a:gd name="connsiteY49" fmla="*/ 471487 h 826293"/>
              <a:gd name="connsiteX50" fmla="*/ 1200150 w 1912143"/>
              <a:gd name="connsiteY50" fmla="*/ 576262 h 82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912143" h="826293">
                <a:moveTo>
                  <a:pt x="1200150" y="576262"/>
                </a:moveTo>
                <a:lnTo>
                  <a:pt x="1052512" y="616743"/>
                </a:lnTo>
                <a:lnTo>
                  <a:pt x="902493" y="654843"/>
                </a:lnTo>
                <a:lnTo>
                  <a:pt x="814387" y="688181"/>
                </a:lnTo>
                <a:lnTo>
                  <a:pt x="614362" y="731043"/>
                </a:lnTo>
                <a:lnTo>
                  <a:pt x="447675" y="762000"/>
                </a:lnTo>
                <a:lnTo>
                  <a:pt x="295275" y="788193"/>
                </a:lnTo>
                <a:lnTo>
                  <a:pt x="133350" y="814387"/>
                </a:lnTo>
                <a:lnTo>
                  <a:pt x="64293" y="826293"/>
                </a:lnTo>
                <a:lnTo>
                  <a:pt x="40481" y="826293"/>
                </a:lnTo>
                <a:lnTo>
                  <a:pt x="9525" y="821531"/>
                </a:lnTo>
                <a:lnTo>
                  <a:pt x="0" y="814387"/>
                </a:lnTo>
                <a:lnTo>
                  <a:pt x="2381" y="800100"/>
                </a:lnTo>
                <a:lnTo>
                  <a:pt x="11906" y="778668"/>
                </a:lnTo>
                <a:lnTo>
                  <a:pt x="26193" y="762000"/>
                </a:lnTo>
                <a:lnTo>
                  <a:pt x="90487" y="738187"/>
                </a:lnTo>
                <a:lnTo>
                  <a:pt x="328612" y="659606"/>
                </a:lnTo>
                <a:lnTo>
                  <a:pt x="628650" y="550068"/>
                </a:lnTo>
                <a:lnTo>
                  <a:pt x="883443" y="450056"/>
                </a:lnTo>
                <a:lnTo>
                  <a:pt x="1085850" y="359568"/>
                </a:lnTo>
                <a:lnTo>
                  <a:pt x="1276350" y="264318"/>
                </a:lnTo>
                <a:lnTo>
                  <a:pt x="1338262" y="228600"/>
                </a:lnTo>
                <a:lnTo>
                  <a:pt x="1373981" y="204787"/>
                </a:lnTo>
                <a:lnTo>
                  <a:pt x="1388268" y="183356"/>
                </a:lnTo>
                <a:lnTo>
                  <a:pt x="1388268" y="147637"/>
                </a:lnTo>
                <a:lnTo>
                  <a:pt x="1378743" y="116681"/>
                </a:lnTo>
                <a:lnTo>
                  <a:pt x="1357312" y="97631"/>
                </a:lnTo>
                <a:lnTo>
                  <a:pt x="1309687" y="71437"/>
                </a:lnTo>
                <a:lnTo>
                  <a:pt x="1293018" y="61912"/>
                </a:lnTo>
                <a:lnTo>
                  <a:pt x="1281112" y="50006"/>
                </a:lnTo>
                <a:lnTo>
                  <a:pt x="1281112" y="33337"/>
                </a:lnTo>
                <a:lnTo>
                  <a:pt x="1285875" y="23812"/>
                </a:lnTo>
                <a:lnTo>
                  <a:pt x="1302543" y="11906"/>
                </a:lnTo>
                <a:lnTo>
                  <a:pt x="1338262" y="2381"/>
                </a:lnTo>
                <a:lnTo>
                  <a:pt x="1371600" y="0"/>
                </a:lnTo>
                <a:lnTo>
                  <a:pt x="1423987" y="7143"/>
                </a:lnTo>
                <a:lnTo>
                  <a:pt x="1500187" y="30956"/>
                </a:lnTo>
                <a:lnTo>
                  <a:pt x="1588293" y="66675"/>
                </a:lnTo>
                <a:lnTo>
                  <a:pt x="1674018" y="95250"/>
                </a:lnTo>
                <a:lnTo>
                  <a:pt x="1752600" y="133350"/>
                </a:lnTo>
                <a:lnTo>
                  <a:pt x="1814512" y="171450"/>
                </a:lnTo>
                <a:lnTo>
                  <a:pt x="1869281" y="207168"/>
                </a:lnTo>
                <a:lnTo>
                  <a:pt x="1897856" y="233362"/>
                </a:lnTo>
                <a:lnTo>
                  <a:pt x="1909762" y="257175"/>
                </a:lnTo>
                <a:lnTo>
                  <a:pt x="1912143" y="280987"/>
                </a:lnTo>
                <a:lnTo>
                  <a:pt x="1902618" y="302418"/>
                </a:lnTo>
                <a:lnTo>
                  <a:pt x="1869281" y="319087"/>
                </a:lnTo>
                <a:lnTo>
                  <a:pt x="1752600" y="357187"/>
                </a:lnTo>
                <a:lnTo>
                  <a:pt x="1666875" y="400050"/>
                </a:lnTo>
                <a:lnTo>
                  <a:pt x="1509712" y="471487"/>
                </a:lnTo>
                <a:lnTo>
                  <a:pt x="1200150" y="5762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>
              <a:solidFill>
                <a:srgbClr val="FF0000"/>
              </a:solidFill>
            </a:endParaRPr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F51D6D28-01C6-42EF-9C47-C6FA1D27CFD0}"/>
              </a:ext>
            </a:extLst>
          </p:cNvPr>
          <p:cNvSpPr/>
          <p:nvPr/>
        </p:nvSpPr>
        <p:spPr>
          <a:xfrm rot="16200000">
            <a:off x="4652963" y="2968625"/>
            <a:ext cx="2185987" cy="588963"/>
          </a:xfrm>
          <a:custGeom>
            <a:avLst/>
            <a:gdLst>
              <a:gd name="connsiteX0" fmla="*/ 404813 w 2185988"/>
              <a:gd name="connsiteY0" fmla="*/ 457200 h 588168"/>
              <a:gd name="connsiteX1" fmla="*/ 35719 w 2185988"/>
              <a:gd name="connsiteY1" fmla="*/ 457200 h 588168"/>
              <a:gd name="connsiteX2" fmla="*/ 0 w 2185988"/>
              <a:gd name="connsiteY2" fmla="*/ 233362 h 588168"/>
              <a:gd name="connsiteX3" fmla="*/ 488157 w 2185988"/>
              <a:gd name="connsiteY3" fmla="*/ 235743 h 588168"/>
              <a:gd name="connsiteX4" fmla="*/ 1059657 w 2185988"/>
              <a:gd name="connsiteY4" fmla="*/ 247650 h 588168"/>
              <a:gd name="connsiteX5" fmla="*/ 1595438 w 2185988"/>
              <a:gd name="connsiteY5" fmla="*/ 252412 h 588168"/>
              <a:gd name="connsiteX6" fmla="*/ 1666875 w 2185988"/>
              <a:gd name="connsiteY6" fmla="*/ 247650 h 588168"/>
              <a:gd name="connsiteX7" fmla="*/ 1731169 w 2185988"/>
              <a:gd name="connsiteY7" fmla="*/ 238125 h 588168"/>
              <a:gd name="connsiteX8" fmla="*/ 1790700 w 2185988"/>
              <a:gd name="connsiteY8" fmla="*/ 221456 h 588168"/>
              <a:gd name="connsiteX9" fmla="*/ 1864519 w 2185988"/>
              <a:gd name="connsiteY9" fmla="*/ 188118 h 588168"/>
              <a:gd name="connsiteX10" fmla="*/ 1940719 w 2185988"/>
              <a:gd name="connsiteY10" fmla="*/ 142875 h 588168"/>
              <a:gd name="connsiteX11" fmla="*/ 2035969 w 2185988"/>
              <a:gd name="connsiteY11" fmla="*/ 73818 h 588168"/>
              <a:gd name="connsiteX12" fmla="*/ 2121694 w 2185988"/>
              <a:gd name="connsiteY12" fmla="*/ 0 h 588168"/>
              <a:gd name="connsiteX13" fmla="*/ 2185988 w 2185988"/>
              <a:gd name="connsiteY13" fmla="*/ 126206 h 588168"/>
              <a:gd name="connsiteX14" fmla="*/ 2071688 w 2185988"/>
              <a:gd name="connsiteY14" fmla="*/ 214312 h 588168"/>
              <a:gd name="connsiteX15" fmla="*/ 2028825 w 2185988"/>
              <a:gd name="connsiteY15" fmla="*/ 261937 h 588168"/>
              <a:gd name="connsiteX16" fmla="*/ 1990725 w 2185988"/>
              <a:gd name="connsiteY16" fmla="*/ 319087 h 588168"/>
              <a:gd name="connsiteX17" fmla="*/ 1955007 w 2185988"/>
              <a:gd name="connsiteY17" fmla="*/ 373856 h 588168"/>
              <a:gd name="connsiteX18" fmla="*/ 1928813 w 2185988"/>
              <a:gd name="connsiteY18" fmla="*/ 433387 h 588168"/>
              <a:gd name="connsiteX19" fmla="*/ 1907382 w 2185988"/>
              <a:gd name="connsiteY19" fmla="*/ 485775 h 588168"/>
              <a:gd name="connsiteX20" fmla="*/ 1888332 w 2185988"/>
              <a:gd name="connsiteY20" fmla="*/ 523875 h 588168"/>
              <a:gd name="connsiteX21" fmla="*/ 1862138 w 2185988"/>
              <a:gd name="connsiteY21" fmla="*/ 561975 h 588168"/>
              <a:gd name="connsiteX22" fmla="*/ 1833563 w 2185988"/>
              <a:gd name="connsiteY22" fmla="*/ 583406 h 588168"/>
              <a:gd name="connsiteX23" fmla="*/ 1816894 w 2185988"/>
              <a:gd name="connsiteY23" fmla="*/ 588168 h 588168"/>
              <a:gd name="connsiteX24" fmla="*/ 1793082 w 2185988"/>
              <a:gd name="connsiteY24" fmla="*/ 588168 h 588168"/>
              <a:gd name="connsiteX25" fmla="*/ 1757363 w 2185988"/>
              <a:gd name="connsiteY25" fmla="*/ 573881 h 588168"/>
              <a:gd name="connsiteX26" fmla="*/ 1709738 w 2185988"/>
              <a:gd name="connsiteY26" fmla="*/ 540543 h 588168"/>
              <a:gd name="connsiteX27" fmla="*/ 1685925 w 2185988"/>
              <a:gd name="connsiteY27" fmla="*/ 523875 h 588168"/>
              <a:gd name="connsiteX28" fmla="*/ 1659732 w 2185988"/>
              <a:gd name="connsiteY28" fmla="*/ 514350 h 588168"/>
              <a:gd name="connsiteX29" fmla="*/ 1562100 w 2185988"/>
              <a:gd name="connsiteY29" fmla="*/ 504825 h 588168"/>
              <a:gd name="connsiteX30" fmla="*/ 1426369 w 2185988"/>
              <a:gd name="connsiteY30" fmla="*/ 497681 h 588168"/>
              <a:gd name="connsiteX31" fmla="*/ 1254919 w 2185988"/>
              <a:gd name="connsiteY31" fmla="*/ 502443 h 588168"/>
              <a:gd name="connsiteX32" fmla="*/ 1126332 w 2185988"/>
              <a:gd name="connsiteY32" fmla="*/ 497681 h 588168"/>
              <a:gd name="connsiteX33" fmla="*/ 954882 w 2185988"/>
              <a:gd name="connsiteY33" fmla="*/ 478631 h 588168"/>
              <a:gd name="connsiteX34" fmla="*/ 404813 w 2185988"/>
              <a:gd name="connsiteY34" fmla="*/ 457200 h 588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185988" h="588168">
                <a:moveTo>
                  <a:pt x="404813" y="457200"/>
                </a:moveTo>
                <a:lnTo>
                  <a:pt x="35719" y="457200"/>
                </a:lnTo>
                <a:lnTo>
                  <a:pt x="0" y="233362"/>
                </a:lnTo>
                <a:lnTo>
                  <a:pt x="488157" y="235743"/>
                </a:lnTo>
                <a:lnTo>
                  <a:pt x="1059657" y="247650"/>
                </a:lnTo>
                <a:lnTo>
                  <a:pt x="1595438" y="252412"/>
                </a:lnTo>
                <a:lnTo>
                  <a:pt x="1666875" y="247650"/>
                </a:lnTo>
                <a:lnTo>
                  <a:pt x="1731169" y="238125"/>
                </a:lnTo>
                <a:lnTo>
                  <a:pt x="1790700" y="221456"/>
                </a:lnTo>
                <a:lnTo>
                  <a:pt x="1864519" y="188118"/>
                </a:lnTo>
                <a:lnTo>
                  <a:pt x="1940719" y="142875"/>
                </a:lnTo>
                <a:lnTo>
                  <a:pt x="2035969" y="73818"/>
                </a:lnTo>
                <a:lnTo>
                  <a:pt x="2121694" y="0"/>
                </a:lnTo>
                <a:lnTo>
                  <a:pt x="2185988" y="126206"/>
                </a:lnTo>
                <a:lnTo>
                  <a:pt x="2071688" y="214312"/>
                </a:lnTo>
                <a:lnTo>
                  <a:pt x="2028825" y="261937"/>
                </a:lnTo>
                <a:lnTo>
                  <a:pt x="1990725" y="319087"/>
                </a:lnTo>
                <a:lnTo>
                  <a:pt x="1955007" y="373856"/>
                </a:lnTo>
                <a:lnTo>
                  <a:pt x="1928813" y="433387"/>
                </a:lnTo>
                <a:lnTo>
                  <a:pt x="1907382" y="485775"/>
                </a:lnTo>
                <a:lnTo>
                  <a:pt x="1888332" y="523875"/>
                </a:lnTo>
                <a:lnTo>
                  <a:pt x="1862138" y="561975"/>
                </a:lnTo>
                <a:lnTo>
                  <a:pt x="1833563" y="583406"/>
                </a:lnTo>
                <a:lnTo>
                  <a:pt x="1816894" y="588168"/>
                </a:lnTo>
                <a:lnTo>
                  <a:pt x="1793082" y="588168"/>
                </a:lnTo>
                <a:lnTo>
                  <a:pt x="1757363" y="573881"/>
                </a:lnTo>
                <a:lnTo>
                  <a:pt x="1709738" y="540543"/>
                </a:lnTo>
                <a:lnTo>
                  <a:pt x="1685925" y="523875"/>
                </a:lnTo>
                <a:lnTo>
                  <a:pt x="1659732" y="514350"/>
                </a:lnTo>
                <a:lnTo>
                  <a:pt x="1562100" y="504825"/>
                </a:lnTo>
                <a:lnTo>
                  <a:pt x="1426369" y="497681"/>
                </a:lnTo>
                <a:lnTo>
                  <a:pt x="1254919" y="502443"/>
                </a:lnTo>
                <a:lnTo>
                  <a:pt x="1126332" y="497681"/>
                </a:lnTo>
                <a:lnTo>
                  <a:pt x="954882" y="478631"/>
                </a:lnTo>
                <a:lnTo>
                  <a:pt x="404813" y="4572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94BB844C-BC27-426F-A9AB-2F7008C15A7C}"/>
              </a:ext>
            </a:extLst>
          </p:cNvPr>
          <p:cNvSpPr/>
          <p:nvPr/>
        </p:nvSpPr>
        <p:spPr>
          <a:xfrm>
            <a:off x="5862638" y="3005138"/>
            <a:ext cx="1104900" cy="412750"/>
          </a:xfrm>
          <a:custGeom>
            <a:avLst/>
            <a:gdLst>
              <a:gd name="connsiteX0" fmla="*/ 428625 w 1104900"/>
              <a:gd name="connsiteY0" fmla="*/ 335756 h 411956"/>
              <a:gd name="connsiteX1" fmla="*/ 0 w 1104900"/>
              <a:gd name="connsiteY1" fmla="*/ 411956 h 411956"/>
              <a:gd name="connsiteX2" fmla="*/ 0 w 1104900"/>
              <a:gd name="connsiteY2" fmla="*/ 188118 h 411956"/>
              <a:gd name="connsiteX3" fmla="*/ 171450 w 1104900"/>
              <a:gd name="connsiteY3" fmla="*/ 197643 h 411956"/>
              <a:gd name="connsiteX4" fmla="*/ 202406 w 1104900"/>
              <a:gd name="connsiteY4" fmla="*/ 192881 h 411956"/>
              <a:gd name="connsiteX5" fmla="*/ 359568 w 1104900"/>
              <a:gd name="connsiteY5" fmla="*/ 145256 h 411956"/>
              <a:gd name="connsiteX6" fmla="*/ 526256 w 1104900"/>
              <a:gd name="connsiteY6" fmla="*/ 97631 h 411956"/>
              <a:gd name="connsiteX7" fmla="*/ 626268 w 1104900"/>
              <a:gd name="connsiteY7" fmla="*/ 69056 h 411956"/>
              <a:gd name="connsiteX8" fmla="*/ 652462 w 1104900"/>
              <a:gd name="connsiteY8" fmla="*/ 45243 h 411956"/>
              <a:gd name="connsiteX9" fmla="*/ 676275 w 1104900"/>
              <a:gd name="connsiteY9" fmla="*/ 23812 h 411956"/>
              <a:gd name="connsiteX10" fmla="*/ 711993 w 1104900"/>
              <a:gd name="connsiteY10" fmla="*/ 7143 h 411956"/>
              <a:gd name="connsiteX11" fmla="*/ 740568 w 1104900"/>
              <a:gd name="connsiteY11" fmla="*/ 0 h 411956"/>
              <a:gd name="connsiteX12" fmla="*/ 783431 w 1104900"/>
              <a:gd name="connsiteY12" fmla="*/ 0 h 411956"/>
              <a:gd name="connsiteX13" fmla="*/ 816768 w 1104900"/>
              <a:gd name="connsiteY13" fmla="*/ 2381 h 411956"/>
              <a:gd name="connsiteX14" fmla="*/ 878681 w 1104900"/>
              <a:gd name="connsiteY14" fmla="*/ 14287 h 411956"/>
              <a:gd name="connsiteX15" fmla="*/ 933450 w 1104900"/>
              <a:gd name="connsiteY15" fmla="*/ 30956 h 411956"/>
              <a:gd name="connsiteX16" fmla="*/ 983456 w 1104900"/>
              <a:gd name="connsiteY16" fmla="*/ 54768 h 411956"/>
              <a:gd name="connsiteX17" fmla="*/ 1035843 w 1104900"/>
              <a:gd name="connsiteY17" fmla="*/ 80962 h 411956"/>
              <a:gd name="connsiteX18" fmla="*/ 1064418 w 1104900"/>
              <a:gd name="connsiteY18" fmla="*/ 100012 h 411956"/>
              <a:gd name="connsiteX19" fmla="*/ 1088231 w 1104900"/>
              <a:gd name="connsiteY19" fmla="*/ 119062 h 411956"/>
              <a:gd name="connsiteX20" fmla="*/ 1097756 w 1104900"/>
              <a:gd name="connsiteY20" fmla="*/ 130968 h 411956"/>
              <a:gd name="connsiteX21" fmla="*/ 1102518 w 1104900"/>
              <a:gd name="connsiteY21" fmla="*/ 147637 h 411956"/>
              <a:gd name="connsiteX22" fmla="*/ 1104900 w 1104900"/>
              <a:gd name="connsiteY22" fmla="*/ 161925 h 411956"/>
              <a:gd name="connsiteX23" fmla="*/ 1102518 w 1104900"/>
              <a:gd name="connsiteY23" fmla="*/ 183356 h 411956"/>
              <a:gd name="connsiteX24" fmla="*/ 1083468 w 1104900"/>
              <a:gd name="connsiteY24" fmla="*/ 209550 h 411956"/>
              <a:gd name="connsiteX25" fmla="*/ 1023937 w 1104900"/>
              <a:gd name="connsiteY25" fmla="*/ 269081 h 411956"/>
              <a:gd name="connsiteX26" fmla="*/ 852487 w 1104900"/>
              <a:gd name="connsiteY26" fmla="*/ 283368 h 411956"/>
              <a:gd name="connsiteX27" fmla="*/ 628650 w 1104900"/>
              <a:gd name="connsiteY27" fmla="*/ 309562 h 411956"/>
              <a:gd name="connsiteX28" fmla="*/ 428625 w 1104900"/>
              <a:gd name="connsiteY28" fmla="*/ 335756 h 411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104900" h="411956">
                <a:moveTo>
                  <a:pt x="428625" y="335756"/>
                </a:moveTo>
                <a:lnTo>
                  <a:pt x="0" y="411956"/>
                </a:lnTo>
                <a:lnTo>
                  <a:pt x="0" y="188118"/>
                </a:lnTo>
                <a:lnTo>
                  <a:pt x="171450" y="197643"/>
                </a:lnTo>
                <a:lnTo>
                  <a:pt x="202406" y="192881"/>
                </a:lnTo>
                <a:lnTo>
                  <a:pt x="359568" y="145256"/>
                </a:lnTo>
                <a:lnTo>
                  <a:pt x="526256" y="97631"/>
                </a:lnTo>
                <a:lnTo>
                  <a:pt x="626268" y="69056"/>
                </a:lnTo>
                <a:lnTo>
                  <a:pt x="652462" y="45243"/>
                </a:lnTo>
                <a:lnTo>
                  <a:pt x="676275" y="23812"/>
                </a:lnTo>
                <a:lnTo>
                  <a:pt x="711993" y="7143"/>
                </a:lnTo>
                <a:lnTo>
                  <a:pt x="740568" y="0"/>
                </a:lnTo>
                <a:lnTo>
                  <a:pt x="783431" y="0"/>
                </a:lnTo>
                <a:lnTo>
                  <a:pt x="816768" y="2381"/>
                </a:lnTo>
                <a:lnTo>
                  <a:pt x="878681" y="14287"/>
                </a:lnTo>
                <a:lnTo>
                  <a:pt x="933450" y="30956"/>
                </a:lnTo>
                <a:lnTo>
                  <a:pt x="983456" y="54768"/>
                </a:lnTo>
                <a:lnTo>
                  <a:pt x="1035843" y="80962"/>
                </a:lnTo>
                <a:lnTo>
                  <a:pt x="1064418" y="100012"/>
                </a:lnTo>
                <a:lnTo>
                  <a:pt x="1088231" y="119062"/>
                </a:lnTo>
                <a:lnTo>
                  <a:pt x="1097756" y="130968"/>
                </a:lnTo>
                <a:lnTo>
                  <a:pt x="1102518" y="147637"/>
                </a:lnTo>
                <a:lnTo>
                  <a:pt x="1104900" y="161925"/>
                </a:lnTo>
                <a:lnTo>
                  <a:pt x="1102518" y="183356"/>
                </a:lnTo>
                <a:lnTo>
                  <a:pt x="1083468" y="209550"/>
                </a:lnTo>
                <a:lnTo>
                  <a:pt x="1023937" y="269081"/>
                </a:lnTo>
                <a:lnTo>
                  <a:pt x="852487" y="283368"/>
                </a:lnTo>
                <a:lnTo>
                  <a:pt x="628650" y="309562"/>
                </a:lnTo>
                <a:lnTo>
                  <a:pt x="428625" y="3357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2AA26030-FFCF-4EC4-AA4F-AE1DAE777B45}"/>
              </a:ext>
            </a:extLst>
          </p:cNvPr>
          <p:cNvSpPr/>
          <p:nvPr/>
        </p:nvSpPr>
        <p:spPr>
          <a:xfrm>
            <a:off x="4610100" y="3173413"/>
            <a:ext cx="536575" cy="1331912"/>
          </a:xfrm>
          <a:custGeom>
            <a:avLst/>
            <a:gdLst>
              <a:gd name="connsiteX0" fmla="*/ 433388 w 535781"/>
              <a:gd name="connsiteY0" fmla="*/ 983457 h 1331119"/>
              <a:gd name="connsiteX1" fmla="*/ 423863 w 535781"/>
              <a:gd name="connsiteY1" fmla="*/ 1295400 h 1331119"/>
              <a:gd name="connsiteX2" fmla="*/ 204788 w 535781"/>
              <a:gd name="connsiteY2" fmla="*/ 1331119 h 1331119"/>
              <a:gd name="connsiteX3" fmla="*/ 204788 w 535781"/>
              <a:gd name="connsiteY3" fmla="*/ 1135857 h 1331119"/>
              <a:gd name="connsiteX4" fmla="*/ 209550 w 535781"/>
              <a:gd name="connsiteY4" fmla="*/ 1004888 h 1331119"/>
              <a:gd name="connsiteX5" fmla="*/ 214313 w 535781"/>
              <a:gd name="connsiteY5" fmla="*/ 914400 h 1331119"/>
              <a:gd name="connsiteX6" fmla="*/ 221456 w 535781"/>
              <a:gd name="connsiteY6" fmla="*/ 819150 h 1331119"/>
              <a:gd name="connsiteX7" fmla="*/ 226219 w 535781"/>
              <a:gd name="connsiteY7" fmla="*/ 738188 h 1331119"/>
              <a:gd name="connsiteX8" fmla="*/ 226219 w 535781"/>
              <a:gd name="connsiteY8" fmla="*/ 552450 h 1331119"/>
              <a:gd name="connsiteX9" fmla="*/ 226219 w 535781"/>
              <a:gd name="connsiteY9" fmla="*/ 419100 h 1331119"/>
              <a:gd name="connsiteX10" fmla="*/ 221456 w 535781"/>
              <a:gd name="connsiteY10" fmla="*/ 333375 h 1331119"/>
              <a:gd name="connsiteX11" fmla="*/ 209550 w 535781"/>
              <a:gd name="connsiteY11" fmla="*/ 273844 h 1331119"/>
              <a:gd name="connsiteX12" fmla="*/ 200025 w 535781"/>
              <a:gd name="connsiteY12" fmla="*/ 226219 h 1331119"/>
              <a:gd name="connsiteX13" fmla="*/ 180975 w 535781"/>
              <a:gd name="connsiteY13" fmla="*/ 188119 h 1331119"/>
              <a:gd name="connsiteX14" fmla="*/ 159544 w 535781"/>
              <a:gd name="connsiteY14" fmla="*/ 164307 h 1331119"/>
              <a:gd name="connsiteX15" fmla="*/ 130969 w 535781"/>
              <a:gd name="connsiteY15" fmla="*/ 135732 h 1331119"/>
              <a:gd name="connsiteX16" fmla="*/ 92869 w 535781"/>
              <a:gd name="connsiteY16" fmla="*/ 107157 h 1331119"/>
              <a:gd name="connsiteX17" fmla="*/ 59531 w 535781"/>
              <a:gd name="connsiteY17" fmla="*/ 90488 h 1331119"/>
              <a:gd name="connsiteX18" fmla="*/ 28575 w 535781"/>
              <a:gd name="connsiteY18" fmla="*/ 80963 h 1331119"/>
              <a:gd name="connsiteX19" fmla="*/ 9525 w 535781"/>
              <a:gd name="connsiteY19" fmla="*/ 73819 h 1331119"/>
              <a:gd name="connsiteX20" fmla="*/ 0 w 535781"/>
              <a:gd name="connsiteY20" fmla="*/ 54769 h 1331119"/>
              <a:gd name="connsiteX21" fmla="*/ 0 w 535781"/>
              <a:gd name="connsiteY21" fmla="*/ 42863 h 1331119"/>
              <a:gd name="connsiteX22" fmla="*/ 11906 w 535781"/>
              <a:gd name="connsiteY22" fmla="*/ 23813 h 1331119"/>
              <a:gd name="connsiteX23" fmla="*/ 45244 w 535781"/>
              <a:gd name="connsiteY23" fmla="*/ 9525 h 1331119"/>
              <a:gd name="connsiteX24" fmla="*/ 109538 w 535781"/>
              <a:gd name="connsiteY24" fmla="*/ 0 h 1331119"/>
              <a:gd name="connsiteX25" fmla="*/ 176213 w 535781"/>
              <a:gd name="connsiteY25" fmla="*/ 4763 h 1331119"/>
              <a:gd name="connsiteX26" fmla="*/ 228600 w 535781"/>
              <a:gd name="connsiteY26" fmla="*/ 16669 h 1331119"/>
              <a:gd name="connsiteX27" fmla="*/ 285750 w 535781"/>
              <a:gd name="connsiteY27" fmla="*/ 40482 h 1331119"/>
              <a:gd name="connsiteX28" fmla="*/ 345281 w 535781"/>
              <a:gd name="connsiteY28" fmla="*/ 69057 h 1331119"/>
              <a:gd name="connsiteX29" fmla="*/ 395288 w 535781"/>
              <a:gd name="connsiteY29" fmla="*/ 95250 h 1331119"/>
              <a:gd name="connsiteX30" fmla="*/ 447675 w 535781"/>
              <a:gd name="connsiteY30" fmla="*/ 133350 h 1331119"/>
              <a:gd name="connsiteX31" fmla="*/ 483394 w 535781"/>
              <a:gd name="connsiteY31" fmla="*/ 161925 h 1331119"/>
              <a:gd name="connsiteX32" fmla="*/ 511969 w 535781"/>
              <a:gd name="connsiteY32" fmla="*/ 202407 h 1331119"/>
              <a:gd name="connsiteX33" fmla="*/ 526256 w 535781"/>
              <a:gd name="connsiteY33" fmla="*/ 235744 h 1331119"/>
              <a:gd name="connsiteX34" fmla="*/ 535781 w 535781"/>
              <a:gd name="connsiteY34" fmla="*/ 266700 h 1331119"/>
              <a:gd name="connsiteX35" fmla="*/ 531019 w 535781"/>
              <a:gd name="connsiteY35" fmla="*/ 292894 h 1331119"/>
              <a:gd name="connsiteX36" fmla="*/ 509588 w 535781"/>
              <a:gd name="connsiteY36" fmla="*/ 335757 h 1331119"/>
              <a:gd name="connsiteX37" fmla="*/ 473869 w 535781"/>
              <a:gd name="connsiteY37" fmla="*/ 397669 h 1331119"/>
              <a:gd name="connsiteX38" fmla="*/ 466725 w 535781"/>
              <a:gd name="connsiteY38" fmla="*/ 452438 h 1331119"/>
              <a:gd name="connsiteX39" fmla="*/ 447675 w 535781"/>
              <a:gd name="connsiteY39" fmla="*/ 692944 h 1331119"/>
              <a:gd name="connsiteX40" fmla="*/ 433388 w 535781"/>
              <a:gd name="connsiteY40" fmla="*/ 983457 h 133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35781" h="1331119">
                <a:moveTo>
                  <a:pt x="433388" y="983457"/>
                </a:moveTo>
                <a:lnTo>
                  <a:pt x="423863" y="1295400"/>
                </a:lnTo>
                <a:lnTo>
                  <a:pt x="204788" y="1331119"/>
                </a:lnTo>
                <a:lnTo>
                  <a:pt x="204788" y="1135857"/>
                </a:lnTo>
                <a:lnTo>
                  <a:pt x="209550" y="1004888"/>
                </a:lnTo>
                <a:lnTo>
                  <a:pt x="214313" y="914400"/>
                </a:lnTo>
                <a:lnTo>
                  <a:pt x="221456" y="819150"/>
                </a:lnTo>
                <a:lnTo>
                  <a:pt x="226219" y="738188"/>
                </a:lnTo>
                <a:lnTo>
                  <a:pt x="226219" y="552450"/>
                </a:lnTo>
                <a:lnTo>
                  <a:pt x="226219" y="419100"/>
                </a:lnTo>
                <a:lnTo>
                  <a:pt x="221456" y="333375"/>
                </a:lnTo>
                <a:lnTo>
                  <a:pt x="209550" y="273844"/>
                </a:lnTo>
                <a:lnTo>
                  <a:pt x="200025" y="226219"/>
                </a:lnTo>
                <a:lnTo>
                  <a:pt x="180975" y="188119"/>
                </a:lnTo>
                <a:lnTo>
                  <a:pt x="159544" y="164307"/>
                </a:lnTo>
                <a:lnTo>
                  <a:pt x="130969" y="135732"/>
                </a:lnTo>
                <a:lnTo>
                  <a:pt x="92869" y="107157"/>
                </a:lnTo>
                <a:lnTo>
                  <a:pt x="59531" y="90488"/>
                </a:lnTo>
                <a:lnTo>
                  <a:pt x="28575" y="80963"/>
                </a:lnTo>
                <a:lnTo>
                  <a:pt x="9525" y="73819"/>
                </a:lnTo>
                <a:lnTo>
                  <a:pt x="0" y="54769"/>
                </a:lnTo>
                <a:lnTo>
                  <a:pt x="0" y="42863"/>
                </a:lnTo>
                <a:lnTo>
                  <a:pt x="11906" y="23813"/>
                </a:lnTo>
                <a:lnTo>
                  <a:pt x="45244" y="9525"/>
                </a:lnTo>
                <a:lnTo>
                  <a:pt x="109538" y="0"/>
                </a:lnTo>
                <a:lnTo>
                  <a:pt x="176213" y="4763"/>
                </a:lnTo>
                <a:lnTo>
                  <a:pt x="228600" y="16669"/>
                </a:lnTo>
                <a:lnTo>
                  <a:pt x="285750" y="40482"/>
                </a:lnTo>
                <a:lnTo>
                  <a:pt x="345281" y="69057"/>
                </a:lnTo>
                <a:lnTo>
                  <a:pt x="395288" y="95250"/>
                </a:lnTo>
                <a:lnTo>
                  <a:pt x="447675" y="133350"/>
                </a:lnTo>
                <a:lnTo>
                  <a:pt x="483394" y="161925"/>
                </a:lnTo>
                <a:lnTo>
                  <a:pt x="511969" y="202407"/>
                </a:lnTo>
                <a:lnTo>
                  <a:pt x="526256" y="235744"/>
                </a:lnTo>
                <a:lnTo>
                  <a:pt x="535781" y="266700"/>
                </a:lnTo>
                <a:lnTo>
                  <a:pt x="531019" y="292894"/>
                </a:lnTo>
                <a:lnTo>
                  <a:pt x="509588" y="335757"/>
                </a:lnTo>
                <a:lnTo>
                  <a:pt x="473869" y="397669"/>
                </a:lnTo>
                <a:lnTo>
                  <a:pt x="466725" y="452438"/>
                </a:lnTo>
                <a:lnTo>
                  <a:pt x="447675" y="692944"/>
                </a:lnTo>
                <a:lnTo>
                  <a:pt x="433388" y="98345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2AD07616-A09A-49AB-B9F1-244FA623A2D5}"/>
              </a:ext>
            </a:extLst>
          </p:cNvPr>
          <p:cNvSpPr/>
          <p:nvPr/>
        </p:nvSpPr>
        <p:spPr>
          <a:xfrm>
            <a:off x="4248150" y="4164013"/>
            <a:ext cx="2911475" cy="544512"/>
          </a:xfrm>
          <a:custGeom>
            <a:avLst/>
            <a:gdLst>
              <a:gd name="connsiteX0" fmla="*/ 1948543 w 2911929"/>
              <a:gd name="connsiteY0" fmla="*/ 244928 h 544285"/>
              <a:gd name="connsiteX1" fmla="*/ 1709057 w 2911929"/>
              <a:gd name="connsiteY1" fmla="*/ 253093 h 544285"/>
              <a:gd name="connsiteX2" fmla="*/ 1534886 w 2911929"/>
              <a:gd name="connsiteY2" fmla="*/ 272143 h 544285"/>
              <a:gd name="connsiteX3" fmla="*/ 1319893 w 2911929"/>
              <a:gd name="connsiteY3" fmla="*/ 302078 h 544285"/>
              <a:gd name="connsiteX4" fmla="*/ 1077686 w 2911929"/>
              <a:gd name="connsiteY4" fmla="*/ 348343 h 544285"/>
              <a:gd name="connsiteX5" fmla="*/ 857250 w 2911929"/>
              <a:gd name="connsiteY5" fmla="*/ 397328 h 544285"/>
              <a:gd name="connsiteX6" fmla="*/ 650421 w 2911929"/>
              <a:gd name="connsiteY6" fmla="*/ 446314 h 544285"/>
              <a:gd name="connsiteX7" fmla="*/ 468086 w 2911929"/>
              <a:gd name="connsiteY7" fmla="*/ 498021 h 544285"/>
              <a:gd name="connsiteX8" fmla="*/ 351064 w 2911929"/>
              <a:gd name="connsiteY8" fmla="*/ 544285 h 544285"/>
              <a:gd name="connsiteX9" fmla="*/ 293914 w 2911929"/>
              <a:gd name="connsiteY9" fmla="*/ 533400 h 544285"/>
              <a:gd name="connsiteX10" fmla="*/ 228600 w 2911929"/>
              <a:gd name="connsiteY10" fmla="*/ 511628 h 544285"/>
              <a:gd name="connsiteX11" fmla="*/ 166007 w 2911929"/>
              <a:gd name="connsiteY11" fmla="*/ 484414 h 544285"/>
              <a:gd name="connsiteX12" fmla="*/ 122464 w 2911929"/>
              <a:gd name="connsiteY12" fmla="*/ 459921 h 544285"/>
              <a:gd name="connsiteX13" fmla="*/ 95250 w 2911929"/>
              <a:gd name="connsiteY13" fmla="*/ 440871 h 544285"/>
              <a:gd name="connsiteX14" fmla="*/ 68036 w 2911929"/>
              <a:gd name="connsiteY14" fmla="*/ 413657 h 544285"/>
              <a:gd name="connsiteX15" fmla="*/ 40821 w 2911929"/>
              <a:gd name="connsiteY15" fmla="*/ 372835 h 544285"/>
              <a:gd name="connsiteX16" fmla="*/ 19050 w 2911929"/>
              <a:gd name="connsiteY16" fmla="*/ 332014 h 544285"/>
              <a:gd name="connsiteX17" fmla="*/ 2721 w 2911929"/>
              <a:gd name="connsiteY17" fmla="*/ 291193 h 544285"/>
              <a:gd name="connsiteX18" fmla="*/ 0 w 2911929"/>
              <a:gd name="connsiteY18" fmla="*/ 263978 h 544285"/>
              <a:gd name="connsiteX19" fmla="*/ 5443 w 2911929"/>
              <a:gd name="connsiteY19" fmla="*/ 247650 h 544285"/>
              <a:gd name="connsiteX20" fmla="*/ 21771 w 2911929"/>
              <a:gd name="connsiteY20" fmla="*/ 242207 h 544285"/>
              <a:gd name="connsiteX21" fmla="*/ 43543 w 2911929"/>
              <a:gd name="connsiteY21" fmla="*/ 247650 h 544285"/>
              <a:gd name="connsiteX22" fmla="*/ 111579 w 2911929"/>
              <a:gd name="connsiteY22" fmla="*/ 269421 h 544285"/>
              <a:gd name="connsiteX23" fmla="*/ 171450 w 2911929"/>
              <a:gd name="connsiteY23" fmla="*/ 280307 h 544285"/>
              <a:gd name="connsiteX24" fmla="*/ 266700 w 2911929"/>
              <a:gd name="connsiteY24" fmla="*/ 293914 h 544285"/>
              <a:gd name="connsiteX25" fmla="*/ 348343 w 2911929"/>
              <a:gd name="connsiteY25" fmla="*/ 296635 h 544285"/>
              <a:gd name="connsiteX26" fmla="*/ 421821 w 2911929"/>
              <a:gd name="connsiteY26" fmla="*/ 293914 h 544285"/>
              <a:gd name="connsiteX27" fmla="*/ 487136 w 2911929"/>
              <a:gd name="connsiteY27" fmla="*/ 291193 h 544285"/>
              <a:gd name="connsiteX28" fmla="*/ 519793 w 2911929"/>
              <a:gd name="connsiteY28" fmla="*/ 285750 h 544285"/>
              <a:gd name="connsiteX29" fmla="*/ 593271 w 2911929"/>
              <a:gd name="connsiteY29" fmla="*/ 266700 h 544285"/>
              <a:gd name="connsiteX30" fmla="*/ 762000 w 2911929"/>
              <a:gd name="connsiteY30" fmla="*/ 234043 h 544285"/>
              <a:gd name="connsiteX31" fmla="*/ 1091293 w 2911929"/>
              <a:gd name="connsiteY31" fmla="*/ 176893 h 544285"/>
              <a:gd name="connsiteX32" fmla="*/ 1458686 w 2911929"/>
              <a:gd name="connsiteY32" fmla="*/ 108857 h 544285"/>
              <a:gd name="connsiteX33" fmla="*/ 1632857 w 2911929"/>
              <a:gd name="connsiteY33" fmla="*/ 92528 h 544285"/>
              <a:gd name="connsiteX34" fmla="*/ 1744436 w 2911929"/>
              <a:gd name="connsiteY34" fmla="*/ 81643 h 544285"/>
              <a:gd name="connsiteX35" fmla="*/ 1940379 w 2911929"/>
              <a:gd name="connsiteY35" fmla="*/ 70757 h 544285"/>
              <a:gd name="connsiteX36" fmla="*/ 2136321 w 2911929"/>
              <a:gd name="connsiteY36" fmla="*/ 68035 h 544285"/>
              <a:gd name="connsiteX37" fmla="*/ 2348593 w 2911929"/>
              <a:gd name="connsiteY37" fmla="*/ 68035 h 544285"/>
              <a:gd name="connsiteX38" fmla="*/ 2375807 w 2911929"/>
              <a:gd name="connsiteY38" fmla="*/ 51707 h 544285"/>
              <a:gd name="connsiteX39" fmla="*/ 2443843 w 2911929"/>
              <a:gd name="connsiteY39" fmla="*/ 0 h 544285"/>
              <a:gd name="connsiteX40" fmla="*/ 2555421 w 2911929"/>
              <a:gd name="connsiteY40" fmla="*/ 19050 h 544285"/>
              <a:gd name="connsiteX41" fmla="*/ 2661557 w 2911929"/>
              <a:gd name="connsiteY41" fmla="*/ 40821 h 544285"/>
              <a:gd name="connsiteX42" fmla="*/ 2745921 w 2911929"/>
              <a:gd name="connsiteY42" fmla="*/ 59871 h 544285"/>
              <a:gd name="connsiteX43" fmla="*/ 2824843 w 2911929"/>
              <a:gd name="connsiteY43" fmla="*/ 89807 h 544285"/>
              <a:gd name="connsiteX44" fmla="*/ 2865664 w 2911929"/>
              <a:gd name="connsiteY44" fmla="*/ 108857 h 544285"/>
              <a:gd name="connsiteX45" fmla="*/ 2884714 w 2911929"/>
              <a:gd name="connsiteY45" fmla="*/ 127907 h 544285"/>
              <a:gd name="connsiteX46" fmla="*/ 2901043 w 2911929"/>
              <a:gd name="connsiteY46" fmla="*/ 146957 h 544285"/>
              <a:gd name="connsiteX47" fmla="*/ 2909207 w 2911929"/>
              <a:gd name="connsiteY47" fmla="*/ 168728 h 544285"/>
              <a:gd name="connsiteX48" fmla="*/ 2911929 w 2911929"/>
              <a:gd name="connsiteY48" fmla="*/ 195943 h 544285"/>
              <a:gd name="connsiteX49" fmla="*/ 2909207 w 2911929"/>
              <a:gd name="connsiteY49" fmla="*/ 234043 h 544285"/>
              <a:gd name="connsiteX50" fmla="*/ 2898321 w 2911929"/>
              <a:gd name="connsiteY50" fmla="*/ 250371 h 544285"/>
              <a:gd name="connsiteX51" fmla="*/ 2860221 w 2911929"/>
              <a:gd name="connsiteY51" fmla="*/ 272143 h 544285"/>
              <a:gd name="connsiteX52" fmla="*/ 2800350 w 2911929"/>
              <a:gd name="connsiteY52" fmla="*/ 291193 h 544285"/>
              <a:gd name="connsiteX53" fmla="*/ 2762250 w 2911929"/>
              <a:gd name="connsiteY53" fmla="*/ 293914 h 544285"/>
              <a:gd name="connsiteX54" fmla="*/ 2555421 w 2911929"/>
              <a:gd name="connsiteY54" fmla="*/ 280307 h 544285"/>
              <a:gd name="connsiteX55" fmla="*/ 2261507 w 2911929"/>
              <a:gd name="connsiteY55" fmla="*/ 261257 h 544285"/>
              <a:gd name="connsiteX56" fmla="*/ 1948543 w 2911929"/>
              <a:gd name="connsiteY56" fmla="*/ 244928 h 54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911929" h="544285">
                <a:moveTo>
                  <a:pt x="1948543" y="244928"/>
                </a:moveTo>
                <a:lnTo>
                  <a:pt x="1709057" y="253093"/>
                </a:lnTo>
                <a:lnTo>
                  <a:pt x="1534886" y="272143"/>
                </a:lnTo>
                <a:lnTo>
                  <a:pt x="1319893" y="302078"/>
                </a:lnTo>
                <a:lnTo>
                  <a:pt x="1077686" y="348343"/>
                </a:lnTo>
                <a:lnTo>
                  <a:pt x="857250" y="397328"/>
                </a:lnTo>
                <a:lnTo>
                  <a:pt x="650421" y="446314"/>
                </a:lnTo>
                <a:lnTo>
                  <a:pt x="468086" y="498021"/>
                </a:lnTo>
                <a:lnTo>
                  <a:pt x="351064" y="544285"/>
                </a:lnTo>
                <a:lnTo>
                  <a:pt x="293914" y="533400"/>
                </a:lnTo>
                <a:lnTo>
                  <a:pt x="228600" y="511628"/>
                </a:lnTo>
                <a:lnTo>
                  <a:pt x="166007" y="484414"/>
                </a:lnTo>
                <a:lnTo>
                  <a:pt x="122464" y="459921"/>
                </a:lnTo>
                <a:lnTo>
                  <a:pt x="95250" y="440871"/>
                </a:lnTo>
                <a:lnTo>
                  <a:pt x="68036" y="413657"/>
                </a:lnTo>
                <a:lnTo>
                  <a:pt x="40821" y="372835"/>
                </a:lnTo>
                <a:lnTo>
                  <a:pt x="19050" y="332014"/>
                </a:lnTo>
                <a:lnTo>
                  <a:pt x="2721" y="291193"/>
                </a:lnTo>
                <a:lnTo>
                  <a:pt x="0" y="263978"/>
                </a:lnTo>
                <a:lnTo>
                  <a:pt x="5443" y="247650"/>
                </a:lnTo>
                <a:lnTo>
                  <a:pt x="21771" y="242207"/>
                </a:lnTo>
                <a:lnTo>
                  <a:pt x="43543" y="247650"/>
                </a:lnTo>
                <a:lnTo>
                  <a:pt x="111579" y="269421"/>
                </a:lnTo>
                <a:lnTo>
                  <a:pt x="171450" y="280307"/>
                </a:lnTo>
                <a:lnTo>
                  <a:pt x="266700" y="293914"/>
                </a:lnTo>
                <a:lnTo>
                  <a:pt x="348343" y="296635"/>
                </a:lnTo>
                <a:lnTo>
                  <a:pt x="421821" y="293914"/>
                </a:lnTo>
                <a:lnTo>
                  <a:pt x="487136" y="291193"/>
                </a:lnTo>
                <a:lnTo>
                  <a:pt x="519793" y="285750"/>
                </a:lnTo>
                <a:lnTo>
                  <a:pt x="593271" y="266700"/>
                </a:lnTo>
                <a:lnTo>
                  <a:pt x="762000" y="234043"/>
                </a:lnTo>
                <a:lnTo>
                  <a:pt x="1091293" y="176893"/>
                </a:lnTo>
                <a:lnTo>
                  <a:pt x="1458686" y="108857"/>
                </a:lnTo>
                <a:lnTo>
                  <a:pt x="1632857" y="92528"/>
                </a:lnTo>
                <a:lnTo>
                  <a:pt x="1744436" y="81643"/>
                </a:lnTo>
                <a:lnTo>
                  <a:pt x="1940379" y="70757"/>
                </a:lnTo>
                <a:lnTo>
                  <a:pt x="2136321" y="68035"/>
                </a:lnTo>
                <a:lnTo>
                  <a:pt x="2348593" y="68035"/>
                </a:lnTo>
                <a:lnTo>
                  <a:pt x="2375807" y="51707"/>
                </a:lnTo>
                <a:lnTo>
                  <a:pt x="2443843" y="0"/>
                </a:lnTo>
                <a:lnTo>
                  <a:pt x="2555421" y="19050"/>
                </a:lnTo>
                <a:lnTo>
                  <a:pt x="2661557" y="40821"/>
                </a:lnTo>
                <a:lnTo>
                  <a:pt x="2745921" y="59871"/>
                </a:lnTo>
                <a:lnTo>
                  <a:pt x="2824843" y="89807"/>
                </a:lnTo>
                <a:lnTo>
                  <a:pt x="2865664" y="108857"/>
                </a:lnTo>
                <a:lnTo>
                  <a:pt x="2884714" y="127907"/>
                </a:lnTo>
                <a:lnTo>
                  <a:pt x="2901043" y="146957"/>
                </a:lnTo>
                <a:lnTo>
                  <a:pt x="2909207" y="168728"/>
                </a:lnTo>
                <a:lnTo>
                  <a:pt x="2911929" y="195943"/>
                </a:lnTo>
                <a:lnTo>
                  <a:pt x="2909207" y="234043"/>
                </a:lnTo>
                <a:lnTo>
                  <a:pt x="2898321" y="250371"/>
                </a:lnTo>
                <a:lnTo>
                  <a:pt x="2860221" y="272143"/>
                </a:lnTo>
                <a:lnTo>
                  <a:pt x="2800350" y="291193"/>
                </a:lnTo>
                <a:lnTo>
                  <a:pt x="2762250" y="293914"/>
                </a:lnTo>
                <a:lnTo>
                  <a:pt x="2555421" y="280307"/>
                </a:lnTo>
                <a:lnTo>
                  <a:pt x="2261507" y="261257"/>
                </a:lnTo>
                <a:lnTo>
                  <a:pt x="1948543" y="24492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E39047EB-5484-40B6-A1B3-FC4F533324D3}"/>
              </a:ext>
            </a:extLst>
          </p:cNvPr>
          <p:cNvSpPr/>
          <p:nvPr/>
        </p:nvSpPr>
        <p:spPr>
          <a:xfrm>
            <a:off x="2679700" y="1814513"/>
            <a:ext cx="1511300" cy="612775"/>
          </a:xfrm>
          <a:custGeom>
            <a:avLst/>
            <a:gdLst>
              <a:gd name="connsiteX0" fmla="*/ 888207 w 1512094"/>
              <a:gd name="connsiteY0" fmla="*/ 361950 h 611981"/>
              <a:gd name="connsiteX1" fmla="*/ 728663 w 1512094"/>
              <a:gd name="connsiteY1" fmla="*/ 416718 h 611981"/>
              <a:gd name="connsiteX2" fmla="*/ 607219 w 1512094"/>
              <a:gd name="connsiteY2" fmla="*/ 464343 h 611981"/>
              <a:gd name="connsiteX3" fmla="*/ 531019 w 1512094"/>
              <a:gd name="connsiteY3" fmla="*/ 497681 h 611981"/>
              <a:gd name="connsiteX4" fmla="*/ 438150 w 1512094"/>
              <a:gd name="connsiteY4" fmla="*/ 547687 h 611981"/>
              <a:gd name="connsiteX5" fmla="*/ 338138 w 1512094"/>
              <a:gd name="connsiteY5" fmla="*/ 590550 h 611981"/>
              <a:gd name="connsiteX6" fmla="*/ 278607 w 1512094"/>
              <a:gd name="connsiteY6" fmla="*/ 611981 h 611981"/>
              <a:gd name="connsiteX7" fmla="*/ 261938 w 1512094"/>
              <a:gd name="connsiteY7" fmla="*/ 604837 h 611981"/>
              <a:gd name="connsiteX8" fmla="*/ 216694 w 1512094"/>
              <a:gd name="connsiteY8" fmla="*/ 566737 h 611981"/>
              <a:gd name="connsiteX9" fmla="*/ 142875 w 1512094"/>
              <a:gd name="connsiteY9" fmla="*/ 481012 h 611981"/>
              <a:gd name="connsiteX10" fmla="*/ 64294 w 1512094"/>
              <a:gd name="connsiteY10" fmla="*/ 376237 h 611981"/>
              <a:gd name="connsiteX11" fmla="*/ 26194 w 1512094"/>
              <a:gd name="connsiteY11" fmla="*/ 323850 h 611981"/>
              <a:gd name="connsiteX12" fmla="*/ 11907 w 1512094"/>
              <a:gd name="connsiteY12" fmla="*/ 302418 h 611981"/>
              <a:gd name="connsiteX13" fmla="*/ 0 w 1512094"/>
              <a:gd name="connsiteY13" fmla="*/ 266700 h 611981"/>
              <a:gd name="connsiteX14" fmla="*/ 0 w 1512094"/>
              <a:gd name="connsiteY14" fmla="*/ 228600 h 611981"/>
              <a:gd name="connsiteX15" fmla="*/ 2382 w 1512094"/>
              <a:gd name="connsiteY15" fmla="*/ 197643 h 611981"/>
              <a:gd name="connsiteX16" fmla="*/ 16669 w 1512094"/>
              <a:gd name="connsiteY16" fmla="*/ 178593 h 611981"/>
              <a:gd name="connsiteX17" fmla="*/ 42863 w 1512094"/>
              <a:gd name="connsiteY17" fmla="*/ 161925 h 611981"/>
              <a:gd name="connsiteX18" fmla="*/ 59532 w 1512094"/>
              <a:gd name="connsiteY18" fmla="*/ 161925 h 611981"/>
              <a:gd name="connsiteX19" fmla="*/ 88107 w 1512094"/>
              <a:gd name="connsiteY19" fmla="*/ 171450 h 611981"/>
              <a:gd name="connsiteX20" fmla="*/ 123825 w 1512094"/>
              <a:gd name="connsiteY20" fmla="*/ 204787 h 611981"/>
              <a:gd name="connsiteX21" fmla="*/ 157163 w 1512094"/>
              <a:gd name="connsiteY21" fmla="*/ 235743 h 611981"/>
              <a:gd name="connsiteX22" fmla="*/ 192882 w 1512094"/>
              <a:gd name="connsiteY22" fmla="*/ 257175 h 611981"/>
              <a:gd name="connsiteX23" fmla="*/ 238125 w 1512094"/>
              <a:gd name="connsiteY23" fmla="*/ 283368 h 611981"/>
              <a:gd name="connsiteX24" fmla="*/ 280988 w 1512094"/>
              <a:gd name="connsiteY24" fmla="*/ 297656 h 611981"/>
              <a:gd name="connsiteX25" fmla="*/ 321469 w 1512094"/>
              <a:gd name="connsiteY25" fmla="*/ 300037 h 611981"/>
              <a:gd name="connsiteX26" fmla="*/ 373857 w 1512094"/>
              <a:gd name="connsiteY26" fmla="*/ 297656 h 611981"/>
              <a:gd name="connsiteX27" fmla="*/ 450057 w 1512094"/>
              <a:gd name="connsiteY27" fmla="*/ 288131 h 611981"/>
              <a:gd name="connsiteX28" fmla="*/ 526257 w 1512094"/>
              <a:gd name="connsiteY28" fmla="*/ 273843 h 611981"/>
              <a:gd name="connsiteX29" fmla="*/ 640557 w 1512094"/>
              <a:gd name="connsiteY29" fmla="*/ 245268 h 611981"/>
              <a:gd name="connsiteX30" fmla="*/ 809625 w 1512094"/>
              <a:gd name="connsiteY30" fmla="*/ 188118 h 611981"/>
              <a:gd name="connsiteX31" fmla="*/ 962025 w 1512094"/>
              <a:gd name="connsiteY31" fmla="*/ 138112 h 611981"/>
              <a:gd name="connsiteX32" fmla="*/ 1038225 w 1512094"/>
              <a:gd name="connsiteY32" fmla="*/ 104775 h 611981"/>
              <a:gd name="connsiteX33" fmla="*/ 1116807 w 1512094"/>
              <a:gd name="connsiteY33" fmla="*/ 64293 h 611981"/>
              <a:gd name="connsiteX34" fmla="*/ 1143000 w 1512094"/>
              <a:gd name="connsiteY34" fmla="*/ 40481 h 611981"/>
              <a:gd name="connsiteX35" fmla="*/ 1157288 w 1512094"/>
              <a:gd name="connsiteY35" fmla="*/ 21431 h 611981"/>
              <a:gd name="connsiteX36" fmla="*/ 1178719 w 1512094"/>
              <a:gd name="connsiteY36" fmla="*/ 7143 h 611981"/>
              <a:gd name="connsiteX37" fmla="*/ 1207294 w 1512094"/>
              <a:gd name="connsiteY37" fmla="*/ 0 h 611981"/>
              <a:gd name="connsiteX38" fmla="*/ 1245394 w 1512094"/>
              <a:gd name="connsiteY38" fmla="*/ 2381 h 611981"/>
              <a:gd name="connsiteX39" fmla="*/ 1300163 w 1512094"/>
              <a:gd name="connsiteY39" fmla="*/ 19050 h 611981"/>
              <a:gd name="connsiteX40" fmla="*/ 1366838 w 1512094"/>
              <a:gd name="connsiteY40" fmla="*/ 54768 h 611981"/>
              <a:gd name="connsiteX41" fmla="*/ 1443038 w 1512094"/>
              <a:gd name="connsiteY41" fmla="*/ 107156 h 611981"/>
              <a:gd name="connsiteX42" fmla="*/ 1485900 w 1512094"/>
              <a:gd name="connsiteY42" fmla="*/ 142875 h 611981"/>
              <a:gd name="connsiteX43" fmla="*/ 1495425 w 1512094"/>
              <a:gd name="connsiteY43" fmla="*/ 152400 h 611981"/>
              <a:gd name="connsiteX44" fmla="*/ 1509713 w 1512094"/>
              <a:gd name="connsiteY44" fmla="*/ 173831 h 611981"/>
              <a:gd name="connsiteX45" fmla="*/ 1512094 w 1512094"/>
              <a:gd name="connsiteY45" fmla="*/ 197643 h 611981"/>
              <a:gd name="connsiteX46" fmla="*/ 1500188 w 1512094"/>
              <a:gd name="connsiteY46" fmla="*/ 228600 h 611981"/>
              <a:gd name="connsiteX47" fmla="*/ 1464469 w 1512094"/>
              <a:gd name="connsiteY47" fmla="*/ 261937 h 611981"/>
              <a:gd name="connsiteX48" fmla="*/ 1412082 w 1512094"/>
              <a:gd name="connsiteY48" fmla="*/ 304800 h 611981"/>
              <a:gd name="connsiteX49" fmla="*/ 1390650 w 1512094"/>
              <a:gd name="connsiteY49" fmla="*/ 323850 h 611981"/>
              <a:gd name="connsiteX50" fmla="*/ 1090613 w 1512094"/>
              <a:gd name="connsiteY50" fmla="*/ 316706 h 611981"/>
              <a:gd name="connsiteX51" fmla="*/ 888207 w 1512094"/>
              <a:gd name="connsiteY51" fmla="*/ 361950 h 611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512094" h="611981">
                <a:moveTo>
                  <a:pt x="888207" y="361950"/>
                </a:moveTo>
                <a:lnTo>
                  <a:pt x="728663" y="416718"/>
                </a:lnTo>
                <a:lnTo>
                  <a:pt x="607219" y="464343"/>
                </a:lnTo>
                <a:lnTo>
                  <a:pt x="531019" y="497681"/>
                </a:lnTo>
                <a:lnTo>
                  <a:pt x="438150" y="547687"/>
                </a:lnTo>
                <a:lnTo>
                  <a:pt x="338138" y="590550"/>
                </a:lnTo>
                <a:lnTo>
                  <a:pt x="278607" y="611981"/>
                </a:lnTo>
                <a:lnTo>
                  <a:pt x="261938" y="604837"/>
                </a:lnTo>
                <a:lnTo>
                  <a:pt x="216694" y="566737"/>
                </a:lnTo>
                <a:lnTo>
                  <a:pt x="142875" y="481012"/>
                </a:lnTo>
                <a:lnTo>
                  <a:pt x="64294" y="376237"/>
                </a:lnTo>
                <a:lnTo>
                  <a:pt x="26194" y="323850"/>
                </a:lnTo>
                <a:lnTo>
                  <a:pt x="11907" y="302418"/>
                </a:lnTo>
                <a:lnTo>
                  <a:pt x="0" y="266700"/>
                </a:lnTo>
                <a:lnTo>
                  <a:pt x="0" y="228600"/>
                </a:lnTo>
                <a:lnTo>
                  <a:pt x="2382" y="197643"/>
                </a:lnTo>
                <a:lnTo>
                  <a:pt x="16669" y="178593"/>
                </a:lnTo>
                <a:lnTo>
                  <a:pt x="42863" y="161925"/>
                </a:lnTo>
                <a:lnTo>
                  <a:pt x="59532" y="161925"/>
                </a:lnTo>
                <a:lnTo>
                  <a:pt x="88107" y="171450"/>
                </a:lnTo>
                <a:lnTo>
                  <a:pt x="123825" y="204787"/>
                </a:lnTo>
                <a:lnTo>
                  <a:pt x="157163" y="235743"/>
                </a:lnTo>
                <a:lnTo>
                  <a:pt x="192882" y="257175"/>
                </a:lnTo>
                <a:lnTo>
                  <a:pt x="238125" y="283368"/>
                </a:lnTo>
                <a:lnTo>
                  <a:pt x="280988" y="297656"/>
                </a:lnTo>
                <a:lnTo>
                  <a:pt x="321469" y="300037"/>
                </a:lnTo>
                <a:lnTo>
                  <a:pt x="373857" y="297656"/>
                </a:lnTo>
                <a:lnTo>
                  <a:pt x="450057" y="288131"/>
                </a:lnTo>
                <a:lnTo>
                  <a:pt x="526257" y="273843"/>
                </a:lnTo>
                <a:lnTo>
                  <a:pt x="640557" y="245268"/>
                </a:lnTo>
                <a:lnTo>
                  <a:pt x="809625" y="188118"/>
                </a:lnTo>
                <a:lnTo>
                  <a:pt x="962025" y="138112"/>
                </a:lnTo>
                <a:lnTo>
                  <a:pt x="1038225" y="104775"/>
                </a:lnTo>
                <a:lnTo>
                  <a:pt x="1116807" y="64293"/>
                </a:lnTo>
                <a:lnTo>
                  <a:pt x="1143000" y="40481"/>
                </a:lnTo>
                <a:lnTo>
                  <a:pt x="1157288" y="21431"/>
                </a:lnTo>
                <a:lnTo>
                  <a:pt x="1178719" y="7143"/>
                </a:lnTo>
                <a:lnTo>
                  <a:pt x="1207294" y="0"/>
                </a:lnTo>
                <a:lnTo>
                  <a:pt x="1245394" y="2381"/>
                </a:lnTo>
                <a:lnTo>
                  <a:pt x="1300163" y="19050"/>
                </a:lnTo>
                <a:lnTo>
                  <a:pt x="1366838" y="54768"/>
                </a:lnTo>
                <a:lnTo>
                  <a:pt x="1443038" y="107156"/>
                </a:lnTo>
                <a:lnTo>
                  <a:pt x="1485900" y="142875"/>
                </a:lnTo>
                <a:lnTo>
                  <a:pt x="1495425" y="152400"/>
                </a:lnTo>
                <a:lnTo>
                  <a:pt x="1509713" y="173831"/>
                </a:lnTo>
                <a:lnTo>
                  <a:pt x="1512094" y="197643"/>
                </a:lnTo>
                <a:lnTo>
                  <a:pt x="1500188" y="228600"/>
                </a:lnTo>
                <a:lnTo>
                  <a:pt x="1464469" y="261937"/>
                </a:lnTo>
                <a:lnTo>
                  <a:pt x="1412082" y="304800"/>
                </a:lnTo>
                <a:lnTo>
                  <a:pt x="1390650" y="323850"/>
                </a:lnTo>
                <a:lnTo>
                  <a:pt x="1090613" y="316706"/>
                </a:lnTo>
                <a:lnTo>
                  <a:pt x="888207" y="3619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B472DCC0-2F4D-47BD-8D47-BBE767832FBB}"/>
              </a:ext>
            </a:extLst>
          </p:cNvPr>
          <p:cNvSpPr/>
          <p:nvPr/>
        </p:nvSpPr>
        <p:spPr>
          <a:xfrm>
            <a:off x="3119438" y="2084388"/>
            <a:ext cx="969962" cy="1139825"/>
          </a:xfrm>
          <a:custGeom>
            <a:avLst/>
            <a:gdLst>
              <a:gd name="connsiteX0" fmla="*/ 735806 w 969168"/>
              <a:gd name="connsiteY0" fmla="*/ 361950 h 1140619"/>
              <a:gd name="connsiteX1" fmla="*/ 850106 w 969168"/>
              <a:gd name="connsiteY1" fmla="*/ 195262 h 1140619"/>
              <a:gd name="connsiteX2" fmla="*/ 969168 w 969168"/>
              <a:gd name="connsiteY2" fmla="*/ 23812 h 1140619"/>
              <a:gd name="connsiteX3" fmla="*/ 635793 w 969168"/>
              <a:gd name="connsiteY3" fmla="*/ 0 h 1140619"/>
              <a:gd name="connsiteX4" fmla="*/ 573881 w 969168"/>
              <a:gd name="connsiteY4" fmla="*/ 133350 h 1140619"/>
              <a:gd name="connsiteX5" fmla="*/ 485775 w 969168"/>
              <a:gd name="connsiteY5" fmla="*/ 295275 h 1140619"/>
              <a:gd name="connsiteX6" fmla="*/ 350043 w 969168"/>
              <a:gd name="connsiteY6" fmla="*/ 516731 h 1140619"/>
              <a:gd name="connsiteX7" fmla="*/ 195262 w 969168"/>
              <a:gd name="connsiteY7" fmla="*/ 771525 h 1140619"/>
              <a:gd name="connsiteX8" fmla="*/ 100012 w 969168"/>
              <a:gd name="connsiteY8" fmla="*/ 926306 h 1140619"/>
              <a:gd name="connsiteX9" fmla="*/ 19050 w 969168"/>
              <a:gd name="connsiteY9" fmla="*/ 1052512 h 1140619"/>
              <a:gd name="connsiteX10" fmla="*/ 7143 w 969168"/>
              <a:gd name="connsiteY10" fmla="*/ 1081087 h 1140619"/>
              <a:gd name="connsiteX11" fmla="*/ 0 w 969168"/>
              <a:gd name="connsiteY11" fmla="*/ 1140619 h 1140619"/>
              <a:gd name="connsiteX12" fmla="*/ 297656 w 969168"/>
              <a:gd name="connsiteY12" fmla="*/ 1042987 h 1140619"/>
              <a:gd name="connsiteX13" fmla="*/ 335756 w 969168"/>
              <a:gd name="connsiteY13" fmla="*/ 971550 h 1140619"/>
              <a:gd name="connsiteX14" fmla="*/ 416718 w 969168"/>
              <a:gd name="connsiteY14" fmla="*/ 842962 h 1140619"/>
              <a:gd name="connsiteX15" fmla="*/ 554831 w 969168"/>
              <a:gd name="connsiteY15" fmla="*/ 626269 h 1140619"/>
              <a:gd name="connsiteX16" fmla="*/ 735806 w 969168"/>
              <a:gd name="connsiteY16" fmla="*/ 361950 h 1140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9168" h="1140619">
                <a:moveTo>
                  <a:pt x="735806" y="361950"/>
                </a:moveTo>
                <a:lnTo>
                  <a:pt x="850106" y="195262"/>
                </a:lnTo>
                <a:lnTo>
                  <a:pt x="969168" y="23812"/>
                </a:lnTo>
                <a:lnTo>
                  <a:pt x="635793" y="0"/>
                </a:lnTo>
                <a:lnTo>
                  <a:pt x="573881" y="133350"/>
                </a:lnTo>
                <a:lnTo>
                  <a:pt x="485775" y="295275"/>
                </a:lnTo>
                <a:lnTo>
                  <a:pt x="350043" y="516731"/>
                </a:lnTo>
                <a:lnTo>
                  <a:pt x="195262" y="771525"/>
                </a:lnTo>
                <a:lnTo>
                  <a:pt x="100012" y="926306"/>
                </a:lnTo>
                <a:lnTo>
                  <a:pt x="19050" y="1052512"/>
                </a:lnTo>
                <a:lnTo>
                  <a:pt x="7143" y="1081087"/>
                </a:lnTo>
                <a:lnTo>
                  <a:pt x="0" y="1140619"/>
                </a:lnTo>
                <a:lnTo>
                  <a:pt x="297656" y="1042987"/>
                </a:lnTo>
                <a:lnTo>
                  <a:pt x="335756" y="971550"/>
                </a:lnTo>
                <a:lnTo>
                  <a:pt x="416718" y="842962"/>
                </a:lnTo>
                <a:lnTo>
                  <a:pt x="554831" y="626269"/>
                </a:lnTo>
                <a:lnTo>
                  <a:pt x="735806" y="3619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82DFD988-DA38-47F0-8BF8-5D1A2F73E7C9}"/>
              </a:ext>
            </a:extLst>
          </p:cNvPr>
          <p:cNvSpPr/>
          <p:nvPr/>
        </p:nvSpPr>
        <p:spPr>
          <a:xfrm>
            <a:off x="3119438" y="2890838"/>
            <a:ext cx="1155700" cy="568325"/>
          </a:xfrm>
          <a:custGeom>
            <a:avLst/>
            <a:gdLst>
              <a:gd name="connsiteX0" fmla="*/ 623887 w 1154906"/>
              <a:gd name="connsiteY0" fmla="*/ 328612 h 569118"/>
              <a:gd name="connsiteX1" fmla="*/ 319087 w 1154906"/>
              <a:gd name="connsiteY1" fmla="*/ 433387 h 569118"/>
              <a:gd name="connsiteX2" fmla="*/ 221456 w 1154906"/>
              <a:gd name="connsiteY2" fmla="*/ 500062 h 569118"/>
              <a:gd name="connsiteX3" fmla="*/ 164306 w 1154906"/>
              <a:gd name="connsiteY3" fmla="*/ 540543 h 569118"/>
              <a:gd name="connsiteX4" fmla="*/ 126206 w 1154906"/>
              <a:gd name="connsiteY4" fmla="*/ 559593 h 569118"/>
              <a:gd name="connsiteX5" fmla="*/ 97631 w 1154906"/>
              <a:gd name="connsiteY5" fmla="*/ 569118 h 569118"/>
              <a:gd name="connsiteX6" fmla="*/ 73818 w 1154906"/>
              <a:gd name="connsiteY6" fmla="*/ 569118 h 569118"/>
              <a:gd name="connsiteX7" fmla="*/ 50006 w 1154906"/>
              <a:gd name="connsiteY7" fmla="*/ 561975 h 569118"/>
              <a:gd name="connsiteX8" fmla="*/ 35718 w 1154906"/>
              <a:gd name="connsiteY8" fmla="*/ 542925 h 569118"/>
              <a:gd name="connsiteX9" fmla="*/ 21431 w 1154906"/>
              <a:gd name="connsiteY9" fmla="*/ 495300 h 569118"/>
              <a:gd name="connsiteX10" fmla="*/ 2381 w 1154906"/>
              <a:gd name="connsiteY10" fmla="*/ 421481 h 569118"/>
              <a:gd name="connsiteX11" fmla="*/ 0 w 1154906"/>
              <a:gd name="connsiteY11" fmla="*/ 378618 h 569118"/>
              <a:gd name="connsiteX12" fmla="*/ 2381 w 1154906"/>
              <a:gd name="connsiteY12" fmla="*/ 304800 h 569118"/>
              <a:gd name="connsiteX13" fmla="*/ 288131 w 1154906"/>
              <a:gd name="connsiteY13" fmla="*/ 202406 h 569118"/>
              <a:gd name="connsiteX14" fmla="*/ 361950 w 1154906"/>
              <a:gd name="connsiteY14" fmla="*/ 202406 h 569118"/>
              <a:gd name="connsiteX15" fmla="*/ 445293 w 1154906"/>
              <a:gd name="connsiteY15" fmla="*/ 188118 h 569118"/>
              <a:gd name="connsiteX16" fmla="*/ 516731 w 1154906"/>
              <a:gd name="connsiteY16" fmla="*/ 169068 h 569118"/>
              <a:gd name="connsiteX17" fmla="*/ 600075 w 1154906"/>
              <a:gd name="connsiteY17" fmla="*/ 140493 h 569118"/>
              <a:gd name="connsiteX18" fmla="*/ 676275 w 1154906"/>
              <a:gd name="connsiteY18" fmla="*/ 102393 h 569118"/>
              <a:gd name="connsiteX19" fmla="*/ 704850 w 1154906"/>
              <a:gd name="connsiteY19" fmla="*/ 76200 h 569118"/>
              <a:gd name="connsiteX20" fmla="*/ 778668 w 1154906"/>
              <a:gd name="connsiteY20" fmla="*/ 0 h 569118"/>
              <a:gd name="connsiteX21" fmla="*/ 802481 w 1154906"/>
              <a:gd name="connsiteY21" fmla="*/ 2381 h 569118"/>
              <a:gd name="connsiteX22" fmla="*/ 869156 w 1154906"/>
              <a:gd name="connsiteY22" fmla="*/ 28575 h 569118"/>
              <a:gd name="connsiteX23" fmla="*/ 919162 w 1154906"/>
              <a:gd name="connsiteY23" fmla="*/ 57150 h 569118"/>
              <a:gd name="connsiteX24" fmla="*/ 959643 w 1154906"/>
              <a:gd name="connsiteY24" fmla="*/ 85725 h 569118"/>
              <a:gd name="connsiteX25" fmla="*/ 1009650 w 1154906"/>
              <a:gd name="connsiteY25" fmla="*/ 126206 h 569118"/>
              <a:gd name="connsiteX26" fmla="*/ 1069181 w 1154906"/>
              <a:gd name="connsiteY26" fmla="*/ 178593 h 569118"/>
              <a:gd name="connsiteX27" fmla="*/ 1116806 w 1154906"/>
              <a:gd name="connsiteY27" fmla="*/ 226218 h 569118"/>
              <a:gd name="connsiteX28" fmla="*/ 1140618 w 1154906"/>
              <a:gd name="connsiteY28" fmla="*/ 254793 h 569118"/>
              <a:gd name="connsiteX29" fmla="*/ 1150143 w 1154906"/>
              <a:gd name="connsiteY29" fmla="*/ 276225 h 569118"/>
              <a:gd name="connsiteX30" fmla="*/ 1154906 w 1154906"/>
              <a:gd name="connsiteY30" fmla="*/ 302418 h 569118"/>
              <a:gd name="connsiteX31" fmla="*/ 1145381 w 1154906"/>
              <a:gd name="connsiteY31" fmla="*/ 333375 h 569118"/>
              <a:gd name="connsiteX32" fmla="*/ 1119187 w 1154906"/>
              <a:gd name="connsiteY32" fmla="*/ 361950 h 569118"/>
              <a:gd name="connsiteX33" fmla="*/ 1083468 w 1154906"/>
              <a:gd name="connsiteY33" fmla="*/ 383381 h 569118"/>
              <a:gd name="connsiteX34" fmla="*/ 750093 w 1154906"/>
              <a:gd name="connsiteY34" fmla="*/ 314325 h 569118"/>
              <a:gd name="connsiteX35" fmla="*/ 702468 w 1154906"/>
              <a:gd name="connsiteY35" fmla="*/ 311943 h 569118"/>
              <a:gd name="connsiteX36" fmla="*/ 623887 w 1154906"/>
              <a:gd name="connsiteY36" fmla="*/ 328612 h 569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154906" h="569118">
                <a:moveTo>
                  <a:pt x="623887" y="328612"/>
                </a:moveTo>
                <a:lnTo>
                  <a:pt x="319087" y="433387"/>
                </a:lnTo>
                <a:lnTo>
                  <a:pt x="221456" y="500062"/>
                </a:lnTo>
                <a:lnTo>
                  <a:pt x="164306" y="540543"/>
                </a:lnTo>
                <a:lnTo>
                  <a:pt x="126206" y="559593"/>
                </a:lnTo>
                <a:lnTo>
                  <a:pt x="97631" y="569118"/>
                </a:lnTo>
                <a:lnTo>
                  <a:pt x="73818" y="569118"/>
                </a:lnTo>
                <a:lnTo>
                  <a:pt x="50006" y="561975"/>
                </a:lnTo>
                <a:lnTo>
                  <a:pt x="35718" y="542925"/>
                </a:lnTo>
                <a:lnTo>
                  <a:pt x="21431" y="495300"/>
                </a:lnTo>
                <a:lnTo>
                  <a:pt x="2381" y="421481"/>
                </a:lnTo>
                <a:lnTo>
                  <a:pt x="0" y="378618"/>
                </a:lnTo>
                <a:cubicBezTo>
                  <a:pt x="794" y="354012"/>
                  <a:pt x="1587" y="329406"/>
                  <a:pt x="2381" y="304800"/>
                </a:cubicBezTo>
                <a:lnTo>
                  <a:pt x="288131" y="202406"/>
                </a:lnTo>
                <a:lnTo>
                  <a:pt x="361950" y="202406"/>
                </a:lnTo>
                <a:lnTo>
                  <a:pt x="445293" y="188118"/>
                </a:lnTo>
                <a:lnTo>
                  <a:pt x="516731" y="169068"/>
                </a:lnTo>
                <a:lnTo>
                  <a:pt x="600075" y="140493"/>
                </a:lnTo>
                <a:lnTo>
                  <a:pt x="676275" y="102393"/>
                </a:lnTo>
                <a:lnTo>
                  <a:pt x="704850" y="76200"/>
                </a:lnTo>
                <a:lnTo>
                  <a:pt x="778668" y="0"/>
                </a:lnTo>
                <a:lnTo>
                  <a:pt x="802481" y="2381"/>
                </a:lnTo>
                <a:lnTo>
                  <a:pt x="869156" y="28575"/>
                </a:lnTo>
                <a:lnTo>
                  <a:pt x="919162" y="57150"/>
                </a:lnTo>
                <a:lnTo>
                  <a:pt x="959643" y="85725"/>
                </a:lnTo>
                <a:lnTo>
                  <a:pt x="1009650" y="126206"/>
                </a:lnTo>
                <a:lnTo>
                  <a:pt x="1069181" y="178593"/>
                </a:lnTo>
                <a:lnTo>
                  <a:pt x="1116806" y="226218"/>
                </a:lnTo>
                <a:lnTo>
                  <a:pt x="1140618" y="254793"/>
                </a:lnTo>
                <a:lnTo>
                  <a:pt x="1150143" y="276225"/>
                </a:lnTo>
                <a:lnTo>
                  <a:pt x="1154906" y="302418"/>
                </a:lnTo>
                <a:lnTo>
                  <a:pt x="1145381" y="333375"/>
                </a:lnTo>
                <a:lnTo>
                  <a:pt x="1119187" y="361950"/>
                </a:lnTo>
                <a:lnTo>
                  <a:pt x="1083468" y="383381"/>
                </a:lnTo>
                <a:lnTo>
                  <a:pt x="750093" y="314325"/>
                </a:lnTo>
                <a:lnTo>
                  <a:pt x="702468" y="311943"/>
                </a:lnTo>
                <a:lnTo>
                  <a:pt x="623887" y="3286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12F7264D-B328-48D8-ABE4-54D83FDB601F}"/>
              </a:ext>
            </a:extLst>
          </p:cNvPr>
          <p:cNvSpPr/>
          <p:nvPr/>
        </p:nvSpPr>
        <p:spPr>
          <a:xfrm rot="16200000">
            <a:off x="2286794" y="3537744"/>
            <a:ext cx="2324100" cy="1554162"/>
          </a:xfrm>
          <a:custGeom>
            <a:avLst/>
            <a:gdLst>
              <a:gd name="connsiteX0" fmla="*/ 1488424 w 2324941"/>
              <a:gd name="connsiteY0" fmla="*/ 1306698 h 1554768"/>
              <a:gd name="connsiteX1" fmla="*/ 1257660 w 2324941"/>
              <a:gd name="connsiteY1" fmla="*/ 1217277 h 1554768"/>
              <a:gd name="connsiteX2" fmla="*/ 1081703 w 2324941"/>
              <a:gd name="connsiteY2" fmla="*/ 1136510 h 1554768"/>
              <a:gd name="connsiteX3" fmla="*/ 960552 w 2324941"/>
              <a:gd name="connsiteY3" fmla="*/ 1049973 h 1554768"/>
              <a:gd name="connsiteX4" fmla="*/ 775942 w 2324941"/>
              <a:gd name="connsiteY4" fmla="*/ 934592 h 1554768"/>
              <a:gd name="connsiteX5" fmla="*/ 634599 w 2324941"/>
              <a:gd name="connsiteY5" fmla="*/ 824979 h 1554768"/>
              <a:gd name="connsiteX6" fmla="*/ 530755 w 2324941"/>
              <a:gd name="connsiteY6" fmla="*/ 735558 h 1554768"/>
              <a:gd name="connsiteX7" fmla="*/ 403836 w 2324941"/>
              <a:gd name="connsiteY7" fmla="*/ 614407 h 1554768"/>
              <a:gd name="connsiteX8" fmla="*/ 305761 w 2324941"/>
              <a:gd name="connsiteY8" fmla="*/ 501910 h 1554768"/>
              <a:gd name="connsiteX9" fmla="*/ 216340 w 2324941"/>
              <a:gd name="connsiteY9" fmla="*/ 392298 h 1554768"/>
              <a:gd name="connsiteX10" fmla="*/ 147111 w 2324941"/>
              <a:gd name="connsiteY10" fmla="*/ 294223 h 1554768"/>
              <a:gd name="connsiteX11" fmla="*/ 98074 w 2324941"/>
              <a:gd name="connsiteY11" fmla="*/ 213456 h 1554768"/>
              <a:gd name="connsiteX12" fmla="*/ 46152 w 2324941"/>
              <a:gd name="connsiteY12" fmla="*/ 126920 h 1554768"/>
              <a:gd name="connsiteX13" fmla="*/ 14422 w 2324941"/>
              <a:gd name="connsiteY13" fmla="*/ 72113 h 1554768"/>
              <a:gd name="connsiteX14" fmla="*/ 0 w 2324941"/>
              <a:gd name="connsiteY14" fmla="*/ 43268 h 1554768"/>
              <a:gd name="connsiteX15" fmla="*/ 0 w 2324941"/>
              <a:gd name="connsiteY15" fmla="*/ 20192 h 1554768"/>
              <a:gd name="connsiteX16" fmla="*/ 5769 w 2324941"/>
              <a:gd name="connsiteY16" fmla="*/ 5769 h 1554768"/>
              <a:gd name="connsiteX17" fmla="*/ 25961 w 2324941"/>
              <a:gd name="connsiteY17" fmla="*/ 0 h 1554768"/>
              <a:gd name="connsiteX18" fmla="*/ 43268 w 2324941"/>
              <a:gd name="connsiteY18" fmla="*/ 5769 h 1554768"/>
              <a:gd name="connsiteX19" fmla="*/ 66344 w 2324941"/>
              <a:gd name="connsiteY19" fmla="*/ 25961 h 1554768"/>
              <a:gd name="connsiteX20" fmla="*/ 152880 w 2324941"/>
              <a:gd name="connsiteY20" fmla="*/ 135573 h 1554768"/>
              <a:gd name="connsiteX21" fmla="*/ 288454 w 2324941"/>
              <a:gd name="connsiteY21" fmla="*/ 279800 h 1554768"/>
              <a:gd name="connsiteX22" fmla="*/ 412489 w 2324941"/>
              <a:gd name="connsiteY22" fmla="*/ 398067 h 1554768"/>
              <a:gd name="connsiteX23" fmla="*/ 519217 w 2324941"/>
              <a:gd name="connsiteY23" fmla="*/ 490372 h 1554768"/>
              <a:gd name="connsiteX24" fmla="*/ 623061 w 2324941"/>
              <a:gd name="connsiteY24" fmla="*/ 568255 h 1554768"/>
              <a:gd name="connsiteX25" fmla="*/ 755750 w 2324941"/>
              <a:gd name="connsiteY25" fmla="*/ 660560 h 1554768"/>
              <a:gd name="connsiteX26" fmla="*/ 842286 w 2324941"/>
              <a:gd name="connsiteY26" fmla="*/ 718251 h 1554768"/>
              <a:gd name="connsiteX27" fmla="*/ 949014 w 2324941"/>
              <a:gd name="connsiteY27" fmla="*/ 784595 h 1554768"/>
              <a:gd name="connsiteX28" fmla="*/ 1075934 w 2324941"/>
              <a:gd name="connsiteY28" fmla="*/ 856709 h 1554768"/>
              <a:gd name="connsiteX29" fmla="*/ 1217277 w 2324941"/>
              <a:gd name="connsiteY29" fmla="*/ 914400 h 1554768"/>
              <a:gd name="connsiteX30" fmla="*/ 1390349 w 2324941"/>
              <a:gd name="connsiteY30" fmla="*/ 995167 h 1554768"/>
              <a:gd name="connsiteX31" fmla="*/ 1511500 w 2324941"/>
              <a:gd name="connsiteY31" fmla="*/ 1044204 h 1554768"/>
              <a:gd name="connsiteX32" fmla="*/ 1603805 w 2324941"/>
              <a:gd name="connsiteY32" fmla="*/ 1075934 h 1554768"/>
              <a:gd name="connsiteX33" fmla="*/ 1713418 w 2324941"/>
              <a:gd name="connsiteY33" fmla="*/ 1104780 h 1554768"/>
              <a:gd name="connsiteX34" fmla="*/ 1802839 w 2324941"/>
              <a:gd name="connsiteY34" fmla="*/ 1124971 h 1554768"/>
              <a:gd name="connsiteX35" fmla="*/ 1900913 w 2324941"/>
              <a:gd name="connsiteY35" fmla="*/ 1142279 h 1554768"/>
              <a:gd name="connsiteX36" fmla="*/ 2016295 w 2324941"/>
              <a:gd name="connsiteY36" fmla="*/ 1159586 h 1554768"/>
              <a:gd name="connsiteX37" fmla="*/ 2114369 w 2324941"/>
              <a:gd name="connsiteY37" fmla="*/ 1171124 h 1554768"/>
              <a:gd name="connsiteX38" fmla="*/ 2209559 w 2324941"/>
              <a:gd name="connsiteY38" fmla="*/ 1176893 h 1554768"/>
              <a:gd name="connsiteX39" fmla="*/ 2258596 w 2324941"/>
              <a:gd name="connsiteY39" fmla="*/ 1174009 h 1554768"/>
              <a:gd name="connsiteX40" fmla="*/ 2324941 w 2324941"/>
              <a:gd name="connsiteY40" fmla="*/ 1148048 h 1554768"/>
              <a:gd name="connsiteX41" fmla="*/ 2281673 w 2324941"/>
              <a:gd name="connsiteY41" fmla="*/ 1554768 h 1554768"/>
              <a:gd name="connsiteX42" fmla="*/ 2212444 w 2324941"/>
              <a:gd name="connsiteY42" fmla="*/ 1543230 h 1554768"/>
              <a:gd name="connsiteX43" fmla="*/ 2180714 w 2324941"/>
              <a:gd name="connsiteY43" fmla="*/ 1514385 h 1554768"/>
              <a:gd name="connsiteX44" fmla="*/ 2143215 w 2324941"/>
              <a:gd name="connsiteY44" fmla="*/ 1497077 h 1554768"/>
              <a:gd name="connsiteX45" fmla="*/ 2082639 w 2324941"/>
              <a:gd name="connsiteY45" fmla="*/ 1479770 h 1554768"/>
              <a:gd name="connsiteX46" fmla="*/ 1990334 w 2324941"/>
              <a:gd name="connsiteY46" fmla="*/ 1456694 h 1554768"/>
              <a:gd name="connsiteX47" fmla="*/ 1860530 w 2324941"/>
              <a:gd name="connsiteY47" fmla="*/ 1424964 h 1554768"/>
              <a:gd name="connsiteX48" fmla="*/ 1713418 w 2324941"/>
              <a:gd name="connsiteY48" fmla="*/ 1381696 h 1554768"/>
              <a:gd name="connsiteX49" fmla="*/ 1488424 w 2324941"/>
              <a:gd name="connsiteY49" fmla="*/ 1306698 h 1554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324941" h="1554768">
                <a:moveTo>
                  <a:pt x="1488424" y="1306698"/>
                </a:moveTo>
                <a:lnTo>
                  <a:pt x="1257660" y="1217277"/>
                </a:lnTo>
                <a:lnTo>
                  <a:pt x="1081703" y="1136510"/>
                </a:lnTo>
                <a:lnTo>
                  <a:pt x="960552" y="1049973"/>
                </a:lnTo>
                <a:lnTo>
                  <a:pt x="775942" y="934592"/>
                </a:lnTo>
                <a:lnTo>
                  <a:pt x="634599" y="824979"/>
                </a:lnTo>
                <a:lnTo>
                  <a:pt x="530755" y="735558"/>
                </a:lnTo>
                <a:lnTo>
                  <a:pt x="403836" y="614407"/>
                </a:lnTo>
                <a:lnTo>
                  <a:pt x="305761" y="501910"/>
                </a:lnTo>
                <a:lnTo>
                  <a:pt x="216340" y="392298"/>
                </a:lnTo>
                <a:lnTo>
                  <a:pt x="147111" y="294223"/>
                </a:lnTo>
                <a:lnTo>
                  <a:pt x="98074" y="213456"/>
                </a:lnTo>
                <a:lnTo>
                  <a:pt x="46152" y="126920"/>
                </a:lnTo>
                <a:lnTo>
                  <a:pt x="14422" y="72113"/>
                </a:lnTo>
                <a:lnTo>
                  <a:pt x="0" y="43268"/>
                </a:lnTo>
                <a:lnTo>
                  <a:pt x="0" y="20192"/>
                </a:lnTo>
                <a:lnTo>
                  <a:pt x="5769" y="5769"/>
                </a:lnTo>
                <a:lnTo>
                  <a:pt x="25961" y="0"/>
                </a:lnTo>
                <a:lnTo>
                  <a:pt x="43268" y="5769"/>
                </a:lnTo>
                <a:lnTo>
                  <a:pt x="66344" y="25961"/>
                </a:lnTo>
                <a:lnTo>
                  <a:pt x="152880" y="135573"/>
                </a:lnTo>
                <a:lnTo>
                  <a:pt x="288454" y="279800"/>
                </a:lnTo>
                <a:lnTo>
                  <a:pt x="412489" y="398067"/>
                </a:lnTo>
                <a:lnTo>
                  <a:pt x="519217" y="490372"/>
                </a:lnTo>
                <a:lnTo>
                  <a:pt x="623061" y="568255"/>
                </a:lnTo>
                <a:lnTo>
                  <a:pt x="755750" y="660560"/>
                </a:lnTo>
                <a:lnTo>
                  <a:pt x="842286" y="718251"/>
                </a:lnTo>
                <a:lnTo>
                  <a:pt x="949014" y="784595"/>
                </a:lnTo>
                <a:lnTo>
                  <a:pt x="1075934" y="856709"/>
                </a:lnTo>
                <a:lnTo>
                  <a:pt x="1217277" y="914400"/>
                </a:lnTo>
                <a:lnTo>
                  <a:pt x="1390349" y="995167"/>
                </a:lnTo>
                <a:lnTo>
                  <a:pt x="1511500" y="1044204"/>
                </a:lnTo>
                <a:lnTo>
                  <a:pt x="1603805" y="1075934"/>
                </a:lnTo>
                <a:lnTo>
                  <a:pt x="1713418" y="1104780"/>
                </a:lnTo>
                <a:lnTo>
                  <a:pt x="1802839" y="1124971"/>
                </a:lnTo>
                <a:lnTo>
                  <a:pt x="1900913" y="1142279"/>
                </a:lnTo>
                <a:lnTo>
                  <a:pt x="2016295" y="1159586"/>
                </a:lnTo>
                <a:lnTo>
                  <a:pt x="2114369" y="1171124"/>
                </a:lnTo>
                <a:lnTo>
                  <a:pt x="2209559" y="1176893"/>
                </a:lnTo>
                <a:lnTo>
                  <a:pt x="2258596" y="1174009"/>
                </a:lnTo>
                <a:lnTo>
                  <a:pt x="2324941" y="1148048"/>
                </a:lnTo>
                <a:lnTo>
                  <a:pt x="2281673" y="1554768"/>
                </a:lnTo>
                <a:lnTo>
                  <a:pt x="2212444" y="1543230"/>
                </a:lnTo>
                <a:lnTo>
                  <a:pt x="2180714" y="1514385"/>
                </a:lnTo>
                <a:lnTo>
                  <a:pt x="2143215" y="1497077"/>
                </a:lnTo>
                <a:lnTo>
                  <a:pt x="2082639" y="1479770"/>
                </a:lnTo>
                <a:lnTo>
                  <a:pt x="1990334" y="1456694"/>
                </a:lnTo>
                <a:lnTo>
                  <a:pt x="1860530" y="1424964"/>
                </a:lnTo>
                <a:lnTo>
                  <a:pt x="1713418" y="1381696"/>
                </a:lnTo>
                <a:lnTo>
                  <a:pt x="1488424" y="130669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1365EB92-41DE-4F85-8633-7622EA4EAFFE}"/>
              </a:ext>
            </a:extLst>
          </p:cNvPr>
          <p:cNvSpPr/>
          <p:nvPr/>
        </p:nvSpPr>
        <p:spPr>
          <a:xfrm>
            <a:off x="2708275" y="3635375"/>
            <a:ext cx="4706938" cy="2163763"/>
          </a:xfrm>
          <a:custGeom>
            <a:avLst/>
            <a:gdLst>
              <a:gd name="connsiteX0" fmla="*/ 2327169 w 4706343"/>
              <a:gd name="connsiteY0" fmla="*/ 1638119 h 2162491"/>
              <a:gd name="connsiteX1" fmla="*/ 1971810 w 4706343"/>
              <a:gd name="connsiteY1" fmla="*/ 1456106 h 2162491"/>
              <a:gd name="connsiteX2" fmla="*/ 1607784 w 4706343"/>
              <a:gd name="connsiteY2" fmla="*/ 1252424 h 2162491"/>
              <a:gd name="connsiteX3" fmla="*/ 1287094 w 4706343"/>
              <a:gd name="connsiteY3" fmla="*/ 1066077 h 2162491"/>
              <a:gd name="connsiteX4" fmla="*/ 992405 w 4706343"/>
              <a:gd name="connsiteY4" fmla="*/ 879731 h 2162491"/>
              <a:gd name="connsiteX5" fmla="*/ 827727 w 4706343"/>
              <a:gd name="connsiteY5" fmla="*/ 788724 h 2162491"/>
              <a:gd name="connsiteX6" fmla="*/ 615378 w 4706343"/>
              <a:gd name="connsiteY6" fmla="*/ 632713 h 2162491"/>
              <a:gd name="connsiteX7" fmla="*/ 446366 w 4706343"/>
              <a:gd name="connsiteY7" fmla="*/ 511370 h 2162491"/>
              <a:gd name="connsiteX8" fmla="*/ 242684 w 4706343"/>
              <a:gd name="connsiteY8" fmla="*/ 364026 h 2162491"/>
              <a:gd name="connsiteX9" fmla="*/ 91006 w 4706343"/>
              <a:gd name="connsiteY9" fmla="*/ 264352 h 2162491"/>
              <a:gd name="connsiteX10" fmla="*/ 43336 w 4706343"/>
              <a:gd name="connsiteY10" fmla="*/ 212349 h 2162491"/>
              <a:gd name="connsiteX11" fmla="*/ 21668 w 4706343"/>
              <a:gd name="connsiteY11" fmla="*/ 173346 h 2162491"/>
              <a:gd name="connsiteX12" fmla="*/ 0 w 4706343"/>
              <a:gd name="connsiteY12" fmla="*/ 112675 h 2162491"/>
              <a:gd name="connsiteX13" fmla="*/ 4333 w 4706343"/>
              <a:gd name="connsiteY13" fmla="*/ 60671 h 2162491"/>
              <a:gd name="connsiteX14" fmla="*/ 21668 w 4706343"/>
              <a:gd name="connsiteY14" fmla="*/ 21668 h 2162491"/>
              <a:gd name="connsiteX15" fmla="*/ 52004 w 4706343"/>
              <a:gd name="connsiteY15" fmla="*/ 4333 h 2162491"/>
              <a:gd name="connsiteX16" fmla="*/ 78005 w 4706343"/>
              <a:gd name="connsiteY16" fmla="*/ 0 h 2162491"/>
              <a:gd name="connsiteX17" fmla="*/ 99674 w 4706343"/>
              <a:gd name="connsiteY17" fmla="*/ 4333 h 2162491"/>
              <a:gd name="connsiteX18" fmla="*/ 125676 w 4706343"/>
              <a:gd name="connsiteY18" fmla="*/ 17334 h 2162491"/>
              <a:gd name="connsiteX19" fmla="*/ 212349 w 4706343"/>
              <a:gd name="connsiteY19" fmla="*/ 104007 h 2162491"/>
              <a:gd name="connsiteX20" fmla="*/ 320690 w 4706343"/>
              <a:gd name="connsiteY20" fmla="*/ 199348 h 2162491"/>
              <a:gd name="connsiteX21" fmla="*/ 489702 w 4706343"/>
              <a:gd name="connsiteY21" fmla="*/ 338024 h 2162491"/>
              <a:gd name="connsiteX22" fmla="*/ 706385 w 4706343"/>
              <a:gd name="connsiteY22" fmla="*/ 498369 h 2162491"/>
              <a:gd name="connsiteX23" fmla="*/ 892732 w 4706343"/>
              <a:gd name="connsiteY23" fmla="*/ 624045 h 2162491"/>
              <a:gd name="connsiteX24" fmla="*/ 1070411 w 4706343"/>
              <a:gd name="connsiteY24" fmla="*/ 732386 h 2162491"/>
              <a:gd name="connsiteX25" fmla="*/ 1217755 w 4706343"/>
              <a:gd name="connsiteY25" fmla="*/ 823393 h 2162491"/>
              <a:gd name="connsiteX26" fmla="*/ 1503776 w 4706343"/>
              <a:gd name="connsiteY26" fmla="*/ 983738 h 2162491"/>
              <a:gd name="connsiteX27" fmla="*/ 1716125 w 4706343"/>
              <a:gd name="connsiteY27" fmla="*/ 1100747 h 2162491"/>
              <a:gd name="connsiteX28" fmla="*/ 1976144 w 4706343"/>
              <a:gd name="connsiteY28" fmla="*/ 1226423 h 2162491"/>
              <a:gd name="connsiteX29" fmla="*/ 2101820 w 4706343"/>
              <a:gd name="connsiteY29" fmla="*/ 1282760 h 2162491"/>
              <a:gd name="connsiteX30" fmla="*/ 2366172 w 4706343"/>
              <a:gd name="connsiteY30" fmla="*/ 1395435 h 2162491"/>
              <a:gd name="connsiteX31" fmla="*/ 2630525 w 4706343"/>
              <a:gd name="connsiteY31" fmla="*/ 1490775 h 2162491"/>
              <a:gd name="connsiteX32" fmla="*/ 2812538 w 4706343"/>
              <a:gd name="connsiteY32" fmla="*/ 1542779 h 2162491"/>
              <a:gd name="connsiteX33" fmla="*/ 3172231 w 4706343"/>
              <a:gd name="connsiteY33" fmla="*/ 1642453 h 2162491"/>
              <a:gd name="connsiteX34" fmla="*/ 3484254 w 4706343"/>
              <a:gd name="connsiteY34" fmla="*/ 1720459 h 2162491"/>
              <a:gd name="connsiteX35" fmla="*/ 3696603 w 4706343"/>
              <a:gd name="connsiteY35" fmla="*/ 1768129 h 2162491"/>
              <a:gd name="connsiteX36" fmla="*/ 4095298 w 4706343"/>
              <a:gd name="connsiteY36" fmla="*/ 1863469 h 2162491"/>
              <a:gd name="connsiteX37" fmla="*/ 4376986 w 4706343"/>
              <a:gd name="connsiteY37" fmla="*/ 1924140 h 2162491"/>
              <a:gd name="connsiteX38" fmla="*/ 4593668 w 4706343"/>
              <a:gd name="connsiteY38" fmla="*/ 1967477 h 2162491"/>
              <a:gd name="connsiteX39" fmla="*/ 4658673 w 4706343"/>
              <a:gd name="connsiteY39" fmla="*/ 1984811 h 2162491"/>
              <a:gd name="connsiteX40" fmla="*/ 4697676 w 4706343"/>
              <a:gd name="connsiteY40" fmla="*/ 1997812 h 2162491"/>
              <a:gd name="connsiteX41" fmla="*/ 4706343 w 4706343"/>
              <a:gd name="connsiteY41" fmla="*/ 2015147 h 2162491"/>
              <a:gd name="connsiteX42" fmla="*/ 4689008 w 4706343"/>
              <a:gd name="connsiteY42" fmla="*/ 2036815 h 2162491"/>
              <a:gd name="connsiteX43" fmla="*/ 4654339 w 4706343"/>
              <a:gd name="connsiteY43" fmla="*/ 2054150 h 2162491"/>
              <a:gd name="connsiteX44" fmla="*/ 4368318 w 4706343"/>
              <a:gd name="connsiteY44" fmla="*/ 2088819 h 2162491"/>
              <a:gd name="connsiteX45" fmla="*/ 3930620 w 4706343"/>
              <a:gd name="connsiteY45" fmla="*/ 2145156 h 2162491"/>
              <a:gd name="connsiteX46" fmla="*/ 3839613 w 4706343"/>
              <a:gd name="connsiteY46" fmla="*/ 2162491 h 2162491"/>
              <a:gd name="connsiteX47" fmla="*/ 3787609 w 4706343"/>
              <a:gd name="connsiteY47" fmla="*/ 2162491 h 2162491"/>
              <a:gd name="connsiteX48" fmla="*/ 3709604 w 4706343"/>
              <a:gd name="connsiteY48" fmla="*/ 2158157 h 2162491"/>
              <a:gd name="connsiteX49" fmla="*/ 3609930 w 4706343"/>
              <a:gd name="connsiteY49" fmla="*/ 2136489 h 2162491"/>
              <a:gd name="connsiteX50" fmla="*/ 3410582 w 4706343"/>
              <a:gd name="connsiteY50" fmla="*/ 2084485 h 2162491"/>
              <a:gd name="connsiteX51" fmla="*/ 3163564 w 4706343"/>
              <a:gd name="connsiteY51" fmla="*/ 2002146 h 2162491"/>
              <a:gd name="connsiteX52" fmla="*/ 2851541 w 4706343"/>
              <a:gd name="connsiteY52" fmla="*/ 1876470 h 2162491"/>
              <a:gd name="connsiteX53" fmla="*/ 2327169 w 4706343"/>
              <a:gd name="connsiteY53" fmla="*/ 1638119 h 2162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4706343" h="2162491">
                <a:moveTo>
                  <a:pt x="2327169" y="1638119"/>
                </a:moveTo>
                <a:lnTo>
                  <a:pt x="1971810" y="1456106"/>
                </a:lnTo>
                <a:lnTo>
                  <a:pt x="1607784" y="1252424"/>
                </a:lnTo>
                <a:lnTo>
                  <a:pt x="1287094" y="1066077"/>
                </a:lnTo>
                <a:lnTo>
                  <a:pt x="992405" y="879731"/>
                </a:lnTo>
                <a:lnTo>
                  <a:pt x="827727" y="788724"/>
                </a:lnTo>
                <a:lnTo>
                  <a:pt x="615378" y="632713"/>
                </a:lnTo>
                <a:lnTo>
                  <a:pt x="446366" y="511370"/>
                </a:lnTo>
                <a:lnTo>
                  <a:pt x="242684" y="364026"/>
                </a:lnTo>
                <a:lnTo>
                  <a:pt x="91006" y="264352"/>
                </a:lnTo>
                <a:lnTo>
                  <a:pt x="43336" y="212349"/>
                </a:lnTo>
                <a:lnTo>
                  <a:pt x="21668" y="173346"/>
                </a:lnTo>
                <a:lnTo>
                  <a:pt x="0" y="112675"/>
                </a:lnTo>
                <a:lnTo>
                  <a:pt x="4333" y="60671"/>
                </a:lnTo>
                <a:lnTo>
                  <a:pt x="21668" y="21668"/>
                </a:lnTo>
                <a:lnTo>
                  <a:pt x="52004" y="4333"/>
                </a:lnTo>
                <a:lnTo>
                  <a:pt x="78005" y="0"/>
                </a:lnTo>
                <a:lnTo>
                  <a:pt x="99674" y="4333"/>
                </a:lnTo>
                <a:lnTo>
                  <a:pt x="125676" y="17334"/>
                </a:lnTo>
                <a:lnTo>
                  <a:pt x="212349" y="104007"/>
                </a:lnTo>
                <a:lnTo>
                  <a:pt x="320690" y="199348"/>
                </a:lnTo>
                <a:lnTo>
                  <a:pt x="489702" y="338024"/>
                </a:lnTo>
                <a:lnTo>
                  <a:pt x="706385" y="498369"/>
                </a:lnTo>
                <a:lnTo>
                  <a:pt x="892732" y="624045"/>
                </a:lnTo>
                <a:lnTo>
                  <a:pt x="1070411" y="732386"/>
                </a:lnTo>
                <a:lnTo>
                  <a:pt x="1217755" y="823393"/>
                </a:lnTo>
                <a:lnTo>
                  <a:pt x="1503776" y="983738"/>
                </a:lnTo>
                <a:lnTo>
                  <a:pt x="1716125" y="1100747"/>
                </a:lnTo>
                <a:lnTo>
                  <a:pt x="1976144" y="1226423"/>
                </a:lnTo>
                <a:lnTo>
                  <a:pt x="2101820" y="1282760"/>
                </a:lnTo>
                <a:lnTo>
                  <a:pt x="2366172" y="1395435"/>
                </a:lnTo>
                <a:lnTo>
                  <a:pt x="2630525" y="1490775"/>
                </a:lnTo>
                <a:lnTo>
                  <a:pt x="2812538" y="1542779"/>
                </a:lnTo>
                <a:lnTo>
                  <a:pt x="3172231" y="1642453"/>
                </a:lnTo>
                <a:lnTo>
                  <a:pt x="3484254" y="1720459"/>
                </a:lnTo>
                <a:lnTo>
                  <a:pt x="3696603" y="1768129"/>
                </a:lnTo>
                <a:lnTo>
                  <a:pt x="4095298" y="1863469"/>
                </a:lnTo>
                <a:lnTo>
                  <a:pt x="4376986" y="1924140"/>
                </a:lnTo>
                <a:lnTo>
                  <a:pt x="4593668" y="1967477"/>
                </a:lnTo>
                <a:lnTo>
                  <a:pt x="4658673" y="1984811"/>
                </a:lnTo>
                <a:lnTo>
                  <a:pt x="4697676" y="1997812"/>
                </a:lnTo>
                <a:lnTo>
                  <a:pt x="4706343" y="2015147"/>
                </a:lnTo>
                <a:lnTo>
                  <a:pt x="4689008" y="2036815"/>
                </a:lnTo>
                <a:lnTo>
                  <a:pt x="4654339" y="2054150"/>
                </a:lnTo>
                <a:lnTo>
                  <a:pt x="4368318" y="2088819"/>
                </a:lnTo>
                <a:lnTo>
                  <a:pt x="3930620" y="2145156"/>
                </a:lnTo>
                <a:lnTo>
                  <a:pt x="3839613" y="2162491"/>
                </a:lnTo>
                <a:lnTo>
                  <a:pt x="3787609" y="2162491"/>
                </a:lnTo>
                <a:lnTo>
                  <a:pt x="3709604" y="2158157"/>
                </a:lnTo>
                <a:lnTo>
                  <a:pt x="3609930" y="2136489"/>
                </a:lnTo>
                <a:lnTo>
                  <a:pt x="3410582" y="2084485"/>
                </a:lnTo>
                <a:lnTo>
                  <a:pt x="3163564" y="2002146"/>
                </a:lnTo>
                <a:lnTo>
                  <a:pt x="2851541" y="1876470"/>
                </a:lnTo>
                <a:lnTo>
                  <a:pt x="2327169" y="16381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99824BD-A2F5-445A-8634-D33A4923E4A0}"/>
              </a:ext>
            </a:extLst>
          </p:cNvPr>
          <p:cNvGrpSpPr>
            <a:grpSpLocks/>
          </p:cNvGrpSpPr>
          <p:nvPr/>
        </p:nvGrpSpPr>
        <p:grpSpPr bwMode="auto">
          <a:xfrm>
            <a:off x="2679700" y="1589088"/>
            <a:ext cx="4743450" cy="4222750"/>
            <a:chOff x="2824163" y="1728788"/>
            <a:chExt cx="4743450" cy="4222750"/>
          </a:xfrm>
        </p:grpSpPr>
        <p:sp>
          <p:nvSpPr>
            <p:cNvPr id="15" name="フリーフォーム 9">
              <a:extLst>
                <a:ext uri="{FF2B5EF4-FFF2-40B4-BE49-F238E27FC236}">
                  <a16:creationId xmlns:a16="http://schemas.microsoft.com/office/drawing/2014/main" id="{40D036C8-E108-4C22-858A-668AA1DE6D82}"/>
                </a:ext>
              </a:extLst>
            </p:cNvPr>
            <p:cNvSpPr/>
            <p:nvPr/>
          </p:nvSpPr>
          <p:spPr>
            <a:xfrm>
              <a:off x="4843463" y="1728788"/>
              <a:ext cx="1912938" cy="825500"/>
            </a:xfrm>
            <a:custGeom>
              <a:avLst/>
              <a:gdLst>
                <a:gd name="connsiteX0" fmla="*/ 1200150 w 1912143"/>
                <a:gd name="connsiteY0" fmla="*/ 576262 h 826293"/>
                <a:gd name="connsiteX1" fmla="*/ 1052512 w 1912143"/>
                <a:gd name="connsiteY1" fmla="*/ 616743 h 826293"/>
                <a:gd name="connsiteX2" fmla="*/ 902493 w 1912143"/>
                <a:gd name="connsiteY2" fmla="*/ 654843 h 826293"/>
                <a:gd name="connsiteX3" fmla="*/ 814387 w 1912143"/>
                <a:gd name="connsiteY3" fmla="*/ 688181 h 826293"/>
                <a:gd name="connsiteX4" fmla="*/ 614362 w 1912143"/>
                <a:gd name="connsiteY4" fmla="*/ 731043 h 826293"/>
                <a:gd name="connsiteX5" fmla="*/ 447675 w 1912143"/>
                <a:gd name="connsiteY5" fmla="*/ 762000 h 826293"/>
                <a:gd name="connsiteX6" fmla="*/ 295275 w 1912143"/>
                <a:gd name="connsiteY6" fmla="*/ 788193 h 826293"/>
                <a:gd name="connsiteX7" fmla="*/ 133350 w 1912143"/>
                <a:gd name="connsiteY7" fmla="*/ 814387 h 826293"/>
                <a:gd name="connsiteX8" fmla="*/ 64293 w 1912143"/>
                <a:gd name="connsiteY8" fmla="*/ 826293 h 826293"/>
                <a:gd name="connsiteX9" fmla="*/ 40481 w 1912143"/>
                <a:gd name="connsiteY9" fmla="*/ 826293 h 826293"/>
                <a:gd name="connsiteX10" fmla="*/ 9525 w 1912143"/>
                <a:gd name="connsiteY10" fmla="*/ 821531 h 826293"/>
                <a:gd name="connsiteX11" fmla="*/ 0 w 1912143"/>
                <a:gd name="connsiteY11" fmla="*/ 814387 h 826293"/>
                <a:gd name="connsiteX12" fmla="*/ 2381 w 1912143"/>
                <a:gd name="connsiteY12" fmla="*/ 800100 h 826293"/>
                <a:gd name="connsiteX13" fmla="*/ 11906 w 1912143"/>
                <a:gd name="connsiteY13" fmla="*/ 778668 h 826293"/>
                <a:gd name="connsiteX14" fmla="*/ 26193 w 1912143"/>
                <a:gd name="connsiteY14" fmla="*/ 762000 h 826293"/>
                <a:gd name="connsiteX15" fmla="*/ 90487 w 1912143"/>
                <a:gd name="connsiteY15" fmla="*/ 738187 h 826293"/>
                <a:gd name="connsiteX16" fmla="*/ 328612 w 1912143"/>
                <a:gd name="connsiteY16" fmla="*/ 659606 h 826293"/>
                <a:gd name="connsiteX17" fmla="*/ 628650 w 1912143"/>
                <a:gd name="connsiteY17" fmla="*/ 550068 h 826293"/>
                <a:gd name="connsiteX18" fmla="*/ 883443 w 1912143"/>
                <a:gd name="connsiteY18" fmla="*/ 450056 h 826293"/>
                <a:gd name="connsiteX19" fmla="*/ 1085850 w 1912143"/>
                <a:gd name="connsiteY19" fmla="*/ 359568 h 826293"/>
                <a:gd name="connsiteX20" fmla="*/ 1276350 w 1912143"/>
                <a:gd name="connsiteY20" fmla="*/ 264318 h 826293"/>
                <a:gd name="connsiteX21" fmla="*/ 1338262 w 1912143"/>
                <a:gd name="connsiteY21" fmla="*/ 228600 h 826293"/>
                <a:gd name="connsiteX22" fmla="*/ 1373981 w 1912143"/>
                <a:gd name="connsiteY22" fmla="*/ 204787 h 826293"/>
                <a:gd name="connsiteX23" fmla="*/ 1388268 w 1912143"/>
                <a:gd name="connsiteY23" fmla="*/ 183356 h 826293"/>
                <a:gd name="connsiteX24" fmla="*/ 1388268 w 1912143"/>
                <a:gd name="connsiteY24" fmla="*/ 147637 h 826293"/>
                <a:gd name="connsiteX25" fmla="*/ 1378743 w 1912143"/>
                <a:gd name="connsiteY25" fmla="*/ 116681 h 826293"/>
                <a:gd name="connsiteX26" fmla="*/ 1357312 w 1912143"/>
                <a:gd name="connsiteY26" fmla="*/ 97631 h 826293"/>
                <a:gd name="connsiteX27" fmla="*/ 1309687 w 1912143"/>
                <a:gd name="connsiteY27" fmla="*/ 71437 h 826293"/>
                <a:gd name="connsiteX28" fmla="*/ 1293018 w 1912143"/>
                <a:gd name="connsiteY28" fmla="*/ 61912 h 826293"/>
                <a:gd name="connsiteX29" fmla="*/ 1281112 w 1912143"/>
                <a:gd name="connsiteY29" fmla="*/ 50006 h 826293"/>
                <a:gd name="connsiteX30" fmla="*/ 1281112 w 1912143"/>
                <a:gd name="connsiteY30" fmla="*/ 33337 h 826293"/>
                <a:gd name="connsiteX31" fmla="*/ 1285875 w 1912143"/>
                <a:gd name="connsiteY31" fmla="*/ 23812 h 826293"/>
                <a:gd name="connsiteX32" fmla="*/ 1302543 w 1912143"/>
                <a:gd name="connsiteY32" fmla="*/ 11906 h 826293"/>
                <a:gd name="connsiteX33" fmla="*/ 1338262 w 1912143"/>
                <a:gd name="connsiteY33" fmla="*/ 2381 h 826293"/>
                <a:gd name="connsiteX34" fmla="*/ 1371600 w 1912143"/>
                <a:gd name="connsiteY34" fmla="*/ 0 h 826293"/>
                <a:gd name="connsiteX35" fmla="*/ 1423987 w 1912143"/>
                <a:gd name="connsiteY35" fmla="*/ 7143 h 826293"/>
                <a:gd name="connsiteX36" fmla="*/ 1500187 w 1912143"/>
                <a:gd name="connsiteY36" fmla="*/ 30956 h 826293"/>
                <a:gd name="connsiteX37" fmla="*/ 1588293 w 1912143"/>
                <a:gd name="connsiteY37" fmla="*/ 66675 h 826293"/>
                <a:gd name="connsiteX38" fmla="*/ 1674018 w 1912143"/>
                <a:gd name="connsiteY38" fmla="*/ 95250 h 826293"/>
                <a:gd name="connsiteX39" fmla="*/ 1752600 w 1912143"/>
                <a:gd name="connsiteY39" fmla="*/ 133350 h 826293"/>
                <a:gd name="connsiteX40" fmla="*/ 1814512 w 1912143"/>
                <a:gd name="connsiteY40" fmla="*/ 171450 h 826293"/>
                <a:gd name="connsiteX41" fmla="*/ 1869281 w 1912143"/>
                <a:gd name="connsiteY41" fmla="*/ 207168 h 826293"/>
                <a:gd name="connsiteX42" fmla="*/ 1897856 w 1912143"/>
                <a:gd name="connsiteY42" fmla="*/ 233362 h 826293"/>
                <a:gd name="connsiteX43" fmla="*/ 1909762 w 1912143"/>
                <a:gd name="connsiteY43" fmla="*/ 257175 h 826293"/>
                <a:gd name="connsiteX44" fmla="*/ 1912143 w 1912143"/>
                <a:gd name="connsiteY44" fmla="*/ 280987 h 826293"/>
                <a:gd name="connsiteX45" fmla="*/ 1902618 w 1912143"/>
                <a:gd name="connsiteY45" fmla="*/ 302418 h 826293"/>
                <a:gd name="connsiteX46" fmla="*/ 1869281 w 1912143"/>
                <a:gd name="connsiteY46" fmla="*/ 319087 h 826293"/>
                <a:gd name="connsiteX47" fmla="*/ 1752600 w 1912143"/>
                <a:gd name="connsiteY47" fmla="*/ 357187 h 826293"/>
                <a:gd name="connsiteX48" fmla="*/ 1666875 w 1912143"/>
                <a:gd name="connsiteY48" fmla="*/ 400050 h 826293"/>
                <a:gd name="connsiteX49" fmla="*/ 1509712 w 1912143"/>
                <a:gd name="connsiteY49" fmla="*/ 471487 h 826293"/>
                <a:gd name="connsiteX50" fmla="*/ 1200150 w 1912143"/>
                <a:gd name="connsiteY50" fmla="*/ 576262 h 826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12143" h="826293">
                  <a:moveTo>
                    <a:pt x="1200150" y="576262"/>
                  </a:moveTo>
                  <a:lnTo>
                    <a:pt x="1052512" y="616743"/>
                  </a:lnTo>
                  <a:lnTo>
                    <a:pt x="902493" y="654843"/>
                  </a:lnTo>
                  <a:lnTo>
                    <a:pt x="814387" y="688181"/>
                  </a:lnTo>
                  <a:lnTo>
                    <a:pt x="614362" y="731043"/>
                  </a:lnTo>
                  <a:lnTo>
                    <a:pt x="447675" y="762000"/>
                  </a:lnTo>
                  <a:lnTo>
                    <a:pt x="295275" y="788193"/>
                  </a:lnTo>
                  <a:lnTo>
                    <a:pt x="133350" y="814387"/>
                  </a:lnTo>
                  <a:lnTo>
                    <a:pt x="64293" y="826293"/>
                  </a:lnTo>
                  <a:lnTo>
                    <a:pt x="40481" y="826293"/>
                  </a:lnTo>
                  <a:lnTo>
                    <a:pt x="9525" y="821531"/>
                  </a:lnTo>
                  <a:lnTo>
                    <a:pt x="0" y="814387"/>
                  </a:lnTo>
                  <a:lnTo>
                    <a:pt x="2381" y="800100"/>
                  </a:lnTo>
                  <a:lnTo>
                    <a:pt x="11906" y="778668"/>
                  </a:lnTo>
                  <a:lnTo>
                    <a:pt x="26193" y="762000"/>
                  </a:lnTo>
                  <a:lnTo>
                    <a:pt x="90487" y="738187"/>
                  </a:lnTo>
                  <a:lnTo>
                    <a:pt x="328612" y="659606"/>
                  </a:lnTo>
                  <a:lnTo>
                    <a:pt x="628650" y="550068"/>
                  </a:lnTo>
                  <a:lnTo>
                    <a:pt x="883443" y="450056"/>
                  </a:lnTo>
                  <a:lnTo>
                    <a:pt x="1085850" y="359568"/>
                  </a:lnTo>
                  <a:lnTo>
                    <a:pt x="1276350" y="264318"/>
                  </a:lnTo>
                  <a:lnTo>
                    <a:pt x="1338262" y="228600"/>
                  </a:lnTo>
                  <a:lnTo>
                    <a:pt x="1373981" y="204787"/>
                  </a:lnTo>
                  <a:lnTo>
                    <a:pt x="1388268" y="183356"/>
                  </a:lnTo>
                  <a:lnTo>
                    <a:pt x="1388268" y="147637"/>
                  </a:lnTo>
                  <a:lnTo>
                    <a:pt x="1378743" y="116681"/>
                  </a:lnTo>
                  <a:lnTo>
                    <a:pt x="1357312" y="97631"/>
                  </a:lnTo>
                  <a:lnTo>
                    <a:pt x="1309687" y="71437"/>
                  </a:lnTo>
                  <a:lnTo>
                    <a:pt x="1293018" y="61912"/>
                  </a:lnTo>
                  <a:lnTo>
                    <a:pt x="1281112" y="50006"/>
                  </a:lnTo>
                  <a:lnTo>
                    <a:pt x="1281112" y="33337"/>
                  </a:lnTo>
                  <a:lnTo>
                    <a:pt x="1285875" y="23812"/>
                  </a:lnTo>
                  <a:lnTo>
                    <a:pt x="1302543" y="11906"/>
                  </a:lnTo>
                  <a:lnTo>
                    <a:pt x="1338262" y="2381"/>
                  </a:lnTo>
                  <a:lnTo>
                    <a:pt x="1371600" y="0"/>
                  </a:lnTo>
                  <a:lnTo>
                    <a:pt x="1423987" y="7143"/>
                  </a:lnTo>
                  <a:lnTo>
                    <a:pt x="1500187" y="30956"/>
                  </a:lnTo>
                  <a:lnTo>
                    <a:pt x="1588293" y="66675"/>
                  </a:lnTo>
                  <a:lnTo>
                    <a:pt x="1674018" y="95250"/>
                  </a:lnTo>
                  <a:lnTo>
                    <a:pt x="1752600" y="133350"/>
                  </a:lnTo>
                  <a:lnTo>
                    <a:pt x="1814512" y="171450"/>
                  </a:lnTo>
                  <a:lnTo>
                    <a:pt x="1869281" y="207168"/>
                  </a:lnTo>
                  <a:lnTo>
                    <a:pt x="1897856" y="233362"/>
                  </a:lnTo>
                  <a:lnTo>
                    <a:pt x="1909762" y="257175"/>
                  </a:lnTo>
                  <a:lnTo>
                    <a:pt x="1912143" y="280987"/>
                  </a:lnTo>
                  <a:lnTo>
                    <a:pt x="1902618" y="302418"/>
                  </a:lnTo>
                  <a:lnTo>
                    <a:pt x="1869281" y="319087"/>
                  </a:lnTo>
                  <a:lnTo>
                    <a:pt x="1752600" y="357187"/>
                  </a:lnTo>
                  <a:lnTo>
                    <a:pt x="1666875" y="400050"/>
                  </a:lnTo>
                  <a:lnTo>
                    <a:pt x="1509712" y="471487"/>
                  </a:lnTo>
                  <a:lnTo>
                    <a:pt x="1200150" y="5762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solidFill>
                  <a:srgbClr val="FF0000"/>
                </a:solidFill>
              </a:endParaRPr>
            </a:p>
          </p:txBody>
        </p:sp>
        <p:sp>
          <p:nvSpPr>
            <p:cNvPr id="16" name="フリーフォーム 19">
              <a:extLst>
                <a:ext uri="{FF2B5EF4-FFF2-40B4-BE49-F238E27FC236}">
                  <a16:creationId xmlns:a16="http://schemas.microsoft.com/office/drawing/2014/main" id="{D6626EBC-86F0-402C-A2D3-55DC5640C6AA}"/>
                </a:ext>
              </a:extLst>
            </p:cNvPr>
            <p:cNvSpPr/>
            <p:nvPr/>
          </p:nvSpPr>
          <p:spPr>
            <a:xfrm rot="16200000">
              <a:off x="4805363" y="3121026"/>
              <a:ext cx="2185987" cy="588962"/>
            </a:xfrm>
            <a:custGeom>
              <a:avLst/>
              <a:gdLst>
                <a:gd name="connsiteX0" fmla="*/ 404813 w 2185988"/>
                <a:gd name="connsiteY0" fmla="*/ 457200 h 588168"/>
                <a:gd name="connsiteX1" fmla="*/ 35719 w 2185988"/>
                <a:gd name="connsiteY1" fmla="*/ 457200 h 588168"/>
                <a:gd name="connsiteX2" fmla="*/ 0 w 2185988"/>
                <a:gd name="connsiteY2" fmla="*/ 233362 h 588168"/>
                <a:gd name="connsiteX3" fmla="*/ 488157 w 2185988"/>
                <a:gd name="connsiteY3" fmla="*/ 235743 h 588168"/>
                <a:gd name="connsiteX4" fmla="*/ 1059657 w 2185988"/>
                <a:gd name="connsiteY4" fmla="*/ 247650 h 588168"/>
                <a:gd name="connsiteX5" fmla="*/ 1595438 w 2185988"/>
                <a:gd name="connsiteY5" fmla="*/ 252412 h 588168"/>
                <a:gd name="connsiteX6" fmla="*/ 1666875 w 2185988"/>
                <a:gd name="connsiteY6" fmla="*/ 247650 h 588168"/>
                <a:gd name="connsiteX7" fmla="*/ 1731169 w 2185988"/>
                <a:gd name="connsiteY7" fmla="*/ 238125 h 588168"/>
                <a:gd name="connsiteX8" fmla="*/ 1790700 w 2185988"/>
                <a:gd name="connsiteY8" fmla="*/ 221456 h 588168"/>
                <a:gd name="connsiteX9" fmla="*/ 1864519 w 2185988"/>
                <a:gd name="connsiteY9" fmla="*/ 188118 h 588168"/>
                <a:gd name="connsiteX10" fmla="*/ 1940719 w 2185988"/>
                <a:gd name="connsiteY10" fmla="*/ 142875 h 588168"/>
                <a:gd name="connsiteX11" fmla="*/ 2035969 w 2185988"/>
                <a:gd name="connsiteY11" fmla="*/ 73818 h 588168"/>
                <a:gd name="connsiteX12" fmla="*/ 2121694 w 2185988"/>
                <a:gd name="connsiteY12" fmla="*/ 0 h 588168"/>
                <a:gd name="connsiteX13" fmla="*/ 2185988 w 2185988"/>
                <a:gd name="connsiteY13" fmla="*/ 126206 h 588168"/>
                <a:gd name="connsiteX14" fmla="*/ 2071688 w 2185988"/>
                <a:gd name="connsiteY14" fmla="*/ 214312 h 588168"/>
                <a:gd name="connsiteX15" fmla="*/ 2028825 w 2185988"/>
                <a:gd name="connsiteY15" fmla="*/ 261937 h 588168"/>
                <a:gd name="connsiteX16" fmla="*/ 1990725 w 2185988"/>
                <a:gd name="connsiteY16" fmla="*/ 319087 h 588168"/>
                <a:gd name="connsiteX17" fmla="*/ 1955007 w 2185988"/>
                <a:gd name="connsiteY17" fmla="*/ 373856 h 588168"/>
                <a:gd name="connsiteX18" fmla="*/ 1928813 w 2185988"/>
                <a:gd name="connsiteY18" fmla="*/ 433387 h 588168"/>
                <a:gd name="connsiteX19" fmla="*/ 1907382 w 2185988"/>
                <a:gd name="connsiteY19" fmla="*/ 485775 h 588168"/>
                <a:gd name="connsiteX20" fmla="*/ 1888332 w 2185988"/>
                <a:gd name="connsiteY20" fmla="*/ 523875 h 588168"/>
                <a:gd name="connsiteX21" fmla="*/ 1862138 w 2185988"/>
                <a:gd name="connsiteY21" fmla="*/ 561975 h 588168"/>
                <a:gd name="connsiteX22" fmla="*/ 1833563 w 2185988"/>
                <a:gd name="connsiteY22" fmla="*/ 583406 h 588168"/>
                <a:gd name="connsiteX23" fmla="*/ 1816894 w 2185988"/>
                <a:gd name="connsiteY23" fmla="*/ 588168 h 588168"/>
                <a:gd name="connsiteX24" fmla="*/ 1793082 w 2185988"/>
                <a:gd name="connsiteY24" fmla="*/ 588168 h 588168"/>
                <a:gd name="connsiteX25" fmla="*/ 1757363 w 2185988"/>
                <a:gd name="connsiteY25" fmla="*/ 573881 h 588168"/>
                <a:gd name="connsiteX26" fmla="*/ 1709738 w 2185988"/>
                <a:gd name="connsiteY26" fmla="*/ 540543 h 588168"/>
                <a:gd name="connsiteX27" fmla="*/ 1685925 w 2185988"/>
                <a:gd name="connsiteY27" fmla="*/ 523875 h 588168"/>
                <a:gd name="connsiteX28" fmla="*/ 1659732 w 2185988"/>
                <a:gd name="connsiteY28" fmla="*/ 514350 h 588168"/>
                <a:gd name="connsiteX29" fmla="*/ 1562100 w 2185988"/>
                <a:gd name="connsiteY29" fmla="*/ 504825 h 588168"/>
                <a:gd name="connsiteX30" fmla="*/ 1426369 w 2185988"/>
                <a:gd name="connsiteY30" fmla="*/ 497681 h 588168"/>
                <a:gd name="connsiteX31" fmla="*/ 1254919 w 2185988"/>
                <a:gd name="connsiteY31" fmla="*/ 502443 h 588168"/>
                <a:gd name="connsiteX32" fmla="*/ 1126332 w 2185988"/>
                <a:gd name="connsiteY32" fmla="*/ 497681 h 588168"/>
                <a:gd name="connsiteX33" fmla="*/ 954882 w 2185988"/>
                <a:gd name="connsiteY33" fmla="*/ 478631 h 588168"/>
                <a:gd name="connsiteX34" fmla="*/ 404813 w 2185988"/>
                <a:gd name="connsiteY34" fmla="*/ 457200 h 58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5988" h="588168">
                  <a:moveTo>
                    <a:pt x="404813" y="457200"/>
                  </a:moveTo>
                  <a:lnTo>
                    <a:pt x="35719" y="457200"/>
                  </a:lnTo>
                  <a:lnTo>
                    <a:pt x="0" y="233362"/>
                  </a:lnTo>
                  <a:lnTo>
                    <a:pt x="488157" y="235743"/>
                  </a:lnTo>
                  <a:lnTo>
                    <a:pt x="1059657" y="247650"/>
                  </a:lnTo>
                  <a:lnTo>
                    <a:pt x="1595438" y="252412"/>
                  </a:lnTo>
                  <a:lnTo>
                    <a:pt x="1666875" y="247650"/>
                  </a:lnTo>
                  <a:lnTo>
                    <a:pt x="1731169" y="238125"/>
                  </a:lnTo>
                  <a:lnTo>
                    <a:pt x="1790700" y="221456"/>
                  </a:lnTo>
                  <a:lnTo>
                    <a:pt x="1864519" y="188118"/>
                  </a:lnTo>
                  <a:lnTo>
                    <a:pt x="1940719" y="142875"/>
                  </a:lnTo>
                  <a:lnTo>
                    <a:pt x="2035969" y="73818"/>
                  </a:lnTo>
                  <a:lnTo>
                    <a:pt x="2121694" y="0"/>
                  </a:lnTo>
                  <a:lnTo>
                    <a:pt x="2185988" y="126206"/>
                  </a:lnTo>
                  <a:lnTo>
                    <a:pt x="2071688" y="214312"/>
                  </a:lnTo>
                  <a:lnTo>
                    <a:pt x="2028825" y="261937"/>
                  </a:lnTo>
                  <a:lnTo>
                    <a:pt x="1990725" y="319087"/>
                  </a:lnTo>
                  <a:lnTo>
                    <a:pt x="1955007" y="373856"/>
                  </a:lnTo>
                  <a:lnTo>
                    <a:pt x="1928813" y="433387"/>
                  </a:lnTo>
                  <a:lnTo>
                    <a:pt x="1907382" y="485775"/>
                  </a:lnTo>
                  <a:lnTo>
                    <a:pt x="1888332" y="523875"/>
                  </a:lnTo>
                  <a:lnTo>
                    <a:pt x="1862138" y="561975"/>
                  </a:lnTo>
                  <a:lnTo>
                    <a:pt x="1833563" y="583406"/>
                  </a:lnTo>
                  <a:lnTo>
                    <a:pt x="1816894" y="588168"/>
                  </a:lnTo>
                  <a:lnTo>
                    <a:pt x="1793082" y="588168"/>
                  </a:lnTo>
                  <a:lnTo>
                    <a:pt x="1757363" y="573881"/>
                  </a:lnTo>
                  <a:lnTo>
                    <a:pt x="1709738" y="540543"/>
                  </a:lnTo>
                  <a:lnTo>
                    <a:pt x="1685925" y="523875"/>
                  </a:lnTo>
                  <a:lnTo>
                    <a:pt x="1659732" y="514350"/>
                  </a:lnTo>
                  <a:lnTo>
                    <a:pt x="1562100" y="504825"/>
                  </a:lnTo>
                  <a:lnTo>
                    <a:pt x="1426369" y="497681"/>
                  </a:lnTo>
                  <a:lnTo>
                    <a:pt x="1254919" y="502443"/>
                  </a:lnTo>
                  <a:lnTo>
                    <a:pt x="1126332" y="497681"/>
                  </a:lnTo>
                  <a:lnTo>
                    <a:pt x="954882" y="478631"/>
                  </a:lnTo>
                  <a:lnTo>
                    <a:pt x="404813" y="4572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0">
              <a:extLst>
                <a:ext uri="{FF2B5EF4-FFF2-40B4-BE49-F238E27FC236}">
                  <a16:creationId xmlns:a16="http://schemas.microsoft.com/office/drawing/2014/main" id="{53C1777C-F4DC-471A-B816-05BF4600991A}"/>
                </a:ext>
              </a:extLst>
            </p:cNvPr>
            <p:cNvSpPr/>
            <p:nvPr/>
          </p:nvSpPr>
          <p:spPr>
            <a:xfrm>
              <a:off x="6015038" y="3157538"/>
              <a:ext cx="1104900" cy="412750"/>
            </a:xfrm>
            <a:custGeom>
              <a:avLst/>
              <a:gdLst>
                <a:gd name="connsiteX0" fmla="*/ 428625 w 1104900"/>
                <a:gd name="connsiteY0" fmla="*/ 335756 h 411956"/>
                <a:gd name="connsiteX1" fmla="*/ 0 w 1104900"/>
                <a:gd name="connsiteY1" fmla="*/ 411956 h 411956"/>
                <a:gd name="connsiteX2" fmla="*/ 0 w 1104900"/>
                <a:gd name="connsiteY2" fmla="*/ 188118 h 411956"/>
                <a:gd name="connsiteX3" fmla="*/ 171450 w 1104900"/>
                <a:gd name="connsiteY3" fmla="*/ 197643 h 411956"/>
                <a:gd name="connsiteX4" fmla="*/ 202406 w 1104900"/>
                <a:gd name="connsiteY4" fmla="*/ 192881 h 411956"/>
                <a:gd name="connsiteX5" fmla="*/ 359568 w 1104900"/>
                <a:gd name="connsiteY5" fmla="*/ 145256 h 411956"/>
                <a:gd name="connsiteX6" fmla="*/ 526256 w 1104900"/>
                <a:gd name="connsiteY6" fmla="*/ 97631 h 411956"/>
                <a:gd name="connsiteX7" fmla="*/ 626268 w 1104900"/>
                <a:gd name="connsiteY7" fmla="*/ 69056 h 411956"/>
                <a:gd name="connsiteX8" fmla="*/ 652462 w 1104900"/>
                <a:gd name="connsiteY8" fmla="*/ 45243 h 411956"/>
                <a:gd name="connsiteX9" fmla="*/ 676275 w 1104900"/>
                <a:gd name="connsiteY9" fmla="*/ 23812 h 411956"/>
                <a:gd name="connsiteX10" fmla="*/ 711993 w 1104900"/>
                <a:gd name="connsiteY10" fmla="*/ 7143 h 411956"/>
                <a:gd name="connsiteX11" fmla="*/ 740568 w 1104900"/>
                <a:gd name="connsiteY11" fmla="*/ 0 h 411956"/>
                <a:gd name="connsiteX12" fmla="*/ 783431 w 1104900"/>
                <a:gd name="connsiteY12" fmla="*/ 0 h 411956"/>
                <a:gd name="connsiteX13" fmla="*/ 816768 w 1104900"/>
                <a:gd name="connsiteY13" fmla="*/ 2381 h 411956"/>
                <a:gd name="connsiteX14" fmla="*/ 878681 w 1104900"/>
                <a:gd name="connsiteY14" fmla="*/ 14287 h 411956"/>
                <a:gd name="connsiteX15" fmla="*/ 933450 w 1104900"/>
                <a:gd name="connsiteY15" fmla="*/ 30956 h 411956"/>
                <a:gd name="connsiteX16" fmla="*/ 983456 w 1104900"/>
                <a:gd name="connsiteY16" fmla="*/ 54768 h 411956"/>
                <a:gd name="connsiteX17" fmla="*/ 1035843 w 1104900"/>
                <a:gd name="connsiteY17" fmla="*/ 80962 h 411956"/>
                <a:gd name="connsiteX18" fmla="*/ 1064418 w 1104900"/>
                <a:gd name="connsiteY18" fmla="*/ 100012 h 411956"/>
                <a:gd name="connsiteX19" fmla="*/ 1088231 w 1104900"/>
                <a:gd name="connsiteY19" fmla="*/ 119062 h 411956"/>
                <a:gd name="connsiteX20" fmla="*/ 1097756 w 1104900"/>
                <a:gd name="connsiteY20" fmla="*/ 130968 h 411956"/>
                <a:gd name="connsiteX21" fmla="*/ 1102518 w 1104900"/>
                <a:gd name="connsiteY21" fmla="*/ 147637 h 411956"/>
                <a:gd name="connsiteX22" fmla="*/ 1104900 w 1104900"/>
                <a:gd name="connsiteY22" fmla="*/ 161925 h 411956"/>
                <a:gd name="connsiteX23" fmla="*/ 1102518 w 1104900"/>
                <a:gd name="connsiteY23" fmla="*/ 183356 h 411956"/>
                <a:gd name="connsiteX24" fmla="*/ 1083468 w 1104900"/>
                <a:gd name="connsiteY24" fmla="*/ 209550 h 411956"/>
                <a:gd name="connsiteX25" fmla="*/ 1023937 w 1104900"/>
                <a:gd name="connsiteY25" fmla="*/ 269081 h 411956"/>
                <a:gd name="connsiteX26" fmla="*/ 852487 w 1104900"/>
                <a:gd name="connsiteY26" fmla="*/ 283368 h 411956"/>
                <a:gd name="connsiteX27" fmla="*/ 628650 w 1104900"/>
                <a:gd name="connsiteY27" fmla="*/ 309562 h 411956"/>
                <a:gd name="connsiteX28" fmla="*/ 428625 w 1104900"/>
                <a:gd name="connsiteY28" fmla="*/ 335756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04900" h="411956">
                  <a:moveTo>
                    <a:pt x="428625" y="335756"/>
                  </a:moveTo>
                  <a:lnTo>
                    <a:pt x="0" y="411956"/>
                  </a:lnTo>
                  <a:lnTo>
                    <a:pt x="0" y="188118"/>
                  </a:lnTo>
                  <a:lnTo>
                    <a:pt x="171450" y="197643"/>
                  </a:lnTo>
                  <a:lnTo>
                    <a:pt x="202406" y="192881"/>
                  </a:lnTo>
                  <a:lnTo>
                    <a:pt x="359568" y="145256"/>
                  </a:lnTo>
                  <a:lnTo>
                    <a:pt x="526256" y="97631"/>
                  </a:lnTo>
                  <a:lnTo>
                    <a:pt x="626268" y="69056"/>
                  </a:lnTo>
                  <a:lnTo>
                    <a:pt x="652462" y="45243"/>
                  </a:lnTo>
                  <a:lnTo>
                    <a:pt x="676275" y="23812"/>
                  </a:lnTo>
                  <a:lnTo>
                    <a:pt x="711993" y="7143"/>
                  </a:lnTo>
                  <a:lnTo>
                    <a:pt x="740568" y="0"/>
                  </a:lnTo>
                  <a:lnTo>
                    <a:pt x="783431" y="0"/>
                  </a:lnTo>
                  <a:lnTo>
                    <a:pt x="816768" y="2381"/>
                  </a:lnTo>
                  <a:lnTo>
                    <a:pt x="878681" y="14287"/>
                  </a:lnTo>
                  <a:lnTo>
                    <a:pt x="933450" y="30956"/>
                  </a:lnTo>
                  <a:lnTo>
                    <a:pt x="983456" y="54768"/>
                  </a:lnTo>
                  <a:lnTo>
                    <a:pt x="1035843" y="80962"/>
                  </a:lnTo>
                  <a:lnTo>
                    <a:pt x="1064418" y="100012"/>
                  </a:lnTo>
                  <a:lnTo>
                    <a:pt x="1088231" y="119062"/>
                  </a:lnTo>
                  <a:lnTo>
                    <a:pt x="1097756" y="130968"/>
                  </a:lnTo>
                  <a:lnTo>
                    <a:pt x="1102518" y="147637"/>
                  </a:lnTo>
                  <a:lnTo>
                    <a:pt x="1104900" y="161925"/>
                  </a:lnTo>
                  <a:lnTo>
                    <a:pt x="1102518" y="183356"/>
                  </a:lnTo>
                  <a:lnTo>
                    <a:pt x="1083468" y="209550"/>
                  </a:lnTo>
                  <a:lnTo>
                    <a:pt x="1023937" y="269081"/>
                  </a:lnTo>
                  <a:lnTo>
                    <a:pt x="852487" y="283368"/>
                  </a:lnTo>
                  <a:lnTo>
                    <a:pt x="628650" y="309562"/>
                  </a:lnTo>
                  <a:lnTo>
                    <a:pt x="428625" y="3357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2">
              <a:extLst>
                <a:ext uri="{FF2B5EF4-FFF2-40B4-BE49-F238E27FC236}">
                  <a16:creationId xmlns:a16="http://schemas.microsoft.com/office/drawing/2014/main" id="{8F18EF6D-1095-4957-BF56-8764AB65BB0B}"/>
                </a:ext>
              </a:extLst>
            </p:cNvPr>
            <p:cNvSpPr/>
            <p:nvPr/>
          </p:nvSpPr>
          <p:spPr>
            <a:xfrm>
              <a:off x="4762501" y="3325813"/>
              <a:ext cx="536575" cy="1331912"/>
            </a:xfrm>
            <a:custGeom>
              <a:avLst/>
              <a:gdLst>
                <a:gd name="connsiteX0" fmla="*/ 433388 w 535781"/>
                <a:gd name="connsiteY0" fmla="*/ 983457 h 1331119"/>
                <a:gd name="connsiteX1" fmla="*/ 423863 w 535781"/>
                <a:gd name="connsiteY1" fmla="*/ 1295400 h 1331119"/>
                <a:gd name="connsiteX2" fmla="*/ 204788 w 535781"/>
                <a:gd name="connsiteY2" fmla="*/ 1331119 h 1331119"/>
                <a:gd name="connsiteX3" fmla="*/ 204788 w 535781"/>
                <a:gd name="connsiteY3" fmla="*/ 1135857 h 1331119"/>
                <a:gd name="connsiteX4" fmla="*/ 209550 w 535781"/>
                <a:gd name="connsiteY4" fmla="*/ 1004888 h 1331119"/>
                <a:gd name="connsiteX5" fmla="*/ 214313 w 535781"/>
                <a:gd name="connsiteY5" fmla="*/ 914400 h 1331119"/>
                <a:gd name="connsiteX6" fmla="*/ 221456 w 535781"/>
                <a:gd name="connsiteY6" fmla="*/ 819150 h 1331119"/>
                <a:gd name="connsiteX7" fmla="*/ 226219 w 535781"/>
                <a:gd name="connsiteY7" fmla="*/ 738188 h 1331119"/>
                <a:gd name="connsiteX8" fmla="*/ 226219 w 535781"/>
                <a:gd name="connsiteY8" fmla="*/ 552450 h 1331119"/>
                <a:gd name="connsiteX9" fmla="*/ 226219 w 535781"/>
                <a:gd name="connsiteY9" fmla="*/ 419100 h 1331119"/>
                <a:gd name="connsiteX10" fmla="*/ 221456 w 535781"/>
                <a:gd name="connsiteY10" fmla="*/ 333375 h 1331119"/>
                <a:gd name="connsiteX11" fmla="*/ 209550 w 535781"/>
                <a:gd name="connsiteY11" fmla="*/ 273844 h 1331119"/>
                <a:gd name="connsiteX12" fmla="*/ 200025 w 535781"/>
                <a:gd name="connsiteY12" fmla="*/ 226219 h 1331119"/>
                <a:gd name="connsiteX13" fmla="*/ 180975 w 535781"/>
                <a:gd name="connsiteY13" fmla="*/ 188119 h 1331119"/>
                <a:gd name="connsiteX14" fmla="*/ 159544 w 535781"/>
                <a:gd name="connsiteY14" fmla="*/ 164307 h 1331119"/>
                <a:gd name="connsiteX15" fmla="*/ 130969 w 535781"/>
                <a:gd name="connsiteY15" fmla="*/ 135732 h 1331119"/>
                <a:gd name="connsiteX16" fmla="*/ 92869 w 535781"/>
                <a:gd name="connsiteY16" fmla="*/ 107157 h 1331119"/>
                <a:gd name="connsiteX17" fmla="*/ 59531 w 535781"/>
                <a:gd name="connsiteY17" fmla="*/ 90488 h 1331119"/>
                <a:gd name="connsiteX18" fmla="*/ 28575 w 535781"/>
                <a:gd name="connsiteY18" fmla="*/ 80963 h 1331119"/>
                <a:gd name="connsiteX19" fmla="*/ 9525 w 535781"/>
                <a:gd name="connsiteY19" fmla="*/ 73819 h 1331119"/>
                <a:gd name="connsiteX20" fmla="*/ 0 w 535781"/>
                <a:gd name="connsiteY20" fmla="*/ 54769 h 1331119"/>
                <a:gd name="connsiteX21" fmla="*/ 0 w 535781"/>
                <a:gd name="connsiteY21" fmla="*/ 42863 h 1331119"/>
                <a:gd name="connsiteX22" fmla="*/ 11906 w 535781"/>
                <a:gd name="connsiteY22" fmla="*/ 23813 h 1331119"/>
                <a:gd name="connsiteX23" fmla="*/ 45244 w 535781"/>
                <a:gd name="connsiteY23" fmla="*/ 9525 h 1331119"/>
                <a:gd name="connsiteX24" fmla="*/ 109538 w 535781"/>
                <a:gd name="connsiteY24" fmla="*/ 0 h 1331119"/>
                <a:gd name="connsiteX25" fmla="*/ 176213 w 535781"/>
                <a:gd name="connsiteY25" fmla="*/ 4763 h 1331119"/>
                <a:gd name="connsiteX26" fmla="*/ 228600 w 535781"/>
                <a:gd name="connsiteY26" fmla="*/ 16669 h 1331119"/>
                <a:gd name="connsiteX27" fmla="*/ 285750 w 535781"/>
                <a:gd name="connsiteY27" fmla="*/ 40482 h 1331119"/>
                <a:gd name="connsiteX28" fmla="*/ 345281 w 535781"/>
                <a:gd name="connsiteY28" fmla="*/ 69057 h 1331119"/>
                <a:gd name="connsiteX29" fmla="*/ 395288 w 535781"/>
                <a:gd name="connsiteY29" fmla="*/ 95250 h 1331119"/>
                <a:gd name="connsiteX30" fmla="*/ 447675 w 535781"/>
                <a:gd name="connsiteY30" fmla="*/ 133350 h 1331119"/>
                <a:gd name="connsiteX31" fmla="*/ 483394 w 535781"/>
                <a:gd name="connsiteY31" fmla="*/ 161925 h 1331119"/>
                <a:gd name="connsiteX32" fmla="*/ 511969 w 535781"/>
                <a:gd name="connsiteY32" fmla="*/ 202407 h 1331119"/>
                <a:gd name="connsiteX33" fmla="*/ 526256 w 535781"/>
                <a:gd name="connsiteY33" fmla="*/ 235744 h 1331119"/>
                <a:gd name="connsiteX34" fmla="*/ 535781 w 535781"/>
                <a:gd name="connsiteY34" fmla="*/ 266700 h 1331119"/>
                <a:gd name="connsiteX35" fmla="*/ 531019 w 535781"/>
                <a:gd name="connsiteY35" fmla="*/ 292894 h 1331119"/>
                <a:gd name="connsiteX36" fmla="*/ 509588 w 535781"/>
                <a:gd name="connsiteY36" fmla="*/ 335757 h 1331119"/>
                <a:gd name="connsiteX37" fmla="*/ 473869 w 535781"/>
                <a:gd name="connsiteY37" fmla="*/ 397669 h 1331119"/>
                <a:gd name="connsiteX38" fmla="*/ 466725 w 535781"/>
                <a:gd name="connsiteY38" fmla="*/ 452438 h 1331119"/>
                <a:gd name="connsiteX39" fmla="*/ 447675 w 535781"/>
                <a:gd name="connsiteY39" fmla="*/ 692944 h 1331119"/>
                <a:gd name="connsiteX40" fmla="*/ 433388 w 535781"/>
                <a:gd name="connsiteY40" fmla="*/ 983457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35781" h="1331119">
                  <a:moveTo>
                    <a:pt x="433388" y="983457"/>
                  </a:moveTo>
                  <a:lnTo>
                    <a:pt x="423863" y="1295400"/>
                  </a:lnTo>
                  <a:lnTo>
                    <a:pt x="204788" y="1331119"/>
                  </a:lnTo>
                  <a:lnTo>
                    <a:pt x="204788" y="1135857"/>
                  </a:lnTo>
                  <a:lnTo>
                    <a:pt x="209550" y="1004888"/>
                  </a:lnTo>
                  <a:lnTo>
                    <a:pt x="214313" y="914400"/>
                  </a:lnTo>
                  <a:lnTo>
                    <a:pt x="221456" y="819150"/>
                  </a:lnTo>
                  <a:lnTo>
                    <a:pt x="226219" y="738188"/>
                  </a:lnTo>
                  <a:lnTo>
                    <a:pt x="226219" y="552450"/>
                  </a:lnTo>
                  <a:lnTo>
                    <a:pt x="226219" y="419100"/>
                  </a:lnTo>
                  <a:lnTo>
                    <a:pt x="221456" y="333375"/>
                  </a:lnTo>
                  <a:lnTo>
                    <a:pt x="209550" y="273844"/>
                  </a:lnTo>
                  <a:lnTo>
                    <a:pt x="200025" y="226219"/>
                  </a:lnTo>
                  <a:lnTo>
                    <a:pt x="180975" y="188119"/>
                  </a:lnTo>
                  <a:lnTo>
                    <a:pt x="159544" y="164307"/>
                  </a:lnTo>
                  <a:lnTo>
                    <a:pt x="130969" y="135732"/>
                  </a:lnTo>
                  <a:lnTo>
                    <a:pt x="92869" y="107157"/>
                  </a:lnTo>
                  <a:lnTo>
                    <a:pt x="59531" y="90488"/>
                  </a:lnTo>
                  <a:lnTo>
                    <a:pt x="28575" y="80963"/>
                  </a:lnTo>
                  <a:lnTo>
                    <a:pt x="9525" y="73819"/>
                  </a:lnTo>
                  <a:lnTo>
                    <a:pt x="0" y="54769"/>
                  </a:lnTo>
                  <a:lnTo>
                    <a:pt x="0" y="42863"/>
                  </a:lnTo>
                  <a:lnTo>
                    <a:pt x="11906" y="23813"/>
                  </a:lnTo>
                  <a:lnTo>
                    <a:pt x="45244" y="9525"/>
                  </a:lnTo>
                  <a:lnTo>
                    <a:pt x="109538" y="0"/>
                  </a:lnTo>
                  <a:lnTo>
                    <a:pt x="176213" y="4763"/>
                  </a:lnTo>
                  <a:lnTo>
                    <a:pt x="228600" y="16669"/>
                  </a:lnTo>
                  <a:lnTo>
                    <a:pt x="285750" y="40482"/>
                  </a:lnTo>
                  <a:lnTo>
                    <a:pt x="345281" y="69057"/>
                  </a:lnTo>
                  <a:lnTo>
                    <a:pt x="395288" y="95250"/>
                  </a:lnTo>
                  <a:lnTo>
                    <a:pt x="447675" y="133350"/>
                  </a:lnTo>
                  <a:lnTo>
                    <a:pt x="483394" y="161925"/>
                  </a:lnTo>
                  <a:lnTo>
                    <a:pt x="511969" y="202407"/>
                  </a:lnTo>
                  <a:lnTo>
                    <a:pt x="526256" y="235744"/>
                  </a:lnTo>
                  <a:lnTo>
                    <a:pt x="535781" y="266700"/>
                  </a:lnTo>
                  <a:lnTo>
                    <a:pt x="531019" y="292894"/>
                  </a:lnTo>
                  <a:lnTo>
                    <a:pt x="509588" y="335757"/>
                  </a:lnTo>
                  <a:lnTo>
                    <a:pt x="473869" y="397669"/>
                  </a:lnTo>
                  <a:lnTo>
                    <a:pt x="466725" y="452438"/>
                  </a:lnTo>
                  <a:lnTo>
                    <a:pt x="447675" y="692944"/>
                  </a:lnTo>
                  <a:lnTo>
                    <a:pt x="433388" y="98345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1">
              <a:extLst>
                <a:ext uri="{FF2B5EF4-FFF2-40B4-BE49-F238E27FC236}">
                  <a16:creationId xmlns:a16="http://schemas.microsoft.com/office/drawing/2014/main" id="{44B684E8-25EC-4A12-9C57-5A5A108F074B}"/>
                </a:ext>
              </a:extLst>
            </p:cNvPr>
            <p:cNvSpPr/>
            <p:nvPr/>
          </p:nvSpPr>
          <p:spPr>
            <a:xfrm>
              <a:off x="4400551" y="4316413"/>
              <a:ext cx="2911475" cy="544512"/>
            </a:xfrm>
            <a:custGeom>
              <a:avLst/>
              <a:gdLst>
                <a:gd name="connsiteX0" fmla="*/ 1948543 w 2911929"/>
                <a:gd name="connsiteY0" fmla="*/ 244928 h 544285"/>
                <a:gd name="connsiteX1" fmla="*/ 1709057 w 2911929"/>
                <a:gd name="connsiteY1" fmla="*/ 253093 h 544285"/>
                <a:gd name="connsiteX2" fmla="*/ 1534886 w 2911929"/>
                <a:gd name="connsiteY2" fmla="*/ 272143 h 544285"/>
                <a:gd name="connsiteX3" fmla="*/ 1319893 w 2911929"/>
                <a:gd name="connsiteY3" fmla="*/ 302078 h 544285"/>
                <a:gd name="connsiteX4" fmla="*/ 1077686 w 2911929"/>
                <a:gd name="connsiteY4" fmla="*/ 348343 h 544285"/>
                <a:gd name="connsiteX5" fmla="*/ 857250 w 2911929"/>
                <a:gd name="connsiteY5" fmla="*/ 397328 h 544285"/>
                <a:gd name="connsiteX6" fmla="*/ 650421 w 2911929"/>
                <a:gd name="connsiteY6" fmla="*/ 446314 h 544285"/>
                <a:gd name="connsiteX7" fmla="*/ 468086 w 2911929"/>
                <a:gd name="connsiteY7" fmla="*/ 498021 h 544285"/>
                <a:gd name="connsiteX8" fmla="*/ 351064 w 2911929"/>
                <a:gd name="connsiteY8" fmla="*/ 544285 h 544285"/>
                <a:gd name="connsiteX9" fmla="*/ 293914 w 2911929"/>
                <a:gd name="connsiteY9" fmla="*/ 533400 h 544285"/>
                <a:gd name="connsiteX10" fmla="*/ 228600 w 2911929"/>
                <a:gd name="connsiteY10" fmla="*/ 511628 h 544285"/>
                <a:gd name="connsiteX11" fmla="*/ 166007 w 2911929"/>
                <a:gd name="connsiteY11" fmla="*/ 484414 h 544285"/>
                <a:gd name="connsiteX12" fmla="*/ 122464 w 2911929"/>
                <a:gd name="connsiteY12" fmla="*/ 459921 h 544285"/>
                <a:gd name="connsiteX13" fmla="*/ 95250 w 2911929"/>
                <a:gd name="connsiteY13" fmla="*/ 440871 h 544285"/>
                <a:gd name="connsiteX14" fmla="*/ 68036 w 2911929"/>
                <a:gd name="connsiteY14" fmla="*/ 413657 h 544285"/>
                <a:gd name="connsiteX15" fmla="*/ 40821 w 2911929"/>
                <a:gd name="connsiteY15" fmla="*/ 372835 h 544285"/>
                <a:gd name="connsiteX16" fmla="*/ 19050 w 2911929"/>
                <a:gd name="connsiteY16" fmla="*/ 332014 h 544285"/>
                <a:gd name="connsiteX17" fmla="*/ 2721 w 2911929"/>
                <a:gd name="connsiteY17" fmla="*/ 291193 h 544285"/>
                <a:gd name="connsiteX18" fmla="*/ 0 w 2911929"/>
                <a:gd name="connsiteY18" fmla="*/ 263978 h 544285"/>
                <a:gd name="connsiteX19" fmla="*/ 5443 w 2911929"/>
                <a:gd name="connsiteY19" fmla="*/ 247650 h 544285"/>
                <a:gd name="connsiteX20" fmla="*/ 21771 w 2911929"/>
                <a:gd name="connsiteY20" fmla="*/ 242207 h 544285"/>
                <a:gd name="connsiteX21" fmla="*/ 43543 w 2911929"/>
                <a:gd name="connsiteY21" fmla="*/ 247650 h 544285"/>
                <a:gd name="connsiteX22" fmla="*/ 111579 w 2911929"/>
                <a:gd name="connsiteY22" fmla="*/ 269421 h 544285"/>
                <a:gd name="connsiteX23" fmla="*/ 171450 w 2911929"/>
                <a:gd name="connsiteY23" fmla="*/ 280307 h 544285"/>
                <a:gd name="connsiteX24" fmla="*/ 266700 w 2911929"/>
                <a:gd name="connsiteY24" fmla="*/ 293914 h 544285"/>
                <a:gd name="connsiteX25" fmla="*/ 348343 w 2911929"/>
                <a:gd name="connsiteY25" fmla="*/ 296635 h 544285"/>
                <a:gd name="connsiteX26" fmla="*/ 421821 w 2911929"/>
                <a:gd name="connsiteY26" fmla="*/ 293914 h 544285"/>
                <a:gd name="connsiteX27" fmla="*/ 487136 w 2911929"/>
                <a:gd name="connsiteY27" fmla="*/ 291193 h 544285"/>
                <a:gd name="connsiteX28" fmla="*/ 519793 w 2911929"/>
                <a:gd name="connsiteY28" fmla="*/ 285750 h 544285"/>
                <a:gd name="connsiteX29" fmla="*/ 593271 w 2911929"/>
                <a:gd name="connsiteY29" fmla="*/ 266700 h 544285"/>
                <a:gd name="connsiteX30" fmla="*/ 762000 w 2911929"/>
                <a:gd name="connsiteY30" fmla="*/ 234043 h 544285"/>
                <a:gd name="connsiteX31" fmla="*/ 1091293 w 2911929"/>
                <a:gd name="connsiteY31" fmla="*/ 176893 h 544285"/>
                <a:gd name="connsiteX32" fmla="*/ 1458686 w 2911929"/>
                <a:gd name="connsiteY32" fmla="*/ 108857 h 544285"/>
                <a:gd name="connsiteX33" fmla="*/ 1632857 w 2911929"/>
                <a:gd name="connsiteY33" fmla="*/ 92528 h 544285"/>
                <a:gd name="connsiteX34" fmla="*/ 1744436 w 2911929"/>
                <a:gd name="connsiteY34" fmla="*/ 81643 h 544285"/>
                <a:gd name="connsiteX35" fmla="*/ 1940379 w 2911929"/>
                <a:gd name="connsiteY35" fmla="*/ 70757 h 544285"/>
                <a:gd name="connsiteX36" fmla="*/ 2136321 w 2911929"/>
                <a:gd name="connsiteY36" fmla="*/ 68035 h 544285"/>
                <a:gd name="connsiteX37" fmla="*/ 2348593 w 2911929"/>
                <a:gd name="connsiteY37" fmla="*/ 68035 h 544285"/>
                <a:gd name="connsiteX38" fmla="*/ 2375807 w 2911929"/>
                <a:gd name="connsiteY38" fmla="*/ 51707 h 544285"/>
                <a:gd name="connsiteX39" fmla="*/ 2443843 w 2911929"/>
                <a:gd name="connsiteY39" fmla="*/ 0 h 544285"/>
                <a:gd name="connsiteX40" fmla="*/ 2555421 w 2911929"/>
                <a:gd name="connsiteY40" fmla="*/ 19050 h 544285"/>
                <a:gd name="connsiteX41" fmla="*/ 2661557 w 2911929"/>
                <a:gd name="connsiteY41" fmla="*/ 40821 h 544285"/>
                <a:gd name="connsiteX42" fmla="*/ 2745921 w 2911929"/>
                <a:gd name="connsiteY42" fmla="*/ 59871 h 544285"/>
                <a:gd name="connsiteX43" fmla="*/ 2824843 w 2911929"/>
                <a:gd name="connsiteY43" fmla="*/ 89807 h 544285"/>
                <a:gd name="connsiteX44" fmla="*/ 2865664 w 2911929"/>
                <a:gd name="connsiteY44" fmla="*/ 108857 h 544285"/>
                <a:gd name="connsiteX45" fmla="*/ 2884714 w 2911929"/>
                <a:gd name="connsiteY45" fmla="*/ 127907 h 544285"/>
                <a:gd name="connsiteX46" fmla="*/ 2901043 w 2911929"/>
                <a:gd name="connsiteY46" fmla="*/ 146957 h 544285"/>
                <a:gd name="connsiteX47" fmla="*/ 2909207 w 2911929"/>
                <a:gd name="connsiteY47" fmla="*/ 168728 h 544285"/>
                <a:gd name="connsiteX48" fmla="*/ 2911929 w 2911929"/>
                <a:gd name="connsiteY48" fmla="*/ 195943 h 544285"/>
                <a:gd name="connsiteX49" fmla="*/ 2909207 w 2911929"/>
                <a:gd name="connsiteY49" fmla="*/ 234043 h 544285"/>
                <a:gd name="connsiteX50" fmla="*/ 2898321 w 2911929"/>
                <a:gd name="connsiteY50" fmla="*/ 250371 h 544285"/>
                <a:gd name="connsiteX51" fmla="*/ 2860221 w 2911929"/>
                <a:gd name="connsiteY51" fmla="*/ 272143 h 544285"/>
                <a:gd name="connsiteX52" fmla="*/ 2800350 w 2911929"/>
                <a:gd name="connsiteY52" fmla="*/ 291193 h 544285"/>
                <a:gd name="connsiteX53" fmla="*/ 2762250 w 2911929"/>
                <a:gd name="connsiteY53" fmla="*/ 293914 h 544285"/>
                <a:gd name="connsiteX54" fmla="*/ 2555421 w 2911929"/>
                <a:gd name="connsiteY54" fmla="*/ 280307 h 544285"/>
                <a:gd name="connsiteX55" fmla="*/ 2261507 w 2911929"/>
                <a:gd name="connsiteY55" fmla="*/ 261257 h 544285"/>
                <a:gd name="connsiteX56" fmla="*/ 1948543 w 2911929"/>
                <a:gd name="connsiteY56" fmla="*/ 244928 h 54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911929" h="544285">
                  <a:moveTo>
                    <a:pt x="1948543" y="244928"/>
                  </a:moveTo>
                  <a:lnTo>
                    <a:pt x="1709057" y="253093"/>
                  </a:lnTo>
                  <a:lnTo>
                    <a:pt x="1534886" y="272143"/>
                  </a:lnTo>
                  <a:lnTo>
                    <a:pt x="1319893" y="302078"/>
                  </a:lnTo>
                  <a:lnTo>
                    <a:pt x="1077686" y="348343"/>
                  </a:lnTo>
                  <a:lnTo>
                    <a:pt x="857250" y="397328"/>
                  </a:lnTo>
                  <a:lnTo>
                    <a:pt x="650421" y="446314"/>
                  </a:lnTo>
                  <a:lnTo>
                    <a:pt x="468086" y="498021"/>
                  </a:lnTo>
                  <a:lnTo>
                    <a:pt x="351064" y="544285"/>
                  </a:lnTo>
                  <a:lnTo>
                    <a:pt x="293914" y="533400"/>
                  </a:lnTo>
                  <a:lnTo>
                    <a:pt x="228600" y="511628"/>
                  </a:lnTo>
                  <a:lnTo>
                    <a:pt x="166007" y="484414"/>
                  </a:lnTo>
                  <a:lnTo>
                    <a:pt x="122464" y="459921"/>
                  </a:lnTo>
                  <a:lnTo>
                    <a:pt x="95250" y="440871"/>
                  </a:lnTo>
                  <a:lnTo>
                    <a:pt x="68036" y="413657"/>
                  </a:lnTo>
                  <a:lnTo>
                    <a:pt x="40821" y="372835"/>
                  </a:lnTo>
                  <a:lnTo>
                    <a:pt x="19050" y="332014"/>
                  </a:lnTo>
                  <a:lnTo>
                    <a:pt x="2721" y="291193"/>
                  </a:lnTo>
                  <a:lnTo>
                    <a:pt x="0" y="263978"/>
                  </a:lnTo>
                  <a:lnTo>
                    <a:pt x="5443" y="247650"/>
                  </a:lnTo>
                  <a:lnTo>
                    <a:pt x="21771" y="242207"/>
                  </a:lnTo>
                  <a:lnTo>
                    <a:pt x="43543" y="247650"/>
                  </a:lnTo>
                  <a:lnTo>
                    <a:pt x="111579" y="269421"/>
                  </a:lnTo>
                  <a:lnTo>
                    <a:pt x="171450" y="280307"/>
                  </a:lnTo>
                  <a:lnTo>
                    <a:pt x="266700" y="293914"/>
                  </a:lnTo>
                  <a:lnTo>
                    <a:pt x="348343" y="296635"/>
                  </a:lnTo>
                  <a:lnTo>
                    <a:pt x="421821" y="293914"/>
                  </a:lnTo>
                  <a:lnTo>
                    <a:pt x="487136" y="291193"/>
                  </a:lnTo>
                  <a:lnTo>
                    <a:pt x="519793" y="285750"/>
                  </a:lnTo>
                  <a:lnTo>
                    <a:pt x="593271" y="266700"/>
                  </a:lnTo>
                  <a:lnTo>
                    <a:pt x="762000" y="234043"/>
                  </a:lnTo>
                  <a:lnTo>
                    <a:pt x="1091293" y="176893"/>
                  </a:lnTo>
                  <a:lnTo>
                    <a:pt x="1458686" y="108857"/>
                  </a:lnTo>
                  <a:lnTo>
                    <a:pt x="1632857" y="92528"/>
                  </a:lnTo>
                  <a:lnTo>
                    <a:pt x="1744436" y="81643"/>
                  </a:lnTo>
                  <a:lnTo>
                    <a:pt x="1940379" y="70757"/>
                  </a:lnTo>
                  <a:lnTo>
                    <a:pt x="2136321" y="68035"/>
                  </a:lnTo>
                  <a:lnTo>
                    <a:pt x="2348593" y="68035"/>
                  </a:lnTo>
                  <a:lnTo>
                    <a:pt x="2375807" y="51707"/>
                  </a:lnTo>
                  <a:lnTo>
                    <a:pt x="2443843" y="0"/>
                  </a:lnTo>
                  <a:lnTo>
                    <a:pt x="2555421" y="19050"/>
                  </a:lnTo>
                  <a:lnTo>
                    <a:pt x="2661557" y="40821"/>
                  </a:lnTo>
                  <a:lnTo>
                    <a:pt x="2745921" y="59871"/>
                  </a:lnTo>
                  <a:lnTo>
                    <a:pt x="2824843" y="89807"/>
                  </a:lnTo>
                  <a:lnTo>
                    <a:pt x="2865664" y="108857"/>
                  </a:lnTo>
                  <a:lnTo>
                    <a:pt x="2884714" y="127907"/>
                  </a:lnTo>
                  <a:lnTo>
                    <a:pt x="2901043" y="146957"/>
                  </a:lnTo>
                  <a:lnTo>
                    <a:pt x="2909207" y="168728"/>
                  </a:lnTo>
                  <a:lnTo>
                    <a:pt x="2911929" y="195943"/>
                  </a:lnTo>
                  <a:lnTo>
                    <a:pt x="2909207" y="234043"/>
                  </a:lnTo>
                  <a:lnTo>
                    <a:pt x="2898321" y="250371"/>
                  </a:lnTo>
                  <a:lnTo>
                    <a:pt x="2860221" y="272143"/>
                  </a:lnTo>
                  <a:lnTo>
                    <a:pt x="2800350" y="291193"/>
                  </a:lnTo>
                  <a:lnTo>
                    <a:pt x="2762250" y="293914"/>
                  </a:lnTo>
                  <a:lnTo>
                    <a:pt x="2555421" y="280307"/>
                  </a:lnTo>
                  <a:lnTo>
                    <a:pt x="2261507" y="261257"/>
                  </a:lnTo>
                  <a:lnTo>
                    <a:pt x="1948543" y="24492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6">
              <a:extLst>
                <a:ext uri="{FF2B5EF4-FFF2-40B4-BE49-F238E27FC236}">
                  <a16:creationId xmlns:a16="http://schemas.microsoft.com/office/drawing/2014/main" id="{EBD067F6-6788-47D9-B83A-204310F9C110}"/>
                </a:ext>
              </a:extLst>
            </p:cNvPr>
            <p:cNvSpPr/>
            <p:nvPr/>
          </p:nvSpPr>
          <p:spPr>
            <a:xfrm>
              <a:off x="2832101" y="1966913"/>
              <a:ext cx="1511300" cy="612775"/>
            </a:xfrm>
            <a:custGeom>
              <a:avLst/>
              <a:gdLst>
                <a:gd name="connsiteX0" fmla="*/ 888207 w 1512094"/>
                <a:gd name="connsiteY0" fmla="*/ 361950 h 611981"/>
                <a:gd name="connsiteX1" fmla="*/ 728663 w 1512094"/>
                <a:gd name="connsiteY1" fmla="*/ 416718 h 611981"/>
                <a:gd name="connsiteX2" fmla="*/ 607219 w 1512094"/>
                <a:gd name="connsiteY2" fmla="*/ 464343 h 611981"/>
                <a:gd name="connsiteX3" fmla="*/ 531019 w 1512094"/>
                <a:gd name="connsiteY3" fmla="*/ 497681 h 611981"/>
                <a:gd name="connsiteX4" fmla="*/ 438150 w 1512094"/>
                <a:gd name="connsiteY4" fmla="*/ 547687 h 611981"/>
                <a:gd name="connsiteX5" fmla="*/ 338138 w 1512094"/>
                <a:gd name="connsiteY5" fmla="*/ 590550 h 611981"/>
                <a:gd name="connsiteX6" fmla="*/ 278607 w 1512094"/>
                <a:gd name="connsiteY6" fmla="*/ 611981 h 611981"/>
                <a:gd name="connsiteX7" fmla="*/ 261938 w 1512094"/>
                <a:gd name="connsiteY7" fmla="*/ 604837 h 611981"/>
                <a:gd name="connsiteX8" fmla="*/ 216694 w 1512094"/>
                <a:gd name="connsiteY8" fmla="*/ 566737 h 611981"/>
                <a:gd name="connsiteX9" fmla="*/ 142875 w 1512094"/>
                <a:gd name="connsiteY9" fmla="*/ 481012 h 611981"/>
                <a:gd name="connsiteX10" fmla="*/ 64294 w 1512094"/>
                <a:gd name="connsiteY10" fmla="*/ 376237 h 611981"/>
                <a:gd name="connsiteX11" fmla="*/ 26194 w 1512094"/>
                <a:gd name="connsiteY11" fmla="*/ 323850 h 611981"/>
                <a:gd name="connsiteX12" fmla="*/ 11907 w 1512094"/>
                <a:gd name="connsiteY12" fmla="*/ 302418 h 611981"/>
                <a:gd name="connsiteX13" fmla="*/ 0 w 1512094"/>
                <a:gd name="connsiteY13" fmla="*/ 266700 h 611981"/>
                <a:gd name="connsiteX14" fmla="*/ 0 w 1512094"/>
                <a:gd name="connsiteY14" fmla="*/ 228600 h 611981"/>
                <a:gd name="connsiteX15" fmla="*/ 2382 w 1512094"/>
                <a:gd name="connsiteY15" fmla="*/ 197643 h 611981"/>
                <a:gd name="connsiteX16" fmla="*/ 16669 w 1512094"/>
                <a:gd name="connsiteY16" fmla="*/ 178593 h 611981"/>
                <a:gd name="connsiteX17" fmla="*/ 42863 w 1512094"/>
                <a:gd name="connsiteY17" fmla="*/ 161925 h 611981"/>
                <a:gd name="connsiteX18" fmla="*/ 59532 w 1512094"/>
                <a:gd name="connsiteY18" fmla="*/ 161925 h 611981"/>
                <a:gd name="connsiteX19" fmla="*/ 88107 w 1512094"/>
                <a:gd name="connsiteY19" fmla="*/ 171450 h 611981"/>
                <a:gd name="connsiteX20" fmla="*/ 123825 w 1512094"/>
                <a:gd name="connsiteY20" fmla="*/ 204787 h 611981"/>
                <a:gd name="connsiteX21" fmla="*/ 157163 w 1512094"/>
                <a:gd name="connsiteY21" fmla="*/ 235743 h 611981"/>
                <a:gd name="connsiteX22" fmla="*/ 192882 w 1512094"/>
                <a:gd name="connsiteY22" fmla="*/ 257175 h 611981"/>
                <a:gd name="connsiteX23" fmla="*/ 238125 w 1512094"/>
                <a:gd name="connsiteY23" fmla="*/ 283368 h 611981"/>
                <a:gd name="connsiteX24" fmla="*/ 280988 w 1512094"/>
                <a:gd name="connsiteY24" fmla="*/ 297656 h 611981"/>
                <a:gd name="connsiteX25" fmla="*/ 321469 w 1512094"/>
                <a:gd name="connsiteY25" fmla="*/ 300037 h 611981"/>
                <a:gd name="connsiteX26" fmla="*/ 373857 w 1512094"/>
                <a:gd name="connsiteY26" fmla="*/ 297656 h 611981"/>
                <a:gd name="connsiteX27" fmla="*/ 450057 w 1512094"/>
                <a:gd name="connsiteY27" fmla="*/ 288131 h 611981"/>
                <a:gd name="connsiteX28" fmla="*/ 526257 w 1512094"/>
                <a:gd name="connsiteY28" fmla="*/ 273843 h 611981"/>
                <a:gd name="connsiteX29" fmla="*/ 640557 w 1512094"/>
                <a:gd name="connsiteY29" fmla="*/ 245268 h 611981"/>
                <a:gd name="connsiteX30" fmla="*/ 809625 w 1512094"/>
                <a:gd name="connsiteY30" fmla="*/ 188118 h 611981"/>
                <a:gd name="connsiteX31" fmla="*/ 962025 w 1512094"/>
                <a:gd name="connsiteY31" fmla="*/ 138112 h 611981"/>
                <a:gd name="connsiteX32" fmla="*/ 1038225 w 1512094"/>
                <a:gd name="connsiteY32" fmla="*/ 104775 h 611981"/>
                <a:gd name="connsiteX33" fmla="*/ 1116807 w 1512094"/>
                <a:gd name="connsiteY33" fmla="*/ 64293 h 611981"/>
                <a:gd name="connsiteX34" fmla="*/ 1143000 w 1512094"/>
                <a:gd name="connsiteY34" fmla="*/ 40481 h 611981"/>
                <a:gd name="connsiteX35" fmla="*/ 1157288 w 1512094"/>
                <a:gd name="connsiteY35" fmla="*/ 21431 h 611981"/>
                <a:gd name="connsiteX36" fmla="*/ 1178719 w 1512094"/>
                <a:gd name="connsiteY36" fmla="*/ 7143 h 611981"/>
                <a:gd name="connsiteX37" fmla="*/ 1207294 w 1512094"/>
                <a:gd name="connsiteY37" fmla="*/ 0 h 611981"/>
                <a:gd name="connsiteX38" fmla="*/ 1245394 w 1512094"/>
                <a:gd name="connsiteY38" fmla="*/ 2381 h 611981"/>
                <a:gd name="connsiteX39" fmla="*/ 1300163 w 1512094"/>
                <a:gd name="connsiteY39" fmla="*/ 19050 h 611981"/>
                <a:gd name="connsiteX40" fmla="*/ 1366838 w 1512094"/>
                <a:gd name="connsiteY40" fmla="*/ 54768 h 611981"/>
                <a:gd name="connsiteX41" fmla="*/ 1443038 w 1512094"/>
                <a:gd name="connsiteY41" fmla="*/ 107156 h 611981"/>
                <a:gd name="connsiteX42" fmla="*/ 1485900 w 1512094"/>
                <a:gd name="connsiteY42" fmla="*/ 142875 h 611981"/>
                <a:gd name="connsiteX43" fmla="*/ 1495425 w 1512094"/>
                <a:gd name="connsiteY43" fmla="*/ 152400 h 611981"/>
                <a:gd name="connsiteX44" fmla="*/ 1509713 w 1512094"/>
                <a:gd name="connsiteY44" fmla="*/ 173831 h 611981"/>
                <a:gd name="connsiteX45" fmla="*/ 1512094 w 1512094"/>
                <a:gd name="connsiteY45" fmla="*/ 197643 h 611981"/>
                <a:gd name="connsiteX46" fmla="*/ 1500188 w 1512094"/>
                <a:gd name="connsiteY46" fmla="*/ 228600 h 611981"/>
                <a:gd name="connsiteX47" fmla="*/ 1464469 w 1512094"/>
                <a:gd name="connsiteY47" fmla="*/ 261937 h 611981"/>
                <a:gd name="connsiteX48" fmla="*/ 1412082 w 1512094"/>
                <a:gd name="connsiteY48" fmla="*/ 304800 h 611981"/>
                <a:gd name="connsiteX49" fmla="*/ 1390650 w 1512094"/>
                <a:gd name="connsiteY49" fmla="*/ 323850 h 611981"/>
                <a:gd name="connsiteX50" fmla="*/ 1090613 w 1512094"/>
                <a:gd name="connsiteY50" fmla="*/ 316706 h 611981"/>
                <a:gd name="connsiteX51" fmla="*/ 888207 w 1512094"/>
                <a:gd name="connsiteY51" fmla="*/ 361950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12094" h="611981">
                  <a:moveTo>
                    <a:pt x="888207" y="361950"/>
                  </a:moveTo>
                  <a:lnTo>
                    <a:pt x="728663" y="416718"/>
                  </a:lnTo>
                  <a:lnTo>
                    <a:pt x="607219" y="464343"/>
                  </a:lnTo>
                  <a:lnTo>
                    <a:pt x="531019" y="497681"/>
                  </a:lnTo>
                  <a:lnTo>
                    <a:pt x="438150" y="547687"/>
                  </a:lnTo>
                  <a:lnTo>
                    <a:pt x="338138" y="590550"/>
                  </a:lnTo>
                  <a:lnTo>
                    <a:pt x="278607" y="611981"/>
                  </a:lnTo>
                  <a:lnTo>
                    <a:pt x="261938" y="604837"/>
                  </a:lnTo>
                  <a:lnTo>
                    <a:pt x="216694" y="566737"/>
                  </a:lnTo>
                  <a:lnTo>
                    <a:pt x="142875" y="481012"/>
                  </a:lnTo>
                  <a:lnTo>
                    <a:pt x="64294" y="376237"/>
                  </a:lnTo>
                  <a:lnTo>
                    <a:pt x="26194" y="323850"/>
                  </a:lnTo>
                  <a:lnTo>
                    <a:pt x="11907" y="302418"/>
                  </a:lnTo>
                  <a:lnTo>
                    <a:pt x="0" y="266700"/>
                  </a:lnTo>
                  <a:lnTo>
                    <a:pt x="0" y="228600"/>
                  </a:lnTo>
                  <a:lnTo>
                    <a:pt x="2382" y="197643"/>
                  </a:lnTo>
                  <a:lnTo>
                    <a:pt x="16669" y="178593"/>
                  </a:lnTo>
                  <a:lnTo>
                    <a:pt x="42863" y="161925"/>
                  </a:lnTo>
                  <a:lnTo>
                    <a:pt x="59532" y="161925"/>
                  </a:lnTo>
                  <a:lnTo>
                    <a:pt x="88107" y="171450"/>
                  </a:lnTo>
                  <a:lnTo>
                    <a:pt x="123825" y="204787"/>
                  </a:lnTo>
                  <a:lnTo>
                    <a:pt x="157163" y="235743"/>
                  </a:lnTo>
                  <a:lnTo>
                    <a:pt x="192882" y="257175"/>
                  </a:lnTo>
                  <a:lnTo>
                    <a:pt x="238125" y="283368"/>
                  </a:lnTo>
                  <a:lnTo>
                    <a:pt x="280988" y="297656"/>
                  </a:lnTo>
                  <a:lnTo>
                    <a:pt x="321469" y="300037"/>
                  </a:lnTo>
                  <a:lnTo>
                    <a:pt x="373857" y="297656"/>
                  </a:lnTo>
                  <a:lnTo>
                    <a:pt x="450057" y="288131"/>
                  </a:lnTo>
                  <a:lnTo>
                    <a:pt x="526257" y="273843"/>
                  </a:lnTo>
                  <a:lnTo>
                    <a:pt x="640557" y="245268"/>
                  </a:lnTo>
                  <a:lnTo>
                    <a:pt x="809625" y="188118"/>
                  </a:lnTo>
                  <a:lnTo>
                    <a:pt x="962025" y="138112"/>
                  </a:lnTo>
                  <a:lnTo>
                    <a:pt x="1038225" y="104775"/>
                  </a:lnTo>
                  <a:lnTo>
                    <a:pt x="1116807" y="64293"/>
                  </a:lnTo>
                  <a:lnTo>
                    <a:pt x="1143000" y="40481"/>
                  </a:lnTo>
                  <a:lnTo>
                    <a:pt x="1157288" y="21431"/>
                  </a:lnTo>
                  <a:lnTo>
                    <a:pt x="1178719" y="7143"/>
                  </a:lnTo>
                  <a:lnTo>
                    <a:pt x="1207294" y="0"/>
                  </a:lnTo>
                  <a:lnTo>
                    <a:pt x="1245394" y="2381"/>
                  </a:lnTo>
                  <a:lnTo>
                    <a:pt x="1300163" y="19050"/>
                  </a:lnTo>
                  <a:lnTo>
                    <a:pt x="1366838" y="54768"/>
                  </a:lnTo>
                  <a:lnTo>
                    <a:pt x="1443038" y="107156"/>
                  </a:lnTo>
                  <a:lnTo>
                    <a:pt x="1485900" y="142875"/>
                  </a:lnTo>
                  <a:lnTo>
                    <a:pt x="1495425" y="152400"/>
                  </a:lnTo>
                  <a:lnTo>
                    <a:pt x="1509713" y="173831"/>
                  </a:lnTo>
                  <a:lnTo>
                    <a:pt x="1512094" y="197643"/>
                  </a:lnTo>
                  <a:lnTo>
                    <a:pt x="1500188" y="228600"/>
                  </a:lnTo>
                  <a:lnTo>
                    <a:pt x="1464469" y="261937"/>
                  </a:lnTo>
                  <a:lnTo>
                    <a:pt x="1412082" y="304800"/>
                  </a:lnTo>
                  <a:lnTo>
                    <a:pt x="1390650" y="323850"/>
                  </a:lnTo>
                  <a:lnTo>
                    <a:pt x="1090613" y="316706"/>
                  </a:lnTo>
                  <a:lnTo>
                    <a:pt x="888207" y="3619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7">
              <a:extLst>
                <a:ext uri="{FF2B5EF4-FFF2-40B4-BE49-F238E27FC236}">
                  <a16:creationId xmlns:a16="http://schemas.microsoft.com/office/drawing/2014/main" id="{0F7DC197-DBF6-4A70-8A87-06FC7A33F509}"/>
                </a:ext>
              </a:extLst>
            </p:cNvPr>
            <p:cNvSpPr/>
            <p:nvPr/>
          </p:nvSpPr>
          <p:spPr>
            <a:xfrm>
              <a:off x="3271838" y="2236788"/>
              <a:ext cx="969963" cy="1139825"/>
            </a:xfrm>
            <a:custGeom>
              <a:avLst/>
              <a:gdLst>
                <a:gd name="connsiteX0" fmla="*/ 735806 w 969168"/>
                <a:gd name="connsiteY0" fmla="*/ 361950 h 1140619"/>
                <a:gd name="connsiteX1" fmla="*/ 850106 w 969168"/>
                <a:gd name="connsiteY1" fmla="*/ 195262 h 1140619"/>
                <a:gd name="connsiteX2" fmla="*/ 969168 w 969168"/>
                <a:gd name="connsiteY2" fmla="*/ 23812 h 1140619"/>
                <a:gd name="connsiteX3" fmla="*/ 635793 w 969168"/>
                <a:gd name="connsiteY3" fmla="*/ 0 h 1140619"/>
                <a:gd name="connsiteX4" fmla="*/ 573881 w 969168"/>
                <a:gd name="connsiteY4" fmla="*/ 133350 h 1140619"/>
                <a:gd name="connsiteX5" fmla="*/ 485775 w 969168"/>
                <a:gd name="connsiteY5" fmla="*/ 295275 h 1140619"/>
                <a:gd name="connsiteX6" fmla="*/ 350043 w 969168"/>
                <a:gd name="connsiteY6" fmla="*/ 516731 h 1140619"/>
                <a:gd name="connsiteX7" fmla="*/ 195262 w 969168"/>
                <a:gd name="connsiteY7" fmla="*/ 771525 h 1140619"/>
                <a:gd name="connsiteX8" fmla="*/ 100012 w 969168"/>
                <a:gd name="connsiteY8" fmla="*/ 926306 h 1140619"/>
                <a:gd name="connsiteX9" fmla="*/ 19050 w 969168"/>
                <a:gd name="connsiteY9" fmla="*/ 1052512 h 1140619"/>
                <a:gd name="connsiteX10" fmla="*/ 7143 w 969168"/>
                <a:gd name="connsiteY10" fmla="*/ 1081087 h 1140619"/>
                <a:gd name="connsiteX11" fmla="*/ 0 w 969168"/>
                <a:gd name="connsiteY11" fmla="*/ 1140619 h 1140619"/>
                <a:gd name="connsiteX12" fmla="*/ 297656 w 969168"/>
                <a:gd name="connsiteY12" fmla="*/ 1042987 h 1140619"/>
                <a:gd name="connsiteX13" fmla="*/ 335756 w 969168"/>
                <a:gd name="connsiteY13" fmla="*/ 971550 h 1140619"/>
                <a:gd name="connsiteX14" fmla="*/ 416718 w 969168"/>
                <a:gd name="connsiteY14" fmla="*/ 842962 h 1140619"/>
                <a:gd name="connsiteX15" fmla="*/ 554831 w 969168"/>
                <a:gd name="connsiteY15" fmla="*/ 626269 h 1140619"/>
                <a:gd name="connsiteX16" fmla="*/ 735806 w 969168"/>
                <a:gd name="connsiteY16" fmla="*/ 361950 h 114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69168" h="1140619">
                  <a:moveTo>
                    <a:pt x="735806" y="361950"/>
                  </a:moveTo>
                  <a:lnTo>
                    <a:pt x="850106" y="195262"/>
                  </a:lnTo>
                  <a:lnTo>
                    <a:pt x="969168" y="23812"/>
                  </a:lnTo>
                  <a:lnTo>
                    <a:pt x="635793" y="0"/>
                  </a:lnTo>
                  <a:lnTo>
                    <a:pt x="573881" y="133350"/>
                  </a:lnTo>
                  <a:lnTo>
                    <a:pt x="485775" y="295275"/>
                  </a:lnTo>
                  <a:lnTo>
                    <a:pt x="350043" y="516731"/>
                  </a:lnTo>
                  <a:lnTo>
                    <a:pt x="195262" y="771525"/>
                  </a:lnTo>
                  <a:lnTo>
                    <a:pt x="100012" y="926306"/>
                  </a:lnTo>
                  <a:lnTo>
                    <a:pt x="19050" y="1052512"/>
                  </a:lnTo>
                  <a:lnTo>
                    <a:pt x="7143" y="1081087"/>
                  </a:lnTo>
                  <a:lnTo>
                    <a:pt x="0" y="1140619"/>
                  </a:lnTo>
                  <a:lnTo>
                    <a:pt x="297656" y="1042987"/>
                  </a:lnTo>
                  <a:lnTo>
                    <a:pt x="335756" y="971550"/>
                  </a:lnTo>
                  <a:lnTo>
                    <a:pt x="416718" y="842962"/>
                  </a:lnTo>
                  <a:lnTo>
                    <a:pt x="554831" y="626269"/>
                  </a:lnTo>
                  <a:lnTo>
                    <a:pt x="735806" y="3619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8">
              <a:extLst>
                <a:ext uri="{FF2B5EF4-FFF2-40B4-BE49-F238E27FC236}">
                  <a16:creationId xmlns:a16="http://schemas.microsoft.com/office/drawing/2014/main" id="{B55A581C-96C6-4960-BA83-555D15EB4EC4}"/>
                </a:ext>
              </a:extLst>
            </p:cNvPr>
            <p:cNvSpPr/>
            <p:nvPr/>
          </p:nvSpPr>
          <p:spPr>
            <a:xfrm>
              <a:off x="3271838" y="3043238"/>
              <a:ext cx="1155700" cy="568325"/>
            </a:xfrm>
            <a:custGeom>
              <a:avLst/>
              <a:gdLst>
                <a:gd name="connsiteX0" fmla="*/ 623887 w 1154906"/>
                <a:gd name="connsiteY0" fmla="*/ 328612 h 569118"/>
                <a:gd name="connsiteX1" fmla="*/ 319087 w 1154906"/>
                <a:gd name="connsiteY1" fmla="*/ 433387 h 569118"/>
                <a:gd name="connsiteX2" fmla="*/ 221456 w 1154906"/>
                <a:gd name="connsiteY2" fmla="*/ 500062 h 569118"/>
                <a:gd name="connsiteX3" fmla="*/ 164306 w 1154906"/>
                <a:gd name="connsiteY3" fmla="*/ 540543 h 569118"/>
                <a:gd name="connsiteX4" fmla="*/ 126206 w 1154906"/>
                <a:gd name="connsiteY4" fmla="*/ 559593 h 569118"/>
                <a:gd name="connsiteX5" fmla="*/ 97631 w 1154906"/>
                <a:gd name="connsiteY5" fmla="*/ 569118 h 569118"/>
                <a:gd name="connsiteX6" fmla="*/ 73818 w 1154906"/>
                <a:gd name="connsiteY6" fmla="*/ 569118 h 569118"/>
                <a:gd name="connsiteX7" fmla="*/ 50006 w 1154906"/>
                <a:gd name="connsiteY7" fmla="*/ 561975 h 569118"/>
                <a:gd name="connsiteX8" fmla="*/ 35718 w 1154906"/>
                <a:gd name="connsiteY8" fmla="*/ 542925 h 569118"/>
                <a:gd name="connsiteX9" fmla="*/ 21431 w 1154906"/>
                <a:gd name="connsiteY9" fmla="*/ 495300 h 569118"/>
                <a:gd name="connsiteX10" fmla="*/ 2381 w 1154906"/>
                <a:gd name="connsiteY10" fmla="*/ 421481 h 569118"/>
                <a:gd name="connsiteX11" fmla="*/ 0 w 1154906"/>
                <a:gd name="connsiteY11" fmla="*/ 378618 h 569118"/>
                <a:gd name="connsiteX12" fmla="*/ 2381 w 1154906"/>
                <a:gd name="connsiteY12" fmla="*/ 304800 h 569118"/>
                <a:gd name="connsiteX13" fmla="*/ 288131 w 1154906"/>
                <a:gd name="connsiteY13" fmla="*/ 202406 h 569118"/>
                <a:gd name="connsiteX14" fmla="*/ 361950 w 1154906"/>
                <a:gd name="connsiteY14" fmla="*/ 202406 h 569118"/>
                <a:gd name="connsiteX15" fmla="*/ 445293 w 1154906"/>
                <a:gd name="connsiteY15" fmla="*/ 188118 h 569118"/>
                <a:gd name="connsiteX16" fmla="*/ 516731 w 1154906"/>
                <a:gd name="connsiteY16" fmla="*/ 169068 h 569118"/>
                <a:gd name="connsiteX17" fmla="*/ 600075 w 1154906"/>
                <a:gd name="connsiteY17" fmla="*/ 140493 h 569118"/>
                <a:gd name="connsiteX18" fmla="*/ 676275 w 1154906"/>
                <a:gd name="connsiteY18" fmla="*/ 102393 h 569118"/>
                <a:gd name="connsiteX19" fmla="*/ 704850 w 1154906"/>
                <a:gd name="connsiteY19" fmla="*/ 76200 h 569118"/>
                <a:gd name="connsiteX20" fmla="*/ 778668 w 1154906"/>
                <a:gd name="connsiteY20" fmla="*/ 0 h 569118"/>
                <a:gd name="connsiteX21" fmla="*/ 802481 w 1154906"/>
                <a:gd name="connsiteY21" fmla="*/ 2381 h 569118"/>
                <a:gd name="connsiteX22" fmla="*/ 869156 w 1154906"/>
                <a:gd name="connsiteY22" fmla="*/ 28575 h 569118"/>
                <a:gd name="connsiteX23" fmla="*/ 919162 w 1154906"/>
                <a:gd name="connsiteY23" fmla="*/ 57150 h 569118"/>
                <a:gd name="connsiteX24" fmla="*/ 959643 w 1154906"/>
                <a:gd name="connsiteY24" fmla="*/ 85725 h 569118"/>
                <a:gd name="connsiteX25" fmla="*/ 1009650 w 1154906"/>
                <a:gd name="connsiteY25" fmla="*/ 126206 h 569118"/>
                <a:gd name="connsiteX26" fmla="*/ 1069181 w 1154906"/>
                <a:gd name="connsiteY26" fmla="*/ 178593 h 569118"/>
                <a:gd name="connsiteX27" fmla="*/ 1116806 w 1154906"/>
                <a:gd name="connsiteY27" fmla="*/ 226218 h 569118"/>
                <a:gd name="connsiteX28" fmla="*/ 1140618 w 1154906"/>
                <a:gd name="connsiteY28" fmla="*/ 254793 h 569118"/>
                <a:gd name="connsiteX29" fmla="*/ 1150143 w 1154906"/>
                <a:gd name="connsiteY29" fmla="*/ 276225 h 569118"/>
                <a:gd name="connsiteX30" fmla="*/ 1154906 w 1154906"/>
                <a:gd name="connsiteY30" fmla="*/ 302418 h 569118"/>
                <a:gd name="connsiteX31" fmla="*/ 1145381 w 1154906"/>
                <a:gd name="connsiteY31" fmla="*/ 333375 h 569118"/>
                <a:gd name="connsiteX32" fmla="*/ 1119187 w 1154906"/>
                <a:gd name="connsiteY32" fmla="*/ 361950 h 569118"/>
                <a:gd name="connsiteX33" fmla="*/ 1083468 w 1154906"/>
                <a:gd name="connsiteY33" fmla="*/ 383381 h 569118"/>
                <a:gd name="connsiteX34" fmla="*/ 750093 w 1154906"/>
                <a:gd name="connsiteY34" fmla="*/ 314325 h 569118"/>
                <a:gd name="connsiteX35" fmla="*/ 702468 w 1154906"/>
                <a:gd name="connsiteY35" fmla="*/ 311943 h 569118"/>
                <a:gd name="connsiteX36" fmla="*/ 623887 w 1154906"/>
                <a:gd name="connsiteY36" fmla="*/ 328612 h 569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54906" h="569118">
                  <a:moveTo>
                    <a:pt x="623887" y="328612"/>
                  </a:moveTo>
                  <a:lnTo>
                    <a:pt x="319087" y="433387"/>
                  </a:lnTo>
                  <a:lnTo>
                    <a:pt x="221456" y="500062"/>
                  </a:lnTo>
                  <a:lnTo>
                    <a:pt x="164306" y="540543"/>
                  </a:lnTo>
                  <a:lnTo>
                    <a:pt x="126206" y="559593"/>
                  </a:lnTo>
                  <a:lnTo>
                    <a:pt x="97631" y="569118"/>
                  </a:lnTo>
                  <a:lnTo>
                    <a:pt x="73818" y="569118"/>
                  </a:lnTo>
                  <a:lnTo>
                    <a:pt x="50006" y="561975"/>
                  </a:lnTo>
                  <a:lnTo>
                    <a:pt x="35718" y="542925"/>
                  </a:lnTo>
                  <a:lnTo>
                    <a:pt x="21431" y="495300"/>
                  </a:lnTo>
                  <a:lnTo>
                    <a:pt x="2381" y="421481"/>
                  </a:lnTo>
                  <a:lnTo>
                    <a:pt x="0" y="378618"/>
                  </a:lnTo>
                  <a:cubicBezTo>
                    <a:pt x="794" y="354012"/>
                    <a:pt x="1587" y="329406"/>
                    <a:pt x="2381" y="304800"/>
                  </a:cubicBezTo>
                  <a:lnTo>
                    <a:pt x="288131" y="202406"/>
                  </a:lnTo>
                  <a:lnTo>
                    <a:pt x="361950" y="202406"/>
                  </a:lnTo>
                  <a:lnTo>
                    <a:pt x="445293" y="188118"/>
                  </a:lnTo>
                  <a:lnTo>
                    <a:pt x="516731" y="169068"/>
                  </a:lnTo>
                  <a:lnTo>
                    <a:pt x="600075" y="140493"/>
                  </a:lnTo>
                  <a:lnTo>
                    <a:pt x="676275" y="102393"/>
                  </a:lnTo>
                  <a:lnTo>
                    <a:pt x="704850" y="76200"/>
                  </a:lnTo>
                  <a:lnTo>
                    <a:pt x="778668" y="0"/>
                  </a:lnTo>
                  <a:lnTo>
                    <a:pt x="802481" y="2381"/>
                  </a:lnTo>
                  <a:lnTo>
                    <a:pt x="869156" y="28575"/>
                  </a:lnTo>
                  <a:lnTo>
                    <a:pt x="919162" y="57150"/>
                  </a:lnTo>
                  <a:lnTo>
                    <a:pt x="959643" y="85725"/>
                  </a:lnTo>
                  <a:lnTo>
                    <a:pt x="1009650" y="126206"/>
                  </a:lnTo>
                  <a:lnTo>
                    <a:pt x="1069181" y="178593"/>
                  </a:lnTo>
                  <a:lnTo>
                    <a:pt x="1116806" y="226218"/>
                  </a:lnTo>
                  <a:lnTo>
                    <a:pt x="1140618" y="254793"/>
                  </a:lnTo>
                  <a:lnTo>
                    <a:pt x="1150143" y="276225"/>
                  </a:lnTo>
                  <a:lnTo>
                    <a:pt x="1154906" y="302418"/>
                  </a:lnTo>
                  <a:lnTo>
                    <a:pt x="1145381" y="333375"/>
                  </a:lnTo>
                  <a:lnTo>
                    <a:pt x="1119187" y="361950"/>
                  </a:lnTo>
                  <a:lnTo>
                    <a:pt x="1083468" y="383381"/>
                  </a:lnTo>
                  <a:lnTo>
                    <a:pt x="750093" y="314325"/>
                  </a:lnTo>
                  <a:lnTo>
                    <a:pt x="702468" y="311943"/>
                  </a:lnTo>
                  <a:lnTo>
                    <a:pt x="623887" y="3286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2">
              <a:extLst>
                <a:ext uri="{FF2B5EF4-FFF2-40B4-BE49-F238E27FC236}">
                  <a16:creationId xmlns:a16="http://schemas.microsoft.com/office/drawing/2014/main" id="{6D9AD3D4-908C-423F-93F8-758494C0D000}"/>
                </a:ext>
              </a:extLst>
            </p:cNvPr>
            <p:cNvSpPr/>
            <p:nvPr/>
          </p:nvSpPr>
          <p:spPr>
            <a:xfrm rot="16200000">
              <a:off x="2439195" y="3690143"/>
              <a:ext cx="2324100" cy="1554163"/>
            </a:xfrm>
            <a:custGeom>
              <a:avLst/>
              <a:gdLst>
                <a:gd name="connsiteX0" fmla="*/ 1488424 w 2324941"/>
                <a:gd name="connsiteY0" fmla="*/ 1306698 h 1554768"/>
                <a:gd name="connsiteX1" fmla="*/ 1257660 w 2324941"/>
                <a:gd name="connsiteY1" fmla="*/ 1217277 h 1554768"/>
                <a:gd name="connsiteX2" fmla="*/ 1081703 w 2324941"/>
                <a:gd name="connsiteY2" fmla="*/ 1136510 h 1554768"/>
                <a:gd name="connsiteX3" fmla="*/ 960552 w 2324941"/>
                <a:gd name="connsiteY3" fmla="*/ 1049973 h 1554768"/>
                <a:gd name="connsiteX4" fmla="*/ 775942 w 2324941"/>
                <a:gd name="connsiteY4" fmla="*/ 934592 h 1554768"/>
                <a:gd name="connsiteX5" fmla="*/ 634599 w 2324941"/>
                <a:gd name="connsiteY5" fmla="*/ 824979 h 1554768"/>
                <a:gd name="connsiteX6" fmla="*/ 530755 w 2324941"/>
                <a:gd name="connsiteY6" fmla="*/ 735558 h 1554768"/>
                <a:gd name="connsiteX7" fmla="*/ 403836 w 2324941"/>
                <a:gd name="connsiteY7" fmla="*/ 614407 h 1554768"/>
                <a:gd name="connsiteX8" fmla="*/ 305761 w 2324941"/>
                <a:gd name="connsiteY8" fmla="*/ 501910 h 1554768"/>
                <a:gd name="connsiteX9" fmla="*/ 216340 w 2324941"/>
                <a:gd name="connsiteY9" fmla="*/ 392298 h 1554768"/>
                <a:gd name="connsiteX10" fmla="*/ 147111 w 2324941"/>
                <a:gd name="connsiteY10" fmla="*/ 294223 h 1554768"/>
                <a:gd name="connsiteX11" fmla="*/ 98074 w 2324941"/>
                <a:gd name="connsiteY11" fmla="*/ 213456 h 1554768"/>
                <a:gd name="connsiteX12" fmla="*/ 46152 w 2324941"/>
                <a:gd name="connsiteY12" fmla="*/ 126920 h 1554768"/>
                <a:gd name="connsiteX13" fmla="*/ 14422 w 2324941"/>
                <a:gd name="connsiteY13" fmla="*/ 72113 h 1554768"/>
                <a:gd name="connsiteX14" fmla="*/ 0 w 2324941"/>
                <a:gd name="connsiteY14" fmla="*/ 43268 h 1554768"/>
                <a:gd name="connsiteX15" fmla="*/ 0 w 2324941"/>
                <a:gd name="connsiteY15" fmla="*/ 20192 h 1554768"/>
                <a:gd name="connsiteX16" fmla="*/ 5769 w 2324941"/>
                <a:gd name="connsiteY16" fmla="*/ 5769 h 1554768"/>
                <a:gd name="connsiteX17" fmla="*/ 25961 w 2324941"/>
                <a:gd name="connsiteY17" fmla="*/ 0 h 1554768"/>
                <a:gd name="connsiteX18" fmla="*/ 43268 w 2324941"/>
                <a:gd name="connsiteY18" fmla="*/ 5769 h 1554768"/>
                <a:gd name="connsiteX19" fmla="*/ 66344 w 2324941"/>
                <a:gd name="connsiteY19" fmla="*/ 25961 h 1554768"/>
                <a:gd name="connsiteX20" fmla="*/ 152880 w 2324941"/>
                <a:gd name="connsiteY20" fmla="*/ 135573 h 1554768"/>
                <a:gd name="connsiteX21" fmla="*/ 288454 w 2324941"/>
                <a:gd name="connsiteY21" fmla="*/ 279800 h 1554768"/>
                <a:gd name="connsiteX22" fmla="*/ 412489 w 2324941"/>
                <a:gd name="connsiteY22" fmla="*/ 398067 h 1554768"/>
                <a:gd name="connsiteX23" fmla="*/ 519217 w 2324941"/>
                <a:gd name="connsiteY23" fmla="*/ 490372 h 1554768"/>
                <a:gd name="connsiteX24" fmla="*/ 623061 w 2324941"/>
                <a:gd name="connsiteY24" fmla="*/ 568255 h 1554768"/>
                <a:gd name="connsiteX25" fmla="*/ 755750 w 2324941"/>
                <a:gd name="connsiteY25" fmla="*/ 660560 h 1554768"/>
                <a:gd name="connsiteX26" fmla="*/ 842286 w 2324941"/>
                <a:gd name="connsiteY26" fmla="*/ 718251 h 1554768"/>
                <a:gd name="connsiteX27" fmla="*/ 949014 w 2324941"/>
                <a:gd name="connsiteY27" fmla="*/ 784595 h 1554768"/>
                <a:gd name="connsiteX28" fmla="*/ 1075934 w 2324941"/>
                <a:gd name="connsiteY28" fmla="*/ 856709 h 1554768"/>
                <a:gd name="connsiteX29" fmla="*/ 1217277 w 2324941"/>
                <a:gd name="connsiteY29" fmla="*/ 914400 h 1554768"/>
                <a:gd name="connsiteX30" fmla="*/ 1390349 w 2324941"/>
                <a:gd name="connsiteY30" fmla="*/ 995167 h 1554768"/>
                <a:gd name="connsiteX31" fmla="*/ 1511500 w 2324941"/>
                <a:gd name="connsiteY31" fmla="*/ 1044204 h 1554768"/>
                <a:gd name="connsiteX32" fmla="*/ 1603805 w 2324941"/>
                <a:gd name="connsiteY32" fmla="*/ 1075934 h 1554768"/>
                <a:gd name="connsiteX33" fmla="*/ 1713418 w 2324941"/>
                <a:gd name="connsiteY33" fmla="*/ 1104780 h 1554768"/>
                <a:gd name="connsiteX34" fmla="*/ 1802839 w 2324941"/>
                <a:gd name="connsiteY34" fmla="*/ 1124971 h 1554768"/>
                <a:gd name="connsiteX35" fmla="*/ 1900913 w 2324941"/>
                <a:gd name="connsiteY35" fmla="*/ 1142279 h 1554768"/>
                <a:gd name="connsiteX36" fmla="*/ 2016295 w 2324941"/>
                <a:gd name="connsiteY36" fmla="*/ 1159586 h 1554768"/>
                <a:gd name="connsiteX37" fmla="*/ 2114369 w 2324941"/>
                <a:gd name="connsiteY37" fmla="*/ 1171124 h 1554768"/>
                <a:gd name="connsiteX38" fmla="*/ 2209559 w 2324941"/>
                <a:gd name="connsiteY38" fmla="*/ 1176893 h 1554768"/>
                <a:gd name="connsiteX39" fmla="*/ 2258596 w 2324941"/>
                <a:gd name="connsiteY39" fmla="*/ 1174009 h 1554768"/>
                <a:gd name="connsiteX40" fmla="*/ 2324941 w 2324941"/>
                <a:gd name="connsiteY40" fmla="*/ 1148048 h 1554768"/>
                <a:gd name="connsiteX41" fmla="*/ 2281673 w 2324941"/>
                <a:gd name="connsiteY41" fmla="*/ 1554768 h 1554768"/>
                <a:gd name="connsiteX42" fmla="*/ 2212444 w 2324941"/>
                <a:gd name="connsiteY42" fmla="*/ 1543230 h 1554768"/>
                <a:gd name="connsiteX43" fmla="*/ 2180714 w 2324941"/>
                <a:gd name="connsiteY43" fmla="*/ 1514385 h 1554768"/>
                <a:gd name="connsiteX44" fmla="*/ 2143215 w 2324941"/>
                <a:gd name="connsiteY44" fmla="*/ 1497077 h 1554768"/>
                <a:gd name="connsiteX45" fmla="*/ 2082639 w 2324941"/>
                <a:gd name="connsiteY45" fmla="*/ 1479770 h 1554768"/>
                <a:gd name="connsiteX46" fmla="*/ 1990334 w 2324941"/>
                <a:gd name="connsiteY46" fmla="*/ 1456694 h 1554768"/>
                <a:gd name="connsiteX47" fmla="*/ 1860530 w 2324941"/>
                <a:gd name="connsiteY47" fmla="*/ 1424964 h 1554768"/>
                <a:gd name="connsiteX48" fmla="*/ 1713418 w 2324941"/>
                <a:gd name="connsiteY48" fmla="*/ 1381696 h 1554768"/>
                <a:gd name="connsiteX49" fmla="*/ 1488424 w 2324941"/>
                <a:gd name="connsiteY49" fmla="*/ 1306698 h 15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324941" h="1554768">
                  <a:moveTo>
                    <a:pt x="1488424" y="1306698"/>
                  </a:moveTo>
                  <a:lnTo>
                    <a:pt x="1257660" y="1217277"/>
                  </a:lnTo>
                  <a:lnTo>
                    <a:pt x="1081703" y="1136510"/>
                  </a:lnTo>
                  <a:lnTo>
                    <a:pt x="960552" y="1049973"/>
                  </a:lnTo>
                  <a:lnTo>
                    <a:pt x="775942" y="934592"/>
                  </a:lnTo>
                  <a:lnTo>
                    <a:pt x="634599" y="824979"/>
                  </a:lnTo>
                  <a:lnTo>
                    <a:pt x="530755" y="735558"/>
                  </a:lnTo>
                  <a:lnTo>
                    <a:pt x="403836" y="614407"/>
                  </a:lnTo>
                  <a:lnTo>
                    <a:pt x="305761" y="501910"/>
                  </a:lnTo>
                  <a:lnTo>
                    <a:pt x="216340" y="392298"/>
                  </a:lnTo>
                  <a:lnTo>
                    <a:pt x="147111" y="294223"/>
                  </a:lnTo>
                  <a:lnTo>
                    <a:pt x="98074" y="213456"/>
                  </a:lnTo>
                  <a:lnTo>
                    <a:pt x="46152" y="126920"/>
                  </a:lnTo>
                  <a:lnTo>
                    <a:pt x="14422" y="72113"/>
                  </a:lnTo>
                  <a:lnTo>
                    <a:pt x="0" y="43268"/>
                  </a:lnTo>
                  <a:lnTo>
                    <a:pt x="0" y="20192"/>
                  </a:lnTo>
                  <a:lnTo>
                    <a:pt x="5769" y="5769"/>
                  </a:lnTo>
                  <a:lnTo>
                    <a:pt x="25961" y="0"/>
                  </a:lnTo>
                  <a:lnTo>
                    <a:pt x="43268" y="5769"/>
                  </a:lnTo>
                  <a:lnTo>
                    <a:pt x="66344" y="25961"/>
                  </a:lnTo>
                  <a:lnTo>
                    <a:pt x="152880" y="135573"/>
                  </a:lnTo>
                  <a:lnTo>
                    <a:pt x="288454" y="279800"/>
                  </a:lnTo>
                  <a:lnTo>
                    <a:pt x="412489" y="398067"/>
                  </a:lnTo>
                  <a:lnTo>
                    <a:pt x="519217" y="490372"/>
                  </a:lnTo>
                  <a:lnTo>
                    <a:pt x="623061" y="568255"/>
                  </a:lnTo>
                  <a:lnTo>
                    <a:pt x="755750" y="660560"/>
                  </a:lnTo>
                  <a:lnTo>
                    <a:pt x="842286" y="718251"/>
                  </a:lnTo>
                  <a:lnTo>
                    <a:pt x="949014" y="784595"/>
                  </a:lnTo>
                  <a:lnTo>
                    <a:pt x="1075934" y="856709"/>
                  </a:lnTo>
                  <a:lnTo>
                    <a:pt x="1217277" y="914400"/>
                  </a:lnTo>
                  <a:lnTo>
                    <a:pt x="1390349" y="995167"/>
                  </a:lnTo>
                  <a:lnTo>
                    <a:pt x="1511500" y="1044204"/>
                  </a:lnTo>
                  <a:lnTo>
                    <a:pt x="1603805" y="1075934"/>
                  </a:lnTo>
                  <a:lnTo>
                    <a:pt x="1713418" y="1104780"/>
                  </a:lnTo>
                  <a:lnTo>
                    <a:pt x="1802839" y="1124971"/>
                  </a:lnTo>
                  <a:lnTo>
                    <a:pt x="1900913" y="1142279"/>
                  </a:lnTo>
                  <a:lnTo>
                    <a:pt x="2016295" y="1159586"/>
                  </a:lnTo>
                  <a:lnTo>
                    <a:pt x="2114369" y="1171124"/>
                  </a:lnTo>
                  <a:lnTo>
                    <a:pt x="2209559" y="1176893"/>
                  </a:lnTo>
                  <a:lnTo>
                    <a:pt x="2258596" y="1174009"/>
                  </a:lnTo>
                  <a:lnTo>
                    <a:pt x="2324941" y="1148048"/>
                  </a:lnTo>
                  <a:lnTo>
                    <a:pt x="2281673" y="1554768"/>
                  </a:lnTo>
                  <a:lnTo>
                    <a:pt x="2212444" y="1543230"/>
                  </a:lnTo>
                  <a:lnTo>
                    <a:pt x="2180714" y="1514385"/>
                  </a:lnTo>
                  <a:lnTo>
                    <a:pt x="2143215" y="1497077"/>
                  </a:lnTo>
                  <a:lnTo>
                    <a:pt x="2082639" y="1479770"/>
                  </a:lnTo>
                  <a:lnTo>
                    <a:pt x="1990334" y="1456694"/>
                  </a:lnTo>
                  <a:lnTo>
                    <a:pt x="1860530" y="1424964"/>
                  </a:lnTo>
                  <a:lnTo>
                    <a:pt x="1713418" y="1381696"/>
                  </a:lnTo>
                  <a:lnTo>
                    <a:pt x="1488424" y="130669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3">
              <a:extLst>
                <a:ext uri="{FF2B5EF4-FFF2-40B4-BE49-F238E27FC236}">
                  <a16:creationId xmlns:a16="http://schemas.microsoft.com/office/drawing/2014/main" id="{8FF3AE46-181F-43C8-968A-6AFAB07D61E7}"/>
                </a:ext>
              </a:extLst>
            </p:cNvPr>
            <p:cNvSpPr/>
            <p:nvPr/>
          </p:nvSpPr>
          <p:spPr>
            <a:xfrm>
              <a:off x="2860676" y="3787775"/>
              <a:ext cx="4706937" cy="2163763"/>
            </a:xfrm>
            <a:custGeom>
              <a:avLst/>
              <a:gdLst>
                <a:gd name="connsiteX0" fmla="*/ 2327169 w 4706343"/>
                <a:gd name="connsiteY0" fmla="*/ 1638119 h 2162491"/>
                <a:gd name="connsiteX1" fmla="*/ 1971810 w 4706343"/>
                <a:gd name="connsiteY1" fmla="*/ 1456106 h 2162491"/>
                <a:gd name="connsiteX2" fmla="*/ 1607784 w 4706343"/>
                <a:gd name="connsiteY2" fmla="*/ 1252424 h 2162491"/>
                <a:gd name="connsiteX3" fmla="*/ 1287094 w 4706343"/>
                <a:gd name="connsiteY3" fmla="*/ 1066077 h 2162491"/>
                <a:gd name="connsiteX4" fmla="*/ 992405 w 4706343"/>
                <a:gd name="connsiteY4" fmla="*/ 879731 h 2162491"/>
                <a:gd name="connsiteX5" fmla="*/ 827727 w 4706343"/>
                <a:gd name="connsiteY5" fmla="*/ 788724 h 2162491"/>
                <a:gd name="connsiteX6" fmla="*/ 615378 w 4706343"/>
                <a:gd name="connsiteY6" fmla="*/ 632713 h 2162491"/>
                <a:gd name="connsiteX7" fmla="*/ 446366 w 4706343"/>
                <a:gd name="connsiteY7" fmla="*/ 511370 h 2162491"/>
                <a:gd name="connsiteX8" fmla="*/ 242684 w 4706343"/>
                <a:gd name="connsiteY8" fmla="*/ 364026 h 2162491"/>
                <a:gd name="connsiteX9" fmla="*/ 91006 w 4706343"/>
                <a:gd name="connsiteY9" fmla="*/ 264352 h 2162491"/>
                <a:gd name="connsiteX10" fmla="*/ 43336 w 4706343"/>
                <a:gd name="connsiteY10" fmla="*/ 212349 h 2162491"/>
                <a:gd name="connsiteX11" fmla="*/ 21668 w 4706343"/>
                <a:gd name="connsiteY11" fmla="*/ 173346 h 2162491"/>
                <a:gd name="connsiteX12" fmla="*/ 0 w 4706343"/>
                <a:gd name="connsiteY12" fmla="*/ 112675 h 2162491"/>
                <a:gd name="connsiteX13" fmla="*/ 4333 w 4706343"/>
                <a:gd name="connsiteY13" fmla="*/ 60671 h 2162491"/>
                <a:gd name="connsiteX14" fmla="*/ 21668 w 4706343"/>
                <a:gd name="connsiteY14" fmla="*/ 21668 h 2162491"/>
                <a:gd name="connsiteX15" fmla="*/ 52004 w 4706343"/>
                <a:gd name="connsiteY15" fmla="*/ 4333 h 2162491"/>
                <a:gd name="connsiteX16" fmla="*/ 78005 w 4706343"/>
                <a:gd name="connsiteY16" fmla="*/ 0 h 2162491"/>
                <a:gd name="connsiteX17" fmla="*/ 99674 w 4706343"/>
                <a:gd name="connsiteY17" fmla="*/ 4333 h 2162491"/>
                <a:gd name="connsiteX18" fmla="*/ 125676 w 4706343"/>
                <a:gd name="connsiteY18" fmla="*/ 17334 h 2162491"/>
                <a:gd name="connsiteX19" fmla="*/ 212349 w 4706343"/>
                <a:gd name="connsiteY19" fmla="*/ 104007 h 2162491"/>
                <a:gd name="connsiteX20" fmla="*/ 320690 w 4706343"/>
                <a:gd name="connsiteY20" fmla="*/ 199348 h 2162491"/>
                <a:gd name="connsiteX21" fmla="*/ 489702 w 4706343"/>
                <a:gd name="connsiteY21" fmla="*/ 338024 h 2162491"/>
                <a:gd name="connsiteX22" fmla="*/ 706385 w 4706343"/>
                <a:gd name="connsiteY22" fmla="*/ 498369 h 2162491"/>
                <a:gd name="connsiteX23" fmla="*/ 892732 w 4706343"/>
                <a:gd name="connsiteY23" fmla="*/ 624045 h 2162491"/>
                <a:gd name="connsiteX24" fmla="*/ 1070411 w 4706343"/>
                <a:gd name="connsiteY24" fmla="*/ 732386 h 2162491"/>
                <a:gd name="connsiteX25" fmla="*/ 1217755 w 4706343"/>
                <a:gd name="connsiteY25" fmla="*/ 823393 h 2162491"/>
                <a:gd name="connsiteX26" fmla="*/ 1503776 w 4706343"/>
                <a:gd name="connsiteY26" fmla="*/ 983738 h 2162491"/>
                <a:gd name="connsiteX27" fmla="*/ 1716125 w 4706343"/>
                <a:gd name="connsiteY27" fmla="*/ 1100747 h 2162491"/>
                <a:gd name="connsiteX28" fmla="*/ 1976144 w 4706343"/>
                <a:gd name="connsiteY28" fmla="*/ 1226423 h 2162491"/>
                <a:gd name="connsiteX29" fmla="*/ 2101820 w 4706343"/>
                <a:gd name="connsiteY29" fmla="*/ 1282760 h 2162491"/>
                <a:gd name="connsiteX30" fmla="*/ 2366172 w 4706343"/>
                <a:gd name="connsiteY30" fmla="*/ 1395435 h 2162491"/>
                <a:gd name="connsiteX31" fmla="*/ 2630525 w 4706343"/>
                <a:gd name="connsiteY31" fmla="*/ 1490775 h 2162491"/>
                <a:gd name="connsiteX32" fmla="*/ 2812538 w 4706343"/>
                <a:gd name="connsiteY32" fmla="*/ 1542779 h 2162491"/>
                <a:gd name="connsiteX33" fmla="*/ 3172231 w 4706343"/>
                <a:gd name="connsiteY33" fmla="*/ 1642453 h 2162491"/>
                <a:gd name="connsiteX34" fmla="*/ 3484254 w 4706343"/>
                <a:gd name="connsiteY34" fmla="*/ 1720459 h 2162491"/>
                <a:gd name="connsiteX35" fmla="*/ 3696603 w 4706343"/>
                <a:gd name="connsiteY35" fmla="*/ 1768129 h 2162491"/>
                <a:gd name="connsiteX36" fmla="*/ 4095298 w 4706343"/>
                <a:gd name="connsiteY36" fmla="*/ 1863469 h 2162491"/>
                <a:gd name="connsiteX37" fmla="*/ 4376986 w 4706343"/>
                <a:gd name="connsiteY37" fmla="*/ 1924140 h 2162491"/>
                <a:gd name="connsiteX38" fmla="*/ 4593668 w 4706343"/>
                <a:gd name="connsiteY38" fmla="*/ 1967477 h 2162491"/>
                <a:gd name="connsiteX39" fmla="*/ 4658673 w 4706343"/>
                <a:gd name="connsiteY39" fmla="*/ 1984811 h 2162491"/>
                <a:gd name="connsiteX40" fmla="*/ 4697676 w 4706343"/>
                <a:gd name="connsiteY40" fmla="*/ 1997812 h 2162491"/>
                <a:gd name="connsiteX41" fmla="*/ 4706343 w 4706343"/>
                <a:gd name="connsiteY41" fmla="*/ 2015147 h 2162491"/>
                <a:gd name="connsiteX42" fmla="*/ 4689008 w 4706343"/>
                <a:gd name="connsiteY42" fmla="*/ 2036815 h 2162491"/>
                <a:gd name="connsiteX43" fmla="*/ 4654339 w 4706343"/>
                <a:gd name="connsiteY43" fmla="*/ 2054150 h 2162491"/>
                <a:gd name="connsiteX44" fmla="*/ 4368318 w 4706343"/>
                <a:gd name="connsiteY44" fmla="*/ 2088819 h 2162491"/>
                <a:gd name="connsiteX45" fmla="*/ 3930620 w 4706343"/>
                <a:gd name="connsiteY45" fmla="*/ 2145156 h 2162491"/>
                <a:gd name="connsiteX46" fmla="*/ 3839613 w 4706343"/>
                <a:gd name="connsiteY46" fmla="*/ 2162491 h 2162491"/>
                <a:gd name="connsiteX47" fmla="*/ 3787609 w 4706343"/>
                <a:gd name="connsiteY47" fmla="*/ 2162491 h 2162491"/>
                <a:gd name="connsiteX48" fmla="*/ 3709604 w 4706343"/>
                <a:gd name="connsiteY48" fmla="*/ 2158157 h 2162491"/>
                <a:gd name="connsiteX49" fmla="*/ 3609930 w 4706343"/>
                <a:gd name="connsiteY49" fmla="*/ 2136489 h 2162491"/>
                <a:gd name="connsiteX50" fmla="*/ 3410582 w 4706343"/>
                <a:gd name="connsiteY50" fmla="*/ 2084485 h 2162491"/>
                <a:gd name="connsiteX51" fmla="*/ 3163564 w 4706343"/>
                <a:gd name="connsiteY51" fmla="*/ 2002146 h 2162491"/>
                <a:gd name="connsiteX52" fmla="*/ 2851541 w 4706343"/>
                <a:gd name="connsiteY52" fmla="*/ 1876470 h 2162491"/>
                <a:gd name="connsiteX53" fmla="*/ 2327169 w 4706343"/>
                <a:gd name="connsiteY53" fmla="*/ 1638119 h 2162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706343" h="2162491">
                  <a:moveTo>
                    <a:pt x="2327169" y="1638119"/>
                  </a:moveTo>
                  <a:lnTo>
                    <a:pt x="1971810" y="1456106"/>
                  </a:lnTo>
                  <a:lnTo>
                    <a:pt x="1607784" y="1252424"/>
                  </a:lnTo>
                  <a:lnTo>
                    <a:pt x="1287094" y="1066077"/>
                  </a:lnTo>
                  <a:lnTo>
                    <a:pt x="992405" y="879731"/>
                  </a:lnTo>
                  <a:lnTo>
                    <a:pt x="827727" y="788724"/>
                  </a:lnTo>
                  <a:lnTo>
                    <a:pt x="615378" y="632713"/>
                  </a:lnTo>
                  <a:lnTo>
                    <a:pt x="446366" y="511370"/>
                  </a:lnTo>
                  <a:lnTo>
                    <a:pt x="242684" y="364026"/>
                  </a:lnTo>
                  <a:lnTo>
                    <a:pt x="91006" y="264352"/>
                  </a:lnTo>
                  <a:lnTo>
                    <a:pt x="43336" y="212349"/>
                  </a:lnTo>
                  <a:lnTo>
                    <a:pt x="21668" y="173346"/>
                  </a:lnTo>
                  <a:lnTo>
                    <a:pt x="0" y="112675"/>
                  </a:lnTo>
                  <a:lnTo>
                    <a:pt x="4333" y="60671"/>
                  </a:lnTo>
                  <a:lnTo>
                    <a:pt x="21668" y="21668"/>
                  </a:lnTo>
                  <a:lnTo>
                    <a:pt x="52004" y="4333"/>
                  </a:lnTo>
                  <a:lnTo>
                    <a:pt x="78005" y="0"/>
                  </a:lnTo>
                  <a:lnTo>
                    <a:pt x="99674" y="4333"/>
                  </a:lnTo>
                  <a:lnTo>
                    <a:pt x="125676" y="17334"/>
                  </a:lnTo>
                  <a:lnTo>
                    <a:pt x="212349" y="104007"/>
                  </a:lnTo>
                  <a:lnTo>
                    <a:pt x="320690" y="199348"/>
                  </a:lnTo>
                  <a:lnTo>
                    <a:pt x="489702" y="338024"/>
                  </a:lnTo>
                  <a:lnTo>
                    <a:pt x="706385" y="498369"/>
                  </a:lnTo>
                  <a:lnTo>
                    <a:pt x="892732" y="624045"/>
                  </a:lnTo>
                  <a:lnTo>
                    <a:pt x="1070411" y="732386"/>
                  </a:lnTo>
                  <a:lnTo>
                    <a:pt x="1217755" y="823393"/>
                  </a:lnTo>
                  <a:lnTo>
                    <a:pt x="1503776" y="983738"/>
                  </a:lnTo>
                  <a:lnTo>
                    <a:pt x="1716125" y="1100747"/>
                  </a:lnTo>
                  <a:lnTo>
                    <a:pt x="1976144" y="1226423"/>
                  </a:lnTo>
                  <a:lnTo>
                    <a:pt x="2101820" y="1282760"/>
                  </a:lnTo>
                  <a:lnTo>
                    <a:pt x="2366172" y="1395435"/>
                  </a:lnTo>
                  <a:lnTo>
                    <a:pt x="2630525" y="1490775"/>
                  </a:lnTo>
                  <a:lnTo>
                    <a:pt x="2812538" y="1542779"/>
                  </a:lnTo>
                  <a:lnTo>
                    <a:pt x="3172231" y="1642453"/>
                  </a:lnTo>
                  <a:lnTo>
                    <a:pt x="3484254" y="1720459"/>
                  </a:lnTo>
                  <a:lnTo>
                    <a:pt x="3696603" y="1768129"/>
                  </a:lnTo>
                  <a:lnTo>
                    <a:pt x="4095298" y="1863469"/>
                  </a:lnTo>
                  <a:lnTo>
                    <a:pt x="4376986" y="1924140"/>
                  </a:lnTo>
                  <a:lnTo>
                    <a:pt x="4593668" y="1967477"/>
                  </a:lnTo>
                  <a:lnTo>
                    <a:pt x="4658673" y="1984811"/>
                  </a:lnTo>
                  <a:lnTo>
                    <a:pt x="4697676" y="1997812"/>
                  </a:lnTo>
                  <a:lnTo>
                    <a:pt x="4706343" y="2015147"/>
                  </a:lnTo>
                  <a:lnTo>
                    <a:pt x="4689008" y="2036815"/>
                  </a:lnTo>
                  <a:lnTo>
                    <a:pt x="4654339" y="2054150"/>
                  </a:lnTo>
                  <a:lnTo>
                    <a:pt x="4368318" y="2088819"/>
                  </a:lnTo>
                  <a:lnTo>
                    <a:pt x="3930620" y="2145156"/>
                  </a:lnTo>
                  <a:lnTo>
                    <a:pt x="3839613" y="2162491"/>
                  </a:lnTo>
                  <a:lnTo>
                    <a:pt x="3787609" y="2162491"/>
                  </a:lnTo>
                  <a:lnTo>
                    <a:pt x="3709604" y="2158157"/>
                  </a:lnTo>
                  <a:lnTo>
                    <a:pt x="3609930" y="2136489"/>
                  </a:lnTo>
                  <a:lnTo>
                    <a:pt x="3410582" y="2084485"/>
                  </a:lnTo>
                  <a:lnTo>
                    <a:pt x="3163564" y="2002146"/>
                  </a:lnTo>
                  <a:lnTo>
                    <a:pt x="2851541" y="1876470"/>
                  </a:lnTo>
                  <a:lnTo>
                    <a:pt x="2327169" y="16381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92F5595E-C73E-4B32-A691-5BBD80AA9E0B}"/>
              </a:ext>
            </a:extLst>
          </p:cNvPr>
          <p:cNvGrpSpPr>
            <a:grpSpLocks/>
          </p:cNvGrpSpPr>
          <p:nvPr/>
        </p:nvGrpSpPr>
        <p:grpSpPr bwMode="auto">
          <a:xfrm>
            <a:off x="2671763" y="1576388"/>
            <a:ext cx="4743450" cy="4222750"/>
            <a:chOff x="2671763" y="1576388"/>
            <a:chExt cx="4743450" cy="4222750"/>
          </a:xfrm>
        </p:grpSpPr>
        <p:sp>
          <p:nvSpPr>
            <p:cNvPr id="28" name="フリーフォーム 9">
              <a:extLst>
                <a:ext uri="{FF2B5EF4-FFF2-40B4-BE49-F238E27FC236}">
                  <a16:creationId xmlns:a16="http://schemas.microsoft.com/office/drawing/2014/main" id="{4B69B220-1031-4CEB-8895-07421F8D8624}"/>
                </a:ext>
              </a:extLst>
            </p:cNvPr>
            <p:cNvSpPr/>
            <p:nvPr/>
          </p:nvSpPr>
          <p:spPr>
            <a:xfrm>
              <a:off x="4691063" y="1576388"/>
              <a:ext cx="1912937" cy="825500"/>
            </a:xfrm>
            <a:custGeom>
              <a:avLst/>
              <a:gdLst>
                <a:gd name="connsiteX0" fmla="*/ 1200150 w 1912143"/>
                <a:gd name="connsiteY0" fmla="*/ 576262 h 826293"/>
                <a:gd name="connsiteX1" fmla="*/ 1052512 w 1912143"/>
                <a:gd name="connsiteY1" fmla="*/ 616743 h 826293"/>
                <a:gd name="connsiteX2" fmla="*/ 902493 w 1912143"/>
                <a:gd name="connsiteY2" fmla="*/ 654843 h 826293"/>
                <a:gd name="connsiteX3" fmla="*/ 814387 w 1912143"/>
                <a:gd name="connsiteY3" fmla="*/ 688181 h 826293"/>
                <a:gd name="connsiteX4" fmla="*/ 614362 w 1912143"/>
                <a:gd name="connsiteY4" fmla="*/ 731043 h 826293"/>
                <a:gd name="connsiteX5" fmla="*/ 447675 w 1912143"/>
                <a:gd name="connsiteY5" fmla="*/ 762000 h 826293"/>
                <a:gd name="connsiteX6" fmla="*/ 295275 w 1912143"/>
                <a:gd name="connsiteY6" fmla="*/ 788193 h 826293"/>
                <a:gd name="connsiteX7" fmla="*/ 133350 w 1912143"/>
                <a:gd name="connsiteY7" fmla="*/ 814387 h 826293"/>
                <a:gd name="connsiteX8" fmla="*/ 64293 w 1912143"/>
                <a:gd name="connsiteY8" fmla="*/ 826293 h 826293"/>
                <a:gd name="connsiteX9" fmla="*/ 40481 w 1912143"/>
                <a:gd name="connsiteY9" fmla="*/ 826293 h 826293"/>
                <a:gd name="connsiteX10" fmla="*/ 9525 w 1912143"/>
                <a:gd name="connsiteY10" fmla="*/ 821531 h 826293"/>
                <a:gd name="connsiteX11" fmla="*/ 0 w 1912143"/>
                <a:gd name="connsiteY11" fmla="*/ 814387 h 826293"/>
                <a:gd name="connsiteX12" fmla="*/ 2381 w 1912143"/>
                <a:gd name="connsiteY12" fmla="*/ 800100 h 826293"/>
                <a:gd name="connsiteX13" fmla="*/ 11906 w 1912143"/>
                <a:gd name="connsiteY13" fmla="*/ 778668 h 826293"/>
                <a:gd name="connsiteX14" fmla="*/ 26193 w 1912143"/>
                <a:gd name="connsiteY14" fmla="*/ 762000 h 826293"/>
                <a:gd name="connsiteX15" fmla="*/ 90487 w 1912143"/>
                <a:gd name="connsiteY15" fmla="*/ 738187 h 826293"/>
                <a:gd name="connsiteX16" fmla="*/ 328612 w 1912143"/>
                <a:gd name="connsiteY16" fmla="*/ 659606 h 826293"/>
                <a:gd name="connsiteX17" fmla="*/ 628650 w 1912143"/>
                <a:gd name="connsiteY17" fmla="*/ 550068 h 826293"/>
                <a:gd name="connsiteX18" fmla="*/ 883443 w 1912143"/>
                <a:gd name="connsiteY18" fmla="*/ 450056 h 826293"/>
                <a:gd name="connsiteX19" fmla="*/ 1085850 w 1912143"/>
                <a:gd name="connsiteY19" fmla="*/ 359568 h 826293"/>
                <a:gd name="connsiteX20" fmla="*/ 1276350 w 1912143"/>
                <a:gd name="connsiteY20" fmla="*/ 264318 h 826293"/>
                <a:gd name="connsiteX21" fmla="*/ 1338262 w 1912143"/>
                <a:gd name="connsiteY21" fmla="*/ 228600 h 826293"/>
                <a:gd name="connsiteX22" fmla="*/ 1373981 w 1912143"/>
                <a:gd name="connsiteY22" fmla="*/ 204787 h 826293"/>
                <a:gd name="connsiteX23" fmla="*/ 1388268 w 1912143"/>
                <a:gd name="connsiteY23" fmla="*/ 183356 h 826293"/>
                <a:gd name="connsiteX24" fmla="*/ 1388268 w 1912143"/>
                <a:gd name="connsiteY24" fmla="*/ 147637 h 826293"/>
                <a:gd name="connsiteX25" fmla="*/ 1378743 w 1912143"/>
                <a:gd name="connsiteY25" fmla="*/ 116681 h 826293"/>
                <a:gd name="connsiteX26" fmla="*/ 1357312 w 1912143"/>
                <a:gd name="connsiteY26" fmla="*/ 97631 h 826293"/>
                <a:gd name="connsiteX27" fmla="*/ 1309687 w 1912143"/>
                <a:gd name="connsiteY27" fmla="*/ 71437 h 826293"/>
                <a:gd name="connsiteX28" fmla="*/ 1293018 w 1912143"/>
                <a:gd name="connsiteY28" fmla="*/ 61912 h 826293"/>
                <a:gd name="connsiteX29" fmla="*/ 1281112 w 1912143"/>
                <a:gd name="connsiteY29" fmla="*/ 50006 h 826293"/>
                <a:gd name="connsiteX30" fmla="*/ 1281112 w 1912143"/>
                <a:gd name="connsiteY30" fmla="*/ 33337 h 826293"/>
                <a:gd name="connsiteX31" fmla="*/ 1285875 w 1912143"/>
                <a:gd name="connsiteY31" fmla="*/ 23812 h 826293"/>
                <a:gd name="connsiteX32" fmla="*/ 1302543 w 1912143"/>
                <a:gd name="connsiteY32" fmla="*/ 11906 h 826293"/>
                <a:gd name="connsiteX33" fmla="*/ 1338262 w 1912143"/>
                <a:gd name="connsiteY33" fmla="*/ 2381 h 826293"/>
                <a:gd name="connsiteX34" fmla="*/ 1371600 w 1912143"/>
                <a:gd name="connsiteY34" fmla="*/ 0 h 826293"/>
                <a:gd name="connsiteX35" fmla="*/ 1423987 w 1912143"/>
                <a:gd name="connsiteY35" fmla="*/ 7143 h 826293"/>
                <a:gd name="connsiteX36" fmla="*/ 1500187 w 1912143"/>
                <a:gd name="connsiteY36" fmla="*/ 30956 h 826293"/>
                <a:gd name="connsiteX37" fmla="*/ 1588293 w 1912143"/>
                <a:gd name="connsiteY37" fmla="*/ 66675 h 826293"/>
                <a:gd name="connsiteX38" fmla="*/ 1674018 w 1912143"/>
                <a:gd name="connsiteY38" fmla="*/ 95250 h 826293"/>
                <a:gd name="connsiteX39" fmla="*/ 1752600 w 1912143"/>
                <a:gd name="connsiteY39" fmla="*/ 133350 h 826293"/>
                <a:gd name="connsiteX40" fmla="*/ 1814512 w 1912143"/>
                <a:gd name="connsiteY40" fmla="*/ 171450 h 826293"/>
                <a:gd name="connsiteX41" fmla="*/ 1869281 w 1912143"/>
                <a:gd name="connsiteY41" fmla="*/ 207168 h 826293"/>
                <a:gd name="connsiteX42" fmla="*/ 1897856 w 1912143"/>
                <a:gd name="connsiteY42" fmla="*/ 233362 h 826293"/>
                <a:gd name="connsiteX43" fmla="*/ 1909762 w 1912143"/>
                <a:gd name="connsiteY43" fmla="*/ 257175 h 826293"/>
                <a:gd name="connsiteX44" fmla="*/ 1912143 w 1912143"/>
                <a:gd name="connsiteY44" fmla="*/ 280987 h 826293"/>
                <a:gd name="connsiteX45" fmla="*/ 1902618 w 1912143"/>
                <a:gd name="connsiteY45" fmla="*/ 302418 h 826293"/>
                <a:gd name="connsiteX46" fmla="*/ 1869281 w 1912143"/>
                <a:gd name="connsiteY46" fmla="*/ 319087 h 826293"/>
                <a:gd name="connsiteX47" fmla="*/ 1752600 w 1912143"/>
                <a:gd name="connsiteY47" fmla="*/ 357187 h 826293"/>
                <a:gd name="connsiteX48" fmla="*/ 1666875 w 1912143"/>
                <a:gd name="connsiteY48" fmla="*/ 400050 h 826293"/>
                <a:gd name="connsiteX49" fmla="*/ 1509712 w 1912143"/>
                <a:gd name="connsiteY49" fmla="*/ 471487 h 826293"/>
                <a:gd name="connsiteX50" fmla="*/ 1200150 w 1912143"/>
                <a:gd name="connsiteY50" fmla="*/ 576262 h 826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12143" h="826293">
                  <a:moveTo>
                    <a:pt x="1200150" y="576262"/>
                  </a:moveTo>
                  <a:lnTo>
                    <a:pt x="1052512" y="616743"/>
                  </a:lnTo>
                  <a:lnTo>
                    <a:pt x="902493" y="654843"/>
                  </a:lnTo>
                  <a:lnTo>
                    <a:pt x="814387" y="688181"/>
                  </a:lnTo>
                  <a:lnTo>
                    <a:pt x="614362" y="731043"/>
                  </a:lnTo>
                  <a:lnTo>
                    <a:pt x="447675" y="762000"/>
                  </a:lnTo>
                  <a:lnTo>
                    <a:pt x="295275" y="788193"/>
                  </a:lnTo>
                  <a:lnTo>
                    <a:pt x="133350" y="814387"/>
                  </a:lnTo>
                  <a:lnTo>
                    <a:pt x="64293" y="826293"/>
                  </a:lnTo>
                  <a:lnTo>
                    <a:pt x="40481" y="826293"/>
                  </a:lnTo>
                  <a:lnTo>
                    <a:pt x="9525" y="821531"/>
                  </a:lnTo>
                  <a:lnTo>
                    <a:pt x="0" y="814387"/>
                  </a:lnTo>
                  <a:lnTo>
                    <a:pt x="2381" y="800100"/>
                  </a:lnTo>
                  <a:lnTo>
                    <a:pt x="11906" y="778668"/>
                  </a:lnTo>
                  <a:lnTo>
                    <a:pt x="26193" y="762000"/>
                  </a:lnTo>
                  <a:lnTo>
                    <a:pt x="90487" y="738187"/>
                  </a:lnTo>
                  <a:lnTo>
                    <a:pt x="328612" y="659606"/>
                  </a:lnTo>
                  <a:lnTo>
                    <a:pt x="628650" y="550068"/>
                  </a:lnTo>
                  <a:lnTo>
                    <a:pt x="883443" y="450056"/>
                  </a:lnTo>
                  <a:lnTo>
                    <a:pt x="1085850" y="359568"/>
                  </a:lnTo>
                  <a:lnTo>
                    <a:pt x="1276350" y="264318"/>
                  </a:lnTo>
                  <a:lnTo>
                    <a:pt x="1338262" y="228600"/>
                  </a:lnTo>
                  <a:lnTo>
                    <a:pt x="1373981" y="204787"/>
                  </a:lnTo>
                  <a:lnTo>
                    <a:pt x="1388268" y="183356"/>
                  </a:lnTo>
                  <a:lnTo>
                    <a:pt x="1388268" y="147637"/>
                  </a:lnTo>
                  <a:lnTo>
                    <a:pt x="1378743" y="116681"/>
                  </a:lnTo>
                  <a:lnTo>
                    <a:pt x="1357312" y="97631"/>
                  </a:lnTo>
                  <a:lnTo>
                    <a:pt x="1309687" y="71437"/>
                  </a:lnTo>
                  <a:lnTo>
                    <a:pt x="1293018" y="61912"/>
                  </a:lnTo>
                  <a:lnTo>
                    <a:pt x="1281112" y="50006"/>
                  </a:lnTo>
                  <a:lnTo>
                    <a:pt x="1281112" y="33337"/>
                  </a:lnTo>
                  <a:lnTo>
                    <a:pt x="1285875" y="23812"/>
                  </a:lnTo>
                  <a:lnTo>
                    <a:pt x="1302543" y="11906"/>
                  </a:lnTo>
                  <a:lnTo>
                    <a:pt x="1338262" y="2381"/>
                  </a:lnTo>
                  <a:lnTo>
                    <a:pt x="1371600" y="0"/>
                  </a:lnTo>
                  <a:lnTo>
                    <a:pt x="1423987" y="7143"/>
                  </a:lnTo>
                  <a:lnTo>
                    <a:pt x="1500187" y="30956"/>
                  </a:lnTo>
                  <a:lnTo>
                    <a:pt x="1588293" y="66675"/>
                  </a:lnTo>
                  <a:lnTo>
                    <a:pt x="1674018" y="95250"/>
                  </a:lnTo>
                  <a:lnTo>
                    <a:pt x="1752600" y="133350"/>
                  </a:lnTo>
                  <a:lnTo>
                    <a:pt x="1814512" y="171450"/>
                  </a:lnTo>
                  <a:lnTo>
                    <a:pt x="1869281" y="207168"/>
                  </a:lnTo>
                  <a:lnTo>
                    <a:pt x="1897856" y="233362"/>
                  </a:lnTo>
                  <a:lnTo>
                    <a:pt x="1909762" y="257175"/>
                  </a:lnTo>
                  <a:lnTo>
                    <a:pt x="1912143" y="280987"/>
                  </a:lnTo>
                  <a:lnTo>
                    <a:pt x="1902618" y="302418"/>
                  </a:lnTo>
                  <a:lnTo>
                    <a:pt x="1869281" y="319087"/>
                  </a:lnTo>
                  <a:lnTo>
                    <a:pt x="1752600" y="357187"/>
                  </a:lnTo>
                  <a:lnTo>
                    <a:pt x="1666875" y="400050"/>
                  </a:lnTo>
                  <a:lnTo>
                    <a:pt x="1509712" y="471487"/>
                  </a:lnTo>
                  <a:lnTo>
                    <a:pt x="1200150" y="576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9">
              <a:extLst>
                <a:ext uri="{FF2B5EF4-FFF2-40B4-BE49-F238E27FC236}">
                  <a16:creationId xmlns:a16="http://schemas.microsoft.com/office/drawing/2014/main" id="{FB14BC3C-1E33-4B3A-8F7F-A81A2294AC53}"/>
                </a:ext>
              </a:extLst>
            </p:cNvPr>
            <p:cNvSpPr/>
            <p:nvPr/>
          </p:nvSpPr>
          <p:spPr>
            <a:xfrm rot="16200000">
              <a:off x="4652963" y="2968625"/>
              <a:ext cx="2185987" cy="588963"/>
            </a:xfrm>
            <a:custGeom>
              <a:avLst/>
              <a:gdLst>
                <a:gd name="connsiteX0" fmla="*/ 404813 w 2185988"/>
                <a:gd name="connsiteY0" fmla="*/ 457200 h 588168"/>
                <a:gd name="connsiteX1" fmla="*/ 35719 w 2185988"/>
                <a:gd name="connsiteY1" fmla="*/ 457200 h 588168"/>
                <a:gd name="connsiteX2" fmla="*/ 0 w 2185988"/>
                <a:gd name="connsiteY2" fmla="*/ 233362 h 588168"/>
                <a:gd name="connsiteX3" fmla="*/ 488157 w 2185988"/>
                <a:gd name="connsiteY3" fmla="*/ 235743 h 588168"/>
                <a:gd name="connsiteX4" fmla="*/ 1059657 w 2185988"/>
                <a:gd name="connsiteY4" fmla="*/ 247650 h 588168"/>
                <a:gd name="connsiteX5" fmla="*/ 1595438 w 2185988"/>
                <a:gd name="connsiteY5" fmla="*/ 252412 h 588168"/>
                <a:gd name="connsiteX6" fmla="*/ 1666875 w 2185988"/>
                <a:gd name="connsiteY6" fmla="*/ 247650 h 588168"/>
                <a:gd name="connsiteX7" fmla="*/ 1731169 w 2185988"/>
                <a:gd name="connsiteY7" fmla="*/ 238125 h 588168"/>
                <a:gd name="connsiteX8" fmla="*/ 1790700 w 2185988"/>
                <a:gd name="connsiteY8" fmla="*/ 221456 h 588168"/>
                <a:gd name="connsiteX9" fmla="*/ 1864519 w 2185988"/>
                <a:gd name="connsiteY9" fmla="*/ 188118 h 588168"/>
                <a:gd name="connsiteX10" fmla="*/ 1940719 w 2185988"/>
                <a:gd name="connsiteY10" fmla="*/ 142875 h 588168"/>
                <a:gd name="connsiteX11" fmla="*/ 2035969 w 2185988"/>
                <a:gd name="connsiteY11" fmla="*/ 73818 h 588168"/>
                <a:gd name="connsiteX12" fmla="*/ 2121694 w 2185988"/>
                <a:gd name="connsiteY12" fmla="*/ 0 h 588168"/>
                <a:gd name="connsiteX13" fmla="*/ 2185988 w 2185988"/>
                <a:gd name="connsiteY13" fmla="*/ 126206 h 588168"/>
                <a:gd name="connsiteX14" fmla="*/ 2071688 w 2185988"/>
                <a:gd name="connsiteY14" fmla="*/ 214312 h 588168"/>
                <a:gd name="connsiteX15" fmla="*/ 2028825 w 2185988"/>
                <a:gd name="connsiteY15" fmla="*/ 261937 h 588168"/>
                <a:gd name="connsiteX16" fmla="*/ 1990725 w 2185988"/>
                <a:gd name="connsiteY16" fmla="*/ 319087 h 588168"/>
                <a:gd name="connsiteX17" fmla="*/ 1955007 w 2185988"/>
                <a:gd name="connsiteY17" fmla="*/ 373856 h 588168"/>
                <a:gd name="connsiteX18" fmla="*/ 1928813 w 2185988"/>
                <a:gd name="connsiteY18" fmla="*/ 433387 h 588168"/>
                <a:gd name="connsiteX19" fmla="*/ 1907382 w 2185988"/>
                <a:gd name="connsiteY19" fmla="*/ 485775 h 588168"/>
                <a:gd name="connsiteX20" fmla="*/ 1888332 w 2185988"/>
                <a:gd name="connsiteY20" fmla="*/ 523875 h 588168"/>
                <a:gd name="connsiteX21" fmla="*/ 1862138 w 2185988"/>
                <a:gd name="connsiteY21" fmla="*/ 561975 h 588168"/>
                <a:gd name="connsiteX22" fmla="*/ 1833563 w 2185988"/>
                <a:gd name="connsiteY22" fmla="*/ 583406 h 588168"/>
                <a:gd name="connsiteX23" fmla="*/ 1816894 w 2185988"/>
                <a:gd name="connsiteY23" fmla="*/ 588168 h 588168"/>
                <a:gd name="connsiteX24" fmla="*/ 1793082 w 2185988"/>
                <a:gd name="connsiteY24" fmla="*/ 588168 h 588168"/>
                <a:gd name="connsiteX25" fmla="*/ 1757363 w 2185988"/>
                <a:gd name="connsiteY25" fmla="*/ 573881 h 588168"/>
                <a:gd name="connsiteX26" fmla="*/ 1709738 w 2185988"/>
                <a:gd name="connsiteY26" fmla="*/ 540543 h 588168"/>
                <a:gd name="connsiteX27" fmla="*/ 1685925 w 2185988"/>
                <a:gd name="connsiteY27" fmla="*/ 523875 h 588168"/>
                <a:gd name="connsiteX28" fmla="*/ 1659732 w 2185988"/>
                <a:gd name="connsiteY28" fmla="*/ 514350 h 588168"/>
                <a:gd name="connsiteX29" fmla="*/ 1562100 w 2185988"/>
                <a:gd name="connsiteY29" fmla="*/ 504825 h 588168"/>
                <a:gd name="connsiteX30" fmla="*/ 1426369 w 2185988"/>
                <a:gd name="connsiteY30" fmla="*/ 497681 h 588168"/>
                <a:gd name="connsiteX31" fmla="*/ 1254919 w 2185988"/>
                <a:gd name="connsiteY31" fmla="*/ 502443 h 588168"/>
                <a:gd name="connsiteX32" fmla="*/ 1126332 w 2185988"/>
                <a:gd name="connsiteY32" fmla="*/ 497681 h 588168"/>
                <a:gd name="connsiteX33" fmla="*/ 954882 w 2185988"/>
                <a:gd name="connsiteY33" fmla="*/ 478631 h 588168"/>
                <a:gd name="connsiteX34" fmla="*/ 404813 w 2185988"/>
                <a:gd name="connsiteY34" fmla="*/ 457200 h 58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5988" h="588168">
                  <a:moveTo>
                    <a:pt x="404813" y="457200"/>
                  </a:moveTo>
                  <a:lnTo>
                    <a:pt x="35719" y="457200"/>
                  </a:lnTo>
                  <a:lnTo>
                    <a:pt x="0" y="233362"/>
                  </a:lnTo>
                  <a:lnTo>
                    <a:pt x="488157" y="235743"/>
                  </a:lnTo>
                  <a:lnTo>
                    <a:pt x="1059657" y="247650"/>
                  </a:lnTo>
                  <a:lnTo>
                    <a:pt x="1595438" y="252412"/>
                  </a:lnTo>
                  <a:lnTo>
                    <a:pt x="1666875" y="247650"/>
                  </a:lnTo>
                  <a:lnTo>
                    <a:pt x="1731169" y="238125"/>
                  </a:lnTo>
                  <a:lnTo>
                    <a:pt x="1790700" y="221456"/>
                  </a:lnTo>
                  <a:lnTo>
                    <a:pt x="1864519" y="188118"/>
                  </a:lnTo>
                  <a:lnTo>
                    <a:pt x="1940719" y="142875"/>
                  </a:lnTo>
                  <a:lnTo>
                    <a:pt x="2035969" y="73818"/>
                  </a:lnTo>
                  <a:lnTo>
                    <a:pt x="2121694" y="0"/>
                  </a:lnTo>
                  <a:lnTo>
                    <a:pt x="2185988" y="126206"/>
                  </a:lnTo>
                  <a:lnTo>
                    <a:pt x="2071688" y="214312"/>
                  </a:lnTo>
                  <a:lnTo>
                    <a:pt x="2028825" y="261937"/>
                  </a:lnTo>
                  <a:lnTo>
                    <a:pt x="1990725" y="319087"/>
                  </a:lnTo>
                  <a:lnTo>
                    <a:pt x="1955007" y="373856"/>
                  </a:lnTo>
                  <a:lnTo>
                    <a:pt x="1928813" y="433387"/>
                  </a:lnTo>
                  <a:lnTo>
                    <a:pt x="1907382" y="485775"/>
                  </a:lnTo>
                  <a:lnTo>
                    <a:pt x="1888332" y="523875"/>
                  </a:lnTo>
                  <a:lnTo>
                    <a:pt x="1862138" y="561975"/>
                  </a:lnTo>
                  <a:lnTo>
                    <a:pt x="1833563" y="583406"/>
                  </a:lnTo>
                  <a:lnTo>
                    <a:pt x="1816894" y="588168"/>
                  </a:lnTo>
                  <a:lnTo>
                    <a:pt x="1793082" y="588168"/>
                  </a:lnTo>
                  <a:lnTo>
                    <a:pt x="1757363" y="573881"/>
                  </a:lnTo>
                  <a:lnTo>
                    <a:pt x="1709738" y="540543"/>
                  </a:lnTo>
                  <a:lnTo>
                    <a:pt x="1685925" y="523875"/>
                  </a:lnTo>
                  <a:lnTo>
                    <a:pt x="1659732" y="514350"/>
                  </a:lnTo>
                  <a:lnTo>
                    <a:pt x="1562100" y="504825"/>
                  </a:lnTo>
                  <a:lnTo>
                    <a:pt x="1426369" y="497681"/>
                  </a:lnTo>
                  <a:lnTo>
                    <a:pt x="1254919" y="502443"/>
                  </a:lnTo>
                  <a:lnTo>
                    <a:pt x="1126332" y="497681"/>
                  </a:lnTo>
                  <a:lnTo>
                    <a:pt x="954882" y="478631"/>
                  </a:lnTo>
                  <a:lnTo>
                    <a:pt x="404813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0">
              <a:extLst>
                <a:ext uri="{FF2B5EF4-FFF2-40B4-BE49-F238E27FC236}">
                  <a16:creationId xmlns:a16="http://schemas.microsoft.com/office/drawing/2014/main" id="{9984E187-A821-4C07-9814-C76B35FCEF90}"/>
                </a:ext>
              </a:extLst>
            </p:cNvPr>
            <p:cNvSpPr/>
            <p:nvPr/>
          </p:nvSpPr>
          <p:spPr>
            <a:xfrm>
              <a:off x="5862638" y="3005138"/>
              <a:ext cx="1104900" cy="412750"/>
            </a:xfrm>
            <a:custGeom>
              <a:avLst/>
              <a:gdLst>
                <a:gd name="connsiteX0" fmla="*/ 428625 w 1104900"/>
                <a:gd name="connsiteY0" fmla="*/ 335756 h 411956"/>
                <a:gd name="connsiteX1" fmla="*/ 0 w 1104900"/>
                <a:gd name="connsiteY1" fmla="*/ 411956 h 411956"/>
                <a:gd name="connsiteX2" fmla="*/ 0 w 1104900"/>
                <a:gd name="connsiteY2" fmla="*/ 188118 h 411956"/>
                <a:gd name="connsiteX3" fmla="*/ 171450 w 1104900"/>
                <a:gd name="connsiteY3" fmla="*/ 197643 h 411956"/>
                <a:gd name="connsiteX4" fmla="*/ 202406 w 1104900"/>
                <a:gd name="connsiteY4" fmla="*/ 192881 h 411956"/>
                <a:gd name="connsiteX5" fmla="*/ 359568 w 1104900"/>
                <a:gd name="connsiteY5" fmla="*/ 145256 h 411956"/>
                <a:gd name="connsiteX6" fmla="*/ 526256 w 1104900"/>
                <a:gd name="connsiteY6" fmla="*/ 97631 h 411956"/>
                <a:gd name="connsiteX7" fmla="*/ 626268 w 1104900"/>
                <a:gd name="connsiteY7" fmla="*/ 69056 h 411956"/>
                <a:gd name="connsiteX8" fmla="*/ 652462 w 1104900"/>
                <a:gd name="connsiteY8" fmla="*/ 45243 h 411956"/>
                <a:gd name="connsiteX9" fmla="*/ 676275 w 1104900"/>
                <a:gd name="connsiteY9" fmla="*/ 23812 h 411956"/>
                <a:gd name="connsiteX10" fmla="*/ 711993 w 1104900"/>
                <a:gd name="connsiteY10" fmla="*/ 7143 h 411956"/>
                <a:gd name="connsiteX11" fmla="*/ 740568 w 1104900"/>
                <a:gd name="connsiteY11" fmla="*/ 0 h 411956"/>
                <a:gd name="connsiteX12" fmla="*/ 783431 w 1104900"/>
                <a:gd name="connsiteY12" fmla="*/ 0 h 411956"/>
                <a:gd name="connsiteX13" fmla="*/ 816768 w 1104900"/>
                <a:gd name="connsiteY13" fmla="*/ 2381 h 411956"/>
                <a:gd name="connsiteX14" fmla="*/ 878681 w 1104900"/>
                <a:gd name="connsiteY14" fmla="*/ 14287 h 411956"/>
                <a:gd name="connsiteX15" fmla="*/ 933450 w 1104900"/>
                <a:gd name="connsiteY15" fmla="*/ 30956 h 411956"/>
                <a:gd name="connsiteX16" fmla="*/ 983456 w 1104900"/>
                <a:gd name="connsiteY16" fmla="*/ 54768 h 411956"/>
                <a:gd name="connsiteX17" fmla="*/ 1035843 w 1104900"/>
                <a:gd name="connsiteY17" fmla="*/ 80962 h 411956"/>
                <a:gd name="connsiteX18" fmla="*/ 1064418 w 1104900"/>
                <a:gd name="connsiteY18" fmla="*/ 100012 h 411956"/>
                <a:gd name="connsiteX19" fmla="*/ 1088231 w 1104900"/>
                <a:gd name="connsiteY19" fmla="*/ 119062 h 411956"/>
                <a:gd name="connsiteX20" fmla="*/ 1097756 w 1104900"/>
                <a:gd name="connsiteY20" fmla="*/ 130968 h 411956"/>
                <a:gd name="connsiteX21" fmla="*/ 1102518 w 1104900"/>
                <a:gd name="connsiteY21" fmla="*/ 147637 h 411956"/>
                <a:gd name="connsiteX22" fmla="*/ 1104900 w 1104900"/>
                <a:gd name="connsiteY22" fmla="*/ 161925 h 411956"/>
                <a:gd name="connsiteX23" fmla="*/ 1102518 w 1104900"/>
                <a:gd name="connsiteY23" fmla="*/ 183356 h 411956"/>
                <a:gd name="connsiteX24" fmla="*/ 1083468 w 1104900"/>
                <a:gd name="connsiteY24" fmla="*/ 209550 h 411956"/>
                <a:gd name="connsiteX25" fmla="*/ 1023937 w 1104900"/>
                <a:gd name="connsiteY25" fmla="*/ 269081 h 411956"/>
                <a:gd name="connsiteX26" fmla="*/ 852487 w 1104900"/>
                <a:gd name="connsiteY26" fmla="*/ 283368 h 411956"/>
                <a:gd name="connsiteX27" fmla="*/ 628650 w 1104900"/>
                <a:gd name="connsiteY27" fmla="*/ 309562 h 411956"/>
                <a:gd name="connsiteX28" fmla="*/ 428625 w 1104900"/>
                <a:gd name="connsiteY28" fmla="*/ 335756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04900" h="411956">
                  <a:moveTo>
                    <a:pt x="428625" y="335756"/>
                  </a:moveTo>
                  <a:lnTo>
                    <a:pt x="0" y="411956"/>
                  </a:lnTo>
                  <a:lnTo>
                    <a:pt x="0" y="188118"/>
                  </a:lnTo>
                  <a:lnTo>
                    <a:pt x="171450" y="197643"/>
                  </a:lnTo>
                  <a:lnTo>
                    <a:pt x="202406" y="192881"/>
                  </a:lnTo>
                  <a:lnTo>
                    <a:pt x="359568" y="145256"/>
                  </a:lnTo>
                  <a:lnTo>
                    <a:pt x="526256" y="97631"/>
                  </a:lnTo>
                  <a:lnTo>
                    <a:pt x="626268" y="69056"/>
                  </a:lnTo>
                  <a:lnTo>
                    <a:pt x="652462" y="45243"/>
                  </a:lnTo>
                  <a:lnTo>
                    <a:pt x="676275" y="23812"/>
                  </a:lnTo>
                  <a:lnTo>
                    <a:pt x="711993" y="7143"/>
                  </a:lnTo>
                  <a:lnTo>
                    <a:pt x="740568" y="0"/>
                  </a:lnTo>
                  <a:lnTo>
                    <a:pt x="783431" y="0"/>
                  </a:lnTo>
                  <a:lnTo>
                    <a:pt x="816768" y="2381"/>
                  </a:lnTo>
                  <a:lnTo>
                    <a:pt x="878681" y="14287"/>
                  </a:lnTo>
                  <a:lnTo>
                    <a:pt x="933450" y="30956"/>
                  </a:lnTo>
                  <a:lnTo>
                    <a:pt x="983456" y="54768"/>
                  </a:lnTo>
                  <a:lnTo>
                    <a:pt x="1035843" y="80962"/>
                  </a:lnTo>
                  <a:lnTo>
                    <a:pt x="1064418" y="100012"/>
                  </a:lnTo>
                  <a:lnTo>
                    <a:pt x="1088231" y="119062"/>
                  </a:lnTo>
                  <a:lnTo>
                    <a:pt x="1097756" y="130968"/>
                  </a:lnTo>
                  <a:lnTo>
                    <a:pt x="1102518" y="147637"/>
                  </a:lnTo>
                  <a:lnTo>
                    <a:pt x="1104900" y="161925"/>
                  </a:lnTo>
                  <a:lnTo>
                    <a:pt x="1102518" y="183356"/>
                  </a:lnTo>
                  <a:lnTo>
                    <a:pt x="1083468" y="209550"/>
                  </a:lnTo>
                  <a:lnTo>
                    <a:pt x="1023937" y="269081"/>
                  </a:lnTo>
                  <a:lnTo>
                    <a:pt x="852487" y="283368"/>
                  </a:lnTo>
                  <a:lnTo>
                    <a:pt x="628650" y="309562"/>
                  </a:lnTo>
                  <a:lnTo>
                    <a:pt x="428625" y="335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2">
              <a:extLst>
                <a:ext uri="{FF2B5EF4-FFF2-40B4-BE49-F238E27FC236}">
                  <a16:creationId xmlns:a16="http://schemas.microsoft.com/office/drawing/2014/main" id="{498871DD-8591-4E6E-A1DB-1376032ADE89}"/>
                </a:ext>
              </a:extLst>
            </p:cNvPr>
            <p:cNvSpPr/>
            <p:nvPr/>
          </p:nvSpPr>
          <p:spPr>
            <a:xfrm>
              <a:off x="4610100" y="3173413"/>
              <a:ext cx="536575" cy="1331912"/>
            </a:xfrm>
            <a:custGeom>
              <a:avLst/>
              <a:gdLst>
                <a:gd name="connsiteX0" fmla="*/ 433388 w 535781"/>
                <a:gd name="connsiteY0" fmla="*/ 983457 h 1331119"/>
                <a:gd name="connsiteX1" fmla="*/ 423863 w 535781"/>
                <a:gd name="connsiteY1" fmla="*/ 1295400 h 1331119"/>
                <a:gd name="connsiteX2" fmla="*/ 204788 w 535781"/>
                <a:gd name="connsiteY2" fmla="*/ 1331119 h 1331119"/>
                <a:gd name="connsiteX3" fmla="*/ 204788 w 535781"/>
                <a:gd name="connsiteY3" fmla="*/ 1135857 h 1331119"/>
                <a:gd name="connsiteX4" fmla="*/ 209550 w 535781"/>
                <a:gd name="connsiteY4" fmla="*/ 1004888 h 1331119"/>
                <a:gd name="connsiteX5" fmla="*/ 214313 w 535781"/>
                <a:gd name="connsiteY5" fmla="*/ 914400 h 1331119"/>
                <a:gd name="connsiteX6" fmla="*/ 221456 w 535781"/>
                <a:gd name="connsiteY6" fmla="*/ 819150 h 1331119"/>
                <a:gd name="connsiteX7" fmla="*/ 226219 w 535781"/>
                <a:gd name="connsiteY7" fmla="*/ 738188 h 1331119"/>
                <a:gd name="connsiteX8" fmla="*/ 226219 w 535781"/>
                <a:gd name="connsiteY8" fmla="*/ 552450 h 1331119"/>
                <a:gd name="connsiteX9" fmla="*/ 226219 w 535781"/>
                <a:gd name="connsiteY9" fmla="*/ 419100 h 1331119"/>
                <a:gd name="connsiteX10" fmla="*/ 221456 w 535781"/>
                <a:gd name="connsiteY10" fmla="*/ 333375 h 1331119"/>
                <a:gd name="connsiteX11" fmla="*/ 209550 w 535781"/>
                <a:gd name="connsiteY11" fmla="*/ 273844 h 1331119"/>
                <a:gd name="connsiteX12" fmla="*/ 200025 w 535781"/>
                <a:gd name="connsiteY12" fmla="*/ 226219 h 1331119"/>
                <a:gd name="connsiteX13" fmla="*/ 180975 w 535781"/>
                <a:gd name="connsiteY13" fmla="*/ 188119 h 1331119"/>
                <a:gd name="connsiteX14" fmla="*/ 159544 w 535781"/>
                <a:gd name="connsiteY14" fmla="*/ 164307 h 1331119"/>
                <a:gd name="connsiteX15" fmla="*/ 130969 w 535781"/>
                <a:gd name="connsiteY15" fmla="*/ 135732 h 1331119"/>
                <a:gd name="connsiteX16" fmla="*/ 92869 w 535781"/>
                <a:gd name="connsiteY16" fmla="*/ 107157 h 1331119"/>
                <a:gd name="connsiteX17" fmla="*/ 59531 w 535781"/>
                <a:gd name="connsiteY17" fmla="*/ 90488 h 1331119"/>
                <a:gd name="connsiteX18" fmla="*/ 28575 w 535781"/>
                <a:gd name="connsiteY18" fmla="*/ 80963 h 1331119"/>
                <a:gd name="connsiteX19" fmla="*/ 9525 w 535781"/>
                <a:gd name="connsiteY19" fmla="*/ 73819 h 1331119"/>
                <a:gd name="connsiteX20" fmla="*/ 0 w 535781"/>
                <a:gd name="connsiteY20" fmla="*/ 54769 h 1331119"/>
                <a:gd name="connsiteX21" fmla="*/ 0 w 535781"/>
                <a:gd name="connsiteY21" fmla="*/ 42863 h 1331119"/>
                <a:gd name="connsiteX22" fmla="*/ 11906 w 535781"/>
                <a:gd name="connsiteY22" fmla="*/ 23813 h 1331119"/>
                <a:gd name="connsiteX23" fmla="*/ 45244 w 535781"/>
                <a:gd name="connsiteY23" fmla="*/ 9525 h 1331119"/>
                <a:gd name="connsiteX24" fmla="*/ 109538 w 535781"/>
                <a:gd name="connsiteY24" fmla="*/ 0 h 1331119"/>
                <a:gd name="connsiteX25" fmla="*/ 176213 w 535781"/>
                <a:gd name="connsiteY25" fmla="*/ 4763 h 1331119"/>
                <a:gd name="connsiteX26" fmla="*/ 228600 w 535781"/>
                <a:gd name="connsiteY26" fmla="*/ 16669 h 1331119"/>
                <a:gd name="connsiteX27" fmla="*/ 285750 w 535781"/>
                <a:gd name="connsiteY27" fmla="*/ 40482 h 1331119"/>
                <a:gd name="connsiteX28" fmla="*/ 345281 w 535781"/>
                <a:gd name="connsiteY28" fmla="*/ 69057 h 1331119"/>
                <a:gd name="connsiteX29" fmla="*/ 395288 w 535781"/>
                <a:gd name="connsiteY29" fmla="*/ 95250 h 1331119"/>
                <a:gd name="connsiteX30" fmla="*/ 447675 w 535781"/>
                <a:gd name="connsiteY30" fmla="*/ 133350 h 1331119"/>
                <a:gd name="connsiteX31" fmla="*/ 483394 w 535781"/>
                <a:gd name="connsiteY31" fmla="*/ 161925 h 1331119"/>
                <a:gd name="connsiteX32" fmla="*/ 511969 w 535781"/>
                <a:gd name="connsiteY32" fmla="*/ 202407 h 1331119"/>
                <a:gd name="connsiteX33" fmla="*/ 526256 w 535781"/>
                <a:gd name="connsiteY33" fmla="*/ 235744 h 1331119"/>
                <a:gd name="connsiteX34" fmla="*/ 535781 w 535781"/>
                <a:gd name="connsiteY34" fmla="*/ 266700 h 1331119"/>
                <a:gd name="connsiteX35" fmla="*/ 531019 w 535781"/>
                <a:gd name="connsiteY35" fmla="*/ 292894 h 1331119"/>
                <a:gd name="connsiteX36" fmla="*/ 509588 w 535781"/>
                <a:gd name="connsiteY36" fmla="*/ 335757 h 1331119"/>
                <a:gd name="connsiteX37" fmla="*/ 473869 w 535781"/>
                <a:gd name="connsiteY37" fmla="*/ 397669 h 1331119"/>
                <a:gd name="connsiteX38" fmla="*/ 466725 w 535781"/>
                <a:gd name="connsiteY38" fmla="*/ 452438 h 1331119"/>
                <a:gd name="connsiteX39" fmla="*/ 447675 w 535781"/>
                <a:gd name="connsiteY39" fmla="*/ 692944 h 1331119"/>
                <a:gd name="connsiteX40" fmla="*/ 433388 w 535781"/>
                <a:gd name="connsiteY40" fmla="*/ 983457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35781" h="1331119">
                  <a:moveTo>
                    <a:pt x="433388" y="983457"/>
                  </a:moveTo>
                  <a:lnTo>
                    <a:pt x="423863" y="1295400"/>
                  </a:lnTo>
                  <a:lnTo>
                    <a:pt x="204788" y="1331119"/>
                  </a:lnTo>
                  <a:lnTo>
                    <a:pt x="204788" y="1135857"/>
                  </a:lnTo>
                  <a:lnTo>
                    <a:pt x="209550" y="1004888"/>
                  </a:lnTo>
                  <a:lnTo>
                    <a:pt x="214313" y="914400"/>
                  </a:lnTo>
                  <a:lnTo>
                    <a:pt x="221456" y="819150"/>
                  </a:lnTo>
                  <a:lnTo>
                    <a:pt x="226219" y="738188"/>
                  </a:lnTo>
                  <a:lnTo>
                    <a:pt x="226219" y="552450"/>
                  </a:lnTo>
                  <a:lnTo>
                    <a:pt x="226219" y="419100"/>
                  </a:lnTo>
                  <a:lnTo>
                    <a:pt x="221456" y="333375"/>
                  </a:lnTo>
                  <a:lnTo>
                    <a:pt x="209550" y="273844"/>
                  </a:lnTo>
                  <a:lnTo>
                    <a:pt x="200025" y="226219"/>
                  </a:lnTo>
                  <a:lnTo>
                    <a:pt x="180975" y="188119"/>
                  </a:lnTo>
                  <a:lnTo>
                    <a:pt x="159544" y="164307"/>
                  </a:lnTo>
                  <a:lnTo>
                    <a:pt x="130969" y="135732"/>
                  </a:lnTo>
                  <a:lnTo>
                    <a:pt x="92869" y="107157"/>
                  </a:lnTo>
                  <a:lnTo>
                    <a:pt x="59531" y="90488"/>
                  </a:lnTo>
                  <a:lnTo>
                    <a:pt x="28575" y="80963"/>
                  </a:lnTo>
                  <a:lnTo>
                    <a:pt x="9525" y="73819"/>
                  </a:lnTo>
                  <a:lnTo>
                    <a:pt x="0" y="54769"/>
                  </a:lnTo>
                  <a:lnTo>
                    <a:pt x="0" y="42863"/>
                  </a:lnTo>
                  <a:lnTo>
                    <a:pt x="11906" y="23813"/>
                  </a:lnTo>
                  <a:lnTo>
                    <a:pt x="45244" y="9525"/>
                  </a:lnTo>
                  <a:lnTo>
                    <a:pt x="109538" y="0"/>
                  </a:lnTo>
                  <a:lnTo>
                    <a:pt x="176213" y="4763"/>
                  </a:lnTo>
                  <a:lnTo>
                    <a:pt x="228600" y="16669"/>
                  </a:lnTo>
                  <a:lnTo>
                    <a:pt x="285750" y="40482"/>
                  </a:lnTo>
                  <a:lnTo>
                    <a:pt x="345281" y="69057"/>
                  </a:lnTo>
                  <a:lnTo>
                    <a:pt x="395288" y="95250"/>
                  </a:lnTo>
                  <a:lnTo>
                    <a:pt x="447675" y="133350"/>
                  </a:lnTo>
                  <a:lnTo>
                    <a:pt x="483394" y="161925"/>
                  </a:lnTo>
                  <a:lnTo>
                    <a:pt x="511969" y="202407"/>
                  </a:lnTo>
                  <a:lnTo>
                    <a:pt x="526256" y="235744"/>
                  </a:lnTo>
                  <a:lnTo>
                    <a:pt x="535781" y="266700"/>
                  </a:lnTo>
                  <a:lnTo>
                    <a:pt x="531019" y="292894"/>
                  </a:lnTo>
                  <a:lnTo>
                    <a:pt x="509588" y="335757"/>
                  </a:lnTo>
                  <a:lnTo>
                    <a:pt x="473869" y="397669"/>
                  </a:lnTo>
                  <a:lnTo>
                    <a:pt x="466725" y="452438"/>
                  </a:lnTo>
                  <a:lnTo>
                    <a:pt x="447675" y="692944"/>
                  </a:lnTo>
                  <a:lnTo>
                    <a:pt x="433388" y="9834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1">
              <a:extLst>
                <a:ext uri="{FF2B5EF4-FFF2-40B4-BE49-F238E27FC236}">
                  <a16:creationId xmlns:a16="http://schemas.microsoft.com/office/drawing/2014/main" id="{D2056F60-830E-473C-926D-C31D80A89D13}"/>
                </a:ext>
              </a:extLst>
            </p:cNvPr>
            <p:cNvSpPr/>
            <p:nvPr/>
          </p:nvSpPr>
          <p:spPr>
            <a:xfrm>
              <a:off x="4248150" y="4164013"/>
              <a:ext cx="2911475" cy="544512"/>
            </a:xfrm>
            <a:custGeom>
              <a:avLst/>
              <a:gdLst>
                <a:gd name="connsiteX0" fmla="*/ 1948543 w 2911929"/>
                <a:gd name="connsiteY0" fmla="*/ 244928 h 544285"/>
                <a:gd name="connsiteX1" fmla="*/ 1709057 w 2911929"/>
                <a:gd name="connsiteY1" fmla="*/ 253093 h 544285"/>
                <a:gd name="connsiteX2" fmla="*/ 1534886 w 2911929"/>
                <a:gd name="connsiteY2" fmla="*/ 272143 h 544285"/>
                <a:gd name="connsiteX3" fmla="*/ 1319893 w 2911929"/>
                <a:gd name="connsiteY3" fmla="*/ 302078 h 544285"/>
                <a:gd name="connsiteX4" fmla="*/ 1077686 w 2911929"/>
                <a:gd name="connsiteY4" fmla="*/ 348343 h 544285"/>
                <a:gd name="connsiteX5" fmla="*/ 857250 w 2911929"/>
                <a:gd name="connsiteY5" fmla="*/ 397328 h 544285"/>
                <a:gd name="connsiteX6" fmla="*/ 650421 w 2911929"/>
                <a:gd name="connsiteY6" fmla="*/ 446314 h 544285"/>
                <a:gd name="connsiteX7" fmla="*/ 468086 w 2911929"/>
                <a:gd name="connsiteY7" fmla="*/ 498021 h 544285"/>
                <a:gd name="connsiteX8" fmla="*/ 351064 w 2911929"/>
                <a:gd name="connsiteY8" fmla="*/ 544285 h 544285"/>
                <a:gd name="connsiteX9" fmla="*/ 293914 w 2911929"/>
                <a:gd name="connsiteY9" fmla="*/ 533400 h 544285"/>
                <a:gd name="connsiteX10" fmla="*/ 228600 w 2911929"/>
                <a:gd name="connsiteY10" fmla="*/ 511628 h 544285"/>
                <a:gd name="connsiteX11" fmla="*/ 166007 w 2911929"/>
                <a:gd name="connsiteY11" fmla="*/ 484414 h 544285"/>
                <a:gd name="connsiteX12" fmla="*/ 122464 w 2911929"/>
                <a:gd name="connsiteY12" fmla="*/ 459921 h 544285"/>
                <a:gd name="connsiteX13" fmla="*/ 95250 w 2911929"/>
                <a:gd name="connsiteY13" fmla="*/ 440871 h 544285"/>
                <a:gd name="connsiteX14" fmla="*/ 68036 w 2911929"/>
                <a:gd name="connsiteY14" fmla="*/ 413657 h 544285"/>
                <a:gd name="connsiteX15" fmla="*/ 40821 w 2911929"/>
                <a:gd name="connsiteY15" fmla="*/ 372835 h 544285"/>
                <a:gd name="connsiteX16" fmla="*/ 19050 w 2911929"/>
                <a:gd name="connsiteY16" fmla="*/ 332014 h 544285"/>
                <a:gd name="connsiteX17" fmla="*/ 2721 w 2911929"/>
                <a:gd name="connsiteY17" fmla="*/ 291193 h 544285"/>
                <a:gd name="connsiteX18" fmla="*/ 0 w 2911929"/>
                <a:gd name="connsiteY18" fmla="*/ 263978 h 544285"/>
                <a:gd name="connsiteX19" fmla="*/ 5443 w 2911929"/>
                <a:gd name="connsiteY19" fmla="*/ 247650 h 544285"/>
                <a:gd name="connsiteX20" fmla="*/ 21771 w 2911929"/>
                <a:gd name="connsiteY20" fmla="*/ 242207 h 544285"/>
                <a:gd name="connsiteX21" fmla="*/ 43543 w 2911929"/>
                <a:gd name="connsiteY21" fmla="*/ 247650 h 544285"/>
                <a:gd name="connsiteX22" fmla="*/ 111579 w 2911929"/>
                <a:gd name="connsiteY22" fmla="*/ 269421 h 544285"/>
                <a:gd name="connsiteX23" fmla="*/ 171450 w 2911929"/>
                <a:gd name="connsiteY23" fmla="*/ 280307 h 544285"/>
                <a:gd name="connsiteX24" fmla="*/ 266700 w 2911929"/>
                <a:gd name="connsiteY24" fmla="*/ 293914 h 544285"/>
                <a:gd name="connsiteX25" fmla="*/ 348343 w 2911929"/>
                <a:gd name="connsiteY25" fmla="*/ 296635 h 544285"/>
                <a:gd name="connsiteX26" fmla="*/ 421821 w 2911929"/>
                <a:gd name="connsiteY26" fmla="*/ 293914 h 544285"/>
                <a:gd name="connsiteX27" fmla="*/ 487136 w 2911929"/>
                <a:gd name="connsiteY27" fmla="*/ 291193 h 544285"/>
                <a:gd name="connsiteX28" fmla="*/ 519793 w 2911929"/>
                <a:gd name="connsiteY28" fmla="*/ 285750 h 544285"/>
                <a:gd name="connsiteX29" fmla="*/ 593271 w 2911929"/>
                <a:gd name="connsiteY29" fmla="*/ 266700 h 544285"/>
                <a:gd name="connsiteX30" fmla="*/ 762000 w 2911929"/>
                <a:gd name="connsiteY30" fmla="*/ 234043 h 544285"/>
                <a:gd name="connsiteX31" fmla="*/ 1091293 w 2911929"/>
                <a:gd name="connsiteY31" fmla="*/ 176893 h 544285"/>
                <a:gd name="connsiteX32" fmla="*/ 1458686 w 2911929"/>
                <a:gd name="connsiteY32" fmla="*/ 108857 h 544285"/>
                <a:gd name="connsiteX33" fmla="*/ 1632857 w 2911929"/>
                <a:gd name="connsiteY33" fmla="*/ 92528 h 544285"/>
                <a:gd name="connsiteX34" fmla="*/ 1744436 w 2911929"/>
                <a:gd name="connsiteY34" fmla="*/ 81643 h 544285"/>
                <a:gd name="connsiteX35" fmla="*/ 1940379 w 2911929"/>
                <a:gd name="connsiteY35" fmla="*/ 70757 h 544285"/>
                <a:gd name="connsiteX36" fmla="*/ 2136321 w 2911929"/>
                <a:gd name="connsiteY36" fmla="*/ 68035 h 544285"/>
                <a:gd name="connsiteX37" fmla="*/ 2348593 w 2911929"/>
                <a:gd name="connsiteY37" fmla="*/ 68035 h 544285"/>
                <a:gd name="connsiteX38" fmla="*/ 2375807 w 2911929"/>
                <a:gd name="connsiteY38" fmla="*/ 51707 h 544285"/>
                <a:gd name="connsiteX39" fmla="*/ 2443843 w 2911929"/>
                <a:gd name="connsiteY39" fmla="*/ 0 h 544285"/>
                <a:gd name="connsiteX40" fmla="*/ 2555421 w 2911929"/>
                <a:gd name="connsiteY40" fmla="*/ 19050 h 544285"/>
                <a:gd name="connsiteX41" fmla="*/ 2661557 w 2911929"/>
                <a:gd name="connsiteY41" fmla="*/ 40821 h 544285"/>
                <a:gd name="connsiteX42" fmla="*/ 2745921 w 2911929"/>
                <a:gd name="connsiteY42" fmla="*/ 59871 h 544285"/>
                <a:gd name="connsiteX43" fmla="*/ 2824843 w 2911929"/>
                <a:gd name="connsiteY43" fmla="*/ 89807 h 544285"/>
                <a:gd name="connsiteX44" fmla="*/ 2865664 w 2911929"/>
                <a:gd name="connsiteY44" fmla="*/ 108857 h 544285"/>
                <a:gd name="connsiteX45" fmla="*/ 2884714 w 2911929"/>
                <a:gd name="connsiteY45" fmla="*/ 127907 h 544285"/>
                <a:gd name="connsiteX46" fmla="*/ 2901043 w 2911929"/>
                <a:gd name="connsiteY46" fmla="*/ 146957 h 544285"/>
                <a:gd name="connsiteX47" fmla="*/ 2909207 w 2911929"/>
                <a:gd name="connsiteY47" fmla="*/ 168728 h 544285"/>
                <a:gd name="connsiteX48" fmla="*/ 2911929 w 2911929"/>
                <a:gd name="connsiteY48" fmla="*/ 195943 h 544285"/>
                <a:gd name="connsiteX49" fmla="*/ 2909207 w 2911929"/>
                <a:gd name="connsiteY49" fmla="*/ 234043 h 544285"/>
                <a:gd name="connsiteX50" fmla="*/ 2898321 w 2911929"/>
                <a:gd name="connsiteY50" fmla="*/ 250371 h 544285"/>
                <a:gd name="connsiteX51" fmla="*/ 2860221 w 2911929"/>
                <a:gd name="connsiteY51" fmla="*/ 272143 h 544285"/>
                <a:gd name="connsiteX52" fmla="*/ 2800350 w 2911929"/>
                <a:gd name="connsiteY52" fmla="*/ 291193 h 544285"/>
                <a:gd name="connsiteX53" fmla="*/ 2762250 w 2911929"/>
                <a:gd name="connsiteY53" fmla="*/ 293914 h 544285"/>
                <a:gd name="connsiteX54" fmla="*/ 2555421 w 2911929"/>
                <a:gd name="connsiteY54" fmla="*/ 280307 h 544285"/>
                <a:gd name="connsiteX55" fmla="*/ 2261507 w 2911929"/>
                <a:gd name="connsiteY55" fmla="*/ 261257 h 544285"/>
                <a:gd name="connsiteX56" fmla="*/ 1948543 w 2911929"/>
                <a:gd name="connsiteY56" fmla="*/ 244928 h 54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911929" h="544285">
                  <a:moveTo>
                    <a:pt x="1948543" y="244928"/>
                  </a:moveTo>
                  <a:lnTo>
                    <a:pt x="1709057" y="253093"/>
                  </a:lnTo>
                  <a:lnTo>
                    <a:pt x="1534886" y="272143"/>
                  </a:lnTo>
                  <a:lnTo>
                    <a:pt x="1319893" y="302078"/>
                  </a:lnTo>
                  <a:lnTo>
                    <a:pt x="1077686" y="348343"/>
                  </a:lnTo>
                  <a:lnTo>
                    <a:pt x="857250" y="397328"/>
                  </a:lnTo>
                  <a:lnTo>
                    <a:pt x="650421" y="446314"/>
                  </a:lnTo>
                  <a:lnTo>
                    <a:pt x="468086" y="498021"/>
                  </a:lnTo>
                  <a:lnTo>
                    <a:pt x="351064" y="544285"/>
                  </a:lnTo>
                  <a:lnTo>
                    <a:pt x="293914" y="533400"/>
                  </a:lnTo>
                  <a:lnTo>
                    <a:pt x="228600" y="511628"/>
                  </a:lnTo>
                  <a:lnTo>
                    <a:pt x="166007" y="484414"/>
                  </a:lnTo>
                  <a:lnTo>
                    <a:pt x="122464" y="459921"/>
                  </a:lnTo>
                  <a:lnTo>
                    <a:pt x="95250" y="440871"/>
                  </a:lnTo>
                  <a:lnTo>
                    <a:pt x="68036" y="413657"/>
                  </a:lnTo>
                  <a:lnTo>
                    <a:pt x="40821" y="372835"/>
                  </a:lnTo>
                  <a:lnTo>
                    <a:pt x="19050" y="332014"/>
                  </a:lnTo>
                  <a:lnTo>
                    <a:pt x="2721" y="291193"/>
                  </a:lnTo>
                  <a:lnTo>
                    <a:pt x="0" y="263978"/>
                  </a:lnTo>
                  <a:lnTo>
                    <a:pt x="5443" y="247650"/>
                  </a:lnTo>
                  <a:lnTo>
                    <a:pt x="21771" y="242207"/>
                  </a:lnTo>
                  <a:lnTo>
                    <a:pt x="43543" y="247650"/>
                  </a:lnTo>
                  <a:lnTo>
                    <a:pt x="111579" y="269421"/>
                  </a:lnTo>
                  <a:lnTo>
                    <a:pt x="171450" y="280307"/>
                  </a:lnTo>
                  <a:lnTo>
                    <a:pt x="266700" y="293914"/>
                  </a:lnTo>
                  <a:lnTo>
                    <a:pt x="348343" y="296635"/>
                  </a:lnTo>
                  <a:lnTo>
                    <a:pt x="421821" y="293914"/>
                  </a:lnTo>
                  <a:lnTo>
                    <a:pt x="487136" y="291193"/>
                  </a:lnTo>
                  <a:lnTo>
                    <a:pt x="519793" y="285750"/>
                  </a:lnTo>
                  <a:lnTo>
                    <a:pt x="593271" y="266700"/>
                  </a:lnTo>
                  <a:lnTo>
                    <a:pt x="762000" y="234043"/>
                  </a:lnTo>
                  <a:lnTo>
                    <a:pt x="1091293" y="176893"/>
                  </a:lnTo>
                  <a:lnTo>
                    <a:pt x="1458686" y="108857"/>
                  </a:lnTo>
                  <a:lnTo>
                    <a:pt x="1632857" y="92528"/>
                  </a:lnTo>
                  <a:lnTo>
                    <a:pt x="1744436" y="81643"/>
                  </a:lnTo>
                  <a:lnTo>
                    <a:pt x="1940379" y="70757"/>
                  </a:lnTo>
                  <a:lnTo>
                    <a:pt x="2136321" y="68035"/>
                  </a:lnTo>
                  <a:lnTo>
                    <a:pt x="2348593" y="68035"/>
                  </a:lnTo>
                  <a:lnTo>
                    <a:pt x="2375807" y="51707"/>
                  </a:lnTo>
                  <a:lnTo>
                    <a:pt x="2443843" y="0"/>
                  </a:lnTo>
                  <a:lnTo>
                    <a:pt x="2555421" y="19050"/>
                  </a:lnTo>
                  <a:lnTo>
                    <a:pt x="2661557" y="40821"/>
                  </a:lnTo>
                  <a:lnTo>
                    <a:pt x="2745921" y="59871"/>
                  </a:lnTo>
                  <a:lnTo>
                    <a:pt x="2824843" y="89807"/>
                  </a:lnTo>
                  <a:lnTo>
                    <a:pt x="2865664" y="108857"/>
                  </a:lnTo>
                  <a:lnTo>
                    <a:pt x="2884714" y="127907"/>
                  </a:lnTo>
                  <a:lnTo>
                    <a:pt x="2901043" y="146957"/>
                  </a:lnTo>
                  <a:lnTo>
                    <a:pt x="2909207" y="168728"/>
                  </a:lnTo>
                  <a:lnTo>
                    <a:pt x="2911929" y="195943"/>
                  </a:lnTo>
                  <a:lnTo>
                    <a:pt x="2909207" y="234043"/>
                  </a:lnTo>
                  <a:lnTo>
                    <a:pt x="2898321" y="250371"/>
                  </a:lnTo>
                  <a:lnTo>
                    <a:pt x="2860221" y="272143"/>
                  </a:lnTo>
                  <a:lnTo>
                    <a:pt x="2800350" y="291193"/>
                  </a:lnTo>
                  <a:lnTo>
                    <a:pt x="2762250" y="293914"/>
                  </a:lnTo>
                  <a:lnTo>
                    <a:pt x="2555421" y="280307"/>
                  </a:lnTo>
                  <a:lnTo>
                    <a:pt x="2261507" y="261257"/>
                  </a:lnTo>
                  <a:lnTo>
                    <a:pt x="1948543" y="24492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6">
              <a:extLst>
                <a:ext uri="{FF2B5EF4-FFF2-40B4-BE49-F238E27FC236}">
                  <a16:creationId xmlns:a16="http://schemas.microsoft.com/office/drawing/2014/main" id="{7F32BF9D-7D12-4DEA-94EC-BB44B270A1A7}"/>
                </a:ext>
              </a:extLst>
            </p:cNvPr>
            <p:cNvSpPr/>
            <p:nvPr/>
          </p:nvSpPr>
          <p:spPr>
            <a:xfrm>
              <a:off x="2679700" y="1814513"/>
              <a:ext cx="1511300" cy="612775"/>
            </a:xfrm>
            <a:custGeom>
              <a:avLst/>
              <a:gdLst>
                <a:gd name="connsiteX0" fmla="*/ 888207 w 1512094"/>
                <a:gd name="connsiteY0" fmla="*/ 361950 h 611981"/>
                <a:gd name="connsiteX1" fmla="*/ 728663 w 1512094"/>
                <a:gd name="connsiteY1" fmla="*/ 416718 h 611981"/>
                <a:gd name="connsiteX2" fmla="*/ 607219 w 1512094"/>
                <a:gd name="connsiteY2" fmla="*/ 464343 h 611981"/>
                <a:gd name="connsiteX3" fmla="*/ 531019 w 1512094"/>
                <a:gd name="connsiteY3" fmla="*/ 497681 h 611981"/>
                <a:gd name="connsiteX4" fmla="*/ 438150 w 1512094"/>
                <a:gd name="connsiteY4" fmla="*/ 547687 h 611981"/>
                <a:gd name="connsiteX5" fmla="*/ 338138 w 1512094"/>
                <a:gd name="connsiteY5" fmla="*/ 590550 h 611981"/>
                <a:gd name="connsiteX6" fmla="*/ 278607 w 1512094"/>
                <a:gd name="connsiteY6" fmla="*/ 611981 h 611981"/>
                <a:gd name="connsiteX7" fmla="*/ 261938 w 1512094"/>
                <a:gd name="connsiteY7" fmla="*/ 604837 h 611981"/>
                <a:gd name="connsiteX8" fmla="*/ 216694 w 1512094"/>
                <a:gd name="connsiteY8" fmla="*/ 566737 h 611981"/>
                <a:gd name="connsiteX9" fmla="*/ 142875 w 1512094"/>
                <a:gd name="connsiteY9" fmla="*/ 481012 h 611981"/>
                <a:gd name="connsiteX10" fmla="*/ 64294 w 1512094"/>
                <a:gd name="connsiteY10" fmla="*/ 376237 h 611981"/>
                <a:gd name="connsiteX11" fmla="*/ 26194 w 1512094"/>
                <a:gd name="connsiteY11" fmla="*/ 323850 h 611981"/>
                <a:gd name="connsiteX12" fmla="*/ 11907 w 1512094"/>
                <a:gd name="connsiteY12" fmla="*/ 302418 h 611981"/>
                <a:gd name="connsiteX13" fmla="*/ 0 w 1512094"/>
                <a:gd name="connsiteY13" fmla="*/ 266700 h 611981"/>
                <a:gd name="connsiteX14" fmla="*/ 0 w 1512094"/>
                <a:gd name="connsiteY14" fmla="*/ 228600 h 611981"/>
                <a:gd name="connsiteX15" fmla="*/ 2382 w 1512094"/>
                <a:gd name="connsiteY15" fmla="*/ 197643 h 611981"/>
                <a:gd name="connsiteX16" fmla="*/ 16669 w 1512094"/>
                <a:gd name="connsiteY16" fmla="*/ 178593 h 611981"/>
                <a:gd name="connsiteX17" fmla="*/ 42863 w 1512094"/>
                <a:gd name="connsiteY17" fmla="*/ 161925 h 611981"/>
                <a:gd name="connsiteX18" fmla="*/ 59532 w 1512094"/>
                <a:gd name="connsiteY18" fmla="*/ 161925 h 611981"/>
                <a:gd name="connsiteX19" fmla="*/ 88107 w 1512094"/>
                <a:gd name="connsiteY19" fmla="*/ 171450 h 611981"/>
                <a:gd name="connsiteX20" fmla="*/ 123825 w 1512094"/>
                <a:gd name="connsiteY20" fmla="*/ 204787 h 611981"/>
                <a:gd name="connsiteX21" fmla="*/ 157163 w 1512094"/>
                <a:gd name="connsiteY21" fmla="*/ 235743 h 611981"/>
                <a:gd name="connsiteX22" fmla="*/ 192882 w 1512094"/>
                <a:gd name="connsiteY22" fmla="*/ 257175 h 611981"/>
                <a:gd name="connsiteX23" fmla="*/ 238125 w 1512094"/>
                <a:gd name="connsiteY23" fmla="*/ 283368 h 611981"/>
                <a:gd name="connsiteX24" fmla="*/ 280988 w 1512094"/>
                <a:gd name="connsiteY24" fmla="*/ 297656 h 611981"/>
                <a:gd name="connsiteX25" fmla="*/ 321469 w 1512094"/>
                <a:gd name="connsiteY25" fmla="*/ 300037 h 611981"/>
                <a:gd name="connsiteX26" fmla="*/ 373857 w 1512094"/>
                <a:gd name="connsiteY26" fmla="*/ 297656 h 611981"/>
                <a:gd name="connsiteX27" fmla="*/ 450057 w 1512094"/>
                <a:gd name="connsiteY27" fmla="*/ 288131 h 611981"/>
                <a:gd name="connsiteX28" fmla="*/ 526257 w 1512094"/>
                <a:gd name="connsiteY28" fmla="*/ 273843 h 611981"/>
                <a:gd name="connsiteX29" fmla="*/ 640557 w 1512094"/>
                <a:gd name="connsiteY29" fmla="*/ 245268 h 611981"/>
                <a:gd name="connsiteX30" fmla="*/ 809625 w 1512094"/>
                <a:gd name="connsiteY30" fmla="*/ 188118 h 611981"/>
                <a:gd name="connsiteX31" fmla="*/ 962025 w 1512094"/>
                <a:gd name="connsiteY31" fmla="*/ 138112 h 611981"/>
                <a:gd name="connsiteX32" fmla="*/ 1038225 w 1512094"/>
                <a:gd name="connsiteY32" fmla="*/ 104775 h 611981"/>
                <a:gd name="connsiteX33" fmla="*/ 1116807 w 1512094"/>
                <a:gd name="connsiteY33" fmla="*/ 64293 h 611981"/>
                <a:gd name="connsiteX34" fmla="*/ 1143000 w 1512094"/>
                <a:gd name="connsiteY34" fmla="*/ 40481 h 611981"/>
                <a:gd name="connsiteX35" fmla="*/ 1157288 w 1512094"/>
                <a:gd name="connsiteY35" fmla="*/ 21431 h 611981"/>
                <a:gd name="connsiteX36" fmla="*/ 1178719 w 1512094"/>
                <a:gd name="connsiteY36" fmla="*/ 7143 h 611981"/>
                <a:gd name="connsiteX37" fmla="*/ 1207294 w 1512094"/>
                <a:gd name="connsiteY37" fmla="*/ 0 h 611981"/>
                <a:gd name="connsiteX38" fmla="*/ 1245394 w 1512094"/>
                <a:gd name="connsiteY38" fmla="*/ 2381 h 611981"/>
                <a:gd name="connsiteX39" fmla="*/ 1300163 w 1512094"/>
                <a:gd name="connsiteY39" fmla="*/ 19050 h 611981"/>
                <a:gd name="connsiteX40" fmla="*/ 1366838 w 1512094"/>
                <a:gd name="connsiteY40" fmla="*/ 54768 h 611981"/>
                <a:gd name="connsiteX41" fmla="*/ 1443038 w 1512094"/>
                <a:gd name="connsiteY41" fmla="*/ 107156 h 611981"/>
                <a:gd name="connsiteX42" fmla="*/ 1485900 w 1512094"/>
                <a:gd name="connsiteY42" fmla="*/ 142875 h 611981"/>
                <a:gd name="connsiteX43" fmla="*/ 1495425 w 1512094"/>
                <a:gd name="connsiteY43" fmla="*/ 152400 h 611981"/>
                <a:gd name="connsiteX44" fmla="*/ 1509713 w 1512094"/>
                <a:gd name="connsiteY44" fmla="*/ 173831 h 611981"/>
                <a:gd name="connsiteX45" fmla="*/ 1512094 w 1512094"/>
                <a:gd name="connsiteY45" fmla="*/ 197643 h 611981"/>
                <a:gd name="connsiteX46" fmla="*/ 1500188 w 1512094"/>
                <a:gd name="connsiteY46" fmla="*/ 228600 h 611981"/>
                <a:gd name="connsiteX47" fmla="*/ 1464469 w 1512094"/>
                <a:gd name="connsiteY47" fmla="*/ 261937 h 611981"/>
                <a:gd name="connsiteX48" fmla="*/ 1412082 w 1512094"/>
                <a:gd name="connsiteY48" fmla="*/ 304800 h 611981"/>
                <a:gd name="connsiteX49" fmla="*/ 1390650 w 1512094"/>
                <a:gd name="connsiteY49" fmla="*/ 323850 h 611981"/>
                <a:gd name="connsiteX50" fmla="*/ 1090613 w 1512094"/>
                <a:gd name="connsiteY50" fmla="*/ 316706 h 611981"/>
                <a:gd name="connsiteX51" fmla="*/ 888207 w 1512094"/>
                <a:gd name="connsiteY51" fmla="*/ 361950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12094" h="611981">
                  <a:moveTo>
                    <a:pt x="888207" y="361950"/>
                  </a:moveTo>
                  <a:lnTo>
                    <a:pt x="728663" y="416718"/>
                  </a:lnTo>
                  <a:lnTo>
                    <a:pt x="607219" y="464343"/>
                  </a:lnTo>
                  <a:lnTo>
                    <a:pt x="531019" y="497681"/>
                  </a:lnTo>
                  <a:lnTo>
                    <a:pt x="438150" y="547687"/>
                  </a:lnTo>
                  <a:lnTo>
                    <a:pt x="338138" y="590550"/>
                  </a:lnTo>
                  <a:lnTo>
                    <a:pt x="278607" y="611981"/>
                  </a:lnTo>
                  <a:lnTo>
                    <a:pt x="261938" y="604837"/>
                  </a:lnTo>
                  <a:lnTo>
                    <a:pt x="216694" y="566737"/>
                  </a:lnTo>
                  <a:lnTo>
                    <a:pt x="142875" y="481012"/>
                  </a:lnTo>
                  <a:lnTo>
                    <a:pt x="64294" y="376237"/>
                  </a:lnTo>
                  <a:lnTo>
                    <a:pt x="26194" y="323850"/>
                  </a:lnTo>
                  <a:lnTo>
                    <a:pt x="11907" y="302418"/>
                  </a:lnTo>
                  <a:lnTo>
                    <a:pt x="0" y="266700"/>
                  </a:lnTo>
                  <a:lnTo>
                    <a:pt x="0" y="228600"/>
                  </a:lnTo>
                  <a:lnTo>
                    <a:pt x="2382" y="197643"/>
                  </a:lnTo>
                  <a:lnTo>
                    <a:pt x="16669" y="178593"/>
                  </a:lnTo>
                  <a:lnTo>
                    <a:pt x="42863" y="161925"/>
                  </a:lnTo>
                  <a:lnTo>
                    <a:pt x="59532" y="161925"/>
                  </a:lnTo>
                  <a:lnTo>
                    <a:pt x="88107" y="171450"/>
                  </a:lnTo>
                  <a:lnTo>
                    <a:pt x="123825" y="204787"/>
                  </a:lnTo>
                  <a:lnTo>
                    <a:pt x="157163" y="235743"/>
                  </a:lnTo>
                  <a:lnTo>
                    <a:pt x="192882" y="257175"/>
                  </a:lnTo>
                  <a:lnTo>
                    <a:pt x="238125" y="283368"/>
                  </a:lnTo>
                  <a:lnTo>
                    <a:pt x="280988" y="297656"/>
                  </a:lnTo>
                  <a:lnTo>
                    <a:pt x="321469" y="300037"/>
                  </a:lnTo>
                  <a:lnTo>
                    <a:pt x="373857" y="297656"/>
                  </a:lnTo>
                  <a:lnTo>
                    <a:pt x="450057" y="288131"/>
                  </a:lnTo>
                  <a:lnTo>
                    <a:pt x="526257" y="273843"/>
                  </a:lnTo>
                  <a:lnTo>
                    <a:pt x="640557" y="245268"/>
                  </a:lnTo>
                  <a:lnTo>
                    <a:pt x="809625" y="188118"/>
                  </a:lnTo>
                  <a:lnTo>
                    <a:pt x="962025" y="138112"/>
                  </a:lnTo>
                  <a:lnTo>
                    <a:pt x="1038225" y="104775"/>
                  </a:lnTo>
                  <a:lnTo>
                    <a:pt x="1116807" y="64293"/>
                  </a:lnTo>
                  <a:lnTo>
                    <a:pt x="1143000" y="40481"/>
                  </a:lnTo>
                  <a:lnTo>
                    <a:pt x="1157288" y="21431"/>
                  </a:lnTo>
                  <a:lnTo>
                    <a:pt x="1178719" y="7143"/>
                  </a:lnTo>
                  <a:lnTo>
                    <a:pt x="1207294" y="0"/>
                  </a:lnTo>
                  <a:lnTo>
                    <a:pt x="1245394" y="2381"/>
                  </a:lnTo>
                  <a:lnTo>
                    <a:pt x="1300163" y="19050"/>
                  </a:lnTo>
                  <a:lnTo>
                    <a:pt x="1366838" y="54768"/>
                  </a:lnTo>
                  <a:lnTo>
                    <a:pt x="1443038" y="107156"/>
                  </a:lnTo>
                  <a:lnTo>
                    <a:pt x="1485900" y="142875"/>
                  </a:lnTo>
                  <a:lnTo>
                    <a:pt x="1495425" y="152400"/>
                  </a:lnTo>
                  <a:lnTo>
                    <a:pt x="1509713" y="173831"/>
                  </a:lnTo>
                  <a:lnTo>
                    <a:pt x="1512094" y="197643"/>
                  </a:lnTo>
                  <a:lnTo>
                    <a:pt x="1500188" y="228600"/>
                  </a:lnTo>
                  <a:lnTo>
                    <a:pt x="1464469" y="261937"/>
                  </a:lnTo>
                  <a:lnTo>
                    <a:pt x="1412082" y="304800"/>
                  </a:lnTo>
                  <a:lnTo>
                    <a:pt x="1390650" y="323850"/>
                  </a:lnTo>
                  <a:lnTo>
                    <a:pt x="1090613" y="316706"/>
                  </a:lnTo>
                  <a:lnTo>
                    <a:pt x="888207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7">
              <a:extLst>
                <a:ext uri="{FF2B5EF4-FFF2-40B4-BE49-F238E27FC236}">
                  <a16:creationId xmlns:a16="http://schemas.microsoft.com/office/drawing/2014/main" id="{0F624D2F-6C30-47C8-B542-DAC74B40989A}"/>
                </a:ext>
              </a:extLst>
            </p:cNvPr>
            <p:cNvSpPr/>
            <p:nvPr/>
          </p:nvSpPr>
          <p:spPr>
            <a:xfrm>
              <a:off x="3119438" y="2084388"/>
              <a:ext cx="969962" cy="1139825"/>
            </a:xfrm>
            <a:custGeom>
              <a:avLst/>
              <a:gdLst>
                <a:gd name="connsiteX0" fmla="*/ 735806 w 969168"/>
                <a:gd name="connsiteY0" fmla="*/ 361950 h 1140619"/>
                <a:gd name="connsiteX1" fmla="*/ 850106 w 969168"/>
                <a:gd name="connsiteY1" fmla="*/ 195262 h 1140619"/>
                <a:gd name="connsiteX2" fmla="*/ 969168 w 969168"/>
                <a:gd name="connsiteY2" fmla="*/ 23812 h 1140619"/>
                <a:gd name="connsiteX3" fmla="*/ 635793 w 969168"/>
                <a:gd name="connsiteY3" fmla="*/ 0 h 1140619"/>
                <a:gd name="connsiteX4" fmla="*/ 573881 w 969168"/>
                <a:gd name="connsiteY4" fmla="*/ 133350 h 1140619"/>
                <a:gd name="connsiteX5" fmla="*/ 485775 w 969168"/>
                <a:gd name="connsiteY5" fmla="*/ 295275 h 1140619"/>
                <a:gd name="connsiteX6" fmla="*/ 350043 w 969168"/>
                <a:gd name="connsiteY6" fmla="*/ 516731 h 1140619"/>
                <a:gd name="connsiteX7" fmla="*/ 195262 w 969168"/>
                <a:gd name="connsiteY7" fmla="*/ 771525 h 1140619"/>
                <a:gd name="connsiteX8" fmla="*/ 100012 w 969168"/>
                <a:gd name="connsiteY8" fmla="*/ 926306 h 1140619"/>
                <a:gd name="connsiteX9" fmla="*/ 19050 w 969168"/>
                <a:gd name="connsiteY9" fmla="*/ 1052512 h 1140619"/>
                <a:gd name="connsiteX10" fmla="*/ 7143 w 969168"/>
                <a:gd name="connsiteY10" fmla="*/ 1081087 h 1140619"/>
                <a:gd name="connsiteX11" fmla="*/ 0 w 969168"/>
                <a:gd name="connsiteY11" fmla="*/ 1140619 h 1140619"/>
                <a:gd name="connsiteX12" fmla="*/ 297656 w 969168"/>
                <a:gd name="connsiteY12" fmla="*/ 1042987 h 1140619"/>
                <a:gd name="connsiteX13" fmla="*/ 335756 w 969168"/>
                <a:gd name="connsiteY13" fmla="*/ 971550 h 1140619"/>
                <a:gd name="connsiteX14" fmla="*/ 416718 w 969168"/>
                <a:gd name="connsiteY14" fmla="*/ 842962 h 1140619"/>
                <a:gd name="connsiteX15" fmla="*/ 554831 w 969168"/>
                <a:gd name="connsiteY15" fmla="*/ 626269 h 1140619"/>
                <a:gd name="connsiteX16" fmla="*/ 735806 w 969168"/>
                <a:gd name="connsiteY16" fmla="*/ 361950 h 114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69168" h="1140619">
                  <a:moveTo>
                    <a:pt x="735806" y="361950"/>
                  </a:moveTo>
                  <a:lnTo>
                    <a:pt x="850106" y="195262"/>
                  </a:lnTo>
                  <a:lnTo>
                    <a:pt x="969168" y="23812"/>
                  </a:lnTo>
                  <a:lnTo>
                    <a:pt x="635793" y="0"/>
                  </a:lnTo>
                  <a:lnTo>
                    <a:pt x="573881" y="133350"/>
                  </a:lnTo>
                  <a:lnTo>
                    <a:pt x="485775" y="295275"/>
                  </a:lnTo>
                  <a:lnTo>
                    <a:pt x="350043" y="516731"/>
                  </a:lnTo>
                  <a:lnTo>
                    <a:pt x="195262" y="771525"/>
                  </a:lnTo>
                  <a:lnTo>
                    <a:pt x="100012" y="926306"/>
                  </a:lnTo>
                  <a:lnTo>
                    <a:pt x="19050" y="1052512"/>
                  </a:lnTo>
                  <a:lnTo>
                    <a:pt x="7143" y="1081087"/>
                  </a:lnTo>
                  <a:lnTo>
                    <a:pt x="0" y="1140619"/>
                  </a:lnTo>
                  <a:lnTo>
                    <a:pt x="297656" y="1042987"/>
                  </a:lnTo>
                  <a:lnTo>
                    <a:pt x="335756" y="971550"/>
                  </a:lnTo>
                  <a:lnTo>
                    <a:pt x="416718" y="842962"/>
                  </a:lnTo>
                  <a:lnTo>
                    <a:pt x="554831" y="626269"/>
                  </a:lnTo>
                  <a:lnTo>
                    <a:pt x="735806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8">
              <a:extLst>
                <a:ext uri="{FF2B5EF4-FFF2-40B4-BE49-F238E27FC236}">
                  <a16:creationId xmlns:a16="http://schemas.microsoft.com/office/drawing/2014/main" id="{AA6ED180-0B76-49E9-8BA9-C81D0842C09B}"/>
                </a:ext>
              </a:extLst>
            </p:cNvPr>
            <p:cNvSpPr/>
            <p:nvPr/>
          </p:nvSpPr>
          <p:spPr>
            <a:xfrm>
              <a:off x="3119438" y="2890838"/>
              <a:ext cx="1155700" cy="568325"/>
            </a:xfrm>
            <a:custGeom>
              <a:avLst/>
              <a:gdLst>
                <a:gd name="connsiteX0" fmla="*/ 623887 w 1154906"/>
                <a:gd name="connsiteY0" fmla="*/ 328612 h 569118"/>
                <a:gd name="connsiteX1" fmla="*/ 319087 w 1154906"/>
                <a:gd name="connsiteY1" fmla="*/ 433387 h 569118"/>
                <a:gd name="connsiteX2" fmla="*/ 221456 w 1154906"/>
                <a:gd name="connsiteY2" fmla="*/ 500062 h 569118"/>
                <a:gd name="connsiteX3" fmla="*/ 164306 w 1154906"/>
                <a:gd name="connsiteY3" fmla="*/ 540543 h 569118"/>
                <a:gd name="connsiteX4" fmla="*/ 126206 w 1154906"/>
                <a:gd name="connsiteY4" fmla="*/ 559593 h 569118"/>
                <a:gd name="connsiteX5" fmla="*/ 97631 w 1154906"/>
                <a:gd name="connsiteY5" fmla="*/ 569118 h 569118"/>
                <a:gd name="connsiteX6" fmla="*/ 73818 w 1154906"/>
                <a:gd name="connsiteY6" fmla="*/ 569118 h 569118"/>
                <a:gd name="connsiteX7" fmla="*/ 50006 w 1154906"/>
                <a:gd name="connsiteY7" fmla="*/ 561975 h 569118"/>
                <a:gd name="connsiteX8" fmla="*/ 35718 w 1154906"/>
                <a:gd name="connsiteY8" fmla="*/ 542925 h 569118"/>
                <a:gd name="connsiteX9" fmla="*/ 21431 w 1154906"/>
                <a:gd name="connsiteY9" fmla="*/ 495300 h 569118"/>
                <a:gd name="connsiteX10" fmla="*/ 2381 w 1154906"/>
                <a:gd name="connsiteY10" fmla="*/ 421481 h 569118"/>
                <a:gd name="connsiteX11" fmla="*/ 0 w 1154906"/>
                <a:gd name="connsiteY11" fmla="*/ 378618 h 569118"/>
                <a:gd name="connsiteX12" fmla="*/ 2381 w 1154906"/>
                <a:gd name="connsiteY12" fmla="*/ 304800 h 569118"/>
                <a:gd name="connsiteX13" fmla="*/ 288131 w 1154906"/>
                <a:gd name="connsiteY13" fmla="*/ 202406 h 569118"/>
                <a:gd name="connsiteX14" fmla="*/ 361950 w 1154906"/>
                <a:gd name="connsiteY14" fmla="*/ 202406 h 569118"/>
                <a:gd name="connsiteX15" fmla="*/ 445293 w 1154906"/>
                <a:gd name="connsiteY15" fmla="*/ 188118 h 569118"/>
                <a:gd name="connsiteX16" fmla="*/ 516731 w 1154906"/>
                <a:gd name="connsiteY16" fmla="*/ 169068 h 569118"/>
                <a:gd name="connsiteX17" fmla="*/ 600075 w 1154906"/>
                <a:gd name="connsiteY17" fmla="*/ 140493 h 569118"/>
                <a:gd name="connsiteX18" fmla="*/ 676275 w 1154906"/>
                <a:gd name="connsiteY18" fmla="*/ 102393 h 569118"/>
                <a:gd name="connsiteX19" fmla="*/ 704850 w 1154906"/>
                <a:gd name="connsiteY19" fmla="*/ 76200 h 569118"/>
                <a:gd name="connsiteX20" fmla="*/ 778668 w 1154906"/>
                <a:gd name="connsiteY20" fmla="*/ 0 h 569118"/>
                <a:gd name="connsiteX21" fmla="*/ 802481 w 1154906"/>
                <a:gd name="connsiteY21" fmla="*/ 2381 h 569118"/>
                <a:gd name="connsiteX22" fmla="*/ 869156 w 1154906"/>
                <a:gd name="connsiteY22" fmla="*/ 28575 h 569118"/>
                <a:gd name="connsiteX23" fmla="*/ 919162 w 1154906"/>
                <a:gd name="connsiteY23" fmla="*/ 57150 h 569118"/>
                <a:gd name="connsiteX24" fmla="*/ 959643 w 1154906"/>
                <a:gd name="connsiteY24" fmla="*/ 85725 h 569118"/>
                <a:gd name="connsiteX25" fmla="*/ 1009650 w 1154906"/>
                <a:gd name="connsiteY25" fmla="*/ 126206 h 569118"/>
                <a:gd name="connsiteX26" fmla="*/ 1069181 w 1154906"/>
                <a:gd name="connsiteY26" fmla="*/ 178593 h 569118"/>
                <a:gd name="connsiteX27" fmla="*/ 1116806 w 1154906"/>
                <a:gd name="connsiteY27" fmla="*/ 226218 h 569118"/>
                <a:gd name="connsiteX28" fmla="*/ 1140618 w 1154906"/>
                <a:gd name="connsiteY28" fmla="*/ 254793 h 569118"/>
                <a:gd name="connsiteX29" fmla="*/ 1150143 w 1154906"/>
                <a:gd name="connsiteY29" fmla="*/ 276225 h 569118"/>
                <a:gd name="connsiteX30" fmla="*/ 1154906 w 1154906"/>
                <a:gd name="connsiteY30" fmla="*/ 302418 h 569118"/>
                <a:gd name="connsiteX31" fmla="*/ 1145381 w 1154906"/>
                <a:gd name="connsiteY31" fmla="*/ 333375 h 569118"/>
                <a:gd name="connsiteX32" fmla="*/ 1119187 w 1154906"/>
                <a:gd name="connsiteY32" fmla="*/ 361950 h 569118"/>
                <a:gd name="connsiteX33" fmla="*/ 1083468 w 1154906"/>
                <a:gd name="connsiteY33" fmla="*/ 383381 h 569118"/>
                <a:gd name="connsiteX34" fmla="*/ 750093 w 1154906"/>
                <a:gd name="connsiteY34" fmla="*/ 314325 h 569118"/>
                <a:gd name="connsiteX35" fmla="*/ 702468 w 1154906"/>
                <a:gd name="connsiteY35" fmla="*/ 311943 h 569118"/>
                <a:gd name="connsiteX36" fmla="*/ 623887 w 1154906"/>
                <a:gd name="connsiteY36" fmla="*/ 328612 h 569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54906" h="569118">
                  <a:moveTo>
                    <a:pt x="623887" y="328612"/>
                  </a:moveTo>
                  <a:lnTo>
                    <a:pt x="319087" y="433387"/>
                  </a:lnTo>
                  <a:lnTo>
                    <a:pt x="221456" y="500062"/>
                  </a:lnTo>
                  <a:lnTo>
                    <a:pt x="164306" y="540543"/>
                  </a:lnTo>
                  <a:lnTo>
                    <a:pt x="126206" y="559593"/>
                  </a:lnTo>
                  <a:lnTo>
                    <a:pt x="97631" y="569118"/>
                  </a:lnTo>
                  <a:lnTo>
                    <a:pt x="73818" y="569118"/>
                  </a:lnTo>
                  <a:lnTo>
                    <a:pt x="50006" y="561975"/>
                  </a:lnTo>
                  <a:lnTo>
                    <a:pt x="35718" y="542925"/>
                  </a:lnTo>
                  <a:lnTo>
                    <a:pt x="21431" y="495300"/>
                  </a:lnTo>
                  <a:lnTo>
                    <a:pt x="2381" y="421481"/>
                  </a:lnTo>
                  <a:lnTo>
                    <a:pt x="0" y="378618"/>
                  </a:lnTo>
                  <a:cubicBezTo>
                    <a:pt x="794" y="354012"/>
                    <a:pt x="1587" y="329406"/>
                    <a:pt x="2381" y="304800"/>
                  </a:cubicBezTo>
                  <a:lnTo>
                    <a:pt x="288131" y="202406"/>
                  </a:lnTo>
                  <a:lnTo>
                    <a:pt x="361950" y="202406"/>
                  </a:lnTo>
                  <a:lnTo>
                    <a:pt x="445293" y="188118"/>
                  </a:lnTo>
                  <a:lnTo>
                    <a:pt x="516731" y="169068"/>
                  </a:lnTo>
                  <a:lnTo>
                    <a:pt x="600075" y="140493"/>
                  </a:lnTo>
                  <a:lnTo>
                    <a:pt x="676275" y="102393"/>
                  </a:lnTo>
                  <a:lnTo>
                    <a:pt x="704850" y="76200"/>
                  </a:lnTo>
                  <a:lnTo>
                    <a:pt x="778668" y="0"/>
                  </a:lnTo>
                  <a:lnTo>
                    <a:pt x="802481" y="2381"/>
                  </a:lnTo>
                  <a:lnTo>
                    <a:pt x="869156" y="28575"/>
                  </a:lnTo>
                  <a:lnTo>
                    <a:pt x="919162" y="57150"/>
                  </a:lnTo>
                  <a:lnTo>
                    <a:pt x="959643" y="85725"/>
                  </a:lnTo>
                  <a:lnTo>
                    <a:pt x="1009650" y="126206"/>
                  </a:lnTo>
                  <a:lnTo>
                    <a:pt x="1069181" y="178593"/>
                  </a:lnTo>
                  <a:lnTo>
                    <a:pt x="1116806" y="226218"/>
                  </a:lnTo>
                  <a:lnTo>
                    <a:pt x="1140618" y="254793"/>
                  </a:lnTo>
                  <a:lnTo>
                    <a:pt x="1150143" y="276225"/>
                  </a:lnTo>
                  <a:lnTo>
                    <a:pt x="1154906" y="302418"/>
                  </a:lnTo>
                  <a:lnTo>
                    <a:pt x="1145381" y="333375"/>
                  </a:lnTo>
                  <a:lnTo>
                    <a:pt x="1119187" y="361950"/>
                  </a:lnTo>
                  <a:lnTo>
                    <a:pt x="1083468" y="383381"/>
                  </a:lnTo>
                  <a:lnTo>
                    <a:pt x="750093" y="314325"/>
                  </a:lnTo>
                  <a:lnTo>
                    <a:pt x="702468" y="311943"/>
                  </a:lnTo>
                  <a:lnTo>
                    <a:pt x="623887" y="328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2">
              <a:extLst>
                <a:ext uri="{FF2B5EF4-FFF2-40B4-BE49-F238E27FC236}">
                  <a16:creationId xmlns:a16="http://schemas.microsoft.com/office/drawing/2014/main" id="{18CE4C30-841F-4270-89C5-3E594C8D71C0}"/>
                </a:ext>
              </a:extLst>
            </p:cNvPr>
            <p:cNvSpPr/>
            <p:nvPr/>
          </p:nvSpPr>
          <p:spPr>
            <a:xfrm rot="16200000">
              <a:off x="2286794" y="3537744"/>
              <a:ext cx="2324100" cy="1554162"/>
            </a:xfrm>
            <a:custGeom>
              <a:avLst/>
              <a:gdLst>
                <a:gd name="connsiteX0" fmla="*/ 1488424 w 2324941"/>
                <a:gd name="connsiteY0" fmla="*/ 1306698 h 1554768"/>
                <a:gd name="connsiteX1" fmla="*/ 1257660 w 2324941"/>
                <a:gd name="connsiteY1" fmla="*/ 1217277 h 1554768"/>
                <a:gd name="connsiteX2" fmla="*/ 1081703 w 2324941"/>
                <a:gd name="connsiteY2" fmla="*/ 1136510 h 1554768"/>
                <a:gd name="connsiteX3" fmla="*/ 960552 w 2324941"/>
                <a:gd name="connsiteY3" fmla="*/ 1049973 h 1554768"/>
                <a:gd name="connsiteX4" fmla="*/ 775942 w 2324941"/>
                <a:gd name="connsiteY4" fmla="*/ 934592 h 1554768"/>
                <a:gd name="connsiteX5" fmla="*/ 634599 w 2324941"/>
                <a:gd name="connsiteY5" fmla="*/ 824979 h 1554768"/>
                <a:gd name="connsiteX6" fmla="*/ 530755 w 2324941"/>
                <a:gd name="connsiteY6" fmla="*/ 735558 h 1554768"/>
                <a:gd name="connsiteX7" fmla="*/ 403836 w 2324941"/>
                <a:gd name="connsiteY7" fmla="*/ 614407 h 1554768"/>
                <a:gd name="connsiteX8" fmla="*/ 305761 w 2324941"/>
                <a:gd name="connsiteY8" fmla="*/ 501910 h 1554768"/>
                <a:gd name="connsiteX9" fmla="*/ 216340 w 2324941"/>
                <a:gd name="connsiteY9" fmla="*/ 392298 h 1554768"/>
                <a:gd name="connsiteX10" fmla="*/ 147111 w 2324941"/>
                <a:gd name="connsiteY10" fmla="*/ 294223 h 1554768"/>
                <a:gd name="connsiteX11" fmla="*/ 98074 w 2324941"/>
                <a:gd name="connsiteY11" fmla="*/ 213456 h 1554768"/>
                <a:gd name="connsiteX12" fmla="*/ 46152 w 2324941"/>
                <a:gd name="connsiteY12" fmla="*/ 126920 h 1554768"/>
                <a:gd name="connsiteX13" fmla="*/ 14422 w 2324941"/>
                <a:gd name="connsiteY13" fmla="*/ 72113 h 1554768"/>
                <a:gd name="connsiteX14" fmla="*/ 0 w 2324941"/>
                <a:gd name="connsiteY14" fmla="*/ 43268 h 1554768"/>
                <a:gd name="connsiteX15" fmla="*/ 0 w 2324941"/>
                <a:gd name="connsiteY15" fmla="*/ 20192 h 1554768"/>
                <a:gd name="connsiteX16" fmla="*/ 5769 w 2324941"/>
                <a:gd name="connsiteY16" fmla="*/ 5769 h 1554768"/>
                <a:gd name="connsiteX17" fmla="*/ 25961 w 2324941"/>
                <a:gd name="connsiteY17" fmla="*/ 0 h 1554768"/>
                <a:gd name="connsiteX18" fmla="*/ 43268 w 2324941"/>
                <a:gd name="connsiteY18" fmla="*/ 5769 h 1554768"/>
                <a:gd name="connsiteX19" fmla="*/ 66344 w 2324941"/>
                <a:gd name="connsiteY19" fmla="*/ 25961 h 1554768"/>
                <a:gd name="connsiteX20" fmla="*/ 152880 w 2324941"/>
                <a:gd name="connsiteY20" fmla="*/ 135573 h 1554768"/>
                <a:gd name="connsiteX21" fmla="*/ 288454 w 2324941"/>
                <a:gd name="connsiteY21" fmla="*/ 279800 h 1554768"/>
                <a:gd name="connsiteX22" fmla="*/ 412489 w 2324941"/>
                <a:gd name="connsiteY22" fmla="*/ 398067 h 1554768"/>
                <a:gd name="connsiteX23" fmla="*/ 519217 w 2324941"/>
                <a:gd name="connsiteY23" fmla="*/ 490372 h 1554768"/>
                <a:gd name="connsiteX24" fmla="*/ 623061 w 2324941"/>
                <a:gd name="connsiteY24" fmla="*/ 568255 h 1554768"/>
                <a:gd name="connsiteX25" fmla="*/ 755750 w 2324941"/>
                <a:gd name="connsiteY25" fmla="*/ 660560 h 1554768"/>
                <a:gd name="connsiteX26" fmla="*/ 842286 w 2324941"/>
                <a:gd name="connsiteY26" fmla="*/ 718251 h 1554768"/>
                <a:gd name="connsiteX27" fmla="*/ 949014 w 2324941"/>
                <a:gd name="connsiteY27" fmla="*/ 784595 h 1554768"/>
                <a:gd name="connsiteX28" fmla="*/ 1075934 w 2324941"/>
                <a:gd name="connsiteY28" fmla="*/ 856709 h 1554768"/>
                <a:gd name="connsiteX29" fmla="*/ 1217277 w 2324941"/>
                <a:gd name="connsiteY29" fmla="*/ 914400 h 1554768"/>
                <a:gd name="connsiteX30" fmla="*/ 1390349 w 2324941"/>
                <a:gd name="connsiteY30" fmla="*/ 995167 h 1554768"/>
                <a:gd name="connsiteX31" fmla="*/ 1511500 w 2324941"/>
                <a:gd name="connsiteY31" fmla="*/ 1044204 h 1554768"/>
                <a:gd name="connsiteX32" fmla="*/ 1603805 w 2324941"/>
                <a:gd name="connsiteY32" fmla="*/ 1075934 h 1554768"/>
                <a:gd name="connsiteX33" fmla="*/ 1713418 w 2324941"/>
                <a:gd name="connsiteY33" fmla="*/ 1104780 h 1554768"/>
                <a:gd name="connsiteX34" fmla="*/ 1802839 w 2324941"/>
                <a:gd name="connsiteY34" fmla="*/ 1124971 h 1554768"/>
                <a:gd name="connsiteX35" fmla="*/ 1900913 w 2324941"/>
                <a:gd name="connsiteY35" fmla="*/ 1142279 h 1554768"/>
                <a:gd name="connsiteX36" fmla="*/ 2016295 w 2324941"/>
                <a:gd name="connsiteY36" fmla="*/ 1159586 h 1554768"/>
                <a:gd name="connsiteX37" fmla="*/ 2114369 w 2324941"/>
                <a:gd name="connsiteY37" fmla="*/ 1171124 h 1554768"/>
                <a:gd name="connsiteX38" fmla="*/ 2209559 w 2324941"/>
                <a:gd name="connsiteY38" fmla="*/ 1176893 h 1554768"/>
                <a:gd name="connsiteX39" fmla="*/ 2258596 w 2324941"/>
                <a:gd name="connsiteY39" fmla="*/ 1174009 h 1554768"/>
                <a:gd name="connsiteX40" fmla="*/ 2324941 w 2324941"/>
                <a:gd name="connsiteY40" fmla="*/ 1148048 h 1554768"/>
                <a:gd name="connsiteX41" fmla="*/ 2281673 w 2324941"/>
                <a:gd name="connsiteY41" fmla="*/ 1554768 h 1554768"/>
                <a:gd name="connsiteX42" fmla="*/ 2212444 w 2324941"/>
                <a:gd name="connsiteY42" fmla="*/ 1543230 h 1554768"/>
                <a:gd name="connsiteX43" fmla="*/ 2180714 w 2324941"/>
                <a:gd name="connsiteY43" fmla="*/ 1514385 h 1554768"/>
                <a:gd name="connsiteX44" fmla="*/ 2143215 w 2324941"/>
                <a:gd name="connsiteY44" fmla="*/ 1497077 h 1554768"/>
                <a:gd name="connsiteX45" fmla="*/ 2082639 w 2324941"/>
                <a:gd name="connsiteY45" fmla="*/ 1479770 h 1554768"/>
                <a:gd name="connsiteX46" fmla="*/ 1990334 w 2324941"/>
                <a:gd name="connsiteY46" fmla="*/ 1456694 h 1554768"/>
                <a:gd name="connsiteX47" fmla="*/ 1860530 w 2324941"/>
                <a:gd name="connsiteY47" fmla="*/ 1424964 h 1554768"/>
                <a:gd name="connsiteX48" fmla="*/ 1713418 w 2324941"/>
                <a:gd name="connsiteY48" fmla="*/ 1381696 h 1554768"/>
                <a:gd name="connsiteX49" fmla="*/ 1488424 w 2324941"/>
                <a:gd name="connsiteY49" fmla="*/ 1306698 h 15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324941" h="1554768">
                  <a:moveTo>
                    <a:pt x="1488424" y="1306698"/>
                  </a:moveTo>
                  <a:lnTo>
                    <a:pt x="1257660" y="1217277"/>
                  </a:lnTo>
                  <a:lnTo>
                    <a:pt x="1081703" y="1136510"/>
                  </a:lnTo>
                  <a:lnTo>
                    <a:pt x="960552" y="1049973"/>
                  </a:lnTo>
                  <a:lnTo>
                    <a:pt x="775942" y="934592"/>
                  </a:lnTo>
                  <a:lnTo>
                    <a:pt x="634599" y="824979"/>
                  </a:lnTo>
                  <a:lnTo>
                    <a:pt x="530755" y="735558"/>
                  </a:lnTo>
                  <a:lnTo>
                    <a:pt x="403836" y="614407"/>
                  </a:lnTo>
                  <a:lnTo>
                    <a:pt x="305761" y="501910"/>
                  </a:lnTo>
                  <a:lnTo>
                    <a:pt x="216340" y="392298"/>
                  </a:lnTo>
                  <a:lnTo>
                    <a:pt x="147111" y="294223"/>
                  </a:lnTo>
                  <a:lnTo>
                    <a:pt x="98074" y="213456"/>
                  </a:lnTo>
                  <a:lnTo>
                    <a:pt x="46152" y="126920"/>
                  </a:lnTo>
                  <a:lnTo>
                    <a:pt x="14422" y="72113"/>
                  </a:lnTo>
                  <a:lnTo>
                    <a:pt x="0" y="43268"/>
                  </a:lnTo>
                  <a:lnTo>
                    <a:pt x="0" y="20192"/>
                  </a:lnTo>
                  <a:lnTo>
                    <a:pt x="5769" y="5769"/>
                  </a:lnTo>
                  <a:lnTo>
                    <a:pt x="25961" y="0"/>
                  </a:lnTo>
                  <a:lnTo>
                    <a:pt x="43268" y="5769"/>
                  </a:lnTo>
                  <a:lnTo>
                    <a:pt x="66344" y="25961"/>
                  </a:lnTo>
                  <a:lnTo>
                    <a:pt x="152880" y="135573"/>
                  </a:lnTo>
                  <a:lnTo>
                    <a:pt x="288454" y="279800"/>
                  </a:lnTo>
                  <a:lnTo>
                    <a:pt x="412489" y="398067"/>
                  </a:lnTo>
                  <a:lnTo>
                    <a:pt x="519217" y="490372"/>
                  </a:lnTo>
                  <a:lnTo>
                    <a:pt x="623061" y="568255"/>
                  </a:lnTo>
                  <a:lnTo>
                    <a:pt x="755750" y="660560"/>
                  </a:lnTo>
                  <a:lnTo>
                    <a:pt x="842286" y="718251"/>
                  </a:lnTo>
                  <a:lnTo>
                    <a:pt x="949014" y="784595"/>
                  </a:lnTo>
                  <a:lnTo>
                    <a:pt x="1075934" y="856709"/>
                  </a:lnTo>
                  <a:lnTo>
                    <a:pt x="1217277" y="914400"/>
                  </a:lnTo>
                  <a:lnTo>
                    <a:pt x="1390349" y="995167"/>
                  </a:lnTo>
                  <a:lnTo>
                    <a:pt x="1511500" y="1044204"/>
                  </a:lnTo>
                  <a:lnTo>
                    <a:pt x="1603805" y="1075934"/>
                  </a:lnTo>
                  <a:lnTo>
                    <a:pt x="1713418" y="1104780"/>
                  </a:lnTo>
                  <a:lnTo>
                    <a:pt x="1802839" y="1124971"/>
                  </a:lnTo>
                  <a:lnTo>
                    <a:pt x="1900913" y="1142279"/>
                  </a:lnTo>
                  <a:lnTo>
                    <a:pt x="2016295" y="1159586"/>
                  </a:lnTo>
                  <a:lnTo>
                    <a:pt x="2114369" y="1171124"/>
                  </a:lnTo>
                  <a:lnTo>
                    <a:pt x="2209559" y="1176893"/>
                  </a:lnTo>
                  <a:lnTo>
                    <a:pt x="2258596" y="1174009"/>
                  </a:lnTo>
                  <a:lnTo>
                    <a:pt x="2324941" y="1148048"/>
                  </a:lnTo>
                  <a:lnTo>
                    <a:pt x="2281673" y="1554768"/>
                  </a:lnTo>
                  <a:lnTo>
                    <a:pt x="2212444" y="1543230"/>
                  </a:lnTo>
                  <a:lnTo>
                    <a:pt x="2180714" y="1514385"/>
                  </a:lnTo>
                  <a:lnTo>
                    <a:pt x="2143215" y="1497077"/>
                  </a:lnTo>
                  <a:lnTo>
                    <a:pt x="2082639" y="1479770"/>
                  </a:lnTo>
                  <a:lnTo>
                    <a:pt x="1990334" y="1456694"/>
                  </a:lnTo>
                  <a:lnTo>
                    <a:pt x="1860530" y="1424964"/>
                  </a:lnTo>
                  <a:lnTo>
                    <a:pt x="1713418" y="1381696"/>
                  </a:lnTo>
                  <a:lnTo>
                    <a:pt x="1488424" y="13066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3">
              <a:extLst>
                <a:ext uri="{FF2B5EF4-FFF2-40B4-BE49-F238E27FC236}">
                  <a16:creationId xmlns:a16="http://schemas.microsoft.com/office/drawing/2014/main" id="{C9D2A41C-536A-4D2A-80FF-526610A446C3}"/>
                </a:ext>
              </a:extLst>
            </p:cNvPr>
            <p:cNvSpPr/>
            <p:nvPr/>
          </p:nvSpPr>
          <p:spPr>
            <a:xfrm>
              <a:off x="2708275" y="3635375"/>
              <a:ext cx="4706938" cy="2163763"/>
            </a:xfrm>
            <a:custGeom>
              <a:avLst/>
              <a:gdLst>
                <a:gd name="connsiteX0" fmla="*/ 2327169 w 4706343"/>
                <a:gd name="connsiteY0" fmla="*/ 1638119 h 2162491"/>
                <a:gd name="connsiteX1" fmla="*/ 1971810 w 4706343"/>
                <a:gd name="connsiteY1" fmla="*/ 1456106 h 2162491"/>
                <a:gd name="connsiteX2" fmla="*/ 1607784 w 4706343"/>
                <a:gd name="connsiteY2" fmla="*/ 1252424 h 2162491"/>
                <a:gd name="connsiteX3" fmla="*/ 1287094 w 4706343"/>
                <a:gd name="connsiteY3" fmla="*/ 1066077 h 2162491"/>
                <a:gd name="connsiteX4" fmla="*/ 992405 w 4706343"/>
                <a:gd name="connsiteY4" fmla="*/ 879731 h 2162491"/>
                <a:gd name="connsiteX5" fmla="*/ 827727 w 4706343"/>
                <a:gd name="connsiteY5" fmla="*/ 788724 h 2162491"/>
                <a:gd name="connsiteX6" fmla="*/ 615378 w 4706343"/>
                <a:gd name="connsiteY6" fmla="*/ 632713 h 2162491"/>
                <a:gd name="connsiteX7" fmla="*/ 446366 w 4706343"/>
                <a:gd name="connsiteY7" fmla="*/ 511370 h 2162491"/>
                <a:gd name="connsiteX8" fmla="*/ 242684 w 4706343"/>
                <a:gd name="connsiteY8" fmla="*/ 364026 h 2162491"/>
                <a:gd name="connsiteX9" fmla="*/ 91006 w 4706343"/>
                <a:gd name="connsiteY9" fmla="*/ 264352 h 2162491"/>
                <a:gd name="connsiteX10" fmla="*/ 43336 w 4706343"/>
                <a:gd name="connsiteY10" fmla="*/ 212349 h 2162491"/>
                <a:gd name="connsiteX11" fmla="*/ 21668 w 4706343"/>
                <a:gd name="connsiteY11" fmla="*/ 173346 h 2162491"/>
                <a:gd name="connsiteX12" fmla="*/ 0 w 4706343"/>
                <a:gd name="connsiteY12" fmla="*/ 112675 h 2162491"/>
                <a:gd name="connsiteX13" fmla="*/ 4333 w 4706343"/>
                <a:gd name="connsiteY13" fmla="*/ 60671 h 2162491"/>
                <a:gd name="connsiteX14" fmla="*/ 21668 w 4706343"/>
                <a:gd name="connsiteY14" fmla="*/ 21668 h 2162491"/>
                <a:gd name="connsiteX15" fmla="*/ 52004 w 4706343"/>
                <a:gd name="connsiteY15" fmla="*/ 4333 h 2162491"/>
                <a:gd name="connsiteX16" fmla="*/ 78005 w 4706343"/>
                <a:gd name="connsiteY16" fmla="*/ 0 h 2162491"/>
                <a:gd name="connsiteX17" fmla="*/ 99674 w 4706343"/>
                <a:gd name="connsiteY17" fmla="*/ 4333 h 2162491"/>
                <a:gd name="connsiteX18" fmla="*/ 125676 w 4706343"/>
                <a:gd name="connsiteY18" fmla="*/ 17334 h 2162491"/>
                <a:gd name="connsiteX19" fmla="*/ 212349 w 4706343"/>
                <a:gd name="connsiteY19" fmla="*/ 104007 h 2162491"/>
                <a:gd name="connsiteX20" fmla="*/ 320690 w 4706343"/>
                <a:gd name="connsiteY20" fmla="*/ 199348 h 2162491"/>
                <a:gd name="connsiteX21" fmla="*/ 489702 w 4706343"/>
                <a:gd name="connsiteY21" fmla="*/ 338024 h 2162491"/>
                <a:gd name="connsiteX22" fmla="*/ 706385 w 4706343"/>
                <a:gd name="connsiteY22" fmla="*/ 498369 h 2162491"/>
                <a:gd name="connsiteX23" fmla="*/ 892732 w 4706343"/>
                <a:gd name="connsiteY23" fmla="*/ 624045 h 2162491"/>
                <a:gd name="connsiteX24" fmla="*/ 1070411 w 4706343"/>
                <a:gd name="connsiteY24" fmla="*/ 732386 h 2162491"/>
                <a:gd name="connsiteX25" fmla="*/ 1217755 w 4706343"/>
                <a:gd name="connsiteY25" fmla="*/ 823393 h 2162491"/>
                <a:gd name="connsiteX26" fmla="*/ 1503776 w 4706343"/>
                <a:gd name="connsiteY26" fmla="*/ 983738 h 2162491"/>
                <a:gd name="connsiteX27" fmla="*/ 1716125 w 4706343"/>
                <a:gd name="connsiteY27" fmla="*/ 1100747 h 2162491"/>
                <a:gd name="connsiteX28" fmla="*/ 1976144 w 4706343"/>
                <a:gd name="connsiteY28" fmla="*/ 1226423 h 2162491"/>
                <a:gd name="connsiteX29" fmla="*/ 2101820 w 4706343"/>
                <a:gd name="connsiteY29" fmla="*/ 1282760 h 2162491"/>
                <a:gd name="connsiteX30" fmla="*/ 2366172 w 4706343"/>
                <a:gd name="connsiteY30" fmla="*/ 1395435 h 2162491"/>
                <a:gd name="connsiteX31" fmla="*/ 2630525 w 4706343"/>
                <a:gd name="connsiteY31" fmla="*/ 1490775 h 2162491"/>
                <a:gd name="connsiteX32" fmla="*/ 2812538 w 4706343"/>
                <a:gd name="connsiteY32" fmla="*/ 1542779 h 2162491"/>
                <a:gd name="connsiteX33" fmla="*/ 3172231 w 4706343"/>
                <a:gd name="connsiteY33" fmla="*/ 1642453 h 2162491"/>
                <a:gd name="connsiteX34" fmla="*/ 3484254 w 4706343"/>
                <a:gd name="connsiteY34" fmla="*/ 1720459 h 2162491"/>
                <a:gd name="connsiteX35" fmla="*/ 3696603 w 4706343"/>
                <a:gd name="connsiteY35" fmla="*/ 1768129 h 2162491"/>
                <a:gd name="connsiteX36" fmla="*/ 4095298 w 4706343"/>
                <a:gd name="connsiteY36" fmla="*/ 1863469 h 2162491"/>
                <a:gd name="connsiteX37" fmla="*/ 4376986 w 4706343"/>
                <a:gd name="connsiteY37" fmla="*/ 1924140 h 2162491"/>
                <a:gd name="connsiteX38" fmla="*/ 4593668 w 4706343"/>
                <a:gd name="connsiteY38" fmla="*/ 1967477 h 2162491"/>
                <a:gd name="connsiteX39" fmla="*/ 4658673 w 4706343"/>
                <a:gd name="connsiteY39" fmla="*/ 1984811 h 2162491"/>
                <a:gd name="connsiteX40" fmla="*/ 4697676 w 4706343"/>
                <a:gd name="connsiteY40" fmla="*/ 1997812 h 2162491"/>
                <a:gd name="connsiteX41" fmla="*/ 4706343 w 4706343"/>
                <a:gd name="connsiteY41" fmla="*/ 2015147 h 2162491"/>
                <a:gd name="connsiteX42" fmla="*/ 4689008 w 4706343"/>
                <a:gd name="connsiteY42" fmla="*/ 2036815 h 2162491"/>
                <a:gd name="connsiteX43" fmla="*/ 4654339 w 4706343"/>
                <a:gd name="connsiteY43" fmla="*/ 2054150 h 2162491"/>
                <a:gd name="connsiteX44" fmla="*/ 4368318 w 4706343"/>
                <a:gd name="connsiteY44" fmla="*/ 2088819 h 2162491"/>
                <a:gd name="connsiteX45" fmla="*/ 3930620 w 4706343"/>
                <a:gd name="connsiteY45" fmla="*/ 2145156 h 2162491"/>
                <a:gd name="connsiteX46" fmla="*/ 3839613 w 4706343"/>
                <a:gd name="connsiteY46" fmla="*/ 2162491 h 2162491"/>
                <a:gd name="connsiteX47" fmla="*/ 3787609 w 4706343"/>
                <a:gd name="connsiteY47" fmla="*/ 2162491 h 2162491"/>
                <a:gd name="connsiteX48" fmla="*/ 3709604 w 4706343"/>
                <a:gd name="connsiteY48" fmla="*/ 2158157 h 2162491"/>
                <a:gd name="connsiteX49" fmla="*/ 3609930 w 4706343"/>
                <a:gd name="connsiteY49" fmla="*/ 2136489 h 2162491"/>
                <a:gd name="connsiteX50" fmla="*/ 3410582 w 4706343"/>
                <a:gd name="connsiteY50" fmla="*/ 2084485 h 2162491"/>
                <a:gd name="connsiteX51" fmla="*/ 3163564 w 4706343"/>
                <a:gd name="connsiteY51" fmla="*/ 2002146 h 2162491"/>
                <a:gd name="connsiteX52" fmla="*/ 2851541 w 4706343"/>
                <a:gd name="connsiteY52" fmla="*/ 1876470 h 2162491"/>
                <a:gd name="connsiteX53" fmla="*/ 2327169 w 4706343"/>
                <a:gd name="connsiteY53" fmla="*/ 1638119 h 2162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706343" h="2162491">
                  <a:moveTo>
                    <a:pt x="2327169" y="1638119"/>
                  </a:moveTo>
                  <a:lnTo>
                    <a:pt x="1971810" y="1456106"/>
                  </a:lnTo>
                  <a:lnTo>
                    <a:pt x="1607784" y="1252424"/>
                  </a:lnTo>
                  <a:lnTo>
                    <a:pt x="1287094" y="1066077"/>
                  </a:lnTo>
                  <a:lnTo>
                    <a:pt x="992405" y="879731"/>
                  </a:lnTo>
                  <a:lnTo>
                    <a:pt x="827727" y="788724"/>
                  </a:lnTo>
                  <a:lnTo>
                    <a:pt x="615378" y="632713"/>
                  </a:lnTo>
                  <a:lnTo>
                    <a:pt x="446366" y="511370"/>
                  </a:lnTo>
                  <a:lnTo>
                    <a:pt x="242684" y="364026"/>
                  </a:lnTo>
                  <a:lnTo>
                    <a:pt x="91006" y="264352"/>
                  </a:lnTo>
                  <a:lnTo>
                    <a:pt x="43336" y="212349"/>
                  </a:lnTo>
                  <a:lnTo>
                    <a:pt x="21668" y="173346"/>
                  </a:lnTo>
                  <a:lnTo>
                    <a:pt x="0" y="112675"/>
                  </a:lnTo>
                  <a:lnTo>
                    <a:pt x="4333" y="60671"/>
                  </a:lnTo>
                  <a:lnTo>
                    <a:pt x="21668" y="21668"/>
                  </a:lnTo>
                  <a:lnTo>
                    <a:pt x="52004" y="4333"/>
                  </a:lnTo>
                  <a:lnTo>
                    <a:pt x="78005" y="0"/>
                  </a:lnTo>
                  <a:lnTo>
                    <a:pt x="99674" y="4333"/>
                  </a:lnTo>
                  <a:lnTo>
                    <a:pt x="125676" y="17334"/>
                  </a:lnTo>
                  <a:lnTo>
                    <a:pt x="212349" y="104007"/>
                  </a:lnTo>
                  <a:lnTo>
                    <a:pt x="320690" y="199348"/>
                  </a:lnTo>
                  <a:lnTo>
                    <a:pt x="489702" y="338024"/>
                  </a:lnTo>
                  <a:lnTo>
                    <a:pt x="706385" y="498369"/>
                  </a:lnTo>
                  <a:lnTo>
                    <a:pt x="892732" y="624045"/>
                  </a:lnTo>
                  <a:lnTo>
                    <a:pt x="1070411" y="732386"/>
                  </a:lnTo>
                  <a:lnTo>
                    <a:pt x="1217755" y="823393"/>
                  </a:lnTo>
                  <a:lnTo>
                    <a:pt x="1503776" y="983738"/>
                  </a:lnTo>
                  <a:lnTo>
                    <a:pt x="1716125" y="1100747"/>
                  </a:lnTo>
                  <a:lnTo>
                    <a:pt x="1976144" y="1226423"/>
                  </a:lnTo>
                  <a:lnTo>
                    <a:pt x="2101820" y="1282760"/>
                  </a:lnTo>
                  <a:lnTo>
                    <a:pt x="2366172" y="1395435"/>
                  </a:lnTo>
                  <a:lnTo>
                    <a:pt x="2630525" y="1490775"/>
                  </a:lnTo>
                  <a:lnTo>
                    <a:pt x="2812538" y="1542779"/>
                  </a:lnTo>
                  <a:lnTo>
                    <a:pt x="3172231" y="1642453"/>
                  </a:lnTo>
                  <a:lnTo>
                    <a:pt x="3484254" y="1720459"/>
                  </a:lnTo>
                  <a:lnTo>
                    <a:pt x="3696603" y="1768129"/>
                  </a:lnTo>
                  <a:lnTo>
                    <a:pt x="4095298" y="1863469"/>
                  </a:lnTo>
                  <a:lnTo>
                    <a:pt x="4376986" y="1924140"/>
                  </a:lnTo>
                  <a:lnTo>
                    <a:pt x="4593668" y="1967477"/>
                  </a:lnTo>
                  <a:lnTo>
                    <a:pt x="4658673" y="1984811"/>
                  </a:lnTo>
                  <a:lnTo>
                    <a:pt x="4697676" y="1997812"/>
                  </a:lnTo>
                  <a:lnTo>
                    <a:pt x="4706343" y="2015147"/>
                  </a:lnTo>
                  <a:lnTo>
                    <a:pt x="4689008" y="2036815"/>
                  </a:lnTo>
                  <a:lnTo>
                    <a:pt x="4654339" y="2054150"/>
                  </a:lnTo>
                  <a:lnTo>
                    <a:pt x="4368318" y="2088819"/>
                  </a:lnTo>
                  <a:lnTo>
                    <a:pt x="3930620" y="2145156"/>
                  </a:lnTo>
                  <a:lnTo>
                    <a:pt x="3839613" y="2162491"/>
                  </a:lnTo>
                  <a:lnTo>
                    <a:pt x="3787609" y="2162491"/>
                  </a:lnTo>
                  <a:lnTo>
                    <a:pt x="3709604" y="2158157"/>
                  </a:lnTo>
                  <a:lnTo>
                    <a:pt x="3609930" y="2136489"/>
                  </a:lnTo>
                  <a:lnTo>
                    <a:pt x="3410582" y="2084485"/>
                  </a:lnTo>
                  <a:lnTo>
                    <a:pt x="3163564" y="2002146"/>
                  </a:lnTo>
                  <a:lnTo>
                    <a:pt x="2851541" y="1876470"/>
                  </a:lnTo>
                  <a:lnTo>
                    <a:pt x="2327169" y="1638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6898" name="グループ化 1">
            <a:extLst>
              <a:ext uri="{FF2B5EF4-FFF2-40B4-BE49-F238E27FC236}">
                <a16:creationId xmlns:a16="http://schemas.microsoft.com/office/drawing/2014/main" id="{711D2235-D495-41B0-A340-57466BE39497}"/>
              </a:ext>
            </a:extLst>
          </p:cNvPr>
          <p:cNvGrpSpPr>
            <a:grpSpLocks/>
          </p:cNvGrpSpPr>
          <p:nvPr/>
        </p:nvGrpSpPr>
        <p:grpSpPr bwMode="auto">
          <a:xfrm>
            <a:off x="2671763" y="1576388"/>
            <a:ext cx="4743450" cy="4222750"/>
            <a:chOff x="2671763" y="1576388"/>
            <a:chExt cx="4743450" cy="4222750"/>
          </a:xfrm>
        </p:grpSpPr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09D8D06A-6049-4BC9-97C1-1DED2ACAAD1F}"/>
                </a:ext>
              </a:extLst>
            </p:cNvPr>
            <p:cNvSpPr/>
            <p:nvPr/>
          </p:nvSpPr>
          <p:spPr>
            <a:xfrm>
              <a:off x="4691063" y="1576388"/>
              <a:ext cx="1912937" cy="825500"/>
            </a:xfrm>
            <a:custGeom>
              <a:avLst/>
              <a:gdLst>
                <a:gd name="connsiteX0" fmla="*/ 1200150 w 1912143"/>
                <a:gd name="connsiteY0" fmla="*/ 576262 h 826293"/>
                <a:gd name="connsiteX1" fmla="*/ 1052512 w 1912143"/>
                <a:gd name="connsiteY1" fmla="*/ 616743 h 826293"/>
                <a:gd name="connsiteX2" fmla="*/ 902493 w 1912143"/>
                <a:gd name="connsiteY2" fmla="*/ 654843 h 826293"/>
                <a:gd name="connsiteX3" fmla="*/ 814387 w 1912143"/>
                <a:gd name="connsiteY3" fmla="*/ 688181 h 826293"/>
                <a:gd name="connsiteX4" fmla="*/ 614362 w 1912143"/>
                <a:gd name="connsiteY4" fmla="*/ 731043 h 826293"/>
                <a:gd name="connsiteX5" fmla="*/ 447675 w 1912143"/>
                <a:gd name="connsiteY5" fmla="*/ 762000 h 826293"/>
                <a:gd name="connsiteX6" fmla="*/ 295275 w 1912143"/>
                <a:gd name="connsiteY6" fmla="*/ 788193 h 826293"/>
                <a:gd name="connsiteX7" fmla="*/ 133350 w 1912143"/>
                <a:gd name="connsiteY7" fmla="*/ 814387 h 826293"/>
                <a:gd name="connsiteX8" fmla="*/ 64293 w 1912143"/>
                <a:gd name="connsiteY8" fmla="*/ 826293 h 826293"/>
                <a:gd name="connsiteX9" fmla="*/ 40481 w 1912143"/>
                <a:gd name="connsiteY9" fmla="*/ 826293 h 826293"/>
                <a:gd name="connsiteX10" fmla="*/ 9525 w 1912143"/>
                <a:gd name="connsiteY10" fmla="*/ 821531 h 826293"/>
                <a:gd name="connsiteX11" fmla="*/ 0 w 1912143"/>
                <a:gd name="connsiteY11" fmla="*/ 814387 h 826293"/>
                <a:gd name="connsiteX12" fmla="*/ 2381 w 1912143"/>
                <a:gd name="connsiteY12" fmla="*/ 800100 h 826293"/>
                <a:gd name="connsiteX13" fmla="*/ 11906 w 1912143"/>
                <a:gd name="connsiteY13" fmla="*/ 778668 h 826293"/>
                <a:gd name="connsiteX14" fmla="*/ 26193 w 1912143"/>
                <a:gd name="connsiteY14" fmla="*/ 762000 h 826293"/>
                <a:gd name="connsiteX15" fmla="*/ 90487 w 1912143"/>
                <a:gd name="connsiteY15" fmla="*/ 738187 h 826293"/>
                <a:gd name="connsiteX16" fmla="*/ 328612 w 1912143"/>
                <a:gd name="connsiteY16" fmla="*/ 659606 h 826293"/>
                <a:gd name="connsiteX17" fmla="*/ 628650 w 1912143"/>
                <a:gd name="connsiteY17" fmla="*/ 550068 h 826293"/>
                <a:gd name="connsiteX18" fmla="*/ 883443 w 1912143"/>
                <a:gd name="connsiteY18" fmla="*/ 450056 h 826293"/>
                <a:gd name="connsiteX19" fmla="*/ 1085850 w 1912143"/>
                <a:gd name="connsiteY19" fmla="*/ 359568 h 826293"/>
                <a:gd name="connsiteX20" fmla="*/ 1276350 w 1912143"/>
                <a:gd name="connsiteY20" fmla="*/ 264318 h 826293"/>
                <a:gd name="connsiteX21" fmla="*/ 1338262 w 1912143"/>
                <a:gd name="connsiteY21" fmla="*/ 228600 h 826293"/>
                <a:gd name="connsiteX22" fmla="*/ 1373981 w 1912143"/>
                <a:gd name="connsiteY22" fmla="*/ 204787 h 826293"/>
                <a:gd name="connsiteX23" fmla="*/ 1388268 w 1912143"/>
                <a:gd name="connsiteY23" fmla="*/ 183356 h 826293"/>
                <a:gd name="connsiteX24" fmla="*/ 1388268 w 1912143"/>
                <a:gd name="connsiteY24" fmla="*/ 147637 h 826293"/>
                <a:gd name="connsiteX25" fmla="*/ 1378743 w 1912143"/>
                <a:gd name="connsiteY25" fmla="*/ 116681 h 826293"/>
                <a:gd name="connsiteX26" fmla="*/ 1357312 w 1912143"/>
                <a:gd name="connsiteY26" fmla="*/ 97631 h 826293"/>
                <a:gd name="connsiteX27" fmla="*/ 1309687 w 1912143"/>
                <a:gd name="connsiteY27" fmla="*/ 71437 h 826293"/>
                <a:gd name="connsiteX28" fmla="*/ 1293018 w 1912143"/>
                <a:gd name="connsiteY28" fmla="*/ 61912 h 826293"/>
                <a:gd name="connsiteX29" fmla="*/ 1281112 w 1912143"/>
                <a:gd name="connsiteY29" fmla="*/ 50006 h 826293"/>
                <a:gd name="connsiteX30" fmla="*/ 1281112 w 1912143"/>
                <a:gd name="connsiteY30" fmla="*/ 33337 h 826293"/>
                <a:gd name="connsiteX31" fmla="*/ 1285875 w 1912143"/>
                <a:gd name="connsiteY31" fmla="*/ 23812 h 826293"/>
                <a:gd name="connsiteX32" fmla="*/ 1302543 w 1912143"/>
                <a:gd name="connsiteY32" fmla="*/ 11906 h 826293"/>
                <a:gd name="connsiteX33" fmla="*/ 1338262 w 1912143"/>
                <a:gd name="connsiteY33" fmla="*/ 2381 h 826293"/>
                <a:gd name="connsiteX34" fmla="*/ 1371600 w 1912143"/>
                <a:gd name="connsiteY34" fmla="*/ 0 h 826293"/>
                <a:gd name="connsiteX35" fmla="*/ 1423987 w 1912143"/>
                <a:gd name="connsiteY35" fmla="*/ 7143 h 826293"/>
                <a:gd name="connsiteX36" fmla="*/ 1500187 w 1912143"/>
                <a:gd name="connsiteY36" fmla="*/ 30956 h 826293"/>
                <a:gd name="connsiteX37" fmla="*/ 1588293 w 1912143"/>
                <a:gd name="connsiteY37" fmla="*/ 66675 h 826293"/>
                <a:gd name="connsiteX38" fmla="*/ 1674018 w 1912143"/>
                <a:gd name="connsiteY38" fmla="*/ 95250 h 826293"/>
                <a:gd name="connsiteX39" fmla="*/ 1752600 w 1912143"/>
                <a:gd name="connsiteY39" fmla="*/ 133350 h 826293"/>
                <a:gd name="connsiteX40" fmla="*/ 1814512 w 1912143"/>
                <a:gd name="connsiteY40" fmla="*/ 171450 h 826293"/>
                <a:gd name="connsiteX41" fmla="*/ 1869281 w 1912143"/>
                <a:gd name="connsiteY41" fmla="*/ 207168 h 826293"/>
                <a:gd name="connsiteX42" fmla="*/ 1897856 w 1912143"/>
                <a:gd name="connsiteY42" fmla="*/ 233362 h 826293"/>
                <a:gd name="connsiteX43" fmla="*/ 1909762 w 1912143"/>
                <a:gd name="connsiteY43" fmla="*/ 257175 h 826293"/>
                <a:gd name="connsiteX44" fmla="*/ 1912143 w 1912143"/>
                <a:gd name="connsiteY44" fmla="*/ 280987 h 826293"/>
                <a:gd name="connsiteX45" fmla="*/ 1902618 w 1912143"/>
                <a:gd name="connsiteY45" fmla="*/ 302418 h 826293"/>
                <a:gd name="connsiteX46" fmla="*/ 1869281 w 1912143"/>
                <a:gd name="connsiteY46" fmla="*/ 319087 h 826293"/>
                <a:gd name="connsiteX47" fmla="*/ 1752600 w 1912143"/>
                <a:gd name="connsiteY47" fmla="*/ 357187 h 826293"/>
                <a:gd name="connsiteX48" fmla="*/ 1666875 w 1912143"/>
                <a:gd name="connsiteY48" fmla="*/ 400050 h 826293"/>
                <a:gd name="connsiteX49" fmla="*/ 1509712 w 1912143"/>
                <a:gd name="connsiteY49" fmla="*/ 471487 h 826293"/>
                <a:gd name="connsiteX50" fmla="*/ 1200150 w 1912143"/>
                <a:gd name="connsiteY50" fmla="*/ 576262 h 826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12143" h="826293">
                  <a:moveTo>
                    <a:pt x="1200150" y="576262"/>
                  </a:moveTo>
                  <a:lnTo>
                    <a:pt x="1052512" y="616743"/>
                  </a:lnTo>
                  <a:lnTo>
                    <a:pt x="902493" y="654843"/>
                  </a:lnTo>
                  <a:lnTo>
                    <a:pt x="814387" y="688181"/>
                  </a:lnTo>
                  <a:lnTo>
                    <a:pt x="614362" y="731043"/>
                  </a:lnTo>
                  <a:lnTo>
                    <a:pt x="447675" y="762000"/>
                  </a:lnTo>
                  <a:lnTo>
                    <a:pt x="295275" y="788193"/>
                  </a:lnTo>
                  <a:lnTo>
                    <a:pt x="133350" y="814387"/>
                  </a:lnTo>
                  <a:lnTo>
                    <a:pt x="64293" y="826293"/>
                  </a:lnTo>
                  <a:lnTo>
                    <a:pt x="40481" y="826293"/>
                  </a:lnTo>
                  <a:lnTo>
                    <a:pt x="9525" y="821531"/>
                  </a:lnTo>
                  <a:lnTo>
                    <a:pt x="0" y="814387"/>
                  </a:lnTo>
                  <a:lnTo>
                    <a:pt x="2381" y="800100"/>
                  </a:lnTo>
                  <a:lnTo>
                    <a:pt x="11906" y="778668"/>
                  </a:lnTo>
                  <a:lnTo>
                    <a:pt x="26193" y="762000"/>
                  </a:lnTo>
                  <a:lnTo>
                    <a:pt x="90487" y="738187"/>
                  </a:lnTo>
                  <a:lnTo>
                    <a:pt x="328612" y="659606"/>
                  </a:lnTo>
                  <a:lnTo>
                    <a:pt x="628650" y="550068"/>
                  </a:lnTo>
                  <a:lnTo>
                    <a:pt x="883443" y="450056"/>
                  </a:lnTo>
                  <a:lnTo>
                    <a:pt x="1085850" y="359568"/>
                  </a:lnTo>
                  <a:lnTo>
                    <a:pt x="1276350" y="264318"/>
                  </a:lnTo>
                  <a:lnTo>
                    <a:pt x="1338262" y="228600"/>
                  </a:lnTo>
                  <a:lnTo>
                    <a:pt x="1373981" y="204787"/>
                  </a:lnTo>
                  <a:lnTo>
                    <a:pt x="1388268" y="183356"/>
                  </a:lnTo>
                  <a:lnTo>
                    <a:pt x="1388268" y="147637"/>
                  </a:lnTo>
                  <a:lnTo>
                    <a:pt x="1378743" y="116681"/>
                  </a:lnTo>
                  <a:lnTo>
                    <a:pt x="1357312" y="97631"/>
                  </a:lnTo>
                  <a:lnTo>
                    <a:pt x="1309687" y="71437"/>
                  </a:lnTo>
                  <a:lnTo>
                    <a:pt x="1293018" y="61912"/>
                  </a:lnTo>
                  <a:lnTo>
                    <a:pt x="1281112" y="50006"/>
                  </a:lnTo>
                  <a:lnTo>
                    <a:pt x="1281112" y="33337"/>
                  </a:lnTo>
                  <a:lnTo>
                    <a:pt x="1285875" y="23812"/>
                  </a:lnTo>
                  <a:lnTo>
                    <a:pt x="1302543" y="11906"/>
                  </a:lnTo>
                  <a:lnTo>
                    <a:pt x="1338262" y="2381"/>
                  </a:lnTo>
                  <a:lnTo>
                    <a:pt x="1371600" y="0"/>
                  </a:lnTo>
                  <a:lnTo>
                    <a:pt x="1423987" y="7143"/>
                  </a:lnTo>
                  <a:lnTo>
                    <a:pt x="1500187" y="30956"/>
                  </a:lnTo>
                  <a:lnTo>
                    <a:pt x="1588293" y="66675"/>
                  </a:lnTo>
                  <a:lnTo>
                    <a:pt x="1674018" y="95250"/>
                  </a:lnTo>
                  <a:lnTo>
                    <a:pt x="1752600" y="133350"/>
                  </a:lnTo>
                  <a:lnTo>
                    <a:pt x="1814512" y="171450"/>
                  </a:lnTo>
                  <a:lnTo>
                    <a:pt x="1869281" y="207168"/>
                  </a:lnTo>
                  <a:lnTo>
                    <a:pt x="1897856" y="233362"/>
                  </a:lnTo>
                  <a:lnTo>
                    <a:pt x="1909762" y="257175"/>
                  </a:lnTo>
                  <a:lnTo>
                    <a:pt x="1912143" y="280987"/>
                  </a:lnTo>
                  <a:lnTo>
                    <a:pt x="1902618" y="302418"/>
                  </a:lnTo>
                  <a:lnTo>
                    <a:pt x="1869281" y="319087"/>
                  </a:lnTo>
                  <a:lnTo>
                    <a:pt x="1752600" y="357187"/>
                  </a:lnTo>
                  <a:lnTo>
                    <a:pt x="1666875" y="400050"/>
                  </a:lnTo>
                  <a:lnTo>
                    <a:pt x="1509712" y="471487"/>
                  </a:lnTo>
                  <a:lnTo>
                    <a:pt x="1200150" y="576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1B4C2164-CEAB-4ECA-B39E-CF027E8373C5}"/>
                </a:ext>
              </a:extLst>
            </p:cNvPr>
            <p:cNvSpPr/>
            <p:nvPr/>
          </p:nvSpPr>
          <p:spPr>
            <a:xfrm rot="16200000">
              <a:off x="4652963" y="2968625"/>
              <a:ext cx="2185987" cy="588963"/>
            </a:xfrm>
            <a:custGeom>
              <a:avLst/>
              <a:gdLst>
                <a:gd name="connsiteX0" fmla="*/ 404813 w 2185988"/>
                <a:gd name="connsiteY0" fmla="*/ 457200 h 588168"/>
                <a:gd name="connsiteX1" fmla="*/ 35719 w 2185988"/>
                <a:gd name="connsiteY1" fmla="*/ 457200 h 588168"/>
                <a:gd name="connsiteX2" fmla="*/ 0 w 2185988"/>
                <a:gd name="connsiteY2" fmla="*/ 233362 h 588168"/>
                <a:gd name="connsiteX3" fmla="*/ 488157 w 2185988"/>
                <a:gd name="connsiteY3" fmla="*/ 235743 h 588168"/>
                <a:gd name="connsiteX4" fmla="*/ 1059657 w 2185988"/>
                <a:gd name="connsiteY4" fmla="*/ 247650 h 588168"/>
                <a:gd name="connsiteX5" fmla="*/ 1595438 w 2185988"/>
                <a:gd name="connsiteY5" fmla="*/ 252412 h 588168"/>
                <a:gd name="connsiteX6" fmla="*/ 1666875 w 2185988"/>
                <a:gd name="connsiteY6" fmla="*/ 247650 h 588168"/>
                <a:gd name="connsiteX7" fmla="*/ 1731169 w 2185988"/>
                <a:gd name="connsiteY7" fmla="*/ 238125 h 588168"/>
                <a:gd name="connsiteX8" fmla="*/ 1790700 w 2185988"/>
                <a:gd name="connsiteY8" fmla="*/ 221456 h 588168"/>
                <a:gd name="connsiteX9" fmla="*/ 1864519 w 2185988"/>
                <a:gd name="connsiteY9" fmla="*/ 188118 h 588168"/>
                <a:gd name="connsiteX10" fmla="*/ 1940719 w 2185988"/>
                <a:gd name="connsiteY10" fmla="*/ 142875 h 588168"/>
                <a:gd name="connsiteX11" fmla="*/ 2035969 w 2185988"/>
                <a:gd name="connsiteY11" fmla="*/ 73818 h 588168"/>
                <a:gd name="connsiteX12" fmla="*/ 2121694 w 2185988"/>
                <a:gd name="connsiteY12" fmla="*/ 0 h 588168"/>
                <a:gd name="connsiteX13" fmla="*/ 2185988 w 2185988"/>
                <a:gd name="connsiteY13" fmla="*/ 126206 h 588168"/>
                <a:gd name="connsiteX14" fmla="*/ 2071688 w 2185988"/>
                <a:gd name="connsiteY14" fmla="*/ 214312 h 588168"/>
                <a:gd name="connsiteX15" fmla="*/ 2028825 w 2185988"/>
                <a:gd name="connsiteY15" fmla="*/ 261937 h 588168"/>
                <a:gd name="connsiteX16" fmla="*/ 1990725 w 2185988"/>
                <a:gd name="connsiteY16" fmla="*/ 319087 h 588168"/>
                <a:gd name="connsiteX17" fmla="*/ 1955007 w 2185988"/>
                <a:gd name="connsiteY17" fmla="*/ 373856 h 588168"/>
                <a:gd name="connsiteX18" fmla="*/ 1928813 w 2185988"/>
                <a:gd name="connsiteY18" fmla="*/ 433387 h 588168"/>
                <a:gd name="connsiteX19" fmla="*/ 1907382 w 2185988"/>
                <a:gd name="connsiteY19" fmla="*/ 485775 h 588168"/>
                <a:gd name="connsiteX20" fmla="*/ 1888332 w 2185988"/>
                <a:gd name="connsiteY20" fmla="*/ 523875 h 588168"/>
                <a:gd name="connsiteX21" fmla="*/ 1862138 w 2185988"/>
                <a:gd name="connsiteY21" fmla="*/ 561975 h 588168"/>
                <a:gd name="connsiteX22" fmla="*/ 1833563 w 2185988"/>
                <a:gd name="connsiteY22" fmla="*/ 583406 h 588168"/>
                <a:gd name="connsiteX23" fmla="*/ 1816894 w 2185988"/>
                <a:gd name="connsiteY23" fmla="*/ 588168 h 588168"/>
                <a:gd name="connsiteX24" fmla="*/ 1793082 w 2185988"/>
                <a:gd name="connsiteY24" fmla="*/ 588168 h 588168"/>
                <a:gd name="connsiteX25" fmla="*/ 1757363 w 2185988"/>
                <a:gd name="connsiteY25" fmla="*/ 573881 h 588168"/>
                <a:gd name="connsiteX26" fmla="*/ 1709738 w 2185988"/>
                <a:gd name="connsiteY26" fmla="*/ 540543 h 588168"/>
                <a:gd name="connsiteX27" fmla="*/ 1685925 w 2185988"/>
                <a:gd name="connsiteY27" fmla="*/ 523875 h 588168"/>
                <a:gd name="connsiteX28" fmla="*/ 1659732 w 2185988"/>
                <a:gd name="connsiteY28" fmla="*/ 514350 h 588168"/>
                <a:gd name="connsiteX29" fmla="*/ 1562100 w 2185988"/>
                <a:gd name="connsiteY29" fmla="*/ 504825 h 588168"/>
                <a:gd name="connsiteX30" fmla="*/ 1426369 w 2185988"/>
                <a:gd name="connsiteY30" fmla="*/ 497681 h 588168"/>
                <a:gd name="connsiteX31" fmla="*/ 1254919 w 2185988"/>
                <a:gd name="connsiteY31" fmla="*/ 502443 h 588168"/>
                <a:gd name="connsiteX32" fmla="*/ 1126332 w 2185988"/>
                <a:gd name="connsiteY32" fmla="*/ 497681 h 588168"/>
                <a:gd name="connsiteX33" fmla="*/ 954882 w 2185988"/>
                <a:gd name="connsiteY33" fmla="*/ 478631 h 588168"/>
                <a:gd name="connsiteX34" fmla="*/ 404813 w 2185988"/>
                <a:gd name="connsiteY34" fmla="*/ 457200 h 58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5988" h="588168">
                  <a:moveTo>
                    <a:pt x="404813" y="457200"/>
                  </a:moveTo>
                  <a:lnTo>
                    <a:pt x="35719" y="457200"/>
                  </a:lnTo>
                  <a:lnTo>
                    <a:pt x="0" y="233362"/>
                  </a:lnTo>
                  <a:lnTo>
                    <a:pt x="488157" y="235743"/>
                  </a:lnTo>
                  <a:lnTo>
                    <a:pt x="1059657" y="247650"/>
                  </a:lnTo>
                  <a:lnTo>
                    <a:pt x="1595438" y="252412"/>
                  </a:lnTo>
                  <a:lnTo>
                    <a:pt x="1666875" y="247650"/>
                  </a:lnTo>
                  <a:lnTo>
                    <a:pt x="1731169" y="238125"/>
                  </a:lnTo>
                  <a:lnTo>
                    <a:pt x="1790700" y="221456"/>
                  </a:lnTo>
                  <a:lnTo>
                    <a:pt x="1864519" y="188118"/>
                  </a:lnTo>
                  <a:lnTo>
                    <a:pt x="1940719" y="142875"/>
                  </a:lnTo>
                  <a:lnTo>
                    <a:pt x="2035969" y="73818"/>
                  </a:lnTo>
                  <a:lnTo>
                    <a:pt x="2121694" y="0"/>
                  </a:lnTo>
                  <a:lnTo>
                    <a:pt x="2185988" y="126206"/>
                  </a:lnTo>
                  <a:lnTo>
                    <a:pt x="2071688" y="214312"/>
                  </a:lnTo>
                  <a:lnTo>
                    <a:pt x="2028825" y="261937"/>
                  </a:lnTo>
                  <a:lnTo>
                    <a:pt x="1990725" y="319087"/>
                  </a:lnTo>
                  <a:lnTo>
                    <a:pt x="1955007" y="373856"/>
                  </a:lnTo>
                  <a:lnTo>
                    <a:pt x="1928813" y="433387"/>
                  </a:lnTo>
                  <a:lnTo>
                    <a:pt x="1907382" y="485775"/>
                  </a:lnTo>
                  <a:lnTo>
                    <a:pt x="1888332" y="523875"/>
                  </a:lnTo>
                  <a:lnTo>
                    <a:pt x="1862138" y="561975"/>
                  </a:lnTo>
                  <a:lnTo>
                    <a:pt x="1833563" y="583406"/>
                  </a:lnTo>
                  <a:lnTo>
                    <a:pt x="1816894" y="588168"/>
                  </a:lnTo>
                  <a:lnTo>
                    <a:pt x="1793082" y="588168"/>
                  </a:lnTo>
                  <a:lnTo>
                    <a:pt x="1757363" y="573881"/>
                  </a:lnTo>
                  <a:lnTo>
                    <a:pt x="1709738" y="540543"/>
                  </a:lnTo>
                  <a:lnTo>
                    <a:pt x="1685925" y="523875"/>
                  </a:lnTo>
                  <a:lnTo>
                    <a:pt x="1659732" y="514350"/>
                  </a:lnTo>
                  <a:lnTo>
                    <a:pt x="1562100" y="504825"/>
                  </a:lnTo>
                  <a:lnTo>
                    <a:pt x="1426369" y="497681"/>
                  </a:lnTo>
                  <a:lnTo>
                    <a:pt x="1254919" y="502443"/>
                  </a:lnTo>
                  <a:lnTo>
                    <a:pt x="1126332" y="497681"/>
                  </a:lnTo>
                  <a:lnTo>
                    <a:pt x="954882" y="478631"/>
                  </a:lnTo>
                  <a:lnTo>
                    <a:pt x="404813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42ED4E1D-1CCC-419B-9461-CAD4970DC911}"/>
                </a:ext>
              </a:extLst>
            </p:cNvPr>
            <p:cNvSpPr/>
            <p:nvPr/>
          </p:nvSpPr>
          <p:spPr>
            <a:xfrm>
              <a:off x="5862638" y="3005138"/>
              <a:ext cx="1104900" cy="412750"/>
            </a:xfrm>
            <a:custGeom>
              <a:avLst/>
              <a:gdLst>
                <a:gd name="connsiteX0" fmla="*/ 428625 w 1104900"/>
                <a:gd name="connsiteY0" fmla="*/ 335756 h 411956"/>
                <a:gd name="connsiteX1" fmla="*/ 0 w 1104900"/>
                <a:gd name="connsiteY1" fmla="*/ 411956 h 411956"/>
                <a:gd name="connsiteX2" fmla="*/ 0 w 1104900"/>
                <a:gd name="connsiteY2" fmla="*/ 188118 h 411956"/>
                <a:gd name="connsiteX3" fmla="*/ 171450 w 1104900"/>
                <a:gd name="connsiteY3" fmla="*/ 197643 h 411956"/>
                <a:gd name="connsiteX4" fmla="*/ 202406 w 1104900"/>
                <a:gd name="connsiteY4" fmla="*/ 192881 h 411956"/>
                <a:gd name="connsiteX5" fmla="*/ 359568 w 1104900"/>
                <a:gd name="connsiteY5" fmla="*/ 145256 h 411956"/>
                <a:gd name="connsiteX6" fmla="*/ 526256 w 1104900"/>
                <a:gd name="connsiteY6" fmla="*/ 97631 h 411956"/>
                <a:gd name="connsiteX7" fmla="*/ 626268 w 1104900"/>
                <a:gd name="connsiteY7" fmla="*/ 69056 h 411956"/>
                <a:gd name="connsiteX8" fmla="*/ 652462 w 1104900"/>
                <a:gd name="connsiteY8" fmla="*/ 45243 h 411956"/>
                <a:gd name="connsiteX9" fmla="*/ 676275 w 1104900"/>
                <a:gd name="connsiteY9" fmla="*/ 23812 h 411956"/>
                <a:gd name="connsiteX10" fmla="*/ 711993 w 1104900"/>
                <a:gd name="connsiteY10" fmla="*/ 7143 h 411956"/>
                <a:gd name="connsiteX11" fmla="*/ 740568 w 1104900"/>
                <a:gd name="connsiteY11" fmla="*/ 0 h 411956"/>
                <a:gd name="connsiteX12" fmla="*/ 783431 w 1104900"/>
                <a:gd name="connsiteY12" fmla="*/ 0 h 411956"/>
                <a:gd name="connsiteX13" fmla="*/ 816768 w 1104900"/>
                <a:gd name="connsiteY13" fmla="*/ 2381 h 411956"/>
                <a:gd name="connsiteX14" fmla="*/ 878681 w 1104900"/>
                <a:gd name="connsiteY14" fmla="*/ 14287 h 411956"/>
                <a:gd name="connsiteX15" fmla="*/ 933450 w 1104900"/>
                <a:gd name="connsiteY15" fmla="*/ 30956 h 411956"/>
                <a:gd name="connsiteX16" fmla="*/ 983456 w 1104900"/>
                <a:gd name="connsiteY16" fmla="*/ 54768 h 411956"/>
                <a:gd name="connsiteX17" fmla="*/ 1035843 w 1104900"/>
                <a:gd name="connsiteY17" fmla="*/ 80962 h 411956"/>
                <a:gd name="connsiteX18" fmla="*/ 1064418 w 1104900"/>
                <a:gd name="connsiteY18" fmla="*/ 100012 h 411956"/>
                <a:gd name="connsiteX19" fmla="*/ 1088231 w 1104900"/>
                <a:gd name="connsiteY19" fmla="*/ 119062 h 411956"/>
                <a:gd name="connsiteX20" fmla="*/ 1097756 w 1104900"/>
                <a:gd name="connsiteY20" fmla="*/ 130968 h 411956"/>
                <a:gd name="connsiteX21" fmla="*/ 1102518 w 1104900"/>
                <a:gd name="connsiteY21" fmla="*/ 147637 h 411956"/>
                <a:gd name="connsiteX22" fmla="*/ 1104900 w 1104900"/>
                <a:gd name="connsiteY22" fmla="*/ 161925 h 411956"/>
                <a:gd name="connsiteX23" fmla="*/ 1102518 w 1104900"/>
                <a:gd name="connsiteY23" fmla="*/ 183356 h 411956"/>
                <a:gd name="connsiteX24" fmla="*/ 1083468 w 1104900"/>
                <a:gd name="connsiteY24" fmla="*/ 209550 h 411956"/>
                <a:gd name="connsiteX25" fmla="*/ 1023937 w 1104900"/>
                <a:gd name="connsiteY25" fmla="*/ 269081 h 411956"/>
                <a:gd name="connsiteX26" fmla="*/ 852487 w 1104900"/>
                <a:gd name="connsiteY26" fmla="*/ 283368 h 411956"/>
                <a:gd name="connsiteX27" fmla="*/ 628650 w 1104900"/>
                <a:gd name="connsiteY27" fmla="*/ 309562 h 411956"/>
                <a:gd name="connsiteX28" fmla="*/ 428625 w 1104900"/>
                <a:gd name="connsiteY28" fmla="*/ 335756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04900" h="411956">
                  <a:moveTo>
                    <a:pt x="428625" y="335756"/>
                  </a:moveTo>
                  <a:lnTo>
                    <a:pt x="0" y="411956"/>
                  </a:lnTo>
                  <a:lnTo>
                    <a:pt x="0" y="188118"/>
                  </a:lnTo>
                  <a:lnTo>
                    <a:pt x="171450" y="197643"/>
                  </a:lnTo>
                  <a:lnTo>
                    <a:pt x="202406" y="192881"/>
                  </a:lnTo>
                  <a:lnTo>
                    <a:pt x="359568" y="145256"/>
                  </a:lnTo>
                  <a:lnTo>
                    <a:pt x="526256" y="97631"/>
                  </a:lnTo>
                  <a:lnTo>
                    <a:pt x="626268" y="69056"/>
                  </a:lnTo>
                  <a:lnTo>
                    <a:pt x="652462" y="45243"/>
                  </a:lnTo>
                  <a:lnTo>
                    <a:pt x="676275" y="23812"/>
                  </a:lnTo>
                  <a:lnTo>
                    <a:pt x="711993" y="7143"/>
                  </a:lnTo>
                  <a:lnTo>
                    <a:pt x="740568" y="0"/>
                  </a:lnTo>
                  <a:lnTo>
                    <a:pt x="783431" y="0"/>
                  </a:lnTo>
                  <a:lnTo>
                    <a:pt x="816768" y="2381"/>
                  </a:lnTo>
                  <a:lnTo>
                    <a:pt x="878681" y="14287"/>
                  </a:lnTo>
                  <a:lnTo>
                    <a:pt x="933450" y="30956"/>
                  </a:lnTo>
                  <a:lnTo>
                    <a:pt x="983456" y="54768"/>
                  </a:lnTo>
                  <a:lnTo>
                    <a:pt x="1035843" y="80962"/>
                  </a:lnTo>
                  <a:lnTo>
                    <a:pt x="1064418" y="100012"/>
                  </a:lnTo>
                  <a:lnTo>
                    <a:pt x="1088231" y="119062"/>
                  </a:lnTo>
                  <a:lnTo>
                    <a:pt x="1097756" y="130968"/>
                  </a:lnTo>
                  <a:lnTo>
                    <a:pt x="1102518" y="147637"/>
                  </a:lnTo>
                  <a:lnTo>
                    <a:pt x="1104900" y="161925"/>
                  </a:lnTo>
                  <a:lnTo>
                    <a:pt x="1102518" y="183356"/>
                  </a:lnTo>
                  <a:lnTo>
                    <a:pt x="1083468" y="209550"/>
                  </a:lnTo>
                  <a:lnTo>
                    <a:pt x="1023937" y="269081"/>
                  </a:lnTo>
                  <a:lnTo>
                    <a:pt x="852487" y="283368"/>
                  </a:lnTo>
                  <a:lnTo>
                    <a:pt x="628650" y="309562"/>
                  </a:lnTo>
                  <a:lnTo>
                    <a:pt x="428625" y="335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C2C040EE-AB25-442A-9ED3-2D9713FACAB9}"/>
                </a:ext>
              </a:extLst>
            </p:cNvPr>
            <p:cNvSpPr/>
            <p:nvPr/>
          </p:nvSpPr>
          <p:spPr>
            <a:xfrm>
              <a:off x="4610100" y="3173413"/>
              <a:ext cx="536575" cy="1331912"/>
            </a:xfrm>
            <a:custGeom>
              <a:avLst/>
              <a:gdLst>
                <a:gd name="connsiteX0" fmla="*/ 433388 w 535781"/>
                <a:gd name="connsiteY0" fmla="*/ 983457 h 1331119"/>
                <a:gd name="connsiteX1" fmla="*/ 423863 w 535781"/>
                <a:gd name="connsiteY1" fmla="*/ 1295400 h 1331119"/>
                <a:gd name="connsiteX2" fmla="*/ 204788 w 535781"/>
                <a:gd name="connsiteY2" fmla="*/ 1331119 h 1331119"/>
                <a:gd name="connsiteX3" fmla="*/ 204788 w 535781"/>
                <a:gd name="connsiteY3" fmla="*/ 1135857 h 1331119"/>
                <a:gd name="connsiteX4" fmla="*/ 209550 w 535781"/>
                <a:gd name="connsiteY4" fmla="*/ 1004888 h 1331119"/>
                <a:gd name="connsiteX5" fmla="*/ 214313 w 535781"/>
                <a:gd name="connsiteY5" fmla="*/ 914400 h 1331119"/>
                <a:gd name="connsiteX6" fmla="*/ 221456 w 535781"/>
                <a:gd name="connsiteY6" fmla="*/ 819150 h 1331119"/>
                <a:gd name="connsiteX7" fmla="*/ 226219 w 535781"/>
                <a:gd name="connsiteY7" fmla="*/ 738188 h 1331119"/>
                <a:gd name="connsiteX8" fmla="*/ 226219 w 535781"/>
                <a:gd name="connsiteY8" fmla="*/ 552450 h 1331119"/>
                <a:gd name="connsiteX9" fmla="*/ 226219 w 535781"/>
                <a:gd name="connsiteY9" fmla="*/ 419100 h 1331119"/>
                <a:gd name="connsiteX10" fmla="*/ 221456 w 535781"/>
                <a:gd name="connsiteY10" fmla="*/ 333375 h 1331119"/>
                <a:gd name="connsiteX11" fmla="*/ 209550 w 535781"/>
                <a:gd name="connsiteY11" fmla="*/ 273844 h 1331119"/>
                <a:gd name="connsiteX12" fmla="*/ 200025 w 535781"/>
                <a:gd name="connsiteY12" fmla="*/ 226219 h 1331119"/>
                <a:gd name="connsiteX13" fmla="*/ 180975 w 535781"/>
                <a:gd name="connsiteY13" fmla="*/ 188119 h 1331119"/>
                <a:gd name="connsiteX14" fmla="*/ 159544 w 535781"/>
                <a:gd name="connsiteY14" fmla="*/ 164307 h 1331119"/>
                <a:gd name="connsiteX15" fmla="*/ 130969 w 535781"/>
                <a:gd name="connsiteY15" fmla="*/ 135732 h 1331119"/>
                <a:gd name="connsiteX16" fmla="*/ 92869 w 535781"/>
                <a:gd name="connsiteY16" fmla="*/ 107157 h 1331119"/>
                <a:gd name="connsiteX17" fmla="*/ 59531 w 535781"/>
                <a:gd name="connsiteY17" fmla="*/ 90488 h 1331119"/>
                <a:gd name="connsiteX18" fmla="*/ 28575 w 535781"/>
                <a:gd name="connsiteY18" fmla="*/ 80963 h 1331119"/>
                <a:gd name="connsiteX19" fmla="*/ 9525 w 535781"/>
                <a:gd name="connsiteY19" fmla="*/ 73819 h 1331119"/>
                <a:gd name="connsiteX20" fmla="*/ 0 w 535781"/>
                <a:gd name="connsiteY20" fmla="*/ 54769 h 1331119"/>
                <a:gd name="connsiteX21" fmla="*/ 0 w 535781"/>
                <a:gd name="connsiteY21" fmla="*/ 42863 h 1331119"/>
                <a:gd name="connsiteX22" fmla="*/ 11906 w 535781"/>
                <a:gd name="connsiteY22" fmla="*/ 23813 h 1331119"/>
                <a:gd name="connsiteX23" fmla="*/ 45244 w 535781"/>
                <a:gd name="connsiteY23" fmla="*/ 9525 h 1331119"/>
                <a:gd name="connsiteX24" fmla="*/ 109538 w 535781"/>
                <a:gd name="connsiteY24" fmla="*/ 0 h 1331119"/>
                <a:gd name="connsiteX25" fmla="*/ 176213 w 535781"/>
                <a:gd name="connsiteY25" fmla="*/ 4763 h 1331119"/>
                <a:gd name="connsiteX26" fmla="*/ 228600 w 535781"/>
                <a:gd name="connsiteY26" fmla="*/ 16669 h 1331119"/>
                <a:gd name="connsiteX27" fmla="*/ 285750 w 535781"/>
                <a:gd name="connsiteY27" fmla="*/ 40482 h 1331119"/>
                <a:gd name="connsiteX28" fmla="*/ 345281 w 535781"/>
                <a:gd name="connsiteY28" fmla="*/ 69057 h 1331119"/>
                <a:gd name="connsiteX29" fmla="*/ 395288 w 535781"/>
                <a:gd name="connsiteY29" fmla="*/ 95250 h 1331119"/>
                <a:gd name="connsiteX30" fmla="*/ 447675 w 535781"/>
                <a:gd name="connsiteY30" fmla="*/ 133350 h 1331119"/>
                <a:gd name="connsiteX31" fmla="*/ 483394 w 535781"/>
                <a:gd name="connsiteY31" fmla="*/ 161925 h 1331119"/>
                <a:gd name="connsiteX32" fmla="*/ 511969 w 535781"/>
                <a:gd name="connsiteY32" fmla="*/ 202407 h 1331119"/>
                <a:gd name="connsiteX33" fmla="*/ 526256 w 535781"/>
                <a:gd name="connsiteY33" fmla="*/ 235744 h 1331119"/>
                <a:gd name="connsiteX34" fmla="*/ 535781 w 535781"/>
                <a:gd name="connsiteY34" fmla="*/ 266700 h 1331119"/>
                <a:gd name="connsiteX35" fmla="*/ 531019 w 535781"/>
                <a:gd name="connsiteY35" fmla="*/ 292894 h 1331119"/>
                <a:gd name="connsiteX36" fmla="*/ 509588 w 535781"/>
                <a:gd name="connsiteY36" fmla="*/ 335757 h 1331119"/>
                <a:gd name="connsiteX37" fmla="*/ 473869 w 535781"/>
                <a:gd name="connsiteY37" fmla="*/ 397669 h 1331119"/>
                <a:gd name="connsiteX38" fmla="*/ 466725 w 535781"/>
                <a:gd name="connsiteY38" fmla="*/ 452438 h 1331119"/>
                <a:gd name="connsiteX39" fmla="*/ 447675 w 535781"/>
                <a:gd name="connsiteY39" fmla="*/ 692944 h 1331119"/>
                <a:gd name="connsiteX40" fmla="*/ 433388 w 535781"/>
                <a:gd name="connsiteY40" fmla="*/ 983457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35781" h="1331119">
                  <a:moveTo>
                    <a:pt x="433388" y="983457"/>
                  </a:moveTo>
                  <a:lnTo>
                    <a:pt x="423863" y="1295400"/>
                  </a:lnTo>
                  <a:lnTo>
                    <a:pt x="204788" y="1331119"/>
                  </a:lnTo>
                  <a:lnTo>
                    <a:pt x="204788" y="1135857"/>
                  </a:lnTo>
                  <a:lnTo>
                    <a:pt x="209550" y="1004888"/>
                  </a:lnTo>
                  <a:lnTo>
                    <a:pt x="214313" y="914400"/>
                  </a:lnTo>
                  <a:lnTo>
                    <a:pt x="221456" y="819150"/>
                  </a:lnTo>
                  <a:lnTo>
                    <a:pt x="226219" y="738188"/>
                  </a:lnTo>
                  <a:lnTo>
                    <a:pt x="226219" y="552450"/>
                  </a:lnTo>
                  <a:lnTo>
                    <a:pt x="226219" y="419100"/>
                  </a:lnTo>
                  <a:lnTo>
                    <a:pt x="221456" y="333375"/>
                  </a:lnTo>
                  <a:lnTo>
                    <a:pt x="209550" y="273844"/>
                  </a:lnTo>
                  <a:lnTo>
                    <a:pt x="200025" y="226219"/>
                  </a:lnTo>
                  <a:lnTo>
                    <a:pt x="180975" y="188119"/>
                  </a:lnTo>
                  <a:lnTo>
                    <a:pt x="159544" y="164307"/>
                  </a:lnTo>
                  <a:lnTo>
                    <a:pt x="130969" y="135732"/>
                  </a:lnTo>
                  <a:lnTo>
                    <a:pt x="92869" y="107157"/>
                  </a:lnTo>
                  <a:lnTo>
                    <a:pt x="59531" y="90488"/>
                  </a:lnTo>
                  <a:lnTo>
                    <a:pt x="28575" y="80963"/>
                  </a:lnTo>
                  <a:lnTo>
                    <a:pt x="9525" y="73819"/>
                  </a:lnTo>
                  <a:lnTo>
                    <a:pt x="0" y="54769"/>
                  </a:lnTo>
                  <a:lnTo>
                    <a:pt x="0" y="42863"/>
                  </a:lnTo>
                  <a:lnTo>
                    <a:pt x="11906" y="23813"/>
                  </a:lnTo>
                  <a:lnTo>
                    <a:pt x="45244" y="9525"/>
                  </a:lnTo>
                  <a:lnTo>
                    <a:pt x="109538" y="0"/>
                  </a:lnTo>
                  <a:lnTo>
                    <a:pt x="176213" y="4763"/>
                  </a:lnTo>
                  <a:lnTo>
                    <a:pt x="228600" y="16669"/>
                  </a:lnTo>
                  <a:lnTo>
                    <a:pt x="285750" y="40482"/>
                  </a:lnTo>
                  <a:lnTo>
                    <a:pt x="345281" y="69057"/>
                  </a:lnTo>
                  <a:lnTo>
                    <a:pt x="395288" y="95250"/>
                  </a:lnTo>
                  <a:lnTo>
                    <a:pt x="447675" y="133350"/>
                  </a:lnTo>
                  <a:lnTo>
                    <a:pt x="483394" y="161925"/>
                  </a:lnTo>
                  <a:lnTo>
                    <a:pt x="511969" y="202407"/>
                  </a:lnTo>
                  <a:lnTo>
                    <a:pt x="526256" y="235744"/>
                  </a:lnTo>
                  <a:lnTo>
                    <a:pt x="535781" y="266700"/>
                  </a:lnTo>
                  <a:lnTo>
                    <a:pt x="531019" y="292894"/>
                  </a:lnTo>
                  <a:lnTo>
                    <a:pt x="509588" y="335757"/>
                  </a:lnTo>
                  <a:lnTo>
                    <a:pt x="473869" y="397669"/>
                  </a:lnTo>
                  <a:lnTo>
                    <a:pt x="466725" y="452438"/>
                  </a:lnTo>
                  <a:lnTo>
                    <a:pt x="447675" y="692944"/>
                  </a:lnTo>
                  <a:lnTo>
                    <a:pt x="433388" y="9834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AF9C01B1-796B-4F02-8ADD-0BD04D1CB226}"/>
                </a:ext>
              </a:extLst>
            </p:cNvPr>
            <p:cNvSpPr/>
            <p:nvPr/>
          </p:nvSpPr>
          <p:spPr>
            <a:xfrm>
              <a:off x="4248150" y="4164013"/>
              <a:ext cx="2911475" cy="544512"/>
            </a:xfrm>
            <a:custGeom>
              <a:avLst/>
              <a:gdLst>
                <a:gd name="connsiteX0" fmla="*/ 1948543 w 2911929"/>
                <a:gd name="connsiteY0" fmla="*/ 244928 h 544285"/>
                <a:gd name="connsiteX1" fmla="*/ 1709057 w 2911929"/>
                <a:gd name="connsiteY1" fmla="*/ 253093 h 544285"/>
                <a:gd name="connsiteX2" fmla="*/ 1534886 w 2911929"/>
                <a:gd name="connsiteY2" fmla="*/ 272143 h 544285"/>
                <a:gd name="connsiteX3" fmla="*/ 1319893 w 2911929"/>
                <a:gd name="connsiteY3" fmla="*/ 302078 h 544285"/>
                <a:gd name="connsiteX4" fmla="*/ 1077686 w 2911929"/>
                <a:gd name="connsiteY4" fmla="*/ 348343 h 544285"/>
                <a:gd name="connsiteX5" fmla="*/ 857250 w 2911929"/>
                <a:gd name="connsiteY5" fmla="*/ 397328 h 544285"/>
                <a:gd name="connsiteX6" fmla="*/ 650421 w 2911929"/>
                <a:gd name="connsiteY6" fmla="*/ 446314 h 544285"/>
                <a:gd name="connsiteX7" fmla="*/ 468086 w 2911929"/>
                <a:gd name="connsiteY7" fmla="*/ 498021 h 544285"/>
                <a:gd name="connsiteX8" fmla="*/ 351064 w 2911929"/>
                <a:gd name="connsiteY8" fmla="*/ 544285 h 544285"/>
                <a:gd name="connsiteX9" fmla="*/ 293914 w 2911929"/>
                <a:gd name="connsiteY9" fmla="*/ 533400 h 544285"/>
                <a:gd name="connsiteX10" fmla="*/ 228600 w 2911929"/>
                <a:gd name="connsiteY10" fmla="*/ 511628 h 544285"/>
                <a:gd name="connsiteX11" fmla="*/ 166007 w 2911929"/>
                <a:gd name="connsiteY11" fmla="*/ 484414 h 544285"/>
                <a:gd name="connsiteX12" fmla="*/ 122464 w 2911929"/>
                <a:gd name="connsiteY12" fmla="*/ 459921 h 544285"/>
                <a:gd name="connsiteX13" fmla="*/ 95250 w 2911929"/>
                <a:gd name="connsiteY13" fmla="*/ 440871 h 544285"/>
                <a:gd name="connsiteX14" fmla="*/ 68036 w 2911929"/>
                <a:gd name="connsiteY14" fmla="*/ 413657 h 544285"/>
                <a:gd name="connsiteX15" fmla="*/ 40821 w 2911929"/>
                <a:gd name="connsiteY15" fmla="*/ 372835 h 544285"/>
                <a:gd name="connsiteX16" fmla="*/ 19050 w 2911929"/>
                <a:gd name="connsiteY16" fmla="*/ 332014 h 544285"/>
                <a:gd name="connsiteX17" fmla="*/ 2721 w 2911929"/>
                <a:gd name="connsiteY17" fmla="*/ 291193 h 544285"/>
                <a:gd name="connsiteX18" fmla="*/ 0 w 2911929"/>
                <a:gd name="connsiteY18" fmla="*/ 263978 h 544285"/>
                <a:gd name="connsiteX19" fmla="*/ 5443 w 2911929"/>
                <a:gd name="connsiteY19" fmla="*/ 247650 h 544285"/>
                <a:gd name="connsiteX20" fmla="*/ 21771 w 2911929"/>
                <a:gd name="connsiteY20" fmla="*/ 242207 h 544285"/>
                <a:gd name="connsiteX21" fmla="*/ 43543 w 2911929"/>
                <a:gd name="connsiteY21" fmla="*/ 247650 h 544285"/>
                <a:gd name="connsiteX22" fmla="*/ 111579 w 2911929"/>
                <a:gd name="connsiteY22" fmla="*/ 269421 h 544285"/>
                <a:gd name="connsiteX23" fmla="*/ 171450 w 2911929"/>
                <a:gd name="connsiteY23" fmla="*/ 280307 h 544285"/>
                <a:gd name="connsiteX24" fmla="*/ 266700 w 2911929"/>
                <a:gd name="connsiteY24" fmla="*/ 293914 h 544285"/>
                <a:gd name="connsiteX25" fmla="*/ 348343 w 2911929"/>
                <a:gd name="connsiteY25" fmla="*/ 296635 h 544285"/>
                <a:gd name="connsiteX26" fmla="*/ 421821 w 2911929"/>
                <a:gd name="connsiteY26" fmla="*/ 293914 h 544285"/>
                <a:gd name="connsiteX27" fmla="*/ 487136 w 2911929"/>
                <a:gd name="connsiteY27" fmla="*/ 291193 h 544285"/>
                <a:gd name="connsiteX28" fmla="*/ 519793 w 2911929"/>
                <a:gd name="connsiteY28" fmla="*/ 285750 h 544285"/>
                <a:gd name="connsiteX29" fmla="*/ 593271 w 2911929"/>
                <a:gd name="connsiteY29" fmla="*/ 266700 h 544285"/>
                <a:gd name="connsiteX30" fmla="*/ 762000 w 2911929"/>
                <a:gd name="connsiteY30" fmla="*/ 234043 h 544285"/>
                <a:gd name="connsiteX31" fmla="*/ 1091293 w 2911929"/>
                <a:gd name="connsiteY31" fmla="*/ 176893 h 544285"/>
                <a:gd name="connsiteX32" fmla="*/ 1458686 w 2911929"/>
                <a:gd name="connsiteY32" fmla="*/ 108857 h 544285"/>
                <a:gd name="connsiteX33" fmla="*/ 1632857 w 2911929"/>
                <a:gd name="connsiteY33" fmla="*/ 92528 h 544285"/>
                <a:gd name="connsiteX34" fmla="*/ 1744436 w 2911929"/>
                <a:gd name="connsiteY34" fmla="*/ 81643 h 544285"/>
                <a:gd name="connsiteX35" fmla="*/ 1940379 w 2911929"/>
                <a:gd name="connsiteY35" fmla="*/ 70757 h 544285"/>
                <a:gd name="connsiteX36" fmla="*/ 2136321 w 2911929"/>
                <a:gd name="connsiteY36" fmla="*/ 68035 h 544285"/>
                <a:gd name="connsiteX37" fmla="*/ 2348593 w 2911929"/>
                <a:gd name="connsiteY37" fmla="*/ 68035 h 544285"/>
                <a:gd name="connsiteX38" fmla="*/ 2375807 w 2911929"/>
                <a:gd name="connsiteY38" fmla="*/ 51707 h 544285"/>
                <a:gd name="connsiteX39" fmla="*/ 2443843 w 2911929"/>
                <a:gd name="connsiteY39" fmla="*/ 0 h 544285"/>
                <a:gd name="connsiteX40" fmla="*/ 2555421 w 2911929"/>
                <a:gd name="connsiteY40" fmla="*/ 19050 h 544285"/>
                <a:gd name="connsiteX41" fmla="*/ 2661557 w 2911929"/>
                <a:gd name="connsiteY41" fmla="*/ 40821 h 544285"/>
                <a:gd name="connsiteX42" fmla="*/ 2745921 w 2911929"/>
                <a:gd name="connsiteY42" fmla="*/ 59871 h 544285"/>
                <a:gd name="connsiteX43" fmla="*/ 2824843 w 2911929"/>
                <a:gd name="connsiteY43" fmla="*/ 89807 h 544285"/>
                <a:gd name="connsiteX44" fmla="*/ 2865664 w 2911929"/>
                <a:gd name="connsiteY44" fmla="*/ 108857 h 544285"/>
                <a:gd name="connsiteX45" fmla="*/ 2884714 w 2911929"/>
                <a:gd name="connsiteY45" fmla="*/ 127907 h 544285"/>
                <a:gd name="connsiteX46" fmla="*/ 2901043 w 2911929"/>
                <a:gd name="connsiteY46" fmla="*/ 146957 h 544285"/>
                <a:gd name="connsiteX47" fmla="*/ 2909207 w 2911929"/>
                <a:gd name="connsiteY47" fmla="*/ 168728 h 544285"/>
                <a:gd name="connsiteX48" fmla="*/ 2911929 w 2911929"/>
                <a:gd name="connsiteY48" fmla="*/ 195943 h 544285"/>
                <a:gd name="connsiteX49" fmla="*/ 2909207 w 2911929"/>
                <a:gd name="connsiteY49" fmla="*/ 234043 h 544285"/>
                <a:gd name="connsiteX50" fmla="*/ 2898321 w 2911929"/>
                <a:gd name="connsiteY50" fmla="*/ 250371 h 544285"/>
                <a:gd name="connsiteX51" fmla="*/ 2860221 w 2911929"/>
                <a:gd name="connsiteY51" fmla="*/ 272143 h 544285"/>
                <a:gd name="connsiteX52" fmla="*/ 2800350 w 2911929"/>
                <a:gd name="connsiteY52" fmla="*/ 291193 h 544285"/>
                <a:gd name="connsiteX53" fmla="*/ 2762250 w 2911929"/>
                <a:gd name="connsiteY53" fmla="*/ 293914 h 544285"/>
                <a:gd name="connsiteX54" fmla="*/ 2555421 w 2911929"/>
                <a:gd name="connsiteY54" fmla="*/ 280307 h 544285"/>
                <a:gd name="connsiteX55" fmla="*/ 2261507 w 2911929"/>
                <a:gd name="connsiteY55" fmla="*/ 261257 h 544285"/>
                <a:gd name="connsiteX56" fmla="*/ 1948543 w 2911929"/>
                <a:gd name="connsiteY56" fmla="*/ 244928 h 54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911929" h="544285">
                  <a:moveTo>
                    <a:pt x="1948543" y="244928"/>
                  </a:moveTo>
                  <a:lnTo>
                    <a:pt x="1709057" y="253093"/>
                  </a:lnTo>
                  <a:lnTo>
                    <a:pt x="1534886" y="272143"/>
                  </a:lnTo>
                  <a:lnTo>
                    <a:pt x="1319893" y="302078"/>
                  </a:lnTo>
                  <a:lnTo>
                    <a:pt x="1077686" y="348343"/>
                  </a:lnTo>
                  <a:lnTo>
                    <a:pt x="857250" y="397328"/>
                  </a:lnTo>
                  <a:lnTo>
                    <a:pt x="650421" y="446314"/>
                  </a:lnTo>
                  <a:lnTo>
                    <a:pt x="468086" y="498021"/>
                  </a:lnTo>
                  <a:lnTo>
                    <a:pt x="351064" y="544285"/>
                  </a:lnTo>
                  <a:lnTo>
                    <a:pt x="293914" y="533400"/>
                  </a:lnTo>
                  <a:lnTo>
                    <a:pt x="228600" y="511628"/>
                  </a:lnTo>
                  <a:lnTo>
                    <a:pt x="166007" y="484414"/>
                  </a:lnTo>
                  <a:lnTo>
                    <a:pt x="122464" y="459921"/>
                  </a:lnTo>
                  <a:lnTo>
                    <a:pt x="95250" y="440871"/>
                  </a:lnTo>
                  <a:lnTo>
                    <a:pt x="68036" y="413657"/>
                  </a:lnTo>
                  <a:lnTo>
                    <a:pt x="40821" y="372835"/>
                  </a:lnTo>
                  <a:lnTo>
                    <a:pt x="19050" y="332014"/>
                  </a:lnTo>
                  <a:lnTo>
                    <a:pt x="2721" y="291193"/>
                  </a:lnTo>
                  <a:lnTo>
                    <a:pt x="0" y="263978"/>
                  </a:lnTo>
                  <a:lnTo>
                    <a:pt x="5443" y="247650"/>
                  </a:lnTo>
                  <a:lnTo>
                    <a:pt x="21771" y="242207"/>
                  </a:lnTo>
                  <a:lnTo>
                    <a:pt x="43543" y="247650"/>
                  </a:lnTo>
                  <a:lnTo>
                    <a:pt x="111579" y="269421"/>
                  </a:lnTo>
                  <a:lnTo>
                    <a:pt x="171450" y="280307"/>
                  </a:lnTo>
                  <a:lnTo>
                    <a:pt x="266700" y="293914"/>
                  </a:lnTo>
                  <a:lnTo>
                    <a:pt x="348343" y="296635"/>
                  </a:lnTo>
                  <a:lnTo>
                    <a:pt x="421821" y="293914"/>
                  </a:lnTo>
                  <a:lnTo>
                    <a:pt x="487136" y="291193"/>
                  </a:lnTo>
                  <a:lnTo>
                    <a:pt x="519793" y="285750"/>
                  </a:lnTo>
                  <a:lnTo>
                    <a:pt x="593271" y="266700"/>
                  </a:lnTo>
                  <a:lnTo>
                    <a:pt x="762000" y="234043"/>
                  </a:lnTo>
                  <a:lnTo>
                    <a:pt x="1091293" y="176893"/>
                  </a:lnTo>
                  <a:lnTo>
                    <a:pt x="1458686" y="108857"/>
                  </a:lnTo>
                  <a:lnTo>
                    <a:pt x="1632857" y="92528"/>
                  </a:lnTo>
                  <a:lnTo>
                    <a:pt x="1744436" y="81643"/>
                  </a:lnTo>
                  <a:lnTo>
                    <a:pt x="1940379" y="70757"/>
                  </a:lnTo>
                  <a:lnTo>
                    <a:pt x="2136321" y="68035"/>
                  </a:lnTo>
                  <a:lnTo>
                    <a:pt x="2348593" y="68035"/>
                  </a:lnTo>
                  <a:lnTo>
                    <a:pt x="2375807" y="51707"/>
                  </a:lnTo>
                  <a:lnTo>
                    <a:pt x="2443843" y="0"/>
                  </a:lnTo>
                  <a:lnTo>
                    <a:pt x="2555421" y="19050"/>
                  </a:lnTo>
                  <a:lnTo>
                    <a:pt x="2661557" y="40821"/>
                  </a:lnTo>
                  <a:lnTo>
                    <a:pt x="2745921" y="59871"/>
                  </a:lnTo>
                  <a:lnTo>
                    <a:pt x="2824843" y="89807"/>
                  </a:lnTo>
                  <a:lnTo>
                    <a:pt x="2865664" y="108857"/>
                  </a:lnTo>
                  <a:lnTo>
                    <a:pt x="2884714" y="127907"/>
                  </a:lnTo>
                  <a:lnTo>
                    <a:pt x="2901043" y="146957"/>
                  </a:lnTo>
                  <a:lnTo>
                    <a:pt x="2909207" y="168728"/>
                  </a:lnTo>
                  <a:lnTo>
                    <a:pt x="2911929" y="195943"/>
                  </a:lnTo>
                  <a:lnTo>
                    <a:pt x="2909207" y="234043"/>
                  </a:lnTo>
                  <a:lnTo>
                    <a:pt x="2898321" y="250371"/>
                  </a:lnTo>
                  <a:lnTo>
                    <a:pt x="2860221" y="272143"/>
                  </a:lnTo>
                  <a:lnTo>
                    <a:pt x="2800350" y="291193"/>
                  </a:lnTo>
                  <a:lnTo>
                    <a:pt x="2762250" y="293914"/>
                  </a:lnTo>
                  <a:lnTo>
                    <a:pt x="2555421" y="280307"/>
                  </a:lnTo>
                  <a:lnTo>
                    <a:pt x="2261507" y="261257"/>
                  </a:lnTo>
                  <a:lnTo>
                    <a:pt x="1948543" y="24492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75A70FCF-1AD9-4CE4-BADF-6D120B8E3E28}"/>
                </a:ext>
              </a:extLst>
            </p:cNvPr>
            <p:cNvSpPr/>
            <p:nvPr/>
          </p:nvSpPr>
          <p:spPr>
            <a:xfrm>
              <a:off x="2679700" y="1814513"/>
              <a:ext cx="1511300" cy="612775"/>
            </a:xfrm>
            <a:custGeom>
              <a:avLst/>
              <a:gdLst>
                <a:gd name="connsiteX0" fmla="*/ 888207 w 1512094"/>
                <a:gd name="connsiteY0" fmla="*/ 361950 h 611981"/>
                <a:gd name="connsiteX1" fmla="*/ 728663 w 1512094"/>
                <a:gd name="connsiteY1" fmla="*/ 416718 h 611981"/>
                <a:gd name="connsiteX2" fmla="*/ 607219 w 1512094"/>
                <a:gd name="connsiteY2" fmla="*/ 464343 h 611981"/>
                <a:gd name="connsiteX3" fmla="*/ 531019 w 1512094"/>
                <a:gd name="connsiteY3" fmla="*/ 497681 h 611981"/>
                <a:gd name="connsiteX4" fmla="*/ 438150 w 1512094"/>
                <a:gd name="connsiteY4" fmla="*/ 547687 h 611981"/>
                <a:gd name="connsiteX5" fmla="*/ 338138 w 1512094"/>
                <a:gd name="connsiteY5" fmla="*/ 590550 h 611981"/>
                <a:gd name="connsiteX6" fmla="*/ 278607 w 1512094"/>
                <a:gd name="connsiteY6" fmla="*/ 611981 h 611981"/>
                <a:gd name="connsiteX7" fmla="*/ 261938 w 1512094"/>
                <a:gd name="connsiteY7" fmla="*/ 604837 h 611981"/>
                <a:gd name="connsiteX8" fmla="*/ 216694 w 1512094"/>
                <a:gd name="connsiteY8" fmla="*/ 566737 h 611981"/>
                <a:gd name="connsiteX9" fmla="*/ 142875 w 1512094"/>
                <a:gd name="connsiteY9" fmla="*/ 481012 h 611981"/>
                <a:gd name="connsiteX10" fmla="*/ 64294 w 1512094"/>
                <a:gd name="connsiteY10" fmla="*/ 376237 h 611981"/>
                <a:gd name="connsiteX11" fmla="*/ 26194 w 1512094"/>
                <a:gd name="connsiteY11" fmla="*/ 323850 h 611981"/>
                <a:gd name="connsiteX12" fmla="*/ 11907 w 1512094"/>
                <a:gd name="connsiteY12" fmla="*/ 302418 h 611981"/>
                <a:gd name="connsiteX13" fmla="*/ 0 w 1512094"/>
                <a:gd name="connsiteY13" fmla="*/ 266700 h 611981"/>
                <a:gd name="connsiteX14" fmla="*/ 0 w 1512094"/>
                <a:gd name="connsiteY14" fmla="*/ 228600 h 611981"/>
                <a:gd name="connsiteX15" fmla="*/ 2382 w 1512094"/>
                <a:gd name="connsiteY15" fmla="*/ 197643 h 611981"/>
                <a:gd name="connsiteX16" fmla="*/ 16669 w 1512094"/>
                <a:gd name="connsiteY16" fmla="*/ 178593 h 611981"/>
                <a:gd name="connsiteX17" fmla="*/ 42863 w 1512094"/>
                <a:gd name="connsiteY17" fmla="*/ 161925 h 611981"/>
                <a:gd name="connsiteX18" fmla="*/ 59532 w 1512094"/>
                <a:gd name="connsiteY18" fmla="*/ 161925 h 611981"/>
                <a:gd name="connsiteX19" fmla="*/ 88107 w 1512094"/>
                <a:gd name="connsiteY19" fmla="*/ 171450 h 611981"/>
                <a:gd name="connsiteX20" fmla="*/ 123825 w 1512094"/>
                <a:gd name="connsiteY20" fmla="*/ 204787 h 611981"/>
                <a:gd name="connsiteX21" fmla="*/ 157163 w 1512094"/>
                <a:gd name="connsiteY21" fmla="*/ 235743 h 611981"/>
                <a:gd name="connsiteX22" fmla="*/ 192882 w 1512094"/>
                <a:gd name="connsiteY22" fmla="*/ 257175 h 611981"/>
                <a:gd name="connsiteX23" fmla="*/ 238125 w 1512094"/>
                <a:gd name="connsiteY23" fmla="*/ 283368 h 611981"/>
                <a:gd name="connsiteX24" fmla="*/ 280988 w 1512094"/>
                <a:gd name="connsiteY24" fmla="*/ 297656 h 611981"/>
                <a:gd name="connsiteX25" fmla="*/ 321469 w 1512094"/>
                <a:gd name="connsiteY25" fmla="*/ 300037 h 611981"/>
                <a:gd name="connsiteX26" fmla="*/ 373857 w 1512094"/>
                <a:gd name="connsiteY26" fmla="*/ 297656 h 611981"/>
                <a:gd name="connsiteX27" fmla="*/ 450057 w 1512094"/>
                <a:gd name="connsiteY27" fmla="*/ 288131 h 611981"/>
                <a:gd name="connsiteX28" fmla="*/ 526257 w 1512094"/>
                <a:gd name="connsiteY28" fmla="*/ 273843 h 611981"/>
                <a:gd name="connsiteX29" fmla="*/ 640557 w 1512094"/>
                <a:gd name="connsiteY29" fmla="*/ 245268 h 611981"/>
                <a:gd name="connsiteX30" fmla="*/ 809625 w 1512094"/>
                <a:gd name="connsiteY30" fmla="*/ 188118 h 611981"/>
                <a:gd name="connsiteX31" fmla="*/ 962025 w 1512094"/>
                <a:gd name="connsiteY31" fmla="*/ 138112 h 611981"/>
                <a:gd name="connsiteX32" fmla="*/ 1038225 w 1512094"/>
                <a:gd name="connsiteY32" fmla="*/ 104775 h 611981"/>
                <a:gd name="connsiteX33" fmla="*/ 1116807 w 1512094"/>
                <a:gd name="connsiteY33" fmla="*/ 64293 h 611981"/>
                <a:gd name="connsiteX34" fmla="*/ 1143000 w 1512094"/>
                <a:gd name="connsiteY34" fmla="*/ 40481 h 611981"/>
                <a:gd name="connsiteX35" fmla="*/ 1157288 w 1512094"/>
                <a:gd name="connsiteY35" fmla="*/ 21431 h 611981"/>
                <a:gd name="connsiteX36" fmla="*/ 1178719 w 1512094"/>
                <a:gd name="connsiteY36" fmla="*/ 7143 h 611981"/>
                <a:gd name="connsiteX37" fmla="*/ 1207294 w 1512094"/>
                <a:gd name="connsiteY37" fmla="*/ 0 h 611981"/>
                <a:gd name="connsiteX38" fmla="*/ 1245394 w 1512094"/>
                <a:gd name="connsiteY38" fmla="*/ 2381 h 611981"/>
                <a:gd name="connsiteX39" fmla="*/ 1300163 w 1512094"/>
                <a:gd name="connsiteY39" fmla="*/ 19050 h 611981"/>
                <a:gd name="connsiteX40" fmla="*/ 1366838 w 1512094"/>
                <a:gd name="connsiteY40" fmla="*/ 54768 h 611981"/>
                <a:gd name="connsiteX41" fmla="*/ 1443038 w 1512094"/>
                <a:gd name="connsiteY41" fmla="*/ 107156 h 611981"/>
                <a:gd name="connsiteX42" fmla="*/ 1485900 w 1512094"/>
                <a:gd name="connsiteY42" fmla="*/ 142875 h 611981"/>
                <a:gd name="connsiteX43" fmla="*/ 1495425 w 1512094"/>
                <a:gd name="connsiteY43" fmla="*/ 152400 h 611981"/>
                <a:gd name="connsiteX44" fmla="*/ 1509713 w 1512094"/>
                <a:gd name="connsiteY44" fmla="*/ 173831 h 611981"/>
                <a:gd name="connsiteX45" fmla="*/ 1512094 w 1512094"/>
                <a:gd name="connsiteY45" fmla="*/ 197643 h 611981"/>
                <a:gd name="connsiteX46" fmla="*/ 1500188 w 1512094"/>
                <a:gd name="connsiteY46" fmla="*/ 228600 h 611981"/>
                <a:gd name="connsiteX47" fmla="*/ 1464469 w 1512094"/>
                <a:gd name="connsiteY47" fmla="*/ 261937 h 611981"/>
                <a:gd name="connsiteX48" fmla="*/ 1412082 w 1512094"/>
                <a:gd name="connsiteY48" fmla="*/ 304800 h 611981"/>
                <a:gd name="connsiteX49" fmla="*/ 1390650 w 1512094"/>
                <a:gd name="connsiteY49" fmla="*/ 323850 h 611981"/>
                <a:gd name="connsiteX50" fmla="*/ 1090613 w 1512094"/>
                <a:gd name="connsiteY50" fmla="*/ 316706 h 611981"/>
                <a:gd name="connsiteX51" fmla="*/ 888207 w 1512094"/>
                <a:gd name="connsiteY51" fmla="*/ 361950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12094" h="611981">
                  <a:moveTo>
                    <a:pt x="888207" y="361950"/>
                  </a:moveTo>
                  <a:lnTo>
                    <a:pt x="728663" y="416718"/>
                  </a:lnTo>
                  <a:lnTo>
                    <a:pt x="607219" y="464343"/>
                  </a:lnTo>
                  <a:lnTo>
                    <a:pt x="531019" y="497681"/>
                  </a:lnTo>
                  <a:lnTo>
                    <a:pt x="438150" y="547687"/>
                  </a:lnTo>
                  <a:lnTo>
                    <a:pt x="338138" y="590550"/>
                  </a:lnTo>
                  <a:lnTo>
                    <a:pt x="278607" y="611981"/>
                  </a:lnTo>
                  <a:lnTo>
                    <a:pt x="261938" y="604837"/>
                  </a:lnTo>
                  <a:lnTo>
                    <a:pt x="216694" y="566737"/>
                  </a:lnTo>
                  <a:lnTo>
                    <a:pt x="142875" y="481012"/>
                  </a:lnTo>
                  <a:lnTo>
                    <a:pt x="64294" y="376237"/>
                  </a:lnTo>
                  <a:lnTo>
                    <a:pt x="26194" y="323850"/>
                  </a:lnTo>
                  <a:lnTo>
                    <a:pt x="11907" y="302418"/>
                  </a:lnTo>
                  <a:lnTo>
                    <a:pt x="0" y="266700"/>
                  </a:lnTo>
                  <a:lnTo>
                    <a:pt x="0" y="228600"/>
                  </a:lnTo>
                  <a:lnTo>
                    <a:pt x="2382" y="197643"/>
                  </a:lnTo>
                  <a:lnTo>
                    <a:pt x="16669" y="178593"/>
                  </a:lnTo>
                  <a:lnTo>
                    <a:pt x="42863" y="161925"/>
                  </a:lnTo>
                  <a:lnTo>
                    <a:pt x="59532" y="161925"/>
                  </a:lnTo>
                  <a:lnTo>
                    <a:pt x="88107" y="171450"/>
                  </a:lnTo>
                  <a:lnTo>
                    <a:pt x="123825" y="204787"/>
                  </a:lnTo>
                  <a:lnTo>
                    <a:pt x="157163" y="235743"/>
                  </a:lnTo>
                  <a:lnTo>
                    <a:pt x="192882" y="257175"/>
                  </a:lnTo>
                  <a:lnTo>
                    <a:pt x="238125" y="283368"/>
                  </a:lnTo>
                  <a:lnTo>
                    <a:pt x="280988" y="297656"/>
                  </a:lnTo>
                  <a:lnTo>
                    <a:pt x="321469" y="300037"/>
                  </a:lnTo>
                  <a:lnTo>
                    <a:pt x="373857" y="297656"/>
                  </a:lnTo>
                  <a:lnTo>
                    <a:pt x="450057" y="288131"/>
                  </a:lnTo>
                  <a:lnTo>
                    <a:pt x="526257" y="273843"/>
                  </a:lnTo>
                  <a:lnTo>
                    <a:pt x="640557" y="245268"/>
                  </a:lnTo>
                  <a:lnTo>
                    <a:pt x="809625" y="188118"/>
                  </a:lnTo>
                  <a:lnTo>
                    <a:pt x="962025" y="138112"/>
                  </a:lnTo>
                  <a:lnTo>
                    <a:pt x="1038225" y="104775"/>
                  </a:lnTo>
                  <a:lnTo>
                    <a:pt x="1116807" y="64293"/>
                  </a:lnTo>
                  <a:lnTo>
                    <a:pt x="1143000" y="40481"/>
                  </a:lnTo>
                  <a:lnTo>
                    <a:pt x="1157288" y="21431"/>
                  </a:lnTo>
                  <a:lnTo>
                    <a:pt x="1178719" y="7143"/>
                  </a:lnTo>
                  <a:lnTo>
                    <a:pt x="1207294" y="0"/>
                  </a:lnTo>
                  <a:lnTo>
                    <a:pt x="1245394" y="2381"/>
                  </a:lnTo>
                  <a:lnTo>
                    <a:pt x="1300163" y="19050"/>
                  </a:lnTo>
                  <a:lnTo>
                    <a:pt x="1366838" y="54768"/>
                  </a:lnTo>
                  <a:lnTo>
                    <a:pt x="1443038" y="107156"/>
                  </a:lnTo>
                  <a:lnTo>
                    <a:pt x="1485900" y="142875"/>
                  </a:lnTo>
                  <a:lnTo>
                    <a:pt x="1495425" y="152400"/>
                  </a:lnTo>
                  <a:lnTo>
                    <a:pt x="1509713" y="173831"/>
                  </a:lnTo>
                  <a:lnTo>
                    <a:pt x="1512094" y="197643"/>
                  </a:lnTo>
                  <a:lnTo>
                    <a:pt x="1500188" y="228600"/>
                  </a:lnTo>
                  <a:lnTo>
                    <a:pt x="1464469" y="261937"/>
                  </a:lnTo>
                  <a:lnTo>
                    <a:pt x="1412082" y="304800"/>
                  </a:lnTo>
                  <a:lnTo>
                    <a:pt x="1390650" y="323850"/>
                  </a:lnTo>
                  <a:lnTo>
                    <a:pt x="1090613" y="316706"/>
                  </a:lnTo>
                  <a:lnTo>
                    <a:pt x="888207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2DCE6D26-EDB2-4E52-8069-016552201BC1}"/>
                </a:ext>
              </a:extLst>
            </p:cNvPr>
            <p:cNvSpPr/>
            <p:nvPr/>
          </p:nvSpPr>
          <p:spPr>
            <a:xfrm>
              <a:off x="3119438" y="2084388"/>
              <a:ext cx="969962" cy="1139825"/>
            </a:xfrm>
            <a:custGeom>
              <a:avLst/>
              <a:gdLst>
                <a:gd name="connsiteX0" fmla="*/ 735806 w 969168"/>
                <a:gd name="connsiteY0" fmla="*/ 361950 h 1140619"/>
                <a:gd name="connsiteX1" fmla="*/ 850106 w 969168"/>
                <a:gd name="connsiteY1" fmla="*/ 195262 h 1140619"/>
                <a:gd name="connsiteX2" fmla="*/ 969168 w 969168"/>
                <a:gd name="connsiteY2" fmla="*/ 23812 h 1140619"/>
                <a:gd name="connsiteX3" fmla="*/ 635793 w 969168"/>
                <a:gd name="connsiteY3" fmla="*/ 0 h 1140619"/>
                <a:gd name="connsiteX4" fmla="*/ 573881 w 969168"/>
                <a:gd name="connsiteY4" fmla="*/ 133350 h 1140619"/>
                <a:gd name="connsiteX5" fmla="*/ 485775 w 969168"/>
                <a:gd name="connsiteY5" fmla="*/ 295275 h 1140619"/>
                <a:gd name="connsiteX6" fmla="*/ 350043 w 969168"/>
                <a:gd name="connsiteY6" fmla="*/ 516731 h 1140619"/>
                <a:gd name="connsiteX7" fmla="*/ 195262 w 969168"/>
                <a:gd name="connsiteY7" fmla="*/ 771525 h 1140619"/>
                <a:gd name="connsiteX8" fmla="*/ 100012 w 969168"/>
                <a:gd name="connsiteY8" fmla="*/ 926306 h 1140619"/>
                <a:gd name="connsiteX9" fmla="*/ 19050 w 969168"/>
                <a:gd name="connsiteY9" fmla="*/ 1052512 h 1140619"/>
                <a:gd name="connsiteX10" fmla="*/ 7143 w 969168"/>
                <a:gd name="connsiteY10" fmla="*/ 1081087 h 1140619"/>
                <a:gd name="connsiteX11" fmla="*/ 0 w 969168"/>
                <a:gd name="connsiteY11" fmla="*/ 1140619 h 1140619"/>
                <a:gd name="connsiteX12" fmla="*/ 297656 w 969168"/>
                <a:gd name="connsiteY12" fmla="*/ 1042987 h 1140619"/>
                <a:gd name="connsiteX13" fmla="*/ 335756 w 969168"/>
                <a:gd name="connsiteY13" fmla="*/ 971550 h 1140619"/>
                <a:gd name="connsiteX14" fmla="*/ 416718 w 969168"/>
                <a:gd name="connsiteY14" fmla="*/ 842962 h 1140619"/>
                <a:gd name="connsiteX15" fmla="*/ 554831 w 969168"/>
                <a:gd name="connsiteY15" fmla="*/ 626269 h 1140619"/>
                <a:gd name="connsiteX16" fmla="*/ 735806 w 969168"/>
                <a:gd name="connsiteY16" fmla="*/ 361950 h 114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69168" h="1140619">
                  <a:moveTo>
                    <a:pt x="735806" y="361950"/>
                  </a:moveTo>
                  <a:lnTo>
                    <a:pt x="850106" y="195262"/>
                  </a:lnTo>
                  <a:lnTo>
                    <a:pt x="969168" y="23812"/>
                  </a:lnTo>
                  <a:lnTo>
                    <a:pt x="635793" y="0"/>
                  </a:lnTo>
                  <a:lnTo>
                    <a:pt x="573881" y="133350"/>
                  </a:lnTo>
                  <a:lnTo>
                    <a:pt x="485775" y="295275"/>
                  </a:lnTo>
                  <a:lnTo>
                    <a:pt x="350043" y="516731"/>
                  </a:lnTo>
                  <a:lnTo>
                    <a:pt x="195262" y="771525"/>
                  </a:lnTo>
                  <a:lnTo>
                    <a:pt x="100012" y="926306"/>
                  </a:lnTo>
                  <a:lnTo>
                    <a:pt x="19050" y="1052512"/>
                  </a:lnTo>
                  <a:lnTo>
                    <a:pt x="7143" y="1081087"/>
                  </a:lnTo>
                  <a:lnTo>
                    <a:pt x="0" y="1140619"/>
                  </a:lnTo>
                  <a:lnTo>
                    <a:pt x="297656" y="1042987"/>
                  </a:lnTo>
                  <a:lnTo>
                    <a:pt x="335756" y="971550"/>
                  </a:lnTo>
                  <a:lnTo>
                    <a:pt x="416718" y="842962"/>
                  </a:lnTo>
                  <a:lnTo>
                    <a:pt x="554831" y="626269"/>
                  </a:lnTo>
                  <a:lnTo>
                    <a:pt x="735806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07500F21-8994-498C-A1D3-FED291DCAE95}"/>
                </a:ext>
              </a:extLst>
            </p:cNvPr>
            <p:cNvSpPr/>
            <p:nvPr/>
          </p:nvSpPr>
          <p:spPr>
            <a:xfrm>
              <a:off x="3119438" y="2890838"/>
              <a:ext cx="1155700" cy="568325"/>
            </a:xfrm>
            <a:custGeom>
              <a:avLst/>
              <a:gdLst>
                <a:gd name="connsiteX0" fmla="*/ 623887 w 1154906"/>
                <a:gd name="connsiteY0" fmla="*/ 328612 h 569118"/>
                <a:gd name="connsiteX1" fmla="*/ 319087 w 1154906"/>
                <a:gd name="connsiteY1" fmla="*/ 433387 h 569118"/>
                <a:gd name="connsiteX2" fmla="*/ 221456 w 1154906"/>
                <a:gd name="connsiteY2" fmla="*/ 500062 h 569118"/>
                <a:gd name="connsiteX3" fmla="*/ 164306 w 1154906"/>
                <a:gd name="connsiteY3" fmla="*/ 540543 h 569118"/>
                <a:gd name="connsiteX4" fmla="*/ 126206 w 1154906"/>
                <a:gd name="connsiteY4" fmla="*/ 559593 h 569118"/>
                <a:gd name="connsiteX5" fmla="*/ 97631 w 1154906"/>
                <a:gd name="connsiteY5" fmla="*/ 569118 h 569118"/>
                <a:gd name="connsiteX6" fmla="*/ 73818 w 1154906"/>
                <a:gd name="connsiteY6" fmla="*/ 569118 h 569118"/>
                <a:gd name="connsiteX7" fmla="*/ 50006 w 1154906"/>
                <a:gd name="connsiteY7" fmla="*/ 561975 h 569118"/>
                <a:gd name="connsiteX8" fmla="*/ 35718 w 1154906"/>
                <a:gd name="connsiteY8" fmla="*/ 542925 h 569118"/>
                <a:gd name="connsiteX9" fmla="*/ 21431 w 1154906"/>
                <a:gd name="connsiteY9" fmla="*/ 495300 h 569118"/>
                <a:gd name="connsiteX10" fmla="*/ 2381 w 1154906"/>
                <a:gd name="connsiteY10" fmla="*/ 421481 h 569118"/>
                <a:gd name="connsiteX11" fmla="*/ 0 w 1154906"/>
                <a:gd name="connsiteY11" fmla="*/ 378618 h 569118"/>
                <a:gd name="connsiteX12" fmla="*/ 2381 w 1154906"/>
                <a:gd name="connsiteY12" fmla="*/ 304800 h 569118"/>
                <a:gd name="connsiteX13" fmla="*/ 288131 w 1154906"/>
                <a:gd name="connsiteY13" fmla="*/ 202406 h 569118"/>
                <a:gd name="connsiteX14" fmla="*/ 361950 w 1154906"/>
                <a:gd name="connsiteY14" fmla="*/ 202406 h 569118"/>
                <a:gd name="connsiteX15" fmla="*/ 445293 w 1154906"/>
                <a:gd name="connsiteY15" fmla="*/ 188118 h 569118"/>
                <a:gd name="connsiteX16" fmla="*/ 516731 w 1154906"/>
                <a:gd name="connsiteY16" fmla="*/ 169068 h 569118"/>
                <a:gd name="connsiteX17" fmla="*/ 600075 w 1154906"/>
                <a:gd name="connsiteY17" fmla="*/ 140493 h 569118"/>
                <a:gd name="connsiteX18" fmla="*/ 676275 w 1154906"/>
                <a:gd name="connsiteY18" fmla="*/ 102393 h 569118"/>
                <a:gd name="connsiteX19" fmla="*/ 704850 w 1154906"/>
                <a:gd name="connsiteY19" fmla="*/ 76200 h 569118"/>
                <a:gd name="connsiteX20" fmla="*/ 778668 w 1154906"/>
                <a:gd name="connsiteY20" fmla="*/ 0 h 569118"/>
                <a:gd name="connsiteX21" fmla="*/ 802481 w 1154906"/>
                <a:gd name="connsiteY21" fmla="*/ 2381 h 569118"/>
                <a:gd name="connsiteX22" fmla="*/ 869156 w 1154906"/>
                <a:gd name="connsiteY22" fmla="*/ 28575 h 569118"/>
                <a:gd name="connsiteX23" fmla="*/ 919162 w 1154906"/>
                <a:gd name="connsiteY23" fmla="*/ 57150 h 569118"/>
                <a:gd name="connsiteX24" fmla="*/ 959643 w 1154906"/>
                <a:gd name="connsiteY24" fmla="*/ 85725 h 569118"/>
                <a:gd name="connsiteX25" fmla="*/ 1009650 w 1154906"/>
                <a:gd name="connsiteY25" fmla="*/ 126206 h 569118"/>
                <a:gd name="connsiteX26" fmla="*/ 1069181 w 1154906"/>
                <a:gd name="connsiteY26" fmla="*/ 178593 h 569118"/>
                <a:gd name="connsiteX27" fmla="*/ 1116806 w 1154906"/>
                <a:gd name="connsiteY27" fmla="*/ 226218 h 569118"/>
                <a:gd name="connsiteX28" fmla="*/ 1140618 w 1154906"/>
                <a:gd name="connsiteY28" fmla="*/ 254793 h 569118"/>
                <a:gd name="connsiteX29" fmla="*/ 1150143 w 1154906"/>
                <a:gd name="connsiteY29" fmla="*/ 276225 h 569118"/>
                <a:gd name="connsiteX30" fmla="*/ 1154906 w 1154906"/>
                <a:gd name="connsiteY30" fmla="*/ 302418 h 569118"/>
                <a:gd name="connsiteX31" fmla="*/ 1145381 w 1154906"/>
                <a:gd name="connsiteY31" fmla="*/ 333375 h 569118"/>
                <a:gd name="connsiteX32" fmla="*/ 1119187 w 1154906"/>
                <a:gd name="connsiteY32" fmla="*/ 361950 h 569118"/>
                <a:gd name="connsiteX33" fmla="*/ 1083468 w 1154906"/>
                <a:gd name="connsiteY33" fmla="*/ 383381 h 569118"/>
                <a:gd name="connsiteX34" fmla="*/ 750093 w 1154906"/>
                <a:gd name="connsiteY34" fmla="*/ 314325 h 569118"/>
                <a:gd name="connsiteX35" fmla="*/ 702468 w 1154906"/>
                <a:gd name="connsiteY35" fmla="*/ 311943 h 569118"/>
                <a:gd name="connsiteX36" fmla="*/ 623887 w 1154906"/>
                <a:gd name="connsiteY36" fmla="*/ 328612 h 569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54906" h="569118">
                  <a:moveTo>
                    <a:pt x="623887" y="328612"/>
                  </a:moveTo>
                  <a:lnTo>
                    <a:pt x="319087" y="433387"/>
                  </a:lnTo>
                  <a:lnTo>
                    <a:pt x="221456" y="500062"/>
                  </a:lnTo>
                  <a:lnTo>
                    <a:pt x="164306" y="540543"/>
                  </a:lnTo>
                  <a:lnTo>
                    <a:pt x="126206" y="559593"/>
                  </a:lnTo>
                  <a:lnTo>
                    <a:pt x="97631" y="569118"/>
                  </a:lnTo>
                  <a:lnTo>
                    <a:pt x="73818" y="569118"/>
                  </a:lnTo>
                  <a:lnTo>
                    <a:pt x="50006" y="561975"/>
                  </a:lnTo>
                  <a:lnTo>
                    <a:pt x="35718" y="542925"/>
                  </a:lnTo>
                  <a:lnTo>
                    <a:pt x="21431" y="495300"/>
                  </a:lnTo>
                  <a:lnTo>
                    <a:pt x="2381" y="421481"/>
                  </a:lnTo>
                  <a:lnTo>
                    <a:pt x="0" y="378618"/>
                  </a:lnTo>
                  <a:cubicBezTo>
                    <a:pt x="794" y="354012"/>
                    <a:pt x="1587" y="329406"/>
                    <a:pt x="2381" y="304800"/>
                  </a:cubicBezTo>
                  <a:lnTo>
                    <a:pt x="288131" y="202406"/>
                  </a:lnTo>
                  <a:lnTo>
                    <a:pt x="361950" y="202406"/>
                  </a:lnTo>
                  <a:lnTo>
                    <a:pt x="445293" y="188118"/>
                  </a:lnTo>
                  <a:lnTo>
                    <a:pt x="516731" y="169068"/>
                  </a:lnTo>
                  <a:lnTo>
                    <a:pt x="600075" y="140493"/>
                  </a:lnTo>
                  <a:lnTo>
                    <a:pt x="676275" y="102393"/>
                  </a:lnTo>
                  <a:lnTo>
                    <a:pt x="704850" y="76200"/>
                  </a:lnTo>
                  <a:lnTo>
                    <a:pt x="778668" y="0"/>
                  </a:lnTo>
                  <a:lnTo>
                    <a:pt x="802481" y="2381"/>
                  </a:lnTo>
                  <a:lnTo>
                    <a:pt x="869156" y="28575"/>
                  </a:lnTo>
                  <a:lnTo>
                    <a:pt x="919162" y="57150"/>
                  </a:lnTo>
                  <a:lnTo>
                    <a:pt x="959643" y="85725"/>
                  </a:lnTo>
                  <a:lnTo>
                    <a:pt x="1009650" y="126206"/>
                  </a:lnTo>
                  <a:lnTo>
                    <a:pt x="1069181" y="178593"/>
                  </a:lnTo>
                  <a:lnTo>
                    <a:pt x="1116806" y="226218"/>
                  </a:lnTo>
                  <a:lnTo>
                    <a:pt x="1140618" y="254793"/>
                  </a:lnTo>
                  <a:lnTo>
                    <a:pt x="1150143" y="276225"/>
                  </a:lnTo>
                  <a:lnTo>
                    <a:pt x="1154906" y="302418"/>
                  </a:lnTo>
                  <a:lnTo>
                    <a:pt x="1145381" y="333375"/>
                  </a:lnTo>
                  <a:lnTo>
                    <a:pt x="1119187" y="361950"/>
                  </a:lnTo>
                  <a:lnTo>
                    <a:pt x="1083468" y="383381"/>
                  </a:lnTo>
                  <a:lnTo>
                    <a:pt x="750093" y="314325"/>
                  </a:lnTo>
                  <a:lnTo>
                    <a:pt x="702468" y="311943"/>
                  </a:lnTo>
                  <a:lnTo>
                    <a:pt x="623887" y="328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2D90A276-FD6D-4B6F-B991-C97201042A37}"/>
                </a:ext>
              </a:extLst>
            </p:cNvPr>
            <p:cNvSpPr/>
            <p:nvPr/>
          </p:nvSpPr>
          <p:spPr>
            <a:xfrm rot="16200000">
              <a:off x="2286794" y="3537744"/>
              <a:ext cx="2324100" cy="1554162"/>
            </a:xfrm>
            <a:custGeom>
              <a:avLst/>
              <a:gdLst>
                <a:gd name="connsiteX0" fmla="*/ 1488424 w 2324941"/>
                <a:gd name="connsiteY0" fmla="*/ 1306698 h 1554768"/>
                <a:gd name="connsiteX1" fmla="*/ 1257660 w 2324941"/>
                <a:gd name="connsiteY1" fmla="*/ 1217277 h 1554768"/>
                <a:gd name="connsiteX2" fmla="*/ 1081703 w 2324941"/>
                <a:gd name="connsiteY2" fmla="*/ 1136510 h 1554768"/>
                <a:gd name="connsiteX3" fmla="*/ 960552 w 2324941"/>
                <a:gd name="connsiteY3" fmla="*/ 1049973 h 1554768"/>
                <a:gd name="connsiteX4" fmla="*/ 775942 w 2324941"/>
                <a:gd name="connsiteY4" fmla="*/ 934592 h 1554768"/>
                <a:gd name="connsiteX5" fmla="*/ 634599 w 2324941"/>
                <a:gd name="connsiteY5" fmla="*/ 824979 h 1554768"/>
                <a:gd name="connsiteX6" fmla="*/ 530755 w 2324941"/>
                <a:gd name="connsiteY6" fmla="*/ 735558 h 1554768"/>
                <a:gd name="connsiteX7" fmla="*/ 403836 w 2324941"/>
                <a:gd name="connsiteY7" fmla="*/ 614407 h 1554768"/>
                <a:gd name="connsiteX8" fmla="*/ 305761 w 2324941"/>
                <a:gd name="connsiteY8" fmla="*/ 501910 h 1554768"/>
                <a:gd name="connsiteX9" fmla="*/ 216340 w 2324941"/>
                <a:gd name="connsiteY9" fmla="*/ 392298 h 1554768"/>
                <a:gd name="connsiteX10" fmla="*/ 147111 w 2324941"/>
                <a:gd name="connsiteY10" fmla="*/ 294223 h 1554768"/>
                <a:gd name="connsiteX11" fmla="*/ 98074 w 2324941"/>
                <a:gd name="connsiteY11" fmla="*/ 213456 h 1554768"/>
                <a:gd name="connsiteX12" fmla="*/ 46152 w 2324941"/>
                <a:gd name="connsiteY12" fmla="*/ 126920 h 1554768"/>
                <a:gd name="connsiteX13" fmla="*/ 14422 w 2324941"/>
                <a:gd name="connsiteY13" fmla="*/ 72113 h 1554768"/>
                <a:gd name="connsiteX14" fmla="*/ 0 w 2324941"/>
                <a:gd name="connsiteY14" fmla="*/ 43268 h 1554768"/>
                <a:gd name="connsiteX15" fmla="*/ 0 w 2324941"/>
                <a:gd name="connsiteY15" fmla="*/ 20192 h 1554768"/>
                <a:gd name="connsiteX16" fmla="*/ 5769 w 2324941"/>
                <a:gd name="connsiteY16" fmla="*/ 5769 h 1554768"/>
                <a:gd name="connsiteX17" fmla="*/ 25961 w 2324941"/>
                <a:gd name="connsiteY17" fmla="*/ 0 h 1554768"/>
                <a:gd name="connsiteX18" fmla="*/ 43268 w 2324941"/>
                <a:gd name="connsiteY18" fmla="*/ 5769 h 1554768"/>
                <a:gd name="connsiteX19" fmla="*/ 66344 w 2324941"/>
                <a:gd name="connsiteY19" fmla="*/ 25961 h 1554768"/>
                <a:gd name="connsiteX20" fmla="*/ 152880 w 2324941"/>
                <a:gd name="connsiteY20" fmla="*/ 135573 h 1554768"/>
                <a:gd name="connsiteX21" fmla="*/ 288454 w 2324941"/>
                <a:gd name="connsiteY21" fmla="*/ 279800 h 1554768"/>
                <a:gd name="connsiteX22" fmla="*/ 412489 w 2324941"/>
                <a:gd name="connsiteY22" fmla="*/ 398067 h 1554768"/>
                <a:gd name="connsiteX23" fmla="*/ 519217 w 2324941"/>
                <a:gd name="connsiteY23" fmla="*/ 490372 h 1554768"/>
                <a:gd name="connsiteX24" fmla="*/ 623061 w 2324941"/>
                <a:gd name="connsiteY24" fmla="*/ 568255 h 1554768"/>
                <a:gd name="connsiteX25" fmla="*/ 755750 w 2324941"/>
                <a:gd name="connsiteY25" fmla="*/ 660560 h 1554768"/>
                <a:gd name="connsiteX26" fmla="*/ 842286 w 2324941"/>
                <a:gd name="connsiteY26" fmla="*/ 718251 h 1554768"/>
                <a:gd name="connsiteX27" fmla="*/ 949014 w 2324941"/>
                <a:gd name="connsiteY27" fmla="*/ 784595 h 1554768"/>
                <a:gd name="connsiteX28" fmla="*/ 1075934 w 2324941"/>
                <a:gd name="connsiteY28" fmla="*/ 856709 h 1554768"/>
                <a:gd name="connsiteX29" fmla="*/ 1217277 w 2324941"/>
                <a:gd name="connsiteY29" fmla="*/ 914400 h 1554768"/>
                <a:gd name="connsiteX30" fmla="*/ 1390349 w 2324941"/>
                <a:gd name="connsiteY30" fmla="*/ 995167 h 1554768"/>
                <a:gd name="connsiteX31" fmla="*/ 1511500 w 2324941"/>
                <a:gd name="connsiteY31" fmla="*/ 1044204 h 1554768"/>
                <a:gd name="connsiteX32" fmla="*/ 1603805 w 2324941"/>
                <a:gd name="connsiteY32" fmla="*/ 1075934 h 1554768"/>
                <a:gd name="connsiteX33" fmla="*/ 1713418 w 2324941"/>
                <a:gd name="connsiteY33" fmla="*/ 1104780 h 1554768"/>
                <a:gd name="connsiteX34" fmla="*/ 1802839 w 2324941"/>
                <a:gd name="connsiteY34" fmla="*/ 1124971 h 1554768"/>
                <a:gd name="connsiteX35" fmla="*/ 1900913 w 2324941"/>
                <a:gd name="connsiteY35" fmla="*/ 1142279 h 1554768"/>
                <a:gd name="connsiteX36" fmla="*/ 2016295 w 2324941"/>
                <a:gd name="connsiteY36" fmla="*/ 1159586 h 1554768"/>
                <a:gd name="connsiteX37" fmla="*/ 2114369 w 2324941"/>
                <a:gd name="connsiteY37" fmla="*/ 1171124 h 1554768"/>
                <a:gd name="connsiteX38" fmla="*/ 2209559 w 2324941"/>
                <a:gd name="connsiteY38" fmla="*/ 1176893 h 1554768"/>
                <a:gd name="connsiteX39" fmla="*/ 2258596 w 2324941"/>
                <a:gd name="connsiteY39" fmla="*/ 1174009 h 1554768"/>
                <a:gd name="connsiteX40" fmla="*/ 2324941 w 2324941"/>
                <a:gd name="connsiteY40" fmla="*/ 1148048 h 1554768"/>
                <a:gd name="connsiteX41" fmla="*/ 2281673 w 2324941"/>
                <a:gd name="connsiteY41" fmla="*/ 1554768 h 1554768"/>
                <a:gd name="connsiteX42" fmla="*/ 2212444 w 2324941"/>
                <a:gd name="connsiteY42" fmla="*/ 1543230 h 1554768"/>
                <a:gd name="connsiteX43" fmla="*/ 2180714 w 2324941"/>
                <a:gd name="connsiteY43" fmla="*/ 1514385 h 1554768"/>
                <a:gd name="connsiteX44" fmla="*/ 2143215 w 2324941"/>
                <a:gd name="connsiteY44" fmla="*/ 1497077 h 1554768"/>
                <a:gd name="connsiteX45" fmla="*/ 2082639 w 2324941"/>
                <a:gd name="connsiteY45" fmla="*/ 1479770 h 1554768"/>
                <a:gd name="connsiteX46" fmla="*/ 1990334 w 2324941"/>
                <a:gd name="connsiteY46" fmla="*/ 1456694 h 1554768"/>
                <a:gd name="connsiteX47" fmla="*/ 1860530 w 2324941"/>
                <a:gd name="connsiteY47" fmla="*/ 1424964 h 1554768"/>
                <a:gd name="connsiteX48" fmla="*/ 1713418 w 2324941"/>
                <a:gd name="connsiteY48" fmla="*/ 1381696 h 1554768"/>
                <a:gd name="connsiteX49" fmla="*/ 1488424 w 2324941"/>
                <a:gd name="connsiteY49" fmla="*/ 1306698 h 15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324941" h="1554768">
                  <a:moveTo>
                    <a:pt x="1488424" y="1306698"/>
                  </a:moveTo>
                  <a:lnTo>
                    <a:pt x="1257660" y="1217277"/>
                  </a:lnTo>
                  <a:lnTo>
                    <a:pt x="1081703" y="1136510"/>
                  </a:lnTo>
                  <a:lnTo>
                    <a:pt x="960552" y="1049973"/>
                  </a:lnTo>
                  <a:lnTo>
                    <a:pt x="775942" y="934592"/>
                  </a:lnTo>
                  <a:lnTo>
                    <a:pt x="634599" y="824979"/>
                  </a:lnTo>
                  <a:lnTo>
                    <a:pt x="530755" y="735558"/>
                  </a:lnTo>
                  <a:lnTo>
                    <a:pt x="403836" y="614407"/>
                  </a:lnTo>
                  <a:lnTo>
                    <a:pt x="305761" y="501910"/>
                  </a:lnTo>
                  <a:lnTo>
                    <a:pt x="216340" y="392298"/>
                  </a:lnTo>
                  <a:lnTo>
                    <a:pt x="147111" y="294223"/>
                  </a:lnTo>
                  <a:lnTo>
                    <a:pt x="98074" y="213456"/>
                  </a:lnTo>
                  <a:lnTo>
                    <a:pt x="46152" y="126920"/>
                  </a:lnTo>
                  <a:lnTo>
                    <a:pt x="14422" y="72113"/>
                  </a:lnTo>
                  <a:lnTo>
                    <a:pt x="0" y="43268"/>
                  </a:lnTo>
                  <a:lnTo>
                    <a:pt x="0" y="20192"/>
                  </a:lnTo>
                  <a:lnTo>
                    <a:pt x="5769" y="5769"/>
                  </a:lnTo>
                  <a:lnTo>
                    <a:pt x="25961" y="0"/>
                  </a:lnTo>
                  <a:lnTo>
                    <a:pt x="43268" y="5769"/>
                  </a:lnTo>
                  <a:lnTo>
                    <a:pt x="66344" y="25961"/>
                  </a:lnTo>
                  <a:lnTo>
                    <a:pt x="152880" y="135573"/>
                  </a:lnTo>
                  <a:lnTo>
                    <a:pt x="288454" y="279800"/>
                  </a:lnTo>
                  <a:lnTo>
                    <a:pt x="412489" y="398067"/>
                  </a:lnTo>
                  <a:lnTo>
                    <a:pt x="519217" y="490372"/>
                  </a:lnTo>
                  <a:lnTo>
                    <a:pt x="623061" y="568255"/>
                  </a:lnTo>
                  <a:lnTo>
                    <a:pt x="755750" y="660560"/>
                  </a:lnTo>
                  <a:lnTo>
                    <a:pt x="842286" y="718251"/>
                  </a:lnTo>
                  <a:lnTo>
                    <a:pt x="949014" y="784595"/>
                  </a:lnTo>
                  <a:lnTo>
                    <a:pt x="1075934" y="856709"/>
                  </a:lnTo>
                  <a:lnTo>
                    <a:pt x="1217277" y="914400"/>
                  </a:lnTo>
                  <a:lnTo>
                    <a:pt x="1390349" y="995167"/>
                  </a:lnTo>
                  <a:lnTo>
                    <a:pt x="1511500" y="1044204"/>
                  </a:lnTo>
                  <a:lnTo>
                    <a:pt x="1603805" y="1075934"/>
                  </a:lnTo>
                  <a:lnTo>
                    <a:pt x="1713418" y="1104780"/>
                  </a:lnTo>
                  <a:lnTo>
                    <a:pt x="1802839" y="1124971"/>
                  </a:lnTo>
                  <a:lnTo>
                    <a:pt x="1900913" y="1142279"/>
                  </a:lnTo>
                  <a:lnTo>
                    <a:pt x="2016295" y="1159586"/>
                  </a:lnTo>
                  <a:lnTo>
                    <a:pt x="2114369" y="1171124"/>
                  </a:lnTo>
                  <a:lnTo>
                    <a:pt x="2209559" y="1176893"/>
                  </a:lnTo>
                  <a:lnTo>
                    <a:pt x="2258596" y="1174009"/>
                  </a:lnTo>
                  <a:lnTo>
                    <a:pt x="2324941" y="1148048"/>
                  </a:lnTo>
                  <a:lnTo>
                    <a:pt x="2281673" y="1554768"/>
                  </a:lnTo>
                  <a:lnTo>
                    <a:pt x="2212444" y="1543230"/>
                  </a:lnTo>
                  <a:lnTo>
                    <a:pt x="2180714" y="1514385"/>
                  </a:lnTo>
                  <a:lnTo>
                    <a:pt x="2143215" y="1497077"/>
                  </a:lnTo>
                  <a:lnTo>
                    <a:pt x="2082639" y="1479770"/>
                  </a:lnTo>
                  <a:lnTo>
                    <a:pt x="1990334" y="1456694"/>
                  </a:lnTo>
                  <a:lnTo>
                    <a:pt x="1860530" y="1424964"/>
                  </a:lnTo>
                  <a:lnTo>
                    <a:pt x="1713418" y="1381696"/>
                  </a:lnTo>
                  <a:lnTo>
                    <a:pt x="1488424" y="13066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A5A13B5B-FDAC-4BB9-AA50-3C29E41F7264}"/>
                </a:ext>
              </a:extLst>
            </p:cNvPr>
            <p:cNvSpPr/>
            <p:nvPr/>
          </p:nvSpPr>
          <p:spPr>
            <a:xfrm>
              <a:off x="2708275" y="3635375"/>
              <a:ext cx="4706938" cy="2163763"/>
            </a:xfrm>
            <a:custGeom>
              <a:avLst/>
              <a:gdLst>
                <a:gd name="connsiteX0" fmla="*/ 2327169 w 4706343"/>
                <a:gd name="connsiteY0" fmla="*/ 1638119 h 2162491"/>
                <a:gd name="connsiteX1" fmla="*/ 1971810 w 4706343"/>
                <a:gd name="connsiteY1" fmla="*/ 1456106 h 2162491"/>
                <a:gd name="connsiteX2" fmla="*/ 1607784 w 4706343"/>
                <a:gd name="connsiteY2" fmla="*/ 1252424 h 2162491"/>
                <a:gd name="connsiteX3" fmla="*/ 1287094 w 4706343"/>
                <a:gd name="connsiteY3" fmla="*/ 1066077 h 2162491"/>
                <a:gd name="connsiteX4" fmla="*/ 992405 w 4706343"/>
                <a:gd name="connsiteY4" fmla="*/ 879731 h 2162491"/>
                <a:gd name="connsiteX5" fmla="*/ 827727 w 4706343"/>
                <a:gd name="connsiteY5" fmla="*/ 788724 h 2162491"/>
                <a:gd name="connsiteX6" fmla="*/ 615378 w 4706343"/>
                <a:gd name="connsiteY6" fmla="*/ 632713 h 2162491"/>
                <a:gd name="connsiteX7" fmla="*/ 446366 w 4706343"/>
                <a:gd name="connsiteY7" fmla="*/ 511370 h 2162491"/>
                <a:gd name="connsiteX8" fmla="*/ 242684 w 4706343"/>
                <a:gd name="connsiteY8" fmla="*/ 364026 h 2162491"/>
                <a:gd name="connsiteX9" fmla="*/ 91006 w 4706343"/>
                <a:gd name="connsiteY9" fmla="*/ 264352 h 2162491"/>
                <a:gd name="connsiteX10" fmla="*/ 43336 w 4706343"/>
                <a:gd name="connsiteY10" fmla="*/ 212349 h 2162491"/>
                <a:gd name="connsiteX11" fmla="*/ 21668 w 4706343"/>
                <a:gd name="connsiteY11" fmla="*/ 173346 h 2162491"/>
                <a:gd name="connsiteX12" fmla="*/ 0 w 4706343"/>
                <a:gd name="connsiteY12" fmla="*/ 112675 h 2162491"/>
                <a:gd name="connsiteX13" fmla="*/ 4333 w 4706343"/>
                <a:gd name="connsiteY13" fmla="*/ 60671 h 2162491"/>
                <a:gd name="connsiteX14" fmla="*/ 21668 w 4706343"/>
                <a:gd name="connsiteY14" fmla="*/ 21668 h 2162491"/>
                <a:gd name="connsiteX15" fmla="*/ 52004 w 4706343"/>
                <a:gd name="connsiteY15" fmla="*/ 4333 h 2162491"/>
                <a:gd name="connsiteX16" fmla="*/ 78005 w 4706343"/>
                <a:gd name="connsiteY16" fmla="*/ 0 h 2162491"/>
                <a:gd name="connsiteX17" fmla="*/ 99674 w 4706343"/>
                <a:gd name="connsiteY17" fmla="*/ 4333 h 2162491"/>
                <a:gd name="connsiteX18" fmla="*/ 125676 w 4706343"/>
                <a:gd name="connsiteY18" fmla="*/ 17334 h 2162491"/>
                <a:gd name="connsiteX19" fmla="*/ 212349 w 4706343"/>
                <a:gd name="connsiteY19" fmla="*/ 104007 h 2162491"/>
                <a:gd name="connsiteX20" fmla="*/ 320690 w 4706343"/>
                <a:gd name="connsiteY20" fmla="*/ 199348 h 2162491"/>
                <a:gd name="connsiteX21" fmla="*/ 489702 w 4706343"/>
                <a:gd name="connsiteY21" fmla="*/ 338024 h 2162491"/>
                <a:gd name="connsiteX22" fmla="*/ 706385 w 4706343"/>
                <a:gd name="connsiteY22" fmla="*/ 498369 h 2162491"/>
                <a:gd name="connsiteX23" fmla="*/ 892732 w 4706343"/>
                <a:gd name="connsiteY23" fmla="*/ 624045 h 2162491"/>
                <a:gd name="connsiteX24" fmla="*/ 1070411 w 4706343"/>
                <a:gd name="connsiteY24" fmla="*/ 732386 h 2162491"/>
                <a:gd name="connsiteX25" fmla="*/ 1217755 w 4706343"/>
                <a:gd name="connsiteY25" fmla="*/ 823393 h 2162491"/>
                <a:gd name="connsiteX26" fmla="*/ 1503776 w 4706343"/>
                <a:gd name="connsiteY26" fmla="*/ 983738 h 2162491"/>
                <a:gd name="connsiteX27" fmla="*/ 1716125 w 4706343"/>
                <a:gd name="connsiteY27" fmla="*/ 1100747 h 2162491"/>
                <a:gd name="connsiteX28" fmla="*/ 1976144 w 4706343"/>
                <a:gd name="connsiteY28" fmla="*/ 1226423 h 2162491"/>
                <a:gd name="connsiteX29" fmla="*/ 2101820 w 4706343"/>
                <a:gd name="connsiteY29" fmla="*/ 1282760 h 2162491"/>
                <a:gd name="connsiteX30" fmla="*/ 2366172 w 4706343"/>
                <a:gd name="connsiteY30" fmla="*/ 1395435 h 2162491"/>
                <a:gd name="connsiteX31" fmla="*/ 2630525 w 4706343"/>
                <a:gd name="connsiteY31" fmla="*/ 1490775 h 2162491"/>
                <a:gd name="connsiteX32" fmla="*/ 2812538 w 4706343"/>
                <a:gd name="connsiteY32" fmla="*/ 1542779 h 2162491"/>
                <a:gd name="connsiteX33" fmla="*/ 3172231 w 4706343"/>
                <a:gd name="connsiteY33" fmla="*/ 1642453 h 2162491"/>
                <a:gd name="connsiteX34" fmla="*/ 3484254 w 4706343"/>
                <a:gd name="connsiteY34" fmla="*/ 1720459 h 2162491"/>
                <a:gd name="connsiteX35" fmla="*/ 3696603 w 4706343"/>
                <a:gd name="connsiteY35" fmla="*/ 1768129 h 2162491"/>
                <a:gd name="connsiteX36" fmla="*/ 4095298 w 4706343"/>
                <a:gd name="connsiteY36" fmla="*/ 1863469 h 2162491"/>
                <a:gd name="connsiteX37" fmla="*/ 4376986 w 4706343"/>
                <a:gd name="connsiteY37" fmla="*/ 1924140 h 2162491"/>
                <a:gd name="connsiteX38" fmla="*/ 4593668 w 4706343"/>
                <a:gd name="connsiteY38" fmla="*/ 1967477 h 2162491"/>
                <a:gd name="connsiteX39" fmla="*/ 4658673 w 4706343"/>
                <a:gd name="connsiteY39" fmla="*/ 1984811 h 2162491"/>
                <a:gd name="connsiteX40" fmla="*/ 4697676 w 4706343"/>
                <a:gd name="connsiteY40" fmla="*/ 1997812 h 2162491"/>
                <a:gd name="connsiteX41" fmla="*/ 4706343 w 4706343"/>
                <a:gd name="connsiteY41" fmla="*/ 2015147 h 2162491"/>
                <a:gd name="connsiteX42" fmla="*/ 4689008 w 4706343"/>
                <a:gd name="connsiteY42" fmla="*/ 2036815 h 2162491"/>
                <a:gd name="connsiteX43" fmla="*/ 4654339 w 4706343"/>
                <a:gd name="connsiteY43" fmla="*/ 2054150 h 2162491"/>
                <a:gd name="connsiteX44" fmla="*/ 4368318 w 4706343"/>
                <a:gd name="connsiteY44" fmla="*/ 2088819 h 2162491"/>
                <a:gd name="connsiteX45" fmla="*/ 3930620 w 4706343"/>
                <a:gd name="connsiteY45" fmla="*/ 2145156 h 2162491"/>
                <a:gd name="connsiteX46" fmla="*/ 3839613 w 4706343"/>
                <a:gd name="connsiteY46" fmla="*/ 2162491 h 2162491"/>
                <a:gd name="connsiteX47" fmla="*/ 3787609 w 4706343"/>
                <a:gd name="connsiteY47" fmla="*/ 2162491 h 2162491"/>
                <a:gd name="connsiteX48" fmla="*/ 3709604 w 4706343"/>
                <a:gd name="connsiteY48" fmla="*/ 2158157 h 2162491"/>
                <a:gd name="connsiteX49" fmla="*/ 3609930 w 4706343"/>
                <a:gd name="connsiteY49" fmla="*/ 2136489 h 2162491"/>
                <a:gd name="connsiteX50" fmla="*/ 3410582 w 4706343"/>
                <a:gd name="connsiteY50" fmla="*/ 2084485 h 2162491"/>
                <a:gd name="connsiteX51" fmla="*/ 3163564 w 4706343"/>
                <a:gd name="connsiteY51" fmla="*/ 2002146 h 2162491"/>
                <a:gd name="connsiteX52" fmla="*/ 2851541 w 4706343"/>
                <a:gd name="connsiteY52" fmla="*/ 1876470 h 2162491"/>
                <a:gd name="connsiteX53" fmla="*/ 2327169 w 4706343"/>
                <a:gd name="connsiteY53" fmla="*/ 1638119 h 2162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706343" h="2162491">
                  <a:moveTo>
                    <a:pt x="2327169" y="1638119"/>
                  </a:moveTo>
                  <a:lnTo>
                    <a:pt x="1971810" y="1456106"/>
                  </a:lnTo>
                  <a:lnTo>
                    <a:pt x="1607784" y="1252424"/>
                  </a:lnTo>
                  <a:lnTo>
                    <a:pt x="1287094" y="1066077"/>
                  </a:lnTo>
                  <a:lnTo>
                    <a:pt x="992405" y="879731"/>
                  </a:lnTo>
                  <a:lnTo>
                    <a:pt x="827727" y="788724"/>
                  </a:lnTo>
                  <a:lnTo>
                    <a:pt x="615378" y="632713"/>
                  </a:lnTo>
                  <a:lnTo>
                    <a:pt x="446366" y="511370"/>
                  </a:lnTo>
                  <a:lnTo>
                    <a:pt x="242684" y="364026"/>
                  </a:lnTo>
                  <a:lnTo>
                    <a:pt x="91006" y="264352"/>
                  </a:lnTo>
                  <a:lnTo>
                    <a:pt x="43336" y="212349"/>
                  </a:lnTo>
                  <a:lnTo>
                    <a:pt x="21668" y="173346"/>
                  </a:lnTo>
                  <a:lnTo>
                    <a:pt x="0" y="112675"/>
                  </a:lnTo>
                  <a:lnTo>
                    <a:pt x="4333" y="60671"/>
                  </a:lnTo>
                  <a:lnTo>
                    <a:pt x="21668" y="21668"/>
                  </a:lnTo>
                  <a:lnTo>
                    <a:pt x="52004" y="4333"/>
                  </a:lnTo>
                  <a:lnTo>
                    <a:pt x="78005" y="0"/>
                  </a:lnTo>
                  <a:lnTo>
                    <a:pt x="99674" y="4333"/>
                  </a:lnTo>
                  <a:lnTo>
                    <a:pt x="125676" y="17334"/>
                  </a:lnTo>
                  <a:lnTo>
                    <a:pt x="212349" y="104007"/>
                  </a:lnTo>
                  <a:lnTo>
                    <a:pt x="320690" y="199348"/>
                  </a:lnTo>
                  <a:lnTo>
                    <a:pt x="489702" y="338024"/>
                  </a:lnTo>
                  <a:lnTo>
                    <a:pt x="706385" y="498369"/>
                  </a:lnTo>
                  <a:lnTo>
                    <a:pt x="892732" y="624045"/>
                  </a:lnTo>
                  <a:lnTo>
                    <a:pt x="1070411" y="732386"/>
                  </a:lnTo>
                  <a:lnTo>
                    <a:pt x="1217755" y="823393"/>
                  </a:lnTo>
                  <a:lnTo>
                    <a:pt x="1503776" y="983738"/>
                  </a:lnTo>
                  <a:lnTo>
                    <a:pt x="1716125" y="1100747"/>
                  </a:lnTo>
                  <a:lnTo>
                    <a:pt x="1976144" y="1226423"/>
                  </a:lnTo>
                  <a:lnTo>
                    <a:pt x="2101820" y="1282760"/>
                  </a:lnTo>
                  <a:lnTo>
                    <a:pt x="2366172" y="1395435"/>
                  </a:lnTo>
                  <a:lnTo>
                    <a:pt x="2630525" y="1490775"/>
                  </a:lnTo>
                  <a:lnTo>
                    <a:pt x="2812538" y="1542779"/>
                  </a:lnTo>
                  <a:lnTo>
                    <a:pt x="3172231" y="1642453"/>
                  </a:lnTo>
                  <a:lnTo>
                    <a:pt x="3484254" y="1720459"/>
                  </a:lnTo>
                  <a:lnTo>
                    <a:pt x="3696603" y="1768129"/>
                  </a:lnTo>
                  <a:lnTo>
                    <a:pt x="4095298" y="1863469"/>
                  </a:lnTo>
                  <a:lnTo>
                    <a:pt x="4376986" y="1924140"/>
                  </a:lnTo>
                  <a:lnTo>
                    <a:pt x="4593668" y="1967477"/>
                  </a:lnTo>
                  <a:lnTo>
                    <a:pt x="4658673" y="1984811"/>
                  </a:lnTo>
                  <a:lnTo>
                    <a:pt x="4697676" y="1997812"/>
                  </a:lnTo>
                  <a:lnTo>
                    <a:pt x="4706343" y="2015147"/>
                  </a:lnTo>
                  <a:lnTo>
                    <a:pt x="4689008" y="2036815"/>
                  </a:lnTo>
                  <a:lnTo>
                    <a:pt x="4654339" y="2054150"/>
                  </a:lnTo>
                  <a:lnTo>
                    <a:pt x="4368318" y="2088819"/>
                  </a:lnTo>
                  <a:lnTo>
                    <a:pt x="3930620" y="2145156"/>
                  </a:lnTo>
                  <a:lnTo>
                    <a:pt x="3839613" y="2162491"/>
                  </a:lnTo>
                  <a:lnTo>
                    <a:pt x="3787609" y="2162491"/>
                  </a:lnTo>
                  <a:lnTo>
                    <a:pt x="3709604" y="2158157"/>
                  </a:lnTo>
                  <a:lnTo>
                    <a:pt x="3609930" y="2136489"/>
                  </a:lnTo>
                  <a:lnTo>
                    <a:pt x="3410582" y="2084485"/>
                  </a:lnTo>
                  <a:lnTo>
                    <a:pt x="3163564" y="2002146"/>
                  </a:lnTo>
                  <a:lnTo>
                    <a:pt x="2851541" y="1876470"/>
                  </a:lnTo>
                  <a:lnTo>
                    <a:pt x="2327169" y="1638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63F3147A-4A30-4CA3-857C-C578848AA9C3}"/>
              </a:ext>
            </a:extLst>
          </p:cNvPr>
          <p:cNvSpPr/>
          <p:nvPr/>
        </p:nvSpPr>
        <p:spPr>
          <a:xfrm>
            <a:off x="4249738" y="4086225"/>
            <a:ext cx="3176587" cy="1663700"/>
          </a:xfrm>
          <a:custGeom>
            <a:avLst/>
            <a:gdLst>
              <a:gd name="connsiteX0" fmla="*/ 1612092 w 3176615"/>
              <a:gd name="connsiteY0" fmla="*/ 940828 h 1664948"/>
              <a:gd name="connsiteX1" fmla="*/ 1516952 w 3176615"/>
              <a:gd name="connsiteY1" fmla="*/ 890616 h 1664948"/>
              <a:gd name="connsiteX2" fmla="*/ 1416527 w 3176615"/>
              <a:gd name="connsiteY2" fmla="*/ 835117 h 1664948"/>
              <a:gd name="connsiteX3" fmla="*/ 1318744 w 3176615"/>
              <a:gd name="connsiteY3" fmla="*/ 779619 h 1664948"/>
              <a:gd name="connsiteX4" fmla="*/ 1213033 w 3176615"/>
              <a:gd name="connsiteY4" fmla="*/ 718835 h 1664948"/>
              <a:gd name="connsiteX5" fmla="*/ 1091465 w 3176615"/>
              <a:gd name="connsiteY5" fmla="*/ 647480 h 1664948"/>
              <a:gd name="connsiteX6" fmla="*/ 1009539 w 3176615"/>
              <a:gd name="connsiteY6" fmla="*/ 599910 h 1664948"/>
              <a:gd name="connsiteX7" fmla="*/ 919685 w 3176615"/>
              <a:gd name="connsiteY7" fmla="*/ 547055 h 1664948"/>
              <a:gd name="connsiteX8" fmla="*/ 790189 w 3176615"/>
              <a:gd name="connsiteY8" fmla="*/ 470414 h 1664948"/>
              <a:gd name="connsiteX9" fmla="*/ 528554 w 3176615"/>
              <a:gd name="connsiteY9" fmla="*/ 314491 h 1664948"/>
              <a:gd name="connsiteX10" fmla="*/ 422843 w 3176615"/>
              <a:gd name="connsiteY10" fmla="*/ 251064 h 1664948"/>
              <a:gd name="connsiteX11" fmla="*/ 354131 w 3176615"/>
              <a:gd name="connsiteY11" fmla="*/ 208780 h 1664948"/>
              <a:gd name="connsiteX12" fmla="*/ 266920 w 3176615"/>
              <a:gd name="connsiteY12" fmla="*/ 153281 h 1664948"/>
              <a:gd name="connsiteX13" fmla="*/ 182351 w 3176615"/>
              <a:gd name="connsiteY13" fmla="*/ 100426 h 1664948"/>
              <a:gd name="connsiteX14" fmla="*/ 105710 w 3176615"/>
              <a:gd name="connsiteY14" fmla="*/ 47570 h 1664948"/>
              <a:gd name="connsiteX15" fmla="*/ 47569 w 3176615"/>
              <a:gd name="connsiteY15" fmla="*/ 10572 h 1664948"/>
              <a:gd name="connsiteX16" fmla="*/ 26427 w 3176615"/>
              <a:gd name="connsiteY16" fmla="*/ 0 h 1664948"/>
              <a:gd name="connsiteX17" fmla="*/ 7928 w 3176615"/>
              <a:gd name="connsiteY17" fmla="*/ 0 h 1664948"/>
              <a:gd name="connsiteX18" fmla="*/ 0 w 3176615"/>
              <a:gd name="connsiteY18" fmla="*/ 5286 h 1664948"/>
              <a:gd name="connsiteX19" fmla="*/ 0 w 3176615"/>
              <a:gd name="connsiteY19" fmla="*/ 15857 h 1664948"/>
              <a:gd name="connsiteX20" fmla="*/ 2642 w 3176615"/>
              <a:gd name="connsiteY20" fmla="*/ 44928 h 1664948"/>
              <a:gd name="connsiteX21" fmla="*/ 5285 w 3176615"/>
              <a:gd name="connsiteY21" fmla="*/ 73998 h 1664948"/>
              <a:gd name="connsiteX22" fmla="*/ 10571 w 3176615"/>
              <a:gd name="connsiteY22" fmla="*/ 100426 h 1664948"/>
              <a:gd name="connsiteX23" fmla="*/ 21142 w 3176615"/>
              <a:gd name="connsiteY23" fmla="*/ 129496 h 1664948"/>
              <a:gd name="connsiteX24" fmla="*/ 36998 w 3176615"/>
              <a:gd name="connsiteY24" fmla="*/ 155924 h 1664948"/>
              <a:gd name="connsiteX25" fmla="*/ 60783 w 3176615"/>
              <a:gd name="connsiteY25" fmla="*/ 184995 h 1664948"/>
              <a:gd name="connsiteX26" fmla="*/ 95139 w 3176615"/>
              <a:gd name="connsiteY26" fmla="*/ 214065 h 1664948"/>
              <a:gd name="connsiteX27" fmla="*/ 145352 w 3176615"/>
              <a:gd name="connsiteY27" fmla="*/ 243136 h 1664948"/>
              <a:gd name="connsiteX28" fmla="*/ 200850 w 3176615"/>
              <a:gd name="connsiteY28" fmla="*/ 272206 h 1664948"/>
              <a:gd name="connsiteX29" fmla="*/ 274848 w 3176615"/>
              <a:gd name="connsiteY29" fmla="*/ 319776 h 1664948"/>
              <a:gd name="connsiteX30" fmla="*/ 367345 w 3176615"/>
              <a:gd name="connsiteY30" fmla="*/ 377917 h 1664948"/>
              <a:gd name="connsiteX31" fmla="*/ 486270 w 3176615"/>
              <a:gd name="connsiteY31" fmla="*/ 459843 h 1664948"/>
              <a:gd name="connsiteX32" fmla="*/ 549697 w 3176615"/>
              <a:gd name="connsiteY32" fmla="*/ 512699 h 1664948"/>
              <a:gd name="connsiteX33" fmla="*/ 732048 w 3176615"/>
              <a:gd name="connsiteY33" fmla="*/ 610481 h 1664948"/>
              <a:gd name="connsiteX34" fmla="*/ 895900 w 3176615"/>
              <a:gd name="connsiteY34" fmla="*/ 713550 h 1664948"/>
              <a:gd name="connsiteX35" fmla="*/ 1057109 w 3176615"/>
              <a:gd name="connsiteY35" fmla="*/ 819261 h 1664948"/>
              <a:gd name="connsiteX36" fmla="*/ 1178677 w 3176615"/>
              <a:gd name="connsiteY36" fmla="*/ 901187 h 1664948"/>
              <a:gd name="connsiteX37" fmla="*/ 1313458 w 3176615"/>
              <a:gd name="connsiteY37" fmla="*/ 998969 h 1664948"/>
              <a:gd name="connsiteX38" fmla="*/ 1458811 w 3176615"/>
              <a:gd name="connsiteY38" fmla="*/ 1107323 h 1664948"/>
              <a:gd name="connsiteX39" fmla="*/ 1593593 w 3176615"/>
              <a:gd name="connsiteY39" fmla="*/ 1213034 h 1664948"/>
              <a:gd name="connsiteX40" fmla="*/ 1736302 w 3176615"/>
              <a:gd name="connsiteY40" fmla="*/ 1331959 h 1664948"/>
              <a:gd name="connsiteX41" fmla="*/ 1879012 w 3176615"/>
              <a:gd name="connsiteY41" fmla="*/ 1461455 h 1664948"/>
              <a:gd name="connsiteX42" fmla="*/ 1995294 w 3176615"/>
              <a:gd name="connsiteY42" fmla="*/ 1577737 h 1664948"/>
              <a:gd name="connsiteX43" fmla="*/ 2079863 w 3176615"/>
              <a:gd name="connsiteY43" fmla="*/ 1659663 h 1664948"/>
              <a:gd name="connsiteX44" fmla="*/ 2087791 w 3176615"/>
              <a:gd name="connsiteY44" fmla="*/ 1664948 h 1664948"/>
              <a:gd name="connsiteX45" fmla="*/ 2249001 w 3176615"/>
              <a:gd name="connsiteY45" fmla="*/ 1662306 h 1664948"/>
              <a:gd name="connsiteX46" fmla="*/ 2486850 w 3176615"/>
              <a:gd name="connsiteY46" fmla="*/ 1646449 h 1664948"/>
              <a:gd name="connsiteX47" fmla="*/ 2780198 w 3176615"/>
              <a:gd name="connsiteY47" fmla="*/ 1625307 h 1664948"/>
              <a:gd name="connsiteX48" fmla="*/ 3049761 w 3176615"/>
              <a:gd name="connsiteY48" fmla="*/ 1604165 h 1664948"/>
              <a:gd name="connsiteX49" fmla="*/ 3158115 w 3176615"/>
              <a:gd name="connsiteY49" fmla="*/ 1596236 h 1664948"/>
              <a:gd name="connsiteX50" fmla="*/ 3166043 w 3176615"/>
              <a:gd name="connsiteY50" fmla="*/ 1593594 h 1664948"/>
              <a:gd name="connsiteX51" fmla="*/ 3173972 w 3176615"/>
              <a:gd name="connsiteY51" fmla="*/ 1585665 h 1664948"/>
              <a:gd name="connsiteX52" fmla="*/ 3176615 w 3176615"/>
              <a:gd name="connsiteY52" fmla="*/ 1575094 h 1664948"/>
              <a:gd name="connsiteX53" fmla="*/ 3168686 w 3176615"/>
              <a:gd name="connsiteY53" fmla="*/ 1551309 h 1664948"/>
              <a:gd name="connsiteX54" fmla="*/ 3158115 w 3176615"/>
              <a:gd name="connsiteY54" fmla="*/ 1535453 h 1664948"/>
              <a:gd name="connsiteX55" fmla="*/ 3136973 w 3176615"/>
              <a:gd name="connsiteY55" fmla="*/ 1527524 h 1664948"/>
              <a:gd name="connsiteX56" fmla="*/ 3002191 w 3176615"/>
              <a:gd name="connsiteY56" fmla="*/ 1487883 h 1664948"/>
              <a:gd name="connsiteX57" fmla="*/ 2843625 w 3176615"/>
              <a:gd name="connsiteY57" fmla="*/ 1437670 h 1664948"/>
              <a:gd name="connsiteX58" fmla="*/ 2677130 w 3176615"/>
              <a:gd name="connsiteY58" fmla="*/ 1384814 h 1664948"/>
              <a:gd name="connsiteX59" fmla="*/ 2539706 w 3176615"/>
              <a:gd name="connsiteY59" fmla="*/ 1342530 h 1664948"/>
              <a:gd name="connsiteX60" fmla="*/ 2399639 w 3176615"/>
              <a:gd name="connsiteY60" fmla="*/ 1294960 h 1664948"/>
              <a:gd name="connsiteX61" fmla="*/ 2270143 w 3176615"/>
              <a:gd name="connsiteY61" fmla="*/ 1250033 h 1664948"/>
              <a:gd name="connsiteX62" fmla="*/ 2005865 w 3176615"/>
              <a:gd name="connsiteY62" fmla="*/ 1141679 h 1664948"/>
              <a:gd name="connsiteX63" fmla="*/ 1797086 w 3176615"/>
              <a:gd name="connsiteY63" fmla="*/ 1038611 h 1664948"/>
              <a:gd name="connsiteX64" fmla="*/ 1612092 w 3176615"/>
              <a:gd name="connsiteY64" fmla="*/ 940828 h 1664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3176615" h="1664948">
                <a:moveTo>
                  <a:pt x="1612092" y="940828"/>
                </a:moveTo>
                <a:lnTo>
                  <a:pt x="1516952" y="890616"/>
                </a:lnTo>
                <a:lnTo>
                  <a:pt x="1416527" y="835117"/>
                </a:lnTo>
                <a:lnTo>
                  <a:pt x="1318744" y="779619"/>
                </a:lnTo>
                <a:lnTo>
                  <a:pt x="1213033" y="718835"/>
                </a:lnTo>
                <a:lnTo>
                  <a:pt x="1091465" y="647480"/>
                </a:lnTo>
                <a:lnTo>
                  <a:pt x="1009539" y="599910"/>
                </a:lnTo>
                <a:lnTo>
                  <a:pt x="919685" y="547055"/>
                </a:lnTo>
                <a:lnTo>
                  <a:pt x="790189" y="470414"/>
                </a:lnTo>
                <a:lnTo>
                  <a:pt x="528554" y="314491"/>
                </a:lnTo>
                <a:lnTo>
                  <a:pt x="422843" y="251064"/>
                </a:lnTo>
                <a:lnTo>
                  <a:pt x="354131" y="208780"/>
                </a:lnTo>
                <a:lnTo>
                  <a:pt x="266920" y="153281"/>
                </a:lnTo>
                <a:lnTo>
                  <a:pt x="182351" y="100426"/>
                </a:lnTo>
                <a:lnTo>
                  <a:pt x="105710" y="47570"/>
                </a:lnTo>
                <a:lnTo>
                  <a:pt x="47569" y="10572"/>
                </a:lnTo>
                <a:lnTo>
                  <a:pt x="26427" y="0"/>
                </a:lnTo>
                <a:lnTo>
                  <a:pt x="7928" y="0"/>
                </a:lnTo>
                <a:lnTo>
                  <a:pt x="0" y="5286"/>
                </a:lnTo>
                <a:lnTo>
                  <a:pt x="0" y="15857"/>
                </a:lnTo>
                <a:lnTo>
                  <a:pt x="2642" y="44928"/>
                </a:lnTo>
                <a:lnTo>
                  <a:pt x="5285" y="73998"/>
                </a:lnTo>
                <a:lnTo>
                  <a:pt x="10571" y="100426"/>
                </a:lnTo>
                <a:lnTo>
                  <a:pt x="21142" y="129496"/>
                </a:lnTo>
                <a:lnTo>
                  <a:pt x="36998" y="155924"/>
                </a:lnTo>
                <a:lnTo>
                  <a:pt x="60783" y="184995"/>
                </a:lnTo>
                <a:lnTo>
                  <a:pt x="95139" y="214065"/>
                </a:lnTo>
                <a:lnTo>
                  <a:pt x="145352" y="243136"/>
                </a:lnTo>
                <a:lnTo>
                  <a:pt x="200850" y="272206"/>
                </a:lnTo>
                <a:lnTo>
                  <a:pt x="274848" y="319776"/>
                </a:lnTo>
                <a:lnTo>
                  <a:pt x="367345" y="377917"/>
                </a:lnTo>
                <a:lnTo>
                  <a:pt x="486270" y="459843"/>
                </a:lnTo>
                <a:lnTo>
                  <a:pt x="549697" y="512699"/>
                </a:lnTo>
                <a:lnTo>
                  <a:pt x="732048" y="610481"/>
                </a:lnTo>
                <a:lnTo>
                  <a:pt x="895900" y="713550"/>
                </a:lnTo>
                <a:lnTo>
                  <a:pt x="1057109" y="819261"/>
                </a:lnTo>
                <a:lnTo>
                  <a:pt x="1178677" y="901187"/>
                </a:lnTo>
                <a:lnTo>
                  <a:pt x="1313458" y="998969"/>
                </a:lnTo>
                <a:lnTo>
                  <a:pt x="1458811" y="1107323"/>
                </a:lnTo>
                <a:lnTo>
                  <a:pt x="1593593" y="1213034"/>
                </a:lnTo>
                <a:lnTo>
                  <a:pt x="1736302" y="1331959"/>
                </a:lnTo>
                <a:lnTo>
                  <a:pt x="1879012" y="1461455"/>
                </a:lnTo>
                <a:lnTo>
                  <a:pt x="1995294" y="1577737"/>
                </a:lnTo>
                <a:lnTo>
                  <a:pt x="2079863" y="1659663"/>
                </a:lnTo>
                <a:lnTo>
                  <a:pt x="2087791" y="1664948"/>
                </a:lnTo>
                <a:lnTo>
                  <a:pt x="2249001" y="1662306"/>
                </a:lnTo>
                <a:lnTo>
                  <a:pt x="2486850" y="1646449"/>
                </a:lnTo>
                <a:lnTo>
                  <a:pt x="2780198" y="1625307"/>
                </a:lnTo>
                <a:lnTo>
                  <a:pt x="3049761" y="1604165"/>
                </a:lnTo>
                <a:lnTo>
                  <a:pt x="3158115" y="1596236"/>
                </a:lnTo>
                <a:lnTo>
                  <a:pt x="3166043" y="1593594"/>
                </a:lnTo>
                <a:lnTo>
                  <a:pt x="3173972" y="1585665"/>
                </a:lnTo>
                <a:lnTo>
                  <a:pt x="3176615" y="1575094"/>
                </a:lnTo>
                <a:lnTo>
                  <a:pt x="3168686" y="1551309"/>
                </a:lnTo>
                <a:lnTo>
                  <a:pt x="3158115" y="1535453"/>
                </a:lnTo>
                <a:lnTo>
                  <a:pt x="3136973" y="1527524"/>
                </a:lnTo>
                <a:lnTo>
                  <a:pt x="3002191" y="1487883"/>
                </a:lnTo>
                <a:lnTo>
                  <a:pt x="2843625" y="1437670"/>
                </a:lnTo>
                <a:lnTo>
                  <a:pt x="2677130" y="1384814"/>
                </a:lnTo>
                <a:lnTo>
                  <a:pt x="2539706" y="1342530"/>
                </a:lnTo>
                <a:lnTo>
                  <a:pt x="2399639" y="1294960"/>
                </a:lnTo>
                <a:lnTo>
                  <a:pt x="2270143" y="1250033"/>
                </a:lnTo>
                <a:lnTo>
                  <a:pt x="2005865" y="1141679"/>
                </a:lnTo>
                <a:lnTo>
                  <a:pt x="1797086" y="1038611"/>
                </a:lnTo>
                <a:lnTo>
                  <a:pt x="1612092" y="94082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4CC7E08D-677E-4C9A-9447-EA3E2AE06BA5}"/>
              </a:ext>
            </a:extLst>
          </p:cNvPr>
          <p:cNvSpPr/>
          <p:nvPr/>
        </p:nvSpPr>
        <p:spPr>
          <a:xfrm>
            <a:off x="3021013" y="1571625"/>
            <a:ext cx="808037" cy="608013"/>
          </a:xfrm>
          <a:custGeom>
            <a:avLst/>
            <a:gdLst>
              <a:gd name="connsiteX0" fmla="*/ 400050 w 807244"/>
              <a:gd name="connsiteY0" fmla="*/ 152400 h 607219"/>
              <a:gd name="connsiteX1" fmla="*/ 554832 w 807244"/>
              <a:gd name="connsiteY1" fmla="*/ 204788 h 607219"/>
              <a:gd name="connsiteX2" fmla="*/ 588169 w 807244"/>
              <a:gd name="connsiteY2" fmla="*/ 219075 h 607219"/>
              <a:gd name="connsiteX3" fmla="*/ 609600 w 807244"/>
              <a:gd name="connsiteY3" fmla="*/ 230981 h 607219"/>
              <a:gd name="connsiteX4" fmla="*/ 638175 w 807244"/>
              <a:gd name="connsiteY4" fmla="*/ 257175 h 607219"/>
              <a:gd name="connsiteX5" fmla="*/ 664369 w 807244"/>
              <a:gd name="connsiteY5" fmla="*/ 285750 h 607219"/>
              <a:gd name="connsiteX6" fmla="*/ 695325 w 807244"/>
              <a:gd name="connsiteY6" fmla="*/ 326231 h 607219"/>
              <a:gd name="connsiteX7" fmla="*/ 740569 w 807244"/>
              <a:gd name="connsiteY7" fmla="*/ 392906 h 607219"/>
              <a:gd name="connsiteX8" fmla="*/ 795338 w 807244"/>
              <a:gd name="connsiteY8" fmla="*/ 490538 h 607219"/>
              <a:gd name="connsiteX9" fmla="*/ 807244 w 807244"/>
              <a:gd name="connsiteY9" fmla="*/ 514350 h 607219"/>
              <a:gd name="connsiteX10" fmla="*/ 807244 w 807244"/>
              <a:gd name="connsiteY10" fmla="*/ 526256 h 607219"/>
              <a:gd name="connsiteX11" fmla="*/ 802482 w 807244"/>
              <a:gd name="connsiteY11" fmla="*/ 554831 h 607219"/>
              <a:gd name="connsiteX12" fmla="*/ 792957 w 807244"/>
              <a:gd name="connsiteY12" fmla="*/ 578644 h 607219"/>
              <a:gd name="connsiteX13" fmla="*/ 776288 w 807244"/>
              <a:gd name="connsiteY13" fmla="*/ 595313 h 607219"/>
              <a:gd name="connsiteX14" fmla="*/ 759619 w 807244"/>
              <a:gd name="connsiteY14" fmla="*/ 604838 h 607219"/>
              <a:gd name="connsiteX15" fmla="*/ 738188 w 807244"/>
              <a:gd name="connsiteY15" fmla="*/ 607219 h 607219"/>
              <a:gd name="connsiteX16" fmla="*/ 711994 w 807244"/>
              <a:gd name="connsiteY16" fmla="*/ 607219 h 607219"/>
              <a:gd name="connsiteX17" fmla="*/ 669132 w 807244"/>
              <a:gd name="connsiteY17" fmla="*/ 604838 h 607219"/>
              <a:gd name="connsiteX18" fmla="*/ 626269 w 807244"/>
              <a:gd name="connsiteY18" fmla="*/ 597694 h 607219"/>
              <a:gd name="connsiteX19" fmla="*/ 576263 w 807244"/>
              <a:gd name="connsiteY19" fmla="*/ 585788 h 607219"/>
              <a:gd name="connsiteX20" fmla="*/ 523875 w 807244"/>
              <a:gd name="connsiteY20" fmla="*/ 564356 h 607219"/>
              <a:gd name="connsiteX21" fmla="*/ 469107 w 807244"/>
              <a:gd name="connsiteY21" fmla="*/ 533400 h 607219"/>
              <a:gd name="connsiteX22" fmla="*/ 423863 w 807244"/>
              <a:gd name="connsiteY22" fmla="*/ 495300 h 607219"/>
              <a:gd name="connsiteX23" fmla="*/ 369094 w 807244"/>
              <a:gd name="connsiteY23" fmla="*/ 450056 h 607219"/>
              <a:gd name="connsiteX24" fmla="*/ 307182 w 807244"/>
              <a:gd name="connsiteY24" fmla="*/ 395288 h 607219"/>
              <a:gd name="connsiteX25" fmla="*/ 254794 w 807244"/>
              <a:gd name="connsiteY25" fmla="*/ 340519 h 607219"/>
              <a:gd name="connsiteX26" fmla="*/ 197644 w 807244"/>
              <a:gd name="connsiteY26" fmla="*/ 278606 h 607219"/>
              <a:gd name="connsiteX27" fmla="*/ 119063 w 807244"/>
              <a:gd name="connsiteY27" fmla="*/ 190500 h 607219"/>
              <a:gd name="connsiteX28" fmla="*/ 26194 w 807244"/>
              <a:gd name="connsiteY28" fmla="*/ 76200 h 607219"/>
              <a:gd name="connsiteX29" fmla="*/ 7144 w 807244"/>
              <a:gd name="connsiteY29" fmla="*/ 52388 h 607219"/>
              <a:gd name="connsiteX30" fmla="*/ 0 w 807244"/>
              <a:gd name="connsiteY30" fmla="*/ 35719 h 607219"/>
              <a:gd name="connsiteX31" fmla="*/ 0 w 807244"/>
              <a:gd name="connsiteY31" fmla="*/ 21431 h 607219"/>
              <a:gd name="connsiteX32" fmla="*/ 2382 w 807244"/>
              <a:gd name="connsiteY32" fmla="*/ 7144 h 607219"/>
              <a:gd name="connsiteX33" fmla="*/ 9525 w 807244"/>
              <a:gd name="connsiteY33" fmla="*/ 2381 h 607219"/>
              <a:gd name="connsiteX34" fmla="*/ 23813 w 807244"/>
              <a:gd name="connsiteY34" fmla="*/ 0 h 607219"/>
              <a:gd name="connsiteX35" fmla="*/ 42863 w 807244"/>
              <a:gd name="connsiteY35" fmla="*/ 2381 h 607219"/>
              <a:gd name="connsiteX36" fmla="*/ 92869 w 807244"/>
              <a:gd name="connsiteY36" fmla="*/ 26194 h 607219"/>
              <a:gd name="connsiteX37" fmla="*/ 228600 w 807244"/>
              <a:gd name="connsiteY37" fmla="*/ 92869 h 607219"/>
              <a:gd name="connsiteX38" fmla="*/ 283369 w 807244"/>
              <a:gd name="connsiteY38" fmla="*/ 114300 h 607219"/>
              <a:gd name="connsiteX39" fmla="*/ 400050 w 807244"/>
              <a:gd name="connsiteY39" fmla="*/ 152400 h 607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807244" h="607219">
                <a:moveTo>
                  <a:pt x="400050" y="152400"/>
                </a:moveTo>
                <a:lnTo>
                  <a:pt x="554832" y="204788"/>
                </a:lnTo>
                <a:lnTo>
                  <a:pt x="588169" y="219075"/>
                </a:lnTo>
                <a:lnTo>
                  <a:pt x="609600" y="230981"/>
                </a:lnTo>
                <a:lnTo>
                  <a:pt x="638175" y="257175"/>
                </a:lnTo>
                <a:lnTo>
                  <a:pt x="664369" y="285750"/>
                </a:lnTo>
                <a:lnTo>
                  <a:pt x="695325" y="326231"/>
                </a:lnTo>
                <a:lnTo>
                  <a:pt x="740569" y="392906"/>
                </a:lnTo>
                <a:lnTo>
                  <a:pt x="795338" y="490538"/>
                </a:lnTo>
                <a:lnTo>
                  <a:pt x="807244" y="514350"/>
                </a:lnTo>
                <a:lnTo>
                  <a:pt x="807244" y="526256"/>
                </a:lnTo>
                <a:lnTo>
                  <a:pt x="802482" y="554831"/>
                </a:lnTo>
                <a:lnTo>
                  <a:pt x="792957" y="578644"/>
                </a:lnTo>
                <a:lnTo>
                  <a:pt x="776288" y="595313"/>
                </a:lnTo>
                <a:lnTo>
                  <a:pt x="759619" y="604838"/>
                </a:lnTo>
                <a:lnTo>
                  <a:pt x="738188" y="607219"/>
                </a:lnTo>
                <a:lnTo>
                  <a:pt x="711994" y="607219"/>
                </a:lnTo>
                <a:lnTo>
                  <a:pt x="669132" y="604838"/>
                </a:lnTo>
                <a:lnTo>
                  <a:pt x="626269" y="597694"/>
                </a:lnTo>
                <a:lnTo>
                  <a:pt x="576263" y="585788"/>
                </a:lnTo>
                <a:lnTo>
                  <a:pt x="523875" y="564356"/>
                </a:lnTo>
                <a:lnTo>
                  <a:pt x="469107" y="533400"/>
                </a:lnTo>
                <a:lnTo>
                  <a:pt x="423863" y="495300"/>
                </a:lnTo>
                <a:lnTo>
                  <a:pt x="369094" y="450056"/>
                </a:lnTo>
                <a:lnTo>
                  <a:pt x="307182" y="395288"/>
                </a:lnTo>
                <a:lnTo>
                  <a:pt x="254794" y="340519"/>
                </a:lnTo>
                <a:lnTo>
                  <a:pt x="197644" y="278606"/>
                </a:lnTo>
                <a:lnTo>
                  <a:pt x="119063" y="190500"/>
                </a:lnTo>
                <a:lnTo>
                  <a:pt x="26194" y="76200"/>
                </a:lnTo>
                <a:lnTo>
                  <a:pt x="7144" y="52388"/>
                </a:lnTo>
                <a:lnTo>
                  <a:pt x="0" y="35719"/>
                </a:lnTo>
                <a:lnTo>
                  <a:pt x="0" y="21431"/>
                </a:lnTo>
                <a:lnTo>
                  <a:pt x="2382" y="7144"/>
                </a:lnTo>
                <a:lnTo>
                  <a:pt x="9525" y="2381"/>
                </a:lnTo>
                <a:lnTo>
                  <a:pt x="23813" y="0"/>
                </a:lnTo>
                <a:lnTo>
                  <a:pt x="42863" y="2381"/>
                </a:lnTo>
                <a:lnTo>
                  <a:pt x="92869" y="26194"/>
                </a:lnTo>
                <a:lnTo>
                  <a:pt x="228600" y="92869"/>
                </a:lnTo>
                <a:lnTo>
                  <a:pt x="283369" y="114300"/>
                </a:lnTo>
                <a:lnTo>
                  <a:pt x="400050" y="1524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30114E4F-D3B6-4FBF-B398-77F72512AEF2}"/>
              </a:ext>
            </a:extLst>
          </p:cNvPr>
          <p:cNvSpPr/>
          <p:nvPr/>
        </p:nvSpPr>
        <p:spPr>
          <a:xfrm>
            <a:off x="2430463" y="2328863"/>
            <a:ext cx="1931987" cy="539750"/>
          </a:xfrm>
          <a:custGeom>
            <a:avLst/>
            <a:gdLst>
              <a:gd name="connsiteX0" fmla="*/ 1685925 w 1931194"/>
              <a:gd name="connsiteY0" fmla="*/ 250031 h 540543"/>
              <a:gd name="connsiteX1" fmla="*/ 1550194 w 1931194"/>
              <a:gd name="connsiteY1" fmla="*/ 266700 h 540543"/>
              <a:gd name="connsiteX2" fmla="*/ 1438275 w 1931194"/>
              <a:gd name="connsiteY2" fmla="*/ 283368 h 540543"/>
              <a:gd name="connsiteX3" fmla="*/ 1328738 w 1931194"/>
              <a:gd name="connsiteY3" fmla="*/ 300037 h 540543"/>
              <a:gd name="connsiteX4" fmla="*/ 1190625 w 1931194"/>
              <a:gd name="connsiteY4" fmla="*/ 323850 h 540543"/>
              <a:gd name="connsiteX5" fmla="*/ 1050132 w 1931194"/>
              <a:gd name="connsiteY5" fmla="*/ 352425 h 540543"/>
              <a:gd name="connsiteX6" fmla="*/ 964407 w 1931194"/>
              <a:gd name="connsiteY6" fmla="*/ 371475 h 540543"/>
              <a:gd name="connsiteX7" fmla="*/ 859632 w 1931194"/>
              <a:gd name="connsiteY7" fmla="*/ 397668 h 540543"/>
              <a:gd name="connsiteX8" fmla="*/ 766763 w 1931194"/>
              <a:gd name="connsiteY8" fmla="*/ 428625 h 540543"/>
              <a:gd name="connsiteX9" fmla="*/ 673894 w 1931194"/>
              <a:gd name="connsiteY9" fmla="*/ 459581 h 540543"/>
              <a:gd name="connsiteX10" fmla="*/ 616744 w 1931194"/>
              <a:gd name="connsiteY10" fmla="*/ 488156 h 540543"/>
              <a:gd name="connsiteX11" fmla="*/ 585788 w 1931194"/>
              <a:gd name="connsiteY11" fmla="*/ 504825 h 540543"/>
              <a:gd name="connsiteX12" fmla="*/ 535782 w 1931194"/>
              <a:gd name="connsiteY12" fmla="*/ 526256 h 540543"/>
              <a:gd name="connsiteX13" fmla="*/ 490538 w 1931194"/>
              <a:gd name="connsiteY13" fmla="*/ 540543 h 540543"/>
              <a:gd name="connsiteX14" fmla="*/ 481013 w 1931194"/>
              <a:gd name="connsiteY14" fmla="*/ 540543 h 540543"/>
              <a:gd name="connsiteX15" fmla="*/ 457200 w 1931194"/>
              <a:gd name="connsiteY15" fmla="*/ 538162 h 540543"/>
              <a:gd name="connsiteX16" fmla="*/ 419100 w 1931194"/>
              <a:gd name="connsiteY16" fmla="*/ 531018 h 540543"/>
              <a:gd name="connsiteX17" fmla="*/ 378619 w 1931194"/>
              <a:gd name="connsiteY17" fmla="*/ 519112 h 540543"/>
              <a:gd name="connsiteX18" fmla="*/ 326232 w 1931194"/>
              <a:gd name="connsiteY18" fmla="*/ 500062 h 540543"/>
              <a:gd name="connsiteX19" fmla="*/ 280988 w 1931194"/>
              <a:gd name="connsiteY19" fmla="*/ 481012 h 540543"/>
              <a:gd name="connsiteX20" fmla="*/ 235744 w 1931194"/>
              <a:gd name="connsiteY20" fmla="*/ 457200 h 540543"/>
              <a:gd name="connsiteX21" fmla="*/ 200025 w 1931194"/>
              <a:gd name="connsiteY21" fmla="*/ 435768 h 540543"/>
              <a:gd name="connsiteX22" fmla="*/ 154782 w 1931194"/>
              <a:gd name="connsiteY22" fmla="*/ 402431 h 540543"/>
              <a:gd name="connsiteX23" fmla="*/ 128588 w 1931194"/>
              <a:gd name="connsiteY23" fmla="*/ 381000 h 540543"/>
              <a:gd name="connsiteX24" fmla="*/ 104775 w 1931194"/>
              <a:gd name="connsiteY24" fmla="*/ 357187 h 540543"/>
              <a:gd name="connsiteX25" fmla="*/ 76200 w 1931194"/>
              <a:gd name="connsiteY25" fmla="*/ 328612 h 540543"/>
              <a:gd name="connsiteX26" fmla="*/ 52388 w 1931194"/>
              <a:gd name="connsiteY26" fmla="*/ 304800 h 540543"/>
              <a:gd name="connsiteX27" fmla="*/ 30957 w 1931194"/>
              <a:gd name="connsiteY27" fmla="*/ 276225 h 540543"/>
              <a:gd name="connsiteX28" fmla="*/ 9525 w 1931194"/>
              <a:gd name="connsiteY28" fmla="*/ 245268 h 540543"/>
              <a:gd name="connsiteX29" fmla="*/ 2382 w 1931194"/>
              <a:gd name="connsiteY29" fmla="*/ 226218 h 540543"/>
              <a:gd name="connsiteX30" fmla="*/ 0 w 1931194"/>
              <a:gd name="connsiteY30" fmla="*/ 211931 h 540543"/>
              <a:gd name="connsiteX31" fmla="*/ 0 w 1931194"/>
              <a:gd name="connsiteY31" fmla="*/ 204787 h 540543"/>
              <a:gd name="connsiteX32" fmla="*/ 7144 w 1931194"/>
              <a:gd name="connsiteY32" fmla="*/ 195262 h 540543"/>
              <a:gd name="connsiteX33" fmla="*/ 16669 w 1931194"/>
              <a:gd name="connsiteY33" fmla="*/ 195262 h 540543"/>
              <a:gd name="connsiteX34" fmla="*/ 26194 w 1931194"/>
              <a:gd name="connsiteY34" fmla="*/ 195262 h 540543"/>
              <a:gd name="connsiteX35" fmla="*/ 64294 w 1931194"/>
              <a:gd name="connsiteY35" fmla="*/ 211931 h 540543"/>
              <a:gd name="connsiteX36" fmla="*/ 147638 w 1931194"/>
              <a:gd name="connsiteY36" fmla="*/ 250031 h 540543"/>
              <a:gd name="connsiteX37" fmla="*/ 209550 w 1931194"/>
              <a:gd name="connsiteY37" fmla="*/ 271462 h 540543"/>
              <a:gd name="connsiteX38" fmla="*/ 292894 w 1931194"/>
              <a:gd name="connsiteY38" fmla="*/ 295275 h 540543"/>
              <a:gd name="connsiteX39" fmla="*/ 338138 w 1931194"/>
              <a:gd name="connsiteY39" fmla="*/ 304800 h 540543"/>
              <a:gd name="connsiteX40" fmla="*/ 378619 w 1931194"/>
              <a:gd name="connsiteY40" fmla="*/ 307181 h 540543"/>
              <a:gd name="connsiteX41" fmla="*/ 464344 w 1931194"/>
              <a:gd name="connsiteY41" fmla="*/ 297656 h 540543"/>
              <a:gd name="connsiteX42" fmla="*/ 619125 w 1931194"/>
              <a:gd name="connsiteY42" fmla="*/ 261937 h 540543"/>
              <a:gd name="connsiteX43" fmla="*/ 854869 w 1931194"/>
              <a:gd name="connsiteY43" fmla="*/ 200025 h 540543"/>
              <a:gd name="connsiteX44" fmla="*/ 1152525 w 1931194"/>
              <a:gd name="connsiteY44" fmla="*/ 126206 h 540543"/>
              <a:gd name="connsiteX45" fmla="*/ 1376363 w 1931194"/>
              <a:gd name="connsiteY45" fmla="*/ 73818 h 540543"/>
              <a:gd name="connsiteX46" fmla="*/ 1402557 w 1931194"/>
              <a:gd name="connsiteY46" fmla="*/ 57150 h 540543"/>
              <a:gd name="connsiteX47" fmla="*/ 1445419 w 1931194"/>
              <a:gd name="connsiteY47" fmla="*/ 35718 h 540543"/>
              <a:gd name="connsiteX48" fmla="*/ 1495425 w 1931194"/>
              <a:gd name="connsiteY48" fmla="*/ 16668 h 540543"/>
              <a:gd name="connsiteX49" fmla="*/ 1538288 w 1931194"/>
              <a:gd name="connsiteY49" fmla="*/ 4762 h 540543"/>
              <a:gd name="connsiteX50" fmla="*/ 1578769 w 1931194"/>
              <a:gd name="connsiteY50" fmla="*/ 0 h 540543"/>
              <a:gd name="connsiteX51" fmla="*/ 1640682 w 1931194"/>
              <a:gd name="connsiteY51" fmla="*/ 9525 h 540543"/>
              <a:gd name="connsiteX52" fmla="*/ 1726407 w 1931194"/>
              <a:gd name="connsiteY52" fmla="*/ 30956 h 540543"/>
              <a:gd name="connsiteX53" fmla="*/ 1797844 w 1931194"/>
              <a:gd name="connsiteY53" fmla="*/ 54768 h 540543"/>
              <a:gd name="connsiteX54" fmla="*/ 1876425 w 1931194"/>
              <a:gd name="connsiteY54" fmla="*/ 88106 h 540543"/>
              <a:gd name="connsiteX55" fmla="*/ 1890713 w 1931194"/>
              <a:gd name="connsiteY55" fmla="*/ 95250 h 540543"/>
              <a:gd name="connsiteX56" fmla="*/ 1907382 w 1931194"/>
              <a:gd name="connsiteY56" fmla="*/ 107156 h 540543"/>
              <a:gd name="connsiteX57" fmla="*/ 1919288 w 1931194"/>
              <a:gd name="connsiteY57" fmla="*/ 119062 h 540543"/>
              <a:gd name="connsiteX58" fmla="*/ 1926432 w 1931194"/>
              <a:gd name="connsiteY58" fmla="*/ 128587 h 540543"/>
              <a:gd name="connsiteX59" fmla="*/ 1931194 w 1931194"/>
              <a:gd name="connsiteY59" fmla="*/ 142875 h 540543"/>
              <a:gd name="connsiteX60" fmla="*/ 1931194 w 1931194"/>
              <a:gd name="connsiteY60" fmla="*/ 159543 h 540543"/>
              <a:gd name="connsiteX61" fmla="*/ 1924050 w 1931194"/>
              <a:gd name="connsiteY61" fmla="*/ 180975 h 540543"/>
              <a:gd name="connsiteX62" fmla="*/ 1907382 w 1931194"/>
              <a:gd name="connsiteY62" fmla="*/ 202406 h 540543"/>
              <a:gd name="connsiteX63" fmla="*/ 1885950 w 1931194"/>
              <a:gd name="connsiteY63" fmla="*/ 219075 h 540543"/>
              <a:gd name="connsiteX64" fmla="*/ 1862138 w 1931194"/>
              <a:gd name="connsiteY64" fmla="*/ 228600 h 540543"/>
              <a:gd name="connsiteX65" fmla="*/ 1819275 w 1931194"/>
              <a:gd name="connsiteY65" fmla="*/ 233362 h 540543"/>
              <a:gd name="connsiteX66" fmla="*/ 1685925 w 1931194"/>
              <a:gd name="connsiteY66" fmla="*/ 250031 h 540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1931194" h="540543">
                <a:moveTo>
                  <a:pt x="1685925" y="250031"/>
                </a:moveTo>
                <a:lnTo>
                  <a:pt x="1550194" y="266700"/>
                </a:lnTo>
                <a:lnTo>
                  <a:pt x="1438275" y="283368"/>
                </a:lnTo>
                <a:lnTo>
                  <a:pt x="1328738" y="300037"/>
                </a:lnTo>
                <a:lnTo>
                  <a:pt x="1190625" y="323850"/>
                </a:lnTo>
                <a:lnTo>
                  <a:pt x="1050132" y="352425"/>
                </a:lnTo>
                <a:lnTo>
                  <a:pt x="964407" y="371475"/>
                </a:lnTo>
                <a:lnTo>
                  <a:pt x="859632" y="397668"/>
                </a:lnTo>
                <a:lnTo>
                  <a:pt x="766763" y="428625"/>
                </a:lnTo>
                <a:lnTo>
                  <a:pt x="673894" y="459581"/>
                </a:lnTo>
                <a:lnTo>
                  <a:pt x="616744" y="488156"/>
                </a:lnTo>
                <a:lnTo>
                  <a:pt x="585788" y="504825"/>
                </a:lnTo>
                <a:lnTo>
                  <a:pt x="535782" y="526256"/>
                </a:lnTo>
                <a:lnTo>
                  <a:pt x="490538" y="540543"/>
                </a:lnTo>
                <a:lnTo>
                  <a:pt x="481013" y="540543"/>
                </a:lnTo>
                <a:lnTo>
                  <a:pt x="457200" y="538162"/>
                </a:lnTo>
                <a:lnTo>
                  <a:pt x="419100" y="531018"/>
                </a:lnTo>
                <a:lnTo>
                  <a:pt x="378619" y="519112"/>
                </a:lnTo>
                <a:lnTo>
                  <a:pt x="326232" y="500062"/>
                </a:lnTo>
                <a:lnTo>
                  <a:pt x="280988" y="481012"/>
                </a:lnTo>
                <a:lnTo>
                  <a:pt x="235744" y="457200"/>
                </a:lnTo>
                <a:lnTo>
                  <a:pt x="200025" y="435768"/>
                </a:lnTo>
                <a:lnTo>
                  <a:pt x="154782" y="402431"/>
                </a:lnTo>
                <a:lnTo>
                  <a:pt x="128588" y="381000"/>
                </a:lnTo>
                <a:lnTo>
                  <a:pt x="104775" y="357187"/>
                </a:lnTo>
                <a:lnTo>
                  <a:pt x="76200" y="328612"/>
                </a:lnTo>
                <a:lnTo>
                  <a:pt x="52388" y="304800"/>
                </a:lnTo>
                <a:lnTo>
                  <a:pt x="30957" y="276225"/>
                </a:lnTo>
                <a:lnTo>
                  <a:pt x="9525" y="245268"/>
                </a:lnTo>
                <a:lnTo>
                  <a:pt x="2382" y="226218"/>
                </a:lnTo>
                <a:lnTo>
                  <a:pt x="0" y="211931"/>
                </a:lnTo>
                <a:lnTo>
                  <a:pt x="0" y="204787"/>
                </a:lnTo>
                <a:lnTo>
                  <a:pt x="7144" y="195262"/>
                </a:lnTo>
                <a:lnTo>
                  <a:pt x="16669" y="195262"/>
                </a:lnTo>
                <a:lnTo>
                  <a:pt x="26194" y="195262"/>
                </a:lnTo>
                <a:lnTo>
                  <a:pt x="64294" y="211931"/>
                </a:lnTo>
                <a:lnTo>
                  <a:pt x="147638" y="250031"/>
                </a:lnTo>
                <a:lnTo>
                  <a:pt x="209550" y="271462"/>
                </a:lnTo>
                <a:lnTo>
                  <a:pt x="292894" y="295275"/>
                </a:lnTo>
                <a:lnTo>
                  <a:pt x="338138" y="304800"/>
                </a:lnTo>
                <a:lnTo>
                  <a:pt x="378619" y="307181"/>
                </a:lnTo>
                <a:lnTo>
                  <a:pt x="464344" y="297656"/>
                </a:lnTo>
                <a:lnTo>
                  <a:pt x="619125" y="261937"/>
                </a:lnTo>
                <a:lnTo>
                  <a:pt x="854869" y="200025"/>
                </a:lnTo>
                <a:lnTo>
                  <a:pt x="1152525" y="126206"/>
                </a:lnTo>
                <a:lnTo>
                  <a:pt x="1376363" y="73818"/>
                </a:lnTo>
                <a:lnTo>
                  <a:pt x="1402557" y="57150"/>
                </a:lnTo>
                <a:lnTo>
                  <a:pt x="1445419" y="35718"/>
                </a:lnTo>
                <a:lnTo>
                  <a:pt x="1495425" y="16668"/>
                </a:lnTo>
                <a:lnTo>
                  <a:pt x="1538288" y="4762"/>
                </a:lnTo>
                <a:lnTo>
                  <a:pt x="1578769" y="0"/>
                </a:lnTo>
                <a:lnTo>
                  <a:pt x="1640682" y="9525"/>
                </a:lnTo>
                <a:lnTo>
                  <a:pt x="1726407" y="30956"/>
                </a:lnTo>
                <a:lnTo>
                  <a:pt x="1797844" y="54768"/>
                </a:lnTo>
                <a:lnTo>
                  <a:pt x="1876425" y="88106"/>
                </a:lnTo>
                <a:lnTo>
                  <a:pt x="1890713" y="95250"/>
                </a:lnTo>
                <a:lnTo>
                  <a:pt x="1907382" y="107156"/>
                </a:lnTo>
                <a:lnTo>
                  <a:pt x="1919288" y="119062"/>
                </a:lnTo>
                <a:lnTo>
                  <a:pt x="1926432" y="128587"/>
                </a:lnTo>
                <a:lnTo>
                  <a:pt x="1931194" y="142875"/>
                </a:lnTo>
                <a:lnTo>
                  <a:pt x="1931194" y="159543"/>
                </a:lnTo>
                <a:lnTo>
                  <a:pt x="1924050" y="180975"/>
                </a:lnTo>
                <a:lnTo>
                  <a:pt x="1907382" y="202406"/>
                </a:lnTo>
                <a:lnTo>
                  <a:pt x="1885950" y="219075"/>
                </a:lnTo>
                <a:lnTo>
                  <a:pt x="1862138" y="228600"/>
                </a:lnTo>
                <a:lnTo>
                  <a:pt x="1819275" y="233362"/>
                </a:lnTo>
                <a:lnTo>
                  <a:pt x="1685925" y="25003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F47792A0-90AE-4B43-971C-45C32E5CE9AC}"/>
              </a:ext>
            </a:extLst>
          </p:cNvPr>
          <p:cNvSpPr/>
          <p:nvPr/>
        </p:nvSpPr>
        <p:spPr>
          <a:xfrm>
            <a:off x="2878138" y="3138488"/>
            <a:ext cx="1193800" cy="336550"/>
          </a:xfrm>
          <a:custGeom>
            <a:avLst/>
            <a:gdLst>
              <a:gd name="connsiteX0" fmla="*/ 1040607 w 1193007"/>
              <a:gd name="connsiteY0" fmla="*/ 219075 h 335756"/>
              <a:gd name="connsiteX1" fmla="*/ 900113 w 1193007"/>
              <a:gd name="connsiteY1" fmla="*/ 245268 h 335756"/>
              <a:gd name="connsiteX2" fmla="*/ 750094 w 1193007"/>
              <a:gd name="connsiteY2" fmla="*/ 273843 h 335756"/>
              <a:gd name="connsiteX3" fmla="*/ 609600 w 1193007"/>
              <a:gd name="connsiteY3" fmla="*/ 300037 h 335756"/>
              <a:gd name="connsiteX4" fmla="*/ 488157 w 1193007"/>
              <a:gd name="connsiteY4" fmla="*/ 321468 h 335756"/>
              <a:gd name="connsiteX5" fmla="*/ 419100 w 1193007"/>
              <a:gd name="connsiteY5" fmla="*/ 335756 h 335756"/>
              <a:gd name="connsiteX6" fmla="*/ 369094 w 1193007"/>
              <a:gd name="connsiteY6" fmla="*/ 335756 h 335756"/>
              <a:gd name="connsiteX7" fmla="*/ 266700 w 1193007"/>
              <a:gd name="connsiteY7" fmla="*/ 335756 h 335756"/>
              <a:gd name="connsiteX8" fmla="*/ 242888 w 1193007"/>
              <a:gd name="connsiteY8" fmla="*/ 333375 h 335756"/>
              <a:gd name="connsiteX9" fmla="*/ 209550 w 1193007"/>
              <a:gd name="connsiteY9" fmla="*/ 326231 h 335756"/>
              <a:gd name="connsiteX10" fmla="*/ 183357 w 1193007"/>
              <a:gd name="connsiteY10" fmla="*/ 316706 h 335756"/>
              <a:gd name="connsiteX11" fmla="*/ 157163 w 1193007"/>
              <a:gd name="connsiteY11" fmla="*/ 304800 h 335756"/>
              <a:gd name="connsiteX12" fmla="*/ 121444 w 1193007"/>
              <a:gd name="connsiteY12" fmla="*/ 288131 h 335756"/>
              <a:gd name="connsiteX13" fmla="*/ 92869 w 1193007"/>
              <a:gd name="connsiteY13" fmla="*/ 269081 h 335756"/>
              <a:gd name="connsiteX14" fmla="*/ 64294 w 1193007"/>
              <a:gd name="connsiteY14" fmla="*/ 245268 h 335756"/>
              <a:gd name="connsiteX15" fmla="*/ 40482 w 1193007"/>
              <a:gd name="connsiteY15" fmla="*/ 221456 h 335756"/>
              <a:gd name="connsiteX16" fmla="*/ 21432 w 1193007"/>
              <a:gd name="connsiteY16" fmla="*/ 197643 h 335756"/>
              <a:gd name="connsiteX17" fmla="*/ 2382 w 1193007"/>
              <a:gd name="connsiteY17" fmla="*/ 161925 h 335756"/>
              <a:gd name="connsiteX18" fmla="*/ 0 w 1193007"/>
              <a:gd name="connsiteY18" fmla="*/ 142875 h 335756"/>
              <a:gd name="connsiteX19" fmla="*/ 0 w 1193007"/>
              <a:gd name="connsiteY19" fmla="*/ 130968 h 335756"/>
              <a:gd name="connsiteX20" fmla="*/ 2382 w 1193007"/>
              <a:gd name="connsiteY20" fmla="*/ 123825 h 335756"/>
              <a:gd name="connsiteX21" fmla="*/ 9525 w 1193007"/>
              <a:gd name="connsiteY21" fmla="*/ 119062 h 335756"/>
              <a:gd name="connsiteX22" fmla="*/ 21432 w 1193007"/>
              <a:gd name="connsiteY22" fmla="*/ 119062 h 335756"/>
              <a:gd name="connsiteX23" fmla="*/ 42863 w 1193007"/>
              <a:gd name="connsiteY23" fmla="*/ 126206 h 335756"/>
              <a:gd name="connsiteX24" fmla="*/ 76200 w 1193007"/>
              <a:gd name="connsiteY24" fmla="*/ 138112 h 335756"/>
              <a:gd name="connsiteX25" fmla="*/ 114300 w 1193007"/>
              <a:gd name="connsiteY25" fmla="*/ 145256 h 335756"/>
              <a:gd name="connsiteX26" fmla="*/ 169069 w 1193007"/>
              <a:gd name="connsiteY26" fmla="*/ 152400 h 335756"/>
              <a:gd name="connsiteX27" fmla="*/ 235744 w 1193007"/>
              <a:gd name="connsiteY27" fmla="*/ 157162 h 335756"/>
              <a:gd name="connsiteX28" fmla="*/ 288132 w 1193007"/>
              <a:gd name="connsiteY28" fmla="*/ 152400 h 335756"/>
              <a:gd name="connsiteX29" fmla="*/ 395288 w 1193007"/>
              <a:gd name="connsiteY29" fmla="*/ 135731 h 335756"/>
              <a:gd name="connsiteX30" fmla="*/ 516732 w 1193007"/>
              <a:gd name="connsiteY30" fmla="*/ 114300 h 335756"/>
              <a:gd name="connsiteX31" fmla="*/ 600075 w 1193007"/>
              <a:gd name="connsiteY31" fmla="*/ 95250 h 335756"/>
              <a:gd name="connsiteX32" fmla="*/ 709613 w 1193007"/>
              <a:gd name="connsiteY32" fmla="*/ 64293 h 335756"/>
              <a:gd name="connsiteX33" fmla="*/ 792957 w 1193007"/>
              <a:gd name="connsiteY33" fmla="*/ 33337 h 335756"/>
              <a:gd name="connsiteX34" fmla="*/ 816769 w 1193007"/>
              <a:gd name="connsiteY34" fmla="*/ 23812 h 335756"/>
              <a:gd name="connsiteX35" fmla="*/ 883444 w 1193007"/>
              <a:gd name="connsiteY35" fmla="*/ 9525 h 335756"/>
              <a:gd name="connsiteX36" fmla="*/ 931069 w 1193007"/>
              <a:gd name="connsiteY36" fmla="*/ 0 h 335756"/>
              <a:gd name="connsiteX37" fmla="*/ 952500 w 1193007"/>
              <a:gd name="connsiteY37" fmla="*/ 7143 h 335756"/>
              <a:gd name="connsiteX38" fmla="*/ 1004888 w 1193007"/>
              <a:gd name="connsiteY38" fmla="*/ 28575 h 335756"/>
              <a:gd name="connsiteX39" fmla="*/ 1066800 w 1193007"/>
              <a:gd name="connsiteY39" fmla="*/ 47625 h 335756"/>
              <a:gd name="connsiteX40" fmla="*/ 1147763 w 1193007"/>
              <a:gd name="connsiteY40" fmla="*/ 66675 h 335756"/>
              <a:gd name="connsiteX41" fmla="*/ 1162050 w 1193007"/>
              <a:gd name="connsiteY41" fmla="*/ 73818 h 335756"/>
              <a:gd name="connsiteX42" fmla="*/ 1181100 w 1193007"/>
              <a:gd name="connsiteY42" fmla="*/ 95250 h 335756"/>
              <a:gd name="connsiteX43" fmla="*/ 1190625 w 1193007"/>
              <a:gd name="connsiteY43" fmla="*/ 111918 h 335756"/>
              <a:gd name="connsiteX44" fmla="*/ 1193007 w 1193007"/>
              <a:gd name="connsiteY44" fmla="*/ 130968 h 335756"/>
              <a:gd name="connsiteX45" fmla="*/ 1185863 w 1193007"/>
              <a:gd name="connsiteY45" fmla="*/ 152400 h 335756"/>
              <a:gd name="connsiteX46" fmla="*/ 1169194 w 1193007"/>
              <a:gd name="connsiteY46" fmla="*/ 176212 h 335756"/>
              <a:gd name="connsiteX47" fmla="*/ 1143000 w 1193007"/>
              <a:gd name="connsiteY47" fmla="*/ 195262 h 335756"/>
              <a:gd name="connsiteX48" fmla="*/ 1040607 w 1193007"/>
              <a:gd name="connsiteY48" fmla="*/ 219075 h 335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93007" h="335756">
                <a:moveTo>
                  <a:pt x="1040607" y="219075"/>
                </a:moveTo>
                <a:lnTo>
                  <a:pt x="900113" y="245268"/>
                </a:lnTo>
                <a:lnTo>
                  <a:pt x="750094" y="273843"/>
                </a:lnTo>
                <a:lnTo>
                  <a:pt x="609600" y="300037"/>
                </a:lnTo>
                <a:lnTo>
                  <a:pt x="488157" y="321468"/>
                </a:lnTo>
                <a:lnTo>
                  <a:pt x="419100" y="335756"/>
                </a:lnTo>
                <a:lnTo>
                  <a:pt x="369094" y="335756"/>
                </a:lnTo>
                <a:lnTo>
                  <a:pt x="266700" y="335756"/>
                </a:lnTo>
                <a:lnTo>
                  <a:pt x="242888" y="333375"/>
                </a:lnTo>
                <a:lnTo>
                  <a:pt x="209550" y="326231"/>
                </a:lnTo>
                <a:lnTo>
                  <a:pt x="183357" y="316706"/>
                </a:lnTo>
                <a:lnTo>
                  <a:pt x="157163" y="304800"/>
                </a:lnTo>
                <a:lnTo>
                  <a:pt x="121444" y="288131"/>
                </a:lnTo>
                <a:lnTo>
                  <a:pt x="92869" y="269081"/>
                </a:lnTo>
                <a:lnTo>
                  <a:pt x="64294" y="245268"/>
                </a:lnTo>
                <a:lnTo>
                  <a:pt x="40482" y="221456"/>
                </a:lnTo>
                <a:lnTo>
                  <a:pt x="21432" y="197643"/>
                </a:lnTo>
                <a:lnTo>
                  <a:pt x="2382" y="161925"/>
                </a:lnTo>
                <a:lnTo>
                  <a:pt x="0" y="142875"/>
                </a:lnTo>
                <a:lnTo>
                  <a:pt x="0" y="130968"/>
                </a:lnTo>
                <a:lnTo>
                  <a:pt x="2382" y="123825"/>
                </a:lnTo>
                <a:lnTo>
                  <a:pt x="9525" y="119062"/>
                </a:lnTo>
                <a:lnTo>
                  <a:pt x="21432" y="119062"/>
                </a:lnTo>
                <a:lnTo>
                  <a:pt x="42863" y="126206"/>
                </a:lnTo>
                <a:lnTo>
                  <a:pt x="76200" y="138112"/>
                </a:lnTo>
                <a:lnTo>
                  <a:pt x="114300" y="145256"/>
                </a:lnTo>
                <a:lnTo>
                  <a:pt x="169069" y="152400"/>
                </a:lnTo>
                <a:lnTo>
                  <a:pt x="235744" y="157162"/>
                </a:lnTo>
                <a:lnTo>
                  <a:pt x="288132" y="152400"/>
                </a:lnTo>
                <a:lnTo>
                  <a:pt x="395288" y="135731"/>
                </a:lnTo>
                <a:lnTo>
                  <a:pt x="516732" y="114300"/>
                </a:lnTo>
                <a:lnTo>
                  <a:pt x="600075" y="95250"/>
                </a:lnTo>
                <a:lnTo>
                  <a:pt x="709613" y="64293"/>
                </a:lnTo>
                <a:lnTo>
                  <a:pt x="792957" y="33337"/>
                </a:lnTo>
                <a:lnTo>
                  <a:pt x="816769" y="23812"/>
                </a:lnTo>
                <a:lnTo>
                  <a:pt x="883444" y="9525"/>
                </a:lnTo>
                <a:lnTo>
                  <a:pt x="931069" y="0"/>
                </a:lnTo>
                <a:lnTo>
                  <a:pt x="952500" y="7143"/>
                </a:lnTo>
                <a:lnTo>
                  <a:pt x="1004888" y="28575"/>
                </a:lnTo>
                <a:lnTo>
                  <a:pt x="1066800" y="47625"/>
                </a:lnTo>
                <a:lnTo>
                  <a:pt x="1147763" y="66675"/>
                </a:lnTo>
                <a:lnTo>
                  <a:pt x="1162050" y="73818"/>
                </a:lnTo>
                <a:lnTo>
                  <a:pt x="1181100" y="95250"/>
                </a:lnTo>
                <a:lnTo>
                  <a:pt x="1190625" y="111918"/>
                </a:lnTo>
                <a:lnTo>
                  <a:pt x="1193007" y="130968"/>
                </a:lnTo>
                <a:lnTo>
                  <a:pt x="1185863" y="152400"/>
                </a:lnTo>
                <a:lnTo>
                  <a:pt x="1169194" y="176212"/>
                </a:lnTo>
                <a:lnTo>
                  <a:pt x="1143000" y="195262"/>
                </a:lnTo>
                <a:lnTo>
                  <a:pt x="1040607" y="2190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7A9A0756-2AA0-4EB9-9565-FCEDA9804135}"/>
              </a:ext>
            </a:extLst>
          </p:cNvPr>
          <p:cNvSpPr/>
          <p:nvPr/>
        </p:nvSpPr>
        <p:spPr>
          <a:xfrm>
            <a:off x="2836863" y="3786188"/>
            <a:ext cx="1225550" cy="357187"/>
          </a:xfrm>
          <a:custGeom>
            <a:avLst/>
            <a:gdLst>
              <a:gd name="connsiteX0" fmla="*/ 1042987 w 1226344"/>
              <a:gd name="connsiteY0" fmla="*/ 238125 h 357187"/>
              <a:gd name="connsiteX1" fmla="*/ 952500 w 1226344"/>
              <a:gd name="connsiteY1" fmla="*/ 247650 h 357187"/>
              <a:gd name="connsiteX2" fmla="*/ 876300 w 1226344"/>
              <a:gd name="connsiteY2" fmla="*/ 261937 h 357187"/>
              <a:gd name="connsiteX3" fmla="*/ 750094 w 1226344"/>
              <a:gd name="connsiteY3" fmla="*/ 285750 h 357187"/>
              <a:gd name="connsiteX4" fmla="*/ 647700 w 1226344"/>
              <a:gd name="connsiteY4" fmla="*/ 309562 h 357187"/>
              <a:gd name="connsiteX5" fmla="*/ 602456 w 1226344"/>
              <a:gd name="connsiteY5" fmla="*/ 321468 h 357187"/>
              <a:gd name="connsiteX6" fmla="*/ 552450 w 1226344"/>
              <a:gd name="connsiteY6" fmla="*/ 330993 h 357187"/>
              <a:gd name="connsiteX7" fmla="*/ 490537 w 1226344"/>
              <a:gd name="connsiteY7" fmla="*/ 342900 h 357187"/>
              <a:gd name="connsiteX8" fmla="*/ 435769 w 1226344"/>
              <a:gd name="connsiteY8" fmla="*/ 350043 h 357187"/>
              <a:gd name="connsiteX9" fmla="*/ 383381 w 1226344"/>
              <a:gd name="connsiteY9" fmla="*/ 354806 h 357187"/>
              <a:gd name="connsiteX10" fmla="*/ 342900 w 1226344"/>
              <a:gd name="connsiteY10" fmla="*/ 357187 h 357187"/>
              <a:gd name="connsiteX11" fmla="*/ 311944 w 1226344"/>
              <a:gd name="connsiteY11" fmla="*/ 357187 h 357187"/>
              <a:gd name="connsiteX12" fmla="*/ 266700 w 1226344"/>
              <a:gd name="connsiteY12" fmla="*/ 352425 h 357187"/>
              <a:gd name="connsiteX13" fmla="*/ 216694 w 1226344"/>
              <a:gd name="connsiteY13" fmla="*/ 338137 h 357187"/>
              <a:gd name="connsiteX14" fmla="*/ 152400 w 1226344"/>
              <a:gd name="connsiteY14" fmla="*/ 311943 h 357187"/>
              <a:gd name="connsiteX15" fmla="*/ 102394 w 1226344"/>
              <a:gd name="connsiteY15" fmla="*/ 288131 h 357187"/>
              <a:gd name="connsiteX16" fmla="*/ 59531 w 1226344"/>
              <a:gd name="connsiteY16" fmla="*/ 264318 h 357187"/>
              <a:gd name="connsiteX17" fmla="*/ 28575 w 1226344"/>
              <a:gd name="connsiteY17" fmla="*/ 242887 h 357187"/>
              <a:gd name="connsiteX18" fmla="*/ 4762 w 1226344"/>
              <a:gd name="connsiteY18" fmla="*/ 214312 h 357187"/>
              <a:gd name="connsiteX19" fmla="*/ 0 w 1226344"/>
              <a:gd name="connsiteY19" fmla="*/ 197643 h 357187"/>
              <a:gd name="connsiteX20" fmla="*/ 0 w 1226344"/>
              <a:gd name="connsiteY20" fmla="*/ 188118 h 357187"/>
              <a:gd name="connsiteX21" fmla="*/ 9525 w 1226344"/>
              <a:gd name="connsiteY21" fmla="*/ 180975 h 357187"/>
              <a:gd name="connsiteX22" fmla="*/ 33337 w 1226344"/>
              <a:gd name="connsiteY22" fmla="*/ 178593 h 357187"/>
              <a:gd name="connsiteX23" fmla="*/ 114300 w 1226344"/>
              <a:gd name="connsiteY23" fmla="*/ 185737 h 357187"/>
              <a:gd name="connsiteX24" fmla="*/ 200025 w 1226344"/>
              <a:gd name="connsiteY24" fmla="*/ 190500 h 357187"/>
              <a:gd name="connsiteX25" fmla="*/ 276225 w 1226344"/>
              <a:gd name="connsiteY25" fmla="*/ 185737 h 357187"/>
              <a:gd name="connsiteX26" fmla="*/ 345281 w 1226344"/>
              <a:gd name="connsiteY26" fmla="*/ 173831 h 357187"/>
              <a:gd name="connsiteX27" fmla="*/ 497681 w 1226344"/>
              <a:gd name="connsiteY27" fmla="*/ 140493 h 357187"/>
              <a:gd name="connsiteX28" fmla="*/ 640556 w 1226344"/>
              <a:gd name="connsiteY28" fmla="*/ 104775 h 357187"/>
              <a:gd name="connsiteX29" fmla="*/ 776287 w 1226344"/>
              <a:gd name="connsiteY29" fmla="*/ 59531 h 357187"/>
              <a:gd name="connsiteX30" fmla="*/ 823912 w 1226344"/>
              <a:gd name="connsiteY30" fmla="*/ 40481 h 357187"/>
              <a:gd name="connsiteX31" fmla="*/ 845344 w 1226344"/>
              <a:gd name="connsiteY31" fmla="*/ 28575 h 357187"/>
              <a:gd name="connsiteX32" fmla="*/ 883444 w 1226344"/>
              <a:gd name="connsiteY32" fmla="*/ 16668 h 357187"/>
              <a:gd name="connsiteX33" fmla="*/ 945356 w 1226344"/>
              <a:gd name="connsiteY33" fmla="*/ 7143 h 357187"/>
              <a:gd name="connsiteX34" fmla="*/ 1019175 w 1226344"/>
              <a:gd name="connsiteY34" fmla="*/ 0 h 357187"/>
              <a:gd name="connsiteX35" fmla="*/ 1066800 w 1226344"/>
              <a:gd name="connsiteY35" fmla="*/ 2381 h 357187"/>
              <a:gd name="connsiteX36" fmla="*/ 1102519 w 1226344"/>
              <a:gd name="connsiteY36" fmla="*/ 16668 h 357187"/>
              <a:gd name="connsiteX37" fmla="*/ 1145381 w 1226344"/>
              <a:gd name="connsiteY37" fmla="*/ 42862 h 357187"/>
              <a:gd name="connsiteX38" fmla="*/ 1190625 w 1226344"/>
              <a:gd name="connsiteY38" fmla="*/ 80962 h 357187"/>
              <a:gd name="connsiteX39" fmla="*/ 1212056 w 1226344"/>
              <a:gd name="connsiteY39" fmla="*/ 100012 h 357187"/>
              <a:gd name="connsiteX40" fmla="*/ 1223962 w 1226344"/>
              <a:gd name="connsiteY40" fmla="*/ 116681 h 357187"/>
              <a:gd name="connsiteX41" fmla="*/ 1226344 w 1226344"/>
              <a:gd name="connsiteY41" fmla="*/ 130968 h 357187"/>
              <a:gd name="connsiteX42" fmla="*/ 1223962 w 1226344"/>
              <a:gd name="connsiteY42" fmla="*/ 152400 h 357187"/>
              <a:gd name="connsiteX43" fmla="*/ 1207294 w 1226344"/>
              <a:gd name="connsiteY43" fmla="*/ 183356 h 357187"/>
              <a:gd name="connsiteX44" fmla="*/ 1176337 w 1226344"/>
              <a:gd name="connsiteY44" fmla="*/ 221456 h 357187"/>
              <a:gd name="connsiteX45" fmla="*/ 1042987 w 1226344"/>
              <a:gd name="connsiteY45" fmla="*/ 238125 h 357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226344" h="357187">
                <a:moveTo>
                  <a:pt x="1042987" y="238125"/>
                </a:moveTo>
                <a:lnTo>
                  <a:pt x="952500" y="247650"/>
                </a:lnTo>
                <a:lnTo>
                  <a:pt x="876300" y="261937"/>
                </a:lnTo>
                <a:lnTo>
                  <a:pt x="750094" y="285750"/>
                </a:lnTo>
                <a:lnTo>
                  <a:pt x="647700" y="309562"/>
                </a:lnTo>
                <a:lnTo>
                  <a:pt x="602456" y="321468"/>
                </a:lnTo>
                <a:lnTo>
                  <a:pt x="552450" y="330993"/>
                </a:lnTo>
                <a:lnTo>
                  <a:pt x="490537" y="342900"/>
                </a:lnTo>
                <a:lnTo>
                  <a:pt x="435769" y="350043"/>
                </a:lnTo>
                <a:lnTo>
                  <a:pt x="383381" y="354806"/>
                </a:lnTo>
                <a:lnTo>
                  <a:pt x="342900" y="357187"/>
                </a:lnTo>
                <a:lnTo>
                  <a:pt x="311944" y="357187"/>
                </a:lnTo>
                <a:lnTo>
                  <a:pt x="266700" y="352425"/>
                </a:lnTo>
                <a:lnTo>
                  <a:pt x="216694" y="338137"/>
                </a:lnTo>
                <a:lnTo>
                  <a:pt x="152400" y="311943"/>
                </a:lnTo>
                <a:lnTo>
                  <a:pt x="102394" y="288131"/>
                </a:lnTo>
                <a:lnTo>
                  <a:pt x="59531" y="264318"/>
                </a:lnTo>
                <a:lnTo>
                  <a:pt x="28575" y="242887"/>
                </a:lnTo>
                <a:lnTo>
                  <a:pt x="4762" y="214312"/>
                </a:lnTo>
                <a:lnTo>
                  <a:pt x="0" y="197643"/>
                </a:lnTo>
                <a:lnTo>
                  <a:pt x="0" y="188118"/>
                </a:lnTo>
                <a:lnTo>
                  <a:pt x="9525" y="180975"/>
                </a:lnTo>
                <a:lnTo>
                  <a:pt x="33337" y="178593"/>
                </a:lnTo>
                <a:lnTo>
                  <a:pt x="114300" y="185737"/>
                </a:lnTo>
                <a:lnTo>
                  <a:pt x="200025" y="190500"/>
                </a:lnTo>
                <a:lnTo>
                  <a:pt x="276225" y="185737"/>
                </a:lnTo>
                <a:lnTo>
                  <a:pt x="345281" y="173831"/>
                </a:lnTo>
                <a:lnTo>
                  <a:pt x="497681" y="140493"/>
                </a:lnTo>
                <a:lnTo>
                  <a:pt x="640556" y="104775"/>
                </a:lnTo>
                <a:lnTo>
                  <a:pt x="776287" y="59531"/>
                </a:lnTo>
                <a:lnTo>
                  <a:pt x="823912" y="40481"/>
                </a:lnTo>
                <a:lnTo>
                  <a:pt x="845344" y="28575"/>
                </a:lnTo>
                <a:lnTo>
                  <a:pt x="883444" y="16668"/>
                </a:lnTo>
                <a:lnTo>
                  <a:pt x="945356" y="7143"/>
                </a:lnTo>
                <a:lnTo>
                  <a:pt x="1019175" y="0"/>
                </a:lnTo>
                <a:lnTo>
                  <a:pt x="1066800" y="2381"/>
                </a:lnTo>
                <a:lnTo>
                  <a:pt x="1102519" y="16668"/>
                </a:lnTo>
                <a:lnTo>
                  <a:pt x="1145381" y="42862"/>
                </a:lnTo>
                <a:lnTo>
                  <a:pt x="1190625" y="80962"/>
                </a:lnTo>
                <a:lnTo>
                  <a:pt x="1212056" y="100012"/>
                </a:lnTo>
                <a:lnTo>
                  <a:pt x="1223962" y="116681"/>
                </a:lnTo>
                <a:lnTo>
                  <a:pt x="1226344" y="130968"/>
                </a:lnTo>
                <a:lnTo>
                  <a:pt x="1223962" y="152400"/>
                </a:lnTo>
                <a:lnTo>
                  <a:pt x="1207294" y="183356"/>
                </a:lnTo>
                <a:lnTo>
                  <a:pt x="1176337" y="221456"/>
                </a:lnTo>
                <a:lnTo>
                  <a:pt x="1042987" y="2381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3FB75654-52BA-486C-98B8-833DA276094A}"/>
              </a:ext>
            </a:extLst>
          </p:cNvPr>
          <p:cNvSpPr/>
          <p:nvPr/>
        </p:nvSpPr>
        <p:spPr>
          <a:xfrm>
            <a:off x="2617788" y="4630738"/>
            <a:ext cx="630237" cy="1114425"/>
          </a:xfrm>
          <a:custGeom>
            <a:avLst/>
            <a:gdLst>
              <a:gd name="connsiteX0" fmla="*/ 476250 w 631031"/>
              <a:gd name="connsiteY0" fmla="*/ 395288 h 1114425"/>
              <a:gd name="connsiteX1" fmla="*/ 445294 w 631031"/>
              <a:gd name="connsiteY1" fmla="*/ 292894 h 1114425"/>
              <a:gd name="connsiteX2" fmla="*/ 421481 w 631031"/>
              <a:gd name="connsiteY2" fmla="*/ 226219 h 1114425"/>
              <a:gd name="connsiteX3" fmla="*/ 314325 w 631031"/>
              <a:gd name="connsiteY3" fmla="*/ 90488 h 1114425"/>
              <a:gd name="connsiteX4" fmla="*/ 264319 w 631031"/>
              <a:gd name="connsiteY4" fmla="*/ 73819 h 1114425"/>
              <a:gd name="connsiteX5" fmla="*/ 178594 w 631031"/>
              <a:gd name="connsiteY5" fmla="*/ 45244 h 1114425"/>
              <a:gd name="connsiteX6" fmla="*/ 83344 w 631031"/>
              <a:gd name="connsiteY6" fmla="*/ 14288 h 1114425"/>
              <a:gd name="connsiteX7" fmla="*/ 40481 w 631031"/>
              <a:gd name="connsiteY7" fmla="*/ 2382 h 1114425"/>
              <a:gd name="connsiteX8" fmla="*/ 16669 w 631031"/>
              <a:gd name="connsiteY8" fmla="*/ 0 h 1114425"/>
              <a:gd name="connsiteX9" fmla="*/ 4762 w 631031"/>
              <a:gd name="connsiteY9" fmla="*/ 4763 h 1114425"/>
              <a:gd name="connsiteX10" fmla="*/ 0 w 631031"/>
              <a:gd name="connsiteY10" fmla="*/ 21432 h 1114425"/>
              <a:gd name="connsiteX11" fmla="*/ 4762 w 631031"/>
              <a:gd name="connsiteY11" fmla="*/ 40482 h 1114425"/>
              <a:gd name="connsiteX12" fmla="*/ 33337 w 631031"/>
              <a:gd name="connsiteY12" fmla="*/ 69057 h 1114425"/>
              <a:gd name="connsiteX13" fmla="*/ 78581 w 631031"/>
              <a:gd name="connsiteY13" fmla="*/ 116682 h 1114425"/>
              <a:gd name="connsiteX14" fmla="*/ 111919 w 631031"/>
              <a:gd name="connsiteY14" fmla="*/ 157163 h 1114425"/>
              <a:gd name="connsiteX15" fmla="*/ 154781 w 631031"/>
              <a:gd name="connsiteY15" fmla="*/ 223838 h 1114425"/>
              <a:gd name="connsiteX16" fmla="*/ 176212 w 631031"/>
              <a:gd name="connsiteY16" fmla="*/ 264319 h 1114425"/>
              <a:gd name="connsiteX17" fmla="*/ 197644 w 631031"/>
              <a:gd name="connsiteY17" fmla="*/ 314325 h 1114425"/>
              <a:gd name="connsiteX18" fmla="*/ 207169 w 631031"/>
              <a:gd name="connsiteY18" fmla="*/ 335757 h 1114425"/>
              <a:gd name="connsiteX19" fmla="*/ 223837 w 631031"/>
              <a:gd name="connsiteY19" fmla="*/ 426244 h 1114425"/>
              <a:gd name="connsiteX20" fmla="*/ 269081 w 631031"/>
              <a:gd name="connsiteY20" fmla="*/ 647700 h 1114425"/>
              <a:gd name="connsiteX21" fmla="*/ 316706 w 631031"/>
              <a:gd name="connsiteY21" fmla="*/ 854869 h 1114425"/>
              <a:gd name="connsiteX22" fmla="*/ 323850 w 631031"/>
              <a:gd name="connsiteY22" fmla="*/ 876300 h 1114425"/>
              <a:gd name="connsiteX23" fmla="*/ 352425 w 631031"/>
              <a:gd name="connsiteY23" fmla="*/ 914400 h 1114425"/>
              <a:gd name="connsiteX24" fmla="*/ 397669 w 631031"/>
              <a:gd name="connsiteY24" fmla="*/ 973932 h 1114425"/>
              <a:gd name="connsiteX25" fmla="*/ 426244 w 631031"/>
              <a:gd name="connsiteY25" fmla="*/ 1009650 h 1114425"/>
              <a:gd name="connsiteX26" fmla="*/ 464344 w 631031"/>
              <a:gd name="connsiteY26" fmla="*/ 1059657 h 1114425"/>
              <a:gd name="connsiteX27" fmla="*/ 488156 w 631031"/>
              <a:gd name="connsiteY27" fmla="*/ 1085850 h 1114425"/>
              <a:gd name="connsiteX28" fmla="*/ 504825 w 631031"/>
              <a:gd name="connsiteY28" fmla="*/ 1100138 h 1114425"/>
              <a:gd name="connsiteX29" fmla="*/ 528637 w 631031"/>
              <a:gd name="connsiteY29" fmla="*/ 1112044 h 1114425"/>
              <a:gd name="connsiteX30" fmla="*/ 545306 w 631031"/>
              <a:gd name="connsiteY30" fmla="*/ 1114425 h 1114425"/>
              <a:gd name="connsiteX31" fmla="*/ 566737 w 631031"/>
              <a:gd name="connsiteY31" fmla="*/ 1109663 h 1114425"/>
              <a:gd name="connsiteX32" fmla="*/ 588169 w 631031"/>
              <a:gd name="connsiteY32" fmla="*/ 1095375 h 1114425"/>
              <a:gd name="connsiteX33" fmla="*/ 602456 w 631031"/>
              <a:gd name="connsiteY33" fmla="*/ 1073944 h 1114425"/>
              <a:gd name="connsiteX34" fmla="*/ 609600 w 631031"/>
              <a:gd name="connsiteY34" fmla="*/ 1054894 h 1114425"/>
              <a:gd name="connsiteX35" fmla="*/ 626269 w 631031"/>
              <a:gd name="connsiteY35" fmla="*/ 971550 h 1114425"/>
              <a:gd name="connsiteX36" fmla="*/ 631031 w 631031"/>
              <a:gd name="connsiteY36" fmla="*/ 923925 h 1114425"/>
              <a:gd name="connsiteX37" fmla="*/ 588169 w 631031"/>
              <a:gd name="connsiteY37" fmla="*/ 757238 h 1114425"/>
              <a:gd name="connsiteX38" fmla="*/ 538162 w 631031"/>
              <a:gd name="connsiteY38" fmla="*/ 585788 h 1114425"/>
              <a:gd name="connsiteX39" fmla="*/ 476250 w 631031"/>
              <a:gd name="connsiteY39" fmla="*/ 395288 h 1114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631031" h="1114425">
                <a:moveTo>
                  <a:pt x="476250" y="395288"/>
                </a:moveTo>
                <a:lnTo>
                  <a:pt x="445294" y="292894"/>
                </a:lnTo>
                <a:lnTo>
                  <a:pt x="421481" y="226219"/>
                </a:lnTo>
                <a:lnTo>
                  <a:pt x="314325" y="90488"/>
                </a:lnTo>
                <a:lnTo>
                  <a:pt x="264319" y="73819"/>
                </a:lnTo>
                <a:lnTo>
                  <a:pt x="178594" y="45244"/>
                </a:lnTo>
                <a:lnTo>
                  <a:pt x="83344" y="14288"/>
                </a:lnTo>
                <a:lnTo>
                  <a:pt x="40481" y="2382"/>
                </a:lnTo>
                <a:lnTo>
                  <a:pt x="16669" y="0"/>
                </a:lnTo>
                <a:lnTo>
                  <a:pt x="4762" y="4763"/>
                </a:lnTo>
                <a:lnTo>
                  <a:pt x="0" y="21432"/>
                </a:lnTo>
                <a:lnTo>
                  <a:pt x="4762" y="40482"/>
                </a:lnTo>
                <a:lnTo>
                  <a:pt x="33337" y="69057"/>
                </a:lnTo>
                <a:lnTo>
                  <a:pt x="78581" y="116682"/>
                </a:lnTo>
                <a:lnTo>
                  <a:pt x="111919" y="157163"/>
                </a:lnTo>
                <a:lnTo>
                  <a:pt x="154781" y="223838"/>
                </a:lnTo>
                <a:lnTo>
                  <a:pt x="176212" y="264319"/>
                </a:lnTo>
                <a:lnTo>
                  <a:pt x="197644" y="314325"/>
                </a:lnTo>
                <a:lnTo>
                  <a:pt x="207169" y="335757"/>
                </a:lnTo>
                <a:lnTo>
                  <a:pt x="223837" y="426244"/>
                </a:lnTo>
                <a:lnTo>
                  <a:pt x="269081" y="647700"/>
                </a:lnTo>
                <a:lnTo>
                  <a:pt x="316706" y="854869"/>
                </a:lnTo>
                <a:lnTo>
                  <a:pt x="323850" y="876300"/>
                </a:lnTo>
                <a:lnTo>
                  <a:pt x="352425" y="914400"/>
                </a:lnTo>
                <a:lnTo>
                  <a:pt x="397669" y="973932"/>
                </a:lnTo>
                <a:lnTo>
                  <a:pt x="426244" y="1009650"/>
                </a:lnTo>
                <a:lnTo>
                  <a:pt x="464344" y="1059657"/>
                </a:lnTo>
                <a:lnTo>
                  <a:pt x="488156" y="1085850"/>
                </a:lnTo>
                <a:lnTo>
                  <a:pt x="504825" y="1100138"/>
                </a:lnTo>
                <a:lnTo>
                  <a:pt x="528637" y="1112044"/>
                </a:lnTo>
                <a:lnTo>
                  <a:pt x="545306" y="1114425"/>
                </a:lnTo>
                <a:lnTo>
                  <a:pt x="566737" y="1109663"/>
                </a:lnTo>
                <a:lnTo>
                  <a:pt x="588169" y="1095375"/>
                </a:lnTo>
                <a:lnTo>
                  <a:pt x="602456" y="1073944"/>
                </a:lnTo>
                <a:lnTo>
                  <a:pt x="609600" y="1054894"/>
                </a:lnTo>
                <a:lnTo>
                  <a:pt x="626269" y="971550"/>
                </a:lnTo>
                <a:lnTo>
                  <a:pt x="631031" y="923925"/>
                </a:lnTo>
                <a:lnTo>
                  <a:pt x="588169" y="757238"/>
                </a:lnTo>
                <a:lnTo>
                  <a:pt x="538162" y="585788"/>
                </a:lnTo>
                <a:lnTo>
                  <a:pt x="476250" y="39528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BF8229FA-61EB-4B8C-B158-CD63E1C4E495}"/>
              </a:ext>
            </a:extLst>
          </p:cNvPr>
          <p:cNvSpPr/>
          <p:nvPr/>
        </p:nvSpPr>
        <p:spPr>
          <a:xfrm>
            <a:off x="2876550" y="4457700"/>
            <a:ext cx="1331913" cy="1066800"/>
          </a:xfrm>
          <a:custGeom>
            <a:avLst/>
            <a:gdLst>
              <a:gd name="connsiteX0" fmla="*/ 816769 w 1331119"/>
              <a:gd name="connsiteY0" fmla="*/ 288131 h 1066800"/>
              <a:gd name="connsiteX1" fmla="*/ 664369 w 1331119"/>
              <a:gd name="connsiteY1" fmla="*/ 316706 h 1066800"/>
              <a:gd name="connsiteX2" fmla="*/ 538163 w 1331119"/>
              <a:gd name="connsiteY2" fmla="*/ 345281 h 1066800"/>
              <a:gd name="connsiteX3" fmla="*/ 395288 w 1331119"/>
              <a:gd name="connsiteY3" fmla="*/ 376238 h 1066800"/>
              <a:gd name="connsiteX4" fmla="*/ 104775 w 1331119"/>
              <a:gd name="connsiteY4" fmla="*/ 438150 h 1066800"/>
              <a:gd name="connsiteX5" fmla="*/ 0 w 1331119"/>
              <a:gd name="connsiteY5" fmla="*/ 250031 h 1066800"/>
              <a:gd name="connsiteX6" fmla="*/ 57150 w 1331119"/>
              <a:gd name="connsiteY6" fmla="*/ 264319 h 1066800"/>
              <a:gd name="connsiteX7" fmla="*/ 76200 w 1331119"/>
              <a:gd name="connsiteY7" fmla="*/ 261938 h 1066800"/>
              <a:gd name="connsiteX8" fmla="*/ 197644 w 1331119"/>
              <a:gd name="connsiteY8" fmla="*/ 233363 h 1066800"/>
              <a:gd name="connsiteX9" fmla="*/ 371475 w 1331119"/>
              <a:gd name="connsiteY9" fmla="*/ 188119 h 1066800"/>
              <a:gd name="connsiteX10" fmla="*/ 561975 w 1331119"/>
              <a:gd name="connsiteY10" fmla="*/ 140494 h 1066800"/>
              <a:gd name="connsiteX11" fmla="*/ 800100 w 1331119"/>
              <a:gd name="connsiteY11" fmla="*/ 80963 h 1066800"/>
              <a:gd name="connsiteX12" fmla="*/ 864394 w 1331119"/>
              <a:gd name="connsiteY12" fmla="*/ 64294 h 1066800"/>
              <a:gd name="connsiteX13" fmla="*/ 966788 w 1331119"/>
              <a:gd name="connsiteY13" fmla="*/ 26194 h 1066800"/>
              <a:gd name="connsiteX14" fmla="*/ 1038225 w 1331119"/>
              <a:gd name="connsiteY14" fmla="*/ 0 h 1066800"/>
              <a:gd name="connsiteX15" fmla="*/ 1042988 w 1331119"/>
              <a:gd name="connsiteY15" fmla="*/ 0 h 1066800"/>
              <a:gd name="connsiteX16" fmla="*/ 1059656 w 1331119"/>
              <a:gd name="connsiteY16" fmla="*/ 7144 h 1066800"/>
              <a:gd name="connsiteX17" fmla="*/ 1123950 w 1331119"/>
              <a:gd name="connsiteY17" fmla="*/ 54769 h 1066800"/>
              <a:gd name="connsiteX18" fmla="*/ 1219200 w 1331119"/>
              <a:gd name="connsiteY18" fmla="*/ 130969 h 1066800"/>
              <a:gd name="connsiteX19" fmla="*/ 1278731 w 1331119"/>
              <a:gd name="connsiteY19" fmla="*/ 185738 h 1066800"/>
              <a:gd name="connsiteX20" fmla="*/ 1302544 w 1331119"/>
              <a:gd name="connsiteY20" fmla="*/ 207169 h 1066800"/>
              <a:gd name="connsiteX21" fmla="*/ 1319213 w 1331119"/>
              <a:gd name="connsiteY21" fmla="*/ 226219 h 1066800"/>
              <a:gd name="connsiteX22" fmla="*/ 1326356 w 1331119"/>
              <a:gd name="connsiteY22" fmla="*/ 240506 h 1066800"/>
              <a:gd name="connsiteX23" fmla="*/ 1328738 w 1331119"/>
              <a:gd name="connsiteY23" fmla="*/ 250031 h 1066800"/>
              <a:gd name="connsiteX24" fmla="*/ 1331119 w 1331119"/>
              <a:gd name="connsiteY24" fmla="*/ 271463 h 1066800"/>
              <a:gd name="connsiteX25" fmla="*/ 1326356 w 1331119"/>
              <a:gd name="connsiteY25" fmla="*/ 285750 h 1066800"/>
              <a:gd name="connsiteX26" fmla="*/ 1309688 w 1331119"/>
              <a:gd name="connsiteY26" fmla="*/ 297656 h 1066800"/>
              <a:gd name="connsiteX27" fmla="*/ 1290638 w 1331119"/>
              <a:gd name="connsiteY27" fmla="*/ 309563 h 1066800"/>
              <a:gd name="connsiteX28" fmla="*/ 1269206 w 1331119"/>
              <a:gd name="connsiteY28" fmla="*/ 330994 h 1066800"/>
              <a:gd name="connsiteX29" fmla="*/ 1235869 w 1331119"/>
              <a:gd name="connsiteY29" fmla="*/ 373856 h 1066800"/>
              <a:gd name="connsiteX30" fmla="*/ 1204913 w 1331119"/>
              <a:gd name="connsiteY30" fmla="*/ 433388 h 1066800"/>
              <a:gd name="connsiteX31" fmla="*/ 1193006 w 1331119"/>
              <a:gd name="connsiteY31" fmla="*/ 473869 h 1066800"/>
              <a:gd name="connsiteX32" fmla="*/ 1135856 w 1331119"/>
              <a:gd name="connsiteY32" fmla="*/ 728663 h 1066800"/>
              <a:gd name="connsiteX33" fmla="*/ 1069181 w 1331119"/>
              <a:gd name="connsiteY33" fmla="*/ 1028700 h 1066800"/>
              <a:gd name="connsiteX34" fmla="*/ 1064419 w 1331119"/>
              <a:gd name="connsiteY34" fmla="*/ 1042988 h 1066800"/>
              <a:gd name="connsiteX35" fmla="*/ 1057275 w 1331119"/>
              <a:gd name="connsiteY35" fmla="*/ 1047750 h 1066800"/>
              <a:gd name="connsiteX36" fmla="*/ 1019175 w 1331119"/>
              <a:gd name="connsiteY36" fmla="*/ 1062038 h 1066800"/>
              <a:gd name="connsiteX37" fmla="*/ 995363 w 1331119"/>
              <a:gd name="connsiteY37" fmla="*/ 1066800 h 1066800"/>
              <a:gd name="connsiteX38" fmla="*/ 966788 w 1331119"/>
              <a:gd name="connsiteY38" fmla="*/ 1047750 h 1066800"/>
              <a:gd name="connsiteX39" fmla="*/ 864394 w 1331119"/>
              <a:gd name="connsiteY39" fmla="*/ 854869 h 1066800"/>
              <a:gd name="connsiteX40" fmla="*/ 885825 w 1331119"/>
              <a:gd name="connsiteY40" fmla="*/ 731044 h 1066800"/>
              <a:gd name="connsiteX41" fmla="*/ 921544 w 1331119"/>
              <a:gd name="connsiteY41" fmla="*/ 571500 h 1066800"/>
              <a:gd name="connsiteX42" fmla="*/ 969169 w 1331119"/>
              <a:gd name="connsiteY42" fmla="*/ 354806 h 1066800"/>
              <a:gd name="connsiteX43" fmla="*/ 973931 w 1331119"/>
              <a:gd name="connsiteY43" fmla="*/ 328613 h 1066800"/>
              <a:gd name="connsiteX44" fmla="*/ 973931 w 1331119"/>
              <a:gd name="connsiteY44" fmla="*/ 314325 h 1066800"/>
              <a:gd name="connsiteX45" fmla="*/ 971550 w 1331119"/>
              <a:gd name="connsiteY45" fmla="*/ 300038 h 1066800"/>
              <a:gd name="connsiteX46" fmla="*/ 966788 w 1331119"/>
              <a:gd name="connsiteY46" fmla="*/ 283369 h 1066800"/>
              <a:gd name="connsiteX47" fmla="*/ 957263 w 1331119"/>
              <a:gd name="connsiteY47" fmla="*/ 271463 h 1066800"/>
              <a:gd name="connsiteX48" fmla="*/ 947738 w 1331119"/>
              <a:gd name="connsiteY48" fmla="*/ 266700 h 1066800"/>
              <a:gd name="connsiteX49" fmla="*/ 931069 w 1331119"/>
              <a:gd name="connsiteY49" fmla="*/ 266700 h 1066800"/>
              <a:gd name="connsiteX50" fmla="*/ 816769 w 1331119"/>
              <a:gd name="connsiteY50" fmla="*/ 288131 h 106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331119" h="1066800">
                <a:moveTo>
                  <a:pt x="816769" y="288131"/>
                </a:moveTo>
                <a:lnTo>
                  <a:pt x="664369" y="316706"/>
                </a:lnTo>
                <a:lnTo>
                  <a:pt x="538163" y="345281"/>
                </a:lnTo>
                <a:lnTo>
                  <a:pt x="395288" y="376238"/>
                </a:lnTo>
                <a:lnTo>
                  <a:pt x="104775" y="438150"/>
                </a:lnTo>
                <a:lnTo>
                  <a:pt x="0" y="250031"/>
                </a:lnTo>
                <a:lnTo>
                  <a:pt x="57150" y="264319"/>
                </a:lnTo>
                <a:lnTo>
                  <a:pt x="76200" y="261938"/>
                </a:lnTo>
                <a:lnTo>
                  <a:pt x="197644" y="233363"/>
                </a:lnTo>
                <a:lnTo>
                  <a:pt x="371475" y="188119"/>
                </a:lnTo>
                <a:lnTo>
                  <a:pt x="561975" y="140494"/>
                </a:lnTo>
                <a:lnTo>
                  <a:pt x="800100" y="80963"/>
                </a:lnTo>
                <a:lnTo>
                  <a:pt x="864394" y="64294"/>
                </a:lnTo>
                <a:lnTo>
                  <a:pt x="966788" y="26194"/>
                </a:lnTo>
                <a:lnTo>
                  <a:pt x="1038225" y="0"/>
                </a:lnTo>
                <a:lnTo>
                  <a:pt x="1042988" y="0"/>
                </a:lnTo>
                <a:lnTo>
                  <a:pt x="1059656" y="7144"/>
                </a:lnTo>
                <a:lnTo>
                  <a:pt x="1123950" y="54769"/>
                </a:lnTo>
                <a:lnTo>
                  <a:pt x="1219200" y="130969"/>
                </a:lnTo>
                <a:lnTo>
                  <a:pt x="1278731" y="185738"/>
                </a:lnTo>
                <a:lnTo>
                  <a:pt x="1302544" y="207169"/>
                </a:lnTo>
                <a:lnTo>
                  <a:pt x="1319213" y="226219"/>
                </a:lnTo>
                <a:lnTo>
                  <a:pt x="1326356" y="240506"/>
                </a:lnTo>
                <a:lnTo>
                  <a:pt x="1328738" y="250031"/>
                </a:lnTo>
                <a:lnTo>
                  <a:pt x="1331119" y="271463"/>
                </a:lnTo>
                <a:lnTo>
                  <a:pt x="1326356" y="285750"/>
                </a:lnTo>
                <a:lnTo>
                  <a:pt x="1309688" y="297656"/>
                </a:lnTo>
                <a:lnTo>
                  <a:pt x="1290638" y="309563"/>
                </a:lnTo>
                <a:lnTo>
                  <a:pt x="1269206" y="330994"/>
                </a:lnTo>
                <a:lnTo>
                  <a:pt x="1235869" y="373856"/>
                </a:lnTo>
                <a:lnTo>
                  <a:pt x="1204913" y="433388"/>
                </a:lnTo>
                <a:lnTo>
                  <a:pt x="1193006" y="473869"/>
                </a:lnTo>
                <a:lnTo>
                  <a:pt x="1135856" y="728663"/>
                </a:lnTo>
                <a:lnTo>
                  <a:pt x="1069181" y="1028700"/>
                </a:lnTo>
                <a:lnTo>
                  <a:pt x="1064419" y="1042988"/>
                </a:lnTo>
                <a:lnTo>
                  <a:pt x="1057275" y="1047750"/>
                </a:lnTo>
                <a:lnTo>
                  <a:pt x="1019175" y="1062038"/>
                </a:lnTo>
                <a:lnTo>
                  <a:pt x="995363" y="1066800"/>
                </a:lnTo>
                <a:lnTo>
                  <a:pt x="966788" y="1047750"/>
                </a:lnTo>
                <a:lnTo>
                  <a:pt x="864394" y="854869"/>
                </a:lnTo>
                <a:lnTo>
                  <a:pt x="885825" y="731044"/>
                </a:lnTo>
                <a:lnTo>
                  <a:pt x="921544" y="571500"/>
                </a:lnTo>
                <a:lnTo>
                  <a:pt x="969169" y="354806"/>
                </a:lnTo>
                <a:lnTo>
                  <a:pt x="973931" y="328613"/>
                </a:lnTo>
                <a:lnTo>
                  <a:pt x="973931" y="314325"/>
                </a:lnTo>
                <a:lnTo>
                  <a:pt x="971550" y="300038"/>
                </a:lnTo>
                <a:lnTo>
                  <a:pt x="966788" y="283369"/>
                </a:lnTo>
                <a:lnTo>
                  <a:pt x="957263" y="271463"/>
                </a:lnTo>
                <a:lnTo>
                  <a:pt x="947738" y="266700"/>
                </a:lnTo>
                <a:lnTo>
                  <a:pt x="931069" y="266700"/>
                </a:lnTo>
                <a:lnTo>
                  <a:pt x="816769" y="28813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DEE6DE28-2118-4A9A-8D38-43B666FCDEE8}"/>
              </a:ext>
            </a:extLst>
          </p:cNvPr>
          <p:cNvSpPr/>
          <p:nvPr/>
        </p:nvSpPr>
        <p:spPr>
          <a:xfrm>
            <a:off x="3148013" y="5267325"/>
            <a:ext cx="768350" cy="325438"/>
          </a:xfrm>
          <a:custGeom>
            <a:avLst/>
            <a:gdLst>
              <a:gd name="connsiteX0" fmla="*/ 514350 w 769143"/>
              <a:gd name="connsiteY0" fmla="*/ 33338 h 326231"/>
              <a:gd name="connsiteX1" fmla="*/ 311943 w 769143"/>
              <a:gd name="connsiteY1" fmla="*/ 73819 h 326231"/>
              <a:gd name="connsiteX2" fmla="*/ 150018 w 769143"/>
              <a:gd name="connsiteY2" fmla="*/ 107156 h 326231"/>
              <a:gd name="connsiteX3" fmla="*/ 0 w 769143"/>
              <a:gd name="connsiteY3" fmla="*/ 138113 h 326231"/>
              <a:gd name="connsiteX4" fmla="*/ 47625 w 769143"/>
              <a:gd name="connsiteY4" fmla="*/ 326231 h 326231"/>
              <a:gd name="connsiteX5" fmla="*/ 128587 w 769143"/>
              <a:gd name="connsiteY5" fmla="*/ 297656 h 326231"/>
              <a:gd name="connsiteX6" fmla="*/ 261937 w 769143"/>
              <a:gd name="connsiteY6" fmla="*/ 264319 h 326231"/>
              <a:gd name="connsiteX7" fmla="*/ 431006 w 769143"/>
              <a:gd name="connsiteY7" fmla="*/ 228600 h 326231"/>
              <a:gd name="connsiteX8" fmla="*/ 526256 w 769143"/>
              <a:gd name="connsiteY8" fmla="*/ 216694 h 326231"/>
              <a:gd name="connsiteX9" fmla="*/ 573881 w 769143"/>
              <a:gd name="connsiteY9" fmla="*/ 216694 h 326231"/>
              <a:gd name="connsiteX10" fmla="*/ 626268 w 769143"/>
              <a:gd name="connsiteY10" fmla="*/ 219075 h 326231"/>
              <a:gd name="connsiteX11" fmla="*/ 664368 w 769143"/>
              <a:gd name="connsiteY11" fmla="*/ 226219 h 326231"/>
              <a:gd name="connsiteX12" fmla="*/ 685800 w 769143"/>
              <a:gd name="connsiteY12" fmla="*/ 233363 h 326231"/>
              <a:gd name="connsiteX13" fmla="*/ 714375 w 769143"/>
              <a:gd name="connsiteY13" fmla="*/ 250031 h 326231"/>
              <a:gd name="connsiteX14" fmla="*/ 726281 w 769143"/>
              <a:gd name="connsiteY14" fmla="*/ 252413 h 326231"/>
              <a:gd name="connsiteX15" fmla="*/ 769143 w 769143"/>
              <a:gd name="connsiteY15" fmla="*/ 240506 h 326231"/>
              <a:gd name="connsiteX16" fmla="*/ 683418 w 769143"/>
              <a:gd name="connsiteY16" fmla="*/ 0 h 326231"/>
              <a:gd name="connsiteX17" fmla="*/ 514350 w 769143"/>
              <a:gd name="connsiteY17" fmla="*/ 33338 h 326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69143" h="326231">
                <a:moveTo>
                  <a:pt x="514350" y="33338"/>
                </a:moveTo>
                <a:lnTo>
                  <a:pt x="311943" y="73819"/>
                </a:lnTo>
                <a:lnTo>
                  <a:pt x="150018" y="107156"/>
                </a:lnTo>
                <a:lnTo>
                  <a:pt x="0" y="138113"/>
                </a:lnTo>
                <a:lnTo>
                  <a:pt x="47625" y="326231"/>
                </a:lnTo>
                <a:lnTo>
                  <a:pt x="128587" y="297656"/>
                </a:lnTo>
                <a:lnTo>
                  <a:pt x="261937" y="264319"/>
                </a:lnTo>
                <a:lnTo>
                  <a:pt x="431006" y="228600"/>
                </a:lnTo>
                <a:lnTo>
                  <a:pt x="526256" y="216694"/>
                </a:lnTo>
                <a:lnTo>
                  <a:pt x="573881" y="216694"/>
                </a:lnTo>
                <a:lnTo>
                  <a:pt x="626268" y="219075"/>
                </a:lnTo>
                <a:lnTo>
                  <a:pt x="664368" y="226219"/>
                </a:lnTo>
                <a:lnTo>
                  <a:pt x="685800" y="233363"/>
                </a:lnTo>
                <a:lnTo>
                  <a:pt x="714375" y="250031"/>
                </a:lnTo>
                <a:lnTo>
                  <a:pt x="726281" y="252413"/>
                </a:lnTo>
                <a:lnTo>
                  <a:pt x="769143" y="240506"/>
                </a:lnTo>
                <a:lnTo>
                  <a:pt x="683418" y="0"/>
                </a:lnTo>
                <a:lnTo>
                  <a:pt x="514350" y="3333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9EFD15E4-3CDC-491A-8403-9EA786C7B507}"/>
              </a:ext>
            </a:extLst>
          </p:cNvPr>
          <p:cNvSpPr/>
          <p:nvPr/>
        </p:nvSpPr>
        <p:spPr>
          <a:xfrm>
            <a:off x="5141913" y="1458913"/>
            <a:ext cx="1714500" cy="987425"/>
          </a:xfrm>
          <a:custGeom>
            <a:avLst/>
            <a:gdLst>
              <a:gd name="connsiteX0" fmla="*/ 1112044 w 1714500"/>
              <a:gd name="connsiteY0" fmla="*/ 347663 h 985838"/>
              <a:gd name="connsiteX1" fmla="*/ 997744 w 1714500"/>
              <a:gd name="connsiteY1" fmla="*/ 419100 h 985838"/>
              <a:gd name="connsiteX2" fmla="*/ 888206 w 1714500"/>
              <a:gd name="connsiteY2" fmla="*/ 481013 h 985838"/>
              <a:gd name="connsiteX3" fmla="*/ 769144 w 1714500"/>
              <a:gd name="connsiteY3" fmla="*/ 547688 h 985838"/>
              <a:gd name="connsiteX4" fmla="*/ 647700 w 1714500"/>
              <a:gd name="connsiteY4" fmla="*/ 614363 h 985838"/>
              <a:gd name="connsiteX5" fmla="*/ 507206 w 1714500"/>
              <a:gd name="connsiteY5" fmla="*/ 685800 h 985838"/>
              <a:gd name="connsiteX6" fmla="*/ 326231 w 1714500"/>
              <a:gd name="connsiteY6" fmla="*/ 776288 h 985838"/>
              <a:gd name="connsiteX7" fmla="*/ 188119 w 1714500"/>
              <a:gd name="connsiteY7" fmla="*/ 842963 h 985838"/>
              <a:gd name="connsiteX8" fmla="*/ 88106 w 1714500"/>
              <a:gd name="connsiteY8" fmla="*/ 892969 h 985838"/>
              <a:gd name="connsiteX9" fmla="*/ 26194 w 1714500"/>
              <a:gd name="connsiteY9" fmla="*/ 921544 h 985838"/>
              <a:gd name="connsiteX10" fmla="*/ 14287 w 1714500"/>
              <a:gd name="connsiteY10" fmla="*/ 933450 h 985838"/>
              <a:gd name="connsiteX11" fmla="*/ 4762 w 1714500"/>
              <a:gd name="connsiteY11" fmla="*/ 950119 h 985838"/>
              <a:gd name="connsiteX12" fmla="*/ 0 w 1714500"/>
              <a:gd name="connsiteY12" fmla="*/ 964407 h 985838"/>
              <a:gd name="connsiteX13" fmla="*/ 2381 w 1714500"/>
              <a:gd name="connsiteY13" fmla="*/ 973932 h 985838"/>
              <a:gd name="connsiteX14" fmla="*/ 9525 w 1714500"/>
              <a:gd name="connsiteY14" fmla="*/ 981075 h 985838"/>
              <a:gd name="connsiteX15" fmla="*/ 21431 w 1714500"/>
              <a:gd name="connsiteY15" fmla="*/ 985838 h 985838"/>
              <a:gd name="connsiteX16" fmla="*/ 50006 w 1714500"/>
              <a:gd name="connsiteY16" fmla="*/ 985838 h 985838"/>
              <a:gd name="connsiteX17" fmla="*/ 142875 w 1714500"/>
              <a:gd name="connsiteY17" fmla="*/ 959644 h 985838"/>
              <a:gd name="connsiteX18" fmla="*/ 395287 w 1714500"/>
              <a:gd name="connsiteY18" fmla="*/ 885825 h 985838"/>
              <a:gd name="connsiteX19" fmla="*/ 611981 w 1714500"/>
              <a:gd name="connsiteY19" fmla="*/ 821532 h 985838"/>
              <a:gd name="connsiteX20" fmla="*/ 800100 w 1714500"/>
              <a:gd name="connsiteY20" fmla="*/ 766763 h 985838"/>
              <a:gd name="connsiteX21" fmla="*/ 976312 w 1714500"/>
              <a:gd name="connsiteY21" fmla="*/ 692944 h 985838"/>
              <a:gd name="connsiteX22" fmla="*/ 1176337 w 1714500"/>
              <a:gd name="connsiteY22" fmla="*/ 611982 h 985838"/>
              <a:gd name="connsiteX23" fmla="*/ 1366837 w 1714500"/>
              <a:gd name="connsiteY23" fmla="*/ 528638 h 985838"/>
              <a:gd name="connsiteX24" fmla="*/ 1459706 w 1714500"/>
              <a:gd name="connsiteY24" fmla="*/ 483394 h 985838"/>
              <a:gd name="connsiteX25" fmla="*/ 1514475 w 1714500"/>
              <a:gd name="connsiteY25" fmla="*/ 457200 h 985838"/>
              <a:gd name="connsiteX26" fmla="*/ 1550194 w 1714500"/>
              <a:gd name="connsiteY26" fmla="*/ 445294 h 985838"/>
              <a:gd name="connsiteX27" fmla="*/ 1602581 w 1714500"/>
              <a:gd name="connsiteY27" fmla="*/ 433388 h 985838"/>
              <a:gd name="connsiteX28" fmla="*/ 1652587 w 1714500"/>
              <a:gd name="connsiteY28" fmla="*/ 428625 h 985838"/>
              <a:gd name="connsiteX29" fmla="*/ 1676400 w 1714500"/>
              <a:gd name="connsiteY29" fmla="*/ 428625 h 985838"/>
              <a:gd name="connsiteX30" fmla="*/ 1688306 w 1714500"/>
              <a:gd name="connsiteY30" fmla="*/ 421482 h 985838"/>
              <a:gd name="connsiteX31" fmla="*/ 1700212 w 1714500"/>
              <a:gd name="connsiteY31" fmla="*/ 409575 h 985838"/>
              <a:gd name="connsiteX32" fmla="*/ 1712119 w 1714500"/>
              <a:gd name="connsiteY32" fmla="*/ 388144 h 985838"/>
              <a:gd name="connsiteX33" fmla="*/ 1714500 w 1714500"/>
              <a:gd name="connsiteY33" fmla="*/ 366713 h 985838"/>
              <a:gd name="connsiteX34" fmla="*/ 1714500 w 1714500"/>
              <a:gd name="connsiteY34" fmla="*/ 352425 h 985838"/>
              <a:gd name="connsiteX35" fmla="*/ 1709737 w 1714500"/>
              <a:gd name="connsiteY35" fmla="*/ 328613 h 985838"/>
              <a:gd name="connsiteX36" fmla="*/ 1695450 w 1714500"/>
              <a:gd name="connsiteY36" fmla="*/ 304800 h 985838"/>
              <a:gd name="connsiteX37" fmla="*/ 1654969 w 1714500"/>
              <a:gd name="connsiteY37" fmla="*/ 269082 h 985838"/>
              <a:gd name="connsiteX38" fmla="*/ 1557337 w 1714500"/>
              <a:gd name="connsiteY38" fmla="*/ 185738 h 985838"/>
              <a:gd name="connsiteX39" fmla="*/ 1478756 w 1714500"/>
              <a:gd name="connsiteY39" fmla="*/ 123825 h 985838"/>
              <a:gd name="connsiteX40" fmla="*/ 1393031 w 1714500"/>
              <a:gd name="connsiteY40" fmla="*/ 61913 h 985838"/>
              <a:gd name="connsiteX41" fmla="*/ 1350169 w 1714500"/>
              <a:gd name="connsiteY41" fmla="*/ 30957 h 985838"/>
              <a:gd name="connsiteX42" fmla="*/ 1328737 w 1714500"/>
              <a:gd name="connsiteY42" fmla="*/ 23813 h 985838"/>
              <a:gd name="connsiteX43" fmla="*/ 1207294 w 1714500"/>
              <a:gd name="connsiteY43" fmla="*/ 4763 h 985838"/>
              <a:gd name="connsiteX44" fmla="*/ 1164431 w 1714500"/>
              <a:gd name="connsiteY44" fmla="*/ 0 h 985838"/>
              <a:gd name="connsiteX45" fmla="*/ 1150144 w 1714500"/>
              <a:gd name="connsiteY45" fmla="*/ 0 h 985838"/>
              <a:gd name="connsiteX46" fmla="*/ 1140619 w 1714500"/>
              <a:gd name="connsiteY46" fmla="*/ 7144 h 985838"/>
              <a:gd name="connsiteX47" fmla="*/ 1135856 w 1714500"/>
              <a:gd name="connsiteY47" fmla="*/ 30957 h 985838"/>
              <a:gd name="connsiteX48" fmla="*/ 1147762 w 1714500"/>
              <a:gd name="connsiteY48" fmla="*/ 52388 h 985838"/>
              <a:gd name="connsiteX49" fmla="*/ 1181100 w 1714500"/>
              <a:gd name="connsiteY49" fmla="*/ 80963 h 985838"/>
              <a:gd name="connsiteX50" fmla="*/ 1221581 w 1714500"/>
              <a:gd name="connsiteY50" fmla="*/ 121444 h 985838"/>
              <a:gd name="connsiteX51" fmla="*/ 1243012 w 1714500"/>
              <a:gd name="connsiteY51" fmla="*/ 152400 h 985838"/>
              <a:gd name="connsiteX52" fmla="*/ 1257300 w 1714500"/>
              <a:gd name="connsiteY52" fmla="*/ 178594 h 985838"/>
              <a:gd name="connsiteX53" fmla="*/ 1257300 w 1714500"/>
              <a:gd name="connsiteY53" fmla="*/ 190500 h 985838"/>
              <a:gd name="connsiteX54" fmla="*/ 1247775 w 1714500"/>
              <a:gd name="connsiteY54" fmla="*/ 219075 h 985838"/>
              <a:gd name="connsiteX55" fmla="*/ 1221581 w 1714500"/>
              <a:gd name="connsiteY55" fmla="*/ 259557 h 985838"/>
              <a:gd name="connsiteX56" fmla="*/ 1207294 w 1714500"/>
              <a:gd name="connsiteY56" fmla="*/ 276225 h 985838"/>
              <a:gd name="connsiteX57" fmla="*/ 1112044 w 1714500"/>
              <a:gd name="connsiteY57" fmla="*/ 347663 h 985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714500" h="985838">
                <a:moveTo>
                  <a:pt x="1112044" y="347663"/>
                </a:moveTo>
                <a:lnTo>
                  <a:pt x="997744" y="419100"/>
                </a:lnTo>
                <a:lnTo>
                  <a:pt x="888206" y="481013"/>
                </a:lnTo>
                <a:lnTo>
                  <a:pt x="769144" y="547688"/>
                </a:lnTo>
                <a:lnTo>
                  <a:pt x="647700" y="614363"/>
                </a:lnTo>
                <a:lnTo>
                  <a:pt x="507206" y="685800"/>
                </a:lnTo>
                <a:lnTo>
                  <a:pt x="326231" y="776288"/>
                </a:lnTo>
                <a:lnTo>
                  <a:pt x="188119" y="842963"/>
                </a:lnTo>
                <a:lnTo>
                  <a:pt x="88106" y="892969"/>
                </a:lnTo>
                <a:lnTo>
                  <a:pt x="26194" y="921544"/>
                </a:lnTo>
                <a:lnTo>
                  <a:pt x="14287" y="933450"/>
                </a:lnTo>
                <a:lnTo>
                  <a:pt x="4762" y="950119"/>
                </a:lnTo>
                <a:lnTo>
                  <a:pt x="0" y="964407"/>
                </a:lnTo>
                <a:lnTo>
                  <a:pt x="2381" y="973932"/>
                </a:lnTo>
                <a:lnTo>
                  <a:pt x="9525" y="981075"/>
                </a:lnTo>
                <a:lnTo>
                  <a:pt x="21431" y="985838"/>
                </a:lnTo>
                <a:lnTo>
                  <a:pt x="50006" y="985838"/>
                </a:lnTo>
                <a:lnTo>
                  <a:pt x="142875" y="959644"/>
                </a:lnTo>
                <a:lnTo>
                  <a:pt x="395287" y="885825"/>
                </a:lnTo>
                <a:lnTo>
                  <a:pt x="611981" y="821532"/>
                </a:lnTo>
                <a:lnTo>
                  <a:pt x="800100" y="766763"/>
                </a:lnTo>
                <a:lnTo>
                  <a:pt x="976312" y="692944"/>
                </a:lnTo>
                <a:lnTo>
                  <a:pt x="1176337" y="611982"/>
                </a:lnTo>
                <a:lnTo>
                  <a:pt x="1366837" y="528638"/>
                </a:lnTo>
                <a:lnTo>
                  <a:pt x="1459706" y="483394"/>
                </a:lnTo>
                <a:lnTo>
                  <a:pt x="1514475" y="457200"/>
                </a:lnTo>
                <a:lnTo>
                  <a:pt x="1550194" y="445294"/>
                </a:lnTo>
                <a:lnTo>
                  <a:pt x="1602581" y="433388"/>
                </a:lnTo>
                <a:lnTo>
                  <a:pt x="1652587" y="428625"/>
                </a:lnTo>
                <a:lnTo>
                  <a:pt x="1676400" y="428625"/>
                </a:lnTo>
                <a:lnTo>
                  <a:pt x="1688306" y="421482"/>
                </a:lnTo>
                <a:lnTo>
                  <a:pt x="1700212" y="409575"/>
                </a:lnTo>
                <a:lnTo>
                  <a:pt x="1712119" y="388144"/>
                </a:lnTo>
                <a:lnTo>
                  <a:pt x="1714500" y="366713"/>
                </a:lnTo>
                <a:lnTo>
                  <a:pt x="1714500" y="352425"/>
                </a:lnTo>
                <a:lnTo>
                  <a:pt x="1709737" y="328613"/>
                </a:lnTo>
                <a:lnTo>
                  <a:pt x="1695450" y="304800"/>
                </a:lnTo>
                <a:lnTo>
                  <a:pt x="1654969" y="269082"/>
                </a:lnTo>
                <a:lnTo>
                  <a:pt x="1557337" y="185738"/>
                </a:lnTo>
                <a:lnTo>
                  <a:pt x="1478756" y="123825"/>
                </a:lnTo>
                <a:lnTo>
                  <a:pt x="1393031" y="61913"/>
                </a:lnTo>
                <a:lnTo>
                  <a:pt x="1350169" y="30957"/>
                </a:lnTo>
                <a:lnTo>
                  <a:pt x="1328737" y="23813"/>
                </a:lnTo>
                <a:lnTo>
                  <a:pt x="1207294" y="4763"/>
                </a:lnTo>
                <a:lnTo>
                  <a:pt x="1164431" y="0"/>
                </a:lnTo>
                <a:lnTo>
                  <a:pt x="1150144" y="0"/>
                </a:lnTo>
                <a:lnTo>
                  <a:pt x="1140619" y="7144"/>
                </a:lnTo>
                <a:lnTo>
                  <a:pt x="1135856" y="30957"/>
                </a:lnTo>
                <a:lnTo>
                  <a:pt x="1147762" y="52388"/>
                </a:lnTo>
                <a:lnTo>
                  <a:pt x="1181100" y="80963"/>
                </a:lnTo>
                <a:lnTo>
                  <a:pt x="1221581" y="121444"/>
                </a:lnTo>
                <a:lnTo>
                  <a:pt x="1243012" y="152400"/>
                </a:lnTo>
                <a:lnTo>
                  <a:pt x="1257300" y="178594"/>
                </a:lnTo>
                <a:lnTo>
                  <a:pt x="1257300" y="190500"/>
                </a:lnTo>
                <a:lnTo>
                  <a:pt x="1247775" y="219075"/>
                </a:lnTo>
                <a:lnTo>
                  <a:pt x="1221581" y="259557"/>
                </a:lnTo>
                <a:lnTo>
                  <a:pt x="1207294" y="276225"/>
                </a:lnTo>
                <a:lnTo>
                  <a:pt x="1112044" y="3476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95CFDACD-A579-4356-B078-6DA8AB4CBF3B}"/>
              </a:ext>
            </a:extLst>
          </p:cNvPr>
          <p:cNvSpPr/>
          <p:nvPr/>
        </p:nvSpPr>
        <p:spPr>
          <a:xfrm>
            <a:off x="5911850" y="2120900"/>
            <a:ext cx="458788" cy="2338388"/>
          </a:xfrm>
          <a:custGeom>
            <a:avLst/>
            <a:gdLst>
              <a:gd name="connsiteX0" fmla="*/ 148925 w 458689"/>
              <a:gd name="connsiteY0" fmla="*/ 1125874 h 2338124"/>
              <a:gd name="connsiteX1" fmla="*/ 148925 w 458689"/>
              <a:gd name="connsiteY1" fmla="*/ 836959 h 2338124"/>
              <a:gd name="connsiteX2" fmla="*/ 148925 w 458689"/>
              <a:gd name="connsiteY2" fmla="*/ 533152 h 2338124"/>
              <a:gd name="connsiteX3" fmla="*/ 148925 w 458689"/>
              <a:gd name="connsiteY3" fmla="*/ 366356 h 2338124"/>
              <a:gd name="connsiteX4" fmla="*/ 148925 w 458689"/>
              <a:gd name="connsiteY4" fmla="*/ 354442 h 2338124"/>
              <a:gd name="connsiteX5" fmla="*/ 142968 w 458689"/>
              <a:gd name="connsiteY5" fmla="*/ 327635 h 2338124"/>
              <a:gd name="connsiteX6" fmla="*/ 134032 w 458689"/>
              <a:gd name="connsiteY6" fmla="*/ 291893 h 2338124"/>
              <a:gd name="connsiteX7" fmla="*/ 101269 w 458689"/>
              <a:gd name="connsiteY7" fmla="*/ 214452 h 2338124"/>
              <a:gd name="connsiteX8" fmla="*/ 56591 w 458689"/>
              <a:gd name="connsiteY8" fmla="*/ 134033 h 2338124"/>
              <a:gd name="connsiteX9" fmla="*/ 0 w 458689"/>
              <a:gd name="connsiteY9" fmla="*/ 47656 h 2338124"/>
              <a:gd name="connsiteX10" fmla="*/ 145946 w 458689"/>
              <a:gd name="connsiteY10" fmla="*/ 0 h 2338124"/>
              <a:gd name="connsiteX11" fmla="*/ 294871 w 458689"/>
              <a:gd name="connsiteY11" fmla="*/ 104248 h 2338124"/>
              <a:gd name="connsiteX12" fmla="*/ 369334 w 458689"/>
              <a:gd name="connsiteY12" fmla="*/ 157861 h 2338124"/>
              <a:gd name="connsiteX13" fmla="*/ 422947 w 458689"/>
              <a:gd name="connsiteY13" fmla="*/ 199560 h 2338124"/>
              <a:gd name="connsiteX14" fmla="*/ 440818 w 458689"/>
              <a:gd name="connsiteY14" fmla="*/ 214452 h 2338124"/>
              <a:gd name="connsiteX15" fmla="*/ 452732 w 458689"/>
              <a:gd name="connsiteY15" fmla="*/ 232323 h 2338124"/>
              <a:gd name="connsiteX16" fmla="*/ 458689 w 458689"/>
              <a:gd name="connsiteY16" fmla="*/ 250194 h 2338124"/>
              <a:gd name="connsiteX17" fmla="*/ 458689 w 458689"/>
              <a:gd name="connsiteY17" fmla="*/ 268065 h 2338124"/>
              <a:gd name="connsiteX18" fmla="*/ 452732 w 458689"/>
              <a:gd name="connsiteY18" fmla="*/ 300829 h 2338124"/>
              <a:gd name="connsiteX19" fmla="*/ 431882 w 458689"/>
              <a:gd name="connsiteY19" fmla="*/ 351463 h 2338124"/>
              <a:gd name="connsiteX20" fmla="*/ 419968 w 458689"/>
              <a:gd name="connsiteY20" fmla="*/ 372313 h 2338124"/>
              <a:gd name="connsiteX21" fmla="*/ 414011 w 458689"/>
              <a:gd name="connsiteY21" fmla="*/ 509324 h 2338124"/>
              <a:gd name="connsiteX22" fmla="*/ 402097 w 458689"/>
              <a:gd name="connsiteY22" fmla="*/ 816110 h 2338124"/>
              <a:gd name="connsiteX23" fmla="*/ 393162 w 458689"/>
              <a:gd name="connsiteY23" fmla="*/ 1006734 h 2338124"/>
              <a:gd name="connsiteX24" fmla="*/ 396140 w 458689"/>
              <a:gd name="connsiteY24" fmla="*/ 1122895 h 2338124"/>
              <a:gd name="connsiteX25" fmla="*/ 390183 w 458689"/>
              <a:gd name="connsiteY25" fmla="*/ 1438616 h 2338124"/>
              <a:gd name="connsiteX26" fmla="*/ 384226 w 458689"/>
              <a:gd name="connsiteY26" fmla="*/ 1751359 h 2338124"/>
              <a:gd name="connsiteX27" fmla="*/ 378269 w 458689"/>
              <a:gd name="connsiteY27" fmla="*/ 2022403 h 2338124"/>
              <a:gd name="connsiteX28" fmla="*/ 372312 w 458689"/>
              <a:gd name="connsiteY28" fmla="*/ 2314296 h 2338124"/>
              <a:gd name="connsiteX29" fmla="*/ 151903 w 458689"/>
              <a:gd name="connsiteY29" fmla="*/ 2338124 h 2338124"/>
              <a:gd name="connsiteX30" fmla="*/ 148925 w 458689"/>
              <a:gd name="connsiteY30" fmla="*/ 2189199 h 2338124"/>
              <a:gd name="connsiteX31" fmla="*/ 148925 w 458689"/>
              <a:gd name="connsiteY31" fmla="*/ 1968790 h 2338124"/>
              <a:gd name="connsiteX32" fmla="*/ 148925 w 458689"/>
              <a:gd name="connsiteY32" fmla="*/ 1611370 h 2338124"/>
              <a:gd name="connsiteX33" fmla="*/ 148925 w 458689"/>
              <a:gd name="connsiteY33" fmla="*/ 1125874 h 2338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458689" h="2338124">
                <a:moveTo>
                  <a:pt x="148925" y="1125874"/>
                </a:moveTo>
                <a:lnTo>
                  <a:pt x="148925" y="836959"/>
                </a:lnTo>
                <a:lnTo>
                  <a:pt x="148925" y="533152"/>
                </a:lnTo>
                <a:lnTo>
                  <a:pt x="148925" y="366356"/>
                </a:lnTo>
                <a:lnTo>
                  <a:pt x="148925" y="354442"/>
                </a:lnTo>
                <a:lnTo>
                  <a:pt x="142968" y="327635"/>
                </a:lnTo>
                <a:lnTo>
                  <a:pt x="134032" y="291893"/>
                </a:lnTo>
                <a:lnTo>
                  <a:pt x="101269" y="214452"/>
                </a:lnTo>
                <a:lnTo>
                  <a:pt x="56591" y="134033"/>
                </a:lnTo>
                <a:lnTo>
                  <a:pt x="0" y="47656"/>
                </a:lnTo>
                <a:lnTo>
                  <a:pt x="145946" y="0"/>
                </a:lnTo>
                <a:lnTo>
                  <a:pt x="294871" y="104248"/>
                </a:lnTo>
                <a:lnTo>
                  <a:pt x="369334" y="157861"/>
                </a:lnTo>
                <a:lnTo>
                  <a:pt x="422947" y="199560"/>
                </a:lnTo>
                <a:lnTo>
                  <a:pt x="440818" y="214452"/>
                </a:lnTo>
                <a:lnTo>
                  <a:pt x="452732" y="232323"/>
                </a:lnTo>
                <a:lnTo>
                  <a:pt x="458689" y="250194"/>
                </a:lnTo>
                <a:lnTo>
                  <a:pt x="458689" y="268065"/>
                </a:lnTo>
                <a:lnTo>
                  <a:pt x="452732" y="300829"/>
                </a:lnTo>
                <a:lnTo>
                  <a:pt x="431882" y="351463"/>
                </a:lnTo>
                <a:lnTo>
                  <a:pt x="419968" y="372313"/>
                </a:lnTo>
                <a:lnTo>
                  <a:pt x="414011" y="509324"/>
                </a:lnTo>
                <a:lnTo>
                  <a:pt x="402097" y="816110"/>
                </a:lnTo>
                <a:lnTo>
                  <a:pt x="393162" y="1006734"/>
                </a:lnTo>
                <a:cubicBezTo>
                  <a:pt x="394155" y="1045454"/>
                  <a:pt x="395147" y="1084175"/>
                  <a:pt x="396140" y="1122895"/>
                </a:cubicBezTo>
                <a:lnTo>
                  <a:pt x="390183" y="1438616"/>
                </a:lnTo>
                <a:lnTo>
                  <a:pt x="384226" y="1751359"/>
                </a:lnTo>
                <a:lnTo>
                  <a:pt x="378269" y="2022403"/>
                </a:lnTo>
                <a:lnTo>
                  <a:pt x="372312" y="2314296"/>
                </a:lnTo>
                <a:lnTo>
                  <a:pt x="151903" y="2338124"/>
                </a:lnTo>
                <a:cubicBezTo>
                  <a:pt x="150910" y="2288482"/>
                  <a:pt x="149918" y="2238841"/>
                  <a:pt x="148925" y="2189199"/>
                </a:cubicBezTo>
                <a:lnTo>
                  <a:pt x="148925" y="1968790"/>
                </a:lnTo>
                <a:lnTo>
                  <a:pt x="148925" y="1611370"/>
                </a:lnTo>
                <a:lnTo>
                  <a:pt x="148925" y="112587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7A1FB07C-CA65-42AD-B055-2DC449373C37}"/>
              </a:ext>
            </a:extLst>
          </p:cNvPr>
          <p:cNvSpPr/>
          <p:nvPr/>
        </p:nvSpPr>
        <p:spPr>
          <a:xfrm>
            <a:off x="6238875" y="2938463"/>
            <a:ext cx="790575" cy="311150"/>
          </a:xfrm>
          <a:custGeom>
            <a:avLst/>
            <a:gdLst>
              <a:gd name="connsiteX0" fmla="*/ 364331 w 790575"/>
              <a:gd name="connsiteY0" fmla="*/ 73818 h 311943"/>
              <a:gd name="connsiteX1" fmla="*/ 264319 w 790575"/>
              <a:gd name="connsiteY1" fmla="*/ 107156 h 311943"/>
              <a:gd name="connsiteX2" fmla="*/ 145256 w 790575"/>
              <a:gd name="connsiteY2" fmla="*/ 138112 h 311943"/>
              <a:gd name="connsiteX3" fmla="*/ 2381 w 790575"/>
              <a:gd name="connsiteY3" fmla="*/ 171450 h 311943"/>
              <a:gd name="connsiteX4" fmla="*/ 0 w 790575"/>
              <a:gd name="connsiteY4" fmla="*/ 311943 h 311943"/>
              <a:gd name="connsiteX5" fmla="*/ 135731 w 790575"/>
              <a:gd name="connsiteY5" fmla="*/ 309562 h 311943"/>
              <a:gd name="connsiteX6" fmla="*/ 240506 w 790575"/>
              <a:gd name="connsiteY6" fmla="*/ 302418 h 311943"/>
              <a:gd name="connsiteX7" fmla="*/ 352425 w 790575"/>
              <a:gd name="connsiteY7" fmla="*/ 290512 h 311943"/>
              <a:gd name="connsiteX8" fmla="*/ 435769 w 790575"/>
              <a:gd name="connsiteY8" fmla="*/ 278606 h 311943"/>
              <a:gd name="connsiteX9" fmla="*/ 533400 w 790575"/>
              <a:gd name="connsiteY9" fmla="*/ 257175 h 311943"/>
              <a:gd name="connsiteX10" fmla="*/ 638175 w 790575"/>
              <a:gd name="connsiteY10" fmla="*/ 230981 h 311943"/>
              <a:gd name="connsiteX11" fmla="*/ 723900 w 790575"/>
              <a:gd name="connsiteY11" fmla="*/ 204787 h 311943"/>
              <a:gd name="connsiteX12" fmla="*/ 742950 w 790575"/>
              <a:gd name="connsiteY12" fmla="*/ 197643 h 311943"/>
              <a:gd name="connsiteX13" fmla="*/ 762000 w 790575"/>
              <a:gd name="connsiteY13" fmla="*/ 178593 h 311943"/>
              <a:gd name="connsiteX14" fmla="*/ 781050 w 790575"/>
              <a:gd name="connsiteY14" fmla="*/ 150018 h 311943"/>
              <a:gd name="connsiteX15" fmla="*/ 790575 w 790575"/>
              <a:gd name="connsiteY15" fmla="*/ 126206 h 311943"/>
              <a:gd name="connsiteX16" fmla="*/ 790575 w 790575"/>
              <a:gd name="connsiteY16" fmla="*/ 109537 h 311943"/>
              <a:gd name="connsiteX17" fmla="*/ 785813 w 790575"/>
              <a:gd name="connsiteY17" fmla="*/ 92868 h 311943"/>
              <a:gd name="connsiteX18" fmla="*/ 776288 w 790575"/>
              <a:gd name="connsiteY18" fmla="*/ 78581 h 311943"/>
              <a:gd name="connsiteX19" fmla="*/ 752475 w 790575"/>
              <a:gd name="connsiteY19" fmla="*/ 61912 h 311943"/>
              <a:gd name="connsiteX20" fmla="*/ 688181 w 790575"/>
              <a:gd name="connsiteY20" fmla="*/ 30956 h 311943"/>
              <a:gd name="connsiteX21" fmla="*/ 621506 w 790575"/>
              <a:gd name="connsiteY21" fmla="*/ 9525 h 311943"/>
              <a:gd name="connsiteX22" fmla="*/ 559594 w 790575"/>
              <a:gd name="connsiteY22" fmla="*/ 0 h 311943"/>
              <a:gd name="connsiteX23" fmla="*/ 535781 w 790575"/>
              <a:gd name="connsiteY23" fmla="*/ 0 h 311943"/>
              <a:gd name="connsiteX24" fmla="*/ 514350 w 790575"/>
              <a:gd name="connsiteY24" fmla="*/ 2381 h 311943"/>
              <a:gd name="connsiteX25" fmla="*/ 478631 w 790575"/>
              <a:gd name="connsiteY25" fmla="*/ 14287 h 311943"/>
              <a:gd name="connsiteX26" fmla="*/ 428625 w 790575"/>
              <a:gd name="connsiteY26" fmla="*/ 40481 h 311943"/>
              <a:gd name="connsiteX27" fmla="*/ 364331 w 790575"/>
              <a:gd name="connsiteY27" fmla="*/ 73818 h 311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90575" h="311943">
                <a:moveTo>
                  <a:pt x="364331" y="73818"/>
                </a:moveTo>
                <a:lnTo>
                  <a:pt x="264319" y="107156"/>
                </a:lnTo>
                <a:lnTo>
                  <a:pt x="145256" y="138112"/>
                </a:lnTo>
                <a:lnTo>
                  <a:pt x="2381" y="171450"/>
                </a:lnTo>
                <a:cubicBezTo>
                  <a:pt x="1587" y="218281"/>
                  <a:pt x="794" y="265112"/>
                  <a:pt x="0" y="311943"/>
                </a:cubicBezTo>
                <a:lnTo>
                  <a:pt x="135731" y="309562"/>
                </a:lnTo>
                <a:lnTo>
                  <a:pt x="240506" y="302418"/>
                </a:lnTo>
                <a:lnTo>
                  <a:pt x="352425" y="290512"/>
                </a:lnTo>
                <a:lnTo>
                  <a:pt x="435769" y="278606"/>
                </a:lnTo>
                <a:lnTo>
                  <a:pt x="533400" y="257175"/>
                </a:lnTo>
                <a:lnTo>
                  <a:pt x="638175" y="230981"/>
                </a:lnTo>
                <a:lnTo>
                  <a:pt x="723900" y="204787"/>
                </a:lnTo>
                <a:lnTo>
                  <a:pt x="742950" y="197643"/>
                </a:lnTo>
                <a:lnTo>
                  <a:pt x="762000" y="178593"/>
                </a:lnTo>
                <a:lnTo>
                  <a:pt x="781050" y="150018"/>
                </a:lnTo>
                <a:lnTo>
                  <a:pt x="790575" y="126206"/>
                </a:lnTo>
                <a:lnTo>
                  <a:pt x="790575" y="109537"/>
                </a:lnTo>
                <a:lnTo>
                  <a:pt x="785813" y="92868"/>
                </a:lnTo>
                <a:lnTo>
                  <a:pt x="776288" y="78581"/>
                </a:lnTo>
                <a:lnTo>
                  <a:pt x="752475" y="61912"/>
                </a:lnTo>
                <a:lnTo>
                  <a:pt x="688181" y="30956"/>
                </a:lnTo>
                <a:lnTo>
                  <a:pt x="621506" y="9525"/>
                </a:lnTo>
                <a:lnTo>
                  <a:pt x="559594" y="0"/>
                </a:lnTo>
                <a:lnTo>
                  <a:pt x="535781" y="0"/>
                </a:lnTo>
                <a:lnTo>
                  <a:pt x="514350" y="2381"/>
                </a:lnTo>
                <a:lnTo>
                  <a:pt x="478631" y="14287"/>
                </a:lnTo>
                <a:lnTo>
                  <a:pt x="428625" y="40481"/>
                </a:lnTo>
                <a:lnTo>
                  <a:pt x="364331" y="7381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F46A14CC-CACC-4314-BBD3-29A3418D57C0}"/>
              </a:ext>
            </a:extLst>
          </p:cNvPr>
          <p:cNvSpPr/>
          <p:nvPr/>
        </p:nvSpPr>
        <p:spPr>
          <a:xfrm>
            <a:off x="5310188" y="3067050"/>
            <a:ext cx="469900" cy="1452563"/>
          </a:xfrm>
          <a:custGeom>
            <a:avLst/>
            <a:gdLst>
              <a:gd name="connsiteX0" fmla="*/ 223837 w 469106"/>
              <a:gd name="connsiteY0" fmla="*/ 731044 h 1452563"/>
              <a:gd name="connsiteX1" fmla="*/ 230981 w 469106"/>
              <a:gd name="connsiteY1" fmla="*/ 1073944 h 1452563"/>
              <a:gd name="connsiteX2" fmla="*/ 240506 w 469106"/>
              <a:gd name="connsiteY2" fmla="*/ 1452563 h 1452563"/>
              <a:gd name="connsiteX3" fmla="*/ 438150 w 469106"/>
              <a:gd name="connsiteY3" fmla="*/ 1414463 h 1452563"/>
              <a:gd name="connsiteX4" fmla="*/ 438150 w 469106"/>
              <a:gd name="connsiteY4" fmla="*/ 1240631 h 1452563"/>
              <a:gd name="connsiteX5" fmla="*/ 438150 w 469106"/>
              <a:gd name="connsiteY5" fmla="*/ 942975 h 1452563"/>
              <a:gd name="connsiteX6" fmla="*/ 438150 w 469106"/>
              <a:gd name="connsiteY6" fmla="*/ 776288 h 1452563"/>
              <a:gd name="connsiteX7" fmla="*/ 438150 w 469106"/>
              <a:gd name="connsiteY7" fmla="*/ 611981 h 1452563"/>
              <a:gd name="connsiteX8" fmla="*/ 440531 w 469106"/>
              <a:gd name="connsiteY8" fmla="*/ 511969 h 1452563"/>
              <a:gd name="connsiteX9" fmla="*/ 442912 w 469106"/>
              <a:gd name="connsiteY9" fmla="*/ 488156 h 1452563"/>
              <a:gd name="connsiteX10" fmla="*/ 445293 w 469106"/>
              <a:gd name="connsiteY10" fmla="*/ 464344 h 1452563"/>
              <a:gd name="connsiteX11" fmla="*/ 452437 w 469106"/>
              <a:gd name="connsiteY11" fmla="*/ 438150 h 1452563"/>
              <a:gd name="connsiteX12" fmla="*/ 461962 w 469106"/>
              <a:gd name="connsiteY12" fmla="*/ 409575 h 1452563"/>
              <a:gd name="connsiteX13" fmla="*/ 466725 w 469106"/>
              <a:gd name="connsiteY13" fmla="*/ 383381 h 1452563"/>
              <a:gd name="connsiteX14" fmla="*/ 469106 w 469106"/>
              <a:gd name="connsiteY14" fmla="*/ 352425 h 1452563"/>
              <a:gd name="connsiteX15" fmla="*/ 469106 w 469106"/>
              <a:gd name="connsiteY15" fmla="*/ 321469 h 1452563"/>
              <a:gd name="connsiteX16" fmla="*/ 469106 w 469106"/>
              <a:gd name="connsiteY16" fmla="*/ 292894 h 1452563"/>
              <a:gd name="connsiteX17" fmla="*/ 464343 w 469106"/>
              <a:gd name="connsiteY17" fmla="*/ 271463 h 1452563"/>
              <a:gd name="connsiteX18" fmla="*/ 450056 w 469106"/>
              <a:gd name="connsiteY18" fmla="*/ 240506 h 1452563"/>
              <a:gd name="connsiteX19" fmla="*/ 431006 w 469106"/>
              <a:gd name="connsiteY19" fmla="*/ 214313 h 1452563"/>
              <a:gd name="connsiteX20" fmla="*/ 390525 w 469106"/>
              <a:gd name="connsiteY20" fmla="*/ 173831 h 1452563"/>
              <a:gd name="connsiteX21" fmla="*/ 357187 w 469106"/>
              <a:gd name="connsiteY21" fmla="*/ 140494 h 1452563"/>
              <a:gd name="connsiteX22" fmla="*/ 314325 w 469106"/>
              <a:gd name="connsiteY22" fmla="*/ 104775 h 1452563"/>
              <a:gd name="connsiteX23" fmla="*/ 273843 w 469106"/>
              <a:gd name="connsiteY23" fmla="*/ 78581 h 1452563"/>
              <a:gd name="connsiteX24" fmla="*/ 238125 w 469106"/>
              <a:gd name="connsiteY24" fmla="*/ 57150 h 1452563"/>
              <a:gd name="connsiteX25" fmla="*/ 202406 w 469106"/>
              <a:gd name="connsiteY25" fmla="*/ 42863 h 1452563"/>
              <a:gd name="connsiteX26" fmla="*/ 111918 w 469106"/>
              <a:gd name="connsiteY26" fmla="*/ 16669 h 1452563"/>
              <a:gd name="connsiteX27" fmla="*/ 61912 w 469106"/>
              <a:gd name="connsiteY27" fmla="*/ 4763 h 1452563"/>
              <a:gd name="connsiteX28" fmla="*/ 26193 w 469106"/>
              <a:gd name="connsiteY28" fmla="*/ 0 h 1452563"/>
              <a:gd name="connsiteX29" fmla="*/ 11906 w 469106"/>
              <a:gd name="connsiteY29" fmla="*/ 2381 h 1452563"/>
              <a:gd name="connsiteX30" fmla="*/ 2381 w 469106"/>
              <a:gd name="connsiteY30" fmla="*/ 9525 h 1452563"/>
              <a:gd name="connsiteX31" fmla="*/ 0 w 469106"/>
              <a:gd name="connsiteY31" fmla="*/ 21431 h 1452563"/>
              <a:gd name="connsiteX32" fmla="*/ 9525 w 469106"/>
              <a:gd name="connsiteY32" fmla="*/ 40481 h 1452563"/>
              <a:gd name="connsiteX33" fmla="*/ 26193 w 469106"/>
              <a:gd name="connsiteY33" fmla="*/ 54769 h 1452563"/>
              <a:gd name="connsiteX34" fmla="*/ 78581 w 469106"/>
              <a:gd name="connsiteY34" fmla="*/ 97631 h 1452563"/>
              <a:gd name="connsiteX35" fmla="*/ 116681 w 469106"/>
              <a:gd name="connsiteY35" fmla="*/ 130969 h 1452563"/>
              <a:gd name="connsiteX36" fmla="*/ 138112 w 469106"/>
              <a:gd name="connsiteY36" fmla="*/ 154781 h 1452563"/>
              <a:gd name="connsiteX37" fmla="*/ 159543 w 469106"/>
              <a:gd name="connsiteY37" fmla="*/ 183356 h 1452563"/>
              <a:gd name="connsiteX38" fmla="*/ 180975 w 469106"/>
              <a:gd name="connsiteY38" fmla="*/ 219075 h 1452563"/>
              <a:gd name="connsiteX39" fmla="*/ 197643 w 469106"/>
              <a:gd name="connsiteY39" fmla="*/ 252413 h 1452563"/>
              <a:gd name="connsiteX40" fmla="*/ 204787 w 469106"/>
              <a:gd name="connsiteY40" fmla="*/ 278606 h 1452563"/>
              <a:gd name="connsiteX41" fmla="*/ 214312 w 469106"/>
              <a:gd name="connsiteY41" fmla="*/ 321469 h 1452563"/>
              <a:gd name="connsiteX42" fmla="*/ 216693 w 469106"/>
              <a:gd name="connsiteY42" fmla="*/ 381000 h 1452563"/>
              <a:gd name="connsiteX43" fmla="*/ 223837 w 469106"/>
              <a:gd name="connsiteY43" fmla="*/ 731044 h 1452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69106" h="1452563">
                <a:moveTo>
                  <a:pt x="223837" y="731044"/>
                </a:moveTo>
                <a:lnTo>
                  <a:pt x="230981" y="1073944"/>
                </a:lnTo>
                <a:lnTo>
                  <a:pt x="240506" y="1452563"/>
                </a:lnTo>
                <a:lnTo>
                  <a:pt x="438150" y="1414463"/>
                </a:lnTo>
                <a:lnTo>
                  <a:pt x="438150" y="1240631"/>
                </a:lnTo>
                <a:lnTo>
                  <a:pt x="438150" y="942975"/>
                </a:lnTo>
                <a:lnTo>
                  <a:pt x="438150" y="776288"/>
                </a:lnTo>
                <a:lnTo>
                  <a:pt x="438150" y="611981"/>
                </a:lnTo>
                <a:cubicBezTo>
                  <a:pt x="438944" y="578644"/>
                  <a:pt x="439737" y="545306"/>
                  <a:pt x="440531" y="511969"/>
                </a:cubicBezTo>
                <a:lnTo>
                  <a:pt x="442912" y="488156"/>
                </a:lnTo>
                <a:lnTo>
                  <a:pt x="445293" y="464344"/>
                </a:lnTo>
                <a:lnTo>
                  <a:pt x="452437" y="438150"/>
                </a:lnTo>
                <a:lnTo>
                  <a:pt x="461962" y="409575"/>
                </a:lnTo>
                <a:lnTo>
                  <a:pt x="466725" y="383381"/>
                </a:lnTo>
                <a:lnTo>
                  <a:pt x="469106" y="352425"/>
                </a:lnTo>
                <a:lnTo>
                  <a:pt x="469106" y="321469"/>
                </a:lnTo>
                <a:lnTo>
                  <a:pt x="469106" y="292894"/>
                </a:lnTo>
                <a:lnTo>
                  <a:pt x="464343" y="271463"/>
                </a:lnTo>
                <a:lnTo>
                  <a:pt x="450056" y="240506"/>
                </a:lnTo>
                <a:lnTo>
                  <a:pt x="431006" y="214313"/>
                </a:lnTo>
                <a:lnTo>
                  <a:pt x="390525" y="173831"/>
                </a:lnTo>
                <a:lnTo>
                  <a:pt x="357187" y="140494"/>
                </a:lnTo>
                <a:lnTo>
                  <a:pt x="314325" y="104775"/>
                </a:lnTo>
                <a:lnTo>
                  <a:pt x="273843" y="78581"/>
                </a:lnTo>
                <a:lnTo>
                  <a:pt x="238125" y="57150"/>
                </a:lnTo>
                <a:lnTo>
                  <a:pt x="202406" y="42863"/>
                </a:lnTo>
                <a:lnTo>
                  <a:pt x="111918" y="16669"/>
                </a:lnTo>
                <a:lnTo>
                  <a:pt x="61912" y="4763"/>
                </a:lnTo>
                <a:lnTo>
                  <a:pt x="26193" y="0"/>
                </a:lnTo>
                <a:lnTo>
                  <a:pt x="11906" y="2381"/>
                </a:lnTo>
                <a:lnTo>
                  <a:pt x="2381" y="9525"/>
                </a:lnTo>
                <a:lnTo>
                  <a:pt x="0" y="21431"/>
                </a:lnTo>
                <a:lnTo>
                  <a:pt x="9525" y="40481"/>
                </a:lnTo>
                <a:lnTo>
                  <a:pt x="26193" y="54769"/>
                </a:lnTo>
                <a:lnTo>
                  <a:pt x="78581" y="97631"/>
                </a:lnTo>
                <a:lnTo>
                  <a:pt x="116681" y="130969"/>
                </a:lnTo>
                <a:lnTo>
                  <a:pt x="138112" y="154781"/>
                </a:lnTo>
                <a:lnTo>
                  <a:pt x="159543" y="183356"/>
                </a:lnTo>
                <a:lnTo>
                  <a:pt x="180975" y="219075"/>
                </a:lnTo>
                <a:lnTo>
                  <a:pt x="197643" y="252413"/>
                </a:lnTo>
                <a:lnTo>
                  <a:pt x="204787" y="278606"/>
                </a:lnTo>
                <a:lnTo>
                  <a:pt x="214312" y="321469"/>
                </a:lnTo>
                <a:cubicBezTo>
                  <a:pt x="215106" y="341313"/>
                  <a:pt x="215899" y="361156"/>
                  <a:pt x="216693" y="381000"/>
                </a:cubicBezTo>
                <a:cubicBezTo>
                  <a:pt x="218281" y="488156"/>
                  <a:pt x="219868" y="595313"/>
                  <a:pt x="223837" y="731044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2850683A-A61D-460C-AC5E-D5327FC3D780}"/>
              </a:ext>
            </a:extLst>
          </p:cNvPr>
          <p:cNvSpPr/>
          <p:nvPr/>
        </p:nvSpPr>
        <p:spPr>
          <a:xfrm>
            <a:off x="5229225" y="4211638"/>
            <a:ext cx="1938338" cy="422275"/>
          </a:xfrm>
          <a:custGeom>
            <a:avLst/>
            <a:gdLst>
              <a:gd name="connsiteX0" fmla="*/ 1254919 w 1938338"/>
              <a:gd name="connsiteY0" fmla="*/ 295275 h 421482"/>
              <a:gd name="connsiteX1" fmla="*/ 1126331 w 1938338"/>
              <a:gd name="connsiteY1" fmla="*/ 309563 h 421482"/>
              <a:gd name="connsiteX2" fmla="*/ 962025 w 1938338"/>
              <a:gd name="connsiteY2" fmla="*/ 328613 h 421482"/>
              <a:gd name="connsiteX3" fmla="*/ 735806 w 1938338"/>
              <a:gd name="connsiteY3" fmla="*/ 357188 h 421482"/>
              <a:gd name="connsiteX4" fmla="*/ 559594 w 1938338"/>
              <a:gd name="connsiteY4" fmla="*/ 383382 h 421482"/>
              <a:gd name="connsiteX5" fmla="*/ 442913 w 1938338"/>
              <a:gd name="connsiteY5" fmla="*/ 404813 h 421482"/>
              <a:gd name="connsiteX6" fmla="*/ 383381 w 1938338"/>
              <a:gd name="connsiteY6" fmla="*/ 419100 h 421482"/>
              <a:gd name="connsiteX7" fmla="*/ 364331 w 1938338"/>
              <a:gd name="connsiteY7" fmla="*/ 421482 h 421482"/>
              <a:gd name="connsiteX8" fmla="*/ 328613 w 1938338"/>
              <a:gd name="connsiteY8" fmla="*/ 414338 h 421482"/>
              <a:gd name="connsiteX9" fmla="*/ 273844 w 1938338"/>
              <a:gd name="connsiteY9" fmla="*/ 397669 h 421482"/>
              <a:gd name="connsiteX10" fmla="*/ 240506 w 1938338"/>
              <a:gd name="connsiteY10" fmla="*/ 385763 h 421482"/>
              <a:gd name="connsiteX11" fmla="*/ 190500 w 1938338"/>
              <a:gd name="connsiteY11" fmla="*/ 364332 h 421482"/>
              <a:gd name="connsiteX12" fmla="*/ 147638 w 1938338"/>
              <a:gd name="connsiteY12" fmla="*/ 340519 h 421482"/>
              <a:gd name="connsiteX13" fmla="*/ 109538 w 1938338"/>
              <a:gd name="connsiteY13" fmla="*/ 316707 h 421482"/>
              <a:gd name="connsiteX14" fmla="*/ 76200 w 1938338"/>
              <a:gd name="connsiteY14" fmla="*/ 292894 h 421482"/>
              <a:gd name="connsiteX15" fmla="*/ 52388 w 1938338"/>
              <a:gd name="connsiteY15" fmla="*/ 271463 h 421482"/>
              <a:gd name="connsiteX16" fmla="*/ 21431 w 1938338"/>
              <a:gd name="connsiteY16" fmla="*/ 240507 h 421482"/>
              <a:gd name="connsiteX17" fmla="*/ 11906 w 1938338"/>
              <a:gd name="connsiteY17" fmla="*/ 228600 h 421482"/>
              <a:gd name="connsiteX18" fmla="*/ 4763 w 1938338"/>
              <a:gd name="connsiteY18" fmla="*/ 216694 h 421482"/>
              <a:gd name="connsiteX19" fmla="*/ 0 w 1938338"/>
              <a:gd name="connsiteY19" fmla="*/ 190500 h 421482"/>
              <a:gd name="connsiteX20" fmla="*/ 4763 w 1938338"/>
              <a:gd name="connsiteY20" fmla="*/ 180975 h 421482"/>
              <a:gd name="connsiteX21" fmla="*/ 14288 w 1938338"/>
              <a:gd name="connsiteY21" fmla="*/ 173832 h 421482"/>
              <a:gd name="connsiteX22" fmla="*/ 30956 w 1938338"/>
              <a:gd name="connsiteY22" fmla="*/ 173832 h 421482"/>
              <a:gd name="connsiteX23" fmla="*/ 85725 w 1938338"/>
              <a:gd name="connsiteY23" fmla="*/ 188119 h 421482"/>
              <a:gd name="connsiteX24" fmla="*/ 135731 w 1938338"/>
              <a:gd name="connsiteY24" fmla="*/ 202407 h 421482"/>
              <a:gd name="connsiteX25" fmla="*/ 176213 w 1938338"/>
              <a:gd name="connsiteY25" fmla="*/ 209550 h 421482"/>
              <a:gd name="connsiteX26" fmla="*/ 233363 w 1938338"/>
              <a:gd name="connsiteY26" fmla="*/ 216694 h 421482"/>
              <a:gd name="connsiteX27" fmla="*/ 295275 w 1938338"/>
              <a:gd name="connsiteY27" fmla="*/ 221457 h 421482"/>
              <a:gd name="connsiteX28" fmla="*/ 345281 w 1938338"/>
              <a:gd name="connsiteY28" fmla="*/ 221457 h 421482"/>
              <a:gd name="connsiteX29" fmla="*/ 657225 w 1938338"/>
              <a:gd name="connsiteY29" fmla="*/ 180975 h 421482"/>
              <a:gd name="connsiteX30" fmla="*/ 864394 w 1938338"/>
              <a:gd name="connsiteY30" fmla="*/ 150019 h 421482"/>
              <a:gd name="connsiteX31" fmla="*/ 1040606 w 1938338"/>
              <a:gd name="connsiteY31" fmla="*/ 111919 h 421482"/>
              <a:gd name="connsiteX32" fmla="*/ 1247775 w 1938338"/>
              <a:gd name="connsiteY32" fmla="*/ 78582 h 421482"/>
              <a:gd name="connsiteX33" fmla="*/ 1328738 w 1938338"/>
              <a:gd name="connsiteY33" fmla="*/ 64294 h 421482"/>
              <a:gd name="connsiteX34" fmla="*/ 1385888 w 1938338"/>
              <a:gd name="connsiteY34" fmla="*/ 35719 h 421482"/>
              <a:gd name="connsiteX35" fmla="*/ 1471613 w 1938338"/>
              <a:gd name="connsiteY35" fmla="*/ 2382 h 421482"/>
              <a:gd name="connsiteX36" fmla="*/ 1485900 w 1938338"/>
              <a:gd name="connsiteY36" fmla="*/ 0 h 421482"/>
              <a:gd name="connsiteX37" fmla="*/ 1557338 w 1938338"/>
              <a:gd name="connsiteY37" fmla="*/ 11907 h 421482"/>
              <a:gd name="connsiteX38" fmla="*/ 1669256 w 1938338"/>
              <a:gd name="connsiteY38" fmla="*/ 42863 h 421482"/>
              <a:gd name="connsiteX39" fmla="*/ 1754981 w 1938338"/>
              <a:gd name="connsiteY39" fmla="*/ 73819 h 421482"/>
              <a:gd name="connsiteX40" fmla="*/ 1821656 w 1938338"/>
              <a:gd name="connsiteY40" fmla="*/ 97632 h 421482"/>
              <a:gd name="connsiteX41" fmla="*/ 1859756 w 1938338"/>
              <a:gd name="connsiteY41" fmla="*/ 116682 h 421482"/>
              <a:gd name="connsiteX42" fmla="*/ 1905000 w 1938338"/>
              <a:gd name="connsiteY42" fmla="*/ 142875 h 421482"/>
              <a:gd name="connsiteX43" fmla="*/ 1924050 w 1938338"/>
              <a:gd name="connsiteY43" fmla="*/ 157163 h 421482"/>
              <a:gd name="connsiteX44" fmla="*/ 1933575 w 1938338"/>
              <a:gd name="connsiteY44" fmla="*/ 171450 h 421482"/>
              <a:gd name="connsiteX45" fmla="*/ 1938338 w 1938338"/>
              <a:gd name="connsiteY45" fmla="*/ 183357 h 421482"/>
              <a:gd name="connsiteX46" fmla="*/ 1933575 w 1938338"/>
              <a:gd name="connsiteY46" fmla="*/ 204788 h 421482"/>
              <a:gd name="connsiteX47" fmla="*/ 1919288 w 1938338"/>
              <a:gd name="connsiteY47" fmla="*/ 230982 h 421482"/>
              <a:gd name="connsiteX48" fmla="*/ 1907381 w 1938338"/>
              <a:gd name="connsiteY48" fmla="*/ 242888 h 421482"/>
              <a:gd name="connsiteX49" fmla="*/ 1869281 w 1938338"/>
              <a:gd name="connsiteY49" fmla="*/ 250032 h 421482"/>
              <a:gd name="connsiteX50" fmla="*/ 1774031 w 1938338"/>
              <a:gd name="connsiteY50" fmla="*/ 266700 h 421482"/>
              <a:gd name="connsiteX51" fmla="*/ 1719263 w 1938338"/>
              <a:gd name="connsiteY51" fmla="*/ 269082 h 421482"/>
              <a:gd name="connsiteX52" fmla="*/ 1628775 w 1938338"/>
              <a:gd name="connsiteY52" fmla="*/ 269082 h 421482"/>
              <a:gd name="connsiteX53" fmla="*/ 1512094 w 1938338"/>
              <a:gd name="connsiteY53" fmla="*/ 273844 h 421482"/>
              <a:gd name="connsiteX54" fmla="*/ 1390650 w 1938338"/>
              <a:gd name="connsiteY54" fmla="*/ 285750 h 421482"/>
              <a:gd name="connsiteX55" fmla="*/ 1254919 w 1938338"/>
              <a:gd name="connsiteY55" fmla="*/ 295275 h 421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938338" h="421482">
                <a:moveTo>
                  <a:pt x="1254919" y="295275"/>
                </a:moveTo>
                <a:lnTo>
                  <a:pt x="1126331" y="309563"/>
                </a:lnTo>
                <a:lnTo>
                  <a:pt x="962025" y="328613"/>
                </a:lnTo>
                <a:lnTo>
                  <a:pt x="735806" y="357188"/>
                </a:lnTo>
                <a:lnTo>
                  <a:pt x="559594" y="383382"/>
                </a:lnTo>
                <a:lnTo>
                  <a:pt x="442913" y="404813"/>
                </a:lnTo>
                <a:lnTo>
                  <a:pt x="383381" y="419100"/>
                </a:lnTo>
                <a:lnTo>
                  <a:pt x="364331" y="421482"/>
                </a:lnTo>
                <a:lnTo>
                  <a:pt x="328613" y="414338"/>
                </a:lnTo>
                <a:lnTo>
                  <a:pt x="273844" y="397669"/>
                </a:lnTo>
                <a:lnTo>
                  <a:pt x="240506" y="385763"/>
                </a:lnTo>
                <a:lnTo>
                  <a:pt x="190500" y="364332"/>
                </a:lnTo>
                <a:lnTo>
                  <a:pt x="147638" y="340519"/>
                </a:lnTo>
                <a:lnTo>
                  <a:pt x="109538" y="316707"/>
                </a:lnTo>
                <a:lnTo>
                  <a:pt x="76200" y="292894"/>
                </a:lnTo>
                <a:lnTo>
                  <a:pt x="52388" y="271463"/>
                </a:lnTo>
                <a:lnTo>
                  <a:pt x="21431" y="240507"/>
                </a:lnTo>
                <a:lnTo>
                  <a:pt x="11906" y="228600"/>
                </a:lnTo>
                <a:lnTo>
                  <a:pt x="4763" y="216694"/>
                </a:lnTo>
                <a:lnTo>
                  <a:pt x="0" y="190500"/>
                </a:lnTo>
                <a:lnTo>
                  <a:pt x="4763" y="180975"/>
                </a:lnTo>
                <a:lnTo>
                  <a:pt x="14288" y="173832"/>
                </a:lnTo>
                <a:lnTo>
                  <a:pt x="30956" y="173832"/>
                </a:lnTo>
                <a:lnTo>
                  <a:pt x="85725" y="188119"/>
                </a:lnTo>
                <a:lnTo>
                  <a:pt x="135731" y="202407"/>
                </a:lnTo>
                <a:lnTo>
                  <a:pt x="176213" y="209550"/>
                </a:lnTo>
                <a:lnTo>
                  <a:pt x="233363" y="216694"/>
                </a:lnTo>
                <a:lnTo>
                  <a:pt x="295275" y="221457"/>
                </a:lnTo>
                <a:lnTo>
                  <a:pt x="345281" y="221457"/>
                </a:lnTo>
                <a:lnTo>
                  <a:pt x="657225" y="180975"/>
                </a:lnTo>
                <a:lnTo>
                  <a:pt x="864394" y="150019"/>
                </a:lnTo>
                <a:lnTo>
                  <a:pt x="1040606" y="111919"/>
                </a:lnTo>
                <a:lnTo>
                  <a:pt x="1247775" y="78582"/>
                </a:lnTo>
                <a:lnTo>
                  <a:pt x="1328738" y="64294"/>
                </a:lnTo>
                <a:lnTo>
                  <a:pt x="1385888" y="35719"/>
                </a:lnTo>
                <a:lnTo>
                  <a:pt x="1471613" y="2382"/>
                </a:lnTo>
                <a:lnTo>
                  <a:pt x="1485900" y="0"/>
                </a:lnTo>
                <a:lnTo>
                  <a:pt x="1557338" y="11907"/>
                </a:lnTo>
                <a:lnTo>
                  <a:pt x="1669256" y="42863"/>
                </a:lnTo>
                <a:lnTo>
                  <a:pt x="1754981" y="73819"/>
                </a:lnTo>
                <a:lnTo>
                  <a:pt x="1821656" y="97632"/>
                </a:lnTo>
                <a:lnTo>
                  <a:pt x="1859756" y="116682"/>
                </a:lnTo>
                <a:lnTo>
                  <a:pt x="1905000" y="142875"/>
                </a:lnTo>
                <a:lnTo>
                  <a:pt x="1924050" y="157163"/>
                </a:lnTo>
                <a:lnTo>
                  <a:pt x="1933575" y="171450"/>
                </a:lnTo>
                <a:lnTo>
                  <a:pt x="1938338" y="183357"/>
                </a:lnTo>
                <a:lnTo>
                  <a:pt x="1933575" y="204788"/>
                </a:lnTo>
                <a:lnTo>
                  <a:pt x="1919288" y="230982"/>
                </a:lnTo>
                <a:lnTo>
                  <a:pt x="1907381" y="242888"/>
                </a:lnTo>
                <a:lnTo>
                  <a:pt x="1869281" y="250032"/>
                </a:lnTo>
                <a:lnTo>
                  <a:pt x="1774031" y="266700"/>
                </a:lnTo>
                <a:lnTo>
                  <a:pt x="1719263" y="269082"/>
                </a:lnTo>
                <a:lnTo>
                  <a:pt x="1628775" y="269082"/>
                </a:lnTo>
                <a:lnTo>
                  <a:pt x="1512094" y="273844"/>
                </a:lnTo>
                <a:lnTo>
                  <a:pt x="1390650" y="285750"/>
                </a:lnTo>
                <a:lnTo>
                  <a:pt x="1254919" y="2952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11CD068B-3A3C-41CA-9579-681027D281A3}"/>
              </a:ext>
            </a:extLst>
          </p:cNvPr>
          <p:cNvSpPr/>
          <p:nvPr/>
        </p:nvSpPr>
        <p:spPr>
          <a:xfrm>
            <a:off x="4164013" y="2590800"/>
            <a:ext cx="1101725" cy="496888"/>
          </a:xfrm>
          <a:custGeom>
            <a:avLst/>
            <a:gdLst>
              <a:gd name="connsiteX0" fmla="*/ 566738 w 1100433"/>
              <a:gd name="connsiteY0" fmla="*/ 338138 h 497681"/>
              <a:gd name="connsiteX1" fmla="*/ 471488 w 1100433"/>
              <a:gd name="connsiteY1" fmla="*/ 390525 h 497681"/>
              <a:gd name="connsiteX2" fmla="*/ 395288 w 1100433"/>
              <a:gd name="connsiteY2" fmla="*/ 435769 h 497681"/>
              <a:gd name="connsiteX3" fmla="*/ 338138 w 1100433"/>
              <a:gd name="connsiteY3" fmla="*/ 469106 h 497681"/>
              <a:gd name="connsiteX4" fmla="*/ 307182 w 1100433"/>
              <a:gd name="connsiteY4" fmla="*/ 483394 h 497681"/>
              <a:gd name="connsiteX5" fmla="*/ 271463 w 1100433"/>
              <a:gd name="connsiteY5" fmla="*/ 492919 h 497681"/>
              <a:gd name="connsiteX6" fmla="*/ 250032 w 1100433"/>
              <a:gd name="connsiteY6" fmla="*/ 497681 h 497681"/>
              <a:gd name="connsiteX7" fmla="*/ 226219 w 1100433"/>
              <a:gd name="connsiteY7" fmla="*/ 497681 h 497681"/>
              <a:gd name="connsiteX8" fmla="*/ 209550 w 1100433"/>
              <a:gd name="connsiteY8" fmla="*/ 495300 h 497681"/>
              <a:gd name="connsiteX9" fmla="*/ 188119 w 1100433"/>
              <a:gd name="connsiteY9" fmla="*/ 492919 h 497681"/>
              <a:gd name="connsiteX10" fmla="*/ 169069 w 1100433"/>
              <a:gd name="connsiteY10" fmla="*/ 485775 h 497681"/>
              <a:gd name="connsiteX11" fmla="*/ 147638 w 1100433"/>
              <a:gd name="connsiteY11" fmla="*/ 471488 h 497681"/>
              <a:gd name="connsiteX12" fmla="*/ 126207 w 1100433"/>
              <a:gd name="connsiteY12" fmla="*/ 452438 h 497681"/>
              <a:gd name="connsiteX13" fmla="*/ 92869 w 1100433"/>
              <a:gd name="connsiteY13" fmla="*/ 407194 h 497681"/>
              <a:gd name="connsiteX14" fmla="*/ 54769 w 1100433"/>
              <a:gd name="connsiteY14" fmla="*/ 347663 h 497681"/>
              <a:gd name="connsiteX15" fmla="*/ 40482 w 1100433"/>
              <a:gd name="connsiteY15" fmla="*/ 323850 h 497681"/>
              <a:gd name="connsiteX16" fmla="*/ 26194 w 1100433"/>
              <a:gd name="connsiteY16" fmla="*/ 292894 h 497681"/>
              <a:gd name="connsiteX17" fmla="*/ 14288 w 1100433"/>
              <a:gd name="connsiteY17" fmla="*/ 250031 h 497681"/>
              <a:gd name="connsiteX18" fmla="*/ 4763 w 1100433"/>
              <a:gd name="connsiteY18" fmla="*/ 197644 h 497681"/>
              <a:gd name="connsiteX19" fmla="*/ 0 w 1100433"/>
              <a:gd name="connsiteY19" fmla="*/ 159544 h 497681"/>
              <a:gd name="connsiteX20" fmla="*/ 2382 w 1100433"/>
              <a:gd name="connsiteY20" fmla="*/ 116681 h 497681"/>
              <a:gd name="connsiteX21" fmla="*/ 7144 w 1100433"/>
              <a:gd name="connsiteY21" fmla="*/ 90488 h 497681"/>
              <a:gd name="connsiteX22" fmla="*/ 14288 w 1100433"/>
              <a:gd name="connsiteY22" fmla="*/ 78581 h 497681"/>
              <a:gd name="connsiteX23" fmla="*/ 23813 w 1100433"/>
              <a:gd name="connsiteY23" fmla="*/ 76200 h 497681"/>
              <a:gd name="connsiteX24" fmla="*/ 38100 w 1100433"/>
              <a:gd name="connsiteY24" fmla="*/ 78581 h 497681"/>
              <a:gd name="connsiteX25" fmla="*/ 50007 w 1100433"/>
              <a:gd name="connsiteY25" fmla="*/ 92869 h 497681"/>
              <a:gd name="connsiteX26" fmla="*/ 71438 w 1100433"/>
              <a:gd name="connsiteY26" fmla="*/ 133350 h 497681"/>
              <a:gd name="connsiteX27" fmla="*/ 102394 w 1100433"/>
              <a:gd name="connsiteY27" fmla="*/ 176213 h 497681"/>
              <a:gd name="connsiteX28" fmla="*/ 123825 w 1100433"/>
              <a:gd name="connsiteY28" fmla="*/ 202406 h 497681"/>
              <a:gd name="connsiteX29" fmla="*/ 147638 w 1100433"/>
              <a:gd name="connsiteY29" fmla="*/ 221456 h 497681"/>
              <a:gd name="connsiteX30" fmla="*/ 180975 w 1100433"/>
              <a:gd name="connsiteY30" fmla="*/ 238125 h 497681"/>
              <a:gd name="connsiteX31" fmla="*/ 211932 w 1100433"/>
              <a:gd name="connsiteY31" fmla="*/ 245269 h 497681"/>
              <a:gd name="connsiteX32" fmla="*/ 242888 w 1100433"/>
              <a:gd name="connsiteY32" fmla="*/ 242888 h 497681"/>
              <a:gd name="connsiteX33" fmla="*/ 309563 w 1100433"/>
              <a:gd name="connsiteY33" fmla="*/ 221456 h 497681"/>
              <a:gd name="connsiteX34" fmla="*/ 504825 w 1100433"/>
              <a:gd name="connsiteY34" fmla="*/ 152400 h 497681"/>
              <a:gd name="connsiteX35" fmla="*/ 666750 w 1100433"/>
              <a:gd name="connsiteY35" fmla="*/ 95250 h 497681"/>
              <a:gd name="connsiteX36" fmla="*/ 719138 w 1100433"/>
              <a:gd name="connsiteY36" fmla="*/ 76200 h 497681"/>
              <a:gd name="connsiteX37" fmla="*/ 754857 w 1100433"/>
              <a:gd name="connsiteY37" fmla="*/ 50006 h 497681"/>
              <a:gd name="connsiteX38" fmla="*/ 783432 w 1100433"/>
              <a:gd name="connsiteY38" fmla="*/ 28575 h 497681"/>
              <a:gd name="connsiteX39" fmla="*/ 807244 w 1100433"/>
              <a:gd name="connsiteY39" fmla="*/ 14288 h 497681"/>
              <a:gd name="connsiteX40" fmla="*/ 835819 w 1100433"/>
              <a:gd name="connsiteY40" fmla="*/ 2381 h 497681"/>
              <a:gd name="connsiteX41" fmla="*/ 859632 w 1100433"/>
              <a:gd name="connsiteY41" fmla="*/ 0 h 497681"/>
              <a:gd name="connsiteX42" fmla="*/ 869157 w 1100433"/>
              <a:gd name="connsiteY42" fmla="*/ 2381 h 497681"/>
              <a:gd name="connsiteX43" fmla="*/ 888207 w 1100433"/>
              <a:gd name="connsiteY43" fmla="*/ 7144 h 497681"/>
              <a:gd name="connsiteX44" fmla="*/ 940594 w 1100433"/>
              <a:gd name="connsiteY44" fmla="*/ 59531 h 497681"/>
              <a:gd name="connsiteX45" fmla="*/ 997744 w 1100433"/>
              <a:gd name="connsiteY45" fmla="*/ 119063 h 497681"/>
              <a:gd name="connsiteX46" fmla="*/ 1069182 w 1100433"/>
              <a:gd name="connsiteY46" fmla="*/ 188119 h 497681"/>
              <a:gd name="connsiteX47" fmla="*/ 1085850 w 1100433"/>
              <a:gd name="connsiteY47" fmla="*/ 204788 h 497681"/>
              <a:gd name="connsiteX48" fmla="*/ 1095375 w 1100433"/>
              <a:gd name="connsiteY48" fmla="*/ 221456 h 497681"/>
              <a:gd name="connsiteX49" fmla="*/ 1100138 w 1100433"/>
              <a:gd name="connsiteY49" fmla="*/ 235744 h 497681"/>
              <a:gd name="connsiteX50" fmla="*/ 1100138 w 1100433"/>
              <a:gd name="connsiteY50" fmla="*/ 250031 h 497681"/>
              <a:gd name="connsiteX51" fmla="*/ 1095375 w 1100433"/>
              <a:gd name="connsiteY51" fmla="*/ 271463 h 497681"/>
              <a:gd name="connsiteX52" fmla="*/ 1081088 w 1100433"/>
              <a:gd name="connsiteY52" fmla="*/ 295275 h 497681"/>
              <a:gd name="connsiteX53" fmla="*/ 1057275 w 1100433"/>
              <a:gd name="connsiteY53" fmla="*/ 319088 h 497681"/>
              <a:gd name="connsiteX54" fmla="*/ 1028700 w 1100433"/>
              <a:gd name="connsiteY54" fmla="*/ 333375 h 497681"/>
              <a:gd name="connsiteX55" fmla="*/ 688182 w 1100433"/>
              <a:gd name="connsiteY55" fmla="*/ 283369 h 497681"/>
              <a:gd name="connsiteX56" fmla="*/ 673894 w 1100433"/>
              <a:gd name="connsiteY56" fmla="*/ 283369 h 497681"/>
              <a:gd name="connsiteX57" fmla="*/ 566738 w 1100433"/>
              <a:gd name="connsiteY57" fmla="*/ 338138 h 497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100433" h="497681">
                <a:moveTo>
                  <a:pt x="566738" y="338138"/>
                </a:moveTo>
                <a:lnTo>
                  <a:pt x="471488" y="390525"/>
                </a:lnTo>
                <a:lnTo>
                  <a:pt x="395288" y="435769"/>
                </a:lnTo>
                <a:lnTo>
                  <a:pt x="338138" y="469106"/>
                </a:lnTo>
                <a:lnTo>
                  <a:pt x="307182" y="483394"/>
                </a:lnTo>
                <a:lnTo>
                  <a:pt x="271463" y="492919"/>
                </a:lnTo>
                <a:lnTo>
                  <a:pt x="250032" y="497681"/>
                </a:lnTo>
                <a:lnTo>
                  <a:pt x="226219" y="497681"/>
                </a:lnTo>
                <a:lnTo>
                  <a:pt x="209550" y="495300"/>
                </a:lnTo>
                <a:lnTo>
                  <a:pt x="188119" y="492919"/>
                </a:lnTo>
                <a:lnTo>
                  <a:pt x="169069" y="485775"/>
                </a:lnTo>
                <a:lnTo>
                  <a:pt x="147638" y="471488"/>
                </a:lnTo>
                <a:lnTo>
                  <a:pt x="126207" y="452438"/>
                </a:lnTo>
                <a:lnTo>
                  <a:pt x="92869" y="407194"/>
                </a:lnTo>
                <a:lnTo>
                  <a:pt x="54769" y="347663"/>
                </a:lnTo>
                <a:lnTo>
                  <a:pt x="40482" y="323850"/>
                </a:lnTo>
                <a:lnTo>
                  <a:pt x="26194" y="292894"/>
                </a:lnTo>
                <a:lnTo>
                  <a:pt x="14288" y="250031"/>
                </a:lnTo>
                <a:lnTo>
                  <a:pt x="4763" y="197644"/>
                </a:lnTo>
                <a:lnTo>
                  <a:pt x="0" y="159544"/>
                </a:lnTo>
                <a:lnTo>
                  <a:pt x="2382" y="116681"/>
                </a:lnTo>
                <a:lnTo>
                  <a:pt x="7144" y="90488"/>
                </a:lnTo>
                <a:lnTo>
                  <a:pt x="14288" y="78581"/>
                </a:lnTo>
                <a:lnTo>
                  <a:pt x="23813" y="76200"/>
                </a:lnTo>
                <a:lnTo>
                  <a:pt x="38100" y="78581"/>
                </a:lnTo>
                <a:lnTo>
                  <a:pt x="50007" y="92869"/>
                </a:lnTo>
                <a:lnTo>
                  <a:pt x="71438" y="133350"/>
                </a:lnTo>
                <a:lnTo>
                  <a:pt x="102394" y="176213"/>
                </a:lnTo>
                <a:lnTo>
                  <a:pt x="123825" y="202406"/>
                </a:lnTo>
                <a:lnTo>
                  <a:pt x="147638" y="221456"/>
                </a:lnTo>
                <a:lnTo>
                  <a:pt x="180975" y="238125"/>
                </a:lnTo>
                <a:lnTo>
                  <a:pt x="211932" y="245269"/>
                </a:lnTo>
                <a:lnTo>
                  <a:pt x="242888" y="242888"/>
                </a:lnTo>
                <a:lnTo>
                  <a:pt x="309563" y="221456"/>
                </a:lnTo>
                <a:lnTo>
                  <a:pt x="504825" y="152400"/>
                </a:lnTo>
                <a:lnTo>
                  <a:pt x="666750" y="95250"/>
                </a:lnTo>
                <a:lnTo>
                  <a:pt x="719138" y="76200"/>
                </a:lnTo>
                <a:lnTo>
                  <a:pt x="754857" y="50006"/>
                </a:lnTo>
                <a:lnTo>
                  <a:pt x="783432" y="28575"/>
                </a:lnTo>
                <a:lnTo>
                  <a:pt x="807244" y="14288"/>
                </a:lnTo>
                <a:lnTo>
                  <a:pt x="835819" y="2381"/>
                </a:lnTo>
                <a:lnTo>
                  <a:pt x="859632" y="0"/>
                </a:lnTo>
                <a:lnTo>
                  <a:pt x="869157" y="2381"/>
                </a:lnTo>
                <a:lnTo>
                  <a:pt x="888207" y="7144"/>
                </a:lnTo>
                <a:lnTo>
                  <a:pt x="940594" y="59531"/>
                </a:lnTo>
                <a:lnTo>
                  <a:pt x="997744" y="119063"/>
                </a:lnTo>
                <a:lnTo>
                  <a:pt x="1069182" y="188119"/>
                </a:lnTo>
                <a:lnTo>
                  <a:pt x="1085850" y="204788"/>
                </a:lnTo>
                <a:lnTo>
                  <a:pt x="1095375" y="221456"/>
                </a:lnTo>
                <a:cubicBezTo>
                  <a:pt x="1100433" y="234100"/>
                  <a:pt x="1100138" y="229088"/>
                  <a:pt x="1100138" y="235744"/>
                </a:cubicBezTo>
                <a:lnTo>
                  <a:pt x="1100138" y="250031"/>
                </a:lnTo>
                <a:lnTo>
                  <a:pt x="1095375" y="271463"/>
                </a:lnTo>
                <a:lnTo>
                  <a:pt x="1081088" y="295275"/>
                </a:lnTo>
                <a:lnTo>
                  <a:pt x="1057275" y="319088"/>
                </a:lnTo>
                <a:lnTo>
                  <a:pt x="1028700" y="333375"/>
                </a:lnTo>
                <a:lnTo>
                  <a:pt x="688182" y="283369"/>
                </a:lnTo>
                <a:lnTo>
                  <a:pt x="673894" y="283369"/>
                </a:lnTo>
                <a:lnTo>
                  <a:pt x="566738" y="33813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BE68D687-666A-482E-B6E2-2F3EDD8AFEFA}"/>
              </a:ext>
            </a:extLst>
          </p:cNvPr>
          <p:cNvSpPr/>
          <p:nvPr/>
        </p:nvSpPr>
        <p:spPr>
          <a:xfrm>
            <a:off x="4608513" y="2809875"/>
            <a:ext cx="649287" cy="947738"/>
          </a:xfrm>
          <a:custGeom>
            <a:avLst/>
            <a:gdLst>
              <a:gd name="connsiteX0" fmla="*/ 438150 w 650081"/>
              <a:gd name="connsiteY0" fmla="*/ 319088 h 947738"/>
              <a:gd name="connsiteX1" fmla="*/ 345281 w 650081"/>
              <a:gd name="connsiteY1" fmla="*/ 466725 h 947738"/>
              <a:gd name="connsiteX2" fmla="*/ 264319 w 650081"/>
              <a:gd name="connsiteY2" fmla="*/ 597694 h 947738"/>
              <a:gd name="connsiteX3" fmla="*/ 180975 w 650081"/>
              <a:gd name="connsiteY3" fmla="*/ 738188 h 947738"/>
              <a:gd name="connsiteX4" fmla="*/ 164306 w 650081"/>
              <a:gd name="connsiteY4" fmla="*/ 766763 h 947738"/>
              <a:gd name="connsiteX5" fmla="*/ 52387 w 650081"/>
              <a:gd name="connsiteY5" fmla="*/ 947738 h 947738"/>
              <a:gd name="connsiteX6" fmla="*/ 47625 w 650081"/>
              <a:gd name="connsiteY6" fmla="*/ 947738 h 947738"/>
              <a:gd name="connsiteX7" fmla="*/ 33337 w 650081"/>
              <a:gd name="connsiteY7" fmla="*/ 942975 h 947738"/>
              <a:gd name="connsiteX8" fmla="*/ 16669 w 650081"/>
              <a:gd name="connsiteY8" fmla="*/ 921544 h 947738"/>
              <a:gd name="connsiteX9" fmla="*/ 7144 w 650081"/>
              <a:gd name="connsiteY9" fmla="*/ 900113 h 947738"/>
              <a:gd name="connsiteX10" fmla="*/ 0 w 650081"/>
              <a:gd name="connsiteY10" fmla="*/ 871538 h 947738"/>
              <a:gd name="connsiteX11" fmla="*/ 0 w 650081"/>
              <a:gd name="connsiteY11" fmla="*/ 847725 h 947738"/>
              <a:gd name="connsiteX12" fmla="*/ 7144 w 650081"/>
              <a:gd name="connsiteY12" fmla="*/ 807244 h 947738"/>
              <a:gd name="connsiteX13" fmla="*/ 42862 w 650081"/>
              <a:gd name="connsiteY13" fmla="*/ 714375 h 947738"/>
              <a:gd name="connsiteX14" fmla="*/ 104775 w 650081"/>
              <a:gd name="connsiteY14" fmla="*/ 554831 h 947738"/>
              <a:gd name="connsiteX15" fmla="*/ 188119 w 650081"/>
              <a:gd name="connsiteY15" fmla="*/ 342900 h 947738"/>
              <a:gd name="connsiteX16" fmla="*/ 250031 w 650081"/>
              <a:gd name="connsiteY16" fmla="*/ 183356 h 947738"/>
              <a:gd name="connsiteX17" fmla="*/ 269081 w 650081"/>
              <a:gd name="connsiteY17" fmla="*/ 128588 h 947738"/>
              <a:gd name="connsiteX18" fmla="*/ 269081 w 650081"/>
              <a:gd name="connsiteY18" fmla="*/ 111919 h 947738"/>
              <a:gd name="connsiteX19" fmla="*/ 266700 w 650081"/>
              <a:gd name="connsiteY19" fmla="*/ 100013 h 947738"/>
              <a:gd name="connsiteX20" fmla="*/ 261937 w 650081"/>
              <a:gd name="connsiteY20" fmla="*/ 85725 h 947738"/>
              <a:gd name="connsiteX21" fmla="*/ 257175 w 650081"/>
              <a:gd name="connsiteY21" fmla="*/ 78581 h 947738"/>
              <a:gd name="connsiteX22" fmla="*/ 247650 w 650081"/>
              <a:gd name="connsiteY22" fmla="*/ 69056 h 947738"/>
              <a:gd name="connsiteX23" fmla="*/ 228600 w 650081"/>
              <a:gd name="connsiteY23" fmla="*/ 54769 h 947738"/>
              <a:gd name="connsiteX24" fmla="*/ 173831 w 650081"/>
              <a:gd name="connsiteY24" fmla="*/ 0 h 947738"/>
              <a:gd name="connsiteX25" fmla="*/ 650081 w 650081"/>
              <a:gd name="connsiteY25" fmla="*/ 47625 h 947738"/>
              <a:gd name="connsiteX26" fmla="*/ 628650 w 650081"/>
              <a:gd name="connsiteY26" fmla="*/ 83344 h 947738"/>
              <a:gd name="connsiteX27" fmla="*/ 611981 w 650081"/>
              <a:gd name="connsiteY27" fmla="*/ 95250 h 947738"/>
              <a:gd name="connsiteX28" fmla="*/ 585787 w 650081"/>
              <a:gd name="connsiteY28" fmla="*/ 114300 h 947738"/>
              <a:gd name="connsiteX29" fmla="*/ 559594 w 650081"/>
              <a:gd name="connsiteY29" fmla="*/ 135731 h 947738"/>
              <a:gd name="connsiteX30" fmla="*/ 538162 w 650081"/>
              <a:gd name="connsiteY30" fmla="*/ 154781 h 947738"/>
              <a:gd name="connsiteX31" fmla="*/ 521494 w 650081"/>
              <a:gd name="connsiteY31" fmla="*/ 178594 h 947738"/>
              <a:gd name="connsiteX32" fmla="*/ 500062 w 650081"/>
              <a:gd name="connsiteY32" fmla="*/ 209550 h 947738"/>
              <a:gd name="connsiteX33" fmla="*/ 473869 w 650081"/>
              <a:gd name="connsiteY33" fmla="*/ 259556 h 947738"/>
              <a:gd name="connsiteX34" fmla="*/ 438150 w 650081"/>
              <a:gd name="connsiteY34" fmla="*/ 319088 h 947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50081" h="947738">
                <a:moveTo>
                  <a:pt x="438150" y="319088"/>
                </a:moveTo>
                <a:lnTo>
                  <a:pt x="345281" y="466725"/>
                </a:lnTo>
                <a:lnTo>
                  <a:pt x="264319" y="597694"/>
                </a:lnTo>
                <a:lnTo>
                  <a:pt x="180975" y="738188"/>
                </a:lnTo>
                <a:lnTo>
                  <a:pt x="164306" y="766763"/>
                </a:lnTo>
                <a:lnTo>
                  <a:pt x="52387" y="947738"/>
                </a:lnTo>
                <a:lnTo>
                  <a:pt x="47625" y="947738"/>
                </a:lnTo>
                <a:lnTo>
                  <a:pt x="33337" y="942975"/>
                </a:lnTo>
                <a:lnTo>
                  <a:pt x="16669" y="921544"/>
                </a:lnTo>
                <a:lnTo>
                  <a:pt x="7144" y="900113"/>
                </a:lnTo>
                <a:lnTo>
                  <a:pt x="0" y="871538"/>
                </a:lnTo>
                <a:lnTo>
                  <a:pt x="0" y="847725"/>
                </a:lnTo>
                <a:lnTo>
                  <a:pt x="7144" y="807244"/>
                </a:lnTo>
                <a:lnTo>
                  <a:pt x="42862" y="714375"/>
                </a:lnTo>
                <a:lnTo>
                  <a:pt x="104775" y="554831"/>
                </a:lnTo>
                <a:lnTo>
                  <a:pt x="188119" y="342900"/>
                </a:lnTo>
                <a:lnTo>
                  <a:pt x="250031" y="183356"/>
                </a:lnTo>
                <a:lnTo>
                  <a:pt x="269081" y="128588"/>
                </a:lnTo>
                <a:lnTo>
                  <a:pt x="269081" y="111919"/>
                </a:lnTo>
                <a:lnTo>
                  <a:pt x="266700" y="100013"/>
                </a:lnTo>
                <a:lnTo>
                  <a:pt x="261937" y="85725"/>
                </a:lnTo>
                <a:lnTo>
                  <a:pt x="257175" y="78581"/>
                </a:lnTo>
                <a:lnTo>
                  <a:pt x="247650" y="69056"/>
                </a:lnTo>
                <a:lnTo>
                  <a:pt x="228600" y="54769"/>
                </a:lnTo>
                <a:lnTo>
                  <a:pt x="173831" y="0"/>
                </a:lnTo>
                <a:lnTo>
                  <a:pt x="650081" y="47625"/>
                </a:lnTo>
                <a:lnTo>
                  <a:pt x="628650" y="83344"/>
                </a:lnTo>
                <a:lnTo>
                  <a:pt x="611981" y="95250"/>
                </a:lnTo>
                <a:lnTo>
                  <a:pt x="585787" y="114300"/>
                </a:lnTo>
                <a:lnTo>
                  <a:pt x="559594" y="135731"/>
                </a:lnTo>
                <a:lnTo>
                  <a:pt x="538162" y="154781"/>
                </a:lnTo>
                <a:lnTo>
                  <a:pt x="521494" y="178594"/>
                </a:lnTo>
                <a:lnTo>
                  <a:pt x="500062" y="209550"/>
                </a:lnTo>
                <a:lnTo>
                  <a:pt x="473869" y="259556"/>
                </a:lnTo>
                <a:lnTo>
                  <a:pt x="438150" y="31908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F30DFE25-D209-4488-8F56-86CE5C26AEEE}"/>
              </a:ext>
            </a:extLst>
          </p:cNvPr>
          <p:cNvSpPr/>
          <p:nvPr/>
        </p:nvSpPr>
        <p:spPr>
          <a:xfrm>
            <a:off x="4610100" y="3529013"/>
            <a:ext cx="750888" cy="454025"/>
          </a:xfrm>
          <a:custGeom>
            <a:avLst/>
            <a:gdLst>
              <a:gd name="connsiteX0" fmla="*/ 428625 w 750094"/>
              <a:gd name="connsiteY0" fmla="*/ 178593 h 454818"/>
              <a:gd name="connsiteX1" fmla="*/ 483394 w 750094"/>
              <a:gd name="connsiteY1" fmla="*/ 185737 h 454818"/>
              <a:gd name="connsiteX2" fmla="*/ 538163 w 750094"/>
              <a:gd name="connsiteY2" fmla="*/ 190500 h 454818"/>
              <a:gd name="connsiteX3" fmla="*/ 564356 w 750094"/>
              <a:gd name="connsiteY3" fmla="*/ 192881 h 454818"/>
              <a:gd name="connsiteX4" fmla="*/ 604838 w 750094"/>
              <a:gd name="connsiteY4" fmla="*/ 219075 h 454818"/>
              <a:gd name="connsiteX5" fmla="*/ 671513 w 750094"/>
              <a:gd name="connsiteY5" fmla="*/ 269081 h 454818"/>
              <a:gd name="connsiteX6" fmla="*/ 721519 w 750094"/>
              <a:gd name="connsiteY6" fmla="*/ 304800 h 454818"/>
              <a:gd name="connsiteX7" fmla="*/ 738188 w 750094"/>
              <a:gd name="connsiteY7" fmla="*/ 319087 h 454818"/>
              <a:gd name="connsiteX8" fmla="*/ 745331 w 750094"/>
              <a:gd name="connsiteY8" fmla="*/ 328612 h 454818"/>
              <a:gd name="connsiteX9" fmla="*/ 750094 w 750094"/>
              <a:gd name="connsiteY9" fmla="*/ 342900 h 454818"/>
              <a:gd name="connsiteX10" fmla="*/ 750094 w 750094"/>
              <a:gd name="connsiteY10" fmla="*/ 364331 h 454818"/>
              <a:gd name="connsiteX11" fmla="*/ 742950 w 750094"/>
              <a:gd name="connsiteY11" fmla="*/ 390525 h 454818"/>
              <a:gd name="connsiteX12" fmla="*/ 726281 w 750094"/>
              <a:gd name="connsiteY12" fmla="*/ 411956 h 454818"/>
              <a:gd name="connsiteX13" fmla="*/ 711994 w 750094"/>
              <a:gd name="connsiteY13" fmla="*/ 426243 h 454818"/>
              <a:gd name="connsiteX14" fmla="*/ 685800 w 750094"/>
              <a:gd name="connsiteY14" fmla="*/ 445293 h 454818"/>
              <a:gd name="connsiteX15" fmla="*/ 671513 w 750094"/>
              <a:gd name="connsiteY15" fmla="*/ 454818 h 454818"/>
              <a:gd name="connsiteX16" fmla="*/ 371475 w 750094"/>
              <a:gd name="connsiteY16" fmla="*/ 369093 h 454818"/>
              <a:gd name="connsiteX17" fmla="*/ 314325 w 750094"/>
              <a:gd name="connsiteY17" fmla="*/ 354806 h 454818"/>
              <a:gd name="connsiteX18" fmla="*/ 245269 w 750094"/>
              <a:gd name="connsiteY18" fmla="*/ 333375 h 454818"/>
              <a:gd name="connsiteX19" fmla="*/ 195263 w 750094"/>
              <a:gd name="connsiteY19" fmla="*/ 314325 h 454818"/>
              <a:gd name="connsiteX20" fmla="*/ 147638 w 750094"/>
              <a:gd name="connsiteY20" fmla="*/ 292893 h 454818"/>
              <a:gd name="connsiteX21" fmla="*/ 100013 w 750094"/>
              <a:gd name="connsiteY21" fmla="*/ 264318 h 454818"/>
              <a:gd name="connsiteX22" fmla="*/ 59531 w 750094"/>
              <a:gd name="connsiteY22" fmla="*/ 242887 h 454818"/>
              <a:gd name="connsiteX23" fmla="*/ 38100 w 750094"/>
              <a:gd name="connsiteY23" fmla="*/ 230981 h 454818"/>
              <a:gd name="connsiteX24" fmla="*/ 28575 w 750094"/>
              <a:gd name="connsiteY24" fmla="*/ 219075 h 454818"/>
              <a:gd name="connsiteX25" fmla="*/ 11906 w 750094"/>
              <a:gd name="connsiteY25" fmla="*/ 192881 h 454818"/>
              <a:gd name="connsiteX26" fmla="*/ 0 w 750094"/>
              <a:gd name="connsiteY26" fmla="*/ 147637 h 454818"/>
              <a:gd name="connsiteX27" fmla="*/ 183356 w 750094"/>
              <a:gd name="connsiteY27" fmla="*/ 0 h 454818"/>
              <a:gd name="connsiteX28" fmla="*/ 161925 w 750094"/>
              <a:gd name="connsiteY28" fmla="*/ 45243 h 454818"/>
              <a:gd name="connsiteX29" fmla="*/ 157163 w 750094"/>
              <a:gd name="connsiteY29" fmla="*/ 69056 h 454818"/>
              <a:gd name="connsiteX30" fmla="*/ 157163 w 750094"/>
              <a:gd name="connsiteY30" fmla="*/ 83343 h 454818"/>
              <a:gd name="connsiteX31" fmla="*/ 164306 w 750094"/>
              <a:gd name="connsiteY31" fmla="*/ 100012 h 454818"/>
              <a:gd name="connsiteX32" fmla="*/ 176213 w 750094"/>
              <a:gd name="connsiteY32" fmla="*/ 109537 h 454818"/>
              <a:gd name="connsiteX33" fmla="*/ 190500 w 750094"/>
              <a:gd name="connsiteY33" fmla="*/ 116681 h 454818"/>
              <a:gd name="connsiteX34" fmla="*/ 223838 w 750094"/>
              <a:gd name="connsiteY34" fmla="*/ 121443 h 454818"/>
              <a:gd name="connsiteX35" fmla="*/ 245269 w 750094"/>
              <a:gd name="connsiteY35" fmla="*/ 123825 h 454818"/>
              <a:gd name="connsiteX36" fmla="*/ 311944 w 750094"/>
              <a:gd name="connsiteY36" fmla="*/ 147637 h 454818"/>
              <a:gd name="connsiteX37" fmla="*/ 371475 w 750094"/>
              <a:gd name="connsiteY37" fmla="*/ 166687 h 454818"/>
              <a:gd name="connsiteX38" fmla="*/ 428625 w 750094"/>
              <a:gd name="connsiteY38" fmla="*/ 178593 h 454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750094" h="454818">
                <a:moveTo>
                  <a:pt x="428625" y="178593"/>
                </a:moveTo>
                <a:lnTo>
                  <a:pt x="483394" y="185737"/>
                </a:lnTo>
                <a:lnTo>
                  <a:pt x="538163" y="190500"/>
                </a:lnTo>
                <a:lnTo>
                  <a:pt x="564356" y="192881"/>
                </a:lnTo>
                <a:lnTo>
                  <a:pt x="604838" y="219075"/>
                </a:lnTo>
                <a:lnTo>
                  <a:pt x="671513" y="269081"/>
                </a:lnTo>
                <a:lnTo>
                  <a:pt x="721519" y="304800"/>
                </a:lnTo>
                <a:lnTo>
                  <a:pt x="738188" y="319087"/>
                </a:lnTo>
                <a:lnTo>
                  <a:pt x="745331" y="328612"/>
                </a:lnTo>
                <a:lnTo>
                  <a:pt x="750094" y="342900"/>
                </a:lnTo>
                <a:lnTo>
                  <a:pt x="750094" y="364331"/>
                </a:lnTo>
                <a:lnTo>
                  <a:pt x="742950" y="390525"/>
                </a:lnTo>
                <a:lnTo>
                  <a:pt x="726281" y="411956"/>
                </a:lnTo>
                <a:lnTo>
                  <a:pt x="711994" y="426243"/>
                </a:lnTo>
                <a:lnTo>
                  <a:pt x="685800" y="445293"/>
                </a:lnTo>
                <a:lnTo>
                  <a:pt x="671513" y="454818"/>
                </a:lnTo>
                <a:lnTo>
                  <a:pt x="371475" y="369093"/>
                </a:lnTo>
                <a:lnTo>
                  <a:pt x="314325" y="354806"/>
                </a:lnTo>
                <a:lnTo>
                  <a:pt x="245269" y="333375"/>
                </a:lnTo>
                <a:lnTo>
                  <a:pt x="195263" y="314325"/>
                </a:lnTo>
                <a:lnTo>
                  <a:pt x="147638" y="292893"/>
                </a:lnTo>
                <a:lnTo>
                  <a:pt x="100013" y="264318"/>
                </a:lnTo>
                <a:lnTo>
                  <a:pt x="59531" y="242887"/>
                </a:lnTo>
                <a:lnTo>
                  <a:pt x="38100" y="230981"/>
                </a:lnTo>
                <a:lnTo>
                  <a:pt x="28575" y="219075"/>
                </a:lnTo>
                <a:lnTo>
                  <a:pt x="11906" y="192881"/>
                </a:lnTo>
                <a:lnTo>
                  <a:pt x="0" y="147637"/>
                </a:lnTo>
                <a:lnTo>
                  <a:pt x="183356" y="0"/>
                </a:lnTo>
                <a:lnTo>
                  <a:pt x="161925" y="45243"/>
                </a:lnTo>
                <a:lnTo>
                  <a:pt x="157163" y="69056"/>
                </a:lnTo>
                <a:lnTo>
                  <a:pt x="157163" y="83343"/>
                </a:lnTo>
                <a:lnTo>
                  <a:pt x="164306" y="100012"/>
                </a:lnTo>
                <a:lnTo>
                  <a:pt x="176213" y="109537"/>
                </a:lnTo>
                <a:lnTo>
                  <a:pt x="190500" y="116681"/>
                </a:lnTo>
                <a:lnTo>
                  <a:pt x="223838" y="121443"/>
                </a:lnTo>
                <a:lnTo>
                  <a:pt x="245269" y="123825"/>
                </a:lnTo>
                <a:lnTo>
                  <a:pt x="311944" y="147637"/>
                </a:lnTo>
                <a:lnTo>
                  <a:pt x="371475" y="166687"/>
                </a:lnTo>
                <a:lnTo>
                  <a:pt x="428625" y="17859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D66750BF-357B-4FDB-B908-9EBA79FDF257}"/>
              </a:ext>
            </a:extLst>
          </p:cNvPr>
          <p:cNvSpPr/>
          <p:nvPr/>
        </p:nvSpPr>
        <p:spPr>
          <a:xfrm>
            <a:off x="4014788" y="3833813"/>
            <a:ext cx="1320800" cy="1843087"/>
          </a:xfrm>
          <a:custGeom>
            <a:avLst/>
            <a:gdLst>
              <a:gd name="connsiteX0" fmla="*/ 926306 w 1321593"/>
              <a:gd name="connsiteY0" fmla="*/ 266700 h 1843087"/>
              <a:gd name="connsiteX1" fmla="*/ 947737 w 1321593"/>
              <a:gd name="connsiteY1" fmla="*/ 176212 h 1843087"/>
              <a:gd name="connsiteX2" fmla="*/ 964406 w 1321593"/>
              <a:gd name="connsiteY2" fmla="*/ 107156 h 1843087"/>
              <a:gd name="connsiteX3" fmla="*/ 981075 w 1321593"/>
              <a:gd name="connsiteY3" fmla="*/ 21431 h 1843087"/>
              <a:gd name="connsiteX4" fmla="*/ 981075 w 1321593"/>
              <a:gd name="connsiteY4" fmla="*/ 0 h 1843087"/>
              <a:gd name="connsiteX5" fmla="*/ 1321593 w 1321593"/>
              <a:gd name="connsiteY5" fmla="*/ 100012 h 1843087"/>
              <a:gd name="connsiteX6" fmla="*/ 1295400 w 1321593"/>
              <a:gd name="connsiteY6" fmla="*/ 128587 h 1843087"/>
              <a:gd name="connsiteX7" fmla="*/ 1266825 w 1321593"/>
              <a:gd name="connsiteY7" fmla="*/ 150018 h 1843087"/>
              <a:gd name="connsiteX8" fmla="*/ 1250156 w 1321593"/>
              <a:gd name="connsiteY8" fmla="*/ 207168 h 1843087"/>
              <a:gd name="connsiteX9" fmla="*/ 1221581 w 1321593"/>
              <a:gd name="connsiteY9" fmla="*/ 290512 h 1843087"/>
              <a:gd name="connsiteX10" fmla="*/ 1176337 w 1321593"/>
              <a:gd name="connsiteY10" fmla="*/ 419100 h 1843087"/>
              <a:gd name="connsiteX11" fmla="*/ 1145381 w 1321593"/>
              <a:gd name="connsiteY11" fmla="*/ 504825 h 1843087"/>
              <a:gd name="connsiteX12" fmla="*/ 1104900 w 1321593"/>
              <a:gd name="connsiteY12" fmla="*/ 600075 h 1843087"/>
              <a:gd name="connsiteX13" fmla="*/ 1052512 w 1321593"/>
              <a:gd name="connsiteY13" fmla="*/ 711993 h 1843087"/>
              <a:gd name="connsiteX14" fmla="*/ 1028700 w 1321593"/>
              <a:gd name="connsiteY14" fmla="*/ 757237 h 1843087"/>
              <a:gd name="connsiteX15" fmla="*/ 988218 w 1321593"/>
              <a:gd name="connsiteY15" fmla="*/ 845343 h 1843087"/>
              <a:gd name="connsiteX16" fmla="*/ 923925 w 1321593"/>
              <a:gd name="connsiteY16" fmla="*/ 950118 h 1843087"/>
              <a:gd name="connsiteX17" fmla="*/ 864393 w 1321593"/>
              <a:gd name="connsiteY17" fmla="*/ 1035843 h 1843087"/>
              <a:gd name="connsiteX18" fmla="*/ 795337 w 1321593"/>
              <a:gd name="connsiteY18" fmla="*/ 1128712 h 1843087"/>
              <a:gd name="connsiteX19" fmla="*/ 742950 w 1321593"/>
              <a:gd name="connsiteY19" fmla="*/ 1197768 h 1843087"/>
              <a:gd name="connsiteX20" fmla="*/ 690562 w 1321593"/>
              <a:gd name="connsiteY20" fmla="*/ 1266825 h 1843087"/>
              <a:gd name="connsiteX21" fmla="*/ 621506 w 1321593"/>
              <a:gd name="connsiteY21" fmla="*/ 1345406 h 1843087"/>
              <a:gd name="connsiteX22" fmla="*/ 545306 w 1321593"/>
              <a:gd name="connsiteY22" fmla="*/ 1431131 h 1843087"/>
              <a:gd name="connsiteX23" fmla="*/ 469106 w 1321593"/>
              <a:gd name="connsiteY23" fmla="*/ 1509712 h 1843087"/>
              <a:gd name="connsiteX24" fmla="*/ 381000 w 1321593"/>
              <a:gd name="connsiteY24" fmla="*/ 1593056 h 1843087"/>
              <a:gd name="connsiteX25" fmla="*/ 292893 w 1321593"/>
              <a:gd name="connsiteY25" fmla="*/ 1669256 h 1843087"/>
              <a:gd name="connsiteX26" fmla="*/ 185737 w 1321593"/>
              <a:gd name="connsiteY26" fmla="*/ 1747837 h 1843087"/>
              <a:gd name="connsiteX27" fmla="*/ 57150 w 1321593"/>
              <a:gd name="connsiteY27" fmla="*/ 1828800 h 1843087"/>
              <a:gd name="connsiteX28" fmla="*/ 26193 w 1321593"/>
              <a:gd name="connsiteY28" fmla="*/ 1840706 h 1843087"/>
              <a:gd name="connsiteX29" fmla="*/ 14287 w 1321593"/>
              <a:gd name="connsiteY29" fmla="*/ 1843087 h 1843087"/>
              <a:gd name="connsiteX30" fmla="*/ 7143 w 1321593"/>
              <a:gd name="connsiteY30" fmla="*/ 1840706 h 1843087"/>
              <a:gd name="connsiteX31" fmla="*/ 0 w 1321593"/>
              <a:gd name="connsiteY31" fmla="*/ 1831181 h 1843087"/>
              <a:gd name="connsiteX32" fmla="*/ 0 w 1321593"/>
              <a:gd name="connsiteY32" fmla="*/ 1819275 h 1843087"/>
              <a:gd name="connsiteX33" fmla="*/ 7143 w 1321593"/>
              <a:gd name="connsiteY33" fmla="*/ 1797843 h 1843087"/>
              <a:gd name="connsiteX34" fmla="*/ 21431 w 1321593"/>
              <a:gd name="connsiteY34" fmla="*/ 1776412 h 1843087"/>
              <a:gd name="connsiteX35" fmla="*/ 114300 w 1321593"/>
              <a:gd name="connsiteY35" fmla="*/ 1688306 h 1843087"/>
              <a:gd name="connsiteX36" fmla="*/ 192881 w 1321593"/>
              <a:gd name="connsiteY36" fmla="*/ 1609725 h 1843087"/>
              <a:gd name="connsiteX37" fmla="*/ 266700 w 1321593"/>
              <a:gd name="connsiteY37" fmla="*/ 1533525 h 1843087"/>
              <a:gd name="connsiteX38" fmla="*/ 342900 w 1321593"/>
              <a:gd name="connsiteY38" fmla="*/ 1440656 h 1843087"/>
              <a:gd name="connsiteX39" fmla="*/ 404812 w 1321593"/>
              <a:gd name="connsiteY39" fmla="*/ 1364456 h 1843087"/>
              <a:gd name="connsiteX40" fmla="*/ 469106 w 1321593"/>
              <a:gd name="connsiteY40" fmla="*/ 1273968 h 1843087"/>
              <a:gd name="connsiteX41" fmla="*/ 528637 w 1321593"/>
              <a:gd name="connsiteY41" fmla="*/ 1183481 h 1843087"/>
              <a:gd name="connsiteX42" fmla="*/ 569118 w 1321593"/>
              <a:gd name="connsiteY42" fmla="*/ 1119187 h 1843087"/>
              <a:gd name="connsiteX43" fmla="*/ 623887 w 1321593"/>
              <a:gd name="connsiteY43" fmla="*/ 1033462 h 1843087"/>
              <a:gd name="connsiteX44" fmla="*/ 671512 w 1321593"/>
              <a:gd name="connsiteY44" fmla="*/ 947737 h 1843087"/>
              <a:gd name="connsiteX45" fmla="*/ 719137 w 1321593"/>
              <a:gd name="connsiteY45" fmla="*/ 862012 h 1843087"/>
              <a:gd name="connsiteX46" fmla="*/ 762000 w 1321593"/>
              <a:gd name="connsiteY46" fmla="*/ 778668 h 1843087"/>
              <a:gd name="connsiteX47" fmla="*/ 783431 w 1321593"/>
              <a:gd name="connsiteY47" fmla="*/ 731043 h 1843087"/>
              <a:gd name="connsiteX48" fmla="*/ 814387 w 1321593"/>
              <a:gd name="connsiteY48" fmla="*/ 619125 h 1843087"/>
              <a:gd name="connsiteX49" fmla="*/ 850106 w 1321593"/>
              <a:gd name="connsiteY49" fmla="*/ 523875 h 1843087"/>
              <a:gd name="connsiteX50" fmla="*/ 881062 w 1321593"/>
              <a:gd name="connsiteY50" fmla="*/ 428625 h 1843087"/>
              <a:gd name="connsiteX51" fmla="*/ 926306 w 1321593"/>
              <a:gd name="connsiteY51" fmla="*/ 266700 h 1843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321593" h="1843087">
                <a:moveTo>
                  <a:pt x="926306" y="266700"/>
                </a:moveTo>
                <a:lnTo>
                  <a:pt x="947737" y="176212"/>
                </a:lnTo>
                <a:lnTo>
                  <a:pt x="964406" y="107156"/>
                </a:lnTo>
                <a:lnTo>
                  <a:pt x="981075" y="21431"/>
                </a:lnTo>
                <a:lnTo>
                  <a:pt x="981075" y="0"/>
                </a:lnTo>
                <a:lnTo>
                  <a:pt x="1321593" y="100012"/>
                </a:lnTo>
                <a:lnTo>
                  <a:pt x="1295400" y="128587"/>
                </a:lnTo>
                <a:lnTo>
                  <a:pt x="1266825" y="150018"/>
                </a:lnTo>
                <a:lnTo>
                  <a:pt x="1250156" y="207168"/>
                </a:lnTo>
                <a:lnTo>
                  <a:pt x="1221581" y="290512"/>
                </a:lnTo>
                <a:lnTo>
                  <a:pt x="1176337" y="419100"/>
                </a:lnTo>
                <a:lnTo>
                  <a:pt x="1145381" y="504825"/>
                </a:lnTo>
                <a:lnTo>
                  <a:pt x="1104900" y="600075"/>
                </a:lnTo>
                <a:lnTo>
                  <a:pt x="1052512" y="711993"/>
                </a:lnTo>
                <a:lnTo>
                  <a:pt x="1028700" y="757237"/>
                </a:lnTo>
                <a:lnTo>
                  <a:pt x="988218" y="845343"/>
                </a:lnTo>
                <a:lnTo>
                  <a:pt x="923925" y="950118"/>
                </a:lnTo>
                <a:lnTo>
                  <a:pt x="864393" y="1035843"/>
                </a:lnTo>
                <a:lnTo>
                  <a:pt x="795337" y="1128712"/>
                </a:lnTo>
                <a:lnTo>
                  <a:pt x="742950" y="1197768"/>
                </a:lnTo>
                <a:lnTo>
                  <a:pt x="690562" y="1266825"/>
                </a:lnTo>
                <a:lnTo>
                  <a:pt x="621506" y="1345406"/>
                </a:lnTo>
                <a:lnTo>
                  <a:pt x="545306" y="1431131"/>
                </a:lnTo>
                <a:lnTo>
                  <a:pt x="469106" y="1509712"/>
                </a:lnTo>
                <a:lnTo>
                  <a:pt x="381000" y="1593056"/>
                </a:lnTo>
                <a:lnTo>
                  <a:pt x="292893" y="1669256"/>
                </a:lnTo>
                <a:lnTo>
                  <a:pt x="185737" y="1747837"/>
                </a:lnTo>
                <a:lnTo>
                  <a:pt x="57150" y="1828800"/>
                </a:lnTo>
                <a:lnTo>
                  <a:pt x="26193" y="1840706"/>
                </a:lnTo>
                <a:lnTo>
                  <a:pt x="14287" y="1843087"/>
                </a:lnTo>
                <a:lnTo>
                  <a:pt x="7143" y="1840706"/>
                </a:lnTo>
                <a:lnTo>
                  <a:pt x="0" y="1831181"/>
                </a:lnTo>
                <a:lnTo>
                  <a:pt x="0" y="1819275"/>
                </a:lnTo>
                <a:lnTo>
                  <a:pt x="7143" y="1797843"/>
                </a:lnTo>
                <a:lnTo>
                  <a:pt x="21431" y="1776412"/>
                </a:lnTo>
                <a:lnTo>
                  <a:pt x="114300" y="1688306"/>
                </a:lnTo>
                <a:lnTo>
                  <a:pt x="192881" y="1609725"/>
                </a:lnTo>
                <a:lnTo>
                  <a:pt x="266700" y="1533525"/>
                </a:lnTo>
                <a:lnTo>
                  <a:pt x="342900" y="1440656"/>
                </a:lnTo>
                <a:lnTo>
                  <a:pt x="404812" y="1364456"/>
                </a:lnTo>
                <a:lnTo>
                  <a:pt x="469106" y="1273968"/>
                </a:lnTo>
                <a:lnTo>
                  <a:pt x="528637" y="1183481"/>
                </a:lnTo>
                <a:lnTo>
                  <a:pt x="569118" y="1119187"/>
                </a:lnTo>
                <a:lnTo>
                  <a:pt x="623887" y="1033462"/>
                </a:lnTo>
                <a:lnTo>
                  <a:pt x="671512" y="947737"/>
                </a:lnTo>
                <a:lnTo>
                  <a:pt x="719137" y="862012"/>
                </a:lnTo>
                <a:lnTo>
                  <a:pt x="762000" y="778668"/>
                </a:lnTo>
                <a:lnTo>
                  <a:pt x="783431" y="731043"/>
                </a:lnTo>
                <a:lnTo>
                  <a:pt x="814387" y="619125"/>
                </a:lnTo>
                <a:lnTo>
                  <a:pt x="850106" y="523875"/>
                </a:lnTo>
                <a:lnTo>
                  <a:pt x="881062" y="428625"/>
                </a:lnTo>
                <a:lnTo>
                  <a:pt x="926306" y="2667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13CAD9B-D07C-4B51-B2A7-CFCD851ED6FD}"/>
              </a:ext>
            </a:extLst>
          </p:cNvPr>
          <p:cNvGrpSpPr>
            <a:grpSpLocks/>
          </p:cNvGrpSpPr>
          <p:nvPr/>
        </p:nvGrpSpPr>
        <p:grpSpPr bwMode="auto">
          <a:xfrm>
            <a:off x="2455863" y="1458913"/>
            <a:ext cx="4994275" cy="4291012"/>
            <a:chOff x="2582863" y="1611313"/>
            <a:chExt cx="4995862" cy="4291012"/>
          </a:xfrm>
        </p:grpSpPr>
        <p:sp>
          <p:nvSpPr>
            <p:cNvPr id="19" name="フリーフォーム 90">
              <a:extLst>
                <a:ext uri="{FF2B5EF4-FFF2-40B4-BE49-F238E27FC236}">
                  <a16:creationId xmlns:a16="http://schemas.microsoft.com/office/drawing/2014/main" id="{CD519E72-05E9-4637-B6C4-C94F942AA516}"/>
                </a:ext>
              </a:extLst>
            </p:cNvPr>
            <p:cNvSpPr/>
            <p:nvPr/>
          </p:nvSpPr>
          <p:spPr>
            <a:xfrm>
              <a:off x="4402716" y="4238625"/>
              <a:ext cx="3176009" cy="1663700"/>
            </a:xfrm>
            <a:custGeom>
              <a:avLst/>
              <a:gdLst>
                <a:gd name="connsiteX0" fmla="*/ 1612092 w 3176615"/>
                <a:gd name="connsiteY0" fmla="*/ 940828 h 1664948"/>
                <a:gd name="connsiteX1" fmla="*/ 1516952 w 3176615"/>
                <a:gd name="connsiteY1" fmla="*/ 890616 h 1664948"/>
                <a:gd name="connsiteX2" fmla="*/ 1416527 w 3176615"/>
                <a:gd name="connsiteY2" fmla="*/ 835117 h 1664948"/>
                <a:gd name="connsiteX3" fmla="*/ 1318744 w 3176615"/>
                <a:gd name="connsiteY3" fmla="*/ 779619 h 1664948"/>
                <a:gd name="connsiteX4" fmla="*/ 1213033 w 3176615"/>
                <a:gd name="connsiteY4" fmla="*/ 718835 h 1664948"/>
                <a:gd name="connsiteX5" fmla="*/ 1091465 w 3176615"/>
                <a:gd name="connsiteY5" fmla="*/ 647480 h 1664948"/>
                <a:gd name="connsiteX6" fmla="*/ 1009539 w 3176615"/>
                <a:gd name="connsiteY6" fmla="*/ 599910 h 1664948"/>
                <a:gd name="connsiteX7" fmla="*/ 919685 w 3176615"/>
                <a:gd name="connsiteY7" fmla="*/ 547055 h 1664948"/>
                <a:gd name="connsiteX8" fmla="*/ 790189 w 3176615"/>
                <a:gd name="connsiteY8" fmla="*/ 470414 h 1664948"/>
                <a:gd name="connsiteX9" fmla="*/ 528554 w 3176615"/>
                <a:gd name="connsiteY9" fmla="*/ 314491 h 1664948"/>
                <a:gd name="connsiteX10" fmla="*/ 422843 w 3176615"/>
                <a:gd name="connsiteY10" fmla="*/ 251064 h 1664948"/>
                <a:gd name="connsiteX11" fmla="*/ 354131 w 3176615"/>
                <a:gd name="connsiteY11" fmla="*/ 208780 h 1664948"/>
                <a:gd name="connsiteX12" fmla="*/ 266920 w 3176615"/>
                <a:gd name="connsiteY12" fmla="*/ 153281 h 1664948"/>
                <a:gd name="connsiteX13" fmla="*/ 182351 w 3176615"/>
                <a:gd name="connsiteY13" fmla="*/ 100426 h 1664948"/>
                <a:gd name="connsiteX14" fmla="*/ 105710 w 3176615"/>
                <a:gd name="connsiteY14" fmla="*/ 47570 h 1664948"/>
                <a:gd name="connsiteX15" fmla="*/ 47569 w 3176615"/>
                <a:gd name="connsiteY15" fmla="*/ 10572 h 1664948"/>
                <a:gd name="connsiteX16" fmla="*/ 26427 w 3176615"/>
                <a:gd name="connsiteY16" fmla="*/ 0 h 1664948"/>
                <a:gd name="connsiteX17" fmla="*/ 7928 w 3176615"/>
                <a:gd name="connsiteY17" fmla="*/ 0 h 1664948"/>
                <a:gd name="connsiteX18" fmla="*/ 0 w 3176615"/>
                <a:gd name="connsiteY18" fmla="*/ 5286 h 1664948"/>
                <a:gd name="connsiteX19" fmla="*/ 0 w 3176615"/>
                <a:gd name="connsiteY19" fmla="*/ 15857 h 1664948"/>
                <a:gd name="connsiteX20" fmla="*/ 2642 w 3176615"/>
                <a:gd name="connsiteY20" fmla="*/ 44928 h 1664948"/>
                <a:gd name="connsiteX21" fmla="*/ 5285 w 3176615"/>
                <a:gd name="connsiteY21" fmla="*/ 73998 h 1664948"/>
                <a:gd name="connsiteX22" fmla="*/ 10571 w 3176615"/>
                <a:gd name="connsiteY22" fmla="*/ 100426 h 1664948"/>
                <a:gd name="connsiteX23" fmla="*/ 21142 w 3176615"/>
                <a:gd name="connsiteY23" fmla="*/ 129496 h 1664948"/>
                <a:gd name="connsiteX24" fmla="*/ 36998 w 3176615"/>
                <a:gd name="connsiteY24" fmla="*/ 155924 h 1664948"/>
                <a:gd name="connsiteX25" fmla="*/ 60783 w 3176615"/>
                <a:gd name="connsiteY25" fmla="*/ 184995 h 1664948"/>
                <a:gd name="connsiteX26" fmla="*/ 95139 w 3176615"/>
                <a:gd name="connsiteY26" fmla="*/ 214065 h 1664948"/>
                <a:gd name="connsiteX27" fmla="*/ 145352 w 3176615"/>
                <a:gd name="connsiteY27" fmla="*/ 243136 h 1664948"/>
                <a:gd name="connsiteX28" fmla="*/ 200850 w 3176615"/>
                <a:gd name="connsiteY28" fmla="*/ 272206 h 1664948"/>
                <a:gd name="connsiteX29" fmla="*/ 274848 w 3176615"/>
                <a:gd name="connsiteY29" fmla="*/ 319776 h 1664948"/>
                <a:gd name="connsiteX30" fmla="*/ 367345 w 3176615"/>
                <a:gd name="connsiteY30" fmla="*/ 377917 h 1664948"/>
                <a:gd name="connsiteX31" fmla="*/ 486270 w 3176615"/>
                <a:gd name="connsiteY31" fmla="*/ 459843 h 1664948"/>
                <a:gd name="connsiteX32" fmla="*/ 549697 w 3176615"/>
                <a:gd name="connsiteY32" fmla="*/ 512699 h 1664948"/>
                <a:gd name="connsiteX33" fmla="*/ 732048 w 3176615"/>
                <a:gd name="connsiteY33" fmla="*/ 610481 h 1664948"/>
                <a:gd name="connsiteX34" fmla="*/ 895900 w 3176615"/>
                <a:gd name="connsiteY34" fmla="*/ 713550 h 1664948"/>
                <a:gd name="connsiteX35" fmla="*/ 1057109 w 3176615"/>
                <a:gd name="connsiteY35" fmla="*/ 819261 h 1664948"/>
                <a:gd name="connsiteX36" fmla="*/ 1178677 w 3176615"/>
                <a:gd name="connsiteY36" fmla="*/ 901187 h 1664948"/>
                <a:gd name="connsiteX37" fmla="*/ 1313458 w 3176615"/>
                <a:gd name="connsiteY37" fmla="*/ 998969 h 1664948"/>
                <a:gd name="connsiteX38" fmla="*/ 1458811 w 3176615"/>
                <a:gd name="connsiteY38" fmla="*/ 1107323 h 1664948"/>
                <a:gd name="connsiteX39" fmla="*/ 1593593 w 3176615"/>
                <a:gd name="connsiteY39" fmla="*/ 1213034 h 1664948"/>
                <a:gd name="connsiteX40" fmla="*/ 1736302 w 3176615"/>
                <a:gd name="connsiteY40" fmla="*/ 1331959 h 1664948"/>
                <a:gd name="connsiteX41" fmla="*/ 1879012 w 3176615"/>
                <a:gd name="connsiteY41" fmla="*/ 1461455 h 1664948"/>
                <a:gd name="connsiteX42" fmla="*/ 1995294 w 3176615"/>
                <a:gd name="connsiteY42" fmla="*/ 1577737 h 1664948"/>
                <a:gd name="connsiteX43" fmla="*/ 2079863 w 3176615"/>
                <a:gd name="connsiteY43" fmla="*/ 1659663 h 1664948"/>
                <a:gd name="connsiteX44" fmla="*/ 2087791 w 3176615"/>
                <a:gd name="connsiteY44" fmla="*/ 1664948 h 1664948"/>
                <a:gd name="connsiteX45" fmla="*/ 2249001 w 3176615"/>
                <a:gd name="connsiteY45" fmla="*/ 1662306 h 1664948"/>
                <a:gd name="connsiteX46" fmla="*/ 2486850 w 3176615"/>
                <a:gd name="connsiteY46" fmla="*/ 1646449 h 1664948"/>
                <a:gd name="connsiteX47" fmla="*/ 2780198 w 3176615"/>
                <a:gd name="connsiteY47" fmla="*/ 1625307 h 1664948"/>
                <a:gd name="connsiteX48" fmla="*/ 3049761 w 3176615"/>
                <a:gd name="connsiteY48" fmla="*/ 1604165 h 1664948"/>
                <a:gd name="connsiteX49" fmla="*/ 3158115 w 3176615"/>
                <a:gd name="connsiteY49" fmla="*/ 1596236 h 1664948"/>
                <a:gd name="connsiteX50" fmla="*/ 3166043 w 3176615"/>
                <a:gd name="connsiteY50" fmla="*/ 1593594 h 1664948"/>
                <a:gd name="connsiteX51" fmla="*/ 3173972 w 3176615"/>
                <a:gd name="connsiteY51" fmla="*/ 1585665 h 1664948"/>
                <a:gd name="connsiteX52" fmla="*/ 3176615 w 3176615"/>
                <a:gd name="connsiteY52" fmla="*/ 1575094 h 1664948"/>
                <a:gd name="connsiteX53" fmla="*/ 3168686 w 3176615"/>
                <a:gd name="connsiteY53" fmla="*/ 1551309 h 1664948"/>
                <a:gd name="connsiteX54" fmla="*/ 3158115 w 3176615"/>
                <a:gd name="connsiteY54" fmla="*/ 1535453 h 1664948"/>
                <a:gd name="connsiteX55" fmla="*/ 3136973 w 3176615"/>
                <a:gd name="connsiteY55" fmla="*/ 1527524 h 1664948"/>
                <a:gd name="connsiteX56" fmla="*/ 3002191 w 3176615"/>
                <a:gd name="connsiteY56" fmla="*/ 1487883 h 1664948"/>
                <a:gd name="connsiteX57" fmla="*/ 2843625 w 3176615"/>
                <a:gd name="connsiteY57" fmla="*/ 1437670 h 1664948"/>
                <a:gd name="connsiteX58" fmla="*/ 2677130 w 3176615"/>
                <a:gd name="connsiteY58" fmla="*/ 1384814 h 1664948"/>
                <a:gd name="connsiteX59" fmla="*/ 2539706 w 3176615"/>
                <a:gd name="connsiteY59" fmla="*/ 1342530 h 1664948"/>
                <a:gd name="connsiteX60" fmla="*/ 2399639 w 3176615"/>
                <a:gd name="connsiteY60" fmla="*/ 1294960 h 1664948"/>
                <a:gd name="connsiteX61" fmla="*/ 2270143 w 3176615"/>
                <a:gd name="connsiteY61" fmla="*/ 1250033 h 1664948"/>
                <a:gd name="connsiteX62" fmla="*/ 2005865 w 3176615"/>
                <a:gd name="connsiteY62" fmla="*/ 1141679 h 1664948"/>
                <a:gd name="connsiteX63" fmla="*/ 1797086 w 3176615"/>
                <a:gd name="connsiteY63" fmla="*/ 1038611 h 1664948"/>
                <a:gd name="connsiteX64" fmla="*/ 1612092 w 3176615"/>
                <a:gd name="connsiteY64" fmla="*/ 940828 h 166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176615" h="1664948">
                  <a:moveTo>
                    <a:pt x="1612092" y="940828"/>
                  </a:moveTo>
                  <a:lnTo>
                    <a:pt x="1516952" y="890616"/>
                  </a:lnTo>
                  <a:lnTo>
                    <a:pt x="1416527" y="835117"/>
                  </a:lnTo>
                  <a:lnTo>
                    <a:pt x="1318744" y="779619"/>
                  </a:lnTo>
                  <a:lnTo>
                    <a:pt x="1213033" y="718835"/>
                  </a:lnTo>
                  <a:lnTo>
                    <a:pt x="1091465" y="647480"/>
                  </a:lnTo>
                  <a:lnTo>
                    <a:pt x="1009539" y="599910"/>
                  </a:lnTo>
                  <a:lnTo>
                    <a:pt x="919685" y="547055"/>
                  </a:lnTo>
                  <a:lnTo>
                    <a:pt x="790189" y="470414"/>
                  </a:lnTo>
                  <a:lnTo>
                    <a:pt x="528554" y="314491"/>
                  </a:lnTo>
                  <a:lnTo>
                    <a:pt x="422843" y="251064"/>
                  </a:lnTo>
                  <a:lnTo>
                    <a:pt x="354131" y="208780"/>
                  </a:lnTo>
                  <a:lnTo>
                    <a:pt x="266920" y="153281"/>
                  </a:lnTo>
                  <a:lnTo>
                    <a:pt x="182351" y="100426"/>
                  </a:lnTo>
                  <a:lnTo>
                    <a:pt x="105710" y="47570"/>
                  </a:lnTo>
                  <a:lnTo>
                    <a:pt x="47569" y="10572"/>
                  </a:lnTo>
                  <a:lnTo>
                    <a:pt x="26427" y="0"/>
                  </a:lnTo>
                  <a:lnTo>
                    <a:pt x="7928" y="0"/>
                  </a:lnTo>
                  <a:lnTo>
                    <a:pt x="0" y="5286"/>
                  </a:lnTo>
                  <a:lnTo>
                    <a:pt x="0" y="15857"/>
                  </a:lnTo>
                  <a:lnTo>
                    <a:pt x="2642" y="44928"/>
                  </a:lnTo>
                  <a:lnTo>
                    <a:pt x="5285" y="73998"/>
                  </a:lnTo>
                  <a:lnTo>
                    <a:pt x="10571" y="100426"/>
                  </a:lnTo>
                  <a:lnTo>
                    <a:pt x="21142" y="129496"/>
                  </a:lnTo>
                  <a:lnTo>
                    <a:pt x="36998" y="155924"/>
                  </a:lnTo>
                  <a:lnTo>
                    <a:pt x="60783" y="184995"/>
                  </a:lnTo>
                  <a:lnTo>
                    <a:pt x="95139" y="214065"/>
                  </a:lnTo>
                  <a:lnTo>
                    <a:pt x="145352" y="243136"/>
                  </a:lnTo>
                  <a:lnTo>
                    <a:pt x="200850" y="272206"/>
                  </a:lnTo>
                  <a:lnTo>
                    <a:pt x="274848" y="319776"/>
                  </a:lnTo>
                  <a:lnTo>
                    <a:pt x="367345" y="377917"/>
                  </a:lnTo>
                  <a:lnTo>
                    <a:pt x="486270" y="459843"/>
                  </a:lnTo>
                  <a:lnTo>
                    <a:pt x="549697" y="512699"/>
                  </a:lnTo>
                  <a:lnTo>
                    <a:pt x="732048" y="610481"/>
                  </a:lnTo>
                  <a:lnTo>
                    <a:pt x="895900" y="713550"/>
                  </a:lnTo>
                  <a:lnTo>
                    <a:pt x="1057109" y="819261"/>
                  </a:lnTo>
                  <a:lnTo>
                    <a:pt x="1178677" y="901187"/>
                  </a:lnTo>
                  <a:lnTo>
                    <a:pt x="1313458" y="998969"/>
                  </a:lnTo>
                  <a:lnTo>
                    <a:pt x="1458811" y="1107323"/>
                  </a:lnTo>
                  <a:lnTo>
                    <a:pt x="1593593" y="1213034"/>
                  </a:lnTo>
                  <a:lnTo>
                    <a:pt x="1736302" y="1331959"/>
                  </a:lnTo>
                  <a:lnTo>
                    <a:pt x="1879012" y="1461455"/>
                  </a:lnTo>
                  <a:lnTo>
                    <a:pt x="1995294" y="1577737"/>
                  </a:lnTo>
                  <a:lnTo>
                    <a:pt x="2079863" y="1659663"/>
                  </a:lnTo>
                  <a:lnTo>
                    <a:pt x="2087791" y="1664948"/>
                  </a:lnTo>
                  <a:lnTo>
                    <a:pt x="2249001" y="1662306"/>
                  </a:lnTo>
                  <a:lnTo>
                    <a:pt x="2486850" y="1646449"/>
                  </a:lnTo>
                  <a:lnTo>
                    <a:pt x="2780198" y="1625307"/>
                  </a:lnTo>
                  <a:lnTo>
                    <a:pt x="3049761" y="1604165"/>
                  </a:lnTo>
                  <a:lnTo>
                    <a:pt x="3158115" y="1596236"/>
                  </a:lnTo>
                  <a:lnTo>
                    <a:pt x="3166043" y="1593594"/>
                  </a:lnTo>
                  <a:lnTo>
                    <a:pt x="3173972" y="1585665"/>
                  </a:lnTo>
                  <a:lnTo>
                    <a:pt x="3176615" y="1575094"/>
                  </a:lnTo>
                  <a:lnTo>
                    <a:pt x="3168686" y="1551309"/>
                  </a:lnTo>
                  <a:lnTo>
                    <a:pt x="3158115" y="1535453"/>
                  </a:lnTo>
                  <a:lnTo>
                    <a:pt x="3136973" y="1527524"/>
                  </a:lnTo>
                  <a:lnTo>
                    <a:pt x="3002191" y="1487883"/>
                  </a:lnTo>
                  <a:lnTo>
                    <a:pt x="2843625" y="1437670"/>
                  </a:lnTo>
                  <a:lnTo>
                    <a:pt x="2677130" y="1384814"/>
                  </a:lnTo>
                  <a:lnTo>
                    <a:pt x="2539706" y="1342530"/>
                  </a:lnTo>
                  <a:lnTo>
                    <a:pt x="2399639" y="1294960"/>
                  </a:lnTo>
                  <a:lnTo>
                    <a:pt x="2270143" y="1250033"/>
                  </a:lnTo>
                  <a:lnTo>
                    <a:pt x="2005865" y="1141679"/>
                  </a:lnTo>
                  <a:lnTo>
                    <a:pt x="1797086" y="1038611"/>
                  </a:lnTo>
                  <a:lnTo>
                    <a:pt x="1612092" y="94082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74">
              <a:extLst>
                <a:ext uri="{FF2B5EF4-FFF2-40B4-BE49-F238E27FC236}">
                  <a16:creationId xmlns:a16="http://schemas.microsoft.com/office/drawing/2014/main" id="{2ACCAA59-6EF5-4267-B1F6-2DF26B09651F}"/>
                </a:ext>
              </a:extLst>
            </p:cNvPr>
            <p:cNvSpPr/>
            <p:nvPr/>
          </p:nvSpPr>
          <p:spPr>
            <a:xfrm>
              <a:off x="3173601" y="1724025"/>
              <a:ext cx="808294" cy="608013"/>
            </a:xfrm>
            <a:custGeom>
              <a:avLst/>
              <a:gdLst>
                <a:gd name="connsiteX0" fmla="*/ 400050 w 807244"/>
                <a:gd name="connsiteY0" fmla="*/ 152400 h 607219"/>
                <a:gd name="connsiteX1" fmla="*/ 554832 w 807244"/>
                <a:gd name="connsiteY1" fmla="*/ 204788 h 607219"/>
                <a:gd name="connsiteX2" fmla="*/ 588169 w 807244"/>
                <a:gd name="connsiteY2" fmla="*/ 219075 h 607219"/>
                <a:gd name="connsiteX3" fmla="*/ 609600 w 807244"/>
                <a:gd name="connsiteY3" fmla="*/ 230981 h 607219"/>
                <a:gd name="connsiteX4" fmla="*/ 638175 w 807244"/>
                <a:gd name="connsiteY4" fmla="*/ 257175 h 607219"/>
                <a:gd name="connsiteX5" fmla="*/ 664369 w 807244"/>
                <a:gd name="connsiteY5" fmla="*/ 285750 h 607219"/>
                <a:gd name="connsiteX6" fmla="*/ 695325 w 807244"/>
                <a:gd name="connsiteY6" fmla="*/ 326231 h 607219"/>
                <a:gd name="connsiteX7" fmla="*/ 740569 w 807244"/>
                <a:gd name="connsiteY7" fmla="*/ 392906 h 607219"/>
                <a:gd name="connsiteX8" fmla="*/ 795338 w 807244"/>
                <a:gd name="connsiteY8" fmla="*/ 490538 h 607219"/>
                <a:gd name="connsiteX9" fmla="*/ 807244 w 807244"/>
                <a:gd name="connsiteY9" fmla="*/ 514350 h 607219"/>
                <a:gd name="connsiteX10" fmla="*/ 807244 w 807244"/>
                <a:gd name="connsiteY10" fmla="*/ 526256 h 607219"/>
                <a:gd name="connsiteX11" fmla="*/ 802482 w 807244"/>
                <a:gd name="connsiteY11" fmla="*/ 554831 h 607219"/>
                <a:gd name="connsiteX12" fmla="*/ 792957 w 807244"/>
                <a:gd name="connsiteY12" fmla="*/ 578644 h 607219"/>
                <a:gd name="connsiteX13" fmla="*/ 776288 w 807244"/>
                <a:gd name="connsiteY13" fmla="*/ 595313 h 607219"/>
                <a:gd name="connsiteX14" fmla="*/ 759619 w 807244"/>
                <a:gd name="connsiteY14" fmla="*/ 604838 h 607219"/>
                <a:gd name="connsiteX15" fmla="*/ 738188 w 807244"/>
                <a:gd name="connsiteY15" fmla="*/ 607219 h 607219"/>
                <a:gd name="connsiteX16" fmla="*/ 711994 w 807244"/>
                <a:gd name="connsiteY16" fmla="*/ 607219 h 607219"/>
                <a:gd name="connsiteX17" fmla="*/ 669132 w 807244"/>
                <a:gd name="connsiteY17" fmla="*/ 604838 h 607219"/>
                <a:gd name="connsiteX18" fmla="*/ 626269 w 807244"/>
                <a:gd name="connsiteY18" fmla="*/ 597694 h 607219"/>
                <a:gd name="connsiteX19" fmla="*/ 576263 w 807244"/>
                <a:gd name="connsiteY19" fmla="*/ 585788 h 607219"/>
                <a:gd name="connsiteX20" fmla="*/ 523875 w 807244"/>
                <a:gd name="connsiteY20" fmla="*/ 564356 h 607219"/>
                <a:gd name="connsiteX21" fmla="*/ 469107 w 807244"/>
                <a:gd name="connsiteY21" fmla="*/ 533400 h 607219"/>
                <a:gd name="connsiteX22" fmla="*/ 423863 w 807244"/>
                <a:gd name="connsiteY22" fmla="*/ 495300 h 607219"/>
                <a:gd name="connsiteX23" fmla="*/ 369094 w 807244"/>
                <a:gd name="connsiteY23" fmla="*/ 450056 h 607219"/>
                <a:gd name="connsiteX24" fmla="*/ 307182 w 807244"/>
                <a:gd name="connsiteY24" fmla="*/ 395288 h 607219"/>
                <a:gd name="connsiteX25" fmla="*/ 254794 w 807244"/>
                <a:gd name="connsiteY25" fmla="*/ 340519 h 607219"/>
                <a:gd name="connsiteX26" fmla="*/ 197644 w 807244"/>
                <a:gd name="connsiteY26" fmla="*/ 278606 h 607219"/>
                <a:gd name="connsiteX27" fmla="*/ 119063 w 807244"/>
                <a:gd name="connsiteY27" fmla="*/ 190500 h 607219"/>
                <a:gd name="connsiteX28" fmla="*/ 26194 w 807244"/>
                <a:gd name="connsiteY28" fmla="*/ 76200 h 607219"/>
                <a:gd name="connsiteX29" fmla="*/ 7144 w 807244"/>
                <a:gd name="connsiteY29" fmla="*/ 52388 h 607219"/>
                <a:gd name="connsiteX30" fmla="*/ 0 w 807244"/>
                <a:gd name="connsiteY30" fmla="*/ 35719 h 607219"/>
                <a:gd name="connsiteX31" fmla="*/ 0 w 807244"/>
                <a:gd name="connsiteY31" fmla="*/ 21431 h 607219"/>
                <a:gd name="connsiteX32" fmla="*/ 2382 w 807244"/>
                <a:gd name="connsiteY32" fmla="*/ 7144 h 607219"/>
                <a:gd name="connsiteX33" fmla="*/ 9525 w 807244"/>
                <a:gd name="connsiteY33" fmla="*/ 2381 h 607219"/>
                <a:gd name="connsiteX34" fmla="*/ 23813 w 807244"/>
                <a:gd name="connsiteY34" fmla="*/ 0 h 607219"/>
                <a:gd name="connsiteX35" fmla="*/ 42863 w 807244"/>
                <a:gd name="connsiteY35" fmla="*/ 2381 h 607219"/>
                <a:gd name="connsiteX36" fmla="*/ 92869 w 807244"/>
                <a:gd name="connsiteY36" fmla="*/ 26194 h 607219"/>
                <a:gd name="connsiteX37" fmla="*/ 228600 w 807244"/>
                <a:gd name="connsiteY37" fmla="*/ 92869 h 607219"/>
                <a:gd name="connsiteX38" fmla="*/ 283369 w 807244"/>
                <a:gd name="connsiteY38" fmla="*/ 114300 h 607219"/>
                <a:gd name="connsiteX39" fmla="*/ 400050 w 807244"/>
                <a:gd name="connsiteY39" fmla="*/ 152400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07244" h="607219">
                  <a:moveTo>
                    <a:pt x="400050" y="152400"/>
                  </a:moveTo>
                  <a:lnTo>
                    <a:pt x="554832" y="204788"/>
                  </a:lnTo>
                  <a:lnTo>
                    <a:pt x="588169" y="219075"/>
                  </a:lnTo>
                  <a:lnTo>
                    <a:pt x="609600" y="230981"/>
                  </a:lnTo>
                  <a:lnTo>
                    <a:pt x="638175" y="257175"/>
                  </a:lnTo>
                  <a:lnTo>
                    <a:pt x="664369" y="285750"/>
                  </a:lnTo>
                  <a:lnTo>
                    <a:pt x="695325" y="326231"/>
                  </a:lnTo>
                  <a:lnTo>
                    <a:pt x="740569" y="392906"/>
                  </a:lnTo>
                  <a:lnTo>
                    <a:pt x="795338" y="490538"/>
                  </a:lnTo>
                  <a:lnTo>
                    <a:pt x="807244" y="514350"/>
                  </a:lnTo>
                  <a:lnTo>
                    <a:pt x="807244" y="526256"/>
                  </a:lnTo>
                  <a:lnTo>
                    <a:pt x="802482" y="554831"/>
                  </a:lnTo>
                  <a:lnTo>
                    <a:pt x="792957" y="578644"/>
                  </a:lnTo>
                  <a:lnTo>
                    <a:pt x="776288" y="595313"/>
                  </a:lnTo>
                  <a:lnTo>
                    <a:pt x="759619" y="604838"/>
                  </a:lnTo>
                  <a:lnTo>
                    <a:pt x="738188" y="607219"/>
                  </a:lnTo>
                  <a:lnTo>
                    <a:pt x="711994" y="607219"/>
                  </a:lnTo>
                  <a:lnTo>
                    <a:pt x="669132" y="604838"/>
                  </a:lnTo>
                  <a:lnTo>
                    <a:pt x="626269" y="597694"/>
                  </a:lnTo>
                  <a:lnTo>
                    <a:pt x="576263" y="585788"/>
                  </a:lnTo>
                  <a:lnTo>
                    <a:pt x="523875" y="564356"/>
                  </a:lnTo>
                  <a:lnTo>
                    <a:pt x="469107" y="533400"/>
                  </a:lnTo>
                  <a:lnTo>
                    <a:pt x="423863" y="495300"/>
                  </a:lnTo>
                  <a:lnTo>
                    <a:pt x="369094" y="450056"/>
                  </a:lnTo>
                  <a:lnTo>
                    <a:pt x="307182" y="395288"/>
                  </a:lnTo>
                  <a:lnTo>
                    <a:pt x="254794" y="340519"/>
                  </a:lnTo>
                  <a:lnTo>
                    <a:pt x="197644" y="278606"/>
                  </a:lnTo>
                  <a:lnTo>
                    <a:pt x="119063" y="190500"/>
                  </a:lnTo>
                  <a:lnTo>
                    <a:pt x="26194" y="76200"/>
                  </a:lnTo>
                  <a:lnTo>
                    <a:pt x="7144" y="52388"/>
                  </a:lnTo>
                  <a:lnTo>
                    <a:pt x="0" y="35719"/>
                  </a:lnTo>
                  <a:lnTo>
                    <a:pt x="0" y="21431"/>
                  </a:lnTo>
                  <a:lnTo>
                    <a:pt x="2382" y="7144"/>
                  </a:lnTo>
                  <a:lnTo>
                    <a:pt x="9525" y="2381"/>
                  </a:lnTo>
                  <a:lnTo>
                    <a:pt x="23813" y="0"/>
                  </a:lnTo>
                  <a:lnTo>
                    <a:pt x="42863" y="2381"/>
                  </a:lnTo>
                  <a:lnTo>
                    <a:pt x="92869" y="26194"/>
                  </a:lnTo>
                  <a:lnTo>
                    <a:pt x="228600" y="92869"/>
                  </a:lnTo>
                  <a:lnTo>
                    <a:pt x="283369" y="114300"/>
                  </a:lnTo>
                  <a:lnTo>
                    <a:pt x="400050" y="1524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75">
              <a:extLst>
                <a:ext uri="{FF2B5EF4-FFF2-40B4-BE49-F238E27FC236}">
                  <a16:creationId xmlns:a16="http://schemas.microsoft.com/office/drawing/2014/main" id="{FE791119-DB35-4A03-B133-2394EA458BEC}"/>
                </a:ext>
              </a:extLst>
            </p:cNvPr>
            <p:cNvSpPr/>
            <p:nvPr/>
          </p:nvSpPr>
          <p:spPr>
            <a:xfrm>
              <a:off x="2582863" y="2481263"/>
              <a:ext cx="1932601" cy="539750"/>
            </a:xfrm>
            <a:custGeom>
              <a:avLst/>
              <a:gdLst>
                <a:gd name="connsiteX0" fmla="*/ 1685925 w 1931194"/>
                <a:gd name="connsiteY0" fmla="*/ 250031 h 540543"/>
                <a:gd name="connsiteX1" fmla="*/ 1550194 w 1931194"/>
                <a:gd name="connsiteY1" fmla="*/ 266700 h 540543"/>
                <a:gd name="connsiteX2" fmla="*/ 1438275 w 1931194"/>
                <a:gd name="connsiteY2" fmla="*/ 283368 h 540543"/>
                <a:gd name="connsiteX3" fmla="*/ 1328738 w 1931194"/>
                <a:gd name="connsiteY3" fmla="*/ 300037 h 540543"/>
                <a:gd name="connsiteX4" fmla="*/ 1190625 w 1931194"/>
                <a:gd name="connsiteY4" fmla="*/ 323850 h 540543"/>
                <a:gd name="connsiteX5" fmla="*/ 1050132 w 1931194"/>
                <a:gd name="connsiteY5" fmla="*/ 352425 h 540543"/>
                <a:gd name="connsiteX6" fmla="*/ 964407 w 1931194"/>
                <a:gd name="connsiteY6" fmla="*/ 371475 h 540543"/>
                <a:gd name="connsiteX7" fmla="*/ 859632 w 1931194"/>
                <a:gd name="connsiteY7" fmla="*/ 397668 h 540543"/>
                <a:gd name="connsiteX8" fmla="*/ 766763 w 1931194"/>
                <a:gd name="connsiteY8" fmla="*/ 428625 h 540543"/>
                <a:gd name="connsiteX9" fmla="*/ 673894 w 1931194"/>
                <a:gd name="connsiteY9" fmla="*/ 459581 h 540543"/>
                <a:gd name="connsiteX10" fmla="*/ 616744 w 1931194"/>
                <a:gd name="connsiteY10" fmla="*/ 488156 h 540543"/>
                <a:gd name="connsiteX11" fmla="*/ 585788 w 1931194"/>
                <a:gd name="connsiteY11" fmla="*/ 504825 h 540543"/>
                <a:gd name="connsiteX12" fmla="*/ 535782 w 1931194"/>
                <a:gd name="connsiteY12" fmla="*/ 526256 h 540543"/>
                <a:gd name="connsiteX13" fmla="*/ 490538 w 1931194"/>
                <a:gd name="connsiteY13" fmla="*/ 540543 h 540543"/>
                <a:gd name="connsiteX14" fmla="*/ 481013 w 1931194"/>
                <a:gd name="connsiteY14" fmla="*/ 540543 h 540543"/>
                <a:gd name="connsiteX15" fmla="*/ 457200 w 1931194"/>
                <a:gd name="connsiteY15" fmla="*/ 538162 h 540543"/>
                <a:gd name="connsiteX16" fmla="*/ 419100 w 1931194"/>
                <a:gd name="connsiteY16" fmla="*/ 531018 h 540543"/>
                <a:gd name="connsiteX17" fmla="*/ 378619 w 1931194"/>
                <a:gd name="connsiteY17" fmla="*/ 519112 h 540543"/>
                <a:gd name="connsiteX18" fmla="*/ 326232 w 1931194"/>
                <a:gd name="connsiteY18" fmla="*/ 500062 h 540543"/>
                <a:gd name="connsiteX19" fmla="*/ 280988 w 1931194"/>
                <a:gd name="connsiteY19" fmla="*/ 481012 h 540543"/>
                <a:gd name="connsiteX20" fmla="*/ 235744 w 1931194"/>
                <a:gd name="connsiteY20" fmla="*/ 457200 h 540543"/>
                <a:gd name="connsiteX21" fmla="*/ 200025 w 1931194"/>
                <a:gd name="connsiteY21" fmla="*/ 435768 h 540543"/>
                <a:gd name="connsiteX22" fmla="*/ 154782 w 1931194"/>
                <a:gd name="connsiteY22" fmla="*/ 402431 h 540543"/>
                <a:gd name="connsiteX23" fmla="*/ 128588 w 1931194"/>
                <a:gd name="connsiteY23" fmla="*/ 381000 h 540543"/>
                <a:gd name="connsiteX24" fmla="*/ 104775 w 1931194"/>
                <a:gd name="connsiteY24" fmla="*/ 357187 h 540543"/>
                <a:gd name="connsiteX25" fmla="*/ 76200 w 1931194"/>
                <a:gd name="connsiteY25" fmla="*/ 328612 h 540543"/>
                <a:gd name="connsiteX26" fmla="*/ 52388 w 1931194"/>
                <a:gd name="connsiteY26" fmla="*/ 304800 h 540543"/>
                <a:gd name="connsiteX27" fmla="*/ 30957 w 1931194"/>
                <a:gd name="connsiteY27" fmla="*/ 276225 h 540543"/>
                <a:gd name="connsiteX28" fmla="*/ 9525 w 1931194"/>
                <a:gd name="connsiteY28" fmla="*/ 245268 h 540543"/>
                <a:gd name="connsiteX29" fmla="*/ 2382 w 1931194"/>
                <a:gd name="connsiteY29" fmla="*/ 226218 h 540543"/>
                <a:gd name="connsiteX30" fmla="*/ 0 w 1931194"/>
                <a:gd name="connsiteY30" fmla="*/ 211931 h 540543"/>
                <a:gd name="connsiteX31" fmla="*/ 0 w 1931194"/>
                <a:gd name="connsiteY31" fmla="*/ 204787 h 540543"/>
                <a:gd name="connsiteX32" fmla="*/ 7144 w 1931194"/>
                <a:gd name="connsiteY32" fmla="*/ 195262 h 540543"/>
                <a:gd name="connsiteX33" fmla="*/ 16669 w 1931194"/>
                <a:gd name="connsiteY33" fmla="*/ 195262 h 540543"/>
                <a:gd name="connsiteX34" fmla="*/ 26194 w 1931194"/>
                <a:gd name="connsiteY34" fmla="*/ 195262 h 540543"/>
                <a:gd name="connsiteX35" fmla="*/ 64294 w 1931194"/>
                <a:gd name="connsiteY35" fmla="*/ 211931 h 540543"/>
                <a:gd name="connsiteX36" fmla="*/ 147638 w 1931194"/>
                <a:gd name="connsiteY36" fmla="*/ 250031 h 540543"/>
                <a:gd name="connsiteX37" fmla="*/ 209550 w 1931194"/>
                <a:gd name="connsiteY37" fmla="*/ 271462 h 540543"/>
                <a:gd name="connsiteX38" fmla="*/ 292894 w 1931194"/>
                <a:gd name="connsiteY38" fmla="*/ 295275 h 540543"/>
                <a:gd name="connsiteX39" fmla="*/ 338138 w 1931194"/>
                <a:gd name="connsiteY39" fmla="*/ 304800 h 540543"/>
                <a:gd name="connsiteX40" fmla="*/ 378619 w 1931194"/>
                <a:gd name="connsiteY40" fmla="*/ 307181 h 540543"/>
                <a:gd name="connsiteX41" fmla="*/ 464344 w 1931194"/>
                <a:gd name="connsiteY41" fmla="*/ 297656 h 540543"/>
                <a:gd name="connsiteX42" fmla="*/ 619125 w 1931194"/>
                <a:gd name="connsiteY42" fmla="*/ 261937 h 540543"/>
                <a:gd name="connsiteX43" fmla="*/ 854869 w 1931194"/>
                <a:gd name="connsiteY43" fmla="*/ 200025 h 540543"/>
                <a:gd name="connsiteX44" fmla="*/ 1152525 w 1931194"/>
                <a:gd name="connsiteY44" fmla="*/ 126206 h 540543"/>
                <a:gd name="connsiteX45" fmla="*/ 1376363 w 1931194"/>
                <a:gd name="connsiteY45" fmla="*/ 73818 h 540543"/>
                <a:gd name="connsiteX46" fmla="*/ 1402557 w 1931194"/>
                <a:gd name="connsiteY46" fmla="*/ 57150 h 540543"/>
                <a:gd name="connsiteX47" fmla="*/ 1445419 w 1931194"/>
                <a:gd name="connsiteY47" fmla="*/ 35718 h 540543"/>
                <a:gd name="connsiteX48" fmla="*/ 1495425 w 1931194"/>
                <a:gd name="connsiteY48" fmla="*/ 16668 h 540543"/>
                <a:gd name="connsiteX49" fmla="*/ 1538288 w 1931194"/>
                <a:gd name="connsiteY49" fmla="*/ 4762 h 540543"/>
                <a:gd name="connsiteX50" fmla="*/ 1578769 w 1931194"/>
                <a:gd name="connsiteY50" fmla="*/ 0 h 540543"/>
                <a:gd name="connsiteX51" fmla="*/ 1640682 w 1931194"/>
                <a:gd name="connsiteY51" fmla="*/ 9525 h 540543"/>
                <a:gd name="connsiteX52" fmla="*/ 1726407 w 1931194"/>
                <a:gd name="connsiteY52" fmla="*/ 30956 h 540543"/>
                <a:gd name="connsiteX53" fmla="*/ 1797844 w 1931194"/>
                <a:gd name="connsiteY53" fmla="*/ 54768 h 540543"/>
                <a:gd name="connsiteX54" fmla="*/ 1876425 w 1931194"/>
                <a:gd name="connsiteY54" fmla="*/ 88106 h 540543"/>
                <a:gd name="connsiteX55" fmla="*/ 1890713 w 1931194"/>
                <a:gd name="connsiteY55" fmla="*/ 95250 h 540543"/>
                <a:gd name="connsiteX56" fmla="*/ 1907382 w 1931194"/>
                <a:gd name="connsiteY56" fmla="*/ 107156 h 540543"/>
                <a:gd name="connsiteX57" fmla="*/ 1919288 w 1931194"/>
                <a:gd name="connsiteY57" fmla="*/ 119062 h 540543"/>
                <a:gd name="connsiteX58" fmla="*/ 1926432 w 1931194"/>
                <a:gd name="connsiteY58" fmla="*/ 128587 h 540543"/>
                <a:gd name="connsiteX59" fmla="*/ 1931194 w 1931194"/>
                <a:gd name="connsiteY59" fmla="*/ 142875 h 540543"/>
                <a:gd name="connsiteX60" fmla="*/ 1931194 w 1931194"/>
                <a:gd name="connsiteY60" fmla="*/ 159543 h 540543"/>
                <a:gd name="connsiteX61" fmla="*/ 1924050 w 1931194"/>
                <a:gd name="connsiteY61" fmla="*/ 180975 h 540543"/>
                <a:gd name="connsiteX62" fmla="*/ 1907382 w 1931194"/>
                <a:gd name="connsiteY62" fmla="*/ 202406 h 540543"/>
                <a:gd name="connsiteX63" fmla="*/ 1885950 w 1931194"/>
                <a:gd name="connsiteY63" fmla="*/ 219075 h 540543"/>
                <a:gd name="connsiteX64" fmla="*/ 1862138 w 1931194"/>
                <a:gd name="connsiteY64" fmla="*/ 228600 h 540543"/>
                <a:gd name="connsiteX65" fmla="*/ 1819275 w 1931194"/>
                <a:gd name="connsiteY65" fmla="*/ 233362 h 540543"/>
                <a:gd name="connsiteX66" fmla="*/ 1685925 w 1931194"/>
                <a:gd name="connsiteY66" fmla="*/ 250031 h 54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931194" h="540543">
                  <a:moveTo>
                    <a:pt x="1685925" y="250031"/>
                  </a:moveTo>
                  <a:lnTo>
                    <a:pt x="1550194" y="266700"/>
                  </a:lnTo>
                  <a:lnTo>
                    <a:pt x="1438275" y="283368"/>
                  </a:lnTo>
                  <a:lnTo>
                    <a:pt x="1328738" y="300037"/>
                  </a:lnTo>
                  <a:lnTo>
                    <a:pt x="1190625" y="323850"/>
                  </a:lnTo>
                  <a:lnTo>
                    <a:pt x="1050132" y="352425"/>
                  </a:lnTo>
                  <a:lnTo>
                    <a:pt x="964407" y="371475"/>
                  </a:lnTo>
                  <a:lnTo>
                    <a:pt x="859632" y="397668"/>
                  </a:lnTo>
                  <a:lnTo>
                    <a:pt x="766763" y="428625"/>
                  </a:lnTo>
                  <a:lnTo>
                    <a:pt x="673894" y="459581"/>
                  </a:lnTo>
                  <a:lnTo>
                    <a:pt x="616744" y="488156"/>
                  </a:lnTo>
                  <a:lnTo>
                    <a:pt x="585788" y="504825"/>
                  </a:lnTo>
                  <a:lnTo>
                    <a:pt x="535782" y="526256"/>
                  </a:lnTo>
                  <a:lnTo>
                    <a:pt x="490538" y="540543"/>
                  </a:lnTo>
                  <a:lnTo>
                    <a:pt x="481013" y="540543"/>
                  </a:lnTo>
                  <a:lnTo>
                    <a:pt x="457200" y="538162"/>
                  </a:lnTo>
                  <a:lnTo>
                    <a:pt x="419100" y="531018"/>
                  </a:lnTo>
                  <a:lnTo>
                    <a:pt x="378619" y="519112"/>
                  </a:lnTo>
                  <a:lnTo>
                    <a:pt x="326232" y="500062"/>
                  </a:lnTo>
                  <a:lnTo>
                    <a:pt x="280988" y="481012"/>
                  </a:lnTo>
                  <a:lnTo>
                    <a:pt x="235744" y="457200"/>
                  </a:lnTo>
                  <a:lnTo>
                    <a:pt x="200025" y="435768"/>
                  </a:lnTo>
                  <a:lnTo>
                    <a:pt x="154782" y="402431"/>
                  </a:lnTo>
                  <a:lnTo>
                    <a:pt x="128588" y="381000"/>
                  </a:lnTo>
                  <a:lnTo>
                    <a:pt x="104775" y="357187"/>
                  </a:lnTo>
                  <a:lnTo>
                    <a:pt x="76200" y="328612"/>
                  </a:lnTo>
                  <a:lnTo>
                    <a:pt x="52388" y="304800"/>
                  </a:lnTo>
                  <a:lnTo>
                    <a:pt x="30957" y="276225"/>
                  </a:lnTo>
                  <a:lnTo>
                    <a:pt x="9525" y="245268"/>
                  </a:lnTo>
                  <a:lnTo>
                    <a:pt x="2382" y="226218"/>
                  </a:lnTo>
                  <a:lnTo>
                    <a:pt x="0" y="211931"/>
                  </a:lnTo>
                  <a:lnTo>
                    <a:pt x="0" y="204787"/>
                  </a:lnTo>
                  <a:lnTo>
                    <a:pt x="7144" y="195262"/>
                  </a:lnTo>
                  <a:lnTo>
                    <a:pt x="16669" y="195262"/>
                  </a:lnTo>
                  <a:lnTo>
                    <a:pt x="26194" y="195262"/>
                  </a:lnTo>
                  <a:lnTo>
                    <a:pt x="64294" y="211931"/>
                  </a:lnTo>
                  <a:lnTo>
                    <a:pt x="147638" y="250031"/>
                  </a:lnTo>
                  <a:lnTo>
                    <a:pt x="209550" y="271462"/>
                  </a:lnTo>
                  <a:lnTo>
                    <a:pt x="292894" y="295275"/>
                  </a:lnTo>
                  <a:lnTo>
                    <a:pt x="338138" y="304800"/>
                  </a:lnTo>
                  <a:lnTo>
                    <a:pt x="378619" y="307181"/>
                  </a:lnTo>
                  <a:lnTo>
                    <a:pt x="464344" y="297656"/>
                  </a:lnTo>
                  <a:lnTo>
                    <a:pt x="619125" y="261937"/>
                  </a:lnTo>
                  <a:lnTo>
                    <a:pt x="854869" y="200025"/>
                  </a:lnTo>
                  <a:lnTo>
                    <a:pt x="1152525" y="126206"/>
                  </a:lnTo>
                  <a:lnTo>
                    <a:pt x="1376363" y="73818"/>
                  </a:lnTo>
                  <a:lnTo>
                    <a:pt x="1402557" y="57150"/>
                  </a:lnTo>
                  <a:lnTo>
                    <a:pt x="1445419" y="35718"/>
                  </a:lnTo>
                  <a:lnTo>
                    <a:pt x="1495425" y="16668"/>
                  </a:lnTo>
                  <a:lnTo>
                    <a:pt x="1538288" y="4762"/>
                  </a:lnTo>
                  <a:lnTo>
                    <a:pt x="1578769" y="0"/>
                  </a:lnTo>
                  <a:lnTo>
                    <a:pt x="1640682" y="9525"/>
                  </a:lnTo>
                  <a:lnTo>
                    <a:pt x="1726407" y="30956"/>
                  </a:lnTo>
                  <a:lnTo>
                    <a:pt x="1797844" y="54768"/>
                  </a:lnTo>
                  <a:lnTo>
                    <a:pt x="1876425" y="88106"/>
                  </a:lnTo>
                  <a:lnTo>
                    <a:pt x="1890713" y="95250"/>
                  </a:lnTo>
                  <a:lnTo>
                    <a:pt x="1907382" y="107156"/>
                  </a:lnTo>
                  <a:lnTo>
                    <a:pt x="1919288" y="119062"/>
                  </a:lnTo>
                  <a:lnTo>
                    <a:pt x="1926432" y="128587"/>
                  </a:lnTo>
                  <a:lnTo>
                    <a:pt x="1931194" y="142875"/>
                  </a:lnTo>
                  <a:lnTo>
                    <a:pt x="1931194" y="159543"/>
                  </a:lnTo>
                  <a:lnTo>
                    <a:pt x="1924050" y="180975"/>
                  </a:lnTo>
                  <a:lnTo>
                    <a:pt x="1907382" y="202406"/>
                  </a:lnTo>
                  <a:lnTo>
                    <a:pt x="1885950" y="219075"/>
                  </a:lnTo>
                  <a:lnTo>
                    <a:pt x="1862138" y="228600"/>
                  </a:lnTo>
                  <a:lnTo>
                    <a:pt x="1819275" y="233362"/>
                  </a:lnTo>
                  <a:lnTo>
                    <a:pt x="1685925" y="25003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76">
              <a:extLst>
                <a:ext uri="{FF2B5EF4-FFF2-40B4-BE49-F238E27FC236}">
                  <a16:creationId xmlns:a16="http://schemas.microsoft.com/office/drawing/2014/main" id="{1CFF81FB-7F27-46BE-8666-A78AD2254C5E}"/>
                </a:ext>
              </a:extLst>
            </p:cNvPr>
            <p:cNvSpPr/>
            <p:nvPr/>
          </p:nvSpPr>
          <p:spPr>
            <a:xfrm>
              <a:off x="3030680" y="3290888"/>
              <a:ext cx="1194179" cy="336550"/>
            </a:xfrm>
            <a:custGeom>
              <a:avLst/>
              <a:gdLst>
                <a:gd name="connsiteX0" fmla="*/ 1040607 w 1193007"/>
                <a:gd name="connsiteY0" fmla="*/ 219075 h 335756"/>
                <a:gd name="connsiteX1" fmla="*/ 900113 w 1193007"/>
                <a:gd name="connsiteY1" fmla="*/ 245268 h 335756"/>
                <a:gd name="connsiteX2" fmla="*/ 750094 w 1193007"/>
                <a:gd name="connsiteY2" fmla="*/ 273843 h 335756"/>
                <a:gd name="connsiteX3" fmla="*/ 609600 w 1193007"/>
                <a:gd name="connsiteY3" fmla="*/ 300037 h 335756"/>
                <a:gd name="connsiteX4" fmla="*/ 488157 w 1193007"/>
                <a:gd name="connsiteY4" fmla="*/ 321468 h 335756"/>
                <a:gd name="connsiteX5" fmla="*/ 419100 w 1193007"/>
                <a:gd name="connsiteY5" fmla="*/ 335756 h 335756"/>
                <a:gd name="connsiteX6" fmla="*/ 369094 w 1193007"/>
                <a:gd name="connsiteY6" fmla="*/ 335756 h 335756"/>
                <a:gd name="connsiteX7" fmla="*/ 266700 w 1193007"/>
                <a:gd name="connsiteY7" fmla="*/ 335756 h 335756"/>
                <a:gd name="connsiteX8" fmla="*/ 242888 w 1193007"/>
                <a:gd name="connsiteY8" fmla="*/ 333375 h 335756"/>
                <a:gd name="connsiteX9" fmla="*/ 209550 w 1193007"/>
                <a:gd name="connsiteY9" fmla="*/ 326231 h 335756"/>
                <a:gd name="connsiteX10" fmla="*/ 183357 w 1193007"/>
                <a:gd name="connsiteY10" fmla="*/ 316706 h 335756"/>
                <a:gd name="connsiteX11" fmla="*/ 157163 w 1193007"/>
                <a:gd name="connsiteY11" fmla="*/ 304800 h 335756"/>
                <a:gd name="connsiteX12" fmla="*/ 121444 w 1193007"/>
                <a:gd name="connsiteY12" fmla="*/ 288131 h 335756"/>
                <a:gd name="connsiteX13" fmla="*/ 92869 w 1193007"/>
                <a:gd name="connsiteY13" fmla="*/ 269081 h 335756"/>
                <a:gd name="connsiteX14" fmla="*/ 64294 w 1193007"/>
                <a:gd name="connsiteY14" fmla="*/ 245268 h 335756"/>
                <a:gd name="connsiteX15" fmla="*/ 40482 w 1193007"/>
                <a:gd name="connsiteY15" fmla="*/ 221456 h 335756"/>
                <a:gd name="connsiteX16" fmla="*/ 21432 w 1193007"/>
                <a:gd name="connsiteY16" fmla="*/ 197643 h 335756"/>
                <a:gd name="connsiteX17" fmla="*/ 2382 w 1193007"/>
                <a:gd name="connsiteY17" fmla="*/ 161925 h 335756"/>
                <a:gd name="connsiteX18" fmla="*/ 0 w 1193007"/>
                <a:gd name="connsiteY18" fmla="*/ 142875 h 335756"/>
                <a:gd name="connsiteX19" fmla="*/ 0 w 1193007"/>
                <a:gd name="connsiteY19" fmla="*/ 130968 h 335756"/>
                <a:gd name="connsiteX20" fmla="*/ 2382 w 1193007"/>
                <a:gd name="connsiteY20" fmla="*/ 123825 h 335756"/>
                <a:gd name="connsiteX21" fmla="*/ 9525 w 1193007"/>
                <a:gd name="connsiteY21" fmla="*/ 119062 h 335756"/>
                <a:gd name="connsiteX22" fmla="*/ 21432 w 1193007"/>
                <a:gd name="connsiteY22" fmla="*/ 119062 h 335756"/>
                <a:gd name="connsiteX23" fmla="*/ 42863 w 1193007"/>
                <a:gd name="connsiteY23" fmla="*/ 126206 h 335756"/>
                <a:gd name="connsiteX24" fmla="*/ 76200 w 1193007"/>
                <a:gd name="connsiteY24" fmla="*/ 138112 h 335756"/>
                <a:gd name="connsiteX25" fmla="*/ 114300 w 1193007"/>
                <a:gd name="connsiteY25" fmla="*/ 145256 h 335756"/>
                <a:gd name="connsiteX26" fmla="*/ 169069 w 1193007"/>
                <a:gd name="connsiteY26" fmla="*/ 152400 h 335756"/>
                <a:gd name="connsiteX27" fmla="*/ 235744 w 1193007"/>
                <a:gd name="connsiteY27" fmla="*/ 157162 h 335756"/>
                <a:gd name="connsiteX28" fmla="*/ 288132 w 1193007"/>
                <a:gd name="connsiteY28" fmla="*/ 152400 h 335756"/>
                <a:gd name="connsiteX29" fmla="*/ 395288 w 1193007"/>
                <a:gd name="connsiteY29" fmla="*/ 135731 h 335756"/>
                <a:gd name="connsiteX30" fmla="*/ 516732 w 1193007"/>
                <a:gd name="connsiteY30" fmla="*/ 114300 h 335756"/>
                <a:gd name="connsiteX31" fmla="*/ 600075 w 1193007"/>
                <a:gd name="connsiteY31" fmla="*/ 95250 h 335756"/>
                <a:gd name="connsiteX32" fmla="*/ 709613 w 1193007"/>
                <a:gd name="connsiteY32" fmla="*/ 64293 h 335756"/>
                <a:gd name="connsiteX33" fmla="*/ 792957 w 1193007"/>
                <a:gd name="connsiteY33" fmla="*/ 33337 h 335756"/>
                <a:gd name="connsiteX34" fmla="*/ 816769 w 1193007"/>
                <a:gd name="connsiteY34" fmla="*/ 23812 h 335756"/>
                <a:gd name="connsiteX35" fmla="*/ 883444 w 1193007"/>
                <a:gd name="connsiteY35" fmla="*/ 9525 h 335756"/>
                <a:gd name="connsiteX36" fmla="*/ 931069 w 1193007"/>
                <a:gd name="connsiteY36" fmla="*/ 0 h 335756"/>
                <a:gd name="connsiteX37" fmla="*/ 952500 w 1193007"/>
                <a:gd name="connsiteY37" fmla="*/ 7143 h 335756"/>
                <a:gd name="connsiteX38" fmla="*/ 1004888 w 1193007"/>
                <a:gd name="connsiteY38" fmla="*/ 28575 h 335756"/>
                <a:gd name="connsiteX39" fmla="*/ 1066800 w 1193007"/>
                <a:gd name="connsiteY39" fmla="*/ 47625 h 335756"/>
                <a:gd name="connsiteX40" fmla="*/ 1147763 w 1193007"/>
                <a:gd name="connsiteY40" fmla="*/ 66675 h 335756"/>
                <a:gd name="connsiteX41" fmla="*/ 1162050 w 1193007"/>
                <a:gd name="connsiteY41" fmla="*/ 73818 h 335756"/>
                <a:gd name="connsiteX42" fmla="*/ 1181100 w 1193007"/>
                <a:gd name="connsiteY42" fmla="*/ 95250 h 335756"/>
                <a:gd name="connsiteX43" fmla="*/ 1190625 w 1193007"/>
                <a:gd name="connsiteY43" fmla="*/ 111918 h 335756"/>
                <a:gd name="connsiteX44" fmla="*/ 1193007 w 1193007"/>
                <a:gd name="connsiteY44" fmla="*/ 130968 h 335756"/>
                <a:gd name="connsiteX45" fmla="*/ 1185863 w 1193007"/>
                <a:gd name="connsiteY45" fmla="*/ 152400 h 335756"/>
                <a:gd name="connsiteX46" fmla="*/ 1169194 w 1193007"/>
                <a:gd name="connsiteY46" fmla="*/ 176212 h 335756"/>
                <a:gd name="connsiteX47" fmla="*/ 1143000 w 1193007"/>
                <a:gd name="connsiteY47" fmla="*/ 195262 h 335756"/>
                <a:gd name="connsiteX48" fmla="*/ 1040607 w 1193007"/>
                <a:gd name="connsiteY48" fmla="*/ 219075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93007" h="335756">
                  <a:moveTo>
                    <a:pt x="1040607" y="219075"/>
                  </a:moveTo>
                  <a:lnTo>
                    <a:pt x="900113" y="245268"/>
                  </a:lnTo>
                  <a:lnTo>
                    <a:pt x="750094" y="273843"/>
                  </a:lnTo>
                  <a:lnTo>
                    <a:pt x="609600" y="300037"/>
                  </a:lnTo>
                  <a:lnTo>
                    <a:pt x="488157" y="321468"/>
                  </a:lnTo>
                  <a:lnTo>
                    <a:pt x="419100" y="335756"/>
                  </a:lnTo>
                  <a:lnTo>
                    <a:pt x="369094" y="335756"/>
                  </a:lnTo>
                  <a:lnTo>
                    <a:pt x="266700" y="335756"/>
                  </a:lnTo>
                  <a:lnTo>
                    <a:pt x="242888" y="333375"/>
                  </a:lnTo>
                  <a:lnTo>
                    <a:pt x="209550" y="326231"/>
                  </a:lnTo>
                  <a:lnTo>
                    <a:pt x="183357" y="316706"/>
                  </a:lnTo>
                  <a:lnTo>
                    <a:pt x="157163" y="304800"/>
                  </a:lnTo>
                  <a:lnTo>
                    <a:pt x="121444" y="288131"/>
                  </a:lnTo>
                  <a:lnTo>
                    <a:pt x="92869" y="269081"/>
                  </a:lnTo>
                  <a:lnTo>
                    <a:pt x="64294" y="245268"/>
                  </a:lnTo>
                  <a:lnTo>
                    <a:pt x="40482" y="221456"/>
                  </a:lnTo>
                  <a:lnTo>
                    <a:pt x="21432" y="197643"/>
                  </a:lnTo>
                  <a:lnTo>
                    <a:pt x="2382" y="161925"/>
                  </a:lnTo>
                  <a:lnTo>
                    <a:pt x="0" y="142875"/>
                  </a:lnTo>
                  <a:lnTo>
                    <a:pt x="0" y="130968"/>
                  </a:lnTo>
                  <a:lnTo>
                    <a:pt x="2382" y="123825"/>
                  </a:lnTo>
                  <a:lnTo>
                    <a:pt x="9525" y="119062"/>
                  </a:lnTo>
                  <a:lnTo>
                    <a:pt x="21432" y="119062"/>
                  </a:lnTo>
                  <a:lnTo>
                    <a:pt x="42863" y="126206"/>
                  </a:lnTo>
                  <a:lnTo>
                    <a:pt x="76200" y="138112"/>
                  </a:lnTo>
                  <a:lnTo>
                    <a:pt x="114300" y="145256"/>
                  </a:lnTo>
                  <a:lnTo>
                    <a:pt x="169069" y="152400"/>
                  </a:lnTo>
                  <a:lnTo>
                    <a:pt x="235744" y="157162"/>
                  </a:lnTo>
                  <a:lnTo>
                    <a:pt x="288132" y="152400"/>
                  </a:lnTo>
                  <a:lnTo>
                    <a:pt x="395288" y="135731"/>
                  </a:lnTo>
                  <a:lnTo>
                    <a:pt x="516732" y="114300"/>
                  </a:lnTo>
                  <a:lnTo>
                    <a:pt x="600075" y="95250"/>
                  </a:lnTo>
                  <a:lnTo>
                    <a:pt x="709613" y="64293"/>
                  </a:lnTo>
                  <a:lnTo>
                    <a:pt x="792957" y="33337"/>
                  </a:lnTo>
                  <a:lnTo>
                    <a:pt x="816769" y="23812"/>
                  </a:lnTo>
                  <a:lnTo>
                    <a:pt x="883444" y="9525"/>
                  </a:lnTo>
                  <a:lnTo>
                    <a:pt x="931069" y="0"/>
                  </a:lnTo>
                  <a:lnTo>
                    <a:pt x="952500" y="7143"/>
                  </a:lnTo>
                  <a:lnTo>
                    <a:pt x="1004888" y="28575"/>
                  </a:lnTo>
                  <a:lnTo>
                    <a:pt x="1066800" y="47625"/>
                  </a:lnTo>
                  <a:lnTo>
                    <a:pt x="1147763" y="66675"/>
                  </a:lnTo>
                  <a:lnTo>
                    <a:pt x="1162050" y="73818"/>
                  </a:lnTo>
                  <a:lnTo>
                    <a:pt x="1181100" y="95250"/>
                  </a:lnTo>
                  <a:lnTo>
                    <a:pt x="1190625" y="111918"/>
                  </a:lnTo>
                  <a:lnTo>
                    <a:pt x="1193007" y="130968"/>
                  </a:lnTo>
                  <a:lnTo>
                    <a:pt x="1185863" y="152400"/>
                  </a:lnTo>
                  <a:lnTo>
                    <a:pt x="1169194" y="176212"/>
                  </a:lnTo>
                  <a:lnTo>
                    <a:pt x="1143000" y="195262"/>
                  </a:lnTo>
                  <a:lnTo>
                    <a:pt x="1040607" y="2190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77">
              <a:extLst>
                <a:ext uri="{FF2B5EF4-FFF2-40B4-BE49-F238E27FC236}">
                  <a16:creationId xmlns:a16="http://schemas.microsoft.com/office/drawing/2014/main" id="{8B9F4D0F-CC59-4B53-9826-2FCECBFAAB02}"/>
                </a:ext>
              </a:extLst>
            </p:cNvPr>
            <p:cNvSpPr/>
            <p:nvPr/>
          </p:nvSpPr>
          <p:spPr>
            <a:xfrm>
              <a:off x="2989392" y="3938588"/>
              <a:ext cx="1225939" cy="357187"/>
            </a:xfrm>
            <a:custGeom>
              <a:avLst/>
              <a:gdLst>
                <a:gd name="connsiteX0" fmla="*/ 1042987 w 1226344"/>
                <a:gd name="connsiteY0" fmla="*/ 238125 h 357187"/>
                <a:gd name="connsiteX1" fmla="*/ 952500 w 1226344"/>
                <a:gd name="connsiteY1" fmla="*/ 247650 h 357187"/>
                <a:gd name="connsiteX2" fmla="*/ 876300 w 1226344"/>
                <a:gd name="connsiteY2" fmla="*/ 261937 h 357187"/>
                <a:gd name="connsiteX3" fmla="*/ 750094 w 1226344"/>
                <a:gd name="connsiteY3" fmla="*/ 285750 h 357187"/>
                <a:gd name="connsiteX4" fmla="*/ 647700 w 1226344"/>
                <a:gd name="connsiteY4" fmla="*/ 309562 h 357187"/>
                <a:gd name="connsiteX5" fmla="*/ 602456 w 1226344"/>
                <a:gd name="connsiteY5" fmla="*/ 321468 h 357187"/>
                <a:gd name="connsiteX6" fmla="*/ 552450 w 1226344"/>
                <a:gd name="connsiteY6" fmla="*/ 330993 h 357187"/>
                <a:gd name="connsiteX7" fmla="*/ 490537 w 1226344"/>
                <a:gd name="connsiteY7" fmla="*/ 342900 h 357187"/>
                <a:gd name="connsiteX8" fmla="*/ 435769 w 1226344"/>
                <a:gd name="connsiteY8" fmla="*/ 350043 h 357187"/>
                <a:gd name="connsiteX9" fmla="*/ 383381 w 1226344"/>
                <a:gd name="connsiteY9" fmla="*/ 354806 h 357187"/>
                <a:gd name="connsiteX10" fmla="*/ 342900 w 1226344"/>
                <a:gd name="connsiteY10" fmla="*/ 357187 h 357187"/>
                <a:gd name="connsiteX11" fmla="*/ 311944 w 1226344"/>
                <a:gd name="connsiteY11" fmla="*/ 357187 h 357187"/>
                <a:gd name="connsiteX12" fmla="*/ 266700 w 1226344"/>
                <a:gd name="connsiteY12" fmla="*/ 352425 h 357187"/>
                <a:gd name="connsiteX13" fmla="*/ 216694 w 1226344"/>
                <a:gd name="connsiteY13" fmla="*/ 338137 h 357187"/>
                <a:gd name="connsiteX14" fmla="*/ 152400 w 1226344"/>
                <a:gd name="connsiteY14" fmla="*/ 311943 h 357187"/>
                <a:gd name="connsiteX15" fmla="*/ 102394 w 1226344"/>
                <a:gd name="connsiteY15" fmla="*/ 288131 h 357187"/>
                <a:gd name="connsiteX16" fmla="*/ 59531 w 1226344"/>
                <a:gd name="connsiteY16" fmla="*/ 264318 h 357187"/>
                <a:gd name="connsiteX17" fmla="*/ 28575 w 1226344"/>
                <a:gd name="connsiteY17" fmla="*/ 242887 h 357187"/>
                <a:gd name="connsiteX18" fmla="*/ 4762 w 1226344"/>
                <a:gd name="connsiteY18" fmla="*/ 214312 h 357187"/>
                <a:gd name="connsiteX19" fmla="*/ 0 w 1226344"/>
                <a:gd name="connsiteY19" fmla="*/ 197643 h 357187"/>
                <a:gd name="connsiteX20" fmla="*/ 0 w 1226344"/>
                <a:gd name="connsiteY20" fmla="*/ 188118 h 357187"/>
                <a:gd name="connsiteX21" fmla="*/ 9525 w 1226344"/>
                <a:gd name="connsiteY21" fmla="*/ 180975 h 357187"/>
                <a:gd name="connsiteX22" fmla="*/ 33337 w 1226344"/>
                <a:gd name="connsiteY22" fmla="*/ 178593 h 357187"/>
                <a:gd name="connsiteX23" fmla="*/ 114300 w 1226344"/>
                <a:gd name="connsiteY23" fmla="*/ 185737 h 357187"/>
                <a:gd name="connsiteX24" fmla="*/ 200025 w 1226344"/>
                <a:gd name="connsiteY24" fmla="*/ 190500 h 357187"/>
                <a:gd name="connsiteX25" fmla="*/ 276225 w 1226344"/>
                <a:gd name="connsiteY25" fmla="*/ 185737 h 357187"/>
                <a:gd name="connsiteX26" fmla="*/ 345281 w 1226344"/>
                <a:gd name="connsiteY26" fmla="*/ 173831 h 357187"/>
                <a:gd name="connsiteX27" fmla="*/ 497681 w 1226344"/>
                <a:gd name="connsiteY27" fmla="*/ 140493 h 357187"/>
                <a:gd name="connsiteX28" fmla="*/ 640556 w 1226344"/>
                <a:gd name="connsiteY28" fmla="*/ 104775 h 357187"/>
                <a:gd name="connsiteX29" fmla="*/ 776287 w 1226344"/>
                <a:gd name="connsiteY29" fmla="*/ 59531 h 357187"/>
                <a:gd name="connsiteX30" fmla="*/ 823912 w 1226344"/>
                <a:gd name="connsiteY30" fmla="*/ 40481 h 357187"/>
                <a:gd name="connsiteX31" fmla="*/ 845344 w 1226344"/>
                <a:gd name="connsiteY31" fmla="*/ 28575 h 357187"/>
                <a:gd name="connsiteX32" fmla="*/ 883444 w 1226344"/>
                <a:gd name="connsiteY32" fmla="*/ 16668 h 357187"/>
                <a:gd name="connsiteX33" fmla="*/ 945356 w 1226344"/>
                <a:gd name="connsiteY33" fmla="*/ 7143 h 357187"/>
                <a:gd name="connsiteX34" fmla="*/ 1019175 w 1226344"/>
                <a:gd name="connsiteY34" fmla="*/ 0 h 357187"/>
                <a:gd name="connsiteX35" fmla="*/ 1066800 w 1226344"/>
                <a:gd name="connsiteY35" fmla="*/ 2381 h 357187"/>
                <a:gd name="connsiteX36" fmla="*/ 1102519 w 1226344"/>
                <a:gd name="connsiteY36" fmla="*/ 16668 h 357187"/>
                <a:gd name="connsiteX37" fmla="*/ 1145381 w 1226344"/>
                <a:gd name="connsiteY37" fmla="*/ 42862 h 357187"/>
                <a:gd name="connsiteX38" fmla="*/ 1190625 w 1226344"/>
                <a:gd name="connsiteY38" fmla="*/ 80962 h 357187"/>
                <a:gd name="connsiteX39" fmla="*/ 1212056 w 1226344"/>
                <a:gd name="connsiteY39" fmla="*/ 100012 h 357187"/>
                <a:gd name="connsiteX40" fmla="*/ 1223962 w 1226344"/>
                <a:gd name="connsiteY40" fmla="*/ 116681 h 357187"/>
                <a:gd name="connsiteX41" fmla="*/ 1226344 w 1226344"/>
                <a:gd name="connsiteY41" fmla="*/ 130968 h 357187"/>
                <a:gd name="connsiteX42" fmla="*/ 1223962 w 1226344"/>
                <a:gd name="connsiteY42" fmla="*/ 152400 h 357187"/>
                <a:gd name="connsiteX43" fmla="*/ 1207294 w 1226344"/>
                <a:gd name="connsiteY43" fmla="*/ 183356 h 357187"/>
                <a:gd name="connsiteX44" fmla="*/ 1176337 w 1226344"/>
                <a:gd name="connsiteY44" fmla="*/ 221456 h 357187"/>
                <a:gd name="connsiteX45" fmla="*/ 1042987 w 1226344"/>
                <a:gd name="connsiteY45" fmla="*/ 238125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26344" h="357187">
                  <a:moveTo>
                    <a:pt x="1042987" y="238125"/>
                  </a:moveTo>
                  <a:lnTo>
                    <a:pt x="952500" y="247650"/>
                  </a:lnTo>
                  <a:lnTo>
                    <a:pt x="876300" y="261937"/>
                  </a:lnTo>
                  <a:lnTo>
                    <a:pt x="750094" y="285750"/>
                  </a:lnTo>
                  <a:lnTo>
                    <a:pt x="647700" y="309562"/>
                  </a:lnTo>
                  <a:lnTo>
                    <a:pt x="602456" y="321468"/>
                  </a:lnTo>
                  <a:lnTo>
                    <a:pt x="552450" y="330993"/>
                  </a:lnTo>
                  <a:lnTo>
                    <a:pt x="490537" y="342900"/>
                  </a:lnTo>
                  <a:lnTo>
                    <a:pt x="435769" y="350043"/>
                  </a:lnTo>
                  <a:lnTo>
                    <a:pt x="383381" y="354806"/>
                  </a:lnTo>
                  <a:lnTo>
                    <a:pt x="342900" y="357187"/>
                  </a:lnTo>
                  <a:lnTo>
                    <a:pt x="311944" y="357187"/>
                  </a:lnTo>
                  <a:lnTo>
                    <a:pt x="266700" y="352425"/>
                  </a:lnTo>
                  <a:lnTo>
                    <a:pt x="216694" y="338137"/>
                  </a:lnTo>
                  <a:lnTo>
                    <a:pt x="152400" y="311943"/>
                  </a:lnTo>
                  <a:lnTo>
                    <a:pt x="102394" y="288131"/>
                  </a:lnTo>
                  <a:lnTo>
                    <a:pt x="59531" y="264318"/>
                  </a:lnTo>
                  <a:lnTo>
                    <a:pt x="28575" y="242887"/>
                  </a:lnTo>
                  <a:lnTo>
                    <a:pt x="4762" y="214312"/>
                  </a:lnTo>
                  <a:lnTo>
                    <a:pt x="0" y="197643"/>
                  </a:lnTo>
                  <a:lnTo>
                    <a:pt x="0" y="188118"/>
                  </a:lnTo>
                  <a:lnTo>
                    <a:pt x="9525" y="180975"/>
                  </a:lnTo>
                  <a:lnTo>
                    <a:pt x="33337" y="178593"/>
                  </a:lnTo>
                  <a:lnTo>
                    <a:pt x="114300" y="185737"/>
                  </a:lnTo>
                  <a:lnTo>
                    <a:pt x="200025" y="190500"/>
                  </a:lnTo>
                  <a:lnTo>
                    <a:pt x="276225" y="185737"/>
                  </a:lnTo>
                  <a:lnTo>
                    <a:pt x="345281" y="173831"/>
                  </a:lnTo>
                  <a:lnTo>
                    <a:pt x="497681" y="140493"/>
                  </a:lnTo>
                  <a:lnTo>
                    <a:pt x="640556" y="104775"/>
                  </a:lnTo>
                  <a:lnTo>
                    <a:pt x="776287" y="59531"/>
                  </a:lnTo>
                  <a:lnTo>
                    <a:pt x="823912" y="40481"/>
                  </a:lnTo>
                  <a:lnTo>
                    <a:pt x="845344" y="28575"/>
                  </a:lnTo>
                  <a:lnTo>
                    <a:pt x="883444" y="16668"/>
                  </a:lnTo>
                  <a:lnTo>
                    <a:pt x="945356" y="7143"/>
                  </a:lnTo>
                  <a:lnTo>
                    <a:pt x="1019175" y="0"/>
                  </a:lnTo>
                  <a:lnTo>
                    <a:pt x="1066800" y="2381"/>
                  </a:lnTo>
                  <a:lnTo>
                    <a:pt x="1102519" y="16668"/>
                  </a:lnTo>
                  <a:lnTo>
                    <a:pt x="1145381" y="42862"/>
                  </a:lnTo>
                  <a:lnTo>
                    <a:pt x="1190625" y="80962"/>
                  </a:lnTo>
                  <a:lnTo>
                    <a:pt x="1212056" y="100012"/>
                  </a:lnTo>
                  <a:lnTo>
                    <a:pt x="1223962" y="116681"/>
                  </a:lnTo>
                  <a:lnTo>
                    <a:pt x="1226344" y="130968"/>
                  </a:lnTo>
                  <a:lnTo>
                    <a:pt x="1223962" y="152400"/>
                  </a:lnTo>
                  <a:lnTo>
                    <a:pt x="1207294" y="183356"/>
                  </a:lnTo>
                  <a:lnTo>
                    <a:pt x="1176337" y="221456"/>
                  </a:lnTo>
                  <a:lnTo>
                    <a:pt x="1042987" y="2381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78">
              <a:extLst>
                <a:ext uri="{FF2B5EF4-FFF2-40B4-BE49-F238E27FC236}">
                  <a16:creationId xmlns:a16="http://schemas.microsoft.com/office/drawing/2014/main" id="{D20E9F05-5DDC-40EF-BC22-BCB74D5A569D}"/>
                </a:ext>
              </a:extLst>
            </p:cNvPr>
            <p:cNvSpPr/>
            <p:nvPr/>
          </p:nvSpPr>
          <p:spPr>
            <a:xfrm>
              <a:off x="2770248" y="4783138"/>
              <a:ext cx="630437" cy="1114425"/>
            </a:xfrm>
            <a:custGeom>
              <a:avLst/>
              <a:gdLst>
                <a:gd name="connsiteX0" fmla="*/ 476250 w 631031"/>
                <a:gd name="connsiteY0" fmla="*/ 395288 h 1114425"/>
                <a:gd name="connsiteX1" fmla="*/ 445294 w 631031"/>
                <a:gd name="connsiteY1" fmla="*/ 292894 h 1114425"/>
                <a:gd name="connsiteX2" fmla="*/ 421481 w 631031"/>
                <a:gd name="connsiteY2" fmla="*/ 226219 h 1114425"/>
                <a:gd name="connsiteX3" fmla="*/ 314325 w 631031"/>
                <a:gd name="connsiteY3" fmla="*/ 90488 h 1114425"/>
                <a:gd name="connsiteX4" fmla="*/ 264319 w 631031"/>
                <a:gd name="connsiteY4" fmla="*/ 73819 h 1114425"/>
                <a:gd name="connsiteX5" fmla="*/ 178594 w 631031"/>
                <a:gd name="connsiteY5" fmla="*/ 45244 h 1114425"/>
                <a:gd name="connsiteX6" fmla="*/ 83344 w 631031"/>
                <a:gd name="connsiteY6" fmla="*/ 14288 h 1114425"/>
                <a:gd name="connsiteX7" fmla="*/ 40481 w 631031"/>
                <a:gd name="connsiteY7" fmla="*/ 2382 h 1114425"/>
                <a:gd name="connsiteX8" fmla="*/ 16669 w 631031"/>
                <a:gd name="connsiteY8" fmla="*/ 0 h 1114425"/>
                <a:gd name="connsiteX9" fmla="*/ 4762 w 631031"/>
                <a:gd name="connsiteY9" fmla="*/ 4763 h 1114425"/>
                <a:gd name="connsiteX10" fmla="*/ 0 w 631031"/>
                <a:gd name="connsiteY10" fmla="*/ 21432 h 1114425"/>
                <a:gd name="connsiteX11" fmla="*/ 4762 w 631031"/>
                <a:gd name="connsiteY11" fmla="*/ 40482 h 1114425"/>
                <a:gd name="connsiteX12" fmla="*/ 33337 w 631031"/>
                <a:gd name="connsiteY12" fmla="*/ 69057 h 1114425"/>
                <a:gd name="connsiteX13" fmla="*/ 78581 w 631031"/>
                <a:gd name="connsiteY13" fmla="*/ 116682 h 1114425"/>
                <a:gd name="connsiteX14" fmla="*/ 111919 w 631031"/>
                <a:gd name="connsiteY14" fmla="*/ 157163 h 1114425"/>
                <a:gd name="connsiteX15" fmla="*/ 154781 w 631031"/>
                <a:gd name="connsiteY15" fmla="*/ 223838 h 1114425"/>
                <a:gd name="connsiteX16" fmla="*/ 176212 w 631031"/>
                <a:gd name="connsiteY16" fmla="*/ 264319 h 1114425"/>
                <a:gd name="connsiteX17" fmla="*/ 197644 w 631031"/>
                <a:gd name="connsiteY17" fmla="*/ 314325 h 1114425"/>
                <a:gd name="connsiteX18" fmla="*/ 207169 w 631031"/>
                <a:gd name="connsiteY18" fmla="*/ 335757 h 1114425"/>
                <a:gd name="connsiteX19" fmla="*/ 223837 w 631031"/>
                <a:gd name="connsiteY19" fmla="*/ 426244 h 1114425"/>
                <a:gd name="connsiteX20" fmla="*/ 269081 w 631031"/>
                <a:gd name="connsiteY20" fmla="*/ 647700 h 1114425"/>
                <a:gd name="connsiteX21" fmla="*/ 316706 w 631031"/>
                <a:gd name="connsiteY21" fmla="*/ 854869 h 1114425"/>
                <a:gd name="connsiteX22" fmla="*/ 323850 w 631031"/>
                <a:gd name="connsiteY22" fmla="*/ 876300 h 1114425"/>
                <a:gd name="connsiteX23" fmla="*/ 352425 w 631031"/>
                <a:gd name="connsiteY23" fmla="*/ 914400 h 1114425"/>
                <a:gd name="connsiteX24" fmla="*/ 397669 w 631031"/>
                <a:gd name="connsiteY24" fmla="*/ 973932 h 1114425"/>
                <a:gd name="connsiteX25" fmla="*/ 426244 w 631031"/>
                <a:gd name="connsiteY25" fmla="*/ 1009650 h 1114425"/>
                <a:gd name="connsiteX26" fmla="*/ 464344 w 631031"/>
                <a:gd name="connsiteY26" fmla="*/ 1059657 h 1114425"/>
                <a:gd name="connsiteX27" fmla="*/ 488156 w 631031"/>
                <a:gd name="connsiteY27" fmla="*/ 1085850 h 1114425"/>
                <a:gd name="connsiteX28" fmla="*/ 504825 w 631031"/>
                <a:gd name="connsiteY28" fmla="*/ 1100138 h 1114425"/>
                <a:gd name="connsiteX29" fmla="*/ 528637 w 631031"/>
                <a:gd name="connsiteY29" fmla="*/ 1112044 h 1114425"/>
                <a:gd name="connsiteX30" fmla="*/ 545306 w 631031"/>
                <a:gd name="connsiteY30" fmla="*/ 1114425 h 1114425"/>
                <a:gd name="connsiteX31" fmla="*/ 566737 w 631031"/>
                <a:gd name="connsiteY31" fmla="*/ 1109663 h 1114425"/>
                <a:gd name="connsiteX32" fmla="*/ 588169 w 631031"/>
                <a:gd name="connsiteY32" fmla="*/ 1095375 h 1114425"/>
                <a:gd name="connsiteX33" fmla="*/ 602456 w 631031"/>
                <a:gd name="connsiteY33" fmla="*/ 1073944 h 1114425"/>
                <a:gd name="connsiteX34" fmla="*/ 609600 w 631031"/>
                <a:gd name="connsiteY34" fmla="*/ 1054894 h 1114425"/>
                <a:gd name="connsiteX35" fmla="*/ 626269 w 631031"/>
                <a:gd name="connsiteY35" fmla="*/ 971550 h 1114425"/>
                <a:gd name="connsiteX36" fmla="*/ 631031 w 631031"/>
                <a:gd name="connsiteY36" fmla="*/ 923925 h 1114425"/>
                <a:gd name="connsiteX37" fmla="*/ 588169 w 631031"/>
                <a:gd name="connsiteY37" fmla="*/ 757238 h 1114425"/>
                <a:gd name="connsiteX38" fmla="*/ 538162 w 631031"/>
                <a:gd name="connsiteY38" fmla="*/ 585788 h 1114425"/>
                <a:gd name="connsiteX39" fmla="*/ 476250 w 631031"/>
                <a:gd name="connsiteY39" fmla="*/ 395288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31031" h="1114425">
                  <a:moveTo>
                    <a:pt x="476250" y="395288"/>
                  </a:moveTo>
                  <a:lnTo>
                    <a:pt x="445294" y="292894"/>
                  </a:lnTo>
                  <a:lnTo>
                    <a:pt x="421481" y="226219"/>
                  </a:lnTo>
                  <a:lnTo>
                    <a:pt x="314325" y="90488"/>
                  </a:lnTo>
                  <a:lnTo>
                    <a:pt x="264319" y="73819"/>
                  </a:lnTo>
                  <a:lnTo>
                    <a:pt x="178594" y="45244"/>
                  </a:lnTo>
                  <a:lnTo>
                    <a:pt x="83344" y="14288"/>
                  </a:lnTo>
                  <a:lnTo>
                    <a:pt x="40481" y="2382"/>
                  </a:lnTo>
                  <a:lnTo>
                    <a:pt x="16669" y="0"/>
                  </a:lnTo>
                  <a:lnTo>
                    <a:pt x="4762" y="4763"/>
                  </a:lnTo>
                  <a:lnTo>
                    <a:pt x="0" y="21432"/>
                  </a:lnTo>
                  <a:lnTo>
                    <a:pt x="4762" y="40482"/>
                  </a:lnTo>
                  <a:lnTo>
                    <a:pt x="33337" y="69057"/>
                  </a:lnTo>
                  <a:lnTo>
                    <a:pt x="78581" y="116682"/>
                  </a:lnTo>
                  <a:lnTo>
                    <a:pt x="111919" y="157163"/>
                  </a:lnTo>
                  <a:lnTo>
                    <a:pt x="154781" y="223838"/>
                  </a:lnTo>
                  <a:lnTo>
                    <a:pt x="176212" y="264319"/>
                  </a:lnTo>
                  <a:lnTo>
                    <a:pt x="197644" y="314325"/>
                  </a:lnTo>
                  <a:lnTo>
                    <a:pt x="207169" y="335757"/>
                  </a:lnTo>
                  <a:lnTo>
                    <a:pt x="223837" y="426244"/>
                  </a:lnTo>
                  <a:lnTo>
                    <a:pt x="269081" y="647700"/>
                  </a:lnTo>
                  <a:lnTo>
                    <a:pt x="316706" y="854869"/>
                  </a:lnTo>
                  <a:lnTo>
                    <a:pt x="323850" y="876300"/>
                  </a:lnTo>
                  <a:lnTo>
                    <a:pt x="352425" y="914400"/>
                  </a:lnTo>
                  <a:lnTo>
                    <a:pt x="397669" y="973932"/>
                  </a:lnTo>
                  <a:lnTo>
                    <a:pt x="426244" y="1009650"/>
                  </a:lnTo>
                  <a:lnTo>
                    <a:pt x="464344" y="1059657"/>
                  </a:lnTo>
                  <a:lnTo>
                    <a:pt x="488156" y="1085850"/>
                  </a:lnTo>
                  <a:lnTo>
                    <a:pt x="504825" y="1100138"/>
                  </a:lnTo>
                  <a:lnTo>
                    <a:pt x="528637" y="1112044"/>
                  </a:lnTo>
                  <a:lnTo>
                    <a:pt x="545306" y="1114425"/>
                  </a:lnTo>
                  <a:lnTo>
                    <a:pt x="566737" y="1109663"/>
                  </a:lnTo>
                  <a:lnTo>
                    <a:pt x="588169" y="1095375"/>
                  </a:lnTo>
                  <a:lnTo>
                    <a:pt x="602456" y="1073944"/>
                  </a:lnTo>
                  <a:lnTo>
                    <a:pt x="609600" y="1054894"/>
                  </a:lnTo>
                  <a:lnTo>
                    <a:pt x="626269" y="971550"/>
                  </a:lnTo>
                  <a:lnTo>
                    <a:pt x="631031" y="923925"/>
                  </a:lnTo>
                  <a:lnTo>
                    <a:pt x="588169" y="757238"/>
                  </a:lnTo>
                  <a:lnTo>
                    <a:pt x="538162" y="585788"/>
                  </a:lnTo>
                  <a:lnTo>
                    <a:pt x="476250" y="39528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79">
              <a:extLst>
                <a:ext uri="{FF2B5EF4-FFF2-40B4-BE49-F238E27FC236}">
                  <a16:creationId xmlns:a16="http://schemas.microsoft.com/office/drawing/2014/main" id="{D80B965A-4931-4D39-BB59-175F94EFAB60}"/>
                </a:ext>
              </a:extLst>
            </p:cNvPr>
            <p:cNvSpPr/>
            <p:nvPr/>
          </p:nvSpPr>
          <p:spPr>
            <a:xfrm>
              <a:off x="3029092" y="4610100"/>
              <a:ext cx="1332336" cy="1066800"/>
            </a:xfrm>
            <a:custGeom>
              <a:avLst/>
              <a:gdLst>
                <a:gd name="connsiteX0" fmla="*/ 816769 w 1331119"/>
                <a:gd name="connsiteY0" fmla="*/ 288131 h 1066800"/>
                <a:gd name="connsiteX1" fmla="*/ 664369 w 1331119"/>
                <a:gd name="connsiteY1" fmla="*/ 316706 h 1066800"/>
                <a:gd name="connsiteX2" fmla="*/ 538163 w 1331119"/>
                <a:gd name="connsiteY2" fmla="*/ 345281 h 1066800"/>
                <a:gd name="connsiteX3" fmla="*/ 395288 w 1331119"/>
                <a:gd name="connsiteY3" fmla="*/ 376238 h 1066800"/>
                <a:gd name="connsiteX4" fmla="*/ 104775 w 1331119"/>
                <a:gd name="connsiteY4" fmla="*/ 438150 h 1066800"/>
                <a:gd name="connsiteX5" fmla="*/ 0 w 1331119"/>
                <a:gd name="connsiteY5" fmla="*/ 250031 h 1066800"/>
                <a:gd name="connsiteX6" fmla="*/ 57150 w 1331119"/>
                <a:gd name="connsiteY6" fmla="*/ 264319 h 1066800"/>
                <a:gd name="connsiteX7" fmla="*/ 76200 w 1331119"/>
                <a:gd name="connsiteY7" fmla="*/ 261938 h 1066800"/>
                <a:gd name="connsiteX8" fmla="*/ 197644 w 1331119"/>
                <a:gd name="connsiteY8" fmla="*/ 233363 h 1066800"/>
                <a:gd name="connsiteX9" fmla="*/ 371475 w 1331119"/>
                <a:gd name="connsiteY9" fmla="*/ 188119 h 1066800"/>
                <a:gd name="connsiteX10" fmla="*/ 561975 w 1331119"/>
                <a:gd name="connsiteY10" fmla="*/ 140494 h 1066800"/>
                <a:gd name="connsiteX11" fmla="*/ 800100 w 1331119"/>
                <a:gd name="connsiteY11" fmla="*/ 80963 h 1066800"/>
                <a:gd name="connsiteX12" fmla="*/ 864394 w 1331119"/>
                <a:gd name="connsiteY12" fmla="*/ 64294 h 1066800"/>
                <a:gd name="connsiteX13" fmla="*/ 966788 w 1331119"/>
                <a:gd name="connsiteY13" fmla="*/ 26194 h 1066800"/>
                <a:gd name="connsiteX14" fmla="*/ 1038225 w 1331119"/>
                <a:gd name="connsiteY14" fmla="*/ 0 h 1066800"/>
                <a:gd name="connsiteX15" fmla="*/ 1042988 w 1331119"/>
                <a:gd name="connsiteY15" fmla="*/ 0 h 1066800"/>
                <a:gd name="connsiteX16" fmla="*/ 1059656 w 1331119"/>
                <a:gd name="connsiteY16" fmla="*/ 7144 h 1066800"/>
                <a:gd name="connsiteX17" fmla="*/ 1123950 w 1331119"/>
                <a:gd name="connsiteY17" fmla="*/ 54769 h 1066800"/>
                <a:gd name="connsiteX18" fmla="*/ 1219200 w 1331119"/>
                <a:gd name="connsiteY18" fmla="*/ 130969 h 1066800"/>
                <a:gd name="connsiteX19" fmla="*/ 1278731 w 1331119"/>
                <a:gd name="connsiteY19" fmla="*/ 185738 h 1066800"/>
                <a:gd name="connsiteX20" fmla="*/ 1302544 w 1331119"/>
                <a:gd name="connsiteY20" fmla="*/ 207169 h 1066800"/>
                <a:gd name="connsiteX21" fmla="*/ 1319213 w 1331119"/>
                <a:gd name="connsiteY21" fmla="*/ 226219 h 1066800"/>
                <a:gd name="connsiteX22" fmla="*/ 1326356 w 1331119"/>
                <a:gd name="connsiteY22" fmla="*/ 240506 h 1066800"/>
                <a:gd name="connsiteX23" fmla="*/ 1328738 w 1331119"/>
                <a:gd name="connsiteY23" fmla="*/ 250031 h 1066800"/>
                <a:gd name="connsiteX24" fmla="*/ 1331119 w 1331119"/>
                <a:gd name="connsiteY24" fmla="*/ 271463 h 1066800"/>
                <a:gd name="connsiteX25" fmla="*/ 1326356 w 1331119"/>
                <a:gd name="connsiteY25" fmla="*/ 285750 h 1066800"/>
                <a:gd name="connsiteX26" fmla="*/ 1309688 w 1331119"/>
                <a:gd name="connsiteY26" fmla="*/ 297656 h 1066800"/>
                <a:gd name="connsiteX27" fmla="*/ 1290638 w 1331119"/>
                <a:gd name="connsiteY27" fmla="*/ 309563 h 1066800"/>
                <a:gd name="connsiteX28" fmla="*/ 1269206 w 1331119"/>
                <a:gd name="connsiteY28" fmla="*/ 330994 h 1066800"/>
                <a:gd name="connsiteX29" fmla="*/ 1235869 w 1331119"/>
                <a:gd name="connsiteY29" fmla="*/ 373856 h 1066800"/>
                <a:gd name="connsiteX30" fmla="*/ 1204913 w 1331119"/>
                <a:gd name="connsiteY30" fmla="*/ 433388 h 1066800"/>
                <a:gd name="connsiteX31" fmla="*/ 1193006 w 1331119"/>
                <a:gd name="connsiteY31" fmla="*/ 473869 h 1066800"/>
                <a:gd name="connsiteX32" fmla="*/ 1135856 w 1331119"/>
                <a:gd name="connsiteY32" fmla="*/ 728663 h 1066800"/>
                <a:gd name="connsiteX33" fmla="*/ 1069181 w 1331119"/>
                <a:gd name="connsiteY33" fmla="*/ 1028700 h 1066800"/>
                <a:gd name="connsiteX34" fmla="*/ 1064419 w 1331119"/>
                <a:gd name="connsiteY34" fmla="*/ 1042988 h 1066800"/>
                <a:gd name="connsiteX35" fmla="*/ 1057275 w 1331119"/>
                <a:gd name="connsiteY35" fmla="*/ 1047750 h 1066800"/>
                <a:gd name="connsiteX36" fmla="*/ 1019175 w 1331119"/>
                <a:gd name="connsiteY36" fmla="*/ 1062038 h 1066800"/>
                <a:gd name="connsiteX37" fmla="*/ 995363 w 1331119"/>
                <a:gd name="connsiteY37" fmla="*/ 1066800 h 1066800"/>
                <a:gd name="connsiteX38" fmla="*/ 966788 w 1331119"/>
                <a:gd name="connsiteY38" fmla="*/ 1047750 h 1066800"/>
                <a:gd name="connsiteX39" fmla="*/ 864394 w 1331119"/>
                <a:gd name="connsiteY39" fmla="*/ 854869 h 1066800"/>
                <a:gd name="connsiteX40" fmla="*/ 885825 w 1331119"/>
                <a:gd name="connsiteY40" fmla="*/ 731044 h 1066800"/>
                <a:gd name="connsiteX41" fmla="*/ 921544 w 1331119"/>
                <a:gd name="connsiteY41" fmla="*/ 571500 h 1066800"/>
                <a:gd name="connsiteX42" fmla="*/ 969169 w 1331119"/>
                <a:gd name="connsiteY42" fmla="*/ 354806 h 1066800"/>
                <a:gd name="connsiteX43" fmla="*/ 973931 w 1331119"/>
                <a:gd name="connsiteY43" fmla="*/ 328613 h 1066800"/>
                <a:gd name="connsiteX44" fmla="*/ 973931 w 1331119"/>
                <a:gd name="connsiteY44" fmla="*/ 314325 h 1066800"/>
                <a:gd name="connsiteX45" fmla="*/ 971550 w 1331119"/>
                <a:gd name="connsiteY45" fmla="*/ 300038 h 1066800"/>
                <a:gd name="connsiteX46" fmla="*/ 966788 w 1331119"/>
                <a:gd name="connsiteY46" fmla="*/ 283369 h 1066800"/>
                <a:gd name="connsiteX47" fmla="*/ 957263 w 1331119"/>
                <a:gd name="connsiteY47" fmla="*/ 271463 h 1066800"/>
                <a:gd name="connsiteX48" fmla="*/ 947738 w 1331119"/>
                <a:gd name="connsiteY48" fmla="*/ 266700 h 1066800"/>
                <a:gd name="connsiteX49" fmla="*/ 931069 w 1331119"/>
                <a:gd name="connsiteY49" fmla="*/ 266700 h 1066800"/>
                <a:gd name="connsiteX50" fmla="*/ 816769 w 1331119"/>
                <a:gd name="connsiteY50" fmla="*/ 288131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31119" h="1066800">
                  <a:moveTo>
                    <a:pt x="816769" y="288131"/>
                  </a:moveTo>
                  <a:lnTo>
                    <a:pt x="664369" y="316706"/>
                  </a:lnTo>
                  <a:lnTo>
                    <a:pt x="538163" y="345281"/>
                  </a:lnTo>
                  <a:lnTo>
                    <a:pt x="395288" y="376238"/>
                  </a:lnTo>
                  <a:lnTo>
                    <a:pt x="104775" y="438150"/>
                  </a:lnTo>
                  <a:lnTo>
                    <a:pt x="0" y="250031"/>
                  </a:lnTo>
                  <a:lnTo>
                    <a:pt x="57150" y="264319"/>
                  </a:lnTo>
                  <a:lnTo>
                    <a:pt x="76200" y="261938"/>
                  </a:lnTo>
                  <a:lnTo>
                    <a:pt x="197644" y="233363"/>
                  </a:lnTo>
                  <a:lnTo>
                    <a:pt x="371475" y="188119"/>
                  </a:lnTo>
                  <a:lnTo>
                    <a:pt x="561975" y="140494"/>
                  </a:lnTo>
                  <a:lnTo>
                    <a:pt x="800100" y="80963"/>
                  </a:lnTo>
                  <a:lnTo>
                    <a:pt x="864394" y="64294"/>
                  </a:lnTo>
                  <a:lnTo>
                    <a:pt x="966788" y="26194"/>
                  </a:lnTo>
                  <a:lnTo>
                    <a:pt x="1038225" y="0"/>
                  </a:lnTo>
                  <a:lnTo>
                    <a:pt x="1042988" y="0"/>
                  </a:lnTo>
                  <a:lnTo>
                    <a:pt x="1059656" y="7144"/>
                  </a:lnTo>
                  <a:lnTo>
                    <a:pt x="1123950" y="54769"/>
                  </a:lnTo>
                  <a:lnTo>
                    <a:pt x="1219200" y="130969"/>
                  </a:lnTo>
                  <a:lnTo>
                    <a:pt x="1278731" y="185738"/>
                  </a:lnTo>
                  <a:lnTo>
                    <a:pt x="1302544" y="207169"/>
                  </a:lnTo>
                  <a:lnTo>
                    <a:pt x="1319213" y="226219"/>
                  </a:lnTo>
                  <a:lnTo>
                    <a:pt x="1326356" y="240506"/>
                  </a:lnTo>
                  <a:lnTo>
                    <a:pt x="1328738" y="250031"/>
                  </a:lnTo>
                  <a:lnTo>
                    <a:pt x="1331119" y="271463"/>
                  </a:lnTo>
                  <a:lnTo>
                    <a:pt x="1326356" y="285750"/>
                  </a:lnTo>
                  <a:lnTo>
                    <a:pt x="1309688" y="297656"/>
                  </a:lnTo>
                  <a:lnTo>
                    <a:pt x="1290638" y="309563"/>
                  </a:lnTo>
                  <a:lnTo>
                    <a:pt x="1269206" y="330994"/>
                  </a:lnTo>
                  <a:lnTo>
                    <a:pt x="1235869" y="373856"/>
                  </a:lnTo>
                  <a:lnTo>
                    <a:pt x="1204913" y="433388"/>
                  </a:lnTo>
                  <a:lnTo>
                    <a:pt x="1193006" y="473869"/>
                  </a:lnTo>
                  <a:lnTo>
                    <a:pt x="1135856" y="728663"/>
                  </a:lnTo>
                  <a:lnTo>
                    <a:pt x="1069181" y="1028700"/>
                  </a:lnTo>
                  <a:lnTo>
                    <a:pt x="1064419" y="1042988"/>
                  </a:lnTo>
                  <a:lnTo>
                    <a:pt x="1057275" y="1047750"/>
                  </a:lnTo>
                  <a:lnTo>
                    <a:pt x="1019175" y="1062038"/>
                  </a:lnTo>
                  <a:lnTo>
                    <a:pt x="995363" y="1066800"/>
                  </a:lnTo>
                  <a:lnTo>
                    <a:pt x="966788" y="1047750"/>
                  </a:lnTo>
                  <a:lnTo>
                    <a:pt x="864394" y="854869"/>
                  </a:lnTo>
                  <a:lnTo>
                    <a:pt x="885825" y="731044"/>
                  </a:lnTo>
                  <a:lnTo>
                    <a:pt x="921544" y="571500"/>
                  </a:lnTo>
                  <a:lnTo>
                    <a:pt x="969169" y="354806"/>
                  </a:lnTo>
                  <a:lnTo>
                    <a:pt x="973931" y="328613"/>
                  </a:lnTo>
                  <a:lnTo>
                    <a:pt x="973931" y="314325"/>
                  </a:lnTo>
                  <a:lnTo>
                    <a:pt x="971550" y="300038"/>
                  </a:lnTo>
                  <a:lnTo>
                    <a:pt x="966788" y="283369"/>
                  </a:lnTo>
                  <a:lnTo>
                    <a:pt x="957263" y="271463"/>
                  </a:lnTo>
                  <a:lnTo>
                    <a:pt x="947738" y="266700"/>
                  </a:lnTo>
                  <a:lnTo>
                    <a:pt x="931069" y="266700"/>
                  </a:lnTo>
                  <a:lnTo>
                    <a:pt x="816769" y="28813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80">
              <a:extLst>
                <a:ext uri="{FF2B5EF4-FFF2-40B4-BE49-F238E27FC236}">
                  <a16:creationId xmlns:a16="http://schemas.microsoft.com/office/drawing/2014/main" id="{B95E5486-AD25-486A-AF45-04E8A5B55B1A}"/>
                </a:ext>
              </a:extLst>
            </p:cNvPr>
            <p:cNvSpPr/>
            <p:nvPr/>
          </p:nvSpPr>
          <p:spPr>
            <a:xfrm>
              <a:off x="3300641" y="5419725"/>
              <a:ext cx="768594" cy="325438"/>
            </a:xfrm>
            <a:custGeom>
              <a:avLst/>
              <a:gdLst>
                <a:gd name="connsiteX0" fmla="*/ 514350 w 769143"/>
                <a:gd name="connsiteY0" fmla="*/ 33338 h 326231"/>
                <a:gd name="connsiteX1" fmla="*/ 311943 w 769143"/>
                <a:gd name="connsiteY1" fmla="*/ 73819 h 326231"/>
                <a:gd name="connsiteX2" fmla="*/ 150018 w 769143"/>
                <a:gd name="connsiteY2" fmla="*/ 107156 h 326231"/>
                <a:gd name="connsiteX3" fmla="*/ 0 w 769143"/>
                <a:gd name="connsiteY3" fmla="*/ 138113 h 326231"/>
                <a:gd name="connsiteX4" fmla="*/ 47625 w 769143"/>
                <a:gd name="connsiteY4" fmla="*/ 326231 h 326231"/>
                <a:gd name="connsiteX5" fmla="*/ 128587 w 769143"/>
                <a:gd name="connsiteY5" fmla="*/ 297656 h 326231"/>
                <a:gd name="connsiteX6" fmla="*/ 261937 w 769143"/>
                <a:gd name="connsiteY6" fmla="*/ 264319 h 326231"/>
                <a:gd name="connsiteX7" fmla="*/ 431006 w 769143"/>
                <a:gd name="connsiteY7" fmla="*/ 228600 h 326231"/>
                <a:gd name="connsiteX8" fmla="*/ 526256 w 769143"/>
                <a:gd name="connsiteY8" fmla="*/ 216694 h 326231"/>
                <a:gd name="connsiteX9" fmla="*/ 573881 w 769143"/>
                <a:gd name="connsiteY9" fmla="*/ 216694 h 326231"/>
                <a:gd name="connsiteX10" fmla="*/ 626268 w 769143"/>
                <a:gd name="connsiteY10" fmla="*/ 219075 h 326231"/>
                <a:gd name="connsiteX11" fmla="*/ 664368 w 769143"/>
                <a:gd name="connsiteY11" fmla="*/ 226219 h 326231"/>
                <a:gd name="connsiteX12" fmla="*/ 685800 w 769143"/>
                <a:gd name="connsiteY12" fmla="*/ 233363 h 326231"/>
                <a:gd name="connsiteX13" fmla="*/ 714375 w 769143"/>
                <a:gd name="connsiteY13" fmla="*/ 250031 h 326231"/>
                <a:gd name="connsiteX14" fmla="*/ 726281 w 769143"/>
                <a:gd name="connsiteY14" fmla="*/ 252413 h 326231"/>
                <a:gd name="connsiteX15" fmla="*/ 769143 w 769143"/>
                <a:gd name="connsiteY15" fmla="*/ 240506 h 326231"/>
                <a:gd name="connsiteX16" fmla="*/ 683418 w 769143"/>
                <a:gd name="connsiteY16" fmla="*/ 0 h 326231"/>
                <a:gd name="connsiteX17" fmla="*/ 514350 w 769143"/>
                <a:gd name="connsiteY17" fmla="*/ 33338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69143" h="326231">
                  <a:moveTo>
                    <a:pt x="514350" y="33338"/>
                  </a:moveTo>
                  <a:lnTo>
                    <a:pt x="311943" y="73819"/>
                  </a:lnTo>
                  <a:lnTo>
                    <a:pt x="150018" y="107156"/>
                  </a:lnTo>
                  <a:lnTo>
                    <a:pt x="0" y="138113"/>
                  </a:lnTo>
                  <a:lnTo>
                    <a:pt x="47625" y="326231"/>
                  </a:lnTo>
                  <a:lnTo>
                    <a:pt x="128587" y="297656"/>
                  </a:lnTo>
                  <a:lnTo>
                    <a:pt x="261937" y="264319"/>
                  </a:lnTo>
                  <a:lnTo>
                    <a:pt x="431006" y="228600"/>
                  </a:lnTo>
                  <a:lnTo>
                    <a:pt x="526256" y="216694"/>
                  </a:lnTo>
                  <a:lnTo>
                    <a:pt x="573881" y="216694"/>
                  </a:lnTo>
                  <a:lnTo>
                    <a:pt x="626268" y="219075"/>
                  </a:lnTo>
                  <a:lnTo>
                    <a:pt x="664368" y="226219"/>
                  </a:lnTo>
                  <a:lnTo>
                    <a:pt x="685800" y="233363"/>
                  </a:lnTo>
                  <a:lnTo>
                    <a:pt x="714375" y="250031"/>
                  </a:lnTo>
                  <a:lnTo>
                    <a:pt x="726281" y="252413"/>
                  </a:lnTo>
                  <a:lnTo>
                    <a:pt x="769143" y="240506"/>
                  </a:lnTo>
                  <a:lnTo>
                    <a:pt x="683418" y="0"/>
                  </a:lnTo>
                  <a:lnTo>
                    <a:pt x="514350" y="3333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81">
              <a:extLst>
                <a:ext uri="{FF2B5EF4-FFF2-40B4-BE49-F238E27FC236}">
                  <a16:creationId xmlns:a16="http://schemas.microsoft.com/office/drawing/2014/main" id="{6B707600-C47E-46A6-AE87-E899EF4791A4}"/>
                </a:ext>
              </a:extLst>
            </p:cNvPr>
            <p:cNvSpPr/>
            <p:nvPr/>
          </p:nvSpPr>
          <p:spPr>
            <a:xfrm>
              <a:off x="5293586" y="1611313"/>
              <a:ext cx="1715045" cy="987425"/>
            </a:xfrm>
            <a:custGeom>
              <a:avLst/>
              <a:gdLst>
                <a:gd name="connsiteX0" fmla="*/ 1112044 w 1714500"/>
                <a:gd name="connsiteY0" fmla="*/ 347663 h 985838"/>
                <a:gd name="connsiteX1" fmla="*/ 997744 w 1714500"/>
                <a:gd name="connsiteY1" fmla="*/ 419100 h 985838"/>
                <a:gd name="connsiteX2" fmla="*/ 888206 w 1714500"/>
                <a:gd name="connsiteY2" fmla="*/ 481013 h 985838"/>
                <a:gd name="connsiteX3" fmla="*/ 769144 w 1714500"/>
                <a:gd name="connsiteY3" fmla="*/ 547688 h 985838"/>
                <a:gd name="connsiteX4" fmla="*/ 647700 w 1714500"/>
                <a:gd name="connsiteY4" fmla="*/ 614363 h 985838"/>
                <a:gd name="connsiteX5" fmla="*/ 507206 w 1714500"/>
                <a:gd name="connsiteY5" fmla="*/ 685800 h 985838"/>
                <a:gd name="connsiteX6" fmla="*/ 326231 w 1714500"/>
                <a:gd name="connsiteY6" fmla="*/ 776288 h 985838"/>
                <a:gd name="connsiteX7" fmla="*/ 188119 w 1714500"/>
                <a:gd name="connsiteY7" fmla="*/ 842963 h 985838"/>
                <a:gd name="connsiteX8" fmla="*/ 88106 w 1714500"/>
                <a:gd name="connsiteY8" fmla="*/ 892969 h 985838"/>
                <a:gd name="connsiteX9" fmla="*/ 26194 w 1714500"/>
                <a:gd name="connsiteY9" fmla="*/ 921544 h 985838"/>
                <a:gd name="connsiteX10" fmla="*/ 14287 w 1714500"/>
                <a:gd name="connsiteY10" fmla="*/ 933450 h 985838"/>
                <a:gd name="connsiteX11" fmla="*/ 4762 w 1714500"/>
                <a:gd name="connsiteY11" fmla="*/ 950119 h 985838"/>
                <a:gd name="connsiteX12" fmla="*/ 0 w 1714500"/>
                <a:gd name="connsiteY12" fmla="*/ 964407 h 985838"/>
                <a:gd name="connsiteX13" fmla="*/ 2381 w 1714500"/>
                <a:gd name="connsiteY13" fmla="*/ 973932 h 985838"/>
                <a:gd name="connsiteX14" fmla="*/ 9525 w 1714500"/>
                <a:gd name="connsiteY14" fmla="*/ 981075 h 985838"/>
                <a:gd name="connsiteX15" fmla="*/ 21431 w 1714500"/>
                <a:gd name="connsiteY15" fmla="*/ 985838 h 985838"/>
                <a:gd name="connsiteX16" fmla="*/ 50006 w 1714500"/>
                <a:gd name="connsiteY16" fmla="*/ 985838 h 985838"/>
                <a:gd name="connsiteX17" fmla="*/ 142875 w 1714500"/>
                <a:gd name="connsiteY17" fmla="*/ 959644 h 985838"/>
                <a:gd name="connsiteX18" fmla="*/ 395287 w 1714500"/>
                <a:gd name="connsiteY18" fmla="*/ 885825 h 985838"/>
                <a:gd name="connsiteX19" fmla="*/ 611981 w 1714500"/>
                <a:gd name="connsiteY19" fmla="*/ 821532 h 985838"/>
                <a:gd name="connsiteX20" fmla="*/ 800100 w 1714500"/>
                <a:gd name="connsiteY20" fmla="*/ 766763 h 985838"/>
                <a:gd name="connsiteX21" fmla="*/ 976312 w 1714500"/>
                <a:gd name="connsiteY21" fmla="*/ 692944 h 985838"/>
                <a:gd name="connsiteX22" fmla="*/ 1176337 w 1714500"/>
                <a:gd name="connsiteY22" fmla="*/ 611982 h 985838"/>
                <a:gd name="connsiteX23" fmla="*/ 1366837 w 1714500"/>
                <a:gd name="connsiteY23" fmla="*/ 528638 h 985838"/>
                <a:gd name="connsiteX24" fmla="*/ 1459706 w 1714500"/>
                <a:gd name="connsiteY24" fmla="*/ 483394 h 985838"/>
                <a:gd name="connsiteX25" fmla="*/ 1514475 w 1714500"/>
                <a:gd name="connsiteY25" fmla="*/ 457200 h 985838"/>
                <a:gd name="connsiteX26" fmla="*/ 1550194 w 1714500"/>
                <a:gd name="connsiteY26" fmla="*/ 445294 h 985838"/>
                <a:gd name="connsiteX27" fmla="*/ 1602581 w 1714500"/>
                <a:gd name="connsiteY27" fmla="*/ 433388 h 985838"/>
                <a:gd name="connsiteX28" fmla="*/ 1652587 w 1714500"/>
                <a:gd name="connsiteY28" fmla="*/ 428625 h 985838"/>
                <a:gd name="connsiteX29" fmla="*/ 1676400 w 1714500"/>
                <a:gd name="connsiteY29" fmla="*/ 428625 h 985838"/>
                <a:gd name="connsiteX30" fmla="*/ 1688306 w 1714500"/>
                <a:gd name="connsiteY30" fmla="*/ 421482 h 985838"/>
                <a:gd name="connsiteX31" fmla="*/ 1700212 w 1714500"/>
                <a:gd name="connsiteY31" fmla="*/ 409575 h 985838"/>
                <a:gd name="connsiteX32" fmla="*/ 1712119 w 1714500"/>
                <a:gd name="connsiteY32" fmla="*/ 388144 h 985838"/>
                <a:gd name="connsiteX33" fmla="*/ 1714500 w 1714500"/>
                <a:gd name="connsiteY33" fmla="*/ 366713 h 985838"/>
                <a:gd name="connsiteX34" fmla="*/ 1714500 w 1714500"/>
                <a:gd name="connsiteY34" fmla="*/ 352425 h 985838"/>
                <a:gd name="connsiteX35" fmla="*/ 1709737 w 1714500"/>
                <a:gd name="connsiteY35" fmla="*/ 328613 h 985838"/>
                <a:gd name="connsiteX36" fmla="*/ 1695450 w 1714500"/>
                <a:gd name="connsiteY36" fmla="*/ 304800 h 985838"/>
                <a:gd name="connsiteX37" fmla="*/ 1654969 w 1714500"/>
                <a:gd name="connsiteY37" fmla="*/ 269082 h 985838"/>
                <a:gd name="connsiteX38" fmla="*/ 1557337 w 1714500"/>
                <a:gd name="connsiteY38" fmla="*/ 185738 h 985838"/>
                <a:gd name="connsiteX39" fmla="*/ 1478756 w 1714500"/>
                <a:gd name="connsiteY39" fmla="*/ 123825 h 985838"/>
                <a:gd name="connsiteX40" fmla="*/ 1393031 w 1714500"/>
                <a:gd name="connsiteY40" fmla="*/ 61913 h 985838"/>
                <a:gd name="connsiteX41" fmla="*/ 1350169 w 1714500"/>
                <a:gd name="connsiteY41" fmla="*/ 30957 h 985838"/>
                <a:gd name="connsiteX42" fmla="*/ 1328737 w 1714500"/>
                <a:gd name="connsiteY42" fmla="*/ 23813 h 985838"/>
                <a:gd name="connsiteX43" fmla="*/ 1207294 w 1714500"/>
                <a:gd name="connsiteY43" fmla="*/ 4763 h 985838"/>
                <a:gd name="connsiteX44" fmla="*/ 1164431 w 1714500"/>
                <a:gd name="connsiteY44" fmla="*/ 0 h 985838"/>
                <a:gd name="connsiteX45" fmla="*/ 1150144 w 1714500"/>
                <a:gd name="connsiteY45" fmla="*/ 0 h 985838"/>
                <a:gd name="connsiteX46" fmla="*/ 1140619 w 1714500"/>
                <a:gd name="connsiteY46" fmla="*/ 7144 h 985838"/>
                <a:gd name="connsiteX47" fmla="*/ 1135856 w 1714500"/>
                <a:gd name="connsiteY47" fmla="*/ 30957 h 985838"/>
                <a:gd name="connsiteX48" fmla="*/ 1147762 w 1714500"/>
                <a:gd name="connsiteY48" fmla="*/ 52388 h 985838"/>
                <a:gd name="connsiteX49" fmla="*/ 1181100 w 1714500"/>
                <a:gd name="connsiteY49" fmla="*/ 80963 h 985838"/>
                <a:gd name="connsiteX50" fmla="*/ 1221581 w 1714500"/>
                <a:gd name="connsiteY50" fmla="*/ 121444 h 985838"/>
                <a:gd name="connsiteX51" fmla="*/ 1243012 w 1714500"/>
                <a:gd name="connsiteY51" fmla="*/ 152400 h 985838"/>
                <a:gd name="connsiteX52" fmla="*/ 1257300 w 1714500"/>
                <a:gd name="connsiteY52" fmla="*/ 178594 h 985838"/>
                <a:gd name="connsiteX53" fmla="*/ 1257300 w 1714500"/>
                <a:gd name="connsiteY53" fmla="*/ 190500 h 985838"/>
                <a:gd name="connsiteX54" fmla="*/ 1247775 w 1714500"/>
                <a:gd name="connsiteY54" fmla="*/ 219075 h 985838"/>
                <a:gd name="connsiteX55" fmla="*/ 1221581 w 1714500"/>
                <a:gd name="connsiteY55" fmla="*/ 259557 h 985838"/>
                <a:gd name="connsiteX56" fmla="*/ 1207294 w 1714500"/>
                <a:gd name="connsiteY56" fmla="*/ 276225 h 985838"/>
                <a:gd name="connsiteX57" fmla="*/ 1112044 w 1714500"/>
                <a:gd name="connsiteY57" fmla="*/ 347663 h 985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714500" h="985838">
                  <a:moveTo>
                    <a:pt x="1112044" y="347663"/>
                  </a:moveTo>
                  <a:lnTo>
                    <a:pt x="997744" y="419100"/>
                  </a:lnTo>
                  <a:lnTo>
                    <a:pt x="888206" y="481013"/>
                  </a:lnTo>
                  <a:lnTo>
                    <a:pt x="769144" y="547688"/>
                  </a:lnTo>
                  <a:lnTo>
                    <a:pt x="647700" y="614363"/>
                  </a:lnTo>
                  <a:lnTo>
                    <a:pt x="507206" y="685800"/>
                  </a:lnTo>
                  <a:lnTo>
                    <a:pt x="326231" y="776288"/>
                  </a:lnTo>
                  <a:lnTo>
                    <a:pt x="188119" y="842963"/>
                  </a:lnTo>
                  <a:lnTo>
                    <a:pt x="88106" y="892969"/>
                  </a:lnTo>
                  <a:lnTo>
                    <a:pt x="26194" y="921544"/>
                  </a:lnTo>
                  <a:lnTo>
                    <a:pt x="14287" y="933450"/>
                  </a:lnTo>
                  <a:lnTo>
                    <a:pt x="4762" y="950119"/>
                  </a:lnTo>
                  <a:lnTo>
                    <a:pt x="0" y="964407"/>
                  </a:lnTo>
                  <a:lnTo>
                    <a:pt x="2381" y="973932"/>
                  </a:lnTo>
                  <a:lnTo>
                    <a:pt x="9525" y="981075"/>
                  </a:lnTo>
                  <a:lnTo>
                    <a:pt x="21431" y="985838"/>
                  </a:lnTo>
                  <a:lnTo>
                    <a:pt x="50006" y="985838"/>
                  </a:lnTo>
                  <a:lnTo>
                    <a:pt x="142875" y="959644"/>
                  </a:lnTo>
                  <a:lnTo>
                    <a:pt x="395287" y="885825"/>
                  </a:lnTo>
                  <a:lnTo>
                    <a:pt x="611981" y="821532"/>
                  </a:lnTo>
                  <a:lnTo>
                    <a:pt x="800100" y="766763"/>
                  </a:lnTo>
                  <a:lnTo>
                    <a:pt x="976312" y="692944"/>
                  </a:lnTo>
                  <a:lnTo>
                    <a:pt x="1176337" y="611982"/>
                  </a:lnTo>
                  <a:lnTo>
                    <a:pt x="1366837" y="528638"/>
                  </a:lnTo>
                  <a:lnTo>
                    <a:pt x="1459706" y="483394"/>
                  </a:lnTo>
                  <a:lnTo>
                    <a:pt x="1514475" y="457200"/>
                  </a:lnTo>
                  <a:lnTo>
                    <a:pt x="1550194" y="445294"/>
                  </a:lnTo>
                  <a:lnTo>
                    <a:pt x="1602581" y="433388"/>
                  </a:lnTo>
                  <a:lnTo>
                    <a:pt x="1652587" y="428625"/>
                  </a:lnTo>
                  <a:lnTo>
                    <a:pt x="1676400" y="428625"/>
                  </a:lnTo>
                  <a:lnTo>
                    <a:pt x="1688306" y="421482"/>
                  </a:lnTo>
                  <a:lnTo>
                    <a:pt x="1700212" y="409575"/>
                  </a:lnTo>
                  <a:lnTo>
                    <a:pt x="1712119" y="388144"/>
                  </a:lnTo>
                  <a:lnTo>
                    <a:pt x="1714500" y="366713"/>
                  </a:lnTo>
                  <a:lnTo>
                    <a:pt x="1714500" y="352425"/>
                  </a:lnTo>
                  <a:lnTo>
                    <a:pt x="1709737" y="328613"/>
                  </a:lnTo>
                  <a:lnTo>
                    <a:pt x="1695450" y="304800"/>
                  </a:lnTo>
                  <a:lnTo>
                    <a:pt x="1654969" y="269082"/>
                  </a:lnTo>
                  <a:lnTo>
                    <a:pt x="1557337" y="185738"/>
                  </a:lnTo>
                  <a:lnTo>
                    <a:pt x="1478756" y="123825"/>
                  </a:lnTo>
                  <a:lnTo>
                    <a:pt x="1393031" y="61913"/>
                  </a:lnTo>
                  <a:lnTo>
                    <a:pt x="1350169" y="30957"/>
                  </a:lnTo>
                  <a:lnTo>
                    <a:pt x="1328737" y="23813"/>
                  </a:lnTo>
                  <a:lnTo>
                    <a:pt x="1207294" y="4763"/>
                  </a:lnTo>
                  <a:lnTo>
                    <a:pt x="1164431" y="0"/>
                  </a:lnTo>
                  <a:lnTo>
                    <a:pt x="1150144" y="0"/>
                  </a:lnTo>
                  <a:lnTo>
                    <a:pt x="1140619" y="7144"/>
                  </a:lnTo>
                  <a:lnTo>
                    <a:pt x="1135856" y="30957"/>
                  </a:lnTo>
                  <a:lnTo>
                    <a:pt x="1147762" y="52388"/>
                  </a:lnTo>
                  <a:lnTo>
                    <a:pt x="1181100" y="80963"/>
                  </a:lnTo>
                  <a:lnTo>
                    <a:pt x="1221581" y="121444"/>
                  </a:lnTo>
                  <a:lnTo>
                    <a:pt x="1243012" y="152400"/>
                  </a:lnTo>
                  <a:lnTo>
                    <a:pt x="1257300" y="178594"/>
                  </a:lnTo>
                  <a:lnTo>
                    <a:pt x="1257300" y="190500"/>
                  </a:lnTo>
                  <a:lnTo>
                    <a:pt x="1247775" y="219075"/>
                  </a:lnTo>
                  <a:lnTo>
                    <a:pt x="1221581" y="259557"/>
                  </a:lnTo>
                  <a:lnTo>
                    <a:pt x="1207294" y="276225"/>
                  </a:lnTo>
                  <a:lnTo>
                    <a:pt x="1112044" y="3476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82">
              <a:extLst>
                <a:ext uri="{FF2B5EF4-FFF2-40B4-BE49-F238E27FC236}">
                  <a16:creationId xmlns:a16="http://schemas.microsoft.com/office/drawing/2014/main" id="{D2CAA9A8-E002-42BF-BAA8-F11908D0B2E6}"/>
                </a:ext>
              </a:extLst>
            </p:cNvPr>
            <p:cNvSpPr/>
            <p:nvPr/>
          </p:nvSpPr>
          <p:spPr>
            <a:xfrm>
              <a:off x="6063769" y="2273300"/>
              <a:ext cx="458933" cy="2338388"/>
            </a:xfrm>
            <a:custGeom>
              <a:avLst/>
              <a:gdLst>
                <a:gd name="connsiteX0" fmla="*/ 148925 w 458689"/>
                <a:gd name="connsiteY0" fmla="*/ 1125874 h 2338124"/>
                <a:gd name="connsiteX1" fmla="*/ 148925 w 458689"/>
                <a:gd name="connsiteY1" fmla="*/ 836959 h 2338124"/>
                <a:gd name="connsiteX2" fmla="*/ 148925 w 458689"/>
                <a:gd name="connsiteY2" fmla="*/ 533152 h 2338124"/>
                <a:gd name="connsiteX3" fmla="*/ 148925 w 458689"/>
                <a:gd name="connsiteY3" fmla="*/ 366356 h 2338124"/>
                <a:gd name="connsiteX4" fmla="*/ 148925 w 458689"/>
                <a:gd name="connsiteY4" fmla="*/ 354442 h 2338124"/>
                <a:gd name="connsiteX5" fmla="*/ 142968 w 458689"/>
                <a:gd name="connsiteY5" fmla="*/ 327635 h 2338124"/>
                <a:gd name="connsiteX6" fmla="*/ 134032 w 458689"/>
                <a:gd name="connsiteY6" fmla="*/ 291893 h 2338124"/>
                <a:gd name="connsiteX7" fmla="*/ 101269 w 458689"/>
                <a:gd name="connsiteY7" fmla="*/ 214452 h 2338124"/>
                <a:gd name="connsiteX8" fmla="*/ 56591 w 458689"/>
                <a:gd name="connsiteY8" fmla="*/ 134033 h 2338124"/>
                <a:gd name="connsiteX9" fmla="*/ 0 w 458689"/>
                <a:gd name="connsiteY9" fmla="*/ 47656 h 2338124"/>
                <a:gd name="connsiteX10" fmla="*/ 145946 w 458689"/>
                <a:gd name="connsiteY10" fmla="*/ 0 h 2338124"/>
                <a:gd name="connsiteX11" fmla="*/ 294871 w 458689"/>
                <a:gd name="connsiteY11" fmla="*/ 104248 h 2338124"/>
                <a:gd name="connsiteX12" fmla="*/ 369334 w 458689"/>
                <a:gd name="connsiteY12" fmla="*/ 157861 h 2338124"/>
                <a:gd name="connsiteX13" fmla="*/ 422947 w 458689"/>
                <a:gd name="connsiteY13" fmla="*/ 199560 h 2338124"/>
                <a:gd name="connsiteX14" fmla="*/ 440818 w 458689"/>
                <a:gd name="connsiteY14" fmla="*/ 214452 h 2338124"/>
                <a:gd name="connsiteX15" fmla="*/ 452732 w 458689"/>
                <a:gd name="connsiteY15" fmla="*/ 232323 h 2338124"/>
                <a:gd name="connsiteX16" fmla="*/ 458689 w 458689"/>
                <a:gd name="connsiteY16" fmla="*/ 250194 h 2338124"/>
                <a:gd name="connsiteX17" fmla="*/ 458689 w 458689"/>
                <a:gd name="connsiteY17" fmla="*/ 268065 h 2338124"/>
                <a:gd name="connsiteX18" fmla="*/ 452732 w 458689"/>
                <a:gd name="connsiteY18" fmla="*/ 300829 h 2338124"/>
                <a:gd name="connsiteX19" fmla="*/ 431882 w 458689"/>
                <a:gd name="connsiteY19" fmla="*/ 351463 h 2338124"/>
                <a:gd name="connsiteX20" fmla="*/ 419968 w 458689"/>
                <a:gd name="connsiteY20" fmla="*/ 372313 h 2338124"/>
                <a:gd name="connsiteX21" fmla="*/ 414011 w 458689"/>
                <a:gd name="connsiteY21" fmla="*/ 509324 h 2338124"/>
                <a:gd name="connsiteX22" fmla="*/ 402097 w 458689"/>
                <a:gd name="connsiteY22" fmla="*/ 816110 h 2338124"/>
                <a:gd name="connsiteX23" fmla="*/ 393162 w 458689"/>
                <a:gd name="connsiteY23" fmla="*/ 1006734 h 2338124"/>
                <a:gd name="connsiteX24" fmla="*/ 396140 w 458689"/>
                <a:gd name="connsiteY24" fmla="*/ 1122895 h 2338124"/>
                <a:gd name="connsiteX25" fmla="*/ 390183 w 458689"/>
                <a:gd name="connsiteY25" fmla="*/ 1438616 h 2338124"/>
                <a:gd name="connsiteX26" fmla="*/ 384226 w 458689"/>
                <a:gd name="connsiteY26" fmla="*/ 1751359 h 2338124"/>
                <a:gd name="connsiteX27" fmla="*/ 378269 w 458689"/>
                <a:gd name="connsiteY27" fmla="*/ 2022403 h 2338124"/>
                <a:gd name="connsiteX28" fmla="*/ 372312 w 458689"/>
                <a:gd name="connsiteY28" fmla="*/ 2314296 h 2338124"/>
                <a:gd name="connsiteX29" fmla="*/ 151903 w 458689"/>
                <a:gd name="connsiteY29" fmla="*/ 2338124 h 2338124"/>
                <a:gd name="connsiteX30" fmla="*/ 148925 w 458689"/>
                <a:gd name="connsiteY30" fmla="*/ 2189199 h 2338124"/>
                <a:gd name="connsiteX31" fmla="*/ 148925 w 458689"/>
                <a:gd name="connsiteY31" fmla="*/ 1968790 h 2338124"/>
                <a:gd name="connsiteX32" fmla="*/ 148925 w 458689"/>
                <a:gd name="connsiteY32" fmla="*/ 1611370 h 2338124"/>
                <a:gd name="connsiteX33" fmla="*/ 148925 w 458689"/>
                <a:gd name="connsiteY33" fmla="*/ 1125874 h 2338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58689" h="2338124">
                  <a:moveTo>
                    <a:pt x="148925" y="1125874"/>
                  </a:moveTo>
                  <a:lnTo>
                    <a:pt x="148925" y="836959"/>
                  </a:lnTo>
                  <a:lnTo>
                    <a:pt x="148925" y="533152"/>
                  </a:lnTo>
                  <a:lnTo>
                    <a:pt x="148925" y="366356"/>
                  </a:lnTo>
                  <a:lnTo>
                    <a:pt x="148925" y="354442"/>
                  </a:lnTo>
                  <a:lnTo>
                    <a:pt x="142968" y="327635"/>
                  </a:lnTo>
                  <a:lnTo>
                    <a:pt x="134032" y="291893"/>
                  </a:lnTo>
                  <a:lnTo>
                    <a:pt x="101269" y="214452"/>
                  </a:lnTo>
                  <a:lnTo>
                    <a:pt x="56591" y="134033"/>
                  </a:lnTo>
                  <a:lnTo>
                    <a:pt x="0" y="47656"/>
                  </a:lnTo>
                  <a:lnTo>
                    <a:pt x="145946" y="0"/>
                  </a:lnTo>
                  <a:lnTo>
                    <a:pt x="294871" y="104248"/>
                  </a:lnTo>
                  <a:lnTo>
                    <a:pt x="369334" y="157861"/>
                  </a:lnTo>
                  <a:lnTo>
                    <a:pt x="422947" y="199560"/>
                  </a:lnTo>
                  <a:lnTo>
                    <a:pt x="440818" y="214452"/>
                  </a:lnTo>
                  <a:lnTo>
                    <a:pt x="452732" y="232323"/>
                  </a:lnTo>
                  <a:lnTo>
                    <a:pt x="458689" y="250194"/>
                  </a:lnTo>
                  <a:lnTo>
                    <a:pt x="458689" y="268065"/>
                  </a:lnTo>
                  <a:lnTo>
                    <a:pt x="452732" y="300829"/>
                  </a:lnTo>
                  <a:lnTo>
                    <a:pt x="431882" y="351463"/>
                  </a:lnTo>
                  <a:lnTo>
                    <a:pt x="419968" y="372313"/>
                  </a:lnTo>
                  <a:lnTo>
                    <a:pt x="414011" y="509324"/>
                  </a:lnTo>
                  <a:lnTo>
                    <a:pt x="402097" y="816110"/>
                  </a:lnTo>
                  <a:lnTo>
                    <a:pt x="393162" y="1006734"/>
                  </a:lnTo>
                  <a:cubicBezTo>
                    <a:pt x="394155" y="1045454"/>
                    <a:pt x="395147" y="1084175"/>
                    <a:pt x="396140" y="1122895"/>
                  </a:cubicBezTo>
                  <a:lnTo>
                    <a:pt x="390183" y="1438616"/>
                  </a:lnTo>
                  <a:lnTo>
                    <a:pt x="384226" y="1751359"/>
                  </a:lnTo>
                  <a:lnTo>
                    <a:pt x="378269" y="2022403"/>
                  </a:lnTo>
                  <a:lnTo>
                    <a:pt x="372312" y="2314296"/>
                  </a:lnTo>
                  <a:lnTo>
                    <a:pt x="151903" y="2338124"/>
                  </a:lnTo>
                  <a:cubicBezTo>
                    <a:pt x="150910" y="2288482"/>
                    <a:pt x="149918" y="2238841"/>
                    <a:pt x="148925" y="2189199"/>
                  </a:cubicBezTo>
                  <a:lnTo>
                    <a:pt x="148925" y="1968790"/>
                  </a:lnTo>
                  <a:lnTo>
                    <a:pt x="148925" y="1611370"/>
                  </a:lnTo>
                  <a:lnTo>
                    <a:pt x="148925" y="112587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83">
              <a:extLst>
                <a:ext uri="{FF2B5EF4-FFF2-40B4-BE49-F238E27FC236}">
                  <a16:creationId xmlns:a16="http://schemas.microsoft.com/office/drawing/2014/main" id="{ACDB2142-C577-41C1-8B8F-BAA2A289A159}"/>
                </a:ext>
              </a:extLst>
            </p:cNvPr>
            <p:cNvSpPr/>
            <p:nvPr/>
          </p:nvSpPr>
          <p:spPr>
            <a:xfrm>
              <a:off x="6390898" y="3090863"/>
              <a:ext cx="790826" cy="311150"/>
            </a:xfrm>
            <a:custGeom>
              <a:avLst/>
              <a:gdLst>
                <a:gd name="connsiteX0" fmla="*/ 364331 w 790575"/>
                <a:gd name="connsiteY0" fmla="*/ 73818 h 311943"/>
                <a:gd name="connsiteX1" fmla="*/ 264319 w 790575"/>
                <a:gd name="connsiteY1" fmla="*/ 107156 h 311943"/>
                <a:gd name="connsiteX2" fmla="*/ 145256 w 790575"/>
                <a:gd name="connsiteY2" fmla="*/ 138112 h 311943"/>
                <a:gd name="connsiteX3" fmla="*/ 2381 w 790575"/>
                <a:gd name="connsiteY3" fmla="*/ 171450 h 311943"/>
                <a:gd name="connsiteX4" fmla="*/ 0 w 790575"/>
                <a:gd name="connsiteY4" fmla="*/ 311943 h 311943"/>
                <a:gd name="connsiteX5" fmla="*/ 135731 w 790575"/>
                <a:gd name="connsiteY5" fmla="*/ 309562 h 311943"/>
                <a:gd name="connsiteX6" fmla="*/ 240506 w 790575"/>
                <a:gd name="connsiteY6" fmla="*/ 302418 h 311943"/>
                <a:gd name="connsiteX7" fmla="*/ 352425 w 790575"/>
                <a:gd name="connsiteY7" fmla="*/ 290512 h 311943"/>
                <a:gd name="connsiteX8" fmla="*/ 435769 w 790575"/>
                <a:gd name="connsiteY8" fmla="*/ 278606 h 311943"/>
                <a:gd name="connsiteX9" fmla="*/ 533400 w 790575"/>
                <a:gd name="connsiteY9" fmla="*/ 257175 h 311943"/>
                <a:gd name="connsiteX10" fmla="*/ 638175 w 790575"/>
                <a:gd name="connsiteY10" fmla="*/ 230981 h 311943"/>
                <a:gd name="connsiteX11" fmla="*/ 723900 w 790575"/>
                <a:gd name="connsiteY11" fmla="*/ 204787 h 311943"/>
                <a:gd name="connsiteX12" fmla="*/ 742950 w 790575"/>
                <a:gd name="connsiteY12" fmla="*/ 197643 h 311943"/>
                <a:gd name="connsiteX13" fmla="*/ 762000 w 790575"/>
                <a:gd name="connsiteY13" fmla="*/ 178593 h 311943"/>
                <a:gd name="connsiteX14" fmla="*/ 781050 w 790575"/>
                <a:gd name="connsiteY14" fmla="*/ 150018 h 311943"/>
                <a:gd name="connsiteX15" fmla="*/ 790575 w 790575"/>
                <a:gd name="connsiteY15" fmla="*/ 126206 h 311943"/>
                <a:gd name="connsiteX16" fmla="*/ 790575 w 790575"/>
                <a:gd name="connsiteY16" fmla="*/ 109537 h 311943"/>
                <a:gd name="connsiteX17" fmla="*/ 785813 w 790575"/>
                <a:gd name="connsiteY17" fmla="*/ 92868 h 311943"/>
                <a:gd name="connsiteX18" fmla="*/ 776288 w 790575"/>
                <a:gd name="connsiteY18" fmla="*/ 78581 h 311943"/>
                <a:gd name="connsiteX19" fmla="*/ 752475 w 790575"/>
                <a:gd name="connsiteY19" fmla="*/ 61912 h 311943"/>
                <a:gd name="connsiteX20" fmla="*/ 688181 w 790575"/>
                <a:gd name="connsiteY20" fmla="*/ 30956 h 311943"/>
                <a:gd name="connsiteX21" fmla="*/ 621506 w 790575"/>
                <a:gd name="connsiteY21" fmla="*/ 9525 h 311943"/>
                <a:gd name="connsiteX22" fmla="*/ 559594 w 790575"/>
                <a:gd name="connsiteY22" fmla="*/ 0 h 311943"/>
                <a:gd name="connsiteX23" fmla="*/ 535781 w 790575"/>
                <a:gd name="connsiteY23" fmla="*/ 0 h 311943"/>
                <a:gd name="connsiteX24" fmla="*/ 514350 w 790575"/>
                <a:gd name="connsiteY24" fmla="*/ 2381 h 311943"/>
                <a:gd name="connsiteX25" fmla="*/ 478631 w 790575"/>
                <a:gd name="connsiteY25" fmla="*/ 14287 h 311943"/>
                <a:gd name="connsiteX26" fmla="*/ 428625 w 790575"/>
                <a:gd name="connsiteY26" fmla="*/ 40481 h 311943"/>
                <a:gd name="connsiteX27" fmla="*/ 364331 w 790575"/>
                <a:gd name="connsiteY27" fmla="*/ 73818 h 311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90575" h="311943">
                  <a:moveTo>
                    <a:pt x="364331" y="73818"/>
                  </a:moveTo>
                  <a:lnTo>
                    <a:pt x="264319" y="107156"/>
                  </a:lnTo>
                  <a:lnTo>
                    <a:pt x="145256" y="138112"/>
                  </a:lnTo>
                  <a:lnTo>
                    <a:pt x="2381" y="171450"/>
                  </a:lnTo>
                  <a:cubicBezTo>
                    <a:pt x="1587" y="218281"/>
                    <a:pt x="794" y="265112"/>
                    <a:pt x="0" y="311943"/>
                  </a:cubicBezTo>
                  <a:lnTo>
                    <a:pt x="135731" y="309562"/>
                  </a:lnTo>
                  <a:lnTo>
                    <a:pt x="240506" y="302418"/>
                  </a:lnTo>
                  <a:lnTo>
                    <a:pt x="352425" y="290512"/>
                  </a:lnTo>
                  <a:lnTo>
                    <a:pt x="435769" y="278606"/>
                  </a:lnTo>
                  <a:lnTo>
                    <a:pt x="533400" y="257175"/>
                  </a:lnTo>
                  <a:lnTo>
                    <a:pt x="638175" y="230981"/>
                  </a:lnTo>
                  <a:lnTo>
                    <a:pt x="723900" y="204787"/>
                  </a:lnTo>
                  <a:lnTo>
                    <a:pt x="742950" y="197643"/>
                  </a:lnTo>
                  <a:lnTo>
                    <a:pt x="762000" y="178593"/>
                  </a:lnTo>
                  <a:lnTo>
                    <a:pt x="781050" y="150018"/>
                  </a:lnTo>
                  <a:lnTo>
                    <a:pt x="790575" y="126206"/>
                  </a:lnTo>
                  <a:lnTo>
                    <a:pt x="790575" y="109537"/>
                  </a:lnTo>
                  <a:lnTo>
                    <a:pt x="785813" y="92868"/>
                  </a:lnTo>
                  <a:lnTo>
                    <a:pt x="776288" y="78581"/>
                  </a:lnTo>
                  <a:lnTo>
                    <a:pt x="752475" y="61912"/>
                  </a:lnTo>
                  <a:lnTo>
                    <a:pt x="688181" y="30956"/>
                  </a:lnTo>
                  <a:lnTo>
                    <a:pt x="621506" y="9525"/>
                  </a:lnTo>
                  <a:lnTo>
                    <a:pt x="559594" y="0"/>
                  </a:lnTo>
                  <a:lnTo>
                    <a:pt x="535781" y="0"/>
                  </a:lnTo>
                  <a:lnTo>
                    <a:pt x="514350" y="2381"/>
                  </a:lnTo>
                  <a:lnTo>
                    <a:pt x="478631" y="14287"/>
                  </a:lnTo>
                  <a:lnTo>
                    <a:pt x="428625" y="40481"/>
                  </a:lnTo>
                  <a:lnTo>
                    <a:pt x="364331" y="7381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84">
              <a:extLst>
                <a:ext uri="{FF2B5EF4-FFF2-40B4-BE49-F238E27FC236}">
                  <a16:creationId xmlns:a16="http://schemas.microsoft.com/office/drawing/2014/main" id="{B2B09E6F-CA7F-496E-88ED-EF75830C881E}"/>
                </a:ext>
              </a:extLst>
            </p:cNvPr>
            <p:cNvSpPr/>
            <p:nvPr/>
          </p:nvSpPr>
          <p:spPr>
            <a:xfrm>
              <a:off x="5461915" y="3219450"/>
              <a:ext cx="470049" cy="1452563"/>
            </a:xfrm>
            <a:custGeom>
              <a:avLst/>
              <a:gdLst>
                <a:gd name="connsiteX0" fmla="*/ 223837 w 469106"/>
                <a:gd name="connsiteY0" fmla="*/ 731044 h 1452563"/>
                <a:gd name="connsiteX1" fmla="*/ 230981 w 469106"/>
                <a:gd name="connsiteY1" fmla="*/ 1073944 h 1452563"/>
                <a:gd name="connsiteX2" fmla="*/ 240506 w 469106"/>
                <a:gd name="connsiteY2" fmla="*/ 1452563 h 1452563"/>
                <a:gd name="connsiteX3" fmla="*/ 438150 w 469106"/>
                <a:gd name="connsiteY3" fmla="*/ 1414463 h 1452563"/>
                <a:gd name="connsiteX4" fmla="*/ 438150 w 469106"/>
                <a:gd name="connsiteY4" fmla="*/ 1240631 h 1452563"/>
                <a:gd name="connsiteX5" fmla="*/ 438150 w 469106"/>
                <a:gd name="connsiteY5" fmla="*/ 942975 h 1452563"/>
                <a:gd name="connsiteX6" fmla="*/ 438150 w 469106"/>
                <a:gd name="connsiteY6" fmla="*/ 776288 h 1452563"/>
                <a:gd name="connsiteX7" fmla="*/ 438150 w 469106"/>
                <a:gd name="connsiteY7" fmla="*/ 611981 h 1452563"/>
                <a:gd name="connsiteX8" fmla="*/ 440531 w 469106"/>
                <a:gd name="connsiteY8" fmla="*/ 511969 h 1452563"/>
                <a:gd name="connsiteX9" fmla="*/ 442912 w 469106"/>
                <a:gd name="connsiteY9" fmla="*/ 488156 h 1452563"/>
                <a:gd name="connsiteX10" fmla="*/ 445293 w 469106"/>
                <a:gd name="connsiteY10" fmla="*/ 464344 h 1452563"/>
                <a:gd name="connsiteX11" fmla="*/ 452437 w 469106"/>
                <a:gd name="connsiteY11" fmla="*/ 438150 h 1452563"/>
                <a:gd name="connsiteX12" fmla="*/ 461962 w 469106"/>
                <a:gd name="connsiteY12" fmla="*/ 409575 h 1452563"/>
                <a:gd name="connsiteX13" fmla="*/ 466725 w 469106"/>
                <a:gd name="connsiteY13" fmla="*/ 383381 h 1452563"/>
                <a:gd name="connsiteX14" fmla="*/ 469106 w 469106"/>
                <a:gd name="connsiteY14" fmla="*/ 352425 h 1452563"/>
                <a:gd name="connsiteX15" fmla="*/ 469106 w 469106"/>
                <a:gd name="connsiteY15" fmla="*/ 321469 h 1452563"/>
                <a:gd name="connsiteX16" fmla="*/ 469106 w 469106"/>
                <a:gd name="connsiteY16" fmla="*/ 292894 h 1452563"/>
                <a:gd name="connsiteX17" fmla="*/ 464343 w 469106"/>
                <a:gd name="connsiteY17" fmla="*/ 271463 h 1452563"/>
                <a:gd name="connsiteX18" fmla="*/ 450056 w 469106"/>
                <a:gd name="connsiteY18" fmla="*/ 240506 h 1452563"/>
                <a:gd name="connsiteX19" fmla="*/ 431006 w 469106"/>
                <a:gd name="connsiteY19" fmla="*/ 214313 h 1452563"/>
                <a:gd name="connsiteX20" fmla="*/ 390525 w 469106"/>
                <a:gd name="connsiteY20" fmla="*/ 173831 h 1452563"/>
                <a:gd name="connsiteX21" fmla="*/ 357187 w 469106"/>
                <a:gd name="connsiteY21" fmla="*/ 140494 h 1452563"/>
                <a:gd name="connsiteX22" fmla="*/ 314325 w 469106"/>
                <a:gd name="connsiteY22" fmla="*/ 104775 h 1452563"/>
                <a:gd name="connsiteX23" fmla="*/ 273843 w 469106"/>
                <a:gd name="connsiteY23" fmla="*/ 78581 h 1452563"/>
                <a:gd name="connsiteX24" fmla="*/ 238125 w 469106"/>
                <a:gd name="connsiteY24" fmla="*/ 57150 h 1452563"/>
                <a:gd name="connsiteX25" fmla="*/ 202406 w 469106"/>
                <a:gd name="connsiteY25" fmla="*/ 42863 h 1452563"/>
                <a:gd name="connsiteX26" fmla="*/ 111918 w 469106"/>
                <a:gd name="connsiteY26" fmla="*/ 16669 h 1452563"/>
                <a:gd name="connsiteX27" fmla="*/ 61912 w 469106"/>
                <a:gd name="connsiteY27" fmla="*/ 4763 h 1452563"/>
                <a:gd name="connsiteX28" fmla="*/ 26193 w 469106"/>
                <a:gd name="connsiteY28" fmla="*/ 0 h 1452563"/>
                <a:gd name="connsiteX29" fmla="*/ 11906 w 469106"/>
                <a:gd name="connsiteY29" fmla="*/ 2381 h 1452563"/>
                <a:gd name="connsiteX30" fmla="*/ 2381 w 469106"/>
                <a:gd name="connsiteY30" fmla="*/ 9525 h 1452563"/>
                <a:gd name="connsiteX31" fmla="*/ 0 w 469106"/>
                <a:gd name="connsiteY31" fmla="*/ 21431 h 1452563"/>
                <a:gd name="connsiteX32" fmla="*/ 9525 w 469106"/>
                <a:gd name="connsiteY32" fmla="*/ 40481 h 1452563"/>
                <a:gd name="connsiteX33" fmla="*/ 26193 w 469106"/>
                <a:gd name="connsiteY33" fmla="*/ 54769 h 1452563"/>
                <a:gd name="connsiteX34" fmla="*/ 78581 w 469106"/>
                <a:gd name="connsiteY34" fmla="*/ 97631 h 1452563"/>
                <a:gd name="connsiteX35" fmla="*/ 116681 w 469106"/>
                <a:gd name="connsiteY35" fmla="*/ 130969 h 1452563"/>
                <a:gd name="connsiteX36" fmla="*/ 138112 w 469106"/>
                <a:gd name="connsiteY36" fmla="*/ 154781 h 1452563"/>
                <a:gd name="connsiteX37" fmla="*/ 159543 w 469106"/>
                <a:gd name="connsiteY37" fmla="*/ 183356 h 1452563"/>
                <a:gd name="connsiteX38" fmla="*/ 180975 w 469106"/>
                <a:gd name="connsiteY38" fmla="*/ 219075 h 1452563"/>
                <a:gd name="connsiteX39" fmla="*/ 197643 w 469106"/>
                <a:gd name="connsiteY39" fmla="*/ 252413 h 1452563"/>
                <a:gd name="connsiteX40" fmla="*/ 204787 w 469106"/>
                <a:gd name="connsiteY40" fmla="*/ 278606 h 1452563"/>
                <a:gd name="connsiteX41" fmla="*/ 214312 w 469106"/>
                <a:gd name="connsiteY41" fmla="*/ 321469 h 1452563"/>
                <a:gd name="connsiteX42" fmla="*/ 216693 w 469106"/>
                <a:gd name="connsiteY42" fmla="*/ 381000 h 1452563"/>
                <a:gd name="connsiteX43" fmla="*/ 223837 w 469106"/>
                <a:gd name="connsiteY43" fmla="*/ 731044 h 1452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69106" h="1452563">
                  <a:moveTo>
                    <a:pt x="223837" y="731044"/>
                  </a:moveTo>
                  <a:lnTo>
                    <a:pt x="230981" y="1073944"/>
                  </a:lnTo>
                  <a:lnTo>
                    <a:pt x="240506" y="1452563"/>
                  </a:lnTo>
                  <a:lnTo>
                    <a:pt x="438150" y="1414463"/>
                  </a:lnTo>
                  <a:lnTo>
                    <a:pt x="438150" y="1240631"/>
                  </a:lnTo>
                  <a:lnTo>
                    <a:pt x="438150" y="942975"/>
                  </a:lnTo>
                  <a:lnTo>
                    <a:pt x="438150" y="776288"/>
                  </a:lnTo>
                  <a:lnTo>
                    <a:pt x="438150" y="611981"/>
                  </a:lnTo>
                  <a:cubicBezTo>
                    <a:pt x="438944" y="578644"/>
                    <a:pt x="439737" y="545306"/>
                    <a:pt x="440531" y="511969"/>
                  </a:cubicBezTo>
                  <a:lnTo>
                    <a:pt x="442912" y="488156"/>
                  </a:lnTo>
                  <a:lnTo>
                    <a:pt x="445293" y="464344"/>
                  </a:lnTo>
                  <a:lnTo>
                    <a:pt x="452437" y="438150"/>
                  </a:lnTo>
                  <a:lnTo>
                    <a:pt x="461962" y="409575"/>
                  </a:lnTo>
                  <a:lnTo>
                    <a:pt x="466725" y="383381"/>
                  </a:lnTo>
                  <a:lnTo>
                    <a:pt x="469106" y="352425"/>
                  </a:lnTo>
                  <a:lnTo>
                    <a:pt x="469106" y="321469"/>
                  </a:lnTo>
                  <a:lnTo>
                    <a:pt x="469106" y="292894"/>
                  </a:lnTo>
                  <a:lnTo>
                    <a:pt x="464343" y="271463"/>
                  </a:lnTo>
                  <a:lnTo>
                    <a:pt x="450056" y="240506"/>
                  </a:lnTo>
                  <a:lnTo>
                    <a:pt x="431006" y="214313"/>
                  </a:lnTo>
                  <a:lnTo>
                    <a:pt x="390525" y="173831"/>
                  </a:lnTo>
                  <a:lnTo>
                    <a:pt x="357187" y="140494"/>
                  </a:lnTo>
                  <a:lnTo>
                    <a:pt x="314325" y="104775"/>
                  </a:lnTo>
                  <a:lnTo>
                    <a:pt x="273843" y="78581"/>
                  </a:lnTo>
                  <a:lnTo>
                    <a:pt x="238125" y="57150"/>
                  </a:lnTo>
                  <a:lnTo>
                    <a:pt x="202406" y="42863"/>
                  </a:lnTo>
                  <a:lnTo>
                    <a:pt x="111918" y="16669"/>
                  </a:lnTo>
                  <a:lnTo>
                    <a:pt x="61912" y="4763"/>
                  </a:lnTo>
                  <a:lnTo>
                    <a:pt x="26193" y="0"/>
                  </a:lnTo>
                  <a:lnTo>
                    <a:pt x="11906" y="2381"/>
                  </a:lnTo>
                  <a:lnTo>
                    <a:pt x="2381" y="9525"/>
                  </a:lnTo>
                  <a:lnTo>
                    <a:pt x="0" y="21431"/>
                  </a:lnTo>
                  <a:lnTo>
                    <a:pt x="9525" y="40481"/>
                  </a:lnTo>
                  <a:lnTo>
                    <a:pt x="26193" y="54769"/>
                  </a:lnTo>
                  <a:lnTo>
                    <a:pt x="78581" y="97631"/>
                  </a:lnTo>
                  <a:lnTo>
                    <a:pt x="116681" y="130969"/>
                  </a:lnTo>
                  <a:lnTo>
                    <a:pt x="138112" y="154781"/>
                  </a:lnTo>
                  <a:lnTo>
                    <a:pt x="159543" y="183356"/>
                  </a:lnTo>
                  <a:lnTo>
                    <a:pt x="180975" y="219075"/>
                  </a:lnTo>
                  <a:lnTo>
                    <a:pt x="197643" y="252413"/>
                  </a:lnTo>
                  <a:lnTo>
                    <a:pt x="204787" y="278606"/>
                  </a:lnTo>
                  <a:lnTo>
                    <a:pt x="214312" y="321469"/>
                  </a:lnTo>
                  <a:cubicBezTo>
                    <a:pt x="215106" y="341313"/>
                    <a:pt x="215899" y="361156"/>
                    <a:pt x="216693" y="381000"/>
                  </a:cubicBezTo>
                  <a:cubicBezTo>
                    <a:pt x="218281" y="488156"/>
                    <a:pt x="219868" y="595313"/>
                    <a:pt x="223837" y="731044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85">
              <a:extLst>
                <a:ext uri="{FF2B5EF4-FFF2-40B4-BE49-F238E27FC236}">
                  <a16:creationId xmlns:a16="http://schemas.microsoft.com/office/drawing/2014/main" id="{E8957B3A-5BC5-4AB6-A1C0-CF6622E3115C}"/>
                </a:ext>
              </a:extLst>
            </p:cNvPr>
            <p:cNvSpPr/>
            <p:nvPr/>
          </p:nvSpPr>
          <p:spPr>
            <a:xfrm>
              <a:off x="5380927" y="4364038"/>
              <a:ext cx="1938953" cy="422275"/>
            </a:xfrm>
            <a:custGeom>
              <a:avLst/>
              <a:gdLst>
                <a:gd name="connsiteX0" fmla="*/ 1254919 w 1938338"/>
                <a:gd name="connsiteY0" fmla="*/ 295275 h 421482"/>
                <a:gd name="connsiteX1" fmla="*/ 1126331 w 1938338"/>
                <a:gd name="connsiteY1" fmla="*/ 309563 h 421482"/>
                <a:gd name="connsiteX2" fmla="*/ 962025 w 1938338"/>
                <a:gd name="connsiteY2" fmla="*/ 328613 h 421482"/>
                <a:gd name="connsiteX3" fmla="*/ 735806 w 1938338"/>
                <a:gd name="connsiteY3" fmla="*/ 357188 h 421482"/>
                <a:gd name="connsiteX4" fmla="*/ 559594 w 1938338"/>
                <a:gd name="connsiteY4" fmla="*/ 383382 h 421482"/>
                <a:gd name="connsiteX5" fmla="*/ 442913 w 1938338"/>
                <a:gd name="connsiteY5" fmla="*/ 404813 h 421482"/>
                <a:gd name="connsiteX6" fmla="*/ 383381 w 1938338"/>
                <a:gd name="connsiteY6" fmla="*/ 419100 h 421482"/>
                <a:gd name="connsiteX7" fmla="*/ 364331 w 1938338"/>
                <a:gd name="connsiteY7" fmla="*/ 421482 h 421482"/>
                <a:gd name="connsiteX8" fmla="*/ 328613 w 1938338"/>
                <a:gd name="connsiteY8" fmla="*/ 414338 h 421482"/>
                <a:gd name="connsiteX9" fmla="*/ 273844 w 1938338"/>
                <a:gd name="connsiteY9" fmla="*/ 397669 h 421482"/>
                <a:gd name="connsiteX10" fmla="*/ 240506 w 1938338"/>
                <a:gd name="connsiteY10" fmla="*/ 385763 h 421482"/>
                <a:gd name="connsiteX11" fmla="*/ 190500 w 1938338"/>
                <a:gd name="connsiteY11" fmla="*/ 364332 h 421482"/>
                <a:gd name="connsiteX12" fmla="*/ 147638 w 1938338"/>
                <a:gd name="connsiteY12" fmla="*/ 340519 h 421482"/>
                <a:gd name="connsiteX13" fmla="*/ 109538 w 1938338"/>
                <a:gd name="connsiteY13" fmla="*/ 316707 h 421482"/>
                <a:gd name="connsiteX14" fmla="*/ 76200 w 1938338"/>
                <a:gd name="connsiteY14" fmla="*/ 292894 h 421482"/>
                <a:gd name="connsiteX15" fmla="*/ 52388 w 1938338"/>
                <a:gd name="connsiteY15" fmla="*/ 271463 h 421482"/>
                <a:gd name="connsiteX16" fmla="*/ 21431 w 1938338"/>
                <a:gd name="connsiteY16" fmla="*/ 240507 h 421482"/>
                <a:gd name="connsiteX17" fmla="*/ 11906 w 1938338"/>
                <a:gd name="connsiteY17" fmla="*/ 228600 h 421482"/>
                <a:gd name="connsiteX18" fmla="*/ 4763 w 1938338"/>
                <a:gd name="connsiteY18" fmla="*/ 216694 h 421482"/>
                <a:gd name="connsiteX19" fmla="*/ 0 w 1938338"/>
                <a:gd name="connsiteY19" fmla="*/ 190500 h 421482"/>
                <a:gd name="connsiteX20" fmla="*/ 4763 w 1938338"/>
                <a:gd name="connsiteY20" fmla="*/ 180975 h 421482"/>
                <a:gd name="connsiteX21" fmla="*/ 14288 w 1938338"/>
                <a:gd name="connsiteY21" fmla="*/ 173832 h 421482"/>
                <a:gd name="connsiteX22" fmla="*/ 30956 w 1938338"/>
                <a:gd name="connsiteY22" fmla="*/ 173832 h 421482"/>
                <a:gd name="connsiteX23" fmla="*/ 85725 w 1938338"/>
                <a:gd name="connsiteY23" fmla="*/ 188119 h 421482"/>
                <a:gd name="connsiteX24" fmla="*/ 135731 w 1938338"/>
                <a:gd name="connsiteY24" fmla="*/ 202407 h 421482"/>
                <a:gd name="connsiteX25" fmla="*/ 176213 w 1938338"/>
                <a:gd name="connsiteY25" fmla="*/ 209550 h 421482"/>
                <a:gd name="connsiteX26" fmla="*/ 233363 w 1938338"/>
                <a:gd name="connsiteY26" fmla="*/ 216694 h 421482"/>
                <a:gd name="connsiteX27" fmla="*/ 295275 w 1938338"/>
                <a:gd name="connsiteY27" fmla="*/ 221457 h 421482"/>
                <a:gd name="connsiteX28" fmla="*/ 345281 w 1938338"/>
                <a:gd name="connsiteY28" fmla="*/ 221457 h 421482"/>
                <a:gd name="connsiteX29" fmla="*/ 657225 w 1938338"/>
                <a:gd name="connsiteY29" fmla="*/ 180975 h 421482"/>
                <a:gd name="connsiteX30" fmla="*/ 864394 w 1938338"/>
                <a:gd name="connsiteY30" fmla="*/ 150019 h 421482"/>
                <a:gd name="connsiteX31" fmla="*/ 1040606 w 1938338"/>
                <a:gd name="connsiteY31" fmla="*/ 111919 h 421482"/>
                <a:gd name="connsiteX32" fmla="*/ 1247775 w 1938338"/>
                <a:gd name="connsiteY32" fmla="*/ 78582 h 421482"/>
                <a:gd name="connsiteX33" fmla="*/ 1328738 w 1938338"/>
                <a:gd name="connsiteY33" fmla="*/ 64294 h 421482"/>
                <a:gd name="connsiteX34" fmla="*/ 1385888 w 1938338"/>
                <a:gd name="connsiteY34" fmla="*/ 35719 h 421482"/>
                <a:gd name="connsiteX35" fmla="*/ 1471613 w 1938338"/>
                <a:gd name="connsiteY35" fmla="*/ 2382 h 421482"/>
                <a:gd name="connsiteX36" fmla="*/ 1485900 w 1938338"/>
                <a:gd name="connsiteY36" fmla="*/ 0 h 421482"/>
                <a:gd name="connsiteX37" fmla="*/ 1557338 w 1938338"/>
                <a:gd name="connsiteY37" fmla="*/ 11907 h 421482"/>
                <a:gd name="connsiteX38" fmla="*/ 1669256 w 1938338"/>
                <a:gd name="connsiteY38" fmla="*/ 42863 h 421482"/>
                <a:gd name="connsiteX39" fmla="*/ 1754981 w 1938338"/>
                <a:gd name="connsiteY39" fmla="*/ 73819 h 421482"/>
                <a:gd name="connsiteX40" fmla="*/ 1821656 w 1938338"/>
                <a:gd name="connsiteY40" fmla="*/ 97632 h 421482"/>
                <a:gd name="connsiteX41" fmla="*/ 1859756 w 1938338"/>
                <a:gd name="connsiteY41" fmla="*/ 116682 h 421482"/>
                <a:gd name="connsiteX42" fmla="*/ 1905000 w 1938338"/>
                <a:gd name="connsiteY42" fmla="*/ 142875 h 421482"/>
                <a:gd name="connsiteX43" fmla="*/ 1924050 w 1938338"/>
                <a:gd name="connsiteY43" fmla="*/ 157163 h 421482"/>
                <a:gd name="connsiteX44" fmla="*/ 1933575 w 1938338"/>
                <a:gd name="connsiteY44" fmla="*/ 171450 h 421482"/>
                <a:gd name="connsiteX45" fmla="*/ 1938338 w 1938338"/>
                <a:gd name="connsiteY45" fmla="*/ 183357 h 421482"/>
                <a:gd name="connsiteX46" fmla="*/ 1933575 w 1938338"/>
                <a:gd name="connsiteY46" fmla="*/ 204788 h 421482"/>
                <a:gd name="connsiteX47" fmla="*/ 1919288 w 1938338"/>
                <a:gd name="connsiteY47" fmla="*/ 230982 h 421482"/>
                <a:gd name="connsiteX48" fmla="*/ 1907381 w 1938338"/>
                <a:gd name="connsiteY48" fmla="*/ 242888 h 421482"/>
                <a:gd name="connsiteX49" fmla="*/ 1869281 w 1938338"/>
                <a:gd name="connsiteY49" fmla="*/ 250032 h 421482"/>
                <a:gd name="connsiteX50" fmla="*/ 1774031 w 1938338"/>
                <a:gd name="connsiteY50" fmla="*/ 266700 h 421482"/>
                <a:gd name="connsiteX51" fmla="*/ 1719263 w 1938338"/>
                <a:gd name="connsiteY51" fmla="*/ 269082 h 421482"/>
                <a:gd name="connsiteX52" fmla="*/ 1628775 w 1938338"/>
                <a:gd name="connsiteY52" fmla="*/ 269082 h 421482"/>
                <a:gd name="connsiteX53" fmla="*/ 1512094 w 1938338"/>
                <a:gd name="connsiteY53" fmla="*/ 273844 h 421482"/>
                <a:gd name="connsiteX54" fmla="*/ 1390650 w 1938338"/>
                <a:gd name="connsiteY54" fmla="*/ 285750 h 421482"/>
                <a:gd name="connsiteX55" fmla="*/ 1254919 w 1938338"/>
                <a:gd name="connsiteY55" fmla="*/ 295275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38338" h="421482">
                  <a:moveTo>
                    <a:pt x="1254919" y="295275"/>
                  </a:moveTo>
                  <a:lnTo>
                    <a:pt x="1126331" y="309563"/>
                  </a:lnTo>
                  <a:lnTo>
                    <a:pt x="962025" y="328613"/>
                  </a:lnTo>
                  <a:lnTo>
                    <a:pt x="735806" y="357188"/>
                  </a:lnTo>
                  <a:lnTo>
                    <a:pt x="559594" y="383382"/>
                  </a:lnTo>
                  <a:lnTo>
                    <a:pt x="442913" y="404813"/>
                  </a:lnTo>
                  <a:lnTo>
                    <a:pt x="383381" y="419100"/>
                  </a:lnTo>
                  <a:lnTo>
                    <a:pt x="364331" y="421482"/>
                  </a:lnTo>
                  <a:lnTo>
                    <a:pt x="328613" y="414338"/>
                  </a:lnTo>
                  <a:lnTo>
                    <a:pt x="273844" y="397669"/>
                  </a:lnTo>
                  <a:lnTo>
                    <a:pt x="240506" y="385763"/>
                  </a:lnTo>
                  <a:lnTo>
                    <a:pt x="190500" y="364332"/>
                  </a:lnTo>
                  <a:lnTo>
                    <a:pt x="147638" y="340519"/>
                  </a:lnTo>
                  <a:lnTo>
                    <a:pt x="109538" y="316707"/>
                  </a:lnTo>
                  <a:lnTo>
                    <a:pt x="76200" y="292894"/>
                  </a:lnTo>
                  <a:lnTo>
                    <a:pt x="52388" y="271463"/>
                  </a:lnTo>
                  <a:lnTo>
                    <a:pt x="21431" y="240507"/>
                  </a:lnTo>
                  <a:lnTo>
                    <a:pt x="11906" y="228600"/>
                  </a:lnTo>
                  <a:lnTo>
                    <a:pt x="4763" y="216694"/>
                  </a:lnTo>
                  <a:lnTo>
                    <a:pt x="0" y="190500"/>
                  </a:lnTo>
                  <a:lnTo>
                    <a:pt x="4763" y="180975"/>
                  </a:lnTo>
                  <a:lnTo>
                    <a:pt x="14288" y="173832"/>
                  </a:lnTo>
                  <a:lnTo>
                    <a:pt x="30956" y="173832"/>
                  </a:lnTo>
                  <a:lnTo>
                    <a:pt x="85725" y="188119"/>
                  </a:lnTo>
                  <a:lnTo>
                    <a:pt x="135731" y="202407"/>
                  </a:lnTo>
                  <a:lnTo>
                    <a:pt x="176213" y="209550"/>
                  </a:lnTo>
                  <a:lnTo>
                    <a:pt x="233363" y="216694"/>
                  </a:lnTo>
                  <a:lnTo>
                    <a:pt x="295275" y="221457"/>
                  </a:lnTo>
                  <a:lnTo>
                    <a:pt x="345281" y="221457"/>
                  </a:lnTo>
                  <a:lnTo>
                    <a:pt x="657225" y="180975"/>
                  </a:lnTo>
                  <a:lnTo>
                    <a:pt x="864394" y="150019"/>
                  </a:lnTo>
                  <a:lnTo>
                    <a:pt x="1040606" y="111919"/>
                  </a:lnTo>
                  <a:lnTo>
                    <a:pt x="1247775" y="78582"/>
                  </a:lnTo>
                  <a:lnTo>
                    <a:pt x="1328738" y="64294"/>
                  </a:lnTo>
                  <a:lnTo>
                    <a:pt x="1385888" y="35719"/>
                  </a:lnTo>
                  <a:lnTo>
                    <a:pt x="1471613" y="2382"/>
                  </a:lnTo>
                  <a:lnTo>
                    <a:pt x="1485900" y="0"/>
                  </a:lnTo>
                  <a:lnTo>
                    <a:pt x="1557338" y="11907"/>
                  </a:lnTo>
                  <a:lnTo>
                    <a:pt x="1669256" y="42863"/>
                  </a:lnTo>
                  <a:lnTo>
                    <a:pt x="1754981" y="73819"/>
                  </a:lnTo>
                  <a:lnTo>
                    <a:pt x="1821656" y="97632"/>
                  </a:lnTo>
                  <a:lnTo>
                    <a:pt x="1859756" y="116682"/>
                  </a:lnTo>
                  <a:lnTo>
                    <a:pt x="1905000" y="142875"/>
                  </a:lnTo>
                  <a:lnTo>
                    <a:pt x="1924050" y="157163"/>
                  </a:lnTo>
                  <a:lnTo>
                    <a:pt x="1933575" y="171450"/>
                  </a:lnTo>
                  <a:lnTo>
                    <a:pt x="1938338" y="183357"/>
                  </a:lnTo>
                  <a:lnTo>
                    <a:pt x="1933575" y="204788"/>
                  </a:lnTo>
                  <a:lnTo>
                    <a:pt x="1919288" y="230982"/>
                  </a:lnTo>
                  <a:lnTo>
                    <a:pt x="1907381" y="242888"/>
                  </a:lnTo>
                  <a:lnTo>
                    <a:pt x="1869281" y="250032"/>
                  </a:lnTo>
                  <a:lnTo>
                    <a:pt x="1774031" y="266700"/>
                  </a:lnTo>
                  <a:lnTo>
                    <a:pt x="1719263" y="269082"/>
                  </a:lnTo>
                  <a:lnTo>
                    <a:pt x="1628775" y="269082"/>
                  </a:lnTo>
                  <a:lnTo>
                    <a:pt x="1512094" y="273844"/>
                  </a:lnTo>
                  <a:lnTo>
                    <a:pt x="1390650" y="285750"/>
                  </a:lnTo>
                  <a:lnTo>
                    <a:pt x="1254919" y="2952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86">
              <a:extLst>
                <a:ext uri="{FF2B5EF4-FFF2-40B4-BE49-F238E27FC236}">
                  <a16:creationId xmlns:a16="http://schemas.microsoft.com/office/drawing/2014/main" id="{40FEBDB3-124B-4833-9D21-D3F43BDD8A27}"/>
                </a:ext>
              </a:extLst>
            </p:cNvPr>
            <p:cNvSpPr/>
            <p:nvPr/>
          </p:nvSpPr>
          <p:spPr>
            <a:xfrm>
              <a:off x="4316964" y="2743200"/>
              <a:ext cx="1100487" cy="496888"/>
            </a:xfrm>
            <a:custGeom>
              <a:avLst/>
              <a:gdLst>
                <a:gd name="connsiteX0" fmla="*/ 566738 w 1100433"/>
                <a:gd name="connsiteY0" fmla="*/ 338138 h 497681"/>
                <a:gd name="connsiteX1" fmla="*/ 471488 w 1100433"/>
                <a:gd name="connsiteY1" fmla="*/ 390525 h 497681"/>
                <a:gd name="connsiteX2" fmla="*/ 395288 w 1100433"/>
                <a:gd name="connsiteY2" fmla="*/ 435769 h 497681"/>
                <a:gd name="connsiteX3" fmla="*/ 338138 w 1100433"/>
                <a:gd name="connsiteY3" fmla="*/ 469106 h 497681"/>
                <a:gd name="connsiteX4" fmla="*/ 307182 w 1100433"/>
                <a:gd name="connsiteY4" fmla="*/ 483394 h 497681"/>
                <a:gd name="connsiteX5" fmla="*/ 271463 w 1100433"/>
                <a:gd name="connsiteY5" fmla="*/ 492919 h 497681"/>
                <a:gd name="connsiteX6" fmla="*/ 250032 w 1100433"/>
                <a:gd name="connsiteY6" fmla="*/ 497681 h 497681"/>
                <a:gd name="connsiteX7" fmla="*/ 226219 w 1100433"/>
                <a:gd name="connsiteY7" fmla="*/ 497681 h 497681"/>
                <a:gd name="connsiteX8" fmla="*/ 209550 w 1100433"/>
                <a:gd name="connsiteY8" fmla="*/ 495300 h 497681"/>
                <a:gd name="connsiteX9" fmla="*/ 188119 w 1100433"/>
                <a:gd name="connsiteY9" fmla="*/ 492919 h 497681"/>
                <a:gd name="connsiteX10" fmla="*/ 169069 w 1100433"/>
                <a:gd name="connsiteY10" fmla="*/ 485775 h 497681"/>
                <a:gd name="connsiteX11" fmla="*/ 147638 w 1100433"/>
                <a:gd name="connsiteY11" fmla="*/ 471488 h 497681"/>
                <a:gd name="connsiteX12" fmla="*/ 126207 w 1100433"/>
                <a:gd name="connsiteY12" fmla="*/ 452438 h 497681"/>
                <a:gd name="connsiteX13" fmla="*/ 92869 w 1100433"/>
                <a:gd name="connsiteY13" fmla="*/ 407194 h 497681"/>
                <a:gd name="connsiteX14" fmla="*/ 54769 w 1100433"/>
                <a:gd name="connsiteY14" fmla="*/ 347663 h 497681"/>
                <a:gd name="connsiteX15" fmla="*/ 40482 w 1100433"/>
                <a:gd name="connsiteY15" fmla="*/ 323850 h 497681"/>
                <a:gd name="connsiteX16" fmla="*/ 26194 w 1100433"/>
                <a:gd name="connsiteY16" fmla="*/ 292894 h 497681"/>
                <a:gd name="connsiteX17" fmla="*/ 14288 w 1100433"/>
                <a:gd name="connsiteY17" fmla="*/ 250031 h 497681"/>
                <a:gd name="connsiteX18" fmla="*/ 4763 w 1100433"/>
                <a:gd name="connsiteY18" fmla="*/ 197644 h 497681"/>
                <a:gd name="connsiteX19" fmla="*/ 0 w 1100433"/>
                <a:gd name="connsiteY19" fmla="*/ 159544 h 497681"/>
                <a:gd name="connsiteX20" fmla="*/ 2382 w 1100433"/>
                <a:gd name="connsiteY20" fmla="*/ 116681 h 497681"/>
                <a:gd name="connsiteX21" fmla="*/ 7144 w 1100433"/>
                <a:gd name="connsiteY21" fmla="*/ 90488 h 497681"/>
                <a:gd name="connsiteX22" fmla="*/ 14288 w 1100433"/>
                <a:gd name="connsiteY22" fmla="*/ 78581 h 497681"/>
                <a:gd name="connsiteX23" fmla="*/ 23813 w 1100433"/>
                <a:gd name="connsiteY23" fmla="*/ 76200 h 497681"/>
                <a:gd name="connsiteX24" fmla="*/ 38100 w 1100433"/>
                <a:gd name="connsiteY24" fmla="*/ 78581 h 497681"/>
                <a:gd name="connsiteX25" fmla="*/ 50007 w 1100433"/>
                <a:gd name="connsiteY25" fmla="*/ 92869 h 497681"/>
                <a:gd name="connsiteX26" fmla="*/ 71438 w 1100433"/>
                <a:gd name="connsiteY26" fmla="*/ 133350 h 497681"/>
                <a:gd name="connsiteX27" fmla="*/ 102394 w 1100433"/>
                <a:gd name="connsiteY27" fmla="*/ 176213 h 497681"/>
                <a:gd name="connsiteX28" fmla="*/ 123825 w 1100433"/>
                <a:gd name="connsiteY28" fmla="*/ 202406 h 497681"/>
                <a:gd name="connsiteX29" fmla="*/ 147638 w 1100433"/>
                <a:gd name="connsiteY29" fmla="*/ 221456 h 497681"/>
                <a:gd name="connsiteX30" fmla="*/ 180975 w 1100433"/>
                <a:gd name="connsiteY30" fmla="*/ 238125 h 497681"/>
                <a:gd name="connsiteX31" fmla="*/ 211932 w 1100433"/>
                <a:gd name="connsiteY31" fmla="*/ 245269 h 497681"/>
                <a:gd name="connsiteX32" fmla="*/ 242888 w 1100433"/>
                <a:gd name="connsiteY32" fmla="*/ 242888 h 497681"/>
                <a:gd name="connsiteX33" fmla="*/ 309563 w 1100433"/>
                <a:gd name="connsiteY33" fmla="*/ 221456 h 497681"/>
                <a:gd name="connsiteX34" fmla="*/ 504825 w 1100433"/>
                <a:gd name="connsiteY34" fmla="*/ 152400 h 497681"/>
                <a:gd name="connsiteX35" fmla="*/ 666750 w 1100433"/>
                <a:gd name="connsiteY35" fmla="*/ 95250 h 497681"/>
                <a:gd name="connsiteX36" fmla="*/ 719138 w 1100433"/>
                <a:gd name="connsiteY36" fmla="*/ 76200 h 497681"/>
                <a:gd name="connsiteX37" fmla="*/ 754857 w 1100433"/>
                <a:gd name="connsiteY37" fmla="*/ 50006 h 497681"/>
                <a:gd name="connsiteX38" fmla="*/ 783432 w 1100433"/>
                <a:gd name="connsiteY38" fmla="*/ 28575 h 497681"/>
                <a:gd name="connsiteX39" fmla="*/ 807244 w 1100433"/>
                <a:gd name="connsiteY39" fmla="*/ 14288 h 497681"/>
                <a:gd name="connsiteX40" fmla="*/ 835819 w 1100433"/>
                <a:gd name="connsiteY40" fmla="*/ 2381 h 497681"/>
                <a:gd name="connsiteX41" fmla="*/ 859632 w 1100433"/>
                <a:gd name="connsiteY41" fmla="*/ 0 h 497681"/>
                <a:gd name="connsiteX42" fmla="*/ 869157 w 1100433"/>
                <a:gd name="connsiteY42" fmla="*/ 2381 h 497681"/>
                <a:gd name="connsiteX43" fmla="*/ 888207 w 1100433"/>
                <a:gd name="connsiteY43" fmla="*/ 7144 h 497681"/>
                <a:gd name="connsiteX44" fmla="*/ 940594 w 1100433"/>
                <a:gd name="connsiteY44" fmla="*/ 59531 h 497681"/>
                <a:gd name="connsiteX45" fmla="*/ 997744 w 1100433"/>
                <a:gd name="connsiteY45" fmla="*/ 119063 h 497681"/>
                <a:gd name="connsiteX46" fmla="*/ 1069182 w 1100433"/>
                <a:gd name="connsiteY46" fmla="*/ 188119 h 497681"/>
                <a:gd name="connsiteX47" fmla="*/ 1085850 w 1100433"/>
                <a:gd name="connsiteY47" fmla="*/ 204788 h 497681"/>
                <a:gd name="connsiteX48" fmla="*/ 1095375 w 1100433"/>
                <a:gd name="connsiteY48" fmla="*/ 221456 h 497681"/>
                <a:gd name="connsiteX49" fmla="*/ 1100138 w 1100433"/>
                <a:gd name="connsiteY49" fmla="*/ 235744 h 497681"/>
                <a:gd name="connsiteX50" fmla="*/ 1100138 w 1100433"/>
                <a:gd name="connsiteY50" fmla="*/ 250031 h 497681"/>
                <a:gd name="connsiteX51" fmla="*/ 1095375 w 1100433"/>
                <a:gd name="connsiteY51" fmla="*/ 271463 h 497681"/>
                <a:gd name="connsiteX52" fmla="*/ 1081088 w 1100433"/>
                <a:gd name="connsiteY52" fmla="*/ 295275 h 497681"/>
                <a:gd name="connsiteX53" fmla="*/ 1057275 w 1100433"/>
                <a:gd name="connsiteY53" fmla="*/ 319088 h 497681"/>
                <a:gd name="connsiteX54" fmla="*/ 1028700 w 1100433"/>
                <a:gd name="connsiteY54" fmla="*/ 333375 h 497681"/>
                <a:gd name="connsiteX55" fmla="*/ 688182 w 1100433"/>
                <a:gd name="connsiteY55" fmla="*/ 283369 h 497681"/>
                <a:gd name="connsiteX56" fmla="*/ 673894 w 1100433"/>
                <a:gd name="connsiteY56" fmla="*/ 283369 h 497681"/>
                <a:gd name="connsiteX57" fmla="*/ 566738 w 1100433"/>
                <a:gd name="connsiteY57" fmla="*/ 338138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100433" h="497681">
                  <a:moveTo>
                    <a:pt x="566738" y="338138"/>
                  </a:moveTo>
                  <a:lnTo>
                    <a:pt x="471488" y="390525"/>
                  </a:lnTo>
                  <a:lnTo>
                    <a:pt x="395288" y="435769"/>
                  </a:lnTo>
                  <a:lnTo>
                    <a:pt x="338138" y="469106"/>
                  </a:lnTo>
                  <a:lnTo>
                    <a:pt x="307182" y="483394"/>
                  </a:lnTo>
                  <a:lnTo>
                    <a:pt x="271463" y="492919"/>
                  </a:lnTo>
                  <a:lnTo>
                    <a:pt x="250032" y="497681"/>
                  </a:lnTo>
                  <a:lnTo>
                    <a:pt x="226219" y="497681"/>
                  </a:lnTo>
                  <a:lnTo>
                    <a:pt x="209550" y="495300"/>
                  </a:lnTo>
                  <a:lnTo>
                    <a:pt x="188119" y="492919"/>
                  </a:lnTo>
                  <a:lnTo>
                    <a:pt x="169069" y="485775"/>
                  </a:lnTo>
                  <a:lnTo>
                    <a:pt x="147638" y="471488"/>
                  </a:lnTo>
                  <a:lnTo>
                    <a:pt x="126207" y="452438"/>
                  </a:lnTo>
                  <a:lnTo>
                    <a:pt x="92869" y="407194"/>
                  </a:lnTo>
                  <a:lnTo>
                    <a:pt x="54769" y="347663"/>
                  </a:lnTo>
                  <a:lnTo>
                    <a:pt x="40482" y="323850"/>
                  </a:lnTo>
                  <a:lnTo>
                    <a:pt x="26194" y="292894"/>
                  </a:lnTo>
                  <a:lnTo>
                    <a:pt x="14288" y="250031"/>
                  </a:lnTo>
                  <a:lnTo>
                    <a:pt x="4763" y="197644"/>
                  </a:lnTo>
                  <a:lnTo>
                    <a:pt x="0" y="159544"/>
                  </a:lnTo>
                  <a:lnTo>
                    <a:pt x="2382" y="116681"/>
                  </a:lnTo>
                  <a:lnTo>
                    <a:pt x="7144" y="90488"/>
                  </a:lnTo>
                  <a:lnTo>
                    <a:pt x="14288" y="78581"/>
                  </a:lnTo>
                  <a:lnTo>
                    <a:pt x="23813" y="76200"/>
                  </a:lnTo>
                  <a:lnTo>
                    <a:pt x="38100" y="78581"/>
                  </a:lnTo>
                  <a:lnTo>
                    <a:pt x="50007" y="92869"/>
                  </a:lnTo>
                  <a:lnTo>
                    <a:pt x="71438" y="133350"/>
                  </a:lnTo>
                  <a:lnTo>
                    <a:pt x="102394" y="176213"/>
                  </a:lnTo>
                  <a:lnTo>
                    <a:pt x="123825" y="202406"/>
                  </a:lnTo>
                  <a:lnTo>
                    <a:pt x="147638" y="221456"/>
                  </a:lnTo>
                  <a:lnTo>
                    <a:pt x="180975" y="238125"/>
                  </a:lnTo>
                  <a:lnTo>
                    <a:pt x="211932" y="245269"/>
                  </a:lnTo>
                  <a:lnTo>
                    <a:pt x="242888" y="242888"/>
                  </a:lnTo>
                  <a:lnTo>
                    <a:pt x="309563" y="221456"/>
                  </a:lnTo>
                  <a:lnTo>
                    <a:pt x="504825" y="152400"/>
                  </a:lnTo>
                  <a:lnTo>
                    <a:pt x="666750" y="95250"/>
                  </a:lnTo>
                  <a:lnTo>
                    <a:pt x="719138" y="76200"/>
                  </a:lnTo>
                  <a:lnTo>
                    <a:pt x="754857" y="50006"/>
                  </a:lnTo>
                  <a:lnTo>
                    <a:pt x="783432" y="28575"/>
                  </a:lnTo>
                  <a:lnTo>
                    <a:pt x="807244" y="14288"/>
                  </a:lnTo>
                  <a:lnTo>
                    <a:pt x="835819" y="2381"/>
                  </a:lnTo>
                  <a:lnTo>
                    <a:pt x="859632" y="0"/>
                  </a:lnTo>
                  <a:lnTo>
                    <a:pt x="869157" y="2381"/>
                  </a:lnTo>
                  <a:lnTo>
                    <a:pt x="888207" y="7144"/>
                  </a:lnTo>
                  <a:lnTo>
                    <a:pt x="940594" y="59531"/>
                  </a:lnTo>
                  <a:lnTo>
                    <a:pt x="997744" y="119063"/>
                  </a:lnTo>
                  <a:lnTo>
                    <a:pt x="1069182" y="188119"/>
                  </a:lnTo>
                  <a:lnTo>
                    <a:pt x="1085850" y="204788"/>
                  </a:lnTo>
                  <a:lnTo>
                    <a:pt x="1095375" y="221456"/>
                  </a:lnTo>
                  <a:cubicBezTo>
                    <a:pt x="1100433" y="234100"/>
                    <a:pt x="1100138" y="229088"/>
                    <a:pt x="1100138" y="235744"/>
                  </a:cubicBezTo>
                  <a:lnTo>
                    <a:pt x="1100138" y="250031"/>
                  </a:lnTo>
                  <a:lnTo>
                    <a:pt x="1095375" y="271463"/>
                  </a:lnTo>
                  <a:lnTo>
                    <a:pt x="1081088" y="295275"/>
                  </a:lnTo>
                  <a:lnTo>
                    <a:pt x="1057275" y="319088"/>
                  </a:lnTo>
                  <a:lnTo>
                    <a:pt x="1028700" y="333375"/>
                  </a:lnTo>
                  <a:lnTo>
                    <a:pt x="688182" y="283369"/>
                  </a:lnTo>
                  <a:lnTo>
                    <a:pt x="673894" y="283369"/>
                  </a:lnTo>
                  <a:lnTo>
                    <a:pt x="566738" y="33813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87">
              <a:extLst>
                <a:ext uri="{FF2B5EF4-FFF2-40B4-BE49-F238E27FC236}">
                  <a16:creationId xmlns:a16="http://schemas.microsoft.com/office/drawing/2014/main" id="{614CB737-4929-4ED6-AFFD-A6B6E32D30C7}"/>
                </a:ext>
              </a:extLst>
            </p:cNvPr>
            <p:cNvSpPr/>
            <p:nvPr/>
          </p:nvSpPr>
          <p:spPr>
            <a:xfrm>
              <a:off x="4761605" y="2962275"/>
              <a:ext cx="647906" cy="947738"/>
            </a:xfrm>
            <a:custGeom>
              <a:avLst/>
              <a:gdLst>
                <a:gd name="connsiteX0" fmla="*/ 438150 w 650081"/>
                <a:gd name="connsiteY0" fmla="*/ 319088 h 947738"/>
                <a:gd name="connsiteX1" fmla="*/ 345281 w 650081"/>
                <a:gd name="connsiteY1" fmla="*/ 466725 h 947738"/>
                <a:gd name="connsiteX2" fmla="*/ 264319 w 650081"/>
                <a:gd name="connsiteY2" fmla="*/ 597694 h 947738"/>
                <a:gd name="connsiteX3" fmla="*/ 180975 w 650081"/>
                <a:gd name="connsiteY3" fmla="*/ 738188 h 947738"/>
                <a:gd name="connsiteX4" fmla="*/ 164306 w 650081"/>
                <a:gd name="connsiteY4" fmla="*/ 766763 h 947738"/>
                <a:gd name="connsiteX5" fmla="*/ 52387 w 650081"/>
                <a:gd name="connsiteY5" fmla="*/ 947738 h 947738"/>
                <a:gd name="connsiteX6" fmla="*/ 47625 w 650081"/>
                <a:gd name="connsiteY6" fmla="*/ 947738 h 947738"/>
                <a:gd name="connsiteX7" fmla="*/ 33337 w 650081"/>
                <a:gd name="connsiteY7" fmla="*/ 942975 h 947738"/>
                <a:gd name="connsiteX8" fmla="*/ 16669 w 650081"/>
                <a:gd name="connsiteY8" fmla="*/ 921544 h 947738"/>
                <a:gd name="connsiteX9" fmla="*/ 7144 w 650081"/>
                <a:gd name="connsiteY9" fmla="*/ 900113 h 947738"/>
                <a:gd name="connsiteX10" fmla="*/ 0 w 650081"/>
                <a:gd name="connsiteY10" fmla="*/ 871538 h 947738"/>
                <a:gd name="connsiteX11" fmla="*/ 0 w 650081"/>
                <a:gd name="connsiteY11" fmla="*/ 847725 h 947738"/>
                <a:gd name="connsiteX12" fmla="*/ 7144 w 650081"/>
                <a:gd name="connsiteY12" fmla="*/ 807244 h 947738"/>
                <a:gd name="connsiteX13" fmla="*/ 42862 w 650081"/>
                <a:gd name="connsiteY13" fmla="*/ 714375 h 947738"/>
                <a:gd name="connsiteX14" fmla="*/ 104775 w 650081"/>
                <a:gd name="connsiteY14" fmla="*/ 554831 h 947738"/>
                <a:gd name="connsiteX15" fmla="*/ 188119 w 650081"/>
                <a:gd name="connsiteY15" fmla="*/ 342900 h 947738"/>
                <a:gd name="connsiteX16" fmla="*/ 250031 w 650081"/>
                <a:gd name="connsiteY16" fmla="*/ 183356 h 947738"/>
                <a:gd name="connsiteX17" fmla="*/ 269081 w 650081"/>
                <a:gd name="connsiteY17" fmla="*/ 128588 h 947738"/>
                <a:gd name="connsiteX18" fmla="*/ 269081 w 650081"/>
                <a:gd name="connsiteY18" fmla="*/ 111919 h 947738"/>
                <a:gd name="connsiteX19" fmla="*/ 266700 w 650081"/>
                <a:gd name="connsiteY19" fmla="*/ 100013 h 947738"/>
                <a:gd name="connsiteX20" fmla="*/ 261937 w 650081"/>
                <a:gd name="connsiteY20" fmla="*/ 85725 h 947738"/>
                <a:gd name="connsiteX21" fmla="*/ 257175 w 650081"/>
                <a:gd name="connsiteY21" fmla="*/ 78581 h 947738"/>
                <a:gd name="connsiteX22" fmla="*/ 247650 w 650081"/>
                <a:gd name="connsiteY22" fmla="*/ 69056 h 947738"/>
                <a:gd name="connsiteX23" fmla="*/ 228600 w 650081"/>
                <a:gd name="connsiteY23" fmla="*/ 54769 h 947738"/>
                <a:gd name="connsiteX24" fmla="*/ 173831 w 650081"/>
                <a:gd name="connsiteY24" fmla="*/ 0 h 947738"/>
                <a:gd name="connsiteX25" fmla="*/ 650081 w 650081"/>
                <a:gd name="connsiteY25" fmla="*/ 47625 h 947738"/>
                <a:gd name="connsiteX26" fmla="*/ 628650 w 650081"/>
                <a:gd name="connsiteY26" fmla="*/ 83344 h 947738"/>
                <a:gd name="connsiteX27" fmla="*/ 611981 w 650081"/>
                <a:gd name="connsiteY27" fmla="*/ 95250 h 947738"/>
                <a:gd name="connsiteX28" fmla="*/ 585787 w 650081"/>
                <a:gd name="connsiteY28" fmla="*/ 114300 h 947738"/>
                <a:gd name="connsiteX29" fmla="*/ 559594 w 650081"/>
                <a:gd name="connsiteY29" fmla="*/ 135731 h 947738"/>
                <a:gd name="connsiteX30" fmla="*/ 538162 w 650081"/>
                <a:gd name="connsiteY30" fmla="*/ 154781 h 947738"/>
                <a:gd name="connsiteX31" fmla="*/ 521494 w 650081"/>
                <a:gd name="connsiteY31" fmla="*/ 178594 h 947738"/>
                <a:gd name="connsiteX32" fmla="*/ 500062 w 650081"/>
                <a:gd name="connsiteY32" fmla="*/ 209550 h 947738"/>
                <a:gd name="connsiteX33" fmla="*/ 473869 w 650081"/>
                <a:gd name="connsiteY33" fmla="*/ 259556 h 947738"/>
                <a:gd name="connsiteX34" fmla="*/ 438150 w 650081"/>
                <a:gd name="connsiteY34" fmla="*/ 319088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50081" h="947738">
                  <a:moveTo>
                    <a:pt x="438150" y="319088"/>
                  </a:moveTo>
                  <a:lnTo>
                    <a:pt x="345281" y="466725"/>
                  </a:lnTo>
                  <a:lnTo>
                    <a:pt x="264319" y="597694"/>
                  </a:lnTo>
                  <a:lnTo>
                    <a:pt x="180975" y="738188"/>
                  </a:lnTo>
                  <a:lnTo>
                    <a:pt x="164306" y="766763"/>
                  </a:lnTo>
                  <a:lnTo>
                    <a:pt x="52387" y="947738"/>
                  </a:lnTo>
                  <a:lnTo>
                    <a:pt x="47625" y="947738"/>
                  </a:lnTo>
                  <a:lnTo>
                    <a:pt x="33337" y="942975"/>
                  </a:lnTo>
                  <a:lnTo>
                    <a:pt x="16669" y="921544"/>
                  </a:lnTo>
                  <a:lnTo>
                    <a:pt x="7144" y="900113"/>
                  </a:lnTo>
                  <a:lnTo>
                    <a:pt x="0" y="871538"/>
                  </a:lnTo>
                  <a:lnTo>
                    <a:pt x="0" y="847725"/>
                  </a:lnTo>
                  <a:lnTo>
                    <a:pt x="7144" y="807244"/>
                  </a:lnTo>
                  <a:lnTo>
                    <a:pt x="42862" y="714375"/>
                  </a:lnTo>
                  <a:lnTo>
                    <a:pt x="104775" y="554831"/>
                  </a:lnTo>
                  <a:lnTo>
                    <a:pt x="188119" y="342900"/>
                  </a:lnTo>
                  <a:lnTo>
                    <a:pt x="250031" y="183356"/>
                  </a:lnTo>
                  <a:lnTo>
                    <a:pt x="269081" y="128588"/>
                  </a:lnTo>
                  <a:lnTo>
                    <a:pt x="269081" y="111919"/>
                  </a:lnTo>
                  <a:lnTo>
                    <a:pt x="266700" y="100013"/>
                  </a:lnTo>
                  <a:lnTo>
                    <a:pt x="261937" y="85725"/>
                  </a:lnTo>
                  <a:lnTo>
                    <a:pt x="257175" y="78581"/>
                  </a:lnTo>
                  <a:lnTo>
                    <a:pt x="247650" y="69056"/>
                  </a:lnTo>
                  <a:lnTo>
                    <a:pt x="228600" y="54769"/>
                  </a:lnTo>
                  <a:lnTo>
                    <a:pt x="173831" y="0"/>
                  </a:lnTo>
                  <a:lnTo>
                    <a:pt x="650081" y="47625"/>
                  </a:lnTo>
                  <a:lnTo>
                    <a:pt x="628650" y="83344"/>
                  </a:lnTo>
                  <a:lnTo>
                    <a:pt x="611981" y="95250"/>
                  </a:lnTo>
                  <a:lnTo>
                    <a:pt x="585787" y="114300"/>
                  </a:lnTo>
                  <a:lnTo>
                    <a:pt x="559594" y="135731"/>
                  </a:lnTo>
                  <a:lnTo>
                    <a:pt x="538162" y="154781"/>
                  </a:lnTo>
                  <a:lnTo>
                    <a:pt x="521494" y="178594"/>
                  </a:lnTo>
                  <a:lnTo>
                    <a:pt x="500062" y="209550"/>
                  </a:lnTo>
                  <a:lnTo>
                    <a:pt x="473869" y="259556"/>
                  </a:lnTo>
                  <a:lnTo>
                    <a:pt x="438150" y="31908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88">
              <a:extLst>
                <a:ext uri="{FF2B5EF4-FFF2-40B4-BE49-F238E27FC236}">
                  <a16:creationId xmlns:a16="http://schemas.microsoft.com/office/drawing/2014/main" id="{4B4A5488-BF2C-4EAF-A8E2-A0620F54E705}"/>
                </a:ext>
              </a:extLst>
            </p:cNvPr>
            <p:cNvSpPr/>
            <p:nvPr/>
          </p:nvSpPr>
          <p:spPr>
            <a:xfrm>
              <a:off x="4763193" y="3681413"/>
              <a:ext cx="749538" cy="454025"/>
            </a:xfrm>
            <a:custGeom>
              <a:avLst/>
              <a:gdLst>
                <a:gd name="connsiteX0" fmla="*/ 428625 w 750094"/>
                <a:gd name="connsiteY0" fmla="*/ 178593 h 454818"/>
                <a:gd name="connsiteX1" fmla="*/ 483394 w 750094"/>
                <a:gd name="connsiteY1" fmla="*/ 185737 h 454818"/>
                <a:gd name="connsiteX2" fmla="*/ 538163 w 750094"/>
                <a:gd name="connsiteY2" fmla="*/ 190500 h 454818"/>
                <a:gd name="connsiteX3" fmla="*/ 564356 w 750094"/>
                <a:gd name="connsiteY3" fmla="*/ 192881 h 454818"/>
                <a:gd name="connsiteX4" fmla="*/ 604838 w 750094"/>
                <a:gd name="connsiteY4" fmla="*/ 219075 h 454818"/>
                <a:gd name="connsiteX5" fmla="*/ 671513 w 750094"/>
                <a:gd name="connsiteY5" fmla="*/ 269081 h 454818"/>
                <a:gd name="connsiteX6" fmla="*/ 721519 w 750094"/>
                <a:gd name="connsiteY6" fmla="*/ 304800 h 454818"/>
                <a:gd name="connsiteX7" fmla="*/ 738188 w 750094"/>
                <a:gd name="connsiteY7" fmla="*/ 319087 h 454818"/>
                <a:gd name="connsiteX8" fmla="*/ 745331 w 750094"/>
                <a:gd name="connsiteY8" fmla="*/ 328612 h 454818"/>
                <a:gd name="connsiteX9" fmla="*/ 750094 w 750094"/>
                <a:gd name="connsiteY9" fmla="*/ 342900 h 454818"/>
                <a:gd name="connsiteX10" fmla="*/ 750094 w 750094"/>
                <a:gd name="connsiteY10" fmla="*/ 364331 h 454818"/>
                <a:gd name="connsiteX11" fmla="*/ 742950 w 750094"/>
                <a:gd name="connsiteY11" fmla="*/ 390525 h 454818"/>
                <a:gd name="connsiteX12" fmla="*/ 726281 w 750094"/>
                <a:gd name="connsiteY12" fmla="*/ 411956 h 454818"/>
                <a:gd name="connsiteX13" fmla="*/ 711994 w 750094"/>
                <a:gd name="connsiteY13" fmla="*/ 426243 h 454818"/>
                <a:gd name="connsiteX14" fmla="*/ 685800 w 750094"/>
                <a:gd name="connsiteY14" fmla="*/ 445293 h 454818"/>
                <a:gd name="connsiteX15" fmla="*/ 671513 w 750094"/>
                <a:gd name="connsiteY15" fmla="*/ 454818 h 454818"/>
                <a:gd name="connsiteX16" fmla="*/ 371475 w 750094"/>
                <a:gd name="connsiteY16" fmla="*/ 369093 h 454818"/>
                <a:gd name="connsiteX17" fmla="*/ 314325 w 750094"/>
                <a:gd name="connsiteY17" fmla="*/ 354806 h 454818"/>
                <a:gd name="connsiteX18" fmla="*/ 245269 w 750094"/>
                <a:gd name="connsiteY18" fmla="*/ 333375 h 454818"/>
                <a:gd name="connsiteX19" fmla="*/ 195263 w 750094"/>
                <a:gd name="connsiteY19" fmla="*/ 314325 h 454818"/>
                <a:gd name="connsiteX20" fmla="*/ 147638 w 750094"/>
                <a:gd name="connsiteY20" fmla="*/ 292893 h 454818"/>
                <a:gd name="connsiteX21" fmla="*/ 100013 w 750094"/>
                <a:gd name="connsiteY21" fmla="*/ 264318 h 454818"/>
                <a:gd name="connsiteX22" fmla="*/ 59531 w 750094"/>
                <a:gd name="connsiteY22" fmla="*/ 242887 h 454818"/>
                <a:gd name="connsiteX23" fmla="*/ 38100 w 750094"/>
                <a:gd name="connsiteY23" fmla="*/ 230981 h 454818"/>
                <a:gd name="connsiteX24" fmla="*/ 28575 w 750094"/>
                <a:gd name="connsiteY24" fmla="*/ 219075 h 454818"/>
                <a:gd name="connsiteX25" fmla="*/ 11906 w 750094"/>
                <a:gd name="connsiteY25" fmla="*/ 192881 h 454818"/>
                <a:gd name="connsiteX26" fmla="*/ 0 w 750094"/>
                <a:gd name="connsiteY26" fmla="*/ 147637 h 454818"/>
                <a:gd name="connsiteX27" fmla="*/ 183356 w 750094"/>
                <a:gd name="connsiteY27" fmla="*/ 0 h 454818"/>
                <a:gd name="connsiteX28" fmla="*/ 161925 w 750094"/>
                <a:gd name="connsiteY28" fmla="*/ 45243 h 454818"/>
                <a:gd name="connsiteX29" fmla="*/ 157163 w 750094"/>
                <a:gd name="connsiteY29" fmla="*/ 69056 h 454818"/>
                <a:gd name="connsiteX30" fmla="*/ 157163 w 750094"/>
                <a:gd name="connsiteY30" fmla="*/ 83343 h 454818"/>
                <a:gd name="connsiteX31" fmla="*/ 164306 w 750094"/>
                <a:gd name="connsiteY31" fmla="*/ 100012 h 454818"/>
                <a:gd name="connsiteX32" fmla="*/ 176213 w 750094"/>
                <a:gd name="connsiteY32" fmla="*/ 109537 h 454818"/>
                <a:gd name="connsiteX33" fmla="*/ 190500 w 750094"/>
                <a:gd name="connsiteY33" fmla="*/ 116681 h 454818"/>
                <a:gd name="connsiteX34" fmla="*/ 223838 w 750094"/>
                <a:gd name="connsiteY34" fmla="*/ 121443 h 454818"/>
                <a:gd name="connsiteX35" fmla="*/ 245269 w 750094"/>
                <a:gd name="connsiteY35" fmla="*/ 123825 h 454818"/>
                <a:gd name="connsiteX36" fmla="*/ 311944 w 750094"/>
                <a:gd name="connsiteY36" fmla="*/ 147637 h 454818"/>
                <a:gd name="connsiteX37" fmla="*/ 371475 w 750094"/>
                <a:gd name="connsiteY37" fmla="*/ 166687 h 454818"/>
                <a:gd name="connsiteX38" fmla="*/ 428625 w 750094"/>
                <a:gd name="connsiteY38" fmla="*/ 178593 h 45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50094" h="454818">
                  <a:moveTo>
                    <a:pt x="428625" y="178593"/>
                  </a:moveTo>
                  <a:lnTo>
                    <a:pt x="483394" y="185737"/>
                  </a:lnTo>
                  <a:lnTo>
                    <a:pt x="538163" y="190500"/>
                  </a:lnTo>
                  <a:lnTo>
                    <a:pt x="564356" y="192881"/>
                  </a:lnTo>
                  <a:lnTo>
                    <a:pt x="604838" y="219075"/>
                  </a:lnTo>
                  <a:lnTo>
                    <a:pt x="671513" y="269081"/>
                  </a:lnTo>
                  <a:lnTo>
                    <a:pt x="721519" y="304800"/>
                  </a:lnTo>
                  <a:lnTo>
                    <a:pt x="738188" y="319087"/>
                  </a:lnTo>
                  <a:lnTo>
                    <a:pt x="745331" y="328612"/>
                  </a:lnTo>
                  <a:lnTo>
                    <a:pt x="750094" y="342900"/>
                  </a:lnTo>
                  <a:lnTo>
                    <a:pt x="750094" y="364331"/>
                  </a:lnTo>
                  <a:lnTo>
                    <a:pt x="742950" y="390525"/>
                  </a:lnTo>
                  <a:lnTo>
                    <a:pt x="726281" y="411956"/>
                  </a:lnTo>
                  <a:lnTo>
                    <a:pt x="711994" y="426243"/>
                  </a:lnTo>
                  <a:lnTo>
                    <a:pt x="685800" y="445293"/>
                  </a:lnTo>
                  <a:lnTo>
                    <a:pt x="671513" y="454818"/>
                  </a:lnTo>
                  <a:lnTo>
                    <a:pt x="371475" y="369093"/>
                  </a:lnTo>
                  <a:lnTo>
                    <a:pt x="314325" y="354806"/>
                  </a:lnTo>
                  <a:lnTo>
                    <a:pt x="245269" y="333375"/>
                  </a:lnTo>
                  <a:lnTo>
                    <a:pt x="195263" y="314325"/>
                  </a:lnTo>
                  <a:lnTo>
                    <a:pt x="147638" y="292893"/>
                  </a:lnTo>
                  <a:lnTo>
                    <a:pt x="100013" y="264318"/>
                  </a:lnTo>
                  <a:lnTo>
                    <a:pt x="59531" y="242887"/>
                  </a:lnTo>
                  <a:lnTo>
                    <a:pt x="38100" y="230981"/>
                  </a:lnTo>
                  <a:lnTo>
                    <a:pt x="28575" y="219075"/>
                  </a:lnTo>
                  <a:lnTo>
                    <a:pt x="11906" y="192881"/>
                  </a:lnTo>
                  <a:lnTo>
                    <a:pt x="0" y="147637"/>
                  </a:lnTo>
                  <a:lnTo>
                    <a:pt x="183356" y="0"/>
                  </a:lnTo>
                  <a:lnTo>
                    <a:pt x="161925" y="45243"/>
                  </a:lnTo>
                  <a:lnTo>
                    <a:pt x="157163" y="69056"/>
                  </a:lnTo>
                  <a:lnTo>
                    <a:pt x="157163" y="83343"/>
                  </a:lnTo>
                  <a:lnTo>
                    <a:pt x="164306" y="100012"/>
                  </a:lnTo>
                  <a:lnTo>
                    <a:pt x="176213" y="109537"/>
                  </a:lnTo>
                  <a:lnTo>
                    <a:pt x="190500" y="116681"/>
                  </a:lnTo>
                  <a:lnTo>
                    <a:pt x="223838" y="121443"/>
                  </a:lnTo>
                  <a:lnTo>
                    <a:pt x="245269" y="123825"/>
                  </a:lnTo>
                  <a:lnTo>
                    <a:pt x="311944" y="147637"/>
                  </a:lnTo>
                  <a:lnTo>
                    <a:pt x="371475" y="166687"/>
                  </a:lnTo>
                  <a:lnTo>
                    <a:pt x="428625" y="17859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89">
              <a:extLst>
                <a:ext uri="{FF2B5EF4-FFF2-40B4-BE49-F238E27FC236}">
                  <a16:creationId xmlns:a16="http://schemas.microsoft.com/office/drawing/2014/main" id="{192C39EE-5FEA-4B6E-9654-6EE36A25769D}"/>
                </a:ext>
              </a:extLst>
            </p:cNvPr>
            <p:cNvSpPr/>
            <p:nvPr/>
          </p:nvSpPr>
          <p:spPr>
            <a:xfrm>
              <a:off x="4167691" y="3986213"/>
              <a:ext cx="1319631" cy="1843087"/>
            </a:xfrm>
            <a:custGeom>
              <a:avLst/>
              <a:gdLst>
                <a:gd name="connsiteX0" fmla="*/ 926306 w 1321593"/>
                <a:gd name="connsiteY0" fmla="*/ 266700 h 1843087"/>
                <a:gd name="connsiteX1" fmla="*/ 947737 w 1321593"/>
                <a:gd name="connsiteY1" fmla="*/ 176212 h 1843087"/>
                <a:gd name="connsiteX2" fmla="*/ 964406 w 1321593"/>
                <a:gd name="connsiteY2" fmla="*/ 107156 h 1843087"/>
                <a:gd name="connsiteX3" fmla="*/ 981075 w 1321593"/>
                <a:gd name="connsiteY3" fmla="*/ 21431 h 1843087"/>
                <a:gd name="connsiteX4" fmla="*/ 981075 w 1321593"/>
                <a:gd name="connsiteY4" fmla="*/ 0 h 1843087"/>
                <a:gd name="connsiteX5" fmla="*/ 1321593 w 1321593"/>
                <a:gd name="connsiteY5" fmla="*/ 100012 h 1843087"/>
                <a:gd name="connsiteX6" fmla="*/ 1295400 w 1321593"/>
                <a:gd name="connsiteY6" fmla="*/ 128587 h 1843087"/>
                <a:gd name="connsiteX7" fmla="*/ 1266825 w 1321593"/>
                <a:gd name="connsiteY7" fmla="*/ 150018 h 1843087"/>
                <a:gd name="connsiteX8" fmla="*/ 1250156 w 1321593"/>
                <a:gd name="connsiteY8" fmla="*/ 207168 h 1843087"/>
                <a:gd name="connsiteX9" fmla="*/ 1221581 w 1321593"/>
                <a:gd name="connsiteY9" fmla="*/ 290512 h 1843087"/>
                <a:gd name="connsiteX10" fmla="*/ 1176337 w 1321593"/>
                <a:gd name="connsiteY10" fmla="*/ 419100 h 1843087"/>
                <a:gd name="connsiteX11" fmla="*/ 1145381 w 1321593"/>
                <a:gd name="connsiteY11" fmla="*/ 504825 h 1843087"/>
                <a:gd name="connsiteX12" fmla="*/ 1104900 w 1321593"/>
                <a:gd name="connsiteY12" fmla="*/ 600075 h 1843087"/>
                <a:gd name="connsiteX13" fmla="*/ 1052512 w 1321593"/>
                <a:gd name="connsiteY13" fmla="*/ 711993 h 1843087"/>
                <a:gd name="connsiteX14" fmla="*/ 1028700 w 1321593"/>
                <a:gd name="connsiteY14" fmla="*/ 757237 h 1843087"/>
                <a:gd name="connsiteX15" fmla="*/ 988218 w 1321593"/>
                <a:gd name="connsiteY15" fmla="*/ 845343 h 1843087"/>
                <a:gd name="connsiteX16" fmla="*/ 923925 w 1321593"/>
                <a:gd name="connsiteY16" fmla="*/ 950118 h 1843087"/>
                <a:gd name="connsiteX17" fmla="*/ 864393 w 1321593"/>
                <a:gd name="connsiteY17" fmla="*/ 1035843 h 1843087"/>
                <a:gd name="connsiteX18" fmla="*/ 795337 w 1321593"/>
                <a:gd name="connsiteY18" fmla="*/ 1128712 h 1843087"/>
                <a:gd name="connsiteX19" fmla="*/ 742950 w 1321593"/>
                <a:gd name="connsiteY19" fmla="*/ 1197768 h 1843087"/>
                <a:gd name="connsiteX20" fmla="*/ 690562 w 1321593"/>
                <a:gd name="connsiteY20" fmla="*/ 1266825 h 1843087"/>
                <a:gd name="connsiteX21" fmla="*/ 621506 w 1321593"/>
                <a:gd name="connsiteY21" fmla="*/ 1345406 h 1843087"/>
                <a:gd name="connsiteX22" fmla="*/ 545306 w 1321593"/>
                <a:gd name="connsiteY22" fmla="*/ 1431131 h 1843087"/>
                <a:gd name="connsiteX23" fmla="*/ 469106 w 1321593"/>
                <a:gd name="connsiteY23" fmla="*/ 1509712 h 1843087"/>
                <a:gd name="connsiteX24" fmla="*/ 381000 w 1321593"/>
                <a:gd name="connsiteY24" fmla="*/ 1593056 h 1843087"/>
                <a:gd name="connsiteX25" fmla="*/ 292893 w 1321593"/>
                <a:gd name="connsiteY25" fmla="*/ 1669256 h 1843087"/>
                <a:gd name="connsiteX26" fmla="*/ 185737 w 1321593"/>
                <a:gd name="connsiteY26" fmla="*/ 1747837 h 1843087"/>
                <a:gd name="connsiteX27" fmla="*/ 57150 w 1321593"/>
                <a:gd name="connsiteY27" fmla="*/ 1828800 h 1843087"/>
                <a:gd name="connsiteX28" fmla="*/ 26193 w 1321593"/>
                <a:gd name="connsiteY28" fmla="*/ 1840706 h 1843087"/>
                <a:gd name="connsiteX29" fmla="*/ 14287 w 1321593"/>
                <a:gd name="connsiteY29" fmla="*/ 1843087 h 1843087"/>
                <a:gd name="connsiteX30" fmla="*/ 7143 w 1321593"/>
                <a:gd name="connsiteY30" fmla="*/ 1840706 h 1843087"/>
                <a:gd name="connsiteX31" fmla="*/ 0 w 1321593"/>
                <a:gd name="connsiteY31" fmla="*/ 1831181 h 1843087"/>
                <a:gd name="connsiteX32" fmla="*/ 0 w 1321593"/>
                <a:gd name="connsiteY32" fmla="*/ 1819275 h 1843087"/>
                <a:gd name="connsiteX33" fmla="*/ 7143 w 1321593"/>
                <a:gd name="connsiteY33" fmla="*/ 1797843 h 1843087"/>
                <a:gd name="connsiteX34" fmla="*/ 21431 w 1321593"/>
                <a:gd name="connsiteY34" fmla="*/ 1776412 h 1843087"/>
                <a:gd name="connsiteX35" fmla="*/ 114300 w 1321593"/>
                <a:gd name="connsiteY35" fmla="*/ 1688306 h 1843087"/>
                <a:gd name="connsiteX36" fmla="*/ 192881 w 1321593"/>
                <a:gd name="connsiteY36" fmla="*/ 1609725 h 1843087"/>
                <a:gd name="connsiteX37" fmla="*/ 266700 w 1321593"/>
                <a:gd name="connsiteY37" fmla="*/ 1533525 h 1843087"/>
                <a:gd name="connsiteX38" fmla="*/ 342900 w 1321593"/>
                <a:gd name="connsiteY38" fmla="*/ 1440656 h 1843087"/>
                <a:gd name="connsiteX39" fmla="*/ 404812 w 1321593"/>
                <a:gd name="connsiteY39" fmla="*/ 1364456 h 1843087"/>
                <a:gd name="connsiteX40" fmla="*/ 469106 w 1321593"/>
                <a:gd name="connsiteY40" fmla="*/ 1273968 h 1843087"/>
                <a:gd name="connsiteX41" fmla="*/ 528637 w 1321593"/>
                <a:gd name="connsiteY41" fmla="*/ 1183481 h 1843087"/>
                <a:gd name="connsiteX42" fmla="*/ 569118 w 1321593"/>
                <a:gd name="connsiteY42" fmla="*/ 1119187 h 1843087"/>
                <a:gd name="connsiteX43" fmla="*/ 623887 w 1321593"/>
                <a:gd name="connsiteY43" fmla="*/ 1033462 h 1843087"/>
                <a:gd name="connsiteX44" fmla="*/ 671512 w 1321593"/>
                <a:gd name="connsiteY44" fmla="*/ 947737 h 1843087"/>
                <a:gd name="connsiteX45" fmla="*/ 719137 w 1321593"/>
                <a:gd name="connsiteY45" fmla="*/ 862012 h 1843087"/>
                <a:gd name="connsiteX46" fmla="*/ 762000 w 1321593"/>
                <a:gd name="connsiteY46" fmla="*/ 778668 h 1843087"/>
                <a:gd name="connsiteX47" fmla="*/ 783431 w 1321593"/>
                <a:gd name="connsiteY47" fmla="*/ 731043 h 1843087"/>
                <a:gd name="connsiteX48" fmla="*/ 814387 w 1321593"/>
                <a:gd name="connsiteY48" fmla="*/ 619125 h 1843087"/>
                <a:gd name="connsiteX49" fmla="*/ 850106 w 1321593"/>
                <a:gd name="connsiteY49" fmla="*/ 523875 h 1843087"/>
                <a:gd name="connsiteX50" fmla="*/ 881062 w 1321593"/>
                <a:gd name="connsiteY50" fmla="*/ 428625 h 1843087"/>
                <a:gd name="connsiteX51" fmla="*/ 926306 w 1321593"/>
                <a:gd name="connsiteY51" fmla="*/ 266700 h 184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21593" h="1843087">
                  <a:moveTo>
                    <a:pt x="926306" y="266700"/>
                  </a:moveTo>
                  <a:lnTo>
                    <a:pt x="947737" y="176212"/>
                  </a:lnTo>
                  <a:lnTo>
                    <a:pt x="964406" y="107156"/>
                  </a:lnTo>
                  <a:lnTo>
                    <a:pt x="981075" y="21431"/>
                  </a:lnTo>
                  <a:lnTo>
                    <a:pt x="981075" y="0"/>
                  </a:lnTo>
                  <a:lnTo>
                    <a:pt x="1321593" y="100012"/>
                  </a:lnTo>
                  <a:lnTo>
                    <a:pt x="1295400" y="128587"/>
                  </a:lnTo>
                  <a:lnTo>
                    <a:pt x="1266825" y="150018"/>
                  </a:lnTo>
                  <a:lnTo>
                    <a:pt x="1250156" y="207168"/>
                  </a:lnTo>
                  <a:lnTo>
                    <a:pt x="1221581" y="290512"/>
                  </a:lnTo>
                  <a:lnTo>
                    <a:pt x="1176337" y="419100"/>
                  </a:lnTo>
                  <a:lnTo>
                    <a:pt x="1145381" y="504825"/>
                  </a:lnTo>
                  <a:lnTo>
                    <a:pt x="1104900" y="600075"/>
                  </a:lnTo>
                  <a:lnTo>
                    <a:pt x="1052512" y="711993"/>
                  </a:lnTo>
                  <a:lnTo>
                    <a:pt x="1028700" y="757237"/>
                  </a:lnTo>
                  <a:lnTo>
                    <a:pt x="988218" y="845343"/>
                  </a:lnTo>
                  <a:lnTo>
                    <a:pt x="923925" y="950118"/>
                  </a:lnTo>
                  <a:lnTo>
                    <a:pt x="864393" y="1035843"/>
                  </a:lnTo>
                  <a:lnTo>
                    <a:pt x="795337" y="1128712"/>
                  </a:lnTo>
                  <a:lnTo>
                    <a:pt x="742950" y="1197768"/>
                  </a:lnTo>
                  <a:lnTo>
                    <a:pt x="690562" y="1266825"/>
                  </a:lnTo>
                  <a:lnTo>
                    <a:pt x="621506" y="1345406"/>
                  </a:lnTo>
                  <a:lnTo>
                    <a:pt x="545306" y="1431131"/>
                  </a:lnTo>
                  <a:lnTo>
                    <a:pt x="469106" y="1509712"/>
                  </a:lnTo>
                  <a:lnTo>
                    <a:pt x="381000" y="1593056"/>
                  </a:lnTo>
                  <a:lnTo>
                    <a:pt x="292893" y="1669256"/>
                  </a:lnTo>
                  <a:lnTo>
                    <a:pt x="185737" y="1747837"/>
                  </a:lnTo>
                  <a:lnTo>
                    <a:pt x="57150" y="1828800"/>
                  </a:lnTo>
                  <a:lnTo>
                    <a:pt x="26193" y="1840706"/>
                  </a:lnTo>
                  <a:lnTo>
                    <a:pt x="14287" y="1843087"/>
                  </a:lnTo>
                  <a:lnTo>
                    <a:pt x="7143" y="1840706"/>
                  </a:lnTo>
                  <a:lnTo>
                    <a:pt x="0" y="1831181"/>
                  </a:lnTo>
                  <a:lnTo>
                    <a:pt x="0" y="1819275"/>
                  </a:lnTo>
                  <a:lnTo>
                    <a:pt x="7143" y="1797843"/>
                  </a:lnTo>
                  <a:lnTo>
                    <a:pt x="21431" y="1776412"/>
                  </a:lnTo>
                  <a:lnTo>
                    <a:pt x="114300" y="1688306"/>
                  </a:lnTo>
                  <a:lnTo>
                    <a:pt x="192881" y="1609725"/>
                  </a:lnTo>
                  <a:lnTo>
                    <a:pt x="266700" y="1533525"/>
                  </a:lnTo>
                  <a:lnTo>
                    <a:pt x="342900" y="1440656"/>
                  </a:lnTo>
                  <a:lnTo>
                    <a:pt x="404812" y="1364456"/>
                  </a:lnTo>
                  <a:lnTo>
                    <a:pt x="469106" y="1273968"/>
                  </a:lnTo>
                  <a:lnTo>
                    <a:pt x="528637" y="1183481"/>
                  </a:lnTo>
                  <a:lnTo>
                    <a:pt x="569118" y="1119187"/>
                  </a:lnTo>
                  <a:lnTo>
                    <a:pt x="623887" y="1033462"/>
                  </a:lnTo>
                  <a:lnTo>
                    <a:pt x="671512" y="947737"/>
                  </a:lnTo>
                  <a:lnTo>
                    <a:pt x="719137" y="862012"/>
                  </a:lnTo>
                  <a:lnTo>
                    <a:pt x="762000" y="778668"/>
                  </a:lnTo>
                  <a:lnTo>
                    <a:pt x="783431" y="731043"/>
                  </a:lnTo>
                  <a:lnTo>
                    <a:pt x="814387" y="619125"/>
                  </a:lnTo>
                  <a:lnTo>
                    <a:pt x="850106" y="523875"/>
                  </a:lnTo>
                  <a:lnTo>
                    <a:pt x="881062" y="428625"/>
                  </a:lnTo>
                  <a:lnTo>
                    <a:pt x="926306" y="2667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7" name="グループ化 36">
            <a:extLst>
              <a:ext uri="{FF2B5EF4-FFF2-40B4-BE49-F238E27FC236}">
                <a16:creationId xmlns:a16="http://schemas.microsoft.com/office/drawing/2014/main" id="{1421250F-E6E5-4B91-815D-EAFE8C5E1D10}"/>
              </a:ext>
            </a:extLst>
          </p:cNvPr>
          <p:cNvGrpSpPr>
            <a:grpSpLocks/>
          </p:cNvGrpSpPr>
          <p:nvPr/>
        </p:nvGrpSpPr>
        <p:grpSpPr bwMode="auto">
          <a:xfrm>
            <a:off x="2430463" y="1458913"/>
            <a:ext cx="4995862" cy="4291012"/>
            <a:chOff x="2430463" y="1458913"/>
            <a:chExt cx="4995862" cy="4291012"/>
          </a:xfrm>
        </p:grpSpPr>
        <p:sp>
          <p:nvSpPr>
            <p:cNvPr id="38" name="フリーフォーム 90">
              <a:extLst>
                <a:ext uri="{FF2B5EF4-FFF2-40B4-BE49-F238E27FC236}">
                  <a16:creationId xmlns:a16="http://schemas.microsoft.com/office/drawing/2014/main" id="{1FDA0625-1A20-491C-A2E8-40826E28793E}"/>
                </a:ext>
              </a:extLst>
            </p:cNvPr>
            <p:cNvSpPr/>
            <p:nvPr/>
          </p:nvSpPr>
          <p:spPr>
            <a:xfrm>
              <a:off x="4249738" y="4086225"/>
              <a:ext cx="3176587" cy="1663700"/>
            </a:xfrm>
            <a:custGeom>
              <a:avLst/>
              <a:gdLst>
                <a:gd name="connsiteX0" fmla="*/ 1612092 w 3176615"/>
                <a:gd name="connsiteY0" fmla="*/ 940828 h 1664948"/>
                <a:gd name="connsiteX1" fmla="*/ 1516952 w 3176615"/>
                <a:gd name="connsiteY1" fmla="*/ 890616 h 1664948"/>
                <a:gd name="connsiteX2" fmla="*/ 1416527 w 3176615"/>
                <a:gd name="connsiteY2" fmla="*/ 835117 h 1664948"/>
                <a:gd name="connsiteX3" fmla="*/ 1318744 w 3176615"/>
                <a:gd name="connsiteY3" fmla="*/ 779619 h 1664948"/>
                <a:gd name="connsiteX4" fmla="*/ 1213033 w 3176615"/>
                <a:gd name="connsiteY4" fmla="*/ 718835 h 1664948"/>
                <a:gd name="connsiteX5" fmla="*/ 1091465 w 3176615"/>
                <a:gd name="connsiteY5" fmla="*/ 647480 h 1664948"/>
                <a:gd name="connsiteX6" fmla="*/ 1009539 w 3176615"/>
                <a:gd name="connsiteY6" fmla="*/ 599910 h 1664948"/>
                <a:gd name="connsiteX7" fmla="*/ 919685 w 3176615"/>
                <a:gd name="connsiteY7" fmla="*/ 547055 h 1664948"/>
                <a:gd name="connsiteX8" fmla="*/ 790189 w 3176615"/>
                <a:gd name="connsiteY8" fmla="*/ 470414 h 1664948"/>
                <a:gd name="connsiteX9" fmla="*/ 528554 w 3176615"/>
                <a:gd name="connsiteY9" fmla="*/ 314491 h 1664948"/>
                <a:gd name="connsiteX10" fmla="*/ 422843 w 3176615"/>
                <a:gd name="connsiteY10" fmla="*/ 251064 h 1664948"/>
                <a:gd name="connsiteX11" fmla="*/ 354131 w 3176615"/>
                <a:gd name="connsiteY11" fmla="*/ 208780 h 1664948"/>
                <a:gd name="connsiteX12" fmla="*/ 266920 w 3176615"/>
                <a:gd name="connsiteY12" fmla="*/ 153281 h 1664948"/>
                <a:gd name="connsiteX13" fmla="*/ 182351 w 3176615"/>
                <a:gd name="connsiteY13" fmla="*/ 100426 h 1664948"/>
                <a:gd name="connsiteX14" fmla="*/ 105710 w 3176615"/>
                <a:gd name="connsiteY14" fmla="*/ 47570 h 1664948"/>
                <a:gd name="connsiteX15" fmla="*/ 47569 w 3176615"/>
                <a:gd name="connsiteY15" fmla="*/ 10572 h 1664948"/>
                <a:gd name="connsiteX16" fmla="*/ 26427 w 3176615"/>
                <a:gd name="connsiteY16" fmla="*/ 0 h 1664948"/>
                <a:gd name="connsiteX17" fmla="*/ 7928 w 3176615"/>
                <a:gd name="connsiteY17" fmla="*/ 0 h 1664948"/>
                <a:gd name="connsiteX18" fmla="*/ 0 w 3176615"/>
                <a:gd name="connsiteY18" fmla="*/ 5286 h 1664948"/>
                <a:gd name="connsiteX19" fmla="*/ 0 w 3176615"/>
                <a:gd name="connsiteY19" fmla="*/ 15857 h 1664948"/>
                <a:gd name="connsiteX20" fmla="*/ 2642 w 3176615"/>
                <a:gd name="connsiteY20" fmla="*/ 44928 h 1664948"/>
                <a:gd name="connsiteX21" fmla="*/ 5285 w 3176615"/>
                <a:gd name="connsiteY21" fmla="*/ 73998 h 1664948"/>
                <a:gd name="connsiteX22" fmla="*/ 10571 w 3176615"/>
                <a:gd name="connsiteY22" fmla="*/ 100426 h 1664948"/>
                <a:gd name="connsiteX23" fmla="*/ 21142 w 3176615"/>
                <a:gd name="connsiteY23" fmla="*/ 129496 h 1664948"/>
                <a:gd name="connsiteX24" fmla="*/ 36998 w 3176615"/>
                <a:gd name="connsiteY24" fmla="*/ 155924 h 1664948"/>
                <a:gd name="connsiteX25" fmla="*/ 60783 w 3176615"/>
                <a:gd name="connsiteY25" fmla="*/ 184995 h 1664948"/>
                <a:gd name="connsiteX26" fmla="*/ 95139 w 3176615"/>
                <a:gd name="connsiteY26" fmla="*/ 214065 h 1664948"/>
                <a:gd name="connsiteX27" fmla="*/ 145352 w 3176615"/>
                <a:gd name="connsiteY27" fmla="*/ 243136 h 1664948"/>
                <a:gd name="connsiteX28" fmla="*/ 200850 w 3176615"/>
                <a:gd name="connsiteY28" fmla="*/ 272206 h 1664948"/>
                <a:gd name="connsiteX29" fmla="*/ 274848 w 3176615"/>
                <a:gd name="connsiteY29" fmla="*/ 319776 h 1664948"/>
                <a:gd name="connsiteX30" fmla="*/ 367345 w 3176615"/>
                <a:gd name="connsiteY30" fmla="*/ 377917 h 1664948"/>
                <a:gd name="connsiteX31" fmla="*/ 486270 w 3176615"/>
                <a:gd name="connsiteY31" fmla="*/ 459843 h 1664948"/>
                <a:gd name="connsiteX32" fmla="*/ 549697 w 3176615"/>
                <a:gd name="connsiteY32" fmla="*/ 512699 h 1664948"/>
                <a:gd name="connsiteX33" fmla="*/ 732048 w 3176615"/>
                <a:gd name="connsiteY33" fmla="*/ 610481 h 1664948"/>
                <a:gd name="connsiteX34" fmla="*/ 895900 w 3176615"/>
                <a:gd name="connsiteY34" fmla="*/ 713550 h 1664948"/>
                <a:gd name="connsiteX35" fmla="*/ 1057109 w 3176615"/>
                <a:gd name="connsiteY35" fmla="*/ 819261 h 1664948"/>
                <a:gd name="connsiteX36" fmla="*/ 1178677 w 3176615"/>
                <a:gd name="connsiteY36" fmla="*/ 901187 h 1664948"/>
                <a:gd name="connsiteX37" fmla="*/ 1313458 w 3176615"/>
                <a:gd name="connsiteY37" fmla="*/ 998969 h 1664948"/>
                <a:gd name="connsiteX38" fmla="*/ 1458811 w 3176615"/>
                <a:gd name="connsiteY38" fmla="*/ 1107323 h 1664948"/>
                <a:gd name="connsiteX39" fmla="*/ 1593593 w 3176615"/>
                <a:gd name="connsiteY39" fmla="*/ 1213034 h 1664948"/>
                <a:gd name="connsiteX40" fmla="*/ 1736302 w 3176615"/>
                <a:gd name="connsiteY40" fmla="*/ 1331959 h 1664948"/>
                <a:gd name="connsiteX41" fmla="*/ 1879012 w 3176615"/>
                <a:gd name="connsiteY41" fmla="*/ 1461455 h 1664948"/>
                <a:gd name="connsiteX42" fmla="*/ 1995294 w 3176615"/>
                <a:gd name="connsiteY42" fmla="*/ 1577737 h 1664948"/>
                <a:gd name="connsiteX43" fmla="*/ 2079863 w 3176615"/>
                <a:gd name="connsiteY43" fmla="*/ 1659663 h 1664948"/>
                <a:gd name="connsiteX44" fmla="*/ 2087791 w 3176615"/>
                <a:gd name="connsiteY44" fmla="*/ 1664948 h 1664948"/>
                <a:gd name="connsiteX45" fmla="*/ 2249001 w 3176615"/>
                <a:gd name="connsiteY45" fmla="*/ 1662306 h 1664948"/>
                <a:gd name="connsiteX46" fmla="*/ 2486850 w 3176615"/>
                <a:gd name="connsiteY46" fmla="*/ 1646449 h 1664948"/>
                <a:gd name="connsiteX47" fmla="*/ 2780198 w 3176615"/>
                <a:gd name="connsiteY47" fmla="*/ 1625307 h 1664948"/>
                <a:gd name="connsiteX48" fmla="*/ 3049761 w 3176615"/>
                <a:gd name="connsiteY48" fmla="*/ 1604165 h 1664948"/>
                <a:gd name="connsiteX49" fmla="*/ 3158115 w 3176615"/>
                <a:gd name="connsiteY49" fmla="*/ 1596236 h 1664948"/>
                <a:gd name="connsiteX50" fmla="*/ 3166043 w 3176615"/>
                <a:gd name="connsiteY50" fmla="*/ 1593594 h 1664948"/>
                <a:gd name="connsiteX51" fmla="*/ 3173972 w 3176615"/>
                <a:gd name="connsiteY51" fmla="*/ 1585665 h 1664948"/>
                <a:gd name="connsiteX52" fmla="*/ 3176615 w 3176615"/>
                <a:gd name="connsiteY52" fmla="*/ 1575094 h 1664948"/>
                <a:gd name="connsiteX53" fmla="*/ 3168686 w 3176615"/>
                <a:gd name="connsiteY53" fmla="*/ 1551309 h 1664948"/>
                <a:gd name="connsiteX54" fmla="*/ 3158115 w 3176615"/>
                <a:gd name="connsiteY54" fmla="*/ 1535453 h 1664948"/>
                <a:gd name="connsiteX55" fmla="*/ 3136973 w 3176615"/>
                <a:gd name="connsiteY55" fmla="*/ 1527524 h 1664948"/>
                <a:gd name="connsiteX56" fmla="*/ 3002191 w 3176615"/>
                <a:gd name="connsiteY56" fmla="*/ 1487883 h 1664948"/>
                <a:gd name="connsiteX57" fmla="*/ 2843625 w 3176615"/>
                <a:gd name="connsiteY57" fmla="*/ 1437670 h 1664948"/>
                <a:gd name="connsiteX58" fmla="*/ 2677130 w 3176615"/>
                <a:gd name="connsiteY58" fmla="*/ 1384814 h 1664948"/>
                <a:gd name="connsiteX59" fmla="*/ 2539706 w 3176615"/>
                <a:gd name="connsiteY59" fmla="*/ 1342530 h 1664948"/>
                <a:gd name="connsiteX60" fmla="*/ 2399639 w 3176615"/>
                <a:gd name="connsiteY60" fmla="*/ 1294960 h 1664948"/>
                <a:gd name="connsiteX61" fmla="*/ 2270143 w 3176615"/>
                <a:gd name="connsiteY61" fmla="*/ 1250033 h 1664948"/>
                <a:gd name="connsiteX62" fmla="*/ 2005865 w 3176615"/>
                <a:gd name="connsiteY62" fmla="*/ 1141679 h 1664948"/>
                <a:gd name="connsiteX63" fmla="*/ 1797086 w 3176615"/>
                <a:gd name="connsiteY63" fmla="*/ 1038611 h 1664948"/>
                <a:gd name="connsiteX64" fmla="*/ 1612092 w 3176615"/>
                <a:gd name="connsiteY64" fmla="*/ 940828 h 166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176615" h="1664948">
                  <a:moveTo>
                    <a:pt x="1612092" y="940828"/>
                  </a:moveTo>
                  <a:lnTo>
                    <a:pt x="1516952" y="890616"/>
                  </a:lnTo>
                  <a:lnTo>
                    <a:pt x="1416527" y="835117"/>
                  </a:lnTo>
                  <a:lnTo>
                    <a:pt x="1318744" y="779619"/>
                  </a:lnTo>
                  <a:lnTo>
                    <a:pt x="1213033" y="718835"/>
                  </a:lnTo>
                  <a:lnTo>
                    <a:pt x="1091465" y="647480"/>
                  </a:lnTo>
                  <a:lnTo>
                    <a:pt x="1009539" y="599910"/>
                  </a:lnTo>
                  <a:lnTo>
                    <a:pt x="919685" y="547055"/>
                  </a:lnTo>
                  <a:lnTo>
                    <a:pt x="790189" y="470414"/>
                  </a:lnTo>
                  <a:lnTo>
                    <a:pt x="528554" y="314491"/>
                  </a:lnTo>
                  <a:lnTo>
                    <a:pt x="422843" y="251064"/>
                  </a:lnTo>
                  <a:lnTo>
                    <a:pt x="354131" y="208780"/>
                  </a:lnTo>
                  <a:lnTo>
                    <a:pt x="266920" y="153281"/>
                  </a:lnTo>
                  <a:lnTo>
                    <a:pt x="182351" y="100426"/>
                  </a:lnTo>
                  <a:lnTo>
                    <a:pt x="105710" y="47570"/>
                  </a:lnTo>
                  <a:lnTo>
                    <a:pt x="47569" y="10572"/>
                  </a:lnTo>
                  <a:lnTo>
                    <a:pt x="26427" y="0"/>
                  </a:lnTo>
                  <a:lnTo>
                    <a:pt x="7928" y="0"/>
                  </a:lnTo>
                  <a:lnTo>
                    <a:pt x="0" y="5286"/>
                  </a:lnTo>
                  <a:lnTo>
                    <a:pt x="0" y="15857"/>
                  </a:lnTo>
                  <a:lnTo>
                    <a:pt x="2642" y="44928"/>
                  </a:lnTo>
                  <a:lnTo>
                    <a:pt x="5285" y="73998"/>
                  </a:lnTo>
                  <a:lnTo>
                    <a:pt x="10571" y="100426"/>
                  </a:lnTo>
                  <a:lnTo>
                    <a:pt x="21142" y="129496"/>
                  </a:lnTo>
                  <a:lnTo>
                    <a:pt x="36998" y="155924"/>
                  </a:lnTo>
                  <a:lnTo>
                    <a:pt x="60783" y="184995"/>
                  </a:lnTo>
                  <a:lnTo>
                    <a:pt x="95139" y="214065"/>
                  </a:lnTo>
                  <a:lnTo>
                    <a:pt x="145352" y="243136"/>
                  </a:lnTo>
                  <a:lnTo>
                    <a:pt x="200850" y="272206"/>
                  </a:lnTo>
                  <a:lnTo>
                    <a:pt x="274848" y="319776"/>
                  </a:lnTo>
                  <a:lnTo>
                    <a:pt x="367345" y="377917"/>
                  </a:lnTo>
                  <a:lnTo>
                    <a:pt x="486270" y="459843"/>
                  </a:lnTo>
                  <a:lnTo>
                    <a:pt x="549697" y="512699"/>
                  </a:lnTo>
                  <a:lnTo>
                    <a:pt x="732048" y="610481"/>
                  </a:lnTo>
                  <a:lnTo>
                    <a:pt x="895900" y="713550"/>
                  </a:lnTo>
                  <a:lnTo>
                    <a:pt x="1057109" y="819261"/>
                  </a:lnTo>
                  <a:lnTo>
                    <a:pt x="1178677" y="901187"/>
                  </a:lnTo>
                  <a:lnTo>
                    <a:pt x="1313458" y="998969"/>
                  </a:lnTo>
                  <a:lnTo>
                    <a:pt x="1458811" y="1107323"/>
                  </a:lnTo>
                  <a:lnTo>
                    <a:pt x="1593593" y="1213034"/>
                  </a:lnTo>
                  <a:lnTo>
                    <a:pt x="1736302" y="1331959"/>
                  </a:lnTo>
                  <a:lnTo>
                    <a:pt x="1879012" y="1461455"/>
                  </a:lnTo>
                  <a:lnTo>
                    <a:pt x="1995294" y="1577737"/>
                  </a:lnTo>
                  <a:lnTo>
                    <a:pt x="2079863" y="1659663"/>
                  </a:lnTo>
                  <a:lnTo>
                    <a:pt x="2087791" y="1664948"/>
                  </a:lnTo>
                  <a:lnTo>
                    <a:pt x="2249001" y="1662306"/>
                  </a:lnTo>
                  <a:lnTo>
                    <a:pt x="2486850" y="1646449"/>
                  </a:lnTo>
                  <a:lnTo>
                    <a:pt x="2780198" y="1625307"/>
                  </a:lnTo>
                  <a:lnTo>
                    <a:pt x="3049761" y="1604165"/>
                  </a:lnTo>
                  <a:lnTo>
                    <a:pt x="3158115" y="1596236"/>
                  </a:lnTo>
                  <a:lnTo>
                    <a:pt x="3166043" y="1593594"/>
                  </a:lnTo>
                  <a:lnTo>
                    <a:pt x="3173972" y="1585665"/>
                  </a:lnTo>
                  <a:lnTo>
                    <a:pt x="3176615" y="1575094"/>
                  </a:lnTo>
                  <a:lnTo>
                    <a:pt x="3168686" y="1551309"/>
                  </a:lnTo>
                  <a:lnTo>
                    <a:pt x="3158115" y="1535453"/>
                  </a:lnTo>
                  <a:lnTo>
                    <a:pt x="3136973" y="1527524"/>
                  </a:lnTo>
                  <a:lnTo>
                    <a:pt x="3002191" y="1487883"/>
                  </a:lnTo>
                  <a:lnTo>
                    <a:pt x="2843625" y="1437670"/>
                  </a:lnTo>
                  <a:lnTo>
                    <a:pt x="2677130" y="1384814"/>
                  </a:lnTo>
                  <a:lnTo>
                    <a:pt x="2539706" y="1342530"/>
                  </a:lnTo>
                  <a:lnTo>
                    <a:pt x="2399639" y="1294960"/>
                  </a:lnTo>
                  <a:lnTo>
                    <a:pt x="2270143" y="1250033"/>
                  </a:lnTo>
                  <a:lnTo>
                    <a:pt x="2005865" y="1141679"/>
                  </a:lnTo>
                  <a:lnTo>
                    <a:pt x="1797086" y="1038611"/>
                  </a:lnTo>
                  <a:lnTo>
                    <a:pt x="1612092" y="94082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74">
              <a:extLst>
                <a:ext uri="{FF2B5EF4-FFF2-40B4-BE49-F238E27FC236}">
                  <a16:creationId xmlns:a16="http://schemas.microsoft.com/office/drawing/2014/main" id="{0ABAF149-3B08-4F0D-99C6-92891349796F}"/>
                </a:ext>
              </a:extLst>
            </p:cNvPr>
            <p:cNvSpPr/>
            <p:nvPr/>
          </p:nvSpPr>
          <p:spPr>
            <a:xfrm>
              <a:off x="3021013" y="1571625"/>
              <a:ext cx="808037" cy="608013"/>
            </a:xfrm>
            <a:custGeom>
              <a:avLst/>
              <a:gdLst>
                <a:gd name="connsiteX0" fmla="*/ 400050 w 807244"/>
                <a:gd name="connsiteY0" fmla="*/ 152400 h 607219"/>
                <a:gd name="connsiteX1" fmla="*/ 554832 w 807244"/>
                <a:gd name="connsiteY1" fmla="*/ 204788 h 607219"/>
                <a:gd name="connsiteX2" fmla="*/ 588169 w 807244"/>
                <a:gd name="connsiteY2" fmla="*/ 219075 h 607219"/>
                <a:gd name="connsiteX3" fmla="*/ 609600 w 807244"/>
                <a:gd name="connsiteY3" fmla="*/ 230981 h 607219"/>
                <a:gd name="connsiteX4" fmla="*/ 638175 w 807244"/>
                <a:gd name="connsiteY4" fmla="*/ 257175 h 607219"/>
                <a:gd name="connsiteX5" fmla="*/ 664369 w 807244"/>
                <a:gd name="connsiteY5" fmla="*/ 285750 h 607219"/>
                <a:gd name="connsiteX6" fmla="*/ 695325 w 807244"/>
                <a:gd name="connsiteY6" fmla="*/ 326231 h 607219"/>
                <a:gd name="connsiteX7" fmla="*/ 740569 w 807244"/>
                <a:gd name="connsiteY7" fmla="*/ 392906 h 607219"/>
                <a:gd name="connsiteX8" fmla="*/ 795338 w 807244"/>
                <a:gd name="connsiteY8" fmla="*/ 490538 h 607219"/>
                <a:gd name="connsiteX9" fmla="*/ 807244 w 807244"/>
                <a:gd name="connsiteY9" fmla="*/ 514350 h 607219"/>
                <a:gd name="connsiteX10" fmla="*/ 807244 w 807244"/>
                <a:gd name="connsiteY10" fmla="*/ 526256 h 607219"/>
                <a:gd name="connsiteX11" fmla="*/ 802482 w 807244"/>
                <a:gd name="connsiteY11" fmla="*/ 554831 h 607219"/>
                <a:gd name="connsiteX12" fmla="*/ 792957 w 807244"/>
                <a:gd name="connsiteY12" fmla="*/ 578644 h 607219"/>
                <a:gd name="connsiteX13" fmla="*/ 776288 w 807244"/>
                <a:gd name="connsiteY13" fmla="*/ 595313 h 607219"/>
                <a:gd name="connsiteX14" fmla="*/ 759619 w 807244"/>
                <a:gd name="connsiteY14" fmla="*/ 604838 h 607219"/>
                <a:gd name="connsiteX15" fmla="*/ 738188 w 807244"/>
                <a:gd name="connsiteY15" fmla="*/ 607219 h 607219"/>
                <a:gd name="connsiteX16" fmla="*/ 711994 w 807244"/>
                <a:gd name="connsiteY16" fmla="*/ 607219 h 607219"/>
                <a:gd name="connsiteX17" fmla="*/ 669132 w 807244"/>
                <a:gd name="connsiteY17" fmla="*/ 604838 h 607219"/>
                <a:gd name="connsiteX18" fmla="*/ 626269 w 807244"/>
                <a:gd name="connsiteY18" fmla="*/ 597694 h 607219"/>
                <a:gd name="connsiteX19" fmla="*/ 576263 w 807244"/>
                <a:gd name="connsiteY19" fmla="*/ 585788 h 607219"/>
                <a:gd name="connsiteX20" fmla="*/ 523875 w 807244"/>
                <a:gd name="connsiteY20" fmla="*/ 564356 h 607219"/>
                <a:gd name="connsiteX21" fmla="*/ 469107 w 807244"/>
                <a:gd name="connsiteY21" fmla="*/ 533400 h 607219"/>
                <a:gd name="connsiteX22" fmla="*/ 423863 w 807244"/>
                <a:gd name="connsiteY22" fmla="*/ 495300 h 607219"/>
                <a:gd name="connsiteX23" fmla="*/ 369094 w 807244"/>
                <a:gd name="connsiteY23" fmla="*/ 450056 h 607219"/>
                <a:gd name="connsiteX24" fmla="*/ 307182 w 807244"/>
                <a:gd name="connsiteY24" fmla="*/ 395288 h 607219"/>
                <a:gd name="connsiteX25" fmla="*/ 254794 w 807244"/>
                <a:gd name="connsiteY25" fmla="*/ 340519 h 607219"/>
                <a:gd name="connsiteX26" fmla="*/ 197644 w 807244"/>
                <a:gd name="connsiteY26" fmla="*/ 278606 h 607219"/>
                <a:gd name="connsiteX27" fmla="*/ 119063 w 807244"/>
                <a:gd name="connsiteY27" fmla="*/ 190500 h 607219"/>
                <a:gd name="connsiteX28" fmla="*/ 26194 w 807244"/>
                <a:gd name="connsiteY28" fmla="*/ 76200 h 607219"/>
                <a:gd name="connsiteX29" fmla="*/ 7144 w 807244"/>
                <a:gd name="connsiteY29" fmla="*/ 52388 h 607219"/>
                <a:gd name="connsiteX30" fmla="*/ 0 w 807244"/>
                <a:gd name="connsiteY30" fmla="*/ 35719 h 607219"/>
                <a:gd name="connsiteX31" fmla="*/ 0 w 807244"/>
                <a:gd name="connsiteY31" fmla="*/ 21431 h 607219"/>
                <a:gd name="connsiteX32" fmla="*/ 2382 w 807244"/>
                <a:gd name="connsiteY32" fmla="*/ 7144 h 607219"/>
                <a:gd name="connsiteX33" fmla="*/ 9525 w 807244"/>
                <a:gd name="connsiteY33" fmla="*/ 2381 h 607219"/>
                <a:gd name="connsiteX34" fmla="*/ 23813 w 807244"/>
                <a:gd name="connsiteY34" fmla="*/ 0 h 607219"/>
                <a:gd name="connsiteX35" fmla="*/ 42863 w 807244"/>
                <a:gd name="connsiteY35" fmla="*/ 2381 h 607219"/>
                <a:gd name="connsiteX36" fmla="*/ 92869 w 807244"/>
                <a:gd name="connsiteY36" fmla="*/ 26194 h 607219"/>
                <a:gd name="connsiteX37" fmla="*/ 228600 w 807244"/>
                <a:gd name="connsiteY37" fmla="*/ 92869 h 607219"/>
                <a:gd name="connsiteX38" fmla="*/ 283369 w 807244"/>
                <a:gd name="connsiteY38" fmla="*/ 114300 h 607219"/>
                <a:gd name="connsiteX39" fmla="*/ 400050 w 807244"/>
                <a:gd name="connsiteY39" fmla="*/ 152400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07244" h="607219">
                  <a:moveTo>
                    <a:pt x="400050" y="152400"/>
                  </a:moveTo>
                  <a:lnTo>
                    <a:pt x="554832" y="204788"/>
                  </a:lnTo>
                  <a:lnTo>
                    <a:pt x="588169" y="219075"/>
                  </a:lnTo>
                  <a:lnTo>
                    <a:pt x="609600" y="230981"/>
                  </a:lnTo>
                  <a:lnTo>
                    <a:pt x="638175" y="257175"/>
                  </a:lnTo>
                  <a:lnTo>
                    <a:pt x="664369" y="285750"/>
                  </a:lnTo>
                  <a:lnTo>
                    <a:pt x="695325" y="326231"/>
                  </a:lnTo>
                  <a:lnTo>
                    <a:pt x="740569" y="392906"/>
                  </a:lnTo>
                  <a:lnTo>
                    <a:pt x="795338" y="490538"/>
                  </a:lnTo>
                  <a:lnTo>
                    <a:pt x="807244" y="514350"/>
                  </a:lnTo>
                  <a:lnTo>
                    <a:pt x="807244" y="526256"/>
                  </a:lnTo>
                  <a:lnTo>
                    <a:pt x="802482" y="554831"/>
                  </a:lnTo>
                  <a:lnTo>
                    <a:pt x="792957" y="578644"/>
                  </a:lnTo>
                  <a:lnTo>
                    <a:pt x="776288" y="595313"/>
                  </a:lnTo>
                  <a:lnTo>
                    <a:pt x="759619" y="604838"/>
                  </a:lnTo>
                  <a:lnTo>
                    <a:pt x="738188" y="607219"/>
                  </a:lnTo>
                  <a:lnTo>
                    <a:pt x="711994" y="607219"/>
                  </a:lnTo>
                  <a:lnTo>
                    <a:pt x="669132" y="604838"/>
                  </a:lnTo>
                  <a:lnTo>
                    <a:pt x="626269" y="597694"/>
                  </a:lnTo>
                  <a:lnTo>
                    <a:pt x="576263" y="585788"/>
                  </a:lnTo>
                  <a:lnTo>
                    <a:pt x="523875" y="564356"/>
                  </a:lnTo>
                  <a:lnTo>
                    <a:pt x="469107" y="533400"/>
                  </a:lnTo>
                  <a:lnTo>
                    <a:pt x="423863" y="495300"/>
                  </a:lnTo>
                  <a:lnTo>
                    <a:pt x="369094" y="450056"/>
                  </a:lnTo>
                  <a:lnTo>
                    <a:pt x="307182" y="395288"/>
                  </a:lnTo>
                  <a:lnTo>
                    <a:pt x="254794" y="340519"/>
                  </a:lnTo>
                  <a:lnTo>
                    <a:pt x="197644" y="278606"/>
                  </a:lnTo>
                  <a:lnTo>
                    <a:pt x="119063" y="190500"/>
                  </a:lnTo>
                  <a:lnTo>
                    <a:pt x="26194" y="76200"/>
                  </a:lnTo>
                  <a:lnTo>
                    <a:pt x="7144" y="52388"/>
                  </a:lnTo>
                  <a:lnTo>
                    <a:pt x="0" y="35719"/>
                  </a:lnTo>
                  <a:lnTo>
                    <a:pt x="0" y="21431"/>
                  </a:lnTo>
                  <a:lnTo>
                    <a:pt x="2382" y="7144"/>
                  </a:lnTo>
                  <a:lnTo>
                    <a:pt x="9525" y="2381"/>
                  </a:lnTo>
                  <a:lnTo>
                    <a:pt x="23813" y="0"/>
                  </a:lnTo>
                  <a:lnTo>
                    <a:pt x="42863" y="2381"/>
                  </a:lnTo>
                  <a:lnTo>
                    <a:pt x="92869" y="26194"/>
                  </a:lnTo>
                  <a:lnTo>
                    <a:pt x="228600" y="92869"/>
                  </a:lnTo>
                  <a:lnTo>
                    <a:pt x="283369" y="114300"/>
                  </a:lnTo>
                  <a:lnTo>
                    <a:pt x="400050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75">
              <a:extLst>
                <a:ext uri="{FF2B5EF4-FFF2-40B4-BE49-F238E27FC236}">
                  <a16:creationId xmlns:a16="http://schemas.microsoft.com/office/drawing/2014/main" id="{70E04784-D19B-45BF-B255-5D256601213F}"/>
                </a:ext>
              </a:extLst>
            </p:cNvPr>
            <p:cNvSpPr/>
            <p:nvPr/>
          </p:nvSpPr>
          <p:spPr>
            <a:xfrm>
              <a:off x="2430463" y="2328863"/>
              <a:ext cx="1931987" cy="539750"/>
            </a:xfrm>
            <a:custGeom>
              <a:avLst/>
              <a:gdLst>
                <a:gd name="connsiteX0" fmla="*/ 1685925 w 1931194"/>
                <a:gd name="connsiteY0" fmla="*/ 250031 h 540543"/>
                <a:gd name="connsiteX1" fmla="*/ 1550194 w 1931194"/>
                <a:gd name="connsiteY1" fmla="*/ 266700 h 540543"/>
                <a:gd name="connsiteX2" fmla="*/ 1438275 w 1931194"/>
                <a:gd name="connsiteY2" fmla="*/ 283368 h 540543"/>
                <a:gd name="connsiteX3" fmla="*/ 1328738 w 1931194"/>
                <a:gd name="connsiteY3" fmla="*/ 300037 h 540543"/>
                <a:gd name="connsiteX4" fmla="*/ 1190625 w 1931194"/>
                <a:gd name="connsiteY4" fmla="*/ 323850 h 540543"/>
                <a:gd name="connsiteX5" fmla="*/ 1050132 w 1931194"/>
                <a:gd name="connsiteY5" fmla="*/ 352425 h 540543"/>
                <a:gd name="connsiteX6" fmla="*/ 964407 w 1931194"/>
                <a:gd name="connsiteY6" fmla="*/ 371475 h 540543"/>
                <a:gd name="connsiteX7" fmla="*/ 859632 w 1931194"/>
                <a:gd name="connsiteY7" fmla="*/ 397668 h 540543"/>
                <a:gd name="connsiteX8" fmla="*/ 766763 w 1931194"/>
                <a:gd name="connsiteY8" fmla="*/ 428625 h 540543"/>
                <a:gd name="connsiteX9" fmla="*/ 673894 w 1931194"/>
                <a:gd name="connsiteY9" fmla="*/ 459581 h 540543"/>
                <a:gd name="connsiteX10" fmla="*/ 616744 w 1931194"/>
                <a:gd name="connsiteY10" fmla="*/ 488156 h 540543"/>
                <a:gd name="connsiteX11" fmla="*/ 585788 w 1931194"/>
                <a:gd name="connsiteY11" fmla="*/ 504825 h 540543"/>
                <a:gd name="connsiteX12" fmla="*/ 535782 w 1931194"/>
                <a:gd name="connsiteY12" fmla="*/ 526256 h 540543"/>
                <a:gd name="connsiteX13" fmla="*/ 490538 w 1931194"/>
                <a:gd name="connsiteY13" fmla="*/ 540543 h 540543"/>
                <a:gd name="connsiteX14" fmla="*/ 481013 w 1931194"/>
                <a:gd name="connsiteY14" fmla="*/ 540543 h 540543"/>
                <a:gd name="connsiteX15" fmla="*/ 457200 w 1931194"/>
                <a:gd name="connsiteY15" fmla="*/ 538162 h 540543"/>
                <a:gd name="connsiteX16" fmla="*/ 419100 w 1931194"/>
                <a:gd name="connsiteY16" fmla="*/ 531018 h 540543"/>
                <a:gd name="connsiteX17" fmla="*/ 378619 w 1931194"/>
                <a:gd name="connsiteY17" fmla="*/ 519112 h 540543"/>
                <a:gd name="connsiteX18" fmla="*/ 326232 w 1931194"/>
                <a:gd name="connsiteY18" fmla="*/ 500062 h 540543"/>
                <a:gd name="connsiteX19" fmla="*/ 280988 w 1931194"/>
                <a:gd name="connsiteY19" fmla="*/ 481012 h 540543"/>
                <a:gd name="connsiteX20" fmla="*/ 235744 w 1931194"/>
                <a:gd name="connsiteY20" fmla="*/ 457200 h 540543"/>
                <a:gd name="connsiteX21" fmla="*/ 200025 w 1931194"/>
                <a:gd name="connsiteY21" fmla="*/ 435768 h 540543"/>
                <a:gd name="connsiteX22" fmla="*/ 154782 w 1931194"/>
                <a:gd name="connsiteY22" fmla="*/ 402431 h 540543"/>
                <a:gd name="connsiteX23" fmla="*/ 128588 w 1931194"/>
                <a:gd name="connsiteY23" fmla="*/ 381000 h 540543"/>
                <a:gd name="connsiteX24" fmla="*/ 104775 w 1931194"/>
                <a:gd name="connsiteY24" fmla="*/ 357187 h 540543"/>
                <a:gd name="connsiteX25" fmla="*/ 76200 w 1931194"/>
                <a:gd name="connsiteY25" fmla="*/ 328612 h 540543"/>
                <a:gd name="connsiteX26" fmla="*/ 52388 w 1931194"/>
                <a:gd name="connsiteY26" fmla="*/ 304800 h 540543"/>
                <a:gd name="connsiteX27" fmla="*/ 30957 w 1931194"/>
                <a:gd name="connsiteY27" fmla="*/ 276225 h 540543"/>
                <a:gd name="connsiteX28" fmla="*/ 9525 w 1931194"/>
                <a:gd name="connsiteY28" fmla="*/ 245268 h 540543"/>
                <a:gd name="connsiteX29" fmla="*/ 2382 w 1931194"/>
                <a:gd name="connsiteY29" fmla="*/ 226218 h 540543"/>
                <a:gd name="connsiteX30" fmla="*/ 0 w 1931194"/>
                <a:gd name="connsiteY30" fmla="*/ 211931 h 540543"/>
                <a:gd name="connsiteX31" fmla="*/ 0 w 1931194"/>
                <a:gd name="connsiteY31" fmla="*/ 204787 h 540543"/>
                <a:gd name="connsiteX32" fmla="*/ 7144 w 1931194"/>
                <a:gd name="connsiteY32" fmla="*/ 195262 h 540543"/>
                <a:gd name="connsiteX33" fmla="*/ 16669 w 1931194"/>
                <a:gd name="connsiteY33" fmla="*/ 195262 h 540543"/>
                <a:gd name="connsiteX34" fmla="*/ 26194 w 1931194"/>
                <a:gd name="connsiteY34" fmla="*/ 195262 h 540543"/>
                <a:gd name="connsiteX35" fmla="*/ 64294 w 1931194"/>
                <a:gd name="connsiteY35" fmla="*/ 211931 h 540543"/>
                <a:gd name="connsiteX36" fmla="*/ 147638 w 1931194"/>
                <a:gd name="connsiteY36" fmla="*/ 250031 h 540543"/>
                <a:gd name="connsiteX37" fmla="*/ 209550 w 1931194"/>
                <a:gd name="connsiteY37" fmla="*/ 271462 h 540543"/>
                <a:gd name="connsiteX38" fmla="*/ 292894 w 1931194"/>
                <a:gd name="connsiteY38" fmla="*/ 295275 h 540543"/>
                <a:gd name="connsiteX39" fmla="*/ 338138 w 1931194"/>
                <a:gd name="connsiteY39" fmla="*/ 304800 h 540543"/>
                <a:gd name="connsiteX40" fmla="*/ 378619 w 1931194"/>
                <a:gd name="connsiteY40" fmla="*/ 307181 h 540543"/>
                <a:gd name="connsiteX41" fmla="*/ 464344 w 1931194"/>
                <a:gd name="connsiteY41" fmla="*/ 297656 h 540543"/>
                <a:gd name="connsiteX42" fmla="*/ 619125 w 1931194"/>
                <a:gd name="connsiteY42" fmla="*/ 261937 h 540543"/>
                <a:gd name="connsiteX43" fmla="*/ 854869 w 1931194"/>
                <a:gd name="connsiteY43" fmla="*/ 200025 h 540543"/>
                <a:gd name="connsiteX44" fmla="*/ 1152525 w 1931194"/>
                <a:gd name="connsiteY44" fmla="*/ 126206 h 540543"/>
                <a:gd name="connsiteX45" fmla="*/ 1376363 w 1931194"/>
                <a:gd name="connsiteY45" fmla="*/ 73818 h 540543"/>
                <a:gd name="connsiteX46" fmla="*/ 1402557 w 1931194"/>
                <a:gd name="connsiteY46" fmla="*/ 57150 h 540543"/>
                <a:gd name="connsiteX47" fmla="*/ 1445419 w 1931194"/>
                <a:gd name="connsiteY47" fmla="*/ 35718 h 540543"/>
                <a:gd name="connsiteX48" fmla="*/ 1495425 w 1931194"/>
                <a:gd name="connsiteY48" fmla="*/ 16668 h 540543"/>
                <a:gd name="connsiteX49" fmla="*/ 1538288 w 1931194"/>
                <a:gd name="connsiteY49" fmla="*/ 4762 h 540543"/>
                <a:gd name="connsiteX50" fmla="*/ 1578769 w 1931194"/>
                <a:gd name="connsiteY50" fmla="*/ 0 h 540543"/>
                <a:gd name="connsiteX51" fmla="*/ 1640682 w 1931194"/>
                <a:gd name="connsiteY51" fmla="*/ 9525 h 540543"/>
                <a:gd name="connsiteX52" fmla="*/ 1726407 w 1931194"/>
                <a:gd name="connsiteY52" fmla="*/ 30956 h 540543"/>
                <a:gd name="connsiteX53" fmla="*/ 1797844 w 1931194"/>
                <a:gd name="connsiteY53" fmla="*/ 54768 h 540543"/>
                <a:gd name="connsiteX54" fmla="*/ 1876425 w 1931194"/>
                <a:gd name="connsiteY54" fmla="*/ 88106 h 540543"/>
                <a:gd name="connsiteX55" fmla="*/ 1890713 w 1931194"/>
                <a:gd name="connsiteY55" fmla="*/ 95250 h 540543"/>
                <a:gd name="connsiteX56" fmla="*/ 1907382 w 1931194"/>
                <a:gd name="connsiteY56" fmla="*/ 107156 h 540543"/>
                <a:gd name="connsiteX57" fmla="*/ 1919288 w 1931194"/>
                <a:gd name="connsiteY57" fmla="*/ 119062 h 540543"/>
                <a:gd name="connsiteX58" fmla="*/ 1926432 w 1931194"/>
                <a:gd name="connsiteY58" fmla="*/ 128587 h 540543"/>
                <a:gd name="connsiteX59" fmla="*/ 1931194 w 1931194"/>
                <a:gd name="connsiteY59" fmla="*/ 142875 h 540543"/>
                <a:gd name="connsiteX60" fmla="*/ 1931194 w 1931194"/>
                <a:gd name="connsiteY60" fmla="*/ 159543 h 540543"/>
                <a:gd name="connsiteX61" fmla="*/ 1924050 w 1931194"/>
                <a:gd name="connsiteY61" fmla="*/ 180975 h 540543"/>
                <a:gd name="connsiteX62" fmla="*/ 1907382 w 1931194"/>
                <a:gd name="connsiteY62" fmla="*/ 202406 h 540543"/>
                <a:gd name="connsiteX63" fmla="*/ 1885950 w 1931194"/>
                <a:gd name="connsiteY63" fmla="*/ 219075 h 540543"/>
                <a:gd name="connsiteX64" fmla="*/ 1862138 w 1931194"/>
                <a:gd name="connsiteY64" fmla="*/ 228600 h 540543"/>
                <a:gd name="connsiteX65" fmla="*/ 1819275 w 1931194"/>
                <a:gd name="connsiteY65" fmla="*/ 233362 h 540543"/>
                <a:gd name="connsiteX66" fmla="*/ 1685925 w 1931194"/>
                <a:gd name="connsiteY66" fmla="*/ 250031 h 54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931194" h="540543">
                  <a:moveTo>
                    <a:pt x="1685925" y="250031"/>
                  </a:moveTo>
                  <a:lnTo>
                    <a:pt x="1550194" y="266700"/>
                  </a:lnTo>
                  <a:lnTo>
                    <a:pt x="1438275" y="283368"/>
                  </a:lnTo>
                  <a:lnTo>
                    <a:pt x="1328738" y="300037"/>
                  </a:lnTo>
                  <a:lnTo>
                    <a:pt x="1190625" y="323850"/>
                  </a:lnTo>
                  <a:lnTo>
                    <a:pt x="1050132" y="352425"/>
                  </a:lnTo>
                  <a:lnTo>
                    <a:pt x="964407" y="371475"/>
                  </a:lnTo>
                  <a:lnTo>
                    <a:pt x="859632" y="397668"/>
                  </a:lnTo>
                  <a:lnTo>
                    <a:pt x="766763" y="428625"/>
                  </a:lnTo>
                  <a:lnTo>
                    <a:pt x="673894" y="459581"/>
                  </a:lnTo>
                  <a:lnTo>
                    <a:pt x="616744" y="488156"/>
                  </a:lnTo>
                  <a:lnTo>
                    <a:pt x="585788" y="504825"/>
                  </a:lnTo>
                  <a:lnTo>
                    <a:pt x="535782" y="526256"/>
                  </a:lnTo>
                  <a:lnTo>
                    <a:pt x="490538" y="540543"/>
                  </a:lnTo>
                  <a:lnTo>
                    <a:pt x="481013" y="540543"/>
                  </a:lnTo>
                  <a:lnTo>
                    <a:pt x="457200" y="538162"/>
                  </a:lnTo>
                  <a:lnTo>
                    <a:pt x="419100" y="531018"/>
                  </a:lnTo>
                  <a:lnTo>
                    <a:pt x="378619" y="519112"/>
                  </a:lnTo>
                  <a:lnTo>
                    <a:pt x="326232" y="500062"/>
                  </a:lnTo>
                  <a:lnTo>
                    <a:pt x="280988" y="481012"/>
                  </a:lnTo>
                  <a:lnTo>
                    <a:pt x="235744" y="457200"/>
                  </a:lnTo>
                  <a:lnTo>
                    <a:pt x="200025" y="435768"/>
                  </a:lnTo>
                  <a:lnTo>
                    <a:pt x="154782" y="402431"/>
                  </a:lnTo>
                  <a:lnTo>
                    <a:pt x="128588" y="381000"/>
                  </a:lnTo>
                  <a:lnTo>
                    <a:pt x="104775" y="357187"/>
                  </a:lnTo>
                  <a:lnTo>
                    <a:pt x="76200" y="328612"/>
                  </a:lnTo>
                  <a:lnTo>
                    <a:pt x="52388" y="304800"/>
                  </a:lnTo>
                  <a:lnTo>
                    <a:pt x="30957" y="276225"/>
                  </a:lnTo>
                  <a:lnTo>
                    <a:pt x="9525" y="245268"/>
                  </a:lnTo>
                  <a:lnTo>
                    <a:pt x="2382" y="226218"/>
                  </a:lnTo>
                  <a:lnTo>
                    <a:pt x="0" y="211931"/>
                  </a:lnTo>
                  <a:lnTo>
                    <a:pt x="0" y="204787"/>
                  </a:lnTo>
                  <a:lnTo>
                    <a:pt x="7144" y="195262"/>
                  </a:lnTo>
                  <a:lnTo>
                    <a:pt x="16669" y="195262"/>
                  </a:lnTo>
                  <a:lnTo>
                    <a:pt x="26194" y="195262"/>
                  </a:lnTo>
                  <a:lnTo>
                    <a:pt x="64294" y="211931"/>
                  </a:lnTo>
                  <a:lnTo>
                    <a:pt x="147638" y="250031"/>
                  </a:lnTo>
                  <a:lnTo>
                    <a:pt x="209550" y="271462"/>
                  </a:lnTo>
                  <a:lnTo>
                    <a:pt x="292894" y="295275"/>
                  </a:lnTo>
                  <a:lnTo>
                    <a:pt x="338138" y="304800"/>
                  </a:lnTo>
                  <a:lnTo>
                    <a:pt x="378619" y="307181"/>
                  </a:lnTo>
                  <a:lnTo>
                    <a:pt x="464344" y="297656"/>
                  </a:lnTo>
                  <a:lnTo>
                    <a:pt x="619125" y="261937"/>
                  </a:lnTo>
                  <a:lnTo>
                    <a:pt x="854869" y="200025"/>
                  </a:lnTo>
                  <a:lnTo>
                    <a:pt x="1152525" y="126206"/>
                  </a:lnTo>
                  <a:lnTo>
                    <a:pt x="1376363" y="73818"/>
                  </a:lnTo>
                  <a:lnTo>
                    <a:pt x="1402557" y="57150"/>
                  </a:lnTo>
                  <a:lnTo>
                    <a:pt x="1445419" y="35718"/>
                  </a:lnTo>
                  <a:lnTo>
                    <a:pt x="1495425" y="16668"/>
                  </a:lnTo>
                  <a:lnTo>
                    <a:pt x="1538288" y="4762"/>
                  </a:lnTo>
                  <a:lnTo>
                    <a:pt x="1578769" y="0"/>
                  </a:lnTo>
                  <a:lnTo>
                    <a:pt x="1640682" y="9525"/>
                  </a:lnTo>
                  <a:lnTo>
                    <a:pt x="1726407" y="30956"/>
                  </a:lnTo>
                  <a:lnTo>
                    <a:pt x="1797844" y="54768"/>
                  </a:lnTo>
                  <a:lnTo>
                    <a:pt x="1876425" y="88106"/>
                  </a:lnTo>
                  <a:lnTo>
                    <a:pt x="1890713" y="95250"/>
                  </a:lnTo>
                  <a:lnTo>
                    <a:pt x="1907382" y="107156"/>
                  </a:lnTo>
                  <a:lnTo>
                    <a:pt x="1919288" y="119062"/>
                  </a:lnTo>
                  <a:lnTo>
                    <a:pt x="1926432" y="128587"/>
                  </a:lnTo>
                  <a:lnTo>
                    <a:pt x="1931194" y="142875"/>
                  </a:lnTo>
                  <a:lnTo>
                    <a:pt x="1931194" y="159543"/>
                  </a:lnTo>
                  <a:lnTo>
                    <a:pt x="1924050" y="180975"/>
                  </a:lnTo>
                  <a:lnTo>
                    <a:pt x="1907382" y="202406"/>
                  </a:lnTo>
                  <a:lnTo>
                    <a:pt x="1885950" y="219075"/>
                  </a:lnTo>
                  <a:lnTo>
                    <a:pt x="1862138" y="228600"/>
                  </a:lnTo>
                  <a:lnTo>
                    <a:pt x="1819275" y="233362"/>
                  </a:lnTo>
                  <a:lnTo>
                    <a:pt x="1685925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76">
              <a:extLst>
                <a:ext uri="{FF2B5EF4-FFF2-40B4-BE49-F238E27FC236}">
                  <a16:creationId xmlns:a16="http://schemas.microsoft.com/office/drawing/2014/main" id="{42525A94-D007-441E-A8A7-AF2F13387EB2}"/>
                </a:ext>
              </a:extLst>
            </p:cNvPr>
            <p:cNvSpPr/>
            <p:nvPr/>
          </p:nvSpPr>
          <p:spPr>
            <a:xfrm>
              <a:off x="2878138" y="3138488"/>
              <a:ext cx="1193800" cy="336550"/>
            </a:xfrm>
            <a:custGeom>
              <a:avLst/>
              <a:gdLst>
                <a:gd name="connsiteX0" fmla="*/ 1040607 w 1193007"/>
                <a:gd name="connsiteY0" fmla="*/ 219075 h 335756"/>
                <a:gd name="connsiteX1" fmla="*/ 900113 w 1193007"/>
                <a:gd name="connsiteY1" fmla="*/ 245268 h 335756"/>
                <a:gd name="connsiteX2" fmla="*/ 750094 w 1193007"/>
                <a:gd name="connsiteY2" fmla="*/ 273843 h 335756"/>
                <a:gd name="connsiteX3" fmla="*/ 609600 w 1193007"/>
                <a:gd name="connsiteY3" fmla="*/ 300037 h 335756"/>
                <a:gd name="connsiteX4" fmla="*/ 488157 w 1193007"/>
                <a:gd name="connsiteY4" fmla="*/ 321468 h 335756"/>
                <a:gd name="connsiteX5" fmla="*/ 419100 w 1193007"/>
                <a:gd name="connsiteY5" fmla="*/ 335756 h 335756"/>
                <a:gd name="connsiteX6" fmla="*/ 369094 w 1193007"/>
                <a:gd name="connsiteY6" fmla="*/ 335756 h 335756"/>
                <a:gd name="connsiteX7" fmla="*/ 266700 w 1193007"/>
                <a:gd name="connsiteY7" fmla="*/ 335756 h 335756"/>
                <a:gd name="connsiteX8" fmla="*/ 242888 w 1193007"/>
                <a:gd name="connsiteY8" fmla="*/ 333375 h 335756"/>
                <a:gd name="connsiteX9" fmla="*/ 209550 w 1193007"/>
                <a:gd name="connsiteY9" fmla="*/ 326231 h 335756"/>
                <a:gd name="connsiteX10" fmla="*/ 183357 w 1193007"/>
                <a:gd name="connsiteY10" fmla="*/ 316706 h 335756"/>
                <a:gd name="connsiteX11" fmla="*/ 157163 w 1193007"/>
                <a:gd name="connsiteY11" fmla="*/ 304800 h 335756"/>
                <a:gd name="connsiteX12" fmla="*/ 121444 w 1193007"/>
                <a:gd name="connsiteY12" fmla="*/ 288131 h 335756"/>
                <a:gd name="connsiteX13" fmla="*/ 92869 w 1193007"/>
                <a:gd name="connsiteY13" fmla="*/ 269081 h 335756"/>
                <a:gd name="connsiteX14" fmla="*/ 64294 w 1193007"/>
                <a:gd name="connsiteY14" fmla="*/ 245268 h 335756"/>
                <a:gd name="connsiteX15" fmla="*/ 40482 w 1193007"/>
                <a:gd name="connsiteY15" fmla="*/ 221456 h 335756"/>
                <a:gd name="connsiteX16" fmla="*/ 21432 w 1193007"/>
                <a:gd name="connsiteY16" fmla="*/ 197643 h 335756"/>
                <a:gd name="connsiteX17" fmla="*/ 2382 w 1193007"/>
                <a:gd name="connsiteY17" fmla="*/ 161925 h 335756"/>
                <a:gd name="connsiteX18" fmla="*/ 0 w 1193007"/>
                <a:gd name="connsiteY18" fmla="*/ 142875 h 335756"/>
                <a:gd name="connsiteX19" fmla="*/ 0 w 1193007"/>
                <a:gd name="connsiteY19" fmla="*/ 130968 h 335756"/>
                <a:gd name="connsiteX20" fmla="*/ 2382 w 1193007"/>
                <a:gd name="connsiteY20" fmla="*/ 123825 h 335756"/>
                <a:gd name="connsiteX21" fmla="*/ 9525 w 1193007"/>
                <a:gd name="connsiteY21" fmla="*/ 119062 h 335756"/>
                <a:gd name="connsiteX22" fmla="*/ 21432 w 1193007"/>
                <a:gd name="connsiteY22" fmla="*/ 119062 h 335756"/>
                <a:gd name="connsiteX23" fmla="*/ 42863 w 1193007"/>
                <a:gd name="connsiteY23" fmla="*/ 126206 h 335756"/>
                <a:gd name="connsiteX24" fmla="*/ 76200 w 1193007"/>
                <a:gd name="connsiteY24" fmla="*/ 138112 h 335756"/>
                <a:gd name="connsiteX25" fmla="*/ 114300 w 1193007"/>
                <a:gd name="connsiteY25" fmla="*/ 145256 h 335756"/>
                <a:gd name="connsiteX26" fmla="*/ 169069 w 1193007"/>
                <a:gd name="connsiteY26" fmla="*/ 152400 h 335756"/>
                <a:gd name="connsiteX27" fmla="*/ 235744 w 1193007"/>
                <a:gd name="connsiteY27" fmla="*/ 157162 h 335756"/>
                <a:gd name="connsiteX28" fmla="*/ 288132 w 1193007"/>
                <a:gd name="connsiteY28" fmla="*/ 152400 h 335756"/>
                <a:gd name="connsiteX29" fmla="*/ 395288 w 1193007"/>
                <a:gd name="connsiteY29" fmla="*/ 135731 h 335756"/>
                <a:gd name="connsiteX30" fmla="*/ 516732 w 1193007"/>
                <a:gd name="connsiteY30" fmla="*/ 114300 h 335756"/>
                <a:gd name="connsiteX31" fmla="*/ 600075 w 1193007"/>
                <a:gd name="connsiteY31" fmla="*/ 95250 h 335756"/>
                <a:gd name="connsiteX32" fmla="*/ 709613 w 1193007"/>
                <a:gd name="connsiteY32" fmla="*/ 64293 h 335756"/>
                <a:gd name="connsiteX33" fmla="*/ 792957 w 1193007"/>
                <a:gd name="connsiteY33" fmla="*/ 33337 h 335756"/>
                <a:gd name="connsiteX34" fmla="*/ 816769 w 1193007"/>
                <a:gd name="connsiteY34" fmla="*/ 23812 h 335756"/>
                <a:gd name="connsiteX35" fmla="*/ 883444 w 1193007"/>
                <a:gd name="connsiteY35" fmla="*/ 9525 h 335756"/>
                <a:gd name="connsiteX36" fmla="*/ 931069 w 1193007"/>
                <a:gd name="connsiteY36" fmla="*/ 0 h 335756"/>
                <a:gd name="connsiteX37" fmla="*/ 952500 w 1193007"/>
                <a:gd name="connsiteY37" fmla="*/ 7143 h 335756"/>
                <a:gd name="connsiteX38" fmla="*/ 1004888 w 1193007"/>
                <a:gd name="connsiteY38" fmla="*/ 28575 h 335756"/>
                <a:gd name="connsiteX39" fmla="*/ 1066800 w 1193007"/>
                <a:gd name="connsiteY39" fmla="*/ 47625 h 335756"/>
                <a:gd name="connsiteX40" fmla="*/ 1147763 w 1193007"/>
                <a:gd name="connsiteY40" fmla="*/ 66675 h 335756"/>
                <a:gd name="connsiteX41" fmla="*/ 1162050 w 1193007"/>
                <a:gd name="connsiteY41" fmla="*/ 73818 h 335756"/>
                <a:gd name="connsiteX42" fmla="*/ 1181100 w 1193007"/>
                <a:gd name="connsiteY42" fmla="*/ 95250 h 335756"/>
                <a:gd name="connsiteX43" fmla="*/ 1190625 w 1193007"/>
                <a:gd name="connsiteY43" fmla="*/ 111918 h 335756"/>
                <a:gd name="connsiteX44" fmla="*/ 1193007 w 1193007"/>
                <a:gd name="connsiteY44" fmla="*/ 130968 h 335756"/>
                <a:gd name="connsiteX45" fmla="*/ 1185863 w 1193007"/>
                <a:gd name="connsiteY45" fmla="*/ 152400 h 335756"/>
                <a:gd name="connsiteX46" fmla="*/ 1169194 w 1193007"/>
                <a:gd name="connsiteY46" fmla="*/ 176212 h 335756"/>
                <a:gd name="connsiteX47" fmla="*/ 1143000 w 1193007"/>
                <a:gd name="connsiteY47" fmla="*/ 195262 h 335756"/>
                <a:gd name="connsiteX48" fmla="*/ 1040607 w 1193007"/>
                <a:gd name="connsiteY48" fmla="*/ 219075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93007" h="335756">
                  <a:moveTo>
                    <a:pt x="1040607" y="219075"/>
                  </a:moveTo>
                  <a:lnTo>
                    <a:pt x="900113" y="245268"/>
                  </a:lnTo>
                  <a:lnTo>
                    <a:pt x="750094" y="273843"/>
                  </a:lnTo>
                  <a:lnTo>
                    <a:pt x="609600" y="300037"/>
                  </a:lnTo>
                  <a:lnTo>
                    <a:pt x="488157" y="321468"/>
                  </a:lnTo>
                  <a:lnTo>
                    <a:pt x="419100" y="335756"/>
                  </a:lnTo>
                  <a:lnTo>
                    <a:pt x="369094" y="335756"/>
                  </a:lnTo>
                  <a:lnTo>
                    <a:pt x="266700" y="335756"/>
                  </a:lnTo>
                  <a:lnTo>
                    <a:pt x="242888" y="333375"/>
                  </a:lnTo>
                  <a:lnTo>
                    <a:pt x="209550" y="326231"/>
                  </a:lnTo>
                  <a:lnTo>
                    <a:pt x="183357" y="316706"/>
                  </a:lnTo>
                  <a:lnTo>
                    <a:pt x="157163" y="304800"/>
                  </a:lnTo>
                  <a:lnTo>
                    <a:pt x="121444" y="288131"/>
                  </a:lnTo>
                  <a:lnTo>
                    <a:pt x="92869" y="269081"/>
                  </a:lnTo>
                  <a:lnTo>
                    <a:pt x="64294" y="245268"/>
                  </a:lnTo>
                  <a:lnTo>
                    <a:pt x="40482" y="221456"/>
                  </a:lnTo>
                  <a:lnTo>
                    <a:pt x="21432" y="197643"/>
                  </a:lnTo>
                  <a:lnTo>
                    <a:pt x="2382" y="161925"/>
                  </a:lnTo>
                  <a:lnTo>
                    <a:pt x="0" y="142875"/>
                  </a:lnTo>
                  <a:lnTo>
                    <a:pt x="0" y="130968"/>
                  </a:lnTo>
                  <a:lnTo>
                    <a:pt x="2382" y="123825"/>
                  </a:lnTo>
                  <a:lnTo>
                    <a:pt x="9525" y="119062"/>
                  </a:lnTo>
                  <a:lnTo>
                    <a:pt x="21432" y="119062"/>
                  </a:lnTo>
                  <a:lnTo>
                    <a:pt x="42863" y="126206"/>
                  </a:lnTo>
                  <a:lnTo>
                    <a:pt x="76200" y="138112"/>
                  </a:lnTo>
                  <a:lnTo>
                    <a:pt x="114300" y="145256"/>
                  </a:lnTo>
                  <a:lnTo>
                    <a:pt x="169069" y="152400"/>
                  </a:lnTo>
                  <a:lnTo>
                    <a:pt x="235744" y="157162"/>
                  </a:lnTo>
                  <a:lnTo>
                    <a:pt x="288132" y="152400"/>
                  </a:lnTo>
                  <a:lnTo>
                    <a:pt x="395288" y="135731"/>
                  </a:lnTo>
                  <a:lnTo>
                    <a:pt x="516732" y="114300"/>
                  </a:lnTo>
                  <a:lnTo>
                    <a:pt x="600075" y="95250"/>
                  </a:lnTo>
                  <a:lnTo>
                    <a:pt x="709613" y="64293"/>
                  </a:lnTo>
                  <a:lnTo>
                    <a:pt x="792957" y="33337"/>
                  </a:lnTo>
                  <a:lnTo>
                    <a:pt x="816769" y="23812"/>
                  </a:lnTo>
                  <a:lnTo>
                    <a:pt x="883444" y="9525"/>
                  </a:lnTo>
                  <a:lnTo>
                    <a:pt x="931069" y="0"/>
                  </a:lnTo>
                  <a:lnTo>
                    <a:pt x="952500" y="7143"/>
                  </a:lnTo>
                  <a:lnTo>
                    <a:pt x="1004888" y="28575"/>
                  </a:lnTo>
                  <a:lnTo>
                    <a:pt x="1066800" y="47625"/>
                  </a:lnTo>
                  <a:lnTo>
                    <a:pt x="1147763" y="66675"/>
                  </a:lnTo>
                  <a:lnTo>
                    <a:pt x="1162050" y="73818"/>
                  </a:lnTo>
                  <a:lnTo>
                    <a:pt x="1181100" y="95250"/>
                  </a:lnTo>
                  <a:lnTo>
                    <a:pt x="1190625" y="111918"/>
                  </a:lnTo>
                  <a:lnTo>
                    <a:pt x="1193007" y="130968"/>
                  </a:lnTo>
                  <a:lnTo>
                    <a:pt x="1185863" y="152400"/>
                  </a:lnTo>
                  <a:lnTo>
                    <a:pt x="1169194" y="176212"/>
                  </a:lnTo>
                  <a:lnTo>
                    <a:pt x="1143000" y="195262"/>
                  </a:lnTo>
                  <a:lnTo>
                    <a:pt x="1040607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77">
              <a:extLst>
                <a:ext uri="{FF2B5EF4-FFF2-40B4-BE49-F238E27FC236}">
                  <a16:creationId xmlns:a16="http://schemas.microsoft.com/office/drawing/2014/main" id="{A02CE621-3974-4516-A0D1-1AAA2F54F231}"/>
                </a:ext>
              </a:extLst>
            </p:cNvPr>
            <p:cNvSpPr/>
            <p:nvPr/>
          </p:nvSpPr>
          <p:spPr>
            <a:xfrm>
              <a:off x="2836863" y="3786188"/>
              <a:ext cx="1225550" cy="357187"/>
            </a:xfrm>
            <a:custGeom>
              <a:avLst/>
              <a:gdLst>
                <a:gd name="connsiteX0" fmla="*/ 1042987 w 1226344"/>
                <a:gd name="connsiteY0" fmla="*/ 238125 h 357187"/>
                <a:gd name="connsiteX1" fmla="*/ 952500 w 1226344"/>
                <a:gd name="connsiteY1" fmla="*/ 247650 h 357187"/>
                <a:gd name="connsiteX2" fmla="*/ 876300 w 1226344"/>
                <a:gd name="connsiteY2" fmla="*/ 261937 h 357187"/>
                <a:gd name="connsiteX3" fmla="*/ 750094 w 1226344"/>
                <a:gd name="connsiteY3" fmla="*/ 285750 h 357187"/>
                <a:gd name="connsiteX4" fmla="*/ 647700 w 1226344"/>
                <a:gd name="connsiteY4" fmla="*/ 309562 h 357187"/>
                <a:gd name="connsiteX5" fmla="*/ 602456 w 1226344"/>
                <a:gd name="connsiteY5" fmla="*/ 321468 h 357187"/>
                <a:gd name="connsiteX6" fmla="*/ 552450 w 1226344"/>
                <a:gd name="connsiteY6" fmla="*/ 330993 h 357187"/>
                <a:gd name="connsiteX7" fmla="*/ 490537 w 1226344"/>
                <a:gd name="connsiteY7" fmla="*/ 342900 h 357187"/>
                <a:gd name="connsiteX8" fmla="*/ 435769 w 1226344"/>
                <a:gd name="connsiteY8" fmla="*/ 350043 h 357187"/>
                <a:gd name="connsiteX9" fmla="*/ 383381 w 1226344"/>
                <a:gd name="connsiteY9" fmla="*/ 354806 h 357187"/>
                <a:gd name="connsiteX10" fmla="*/ 342900 w 1226344"/>
                <a:gd name="connsiteY10" fmla="*/ 357187 h 357187"/>
                <a:gd name="connsiteX11" fmla="*/ 311944 w 1226344"/>
                <a:gd name="connsiteY11" fmla="*/ 357187 h 357187"/>
                <a:gd name="connsiteX12" fmla="*/ 266700 w 1226344"/>
                <a:gd name="connsiteY12" fmla="*/ 352425 h 357187"/>
                <a:gd name="connsiteX13" fmla="*/ 216694 w 1226344"/>
                <a:gd name="connsiteY13" fmla="*/ 338137 h 357187"/>
                <a:gd name="connsiteX14" fmla="*/ 152400 w 1226344"/>
                <a:gd name="connsiteY14" fmla="*/ 311943 h 357187"/>
                <a:gd name="connsiteX15" fmla="*/ 102394 w 1226344"/>
                <a:gd name="connsiteY15" fmla="*/ 288131 h 357187"/>
                <a:gd name="connsiteX16" fmla="*/ 59531 w 1226344"/>
                <a:gd name="connsiteY16" fmla="*/ 264318 h 357187"/>
                <a:gd name="connsiteX17" fmla="*/ 28575 w 1226344"/>
                <a:gd name="connsiteY17" fmla="*/ 242887 h 357187"/>
                <a:gd name="connsiteX18" fmla="*/ 4762 w 1226344"/>
                <a:gd name="connsiteY18" fmla="*/ 214312 h 357187"/>
                <a:gd name="connsiteX19" fmla="*/ 0 w 1226344"/>
                <a:gd name="connsiteY19" fmla="*/ 197643 h 357187"/>
                <a:gd name="connsiteX20" fmla="*/ 0 w 1226344"/>
                <a:gd name="connsiteY20" fmla="*/ 188118 h 357187"/>
                <a:gd name="connsiteX21" fmla="*/ 9525 w 1226344"/>
                <a:gd name="connsiteY21" fmla="*/ 180975 h 357187"/>
                <a:gd name="connsiteX22" fmla="*/ 33337 w 1226344"/>
                <a:gd name="connsiteY22" fmla="*/ 178593 h 357187"/>
                <a:gd name="connsiteX23" fmla="*/ 114300 w 1226344"/>
                <a:gd name="connsiteY23" fmla="*/ 185737 h 357187"/>
                <a:gd name="connsiteX24" fmla="*/ 200025 w 1226344"/>
                <a:gd name="connsiteY24" fmla="*/ 190500 h 357187"/>
                <a:gd name="connsiteX25" fmla="*/ 276225 w 1226344"/>
                <a:gd name="connsiteY25" fmla="*/ 185737 h 357187"/>
                <a:gd name="connsiteX26" fmla="*/ 345281 w 1226344"/>
                <a:gd name="connsiteY26" fmla="*/ 173831 h 357187"/>
                <a:gd name="connsiteX27" fmla="*/ 497681 w 1226344"/>
                <a:gd name="connsiteY27" fmla="*/ 140493 h 357187"/>
                <a:gd name="connsiteX28" fmla="*/ 640556 w 1226344"/>
                <a:gd name="connsiteY28" fmla="*/ 104775 h 357187"/>
                <a:gd name="connsiteX29" fmla="*/ 776287 w 1226344"/>
                <a:gd name="connsiteY29" fmla="*/ 59531 h 357187"/>
                <a:gd name="connsiteX30" fmla="*/ 823912 w 1226344"/>
                <a:gd name="connsiteY30" fmla="*/ 40481 h 357187"/>
                <a:gd name="connsiteX31" fmla="*/ 845344 w 1226344"/>
                <a:gd name="connsiteY31" fmla="*/ 28575 h 357187"/>
                <a:gd name="connsiteX32" fmla="*/ 883444 w 1226344"/>
                <a:gd name="connsiteY32" fmla="*/ 16668 h 357187"/>
                <a:gd name="connsiteX33" fmla="*/ 945356 w 1226344"/>
                <a:gd name="connsiteY33" fmla="*/ 7143 h 357187"/>
                <a:gd name="connsiteX34" fmla="*/ 1019175 w 1226344"/>
                <a:gd name="connsiteY34" fmla="*/ 0 h 357187"/>
                <a:gd name="connsiteX35" fmla="*/ 1066800 w 1226344"/>
                <a:gd name="connsiteY35" fmla="*/ 2381 h 357187"/>
                <a:gd name="connsiteX36" fmla="*/ 1102519 w 1226344"/>
                <a:gd name="connsiteY36" fmla="*/ 16668 h 357187"/>
                <a:gd name="connsiteX37" fmla="*/ 1145381 w 1226344"/>
                <a:gd name="connsiteY37" fmla="*/ 42862 h 357187"/>
                <a:gd name="connsiteX38" fmla="*/ 1190625 w 1226344"/>
                <a:gd name="connsiteY38" fmla="*/ 80962 h 357187"/>
                <a:gd name="connsiteX39" fmla="*/ 1212056 w 1226344"/>
                <a:gd name="connsiteY39" fmla="*/ 100012 h 357187"/>
                <a:gd name="connsiteX40" fmla="*/ 1223962 w 1226344"/>
                <a:gd name="connsiteY40" fmla="*/ 116681 h 357187"/>
                <a:gd name="connsiteX41" fmla="*/ 1226344 w 1226344"/>
                <a:gd name="connsiteY41" fmla="*/ 130968 h 357187"/>
                <a:gd name="connsiteX42" fmla="*/ 1223962 w 1226344"/>
                <a:gd name="connsiteY42" fmla="*/ 152400 h 357187"/>
                <a:gd name="connsiteX43" fmla="*/ 1207294 w 1226344"/>
                <a:gd name="connsiteY43" fmla="*/ 183356 h 357187"/>
                <a:gd name="connsiteX44" fmla="*/ 1176337 w 1226344"/>
                <a:gd name="connsiteY44" fmla="*/ 221456 h 357187"/>
                <a:gd name="connsiteX45" fmla="*/ 1042987 w 1226344"/>
                <a:gd name="connsiteY45" fmla="*/ 238125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26344" h="357187">
                  <a:moveTo>
                    <a:pt x="1042987" y="238125"/>
                  </a:moveTo>
                  <a:lnTo>
                    <a:pt x="952500" y="247650"/>
                  </a:lnTo>
                  <a:lnTo>
                    <a:pt x="876300" y="261937"/>
                  </a:lnTo>
                  <a:lnTo>
                    <a:pt x="750094" y="285750"/>
                  </a:lnTo>
                  <a:lnTo>
                    <a:pt x="647700" y="309562"/>
                  </a:lnTo>
                  <a:lnTo>
                    <a:pt x="602456" y="321468"/>
                  </a:lnTo>
                  <a:lnTo>
                    <a:pt x="552450" y="330993"/>
                  </a:lnTo>
                  <a:lnTo>
                    <a:pt x="490537" y="342900"/>
                  </a:lnTo>
                  <a:lnTo>
                    <a:pt x="435769" y="350043"/>
                  </a:lnTo>
                  <a:lnTo>
                    <a:pt x="383381" y="354806"/>
                  </a:lnTo>
                  <a:lnTo>
                    <a:pt x="342900" y="357187"/>
                  </a:lnTo>
                  <a:lnTo>
                    <a:pt x="311944" y="357187"/>
                  </a:lnTo>
                  <a:lnTo>
                    <a:pt x="266700" y="352425"/>
                  </a:lnTo>
                  <a:lnTo>
                    <a:pt x="216694" y="338137"/>
                  </a:lnTo>
                  <a:lnTo>
                    <a:pt x="152400" y="311943"/>
                  </a:lnTo>
                  <a:lnTo>
                    <a:pt x="102394" y="288131"/>
                  </a:lnTo>
                  <a:lnTo>
                    <a:pt x="59531" y="264318"/>
                  </a:lnTo>
                  <a:lnTo>
                    <a:pt x="28575" y="242887"/>
                  </a:lnTo>
                  <a:lnTo>
                    <a:pt x="4762" y="214312"/>
                  </a:lnTo>
                  <a:lnTo>
                    <a:pt x="0" y="197643"/>
                  </a:lnTo>
                  <a:lnTo>
                    <a:pt x="0" y="188118"/>
                  </a:lnTo>
                  <a:lnTo>
                    <a:pt x="9525" y="180975"/>
                  </a:lnTo>
                  <a:lnTo>
                    <a:pt x="33337" y="178593"/>
                  </a:lnTo>
                  <a:lnTo>
                    <a:pt x="114300" y="185737"/>
                  </a:lnTo>
                  <a:lnTo>
                    <a:pt x="200025" y="190500"/>
                  </a:lnTo>
                  <a:lnTo>
                    <a:pt x="276225" y="185737"/>
                  </a:lnTo>
                  <a:lnTo>
                    <a:pt x="345281" y="173831"/>
                  </a:lnTo>
                  <a:lnTo>
                    <a:pt x="497681" y="140493"/>
                  </a:lnTo>
                  <a:lnTo>
                    <a:pt x="640556" y="104775"/>
                  </a:lnTo>
                  <a:lnTo>
                    <a:pt x="776287" y="59531"/>
                  </a:lnTo>
                  <a:lnTo>
                    <a:pt x="823912" y="40481"/>
                  </a:lnTo>
                  <a:lnTo>
                    <a:pt x="845344" y="28575"/>
                  </a:lnTo>
                  <a:lnTo>
                    <a:pt x="883444" y="16668"/>
                  </a:lnTo>
                  <a:lnTo>
                    <a:pt x="945356" y="7143"/>
                  </a:lnTo>
                  <a:lnTo>
                    <a:pt x="1019175" y="0"/>
                  </a:lnTo>
                  <a:lnTo>
                    <a:pt x="1066800" y="2381"/>
                  </a:lnTo>
                  <a:lnTo>
                    <a:pt x="1102519" y="16668"/>
                  </a:lnTo>
                  <a:lnTo>
                    <a:pt x="1145381" y="42862"/>
                  </a:lnTo>
                  <a:lnTo>
                    <a:pt x="1190625" y="80962"/>
                  </a:lnTo>
                  <a:lnTo>
                    <a:pt x="1212056" y="100012"/>
                  </a:lnTo>
                  <a:lnTo>
                    <a:pt x="1223962" y="116681"/>
                  </a:lnTo>
                  <a:lnTo>
                    <a:pt x="1226344" y="130968"/>
                  </a:lnTo>
                  <a:lnTo>
                    <a:pt x="1223962" y="152400"/>
                  </a:lnTo>
                  <a:lnTo>
                    <a:pt x="1207294" y="183356"/>
                  </a:lnTo>
                  <a:lnTo>
                    <a:pt x="1176337" y="221456"/>
                  </a:lnTo>
                  <a:lnTo>
                    <a:pt x="1042987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78">
              <a:extLst>
                <a:ext uri="{FF2B5EF4-FFF2-40B4-BE49-F238E27FC236}">
                  <a16:creationId xmlns:a16="http://schemas.microsoft.com/office/drawing/2014/main" id="{21CFF5C4-3AF4-493B-A88E-11C449E3C712}"/>
                </a:ext>
              </a:extLst>
            </p:cNvPr>
            <p:cNvSpPr/>
            <p:nvPr/>
          </p:nvSpPr>
          <p:spPr>
            <a:xfrm>
              <a:off x="2617788" y="4630738"/>
              <a:ext cx="630237" cy="1114425"/>
            </a:xfrm>
            <a:custGeom>
              <a:avLst/>
              <a:gdLst>
                <a:gd name="connsiteX0" fmla="*/ 476250 w 631031"/>
                <a:gd name="connsiteY0" fmla="*/ 395288 h 1114425"/>
                <a:gd name="connsiteX1" fmla="*/ 445294 w 631031"/>
                <a:gd name="connsiteY1" fmla="*/ 292894 h 1114425"/>
                <a:gd name="connsiteX2" fmla="*/ 421481 w 631031"/>
                <a:gd name="connsiteY2" fmla="*/ 226219 h 1114425"/>
                <a:gd name="connsiteX3" fmla="*/ 314325 w 631031"/>
                <a:gd name="connsiteY3" fmla="*/ 90488 h 1114425"/>
                <a:gd name="connsiteX4" fmla="*/ 264319 w 631031"/>
                <a:gd name="connsiteY4" fmla="*/ 73819 h 1114425"/>
                <a:gd name="connsiteX5" fmla="*/ 178594 w 631031"/>
                <a:gd name="connsiteY5" fmla="*/ 45244 h 1114425"/>
                <a:gd name="connsiteX6" fmla="*/ 83344 w 631031"/>
                <a:gd name="connsiteY6" fmla="*/ 14288 h 1114425"/>
                <a:gd name="connsiteX7" fmla="*/ 40481 w 631031"/>
                <a:gd name="connsiteY7" fmla="*/ 2382 h 1114425"/>
                <a:gd name="connsiteX8" fmla="*/ 16669 w 631031"/>
                <a:gd name="connsiteY8" fmla="*/ 0 h 1114425"/>
                <a:gd name="connsiteX9" fmla="*/ 4762 w 631031"/>
                <a:gd name="connsiteY9" fmla="*/ 4763 h 1114425"/>
                <a:gd name="connsiteX10" fmla="*/ 0 w 631031"/>
                <a:gd name="connsiteY10" fmla="*/ 21432 h 1114425"/>
                <a:gd name="connsiteX11" fmla="*/ 4762 w 631031"/>
                <a:gd name="connsiteY11" fmla="*/ 40482 h 1114425"/>
                <a:gd name="connsiteX12" fmla="*/ 33337 w 631031"/>
                <a:gd name="connsiteY12" fmla="*/ 69057 h 1114425"/>
                <a:gd name="connsiteX13" fmla="*/ 78581 w 631031"/>
                <a:gd name="connsiteY13" fmla="*/ 116682 h 1114425"/>
                <a:gd name="connsiteX14" fmla="*/ 111919 w 631031"/>
                <a:gd name="connsiteY14" fmla="*/ 157163 h 1114425"/>
                <a:gd name="connsiteX15" fmla="*/ 154781 w 631031"/>
                <a:gd name="connsiteY15" fmla="*/ 223838 h 1114425"/>
                <a:gd name="connsiteX16" fmla="*/ 176212 w 631031"/>
                <a:gd name="connsiteY16" fmla="*/ 264319 h 1114425"/>
                <a:gd name="connsiteX17" fmla="*/ 197644 w 631031"/>
                <a:gd name="connsiteY17" fmla="*/ 314325 h 1114425"/>
                <a:gd name="connsiteX18" fmla="*/ 207169 w 631031"/>
                <a:gd name="connsiteY18" fmla="*/ 335757 h 1114425"/>
                <a:gd name="connsiteX19" fmla="*/ 223837 w 631031"/>
                <a:gd name="connsiteY19" fmla="*/ 426244 h 1114425"/>
                <a:gd name="connsiteX20" fmla="*/ 269081 w 631031"/>
                <a:gd name="connsiteY20" fmla="*/ 647700 h 1114425"/>
                <a:gd name="connsiteX21" fmla="*/ 316706 w 631031"/>
                <a:gd name="connsiteY21" fmla="*/ 854869 h 1114425"/>
                <a:gd name="connsiteX22" fmla="*/ 323850 w 631031"/>
                <a:gd name="connsiteY22" fmla="*/ 876300 h 1114425"/>
                <a:gd name="connsiteX23" fmla="*/ 352425 w 631031"/>
                <a:gd name="connsiteY23" fmla="*/ 914400 h 1114425"/>
                <a:gd name="connsiteX24" fmla="*/ 397669 w 631031"/>
                <a:gd name="connsiteY24" fmla="*/ 973932 h 1114425"/>
                <a:gd name="connsiteX25" fmla="*/ 426244 w 631031"/>
                <a:gd name="connsiteY25" fmla="*/ 1009650 h 1114425"/>
                <a:gd name="connsiteX26" fmla="*/ 464344 w 631031"/>
                <a:gd name="connsiteY26" fmla="*/ 1059657 h 1114425"/>
                <a:gd name="connsiteX27" fmla="*/ 488156 w 631031"/>
                <a:gd name="connsiteY27" fmla="*/ 1085850 h 1114425"/>
                <a:gd name="connsiteX28" fmla="*/ 504825 w 631031"/>
                <a:gd name="connsiteY28" fmla="*/ 1100138 h 1114425"/>
                <a:gd name="connsiteX29" fmla="*/ 528637 w 631031"/>
                <a:gd name="connsiteY29" fmla="*/ 1112044 h 1114425"/>
                <a:gd name="connsiteX30" fmla="*/ 545306 w 631031"/>
                <a:gd name="connsiteY30" fmla="*/ 1114425 h 1114425"/>
                <a:gd name="connsiteX31" fmla="*/ 566737 w 631031"/>
                <a:gd name="connsiteY31" fmla="*/ 1109663 h 1114425"/>
                <a:gd name="connsiteX32" fmla="*/ 588169 w 631031"/>
                <a:gd name="connsiteY32" fmla="*/ 1095375 h 1114425"/>
                <a:gd name="connsiteX33" fmla="*/ 602456 w 631031"/>
                <a:gd name="connsiteY33" fmla="*/ 1073944 h 1114425"/>
                <a:gd name="connsiteX34" fmla="*/ 609600 w 631031"/>
                <a:gd name="connsiteY34" fmla="*/ 1054894 h 1114425"/>
                <a:gd name="connsiteX35" fmla="*/ 626269 w 631031"/>
                <a:gd name="connsiteY35" fmla="*/ 971550 h 1114425"/>
                <a:gd name="connsiteX36" fmla="*/ 631031 w 631031"/>
                <a:gd name="connsiteY36" fmla="*/ 923925 h 1114425"/>
                <a:gd name="connsiteX37" fmla="*/ 588169 w 631031"/>
                <a:gd name="connsiteY37" fmla="*/ 757238 h 1114425"/>
                <a:gd name="connsiteX38" fmla="*/ 538162 w 631031"/>
                <a:gd name="connsiteY38" fmla="*/ 585788 h 1114425"/>
                <a:gd name="connsiteX39" fmla="*/ 476250 w 631031"/>
                <a:gd name="connsiteY39" fmla="*/ 395288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31031" h="1114425">
                  <a:moveTo>
                    <a:pt x="476250" y="395288"/>
                  </a:moveTo>
                  <a:lnTo>
                    <a:pt x="445294" y="292894"/>
                  </a:lnTo>
                  <a:lnTo>
                    <a:pt x="421481" y="226219"/>
                  </a:lnTo>
                  <a:lnTo>
                    <a:pt x="314325" y="90488"/>
                  </a:lnTo>
                  <a:lnTo>
                    <a:pt x="264319" y="73819"/>
                  </a:lnTo>
                  <a:lnTo>
                    <a:pt x="178594" y="45244"/>
                  </a:lnTo>
                  <a:lnTo>
                    <a:pt x="83344" y="14288"/>
                  </a:lnTo>
                  <a:lnTo>
                    <a:pt x="40481" y="2382"/>
                  </a:lnTo>
                  <a:lnTo>
                    <a:pt x="16669" y="0"/>
                  </a:lnTo>
                  <a:lnTo>
                    <a:pt x="4762" y="4763"/>
                  </a:lnTo>
                  <a:lnTo>
                    <a:pt x="0" y="21432"/>
                  </a:lnTo>
                  <a:lnTo>
                    <a:pt x="4762" y="40482"/>
                  </a:lnTo>
                  <a:lnTo>
                    <a:pt x="33337" y="69057"/>
                  </a:lnTo>
                  <a:lnTo>
                    <a:pt x="78581" y="116682"/>
                  </a:lnTo>
                  <a:lnTo>
                    <a:pt x="111919" y="157163"/>
                  </a:lnTo>
                  <a:lnTo>
                    <a:pt x="154781" y="223838"/>
                  </a:lnTo>
                  <a:lnTo>
                    <a:pt x="176212" y="264319"/>
                  </a:lnTo>
                  <a:lnTo>
                    <a:pt x="197644" y="314325"/>
                  </a:lnTo>
                  <a:lnTo>
                    <a:pt x="207169" y="335757"/>
                  </a:lnTo>
                  <a:lnTo>
                    <a:pt x="223837" y="426244"/>
                  </a:lnTo>
                  <a:lnTo>
                    <a:pt x="269081" y="647700"/>
                  </a:lnTo>
                  <a:lnTo>
                    <a:pt x="316706" y="854869"/>
                  </a:lnTo>
                  <a:lnTo>
                    <a:pt x="323850" y="876300"/>
                  </a:lnTo>
                  <a:lnTo>
                    <a:pt x="352425" y="914400"/>
                  </a:lnTo>
                  <a:lnTo>
                    <a:pt x="397669" y="973932"/>
                  </a:lnTo>
                  <a:lnTo>
                    <a:pt x="426244" y="1009650"/>
                  </a:lnTo>
                  <a:lnTo>
                    <a:pt x="464344" y="1059657"/>
                  </a:lnTo>
                  <a:lnTo>
                    <a:pt x="488156" y="1085850"/>
                  </a:lnTo>
                  <a:lnTo>
                    <a:pt x="504825" y="1100138"/>
                  </a:lnTo>
                  <a:lnTo>
                    <a:pt x="528637" y="1112044"/>
                  </a:lnTo>
                  <a:lnTo>
                    <a:pt x="545306" y="1114425"/>
                  </a:lnTo>
                  <a:lnTo>
                    <a:pt x="566737" y="1109663"/>
                  </a:lnTo>
                  <a:lnTo>
                    <a:pt x="588169" y="1095375"/>
                  </a:lnTo>
                  <a:lnTo>
                    <a:pt x="602456" y="1073944"/>
                  </a:lnTo>
                  <a:lnTo>
                    <a:pt x="609600" y="1054894"/>
                  </a:lnTo>
                  <a:lnTo>
                    <a:pt x="626269" y="971550"/>
                  </a:lnTo>
                  <a:lnTo>
                    <a:pt x="631031" y="923925"/>
                  </a:lnTo>
                  <a:lnTo>
                    <a:pt x="588169" y="757238"/>
                  </a:lnTo>
                  <a:lnTo>
                    <a:pt x="538162" y="585788"/>
                  </a:lnTo>
                  <a:lnTo>
                    <a:pt x="476250" y="3952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79">
              <a:extLst>
                <a:ext uri="{FF2B5EF4-FFF2-40B4-BE49-F238E27FC236}">
                  <a16:creationId xmlns:a16="http://schemas.microsoft.com/office/drawing/2014/main" id="{7D58D5C4-68CD-4072-BD3F-CD5C51A1DD12}"/>
                </a:ext>
              </a:extLst>
            </p:cNvPr>
            <p:cNvSpPr/>
            <p:nvPr/>
          </p:nvSpPr>
          <p:spPr>
            <a:xfrm>
              <a:off x="2876550" y="4457700"/>
              <a:ext cx="1331913" cy="1066800"/>
            </a:xfrm>
            <a:custGeom>
              <a:avLst/>
              <a:gdLst>
                <a:gd name="connsiteX0" fmla="*/ 816769 w 1331119"/>
                <a:gd name="connsiteY0" fmla="*/ 288131 h 1066800"/>
                <a:gd name="connsiteX1" fmla="*/ 664369 w 1331119"/>
                <a:gd name="connsiteY1" fmla="*/ 316706 h 1066800"/>
                <a:gd name="connsiteX2" fmla="*/ 538163 w 1331119"/>
                <a:gd name="connsiteY2" fmla="*/ 345281 h 1066800"/>
                <a:gd name="connsiteX3" fmla="*/ 395288 w 1331119"/>
                <a:gd name="connsiteY3" fmla="*/ 376238 h 1066800"/>
                <a:gd name="connsiteX4" fmla="*/ 104775 w 1331119"/>
                <a:gd name="connsiteY4" fmla="*/ 438150 h 1066800"/>
                <a:gd name="connsiteX5" fmla="*/ 0 w 1331119"/>
                <a:gd name="connsiteY5" fmla="*/ 250031 h 1066800"/>
                <a:gd name="connsiteX6" fmla="*/ 57150 w 1331119"/>
                <a:gd name="connsiteY6" fmla="*/ 264319 h 1066800"/>
                <a:gd name="connsiteX7" fmla="*/ 76200 w 1331119"/>
                <a:gd name="connsiteY7" fmla="*/ 261938 h 1066800"/>
                <a:gd name="connsiteX8" fmla="*/ 197644 w 1331119"/>
                <a:gd name="connsiteY8" fmla="*/ 233363 h 1066800"/>
                <a:gd name="connsiteX9" fmla="*/ 371475 w 1331119"/>
                <a:gd name="connsiteY9" fmla="*/ 188119 h 1066800"/>
                <a:gd name="connsiteX10" fmla="*/ 561975 w 1331119"/>
                <a:gd name="connsiteY10" fmla="*/ 140494 h 1066800"/>
                <a:gd name="connsiteX11" fmla="*/ 800100 w 1331119"/>
                <a:gd name="connsiteY11" fmla="*/ 80963 h 1066800"/>
                <a:gd name="connsiteX12" fmla="*/ 864394 w 1331119"/>
                <a:gd name="connsiteY12" fmla="*/ 64294 h 1066800"/>
                <a:gd name="connsiteX13" fmla="*/ 966788 w 1331119"/>
                <a:gd name="connsiteY13" fmla="*/ 26194 h 1066800"/>
                <a:gd name="connsiteX14" fmla="*/ 1038225 w 1331119"/>
                <a:gd name="connsiteY14" fmla="*/ 0 h 1066800"/>
                <a:gd name="connsiteX15" fmla="*/ 1042988 w 1331119"/>
                <a:gd name="connsiteY15" fmla="*/ 0 h 1066800"/>
                <a:gd name="connsiteX16" fmla="*/ 1059656 w 1331119"/>
                <a:gd name="connsiteY16" fmla="*/ 7144 h 1066800"/>
                <a:gd name="connsiteX17" fmla="*/ 1123950 w 1331119"/>
                <a:gd name="connsiteY17" fmla="*/ 54769 h 1066800"/>
                <a:gd name="connsiteX18" fmla="*/ 1219200 w 1331119"/>
                <a:gd name="connsiteY18" fmla="*/ 130969 h 1066800"/>
                <a:gd name="connsiteX19" fmla="*/ 1278731 w 1331119"/>
                <a:gd name="connsiteY19" fmla="*/ 185738 h 1066800"/>
                <a:gd name="connsiteX20" fmla="*/ 1302544 w 1331119"/>
                <a:gd name="connsiteY20" fmla="*/ 207169 h 1066800"/>
                <a:gd name="connsiteX21" fmla="*/ 1319213 w 1331119"/>
                <a:gd name="connsiteY21" fmla="*/ 226219 h 1066800"/>
                <a:gd name="connsiteX22" fmla="*/ 1326356 w 1331119"/>
                <a:gd name="connsiteY22" fmla="*/ 240506 h 1066800"/>
                <a:gd name="connsiteX23" fmla="*/ 1328738 w 1331119"/>
                <a:gd name="connsiteY23" fmla="*/ 250031 h 1066800"/>
                <a:gd name="connsiteX24" fmla="*/ 1331119 w 1331119"/>
                <a:gd name="connsiteY24" fmla="*/ 271463 h 1066800"/>
                <a:gd name="connsiteX25" fmla="*/ 1326356 w 1331119"/>
                <a:gd name="connsiteY25" fmla="*/ 285750 h 1066800"/>
                <a:gd name="connsiteX26" fmla="*/ 1309688 w 1331119"/>
                <a:gd name="connsiteY26" fmla="*/ 297656 h 1066800"/>
                <a:gd name="connsiteX27" fmla="*/ 1290638 w 1331119"/>
                <a:gd name="connsiteY27" fmla="*/ 309563 h 1066800"/>
                <a:gd name="connsiteX28" fmla="*/ 1269206 w 1331119"/>
                <a:gd name="connsiteY28" fmla="*/ 330994 h 1066800"/>
                <a:gd name="connsiteX29" fmla="*/ 1235869 w 1331119"/>
                <a:gd name="connsiteY29" fmla="*/ 373856 h 1066800"/>
                <a:gd name="connsiteX30" fmla="*/ 1204913 w 1331119"/>
                <a:gd name="connsiteY30" fmla="*/ 433388 h 1066800"/>
                <a:gd name="connsiteX31" fmla="*/ 1193006 w 1331119"/>
                <a:gd name="connsiteY31" fmla="*/ 473869 h 1066800"/>
                <a:gd name="connsiteX32" fmla="*/ 1135856 w 1331119"/>
                <a:gd name="connsiteY32" fmla="*/ 728663 h 1066800"/>
                <a:gd name="connsiteX33" fmla="*/ 1069181 w 1331119"/>
                <a:gd name="connsiteY33" fmla="*/ 1028700 h 1066800"/>
                <a:gd name="connsiteX34" fmla="*/ 1064419 w 1331119"/>
                <a:gd name="connsiteY34" fmla="*/ 1042988 h 1066800"/>
                <a:gd name="connsiteX35" fmla="*/ 1057275 w 1331119"/>
                <a:gd name="connsiteY35" fmla="*/ 1047750 h 1066800"/>
                <a:gd name="connsiteX36" fmla="*/ 1019175 w 1331119"/>
                <a:gd name="connsiteY36" fmla="*/ 1062038 h 1066800"/>
                <a:gd name="connsiteX37" fmla="*/ 995363 w 1331119"/>
                <a:gd name="connsiteY37" fmla="*/ 1066800 h 1066800"/>
                <a:gd name="connsiteX38" fmla="*/ 966788 w 1331119"/>
                <a:gd name="connsiteY38" fmla="*/ 1047750 h 1066800"/>
                <a:gd name="connsiteX39" fmla="*/ 864394 w 1331119"/>
                <a:gd name="connsiteY39" fmla="*/ 854869 h 1066800"/>
                <a:gd name="connsiteX40" fmla="*/ 885825 w 1331119"/>
                <a:gd name="connsiteY40" fmla="*/ 731044 h 1066800"/>
                <a:gd name="connsiteX41" fmla="*/ 921544 w 1331119"/>
                <a:gd name="connsiteY41" fmla="*/ 571500 h 1066800"/>
                <a:gd name="connsiteX42" fmla="*/ 969169 w 1331119"/>
                <a:gd name="connsiteY42" fmla="*/ 354806 h 1066800"/>
                <a:gd name="connsiteX43" fmla="*/ 973931 w 1331119"/>
                <a:gd name="connsiteY43" fmla="*/ 328613 h 1066800"/>
                <a:gd name="connsiteX44" fmla="*/ 973931 w 1331119"/>
                <a:gd name="connsiteY44" fmla="*/ 314325 h 1066800"/>
                <a:gd name="connsiteX45" fmla="*/ 971550 w 1331119"/>
                <a:gd name="connsiteY45" fmla="*/ 300038 h 1066800"/>
                <a:gd name="connsiteX46" fmla="*/ 966788 w 1331119"/>
                <a:gd name="connsiteY46" fmla="*/ 283369 h 1066800"/>
                <a:gd name="connsiteX47" fmla="*/ 957263 w 1331119"/>
                <a:gd name="connsiteY47" fmla="*/ 271463 h 1066800"/>
                <a:gd name="connsiteX48" fmla="*/ 947738 w 1331119"/>
                <a:gd name="connsiteY48" fmla="*/ 266700 h 1066800"/>
                <a:gd name="connsiteX49" fmla="*/ 931069 w 1331119"/>
                <a:gd name="connsiteY49" fmla="*/ 266700 h 1066800"/>
                <a:gd name="connsiteX50" fmla="*/ 816769 w 1331119"/>
                <a:gd name="connsiteY50" fmla="*/ 288131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31119" h="1066800">
                  <a:moveTo>
                    <a:pt x="816769" y="288131"/>
                  </a:moveTo>
                  <a:lnTo>
                    <a:pt x="664369" y="316706"/>
                  </a:lnTo>
                  <a:lnTo>
                    <a:pt x="538163" y="345281"/>
                  </a:lnTo>
                  <a:lnTo>
                    <a:pt x="395288" y="376238"/>
                  </a:lnTo>
                  <a:lnTo>
                    <a:pt x="104775" y="438150"/>
                  </a:lnTo>
                  <a:lnTo>
                    <a:pt x="0" y="250031"/>
                  </a:lnTo>
                  <a:lnTo>
                    <a:pt x="57150" y="264319"/>
                  </a:lnTo>
                  <a:lnTo>
                    <a:pt x="76200" y="261938"/>
                  </a:lnTo>
                  <a:lnTo>
                    <a:pt x="197644" y="233363"/>
                  </a:lnTo>
                  <a:lnTo>
                    <a:pt x="371475" y="188119"/>
                  </a:lnTo>
                  <a:lnTo>
                    <a:pt x="561975" y="140494"/>
                  </a:lnTo>
                  <a:lnTo>
                    <a:pt x="800100" y="80963"/>
                  </a:lnTo>
                  <a:lnTo>
                    <a:pt x="864394" y="64294"/>
                  </a:lnTo>
                  <a:lnTo>
                    <a:pt x="966788" y="26194"/>
                  </a:lnTo>
                  <a:lnTo>
                    <a:pt x="1038225" y="0"/>
                  </a:lnTo>
                  <a:lnTo>
                    <a:pt x="1042988" y="0"/>
                  </a:lnTo>
                  <a:lnTo>
                    <a:pt x="1059656" y="7144"/>
                  </a:lnTo>
                  <a:lnTo>
                    <a:pt x="1123950" y="54769"/>
                  </a:lnTo>
                  <a:lnTo>
                    <a:pt x="1219200" y="130969"/>
                  </a:lnTo>
                  <a:lnTo>
                    <a:pt x="1278731" y="185738"/>
                  </a:lnTo>
                  <a:lnTo>
                    <a:pt x="1302544" y="207169"/>
                  </a:lnTo>
                  <a:lnTo>
                    <a:pt x="1319213" y="226219"/>
                  </a:lnTo>
                  <a:lnTo>
                    <a:pt x="1326356" y="240506"/>
                  </a:lnTo>
                  <a:lnTo>
                    <a:pt x="1328738" y="250031"/>
                  </a:lnTo>
                  <a:lnTo>
                    <a:pt x="1331119" y="271463"/>
                  </a:lnTo>
                  <a:lnTo>
                    <a:pt x="1326356" y="285750"/>
                  </a:lnTo>
                  <a:lnTo>
                    <a:pt x="1309688" y="297656"/>
                  </a:lnTo>
                  <a:lnTo>
                    <a:pt x="1290638" y="309563"/>
                  </a:lnTo>
                  <a:lnTo>
                    <a:pt x="1269206" y="330994"/>
                  </a:lnTo>
                  <a:lnTo>
                    <a:pt x="1235869" y="373856"/>
                  </a:lnTo>
                  <a:lnTo>
                    <a:pt x="1204913" y="433388"/>
                  </a:lnTo>
                  <a:lnTo>
                    <a:pt x="1193006" y="473869"/>
                  </a:lnTo>
                  <a:lnTo>
                    <a:pt x="1135856" y="728663"/>
                  </a:lnTo>
                  <a:lnTo>
                    <a:pt x="1069181" y="1028700"/>
                  </a:lnTo>
                  <a:lnTo>
                    <a:pt x="1064419" y="1042988"/>
                  </a:lnTo>
                  <a:lnTo>
                    <a:pt x="1057275" y="1047750"/>
                  </a:lnTo>
                  <a:lnTo>
                    <a:pt x="1019175" y="1062038"/>
                  </a:lnTo>
                  <a:lnTo>
                    <a:pt x="995363" y="1066800"/>
                  </a:lnTo>
                  <a:lnTo>
                    <a:pt x="966788" y="1047750"/>
                  </a:lnTo>
                  <a:lnTo>
                    <a:pt x="864394" y="854869"/>
                  </a:lnTo>
                  <a:lnTo>
                    <a:pt x="885825" y="731044"/>
                  </a:lnTo>
                  <a:lnTo>
                    <a:pt x="921544" y="571500"/>
                  </a:lnTo>
                  <a:lnTo>
                    <a:pt x="969169" y="354806"/>
                  </a:lnTo>
                  <a:lnTo>
                    <a:pt x="973931" y="328613"/>
                  </a:lnTo>
                  <a:lnTo>
                    <a:pt x="973931" y="314325"/>
                  </a:lnTo>
                  <a:lnTo>
                    <a:pt x="971550" y="300038"/>
                  </a:lnTo>
                  <a:lnTo>
                    <a:pt x="966788" y="283369"/>
                  </a:lnTo>
                  <a:lnTo>
                    <a:pt x="957263" y="271463"/>
                  </a:lnTo>
                  <a:lnTo>
                    <a:pt x="947738" y="266700"/>
                  </a:lnTo>
                  <a:lnTo>
                    <a:pt x="931069" y="266700"/>
                  </a:lnTo>
                  <a:lnTo>
                    <a:pt x="816769" y="2881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80">
              <a:extLst>
                <a:ext uri="{FF2B5EF4-FFF2-40B4-BE49-F238E27FC236}">
                  <a16:creationId xmlns:a16="http://schemas.microsoft.com/office/drawing/2014/main" id="{DA0F03F1-3DD4-4A62-8823-4D1F4E16A77E}"/>
                </a:ext>
              </a:extLst>
            </p:cNvPr>
            <p:cNvSpPr/>
            <p:nvPr/>
          </p:nvSpPr>
          <p:spPr>
            <a:xfrm>
              <a:off x="3148013" y="5267325"/>
              <a:ext cx="768350" cy="325438"/>
            </a:xfrm>
            <a:custGeom>
              <a:avLst/>
              <a:gdLst>
                <a:gd name="connsiteX0" fmla="*/ 514350 w 769143"/>
                <a:gd name="connsiteY0" fmla="*/ 33338 h 326231"/>
                <a:gd name="connsiteX1" fmla="*/ 311943 w 769143"/>
                <a:gd name="connsiteY1" fmla="*/ 73819 h 326231"/>
                <a:gd name="connsiteX2" fmla="*/ 150018 w 769143"/>
                <a:gd name="connsiteY2" fmla="*/ 107156 h 326231"/>
                <a:gd name="connsiteX3" fmla="*/ 0 w 769143"/>
                <a:gd name="connsiteY3" fmla="*/ 138113 h 326231"/>
                <a:gd name="connsiteX4" fmla="*/ 47625 w 769143"/>
                <a:gd name="connsiteY4" fmla="*/ 326231 h 326231"/>
                <a:gd name="connsiteX5" fmla="*/ 128587 w 769143"/>
                <a:gd name="connsiteY5" fmla="*/ 297656 h 326231"/>
                <a:gd name="connsiteX6" fmla="*/ 261937 w 769143"/>
                <a:gd name="connsiteY6" fmla="*/ 264319 h 326231"/>
                <a:gd name="connsiteX7" fmla="*/ 431006 w 769143"/>
                <a:gd name="connsiteY7" fmla="*/ 228600 h 326231"/>
                <a:gd name="connsiteX8" fmla="*/ 526256 w 769143"/>
                <a:gd name="connsiteY8" fmla="*/ 216694 h 326231"/>
                <a:gd name="connsiteX9" fmla="*/ 573881 w 769143"/>
                <a:gd name="connsiteY9" fmla="*/ 216694 h 326231"/>
                <a:gd name="connsiteX10" fmla="*/ 626268 w 769143"/>
                <a:gd name="connsiteY10" fmla="*/ 219075 h 326231"/>
                <a:gd name="connsiteX11" fmla="*/ 664368 w 769143"/>
                <a:gd name="connsiteY11" fmla="*/ 226219 h 326231"/>
                <a:gd name="connsiteX12" fmla="*/ 685800 w 769143"/>
                <a:gd name="connsiteY12" fmla="*/ 233363 h 326231"/>
                <a:gd name="connsiteX13" fmla="*/ 714375 w 769143"/>
                <a:gd name="connsiteY13" fmla="*/ 250031 h 326231"/>
                <a:gd name="connsiteX14" fmla="*/ 726281 w 769143"/>
                <a:gd name="connsiteY14" fmla="*/ 252413 h 326231"/>
                <a:gd name="connsiteX15" fmla="*/ 769143 w 769143"/>
                <a:gd name="connsiteY15" fmla="*/ 240506 h 326231"/>
                <a:gd name="connsiteX16" fmla="*/ 683418 w 769143"/>
                <a:gd name="connsiteY16" fmla="*/ 0 h 326231"/>
                <a:gd name="connsiteX17" fmla="*/ 514350 w 769143"/>
                <a:gd name="connsiteY17" fmla="*/ 33338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69143" h="326231">
                  <a:moveTo>
                    <a:pt x="514350" y="33338"/>
                  </a:moveTo>
                  <a:lnTo>
                    <a:pt x="311943" y="73819"/>
                  </a:lnTo>
                  <a:lnTo>
                    <a:pt x="150018" y="107156"/>
                  </a:lnTo>
                  <a:lnTo>
                    <a:pt x="0" y="138113"/>
                  </a:lnTo>
                  <a:lnTo>
                    <a:pt x="47625" y="326231"/>
                  </a:lnTo>
                  <a:lnTo>
                    <a:pt x="128587" y="297656"/>
                  </a:lnTo>
                  <a:lnTo>
                    <a:pt x="261937" y="264319"/>
                  </a:lnTo>
                  <a:lnTo>
                    <a:pt x="431006" y="228600"/>
                  </a:lnTo>
                  <a:lnTo>
                    <a:pt x="526256" y="216694"/>
                  </a:lnTo>
                  <a:lnTo>
                    <a:pt x="573881" y="216694"/>
                  </a:lnTo>
                  <a:lnTo>
                    <a:pt x="626268" y="219075"/>
                  </a:lnTo>
                  <a:lnTo>
                    <a:pt x="664368" y="226219"/>
                  </a:lnTo>
                  <a:lnTo>
                    <a:pt x="685800" y="233363"/>
                  </a:lnTo>
                  <a:lnTo>
                    <a:pt x="714375" y="250031"/>
                  </a:lnTo>
                  <a:lnTo>
                    <a:pt x="726281" y="252413"/>
                  </a:lnTo>
                  <a:lnTo>
                    <a:pt x="769143" y="240506"/>
                  </a:lnTo>
                  <a:lnTo>
                    <a:pt x="683418" y="0"/>
                  </a:lnTo>
                  <a:lnTo>
                    <a:pt x="514350" y="33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81">
              <a:extLst>
                <a:ext uri="{FF2B5EF4-FFF2-40B4-BE49-F238E27FC236}">
                  <a16:creationId xmlns:a16="http://schemas.microsoft.com/office/drawing/2014/main" id="{607032A4-0040-48B8-B16F-BBF85A516C70}"/>
                </a:ext>
              </a:extLst>
            </p:cNvPr>
            <p:cNvSpPr/>
            <p:nvPr/>
          </p:nvSpPr>
          <p:spPr>
            <a:xfrm>
              <a:off x="5141913" y="1458913"/>
              <a:ext cx="1714500" cy="987425"/>
            </a:xfrm>
            <a:custGeom>
              <a:avLst/>
              <a:gdLst>
                <a:gd name="connsiteX0" fmla="*/ 1112044 w 1714500"/>
                <a:gd name="connsiteY0" fmla="*/ 347663 h 985838"/>
                <a:gd name="connsiteX1" fmla="*/ 997744 w 1714500"/>
                <a:gd name="connsiteY1" fmla="*/ 419100 h 985838"/>
                <a:gd name="connsiteX2" fmla="*/ 888206 w 1714500"/>
                <a:gd name="connsiteY2" fmla="*/ 481013 h 985838"/>
                <a:gd name="connsiteX3" fmla="*/ 769144 w 1714500"/>
                <a:gd name="connsiteY3" fmla="*/ 547688 h 985838"/>
                <a:gd name="connsiteX4" fmla="*/ 647700 w 1714500"/>
                <a:gd name="connsiteY4" fmla="*/ 614363 h 985838"/>
                <a:gd name="connsiteX5" fmla="*/ 507206 w 1714500"/>
                <a:gd name="connsiteY5" fmla="*/ 685800 h 985838"/>
                <a:gd name="connsiteX6" fmla="*/ 326231 w 1714500"/>
                <a:gd name="connsiteY6" fmla="*/ 776288 h 985838"/>
                <a:gd name="connsiteX7" fmla="*/ 188119 w 1714500"/>
                <a:gd name="connsiteY7" fmla="*/ 842963 h 985838"/>
                <a:gd name="connsiteX8" fmla="*/ 88106 w 1714500"/>
                <a:gd name="connsiteY8" fmla="*/ 892969 h 985838"/>
                <a:gd name="connsiteX9" fmla="*/ 26194 w 1714500"/>
                <a:gd name="connsiteY9" fmla="*/ 921544 h 985838"/>
                <a:gd name="connsiteX10" fmla="*/ 14287 w 1714500"/>
                <a:gd name="connsiteY10" fmla="*/ 933450 h 985838"/>
                <a:gd name="connsiteX11" fmla="*/ 4762 w 1714500"/>
                <a:gd name="connsiteY11" fmla="*/ 950119 h 985838"/>
                <a:gd name="connsiteX12" fmla="*/ 0 w 1714500"/>
                <a:gd name="connsiteY12" fmla="*/ 964407 h 985838"/>
                <a:gd name="connsiteX13" fmla="*/ 2381 w 1714500"/>
                <a:gd name="connsiteY13" fmla="*/ 973932 h 985838"/>
                <a:gd name="connsiteX14" fmla="*/ 9525 w 1714500"/>
                <a:gd name="connsiteY14" fmla="*/ 981075 h 985838"/>
                <a:gd name="connsiteX15" fmla="*/ 21431 w 1714500"/>
                <a:gd name="connsiteY15" fmla="*/ 985838 h 985838"/>
                <a:gd name="connsiteX16" fmla="*/ 50006 w 1714500"/>
                <a:gd name="connsiteY16" fmla="*/ 985838 h 985838"/>
                <a:gd name="connsiteX17" fmla="*/ 142875 w 1714500"/>
                <a:gd name="connsiteY17" fmla="*/ 959644 h 985838"/>
                <a:gd name="connsiteX18" fmla="*/ 395287 w 1714500"/>
                <a:gd name="connsiteY18" fmla="*/ 885825 h 985838"/>
                <a:gd name="connsiteX19" fmla="*/ 611981 w 1714500"/>
                <a:gd name="connsiteY19" fmla="*/ 821532 h 985838"/>
                <a:gd name="connsiteX20" fmla="*/ 800100 w 1714500"/>
                <a:gd name="connsiteY20" fmla="*/ 766763 h 985838"/>
                <a:gd name="connsiteX21" fmla="*/ 976312 w 1714500"/>
                <a:gd name="connsiteY21" fmla="*/ 692944 h 985838"/>
                <a:gd name="connsiteX22" fmla="*/ 1176337 w 1714500"/>
                <a:gd name="connsiteY22" fmla="*/ 611982 h 985838"/>
                <a:gd name="connsiteX23" fmla="*/ 1366837 w 1714500"/>
                <a:gd name="connsiteY23" fmla="*/ 528638 h 985838"/>
                <a:gd name="connsiteX24" fmla="*/ 1459706 w 1714500"/>
                <a:gd name="connsiteY24" fmla="*/ 483394 h 985838"/>
                <a:gd name="connsiteX25" fmla="*/ 1514475 w 1714500"/>
                <a:gd name="connsiteY25" fmla="*/ 457200 h 985838"/>
                <a:gd name="connsiteX26" fmla="*/ 1550194 w 1714500"/>
                <a:gd name="connsiteY26" fmla="*/ 445294 h 985838"/>
                <a:gd name="connsiteX27" fmla="*/ 1602581 w 1714500"/>
                <a:gd name="connsiteY27" fmla="*/ 433388 h 985838"/>
                <a:gd name="connsiteX28" fmla="*/ 1652587 w 1714500"/>
                <a:gd name="connsiteY28" fmla="*/ 428625 h 985838"/>
                <a:gd name="connsiteX29" fmla="*/ 1676400 w 1714500"/>
                <a:gd name="connsiteY29" fmla="*/ 428625 h 985838"/>
                <a:gd name="connsiteX30" fmla="*/ 1688306 w 1714500"/>
                <a:gd name="connsiteY30" fmla="*/ 421482 h 985838"/>
                <a:gd name="connsiteX31" fmla="*/ 1700212 w 1714500"/>
                <a:gd name="connsiteY31" fmla="*/ 409575 h 985838"/>
                <a:gd name="connsiteX32" fmla="*/ 1712119 w 1714500"/>
                <a:gd name="connsiteY32" fmla="*/ 388144 h 985838"/>
                <a:gd name="connsiteX33" fmla="*/ 1714500 w 1714500"/>
                <a:gd name="connsiteY33" fmla="*/ 366713 h 985838"/>
                <a:gd name="connsiteX34" fmla="*/ 1714500 w 1714500"/>
                <a:gd name="connsiteY34" fmla="*/ 352425 h 985838"/>
                <a:gd name="connsiteX35" fmla="*/ 1709737 w 1714500"/>
                <a:gd name="connsiteY35" fmla="*/ 328613 h 985838"/>
                <a:gd name="connsiteX36" fmla="*/ 1695450 w 1714500"/>
                <a:gd name="connsiteY36" fmla="*/ 304800 h 985838"/>
                <a:gd name="connsiteX37" fmla="*/ 1654969 w 1714500"/>
                <a:gd name="connsiteY37" fmla="*/ 269082 h 985838"/>
                <a:gd name="connsiteX38" fmla="*/ 1557337 w 1714500"/>
                <a:gd name="connsiteY38" fmla="*/ 185738 h 985838"/>
                <a:gd name="connsiteX39" fmla="*/ 1478756 w 1714500"/>
                <a:gd name="connsiteY39" fmla="*/ 123825 h 985838"/>
                <a:gd name="connsiteX40" fmla="*/ 1393031 w 1714500"/>
                <a:gd name="connsiteY40" fmla="*/ 61913 h 985838"/>
                <a:gd name="connsiteX41" fmla="*/ 1350169 w 1714500"/>
                <a:gd name="connsiteY41" fmla="*/ 30957 h 985838"/>
                <a:gd name="connsiteX42" fmla="*/ 1328737 w 1714500"/>
                <a:gd name="connsiteY42" fmla="*/ 23813 h 985838"/>
                <a:gd name="connsiteX43" fmla="*/ 1207294 w 1714500"/>
                <a:gd name="connsiteY43" fmla="*/ 4763 h 985838"/>
                <a:gd name="connsiteX44" fmla="*/ 1164431 w 1714500"/>
                <a:gd name="connsiteY44" fmla="*/ 0 h 985838"/>
                <a:gd name="connsiteX45" fmla="*/ 1150144 w 1714500"/>
                <a:gd name="connsiteY45" fmla="*/ 0 h 985838"/>
                <a:gd name="connsiteX46" fmla="*/ 1140619 w 1714500"/>
                <a:gd name="connsiteY46" fmla="*/ 7144 h 985838"/>
                <a:gd name="connsiteX47" fmla="*/ 1135856 w 1714500"/>
                <a:gd name="connsiteY47" fmla="*/ 30957 h 985838"/>
                <a:gd name="connsiteX48" fmla="*/ 1147762 w 1714500"/>
                <a:gd name="connsiteY48" fmla="*/ 52388 h 985838"/>
                <a:gd name="connsiteX49" fmla="*/ 1181100 w 1714500"/>
                <a:gd name="connsiteY49" fmla="*/ 80963 h 985838"/>
                <a:gd name="connsiteX50" fmla="*/ 1221581 w 1714500"/>
                <a:gd name="connsiteY50" fmla="*/ 121444 h 985838"/>
                <a:gd name="connsiteX51" fmla="*/ 1243012 w 1714500"/>
                <a:gd name="connsiteY51" fmla="*/ 152400 h 985838"/>
                <a:gd name="connsiteX52" fmla="*/ 1257300 w 1714500"/>
                <a:gd name="connsiteY52" fmla="*/ 178594 h 985838"/>
                <a:gd name="connsiteX53" fmla="*/ 1257300 w 1714500"/>
                <a:gd name="connsiteY53" fmla="*/ 190500 h 985838"/>
                <a:gd name="connsiteX54" fmla="*/ 1247775 w 1714500"/>
                <a:gd name="connsiteY54" fmla="*/ 219075 h 985838"/>
                <a:gd name="connsiteX55" fmla="*/ 1221581 w 1714500"/>
                <a:gd name="connsiteY55" fmla="*/ 259557 h 985838"/>
                <a:gd name="connsiteX56" fmla="*/ 1207294 w 1714500"/>
                <a:gd name="connsiteY56" fmla="*/ 276225 h 985838"/>
                <a:gd name="connsiteX57" fmla="*/ 1112044 w 1714500"/>
                <a:gd name="connsiteY57" fmla="*/ 347663 h 985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714500" h="985838">
                  <a:moveTo>
                    <a:pt x="1112044" y="347663"/>
                  </a:moveTo>
                  <a:lnTo>
                    <a:pt x="997744" y="419100"/>
                  </a:lnTo>
                  <a:lnTo>
                    <a:pt x="888206" y="481013"/>
                  </a:lnTo>
                  <a:lnTo>
                    <a:pt x="769144" y="547688"/>
                  </a:lnTo>
                  <a:lnTo>
                    <a:pt x="647700" y="614363"/>
                  </a:lnTo>
                  <a:lnTo>
                    <a:pt x="507206" y="685800"/>
                  </a:lnTo>
                  <a:lnTo>
                    <a:pt x="326231" y="776288"/>
                  </a:lnTo>
                  <a:lnTo>
                    <a:pt x="188119" y="842963"/>
                  </a:lnTo>
                  <a:lnTo>
                    <a:pt x="88106" y="892969"/>
                  </a:lnTo>
                  <a:lnTo>
                    <a:pt x="26194" y="921544"/>
                  </a:lnTo>
                  <a:lnTo>
                    <a:pt x="14287" y="933450"/>
                  </a:lnTo>
                  <a:lnTo>
                    <a:pt x="4762" y="950119"/>
                  </a:lnTo>
                  <a:lnTo>
                    <a:pt x="0" y="964407"/>
                  </a:lnTo>
                  <a:lnTo>
                    <a:pt x="2381" y="973932"/>
                  </a:lnTo>
                  <a:lnTo>
                    <a:pt x="9525" y="981075"/>
                  </a:lnTo>
                  <a:lnTo>
                    <a:pt x="21431" y="985838"/>
                  </a:lnTo>
                  <a:lnTo>
                    <a:pt x="50006" y="985838"/>
                  </a:lnTo>
                  <a:lnTo>
                    <a:pt x="142875" y="959644"/>
                  </a:lnTo>
                  <a:lnTo>
                    <a:pt x="395287" y="885825"/>
                  </a:lnTo>
                  <a:lnTo>
                    <a:pt x="611981" y="821532"/>
                  </a:lnTo>
                  <a:lnTo>
                    <a:pt x="800100" y="766763"/>
                  </a:lnTo>
                  <a:lnTo>
                    <a:pt x="976312" y="692944"/>
                  </a:lnTo>
                  <a:lnTo>
                    <a:pt x="1176337" y="611982"/>
                  </a:lnTo>
                  <a:lnTo>
                    <a:pt x="1366837" y="528638"/>
                  </a:lnTo>
                  <a:lnTo>
                    <a:pt x="1459706" y="483394"/>
                  </a:lnTo>
                  <a:lnTo>
                    <a:pt x="1514475" y="457200"/>
                  </a:lnTo>
                  <a:lnTo>
                    <a:pt x="1550194" y="445294"/>
                  </a:lnTo>
                  <a:lnTo>
                    <a:pt x="1602581" y="433388"/>
                  </a:lnTo>
                  <a:lnTo>
                    <a:pt x="1652587" y="428625"/>
                  </a:lnTo>
                  <a:lnTo>
                    <a:pt x="1676400" y="428625"/>
                  </a:lnTo>
                  <a:lnTo>
                    <a:pt x="1688306" y="421482"/>
                  </a:lnTo>
                  <a:lnTo>
                    <a:pt x="1700212" y="409575"/>
                  </a:lnTo>
                  <a:lnTo>
                    <a:pt x="1712119" y="388144"/>
                  </a:lnTo>
                  <a:lnTo>
                    <a:pt x="1714500" y="366713"/>
                  </a:lnTo>
                  <a:lnTo>
                    <a:pt x="1714500" y="352425"/>
                  </a:lnTo>
                  <a:lnTo>
                    <a:pt x="1709737" y="328613"/>
                  </a:lnTo>
                  <a:lnTo>
                    <a:pt x="1695450" y="304800"/>
                  </a:lnTo>
                  <a:lnTo>
                    <a:pt x="1654969" y="269082"/>
                  </a:lnTo>
                  <a:lnTo>
                    <a:pt x="1557337" y="185738"/>
                  </a:lnTo>
                  <a:lnTo>
                    <a:pt x="1478756" y="123825"/>
                  </a:lnTo>
                  <a:lnTo>
                    <a:pt x="1393031" y="61913"/>
                  </a:lnTo>
                  <a:lnTo>
                    <a:pt x="1350169" y="30957"/>
                  </a:lnTo>
                  <a:lnTo>
                    <a:pt x="1328737" y="23813"/>
                  </a:lnTo>
                  <a:lnTo>
                    <a:pt x="1207294" y="4763"/>
                  </a:lnTo>
                  <a:lnTo>
                    <a:pt x="1164431" y="0"/>
                  </a:lnTo>
                  <a:lnTo>
                    <a:pt x="1150144" y="0"/>
                  </a:lnTo>
                  <a:lnTo>
                    <a:pt x="1140619" y="7144"/>
                  </a:lnTo>
                  <a:lnTo>
                    <a:pt x="1135856" y="30957"/>
                  </a:lnTo>
                  <a:lnTo>
                    <a:pt x="1147762" y="52388"/>
                  </a:lnTo>
                  <a:lnTo>
                    <a:pt x="1181100" y="80963"/>
                  </a:lnTo>
                  <a:lnTo>
                    <a:pt x="1221581" y="121444"/>
                  </a:lnTo>
                  <a:lnTo>
                    <a:pt x="1243012" y="152400"/>
                  </a:lnTo>
                  <a:lnTo>
                    <a:pt x="1257300" y="178594"/>
                  </a:lnTo>
                  <a:lnTo>
                    <a:pt x="1257300" y="190500"/>
                  </a:lnTo>
                  <a:lnTo>
                    <a:pt x="1247775" y="219075"/>
                  </a:lnTo>
                  <a:lnTo>
                    <a:pt x="1221581" y="259557"/>
                  </a:lnTo>
                  <a:lnTo>
                    <a:pt x="1207294" y="276225"/>
                  </a:lnTo>
                  <a:lnTo>
                    <a:pt x="1112044" y="347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82">
              <a:extLst>
                <a:ext uri="{FF2B5EF4-FFF2-40B4-BE49-F238E27FC236}">
                  <a16:creationId xmlns:a16="http://schemas.microsoft.com/office/drawing/2014/main" id="{5A77F696-1E54-4D51-AE51-C8ACFA3A9A13}"/>
                </a:ext>
              </a:extLst>
            </p:cNvPr>
            <p:cNvSpPr/>
            <p:nvPr/>
          </p:nvSpPr>
          <p:spPr>
            <a:xfrm>
              <a:off x="5911850" y="2120900"/>
              <a:ext cx="458788" cy="2338388"/>
            </a:xfrm>
            <a:custGeom>
              <a:avLst/>
              <a:gdLst>
                <a:gd name="connsiteX0" fmla="*/ 148925 w 458689"/>
                <a:gd name="connsiteY0" fmla="*/ 1125874 h 2338124"/>
                <a:gd name="connsiteX1" fmla="*/ 148925 w 458689"/>
                <a:gd name="connsiteY1" fmla="*/ 836959 h 2338124"/>
                <a:gd name="connsiteX2" fmla="*/ 148925 w 458689"/>
                <a:gd name="connsiteY2" fmla="*/ 533152 h 2338124"/>
                <a:gd name="connsiteX3" fmla="*/ 148925 w 458689"/>
                <a:gd name="connsiteY3" fmla="*/ 366356 h 2338124"/>
                <a:gd name="connsiteX4" fmla="*/ 148925 w 458689"/>
                <a:gd name="connsiteY4" fmla="*/ 354442 h 2338124"/>
                <a:gd name="connsiteX5" fmla="*/ 142968 w 458689"/>
                <a:gd name="connsiteY5" fmla="*/ 327635 h 2338124"/>
                <a:gd name="connsiteX6" fmla="*/ 134032 w 458689"/>
                <a:gd name="connsiteY6" fmla="*/ 291893 h 2338124"/>
                <a:gd name="connsiteX7" fmla="*/ 101269 w 458689"/>
                <a:gd name="connsiteY7" fmla="*/ 214452 h 2338124"/>
                <a:gd name="connsiteX8" fmla="*/ 56591 w 458689"/>
                <a:gd name="connsiteY8" fmla="*/ 134033 h 2338124"/>
                <a:gd name="connsiteX9" fmla="*/ 0 w 458689"/>
                <a:gd name="connsiteY9" fmla="*/ 47656 h 2338124"/>
                <a:gd name="connsiteX10" fmla="*/ 145946 w 458689"/>
                <a:gd name="connsiteY10" fmla="*/ 0 h 2338124"/>
                <a:gd name="connsiteX11" fmla="*/ 294871 w 458689"/>
                <a:gd name="connsiteY11" fmla="*/ 104248 h 2338124"/>
                <a:gd name="connsiteX12" fmla="*/ 369334 w 458689"/>
                <a:gd name="connsiteY12" fmla="*/ 157861 h 2338124"/>
                <a:gd name="connsiteX13" fmla="*/ 422947 w 458689"/>
                <a:gd name="connsiteY13" fmla="*/ 199560 h 2338124"/>
                <a:gd name="connsiteX14" fmla="*/ 440818 w 458689"/>
                <a:gd name="connsiteY14" fmla="*/ 214452 h 2338124"/>
                <a:gd name="connsiteX15" fmla="*/ 452732 w 458689"/>
                <a:gd name="connsiteY15" fmla="*/ 232323 h 2338124"/>
                <a:gd name="connsiteX16" fmla="*/ 458689 w 458689"/>
                <a:gd name="connsiteY16" fmla="*/ 250194 h 2338124"/>
                <a:gd name="connsiteX17" fmla="*/ 458689 w 458689"/>
                <a:gd name="connsiteY17" fmla="*/ 268065 h 2338124"/>
                <a:gd name="connsiteX18" fmla="*/ 452732 w 458689"/>
                <a:gd name="connsiteY18" fmla="*/ 300829 h 2338124"/>
                <a:gd name="connsiteX19" fmla="*/ 431882 w 458689"/>
                <a:gd name="connsiteY19" fmla="*/ 351463 h 2338124"/>
                <a:gd name="connsiteX20" fmla="*/ 419968 w 458689"/>
                <a:gd name="connsiteY20" fmla="*/ 372313 h 2338124"/>
                <a:gd name="connsiteX21" fmla="*/ 414011 w 458689"/>
                <a:gd name="connsiteY21" fmla="*/ 509324 h 2338124"/>
                <a:gd name="connsiteX22" fmla="*/ 402097 w 458689"/>
                <a:gd name="connsiteY22" fmla="*/ 816110 h 2338124"/>
                <a:gd name="connsiteX23" fmla="*/ 393162 w 458689"/>
                <a:gd name="connsiteY23" fmla="*/ 1006734 h 2338124"/>
                <a:gd name="connsiteX24" fmla="*/ 396140 w 458689"/>
                <a:gd name="connsiteY24" fmla="*/ 1122895 h 2338124"/>
                <a:gd name="connsiteX25" fmla="*/ 390183 w 458689"/>
                <a:gd name="connsiteY25" fmla="*/ 1438616 h 2338124"/>
                <a:gd name="connsiteX26" fmla="*/ 384226 w 458689"/>
                <a:gd name="connsiteY26" fmla="*/ 1751359 h 2338124"/>
                <a:gd name="connsiteX27" fmla="*/ 378269 w 458689"/>
                <a:gd name="connsiteY27" fmla="*/ 2022403 h 2338124"/>
                <a:gd name="connsiteX28" fmla="*/ 372312 w 458689"/>
                <a:gd name="connsiteY28" fmla="*/ 2314296 h 2338124"/>
                <a:gd name="connsiteX29" fmla="*/ 151903 w 458689"/>
                <a:gd name="connsiteY29" fmla="*/ 2338124 h 2338124"/>
                <a:gd name="connsiteX30" fmla="*/ 148925 w 458689"/>
                <a:gd name="connsiteY30" fmla="*/ 2189199 h 2338124"/>
                <a:gd name="connsiteX31" fmla="*/ 148925 w 458689"/>
                <a:gd name="connsiteY31" fmla="*/ 1968790 h 2338124"/>
                <a:gd name="connsiteX32" fmla="*/ 148925 w 458689"/>
                <a:gd name="connsiteY32" fmla="*/ 1611370 h 2338124"/>
                <a:gd name="connsiteX33" fmla="*/ 148925 w 458689"/>
                <a:gd name="connsiteY33" fmla="*/ 1125874 h 2338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58689" h="2338124">
                  <a:moveTo>
                    <a:pt x="148925" y="1125874"/>
                  </a:moveTo>
                  <a:lnTo>
                    <a:pt x="148925" y="836959"/>
                  </a:lnTo>
                  <a:lnTo>
                    <a:pt x="148925" y="533152"/>
                  </a:lnTo>
                  <a:lnTo>
                    <a:pt x="148925" y="366356"/>
                  </a:lnTo>
                  <a:lnTo>
                    <a:pt x="148925" y="354442"/>
                  </a:lnTo>
                  <a:lnTo>
                    <a:pt x="142968" y="327635"/>
                  </a:lnTo>
                  <a:lnTo>
                    <a:pt x="134032" y="291893"/>
                  </a:lnTo>
                  <a:lnTo>
                    <a:pt x="101269" y="214452"/>
                  </a:lnTo>
                  <a:lnTo>
                    <a:pt x="56591" y="134033"/>
                  </a:lnTo>
                  <a:lnTo>
                    <a:pt x="0" y="47656"/>
                  </a:lnTo>
                  <a:lnTo>
                    <a:pt x="145946" y="0"/>
                  </a:lnTo>
                  <a:lnTo>
                    <a:pt x="294871" y="104248"/>
                  </a:lnTo>
                  <a:lnTo>
                    <a:pt x="369334" y="157861"/>
                  </a:lnTo>
                  <a:lnTo>
                    <a:pt x="422947" y="199560"/>
                  </a:lnTo>
                  <a:lnTo>
                    <a:pt x="440818" y="214452"/>
                  </a:lnTo>
                  <a:lnTo>
                    <a:pt x="452732" y="232323"/>
                  </a:lnTo>
                  <a:lnTo>
                    <a:pt x="458689" y="250194"/>
                  </a:lnTo>
                  <a:lnTo>
                    <a:pt x="458689" y="268065"/>
                  </a:lnTo>
                  <a:lnTo>
                    <a:pt x="452732" y="300829"/>
                  </a:lnTo>
                  <a:lnTo>
                    <a:pt x="431882" y="351463"/>
                  </a:lnTo>
                  <a:lnTo>
                    <a:pt x="419968" y="372313"/>
                  </a:lnTo>
                  <a:lnTo>
                    <a:pt x="414011" y="509324"/>
                  </a:lnTo>
                  <a:lnTo>
                    <a:pt x="402097" y="816110"/>
                  </a:lnTo>
                  <a:lnTo>
                    <a:pt x="393162" y="1006734"/>
                  </a:lnTo>
                  <a:cubicBezTo>
                    <a:pt x="394155" y="1045454"/>
                    <a:pt x="395147" y="1084175"/>
                    <a:pt x="396140" y="1122895"/>
                  </a:cubicBezTo>
                  <a:lnTo>
                    <a:pt x="390183" y="1438616"/>
                  </a:lnTo>
                  <a:lnTo>
                    <a:pt x="384226" y="1751359"/>
                  </a:lnTo>
                  <a:lnTo>
                    <a:pt x="378269" y="2022403"/>
                  </a:lnTo>
                  <a:lnTo>
                    <a:pt x="372312" y="2314296"/>
                  </a:lnTo>
                  <a:lnTo>
                    <a:pt x="151903" y="2338124"/>
                  </a:lnTo>
                  <a:cubicBezTo>
                    <a:pt x="150910" y="2288482"/>
                    <a:pt x="149918" y="2238841"/>
                    <a:pt x="148925" y="2189199"/>
                  </a:cubicBezTo>
                  <a:lnTo>
                    <a:pt x="148925" y="1968790"/>
                  </a:lnTo>
                  <a:lnTo>
                    <a:pt x="148925" y="1611370"/>
                  </a:lnTo>
                  <a:lnTo>
                    <a:pt x="148925" y="112587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83">
              <a:extLst>
                <a:ext uri="{FF2B5EF4-FFF2-40B4-BE49-F238E27FC236}">
                  <a16:creationId xmlns:a16="http://schemas.microsoft.com/office/drawing/2014/main" id="{CB4CCA91-5CA6-45F9-8E70-F06F055B8BD6}"/>
                </a:ext>
              </a:extLst>
            </p:cNvPr>
            <p:cNvSpPr/>
            <p:nvPr/>
          </p:nvSpPr>
          <p:spPr>
            <a:xfrm>
              <a:off x="6238875" y="2938463"/>
              <a:ext cx="790575" cy="311150"/>
            </a:xfrm>
            <a:custGeom>
              <a:avLst/>
              <a:gdLst>
                <a:gd name="connsiteX0" fmla="*/ 364331 w 790575"/>
                <a:gd name="connsiteY0" fmla="*/ 73818 h 311943"/>
                <a:gd name="connsiteX1" fmla="*/ 264319 w 790575"/>
                <a:gd name="connsiteY1" fmla="*/ 107156 h 311943"/>
                <a:gd name="connsiteX2" fmla="*/ 145256 w 790575"/>
                <a:gd name="connsiteY2" fmla="*/ 138112 h 311943"/>
                <a:gd name="connsiteX3" fmla="*/ 2381 w 790575"/>
                <a:gd name="connsiteY3" fmla="*/ 171450 h 311943"/>
                <a:gd name="connsiteX4" fmla="*/ 0 w 790575"/>
                <a:gd name="connsiteY4" fmla="*/ 311943 h 311943"/>
                <a:gd name="connsiteX5" fmla="*/ 135731 w 790575"/>
                <a:gd name="connsiteY5" fmla="*/ 309562 h 311943"/>
                <a:gd name="connsiteX6" fmla="*/ 240506 w 790575"/>
                <a:gd name="connsiteY6" fmla="*/ 302418 h 311943"/>
                <a:gd name="connsiteX7" fmla="*/ 352425 w 790575"/>
                <a:gd name="connsiteY7" fmla="*/ 290512 h 311943"/>
                <a:gd name="connsiteX8" fmla="*/ 435769 w 790575"/>
                <a:gd name="connsiteY8" fmla="*/ 278606 h 311943"/>
                <a:gd name="connsiteX9" fmla="*/ 533400 w 790575"/>
                <a:gd name="connsiteY9" fmla="*/ 257175 h 311943"/>
                <a:gd name="connsiteX10" fmla="*/ 638175 w 790575"/>
                <a:gd name="connsiteY10" fmla="*/ 230981 h 311943"/>
                <a:gd name="connsiteX11" fmla="*/ 723900 w 790575"/>
                <a:gd name="connsiteY11" fmla="*/ 204787 h 311943"/>
                <a:gd name="connsiteX12" fmla="*/ 742950 w 790575"/>
                <a:gd name="connsiteY12" fmla="*/ 197643 h 311943"/>
                <a:gd name="connsiteX13" fmla="*/ 762000 w 790575"/>
                <a:gd name="connsiteY13" fmla="*/ 178593 h 311943"/>
                <a:gd name="connsiteX14" fmla="*/ 781050 w 790575"/>
                <a:gd name="connsiteY14" fmla="*/ 150018 h 311943"/>
                <a:gd name="connsiteX15" fmla="*/ 790575 w 790575"/>
                <a:gd name="connsiteY15" fmla="*/ 126206 h 311943"/>
                <a:gd name="connsiteX16" fmla="*/ 790575 w 790575"/>
                <a:gd name="connsiteY16" fmla="*/ 109537 h 311943"/>
                <a:gd name="connsiteX17" fmla="*/ 785813 w 790575"/>
                <a:gd name="connsiteY17" fmla="*/ 92868 h 311943"/>
                <a:gd name="connsiteX18" fmla="*/ 776288 w 790575"/>
                <a:gd name="connsiteY18" fmla="*/ 78581 h 311943"/>
                <a:gd name="connsiteX19" fmla="*/ 752475 w 790575"/>
                <a:gd name="connsiteY19" fmla="*/ 61912 h 311943"/>
                <a:gd name="connsiteX20" fmla="*/ 688181 w 790575"/>
                <a:gd name="connsiteY20" fmla="*/ 30956 h 311943"/>
                <a:gd name="connsiteX21" fmla="*/ 621506 w 790575"/>
                <a:gd name="connsiteY21" fmla="*/ 9525 h 311943"/>
                <a:gd name="connsiteX22" fmla="*/ 559594 w 790575"/>
                <a:gd name="connsiteY22" fmla="*/ 0 h 311943"/>
                <a:gd name="connsiteX23" fmla="*/ 535781 w 790575"/>
                <a:gd name="connsiteY23" fmla="*/ 0 h 311943"/>
                <a:gd name="connsiteX24" fmla="*/ 514350 w 790575"/>
                <a:gd name="connsiteY24" fmla="*/ 2381 h 311943"/>
                <a:gd name="connsiteX25" fmla="*/ 478631 w 790575"/>
                <a:gd name="connsiteY25" fmla="*/ 14287 h 311943"/>
                <a:gd name="connsiteX26" fmla="*/ 428625 w 790575"/>
                <a:gd name="connsiteY26" fmla="*/ 40481 h 311943"/>
                <a:gd name="connsiteX27" fmla="*/ 364331 w 790575"/>
                <a:gd name="connsiteY27" fmla="*/ 73818 h 311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90575" h="311943">
                  <a:moveTo>
                    <a:pt x="364331" y="73818"/>
                  </a:moveTo>
                  <a:lnTo>
                    <a:pt x="264319" y="107156"/>
                  </a:lnTo>
                  <a:lnTo>
                    <a:pt x="145256" y="138112"/>
                  </a:lnTo>
                  <a:lnTo>
                    <a:pt x="2381" y="171450"/>
                  </a:lnTo>
                  <a:cubicBezTo>
                    <a:pt x="1587" y="218281"/>
                    <a:pt x="794" y="265112"/>
                    <a:pt x="0" y="311943"/>
                  </a:cubicBezTo>
                  <a:lnTo>
                    <a:pt x="135731" y="309562"/>
                  </a:lnTo>
                  <a:lnTo>
                    <a:pt x="240506" y="302418"/>
                  </a:lnTo>
                  <a:lnTo>
                    <a:pt x="352425" y="290512"/>
                  </a:lnTo>
                  <a:lnTo>
                    <a:pt x="435769" y="278606"/>
                  </a:lnTo>
                  <a:lnTo>
                    <a:pt x="533400" y="257175"/>
                  </a:lnTo>
                  <a:lnTo>
                    <a:pt x="638175" y="230981"/>
                  </a:lnTo>
                  <a:lnTo>
                    <a:pt x="723900" y="204787"/>
                  </a:lnTo>
                  <a:lnTo>
                    <a:pt x="742950" y="197643"/>
                  </a:lnTo>
                  <a:lnTo>
                    <a:pt x="762000" y="178593"/>
                  </a:lnTo>
                  <a:lnTo>
                    <a:pt x="781050" y="150018"/>
                  </a:lnTo>
                  <a:lnTo>
                    <a:pt x="790575" y="126206"/>
                  </a:lnTo>
                  <a:lnTo>
                    <a:pt x="790575" y="109537"/>
                  </a:lnTo>
                  <a:lnTo>
                    <a:pt x="785813" y="92868"/>
                  </a:lnTo>
                  <a:lnTo>
                    <a:pt x="776288" y="78581"/>
                  </a:lnTo>
                  <a:lnTo>
                    <a:pt x="752475" y="61912"/>
                  </a:lnTo>
                  <a:lnTo>
                    <a:pt x="688181" y="30956"/>
                  </a:lnTo>
                  <a:lnTo>
                    <a:pt x="621506" y="9525"/>
                  </a:lnTo>
                  <a:lnTo>
                    <a:pt x="559594" y="0"/>
                  </a:lnTo>
                  <a:lnTo>
                    <a:pt x="535781" y="0"/>
                  </a:lnTo>
                  <a:lnTo>
                    <a:pt x="514350" y="2381"/>
                  </a:lnTo>
                  <a:lnTo>
                    <a:pt x="478631" y="14287"/>
                  </a:lnTo>
                  <a:lnTo>
                    <a:pt x="428625" y="40481"/>
                  </a:lnTo>
                  <a:lnTo>
                    <a:pt x="364331" y="738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84">
              <a:extLst>
                <a:ext uri="{FF2B5EF4-FFF2-40B4-BE49-F238E27FC236}">
                  <a16:creationId xmlns:a16="http://schemas.microsoft.com/office/drawing/2014/main" id="{47EFF9E2-E37F-47AC-A66D-3B3B55AF9B76}"/>
                </a:ext>
              </a:extLst>
            </p:cNvPr>
            <p:cNvSpPr/>
            <p:nvPr/>
          </p:nvSpPr>
          <p:spPr>
            <a:xfrm>
              <a:off x="5310188" y="3067050"/>
              <a:ext cx="469900" cy="1452563"/>
            </a:xfrm>
            <a:custGeom>
              <a:avLst/>
              <a:gdLst>
                <a:gd name="connsiteX0" fmla="*/ 223837 w 469106"/>
                <a:gd name="connsiteY0" fmla="*/ 731044 h 1452563"/>
                <a:gd name="connsiteX1" fmla="*/ 230981 w 469106"/>
                <a:gd name="connsiteY1" fmla="*/ 1073944 h 1452563"/>
                <a:gd name="connsiteX2" fmla="*/ 240506 w 469106"/>
                <a:gd name="connsiteY2" fmla="*/ 1452563 h 1452563"/>
                <a:gd name="connsiteX3" fmla="*/ 438150 w 469106"/>
                <a:gd name="connsiteY3" fmla="*/ 1414463 h 1452563"/>
                <a:gd name="connsiteX4" fmla="*/ 438150 w 469106"/>
                <a:gd name="connsiteY4" fmla="*/ 1240631 h 1452563"/>
                <a:gd name="connsiteX5" fmla="*/ 438150 w 469106"/>
                <a:gd name="connsiteY5" fmla="*/ 942975 h 1452563"/>
                <a:gd name="connsiteX6" fmla="*/ 438150 w 469106"/>
                <a:gd name="connsiteY6" fmla="*/ 776288 h 1452563"/>
                <a:gd name="connsiteX7" fmla="*/ 438150 w 469106"/>
                <a:gd name="connsiteY7" fmla="*/ 611981 h 1452563"/>
                <a:gd name="connsiteX8" fmla="*/ 440531 w 469106"/>
                <a:gd name="connsiteY8" fmla="*/ 511969 h 1452563"/>
                <a:gd name="connsiteX9" fmla="*/ 442912 w 469106"/>
                <a:gd name="connsiteY9" fmla="*/ 488156 h 1452563"/>
                <a:gd name="connsiteX10" fmla="*/ 445293 w 469106"/>
                <a:gd name="connsiteY10" fmla="*/ 464344 h 1452563"/>
                <a:gd name="connsiteX11" fmla="*/ 452437 w 469106"/>
                <a:gd name="connsiteY11" fmla="*/ 438150 h 1452563"/>
                <a:gd name="connsiteX12" fmla="*/ 461962 w 469106"/>
                <a:gd name="connsiteY12" fmla="*/ 409575 h 1452563"/>
                <a:gd name="connsiteX13" fmla="*/ 466725 w 469106"/>
                <a:gd name="connsiteY13" fmla="*/ 383381 h 1452563"/>
                <a:gd name="connsiteX14" fmla="*/ 469106 w 469106"/>
                <a:gd name="connsiteY14" fmla="*/ 352425 h 1452563"/>
                <a:gd name="connsiteX15" fmla="*/ 469106 w 469106"/>
                <a:gd name="connsiteY15" fmla="*/ 321469 h 1452563"/>
                <a:gd name="connsiteX16" fmla="*/ 469106 w 469106"/>
                <a:gd name="connsiteY16" fmla="*/ 292894 h 1452563"/>
                <a:gd name="connsiteX17" fmla="*/ 464343 w 469106"/>
                <a:gd name="connsiteY17" fmla="*/ 271463 h 1452563"/>
                <a:gd name="connsiteX18" fmla="*/ 450056 w 469106"/>
                <a:gd name="connsiteY18" fmla="*/ 240506 h 1452563"/>
                <a:gd name="connsiteX19" fmla="*/ 431006 w 469106"/>
                <a:gd name="connsiteY19" fmla="*/ 214313 h 1452563"/>
                <a:gd name="connsiteX20" fmla="*/ 390525 w 469106"/>
                <a:gd name="connsiteY20" fmla="*/ 173831 h 1452563"/>
                <a:gd name="connsiteX21" fmla="*/ 357187 w 469106"/>
                <a:gd name="connsiteY21" fmla="*/ 140494 h 1452563"/>
                <a:gd name="connsiteX22" fmla="*/ 314325 w 469106"/>
                <a:gd name="connsiteY22" fmla="*/ 104775 h 1452563"/>
                <a:gd name="connsiteX23" fmla="*/ 273843 w 469106"/>
                <a:gd name="connsiteY23" fmla="*/ 78581 h 1452563"/>
                <a:gd name="connsiteX24" fmla="*/ 238125 w 469106"/>
                <a:gd name="connsiteY24" fmla="*/ 57150 h 1452563"/>
                <a:gd name="connsiteX25" fmla="*/ 202406 w 469106"/>
                <a:gd name="connsiteY25" fmla="*/ 42863 h 1452563"/>
                <a:gd name="connsiteX26" fmla="*/ 111918 w 469106"/>
                <a:gd name="connsiteY26" fmla="*/ 16669 h 1452563"/>
                <a:gd name="connsiteX27" fmla="*/ 61912 w 469106"/>
                <a:gd name="connsiteY27" fmla="*/ 4763 h 1452563"/>
                <a:gd name="connsiteX28" fmla="*/ 26193 w 469106"/>
                <a:gd name="connsiteY28" fmla="*/ 0 h 1452563"/>
                <a:gd name="connsiteX29" fmla="*/ 11906 w 469106"/>
                <a:gd name="connsiteY29" fmla="*/ 2381 h 1452563"/>
                <a:gd name="connsiteX30" fmla="*/ 2381 w 469106"/>
                <a:gd name="connsiteY30" fmla="*/ 9525 h 1452563"/>
                <a:gd name="connsiteX31" fmla="*/ 0 w 469106"/>
                <a:gd name="connsiteY31" fmla="*/ 21431 h 1452563"/>
                <a:gd name="connsiteX32" fmla="*/ 9525 w 469106"/>
                <a:gd name="connsiteY32" fmla="*/ 40481 h 1452563"/>
                <a:gd name="connsiteX33" fmla="*/ 26193 w 469106"/>
                <a:gd name="connsiteY33" fmla="*/ 54769 h 1452563"/>
                <a:gd name="connsiteX34" fmla="*/ 78581 w 469106"/>
                <a:gd name="connsiteY34" fmla="*/ 97631 h 1452563"/>
                <a:gd name="connsiteX35" fmla="*/ 116681 w 469106"/>
                <a:gd name="connsiteY35" fmla="*/ 130969 h 1452563"/>
                <a:gd name="connsiteX36" fmla="*/ 138112 w 469106"/>
                <a:gd name="connsiteY36" fmla="*/ 154781 h 1452563"/>
                <a:gd name="connsiteX37" fmla="*/ 159543 w 469106"/>
                <a:gd name="connsiteY37" fmla="*/ 183356 h 1452563"/>
                <a:gd name="connsiteX38" fmla="*/ 180975 w 469106"/>
                <a:gd name="connsiteY38" fmla="*/ 219075 h 1452563"/>
                <a:gd name="connsiteX39" fmla="*/ 197643 w 469106"/>
                <a:gd name="connsiteY39" fmla="*/ 252413 h 1452563"/>
                <a:gd name="connsiteX40" fmla="*/ 204787 w 469106"/>
                <a:gd name="connsiteY40" fmla="*/ 278606 h 1452563"/>
                <a:gd name="connsiteX41" fmla="*/ 214312 w 469106"/>
                <a:gd name="connsiteY41" fmla="*/ 321469 h 1452563"/>
                <a:gd name="connsiteX42" fmla="*/ 216693 w 469106"/>
                <a:gd name="connsiteY42" fmla="*/ 381000 h 1452563"/>
                <a:gd name="connsiteX43" fmla="*/ 223837 w 469106"/>
                <a:gd name="connsiteY43" fmla="*/ 731044 h 1452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69106" h="1452563">
                  <a:moveTo>
                    <a:pt x="223837" y="731044"/>
                  </a:moveTo>
                  <a:lnTo>
                    <a:pt x="230981" y="1073944"/>
                  </a:lnTo>
                  <a:lnTo>
                    <a:pt x="240506" y="1452563"/>
                  </a:lnTo>
                  <a:lnTo>
                    <a:pt x="438150" y="1414463"/>
                  </a:lnTo>
                  <a:lnTo>
                    <a:pt x="438150" y="1240631"/>
                  </a:lnTo>
                  <a:lnTo>
                    <a:pt x="438150" y="942975"/>
                  </a:lnTo>
                  <a:lnTo>
                    <a:pt x="438150" y="776288"/>
                  </a:lnTo>
                  <a:lnTo>
                    <a:pt x="438150" y="611981"/>
                  </a:lnTo>
                  <a:cubicBezTo>
                    <a:pt x="438944" y="578644"/>
                    <a:pt x="439737" y="545306"/>
                    <a:pt x="440531" y="511969"/>
                  </a:cubicBezTo>
                  <a:lnTo>
                    <a:pt x="442912" y="488156"/>
                  </a:lnTo>
                  <a:lnTo>
                    <a:pt x="445293" y="464344"/>
                  </a:lnTo>
                  <a:lnTo>
                    <a:pt x="452437" y="438150"/>
                  </a:lnTo>
                  <a:lnTo>
                    <a:pt x="461962" y="409575"/>
                  </a:lnTo>
                  <a:lnTo>
                    <a:pt x="466725" y="383381"/>
                  </a:lnTo>
                  <a:lnTo>
                    <a:pt x="469106" y="352425"/>
                  </a:lnTo>
                  <a:lnTo>
                    <a:pt x="469106" y="321469"/>
                  </a:lnTo>
                  <a:lnTo>
                    <a:pt x="469106" y="292894"/>
                  </a:lnTo>
                  <a:lnTo>
                    <a:pt x="464343" y="271463"/>
                  </a:lnTo>
                  <a:lnTo>
                    <a:pt x="450056" y="240506"/>
                  </a:lnTo>
                  <a:lnTo>
                    <a:pt x="431006" y="214313"/>
                  </a:lnTo>
                  <a:lnTo>
                    <a:pt x="390525" y="173831"/>
                  </a:lnTo>
                  <a:lnTo>
                    <a:pt x="357187" y="140494"/>
                  </a:lnTo>
                  <a:lnTo>
                    <a:pt x="314325" y="104775"/>
                  </a:lnTo>
                  <a:lnTo>
                    <a:pt x="273843" y="78581"/>
                  </a:lnTo>
                  <a:lnTo>
                    <a:pt x="238125" y="57150"/>
                  </a:lnTo>
                  <a:lnTo>
                    <a:pt x="202406" y="42863"/>
                  </a:lnTo>
                  <a:lnTo>
                    <a:pt x="111918" y="16669"/>
                  </a:lnTo>
                  <a:lnTo>
                    <a:pt x="61912" y="4763"/>
                  </a:lnTo>
                  <a:lnTo>
                    <a:pt x="26193" y="0"/>
                  </a:lnTo>
                  <a:lnTo>
                    <a:pt x="11906" y="2381"/>
                  </a:lnTo>
                  <a:lnTo>
                    <a:pt x="2381" y="9525"/>
                  </a:lnTo>
                  <a:lnTo>
                    <a:pt x="0" y="21431"/>
                  </a:lnTo>
                  <a:lnTo>
                    <a:pt x="9525" y="40481"/>
                  </a:lnTo>
                  <a:lnTo>
                    <a:pt x="26193" y="54769"/>
                  </a:lnTo>
                  <a:lnTo>
                    <a:pt x="78581" y="97631"/>
                  </a:lnTo>
                  <a:lnTo>
                    <a:pt x="116681" y="130969"/>
                  </a:lnTo>
                  <a:lnTo>
                    <a:pt x="138112" y="154781"/>
                  </a:lnTo>
                  <a:lnTo>
                    <a:pt x="159543" y="183356"/>
                  </a:lnTo>
                  <a:lnTo>
                    <a:pt x="180975" y="219075"/>
                  </a:lnTo>
                  <a:lnTo>
                    <a:pt x="197643" y="252413"/>
                  </a:lnTo>
                  <a:lnTo>
                    <a:pt x="204787" y="278606"/>
                  </a:lnTo>
                  <a:lnTo>
                    <a:pt x="214312" y="321469"/>
                  </a:lnTo>
                  <a:cubicBezTo>
                    <a:pt x="215106" y="341313"/>
                    <a:pt x="215899" y="361156"/>
                    <a:pt x="216693" y="381000"/>
                  </a:cubicBezTo>
                  <a:cubicBezTo>
                    <a:pt x="218281" y="488156"/>
                    <a:pt x="219868" y="595313"/>
                    <a:pt x="223837" y="73104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85">
              <a:extLst>
                <a:ext uri="{FF2B5EF4-FFF2-40B4-BE49-F238E27FC236}">
                  <a16:creationId xmlns:a16="http://schemas.microsoft.com/office/drawing/2014/main" id="{163AC709-29E6-4E15-80F9-490FB67DDC71}"/>
                </a:ext>
              </a:extLst>
            </p:cNvPr>
            <p:cNvSpPr/>
            <p:nvPr/>
          </p:nvSpPr>
          <p:spPr>
            <a:xfrm>
              <a:off x="5229225" y="4211638"/>
              <a:ext cx="1938338" cy="422275"/>
            </a:xfrm>
            <a:custGeom>
              <a:avLst/>
              <a:gdLst>
                <a:gd name="connsiteX0" fmla="*/ 1254919 w 1938338"/>
                <a:gd name="connsiteY0" fmla="*/ 295275 h 421482"/>
                <a:gd name="connsiteX1" fmla="*/ 1126331 w 1938338"/>
                <a:gd name="connsiteY1" fmla="*/ 309563 h 421482"/>
                <a:gd name="connsiteX2" fmla="*/ 962025 w 1938338"/>
                <a:gd name="connsiteY2" fmla="*/ 328613 h 421482"/>
                <a:gd name="connsiteX3" fmla="*/ 735806 w 1938338"/>
                <a:gd name="connsiteY3" fmla="*/ 357188 h 421482"/>
                <a:gd name="connsiteX4" fmla="*/ 559594 w 1938338"/>
                <a:gd name="connsiteY4" fmla="*/ 383382 h 421482"/>
                <a:gd name="connsiteX5" fmla="*/ 442913 w 1938338"/>
                <a:gd name="connsiteY5" fmla="*/ 404813 h 421482"/>
                <a:gd name="connsiteX6" fmla="*/ 383381 w 1938338"/>
                <a:gd name="connsiteY6" fmla="*/ 419100 h 421482"/>
                <a:gd name="connsiteX7" fmla="*/ 364331 w 1938338"/>
                <a:gd name="connsiteY7" fmla="*/ 421482 h 421482"/>
                <a:gd name="connsiteX8" fmla="*/ 328613 w 1938338"/>
                <a:gd name="connsiteY8" fmla="*/ 414338 h 421482"/>
                <a:gd name="connsiteX9" fmla="*/ 273844 w 1938338"/>
                <a:gd name="connsiteY9" fmla="*/ 397669 h 421482"/>
                <a:gd name="connsiteX10" fmla="*/ 240506 w 1938338"/>
                <a:gd name="connsiteY10" fmla="*/ 385763 h 421482"/>
                <a:gd name="connsiteX11" fmla="*/ 190500 w 1938338"/>
                <a:gd name="connsiteY11" fmla="*/ 364332 h 421482"/>
                <a:gd name="connsiteX12" fmla="*/ 147638 w 1938338"/>
                <a:gd name="connsiteY12" fmla="*/ 340519 h 421482"/>
                <a:gd name="connsiteX13" fmla="*/ 109538 w 1938338"/>
                <a:gd name="connsiteY13" fmla="*/ 316707 h 421482"/>
                <a:gd name="connsiteX14" fmla="*/ 76200 w 1938338"/>
                <a:gd name="connsiteY14" fmla="*/ 292894 h 421482"/>
                <a:gd name="connsiteX15" fmla="*/ 52388 w 1938338"/>
                <a:gd name="connsiteY15" fmla="*/ 271463 h 421482"/>
                <a:gd name="connsiteX16" fmla="*/ 21431 w 1938338"/>
                <a:gd name="connsiteY16" fmla="*/ 240507 h 421482"/>
                <a:gd name="connsiteX17" fmla="*/ 11906 w 1938338"/>
                <a:gd name="connsiteY17" fmla="*/ 228600 h 421482"/>
                <a:gd name="connsiteX18" fmla="*/ 4763 w 1938338"/>
                <a:gd name="connsiteY18" fmla="*/ 216694 h 421482"/>
                <a:gd name="connsiteX19" fmla="*/ 0 w 1938338"/>
                <a:gd name="connsiteY19" fmla="*/ 190500 h 421482"/>
                <a:gd name="connsiteX20" fmla="*/ 4763 w 1938338"/>
                <a:gd name="connsiteY20" fmla="*/ 180975 h 421482"/>
                <a:gd name="connsiteX21" fmla="*/ 14288 w 1938338"/>
                <a:gd name="connsiteY21" fmla="*/ 173832 h 421482"/>
                <a:gd name="connsiteX22" fmla="*/ 30956 w 1938338"/>
                <a:gd name="connsiteY22" fmla="*/ 173832 h 421482"/>
                <a:gd name="connsiteX23" fmla="*/ 85725 w 1938338"/>
                <a:gd name="connsiteY23" fmla="*/ 188119 h 421482"/>
                <a:gd name="connsiteX24" fmla="*/ 135731 w 1938338"/>
                <a:gd name="connsiteY24" fmla="*/ 202407 h 421482"/>
                <a:gd name="connsiteX25" fmla="*/ 176213 w 1938338"/>
                <a:gd name="connsiteY25" fmla="*/ 209550 h 421482"/>
                <a:gd name="connsiteX26" fmla="*/ 233363 w 1938338"/>
                <a:gd name="connsiteY26" fmla="*/ 216694 h 421482"/>
                <a:gd name="connsiteX27" fmla="*/ 295275 w 1938338"/>
                <a:gd name="connsiteY27" fmla="*/ 221457 h 421482"/>
                <a:gd name="connsiteX28" fmla="*/ 345281 w 1938338"/>
                <a:gd name="connsiteY28" fmla="*/ 221457 h 421482"/>
                <a:gd name="connsiteX29" fmla="*/ 657225 w 1938338"/>
                <a:gd name="connsiteY29" fmla="*/ 180975 h 421482"/>
                <a:gd name="connsiteX30" fmla="*/ 864394 w 1938338"/>
                <a:gd name="connsiteY30" fmla="*/ 150019 h 421482"/>
                <a:gd name="connsiteX31" fmla="*/ 1040606 w 1938338"/>
                <a:gd name="connsiteY31" fmla="*/ 111919 h 421482"/>
                <a:gd name="connsiteX32" fmla="*/ 1247775 w 1938338"/>
                <a:gd name="connsiteY32" fmla="*/ 78582 h 421482"/>
                <a:gd name="connsiteX33" fmla="*/ 1328738 w 1938338"/>
                <a:gd name="connsiteY33" fmla="*/ 64294 h 421482"/>
                <a:gd name="connsiteX34" fmla="*/ 1385888 w 1938338"/>
                <a:gd name="connsiteY34" fmla="*/ 35719 h 421482"/>
                <a:gd name="connsiteX35" fmla="*/ 1471613 w 1938338"/>
                <a:gd name="connsiteY35" fmla="*/ 2382 h 421482"/>
                <a:gd name="connsiteX36" fmla="*/ 1485900 w 1938338"/>
                <a:gd name="connsiteY36" fmla="*/ 0 h 421482"/>
                <a:gd name="connsiteX37" fmla="*/ 1557338 w 1938338"/>
                <a:gd name="connsiteY37" fmla="*/ 11907 h 421482"/>
                <a:gd name="connsiteX38" fmla="*/ 1669256 w 1938338"/>
                <a:gd name="connsiteY38" fmla="*/ 42863 h 421482"/>
                <a:gd name="connsiteX39" fmla="*/ 1754981 w 1938338"/>
                <a:gd name="connsiteY39" fmla="*/ 73819 h 421482"/>
                <a:gd name="connsiteX40" fmla="*/ 1821656 w 1938338"/>
                <a:gd name="connsiteY40" fmla="*/ 97632 h 421482"/>
                <a:gd name="connsiteX41" fmla="*/ 1859756 w 1938338"/>
                <a:gd name="connsiteY41" fmla="*/ 116682 h 421482"/>
                <a:gd name="connsiteX42" fmla="*/ 1905000 w 1938338"/>
                <a:gd name="connsiteY42" fmla="*/ 142875 h 421482"/>
                <a:gd name="connsiteX43" fmla="*/ 1924050 w 1938338"/>
                <a:gd name="connsiteY43" fmla="*/ 157163 h 421482"/>
                <a:gd name="connsiteX44" fmla="*/ 1933575 w 1938338"/>
                <a:gd name="connsiteY44" fmla="*/ 171450 h 421482"/>
                <a:gd name="connsiteX45" fmla="*/ 1938338 w 1938338"/>
                <a:gd name="connsiteY45" fmla="*/ 183357 h 421482"/>
                <a:gd name="connsiteX46" fmla="*/ 1933575 w 1938338"/>
                <a:gd name="connsiteY46" fmla="*/ 204788 h 421482"/>
                <a:gd name="connsiteX47" fmla="*/ 1919288 w 1938338"/>
                <a:gd name="connsiteY47" fmla="*/ 230982 h 421482"/>
                <a:gd name="connsiteX48" fmla="*/ 1907381 w 1938338"/>
                <a:gd name="connsiteY48" fmla="*/ 242888 h 421482"/>
                <a:gd name="connsiteX49" fmla="*/ 1869281 w 1938338"/>
                <a:gd name="connsiteY49" fmla="*/ 250032 h 421482"/>
                <a:gd name="connsiteX50" fmla="*/ 1774031 w 1938338"/>
                <a:gd name="connsiteY50" fmla="*/ 266700 h 421482"/>
                <a:gd name="connsiteX51" fmla="*/ 1719263 w 1938338"/>
                <a:gd name="connsiteY51" fmla="*/ 269082 h 421482"/>
                <a:gd name="connsiteX52" fmla="*/ 1628775 w 1938338"/>
                <a:gd name="connsiteY52" fmla="*/ 269082 h 421482"/>
                <a:gd name="connsiteX53" fmla="*/ 1512094 w 1938338"/>
                <a:gd name="connsiteY53" fmla="*/ 273844 h 421482"/>
                <a:gd name="connsiteX54" fmla="*/ 1390650 w 1938338"/>
                <a:gd name="connsiteY54" fmla="*/ 285750 h 421482"/>
                <a:gd name="connsiteX55" fmla="*/ 1254919 w 1938338"/>
                <a:gd name="connsiteY55" fmla="*/ 295275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38338" h="421482">
                  <a:moveTo>
                    <a:pt x="1254919" y="295275"/>
                  </a:moveTo>
                  <a:lnTo>
                    <a:pt x="1126331" y="309563"/>
                  </a:lnTo>
                  <a:lnTo>
                    <a:pt x="962025" y="328613"/>
                  </a:lnTo>
                  <a:lnTo>
                    <a:pt x="735806" y="357188"/>
                  </a:lnTo>
                  <a:lnTo>
                    <a:pt x="559594" y="383382"/>
                  </a:lnTo>
                  <a:lnTo>
                    <a:pt x="442913" y="404813"/>
                  </a:lnTo>
                  <a:lnTo>
                    <a:pt x="383381" y="419100"/>
                  </a:lnTo>
                  <a:lnTo>
                    <a:pt x="364331" y="421482"/>
                  </a:lnTo>
                  <a:lnTo>
                    <a:pt x="328613" y="414338"/>
                  </a:lnTo>
                  <a:lnTo>
                    <a:pt x="273844" y="397669"/>
                  </a:lnTo>
                  <a:lnTo>
                    <a:pt x="240506" y="385763"/>
                  </a:lnTo>
                  <a:lnTo>
                    <a:pt x="190500" y="364332"/>
                  </a:lnTo>
                  <a:lnTo>
                    <a:pt x="147638" y="340519"/>
                  </a:lnTo>
                  <a:lnTo>
                    <a:pt x="109538" y="316707"/>
                  </a:lnTo>
                  <a:lnTo>
                    <a:pt x="76200" y="292894"/>
                  </a:lnTo>
                  <a:lnTo>
                    <a:pt x="52388" y="271463"/>
                  </a:lnTo>
                  <a:lnTo>
                    <a:pt x="21431" y="240507"/>
                  </a:lnTo>
                  <a:lnTo>
                    <a:pt x="11906" y="228600"/>
                  </a:lnTo>
                  <a:lnTo>
                    <a:pt x="4763" y="216694"/>
                  </a:lnTo>
                  <a:lnTo>
                    <a:pt x="0" y="190500"/>
                  </a:lnTo>
                  <a:lnTo>
                    <a:pt x="4763" y="180975"/>
                  </a:lnTo>
                  <a:lnTo>
                    <a:pt x="14288" y="173832"/>
                  </a:lnTo>
                  <a:lnTo>
                    <a:pt x="30956" y="173832"/>
                  </a:lnTo>
                  <a:lnTo>
                    <a:pt x="85725" y="188119"/>
                  </a:lnTo>
                  <a:lnTo>
                    <a:pt x="135731" y="202407"/>
                  </a:lnTo>
                  <a:lnTo>
                    <a:pt x="176213" y="209550"/>
                  </a:lnTo>
                  <a:lnTo>
                    <a:pt x="233363" y="216694"/>
                  </a:lnTo>
                  <a:lnTo>
                    <a:pt x="295275" y="221457"/>
                  </a:lnTo>
                  <a:lnTo>
                    <a:pt x="345281" y="221457"/>
                  </a:lnTo>
                  <a:lnTo>
                    <a:pt x="657225" y="180975"/>
                  </a:lnTo>
                  <a:lnTo>
                    <a:pt x="864394" y="150019"/>
                  </a:lnTo>
                  <a:lnTo>
                    <a:pt x="1040606" y="111919"/>
                  </a:lnTo>
                  <a:lnTo>
                    <a:pt x="1247775" y="78582"/>
                  </a:lnTo>
                  <a:lnTo>
                    <a:pt x="1328738" y="64294"/>
                  </a:lnTo>
                  <a:lnTo>
                    <a:pt x="1385888" y="35719"/>
                  </a:lnTo>
                  <a:lnTo>
                    <a:pt x="1471613" y="2382"/>
                  </a:lnTo>
                  <a:lnTo>
                    <a:pt x="1485900" y="0"/>
                  </a:lnTo>
                  <a:lnTo>
                    <a:pt x="1557338" y="11907"/>
                  </a:lnTo>
                  <a:lnTo>
                    <a:pt x="1669256" y="42863"/>
                  </a:lnTo>
                  <a:lnTo>
                    <a:pt x="1754981" y="73819"/>
                  </a:lnTo>
                  <a:lnTo>
                    <a:pt x="1821656" y="97632"/>
                  </a:lnTo>
                  <a:lnTo>
                    <a:pt x="1859756" y="116682"/>
                  </a:lnTo>
                  <a:lnTo>
                    <a:pt x="1905000" y="142875"/>
                  </a:lnTo>
                  <a:lnTo>
                    <a:pt x="1924050" y="157163"/>
                  </a:lnTo>
                  <a:lnTo>
                    <a:pt x="1933575" y="171450"/>
                  </a:lnTo>
                  <a:lnTo>
                    <a:pt x="1938338" y="183357"/>
                  </a:lnTo>
                  <a:lnTo>
                    <a:pt x="1933575" y="204788"/>
                  </a:lnTo>
                  <a:lnTo>
                    <a:pt x="1919288" y="230982"/>
                  </a:lnTo>
                  <a:lnTo>
                    <a:pt x="1907381" y="242888"/>
                  </a:lnTo>
                  <a:lnTo>
                    <a:pt x="1869281" y="250032"/>
                  </a:lnTo>
                  <a:lnTo>
                    <a:pt x="1774031" y="266700"/>
                  </a:lnTo>
                  <a:lnTo>
                    <a:pt x="1719263" y="269082"/>
                  </a:lnTo>
                  <a:lnTo>
                    <a:pt x="1628775" y="269082"/>
                  </a:lnTo>
                  <a:lnTo>
                    <a:pt x="1512094" y="273844"/>
                  </a:lnTo>
                  <a:lnTo>
                    <a:pt x="1390650" y="285750"/>
                  </a:lnTo>
                  <a:lnTo>
                    <a:pt x="1254919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86">
              <a:extLst>
                <a:ext uri="{FF2B5EF4-FFF2-40B4-BE49-F238E27FC236}">
                  <a16:creationId xmlns:a16="http://schemas.microsoft.com/office/drawing/2014/main" id="{4B68F8E0-E3E0-4FF1-A4CF-00B6D1E0B774}"/>
                </a:ext>
              </a:extLst>
            </p:cNvPr>
            <p:cNvSpPr/>
            <p:nvPr/>
          </p:nvSpPr>
          <p:spPr>
            <a:xfrm>
              <a:off x="4164013" y="2590800"/>
              <a:ext cx="1101725" cy="496888"/>
            </a:xfrm>
            <a:custGeom>
              <a:avLst/>
              <a:gdLst>
                <a:gd name="connsiteX0" fmla="*/ 566738 w 1100433"/>
                <a:gd name="connsiteY0" fmla="*/ 338138 h 497681"/>
                <a:gd name="connsiteX1" fmla="*/ 471488 w 1100433"/>
                <a:gd name="connsiteY1" fmla="*/ 390525 h 497681"/>
                <a:gd name="connsiteX2" fmla="*/ 395288 w 1100433"/>
                <a:gd name="connsiteY2" fmla="*/ 435769 h 497681"/>
                <a:gd name="connsiteX3" fmla="*/ 338138 w 1100433"/>
                <a:gd name="connsiteY3" fmla="*/ 469106 h 497681"/>
                <a:gd name="connsiteX4" fmla="*/ 307182 w 1100433"/>
                <a:gd name="connsiteY4" fmla="*/ 483394 h 497681"/>
                <a:gd name="connsiteX5" fmla="*/ 271463 w 1100433"/>
                <a:gd name="connsiteY5" fmla="*/ 492919 h 497681"/>
                <a:gd name="connsiteX6" fmla="*/ 250032 w 1100433"/>
                <a:gd name="connsiteY6" fmla="*/ 497681 h 497681"/>
                <a:gd name="connsiteX7" fmla="*/ 226219 w 1100433"/>
                <a:gd name="connsiteY7" fmla="*/ 497681 h 497681"/>
                <a:gd name="connsiteX8" fmla="*/ 209550 w 1100433"/>
                <a:gd name="connsiteY8" fmla="*/ 495300 h 497681"/>
                <a:gd name="connsiteX9" fmla="*/ 188119 w 1100433"/>
                <a:gd name="connsiteY9" fmla="*/ 492919 h 497681"/>
                <a:gd name="connsiteX10" fmla="*/ 169069 w 1100433"/>
                <a:gd name="connsiteY10" fmla="*/ 485775 h 497681"/>
                <a:gd name="connsiteX11" fmla="*/ 147638 w 1100433"/>
                <a:gd name="connsiteY11" fmla="*/ 471488 h 497681"/>
                <a:gd name="connsiteX12" fmla="*/ 126207 w 1100433"/>
                <a:gd name="connsiteY12" fmla="*/ 452438 h 497681"/>
                <a:gd name="connsiteX13" fmla="*/ 92869 w 1100433"/>
                <a:gd name="connsiteY13" fmla="*/ 407194 h 497681"/>
                <a:gd name="connsiteX14" fmla="*/ 54769 w 1100433"/>
                <a:gd name="connsiteY14" fmla="*/ 347663 h 497681"/>
                <a:gd name="connsiteX15" fmla="*/ 40482 w 1100433"/>
                <a:gd name="connsiteY15" fmla="*/ 323850 h 497681"/>
                <a:gd name="connsiteX16" fmla="*/ 26194 w 1100433"/>
                <a:gd name="connsiteY16" fmla="*/ 292894 h 497681"/>
                <a:gd name="connsiteX17" fmla="*/ 14288 w 1100433"/>
                <a:gd name="connsiteY17" fmla="*/ 250031 h 497681"/>
                <a:gd name="connsiteX18" fmla="*/ 4763 w 1100433"/>
                <a:gd name="connsiteY18" fmla="*/ 197644 h 497681"/>
                <a:gd name="connsiteX19" fmla="*/ 0 w 1100433"/>
                <a:gd name="connsiteY19" fmla="*/ 159544 h 497681"/>
                <a:gd name="connsiteX20" fmla="*/ 2382 w 1100433"/>
                <a:gd name="connsiteY20" fmla="*/ 116681 h 497681"/>
                <a:gd name="connsiteX21" fmla="*/ 7144 w 1100433"/>
                <a:gd name="connsiteY21" fmla="*/ 90488 h 497681"/>
                <a:gd name="connsiteX22" fmla="*/ 14288 w 1100433"/>
                <a:gd name="connsiteY22" fmla="*/ 78581 h 497681"/>
                <a:gd name="connsiteX23" fmla="*/ 23813 w 1100433"/>
                <a:gd name="connsiteY23" fmla="*/ 76200 h 497681"/>
                <a:gd name="connsiteX24" fmla="*/ 38100 w 1100433"/>
                <a:gd name="connsiteY24" fmla="*/ 78581 h 497681"/>
                <a:gd name="connsiteX25" fmla="*/ 50007 w 1100433"/>
                <a:gd name="connsiteY25" fmla="*/ 92869 h 497681"/>
                <a:gd name="connsiteX26" fmla="*/ 71438 w 1100433"/>
                <a:gd name="connsiteY26" fmla="*/ 133350 h 497681"/>
                <a:gd name="connsiteX27" fmla="*/ 102394 w 1100433"/>
                <a:gd name="connsiteY27" fmla="*/ 176213 h 497681"/>
                <a:gd name="connsiteX28" fmla="*/ 123825 w 1100433"/>
                <a:gd name="connsiteY28" fmla="*/ 202406 h 497681"/>
                <a:gd name="connsiteX29" fmla="*/ 147638 w 1100433"/>
                <a:gd name="connsiteY29" fmla="*/ 221456 h 497681"/>
                <a:gd name="connsiteX30" fmla="*/ 180975 w 1100433"/>
                <a:gd name="connsiteY30" fmla="*/ 238125 h 497681"/>
                <a:gd name="connsiteX31" fmla="*/ 211932 w 1100433"/>
                <a:gd name="connsiteY31" fmla="*/ 245269 h 497681"/>
                <a:gd name="connsiteX32" fmla="*/ 242888 w 1100433"/>
                <a:gd name="connsiteY32" fmla="*/ 242888 h 497681"/>
                <a:gd name="connsiteX33" fmla="*/ 309563 w 1100433"/>
                <a:gd name="connsiteY33" fmla="*/ 221456 h 497681"/>
                <a:gd name="connsiteX34" fmla="*/ 504825 w 1100433"/>
                <a:gd name="connsiteY34" fmla="*/ 152400 h 497681"/>
                <a:gd name="connsiteX35" fmla="*/ 666750 w 1100433"/>
                <a:gd name="connsiteY35" fmla="*/ 95250 h 497681"/>
                <a:gd name="connsiteX36" fmla="*/ 719138 w 1100433"/>
                <a:gd name="connsiteY36" fmla="*/ 76200 h 497681"/>
                <a:gd name="connsiteX37" fmla="*/ 754857 w 1100433"/>
                <a:gd name="connsiteY37" fmla="*/ 50006 h 497681"/>
                <a:gd name="connsiteX38" fmla="*/ 783432 w 1100433"/>
                <a:gd name="connsiteY38" fmla="*/ 28575 h 497681"/>
                <a:gd name="connsiteX39" fmla="*/ 807244 w 1100433"/>
                <a:gd name="connsiteY39" fmla="*/ 14288 h 497681"/>
                <a:gd name="connsiteX40" fmla="*/ 835819 w 1100433"/>
                <a:gd name="connsiteY40" fmla="*/ 2381 h 497681"/>
                <a:gd name="connsiteX41" fmla="*/ 859632 w 1100433"/>
                <a:gd name="connsiteY41" fmla="*/ 0 h 497681"/>
                <a:gd name="connsiteX42" fmla="*/ 869157 w 1100433"/>
                <a:gd name="connsiteY42" fmla="*/ 2381 h 497681"/>
                <a:gd name="connsiteX43" fmla="*/ 888207 w 1100433"/>
                <a:gd name="connsiteY43" fmla="*/ 7144 h 497681"/>
                <a:gd name="connsiteX44" fmla="*/ 940594 w 1100433"/>
                <a:gd name="connsiteY44" fmla="*/ 59531 h 497681"/>
                <a:gd name="connsiteX45" fmla="*/ 997744 w 1100433"/>
                <a:gd name="connsiteY45" fmla="*/ 119063 h 497681"/>
                <a:gd name="connsiteX46" fmla="*/ 1069182 w 1100433"/>
                <a:gd name="connsiteY46" fmla="*/ 188119 h 497681"/>
                <a:gd name="connsiteX47" fmla="*/ 1085850 w 1100433"/>
                <a:gd name="connsiteY47" fmla="*/ 204788 h 497681"/>
                <a:gd name="connsiteX48" fmla="*/ 1095375 w 1100433"/>
                <a:gd name="connsiteY48" fmla="*/ 221456 h 497681"/>
                <a:gd name="connsiteX49" fmla="*/ 1100138 w 1100433"/>
                <a:gd name="connsiteY49" fmla="*/ 235744 h 497681"/>
                <a:gd name="connsiteX50" fmla="*/ 1100138 w 1100433"/>
                <a:gd name="connsiteY50" fmla="*/ 250031 h 497681"/>
                <a:gd name="connsiteX51" fmla="*/ 1095375 w 1100433"/>
                <a:gd name="connsiteY51" fmla="*/ 271463 h 497681"/>
                <a:gd name="connsiteX52" fmla="*/ 1081088 w 1100433"/>
                <a:gd name="connsiteY52" fmla="*/ 295275 h 497681"/>
                <a:gd name="connsiteX53" fmla="*/ 1057275 w 1100433"/>
                <a:gd name="connsiteY53" fmla="*/ 319088 h 497681"/>
                <a:gd name="connsiteX54" fmla="*/ 1028700 w 1100433"/>
                <a:gd name="connsiteY54" fmla="*/ 333375 h 497681"/>
                <a:gd name="connsiteX55" fmla="*/ 688182 w 1100433"/>
                <a:gd name="connsiteY55" fmla="*/ 283369 h 497681"/>
                <a:gd name="connsiteX56" fmla="*/ 673894 w 1100433"/>
                <a:gd name="connsiteY56" fmla="*/ 283369 h 497681"/>
                <a:gd name="connsiteX57" fmla="*/ 566738 w 1100433"/>
                <a:gd name="connsiteY57" fmla="*/ 338138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100433" h="497681">
                  <a:moveTo>
                    <a:pt x="566738" y="338138"/>
                  </a:moveTo>
                  <a:lnTo>
                    <a:pt x="471488" y="390525"/>
                  </a:lnTo>
                  <a:lnTo>
                    <a:pt x="395288" y="435769"/>
                  </a:lnTo>
                  <a:lnTo>
                    <a:pt x="338138" y="469106"/>
                  </a:lnTo>
                  <a:lnTo>
                    <a:pt x="307182" y="483394"/>
                  </a:lnTo>
                  <a:lnTo>
                    <a:pt x="271463" y="492919"/>
                  </a:lnTo>
                  <a:lnTo>
                    <a:pt x="250032" y="497681"/>
                  </a:lnTo>
                  <a:lnTo>
                    <a:pt x="226219" y="497681"/>
                  </a:lnTo>
                  <a:lnTo>
                    <a:pt x="209550" y="495300"/>
                  </a:lnTo>
                  <a:lnTo>
                    <a:pt x="188119" y="492919"/>
                  </a:lnTo>
                  <a:lnTo>
                    <a:pt x="169069" y="485775"/>
                  </a:lnTo>
                  <a:lnTo>
                    <a:pt x="147638" y="471488"/>
                  </a:lnTo>
                  <a:lnTo>
                    <a:pt x="126207" y="452438"/>
                  </a:lnTo>
                  <a:lnTo>
                    <a:pt x="92869" y="407194"/>
                  </a:lnTo>
                  <a:lnTo>
                    <a:pt x="54769" y="347663"/>
                  </a:lnTo>
                  <a:lnTo>
                    <a:pt x="40482" y="323850"/>
                  </a:lnTo>
                  <a:lnTo>
                    <a:pt x="26194" y="292894"/>
                  </a:lnTo>
                  <a:lnTo>
                    <a:pt x="14288" y="250031"/>
                  </a:lnTo>
                  <a:lnTo>
                    <a:pt x="4763" y="197644"/>
                  </a:lnTo>
                  <a:lnTo>
                    <a:pt x="0" y="159544"/>
                  </a:lnTo>
                  <a:lnTo>
                    <a:pt x="2382" y="116681"/>
                  </a:lnTo>
                  <a:lnTo>
                    <a:pt x="7144" y="90488"/>
                  </a:lnTo>
                  <a:lnTo>
                    <a:pt x="14288" y="78581"/>
                  </a:lnTo>
                  <a:lnTo>
                    <a:pt x="23813" y="76200"/>
                  </a:lnTo>
                  <a:lnTo>
                    <a:pt x="38100" y="78581"/>
                  </a:lnTo>
                  <a:lnTo>
                    <a:pt x="50007" y="92869"/>
                  </a:lnTo>
                  <a:lnTo>
                    <a:pt x="71438" y="133350"/>
                  </a:lnTo>
                  <a:lnTo>
                    <a:pt x="102394" y="176213"/>
                  </a:lnTo>
                  <a:lnTo>
                    <a:pt x="123825" y="202406"/>
                  </a:lnTo>
                  <a:lnTo>
                    <a:pt x="147638" y="221456"/>
                  </a:lnTo>
                  <a:lnTo>
                    <a:pt x="180975" y="238125"/>
                  </a:lnTo>
                  <a:lnTo>
                    <a:pt x="211932" y="245269"/>
                  </a:lnTo>
                  <a:lnTo>
                    <a:pt x="242888" y="242888"/>
                  </a:lnTo>
                  <a:lnTo>
                    <a:pt x="309563" y="221456"/>
                  </a:lnTo>
                  <a:lnTo>
                    <a:pt x="504825" y="152400"/>
                  </a:lnTo>
                  <a:lnTo>
                    <a:pt x="666750" y="95250"/>
                  </a:lnTo>
                  <a:lnTo>
                    <a:pt x="719138" y="76200"/>
                  </a:lnTo>
                  <a:lnTo>
                    <a:pt x="754857" y="50006"/>
                  </a:lnTo>
                  <a:lnTo>
                    <a:pt x="783432" y="28575"/>
                  </a:lnTo>
                  <a:lnTo>
                    <a:pt x="807244" y="14288"/>
                  </a:lnTo>
                  <a:lnTo>
                    <a:pt x="835819" y="2381"/>
                  </a:lnTo>
                  <a:lnTo>
                    <a:pt x="859632" y="0"/>
                  </a:lnTo>
                  <a:lnTo>
                    <a:pt x="869157" y="2381"/>
                  </a:lnTo>
                  <a:lnTo>
                    <a:pt x="888207" y="7144"/>
                  </a:lnTo>
                  <a:lnTo>
                    <a:pt x="940594" y="59531"/>
                  </a:lnTo>
                  <a:lnTo>
                    <a:pt x="997744" y="119063"/>
                  </a:lnTo>
                  <a:lnTo>
                    <a:pt x="1069182" y="188119"/>
                  </a:lnTo>
                  <a:lnTo>
                    <a:pt x="1085850" y="204788"/>
                  </a:lnTo>
                  <a:lnTo>
                    <a:pt x="1095375" y="221456"/>
                  </a:lnTo>
                  <a:cubicBezTo>
                    <a:pt x="1100433" y="234100"/>
                    <a:pt x="1100138" y="229088"/>
                    <a:pt x="1100138" y="235744"/>
                  </a:cubicBezTo>
                  <a:lnTo>
                    <a:pt x="1100138" y="250031"/>
                  </a:lnTo>
                  <a:lnTo>
                    <a:pt x="1095375" y="271463"/>
                  </a:lnTo>
                  <a:lnTo>
                    <a:pt x="1081088" y="295275"/>
                  </a:lnTo>
                  <a:lnTo>
                    <a:pt x="1057275" y="319088"/>
                  </a:lnTo>
                  <a:lnTo>
                    <a:pt x="1028700" y="333375"/>
                  </a:lnTo>
                  <a:lnTo>
                    <a:pt x="688182" y="283369"/>
                  </a:lnTo>
                  <a:lnTo>
                    <a:pt x="673894" y="283369"/>
                  </a:lnTo>
                  <a:lnTo>
                    <a:pt x="566738" y="3381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87">
              <a:extLst>
                <a:ext uri="{FF2B5EF4-FFF2-40B4-BE49-F238E27FC236}">
                  <a16:creationId xmlns:a16="http://schemas.microsoft.com/office/drawing/2014/main" id="{0F2A0461-79AF-4BEA-ADEC-2C077C0C8A79}"/>
                </a:ext>
              </a:extLst>
            </p:cNvPr>
            <p:cNvSpPr/>
            <p:nvPr/>
          </p:nvSpPr>
          <p:spPr>
            <a:xfrm>
              <a:off x="4608513" y="2809875"/>
              <a:ext cx="649287" cy="947738"/>
            </a:xfrm>
            <a:custGeom>
              <a:avLst/>
              <a:gdLst>
                <a:gd name="connsiteX0" fmla="*/ 438150 w 650081"/>
                <a:gd name="connsiteY0" fmla="*/ 319088 h 947738"/>
                <a:gd name="connsiteX1" fmla="*/ 345281 w 650081"/>
                <a:gd name="connsiteY1" fmla="*/ 466725 h 947738"/>
                <a:gd name="connsiteX2" fmla="*/ 264319 w 650081"/>
                <a:gd name="connsiteY2" fmla="*/ 597694 h 947738"/>
                <a:gd name="connsiteX3" fmla="*/ 180975 w 650081"/>
                <a:gd name="connsiteY3" fmla="*/ 738188 h 947738"/>
                <a:gd name="connsiteX4" fmla="*/ 164306 w 650081"/>
                <a:gd name="connsiteY4" fmla="*/ 766763 h 947738"/>
                <a:gd name="connsiteX5" fmla="*/ 52387 w 650081"/>
                <a:gd name="connsiteY5" fmla="*/ 947738 h 947738"/>
                <a:gd name="connsiteX6" fmla="*/ 47625 w 650081"/>
                <a:gd name="connsiteY6" fmla="*/ 947738 h 947738"/>
                <a:gd name="connsiteX7" fmla="*/ 33337 w 650081"/>
                <a:gd name="connsiteY7" fmla="*/ 942975 h 947738"/>
                <a:gd name="connsiteX8" fmla="*/ 16669 w 650081"/>
                <a:gd name="connsiteY8" fmla="*/ 921544 h 947738"/>
                <a:gd name="connsiteX9" fmla="*/ 7144 w 650081"/>
                <a:gd name="connsiteY9" fmla="*/ 900113 h 947738"/>
                <a:gd name="connsiteX10" fmla="*/ 0 w 650081"/>
                <a:gd name="connsiteY10" fmla="*/ 871538 h 947738"/>
                <a:gd name="connsiteX11" fmla="*/ 0 w 650081"/>
                <a:gd name="connsiteY11" fmla="*/ 847725 h 947738"/>
                <a:gd name="connsiteX12" fmla="*/ 7144 w 650081"/>
                <a:gd name="connsiteY12" fmla="*/ 807244 h 947738"/>
                <a:gd name="connsiteX13" fmla="*/ 42862 w 650081"/>
                <a:gd name="connsiteY13" fmla="*/ 714375 h 947738"/>
                <a:gd name="connsiteX14" fmla="*/ 104775 w 650081"/>
                <a:gd name="connsiteY14" fmla="*/ 554831 h 947738"/>
                <a:gd name="connsiteX15" fmla="*/ 188119 w 650081"/>
                <a:gd name="connsiteY15" fmla="*/ 342900 h 947738"/>
                <a:gd name="connsiteX16" fmla="*/ 250031 w 650081"/>
                <a:gd name="connsiteY16" fmla="*/ 183356 h 947738"/>
                <a:gd name="connsiteX17" fmla="*/ 269081 w 650081"/>
                <a:gd name="connsiteY17" fmla="*/ 128588 h 947738"/>
                <a:gd name="connsiteX18" fmla="*/ 269081 w 650081"/>
                <a:gd name="connsiteY18" fmla="*/ 111919 h 947738"/>
                <a:gd name="connsiteX19" fmla="*/ 266700 w 650081"/>
                <a:gd name="connsiteY19" fmla="*/ 100013 h 947738"/>
                <a:gd name="connsiteX20" fmla="*/ 261937 w 650081"/>
                <a:gd name="connsiteY20" fmla="*/ 85725 h 947738"/>
                <a:gd name="connsiteX21" fmla="*/ 257175 w 650081"/>
                <a:gd name="connsiteY21" fmla="*/ 78581 h 947738"/>
                <a:gd name="connsiteX22" fmla="*/ 247650 w 650081"/>
                <a:gd name="connsiteY22" fmla="*/ 69056 h 947738"/>
                <a:gd name="connsiteX23" fmla="*/ 228600 w 650081"/>
                <a:gd name="connsiteY23" fmla="*/ 54769 h 947738"/>
                <a:gd name="connsiteX24" fmla="*/ 173831 w 650081"/>
                <a:gd name="connsiteY24" fmla="*/ 0 h 947738"/>
                <a:gd name="connsiteX25" fmla="*/ 650081 w 650081"/>
                <a:gd name="connsiteY25" fmla="*/ 47625 h 947738"/>
                <a:gd name="connsiteX26" fmla="*/ 628650 w 650081"/>
                <a:gd name="connsiteY26" fmla="*/ 83344 h 947738"/>
                <a:gd name="connsiteX27" fmla="*/ 611981 w 650081"/>
                <a:gd name="connsiteY27" fmla="*/ 95250 h 947738"/>
                <a:gd name="connsiteX28" fmla="*/ 585787 w 650081"/>
                <a:gd name="connsiteY28" fmla="*/ 114300 h 947738"/>
                <a:gd name="connsiteX29" fmla="*/ 559594 w 650081"/>
                <a:gd name="connsiteY29" fmla="*/ 135731 h 947738"/>
                <a:gd name="connsiteX30" fmla="*/ 538162 w 650081"/>
                <a:gd name="connsiteY30" fmla="*/ 154781 h 947738"/>
                <a:gd name="connsiteX31" fmla="*/ 521494 w 650081"/>
                <a:gd name="connsiteY31" fmla="*/ 178594 h 947738"/>
                <a:gd name="connsiteX32" fmla="*/ 500062 w 650081"/>
                <a:gd name="connsiteY32" fmla="*/ 209550 h 947738"/>
                <a:gd name="connsiteX33" fmla="*/ 473869 w 650081"/>
                <a:gd name="connsiteY33" fmla="*/ 259556 h 947738"/>
                <a:gd name="connsiteX34" fmla="*/ 438150 w 650081"/>
                <a:gd name="connsiteY34" fmla="*/ 319088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50081" h="947738">
                  <a:moveTo>
                    <a:pt x="438150" y="319088"/>
                  </a:moveTo>
                  <a:lnTo>
                    <a:pt x="345281" y="466725"/>
                  </a:lnTo>
                  <a:lnTo>
                    <a:pt x="264319" y="597694"/>
                  </a:lnTo>
                  <a:lnTo>
                    <a:pt x="180975" y="738188"/>
                  </a:lnTo>
                  <a:lnTo>
                    <a:pt x="164306" y="766763"/>
                  </a:lnTo>
                  <a:lnTo>
                    <a:pt x="52387" y="947738"/>
                  </a:lnTo>
                  <a:lnTo>
                    <a:pt x="47625" y="947738"/>
                  </a:lnTo>
                  <a:lnTo>
                    <a:pt x="33337" y="942975"/>
                  </a:lnTo>
                  <a:lnTo>
                    <a:pt x="16669" y="921544"/>
                  </a:lnTo>
                  <a:lnTo>
                    <a:pt x="7144" y="900113"/>
                  </a:lnTo>
                  <a:lnTo>
                    <a:pt x="0" y="871538"/>
                  </a:lnTo>
                  <a:lnTo>
                    <a:pt x="0" y="847725"/>
                  </a:lnTo>
                  <a:lnTo>
                    <a:pt x="7144" y="807244"/>
                  </a:lnTo>
                  <a:lnTo>
                    <a:pt x="42862" y="714375"/>
                  </a:lnTo>
                  <a:lnTo>
                    <a:pt x="104775" y="554831"/>
                  </a:lnTo>
                  <a:lnTo>
                    <a:pt x="188119" y="342900"/>
                  </a:lnTo>
                  <a:lnTo>
                    <a:pt x="250031" y="183356"/>
                  </a:lnTo>
                  <a:lnTo>
                    <a:pt x="269081" y="128588"/>
                  </a:lnTo>
                  <a:lnTo>
                    <a:pt x="269081" y="111919"/>
                  </a:lnTo>
                  <a:lnTo>
                    <a:pt x="266700" y="100013"/>
                  </a:lnTo>
                  <a:lnTo>
                    <a:pt x="261937" y="85725"/>
                  </a:lnTo>
                  <a:lnTo>
                    <a:pt x="257175" y="78581"/>
                  </a:lnTo>
                  <a:lnTo>
                    <a:pt x="247650" y="69056"/>
                  </a:lnTo>
                  <a:lnTo>
                    <a:pt x="228600" y="54769"/>
                  </a:lnTo>
                  <a:lnTo>
                    <a:pt x="173831" y="0"/>
                  </a:lnTo>
                  <a:lnTo>
                    <a:pt x="650081" y="47625"/>
                  </a:lnTo>
                  <a:lnTo>
                    <a:pt x="628650" y="83344"/>
                  </a:lnTo>
                  <a:lnTo>
                    <a:pt x="611981" y="95250"/>
                  </a:lnTo>
                  <a:lnTo>
                    <a:pt x="585787" y="114300"/>
                  </a:lnTo>
                  <a:lnTo>
                    <a:pt x="559594" y="135731"/>
                  </a:lnTo>
                  <a:lnTo>
                    <a:pt x="538162" y="154781"/>
                  </a:lnTo>
                  <a:lnTo>
                    <a:pt x="521494" y="178594"/>
                  </a:lnTo>
                  <a:lnTo>
                    <a:pt x="500062" y="209550"/>
                  </a:lnTo>
                  <a:lnTo>
                    <a:pt x="473869" y="259556"/>
                  </a:lnTo>
                  <a:lnTo>
                    <a:pt x="438150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88">
              <a:extLst>
                <a:ext uri="{FF2B5EF4-FFF2-40B4-BE49-F238E27FC236}">
                  <a16:creationId xmlns:a16="http://schemas.microsoft.com/office/drawing/2014/main" id="{3DBB2216-4DA3-436C-A4B9-1FA6AA8C891F}"/>
                </a:ext>
              </a:extLst>
            </p:cNvPr>
            <p:cNvSpPr/>
            <p:nvPr/>
          </p:nvSpPr>
          <p:spPr>
            <a:xfrm>
              <a:off x="4610100" y="3529013"/>
              <a:ext cx="750888" cy="454025"/>
            </a:xfrm>
            <a:custGeom>
              <a:avLst/>
              <a:gdLst>
                <a:gd name="connsiteX0" fmla="*/ 428625 w 750094"/>
                <a:gd name="connsiteY0" fmla="*/ 178593 h 454818"/>
                <a:gd name="connsiteX1" fmla="*/ 483394 w 750094"/>
                <a:gd name="connsiteY1" fmla="*/ 185737 h 454818"/>
                <a:gd name="connsiteX2" fmla="*/ 538163 w 750094"/>
                <a:gd name="connsiteY2" fmla="*/ 190500 h 454818"/>
                <a:gd name="connsiteX3" fmla="*/ 564356 w 750094"/>
                <a:gd name="connsiteY3" fmla="*/ 192881 h 454818"/>
                <a:gd name="connsiteX4" fmla="*/ 604838 w 750094"/>
                <a:gd name="connsiteY4" fmla="*/ 219075 h 454818"/>
                <a:gd name="connsiteX5" fmla="*/ 671513 w 750094"/>
                <a:gd name="connsiteY5" fmla="*/ 269081 h 454818"/>
                <a:gd name="connsiteX6" fmla="*/ 721519 w 750094"/>
                <a:gd name="connsiteY6" fmla="*/ 304800 h 454818"/>
                <a:gd name="connsiteX7" fmla="*/ 738188 w 750094"/>
                <a:gd name="connsiteY7" fmla="*/ 319087 h 454818"/>
                <a:gd name="connsiteX8" fmla="*/ 745331 w 750094"/>
                <a:gd name="connsiteY8" fmla="*/ 328612 h 454818"/>
                <a:gd name="connsiteX9" fmla="*/ 750094 w 750094"/>
                <a:gd name="connsiteY9" fmla="*/ 342900 h 454818"/>
                <a:gd name="connsiteX10" fmla="*/ 750094 w 750094"/>
                <a:gd name="connsiteY10" fmla="*/ 364331 h 454818"/>
                <a:gd name="connsiteX11" fmla="*/ 742950 w 750094"/>
                <a:gd name="connsiteY11" fmla="*/ 390525 h 454818"/>
                <a:gd name="connsiteX12" fmla="*/ 726281 w 750094"/>
                <a:gd name="connsiteY12" fmla="*/ 411956 h 454818"/>
                <a:gd name="connsiteX13" fmla="*/ 711994 w 750094"/>
                <a:gd name="connsiteY13" fmla="*/ 426243 h 454818"/>
                <a:gd name="connsiteX14" fmla="*/ 685800 w 750094"/>
                <a:gd name="connsiteY14" fmla="*/ 445293 h 454818"/>
                <a:gd name="connsiteX15" fmla="*/ 671513 w 750094"/>
                <a:gd name="connsiteY15" fmla="*/ 454818 h 454818"/>
                <a:gd name="connsiteX16" fmla="*/ 371475 w 750094"/>
                <a:gd name="connsiteY16" fmla="*/ 369093 h 454818"/>
                <a:gd name="connsiteX17" fmla="*/ 314325 w 750094"/>
                <a:gd name="connsiteY17" fmla="*/ 354806 h 454818"/>
                <a:gd name="connsiteX18" fmla="*/ 245269 w 750094"/>
                <a:gd name="connsiteY18" fmla="*/ 333375 h 454818"/>
                <a:gd name="connsiteX19" fmla="*/ 195263 w 750094"/>
                <a:gd name="connsiteY19" fmla="*/ 314325 h 454818"/>
                <a:gd name="connsiteX20" fmla="*/ 147638 w 750094"/>
                <a:gd name="connsiteY20" fmla="*/ 292893 h 454818"/>
                <a:gd name="connsiteX21" fmla="*/ 100013 w 750094"/>
                <a:gd name="connsiteY21" fmla="*/ 264318 h 454818"/>
                <a:gd name="connsiteX22" fmla="*/ 59531 w 750094"/>
                <a:gd name="connsiteY22" fmla="*/ 242887 h 454818"/>
                <a:gd name="connsiteX23" fmla="*/ 38100 w 750094"/>
                <a:gd name="connsiteY23" fmla="*/ 230981 h 454818"/>
                <a:gd name="connsiteX24" fmla="*/ 28575 w 750094"/>
                <a:gd name="connsiteY24" fmla="*/ 219075 h 454818"/>
                <a:gd name="connsiteX25" fmla="*/ 11906 w 750094"/>
                <a:gd name="connsiteY25" fmla="*/ 192881 h 454818"/>
                <a:gd name="connsiteX26" fmla="*/ 0 w 750094"/>
                <a:gd name="connsiteY26" fmla="*/ 147637 h 454818"/>
                <a:gd name="connsiteX27" fmla="*/ 183356 w 750094"/>
                <a:gd name="connsiteY27" fmla="*/ 0 h 454818"/>
                <a:gd name="connsiteX28" fmla="*/ 161925 w 750094"/>
                <a:gd name="connsiteY28" fmla="*/ 45243 h 454818"/>
                <a:gd name="connsiteX29" fmla="*/ 157163 w 750094"/>
                <a:gd name="connsiteY29" fmla="*/ 69056 h 454818"/>
                <a:gd name="connsiteX30" fmla="*/ 157163 w 750094"/>
                <a:gd name="connsiteY30" fmla="*/ 83343 h 454818"/>
                <a:gd name="connsiteX31" fmla="*/ 164306 w 750094"/>
                <a:gd name="connsiteY31" fmla="*/ 100012 h 454818"/>
                <a:gd name="connsiteX32" fmla="*/ 176213 w 750094"/>
                <a:gd name="connsiteY32" fmla="*/ 109537 h 454818"/>
                <a:gd name="connsiteX33" fmla="*/ 190500 w 750094"/>
                <a:gd name="connsiteY33" fmla="*/ 116681 h 454818"/>
                <a:gd name="connsiteX34" fmla="*/ 223838 w 750094"/>
                <a:gd name="connsiteY34" fmla="*/ 121443 h 454818"/>
                <a:gd name="connsiteX35" fmla="*/ 245269 w 750094"/>
                <a:gd name="connsiteY35" fmla="*/ 123825 h 454818"/>
                <a:gd name="connsiteX36" fmla="*/ 311944 w 750094"/>
                <a:gd name="connsiteY36" fmla="*/ 147637 h 454818"/>
                <a:gd name="connsiteX37" fmla="*/ 371475 w 750094"/>
                <a:gd name="connsiteY37" fmla="*/ 166687 h 454818"/>
                <a:gd name="connsiteX38" fmla="*/ 428625 w 750094"/>
                <a:gd name="connsiteY38" fmla="*/ 178593 h 45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50094" h="454818">
                  <a:moveTo>
                    <a:pt x="428625" y="178593"/>
                  </a:moveTo>
                  <a:lnTo>
                    <a:pt x="483394" y="185737"/>
                  </a:lnTo>
                  <a:lnTo>
                    <a:pt x="538163" y="190500"/>
                  </a:lnTo>
                  <a:lnTo>
                    <a:pt x="564356" y="192881"/>
                  </a:lnTo>
                  <a:lnTo>
                    <a:pt x="604838" y="219075"/>
                  </a:lnTo>
                  <a:lnTo>
                    <a:pt x="671513" y="269081"/>
                  </a:lnTo>
                  <a:lnTo>
                    <a:pt x="721519" y="304800"/>
                  </a:lnTo>
                  <a:lnTo>
                    <a:pt x="738188" y="319087"/>
                  </a:lnTo>
                  <a:lnTo>
                    <a:pt x="745331" y="328612"/>
                  </a:lnTo>
                  <a:lnTo>
                    <a:pt x="750094" y="342900"/>
                  </a:lnTo>
                  <a:lnTo>
                    <a:pt x="750094" y="364331"/>
                  </a:lnTo>
                  <a:lnTo>
                    <a:pt x="742950" y="390525"/>
                  </a:lnTo>
                  <a:lnTo>
                    <a:pt x="726281" y="411956"/>
                  </a:lnTo>
                  <a:lnTo>
                    <a:pt x="711994" y="426243"/>
                  </a:lnTo>
                  <a:lnTo>
                    <a:pt x="685800" y="445293"/>
                  </a:lnTo>
                  <a:lnTo>
                    <a:pt x="671513" y="454818"/>
                  </a:lnTo>
                  <a:lnTo>
                    <a:pt x="371475" y="369093"/>
                  </a:lnTo>
                  <a:lnTo>
                    <a:pt x="314325" y="354806"/>
                  </a:lnTo>
                  <a:lnTo>
                    <a:pt x="245269" y="333375"/>
                  </a:lnTo>
                  <a:lnTo>
                    <a:pt x="195263" y="314325"/>
                  </a:lnTo>
                  <a:lnTo>
                    <a:pt x="147638" y="292893"/>
                  </a:lnTo>
                  <a:lnTo>
                    <a:pt x="100013" y="264318"/>
                  </a:lnTo>
                  <a:lnTo>
                    <a:pt x="59531" y="242887"/>
                  </a:lnTo>
                  <a:lnTo>
                    <a:pt x="38100" y="230981"/>
                  </a:lnTo>
                  <a:lnTo>
                    <a:pt x="28575" y="219075"/>
                  </a:lnTo>
                  <a:lnTo>
                    <a:pt x="11906" y="192881"/>
                  </a:lnTo>
                  <a:lnTo>
                    <a:pt x="0" y="147637"/>
                  </a:lnTo>
                  <a:lnTo>
                    <a:pt x="183356" y="0"/>
                  </a:lnTo>
                  <a:lnTo>
                    <a:pt x="161925" y="45243"/>
                  </a:lnTo>
                  <a:lnTo>
                    <a:pt x="157163" y="69056"/>
                  </a:lnTo>
                  <a:lnTo>
                    <a:pt x="157163" y="83343"/>
                  </a:lnTo>
                  <a:lnTo>
                    <a:pt x="164306" y="100012"/>
                  </a:lnTo>
                  <a:lnTo>
                    <a:pt x="176213" y="109537"/>
                  </a:lnTo>
                  <a:lnTo>
                    <a:pt x="190500" y="116681"/>
                  </a:lnTo>
                  <a:lnTo>
                    <a:pt x="223838" y="121443"/>
                  </a:lnTo>
                  <a:lnTo>
                    <a:pt x="245269" y="123825"/>
                  </a:lnTo>
                  <a:lnTo>
                    <a:pt x="311944" y="147637"/>
                  </a:lnTo>
                  <a:lnTo>
                    <a:pt x="371475" y="166687"/>
                  </a:lnTo>
                  <a:lnTo>
                    <a:pt x="428625" y="1785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89">
              <a:extLst>
                <a:ext uri="{FF2B5EF4-FFF2-40B4-BE49-F238E27FC236}">
                  <a16:creationId xmlns:a16="http://schemas.microsoft.com/office/drawing/2014/main" id="{7C906A68-5FC0-4276-AAC0-828D9DA1D615}"/>
                </a:ext>
              </a:extLst>
            </p:cNvPr>
            <p:cNvSpPr/>
            <p:nvPr/>
          </p:nvSpPr>
          <p:spPr>
            <a:xfrm>
              <a:off x="4014788" y="3833813"/>
              <a:ext cx="1320800" cy="1843087"/>
            </a:xfrm>
            <a:custGeom>
              <a:avLst/>
              <a:gdLst>
                <a:gd name="connsiteX0" fmla="*/ 926306 w 1321593"/>
                <a:gd name="connsiteY0" fmla="*/ 266700 h 1843087"/>
                <a:gd name="connsiteX1" fmla="*/ 947737 w 1321593"/>
                <a:gd name="connsiteY1" fmla="*/ 176212 h 1843087"/>
                <a:gd name="connsiteX2" fmla="*/ 964406 w 1321593"/>
                <a:gd name="connsiteY2" fmla="*/ 107156 h 1843087"/>
                <a:gd name="connsiteX3" fmla="*/ 981075 w 1321593"/>
                <a:gd name="connsiteY3" fmla="*/ 21431 h 1843087"/>
                <a:gd name="connsiteX4" fmla="*/ 981075 w 1321593"/>
                <a:gd name="connsiteY4" fmla="*/ 0 h 1843087"/>
                <a:gd name="connsiteX5" fmla="*/ 1321593 w 1321593"/>
                <a:gd name="connsiteY5" fmla="*/ 100012 h 1843087"/>
                <a:gd name="connsiteX6" fmla="*/ 1295400 w 1321593"/>
                <a:gd name="connsiteY6" fmla="*/ 128587 h 1843087"/>
                <a:gd name="connsiteX7" fmla="*/ 1266825 w 1321593"/>
                <a:gd name="connsiteY7" fmla="*/ 150018 h 1843087"/>
                <a:gd name="connsiteX8" fmla="*/ 1250156 w 1321593"/>
                <a:gd name="connsiteY8" fmla="*/ 207168 h 1843087"/>
                <a:gd name="connsiteX9" fmla="*/ 1221581 w 1321593"/>
                <a:gd name="connsiteY9" fmla="*/ 290512 h 1843087"/>
                <a:gd name="connsiteX10" fmla="*/ 1176337 w 1321593"/>
                <a:gd name="connsiteY10" fmla="*/ 419100 h 1843087"/>
                <a:gd name="connsiteX11" fmla="*/ 1145381 w 1321593"/>
                <a:gd name="connsiteY11" fmla="*/ 504825 h 1843087"/>
                <a:gd name="connsiteX12" fmla="*/ 1104900 w 1321593"/>
                <a:gd name="connsiteY12" fmla="*/ 600075 h 1843087"/>
                <a:gd name="connsiteX13" fmla="*/ 1052512 w 1321593"/>
                <a:gd name="connsiteY13" fmla="*/ 711993 h 1843087"/>
                <a:gd name="connsiteX14" fmla="*/ 1028700 w 1321593"/>
                <a:gd name="connsiteY14" fmla="*/ 757237 h 1843087"/>
                <a:gd name="connsiteX15" fmla="*/ 988218 w 1321593"/>
                <a:gd name="connsiteY15" fmla="*/ 845343 h 1843087"/>
                <a:gd name="connsiteX16" fmla="*/ 923925 w 1321593"/>
                <a:gd name="connsiteY16" fmla="*/ 950118 h 1843087"/>
                <a:gd name="connsiteX17" fmla="*/ 864393 w 1321593"/>
                <a:gd name="connsiteY17" fmla="*/ 1035843 h 1843087"/>
                <a:gd name="connsiteX18" fmla="*/ 795337 w 1321593"/>
                <a:gd name="connsiteY18" fmla="*/ 1128712 h 1843087"/>
                <a:gd name="connsiteX19" fmla="*/ 742950 w 1321593"/>
                <a:gd name="connsiteY19" fmla="*/ 1197768 h 1843087"/>
                <a:gd name="connsiteX20" fmla="*/ 690562 w 1321593"/>
                <a:gd name="connsiteY20" fmla="*/ 1266825 h 1843087"/>
                <a:gd name="connsiteX21" fmla="*/ 621506 w 1321593"/>
                <a:gd name="connsiteY21" fmla="*/ 1345406 h 1843087"/>
                <a:gd name="connsiteX22" fmla="*/ 545306 w 1321593"/>
                <a:gd name="connsiteY22" fmla="*/ 1431131 h 1843087"/>
                <a:gd name="connsiteX23" fmla="*/ 469106 w 1321593"/>
                <a:gd name="connsiteY23" fmla="*/ 1509712 h 1843087"/>
                <a:gd name="connsiteX24" fmla="*/ 381000 w 1321593"/>
                <a:gd name="connsiteY24" fmla="*/ 1593056 h 1843087"/>
                <a:gd name="connsiteX25" fmla="*/ 292893 w 1321593"/>
                <a:gd name="connsiteY25" fmla="*/ 1669256 h 1843087"/>
                <a:gd name="connsiteX26" fmla="*/ 185737 w 1321593"/>
                <a:gd name="connsiteY26" fmla="*/ 1747837 h 1843087"/>
                <a:gd name="connsiteX27" fmla="*/ 57150 w 1321593"/>
                <a:gd name="connsiteY27" fmla="*/ 1828800 h 1843087"/>
                <a:gd name="connsiteX28" fmla="*/ 26193 w 1321593"/>
                <a:gd name="connsiteY28" fmla="*/ 1840706 h 1843087"/>
                <a:gd name="connsiteX29" fmla="*/ 14287 w 1321593"/>
                <a:gd name="connsiteY29" fmla="*/ 1843087 h 1843087"/>
                <a:gd name="connsiteX30" fmla="*/ 7143 w 1321593"/>
                <a:gd name="connsiteY30" fmla="*/ 1840706 h 1843087"/>
                <a:gd name="connsiteX31" fmla="*/ 0 w 1321593"/>
                <a:gd name="connsiteY31" fmla="*/ 1831181 h 1843087"/>
                <a:gd name="connsiteX32" fmla="*/ 0 w 1321593"/>
                <a:gd name="connsiteY32" fmla="*/ 1819275 h 1843087"/>
                <a:gd name="connsiteX33" fmla="*/ 7143 w 1321593"/>
                <a:gd name="connsiteY33" fmla="*/ 1797843 h 1843087"/>
                <a:gd name="connsiteX34" fmla="*/ 21431 w 1321593"/>
                <a:gd name="connsiteY34" fmla="*/ 1776412 h 1843087"/>
                <a:gd name="connsiteX35" fmla="*/ 114300 w 1321593"/>
                <a:gd name="connsiteY35" fmla="*/ 1688306 h 1843087"/>
                <a:gd name="connsiteX36" fmla="*/ 192881 w 1321593"/>
                <a:gd name="connsiteY36" fmla="*/ 1609725 h 1843087"/>
                <a:gd name="connsiteX37" fmla="*/ 266700 w 1321593"/>
                <a:gd name="connsiteY37" fmla="*/ 1533525 h 1843087"/>
                <a:gd name="connsiteX38" fmla="*/ 342900 w 1321593"/>
                <a:gd name="connsiteY38" fmla="*/ 1440656 h 1843087"/>
                <a:gd name="connsiteX39" fmla="*/ 404812 w 1321593"/>
                <a:gd name="connsiteY39" fmla="*/ 1364456 h 1843087"/>
                <a:gd name="connsiteX40" fmla="*/ 469106 w 1321593"/>
                <a:gd name="connsiteY40" fmla="*/ 1273968 h 1843087"/>
                <a:gd name="connsiteX41" fmla="*/ 528637 w 1321593"/>
                <a:gd name="connsiteY41" fmla="*/ 1183481 h 1843087"/>
                <a:gd name="connsiteX42" fmla="*/ 569118 w 1321593"/>
                <a:gd name="connsiteY42" fmla="*/ 1119187 h 1843087"/>
                <a:gd name="connsiteX43" fmla="*/ 623887 w 1321593"/>
                <a:gd name="connsiteY43" fmla="*/ 1033462 h 1843087"/>
                <a:gd name="connsiteX44" fmla="*/ 671512 w 1321593"/>
                <a:gd name="connsiteY44" fmla="*/ 947737 h 1843087"/>
                <a:gd name="connsiteX45" fmla="*/ 719137 w 1321593"/>
                <a:gd name="connsiteY45" fmla="*/ 862012 h 1843087"/>
                <a:gd name="connsiteX46" fmla="*/ 762000 w 1321593"/>
                <a:gd name="connsiteY46" fmla="*/ 778668 h 1843087"/>
                <a:gd name="connsiteX47" fmla="*/ 783431 w 1321593"/>
                <a:gd name="connsiteY47" fmla="*/ 731043 h 1843087"/>
                <a:gd name="connsiteX48" fmla="*/ 814387 w 1321593"/>
                <a:gd name="connsiteY48" fmla="*/ 619125 h 1843087"/>
                <a:gd name="connsiteX49" fmla="*/ 850106 w 1321593"/>
                <a:gd name="connsiteY49" fmla="*/ 523875 h 1843087"/>
                <a:gd name="connsiteX50" fmla="*/ 881062 w 1321593"/>
                <a:gd name="connsiteY50" fmla="*/ 428625 h 1843087"/>
                <a:gd name="connsiteX51" fmla="*/ 926306 w 1321593"/>
                <a:gd name="connsiteY51" fmla="*/ 266700 h 184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21593" h="1843087">
                  <a:moveTo>
                    <a:pt x="926306" y="266700"/>
                  </a:moveTo>
                  <a:lnTo>
                    <a:pt x="947737" y="176212"/>
                  </a:lnTo>
                  <a:lnTo>
                    <a:pt x="964406" y="107156"/>
                  </a:lnTo>
                  <a:lnTo>
                    <a:pt x="981075" y="21431"/>
                  </a:lnTo>
                  <a:lnTo>
                    <a:pt x="981075" y="0"/>
                  </a:lnTo>
                  <a:lnTo>
                    <a:pt x="1321593" y="100012"/>
                  </a:lnTo>
                  <a:lnTo>
                    <a:pt x="1295400" y="128587"/>
                  </a:lnTo>
                  <a:lnTo>
                    <a:pt x="1266825" y="150018"/>
                  </a:lnTo>
                  <a:lnTo>
                    <a:pt x="1250156" y="207168"/>
                  </a:lnTo>
                  <a:lnTo>
                    <a:pt x="1221581" y="290512"/>
                  </a:lnTo>
                  <a:lnTo>
                    <a:pt x="1176337" y="419100"/>
                  </a:lnTo>
                  <a:lnTo>
                    <a:pt x="1145381" y="504825"/>
                  </a:lnTo>
                  <a:lnTo>
                    <a:pt x="1104900" y="600075"/>
                  </a:lnTo>
                  <a:lnTo>
                    <a:pt x="1052512" y="711993"/>
                  </a:lnTo>
                  <a:lnTo>
                    <a:pt x="1028700" y="757237"/>
                  </a:lnTo>
                  <a:lnTo>
                    <a:pt x="988218" y="845343"/>
                  </a:lnTo>
                  <a:lnTo>
                    <a:pt x="923925" y="950118"/>
                  </a:lnTo>
                  <a:lnTo>
                    <a:pt x="864393" y="1035843"/>
                  </a:lnTo>
                  <a:lnTo>
                    <a:pt x="795337" y="1128712"/>
                  </a:lnTo>
                  <a:lnTo>
                    <a:pt x="742950" y="1197768"/>
                  </a:lnTo>
                  <a:lnTo>
                    <a:pt x="690562" y="1266825"/>
                  </a:lnTo>
                  <a:lnTo>
                    <a:pt x="621506" y="1345406"/>
                  </a:lnTo>
                  <a:lnTo>
                    <a:pt x="545306" y="1431131"/>
                  </a:lnTo>
                  <a:lnTo>
                    <a:pt x="469106" y="1509712"/>
                  </a:lnTo>
                  <a:lnTo>
                    <a:pt x="381000" y="1593056"/>
                  </a:lnTo>
                  <a:lnTo>
                    <a:pt x="292893" y="1669256"/>
                  </a:lnTo>
                  <a:lnTo>
                    <a:pt x="185737" y="1747837"/>
                  </a:lnTo>
                  <a:lnTo>
                    <a:pt x="57150" y="1828800"/>
                  </a:lnTo>
                  <a:lnTo>
                    <a:pt x="26193" y="1840706"/>
                  </a:lnTo>
                  <a:lnTo>
                    <a:pt x="14287" y="1843087"/>
                  </a:lnTo>
                  <a:lnTo>
                    <a:pt x="7143" y="1840706"/>
                  </a:lnTo>
                  <a:lnTo>
                    <a:pt x="0" y="1831181"/>
                  </a:lnTo>
                  <a:lnTo>
                    <a:pt x="0" y="1819275"/>
                  </a:lnTo>
                  <a:lnTo>
                    <a:pt x="7143" y="1797843"/>
                  </a:lnTo>
                  <a:lnTo>
                    <a:pt x="21431" y="1776412"/>
                  </a:lnTo>
                  <a:lnTo>
                    <a:pt x="114300" y="1688306"/>
                  </a:lnTo>
                  <a:lnTo>
                    <a:pt x="192881" y="1609725"/>
                  </a:lnTo>
                  <a:lnTo>
                    <a:pt x="266700" y="1533525"/>
                  </a:lnTo>
                  <a:lnTo>
                    <a:pt x="342900" y="1440656"/>
                  </a:lnTo>
                  <a:lnTo>
                    <a:pt x="404812" y="1364456"/>
                  </a:lnTo>
                  <a:lnTo>
                    <a:pt x="469106" y="1273968"/>
                  </a:lnTo>
                  <a:lnTo>
                    <a:pt x="528637" y="1183481"/>
                  </a:lnTo>
                  <a:lnTo>
                    <a:pt x="569118" y="1119187"/>
                  </a:lnTo>
                  <a:lnTo>
                    <a:pt x="623887" y="1033462"/>
                  </a:lnTo>
                  <a:lnTo>
                    <a:pt x="671512" y="947737"/>
                  </a:lnTo>
                  <a:lnTo>
                    <a:pt x="719137" y="862012"/>
                  </a:lnTo>
                  <a:lnTo>
                    <a:pt x="762000" y="778668"/>
                  </a:lnTo>
                  <a:lnTo>
                    <a:pt x="783431" y="731043"/>
                  </a:lnTo>
                  <a:lnTo>
                    <a:pt x="814387" y="619125"/>
                  </a:lnTo>
                  <a:lnTo>
                    <a:pt x="850106" y="523875"/>
                  </a:lnTo>
                  <a:lnTo>
                    <a:pt x="881062" y="428625"/>
                  </a:lnTo>
                  <a:lnTo>
                    <a:pt x="926306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2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1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 nodeType="clickPar">
                      <p:stCondLst>
                        <p:cond delay="indefinite"/>
                      </p:stCondLst>
                      <p:childTnLst>
                        <p:par>
                          <p:cTn id="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0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0994" name="グループ化 1">
            <a:extLst>
              <a:ext uri="{FF2B5EF4-FFF2-40B4-BE49-F238E27FC236}">
                <a16:creationId xmlns:a16="http://schemas.microsoft.com/office/drawing/2014/main" id="{7CD42A14-1FB2-46D2-8F6E-8755D8857E9C}"/>
              </a:ext>
            </a:extLst>
          </p:cNvPr>
          <p:cNvGrpSpPr>
            <a:grpSpLocks/>
          </p:cNvGrpSpPr>
          <p:nvPr/>
        </p:nvGrpSpPr>
        <p:grpSpPr bwMode="auto">
          <a:xfrm>
            <a:off x="2430463" y="1458913"/>
            <a:ext cx="4995862" cy="4291012"/>
            <a:chOff x="2430463" y="1458913"/>
            <a:chExt cx="4995862" cy="4291012"/>
          </a:xfrm>
        </p:grpSpPr>
        <p:sp>
          <p:nvSpPr>
            <p:cNvPr id="91" name="フリーフォーム 90">
              <a:extLst>
                <a:ext uri="{FF2B5EF4-FFF2-40B4-BE49-F238E27FC236}">
                  <a16:creationId xmlns:a16="http://schemas.microsoft.com/office/drawing/2014/main" id="{88B95F1A-7B1C-494D-85B9-E1DC363A4DC1}"/>
                </a:ext>
              </a:extLst>
            </p:cNvPr>
            <p:cNvSpPr/>
            <p:nvPr/>
          </p:nvSpPr>
          <p:spPr>
            <a:xfrm>
              <a:off x="4249738" y="4086225"/>
              <a:ext cx="3176587" cy="1663700"/>
            </a:xfrm>
            <a:custGeom>
              <a:avLst/>
              <a:gdLst>
                <a:gd name="connsiteX0" fmla="*/ 1612092 w 3176615"/>
                <a:gd name="connsiteY0" fmla="*/ 940828 h 1664948"/>
                <a:gd name="connsiteX1" fmla="*/ 1516952 w 3176615"/>
                <a:gd name="connsiteY1" fmla="*/ 890616 h 1664948"/>
                <a:gd name="connsiteX2" fmla="*/ 1416527 w 3176615"/>
                <a:gd name="connsiteY2" fmla="*/ 835117 h 1664948"/>
                <a:gd name="connsiteX3" fmla="*/ 1318744 w 3176615"/>
                <a:gd name="connsiteY3" fmla="*/ 779619 h 1664948"/>
                <a:gd name="connsiteX4" fmla="*/ 1213033 w 3176615"/>
                <a:gd name="connsiteY4" fmla="*/ 718835 h 1664948"/>
                <a:gd name="connsiteX5" fmla="*/ 1091465 w 3176615"/>
                <a:gd name="connsiteY5" fmla="*/ 647480 h 1664948"/>
                <a:gd name="connsiteX6" fmla="*/ 1009539 w 3176615"/>
                <a:gd name="connsiteY6" fmla="*/ 599910 h 1664948"/>
                <a:gd name="connsiteX7" fmla="*/ 919685 w 3176615"/>
                <a:gd name="connsiteY7" fmla="*/ 547055 h 1664948"/>
                <a:gd name="connsiteX8" fmla="*/ 790189 w 3176615"/>
                <a:gd name="connsiteY8" fmla="*/ 470414 h 1664948"/>
                <a:gd name="connsiteX9" fmla="*/ 528554 w 3176615"/>
                <a:gd name="connsiteY9" fmla="*/ 314491 h 1664948"/>
                <a:gd name="connsiteX10" fmla="*/ 422843 w 3176615"/>
                <a:gd name="connsiteY10" fmla="*/ 251064 h 1664948"/>
                <a:gd name="connsiteX11" fmla="*/ 354131 w 3176615"/>
                <a:gd name="connsiteY11" fmla="*/ 208780 h 1664948"/>
                <a:gd name="connsiteX12" fmla="*/ 266920 w 3176615"/>
                <a:gd name="connsiteY12" fmla="*/ 153281 h 1664948"/>
                <a:gd name="connsiteX13" fmla="*/ 182351 w 3176615"/>
                <a:gd name="connsiteY13" fmla="*/ 100426 h 1664948"/>
                <a:gd name="connsiteX14" fmla="*/ 105710 w 3176615"/>
                <a:gd name="connsiteY14" fmla="*/ 47570 h 1664948"/>
                <a:gd name="connsiteX15" fmla="*/ 47569 w 3176615"/>
                <a:gd name="connsiteY15" fmla="*/ 10572 h 1664948"/>
                <a:gd name="connsiteX16" fmla="*/ 26427 w 3176615"/>
                <a:gd name="connsiteY16" fmla="*/ 0 h 1664948"/>
                <a:gd name="connsiteX17" fmla="*/ 7928 w 3176615"/>
                <a:gd name="connsiteY17" fmla="*/ 0 h 1664948"/>
                <a:gd name="connsiteX18" fmla="*/ 0 w 3176615"/>
                <a:gd name="connsiteY18" fmla="*/ 5286 h 1664948"/>
                <a:gd name="connsiteX19" fmla="*/ 0 w 3176615"/>
                <a:gd name="connsiteY19" fmla="*/ 15857 h 1664948"/>
                <a:gd name="connsiteX20" fmla="*/ 2642 w 3176615"/>
                <a:gd name="connsiteY20" fmla="*/ 44928 h 1664948"/>
                <a:gd name="connsiteX21" fmla="*/ 5285 w 3176615"/>
                <a:gd name="connsiteY21" fmla="*/ 73998 h 1664948"/>
                <a:gd name="connsiteX22" fmla="*/ 10571 w 3176615"/>
                <a:gd name="connsiteY22" fmla="*/ 100426 h 1664948"/>
                <a:gd name="connsiteX23" fmla="*/ 21142 w 3176615"/>
                <a:gd name="connsiteY23" fmla="*/ 129496 h 1664948"/>
                <a:gd name="connsiteX24" fmla="*/ 36998 w 3176615"/>
                <a:gd name="connsiteY24" fmla="*/ 155924 h 1664948"/>
                <a:gd name="connsiteX25" fmla="*/ 60783 w 3176615"/>
                <a:gd name="connsiteY25" fmla="*/ 184995 h 1664948"/>
                <a:gd name="connsiteX26" fmla="*/ 95139 w 3176615"/>
                <a:gd name="connsiteY26" fmla="*/ 214065 h 1664948"/>
                <a:gd name="connsiteX27" fmla="*/ 145352 w 3176615"/>
                <a:gd name="connsiteY27" fmla="*/ 243136 h 1664948"/>
                <a:gd name="connsiteX28" fmla="*/ 200850 w 3176615"/>
                <a:gd name="connsiteY28" fmla="*/ 272206 h 1664948"/>
                <a:gd name="connsiteX29" fmla="*/ 274848 w 3176615"/>
                <a:gd name="connsiteY29" fmla="*/ 319776 h 1664948"/>
                <a:gd name="connsiteX30" fmla="*/ 367345 w 3176615"/>
                <a:gd name="connsiteY30" fmla="*/ 377917 h 1664948"/>
                <a:gd name="connsiteX31" fmla="*/ 486270 w 3176615"/>
                <a:gd name="connsiteY31" fmla="*/ 459843 h 1664948"/>
                <a:gd name="connsiteX32" fmla="*/ 549697 w 3176615"/>
                <a:gd name="connsiteY32" fmla="*/ 512699 h 1664948"/>
                <a:gd name="connsiteX33" fmla="*/ 732048 w 3176615"/>
                <a:gd name="connsiteY33" fmla="*/ 610481 h 1664948"/>
                <a:gd name="connsiteX34" fmla="*/ 895900 w 3176615"/>
                <a:gd name="connsiteY34" fmla="*/ 713550 h 1664948"/>
                <a:gd name="connsiteX35" fmla="*/ 1057109 w 3176615"/>
                <a:gd name="connsiteY35" fmla="*/ 819261 h 1664948"/>
                <a:gd name="connsiteX36" fmla="*/ 1178677 w 3176615"/>
                <a:gd name="connsiteY36" fmla="*/ 901187 h 1664948"/>
                <a:gd name="connsiteX37" fmla="*/ 1313458 w 3176615"/>
                <a:gd name="connsiteY37" fmla="*/ 998969 h 1664948"/>
                <a:gd name="connsiteX38" fmla="*/ 1458811 w 3176615"/>
                <a:gd name="connsiteY38" fmla="*/ 1107323 h 1664948"/>
                <a:gd name="connsiteX39" fmla="*/ 1593593 w 3176615"/>
                <a:gd name="connsiteY39" fmla="*/ 1213034 h 1664948"/>
                <a:gd name="connsiteX40" fmla="*/ 1736302 w 3176615"/>
                <a:gd name="connsiteY40" fmla="*/ 1331959 h 1664948"/>
                <a:gd name="connsiteX41" fmla="*/ 1879012 w 3176615"/>
                <a:gd name="connsiteY41" fmla="*/ 1461455 h 1664948"/>
                <a:gd name="connsiteX42" fmla="*/ 1995294 w 3176615"/>
                <a:gd name="connsiteY42" fmla="*/ 1577737 h 1664948"/>
                <a:gd name="connsiteX43" fmla="*/ 2079863 w 3176615"/>
                <a:gd name="connsiteY43" fmla="*/ 1659663 h 1664948"/>
                <a:gd name="connsiteX44" fmla="*/ 2087791 w 3176615"/>
                <a:gd name="connsiteY44" fmla="*/ 1664948 h 1664948"/>
                <a:gd name="connsiteX45" fmla="*/ 2249001 w 3176615"/>
                <a:gd name="connsiteY45" fmla="*/ 1662306 h 1664948"/>
                <a:gd name="connsiteX46" fmla="*/ 2486850 w 3176615"/>
                <a:gd name="connsiteY46" fmla="*/ 1646449 h 1664948"/>
                <a:gd name="connsiteX47" fmla="*/ 2780198 w 3176615"/>
                <a:gd name="connsiteY47" fmla="*/ 1625307 h 1664948"/>
                <a:gd name="connsiteX48" fmla="*/ 3049761 w 3176615"/>
                <a:gd name="connsiteY48" fmla="*/ 1604165 h 1664948"/>
                <a:gd name="connsiteX49" fmla="*/ 3158115 w 3176615"/>
                <a:gd name="connsiteY49" fmla="*/ 1596236 h 1664948"/>
                <a:gd name="connsiteX50" fmla="*/ 3166043 w 3176615"/>
                <a:gd name="connsiteY50" fmla="*/ 1593594 h 1664948"/>
                <a:gd name="connsiteX51" fmla="*/ 3173972 w 3176615"/>
                <a:gd name="connsiteY51" fmla="*/ 1585665 h 1664948"/>
                <a:gd name="connsiteX52" fmla="*/ 3176615 w 3176615"/>
                <a:gd name="connsiteY52" fmla="*/ 1575094 h 1664948"/>
                <a:gd name="connsiteX53" fmla="*/ 3168686 w 3176615"/>
                <a:gd name="connsiteY53" fmla="*/ 1551309 h 1664948"/>
                <a:gd name="connsiteX54" fmla="*/ 3158115 w 3176615"/>
                <a:gd name="connsiteY54" fmla="*/ 1535453 h 1664948"/>
                <a:gd name="connsiteX55" fmla="*/ 3136973 w 3176615"/>
                <a:gd name="connsiteY55" fmla="*/ 1527524 h 1664948"/>
                <a:gd name="connsiteX56" fmla="*/ 3002191 w 3176615"/>
                <a:gd name="connsiteY56" fmla="*/ 1487883 h 1664948"/>
                <a:gd name="connsiteX57" fmla="*/ 2843625 w 3176615"/>
                <a:gd name="connsiteY57" fmla="*/ 1437670 h 1664948"/>
                <a:gd name="connsiteX58" fmla="*/ 2677130 w 3176615"/>
                <a:gd name="connsiteY58" fmla="*/ 1384814 h 1664948"/>
                <a:gd name="connsiteX59" fmla="*/ 2539706 w 3176615"/>
                <a:gd name="connsiteY59" fmla="*/ 1342530 h 1664948"/>
                <a:gd name="connsiteX60" fmla="*/ 2399639 w 3176615"/>
                <a:gd name="connsiteY60" fmla="*/ 1294960 h 1664948"/>
                <a:gd name="connsiteX61" fmla="*/ 2270143 w 3176615"/>
                <a:gd name="connsiteY61" fmla="*/ 1250033 h 1664948"/>
                <a:gd name="connsiteX62" fmla="*/ 2005865 w 3176615"/>
                <a:gd name="connsiteY62" fmla="*/ 1141679 h 1664948"/>
                <a:gd name="connsiteX63" fmla="*/ 1797086 w 3176615"/>
                <a:gd name="connsiteY63" fmla="*/ 1038611 h 1664948"/>
                <a:gd name="connsiteX64" fmla="*/ 1612092 w 3176615"/>
                <a:gd name="connsiteY64" fmla="*/ 940828 h 166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176615" h="1664948">
                  <a:moveTo>
                    <a:pt x="1612092" y="940828"/>
                  </a:moveTo>
                  <a:lnTo>
                    <a:pt x="1516952" y="890616"/>
                  </a:lnTo>
                  <a:lnTo>
                    <a:pt x="1416527" y="835117"/>
                  </a:lnTo>
                  <a:lnTo>
                    <a:pt x="1318744" y="779619"/>
                  </a:lnTo>
                  <a:lnTo>
                    <a:pt x="1213033" y="718835"/>
                  </a:lnTo>
                  <a:lnTo>
                    <a:pt x="1091465" y="647480"/>
                  </a:lnTo>
                  <a:lnTo>
                    <a:pt x="1009539" y="599910"/>
                  </a:lnTo>
                  <a:lnTo>
                    <a:pt x="919685" y="547055"/>
                  </a:lnTo>
                  <a:lnTo>
                    <a:pt x="790189" y="470414"/>
                  </a:lnTo>
                  <a:lnTo>
                    <a:pt x="528554" y="314491"/>
                  </a:lnTo>
                  <a:lnTo>
                    <a:pt x="422843" y="251064"/>
                  </a:lnTo>
                  <a:lnTo>
                    <a:pt x="354131" y="208780"/>
                  </a:lnTo>
                  <a:lnTo>
                    <a:pt x="266920" y="153281"/>
                  </a:lnTo>
                  <a:lnTo>
                    <a:pt x="182351" y="100426"/>
                  </a:lnTo>
                  <a:lnTo>
                    <a:pt x="105710" y="47570"/>
                  </a:lnTo>
                  <a:lnTo>
                    <a:pt x="47569" y="10572"/>
                  </a:lnTo>
                  <a:lnTo>
                    <a:pt x="26427" y="0"/>
                  </a:lnTo>
                  <a:lnTo>
                    <a:pt x="7928" y="0"/>
                  </a:lnTo>
                  <a:lnTo>
                    <a:pt x="0" y="5286"/>
                  </a:lnTo>
                  <a:lnTo>
                    <a:pt x="0" y="15857"/>
                  </a:lnTo>
                  <a:lnTo>
                    <a:pt x="2642" y="44928"/>
                  </a:lnTo>
                  <a:lnTo>
                    <a:pt x="5285" y="73998"/>
                  </a:lnTo>
                  <a:lnTo>
                    <a:pt x="10571" y="100426"/>
                  </a:lnTo>
                  <a:lnTo>
                    <a:pt x="21142" y="129496"/>
                  </a:lnTo>
                  <a:lnTo>
                    <a:pt x="36998" y="155924"/>
                  </a:lnTo>
                  <a:lnTo>
                    <a:pt x="60783" y="184995"/>
                  </a:lnTo>
                  <a:lnTo>
                    <a:pt x="95139" y="214065"/>
                  </a:lnTo>
                  <a:lnTo>
                    <a:pt x="145352" y="243136"/>
                  </a:lnTo>
                  <a:lnTo>
                    <a:pt x="200850" y="272206"/>
                  </a:lnTo>
                  <a:lnTo>
                    <a:pt x="274848" y="319776"/>
                  </a:lnTo>
                  <a:lnTo>
                    <a:pt x="367345" y="377917"/>
                  </a:lnTo>
                  <a:lnTo>
                    <a:pt x="486270" y="459843"/>
                  </a:lnTo>
                  <a:lnTo>
                    <a:pt x="549697" y="512699"/>
                  </a:lnTo>
                  <a:lnTo>
                    <a:pt x="732048" y="610481"/>
                  </a:lnTo>
                  <a:lnTo>
                    <a:pt x="895900" y="713550"/>
                  </a:lnTo>
                  <a:lnTo>
                    <a:pt x="1057109" y="819261"/>
                  </a:lnTo>
                  <a:lnTo>
                    <a:pt x="1178677" y="901187"/>
                  </a:lnTo>
                  <a:lnTo>
                    <a:pt x="1313458" y="998969"/>
                  </a:lnTo>
                  <a:lnTo>
                    <a:pt x="1458811" y="1107323"/>
                  </a:lnTo>
                  <a:lnTo>
                    <a:pt x="1593593" y="1213034"/>
                  </a:lnTo>
                  <a:lnTo>
                    <a:pt x="1736302" y="1331959"/>
                  </a:lnTo>
                  <a:lnTo>
                    <a:pt x="1879012" y="1461455"/>
                  </a:lnTo>
                  <a:lnTo>
                    <a:pt x="1995294" y="1577737"/>
                  </a:lnTo>
                  <a:lnTo>
                    <a:pt x="2079863" y="1659663"/>
                  </a:lnTo>
                  <a:lnTo>
                    <a:pt x="2087791" y="1664948"/>
                  </a:lnTo>
                  <a:lnTo>
                    <a:pt x="2249001" y="1662306"/>
                  </a:lnTo>
                  <a:lnTo>
                    <a:pt x="2486850" y="1646449"/>
                  </a:lnTo>
                  <a:lnTo>
                    <a:pt x="2780198" y="1625307"/>
                  </a:lnTo>
                  <a:lnTo>
                    <a:pt x="3049761" y="1604165"/>
                  </a:lnTo>
                  <a:lnTo>
                    <a:pt x="3158115" y="1596236"/>
                  </a:lnTo>
                  <a:lnTo>
                    <a:pt x="3166043" y="1593594"/>
                  </a:lnTo>
                  <a:lnTo>
                    <a:pt x="3173972" y="1585665"/>
                  </a:lnTo>
                  <a:lnTo>
                    <a:pt x="3176615" y="1575094"/>
                  </a:lnTo>
                  <a:lnTo>
                    <a:pt x="3168686" y="1551309"/>
                  </a:lnTo>
                  <a:lnTo>
                    <a:pt x="3158115" y="1535453"/>
                  </a:lnTo>
                  <a:lnTo>
                    <a:pt x="3136973" y="1527524"/>
                  </a:lnTo>
                  <a:lnTo>
                    <a:pt x="3002191" y="1487883"/>
                  </a:lnTo>
                  <a:lnTo>
                    <a:pt x="2843625" y="1437670"/>
                  </a:lnTo>
                  <a:lnTo>
                    <a:pt x="2677130" y="1384814"/>
                  </a:lnTo>
                  <a:lnTo>
                    <a:pt x="2539706" y="1342530"/>
                  </a:lnTo>
                  <a:lnTo>
                    <a:pt x="2399639" y="1294960"/>
                  </a:lnTo>
                  <a:lnTo>
                    <a:pt x="2270143" y="1250033"/>
                  </a:lnTo>
                  <a:lnTo>
                    <a:pt x="2005865" y="1141679"/>
                  </a:lnTo>
                  <a:lnTo>
                    <a:pt x="1797086" y="1038611"/>
                  </a:lnTo>
                  <a:lnTo>
                    <a:pt x="1612092" y="94082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25FC4D25-E631-4B73-AEA8-20D097E5B187}"/>
                </a:ext>
              </a:extLst>
            </p:cNvPr>
            <p:cNvSpPr/>
            <p:nvPr/>
          </p:nvSpPr>
          <p:spPr>
            <a:xfrm>
              <a:off x="3021013" y="1571625"/>
              <a:ext cx="808037" cy="608013"/>
            </a:xfrm>
            <a:custGeom>
              <a:avLst/>
              <a:gdLst>
                <a:gd name="connsiteX0" fmla="*/ 400050 w 807244"/>
                <a:gd name="connsiteY0" fmla="*/ 152400 h 607219"/>
                <a:gd name="connsiteX1" fmla="*/ 554832 w 807244"/>
                <a:gd name="connsiteY1" fmla="*/ 204788 h 607219"/>
                <a:gd name="connsiteX2" fmla="*/ 588169 w 807244"/>
                <a:gd name="connsiteY2" fmla="*/ 219075 h 607219"/>
                <a:gd name="connsiteX3" fmla="*/ 609600 w 807244"/>
                <a:gd name="connsiteY3" fmla="*/ 230981 h 607219"/>
                <a:gd name="connsiteX4" fmla="*/ 638175 w 807244"/>
                <a:gd name="connsiteY4" fmla="*/ 257175 h 607219"/>
                <a:gd name="connsiteX5" fmla="*/ 664369 w 807244"/>
                <a:gd name="connsiteY5" fmla="*/ 285750 h 607219"/>
                <a:gd name="connsiteX6" fmla="*/ 695325 w 807244"/>
                <a:gd name="connsiteY6" fmla="*/ 326231 h 607219"/>
                <a:gd name="connsiteX7" fmla="*/ 740569 w 807244"/>
                <a:gd name="connsiteY7" fmla="*/ 392906 h 607219"/>
                <a:gd name="connsiteX8" fmla="*/ 795338 w 807244"/>
                <a:gd name="connsiteY8" fmla="*/ 490538 h 607219"/>
                <a:gd name="connsiteX9" fmla="*/ 807244 w 807244"/>
                <a:gd name="connsiteY9" fmla="*/ 514350 h 607219"/>
                <a:gd name="connsiteX10" fmla="*/ 807244 w 807244"/>
                <a:gd name="connsiteY10" fmla="*/ 526256 h 607219"/>
                <a:gd name="connsiteX11" fmla="*/ 802482 w 807244"/>
                <a:gd name="connsiteY11" fmla="*/ 554831 h 607219"/>
                <a:gd name="connsiteX12" fmla="*/ 792957 w 807244"/>
                <a:gd name="connsiteY12" fmla="*/ 578644 h 607219"/>
                <a:gd name="connsiteX13" fmla="*/ 776288 w 807244"/>
                <a:gd name="connsiteY13" fmla="*/ 595313 h 607219"/>
                <a:gd name="connsiteX14" fmla="*/ 759619 w 807244"/>
                <a:gd name="connsiteY14" fmla="*/ 604838 h 607219"/>
                <a:gd name="connsiteX15" fmla="*/ 738188 w 807244"/>
                <a:gd name="connsiteY15" fmla="*/ 607219 h 607219"/>
                <a:gd name="connsiteX16" fmla="*/ 711994 w 807244"/>
                <a:gd name="connsiteY16" fmla="*/ 607219 h 607219"/>
                <a:gd name="connsiteX17" fmla="*/ 669132 w 807244"/>
                <a:gd name="connsiteY17" fmla="*/ 604838 h 607219"/>
                <a:gd name="connsiteX18" fmla="*/ 626269 w 807244"/>
                <a:gd name="connsiteY18" fmla="*/ 597694 h 607219"/>
                <a:gd name="connsiteX19" fmla="*/ 576263 w 807244"/>
                <a:gd name="connsiteY19" fmla="*/ 585788 h 607219"/>
                <a:gd name="connsiteX20" fmla="*/ 523875 w 807244"/>
                <a:gd name="connsiteY20" fmla="*/ 564356 h 607219"/>
                <a:gd name="connsiteX21" fmla="*/ 469107 w 807244"/>
                <a:gd name="connsiteY21" fmla="*/ 533400 h 607219"/>
                <a:gd name="connsiteX22" fmla="*/ 423863 w 807244"/>
                <a:gd name="connsiteY22" fmla="*/ 495300 h 607219"/>
                <a:gd name="connsiteX23" fmla="*/ 369094 w 807244"/>
                <a:gd name="connsiteY23" fmla="*/ 450056 h 607219"/>
                <a:gd name="connsiteX24" fmla="*/ 307182 w 807244"/>
                <a:gd name="connsiteY24" fmla="*/ 395288 h 607219"/>
                <a:gd name="connsiteX25" fmla="*/ 254794 w 807244"/>
                <a:gd name="connsiteY25" fmla="*/ 340519 h 607219"/>
                <a:gd name="connsiteX26" fmla="*/ 197644 w 807244"/>
                <a:gd name="connsiteY26" fmla="*/ 278606 h 607219"/>
                <a:gd name="connsiteX27" fmla="*/ 119063 w 807244"/>
                <a:gd name="connsiteY27" fmla="*/ 190500 h 607219"/>
                <a:gd name="connsiteX28" fmla="*/ 26194 w 807244"/>
                <a:gd name="connsiteY28" fmla="*/ 76200 h 607219"/>
                <a:gd name="connsiteX29" fmla="*/ 7144 w 807244"/>
                <a:gd name="connsiteY29" fmla="*/ 52388 h 607219"/>
                <a:gd name="connsiteX30" fmla="*/ 0 w 807244"/>
                <a:gd name="connsiteY30" fmla="*/ 35719 h 607219"/>
                <a:gd name="connsiteX31" fmla="*/ 0 w 807244"/>
                <a:gd name="connsiteY31" fmla="*/ 21431 h 607219"/>
                <a:gd name="connsiteX32" fmla="*/ 2382 w 807244"/>
                <a:gd name="connsiteY32" fmla="*/ 7144 h 607219"/>
                <a:gd name="connsiteX33" fmla="*/ 9525 w 807244"/>
                <a:gd name="connsiteY33" fmla="*/ 2381 h 607219"/>
                <a:gd name="connsiteX34" fmla="*/ 23813 w 807244"/>
                <a:gd name="connsiteY34" fmla="*/ 0 h 607219"/>
                <a:gd name="connsiteX35" fmla="*/ 42863 w 807244"/>
                <a:gd name="connsiteY35" fmla="*/ 2381 h 607219"/>
                <a:gd name="connsiteX36" fmla="*/ 92869 w 807244"/>
                <a:gd name="connsiteY36" fmla="*/ 26194 h 607219"/>
                <a:gd name="connsiteX37" fmla="*/ 228600 w 807244"/>
                <a:gd name="connsiteY37" fmla="*/ 92869 h 607219"/>
                <a:gd name="connsiteX38" fmla="*/ 283369 w 807244"/>
                <a:gd name="connsiteY38" fmla="*/ 114300 h 607219"/>
                <a:gd name="connsiteX39" fmla="*/ 400050 w 807244"/>
                <a:gd name="connsiteY39" fmla="*/ 152400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07244" h="607219">
                  <a:moveTo>
                    <a:pt x="400050" y="152400"/>
                  </a:moveTo>
                  <a:lnTo>
                    <a:pt x="554832" y="204788"/>
                  </a:lnTo>
                  <a:lnTo>
                    <a:pt x="588169" y="219075"/>
                  </a:lnTo>
                  <a:lnTo>
                    <a:pt x="609600" y="230981"/>
                  </a:lnTo>
                  <a:lnTo>
                    <a:pt x="638175" y="257175"/>
                  </a:lnTo>
                  <a:lnTo>
                    <a:pt x="664369" y="285750"/>
                  </a:lnTo>
                  <a:lnTo>
                    <a:pt x="695325" y="326231"/>
                  </a:lnTo>
                  <a:lnTo>
                    <a:pt x="740569" y="392906"/>
                  </a:lnTo>
                  <a:lnTo>
                    <a:pt x="795338" y="490538"/>
                  </a:lnTo>
                  <a:lnTo>
                    <a:pt x="807244" y="514350"/>
                  </a:lnTo>
                  <a:lnTo>
                    <a:pt x="807244" y="526256"/>
                  </a:lnTo>
                  <a:lnTo>
                    <a:pt x="802482" y="554831"/>
                  </a:lnTo>
                  <a:lnTo>
                    <a:pt x="792957" y="578644"/>
                  </a:lnTo>
                  <a:lnTo>
                    <a:pt x="776288" y="595313"/>
                  </a:lnTo>
                  <a:lnTo>
                    <a:pt x="759619" y="604838"/>
                  </a:lnTo>
                  <a:lnTo>
                    <a:pt x="738188" y="607219"/>
                  </a:lnTo>
                  <a:lnTo>
                    <a:pt x="711994" y="607219"/>
                  </a:lnTo>
                  <a:lnTo>
                    <a:pt x="669132" y="604838"/>
                  </a:lnTo>
                  <a:lnTo>
                    <a:pt x="626269" y="597694"/>
                  </a:lnTo>
                  <a:lnTo>
                    <a:pt x="576263" y="585788"/>
                  </a:lnTo>
                  <a:lnTo>
                    <a:pt x="523875" y="564356"/>
                  </a:lnTo>
                  <a:lnTo>
                    <a:pt x="469107" y="533400"/>
                  </a:lnTo>
                  <a:lnTo>
                    <a:pt x="423863" y="495300"/>
                  </a:lnTo>
                  <a:lnTo>
                    <a:pt x="369094" y="450056"/>
                  </a:lnTo>
                  <a:lnTo>
                    <a:pt x="307182" y="395288"/>
                  </a:lnTo>
                  <a:lnTo>
                    <a:pt x="254794" y="340519"/>
                  </a:lnTo>
                  <a:lnTo>
                    <a:pt x="197644" y="278606"/>
                  </a:lnTo>
                  <a:lnTo>
                    <a:pt x="119063" y="190500"/>
                  </a:lnTo>
                  <a:lnTo>
                    <a:pt x="26194" y="76200"/>
                  </a:lnTo>
                  <a:lnTo>
                    <a:pt x="7144" y="52388"/>
                  </a:lnTo>
                  <a:lnTo>
                    <a:pt x="0" y="35719"/>
                  </a:lnTo>
                  <a:lnTo>
                    <a:pt x="0" y="21431"/>
                  </a:lnTo>
                  <a:lnTo>
                    <a:pt x="2382" y="7144"/>
                  </a:lnTo>
                  <a:lnTo>
                    <a:pt x="9525" y="2381"/>
                  </a:lnTo>
                  <a:lnTo>
                    <a:pt x="23813" y="0"/>
                  </a:lnTo>
                  <a:lnTo>
                    <a:pt x="42863" y="2381"/>
                  </a:lnTo>
                  <a:lnTo>
                    <a:pt x="92869" y="26194"/>
                  </a:lnTo>
                  <a:lnTo>
                    <a:pt x="228600" y="92869"/>
                  </a:lnTo>
                  <a:lnTo>
                    <a:pt x="283369" y="114300"/>
                  </a:lnTo>
                  <a:lnTo>
                    <a:pt x="400050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06633673-D0AE-44CE-B783-44E96C8CA109}"/>
                </a:ext>
              </a:extLst>
            </p:cNvPr>
            <p:cNvSpPr/>
            <p:nvPr/>
          </p:nvSpPr>
          <p:spPr>
            <a:xfrm>
              <a:off x="2430463" y="2328863"/>
              <a:ext cx="1931987" cy="539750"/>
            </a:xfrm>
            <a:custGeom>
              <a:avLst/>
              <a:gdLst>
                <a:gd name="connsiteX0" fmla="*/ 1685925 w 1931194"/>
                <a:gd name="connsiteY0" fmla="*/ 250031 h 540543"/>
                <a:gd name="connsiteX1" fmla="*/ 1550194 w 1931194"/>
                <a:gd name="connsiteY1" fmla="*/ 266700 h 540543"/>
                <a:gd name="connsiteX2" fmla="*/ 1438275 w 1931194"/>
                <a:gd name="connsiteY2" fmla="*/ 283368 h 540543"/>
                <a:gd name="connsiteX3" fmla="*/ 1328738 w 1931194"/>
                <a:gd name="connsiteY3" fmla="*/ 300037 h 540543"/>
                <a:gd name="connsiteX4" fmla="*/ 1190625 w 1931194"/>
                <a:gd name="connsiteY4" fmla="*/ 323850 h 540543"/>
                <a:gd name="connsiteX5" fmla="*/ 1050132 w 1931194"/>
                <a:gd name="connsiteY5" fmla="*/ 352425 h 540543"/>
                <a:gd name="connsiteX6" fmla="*/ 964407 w 1931194"/>
                <a:gd name="connsiteY6" fmla="*/ 371475 h 540543"/>
                <a:gd name="connsiteX7" fmla="*/ 859632 w 1931194"/>
                <a:gd name="connsiteY7" fmla="*/ 397668 h 540543"/>
                <a:gd name="connsiteX8" fmla="*/ 766763 w 1931194"/>
                <a:gd name="connsiteY8" fmla="*/ 428625 h 540543"/>
                <a:gd name="connsiteX9" fmla="*/ 673894 w 1931194"/>
                <a:gd name="connsiteY9" fmla="*/ 459581 h 540543"/>
                <a:gd name="connsiteX10" fmla="*/ 616744 w 1931194"/>
                <a:gd name="connsiteY10" fmla="*/ 488156 h 540543"/>
                <a:gd name="connsiteX11" fmla="*/ 585788 w 1931194"/>
                <a:gd name="connsiteY11" fmla="*/ 504825 h 540543"/>
                <a:gd name="connsiteX12" fmla="*/ 535782 w 1931194"/>
                <a:gd name="connsiteY12" fmla="*/ 526256 h 540543"/>
                <a:gd name="connsiteX13" fmla="*/ 490538 w 1931194"/>
                <a:gd name="connsiteY13" fmla="*/ 540543 h 540543"/>
                <a:gd name="connsiteX14" fmla="*/ 481013 w 1931194"/>
                <a:gd name="connsiteY14" fmla="*/ 540543 h 540543"/>
                <a:gd name="connsiteX15" fmla="*/ 457200 w 1931194"/>
                <a:gd name="connsiteY15" fmla="*/ 538162 h 540543"/>
                <a:gd name="connsiteX16" fmla="*/ 419100 w 1931194"/>
                <a:gd name="connsiteY16" fmla="*/ 531018 h 540543"/>
                <a:gd name="connsiteX17" fmla="*/ 378619 w 1931194"/>
                <a:gd name="connsiteY17" fmla="*/ 519112 h 540543"/>
                <a:gd name="connsiteX18" fmla="*/ 326232 w 1931194"/>
                <a:gd name="connsiteY18" fmla="*/ 500062 h 540543"/>
                <a:gd name="connsiteX19" fmla="*/ 280988 w 1931194"/>
                <a:gd name="connsiteY19" fmla="*/ 481012 h 540543"/>
                <a:gd name="connsiteX20" fmla="*/ 235744 w 1931194"/>
                <a:gd name="connsiteY20" fmla="*/ 457200 h 540543"/>
                <a:gd name="connsiteX21" fmla="*/ 200025 w 1931194"/>
                <a:gd name="connsiteY21" fmla="*/ 435768 h 540543"/>
                <a:gd name="connsiteX22" fmla="*/ 154782 w 1931194"/>
                <a:gd name="connsiteY22" fmla="*/ 402431 h 540543"/>
                <a:gd name="connsiteX23" fmla="*/ 128588 w 1931194"/>
                <a:gd name="connsiteY23" fmla="*/ 381000 h 540543"/>
                <a:gd name="connsiteX24" fmla="*/ 104775 w 1931194"/>
                <a:gd name="connsiteY24" fmla="*/ 357187 h 540543"/>
                <a:gd name="connsiteX25" fmla="*/ 76200 w 1931194"/>
                <a:gd name="connsiteY25" fmla="*/ 328612 h 540543"/>
                <a:gd name="connsiteX26" fmla="*/ 52388 w 1931194"/>
                <a:gd name="connsiteY26" fmla="*/ 304800 h 540543"/>
                <a:gd name="connsiteX27" fmla="*/ 30957 w 1931194"/>
                <a:gd name="connsiteY27" fmla="*/ 276225 h 540543"/>
                <a:gd name="connsiteX28" fmla="*/ 9525 w 1931194"/>
                <a:gd name="connsiteY28" fmla="*/ 245268 h 540543"/>
                <a:gd name="connsiteX29" fmla="*/ 2382 w 1931194"/>
                <a:gd name="connsiteY29" fmla="*/ 226218 h 540543"/>
                <a:gd name="connsiteX30" fmla="*/ 0 w 1931194"/>
                <a:gd name="connsiteY30" fmla="*/ 211931 h 540543"/>
                <a:gd name="connsiteX31" fmla="*/ 0 w 1931194"/>
                <a:gd name="connsiteY31" fmla="*/ 204787 h 540543"/>
                <a:gd name="connsiteX32" fmla="*/ 7144 w 1931194"/>
                <a:gd name="connsiteY32" fmla="*/ 195262 h 540543"/>
                <a:gd name="connsiteX33" fmla="*/ 16669 w 1931194"/>
                <a:gd name="connsiteY33" fmla="*/ 195262 h 540543"/>
                <a:gd name="connsiteX34" fmla="*/ 26194 w 1931194"/>
                <a:gd name="connsiteY34" fmla="*/ 195262 h 540543"/>
                <a:gd name="connsiteX35" fmla="*/ 64294 w 1931194"/>
                <a:gd name="connsiteY35" fmla="*/ 211931 h 540543"/>
                <a:gd name="connsiteX36" fmla="*/ 147638 w 1931194"/>
                <a:gd name="connsiteY36" fmla="*/ 250031 h 540543"/>
                <a:gd name="connsiteX37" fmla="*/ 209550 w 1931194"/>
                <a:gd name="connsiteY37" fmla="*/ 271462 h 540543"/>
                <a:gd name="connsiteX38" fmla="*/ 292894 w 1931194"/>
                <a:gd name="connsiteY38" fmla="*/ 295275 h 540543"/>
                <a:gd name="connsiteX39" fmla="*/ 338138 w 1931194"/>
                <a:gd name="connsiteY39" fmla="*/ 304800 h 540543"/>
                <a:gd name="connsiteX40" fmla="*/ 378619 w 1931194"/>
                <a:gd name="connsiteY40" fmla="*/ 307181 h 540543"/>
                <a:gd name="connsiteX41" fmla="*/ 464344 w 1931194"/>
                <a:gd name="connsiteY41" fmla="*/ 297656 h 540543"/>
                <a:gd name="connsiteX42" fmla="*/ 619125 w 1931194"/>
                <a:gd name="connsiteY42" fmla="*/ 261937 h 540543"/>
                <a:gd name="connsiteX43" fmla="*/ 854869 w 1931194"/>
                <a:gd name="connsiteY43" fmla="*/ 200025 h 540543"/>
                <a:gd name="connsiteX44" fmla="*/ 1152525 w 1931194"/>
                <a:gd name="connsiteY44" fmla="*/ 126206 h 540543"/>
                <a:gd name="connsiteX45" fmla="*/ 1376363 w 1931194"/>
                <a:gd name="connsiteY45" fmla="*/ 73818 h 540543"/>
                <a:gd name="connsiteX46" fmla="*/ 1402557 w 1931194"/>
                <a:gd name="connsiteY46" fmla="*/ 57150 h 540543"/>
                <a:gd name="connsiteX47" fmla="*/ 1445419 w 1931194"/>
                <a:gd name="connsiteY47" fmla="*/ 35718 h 540543"/>
                <a:gd name="connsiteX48" fmla="*/ 1495425 w 1931194"/>
                <a:gd name="connsiteY48" fmla="*/ 16668 h 540543"/>
                <a:gd name="connsiteX49" fmla="*/ 1538288 w 1931194"/>
                <a:gd name="connsiteY49" fmla="*/ 4762 h 540543"/>
                <a:gd name="connsiteX50" fmla="*/ 1578769 w 1931194"/>
                <a:gd name="connsiteY50" fmla="*/ 0 h 540543"/>
                <a:gd name="connsiteX51" fmla="*/ 1640682 w 1931194"/>
                <a:gd name="connsiteY51" fmla="*/ 9525 h 540543"/>
                <a:gd name="connsiteX52" fmla="*/ 1726407 w 1931194"/>
                <a:gd name="connsiteY52" fmla="*/ 30956 h 540543"/>
                <a:gd name="connsiteX53" fmla="*/ 1797844 w 1931194"/>
                <a:gd name="connsiteY53" fmla="*/ 54768 h 540543"/>
                <a:gd name="connsiteX54" fmla="*/ 1876425 w 1931194"/>
                <a:gd name="connsiteY54" fmla="*/ 88106 h 540543"/>
                <a:gd name="connsiteX55" fmla="*/ 1890713 w 1931194"/>
                <a:gd name="connsiteY55" fmla="*/ 95250 h 540543"/>
                <a:gd name="connsiteX56" fmla="*/ 1907382 w 1931194"/>
                <a:gd name="connsiteY56" fmla="*/ 107156 h 540543"/>
                <a:gd name="connsiteX57" fmla="*/ 1919288 w 1931194"/>
                <a:gd name="connsiteY57" fmla="*/ 119062 h 540543"/>
                <a:gd name="connsiteX58" fmla="*/ 1926432 w 1931194"/>
                <a:gd name="connsiteY58" fmla="*/ 128587 h 540543"/>
                <a:gd name="connsiteX59" fmla="*/ 1931194 w 1931194"/>
                <a:gd name="connsiteY59" fmla="*/ 142875 h 540543"/>
                <a:gd name="connsiteX60" fmla="*/ 1931194 w 1931194"/>
                <a:gd name="connsiteY60" fmla="*/ 159543 h 540543"/>
                <a:gd name="connsiteX61" fmla="*/ 1924050 w 1931194"/>
                <a:gd name="connsiteY61" fmla="*/ 180975 h 540543"/>
                <a:gd name="connsiteX62" fmla="*/ 1907382 w 1931194"/>
                <a:gd name="connsiteY62" fmla="*/ 202406 h 540543"/>
                <a:gd name="connsiteX63" fmla="*/ 1885950 w 1931194"/>
                <a:gd name="connsiteY63" fmla="*/ 219075 h 540543"/>
                <a:gd name="connsiteX64" fmla="*/ 1862138 w 1931194"/>
                <a:gd name="connsiteY64" fmla="*/ 228600 h 540543"/>
                <a:gd name="connsiteX65" fmla="*/ 1819275 w 1931194"/>
                <a:gd name="connsiteY65" fmla="*/ 233362 h 540543"/>
                <a:gd name="connsiteX66" fmla="*/ 1685925 w 1931194"/>
                <a:gd name="connsiteY66" fmla="*/ 250031 h 54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931194" h="540543">
                  <a:moveTo>
                    <a:pt x="1685925" y="250031"/>
                  </a:moveTo>
                  <a:lnTo>
                    <a:pt x="1550194" y="266700"/>
                  </a:lnTo>
                  <a:lnTo>
                    <a:pt x="1438275" y="283368"/>
                  </a:lnTo>
                  <a:lnTo>
                    <a:pt x="1328738" y="300037"/>
                  </a:lnTo>
                  <a:lnTo>
                    <a:pt x="1190625" y="323850"/>
                  </a:lnTo>
                  <a:lnTo>
                    <a:pt x="1050132" y="352425"/>
                  </a:lnTo>
                  <a:lnTo>
                    <a:pt x="964407" y="371475"/>
                  </a:lnTo>
                  <a:lnTo>
                    <a:pt x="859632" y="397668"/>
                  </a:lnTo>
                  <a:lnTo>
                    <a:pt x="766763" y="428625"/>
                  </a:lnTo>
                  <a:lnTo>
                    <a:pt x="673894" y="459581"/>
                  </a:lnTo>
                  <a:lnTo>
                    <a:pt x="616744" y="488156"/>
                  </a:lnTo>
                  <a:lnTo>
                    <a:pt x="585788" y="504825"/>
                  </a:lnTo>
                  <a:lnTo>
                    <a:pt x="535782" y="526256"/>
                  </a:lnTo>
                  <a:lnTo>
                    <a:pt x="490538" y="540543"/>
                  </a:lnTo>
                  <a:lnTo>
                    <a:pt x="481013" y="540543"/>
                  </a:lnTo>
                  <a:lnTo>
                    <a:pt x="457200" y="538162"/>
                  </a:lnTo>
                  <a:lnTo>
                    <a:pt x="419100" y="531018"/>
                  </a:lnTo>
                  <a:lnTo>
                    <a:pt x="378619" y="519112"/>
                  </a:lnTo>
                  <a:lnTo>
                    <a:pt x="326232" y="500062"/>
                  </a:lnTo>
                  <a:lnTo>
                    <a:pt x="280988" y="481012"/>
                  </a:lnTo>
                  <a:lnTo>
                    <a:pt x="235744" y="457200"/>
                  </a:lnTo>
                  <a:lnTo>
                    <a:pt x="200025" y="435768"/>
                  </a:lnTo>
                  <a:lnTo>
                    <a:pt x="154782" y="402431"/>
                  </a:lnTo>
                  <a:lnTo>
                    <a:pt x="128588" y="381000"/>
                  </a:lnTo>
                  <a:lnTo>
                    <a:pt x="104775" y="357187"/>
                  </a:lnTo>
                  <a:lnTo>
                    <a:pt x="76200" y="328612"/>
                  </a:lnTo>
                  <a:lnTo>
                    <a:pt x="52388" y="304800"/>
                  </a:lnTo>
                  <a:lnTo>
                    <a:pt x="30957" y="276225"/>
                  </a:lnTo>
                  <a:lnTo>
                    <a:pt x="9525" y="245268"/>
                  </a:lnTo>
                  <a:lnTo>
                    <a:pt x="2382" y="226218"/>
                  </a:lnTo>
                  <a:lnTo>
                    <a:pt x="0" y="211931"/>
                  </a:lnTo>
                  <a:lnTo>
                    <a:pt x="0" y="204787"/>
                  </a:lnTo>
                  <a:lnTo>
                    <a:pt x="7144" y="195262"/>
                  </a:lnTo>
                  <a:lnTo>
                    <a:pt x="16669" y="195262"/>
                  </a:lnTo>
                  <a:lnTo>
                    <a:pt x="26194" y="195262"/>
                  </a:lnTo>
                  <a:lnTo>
                    <a:pt x="64294" y="211931"/>
                  </a:lnTo>
                  <a:lnTo>
                    <a:pt x="147638" y="250031"/>
                  </a:lnTo>
                  <a:lnTo>
                    <a:pt x="209550" y="271462"/>
                  </a:lnTo>
                  <a:lnTo>
                    <a:pt x="292894" y="295275"/>
                  </a:lnTo>
                  <a:lnTo>
                    <a:pt x="338138" y="304800"/>
                  </a:lnTo>
                  <a:lnTo>
                    <a:pt x="378619" y="307181"/>
                  </a:lnTo>
                  <a:lnTo>
                    <a:pt x="464344" y="297656"/>
                  </a:lnTo>
                  <a:lnTo>
                    <a:pt x="619125" y="261937"/>
                  </a:lnTo>
                  <a:lnTo>
                    <a:pt x="854869" y="200025"/>
                  </a:lnTo>
                  <a:lnTo>
                    <a:pt x="1152525" y="126206"/>
                  </a:lnTo>
                  <a:lnTo>
                    <a:pt x="1376363" y="73818"/>
                  </a:lnTo>
                  <a:lnTo>
                    <a:pt x="1402557" y="57150"/>
                  </a:lnTo>
                  <a:lnTo>
                    <a:pt x="1445419" y="35718"/>
                  </a:lnTo>
                  <a:lnTo>
                    <a:pt x="1495425" y="16668"/>
                  </a:lnTo>
                  <a:lnTo>
                    <a:pt x="1538288" y="4762"/>
                  </a:lnTo>
                  <a:lnTo>
                    <a:pt x="1578769" y="0"/>
                  </a:lnTo>
                  <a:lnTo>
                    <a:pt x="1640682" y="9525"/>
                  </a:lnTo>
                  <a:lnTo>
                    <a:pt x="1726407" y="30956"/>
                  </a:lnTo>
                  <a:lnTo>
                    <a:pt x="1797844" y="54768"/>
                  </a:lnTo>
                  <a:lnTo>
                    <a:pt x="1876425" y="88106"/>
                  </a:lnTo>
                  <a:lnTo>
                    <a:pt x="1890713" y="95250"/>
                  </a:lnTo>
                  <a:lnTo>
                    <a:pt x="1907382" y="107156"/>
                  </a:lnTo>
                  <a:lnTo>
                    <a:pt x="1919288" y="119062"/>
                  </a:lnTo>
                  <a:lnTo>
                    <a:pt x="1926432" y="128587"/>
                  </a:lnTo>
                  <a:lnTo>
                    <a:pt x="1931194" y="142875"/>
                  </a:lnTo>
                  <a:lnTo>
                    <a:pt x="1931194" y="159543"/>
                  </a:lnTo>
                  <a:lnTo>
                    <a:pt x="1924050" y="180975"/>
                  </a:lnTo>
                  <a:lnTo>
                    <a:pt x="1907382" y="202406"/>
                  </a:lnTo>
                  <a:lnTo>
                    <a:pt x="1885950" y="219075"/>
                  </a:lnTo>
                  <a:lnTo>
                    <a:pt x="1862138" y="228600"/>
                  </a:lnTo>
                  <a:lnTo>
                    <a:pt x="1819275" y="233362"/>
                  </a:lnTo>
                  <a:lnTo>
                    <a:pt x="1685925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505B38CE-E244-477C-AEAB-3AFC95A9B9E1}"/>
                </a:ext>
              </a:extLst>
            </p:cNvPr>
            <p:cNvSpPr/>
            <p:nvPr/>
          </p:nvSpPr>
          <p:spPr>
            <a:xfrm>
              <a:off x="2878138" y="3138488"/>
              <a:ext cx="1193800" cy="336550"/>
            </a:xfrm>
            <a:custGeom>
              <a:avLst/>
              <a:gdLst>
                <a:gd name="connsiteX0" fmla="*/ 1040607 w 1193007"/>
                <a:gd name="connsiteY0" fmla="*/ 219075 h 335756"/>
                <a:gd name="connsiteX1" fmla="*/ 900113 w 1193007"/>
                <a:gd name="connsiteY1" fmla="*/ 245268 h 335756"/>
                <a:gd name="connsiteX2" fmla="*/ 750094 w 1193007"/>
                <a:gd name="connsiteY2" fmla="*/ 273843 h 335756"/>
                <a:gd name="connsiteX3" fmla="*/ 609600 w 1193007"/>
                <a:gd name="connsiteY3" fmla="*/ 300037 h 335756"/>
                <a:gd name="connsiteX4" fmla="*/ 488157 w 1193007"/>
                <a:gd name="connsiteY4" fmla="*/ 321468 h 335756"/>
                <a:gd name="connsiteX5" fmla="*/ 419100 w 1193007"/>
                <a:gd name="connsiteY5" fmla="*/ 335756 h 335756"/>
                <a:gd name="connsiteX6" fmla="*/ 369094 w 1193007"/>
                <a:gd name="connsiteY6" fmla="*/ 335756 h 335756"/>
                <a:gd name="connsiteX7" fmla="*/ 266700 w 1193007"/>
                <a:gd name="connsiteY7" fmla="*/ 335756 h 335756"/>
                <a:gd name="connsiteX8" fmla="*/ 242888 w 1193007"/>
                <a:gd name="connsiteY8" fmla="*/ 333375 h 335756"/>
                <a:gd name="connsiteX9" fmla="*/ 209550 w 1193007"/>
                <a:gd name="connsiteY9" fmla="*/ 326231 h 335756"/>
                <a:gd name="connsiteX10" fmla="*/ 183357 w 1193007"/>
                <a:gd name="connsiteY10" fmla="*/ 316706 h 335756"/>
                <a:gd name="connsiteX11" fmla="*/ 157163 w 1193007"/>
                <a:gd name="connsiteY11" fmla="*/ 304800 h 335756"/>
                <a:gd name="connsiteX12" fmla="*/ 121444 w 1193007"/>
                <a:gd name="connsiteY12" fmla="*/ 288131 h 335756"/>
                <a:gd name="connsiteX13" fmla="*/ 92869 w 1193007"/>
                <a:gd name="connsiteY13" fmla="*/ 269081 h 335756"/>
                <a:gd name="connsiteX14" fmla="*/ 64294 w 1193007"/>
                <a:gd name="connsiteY14" fmla="*/ 245268 h 335756"/>
                <a:gd name="connsiteX15" fmla="*/ 40482 w 1193007"/>
                <a:gd name="connsiteY15" fmla="*/ 221456 h 335756"/>
                <a:gd name="connsiteX16" fmla="*/ 21432 w 1193007"/>
                <a:gd name="connsiteY16" fmla="*/ 197643 h 335756"/>
                <a:gd name="connsiteX17" fmla="*/ 2382 w 1193007"/>
                <a:gd name="connsiteY17" fmla="*/ 161925 h 335756"/>
                <a:gd name="connsiteX18" fmla="*/ 0 w 1193007"/>
                <a:gd name="connsiteY18" fmla="*/ 142875 h 335756"/>
                <a:gd name="connsiteX19" fmla="*/ 0 w 1193007"/>
                <a:gd name="connsiteY19" fmla="*/ 130968 h 335756"/>
                <a:gd name="connsiteX20" fmla="*/ 2382 w 1193007"/>
                <a:gd name="connsiteY20" fmla="*/ 123825 h 335756"/>
                <a:gd name="connsiteX21" fmla="*/ 9525 w 1193007"/>
                <a:gd name="connsiteY21" fmla="*/ 119062 h 335756"/>
                <a:gd name="connsiteX22" fmla="*/ 21432 w 1193007"/>
                <a:gd name="connsiteY22" fmla="*/ 119062 h 335756"/>
                <a:gd name="connsiteX23" fmla="*/ 42863 w 1193007"/>
                <a:gd name="connsiteY23" fmla="*/ 126206 h 335756"/>
                <a:gd name="connsiteX24" fmla="*/ 76200 w 1193007"/>
                <a:gd name="connsiteY24" fmla="*/ 138112 h 335756"/>
                <a:gd name="connsiteX25" fmla="*/ 114300 w 1193007"/>
                <a:gd name="connsiteY25" fmla="*/ 145256 h 335756"/>
                <a:gd name="connsiteX26" fmla="*/ 169069 w 1193007"/>
                <a:gd name="connsiteY26" fmla="*/ 152400 h 335756"/>
                <a:gd name="connsiteX27" fmla="*/ 235744 w 1193007"/>
                <a:gd name="connsiteY27" fmla="*/ 157162 h 335756"/>
                <a:gd name="connsiteX28" fmla="*/ 288132 w 1193007"/>
                <a:gd name="connsiteY28" fmla="*/ 152400 h 335756"/>
                <a:gd name="connsiteX29" fmla="*/ 395288 w 1193007"/>
                <a:gd name="connsiteY29" fmla="*/ 135731 h 335756"/>
                <a:gd name="connsiteX30" fmla="*/ 516732 w 1193007"/>
                <a:gd name="connsiteY30" fmla="*/ 114300 h 335756"/>
                <a:gd name="connsiteX31" fmla="*/ 600075 w 1193007"/>
                <a:gd name="connsiteY31" fmla="*/ 95250 h 335756"/>
                <a:gd name="connsiteX32" fmla="*/ 709613 w 1193007"/>
                <a:gd name="connsiteY32" fmla="*/ 64293 h 335756"/>
                <a:gd name="connsiteX33" fmla="*/ 792957 w 1193007"/>
                <a:gd name="connsiteY33" fmla="*/ 33337 h 335756"/>
                <a:gd name="connsiteX34" fmla="*/ 816769 w 1193007"/>
                <a:gd name="connsiteY34" fmla="*/ 23812 h 335756"/>
                <a:gd name="connsiteX35" fmla="*/ 883444 w 1193007"/>
                <a:gd name="connsiteY35" fmla="*/ 9525 h 335756"/>
                <a:gd name="connsiteX36" fmla="*/ 931069 w 1193007"/>
                <a:gd name="connsiteY36" fmla="*/ 0 h 335756"/>
                <a:gd name="connsiteX37" fmla="*/ 952500 w 1193007"/>
                <a:gd name="connsiteY37" fmla="*/ 7143 h 335756"/>
                <a:gd name="connsiteX38" fmla="*/ 1004888 w 1193007"/>
                <a:gd name="connsiteY38" fmla="*/ 28575 h 335756"/>
                <a:gd name="connsiteX39" fmla="*/ 1066800 w 1193007"/>
                <a:gd name="connsiteY39" fmla="*/ 47625 h 335756"/>
                <a:gd name="connsiteX40" fmla="*/ 1147763 w 1193007"/>
                <a:gd name="connsiteY40" fmla="*/ 66675 h 335756"/>
                <a:gd name="connsiteX41" fmla="*/ 1162050 w 1193007"/>
                <a:gd name="connsiteY41" fmla="*/ 73818 h 335756"/>
                <a:gd name="connsiteX42" fmla="*/ 1181100 w 1193007"/>
                <a:gd name="connsiteY42" fmla="*/ 95250 h 335756"/>
                <a:gd name="connsiteX43" fmla="*/ 1190625 w 1193007"/>
                <a:gd name="connsiteY43" fmla="*/ 111918 h 335756"/>
                <a:gd name="connsiteX44" fmla="*/ 1193007 w 1193007"/>
                <a:gd name="connsiteY44" fmla="*/ 130968 h 335756"/>
                <a:gd name="connsiteX45" fmla="*/ 1185863 w 1193007"/>
                <a:gd name="connsiteY45" fmla="*/ 152400 h 335756"/>
                <a:gd name="connsiteX46" fmla="*/ 1169194 w 1193007"/>
                <a:gd name="connsiteY46" fmla="*/ 176212 h 335756"/>
                <a:gd name="connsiteX47" fmla="*/ 1143000 w 1193007"/>
                <a:gd name="connsiteY47" fmla="*/ 195262 h 335756"/>
                <a:gd name="connsiteX48" fmla="*/ 1040607 w 1193007"/>
                <a:gd name="connsiteY48" fmla="*/ 219075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93007" h="335756">
                  <a:moveTo>
                    <a:pt x="1040607" y="219075"/>
                  </a:moveTo>
                  <a:lnTo>
                    <a:pt x="900113" y="245268"/>
                  </a:lnTo>
                  <a:lnTo>
                    <a:pt x="750094" y="273843"/>
                  </a:lnTo>
                  <a:lnTo>
                    <a:pt x="609600" y="300037"/>
                  </a:lnTo>
                  <a:lnTo>
                    <a:pt x="488157" y="321468"/>
                  </a:lnTo>
                  <a:lnTo>
                    <a:pt x="419100" y="335756"/>
                  </a:lnTo>
                  <a:lnTo>
                    <a:pt x="369094" y="335756"/>
                  </a:lnTo>
                  <a:lnTo>
                    <a:pt x="266700" y="335756"/>
                  </a:lnTo>
                  <a:lnTo>
                    <a:pt x="242888" y="333375"/>
                  </a:lnTo>
                  <a:lnTo>
                    <a:pt x="209550" y="326231"/>
                  </a:lnTo>
                  <a:lnTo>
                    <a:pt x="183357" y="316706"/>
                  </a:lnTo>
                  <a:lnTo>
                    <a:pt x="157163" y="304800"/>
                  </a:lnTo>
                  <a:lnTo>
                    <a:pt x="121444" y="288131"/>
                  </a:lnTo>
                  <a:lnTo>
                    <a:pt x="92869" y="269081"/>
                  </a:lnTo>
                  <a:lnTo>
                    <a:pt x="64294" y="245268"/>
                  </a:lnTo>
                  <a:lnTo>
                    <a:pt x="40482" y="221456"/>
                  </a:lnTo>
                  <a:lnTo>
                    <a:pt x="21432" y="197643"/>
                  </a:lnTo>
                  <a:lnTo>
                    <a:pt x="2382" y="161925"/>
                  </a:lnTo>
                  <a:lnTo>
                    <a:pt x="0" y="142875"/>
                  </a:lnTo>
                  <a:lnTo>
                    <a:pt x="0" y="130968"/>
                  </a:lnTo>
                  <a:lnTo>
                    <a:pt x="2382" y="123825"/>
                  </a:lnTo>
                  <a:lnTo>
                    <a:pt x="9525" y="119062"/>
                  </a:lnTo>
                  <a:lnTo>
                    <a:pt x="21432" y="119062"/>
                  </a:lnTo>
                  <a:lnTo>
                    <a:pt x="42863" y="126206"/>
                  </a:lnTo>
                  <a:lnTo>
                    <a:pt x="76200" y="138112"/>
                  </a:lnTo>
                  <a:lnTo>
                    <a:pt x="114300" y="145256"/>
                  </a:lnTo>
                  <a:lnTo>
                    <a:pt x="169069" y="152400"/>
                  </a:lnTo>
                  <a:lnTo>
                    <a:pt x="235744" y="157162"/>
                  </a:lnTo>
                  <a:lnTo>
                    <a:pt x="288132" y="152400"/>
                  </a:lnTo>
                  <a:lnTo>
                    <a:pt x="395288" y="135731"/>
                  </a:lnTo>
                  <a:lnTo>
                    <a:pt x="516732" y="114300"/>
                  </a:lnTo>
                  <a:lnTo>
                    <a:pt x="600075" y="95250"/>
                  </a:lnTo>
                  <a:lnTo>
                    <a:pt x="709613" y="64293"/>
                  </a:lnTo>
                  <a:lnTo>
                    <a:pt x="792957" y="33337"/>
                  </a:lnTo>
                  <a:lnTo>
                    <a:pt x="816769" y="23812"/>
                  </a:lnTo>
                  <a:lnTo>
                    <a:pt x="883444" y="9525"/>
                  </a:lnTo>
                  <a:lnTo>
                    <a:pt x="931069" y="0"/>
                  </a:lnTo>
                  <a:lnTo>
                    <a:pt x="952500" y="7143"/>
                  </a:lnTo>
                  <a:lnTo>
                    <a:pt x="1004888" y="28575"/>
                  </a:lnTo>
                  <a:lnTo>
                    <a:pt x="1066800" y="47625"/>
                  </a:lnTo>
                  <a:lnTo>
                    <a:pt x="1147763" y="66675"/>
                  </a:lnTo>
                  <a:lnTo>
                    <a:pt x="1162050" y="73818"/>
                  </a:lnTo>
                  <a:lnTo>
                    <a:pt x="1181100" y="95250"/>
                  </a:lnTo>
                  <a:lnTo>
                    <a:pt x="1190625" y="111918"/>
                  </a:lnTo>
                  <a:lnTo>
                    <a:pt x="1193007" y="130968"/>
                  </a:lnTo>
                  <a:lnTo>
                    <a:pt x="1185863" y="152400"/>
                  </a:lnTo>
                  <a:lnTo>
                    <a:pt x="1169194" y="176212"/>
                  </a:lnTo>
                  <a:lnTo>
                    <a:pt x="1143000" y="195262"/>
                  </a:lnTo>
                  <a:lnTo>
                    <a:pt x="1040607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6C3D7C95-34A1-4FB7-923E-7C6FA8099F7F}"/>
                </a:ext>
              </a:extLst>
            </p:cNvPr>
            <p:cNvSpPr/>
            <p:nvPr/>
          </p:nvSpPr>
          <p:spPr>
            <a:xfrm>
              <a:off x="2836863" y="3786188"/>
              <a:ext cx="1225550" cy="357187"/>
            </a:xfrm>
            <a:custGeom>
              <a:avLst/>
              <a:gdLst>
                <a:gd name="connsiteX0" fmla="*/ 1042987 w 1226344"/>
                <a:gd name="connsiteY0" fmla="*/ 238125 h 357187"/>
                <a:gd name="connsiteX1" fmla="*/ 952500 w 1226344"/>
                <a:gd name="connsiteY1" fmla="*/ 247650 h 357187"/>
                <a:gd name="connsiteX2" fmla="*/ 876300 w 1226344"/>
                <a:gd name="connsiteY2" fmla="*/ 261937 h 357187"/>
                <a:gd name="connsiteX3" fmla="*/ 750094 w 1226344"/>
                <a:gd name="connsiteY3" fmla="*/ 285750 h 357187"/>
                <a:gd name="connsiteX4" fmla="*/ 647700 w 1226344"/>
                <a:gd name="connsiteY4" fmla="*/ 309562 h 357187"/>
                <a:gd name="connsiteX5" fmla="*/ 602456 w 1226344"/>
                <a:gd name="connsiteY5" fmla="*/ 321468 h 357187"/>
                <a:gd name="connsiteX6" fmla="*/ 552450 w 1226344"/>
                <a:gd name="connsiteY6" fmla="*/ 330993 h 357187"/>
                <a:gd name="connsiteX7" fmla="*/ 490537 w 1226344"/>
                <a:gd name="connsiteY7" fmla="*/ 342900 h 357187"/>
                <a:gd name="connsiteX8" fmla="*/ 435769 w 1226344"/>
                <a:gd name="connsiteY8" fmla="*/ 350043 h 357187"/>
                <a:gd name="connsiteX9" fmla="*/ 383381 w 1226344"/>
                <a:gd name="connsiteY9" fmla="*/ 354806 h 357187"/>
                <a:gd name="connsiteX10" fmla="*/ 342900 w 1226344"/>
                <a:gd name="connsiteY10" fmla="*/ 357187 h 357187"/>
                <a:gd name="connsiteX11" fmla="*/ 311944 w 1226344"/>
                <a:gd name="connsiteY11" fmla="*/ 357187 h 357187"/>
                <a:gd name="connsiteX12" fmla="*/ 266700 w 1226344"/>
                <a:gd name="connsiteY12" fmla="*/ 352425 h 357187"/>
                <a:gd name="connsiteX13" fmla="*/ 216694 w 1226344"/>
                <a:gd name="connsiteY13" fmla="*/ 338137 h 357187"/>
                <a:gd name="connsiteX14" fmla="*/ 152400 w 1226344"/>
                <a:gd name="connsiteY14" fmla="*/ 311943 h 357187"/>
                <a:gd name="connsiteX15" fmla="*/ 102394 w 1226344"/>
                <a:gd name="connsiteY15" fmla="*/ 288131 h 357187"/>
                <a:gd name="connsiteX16" fmla="*/ 59531 w 1226344"/>
                <a:gd name="connsiteY16" fmla="*/ 264318 h 357187"/>
                <a:gd name="connsiteX17" fmla="*/ 28575 w 1226344"/>
                <a:gd name="connsiteY17" fmla="*/ 242887 h 357187"/>
                <a:gd name="connsiteX18" fmla="*/ 4762 w 1226344"/>
                <a:gd name="connsiteY18" fmla="*/ 214312 h 357187"/>
                <a:gd name="connsiteX19" fmla="*/ 0 w 1226344"/>
                <a:gd name="connsiteY19" fmla="*/ 197643 h 357187"/>
                <a:gd name="connsiteX20" fmla="*/ 0 w 1226344"/>
                <a:gd name="connsiteY20" fmla="*/ 188118 h 357187"/>
                <a:gd name="connsiteX21" fmla="*/ 9525 w 1226344"/>
                <a:gd name="connsiteY21" fmla="*/ 180975 h 357187"/>
                <a:gd name="connsiteX22" fmla="*/ 33337 w 1226344"/>
                <a:gd name="connsiteY22" fmla="*/ 178593 h 357187"/>
                <a:gd name="connsiteX23" fmla="*/ 114300 w 1226344"/>
                <a:gd name="connsiteY23" fmla="*/ 185737 h 357187"/>
                <a:gd name="connsiteX24" fmla="*/ 200025 w 1226344"/>
                <a:gd name="connsiteY24" fmla="*/ 190500 h 357187"/>
                <a:gd name="connsiteX25" fmla="*/ 276225 w 1226344"/>
                <a:gd name="connsiteY25" fmla="*/ 185737 h 357187"/>
                <a:gd name="connsiteX26" fmla="*/ 345281 w 1226344"/>
                <a:gd name="connsiteY26" fmla="*/ 173831 h 357187"/>
                <a:gd name="connsiteX27" fmla="*/ 497681 w 1226344"/>
                <a:gd name="connsiteY27" fmla="*/ 140493 h 357187"/>
                <a:gd name="connsiteX28" fmla="*/ 640556 w 1226344"/>
                <a:gd name="connsiteY28" fmla="*/ 104775 h 357187"/>
                <a:gd name="connsiteX29" fmla="*/ 776287 w 1226344"/>
                <a:gd name="connsiteY29" fmla="*/ 59531 h 357187"/>
                <a:gd name="connsiteX30" fmla="*/ 823912 w 1226344"/>
                <a:gd name="connsiteY30" fmla="*/ 40481 h 357187"/>
                <a:gd name="connsiteX31" fmla="*/ 845344 w 1226344"/>
                <a:gd name="connsiteY31" fmla="*/ 28575 h 357187"/>
                <a:gd name="connsiteX32" fmla="*/ 883444 w 1226344"/>
                <a:gd name="connsiteY32" fmla="*/ 16668 h 357187"/>
                <a:gd name="connsiteX33" fmla="*/ 945356 w 1226344"/>
                <a:gd name="connsiteY33" fmla="*/ 7143 h 357187"/>
                <a:gd name="connsiteX34" fmla="*/ 1019175 w 1226344"/>
                <a:gd name="connsiteY34" fmla="*/ 0 h 357187"/>
                <a:gd name="connsiteX35" fmla="*/ 1066800 w 1226344"/>
                <a:gd name="connsiteY35" fmla="*/ 2381 h 357187"/>
                <a:gd name="connsiteX36" fmla="*/ 1102519 w 1226344"/>
                <a:gd name="connsiteY36" fmla="*/ 16668 h 357187"/>
                <a:gd name="connsiteX37" fmla="*/ 1145381 w 1226344"/>
                <a:gd name="connsiteY37" fmla="*/ 42862 h 357187"/>
                <a:gd name="connsiteX38" fmla="*/ 1190625 w 1226344"/>
                <a:gd name="connsiteY38" fmla="*/ 80962 h 357187"/>
                <a:gd name="connsiteX39" fmla="*/ 1212056 w 1226344"/>
                <a:gd name="connsiteY39" fmla="*/ 100012 h 357187"/>
                <a:gd name="connsiteX40" fmla="*/ 1223962 w 1226344"/>
                <a:gd name="connsiteY40" fmla="*/ 116681 h 357187"/>
                <a:gd name="connsiteX41" fmla="*/ 1226344 w 1226344"/>
                <a:gd name="connsiteY41" fmla="*/ 130968 h 357187"/>
                <a:gd name="connsiteX42" fmla="*/ 1223962 w 1226344"/>
                <a:gd name="connsiteY42" fmla="*/ 152400 h 357187"/>
                <a:gd name="connsiteX43" fmla="*/ 1207294 w 1226344"/>
                <a:gd name="connsiteY43" fmla="*/ 183356 h 357187"/>
                <a:gd name="connsiteX44" fmla="*/ 1176337 w 1226344"/>
                <a:gd name="connsiteY44" fmla="*/ 221456 h 357187"/>
                <a:gd name="connsiteX45" fmla="*/ 1042987 w 1226344"/>
                <a:gd name="connsiteY45" fmla="*/ 238125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26344" h="357187">
                  <a:moveTo>
                    <a:pt x="1042987" y="238125"/>
                  </a:moveTo>
                  <a:lnTo>
                    <a:pt x="952500" y="247650"/>
                  </a:lnTo>
                  <a:lnTo>
                    <a:pt x="876300" y="261937"/>
                  </a:lnTo>
                  <a:lnTo>
                    <a:pt x="750094" y="285750"/>
                  </a:lnTo>
                  <a:lnTo>
                    <a:pt x="647700" y="309562"/>
                  </a:lnTo>
                  <a:lnTo>
                    <a:pt x="602456" y="321468"/>
                  </a:lnTo>
                  <a:lnTo>
                    <a:pt x="552450" y="330993"/>
                  </a:lnTo>
                  <a:lnTo>
                    <a:pt x="490537" y="342900"/>
                  </a:lnTo>
                  <a:lnTo>
                    <a:pt x="435769" y="350043"/>
                  </a:lnTo>
                  <a:lnTo>
                    <a:pt x="383381" y="354806"/>
                  </a:lnTo>
                  <a:lnTo>
                    <a:pt x="342900" y="357187"/>
                  </a:lnTo>
                  <a:lnTo>
                    <a:pt x="311944" y="357187"/>
                  </a:lnTo>
                  <a:lnTo>
                    <a:pt x="266700" y="352425"/>
                  </a:lnTo>
                  <a:lnTo>
                    <a:pt x="216694" y="338137"/>
                  </a:lnTo>
                  <a:lnTo>
                    <a:pt x="152400" y="311943"/>
                  </a:lnTo>
                  <a:lnTo>
                    <a:pt x="102394" y="288131"/>
                  </a:lnTo>
                  <a:lnTo>
                    <a:pt x="59531" y="264318"/>
                  </a:lnTo>
                  <a:lnTo>
                    <a:pt x="28575" y="242887"/>
                  </a:lnTo>
                  <a:lnTo>
                    <a:pt x="4762" y="214312"/>
                  </a:lnTo>
                  <a:lnTo>
                    <a:pt x="0" y="197643"/>
                  </a:lnTo>
                  <a:lnTo>
                    <a:pt x="0" y="188118"/>
                  </a:lnTo>
                  <a:lnTo>
                    <a:pt x="9525" y="180975"/>
                  </a:lnTo>
                  <a:lnTo>
                    <a:pt x="33337" y="178593"/>
                  </a:lnTo>
                  <a:lnTo>
                    <a:pt x="114300" y="185737"/>
                  </a:lnTo>
                  <a:lnTo>
                    <a:pt x="200025" y="190500"/>
                  </a:lnTo>
                  <a:lnTo>
                    <a:pt x="276225" y="185737"/>
                  </a:lnTo>
                  <a:lnTo>
                    <a:pt x="345281" y="173831"/>
                  </a:lnTo>
                  <a:lnTo>
                    <a:pt x="497681" y="140493"/>
                  </a:lnTo>
                  <a:lnTo>
                    <a:pt x="640556" y="104775"/>
                  </a:lnTo>
                  <a:lnTo>
                    <a:pt x="776287" y="59531"/>
                  </a:lnTo>
                  <a:lnTo>
                    <a:pt x="823912" y="40481"/>
                  </a:lnTo>
                  <a:lnTo>
                    <a:pt x="845344" y="28575"/>
                  </a:lnTo>
                  <a:lnTo>
                    <a:pt x="883444" y="16668"/>
                  </a:lnTo>
                  <a:lnTo>
                    <a:pt x="945356" y="7143"/>
                  </a:lnTo>
                  <a:lnTo>
                    <a:pt x="1019175" y="0"/>
                  </a:lnTo>
                  <a:lnTo>
                    <a:pt x="1066800" y="2381"/>
                  </a:lnTo>
                  <a:lnTo>
                    <a:pt x="1102519" y="16668"/>
                  </a:lnTo>
                  <a:lnTo>
                    <a:pt x="1145381" y="42862"/>
                  </a:lnTo>
                  <a:lnTo>
                    <a:pt x="1190625" y="80962"/>
                  </a:lnTo>
                  <a:lnTo>
                    <a:pt x="1212056" y="100012"/>
                  </a:lnTo>
                  <a:lnTo>
                    <a:pt x="1223962" y="116681"/>
                  </a:lnTo>
                  <a:lnTo>
                    <a:pt x="1226344" y="130968"/>
                  </a:lnTo>
                  <a:lnTo>
                    <a:pt x="1223962" y="152400"/>
                  </a:lnTo>
                  <a:lnTo>
                    <a:pt x="1207294" y="183356"/>
                  </a:lnTo>
                  <a:lnTo>
                    <a:pt x="1176337" y="221456"/>
                  </a:lnTo>
                  <a:lnTo>
                    <a:pt x="1042987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FC4EF87A-125F-4AEE-862E-6634FC902D83}"/>
                </a:ext>
              </a:extLst>
            </p:cNvPr>
            <p:cNvSpPr/>
            <p:nvPr/>
          </p:nvSpPr>
          <p:spPr>
            <a:xfrm>
              <a:off x="2617788" y="4630738"/>
              <a:ext cx="630237" cy="1114425"/>
            </a:xfrm>
            <a:custGeom>
              <a:avLst/>
              <a:gdLst>
                <a:gd name="connsiteX0" fmla="*/ 476250 w 631031"/>
                <a:gd name="connsiteY0" fmla="*/ 395288 h 1114425"/>
                <a:gd name="connsiteX1" fmla="*/ 445294 w 631031"/>
                <a:gd name="connsiteY1" fmla="*/ 292894 h 1114425"/>
                <a:gd name="connsiteX2" fmla="*/ 421481 w 631031"/>
                <a:gd name="connsiteY2" fmla="*/ 226219 h 1114425"/>
                <a:gd name="connsiteX3" fmla="*/ 314325 w 631031"/>
                <a:gd name="connsiteY3" fmla="*/ 90488 h 1114425"/>
                <a:gd name="connsiteX4" fmla="*/ 264319 w 631031"/>
                <a:gd name="connsiteY4" fmla="*/ 73819 h 1114425"/>
                <a:gd name="connsiteX5" fmla="*/ 178594 w 631031"/>
                <a:gd name="connsiteY5" fmla="*/ 45244 h 1114425"/>
                <a:gd name="connsiteX6" fmla="*/ 83344 w 631031"/>
                <a:gd name="connsiteY6" fmla="*/ 14288 h 1114425"/>
                <a:gd name="connsiteX7" fmla="*/ 40481 w 631031"/>
                <a:gd name="connsiteY7" fmla="*/ 2382 h 1114425"/>
                <a:gd name="connsiteX8" fmla="*/ 16669 w 631031"/>
                <a:gd name="connsiteY8" fmla="*/ 0 h 1114425"/>
                <a:gd name="connsiteX9" fmla="*/ 4762 w 631031"/>
                <a:gd name="connsiteY9" fmla="*/ 4763 h 1114425"/>
                <a:gd name="connsiteX10" fmla="*/ 0 w 631031"/>
                <a:gd name="connsiteY10" fmla="*/ 21432 h 1114425"/>
                <a:gd name="connsiteX11" fmla="*/ 4762 w 631031"/>
                <a:gd name="connsiteY11" fmla="*/ 40482 h 1114425"/>
                <a:gd name="connsiteX12" fmla="*/ 33337 w 631031"/>
                <a:gd name="connsiteY12" fmla="*/ 69057 h 1114425"/>
                <a:gd name="connsiteX13" fmla="*/ 78581 w 631031"/>
                <a:gd name="connsiteY13" fmla="*/ 116682 h 1114425"/>
                <a:gd name="connsiteX14" fmla="*/ 111919 w 631031"/>
                <a:gd name="connsiteY14" fmla="*/ 157163 h 1114425"/>
                <a:gd name="connsiteX15" fmla="*/ 154781 w 631031"/>
                <a:gd name="connsiteY15" fmla="*/ 223838 h 1114425"/>
                <a:gd name="connsiteX16" fmla="*/ 176212 w 631031"/>
                <a:gd name="connsiteY16" fmla="*/ 264319 h 1114425"/>
                <a:gd name="connsiteX17" fmla="*/ 197644 w 631031"/>
                <a:gd name="connsiteY17" fmla="*/ 314325 h 1114425"/>
                <a:gd name="connsiteX18" fmla="*/ 207169 w 631031"/>
                <a:gd name="connsiteY18" fmla="*/ 335757 h 1114425"/>
                <a:gd name="connsiteX19" fmla="*/ 223837 w 631031"/>
                <a:gd name="connsiteY19" fmla="*/ 426244 h 1114425"/>
                <a:gd name="connsiteX20" fmla="*/ 269081 w 631031"/>
                <a:gd name="connsiteY20" fmla="*/ 647700 h 1114425"/>
                <a:gd name="connsiteX21" fmla="*/ 316706 w 631031"/>
                <a:gd name="connsiteY21" fmla="*/ 854869 h 1114425"/>
                <a:gd name="connsiteX22" fmla="*/ 323850 w 631031"/>
                <a:gd name="connsiteY22" fmla="*/ 876300 h 1114425"/>
                <a:gd name="connsiteX23" fmla="*/ 352425 w 631031"/>
                <a:gd name="connsiteY23" fmla="*/ 914400 h 1114425"/>
                <a:gd name="connsiteX24" fmla="*/ 397669 w 631031"/>
                <a:gd name="connsiteY24" fmla="*/ 973932 h 1114425"/>
                <a:gd name="connsiteX25" fmla="*/ 426244 w 631031"/>
                <a:gd name="connsiteY25" fmla="*/ 1009650 h 1114425"/>
                <a:gd name="connsiteX26" fmla="*/ 464344 w 631031"/>
                <a:gd name="connsiteY26" fmla="*/ 1059657 h 1114425"/>
                <a:gd name="connsiteX27" fmla="*/ 488156 w 631031"/>
                <a:gd name="connsiteY27" fmla="*/ 1085850 h 1114425"/>
                <a:gd name="connsiteX28" fmla="*/ 504825 w 631031"/>
                <a:gd name="connsiteY28" fmla="*/ 1100138 h 1114425"/>
                <a:gd name="connsiteX29" fmla="*/ 528637 w 631031"/>
                <a:gd name="connsiteY29" fmla="*/ 1112044 h 1114425"/>
                <a:gd name="connsiteX30" fmla="*/ 545306 w 631031"/>
                <a:gd name="connsiteY30" fmla="*/ 1114425 h 1114425"/>
                <a:gd name="connsiteX31" fmla="*/ 566737 w 631031"/>
                <a:gd name="connsiteY31" fmla="*/ 1109663 h 1114425"/>
                <a:gd name="connsiteX32" fmla="*/ 588169 w 631031"/>
                <a:gd name="connsiteY32" fmla="*/ 1095375 h 1114425"/>
                <a:gd name="connsiteX33" fmla="*/ 602456 w 631031"/>
                <a:gd name="connsiteY33" fmla="*/ 1073944 h 1114425"/>
                <a:gd name="connsiteX34" fmla="*/ 609600 w 631031"/>
                <a:gd name="connsiteY34" fmla="*/ 1054894 h 1114425"/>
                <a:gd name="connsiteX35" fmla="*/ 626269 w 631031"/>
                <a:gd name="connsiteY35" fmla="*/ 971550 h 1114425"/>
                <a:gd name="connsiteX36" fmla="*/ 631031 w 631031"/>
                <a:gd name="connsiteY36" fmla="*/ 923925 h 1114425"/>
                <a:gd name="connsiteX37" fmla="*/ 588169 w 631031"/>
                <a:gd name="connsiteY37" fmla="*/ 757238 h 1114425"/>
                <a:gd name="connsiteX38" fmla="*/ 538162 w 631031"/>
                <a:gd name="connsiteY38" fmla="*/ 585788 h 1114425"/>
                <a:gd name="connsiteX39" fmla="*/ 476250 w 631031"/>
                <a:gd name="connsiteY39" fmla="*/ 395288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31031" h="1114425">
                  <a:moveTo>
                    <a:pt x="476250" y="395288"/>
                  </a:moveTo>
                  <a:lnTo>
                    <a:pt x="445294" y="292894"/>
                  </a:lnTo>
                  <a:lnTo>
                    <a:pt x="421481" y="226219"/>
                  </a:lnTo>
                  <a:lnTo>
                    <a:pt x="314325" y="90488"/>
                  </a:lnTo>
                  <a:lnTo>
                    <a:pt x="264319" y="73819"/>
                  </a:lnTo>
                  <a:lnTo>
                    <a:pt x="178594" y="45244"/>
                  </a:lnTo>
                  <a:lnTo>
                    <a:pt x="83344" y="14288"/>
                  </a:lnTo>
                  <a:lnTo>
                    <a:pt x="40481" y="2382"/>
                  </a:lnTo>
                  <a:lnTo>
                    <a:pt x="16669" y="0"/>
                  </a:lnTo>
                  <a:lnTo>
                    <a:pt x="4762" y="4763"/>
                  </a:lnTo>
                  <a:lnTo>
                    <a:pt x="0" y="21432"/>
                  </a:lnTo>
                  <a:lnTo>
                    <a:pt x="4762" y="40482"/>
                  </a:lnTo>
                  <a:lnTo>
                    <a:pt x="33337" y="69057"/>
                  </a:lnTo>
                  <a:lnTo>
                    <a:pt x="78581" y="116682"/>
                  </a:lnTo>
                  <a:lnTo>
                    <a:pt x="111919" y="157163"/>
                  </a:lnTo>
                  <a:lnTo>
                    <a:pt x="154781" y="223838"/>
                  </a:lnTo>
                  <a:lnTo>
                    <a:pt x="176212" y="264319"/>
                  </a:lnTo>
                  <a:lnTo>
                    <a:pt x="197644" y="314325"/>
                  </a:lnTo>
                  <a:lnTo>
                    <a:pt x="207169" y="335757"/>
                  </a:lnTo>
                  <a:lnTo>
                    <a:pt x="223837" y="426244"/>
                  </a:lnTo>
                  <a:lnTo>
                    <a:pt x="269081" y="647700"/>
                  </a:lnTo>
                  <a:lnTo>
                    <a:pt x="316706" y="854869"/>
                  </a:lnTo>
                  <a:lnTo>
                    <a:pt x="323850" y="876300"/>
                  </a:lnTo>
                  <a:lnTo>
                    <a:pt x="352425" y="914400"/>
                  </a:lnTo>
                  <a:lnTo>
                    <a:pt x="397669" y="973932"/>
                  </a:lnTo>
                  <a:lnTo>
                    <a:pt x="426244" y="1009650"/>
                  </a:lnTo>
                  <a:lnTo>
                    <a:pt x="464344" y="1059657"/>
                  </a:lnTo>
                  <a:lnTo>
                    <a:pt x="488156" y="1085850"/>
                  </a:lnTo>
                  <a:lnTo>
                    <a:pt x="504825" y="1100138"/>
                  </a:lnTo>
                  <a:lnTo>
                    <a:pt x="528637" y="1112044"/>
                  </a:lnTo>
                  <a:lnTo>
                    <a:pt x="545306" y="1114425"/>
                  </a:lnTo>
                  <a:lnTo>
                    <a:pt x="566737" y="1109663"/>
                  </a:lnTo>
                  <a:lnTo>
                    <a:pt x="588169" y="1095375"/>
                  </a:lnTo>
                  <a:lnTo>
                    <a:pt x="602456" y="1073944"/>
                  </a:lnTo>
                  <a:lnTo>
                    <a:pt x="609600" y="1054894"/>
                  </a:lnTo>
                  <a:lnTo>
                    <a:pt x="626269" y="971550"/>
                  </a:lnTo>
                  <a:lnTo>
                    <a:pt x="631031" y="923925"/>
                  </a:lnTo>
                  <a:lnTo>
                    <a:pt x="588169" y="757238"/>
                  </a:lnTo>
                  <a:lnTo>
                    <a:pt x="538162" y="585788"/>
                  </a:lnTo>
                  <a:lnTo>
                    <a:pt x="476250" y="3952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59098689-5087-44FF-8D87-20434378B2CF}"/>
                </a:ext>
              </a:extLst>
            </p:cNvPr>
            <p:cNvSpPr/>
            <p:nvPr/>
          </p:nvSpPr>
          <p:spPr>
            <a:xfrm>
              <a:off x="2876550" y="4457700"/>
              <a:ext cx="1331913" cy="1066800"/>
            </a:xfrm>
            <a:custGeom>
              <a:avLst/>
              <a:gdLst>
                <a:gd name="connsiteX0" fmla="*/ 816769 w 1331119"/>
                <a:gd name="connsiteY0" fmla="*/ 288131 h 1066800"/>
                <a:gd name="connsiteX1" fmla="*/ 664369 w 1331119"/>
                <a:gd name="connsiteY1" fmla="*/ 316706 h 1066800"/>
                <a:gd name="connsiteX2" fmla="*/ 538163 w 1331119"/>
                <a:gd name="connsiteY2" fmla="*/ 345281 h 1066800"/>
                <a:gd name="connsiteX3" fmla="*/ 395288 w 1331119"/>
                <a:gd name="connsiteY3" fmla="*/ 376238 h 1066800"/>
                <a:gd name="connsiteX4" fmla="*/ 104775 w 1331119"/>
                <a:gd name="connsiteY4" fmla="*/ 438150 h 1066800"/>
                <a:gd name="connsiteX5" fmla="*/ 0 w 1331119"/>
                <a:gd name="connsiteY5" fmla="*/ 250031 h 1066800"/>
                <a:gd name="connsiteX6" fmla="*/ 57150 w 1331119"/>
                <a:gd name="connsiteY6" fmla="*/ 264319 h 1066800"/>
                <a:gd name="connsiteX7" fmla="*/ 76200 w 1331119"/>
                <a:gd name="connsiteY7" fmla="*/ 261938 h 1066800"/>
                <a:gd name="connsiteX8" fmla="*/ 197644 w 1331119"/>
                <a:gd name="connsiteY8" fmla="*/ 233363 h 1066800"/>
                <a:gd name="connsiteX9" fmla="*/ 371475 w 1331119"/>
                <a:gd name="connsiteY9" fmla="*/ 188119 h 1066800"/>
                <a:gd name="connsiteX10" fmla="*/ 561975 w 1331119"/>
                <a:gd name="connsiteY10" fmla="*/ 140494 h 1066800"/>
                <a:gd name="connsiteX11" fmla="*/ 800100 w 1331119"/>
                <a:gd name="connsiteY11" fmla="*/ 80963 h 1066800"/>
                <a:gd name="connsiteX12" fmla="*/ 864394 w 1331119"/>
                <a:gd name="connsiteY12" fmla="*/ 64294 h 1066800"/>
                <a:gd name="connsiteX13" fmla="*/ 966788 w 1331119"/>
                <a:gd name="connsiteY13" fmla="*/ 26194 h 1066800"/>
                <a:gd name="connsiteX14" fmla="*/ 1038225 w 1331119"/>
                <a:gd name="connsiteY14" fmla="*/ 0 h 1066800"/>
                <a:gd name="connsiteX15" fmla="*/ 1042988 w 1331119"/>
                <a:gd name="connsiteY15" fmla="*/ 0 h 1066800"/>
                <a:gd name="connsiteX16" fmla="*/ 1059656 w 1331119"/>
                <a:gd name="connsiteY16" fmla="*/ 7144 h 1066800"/>
                <a:gd name="connsiteX17" fmla="*/ 1123950 w 1331119"/>
                <a:gd name="connsiteY17" fmla="*/ 54769 h 1066800"/>
                <a:gd name="connsiteX18" fmla="*/ 1219200 w 1331119"/>
                <a:gd name="connsiteY18" fmla="*/ 130969 h 1066800"/>
                <a:gd name="connsiteX19" fmla="*/ 1278731 w 1331119"/>
                <a:gd name="connsiteY19" fmla="*/ 185738 h 1066800"/>
                <a:gd name="connsiteX20" fmla="*/ 1302544 w 1331119"/>
                <a:gd name="connsiteY20" fmla="*/ 207169 h 1066800"/>
                <a:gd name="connsiteX21" fmla="*/ 1319213 w 1331119"/>
                <a:gd name="connsiteY21" fmla="*/ 226219 h 1066800"/>
                <a:gd name="connsiteX22" fmla="*/ 1326356 w 1331119"/>
                <a:gd name="connsiteY22" fmla="*/ 240506 h 1066800"/>
                <a:gd name="connsiteX23" fmla="*/ 1328738 w 1331119"/>
                <a:gd name="connsiteY23" fmla="*/ 250031 h 1066800"/>
                <a:gd name="connsiteX24" fmla="*/ 1331119 w 1331119"/>
                <a:gd name="connsiteY24" fmla="*/ 271463 h 1066800"/>
                <a:gd name="connsiteX25" fmla="*/ 1326356 w 1331119"/>
                <a:gd name="connsiteY25" fmla="*/ 285750 h 1066800"/>
                <a:gd name="connsiteX26" fmla="*/ 1309688 w 1331119"/>
                <a:gd name="connsiteY26" fmla="*/ 297656 h 1066800"/>
                <a:gd name="connsiteX27" fmla="*/ 1290638 w 1331119"/>
                <a:gd name="connsiteY27" fmla="*/ 309563 h 1066800"/>
                <a:gd name="connsiteX28" fmla="*/ 1269206 w 1331119"/>
                <a:gd name="connsiteY28" fmla="*/ 330994 h 1066800"/>
                <a:gd name="connsiteX29" fmla="*/ 1235869 w 1331119"/>
                <a:gd name="connsiteY29" fmla="*/ 373856 h 1066800"/>
                <a:gd name="connsiteX30" fmla="*/ 1204913 w 1331119"/>
                <a:gd name="connsiteY30" fmla="*/ 433388 h 1066800"/>
                <a:gd name="connsiteX31" fmla="*/ 1193006 w 1331119"/>
                <a:gd name="connsiteY31" fmla="*/ 473869 h 1066800"/>
                <a:gd name="connsiteX32" fmla="*/ 1135856 w 1331119"/>
                <a:gd name="connsiteY32" fmla="*/ 728663 h 1066800"/>
                <a:gd name="connsiteX33" fmla="*/ 1069181 w 1331119"/>
                <a:gd name="connsiteY33" fmla="*/ 1028700 h 1066800"/>
                <a:gd name="connsiteX34" fmla="*/ 1064419 w 1331119"/>
                <a:gd name="connsiteY34" fmla="*/ 1042988 h 1066800"/>
                <a:gd name="connsiteX35" fmla="*/ 1057275 w 1331119"/>
                <a:gd name="connsiteY35" fmla="*/ 1047750 h 1066800"/>
                <a:gd name="connsiteX36" fmla="*/ 1019175 w 1331119"/>
                <a:gd name="connsiteY36" fmla="*/ 1062038 h 1066800"/>
                <a:gd name="connsiteX37" fmla="*/ 995363 w 1331119"/>
                <a:gd name="connsiteY37" fmla="*/ 1066800 h 1066800"/>
                <a:gd name="connsiteX38" fmla="*/ 966788 w 1331119"/>
                <a:gd name="connsiteY38" fmla="*/ 1047750 h 1066800"/>
                <a:gd name="connsiteX39" fmla="*/ 864394 w 1331119"/>
                <a:gd name="connsiteY39" fmla="*/ 854869 h 1066800"/>
                <a:gd name="connsiteX40" fmla="*/ 885825 w 1331119"/>
                <a:gd name="connsiteY40" fmla="*/ 731044 h 1066800"/>
                <a:gd name="connsiteX41" fmla="*/ 921544 w 1331119"/>
                <a:gd name="connsiteY41" fmla="*/ 571500 h 1066800"/>
                <a:gd name="connsiteX42" fmla="*/ 969169 w 1331119"/>
                <a:gd name="connsiteY42" fmla="*/ 354806 h 1066800"/>
                <a:gd name="connsiteX43" fmla="*/ 973931 w 1331119"/>
                <a:gd name="connsiteY43" fmla="*/ 328613 h 1066800"/>
                <a:gd name="connsiteX44" fmla="*/ 973931 w 1331119"/>
                <a:gd name="connsiteY44" fmla="*/ 314325 h 1066800"/>
                <a:gd name="connsiteX45" fmla="*/ 971550 w 1331119"/>
                <a:gd name="connsiteY45" fmla="*/ 300038 h 1066800"/>
                <a:gd name="connsiteX46" fmla="*/ 966788 w 1331119"/>
                <a:gd name="connsiteY46" fmla="*/ 283369 h 1066800"/>
                <a:gd name="connsiteX47" fmla="*/ 957263 w 1331119"/>
                <a:gd name="connsiteY47" fmla="*/ 271463 h 1066800"/>
                <a:gd name="connsiteX48" fmla="*/ 947738 w 1331119"/>
                <a:gd name="connsiteY48" fmla="*/ 266700 h 1066800"/>
                <a:gd name="connsiteX49" fmla="*/ 931069 w 1331119"/>
                <a:gd name="connsiteY49" fmla="*/ 266700 h 1066800"/>
                <a:gd name="connsiteX50" fmla="*/ 816769 w 1331119"/>
                <a:gd name="connsiteY50" fmla="*/ 288131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31119" h="1066800">
                  <a:moveTo>
                    <a:pt x="816769" y="288131"/>
                  </a:moveTo>
                  <a:lnTo>
                    <a:pt x="664369" y="316706"/>
                  </a:lnTo>
                  <a:lnTo>
                    <a:pt x="538163" y="345281"/>
                  </a:lnTo>
                  <a:lnTo>
                    <a:pt x="395288" y="376238"/>
                  </a:lnTo>
                  <a:lnTo>
                    <a:pt x="104775" y="438150"/>
                  </a:lnTo>
                  <a:lnTo>
                    <a:pt x="0" y="250031"/>
                  </a:lnTo>
                  <a:lnTo>
                    <a:pt x="57150" y="264319"/>
                  </a:lnTo>
                  <a:lnTo>
                    <a:pt x="76200" y="261938"/>
                  </a:lnTo>
                  <a:lnTo>
                    <a:pt x="197644" y="233363"/>
                  </a:lnTo>
                  <a:lnTo>
                    <a:pt x="371475" y="188119"/>
                  </a:lnTo>
                  <a:lnTo>
                    <a:pt x="561975" y="140494"/>
                  </a:lnTo>
                  <a:lnTo>
                    <a:pt x="800100" y="80963"/>
                  </a:lnTo>
                  <a:lnTo>
                    <a:pt x="864394" y="64294"/>
                  </a:lnTo>
                  <a:lnTo>
                    <a:pt x="966788" y="26194"/>
                  </a:lnTo>
                  <a:lnTo>
                    <a:pt x="1038225" y="0"/>
                  </a:lnTo>
                  <a:lnTo>
                    <a:pt x="1042988" y="0"/>
                  </a:lnTo>
                  <a:lnTo>
                    <a:pt x="1059656" y="7144"/>
                  </a:lnTo>
                  <a:lnTo>
                    <a:pt x="1123950" y="54769"/>
                  </a:lnTo>
                  <a:lnTo>
                    <a:pt x="1219200" y="130969"/>
                  </a:lnTo>
                  <a:lnTo>
                    <a:pt x="1278731" y="185738"/>
                  </a:lnTo>
                  <a:lnTo>
                    <a:pt x="1302544" y="207169"/>
                  </a:lnTo>
                  <a:lnTo>
                    <a:pt x="1319213" y="226219"/>
                  </a:lnTo>
                  <a:lnTo>
                    <a:pt x="1326356" y="240506"/>
                  </a:lnTo>
                  <a:lnTo>
                    <a:pt x="1328738" y="250031"/>
                  </a:lnTo>
                  <a:lnTo>
                    <a:pt x="1331119" y="271463"/>
                  </a:lnTo>
                  <a:lnTo>
                    <a:pt x="1326356" y="285750"/>
                  </a:lnTo>
                  <a:lnTo>
                    <a:pt x="1309688" y="297656"/>
                  </a:lnTo>
                  <a:lnTo>
                    <a:pt x="1290638" y="309563"/>
                  </a:lnTo>
                  <a:lnTo>
                    <a:pt x="1269206" y="330994"/>
                  </a:lnTo>
                  <a:lnTo>
                    <a:pt x="1235869" y="373856"/>
                  </a:lnTo>
                  <a:lnTo>
                    <a:pt x="1204913" y="433388"/>
                  </a:lnTo>
                  <a:lnTo>
                    <a:pt x="1193006" y="473869"/>
                  </a:lnTo>
                  <a:lnTo>
                    <a:pt x="1135856" y="728663"/>
                  </a:lnTo>
                  <a:lnTo>
                    <a:pt x="1069181" y="1028700"/>
                  </a:lnTo>
                  <a:lnTo>
                    <a:pt x="1064419" y="1042988"/>
                  </a:lnTo>
                  <a:lnTo>
                    <a:pt x="1057275" y="1047750"/>
                  </a:lnTo>
                  <a:lnTo>
                    <a:pt x="1019175" y="1062038"/>
                  </a:lnTo>
                  <a:lnTo>
                    <a:pt x="995363" y="1066800"/>
                  </a:lnTo>
                  <a:lnTo>
                    <a:pt x="966788" y="1047750"/>
                  </a:lnTo>
                  <a:lnTo>
                    <a:pt x="864394" y="854869"/>
                  </a:lnTo>
                  <a:lnTo>
                    <a:pt x="885825" y="731044"/>
                  </a:lnTo>
                  <a:lnTo>
                    <a:pt x="921544" y="571500"/>
                  </a:lnTo>
                  <a:lnTo>
                    <a:pt x="969169" y="354806"/>
                  </a:lnTo>
                  <a:lnTo>
                    <a:pt x="973931" y="328613"/>
                  </a:lnTo>
                  <a:lnTo>
                    <a:pt x="973931" y="314325"/>
                  </a:lnTo>
                  <a:lnTo>
                    <a:pt x="971550" y="300038"/>
                  </a:lnTo>
                  <a:lnTo>
                    <a:pt x="966788" y="283369"/>
                  </a:lnTo>
                  <a:lnTo>
                    <a:pt x="957263" y="271463"/>
                  </a:lnTo>
                  <a:lnTo>
                    <a:pt x="947738" y="266700"/>
                  </a:lnTo>
                  <a:lnTo>
                    <a:pt x="931069" y="266700"/>
                  </a:lnTo>
                  <a:lnTo>
                    <a:pt x="816769" y="2881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9E765C11-DDB3-4FC5-9158-EAA96B0F77D6}"/>
                </a:ext>
              </a:extLst>
            </p:cNvPr>
            <p:cNvSpPr/>
            <p:nvPr/>
          </p:nvSpPr>
          <p:spPr>
            <a:xfrm>
              <a:off x="3148013" y="5267325"/>
              <a:ext cx="768350" cy="325438"/>
            </a:xfrm>
            <a:custGeom>
              <a:avLst/>
              <a:gdLst>
                <a:gd name="connsiteX0" fmla="*/ 514350 w 769143"/>
                <a:gd name="connsiteY0" fmla="*/ 33338 h 326231"/>
                <a:gd name="connsiteX1" fmla="*/ 311943 w 769143"/>
                <a:gd name="connsiteY1" fmla="*/ 73819 h 326231"/>
                <a:gd name="connsiteX2" fmla="*/ 150018 w 769143"/>
                <a:gd name="connsiteY2" fmla="*/ 107156 h 326231"/>
                <a:gd name="connsiteX3" fmla="*/ 0 w 769143"/>
                <a:gd name="connsiteY3" fmla="*/ 138113 h 326231"/>
                <a:gd name="connsiteX4" fmla="*/ 47625 w 769143"/>
                <a:gd name="connsiteY4" fmla="*/ 326231 h 326231"/>
                <a:gd name="connsiteX5" fmla="*/ 128587 w 769143"/>
                <a:gd name="connsiteY5" fmla="*/ 297656 h 326231"/>
                <a:gd name="connsiteX6" fmla="*/ 261937 w 769143"/>
                <a:gd name="connsiteY6" fmla="*/ 264319 h 326231"/>
                <a:gd name="connsiteX7" fmla="*/ 431006 w 769143"/>
                <a:gd name="connsiteY7" fmla="*/ 228600 h 326231"/>
                <a:gd name="connsiteX8" fmla="*/ 526256 w 769143"/>
                <a:gd name="connsiteY8" fmla="*/ 216694 h 326231"/>
                <a:gd name="connsiteX9" fmla="*/ 573881 w 769143"/>
                <a:gd name="connsiteY9" fmla="*/ 216694 h 326231"/>
                <a:gd name="connsiteX10" fmla="*/ 626268 w 769143"/>
                <a:gd name="connsiteY10" fmla="*/ 219075 h 326231"/>
                <a:gd name="connsiteX11" fmla="*/ 664368 w 769143"/>
                <a:gd name="connsiteY11" fmla="*/ 226219 h 326231"/>
                <a:gd name="connsiteX12" fmla="*/ 685800 w 769143"/>
                <a:gd name="connsiteY12" fmla="*/ 233363 h 326231"/>
                <a:gd name="connsiteX13" fmla="*/ 714375 w 769143"/>
                <a:gd name="connsiteY13" fmla="*/ 250031 h 326231"/>
                <a:gd name="connsiteX14" fmla="*/ 726281 w 769143"/>
                <a:gd name="connsiteY14" fmla="*/ 252413 h 326231"/>
                <a:gd name="connsiteX15" fmla="*/ 769143 w 769143"/>
                <a:gd name="connsiteY15" fmla="*/ 240506 h 326231"/>
                <a:gd name="connsiteX16" fmla="*/ 683418 w 769143"/>
                <a:gd name="connsiteY16" fmla="*/ 0 h 326231"/>
                <a:gd name="connsiteX17" fmla="*/ 514350 w 769143"/>
                <a:gd name="connsiteY17" fmla="*/ 33338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69143" h="326231">
                  <a:moveTo>
                    <a:pt x="514350" y="33338"/>
                  </a:moveTo>
                  <a:lnTo>
                    <a:pt x="311943" y="73819"/>
                  </a:lnTo>
                  <a:lnTo>
                    <a:pt x="150018" y="107156"/>
                  </a:lnTo>
                  <a:lnTo>
                    <a:pt x="0" y="138113"/>
                  </a:lnTo>
                  <a:lnTo>
                    <a:pt x="47625" y="326231"/>
                  </a:lnTo>
                  <a:lnTo>
                    <a:pt x="128587" y="297656"/>
                  </a:lnTo>
                  <a:lnTo>
                    <a:pt x="261937" y="264319"/>
                  </a:lnTo>
                  <a:lnTo>
                    <a:pt x="431006" y="228600"/>
                  </a:lnTo>
                  <a:lnTo>
                    <a:pt x="526256" y="216694"/>
                  </a:lnTo>
                  <a:lnTo>
                    <a:pt x="573881" y="216694"/>
                  </a:lnTo>
                  <a:lnTo>
                    <a:pt x="626268" y="219075"/>
                  </a:lnTo>
                  <a:lnTo>
                    <a:pt x="664368" y="226219"/>
                  </a:lnTo>
                  <a:lnTo>
                    <a:pt x="685800" y="233363"/>
                  </a:lnTo>
                  <a:lnTo>
                    <a:pt x="714375" y="250031"/>
                  </a:lnTo>
                  <a:lnTo>
                    <a:pt x="726281" y="252413"/>
                  </a:lnTo>
                  <a:lnTo>
                    <a:pt x="769143" y="240506"/>
                  </a:lnTo>
                  <a:lnTo>
                    <a:pt x="683418" y="0"/>
                  </a:lnTo>
                  <a:lnTo>
                    <a:pt x="514350" y="33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2" name="フリーフォーム 81">
              <a:extLst>
                <a:ext uri="{FF2B5EF4-FFF2-40B4-BE49-F238E27FC236}">
                  <a16:creationId xmlns:a16="http://schemas.microsoft.com/office/drawing/2014/main" id="{CE323200-E583-442D-A333-F04C95090D1B}"/>
                </a:ext>
              </a:extLst>
            </p:cNvPr>
            <p:cNvSpPr/>
            <p:nvPr/>
          </p:nvSpPr>
          <p:spPr>
            <a:xfrm>
              <a:off x="5141913" y="1458913"/>
              <a:ext cx="1714500" cy="987425"/>
            </a:xfrm>
            <a:custGeom>
              <a:avLst/>
              <a:gdLst>
                <a:gd name="connsiteX0" fmla="*/ 1112044 w 1714500"/>
                <a:gd name="connsiteY0" fmla="*/ 347663 h 985838"/>
                <a:gd name="connsiteX1" fmla="*/ 997744 w 1714500"/>
                <a:gd name="connsiteY1" fmla="*/ 419100 h 985838"/>
                <a:gd name="connsiteX2" fmla="*/ 888206 w 1714500"/>
                <a:gd name="connsiteY2" fmla="*/ 481013 h 985838"/>
                <a:gd name="connsiteX3" fmla="*/ 769144 w 1714500"/>
                <a:gd name="connsiteY3" fmla="*/ 547688 h 985838"/>
                <a:gd name="connsiteX4" fmla="*/ 647700 w 1714500"/>
                <a:gd name="connsiteY4" fmla="*/ 614363 h 985838"/>
                <a:gd name="connsiteX5" fmla="*/ 507206 w 1714500"/>
                <a:gd name="connsiteY5" fmla="*/ 685800 h 985838"/>
                <a:gd name="connsiteX6" fmla="*/ 326231 w 1714500"/>
                <a:gd name="connsiteY6" fmla="*/ 776288 h 985838"/>
                <a:gd name="connsiteX7" fmla="*/ 188119 w 1714500"/>
                <a:gd name="connsiteY7" fmla="*/ 842963 h 985838"/>
                <a:gd name="connsiteX8" fmla="*/ 88106 w 1714500"/>
                <a:gd name="connsiteY8" fmla="*/ 892969 h 985838"/>
                <a:gd name="connsiteX9" fmla="*/ 26194 w 1714500"/>
                <a:gd name="connsiteY9" fmla="*/ 921544 h 985838"/>
                <a:gd name="connsiteX10" fmla="*/ 14287 w 1714500"/>
                <a:gd name="connsiteY10" fmla="*/ 933450 h 985838"/>
                <a:gd name="connsiteX11" fmla="*/ 4762 w 1714500"/>
                <a:gd name="connsiteY11" fmla="*/ 950119 h 985838"/>
                <a:gd name="connsiteX12" fmla="*/ 0 w 1714500"/>
                <a:gd name="connsiteY12" fmla="*/ 964407 h 985838"/>
                <a:gd name="connsiteX13" fmla="*/ 2381 w 1714500"/>
                <a:gd name="connsiteY13" fmla="*/ 973932 h 985838"/>
                <a:gd name="connsiteX14" fmla="*/ 9525 w 1714500"/>
                <a:gd name="connsiteY14" fmla="*/ 981075 h 985838"/>
                <a:gd name="connsiteX15" fmla="*/ 21431 w 1714500"/>
                <a:gd name="connsiteY15" fmla="*/ 985838 h 985838"/>
                <a:gd name="connsiteX16" fmla="*/ 50006 w 1714500"/>
                <a:gd name="connsiteY16" fmla="*/ 985838 h 985838"/>
                <a:gd name="connsiteX17" fmla="*/ 142875 w 1714500"/>
                <a:gd name="connsiteY17" fmla="*/ 959644 h 985838"/>
                <a:gd name="connsiteX18" fmla="*/ 395287 w 1714500"/>
                <a:gd name="connsiteY18" fmla="*/ 885825 h 985838"/>
                <a:gd name="connsiteX19" fmla="*/ 611981 w 1714500"/>
                <a:gd name="connsiteY19" fmla="*/ 821532 h 985838"/>
                <a:gd name="connsiteX20" fmla="*/ 800100 w 1714500"/>
                <a:gd name="connsiteY20" fmla="*/ 766763 h 985838"/>
                <a:gd name="connsiteX21" fmla="*/ 976312 w 1714500"/>
                <a:gd name="connsiteY21" fmla="*/ 692944 h 985838"/>
                <a:gd name="connsiteX22" fmla="*/ 1176337 w 1714500"/>
                <a:gd name="connsiteY22" fmla="*/ 611982 h 985838"/>
                <a:gd name="connsiteX23" fmla="*/ 1366837 w 1714500"/>
                <a:gd name="connsiteY23" fmla="*/ 528638 h 985838"/>
                <a:gd name="connsiteX24" fmla="*/ 1459706 w 1714500"/>
                <a:gd name="connsiteY24" fmla="*/ 483394 h 985838"/>
                <a:gd name="connsiteX25" fmla="*/ 1514475 w 1714500"/>
                <a:gd name="connsiteY25" fmla="*/ 457200 h 985838"/>
                <a:gd name="connsiteX26" fmla="*/ 1550194 w 1714500"/>
                <a:gd name="connsiteY26" fmla="*/ 445294 h 985838"/>
                <a:gd name="connsiteX27" fmla="*/ 1602581 w 1714500"/>
                <a:gd name="connsiteY27" fmla="*/ 433388 h 985838"/>
                <a:gd name="connsiteX28" fmla="*/ 1652587 w 1714500"/>
                <a:gd name="connsiteY28" fmla="*/ 428625 h 985838"/>
                <a:gd name="connsiteX29" fmla="*/ 1676400 w 1714500"/>
                <a:gd name="connsiteY29" fmla="*/ 428625 h 985838"/>
                <a:gd name="connsiteX30" fmla="*/ 1688306 w 1714500"/>
                <a:gd name="connsiteY30" fmla="*/ 421482 h 985838"/>
                <a:gd name="connsiteX31" fmla="*/ 1700212 w 1714500"/>
                <a:gd name="connsiteY31" fmla="*/ 409575 h 985838"/>
                <a:gd name="connsiteX32" fmla="*/ 1712119 w 1714500"/>
                <a:gd name="connsiteY32" fmla="*/ 388144 h 985838"/>
                <a:gd name="connsiteX33" fmla="*/ 1714500 w 1714500"/>
                <a:gd name="connsiteY33" fmla="*/ 366713 h 985838"/>
                <a:gd name="connsiteX34" fmla="*/ 1714500 w 1714500"/>
                <a:gd name="connsiteY34" fmla="*/ 352425 h 985838"/>
                <a:gd name="connsiteX35" fmla="*/ 1709737 w 1714500"/>
                <a:gd name="connsiteY35" fmla="*/ 328613 h 985838"/>
                <a:gd name="connsiteX36" fmla="*/ 1695450 w 1714500"/>
                <a:gd name="connsiteY36" fmla="*/ 304800 h 985838"/>
                <a:gd name="connsiteX37" fmla="*/ 1654969 w 1714500"/>
                <a:gd name="connsiteY37" fmla="*/ 269082 h 985838"/>
                <a:gd name="connsiteX38" fmla="*/ 1557337 w 1714500"/>
                <a:gd name="connsiteY38" fmla="*/ 185738 h 985838"/>
                <a:gd name="connsiteX39" fmla="*/ 1478756 w 1714500"/>
                <a:gd name="connsiteY39" fmla="*/ 123825 h 985838"/>
                <a:gd name="connsiteX40" fmla="*/ 1393031 w 1714500"/>
                <a:gd name="connsiteY40" fmla="*/ 61913 h 985838"/>
                <a:gd name="connsiteX41" fmla="*/ 1350169 w 1714500"/>
                <a:gd name="connsiteY41" fmla="*/ 30957 h 985838"/>
                <a:gd name="connsiteX42" fmla="*/ 1328737 w 1714500"/>
                <a:gd name="connsiteY42" fmla="*/ 23813 h 985838"/>
                <a:gd name="connsiteX43" fmla="*/ 1207294 w 1714500"/>
                <a:gd name="connsiteY43" fmla="*/ 4763 h 985838"/>
                <a:gd name="connsiteX44" fmla="*/ 1164431 w 1714500"/>
                <a:gd name="connsiteY44" fmla="*/ 0 h 985838"/>
                <a:gd name="connsiteX45" fmla="*/ 1150144 w 1714500"/>
                <a:gd name="connsiteY45" fmla="*/ 0 h 985838"/>
                <a:gd name="connsiteX46" fmla="*/ 1140619 w 1714500"/>
                <a:gd name="connsiteY46" fmla="*/ 7144 h 985838"/>
                <a:gd name="connsiteX47" fmla="*/ 1135856 w 1714500"/>
                <a:gd name="connsiteY47" fmla="*/ 30957 h 985838"/>
                <a:gd name="connsiteX48" fmla="*/ 1147762 w 1714500"/>
                <a:gd name="connsiteY48" fmla="*/ 52388 h 985838"/>
                <a:gd name="connsiteX49" fmla="*/ 1181100 w 1714500"/>
                <a:gd name="connsiteY49" fmla="*/ 80963 h 985838"/>
                <a:gd name="connsiteX50" fmla="*/ 1221581 w 1714500"/>
                <a:gd name="connsiteY50" fmla="*/ 121444 h 985838"/>
                <a:gd name="connsiteX51" fmla="*/ 1243012 w 1714500"/>
                <a:gd name="connsiteY51" fmla="*/ 152400 h 985838"/>
                <a:gd name="connsiteX52" fmla="*/ 1257300 w 1714500"/>
                <a:gd name="connsiteY52" fmla="*/ 178594 h 985838"/>
                <a:gd name="connsiteX53" fmla="*/ 1257300 w 1714500"/>
                <a:gd name="connsiteY53" fmla="*/ 190500 h 985838"/>
                <a:gd name="connsiteX54" fmla="*/ 1247775 w 1714500"/>
                <a:gd name="connsiteY54" fmla="*/ 219075 h 985838"/>
                <a:gd name="connsiteX55" fmla="*/ 1221581 w 1714500"/>
                <a:gd name="connsiteY55" fmla="*/ 259557 h 985838"/>
                <a:gd name="connsiteX56" fmla="*/ 1207294 w 1714500"/>
                <a:gd name="connsiteY56" fmla="*/ 276225 h 985838"/>
                <a:gd name="connsiteX57" fmla="*/ 1112044 w 1714500"/>
                <a:gd name="connsiteY57" fmla="*/ 347663 h 985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714500" h="985838">
                  <a:moveTo>
                    <a:pt x="1112044" y="347663"/>
                  </a:moveTo>
                  <a:lnTo>
                    <a:pt x="997744" y="419100"/>
                  </a:lnTo>
                  <a:lnTo>
                    <a:pt x="888206" y="481013"/>
                  </a:lnTo>
                  <a:lnTo>
                    <a:pt x="769144" y="547688"/>
                  </a:lnTo>
                  <a:lnTo>
                    <a:pt x="647700" y="614363"/>
                  </a:lnTo>
                  <a:lnTo>
                    <a:pt x="507206" y="685800"/>
                  </a:lnTo>
                  <a:lnTo>
                    <a:pt x="326231" y="776288"/>
                  </a:lnTo>
                  <a:lnTo>
                    <a:pt x="188119" y="842963"/>
                  </a:lnTo>
                  <a:lnTo>
                    <a:pt x="88106" y="892969"/>
                  </a:lnTo>
                  <a:lnTo>
                    <a:pt x="26194" y="921544"/>
                  </a:lnTo>
                  <a:lnTo>
                    <a:pt x="14287" y="933450"/>
                  </a:lnTo>
                  <a:lnTo>
                    <a:pt x="4762" y="950119"/>
                  </a:lnTo>
                  <a:lnTo>
                    <a:pt x="0" y="964407"/>
                  </a:lnTo>
                  <a:lnTo>
                    <a:pt x="2381" y="973932"/>
                  </a:lnTo>
                  <a:lnTo>
                    <a:pt x="9525" y="981075"/>
                  </a:lnTo>
                  <a:lnTo>
                    <a:pt x="21431" y="985838"/>
                  </a:lnTo>
                  <a:lnTo>
                    <a:pt x="50006" y="985838"/>
                  </a:lnTo>
                  <a:lnTo>
                    <a:pt x="142875" y="959644"/>
                  </a:lnTo>
                  <a:lnTo>
                    <a:pt x="395287" y="885825"/>
                  </a:lnTo>
                  <a:lnTo>
                    <a:pt x="611981" y="821532"/>
                  </a:lnTo>
                  <a:lnTo>
                    <a:pt x="800100" y="766763"/>
                  </a:lnTo>
                  <a:lnTo>
                    <a:pt x="976312" y="692944"/>
                  </a:lnTo>
                  <a:lnTo>
                    <a:pt x="1176337" y="611982"/>
                  </a:lnTo>
                  <a:lnTo>
                    <a:pt x="1366837" y="528638"/>
                  </a:lnTo>
                  <a:lnTo>
                    <a:pt x="1459706" y="483394"/>
                  </a:lnTo>
                  <a:lnTo>
                    <a:pt x="1514475" y="457200"/>
                  </a:lnTo>
                  <a:lnTo>
                    <a:pt x="1550194" y="445294"/>
                  </a:lnTo>
                  <a:lnTo>
                    <a:pt x="1602581" y="433388"/>
                  </a:lnTo>
                  <a:lnTo>
                    <a:pt x="1652587" y="428625"/>
                  </a:lnTo>
                  <a:lnTo>
                    <a:pt x="1676400" y="428625"/>
                  </a:lnTo>
                  <a:lnTo>
                    <a:pt x="1688306" y="421482"/>
                  </a:lnTo>
                  <a:lnTo>
                    <a:pt x="1700212" y="409575"/>
                  </a:lnTo>
                  <a:lnTo>
                    <a:pt x="1712119" y="388144"/>
                  </a:lnTo>
                  <a:lnTo>
                    <a:pt x="1714500" y="366713"/>
                  </a:lnTo>
                  <a:lnTo>
                    <a:pt x="1714500" y="352425"/>
                  </a:lnTo>
                  <a:lnTo>
                    <a:pt x="1709737" y="328613"/>
                  </a:lnTo>
                  <a:lnTo>
                    <a:pt x="1695450" y="304800"/>
                  </a:lnTo>
                  <a:lnTo>
                    <a:pt x="1654969" y="269082"/>
                  </a:lnTo>
                  <a:lnTo>
                    <a:pt x="1557337" y="185738"/>
                  </a:lnTo>
                  <a:lnTo>
                    <a:pt x="1478756" y="123825"/>
                  </a:lnTo>
                  <a:lnTo>
                    <a:pt x="1393031" y="61913"/>
                  </a:lnTo>
                  <a:lnTo>
                    <a:pt x="1350169" y="30957"/>
                  </a:lnTo>
                  <a:lnTo>
                    <a:pt x="1328737" y="23813"/>
                  </a:lnTo>
                  <a:lnTo>
                    <a:pt x="1207294" y="4763"/>
                  </a:lnTo>
                  <a:lnTo>
                    <a:pt x="1164431" y="0"/>
                  </a:lnTo>
                  <a:lnTo>
                    <a:pt x="1150144" y="0"/>
                  </a:lnTo>
                  <a:lnTo>
                    <a:pt x="1140619" y="7144"/>
                  </a:lnTo>
                  <a:lnTo>
                    <a:pt x="1135856" y="30957"/>
                  </a:lnTo>
                  <a:lnTo>
                    <a:pt x="1147762" y="52388"/>
                  </a:lnTo>
                  <a:lnTo>
                    <a:pt x="1181100" y="80963"/>
                  </a:lnTo>
                  <a:lnTo>
                    <a:pt x="1221581" y="121444"/>
                  </a:lnTo>
                  <a:lnTo>
                    <a:pt x="1243012" y="152400"/>
                  </a:lnTo>
                  <a:lnTo>
                    <a:pt x="1257300" y="178594"/>
                  </a:lnTo>
                  <a:lnTo>
                    <a:pt x="1257300" y="190500"/>
                  </a:lnTo>
                  <a:lnTo>
                    <a:pt x="1247775" y="219075"/>
                  </a:lnTo>
                  <a:lnTo>
                    <a:pt x="1221581" y="259557"/>
                  </a:lnTo>
                  <a:lnTo>
                    <a:pt x="1207294" y="276225"/>
                  </a:lnTo>
                  <a:lnTo>
                    <a:pt x="1112044" y="347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3" name="フリーフォーム 82">
              <a:extLst>
                <a:ext uri="{FF2B5EF4-FFF2-40B4-BE49-F238E27FC236}">
                  <a16:creationId xmlns:a16="http://schemas.microsoft.com/office/drawing/2014/main" id="{5AFAD8F0-03BF-4545-A90C-B365D017345B}"/>
                </a:ext>
              </a:extLst>
            </p:cNvPr>
            <p:cNvSpPr/>
            <p:nvPr/>
          </p:nvSpPr>
          <p:spPr>
            <a:xfrm>
              <a:off x="5911850" y="2120900"/>
              <a:ext cx="458788" cy="2338388"/>
            </a:xfrm>
            <a:custGeom>
              <a:avLst/>
              <a:gdLst>
                <a:gd name="connsiteX0" fmla="*/ 148925 w 458689"/>
                <a:gd name="connsiteY0" fmla="*/ 1125874 h 2338124"/>
                <a:gd name="connsiteX1" fmla="*/ 148925 w 458689"/>
                <a:gd name="connsiteY1" fmla="*/ 836959 h 2338124"/>
                <a:gd name="connsiteX2" fmla="*/ 148925 w 458689"/>
                <a:gd name="connsiteY2" fmla="*/ 533152 h 2338124"/>
                <a:gd name="connsiteX3" fmla="*/ 148925 w 458689"/>
                <a:gd name="connsiteY3" fmla="*/ 366356 h 2338124"/>
                <a:gd name="connsiteX4" fmla="*/ 148925 w 458689"/>
                <a:gd name="connsiteY4" fmla="*/ 354442 h 2338124"/>
                <a:gd name="connsiteX5" fmla="*/ 142968 w 458689"/>
                <a:gd name="connsiteY5" fmla="*/ 327635 h 2338124"/>
                <a:gd name="connsiteX6" fmla="*/ 134032 w 458689"/>
                <a:gd name="connsiteY6" fmla="*/ 291893 h 2338124"/>
                <a:gd name="connsiteX7" fmla="*/ 101269 w 458689"/>
                <a:gd name="connsiteY7" fmla="*/ 214452 h 2338124"/>
                <a:gd name="connsiteX8" fmla="*/ 56591 w 458689"/>
                <a:gd name="connsiteY8" fmla="*/ 134033 h 2338124"/>
                <a:gd name="connsiteX9" fmla="*/ 0 w 458689"/>
                <a:gd name="connsiteY9" fmla="*/ 47656 h 2338124"/>
                <a:gd name="connsiteX10" fmla="*/ 145946 w 458689"/>
                <a:gd name="connsiteY10" fmla="*/ 0 h 2338124"/>
                <a:gd name="connsiteX11" fmla="*/ 294871 w 458689"/>
                <a:gd name="connsiteY11" fmla="*/ 104248 h 2338124"/>
                <a:gd name="connsiteX12" fmla="*/ 369334 w 458689"/>
                <a:gd name="connsiteY12" fmla="*/ 157861 h 2338124"/>
                <a:gd name="connsiteX13" fmla="*/ 422947 w 458689"/>
                <a:gd name="connsiteY13" fmla="*/ 199560 h 2338124"/>
                <a:gd name="connsiteX14" fmla="*/ 440818 w 458689"/>
                <a:gd name="connsiteY14" fmla="*/ 214452 h 2338124"/>
                <a:gd name="connsiteX15" fmla="*/ 452732 w 458689"/>
                <a:gd name="connsiteY15" fmla="*/ 232323 h 2338124"/>
                <a:gd name="connsiteX16" fmla="*/ 458689 w 458689"/>
                <a:gd name="connsiteY16" fmla="*/ 250194 h 2338124"/>
                <a:gd name="connsiteX17" fmla="*/ 458689 w 458689"/>
                <a:gd name="connsiteY17" fmla="*/ 268065 h 2338124"/>
                <a:gd name="connsiteX18" fmla="*/ 452732 w 458689"/>
                <a:gd name="connsiteY18" fmla="*/ 300829 h 2338124"/>
                <a:gd name="connsiteX19" fmla="*/ 431882 w 458689"/>
                <a:gd name="connsiteY19" fmla="*/ 351463 h 2338124"/>
                <a:gd name="connsiteX20" fmla="*/ 419968 w 458689"/>
                <a:gd name="connsiteY20" fmla="*/ 372313 h 2338124"/>
                <a:gd name="connsiteX21" fmla="*/ 414011 w 458689"/>
                <a:gd name="connsiteY21" fmla="*/ 509324 h 2338124"/>
                <a:gd name="connsiteX22" fmla="*/ 402097 w 458689"/>
                <a:gd name="connsiteY22" fmla="*/ 816110 h 2338124"/>
                <a:gd name="connsiteX23" fmla="*/ 393162 w 458689"/>
                <a:gd name="connsiteY23" fmla="*/ 1006734 h 2338124"/>
                <a:gd name="connsiteX24" fmla="*/ 396140 w 458689"/>
                <a:gd name="connsiteY24" fmla="*/ 1122895 h 2338124"/>
                <a:gd name="connsiteX25" fmla="*/ 390183 w 458689"/>
                <a:gd name="connsiteY25" fmla="*/ 1438616 h 2338124"/>
                <a:gd name="connsiteX26" fmla="*/ 384226 w 458689"/>
                <a:gd name="connsiteY26" fmla="*/ 1751359 h 2338124"/>
                <a:gd name="connsiteX27" fmla="*/ 378269 w 458689"/>
                <a:gd name="connsiteY27" fmla="*/ 2022403 h 2338124"/>
                <a:gd name="connsiteX28" fmla="*/ 372312 w 458689"/>
                <a:gd name="connsiteY28" fmla="*/ 2314296 h 2338124"/>
                <a:gd name="connsiteX29" fmla="*/ 151903 w 458689"/>
                <a:gd name="connsiteY29" fmla="*/ 2338124 h 2338124"/>
                <a:gd name="connsiteX30" fmla="*/ 148925 w 458689"/>
                <a:gd name="connsiteY30" fmla="*/ 2189199 h 2338124"/>
                <a:gd name="connsiteX31" fmla="*/ 148925 w 458689"/>
                <a:gd name="connsiteY31" fmla="*/ 1968790 h 2338124"/>
                <a:gd name="connsiteX32" fmla="*/ 148925 w 458689"/>
                <a:gd name="connsiteY32" fmla="*/ 1611370 h 2338124"/>
                <a:gd name="connsiteX33" fmla="*/ 148925 w 458689"/>
                <a:gd name="connsiteY33" fmla="*/ 1125874 h 2338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58689" h="2338124">
                  <a:moveTo>
                    <a:pt x="148925" y="1125874"/>
                  </a:moveTo>
                  <a:lnTo>
                    <a:pt x="148925" y="836959"/>
                  </a:lnTo>
                  <a:lnTo>
                    <a:pt x="148925" y="533152"/>
                  </a:lnTo>
                  <a:lnTo>
                    <a:pt x="148925" y="366356"/>
                  </a:lnTo>
                  <a:lnTo>
                    <a:pt x="148925" y="354442"/>
                  </a:lnTo>
                  <a:lnTo>
                    <a:pt x="142968" y="327635"/>
                  </a:lnTo>
                  <a:lnTo>
                    <a:pt x="134032" y="291893"/>
                  </a:lnTo>
                  <a:lnTo>
                    <a:pt x="101269" y="214452"/>
                  </a:lnTo>
                  <a:lnTo>
                    <a:pt x="56591" y="134033"/>
                  </a:lnTo>
                  <a:lnTo>
                    <a:pt x="0" y="47656"/>
                  </a:lnTo>
                  <a:lnTo>
                    <a:pt x="145946" y="0"/>
                  </a:lnTo>
                  <a:lnTo>
                    <a:pt x="294871" y="104248"/>
                  </a:lnTo>
                  <a:lnTo>
                    <a:pt x="369334" y="157861"/>
                  </a:lnTo>
                  <a:lnTo>
                    <a:pt x="422947" y="199560"/>
                  </a:lnTo>
                  <a:lnTo>
                    <a:pt x="440818" y="214452"/>
                  </a:lnTo>
                  <a:lnTo>
                    <a:pt x="452732" y="232323"/>
                  </a:lnTo>
                  <a:lnTo>
                    <a:pt x="458689" y="250194"/>
                  </a:lnTo>
                  <a:lnTo>
                    <a:pt x="458689" y="268065"/>
                  </a:lnTo>
                  <a:lnTo>
                    <a:pt x="452732" y="300829"/>
                  </a:lnTo>
                  <a:lnTo>
                    <a:pt x="431882" y="351463"/>
                  </a:lnTo>
                  <a:lnTo>
                    <a:pt x="419968" y="372313"/>
                  </a:lnTo>
                  <a:lnTo>
                    <a:pt x="414011" y="509324"/>
                  </a:lnTo>
                  <a:lnTo>
                    <a:pt x="402097" y="816110"/>
                  </a:lnTo>
                  <a:lnTo>
                    <a:pt x="393162" y="1006734"/>
                  </a:lnTo>
                  <a:cubicBezTo>
                    <a:pt x="394155" y="1045454"/>
                    <a:pt x="395147" y="1084175"/>
                    <a:pt x="396140" y="1122895"/>
                  </a:cubicBezTo>
                  <a:lnTo>
                    <a:pt x="390183" y="1438616"/>
                  </a:lnTo>
                  <a:lnTo>
                    <a:pt x="384226" y="1751359"/>
                  </a:lnTo>
                  <a:lnTo>
                    <a:pt x="378269" y="2022403"/>
                  </a:lnTo>
                  <a:lnTo>
                    <a:pt x="372312" y="2314296"/>
                  </a:lnTo>
                  <a:lnTo>
                    <a:pt x="151903" y="2338124"/>
                  </a:lnTo>
                  <a:cubicBezTo>
                    <a:pt x="150910" y="2288482"/>
                    <a:pt x="149918" y="2238841"/>
                    <a:pt x="148925" y="2189199"/>
                  </a:cubicBezTo>
                  <a:lnTo>
                    <a:pt x="148925" y="1968790"/>
                  </a:lnTo>
                  <a:lnTo>
                    <a:pt x="148925" y="1611370"/>
                  </a:lnTo>
                  <a:lnTo>
                    <a:pt x="148925" y="112587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4" name="フリーフォーム 83">
              <a:extLst>
                <a:ext uri="{FF2B5EF4-FFF2-40B4-BE49-F238E27FC236}">
                  <a16:creationId xmlns:a16="http://schemas.microsoft.com/office/drawing/2014/main" id="{D4A5CB4E-C6C5-4EAC-AEA1-FD547CE7B63B}"/>
                </a:ext>
              </a:extLst>
            </p:cNvPr>
            <p:cNvSpPr/>
            <p:nvPr/>
          </p:nvSpPr>
          <p:spPr>
            <a:xfrm>
              <a:off x="6238875" y="2938463"/>
              <a:ext cx="790575" cy="311150"/>
            </a:xfrm>
            <a:custGeom>
              <a:avLst/>
              <a:gdLst>
                <a:gd name="connsiteX0" fmla="*/ 364331 w 790575"/>
                <a:gd name="connsiteY0" fmla="*/ 73818 h 311943"/>
                <a:gd name="connsiteX1" fmla="*/ 264319 w 790575"/>
                <a:gd name="connsiteY1" fmla="*/ 107156 h 311943"/>
                <a:gd name="connsiteX2" fmla="*/ 145256 w 790575"/>
                <a:gd name="connsiteY2" fmla="*/ 138112 h 311943"/>
                <a:gd name="connsiteX3" fmla="*/ 2381 w 790575"/>
                <a:gd name="connsiteY3" fmla="*/ 171450 h 311943"/>
                <a:gd name="connsiteX4" fmla="*/ 0 w 790575"/>
                <a:gd name="connsiteY4" fmla="*/ 311943 h 311943"/>
                <a:gd name="connsiteX5" fmla="*/ 135731 w 790575"/>
                <a:gd name="connsiteY5" fmla="*/ 309562 h 311943"/>
                <a:gd name="connsiteX6" fmla="*/ 240506 w 790575"/>
                <a:gd name="connsiteY6" fmla="*/ 302418 h 311943"/>
                <a:gd name="connsiteX7" fmla="*/ 352425 w 790575"/>
                <a:gd name="connsiteY7" fmla="*/ 290512 h 311943"/>
                <a:gd name="connsiteX8" fmla="*/ 435769 w 790575"/>
                <a:gd name="connsiteY8" fmla="*/ 278606 h 311943"/>
                <a:gd name="connsiteX9" fmla="*/ 533400 w 790575"/>
                <a:gd name="connsiteY9" fmla="*/ 257175 h 311943"/>
                <a:gd name="connsiteX10" fmla="*/ 638175 w 790575"/>
                <a:gd name="connsiteY10" fmla="*/ 230981 h 311943"/>
                <a:gd name="connsiteX11" fmla="*/ 723900 w 790575"/>
                <a:gd name="connsiteY11" fmla="*/ 204787 h 311943"/>
                <a:gd name="connsiteX12" fmla="*/ 742950 w 790575"/>
                <a:gd name="connsiteY12" fmla="*/ 197643 h 311943"/>
                <a:gd name="connsiteX13" fmla="*/ 762000 w 790575"/>
                <a:gd name="connsiteY13" fmla="*/ 178593 h 311943"/>
                <a:gd name="connsiteX14" fmla="*/ 781050 w 790575"/>
                <a:gd name="connsiteY14" fmla="*/ 150018 h 311943"/>
                <a:gd name="connsiteX15" fmla="*/ 790575 w 790575"/>
                <a:gd name="connsiteY15" fmla="*/ 126206 h 311943"/>
                <a:gd name="connsiteX16" fmla="*/ 790575 w 790575"/>
                <a:gd name="connsiteY16" fmla="*/ 109537 h 311943"/>
                <a:gd name="connsiteX17" fmla="*/ 785813 w 790575"/>
                <a:gd name="connsiteY17" fmla="*/ 92868 h 311943"/>
                <a:gd name="connsiteX18" fmla="*/ 776288 w 790575"/>
                <a:gd name="connsiteY18" fmla="*/ 78581 h 311943"/>
                <a:gd name="connsiteX19" fmla="*/ 752475 w 790575"/>
                <a:gd name="connsiteY19" fmla="*/ 61912 h 311943"/>
                <a:gd name="connsiteX20" fmla="*/ 688181 w 790575"/>
                <a:gd name="connsiteY20" fmla="*/ 30956 h 311943"/>
                <a:gd name="connsiteX21" fmla="*/ 621506 w 790575"/>
                <a:gd name="connsiteY21" fmla="*/ 9525 h 311943"/>
                <a:gd name="connsiteX22" fmla="*/ 559594 w 790575"/>
                <a:gd name="connsiteY22" fmla="*/ 0 h 311943"/>
                <a:gd name="connsiteX23" fmla="*/ 535781 w 790575"/>
                <a:gd name="connsiteY23" fmla="*/ 0 h 311943"/>
                <a:gd name="connsiteX24" fmla="*/ 514350 w 790575"/>
                <a:gd name="connsiteY24" fmla="*/ 2381 h 311943"/>
                <a:gd name="connsiteX25" fmla="*/ 478631 w 790575"/>
                <a:gd name="connsiteY25" fmla="*/ 14287 h 311943"/>
                <a:gd name="connsiteX26" fmla="*/ 428625 w 790575"/>
                <a:gd name="connsiteY26" fmla="*/ 40481 h 311943"/>
                <a:gd name="connsiteX27" fmla="*/ 364331 w 790575"/>
                <a:gd name="connsiteY27" fmla="*/ 73818 h 311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90575" h="311943">
                  <a:moveTo>
                    <a:pt x="364331" y="73818"/>
                  </a:moveTo>
                  <a:lnTo>
                    <a:pt x="264319" y="107156"/>
                  </a:lnTo>
                  <a:lnTo>
                    <a:pt x="145256" y="138112"/>
                  </a:lnTo>
                  <a:lnTo>
                    <a:pt x="2381" y="171450"/>
                  </a:lnTo>
                  <a:cubicBezTo>
                    <a:pt x="1587" y="218281"/>
                    <a:pt x="794" y="265112"/>
                    <a:pt x="0" y="311943"/>
                  </a:cubicBezTo>
                  <a:lnTo>
                    <a:pt x="135731" y="309562"/>
                  </a:lnTo>
                  <a:lnTo>
                    <a:pt x="240506" y="302418"/>
                  </a:lnTo>
                  <a:lnTo>
                    <a:pt x="352425" y="290512"/>
                  </a:lnTo>
                  <a:lnTo>
                    <a:pt x="435769" y="278606"/>
                  </a:lnTo>
                  <a:lnTo>
                    <a:pt x="533400" y="257175"/>
                  </a:lnTo>
                  <a:lnTo>
                    <a:pt x="638175" y="230981"/>
                  </a:lnTo>
                  <a:lnTo>
                    <a:pt x="723900" y="204787"/>
                  </a:lnTo>
                  <a:lnTo>
                    <a:pt x="742950" y="197643"/>
                  </a:lnTo>
                  <a:lnTo>
                    <a:pt x="762000" y="178593"/>
                  </a:lnTo>
                  <a:lnTo>
                    <a:pt x="781050" y="150018"/>
                  </a:lnTo>
                  <a:lnTo>
                    <a:pt x="790575" y="126206"/>
                  </a:lnTo>
                  <a:lnTo>
                    <a:pt x="790575" y="109537"/>
                  </a:lnTo>
                  <a:lnTo>
                    <a:pt x="785813" y="92868"/>
                  </a:lnTo>
                  <a:lnTo>
                    <a:pt x="776288" y="78581"/>
                  </a:lnTo>
                  <a:lnTo>
                    <a:pt x="752475" y="61912"/>
                  </a:lnTo>
                  <a:lnTo>
                    <a:pt x="688181" y="30956"/>
                  </a:lnTo>
                  <a:lnTo>
                    <a:pt x="621506" y="9525"/>
                  </a:lnTo>
                  <a:lnTo>
                    <a:pt x="559594" y="0"/>
                  </a:lnTo>
                  <a:lnTo>
                    <a:pt x="535781" y="0"/>
                  </a:lnTo>
                  <a:lnTo>
                    <a:pt x="514350" y="2381"/>
                  </a:lnTo>
                  <a:lnTo>
                    <a:pt x="478631" y="14287"/>
                  </a:lnTo>
                  <a:lnTo>
                    <a:pt x="428625" y="40481"/>
                  </a:lnTo>
                  <a:lnTo>
                    <a:pt x="364331" y="738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5" name="フリーフォーム 84">
              <a:extLst>
                <a:ext uri="{FF2B5EF4-FFF2-40B4-BE49-F238E27FC236}">
                  <a16:creationId xmlns:a16="http://schemas.microsoft.com/office/drawing/2014/main" id="{046DFD99-6A1A-4AE0-827B-FDE92C128F56}"/>
                </a:ext>
              </a:extLst>
            </p:cNvPr>
            <p:cNvSpPr/>
            <p:nvPr/>
          </p:nvSpPr>
          <p:spPr>
            <a:xfrm>
              <a:off x="5310188" y="3067050"/>
              <a:ext cx="469900" cy="1452563"/>
            </a:xfrm>
            <a:custGeom>
              <a:avLst/>
              <a:gdLst>
                <a:gd name="connsiteX0" fmla="*/ 223837 w 469106"/>
                <a:gd name="connsiteY0" fmla="*/ 731044 h 1452563"/>
                <a:gd name="connsiteX1" fmla="*/ 230981 w 469106"/>
                <a:gd name="connsiteY1" fmla="*/ 1073944 h 1452563"/>
                <a:gd name="connsiteX2" fmla="*/ 240506 w 469106"/>
                <a:gd name="connsiteY2" fmla="*/ 1452563 h 1452563"/>
                <a:gd name="connsiteX3" fmla="*/ 438150 w 469106"/>
                <a:gd name="connsiteY3" fmla="*/ 1414463 h 1452563"/>
                <a:gd name="connsiteX4" fmla="*/ 438150 w 469106"/>
                <a:gd name="connsiteY4" fmla="*/ 1240631 h 1452563"/>
                <a:gd name="connsiteX5" fmla="*/ 438150 w 469106"/>
                <a:gd name="connsiteY5" fmla="*/ 942975 h 1452563"/>
                <a:gd name="connsiteX6" fmla="*/ 438150 w 469106"/>
                <a:gd name="connsiteY6" fmla="*/ 776288 h 1452563"/>
                <a:gd name="connsiteX7" fmla="*/ 438150 w 469106"/>
                <a:gd name="connsiteY7" fmla="*/ 611981 h 1452563"/>
                <a:gd name="connsiteX8" fmla="*/ 440531 w 469106"/>
                <a:gd name="connsiteY8" fmla="*/ 511969 h 1452563"/>
                <a:gd name="connsiteX9" fmla="*/ 442912 w 469106"/>
                <a:gd name="connsiteY9" fmla="*/ 488156 h 1452563"/>
                <a:gd name="connsiteX10" fmla="*/ 445293 w 469106"/>
                <a:gd name="connsiteY10" fmla="*/ 464344 h 1452563"/>
                <a:gd name="connsiteX11" fmla="*/ 452437 w 469106"/>
                <a:gd name="connsiteY11" fmla="*/ 438150 h 1452563"/>
                <a:gd name="connsiteX12" fmla="*/ 461962 w 469106"/>
                <a:gd name="connsiteY12" fmla="*/ 409575 h 1452563"/>
                <a:gd name="connsiteX13" fmla="*/ 466725 w 469106"/>
                <a:gd name="connsiteY13" fmla="*/ 383381 h 1452563"/>
                <a:gd name="connsiteX14" fmla="*/ 469106 w 469106"/>
                <a:gd name="connsiteY14" fmla="*/ 352425 h 1452563"/>
                <a:gd name="connsiteX15" fmla="*/ 469106 w 469106"/>
                <a:gd name="connsiteY15" fmla="*/ 321469 h 1452563"/>
                <a:gd name="connsiteX16" fmla="*/ 469106 w 469106"/>
                <a:gd name="connsiteY16" fmla="*/ 292894 h 1452563"/>
                <a:gd name="connsiteX17" fmla="*/ 464343 w 469106"/>
                <a:gd name="connsiteY17" fmla="*/ 271463 h 1452563"/>
                <a:gd name="connsiteX18" fmla="*/ 450056 w 469106"/>
                <a:gd name="connsiteY18" fmla="*/ 240506 h 1452563"/>
                <a:gd name="connsiteX19" fmla="*/ 431006 w 469106"/>
                <a:gd name="connsiteY19" fmla="*/ 214313 h 1452563"/>
                <a:gd name="connsiteX20" fmla="*/ 390525 w 469106"/>
                <a:gd name="connsiteY20" fmla="*/ 173831 h 1452563"/>
                <a:gd name="connsiteX21" fmla="*/ 357187 w 469106"/>
                <a:gd name="connsiteY21" fmla="*/ 140494 h 1452563"/>
                <a:gd name="connsiteX22" fmla="*/ 314325 w 469106"/>
                <a:gd name="connsiteY22" fmla="*/ 104775 h 1452563"/>
                <a:gd name="connsiteX23" fmla="*/ 273843 w 469106"/>
                <a:gd name="connsiteY23" fmla="*/ 78581 h 1452563"/>
                <a:gd name="connsiteX24" fmla="*/ 238125 w 469106"/>
                <a:gd name="connsiteY24" fmla="*/ 57150 h 1452563"/>
                <a:gd name="connsiteX25" fmla="*/ 202406 w 469106"/>
                <a:gd name="connsiteY25" fmla="*/ 42863 h 1452563"/>
                <a:gd name="connsiteX26" fmla="*/ 111918 w 469106"/>
                <a:gd name="connsiteY26" fmla="*/ 16669 h 1452563"/>
                <a:gd name="connsiteX27" fmla="*/ 61912 w 469106"/>
                <a:gd name="connsiteY27" fmla="*/ 4763 h 1452563"/>
                <a:gd name="connsiteX28" fmla="*/ 26193 w 469106"/>
                <a:gd name="connsiteY28" fmla="*/ 0 h 1452563"/>
                <a:gd name="connsiteX29" fmla="*/ 11906 w 469106"/>
                <a:gd name="connsiteY29" fmla="*/ 2381 h 1452563"/>
                <a:gd name="connsiteX30" fmla="*/ 2381 w 469106"/>
                <a:gd name="connsiteY30" fmla="*/ 9525 h 1452563"/>
                <a:gd name="connsiteX31" fmla="*/ 0 w 469106"/>
                <a:gd name="connsiteY31" fmla="*/ 21431 h 1452563"/>
                <a:gd name="connsiteX32" fmla="*/ 9525 w 469106"/>
                <a:gd name="connsiteY32" fmla="*/ 40481 h 1452563"/>
                <a:gd name="connsiteX33" fmla="*/ 26193 w 469106"/>
                <a:gd name="connsiteY33" fmla="*/ 54769 h 1452563"/>
                <a:gd name="connsiteX34" fmla="*/ 78581 w 469106"/>
                <a:gd name="connsiteY34" fmla="*/ 97631 h 1452563"/>
                <a:gd name="connsiteX35" fmla="*/ 116681 w 469106"/>
                <a:gd name="connsiteY35" fmla="*/ 130969 h 1452563"/>
                <a:gd name="connsiteX36" fmla="*/ 138112 w 469106"/>
                <a:gd name="connsiteY36" fmla="*/ 154781 h 1452563"/>
                <a:gd name="connsiteX37" fmla="*/ 159543 w 469106"/>
                <a:gd name="connsiteY37" fmla="*/ 183356 h 1452563"/>
                <a:gd name="connsiteX38" fmla="*/ 180975 w 469106"/>
                <a:gd name="connsiteY38" fmla="*/ 219075 h 1452563"/>
                <a:gd name="connsiteX39" fmla="*/ 197643 w 469106"/>
                <a:gd name="connsiteY39" fmla="*/ 252413 h 1452563"/>
                <a:gd name="connsiteX40" fmla="*/ 204787 w 469106"/>
                <a:gd name="connsiteY40" fmla="*/ 278606 h 1452563"/>
                <a:gd name="connsiteX41" fmla="*/ 214312 w 469106"/>
                <a:gd name="connsiteY41" fmla="*/ 321469 h 1452563"/>
                <a:gd name="connsiteX42" fmla="*/ 216693 w 469106"/>
                <a:gd name="connsiteY42" fmla="*/ 381000 h 1452563"/>
                <a:gd name="connsiteX43" fmla="*/ 223837 w 469106"/>
                <a:gd name="connsiteY43" fmla="*/ 731044 h 1452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69106" h="1452563">
                  <a:moveTo>
                    <a:pt x="223837" y="731044"/>
                  </a:moveTo>
                  <a:lnTo>
                    <a:pt x="230981" y="1073944"/>
                  </a:lnTo>
                  <a:lnTo>
                    <a:pt x="240506" y="1452563"/>
                  </a:lnTo>
                  <a:lnTo>
                    <a:pt x="438150" y="1414463"/>
                  </a:lnTo>
                  <a:lnTo>
                    <a:pt x="438150" y="1240631"/>
                  </a:lnTo>
                  <a:lnTo>
                    <a:pt x="438150" y="942975"/>
                  </a:lnTo>
                  <a:lnTo>
                    <a:pt x="438150" y="776288"/>
                  </a:lnTo>
                  <a:lnTo>
                    <a:pt x="438150" y="611981"/>
                  </a:lnTo>
                  <a:cubicBezTo>
                    <a:pt x="438944" y="578644"/>
                    <a:pt x="439737" y="545306"/>
                    <a:pt x="440531" y="511969"/>
                  </a:cubicBezTo>
                  <a:lnTo>
                    <a:pt x="442912" y="488156"/>
                  </a:lnTo>
                  <a:lnTo>
                    <a:pt x="445293" y="464344"/>
                  </a:lnTo>
                  <a:lnTo>
                    <a:pt x="452437" y="438150"/>
                  </a:lnTo>
                  <a:lnTo>
                    <a:pt x="461962" y="409575"/>
                  </a:lnTo>
                  <a:lnTo>
                    <a:pt x="466725" y="383381"/>
                  </a:lnTo>
                  <a:lnTo>
                    <a:pt x="469106" y="352425"/>
                  </a:lnTo>
                  <a:lnTo>
                    <a:pt x="469106" y="321469"/>
                  </a:lnTo>
                  <a:lnTo>
                    <a:pt x="469106" y="292894"/>
                  </a:lnTo>
                  <a:lnTo>
                    <a:pt x="464343" y="271463"/>
                  </a:lnTo>
                  <a:lnTo>
                    <a:pt x="450056" y="240506"/>
                  </a:lnTo>
                  <a:lnTo>
                    <a:pt x="431006" y="214313"/>
                  </a:lnTo>
                  <a:lnTo>
                    <a:pt x="390525" y="173831"/>
                  </a:lnTo>
                  <a:lnTo>
                    <a:pt x="357187" y="140494"/>
                  </a:lnTo>
                  <a:lnTo>
                    <a:pt x="314325" y="104775"/>
                  </a:lnTo>
                  <a:lnTo>
                    <a:pt x="273843" y="78581"/>
                  </a:lnTo>
                  <a:lnTo>
                    <a:pt x="238125" y="57150"/>
                  </a:lnTo>
                  <a:lnTo>
                    <a:pt x="202406" y="42863"/>
                  </a:lnTo>
                  <a:lnTo>
                    <a:pt x="111918" y="16669"/>
                  </a:lnTo>
                  <a:lnTo>
                    <a:pt x="61912" y="4763"/>
                  </a:lnTo>
                  <a:lnTo>
                    <a:pt x="26193" y="0"/>
                  </a:lnTo>
                  <a:lnTo>
                    <a:pt x="11906" y="2381"/>
                  </a:lnTo>
                  <a:lnTo>
                    <a:pt x="2381" y="9525"/>
                  </a:lnTo>
                  <a:lnTo>
                    <a:pt x="0" y="21431"/>
                  </a:lnTo>
                  <a:lnTo>
                    <a:pt x="9525" y="40481"/>
                  </a:lnTo>
                  <a:lnTo>
                    <a:pt x="26193" y="54769"/>
                  </a:lnTo>
                  <a:lnTo>
                    <a:pt x="78581" y="97631"/>
                  </a:lnTo>
                  <a:lnTo>
                    <a:pt x="116681" y="130969"/>
                  </a:lnTo>
                  <a:lnTo>
                    <a:pt x="138112" y="154781"/>
                  </a:lnTo>
                  <a:lnTo>
                    <a:pt x="159543" y="183356"/>
                  </a:lnTo>
                  <a:lnTo>
                    <a:pt x="180975" y="219075"/>
                  </a:lnTo>
                  <a:lnTo>
                    <a:pt x="197643" y="252413"/>
                  </a:lnTo>
                  <a:lnTo>
                    <a:pt x="204787" y="278606"/>
                  </a:lnTo>
                  <a:lnTo>
                    <a:pt x="214312" y="321469"/>
                  </a:lnTo>
                  <a:cubicBezTo>
                    <a:pt x="215106" y="341313"/>
                    <a:pt x="215899" y="361156"/>
                    <a:pt x="216693" y="381000"/>
                  </a:cubicBezTo>
                  <a:cubicBezTo>
                    <a:pt x="218281" y="488156"/>
                    <a:pt x="219868" y="595313"/>
                    <a:pt x="223837" y="73104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3530E824-296B-45AE-AE6C-BE571150BD1D}"/>
                </a:ext>
              </a:extLst>
            </p:cNvPr>
            <p:cNvSpPr/>
            <p:nvPr/>
          </p:nvSpPr>
          <p:spPr>
            <a:xfrm>
              <a:off x="5229225" y="4211638"/>
              <a:ext cx="1938338" cy="422275"/>
            </a:xfrm>
            <a:custGeom>
              <a:avLst/>
              <a:gdLst>
                <a:gd name="connsiteX0" fmla="*/ 1254919 w 1938338"/>
                <a:gd name="connsiteY0" fmla="*/ 295275 h 421482"/>
                <a:gd name="connsiteX1" fmla="*/ 1126331 w 1938338"/>
                <a:gd name="connsiteY1" fmla="*/ 309563 h 421482"/>
                <a:gd name="connsiteX2" fmla="*/ 962025 w 1938338"/>
                <a:gd name="connsiteY2" fmla="*/ 328613 h 421482"/>
                <a:gd name="connsiteX3" fmla="*/ 735806 w 1938338"/>
                <a:gd name="connsiteY3" fmla="*/ 357188 h 421482"/>
                <a:gd name="connsiteX4" fmla="*/ 559594 w 1938338"/>
                <a:gd name="connsiteY4" fmla="*/ 383382 h 421482"/>
                <a:gd name="connsiteX5" fmla="*/ 442913 w 1938338"/>
                <a:gd name="connsiteY5" fmla="*/ 404813 h 421482"/>
                <a:gd name="connsiteX6" fmla="*/ 383381 w 1938338"/>
                <a:gd name="connsiteY6" fmla="*/ 419100 h 421482"/>
                <a:gd name="connsiteX7" fmla="*/ 364331 w 1938338"/>
                <a:gd name="connsiteY7" fmla="*/ 421482 h 421482"/>
                <a:gd name="connsiteX8" fmla="*/ 328613 w 1938338"/>
                <a:gd name="connsiteY8" fmla="*/ 414338 h 421482"/>
                <a:gd name="connsiteX9" fmla="*/ 273844 w 1938338"/>
                <a:gd name="connsiteY9" fmla="*/ 397669 h 421482"/>
                <a:gd name="connsiteX10" fmla="*/ 240506 w 1938338"/>
                <a:gd name="connsiteY10" fmla="*/ 385763 h 421482"/>
                <a:gd name="connsiteX11" fmla="*/ 190500 w 1938338"/>
                <a:gd name="connsiteY11" fmla="*/ 364332 h 421482"/>
                <a:gd name="connsiteX12" fmla="*/ 147638 w 1938338"/>
                <a:gd name="connsiteY12" fmla="*/ 340519 h 421482"/>
                <a:gd name="connsiteX13" fmla="*/ 109538 w 1938338"/>
                <a:gd name="connsiteY13" fmla="*/ 316707 h 421482"/>
                <a:gd name="connsiteX14" fmla="*/ 76200 w 1938338"/>
                <a:gd name="connsiteY14" fmla="*/ 292894 h 421482"/>
                <a:gd name="connsiteX15" fmla="*/ 52388 w 1938338"/>
                <a:gd name="connsiteY15" fmla="*/ 271463 h 421482"/>
                <a:gd name="connsiteX16" fmla="*/ 21431 w 1938338"/>
                <a:gd name="connsiteY16" fmla="*/ 240507 h 421482"/>
                <a:gd name="connsiteX17" fmla="*/ 11906 w 1938338"/>
                <a:gd name="connsiteY17" fmla="*/ 228600 h 421482"/>
                <a:gd name="connsiteX18" fmla="*/ 4763 w 1938338"/>
                <a:gd name="connsiteY18" fmla="*/ 216694 h 421482"/>
                <a:gd name="connsiteX19" fmla="*/ 0 w 1938338"/>
                <a:gd name="connsiteY19" fmla="*/ 190500 h 421482"/>
                <a:gd name="connsiteX20" fmla="*/ 4763 w 1938338"/>
                <a:gd name="connsiteY20" fmla="*/ 180975 h 421482"/>
                <a:gd name="connsiteX21" fmla="*/ 14288 w 1938338"/>
                <a:gd name="connsiteY21" fmla="*/ 173832 h 421482"/>
                <a:gd name="connsiteX22" fmla="*/ 30956 w 1938338"/>
                <a:gd name="connsiteY22" fmla="*/ 173832 h 421482"/>
                <a:gd name="connsiteX23" fmla="*/ 85725 w 1938338"/>
                <a:gd name="connsiteY23" fmla="*/ 188119 h 421482"/>
                <a:gd name="connsiteX24" fmla="*/ 135731 w 1938338"/>
                <a:gd name="connsiteY24" fmla="*/ 202407 h 421482"/>
                <a:gd name="connsiteX25" fmla="*/ 176213 w 1938338"/>
                <a:gd name="connsiteY25" fmla="*/ 209550 h 421482"/>
                <a:gd name="connsiteX26" fmla="*/ 233363 w 1938338"/>
                <a:gd name="connsiteY26" fmla="*/ 216694 h 421482"/>
                <a:gd name="connsiteX27" fmla="*/ 295275 w 1938338"/>
                <a:gd name="connsiteY27" fmla="*/ 221457 h 421482"/>
                <a:gd name="connsiteX28" fmla="*/ 345281 w 1938338"/>
                <a:gd name="connsiteY28" fmla="*/ 221457 h 421482"/>
                <a:gd name="connsiteX29" fmla="*/ 657225 w 1938338"/>
                <a:gd name="connsiteY29" fmla="*/ 180975 h 421482"/>
                <a:gd name="connsiteX30" fmla="*/ 864394 w 1938338"/>
                <a:gd name="connsiteY30" fmla="*/ 150019 h 421482"/>
                <a:gd name="connsiteX31" fmla="*/ 1040606 w 1938338"/>
                <a:gd name="connsiteY31" fmla="*/ 111919 h 421482"/>
                <a:gd name="connsiteX32" fmla="*/ 1247775 w 1938338"/>
                <a:gd name="connsiteY32" fmla="*/ 78582 h 421482"/>
                <a:gd name="connsiteX33" fmla="*/ 1328738 w 1938338"/>
                <a:gd name="connsiteY33" fmla="*/ 64294 h 421482"/>
                <a:gd name="connsiteX34" fmla="*/ 1385888 w 1938338"/>
                <a:gd name="connsiteY34" fmla="*/ 35719 h 421482"/>
                <a:gd name="connsiteX35" fmla="*/ 1471613 w 1938338"/>
                <a:gd name="connsiteY35" fmla="*/ 2382 h 421482"/>
                <a:gd name="connsiteX36" fmla="*/ 1485900 w 1938338"/>
                <a:gd name="connsiteY36" fmla="*/ 0 h 421482"/>
                <a:gd name="connsiteX37" fmla="*/ 1557338 w 1938338"/>
                <a:gd name="connsiteY37" fmla="*/ 11907 h 421482"/>
                <a:gd name="connsiteX38" fmla="*/ 1669256 w 1938338"/>
                <a:gd name="connsiteY38" fmla="*/ 42863 h 421482"/>
                <a:gd name="connsiteX39" fmla="*/ 1754981 w 1938338"/>
                <a:gd name="connsiteY39" fmla="*/ 73819 h 421482"/>
                <a:gd name="connsiteX40" fmla="*/ 1821656 w 1938338"/>
                <a:gd name="connsiteY40" fmla="*/ 97632 h 421482"/>
                <a:gd name="connsiteX41" fmla="*/ 1859756 w 1938338"/>
                <a:gd name="connsiteY41" fmla="*/ 116682 h 421482"/>
                <a:gd name="connsiteX42" fmla="*/ 1905000 w 1938338"/>
                <a:gd name="connsiteY42" fmla="*/ 142875 h 421482"/>
                <a:gd name="connsiteX43" fmla="*/ 1924050 w 1938338"/>
                <a:gd name="connsiteY43" fmla="*/ 157163 h 421482"/>
                <a:gd name="connsiteX44" fmla="*/ 1933575 w 1938338"/>
                <a:gd name="connsiteY44" fmla="*/ 171450 h 421482"/>
                <a:gd name="connsiteX45" fmla="*/ 1938338 w 1938338"/>
                <a:gd name="connsiteY45" fmla="*/ 183357 h 421482"/>
                <a:gd name="connsiteX46" fmla="*/ 1933575 w 1938338"/>
                <a:gd name="connsiteY46" fmla="*/ 204788 h 421482"/>
                <a:gd name="connsiteX47" fmla="*/ 1919288 w 1938338"/>
                <a:gd name="connsiteY47" fmla="*/ 230982 h 421482"/>
                <a:gd name="connsiteX48" fmla="*/ 1907381 w 1938338"/>
                <a:gd name="connsiteY48" fmla="*/ 242888 h 421482"/>
                <a:gd name="connsiteX49" fmla="*/ 1869281 w 1938338"/>
                <a:gd name="connsiteY49" fmla="*/ 250032 h 421482"/>
                <a:gd name="connsiteX50" fmla="*/ 1774031 w 1938338"/>
                <a:gd name="connsiteY50" fmla="*/ 266700 h 421482"/>
                <a:gd name="connsiteX51" fmla="*/ 1719263 w 1938338"/>
                <a:gd name="connsiteY51" fmla="*/ 269082 h 421482"/>
                <a:gd name="connsiteX52" fmla="*/ 1628775 w 1938338"/>
                <a:gd name="connsiteY52" fmla="*/ 269082 h 421482"/>
                <a:gd name="connsiteX53" fmla="*/ 1512094 w 1938338"/>
                <a:gd name="connsiteY53" fmla="*/ 273844 h 421482"/>
                <a:gd name="connsiteX54" fmla="*/ 1390650 w 1938338"/>
                <a:gd name="connsiteY54" fmla="*/ 285750 h 421482"/>
                <a:gd name="connsiteX55" fmla="*/ 1254919 w 1938338"/>
                <a:gd name="connsiteY55" fmla="*/ 295275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38338" h="421482">
                  <a:moveTo>
                    <a:pt x="1254919" y="295275"/>
                  </a:moveTo>
                  <a:lnTo>
                    <a:pt x="1126331" y="309563"/>
                  </a:lnTo>
                  <a:lnTo>
                    <a:pt x="962025" y="328613"/>
                  </a:lnTo>
                  <a:lnTo>
                    <a:pt x="735806" y="357188"/>
                  </a:lnTo>
                  <a:lnTo>
                    <a:pt x="559594" y="383382"/>
                  </a:lnTo>
                  <a:lnTo>
                    <a:pt x="442913" y="404813"/>
                  </a:lnTo>
                  <a:lnTo>
                    <a:pt x="383381" y="419100"/>
                  </a:lnTo>
                  <a:lnTo>
                    <a:pt x="364331" y="421482"/>
                  </a:lnTo>
                  <a:lnTo>
                    <a:pt x="328613" y="414338"/>
                  </a:lnTo>
                  <a:lnTo>
                    <a:pt x="273844" y="397669"/>
                  </a:lnTo>
                  <a:lnTo>
                    <a:pt x="240506" y="385763"/>
                  </a:lnTo>
                  <a:lnTo>
                    <a:pt x="190500" y="364332"/>
                  </a:lnTo>
                  <a:lnTo>
                    <a:pt x="147638" y="340519"/>
                  </a:lnTo>
                  <a:lnTo>
                    <a:pt x="109538" y="316707"/>
                  </a:lnTo>
                  <a:lnTo>
                    <a:pt x="76200" y="292894"/>
                  </a:lnTo>
                  <a:lnTo>
                    <a:pt x="52388" y="271463"/>
                  </a:lnTo>
                  <a:lnTo>
                    <a:pt x="21431" y="240507"/>
                  </a:lnTo>
                  <a:lnTo>
                    <a:pt x="11906" y="228600"/>
                  </a:lnTo>
                  <a:lnTo>
                    <a:pt x="4763" y="216694"/>
                  </a:lnTo>
                  <a:lnTo>
                    <a:pt x="0" y="190500"/>
                  </a:lnTo>
                  <a:lnTo>
                    <a:pt x="4763" y="180975"/>
                  </a:lnTo>
                  <a:lnTo>
                    <a:pt x="14288" y="173832"/>
                  </a:lnTo>
                  <a:lnTo>
                    <a:pt x="30956" y="173832"/>
                  </a:lnTo>
                  <a:lnTo>
                    <a:pt x="85725" y="188119"/>
                  </a:lnTo>
                  <a:lnTo>
                    <a:pt x="135731" y="202407"/>
                  </a:lnTo>
                  <a:lnTo>
                    <a:pt x="176213" y="209550"/>
                  </a:lnTo>
                  <a:lnTo>
                    <a:pt x="233363" y="216694"/>
                  </a:lnTo>
                  <a:lnTo>
                    <a:pt x="295275" y="221457"/>
                  </a:lnTo>
                  <a:lnTo>
                    <a:pt x="345281" y="221457"/>
                  </a:lnTo>
                  <a:lnTo>
                    <a:pt x="657225" y="180975"/>
                  </a:lnTo>
                  <a:lnTo>
                    <a:pt x="864394" y="150019"/>
                  </a:lnTo>
                  <a:lnTo>
                    <a:pt x="1040606" y="111919"/>
                  </a:lnTo>
                  <a:lnTo>
                    <a:pt x="1247775" y="78582"/>
                  </a:lnTo>
                  <a:lnTo>
                    <a:pt x="1328738" y="64294"/>
                  </a:lnTo>
                  <a:lnTo>
                    <a:pt x="1385888" y="35719"/>
                  </a:lnTo>
                  <a:lnTo>
                    <a:pt x="1471613" y="2382"/>
                  </a:lnTo>
                  <a:lnTo>
                    <a:pt x="1485900" y="0"/>
                  </a:lnTo>
                  <a:lnTo>
                    <a:pt x="1557338" y="11907"/>
                  </a:lnTo>
                  <a:lnTo>
                    <a:pt x="1669256" y="42863"/>
                  </a:lnTo>
                  <a:lnTo>
                    <a:pt x="1754981" y="73819"/>
                  </a:lnTo>
                  <a:lnTo>
                    <a:pt x="1821656" y="97632"/>
                  </a:lnTo>
                  <a:lnTo>
                    <a:pt x="1859756" y="116682"/>
                  </a:lnTo>
                  <a:lnTo>
                    <a:pt x="1905000" y="142875"/>
                  </a:lnTo>
                  <a:lnTo>
                    <a:pt x="1924050" y="157163"/>
                  </a:lnTo>
                  <a:lnTo>
                    <a:pt x="1933575" y="171450"/>
                  </a:lnTo>
                  <a:lnTo>
                    <a:pt x="1938338" y="183357"/>
                  </a:lnTo>
                  <a:lnTo>
                    <a:pt x="1933575" y="204788"/>
                  </a:lnTo>
                  <a:lnTo>
                    <a:pt x="1919288" y="230982"/>
                  </a:lnTo>
                  <a:lnTo>
                    <a:pt x="1907381" y="242888"/>
                  </a:lnTo>
                  <a:lnTo>
                    <a:pt x="1869281" y="250032"/>
                  </a:lnTo>
                  <a:lnTo>
                    <a:pt x="1774031" y="266700"/>
                  </a:lnTo>
                  <a:lnTo>
                    <a:pt x="1719263" y="269082"/>
                  </a:lnTo>
                  <a:lnTo>
                    <a:pt x="1628775" y="269082"/>
                  </a:lnTo>
                  <a:lnTo>
                    <a:pt x="1512094" y="273844"/>
                  </a:lnTo>
                  <a:lnTo>
                    <a:pt x="1390650" y="285750"/>
                  </a:lnTo>
                  <a:lnTo>
                    <a:pt x="1254919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291E6F25-84E4-4037-9AC3-986AB5E21F52}"/>
                </a:ext>
              </a:extLst>
            </p:cNvPr>
            <p:cNvSpPr/>
            <p:nvPr/>
          </p:nvSpPr>
          <p:spPr>
            <a:xfrm>
              <a:off x="4164013" y="2590800"/>
              <a:ext cx="1101725" cy="496888"/>
            </a:xfrm>
            <a:custGeom>
              <a:avLst/>
              <a:gdLst>
                <a:gd name="connsiteX0" fmla="*/ 566738 w 1100433"/>
                <a:gd name="connsiteY0" fmla="*/ 338138 h 497681"/>
                <a:gd name="connsiteX1" fmla="*/ 471488 w 1100433"/>
                <a:gd name="connsiteY1" fmla="*/ 390525 h 497681"/>
                <a:gd name="connsiteX2" fmla="*/ 395288 w 1100433"/>
                <a:gd name="connsiteY2" fmla="*/ 435769 h 497681"/>
                <a:gd name="connsiteX3" fmla="*/ 338138 w 1100433"/>
                <a:gd name="connsiteY3" fmla="*/ 469106 h 497681"/>
                <a:gd name="connsiteX4" fmla="*/ 307182 w 1100433"/>
                <a:gd name="connsiteY4" fmla="*/ 483394 h 497681"/>
                <a:gd name="connsiteX5" fmla="*/ 271463 w 1100433"/>
                <a:gd name="connsiteY5" fmla="*/ 492919 h 497681"/>
                <a:gd name="connsiteX6" fmla="*/ 250032 w 1100433"/>
                <a:gd name="connsiteY6" fmla="*/ 497681 h 497681"/>
                <a:gd name="connsiteX7" fmla="*/ 226219 w 1100433"/>
                <a:gd name="connsiteY7" fmla="*/ 497681 h 497681"/>
                <a:gd name="connsiteX8" fmla="*/ 209550 w 1100433"/>
                <a:gd name="connsiteY8" fmla="*/ 495300 h 497681"/>
                <a:gd name="connsiteX9" fmla="*/ 188119 w 1100433"/>
                <a:gd name="connsiteY9" fmla="*/ 492919 h 497681"/>
                <a:gd name="connsiteX10" fmla="*/ 169069 w 1100433"/>
                <a:gd name="connsiteY10" fmla="*/ 485775 h 497681"/>
                <a:gd name="connsiteX11" fmla="*/ 147638 w 1100433"/>
                <a:gd name="connsiteY11" fmla="*/ 471488 h 497681"/>
                <a:gd name="connsiteX12" fmla="*/ 126207 w 1100433"/>
                <a:gd name="connsiteY12" fmla="*/ 452438 h 497681"/>
                <a:gd name="connsiteX13" fmla="*/ 92869 w 1100433"/>
                <a:gd name="connsiteY13" fmla="*/ 407194 h 497681"/>
                <a:gd name="connsiteX14" fmla="*/ 54769 w 1100433"/>
                <a:gd name="connsiteY14" fmla="*/ 347663 h 497681"/>
                <a:gd name="connsiteX15" fmla="*/ 40482 w 1100433"/>
                <a:gd name="connsiteY15" fmla="*/ 323850 h 497681"/>
                <a:gd name="connsiteX16" fmla="*/ 26194 w 1100433"/>
                <a:gd name="connsiteY16" fmla="*/ 292894 h 497681"/>
                <a:gd name="connsiteX17" fmla="*/ 14288 w 1100433"/>
                <a:gd name="connsiteY17" fmla="*/ 250031 h 497681"/>
                <a:gd name="connsiteX18" fmla="*/ 4763 w 1100433"/>
                <a:gd name="connsiteY18" fmla="*/ 197644 h 497681"/>
                <a:gd name="connsiteX19" fmla="*/ 0 w 1100433"/>
                <a:gd name="connsiteY19" fmla="*/ 159544 h 497681"/>
                <a:gd name="connsiteX20" fmla="*/ 2382 w 1100433"/>
                <a:gd name="connsiteY20" fmla="*/ 116681 h 497681"/>
                <a:gd name="connsiteX21" fmla="*/ 7144 w 1100433"/>
                <a:gd name="connsiteY21" fmla="*/ 90488 h 497681"/>
                <a:gd name="connsiteX22" fmla="*/ 14288 w 1100433"/>
                <a:gd name="connsiteY22" fmla="*/ 78581 h 497681"/>
                <a:gd name="connsiteX23" fmla="*/ 23813 w 1100433"/>
                <a:gd name="connsiteY23" fmla="*/ 76200 h 497681"/>
                <a:gd name="connsiteX24" fmla="*/ 38100 w 1100433"/>
                <a:gd name="connsiteY24" fmla="*/ 78581 h 497681"/>
                <a:gd name="connsiteX25" fmla="*/ 50007 w 1100433"/>
                <a:gd name="connsiteY25" fmla="*/ 92869 h 497681"/>
                <a:gd name="connsiteX26" fmla="*/ 71438 w 1100433"/>
                <a:gd name="connsiteY26" fmla="*/ 133350 h 497681"/>
                <a:gd name="connsiteX27" fmla="*/ 102394 w 1100433"/>
                <a:gd name="connsiteY27" fmla="*/ 176213 h 497681"/>
                <a:gd name="connsiteX28" fmla="*/ 123825 w 1100433"/>
                <a:gd name="connsiteY28" fmla="*/ 202406 h 497681"/>
                <a:gd name="connsiteX29" fmla="*/ 147638 w 1100433"/>
                <a:gd name="connsiteY29" fmla="*/ 221456 h 497681"/>
                <a:gd name="connsiteX30" fmla="*/ 180975 w 1100433"/>
                <a:gd name="connsiteY30" fmla="*/ 238125 h 497681"/>
                <a:gd name="connsiteX31" fmla="*/ 211932 w 1100433"/>
                <a:gd name="connsiteY31" fmla="*/ 245269 h 497681"/>
                <a:gd name="connsiteX32" fmla="*/ 242888 w 1100433"/>
                <a:gd name="connsiteY32" fmla="*/ 242888 h 497681"/>
                <a:gd name="connsiteX33" fmla="*/ 309563 w 1100433"/>
                <a:gd name="connsiteY33" fmla="*/ 221456 h 497681"/>
                <a:gd name="connsiteX34" fmla="*/ 504825 w 1100433"/>
                <a:gd name="connsiteY34" fmla="*/ 152400 h 497681"/>
                <a:gd name="connsiteX35" fmla="*/ 666750 w 1100433"/>
                <a:gd name="connsiteY35" fmla="*/ 95250 h 497681"/>
                <a:gd name="connsiteX36" fmla="*/ 719138 w 1100433"/>
                <a:gd name="connsiteY36" fmla="*/ 76200 h 497681"/>
                <a:gd name="connsiteX37" fmla="*/ 754857 w 1100433"/>
                <a:gd name="connsiteY37" fmla="*/ 50006 h 497681"/>
                <a:gd name="connsiteX38" fmla="*/ 783432 w 1100433"/>
                <a:gd name="connsiteY38" fmla="*/ 28575 h 497681"/>
                <a:gd name="connsiteX39" fmla="*/ 807244 w 1100433"/>
                <a:gd name="connsiteY39" fmla="*/ 14288 h 497681"/>
                <a:gd name="connsiteX40" fmla="*/ 835819 w 1100433"/>
                <a:gd name="connsiteY40" fmla="*/ 2381 h 497681"/>
                <a:gd name="connsiteX41" fmla="*/ 859632 w 1100433"/>
                <a:gd name="connsiteY41" fmla="*/ 0 h 497681"/>
                <a:gd name="connsiteX42" fmla="*/ 869157 w 1100433"/>
                <a:gd name="connsiteY42" fmla="*/ 2381 h 497681"/>
                <a:gd name="connsiteX43" fmla="*/ 888207 w 1100433"/>
                <a:gd name="connsiteY43" fmla="*/ 7144 h 497681"/>
                <a:gd name="connsiteX44" fmla="*/ 940594 w 1100433"/>
                <a:gd name="connsiteY44" fmla="*/ 59531 h 497681"/>
                <a:gd name="connsiteX45" fmla="*/ 997744 w 1100433"/>
                <a:gd name="connsiteY45" fmla="*/ 119063 h 497681"/>
                <a:gd name="connsiteX46" fmla="*/ 1069182 w 1100433"/>
                <a:gd name="connsiteY46" fmla="*/ 188119 h 497681"/>
                <a:gd name="connsiteX47" fmla="*/ 1085850 w 1100433"/>
                <a:gd name="connsiteY47" fmla="*/ 204788 h 497681"/>
                <a:gd name="connsiteX48" fmla="*/ 1095375 w 1100433"/>
                <a:gd name="connsiteY48" fmla="*/ 221456 h 497681"/>
                <a:gd name="connsiteX49" fmla="*/ 1100138 w 1100433"/>
                <a:gd name="connsiteY49" fmla="*/ 235744 h 497681"/>
                <a:gd name="connsiteX50" fmla="*/ 1100138 w 1100433"/>
                <a:gd name="connsiteY50" fmla="*/ 250031 h 497681"/>
                <a:gd name="connsiteX51" fmla="*/ 1095375 w 1100433"/>
                <a:gd name="connsiteY51" fmla="*/ 271463 h 497681"/>
                <a:gd name="connsiteX52" fmla="*/ 1081088 w 1100433"/>
                <a:gd name="connsiteY52" fmla="*/ 295275 h 497681"/>
                <a:gd name="connsiteX53" fmla="*/ 1057275 w 1100433"/>
                <a:gd name="connsiteY53" fmla="*/ 319088 h 497681"/>
                <a:gd name="connsiteX54" fmla="*/ 1028700 w 1100433"/>
                <a:gd name="connsiteY54" fmla="*/ 333375 h 497681"/>
                <a:gd name="connsiteX55" fmla="*/ 688182 w 1100433"/>
                <a:gd name="connsiteY55" fmla="*/ 283369 h 497681"/>
                <a:gd name="connsiteX56" fmla="*/ 673894 w 1100433"/>
                <a:gd name="connsiteY56" fmla="*/ 283369 h 497681"/>
                <a:gd name="connsiteX57" fmla="*/ 566738 w 1100433"/>
                <a:gd name="connsiteY57" fmla="*/ 338138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100433" h="497681">
                  <a:moveTo>
                    <a:pt x="566738" y="338138"/>
                  </a:moveTo>
                  <a:lnTo>
                    <a:pt x="471488" y="390525"/>
                  </a:lnTo>
                  <a:lnTo>
                    <a:pt x="395288" y="435769"/>
                  </a:lnTo>
                  <a:lnTo>
                    <a:pt x="338138" y="469106"/>
                  </a:lnTo>
                  <a:lnTo>
                    <a:pt x="307182" y="483394"/>
                  </a:lnTo>
                  <a:lnTo>
                    <a:pt x="271463" y="492919"/>
                  </a:lnTo>
                  <a:lnTo>
                    <a:pt x="250032" y="497681"/>
                  </a:lnTo>
                  <a:lnTo>
                    <a:pt x="226219" y="497681"/>
                  </a:lnTo>
                  <a:lnTo>
                    <a:pt x="209550" y="495300"/>
                  </a:lnTo>
                  <a:lnTo>
                    <a:pt x="188119" y="492919"/>
                  </a:lnTo>
                  <a:lnTo>
                    <a:pt x="169069" y="485775"/>
                  </a:lnTo>
                  <a:lnTo>
                    <a:pt x="147638" y="471488"/>
                  </a:lnTo>
                  <a:lnTo>
                    <a:pt x="126207" y="452438"/>
                  </a:lnTo>
                  <a:lnTo>
                    <a:pt x="92869" y="407194"/>
                  </a:lnTo>
                  <a:lnTo>
                    <a:pt x="54769" y="347663"/>
                  </a:lnTo>
                  <a:lnTo>
                    <a:pt x="40482" y="323850"/>
                  </a:lnTo>
                  <a:lnTo>
                    <a:pt x="26194" y="292894"/>
                  </a:lnTo>
                  <a:lnTo>
                    <a:pt x="14288" y="250031"/>
                  </a:lnTo>
                  <a:lnTo>
                    <a:pt x="4763" y="197644"/>
                  </a:lnTo>
                  <a:lnTo>
                    <a:pt x="0" y="159544"/>
                  </a:lnTo>
                  <a:lnTo>
                    <a:pt x="2382" y="116681"/>
                  </a:lnTo>
                  <a:lnTo>
                    <a:pt x="7144" y="90488"/>
                  </a:lnTo>
                  <a:lnTo>
                    <a:pt x="14288" y="78581"/>
                  </a:lnTo>
                  <a:lnTo>
                    <a:pt x="23813" y="76200"/>
                  </a:lnTo>
                  <a:lnTo>
                    <a:pt x="38100" y="78581"/>
                  </a:lnTo>
                  <a:lnTo>
                    <a:pt x="50007" y="92869"/>
                  </a:lnTo>
                  <a:lnTo>
                    <a:pt x="71438" y="133350"/>
                  </a:lnTo>
                  <a:lnTo>
                    <a:pt x="102394" y="176213"/>
                  </a:lnTo>
                  <a:lnTo>
                    <a:pt x="123825" y="202406"/>
                  </a:lnTo>
                  <a:lnTo>
                    <a:pt x="147638" y="221456"/>
                  </a:lnTo>
                  <a:lnTo>
                    <a:pt x="180975" y="238125"/>
                  </a:lnTo>
                  <a:lnTo>
                    <a:pt x="211932" y="245269"/>
                  </a:lnTo>
                  <a:lnTo>
                    <a:pt x="242888" y="242888"/>
                  </a:lnTo>
                  <a:lnTo>
                    <a:pt x="309563" y="221456"/>
                  </a:lnTo>
                  <a:lnTo>
                    <a:pt x="504825" y="152400"/>
                  </a:lnTo>
                  <a:lnTo>
                    <a:pt x="666750" y="95250"/>
                  </a:lnTo>
                  <a:lnTo>
                    <a:pt x="719138" y="76200"/>
                  </a:lnTo>
                  <a:lnTo>
                    <a:pt x="754857" y="50006"/>
                  </a:lnTo>
                  <a:lnTo>
                    <a:pt x="783432" y="28575"/>
                  </a:lnTo>
                  <a:lnTo>
                    <a:pt x="807244" y="14288"/>
                  </a:lnTo>
                  <a:lnTo>
                    <a:pt x="835819" y="2381"/>
                  </a:lnTo>
                  <a:lnTo>
                    <a:pt x="859632" y="0"/>
                  </a:lnTo>
                  <a:lnTo>
                    <a:pt x="869157" y="2381"/>
                  </a:lnTo>
                  <a:lnTo>
                    <a:pt x="888207" y="7144"/>
                  </a:lnTo>
                  <a:lnTo>
                    <a:pt x="940594" y="59531"/>
                  </a:lnTo>
                  <a:lnTo>
                    <a:pt x="997744" y="119063"/>
                  </a:lnTo>
                  <a:lnTo>
                    <a:pt x="1069182" y="188119"/>
                  </a:lnTo>
                  <a:lnTo>
                    <a:pt x="1085850" y="204788"/>
                  </a:lnTo>
                  <a:lnTo>
                    <a:pt x="1095375" y="221456"/>
                  </a:lnTo>
                  <a:cubicBezTo>
                    <a:pt x="1100433" y="234100"/>
                    <a:pt x="1100138" y="229088"/>
                    <a:pt x="1100138" y="235744"/>
                  </a:cubicBezTo>
                  <a:lnTo>
                    <a:pt x="1100138" y="250031"/>
                  </a:lnTo>
                  <a:lnTo>
                    <a:pt x="1095375" y="271463"/>
                  </a:lnTo>
                  <a:lnTo>
                    <a:pt x="1081088" y="295275"/>
                  </a:lnTo>
                  <a:lnTo>
                    <a:pt x="1057275" y="319088"/>
                  </a:lnTo>
                  <a:lnTo>
                    <a:pt x="1028700" y="333375"/>
                  </a:lnTo>
                  <a:lnTo>
                    <a:pt x="688182" y="283369"/>
                  </a:lnTo>
                  <a:lnTo>
                    <a:pt x="673894" y="283369"/>
                  </a:lnTo>
                  <a:lnTo>
                    <a:pt x="566738" y="3381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4C6094C4-37A6-4606-AD85-834F150BB1DE}"/>
                </a:ext>
              </a:extLst>
            </p:cNvPr>
            <p:cNvSpPr/>
            <p:nvPr/>
          </p:nvSpPr>
          <p:spPr>
            <a:xfrm>
              <a:off x="4608513" y="2809875"/>
              <a:ext cx="649287" cy="947738"/>
            </a:xfrm>
            <a:custGeom>
              <a:avLst/>
              <a:gdLst>
                <a:gd name="connsiteX0" fmla="*/ 438150 w 650081"/>
                <a:gd name="connsiteY0" fmla="*/ 319088 h 947738"/>
                <a:gd name="connsiteX1" fmla="*/ 345281 w 650081"/>
                <a:gd name="connsiteY1" fmla="*/ 466725 h 947738"/>
                <a:gd name="connsiteX2" fmla="*/ 264319 w 650081"/>
                <a:gd name="connsiteY2" fmla="*/ 597694 h 947738"/>
                <a:gd name="connsiteX3" fmla="*/ 180975 w 650081"/>
                <a:gd name="connsiteY3" fmla="*/ 738188 h 947738"/>
                <a:gd name="connsiteX4" fmla="*/ 164306 w 650081"/>
                <a:gd name="connsiteY4" fmla="*/ 766763 h 947738"/>
                <a:gd name="connsiteX5" fmla="*/ 52387 w 650081"/>
                <a:gd name="connsiteY5" fmla="*/ 947738 h 947738"/>
                <a:gd name="connsiteX6" fmla="*/ 47625 w 650081"/>
                <a:gd name="connsiteY6" fmla="*/ 947738 h 947738"/>
                <a:gd name="connsiteX7" fmla="*/ 33337 w 650081"/>
                <a:gd name="connsiteY7" fmla="*/ 942975 h 947738"/>
                <a:gd name="connsiteX8" fmla="*/ 16669 w 650081"/>
                <a:gd name="connsiteY8" fmla="*/ 921544 h 947738"/>
                <a:gd name="connsiteX9" fmla="*/ 7144 w 650081"/>
                <a:gd name="connsiteY9" fmla="*/ 900113 h 947738"/>
                <a:gd name="connsiteX10" fmla="*/ 0 w 650081"/>
                <a:gd name="connsiteY10" fmla="*/ 871538 h 947738"/>
                <a:gd name="connsiteX11" fmla="*/ 0 w 650081"/>
                <a:gd name="connsiteY11" fmla="*/ 847725 h 947738"/>
                <a:gd name="connsiteX12" fmla="*/ 7144 w 650081"/>
                <a:gd name="connsiteY12" fmla="*/ 807244 h 947738"/>
                <a:gd name="connsiteX13" fmla="*/ 42862 w 650081"/>
                <a:gd name="connsiteY13" fmla="*/ 714375 h 947738"/>
                <a:gd name="connsiteX14" fmla="*/ 104775 w 650081"/>
                <a:gd name="connsiteY14" fmla="*/ 554831 h 947738"/>
                <a:gd name="connsiteX15" fmla="*/ 188119 w 650081"/>
                <a:gd name="connsiteY15" fmla="*/ 342900 h 947738"/>
                <a:gd name="connsiteX16" fmla="*/ 250031 w 650081"/>
                <a:gd name="connsiteY16" fmla="*/ 183356 h 947738"/>
                <a:gd name="connsiteX17" fmla="*/ 269081 w 650081"/>
                <a:gd name="connsiteY17" fmla="*/ 128588 h 947738"/>
                <a:gd name="connsiteX18" fmla="*/ 269081 w 650081"/>
                <a:gd name="connsiteY18" fmla="*/ 111919 h 947738"/>
                <a:gd name="connsiteX19" fmla="*/ 266700 w 650081"/>
                <a:gd name="connsiteY19" fmla="*/ 100013 h 947738"/>
                <a:gd name="connsiteX20" fmla="*/ 261937 w 650081"/>
                <a:gd name="connsiteY20" fmla="*/ 85725 h 947738"/>
                <a:gd name="connsiteX21" fmla="*/ 257175 w 650081"/>
                <a:gd name="connsiteY21" fmla="*/ 78581 h 947738"/>
                <a:gd name="connsiteX22" fmla="*/ 247650 w 650081"/>
                <a:gd name="connsiteY22" fmla="*/ 69056 h 947738"/>
                <a:gd name="connsiteX23" fmla="*/ 228600 w 650081"/>
                <a:gd name="connsiteY23" fmla="*/ 54769 h 947738"/>
                <a:gd name="connsiteX24" fmla="*/ 173831 w 650081"/>
                <a:gd name="connsiteY24" fmla="*/ 0 h 947738"/>
                <a:gd name="connsiteX25" fmla="*/ 650081 w 650081"/>
                <a:gd name="connsiteY25" fmla="*/ 47625 h 947738"/>
                <a:gd name="connsiteX26" fmla="*/ 628650 w 650081"/>
                <a:gd name="connsiteY26" fmla="*/ 83344 h 947738"/>
                <a:gd name="connsiteX27" fmla="*/ 611981 w 650081"/>
                <a:gd name="connsiteY27" fmla="*/ 95250 h 947738"/>
                <a:gd name="connsiteX28" fmla="*/ 585787 w 650081"/>
                <a:gd name="connsiteY28" fmla="*/ 114300 h 947738"/>
                <a:gd name="connsiteX29" fmla="*/ 559594 w 650081"/>
                <a:gd name="connsiteY29" fmla="*/ 135731 h 947738"/>
                <a:gd name="connsiteX30" fmla="*/ 538162 w 650081"/>
                <a:gd name="connsiteY30" fmla="*/ 154781 h 947738"/>
                <a:gd name="connsiteX31" fmla="*/ 521494 w 650081"/>
                <a:gd name="connsiteY31" fmla="*/ 178594 h 947738"/>
                <a:gd name="connsiteX32" fmla="*/ 500062 w 650081"/>
                <a:gd name="connsiteY32" fmla="*/ 209550 h 947738"/>
                <a:gd name="connsiteX33" fmla="*/ 473869 w 650081"/>
                <a:gd name="connsiteY33" fmla="*/ 259556 h 947738"/>
                <a:gd name="connsiteX34" fmla="*/ 438150 w 650081"/>
                <a:gd name="connsiteY34" fmla="*/ 319088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50081" h="947738">
                  <a:moveTo>
                    <a:pt x="438150" y="319088"/>
                  </a:moveTo>
                  <a:lnTo>
                    <a:pt x="345281" y="466725"/>
                  </a:lnTo>
                  <a:lnTo>
                    <a:pt x="264319" y="597694"/>
                  </a:lnTo>
                  <a:lnTo>
                    <a:pt x="180975" y="738188"/>
                  </a:lnTo>
                  <a:lnTo>
                    <a:pt x="164306" y="766763"/>
                  </a:lnTo>
                  <a:lnTo>
                    <a:pt x="52387" y="947738"/>
                  </a:lnTo>
                  <a:lnTo>
                    <a:pt x="47625" y="947738"/>
                  </a:lnTo>
                  <a:lnTo>
                    <a:pt x="33337" y="942975"/>
                  </a:lnTo>
                  <a:lnTo>
                    <a:pt x="16669" y="921544"/>
                  </a:lnTo>
                  <a:lnTo>
                    <a:pt x="7144" y="900113"/>
                  </a:lnTo>
                  <a:lnTo>
                    <a:pt x="0" y="871538"/>
                  </a:lnTo>
                  <a:lnTo>
                    <a:pt x="0" y="847725"/>
                  </a:lnTo>
                  <a:lnTo>
                    <a:pt x="7144" y="807244"/>
                  </a:lnTo>
                  <a:lnTo>
                    <a:pt x="42862" y="714375"/>
                  </a:lnTo>
                  <a:lnTo>
                    <a:pt x="104775" y="554831"/>
                  </a:lnTo>
                  <a:lnTo>
                    <a:pt x="188119" y="342900"/>
                  </a:lnTo>
                  <a:lnTo>
                    <a:pt x="250031" y="183356"/>
                  </a:lnTo>
                  <a:lnTo>
                    <a:pt x="269081" y="128588"/>
                  </a:lnTo>
                  <a:lnTo>
                    <a:pt x="269081" y="111919"/>
                  </a:lnTo>
                  <a:lnTo>
                    <a:pt x="266700" y="100013"/>
                  </a:lnTo>
                  <a:lnTo>
                    <a:pt x="261937" y="85725"/>
                  </a:lnTo>
                  <a:lnTo>
                    <a:pt x="257175" y="78581"/>
                  </a:lnTo>
                  <a:lnTo>
                    <a:pt x="247650" y="69056"/>
                  </a:lnTo>
                  <a:lnTo>
                    <a:pt x="228600" y="54769"/>
                  </a:lnTo>
                  <a:lnTo>
                    <a:pt x="173831" y="0"/>
                  </a:lnTo>
                  <a:lnTo>
                    <a:pt x="650081" y="47625"/>
                  </a:lnTo>
                  <a:lnTo>
                    <a:pt x="628650" y="83344"/>
                  </a:lnTo>
                  <a:lnTo>
                    <a:pt x="611981" y="95250"/>
                  </a:lnTo>
                  <a:lnTo>
                    <a:pt x="585787" y="114300"/>
                  </a:lnTo>
                  <a:lnTo>
                    <a:pt x="559594" y="135731"/>
                  </a:lnTo>
                  <a:lnTo>
                    <a:pt x="538162" y="154781"/>
                  </a:lnTo>
                  <a:lnTo>
                    <a:pt x="521494" y="178594"/>
                  </a:lnTo>
                  <a:lnTo>
                    <a:pt x="500062" y="209550"/>
                  </a:lnTo>
                  <a:lnTo>
                    <a:pt x="473869" y="259556"/>
                  </a:lnTo>
                  <a:lnTo>
                    <a:pt x="438150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9" name="フリーフォーム 88">
              <a:extLst>
                <a:ext uri="{FF2B5EF4-FFF2-40B4-BE49-F238E27FC236}">
                  <a16:creationId xmlns:a16="http://schemas.microsoft.com/office/drawing/2014/main" id="{60E2C6F6-5E3E-4EBE-A6AC-9450FBBFD5A9}"/>
                </a:ext>
              </a:extLst>
            </p:cNvPr>
            <p:cNvSpPr/>
            <p:nvPr/>
          </p:nvSpPr>
          <p:spPr>
            <a:xfrm>
              <a:off x="4610100" y="3529013"/>
              <a:ext cx="750888" cy="454025"/>
            </a:xfrm>
            <a:custGeom>
              <a:avLst/>
              <a:gdLst>
                <a:gd name="connsiteX0" fmla="*/ 428625 w 750094"/>
                <a:gd name="connsiteY0" fmla="*/ 178593 h 454818"/>
                <a:gd name="connsiteX1" fmla="*/ 483394 w 750094"/>
                <a:gd name="connsiteY1" fmla="*/ 185737 h 454818"/>
                <a:gd name="connsiteX2" fmla="*/ 538163 w 750094"/>
                <a:gd name="connsiteY2" fmla="*/ 190500 h 454818"/>
                <a:gd name="connsiteX3" fmla="*/ 564356 w 750094"/>
                <a:gd name="connsiteY3" fmla="*/ 192881 h 454818"/>
                <a:gd name="connsiteX4" fmla="*/ 604838 w 750094"/>
                <a:gd name="connsiteY4" fmla="*/ 219075 h 454818"/>
                <a:gd name="connsiteX5" fmla="*/ 671513 w 750094"/>
                <a:gd name="connsiteY5" fmla="*/ 269081 h 454818"/>
                <a:gd name="connsiteX6" fmla="*/ 721519 w 750094"/>
                <a:gd name="connsiteY6" fmla="*/ 304800 h 454818"/>
                <a:gd name="connsiteX7" fmla="*/ 738188 w 750094"/>
                <a:gd name="connsiteY7" fmla="*/ 319087 h 454818"/>
                <a:gd name="connsiteX8" fmla="*/ 745331 w 750094"/>
                <a:gd name="connsiteY8" fmla="*/ 328612 h 454818"/>
                <a:gd name="connsiteX9" fmla="*/ 750094 w 750094"/>
                <a:gd name="connsiteY9" fmla="*/ 342900 h 454818"/>
                <a:gd name="connsiteX10" fmla="*/ 750094 w 750094"/>
                <a:gd name="connsiteY10" fmla="*/ 364331 h 454818"/>
                <a:gd name="connsiteX11" fmla="*/ 742950 w 750094"/>
                <a:gd name="connsiteY11" fmla="*/ 390525 h 454818"/>
                <a:gd name="connsiteX12" fmla="*/ 726281 w 750094"/>
                <a:gd name="connsiteY12" fmla="*/ 411956 h 454818"/>
                <a:gd name="connsiteX13" fmla="*/ 711994 w 750094"/>
                <a:gd name="connsiteY13" fmla="*/ 426243 h 454818"/>
                <a:gd name="connsiteX14" fmla="*/ 685800 w 750094"/>
                <a:gd name="connsiteY14" fmla="*/ 445293 h 454818"/>
                <a:gd name="connsiteX15" fmla="*/ 671513 w 750094"/>
                <a:gd name="connsiteY15" fmla="*/ 454818 h 454818"/>
                <a:gd name="connsiteX16" fmla="*/ 371475 w 750094"/>
                <a:gd name="connsiteY16" fmla="*/ 369093 h 454818"/>
                <a:gd name="connsiteX17" fmla="*/ 314325 w 750094"/>
                <a:gd name="connsiteY17" fmla="*/ 354806 h 454818"/>
                <a:gd name="connsiteX18" fmla="*/ 245269 w 750094"/>
                <a:gd name="connsiteY18" fmla="*/ 333375 h 454818"/>
                <a:gd name="connsiteX19" fmla="*/ 195263 w 750094"/>
                <a:gd name="connsiteY19" fmla="*/ 314325 h 454818"/>
                <a:gd name="connsiteX20" fmla="*/ 147638 w 750094"/>
                <a:gd name="connsiteY20" fmla="*/ 292893 h 454818"/>
                <a:gd name="connsiteX21" fmla="*/ 100013 w 750094"/>
                <a:gd name="connsiteY21" fmla="*/ 264318 h 454818"/>
                <a:gd name="connsiteX22" fmla="*/ 59531 w 750094"/>
                <a:gd name="connsiteY22" fmla="*/ 242887 h 454818"/>
                <a:gd name="connsiteX23" fmla="*/ 38100 w 750094"/>
                <a:gd name="connsiteY23" fmla="*/ 230981 h 454818"/>
                <a:gd name="connsiteX24" fmla="*/ 28575 w 750094"/>
                <a:gd name="connsiteY24" fmla="*/ 219075 h 454818"/>
                <a:gd name="connsiteX25" fmla="*/ 11906 w 750094"/>
                <a:gd name="connsiteY25" fmla="*/ 192881 h 454818"/>
                <a:gd name="connsiteX26" fmla="*/ 0 w 750094"/>
                <a:gd name="connsiteY26" fmla="*/ 147637 h 454818"/>
                <a:gd name="connsiteX27" fmla="*/ 183356 w 750094"/>
                <a:gd name="connsiteY27" fmla="*/ 0 h 454818"/>
                <a:gd name="connsiteX28" fmla="*/ 161925 w 750094"/>
                <a:gd name="connsiteY28" fmla="*/ 45243 h 454818"/>
                <a:gd name="connsiteX29" fmla="*/ 157163 w 750094"/>
                <a:gd name="connsiteY29" fmla="*/ 69056 h 454818"/>
                <a:gd name="connsiteX30" fmla="*/ 157163 w 750094"/>
                <a:gd name="connsiteY30" fmla="*/ 83343 h 454818"/>
                <a:gd name="connsiteX31" fmla="*/ 164306 w 750094"/>
                <a:gd name="connsiteY31" fmla="*/ 100012 h 454818"/>
                <a:gd name="connsiteX32" fmla="*/ 176213 w 750094"/>
                <a:gd name="connsiteY32" fmla="*/ 109537 h 454818"/>
                <a:gd name="connsiteX33" fmla="*/ 190500 w 750094"/>
                <a:gd name="connsiteY33" fmla="*/ 116681 h 454818"/>
                <a:gd name="connsiteX34" fmla="*/ 223838 w 750094"/>
                <a:gd name="connsiteY34" fmla="*/ 121443 h 454818"/>
                <a:gd name="connsiteX35" fmla="*/ 245269 w 750094"/>
                <a:gd name="connsiteY35" fmla="*/ 123825 h 454818"/>
                <a:gd name="connsiteX36" fmla="*/ 311944 w 750094"/>
                <a:gd name="connsiteY36" fmla="*/ 147637 h 454818"/>
                <a:gd name="connsiteX37" fmla="*/ 371475 w 750094"/>
                <a:gd name="connsiteY37" fmla="*/ 166687 h 454818"/>
                <a:gd name="connsiteX38" fmla="*/ 428625 w 750094"/>
                <a:gd name="connsiteY38" fmla="*/ 178593 h 45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50094" h="454818">
                  <a:moveTo>
                    <a:pt x="428625" y="178593"/>
                  </a:moveTo>
                  <a:lnTo>
                    <a:pt x="483394" y="185737"/>
                  </a:lnTo>
                  <a:lnTo>
                    <a:pt x="538163" y="190500"/>
                  </a:lnTo>
                  <a:lnTo>
                    <a:pt x="564356" y="192881"/>
                  </a:lnTo>
                  <a:lnTo>
                    <a:pt x="604838" y="219075"/>
                  </a:lnTo>
                  <a:lnTo>
                    <a:pt x="671513" y="269081"/>
                  </a:lnTo>
                  <a:lnTo>
                    <a:pt x="721519" y="304800"/>
                  </a:lnTo>
                  <a:lnTo>
                    <a:pt x="738188" y="319087"/>
                  </a:lnTo>
                  <a:lnTo>
                    <a:pt x="745331" y="328612"/>
                  </a:lnTo>
                  <a:lnTo>
                    <a:pt x="750094" y="342900"/>
                  </a:lnTo>
                  <a:lnTo>
                    <a:pt x="750094" y="364331"/>
                  </a:lnTo>
                  <a:lnTo>
                    <a:pt x="742950" y="390525"/>
                  </a:lnTo>
                  <a:lnTo>
                    <a:pt x="726281" y="411956"/>
                  </a:lnTo>
                  <a:lnTo>
                    <a:pt x="711994" y="426243"/>
                  </a:lnTo>
                  <a:lnTo>
                    <a:pt x="685800" y="445293"/>
                  </a:lnTo>
                  <a:lnTo>
                    <a:pt x="671513" y="454818"/>
                  </a:lnTo>
                  <a:lnTo>
                    <a:pt x="371475" y="369093"/>
                  </a:lnTo>
                  <a:lnTo>
                    <a:pt x="314325" y="354806"/>
                  </a:lnTo>
                  <a:lnTo>
                    <a:pt x="245269" y="333375"/>
                  </a:lnTo>
                  <a:lnTo>
                    <a:pt x="195263" y="314325"/>
                  </a:lnTo>
                  <a:lnTo>
                    <a:pt x="147638" y="292893"/>
                  </a:lnTo>
                  <a:lnTo>
                    <a:pt x="100013" y="264318"/>
                  </a:lnTo>
                  <a:lnTo>
                    <a:pt x="59531" y="242887"/>
                  </a:lnTo>
                  <a:lnTo>
                    <a:pt x="38100" y="230981"/>
                  </a:lnTo>
                  <a:lnTo>
                    <a:pt x="28575" y="219075"/>
                  </a:lnTo>
                  <a:lnTo>
                    <a:pt x="11906" y="192881"/>
                  </a:lnTo>
                  <a:lnTo>
                    <a:pt x="0" y="147637"/>
                  </a:lnTo>
                  <a:lnTo>
                    <a:pt x="183356" y="0"/>
                  </a:lnTo>
                  <a:lnTo>
                    <a:pt x="161925" y="45243"/>
                  </a:lnTo>
                  <a:lnTo>
                    <a:pt x="157163" y="69056"/>
                  </a:lnTo>
                  <a:lnTo>
                    <a:pt x="157163" y="83343"/>
                  </a:lnTo>
                  <a:lnTo>
                    <a:pt x="164306" y="100012"/>
                  </a:lnTo>
                  <a:lnTo>
                    <a:pt x="176213" y="109537"/>
                  </a:lnTo>
                  <a:lnTo>
                    <a:pt x="190500" y="116681"/>
                  </a:lnTo>
                  <a:lnTo>
                    <a:pt x="223838" y="121443"/>
                  </a:lnTo>
                  <a:lnTo>
                    <a:pt x="245269" y="123825"/>
                  </a:lnTo>
                  <a:lnTo>
                    <a:pt x="311944" y="147637"/>
                  </a:lnTo>
                  <a:lnTo>
                    <a:pt x="371475" y="166687"/>
                  </a:lnTo>
                  <a:lnTo>
                    <a:pt x="428625" y="1785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0" name="フリーフォーム 89">
              <a:extLst>
                <a:ext uri="{FF2B5EF4-FFF2-40B4-BE49-F238E27FC236}">
                  <a16:creationId xmlns:a16="http://schemas.microsoft.com/office/drawing/2014/main" id="{31C5982F-69C6-4958-B663-B39719A1ECC8}"/>
                </a:ext>
              </a:extLst>
            </p:cNvPr>
            <p:cNvSpPr/>
            <p:nvPr/>
          </p:nvSpPr>
          <p:spPr>
            <a:xfrm>
              <a:off x="4014788" y="3833813"/>
              <a:ext cx="1320800" cy="1843087"/>
            </a:xfrm>
            <a:custGeom>
              <a:avLst/>
              <a:gdLst>
                <a:gd name="connsiteX0" fmla="*/ 926306 w 1321593"/>
                <a:gd name="connsiteY0" fmla="*/ 266700 h 1843087"/>
                <a:gd name="connsiteX1" fmla="*/ 947737 w 1321593"/>
                <a:gd name="connsiteY1" fmla="*/ 176212 h 1843087"/>
                <a:gd name="connsiteX2" fmla="*/ 964406 w 1321593"/>
                <a:gd name="connsiteY2" fmla="*/ 107156 h 1843087"/>
                <a:gd name="connsiteX3" fmla="*/ 981075 w 1321593"/>
                <a:gd name="connsiteY3" fmla="*/ 21431 h 1843087"/>
                <a:gd name="connsiteX4" fmla="*/ 981075 w 1321593"/>
                <a:gd name="connsiteY4" fmla="*/ 0 h 1843087"/>
                <a:gd name="connsiteX5" fmla="*/ 1321593 w 1321593"/>
                <a:gd name="connsiteY5" fmla="*/ 100012 h 1843087"/>
                <a:gd name="connsiteX6" fmla="*/ 1295400 w 1321593"/>
                <a:gd name="connsiteY6" fmla="*/ 128587 h 1843087"/>
                <a:gd name="connsiteX7" fmla="*/ 1266825 w 1321593"/>
                <a:gd name="connsiteY7" fmla="*/ 150018 h 1843087"/>
                <a:gd name="connsiteX8" fmla="*/ 1250156 w 1321593"/>
                <a:gd name="connsiteY8" fmla="*/ 207168 h 1843087"/>
                <a:gd name="connsiteX9" fmla="*/ 1221581 w 1321593"/>
                <a:gd name="connsiteY9" fmla="*/ 290512 h 1843087"/>
                <a:gd name="connsiteX10" fmla="*/ 1176337 w 1321593"/>
                <a:gd name="connsiteY10" fmla="*/ 419100 h 1843087"/>
                <a:gd name="connsiteX11" fmla="*/ 1145381 w 1321593"/>
                <a:gd name="connsiteY11" fmla="*/ 504825 h 1843087"/>
                <a:gd name="connsiteX12" fmla="*/ 1104900 w 1321593"/>
                <a:gd name="connsiteY12" fmla="*/ 600075 h 1843087"/>
                <a:gd name="connsiteX13" fmla="*/ 1052512 w 1321593"/>
                <a:gd name="connsiteY13" fmla="*/ 711993 h 1843087"/>
                <a:gd name="connsiteX14" fmla="*/ 1028700 w 1321593"/>
                <a:gd name="connsiteY14" fmla="*/ 757237 h 1843087"/>
                <a:gd name="connsiteX15" fmla="*/ 988218 w 1321593"/>
                <a:gd name="connsiteY15" fmla="*/ 845343 h 1843087"/>
                <a:gd name="connsiteX16" fmla="*/ 923925 w 1321593"/>
                <a:gd name="connsiteY16" fmla="*/ 950118 h 1843087"/>
                <a:gd name="connsiteX17" fmla="*/ 864393 w 1321593"/>
                <a:gd name="connsiteY17" fmla="*/ 1035843 h 1843087"/>
                <a:gd name="connsiteX18" fmla="*/ 795337 w 1321593"/>
                <a:gd name="connsiteY18" fmla="*/ 1128712 h 1843087"/>
                <a:gd name="connsiteX19" fmla="*/ 742950 w 1321593"/>
                <a:gd name="connsiteY19" fmla="*/ 1197768 h 1843087"/>
                <a:gd name="connsiteX20" fmla="*/ 690562 w 1321593"/>
                <a:gd name="connsiteY20" fmla="*/ 1266825 h 1843087"/>
                <a:gd name="connsiteX21" fmla="*/ 621506 w 1321593"/>
                <a:gd name="connsiteY21" fmla="*/ 1345406 h 1843087"/>
                <a:gd name="connsiteX22" fmla="*/ 545306 w 1321593"/>
                <a:gd name="connsiteY22" fmla="*/ 1431131 h 1843087"/>
                <a:gd name="connsiteX23" fmla="*/ 469106 w 1321593"/>
                <a:gd name="connsiteY23" fmla="*/ 1509712 h 1843087"/>
                <a:gd name="connsiteX24" fmla="*/ 381000 w 1321593"/>
                <a:gd name="connsiteY24" fmla="*/ 1593056 h 1843087"/>
                <a:gd name="connsiteX25" fmla="*/ 292893 w 1321593"/>
                <a:gd name="connsiteY25" fmla="*/ 1669256 h 1843087"/>
                <a:gd name="connsiteX26" fmla="*/ 185737 w 1321593"/>
                <a:gd name="connsiteY26" fmla="*/ 1747837 h 1843087"/>
                <a:gd name="connsiteX27" fmla="*/ 57150 w 1321593"/>
                <a:gd name="connsiteY27" fmla="*/ 1828800 h 1843087"/>
                <a:gd name="connsiteX28" fmla="*/ 26193 w 1321593"/>
                <a:gd name="connsiteY28" fmla="*/ 1840706 h 1843087"/>
                <a:gd name="connsiteX29" fmla="*/ 14287 w 1321593"/>
                <a:gd name="connsiteY29" fmla="*/ 1843087 h 1843087"/>
                <a:gd name="connsiteX30" fmla="*/ 7143 w 1321593"/>
                <a:gd name="connsiteY30" fmla="*/ 1840706 h 1843087"/>
                <a:gd name="connsiteX31" fmla="*/ 0 w 1321593"/>
                <a:gd name="connsiteY31" fmla="*/ 1831181 h 1843087"/>
                <a:gd name="connsiteX32" fmla="*/ 0 w 1321593"/>
                <a:gd name="connsiteY32" fmla="*/ 1819275 h 1843087"/>
                <a:gd name="connsiteX33" fmla="*/ 7143 w 1321593"/>
                <a:gd name="connsiteY33" fmla="*/ 1797843 h 1843087"/>
                <a:gd name="connsiteX34" fmla="*/ 21431 w 1321593"/>
                <a:gd name="connsiteY34" fmla="*/ 1776412 h 1843087"/>
                <a:gd name="connsiteX35" fmla="*/ 114300 w 1321593"/>
                <a:gd name="connsiteY35" fmla="*/ 1688306 h 1843087"/>
                <a:gd name="connsiteX36" fmla="*/ 192881 w 1321593"/>
                <a:gd name="connsiteY36" fmla="*/ 1609725 h 1843087"/>
                <a:gd name="connsiteX37" fmla="*/ 266700 w 1321593"/>
                <a:gd name="connsiteY37" fmla="*/ 1533525 h 1843087"/>
                <a:gd name="connsiteX38" fmla="*/ 342900 w 1321593"/>
                <a:gd name="connsiteY38" fmla="*/ 1440656 h 1843087"/>
                <a:gd name="connsiteX39" fmla="*/ 404812 w 1321593"/>
                <a:gd name="connsiteY39" fmla="*/ 1364456 h 1843087"/>
                <a:gd name="connsiteX40" fmla="*/ 469106 w 1321593"/>
                <a:gd name="connsiteY40" fmla="*/ 1273968 h 1843087"/>
                <a:gd name="connsiteX41" fmla="*/ 528637 w 1321593"/>
                <a:gd name="connsiteY41" fmla="*/ 1183481 h 1843087"/>
                <a:gd name="connsiteX42" fmla="*/ 569118 w 1321593"/>
                <a:gd name="connsiteY42" fmla="*/ 1119187 h 1843087"/>
                <a:gd name="connsiteX43" fmla="*/ 623887 w 1321593"/>
                <a:gd name="connsiteY43" fmla="*/ 1033462 h 1843087"/>
                <a:gd name="connsiteX44" fmla="*/ 671512 w 1321593"/>
                <a:gd name="connsiteY44" fmla="*/ 947737 h 1843087"/>
                <a:gd name="connsiteX45" fmla="*/ 719137 w 1321593"/>
                <a:gd name="connsiteY45" fmla="*/ 862012 h 1843087"/>
                <a:gd name="connsiteX46" fmla="*/ 762000 w 1321593"/>
                <a:gd name="connsiteY46" fmla="*/ 778668 h 1843087"/>
                <a:gd name="connsiteX47" fmla="*/ 783431 w 1321593"/>
                <a:gd name="connsiteY47" fmla="*/ 731043 h 1843087"/>
                <a:gd name="connsiteX48" fmla="*/ 814387 w 1321593"/>
                <a:gd name="connsiteY48" fmla="*/ 619125 h 1843087"/>
                <a:gd name="connsiteX49" fmla="*/ 850106 w 1321593"/>
                <a:gd name="connsiteY49" fmla="*/ 523875 h 1843087"/>
                <a:gd name="connsiteX50" fmla="*/ 881062 w 1321593"/>
                <a:gd name="connsiteY50" fmla="*/ 428625 h 1843087"/>
                <a:gd name="connsiteX51" fmla="*/ 926306 w 1321593"/>
                <a:gd name="connsiteY51" fmla="*/ 266700 h 184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21593" h="1843087">
                  <a:moveTo>
                    <a:pt x="926306" y="266700"/>
                  </a:moveTo>
                  <a:lnTo>
                    <a:pt x="947737" y="176212"/>
                  </a:lnTo>
                  <a:lnTo>
                    <a:pt x="964406" y="107156"/>
                  </a:lnTo>
                  <a:lnTo>
                    <a:pt x="981075" y="21431"/>
                  </a:lnTo>
                  <a:lnTo>
                    <a:pt x="981075" y="0"/>
                  </a:lnTo>
                  <a:lnTo>
                    <a:pt x="1321593" y="100012"/>
                  </a:lnTo>
                  <a:lnTo>
                    <a:pt x="1295400" y="128587"/>
                  </a:lnTo>
                  <a:lnTo>
                    <a:pt x="1266825" y="150018"/>
                  </a:lnTo>
                  <a:lnTo>
                    <a:pt x="1250156" y="207168"/>
                  </a:lnTo>
                  <a:lnTo>
                    <a:pt x="1221581" y="290512"/>
                  </a:lnTo>
                  <a:lnTo>
                    <a:pt x="1176337" y="419100"/>
                  </a:lnTo>
                  <a:lnTo>
                    <a:pt x="1145381" y="504825"/>
                  </a:lnTo>
                  <a:lnTo>
                    <a:pt x="1104900" y="600075"/>
                  </a:lnTo>
                  <a:lnTo>
                    <a:pt x="1052512" y="711993"/>
                  </a:lnTo>
                  <a:lnTo>
                    <a:pt x="1028700" y="757237"/>
                  </a:lnTo>
                  <a:lnTo>
                    <a:pt x="988218" y="845343"/>
                  </a:lnTo>
                  <a:lnTo>
                    <a:pt x="923925" y="950118"/>
                  </a:lnTo>
                  <a:lnTo>
                    <a:pt x="864393" y="1035843"/>
                  </a:lnTo>
                  <a:lnTo>
                    <a:pt x="795337" y="1128712"/>
                  </a:lnTo>
                  <a:lnTo>
                    <a:pt x="742950" y="1197768"/>
                  </a:lnTo>
                  <a:lnTo>
                    <a:pt x="690562" y="1266825"/>
                  </a:lnTo>
                  <a:lnTo>
                    <a:pt x="621506" y="1345406"/>
                  </a:lnTo>
                  <a:lnTo>
                    <a:pt x="545306" y="1431131"/>
                  </a:lnTo>
                  <a:lnTo>
                    <a:pt x="469106" y="1509712"/>
                  </a:lnTo>
                  <a:lnTo>
                    <a:pt x="381000" y="1593056"/>
                  </a:lnTo>
                  <a:lnTo>
                    <a:pt x="292893" y="1669256"/>
                  </a:lnTo>
                  <a:lnTo>
                    <a:pt x="185737" y="1747837"/>
                  </a:lnTo>
                  <a:lnTo>
                    <a:pt x="57150" y="1828800"/>
                  </a:lnTo>
                  <a:lnTo>
                    <a:pt x="26193" y="1840706"/>
                  </a:lnTo>
                  <a:lnTo>
                    <a:pt x="14287" y="1843087"/>
                  </a:lnTo>
                  <a:lnTo>
                    <a:pt x="7143" y="1840706"/>
                  </a:lnTo>
                  <a:lnTo>
                    <a:pt x="0" y="1831181"/>
                  </a:lnTo>
                  <a:lnTo>
                    <a:pt x="0" y="1819275"/>
                  </a:lnTo>
                  <a:lnTo>
                    <a:pt x="7143" y="1797843"/>
                  </a:lnTo>
                  <a:lnTo>
                    <a:pt x="21431" y="1776412"/>
                  </a:lnTo>
                  <a:lnTo>
                    <a:pt x="114300" y="1688306"/>
                  </a:lnTo>
                  <a:lnTo>
                    <a:pt x="192881" y="1609725"/>
                  </a:lnTo>
                  <a:lnTo>
                    <a:pt x="266700" y="1533525"/>
                  </a:lnTo>
                  <a:lnTo>
                    <a:pt x="342900" y="1440656"/>
                  </a:lnTo>
                  <a:lnTo>
                    <a:pt x="404812" y="1364456"/>
                  </a:lnTo>
                  <a:lnTo>
                    <a:pt x="469106" y="1273968"/>
                  </a:lnTo>
                  <a:lnTo>
                    <a:pt x="528637" y="1183481"/>
                  </a:lnTo>
                  <a:lnTo>
                    <a:pt x="569118" y="1119187"/>
                  </a:lnTo>
                  <a:lnTo>
                    <a:pt x="623887" y="1033462"/>
                  </a:lnTo>
                  <a:lnTo>
                    <a:pt x="671512" y="947737"/>
                  </a:lnTo>
                  <a:lnTo>
                    <a:pt x="719137" y="862012"/>
                  </a:lnTo>
                  <a:lnTo>
                    <a:pt x="762000" y="778668"/>
                  </a:lnTo>
                  <a:lnTo>
                    <a:pt x="783431" y="731043"/>
                  </a:lnTo>
                  <a:lnTo>
                    <a:pt x="814387" y="619125"/>
                  </a:lnTo>
                  <a:lnTo>
                    <a:pt x="850106" y="523875"/>
                  </a:lnTo>
                  <a:lnTo>
                    <a:pt x="881062" y="428625"/>
                  </a:lnTo>
                  <a:lnTo>
                    <a:pt x="926306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A02A8185-FD36-4C16-B213-99144328EA26}"/>
              </a:ext>
            </a:extLst>
          </p:cNvPr>
          <p:cNvSpPr/>
          <p:nvPr/>
        </p:nvSpPr>
        <p:spPr>
          <a:xfrm>
            <a:off x="2614613" y="2505075"/>
            <a:ext cx="1816100" cy="512763"/>
          </a:xfrm>
          <a:custGeom>
            <a:avLst/>
            <a:gdLst>
              <a:gd name="connsiteX0" fmla="*/ 1593057 w 1814513"/>
              <a:gd name="connsiteY0" fmla="*/ 216694 h 511969"/>
              <a:gd name="connsiteX1" fmla="*/ 1459707 w 1814513"/>
              <a:gd name="connsiteY1" fmla="*/ 252413 h 511969"/>
              <a:gd name="connsiteX2" fmla="*/ 1350169 w 1814513"/>
              <a:gd name="connsiteY2" fmla="*/ 280988 h 511969"/>
              <a:gd name="connsiteX3" fmla="*/ 1216819 w 1814513"/>
              <a:gd name="connsiteY3" fmla="*/ 319088 h 511969"/>
              <a:gd name="connsiteX4" fmla="*/ 1031082 w 1814513"/>
              <a:gd name="connsiteY4" fmla="*/ 354806 h 511969"/>
              <a:gd name="connsiteX5" fmla="*/ 921544 w 1814513"/>
              <a:gd name="connsiteY5" fmla="*/ 376238 h 511969"/>
              <a:gd name="connsiteX6" fmla="*/ 826294 w 1814513"/>
              <a:gd name="connsiteY6" fmla="*/ 397669 h 511969"/>
              <a:gd name="connsiteX7" fmla="*/ 716757 w 1814513"/>
              <a:gd name="connsiteY7" fmla="*/ 426244 h 511969"/>
              <a:gd name="connsiteX8" fmla="*/ 588169 w 1814513"/>
              <a:gd name="connsiteY8" fmla="*/ 461963 h 511969"/>
              <a:gd name="connsiteX9" fmla="*/ 461963 w 1814513"/>
              <a:gd name="connsiteY9" fmla="*/ 500063 h 511969"/>
              <a:gd name="connsiteX10" fmla="*/ 419100 w 1814513"/>
              <a:gd name="connsiteY10" fmla="*/ 511969 h 511969"/>
              <a:gd name="connsiteX11" fmla="*/ 411957 w 1814513"/>
              <a:gd name="connsiteY11" fmla="*/ 511969 h 511969"/>
              <a:gd name="connsiteX12" fmla="*/ 369094 w 1814513"/>
              <a:gd name="connsiteY12" fmla="*/ 500063 h 511969"/>
              <a:gd name="connsiteX13" fmla="*/ 309563 w 1814513"/>
              <a:gd name="connsiteY13" fmla="*/ 478631 h 511969"/>
              <a:gd name="connsiteX14" fmla="*/ 259557 w 1814513"/>
              <a:gd name="connsiteY14" fmla="*/ 454819 h 511969"/>
              <a:gd name="connsiteX15" fmla="*/ 221457 w 1814513"/>
              <a:gd name="connsiteY15" fmla="*/ 433388 h 511969"/>
              <a:gd name="connsiteX16" fmla="*/ 176213 w 1814513"/>
              <a:gd name="connsiteY16" fmla="*/ 402431 h 511969"/>
              <a:gd name="connsiteX17" fmla="*/ 135732 w 1814513"/>
              <a:gd name="connsiteY17" fmla="*/ 369094 h 511969"/>
              <a:gd name="connsiteX18" fmla="*/ 104775 w 1814513"/>
              <a:gd name="connsiteY18" fmla="*/ 340519 h 511969"/>
              <a:gd name="connsiteX19" fmla="*/ 71438 w 1814513"/>
              <a:gd name="connsiteY19" fmla="*/ 304800 h 511969"/>
              <a:gd name="connsiteX20" fmla="*/ 38100 w 1814513"/>
              <a:gd name="connsiteY20" fmla="*/ 259556 h 511969"/>
              <a:gd name="connsiteX21" fmla="*/ 14288 w 1814513"/>
              <a:gd name="connsiteY21" fmla="*/ 223838 h 511969"/>
              <a:gd name="connsiteX22" fmla="*/ 0 w 1814513"/>
              <a:gd name="connsiteY22" fmla="*/ 185738 h 511969"/>
              <a:gd name="connsiteX23" fmla="*/ 0 w 1814513"/>
              <a:gd name="connsiteY23" fmla="*/ 176213 h 511969"/>
              <a:gd name="connsiteX24" fmla="*/ 2382 w 1814513"/>
              <a:gd name="connsiteY24" fmla="*/ 166688 h 511969"/>
              <a:gd name="connsiteX25" fmla="*/ 7144 w 1814513"/>
              <a:gd name="connsiteY25" fmla="*/ 164306 h 511969"/>
              <a:gd name="connsiteX26" fmla="*/ 19050 w 1814513"/>
              <a:gd name="connsiteY26" fmla="*/ 164306 h 511969"/>
              <a:gd name="connsiteX27" fmla="*/ 47625 w 1814513"/>
              <a:gd name="connsiteY27" fmla="*/ 171450 h 511969"/>
              <a:gd name="connsiteX28" fmla="*/ 119063 w 1814513"/>
              <a:gd name="connsiteY28" fmla="*/ 202406 h 511969"/>
              <a:gd name="connsiteX29" fmla="*/ 211932 w 1814513"/>
              <a:gd name="connsiteY29" fmla="*/ 238125 h 511969"/>
              <a:gd name="connsiteX30" fmla="*/ 297657 w 1814513"/>
              <a:gd name="connsiteY30" fmla="*/ 261938 h 511969"/>
              <a:gd name="connsiteX31" fmla="*/ 392907 w 1814513"/>
              <a:gd name="connsiteY31" fmla="*/ 283369 h 511969"/>
              <a:gd name="connsiteX32" fmla="*/ 442913 w 1814513"/>
              <a:gd name="connsiteY32" fmla="*/ 290513 h 511969"/>
              <a:gd name="connsiteX33" fmla="*/ 578644 w 1814513"/>
              <a:gd name="connsiteY33" fmla="*/ 266700 h 511969"/>
              <a:gd name="connsiteX34" fmla="*/ 821532 w 1814513"/>
              <a:gd name="connsiteY34" fmla="*/ 221456 h 511969"/>
              <a:gd name="connsiteX35" fmla="*/ 1028700 w 1814513"/>
              <a:gd name="connsiteY35" fmla="*/ 176213 h 511969"/>
              <a:gd name="connsiteX36" fmla="*/ 1231107 w 1814513"/>
              <a:gd name="connsiteY36" fmla="*/ 114300 h 511969"/>
              <a:gd name="connsiteX37" fmla="*/ 1409700 w 1814513"/>
              <a:gd name="connsiteY37" fmla="*/ 66675 h 511969"/>
              <a:gd name="connsiteX38" fmla="*/ 1488282 w 1814513"/>
              <a:gd name="connsiteY38" fmla="*/ 42863 h 511969"/>
              <a:gd name="connsiteX39" fmla="*/ 1526382 w 1814513"/>
              <a:gd name="connsiteY39" fmla="*/ 26194 h 511969"/>
              <a:gd name="connsiteX40" fmla="*/ 1576388 w 1814513"/>
              <a:gd name="connsiteY40" fmla="*/ 7144 h 511969"/>
              <a:gd name="connsiteX41" fmla="*/ 1612107 w 1814513"/>
              <a:gd name="connsiteY41" fmla="*/ 0 h 511969"/>
              <a:gd name="connsiteX42" fmla="*/ 1643063 w 1814513"/>
              <a:gd name="connsiteY42" fmla="*/ 0 h 511969"/>
              <a:gd name="connsiteX43" fmla="*/ 1690688 w 1814513"/>
              <a:gd name="connsiteY43" fmla="*/ 4763 h 511969"/>
              <a:gd name="connsiteX44" fmla="*/ 1757363 w 1814513"/>
              <a:gd name="connsiteY44" fmla="*/ 23813 h 511969"/>
              <a:gd name="connsiteX45" fmla="*/ 1795463 w 1814513"/>
              <a:gd name="connsiteY45" fmla="*/ 40481 h 511969"/>
              <a:gd name="connsiteX46" fmla="*/ 1802607 w 1814513"/>
              <a:gd name="connsiteY46" fmla="*/ 47625 h 511969"/>
              <a:gd name="connsiteX47" fmla="*/ 1809750 w 1814513"/>
              <a:gd name="connsiteY47" fmla="*/ 64294 h 511969"/>
              <a:gd name="connsiteX48" fmla="*/ 1814513 w 1814513"/>
              <a:gd name="connsiteY48" fmla="*/ 85725 h 511969"/>
              <a:gd name="connsiteX49" fmla="*/ 1814513 w 1814513"/>
              <a:gd name="connsiteY49" fmla="*/ 116681 h 511969"/>
              <a:gd name="connsiteX50" fmla="*/ 1804988 w 1814513"/>
              <a:gd name="connsiteY50" fmla="*/ 138113 h 511969"/>
              <a:gd name="connsiteX51" fmla="*/ 1785938 w 1814513"/>
              <a:gd name="connsiteY51" fmla="*/ 159544 h 511969"/>
              <a:gd name="connsiteX52" fmla="*/ 1766888 w 1814513"/>
              <a:gd name="connsiteY52" fmla="*/ 169069 h 511969"/>
              <a:gd name="connsiteX53" fmla="*/ 1593057 w 1814513"/>
              <a:gd name="connsiteY53" fmla="*/ 216694 h 511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814513" h="511969">
                <a:moveTo>
                  <a:pt x="1593057" y="216694"/>
                </a:moveTo>
                <a:lnTo>
                  <a:pt x="1459707" y="252413"/>
                </a:lnTo>
                <a:lnTo>
                  <a:pt x="1350169" y="280988"/>
                </a:lnTo>
                <a:lnTo>
                  <a:pt x="1216819" y="319088"/>
                </a:lnTo>
                <a:lnTo>
                  <a:pt x="1031082" y="354806"/>
                </a:lnTo>
                <a:lnTo>
                  <a:pt x="921544" y="376238"/>
                </a:lnTo>
                <a:lnTo>
                  <a:pt x="826294" y="397669"/>
                </a:lnTo>
                <a:lnTo>
                  <a:pt x="716757" y="426244"/>
                </a:lnTo>
                <a:lnTo>
                  <a:pt x="588169" y="461963"/>
                </a:lnTo>
                <a:lnTo>
                  <a:pt x="461963" y="500063"/>
                </a:lnTo>
                <a:lnTo>
                  <a:pt x="419100" y="511969"/>
                </a:lnTo>
                <a:lnTo>
                  <a:pt x="411957" y="511969"/>
                </a:lnTo>
                <a:lnTo>
                  <a:pt x="369094" y="500063"/>
                </a:lnTo>
                <a:lnTo>
                  <a:pt x="309563" y="478631"/>
                </a:lnTo>
                <a:lnTo>
                  <a:pt x="259557" y="454819"/>
                </a:lnTo>
                <a:lnTo>
                  <a:pt x="221457" y="433388"/>
                </a:lnTo>
                <a:lnTo>
                  <a:pt x="176213" y="402431"/>
                </a:lnTo>
                <a:lnTo>
                  <a:pt x="135732" y="369094"/>
                </a:lnTo>
                <a:lnTo>
                  <a:pt x="104775" y="340519"/>
                </a:lnTo>
                <a:lnTo>
                  <a:pt x="71438" y="304800"/>
                </a:lnTo>
                <a:lnTo>
                  <a:pt x="38100" y="259556"/>
                </a:lnTo>
                <a:lnTo>
                  <a:pt x="14288" y="223838"/>
                </a:lnTo>
                <a:lnTo>
                  <a:pt x="0" y="185738"/>
                </a:lnTo>
                <a:lnTo>
                  <a:pt x="0" y="176213"/>
                </a:lnTo>
                <a:lnTo>
                  <a:pt x="2382" y="166688"/>
                </a:lnTo>
                <a:lnTo>
                  <a:pt x="7144" y="164306"/>
                </a:lnTo>
                <a:lnTo>
                  <a:pt x="19050" y="164306"/>
                </a:lnTo>
                <a:lnTo>
                  <a:pt x="47625" y="171450"/>
                </a:lnTo>
                <a:lnTo>
                  <a:pt x="119063" y="202406"/>
                </a:lnTo>
                <a:lnTo>
                  <a:pt x="211932" y="238125"/>
                </a:lnTo>
                <a:lnTo>
                  <a:pt x="297657" y="261938"/>
                </a:lnTo>
                <a:lnTo>
                  <a:pt x="392907" y="283369"/>
                </a:lnTo>
                <a:lnTo>
                  <a:pt x="442913" y="290513"/>
                </a:lnTo>
                <a:lnTo>
                  <a:pt x="578644" y="266700"/>
                </a:lnTo>
                <a:lnTo>
                  <a:pt x="821532" y="221456"/>
                </a:lnTo>
                <a:lnTo>
                  <a:pt x="1028700" y="176213"/>
                </a:lnTo>
                <a:lnTo>
                  <a:pt x="1231107" y="114300"/>
                </a:lnTo>
                <a:lnTo>
                  <a:pt x="1409700" y="66675"/>
                </a:lnTo>
                <a:lnTo>
                  <a:pt x="1488282" y="42863"/>
                </a:lnTo>
                <a:lnTo>
                  <a:pt x="1526382" y="26194"/>
                </a:lnTo>
                <a:lnTo>
                  <a:pt x="1576388" y="7144"/>
                </a:lnTo>
                <a:lnTo>
                  <a:pt x="1612107" y="0"/>
                </a:lnTo>
                <a:lnTo>
                  <a:pt x="1643063" y="0"/>
                </a:lnTo>
                <a:lnTo>
                  <a:pt x="1690688" y="4763"/>
                </a:lnTo>
                <a:lnTo>
                  <a:pt x="1757363" y="23813"/>
                </a:lnTo>
                <a:lnTo>
                  <a:pt x="1795463" y="40481"/>
                </a:lnTo>
                <a:lnTo>
                  <a:pt x="1802607" y="47625"/>
                </a:lnTo>
                <a:lnTo>
                  <a:pt x="1809750" y="64294"/>
                </a:lnTo>
                <a:lnTo>
                  <a:pt x="1814513" y="85725"/>
                </a:lnTo>
                <a:lnTo>
                  <a:pt x="1814513" y="116681"/>
                </a:lnTo>
                <a:lnTo>
                  <a:pt x="1804988" y="138113"/>
                </a:lnTo>
                <a:lnTo>
                  <a:pt x="1785938" y="159544"/>
                </a:lnTo>
                <a:lnTo>
                  <a:pt x="1766888" y="169069"/>
                </a:lnTo>
                <a:lnTo>
                  <a:pt x="1593057" y="2166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793D390B-FB90-49DF-B4DE-206B24B820EA}"/>
              </a:ext>
            </a:extLst>
          </p:cNvPr>
          <p:cNvSpPr/>
          <p:nvPr/>
        </p:nvSpPr>
        <p:spPr>
          <a:xfrm rot="16200000">
            <a:off x="1562100" y="3421063"/>
            <a:ext cx="4248150" cy="552450"/>
          </a:xfrm>
          <a:custGeom>
            <a:avLst/>
            <a:gdLst>
              <a:gd name="connsiteX0" fmla="*/ 2791507 w 4247646"/>
              <a:gd name="connsiteY0" fmla="*/ 238089 h 552091"/>
              <a:gd name="connsiteX1" fmla="*/ 2453352 w 4247646"/>
              <a:gd name="connsiteY1" fmla="*/ 238089 h 552091"/>
              <a:gd name="connsiteX2" fmla="*/ 2139350 w 4247646"/>
              <a:gd name="connsiteY2" fmla="*/ 238089 h 552091"/>
              <a:gd name="connsiteX3" fmla="*/ 1959921 w 4247646"/>
              <a:gd name="connsiteY3" fmla="*/ 241540 h 552091"/>
              <a:gd name="connsiteX4" fmla="*/ 1652821 w 4247646"/>
              <a:gd name="connsiteY4" fmla="*/ 238089 h 552091"/>
              <a:gd name="connsiteX5" fmla="*/ 1362973 w 4247646"/>
              <a:gd name="connsiteY5" fmla="*/ 238089 h 552091"/>
              <a:gd name="connsiteX6" fmla="*/ 1111082 w 4247646"/>
              <a:gd name="connsiteY6" fmla="*/ 231188 h 552091"/>
              <a:gd name="connsiteX7" fmla="*/ 793630 w 4247646"/>
              <a:gd name="connsiteY7" fmla="*/ 224287 h 552091"/>
              <a:gd name="connsiteX8" fmla="*/ 579695 w 4247646"/>
              <a:gd name="connsiteY8" fmla="*/ 213935 h 552091"/>
              <a:gd name="connsiteX9" fmla="*/ 37956 w 4247646"/>
              <a:gd name="connsiteY9" fmla="*/ 210485 h 552091"/>
              <a:gd name="connsiteX10" fmla="*/ 17252 w 4247646"/>
              <a:gd name="connsiteY10" fmla="*/ 224287 h 552091"/>
              <a:gd name="connsiteX11" fmla="*/ 3450 w 4247646"/>
              <a:gd name="connsiteY11" fmla="*/ 241540 h 552091"/>
              <a:gd name="connsiteX12" fmla="*/ 0 w 4247646"/>
              <a:gd name="connsiteY12" fmla="*/ 265694 h 552091"/>
              <a:gd name="connsiteX13" fmla="*/ 6901 w 4247646"/>
              <a:gd name="connsiteY13" fmla="*/ 289848 h 552091"/>
              <a:gd name="connsiteX14" fmla="*/ 24153 w 4247646"/>
              <a:gd name="connsiteY14" fmla="*/ 307101 h 552091"/>
              <a:gd name="connsiteX15" fmla="*/ 69011 w 4247646"/>
              <a:gd name="connsiteY15" fmla="*/ 341606 h 552091"/>
              <a:gd name="connsiteX16" fmla="*/ 138022 w 4247646"/>
              <a:gd name="connsiteY16" fmla="*/ 389914 h 552091"/>
              <a:gd name="connsiteX17" fmla="*/ 210484 w 4247646"/>
              <a:gd name="connsiteY17" fmla="*/ 431321 h 552091"/>
              <a:gd name="connsiteX18" fmla="*/ 276045 w 4247646"/>
              <a:gd name="connsiteY18" fmla="*/ 462376 h 552091"/>
              <a:gd name="connsiteX19" fmla="*/ 334704 w 4247646"/>
              <a:gd name="connsiteY19" fmla="*/ 486530 h 552091"/>
              <a:gd name="connsiteX20" fmla="*/ 386463 w 4247646"/>
              <a:gd name="connsiteY20" fmla="*/ 503783 h 552091"/>
              <a:gd name="connsiteX21" fmla="*/ 407166 w 4247646"/>
              <a:gd name="connsiteY21" fmla="*/ 507233 h 552091"/>
              <a:gd name="connsiteX22" fmla="*/ 545189 w 4247646"/>
              <a:gd name="connsiteY22" fmla="*/ 500332 h 552091"/>
              <a:gd name="connsiteX23" fmla="*/ 772926 w 4247646"/>
              <a:gd name="connsiteY23" fmla="*/ 489981 h 552091"/>
              <a:gd name="connsiteX24" fmla="*/ 948905 w 4247646"/>
              <a:gd name="connsiteY24" fmla="*/ 483079 h 552091"/>
              <a:gd name="connsiteX25" fmla="*/ 1186994 w 4247646"/>
              <a:gd name="connsiteY25" fmla="*/ 476178 h 552091"/>
              <a:gd name="connsiteX26" fmla="*/ 1404380 w 4247646"/>
              <a:gd name="connsiteY26" fmla="*/ 469277 h 552091"/>
              <a:gd name="connsiteX27" fmla="*/ 1635568 w 4247646"/>
              <a:gd name="connsiteY27" fmla="*/ 465827 h 552091"/>
              <a:gd name="connsiteX28" fmla="*/ 1856404 w 4247646"/>
              <a:gd name="connsiteY28" fmla="*/ 465827 h 552091"/>
              <a:gd name="connsiteX29" fmla="*/ 2201461 w 4247646"/>
              <a:gd name="connsiteY29" fmla="*/ 465827 h 552091"/>
              <a:gd name="connsiteX30" fmla="*/ 2629331 w 4247646"/>
              <a:gd name="connsiteY30" fmla="*/ 462376 h 552091"/>
              <a:gd name="connsiteX31" fmla="*/ 2857068 w 4247646"/>
              <a:gd name="connsiteY31" fmla="*/ 462376 h 552091"/>
              <a:gd name="connsiteX32" fmla="*/ 3012344 w 4247646"/>
              <a:gd name="connsiteY32" fmla="*/ 462376 h 552091"/>
              <a:gd name="connsiteX33" fmla="*/ 3243532 w 4247646"/>
              <a:gd name="connsiteY33" fmla="*/ 465827 h 552091"/>
              <a:gd name="connsiteX34" fmla="*/ 3409159 w 4247646"/>
              <a:gd name="connsiteY34" fmla="*/ 469277 h 552091"/>
              <a:gd name="connsiteX35" fmla="*/ 3523027 w 4247646"/>
              <a:gd name="connsiteY35" fmla="*/ 472728 h 552091"/>
              <a:gd name="connsiteX36" fmla="*/ 3626544 w 4247646"/>
              <a:gd name="connsiteY36" fmla="*/ 479629 h 552091"/>
              <a:gd name="connsiteX37" fmla="*/ 3730061 w 4247646"/>
              <a:gd name="connsiteY37" fmla="*/ 489981 h 552091"/>
              <a:gd name="connsiteX38" fmla="*/ 3795622 w 4247646"/>
              <a:gd name="connsiteY38" fmla="*/ 503783 h 552091"/>
              <a:gd name="connsiteX39" fmla="*/ 3850831 w 4247646"/>
              <a:gd name="connsiteY39" fmla="*/ 521036 h 552091"/>
              <a:gd name="connsiteX40" fmla="*/ 3878436 w 4247646"/>
              <a:gd name="connsiteY40" fmla="*/ 538288 h 552091"/>
              <a:gd name="connsiteX41" fmla="*/ 3902590 w 4247646"/>
              <a:gd name="connsiteY41" fmla="*/ 548640 h 552091"/>
              <a:gd name="connsiteX42" fmla="*/ 3933645 w 4247646"/>
              <a:gd name="connsiteY42" fmla="*/ 552091 h 552091"/>
              <a:gd name="connsiteX43" fmla="*/ 3961249 w 4247646"/>
              <a:gd name="connsiteY43" fmla="*/ 545190 h 552091"/>
              <a:gd name="connsiteX44" fmla="*/ 4013008 w 4247646"/>
              <a:gd name="connsiteY44" fmla="*/ 500332 h 552091"/>
              <a:gd name="connsiteX45" fmla="*/ 4057865 w 4247646"/>
              <a:gd name="connsiteY45" fmla="*/ 448574 h 552091"/>
              <a:gd name="connsiteX46" fmla="*/ 4082019 w 4247646"/>
              <a:gd name="connsiteY46" fmla="*/ 420969 h 552091"/>
              <a:gd name="connsiteX47" fmla="*/ 4119975 w 4247646"/>
              <a:gd name="connsiteY47" fmla="*/ 369211 h 552091"/>
              <a:gd name="connsiteX48" fmla="*/ 4154481 w 4247646"/>
              <a:gd name="connsiteY48" fmla="*/ 314002 h 552091"/>
              <a:gd name="connsiteX49" fmla="*/ 4182086 w 4247646"/>
              <a:gd name="connsiteY49" fmla="*/ 262243 h 552091"/>
              <a:gd name="connsiteX50" fmla="*/ 4202789 w 4247646"/>
              <a:gd name="connsiteY50" fmla="*/ 210485 h 552091"/>
              <a:gd name="connsiteX51" fmla="*/ 4220042 w 4247646"/>
              <a:gd name="connsiteY51" fmla="*/ 162177 h 552091"/>
              <a:gd name="connsiteX52" fmla="*/ 4233844 w 4247646"/>
              <a:gd name="connsiteY52" fmla="*/ 110418 h 552091"/>
              <a:gd name="connsiteX53" fmla="*/ 4244196 w 4247646"/>
              <a:gd name="connsiteY53" fmla="*/ 55209 h 552091"/>
              <a:gd name="connsiteX54" fmla="*/ 4247646 w 4247646"/>
              <a:gd name="connsiteY54" fmla="*/ 27605 h 552091"/>
              <a:gd name="connsiteX55" fmla="*/ 4247646 w 4247646"/>
              <a:gd name="connsiteY55" fmla="*/ 10352 h 552091"/>
              <a:gd name="connsiteX56" fmla="*/ 4240745 w 4247646"/>
              <a:gd name="connsiteY56" fmla="*/ 0 h 552091"/>
              <a:gd name="connsiteX57" fmla="*/ 4233844 w 4247646"/>
              <a:gd name="connsiteY57" fmla="*/ 0 h 552091"/>
              <a:gd name="connsiteX58" fmla="*/ 4220042 w 4247646"/>
              <a:gd name="connsiteY58" fmla="*/ 3451 h 552091"/>
              <a:gd name="connsiteX59" fmla="*/ 4195888 w 4247646"/>
              <a:gd name="connsiteY59" fmla="*/ 17253 h 552091"/>
              <a:gd name="connsiteX60" fmla="*/ 4175184 w 4247646"/>
              <a:gd name="connsiteY60" fmla="*/ 51759 h 552091"/>
              <a:gd name="connsiteX61" fmla="*/ 4157932 w 4247646"/>
              <a:gd name="connsiteY61" fmla="*/ 75913 h 552091"/>
              <a:gd name="connsiteX62" fmla="*/ 4130327 w 4247646"/>
              <a:gd name="connsiteY62" fmla="*/ 106968 h 552091"/>
              <a:gd name="connsiteX63" fmla="*/ 4088920 w 4247646"/>
              <a:gd name="connsiteY63" fmla="*/ 144924 h 552091"/>
              <a:gd name="connsiteX64" fmla="*/ 4057865 w 4247646"/>
              <a:gd name="connsiteY64" fmla="*/ 165627 h 552091"/>
              <a:gd name="connsiteX65" fmla="*/ 4023360 w 4247646"/>
              <a:gd name="connsiteY65" fmla="*/ 182880 h 552091"/>
              <a:gd name="connsiteX66" fmla="*/ 3975052 w 4247646"/>
              <a:gd name="connsiteY66" fmla="*/ 200133 h 552091"/>
              <a:gd name="connsiteX67" fmla="*/ 3912941 w 4247646"/>
              <a:gd name="connsiteY67" fmla="*/ 210485 h 552091"/>
              <a:gd name="connsiteX68" fmla="*/ 3833578 w 4247646"/>
              <a:gd name="connsiteY68" fmla="*/ 217386 h 552091"/>
              <a:gd name="connsiteX69" fmla="*/ 3723160 w 4247646"/>
              <a:gd name="connsiteY69" fmla="*/ 224287 h 552091"/>
              <a:gd name="connsiteX70" fmla="*/ 3557533 w 4247646"/>
              <a:gd name="connsiteY70" fmla="*/ 231188 h 552091"/>
              <a:gd name="connsiteX71" fmla="*/ 3374653 w 4247646"/>
              <a:gd name="connsiteY71" fmla="*/ 238089 h 552091"/>
              <a:gd name="connsiteX72" fmla="*/ 3171070 w 4247646"/>
              <a:gd name="connsiteY72" fmla="*/ 238089 h 552091"/>
              <a:gd name="connsiteX73" fmla="*/ 2791507 w 4247646"/>
              <a:gd name="connsiteY73" fmla="*/ 238089 h 552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4247646" h="552091">
                <a:moveTo>
                  <a:pt x="2791507" y="238089"/>
                </a:moveTo>
                <a:lnTo>
                  <a:pt x="2453352" y="238089"/>
                </a:lnTo>
                <a:lnTo>
                  <a:pt x="2139350" y="238089"/>
                </a:lnTo>
                <a:lnTo>
                  <a:pt x="1959921" y="241540"/>
                </a:lnTo>
                <a:lnTo>
                  <a:pt x="1652821" y="238089"/>
                </a:lnTo>
                <a:lnTo>
                  <a:pt x="1362973" y="238089"/>
                </a:lnTo>
                <a:lnTo>
                  <a:pt x="1111082" y="231188"/>
                </a:lnTo>
                <a:lnTo>
                  <a:pt x="793630" y="224287"/>
                </a:lnTo>
                <a:lnTo>
                  <a:pt x="579695" y="213935"/>
                </a:lnTo>
                <a:lnTo>
                  <a:pt x="37956" y="210485"/>
                </a:lnTo>
                <a:lnTo>
                  <a:pt x="17252" y="224287"/>
                </a:lnTo>
                <a:lnTo>
                  <a:pt x="3450" y="241540"/>
                </a:lnTo>
                <a:lnTo>
                  <a:pt x="0" y="265694"/>
                </a:lnTo>
                <a:lnTo>
                  <a:pt x="6901" y="289848"/>
                </a:lnTo>
                <a:lnTo>
                  <a:pt x="24153" y="307101"/>
                </a:lnTo>
                <a:lnTo>
                  <a:pt x="69011" y="341606"/>
                </a:lnTo>
                <a:lnTo>
                  <a:pt x="138022" y="389914"/>
                </a:lnTo>
                <a:lnTo>
                  <a:pt x="210484" y="431321"/>
                </a:lnTo>
                <a:lnTo>
                  <a:pt x="276045" y="462376"/>
                </a:lnTo>
                <a:lnTo>
                  <a:pt x="334704" y="486530"/>
                </a:lnTo>
                <a:lnTo>
                  <a:pt x="386463" y="503783"/>
                </a:lnTo>
                <a:lnTo>
                  <a:pt x="407166" y="507233"/>
                </a:lnTo>
                <a:lnTo>
                  <a:pt x="545189" y="500332"/>
                </a:lnTo>
                <a:lnTo>
                  <a:pt x="772926" y="489981"/>
                </a:lnTo>
                <a:lnTo>
                  <a:pt x="948905" y="483079"/>
                </a:lnTo>
                <a:lnTo>
                  <a:pt x="1186994" y="476178"/>
                </a:lnTo>
                <a:lnTo>
                  <a:pt x="1404380" y="469277"/>
                </a:lnTo>
                <a:lnTo>
                  <a:pt x="1635568" y="465827"/>
                </a:lnTo>
                <a:lnTo>
                  <a:pt x="1856404" y="465827"/>
                </a:lnTo>
                <a:lnTo>
                  <a:pt x="2201461" y="465827"/>
                </a:lnTo>
                <a:lnTo>
                  <a:pt x="2629331" y="462376"/>
                </a:lnTo>
                <a:lnTo>
                  <a:pt x="2857068" y="462376"/>
                </a:lnTo>
                <a:lnTo>
                  <a:pt x="3012344" y="462376"/>
                </a:lnTo>
                <a:lnTo>
                  <a:pt x="3243532" y="465827"/>
                </a:lnTo>
                <a:lnTo>
                  <a:pt x="3409159" y="469277"/>
                </a:lnTo>
                <a:lnTo>
                  <a:pt x="3523027" y="472728"/>
                </a:lnTo>
                <a:lnTo>
                  <a:pt x="3626544" y="479629"/>
                </a:lnTo>
                <a:lnTo>
                  <a:pt x="3730061" y="489981"/>
                </a:lnTo>
                <a:lnTo>
                  <a:pt x="3795622" y="503783"/>
                </a:lnTo>
                <a:lnTo>
                  <a:pt x="3850831" y="521036"/>
                </a:lnTo>
                <a:lnTo>
                  <a:pt x="3878436" y="538288"/>
                </a:lnTo>
                <a:lnTo>
                  <a:pt x="3902590" y="548640"/>
                </a:lnTo>
                <a:lnTo>
                  <a:pt x="3933645" y="552091"/>
                </a:lnTo>
                <a:lnTo>
                  <a:pt x="3961249" y="545190"/>
                </a:lnTo>
                <a:lnTo>
                  <a:pt x="4013008" y="500332"/>
                </a:lnTo>
                <a:lnTo>
                  <a:pt x="4057865" y="448574"/>
                </a:lnTo>
                <a:lnTo>
                  <a:pt x="4082019" y="420969"/>
                </a:lnTo>
                <a:lnTo>
                  <a:pt x="4119975" y="369211"/>
                </a:lnTo>
                <a:lnTo>
                  <a:pt x="4154481" y="314002"/>
                </a:lnTo>
                <a:lnTo>
                  <a:pt x="4182086" y="262243"/>
                </a:lnTo>
                <a:lnTo>
                  <a:pt x="4202789" y="210485"/>
                </a:lnTo>
                <a:lnTo>
                  <a:pt x="4220042" y="162177"/>
                </a:lnTo>
                <a:lnTo>
                  <a:pt x="4233844" y="110418"/>
                </a:lnTo>
                <a:lnTo>
                  <a:pt x="4244196" y="55209"/>
                </a:lnTo>
                <a:lnTo>
                  <a:pt x="4247646" y="27605"/>
                </a:lnTo>
                <a:lnTo>
                  <a:pt x="4247646" y="10352"/>
                </a:lnTo>
                <a:lnTo>
                  <a:pt x="4240745" y="0"/>
                </a:lnTo>
                <a:lnTo>
                  <a:pt x="4233844" y="0"/>
                </a:lnTo>
                <a:lnTo>
                  <a:pt x="4220042" y="3451"/>
                </a:lnTo>
                <a:lnTo>
                  <a:pt x="4195888" y="17253"/>
                </a:lnTo>
                <a:lnTo>
                  <a:pt x="4175184" y="51759"/>
                </a:lnTo>
                <a:lnTo>
                  <a:pt x="4157932" y="75913"/>
                </a:lnTo>
                <a:lnTo>
                  <a:pt x="4130327" y="106968"/>
                </a:lnTo>
                <a:lnTo>
                  <a:pt x="4088920" y="144924"/>
                </a:lnTo>
                <a:lnTo>
                  <a:pt x="4057865" y="165627"/>
                </a:lnTo>
                <a:lnTo>
                  <a:pt x="4023360" y="182880"/>
                </a:lnTo>
                <a:lnTo>
                  <a:pt x="3975052" y="200133"/>
                </a:lnTo>
                <a:lnTo>
                  <a:pt x="3912941" y="210485"/>
                </a:lnTo>
                <a:lnTo>
                  <a:pt x="3833578" y="217386"/>
                </a:lnTo>
                <a:lnTo>
                  <a:pt x="3723160" y="224287"/>
                </a:lnTo>
                <a:lnTo>
                  <a:pt x="3557533" y="231188"/>
                </a:lnTo>
                <a:lnTo>
                  <a:pt x="3374653" y="238089"/>
                </a:lnTo>
                <a:lnTo>
                  <a:pt x="3171070" y="238089"/>
                </a:lnTo>
                <a:lnTo>
                  <a:pt x="2791507" y="23808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2694347C-019B-4783-B8E8-0944A90AE287}"/>
              </a:ext>
            </a:extLst>
          </p:cNvPr>
          <p:cNvSpPr/>
          <p:nvPr/>
        </p:nvSpPr>
        <p:spPr>
          <a:xfrm>
            <a:off x="3100388" y="5173663"/>
            <a:ext cx="603250" cy="644525"/>
          </a:xfrm>
          <a:custGeom>
            <a:avLst/>
            <a:gdLst>
              <a:gd name="connsiteX0" fmla="*/ 347662 w 602456"/>
              <a:gd name="connsiteY0" fmla="*/ 414338 h 642938"/>
              <a:gd name="connsiteX1" fmla="*/ 423862 w 602456"/>
              <a:gd name="connsiteY1" fmla="*/ 502444 h 642938"/>
              <a:gd name="connsiteX2" fmla="*/ 492918 w 602456"/>
              <a:gd name="connsiteY2" fmla="*/ 581025 h 642938"/>
              <a:gd name="connsiteX3" fmla="*/ 528637 w 602456"/>
              <a:gd name="connsiteY3" fmla="*/ 623888 h 642938"/>
              <a:gd name="connsiteX4" fmla="*/ 552450 w 602456"/>
              <a:gd name="connsiteY4" fmla="*/ 640557 h 642938"/>
              <a:gd name="connsiteX5" fmla="*/ 573881 w 602456"/>
              <a:gd name="connsiteY5" fmla="*/ 642938 h 642938"/>
              <a:gd name="connsiteX6" fmla="*/ 602456 w 602456"/>
              <a:gd name="connsiteY6" fmla="*/ 631032 h 642938"/>
              <a:gd name="connsiteX7" fmla="*/ 531018 w 602456"/>
              <a:gd name="connsiteY7" fmla="*/ 0 h 642938"/>
              <a:gd name="connsiteX8" fmla="*/ 523875 w 602456"/>
              <a:gd name="connsiteY8" fmla="*/ 59532 h 642938"/>
              <a:gd name="connsiteX9" fmla="*/ 516731 w 602456"/>
              <a:gd name="connsiteY9" fmla="*/ 104775 h 642938"/>
              <a:gd name="connsiteX10" fmla="*/ 509587 w 602456"/>
              <a:gd name="connsiteY10" fmla="*/ 126207 h 642938"/>
              <a:gd name="connsiteX11" fmla="*/ 497681 w 602456"/>
              <a:gd name="connsiteY11" fmla="*/ 152400 h 642938"/>
              <a:gd name="connsiteX12" fmla="*/ 485775 w 602456"/>
              <a:gd name="connsiteY12" fmla="*/ 166688 h 642938"/>
              <a:gd name="connsiteX13" fmla="*/ 464343 w 602456"/>
              <a:gd name="connsiteY13" fmla="*/ 178594 h 642938"/>
              <a:gd name="connsiteX14" fmla="*/ 438150 w 602456"/>
              <a:gd name="connsiteY14" fmla="*/ 183357 h 642938"/>
              <a:gd name="connsiteX15" fmla="*/ 400050 w 602456"/>
              <a:gd name="connsiteY15" fmla="*/ 176213 h 642938"/>
              <a:gd name="connsiteX16" fmla="*/ 292893 w 602456"/>
              <a:gd name="connsiteY16" fmla="*/ 145257 h 642938"/>
              <a:gd name="connsiteX17" fmla="*/ 183356 w 602456"/>
              <a:gd name="connsiteY17" fmla="*/ 116682 h 642938"/>
              <a:gd name="connsiteX18" fmla="*/ 73818 w 602456"/>
              <a:gd name="connsiteY18" fmla="*/ 88107 h 642938"/>
              <a:gd name="connsiteX19" fmla="*/ 45243 w 602456"/>
              <a:gd name="connsiteY19" fmla="*/ 78582 h 642938"/>
              <a:gd name="connsiteX20" fmla="*/ 23812 w 602456"/>
              <a:gd name="connsiteY20" fmla="*/ 73819 h 642938"/>
              <a:gd name="connsiteX21" fmla="*/ 11906 w 602456"/>
              <a:gd name="connsiteY21" fmla="*/ 71438 h 642938"/>
              <a:gd name="connsiteX22" fmla="*/ 2381 w 602456"/>
              <a:gd name="connsiteY22" fmla="*/ 73819 h 642938"/>
              <a:gd name="connsiteX23" fmla="*/ 0 w 602456"/>
              <a:gd name="connsiteY23" fmla="*/ 83344 h 642938"/>
              <a:gd name="connsiteX24" fmla="*/ 7143 w 602456"/>
              <a:gd name="connsiteY24" fmla="*/ 111919 h 642938"/>
              <a:gd name="connsiteX25" fmla="*/ 21431 w 602456"/>
              <a:gd name="connsiteY25" fmla="*/ 133350 h 642938"/>
              <a:gd name="connsiteX26" fmla="*/ 66675 w 602456"/>
              <a:gd name="connsiteY26" fmla="*/ 161925 h 642938"/>
              <a:gd name="connsiteX27" fmla="*/ 154781 w 602456"/>
              <a:gd name="connsiteY27" fmla="*/ 223838 h 642938"/>
              <a:gd name="connsiteX28" fmla="*/ 211931 w 602456"/>
              <a:gd name="connsiteY28" fmla="*/ 266700 h 642938"/>
              <a:gd name="connsiteX29" fmla="*/ 254793 w 602456"/>
              <a:gd name="connsiteY29" fmla="*/ 302419 h 642938"/>
              <a:gd name="connsiteX30" fmla="*/ 283368 w 602456"/>
              <a:gd name="connsiteY30" fmla="*/ 330994 h 642938"/>
              <a:gd name="connsiteX31" fmla="*/ 347662 w 602456"/>
              <a:gd name="connsiteY31" fmla="*/ 414338 h 642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02456" h="642938">
                <a:moveTo>
                  <a:pt x="347662" y="414338"/>
                </a:moveTo>
                <a:lnTo>
                  <a:pt x="423862" y="502444"/>
                </a:lnTo>
                <a:lnTo>
                  <a:pt x="492918" y="581025"/>
                </a:lnTo>
                <a:lnTo>
                  <a:pt x="528637" y="623888"/>
                </a:lnTo>
                <a:lnTo>
                  <a:pt x="552450" y="640557"/>
                </a:lnTo>
                <a:lnTo>
                  <a:pt x="573881" y="642938"/>
                </a:lnTo>
                <a:lnTo>
                  <a:pt x="602456" y="631032"/>
                </a:lnTo>
                <a:lnTo>
                  <a:pt x="531018" y="0"/>
                </a:lnTo>
                <a:lnTo>
                  <a:pt x="523875" y="59532"/>
                </a:lnTo>
                <a:lnTo>
                  <a:pt x="516731" y="104775"/>
                </a:lnTo>
                <a:lnTo>
                  <a:pt x="509587" y="126207"/>
                </a:lnTo>
                <a:lnTo>
                  <a:pt x="497681" y="152400"/>
                </a:lnTo>
                <a:lnTo>
                  <a:pt x="485775" y="166688"/>
                </a:lnTo>
                <a:lnTo>
                  <a:pt x="464343" y="178594"/>
                </a:lnTo>
                <a:lnTo>
                  <a:pt x="438150" y="183357"/>
                </a:lnTo>
                <a:lnTo>
                  <a:pt x="400050" y="176213"/>
                </a:lnTo>
                <a:lnTo>
                  <a:pt x="292893" y="145257"/>
                </a:lnTo>
                <a:lnTo>
                  <a:pt x="183356" y="116682"/>
                </a:lnTo>
                <a:lnTo>
                  <a:pt x="73818" y="88107"/>
                </a:lnTo>
                <a:lnTo>
                  <a:pt x="45243" y="78582"/>
                </a:lnTo>
                <a:lnTo>
                  <a:pt x="23812" y="73819"/>
                </a:lnTo>
                <a:lnTo>
                  <a:pt x="11906" y="71438"/>
                </a:lnTo>
                <a:lnTo>
                  <a:pt x="2381" y="73819"/>
                </a:lnTo>
                <a:lnTo>
                  <a:pt x="0" y="83344"/>
                </a:lnTo>
                <a:lnTo>
                  <a:pt x="7143" y="111919"/>
                </a:lnTo>
                <a:lnTo>
                  <a:pt x="21431" y="133350"/>
                </a:lnTo>
                <a:lnTo>
                  <a:pt x="66675" y="161925"/>
                </a:lnTo>
                <a:lnTo>
                  <a:pt x="154781" y="223838"/>
                </a:lnTo>
                <a:lnTo>
                  <a:pt x="211931" y="266700"/>
                </a:lnTo>
                <a:lnTo>
                  <a:pt x="254793" y="302419"/>
                </a:lnTo>
                <a:lnTo>
                  <a:pt x="283368" y="330994"/>
                </a:lnTo>
                <a:cubicBezTo>
                  <a:pt x="325184" y="387568"/>
                  <a:pt x="307797" y="369710"/>
                  <a:pt x="347662" y="414338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46E5150B-C6A0-43A5-9784-8A25B2B581C1}"/>
              </a:ext>
            </a:extLst>
          </p:cNvPr>
          <p:cNvSpPr/>
          <p:nvPr/>
        </p:nvSpPr>
        <p:spPr>
          <a:xfrm>
            <a:off x="2643188" y="3382963"/>
            <a:ext cx="1692275" cy="1165225"/>
          </a:xfrm>
          <a:custGeom>
            <a:avLst/>
            <a:gdLst>
              <a:gd name="connsiteX0" fmla="*/ 1631156 w 1693068"/>
              <a:gd name="connsiteY0" fmla="*/ 109538 h 1164432"/>
              <a:gd name="connsiteX1" fmla="*/ 1485900 w 1693068"/>
              <a:gd name="connsiteY1" fmla="*/ 240507 h 1164432"/>
              <a:gd name="connsiteX2" fmla="*/ 1385887 w 1693068"/>
              <a:gd name="connsiteY2" fmla="*/ 330994 h 1164432"/>
              <a:gd name="connsiteX3" fmla="*/ 1259681 w 1693068"/>
              <a:gd name="connsiteY3" fmla="*/ 445294 h 1164432"/>
              <a:gd name="connsiteX4" fmla="*/ 1219200 w 1693068"/>
              <a:gd name="connsiteY4" fmla="*/ 478632 h 1164432"/>
              <a:gd name="connsiteX5" fmla="*/ 1038225 w 1693068"/>
              <a:gd name="connsiteY5" fmla="*/ 652463 h 1164432"/>
              <a:gd name="connsiteX6" fmla="*/ 866775 w 1693068"/>
              <a:gd name="connsiteY6" fmla="*/ 778669 h 1164432"/>
              <a:gd name="connsiteX7" fmla="*/ 745331 w 1693068"/>
              <a:gd name="connsiteY7" fmla="*/ 871538 h 1164432"/>
              <a:gd name="connsiteX8" fmla="*/ 600075 w 1693068"/>
              <a:gd name="connsiteY8" fmla="*/ 978694 h 1164432"/>
              <a:gd name="connsiteX9" fmla="*/ 535781 w 1693068"/>
              <a:gd name="connsiteY9" fmla="*/ 1028700 h 1164432"/>
              <a:gd name="connsiteX10" fmla="*/ 466725 w 1693068"/>
              <a:gd name="connsiteY10" fmla="*/ 1085850 h 1164432"/>
              <a:gd name="connsiteX11" fmla="*/ 416718 w 1693068"/>
              <a:gd name="connsiteY11" fmla="*/ 1123950 h 1164432"/>
              <a:gd name="connsiteX12" fmla="*/ 371475 w 1693068"/>
              <a:gd name="connsiteY12" fmla="*/ 1152525 h 1164432"/>
              <a:gd name="connsiteX13" fmla="*/ 338137 w 1693068"/>
              <a:gd name="connsiteY13" fmla="*/ 1164432 h 1164432"/>
              <a:gd name="connsiteX14" fmla="*/ 326231 w 1693068"/>
              <a:gd name="connsiteY14" fmla="*/ 1164432 h 1164432"/>
              <a:gd name="connsiteX15" fmla="*/ 304800 w 1693068"/>
              <a:gd name="connsiteY15" fmla="*/ 1157288 h 1164432"/>
              <a:gd name="connsiteX16" fmla="*/ 254793 w 1693068"/>
              <a:gd name="connsiteY16" fmla="*/ 1131094 h 1164432"/>
              <a:gd name="connsiteX17" fmla="*/ 202406 w 1693068"/>
              <a:gd name="connsiteY17" fmla="*/ 1097757 h 1164432"/>
              <a:gd name="connsiteX18" fmla="*/ 166687 w 1693068"/>
              <a:gd name="connsiteY18" fmla="*/ 1071563 h 1164432"/>
              <a:gd name="connsiteX19" fmla="*/ 128587 w 1693068"/>
              <a:gd name="connsiteY19" fmla="*/ 1035844 h 1164432"/>
              <a:gd name="connsiteX20" fmla="*/ 85725 w 1693068"/>
              <a:gd name="connsiteY20" fmla="*/ 990600 h 1164432"/>
              <a:gd name="connsiteX21" fmla="*/ 50006 w 1693068"/>
              <a:gd name="connsiteY21" fmla="*/ 942975 h 1164432"/>
              <a:gd name="connsiteX22" fmla="*/ 21431 w 1693068"/>
              <a:gd name="connsiteY22" fmla="*/ 904875 h 1164432"/>
              <a:gd name="connsiteX23" fmla="*/ 2381 w 1693068"/>
              <a:gd name="connsiteY23" fmla="*/ 869157 h 1164432"/>
              <a:gd name="connsiteX24" fmla="*/ 0 w 1693068"/>
              <a:gd name="connsiteY24" fmla="*/ 852488 h 1164432"/>
              <a:gd name="connsiteX25" fmla="*/ 0 w 1693068"/>
              <a:gd name="connsiteY25" fmla="*/ 840582 h 1164432"/>
              <a:gd name="connsiteX26" fmla="*/ 4762 w 1693068"/>
              <a:gd name="connsiteY26" fmla="*/ 833438 h 1164432"/>
              <a:gd name="connsiteX27" fmla="*/ 9525 w 1693068"/>
              <a:gd name="connsiteY27" fmla="*/ 831057 h 1164432"/>
              <a:gd name="connsiteX28" fmla="*/ 26193 w 1693068"/>
              <a:gd name="connsiteY28" fmla="*/ 835819 h 1164432"/>
              <a:gd name="connsiteX29" fmla="*/ 38100 w 1693068"/>
              <a:gd name="connsiteY29" fmla="*/ 845344 h 1164432"/>
              <a:gd name="connsiteX30" fmla="*/ 71437 w 1693068"/>
              <a:gd name="connsiteY30" fmla="*/ 857250 h 1164432"/>
              <a:gd name="connsiteX31" fmla="*/ 126206 w 1693068"/>
              <a:gd name="connsiteY31" fmla="*/ 873919 h 1164432"/>
              <a:gd name="connsiteX32" fmla="*/ 159543 w 1693068"/>
              <a:gd name="connsiteY32" fmla="*/ 878682 h 1164432"/>
              <a:gd name="connsiteX33" fmla="*/ 204787 w 1693068"/>
              <a:gd name="connsiteY33" fmla="*/ 881063 h 1164432"/>
              <a:gd name="connsiteX34" fmla="*/ 247650 w 1693068"/>
              <a:gd name="connsiteY34" fmla="*/ 876300 h 1164432"/>
              <a:gd name="connsiteX35" fmla="*/ 290512 w 1693068"/>
              <a:gd name="connsiteY35" fmla="*/ 866775 h 1164432"/>
              <a:gd name="connsiteX36" fmla="*/ 333375 w 1693068"/>
              <a:gd name="connsiteY36" fmla="*/ 850107 h 1164432"/>
              <a:gd name="connsiteX37" fmla="*/ 459581 w 1693068"/>
              <a:gd name="connsiteY37" fmla="*/ 781050 h 1164432"/>
              <a:gd name="connsiteX38" fmla="*/ 690562 w 1693068"/>
              <a:gd name="connsiteY38" fmla="*/ 640557 h 1164432"/>
              <a:gd name="connsiteX39" fmla="*/ 921543 w 1693068"/>
              <a:gd name="connsiteY39" fmla="*/ 502444 h 1164432"/>
              <a:gd name="connsiteX40" fmla="*/ 1033462 w 1693068"/>
              <a:gd name="connsiteY40" fmla="*/ 433388 h 1164432"/>
              <a:gd name="connsiteX41" fmla="*/ 1221581 w 1693068"/>
              <a:gd name="connsiteY41" fmla="*/ 297657 h 1164432"/>
              <a:gd name="connsiteX42" fmla="*/ 1376362 w 1693068"/>
              <a:gd name="connsiteY42" fmla="*/ 188119 h 1164432"/>
              <a:gd name="connsiteX43" fmla="*/ 1531143 w 1693068"/>
              <a:gd name="connsiteY43" fmla="*/ 78582 h 1164432"/>
              <a:gd name="connsiteX44" fmla="*/ 1624012 w 1693068"/>
              <a:gd name="connsiteY44" fmla="*/ 4763 h 1164432"/>
              <a:gd name="connsiteX45" fmla="*/ 1638300 w 1693068"/>
              <a:gd name="connsiteY45" fmla="*/ 0 h 1164432"/>
              <a:gd name="connsiteX46" fmla="*/ 1659731 w 1693068"/>
              <a:gd name="connsiteY46" fmla="*/ 2382 h 1164432"/>
              <a:gd name="connsiteX47" fmla="*/ 1671637 w 1693068"/>
              <a:gd name="connsiteY47" fmla="*/ 4763 h 1164432"/>
              <a:gd name="connsiteX48" fmla="*/ 1688306 w 1693068"/>
              <a:gd name="connsiteY48" fmla="*/ 11907 h 1164432"/>
              <a:gd name="connsiteX49" fmla="*/ 1693068 w 1693068"/>
              <a:gd name="connsiteY49" fmla="*/ 19050 h 1164432"/>
              <a:gd name="connsiteX50" fmla="*/ 1693068 w 1693068"/>
              <a:gd name="connsiteY50" fmla="*/ 23813 h 1164432"/>
              <a:gd name="connsiteX51" fmla="*/ 1693068 w 1693068"/>
              <a:gd name="connsiteY51" fmla="*/ 38100 h 1164432"/>
              <a:gd name="connsiteX52" fmla="*/ 1685925 w 1693068"/>
              <a:gd name="connsiteY52" fmla="*/ 57150 h 1164432"/>
              <a:gd name="connsiteX53" fmla="*/ 1631156 w 1693068"/>
              <a:gd name="connsiteY53" fmla="*/ 109538 h 1164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693068" h="1164432">
                <a:moveTo>
                  <a:pt x="1631156" y="109538"/>
                </a:moveTo>
                <a:lnTo>
                  <a:pt x="1485900" y="240507"/>
                </a:lnTo>
                <a:lnTo>
                  <a:pt x="1385887" y="330994"/>
                </a:lnTo>
                <a:lnTo>
                  <a:pt x="1259681" y="445294"/>
                </a:lnTo>
                <a:lnTo>
                  <a:pt x="1219200" y="478632"/>
                </a:lnTo>
                <a:lnTo>
                  <a:pt x="1038225" y="652463"/>
                </a:lnTo>
                <a:lnTo>
                  <a:pt x="866775" y="778669"/>
                </a:lnTo>
                <a:lnTo>
                  <a:pt x="745331" y="871538"/>
                </a:lnTo>
                <a:lnTo>
                  <a:pt x="600075" y="978694"/>
                </a:lnTo>
                <a:lnTo>
                  <a:pt x="535781" y="1028700"/>
                </a:lnTo>
                <a:lnTo>
                  <a:pt x="466725" y="1085850"/>
                </a:lnTo>
                <a:lnTo>
                  <a:pt x="416718" y="1123950"/>
                </a:lnTo>
                <a:lnTo>
                  <a:pt x="371475" y="1152525"/>
                </a:lnTo>
                <a:lnTo>
                  <a:pt x="338137" y="1164432"/>
                </a:lnTo>
                <a:lnTo>
                  <a:pt x="326231" y="1164432"/>
                </a:lnTo>
                <a:lnTo>
                  <a:pt x="304800" y="1157288"/>
                </a:lnTo>
                <a:lnTo>
                  <a:pt x="254793" y="1131094"/>
                </a:lnTo>
                <a:lnTo>
                  <a:pt x="202406" y="1097757"/>
                </a:lnTo>
                <a:lnTo>
                  <a:pt x="166687" y="1071563"/>
                </a:lnTo>
                <a:lnTo>
                  <a:pt x="128587" y="1035844"/>
                </a:lnTo>
                <a:lnTo>
                  <a:pt x="85725" y="990600"/>
                </a:lnTo>
                <a:lnTo>
                  <a:pt x="50006" y="942975"/>
                </a:lnTo>
                <a:lnTo>
                  <a:pt x="21431" y="904875"/>
                </a:lnTo>
                <a:lnTo>
                  <a:pt x="2381" y="869157"/>
                </a:lnTo>
                <a:lnTo>
                  <a:pt x="0" y="852488"/>
                </a:lnTo>
                <a:lnTo>
                  <a:pt x="0" y="840582"/>
                </a:lnTo>
                <a:lnTo>
                  <a:pt x="4762" y="833438"/>
                </a:lnTo>
                <a:lnTo>
                  <a:pt x="9525" y="831057"/>
                </a:lnTo>
                <a:lnTo>
                  <a:pt x="26193" y="835819"/>
                </a:lnTo>
                <a:lnTo>
                  <a:pt x="38100" y="845344"/>
                </a:lnTo>
                <a:lnTo>
                  <a:pt x="71437" y="857250"/>
                </a:lnTo>
                <a:lnTo>
                  <a:pt x="126206" y="873919"/>
                </a:lnTo>
                <a:lnTo>
                  <a:pt x="159543" y="878682"/>
                </a:lnTo>
                <a:lnTo>
                  <a:pt x="204787" y="881063"/>
                </a:lnTo>
                <a:lnTo>
                  <a:pt x="247650" y="876300"/>
                </a:lnTo>
                <a:lnTo>
                  <a:pt x="290512" y="866775"/>
                </a:lnTo>
                <a:lnTo>
                  <a:pt x="333375" y="850107"/>
                </a:lnTo>
                <a:lnTo>
                  <a:pt x="459581" y="781050"/>
                </a:lnTo>
                <a:lnTo>
                  <a:pt x="690562" y="640557"/>
                </a:lnTo>
                <a:lnTo>
                  <a:pt x="921543" y="502444"/>
                </a:lnTo>
                <a:lnTo>
                  <a:pt x="1033462" y="433388"/>
                </a:lnTo>
                <a:lnTo>
                  <a:pt x="1221581" y="297657"/>
                </a:lnTo>
                <a:lnTo>
                  <a:pt x="1376362" y="188119"/>
                </a:lnTo>
                <a:lnTo>
                  <a:pt x="1531143" y="78582"/>
                </a:lnTo>
                <a:lnTo>
                  <a:pt x="1624012" y="4763"/>
                </a:lnTo>
                <a:lnTo>
                  <a:pt x="1638300" y="0"/>
                </a:lnTo>
                <a:lnTo>
                  <a:pt x="1659731" y="2382"/>
                </a:lnTo>
                <a:lnTo>
                  <a:pt x="1671637" y="4763"/>
                </a:lnTo>
                <a:lnTo>
                  <a:pt x="1688306" y="11907"/>
                </a:lnTo>
                <a:lnTo>
                  <a:pt x="1693068" y="19050"/>
                </a:lnTo>
                <a:lnTo>
                  <a:pt x="1693068" y="23813"/>
                </a:lnTo>
                <a:lnTo>
                  <a:pt x="1693068" y="38100"/>
                </a:lnTo>
                <a:lnTo>
                  <a:pt x="1685925" y="57150"/>
                </a:lnTo>
                <a:lnTo>
                  <a:pt x="1631156" y="1095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D6BB8D54-3B48-4E1B-8F3D-647587089D6E}"/>
              </a:ext>
            </a:extLst>
          </p:cNvPr>
          <p:cNvSpPr/>
          <p:nvPr/>
        </p:nvSpPr>
        <p:spPr>
          <a:xfrm rot="16200000">
            <a:off x="3661569" y="3120231"/>
            <a:ext cx="2497138" cy="473075"/>
          </a:xfrm>
          <a:custGeom>
            <a:avLst/>
            <a:gdLst>
              <a:gd name="connsiteX0" fmla="*/ 1924050 w 2497931"/>
              <a:gd name="connsiteY0" fmla="*/ 230981 h 473869"/>
              <a:gd name="connsiteX1" fmla="*/ 1607344 w 2497931"/>
              <a:gd name="connsiteY1" fmla="*/ 238125 h 473869"/>
              <a:gd name="connsiteX2" fmla="*/ 1309688 w 2497931"/>
              <a:gd name="connsiteY2" fmla="*/ 242887 h 473869"/>
              <a:gd name="connsiteX3" fmla="*/ 1131094 w 2497931"/>
              <a:gd name="connsiteY3" fmla="*/ 245269 h 473869"/>
              <a:gd name="connsiteX4" fmla="*/ 947738 w 2497931"/>
              <a:gd name="connsiteY4" fmla="*/ 247650 h 473869"/>
              <a:gd name="connsiteX5" fmla="*/ 800100 w 2497931"/>
              <a:gd name="connsiteY5" fmla="*/ 250031 h 473869"/>
              <a:gd name="connsiteX6" fmla="*/ 640556 w 2497931"/>
              <a:gd name="connsiteY6" fmla="*/ 250031 h 473869"/>
              <a:gd name="connsiteX7" fmla="*/ 476250 w 2497931"/>
              <a:gd name="connsiteY7" fmla="*/ 250031 h 473869"/>
              <a:gd name="connsiteX8" fmla="*/ 428625 w 2497931"/>
              <a:gd name="connsiteY8" fmla="*/ 247650 h 473869"/>
              <a:gd name="connsiteX9" fmla="*/ 352425 w 2497931"/>
              <a:gd name="connsiteY9" fmla="*/ 240506 h 473869"/>
              <a:gd name="connsiteX10" fmla="*/ 221456 w 2497931"/>
              <a:gd name="connsiteY10" fmla="*/ 228600 h 473869"/>
              <a:gd name="connsiteX11" fmla="*/ 176213 w 2497931"/>
              <a:gd name="connsiteY11" fmla="*/ 240506 h 473869"/>
              <a:gd name="connsiteX12" fmla="*/ 100013 w 2497931"/>
              <a:gd name="connsiteY12" fmla="*/ 271462 h 473869"/>
              <a:gd name="connsiteX13" fmla="*/ 28575 w 2497931"/>
              <a:gd name="connsiteY13" fmla="*/ 307181 h 473869"/>
              <a:gd name="connsiteX14" fmla="*/ 11906 w 2497931"/>
              <a:gd name="connsiteY14" fmla="*/ 323850 h 473869"/>
              <a:gd name="connsiteX15" fmla="*/ 2381 w 2497931"/>
              <a:gd name="connsiteY15" fmla="*/ 340519 h 473869"/>
              <a:gd name="connsiteX16" fmla="*/ 0 w 2497931"/>
              <a:gd name="connsiteY16" fmla="*/ 354806 h 473869"/>
              <a:gd name="connsiteX17" fmla="*/ 4763 w 2497931"/>
              <a:gd name="connsiteY17" fmla="*/ 381000 h 473869"/>
              <a:gd name="connsiteX18" fmla="*/ 16669 w 2497931"/>
              <a:gd name="connsiteY18" fmla="*/ 402431 h 473869"/>
              <a:gd name="connsiteX19" fmla="*/ 38100 w 2497931"/>
              <a:gd name="connsiteY19" fmla="*/ 421481 h 473869"/>
              <a:gd name="connsiteX20" fmla="*/ 64294 w 2497931"/>
              <a:gd name="connsiteY20" fmla="*/ 440531 h 473869"/>
              <a:gd name="connsiteX21" fmla="*/ 100013 w 2497931"/>
              <a:gd name="connsiteY21" fmla="*/ 457200 h 473869"/>
              <a:gd name="connsiteX22" fmla="*/ 259556 w 2497931"/>
              <a:gd name="connsiteY22" fmla="*/ 473869 h 473869"/>
              <a:gd name="connsiteX23" fmla="*/ 461963 w 2497931"/>
              <a:gd name="connsiteY23" fmla="*/ 473869 h 473869"/>
              <a:gd name="connsiteX24" fmla="*/ 611981 w 2497931"/>
              <a:gd name="connsiteY24" fmla="*/ 473869 h 473869"/>
              <a:gd name="connsiteX25" fmla="*/ 862013 w 2497931"/>
              <a:gd name="connsiteY25" fmla="*/ 473869 h 473869"/>
              <a:gd name="connsiteX26" fmla="*/ 1126331 w 2497931"/>
              <a:gd name="connsiteY26" fmla="*/ 473869 h 473869"/>
              <a:gd name="connsiteX27" fmla="*/ 1466850 w 2497931"/>
              <a:gd name="connsiteY27" fmla="*/ 471487 h 473869"/>
              <a:gd name="connsiteX28" fmla="*/ 1700213 w 2497931"/>
              <a:gd name="connsiteY28" fmla="*/ 464344 h 473869"/>
              <a:gd name="connsiteX29" fmla="*/ 1966913 w 2497931"/>
              <a:gd name="connsiteY29" fmla="*/ 459581 h 473869"/>
              <a:gd name="connsiteX30" fmla="*/ 2185988 w 2497931"/>
              <a:gd name="connsiteY30" fmla="*/ 452437 h 473869"/>
              <a:gd name="connsiteX31" fmla="*/ 2247900 w 2497931"/>
              <a:gd name="connsiteY31" fmla="*/ 452437 h 473869"/>
              <a:gd name="connsiteX32" fmla="*/ 2388394 w 2497931"/>
              <a:gd name="connsiteY32" fmla="*/ 354806 h 473869"/>
              <a:gd name="connsiteX33" fmla="*/ 2405063 w 2497931"/>
              <a:gd name="connsiteY33" fmla="*/ 323850 h 473869"/>
              <a:gd name="connsiteX34" fmla="*/ 2433638 w 2497931"/>
              <a:gd name="connsiteY34" fmla="*/ 271462 h 473869"/>
              <a:gd name="connsiteX35" fmla="*/ 2445544 w 2497931"/>
              <a:gd name="connsiteY35" fmla="*/ 242887 h 473869"/>
              <a:gd name="connsiteX36" fmla="*/ 2462213 w 2497931"/>
              <a:gd name="connsiteY36" fmla="*/ 202406 h 473869"/>
              <a:gd name="connsiteX37" fmla="*/ 2474119 w 2497931"/>
              <a:gd name="connsiteY37" fmla="*/ 164306 h 473869"/>
              <a:gd name="connsiteX38" fmla="*/ 2483644 w 2497931"/>
              <a:gd name="connsiteY38" fmla="*/ 126206 h 473869"/>
              <a:gd name="connsiteX39" fmla="*/ 2490788 w 2497931"/>
              <a:gd name="connsiteY39" fmla="*/ 85725 h 473869"/>
              <a:gd name="connsiteX40" fmla="*/ 2493169 w 2497931"/>
              <a:gd name="connsiteY40" fmla="*/ 52387 h 473869"/>
              <a:gd name="connsiteX41" fmla="*/ 2495550 w 2497931"/>
              <a:gd name="connsiteY41" fmla="*/ 38100 h 473869"/>
              <a:gd name="connsiteX42" fmla="*/ 2497931 w 2497931"/>
              <a:gd name="connsiteY42" fmla="*/ 19050 h 473869"/>
              <a:gd name="connsiteX43" fmla="*/ 2495550 w 2497931"/>
              <a:gd name="connsiteY43" fmla="*/ 7144 h 473869"/>
              <a:gd name="connsiteX44" fmla="*/ 2490788 w 2497931"/>
              <a:gd name="connsiteY44" fmla="*/ 2381 h 473869"/>
              <a:gd name="connsiteX45" fmla="*/ 2474119 w 2497931"/>
              <a:gd name="connsiteY45" fmla="*/ 0 h 473869"/>
              <a:gd name="connsiteX46" fmla="*/ 2455069 w 2497931"/>
              <a:gd name="connsiteY46" fmla="*/ 2381 h 473869"/>
              <a:gd name="connsiteX47" fmla="*/ 2438400 w 2497931"/>
              <a:gd name="connsiteY47" fmla="*/ 14287 h 473869"/>
              <a:gd name="connsiteX48" fmla="*/ 2390775 w 2497931"/>
              <a:gd name="connsiteY48" fmla="*/ 64294 h 473869"/>
              <a:gd name="connsiteX49" fmla="*/ 2347913 w 2497931"/>
              <a:gd name="connsiteY49" fmla="*/ 100012 h 473869"/>
              <a:gd name="connsiteX50" fmla="*/ 2288381 w 2497931"/>
              <a:gd name="connsiteY50" fmla="*/ 140494 h 473869"/>
              <a:gd name="connsiteX51" fmla="*/ 2238375 w 2497931"/>
              <a:gd name="connsiteY51" fmla="*/ 169069 h 473869"/>
              <a:gd name="connsiteX52" fmla="*/ 2190750 w 2497931"/>
              <a:gd name="connsiteY52" fmla="*/ 190500 h 473869"/>
              <a:gd name="connsiteX53" fmla="*/ 2140744 w 2497931"/>
              <a:gd name="connsiteY53" fmla="*/ 207169 h 473869"/>
              <a:gd name="connsiteX54" fmla="*/ 2090738 w 2497931"/>
              <a:gd name="connsiteY54" fmla="*/ 219075 h 473869"/>
              <a:gd name="connsiteX55" fmla="*/ 2052638 w 2497931"/>
              <a:gd name="connsiteY55" fmla="*/ 226219 h 473869"/>
              <a:gd name="connsiteX56" fmla="*/ 1924050 w 2497931"/>
              <a:gd name="connsiteY56" fmla="*/ 230981 h 473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497931" h="473869">
                <a:moveTo>
                  <a:pt x="1924050" y="230981"/>
                </a:moveTo>
                <a:lnTo>
                  <a:pt x="1607344" y="238125"/>
                </a:lnTo>
                <a:lnTo>
                  <a:pt x="1309688" y="242887"/>
                </a:lnTo>
                <a:lnTo>
                  <a:pt x="1131094" y="245269"/>
                </a:lnTo>
                <a:lnTo>
                  <a:pt x="947738" y="247650"/>
                </a:lnTo>
                <a:lnTo>
                  <a:pt x="800100" y="250031"/>
                </a:lnTo>
                <a:lnTo>
                  <a:pt x="640556" y="250031"/>
                </a:lnTo>
                <a:lnTo>
                  <a:pt x="476250" y="250031"/>
                </a:lnTo>
                <a:lnTo>
                  <a:pt x="428625" y="247650"/>
                </a:lnTo>
                <a:lnTo>
                  <a:pt x="352425" y="240506"/>
                </a:lnTo>
                <a:lnTo>
                  <a:pt x="221456" y="228600"/>
                </a:lnTo>
                <a:lnTo>
                  <a:pt x="176213" y="240506"/>
                </a:lnTo>
                <a:lnTo>
                  <a:pt x="100013" y="271462"/>
                </a:lnTo>
                <a:lnTo>
                  <a:pt x="28575" y="307181"/>
                </a:lnTo>
                <a:lnTo>
                  <a:pt x="11906" y="323850"/>
                </a:lnTo>
                <a:lnTo>
                  <a:pt x="2381" y="340519"/>
                </a:lnTo>
                <a:lnTo>
                  <a:pt x="0" y="354806"/>
                </a:lnTo>
                <a:lnTo>
                  <a:pt x="4763" y="381000"/>
                </a:lnTo>
                <a:lnTo>
                  <a:pt x="16669" y="402431"/>
                </a:lnTo>
                <a:lnTo>
                  <a:pt x="38100" y="421481"/>
                </a:lnTo>
                <a:lnTo>
                  <a:pt x="64294" y="440531"/>
                </a:lnTo>
                <a:lnTo>
                  <a:pt x="100013" y="457200"/>
                </a:lnTo>
                <a:lnTo>
                  <a:pt x="259556" y="473869"/>
                </a:lnTo>
                <a:lnTo>
                  <a:pt x="461963" y="473869"/>
                </a:lnTo>
                <a:lnTo>
                  <a:pt x="611981" y="473869"/>
                </a:lnTo>
                <a:lnTo>
                  <a:pt x="862013" y="473869"/>
                </a:lnTo>
                <a:lnTo>
                  <a:pt x="1126331" y="473869"/>
                </a:lnTo>
                <a:lnTo>
                  <a:pt x="1466850" y="471487"/>
                </a:lnTo>
                <a:lnTo>
                  <a:pt x="1700213" y="464344"/>
                </a:lnTo>
                <a:lnTo>
                  <a:pt x="1966913" y="459581"/>
                </a:lnTo>
                <a:lnTo>
                  <a:pt x="2185988" y="452437"/>
                </a:lnTo>
                <a:lnTo>
                  <a:pt x="2247900" y="452437"/>
                </a:lnTo>
                <a:lnTo>
                  <a:pt x="2388394" y="354806"/>
                </a:lnTo>
                <a:lnTo>
                  <a:pt x="2405063" y="323850"/>
                </a:lnTo>
                <a:lnTo>
                  <a:pt x="2433638" y="271462"/>
                </a:lnTo>
                <a:lnTo>
                  <a:pt x="2445544" y="242887"/>
                </a:lnTo>
                <a:lnTo>
                  <a:pt x="2462213" y="202406"/>
                </a:lnTo>
                <a:lnTo>
                  <a:pt x="2474119" y="164306"/>
                </a:lnTo>
                <a:lnTo>
                  <a:pt x="2483644" y="126206"/>
                </a:lnTo>
                <a:lnTo>
                  <a:pt x="2490788" y="85725"/>
                </a:lnTo>
                <a:lnTo>
                  <a:pt x="2493169" y="52387"/>
                </a:lnTo>
                <a:lnTo>
                  <a:pt x="2495550" y="38100"/>
                </a:lnTo>
                <a:lnTo>
                  <a:pt x="2497931" y="19050"/>
                </a:lnTo>
                <a:lnTo>
                  <a:pt x="2495550" y="7144"/>
                </a:lnTo>
                <a:lnTo>
                  <a:pt x="2490788" y="2381"/>
                </a:lnTo>
                <a:lnTo>
                  <a:pt x="2474119" y="0"/>
                </a:lnTo>
                <a:lnTo>
                  <a:pt x="2455069" y="2381"/>
                </a:lnTo>
                <a:lnTo>
                  <a:pt x="2438400" y="14287"/>
                </a:lnTo>
                <a:lnTo>
                  <a:pt x="2390775" y="64294"/>
                </a:lnTo>
                <a:lnTo>
                  <a:pt x="2347913" y="100012"/>
                </a:lnTo>
                <a:lnTo>
                  <a:pt x="2288381" y="140494"/>
                </a:lnTo>
                <a:lnTo>
                  <a:pt x="2238375" y="169069"/>
                </a:lnTo>
                <a:lnTo>
                  <a:pt x="2190750" y="190500"/>
                </a:lnTo>
                <a:lnTo>
                  <a:pt x="2140744" y="207169"/>
                </a:lnTo>
                <a:lnTo>
                  <a:pt x="2090738" y="219075"/>
                </a:lnTo>
                <a:lnTo>
                  <a:pt x="2052638" y="226219"/>
                </a:lnTo>
                <a:lnTo>
                  <a:pt x="1924050" y="2309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0CA931EB-A8F4-4E16-9513-EBECEFBA2DD9}"/>
              </a:ext>
            </a:extLst>
          </p:cNvPr>
          <p:cNvSpPr/>
          <p:nvPr/>
        </p:nvSpPr>
        <p:spPr>
          <a:xfrm rot="16200000">
            <a:off x="4598194" y="2380457"/>
            <a:ext cx="2497137" cy="1790700"/>
          </a:xfrm>
          <a:custGeom>
            <a:avLst/>
            <a:gdLst>
              <a:gd name="connsiteX0" fmla="*/ 2209800 w 2497931"/>
              <a:gd name="connsiteY0" fmla="*/ 611981 h 1790700"/>
              <a:gd name="connsiteX1" fmla="*/ 2238375 w 2497931"/>
              <a:gd name="connsiteY1" fmla="*/ 821531 h 1790700"/>
              <a:gd name="connsiteX2" fmla="*/ 2266950 w 2497931"/>
              <a:gd name="connsiteY2" fmla="*/ 1047750 h 1790700"/>
              <a:gd name="connsiteX3" fmla="*/ 2286000 w 2497931"/>
              <a:gd name="connsiteY3" fmla="*/ 1200150 h 1790700"/>
              <a:gd name="connsiteX4" fmla="*/ 2297906 w 2497931"/>
              <a:gd name="connsiteY4" fmla="*/ 1302544 h 1790700"/>
              <a:gd name="connsiteX5" fmla="*/ 2300287 w 2497931"/>
              <a:gd name="connsiteY5" fmla="*/ 1323975 h 1790700"/>
              <a:gd name="connsiteX6" fmla="*/ 2295525 w 2497931"/>
              <a:gd name="connsiteY6" fmla="*/ 1354931 h 1790700"/>
              <a:gd name="connsiteX7" fmla="*/ 2286000 w 2497931"/>
              <a:gd name="connsiteY7" fmla="*/ 1381125 h 1790700"/>
              <a:gd name="connsiteX8" fmla="*/ 2269331 w 2497931"/>
              <a:gd name="connsiteY8" fmla="*/ 1402556 h 1790700"/>
              <a:gd name="connsiteX9" fmla="*/ 2245518 w 2497931"/>
              <a:gd name="connsiteY9" fmla="*/ 1419225 h 1790700"/>
              <a:gd name="connsiteX10" fmla="*/ 2224087 w 2497931"/>
              <a:gd name="connsiteY10" fmla="*/ 1423988 h 1790700"/>
              <a:gd name="connsiteX11" fmla="*/ 2155031 w 2497931"/>
              <a:gd name="connsiteY11" fmla="*/ 1423988 h 1790700"/>
              <a:gd name="connsiteX12" fmla="*/ 1938337 w 2497931"/>
              <a:gd name="connsiteY12" fmla="*/ 1416844 h 1790700"/>
              <a:gd name="connsiteX13" fmla="*/ 1657350 w 2497931"/>
              <a:gd name="connsiteY13" fmla="*/ 1407319 h 1790700"/>
              <a:gd name="connsiteX14" fmla="*/ 1438275 w 2497931"/>
              <a:gd name="connsiteY14" fmla="*/ 1402556 h 1790700"/>
              <a:gd name="connsiteX15" fmla="*/ 1209675 w 2497931"/>
              <a:gd name="connsiteY15" fmla="*/ 1400175 h 1790700"/>
              <a:gd name="connsiteX16" fmla="*/ 1026318 w 2497931"/>
              <a:gd name="connsiteY16" fmla="*/ 1393031 h 1790700"/>
              <a:gd name="connsiteX17" fmla="*/ 819150 w 2497931"/>
              <a:gd name="connsiteY17" fmla="*/ 1381125 h 1790700"/>
              <a:gd name="connsiteX18" fmla="*/ 590550 w 2497931"/>
              <a:gd name="connsiteY18" fmla="*/ 1369219 h 1790700"/>
              <a:gd name="connsiteX19" fmla="*/ 361950 w 2497931"/>
              <a:gd name="connsiteY19" fmla="*/ 1359694 h 1790700"/>
              <a:gd name="connsiteX20" fmla="*/ 285750 w 2497931"/>
              <a:gd name="connsiteY20" fmla="*/ 1357313 h 1790700"/>
              <a:gd name="connsiteX21" fmla="*/ 114300 w 2497931"/>
              <a:gd name="connsiteY21" fmla="*/ 1359694 h 1790700"/>
              <a:gd name="connsiteX22" fmla="*/ 80962 w 2497931"/>
              <a:gd name="connsiteY22" fmla="*/ 1362075 h 1790700"/>
              <a:gd name="connsiteX23" fmla="*/ 59531 w 2497931"/>
              <a:gd name="connsiteY23" fmla="*/ 1366838 h 1790700"/>
              <a:gd name="connsiteX24" fmla="*/ 45243 w 2497931"/>
              <a:gd name="connsiteY24" fmla="*/ 1371600 h 1790700"/>
              <a:gd name="connsiteX25" fmla="*/ 23812 w 2497931"/>
              <a:gd name="connsiteY25" fmla="*/ 1385888 h 1790700"/>
              <a:gd name="connsiteX26" fmla="*/ 9525 w 2497931"/>
              <a:gd name="connsiteY26" fmla="*/ 1404938 h 1790700"/>
              <a:gd name="connsiteX27" fmla="*/ 2381 w 2497931"/>
              <a:gd name="connsiteY27" fmla="*/ 1423988 h 1790700"/>
              <a:gd name="connsiteX28" fmla="*/ 0 w 2497931"/>
              <a:gd name="connsiteY28" fmla="*/ 1452563 h 1790700"/>
              <a:gd name="connsiteX29" fmla="*/ 4762 w 2497931"/>
              <a:gd name="connsiteY29" fmla="*/ 1481138 h 1790700"/>
              <a:gd name="connsiteX30" fmla="*/ 16668 w 2497931"/>
              <a:gd name="connsiteY30" fmla="*/ 1507331 h 1790700"/>
              <a:gd name="connsiteX31" fmla="*/ 30956 w 2497931"/>
              <a:gd name="connsiteY31" fmla="*/ 1526381 h 1790700"/>
              <a:gd name="connsiteX32" fmla="*/ 50006 w 2497931"/>
              <a:gd name="connsiteY32" fmla="*/ 1545431 h 1790700"/>
              <a:gd name="connsiteX33" fmla="*/ 80962 w 2497931"/>
              <a:gd name="connsiteY33" fmla="*/ 1566863 h 1790700"/>
              <a:gd name="connsiteX34" fmla="*/ 116681 w 2497931"/>
              <a:gd name="connsiteY34" fmla="*/ 1583531 h 1790700"/>
              <a:gd name="connsiteX35" fmla="*/ 169068 w 2497931"/>
              <a:gd name="connsiteY35" fmla="*/ 1600200 h 1790700"/>
              <a:gd name="connsiteX36" fmla="*/ 219075 w 2497931"/>
              <a:gd name="connsiteY36" fmla="*/ 1602581 h 1790700"/>
              <a:gd name="connsiteX37" fmla="*/ 473868 w 2497931"/>
              <a:gd name="connsiteY37" fmla="*/ 1602581 h 1790700"/>
              <a:gd name="connsiteX38" fmla="*/ 702468 w 2497931"/>
              <a:gd name="connsiteY38" fmla="*/ 1607344 h 1790700"/>
              <a:gd name="connsiteX39" fmla="*/ 959643 w 2497931"/>
              <a:gd name="connsiteY39" fmla="*/ 1614488 h 1790700"/>
              <a:gd name="connsiteX40" fmla="*/ 1169193 w 2497931"/>
              <a:gd name="connsiteY40" fmla="*/ 1621631 h 1790700"/>
              <a:gd name="connsiteX41" fmla="*/ 1412081 w 2497931"/>
              <a:gd name="connsiteY41" fmla="*/ 1631156 h 1790700"/>
              <a:gd name="connsiteX42" fmla="*/ 1590675 w 2497931"/>
              <a:gd name="connsiteY42" fmla="*/ 1643063 h 1790700"/>
              <a:gd name="connsiteX43" fmla="*/ 1840706 w 2497931"/>
              <a:gd name="connsiteY43" fmla="*/ 1657350 h 1790700"/>
              <a:gd name="connsiteX44" fmla="*/ 2002631 w 2497931"/>
              <a:gd name="connsiteY44" fmla="*/ 1666875 h 1790700"/>
              <a:gd name="connsiteX45" fmla="*/ 2045493 w 2497931"/>
              <a:gd name="connsiteY45" fmla="*/ 1678781 h 1790700"/>
              <a:gd name="connsiteX46" fmla="*/ 2074068 w 2497931"/>
              <a:gd name="connsiteY46" fmla="*/ 1688306 h 1790700"/>
              <a:gd name="connsiteX47" fmla="*/ 2107406 w 2497931"/>
              <a:gd name="connsiteY47" fmla="*/ 1704975 h 1790700"/>
              <a:gd name="connsiteX48" fmla="*/ 2135981 w 2497931"/>
              <a:gd name="connsiteY48" fmla="*/ 1726406 h 1790700"/>
              <a:gd name="connsiteX49" fmla="*/ 2150268 w 2497931"/>
              <a:gd name="connsiteY49" fmla="*/ 1743075 h 1790700"/>
              <a:gd name="connsiteX50" fmla="*/ 2171700 w 2497931"/>
              <a:gd name="connsiteY50" fmla="*/ 1764506 h 1790700"/>
              <a:gd name="connsiteX51" fmla="*/ 2190750 w 2497931"/>
              <a:gd name="connsiteY51" fmla="*/ 1778794 h 1790700"/>
              <a:gd name="connsiteX52" fmla="*/ 2216943 w 2497931"/>
              <a:gd name="connsiteY52" fmla="*/ 1788319 h 1790700"/>
              <a:gd name="connsiteX53" fmla="*/ 2238375 w 2497931"/>
              <a:gd name="connsiteY53" fmla="*/ 1790700 h 1790700"/>
              <a:gd name="connsiteX54" fmla="*/ 2259806 w 2497931"/>
              <a:gd name="connsiteY54" fmla="*/ 1785938 h 1790700"/>
              <a:gd name="connsiteX55" fmla="*/ 2276475 w 2497931"/>
              <a:gd name="connsiteY55" fmla="*/ 1778794 h 1790700"/>
              <a:gd name="connsiteX56" fmla="*/ 2297906 w 2497931"/>
              <a:gd name="connsiteY56" fmla="*/ 1762125 h 1790700"/>
              <a:gd name="connsiteX57" fmla="*/ 2328862 w 2497931"/>
              <a:gd name="connsiteY57" fmla="*/ 1728788 h 1790700"/>
              <a:gd name="connsiteX58" fmla="*/ 2383631 w 2497931"/>
              <a:gd name="connsiteY58" fmla="*/ 1652588 h 1790700"/>
              <a:gd name="connsiteX59" fmla="*/ 2424112 w 2497931"/>
              <a:gd name="connsiteY59" fmla="*/ 1581150 h 1790700"/>
              <a:gd name="connsiteX60" fmla="*/ 2450306 w 2497931"/>
              <a:gd name="connsiteY60" fmla="*/ 1526381 h 1790700"/>
              <a:gd name="connsiteX61" fmla="*/ 2471737 w 2497931"/>
              <a:gd name="connsiteY61" fmla="*/ 1464469 h 1790700"/>
              <a:gd name="connsiteX62" fmla="*/ 2483643 w 2497931"/>
              <a:gd name="connsiteY62" fmla="*/ 1416844 h 1790700"/>
              <a:gd name="connsiteX63" fmla="*/ 2497931 w 2497931"/>
              <a:gd name="connsiteY63" fmla="*/ 1352550 h 1790700"/>
              <a:gd name="connsiteX64" fmla="*/ 2497931 w 2497931"/>
              <a:gd name="connsiteY64" fmla="*/ 1328738 h 1790700"/>
              <a:gd name="connsiteX65" fmla="*/ 2488406 w 2497931"/>
              <a:gd name="connsiteY65" fmla="*/ 1285875 h 1790700"/>
              <a:gd name="connsiteX66" fmla="*/ 2457450 w 2497931"/>
              <a:gd name="connsiteY66" fmla="*/ 1157288 h 1790700"/>
              <a:gd name="connsiteX67" fmla="*/ 2450306 w 2497931"/>
              <a:gd name="connsiteY67" fmla="*/ 1102519 h 1790700"/>
              <a:gd name="connsiteX68" fmla="*/ 2433637 w 2497931"/>
              <a:gd name="connsiteY68" fmla="*/ 990600 h 1790700"/>
              <a:gd name="connsiteX69" fmla="*/ 2416968 w 2497931"/>
              <a:gd name="connsiteY69" fmla="*/ 871538 h 1790700"/>
              <a:gd name="connsiteX70" fmla="*/ 2395537 w 2497931"/>
              <a:gd name="connsiteY70" fmla="*/ 728663 h 1790700"/>
              <a:gd name="connsiteX71" fmla="*/ 2374106 w 2497931"/>
              <a:gd name="connsiteY71" fmla="*/ 576263 h 1790700"/>
              <a:gd name="connsiteX72" fmla="*/ 2355056 w 2497931"/>
              <a:gd name="connsiteY72" fmla="*/ 440531 h 1790700"/>
              <a:gd name="connsiteX73" fmla="*/ 2340768 w 2497931"/>
              <a:gd name="connsiteY73" fmla="*/ 328613 h 1790700"/>
              <a:gd name="connsiteX74" fmla="*/ 2324100 w 2497931"/>
              <a:gd name="connsiteY74" fmla="*/ 211931 h 1790700"/>
              <a:gd name="connsiteX75" fmla="*/ 2305050 w 2497931"/>
              <a:gd name="connsiteY75" fmla="*/ 107156 h 1790700"/>
              <a:gd name="connsiteX76" fmla="*/ 2302668 w 2497931"/>
              <a:gd name="connsiteY76" fmla="*/ 90488 h 1790700"/>
              <a:gd name="connsiteX77" fmla="*/ 2312193 w 2497931"/>
              <a:gd name="connsiteY77" fmla="*/ 61913 h 1790700"/>
              <a:gd name="connsiteX78" fmla="*/ 2340768 w 2497931"/>
              <a:gd name="connsiteY78" fmla="*/ 0 h 1790700"/>
              <a:gd name="connsiteX79" fmla="*/ 2131218 w 2497931"/>
              <a:gd name="connsiteY79" fmla="*/ 97631 h 1790700"/>
              <a:gd name="connsiteX80" fmla="*/ 2150268 w 2497931"/>
              <a:gd name="connsiteY80" fmla="*/ 230981 h 1790700"/>
              <a:gd name="connsiteX81" fmla="*/ 2181225 w 2497931"/>
              <a:gd name="connsiteY81" fmla="*/ 419100 h 1790700"/>
              <a:gd name="connsiteX82" fmla="*/ 2209800 w 2497931"/>
              <a:gd name="connsiteY82" fmla="*/ 611981 h 179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2497931" h="1790700">
                <a:moveTo>
                  <a:pt x="2209800" y="611981"/>
                </a:moveTo>
                <a:lnTo>
                  <a:pt x="2238375" y="821531"/>
                </a:lnTo>
                <a:lnTo>
                  <a:pt x="2266950" y="1047750"/>
                </a:lnTo>
                <a:lnTo>
                  <a:pt x="2286000" y="1200150"/>
                </a:lnTo>
                <a:lnTo>
                  <a:pt x="2297906" y="1302544"/>
                </a:lnTo>
                <a:lnTo>
                  <a:pt x="2300287" y="1323975"/>
                </a:lnTo>
                <a:lnTo>
                  <a:pt x="2295525" y="1354931"/>
                </a:lnTo>
                <a:lnTo>
                  <a:pt x="2286000" y="1381125"/>
                </a:lnTo>
                <a:lnTo>
                  <a:pt x="2269331" y="1402556"/>
                </a:lnTo>
                <a:lnTo>
                  <a:pt x="2245518" y="1419225"/>
                </a:lnTo>
                <a:lnTo>
                  <a:pt x="2224087" y="1423988"/>
                </a:lnTo>
                <a:lnTo>
                  <a:pt x="2155031" y="1423988"/>
                </a:lnTo>
                <a:lnTo>
                  <a:pt x="1938337" y="1416844"/>
                </a:lnTo>
                <a:lnTo>
                  <a:pt x="1657350" y="1407319"/>
                </a:lnTo>
                <a:lnTo>
                  <a:pt x="1438275" y="1402556"/>
                </a:lnTo>
                <a:lnTo>
                  <a:pt x="1209675" y="1400175"/>
                </a:lnTo>
                <a:lnTo>
                  <a:pt x="1026318" y="1393031"/>
                </a:lnTo>
                <a:lnTo>
                  <a:pt x="819150" y="1381125"/>
                </a:lnTo>
                <a:lnTo>
                  <a:pt x="590550" y="1369219"/>
                </a:lnTo>
                <a:lnTo>
                  <a:pt x="361950" y="1359694"/>
                </a:lnTo>
                <a:lnTo>
                  <a:pt x="285750" y="1357313"/>
                </a:lnTo>
                <a:lnTo>
                  <a:pt x="114300" y="1359694"/>
                </a:lnTo>
                <a:lnTo>
                  <a:pt x="80962" y="1362075"/>
                </a:lnTo>
                <a:lnTo>
                  <a:pt x="59531" y="1366838"/>
                </a:lnTo>
                <a:lnTo>
                  <a:pt x="45243" y="1371600"/>
                </a:lnTo>
                <a:lnTo>
                  <a:pt x="23812" y="1385888"/>
                </a:lnTo>
                <a:lnTo>
                  <a:pt x="9525" y="1404938"/>
                </a:lnTo>
                <a:lnTo>
                  <a:pt x="2381" y="1423988"/>
                </a:lnTo>
                <a:lnTo>
                  <a:pt x="0" y="1452563"/>
                </a:lnTo>
                <a:lnTo>
                  <a:pt x="4762" y="1481138"/>
                </a:lnTo>
                <a:lnTo>
                  <a:pt x="16668" y="1507331"/>
                </a:lnTo>
                <a:lnTo>
                  <a:pt x="30956" y="1526381"/>
                </a:lnTo>
                <a:lnTo>
                  <a:pt x="50006" y="1545431"/>
                </a:lnTo>
                <a:lnTo>
                  <a:pt x="80962" y="1566863"/>
                </a:lnTo>
                <a:lnTo>
                  <a:pt x="116681" y="1583531"/>
                </a:lnTo>
                <a:lnTo>
                  <a:pt x="169068" y="1600200"/>
                </a:lnTo>
                <a:lnTo>
                  <a:pt x="219075" y="1602581"/>
                </a:lnTo>
                <a:lnTo>
                  <a:pt x="473868" y="1602581"/>
                </a:lnTo>
                <a:lnTo>
                  <a:pt x="702468" y="1607344"/>
                </a:lnTo>
                <a:lnTo>
                  <a:pt x="959643" y="1614488"/>
                </a:lnTo>
                <a:lnTo>
                  <a:pt x="1169193" y="1621631"/>
                </a:lnTo>
                <a:lnTo>
                  <a:pt x="1412081" y="1631156"/>
                </a:lnTo>
                <a:lnTo>
                  <a:pt x="1590675" y="1643063"/>
                </a:lnTo>
                <a:lnTo>
                  <a:pt x="1840706" y="1657350"/>
                </a:lnTo>
                <a:lnTo>
                  <a:pt x="2002631" y="1666875"/>
                </a:lnTo>
                <a:lnTo>
                  <a:pt x="2045493" y="1678781"/>
                </a:lnTo>
                <a:lnTo>
                  <a:pt x="2074068" y="1688306"/>
                </a:lnTo>
                <a:lnTo>
                  <a:pt x="2107406" y="1704975"/>
                </a:lnTo>
                <a:lnTo>
                  <a:pt x="2135981" y="1726406"/>
                </a:lnTo>
                <a:lnTo>
                  <a:pt x="2150268" y="1743075"/>
                </a:lnTo>
                <a:lnTo>
                  <a:pt x="2171700" y="1764506"/>
                </a:lnTo>
                <a:lnTo>
                  <a:pt x="2190750" y="1778794"/>
                </a:lnTo>
                <a:lnTo>
                  <a:pt x="2216943" y="1788319"/>
                </a:lnTo>
                <a:lnTo>
                  <a:pt x="2238375" y="1790700"/>
                </a:lnTo>
                <a:lnTo>
                  <a:pt x="2259806" y="1785938"/>
                </a:lnTo>
                <a:lnTo>
                  <a:pt x="2276475" y="1778794"/>
                </a:lnTo>
                <a:lnTo>
                  <a:pt x="2297906" y="1762125"/>
                </a:lnTo>
                <a:lnTo>
                  <a:pt x="2328862" y="1728788"/>
                </a:lnTo>
                <a:lnTo>
                  <a:pt x="2383631" y="1652588"/>
                </a:lnTo>
                <a:lnTo>
                  <a:pt x="2424112" y="1581150"/>
                </a:lnTo>
                <a:lnTo>
                  <a:pt x="2450306" y="1526381"/>
                </a:lnTo>
                <a:lnTo>
                  <a:pt x="2471737" y="1464469"/>
                </a:lnTo>
                <a:lnTo>
                  <a:pt x="2483643" y="1416844"/>
                </a:lnTo>
                <a:lnTo>
                  <a:pt x="2497931" y="1352550"/>
                </a:lnTo>
                <a:lnTo>
                  <a:pt x="2497931" y="1328738"/>
                </a:lnTo>
                <a:lnTo>
                  <a:pt x="2488406" y="1285875"/>
                </a:lnTo>
                <a:lnTo>
                  <a:pt x="2457450" y="1157288"/>
                </a:lnTo>
                <a:lnTo>
                  <a:pt x="2450306" y="1102519"/>
                </a:lnTo>
                <a:lnTo>
                  <a:pt x="2433637" y="990600"/>
                </a:lnTo>
                <a:lnTo>
                  <a:pt x="2416968" y="871538"/>
                </a:lnTo>
                <a:lnTo>
                  <a:pt x="2395537" y="728663"/>
                </a:lnTo>
                <a:lnTo>
                  <a:pt x="2374106" y="576263"/>
                </a:lnTo>
                <a:lnTo>
                  <a:pt x="2355056" y="440531"/>
                </a:lnTo>
                <a:lnTo>
                  <a:pt x="2340768" y="328613"/>
                </a:lnTo>
                <a:lnTo>
                  <a:pt x="2324100" y="211931"/>
                </a:lnTo>
                <a:lnTo>
                  <a:pt x="2305050" y="107156"/>
                </a:lnTo>
                <a:lnTo>
                  <a:pt x="2302668" y="90488"/>
                </a:lnTo>
                <a:lnTo>
                  <a:pt x="2312193" y="61913"/>
                </a:lnTo>
                <a:lnTo>
                  <a:pt x="2340768" y="0"/>
                </a:lnTo>
                <a:lnTo>
                  <a:pt x="2131218" y="97631"/>
                </a:lnTo>
                <a:lnTo>
                  <a:pt x="2150268" y="230981"/>
                </a:lnTo>
                <a:lnTo>
                  <a:pt x="2181225" y="419100"/>
                </a:lnTo>
                <a:lnTo>
                  <a:pt x="2209800" y="6119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6A8B8CC1-C82F-448C-AA53-FFA1EF34726E}"/>
              </a:ext>
            </a:extLst>
          </p:cNvPr>
          <p:cNvSpPr/>
          <p:nvPr/>
        </p:nvSpPr>
        <p:spPr>
          <a:xfrm rot="16200000">
            <a:off x="5607843" y="2580482"/>
            <a:ext cx="296863" cy="1371600"/>
          </a:xfrm>
          <a:custGeom>
            <a:avLst/>
            <a:gdLst>
              <a:gd name="connsiteX0" fmla="*/ 52388 w 297656"/>
              <a:gd name="connsiteY0" fmla="*/ 545306 h 1371600"/>
              <a:gd name="connsiteX1" fmla="*/ 30956 w 297656"/>
              <a:gd name="connsiteY1" fmla="*/ 304800 h 1371600"/>
              <a:gd name="connsiteX2" fmla="*/ 0 w 297656"/>
              <a:gd name="connsiteY2" fmla="*/ 4762 h 1371600"/>
              <a:gd name="connsiteX3" fmla="*/ 176213 w 297656"/>
              <a:gd name="connsiteY3" fmla="*/ 0 h 1371600"/>
              <a:gd name="connsiteX4" fmla="*/ 197644 w 297656"/>
              <a:gd name="connsiteY4" fmla="*/ 211931 h 1371600"/>
              <a:gd name="connsiteX5" fmla="*/ 223838 w 297656"/>
              <a:gd name="connsiteY5" fmla="*/ 454818 h 1371600"/>
              <a:gd name="connsiteX6" fmla="*/ 252413 w 297656"/>
              <a:gd name="connsiteY6" fmla="*/ 700087 h 1371600"/>
              <a:gd name="connsiteX7" fmla="*/ 278606 w 297656"/>
              <a:gd name="connsiteY7" fmla="*/ 904875 h 1371600"/>
              <a:gd name="connsiteX8" fmla="*/ 295275 w 297656"/>
              <a:gd name="connsiteY8" fmla="*/ 1038225 h 1371600"/>
              <a:gd name="connsiteX9" fmla="*/ 297656 w 297656"/>
              <a:gd name="connsiteY9" fmla="*/ 1059656 h 1371600"/>
              <a:gd name="connsiteX10" fmla="*/ 295275 w 297656"/>
              <a:gd name="connsiteY10" fmla="*/ 1128712 h 1371600"/>
              <a:gd name="connsiteX11" fmla="*/ 288131 w 297656"/>
              <a:gd name="connsiteY11" fmla="*/ 1212056 h 1371600"/>
              <a:gd name="connsiteX12" fmla="*/ 264319 w 297656"/>
              <a:gd name="connsiteY12" fmla="*/ 1338262 h 1371600"/>
              <a:gd name="connsiteX13" fmla="*/ 252413 w 297656"/>
              <a:gd name="connsiteY13" fmla="*/ 1369218 h 1371600"/>
              <a:gd name="connsiteX14" fmla="*/ 100013 w 297656"/>
              <a:gd name="connsiteY14" fmla="*/ 1371600 h 1371600"/>
              <a:gd name="connsiteX15" fmla="*/ 88106 w 297656"/>
              <a:gd name="connsiteY15" fmla="*/ 1133475 h 1371600"/>
              <a:gd name="connsiteX16" fmla="*/ 78581 w 297656"/>
              <a:gd name="connsiteY16" fmla="*/ 931068 h 1371600"/>
              <a:gd name="connsiteX17" fmla="*/ 52388 w 297656"/>
              <a:gd name="connsiteY17" fmla="*/ 545306 h 137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7656" h="1371600">
                <a:moveTo>
                  <a:pt x="52388" y="545306"/>
                </a:moveTo>
                <a:lnTo>
                  <a:pt x="30956" y="304800"/>
                </a:lnTo>
                <a:lnTo>
                  <a:pt x="0" y="4762"/>
                </a:lnTo>
                <a:lnTo>
                  <a:pt x="176213" y="0"/>
                </a:lnTo>
                <a:lnTo>
                  <a:pt x="197644" y="211931"/>
                </a:lnTo>
                <a:lnTo>
                  <a:pt x="223838" y="454818"/>
                </a:lnTo>
                <a:lnTo>
                  <a:pt x="252413" y="700087"/>
                </a:lnTo>
                <a:lnTo>
                  <a:pt x="278606" y="904875"/>
                </a:lnTo>
                <a:lnTo>
                  <a:pt x="295275" y="1038225"/>
                </a:lnTo>
                <a:lnTo>
                  <a:pt x="297656" y="1059656"/>
                </a:lnTo>
                <a:cubicBezTo>
                  <a:pt x="296862" y="1082675"/>
                  <a:pt x="296069" y="1105693"/>
                  <a:pt x="295275" y="1128712"/>
                </a:cubicBezTo>
                <a:lnTo>
                  <a:pt x="288131" y="1212056"/>
                </a:lnTo>
                <a:lnTo>
                  <a:pt x="264319" y="1338262"/>
                </a:lnTo>
                <a:lnTo>
                  <a:pt x="252413" y="1369218"/>
                </a:lnTo>
                <a:lnTo>
                  <a:pt x="100013" y="1371600"/>
                </a:lnTo>
                <a:lnTo>
                  <a:pt x="88106" y="1133475"/>
                </a:lnTo>
                <a:lnTo>
                  <a:pt x="78581" y="931068"/>
                </a:lnTo>
                <a:lnTo>
                  <a:pt x="52388" y="5453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32BC59A1-4D27-458B-B4AD-8089B925CA3A}"/>
              </a:ext>
            </a:extLst>
          </p:cNvPr>
          <p:cNvSpPr/>
          <p:nvPr/>
        </p:nvSpPr>
        <p:spPr>
          <a:xfrm rot="16200000">
            <a:off x="5574507" y="3717131"/>
            <a:ext cx="323850" cy="1316037"/>
          </a:xfrm>
          <a:custGeom>
            <a:avLst/>
            <a:gdLst>
              <a:gd name="connsiteX0" fmla="*/ 285750 w 323850"/>
              <a:gd name="connsiteY0" fmla="*/ 540544 h 1316832"/>
              <a:gd name="connsiteX1" fmla="*/ 273844 w 323850"/>
              <a:gd name="connsiteY1" fmla="*/ 433388 h 1316832"/>
              <a:gd name="connsiteX2" fmla="*/ 261938 w 323850"/>
              <a:gd name="connsiteY2" fmla="*/ 330994 h 1316832"/>
              <a:gd name="connsiteX3" fmla="*/ 250032 w 323850"/>
              <a:gd name="connsiteY3" fmla="*/ 254794 h 1316832"/>
              <a:gd name="connsiteX4" fmla="*/ 230982 w 323850"/>
              <a:gd name="connsiteY4" fmla="*/ 157163 h 1316832"/>
              <a:gd name="connsiteX5" fmla="*/ 202407 w 323850"/>
              <a:gd name="connsiteY5" fmla="*/ 0 h 1316832"/>
              <a:gd name="connsiteX6" fmla="*/ 0 w 323850"/>
              <a:gd name="connsiteY6" fmla="*/ 4763 h 1316832"/>
              <a:gd name="connsiteX7" fmla="*/ 21432 w 323850"/>
              <a:gd name="connsiteY7" fmla="*/ 69057 h 1316832"/>
              <a:gd name="connsiteX8" fmla="*/ 38100 w 323850"/>
              <a:gd name="connsiteY8" fmla="*/ 114300 h 1316832"/>
              <a:gd name="connsiteX9" fmla="*/ 61913 w 323850"/>
              <a:gd name="connsiteY9" fmla="*/ 188119 h 1316832"/>
              <a:gd name="connsiteX10" fmla="*/ 85725 w 323850"/>
              <a:gd name="connsiteY10" fmla="*/ 271463 h 1316832"/>
              <a:gd name="connsiteX11" fmla="*/ 102394 w 323850"/>
              <a:gd name="connsiteY11" fmla="*/ 340519 h 1316832"/>
              <a:gd name="connsiteX12" fmla="*/ 114300 w 323850"/>
              <a:gd name="connsiteY12" fmla="*/ 407194 h 1316832"/>
              <a:gd name="connsiteX13" fmla="*/ 126207 w 323850"/>
              <a:gd name="connsiteY13" fmla="*/ 478632 h 1316832"/>
              <a:gd name="connsiteX14" fmla="*/ 135732 w 323850"/>
              <a:gd name="connsiteY14" fmla="*/ 554832 h 1316832"/>
              <a:gd name="connsiteX15" fmla="*/ 145257 w 323850"/>
              <a:gd name="connsiteY15" fmla="*/ 638175 h 1316832"/>
              <a:gd name="connsiteX16" fmla="*/ 150019 w 323850"/>
              <a:gd name="connsiteY16" fmla="*/ 719138 h 1316832"/>
              <a:gd name="connsiteX17" fmla="*/ 154782 w 323850"/>
              <a:gd name="connsiteY17" fmla="*/ 866775 h 1316832"/>
              <a:gd name="connsiteX18" fmla="*/ 157163 w 323850"/>
              <a:gd name="connsiteY18" fmla="*/ 978694 h 1316832"/>
              <a:gd name="connsiteX19" fmla="*/ 154782 w 323850"/>
              <a:gd name="connsiteY19" fmla="*/ 1092994 h 1316832"/>
              <a:gd name="connsiteX20" fmla="*/ 140494 w 323850"/>
              <a:gd name="connsiteY20" fmla="*/ 1316832 h 1316832"/>
              <a:gd name="connsiteX21" fmla="*/ 323850 w 323850"/>
              <a:gd name="connsiteY21" fmla="*/ 1316832 h 1316832"/>
              <a:gd name="connsiteX22" fmla="*/ 321469 w 323850"/>
              <a:gd name="connsiteY22" fmla="*/ 1166813 h 1316832"/>
              <a:gd name="connsiteX23" fmla="*/ 321469 w 323850"/>
              <a:gd name="connsiteY23" fmla="*/ 950119 h 1316832"/>
              <a:gd name="connsiteX24" fmla="*/ 321469 w 323850"/>
              <a:gd name="connsiteY24" fmla="*/ 897732 h 1316832"/>
              <a:gd name="connsiteX25" fmla="*/ 314325 w 323850"/>
              <a:gd name="connsiteY25" fmla="*/ 807244 h 1316832"/>
              <a:gd name="connsiteX26" fmla="*/ 285750 w 323850"/>
              <a:gd name="connsiteY26" fmla="*/ 540544 h 1316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23850" h="1316832">
                <a:moveTo>
                  <a:pt x="285750" y="540544"/>
                </a:moveTo>
                <a:lnTo>
                  <a:pt x="273844" y="433388"/>
                </a:lnTo>
                <a:lnTo>
                  <a:pt x="261938" y="330994"/>
                </a:lnTo>
                <a:lnTo>
                  <a:pt x="250032" y="254794"/>
                </a:lnTo>
                <a:lnTo>
                  <a:pt x="230982" y="157163"/>
                </a:lnTo>
                <a:lnTo>
                  <a:pt x="202407" y="0"/>
                </a:lnTo>
                <a:lnTo>
                  <a:pt x="0" y="4763"/>
                </a:lnTo>
                <a:lnTo>
                  <a:pt x="21432" y="69057"/>
                </a:lnTo>
                <a:lnTo>
                  <a:pt x="38100" y="114300"/>
                </a:lnTo>
                <a:lnTo>
                  <a:pt x="61913" y="188119"/>
                </a:lnTo>
                <a:lnTo>
                  <a:pt x="85725" y="271463"/>
                </a:lnTo>
                <a:lnTo>
                  <a:pt x="102394" y="340519"/>
                </a:lnTo>
                <a:lnTo>
                  <a:pt x="114300" y="407194"/>
                </a:lnTo>
                <a:lnTo>
                  <a:pt x="126207" y="478632"/>
                </a:lnTo>
                <a:lnTo>
                  <a:pt x="135732" y="554832"/>
                </a:lnTo>
                <a:lnTo>
                  <a:pt x="145257" y="638175"/>
                </a:lnTo>
                <a:lnTo>
                  <a:pt x="150019" y="719138"/>
                </a:lnTo>
                <a:lnTo>
                  <a:pt x="154782" y="866775"/>
                </a:lnTo>
                <a:cubicBezTo>
                  <a:pt x="155576" y="904081"/>
                  <a:pt x="156369" y="941388"/>
                  <a:pt x="157163" y="978694"/>
                </a:cubicBezTo>
                <a:cubicBezTo>
                  <a:pt x="156369" y="1016794"/>
                  <a:pt x="155576" y="1054894"/>
                  <a:pt x="154782" y="1092994"/>
                </a:cubicBezTo>
                <a:lnTo>
                  <a:pt x="140494" y="1316832"/>
                </a:lnTo>
                <a:lnTo>
                  <a:pt x="323850" y="1316832"/>
                </a:lnTo>
                <a:cubicBezTo>
                  <a:pt x="323056" y="1266826"/>
                  <a:pt x="322263" y="1216819"/>
                  <a:pt x="321469" y="1166813"/>
                </a:cubicBezTo>
                <a:lnTo>
                  <a:pt x="321469" y="950119"/>
                </a:lnTo>
                <a:lnTo>
                  <a:pt x="321469" y="897732"/>
                </a:lnTo>
                <a:lnTo>
                  <a:pt x="314325" y="807244"/>
                </a:lnTo>
                <a:lnTo>
                  <a:pt x="285750" y="5405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E47D4FDF-5896-4D5C-9F8D-56F193AC895E}"/>
              </a:ext>
            </a:extLst>
          </p:cNvPr>
          <p:cNvSpPr/>
          <p:nvPr/>
        </p:nvSpPr>
        <p:spPr>
          <a:xfrm>
            <a:off x="4292600" y="5060950"/>
            <a:ext cx="2978150" cy="422275"/>
          </a:xfrm>
          <a:custGeom>
            <a:avLst/>
            <a:gdLst>
              <a:gd name="connsiteX0" fmla="*/ 2168644 w 2977912"/>
              <a:gd name="connsiteY0" fmla="*/ 73348 h 422971"/>
              <a:gd name="connsiteX1" fmla="*/ 1970605 w 2977912"/>
              <a:gd name="connsiteY1" fmla="*/ 80682 h 422971"/>
              <a:gd name="connsiteX2" fmla="*/ 1792126 w 2977912"/>
              <a:gd name="connsiteY2" fmla="*/ 88017 h 422971"/>
              <a:gd name="connsiteX3" fmla="*/ 1603868 w 2977912"/>
              <a:gd name="connsiteY3" fmla="*/ 97797 h 422971"/>
              <a:gd name="connsiteX4" fmla="*/ 1359376 w 2977912"/>
              <a:gd name="connsiteY4" fmla="*/ 110021 h 422971"/>
              <a:gd name="connsiteX5" fmla="*/ 1139333 w 2977912"/>
              <a:gd name="connsiteY5" fmla="*/ 124691 h 422971"/>
              <a:gd name="connsiteX6" fmla="*/ 911955 w 2977912"/>
              <a:gd name="connsiteY6" fmla="*/ 139360 h 422971"/>
              <a:gd name="connsiteX7" fmla="*/ 738366 w 2977912"/>
              <a:gd name="connsiteY7" fmla="*/ 154030 h 422971"/>
              <a:gd name="connsiteX8" fmla="*/ 589226 w 2977912"/>
              <a:gd name="connsiteY8" fmla="*/ 168699 h 422971"/>
              <a:gd name="connsiteX9" fmla="*/ 513433 w 2977912"/>
              <a:gd name="connsiteY9" fmla="*/ 176034 h 422971"/>
              <a:gd name="connsiteX10" fmla="*/ 486539 w 2977912"/>
              <a:gd name="connsiteY10" fmla="*/ 178479 h 422971"/>
              <a:gd name="connsiteX11" fmla="*/ 452310 w 2977912"/>
              <a:gd name="connsiteY11" fmla="*/ 176034 h 422971"/>
              <a:gd name="connsiteX12" fmla="*/ 413192 w 2977912"/>
              <a:gd name="connsiteY12" fmla="*/ 173589 h 422971"/>
              <a:gd name="connsiteX13" fmla="*/ 352069 w 2977912"/>
              <a:gd name="connsiteY13" fmla="*/ 166255 h 422971"/>
              <a:gd name="connsiteX14" fmla="*/ 298280 w 2977912"/>
              <a:gd name="connsiteY14" fmla="*/ 156475 h 422971"/>
              <a:gd name="connsiteX15" fmla="*/ 261607 w 2977912"/>
              <a:gd name="connsiteY15" fmla="*/ 146695 h 422971"/>
              <a:gd name="connsiteX16" fmla="*/ 198039 w 2977912"/>
              <a:gd name="connsiteY16" fmla="*/ 124691 h 422971"/>
              <a:gd name="connsiteX17" fmla="*/ 141805 w 2977912"/>
              <a:gd name="connsiteY17" fmla="*/ 100242 h 422971"/>
              <a:gd name="connsiteX18" fmla="*/ 85572 w 2977912"/>
              <a:gd name="connsiteY18" fmla="*/ 68458 h 422971"/>
              <a:gd name="connsiteX19" fmla="*/ 53788 w 2977912"/>
              <a:gd name="connsiteY19" fmla="*/ 48898 h 422971"/>
              <a:gd name="connsiteX20" fmla="*/ 31784 w 2977912"/>
              <a:gd name="connsiteY20" fmla="*/ 39119 h 422971"/>
              <a:gd name="connsiteX21" fmla="*/ 17115 w 2977912"/>
              <a:gd name="connsiteY21" fmla="*/ 39119 h 422971"/>
              <a:gd name="connsiteX22" fmla="*/ 4890 w 2977912"/>
              <a:gd name="connsiteY22" fmla="*/ 41564 h 422971"/>
              <a:gd name="connsiteX23" fmla="*/ 0 w 2977912"/>
              <a:gd name="connsiteY23" fmla="*/ 48898 h 422971"/>
              <a:gd name="connsiteX24" fmla="*/ 0 w 2977912"/>
              <a:gd name="connsiteY24" fmla="*/ 61123 h 422971"/>
              <a:gd name="connsiteX25" fmla="*/ 2445 w 2977912"/>
              <a:gd name="connsiteY25" fmla="*/ 78237 h 422971"/>
              <a:gd name="connsiteX26" fmla="*/ 14670 w 2977912"/>
              <a:gd name="connsiteY26" fmla="*/ 102687 h 422971"/>
              <a:gd name="connsiteX27" fmla="*/ 63568 w 2977912"/>
              <a:gd name="connsiteY27" fmla="*/ 163810 h 422971"/>
              <a:gd name="connsiteX28" fmla="*/ 139361 w 2977912"/>
              <a:gd name="connsiteY28" fmla="*/ 246937 h 422971"/>
              <a:gd name="connsiteX29" fmla="*/ 202928 w 2977912"/>
              <a:gd name="connsiteY29" fmla="*/ 308060 h 422971"/>
              <a:gd name="connsiteX30" fmla="*/ 254272 w 2977912"/>
              <a:gd name="connsiteY30" fmla="*/ 349623 h 422971"/>
              <a:gd name="connsiteX31" fmla="*/ 305615 w 2977912"/>
              <a:gd name="connsiteY31" fmla="*/ 386297 h 422971"/>
              <a:gd name="connsiteX32" fmla="*/ 356958 w 2977912"/>
              <a:gd name="connsiteY32" fmla="*/ 413191 h 422971"/>
              <a:gd name="connsiteX33" fmla="*/ 388742 w 2977912"/>
              <a:gd name="connsiteY33" fmla="*/ 422971 h 422971"/>
              <a:gd name="connsiteX34" fmla="*/ 437641 w 2977912"/>
              <a:gd name="connsiteY34" fmla="*/ 408302 h 422971"/>
              <a:gd name="connsiteX35" fmla="*/ 574556 w 2977912"/>
              <a:gd name="connsiteY35" fmla="*/ 374073 h 422971"/>
              <a:gd name="connsiteX36" fmla="*/ 718807 w 2977912"/>
              <a:gd name="connsiteY36" fmla="*/ 349623 h 422971"/>
              <a:gd name="connsiteX37" fmla="*/ 860612 w 2977912"/>
              <a:gd name="connsiteY37" fmla="*/ 332509 h 422971"/>
              <a:gd name="connsiteX38" fmla="*/ 1041536 w 2977912"/>
              <a:gd name="connsiteY38" fmla="*/ 308060 h 422971"/>
              <a:gd name="connsiteX39" fmla="*/ 1246909 w 2977912"/>
              <a:gd name="connsiteY39" fmla="*/ 286056 h 422971"/>
              <a:gd name="connsiteX40" fmla="*/ 1425388 w 2977912"/>
              <a:gd name="connsiteY40" fmla="*/ 271386 h 422971"/>
              <a:gd name="connsiteX41" fmla="*/ 1557414 w 2977912"/>
              <a:gd name="connsiteY41" fmla="*/ 261606 h 422971"/>
              <a:gd name="connsiteX42" fmla="*/ 1682105 w 2977912"/>
              <a:gd name="connsiteY42" fmla="*/ 256717 h 422971"/>
              <a:gd name="connsiteX43" fmla="*/ 1823910 w 2977912"/>
              <a:gd name="connsiteY43" fmla="*/ 254272 h 422971"/>
              <a:gd name="connsiteX44" fmla="*/ 1929042 w 2977912"/>
              <a:gd name="connsiteY44" fmla="*/ 254272 h 422971"/>
              <a:gd name="connsiteX45" fmla="*/ 2070847 w 2977912"/>
              <a:gd name="connsiteY45" fmla="*/ 256717 h 422971"/>
              <a:gd name="connsiteX46" fmla="*/ 2246881 w 2977912"/>
              <a:gd name="connsiteY46" fmla="*/ 266496 h 422971"/>
              <a:gd name="connsiteX47" fmla="*/ 2408246 w 2977912"/>
              <a:gd name="connsiteY47" fmla="*/ 268941 h 422971"/>
              <a:gd name="connsiteX48" fmla="*/ 2528047 w 2977912"/>
              <a:gd name="connsiteY48" fmla="*/ 273831 h 422971"/>
              <a:gd name="connsiteX49" fmla="*/ 2657628 w 2977912"/>
              <a:gd name="connsiteY49" fmla="*/ 281166 h 422971"/>
              <a:gd name="connsiteX50" fmla="*/ 2782319 w 2977912"/>
              <a:gd name="connsiteY50" fmla="*/ 295835 h 422971"/>
              <a:gd name="connsiteX51" fmla="*/ 2887450 w 2977912"/>
              <a:gd name="connsiteY51" fmla="*/ 310505 h 422971"/>
              <a:gd name="connsiteX52" fmla="*/ 2911900 w 2977912"/>
              <a:gd name="connsiteY52" fmla="*/ 310505 h 422971"/>
              <a:gd name="connsiteX53" fmla="*/ 2943684 w 2977912"/>
              <a:gd name="connsiteY53" fmla="*/ 305615 h 422971"/>
              <a:gd name="connsiteX54" fmla="*/ 2960798 w 2977912"/>
              <a:gd name="connsiteY54" fmla="*/ 298280 h 422971"/>
              <a:gd name="connsiteX55" fmla="*/ 2975468 w 2977912"/>
              <a:gd name="connsiteY55" fmla="*/ 281166 h 422971"/>
              <a:gd name="connsiteX56" fmla="*/ 2977912 w 2977912"/>
              <a:gd name="connsiteY56" fmla="*/ 266496 h 422971"/>
              <a:gd name="connsiteX57" fmla="*/ 2975468 w 2977912"/>
              <a:gd name="connsiteY57" fmla="*/ 246937 h 422971"/>
              <a:gd name="connsiteX58" fmla="*/ 2968133 w 2977912"/>
              <a:gd name="connsiteY58" fmla="*/ 222488 h 422971"/>
              <a:gd name="connsiteX59" fmla="*/ 2948573 w 2977912"/>
              <a:gd name="connsiteY59" fmla="*/ 188259 h 422971"/>
              <a:gd name="connsiteX60" fmla="*/ 2921679 w 2977912"/>
              <a:gd name="connsiteY60" fmla="*/ 158920 h 422971"/>
              <a:gd name="connsiteX61" fmla="*/ 2897230 w 2977912"/>
              <a:gd name="connsiteY61" fmla="*/ 136915 h 422971"/>
              <a:gd name="connsiteX62" fmla="*/ 2860556 w 2977912"/>
              <a:gd name="connsiteY62" fmla="*/ 110021 h 422971"/>
              <a:gd name="connsiteX63" fmla="*/ 2804323 w 2977912"/>
              <a:gd name="connsiteY63" fmla="*/ 78237 h 422971"/>
              <a:gd name="connsiteX64" fmla="*/ 2752980 w 2977912"/>
              <a:gd name="connsiteY64" fmla="*/ 56233 h 422971"/>
              <a:gd name="connsiteX65" fmla="*/ 2669853 w 2977912"/>
              <a:gd name="connsiteY65" fmla="*/ 24449 h 422971"/>
              <a:gd name="connsiteX66" fmla="*/ 2586725 w 2977912"/>
              <a:gd name="connsiteY66" fmla="*/ 0 h 422971"/>
              <a:gd name="connsiteX67" fmla="*/ 2567166 w 2977912"/>
              <a:gd name="connsiteY67" fmla="*/ 0 h 422971"/>
              <a:gd name="connsiteX68" fmla="*/ 2515823 w 2977912"/>
              <a:gd name="connsiteY68" fmla="*/ 4890 h 422971"/>
              <a:gd name="connsiteX69" fmla="*/ 2466924 w 2977912"/>
              <a:gd name="connsiteY69" fmla="*/ 17114 h 422971"/>
              <a:gd name="connsiteX70" fmla="*/ 2388687 w 2977912"/>
              <a:gd name="connsiteY70" fmla="*/ 44009 h 422971"/>
              <a:gd name="connsiteX71" fmla="*/ 2330009 w 2977912"/>
              <a:gd name="connsiteY71" fmla="*/ 66013 h 422971"/>
              <a:gd name="connsiteX72" fmla="*/ 2168644 w 2977912"/>
              <a:gd name="connsiteY72" fmla="*/ 73348 h 422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2977912" h="422971">
                <a:moveTo>
                  <a:pt x="2168644" y="73348"/>
                </a:moveTo>
                <a:lnTo>
                  <a:pt x="1970605" y="80682"/>
                </a:lnTo>
                <a:lnTo>
                  <a:pt x="1792126" y="88017"/>
                </a:lnTo>
                <a:lnTo>
                  <a:pt x="1603868" y="97797"/>
                </a:lnTo>
                <a:lnTo>
                  <a:pt x="1359376" y="110021"/>
                </a:lnTo>
                <a:lnTo>
                  <a:pt x="1139333" y="124691"/>
                </a:lnTo>
                <a:lnTo>
                  <a:pt x="911955" y="139360"/>
                </a:lnTo>
                <a:lnTo>
                  <a:pt x="738366" y="154030"/>
                </a:lnTo>
                <a:lnTo>
                  <a:pt x="589226" y="168699"/>
                </a:lnTo>
                <a:lnTo>
                  <a:pt x="513433" y="176034"/>
                </a:lnTo>
                <a:lnTo>
                  <a:pt x="486539" y="178479"/>
                </a:lnTo>
                <a:lnTo>
                  <a:pt x="452310" y="176034"/>
                </a:lnTo>
                <a:lnTo>
                  <a:pt x="413192" y="173589"/>
                </a:lnTo>
                <a:lnTo>
                  <a:pt x="352069" y="166255"/>
                </a:lnTo>
                <a:lnTo>
                  <a:pt x="298280" y="156475"/>
                </a:lnTo>
                <a:lnTo>
                  <a:pt x="261607" y="146695"/>
                </a:lnTo>
                <a:lnTo>
                  <a:pt x="198039" y="124691"/>
                </a:lnTo>
                <a:lnTo>
                  <a:pt x="141805" y="100242"/>
                </a:lnTo>
                <a:lnTo>
                  <a:pt x="85572" y="68458"/>
                </a:lnTo>
                <a:lnTo>
                  <a:pt x="53788" y="48898"/>
                </a:lnTo>
                <a:lnTo>
                  <a:pt x="31784" y="39119"/>
                </a:lnTo>
                <a:lnTo>
                  <a:pt x="17115" y="39119"/>
                </a:lnTo>
                <a:lnTo>
                  <a:pt x="4890" y="41564"/>
                </a:lnTo>
                <a:lnTo>
                  <a:pt x="0" y="48898"/>
                </a:lnTo>
                <a:lnTo>
                  <a:pt x="0" y="61123"/>
                </a:lnTo>
                <a:lnTo>
                  <a:pt x="2445" y="78237"/>
                </a:lnTo>
                <a:lnTo>
                  <a:pt x="14670" y="102687"/>
                </a:lnTo>
                <a:lnTo>
                  <a:pt x="63568" y="163810"/>
                </a:lnTo>
                <a:lnTo>
                  <a:pt x="139361" y="246937"/>
                </a:lnTo>
                <a:lnTo>
                  <a:pt x="202928" y="308060"/>
                </a:lnTo>
                <a:lnTo>
                  <a:pt x="254272" y="349623"/>
                </a:lnTo>
                <a:lnTo>
                  <a:pt x="305615" y="386297"/>
                </a:lnTo>
                <a:lnTo>
                  <a:pt x="356958" y="413191"/>
                </a:lnTo>
                <a:lnTo>
                  <a:pt x="388742" y="422971"/>
                </a:lnTo>
                <a:lnTo>
                  <a:pt x="437641" y="408302"/>
                </a:lnTo>
                <a:lnTo>
                  <a:pt x="574556" y="374073"/>
                </a:lnTo>
                <a:lnTo>
                  <a:pt x="718807" y="349623"/>
                </a:lnTo>
                <a:lnTo>
                  <a:pt x="860612" y="332509"/>
                </a:lnTo>
                <a:lnTo>
                  <a:pt x="1041536" y="308060"/>
                </a:lnTo>
                <a:lnTo>
                  <a:pt x="1246909" y="286056"/>
                </a:lnTo>
                <a:lnTo>
                  <a:pt x="1425388" y="271386"/>
                </a:lnTo>
                <a:lnTo>
                  <a:pt x="1557414" y="261606"/>
                </a:lnTo>
                <a:lnTo>
                  <a:pt x="1682105" y="256717"/>
                </a:lnTo>
                <a:lnTo>
                  <a:pt x="1823910" y="254272"/>
                </a:lnTo>
                <a:lnTo>
                  <a:pt x="1929042" y="254272"/>
                </a:lnTo>
                <a:lnTo>
                  <a:pt x="2070847" y="256717"/>
                </a:lnTo>
                <a:lnTo>
                  <a:pt x="2246881" y="266496"/>
                </a:lnTo>
                <a:lnTo>
                  <a:pt x="2408246" y="268941"/>
                </a:lnTo>
                <a:lnTo>
                  <a:pt x="2528047" y="273831"/>
                </a:lnTo>
                <a:lnTo>
                  <a:pt x="2657628" y="281166"/>
                </a:lnTo>
                <a:lnTo>
                  <a:pt x="2782319" y="295835"/>
                </a:lnTo>
                <a:lnTo>
                  <a:pt x="2887450" y="310505"/>
                </a:lnTo>
                <a:lnTo>
                  <a:pt x="2911900" y="310505"/>
                </a:lnTo>
                <a:lnTo>
                  <a:pt x="2943684" y="305615"/>
                </a:lnTo>
                <a:lnTo>
                  <a:pt x="2960798" y="298280"/>
                </a:lnTo>
                <a:lnTo>
                  <a:pt x="2975468" y="281166"/>
                </a:lnTo>
                <a:lnTo>
                  <a:pt x="2977912" y="266496"/>
                </a:lnTo>
                <a:lnTo>
                  <a:pt x="2975468" y="246937"/>
                </a:lnTo>
                <a:lnTo>
                  <a:pt x="2968133" y="222488"/>
                </a:lnTo>
                <a:lnTo>
                  <a:pt x="2948573" y="188259"/>
                </a:lnTo>
                <a:lnTo>
                  <a:pt x="2921679" y="158920"/>
                </a:lnTo>
                <a:lnTo>
                  <a:pt x="2897230" y="136915"/>
                </a:lnTo>
                <a:lnTo>
                  <a:pt x="2860556" y="110021"/>
                </a:lnTo>
                <a:lnTo>
                  <a:pt x="2804323" y="78237"/>
                </a:lnTo>
                <a:lnTo>
                  <a:pt x="2752980" y="56233"/>
                </a:lnTo>
                <a:lnTo>
                  <a:pt x="2669853" y="24449"/>
                </a:lnTo>
                <a:lnTo>
                  <a:pt x="2586725" y="0"/>
                </a:lnTo>
                <a:lnTo>
                  <a:pt x="2567166" y="0"/>
                </a:lnTo>
                <a:lnTo>
                  <a:pt x="2515823" y="4890"/>
                </a:lnTo>
                <a:lnTo>
                  <a:pt x="2466924" y="17114"/>
                </a:lnTo>
                <a:lnTo>
                  <a:pt x="2388687" y="44009"/>
                </a:lnTo>
                <a:lnTo>
                  <a:pt x="2330009" y="66013"/>
                </a:lnTo>
                <a:lnTo>
                  <a:pt x="2168644" y="7334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1169336-D5E2-4CAE-9301-3441E9EA7664}"/>
              </a:ext>
            </a:extLst>
          </p:cNvPr>
          <p:cNvGrpSpPr>
            <a:grpSpLocks/>
          </p:cNvGrpSpPr>
          <p:nvPr/>
        </p:nvGrpSpPr>
        <p:grpSpPr bwMode="auto">
          <a:xfrm>
            <a:off x="2622550" y="1598613"/>
            <a:ext cx="4656138" cy="4248150"/>
            <a:chOff x="2767013" y="1725613"/>
            <a:chExt cx="4656137" cy="4248150"/>
          </a:xfrm>
        </p:grpSpPr>
        <p:sp>
          <p:nvSpPr>
            <p:cNvPr id="11" name="フリーフォーム 55">
              <a:extLst>
                <a:ext uri="{FF2B5EF4-FFF2-40B4-BE49-F238E27FC236}">
                  <a16:creationId xmlns:a16="http://schemas.microsoft.com/office/drawing/2014/main" id="{743AA9A0-5D25-48A8-B6F0-AD4B9C168609}"/>
                </a:ext>
              </a:extLst>
            </p:cNvPr>
            <p:cNvSpPr/>
            <p:nvPr/>
          </p:nvSpPr>
          <p:spPr>
            <a:xfrm>
              <a:off x="2767013" y="2657475"/>
              <a:ext cx="1816100" cy="512763"/>
            </a:xfrm>
            <a:custGeom>
              <a:avLst/>
              <a:gdLst>
                <a:gd name="connsiteX0" fmla="*/ 1593057 w 1814513"/>
                <a:gd name="connsiteY0" fmla="*/ 216694 h 511969"/>
                <a:gd name="connsiteX1" fmla="*/ 1459707 w 1814513"/>
                <a:gd name="connsiteY1" fmla="*/ 252413 h 511969"/>
                <a:gd name="connsiteX2" fmla="*/ 1350169 w 1814513"/>
                <a:gd name="connsiteY2" fmla="*/ 280988 h 511969"/>
                <a:gd name="connsiteX3" fmla="*/ 1216819 w 1814513"/>
                <a:gd name="connsiteY3" fmla="*/ 319088 h 511969"/>
                <a:gd name="connsiteX4" fmla="*/ 1031082 w 1814513"/>
                <a:gd name="connsiteY4" fmla="*/ 354806 h 511969"/>
                <a:gd name="connsiteX5" fmla="*/ 921544 w 1814513"/>
                <a:gd name="connsiteY5" fmla="*/ 376238 h 511969"/>
                <a:gd name="connsiteX6" fmla="*/ 826294 w 1814513"/>
                <a:gd name="connsiteY6" fmla="*/ 397669 h 511969"/>
                <a:gd name="connsiteX7" fmla="*/ 716757 w 1814513"/>
                <a:gd name="connsiteY7" fmla="*/ 426244 h 511969"/>
                <a:gd name="connsiteX8" fmla="*/ 588169 w 1814513"/>
                <a:gd name="connsiteY8" fmla="*/ 461963 h 511969"/>
                <a:gd name="connsiteX9" fmla="*/ 461963 w 1814513"/>
                <a:gd name="connsiteY9" fmla="*/ 500063 h 511969"/>
                <a:gd name="connsiteX10" fmla="*/ 419100 w 1814513"/>
                <a:gd name="connsiteY10" fmla="*/ 511969 h 511969"/>
                <a:gd name="connsiteX11" fmla="*/ 411957 w 1814513"/>
                <a:gd name="connsiteY11" fmla="*/ 511969 h 511969"/>
                <a:gd name="connsiteX12" fmla="*/ 369094 w 1814513"/>
                <a:gd name="connsiteY12" fmla="*/ 500063 h 511969"/>
                <a:gd name="connsiteX13" fmla="*/ 309563 w 1814513"/>
                <a:gd name="connsiteY13" fmla="*/ 478631 h 511969"/>
                <a:gd name="connsiteX14" fmla="*/ 259557 w 1814513"/>
                <a:gd name="connsiteY14" fmla="*/ 454819 h 511969"/>
                <a:gd name="connsiteX15" fmla="*/ 221457 w 1814513"/>
                <a:gd name="connsiteY15" fmla="*/ 433388 h 511969"/>
                <a:gd name="connsiteX16" fmla="*/ 176213 w 1814513"/>
                <a:gd name="connsiteY16" fmla="*/ 402431 h 511969"/>
                <a:gd name="connsiteX17" fmla="*/ 135732 w 1814513"/>
                <a:gd name="connsiteY17" fmla="*/ 369094 h 511969"/>
                <a:gd name="connsiteX18" fmla="*/ 104775 w 1814513"/>
                <a:gd name="connsiteY18" fmla="*/ 340519 h 511969"/>
                <a:gd name="connsiteX19" fmla="*/ 71438 w 1814513"/>
                <a:gd name="connsiteY19" fmla="*/ 304800 h 511969"/>
                <a:gd name="connsiteX20" fmla="*/ 38100 w 1814513"/>
                <a:gd name="connsiteY20" fmla="*/ 259556 h 511969"/>
                <a:gd name="connsiteX21" fmla="*/ 14288 w 1814513"/>
                <a:gd name="connsiteY21" fmla="*/ 223838 h 511969"/>
                <a:gd name="connsiteX22" fmla="*/ 0 w 1814513"/>
                <a:gd name="connsiteY22" fmla="*/ 185738 h 511969"/>
                <a:gd name="connsiteX23" fmla="*/ 0 w 1814513"/>
                <a:gd name="connsiteY23" fmla="*/ 176213 h 511969"/>
                <a:gd name="connsiteX24" fmla="*/ 2382 w 1814513"/>
                <a:gd name="connsiteY24" fmla="*/ 166688 h 511969"/>
                <a:gd name="connsiteX25" fmla="*/ 7144 w 1814513"/>
                <a:gd name="connsiteY25" fmla="*/ 164306 h 511969"/>
                <a:gd name="connsiteX26" fmla="*/ 19050 w 1814513"/>
                <a:gd name="connsiteY26" fmla="*/ 164306 h 511969"/>
                <a:gd name="connsiteX27" fmla="*/ 47625 w 1814513"/>
                <a:gd name="connsiteY27" fmla="*/ 171450 h 511969"/>
                <a:gd name="connsiteX28" fmla="*/ 119063 w 1814513"/>
                <a:gd name="connsiteY28" fmla="*/ 202406 h 511969"/>
                <a:gd name="connsiteX29" fmla="*/ 211932 w 1814513"/>
                <a:gd name="connsiteY29" fmla="*/ 238125 h 511969"/>
                <a:gd name="connsiteX30" fmla="*/ 297657 w 1814513"/>
                <a:gd name="connsiteY30" fmla="*/ 261938 h 511969"/>
                <a:gd name="connsiteX31" fmla="*/ 392907 w 1814513"/>
                <a:gd name="connsiteY31" fmla="*/ 283369 h 511969"/>
                <a:gd name="connsiteX32" fmla="*/ 442913 w 1814513"/>
                <a:gd name="connsiteY32" fmla="*/ 290513 h 511969"/>
                <a:gd name="connsiteX33" fmla="*/ 578644 w 1814513"/>
                <a:gd name="connsiteY33" fmla="*/ 266700 h 511969"/>
                <a:gd name="connsiteX34" fmla="*/ 821532 w 1814513"/>
                <a:gd name="connsiteY34" fmla="*/ 221456 h 511969"/>
                <a:gd name="connsiteX35" fmla="*/ 1028700 w 1814513"/>
                <a:gd name="connsiteY35" fmla="*/ 176213 h 511969"/>
                <a:gd name="connsiteX36" fmla="*/ 1231107 w 1814513"/>
                <a:gd name="connsiteY36" fmla="*/ 114300 h 511969"/>
                <a:gd name="connsiteX37" fmla="*/ 1409700 w 1814513"/>
                <a:gd name="connsiteY37" fmla="*/ 66675 h 511969"/>
                <a:gd name="connsiteX38" fmla="*/ 1488282 w 1814513"/>
                <a:gd name="connsiteY38" fmla="*/ 42863 h 511969"/>
                <a:gd name="connsiteX39" fmla="*/ 1526382 w 1814513"/>
                <a:gd name="connsiteY39" fmla="*/ 26194 h 511969"/>
                <a:gd name="connsiteX40" fmla="*/ 1576388 w 1814513"/>
                <a:gd name="connsiteY40" fmla="*/ 7144 h 511969"/>
                <a:gd name="connsiteX41" fmla="*/ 1612107 w 1814513"/>
                <a:gd name="connsiteY41" fmla="*/ 0 h 511969"/>
                <a:gd name="connsiteX42" fmla="*/ 1643063 w 1814513"/>
                <a:gd name="connsiteY42" fmla="*/ 0 h 511969"/>
                <a:gd name="connsiteX43" fmla="*/ 1690688 w 1814513"/>
                <a:gd name="connsiteY43" fmla="*/ 4763 h 511969"/>
                <a:gd name="connsiteX44" fmla="*/ 1757363 w 1814513"/>
                <a:gd name="connsiteY44" fmla="*/ 23813 h 511969"/>
                <a:gd name="connsiteX45" fmla="*/ 1795463 w 1814513"/>
                <a:gd name="connsiteY45" fmla="*/ 40481 h 511969"/>
                <a:gd name="connsiteX46" fmla="*/ 1802607 w 1814513"/>
                <a:gd name="connsiteY46" fmla="*/ 47625 h 511969"/>
                <a:gd name="connsiteX47" fmla="*/ 1809750 w 1814513"/>
                <a:gd name="connsiteY47" fmla="*/ 64294 h 511969"/>
                <a:gd name="connsiteX48" fmla="*/ 1814513 w 1814513"/>
                <a:gd name="connsiteY48" fmla="*/ 85725 h 511969"/>
                <a:gd name="connsiteX49" fmla="*/ 1814513 w 1814513"/>
                <a:gd name="connsiteY49" fmla="*/ 116681 h 511969"/>
                <a:gd name="connsiteX50" fmla="*/ 1804988 w 1814513"/>
                <a:gd name="connsiteY50" fmla="*/ 138113 h 511969"/>
                <a:gd name="connsiteX51" fmla="*/ 1785938 w 1814513"/>
                <a:gd name="connsiteY51" fmla="*/ 159544 h 511969"/>
                <a:gd name="connsiteX52" fmla="*/ 1766888 w 1814513"/>
                <a:gd name="connsiteY52" fmla="*/ 169069 h 511969"/>
                <a:gd name="connsiteX53" fmla="*/ 1593057 w 1814513"/>
                <a:gd name="connsiteY53" fmla="*/ 216694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814513" h="511969">
                  <a:moveTo>
                    <a:pt x="1593057" y="216694"/>
                  </a:moveTo>
                  <a:lnTo>
                    <a:pt x="1459707" y="252413"/>
                  </a:lnTo>
                  <a:lnTo>
                    <a:pt x="1350169" y="280988"/>
                  </a:lnTo>
                  <a:lnTo>
                    <a:pt x="1216819" y="319088"/>
                  </a:lnTo>
                  <a:lnTo>
                    <a:pt x="1031082" y="354806"/>
                  </a:lnTo>
                  <a:lnTo>
                    <a:pt x="921544" y="376238"/>
                  </a:lnTo>
                  <a:lnTo>
                    <a:pt x="826294" y="397669"/>
                  </a:lnTo>
                  <a:lnTo>
                    <a:pt x="716757" y="426244"/>
                  </a:lnTo>
                  <a:lnTo>
                    <a:pt x="588169" y="461963"/>
                  </a:lnTo>
                  <a:lnTo>
                    <a:pt x="461963" y="500063"/>
                  </a:lnTo>
                  <a:lnTo>
                    <a:pt x="419100" y="511969"/>
                  </a:lnTo>
                  <a:lnTo>
                    <a:pt x="411957" y="511969"/>
                  </a:lnTo>
                  <a:lnTo>
                    <a:pt x="369094" y="500063"/>
                  </a:lnTo>
                  <a:lnTo>
                    <a:pt x="309563" y="478631"/>
                  </a:lnTo>
                  <a:lnTo>
                    <a:pt x="259557" y="454819"/>
                  </a:lnTo>
                  <a:lnTo>
                    <a:pt x="221457" y="433388"/>
                  </a:lnTo>
                  <a:lnTo>
                    <a:pt x="176213" y="402431"/>
                  </a:lnTo>
                  <a:lnTo>
                    <a:pt x="135732" y="369094"/>
                  </a:lnTo>
                  <a:lnTo>
                    <a:pt x="104775" y="340519"/>
                  </a:lnTo>
                  <a:lnTo>
                    <a:pt x="71438" y="304800"/>
                  </a:lnTo>
                  <a:lnTo>
                    <a:pt x="38100" y="259556"/>
                  </a:lnTo>
                  <a:lnTo>
                    <a:pt x="14288" y="223838"/>
                  </a:lnTo>
                  <a:lnTo>
                    <a:pt x="0" y="185738"/>
                  </a:lnTo>
                  <a:lnTo>
                    <a:pt x="0" y="176213"/>
                  </a:lnTo>
                  <a:lnTo>
                    <a:pt x="2382" y="166688"/>
                  </a:lnTo>
                  <a:lnTo>
                    <a:pt x="7144" y="164306"/>
                  </a:lnTo>
                  <a:lnTo>
                    <a:pt x="19050" y="164306"/>
                  </a:lnTo>
                  <a:lnTo>
                    <a:pt x="47625" y="171450"/>
                  </a:lnTo>
                  <a:lnTo>
                    <a:pt x="119063" y="202406"/>
                  </a:lnTo>
                  <a:lnTo>
                    <a:pt x="211932" y="238125"/>
                  </a:lnTo>
                  <a:lnTo>
                    <a:pt x="297657" y="261938"/>
                  </a:lnTo>
                  <a:lnTo>
                    <a:pt x="392907" y="283369"/>
                  </a:lnTo>
                  <a:lnTo>
                    <a:pt x="442913" y="290513"/>
                  </a:lnTo>
                  <a:lnTo>
                    <a:pt x="578644" y="266700"/>
                  </a:lnTo>
                  <a:lnTo>
                    <a:pt x="821532" y="221456"/>
                  </a:lnTo>
                  <a:lnTo>
                    <a:pt x="1028700" y="176213"/>
                  </a:lnTo>
                  <a:lnTo>
                    <a:pt x="1231107" y="114300"/>
                  </a:lnTo>
                  <a:lnTo>
                    <a:pt x="1409700" y="66675"/>
                  </a:lnTo>
                  <a:lnTo>
                    <a:pt x="1488282" y="42863"/>
                  </a:lnTo>
                  <a:lnTo>
                    <a:pt x="1526382" y="26194"/>
                  </a:lnTo>
                  <a:lnTo>
                    <a:pt x="1576388" y="7144"/>
                  </a:lnTo>
                  <a:lnTo>
                    <a:pt x="1612107" y="0"/>
                  </a:lnTo>
                  <a:lnTo>
                    <a:pt x="1643063" y="0"/>
                  </a:lnTo>
                  <a:lnTo>
                    <a:pt x="1690688" y="4763"/>
                  </a:lnTo>
                  <a:lnTo>
                    <a:pt x="1757363" y="23813"/>
                  </a:lnTo>
                  <a:lnTo>
                    <a:pt x="1795463" y="40481"/>
                  </a:lnTo>
                  <a:lnTo>
                    <a:pt x="1802607" y="47625"/>
                  </a:lnTo>
                  <a:lnTo>
                    <a:pt x="1809750" y="64294"/>
                  </a:lnTo>
                  <a:lnTo>
                    <a:pt x="1814513" y="85725"/>
                  </a:lnTo>
                  <a:lnTo>
                    <a:pt x="1814513" y="116681"/>
                  </a:lnTo>
                  <a:lnTo>
                    <a:pt x="1804988" y="138113"/>
                  </a:lnTo>
                  <a:lnTo>
                    <a:pt x="1785938" y="159544"/>
                  </a:lnTo>
                  <a:lnTo>
                    <a:pt x="1766888" y="169069"/>
                  </a:lnTo>
                  <a:lnTo>
                    <a:pt x="1593057" y="2166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49">
              <a:extLst>
                <a:ext uri="{FF2B5EF4-FFF2-40B4-BE49-F238E27FC236}">
                  <a16:creationId xmlns:a16="http://schemas.microsoft.com/office/drawing/2014/main" id="{27471D48-1BE3-4377-BBA2-34AEABA90C80}"/>
                </a:ext>
              </a:extLst>
            </p:cNvPr>
            <p:cNvSpPr/>
            <p:nvPr/>
          </p:nvSpPr>
          <p:spPr>
            <a:xfrm rot="16200000">
              <a:off x="1714501" y="3573463"/>
              <a:ext cx="4248150" cy="552450"/>
            </a:xfrm>
            <a:custGeom>
              <a:avLst/>
              <a:gdLst>
                <a:gd name="connsiteX0" fmla="*/ 2791507 w 4247646"/>
                <a:gd name="connsiteY0" fmla="*/ 238089 h 552091"/>
                <a:gd name="connsiteX1" fmla="*/ 2453352 w 4247646"/>
                <a:gd name="connsiteY1" fmla="*/ 238089 h 552091"/>
                <a:gd name="connsiteX2" fmla="*/ 2139350 w 4247646"/>
                <a:gd name="connsiteY2" fmla="*/ 238089 h 552091"/>
                <a:gd name="connsiteX3" fmla="*/ 1959921 w 4247646"/>
                <a:gd name="connsiteY3" fmla="*/ 241540 h 552091"/>
                <a:gd name="connsiteX4" fmla="*/ 1652821 w 4247646"/>
                <a:gd name="connsiteY4" fmla="*/ 238089 h 552091"/>
                <a:gd name="connsiteX5" fmla="*/ 1362973 w 4247646"/>
                <a:gd name="connsiteY5" fmla="*/ 238089 h 552091"/>
                <a:gd name="connsiteX6" fmla="*/ 1111082 w 4247646"/>
                <a:gd name="connsiteY6" fmla="*/ 231188 h 552091"/>
                <a:gd name="connsiteX7" fmla="*/ 793630 w 4247646"/>
                <a:gd name="connsiteY7" fmla="*/ 224287 h 552091"/>
                <a:gd name="connsiteX8" fmla="*/ 579695 w 4247646"/>
                <a:gd name="connsiteY8" fmla="*/ 213935 h 552091"/>
                <a:gd name="connsiteX9" fmla="*/ 37956 w 4247646"/>
                <a:gd name="connsiteY9" fmla="*/ 210485 h 552091"/>
                <a:gd name="connsiteX10" fmla="*/ 17252 w 4247646"/>
                <a:gd name="connsiteY10" fmla="*/ 224287 h 552091"/>
                <a:gd name="connsiteX11" fmla="*/ 3450 w 4247646"/>
                <a:gd name="connsiteY11" fmla="*/ 241540 h 552091"/>
                <a:gd name="connsiteX12" fmla="*/ 0 w 4247646"/>
                <a:gd name="connsiteY12" fmla="*/ 265694 h 552091"/>
                <a:gd name="connsiteX13" fmla="*/ 6901 w 4247646"/>
                <a:gd name="connsiteY13" fmla="*/ 289848 h 552091"/>
                <a:gd name="connsiteX14" fmla="*/ 24153 w 4247646"/>
                <a:gd name="connsiteY14" fmla="*/ 307101 h 552091"/>
                <a:gd name="connsiteX15" fmla="*/ 69011 w 4247646"/>
                <a:gd name="connsiteY15" fmla="*/ 341606 h 552091"/>
                <a:gd name="connsiteX16" fmla="*/ 138022 w 4247646"/>
                <a:gd name="connsiteY16" fmla="*/ 389914 h 552091"/>
                <a:gd name="connsiteX17" fmla="*/ 210484 w 4247646"/>
                <a:gd name="connsiteY17" fmla="*/ 431321 h 552091"/>
                <a:gd name="connsiteX18" fmla="*/ 276045 w 4247646"/>
                <a:gd name="connsiteY18" fmla="*/ 462376 h 552091"/>
                <a:gd name="connsiteX19" fmla="*/ 334704 w 4247646"/>
                <a:gd name="connsiteY19" fmla="*/ 486530 h 552091"/>
                <a:gd name="connsiteX20" fmla="*/ 386463 w 4247646"/>
                <a:gd name="connsiteY20" fmla="*/ 503783 h 552091"/>
                <a:gd name="connsiteX21" fmla="*/ 407166 w 4247646"/>
                <a:gd name="connsiteY21" fmla="*/ 507233 h 552091"/>
                <a:gd name="connsiteX22" fmla="*/ 545189 w 4247646"/>
                <a:gd name="connsiteY22" fmla="*/ 500332 h 552091"/>
                <a:gd name="connsiteX23" fmla="*/ 772926 w 4247646"/>
                <a:gd name="connsiteY23" fmla="*/ 489981 h 552091"/>
                <a:gd name="connsiteX24" fmla="*/ 948905 w 4247646"/>
                <a:gd name="connsiteY24" fmla="*/ 483079 h 552091"/>
                <a:gd name="connsiteX25" fmla="*/ 1186994 w 4247646"/>
                <a:gd name="connsiteY25" fmla="*/ 476178 h 552091"/>
                <a:gd name="connsiteX26" fmla="*/ 1404380 w 4247646"/>
                <a:gd name="connsiteY26" fmla="*/ 469277 h 552091"/>
                <a:gd name="connsiteX27" fmla="*/ 1635568 w 4247646"/>
                <a:gd name="connsiteY27" fmla="*/ 465827 h 552091"/>
                <a:gd name="connsiteX28" fmla="*/ 1856404 w 4247646"/>
                <a:gd name="connsiteY28" fmla="*/ 465827 h 552091"/>
                <a:gd name="connsiteX29" fmla="*/ 2201461 w 4247646"/>
                <a:gd name="connsiteY29" fmla="*/ 465827 h 552091"/>
                <a:gd name="connsiteX30" fmla="*/ 2629331 w 4247646"/>
                <a:gd name="connsiteY30" fmla="*/ 462376 h 552091"/>
                <a:gd name="connsiteX31" fmla="*/ 2857068 w 4247646"/>
                <a:gd name="connsiteY31" fmla="*/ 462376 h 552091"/>
                <a:gd name="connsiteX32" fmla="*/ 3012344 w 4247646"/>
                <a:gd name="connsiteY32" fmla="*/ 462376 h 552091"/>
                <a:gd name="connsiteX33" fmla="*/ 3243532 w 4247646"/>
                <a:gd name="connsiteY33" fmla="*/ 465827 h 552091"/>
                <a:gd name="connsiteX34" fmla="*/ 3409159 w 4247646"/>
                <a:gd name="connsiteY34" fmla="*/ 469277 h 552091"/>
                <a:gd name="connsiteX35" fmla="*/ 3523027 w 4247646"/>
                <a:gd name="connsiteY35" fmla="*/ 472728 h 552091"/>
                <a:gd name="connsiteX36" fmla="*/ 3626544 w 4247646"/>
                <a:gd name="connsiteY36" fmla="*/ 479629 h 552091"/>
                <a:gd name="connsiteX37" fmla="*/ 3730061 w 4247646"/>
                <a:gd name="connsiteY37" fmla="*/ 489981 h 552091"/>
                <a:gd name="connsiteX38" fmla="*/ 3795622 w 4247646"/>
                <a:gd name="connsiteY38" fmla="*/ 503783 h 552091"/>
                <a:gd name="connsiteX39" fmla="*/ 3850831 w 4247646"/>
                <a:gd name="connsiteY39" fmla="*/ 521036 h 552091"/>
                <a:gd name="connsiteX40" fmla="*/ 3878436 w 4247646"/>
                <a:gd name="connsiteY40" fmla="*/ 538288 h 552091"/>
                <a:gd name="connsiteX41" fmla="*/ 3902590 w 4247646"/>
                <a:gd name="connsiteY41" fmla="*/ 548640 h 552091"/>
                <a:gd name="connsiteX42" fmla="*/ 3933645 w 4247646"/>
                <a:gd name="connsiteY42" fmla="*/ 552091 h 552091"/>
                <a:gd name="connsiteX43" fmla="*/ 3961249 w 4247646"/>
                <a:gd name="connsiteY43" fmla="*/ 545190 h 552091"/>
                <a:gd name="connsiteX44" fmla="*/ 4013008 w 4247646"/>
                <a:gd name="connsiteY44" fmla="*/ 500332 h 552091"/>
                <a:gd name="connsiteX45" fmla="*/ 4057865 w 4247646"/>
                <a:gd name="connsiteY45" fmla="*/ 448574 h 552091"/>
                <a:gd name="connsiteX46" fmla="*/ 4082019 w 4247646"/>
                <a:gd name="connsiteY46" fmla="*/ 420969 h 552091"/>
                <a:gd name="connsiteX47" fmla="*/ 4119975 w 4247646"/>
                <a:gd name="connsiteY47" fmla="*/ 369211 h 552091"/>
                <a:gd name="connsiteX48" fmla="*/ 4154481 w 4247646"/>
                <a:gd name="connsiteY48" fmla="*/ 314002 h 552091"/>
                <a:gd name="connsiteX49" fmla="*/ 4182086 w 4247646"/>
                <a:gd name="connsiteY49" fmla="*/ 262243 h 552091"/>
                <a:gd name="connsiteX50" fmla="*/ 4202789 w 4247646"/>
                <a:gd name="connsiteY50" fmla="*/ 210485 h 552091"/>
                <a:gd name="connsiteX51" fmla="*/ 4220042 w 4247646"/>
                <a:gd name="connsiteY51" fmla="*/ 162177 h 552091"/>
                <a:gd name="connsiteX52" fmla="*/ 4233844 w 4247646"/>
                <a:gd name="connsiteY52" fmla="*/ 110418 h 552091"/>
                <a:gd name="connsiteX53" fmla="*/ 4244196 w 4247646"/>
                <a:gd name="connsiteY53" fmla="*/ 55209 h 552091"/>
                <a:gd name="connsiteX54" fmla="*/ 4247646 w 4247646"/>
                <a:gd name="connsiteY54" fmla="*/ 27605 h 552091"/>
                <a:gd name="connsiteX55" fmla="*/ 4247646 w 4247646"/>
                <a:gd name="connsiteY55" fmla="*/ 10352 h 552091"/>
                <a:gd name="connsiteX56" fmla="*/ 4240745 w 4247646"/>
                <a:gd name="connsiteY56" fmla="*/ 0 h 552091"/>
                <a:gd name="connsiteX57" fmla="*/ 4233844 w 4247646"/>
                <a:gd name="connsiteY57" fmla="*/ 0 h 552091"/>
                <a:gd name="connsiteX58" fmla="*/ 4220042 w 4247646"/>
                <a:gd name="connsiteY58" fmla="*/ 3451 h 552091"/>
                <a:gd name="connsiteX59" fmla="*/ 4195888 w 4247646"/>
                <a:gd name="connsiteY59" fmla="*/ 17253 h 552091"/>
                <a:gd name="connsiteX60" fmla="*/ 4175184 w 4247646"/>
                <a:gd name="connsiteY60" fmla="*/ 51759 h 552091"/>
                <a:gd name="connsiteX61" fmla="*/ 4157932 w 4247646"/>
                <a:gd name="connsiteY61" fmla="*/ 75913 h 552091"/>
                <a:gd name="connsiteX62" fmla="*/ 4130327 w 4247646"/>
                <a:gd name="connsiteY62" fmla="*/ 106968 h 552091"/>
                <a:gd name="connsiteX63" fmla="*/ 4088920 w 4247646"/>
                <a:gd name="connsiteY63" fmla="*/ 144924 h 552091"/>
                <a:gd name="connsiteX64" fmla="*/ 4057865 w 4247646"/>
                <a:gd name="connsiteY64" fmla="*/ 165627 h 552091"/>
                <a:gd name="connsiteX65" fmla="*/ 4023360 w 4247646"/>
                <a:gd name="connsiteY65" fmla="*/ 182880 h 552091"/>
                <a:gd name="connsiteX66" fmla="*/ 3975052 w 4247646"/>
                <a:gd name="connsiteY66" fmla="*/ 200133 h 552091"/>
                <a:gd name="connsiteX67" fmla="*/ 3912941 w 4247646"/>
                <a:gd name="connsiteY67" fmla="*/ 210485 h 552091"/>
                <a:gd name="connsiteX68" fmla="*/ 3833578 w 4247646"/>
                <a:gd name="connsiteY68" fmla="*/ 217386 h 552091"/>
                <a:gd name="connsiteX69" fmla="*/ 3723160 w 4247646"/>
                <a:gd name="connsiteY69" fmla="*/ 224287 h 552091"/>
                <a:gd name="connsiteX70" fmla="*/ 3557533 w 4247646"/>
                <a:gd name="connsiteY70" fmla="*/ 231188 h 552091"/>
                <a:gd name="connsiteX71" fmla="*/ 3374653 w 4247646"/>
                <a:gd name="connsiteY71" fmla="*/ 238089 h 552091"/>
                <a:gd name="connsiteX72" fmla="*/ 3171070 w 4247646"/>
                <a:gd name="connsiteY72" fmla="*/ 238089 h 552091"/>
                <a:gd name="connsiteX73" fmla="*/ 2791507 w 4247646"/>
                <a:gd name="connsiteY73" fmla="*/ 238089 h 55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247646" h="552091">
                  <a:moveTo>
                    <a:pt x="2791507" y="238089"/>
                  </a:moveTo>
                  <a:lnTo>
                    <a:pt x="2453352" y="238089"/>
                  </a:lnTo>
                  <a:lnTo>
                    <a:pt x="2139350" y="238089"/>
                  </a:lnTo>
                  <a:lnTo>
                    <a:pt x="1959921" y="241540"/>
                  </a:lnTo>
                  <a:lnTo>
                    <a:pt x="1652821" y="238089"/>
                  </a:lnTo>
                  <a:lnTo>
                    <a:pt x="1362973" y="238089"/>
                  </a:lnTo>
                  <a:lnTo>
                    <a:pt x="1111082" y="231188"/>
                  </a:lnTo>
                  <a:lnTo>
                    <a:pt x="793630" y="224287"/>
                  </a:lnTo>
                  <a:lnTo>
                    <a:pt x="579695" y="213935"/>
                  </a:lnTo>
                  <a:lnTo>
                    <a:pt x="37956" y="210485"/>
                  </a:lnTo>
                  <a:lnTo>
                    <a:pt x="17252" y="224287"/>
                  </a:lnTo>
                  <a:lnTo>
                    <a:pt x="3450" y="241540"/>
                  </a:lnTo>
                  <a:lnTo>
                    <a:pt x="0" y="265694"/>
                  </a:lnTo>
                  <a:lnTo>
                    <a:pt x="6901" y="289848"/>
                  </a:lnTo>
                  <a:lnTo>
                    <a:pt x="24153" y="307101"/>
                  </a:lnTo>
                  <a:lnTo>
                    <a:pt x="69011" y="341606"/>
                  </a:lnTo>
                  <a:lnTo>
                    <a:pt x="138022" y="389914"/>
                  </a:lnTo>
                  <a:lnTo>
                    <a:pt x="210484" y="431321"/>
                  </a:lnTo>
                  <a:lnTo>
                    <a:pt x="276045" y="462376"/>
                  </a:lnTo>
                  <a:lnTo>
                    <a:pt x="334704" y="486530"/>
                  </a:lnTo>
                  <a:lnTo>
                    <a:pt x="386463" y="503783"/>
                  </a:lnTo>
                  <a:lnTo>
                    <a:pt x="407166" y="507233"/>
                  </a:lnTo>
                  <a:lnTo>
                    <a:pt x="545189" y="500332"/>
                  </a:lnTo>
                  <a:lnTo>
                    <a:pt x="772926" y="489981"/>
                  </a:lnTo>
                  <a:lnTo>
                    <a:pt x="948905" y="483079"/>
                  </a:lnTo>
                  <a:lnTo>
                    <a:pt x="1186994" y="476178"/>
                  </a:lnTo>
                  <a:lnTo>
                    <a:pt x="1404380" y="469277"/>
                  </a:lnTo>
                  <a:lnTo>
                    <a:pt x="1635568" y="465827"/>
                  </a:lnTo>
                  <a:lnTo>
                    <a:pt x="1856404" y="465827"/>
                  </a:lnTo>
                  <a:lnTo>
                    <a:pt x="2201461" y="465827"/>
                  </a:lnTo>
                  <a:lnTo>
                    <a:pt x="2629331" y="462376"/>
                  </a:lnTo>
                  <a:lnTo>
                    <a:pt x="2857068" y="462376"/>
                  </a:lnTo>
                  <a:lnTo>
                    <a:pt x="3012344" y="462376"/>
                  </a:lnTo>
                  <a:lnTo>
                    <a:pt x="3243532" y="465827"/>
                  </a:lnTo>
                  <a:lnTo>
                    <a:pt x="3409159" y="469277"/>
                  </a:lnTo>
                  <a:lnTo>
                    <a:pt x="3523027" y="472728"/>
                  </a:lnTo>
                  <a:lnTo>
                    <a:pt x="3626544" y="479629"/>
                  </a:lnTo>
                  <a:lnTo>
                    <a:pt x="3730061" y="489981"/>
                  </a:lnTo>
                  <a:lnTo>
                    <a:pt x="3795622" y="503783"/>
                  </a:lnTo>
                  <a:lnTo>
                    <a:pt x="3850831" y="521036"/>
                  </a:lnTo>
                  <a:lnTo>
                    <a:pt x="3878436" y="538288"/>
                  </a:lnTo>
                  <a:lnTo>
                    <a:pt x="3902590" y="548640"/>
                  </a:lnTo>
                  <a:lnTo>
                    <a:pt x="3933645" y="552091"/>
                  </a:lnTo>
                  <a:lnTo>
                    <a:pt x="3961249" y="545190"/>
                  </a:lnTo>
                  <a:lnTo>
                    <a:pt x="4013008" y="500332"/>
                  </a:lnTo>
                  <a:lnTo>
                    <a:pt x="4057865" y="448574"/>
                  </a:lnTo>
                  <a:lnTo>
                    <a:pt x="4082019" y="420969"/>
                  </a:lnTo>
                  <a:lnTo>
                    <a:pt x="4119975" y="369211"/>
                  </a:lnTo>
                  <a:lnTo>
                    <a:pt x="4154481" y="314002"/>
                  </a:lnTo>
                  <a:lnTo>
                    <a:pt x="4182086" y="262243"/>
                  </a:lnTo>
                  <a:lnTo>
                    <a:pt x="4202789" y="210485"/>
                  </a:lnTo>
                  <a:lnTo>
                    <a:pt x="4220042" y="162177"/>
                  </a:lnTo>
                  <a:lnTo>
                    <a:pt x="4233844" y="110418"/>
                  </a:lnTo>
                  <a:lnTo>
                    <a:pt x="4244196" y="55209"/>
                  </a:lnTo>
                  <a:lnTo>
                    <a:pt x="4247646" y="27605"/>
                  </a:lnTo>
                  <a:lnTo>
                    <a:pt x="4247646" y="10352"/>
                  </a:lnTo>
                  <a:lnTo>
                    <a:pt x="4240745" y="0"/>
                  </a:lnTo>
                  <a:lnTo>
                    <a:pt x="4233844" y="0"/>
                  </a:lnTo>
                  <a:lnTo>
                    <a:pt x="4220042" y="3451"/>
                  </a:lnTo>
                  <a:lnTo>
                    <a:pt x="4195888" y="17253"/>
                  </a:lnTo>
                  <a:lnTo>
                    <a:pt x="4175184" y="51759"/>
                  </a:lnTo>
                  <a:lnTo>
                    <a:pt x="4157932" y="75913"/>
                  </a:lnTo>
                  <a:lnTo>
                    <a:pt x="4130327" y="106968"/>
                  </a:lnTo>
                  <a:lnTo>
                    <a:pt x="4088920" y="144924"/>
                  </a:lnTo>
                  <a:lnTo>
                    <a:pt x="4057865" y="165627"/>
                  </a:lnTo>
                  <a:lnTo>
                    <a:pt x="4023360" y="182880"/>
                  </a:lnTo>
                  <a:lnTo>
                    <a:pt x="3975052" y="200133"/>
                  </a:lnTo>
                  <a:lnTo>
                    <a:pt x="3912941" y="210485"/>
                  </a:lnTo>
                  <a:lnTo>
                    <a:pt x="3833578" y="217386"/>
                  </a:lnTo>
                  <a:lnTo>
                    <a:pt x="3723160" y="224287"/>
                  </a:lnTo>
                  <a:lnTo>
                    <a:pt x="3557533" y="231188"/>
                  </a:lnTo>
                  <a:lnTo>
                    <a:pt x="3374653" y="238089"/>
                  </a:lnTo>
                  <a:lnTo>
                    <a:pt x="3171070" y="238089"/>
                  </a:lnTo>
                  <a:lnTo>
                    <a:pt x="2791507" y="23808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59">
              <a:extLst>
                <a:ext uri="{FF2B5EF4-FFF2-40B4-BE49-F238E27FC236}">
                  <a16:creationId xmlns:a16="http://schemas.microsoft.com/office/drawing/2014/main" id="{8849D132-F88B-4A3D-974B-C314D76669A0}"/>
                </a:ext>
              </a:extLst>
            </p:cNvPr>
            <p:cNvSpPr/>
            <p:nvPr/>
          </p:nvSpPr>
          <p:spPr>
            <a:xfrm>
              <a:off x="3252788" y="5326063"/>
              <a:ext cx="603250" cy="644525"/>
            </a:xfrm>
            <a:custGeom>
              <a:avLst/>
              <a:gdLst>
                <a:gd name="connsiteX0" fmla="*/ 347662 w 602456"/>
                <a:gd name="connsiteY0" fmla="*/ 414338 h 642938"/>
                <a:gd name="connsiteX1" fmla="*/ 423862 w 602456"/>
                <a:gd name="connsiteY1" fmla="*/ 502444 h 642938"/>
                <a:gd name="connsiteX2" fmla="*/ 492918 w 602456"/>
                <a:gd name="connsiteY2" fmla="*/ 581025 h 642938"/>
                <a:gd name="connsiteX3" fmla="*/ 528637 w 602456"/>
                <a:gd name="connsiteY3" fmla="*/ 623888 h 642938"/>
                <a:gd name="connsiteX4" fmla="*/ 552450 w 602456"/>
                <a:gd name="connsiteY4" fmla="*/ 640557 h 642938"/>
                <a:gd name="connsiteX5" fmla="*/ 573881 w 602456"/>
                <a:gd name="connsiteY5" fmla="*/ 642938 h 642938"/>
                <a:gd name="connsiteX6" fmla="*/ 602456 w 602456"/>
                <a:gd name="connsiteY6" fmla="*/ 631032 h 642938"/>
                <a:gd name="connsiteX7" fmla="*/ 531018 w 602456"/>
                <a:gd name="connsiteY7" fmla="*/ 0 h 642938"/>
                <a:gd name="connsiteX8" fmla="*/ 523875 w 602456"/>
                <a:gd name="connsiteY8" fmla="*/ 59532 h 642938"/>
                <a:gd name="connsiteX9" fmla="*/ 516731 w 602456"/>
                <a:gd name="connsiteY9" fmla="*/ 104775 h 642938"/>
                <a:gd name="connsiteX10" fmla="*/ 509587 w 602456"/>
                <a:gd name="connsiteY10" fmla="*/ 126207 h 642938"/>
                <a:gd name="connsiteX11" fmla="*/ 497681 w 602456"/>
                <a:gd name="connsiteY11" fmla="*/ 152400 h 642938"/>
                <a:gd name="connsiteX12" fmla="*/ 485775 w 602456"/>
                <a:gd name="connsiteY12" fmla="*/ 166688 h 642938"/>
                <a:gd name="connsiteX13" fmla="*/ 464343 w 602456"/>
                <a:gd name="connsiteY13" fmla="*/ 178594 h 642938"/>
                <a:gd name="connsiteX14" fmla="*/ 438150 w 602456"/>
                <a:gd name="connsiteY14" fmla="*/ 183357 h 642938"/>
                <a:gd name="connsiteX15" fmla="*/ 400050 w 602456"/>
                <a:gd name="connsiteY15" fmla="*/ 176213 h 642938"/>
                <a:gd name="connsiteX16" fmla="*/ 292893 w 602456"/>
                <a:gd name="connsiteY16" fmla="*/ 145257 h 642938"/>
                <a:gd name="connsiteX17" fmla="*/ 183356 w 602456"/>
                <a:gd name="connsiteY17" fmla="*/ 116682 h 642938"/>
                <a:gd name="connsiteX18" fmla="*/ 73818 w 602456"/>
                <a:gd name="connsiteY18" fmla="*/ 88107 h 642938"/>
                <a:gd name="connsiteX19" fmla="*/ 45243 w 602456"/>
                <a:gd name="connsiteY19" fmla="*/ 78582 h 642938"/>
                <a:gd name="connsiteX20" fmla="*/ 23812 w 602456"/>
                <a:gd name="connsiteY20" fmla="*/ 73819 h 642938"/>
                <a:gd name="connsiteX21" fmla="*/ 11906 w 602456"/>
                <a:gd name="connsiteY21" fmla="*/ 71438 h 642938"/>
                <a:gd name="connsiteX22" fmla="*/ 2381 w 602456"/>
                <a:gd name="connsiteY22" fmla="*/ 73819 h 642938"/>
                <a:gd name="connsiteX23" fmla="*/ 0 w 602456"/>
                <a:gd name="connsiteY23" fmla="*/ 83344 h 642938"/>
                <a:gd name="connsiteX24" fmla="*/ 7143 w 602456"/>
                <a:gd name="connsiteY24" fmla="*/ 111919 h 642938"/>
                <a:gd name="connsiteX25" fmla="*/ 21431 w 602456"/>
                <a:gd name="connsiteY25" fmla="*/ 133350 h 642938"/>
                <a:gd name="connsiteX26" fmla="*/ 66675 w 602456"/>
                <a:gd name="connsiteY26" fmla="*/ 161925 h 642938"/>
                <a:gd name="connsiteX27" fmla="*/ 154781 w 602456"/>
                <a:gd name="connsiteY27" fmla="*/ 223838 h 642938"/>
                <a:gd name="connsiteX28" fmla="*/ 211931 w 602456"/>
                <a:gd name="connsiteY28" fmla="*/ 266700 h 642938"/>
                <a:gd name="connsiteX29" fmla="*/ 254793 w 602456"/>
                <a:gd name="connsiteY29" fmla="*/ 302419 h 642938"/>
                <a:gd name="connsiteX30" fmla="*/ 283368 w 602456"/>
                <a:gd name="connsiteY30" fmla="*/ 330994 h 642938"/>
                <a:gd name="connsiteX31" fmla="*/ 347662 w 602456"/>
                <a:gd name="connsiteY31" fmla="*/ 414338 h 6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02456" h="642938">
                  <a:moveTo>
                    <a:pt x="347662" y="414338"/>
                  </a:moveTo>
                  <a:lnTo>
                    <a:pt x="423862" y="502444"/>
                  </a:lnTo>
                  <a:lnTo>
                    <a:pt x="492918" y="581025"/>
                  </a:lnTo>
                  <a:lnTo>
                    <a:pt x="528637" y="623888"/>
                  </a:lnTo>
                  <a:lnTo>
                    <a:pt x="552450" y="640557"/>
                  </a:lnTo>
                  <a:lnTo>
                    <a:pt x="573881" y="642938"/>
                  </a:lnTo>
                  <a:lnTo>
                    <a:pt x="602456" y="631032"/>
                  </a:lnTo>
                  <a:lnTo>
                    <a:pt x="531018" y="0"/>
                  </a:lnTo>
                  <a:lnTo>
                    <a:pt x="523875" y="59532"/>
                  </a:lnTo>
                  <a:lnTo>
                    <a:pt x="516731" y="104775"/>
                  </a:lnTo>
                  <a:lnTo>
                    <a:pt x="509587" y="126207"/>
                  </a:lnTo>
                  <a:lnTo>
                    <a:pt x="497681" y="152400"/>
                  </a:lnTo>
                  <a:lnTo>
                    <a:pt x="485775" y="166688"/>
                  </a:lnTo>
                  <a:lnTo>
                    <a:pt x="464343" y="178594"/>
                  </a:lnTo>
                  <a:lnTo>
                    <a:pt x="438150" y="183357"/>
                  </a:lnTo>
                  <a:lnTo>
                    <a:pt x="400050" y="176213"/>
                  </a:lnTo>
                  <a:lnTo>
                    <a:pt x="292893" y="145257"/>
                  </a:lnTo>
                  <a:lnTo>
                    <a:pt x="183356" y="116682"/>
                  </a:lnTo>
                  <a:lnTo>
                    <a:pt x="73818" y="88107"/>
                  </a:lnTo>
                  <a:lnTo>
                    <a:pt x="45243" y="78582"/>
                  </a:lnTo>
                  <a:lnTo>
                    <a:pt x="23812" y="73819"/>
                  </a:lnTo>
                  <a:lnTo>
                    <a:pt x="11906" y="71438"/>
                  </a:lnTo>
                  <a:lnTo>
                    <a:pt x="2381" y="73819"/>
                  </a:lnTo>
                  <a:lnTo>
                    <a:pt x="0" y="83344"/>
                  </a:lnTo>
                  <a:lnTo>
                    <a:pt x="7143" y="111919"/>
                  </a:lnTo>
                  <a:lnTo>
                    <a:pt x="21431" y="133350"/>
                  </a:lnTo>
                  <a:lnTo>
                    <a:pt x="66675" y="161925"/>
                  </a:lnTo>
                  <a:lnTo>
                    <a:pt x="154781" y="223838"/>
                  </a:lnTo>
                  <a:lnTo>
                    <a:pt x="211931" y="266700"/>
                  </a:lnTo>
                  <a:lnTo>
                    <a:pt x="254793" y="302419"/>
                  </a:lnTo>
                  <a:lnTo>
                    <a:pt x="283368" y="330994"/>
                  </a:lnTo>
                  <a:cubicBezTo>
                    <a:pt x="325184" y="387568"/>
                    <a:pt x="307797" y="369710"/>
                    <a:pt x="347662" y="414338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56">
              <a:extLst>
                <a:ext uri="{FF2B5EF4-FFF2-40B4-BE49-F238E27FC236}">
                  <a16:creationId xmlns:a16="http://schemas.microsoft.com/office/drawing/2014/main" id="{D6253E25-1DB3-4835-9E1F-9F98BB8F7495}"/>
                </a:ext>
              </a:extLst>
            </p:cNvPr>
            <p:cNvSpPr/>
            <p:nvPr/>
          </p:nvSpPr>
          <p:spPr>
            <a:xfrm>
              <a:off x="2795588" y="3535363"/>
              <a:ext cx="1692275" cy="1165225"/>
            </a:xfrm>
            <a:custGeom>
              <a:avLst/>
              <a:gdLst>
                <a:gd name="connsiteX0" fmla="*/ 1631156 w 1693068"/>
                <a:gd name="connsiteY0" fmla="*/ 109538 h 1164432"/>
                <a:gd name="connsiteX1" fmla="*/ 1485900 w 1693068"/>
                <a:gd name="connsiteY1" fmla="*/ 240507 h 1164432"/>
                <a:gd name="connsiteX2" fmla="*/ 1385887 w 1693068"/>
                <a:gd name="connsiteY2" fmla="*/ 330994 h 1164432"/>
                <a:gd name="connsiteX3" fmla="*/ 1259681 w 1693068"/>
                <a:gd name="connsiteY3" fmla="*/ 445294 h 1164432"/>
                <a:gd name="connsiteX4" fmla="*/ 1219200 w 1693068"/>
                <a:gd name="connsiteY4" fmla="*/ 478632 h 1164432"/>
                <a:gd name="connsiteX5" fmla="*/ 1038225 w 1693068"/>
                <a:gd name="connsiteY5" fmla="*/ 652463 h 1164432"/>
                <a:gd name="connsiteX6" fmla="*/ 866775 w 1693068"/>
                <a:gd name="connsiteY6" fmla="*/ 778669 h 1164432"/>
                <a:gd name="connsiteX7" fmla="*/ 745331 w 1693068"/>
                <a:gd name="connsiteY7" fmla="*/ 871538 h 1164432"/>
                <a:gd name="connsiteX8" fmla="*/ 600075 w 1693068"/>
                <a:gd name="connsiteY8" fmla="*/ 978694 h 1164432"/>
                <a:gd name="connsiteX9" fmla="*/ 535781 w 1693068"/>
                <a:gd name="connsiteY9" fmla="*/ 1028700 h 1164432"/>
                <a:gd name="connsiteX10" fmla="*/ 466725 w 1693068"/>
                <a:gd name="connsiteY10" fmla="*/ 1085850 h 1164432"/>
                <a:gd name="connsiteX11" fmla="*/ 416718 w 1693068"/>
                <a:gd name="connsiteY11" fmla="*/ 1123950 h 1164432"/>
                <a:gd name="connsiteX12" fmla="*/ 371475 w 1693068"/>
                <a:gd name="connsiteY12" fmla="*/ 1152525 h 1164432"/>
                <a:gd name="connsiteX13" fmla="*/ 338137 w 1693068"/>
                <a:gd name="connsiteY13" fmla="*/ 1164432 h 1164432"/>
                <a:gd name="connsiteX14" fmla="*/ 326231 w 1693068"/>
                <a:gd name="connsiteY14" fmla="*/ 1164432 h 1164432"/>
                <a:gd name="connsiteX15" fmla="*/ 304800 w 1693068"/>
                <a:gd name="connsiteY15" fmla="*/ 1157288 h 1164432"/>
                <a:gd name="connsiteX16" fmla="*/ 254793 w 1693068"/>
                <a:gd name="connsiteY16" fmla="*/ 1131094 h 1164432"/>
                <a:gd name="connsiteX17" fmla="*/ 202406 w 1693068"/>
                <a:gd name="connsiteY17" fmla="*/ 1097757 h 1164432"/>
                <a:gd name="connsiteX18" fmla="*/ 166687 w 1693068"/>
                <a:gd name="connsiteY18" fmla="*/ 1071563 h 1164432"/>
                <a:gd name="connsiteX19" fmla="*/ 128587 w 1693068"/>
                <a:gd name="connsiteY19" fmla="*/ 1035844 h 1164432"/>
                <a:gd name="connsiteX20" fmla="*/ 85725 w 1693068"/>
                <a:gd name="connsiteY20" fmla="*/ 990600 h 1164432"/>
                <a:gd name="connsiteX21" fmla="*/ 50006 w 1693068"/>
                <a:gd name="connsiteY21" fmla="*/ 942975 h 1164432"/>
                <a:gd name="connsiteX22" fmla="*/ 21431 w 1693068"/>
                <a:gd name="connsiteY22" fmla="*/ 904875 h 1164432"/>
                <a:gd name="connsiteX23" fmla="*/ 2381 w 1693068"/>
                <a:gd name="connsiteY23" fmla="*/ 869157 h 1164432"/>
                <a:gd name="connsiteX24" fmla="*/ 0 w 1693068"/>
                <a:gd name="connsiteY24" fmla="*/ 852488 h 1164432"/>
                <a:gd name="connsiteX25" fmla="*/ 0 w 1693068"/>
                <a:gd name="connsiteY25" fmla="*/ 840582 h 1164432"/>
                <a:gd name="connsiteX26" fmla="*/ 4762 w 1693068"/>
                <a:gd name="connsiteY26" fmla="*/ 833438 h 1164432"/>
                <a:gd name="connsiteX27" fmla="*/ 9525 w 1693068"/>
                <a:gd name="connsiteY27" fmla="*/ 831057 h 1164432"/>
                <a:gd name="connsiteX28" fmla="*/ 26193 w 1693068"/>
                <a:gd name="connsiteY28" fmla="*/ 835819 h 1164432"/>
                <a:gd name="connsiteX29" fmla="*/ 38100 w 1693068"/>
                <a:gd name="connsiteY29" fmla="*/ 845344 h 1164432"/>
                <a:gd name="connsiteX30" fmla="*/ 71437 w 1693068"/>
                <a:gd name="connsiteY30" fmla="*/ 857250 h 1164432"/>
                <a:gd name="connsiteX31" fmla="*/ 126206 w 1693068"/>
                <a:gd name="connsiteY31" fmla="*/ 873919 h 1164432"/>
                <a:gd name="connsiteX32" fmla="*/ 159543 w 1693068"/>
                <a:gd name="connsiteY32" fmla="*/ 878682 h 1164432"/>
                <a:gd name="connsiteX33" fmla="*/ 204787 w 1693068"/>
                <a:gd name="connsiteY33" fmla="*/ 881063 h 1164432"/>
                <a:gd name="connsiteX34" fmla="*/ 247650 w 1693068"/>
                <a:gd name="connsiteY34" fmla="*/ 876300 h 1164432"/>
                <a:gd name="connsiteX35" fmla="*/ 290512 w 1693068"/>
                <a:gd name="connsiteY35" fmla="*/ 866775 h 1164432"/>
                <a:gd name="connsiteX36" fmla="*/ 333375 w 1693068"/>
                <a:gd name="connsiteY36" fmla="*/ 850107 h 1164432"/>
                <a:gd name="connsiteX37" fmla="*/ 459581 w 1693068"/>
                <a:gd name="connsiteY37" fmla="*/ 781050 h 1164432"/>
                <a:gd name="connsiteX38" fmla="*/ 690562 w 1693068"/>
                <a:gd name="connsiteY38" fmla="*/ 640557 h 1164432"/>
                <a:gd name="connsiteX39" fmla="*/ 921543 w 1693068"/>
                <a:gd name="connsiteY39" fmla="*/ 502444 h 1164432"/>
                <a:gd name="connsiteX40" fmla="*/ 1033462 w 1693068"/>
                <a:gd name="connsiteY40" fmla="*/ 433388 h 1164432"/>
                <a:gd name="connsiteX41" fmla="*/ 1221581 w 1693068"/>
                <a:gd name="connsiteY41" fmla="*/ 297657 h 1164432"/>
                <a:gd name="connsiteX42" fmla="*/ 1376362 w 1693068"/>
                <a:gd name="connsiteY42" fmla="*/ 188119 h 1164432"/>
                <a:gd name="connsiteX43" fmla="*/ 1531143 w 1693068"/>
                <a:gd name="connsiteY43" fmla="*/ 78582 h 1164432"/>
                <a:gd name="connsiteX44" fmla="*/ 1624012 w 1693068"/>
                <a:gd name="connsiteY44" fmla="*/ 4763 h 1164432"/>
                <a:gd name="connsiteX45" fmla="*/ 1638300 w 1693068"/>
                <a:gd name="connsiteY45" fmla="*/ 0 h 1164432"/>
                <a:gd name="connsiteX46" fmla="*/ 1659731 w 1693068"/>
                <a:gd name="connsiteY46" fmla="*/ 2382 h 1164432"/>
                <a:gd name="connsiteX47" fmla="*/ 1671637 w 1693068"/>
                <a:gd name="connsiteY47" fmla="*/ 4763 h 1164432"/>
                <a:gd name="connsiteX48" fmla="*/ 1688306 w 1693068"/>
                <a:gd name="connsiteY48" fmla="*/ 11907 h 1164432"/>
                <a:gd name="connsiteX49" fmla="*/ 1693068 w 1693068"/>
                <a:gd name="connsiteY49" fmla="*/ 19050 h 1164432"/>
                <a:gd name="connsiteX50" fmla="*/ 1693068 w 1693068"/>
                <a:gd name="connsiteY50" fmla="*/ 23813 h 1164432"/>
                <a:gd name="connsiteX51" fmla="*/ 1693068 w 1693068"/>
                <a:gd name="connsiteY51" fmla="*/ 38100 h 1164432"/>
                <a:gd name="connsiteX52" fmla="*/ 1685925 w 1693068"/>
                <a:gd name="connsiteY52" fmla="*/ 57150 h 1164432"/>
                <a:gd name="connsiteX53" fmla="*/ 1631156 w 1693068"/>
                <a:gd name="connsiteY53" fmla="*/ 109538 h 1164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693068" h="1164432">
                  <a:moveTo>
                    <a:pt x="1631156" y="109538"/>
                  </a:moveTo>
                  <a:lnTo>
                    <a:pt x="1485900" y="240507"/>
                  </a:lnTo>
                  <a:lnTo>
                    <a:pt x="1385887" y="330994"/>
                  </a:lnTo>
                  <a:lnTo>
                    <a:pt x="1259681" y="445294"/>
                  </a:lnTo>
                  <a:lnTo>
                    <a:pt x="1219200" y="478632"/>
                  </a:lnTo>
                  <a:lnTo>
                    <a:pt x="1038225" y="652463"/>
                  </a:lnTo>
                  <a:lnTo>
                    <a:pt x="866775" y="778669"/>
                  </a:lnTo>
                  <a:lnTo>
                    <a:pt x="745331" y="871538"/>
                  </a:lnTo>
                  <a:lnTo>
                    <a:pt x="600075" y="978694"/>
                  </a:lnTo>
                  <a:lnTo>
                    <a:pt x="535781" y="1028700"/>
                  </a:lnTo>
                  <a:lnTo>
                    <a:pt x="466725" y="1085850"/>
                  </a:lnTo>
                  <a:lnTo>
                    <a:pt x="416718" y="1123950"/>
                  </a:lnTo>
                  <a:lnTo>
                    <a:pt x="371475" y="1152525"/>
                  </a:lnTo>
                  <a:lnTo>
                    <a:pt x="338137" y="1164432"/>
                  </a:lnTo>
                  <a:lnTo>
                    <a:pt x="326231" y="1164432"/>
                  </a:lnTo>
                  <a:lnTo>
                    <a:pt x="304800" y="1157288"/>
                  </a:lnTo>
                  <a:lnTo>
                    <a:pt x="254793" y="1131094"/>
                  </a:lnTo>
                  <a:lnTo>
                    <a:pt x="202406" y="1097757"/>
                  </a:lnTo>
                  <a:lnTo>
                    <a:pt x="166687" y="1071563"/>
                  </a:lnTo>
                  <a:lnTo>
                    <a:pt x="128587" y="1035844"/>
                  </a:lnTo>
                  <a:lnTo>
                    <a:pt x="85725" y="990600"/>
                  </a:lnTo>
                  <a:lnTo>
                    <a:pt x="50006" y="942975"/>
                  </a:lnTo>
                  <a:lnTo>
                    <a:pt x="21431" y="904875"/>
                  </a:lnTo>
                  <a:lnTo>
                    <a:pt x="2381" y="869157"/>
                  </a:lnTo>
                  <a:lnTo>
                    <a:pt x="0" y="852488"/>
                  </a:lnTo>
                  <a:lnTo>
                    <a:pt x="0" y="840582"/>
                  </a:lnTo>
                  <a:lnTo>
                    <a:pt x="4762" y="833438"/>
                  </a:lnTo>
                  <a:lnTo>
                    <a:pt x="9525" y="831057"/>
                  </a:lnTo>
                  <a:lnTo>
                    <a:pt x="26193" y="835819"/>
                  </a:lnTo>
                  <a:lnTo>
                    <a:pt x="38100" y="845344"/>
                  </a:lnTo>
                  <a:lnTo>
                    <a:pt x="71437" y="857250"/>
                  </a:lnTo>
                  <a:lnTo>
                    <a:pt x="126206" y="873919"/>
                  </a:lnTo>
                  <a:lnTo>
                    <a:pt x="159543" y="878682"/>
                  </a:lnTo>
                  <a:lnTo>
                    <a:pt x="204787" y="881063"/>
                  </a:lnTo>
                  <a:lnTo>
                    <a:pt x="247650" y="876300"/>
                  </a:lnTo>
                  <a:lnTo>
                    <a:pt x="290512" y="866775"/>
                  </a:lnTo>
                  <a:lnTo>
                    <a:pt x="333375" y="850107"/>
                  </a:lnTo>
                  <a:lnTo>
                    <a:pt x="459581" y="781050"/>
                  </a:lnTo>
                  <a:lnTo>
                    <a:pt x="690562" y="640557"/>
                  </a:lnTo>
                  <a:lnTo>
                    <a:pt x="921543" y="502444"/>
                  </a:lnTo>
                  <a:lnTo>
                    <a:pt x="1033462" y="433388"/>
                  </a:lnTo>
                  <a:lnTo>
                    <a:pt x="1221581" y="297657"/>
                  </a:lnTo>
                  <a:lnTo>
                    <a:pt x="1376362" y="188119"/>
                  </a:lnTo>
                  <a:lnTo>
                    <a:pt x="1531143" y="78582"/>
                  </a:lnTo>
                  <a:lnTo>
                    <a:pt x="1624012" y="4763"/>
                  </a:lnTo>
                  <a:lnTo>
                    <a:pt x="1638300" y="0"/>
                  </a:lnTo>
                  <a:lnTo>
                    <a:pt x="1659731" y="2382"/>
                  </a:lnTo>
                  <a:lnTo>
                    <a:pt x="1671637" y="4763"/>
                  </a:lnTo>
                  <a:lnTo>
                    <a:pt x="1688306" y="11907"/>
                  </a:lnTo>
                  <a:lnTo>
                    <a:pt x="1693068" y="19050"/>
                  </a:lnTo>
                  <a:lnTo>
                    <a:pt x="1693068" y="23813"/>
                  </a:lnTo>
                  <a:lnTo>
                    <a:pt x="1693068" y="38100"/>
                  </a:lnTo>
                  <a:lnTo>
                    <a:pt x="1685925" y="57150"/>
                  </a:lnTo>
                  <a:lnTo>
                    <a:pt x="1631156" y="1095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50">
              <a:extLst>
                <a:ext uri="{FF2B5EF4-FFF2-40B4-BE49-F238E27FC236}">
                  <a16:creationId xmlns:a16="http://schemas.microsoft.com/office/drawing/2014/main" id="{9651C00E-0CDA-45B6-9010-05173127B9DC}"/>
                </a:ext>
              </a:extLst>
            </p:cNvPr>
            <p:cNvSpPr/>
            <p:nvPr/>
          </p:nvSpPr>
          <p:spPr>
            <a:xfrm rot="16200000">
              <a:off x="3813970" y="3272631"/>
              <a:ext cx="2497138" cy="473075"/>
            </a:xfrm>
            <a:custGeom>
              <a:avLst/>
              <a:gdLst>
                <a:gd name="connsiteX0" fmla="*/ 1924050 w 2497931"/>
                <a:gd name="connsiteY0" fmla="*/ 230981 h 473869"/>
                <a:gd name="connsiteX1" fmla="*/ 1607344 w 2497931"/>
                <a:gd name="connsiteY1" fmla="*/ 238125 h 473869"/>
                <a:gd name="connsiteX2" fmla="*/ 1309688 w 2497931"/>
                <a:gd name="connsiteY2" fmla="*/ 242887 h 473869"/>
                <a:gd name="connsiteX3" fmla="*/ 1131094 w 2497931"/>
                <a:gd name="connsiteY3" fmla="*/ 245269 h 473869"/>
                <a:gd name="connsiteX4" fmla="*/ 947738 w 2497931"/>
                <a:gd name="connsiteY4" fmla="*/ 247650 h 473869"/>
                <a:gd name="connsiteX5" fmla="*/ 800100 w 2497931"/>
                <a:gd name="connsiteY5" fmla="*/ 250031 h 473869"/>
                <a:gd name="connsiteX6" fmla="*/ 640556 w 2497931"/>
                <a:gd name="connsiteY6" fmla="*/ 250031 h 473869"/>
                <a:gd name="connsiteX7" fmla="*/ 476250 w 2497931"/>
                <a:gd name="connsiteY7" fmla="*/ 250031 h 473869"/>
                <a:gd name="connsiteX8" fmla="*/ 428625 w 2497931"/>
                <a:gd name="connsiteY8" fmla="*/ 247650 h 473869"/>
                <a:gd name="connsiteX9" fmla="*/ 352425 w 2497931"/>
                <a:gd name="connsiteY9" fmla="*/ 240506 h 473869"/>
                <a:gd name="connsiteX10" fmla="*/ 221456 w 2497931"/>
                <a:gd name="connsiteY10" fmla="*/ 228600 h 473869"/>
                <a:gd name="connsiteX11" fmla="*/ 176213 w 2497931"/>
                <a:gd name="connsiteY11" fmla="*/ 240506 h 473869"/>
                <a:gd name="connsiteX12" fmla="*/ 100013 w 2497931"/>
                <a:gd name="connsiteY12" fmla="*/ 271462 h 473869"/>
                <a:gd name="connsiteX13" fmla="*/ 28575 w 2497931"/>
                <a:gd name="connsiteY13" fmla="*/ 307181 h 473869"/>
                <a:gd name="connsiteX14" fmla="*/ 11906 w 2497931"/>
                <a:gd name="connsiteY14" fmla="*/ 323850 h 473869"/>
                <a:gd name="connsiteX15" fmla="*/ 2381 w 2497931"/>
                <a:gd name="connsiteY15" fmla="*/ 340519 h 473869"/>
                <a:gd name="connsiteX16" fmla="*/ 0 w 2497931"/>
                <a:gd name="connsiteY16" fmla="*/ 354806 h 473869"/>
                <a:gd name="connsiteX17" fmla="*/ 4763 w 2497931"/>
                <a:gd name="connsiteY17" fmla="*/ 381000 h 473869"/>
                <a:gd name="connsiteX18" fmla="*/ 16669 w 2497931"/>
                <a:gd name="connsiteY18" fmla="*/ 402431 h 473869"/>
                <a:gd name="connsiteX19" fmla="*/ 38100 w 2497931"/>
                <a:gd name="connsiteY19" fmla="*/ 421481 h 473869"/>
                <a:gd name="connsiteX20" fmla="*/ 64294 w 2497931"/>
                <a:gd name="connsiteY20" fmla="*/ 440531 h 473869"/>
                <a:gd name="connsiteX21" fmla="*/ 100013 w 2497931"/>
                <a:gd name="connsiteY21" fmla="*/ 457200 h 473869"/>
                <a:gd name="connsiteX22" fmla="*/ 259556 w 2497931"/>
                <a:gd name="connsiteY22" fmla="*/ 473869 h 473869"/>
                <a:gd name="connsiteX23" fmla="*/ 461963 w 2497931"/>
                <a:gd name="connsiteY23" fmla="*/ 473869 h 473869"/>
                <a:gd name="connsiteX24" fmla="*/ 611981 w 2497931"/>
                <a:gd name="connsiteY24" fmla="*/ 473869 h 473869"/>
                <a:gd name="connsiteX25" fmla="*/ 862013 w 2497931"/>
                <a:gd name="connsiteY25" fmla="*/ 473869 h 473869"/>
                <a:gd name="connsiteX26" fmla="*/ 1126331 w 2497931"/>
                <a:gd name="connsiteY26" fmla="*/ 473869 h 473869"/>
                <a:gd name="connsiteX27" fmla="*/ 1466850 w 2497931"/>
                <a:gd name="connsiteY27" fmla="*/ 471487 h 473869"/>
                <a:gd name="connsiteX28" fmla="*/ 1700213 w 2497931"/>
                <a:gd name="connsiteY28" fmla="*/ 464344 h 473869"/>
                <a:gd name="connsiteX29" fmla="*/ 1966913 w 2497931"/>
                <a:gd name="connsiteY29" fmla="*/ 459581 h 473869"/>
                <a:gd name="connsiteX30" fmla="*/ 2185988 w 2497931"/>
                <a:gd name="connsiteY30" fmla="*/ 452437 h 473869"/>
                <a:gd name="connsiteX31" fmla="*/ 2247900 w 2497931"/>
                <a:gd name="connsiteY31" fmla="*/ 452437 h 473869"/>
                <a:gd name="connsiteX32" fmla="*/ 2388394 w 2497931"/>
                <a:gd name="connsiteY32" fmla="*/ 354806 h 473869"/>
                <a:gd name="connsiteX33" fmla="*/ 2405063 w 2497931"/>
                <a:gd name="connsiteY33" fmla="*/ 323850 h 473869"/>
                <a:gd name="connsiteX34" fmla="*/ 2433638 w 2497931"/>
                <a:gd name="connsiteY34" fmla="*/ 271462 h 473869"/>
                <a:gd name="connsiteX35" fmla="*/ 2445544 w 2497931"/>
                <a:gd name="connsiteY35" fmla="*/ 242887 h 473869"/>
                <a:gd name="connsiteX36" fmla="*/ 2462213 w 2497931"/>
                <a:gd name="connsiteY36" fmla="*/ 202406 h 473869"/>
                <a:gd name="connsiteX37" fmla="*/ 2474119 w 2497931"/>
                <a:gd name="connsiteY37" fmla="*/ 164306 h 473869"/>
                <a:gd name="connsiteX38" fmla="*/ 2483644 w 2497931"/>
                <a:gd name="connsiteY38" fmla="*/ 126206 h 473869"/>
                <a:gd name="connsiteX39" fmla="*/ 2490788 w 2497931"/>
                <a:gd name="connsiteY39" fmla="*/ 85725 h 473869"/>
                <a:gd name="connsiteX40" fmla="*/ 2493169 w 2497931"/>
                <a:gd name="connsiteY40" fmla="*/ 52387 h 473869"/>
                <a:gd name="connsiteX41" fmla="*/ 2495550 w 2497931"/>
                <a:gd name="connsiteY41" fmla="*/ 38100 h 473869"/>
                <a:gd name="connsiteX42" fmla="*/ 2497931 w 2497931"/>
                <a:gd name="connsiteY42" fmla="*/ 19050 h 473869"/>
                <a:gd name="connsiteX43" fmla="*/ 2495550 w 2497931"/>
                <a:gd name="connsiteY43" fmla="*/ 7144 h 473869"/>
                <a:gd name="connsiteX44" fmla="*/ 2490788 w 2497931"/>
                <a:gd name="connsiteY44" fmla="*/ 2381 h 473869"/>
                <a:gd name="connsiteX45" fmla="*/ 2474119 w 2497931"/>
                <a:gd name="connsiteY45" fmla="*/ 0 h 473869"/>
                <a:gd name="connsiteX46" fmla="*/ 2455069 w 2497931"/>
                <a:gd name="connsiteY46" fmla="*/ 2381 h 473869"/>
                <a:gd name="connsiteX47" fmla="*/ 2438400 w 2497931"/>
                <a:gd name="connsiteY47" fmla="*/ 14287 h 473869"/>
                <a:gd name="connsiteX48" fmla="*/ 2390775 w 2497931"/>
                <a:gd name="connsiteY48" fmla="*/ 64294 h 473869"/>
                <a:gd name="connsiteX49" fmla="*/ 2347913 w 2497931"/>
                <a:gd name="connsiteY49" fmla="*/ 100012 h 473869"/>
                <a:gd name="connsiteX50" fmla="*/ 2288381 w 2497931"/>
                <a:gd name="connsiteY50" fmla="*/ 140494 h 473869"/>
                <a:gd name="connsiteX51" fmla="*/ 2238375 w 2497931"/>
                <a:gd name="connsiteY51" fmla="*/ 169069 h 473869"/>
                <a:gd name="connsiteX52" fmla="*/ 2190750 w 2497931"/>
                <a:gd name="connsiteY52" fmla="*/ 190500 h 473869"/>
                <a:gd name="connsiteX53" fmla="*/ 2140744 w 2497931"/>
                <a:gd name="connsiteY53" fmla="*/ 207169 h 473869"/>
                <a:gd name="connsiteX54" fmla="*/ 2090738 w 2497931"/>
                <a:gd name="connsiteY54" fmla="*/ 219075 h 473869"/>
                <a:gd name="connsiteX55" fmla="*/ 2052638 w 2497931"/>
                <a:gd name="connsiteY55" fmla="*/ 226219 h 473869"/>
                <a:gd name="connsiteX56" fmla="*/ 1924050 w 2497931"/>
                <a:gd name="connsiteY56" fmla="*/ 230981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97931" h="473869">
                  <a:moveTo>
                    <a:pt x="1924050" y="230981"/>
                  </a:moveTo>
                  <a:lnTo>
                    <a:pt x="1607344" y="238125"/>
                  </a:lnTo>
                  <a:lnTo>
                    <a:pt x="1309688" y="242887"/>
                  </a:lnTo>
                  <a:lnTo>
                    <a:pt x="1131094" y="245269"/>
                  </a:lnTo>
                  <a:lnTo>
                    <a:pt x="947738" y="247650"/>
                  </a:lnTo>
                  <a:lnTo>
                    <a:pt x="800100" y="250031"/>
                  </a:lnTo>
                  <a:lnTo>
                    <a:pt x="640556" y="250031"/>
                  </a:lnTo>
                  <a:lnTo>
                    <a:pt x="476250" y="250031"/>
                  </a:lnTo>
                  <a:lnTo>
                    <a:pt x="428625" y="247650"/>
                  </a:lnTo>
                  <a:lnTo>
                    <a:pt x="352425" y="240506"/>
                  </a:lnTo>
                  <a:lnTo>
                    <a:pt x="221456" y="228600"/>
                  </a:lnTo>
                  <a:lnTo>
                    <a:pt x="176213" y="240506"/>
                  </a:lnTo>
                  <a:lnTo>
                    <a:pt x="100013" y="271462"/>
                  </a:lnTo>
                  <a:lnTo>
                    <a:pt x="28575" y="307181"/>
                  </a:lnTo>
                  <a:lnTo>
                    <a:pt x="11906" y="323850"/>
                  </a:lnTo>
                  <a:lnTo>
                    <a:pt x="2381" y="340519"/>
                  </a:lnTo>
                  <a:lnTo>
                    <a:pt x="0" y="354806"/>
                  </a:lnTo>
                  <a:lnTo>
                    <a:pt x="4763" y="381000"/>
                  </a:lnTo>
                  <a:lnTo>
                    <a:pt x="16669" y="402431"/>
                  </a:lnTo>
                  <a:lnTo>
                    <a:pt x="38100" y="421481"/>
                  </a:lnTo>
                  <a:lnTo>
                    <a:pt x="64294" y="440531"/>
                  </a:lnTo>
                  <a:lnTo>
                    <a:pt x="100013" y="457200"/>
                  </a:lnTo>
                  <a:lnTo>
                    <a:pt x="259556" y="473869"/>
                  </a:lnTo>
                  <a:lnTo>
                    <a:pt x="461963" y="473869"/>
                  </a:lnTo>
                  <a:lnTo>
                    <a:pt x="611981" y="473869"/>
                  </a:lnTo>
                  <a:lnTo>
                    <a:pt x="862013" y="473869"/>
                  </a:lnTo>
                  <a:lnTo>
                    <a:pt x="1126331" y="473869"/>
                  </a:lnTo>
                  <a:lnTo>
                    <a:pt x="1466850" y="471487"/>
                  </a:lnTo>
                  <a:lnTo>
                    <a:pt x="1700213" y="464344"/>
                  </a:lnTo>
                  <a:lnTo>
                    <a:pt x="1966913" y="459581"/>
                  </a:lnTo>
                  <a:lnTo>
                    <a:pt x="2185988" y="452437"/>
                  </a:lnTo>
                  <a:lnTo>
                    <a:pt x="2247900" y="452437"/>
                  </a:lnTo>
                  <a:lnTo>
                    <a:pt x="2388394" y="354806"/>
                  </a:lnTo>
                  <a:lnTo>
                    <a:pt x="2405063" y="323850"/>
                  </a:lnTo>
                  <a:lnTo>
                    <a:pt x="2433638" y="271462"/>
                  </a:lnTo>
                  <a:lnTo>
                    <a:pt x="2445544" y="242887"/>
                  </a:lnTo>
                  <a:lnTo>
                    <a:pt x="2462213" y="202406"/>
                  </a:lnTo>
                  <a:lnTo>
                    <a:pt x="2474119" y="164306"/>
                  </a:lnTo>
                  <a:lnTo>
                    <a:pt x="2483644" y="126206"/>
                  </a:lnTo>
                  <a:lnTo>
                    <a:pt x="2490788" y="85725"/>
                  </a:lnTo>
                  <a:lnTo>
                    <a:pt x="2493169" y="52387"/>
                  </a:lnTo>
                  <a:lnTo>
                    <a:pt x="2495550" y="38100"/>
                  </a:lnTo>
                  <a:lnTo>
                    <a:pt x="2497931" y="19050"/>
                  </a:lnTo>
                  <a:lnTo>
                    <a:pt x="2495550" y="7144"/>
                  </a:lnTo>
                  <a:lnTo>
                    <a:pt x="2490788" y="2381"/>
                  </a:lnTo>
                  <a:lnTo>
                    <a:pt x="2474119" y="0"/>
                  </a:lnTo>
                  <a:lnTo>
                    <a:pt x="2455069" y="2381"/>
                  </a:lnTo>
                  <a:lnTo>
                    <a:pt x="2438400" y="14287"/>
                  </a:lnTo>
                  <a:lnTo>
                    <a:pt x="2390775" y="64294"/>
                  </a:lnTo>
                  <a:lnTo>
                    <a:pt x="2347913" y="100012"/>
                  </a:lnTo>
                  <a:lnTo>
                    <a:pt x="2288381" y="140494"/>
                  </a:lnTo>
                  <a:lnTo>
                    <a:pt x="2238375" y="169069"/>
                  </a:lnTo>
                  <a:lnTo>
                    <a:pt x="2190750" y="190500"/>
                  </a:lnTo>
                  <a:lnTo>
                    <a:pt x="2140744" y="207169"/>
                  </a:lnTo>
                  <a:lnTo>
                    <a:pt x="2090738" y="219075"/>
                  </a:lnTo>
                  <a:lnTo>
                    <a:pt x="2052638" y="226219"/>
                  </a:lnTo>
                  <a:lnTo>
                    <a:pt x="1924050" y="2309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51">
              <a:extLst>
                <a:ext uri="{FF2B5EF4-FFF2-40B4-BE49-F238E27FC236}">
                  <a16:creationId xmlns:a16="http://schemas.microsoft.com/office/drawing/2014/main" id="{1271A67B-7558-416D-AF64-A0BE65A66323}"/>
                </a:ext>
              </a:extLst>
            </p:cNvPr>
            <p:cNvSpPr/>
            <p:nvPr/>
          </p:nvSpPr>
          <p:spPr>
            <a:xfrm rot="16200000">
              <a:off x="4750593" y="2532857"/>
              <a:ext cx="2497137" cy="1790700"/>
            </a:xfrm>
            <a:custGeom>
              <a:avLst/>
              <a:gdLst>
                <a:gd name="connsiteX0" fmla="*/ 2209800 w 2497931"/>
                <a:gd name="connsiteY0" fmla="*/ 611981 h 1790700"/>
                <a:gd name="connsiteX1" fmla="*/ 2238375 w 2497931"/>
                <a:gd name="connsiteY1" fmla="*/ 821531 h 1790700"/>
                <a:gd name="connsiteX2" fmla="*/ 2266950 w 2497931"/>
                <a:gd name="connsiteY2" fmla="*/ 1047750 h 1790700"/>
                <a:gd name="connsiteX3" fmla="*/ 2286000 w 2497931"/>
                <a:gd name="connsiteY3" fmla="*/ 1200150 h 1790700"/>
                <a:gd name="connsiteX4" fmla="*/ 2297906 w 2497931"/>
                <a:gd name="connsiteY4" fmla="*/ 1302544 h 1790700"/>
                <a:gd name="connsiteX5" fmla="*/ 2300287 w 2497931"/>
                <a:gd name="connsiteY5" fmla="*/ 1323975 h 1790700"/>
                <a:gd name="connsiteX6" fmla="*/ 2295525 w 2497931"/>
                <a:gd name="connsiteY6" fmla="*/ 1354931 h 1790700"/>
                <a:gd name="connsiteX7" fmla="*/ 2286000 w 2497931"/>
                <a:gd name="connsiteY7" fmla="*/ 1381125 h 1790700"/>
                <a:gd name="connsiteX8" fmla="*/ 2269331 w 2497931"/>
                <a:gd name="connsiteY8" fmla="*/ 1402556 h 1790700"/>
                <a:gd name="connsiteX9" fmla="*/ 2245518 w 2497931"/>
                <a:gd name="connsiteY9" fmla="*/ 1419225 h 1790700"/>
                <a:gd name="connsiteX10" fmla="*/ 2224087 w 2497931"/>
                <a:gd name="connsiteY10" fmla="*/ 1423988 h 1790700"/>
                <a:gd name="connsiteX11" fmla="*/ 2155031 w 2497931"/>
                <a:gd name="connsiteY11" fmla="*/ 1423988 h 1790700"/>
                <a:gd name="connsiteX12" fmla="*/ 1938337 w 2497931"/>
                <a:gd name="connsiteY12" fmla="*/ 1416844 h 1790700"/>
                <a:gd name="connsiteX13" fmla="*/ 1657350 w 2497931"/>
                <a:gd name="connsiteY13" fmla="*/ 1407319 h 1790700"/>
                <a:gd name="connsiteX14" fmla="*/ 1438275 w 2497931"/>
                <a:gd name="connsiteY14" fmla="*/ 1402556 h 1790700"/>
                <a:gd name="connsiteX15" fmla="*/ 1209675 w 2497931"/>
                <a:gd name="connsiteY15" fmla="*/ 1400175 h 1790700"/>
                <a:gd name="connsiteX16" fmla="*/ 1026318 w 2497931"/>
                <a:gd name="connsiteY16" fmla="*/ 1393031 h 1790700"/>
                <a:gd name="connsiteX17" fmla="*/ 819150 w 2497931"/>
                <a:gd name="connsiteY17" fmla="*/ 1381125 h 1790700"/>
                <a:gd name="connsiteX18" fmla="*/ 590550 w 2497931"/>
                <a:gd name="connsiteY18" fmla="*/ 1369219 h 1790700"/>
                <a:gd name="connsiteX19" fmla="*/ 361950 w 2497931"/>
                <a:gd name="connsiteY19" fmla="*/ 1359694 h 1790700"/>
                <a:gd name="connsiteX20" fmla="*/ 285750 w 2497931"/>
                <a:gd name="connsiteY20" fmla="*/ 1357313 h 1790700"/>
                <a:gd name="connsiteX21" fmla="*/ 114300 w 2497931"/>
                <a:gd name="connsiteY21" fmla="*/ 1359694 h 1790700"/>
                <a:gd name="connsiteX22" fmla="*/ 80962 w 2497931"/>
                <a:gd name="connsiteY22" fmla="*/ 1362075 h 1790700"/>
                <a:gd name="connsiteX23" fmla="*/ 59531 w 2497931"/>
                <a:gd name="connsiteY23" fmla="*/ 1366838 h 1790700"/>
                <a:gd name="connsiteX24" fmla="*/ 45243 w 2497931"/>
                <a:gd name="connsiteY24" fmla="*/ 1371600 h 1790700"/>
                <a:gd name="connsiteX25" fmla="*/ 23812 w 2497931"/>
                <a:gd name="connsiteY25" fmla="*/ 1385888 h 1790700"/>
                <a:gd name="connsiteX26" fmla="*/ 9525 w 2497931"/>
                <a:gd name="connsiteY26" fmla="*/ 1404938 h 1790700"/>
                <a:gd name="connsiteX27" fmla="*/ 2381 w 2497931"/>
                <a:gd name="connsiteY27" fmla="*/ 1423988 h 1790700"/>
                <a:gd name="connsiteX28" fmla="*/ 0 w 2497931"/>
                <a:gd name="connsiteY28" fmla="*/ 1452563 h 1790700"/>
                <a:gd name="connsiteX29" fmla="*/ 4762 w 2497931"/>
                <a:gd name="connsiteY29" fmla="*/ 1481138 h 1790700"/>
                <a:gd name="connsiteX30" fmla="*/ 16668 w 2497931"/>
                <a:gd name="connsiteY30" fmla="*/ 1507331 h 1790700"/>
                <a:gd name="connsiteX31" fmla="*/ 30956 w 2497931"/>
                <a:gd name="connsiteY31" fmla="*/ 1526381 h 1790700"/>
                <a:gd name="connsiteX32" fmla="*/ 50006 w 2497931"/>
                <a:gd name="connsiteY32" fmla="*/ 1545431 h 1790700"/>
                <a:gd name="connsiteX33" fmla="*/ 80962 w 2497931"/>
                <a:gd name="connsiteY33" fmla="*/ 1566863 h 1790700"/>
                <a:gd name="connsiteX34" fmla="*/ 116681 w 2497931"/>
                <a:gd name="connsiteY34" fmla="*/ 1583531 h 1790700"/>
                <a:gd name="connsiteX35" fmla="*/ 169068 w 2497931"/>
                <a:gd name="connsiteY35" fmla="*/ 1600200 h 1790700"/>
                <a:gd name="connsiteX36" fmla="*/ 219075 w 2497931"/>
                <a:gd name="connsiteY36" fmla="*/ 1602581 h 1790700"/>
                <a:gd name="connsiteX37" fmla="*/ 473868 w 2497931"/>
                <a:gd name="connsiteY37" fmla="*/ 1602581 h 1790700"/>
                <a:gd name="connsiteX38" fmla="*/ 702468 w 2497931"/>
                <a:gd name="connsiteY38" fmla="*/ 1607344 h 1790700"/>
                <a:gd name="connsiteX39" fmla="*/ 959643 w 2497931"/>
                <a:gd name="connsiteY39" fmla="*/ 1614488 h 1790700"/>
                <a:gd name="connsiteX40" fmla="*/ 1169193 w 2497931"/>
                <a:gd name="connsiteY40" fmla="*/ 1621631 h 1790700"/>
                <a:gd name="connsiteX41" fmla="*/ 1412081 w 2497931"/>
                <a:gd name="connsiteY41" fmla="*/ 1631156 h 1790700"/>
                <a:gd name="connsiteX42" fmla="*/ 1590675 w 2497931"/>
                <a:gd name="connsiteY42" fmla="*/ 1643063 h 1790700"/>
                <a:gd name="connsiteX43" fmla="*/ 1840706 w 2497931"/>
                <a:gd name="connsiteY43" fmla="*/ 1657350 h 1790700"/>
                <a:gd name="connsiteX44" fmla="*/ 2002631 w 2497931"/>
                <a:gd name="connsiteY44" fmla="*/ 1666875 h 1790700"/>
                <a:gd name="connsiteX45" fmla="*/ 2045493 w 2497931"/>
                <a:gd name="connsiteY45" fmla="*/ 1678781 h 1790700"/>
                <a:gd name="connsiteX46" fmla="*/ 2074068 w 2497931"/>
                <a:gd name="connsiteY46" fmla="*/ 1688306 h 1790700"/>
                <a:gd name="connsiteX47" fmla="*/ 2107406 w 2497931"/>
                <a:gd name="connsiteY47" fmla="*/ 1704975 h 1790700"/>
                <a:gd name="connsiteX48" fmla="*/ 2135981 w 2497931"/>
                <a:gd name="connsiteY48" fmla="*/ 1726406 h 1790700"/>
                <a:gd name="connsiteX49" fmla="*/ 2150268 w 2497931"/>
                <a:gd name="connsiteY49" fmla="*/ 1743075 h 1790700"/>
                <a:gd name="connsiteX50" fmla="*/ 2171700 w 2497931"/>
                <a:gd name="connsiteY50" fmla="*/ 1764506 h 1790700"/>
                <a:gd name="connsiteX51" fmla="*/ 2190750 w 2497931"/>
                <a:gd name="connsiteY51" fmla="*/ 1778794 h 1790700"/>
                <a:gd name="connsiteX52" fmla="*/ 2216943 w 2497931"/>
                <a:gd name="connsiteY52" fmla="*/ 1788319 h 1790700"/>
                <a:gd name="connsiteX53" fmla="*/ 2238375 w 2497931"/>
                <a:gd name="connsiteY53" fmla="*/ 1790700 h 1790700"/>
                <a:gd name="connsiteX54" fmla="*/ 2259806 w 2497931"/>
                <a:gd name="connsiteY54" fmla="*/ 1785938 h 1790700"/>
                <a:gd name="connsiteX55" fmla="*/ 2276475 w 2497931"/>
                <a:gd name="connsiteY55" fmla="*/ 1778794 h 1790700"/>
                <a:gd name="connsiteX56" fmla="*/ 2297906 w 2497931"/>
                <a:gd name="connsiteY56" fmla="*/ 1762125 h 1790700"/>
                <a:gd name="connsiteX57" fmla="*/ 2328862 w 2497931"/>
                <a:gd name="connsiteY57" fmla="*/ 1728788 h 1790700"/>
                <a:gd name="connsiteX58" fmla="*/ 2383631 w 2497931"/>
                <a:gd name="connsiteY58" fmla="*/ 1652588 h 1790700"/>
                <a:gd name="connsiteX59" fmla="*/ 2424112 w 2497931"/>
                <a:gd name="connsiteY59" fmla="*/ 1581150 h 1790700"/>
                <a:gd name="connsiteX60" fmla="*/ 2450306 w 2497931"/>
                <a:gd name="connsiteY60" fmla="*/ 1526381 h 1790700"/>
                <a:gd name="connsiteX61" fmla="*/ 2471737 w 2497931"/>
                <a:gd name="connsiteY61" fmla="*/ 1464469 h 1790700"/>
                <a:gd name="connsiteX62" fmla="*/ 2483643 w 2497931"/>
                <a:gd name="connsiteY62" fmla="*/ 1416844 h 1790700"/>
                <a:gd name="connsiteX63" fmla="*/ 2497931 w 2497931"/>
                <a:gd name="connsiteY63" fmla="*/ 1352550 h 1790700"/>
                <a:gd name="connsiteX64" fmla="*/ 2497931 w 2497931"/>
                <a:gd name="connsiteY64" fmla="*/ 1328738 h 1790700"/>
                <a:gd name="connsiteX65" fmla="*/ 2488406 w 2497931"/>
                <a:gd name="connsiteY65" fmla="*/ 1285875 h 1790700"/>
                <a:gd name="connsiteX66" fmla="*/ 2457450 w 2497931"/>
                <a:gd name="connsiteY66" fmla="*/ 1157288 h 1790700"/>
                <a:gd name="connsiteX67" fmla="*/ 2450306 w 2497931"/>
                <a:gd name="connsiteY67" fmla="*/ 1102519 h 1790700"/>
                <a:gd name="connsiteX68" fmla="*/ 2433637 w 2497931"/>
                <a:gd name="connsiteY68" fmla="*/ 990600 h 1790700"/>
                <a:gd name="connsiteX69" fmla="*/ 2416968 w 2497931"/>
                <a:gd name="connsiteY69" fmla="*/ 871538 h 1790700"/>
                <a:gd name="connsiteX70" fmla="*/ 2395537 w 2497931"/>
                <a:gd name="connsiteY70" fmla="*/ 728663 h 1790700"/>
                <a:gd name="connsiteX71" fmla="*/ 2374106 w 2497931"/>
                <a:gd name="connsiteY71" fmla="*/ 576263 h 1790700"/>
                <a:gd name="connsiteX72" fmla="*/ 2355056 w 2497931"/>
                <a:gd name="connsiteY72" fmla="*/ 440531 h 1790700"/>
                <a:gd name="connsiteX73" fmla="*/ 2340768 w 2497931"/>
                <a:gd name="connsiteY73" fmla="*/ 328613 h 1790700"/>
                <a:gd name="connsiteX74" fmla="*/ 2324100 w 2497931"/>
                <a:gd name="connsiteY74" fmla="*/ 211931 h 1790700"/>
                <a:gd name="connsiteX75" fmla="*/ 2305050 w 2497931"/>
                <a:gd name="connsiteY75" fmla="*/ 107156 h 1790700"/>
                <a:gd name="connsiteX76" fmla="*/ 2302668 w 2497931"/>
                <a:gd name="connsiteY76" fmla="*/ 90488 h 1790700"/>
                <a:gd name="connsiteX77" fmla="*/ 2312193 w 2497931"/>
                <a:gd name="connsiteY77" fmla="*/ 61913 h 1790700"/>
                <a:gd name="connsiteX78" fmla="*/ 2340768 w 2497931"/>
                <a:gd name="connsiteY78" fmla="*/ 0 h 1790700"/>
                <a:gd name="connsiteX79" fmla="*/ 2131218 w 2497931"/>
                <a:gd name="connsiteY79" fmla="*/ 97631 h 1790700"/>
                <a:gd name="connsiteX80" fmla="*/ 2150268 w 2497931"/>
                <a:gd name="connsiteY80" fmla="*/ 230981 h 1790700"/>
                <a:gd name="connsiteX81" fmla="*/ 2181225 w 2497931"/>
                <a:gd name="connsiteY81" fmla="*/ 419100 h 1790700"/>
                <a:gd name="connsiteX82" fmla="*/ 2209800 w 2497931"/>
                <a:gd name="connsiteY82" fmla="*/ 611981 h 179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497931" h="1790700">
                  <a:moveTo>
                    <a:pt x="2209800" y="611981"/>
                  </a:moveTo>
                  <a:lnTo>
                    <a:pt x="2238375" y="821531"/>
                  </a:lnTo>
                  <a:lnTo>
                    <a:pt x="2266950" y="1047750"/>
                  </a:lnTo>
                  <a:lnTo>
                    <a:pt x="2286000" y="1200150"/>
                  </a:lnTo>
                  <a:lnTo>
                    <a:pt x="2297906" y="1302544"/>
                  </a:lnTo>
                  <a:lnTo>
                    <a:pt x="2300287" y="1323975"/>
                  </a:lnTo>
                  <a:lnTo>
                    <a:pt x="2295525" y="1354931"/>
                  </a:lnTo>
                  <a:lnTo>
                    <a:pt x="2286000" y="1381125"/>
                  </a:lnTo>
                  <a:lnTo>
                    <a:pt x="2269331" y="1402556"/>
                  </a:lnTo>
                  <a:lnTo>
                    <a:pt x="2245518" y="1419225"/>
                  </a:lnTo>
                  <a:lnTo>
                    <a:pt x="2224087" y="1423988"/>
                  </a:lnTo>
                  <a:lnTo>
                    <a:pt x="2155031" y="1423988"/>
                  </a:lnTo>
                  <a:lnTo>
                    <a:pt x="1938337" y="1416844"/>
                  </a:lnTo>
                  <a:lnTo>
                    <a:pt x="1657350" y="1407319"/>
                  </a:lnTo>
                  <a:lnTo>
                    <a:pt x="1438275" y="1402556"/>
                  </a:lnTo>
                  <a:lnTo>
                    <a:pt x="1209675" y="1400175"/>
                  </a:lnTo>
                  <a:lnTo>
                    <a:pt x="1026318" y="1393031"/>
                  </a:lnTo>
                  <a:lnTo>
                    <a:pt x="819150" y="1381125"/>
                  </a:lnTo>
                  <a:lnTo>
                    <a:pt x="590550" y="1369219"/>
                  </a:lnTo>
                  <a:lnTo>
                    <a:pt x="361950" y="1359694"/>
                  </a:lnTo>
                  <a:lnTo>
                    <a:pt x="285750" y="1357313"/>
                  </a:lnTo>
                  <a:lnTo>
                    <a:pt x="114300" y="1359694"/>
                  </a:lnTo>
                  <a:lnTo>
                    <a:pt x="80962" y="1362075"/>
                  </a:lnTo>
                  <a:lnTo>
                    <a:pt x="59531" y="1366838"/>
                  </a:lnTo>
                  <a:lnTo>
                    <a:pt x="45243" y="1371600"/>
                  </a:lnTo>
                  <a:lnTo>
                    <a:pt x="23812" y="1385888"/>
                  </a:lnTo>
                  <a:lnTo>
                    <a:pt x="9525" y="1404938"/>
                  </a:lnTo>
                  <a:lnTo>
                    <a:pt x="2381" y="1423988"/>
                  </a:lnTo>
                  <a:lnTo>
                    <a:pt x="0" y="1452563"/>
                  </a:lnTo>
                  <a:lnTo>
                    <a:pt x="4762" y="1481138"/>
                  </a:lnTo>
                  <a:lnTo>
                    <a:pt x="16668" y="1507331"/>
                  </a:lnTo>
                  <a:lnTo>
                    <a:pt x="30956" y="1526381"/>
                  </a:lnTo>
                  <a:lnTo>
                    <a:pt x="50006" y="1545431"/>
                  </a:lnTo>
                  <a:lnTo>
                    <a:pt x="80962" y="1566863"/>
                  </a:lnTo>
                  <a:lnTo>
                    <a:pt x="116681" y="1583531"/>
                  </a:lnTo>
                  <a:lnTo>
                    <a:pt x="169068" y="1600200"/>
                  </a:lnTo>
                  <a:lnTo>
                    <a:pt x="219075" y="1602581"/>
                  </a:lnTo>
                  <a:lnTo>
                    <a:pt x="473868" y="1602581"/>
                  </a:lnTo>
                  <a:lnTo>
                    <a:pt x="702468" y="1607344"/>
                  </a:lnTo>
                  <a:lnTo>
                    <a:pt x="959643" y="1614488"/>
                  </a:lnTo>
                  <a:lnTo>
                    <a:pt x="1169193" y="1621631"/>
                  </a:lnTo>
                  <a:lnTo>
                    <a:pt x="1412081" y="1631156"/>
                  </a:lnTo>
                  <a:lnTo>
                    <a:pt x="1590675" y="1643063"/>
                  </a:lnTo>
                  <a:lnTo>
                    <a:pt x="1840706" y="1657350"/>
                  </a:lnTo>
                  <a:lnTo>
                    <a:pt x="2002631" y="1666875"/>
                  </a:lnTo>
                  <a:lnTo>
                    <a:pt x="2045493" y="1678781"/>
                  </a:lnTo>
                  <a:lnTo>
                    <a:pt x="2074068" y="1688306"/>
                  </a:lnTo>
                  <a:lnTo>
                    <a:pt x="2107406" y="1704975"/>
                  </a:lnTo>
                  <a:lnTo>
                    <a:pt x="2135981" y="1726406"/>
                  </a:lnTo>
                  <a:lnTo>
                    <a:pt x="2150268" y="1743075"/>
                  </a:lnTo>
                  <a:lnTo>
                    <a:pt x="2171700" y="1764506"/>
                  </a:lnTo>
                  <a:lnTo>
                    <a:pt x="2190750" y="1778794"/>
                  </a:lnTo>
                  <a:lnTo>
                    <a:pt x="2216943" y="1788319"/>
                  </a:lnTo>
                  <a:lnTo>
                    <a:pt x="2238375" y="1790700"/>
                  </a:lnTo>
                  <a:lnTo>
                    <a:pt x="2259806" y="1785938"/>
                  </a:lnTo>
                  <a:lnTo>
                    <a:pt x="2276475" y="1778794"/>
                  </a:lnTo>
                  <a:lnTo>
                    <a:pt x="2297906" y="1762125"/>
                  </a:lnTo>
                  <a:lnTo>
                    <a:pt x="2328862" y="1728788"/>
                  </a:lnTo>
                  <a:lnTo>
                    <a:pt x="2383631" y="1652588"/>
                  </a:lnTo>
                  <a:lnTo>
                    <a:pt x="2424112" y="1581150"/>
                  </a:lnTo>
                  <a:lnTo>
                    <a:pt x="2450306" y="1526381"/>
                  </a:lnTo>
                  <a:lnTo>
                    <a:pt x="2471737" y="1464469"/>
                  </a:lnTo>
                  <a:lnTo>
                    <a:pt x="2483643" y="1416844"/>
                  </a:lnTo>
                  <a:lnTo>
                    <a:pt x="2497931" y="1352550"/>
                  </a:lnTo>
                  <a:lnTo>
                    <a:pt x="2497931" y="1328738"/>
                  </a:lnTo>
                  <a:lnTo>
                    <a:pt x="2488406" y="1285875"/>
                  </a:lnTo>
                  <a:lnTo>
                    <a:pt x="2457450" y="1157288"/>
                  </a:lnTo>
                  <a:lnTo>
                    <a:pt x="2450306" y="1102519"/>
                  </a:lnTo>
                  <a:lnTo>
                    <a:pt x="2433637" y="990600"/>
                  </a:lnTo>
                  <a:lnTo>
                    <a:pt x="2416968" y="871538"/>
                  </a:lnTo>
                  <a:lnTo>
                    <a:pt x="2395537" y="728663"/>
                  </a:lnTo>
                  <a:lnTo>
                    <a:pt x="2374106" y="576263"/>
                  </a:lnTo>
                  <a:lnTo>
                    <a:pt x="2355056" y="440531"/>
                  </a:lnTo>
                  <a:lnTo>
                    <a:pt x="2340768" y="328613"/>
                  </a:lnTo>
                  <a:lnTo>
                    <a:pt x="2324100" y="211931"/>
                  </a:lnTo>
                  <a:lnTo>
                    <a:pt x="2305050" y="107156"/>
                  </a:lnTo>
                  <a:lnTo>
                    <a:pt x="2302668" y="90488"/>
                  </a:lnTo>
                  <a:lnTo>
                    <a:pt x="2312193" y="61913"/>
                  </a:lnTo>
                  <a:lnTo>
                    <a:pt x="2340768" y="0"/>
                  </a:lnTo>
                  <a:lnTo>
                    <a:pt x="2131218" y="97631"/>
                  </a:lnTo>
                  <a:lnTo>
                    <a:pt x="2150268" y="230981"/>
                  </a:lnTo>
                  <a:lnTo>
                    <a:pt x="2181225" y="419100"/>
                  </a:lnTo>
                  <a:lnTo>
                    <a:pt x="2209800" y="6119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52">
              <a:extLst>
                <a:ext uri="{FF2B5EF4-FFF2-40B4-BE49-F238E27FC236}">
                  <a16:creationId xmlns:a16="http://schemas.microsoft.com/office/drawing/2014/main" id="{DB7485DC-E2C1-4D42-B6A1-A341BC0FC08A}"/>
                </a:ext>
              </a:extLst>
            </p:cNvPr>
            <p:cNvSpPr/>
            <p:nvPr/>
          </p:nvSpPr>
          <p:spPr>
            <a:xfrm rot="16200000">
              <a:off x="5760243" y="2732882"/>
              <a:ext cx="296863" cy="1371600"/>
            </a:xfrm>
            <a:custGeom>
              <a:avLst/>
              <a:gdLst>
                <a:gd name="connsiteX0" fmla="*/ 52388 w 297656"/>
                <a:gd name="connsiteY0" fmla="*/ 545306 h 1371600"/>
                <a:gd name="connsiteX1" fmla="*/ 30956 w 297656"/>
                <a:gd name="connsiteY1" fmla="*/ 304800 h 1371600"/>
                <a:gd name="connsiteX2" fmla="*/ 0 w 297656"/>
                <a:gd name="connsiteY2" fmla="*/ 4762 h 1371600"/>
                <a:gd name="connsiteX3" fmla="*/ 176213 w 297656"/>
                <a:gd name="connsiteY3" fmla="*/ 0 h 1371600"/>
                <a:gd name="connsiteX4" fmla="*/ 197644 w 297656"/>
                <a:gd name="connsiteY4" fmla="*/ 211931 h 1371600"/>
                <a:gd name="connsiteX5" fmla="*/ 223838 w 297656"/>
                <a:gd name="connsiteY5" fmla="*/ 454818 h 1371600"/>
                <a:gd name="connsiteX6" fmla="*/ 252413 w 297656"/>
                <a:gd name="connsiteY6" fmla="*/ 700087 h 1371600"/>
                <a:gd name="connsiteX7" fmla="*/ 278606 w 297656"/>
                <a:gd name="connsiteY7" fmla="*/ 904875 h 1371600"/>
                <a:gd name="connsiteX8" fmla="*/ 295275 w 297656"/>
                <a:gd name="connsiteY8" fmla="*/ 1038225 h 1371600"/>
                <a:gd name="connsiteX9" fmla="*/ 297656 w 297656"/>
                <a:gd name="connsiteY9" fmla="*/ 1059656 h 1371600"/>
                <a:gd name="connsiteX10" fmla="*/ 295275 w 297656"/>
                <a:gd name="connsiteY10" fmla="*/ 1128712 h 1371600"/>
                <a:gd name="connsiteX11" fmla="*/ 288131 w 297656"/>
                <a:gd name="connsiteY11" fmla="*/ 1212056 h 1371600"/>
                <a:gd name="connsiteX12" fmla="*/ 264319 w 297656"/>
                <a:gd name="connsiteY12" fmla="*/ 1338262 h 1371600"/>
                <a:gd name="connsiteX13" fmla="*/ 252413 w 297656"/>
                <a:gd name="connsiteY13" fmla="*/ 1369218 h 1371600"/>
                <a:gd name="connsiteX14" fmla="*/ 100013 w 297656"/>
                <a:gd name="connsiteY14" fmla="*/ 1371600 h 1371600"/>
                <a:gd name="connsiteX15" fmla="*/ 88106 w 297656"/>
                <a:gd name="connsiteY15" fmla="*/ 1133475 h 1371600"/>
                <a:gd name="connsiteX16" fmla="*/ 78581 w 297656"/>
                <a:gd name="connsiteY16" fmla="*/ 931068 h 1371600"/>
                <a:gd name="connsiteX17" fmla="*/ 52388 w 297656"/>
                <a:gd name="connsiteY17" fmla="*/ 545306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7656" h="1371600">
                  <a:moveTo>
                    <a:pt x="52388" y="545306"/>
                  </a:moveTo>
                  <a:lnTo>
                    <a:pt x="30956" y="304800"/>
                  </a:lnTo>
                  <a:lnTo>
                    <a:pt x="0" y="4762"/>
                  </a:lnTo>
                  <a:lnTo>
                    <a:pt x="176213" y="0"/>
                  </a:lnTo>
                  <a:lnTo>
                    <a:pt x="197644" y="211931"/>
                  </a:lnTo>
                  <a:lnTo>
                    <a:pt x="223838" y="454818"/>
                  </a:lnTo>
                  <a:lnTo>
                    <a:pt x="252413" y="700087"/>
                  </a:lnTo>
                  <a:lnTo>
                    <a:pt x="278606" y="904875"/>
                  </a:lnTo>
                  <a:lnTo>
                    <a:pt x="295275" y="1038225"/>
                  </a:lnTo>
                  <a:lnTo>
                    <a:pt x="297656" y="1059656"/>
                  </a:lnTo>
                  <a:cubicBezTo>
                    <a:pt x="296862" y="1082675"/>
                    <a:pt x="296069" y="1105693"/>
                    <a:pt x="295275" y="1128712"/>
                  </a:cubicBezTo>
                  <a:lnTo>
                    <a:pt x="288131" y="1212056"/>
                  </a:lnTo>
                  <a:lnTo>
                    <a:pt x="264319" y="1338262"/>
                  </a:lnTo>
                  <a:lnTo>
                    <a:pt x="252413" y="1369218"/>
                  </a:lnTo>
                  <a:lnTo>
                    <a:pt x="100013" y="1371600"/>
                  </a:lnTo>
                  <a:lnTo>
                    <a:pt x="88106" y="1133475"/>
                  </a:lnTo>
                  <a:lnTo>
                    <a:pt x="78581" y="931068"/>
                  </a:lnTo>
                  <a:lnTo>
                    <a:pt x="52388" y="5453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53">
              <a:extLst>
                <a:ext uri="{FF2B5EF4-FFF2-40B4-BE49-F238E27FC236}">
                  <a16:creationId xmlns:a16="http://schemas.microsoft.com/office/drawing/2014/main" id="{7D62C9AC-6271-4518-8FC6-BA82FB2FC91E}"/>
                </a:ext>
              </a:extLst>
            </p:cNvPr>
            <p:cNvSpPr/>
            <p:nvPr/>
          </p:nvSpPr>
          <p:spPr>
            <a:xfrm rot="16200000">
              <a:off x="5726906" y="3869531"/>
              <a:ext cx="323850" cy="1316038"/>
            </a:xfrm>
            <a:custGeom>
              <a:avLst/>
              <a:gdLst>
                <a:gd name="connsiteX0" fmla="*/ 285750 w 323850"/>
                <a:gd name="connsiteY0" fmla="*/ 540544 h 1316832"/>
                <a:gd name="connsiteX1" fmla="*/ 273844 w 323850"/>
                <a:gd name="connsiteY1" fmla="*/ 433388 h 1316832"/>
                <a:gd name="connsiteX2" fmla="*/ 261938 w 323850"/>
                <a:gd name="connsiteY2" fmla="*/ 330994 h 1316832"/>
                <a:gd name="connsiteX3" fmla="*/ 250032 w 323850"/>
                <a:gd name="connsiteY3" fmla="*/ 254794 h 1316832"/>
                <a:gd name="connsiteX4" fmla="*/ 230982 w 323850"/>
                <a:gd name="connsiteY4" fmla="*/ 157163 h 1316832"/>
                <a:gd name="connsiteX5" fmla="*/ 202407 w 323850"/>
                <a:gd name="connsiteY5" fmla="*/ 0 h 1316832"/>
                <a:gd name="connsiteX6" fmla="*/ 0 w 323850"/>
                <a:gd name="connsiteY6" fmla="*/ 4763 h 1316832"/>
                <a:gd name="connsiteX7" fmla="*/ 21432 w 323850"/>
                <a:gd name="connsiteY7" fmla="*/ 69057 h 1316832"/>
                <a:gd name="connsiteX8" fmla="*/ 38100 w 323850"/>
                <a:gd name="connsiteY8" fmla="*/ 114300 h 1316832"/>
                <a:gd name="connsiteX9" fmla="*/ 61913 w 323850"/>
                <a:gd name="connsiteY9" fmla="*/ 188119 h 1316832"/>
                <a:gd name="connsiteX10" fmla="*/ 85725 w 323850"/>
                <a:gd name="connsiteY10" fmla="*/ 271463 h 1316832"/>
                <a:gd name="connsiteX11" fmla="*/ 102394 w 323850"/>
                <a:gd name="connsiteY11" fmla="*/ 340519 h 1316832"/>
                <a:gd name="connsiteX12" fmla="*/ 114300 w 323850"/>
                <a:gd name="connsiteY12" fmla="*/ 407194 h 1316832"/>
                <a:gd name="connsiteX13" fmla="*/ 126207 w 323850"/>
                <a:gd name="connsiteY13" fmla="*/ 478632 h 1316832"/>
                <a:gd name="connsiteX14" fmla="*/ 135732 w 323850"/>
                <a:gd name="connsiteY14" fmla="*/ 554832 h 1316832"/>
                <a:gd name="connsiteX15" fmla="*/ 145257 w 323850"/>
                <a:gd name="connsiteY15" fmla="*/ 638175 h 1316832"/>
                <a:gd name="connsiteX16" fmla="*/ 150019 w 323850"/>
                <a:gd name="connsiteY16" fmla="*/ 719138 h 1316832"/>
                <a:gd name="connsiteX17" fmla="*/ 154782 w 323850"/>
                <a:gd name="connsiteY17" fmla="*/ 866775 h 1316832"/>
                <a:gd name="connsiteX18" fmla="*/ 157163 w 323850"/>
                <a:gd name="connsiteY18" fmla="*/ 978694 h 1316832"/>
                <a:gd name="connsiteX19" fmla="*/ 154782 w 323850"/>
                <a:gd name="connsiteY19" fmla="*/ 1092994 h 1316832"/>
                <a:gd name="connsiteX20" fmla="*/ 140494 w 323850"/>
                <a:gd name="connsiteY20" fmla="*/ 1316832 h 1316832"/>
                <a:gd name="connsiteX21" fmla="*/ 323850 w 323850"/>
                <a:gd name="connsiteY21" fmla="*/ 1316832 h 1316832"/>
                <a:gd name="connsiteX22" fmla="*/ 321469 w 323850"/>
                <a:gd name="connsiteY22" fmla="*/ 1166813 h 1316832"/>
                <a:gd name="connsiteX23" fmla="*/ 321469 w 323850"/>
                <a:gd name="connsiteY23" fmla="*/ 950119 h 1316832"/>
                <a:gd name="connsiteX24" fmla="*/ 321469 w 323850"/>
                <a:gd name="connsiteY24" fmla="*/ 897732 h 1316832"/>
                <a:gd name="connsiteX25" fmla="*/ 314325 w 323850"/>
                <a:gd name="connsiteY25" fmla="*/ 807244 h 1316832"/>
                <a:gd name="connsiteX26" fmla="*/ 285750 w 323850"/>
                <a:gd name="connsiteY26" fmla="*/ 540544 h 13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23850" h="1316832">
                  <a:moveTo>
                    <a:pt x="285750" y="540544"/>
                  </a:moveTo>
                  <a:lnTo>
                    <a:pt x="273844" y="433388"/>
                  </a:lnTo>
                  <a:lnTo>
                    <a:pt x="261938" y="330994"/>
                  </a:lnTo>
                  <a:lnTo>
                    <a:pt x="250032" y="254794"/>
                  </a:lnTo>
                  <a:lnTo>
                    <a:pt x="230982" y="157163"/>
                  </a:lnTo>
                  <a:lnTo>
                    <a:pt x="202407" y="0"/>
                  </a:lnTo>
                  <a:lnTo>
                    <a:pt x="0" y="4763"/>
                  </a:lnTo>
                  <a:lnTo>
                    <a:pt x="21432" y="69057"/>
                  </a:lnTo>
                  <a:lnTo>
                    <a:pt x="38100" y="114300"/>
                  </a:lnTo>
                  <a:lnTo>
                    <a:pt x="61913" y="188119"/>
                  </a:lnTo>
                  <a:lnTo>
                    <a:pt x="85725" y="271463"/>
                  </a:lnTo>
                  <a:lnTo>
                    <a:pt x="102394" y="340519"/>
                  </a:lnTo>
                  <a:lnTo>
                    <a:pt x="114300" y="407194"/>
                  </a:lnTo>
                  <a:lnTo>
                    <a:pt x="126207" y="478632"/>
                  </a:lnTo>
                  <a:lnTo>
                    <a:pt x="135732" y="554832"/>
                  </a:lnTo>
                  <a:lnTo>
                    <a:pt x="145257" y="638175"/>
                  </a:lnTo>
                  <a:lnTo>
                    <a:pt x="150019" y="719138"/>
                  </a:lnTo>
                  <a:lnTo>
                    <a:pt x="154782" y="866775"/>
                  </a:lnTo>
                  <a:cubicBezTo>
                    <a:pt x="155576" y="904081"/>
                    <a:pt x="156369" y="941388"/>
                    <a:pt x="157163" y="978694"/>
                  </a:cubicBezTo>
                  <a:cubicBezTo>
                    <a:pt x="156369" y="1016794"/>
                    <a:pt x="155576" y="1054894"/>
                    <a:pt x="154782" y="1092994"/>
                  </a:cubicBezTo>
                  <a:lnTo>
                    <a:pt x="140494" y="1316832"/>
                  </a:lnTo>
                  <a:lnTo>
                    <a:pt x="323850" y="1316832"/>
                  </a:lnTo>
                  <a:cubicBezTo>
                    <a:pt x="323056" y="1266826"/>
                    <a:pt x="322263" y="1216819"/>
                    <a:pt x="321469" y="1166813"/>
                  </a:cubicBezTo>
                  <a:lnTo>
                    <a:pt x="321469" y="950119"/>
                  </a:lnTo>
                  <a:lnTo>
                    <a:pt x="321469" y="897732"/>
                  </a:lnTo>
                  <a:lnTo>
                    <a:pt x="314325" y="807244"/>
                  </a:lnTo>
                  <a:lnTo>
                    <a:pt x="285750" y="5405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58">
              <a:extLst>
                <a:ext uri="{FF2B5EF4-FFF2-40B4-BE49-F238E27FC236}">
                  <a16:creationId xmlns:a16="http://schemas.microsoft.com/office/drawing/2014/main" id="{2AE17E08-F4BC-4F14-91DB-2487059385E6}"/>
                </a:ext>
              </a:extLst>
            </p:cNvPr>
            <p:cNvSpPr/>
            <p:nvPr/>
          </p:nvSpPr>
          <p:spPr>
            <a:xfrm>
              <a:off x="4445001" y="5213350"/>
              <a:ext cx="2978149" cy="422275"/>
            </a:xfrm>
            <a:custGeom>
              <a:avLst/>
              <a:gdLst>
                <a:gd name="connsiteX0" fmla="*/ 2168644 w 2977912"/>
                <a:gd name="connsiteY0" fmla="*/ 73348 h 422971"/>
                <a:gd name="connsiteX1" fmla="*/ 1970605 w 2977912"/>
                <a:gd name="connsiteY1" fmla="*/ 80682 h 422971"/>
                <a:gd name="connsiteX2" fmla="*/ 1792126 w 2977912"/>
                <a:gd name="connsiteY2" fmla="*/ 88017 h 422971"/>
                <a:gd name="connsiteX3" fmla="*/ 1603868 w 2977912"/>
                <a:gd name="connsiteY3" fmla="*/ 97797 h 422971"/>
                <a:gd name="connsiteX4" fmla="*/ 1359376 w 2977912"/>
                <a:gd name="connsiteY4" fmla="*/ 110021 h 422971"/>
                <a:gd name="connsiteX5" fmla="*/ 1139333 w 2977912"/>
                <a:gd name="connsiteY5" fmla="*/ 124691 h 422971"/>
                <a:gd name="connsiteX6" fmla="*/ 911955 w 2977912"/>
                <a:gd name="connsiteY6" fmla="*/ 139360 h 422971"/>
                <a:gd name="connsiteX7" fmla="*/ 738366 w 2977912"/>
                <a:gd name="connsiteY7" fmla="*/ 154030 h 422971"/>
                <a:gd name="connsiteX8" fmla="*/ 589226 w 2977912"/>
                <a:gd name="connsiteY8" fmla="*/ 168699 h 422971"/>
                <a:gd name="connsiteX9" fmla="*/ 513433 w 2977912"/>
                <a:gd name="connsiteY9" fmla="*/ 176034 h 422971"/>
                <a:gd name="connsiteX10" fmla="*/ 486539 w 2977912"/>
                <a:gd name="connsiteY10" fmla="*/ 178479 h 422971"/>
                <a:gd name="connsiteX11" fmla="*/ 452310 w 2977912"/>
                <a:gd name="connsiteY11" fmla="*/ 176034 h 422971"/>
                <a:gd name="connsiteX12" fmla="*/ 413192 w 2977912"/>
                <a:gd name="connsiteY12" fmla="*/ 173589 h 422971"/>
                <a:gd name="connsiteX13" fmla="*/ 352069 w 2977912"/>
                <a:gd name="connsiteY13" fmla="*/ 166255 h 422971"/>
                <a:gd name="connsiteX14" fmla="*/ 298280 w 2977912"/>
                <a:gd name="connsiteY14" fmla="*/ 156475 h 422971"/>
                <a:gd name="connsiteX15" fmla="*/ 261607 w 2977912"/>
                <a:gd name="connsiteY15" fmla="*/ 146695 h 422971"/>
                <a:gd name="connsiteX16" fmla="*/ 198039 w 2977912"/>
                <a:gd name="connsiteY16" fmla="*/ 124691 h 422971"/>
                <a:gd name="connsiteX17" fmla="*/ 141805 w 2977912"/>
                <a:gd name="connsiteY17" fmla="*/ 100242 h 422971"/>
                <a:gd name="connsiteX18" fmla="*/ 85572 w 2977912"/>
                <a:gd name="connsiteY18" fmla="*/ 68458 h 422971"/>
                <a:gd name="connsiteX19" fmla="*/ 53788 w 2977912"/>
                <a:gd name="connsiteY19" fmla="*/ 48898 h 422971"/>
                <a:gd name="connsiteX20" fmla="*/ 31784 w 2977912"/>
                <a:gd name="connsiteY20" fmla="*/ 39119 h 422971"/>
                <a:gd name="connsiteX21" fmla="*/ 17115 w 2977912"/>
                <a:gd name="connsiteY21" fmla="*/ 39119 h 422971"/>
                <a:gd name="connsiteX22" fmla="*/ 4890 w 2977912"/>
                <a:gd name="connsiteY22" fmla="*/ 41564 h 422971"/>
                <a:gd name="connsiteX23" fmla="*/ 0 w 2977912"/>
                <a:gd name="connsiteY23" fmla="*/ 48898 h 422971"/>
                <a:gd name="connsiteX24" fmla="*/ 0 w 2977912"/>
                <a:gd name="connsiteY24" fmla="*/ 61123 h 422971"/>
                <a:gd name="connsiteX25" fmla="*/ 2445 w 2977912"/>
                <a:gd name="connsiteY25" fmla="*/ 78237 h 422971"/>
                <a:gd name="connsiteX26" fmla="*/ 14670 w 2977912"/>
                <a:gd name="connsiteY26" fmla="*/ 102687 h 422971"/>
                <a:gd name="connsiteX27" fmla="*/ 63568 w 2977912"/>
                <a:gd name="connsiteY27" fmla="*/ 163810 h 422971"/>
                <a:gd name="connsiteX28" fmla="*/ 139361 w 2977912"/>
                <a:gd name="connsiteY28" fmla="*/ 246937 h 422971"/>
                <a:gd name="connsiteX29" fmla="*/ 202928 w 2977912"/>
                <a:gd name="connsiteY29" fmla="*/ 308060 h 422971"/>
                <a:gd name="connsiteX30" fmla="*/ 254272 w 2977912"/>
                <a:gd name="connsiteY30" fmla="*/ 349623 h 422971"/>
                <a:gd name="connsiteX31" fmla="*/ 305615 w 2977912"/>
                <a:gd name="connsiteY31" fmla="*/ 386297 h 422971"/>
                <a:gd name="connsiteX32" fmla="*/ 356958 w 2977912"/>
                <a:gd name="connsiteY32" fmla="*/ 413191 h 422971"/>
                <a:gd name="connsiteX33" fmla="*/ 388742 w 2977912"/>
                <a:gd name="connsiteY33" fmla="*/ 422971 h 422971"/>
                <a:gd name="connsiteX34" fmla="*/ 437641 w 2977912"/>
                <a:gd name="connsiteY34" fmla="*/ 408302 h 422971"/>
                <a:gd name="connsiteX35" fmla="*/ 574556 w 2977912"/>
                <a:gd name="connsiteY35" fmla="*/ 374073 h 422971"/>
                <a:gd name="connsiteX36" fmla="*/ 718807 w 2977912"/>
                <a:gd name="connsiteY36" fmla="*/ 349623 h 422971"/>
                <a:gd name="connsiteX37" fmla="*/ 860612 w 2977912"/>
                <a:gd name="connsiteY37" fmla="*/ 332509 h 422971"/>
                <a:gd name="connsiteX38" fmla="*/ 1041536 w 2977912"/>
                <a:gd name="connsiteY38" fmla="*/ 308060 h 422971"/>
                <a:gd name="connsiteX39" fmla="*/ 1246909 w 2977912"/>
                <a:gd name="connsiteY39" fmla="*/ 286056 h 422971"/>
                <a:gd name="connsiteX40" fmla="*/ 1425388 w 2977912"/>
                <a:gd name="connsiteY40" fmla="*/ 271386 h 422971"/>
                <a:gd name="connsiteX41" fmla="*/ 1557414 w 2977912"/>
                <a:gd name="connsiteY41" fmla="*/ 261606 h 422971"/>
                <a:gd name="connsiteX42" fmla="*/ 1682105 w 2977912"/>
                <a:gd name="connsiteY42" fmla="*/ 256717 h 422971"/>
                <a:gd name="connsiteX43" fmla="*/ 1823910 w 2977912"/>
                <a:gd name="connsiteY43" fmla="*/ 254272 h 422971"/>
                <a:gd name="connsiteX44" fmla="*/ 1929042 w 2977912"/>
                <a:gd name="connsiteY44" fmla="*/ 254272 h 422971"/>
                <a:gd name="connsiteX45" fmla="*/ 2070847 w 2977912"/>
                <a:gd name="connsiteY45" fmla="*/ 256717 h 422971"/>
                <a:gd name="connsiteX46" fmla="*/ 2246881 w 2977912"/>
                <a:gd name="connsiteY46" fmla="*/ 266496 h 422971"/>
                <a:gd name="connsiteX47" fmla="*/ 2408246 w 2977912"/>
                <a:gd name="connsiteY47" fmla="*/ 268941 h 422971"/>
                <a:gd name="connsiteX48" fmla="*/ 2528047 w 2977912"/>
                <a:gd name="connsiteY48" fmla="*/ 273831 h 422971"/>
                <a:gd name="connsiteX49" fmla="*/ 2657628 w 2977912"/>
                <a:gd name="connsiteY49" fmla="*/ 281166 h 422971"/>
                <a:gd name="connsiteX50" fmla="*/ 2782319 w 2977912"/>
                <a:gd name="connsiteY50" fmla="*/ 295835 h 422971"/>
                <a:gd name="connsiteX51" fmla="*/ 2887450 w 2977912"/>
                <a:gd name="connsiteY51" fmla="*/ 310505 h 422971"/>
                <a:gd name="connsiteX52" fmla="*/ 2911900 w 2977912"/>
                <a:gd name="connsiteY52" fmla="*/ 310505 h 422971"/>
                <a:gd name="connsiteX53" fmla="*/ 2943684 w 2977912"/>
                <a:gd name="connsiteY53" fmla="*/ 305615 h 422971"/>
                <a:gd name="connsiteX54" fmla="*/ 2960798 w 2977912"/>
                <a:gd name="connsiteY54" fmla="*/ 298280 h 422971"/>
                <a:gd name="connsiteX55" fmla="*/ 2975468 w 2977912"/>
                <a:gd name="connsiteY55" fmla="*/ 281166 h 422971"/>
                <a:gd name="connsiteX56" fmla="*/ 2977912 w 2977912"/>
                <a:gd name="connsiteY56" fmla="*/ 266496 h 422971"/>
                <a:gd name="connsiteX57" fmla="*/ 2975468 w 2977912"/>
                <a:gd name="connsiteY57" fmla="*/ 246937 h 422971"/>
                <a:gd name="connsiteX58" fmla="*/ 2968133 w 2977912"/>
                <a:gd name="connsiteY58" fmla="*/ 222488 h 422971"/>
                <a:gd name="connsiteX59" fmla="*/ 2948573 w 2977912"/>
                <a:gd name="connsiteY59" fmla="*/ 188259 h 422971"/>
                <a:gd name="connsiteX60" fmla="*/ 2921679 w 2977912"/>
                <a:gd name="connsiteY60" fmla="*/ 158920 h 422971"/>
                <a:gd name="connsiteX61" fmla="*/ 2897230 w 2977912"/>
                <a:gd name="connsiteY61" fmla="*/ 136915 h 422971"/>
                <a:gd name="connsiteX62" fmla="*/ 2860556 w 2977912"/>
                <a:gd name="connsiteY62" fmla="*/ 110021 h 422971"/>
                <a:gd name="connsiteX63" fmla="*/ 2804323 w 2977912"/>
                <a:gd name="connsiteY63" fmla="*/ 78237 h 422971"/>
                <a:gd name="connsiteX64" fmla="*/ 2752980 w 2977912"/>
                <a:gd name="connsiteY64" fmla="*/ 56233 h 422971"/>
                <a:gd name="connsiteX65" fmla="*/ 2669853 w 2977912"/>
                <a:gd name="connsiteY65" fmla="*/ 24449 h 422971"/>
                <a:gd name="connsiteX66" fmla="*/ 2586725 w 2977912"/>
                <a:gd name="connsiteY66" fmla="*/ 0 h 422971"/>
                <a:gd name="connsiteX67" fmla="*/ 2567166 w 2977912"/>
                <a:gd name="connsiteY67" fmla="*/ 0 h 422971"/>
                <a:gd name="connsiteX68" fmla="*/ 2515823 w 2977912"/>
                <a:gd name="connsiteY68" fmla="*/ 4890 h 422971"/>
                <a:gd name="connsiteX69" fmla="*/ 2466924 w 2977912"/>
                <a:gd name="connsiteY69" fmla="*/ 17114 h 422971"/>
                <a:gd name="connsiteX70" fmla="*/ 2388687 w 2977912"/>
                <a:gd name="connsiteY70" fmla="*/ 44009 h 422971"/>
                <a:gd name="connsiteX71" fmla="*/ 2330009 w 2977912"/>
                <a:gd name="connsiteY71" fmla="*/ 66013 h 422971"/>
                <a:gd name="connsiteX72" fmla="*/ 2168644 w 2977912"/>
                <a:gd name="connsiteY72" fmla="*/ 73348 h 422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977912" h="422971">
                  <a:moveTo>
                    <a:pt x="2168644" y="73348"/>
                  </a:moveTo>
                  <a:lnTo>
                    <a:pt x="1970605" y="80682"/>
                  </a:lnTo>
                  <a:lnTo>
                    <a:pt x="1792126" y="88017"/>
                  </a:lnTo>
                  <a:lnTo>
                    <a:pt x="1603868" y="97797"/>
                  </a:lnTo>
                  <a:lnTo>
                    <a:pt x="1359376" y="110021"/>
                  </a:lnTo>
                  <a:lnTo>
                    <a:pt x="1139333" y="124691"/>
                  </a:lnTo>
                  <a:lnTo>
                    <a:pt x="911955" y="139360"/>
                  </a:lnTo>
                  <a:lnTo>
                    <a:pt x="738366" y="154030"/>
                  </a:lnTo>
                  <a:lnTo>
                    <a:pt x="589226" y="168699"/>
                  </a:lnTo>
                  <a:lnTo>
                    <a:pt x="513433" y="176034"/>
                  </a:lnTo>
                  <a:lnTo>
                    <a:pt x="486539" y="178479"/>
                  </a:lnTo>
                  <a:lnTo>
                    <a:pt x="452310" y="176034"/>
                  </a:lnTo>
                  <a:lnTo>
                    <a:pt x="413192" y="173589"/>
                  </a:lnTo>
                  <a:lnTo>
                    <a:pt x="352069" y="166255"/>
                  </a:lnTo>
                  <a:lnTo>
                    <a:pt x="298280" y="156475"/>
                  </a:lnTo>
                  <a:lnTo>
                    <a:pt x="261607" y="146695"/>
                  </a:lnTo>
                  <a:lnTo>
                    <a:pt x="198039" y="124691"/>
                  </a:lnTo>
                  <a:lnTo>
                    <a:pt x="141805" y="100242"/>
                  </a:lnTo>
                  <a:lnTo>
                    <a:pt x="85572" y="68458"/>
                  </a:lnTo>
                  <a:lnTo>
                    <a:pt x="53788" y="48898"/>
                  </a:lnTo>
                  <a:lnTo>
                    <a:pt x="31784" y="39119"/>
                  </a:lnTo>
                  <a:lnTo>
                    <a:pt x="17115" y="39119"/>
                  </a:lnTo>
                  <a:lnTo>
                    <a:pt x="4890" y="41564"/>
                  </a:lnTo>
                  <a:lnTo>
                    <a:pt x="0" y="48898"/>
                  </a:lnTo>
                  <a:lnTo>
                    <a:pt x="0" y="61123"/>
                  </a:lnTo>
                  <a:lnTo>
                    <a:pt x="2445" y="78237"/>
                  </a:lnTo>
                  <a:lnTo>
                    <a:pt x="14670" y="102687"/>
                  </a:lnTo>
                  <a:lnTo>
                    <a:pt x="63568" y="163810"/>
                  </a:lnTo>
                  <a:lnTo>
                    <a:pt x="139361" y="246937"/>
                  </a:lnTo>
                  <a:lnTo>
                    <a:pt x="202928" y="308060"/>
                  </a:lnTo>
                  <a:lnTo>
                    <a:pt x="254272" y="349623"/>
                  </a:lnTo>
                  <a:lnTo>
                    <a:pt x="305615" y="386297"/>
                  </a:lnTo>
                  <a:lnTo>
                    <a:pt x="356958" y="413191"/>
                  </a:lnTo>
                  <a:lnTo>
                    <a:pt x="388742" y="422971"/>
                  </a:lnTo>
                  <a:lnTo>
                    <a:pt x="437641" y="408302"/>
                  </a:lnTo>
                  <a:lnTo>
                    <a:pt x="574556" y="374073"/>
                  </a:lnTo>
                  <a:lnTo>
                    <a:pt x="718807" y="349623"/>
                  </a:lnTo>
                  <a:lnTo>
                    <a:pt x="860612" y="332509"/>
                  </a:lnTo>
                  <a:lnTo>
                    <a:pt x="1041536" y="308060"/>
                  </a:lnTo>
                  <a:lnTo>
                    <a:pt x="1246909" y="286056"/>
                  </a:lnTo>
                  <a:lnTo>
                    <a:pt x="1425388" y="271386"/>
                  </a:lnTo>
                  <a:lnTo>
                    <a:pt x="1557414" y="261606"/>
                  </a:lnTo>
                  <a:lnTo>
                    <a:pt x="1682105" y="256717"/>
                  </a:lnTo>
                  <a:lnTo>
                    <a:pt x="1823910" y="254272"/>
                  </a:lnTo>
                  <a:lnTo>
                    <a:pt x="1929042" y="254272"/>
                  </a:lnTo>
                  <a:lnTo>
                    <a:pt x="2070847" y="256717"/>
                  </a:lnTo>
                  <a:lnTo>
                    <a:pt x="2246881" y="266496"/>
                  </a:lnTo>
                  <a:lnTo>
                    <a:pt x="2408246" y="268941"/>
                  </a:lnTo>
                  <a:lnTo>
                    <a:pt x="2528047" y="273831"/>
                  </a:lnTo>
                  <a:lnTo>
                    <a:pt x="2657628" y="281166"/>
                  </a:lnTo>
                  <a:lnTo>
                    <a:pt x="2782319" y="295835"/>
                  </a:lnTo>
                  <a:lnTo>
                    <a:pt x="2887450" y="310505"/>
                  </a:lnTo>
                  <a:lnTo>
                    <a:pt x="2911900" y="310505"/>
                  </a:lnTo>
                  <a:lnTo>
                    <a:pt x="2943684" y="305615"/>
                  </a:lnTo>
                  <a:lnTo>
                    <a:pt x="2960798" y="298280"/>
                  </a:lnTo>
                  <a:lnTo>
                    <a:pt x="2975468" y="281166"/>
                  </a:lnTo>
                  <a:lnTo>
                    <a:pt x="2977912" y="266496"/>
                  </a:lnTo>
                  <a:lnTo>
                    <a:pt x="2975468" y="246937"/>
                  </a:lnTo>
                  <a:lnTo>
                    <a:pt x="2968133" y="222488"/>
                  </a:lnTo>
                  <a:lnTo>
                    <a:pt x="2948573" y="188259"/>
                  </a:lnTo>
                  <a:lnTo>
                    <a:pt x="2921679" y="158920"/>
                  </a:lnTo>
                  <a:lnTo>
                    <a:pt x="2897230" y="136915"/>
                  </a:lnTo>
                  <a:lnTo>
                    <a:pt x="2860556" y="110021"/>
                  </a:lnTo>
                  <a:lnTo>
                    <a:pt x="2804323" y="78237"/>
                  </a:lnTo>
                  <a:lnTo>
                    <a:pt x="2752980" y="56233"/>
                  </a:lnTo>
                  <a:lnTo>
                    <a:pt x="2669853" y="24449"/>
                  </a:lnTo>
                  <a:lnTo>
                    <a:pt x="2586725" y="0"/>
                  </a:lnTo>
                  <a:lnTo>
                    <a:pt x="2567166" y="0"/>
                  </a:lnTo>
                  <a:lnTo>
                    <a:pt x="2515823" y="4890"/>
                  </a:lnTo>
                  <a:lnTo>
                    <a:pt x="2466924" y="17114"/>
                  </a:lnTo>
                  <a:lnTo>
                    <a:pt x="2388687" y="44009"/>
                  </a:lnTo>
                  <a:lnTo>
                    <a:pt x="2330009" y="66013"/>
                  </a:lnTo>
                  <a:lnTo>
                    <a:pt x="2168644" y="7334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59DBD94C-D603-4007-9E38-04366B60388F}"/>
              </a:ext>
            </a:extLst>
          </p:cNvPr>
          <p:cNvGrpSpPr>
            <a:grpSpLocks/>
          </p:cNvGrpSpPr>
          <p:nvPr/>
        </p:nvGrpSpPr>
        <p:grpSpPr bwMode="auto">
          <a:xfrm>
            <a:off x="2614613" y="1573213"/>
            <a:ext cx="4656137" cy="4248150"/>
            <a:chOff x="2614613" y="1573213"/>
            <a:chExt cx="4656137" cy="4248150"/>
          </a:xfrm>
        </p:grpSpPr>
        <p:sp>
          <p:nvSpPr>
            <p:cNvPr id="22" name="フリーフォーム 55">
              <a:extLst>
                <a:ext uri="{FF2B5EF4-FFF2-40B4-BE49-F238E27FC236}">
                  <a16:creationId xmlns:a16="http://schemas.microsoft.com/office/drawing/2014/main" id="{1FF5E379-388D-45F5-B338-F9E98DF20D66}"/>
                </a:ext>
              </a:extLst>
            </p:cNvPr>
            <p:cNvSpPr/>
            <p:nvPr/>
          </p:nvSpPr>
          <p:spPr>
            <a:xfrm>
              <a:off x="2614613" y="2505075"/>
              <a:ext cx="1816100" cy="512763"/>
            </a:xfrm>
            <a:custGeom>
              <a:avLst/>
              <a:gdLst>
                <a:gd name="connsiteX0" fmla="*/ 1593057 w 1814513"/>
                <a:gd name="connsiteY0" fmla="*/ 216694 h 511969"/>
                <a:gd name="connsiteX1" fmla="*/ 1459707 w 1814513"/>
                <a:gd name="connsiteY1" fmla="*/ 252413 h 511969"/>
                <a:gd name="connsiteX2" fmla="*/ 1350169 w 1814513"/>
                <a:gd name="connsiteY2" fmla="*/ 280988 h 511969"/>
                <a:gd name="connsiteX3" fmla="*/ 1216819 w 1814513"/>
                <a:gd name="connsiteY3" fmla="*/ 319088 h 511969"/>
                <a:gd name="connsiteX4" fmla="*/ 1031082 w 1814513"/>
                <a:gd name="connsiteY4" fmla="*/ 354806 h 511969"/>
                <a:gd name="connsiteX5" fmla="*/ 921544 w 1814513"/>
                <a:gd name="connsiteY5" fmla="*/ 376238 h 511969"/>
                <a:gd name="connsiteX6" fmla="*/ 826294 w 1814513"/>
                <a:gd name="connsiteY6" fmla="*/ 397669 h 511969"/>
                <a:gd name="connsiteX7" fmla="*/ 716757 w 1814513"/>
                <a:gd name="connsiteY7" fmla="*/ 426244 h 511969"/>
                <a:gd name="connsiteX8" fmla="*/ 588169 w 1814513"/>
                <a:gd name="connsiteY8" fmla="*/ 461963 h 511969"/>
                <a:gd name="connsiteX9" fmla="*/ 461963 w 1814513"/>
                <a:gd name="connsiteY9" fmla="*/ 500063 h 511969"/>
                <a:gd name="connsiteX10" fmla="*/ 419100 w 1814513"/>
                <a:gd name="connsiteY10" fmla="*/ 511969 h 511969"/>
                <a:gd name="connsiteX11" fmla="*/ 411957 w 1814513"/>
                <a:gd name="connsiteY11" fmla="*/ 511969 h 511969"/>
                <a:gd name="connsiteX12" fmla="*/ 369094 w 1814513"/>
                <a:gd name="connsiteY12" fmla="*/ 500063 h 511969"/>
                <a:gd name="connsiteX13" fmla="*/ 309563 w 1814513"/>
                <a:gd name="connsiteY13" fmla="*/ 478631 h 511969"/>
                <a:gd name="connsiteX14" fmla="*/ 259557 w 1814513"/>
                <a:gd name="connsiteY14" fmla="*/ 454819 h 511969"/>
                <a:gd name="connsiteX15" fmla="*/ 221457 w 1814513"/>
                <a:gd name="connsiteY15" fmla="*/ 433388 h 511969"/>
                <a:gd name="connsiteX16" fmla="*/ 176213 w 1814513"/>
                <a:gd name="connsiteY16" fmla="*/ 402431 h 511969"/>
                <a:gd name="connsiteX17" fmla="*/ 135732 w 1814513"/>
                <a:gd name="connsiteY17" fmla="*/ 369094 h 511969"/>
                <a:gd name="connsiteX18" fmla="*/ 104775 w 1814513"/>
                <a:gd name="connsiteY18" fmla="*/ 340519 h 511969"/>
                <a:gd name="connsiteX19" fmla="*/ 71438 w 1814513"/>
                <a:gd name="connsiteY19" fmla="*/ 304800 h 511969"/>
                <a:gd name="connsiteX20" fmla="*/ 38100 w 1814513"/>
                <a:gd name="connsiteY20" fmla="*/ 259556 h 511969"/>
                <a:gd name="connsiteX21" fmla="*/ 14288 w 1814513"/>
                <a:gd name="connsiteY21" fmla="*/ 223838 h 511969"/>
                <a:gd name="connsiteX22" fmla="*/ 0 w 1814513"/>
                <a:gd name="connsiteY22" fmla="*/ 185738 h 511969"/>
                <a:gd name="connsiteX23" fmla="*/ 0 w 1814513"/>
                <a:gd name="connsiteY23" fmla="*/ 176213 h 511969"/>
                <a:gd name="connsiteX24" fmla="*/ 2382 w 1814513"/>
                <a:gd name="connsiteY24" fmla="*/ 166688 h 511969"/>
                <a:gd name="connsiteX25" fmla="*/ 7144 w 1814513"/>
                <a:gd name="connsiteY25" fmla="*/ 164306 h 511969"/>
                <a:gd name="connsiteX26" fmla="*/ 19050 w 1814513"/>
                <a:gd name="connsiteY26" fmla="*/ 164306 h 511969"/>
                <a:gd name="connsiteX27" fmla="*/ 47625 w 1814513"/>
                <a:gd name="connsiteY27" fmla="*/ 171450 h 511969"/>
                <a:gd name="connsiteX28" fmla="*/ 119063 w 1814513"/>
                <a:gd name="connsiteY28" fmla="*/ 202406 h 511969"/>
                <a:gd name="connsiteX29" fmla="*/ 211932 w 1814513"/>
                <a:gd name="connsiteY29" fmla="*/ 238125 h 511969"/>
                <a:gd name="connsiteX30" fmla="*/ 297657 w 1814513"/>
                <a:gd name="connsiteY30" fmla="*/ 261938 h 511969"/>
                <a:gd name="connsiteX31" fmla="*/ 392907 w 1814513"/>
                <a:gd name="connsiteY31" fmla="*/ 283369 h 511969"/>
                <a:gd name="connsiteX32" fmla="*/ 442913 w 1814513"/>
                <a:gd name="connsiteY32" fmla="*/ 290513 h 511969"/>
                <a:gd name="connsiteX33" fmla="*/ 578644 w 1814513"/>
                <a:gd name="connsiteY33" fmla="*/ 266700 h 511969"/>
                <a:gd name="connsiteX34" fmla="*/ 821532 w 1814513"/>
                <a:gd name="connsiteY34" fmla="*/ 221456 h 511969"/>
                <a:gd name="connsiteX35" fmla="*/ 1028700 w 1814513"/>
                <a:gd name="connsiteY35" fmla="*/ 176213 h 511969"/>
                <a:gd name="connsiteX36" fmla="*/ 1231107 w 1814513"/>
                <a:gd name="connsiteY36" fmla="*/ 114300 h 511969"/>
                <a:gd name="connsiteX37" fmla="*/ 1409700 w 1814513"/>
                <a:gd name="connsiteY37" fmla="*/ 66675 h 511969"/>
                <a:gd name="connsiteX38" fmla="*/ 1488282 w 1814513"/>
                <a:gd name="connsiteY38" fmla="*/ 42863 h 511969"/>
                <a:gd name="connsiteX39" fmla="*/ 1526382 w 1814513"/>
                <a:gd name="connsiteY39" fmla="*/ 26194 h 511969"/>
                <a:gd name="connsiteX40" fmla="*/ 1576388 w 1814513"/>
                <a:gd name="connsiteY40" fmla="*/ 7144 h 511969"/>
                <a:gd name="connsiteX41" fmla="*/ 1612107 w 1814513"/>
                <a:gd name="connsiteY41" fmla="*/ 0 h 511969"/>
                <a:gd name="connsiteX42" fmla="*/ 1643063 w 1814513"/>
                <a:gd name="connsiteY42" fmla="*/ 0 h 511969"/>
                <a:gd name="connsiteX43" fmla="*/ 1690688 w 1814513"/>
                <a:gd name="connsiteY43" fmla="*/ 4763 h 511969"/>
                <a:gd name="connsiteX44" fmla="*/ 1757363 w 1814513"/>
                <a:gd name="connsiteY44" fmla="*/ 23813 h 511969"/>
                <a:gd name="connsiteX45" fmla="*/ 1795463 w 1814513"/>
                <a:gd name="connsiteY45" fmla="*/ 40481 h 511969"/>
                <a:gd name="connsiteX46" fmla="*/ 1802607 w 1814513"/>
                <a:gd name="connsiteY46" fmla="*/ 47625 h 511969"/>
                <a:gd name="connsiteX47" fmla="*/ 1809750 w 1814513"/>
                <a:gd name="connsiteY47" fmla="*/ 64294 h 511969"/>
                <a:gd name="connsiteX48" fmla="*/ 1814513 w 1814513"/>
                <a:gd name="connsiteY48" fmla="*/ 85725 h 511969"/>
                <a:gd name="connsiteX49" fmla="*/ 1814513 w 1814513"/>
                <a:gd name="connsiteY49" fmla="*/ 116681 h 511969"/>
                <a:gd name="connsiteX50" fmla="*/ 1804988 w 1814513"/>
                <a:gd name="connsiteY50" fmla="*/ 138113 h 511969"/>
                <a:gd name="connsiteX51" fmla="*/ 1785938 w 1814513"/>
                <a:gd name="connsiteY51" fmla="*/ 159544 h 511969"/>
                <a:gd name="connsiteX52" fmla="*/ 1766888 w 1814513"/>
                <a:gd name="connsiteY52" fmla="*/ 169069 h 511969"/>
                <a:gd name="connsiteX53" fmla="*/ 1593057 w 1814513"/>
                <a:gd name="connsiteY53" fmla="*/ 216694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814513" h="511969">
                  <a:moveTo>
                    <a:pt x="1593057" y="216694"/>
                  </a:moveTo>
                  <a:lnTo>
                    <a:pt x="1459707" y="252413"/>
                  </a:lnTo>
                  <a:lnTo>
                    <a:pt x="1350169" y="280988"/>
                  </a:lnTo>
                  <a:lnTo>
                    <a:pt x="1216819" y="319088"/>
                  </a:lnTo>
                  <a:lnTo>
                    <a:pt x="1031082" y="354806"/>
                  </a:lnTo>
                  <a:lnTo>
                    <a:pt x="921544" y="376238"/>
                  </a:lnTo>
                  <a:lnTo>
                    <a:pt x="826294" y="397669"/>
                  </a:lnTo>
                  <a:lnTo>
                    <a:pt x="716757" y="426244"/>
                  </a:lnTo>
                  <a:lnTo>
                    <a:pt x="588169" y="461963"/>
                  </a:lnTo>
                  <a:lnTo>
                    <a:pt x="461963" y="500063"/>
                  </a:lnTo>
                  <a:lnTo>
                    <a:pt x="419100" y="511969"/>
                  </a:lnTo>
                  <a:lnTo>
                    <a:pt x="411957" y="511969"/>
                  </a:lnTo>
                  <a:lnTo>
                    <a:pt x="369094" y="500063"/>
                  </a:lnTo>
                  <a:lnTo>
                    <a:pt x="309563" y="478631"/>
                  </a:lnTo>
                  <a:lnTo>
                    <a:pt x="259557" y="454819"/>
                  </a:lnTo>
                  <a:lnTo>
                    <a:pt x="221457" y="433388"/>
                  </a:lnTo>
                  <a:lnTo>
                    <a:pt x="176213" y="402431"/>
                  </a:lnTo>
                  <a:lnTo>
                    <a:pt x="135732" y="369094"/>
                  </a:lnTo>
                  <a:lnTo>
                    <a:pt x="104775" y="340519"/>
                  </a:lnTo>
                  <a:lnTo>
                    <a:pt x="71438" y="304800"/>
                  </a:lnTo>
                  <a:lnTo>
                    <a:pt x="38100" y="259556"/>
                  </a:lnTo>
                  <a:lnTo>
                    <a:pt x="14288" y="223838"/>
                  </a:lnTo>
                  <a:lnTo>
                    <a:pt x="0" y="185738"/>
                  </a:lnTo>
                  <a:lnTo>
                    <a:pt x="0" y="176213"/>
                  </a:lnTo>
                  <a:lnTo>
                    <a:pt x="2382" y="166688"/>
                  </a:lnTo>
                  <a:lnTo>
                    <a:pt x="7144" y="164306"/>
                  </a:lnTo>
                  <a:lnTo>
                    <a:pt x="19050" y="164306"/>
                  </a:lnTo>
                  <a:lnTo>
                    <a:pt x="47625" y="171450"/>
                  </a:lnTo>
                  <a:lnTo>
                    <a:pt x="119063" y="202406"/>
                  </a:lnTo>
                  <a:lnTo>
                    <a:pt x="211932" y="238125"/>
                  </a:lnTo>
                  <a:lnTo>
                    <a:pt x="297657" y="261938"/>
                  </a:lnTo>
                  <a:lnTo>
                    <a:pt x="392907" y="283369"/>
                  </a:lnTo>
                  <a:lnTo>
                    <a:pt x="442913" y="290513"/>
                  </a:lnTo>
                  <a:lnTo>
                    <a:pt x="578644" y="266700"/>
                  </a:lnTo>
                  <a:lnTo>
                    <a:pt x="821532" y="221456"/>
                  </a:lnTo>
                  <a:lnTo>
                    <a:pt x="1028700" y="176213"/>
                  </a:lnTo>
                  <a:lnTo>
                    <a:pt x="1231107" y="114300"/>
                  </a:lnTo>
                  <a:lnTo>
                    <a:pt x="1409700" y="66675"/>
                  </a:lnTo>
                  <a:lnTo>
                    <a:pt x="1488282" y="42863"/>
                  </a:lnTo>
                  <a:lnTo>
                    <a:pt x="1526382" y="26194"/>
                  </a:lnTo>
                  <a:lnTo>
                    <a:pt x="1576388" y="7144"/>
                  </a:lnTo>
                  <a:lnTo>
                    <a:pt x="1612107" y="0"/>
                  </a:lnTo>
                  <a:lnTo>
                    <a:pt x="1643063" y="0"/>
                  </a:lnTo>
                  <a:lnTo>
                    <a:pt x="1690688" y="4763"/>
                  </a:lnTo>
                  <a:lnTo>
                    <a:pt x="1757363" y="23813"/>
                  </a:lnTo>
                  <a:lnTo>
                    <a:pt x="1795463" y="40481"/>
                  </a:lnTo>
                  <a:lnTo>
                    <a:pt x="1802607" y="47625"/>
                  </a:lnTo>
                  <a:lnTo>
                    <a:pt x="1809750" y="64294"/>
                  </a:lnTo>
                  <a:lnTo>
                    <a:pt x="1814513" y="85725"/>
                  </a:lnTo>
                  <a:lnTo>
                    <a:pt x="1814513" y="116681"/>
                  </a:lnTo>
                  <a:lnTo>
                    <a:pt x="1804988" y="138113"/>
                  </a:lnTo>
                  <a:lnTo>
                    <a:pt x="1785938" y="159544"/>
                  </a:lnTo>
                  <a:lnTo>
                    <a:pt x="1766888" y="169069"/>
                  </a:lnTo>
                  <a:lnTo>
                    <a:pt x="1593057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49">
              <a:extLst>
                <a:ext uri="{FF2B5EF4-FFF2-40B4-BE49-F238E27FC236}">
                  <a16:creationId xmlns:a16="http://schemas.microsoft.com/office/drawing/2014/main" id="{8312F35C-6458-45FC-A9A2-D402EE9BB5F1}"/>
                </a:ext>
              </a:extLst>
            </p:cNvPr>
            <p:cNvSpPr/>
            <p:nvPr/>
          </p:nvSpPr>
          <p:spPr>
            <a:xfrm rot="16200000">
              <a:off x="1562100" y="3421063"/>
              <a:ext cx="4248150" cy="552450"/>
            </a:xfrm>
            <a:custGeom>
              <a:avLst/>
              <a:gdLst>
                <a:gd name="connsiteX0" fmla="*/ 2791507 w 4247646"/>
                <a:gd name="connsiteY0" fmla="*/ 238089 h 552091"/>
                <a:gd name="connsiteX1" fmla="*/ 2453352 w 4247646"/>
                <a:gd name="connsiteY1" fmla="*/ 238089 h 552091"/>
                <a:gd name="connsiteX2" fmla="*/ 2139350 w 4247646"/>
                <a:gd name="connsiteY2" fmla="*/ 238089 h 552091"/>
                <a:gd name="connsiteX3" fmla="*/ 1959921 w 4247646"/>
                <a:gd name="connsiteY3" fmla="*/ 241540 h 552091"/>
                <a:gd name="connsiteX4" fmla="*/ 1652821 w 4247646"/>
                <a:gd name="connsiteY4" fmla="*/ 238089 h 552091"/>
                <a:gd name="connsiteX5" fmla="*/ 1362973 w 4247646"/>
                <a:gd name="connsiteY5" fmla="*/ 238089 h 552091"/>
                <a:gd name="connsiteX6" fmla="*/ 1111082 w 4247646"/>
                <a:gd name="connsiteY6" fmla="*/ 231188 h 552091"/>
                <a:gd name="connsiteX7" fmla="*/ 793630 w 4247646"/>
                <a:gd name="connsiteY7" fmla="*/ 224287 h 552091"/>
                <a:gd name="connsiteX8" fmla="*/ 579695 w 4247646"/>
                <a:gd name="connsiteY8" fmla="*/ 213935 h 552091"/>
                <a:gd name="connsiteX9" fmla="*/ 37956 w 4247646"/>
                <a:gd name="connsiteY9" fmla="*/ 210485 h 552091"/>
                <a:gd name="connsiteX10" fmla="*/ 17252 w 4247646"/>
                <a:gd name="connsiteY10" fmla="*/ 224287 h 552091"/>
                <a:gd name="connsiteX11" fmla="*/ 3450 w 4247646"/>
                <a:gd name="connsiteY11" fmla="*/ 241540 h 552091"/>
                <a:gd name="connsiteX12" fmla="*/ 0 w 4247646"/>
                <a:gd name="connsiteY12" fmla="*/ 265694 h 552091"/>
                <a:gd name="connsiteX13" fmla="*/ 6901 w 4247646"/>
                <a:gd name="connsiteY13" fmla="*/ 289848 h 552091"/>
                <a:gd name="connsiteX14" fmla="*/ 24153 w 4247646"/>
                <a:gd name="connsiteY14" fmla="*/ 307101 h 552091"/>
                <a:gd name="connsiteX15" fmla="*/ 69011 w 4247646"/>
                <a:gd name="connsiteY15" fmla="*/ 341606 h 552091"/>
                <a:gd name="connsiteX16" fmla="*/ 138022 w 4247646"/>
                <a:gd name="connsiteY16" fmla="*/ 389914 h 552091"/>
                <a:gd name="connsiteX17" fmla="*/ 210484 w 4247646"/>
                <a:gd name="connsiteY17" fmla="*/ 431321 h 552091"/>
                <a:gd name="connsiteX18" fmla="*/ 276045 w 4247646"/>
                <a:gd name="connsiteY18" fmla="*/ 462376 h 552091"/>
                <a:gd name="connsiteX19" fmla="*/ 334704 w 4247646"/>
                <a:gd name="connsiteY19" fmla="*/ 486530 h 552091"/>
                <a:gd name="connsiteX20" fmla="*/ 386463 w 4247646"/>
                <a:gd name="connsiteY20" fmla="*/ 503783 h 552091"/>
                <a:gd name="connsiteX21" fmla="*/ 407166 w 4247646"/>
                <a:gd name="connsiteY21" fmla="*/ 507233 h 552091"/>
                <a:gd name="connsiteX22" fmla="*/ 545189 w 4247646"/>
                <a:gd name="connsiteY22" fmla="*/ 500332 h 552091"/>
                <a:gd name="connsiteX23" fmla="*/ 772926 w 4247646"/>
                <a:gd name="connsiteY23" fmla="*/ 489981 h 552091"/>
                <a:gd name="connsiteX24" fmla="*/ 948905 w 4247646"/>
                <a:gd name="connsiteY24" fmla="*/ 483079 h 552091"/>
                <a:gd name="connsiteX25" fmla="*/ 1186994 w 4247646"/>
                <a:gd name="connsiteY25" fmla="*/ 476178 h 552091"/>
                <a:gd name="connsiteX26" fmla="*/ 1404380 w 4247646"/>
                <a:gd name="connsiteY26" fmla="*/ 469277 h 552091"/>
                <a:gd name="connsiteX27" fmla="*/ 1635568 w 4247646"/>
                <a:gd name="connsiteY27" fmla="*/ 465827 h 552091"/>
                <a:gd name="connsiteX28" fmla="*/ 1856404 w 4247646"/>
                <a:gd name="connsiteY28" fmla="*/ 465827 h 552091"/>
                <a:gd name="connsiteX29" fmla="*/ 2201461 w 4247646"/>
                <a:gd name="connsiteY29" fmla="*/ 465827 h 552091"/>
                <a:gd name="connsiteX30" fmla="*/ 2629331 w 4247646"/>
                <a:gd name="connsiteY30" fmla="*/ 462376 h 552091"/>
                <a:gd name="connsiteX31" fmla="*/ 2857068 w 4247646"/>
                <a:gd name="connsiteY31" fmla="*/ 462376 h 552091"/>
                <a:gd name="connsiteX32" fmla="*/ 3012344 w 4247646"/>
                <a:gd name="connsiteY32" fmla="*/ 462376 h 552091"/>
                <a:gd name="connsiteX33" fmla="*/ 3243532 w 4247646"/>
                <a:gd name="connsiteY33" fmla="*/ 465827 h 552091"/>
                <a:gd name="connsiteX34" fmla="*/ 3409159 w 4247646"/>
                <a:gd name="connsiteY34" fmla="*/ 469277 h 552091"/>
                <a:gd name="connsiteX35" fmla="*/ 3523027 w 4247646"/>
                <a:gd name="connsiteY35" fmla="*/ 472728 h 552091"/>
                <a:gd name="connsiteX36" fmla="*/ 3626544 w 4247646"/>
                <a:gd name="connsiteY36" fmla="*/ 479629 h 552091"/>
                <a:gd name="connsiteX37" fmla="*/ 3730061 w 4247646"/>
                <a:gd name="connsiteY37" fmla="*/ 489981 h 552091"/>
                <a:gd name="connsiteX38" fmla="*/ 3795622 w 4247646"/>
                <a:gd name="connsiteY38" fmla="*/ 503783 h 552091"/>
                <a:gd name="connsiteX39" fmla="*/ 3850831 w 4247646"/>
                <a:gd name="connsiteY39" fmla="*/ 521036 h 552091"/>
                <a:gd name="connsiteX40" fmla="*/ 3878436 w 4247646"/>
                <a:gd name="connsiteY40" fmla="*/ 538288 h 552091"/>
                <a:gd name="connsiteX41" fmla="*/ 3902590 w 4247646"/>
                <a:gd name="connsiteY41" fmla="*/ 548640 h 552091"/>
                <a:gd name="connsiteX42" fmla="*/ 3933645 w 4247646"/>
                <a:gd name="connsiteY42" fmla="*/ 552091 h 552091"/>
                <a:gd name="connsiteX43" fmla="*/ 3961249 w 4247646"/>
                <a:gd name="connsiteY43" fmla="*/ 545190 h 552091"/>
                <a:gd name="connsiteX44" fmla="*/ 4013008 w 4247646"/>
                <a:gd name="connsiteY44" fmla="*/ 500332 h 552091"/>
                <a:gd name="connsiteX45" fmla="*/ 4057865 w 4247646"/>
                <a:gd name="connsiteY45" fmla="*/ 448574 h 552091"/>
                <a:gd name="connsiteX46" fmla="*/ 4082019 w 4247646"/>
                <a:gd name="connsiteY46" fmla="*/ 420969 h 552091"/>
                <a:gd name="connsiteX47" fmla="*/ 4119975 w 4247646"/>
                <a:gd name="connsiteY47" fmla="*/ 369211 h 552091"/>
                <a:gd name="connsiteX48" fmla="*/ 4154481 w 4247646"/>
                <a:gd name="connsiteY48" fmla="*/ 314002 h 552091"/>
                <a:gd name="connsiteX49" fmla="*/ 4182086 w 4247646"/>
                <a:gd name="connsiteY49" fmla="*/ 262243 h 552091"/>
                <a:gd name="connsiteX50" fmla="*/ 4202789 w 4247646"/>
                <a:gd name="connsiteY50" fmla="*/ 210485 h 552091"/>
                <a:gd name="connsiteX51" fmla="*/ 4220042 w 4247646"/>
                <a:gd name="connsiteY51" fmla="*/ 162177 h 552091"/>
                <a:gd name="connsiteX52" fmla="*/ 4233844 w 4247646"/>
                <a:gd name="connsiteY52" fmla="*/ 110418 h 552091"/>
                <a:gd name="connsiteX53" fmla="*/ 4244196 w 4247646"/>
                <a:gd name="connsiteY53" fmla="*/ 55209 h 552091"/>
                <a:gd name="connsiteX54" fmla="*/ 4247646 w 4247646"/>
                <a:gd name="connsiteY54" fmla="*/ 27605 h 552091"/>
                <a:gd name="connsiteX55" fmla="*/ 4247646 w 4247646"/>
                <a:gd name="connsiteY55" fmla="*/ 10352 h 552091"/>
                <a:gd name="connsiteX56" fmla="*/ 4240745 w 4247646"/>
                <a:gd name="connsiteY56" fmla="*/ 0 h 552091"/>
                <a:gd name="connsiteX57" fmla="*/ 4233844 w 4247646"/>
                <a:gd name="connsiteY57" fmla="*/ 0 h 552091"/>
                <a:gd name="connsiteX58" fmla="*/ 4220042 w 4247646"/>
                <a:gd name="connsiteY58" fmla="*/ 3451 h 552091"/>
                <a:gd name="connsiteX59" fmla="*/ 4195888 w 4247646"/>
                <a:gd name="connsiteY59" fmla="*/ 17253 h 552091"/>
                <a:gd name="connsiteX60" fmla="*/ 4175184 w 4247646"/>
                <a:gd name="connsiteY60" fmla="*/ 51759 h 552091"/>
                <a:gd name="connsiteX61" fmla="*/ 4157932 w 4247646"/>
                <a:gd name="connsiteY61" fmla="*/ 75913 h 552091"/>
                <a:gd name="connsiteX62" fmla="*/ 4130327 w 4247646"/>
                <a:gd name="connsiteY62" fmla="*/ 106968 h 552091"/>
                <a:gd name="connsiteX63" fmla="*/ 4088920 w 4247646"/>
                <a:gd name="connsiteY63" fmla="*/ 144924 h 552091"/>
                <a:gd name="connsiteX64" fmla="*/ 4057865 w 4247646"/>
                <a:gd name="connsiteY64" fmla="*/ 165627 h 552091"/>
                <a:gd name="connsiteX65" fmla="*/ 4023360 w 4247646"/>
                <a:gd name="connsiteY65" fmla="*/ 182880 h 552091"/>
                <a:gd name="connsiteX66" fmla="*/ 3975052 w 4247646"/>
                <a:gd name="connsiteY66" fmla="*/ 200133 h 552091"/>
                <a:gd name="connsiteX67" fmla="*/ 3912941 w 4247646"/>
                <a:gd name="connsiteY67" fmla="*/ 210485 h 552091"/>
                <a:gd name="connsiteX68" fmla="*/ 3833578 w 4247646"/>
                <a:gd name="connsiteY68" fmla="*/ 217386 h 552091"/>
                <a:gd name="connsiteX69" fmla="*/ 3723160 w 4247646"/>
                <a:gd name="connsiteY69" fmla="*/ 224287 h 552091"/>
                <a:gd name="connsiteX70" fmla="*/ 3557533 w 4247646"/>
                <a:gd name="connsiteY70" fmla="*/ 231188 h 552091"/>
                <a:gd name="connsiteX71" fmla="*/ 3374653 w 4247646"/>
                <a:gd name="connsiteY71" fmla="*/ 238089 h 552091"/>
                <a:gd name="connsiteX72" fmla="*/ 3171070 w 4247646"/>
                <a:gd name="connsiteY72" fmla="*/ 238089 h 552091"/>
                <a:gd name="connsiteX73" fmla="*/ 2791507 w 4247646"/>
                <a:gd name="connsiteY73" fmla="*/ 238089 h 55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247646" h="552091">
                  <a:moveTo>
                    <a:pt x="2791507" y="238089"/>
                  </a:moveTo>
                  <a:lnTo>
                    <a:pt x="2453352" y="238089"/>
                  </a:lnTo>
                  <a:lnTo>
                    <a:pt x="2139350" y="238089"/>
                  </a:lnTo>
                  <a:lnTo>
                    <a:pt x="1959921" y="241540"/>
                  </a:lnTo>
                  <a:lnTo>
                    <a:pt x="1652821" y="238089"/>
                  </a:lnTo>
                  <a:lnTo>
                    <a:pt x="1362973" y="238089"/>
                  </a:lnTo>
                  <a:lnTo>
                    <a:pt x="1111082" y="231188"/>
                  </a:lnTo>
                  <a:lnTo>
                    <a:pt x="793630" y="224287"/>
                  </a:lnTo>
                  <a:lnTo>
                    <a:pt x="579695" y="213935"/>
                  </a:lnTo>
                  <a:lnTo>
                    <a:pt x="37956" y="210485"/>
                  </a:lnTo>
                  <a:lnTo>
                    <a:pt x="17252" y="224287"/>
                  </a:lnTo>
                  <a:lnTo>
                    <a:pt x="3450" y="241540"/>
                  </a:lnTo>
                  <a:lnTo>
                    <a:pt x="0" y="265694"/>
                  </a:lnTo>
                  <a:lnTo>
                    <a:pt x="6901" y="289848"/>
                  </a:lnTo>
                  <a:lnTo>
                    <a:pt x="24153" y="307101"/>
                  </a:lnTo>
                  <a:lnTo>
                    <a:pt x="69011" y="341606"/>
                  </a:lnTo>
                  <a:lnTo>
                    <a:pt x="138022" y="389914"/>
                  </a:lnTo>
                  <a:lnTo>
                    <a:pt x="210484" y="431321"/>
                  </a:lnTo>
                  <a:lnTo>
                    <a:pt x="276045" y="462376"/>
                  </a:lnTo>
                  <a:lnTo>
                    <a:pt x="334704" y="486530"/>
                  </a:lnTo>
                  <a:lnTo>
                    <a:pt x="386463" y="503783"/>
                  </a:lnTo>
                  <a:lnTo>
                    <a:pt x="407166" y="507233"/>
                  </a:lnTo>
                  <a:lnTo>
                    <a:pt x="545189" y="500332"/>
                  </a:lnTo>
                  <a:lnTo>
                    <a:pt x="772926" y="489981"/>
                  </a:lnTo>
                  <a:lnTo>
                    <a:pt x="948905" y="483079"/>
                  </a:lnTo>
                  <a:lnTo>
                    <a:pt x="1186994" y="476178"/>
                  </a:lnTo>
                  <a:lnTo>
                    <a:pt x="1404380" y="469277"/>
                  </a:lnTo>
                  <a:lnTo>
                    <a:pt x="1635568" y="465827"/>
                  </a:lnTo>
                  <a:lnTo>
                    <a:pt x="1856404" y="465827"/>
                  </a:lnTo>
                  <a:lnTo>
                    <a:pt x="2201461" y="465827"/>
                  </a:lnTo>
                  <a:lnTo>
                    <a:pt x="2629331" y="462376"/>
                  </a:lnTo>
                  <a:lnTo>
                    <a:pt x="2857068" y="462376"/>
                  </a:lnTo>
                  <a:lnTo>
                    <a:pt x="3012344" y="462376"/>
                  </a:lnTo>
                  <a:lnTo>
                    <a:pt x="3243532" y="465827"/>
                  </a:lnTo>
                  <a:lnTo>
                    <a:pt x="3409159" y="469277"/>
                  </a:lnTo>
                  <a:lnTo>
                    <a:pt x="3523027" y="472728"/>
                  </a:lnTo>
                  <a:lnTo>
                    <a:pt x="3626544" y="479629"/>
                  </a:lnTo>
                  <a:lnTo>
                    <a:pt x="3730061" y="489981"/>
                  </a:lnTo>
                  <a:lnTo>
                    <a:pt x="3795622" y="503783"/>
                  </a:lnTo>
                  <a:lnTo>
                    <a:pt x="3850831" y="521036"/>
                  </a:lnTo>
                  <a:lnTo>
                    <a:pt x="3878436" y="538288"/>
                  </a:lnTo>
                  <a:lnTo>
                    <a:pt x="3902590" y="548640"/>
                  </a:lnTo>
                  <a:lnTo>
                    <a:pt x="3933645" y="552091"/>
                  </a:lnTo>
                  <a:lnTo>
                    <a:pt x="3961249" y="545190"/>
                  </a:lnTo>
                  <a:lnTo>
                    <a:pt x="4013008" y="500332"/>
                  </a:lnTo>
                  <a:lnTo>
                    <a:pt x="4057865" y="448574"/>
                  </a:lnTo>
                  <a:lnTo>
                    <a:pt x="4082019" y="420969"/>
                  </a:lnTo>
                  <a:lnTo>
                    <a:pt x="4119975" y="369211"/>
                  </a:lnTo>
                  <a:lnTo>
                    <a:pt x="4154481" y="314002"/>
                  </a:lnTo>
                  <a:lnTo>
                    <a:pt x="4182086" y="262243"/>
                  </a:lnTo>
                  <a:lnTo>
                    <a:pt x="4202789" y="210485"/>
                  </a:lnTo>
                  <a:lnTo>
                    <a:pt x="4220042" y="162177"/>
                  </a:lnTo>
                  <a:lnTo>
                    <a:pt x="4233844" y="110418"/>
                  </a:lnTo>
                  <a:lnTo>
                    <a:pt x="4244196" y="55209"/>
                  </a:lnTo>
                  <a:lnTo>
                    <a:pt x="4247646" y="27605"/>
                  </a:lnTo>
                  <a:lnTo>
                    <a:pt x="4247646" y="10352"/>
                  </a:lnTo>
                  <a:lnTo>
                    <a:pt x="4240745" y="0"/>
                  </a:lnTo>
                  <a:lnTo>
                    <a:pt x="4233844" y="0"/>
                  </a:lnTo>
                  <a:lnTo>
                    <a:pt x="4220042" y="3451"/>
                  </a:lnTo>
                  <a:lnTo>
                    <a:pt x="4195888" y="17253"/>
                  </a:lnTo>
                  <a:lnTo>
                    <a:pt x="4175184" y="51759"/>
                  </a:lnTo>
                  <a:lnTo>
                    <a:pt x="4157932" y="75913"/>
                  </a:lnTo>
                  <a:lnTo>
                    <a:pt x="4130327" y="106968"/>
                  </a:lnTo>
                  <a:lnTo>
                    <a:pt x="4088920" y="144924"/>
                  </a:lnTo>
                  <a:lnTo>
                    <a:pt x="4057865" y="165627"/>
                  </a:lnTo>
                  <a:lnTo>
                    <a:pt x="4023360" y="182880"/>
                  </a:lnTo>
                  <a:lnTo>
                    <a:pt x="3975052" y="200133"/>
                  </a:lnTo>
                  <a:lnTo>
                    <a:pt x="3912941" y="210485"/>
                  </a:lnTo>
                  <a:lnTo>
                    <a:pt x="3833578" y="217386"/>
                  </a:lnTo>
                  <a:lnTo>
                    <a:pt x="3723160" y="224287"/>
                  </a:lnTo>
                  <a:lnTo>
                    <a:pt x="3557533" y="231188"/>
                  </a:lnTo>
                  <a:lnTo>
                    <a:pt x="3374653" y="238089"/>
                  </a:lnTo>
                  <a:lnTo>
                    <a:pt x="3171070" y="238089"/>
                  </a:lnTo>
                  <a:lnTo>
                    <a:pt x="2791507" y="23808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59">
              <a:extLst>
                <a:ext uri="{FF2B5EF4-FFF2-40B4-BE49-F238E27FC236}">
                  <a16:creationId xmlns:a16="http://schemas.microsoft.com/office/drawing/2014/main" id="{6D204BC5-0CA2-4CC4-9896-13D647FF5659}"/>
                </a:ext>
              </a:extLst>
            </p:cNvPr>
            <p:cNvSpPr/>
            <p:nvPr/>
          </p:nvSpPr>
          <p:spPr>
            <a:xfrm>
              <a:off x="3100388" y="5173663"/>
              <a:ext cx="603250" cy="644525"/>
            </a:xfrm>
            <a:custGeom>
              <a:avLst/>
              <a:gdLst>
                <a:gd name="connsiteX0" fmla="*/ 347662 w 602456"/>
                <a:gd name="connsiteY0" fmla="*/ 414338 h 642938"/>
                <a:gd name="connsiteX1" fmla="*/ 423862 w 602456"/>
                <a:gd name="connsiteY1" fmla="*/ 502444 h 642938"/>
                <a:gd name="connsiteX2" fmla="*/ 492918 w 602456"/>
                <a:gd name="connsiteY2" fmla="*/ 581025 h 642938"/>
                <a:gd name="connsiteX3" fmla="*/ 528637 w 602456"/>
                <a:gd name="connsiteY3" fmla="*/ 623888 h 642938"/>
                <a:gd name="connsiteX4" fmla="*/ 552450 w 602456"/>
                <a:gd name="connsiteY4" fmla="*/ 640557 h 642938"/>
                <a:gd name="connsiteX5" fmla="*/ 573881 w 602456"/>
                <a:gd name="connsiteY5" fmla="*/ 642938 h 642938"/>
                <a:gd name="connsiteX6" fmla="*/ 602456 w 602456"/>
                <a:gd name="connsiteY6" fmla="*/ 631032 h 642938"/>
                <a:gd name="connsiteX7" fmla="*/ 531018 w 602456"/>
                <a:gd name="connsiteY7" fmla="*/ 0 h 642938"/>
                <a:gd name="connsiteX8" fmla="*/ 523875 w 602456"/>
                <a:gd name="connsiteY8" fmla="*/ 59532 h 642938"/>
                <a:gd name="connsiteX9" fmla="*/ 516731 w 602456"/>
                <a:gd name="connsiteY9" fmla="*/ 104775 h 642938"/>
                <a:gd name="connsiteX10" fmla="*/ 509587 w 602456"/>
                <a:gd name="connsiteY10" fmla="*/ 126207 h 642938"/>
                <a:gd name="connsiteX11" fmla="*/ 497681 w 602456"/>
                <a:gd name="connsiteY11" fmla="*/ 152400 h 642938"/>
                <a:gd name="connsiteX12" fmla="*/ 485775 w 602456"/>
                <a:gd name="connsiteY12" fmla="*/ 166688 h 642938"/>
                <a:gd name="connsiteX13" fmla="*/ 464343 w 602456"/>
                <a:gd name="connsiteY13" fmla="*/ 178594 h 642938"/>
                <a:gd name="connsiteX14" fmla="*/ 438150 w 602456"/>
                <a:gd name="connsiteY14" fmla="*/ 183357 h 642938"/>
                <a:gd name="connsiteX15" fmla="*/ 400050 w 602456"/>
                <a:gd name="connsiteY15" fmla="*/ 176213 h 642938"/>
                <a:gd name="connsiteX16" fmla="*/ 292893 w 602456"/>
                <a:gd name="connsiteY16" fmla="*/ 145257 h 642938"/>
                <a:gd name="connsiteX17" fmla="*/ 183356 w 602456"/>
                <a:gd name="connsiteY17" fmla="*/ 116682 h 642938"/>
                <a:gd name="connsiteX18" fmla="*/ 73818 w 602456"/>
                <a:gd name="connsiteY18" fmla="*/ 88107 h 642938"/>
                <a:gd name="connsiteX19" fmla="*/ 45243 w 602456"/>
                <a:gd name="connsiteY19" fmla="*/ 78582 h 642938"/>
                <a:gd name="connsiteX20" fmla="*/ 23812 w 602456"/>
                <a:gd name="connsiteY20" fmla="*/ 73819 h 642938"/>
                <a:gd name="connsiteX21" fmla="*/ 11906 w 602456"/>
                <a:gd name="connsiteY21" fmla="*/ 71438 h 642938"/>
                <a:gd name="connsiteX22" fmla="*/ 2381 w 602456"/>
                <a:gd name="connsiteY22" fmla="*/ 73819 h 642938"/>
                <a:gd name="connsiteX23" fmla="*/ 0 w 602456"/>
                <a:gd name="connsiteY23" fmla="*/ 83344 h 642938"/>
                <a:gd name="connsiteX24" fmla="*/ 7143 w 602456"/>
                <a:gd name="connsiteY24" fmla="*/ 111919 h 642938"/>
                <a:gd name="connsiteX25" fmla="*/ 21431 w 602456"/>
                <a:gd name="connsiteY25" fmla="*/ 133350 h 642938"/>
                <a:gd name="connsiteX26" fmla="*/ 66675 w 602456"/>
                <a:gd name="connsiteY26" fmla="*/ 161925 h 642938"/>
                <a:gd name="connsiteX27" fmla="*/ 154781 w 602456"/>
                <a:gd name="connsiteY27" fmla="*/ 223838 h 642938"/>
                <a:gd name="connsiteX28" fmla="*/ 211931 w 602456"/>
                <a:gd name="connsiteY28" fmla="*/ 266700 h 642938"/>
                <a:gd name="connsiteX29" fmla="*/ 254793 w 602456"/>
                <a:gd name="connsiteY29" fmla="*/ 302419 h 642938"/>
                <a:gd name="connsiteX30" fmla="*/ 283368 w 602456"/>
                <a:gd name="connsiteY30" fmla="*/ 330994 h 642938"/>
                <a:gd name="connsiteX31" fmla="*/ 347662 w 602456"/>
                <a:gd name="connsiteY31" fmla="*/ 414338 h 6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02456" h="642938">
                  <a:moveTo>
                    <a:pt x="347662" y="414338"/>
                  </a:moveTo>
                  <a:lnTo>
                    <a:pt x="423862" y="502444"/>
                  </a:lnTo>
                  <a:lnTo>
                    <a:pt x="492918" y="581025"/>
                  </a:lnTo>
                  <a:lnTo>
                    <a:pt x="528637" y="623888"/>
                  </a:lnTo>
                  <a:lnTo>
                    <a:pt x="552450" y="640557"/>
                  </a:lnTo>
                  <a:lnTo>
                    <a:pt x="573881" y="642938"/>
                  </a:lnTo>
                  <a:lnTo>
                    <a:pt x="602456" y="631032"/>
                  </a:lnTo>
                  <a:lnTo>
                    <a:pt x="531018" y="0"/>
                  </a:lnTo>
                  <a:lnTo>
                    <a:pt x="523875" y="59532"/>
                  </a:lnTo>
                  <a:lnTo>
                    <a:pt x="516731" y="104775"/>
                  </a:lnTo>
                  <a:lnTo>
                    <a:pt x="509587" y="126207"/>
                  </a:lnTo>
                  <a:lnTo>
                    <a:pt x="497681" y="152400"/>
                  </a:lnTo>
                  <a:lnTo>
                    <a:pt x="485775" y="166688"/>
                  </a:lnTo>
                  <a:lnTo>
                    <a:pt x="464343" y="178594"/>
                  </a:lnTo>
                  <a:lnTo>
                    <a:pt x="438150" y="183357"/>
                  </a:lnTo>
                  <a:lnTo>
                    <a:pt x="400050" y="176213"/>
                  </a:lnTo>
                  <a:lnTo>
                    <a:pt x="292893" y="145257"/>
                  </a:lnTo>
                  <a:lnTo>
                    <a:pt x="183356" y="116682"/>
                  </a:lnTo>
                  <a:lnTo>
                    <a:pt x="73818" y="88107"/>
                  </a:lnTo>
                  <a:lnTo>
                    <a:pt x="45243" y="78582"/>
                  </a:lnTo>
                  <a:lnTo>
                    <a:pt x="23812" y="73819"/>
                  </a:lnTo>
                  <a:lnTo>
                    <a:pt x="11906" y="71438"/>
                  </a:lnTo>
                  <a:lnTo>
                    <a:pt x="2381" y="73819"/>
                  </a:lnTo>
                  <a:lnTo>
                    <a:pt x="0" y="83344"/>
                  </a:lnTo>
                  <a:lnTo>
                    <a:pt x="7143" y="111919"/>
                  </a:lnTo>
                  <a:lnTo>
                    <a:pt x="21431" y="133350"/>
                  </a:lnTo>
                  <a:lnTo>
                    <a:pt x="66675" y="161925"/>
                  </a:lnTo>
                  <a:lnTo>
                    <a:pt x="154781" y="223838"/>
                  </a:lnTo>
                  <a:lnTo>
                    <a:pt x="211931" y="266700"/>
                  </a:lnTo>
                  <a:lnTo>
                    <a:pt x="254793" y="302419"/>
                  </a:lnTo>
                  <a:lnTo>
                    <a:pt x="283368" y="330994"/>
                  </a:lnTo>
                  <a:cubicBezTo>
                    <a:pt x="325184" y="387568"/>
                    <a:pt x="307797" y="369710"/>
                    <a:pt x="347662" y="41433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56">
              <a:extLst>
                <a:ext uri="{FF2B5EF4-FFF2-40B4-BE49-F238E27FC236}">
                  <a16:creationId xmlns:a16="http://schemas.microsoft.com/office/drawing/2014/main" id="{1D62ECA6-420E-4CE1-8001-40D77875A2B8}"/>
                </a:ext>
              </a:extLst>
            </p:cNvPr>
            <p:cNvSpPr/>
            <p:nvPr/>
          </p:nvSpPr>
          <p:spPr>
            <a:xfrm>
              <a:off x="2643188" y="3382963"/>
              <a:ext cx="1692275" cy="1165225"/>
            </a:xfrm>
            <a:custGeom>
              <a:avLst/>
              <a:gdLst>
                <a:gd name="connsiteX0" fmla="*/ 1631156 w 1693068"/>
                <a:gd name="connsiteY0" fmla="*/ 109538 h 1164432"/>
                <a:gd name="connsiteX1" fmla="*/ 1485900 w 1693068"/>
                <a:gd name="connsiteY1" fmla="*/ 240507 h 1164432"/>
                <a:gd name="connsiteX2" fmla="*/ 1385887 w 1693068"/>
                <a:gd name="connsiteY2" fmla="*/ 330994 h 1164432"/>
                <a:gd name="connsiteX3" fmla="*/ 1259681 w 1693068"/>
                <a:gd name="connsiteY3" fmla="*/ 445294 h 1164432"/>
                <a:gd name="connsiteX4" fmla="*/ 1219200 w 1693068"/>
                <a:gd name="connsiteY4" fmla="*/ 478632 h 1164432"/>
                <a:gd name="connsiteX5" fmla="*/ 1038225 w 1693068"/>
                <a:gd name="connsiteY5" fmla="*/ 652463 h 1164432"/>
                <a:gd name="connsiteX6" fmla="*/ 866775 w 1693068"/>
                <a:gd name="connsiteY6" fmla="*/ 778669 h 1164432"/>
                <a:gd name="connsiteX7" fmla="*/ 745331 w 1693068"/>
                <a:gd name="connsiteY7" fmla="*/ 871538 h 1164432"/>
                <a:gd name="connsiteX8" fmla="*/ 600075 w 1693068"/>
                <a:gd name="connsiteY8" fmla="*/ 978694 h 1164432"/>
                <a:gd name="connsiteX9" fmla="*/ 535781 w 1693068"/>
                <a:gd name="connsiteY9" fmla="*/ 1028700 h 1164432"/>
                <a:gd name="connsiteX10" fmla="*/ 466725 w 1693068"/>
                <a:gd name="connsiteY10" fmla="*/ 1085850 h 1164432"/>
                <a:gd name="connsiteX11" fmla="*/ 416718 w 1693068"/>
                <a:gd name="connsiteY11" fmla="*/ 1123950 h 1164432"/>
                <a:gd name="connsiteX12" fmla="*/ 371475 w 1693068"/>
                <a:gd name="connsiteY12" fmla="*/ 1152525 h 1164432"/>
                <a:gd name="connsiteX13" fmla="*/ 338137 w 1693068"/>
                <a:gd name="connsiteY13" fmla="*/ 1164432 h 1164432"/>
                <a:gd name="connsiteX14" fmla="*/ 326231 w 1693068"/>
                <a:gd name="connsiteY14" fmla="*/ 1164432 h 1164432"/>
                <a:gd name="connsiteX15" fmla="*/ 304800 w 1693068"/>
                <a:gd name="connsiteY15" fmla="*/ 1157288 h 1164432"/>
                <a:gd name="connsiteX16" fmla="*/ 254793 w 1693068"/>
                <a:gd name="connsiteY16" fmla="*/ 1131094 h 1164432"/>
                <a:gd name="connsiteX17" fmla="*/ 202406 w 1693068"/>
                <a:gd name="connsiteY17" fmla="*/ 1097757 h 1164432"/>
                <a:gd name="connsiteX18" fmla="*/ 166687 w 1693068"/>
                <a:gd name="connsiteY18" fmla="*/ 1071563 h 1164432"/>
                <a:gd name="connsiteX19" fmla="*/ 128587 w 1693068"/>
                <a:gd name="connsiteY19" fmla="*/ 1035844 h 1164432"/>
                <a:gd name="connsiteX20" fmla="*/ 85725 w 1693068"/>
                <a:gd name="connsiteY20" fmla="*/ 990600 h 1164432"/>
                <a:gd name="connsiteX21" fmla="*/ 50006 w 1693068"/>
                <a:gd name="connsiteY21" fmla="*/ 942975 h 1164432"/>
                <a:gd name="connsiteX22" fmla="*/ 21431 w 1693068"/>
                <a:gd name="connsiteY22" fmla="*/ 904875 h 1164432"/>
                <a:gd name="connsiteX23" fmla="*/ 2381 w 1693068"/>
                <a:gd name="connsiteY23" fmla="*/ 869157 h 1164432"/>
                <a:gd name="connsiteX24" fmla="*/ 0 w 1693068"/>
                <a:gd name="connsiteY24" fmla="*/ 852488 h 1164432"/>
                <a:gd name="connsiteX25" fmla="*/ 0 w 1693068"/>
                <a:gd name="connsiteY25" fmla="*/ 840582 h 1164432"/>
                <a:gd name="connsiteX26" fmla="*/ 4762 w 1693068"/>
                <a:gd name="connsiteY26" fmla="*/ 833438 h 1164432"/>
                <a:gd name="connsiteX27" fmla="*/ 9525 w 1693068"/>
                <a:gd name="connsiteY27" fmla="*/ 831057 h 1164432"/>
                <a:gd name="connsiteX28" fmla="*/ 26193 w 1693068"/>
                <a:gd name="connsiteY28" fmla="*/ 835819 h 1164432"/>
                <a:gd name="connsiteX29" fmla="*/ 38100 w 1693068"/>
                <a:gd name="connsiteY29" fmla="*/ 845344 h 1164432"/>
                <a:gd name="connsiteX30" fmla="*/ 71437 w 1693068"/>
                <a:gd name="connsiteY30" fmla="*/ 857250 h 1164432"/>
                <a:gd name="connsiteX31" fmla="*/ 126206 w 1693068"/>
                <a:gd name="connsiteY31" fmla="*/ 873919 h 1164432"/>
                <a:gd name="connsiteX32" fmla="*/ 159543 w 1693068"/>
                <a:gd name="connsiteY32" fmla="*/ 878682 h 1164432"/>
                <a:gd name="connsiteX33" fmla="*/ 204787 w 1693068"/>
                <a:gd name="connsiteY33" fmla="*/ 881063 h 1164432"/>
                <a:gd name="connsiteX34" fmla="*/ 247650 w 1693068"/>
                <a:gd name="connsiteY34" fmla="*/ 876300 h 1164432"/>
                <a:gd name="connsiteX35" fmla="*/ 290512 w 1693068"/>
                <a:gd name="connsiteY35" fmla="*/ 866775 h 1164432"/>
                <a:gd name="connsiteX36" fmla="*/ 333375 w 1693068"/>
                <a:gd name="connsiteY36" fmla="*/ 850107 h 1164432"/>
                <a:gd name="connsiteX37" fmla="*/ 459581 w 1693068"/>
                <a:gd name="connsiteY37" fmla="*/ 781050 h 1164432"/>
                <a:gd name="connsiteX38" fmla="*/ 690562 w 1693068"/>
                <a:gd name="connsiteY38" fmla="*/ 640557 h 1164432"/>
                <a:gd name="connsiteX39" fmla="*/ 921543 w 1693068"/>
                <a:gd name="connsiteY39" fmla="*/ 502444 h 1164432"/>
                <a:gd name="connsiteX40" fmla="*/ 1033462 w 1693068"/>
                <a:gd name="connsiteY40" fmla="*/ 433388 h 1164432"/>
                <a:gd name="connsiteX41" fmla="*/ 1221581 w 1693068"/>
                <a:gd name="connsiteY41" fmla="*/ 297657 h 1164432"/>
                <a:gd name="connsiteX42" fmla="*/ 1376362 w 1693068"/>
                <a:gd name="connsiteY42" fmla="*/ 188119 h 1164432"/>
                <a:gd name="connsiteX43" fmla="*/ 1531143 w 1693068"/>
                <a:gd name="connsiteY43" fmla="*/ 78582 h 1164432"/>
                <a:gd name="connsiteX44" fmla="*/ 1624012 w 1693068"/>
                <a:gd name="connsiteY44" fmla="*/ 4763 h 1164432"/>
                <a:gd name="connsiteX45" fmla="*/ 1638300 w 1693068"/>
                <a:gd name="connsiteY45" fmla="*/ 0 h 1164432"/>
                <a:gd name="connsiteX46" fmla="*/ 1659731 w 1693068"/>
                <a:gd name="connsiteY46" fmla="*/ 2382 h 1164432"/>
                <a:gd name="connsiteX47" fmla="*/ 1671637 w 1693068"/>
                <a:gd name="connsiteY47" fmla="*/ 4763 h 1164432"/>
                <a:gd name="connsiteX48" fmla="*/ 1688306 w 1693068"/>
                <a:gd name="connsiteY48" fmla="*/ 11907 h 1164432"/>
                <a:gd name="connsiteX49" fmla="*/ 1693068 w 1693068"/>
                <a:gd name="connsiteY49" fmla="*/ 19050 h 1164432"/>
                <a:gd name="connsiteX50" fmla="*/ 1693068 w 1693068"/>
                <a:gd name="connsiteY50" fmla="*/ 23813 h 1164432"/>
                <a:gd name="connsiteX51" fmla="*/ 1693068 w 1693068"/>
                <a:gd name="connsiteY51" fmla="*/ 38100 h 1164432"/>
                <a:gd name="connsiteX52" fmla="*/ 1685925 w 1693068"/>
                <a:gd name="connsiteY52" fmla="*/ 57150 h 1164432"/>
                <a:gd name="connsiteX53" fmla="*/ 1631156 w 1693068"/>
                <a:gd name="connsiteY53" fmla="*/ 109538 h 1164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693068" h="1164432">
                  <a:moveTo>
                    <a:pt x="1631156" y="109538"/>
                  </a:moveTo>
                  <a:lnTo>
                    <a:pt x="1485900" y="240507"/>
                  </a:lnTo>
                  <a:lnTo>
                    <a:pt x="1385887" y="330994"/>
                  </a:lnTo>
                  <a:lnTo>
                    <a:pt x="1259681" y="445294"/>
                  </a:lnTo>
                  <a:lnTo>
                    <a:pt x="1219200" y="478632"/>
                  </a:lnTo>
                  <a:lnTo>
                    <a:pt x="1038225" y="652463"/>
                  </a:lnTo>
                  <a:lnTo>
                    <a:pt x="866775" y="778669"/>
                  </a:lnTo>
                  <a:lnTo>
                    <a:pt x="745331" y="871538"/>
                  </a:lnTo>
                  <a:lnTo>
                    <a:pt x="600075" y="978694"/>
                  </a:lnTo>
                  <a:lnTo>
                    <a:pt x="535781" y="1028700"/>
                  </a:lnTo>
                  <a:lnTo>
                    <a:pt x="466725" y="1085850"/>
                  </a:lnTo>
                  <a:lnTo>
                    <a:pt x="416718" y="1123950"/>
                  </a:lnTo>
                  <a:lnTo>
                    <a:pt x="371475" y="1152525"/>
                  </a:lnTo>
                  <a:lnTo>
                    <a:pt x="338137" y="1164432"/>
                  </a:lnTo>
                  <a:lnTo>
                    <a:pt x="326231" y="1164432"/>
                  </a:lnTo>
                  <a:lnTo>
                    <a:pt x="304800" y="1157288"/>
                  </a:lnTo>
                  <a:lnTo>
                    <a:pt x="254793" y="1131094"/>
                  </a:lnTo>
                  <a:lnTo>
                    <a:pt x="202406" y="1097757"/>
                  </a:lnTo>
                  <a:lnTo>
                    <a:pt x="166687" y="1071563"/>
                  </a:lnTo>
                  <a:lnTo>
                    <a:pt x="128587" y="1035844"/>
                  </a:lnTo>
                  <a:lnTo>
                    <a:pt x="85725" y="990600"/>
                  </a:lnTo>
                  <a:lnTo>
                    <a:pt x="50006" y="942975"/>
                  </a:lnTo>
                  <a:lnTo>
                    <a:pt x="21431" y="904875"/>
                  </a:lnTo>
                  <a:lnTo>
                    <a:pt x="2381" y="869157"/>
                  </a:lnTo>
                  <a:lnTo>
                    <a:pt x="0" y="852488"/>
                  </a:lnTo>
                  <a:lnTo>
                    <a:pt x="0" y="840582"/>
                  </a:lnTo>
                  <a:lnTo>
                    <a:pt x="4762" y="833438"/>
                  </a:lnTo>
                  <a:lnTo>
                    <a:pt x="9525" y="831057"/>
                  </a:lnTo>
                  <a:lnTo>
                    <a:pt x="26193" y="835819"/>
                  </a:lnTo>
                  <a:lnTo>
                    <a:pt x="38100" y="845344"/>
                  </a:lnTo>
                  <a:lnTo>
                    <a:pt x="71437" y="857250"/>
                  </a:lnTo>
                  <a:lnTo>
                    <a:pt x="126206" y="873919"/>
                  </a:lnTo>
                  <a:lnTo>
                    <a:pt x="159543" y="878682"/>
                  </a:lnTo>
                  <a:lnTo>
                    <a:pt x="204787" y="881063"/>
                  </a:lnTo>
                  <a:lnTo>
                    <a:pt x="247650" y="876300"/>
                  </a:lnTo>
                  <a:lnTo>
                    <a:pt x="290512" y="866775"/>
                  </a:lnTo>
                  <a:lnTo>
                    <a:pt x="333375" y="850107"/>
                  </a:lnTo>
                  <a:lnTo>
                    <a:pt x="459581" y="781050"/>
                  </a:lnTo>
                  <a:lnTo>
                    <a:pt x="690562" y="640557"/>
                  </a:lnTo>
                  <a:lnTo>
                    <a:pt x="921543" y="502444"/>
                  </a:lnTo>
                  <a:lnTo>
                    <a:pt x="1033462" y="433388"/>
                  </a:lnTo>
                  <a:lnTo>
                    <a:pt x="1221581" y="297657"/>
                  </a:lnTo>
                  <a:lnTo>
                    <a:pt x="1376362" y="188119"/>
                  </a:lnTo>
                  <a:lnTo>
                    <a:pt x="1531143" y="78582"/>
                  </a:lnTo>
                  <a:lnTo>
                    <a:pt x="1624012" y="4763"/>
                  </a:lnTo>
                  <a:lnTo>
                    <a:pt x="1638300" y="0"/>
                  </a:lnTo>
                  <a:lnTo>
                    <a:pt x="1659731" y="2382"/>
                  </a:lnTo>
                  <a:lnTo>
                    <a:pt x="1671637" y="4763"/>
                  </a:lnTo>
                  <a:lnTo>
                    <a:pt x="1688306" y="11907"/>
                  </a:lnTo>
                  <a:lnTo>
                    <a:pt x="1693068" y="19050"/>
                  </a:lnTo>
                  <a:lnTo>
                    <a:pt x="1693068" y="23813"/>
                  </a:lnTo>
                  <a:lnTo>
                    <a:pt x="1693068" y="38100"/>
                  </a:lnTo>
                  <a:lnTo>
                    <a:pt x="1685925" y="57150"/>
                  </a:lnTo>
                  <a:lnTo>
                    <a:pt x="1631156" y="109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50">
              <a:extLst>
                <a:ext uri="{FF2B5EF4-FFF2-40B4-BE49-F238E27FC236}">
                  <a16:creationId xmlns:a16="http://schemas.microsoft.com/office/drawing/2014/main" id="{6C1B1F64-58CC-480E-A2D8-804DE9D34B68}"/>
                </a:ext>
              </a:extLst>
            </p:cNvPr>
            <p:cNvSpPr/>
            <p:nvPr/>
          </p:nvSpPr>
          <p:spPr>
            <a:xfrm rot="16200000">
              <a:off x="3661569" y="3120231"/>
              <a:ext cx="2497138" cy="473075"/>
            </a:xfrm>
            <a:custGeom>
              <a:avLst/>
              <a:gdLst>
                <a:gd name="connsiteX0" fmla="*/ 1924050 w 2497931"/>
                <a:gd name="connsiteY0" fmla="*/ 230981 h 473869"/>
                <a:gd name="connsiteX1" fmla="*/ 1607344 w 2497931"/>
                <a:gd name="connsiteY1" fmla="*/ 238125 h 473869"/>
                <a:gd name="connsiteX2" fmla="*/ 1309688 w 2497931"/>
                <a:gd name="connsiteY2" fmla="*/ 242887 h 473869"/>
                <a:gd name="connsiteX3" fmla="*/ 1131094 w 2497931"/>
                <a:gd name="connsiteY3" fmla="*/ 245269 h 473869"/>
                <a:gd name="connsiteX4" fmla="*/ 947738 w 2497931"/>
                <a:gd name="connsiteY4" fmla="*/ 247650 h 473869"/>
                <a:gd name="connsiteX5" fmla="*/ 800100 w 2497931"/>
                <a:gd name="connsiteY5" fmla="*/ 250031 h 473869"/>
                <a:gd name="connsiteX6" fmla="*/ 640556 w 2497931"/>
                <a:gd name="connsiteY6" fmla="*/ 250031 h 473869"/>
                <a:gd name="connsiteX7" fmla="*/ 476250 w 2497931"/>
                <a:gd name="connsiteY7" fmla="*/ 250031 h 473869"/>
                <a:gd name="connsiteX8" fmla="*/ 428625 w 2497931"/>
                <a:gd name="connsiteY8" fmla="*/ 247650 h 473869"/>
                <a:gd name="connsiteX9" fmla="*/ 352425 w 2497931"/>
                <a:gd name="connsiteY9" fmla="*/ 240506 h 473869"/>
                <a:gd name="connsiteX10" fmla="*/ 221456 w 2497931"/>
                <a:gd name="connsiteY10" fmla="*/ 228600 h 473869"/>
                <a:gd name="connsiteX11" fmla="*/ 176213 w 2497931"/>
                <a:gd name="connsiteY11" fmla="*/ 240506 h 473869"/>
                <a:gd name="connsiteX12" fmla="*/ 100013 w 2497931"/>
                <a:gd name="connsiteY12" fmla="*/ 271462 h 473869"/>
                <a:gd name="connsiteX13" fmla="*/ 28575 w 2497931"/>
                <a:gd name="connsiteY13" fmla="*/ 307181 h 473869"/>
                <a:gd name="connsiteX14" fmla="*/ 11906 w 2497931"/>
                <a:gd name="connsiteY14" fmla="*/ 323850 h 473869"/>
                <a:gd name="connsiteX15" fmla="*/ 2381 w 2497931"/>
                <a:gd name="connsiteY15" fmla="*/ 340519 h 473869"/>
                <a:gd name="connsiteX16" fmla="*/ 0 w 2497931"/>
                <a:gd name="connsiteY16" fmla="*/ 354806 h 473869"/>
                <a:gd name="connsiteX17" fmla="*/ 4763 w 2497931"/>
                <a:gd name="connsiteY17" fmla="*/ 381000 h 473869"/>
                <a:gd name="connsiteX18" fmla="*/ 16669 w 2497931"/>
                <a:gd name="connsiteY18" fmla="*/ 402431 h 473869"/>
                <a:gd name="connsiteX19" fmla="*/ 38100 w 2497931"/>
                <a:gd name="connsiteY19" fmla="*/ 421481 h 473869"/>
                <a:gd name="connsiteX20" fmla="*/ 64294 w 2497931"/>
                <a:gd name="connsiteY20" fmla="*/ 440531 h 473869"/>
                <a:gd name="connsiteX21" fmla="*/ 100013 w 2497931"/>
                <a:gd name="connsiteY21" fmla="*/ 457200 h 473869"/>
                <a:gd name="connsiteX22" fmla="*/ 259556 w 2497931"/>
                <a:gd name="connsiteY22" fmla="*/ 473869 h 473869"/>
                <a:gd name="connsiteX23" fmla="*/ 461963 w 2497931"/>
                <a:gd name="connsiteY23" fmla="*/ 473869 h 473869"/>
                <a:gd name="connsiteX24" fmla="*/ 611981 w 2497931"/>
                <a:gd name="connsiteY24" fmla="*/ 473869 h 473869"/>
                <a:gd name="connsiteX25" fmla="*/ 862013 w 2497931"/>
                <a:gd name="connsiteY25" fmla="*/ 473869 h 473869"/>
                <a:gd name="connsiteX26" fmla="*/ 1126331 w 2497931"/>
                <a:gd name="connsiteY26" fmla="*/ 473869 h 473869"/>
                <a:gd name="connsiteX27" fmla="*/ 1466850 w 2497931"/>
                <a:gd name="connsiteY27" fmla="*/ 471487 h 473869"/>
                <a:gd name="connsiteX28" fmla="*/ 1700213 w 2497931"/>
                <a:gd name="connsiteY28" fmla="*/ 464344 h 473869"/>
                <a:gd name="connsiteX29" fmla="*/ 1966913 w 2497931"/>
                <a:gd name="connsiteY29" fmla="*/ 459581 h 473869"/>
                <a:gd name="connsiteX30" fmla="*/ 2185988 w 2497931"/>
                <a:gd name="connsiteY30" fmla="*/ 452437 h 473869"/>
                <a:gd name="connsiteX31" fmla="*/ 2247900 w 2497931"/>
                <a:gd name="connsiteY31" fmla="*/ 452437 h 473869"/>
                <a:gd name="connsiteX32" fmla="*/ 2388394 w 2497931"/>
                <a:gd name="connsiteY32" fmla="*/ 354806 h 473869"/>
                <a:gd name="connsiteX33" fmla="*/ 2405063 w 2497931"/>
                <a:gd name="connsiteY33" fmla="*/ 323850 h 473869"/>
                <a:gd name="connsiteX34" fmla="*/ 2433638 w 2497931"/>
                <a:gd name="connsiteY34" fmla="*/ 271462 h 473869"/>
                <a:gd name="connsiteX35" fmla="*/ 2445544 w 2497931"/>
                <a:gd name="connsiteY35" fmla="*/ 242887 h 473869"/>
                <a:gd name="connsiteX36" fmla="*/ 2462213 w 2497931"/>
                <a:gd name="connsiteY36" fmla="*/ 202406 h 473869"/>
                <a:gd name="connsiteX37" fmla="*/ 2474119 w 2497931"/>
                <a:gd name="connsiteY37" fmla="*/ 164306 h 473869"/>
                <a:gd name="connsiteX38" fmla="*/ 2483644 w 2497931"/>
                <a:gd name="connsiteY38" fmla="*/ 126206 h 473869"/>
                <a:gd name="connsiteX39" fmla="*/ 2490788 w 2497931"/>
                <a:gd name="connsiteY39" fmla="*/ 85725 h 473869"/>
                <a:gd name="connsiteX40" fmla="*/ 2493169 w 2497931"/>
                <a:gd name="connsiteY40" fmla="*/ 52387 h 473869"/>
                <a:gd name="connsiteX41" fmla="*/ 2495550 w 2497931"/>
                <a:gd name="connsiteY41" fmla="*/ 38100 h 473869"/>
                <a:gd name="connsiteX42" fmla="*/ 2497931 w 2497931"/>
                <a:gd name="connsiteY42" fmla="*/ 19050 h 473869"/>
                <a:gd name="connsiteX43" fmla="*/ 2495550 w 2497931"/>
                <a:gd name="connsiteY43" fmla="*/ 7144 h 473869"/>
                <a:gd name="connsiteX44" fmla="*/ 2490788 w 2497931"/>
                <a:gd name="connsiteY44" fmla="*/ 2381 h 473869"/>
                <a:gd name="connsiteX45" fmla="*/ 2474119 w 2497931"/>
                <a:gd name="connsiteY45" fmla="*/ 0 h 473869"/>
                <a:gd name="connsiteX46" fmla="*/ 2455069 w 2497931"/>
                <a:gd name="connsiteY46" fmla="*/ 2381 h 473869"/>
                <a:gd name="connsiteX47" fmla="*/ 2438400 w 2497931"/>
                <a:gd name="connsiteY47" fmla="*/ 14287 h 473869"/>
                <a:gd name="connsiteX48" fmla="*/ 2390775 w 2497931"/>
                <a:gd name="connsiteY48" fmla="*/ 64294 h 473869"/>
                <a:gd name="connsiteX49" fmla="*/ 2347913 w 2497931"/>
                <a:gd name="connsiteY49" fmla="*/ 100012 h 473869"/>
                <a:gd name="connsiteX50" fmla="*/ 2288381 w 2497931"/>
                <a:gd name="connsiteY50" fmla="*/ 140494 h 473869"/>
                <a:gd name="connsiteX51" fmla="*/ 2238375 w 2497931"/>
                <a:gd name="connsiteY51" fmla="*/ 169069 h 473869"/>
                <a:gd name="connsiteX52" fmla="*/ 2190750 w 2497931"/>
                <a:gd name="connsiteY52" fmla="*/ 190500 h 473869"/>
                <a:gd name="connsiteX53" fmla="*/ 2140744 w 2497931"/>
                <a:gd name="connsiteY53" fmla="*/ 207169 h 473869"/>
                <a:gd name="connsiteX54" fmla="*/ 2090738 w 2497931"/>
                <a:gd name="connsiteY54" fmla="*/ 219075 h 473869"/>
                <a:gd name="connsiteX55" fmla="*/ 2052638 w 2497931"/>
                <a:gd name="connsiteY55" fmla="*/ 226219 h 473869"/>
                <a:gd name="connsiteX56" fmla="*/ 1924050 w 2497931"/>
                <a:gd name="connsiteY56" fmla="*/ 230981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97931" h="473869">
                  <a:moveTo>
                    <a:pt x="1924050" y="230981"/>
                  </a:moveTo>
                  <a:lnTo>
                    <a:pt x="1607344" y="238125"/>
                  </a:lnTo>
                  <a:lnTo>
                    <a:pt x="1309688" y="242887"/>
                  </a:lnTo>
                  <a:lnTo>
                    <a:pt x="1131094" y="245269"/>
                  </a:lnTo>
                  <a:lnTo>
                    <a:pt x="947738" y="247650"/>
                  </a:lnTo>
                  <a:lnTo>
                    <a:pt x="800100" y="250031"/>
                  </a:lnTo>
                  <a:lnTo>
                    <a:pt x="640556" y="250031"/>
                  </a:lnTo>
                  <a:lnTo>
                    <a:pt x="476250" y="250031"/>
                  </a:lnTo>
                  <a:lnTo>
                    <a:pt x="428625" y="247650"/>
                  </a:lnTo>
                  <a:lnTo>
                    <a:pt x="352425" y="240506"/>
                  </a:lnTo>
                  <a:lnTo>
                    <a:pt x="221456" y="228600"/>
                  </a:lnTo>
                  <a:lnTo>
                    <a:pt x="176213" y="240506"/>
                  </a:lnTo>
                  <a:lnTo>
                    <a:pt x="100013" y="271462"/>
                  </a:lnTo>
                  <a:lnTo>
                    <a:pt x="28575" y="307181"/>
                  </a:lnTo>
                  <a:lnTo>
                    <a:pt x="11906" y="323850"/>
                  </a:lnTo>
                  <a:lnTo>
                    <a:pt x="2381" y="340519"/>
                  </a:lnTo>
                  <a:lnTo>
                    <a:pt x="0" y="354806"/>
                  </a:lnTo>
                  <a:lnTo>
                    <a:pt x="4763" y="381000"/>
                  </a:lnTo>
                  <a:lnTo>
                    <a:pt x="16669" y="402431"/>
                  </a:lnTo>
                  <a:lnTo>
                    <a:pt x="38100" y="421481"/>
                  </a:lnTo>
                  <a:lnTo>
                    <a:pt x="64294" y="440531"/>
                  </a:lnTo>
                  <a:lnTo>
                    <a:pt x="100013" y="457200"/>
                  </a:lnTo>
                  <a:lnTo>
                    <a:pt x="259556" y="473869"/>
                  </a:lnTo>
                  <a:lnTo>
                    <a:pt x="461963" y="473869"/>
                  </a:lnTo>
                  <a:lnTo>
                    <a:pt x="611981" y="473869"/>
                  </a:lnTo>
                  <a:lnTo>
                    <a:pt x="862013" y="473869"/>
                  </a:lnTo>
                  <a:lnTo>
                    <a:pt x="1126331" y="473869"/>
                  </a:lnTo>
                  <a:lnTo>
                    <a:pt x="1466850" y="471487"/>
                  </a:lnTo>
                  <a:lnTo>
                    <a:pt x="1700213" y="464344"/>
                  </a:lnTo>
                  <a:lnTo>
                    <a:pt x="1966913" y="459581"/>
                  </a:lnTo>
                  <a:lnTo>
                    <a:pt x="2185988" y="452437"/>
                  </a:lnTo>
                  <a:lnTo>
                    <a:pt x="2247900" y="452437"/>
                  </a:lnTo>
                  <a:lnTo>
                    <a:pt x="2388394" y="354806"/>
                  </a:lnTo>
                  <a:lnTo>
                    <a:pt x="2405063" y="323850"/>
                  </a:lnTo>
                  <a:lnTo>
                    <a:pt x="2433638" y="271462"/>
                  </a:lnTo>
                  <a:lnTo>
                    <a:pt x="2445544" y="242887"/>
                  </a:lnTo>
                  <a:lnTo>
                    <a:pt x="2462213" y="202406"/>
                  </a:lnTo>
                  <a:lnTo>
                    <a:pt x="2474119" y="164306"/>
                  </a:lnTo>
                  <a:lnTo>
                    <a:pt x="2483644" y="126206"/>
                  </a:lnTo>
                  <a:lnTo>
                    <a:pt x="2490788" y="85725"/>
                  </a:lnTo>
                  <a:lnTo>
                    <a:pt x="2493169" y="52387"/>
                  </a:lnTo>
                  <a:lnTo>
                    <a:pt x="2495550" y="38100"/>
                  </a:lnTo>
                  <a:lnTo>
                    <a:pt x="2497931" y="19050"/>
                  </a:lnTo>
                  <a:lnTo>
                    <a:pt x="2495550" y="7144"/>
                  </a:lnTo>
                  <a:lnTo>
                    <a:pt x="2490788" y="2381"/>
                  </a:lnTo>
                  <a:lnTo>
                    <a:pt x="2474119" y="0"/>
                  </a:lnTo>
                  <a:lnTo>
                    <a:pt x="2455069" y="2381"/>
                  </a:lnTo>
                  <a:lnTo>
                    <a:pt x="2438400" y="14287"/>
                  </a:lnTo>
                  <a:lnTo>
                    <a:pt x="2390775" y="64294"/>
                  </a:lnTo>
                  <a:lnTo>
                    <a:pt x="2347913" y="100012"/>
                  </a:lnTo>
                  <a:lnTo>
                    <a:pt x="2288381" y="140494"/>
                  </a:lnTo>
                  <a:lnTo>
                    <a:pt x="2238375" y="169069"/>
                  </a:lnTo>
                  <a:lnTo>
                    <a:pt x="2190750" y="190500"/>
                  </a:lnTo>
                  <a:lnTo>
                    <a:pt x="2140744" y="207169"/>
                  </a:lnTo>
                  <a:lnTo>
                    <a:pt x="2090738" y="219075"/>
                  </a:lnTo>
                  <a:lnTo>
                    <a:pt x="2052638" y="226219"/>
                  </a:lnTo>
                  <a:lnTo>
                    <a:pt x="1924050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51">
              <a:extLst>
                <a:ext uri="{FF2B5EF4-FFF2-40B4-BE49-F238E27FC236}">
                  <a16:creationId xmlns:a16="http://schemas.microsoft.com/office/drawing/2014/main" id="{A909496E-1783-421D-B3DA-D1E2D5606DBB}"/>
                </a:ext>
              </a:extLst>
            </p:cNvPr>
            <p:cNvSpPr/>
            <p:nvPr/>
          </p:nvSpPr>
          <p:spPr>
            <a:xfrm rot="16200000">
              <a:off x="4598194" y="2380457"/>
              <a:ext cx="2497137" cy="1790700"/>
            </a:xfrm>
            <a:custGeom>
              <a:avLst/>
              <a:gdLst>
                <a:gd name="connsiteX0" fmla="*/ 2209800 w 2497931"/>
                <a:gd name="connsiteY0" fmla="*/ 611981 h 1790700"/>
                <a:gd name="connsiteX1" fmla="*/ 2238375 w 2497931"/>
                <a:gd name="connsiteY1" fmla="*/ 821531 h 1790700"/>
                <a:gd name="connsiteX2" fmla="*/ 2266950 w 2497931"/>
                <a:gd name="connsiteY2" fmla="*/ 1047750 h 1790700"/>
                <a:gd name="connsiteX3" fmla="*/ 2286000 w 2497931"/>
                <a:gd name="connsiteY3" fmla="*/ 1200150 h 1790700"/>
                <a:gd name="connsiteX4" fmla="*/ 2297906 w 2497931"/>
                <a:gd name="connsiteY4" fmla="*/ 1302544 h 1790700"/>
                <a:gd name="connsiteX5" fmla="*/ 2300287 w 2497931"/>
                <a:gd name="connsiteY5" fmla="*/ 1323975 h 1790700"/>
                <a:gd name="connsiteX6" fmla="*/ 2295525 w 2497931"/>
                <a:gd name="connsiteY6" fmla="*/ 1354931 h 1790700"/>
                <a:gd name="connsiteX7" fmla="*/ 2286000 w 2497931"/>
                <a:gd name="connsiteY7" fmla="*/ 1381125 h 1790700"/>
                <a:gd name="connsiteX8" fmla="*/ 2269331 w 2497931"/>
                <a:gd name="connsiteY8" fmla="*/ 1402556 h 1790700"/>
                <a:gd name="connsiteX9" fmla="*/ 2245518 w 2497931"/>
                <a:gd name="connsiteY9" fmla="*/ 1419225 h 1790700"/>
                <a:gd name="connsiteX10" fmla="*/ 2224087 w 2497931"/>
                <a:gd name="connsiteY10" fmla="*/ 1423988 h 1790700"/>
                <a:gd name="connsiteX11" fmla="*/ 2155031 w 2497931"/>
                <a:gd name="connsiteY11" fmla="*/ 1423988 h 1790700"/>
                <a:gd name="connsiteX12" fmla="*/ 1938337 w 2497931"/>
                <a:gd name="connsiteY12" fmla="*/ 1416844 h 1790700"/>
                <a:gd name="connsiteX13" fmla="*/ 1657350 w 2497931"/>
                <a:gd name="connsiteY13" fmla="*/ 1407319 h 1790700"/>
                <a:gd name="connsiteX14" fmla="*/ 1438275 w 2497931"/>
                <a:gd name="connsiteY14" fmla="*/ 1402556 h 1790700"/>
                <a:gd name="connsiteX15" fmla="*/ 1209675 w 2497931"/>
                <a:gd name="connsiteY15" fmla="*/ 1400175 h 1790700"/>
                <a:gd name="connsiteX16" fmla="*/ 1026318 w 2497931"/>
                <a:gd name="connsiteY16" fmla="*/ 1393031 h 1790700"/>
                <a:gd name="connsiteX17" fmla="*/ 819150 w 2497931"/>
                <a:gd name="connsiteY17" fmla="*/ 1381125 h 1790700"/>
                <a:gd name="connsiteX18" fmla="*/ 590550 w 2497931"/>
                <a:gd name="connsiteY18" fmla="*/ 1369219 h 1790700"/>
                <a:gd name="connsiteX19" fmla="*/ 361950 w 2497931"/>
                <a:gd name="connsiteY19" fmla="*/ 1359694 h 1790700"/>
                <a:gd name="connsiteX20" fmla="*/ 285750 w 2497931"/>
                <a:gd name="connsiteY20" fmla="*/ 1357313 h 1790700"/>
                <a:gd name="connsiteX21" fmla="*/ 114300 w 2497931"/>
                <a:gd name="connsiteY21" fmla="*/ 1359694 h 1790700"/>
                <a:gd name="connsiteX22" fmla="*/ 80962 w 2497931"/>
                <a:gd name="connsiteY22" fmla="*/ 1362075 h 1790700"/>
                <a:gd name="connsiteX23" fmla="*/ 59531 w 2497931"/>
                <a:gd name="connsiteY23" fmla="*/ 1366838 h 1790700"/>
                <a:gd name="connsiteX24" fmla="*/ 45243 w 2497931"/>
                <a:gd name="connsiteY24" fmla="*/ 1371600 h 1790700"/>
                <a:gd name="connsiteX25" fmla="*/ 23812 w 2497931"/>
                <a:gd name="connsiteY25" fmla="*/ 1385888 h 1790700"/>
                <a:gd name="connsiteX26" fmla="*/ 9525 w 2497931"/>
                <a:gd name="connsiteY26" fmla="*/ 1404938 h 1790700"/>
                <a:gd name="connsiteX27" fmla="*/ 2381 w 2497931"/>
                <a:gd name="connsiteY27" fmla="*/ 1423988 h 1790700"/>
                <a:gd name="connsiteX28" fmla="*/ 0 w 2497931"/>
                <a:gd name="connsiteY28" fmla="*/ 1452563 h 1790700"/>
                <a:gd name="connsiteX29" fmla="*/ 4762 w 2497931"/>
                <a:gd name="connsiteY29" fmla="*/ 1481138 h 1790700"/>
                <a:gd name="connsiteX30" fmla="*/ 16668 w 2497931"/>
                <a:gd name="connsiteY30" fmla="*/ 1507331 h 1790700"/>
                <a:gd name="connsiteX31" fmla="*/ 30956 w 2497931"/>
                <a:gd name="connsiteY31" fmla="*/ 1526381 h 1790700"/>
                <a:gd name="connsiteX32" fmla="*/ 50006 w 2497931"/>
                <a:gd name="connsiteY32" fmla="*/ 1545431 h 1790700"/>
                <a:gd name="connsiteX33" fmla="*/ 80962 w 2497931"/>
                <a:gd name="connsiteY33" fmla="*/ 1566863 h 1790700"/>
                <a:gd name="connsiteX34" fmla="*/ 116681 w 2497931"/>
                <a:gd name="connsiteY34" fmla="*/ 1583531 h 1790700"/>
                <a:gd name="connsiteX35" fmla="*/ 169068 w 2497931"/>
                <a:gd name="connsiteY35" fmla="*/ 1600200 h 1790700"/>
                <a:gd name="connsiteX36" fmla="*/ 219075 w 2497931"/>
                <a:gd name="connsiteY36" fmla="*/ 1602581 h 1790700"/>
                <a:gd name="connsiteX37" fmla="*/ 473868 w 2497931"/>
                <a:gd name="connsiteY37" fmla="*/ 1602581 h 1790700"/>
                <a:gd name="connsiteX38" fmla="*/ 702468 w 2497931"/>
                <a:gd name="connsiteY38" fmla="*/ 1607344 h 1790700"/>
                <a:gd name="connsiteX39" fmla="*/ 959643 w 2497931"/>
                <a:gd name="connsiteY39" fmla="*/ 1614488 h 1790700"/>
                <a:gd name="connsiteX40" fmla="*/ 1169193 w 2497931"/>
                <a:gd name="connsiteY40" fmla="*/ 1621631 h 1790700"/>
                <a:gd name="connsiteX41" fmla="*/ 1412081 w 2497931"/>
                <a:gd name="connsiteY41" fmla="*/ 1631156 h 1790700"/>
                <a:gd name="connsiteX42" fmla="*/ 1590675 w 2497931"/>
                <a:gd name="connsiteY42" fmla="*/ 1643063 h 1790700"/>
                <a:gd name="connsiteX43" fmla="*/ 1840706 w 2497931"/>
                <a:gd name="connsiteY43" fmla="*/ 1657350 h 1790700"/>
                <a:gd name="connsiteX44" fmla="*/ 2002631 w 2497931"/>
                <a:gd name="connsiteY44" fmla="*/ 1666875 h 1790700"/>
                <a:gd name="connsiteX45" fmla="*/ 2045493 w 2497931"/>
                <a:gd name="connsiteY45" fmla="*/ 1678781 h 1790700"/>
                <a:gd name="connsiteX46" fmla="*/ 2074068 w 2497931"/>
                <a:gd name="connsiteY46" fmla="*/ 1688306 h 1790700"/>
                <a:gd name="connsiteX47" fmla="*/ 2107406 w 2497931"/>
                <a:gd name="connsiteY47" fmla="*/ 1704975 h 1790700"/>
                <a:gd name="connsiteX48" fmla="*/ 2135981 w 2497931"/>
                <a:gd name="connsiteY48" fmla="*/ 1726406 h 1790700"/>
                <a:gd name="connsiteX49" fmla="*/ 2150268 w 2497931"/>
                <a:gd name="connsiteY49" fmla="*/ 1743075 h 1790700"/>
                <a:gd name="connsiteX50" fmla="*/ 2171700 w 2497931"/>
                <a:gd name="connsiteY50" fmla="*/ 1764506 h 1790700"/>
                <a:gd name="connsiteX51" fmla="*/ 2190750 w 2497931"/>
                <a:gd name="connsiteY51" fmla="*/ 1778794 h 1790700"/>
                <a:gd name="connsiteX52" fmla="*/ 2216943 w 2497931"/>
                <a:gd name="connsiteY52" fmla="*/ 1788319 h 1790700"/>
                <a:gd name="connsiteX53" fmla="*/ 2238375 w 2497931"/>
                <a:gd name="connsiteY53" fmla="*/ 1790700 h 1790700"/>
                <a:gd name="connsiteX54" fmla="*/ 2259806 w 2497931"/>
                <a:gd name="connsiteY54" fmla="*/ 1785938 h 1790700"/>
                <a:gd name="connsiteX55" fmla="*/ 2276475 w 2497931"/>
                <a:gd name="connsiteY55" fmla="*/ 1778794 h 1790700"/>
                <a:gd name="connsiteX56" fmla="*/ 2297906 w 2497931"/>
                <a:gd name="connsiteY56" fmla="*/ 1762125 h 1790700"/>
                <a:gd name="connsiteX57" fmla="*/ 2328862 w 2497931"/>
                <a:gd name="connsiteY57" fmla="*/ 1728788 h 1790700"/>
                <a:gd name="connsiteX58" fmla="*/ 2383631 w 2497931"/>
                <a:gd name="connsiteY58" fmla="*/ 1652588 h 1790700"/>
                <a:gd name="connsiteX59" fmla="*/ 2424112 w 2497931"/>
                <a:gd name="connsiteY59" fmla="*/ 1581150 h 1790700"/>
                <a:gd name="connsiteX60" fmla="*/ 2450306 w 2497931"/>
                <a:gd name="connsiteY60" fmla="*/ 1526381 h 1790700"/>
                <a:gd name="connsiteX61" fmla="*/ 2471737 w 2497931"/>
                <a:gd name="connsiteY61" fmla="*/ 1464469 h 1790700"/>
                <a:gd name="connsiteX62" fmla="*/ 2483643 w 2497931"/>
                <a:gd name="connsiteY62" fmla="*/ 1416844 h 1790700"/>
                <a:gd name="connsiteX63" fmla="*/ 2497931 w 2497931"/>
                <a:gd name="connsiteY63" fmla="*/ 1352550 h 1790700"/>
                <a:gd name="connsiteX64" fmla="*/ 2497931 w 2497931"/>
                <a:gd name="connsiteY64" fmla="*/ 1328738 h 1790700"/>
                <a:gd name="connsiteX65" fmla="*/ 2488406 w 2497931"/>
                <a:gd name="connsiteY65" fmla="*/ 1285875 h 1790700"/>
                <a:gd name="connsiteX66" fmla="*/ 2457450 w 2497931"/>
                <a:gd name="connsiteY66" fmla="*/ 1157288 h 1790700"/>
                <a:gd name="connsiteX67" fmla="*/ 2450306 w 2497931"/>
                <a:gd name="connsiteY67" fmla="*/ 1102519 h 1790700"/>
                <a:gd name="connsiteX68" fmla="*/ 2433637 w 2497931"/>
                <a:gd name="connsiteY68" fmla="*/ 990600 h 1790700"/>
                <a:gd name="connsiteX69" fmla="*/ 2416968 w 2497931"/>
                <a:gd name="connsiteY69" fmla="*/ 871538 h 1790700"/>
                <a:gd name="connsiteX70" fmla="*/ 2395537 w 2497931"/>
                <a:gd name="connsiteY70" fmla="*/ 728663 h 1790700"/>
                <a:gd name="connsiteX71" fmla="*/ 2374106 w 2497931"/>
                <a:gd name="connsiteY71" fmla="*/ 576263 h 1790700"/>
                <a:gd name="connsiteX72" fmla="*/ 2355056 w 2497931"/>
                <a:gd name="connsiteY72" fmla="*/ 440531 h 1790700"/>
                <a:gd name="connsiteX73" fmla="*/ 2340768 w 2497931"/>
                <a:gd name="connsiteY73" fmla="*/ 328613 h 1790700"/>
                <a:gd name="connsiteX74" fmla="*/ 2324100 w 2497931"/>
                <a:gd name="connsiteY74" fmla="*/ 211931 h 1790700"/>
                <a:gd name="connsiteX75" fmla="*/ 2305050 w 2497931"/>
                <a:gd name="connsiteY75" fmla="*/ 107156 h 1790700"/>
                <a:gd name="connsiteX76" fmla="*/ 2302668 w 2497931"/>
                <a:gd name="connsiteY76" fmla="*/ 90488 h 1790700"/>
                <a:gd name="connsiteX77" fmla="*/ 2312193 w 2497931"/>
                <a:gd name="connsiteY77" fmla="*/ 61913 h 1790700"/>
                <a:gd name="connsiteX78" fmla="*/ 2340768 w 2497931"/>
                <a:gd name="connsiteY78" fmla="*/ 0 h 1790700"/>
                <a:gd name="connsiteX79" fmla="*/ 2131218 w 2497931"/>
                <a:gd name="connsiteY79" fmla="*/ 97631 h 1790700"/>
                <a:gd name="connsiteX80" fmla="*/ 2150268 w 2497931"/>
                <a:gd name="connsiteY80" fmla="*/ 230981 h 1790700"/>
                <a:gd name="connsiteX81" fmla="*/ 2181225 w 2497931"/>
                <a:gd name="connsiteY81" fmla="*/ 419100 h 1790700"/>
                <a:gd name="connsiteX82" fmla="*/ 2209800 w 2497931"/>
                <a:gd name="connsiteY82" fmla="*/ 611981 h 179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497931" h="1790700">
                  <a:moveTo>
                    <a:pt x="2209800" y="611981"/>
                  </a:moveTo>
                  <a:lnTo>
                    <a:pt x="2238375" y="821531"/>
                  </a:lnTo>
                  <a:lnTo>
                    <a:pt x="2266950" y="1047750"/>
                  </a:lnTo>
                  <a:lnTo>
                    <a:pt x="2286000" y="1200150"/>
                  </a:lnTo>
                  <a:lnTo>
                    <a:pt x="2297906" y="1302544"/>
                  </a:lnTo>
                  <a:lnTo>
                    <a:pt x="2300287" y="1323975"/>
                  </a:lnTo>
                  <a:lnTo>
                    <a:pt x="2295525" y="1354931"/>
                  </a:lnTo>
                  <a:lnTo>
                    <a:pt x="2286000" y="1381125"/>
                  </a:lnTo>
                  <a:lnTo>
                    <a:pt x="2269331" y="1402556"/>
                  </a:lnTo>
                  <a:lnTo>
                    <a:pt x="2245518" y="1419225"/>
                  </a:lnTo>
                  <a:lnTo>
                    <a:pt x="2224087" y="1423988"/>
                  </a:lnTo>
                  <a:lnTo>
                    <a:pt x="2155031" y="1423988"/>
                  </a:lnTo>
                  <a:lnTo>
                    <a:pt x="1938337" y="1416844"/>
                  </a:lnTo>
                  <a:lnTo>
                    <a:pt x="1657350" y="1407319"/>
                  </a:lnTo>
                  <a:lnTo>
                    <a:pt x="1438275" y="1402556"/>
                  </a:lnTo>
                  <a:lnTo>
                    <a:pt x="1209675" y="1400175"/>
                  </a:lnTo>
                  <a:lnTo>
                    <a:pt x="1026318" y="1393031"/>
                  </a:lnTo>
                  <a:lnTo>
                    <a:pt x="819150" y="1381125"/>
                  </a:lnTo>
                  <a:lnTo>
                    <a:pt x="590550" y="1369219"/>
                  </a:lnTo>
                  <a:lnTo>
                    <a:pt x="361950" y="1359694"/>
                  </a:lnTo>
                  <a:lnTo>
                    <a:pt x="285750" y="1357313"/>
                  </a:lnTo>
                  <a:lnTo>
                    <a:pt x="114300" y="1359694"/>
                  </a:lnTo>
                  <a:lnTo>
                    <a:pt x="80962" y="1362075"/>
                  </a:lnTo>
                  <a:lnTo>
                    <a:pt x="59531" y="1366838"/>
                  </a:lnTo>
                  <a:lnTo>
                    <a:pt x="45243" y="1371600"/>
                  </a:lnTo>
                  <a:lnTo>
                    <a:pt x="23812" y="1385888"/>
                  </a:lnTo>
                  <a:lnTo>
                    <a:pt x="9525" y="1404938"/>
                  </a:lnTo>
                  <a:lnTo>
                    <a:pt x="2381" y="1423988"/>
                  </a:lnTo>
                  <a:lnTo>
                    <a:pt x="0" y="1452563"/>
                  </a:lnTo>
                  <a:lnTo>
                    <a:pt x="4762" y="1481138"/>
                  </a:lnTo>
                  <a:lnTo>
                    <a:pt x="16668" y="1507331"/>
                  </a:lnTo>
                  <a:lnTo>
                    <a:pt x="30956" y="1526381"/>
                  </a:lnTo>
                  <a:lnTo>
                    <a:pt x="50006" y="1545431"/>
                  </a:lnTo>
                  <a:lnTo>
                    <a:pt x="80962" y="1566863"/>
                  </a:lnTo>
                  <a:lnTo>
                    <a:pt x="116681" y="1583531"/>
                  </a:lnTo>
                  <a:lnTo>
                    <a:pt x="169068" y="1600200"/>
                  </a:lnTo>
                  <a:lnTo>
                    <a:pt x="219075" y="1602581"/>
                  </a:lnTo>
                  <a:lnTo>
                    <a:pt x="473868" y="1602581"/>
                  </a:lnTo>
                  <a:lnTo>
                    <a:pt x="702468" y="1607344"/>
                  </a:lnTo>
                  <a:lnTo>
                    <a:pt x="959643" y="1614488"/>
                  </a:lnTo>
                  <a:lnTo>
                    <a:pt x="1169193" y="1621631"/>
                  </a:lnTo>
                  <a:lnTo>
                    <a:pt x="1412081" y="1631156"/>
                  </a:lnTo>
                  <a:lnTo>
                    <a:pt x="1590675" y="1643063"/>
                  </a:lnTo>
                  <a:lnTo>
                    <a:pt x="1840706" y="1657350"/>
                  </a:lnTo>
                  <a:lnTo>
                    <a:pt x="2002631" y="1666875"/>
                  </a:lnTo>
                  <a:lnTo>
                    <a:pt x="2045493" y="1678781"/>
                  </a:lnTo>
                  <a:lnTo>
                    <a:pt x="2074068" y="1688306"/>
                  </a:lnTo>
                  <a:lnTo>
                    <a:pt x="2107406" y="1704975"/>
                  </a:lnTo>
                  <a:lnTo>
                    <a:pt x="2135981" y="1726406"/>
                  </a:lnTo>
                  <a:lnTo>
                    <a:pt x="2150268" y="1743075"/>
                  </a:lnTo>
                  <a:lnTo>
                    <a:pt x="2171700" y="1764506"/>
                  </a:lnTo>
                  <a:lnTo>
                    <a:pt x="2190750" y="1778794"/>
                  </a:lnTo>
                  <a:lnTo>
                    <a:pt x="2216943" y="1788319"/>
                  </a:lnTo>
                  <a:lnTo>
                    <a:pt x="2238375" y="1790700"/>
                  </a:lnTo>
                  <a:lnTo>
                    <a:pt x="2259806" y="1785938"/>
                  </a:lnTo>
                  <a:lnTo>
                    <a:pt x="2276475" y="1778794"/>
                  </a:lnTo>
                  <a:lnTo>
                    <a:pt x="2297906" y="1762125"/>
                  </a:lnTo>
                  <a:lnTo>
                    <a:pt x="2328862" y="1728788"/>
                  </a:lnTo>
                  <a:lnTo>
                    <a:pt x="2383631" y="1652588"/>
                  </a:lnTo>
                  <a:lnTo>
                    <a:pt x="2424112" y="1581150"/>
                  </a:lnTo>
                  <a:lnTo>
                    <a:pt x="2450306" y="1526381"/>
                  </a:lnTo>
                  <a:lnTo>
                    <a:pt x="2471737" y="1464469"/>
                  </a:lnTo>
                  <a:lnTo>
                    <a:pt x="2483643" y="1416844"/>
                  </a:lnTo>
                  <a:lnTo>
                    <a:pt x="2497931" y="1352550"/>
                  </a:lnTo>
                  <a:lnTo>
                    <a:pt x="2497931" y="1328738"/>
                  </a:lnTo>
                  <a:lnTo>
                    <a:pt x="2488406" y="1285875"/>
                  </a:lnTo>
                  <a:lnTo>
                    <a:pt x="2457450" y="1157288"/>
                  </a:lnTo>
                  <a:lnTo>
                    <a:pt x="2450306" y="1102519"/>
                  </a:lnTo>
                  <a:lnTo>
                    <a:pt x="2433637" y="990600"/>
                  </a:lnTo>
                  <a:lnTo>
                    <a:pt x="2416968" y="871538"/>
                  </a:lnTo>
                  <a:lnTo>
                    <a:pt x="2395537" y="728663"/>
                  </a:lnTo>
                  <a:lnTo>
                    <a:pt x="2374106" y="576263"/>
                  </a:lnTo>
                  <a:lnTo>
                    <a:pt x="2355056" y="440531"/>
                  </a:lnTo>
                  <a:lnTo>
                    <a:pt x="2340768" y="328613"/>
                  </a:lnTo>
                  <a:lnTo>
                    <a:pt x="2324100" y="211931"/>
                  </a:lnTo>
                  <a:lnTo>
                    <a:pt x="2305050" y="107156"/>
                  </a:lnTo>
                  <a:lnTo>
                    <a:pt x="2302668" y="90488"/>
                  </a:lnTo>
                  <a:lnTo>
                    <a:pt x="2312193" y="61913"/>
                  </a:lnTo>
                  <a:lnTo>
                    <a:pt x="2340768" y="0"/>
                  </a:lnTo>
                  <a:lnTo>
                    <a:pt x="2131218" y="97631"/>
                  </a:lnTo>
                  <a:lnTo>
                    <a:pt x="2150268" y="230981"/>
                  </a:lnTo>
                  <a:lnTo>
                    <a:pt x="2181225" y="419100"/>
                  </a:lnTo>
                  <a:lnTo>
                    <a:pt x="2209800" y="611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52">
              <a:extLst>
                <a:ext uri="{FF2B5EF4-FFF2-40B4-BE49-F238E27FC236}">
                  <a16:creationId xmlns:a16="http://schemas.microsoft.com/office/drawing/2014/main" id="{487565F7-8ECB-48D3-956F-DEFECF1993E6}"/>
                </a:ext>
              </a:extLst>
            </p:cNvPr>
            <p:cNvSpPr/>
            <p:nvPr/>
          </p:nvSpPr>
          <p:spPr>
            <a:xfrm rot="16200000">
              <a:off x="5607843" y="2580482"/>
              <a:ext cx="296863" cy="1371600"/>
            </a:xfrm>
            <a:custGeom>
              <a:avLst/>
              <a:gdLst>
                <a:gd name="connsiteX0" fmla="*/ 52388 w 297656"/>
                <a:gd name="connsiteY0" fmla="*/ 545306 h 1371600"/>
                <a:gd name="connsiteX1" fmla="*/ 30956 w 297656"/>
                <a:gd name="connsiteY1" fmla="*/ 304800 h 1371600"/>
                <a:gd name="connsiteX2" fmla="*/ 0 w 297656"/>
                <a:gd name="connsiteY2" fmla="*/ 4762 h 1371600"/>
                <a:gd name="connsiteX3" fmla="*/ 176213 w 297656"/>
                <a:gd name="connsiteY3" fmla="*/ 0 h 1371600"/>
                <a:gd name="connsiteX4" fmla="*/ 197644 w 297656"/>
                <a:gd name="connsiteY4" fmla="*/ 211931 h 1371600"/>
                <a:gd name="connsiteX5" fmla="*/ 223838 w 297656"/>
                <a:gd name="connsiteY5" fmla="*/ 454818 h 1371600"/>
                <a:gd name="connsiteX6" fmla="*/ 252413 w 297656"/>
                <a:gd name="connsiteY6" fmla="*/ 700087 h 1371600"/>
                <a:gd name="connsiteX7" fmla="*/ 278606 w 297656"/>
                <a:gd name="connsiteY7" fmla="*/ 904875 h 1371600"/>
                <a:gd name="connsiteX8" fmla="*/ 295275 w 297656"/>
                <a:gd name="connsiteY8" fmla="*/ 1038225 h 1371600"/>
                <a:gd name="connsiteX9" fmla="*/ 297656 w 297656"/>
                <a:gd name="connsiteY9" fmla="*/ 1059656 h 1371600"/>
                <a:gd name="connsiteX10" fmla="*/ 295275 w 297656"/>
                <a:gd name="connsiteY10" fmla="*/ 1128712 h 1371600"/>
                <a:gd name="connsiteX11" fmla="*/ 288131 w 297656"/>
                <a:gd name="connsiteY11" fmla="*/ 1212056 h 1371600"/>
                <a:gd name="connsiteX12" fmla="*/ 264319 w 297656"/>
                <a:gd name="connsiteY12" fmla="*/ 1338262 h 1371600"/>
                <a:gd name="connsiteX13" fmla="*/ 252413 w 297656"/>
                <a:gd name="connsiteY13" fmla="*/ 1369218 h 1371600"/>
                <a:gd name="connsiteX14" fmla="*/ 100013 w 297656"/>
                <a:gd name="connsiteY14" fmla="*/ 1371600 h 1371600"/>
                <a:gd name="connsiteX15" fmla="*/ 88106 w 297656"/>
                <a:gd name="connsiteY15" fmla="*/ 1133475 h 1371600"/>
                <a:gd name="connsiteX16" fmla="*/ 78581 w 297656"/>
                <a:gd name="connsiteY16" fmla="*/ 931068 h 1371600"/>
                <a:gd name="connsiteX17" fmla="*/ 52388 w 297656"/>
                <a:gd name="connsiteY17" fmla="*/ 545306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7656" h="1371600">
                  <a:moveTo>
                    <a:pt x="52388" y="545306"/>
                  </a:moveTo>
                  <a:lnTo>
                    <a:pt x="30956" y="304800"/>
                  </a:lnTo>
                  <a:lnTo>
                    <a:pt x="0" y="4762"/>
                  </a:lnTo>
                  <a:lnTo>
                    <a:pt x="176213" y="0"/>
                  </a:lnTo>
                  <a:lnTo>
                    <a:pt x="197644" y="211931"/>
                  </a:lnTo>
                  <a:lnTo>
                    <a:pt x="223838" y="454818"/>
                  </a:lnTo>
                  <a:lnTo>
                    <a:pt x="252413" y="700087"/>
                  </a:lnTo>
                  <a:lnTo>
                    <a:pt x="278606" y="904875"/>
                  </a:lnTo>
                  <a:lnTo>
                    <a:pt x="295275" y="1038225"/>
                  </a:lnTo>
                  <a:lnTo>
                    <a:pt x="297656" y="1059656"/>
                  </a:lnTo>
                  <a:cubicBezTo>
                    <a:pt x="296862" y="1082675"/>
                    <a:pt x="296069" y="1105693"/>
                    <a:pt x="295275" y="1128712"/>
                  </a:cubicBezTo>
                  <a:lnTo>
                    <a:pt x="288131" y="1212056"/>
                  </a:lnTo>
                  <a:lnTo>
                    <a:pt x="264319" y="1338262"/>
                  </a:lnTo>
                  <a:lnTo>
                    <a:pt x="252413" y="1369218"/>
                  </a:lnTo>
                  <a:lnTo>
                    <a:pt x="100013" y="1371600"/>
                  </a:lnTo>
                  <a:lnTo>
                    <a:pt x="88106" y="1133475"/>
                  </a:lnTo>
                  <a:lnTo>
                    <a:pt x="78581" y="931068"/>
                  </a:lnTo>
                  <a:lnTo>
                    <a:pt x="52388" y="545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53">
              <a:extLst>
                <a:ext uri="{FF2B5EF4-FFF2-40B4-BE49-F238E27FC236}">
                  <a16:creationId xmlns:a16="http://schemas.microsoft.com/office/drawing/2014/main" id="{EA849AE8-B7C4-48EB-AB55-A6B880698B9E}"/>
                </a:ext>
              </a:extLst>
            </p:cNvPr>
            <p:cNvSpPr/>
            <p:nvPr/>
          </p:nvSpPr>
          <p:spPr>
            <a:xfrm rot="16200000">
              <a:off x="5574507" y="3717131"/>
              <a:ext cx="323850" cy="1316037"/>
            </a:xfrm>
            <a:custGeom>
              <a:avLst/>
              <a:gdLst>
                <a:gd name="connsiteX0" fmla="*/ 285750 w 323850"/>
                <a:gd name="connsiteY0" fmla="*/ 540544 h 1316832"/>
                <a:gd name="connsiteX1" fmla="*/ 273844 w 323850"/>
                <a:gd name="connsiteY1" fmla="*/ 433388 h 1316832"/>
                <a:gd name="connsiteX2" fmla="*/ 261938 w 323850"/>
                <a:gd name="connsiteY2" fmla="*/ 330994 h 1316832"/>
                <a:gd name="connsiteX3" fmla="*/ 250032 w 323850"/>
                <a:gd name="connsiteY3" fmla="*/ 254794 h 1316832"/>
                <a:gd name="connsiteX4" fmla="*/ 230982 w 323850"/>
                <a:gd name="connsiteY4" fmla="*/ 157163 h 1316832"/>
                <a:gd name="connsiteX5" fmla="*/ 202407 w 323850"/>
                <a:gd name="connsiteY5" fmla="*/ 0 h 1316832"/>
                <a:gd name="connsiteX6" fmla="*/ 0 w 323850"/>
                <a:gd name="connsiteY6" fmla="*/ 4763 h 1316832"/>
                <a:gd name="connsiteX7" fmla="*/ 21432 w 323850"/>
                <a:gd name="connsiteY7" fmla="*/ 69057 h 1316832"/>
                <a:gd name="connsiteX8" fmla="*/ 38100 w 323850"/>
                <a:gd name="connsiteY8" fmla="*/ 114300 h 1316832"/>
                <a:gd name="connsiteX9" fmla="*/ 61913 w 323850"/>
                <a:gd name="connsiteY9" fmla="*/ 188119 h 1316832"/>
                <a:gd name="connsiteX10" fmla="*/ 85725 w 323850"/>
                <a:gd name="connsiteY10" fmla="*/ 271463 h 1316832"/>
                <a:gd name="connsiteX11" fmla="*/ 102394 w 323850"/>
                <a:gd name="connsiteY11" fmla="*/ 340519 h 1316832"/>
                <a:gd name="connsiteX12" fmla="*/ 114300 w 323850"/>
                <a:gd name="connsiteY12" fmla="*/ 407194 h 1316832"/>
                <a:gd name="connsiteX13" fmla="*/ 126207 w 323850"/>
                <a:gd name="connsiteY13" fmla="*/ 478632 h 1316832"/>
                <a:gd name="connsiteX14" fmla="*/ 135732 w 323850"/>
                <a:gd name="connsiteY14" fmla="*/ 554832 h 1316832"/>
                <a:gd name="connsiteX15" fmla="*/ 145257 w 323850"/>
                <a:gd name="connsiteY15" fmla="*/ 638175 h 1316832"/>
                <a:gd name="connsiteX16" fmla="*/ 150019 w 323850"/>
                <a:gd name="connsiteY16" fmla="*/ 719138 h 1316832"/>
                <a:gd name="connsiteX17" fmla="*/ 154782 w 323850"/>
                <a:gd name="connsiteY17" fmla="*/ 866775 h 1316832"/>
                <a:gd name="connsiteX18" fmla="*/ 157163 w 323850"/>
                <a:gd name="connsiteY18" fmla="*/ 978694 h 1316832"/>
                <a:gd name="connsiteX19" fmla="*/ 154782 w 323850"/>
                <a:gd name="connsiteY19" fmla="*/ 1092994 h 1316832"/>
                <a:gd name="connsiteX20" fmla="*/ 140494 w 323850"/>
                <a:gd name="connsiteY20" fmla="*/ 1316832 h 1316832"/>
                <a:gd name="connsiteX21" fmla="*/ 323850 w 323850"/>
                <a:gd name="connsiteY21" fmla="*/ 1316832 h 1316832"/>
                <a:gd name="connsiteX22" fmla="*/ 321469 w 323850"/>
                <a:gd name="connsiteY22" fmla="*/ 1166813 h 1316832"/>
                <a:gd name="connsiteX23" fmla="*/ 321469 w 323850"/>
                <a:gd name="connsiteY23" fmla="*/ 950119 h 1316832"/>
                <a:gd name="connsiteX24" fmla="*/ 321469 w 323850"/>
                <a:gd name="connsiteY24" fmla="*/ 897732 h 1316832"/>
                <a:gd name="connsiteX25" fmla="*/ 314325 w 323850"/>
                <a:gd name="connsiteY25" fmla="*/ 807244 h 1316832"/>
                <a:gd name="connsiteX26" fmla="*/ 285750 w 323850"/>
                <a:gd name="connsiteY26" fmla="*/ 540544 h 13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23850" h="1316832">
                  <a:moveTo>
                    <a:pt x="285750" y="540544"/>
                  </a:moveTo>
                  <a:lnTo>
                    <a:pt x="273844" y="433388"/>
                  </a:lnTo>
                  <a:lnTo>
                    <a:pt x="261938" y="330994"/>
                  </a:lnTo>
                  <a:lnTo>
                    <a:pt x="250032" y="254794"/>
                  </a:lnTo>
                  <a:lnTo>
                    <a:pt x="230982" y="157163"/>
                  </a:lnTo>
                  <a:lnTo>
                    <a:pt x="202407" y="0"/>
                  </a:lnTo>
                  <a:lnTo>
                    <a:pt x="0" y="4763"/>
                  </a:lnTo>
                  <a:lnTo>
                    <a:pt x="21432" y="69057"/>
                  </a:lnTo>
                  <a:lnTo>
                    <a:pt x="38100" y="114300"/>
                  </a:lnTo>
                  <a:lnTo>
                    <a:pt x="61913" y="188119"/>
                  </a:lnTo>
                  <a:lnTo>
                    <a:pt x="85725" y="271463"/>
                  </a:lnTo>
                  <a:lnTo>
                    <a:pt x="102394" y="340519"/>
                  </a:lnTo>
                  <a:lnTo>
                    <a:pt x="114300" y="407194"/>
                  </a:lnTo>
                  <a:lnTo>
                    <a:pt x="126207" y="478632"/>
                  </a:lnTo>
                  <a:lnTo>
                    <a:pt x="135732" y="554832"/>
                  </a:lnTo>
                  <a:lnTo>
                    <a:pt x="145257" y="638175"/>
                  </a:lnTo>
                  <a:lnTo>
                    <a:pt x="150019" y="719138"/>
                  </a:lnTo>
                  <a:lnTo>
                    <a:pt x="154782" y="866775"/>
                  </a:lnTo>
                  <a:cubicBezTo>
                    <a:pt x="155576" y="904081"/>
                    <a:pt x="156369" y="941388"/>
                    <a:pt x="157163" y="978694"/>
                  </a:cubicBezTo>
                  <a:cubicBezTo>
                    <a:pt x="156369" y="1016794"/>
                    <a:pt x="155576" y="1054894"/>
                    <a:pt x="154782" y="1092994"/>
                  </a:cubicBezTo>
                  <a:lnTo>
                    <a:pt x="140494" y="1316832"/>
                  </a:lnTo>
                  <a:lnTo>
                    <a:pt x="323850" y="1316832"/>
                  </a:lnTo>
                  <a:cubicBezTo>
                    <a:pt x="323056" y="1266826"/>
                    <a:pt x="322263" y="1216819"/>
                    <a:pt x="321469" y="1166813"/>
                  </a:cubicBezTo>
                  <a:lnTo>
                    <a:pt x="321469" y="950119"/>
                  </a:lnTo>
                  <a:lnTo>
                    <a:pt x="321469" y="897732"/>
                  </a:lnTo>
                  <a:lnTo>
                    <a:pt x="314325" y="807244"/>
                  </a:lnTo>
                  <a:lnTo>
                    <a:pt x="285750" y="540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58">
              <a:extLst>
                <a:ext uri="{FF2B5EF4-FFF2-40B4-BE49-F238E27FC236}">
                  <a16:creationId xmlns:a16="http://schemas.microsoft.com/office/drawing/2014/main" id="{91BE4F25-910F-4673-BADE-B555F05149D9}"/>
                </a:ext>
              </a:extLst>
            </p:cNvPr>
            <p:cNvSpPr/>
            <p:nvPr/>
          </p:nvSpPr>
          <p:spPr>
            <a:xfrm>
              <a:off x="4292600" y="5060950"/>
              <a:ext cx="2978150" cy="422275"/>
            </a:xfrm>
            <a:custGeom>
              <a:avLst/>
              <a:gdLst>
                <a:gd name="connsiteX0" fmla="*/ 2168644 w 2977912"/>
                <a:gd name="connsiteY0" fmla="*/ 73348 h 422971"/>
                <a:gd name="connsiteX1" fmla="*/ 1970605 w 2977912"/>
                <a:gd name="connsiteY1" fmla="*/ 80682 h 422971"/>
                <a:gd name="connsiteX2" fmla="*/ 1792126 w 2977912"/>
                <a:gd name="connsiteY2" fmla="*/ 88017 h 422971"/>
                <a:gd name="connsiteX3" fmla="*/ 1603868 w 2977912"/>
                <a:gd name="connsiteY3" fmla="*/ 97797 h 422971"/>
                <a:gd name="connsiteX4" fmla="*/ 1359376 w 2977912"/>
                <a:gd name="connsiteY4" fmla="*/ 110021 h 422971"/>
                <a:gd name="connsiteX5" fmla="*/ 1139333 w 2977912"/>
                <a:gd name="connsiteY5" fmla="*/ 124691 h 422971"/>
                <a:gd name="connsiteX6" fmla="*/ 911955 w 2977912"/>
                <a:gd name="connsiteY6" fmla="*/ 139360 h 422971"/>
                <a:gd name="connsiteX7" fmla="*/ 738366 w 2977912"/>
                <a:gd name="connsiteY7" fmla="*/ 154030 h 422971"/>
                <a:gd name="connsiteX8" fmla="*/ 589226 w 2977912"/>
                <a:gd name="connsiteY8" fmla="*/ 168699 h 422971"/>
                <a:gd name="connsiteX9" fmla="*/ 513433 w 2977912"/>
                <a:gd name="connsiteY9" fmla="*/ 176034 h 422971"/>
                <a:gd name="connsiteX10" fmla="*/ 486539 w 2977912"/>
                <a:gd name="connsiteY10" fmla="*/ 178479 h 422971"/>
                <a:gd name="connsiteX11" fmla="*/ 452310 w 2977912"/>
                <a:gd name="connsiteY11" fmla="*/ 176034 h 422971"/>
                <a:gd name="connsiteX12" fmla="*/ 413192 w 2977912"/>
                <a:gd name="connsiteY12" fmla="*/ 173589 h 422971"/>
                <a:gd name="connsiteX13" fmla="*/ 352069 w 2977912"/>
                <a:gd name="connsiteY13" fmla="*/ 166255 h 422971"/>
                <a:gd name="connsiteX14" fmla="*/ 298280 w 2977912"/>
                <a:gd name="connsiteY14" fmla="*/ 156475 h 422971"/>
                <a:gd name="connsiteX15" fmla="*/ 261607 w 2977912"/>
                <a:gd name="connsiteY15" fmla="*/ 146695 h 422971"/>
                <a:gd name="connsiteX16" fmla="*/ 198039 w 2977912"/>
                <a:gd name="connsiteY16" fmla="*/ 124691 h 422971"/>
                <a:gd name="connsiteX17" fmla="*/ 141805 w 2977912"/>
                <a:gd name="connsiteY17" fmla="*/ 100242 h 422971"/>
                <a:gd name="connsiteX18" fmla="*/ 85572 w 2977912"/>
                <a:gd name="connsiteY18" fmla="*/ 68458 h 422971"/>
                <a:gd name="connsiteX19" fmla="*/ 53788 w 2977912"/>
                <a:gd name="connsiteY19" fmla="*/ 48898 h 422971"/>
                <a:gd name="connsiteX20" fmla="*/ 31784 w 2977912"/>
                <a:gd name="connsiteY20" fmla="*/ 39119 h 422971"/>
                <a:gd name="connsiteX21" fmla="*/ 17115 w 2977912"/>
                <a:gd name="connsiteY21" fmla="*/ 39119 h 422971"/>
                <a:gd name="connsiteX22" fmla="*/ 4890 w 2977912"/>
                <a:gd name="connsiteY22" fmla="*/ 41564 h 422971"/>
                <a:gd name="connsiteX23" fmla="*/ 0 w 2977912"/>
                <a:gd name="connsiteY23" fmla="*/ 48898 h 422971"/>
                <a:gd name="connsiteX24" fmla="*/ 0 w 2977912"/>
                <a:gd name="connsiteY24" fmla="*/ 61123 h 422971"/>
                <a:gd name="connsiteX25" fmla="*/ 2445 w 2977912"/>
                <a:gd name="connsiteY25" fmla="*/ 78237 h 422971"/>
                <a:gd name="connsiteX26" fmla="*/ 14670 w 2977912"/>
                <a:gd name="connsiteY26" fmla="*/ 102687 h 422971"/>
                <a:gd name="connsiteX27" fmla="*/ 63568 w 2977912"/>
                <a:gd name="connsiteY27" fmla="*/ 163810 h 422971"/>
                <a:gd name="connsiteX28" fmla="*/ 139361 w 2977912"/>
                <a:gd name="connsiteY28" fmla="*/ 246937 h 422971"/>
                <a:gd name="connsiteX29" fmla="*/ 202928 w 2977912"/>
                <a:gd name="connsiteY29" fmla="*/ 308060 h 422971"/>
                <a:gd name="connsiteX30" fmla="*/ 254272 w 2977912"/>
                <a:gd name="connsiteY30" fmla="*/ 349623 h 422971"/>
                <a:gd name="connsiteX31" fmla="*/ 305615 w 2977912"/>
                <a:gd name="connsiteY31" fmla="*/ 386297 h 422971"/>
                <a:gd name="connsiteX32" fmla="*/ 356958 w 2977912"/>
                <a:gd name="connsiteY32" fmla="*/ 413191 h 422971"/>
                <a:gd name="connsiteX33" fmla="*/ 388742 w 2977912"/>
                <a:gd name="connsiteY33" fmla="*/ 422971 h 422971"/>
                <a:gd name="connsiteX34" fmla="*/ 437641 w 2977912"/>
                <a:gd name="connsiteY34" fmla="*/ 408302 h 422971"/>
                <a:gd name="connsiteX35" fmla="*/ 574556 w 2977912"/>
                <a:gd name="connsiteY35" fmla="*/ 374073 h 422971"/>
                <a:gd name="connsiteX36" fmla="*/ 718807 w 2977912"/>
                <a:gd name="connsiteY36" fmla="*/ 349623 h 422971"/>
                <a:gd name="connsiteX37" fmla="*/ 860612 w 2977912"/>
                <a:gd name="connsiteY37" fmla="*/ 332509 h 422971"/>
                <a:gd name="connsiteX38" fmla="*/ 1041536 w 2977912"/>
                <a:gd name="connsiteY38" fmla="*/ 308060 h 422971"/>
                <a:gd name="connsiteX39" fmla="*/ 1246909 w 2977912"/>
                <a:gd name="connsiteY39" fmla="*/ 286056 h 422971"/>
                <a:gd name="connsiteX40" fmla="*/ 1425388 w 2977912"/>
                <a:gd name="connsiteY40" fmla="*/ 271386 h 422971"/>
                <a:gd name="connsiteX41" fmla="*/ 1557414 w 2977912"/>
                <a:gd name="connsiteY41" fmla="*/ 261606 h 422971"/>
                <a:gd name="connsiteX42" fmla="*/ 1682105 w 2977912"/>
                <a:gd name="connsiteY42" fmla="*/ 256717 h 422971"/>
                <a:gd name="connsiteX43" fmla="*/ 1823910 w 2977912"/>
                <a:gd name="connsiteY43" fmla="*/ 254272 h 422971"/>
                <a:gd name="connsiteX44" fmla="*/ 1929042 w 2977912"/>
                <a:gd name="connsiteY44" fmla="*/ 254272 h 422971"/>
                <a:gd name="connsiteX45" fmla="*/ 2070847 w 2977912"/>
                <a:gd name="connsiteY45" fmla="*/ 256717 h 422971"/>
                <a:gd name="connsiteX46" fmla="*/ 2246881 w 2977912"/>
                <a:gd name="connsiteY46" fmla="*/ 266496 h 422971"/>
                <a:gd name="connsiteX47" fmla="*/ 2408246 w 2977912"/>
                <a:gd name="connsiteY47" fmla="*/ 268941 h 422971"/>
                <a:gd name="connsiteX48" fmla="*/ 2528047 w 2977912"/>
                <a:gd name="connsiteY48" fmla="*/ 273831 h 422971"/>
                <a:gd name="connsiteX49" fmla="*/ 2657628 w 2977912"/>
                <a:gd name="connsiteY49" fmla="*/ 281166 h 422971"/>
                <a:gd name="connsiteX50" fmla="*/ 2782319 w 2977912"/>
                <a:gd name="connsiteY50" fmla="*/ 295835 h 422971"/>
                <a:gd name="connsiteX51" fmla="*/ 2887450 w 2977912"/>
                <a:gd name="connsiteY51" fmla="*/ 310505 h 422971"/>
                <a:gd name="connsiteX52" fmla="*/ 2911900 w 2977912"/>
                <a:gd name="connsiteY52" fmla="*/ 310505 h 422971"/>
                <a:gd name="connsiteX53" fmla="*/ 2943684 w 2977912"/>
                <a:gd name="connsiteY53" fmla="*/ 305615 h 422971"/>
                <a:gd name="connsiteX54" fmla="*/ 2960798 w 2977912"/>
                <a:gd name="connsiteY54" fmla="*/ 298280 h 422971"/>
                <a:gd name="connsiteX55" fmla="*/ 2975468 w 2977912"/>
                <a:gd name="connsiteY55" fmla="*/ 281166 h 422971"/>
                <a:gd name="connsiteX56" fmla="*/ 2977912 w 2977912"/>
                <a:gd name="connsiteY56" fmla="*/ 266496 h 422971"/>
                <a:gd name="connsiteX57" fmla="*/ 2975468 w 2977912"/>
                <a:gd name="connsiteY57" fmla="*/ 246937 h 422971"/>
                <a:gd name="connsiteX58" fmla="*/ 2968133 w 2977912"/>
                <a:gd name="connsiteY58" fmla="*/ 222488 h 422971"/>
                <a:gd name="connsiteX59" fmla="*/ 2948573 w 2977912"/>
                <a:gd name="connsiteY59" fmla="*/ 188259 h 422971"/>
                <a:gd name="connsiteX60" fmla="*/ 2921679 w 2977912"/>
                <a:gd name="connsiteY60" fmla="*/ 158920 h 422971"/>
                <a:gd name="connsiteX61" fmla="*/ 2897230 w 2977912"/>
                <a:gd name="connsiteY61" fmla="*/ 136915 h 422971"/>
                <a:gd name="connsiteX62" fmla="*/ 2860556 w 2977912"/>
                <a:gd name="connsiteY62" fmla="*/ 110021 h 422971"/>
                <a:gd name="connsiteX63" fmla="*/ 2804323 w 2977912"/>
                <a:gd name="connsiteY63" fmla="*/ 78237 h 422971"/>
                <a:gd name="connsiteX64" fmla="*/ 2752980 w 2977912"/>
                <a:gd name="connsiteY64" fmla="*/ 56233 h 422971"/>
                <a:gd name="connsiteX65" fmla="*/ 2669853 w 2977912"/>
                <a:gd name="connsiteY65" fmla="*/ 24449 h 422971"/>
                <a:gd name="connsiteX66" fmla="*/ 2586725 w 2977912"/>
                <a:gd name="connsiteY66" fmla="*/ 0 h 422971"/>
                <a:gd name="connsiteX67" fmla="*/ 2567166 w 2977912"/>
                <a:gd name="connsiteY67" fmla="*/ 0 h 422971"/>
                <a:gd name="connsiteX68" fmla="*/ 2515823 w 2977912"/>
                <a:gd name="connsiteY68" fmla="*/ 4890 h 422971"/>
                <a:gd name="connsiteX69" fmla="*/ 2466924 w 2977912"/>
                <a:gd name="connsiteY69" fmla="*/ 17114 h 422971"/>
                <a:gd name="connsiteX70" fmla="*/ 2388687 w 2977912"/>
                <a:gd name="connsiteY70" fmla="*/ 44009 h 422971"/>
                <a:gd name="connsiteX71" fmla="*/ 2330009 w 2977912"/>
                <a:gd name="connsiteY71" fmla="*/ 66013 h 422971"/>
                <a:gd name="connsiteX72" fmla="*/ 2168644 w 2977912"/>
                <a:gd name="connsiteY72" fmla="*/ 73348 h 422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977912" h="422971">
                  <a:moveTo>
                    <a:pt x="2168644" y="73348"/>
                  </a:moveTo>
                  <a:lnTo>
                    <a:pt x="1970605" y="80682"/>
                  </a:lnTo>
                  <a:lnTo>
                    <a:pt x="1792126" y="88017"/>
                  </a:lnTo>
                  <a:lnTo>
                    <a:pt x="1603868" y="97797"/>
                  </a:lnTo>
                  <a:lnTo>
                    <a:pt x="1359376" y="110021"/>
                  </a:lnTo>
                  <a:lnTo>
                    <a:pt x="1139333" y="124691"/>
                  </a:lnTo>
                  <a:lnTo>
                    <a:pt x="911955" y="139360"/>
                  </a:lnTo>
                  <a:lnTo>
                    <a:pt x="738366" y="154030"/>
                  </a:lnTo>
                  <a:lnTo>
                    <a:pt x="589226" y="168699"/>
                  </a:lnTo>
                  <a:lnTo>
                    <a:pt x="513433" y="176034"/>
                  </a:lnTo>
                  <a:lnTo>
                    <a:pt x="486539" y="178479"/>
                  </a:lnTo>
                  <a:lnTo>
                    <a:pt x="452310" y="176034"/>
                  </a:lnTo>
                  <a:lnTo>
                    <a:pt x="413192" y="173589"/>
                  </a:lnTo>
                  <a:lnTo>
                    <a:pt x="352069" y="166255"/>
                  </a:lnTo>
                  <a:lnTo>
                    <a:pt x="298280" y="156475"/>
                  </a:lnTo>
                  <a:lnTo>
                    <a:pt x="261607" y="146695"/>
                  </a:lnTo>
                  <a:lnTo>
                    <a:pt x="198039" y="124691"/>
                  </a:lnTo>
                  <a:lnTo>
                    <a:pt x="141805" y="100242"/>
                  </a:lnTo>
                  <a:lnTo>
                    <a:pt x="85572" y="68458"/>
                  </a:lnTo>
                  <a:lnTo>
                    <a:pt x="53788" y="48898"/>
                  </a:lnTo>
                  <a:lnTo>
                    <a:pt x="31784" y="39119"/>
                  </a:lnTo>
                  <a:lnTo>
                    <a:pt x="17115" y="39119"/>
                  </a:lnTo>
                  <a:lnTo>
                    <a:pt x="4890" y="41564"/>
                  </a:lnTo>
                  <a:lnTo>
                    <a:pt x="0" y="48898"/>
                  </a:lnTo>
                  <a:lnTo>
                    <a:pt x="0" y="61123"/>
                  </a:lnTo>
                  <a:lnTo>
                    <a:pt x="2445" y="78237"/>
                  </a:lnTo>
                  <a:lnTo>
                    <a:pt x="14670" y="102687"/>
                  </a:lnTo>
                  <a:lnTo>
                    <a:pt x="63568" y="163810"/>
                  </a:lnTo>
                  <a:lnTo>
                    <a:pt x="139361" y="246937"/>
                  </a:lnTo>
                  <a:lnTo>
                    <a:pt x="202928" y="308060"/>
                  </a:lnTo>
                  <a:lnTo>
                    <a:pt x="254272" y="349623"/>
                  </a:lnTo>
                  <a:lnTo>
                    <a:pt x="305615" y="386297"/>
                  </a:lnTo>
                  <a:lnTo>
                    <a:pt x="356958" y="413191"/>
                  </a:lnTo>
                  <a:lnTo>
                    <a:pt x="388742" y="422971"/>
                  </a:lnTo>
                  <a:lnTo>
                    <a:pt x="437641" y="408302"/>
                  </a:lnTo>
                  <a:lnTo>
                    <a:pt x="574556" y="374073"/>
                  </a:lnTo>
                  <a:lnTo>
                    <a:pt x="718807" y="349623"/>
                  </a:lnTo>
                  <a:lnTo>
                    <a:pt x="860612" y="332509"/>
                  </a:lnTo>
                  <a:lnTo>
                    <a:pt x="1041536" y="308060"/>
                  </a:lnTo>
                  <a:lnTo>
                    <a:pt x="1246909" y="286056"/>
                  </a:lnTo>
                  <a:lnTo>
                    <a:pt x="1425388" y="271386"/>
                  </a:lnTo>
                  <a:lnTo>
                    <a:pt x="1557414" y="261606"/>
                  </a:lnTo>
                  <a:lnTo>
                    <a:pt x="1682105" y="256717"/>
                  </a:lnTo>
                  <a:lnTo>
                    <a:pt x="1823910" y="254272"/>
                  </a:lnTo>
                  <a:lnTo>
                    <a:pt x="1929042" y="254272"/>
                  </a:lnTo>
                  <a:lnTo>
                    <a:pt x="2070847" y="256717"/>
                  </a:lnTo>
                  <a:lnTo>
                    <a:pt x="2246881" y="266496"/>
                  </a:lnTo>
                  <a:lnTo>
                    <a:pt x="2408246" y="268941"/>
                  </a:lnTo>
                  <a:lnTo>
                    <a:pt x="2528047" y="273831"/>
                  </a:lnTo>
                  <a:lnTo>
                    <a:pt x="2657628" y="281166"/>
                  </a:lnTo>
                  <a:lnTo>
                    <a:pt x="2782319" y="295835"/>
                  </a:lnTo>
                  <a:lnTo>
                    <a:pt x="2887450" y="310505"/>
                  </a:lnTo>
                  <a:lnTo>
                    <a:pt x="2911900" y="310505"/>
                  </a:lnTo>
                  <a:lnTo>
                    <a:pt x="2943684" y="305615"/>
                  </a:lnTo>
                  <a:lnTo>
                    <a:pt x="2960798" y="298280"/>
                  </a:lnTo>
                  <a:lnTo>
                    <a:pt x="2975468" y="281166"/>
                  </a:lnTo>
                  <a:lnTo>
                    <a:pt x="2977912" y="266496"/>
                  </a:lnTo>
                  <a:lnTo>
                    <a:pt x="2975468" y="246937"/>
                  </a:lnTo>
                  <a:lnTo>
                    <a:pt x="2968133" y="222488"/>
                  </a:lnTo>
                  <a:lnTo>
                    <a:pt x="2948573" y="188259"/>
                  </a:lnTo>
                  <a:lnTo>
                    <a:pt x="2921679" y="158920"/>
                  </a:lnTo>
                  <a:lnTo>
                    <a:pt x="2897230" y="136915"/>
                  </a:lnTo>
                  <a:lnTo>
                    <a:pt x="2860556" y="110021"/>
                  </a:lnTo>
                  <a:lnTo>
                    <a:pt x="2804323" y="78237"/>
                  </a:lnTo>
                  <a:lnTo>
                    <a:pt x="2752980" y="56233"/>
                  </a:lnTo>
                  <a:lnTo>
                    <a:pt x="2669853" y="24449"/>
                  </a:lnTo>
                  <a:lnTo>
                    <a:pt x="2586725" y="0"/>
                  </a:lnTo>
                  <a:lnTo>
                    <a:pt x="2567166" y="0"/>
                  </a:lnTo>
                  <a:lnTo>
                    <a:pt x="2515823" y="4890"/>
                  </a:lnTo>
                  <a:lnTo>
                    <a:pt x="2466924" y="17114"/>
                  </a:lnTo>
                  <a:lnTo>
                    <a:pt x="2388687" y="44009"/>
                  </a:lnTo>
                  <a:lnTo>
                    <a:pt x="2330009" y="66013"/>
                  </a:lnTo>
                  <a:lnTo>
                    <a:pt x="2168644" y="733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5090" name="グループ化 1">
            <a:extLst>
              <a:ext uri="{FF2B5EF4-FFF2-40B4-BE49-F238E27FC236}">
                <a16:creationId xmlns:a16="http://schemas.microsoft.com/office/drawing/2014/main" id="{AE9A442B-F69C-4266-A17B-C973E3BD5FB2}"/>
              </a:ext>
            </a:extLst>
          </p:cNvPr>
          <p:cNvGrpSpPr>
            <a:grpSpLocks/>
          </p:cNvGrpSpPr>
          <p:nvPr/>
        </p:nvGrpSpPr>
        <p:grpSpPr bwMode="auto">
          <a:xfrm>
            <a:off x="2614613" y="1573213"/>
            <a:ext cx="4656137" cy="4248150"/>
            <a:chOff x="2614613" y="1573213"/>
            <a:chExt cx="4656137" cy="4248150"/>
          </a:xfrm>
        </p:grpSpPr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71ECD58D-A675-489C-BAC8-A99B30DAFC26}"/>
                </a:ext>
              </a:extLst>
            </p:cNvPr>
            <p:cNvSpPr/>
            <p:nvPr/>
          </p:nvSpPr>
          <p:spPr>
            <a:xfrm>
              <a:off x="2614613" y="2505075"/>
              <a:ext cx="1816100" cy="512763"/>
            </a:xfrm>
            <a:custGeom>
              <a:avLst/>
              <a:gdLst>
                <a:gd name="connsiteX0" fmla="*/ 1593057 w 1814513"/>
                <a:gd name="connsiteY0" fmla="*/ 216694 h 511969"/>
                <a:gd name="connsiteX1" fmla="*/ 1459707 w 1814513"/>
                <a:gd name="connsiteY1" fmla="*/ 252413 h 511969"/>
                <a:gd name="connsiteX2" fmla="*/ 1350169 w 1814513"/>
                <a:gd name="connsiteY2" fmla="*/ 280988 h 511969"/>
                <a:gd name="connsiteX3" fmla="*/ 1216819 w 1814513"/>
                <a:gd name="connsiteY3" fmla="*/ 319088 h 511969"/>
                <a:gd name="connsiteX4" fmla="*/ 1031082 w 1814513"/>
                <a:gd name="connsiteY4" fmla="*/ 354806 h 511969"/>
                <a:gd name="connsiteX5" fmla="*/ 921544 w 1814513"/>
                <a:gd name="connsiteY5" fmla="*/ 376238 h 511969"/>
                <a:gd name="connsiteX6" fmla="*/ 826294 w 1814513"/>
                <a:gd name="connsiteY6" fmla="*/ 397669 h 511969"/>
                <a:gd name="connsiteX7" fmla="*/ 716757 w 1814513"/>
                <a:gd name="connsiteY7" fmla="*/ 426244 h 511969"/>
                <a:gd name="connsiteX8" fmla="*/ 588169 w 1814513"/>
                <a:gd name="connsiteY8" fmla="*/ 461963 h 511969"/>
                <a:gd name="connsiteX9" fmla="*/ 461963 w 1814513"/>
                <a:gd name="connsiteY9" fmla="*/ 500063 h 511969"/>
                <a:gd name="connsiteX10" fmla="*/ 419100 w 1814513"/>
                <a:gd name="connsiteY10" fmla="*/ 511969 h 511969"/>
                <a:gd name="connsiteX11" fmla="*/ 411957 w 1814513"/>
                <a:gd name="connsiteY11" fmla="*/ 511969 h 511969"/>
                <a:gd name="connsiteX12" fmla="*/ 369094 w 1814513"/>
                <a:gd name="connsiteY12" fmla="*/ 500063 h 511969"/>
                <a:gd name="connsiteX13" fmla="*/ 309563 w 1814513"/>
                <a:gd name="connsiteY13" fmla="*/ 478631 h 511969"/>
                <a:gd name="connsiteX14" fmla="*/ 259557 w 1814513"/>
                <a:gd name="connsiteY14" fmla="*/ 454819 h 511969"/>
                <a:gd name="connsiteX15" fmla="*/ 221457 w 1814513"/>
                <a:gd name="connsiteY15" fmla="*/ 433388 h 511969"/>
                <a:gd name="connsiteX16" fmla="*/ 176213 w 1814513"/>
                <a:gd name="connsiteY16" fmla="*/ 402431 h 511969"/>
                <a:gd name="connsiteX17" fmla="*/ 135732 w 1814513"/>
                <a:gd name="connsiteY17" fmla="*/ 369094 h 511969"/>
                <a:gd name="connsiteX18" fmla="*/ 104775 w 1814513"/>
                <a:gd name="connsiteY18" fmla="*/ 340519 h 511969"/>
                <a:gd name="connsiteX19" fmla="*/ 71438 w 1814513"/>
                <a:gd name="connsiteY19" fmla="*/ 304800 h 511969"/>
                <a:gd name="connsiteX20" fmla="*/ 38100 w 1814513"/>
                <a:gd name="connsiteY20" fmla="*/ 259556 h 511969"/>
                <a:gd name="connsiteX21" fmla="*/ 14288 w 1814513"/>
                <a:gd name="connsiteY21" fmla="*/ 223838 h 511969"/>
                <a:gd name="connsiteX22" fmla="*/ 0 w 1814513"/>
                <a:gd name="connsiteY22" fmla="*/ 185738 h 511969"/>
                <a:gd name="connsiteX23" fmla="*/ 0 w 1814513"/>
                <a:gd name="connsiteY23" fmla="*/ 176213 h 511969"/>
                <a:gd name="connsiteX24" fmla="*/ 2382 w 1814513"/>
                <a:gd name="connsiteY24" fmla="*/ 166688 h 511969"/>
                <a:gd name="connsiteX25" fmla="*/ 7144 w 1814513"/>
                <a:gd name="connsiteY25" fmla="*/ 164306 h 511969"/>
                <a:gd name="connsiteX26" fmla="*/ 19050 w 1814513"/>
                <a:gd name="connsiteY26" fmla="*/ 164306 h 511969"/>
                <a:gd name="connsiteX27" fmla="*/ 47625 w 1814513"/>
                <a:gd name="connsiteY27" fmla="*/ 171450 h 511969"/>
                <a:gd name="connsiteX28" fmla="*/ 119063 w 1814513"/>
                <a:gd name="connsiteY28" fmla="*/ 202406 h 511969"/>
                <a:gd name="connsiteX29" fmla="*/ 211932 w 1814513"/>
                <a:gd name="connsiteY29" fmla="*/ 238125 h 511969"/>
                <a:gd name="connsiteX30" fmla="*/ 297657 w 1814513"/>
                <a:gd name="connsiteY30" fmla="*/ 261938 h 511969"/>
                <a:gd name="connsiteX31" fmla="*/ 392907 w 1814513"/>
                <a:gd name="connsiteY31" fmla="*/ 283369 h 511969"/>
                <a:gd name="connsiteX32" fmla="*/ 442913 w 1814513"/>
                <a:gd name="connsiteY32" fmla="*/ 290513 h 511969"/>
                <a:gd name="connsiteX33" fmla="*/ 578644 w 1814513"/>
                <a:gd name="connsiteY33" fmla="*/ 266700 h 511969"/>
                <a:gd name="connsiteX34" fmla="*/ 821532 w 1814513"/>
                <a:gd name="connsiteY34" fmla="*/ 221456 h 511969"/>
                <a:gd name="connsiteX35" fmla="*/ 1028700 w 1814513"/>
                <a:gd name="connsiteY35" fmla="*/ 176213 h 511969"/>
                <a:gd name="connsiteX36" fmla="*/ 1231107 w 1814513"/>
                <a:gd name="connsiteY36" fmla="*/ 114300 h 511969"/>
                <a:gd name="connsiteX37" fmla="*/ 1409700 w 1814513"/>
                <a:gd name="connsiteY37" fmla="*/ 66675 h 511969"/>
                <a:gd name="connsiteX38" fmla="*/ 1488282 w 1814513"/>
                <a:gd name="connsiteY38" fmla="*/ 42863 h 511969"/>
                <a:gd name="connsiteX39" fmla="*/ 1526382 w 1814513"/>
                <a:gd name="connsiteY39" fmla="*/ 26194 h 511969"/>
                <a:gd name="connsiteX40" fmla="*/ 1576388 w 1814513"/>
                <a:gd name="connsiteY40" fmla="*/ 7144 h 511969"/>
                <a:gd name="connsiteX41" fmla="*/ 1612107 w 1814513"/>
                <a:gd name="connsiteY41" fmla="*/ 0 h 511969"/>
                <a:gd name="connsiteX42" fmla="*/ 1643063 w 1814513"/>
                <a:gd name="connsiteY42" fmla="*/ 0 h 511969"/>
                <a:gd name="connsiteX43" fmla="*/ 1690688 w 1814513"/>
                <a:gd name="connsiteY43" fmla="*/ 4763 h 511969"/>
                <a:gd name="connsiteX44" fmla="*/ 1757363 w 1814513"/>
                <a:gd name="connsiteY44" fmla="*/ 23813 h 511969"/>
                <a:gd name="connsiteX45" fmla="*/ 1795463 w 1814513"/>
                <a:gd name="connsiteY45" fmla="*/ 40481 h 511969"/>
                <a:gd name="connsiteX46" fmla="*/ 1802607 w 1814513"/>
                <a:gd name="connsiteY46" fmla="*/ 47625 h 511969"/>
                <a:gd name="connsiteX47" fmla="*/ 1809750 w 1814513"/>
                <a:gd name="connsiteY47" fmla="*/ 64294 h 511969"/>
                <a:gd name="connsiteX48" fmla="*/ 1814513 w 1814513"/>
                <a:gd name="connsiteY48" fmla="*/ 85725 h 511969"/>
                <a:gd name="connsiteX49" fmla="*/ 1814513 w 1814513"/>
                <a:gd name="connsiteY49" fmla="*/ 116681 h 511969"/>
                <a:gd name="connsiteX50" fmla="*/ 1804988 w 1814513"/>
                <a:gd name="connsiteY50" fmla="*/ 138113 h 511969"/>
                <a:gd name="connsiteX51" fmla="*/ 1785938 w 1814513"/>
                <a:gd name="connsiteY51" fmla="*/ 159544 h 511969"/>
                <a:gd name="connsiteX52" fmla="*/ 1766888 w 1814513"/>
                <a:gd name="connsiteY52" fmla="*/ 169069 h 511969"/>
                <a:gd name="connsiteX53" fmla="*/ 1593057 w 1814513"/>
                <a:gd name="connsiteY53" fmla="*/ 216694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814513" h="511969">
                  <a:moveTo>
                    <a:pt x="1593057" y="216694"/>
                  </a:moveTo>
                  <a:lnTo>
                    <a:pt x="1459707" y="252413"/>
                  </a:lnTo>
                  <a:lnTo>
                    <a:pt x="1350169" y="280988"/>
                  </a:lnTo>
                  <a:lnTo>
                    <a:pt x="1216819" y="319088"/>
                  </a:lnTo>
                  <a:lnTo>
                    <a:pt x="1031082" y="354806"/>
                  </a:lnTo>
                  <a:lnTo>
                    <a:pt x="921544" y="376238"/>
                  </a:lnTo>
                  <a:lnTo>
                    <a:pt x="826294" y="397669"/>
                  </a:lnTo>
                  <a:lnTo>
                    <a:pt x="716757" y="426244"/>
                  </a:lnTo>
                  <a:lnTo>
                    <a:pt x="588169" y="461963"/>
                  </a:lnTo>
                  <a:lnTo>
                    <a:pt x="461963" y="500063"/>
                  </a:lnTo>
                  <a:lnTo>
                    <a:pt x="419100" y="511969"/>
                  </a:lnTo>
                  <a:lnTo>
                    <a:pt x="411957" y="511969"/>
                  </a:lnTo>
                  <a:lnTo>
                    <a:pt x="369094" y="500063"/>
                  </a:lnTo>
                  <a:lnTo>
                    <a:pt x="309563" y="478631"/>
                  </a:lnTo>
                  <a:lnTo>
                    <a:pt x="259557" y="454819"/>
                  </a:lnTo>
                  <a:lnTo>
                    <a:pt x="221457" y="433388"/>
                  </a:lnTo>
                  <a:lnTo>
                    <a:pt x="176213" y="402431"/>
                  </a:lnTo>
                  <a:lnTo>
                    <a:pt x="135732" y="369094"/>
                  </a:lnTo>
                  <a:lnTo>
                    <a:pt x="104775" y="340519"/>
                  </a:lnTo>
                  <a:lnTo>
                    <a:pt x="71438" y="304800"/>
                  </a:lnTo>
                  <a:lnTo>
                    <a:pt x="38100" y="259556"/>
                  </a:lnTo>
                  <a:lnTo>
                    <a:pt x="14288" y="223838"/>
                  </a:lnTo>
                  <a:lnTo>
                    <a:pt x="0" y="185738"/>
                  </a:lnTo>
                  <a:lnTo>
                    <a:pt x="0" y="176213"/>
                  </a:lnTo>
                  <a:lnTo>
                    <a:pt x="2382" y="166688"/>
                  </a:lnTo>
                  <a:lnTo>
                    <a:pt x="7144" y="164306"/>
                  </a:lnTo>
                  <a:lnTo>
                    <a:pt x="19050" y="164306"/>
                  </a:lnTo>
                  <a:lnTo>
                    <a:pt x="47625" y="171450"/>
                  </a:lnTo>
                  <a:lnTo>
                    <a:pt x="119063" y="202406"/>
                  </a:lnTo>
                  <a:lnTo>
                    <a:pt x="211932" y="238125"/>
                  </a:lnTo>
                  <a:lnTo>
                    <a:pt x="297657" y="261938"/>
                  </a:lnTo>
                  <a:lnTo>
                    <a:pt x="392907" y="283369"/>
                  </a:lnTo>
                  <a:lnTo>
                    <a:pt x="442913" y="290513"/>
                  </a:lnTo>
                  <a:lnTo>
                    <a:pt x="578644" y="266700"/>
                  </a:lnTo>
                  <a:lnTo>
                    <a:pt x="821532" y="221456"/>
                  </a:lnTo>
                  <a:lnTo>
                    <a:pt x="1028700" y="176213"/>
                  </a:lnTo>
                  <a:lnTo>
                    <a:pt x="1231107" y="114300"/>
                  </a:lnTo>
                  <a:lnTo>
                    <a:pt x="1409700" y="66675"/>
                  </a:lnTo>
                  <a:lnTo>
                    <a:pt x="1488282" y="42863"/>
                  </a:lnTo>
                  <a:lnTo>
                    <a:pt x="1526382" y="26194"/>
                  </a:lnTo>
                  <a:lnTo>
                    <a:pt x="1576388" y="7144"/>
                  </a:lnTo>
                  <a:lnTo>
                    <a:pt x="1612107" y="0"/>
                  </a:lnTo>
                  <a:lnTo>
                    <a:pt x="1643063" y="0"/>
                  </a:lnTo>
                  <a:lnTo>
                    <a:pt x="1690688" y="4763"/>
                  </a:lnTo>
                  <a:lnTo>
                    <a:pt x="1757363" y="23813"/>
                  </a:lnTo>
                  <a:lnTo>
                    <a:pt x="1795463" y="40481"/>
                  </a:lnTo>
                  <a:lnTo>
                    <a:pt x="1802607" y="47625"/>
                  </a:lnTo>
                  <a:lnTo>
                    <a:pt x="1809750" y="64294"/>
                  </a:lnTo>
                  <a:lnTo>
                    <a:pt x="1814513" y="85725"/>
                  </a:lnTo>
                  <a:lnTo>
                    <a:pt x="1814513" y="116681"/>
                  </a:lnTo>
                  <a:lnTo>
                    <a:pt x="1804988" y="138113"/>
                  </a:lnTo>
                  <a:lnTo>
                    <a:pt x="1785938" y="159544"/>
                  </a:lnTo>
                  <a:lnTo>
                    <a:pt x="1766888" y="169069"/>
                  </a:lnTo>
                  <a:lnTo>
                    <a:pt x="1593057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5E5F5338-1D67-489D-8B6F-28ABD7F26359}"/>
                </a:ext>
              </a:extLst>
            </p:cNvPr>
            <p:cNvSpPr/>
            <p:nvPr/>
          </p:nvSpPr>
          <p:spPr>
            <a:xfrm rot="16200000">
              <a:off x="1562100" y="3421063"/>
              <a:ext cx="4248150" cy="552450"/>
            </a:xfrm>
            <a:custGeom>
              <a:avLst/>
              <a:gdLst>
                <a:gd name="connsiteX0" fmla="*/ 2791507 w 4247646"/>
                <a:gd name="connsiteY0" fmla="*/ 238089 h 552091"/>
                <a:gd name="connsiteX1" fmla="*/ 2453352 w 4247646"/>
                <a:gd name="connsiteY1" fmla="*/ 238089 h 552091"/>
                <a:gd name="connsiteX2" fmla="*/ 2139350 w 4247646"/>
                <a:gd name="connsiteY2" fmla="*/ 238089 h 552091"/>
                <a:gd name="connsiteX3" fmla="*/ 1959921 w 4247646"/>
                <a:gd name="connsiteY3" fmla="*/ 241540 h 552091"/>
                <a:gd name="connsiteX4" fmla="*/ 1652821 w 4247646"/>
                <a:gd name="connsiteY4" fmla="*/ 238089 h 552091"/>
                <a:gd name="connsiteX5" fmla="*/ 1362973 w 4247646"/>
                <a:gd name="connsiteY5" fmla="*/ 238089 h 552091"/>
                <a:gd name="connsiteX6" fmla="*/ 1111082 w 4247646"/>
                <a:gd name="connsiteY6" fmla="*/ 231188 h 552091"/>
                <a:gd name="connsiteX7" fmla="*/ 793630 w 4247646"/>
                <a:gd name="connsiteY7" fmla="*/ 224287 h 552091"/>
                <a:gd name="connsiteX8" fmla="*/ 579695 w 4247646"/>
                <a:gd name="connsiteY8" fmla="*/ 213935 h 552091"/>
                <a:gd name="connsiteX9" fmla="*/ 37956 w 4247646"/>
                <a:gd name="connsiteY9" fmla="*/ 210485 h 552091"/>
                <a:gd name="connsiteX10" fmla="*/ 17252 w 4247646"/>
                <a:gd name="connsiteY10" fmla="*/ 224287 h 552091"/>
                <a:gd name="connsiteX11" fmla="*/ 3450 w 4247646"/>
                <a:gd name="connsiteY11" fmla="*/ 241540 h 552091"/>
                <a:gd name="connsiteX12" fmla="*/ 0 w 4247646"/>
                <a:gd name="connsiteY12" fmla="*/ 265694 h 552091"/>
                <a:gd name="connsiteX13" fmla="*/ 6901 w 4247646"/>
                <a:gd name="connsiteY13" fmla="*/ 289848 h 552091"/>
                <a:gd name="connsiteX14" fmla="*/ 24153 w 4247646"/>
                <a:gd name="connsiteY14" fmla="*/ 307101 h 552091"/>
                <a:gd name="connsiteX15" fmla="*/ 69011 w 4247646"/>
                <a:gd name="connsiteY15" fmla="*/ 341606 h 552091"/>
                <a:gd name="connsiteX16" fmla="*/ 138022 w 4247646"/>
                <a:gd name="connsiteY16" fmla="*/ 389914 h 552091"/>
                <a:gd name="connsiteX17" fmla="*/ 210484 w 4247646"/>
                <a:gd name="connsiteY17" fmla="*/ 431321 h 552091"/>
                <a:gd name="connsiteX18" fmla="*/ 276045 w 4247646"/>
                <a:gd name="connsiteY18" fmla="*/ 462376 h 552091"/>
                <a:gd name="connsiteX19" fmla="*/ 334704 w 4247646"/>
                <a:gd name="connsiteY19" fmla="*/ 486530 h 552091"/>
                <a:gd name="connsiteX20" fmla="*/ 386463 w 4247646"/>
                <a:gd name="connsiteY20" fmla="*/ 503783 h 552091"/>
                <a:gd name="connsiteX21" fmla="*/ 407166 w 4247646"/>
                <a:gd name="connsiteY21" fmla="*/ 507233 h 552091"/>
                <a:gd name="connsiteX22" fmla="*/ 545189 w 4247646"/>
                <a:gd name="connsiteY22" fmla="*/ 500332 h 552091"/>
                <a:gd name="connsiteX23" fmla="*/ 772926 w 4247646"/>
                <a:gd name="connsiteY23" fmla="*/ 489981 h 552091"/>
                <a:gd name="connsiteX24" fmla="*/ 948905 w 4247646"/>
                <a:gd name="connsiteY24" fmla="*/ 483079 h 552091"/>
                <a:gd name="connsiteX25" fmla="*/ 1186994 w 4247646"/>
                <a:gd name="connsiteY25" fmla="*/ 476178 h 552091"/>
                <a:gd name="connsiteX26" fmla="*/ 1404380 w 4247646"/>
                <a:gd name="connsiteY26" fmla="*/ 469277 h 552091"/>
                <a:gd name="connsiteX27" fmla="*/ 1635568 w 4247646"/>
                <a:gd name="connsiteY27" fmla="*/ 465827 h 552091"/>
                <a:gd name="connsiteX28" fmla="*/ 1856404 w 4247646"/>
                <a:gd name="connsiteY28" fmla="*/ 465827 h 552091"/>
                <a:gd name="connsiteX29" fmla="*/ 2201461 w 4247646"/>
                <a:gd name="connsiteY29" fmla="*/ 465827 h 552091"/>
                <a:gd name="connsiteX30" fmla="*/ 2629331 w 4247646"/>
                <a:gd name="connsiteY30" fmla="*/ 462376 h 552091"/>
                <a:gd name="connsiteX31" fmla="*/ 2857068 w 4247646"/>
                <a:gd name="connsiteY31" fmla="*/ 462376 h 552091"/>
                <a:gd name="connsiteX32" fmla="*/ 3012344 w 4247646"/>
                <a:gd name="connsiteY32" fmla="*/ 462376 h 552091"/>
                <a:gd name="connsiteX33" fmla="*/ 3243532 w 4247646"/>
                <a:gd name="connsiteY33" fmla="*/ 465827 h 552091"/>
                <a:gd name="connsiteX34" fmla="*/ 3409159 w 4247646"/>
                <a:gd name="connsiteY34" fmla="*/ 469277 h 552091"/>
                <a:gd name="connsiteX35" fmla="*/ 3523027 w 4247646"/>
                <a:gd name="connsiteY35" fmla="*/ 472728 h 552091"/>
                <a:gd name="connsiteX36" fmla="*/ 3626544 w 4247646"/>
                <a:gd name="connsiteY36" fmla="*/ 479629 h 552091"/>
                <a:gd name="connsiteX37" fmla="*/ 3730061 w 4247646"/>
                <a:gd name="connsiteY37" fmla="*/ 489981 h 552091"/>
                <a:gd name="connsiteX38" fmla="*/ 3795622 w 4247646"/>
                <a:gd name="connsiteY38" fmla="*/ 503783 h 552091"/>
                <a:gd name="connsiteX39" fmla="*/ 3850831 w 4247646"/>
                <a:gd name="connsiteY39" fmla="*/ 521036 h 552091"/>
                <a:gd name="connsiteX40" fmla="*/ 3878436 w 4247646"/>
                <a:gd name="connsiteY40" fmla="*/ 538288 h 552091"/>
                <a:gd name="connsiteX41" fmla="*/ 3902590 w 4247646"/>
                <a:gd name="connsiteY41" fmla="*/ 548640 h 552091"/>
                <a:gd name="connsiteX42" fmla="*/ 3933645 w 4247646"/>
                <a:gd name="connsiteY42" fmla="*/ 552091 h 552091"/>
                <a:gd name="connsiteX43" fmla="*/ 3961249 w 4247646"/>
                <a:gd name="connsiteY43" fmla="*/ 545190 h 552091"/>
                <a:gd name="connsiteX44" fmla="*/ 4013008 w 4247646"/>
                <a:gd name="connsiteY44" fmla="*/ 500332 h 552091"/>
                <a:gd name="connsiteX45" fmla="*/ 4057865 w 4247646"/>
                <a:gd name="connsiteY45" fmla="*/ 448574 h 552091"/>
                <a:gd name="connsiteX46" fmla="*/ 4082019 w 4247646"/>
                <a:gd name="connsiteY46" fmla="*/ 420969 h 552091"/>
                <a:gd name="connsiteX47" fmla="*/ 4119975 w 4247646"/>
                <a:gd name="connsiteY47" fmla="*/ 369211 h 552091"/>
                <a:gd name="connsiteX48" fmla="*/ 4154481 w 4247646"/>
                <a:gd name="connsiteY48" fmla="*/ 314002 h 552091"/>
                <a:gd name="connsiteX49" fmla="*/ 4182086 w 4247646"/>
                <a:gd name="connsiteY49" fmla="*/ 262243 h 552091"/>
                <a:gd name="connsiteX50" fmla="*/ 4202789 w 4247646"/>
                <a:gd name="connsiteY50" fmla="*/ 210485 h 552091"/>
                <a:gd name="connsiteX51" fmla="*/ 4220042 w 4247646"/>
                <a:gd name="connsiteY51" fmla="*/ 162177 h 552091"/>
                <a:gd name="connsiteX52" fmla="*/ 4233844 w 4247646"/>
                <a:gd name="connsiteY52" fmla="*/ 110418 h 552091"/>
                <a:gd name="connsiteX53" fmla="*/ 4244196 w 4247646"/>
                <a:gd name="connsiteY53" fmla="*/ 55209 h 552091"/>
                <a:gd name="connsiteX54" fmla="*/ 4247646 w 4247646"/>
                <a:gd name="connsiteY54" fmla="*/ 27605 h 552091"/>
                <a:gd name="connsiteX55" fmla="*/ 4247646 w 4247646"/>
                <a:gd name="connsiteY55" fmla="*/ 10352 h 552091"/>
                <a:gd name="connsiteX56" fmla="*/ 4240745 w 4247646"/>
                <a:gd name="connsiteY56" fmla="*/ 0 h 552091"/>
                <a:gd name="connsiteX57" fmla="*/ 4233844 w 4247646"/>
                <a:gd name="connsiteY57" fmla="*/ 0 h 552091"/>
                <a:gd name="connsiteX58" fmla="*/ 4220042 w 4247646"/>
                <a:gd name="connsiteY58" fmla="*/ 3451 h 552091"/>
                <a:gd name="connsiteX59" fmla="*/ 4195888 w 4247646"/>
                <a:gd name="connsiteY59" fmla="*/ 17253 h 552091"/>
                <a:gd name="connsiteX60" fmla="*/ 4175184 w 4247646"/>
                <a:gd name="connsiteY60" fmla="*/ 51759 h 552091"/>
                <a:gd name="connsiteX61" fmla="*/ 4157932 w 4247646"/>
                <a:gd name="connsiteY61" fmla="*/ 75913 h 552091"/>
                <a:gd name="connsiteX62" fmla="*/ 4130327 w 4247646"/>
                <a:gd name="connsiteY62" fmla="*/ 106968 h 552091"/>
                <a:gd name="connsiteX63" fmla="*/ 4088920 w 4247646"/>
                <a:gd name="connsiteY63" fmla="*/ 144924 h 552091"/>
                <a:gd name="connsiteX64" fmla="*/ 4057865 w 4247646"/>
                <a:gd name="connsiteY64" fmla="*/ 165627 h 552091"/>
                <a:gd name="connsiteX65" fmla="*/ 4023360 w 4247646"/>
                <a:gd name="connsiteY65" fmla="*/ 182880 h 552091"/>
                <a:gd name="connsiteX66" fmla="*/ 3975052 w 4247646"/>
                <a:gd name="connsiteY66" fmla="*/ 200133 h 552091"/>
                <a:gd name="connsiteX67" fmla="*/ 3912941 w 4247646"/>
                <a:gd name="connsiteY67" fmla="*/ 210485 h 552091"/>
                <a:gd name="connsiteX68" fmla="*/ 3833578 w 4247646"/>
                <a:gd name="connsiteY68" fmla="*/ 217386 h 552091"/>
                <a:gd name="connsiteX69" fmla="*/ 3723160 w 4247646"/>
                <a:gd name="connsiteY69" fmla="*/ 224287 h 552091"/>
                <a:gd name="connsiteX70" fmla="*/ 3557533 w 4247646"/>
                <a:gd name="connsiteY70" fmla="*/ 231188 h 552091"/>
                <a:gd name="connsiteX71" fmla="*/ 3374653 w 4247646"/>
                <a:gd name="connsiteY71" fmla="*/ 238089 h 552091"/>
                <a:gd name="connsiteX72" fmla="*/ 3171070 w 4247646"/>
                <a:gd name="connsiteY72" fmla="*/ 238089 h 552091"/>
                <a:gd name="connsiteX73" fmla="*/ 2791507 w 4247646"/>
                <a:gd name="connsiteY73" fmla="*/ 238089 h 55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247646" h="552091">
                  <a:moveTo>
                    <a:pt x="2791507" y="238089"/>
                  </a:moveTo>
                  <a:lnTo>
                    <a:pt x="2453352" y="238089"/>
                  </a:lnTo>
                  <a:lnTo>
                    <a:pt x="2139350" y="238089"/>
                  </a:lnTo>
                  <a:lnTo>
                    <a:pt x="1959921" y="241540"/>
                  </a:lnTo>
                  <a:lnTo>
                    <a:pt x="1652821" y="238089"/>
                  </a:lnTo>
                  <a:lnTo>
                    <a:pt x="1362973" y="238089"/>
                  </a:lnTo>
                  <a:lnTo>
                    <a:pt x="1111082" y="231188"/>
                  </a:lnTo>
                  <a:lnTo>
                    <a:pt x="793630" y="224287"/>
                  </a:lnTo>
                  <a:lnTo>
                    <a:pt x="579695" y="213935"/>
                  </a:lnTo>
                  <a:lnTo>
                    <a:pt x="37956" y="210485"/>
                  </a:lnTo>
                  <a:lnTo>
                    <a:pt x="17252" y="224287"/>
                  </a:lnTo>
                  <a:lnTo>
                    <a:pt x="3450" y="241540"/>
                  </a:lnTo>
                  <a:lnTo>
                    <a:pt x="0" y="265694"/>
                  </a:lnTo>
                  <a:lnTo>
                    <a:pt x="6901" y="289848"/>
                  </a:lnTo>
                  <a:lnTo>
                    <a:pt x="24153" y="307101"/>
                  </a:lnTo>
                  <a:lnTo>
                    <a:pt x="69011" y="341606"/>
                  </a:lnTo>
                  <a:lnTo>
                    <a:pt x="138022" y="389914"/>
                  </a:lnTo>
                  <a:lnTo>
                    <a:pt x="210484" y="431321"/>
                  </a:lnTo>
                  <a:lnTo>
                    <a:pt x="276045" y="462376"/>
                  </a:lnTo>
                  <a:lnTo>
                    <a:pt x="334704" y="486530"/>
                  </a:lnTo>
                  <a:lnTo>
                    <a:pt x="386463" y="503783"/>
                  </a:lnTo>
                  <a:lnTo>
                    <a:pt x="407166" y="507233"/>
                  </a:lnTo>
                  <a:lnTo>
                    <a:pt x="545189" y="500332"/>
                  </a:lnTo>
                  <a:lnTo>
                    <a:pt x="772926" y="489981"/>
                  </a:lnTo>
                  <a:lnTo>
                    <a:pt x="948905" y="483079"/>
                  </a:lnTo>
                  <a:lnTo>
                    <a:pt x="1186994" y="476178"/>
                  </a:lnTo>
                  <a:lnTo>
                    <a:pt x="1404380" y="469277"/>
                  </a:lnTo>
                  <a:lnTo>
                    <a:pt x="1635568" y="465827"/>
                  </a:lnTo>
                  <a:lnTo>
                    <a:pt x="1856404" y="465827"/>
                  </a:lnTo>
                  <a:lnTo>
                    <a:pt x="2201461" y="465827"/>
                  </a:lnTo>
                  <a:lnTo>
                    <a:pt x="2629331" y="462376"/>
                  </a:lnTo>
                  <a:lnTo>
                    <a:pt x="2857068" y="462376"/>
                  </a:lnTo>
                  <a:lnTo>
                    <a:pt x="3012344" y="462376"/>
                  </a:lnTo>
                  <a:lnTo>
                    <a:pt x="3243532" y="465827"/>
                  </a:lnTo>
                  <a:lnTo>
                    <a:pt x="3409159" y="469277"/>
                  </a:lnTo>
                  <a:lnTo>
                    <a:pt x="3523027" y="472728"/>
                  </a:lnTo>
                  <a:lnTo>
                    <a:pt x="3626544" y="479629"/>
                  </a:lnTo>
                  <a:lnTo>
                    <a:pt x="3730061" y="489981"/>
                  </a:lnTo>
                  <a:lnTo>
                    <a:pt x="3795622" y="503783"/>
                  </a:lnTo>
                  <a:lnTo>
                    <a:pt x="3850831" y="521036"/>
                  </a:lnTo>
                  <a:lnTo>
                    <a:pt x="3878436" y="538288"/>
                  </a:lnTo>
                  <a:lnTo>
                    <a:pt x="3902590" y="548640"/>
                  </a:lnTo>
                  <a:lnTo>
                    <a:pt x="3933645" y="552091"/>
                  </a:lnTo>
                  <a:lnTo>
                    <a:pt x="3961249" y="545190"/>
                  </a:lnTo>
                  <a:lnTo>
                    <a:pt x="4013008" y="500332"/>
                  </a:lnTo>
                  <a:lnTo>
                    <a:pt x="4057865" y="448574"/>
                  </a:lnTo>
                  <a:lnTo>
                    <a:pt x="4082019" y="420969"/>
                  </a:lnTo>
                  <a:lnTo>
                    <a:pt x="4119975" y="369211"/>
                  </a:lnTo>
                  <a:lnTo>
                    <a:pt x="4154481" y="314002"/>
                  </a:lnTo>
                  <a:lnTo>
                    <a:pt x="4182086" y="262243"/>
                  </a:lnTo>
                  <a:lnTo>
                    <a:pt x="4202789" y="210485"/>
                  </a:lnTo>
                  <a:lnTo>
                    <a:pt x="4220042" y="162177"/>
                  </a:lnTo>
                  <a:lnTo>
                    <a:pt x="4233844" y="110418"/>
                  </a:lnTo>
                  <a:lnTo>
                    <a:pt x="4244196" y="55209"/>
                  </a:lnTo>
                  <a:lnTo>
                    <a:pt x="4247646" y="27605"/>
                  </a:lnTo>
                  <a:lnTo>
                    <a:pt x="4247646" y="10352"/>
                  </a:lnTo>
                  <a:lnTo>
                    <a:pt x="4240745" y="0"/>
                  </a:lnTo>
                  <a:lnTo>
                    <a:pt x="4233844" y="0"/>
                  </a:lnTo>
                  <a:lnTo>
                    <a:pt x="4220042" y="3451"/>
                  </a:lnTo>
                  <a:lnTo>
                    <a:pt x="4195888" y="17253"/>
                  </a:lnTo>
                  <a:lnTo>
                    <a:pt x="4175184" y="51759"/>
                  </a:lnTo>
                  <a:lnTo>
                    <a:pt x="4157932" y="75913"/>
                  </a:lnTo>
                  <a:lnTo>
                    <a:pt x="4130327" y="106968"/>
                  </a:lnTo>
                  <a:lnTo>
                    <a:pt x="4088920" y="144924"/>
                  </a:lnTo>
                  <a:lnTo>
                    <a:pt x="4057865" y="165627"/>
                  </a:lnTo>
                  <a:lnTo>
                    <a:pt x="4023360" y="182880"/>
                  </a:lnTo>
                  <a:lnTo>
                    <a:pt x="3975052" y="200133"/>
                  </a:lnTo>
                  <a:lnTo>
                    <a:pt x="3912941" y="210485"/>
                  </a:lnTo>
                  <a:lnTo>
                    <a:pt x="3833578" y="217386"/>
                  </a:lnTo>
                  <a:lnTo>
                    <a:pt x="3723160" y="224287"/>
                  </a:lnTo>
                  <a:lnTo>
                    <a:pt x="3557533" y="231188"/>
                  </a:lnTo>
                  <a:lnTo>
                    <a:pt x="3374653" y="238089"/>
                  </a:lnTo>
                  <a:lnTo>
                    <a:pt x="3171070" y="238089"/>
                  </a:lnTo>
                  <a:lnTo>
                    <a:pt x="2791507" y="23808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89894B95-15E6-4FF3-B394-A829012DA604}"/>
                </a:ext>
              </a:extLst>
            </p:cNvPr>
            <p:cNvSpPr/>
            <p:nvPr/>
          </p:nvSpPr>
          <p:spPr>
            <a:xfrm>
              <a:off x="3100388" y="5173663"/>
              <a:ext cx="603250" cy="644525"/>
            </a:xfrm>
            <a:custGeom>
              <a:avLst/>
              <a:gdLst>
                <a:gd name="connsiteX0" fmla="*/ 347662 w 602456"/>
                <a:gd name="connsiteY0" fmla="*/ 414338 h 642938"/>
                <a:gd name="connsiteX1" fmla="*/ 423862 w 602456"/>
                <a:gd name="connsiteY1" fmla="*/ 502444 h 642938"/>
                <a:gd name="connsiteX2" fmla="*/ 492918 w 602456"/>
                <a:gd name="connsiteY2" fmla="*/ 581025 h 642938"/>
                <a:gd name="connsiteX3" fmla="*/ 528637 w 602456"/>
                <a:gd name="connsiteY3" fmla="*/ 623888 h 642938"/>
                <a:gd name="connsiteX4" fmla="*/ 552450 w 602456"/>
                <a:gd name="connsiteY4" fmla="*/ 640557 h 642938"/>
                <a:gd name="connsiteX5" fmla="*/ 573881 w 602456"/>
                <a:gd name="connsiteY5" fmla="*/ 642938 h 642938"/>
                <a:gd name="connsiteX6" fmla="*/ 602456 w 602456"/>
                <a:gd name="connsiteY6" fmla="*/ 631032 h 642938"/>
                <a:gd name="connsiteX7" fmla="*/ 531018 w 602456"/>
                <a:gd name="connsiteY7" fmla="*/ 0 h 642938"/>
                <a:gd name="connsiteX8" fmla="*/ 523875 w 602456"/>
                <a:gd name="connsiteY8" fmla="*/ 59532 h 642938"/>
                <a:gd name="connsiteX9" fmla="*/ 516731 w 602456"/>
                <a:gd name="connsiteY9" fmla="*/ 104775 h 642938"/>
                <a:gd name="connsiteX10" fmla="*/ 509587 w 602456"/>
                <a:gd name="connsiteY10" fmla="*/ 126207 h 642938"/>
                <a:gd name="connsiteX11" fmla="*/ 497681 w 602456"/>
                <a:gd name="connsiteY11" fmla="*/ 152400 h 642938"/>
                <a:gd name="connsiteX12" fmla="*/ 485775 w 602456"/>
                <a:gd name="connsiteY12" fmla="*/ 166688 h 642938"/>
                <a:gd name="connsiteX13" fmla="*/ 464343 w 602456"/>
                <a:gd name="connsiteY13" fmla="*/ 178594 h 642938"/>
                <a:gd name="connsiteX14" fmla="*/ 438150 w 602456"/>
                <a:gd name="connsiteY14" fmla="*/ 183357 h 642938"/>
                <a:gd name="connsiteX15" fmla="*/ 400050 w 602456"/>
                <a:gd name="connsiteY15" fmla="*/ 176213 h 642938"/>
                <a:gd name="connsiteX16" fmla="*/ 292893 w 602456"/>
                <a:gd name="connsiteY16" fmla="*/ 145257 h 642938"/>
                <a:gd name="connsiteX17" fmla="*/ 183356 w 602456"/>
                <a:gd name="connsiteY17" fmla="*/ 116682 h 642938"/>
                <a:gd name="connsiteX18" fmla="*/ 73818 w 602456"/>
                <a:gd name="connsiteY18" fmla="*/ 88107 h 642938"/>
                <a:gd name="connsiteX19" fmla="*/ 45243 w 602456"/>
                <a:gd name="connsiteY19" fmla="*/ 78582 h 642938"/>
                <a:gd name="connsiteX20" fmla="*/ 23812 w 602456"/>
                <a:gd name="connsiteY20" fmla="*/ 73819 h 642938"/>
                <a:gd name="connsiteX21" fmla="*/ 11906 w 602456"/>
                <a:gd name="connsiteY21" fmla="*/ 71438 h 642938"/>
                <a:gd name="connsiteX22" fmla="*/ 2381 w 602456"/>
                <a:gd name="connsiteY22" fmla="*/ 73819 h 642938"/>
                <a:gd name="connsiteX23" fmla="*/ 0 w 602456"/>
                <a:gd name="connsiteY23" fmla="*/ 83344 h 642938"/>
                <a:gd name="connsiteX24" fmla="*/ 7143 w 602456"/>
                <a:gd name="connsiteY24" fmla="*/ 111919 h 642938"/>
                <a:gd name="connsiteX25" fmla="*/ 21431 w 602456"/>
                <a:gd name="connsiteY25" fmla="*/ 133350 h 642938"/>
                <a:gd name="connsiteX26" fmla="*/ 66675 w 602456"/>
                <a:gd name="connsiteY26" fmla="*/ 161925 h 642938"/>
                <a:gd name="connsiteX27" fmla="*/ 154781 w 602456"/>
                <a:gd name="connsiteY27" fmla="*/ 223838 h 642938"/>
                <a:gd name="connsiteX28" fmla="*/ 211931 w 602456"/>
                <a:gd name="connsiteY28" fmla="*/ 266700 h 642938"/>
                <a:gd name="connsiteX29" fmla="*/ 254793 w 602456"/>
                <a:gd name="connsiteY29" fmla="*/ 302419 h 642938"/>
                <a:gd name="connsiteX30" fmla="*/ 283368 w 602456"/>
                <a:gd name="connsiteY30" fmla="*/ 330994 h 642938"/>
                <a:gd name="connsiteX31" fmla="*/ 347662 w 602456"/>
                <a:gd name="connsiteY31" fmla="*/ 414338 h 6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02456" h="642938">
                  <a:moveTo>
                    <a:pt x="347662" y="414338"/>
                  </a:moveTo>
                  <a:lnTo>
                    <a:pt x="423862" y="502444"/>
                  </a:lnTo>
                  <a:lnTo>
                    <a:pt x="492918" y="581025"/>
                  </a:lnTo>
                  <a:lnTo>
                    <a:pt x="528637" y="623888"/>
                  </a:lnTo>
                  <a:lnTo>
                    <a:pt x="552450" y="640557"/>
                  </a:lnTo>
                  <a:lnTo>
                    <a:pt x="573881" y="642938"/>
                  </a:lnTo>
                  <a:lnTo>
                    <a:pt x="602456" y="631032"/>
                  </a:lnTo>
                  <a:lnTo>
                    <a:pt x="531018" y="0"/>
                  </a:lnTo>
                  <a:lnTo>
                    <a:pt x="523875" y="59532"/>
                  </a:lnTo>
                  <a:lnTo>
                    <a:pt x="516731" y="104775"/>
                  </a:lnTo>
                  <a:lnTo>
                    <a:pt x="509587" y="126207"/>
                  </a:lnTo>
                  <a:lnTo>
                    <a:pt x="497681" y="152400"/>
                  </a:lnTo>
                  <a:lnTo>
                    <a:pt x="485775" y="166688"/>
                  </a:lnTo>
                  <a:lnTo>
                    <a:pt x="464343" y="178594"/>
                  </a:lnTo>
                  <a:lnTo>
                    <a:pt x="438150" y="183357"/>
                  </a:lnTo>
                  <a:lnTo>
                    <a:pt x="400050" y="176213"/>
                  </a:lnTo>
                  <a:lnTo>
                    <a:pt x="292893" y="145257"/>
                  </a:lnTo>
                  <a:lnTo>
                    <a:pt x="183356" y="116682"/>
                  </a:lnTo>
                  <a:lnTo>
                    <a:pt x="73818" y="88107"/>
                  </a:lnTo>
                  <a:lnTo>
                    <a:pt x="45243" y="78582"/>
                  </a:lnTo>
                  <a:lnTo>
                    <a:pt x="23812" y="73819"/>
                  </a:lnTo>
                  <a:lnTo>
                    <a:pt x="11906" y="71438"/>
                  </a:lnTo>
                  <a:lnTo>
                    <a:pt x="2381" y="73819"/>
                  </a:lnTo>
                  <a:lnTo>
                    <a:pt x="0" y="83344"/>
                  </a:lnTo>
                  <a:lnTo>
                    <a:pt x="7143" y="111919"/>
                  </a:lnTo>
                  <a:lnTo>
                    <a:pt x="21431" y="133350"/>
                  </a:lnTo>
                  <a:lnTo>
                    <a:pt x="66675" y="161925"/>
                  </a:lnTo>
                  <a:lnTo>
                    <a:pt x="154781" y="223838"/>
                  </a:lnTo>
                  <a:lnTo>
                    <a:pt x="211931" y="266700"/>
                  </a:lnTo>
                  <a:lnTo>
                    <a:pt x="254793" y="302419"/>
                  </a:lnTo>
                  <a:lnTo>
                    <a:pt x="283368" y="330994"/>
                  </a:lnTo>
                  <a:cubicBezTo>
                    <a:pt x="325184" y="387568"/>
                    <a:pt x="307797" y="369710"/>
                    <a:pt x="347662" y="41433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F7791CE0-E22E-42CA-BB2F-1E594093F2F2}"/>
                </a:ext>
              </a:extLst>
            </p:cNvPr>
            <p:cNvSpPr/>
            <p:nvPr/>
          </p:nvSpPr>
          <p:spPr>
            <a:xfrm>
              <a:off x="2643188" y="3382963"/>
              <a:ext cx="1692275" cy="1165225"/>
            </a:xfrm>
            <a:custGeom>
              <a:avLst/>
              <a:gdLst>
                <a:gd name="connsiteX0" fmla="*/ 1631156 w 1693068"/>
                <a:gd name="connsiteY0" fmla="*/ 109538 h 1164432"/>
                <a:gd name="connsiteX1" fmla="*/ 1485900 w 1693068"/>
                <a:gd name="connsiteY1" fmla="*/ 240507 h 1164432"/>
                <a:gd name="connsiteX2" fmla="*/ 1385887 w 1693068"/>
                <a:gd name="connsiteY2" fmla="*/ 330994 h 1164432"/>
                <a:gd name="connsiteX3" fmla="*/ 1259681 w 1693068"/>
                <a:gd name="connsiteY3" fmla="*/ 445294 h 1164432"/>
                <a:gd name="connsiteX4" fmla="*/ 1219200 w 1693068"/>
                <a:gd name="connsiteY4" fmla="*/ 478632 h 1164432"/>
                <a:gd name="connsiteX5" fmla="*/ 1038225 w 1693068"/>
                <a:gd name="connsiteY5" fmla="*/ 652463 h 1164432"/>
                <a:gd name="connsiteX6" fmla="*/ 866775 w 1693068"/>
                <a:gd name="connsiteY6" fmla="*/ 778669 h 1164432"/>
                <a:gd name="connsiteX7" fmla="*/ 745331 w 1693068"/>
                <a:gd name="connsiteY7" fmla="*/ 871538 h 1164432"/>
                <a:gd name="connsiteX8" fmla="*/ 600075 w 1693068"/>
                <a:gd name="connsiteY8" fmla="*/ 978694 h 1164432"/>
                <a:gd name="connsiteX9" fmla="*/ 535781 w 1693068"/>
                <a:gd name="connsiteY9" fmla="*/ 1028700 h 1164432"/>
                <a:gd name="connsiteX10" fmla="*/ 466725 w 1693068"/>
                <a:gd name="connsiteY10" fmla="*/ 1085850 h 1164432"/>
                <a:gd name="connsiteX11" fmla="*/ 416718 w 1693068"/>
                <a:gd name="connsiteY11" fmla="*/ 1123950 h 1164432"/>
                <a:gd name="connsiteX12" fmla="*/ 371475 w 1693068"/>
                <a:gd name="connsiteY12" fmla="*/ 1152525 h 1164432"/>
                <a:gd name="connsiteX13" fmla="*/ 338137 w 1693068"/>
                <a:gd name="connsiteY13" fmla="*/ 1164432 h 1164432"/>
                <a:gd name="connsiteX14" fmla="*/ 326231 w 1693068"/>
                <a:gd name="connsiteY14" fmla="*/ 1164432 h 1164432"/>
                <a:gd name="connsiteX15" fmla="*/ 304800 w 1693068"/>
                <a:gd name="connsiteY15" fmla="*/ 1157288 h 1164432"/>
                <a:gd name="connsiteX16" fmla="*/ 254793 w 1693068"/>
                <a:gd name="connsiteY16" fmla="*/ 1131094 h 1164432"/>
                <a:gd name="connsiteX17" fmla="*/ 202406 w 1693068"/>
                <a:gd name="connsiteY17" fmla="*/ 1097757 h 1164432"/>
                <a:gd name="connsiteX18" fmla="*/ 166687 w 1693068"/>
                <a:gd name="connsiteY18" fmla="*/ 1071563 h 1164432"/>
                <a:gd name="connsiteX19" fmla="*/ 128587 w 1693068"/>
                <a:gd name="connsiteY19" fmla="*/ 1035844 h 1164432"/>
                <a:gd name="connsiteX20" fmla="*/ 85725 w 1693068"/>
                <a:gd name="connsiteY20" fmla="*/ 990600 h 1164432"/>
                <a:gd name="connsiteX21" fmla="*/ 50006 w 1693068"/>
                <a:gd name="connsiteY21" fmla="*/ 942975 h 1164432"/>
                <a:gd name="connsiteX22" fmla="*/ 21431 w 1693068"/>
                <a:gd name="connsiteY22" fmla="*/ 904875 h 1164432"/>
                <a:gd name="connsiteX23" fmla="*/ 2381 w 1693068"/>
                <a:gd name="connsiteY23" fmla="*/ 869157 h 1164432"/>
                <a:gd name="connsiteX24" fmla="*/ 0 w 1693068"/>
                <a:gd name="connsiteY24" fmla="*/ 852488 h 1164432"/>
                <a:gd name="connsiteX25" fmla="*/ 0 w 1693068"/>
                <a:gd name="connsiteY25" fmla="*/ 840582 h 1164432"/>
                <a:gd name="connsiteX26" fmla="*/ 4762 w 1693068"/>
                <a:gd name="connsiteY26" fmla="*/ 833438 h 1164432"/>
                <a:gd name="connsiteX27" fmla="*/ 9525 w 1693068"/>
                <a:gd name="connsiteY27" fmla="*/ 831057 h 1164432"/>
                <a:gd name="connsiteX28" fmla="*/ 26193 w 1693068"/>
                <a:gd name="connsiteY28" fmla="*/ 835819 h 1164432"/>
                <a:gd name="connsiteX29" fmla="*/ 38100 w 1693068"/>
                <a:gd name="connsiteY29" fmla="*/ 845344 h 1164432"/>
                <a:gd name="connsiteX30" fmla="*/ 71437 w 1693068"/>
                <a:gd name="connsiteY30" fmla="*/ 857250 h 1164432"/>
                <a:gd name="connsiteX31" fmla="*/ 126206 w 1693068"/>
                <a:gd name="connsiteY31" fmla="*/ 873919 h 1164432"/>
                <a:gd name="connsiteX32" fmla="*/ 159543 w 1693068"/>
                <a:gd name="connsiteY32" fmla="*/ 878682 h 1164432"/>
                <a:gd name="connsiteX33" fmla="*/ 204787 w 1693068"/>
                <a:gd name="connsiteY33" fmla="*/ 881063 h 1164432"/>
                <a:gd name="connsiteX34" fmla="*/ 247650 w 1693068"/>
                <a:gd name="connsiteY34" fmla="*/ 876300 h 1164432"/>
                <a:gd name="connsiteX35" fmla="*/ 290512 w 1693068"/>
                <a:gd name="connsiteY35" fmla="*/ 866775 h 1164432"/>
                <a:gd name="connsiteX36" fmla="*/ 333375 w 1693068"/>
                <a:gd name="connsiteY36" fmla="*/ 850107 h 1164432"/>
                <a:gd name="connsiteX37" fmla="*/ 459581 w 1693068"/>
                <a:gd name="connsiteY37" fmla="*/ 781050 h 1164432"/>
                <a:gd name="connsiteX38" fmla="*/ 690562 w 1693068"/>
                <a:gd name="connsiteY38" fmla="*/ 640557 h 1164432"/>
                <a:gd name="connsiteX39" fmla="*/ 921543 w 1693068"/>
                <a:gd name="connsiteY39" fmla="*/ 502444 h 1164432"/>
                <a:gd name="connsiteX40" fmla="*/ 1033462 w 1693068"/>
                <a:gd name="connsiteY40" fmla="*/ 433388 h 1164432"/>
                <a:gd name="connsiteX41" fmla="*/ 1221581 w 1693068"/>
                <a:gd name="connsiteY41" fmla="*/ 297657 h 1164432"/>
                <a:gd name="connsiteX42" fmla="*/ 1376362 w 1693068"/>
                <a:gd name="connsiteY42" fmla="*/ 188119 h 1164432"/>
                <a:gd name="connsiteX43" fmla="*/ 1531143 w 1693068"/>
                <a:gd name="connsiteY43" fmla="*/ 78582 h 1164432"/>
                <a:gd name="connsiteX44" fmla="*/ 1624012 w 1693068"/>
                <a:gd name="connsiteY44" fmla="*/ 4763 h 1164432"/>
                <a:gd name="connsiteX45" fmla="*/ 1638300 w 1693068"/>
                <a:gd name="connsiteY45" fmla="*/ 0 h 1164432"/>
                <a:gd name="connsiteX46" fmla="*/ 1659731 w 1693068"/>
                <a:gd name="connsiteY46" fmla="*/ 2382 h 1164432"/>
                <a:gd name="connsiteX47" fmla="*/ 1671637 w 1693068"/>
                <a:gd name="connsiteY47" fmla="*/ 4763 h 1164432"/>
                <a:gd name="connsiteX48" fmla="*/ 1688306 w 1693068"/>
                <a:gd name="connsiteY48" fmla="*/ 11907 h 1164432"/>
                <a:gd name="connsiteX49" fmla="*/ 1693068 w 1693068"/>
                <a:gd name="connsiteY49" fmla="*/ 19050 h 1164432"/>
                <a:gd name="connsiteX50" fmla="*/ 1693068 w 1693068"/>
                <a:gd name="connsiteY50" fmla="*/ 23813 h 1164432"/>
                <a:gd name="connsiteX51" fmla="*/ 1693068 w 1693068"/>
                <a:gd name="connsiteY51" fmla="*/ 38100 h 1164432"/>
                <a:gd name="connsiteX52" fmla="*/ 1685925 w 1693068"/>
                <a:gd name="connsiteY52" fmla="*/ 57150 h 1164432"/>
                <a:gd name="connsiteX53" fmla="*/ 1631156 w 1693068"/>
                <a:gd name="connsiteY53" fmla="*/ 109538 h 1164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693068" h="1164432">
                  <a:moveTo>
                    <a:pt x="1631156" y="109538"/>
                  </a:moveTo>
                  <a:lnTo>
                    <a:pt x="1485900" y="240507"/>
                  </a:lnTo>
                  <a:lnTo>
                    <a:pt x="1385887" y="330994"/>
                  </a:lnTo>
                  <a:lnTo>
                    <a:pt x="1259681" y="445294"/>
                  </a:lnTo>
                  <a:lnTo>
                    <a:pt x="1219200" y="478632"/>
                  </a:lnTo>
                  <a:lnTo>
                    <a:pt x="1038225" y="652463"/>
                  </a:lnTo>
                  <a:lnTo>
                    <a:pt x="866775" y="778669"/>
                  </a:lnTo>
                  <a:lnTo>
                    <a:pt x="745331" y="871538"/>
                  </a:lnTo>
                  <a:lnTo>
                    <a:pt x="600075" y="978694"/>
                  </a:lnTo>
                  <a:lnTo>
                    <a:pt x="535781" y="1028700"/>
                  </a:lnTo>
                  <a:lnTo>
                    <a:pt x="466725" y="1085850"/>
                  </a:lnTo>
                  <a:lnTo>
                    <a:pt x="416718" y="1123950"/>
                  </a:lnTo>
                  <a:lnTo>
                    <a:pt x="371475" y="1152525"/>
                  </a:lnTo>
                  <a:lnTo>
                    <a:pt x="338137" y="1164432"/>
                  </a:lnTo>
                  <a:lnTo>
                    <a:pt x="326231" y="1164432"/>
                  </a:lnTo>
                  <a:lnTo>
                    <a:pt x="304800" y="1157288"/>
                  </a:lnTo>
                  <a:lnTo>
                    <a:pt x="254793" y="1131094"/>
                  </a:lnTo>
                  <a:lnTo>
                    <a:pt x="202406" y="1097757"/>
                  </a:lnTo>
                  <a:lnTo>
                    <a:pt x="166687" y="1071563"/>
                  </a:lnTo>
                  <a:lnTo>
                    <a:pt x="128587" y="1035844"/>
                  </a:lnTo>
                  <a:lnTo>
                    <a:pt x="85725" y="990600"/>
                  </a:lnTo>
                  <a:lnTo>
                    <a:pt x="50006" y="942975"/>
                  </a:lnTo>
                  <a:lnTo>
                    <a:pt x="21431" y="904875"/>
                  </a:lnTo>
                  <a:lnTo>
                    <a:pt x="2381" y="869157"/>
                  </a:lnTo>
                  <a:lnTo>
                    <a:pt x="0" y="852488"/>
                  </a:lnTo>
                  <a:lnTo>
                    <a:pt x="0" y="840582"/>
                  </a:lnTo>
                  <a:lnTo>
                    <a:pt x="4762" y="833438"/>
                  </a:lnTo>
                  <a:lnTo>
                    <a:pt x="9525" y="831057"/>
                  </a:lnTo>
                  <a:lnTo>
                    <a:pt x="26193" y="835819"/>
                  </a:lnTo>
                  <a:lnTo>
                    <a:pt x="38100" y="845344"/>
                  </a:lnTo>
                  <a:lnTo>
                    <a:pt x="71437" y="857250"/>
                  </a:lnTo>
                  <a:lnTo>
                    <a:pt x="126206" y="873919"/>
                  </a:lnTo>
                  <a:lnTo>
                    <a:pt x="159543" y="878682"/>
                  </a:lnTo>
                  <a:lnTo>
                    <a:pt x="204787" y="881063"/>
                  </a:lnTo>
                  <a:lnTo>
                    <a:pt x="247650" y="876300"/>
                  </a:lnTo>
                  <a:lnTo>
                    <a:pt x="290512" y="866775"/>
                  </a:lnTo>
                  <a:lnTo>
                    <a:pt x="333375" y="850107"/>
                  </a:lnTo>
                  <a:lnTo>
                    <a:pt x="459581" y="781050"/>
                  </a:lnTo>
                  <a:lnTo>
                    <a:pt x="690562" y="640557"/>
                  </a:lnTo>
                  <a:lnTo>
                    <a:pt x="921543" y="502444"/>
                  </a:lnTo>
                  <a:lnTo>
                    <a:pt x="1033462" y="433388"/>
                  </a:lnTo>
                  <a:lnTo>
                    <a:pt x="1221581" y="297657"/>
                  </a:lnTo>
                  <a:lnTo>
                    <a:pt x="1376362" y="188119"/>
                  </a:lnTo>
                  <a:lnTo>
                    <a:pt x="1531143" y="78582"/>
                  </a:lnTo>
                  <a:lnTo>
                    <a:pt x="1624012" y="4763"/>
                  </a:lnTo>
                  <a:lnTo>
                    <a:pt x="1638300" y="0"/>
                  </a:lnTo>
                  <a:lnTo>
                    <a:pt x="1659731" y="2382"/>
                  </a:lnTo>
                  <a:lnTo>
                    <a:pt x="1671637" y="4763"/>
                  </a:lnTo>
                  <a:lnTo>
                    <a:pt x="1688306" y="11907"/>
                  </a:lnTo>
                  <a:lnTo>
                    <a:pt x="1693068" y="19050"/>
                  </a:lnTo>
                  <a:lnTo>
                    <a:pt x="1693068" y="23813"/>
                  </a:lnTo>
                  <a:lnTo>
                    <a:pt x="1693068" y="38100"/>
                  </a:lnTo>
                  <a:lnTo>
                    <a:pt x="1685925" y="57150"/>
                  </a:lnTo>
                  <a:lnTo>
                    <a:pt x="1631156" y="109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6E29C153-1520-4F3E-9B68-2A6BC2A520CB}"/>
                </a:ext>
              </a:extLst>
            </p:cNvPr>
            <p:cNvSpPr/>
            <p:nvPr/>
          </p:nvSpPr>
          <p:spPr>
            <a:xfrm rot="16200000">
              <a:off x="3661569" y="3120231"/>
              <a:ext cx="2497138" cy="473075"/>
            </a:xfrm>
            <a:custGeom>
              <a:avLst/>
              <a:gdLst>
                <a:gd name="connsiteX0" fmla="*/ 1924050 w 2497931"/>
                <a:gd name="connsiteY0" fmla="*/ 230981 h 473869"/>
                <a:gd name="connsiteX1" fmla="*/ 1607344 w 2497931"/>
                <a:gd name="connsiteY1" fmla="*/ 238125 h 473869"/>
                <a:gd name="connsiteX2" fmla="*/ 1309688 w 2497931"/>
                <a:gd name="connsiteY2" fmla="*/ 242887 h 473869"/>
                <a:gd name="connsiteX3" fmla="*/ 1131094 w 2497931"/>
                <a:gd name="connsiteY3" fmla="*/ 245269 h 473869"/>
                <a:gd name="connsiteX4" fmla="*/ 947738 w 2497931"/>
                <a:gd name="connsiteY4" fmla="*/ 247650 h 473869"/>
                <a:gd name="connsiteX5" fmla="*/ 800100 w 2497931"/>
                <a:gd name="connsiteY5" fmla="*/ 250031 h 473869"/>
                <a:gd name="connsiteX6" fmla="*/ 640556 w 2497931"/>
                <a:gd name="connsiteY6" fmla="*/ 250031 h 473869"/>
                <a:gd name="connsiteX7" fmla="*/ 476250 w 2497931"/>
                <a:gd name="connsiteY7" fmla="*/ 250031 h 473869"/>
                <a:gd name="connsiteX8" fmla="*/ 428625 w 2497931"/>
                <a:gd name="connsiteY8" fmla="*/ 247650 h 473869"/>
                <a:gd name="connsiteX9" fmla="*/ 352425 w 2497931"/>
                <a:gd name="connsiteY9" fmla="*/ 240506 h 473869"/>
                <a:gd name="connsiteX10" fmla="*/ 221456 w 2497931"/>
                <a:gd name="connsiteY10" fmla="*/ 228600 h 473869"/>
                <a:gd name="connsiteX11" fmla="*/ 176213 w 2497931"/>
                <a:gd name="connsiteY11" fmla="*/ 240506 h 473869"/>
                <a:gd name="connsiteX12" fmla="*/ 100013 w 2497931"/>
                <a:gd name="connsiteY12" fmla="*/ 271462 h 473869"/>
                <a:gd name="connsiteX13" fmla="*/ 28575 w 2497931"/>
                <a:gd name="connsiteY13" fmla="*/ 307181 h 473869"/>
                <a:gd name="connsiteX14" fmla="*/ 11906 w 2497931"/>
                <a:gd name="connsiteY14" fmla="*/ 323850 h 473869"/>
                <a:gd name="connsiteX15" fmla="*/ 2381 w 2497931"/>
                <a:gd name="connsiteY15" fmla="*/ 340519 h 473869"/>
                <a:gd name="connsiteX16" fmla="*/ 0 w 2497931"/>
                <a:gd name="connsiteY16" fmla="*/ 354806 h 473869"/>
                <a:gd name="connsiteX17" fmla="*/ 4763 w 2497931"/>
                <a:gd name="connsiteY17" fmla="*/ 381000 h 473869"/>
                <a:gd name="connsiteX18" fmla="*/ 16669 w 2497931"/>
                <a:gd name="connsiteY18" fmla="*/ 402431 h 473869"/>
                <a:gd name="connsiteX19" fmla="*/ 38100 w 2497931"/>
                <a:gd name="connsiteY19" fmla="*/ 421481 h 473869"/>
                <a:gd name="connsiteX20" fmla="*/ 64294 w 2497931"/>
                <a:gd name="connsiteY20" fmla="*/ 440531 h 473869"/>
                <a:gd name="connsiteX21" fmla="*/ 100013 w 2497931"/>
                <a:gd name="connsiteY21" fmla="*/ 457200 h 473869"/>
                <a:gd name="connsiteX22" fmla="*/ 259556 w 2497931"/>
                <a:gd name="connsiteY22" fmla="*/ 473869 h 473869"/>
                <a:gd name="connsiteX23" fmla="*/ 461963 w 2497931"/>
                <a:gd name="connsiteY23" fmla="*/ 473869 h 473869"/>
                <a:gd name="connsiteX24" fmla="*/ 611981 w 2497931"/>
                <a:gd name="connsiteY24" fmla="*/ 473869 h 473869"/>
                <a:gd name="connsiteX25" fmla="*/ 862013 w 2497931"/>
                <a:gd name="connsiteY25" fmla="*/ 473869 h 473869"/>
                <a:gd name="connsiteX26" fmla="*/ 1126331 w 2497931"/>
                <a:gd name="connsiteY26" fmla="*/ 473869 h 473869"/>
                <a:gd name="connsiteX27" fmla="*/ 1466850 w 2497931"/>
                <a:gd name="connsiteY27" fmla="*/ 471487 h 473869"/>
                <a:gd name="connsiteX28" fmla="*/ 1700213 w 2497931"/>
                <a:gd name="connsiteY28" fmla="*/ 464344 h 473869"/>
                <a:gd name="connsiteX29" fmla="*/ 1966913 w 2497931"/>
                <a:gd name="connsiteY29" fmla="*/ 459581 h 473869"/>
                <a:gd name="connsiteX30" fmla="*/ 2185988 w 2497931"/>
                <a:gd name="connsiteY30" fmla="*/ 452437 h 473869"/>
                <a:gd name="connsiteX31" fmla="*/ 2247900 w 2497931"/>
                <a:gd name="connsiteY31" fmla="*/ 452437 h 473869"/>
                <a:gd name="connsiteX32" fmla="*/ 2388394 w 2497931"/>
                <a:gd name="connsiteY32" fmla="*/ 354806 h 473869"/>
                <a:gd name="connsiteX33" fmla="*/ 2405063 w 2497931"/>
                <a:gd name="connsiteY33" fmla="*/ 323850 h 473869"/>
                <a:gd name="connsiteX34" fmla="*/ 2433638 w 2497931"/>
                <a:gd name="connsiteY34" fmla="*/ 271462 h 473869"/>
                <a:gd name="connsiteX35" fmla="*/ 2445544 w 2497931"/>
                <a:gd name="connsiteY35" fmla="*/ 242887 h 473869"/>
                <a:gd name="connsiteX36" fmla="*/ 2462213 w 2497931"/>
                <a:gd name="connsiteY36" fmla="*/ 202406 h 473869"/>
                <a:gd name="connsiteX37" fmla="*/ 2474119 w 2497931"/>
                <a:gd name="connsiteY37" fmla="*/ 164306 h 473869"/>
                <a:gd name="connsiteX38" fmla="*/ 2483644 w 2497931"/>
                <a:gd name="connsiteY38" fmla="*/ 126206 h 473869"/>
                <a:gd name="connsiteX39" fmla="*/ 2490788 w 2497931"/>
                <a:gd name="connsiteY39" fmla="*/ 85725 h 473869"/>
                <a:gd name="connsiteX40" fmla="*/ 2493169 w 2497931"/>
                <a:gd name="connsiteY40" fmla="*/ 52387 h 473869"/>
                <a:gd name="connsiteX41" fmla="*/ 2495550 w 2497931"/>
                <a:gd name="connsiteY41" fmla="*/ 38100 h 473869"/>
                <a:gd name="connsiteX42" fmla="*/ 2497931 w 2497931"/>
                <a:gd name="connsiteY42" fmla="*/ 19050 h 473869"/>
                <a:gd name="connsiteX43" fmla="*/ 2495550 w 2497931"/>
                <a:gd name="connsiteY43" fmla="*/ 7144 h 473869"/>
                <a:gd name="connsiteX44" fmla="*/ 2490788 w 2497931"/>
                <a:gd name="connsiteY44" fmla="*/ 2381 h 473869"/>
                <a:gd name="connsiteX45" fmla="*/ 2474119 w 2497931"/>
                <a:gd name="connsiteY45" fmla="*/ 0 h 473869"/>
                <a:gd name="connsiteX46" fmla="*/ 2455069 w 2497931"/>
                <a:gd name="connsiteY46" fmla="*/ 2381 h 473869"/>
                <a:gd name="connsiteX47" fmla="*/ 2438400 w 2497931"/>
                <a:gd name="connsiteY47" fmla="*/ 14287 h 473869"/>
                <a:gd name="connsiteX48" fmla="*/ 2390775 w 2497931"/>
                <a:gd name="connsiteY48" fmla="*/ 64294 h 473869"/>
                <a:gd name="connsiteX49" fmla="*/ 2347913 w 2497931"/>
                <a:gd name="connsiteY49" fmla="*/ 100012 h 473869"/>
                <a:gd name="connsiteX50" fmla="*/ 2288381 w 2497931"/>
                <a:gd name="connsiteY50" fmla="*/ 140494 h 473869"/>
                <a:gd name="connsiteX51" fmla="*/ 2238375 w 2497931"/>
                <a:gd name="connsiteY51" fmla="*/ 169069 h 473869"/>
                <a:gd name="connsiteX52" fmla="*/ 2190750 w 2497931"/>
                <a:gd name="connsiteY52" fmla="*/ 190500 h 473869"/>
                <a:gd name="connsiteX53" fmla="*/ 2140744 w 2497931"/>
                <a:gd name="connsiteY53" fmla="*/ 207169 h 473869"/>
                <a:gd name="connsiteX54" fmla="*/ 2090738 w 2497931"/>
                <a:gd name="connsiteY54" fmla="*/ 219075 h 473869"/>
                <a:gd name="connsiteX55" fmla="*/ 2052638 w 2497931"/>
                <a:gd name="connsiteY55" fmla="*/ 226219 h 473869"/>
                <a:gd name="connsiteX56" fmla="*/ 1924050 w 2497931"/>
                <a:gd name="connsiteY56" fmla="*/ 230981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97931" h="473869">
                  <a:moveTo>
                    <a:pt x="1924050" y="230981"/>
                  </a:moveTo>
                  <a:lnTo>
                    <a:pt x="1607344" y="238125"/>
                  </a:lnTo>
                  <a:lnTo>
                    <a:pt x="1309688" y="242887"/>
                  </a:lnTo>
                  <a:lnTo>
                    <a:pt x="1131094" y="245269"/>
                  </a:lnTo>
                  <a:lnTo>
                    <a:pt x="947738" y="247650"/>
                  </a:lnTo>
                  <a:lnTo>
                    <a:pt x="800100" y="250031"/>
                  </a:lnTo>
                  <a:lnTo>
                    <a:pt x="640556" y="250031"/>
                  </a:lnTo>
                  <a:lnTo>
                    <a:pt x="476250" y="250031"/>
                  </a:lnTo>
                  <a:lnTo>
                    <a:pt x="428625" y="247650"/>
                  </a:lnTo>
                  <a:lnTo>
                    <a:pt x="352425" y="240506"/>
                  </a:lnTo>
                  <a:lnTo>
                    <a:pt x="221456" y="228600"/>
                  </a:lnTo>
                  <a:lnTo>
                    <a:pt x="176213" y="240506"/>
                  </a:lnTo>
                  <a:lnTo>
                    <a:pt x="100013" y="271462"/>
                  </a:lnTo>
                  <a:lnTo>
                    <a:pt x="28575" y="307181"/>
                  </a:lnTo>
                  <a:lnTo>
                    <a:pt x="11906" y="323850"/>
                  </a:lnTo>
                  <a:lnTo>
                    <a:pt x="2381" y="340519"/>
                  </a:lnTo>
                  <a:lnTo>
                    <a:pt x="0" y="354806"/>
                  </a:lnTo>
                  <a:lnTo>
                    <a:pt x="4763" y="381000"/>
                  </a:lnTo>
                  <a:lnTo>
                    <a:pt x="16669" y="402431"/>
                  </a:lnTo>
                  <a:lnTo>
                    <a:pt x="38100" y="421481"/>
                  </a:lnTo>
                  <a:lnTo>
                    <a:pt x="64294" y="440531"/>
                  </a:lnTo>
                  <a:lnTo>
                    <a:pt x="100013" y="457200"/>
                  </a:lnTo>
                  <a:lnTo>
                    <a:pt x="259556" y="473869"/>
                  </a:lnTo>
                  <a:lnTo>
                    <a:pt x="461963" y="473869"/>
                  </a:lnTo>
                  <a:lnTo>
                    <a:pt x="611981" y="473869"/>
                  </a:lnTo>
                  <a:lnTo>
                    <a:pt x="862013" y="473869"/>
                  </a:lnTo>
                  <a:lnTo>
                    <a:pt x="1126331" y="473869"/>
                  </a:lnTo>
                  <a:lnTo>
                    <a:pt x="1466850" y="471487"/>
                  </a:lnTo>
                  <a:lnTo>
                    <a:pt x="1700213" y="464344"/>
                  </a:lnTo>
                  <a:lnTo>
                    <a:pt x="1966913" y="459581"/>
                  </a:lnTo>
                  <a:lnTo>
                    <a:pt x="2185988" y="452437"/>
                  </a:lnTo>
                  <a:lnTo>
                    <a:pt x="2247900" y="452437"/>
                  </a:lnTo>
                  <a:lnTo>
                    <a:pt x="2388394" y="354806"/>
                  </a:lnTo>
                  <a:lnTo>
                    <a:pt x="2405063" y="323850"/>
                  </a:lnTo>
                  <a:lnTo>
                    <a:pt x="2433638" y="271462"/>
                  </a:lnTo>
                  <a:lnTo>
                    <a:pt x="2445544" y="242887"/>
                  </a:lnTo>
                  <a:lnTo>
                    <a:pt x="2462213" y="202406"/>
                  </a:lnTo>
                  <a:lnTo>
                    <a:pt x="2474119" y="164306"/>
                  </a:lnTo>
                  <a:lnTo>
                    <a:pt x="2483644" y="126206"/>
                  </a:lnTo>
                  <a:lnTo>
                    <a:pt x="2490788" y="85725"/>
                  </a:lnTo>
                  <a:lnTo>
                    <a:pt x="2493169" y="52387"/>
                  </a:lnTo>
                  <a:lnTo>
                    <a:pt x="2495550" y="38100"/>
                  </a:lnTo>
                  <a:lnTo>
                    <a:pt x="2497931" y="19050"/>
                  </a:lnTo>
                  <a:lnTo>
                    <a:pt x="2495550" y="7144"/>
                  </a:lnTo>
                  <a:lnTo>
                    <a:pt x="2490788" y="2381"/>
                  </a:lnTo>
                  <a:lnTo>
                    <a:pt x="2474119" y="0"/>
                  </a:lnTo>
                  <a:lnTo>
                    <a:pt x="2455069" y="2381"/>
                  </a:lnTo>
                  <a:lnTo>
                    <a:pt x="2438400" y="14287"/>
                  </a:lnTo>
                  <a:lnTo>
                    <a:pt x="2390775" y="64294"/>
                  </a:lnTo>
                  <a:lnTo>
                    <a:pt x="2347913" y="100012"/>
                  </a:lnTo>
                  <a:lnTo>
                    <a:pt x="2288381" y="140494"/>
                  </a:lnTo>
                  <a:lnTo>
                    <a:pt x="2238375" y="169069"/>
                  </a:lnTo>
                  <a:lnTo>
                    <a:pt x="2190750" y="190500"/>
                  </a:lnTo>
                  <a:lnTo>
                    <a:pt x="2140744" y="207169"/>
                  </a:lnTo>
                  <a:lnTo>
                    <a:pt x="2090738" y="219075"/>
                  </a:lnTo>
                  <a:lnTo>
                    <a:pt x="2052638" y="226219"/>
                  </a:lnTo>
                  <a:lnTo>
                    <a:pt x="1924050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F485A732-BA78-4418-BB33-CE5A17D227B6}"/>
                </a:ext>
              </a:extLst>
            </p:cNvPr>
            <p:cNvSpPr/>
            <p:nvPr/>
          </p:nvSpPr>
          <p:spPr>
            <a:xfrm rot="16200000">
              <a:off x="4598194" y="2380457"/>
              <a:ext cx="2497137" cy="1790700"/>
            </a:xfrm>
            <a:custGeom>
              <a:avLst/>
              <a:gdLst>
                <a:gd name="connsiteX0" fmla="*/ 2209800 w 2497931"/>
                <a:gd name="connsiteY0" fmla="*/ 611981 h 1790700"/>
                <a:gd name="connsiteX1" fmla="*/ 2238375 w 2497931"/>
                <a:gd name="connsiteY1" fmla="*/ 821531 h 1790700"/>
                <a:gd name="connsiteX2" fmla="*/ 2266950 w 2497931"/>
                <a:gd name="connsiteY2" fmla="*/ 1047750 h 1790700"/>
                <a:gd name="connsiteX3" fmla="*/ 2286000 w 2497931"/>
                <a:gd name="connsiteY3" fmla="*/ 1200150 h 1790700"/>
                <a:gd name="connsiteX4" fmla="*/ 2297906 w 2497931"/>
                <a:gd name="connsiteY4" fmla="*/ 1302544 h 1790700"/>
                <a:gd name="connsiteX5" fmla="*/ 2300287 w 2497931"/>
                <a:gd name="connsiteY5" fmla="*/ 1323975 h 1790700"/>
                <a:gd name="connsiteX6" fmla="*/ 2295525 w 2497931"/>
                <a:gd name="connsiteY6" fmla="*/ 1354931 h 1790700"/>
                <a:gd name="connsiteX7" fmla="*/ 2286000 w 2497931"/>
                <a:gd name="connsiteY7" fmla="*/ 1381125 h 1790700"/>
                <a:gd name="connsiteX8" fmla="*/ 2269331 w 2497931"/>
                <a:gd name="connsiteY8" fmla="*/ 1402556 h 1790700"/>
                <a:gd name="connsiteX9" fmla="*/ 2245518 w 2497931"/>
                <a:gd name="connsiteY9" fmla="*/ 1419225 h 1790700"/>
                <a:gd name="connsiteX10" fmla="*/ 2224087 w 2497931"/>
                <a:gd name="connsiteY10" fmla="*/ 1423988 h 1790700"/>
                <a:gd name="connsiteX11" fmla="*/ 2155031 w 2497931"/>
                <a:gd name="connsiteY11" fmla="*/ 1423988 h 1790700"/>
                <a:gd name="connsiteX12" fmla="*/ 1938337 w 2497931"/>
                <a:gd name="connsiteY12" fmla="*/ 1416844 h 1790700"/>
                <a:gd name="connsiteX13" fmla="*/ 1657350 w 2497931"/>
                <a:gd name="connsiteY13" fmla="*/ 1407319 h 1790700"/>
                <a:gd name="connsiteX14" fmla="*/ 1438275 w 2497931"/>
                <a:gd name="connsiteY14" fmla="*/ 1402556 h 1790700"/>
                <a:gd name="connsiteX15" fmla="*/ 1209675 w 2497931"/>
                <a:gd name="connsiteY15" fmla="*/ 1400175 h 1790700"/>
                <a:gd name="connsiteX16" fmla="*/ 1026318 w 2497931"/>
                <a:gd name="connsiteY16" fmla="*/ 1393031 h 1790700"/>
                <a:gd name="connsiteX17" fmla="*/ 819150 w 2497931"/>
                <a:gd name="connsiteY17" fmla="*/ 1381125 h 1790700"/>
                <a:gd name="connsiteX18" fmla="*/ 590550 w 2497931"/>
                <a:gd name="connsiteY18" fmla="*/ 1369219 h 1790700"/>
                <a:gd name="connsiteX19" fmla="*/ 361950 w 2497931"/>
                <a:gd name="connsiteY19" fmla="*/ 1359694 h 1790700"/>
                <a:gd name="connsiteX20" fmla="*/ 285750 w 2497931"/>
                <a:gd name="connsiteY20" fmla="*/ 1357313 h 1790700"/>
                <a:gd name="connsiteX21" fmla="*/ 114300 w 2497931"/>
                <a:gd name="connsiteY21" fmla="*/ 1359694 h 1790700"/>
                <a:gd name="connsiteX22" fmla="*/ 80962 w 2497931"/>
                <a:gd name="connsiteY22" fmla="*/ 1362075 h 1790700"/>
                <a:gd name="connsiteX23" fmla="*/ 59531 w 2497931"/>
                <a:gd name="connsiteY23" fmla="*/ 1366838 h 1790700"/>
                <a:gd name="connsiteX24" fmla="*/ 45243 w 2497931"/>
                <a:gd name="connsiteY24" fmla="*/ 1371600 h 1790700"/>
                <a:gd name="connsiteX25" fmla="*/ 23812 w 2497931"/>
                <a:gd name="connsiteY25" fmla="*/ 1385888 h 1790700"/>
                <a:gd name="connsiteX26" fmla="*/ 9525 w 2497931"/>
                <a:gd name="connsiteY26" fmla="*/ 1404938 h 1790700"/>
                <a:gd name="connsiteX27" fmla="*/ 2381 w 2497931"/>
                <a:gd name="connsiteY27" fmla="*/ 1423988 h 1790700"/>
                <a:gd name="connsiteX28" fmla="*/ 0 w 2497931"/>
                <a:gd name="connsiteY28" fmla="*/ 1452563 h 1790700"/>
                <a:gd name="connsiteX29" fmla="*/ 4762 w 2497931"/>
                <a:gd name="connsiteY29" fmla="*/ 1481138 h 1790700"/>
                <a:gd name="connsiteX30" fmla="*/ 16668 w 2497931"/>
                <a:gd name="connsiteY30" fmla="*/ 1507331 h 1790700"/>
                <a:gd name="connsiteX31" fmla="*/ 30956 w 2497931"/>
                <a:gd name="connsiteY31" fmla="*/ 1526381 h 1790700"/>
                <a:gd name="connsiteX32" fmla="*/ 50006 w 2497931"/>
                <a:gd name="connsiteY32" fmla="*/ 1545431 h 1790700"/>
                <a:gd name="connsiteX33" fmla="*/ 80962 w 2497931"/>
                <a:gd name="connsiteY33" fmla="*/ 1566863 h 1790700"/>
                <a:gd name="connsiteX34" fmla="*/ 116681 w 2497931"/>
                <a:gd name="connsiteY34" fmla="*/ 1583531 h 1790700"/>
                <a:gd name="connsiteX35" fmla="*/ 169068 w 2497931"/>
                <a:gd name="connsiteY35" fmla="*/ 1600200 h 1790700"/>
                <a:gd name="connsiteX36" fmla="*/ 219075 w 2497931"/>
                <a:gd name="connsiteY36" fmla="*/ 1602581 h 1790700"/>
                <a:gd name="connsiteX37" fmla="*/ 473868 w 2497931"/>
                <a:gd name="connsiteY37" fmla="*/ 1602581 h 1790700"/>
                <a:gd name="connsiteX38" fmla="*/ 702468 w 2497931"/>
                <a:gd name="connsiteY38" fmla="*/ 1607344 h 1790700"/>
                <a:gd name="connsiteX39" fmla="*/ 959643 w 2497931"/>
                <a:gd name="connsiteY39" fmla="*/ 1614488 h 1790700"/>
                <a:gd name="connsiteX40" fmla="*/ 1169193 w 2497931"/>
                <a:gd name="connsiteY40" fmla="*/ 1621631 h 1790700"/>
                <a:gd name="connsiteX41" fmla="*/ 1412081 w 2497931"/>
                <a:gd name="connsiteY41" fmla="*/ 1631156 h 1790700"/>
                <a:gd name="connsiteX42" fmla="*/ 1590675 w 2497931"/>
                <a:gd name="connsiteY42" fmla="*/ 1643063 h 1790700"/>
                <a:gd name="connsiteX43" fmla="*/ 1840706 w 2497931"/>
                <a:gd name="connsiteY43" fmla="*/ 1657350 h 1790700"/>
                <a:gd name="connsiteX44" fmla="*/ 2002631 w 2497931"/>
                <a:gd name="connsiteY44" fmla="*/ 1666875 h 1790700"/>
                <a:gd name="connsiteX45" fmla="*/ 2045493 w 2497931"/>
                <a:gd name="connsiteY45" fmla="*/ 1678781 h 1790700"/>
                <a:gd name="connsiteX46" fmla="*/ 2074068 w 2497931"/>
                <a:gd name="connsiteY46" fmla="*/ 1688306 h 1790700"/>
                <a:gd name="connsiteX47" fmla="*/ 2107406 w 2497931"/>
                <a:gd name="connsiteY47" fmla="*/ 1704975 h 1790700"/>
                <a:gd name="connsiteX48" fmla="*/ 2135981 w 2497931"/>
                <a:gd name="connsiteY48" fmla="*/ 1726406 h 1790700"/>
                <a:gd name="connsiteX49" fmla="*/ 2150268 w 2497931"/>
                <a:gd name="connsiteY49" fmla="*/ 1743075 h 1790700"/>
                <a:gd name="connsiteX50" fmla="*/ 2171700 w 2497931"/>
                <a:gd name="connsiteY50" fmla="*/ 1764506 h 1790700"/>
                <a:gd name="connsiteX51" fmla="*/ 2190750 w 2497931"/>
                <a:gd name="connsiteY51" fmla="*/ 1778794 h 1790700"/>
                <a:gd name="connsiteX52" fmla="*/ 2216943 w 2497931"/>
                <a:gd name="connsiteY52" fmla="*/ 1788319 h 1790700"/>
                <a:gd name="connsiteX53" fmla="*/ 2238375 w 2497931"/>
                <a:gd name="connsiteY53" fmla="*/ 1790700 h 1790700"/>
                <a:gd name="connsiteX54" fmla="*/ 2259806 w 2497931"/>
                <a:gd name="connsiteY54" fmla="*/ 1785938 h 1790700"/>
                <a:gd name="connsiteX55" fmla="*/ 2276475 w 2497931"/>
                <a:gd name="connsiteY55" fmla="*/ 1778794 h 1790700"/>
                <a:gd name="connsiteX56" fmla="*/ 2297906 w 2497931"/>
                <a:gd name="connsiteY56" fmla="*/ 1762125 h 1790700"/>
                <a:gd name="connsiteX57" fmla="*/ 2328862 w 2497931"/>
                <a:gd name="connsiteY57" fmla="*/ 1728788 h 1790700"/>
                <a:gd name="connsiteX58" fmla="*/ 2383631 w 2497931"/>
                <a:gd name="connsiteY58" fmla="*/ 1652588 h 1790700"/>
                <a:gd name="connsiteX59" fmla="*/ 2424112 w 2497931"/>
                <a:gd name="connsiteY59" fmla="*/ 1581150 h 1790700"/>
                <a:gd name="connsiteX60" fmla="*/ 2450306 w 2497931"/>
                <a:gd name="connsiteY60" fmla="*/ 1526381 h 1790700"/>
                <a:gd name="connsiteX61" fmla="*/ 2471737 w 2497931"/>
                <a:gd name="connsiteY61" fmla="*/ 1464469 h 1790700"/>
                <a:gd name="connsiteX62" fmla="*/ 2483643 w 2497931"/>
                <a:gd name="connsiteY62" fmla="*/ 1416844 h 1790700"/>
                <a:gd name="connsiteX63" fmla="*/ 2497931 w 2497931"/>
                <a:gd name="connsiteY63" fmla="*/ 1352550 h 1790700"/>
                <a:gd name="connsiteX64" fmla="*/ 2497931 w 2497931"/>
                <a:gd name="connsiteY64" fmla="*/ 1328738 h 1790700"/>
                <a:gd name="connsiteX65" fmla="*/ 2488406 w 2497931"/>
                <a:gd name="connsiteY65" fmla="*/ 1285875 h 1790700"/>
                <a:gd name="connsiteX66" fmla="*/ 2457450 w 2497931"/>
                <a:gd name="connsiteY66" fmla="*/ 1157288 h 1790700"/>
                <a:gd name="connsiteX67" fmla="*/ 2450306 w 2497931"/>
                <a:gd name="connsiteY67" fmla="*/ 1102519 h 1790700"/>
                <a:gd name="connsiteX68" fmla="*/ 2433637 w 2497931"/>
                <a:gd name="connsiteY68" fmla="*/ 990600 h 1790700"/>
                <a:gd name="connsiteX69" fmla="*/ 2416968 w 2497931"/>
                <a:gd name="connsiteY69" fmla="*/ 871538 h 1790700"/>
                <a:gd name="connsiteX70" fmla="*/ 2395537 w 2497931"/>
                <a:gd name="connsiteY70" fmla="*/ 728663 h 1790700"/>
                <a:gd name="connsiteX71" fmla="*/ 2374106 w 2497931"/>
                <a:gd name="connsiteY71" fmla="*/ 576263 h 1790700"/>
                <a:gd name="connsiteX72" fmla="*/ 2355056 w 2497931"/>
                <a:gd name="connsiteY72" fmla="*/ 440531 h 1790700"/>
                <a:gd name="connsiteX73" fmla="*/ 2340768 w 2497931"/>
                <a:gd name="connsiteY73" fmla="*/ 328613 h 1790700"/>
                <a:gd name="connsiteX74" fmla="*/ 2324100 w 2497931"/>
                <a:gd name="connsiteY74" fmla="*/ 211931 h 1790700"/>
                <a:gd name="connsiteX75" fmla="*/ 2305050 w 2497931"/>
                <a:gd name="connsiteY75" fmla="*/ 107156 h 1790700"/>
                <a:gd name="connsiteX76" fmla="*/ 2302668 w 2497931"/>
                <a:gd name="connsiteY76" fmla="*/ 90488 h 1790700"/>
                <a:gd name="connsiteX77" fmla="*/ 2312193 w 2497931"/>
                <a:gd name="connsiteY77" fmla="*/ 61913 h 1790700"/>
                <a:gd name="connsiteX78" fmla="*/ 2340768 w 2497931"/>
                <a:gd name="connsiteY78" fmla="*/ 0 h 1790700"/>
                <a:gd name="connsiteX79" fmla="*/ 2131218 w 2497931"/>
                <a:gd name="connsiteY79" fmla="*/ 97631 h 1790700"/>
                <a:gd name="connsiteX80" fmla="*/ 2150268 w 2497931"/>
                <a:gd name="connsiteY80" fmla="*/ 230981 h 1790700"/>
                <a:gd name="connsiteX81" fmla="*/ 2181225 w 2497931"/>
                <a:gd name="connsiteY81" fmla="*/ 419100 h 1790700"/>
                <a:gd name="connsiteX82" fmla="*/ 2209800 w 2497931"/>
                <a:gd name="connsiteY82" fmla="*/ 611981 h 179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497931" h="1790700">
                  <a:moveTo>
                    <a:pt x="2209800" y="611981"/>
                  </a:moveTo>
                  <a:lnTo>
                    <a:pt x="2238375" y="821531"/>
                  </a:lnTo>
                  <a:lnTo>
                    <a:pt x="2266950" y="1047750"/>
                  </a:lnTo>
                  <a:lnTo>
                    <a:pt x="2286000" y="1200150"/>
                  </a:lnTo>
                  <a:lnTo>
                    <a:pt x="2297906" y="1302544"/>
                  </a:lnTo>
                  <a:lnTo>
                    <a:pt x="2300287" y="1323975"/>
                  </a:lnTo>
                  <a:lnTo>
                    <a:pt x="2295525" y="1354931"/>
                  </a:lnTo>
                  <a:lnTo>
                    <a:pt x="2286000" y="1381125"/>
                  </a:lnTo>
                  <a:lnTo>
                    <a:pt x="2269331" y="1402556"/>
                  </a:lnTo>
                  <a:lnTo>
                    <a:pt x="2245518" y="1419225"/>
                  </a:lnTo>
                  <a:lnTo>
                    <a:pt x="2224087" y="1423988"/>
                  </a:lnTo>
                  <a:lnTo>
                    <a:pt x="2155031" y="1423988"/>
                  </a:lnTo>
                  <a:lnTo>
                    <a:pt x="1938337" y="1416844"/>
                  </a:lnTo>
                  <a:lnTo>
                    <a:pt x="1657350" y="1407319"/>
                  </a:lnTo>
                  <a:lnTo>
                    <a:pt x="1438275" y="1402556"/>
                  </a:lnTo>
                  <a:lnTo>
                    <a:pt x="1209675" y="1400175"/>
                  </a:lnTo>
                  <a:lnTo>
                    <a:pt x="1026318" y="1393031"/>
                  </a:lnTo>
                  <a:lnTo>
                    <a:pt x="819150" y="1381125"/>
                  </a:lnTo>
                  <a:lnTo>
                    <a:pt x="590550" y="1369219"/>
                  </a:lnTo>
                  <a:lnTo>
                    <a:pt x="361950" y="1359694"/>
                  </a:lnTo>
                  <a:lnTo>
                    <a:pt x="285750" y="1357313"/>
                  </a:lnTo>
                  <a:lnTo>
                    <a:pt x="114300" y="1359694"/>
                  </a:lnTo>
                  <a:lnTo>
                    <a:pt x="80962" y="1362075"/>
                  </a:lnTo>
                  <a:lnTo>
                    <a:pt x="59531" y="1366838"/>
                  </a:lnTo>
                  <a:lnTo>
                    <a:pt x="45243" y="1371600"/>
                  </a:lnTo>
                  <a:lnTo>
                    <a:pt x="23812" y="1385888"/>
                  </a:lnTo>
                  <a:lnTo>
                    <a:pt x="9525" y="1404938"/>
                  </a:lnTo>
                  <a:lnTo>
                    <a:pt x="2381" y="1423988"/>
                  </a:lnTo>
                  <a:lnTo>
                    <a:pt x="0" y="1452563"/>
                  </a:lnTo>
                  <a:lnTo>
                    <a:pt x="4762" y="1481138"/>
                  </a:lnTo>
                  <a:lnTo>
                    <a:pt x="16668" y="1507331"/>
                  </a:lnTo>
                  <a:lnTo>
                    <a:pt x="30956" y="1526381"/>
                  </a:lnTo>
                  <a:lnTo>
                    <a:pt x="50006" y="1545431"/>
                  </a:lnTo>
                  <a:lnTo>
                    <a:pt x="80962" y="1566863"/>
                  </a:lnTo>
                  <a:lnTo>
                    <a:pt x="116681" y="1583531"/>
                  </a:lnTo>
                  <a:lnTo>
                    <a:pt x="169068" y="1600200"/>
                  </a:lnTo>
                  <a:lnTo>
                    <a:pt x="219075" y="1602581"/>
                  </a:lnTo>
                  <a:lnTo>
                    <a:pt x="473868" y="1602581"/>
                  </a:lnTo>
                  <a:lnTo>
                    <a:pt x="702468" y="1607344"/>
                  </a:lnTo>
                  <a:lnTo>
                    <a:pt x="959643" y="1614488"/>
                  </a:lnTo>
                  <a:lnTo>
                    <a:pt x="1169193" y="1621631"/>
                  </a:lnTo>
                  <a:lnTo>
                    <a:pt x="1412081" y="1631156"/>
                  </a:lnTo>
                  <a:lnTo>
                    <a:pt x="1590675" y="1643063"/>
                  </a:lnTo>
                  <a:lnTo>
                    <a:pt x="1840706" y="1657350"/>
                  </a:lnTo>
                  <a:lnTo>
                    <a:pt x="2002631" y="1666875"/>
                  </a:lnTo>
                  <a:lnTo>
                    <a:pt x="2045493" y="1678781"/>
                  </a:lnTo>
                  <a:lnTo>
                    <a:pt x="2074068" y="1688306"/>
                  </a:lnTo>
                  <a:lnTo>
                    <a:pt x="2107406" y="1704975"/>
                  </a:lnTo>
                  <a:lnTo>
                    <a:pt x="2135981" y="1726406"/>
                  </a:lnTo>
                  <a:lnTo>
                    <a:pt x="2150268" y="1743075"/>
                  </a:lnTo>
                  <a:lnTo>
                    <a:pt x="2171700" y="1764506"/>
                  </a:lnTo>
                  <a:lnTo>
                    <a:pt x="2190750" y="1778794"/>
                  </a:lnTo>
                  <a:lnTo>
                    <a:pt x="2216943" y="1788319"/>
                  </a:lnTo>
                  <a:lnTo>
                    <a:pt x="2238375" y="1790700"/>
                  </a:lnTo>
                  <a:lnTo>
                    <a:pt x="2259806" y="1785938"/>
                  </a:lnTo>
                  <a:lnTo>
                    <a:pt x="2276475" y="1778794"/>
                  </a:lnTo>
                  <a:lnTo>
                    <a:pt x="2297906" y="1762125"/>
                  </a:lnTo>
                  <a:lnTo>
                    <a:pt x="2328862" y="1728788"/>
                  </a:lnTo>
                  <a:lnTo>
                    <a:pt x="2383631" y="1652588"/>
                  </a:lnTo>
                  <a:lnTo>
                    <a:pt x="2424112" y="1581150"/>
                  </a:lnTo>
                  <a:lnTo>
                    <a:pt x="2450306" y="1526381"/>
                  </a:lnTo>
                  <a:lnTo>
                    <a:pt x="2471737" y="1464469"/>
                  </a:lnTo>
                  <a:lnTo>
                    <a:pt x="2483643" y="1416844"/>
                  </a:lnTo>
                  <a:lnTo>
                    <a:pt x="2497931" y="1352550"/>
                  </a:lnTo>
                  <a:lnTo>
                    <a:pt x="2497931" y="1328738"/>
                  </a:lnTo>
                  <a:lnTo>
                    <a:pt x="2488406" y="1285875"/>
                  </a:lnTo>
                  <a:lnTo>
                    <a:pt x="2457450" y="1157288"/>
                  </a:lnTo>
                  <a:lnTo>
                    <a:pt x="2450306" y="1102519"/>
                  </a:lnTo>
                  <a:lnTo>
                    <a:pt x="2433637" y="990600"/>
                  </a:lnTo>
                  <a:lnTo>
                    <a:pt x="2416968" y="871538"/>
                  </a:lnTo>
                  <a:lnTo>
                    <a:pt x="2395537" y="728663"/>
                  </a:lnTo>
                  <a:lnTo>
                    <a:pt x="2374106" y="576263"/>
                  </a:lnTo>
                  <a:lnTo>
                    <a:pt x="2355056" y="440531"/>
                  </a:lnTo>
                  <a:lnTo>
                    <a:pt x="2340768" y="328613"/>
                  </a:lnTo>
                  <a:lnTo>
                    <a:pt x="2324100" y="211931"/>
                  </a:lnTo>
                  <a:lnTo>
                    <a:pt x="2305050" y="107156"/>
                  </a:lnTo>
                  <a:lnTo>
                    <a:pt x="2302668" y="90488"/>
                  </a:lnTo>
                  <a:lnTo>
                    <a:pt x="2312193" y="61913"/>
                  </a:lnTo>
                  <a:lnTo>
                    <a:pt x="2340768" y="0"/>
                  </a:lnTo>
                  <a:lnTo>
                    <a:pt x="2131218" y="97631"/>
                  </a:lnTo>
                  <a:lnTo>
                    <a:pt x="2150268" y="230981"/>
                  </a:lnTo>
                  <a:lnTo>
                    <a:pt x="2181225" y="419100"/>
                  </a:lnTo>
                  <a:lnTo>
                    <a:pt x="2209800" y="611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4EBBD6DE-79CD-4686-B1FC-32C6D6E8AFFF}"/>
                </a:ext>
              </a:extLst>
            </p:cNvPr>
            <p:cNvSpPr/>
            <p:nvPr/>
          </p:nvSpPr>
          <p:spPr>
            <a:xfrm rot="16200000">
              <a:off x="5607843" y="2580482"/>
              <a:ext cx="296863" cy="1371600"/>
            </a:xfrm>
            <a:custGeom>
              <a:avLst/>
              <a:gdLst>
                <a:gd name="connsiteX0" fmla="*/ 52388 w 297656"/>
                <a:gd name="connsiteY0" fmla="*/ 545306 h 1371600"/>
                <a:gd name="connsiteX1" fmla="*/ 30956 w 297656"/>
                <a:gd name="connsiteY1" fmla="*/ 304800 h 1371600"/>
                <a:gd name="connsiteX2" fmla="*/ 0 w 297656"/>
                <a:gd name="connsiteY2" fmla="*/ 4762 h 1371600"/>
                <a:gd name="connsiteX3" fmla="*/ 176213 w 297656"/>
                <a:gd name="connsiteY3" fmla="*/ 0 h 1371600"/>
                <a:gd name="connsiteX4" fmla="*/ 197644 w 297656"/>
                <a:gd name="connsiteY4" fmla="*/ 211931 h 1371600"/>
                <a:gd name="connsiteX5" fmla="*/ 223838 w 297656"/>
                <a:gd name="connsiteY5" fmla="*/ 454818 h 1371600"/>
                <a:gd name="connsiteX6" fmla="*/ 252413 w 297656"/>
                <a:gd name="connsiteY6" fmla="*/ 700087 h 1371600"/>
                <a:gd name="connsiteX7" fmla="*/ 278606 w 297656"/>
                <a:gd name="connsiteY7" fmla="*/ 904875 h 1371600"/>
                <a:gd name="connsiteX8" fmla="*/ 295275 w 297656"/>
                <a:gd name="connsiteY8" fmla="*/ 1038225 h 1371600"/>
                <a:gd name="connsiteX9" fmla="*/ 297656 w 297656"/>
                <a:gd name="connsiteY9" fmla="*/ 1059656 h 1371600"/>
                <a:gd name="connsiteX10" fmla="*/ 295275 w 297656"/>
                <a:gd name="connsiteY10" fmla="*/ 1128712 h 1371600"/>
                <a:gd name="connsiteX11" fmla="*/ 288131 w 297656"/>
                <a:gd name="connsiteY11" fmla="*/ 1212056 h 1371600"/>
                <a:gd name="connsiteX12" fmla="*/ 264319 w 297656"/>
                <a:gd name="connsiteY12" fmla="*/ 1338262 h 1371600"/>
                <a:gd name="connsiteX13" fmla="*/ 252413 w 297656"/>
                <a:gd name="connsiteY13" fmla="*/ 1369218 h 1371600"/>
                <a:gd name="connsiteX14" fmla="*/ 100013 w 297656"/>
                <a:gd name="connsiteY14" fmla="*/ 1371600 h 1371600"/>
                <a:gd name="connsiteX15" fmla="*/ 88106 w 297656"/>
                <a:gd name="connsiteY15" fmla="*/ 1133475 h 1371600"/>
                <a:gd name="connsiteX16" fmla="*/ 78581 w 297656"/>
                <a:gd name="connsiteY16" fmla="*/ 931068 h 1371600"/>
                <a:gd name="connsiteX17" fmla="*/ 52388 w 297656"/>
                <a:gd name="connsiteY17" fmla="*/ 545306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7656" h="1371600">
                  <a:moveTo>
                    <a:pt x="52388" y="545306"/>
                  </a:moveTo>
                  <a:lnTo>
                    <a:pt x="30956" y="304800"/>
                  </a:lnTo>
                  <a:lnTo>
                    <a:pt x="0" y="4762"/>
                  </a:lnTo>
                  <a:lnTo>
                    <a:pt x="176213" y="0"/>
                  </a:lnTo>
                  <a:lnTo>
                    <a:pt x="197644" y="211931"/>
                  </a:lnTo>
                  <a:lnTo>
                    <a:pt x="223838" y="454818"/>
                  </a:lnTo>
                  <a:lnTo>
                    <a:pt x="252413" y="700087"/>
                  </a:lnTo>
                  <a:lnTo>
                    <a:pt x="278606" y="904875"/>
                  </a:lnTo>
                  <a:lnTo>
                    <a:pt x="295275" y="1038225"/>
                  </a:lnTo>
                  <a:lnTo>
                    <a:pt x="297656" y="1059656"/>
                  </a:lnTo>
                  <a:cubicBezTo>
                    <a:pt x="296862" y="1082675"/>
                    <a:pt x="296069" y="1105693"/>
                    <a:pt x="295275" y="1128712"/>
                  </a:cubicBezTo>
                  <a:lnTo>
                    <a:pt x="288131" y="1212056"/>
                  </a:lnTo>
                  <a:lnTo>
                    <a:pt x="264319" y="1338262"/>
                  </a:lnTo>
                  <a:lnTo>
                    <a:pt x="252413" y="1369218"/>
                  </a:lnTo>
                  <a:lnTo>
                    <a:pt x="100013" y="1371600"/>
                  </a:lnTo>
                  <a:lnTo>
                    <a:pt x="88106" y="1133475"/>
                  </a:lnTo>
                  <a:lnTo>
                    <a:pt x="78581" y="931068"/>
                  </a:lnTo>
                  <a:lnTo>
                    <a:pt x="52388" y="545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6402268B-99B2-4073-B61E-7EE148D937AC}"/>
                </a:ext>
              </a:extLst>
            </p:cNvPr>
            <p:cNvSpPr/>
            <p:nvPr/>
          </p:nvSpPr>
          <p:spPr>
            <a:xfrm rot="16200000">
              <a:off x="5574507" y="3717131"/>
              <a:ext cx="323850" cy="1316037"/>
            </a:xfrm>
            <a:custGeom>
              <a:avLst/>
              <a:gdLst>
                <a:gd name="connsiteX0" fmla="*/ 285750 w 323850"/>
                <a:gd name="connsiteY0" fmla="*/ 540544 h 1316832"/>
                <a:gd name="connsiteX1" fmla="*/ 273844 w 323850"/>
                <a:gd name="connsiteY1" fmla="*/ 433388 h 1316832"/>
                <a:gd name="connsiteX2" fmla="*/ 261938 w 323850"/>
                <a:gd name="connsiteY2" fmla="*/ 330994 h 1316832"/>
                <a:gd name="connsiteX3" fmla="*/ 250032 w 323850"/>
                <a:gd name="connsiteY3" fmla="*/ 254794 h 1316832"/>
                <a:gd name="connsiteX4" fmla="*/ 230982 w 323850"/>
                <a:gd name="connsiteY4" fmla="*/ 157163 h 1316832"/>
                <a:gd name="connsiteX5" fmla="*/ 202407 w 323850"/>
                <a:gd name="connsiteY5" fmla="*/ 0 h 1316832"/>
                <a:gd name="connsiteX6" fmla="*/ 0 w 323850"/>
                <a:gd name="connsiteY6" fmla="*/ 4763 h 1316832"/>
                <a:gd name="connsiteX7" fmla="*/ 21432 w 323850"/>
                <a:gd name="connsiteY7" fmla="*/ 69057 h 1316832"/>
                <a:gd name="connsiteX8" fmla="*/ 38100 w 323850"/>
                <a:gd name="connsiteY8" fmla="*/ 114300 h 1316832"/>
                <a:gd name="connsiteX9" fmla="*/ 61913 w 323850"/>
                <a:gd name="connsiteY9" fmla="*/ 188119 h 1316832"/>
                <a:gd name="connsiteX10" fmla="*/ 85725 w 323850"/>
                <a:gd name="connsiteY10" fmla="*/ 271463 h 1316832"/>
                <a:gd name="connsiteX11" fmla="*/ 102394 w 323850"/>
                <a:gd name="connsiteY11" fmla="*/ 340519 h 1316832"/>
                <a:gd name="connsiteX12" fmla="*/ 114300 w 323850"/>
                <a:gd name="connsiteY12" fmla="*/ 407194 h 1316832"/>
                <a:gd name="connsiteX13" fmla="*/ 126207 w 323850"/>
                <a:gd name="connsiteY13" fmla="*/ 478632 h 1316832"/>
                <a:gd name="connsiteX14" fmla="*/ 135732 w 323850"/>
                <a:gd name="connsiteY14" fmla="*/ 554832 h 1316832"/>
                <a:gd name="connsiteX15" fmla="*/ 145257 w 323850"/>
                <a:gd name="connsiteY15" fmla="*/ 638175 h 1316832"/>
                <a:gd name="connsiteX16" fmla="*/ 150019 w 323850"/>
                <a:gd name="connsiteY16" fmla="*/ 719138 h 1316832"/>
                <a:gd name="connsiteX17" fmla="*/ 154782 w 323850"/>
                <a:gd name="connsiteY17" fmla="*/ 866775 h 1316832"/>
                <a:gd name="connsiteX18" fmla="*/ 157163 w 323850"/>
                <a:gd name="connsiteY18" fmla="*/ 978694 h 1316832"/>
                <a:gd name="connsiteX19" fmla="*/ 154782 w 323850"/>
                <a:gd name="connsiteY19" fmla="*/ 1092994 h 1316832"/>
                <a:gd name="connsiteX20" fmla="*/ 140494 w 323850"/>
                <a:gd name="connsiteY20" fmla="*/ 1316832 h 1316832"/>
                <a:gd name="connsiteX21" fmla="*/ 323850 w 323850"/>
                <a:gd name="connsiteY21" fmla="*/ 1316832 h 1316832"/>
                <a:gd name="connsiteX22" fmla="*/ 321469 w 323850"/>
                <a:gd name="connsiteY22" fmla="*/ 1166813 h 1316832"/>
                <a:gd name="connsiteX23" fmla="*/ 321469 w 323850"/>
                <a:gd name="connsiteY23" fmla="*/ 950119 h 1316832"/>
                <a:gd name="connsiteX24" fmla="*/ 321469 w 323850"/>
                <a:gd name="connsiteY24" fmla="*/ 897732 h 1316832"/>
                <a:gd name="connsiteX25" fmla="*/ 314325 w 323850"/>
                <a:gd name="connsiteY25" fmla="*/ 807244 h 1316832"/>
                <a:gd name="connsiteX26" fmla="*/ 285750 w 323850"/>
                <a:gd name="connsiteY26" fmla="*/ 540544 h 13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23850" h="1316832">
                  <a:moveTo>
                    <a:pt x="285750" y="540544"/>
                  </a:moveTo>
                  <a:lnTo>
                    <a:pt x="273844" y="433388"/>
                  </a:lnTo>
                  <a:lnTo>
                    <a:pt x="261938" y="330994"/>
                  </a:lnTo>
                  <a:lnTo>
                    <a:pt x="250032" y="254794"/>
                  </a:lnTo>
                  <a:lnTo>
                    <a:pt x="230982" y="157163"/>
                  </a:lnTo>
                  <a:lnTo>
                    <a:pt x="202407" y="0"/>
                  </a:lnTo>
                  <a:lnTo>
                    <a:pt x="0" y="4763"/>
                  </a:lnTo>
                  <a:lnTo>
                    <a:pt x="21432" y="69057"/>
                  </a:lnTo>
                  <a:lnTo>
                    <a:pt x="38100" y="114300"/>
                  </a:lnTo>
                  <a:lnTo>
                    <a:pt x="61913" y="188119"/>
                  </a:lnTo>
                  <a:lnTo>
                    <a:pt x="85725" y="271463"/>
                  </a:lnTo>
                  <a:lnTo>
                    <a:pt x="102394" y="340519"/>
                  </a:lnTo>
                  <a:lnTo>
                    <a:pt x="114300" y="407194"/>
                  </a:lnTo>
                  <a:lnTo>
                    <a:pt x="126207" y="478632"/>
                  </a:lnTo>
                  <a:lnTo>
                    <a:pt x="135732" y="554832"/>
                  </a:lnTo>
                  <a:lnTo>
                    <a:pt x="145257" y="638175"/>
                  </a:lnTo>
                  <a:lnTo>
                    <a:pt x="150019" y="719138"/>
                  </a:lnTo>
                  <a:lnTo>
                    <a:pt x="154782" y="866775"/>
                  </a:lnTo>
                  <a:cubicBezTo>
                    <a:pt x="155576" y="904081"/>
                    <a:pt x="156369" y="941388"/>
                    <a:pt x="157163" y="978694"/>
                  </a:cubicBezTo>
                  <a:cubicBezTo>
                    <a:pt x="156369" y="1016794"/>
                    <a:pt x="155576" y="1054894"/>
                    <a:pt x="154782" y="1092994"/>
                  </a:cubicBezTo>
                  <a:lnTo>
                    <a:pt x="140494" y="1316832"/>
                  </a:lnTo>
                  <a:lnTo>
                    <a:pt x="323850" y="1316832"/>
                  </a:lnTo>
                  <a:cubicBezTo>
                    <a:pt x="323056" y="1266826"/>
                    <a:pt x="322263" y="1216819"/>
                    <a:pt x="321469" y="1166813"/>
                  </a:cubicBezTo>
                  <a:lnTo>
                    <a:pt x="321469" y="950119"/>
                  </a:lnTo>
                  <a:lnTo>
                    <a:pt x="321469" y="897732"/>
                  </a:lnTo>
                  <a:lnTo>
                    <a:pt x="314325" y="807244"/>
                  </a:lnTo>
                  <a:lnTo>
                    <a:pt x="285750" y="540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8FC26E5B-468C-4A37-A318-2AB3F73939FA}"/>
                </a:ext>
              </a:extLst>
            </p:cNvPr>
            <p:cNvSpPr/>
            <p:nvPr/>
          </p:nvSpPr>
          <p:spPr>
            <a:xfrm>
              <a:off x="4292600" y="5060950"/>
              <a:ext cx="2978150" cy="422275"/>
            </a:xfrm>
            <a:custGeom>
              <a:avLst/>
              <a:gdLst>
                <a:gd name="connsiteX0" fmla="*/ 2168644 w 2977912"/>
                <a:gd name="connsiteY0" fmla="*/ 73348 h 422971"/>
                <a:gd name="connsiteX1" fmla="*/ 1970605 w 2977912"/>
                <a:gd name="connsiteY1" fmla="*/ 80682 h 422971"/>
                <a:gd name="connsiteX2" fmla="*/ 1792126 w 2977912"/>
                <a:gd name="connsiteY2" fmla="*/ 88017 h 422971"/>
                <a:gd name="connsiteX3" fmla="*/ 1603868 w 2977912"/>
                <a:gd name="connsiteY3" fmla="*/ 97797 h 422971"/>
                <a:gd name="connsiteX4" fmla="*/ 1359376 w 2977912"/>
                <a:gd name="connsiteY4" fmla="*/ 110021 h 422971"/>
                <a:gd name="connsiteX5" fmla="*/ 1139333 w 2977912"/>
                <a:gd name="connsiteY5" fmla="*/ 124691 h 422971"/>
                <a:gd name="connsiteX6" fmla="*/ 911955 w 2977912"/>
                <a:gd name="connsiteY6" fmla="*/ 139360 h 422971"/>
                <a:gd name="connsiteX7" fmla="*/ 738366 w 2977912"/>
                <a:gd name="connsiteY7" fmla="*/ 154030 h 422971"/>
                <a:gd name="connsiteX8" fmla="*/ 589226 w 2977912"/>
                <a:gd name="connsiteY8" fmla="*/ 168699 h 422971"/>
                <a:gd name="connsiteX9" fmla="*/ 513433 w 2977912"/>
                <a:gd name="connsiteY9" fmla="*/ 176034 h 422971"/>
                <a:gd name="connsiteX10" fmla="*/ 486539 w 2977912"/>
                <a:gd name="connsiteY10" fmla="*/ 178479 h 422971"/>
                <a:gd name="connsiteX11" fmla="*/ 452310 w 2977912"/>
                <a:gd name="connsiteY11" fmla="*/ 176034 h 422971"/>
                <a:gd name="connsiteX12" fmla="*/ 413192 w 2977912"/>
                <a:gd name="connsiteY12" fmla="*/ 173589 h 422971"/>
                <a:gd name="connsiteX13" fmla="*/ 352069 w 2977912"/>
                <a:gd name="connsiteY13" fmla="*/ 166255 h 422971"/>
                <a:gd name="connsiteX14" fmla="*/ 298280 w 2977912"/>
                <a:gd name="connsiteY14" fmla="*/ 156475 h 422971"/>
                <a:gd name="connsiteX15" fmla="*/ 261607 w 2977912"/>
                <a:gd name="connsiteY15" fmla="*/ 146695 h 422971"/>
                <a:gd name="connsiteX16" fmla="*/ 198039 w 2977912"/>
                <a:gd name="connsiteY16" fmla="*/ 124691 h 422971"/>
                <a:gd name="connsiteX17" fmla="*/ 141805 w 2977912"/>
                <a:gd name="connsiteY17" fmla="*/ 100242 h 422971"/>
                <a:gd name="connsiteX18" fmla="*/ 85572 w 2977912"/>
                <a:gd name="connsiteY18" fmla="*/ 68458 h 422971"/>
                <a:gd name="connsiteX19" fmla="*/ 53788 w 2977912"/>
                <a:gd name="connsiteY19" fmla="*/ 48898 h 422971"/>
                <a:gd name="connsiteX20" fmla="*/ 31784 w 2977912"/>
                <a:gd name="connsiteY20" fmla="*/ 39119 h 422971"/>
                <a:gd name="connsiteX21" fmla="*/ 17115 w 2977912"/>
                <a:gd name="connsiteY21" fmla="*/ 39119 h 422971"/>
                <a:gd name="connsiteX22" fmla="*/ 4890 w 2977912"/>
                <a:gd name="connsiteY22" fmla="*/ 41564 h 422971"/>
                <a:gd name="connsiteX23" fmla="*/ 0 w 2977912"/>
                <a:gd name="connsiteY23" fmla="*/ 48898 h 422971"/>
                <a:gd name="connsiteX24" fmla="*/ 0 w 2977912"/>
                <a:gd name="connsiteY24" fmla="*/ 61123 h 422971"/>
                <a:gd name="connsiteX25" fmla="*/ 2445 w 2977912"/>
                <a:gd name="connsiteY25" fmla="*/ 78237 h 422971"/>
                <a:gd name="connsiteX26" fmla="*/ 14670 w 2977912"/>
                <a:gd name="connsiteY26" fmla="*/ 102687 h 422971"/>
                <a:gd name="connsiteX27" fmla="*/ 63568 w 2977912"/>
                <a:gd name="connsiteY27" fmla="*/ 163810 h 422971"/>
                <a:gd name="connsiteX28" fmla="*/ 139361 w 2977912"/>
                <a:gd name="connsiteY28" fmla="*/ 246937 h 422971"/>
                <a:gd name="connsiteX29" fmla="*/ 202928 w 2977912"/>
                <a:gd name="connsiteY29" fmla="*/ 308060 h 422971"/>
                <a:gd name="connsiteX30" fmla="*/ 254272 w 2977912"/>
                <a:gd name="connsiteY30" fmla="*/ 349623 h 422971"/>
                <a:gd name="connsiteX31" fmla="*/ 305615 w 2977912"/>
                <a:gd name="connsiteY31" fmla="*/ 386297 h 422971"/>
                <a:gd name="connsiteX32" fmla="*/ 356958 w 2977912"/>
                <a:gd name="connsiteY32" fmla="*/ 413191 h 422971"/>
                <a:gd name="connsiteX33" fmla="*/ 388742 w 2977912"/>
                <a:gd name="connsiteY33" fmla="*/ 422971 h 422971"/>
                <a:gd name="connsiteX34" fmla="*/ 437641 w 2977912"/>
                <a:gd name="connsiteY34" fmla="*/ 408302 h 422971"/>
                <a:gd name="connsiteX35" fmla="*/ 574556 w 2977912"/>
                <a:gd name="connsiteY35" fmla="*/ 374073 h 422971"/>
                <a:gd name="connsiteX36" fmla="*/ 718807 w 2977912"/>
                <a:gd name="connsiteY36" fmla="*/ 349623 h 422971"/>
                <a:gd name="connsiteX37" fmla="*/ 860612 w 2977912"/>
                <a:gd name="connsiteY37" fmla="*/ 332509 h 422971"/>
                <a:gd name="connsiteX38" fmla="*/ 1041536 w 2977912"/>
                <a:gd name="connsiteY38" fmla="*/ 308060 h 422971"/>
                <a:gd name="connsiteX39" fmla="*/ 1246909 w 2977912"/>
                <a:gd name="connsiteY39" fmla="*/ 286056 h 422971"/>
                <a:gd name="connsiteX40" fmla="*/ 1425388 w 2977912"/>
                <a:gd name="connsiteY40" fmla="*/ 271386 h 422971"/>
                <a:gd name="connsiteX41" fmla="*/ 1557414 w 2977912"/>
                <a:gd name="connsiteY41" fmla="*/ 261606 h 422971"/>
                <a:gd name="connsiteX42" fmla="*/ 1682105 w 2977912"/>
                <a:gd name="connsiteY42" fmla="*/ 256717 h 422971"/>
                <a:gd name="connsiteX43" fmla="*/ 1823910 w 2977912"/>
                <a:gd name="connsiteY43" fmla="*/ 254272 h 422971"/>
                <a:gd name="connsiteX44" fmla="*/ 1929042 w 2977912"/>
                <a:gd name="connsiteY44" fmla="*/ 254272 h 422971"/>
                <a:gd name="connsiteX45" fmla="*/ 2070847 w 2977912"/>
                <a:gd name="connsiteY45" fmla="*/ 256717 h 422971"/>
                <a:gd name="connsiteX46" fmla="*/ 2246881 w 2977912"/>
                <a:gd name="connsiteY46" fmla="*/ 266496 h 422971"/>
                <a:gd name="connsiteX47" fmla="*/ 2408246 w 2977912"/>
                <a:gd name="connsiteY47" fmla="*/ 268941 h 422971"/>
                <a:gd name="connsiteX48" fmla="*/ 2528047 w 2977912"/>
                <a:gd name="connsiteY48" fmla="*/ 273831 h 422971"/>
                <a:gd name="connsiteX49" fmla="*/ 2657628 w 2977912"/>
                <a:gd name="connsiteY49" fmla="*/ 281166 h 422971"/>
                <a:gd name="connsiteX50" fmla="*/ 2782319 w 2977912"/>
                <a:gd name="connsiteY50" fmla="*/ 295835 h 422971"/>
                <a:gd name="connsiteX51" fmla="*/ 2887450 w 2977912"/>
                <a:gd name="connsiteY51" fmla="*/ 310505 h 422971"/>
                <a:gd name="connsiteX52" fmla="*/ 2911900 w 2977912"/>
                <a:gd name="connsiteY52" fmla="*/ 310505 h 422971"/>
                <a:gd name="connsiteX53" fmla="*/ 2943684 w 2977912"/>
                <a:gd name="connsiteY53" fmla="*/ 305615 h 422971"/>
                <a:gd name="connsiteX54" fmla="*/ 2960798 w 2977912"/>
                <a:gd name="connsiteY54" fmla="*/ 298280 h 422971"/>
                <a:gd name="connsiteX55" fmla="*/ 2975468 w 2977912"/>
                <a:gd name="connsiteY55" fmla="*/ 281166 h 422971"/>
                <a:gd name="connsiteX56" fmla="*/ 2977912 w 2977912"/>
                <a:gd name="connsiteY56" fmla="*/ 266496 h 422971"/>
                <a:gd name="connsiteX57" fmla="*/ 2975468 w 2977912"/>
                <a:gd name="connsiteY57" fmla="*/ 246937 h 422971"/>
                <a:gd name="connsiteX58" fmla="*/ 2968133 w 2977912"/>
                <a:gd name="connsiteY58" fmla="*/ 222488 h 422971"/>
                <a:gd name="connsiteX59" fmla="*/ 2948573 w 2977912"/>
                <a:gd name="connsiteY59" fmla="*/ 188259 h 422971"/>
                <a:gd name="connsiteX60" fmla="*/ 2921679 w 2977912"/>
                <a:gd name="connsiteY60" fmla="*/ 158920 h 422971"/>
                <a:gd name="connsiteX61" fmla="*/ 2897230 w 2977912"/>
                <a:gd name="connsiteY61" fmla="*/ 136915 h 422971"/>
                <a:gd name="connsiteX62" fmla="*/ 2860556 w 2977912"/>
                <a:gd name="connsiteY62" fmla="*/ 110021 h 422971"/>
                <a:gd name="connsiteX63" fmla="*/ 2804323 w 2977912"/>
                <a:gd name="connsiteY63" fmla="*/ 78237 h 422971"/>
                <a:gd name="connsiteX64" fmla="*/ 2752980 w 2977912"/>
                <a:gd name="connsiteY64" fmla="*/ 56233 h 422971"/>
                <a:gd name="connsiteX65" fmla="*/ 2669853 w 2977912"/>
                <a:gd name="connsiteY65" fmla="*/ 24449 h 422971"/>
                <a:gd name="connsiteX66" fmla="*/ 2586725 w 2977912"/>
                <a:gd name="connsiteY66" fmla="*/ 0 h 422971"/>
                <a:gd name="connsiteX67" fmla="*/ 2567166 w 2977912"/>
                <a:gd name="connsiteY67" fmla="*/ 0 h 422971"/>
                <a:gd name="connsiteX68" fmla="*/ 2515823 w 2977912"/>
                <a:gd name="connsiteY68" fmla="*/ 4890 h 422971"/>
                <a:gd name="connsiteX69" fmla="*/ 2466924 w 2977912"/>
                <a:gd name="connsiteY69" fmla="*/ 17114 h 422971"/>
                <a:gd name="connsiteX70" fmla="*/ 2388687 w 2977912"/>
                <a:gd name="connsiteY70" fmla="*/ 44009 h 422971"/>
                <a:gd name="connsiteX71" fmla="*/ 2330009 w 2977912"/>
                <a:gd name="connsiteY71" fmla="*/ 66013 h 422971"/>
                <a:gd name="connsiteX72" fmla="*/ 2168644 w 2977912"/>
                <a:gd name="connsiteY72" fmla="*/ 73348 h 422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977912" h="422971">
                  <a:moveTo>
                    <a:pt x="2168644" y="73348"/>
                  </a:moveTo>
                  <a:lnTo>
                    <a:pt x="1970605" y="80682"/>
                  </a:lnTo>
                  <a:lnTo>
                    <a:pt x="1792126" y="88017"/>
                  </a:lnTo>
                  <a:lnTo>
                    <a:pt x="1603868" y="97797"/>
                  </a:lnTo>
                  <a:lnTo>
                    <a:pt x="1359376" y="110021"/>
                  </a:lnTo>
                  <a:lnTo>
                    <a:pt x="1139333" y="124691"/>
                  </a:lnTo>
                  <a:lnTo>
                    <a:pt x="911955" y="139360"/>
                  </a:lnTo>
                  <a:lnTo>
                    <a:pt x="738366" y="154030"/>
                  </a:lnTo>
                  <a:lnTo>
                    <a:pt x="589226" y="168699"/>
                  </a:lnTo>
                  <a:lnTo>
                    <a:pt x="513433" y="176034"/>
                  </a:lnTo>
                  <a:lnTo>
                    <a:pt x="486539" y="178479"/>
                  </a:lnTo>
                  <a:lnTo>
                    <a:pt x="452310" y="176034"/>
                  </a:lnTo>
                  <a:lnTo>
                    <a:pt x="413192" y="173589"/>
                  </a:lnTo>
                  <a:lnTo>
                    <a:pt x="352069" y="166255"/>
                  </a:lnTo>
                  <a:lnTo>
                    <a:pt x="298280" y="156475"/>
                  </a:lnTo>
                  <a:lnTo>
                    <a:pt x="261607" y="146695"/>
                  </a:lnTo>
                  <a:lnTo>
                    <a:pt x="198039" y="124691"/>
                  </a:lnTo>
                  <a:lnTo>
                    <a:pt x="141805" y="100242"/>
                  </a:lnTo>
                  <a:lnTo>
                    <a:pt x="85572" y="68458"/>
                  </a:lnTo>
                  <a:lnTo>
                    <a:pt x="53788" y="48898"/>
                  </a:lnTo>
                  <a:lnTo>
                    <a:pt x="31784" y="39119"/>
                  </a:lnTo>
                  <a:lnTo>
                    <a:pt x="17115" y="39119"/>
                  </a:lnTo>
                  <a:lnTo>
                    <a:pt x="4890" y="41564"/>
                  </a:lnTo>
                  <a:lnTo>
                    <a:pt x="0" y="48898"/>
                  </a:lnTo>
                  <a:lnTo>
                    <a:pt x="0" y="61123"/>
                  </a:lnTo>
                  <a:lnTo>
                    <a:pt x="2445" y="78237"/>
                  </a:lnTo>
                  <a:lnTo>
                    <a:pt x="14670" y="102687"/>
                  </a:lnTo>
                  <a:lnTo>
                    <a:pt x="63568" y="163810"/>
                  </a:lnTo>
                  <a:lnTo>
                    <a:pt x="139361" y="246937"/>
                  </a:lnTo>
                  <a:lnTo>
                    <a:pt x="202928" y="308060"/>
                  </a:lnTo>
                  <a:lnTo>
                    <a:pt x="254272" y="349623"/>
                  </a:lnTo>
                  <a:lnTo>
                    <a:pt x="305615" y="386297"/>
                  </a:lnTo>
                  <a:lnTo>
                    <a:pt x="356958" y="413191"/>
                  </a:lnTo>
                  <a:lnTo>
                    <a:pt x="388742" y="422971"/>
                  </a:lnTo>
                  <a:lnTo>
                    <a:pt x="437641" y="408302"/>
                  </a:lnTo>
                  <a:lnTo>
                    <a:pt x="574556" y="374073"/>
                  </a:lnTo>
                  <a:lnTo>
                    <a:pt x="718807" y="349623"/>
                  </a:lnTo>
                  <a:lnTo>
                    <a:pt x="860612" y="332509"/>
                  </a:lnTo>
                  <a:lnTo>
                    <a:pt x="1041536" y="308060"/>
                  </a:lnTo>
                  <a:lnTo>
                    <a:pt x="1246909" y="286056"/>
                  </a:lnTo>
                  <a:lnTo>
                    <a:pt x="1425388" y="271386"/>
                  </a:lnTo>
                  <a:lnTo>
                    <a:pt x="1557414" y="261606"/>
                  </a:lnTo>
                  <a:lnTo>
                    <a:pt x="1682105" y="256717"/>
                  </a:lnTo>
                  <a:lnTo>
                    <a:pt x="1823910" y="254272"/>
                  </a:lnTo>
                  <a:lnTo>
                    <a:pt x="1929042" y="254272"/>
                  </a:lnTo>
                  <a:lnTo>
                    <a:pt x="2070847" y="256717"/>
                  </a:lnTo>
                  <a:lnTo>
                    <a:pt x="2246881" y="266496"/>
                  </a:lnTo>
                  <a:lnTo>
                    <a:pt x="2408246" y="268941"/>
                  </a:lnTo>
                  <a:lnTo>
                    <a:pt x="2528047" y="273831"/>
                  </a:lnTo>
                  <a:lnTo>
                    <a:pt x="2657628" y="281166"/>
                  </a:lnTo>
                  <a:lnTo>
                    <a:pt x="2782319" y="295835"/>
                  </a:lnTo>
                  <a:lnTo>
                    <a:pt x="2887450" y="310505"/>
                  </a:lnTo>
                  <a:lnTo>
                    <a:pt x="2911900" y="310505"/>
                  </a:lnTo>
                  <a:lnTo>
                    <a:pt x="2943684" y="305615"/>
                  </a:lnTo>
                  <a:lnTo>
                    <a:pt x="2960798" y="298280"/>
                  </a:lnTo>
                  <a:lnTo>
                    <a:pt x="2975468" y="281166"/>
                  </a:lnTo>
                  <a:lnTo>
                    <a:pt x="2977912" y="266496"/>
                  </a:lnTo>
                  <a:lnTo>
                    <a:pt x="2975468" y="246937"/>
                  </a:lnTo>
                  <a:lnTo>
                    <a:pt x="2968133" y="222488"/>
                  </a:lnTo>
                  <a:lnTo>
                    <a:pt x="2948573" y="188259"/>
                  </a:lnTo>
                  <a:lnTo>
                    <a:pt x="2921679" y="158920"/>
                  </a:lnTo>
                  <a:lnTo>
                    <a:pt x="2897230" y="136915"/>
                  </a:lnTo>
                  <a:lnTo>
                    <a:pt x="2860556" y="110021"/>
                  </a:lnTo>
                  <a:lnTo>
                    <a:pt x="2804323" y="78237"/>
                  </a:lnTo>
                  <a:lnTo>
                    <a:pt x="2752980" y="56233"/>
                  </a:lnTo>
                  <a:lnTo>
                    <a:pt x="2669853" y="24449"/>
                  </a:lnTo>
                  <a:lnTo>
                    <a:pt x="2586725" y="0"/>
                  </a:lnTo>
                  <a:lnTo>
                    <a:pt x="2567166" y="0"/>
                  </a:lnTo>
                  <a:lnTo>
                    <a:pt x="2515823" y="4890"/>
                  </a:lnTo>
                  <a:lnTo>
                    <a:pt x="2466924" y="17114"/>
                  </a:lnTo>
                  <a:lnTo>
                    <a:pt x="2388687" y="44009"/>
                  </a:lnTo>
                  <a:lnTo>
                    <a:pt x="2330009" y="66013"/>
                  </a:lnTo>
                  <a:lnTo>
                    <a:pt x="2168644" y="733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0AB9C16F-1C5A-4F42-A2E9-43A5627F9BD3}"/>
              </a:ext>
            </a:extLst>
          </p:cNvPr>
          <p:cNvSpPr/>
          <p:nvPr/>
        </p:nvSpPr>
        <p:spPr>
          <a:xfrm>
            <a:off x="2476500" y="1957388"/>
            <a:ext cx="1104900" cy="1082675"/>
          </a:xfrm>
          <a:custGeom>
            <a:avLst/>
            <a:gdLst>
              <a:gd name="connsiteX0" fmla="*/ 438150 w 1104900"/>
              <a:gd name="connsiteY0" fmla="*/ 590550 h 1083468"/>
              <a:gd name="connsiteX1" fmla="*/ 542925 w 1104900"/>
              <a:gd name="connsiteY1" fmla="*/ 469106 h 1083468"/>
              <a:gd name="connsiteX2" fmla="*/ 631031 w 1104900"/>
              <a:gd name="connsiteY2" fmla="*/ 357187 h 1083468"/>
              <a:gd name="connsiteX3" fmla="*/ 697706 w 1104900"/>
              <a:gd name="connsiteY3" fmla="*/ 257175 h 1083468"/>
              <a:gd name="connsiteX4" fmla="*/ 709613 w 1104900"/>
              <a:gd name="connsiteY4" fmla="*/ 230981 h 1083468"/>
              <a:gd name="connsiteX5" fmla="*/ 709613 w 1104900"/>
              <a:gd name="connsiteY5" fmla="*/ 209550 h 1083468"/>
              <a:gd name="connsiteX6" fmla="*/ 702469 w 1104900"/>
              <a:gd name="connsiteY6" fmla="*/ 183356 h 1083468"/>
              <a:gd name="connsiteX7" fmla="*/ 688181 w 1104900"/>
              <a:gd name="connsiteY7" fmla="*/ 152400 h 1083468"/>
              <a:gd name="connsiteX8" fmla="*/ 657225 w 1104900"/>
              <a:gd name="connsiteY8" fmla="*/ 111918 h 1083468"/>
              <a:gd name="connsiteX9" fmla="*/ 621506 w 1104900"/>
              <a:gd name="connsiteY9" fmla="*/ 73818 h 1083468"/>
              <a:gd name="connsiteX10" fmla="*/ 600075 w 1104900"/>
              <a:gd name="connsiteY10" fmla="*/ 47625 h 1083468"/>
              <a:gd name="connsiteX11" fmla="*/ 595313 w 1104900"/>
              <a:gd name="connsiteY11" fmla="*/ 38100 h 1083468"/>
              <a:gd name="connsiteX12" fmla="*/ 590550 w 1104900"/>
              <a:gd name="connsiteY12" fmla="*/ 23812 h 1083468"/>
              <a:gd name="connsiteX13" fmla="*/ 597694 w 1104900"/>
              <a:gd name="connsiteY13" fmla="*/ 9525 h 1083468"/>
              <a:gd name="connsiteX14" fmla="*/ 621506 w 1104900"/>
              <a:gd name="connsiteY14" fmla="*/ 2381 h 1083468"/>
              <a:gd name="connsiteX15" fmla="*/ 650081 w 1104900"/>
              <a:gd name="connsiteY15" fmla="*/ 0 h 1083468"/>
              <a:gd name="connsiteX16" fmla="*/ 681038 w 1104900"/>
              <a:gd name="connsiteY16" fmla="*/ 0 h 1083468"/>
              <a:gd name="connsiteX17" fmla="*/ 723900 w 1104900"/>
              <a:gd name="connsiteY17" fmla="*/ 9525 h 1083468"/>
              <a:gd name="connsiteX18" fmla="*/ 778669 w 1104900"/>
              <a:gd name="connsiteY18" fmla="*/ 33337 h 1083468"/>
              <a:gd name="connsiteX19" fmla="*/ 831056 w 1104900"/>
              <a:gd name="connsiteY19" fmla="*/ 66675 h 1083468"/>
              <a:gd name="connsiteX20" fmla="*/ 878681 w 1104900"/>
              <a:gd name="connsiteY20" fmla="*/ 102393 h 1083468"/>
              <a:gd name="connsiteX21" fmla="*/ 952500 w 1104900"/>
              <a:gd name="connsiteY21" fmla="*/ 169068 h 1083468"/>
              <a:gd name="connsiteX22" fmla="*/ 1023938 w 1104900"/>
              <a:gd name="connsiteY22" fmla="*/ 240506 h 1083468"/>
              <a:gd name="connsiteX23" fmla="*/ 1083469 w 1104900"/>
              <a:gd name="connsiteY23" fmla="*/ 307181 h 1083468"/>
              <a:gd name="connsiteX24" fmla="*/ 1100138 w 1104900"/>
              <a:gd name="connsiteY24" fmla="*/ 328612 h 1083468"/>
              <a:gd name="connsiteX25" fmla="*/ 1104900 w 1104900"/>
              <a:gd name="connsiteY25" fmla="*/ 345281 h 1083468"/>
              <a:gd name="connsiteX26" fmla="*/ 1100138 w 1104900"/>
              <a:gd name="connsiteY26" fmla="*/ 366712 h 1083468"/>
              <a:gd name="connsiteX27" fmla="*/ 1085850 w 1104900"/>
              <a:gd name="connsiteY27" fmla="*/ 383381 h 1083468"/>
              <a:gd name="connsiteX28" fmla="*/ 1057275 w 1104900"/>
              <a:gd name="connsiteY28" fmla="*/ 400050 h 1083468"/>
              <a:gd name="connsiteX29" fmla="*/ 995363 w 1104900"/>
              <a:gd name="connsiteY29" fmla="*/ 423862 h 1083468"/>
              <a:gd name="connsiteX30" fmla="*/ 802481 w 1104900"/>
              <a:gd name="connsiteY30" fmla="*/ 564356 h 1083468"/>
              <a:gd name="connsiteX31" fmla="*/ 564356 w 1104900"/>
              <a:gd name="connsiteY31" fmla="*/ 735806 h 1083468"/>
              <a:gd name="connsiteX32" fmla="*/ 373856 w 1104900"/>
              <a:gd name="connsiteY32" fmla="*/ 866775 h 1083468"/>
              <a:gd name="connsiteX33" fmla="*/ 138113 w 1104900"/>
              <a:gd name="connsiteY33" fmla="*/ 1021556 h 1083468"/>
              <a:gd name="connsiteX34" fmla="*/ 40481 w 1104900"/>
              <a:gd name="connsiteY34" fmla="*/ 1078706 h 1083468"/>
              <a:gd name="connsiteX35" fmla="*/ 16669 w 1104900"/>
              <a:gd name="connsiteY35" fmla="*/ 1083468 h 1083468"/>
              <a:gd name="connsiteX36" fmla="*/ 0 w 1104900"/>
              <a:gd name="connsiteY36" fmla="*/ 1083468 h 1083468"/>
              <a:gd name="connsiteX37" fmla="*/ 0 w 1104900"/>
              <a:gd name="connsiteY37" fmla="*/ 1073943 h 1083468"/>
              <a:gd name="connsiteX38" fmla="*/ 2381 w 1104900"/>
              <a:gd name="connsiteY38" fmla="*/ 1052512 h 1083468"/>
              <a:gd name="connsiteX39" fmla="*/ 9525 w 1104900"/>
              <a:gd name="connsiteY39" fmla="*/ 1031081 h 1083468"/>
              <a:gd name="connsiteX40" fmla="*/ 40481 w 1104900"/>
              <a:gd name="connsiteY40" fmla="*/ 997743 h 1083468"/>
              <a:gd name="connsiteX41" fmla="*/ 207169 w 1104900"/>
              <a:gd name="connsiteY41" fmla="*/ 835818 h 1083468"/>
              <a:gd name="connsiteX42" fmla="*/ 438150 w 1104900"/>
              <a:gd name="connsiteY42" fmla="*/ 590550 h 108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104900" h="1083468">
                <a:moveTo>
                  <a:pt x="438150" y="590550"/>
                </a:moveTo>
                <a:lnTo>
                  <a:pt x="542925" y="469106"/>
                </a:lnTo>
                <a:lnTo>
                  <a:pt x="631031" y="357187"/>
                </a:lnTo>
                <a:lnTo>
                  <a:pt x="697706" y="257175"/>
                </a:lnTo>
                <a:lnTo>
                  <a:pt x="709613" y="230981"/>
                </a:lnTo>
                <a:lnTo>
                  <a:pt x="709613" y="209550"/>
                </a:lnTo>
                <a:lnTo>
                  <a:pt x="702469" y="183356"/>
                </a:lnTo>
                <a:lnTo>
                  <a:pt x="688181" y="152400"/>
                </a:lnTo>
                <a:lnTo>
                  <a:pt x="657225" y="111918"/>
                </a:lnTo>
                <a:lnTo>
                  <a:pt x="621506" y="73818"/>
                </a:lnTo>
                <a:lnTo>
                  <a:pt x="600075" y="47625"/>
                </a:lnTo>
                <a:lnTo>
                  <a:pt x="595313" y="38100"/>
                </a:lnTo>
                <a:lnTo>
                  <a:pt x="590550" y="23812"/>
                </a:lnTo>
                <a:lnTo>
                  <a:pt x="597694" y="9525"/>
                </a:lnTo>
                <a:lnTo>
                  <a:pt x="621506" y="2381"/>
                </a:lnTo>
                <a:lnTo>
                  <a:pt x="650081" y="0"/>
                </a:lnTo>
                <a:lnTo>
                  <a:pt x="681038" y="0"/>
                </a:lnTo>
                <a:lnTo>
                  <a:pt x="723900" y="9525"/>
                </a:lnTo>
                <a:lnTo>
                  <a:pt x="778669" y="33337"/>
                </a:lnTo>
                <a:lnTo>
                  <a:pt x="831056" y="66675"/>
                </a:lnTo>
                <a:lnTo>
                  <a:pt x="878681" y="102393"/>
                </a:lnTo>
                <a:lnTo>
                  <a:pt x="952500" y="169068"/>
                </a:lnTo>
                <a:lnTo>
                  <a:pt x="1023938" y="240506"/>
                </a:lnTo>
                <a:lnTo>
                  <a:pt x="1083469" y="307181"/>
                </a:lnTo>
                <a:lnTo>
                  <a:pt x="1100138" y="328612"/>
                </a:lnTo>
                <a:lnTo>
                  <a:pt x="1104900" y="345281"/>
                </a:lnTo>
                <a:lnTo>
                  <a:pt x="1100138" y="366712"/>
                </a:lnTo>
                <a:lnTo>
                  <a:pt x="1085850" y="383381"/>
                </a:lnTo>
                <a:lnTo>
                  <a:pt x="1057275" y="400050"/>
                </a:lnTo>
                <a:lnTo>
                  <a:pt x="995363" y="423862"/>
                </a:lnTo>
                <a:lnTo>
                  <a:pt x="802481" y="564356"/>
                </a:lnTo>
                <a:lnTo>
                  <a:pt x="564356" y="735806"/>
                </a:lnTo>
                <a:lnTo>
                  <a:pt x="373856" y="866775"/>
                </a:lnTo>
                <a:lnTo>
                  <a:pt x="138113" y="1021556"/>
                </a:lnTo>
                <a:lnTo>
                  <a:pt x="40481" y="1078706"/>
                </a:lnTo>
                <a:lnTo>
                  <a:pt x="16669" y="1083468"/>
                </a:lnTo>
                <a:lnTo>
                  <a:pt x="0" y="1083468"/>
                </a:lnTo>
                <a:lnTo>
                  <a:pt x="0" y="1073943"/>
                </a:lnTo>
                <a:lnTo>
                  <a:pt x="2381" y="1052512"/>
                </a:lnTo>
                <a:lnTo>
                  <a:pt x="9525" y="1031081"/>
                </a:lnTo>
                <a:lnTo>
                  <a:pt x="40481" y="997743"/>
                </a:lnTo>
                <a:lnTo>
                  <a:pt x="207169" y="835818"/>
                </a:lnTo>
                <a:lnTo>
                  <a:pt x="438150" y="5905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08584C90-51BE-49B1-9219-6080119C4A2C}"/>
              </a:ext>
            </a:extLst>
          </p:cNvPr>
          <p:cNvSpPr/>
          <p:nvPr/>
        </p:nvSpPr>
        <p:spPr>
          <a:xfrm>
            <a:off x="4071938" y="1981200"/>
            <a:ext cx="831850" cy="676275"/>
          </a:xfrm>
          <a:custGeom>
            <a:avLst/>
            <a:gdLst>
              <a:gd name="connsiteX0" fmla="*/ 433387 w 831056"/>
              <a:gd name="connsiteY0" fmla="*/ 109538 h 676275"/>
              <a:gd name="connsiteX1" fmla="*/ 319087 w 831056"/>
              <a:gd name="connsiteY1" fmla="*/ 76200 h 676275"/>
              <a:gd name="connsiteX2" fmla="*/ 145256 w 831056"/>
              <a:gd name="connsiteY2" fmla="*/ 26194 h 676275"/>
              <a:gd name="connsiteX3" fmla="*/ 66675 w 831056"/>
              <a:gd name="connsiteY3" fmla="*/ 2381 h 676275"/>
              <a:gd name="connsiteX4" fmla="*/ 47625 w 831056"/>
              <a:gd name="connsiteY4" fmla="*/ 0 h 676275"/>
              <a:gd name="connsiteX5" fmla="*/ 33337 w 831056"/>
              <a:gd name="connsiteY5" fmla="*/ 0 h 676275"/>
              <a:gd name="connsiteX6" fmla="*/ 11906 w 831056"/>
              <a:gd name="connsiteY6" fmla="*/ 2381 h 676275"/>
              <a:gd name="connsiteX7" fmla="*/ 4762 w 831056"/>
              <a:gd name="connsiteY7" fmla="*/ 4763 h 676275"/>
              <a:gd name="connsiteX8" fmla="*/ 0 w 831056"/>
              <a:gd name="connsiteY8" fmla="*/ 16669 h 676275"/>
              <a:gd name="connsiteX9" fmla="*/ 2381 w 831056"/>
              <a:gd name="connsiteY9" fmla="*/ 33338 h 676275"/>
              <a:gd name="connsiteX10" fmla="*/ 9525 w 831056"/>
              <a:gd name="connsiteY10" fmla="*/ 42863 h 676275"/>
              <a:gd name="connsiteX11" fmla="*/ 38100 w 831056"/>
              <a:gd name="connsiteY11" fmla="*/ 59531 h 676275"/>
              <a:gd name="connsiteX12" fmla="*/ 95250 w 831056"/>
              <a:gd name="connsiteY12" fmla="*/ 92869 h 676275"/>
              <a:gd name="connsiteX13" fmla="*/ 192881 w 831056"/>
              <a:gd name="connsiteY13" fmla="*/ 159544 h 676275"/>
              <a:gd name="connsiteX14" fmla="*/ 257175 w 831056"/>
              <a:gd name="connsiteY14" fmla="*/ 214313 h 676275"/>
              <a:gd name="connsiteX15" fmla="*/ 323850 w 831056"/>
              <a:gd name="connsiteY15" fmla="*/ 280988 h 676275"/>
              <a:gd name="connsiteX16" fmla="*/ 371475 w 831056"/>
              <a:gd name="connsiteY16" fmla="*/ 335756 h 676275"/>
              <a:gd name="connsiteX17" fmla="*/ 426243 w 831056"/>
              <a:gd name="connsiteY17" fmla="*/ 409575 h 676275"/>
              <a:gd name="connsiteX18" fmla="*/ 492918 w 831056"/>
              <a:gd name="connsiteY18" fmla="*/ 502444 h 676275"/>
              <a:gd name="connsiteX19" fmla="*/ 533400 w 831056"/>
              <a:gd name="connsiteY19" fmla="*/ 566738 h 676275"/>
              <a:gd name="connsiteX20" fmla="*/ 564356 w 831056"/>
              <a:gd name="connsiteY20" fmla="*/ 609600 h 676275"/>
              <a:gd name="connsiteX21" fmla="*/ 588168 w 831056"/>
              <a:gd name="connsiteY21" fmla="*/ 638175 h 676275"/>
              <a:gd name="connsiteX22" fmla="*/ 614362 w 831056"/>
              <a:gd name="connsiteY22" fmla="*/ 657225 h 676275"/>
              <a:gd name="connsiteX23" fmla="*/ 640556 w 831056"/>
              <a:gd name="connsiteY23" fmla="*/ 671513 h 676275"/>
              <a:gd name="connsiteX24" fmla="*/ 659606 w 831056"/>
              <a:gd name="connsiteY24" fmla="*/ 676275 h 676275"/>
              <a:gd name="connsiteX25" fmla="*/ 683418 w 831056"/>
              <a:gd name="connsiteY25" fmla="*/ 676275 h 676275"/>
              <a:gd name="connsiteX26" fmla="*/ 714375 w 831056"/>
              <a:gd name="connsiteY26" fmla="*/ 666750 h 676275"/>
              <a:gd name="connsiteX27" fmla="*/ 745331 w 831056"/>
              <a:gd name="connsiteY27" fmla="*/ 640556 h 676275"/>
              <a:gd name="connsiteX28" fmla="*/ 781050 w 831056"/>
              <a:gd name="connsiteY28" fmla="*/ 602456 h 676275"/>
              <a:gd name="connsiteX29" fmla="*/ 809625 w 831056"/>
              <a:gd name="connsiteY29" fmla="*/ 561975 h 676275"/>
              <a:gd name="connsiteX30" fmla="*/ 828675 w 831056"/>
              <a:gd name="connsiteY30" fmla="*/ 519113 h 676275"/>
              <a:gd name="connsiteX31" fmla="*/ 831056 w 831056"/>
              <a:gd name="connsiteY31" fmla="*/ 488156 h 676275"/>
              <a:gd name="connsiteX32" fmla="*/ 826293 w 831056"/>
              <a:gd name="connsiteY32" fmla="*/ 440531 h 676275"/>
              <a:gd name="connsiteX33" fmla="*/ 807243 w 831056"/>
              <a:gd name="connsiteY33" fmla="*/ 376238 h 676275"/>
              <a:gd name="connsiteX34" fmla="*/ 778668 w 831056"/>
              <a:gd name="connsiteY34" fmla="*/ 326231 h 676275"/>
              <a:gd name="connsiteX35" fmla="*/ 735806 w 831056"/>
              <a:gd name="connsiteY35" fmla="*/ 271463 h 676275"/>
              <a:gd name="connsiteX36" fmla="*/ 702468 w 831056"/>
              <a:gd name="connsiteY36" fmla="*/ 240506 h 676275"/>
              <a:gd name="connsiteX37" fmla="*/ 652462 w 831056"/>
              <a:gd name="connsiteY37" fmla="*/ 197644 h 676275"/>
              <a:gd name="connsiteX38" fmla="*/ 607218 w 831056"/>
              <a:gd name="connsiteY38" fmla="*/ 173831 h 676275"/>
              <a:gd name="connsiteX39" fmla="*/ 433387 w 831056"/>
              <a:gd name="connsiteY39" fmla="*/ 109538 h 676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831056" h="676275">
                <a:moveTo>
                  <a:pt x="433387" y="109538"/>
                </a:moveTo>
                <a:lnTo>
                  <a:pt x="319087" y="76200"/>
                </a:lnTo>
                <a:lnTo>
                  <a:pt x="145256" y="26194"/>
                </a:lnTo>
                <a:lnTo>
                  <a:pt x="66675" y="2381"/>
                </a:lnTo>
                <a:lnTo>
                  <a:pt x="47625" y="0"/>
                </a:lnTo>
                <a:lnTo>
                  <a:pt x="33337" y="0"/>
                </a:lnTo>
                <a:lnTo>
                  <a:pt x="11906" y="2381"/>
                </a:lnTo>
                <a:lnTo>
                  <a:pt x="4762" y="4763"/>
                </a:lnTo>
                <a:lnTo>
                  <a:pt x="0" y="16669"/>
                </a:lnTo>
                <a:lnTo>
                  <a:pt x="2381" y="33338"/>
                </a:lnTo>
                <a:lnTo>
                  <a:pt x="9525" y="42863"/>
                </a:lnTo>
                <a:lnTo>
                  <a:pt x="38100" y="59531"/>
                </a:lnTo>
                <a:lnTo>
                  <a:pt x="95250" y="92869"/>
                </a:lnTo>
                <a:lnTo>
                  <a:pt x="192881" y="159544"/>
                </a:lnTo>
                <a:lnTo>
                  <a:pt x="257175" y="214313"/>
                </a:lnTo>
                <a:lnTo>
                  <a:pt x="323850" y="280988"/>
                </a:lnTo>
                <a:lnTo>
                  <a:pt x="371475" y="335756"/>
                </a:lnTo>
                <a:lnTo>
                  <a:pt x="426243" y="409575"/>
                </a:lnTo>
                <a:lnTo>
                  <a:pt x="492918" y="502444"/>
                </a:lnTo>
                <a:lnTo>
                  <a:pt x="533400" y="566738"/>
                </a:lnTo>
                <a:lnTo>
                  <a:pt x="564356" y="609600"/>
                </a:lnTo>
                <a:lnTo>
                  <a:pt x="588168" y="638175"/>
                </a:lnTo>
                <a:lnTo>
                  <a:pt x="614362" y="657225"/>
                </a:lnTo>
                <a:lnTo>
                  <a:pt x="640556" y="671513"/>
                </a:lnTo>
                <a:lnTo>
                  <a:pt x="659606" y="676275"/>
                </a:lnTo>
                <a:lnTo>
                  <a:pt x="683418" y="676275"/>
                </a:lnTo>
                <a:lnTo>
                  <a:pt x="714375" y="666750"/>
                </a:lnTo>
                <a:lnTo>
                  <a:pt x="745331" y="640556"/>
                </a:lnTo>
                <a:lnTo>
                  <a:pt x="781050" y="602456"/>
                </a:lnTo>
                <a:lnTo>
                  <a:pt x="809625" y="561975"/>
                </a:lnTo>
                <a:lnTo>
                  <a:pt x="828675" y="519113"/>
                </a:lnTo>
                <a:lnTo>
                  <a:pt x="831056" y="488156"/>
                </a:lnTo>
                <a:lnTo>
                  <a:pt x="826293" y="440531"/>
                </a:lnTo>
                <a:lnTo>
                  <a:pt x="807243" y="376238"/>
                </a:lnTo>
                <a:lnTo>
                  <a:pt x="778668" y="326231"/>
                </a:lnTo>
                <a:lnTo>
                  <a:pt x="735806" y="271463"/>
                </a:lnTo>
                <a:lnTo>
                  <a:pt x="702468" y="240506"/>
                </a:lnTo>
                <a:lnTo>
                  <a:pt x="652462" y="197644"/>
                </a:lnTo>
                <a:lnTo>
                  <a:pt x="607218" y="173831"/>
                </a:lnTo>
                <a:lnTo>
                  <a:pt x="433387" y="1095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1E173D4E-A3D5-48C6-9B4F-7AAD8E4FD047}"/>
              </a:ext>
            </a:extLst>
          </p:cNvPr>
          <p:cNvSpPr/>
          <p:nvPr/>
        </p:nvSpPr>
        <p:spPr>
          <a:xfrm>
            <a:off x="2505075" y="2760663"/>
            <a:ext cx="1524000" cy="1403350"/>
          </a:xfrm>
          <a:custGeom>
            <a:avLst/>
            <a:gdLst>
              <a:gd name="connsiteX0" fmla="*/ 1138238 w 1524000"/>
              <a:gd name="connsiteY0" fmla="*/ 671512 h 1404937"/>
              <a:gd name="connsiteX1" fmla="*/ 1033463 w 1524000"/>
              <a:gd name="connsiteY1" fmla="*/ 771525 h 1404937"/>
              <a:gd name="connsiteX2" fmla="*/ 907256 w 1524000"/>
              <a:gd name="connsiteY2" fmla="*/ 881062 h 1404937"/>
              <a:gd name="connsiteX3" fmla="*/ 762000 w 1524000"/>
              <a:gd name="connsiteY3" fmla="*/ 997744 h 1404937"/>
              <a:gd name="connsiteX4" fmla="*/ 588169 w 1524000"/>
              <a:gd name="connsiteY4" fmla="*/ 1116806 h 1404937"/>
              <a:gd name="connsiteX5" fmla="*/ 431006 w 1524000"/>
              <a:gd name="connsiteY5" fmla="*/ 1214437 h 1404937"/>
              <a:gd name="connsiteX6" fmla="*/ 250031 w 1524000"/>
              <a:gd name="connsiteY6" fmla="*/ 1314450 h 1404937"/>
              <a:gd name="connsiteX7" fmla="*/ 104775 w 1524000"/>
              <a:gd name="connsiteY7" fmla="*/ 1383506 h 1404937"/>
              <a:gd name="connsiteX8" fmla="*/ 59531 w 1524000"/>
              <a:gd name="connsiteY8" fmla="*/ 1402556 h 1404937"/>
              <a:gd name="connsiteX9" fmla="*/ 45244 w 1524000"/>
              <a:gd name="connsiteY9" fmla="*/ 1404937 h 1404937"/>
              <a:gd name="connsiteX10" fmla="*/ 26194 w 1524000"/>
              <a:gd name="connsiteY10" fmla="*/ 1404937 h 1404937"/>
              <a:gd name="connsiteX11" fmla="*/ 7144 w 1524000"/>
              <a:gd name="connsiteY11" fmla="*/ 1400175 h 1404937"/>
              <a:gd name="connsiteX12" fmla="*/ 0 w 1524000"/>
              <a:gd name="connsiteY12" fmla="*/ 1393031 h 1404937"/>
              <a:gd name="connsiteX13" fmla="*/ 0 w 1524000"/>
              <a:gd name="connsiteY13" fmla="*/ 1385887 h 1404937"/>
              <a:gd name="connsiteX14" fmla="*/ 2381 w 1524000"/>
              <a:gd name="connsiteY14" fmla="*/ 1376362 h 1404937"/>
              <a:gd name="connsiteX15" fmla="*/ 21431 w 1524000"/>
              <a:gd name="connsiteY15" fmla="*/ 1347787 h 1404937"/>
              <a:gd name="connsiteX16" fmla="*/ 76200 w 1524000"/>
              <a:gd name="connsiteY16" fmla="*/ 1309687 h 1404937"/>
              <a:gd name="connsiteX17" fmla="*/ 230981 w 1524000"/>
              <a:gd name="connsiteY17" fmla="*/ 1200150 h 1404937"/>
              <a:gd name="connsiteX18" fmla="*/ 414338 w 1524000"/>
              <a:gd name="connsiteY18" fmla="*/ 1057275 h 1404937"/>
              <a:gd name="connsiteX19" fmla="*/ 616744 w 1524000"/>
              <a:gd name="connsiteY19" fmla="*/ 878681 h 1404937"/>
              <a:gd name="connsiteX20" fmla="*/ 807244 w 1524000"/>
              <a:gd name="connsiteY20" fmla="*/ 676275 h 1404937"/>
              <a:gd name="connsiteX21" fmla="*/ 926306 w 1524000"/>
              <a:gd name="connsiteY21" fmla="*/ 531019 h 1404937"/>
              <a:gd name="connsiteX22" fmla="*/ 1064419 w 1524000"/>
              <a:gd name="connsiteY22" fmla="*/ 330994 h 1404937"/>
              <a:gd name="connsiteX23" fmla="*/ 1100138 w 1524000"/>
              <a:gd name="connsiteY23" fmla="*/ 271462 h 1404937"/>
              <a:gd name="connsiteX24" fmla="*/ 1116806 w 1524000"/>
              <a:gd name="connsiteY24" fmla="*/ 254794 h 1404937"/>
              <a:gd name="connsiteX25" fmla="*/ 1133475 w 1524000"/>
              <a:gd name="connsiteY25" fmla="*/ 235744 h 1404937"/>
              <a:gd name="connsiteX26" fmla="*/ 1140619 w 1524000"/>
              <a:gd name="connsiteY26" fmla="*/ 211931 h 1404937"/>
              <a:gd name="connsiteX27" fmla="*/ 1140619 w 1524000"/>
              <a:gd name="connsiteY27" fmla="*/ 190500 h 1404937"/>
              <a:gd name="connsiteX28" fmla="*/ 1133475 w 1524000"/>
              <a:gd name="connsiteY28" fmla="*/ 164306 h 1404937"/>
              <a:gd name="connsiteX29" fmla="*/ 1121569 w 1524000"/>
              <a:gd name="connsiteY29" fmla="*/ 142875 h 1404937"/>
              <a:gd name="connsiteX30" fmla="*/ 1107281 w 1524000"/>
              <a:gd name="connsiteY30" fmla="*/ 121444 h 1404937"/>
              <a:gd name="connsiteX31" fmla="*/ 1083469 w 1524000"/>
              <a:gd name="connsiteY31" fmla="*/ 95250 h 1404937"/>
              <a:gd name="connsiteX32" fmla="*/ 1062038 w 1524000"/>
              <a:gd name="connsiteY32" fmla="*/ 73819 h 1404937"/>
              <a:gd name="connsiteX33" fmla="*/ 1052513 w 1524000"/>
              <a:gd name="connsiteY33" fmla="*/ 59531 h 1404937"/>
              <a:gd name="connsiteX34" fmla="*/ 1045369 w 1524000"/>
              <a:gd name="connsiteY34" fmla="*/ 42862 h 1404937"/>
              <a:gd name="connsiteX35" fmla="*/ 1042988 w 1524000"/>
              <a:gd name="connsiteY35" fmla="*/ 30956 h 1404937"/>
              <a:gd name="connsiteX36" fmla="*/ 1047750 w 1524000"/>
              <a:gd name="connsiteY36" fmla="*/ 16669 h 1404937"/>
              <a:gd name="connsiteX37" fmla="*/ 1057275 w 1524000"/>
              <a:gd name="connsiteY37" fmla="*/ 11906 h 1404937"/>
              <a:gd name="connsiteX38" fmla="*/ 1085850 w 1524000"/>
              <a:gd name="connsiteY38" fmla="*/ 2381 h 1404937"/>
              <a:gd name="connsiteX39" fmla="*/ 1112044 w 1524000"/>
              <a:gd name="connsiteY39" fmla="*/ 0 h 1404937"/>
              <a:gd name="connsiteX40" fmla="*/ 1171575 w 1524000"/>
              <a:gd name="connsiteY40" fmla="*/ 4762 h 1404937"/>
              <a:gd name="connsiteX41" fmla="*/ 1219200 w 1524000"/>
              <a:gd name="connsiteY41" fmla="*/ 14287 h 1404937"/>
              <a:gd name="connsiteX42" fmla="*/ 1276350 w 1524000"/>
              <a:gd name="connsiteY42" fmla="*/ 35719 h 1404937"/>
              <a:gd name="connsiteX43" fmla="*/ 1338263 w 1524000"/>
              <a:gd name="connsiteY43" fmla="*/ 69056 h 1404937"/>
              <a:gd name="connsiteX44" fmla="*/ 1400175 w 1524000"/>
              <a:gd name="connsiteY44" fmla="*/ 111919 h 1404937"/>
              <a:gd name="connsiteX45" fmla="*/ 1438275 w 1524000"/>
              <a:gd name="connsiteY45" fmla="*/ 140494 h 1404937"/>
              <a:gd name="connsiteX46" fmla="*/ 1481138 w 1524000"/>
              <a:gd name="connsiteY46" fmla="*/ 176212 h 1404937"/>
              <a:gd name="connsiteX47" fmla="*/ 1497806 w 1524000"/>
              <a:gd name="connsiteY47" fmla="*/ 195262 h 1404937"/>
              <a:gd name="connsiteX48" fmla="*/ 1509713 w 1524000"/>
              <a:gd name="connsiteY48" fmla="*/ 214312 h 1404937"/>
              <a:gd name="connsiteX49" fmla="*/ 1516856 w 1524000"/>
              <a:gd name="connsiteY49" fmla="*/ 233362 h 1404937"/>
              <a:gd name="connsiteX50" fmla="*/ 1524000 w 1524000"/>
              <a:gd name="connsiteY50" fmla="*/ 264319 h 1404937"/>
              <a:gd name="connsiteX51" fmla="*/ 1524000 w 1524000"/>
              <a:gd name="connsiteY51" fmla="*/ 288131 h 1404937"/>
              <a:gd name="connsiteX52" fmla="*/ 1485900 w 1524000"/>
              <a:gd name="connsiteY52" fmla="*/ 314325 h 1404937"/>
              <a:gd name="connsiteX53" fmla="*/ 1419225 w 1524000"/>
              <a:gd name="connsiteY53" fmla="*/ 373856 h 1404937"/>
              <a:gd name="connsiteX54" fmla="*/ 1378744 w 1524000"/>
              <a:gd name="connsiteY54" fmla="*/ 416719 h 1404937"/>
              <a:gd name="connsiteX55" fmla="*/ 1283494 w 1524000"/>
              <a:gd name="connsiteY55" fmla="*/ 516731 h 1404937"/>
              <a:gd name="connsiteX56" fmla="*/ 1138238 w 1524000"/>
              <a:gd name="connsiteY56" fmla="*/ 671512 h 1404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524000" h="1404937">
                <a:moveTo>
                  <a:pt x="1138238" y="671512"/>
                </a:moveTo>
                <a:lnTo>
                  <a:pt x="1033463" y="771525"/>
                </a:lnTo>
                <a:lnTo>
                  <a:pt x="907256" y="881062"/>
                </a:lnTo>
                <a:lnTo>
                  <a:pt x="762000" y="997744"/>
                </a:lnTo>
                <a:lnTo>
                  <a:pt x="588169" y="1116806"/>
                </a:lnTo>
                <a:lnTo>
                  <a:pt x="431006" y="1214437"/>
                </a:lnTo>
                <a:lnTo>
                  <a:pt x="250031" y="1314450"/>
                </a:lnTo>
                <a:lnTo>
                  <a:pt x="104775" y="1383506"/>
                </a:lnTo>
                <a:lnTo>
                  <a:pt x="59531" y="1402556"/>
                </a:lnTo>
                <a:lnTo>
                  <a:pt x="45244" y="1404937"/>
                </a:lnTo>
                <a:lnTo>
                  <a:pt x="26194" y="1404937"/>
                </a:lnTo>
                <a:lnTo>
                  <a:pt x="7144" y="1400175"/>
                </a:lnTo>
                <a:lnTo>
                  <a:pt x="0" y="1393031"/>
                </a:lnTo>
                <a:lnTo>
                  <a:pt x="0" y="1385887"/>
                </a:lnTo>
                <a:lnTo>
                  <a:pt x="2381" y="1376362"/>
                </a:lnTo>
                <a:lnTo>
                  <a:pt x="21431" y="1347787"/>
                </a:lnTo>
                <a:lnTo>
                  <a:pt x="76200" y="1309687"/>
                </a:lnTo>
                <a:lnTo>
                  <a:pt x="230981" y="1200150"/>
                </a:lnTo>
                <a:lnTo>
                  <a:pt x="414338" y="1057275"/>
                </a:lnTo>
                <a:lnTo>
                  <a:pt x="616744" y="878681"/>
                </a:lnTo>
                <a:lnTo>
                  <a:pt x="807244" y="676275"/>
                </a:lnTo>
                <a:lnTo>
                  <a:pt x="926306" y="531019"/>
                </a:lnTo>
                <a:lnTo>
                  <a:pt x="1064419" y="330994"/>
                </a:lnTo>
                <a:lnTo>
                  <a:pt x="1100138" y="271462"/>
                </a:lnTo>
                <a:lnTo>
                  <a:pt x="1116806" y="254794"/>
                </a:lnTo>
                <a:lnTo>
                  <a:pt x="1133475" y="235744"/>
                </a:lnTo>
                <a:lnTo>
                  <a:pt x="1140619" y="211931"/>
                </a:lnTo>
                <a:lnTo>
                  <a:pt x="1140619" y="190500"/>
                </a:lnTo>
                <a:lnTo>
                  <a:pt x="1133475" y="164306"/>
                </a:lnTo>
                <a:lnTo>
                  <a:pt x="1121569" y="142875"/>
                </a:lnTo>
                <a:lnTo>
                  <a:pt x="1107281" y="121444"/>
                </a:lnTo>
                <a:lnTo>
                  <a:pt x="1083469" y="95250"/>
                </a:lnTo>
                <a:lnTo>
                  <a:pt x="1062038" y="73819"/>
                </a:lnTo>
                <a:lnTo>
                  <a:pt x="1052513" y="59531"/>
                </a:lnTo>
                <a:lnTo>
                  <a:pt x="1045369" y="42862"/>
                </a:lnTo>
                <a:lnTo>
                  <a:pt x="1042988" y="30956"/>
                </a:lnTo>
                <a:lnTo>
                  <a:pt x="1047750" y="16669"/>
                </a:lnTo>
                <a:lnTo>
                  <a:pt x="1057275" y="11906"/>
                </a:lnTo>
                <a:lnTo>
                  <a:pt x="1085850" y="2381"/>
                </a:lnTo>
                <a:lnTo>
                  <a:pt x="1112044" y="0"/>
                </a:lnTo>
                <a:lnTo>
                  <a:pt x="1171575" y="4762"/>
                </a:lnTo>
                <a:lnTo>
                  <a:pt x="1219200" y="14287"/>
                </a:lnTo>
                <a:lnTo>
                  <a:pt x="1276350" y="35719"/>
                </a:lnTo>
                <a:lnTo>
                  <a:pt x="1338263" y="69056"/>
                </a:lnTo>
                <a:lnTo>
                  <a:pt x="1400175" y="111919"/>
                </a:lnTo>
                <a:lnTo>
                  <a:pt x="1438275" y="140494"/>
                </a:lnTo>
                <a:lnTo>
                  <a:pt x="1481138" y="176212"/>
                </a:lnTo>
                <a:lnTo>
                  <a:pt x="1497806" y="195262"/>
                </a:lnTo>
                <a:lnTo>
                  <a:pt x="1509713" y="214312"/>
                </a:lnTo>
                <a:lnTo>
                  <a:pt x="1516856" y="233362"/>
                </a:lnTo>
                <a:lnTo>
                  <a:pt x="1524000" y="264319"/>
                </a:lnTo>
                <a:lnTo>
                  <a:pt x="1524000" y="288131"/>
                </a:lnTo>
                <a:lnTo>
                  <a:pt x="1485900" y="314325"/>
                </a:lnTo>
                <a:lnTo>
                  <a:pt x="1419225" y="373856"/>
                </a:lnTo>
                <a:lnTo>
                  <a:pt x="1378744" y="416719"/>
                </a:lnTo>
                <a:lnTo>
                  <a:pt x="1283494" y="516731"/>
                </a:lnTo>
                <a:lnTo>
                  <a:pt x="1138238" y="6715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8B04B731-BB91-41BB-8001-D61E52AAD020}"/>
              </a:ext>
            </a:extLst>
          </p:cNvPr>
          <p:cNvSpPr/>
          <p:nvPr/>
        </p:nvSpPr>
        <p:spPr>
          <a:xfrm>
            <a:off x="3767138" y="3141663"/>
            <a:ext cx="1019175" cy="533400"/>
          </a:xfrm>
          <a:custGeom>
            <a:avLst/>
            <a:gdLst>
              <a:gd name="connsiteX0" fmla="*/ 504825 w 1019175"/>
              <a:gd name="connsiteY0" fmla="*/ 92869 h 533400"/>
              <a:gd name="connsiteX1" fmla="*/ 223837 w 1019175"/>
              <a:gd name="connsiteY1" fmla="*/ 38100 h 533400"/>
              <a:gd name="connsiteX2" fmla="*/ 35718 w 1019175"/>
              <a:gd name="connsiteY2" fmla="*/ 0 h 533400"/>
              <a:gd name="connsiteX3" fmla="*/ 0 w 1019175"/>
              <a:gd name="connsiteY3" fmla="*/ 47625 h 533400"/>
              <a:gd name="connsiteX4" fmla="*/ 147637 w 1019175"/>
              <a:gd name="connsiteY4" fmla="*/ 142875 h 533400"/>
              <a:gd name="connsiteX5" fmla="*/ 307181 w 1019175"/>
              <a:gd name="connsiteY5" fmla="*/ 247650 h 533400"/>
              <a:gd name="connsiteX6" fmla="*/ 442912 w 1019175"/>
              <a:gd name="connsiteY6" fmla="*/ 330994 h 533400"/>
              <a:gd name="connsiteX7" fmla="*/ 552450 w 1019175"/>
              <a:gd name="connsiteY7" fmla="*/ 397669 h 533400"/>
              <a:gd name="connsiteX8" fmla="*/ 633412 w 1019175"/>
              <a:gd name="connsiteY8" fmla="*/ 442912 h 533400"/>
              <a:gd name="connsiteX9" fmla="*/ 731043 w 1019175"/>
              <a:gd name="connsiteY9" fmla="*/ 488156 h 533400"/>
              <a:gd name="connsiteX10" fmla="*/ 792956 w 1019175"/>
              <a:gd name="connsiteY10" fmla="*/ 511969 h 533400"/>
              <a:gd name="connsiteX11" fmla="*/ 847725 w 1019175"/>
              <a:gd name="connsiteY11" fmla="*/ 523875 h 533400"/>
              <a:gd name="connsiteX12" fmla="*/ 909637 w 1019175"/>
              <a:gd name="connsiteY12" fmla="*/ 533400 h 533400"/>
              <a:gd name="connsiteX13" fmla="*/ 957262 w 1019175"/>
              <a:gd name="connsiteY13" fmla="*/ 531019 h 533400"/>
              <a:gd name="connsiteX14" fmla="*/ 992981 w 1019175"/>
              <a:gd name="connsiteY14" fmla="*/ 519112 h 533400"/>
              <a:gd name="connsiteX15" fmla="*/ 1014412 w 1019175"/>
              <a:gd name="connsiteY15" fmla="*/ 502444 h 533400"/>
              <a:gd name="connsiteX16" fmla="*/ 1019175 w 1019175"/>
              <a:gd name="connsiteY16" fmla="*/ 490537 h 533400"/>
              <a:gd name="connsiteX17" fmla="*/ 1019175 w 1019175"/>
              <a:gd name="connsiteY17" fmla="*/ 469106 h 533400"/>
              <a:gd name="connsiteX18" fmla="*/ 1009650 w 1019175"/>
              <a:gd name="connsiteY18" fmla="*/ 421481 h 533400"/>
              <a:gd name="connsiteX19" fmla="*/ 988218 w 1019175"/>
              <a:gd name="connsiteY19" fmla="*/ 354806 h 533400"/>
              <a:gd name="connsiteX20" fmla="*/ 954881 w 1019175"/>
              <a:gd name="connsiteY20" fmla="*/ 295275 h 533400"/>
              <a:gd name="connsiteX21" fmla="*/ 931068 w 1019175"/>
              <a:gd name="connsiteY21" fmla="*/ 257175 h 533400"/>
              <a:gd name="connsiteX22" fmla="*/ 885825 w 1019175"/>
              <a:gd name="connsiteY22" fmla="*/ 209550 h 533400"/>
              <a:gd name="connsiteX23" fmla="*/ 850106 w 1019175"/>
              <a:gd name="connsiteY23" fmla="*/ 176212 h 533400"/>
              <a:gd name="connsiteX24" fmla="*/ 828675 w 1019175"/>
              <a:gd name="connsiteY24" fmla="*/ 161925 h 533400"/>
              <a:gd name="connsiteX25" fmla="*/ 778668 w 1019175"/>
              <a:gd name="connsiteY25" fmla="*/ 145256 h 533400"/>
              <a:gd name="connsiteX26" fmla="*/ 504825 w 1019175"/>
              <a:gd name="connsiteY26" fmla="*/ 92869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019175" h="533400">
                <a:moveTo>
                  <a:pt x="504825" y="92869"/>
                </a:moveTo>
                <a:lnTo>
                  <a:pt x="223837" y="38100"/>
                </a:lnTo>
                <a:lnTo>
                  <a:pt x="35718" y="0"/>
                </a:lnTo>
                <a:lnTo>
                  <a:pt x="0" y="47625"/>
                </a:lnTo>
                <a:lnTo>
                  <a:pt x="147637" y="142875"/>
                </a:lnTo>
                <a:lnTo>
                  <a:pt x="307181" y="247650"/>
                </a:lnTo>
                <a:lnTo>
                  <a:pt x="442912" y="330994"/>
                </a:lnTo>
                <a:lnTo>
                  <a:pt x="552450" y="397669"/>
                </a:lnTo>
                <a:lnTo>
                  <a:pt x="633412" y="442912"/>
                </a:lnTo>
                <a:lnTo>
                  <a:pt x="731043" y="488156"/>
                </a:lnTo>
                <a:lnTo>
                  <a:pt x="792956" y="511969"/>
                </a:lnTo>
                <a:lnTo>
                  <a:pt x="847725" y="523875"/>
                </a:lnTo>
                <a:lnTo>
                  <a:pt x="909637" y="533400"/>
                </a:lnTo>
                <a:lnTo>
                  <a:pt x="957262" y="531019"/>
                </a:lnTo>
                <a:lnTo>
                  <a:pt x="992981" y="519112"/>
                </a:lnTo>
                <a:lnTo>
                  <a:pt x="1014412" y="502444"/>
                </a:lnTo>
                <a:lnTo>
                  <a:pt x="1019175" y="490537"/>
                </a:lnTo>
                <a:lnTo>
                  <a:pt x="1019175" y="469106"/>
                </a:lnTo>
                <a:lnTo>
                  <a:pt x="1009650" y="421481"/>
                </a:lnTo>
                <a:lnTo>
                  <a:pt x="988218" y="354806"/>
                </a:lnTo>
                <a:lnTo>
                  <a:pt x="954881" y="295275"/>
                </a:lnTo>
                <a:lnTo>
                  <a:pt x="931068" y="257175"/>
                </a:lnTo>
                <a:lnTo>
                  <a:pt x="885825" y="209550"/>
                </a:lnTo>
                <a:lnTo>
                  <a:pt x="850106" y="176212"/>
                </a:lnTo>
                <a:lnTo>
                  <a:pt x="828675" y="161925"/>
                </a:lnTo>
                <a:lnTo>
                  <a:pt x="778668" y="145256"/>
                </a:lnTo>
                <a:lnTo>
                  <a:pt x="504825" y="928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A7285392-61E6-45B3-AF81-434E56E52C55}"/>
              </a:ext>
            </a:extLst>
          </p:cNvPr>
          <p:cNvSpPr/>
          <p:nvPr/>
        </p:nvSpPr>
        <p:spPr>
          <a:xfrm>
            <a:off x="2770188" y="4344988"/>
            <a:ext cx="520700" cy="1358900"/>
          </a:xfrm>
          <a:custGeom>
            <a:avLst/>
            <a:gdLst>
              <a:gd name="connsiteX0" fmla="*/ 481012 w 521494"/>
              <a:gd name="connsiteY0" fmla="*/ 588169 h 1357313"/>
              <a:gd name="connsiteX1" fmla="*/ 457200 w 521494"/>
              <a:gd name="connsiteY1" fmla="*/ 221457 h 1357313"/>
              <a:gd name="connsiteX2" fmla="*/ 359569 w 521494"/>
              <a:gd name="connsiteY2" fmla="*/ 47625 h 1357313"/>
              <a:gd name="connsiteX3" fmla="*/ 330994 w 521494"/>
              <a:gd name="connsiteY3" fmla="*/ 38100 h 1357313"/>
              <a:gd name="connsiteX4" fmla="*/ 257175 w 521494"/>
              <a:gd name="connsiteY4" fmla="*/ 21432 h 1357313"/>
              <a:gd name="connsiteX5" fmla="*/ 173831 w 521494"/>
              <a:gd name="connsiteY5" fmla="*/ 7144 h 1357313"/>
              <a:gd name="connsiteX6" fmla="*/ 83344 w 521494"/>
              <a:gd name="connsiteY6" fmla="*/ 0 h 1357313"/>
              <a:gd name="connsiteX7" fmla="*/ 57150 w 521494"/>
              <a:gd name="connsiteY7" fmla="*/ 0 h 1357313"/>
              <a:gd name="connsiteX8" fmla="*/ 35719 w 521494"/>
              <a:gd name="connsiteY8" fmla="*/ 0 h 1357313"/>
              <a:gd name="connsiteX9" fmla="*/ 14287 w 521494"/>
              <a:gd name="connsiteY9" fmla="*/ 4763 h 1357313"/>
              <a:gd name="connsiteX10" fmla="*/ 2381 w 521494"/>
              <a:gd name="connsiteY10" fmla="*/ 14288 h 1357313"/>
              <a:gd name="connsiteX11" fmla="*/ 0 w 521494"/>
              <a:gd name="connsiteY11" fmla="*/ 23813 h 1357313"/>
              <a:gd name="connsiteX12" fmla="*/ 4762 w 521494"/>
              <a:gd name="connsiteY12" fmla="*/ 38100 h 1357313"/>
              <a:gd name="connsiteX13" fmla="*/ 16669 w 521494"/>
              <a:gd name="connsiteY13" fmla="*/ 52388 h 1357313"/>
              <a:gd name="connsiteX14" fmla="*/ 38100 w 521494"/>
              <a:gd name="connsiteY14" fmla="*/ 69057 h 1357313"/>
              <a:gd name="connsiteX15" fmla="*/ 80962 w 521494"/>
              <a:gd name="connsiteY15" fmla="*/ 100013 h 1357313"/>
              <a:gd name="connsiteX16" fmla="*/ 123825 w 521494"/>
              <a:gd name="connsiteY16" fmla="*/ 138113 h 1357313"/>
              <a:gd name="connsiteX17" fmla="*/ 157162 w 521494"/>
              <a:gd name="connsiteY17" fmla="*/ 173832 h 1357313"/>
              <a:gd name="connsiteX18" fmla="*/ 180975 w 521494"/>
              <a:gd name="connsiteY18" fmla="*/ 214313 h 1357313"/>
              <a:gd name="connsiteX19" fmla="*/ 197644 w 521494"/>
              <a:gd name="connsiteY19" fmla="*/ 269082 h 1357313"/>
              <a:gd name="connsiteX20" fmla="*/ 219075 w 521494"/>
              <a:gd name="connsiteY20" fmla="*/ 388144 h 1357313"/>
              <a:gd name="connsiteX21" fmla="*/ 240506 w 521494"/>
              <a:gd name="connsiteY21" fmla="*/ 561975 h 1357313"/>
              <a:gd name="connsiteX22" fmla="*/ 254794 w 521494"/>
              <a:gd name="connsiteY22" fmla="*/ 721519 h 1357313"/>
              <a:gd name="connsiteX23" fmla="*/ 266700 w 521494"/>
              <a:gd name="connsiteY23" fmla="*/ 897732 h 1357313"/>
              <a:gd name="connsiteX24" fmla="*/ 280987 w 521494"/>
              <a:gd name="connsiteY24" fmla="*/ 1116807 h 1357313"/>
              <a:gd name="connsiteX25" fmla="*/ 280987 w 521494"/>
              <a:gd name="connsiteY25" fmla="*/ 1157288 h 1357313"/>
              <a:gd name="connsiteX26" fmla="*/ 290512 w 521494"/>
              <a:gd name="connsiteY26" fmla="*/ 1185863 h 1357313"/>
              <a:gd name="connsiteX27" fmla="*/ 323850 w 521494"/>
              <a:gd name="connsiteY27" fmla="*/ 1250157 h 1357313"/>
              <a:gd name="connsiteX28" fmla="*/ 352425 w 521494"/>
              <a:gd name="connsiteY28" fmla="*/ 1288257 h 1357313"/>
              <a:gd name="connsiteX29" fmla="*/ 376237 w 521494"/>
              <a:gd name="connsiteY29" fmla="*/ 1319213 h 1357313"/>
              <a:gd name="connsiteX30" fmla="*/ 409575 w 521494"/>
              <a:gd name="connsiteY30" fmla="*/ 1347788 h 1357313"/>
              <a:gd name="connsiteX31" fmla="*/ 428625 w 521494"/>
              <a:gd name="connsiteY31" fmla="*/ 1357313 h 1357313"/>
              <a:gd name="connsiteX32" fmla="*/ 438150 w 521494"/>
              <a:gd name="connsiteY32" fmla="*/ 1357313 h 1357313"/>
              <a:gd name="connsiteX33" fmla="*/ 452437 w 521494"/>
              <a:gd name="connsiteY33" fmla="*/ 1343025 h 1357313"/>
              <a:gd name="connsiteX34" fmla="*/ 466725 w 521494"/>
              <a:gd name="connsiteY34" fmla="*/ 1314450 h 1357313"/>
              <a:gd name="connsiteX35" fmla="*/ 485775 w 521494"/>
              <a:gd name="connsiteY35" fmla="*/ 1254919 h 1357313"/>
              <a:gd name="connsiteX36" fmla="*/ 497681 w 521494"/>
              <a:gd name="connsiteY36" fmla="*/ 1212057 h 1357313"/>
              <a:gd name="connsiteX37" fmla="*/ 519112 w 521494"/>
              <a:gd name="connsiteY37" fmla="*/ 1126332 h 1357313"/>
              <a:gd name="connsiteX38" fmla="*/ 521494 w 521494"/>
              <a:gd name="connsiteY38" fmla="*/ 1071563 h 1357313"/>
              <a:gd name="connsiteX39" fmla="*/ 492919 w 521494"/>
              <a:gd name="connsiteY39" fmla="*/ 762000 h 1357313"/>
              <a:gd name="connsiteX40" fmla="*/ 481012 w 521494"/>
              <a:gd name="connsiteY40" fmla="*/ 588169 h 1357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21494" h="1357313">
                <a:moveTo>
                  <a:pt x="481012" y="588169"/>
                </a:moveTo>
                <a:lnTo>
                  <a:pt x="457200" y="221457"/>
                </a:lnTo>
                <a:lnTo>
                  <a:pt x="359569" y="47625"/>
                </a:lnTo>
                <a:lnTo>
                  <a:pt x="330994" y="38100"/>
                </a:lnTo>
                <a:lnTo>
                  <a:pt x="257175" y="21432"/>
                </a:lnTo>
                <a:lnTo>
                  <a:pt x="173831" y="7144"/>
                </a:lnTo>
                <a:lnTo>
                  <a:pt x="83344" y="0"/>
                </a:lnTo>
                <a:lnTo>
                  <a:pt x="57150" y="0"/>
                </a:lnTo>
                <a:lnTo>
                  <a:pt x="35719" y="0"/>
                </a:lnTo>
                <a:lnTo>
                  <a:pt x="14287" y="4763"/>
                </a:lnTo>
                <a:lnTo>
                  <a:pt x="2381" y="14288"/>
                </a:lnTo>
                <a:lnTo>
                  <a:pt x="0" y="23813"/>
                </a:lnTo>
                <a:lnTo>
                  <a:pt x="4762" y="38100"/>
                </a:lnTo>
                <a:lnTo>
                  <a:pt x="16669" y="52388"/>
                </a:lnTo>
                <a:lnTo>
                  <a:pt x="38100" y="69057"/>
                </a:lnTo>
                <a:lnTo>
                  <a:pt x="80962" y="100013"/>
                </a:lnTo>
                <a:lnTo>
                  <a:pt x="123825" y="138113"/>
                </a:lnTo>
                <a:lnTo>
                  <a:pt x="157162" y="173832"/>
                </a:lnTo>
                <a:lnTo>
                  <a:pt x="180975" y="214313"/>
                </a:lnTo>
                <a:lnTo>
                  <a:pt x="197644" y="269082"/>
                </a:lnTo>
                <a:lnTo>
                  <a:pt x="219075" y="388144"/>
                </a:lnTo>
                <a:lnTo>
                  <a:pt x="240506" y="561975"/>
                </a:lnTo>
                <a:lnTo>
                  <a:pt x="254794" y="721519"/>
                </a:lnTo>
                <a:lnTo>
                  <a:pt x="266700" y="897732"/>
                </a:lnTo>
                <a:lnTo>
                  <a:pt x="280987" y="1116807"/>
                </a:lnTo>
                <a:lnTo>
                  <a:pt x="280987" y="1157288"/>
                </a:lnTo>
                <a:lnTo>
                  <a:pt x="290512" y="1185863"/>
                </a:lnTo>
                <a:lnTo>
                  <a:pt x="323850" y="1250157"/>
                </a:lnTo>
                <a:lnTo>
                  <a:pt x="352425" y="1288257"/>
                </a:lnTo>
                <a:lnTo>
                  <a:pt x="376237" y="1319213"/>
                </a:lnTo>
                <a:lnTo>
                  <a:pt x="409575" y="1347788"/>
                </a:lnTo>
                <a:lnTo>
                  <a:pt x="428625" y="1357313"/>
                </a:lnTo>
                <a:lnTo>
                  <a:pt x="438150" y="1357313"/>
                </a:lnTo>
                <a:lnTo>
                  <a:pt x="452437" y="1343025"/>
                </a:lnTo>
                <a:lnTo>
                  <a:pt x="466725" y="1314450"/>
                </a:lnTo>
                <a:lnTo>
                  <a:pt x="485775" y="1254919"/>
                </a:lnTo>
                <a:lnTo>
                  <a:pt x="497681" y="1212057"/>
                </a:lnTo>
                <a:lnTo>
                  <a:pt x="519112" y="1126332"/>
                </a:lnTo>
                <a:lnTo>
                  <a:pt x="521494" y="1071563"/>
                </a:lnTo>
                <a:lnTo>
                  <a:pt x="492919" y="762000"/>
                </a:lnTo>
                <a:lnTo>
                  <a:pt x="481012" y="5881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D99AC835-BC93-4715-97FC-C1ECD03E81A2}"/>
              </a:ext>
            </a:extLst>
          </p:cNvPr>
          <p:cNvSpPr/>
          <p:nvPr/>
        </p:nvSpPr>
        <p:spPr>
          <a:xfrm>
            <a:off x="3046413" y="4133850"/>
            <a:ext cx="1631950" cy="1271588"/>
          </a:xfrm>
          <a:custGeom>
            <a:avLst/>
            <a:gdLst>
              <a:gd name="connsiteX0" fmla="*/ 776287 w 1633537"/>
              <a:gd name="connsiteY0" fmla="*/ 295275 h 1271588"/>
              <a:gd name="connsiteX1" fmla="*/ 578644 w 1633537"/>
              <a:gd name="connsiteY1" fmla="*/ 340519 h 1271588"/>
              <a:gd name="connsiteX2" fmla="*/ 447675 w 1633537"/>
              <a:gd name="connsiteY2" fmla="*/ 369094 h 1271588"/>
              <a:gd name="connsiteX3" fmla="*/ 342900 w 1633537"/>
              <a:gd name="connsiteY3" fmla="*/ 395288 h 1271588"/>
              <a:gd name="connsiteX4" fmla="*/ 252412 w 1633537"/>
              <a:gd name="connsiteY4" fmla="*/ 423863 h 1271588"/>
              <a:gd name="connsiteX5" fmla="*/ 178594 w 1633537"/>
              <a:gd name="connsiteY5" fmla="*/ 454819 h 1271588"/>
              <a:gd name="connsiteX6" fmla="*/ 107156 w 1633537"/>
              <a:gd name="connsiteY6" fmla="*/ 476250 h 1271588"/>
              <a:gd name="connsiteX7" fmla="*/ 0 w 1633537"/>
              <a:gd name="connsiteY7" fmla="*/ 247650 h 1271588"/>
              <a:gd name="connsiteX8" fmla="*/ 95250 w 1633537"/>
              <a:gd name="connsiteY8" fmla="*/ 257175 h 1271588"/>
              <a:gd name="connsiteX9" fmla="*/ 178594 w 1633537"/>
              <a:gd name="connsiteY9" fmla="*/ 250031 h 1271588"/>
              <a:gd name="connsiteX10" fmla="*/ 300037 w 1633537"/>
              <a:gd name="connsiteY10" fmla="*/ 228600 h 1271588"/>
              <a:gd name="connsiteX11" fmla="*/ 471487 w 1633537"/>
              <a:gd name="connsiteY11" fmla="*/ 190500 h 1271588"/>
              <a:gd name="connsiteX12" fmla="*/ 688181 w 1633537"/>
              <a:gd name="connsiteY12" fmla="*/ 142875 h 1271588"/>
              <a:gd name="connsiteX13" fmla="*/ 876300 w 1633537"/>
              <a:gd name="connsiteY13" fmla="*/ 102394 h 1271588"/>
              <a:gd name="connsiteX14" fmla="*/ 1104900 w 1633537"/>
              <a:gd name="connsiteY14" fmla="*/ 52388 h 1271588"/>
              <a:gd name="connsiteX15" fmla="*/ 1169194 w 1633537"/>
              <a:gd name="connsiteY15" fmla="*/ 38100 h 1271588"/>
              <a:gd name="connsiteX16" fmla="*/ 1197769 w 1633537"/>
              <a:gd name="connsiteY16" fmla="*/ 28575 h 1271588"/>
              <a:gd name="connsiteX17" fmla="*/ 1219200 w 1633537"/>
              <a:gd name="connsiteY17" fmla="*/ 16669 h 1271588"/>
              <a:gd name="connsiteX18" fmla="*/ 1238250 w 1633537"/>
              <a:gd name="connsiteY18" fmla="*/ 4763 h 1271588"/>
              <a:gd name="connsiteX19" fmla="*/ 1254919 w 1633537"/>
              <a:gd name="connsiteY19" fmla="*/ 0 h 1271588"/>
              <a:gd name="connsiteX20" fmla="*/ 1288256 w 1633537"/>
              <a:gd name="connsiteY20" fmla="*/ 4763 h 1271588"/>
              <a:gd name="connsiteX21" fmla="*/ 1347787 w 1633537"/>
              <a:gd name="connsiteY21" fmla="*/ 30956 h 1271588"/>
              <a:gd name="connsiteX22" fmla="*/ 1421606 w 1633537"/>
              <a:gd name="connsiteY22" fmla="*/ 73819 h 1271588"/>
              <a:gd name="connsiteX23" fmla="*/ 1488281 w 1633537"/>
              <a:gd name="connsiteY23" fmla="*/ 119063 h 1271588"/>
              <a:gd name="connsiteX24" fmla="*/ 1554956 w 1633537"/>
              <a:gd name="connsiteY24" fmla="*/ 171450 h 1271588"/>
              <a:gd name="connsiteX25" fmla="*/ 1593056 w 1633537"/>
              <a:gd name="connsiteY25" fmla="*/ 204788 h 1271588"/>
              <a:gd name="connsiteX26" fmla="*/ 1624012 w 1633537"/>
              <a:gd name="connsiteY26" fmla="*/ 238125 h 1271588"/>
              <a:gd name="connsiteX27" fmla="*/ 1631156 w 1633537"/>
              <a:gd name="connsiteY27" fmla="*/ 252413 h 1271588"/>
              <a:gd name="connsiteX28" fmla="*/ 1633537 w 1633537"/>
              <a:gd name="connsiteY28" fmla="*/ 269081 h 1271588"/>
              <a:gd name="connsiteX29" fmla="*/ 1628775 w 1633537"/>
              <a:gd name="connsiteY29" fmla="*/ 290513 h 1271588"/>
              <a:gd name="connsiteX30" fmla="*/ 1619250 w 1633537"/>
              <a:gd name="connsiteY30" fmla="*/ 314325 h 1271588"/>
              <a:gd name="connsiteX31" fmla="*/ 1593056 w 1633537"/>
              <a:gd name="connsiteY31" fmla="*/ 354806 h 1271588"/>
              <a:gd name="connsiteX32" fmla="*/ 1557337 w 1633537"/>
              <a:gd name="connsiteY32" fmla="*/ 397669 h 1271588"/>
              <a:gd name="connsiteX33" fmla="*/ 1519237 w 1633537"/>
              <a:gd name="connsiteY33" fmla="*/ 438150 h 1271588"/>
              <a:gd name="connsiteX34" fmla="*/ 1450181 w 1633537"/>
              <a:gd name="connsiteY34" fmla="*/ 647700 h 1271588"/>
              <a:gd name="connsiteX35" fmla="*/ 1335881 w 1633537"/>
              <a:gd name="connsiteY35" fmla="*/ 990600 h 1271588"/>
              <a:gd name="connsiteX36" fmla="*/ 1273969 w 1633537"/>
              <a:gd name="connsiteY36" fmla="*/ 1173956 h 1271588"/>
              <a:gd name="connsiteX37" fmla="*/ 1247775 w 1633537"/>
              <a:gd name="connsiteY37" fmla="*/ 1209675 h 1271588"/>
              <a:gd name="connsiteX38" fmla="*/ 1212056 w 1633537"/>
              <a:gd name="connsiteY38" fmla="*/ 1240631 h 1271588"/>
              <a:gd name="connsiteX39" fmla="*/ 1183481 w 1633537"/>
              <a:gd name="connsiteY39" fmla="*/ 1262063 h 1271588"/>
              <a:gd name="connsiteX40" fmla="*/ 1162050 w 1633537"/>
              <a:gd name="connsiteY40" fmla="*/ 1271588 h 1271588"/>
              <a:gd name="connsiteX41" fmla="*/ 1140619 w 1633537"/>
              <a:gd name="connsiteY41" fmla="*/ 1271588 h 1271588"/>
              <a:gd name="connsiteX42" fmla="*/ 1119187 w 1633537"/>
              <a:gd name="connsiteY42" fmla="*/ 1264444 h 1271588"/>
              <a:gd name="connsiteX43" fmla="*/ 1097756 w 1633537"/>
              <a:gd name="connsiteY43" fmla="*/ 1245394 h 1271588"/>
              <a:gd name="connsiteX44" fmla="*/ 1078706 w 1633537"/>
              <a:gd name="connsiteY44" fmla="*/ 1219200 h 1271588"/>
              <a:gd name="connsiteX45" fmla="*/ 1059656 w 1633537"/>
              <a:gd name="connsiteY45" fmla="*/ 1173956 h 1271588"/>
              <a:gd name="connsiteX46" fmla="*/ 1123950 w 1633537"/>
              <a:gd name="connsiteY46" fmla="*/ 926306 h 1271588"/>
              <a:gd name="connsiteX47" fmla="*/ 1183481 w 1633537"/>
              <a:gd name="connsiteY47" fmla="*/ 650081 h 1271588"/>
              <a:gd name="connsiteX48" fmla="*/ 1240631 w 1633537"/>
              <a:gd name="connsiteY48" fmla="*/ 369094 h 1271588"/>
              <a:gd name="connsiteX49" fmla="*/ 1254919 w 1633537"/>
              <a:gd name="connsiteY49" fmla="*/ 295275 h 1271588"/>
              <a:gd name="connsiteX50" fmla="*/ 1250156 w 1633537"/>
              <a:gd name="connsiteY50" fmla="*/ 269081 h 1271588"/>
              <a:gd name="connsiteX51" fmla="*/ 1235869 w 1633537"/>
              <a:gd name="connsiteY51" fmla="*/ 252413 h 1271588"/>
              <a:gd name="connsiteX52" fmla="*/ 1214437 w 1633537"/>
              <a:gd name="connsiteY52" fmla="*/ 240506 h 1271588"/>
              <a:gd name="connsiteX53" fmla="*/ 1171575 w 1633537"/>
              <a:gd name="connsiteY53" fmla="*/ 233363 h 1271588"/>
              <a:gd name="connsiteX54" fmla="*/ 1023937 w 1633537"/>
              <a:gd name="connsiteY54" fmla="*/ 250031 h 1271588"/>
              <a:gd name="connsiteX55" fmla="*/ 776287 w 1633537"/>
              <a:gd name="connsiteY55" fmla="*/ 295275 h 1271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633537" h="1271588">
                <a:moveTo>
                  <a:pt x="776287" y="295275"/>
                </a:moveTo>
                <a:lnTo>
                  <a:pt x="578644" y="340519"/>
                </a:lnTo>
                <a:lnTo>
                  <a:pt x="447675" y="369094"/>
                </a:lnTo>
                <a:lnTo>
                  <a:pt x="342900" y="395288"/>
                </a:lnTo>
                <a:lnTo>
                  <a:pt x="252412" y="423863"/>
                </a:lnTo>
                <a:lnTo>
                  <a:pt x="178594" y="454819"/>
                </a:lnTo>
                <a:lnTo>
                  <a:pt x="107156" y="476250"/>
                </a:lnTo>
                <a:lnTo>
                  <a:pt x="0" y="247650"/>
                </a:lnTo>
                <a:lnTo>
                  <a:pt x="95250" y="257175"/>
                </a:lnTo>
                <a:lnTo>
                  <a:pt x="178594" y="250031"/>
                </a:lnTo>
                <a:lnTo>
                  <a:pt x="300037" y="228600"/>
                </a:lnTo>
                <a:lnTo>
                  <a:pt x="471487" y="190500"/>
                </a:lnTo>
                <a:lnTo>
                  <a:pt x="688181" y="142875"/>
                </a:lnTo>
                <a:lnTo>
                  <a:pt x="876300" y="102394"/>
                </a:lnTo>
                <a:lnTo>
                  <a:pt x="1104900" y="52388"/>
                </a:lnTo>
                <a:lnTo>
                  <a:pt x="1169194" y="38100"/>
                </a:lnTo>
                <a:lnTo>
                  <a:pt x="1197769" y="28575"/>
                </a:lnTo>
                <a:lnTo>
                  <a:pt x="1219200" y="16669"/>
                </a:lnTo>
                <a:lnTo>
                  <a:pt x="1238250" y="4763"/>
                </a:lnTo>
                <a:lnTo>
                  <a:pt x="1254919" y="0"/>
                </a:lnTo>
                <a:lnTo>
                  <a:pt x="1288256" y="4763"/>
                </a:lnTo>
                <a:lnTo>
                  <a:pt x="1347787" y="30956"/>
                </a:lnTo>
                <a:lnTo>
                  <a:pt x="1421606" y="73819"/>
                </a:lnTo>
                <a:lnTo>
                  <a:pt x="1488281" y="119063"/>
                </a:lnTo>
                <a:lnTo>
                  <a:pt x="1554956" y="171450"/>
                </a:lnTo>
                <a:lnTo>
                  <a:pt x="1593056" y="204788"/>
                </a:lnTo>
                <a:lnTo>
                  <a:pt x="1624012" y="238125"/>
                </a:lnTo>
                <a:lnTo>
                  <a:pt x="1631156" y="252413"/>
                </a:lnTo>
                <a:lnTo>
                  <a:pt x="1633537" y="269081"/>
                </a:lnTo>
                <a:lnTo>
                  <a:pt x="1628775" y="290513"/>
                </a:lnTo>
                <a:lnTo>
                  <a:pt x="1619250" y="314325"/>
                </a:lnTo>
                <a:lnTo>
                  <a:pt x="1593056" y="354806"/>
                </a:lnTo>
                <a:lnTo>
                  <a:pt x="1557337" y="397669"/>
                </a:lnTo>
                <a:lnTo>
                  <a:pt x="1519237" y="438150"/>
                </a:lnTo>
                <a:lnTo>
                  <a:pt x="1450181" y="647700"/>
                </a:lnTo>
                <a:lnTo>
                  <a:pt x="1335881" y="990600"/>
                </a:lnTo>
                <a:lnTo>
                  <a:pt x="1273969" y="1173956"/>
                </a:lnTo>
                <a:lnTo>
                  <a:pt x="1247775" y="1209675"/>
                </a:lnTo>
                <a:lnTo>
                  <a:pt x="1212056" y="1240631"/>
                </a:lnTo>
                <a:lnTo>
                  <a:pt x="1183481" y="1262063"/>
                </a:lnTo>
                <a:lnTo>
                  <a:pt x="1162050" y="1271588"/>
                </a:lnTo>
                <a:lnTo>
                  <a:pt x="1140619" y="1271588"/>
                </a:lnTo>
                <a:lnTo>
                  <a:pt x="1119187" y="1264444"/>
                </a:lnTo>
                <a:lnTo>
                  <a:pt x="1097756" y="1245394"/>
                </a:lnTo>
                <a:lnTo>
                  <a:pt x="1078706" y="1219200"/>
                </a:lnTo>
                <a:lnTo>
                  <a:pt x="1059656" y="1173956"/>
                </a:lnTo>
                <a:lnTo>
                  <a:pt x="1123950" y="926306"/>
                </a:lnTo>
                <a:lnTo>
                  <a:pt x="1183481" y="650081"/>
                </a:lnTo>
                <a:lnTo>
                  <a:pt x="1240631" y="369094"/>
                </a:lnTo>
                <a:lnTo>
                  <a:pt x="1254919" y="295275"/>
                </a:lnTo>
                <a:lnTo>
                  <a:pt x="1250156" y="269081"/>
                </a:lnTo>
                <a:lnTo>
                  <a:pt x="1235869" y="252413"/>
                </a:lnTo>
                <a:lnTo>
                  <a:pt x="1214437" y="240506"/>
                </a:lnTo>
                <a:lnTo>
                  <a:pt x="1171575" y="233363"/>
                </a:lnTo>
                <a:lnTo>
                  <a:pt x="1023937" y="250031"/>
                </a:lnTo>
                <a:lnTo>
                  <a:pt x="776287" y="2952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8CC7CDDF-5A70-4C72-8A86-46DC9D8916B1}"/>
              </a:ext>
            </a:extLst>
          </p:cNvPr>
          <p:cNvSpPr/>
          <p:nvPr/>
        </p:nvSpPr>
        <p:spPr>
          <a:xfrm>
            <a:off x="3189288" y="5072063"/>
            <a:ext cx="1049337" cy="377825"/>
          </a:xfrm>
          <a:custGeom>
            <a:avLst/>
            <a:gdLst>
              <a:gd name="connsiteX0" fmla="*/ 481012 w 1050131"/>
              <a:gd name="connsiteY0" fmla="*/ 97631 h 378618"/>
              <a:gd name="connsiteX1" fmla="*/ 154781 w 1050131"/>
              <a:gd name="connsiteY1" fmla="*/ 154781 h 378618"/>
              <a:gd name="connsiteX2" fmla="*/ 0 w 1050131"/>
              <a:gd name="connsiteY2" fmla="*/ 178593 h 378618"/>
              <a:gd name="connsiteX3" fmla="*/ 35719 w 1050131"/>
              <a:gd name="connsiteY3" fmla="*/ 378618 h 378618"/>
              <a:gd name="connsiteX4" fmla="*/ 283369 w 1050131"/>
              <a:gd name="connsiteY4" fmla="*/ 330993 h 378618"/>
              <a:gd name="connsiteX5" fmla="*/ 666750 w 1050131"/>
              <a:gd name="connsiteY5" fmla="*/ 257175 h 378618"/>
              <a:gd name="connsiteX6" fmla="*/ 873919 w 1050131"/>
              <a:gd name="connsiteY6" fmla="*/ 216693 h 378618"/>
              <a:gd name="connsiteX7" fmla="*/ 895350 w 1050131"/>
              <a:gd name="connsiteY7" fmla="*/ 214312 h 378618"/>
              <a:gd name="connsiteX8" fmla="*/ 902494 w 1050131"/>
              <a:gd name="connsiteY8" fmla="*/ 219075 h 378618"/>
              <a:gd name="connsiteX9" fmla="*/ 909637 w 1050131"/>
              <a:gd name="connsiteY9" fmla="*/ 223837 h 378618"/>
              <a:gd name="connsiteX10" fmla="*/ 921544 w 1050131"/>
              <a:gd name="connsiteY10" fmla="*/ 242887 h 378618"/>
              <a:gd name="connsiteX11" fmla="*/ 945356 w 1050131"/>
              <a:gd name="connsiteY11" fmla="*/ 290512 h 378618"/>
              <a:gd name="connsiteX12" fmla="*/ 971550 w 1050131"/>
              <a:gd name="connsiteY12" fmla="*/ 316706 h 378618"/>
              <a:gd name="connsiteX13" fmla="*/ 1050131 w 1050131"/>
              <a:gd name="connsiteY13" fmla="*/ 0 h 378618"/>
              <a:gd name="connsiteX14" fmla="*/ 831056 w 1050131"/>
              <a:gd name="connsiteY14" fmla="*/ 38100 h 378618"/>
              <a:gd name="connsiteX15" fmla="*/ 481012 w 1050131"/>
              <a:gd name="connsiteY15" fmla="*/ 97631 h 378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50131" h="378618">
                <a:moveTo>
                  <a:pt x="481012" y="97631"/>
                </a:moveTo>
                <a:lnTo>
                  <a:pt x="154781" y="154781"/>
                </a:lnTo>
                <a:lnTo>
                  <a:pt x="0" y="178593"/>
                </a:lnTo>
                <a:lnTo>
                  <a:pt x="35719" y="378618"/>
                </a:lnTo>
                <a:lnTo>
                  <a:pt x="283369" y="330993"/>
                </a:lnTo>
                <a:lnTo>
                  <a:pt x="666750" y="257175"/>
                </a:lnTo>
                <a:lnTo>
                  <a:pt x="873919" y="216693"/>
                </a:lnTo>
                <a:lnTo>
                  <a:pt x="895350" y="214312"/>
                </a:lnTo>
                <a:lnTo>
                  <a:pt x="902494" y="219075"/>
                </a:lnTo>
                <a:lnTo>
                  <a:pt x="909637" y="223837"/>
                </a:lnTo>
                <a:lnTo>
                  <a:pt x="921544" y="242887"/>
                </a:lnTo>
                <a:lnTo>
                  <a:pt x="945356" y="290512"/>
                </a:lnTo>
                <a:lnTo>
                  <a:pt x="971550" y="316706"/>
                </a:lnTo>
                <a:lnTo>
                  <a:pt x="1050131" y="0"/>
                </a:lnTo>
                <a:lnTo>
                  <a:pt x="831056" y="38100"/>
                </a:lnTo>
                <a:lnTo>
                  <a:pt x="481012" y="976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437CB531-FD7D-4443-9540-FFBC299C616A}"/>
              </a:ext>
            </a:extLst>
          </p:cNvPr>
          <p:cNvSpPr/>
          <p:nvPr/>
        </p:nvSpPr>
        <p:spPr>
          <a:xfrm>
            <a:off x="4783138" y="1846263"/>
            <a:ext cx="1009650" cy="1536700"/>
          </a:xfrm>
          <a:custGeom>
            <a:avLst/>
            <a:gdLst>
              <a:gd name="connsiteX0" fmla="*/ 471488 w 1009650"/>
              <a:gd name="connsiteY0" fmla="*/ 697706 h 1538287"/>
              <a:gd name="connsiteX1" fmla="*/ 361950 w 1009650"/>
              <a:gd name="connsiteY1" fmla="*/ 907256 h 1538287"/>
              <a:gd name="connsiteX2" fmla="*/ 276225 w 1009650"/>
              <a:gd name="connsiteY2" fmla="*/ 1059656 h 1538287"/>
              <a:gd name="connsiteX3" fmla="*/ 116682 w 1009650"/>
              <a:gd name="connsiteY3" fmla="*/ 1319212 h 1538287"/>
              <a:gd name="connsiteX4" fmla="*/ 42863 w 1009650"/>
              <a:gd name="connsiteY4" fmla="*/ 1433512 h 1538287"/>
              <a:gd name="connsiteX5" fmla="*/ 14288 w 1009650"/>
              <a:gd name="connsiteY5" fmla="*/ 1476375 h 1538287"/>
              <a:gd name="connsiteX6" fmla="*/ 2382 w 1009650"/>
              <a:gd name="connsiteY6" fmla="*/ 1497806 h 1538287"/>
              <a:gd name="connsiteX7" fmla="*/ 0 w 1009650"/>
              <a:gd name="connsiteY7" fmla="*/ 1516856 h 1538287"/>
              <a:gd name="connsiteX8" fmla="*/ 4763 w 1009650"/>
              <a:gd name="connsiteY8" fmla="*/ 1526381 h 1538287"/>
              <a:gd name="connsiteX9" fmla="*/ 19050 w 1009650"/>
              <a:gd name="connsiteY9" fmla="*/ 1535906 h 1538287"/>
              <a:gd name="connsiteX10" fmla="*/ 35719 w 1009650"/>
              <a:gd name="connsiteY10" fmla="*/ 1538287 h 1538287"/>
              <a:gd name="connsiteX11" fmla="*/ 61913 w 1009650"/>
              <a:gd name="connsiteY11" fmla="*/ 1531144 h 1538287"/>
              <a:gd name="connsiteX12" fmla="*/ 147638 w 1009650"/>
              <a:gd name="connsiteY12" fmla="*/ 1464469 h 1538287"/>
              <a:gd name="connsiteX13" fmla="*/ 392907 w 1009650"/>
              <a:gd name="connsiteY13" fmla="*/ 1240631 h 1538287"/>
              <a:gd name="connsiteX14" fmla="*/ 488157 w 1009650"/>
              <a:gd name="connsiteY14" fmla="*/ 1140619 h 1538287"/>
              <a:gd name="connsiteX15" fmla="*/ 619125 w 1009650"/>
              <a:gd name="connsiteY15" fmla="*/ 957262 h 1538287"/>
              <a:gd name="connsiteX16" fmla="*/ 707232 w 1009650"/>
              <a:gd name="connsiteY16" fmla="*/ 823912 h 1538287"/>
              <a:gd name="connsiteX17" fmla="*/ 776288 w 1009650"/>
              <a:gd name="connsiteY17" fmla="*/ 709612 h 1538287"/>
              <a:gd name="connsiteX18" fmla="*/ 850107 w 1009650"/>
              <a:gd name="connsiteY18" fmla="*/ 576262 h 1538287"/>
              <a:gd name="connsiteX19" fmla="*/ 895350 w 1009650"/>
              <a:gd name="connsiteY19" fmla="*/ 476250 h 1538287"/>
              <a:gd name="connsiteX20" fmla="*/ 907257 w 1009650"/>
              <a:gd name="connsiteY20" fmla="*/ 464344 h 1538287"/>
              <a:gd name="connsiteX21" fmla="*/ 931069 w 1009650"/>
              <a:gd name="connsiteY21" fmla="*/ 452437 h 1538287"/>
              <a:gd name="connsiteX22" fmla="*/ 964407 w 1009650"/>
              <a:gd name="connsiteY22" fmla="*/ 433387 h 1538287"/>
              <a:gd name="connsiteX23" fmla="*/ 990600 w 1009650"/>
              <a:gd name="connsiteY23" fmla="*/ 409575 h 1538287"/>
              <a:gd name="connsiteX24" fmla="*/ 1002507 w 1009650"/>
              <a:gd name="connsiteY24" fmla="*/ 392906 h 1538287"/>
              <a:gd name="connsiteX25" fmla="*/ 1009650 w 1009650"/>
              <a:gd name="connsiteY25" fmla="*/ 371475 h 1538287"/>
              <a:gd name="connsiteX26" fmla="*/ 1009650 w 1009650"/>
              <a:gd name="connsiteY26" fmla="*/ 350044 h 1538287"/>
              <a:gd name="connsiteX27" fmla="*/ 1002507 w 1009650"/>
              <a:gd name="connsiteY27" fmla="*/ 328612 h 1538287"/>
              <a:gd name="connsiteX28" fmla="*/ 990600 w 1009650"/>
              <a:gd name="connsiteY28" fmla="*/ 300037 h 1538287"/>
              <a:gd name="connsiteX29" fmla="*/ 969169 w 1009650"/>
              <a:gd name="connsiteY29" fmla="*/ 264319 h 1538287"/>
              <a:gd name="connsiteX30" fmla="*/ 940594 w 1009650"/>
              <a:gd name="connsiteY30" fmla="*/ 226219 h 1538287"/>
              <a:gd name="connsiteX31" fmla="*/ 902494 w 1009650"/>
              <a:gd name="connsiteY31" fmla="*/ 183356 h 1538287"/>
              <a:gd name="connsiteX32" fmla="*/ 850107 w 1009650"/>
              <a:gd name="connsiteY32" fmla="*/ 135731 h 1538287"/>
              <a:gd name="connsiteX33" fmla="*/ 783432 w 1009650"/>
              <a:gd name="connsiteY33" fmla="*/ 78581 h 1538287"/>
              <a:gd name="connsiteX34" fmla="*/ 750094 w 1009650"/>
              <a:gd name="connsiteY34" fmla="*/ 59531 h 1538287"/>
              <a:gd name="connsiteX35" fmla="*/ 692944 w 1009650"/>
              <a:gd name="connsiteY35" fmla="*/ 33337 h 1538287"/>
              <a:gd name="connsiteX36" fmla="*/ 652463 w 1009650"/>
              <a:gd name="connsiteY36" fmla="*/ 19050 h 1538287"/>
              <a:gd name="connsiteX37" fmla="*/ 597694 w 1009650"/>
              <a:gd name="connsiteY37" fmla="*/ 2381 h 1538287"/>
              <a:gd name="connsiteX38" fmla="*/ 557213 w 1009650"/>
              <a:gd name="connsiteY38" fmla="*/ 0 h 1538287"/>
              <a:gd name="connsiteX39" fmla="*/ 528638 w 1009650"/>
              <a:gd name="connsiteY39" fmla="*/ 4762 h 1538287"/>
              <a:gd name="connsiteX40" fmla="*/ 507207 w 1009650"/>
              <a:gd name="connsiteY40" fmla="*/ 14287 h 1538287"/>
              <a:gd name="connsiteX41" fmla="*/ 492919 w 1009650"/>
              <a:gd name="connsiteY41" fmla="*/ 26194 h 1538287"/>
              <a:gd name="connsiteX42" fmla="*/ 492919 w 1009650"/>
              <a:gd name="connsiteY42" fmla="*/ 35719 h 1538287"/>
              <a:gd name="connsiteX43" fmla="*/ 500063 w 1009650"/>
              <a:gd name="connsiteY43" fmla="*/ 50006 h 1538287"/>
              <a:gd name="connsiteX44" fmla="*/ 523875 w 1009650"/>
              <a:gd name="connsiteY44" fmla="*/ 69056 h 1538287"/>
              <a:gd name="connsiteX45" fmla="*/ 564357 w 1009650"/>
              <a:gd name="connsiteY45" fmla="*/ 111919 h 1538287"/>
              <a:gd name="connsiteX46" fmla="*/ 607219 w 1009650"/>
              <a:gd name="connsiteY46" fmla="*/ 176212 h 1538287"/>
              <a:gd name="connsiteX47" fmla="*/ 616744 w 1009650"/>
              <a:gd name="connsiteY47" fmla="*/ 202406 h 1538287"/>
              <a:gd name="connsiteX48" fmla="*/ 626269 w 1009650"/>
              <a:gd name="connsiteY48" fmla="*/ 238125 h 1538287"/>
              <a:gd name="connsiteX49" fmla="*/ 628650 w 1009650"/>
              <a:gd name="connsiteY49" fmla="*/ 273844 h 1538287"/>
              <a:gd name="connsiteX50" fmla="*/ 623888 w 1009650"/>
              <a:gd name="connsiteY50" fmla="*/ 316706 h 1538287"/>
              <a:gd name="connsiteX51" fmla="*/ 588169 w 1009650"/>
              <a:gd name="connsiteY51" fmla="*/ 423862 h 1538287"/>
              <a:gd name="connsiteX52" fmla="*/ 511969 w 1009650"/>
              <a:gd name="connsiteY52" fmla="*/ 609600 h 1538287"/>
              <a:gd name="connsiteX53" fmla="*/ 471488 w 1009650"/>
              <a:gd name="connsiteY53" fmla="*/ 697706 h 1538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009650" h="1538287">
                <a:moveTo>
                  <a:pt x="471488" y="697706"/>
                </a:moveTo>
                <a:lnTo>
                  <a:pt x="361950" y="907256"/>
                </a:lnTo>
                <a:lnTo>
                  <a:pt x="276225" y="1059656"/>
                </a:lnTo>
                <a:lnTo>
                  <a:pt x="116682" y="1319212"/>
                </a:lnTo>
                <a:lnTo>
                  <a:pt x="42863" y="1433512"/>
                </a:lnTo>
                <a:lnTo>
                  <a:pt x="14288" y="1476375"/>
                </a:lnTo>
                <a:lnTo>
                  <a:pt x="2382" y="1497806"/>
                </a:lnTo>
                <a:lnTo>
                  <a:pt x="0" y="1516856"/>
                </a:lnTo>
                <a:lnTo>
                  <a:pt x="4763" y="1526381"/>
                </a:lnTo>
                <a:lnTo>
                  <a:pt x="19050" y="1535906"/>
                </a:lnTo>
                <a:lnTo>
                  <a:pt x="35719" y="1538287"/>
                </a:lnTo>
                <a:lnTo>
                  <a:pt x="61913" y="1531144"/>
                </a:lnTo>
                <a:lnTo>
                  <a:pt x="147638" y="1464469"/>
                </a:lnTo>
                <a:lnTo>
                  <a:pt x="392907" y="1240631"/>
                </a:lnTo>
                <a:lnTo>
                  <a:pt x="488157" y="1140619"/>
                </a:lnTo>
                <a:lnTo>
                  <a:pt x="619125" y="957262"/>
                </a:lnTo>
                <a:lnTo>
                  <a:pt x="707232" y="823912"/>
                </a:lnTo>
                <a:lnTo>
                  <a:pt x="776288" y="709612"/>
                </a:lnTo>
                <a:lnTo>
                  <a:pt x="850107" y="576262"/>
                </a:lnTo>
                <a:lnTo>
                  <a:pt x="895350" y="476250"/>
                </a:lnTo>
                <a:lnTo>
                  <a:pt x="907257" y="464344"/>
                </a:lnTo>
                <a:lnTo>
                  <a:pt x="931069" y="452437"/>
                </a:lnTo>
                <a:lnTo>
                  <a:pt x="964407" y="433387"/>
                </a:lnTo>
                <a:lnTo>
                  <a:pt x="990600" y="409575"/>
                </a:lnTo>
                <a:lnTo>
                  <a:pt x="1002507" y="392906"/>
                </a:lnTo>
                <a:lnTo>
                  <a:pt x="1009650" y="371475"/>
                </a:lnTo>
                <a:lnTo>
                  <a:pt x="1009650" y="350044"/>
                </a:lnTo>
                <a:lnTo>
                  <a:pt x="1002507" y="328612"/>
                </a:lnTo>
                <a:lnTo>
                  <a:pt x="990600" y="300037"/>
                </a:lnTo>
                <a:lnTo>
                  <a:pt x="969169" y="264319"/>
                </a:lnTo>
                <a:lnTo>
                  <a:pt x="940594" y="226219"/>
                </a:lnTo>
                <a:lnTo>
                  <a:pt x="902494" y="183356"/>
                </a:lnTo>
                <a:lnTo>
                  <a:pt x="850107" y="135731"/>
                </a:lnTo>
                <a:lnTo>
                  <a:pt x="783432" y="78581"/>
                </a:lnTo>
                <a:lnTo>
                  <a:pt x="750094" y="59531"/>
                </a:lnTo>
                <a:lnTo>
                  <a:pt x="692944" y="33337"/>
                </a:lnTo>
                <a:lnTo>
                  <a:pt x="652463" y="19050"/>
                </a:lnTo>
                <a:lnTo>
                  <a:pt x="597694" y="2381"/>
                </a:lnTo>
                <a:lnTo>
                  <a:pt x="557213" y="0"/>
                </a:lnTo>
                <a:lnTo>
                  <a:pt x="528638" y="4762"/>
                </a:lnTo>
                <a:lnTo>
                  <a:pt x="507207" y="14287"/>
                </a:lnTo>
                <a:lnTo>
                  <a:pt x="492919" y="26194"/>
                </a:lnTo>
                <a:lnTo>
                  <a:pt x="492919" y="35719"/>
                </a:lnTo>
                <a:lnTo>
                  <a:pt x="500063" y="50006"/>
                </a:lnTo>
                <a:lnTo>
                  <a:pt x="523875" y="69056"/>
                </a:lnTo>
                <a:lnTo>
                  <a:pt x="564357" y="111919"/>
                </a:lnTo>
                <a:lnTo>
                  <a:pt x="607219" y="176212"/>
                </a:lnTo>
                <a:lnTo>
                  <a:pt x="616744" y="202406"/>
                </a:lnTo>
                <a:lnTo>
                  <a:pt x="626269" y="238125"/>
                </a:lnTo>
                <a:lnTo>
                  <a:pt x="628650" y="273844"/>
                </a:lnTo>
                <a:lnTo>
                  <a:pt x="623888" y="316706"/>
                </a:lnTo>
                <a:lnTo>
                  <a:pt x="588169" y="423862"/>
                </a:lnTo>
                <a:lnTo>
                  <a:pt x="511969" y="609600"/>
                </a:lnTo>
                <a:lnTo>
                  <a:pt x="471488" y="6977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49CC6F36-6442-40DC-A6D3-44BF363E0E88}"/>
              </a:ext>
            </a:extLst>
          </p:cNvPr>
          <p:cNvSpPr/>
          <p:nvPr/>
        </p:nvSpPr>
        <p:spPr>
          <a:xfrm>
            <a:off x="5246688" y="2581275"/>
            <a:ext cx="1820862" cy="557213"/>
          </a:xfrm>
          <a:custGeom>
            <a:avLst/>
            <a:gdLst>
              <a:gd name="connsiteX0" fmla="*/ 757237 w 1821656"/>
              <a:gd name="connsiteY0" fmla="*/ 202406 h 557213"/>
              <a:gd name="connsiteX1" fmla="*/ 514350 w 1821656"/>
              <a:gd name="connsiteY1" fmla="*/ 276225 h 557213"/>
              <a:gd name="connsiteX2" fmla="*/ 409575 w 1821656"/>
              <a:gd name="connsiteY2" fmla="*/ 302419 h 557213"/>
              <a:gd name="connsiteX3" fmla="*/ 326231 w 1821656"/>
              <a:gd name="connsiteY3" fmla="*/ 319088 h 557213"/>
              <a:gd name="connsiteX4" fmla="*/ 245269 w 1821656"/>
              <a:gd name="connsiteY4" fmla="*/ 330994 h 557213"/>
              <a:gd name="connsiteX5" fmla="*/ 185737 w 1821656"/>
              <a:gd name="connsiteY5" fmla="*/ 335756 h 557213"/>
              <a:gd name="connsiteX6" fmla="*/ 133350 w 1821656"/>
              <a:gd name="connsiteY6" fmla="*/ 335756 h 557213"/>
              <a:gd name="connsiteX7" fmla="*/ 0 w 1821656"/>
              <a:gd name="connsiteY7" fmla="*/ 323850 h 557213"/>
              <a:gd name="connsiteX8" fmla="*/ 7144 w 1821656"/>
              <a:gd name="connsiteY8" fmla="*/ 366713 h 557213"/>
              <a:gd name="connsiteX9" fmla="*/ 14287 w 1821656"/>
              <a:gd name="connsiteY9" fmla="*/ 428625 h 557213"/>
              <a:gd name="connsiteX10" fmla="*/ 33337 w 1821656"/>
              <a:gd name="connsiteY10" fmla="*/ 464344 h 557213"/>
              <a:gd name="connsiteX11" fmla="*/ 52387 w 1821656"/>
              <a:gd name="connsiteY11" fmla="*/ 485775 h 557213"/>
              <a:gd name="connsiteX12" fmla="*/ 73819 w 1821656"/>
              <a:gd name="connsiteY12" fmla="*/ 502444 h 557213"/>
              <a:gd name="connsiteX13" fmla="*/ 116681 w 1821656"/>
              <a:gd name="connsiteY13" fmla="*/ 526256 h 557213"/>
              <a:gd name="connsiteX14" fmla="*/ 164306 w 1821656"/>
              <a:gd name="connsiteY14" fmla="*/ 545306 h 557213"/>
              <a:gd name="connsiteX15" fmla="*/ 207169 w 1821656"/>
              <a:gd name="connsiteY15" fmla="*/ 557213 h 557213"/>
              <a:gd name="connsiteX16" fmla="*/ 221456 w 1821656"/>
              <a:gd name="connsiteY16" fmla="*/ 557213 h 557213"/>
              <a:gd name="connsiteX17" fmla="*/ 259556 w 1821656"/>
              <a:gd name="connsiteY17" fmla="*/ 547688 h 557213"/>
              <a:gd name="connsiteX18" fmla="*/ 292894 w 1821656"/>
              <a:gd name="connsiteY18" fmla="*/ 533400 h 557213"/>
              <a:gd name="connsiteX19" fmla="*/ 323850 w 1821656"/>
              <a:gd name="connsiteY19" fmla="*/ 514350 h 557213"/>
              <a:gd name="connsiteX20" fmla="*/ 452437 w 1821656"/>
              <a:gd name="connsiteY20" fmla="*/ 466725 h 557213"/>
              <a:gd name="connsiteX21" fmla="*/ 654844 w 1821656"/>
              <a:gd name="connsiteY21" fmla="*/ 400050 h 557213"/>
              <a:gd name="connsiteX22" fmla="*/ 892969 w 1821656"/>
              <a:gd name="connsiteY22" fmla="*/ 328613 h 557213"/>
              <a:gd name="connsiteX23" fmla="*/ 1076325 w 1821656"/>
              <a:gd name="connsiteY23" fmla="*/ 280988 h 557213"/>
              <a:gd name="connsiteX24" fmla="*/ 1221581 w 1821656"/>
              <a:gd name="connsiteY24" fmla="*/ 250031 h 557213"/>
              <a:gd name="connsiteX25" fmla="*/ 1250156 w 1821656"/>
              <a:gd name="connsiteY25" fmla="*/ 247650 h 557213"/>
              <a:gd name="connsiteX26" fmla="*/ 1273969 w 1821656"/>
              <a:gd name="connsiteY26" fmla="*/ 252413 h 557213"/>
              <a:gd name="connsiteX27" fmla="*/ 1297781 w 1821656"/>
              <a:gd name="connsiteY27" fmla="*/ 259556 h 557213"/>
              <a:gd name="connsiteX28" fmla="*/ 1647825 w 1821656"/>
              <a:gd name="connsiteY28" fmla="*/ 490538 h 557213"/>
              <a:gd name="connsiteX29" fmla="*/ 1724025 w 1821656"/>
              <a:gd name="connsiteY29" fmla="*/ 478631 h 557213"/>
              <a:gd name="connsiteX30" fmla="*/ 1781175 w 1821656"/>
              <a:gd name="connsiteY30" fmla="*/ 464344 h 557213"/>
              <a:gd name="connsiteX31" fmla="*/ 1812131 w 1821656"/>
              <a:gd name="connsiteY31" fmla="*/ 447675 h 557213"/>
              <a:gd name="connsiteX32" fmla="*/ 1821656 w 1821656"/>
              <a:gd name="connsiteY32" fmla="*/ 435769 h 557213"/>
              <a:gd name="connsiteX33" fmla="*/ 1821656 w 1821656"/>
              <a:gd name="connsiteY33" fmla="*/ 419100 h 557213"/>
              <a:gd name="connsiteX34" fmla="*/ 1819275 w 1821656"/>
              <a:gd name="connsiteY34" fmla="*/ 397669 h 557213"/>
              <a:gd name="connsiteX35" fmla="*/ 1804987 w 1821656"/>
              <a:gd name="connsiteY35" fmla="*/ 364331 h 557213"/>
              <a:gd name="connsiteX36" fmla="*/ 1788319 w 1821656"/>
              <a:gd name="connsiteY36" fmla="*/ 333375 h 557213"/>
              <a:gd name="connsiteX37" fmla="*/ 1752600 w 1821656"/>
              <a:gd name="connsiteY37" fmla="*/ 285750 h 557213"/>
              <a:gd name="connsiteX38" fmla="*/ 1688306 w 1821656"/>
              <a:gd name="connsiteY38" fmla="*/ 219075 h 557213"/>
              <a:gd name="connsiteX39" fmla="*/ 1633537 w 1821656"/>
              <a:gd name="connsiteY39" fmla="*/ 169069 h 557213"/>
              <a:gd name="connsiteX40" fmla="*/ 1550194 w 1821656"/>
              <a:gd name="connsiteY40" fmla="*/ 107156 h 557213"/>
              <a:gd name="connsiteX41" fmla="*/ 1502569 w 1821656"/>
              <a:gd name="connsiteY41" fmla="*/ 76200 h 557213"/>
              <a:gd name="connsiteX42" fmla="*/ 1428750 w 1821656"/>
              <a:gd name="connsiteY42" fmla="*/ 35719 h 557213"/>
              <a:gd name="connsiteX43" fmla="*/ 1369219 w 1821656"/>
              <a:gd name="connsiteY43" fmla="*/ 11906 h 557213"/>
              <a:gd name="connsiteX44" fmla="*/ 1323975 w 1821656"/>
              <a:gd name="connsiteY44" fmla="*/ 0 h 557213"/>
              <a:gd name="connsiteX45" fmla="*/ 1297781 w 1821656"/>
              <a:gd name="connsiteY45" fmla="*/ 2381 h 557213"/>
              <a:gd name="connsiteX46" fmla="*/ 1247775 w 1821656"/>
              <a:gd name="connsiteY46" fmla="*/ 30956 h 557213"/>
              <a:gd name="connsiteX47" fmla="*/ 1197769 w 1821656"/>
              <a:gd name="connsiteY47" fmla="*/ 64294 h 557213"/>
              <a:gd name="connsiteX48" fmla="*/ 1114425 w 1821656"/>
              <a:gd name="connsiteY48" fmla="*/ 90488 h 557213"/>
              <a:gd name="connsiteX49" fmla="*/ 831056 w 1821656"/>
              <a:gd name="connsiteY49" fmla="*/ 178594 h 557213"/>
              <a:gd name="connsiteX50" fmla="*/ 757237 w 1821656"/>
              <a:gd name="connsiteY50" fmla="*/ 202406 h 557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821656" h="557213">
                <a:moveTo>
                  <a:pt x="757237" y="202406"/>
                </a:moveTo>
                <a:lnTo>
                  <a:pt x="514350" y="276225"/>
                </a:lnTo>
                <a:lnTo>
                  <a:pt x="409575" y="302419"/>
                </a:lnTo>
                <a:lnTo>
                  <a:pt x="326231" y="319088"/>
                </a:lnTo>
                <a:lnTo>
                  <a:pt x="245269" y="330994"/>
                </a:lnTo>
                <a:lnTo>
                  <a:pt x="185737" y="335756"/>
                </a:lnTo>
                <a:lnTo>
                  <a:pt x="133350" y="335756"/>
                </a:lnTo>
                <a:lnTo>
                  <a:pt x="0" y="323850"/>
                </a:lnTo>
                <a:lnTo>
                  <a:pt x="7144" y="366713"/>
                </a:lnTo>
                <a:lnTo>
                  <a:pt x="14287" y="428625"/>
                </a:lnTo>
                <a:lnTo>
                  <a:pt x="33337" y="464344"/>
                </a:lnTo>
                <a:lnTo>
                  <a:pt x="52387" y="485775"/>
                </a:lnTo>
                <a:lnTo>
                  <a:pt x="73819" y="502444"/>
                </a:lnTo>
                <a:lnTo>
                  <a:pt x="116681" y="526256"/>
                </a:lnTo>
                <a:lnTo>
                  <a:pt x="164306" y="545306"/>
                </a:lnTo>
                <a:lnTo>
                  <a:pt x="207169" y="557213"/>
                </a:lnTo>
                <a:lnTo>
                  <a:pt x="221456" y="557213"/>
                </a:lnTo>
                <a:lnTo>
                  <a:pt x="259556" y="547688"/>
                </a:lnTo>
                <a:lnTo>
                  <a:pt x="292894" y="533400"/>
                </a:lnTo>
                <a:lnTo>
                  <a:pt x="323850" y="514350"/>
                </a:lnTo>
                <a:lnTo>
                  <a:pt x="452437" y="466725"/>
                </a:lnTo>
                <a:lnTo>
                  <a:pt x="654844" y="400050"/>
                </a:lnTo>
                <a:lnTo>
                  <a:pt x="892969" y="328613"/>
                </a:lnTo>
                <a:lnTo>
                  <a:pt x="1076325" y="280988"/>
                </a:lnTo>
                <a:lnTo>
                  <a:pt x="1221581" y="250031"/>
                </a:lnTo>
                <a:lnTo>
                  <a:pt x="1250156" y="247650"/>
                </a:lnTo>
                <a:lnTo>
                  <a:pt x="1273969" y="252413"/>
                </a:lnTo>
                <a:lnTo>
                  <a:pt x="1297781" y="259556"/>
                </a:lnTo>
                <a:lnTo>
                  <a:pt x="1647825" y="490538"/>
                </a:lnTo>
                <a:lnTo>
                  <a:pt x="1724025" y="478631"/>
                </a:lnTo>
                <a:lnTo>
                  <a:pt x="1781175" y="464344"/>
                </a:lnTo>
                <a:lnTo>
                  <a:pt x="1812131" y="447675"/>
                </a:lnTo>
                <a:lnTo>
                  <a:pt x="1821656" y="435769"/>
                </a:lnTo>
                <a:lnTo>
                  <a:pt x="1821656" y="419100"/>
                </a:lnTo>
                <a:lnTo>
                  <a:pt x="1819275" y="397669"/>
                </a:lnTo>
                <a:lnTo>
                  <a:pt x="1804987" y="364331"/>
                </a:lnTo>
                <a:lnTo>
                  <a:pt x="1788319" y="333375"/>
                </a:lnTo>
                <a:lnTo>
                  <a:pt x="1752600" y="285750"/>
                </a:lnTo>
                <a:lnTo>
                  <a:pt x="1688306" y="219075"/>
                </a:lnTo>
                <a:lnTo>
                  <a:pt x="1633537" y="169069"/>
                </a:lnTo>
                <a:lnTo>
                  <a:pt x="1550194" y="107156"/>
                </a:lnTo>
                <a:lnTo>
                  <a:pt x="1502569" y="76200"/>
                </a:lnTo>
                <a:lnTo>
                  <a:pt x="1428750" y="35719"/>
                </a:lnTo>
                <a:lnTo>
                  <a:pt x="1369219" y="11906"/>
                </a:lnTo>
                <a:lnTo>
                  <a:pt x="1323975" y="0"/>
                </a:lnTo>
                <a:lnTo>
                  <a:pt x="1297781" y="2381"/>
                </a:lnTo>
                <a:lnTo>
                  <a:pt x="1247775" y="30956"/>
                </a:lnTo>
                <a:lnTo>
                  <a:pt x="1197769" y="64294"/>
                </a:lnTo>
                <a:lnTo>
                  <a:pt x="1114425" y="90488"/>
                </a:lnTo>
                <a:lnTo>
                  <a:pt x="831056" y="178594"/>
                </a:lnTo>
                <a:lnTo>
                  <a:pt x="757237" y="2024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50EFA43A-F220-4FF5-9AEE-3114557B0047}"/>
              </a:ext>
            </a:extLst>
          </p:cNvPr>
          <p:cNvSpPr/>
          <p:nvPr/>
        </p:nvSpPr>
        <p:spPr>
          <a:xfrm>
            <a:off x="6234113" y="2830513"/>
            <a:ext cx="719137" cy="657225"/>
          </a:xfrm>
          <a:custGeom>
            <a:avLst/>
            <a:gdLst>
              <a:gd name="connsiteX0" fmla="*/ 464343 w 719137"/>
              <a:gd name="connsiteY0" fmla="*/ 371475 h 657225"/>
              <a:gd name="connsiteX1" fmla="*/ 602456 w 719137"/>
              <a:gd name="connsiteY1" fmla="*/ 278607 h 657225"/>
              <a:gd name="connsiteX2" fmla="*/ 657225 w 719137"/>
              <a:gd name="connsiteY2" fmla="*/ 240507 h 657225"/>
              <a:gd name="connsiteX3" fmla="*/ 719137 w 719137"/>
              <a:gd name="connsiteY3" fmla="*/ 226219 h 657225"/>
              <a:gd name="connsiteX4" fmla="*/ 309562 w 719137"/>
              <a:gd name="connsiteY4" fmla="*/ 0 h 657225"/>
              <a:gd name="connsiteX5" fmla="*/ 323850 w 719137"/>
              <a:gd name="connsiteY5" fmla="*/ 23813 h 657225"/>
              <a:gd name="connsiteX6" fmla="*/ 335756 w 719137"/>
              <a:gd name="connsiteY6" fmla="*/ 50007 h 657225"/>
              <a:gd name="connsiteX7" fmla="*/ 340518 w 719137"/>
              <a:gd name="connsiteY7" fmla="*/ 78582 h 657225"/>
              <a:gd name="connsiteX8" fmla="*/ 333375 w 719137"/>
              <a:gd name="connsiteY8" fmla="*/ 126207 h 657225"/>
              <a:gd name="connsiteX9" fmla="*/ 311943 w 719137"/>
              <a:gd name="connsiteY9" fmla="*/ 178594 h 657225"/>
              <a:gd name="connsiteX10" fmla="*/ 211931 w 719137"/>
              <a:gd name="connsiteY10" fmla="*/ 328613 h 657225"/>
              <a:gd name="connsiteX11" fmla="*/ 38100 w 719137"/>
              <a:gd name="connsiteY11" fmla="*/ 554832 h 657225"/>
              <a:gd name="connsiteX12" fmla="*/ 9525 w 719137"/>
              <a:gd name="connsiteY12" fmla="*/ 595313 h 657225"/>
              <a:gd name="connsiteX13" fmla="*/ 0 w 719137"/>
              <a:gd name="connsiteY13" fmla="*/ 619125 h 657225"/>
              <a:gd name="connsiteX14" fmla="*/ 0 w 719137"/>
              <a:gd name="connsiteY14" fmla="*/ 635794 h 657225"/>
              <a:gd name="connsiteX15" fmla="*/ 0 w 719137"/>
              <a:gd name="connsiteY15" fmla="*/ 647700 h 657225"/>
              <a:gd name="connsiteX16" fmla="*/ 9525 w 719137"/>
              <a:gd name="connsiteY16" fmla="*/ 654844 h 657225"/>
              <a:gd name="connsiteX17" fmla="*/ 28575 w 719137"/>
              <a:gd name="connsiteY17" fmla="*/ 657225 h 657225"/>
              <a:gd name="connsiteX18" fmla="*/ 64293 w 719137"/>
              <a:gd name="connsiteY18" fmla="*/ 645319 h 657225"/>
              <a:gd name="connsiteX19" fmla="*/ 116681 w 719137"/>
              <a:gd name="connsiteY19" fmla="*/ 614363 h 657225"/>
              <a:gd name="connsiteX20" fmla="*/ 366712 w 719137"/>
              <a:gd name="connsiteY20" fmla="*/ 438150 h 657225"/>
              <a:gd name="connsiteX21" fmla="*/ 464343 w 719137"/>
              <a:gd name="connsiteY21" fmla="*/ 371475 h 657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19137" h="657225">
                <a:moveTo>
                  <a:pt x="464343" y="371475"/>
                </a:moveTo>
                <a:lnTo>
                  <a:pt x="602456" y="278607"/>
                </a:lnTo>
                <a:lnTo>
                  <a:pt x="657225" y="240507"/>
                </a:lnTo>
                <a:lnTo>
                  <a:pt x="719137" y="226219"/>
                </a:lnTo>
                <a:lnTo>
                  <a:pt x="309562" y="0"/>
                </a:lnTo>
                <a:lnTo>
                  <a:pt x="323850" y="23813"/>
                </a:lnTo>
                <a:lnTo>
                  <a:pt x="335756" y="50007"/>
                </a:lnTo>
                <a:lnTo>
                  <a:pt x="340518" y="78582"/>
                </a:lnTo>
                <a:lnTo>
                  <a:pt x="333375" y="126207"/>
                </a:lnTo>
                <a:lnTo>
                  <a:pt x="311943" y="178594"/>
                </a:lnTo>
                <a:lnTo>
                  <a:pt x="211931" y="328613"/>
                </a:lnTo>
                <a:lnTo>
                  <a:pt x="38100" y="554832"/>
                </a:lnTo>
                <a:lnTo>
                  <a:pt x="9525" y="595313"/>
                </a:lnTo>
                <a:lnTo>
                  <a:pt x="0" y="619125"/>
                </a:lnTo>
                <a:lnTo>
                  <a:pt x="0" y="635794"/>
                </a:lnTo>
                <a:lnTo>
                  <a:pt x="0" y="647700"/>
                </a:lnTo>
                <a:lnTo>
                  <a:pt x="9525" y="654844"/>
                </a:lnTo>
                <a:lnTo>
                  <a:pt x="28575" y="657225"/>
                </a:lnTo>
                <a:lnTo>
                  <a:pt x="64293" y="645319"/>
                </a:lnTo>
                <a:lnTo>
                  <a:pt x="116681" y="614363"/>
                </a:lnTo>
                <a:lnTo>
                  <a:pt x="366712" y="438150"/>
                </a:lnTo>
                <a:lnTo>
                  <a:pt x="464343" y="3714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17BF8324-BBDE-49C4-898E-56962B198952}"/>
              </a:ext>
            </a:extLst>
          </p:cNvPr>
          <p:cNvSpPr/>
          <p:nvPr/>
        </p:nvSpPr>
        <p:spPr>
          <a:xfrm>
            <a:off x="4225925" y="3406775"/>
            <a:ext cx="1536700" cy="2390775"/>
          </a:xfrm>
          <a:custGeom>
            <a:avLst/>
            <a:gdLst>
              <a:gd name="connsiteX0" fmla="*/ 1054100 w 1536700"/>
              <a:gd name="connsiteY0" fmla="*/ 1082675 h 2390775"/>
              <a:gd name="connsiteX1" fmla="*/ 1012825 w 1536700"/>
              <a:gd name="connsiteY1" fmla="*/ 1184275 h 2390775"/>
              <a:gd name="connsiteX2" fmla="*/ 949325 w 1536700"/>
              <a:gd name="connsiteY2" fmla="*/ 1317625 h 2390775"/>
              <a:gd name="connsiteX3" fmla="*/ 860425 w 1536700"/>
              <a:gd name="connsiteY3" fmla="*/ 1473200 h 2390775"/>
              <a:gd name="connsiteX4" fmla="*/ 762000 w 1536700"/>
              <a:gd name="connsiteY4" fmla="*/ 1616075 h 2390775"/>
              <a:gd name="connsiteX5" fmla="*/ 657225 w 1536700"/>
              <a:gd name="connsiteY5" fmla="*/ 1749425 h 2390775"/>
              <a:gd name="connsiteX6" fmla="*/ 555625 w 1536700"/>
              <a:gd name="connsiteY6" fmla="*/ 1863725 h 2390775"/>
              <a:gd name="connsiteX7" fmla="*/ 431800 w 1536700"/>
              <a:gd name="connsiteY7" fmla="*/ 1993900 h 2390775"/>
              <a:gd name="connsiteX8" fmla="*/ 238125 w 1536700"/>
              <a:gd name="connsiteY8" fmla="*/ 2162175 h 2390775"/>
              <a:gd name="connsiteX9" fmla="*/ 69850 w 1536700"/>
              <a:gd name="connsiteY9" fmla="*/ 2292350 h 2390775"/>
              <a:gd name="connsiteX10" fmla="*/ 6350 w 1536700"/>
              <a:gd name="connsiteY10" fmla="*/ 2343150 h 2390775"/>
              <a:gd name="connsiteX11" fmla="*/ 0 w 1536700"/>
              <a:gd name="connsiteY11" fmla="*/ 2359025 h 2390775"/>
              <a:gd name="connsiteX12" fmla="*/ 0 w 1536700"/>
              <a:gd name="connsiteY12" fmla="*/ 2371725 h 2390775"/>
              <a:gd name="connsiteX13" fmla="*/ 9525 w 1536700"/>
              <a:gd name="connsiteY13" fmla="*/ 2384425 h 2390775"/>
              <a:gd name="connsiteX14" fmla="*/ 25400 w 1536700"/>
              <a:gd name="connsiteY14" fmla="*/ 2390775 h 2390775"/>
              <a:gd name="connsiteX15" fmla="*/ 60325 w 1536700"/>
              <a:gd name="connsiteY15" fmla="*/ 2384425 h 2390775"/>
              <a:gd name="connsiteX16" fmla="*/ 250825 w 1536700"/>
              <a:gd name="connsiteY16" fmla="*/ 2286000 h 2390775"/>
              <a:gd name="connsiteX17" fmla="*/ 409575 w 1536700"/>
              <a:gd name="connsiteY17" fmla="*/ 2190750 h 2390775"/>
              <a:gd name="connsiteX18" fmla="*/ 574675 w 1536700"/>
              <a:gd name="connsiteY18" fmla="*/ 2073275 h 2390775"/>
              <a:gd name="connsiteX19" fmla="*/ 685800 w 1536700"/>
              <a:gd name="connsiteY19" fmla="*/ 1984375 h 2390775"/>
              <a:gd name="connsiteX20" fmla="*/ 752475 w 1536700"/>
              <a:gd name="connsiteY20" fmla="*/ 1924050 h 2390775"/>
              <a:gd name="connsiteX21" fmla="*/ 873125 w 1536700"/>
              <a:gd name="connsiteY21" fmla="*/ 1800225 h 2390775"/>
              <a:gd name="connsiteX22" fmla="*/ 981075 w 1536700"/>
              <a:gd name="connsiteY22" fmla="*/ 1676400 h 2390775"/>
              <a:gd name="connsiteX23" fmla="*/ 1069975 w 1536700"/>
              <a:gd name="connsiteY23" fmla="*/ 1549400 h 2390775"/>
              <a:gd name="connsiteX24" fmla="*/ 1133475 w 1536700"/>
              <a:gd name="connsiteY24" fmla="*/ 1454150 h 2390775"/>
              <a:gd name="connsiteX25" fmla="*/ 1225550 w 1536700"/>
              <a:gd name="connsiteY25" fmla="*/ 1285875 h 2390775"/>
              <a:gd name="connsiteX26" fmla="*/ 1285875 w 1536700"/>
              <a:gd name="connsiteY26" fmla="*/ 1146175 h 2390775"/>
              <a:gd name="connsiteX27" fmla="*/ 1323975 w 1536700"/>
              <a:gd name="connsiteY27" fmla="*/ 1057275 h 2390775"/>
              <a:gd name="connsiteX28" fmla="*/ 1374775 w 1536700"/>
              <a:gd name="connsiteY28" fmla="*/ 908050 h 2390775"/>
              <a:gd name="connsiteX29" fmla="*/ 1393825 w 1536700"/>
              <a:gd name="connsiteY29" fmla="*/ 822325 h 2390775"/>
              <a:gd name="connsiteX30" fmla="*/ 1431925 w 1536700"/>
              <a:gd name="connsiteY30" fmla="*/ 663575 h 2390775"/>
              <a:gd name="connsiteX31" fmla="*/ 1454150 w 1536700"/>
              <a:gd name="connsiteY31" fmla="*/ 533400 h 2390775"/>
              <a:gd name="connsiteX32" fmla="*/ 1473200 w 1536700"/>
              <a:gd name="connsiteY32" fmla="*/ 428625 h 2390775"/>
              <a:gd name="connsiteX33" fmla="*/ 1489075 w 1536700"/>
              <a:gd name="connsiteY33" fmla="*/ 368300 h 2390775"/>
              <a:gd name="connsiteX34" fmla="*/ 1501775 w 1536700"/>
              <a:gd name="connsiteY34" fmla="*/ 336550 h 2390775"/>
              <a:gd name="connsiteX35" fmla="*/ 1514475 w 1536700"/>
              <a:gd name="connsiteY35" fmla="*/ 320675 h 2390775"/>
              <a:gd name="connsiteX36" fmla="*/ 1533525 w 1536700"/>
              <a:gd name="connsiteY36" fmla="*/ 301625 h 2390775"/>
              <a:gd name="connsiteX37" fmla="*/ 1536700 w 1536700"/>
              <a:gd name="connsiteY37" fmla="*/ 292100 h 2390775"/>
              <a:gd name="connsiteX38" fmla="*/ 1536700 w 1536700"/>
              <a:gd name="connsiteY38" fmla="*/ 276225 h 2390775"/>
              <a:gd name="connsiteX39" fmla="*/ 1530350 w 1536700"/>
              <a:gd name="connsiteY39" fmla="*/ 260350 h 2390775"/>
              <a:gd name="connsiteX40" fmla="*/ 1520825 w 1536700"/>
              <a:gd name="connsiteY40" fmla="*/ 244475 h 2390775"/>
              <a:gd name="connsiteX41" fmla="*/ 1495425 w 1536700"/>
              <a:gd name="connsiteY41" fmla="*/ 212725 h 2390775"/>
              <a:gd name="connsiteX42" fmla="*/ 1444625 w 1536700"/>
              <a:gd name="connsiteY42" fmla="*/ 168275 h 2390775"/>
              <a:gd name="connsiteX43" fmla="*/ 1397000 w 1536700"/>
              <a:gd name="connsiteY43" fmla="*/ 136525 h 2390775"/>
              <a:gd name="connsiteX44" fmla="*/ 1333500 w 1536700"/>
              <a:gd name="connsiteY44" fmla="*/ 92075 h 2390775"/>
              <a:gd name="connsiteX45" fmla="*/ 1250950 w 1536700"/>
              <a:gd name="connsiteY45" fmla="*/ 34925 h 2390775"/>
              <a:gd name="connsiteX46" fmla="*/ 1196975 w 1536700"/>
              <a:gd name="connsiteY46" fmla="*/ 6350 h 2390775"/>
              <a:gd name="connsiteX47" fmla="*/ 1174750 w 1536700"/>
              <a:gd name="connsiteY47" fmla="*/ 0 h 2390775"/>
              <a:gd name="connsiteX48" fmla="*/ 1123950 w 1536700"/>
              <a:gd name="connsiteY48" fmla="*/ 0 h 2390775"/>
              <a:gd name="connsiteX49" fmla="*/ 1066800 w 1536700"/>
              <a:gd name="connsiteY49" fmla="*/ 6350 h 2390775"/>
              <a:gd name="connsiteX50" fmla="*/ 1041400 w 1536700"/>
              <a:gd name="connsiteY50" fmla="*/ 15875 h 2390775"/>
              <a:gd name="connsiteX51" fmla="*/ 1028700 w 1536700"/>
              <a:gd name="connsiteY51" fmla="*/ 28575 h 2390775"/>
              <a:gd name="connsiteX52" fmla="*/ 1022350 w 1536700"/>
              <a:gd name="connsiteY52" fmla="*/ 34925 h 2390775"/>
              <a:gd name="connsiteX53" fmla="*/ 1022350 w 1536700"/>
              <a:gd name="connsiteY53" fmla="*/ 47625 h 2390775"/>
              <a:gd name="connsiteX54" fmla="*/ 1031875 w 1536700"/>
              <a:gd name="connsiteY54" fmla="*/ 63500 h 2390775"/>
              <a:gd name="connsiteX55" fmla="*/ 1047750 w 1536700"/>
              <a:gd name="connsiteY55" fmla="*/ 79375 h 2390775"/>
              <a:gd name="connsiteX56" fmla="*/ 1076325 w 1536700"/>
              <a:gd name="connsiteY56" fmla="*/ 104775 h 2390775"/>
              <a:gd name="connsiteX57" fmla="*/ 1108075 w 1536700"/>
              <a:gd name="connsiteY57" fmla="*/ 139700 h 2390775"/>
              <a:gd name="connsiteX58" fmla="*/ 1143000 w 1536700"/>
              <a:gd name="connsiteY58" fmla="*/ 184150 h 2390775"/>
              <a:gd name="connsiteX59" fmla="*/ 1165225 w 1536700"/>
              <a:gd name="connsiteY59" fmla="*/ 225425 h 2390775"/>
              <a:gd name="connsiteX60" fmla="*/ 1181100 w 1536700"/>
              <a:gd name="connsiteY60" fmla="*/ 279400 h 2390775"/>
              <a:gd name="connsiteX61" fmla="*/ 1187450 w 1536700"/>
              <a:gd name="connsiteY61" fmla="*/ 333375 h 2390775"/>
              <a:gd name="connsiteX62" fmla="*/ 1187450 w 1536700"/>
              <a:gd name="connsiteY62" fmla="*/ 425450 h 2390775"/>
              <a:gd name="connsiteX63" fmla="*/ 1168400 w 1536700"/>
              <a:gd name="connsiteY63" fmla="*/ 641350 h 2390775"/>
              <a:gd name="connsiteX64" fmla="*/ 1130300 w 1536700"/>
              <a:gd name="connsiteY64" fmla="*/ 847725 h 2390775"/>
              <a:gd name="connsiteX65" fmla="*/ 1095375 w 1536700"/>
              <a:gd name="connsiteY65" fmla="*/ 971550 h 2390775"/>
              <a:gd name="connsiteX66" fmla="*/ 1054100 w 1536700"/>
              <a:gd name="connsiteY66" fmla="*/ 1082675 h 2390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1536700" h="2390775">
                <a:moveTo>
                  <a:pt x="1054100" y="1082675"/>
                </a:moveTo>
                <a:lnTo>
                  <a:pt x="1012825" y="1184275"/>
                </a:lnTo>
                <a:lnTo>
                  <a:pt x="949325" y="1317625"/>
                </a:lnTo>
                <a:lnTo>
                  <a:pt x="860425" y="1473200"/>
                </a:lnTo>
                <a:lnTo>
                  <a:pt x="762000" y="1616075"/>
                </a:lnTo>
                <a:lnTo>
                  <a:pt x="657225" y="1749425"/>
                </a:lnTo>
                <a:lnTo>
                  <a:pt x="555625" y="1863725"/>
                </a:lnTo>
                <a:lnTo>
                  <a:pt x="431800" y="1993900"/>
                </a:lnTo>
                <a:lnTo>
                  <a:pt x="238125" y="2162175"/>
                </a:lnTo>
                <a:lnTo>
                  <a:pt x="69850" y="2292350"/>
                </a:lnTo>
                <a:lnTo>
                  <a:pt x="6350" y="2343150"/>
                </a:lnTo>
                <a:lnTo>
                  <a:pt x="0" y="2359025"/>
                </a:lnTo>
                <a:lnTo>
                  <a:pt x="0" y="2371725"/>
                </a:lnTo>
                <a:lnTo>
                  <a:pt x="9525" y="2384425"/>
                </a:lnTo>
                <a:lnTo>
                  <a:pt x="25400" y="2390775"/>
                </a:lnTo>
                <a:lnTo>
                  <a:pt x="60325" y="2384425"/>
                </a:lnTo>
                <a:lnTo>
                  <a:pt x="250825" y="2286000"/>
                </a:lnTo>
                <a:lnTo>
                  <a:pt x="409575" y="2190750"/>
                </a:lnTo>
                <a:lnTo>
                  <a:pt x="574675" y="2073275"/>
                </a:lnTo>
                <a:lnTo>
                  <a:pt x="685800" y="1984375"/>
                </a:lnTo>
                <a:lnTo>
                  <a:pt x="752475" y="1924050"/>
                </a:lnTo>
                <a:lnTo>
                  <a:pt x="873125" y="1800225"/>
                </a:lnTo>
                <a:lnTo>
                  <a:pt x="981075" y="1676400"/>
                </a:lnTo>
                <a:lnTo>
                  <a:pt x="1069975" y="1549400"/>
                </a:lnTo>
                <a:lnTo>
                  <a:pt x="1133475" y="1454150"/>
                </a:lnTo>
                <a:lnTo>
                  <a:pt x="1225550" y="1285875"/>
                </a:lnTo>
                <a:lnTo>
                  <a:pt x="1285875" y="1146175"/>
                </a:lnTo>
                <a:lnTo>
                  <a:pt x="1323975" y="1057275"/>
                </a:lnTo>
                <a:lnTo>
                  <a:pt x="1374775" y="908050"/>
                </a:lnTo>
                <a:lnTo>
                  <a:pt x="1393825" y="822325"/>
                </a:lnTo>
                <a:lnTo>
                  <a:pt x="1431925" y="663575"/>
                </a:lnTo>
                <a:lnTo>
                  <a:pt x="1454150" y="533400"/>
                </a:lnTo>
                <a:lnTo>
                  <a:pt x="1473200" y="428625"/>
                </a:lnTo>
                <a:lnTo>
                  <a:pt x="1489075" y="368300"/>
                </a:lnTo>
                <a:lnTo>
                  <a:pt x="1501775" y="336550"/>
                </a:lnTo>
                <a:lnTo>
                  <a:pt x="1514475" y="320675"/>
                </a:lnTo>
                <a:lnTo>
                  <a:pt x="1533525" y="301625"/>
                </a:lnTo>
                <a:lnTo>
                  <a:pt x="1536700" y="292100"/>
                </a:lnTo>
                <a:lnTo>
                  <a:pt x="1536700" y="276225"/>
                </a:lnTo>
                <a:lnTo>
                  <a:pt x="1530350" y="260350"/>
                </a:lnTo>
                <a:lnTo>
                  <a:pt x="1520825" y="244475"/>
                </a:lnTo>
                <a:lnTo>
                  <a:pt x="1495425" y="212725"/>
                </a:lnTo>
                <a:lnTo>
                  <a:pt x="1444625" y="168275"/>
                </a:lnTo>
                <a:lnTo>
                  <a:pt x="1397000" y="136525"/>
                </a:lnTo>
                <a:lnTo>
                  <a:pt x="1333500" y="92075"/>
                </a:lnTo>
                <a:lnTo>
                  <a:pt x="1250950" y="34925"/>
                </a:lnTo>
                <a:lnTo>
                  <a:pt x="1196975" y="6350"/>
                </a:lnTo>
                <a:lnTo>
                  <a:pt x="1174750" y="0"/>
                </a:lnTo>
                <a:lnTo>
                  <a:pt x="1123950" y="0"/>
                </a:lnTo>
                <a:lnTo>
                  <a:pt x="1066800" y="6350"/>
                </a:lnTo>
                <a:lnTo>
                  <a:pt x="1041400" y="15875"/>
                </a:lnTo>
                <a:lnTo>
                  <a:pt x="1028700" y="28575"/>
                </a:lnTo>
                <a:lnTo>
                  <a:pt x="1022350" y="34925"/>
                </a:lnTo>
                <a:lnTo>
                  <a:pt x="1022350" y="47625"/>
                </a:lnTo>
                <a:lnTo>
                  <a:pt x="1031875" y="63500"/>
                </a:lnTo>
                <a:lnTo>
                  <a:pt x="1047750" y="79375"/>
                </a:lnTo>
                <a:lnTo>
                  <a:pt x="1076325" y="104775"/>
                </a:lnTo>
                <a:lnTo>
                  <a:pt x="1108075" y="139700"/>
                </a:lnTo>
                <a:lnTo>
                  <a:pt x="1143000" y="184150"/>
                </a:lnTo>
                <a:lnTo>
                  <a:pt x="1165225" y="225425"/>
                </a:lnTo>
                <a:lnTo>
                  <a:pt x="1181100" y="279400"/>
                </a:lnTo>
                <a:lnTo>
                  <a:pt x="1187450" y="333375"/>
                </a:lnTo>
                <a:lnTo>
                  <a:pt x="1187450" y="425450"/>
                </a:lnTo>
                <a:lnTo>
                  <a:pt x="1168400" y="641350"/>
                </a:lnTo>
                <a:lnTo>
                  <a:pt x="1130300" y="847725"/>
                </a:lnTo>
                <a:lnTo>
                  <a:pt x="1095375" y="971550"/>
                </a:lnTo>
                <a:lnTo>
                  <a:pt x="1054100" y="10826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9804F0F4-C90B-4783-B592-39C313BC4103}"/>
              </a:ext>
            </a:extLst>
          </p:cNvPr>
          <p:cNvSpPr/>
          <p:nvPr/>
        </p:nvSpPr>
        <p:spPr>
          <a:xfrm>
            <a:off x="5570538" y="4011613"/>
            <a:ext cx="1885950" cy="1739900"/>
          </a:xfrm>
          <a:custGeom>
            <a:avLst/>
            <a:gdLst>
              <a:gd name="connsiteX0" fmla="*/ 619125 w 1885950"/>
              <a:gd name="connsiteY0" fmla="*/ 695325 h 1738313"/>
              <a:gd name="connsiteX1" fmla="*/ 540544 w 1885950"/>
              <a:gd name="connsiteY1" fmla="*/ 609600 h 1738313"/>
              <a:gd name="connsiteX2" fmla="*/ 385762 w 1885950"/>
              <a:gd name="connsiteY2" fmla="*/ 431007 h 1738313"/>
              <a:gd name="connsiteX3" fmla="*/ 271462 w 1885950"/>
              <a:gd name="connsiteY3" fmla="*/ 290513 h 1738313"/>
              <a:gd name="connsiteX4" fmla="*/ 38100 w 1885950"/>
              <a:gd name="connsiteY4" fmla="*/ 0 h 1738313"/>
              <a:gd name="connsiteX5" fmla="*/ 0 w 1885950"/>
              <a:gd name="connsiteY5" fmla="*/ 169069 h 1738313"/>
              <a:gd name="connsiteX6" fmla="*/ 107156 w 1885950"/>
              <a:gd name="connsiteY6" fmla="*/ 338138 h 1738313"/>
              <a:gd name="connsiteX7" fmla="*/ 261937 w 1885950"/>
              <a:gd name="connsiteY7" fmla="*/ 583407 h 1738313"/>
              <a:gd name="connsiteX8" fmla="*/ 411956 w 1885950"/>
              <a:gd name="connsiteY8" fmla="*/ 819150 h 1738313"/>
              <a:gd name="connsiteX9" fmla="*/ 554831 w 1885950"/>
              <a:gd name="connsiteY9" fmla="*/ 1035844 h 1738313"/>
              <a:gd name="connsiteX10" fmla="*/ 714375 w 1885950"/>
              <a:gd name="connsiteY10" fmla="*/ 1278732 h 1738313"/>
              <a:gd name="connsiteX11" fmla="*/ 862012 w 1885950"/>
              <a:gd name="connsiteY11" fmla="*/ 1500188 h 1738313"/>
              <a:gd name="connsiteX12" fmla="*/ 921544 w 1885950"/>
              <a:gd name="connsiteY12" fmla="*/ 1585913 h 1738313"/>
              <a:gd name="connsiteX13" fmla="*/ 938212 w 1885950"/>
              <a:gd name="connsiteY13" fmla="*/ 1604963 h 1738313"/>
              <a:gd name="connsiteX14" fmla="*/ 954881 w 1885950"/>
              <a:gd name="connsiteY14" fmla="*/ 1616869 h 1738313"/>
              <a:gd name="connsiteX15" fmla="*/ 969169 w 1885950"/>
              <a:gd name="connsiteY15" fmla="*/ 1624013 h 1738313"/>
              <a:gd name="connsiteX16" fmla="*/ 1031081 w 1885950"/>
              <a:gd name="connsiteY16" fmla="*/ 1638300 h 1738313"/>
              <a:gd name="connsiteX17" fmla="*/ 1271587 w 1885950"/>
              <a:gd name="connsiteY17" fmla="*/ 1690688 h 1738313"/>
              <a:gd name="connsiteX18" fmla="*/ 1512094 w 1885950"/>
              <a:gd name="connsiteY18" fmla="*/ 1726407 h 1738313"/>
              <a:gd name="connsiteX19" fmla="*/ 1669256 w 1885950"/>
              <a:gd name="connsiteY19" fmla="*/ 1738313 h 1738313"/>
              <a:gd name="connsiteX20" fmla="*/ 1804987 w 1885950"/>
              <a:gd name="connsiteY20" fmla="*/ 1735932 h 1738313"/>
              <a:gd name="connsiteX21" fmla="*/ 1859756 w 1885950"/>
              <a:gd name="connsiteY21" fmla="*/ 1726407 h 1738313"/>
              <a:gd name="connsiteX22" fmla="*/ 1881187 w 1885950"/>
              <a:gd name="connsiteY22" fmla="*/ 1714500 h 1738313"/>
              <a:gd name="connsiteX23" fmla="*/ 1885950 w 1885950"/>
              <a:gd name="connsiteY23" fmla="*/ 1704975 h 1738313"/>
              <a:gd name="connsiteX24" fmla="*/ 1883569 w 1885950"/>
              <a:gd name="connsiteY24" fmla="*/ 1695450 h 1738313"/>
              <a:gd name="connsiteX25" fmla="*/ 1878806 w 1885950"/>
              <a:gd name="connsiteY25" fmla="*/ 1685925 h 1738313"/>
              <a:gd name="connsiteX26" fmla="*/ 1790700 w 1885950"/>
              <a:gd name="connsiteY26" fmla="*/ 1633538 h 1738313"/>
              <a:gd name="connsiteX27" fmla="*/ 1624012 w 1885950"/>
              <a:gd name="connsiteY27" fmla="*/ 1533525 h 1738313"/>
              <a:gd name="connsiteX28" fmla="*/ 1466850 w 1885950"/>
              <a:gd name="connsiteY28" fmla="*/ 1431132 h 1738313"/>
              <a:gd name="connsiteX29" fmla="*/ 1281112 w 1885950"/>
              <a:gd name="connsiteY29" fmla="*/ 1300163 h 1738313"/>
              <a:gd name="connsiteX30" fmla="*/ 1138237 w 1885950"/>
              <a:gd name="connsiteY30" fmla="*/ 1190625 h 1738313"/>
              <a:gd name="connsiteX31" fmla="*/ 966787 w 1885950"/>
              <a:gd name="connsiteY31" fmla="*/ 1045369 h 1738313"/>
              <a:gd name="connsiteX32" fmla="*/ 800100 w 1885950"/>
              <a:gd name="connsiteY32" fmla="*/ 890588 h 1738313"/>
              <a:gd name="connsiteX33" fmla="*/ 619125 w 1885950"/>
              <a:gd name="connsiteY33" fmla="*/ 695325 h 1738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885950" h="1738313">
                <a:moveTo>
                  <a:pt x="619125" y="695325"/>
                </a:moveTo>
                <a:lnTo>
                  <a:pt x="540544" y="609600"/>
                </a:lnTo>
                <a:lnTo>
                  <a:pt x="385762" y="431007"/>
                </a:lnTo>
                <a:lnTo>
                  <a:pt x="271462" y="290513"/>
                </a:lnTo>
                <a:lnTo>
                  <a:pt x="38100" y="0"/>
                </a:lnTo>
                <a:lnTo>
                  <a:pt x="0" y="169069"/>
                </a:lnTo>
                <a:lnTo>
                  <a:pt x="107156" y="338138"/>
                </a:lnTo>
                <a:lnTo>
                  <a:pt x="261937" y="583407"/>
                </a:lnTo>
                <a:lnTo>
                  <a:pt x="411956" y="819150"/>
                </a:lnTo>
                <a:lnTo>
                  <a:pt x="554831" y="1035844"/>
                </a:lnTo>
                <a:lnTo>
                  <a:pt x="714375" y="1278732"/>
                </a:lnTo>
                <a:lnTo>
                  <a:pt x="862012" y="1500188"/>
                </a:lnTo>
                <a:lnTo>
                  <a:pt x="921544" y="1585913"/>
                </a:lnTo>
                <a:lnTo>
                  <a:pt x="938212" y="1604963"/>
                </a:lnTo>
                <a:lnTo>
                  <a:pt x="954881" y="1616869"/>
                </a:lnTo>
                <a:lnTo>
                  <a:pt x="969169" y="1624013"/>
                </a:lnTo>
                <a:lnTo>
                  <a:pt x="1031081" y="1638300"/>
                </a:lnTo>
                <a:lnTo>
                  <a:pt x="1271587" y="1690688"/>
                </a:lnTo>
                <a:lnTo>
                  <a:pt x="1512094" y="1726407"/>
                </a:lnTo>
                <a:lnTo>
                  <a:pt x="1669256" y="1738313"/>
                </a:lnTo>
                <a:lnTo>
                  <a:pt x="1804987" y="1735932"/>
                </a:lnTo>
                <a:lnTo>
                  <a:pt x="1859756" y="1726407"/>
                </a:lnTo>
                <a:lnTo>
                  <a:pt x="1881187" y="1714500"/>
                </a:lnTo>
                <a:lnTo>
                  <a:pt x="1885950" y="1704975"/>
                </a:lnTo>
                <a:lnTo>
                  <a:pt x="1883569" y="1695450"/>
                </a:lnTo>
                <a:lnTo>
                  <a:pt x="1878806" y="1685925"/>
                </a:lnTo>
                <a:lnTo>
                  <a:pt x="1790700" y="1633538"/>
                </a:lnTo>
                <a:lnTo>
                  <a:pt x="1624012" y="1533525"/>
                </a:lnTo>
                <a:lnTo>
                  <a:pt x="1466850" y="1431132"/>
                </a:lnTo>
                <a:lnTo>
                  <a:pt x="1281112" y="1300163"/>
                </a:lnTo>
                <a:lnTo>
                  <a:pt x="1138237" y="1190625"/>
                </a:lnTo>
                <a:lnTo>
                  <a:pt x="966787" y="1045369"/>
                </a:lnTo>
                <a:lnTo>
                  <a:pt x="800100" y="890588"/>
                </a:lnTo>
                <a:lnTo>
                  <a:pt x="619125" y="6953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7BF6C7B-89DA-4445-BA7E-CA3B9119C630}"/>
              </a:ext>
            </a:extLst>
          </p:cNvPr>
          <p:cNvGrpSpPr>
            <a:grpSpLocks/>
          </p:cNvGrpSpPr>
          <p:nvPr/>
        </p:nvGrpSpPr>
        <p:grpSpPr bwMode="auto">
          <a:xfrm>
            <a:off x="2505075" y="1846263"/>
            <a:ext cx="4979988" cy="3951287"/>
            <a:chOff x="2628900" y="1998663"/>
            <a:chExt cx="4979988" cy="3951287"/>
          </a:xfrm>
        </p:grpSpPr>
        <p:sp>
          <p:nvSpPr>
            <p:cNvPr id="14" name="フリーフォーム 30">
              <a:extLst>
                <a:ext uri="{FF2B5EF4-FFF2-40B4-BE49-F238E27FC236}">
                  <a16:creationId xmlns:a16="http://schemas.microsoft.com/office/drawing/2014/main" id="{74BFF0BA-206E-4183-8226-8EFBDF29F3AC}"/>
                </a:ext>
              </a:extLst>
            </p:cNvPr>
            <p:cNvSpPr/>
            <p:nvPr/>
          </p:nvSpPr>
          <p:spPr>
            <a:xfrm>
              <a:off x="2628900" y="2109788"/>
              <a:ext cx="1104900" cy="1082675"/>
            </a:xfrm>
            <a:custGeom>
              <a:avLst/>
              <a:gdLst>
                <a:gd name="connsiteX0" fmla="*/ 438150 w 1104900"/>
                <a:gd name="connsiteY0" fmla="*/ 590550 h 1083468"/>
                <a:gd name="connsiteX1" fmla="*/ 542925 w 1104900"/>
                <a:gd name="connsiteY1" fmla="*/ 469106 h 1083468"/>
                <a:gd name="connsiteX2" fmla="*/ 631031 w 1104900"/>
                <a:gd name="connsiteY2" fmla="*/ 357187 h 1083468"/>
                <a:gd name="connsiteX3" fmla="*/ 697706 w 1104900"/>
                <a:gd name="connsiteY3" fmla="*/ 257175 h 1083468"/>
                <a:gd name="connsiteX4" fmla="*/ 709613 w 1104900"/>
                <a:gd name="connsiteY4" fmla="*/ 230981 h 1083468"/>
                <a:gd name="connsiteX5" fmla="*/ 709613 w 1104900"/>
                <a:gd name="connsiteY5" fmla="*/ 209550 h 1083468"/>
                <a:gd name="connsiteX6" fmla="*/ 702469 w 1104900"/>
                <a:gd name="connsiteY6" fmla="*/ 183356 h 1083468"/>
                <a:gd name="connsiteX7" fmla="*/ 688181 w 1104900"/>
                <a:gd name="connsiteY7" fmla="*/ 152400 h 1083468"/>
                <a:gd name="connsiteX8" fmla="*/ 657225 w 1104900"/>
                <a:gd name="connsiteY8" fmla="*/ 111918 h 1083468"/>
                <a:gd name="connsiteX9" fmla="*/ 621506 w 1104900"/>
                <a:gd name="connsiteY9" fmla="*/ 73818 h 1083468"/>
                <a:gd name="connsiteX10" fmla="*/ 600075 w 1104900"/>
                <a:gd name="connsiteY10" fmla="*/ 47625 h 1083468"/>
                <a:gd name="connsiteX11" fmla="*/ 595313 w 1104900"/>
                <a:gd name="connsiteY11" fmla="*/ 38100 h 1083468"/>
                <a:gd name="connsiteX12" fmla="*/ 590550 w 1104900"/>
                <a:gd name="connsiteY12" fmla="*/ 23812 h 1083468"/>
                <a:gd name="connsiteX13" fmla="*/ 597694 w 1104900"/>
                <a:gd name="connsiteY13" fmla="*/ 9525 h 1083468"/>
                <a:gd name="connsiteX14" fmla="*/ 621506 w 1104900"/>
                <a:gd name="connsiteY14" fmla="*/ 2381 h 1083468"/>
                <a:gd name="connsiteX15" fmla="*/ 650081 w 1104900"/>
                <a:gd name="connsiteY15" fmla="*/ 0 h 1083468"/>
                <a:gd name="connsiteX16" fmla="*/ 681038 w 1104900"/>
                <a:gd name="connsiteY16" fmla="*/ 0 h 1083468"/>
                <a:gd name="connsiteX17" fmla="*/ 723900 w 1104900"/>
                <a:gd name="connsiteY17" fmla="*/ 9525 h 1083468"/>
                <a:gd name="connsiteX18" fmla="*/ 778669 w 1104900"/>
                <a:gd name="connsiteY18" fmla="*/ 33337 h 1083468"/>
                <a:gd name="connsiteX19" fmla="*/ 831056 w 1104900"/>
                <a:gd name="connsiteY19" fmla="*/ 66675 h 1083468"/>
                <a:gd name="connsiteX20" fmla="*/ 878681 w 1104900"/>
                <a:gd name="connsiteY20" fmla="*/ 102393 h 1083468"/>
                <a:gd name="connsiteX21" fmla="*/ 952500 w 1104900"/>
                <a:gd name="connsiteY21" fmla="*/ 169068 h 1083468"/>
                <a:gd name="connsiteX22" fmla="*/ 1023938 w 1104900"/>
                <a:gd name="connsiteY22" fmla="*/ 240506 h 1083468"/>
                <a:gd name="connsiteX23" fmla="*/ 1083469 w 1104900"/>
                <a:gd name="connsiteY23" fmla="*/ 307181 h 1083468"/>
                <a:gd name="connsiteX24" fmla="*/ 1100138 w 1104900"/>
                <a:gd name="connsiteY24" fmla="*/ 328612 h 1083468"/>
                <a:gd name="connsiteX25" fmla="*/ 1104900 w 1104900"/>
                <a:gd name="connsiteY25" fmla="*/ 345281 h 1083468"/>
                <a:gd name="connsiteX26" fmla="*/ 1100138 w 1104900"/>
                <a:gd name="connsiteY26" fmla="*/ 366712 h 1083468"/>
                <a:gd name="connsiteX27" fmla="*/ 1085850 w 1104900"/>
                <a:gd name="connsiteY27" fmla="*/ 383381 h 1083468"/>
                <a:gd name="connsiteX28" fmla="*/ 1057275 w 1104900"/>
                <a:gd name="connsiteY28" fmla="*/ 400050 h 1083468"/>
                <a:gd name="connsiteX29" fmla="*/ 995363 w 1104900"/>
                <a:gd name="connsiteY29" fmla="*/ 423862 h 1083468"/>
                <a:gd name="connsiteX30" fmla="*/ 802481 w 1104900"/>
                <a:gd name="connsiteY30" fmla="*/ 564356 h 1083468"/>
                <a:gd name="connsiteX31" fmla="*/ 564356 w 1104900"/>
                <a:gd name="connsiteY31" fmla="*/ 735806 h 1083468"/>
                <a:gd name="connsiteX32" fmla="*/ 373856 w 1104900"/>
                <a:gd name="connsiteY32" fmla="*/ 866775 h 1083468"/>
                <a:gd name="connsiteX33" fmla="*/ 138113 w 1104900"/>
                <a:gd name="connsiteY33" fmla="*/ 1021556 h 1083468"/>
                <a:gd name="connsiteX34" fmla="*/ 40481 w 1104900"/>
                <a:gd name="connsiteY34" fmla="*/ 1078706 h 1083468"/>
                <a:gd name="connsiteX35" fmla="*/ 16669 w 1104900"/>
                <a:gd name="connsiteY35" fmla="*/ 1083468 h 1083468"/>
                <a:gd name="connsiteX36" fmla="*/ 0 w 1104900"/>
                <a:gd name="connsiteY36" fmla="*/ 1083468 h 1083468"/>
                <a:gd name="connsiteX37" fmla="*/ 0 w 1104900"/>
                <a:gd name="connsiteY37" fmla="*/ 1073943 h 1083468"/>
                <a:gd name="connsiteX38" fmla="*/ 2381 w 1104900"/>
                <a:gd name="connsiteY38" fmla="*/ 1052512 h 1083468"/>
                <a:gd name="connsiteX39" fmla="*/ 9525 w 1104900"/>
                <a:gd name="connsiteY39" fmla="*/ 1031081 h 1083468"/>
                <a:gd name="connsiteX40" fmla="*/ 40481 w 1104900"/>
                <a:gd name="connsiteY40" fmla="*/ 997743 h 1083468"/>
                <a:gd name="connsiteX41" fmla="*/ 207169 w 1104900"/>
                <a:gd name="connsiteY41" fmla="*/ 835818 h 1083468"/>
                <a:gd name="connsiteX42" fmla="*/ 438150 w 1104900"/>
                <a:gd name="connsiteY42" fmla="*/ 590550 h 1083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04900" h="1083468">
                  <a:moveTo>
                    <a:pt x="438150" y="590550"/>
                  </a:moveTo>
                  <a:lnTo>
                    <a:pt x="542925" y="469106"/>
                  </a:lnTo>
                  <a:lnTo>
                    <a:pt x="631031" y="357187"/>
                  </a:lnTo>
                  <a:lnTo>
                    <a:pt x="697706" y="257175"/>
                  </a:lnTo>
                  <a:lnTo>
                    <a:pt x="709613" y="230981"/>
                  </a:lnTo>
                  <a:lnTo>
                    <a:pt x="709613" y="209550"/>
                  </a:lnTo>
                  <a:lnTo>
                    <a:pt x="702469" y="183356"/>
                  </a:lnTo>
                  <a:lnTo>
                    <a:pt x="688181" y="152400"/>
                  </a:lnTo>
                  <a:lnTo>
                    <a:pt x="657225" y="111918"/>
                  </a:lnTo>
                  <a:lnTo>
                    <a:pt x="621506" y="73818"/>
                  </a:lnTo>
                  <a:lnTo>
                    <a:pt x="600075" y="47625"/>
                  </a:lnTo>
                  <a:lnTo>
                    <a:pt x="595313" y="38100"/>
                  </a:lnTo>
                  <a:lnTo>
                    <a:pt x="590550" y="23812"/>
                  </a:lnTo>
                  <a:lnTo>
                    <a:pt x="597694" y="9525"/>
                  </a:lnTo>
                  <a:lnTo>
                    <a:pt x="621506" y="2381"/>
                  </a:lnTo>
                  <a:lnTo>
                    <a:pt x="650081" y="0"/>
                  </a:lnTo>
                  <a:lnTo>
                    <a:pt x="681038" y="0"/>
                  </a:lnTo>
                  <a:lnTo>
                    <a:pt x="723900" y="9525"/>
                  </a:lnTo>
                  <a:lnTo>
                    <a:pt x="778669" y="33337"/>
                  </a:lnTo>
                  <a:lnTo>
                    <a:pt x="831056" y="66675"/>
                  </a:lnTo>
                  <a:lnTo>
                    <a:pt x="878681" y="102393"/>
                  </a:lnTo>
                  <a:lnTo>
                    <a:pt x="952500" y="169068"/>
                  </a:lnTo>
                  <a:lnTo>
                    <a:pt x="1023938" y="240506"/>
                  </a:lnTo>
                  <a:lnTo>
                    <a:pt x="1083469" y="307181"/>
                  </a:lnTo>
                  <a:lnTo>
                    <a:pt x="1100138" y="328612"/>
                  </a:lnTo>
                  <a:lnTo>
                    <a:pt x="1104900" y="345281"/>
                  </a:lnTo>
                  <a:lnTo>
                    <a:pt x="1100138" y="366712"/>
                  </a:lnTo>
                  <a:lnTo>
                    <a:pt x="1085850" y="383381"/>
                  </a:lnTo>
                  <a:lnTo>
                    <a:pt x="1057275" y="400050"/>
                  </a:lnTo>
                  <a:lnTo>
                    <a:pt x="995363" y="423862"/>
                  </a:lnTo>
                  <a:lnTo>
                    <a:pt x="802481" y="564356"/>
                  </a:lnTo>
                  <a:lnTo>
                    <a:pt x="564356" y="735806"/>
                  </a:lnTo>
                  <a:lnTo>
                    <a:pt x="373856" y="866775"/>
                  </a:lnTo>
                  <a:lnTo>
                    <a:pt x="138113" y="1021556"/>
                  </a:lnTo>
                  <a:lnTo>
                    <a:pt x="40481" y="1078706"/>
                  </a:lnTo>
                  <a:lnTo>
                    <a:pt x="16669" y="1083468"/>
                  </a:lnTo>
                  <a:lnTo>
                    <a:pt x="0" y="1083468"/>
                  </a:lnTo>
                  <a:lnTo>
                    <a:pt x="0" y="1073943"/>
                  </a:lnTo>
                  <a:lnTo>
                    <a:pt x="2381" y="1052512"/>
                  </a:lnTo>
                  <a:lnTo>
                    <a:pt x="9525" y="1031081"/>
                  </a:lnTo>
                  <a:lnTo>
                    <a:pt x="40481" y="997743"/>
                  </a:lnTo>
                  <a:lnTo>
                    <a:pt x="207169" y="835818"/>
                  </a:lnTo>
                  <a:lnTo>
                    <a:pt x="438150" y="5905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31">
              <a:extLst>
                <a:ext uri="{FF2B5EF4-FFF2-40B4-BE49-F238E27FC236}">
                  <a16:creationId xmlns:a16="http://schemas.microsoft.com/office/drawing/2014/main" id="{91B4ECF5-CB11-4651-9DDE-F14B4213C570}"/>
                </a:ext>
              </a:extLst>
            </p:cNvPr>
            <p:cNvSpPr/>
            <p:nvPr/>
          </p:nvSpPr>
          <p:spPr>
            <a:xfrm>
              <a:off x="4224338" y="2133600"/>
              <a:ext cx="831850" cy="676275"/>
            </a:xfrm>
            <a:custGeom>
              <a:avLst/>
              <a:gdLst>
                <a:gd name="connsiteX0" fmla="*/ 433387 w 831056"/>
                <a:gd name="connsiteY0" fmla="*/ 109538 h 676275"/>
                <a:gd name="connsiteX1" fmla="*/ 319087 w 831056"/>
                <a:gd name="connsiteY1" fmla="*/ 76200 h 676275"/>
                <a:gd name="connsiteX2" fmla="*/ 145256 w 831056"/>
                <a:gd name="connsiteY2" fmla="*/ 26194 h 676275"/>
                <a:gd name="connsiteX3" fmla="*/ 66675 w 831056"/>
                <a:gd name="connsiteY3" fmla="*/ 2381 h 676275"/>
                <a:gd name="connsiteX4" fmla="*/ 47625 w 831056"/>
                <a:gd name="connsiteY4" fmla="*/ 0 h 676275"/>
                <a:gd name="connsiteX5" fmla="*/ 33337 w 831056"/>
                <a:gd name="connsiteY5" fmla="*/ 0 h 676275"/>
                <a:gd name="connsiteX6" fmla="*/ 11906 w 831056"/>
                <a:gd name="connsiteY6" fmla="*/ 2381 h 676275"/>
                <a:gd name="connsiteX7" fmla="*/ 4762 w 831056"/>
                <a:gd name="connsiteY7" fmla="*/ 4763 h 676275"/>
                <a:gd name="connsiteX8" fmla="*/ 0 w 831056"/>
                <a:gd name="connsiteY8" fmla="*/ 16669 h 676275"/>
                <a:gd name="connsiteX9" fmla="*/ 2381 w 831056"/>
                <a:gd name="connsiteY9" fmla="*/ 33338 h 676275"/>
                <a:gd name="connsiteX10" fmla="*/ 9525 w 831056"/>
                <a:gd name="connsiteY10" fmla="*/ 42863 h 676275"/>
                <a:gd name="connsiteX11" fmla="*/ 38100 w 831056"/>
                <a:gd name="connsiteY11" fmla="*/ 59531 h 676275"/>
                <a:gd name="connsiteX12" fmla="*/ 95250 w 831056"/>
                <a:gd name="connsiteY12" fmla="*/ 92869 h 676275"/>
                <a:gd name="connsiteX13" fmla="*/ 192881 w 831056"/>
                <a:gd name="connsiteY13" fmla="*/ 159544 h 676275"/>
                <a:gd name="connsiteX14" fmla="*/ 257175 w 831056"/>
                <a:gd name="connsiteY14" fmla="*/ 214313 h 676275"/>
                <a:gd name="connsiteX15" fmla="*/ 323850 w 831056"/>
                <a:gd name="connsiteY15" fmla="*/ 280988 h 676275"/>
                <a:gd name="connsiteX16" fmla="*/ 371475 w 831056"/>
                <a:gd name="connsiteY16" fmla="*/ 335756 h 676275"/>
                <a:gd name="connsiteX17" fmla="*/ 426243 w 831056"/>
                <a:gd name="connsiteY17" fmla="*/ 409575 h 676275"/>
                <a:gd name="connsiteX18" fmla="*/ 492918 w 831056"/>
                <a:gd name="connsiteY18" fmla="*/ 502444 h 676275"/>
                <a:gd name="connsiteX19" fmla="*/ 533400 w 831056"/>
                <a:gd name="connsiteY19" fmla="*/ 566738 h 676275"/>
                <a:gd name="connsiteX20" fmla="*/ 564356 w 831056"/>
                <a:gd name="connsiteY20" fmla="*/ 609600 h 676275"/>
                <a:gd name="connsiteX21" fmla="*/ 588168 w 831056"/>
                <a:gd name="connsiteY21" fmla="*/ 638175 h 676275"/>
                <a:gd name="connsiteX22" fmla="*/ 614362 w 831056"/>
                <a:gd name="connsiteY22" fmla="*/ 657225 h 676275"/>
                <a:gd name="connsiteX23" fmla="*/ 640556 w 831056"/>
                <a:gd name="connsiteY23" fmla="*/ 671513 h 676275"/>
                <a:gd name="connsiteX24" fmla="*/ 659606 w 831056"/>
                <a:gd name="connsiteY24" fmla="*/ 676275 h 676275"/>
                <a:gd name="connsiteX25" fmla="*/ 683418 w 831056"/>
                <a:gd name="connsiteY25" fmla="*/ 676275 h 676275"/>
                <a:gd name="connsiteX26" fmla="*/ 714375 w 831056"/>
                <a:gd name="connsiteY26" fmla="*/ 666750 h 676275"/>
                <a:gd name="connsiteX27" fmla="*/ 745331 w 831056"/>
                <a:gd name="connsiteY27" fmla="*/ 640556 h 676275"/>
                <a:gd name="connsiteX28" fmla="*/ 781050 w 831056"/>
                <a:gd name="connsiteY28" fmla="*/ 602456 h 676275"/>
                <a:gd name="connsiteX29" fmla="*/ 809625 w 831056"/>
                <a:gd name="connsiteY29" fmla="*/ 561975 h 676275"/>
                <a:gd name="connsiteX30" fmla="*/ 828675 w 831056"/>
                <a:gd name="connsiteY30" fmla="*/ 519113 h 676275"/>
                <a:gd name="connsiteX31" fmla="*/ 831056 w 831056"/>
                <a:gd name="connsiteY31" fmla="*/ 488156 h 676275"/>
                <a:gd name="connsiteX32" fmla="*/ 826293 w 831056"/>
                <a:gd name="connsiteY32" fmla="*/ 440531 h 676275"/>
                <a:gd name="connsiteX33" fmla="*/ 807243 w 831056"/>
                <a:gd name="connsiteY33" fmla="*/ 376238 h 676275"/>
                <a:gd name="connsiteX34" fmla="*/ 778668 w 831056"/>
                <a:gd name="connsiteY34" fmla="*/ 326231 h 676275"/>
                <a:gd name="connsiteX35" fmla="*/ 735806 w 831056"/>
                <a:gd name="connsiteY35" fmla="*/ 271463 h 676275"/>
                <a:gd name="connsiteX36" fmla="*/ 702468 w 831056"/>
                <a:gd name="connsiteY36" fmla="*/ 240506 h 676275"/>
                <a:gd name="connsiteX37" fmla="*/ 652462 w 831056"/>
                <a:gd name="connsiteY37" fmla="*/ 197644 h 676275"/>
                <a:gd name="connsiteX38" fmla="*/ 607218 w 831056"/>
                <a:gd name="connsiteY38" fmla="*/ 173831 h 676275"/>
                <a:gd name="connsiteX39" fmla="*/ 433387 w 831056"/>
                <a:gd name="connsiteY39" fmla="*/ 109538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31056" h="676275">
                  <a:moveTo>
                    <a:pt x="433387" y="109538"/>
                  </a:moveTo>
                  <a:lnTo>
                    <a:pt x="319087" y="76200"/>
                  </a:lnTo>
                  <a:lnTo>
                    <a:pt x="145256" y="26194"/>
                  </a:lnTo>
                  <a:lnTo>
                    <a:pt x="66675" y="2381"/>
                  </a:lnTo>
                  <a:lnTo>
                    <a:pt x="47625" y="0"/>
                  </a:lnTo>
                  <a:lnTo>
                    <a:pt x="33337" y="0"/>
                  </a:lnTo>
                  <a:lnTo>
                    <a:pt x="11906" y="2381"/>
                  </a:lnTo>
                  <a:lnTo>
                    <a:pt x="4762" y="4763"/>
                  </a:lnTo>
                  <a:lnTo>
                    <a:pt x="0" y="16669"/>
                  </a:lnTo>
                  <a:lnTo>
                    <a:pt x="2381" y="33338"/>
                  </a:lnTo>
                  <a:lnTo>
                    <a:pt x="9525" y="42863"/>
                  </a:lnTo>
                  <a:lnTo>
                    <a:pt x="38100" y="59531"/>
                  </a:lnTo>
                  <a:lnTo>
                    <a:pt x="95250" y="92869"/>
                  </a:lnTo>
                  <a:lnTo>
                    <a:pt x="192881" y="159544"/>
                  </a:lnTo>
                  <a:lnTo>
                    <a:pt x="257175" y="214313"/>
                  </a:lnTo>
                  <a:lnTo>
                    <a:pt x="323850" y="280988"/>
                  </a:lnTo>
                  <a:lnTo>
                    <a:pt x="371475" y="335756"/>
                  </a:lnTo>
                  <a:lnTo>
                    <a:pt x="426243" y="409575"/>
                  </a:lnTo>
                  <a:lnTo>
                    <a:pt x="492918" y="502444"/>
                  </a:lnTo>
                  <a:lnTo>
                    <a:pt x="533400" y="566738"/>
                  </a:lnTo>
                  <a:lnTo>
                    <a:pt x="564356" y="609600"/>
                  </a:lnTo>
                  <a:lnTo>
                    <a:pt x="588168" y="638175"/>
                  </a:lnTo>
                  <a:lnTo>
                    <a:pt x="614362" y="657225"/>
                  </a:lnTo>
                  <a:lnTo>
                    <a:pt x="640556" y="671513"/>
                  </a:lnTo>
                  <a:lnTo>
                    <a:pt x="659606" y="676275"/>
                  </a:lnTo>
                  <a:lnTo>
                    <a:pt x="683418" y="676275"/>
                  </a:lnTo>
                  <a:lnTo>
                    <a:pt x="714375" y="666750"/>
                  </a:lnTo>
                  <a:lnTo>
                    <a:pt x="745331" y="640556"/>
                  </a:lnTo>
                  <a:lnTo>
                    <a:pt x="781050" y="602456"/>
                  </a:lnTo>
                  <a:lnTo>
                    <a:pt x="809625" y="561975"/>
                  </a:lnTo>
                  <a:lnTo>
                    <a:pt x="828675" y="519113"/>
                  </a:lnTo>
                  <a:lnTo>
                    <a:pt x="831056" y="488156"/>
                  </a:lnTo>
                  <a:lnTo>
                    <a:pt x="826293" y="440531"/>
                  </a:lnTo>
                  <a:lnTo>
                    <a:pt x="807243" y="376238"/>
                  </a:lnTo>
                  <a:lnTo>
                    <a:pt x="778668" y="326231"/>
                  </a:lnTo>
                  <a:lnTo>
                    <a:pt x="735806" y="271463"/>
                  </a:lnTo>
                  <a:lnTo>
                    <a:pt x="702468" y="240506"/>
                  </a:lnTo>
                  <a:lnTo>
                    <a:pt x="652462" y="197644"/>
                  </a:lnTo>
                  <a:lnTo>
                    <a:pt x="607218" y="173831"/>
                  </a:lnTo>
                  <a:lnTo>
                    <a:pt x="433387" y="1095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32">
              <a:extLst>
                <a:ext uri="{FF2B5EF4-FFF2-40B4-BE49-F238E27FC236}">
                  <a16:creationId xmlns:a16="http://schemas.microsoft.com/office/drawing/2014/main" id="{93492C4E-4826-4261-8401-E6837C17329E}"/>
                </a:ext>
              </a:extLst>
            </p:cNvPr>
            <p:cNvSpPr/>
            <p:nvPr/>
          </p:nvSpPr>
          <p:spPr>
            <a:xfrm>
              <a:off x="2657475" y="2913063"/>
              <a:ext cx="1524000" cy="1403350"/>
            </a:xfrm>
            <a:custGeom>
              <a:avLst/>
              <a:gdLst>
                <a:gd name="connsiteX0" fmla="*/ 1138238 w 1524000"/>
                <a:gd name="connsiteY0" fmla="*/ 671512 h 1404937"/>
                <a:gd name="connsiteX1" fmla="*/ 1033463 w 1524000"/>
                <a:gd name="connsiteY1" fmla="*/ 771525 h 1404937"/>
                <a:gd name="connsiteX2" fmla="*/ 907256 w 1524000"/>
                <a:gd name="connsiteY2" fmla="*/ 881062 h 1404937"/>
                <a:gd name="connsiteX3" fmla="*/ 762000 w 1524000"/>
                <a:gd name="connsiteY3" fmla="*/ 997744 h 1404937"/>
                <a:gd name="connsiteX4" fmla="*/ 588169 w 1524000"/>
                <a:gd name="connsiteY4" fmla="*/ 1116806 h 1404937"/>
                <a:gd name="connsiteX5" fmla="*/ 431006 w 1524000"/>
                <a:gd name="connsiteY5" fmla="*/ 1214437 h 1404937"/>
                <a:gd name="connsiteX6" fmla="*/ 250031 w 1524000"/>
                <a:gd name="connsiteY6" fmla="*/ 1314450 h 1404937"/>
                <a:gd name="connsiteX7" fmla="*/ 104775 w 1524000"/>
                <a:gd name="connsiteY7" fmla="*/ 1383506 h 1404937"/>
                <a:gd name="connsiteX8" fmla="*/ 59531 w 1524000"/>
                <a:gd name="connsiteY8" fmla="*/ 1402556 h 1404937"/>
                <a:gd name="connsiteX9" fmla="*/ 45244 w 1524000"/>
                <a:gd name="connsiteY9" fmla="*/ 1404937 h 1404937"/>
                <a:gd name="connsiteX10" fmla="*/ 26194 w 1524000"/>
                <a:gd name="connsiteY10" fmla="*/ 1404937 h 1404937"/>
                <a:gd name="connsiteX11" fmla="*/ 7144 w 1524000"/>
                <a:gd name="connsiteY11" fmla="*/ 1400175 h 1404937"/>
                <a:gd name="connsiteX12" fmla="*/ 0 w 1524000"/>
                <a:gd name="connsiteY12" fmla="*/ 1393031 h 1404937"/>
                <a:gd name="connsiteX13" fmla="*/ 0 w 1524000"/>
                <a:gd name="connsiteY13" fmla="*/ 1385887 h 1404937"/>
                <a:gd name="connsiteX14" fmla="*/ 2381 w 1524000"/>
                <a:gd name="connsiteY14" fmla="*/ 1376362 h 1404937"/>
                <a:gd name="connsiteX15" fmla="*/ 21431 w 1524000"/>
                <a:gd name="connsiteY15" fmla="*/ 1347787 h 1404937"/>
                <a:gd name="connsiteX16" fmla="*/ 76200 w 1524000"/>
                <a:gd name="connsiteY16" fmla="*/ 1309687 h 1404937"/>
                <a:gd name="connsiteX17" fmla="*/ 230981 w 1524000"/>
                <a:gd name="connsiteY17" fmla="*/ 1200150 h 1404937"/>
                <a:gd name="connsiteX18" fmla="*/ 414338 w 1524000"/>
                <a:gd name="connsiteY18" fmla="*/ 1057275 h 1404937"/>
                <a:gd name="connsiteX19" fmla="*/ 616744 w 1524000"/>
                <a:gd name="connsiteY19" fmla="*/ 878681 h 1404937"/>
                <a:gd name="connsiteX20" fmla="*/ 807244 w 1524000"/>
                <a:gd name="connsiteY20" fmla="*/ 676275 h 1404937"/>
                <a:gd name="connsiteX21" fmla="*/ 926306 w 1524000"/>
                <a:gd name="connsiteY21" fmla="*/ 531019 h 1404937"/>
                <a:gd name="connsiteX22" fmla="*/ 1064419 w 1524000"/>
                <a:gd name="connsiteY22" fmla="*/ 330994 h 1404937"/>
                <a:gd name="connsiteX23" fmla="*/ 1100138 w 1524000"/>
                <a:gd name="connsiteY23" fmla="*/ 271462 h 1404937"/>
                <a:gd name="connsiteX24" fmla="*/ 1116806 w 1524000"/>
                <a:gd name="connsiteY24" fmla="*/ 254794 h 1404937"/>
                <a:gd name="connsiteX25" fmla="*/ 1133475 w 1524000"/>
                <a:gd name="connsiteY25" fmla="*/ 235744 h 1404937"/>
                <a:gd name="connsiteX26" fmla="*/ 1140619 w 1524000"/>
                <a:gd name="connsiteY26" fmla="*/ 211931 h 1404937"/>
                <a:gd name="connsiteX27" fmla="*/ 1140619 w 1524000"/>
                <a:gd name="connsiteY27" fmla="*/ 190500 h 1404937"/>
                <a:gd name="connsiteX28" fmla="*/ 1133475 w 1524000"/>
                <a:gd name="connsiteY28" fmla="*/ 164306 h 1404937"/>
                <a:gd name="connsiteX29" fmla="*/ 1121569 w 1524000"/>
                <a:gd name="connsiteY29" fmla="*/ 142875 h 1404937"/>
                <a:gd name="connsiteX30" fmla="*/ 1107281 w 1524000"/>
                <a:gd name="connsiteY30" fmla="*/ 121444 h 1404937"/>
                <a:gd name="connsiteX31" fmla="*/ 1083469 w 1524000"/>
                <a:gd name="connsiteY31" fmla="*/ 95250 h 1404937"/>
                <a:gd name="connsiteX32" fmla="*/ 1062038 w 1524000"/>
                <a:gd name="connsiteY32" fmla="*/ 73819 h 1404937"/>
                <a:gd name="connsiteX33" fmla="*/ 1052513 w 1524000"/>
                <a:gd name="connsiteY33" fmla="*/ 59531 h 1404937"/>
                <a:gd name="connsiteX34" fmla="*/ 1045369 w 1524000"/>
                <a:gd name="connsiteY34" fmla="*/ 42862 h 1404937"/>
                <a:gd name="connsiteX35" fmla="*/ 1042988 w 1524000"/>
                <a:gd name="connsiteY35" fmla="*/ 30956 h 1404937"/>
                <a:gd name="connsiteX36" fmla="*/ 1047750 w 1524000"/>
                <a:gd name="connsiteY36" fmla="*/ 16669 h 1404937"/>
                <a:gd name="connsiteX37" fmla="*/ 1057275 w 1524000"/>
                <a:gd name="connsiteY37" fmla="*/ 11906 h 1404937"/>
                <a:gd name="connsiteX38" fmla="*/ 1085850 w 1524000"/>
                <a:gd name="connsiteY38" fmla="*/ 2381 h 1404937"/>
                <a:gd name="connsiteX39" fmla="*/ 1112044 w 1524000"/>
                <a:gd name="connsiteY39" fmla="*/ 0 h 1404937"/>
                <a:gd name="connsiteX40" fmla="*/ 1171575 w 1524000"/>
                <a:gd name="connsiteY40" fmla="*/ 4762 h 1404937"/>
                <a:gd name="connsiteX41" fmla="*/ 1219200 w 1524000"/>
                <a:gd name="connsiteY41" fmla="*/ 14287 h 1404937"/>
                <a:gd name="connsiteX42" fmla="*/ 1276350 w 1524000"/>
                <a:gd name="connsiteY42" fmla="*/ 35719 h 1404937"/>
                <a:gd name="connsiteX43" fmla="*/ 1338263 w 1524000"/>
                <a:gd name="connsiteY43" fmla="*/ 69056 h 1404937"/>
                <a:gd name="connsiteX44" fmla="*/ 1400175 w 1524000"/>
                <a:gd name="connsiteY44" fmla="*/ 111919 h 1404937"/>
                <a:gd name="connsiteX45" fmla="*/ 1438275 w 1524000"/>
                <a:gd name="connsiteY45" fmla="*/ 140494 h 1404937"/>
                <a:gd name="connsiteX46" fmla="*/ 1481138 w 1524000"/>
                <a:gd name="connsiteY46" fmla="*/ 176212 h 1404937"/>
                <a:gd name="connsiteX47" fmla="*/ 1497806 w 1524000"/>
                <a:gd name="connsiteY47" fmla="*/ 195262 h 1404937"/>
                <a:gd name="connsiteX48" fmla="*/ 1509713 w 1524000"/>
                <a:gd name="connsiteY48" fmla="*/ 214312 h 1404937"/>
                <a:gd name="connsiteX49" fmla="*/ 1516856 w 1524000"/>
                <a:gd name="connsiteY49" fmla="*/ 233362 h 1404937"/>
                <a:gd name="connsiteX50" fmla="*/ 1524000 w 1524000"/>
                <a:gd name="connsiteY50" fmla="*/ 264319 h 1404937"/>
                <a:gd name="connsiteX51" fmla="*/ 1524000 w 1524000"/>
                <a:gd name="connsiteY51" fmla="*/ 288131 h 1404937"/>
                <a:gd name="connsiteX52" fmla="*/ 1485900 w 1524000"/>
                <a:gd name="connsiteY52" fmla="*/ 314325 h 1404937"/>
                <a:gd name="connsiteX53" fmla="*/ 1419225 w 1524000"/>
                <a:gd name="connsiteY53" fmla="*/ 373856 h 1404937"/>
                <a:gd name="connsiteX54" fmla="*/ 1378744 w 1524000"/>
                <a:gd name="connsiteY54" fmla="*/ 416719 h 1404937"/>
                <a:gd name="connsiteX55" fmla="*/ 1283494 w 1524000"/>
                <a:gd name="connsiteY55" fmla="*/ 516731 h 1404937"/>
                <a:gd name="connsiteX56" fmla="*/ 1138238 w 1524000"/>
                <a:gd name="connsiteY56" fmla="*/ 671512 h 140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524000" h="1404937">
                  <a:moveTo>
                    <a:pt x="1138238" y="671512"/>
                  </a:moveTo>
                  <a:lnTo>
                    <a:pt x="1033463" y="771525"/>
                  </a:lnTo>
                  <a:lnTo>
                    <a:pt x="907256" y="881062"/>
                  </a:lnTo>
                  <a:lnTo>
                    <a:pt x="762000" y="997744"/>
                  </a:lnTo>
                  <a:lnTo>
                    <a:pt x="588169" y="1116806"/>
                  </a:lnTo>
                  <a:lnTo>
                    <a:pt x="431006" y="1214437"/>
                  </a:lnTo>
                  <a:lnTo>
                    <a:pt x="250031" y="1314450"/>
                  </a:lnTo>
                  <a:lnTo>
                    <a:pt x="104775" y="1383506"/>
                  </a:lnTo>
                  <a:lnTo>
                    <a:pt x="59531" y="1402556"/>
                  </a:lnTo>
                  <a:lnTo>
                    <a:pt x="45244" y="1404937"/>
                  </a:lnTo>
                  <a:lnTo>
                    <a:pt x="26194" y="1404937"/>
                  </a:lnTo>
                  <a:lnTo>
                    <a:pt x="7144" y="1400175"/>
                  </a:lnTo>
                  <a:lnTo>
                    <a:pt x="0" y="1393031"/>
                  </a:lnTo>
                  <a:lnTo>
                    <a:pt x="0" y="1385887"/>
                  </a:lnTo>
                  <a:lnTo>
                    <a:pt x="2381" y="1376362"/>
                  </a:lnTo>
                  <a:lnTo>
                    <a:pt x="21431" y="1347787"/>
                  </a:lnTo>
                  <a:lnTo>
                    <a:pt x="76200" y="1309687"/>
                  </a:lnTo>
                  <a:lnTo>
                    <a:pt x="230981" y="1200150"/>
                  </a:lnTo>
                  <a:lnTo>
                    <a:pt x="414338" y="1057275"/>
                  </a:lnTo>
                  <a:lnTo>
                    <a:pt x="616744" y="878681"/>
                  </a:lnTo>
                  <a:lnTo>
                    <a:pt x="807244" y="676275"/>
                  </a:lnTo>
                  <a:lnTo>
                    <a:pt x="926306" y="531019"/>
                  </a:lnTo>
                  <a:lnTo>
                    <a:pt x="1064419" y="330994"/>
                  </a:lnTo>
                  <a:lnTo>
                    <a:pt x="1100138" y="271462"/>
                  </a:lnTo>
                  <a:lnTo>
                    <a:pt x="1116806" y="254794"/>
                  </a:lnTo>
                  <a:lnTo>
                    <a:pt x="1133475" y="235744"/>
                  </a:lnTo>
                  <a:lnTo>
                    <a:pt x="1140619" y="211931"/>
                  </a:lnTo>
                  <a:lnTo>
                    <a:pt x="1140619" y="190500"/>
                  </a:lnTo>
                  <a:lnTo>
                    <a:pt x="1133475" y="164306"/>
                  </a:lnTo>
                  <a:lnTo>
                    <a:pt x="1121569" y="142875"/>
                  </a:lnTo>
                  <a:lnTo>
                    <a:pt x="1107281" y="121444"/>
                  </a:lnTo>
                  <a:lnTo>
                    <a:pt x="1083469" y="95250"/>
                  </a:lnTo>
                  <a:lnTo>
                    <a:pt x="1062038" y="73819"/>
                  </a:lnTo>
                  <a:lnTo>
                    <a:pt x="1052513" y="59531"/>
                  </a:lnTo>
                  <a:lnTo>
                    <a:pt x="1045369" y="42862"/>
                  </a:lnTo>
                  <a:lnTo>
                    <a:pt x="1042988" y="30956"/>
                  </a:lnTo>
                  <a:lnTo>
                    <a:pt x="1047750" y="16669"/>
                  </a:lnTo>
                  <a:lnTo>
                    <a:pt x="1057275" y="11906"/>
                  </a:lnTo>
                  <a:lnTo>
                    <a:pt x="1085850" y="2381"/>
                  </a:lnTo>
                  <a:lnTo>
                    <a:pt x="1112044" y="0"/>
                  </a:lnTo>
                  <a:lnTo>
                    <a:pt x="1171575" y="4762"/>
                  </a:lnTo>
                  <a:lnTo>
                    <a:pt x="1219200" y="14287"/>
                  </a:lnTo>
                  <a:lnTo>
                    <a:pt x="1276350" y="35719"/>
                  </a:lnTo>
                  <a:lnTo>
                    <a:pt x="1338263" y="69056"/>
                  </a:lnTo>
                  <a:lnTo>
                    <a:pt x="1400175" y="111919"/>
                  </a:lnTo>
                  <a:lnTo>
                    <a:pt x="1438275" y="140494"/>
                  </a:lnTo>
                  <a:lnTo>
                    <a:pt x="1481138" y="176212"/>
                  </a:lnTo>
                  <a:lnTo>
                    <a:pt x="1497806" y="195262"/>
                  </a:lnTo>
                  <a:lnTo>
                    <a:pt x="1509713" y="214312"/>
                  </a:lnTo>
                  <a:lnTo>
                    <a:pt x="1516856" y="233362"/>
                  </a:lnTo>
                  <a:lnTo>
                    <a:pt x="1524000" y="264319"/>
                  </a:lnTo>
                  <a:lnTo>
                    <a:pt x="1524000" y="288131"/>
                  </a:lnTo>
                  <a:lnTo>
                    <a:pt x="1485900" y="314325"/>
                  </a:lnTo>
                  <a:lnTo>
                    <a:pt x="1419225" y="373856"/>
                  </a:lnTo>
                  <a:lnTo>
                    <a:pt x="1378744" y="416719"/>
                  </a:lnTo>
                  <a:lnTo>
                    <a:pt x="1283494" y="516731"/>
                  </a:lnTo>
                  <a:lnTo>
                    <a:pt x="1138238" y="6715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33">
              <a:extLst>
                <a:ext uri="{FF2B5EF4-FFF2-40B4-BE49-F238E27FC236}">
                  <a16:creationId xmlns:a16="http://schemas.microsoft.com/office/drawing/2014/main" id="{D6E4689B-8793-41CB-814A-08CABB84DF23}"/>
                </a:ext>
              </a:extLst>
            </p:cNvPr>
            <p:cNvSpPr/>
            <p:nvPr/>
          </p:nvSpPr>
          <p:spPr>
            <a:xfrm>
              <a:off x="3919538" y="3294063"/>
              <a:ext cx="1019175" cy="533400"/>
            </a:xfrm>
            <a:custGeom>
              <a:avLst/>
              <a:gdLst>
                <a:gd name="connsiteX0" fmla="*/ 504825 w 1019175"/>
                <a:gd name="connsiteY0" fmla="*/ 92869 h 533400"/>
                <a:gd name="connsiteX1" fmla="*/ 223837 w 1019175"/>
                <a:gd name="connsiteY1" fmla="*/ 38100 h 533400"/>
                <a:gd name="connsiteX2" fmla="*/ 35718 w 1019175"/>
                <a:gd name="connsiteY2" fmla="*/ 0 h 533400"/>
                <a:gd name="connsiteX3" fmla="*/ 0 w 1019175"/>
                <a:gd name="connsiteY3" fmla="*/ 47625 h 533400"/>
                <a:gd name="connsiteX4" fmla="*/ 147637 w 1019175"/>
                <a:gd name="connsiteY4" fmla="*/ 142875 h 533400"/>
                <a:gd name="connsiteX5" fmla="*/ 307181 w 1019175"/>
                <a:gd name="connsiteY5" fmla="*/ 247650 h 533400"/>
                <a:gd name="connsiteX6" fmla="*/ 442912 w 1019175"/>
                <a:gd name="connsiteY6" fmla="*/ 330994 h 533400"/>
                <a:gd name="connsiteX7" fmla="*/ 552450 w 1019175"/>
                <a:gd name="connsiteY7" fmla="*/ 397669 h 533400"/>
                <a:gd name="connsiteX8" fmla="*/ 633412 w 1019175"/>
                <a:gd name="connsiteY8" fmla="*/ 442912 h 533400"/>
                <a:gd name="connsiteX9" fmla="*/ 731043 w 1019175"/>
                <a:gd name="connsiteY9" fmla="*/ 488156 h 533400"/>
                <a:gd name="connsiteX10" fmla="*/ 792956 w 1019175"/>
                <a:gd name="connsiteY10" fmla="*/ 511969 h 533400"/>
                <a:gd name="connsiteX11" fmla="*/ 847725 w 1019175"/>
                <a:gd name="connsiteY11" fmla="*/ 523875 h 533400"/>
                <a:gd name="connsiteX12" fmla="*/ 909637 w 1019175"/>
                <a:gd name="connsiteY12" fmla="*/ 533400 h 533400"/>
                <a:gd name="connsiteX13" fmla="*/ 957262 w 1019175"/>
                <a:gd name="connsiteY13" fmla="*/ 531019 h 533400"/>
                <a:gd name="connsiteX14" fmla="*/ 992981 w 1019175"/>
                <a:gd name="connsiteY14" fmla="*/ 519112 h 533400"/>
                <a:gd name="connsiteX15" fmla="*/ 1014412 w 1019175"/>
                <a:gd name="connsiteY15" fmla="*/ 502444 h 533400"/>
                <a:gd name="connsiteX16" fmla="*/ 1019175 w 1019175"/>
                <a:gd name="connsiteY16" fmla="*/ 490537 h 533400"/>
                <a:gd name="connsiteX17" fmla="*/ 1019175 w 1019175"/>
                <a:gd name="connsiteY17" fmla="*/ 469106 h 533400"/>
                <a:gd name="connsiteX18" fmla="*/ 1009650 w 1019175"/>
                <a:gd name="connsiteY18" fmla="*/ 421481 h 533400"/>
                <a:gd name="connsiteX19" fmla="*/ 988218 w 1019175"/>
                <a:gd name="connsiteY19" fmla="*/ 354806 h 533400"/>
                <a:gd name="connsiteX20" fmla="*/ 954881 w 1019175"/>
                <a:gd name="connsiteY20" fmla="*/ 295275 h 533400"/>
                <a:gd name="connsiteX21" fmla="*/ 931068 w 1019175"/>
                <a:gd name="connsiteY21" fmla="*/ 257175 h 533400"/>
                <a:gd name="connsiteX22" fmla="*/ 885825 w 1019175"/>
                <a:gd name="connsiteY22" fmla="*/ 209550 h 533400"/>
                <a:gd name="connsiteX23" fmla="*/ 850106 w 1019175"/>
                <a:gd name="connsiteY23" fmla="*/ 176212 h 533400"/>
                <a:gd name="connsiteX24" fmla="*/ 828675 w 1019175"/>
                <a:gd name="connsiteY24" fmla="*/ 161925 h 533400"/>
                <a:gd name="connsiteX25" fmla="*/ 778668 w 1019175"/>
                <a:gd name="connsiteY25" fmla="*/ 145256 h 533400"/>
                <a:gd name="connsiteX26" fmla="*/ 504825 w 1019175"/>
                <a:gd name="connsiteY26" fmla="*/ 92869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19175" h="533400">
                  <a:moveTo>
                    <a:pt x="504825" y="92869"/>
                  </a:moveTo>
                  <a:lnTo>
                    <a:pt x="223837" y="38100"/>
                  </a:lnTo>
                  <a:lnTo>
                    <a:pt x="35718" y="0"/>
                  </a:lnTo>
                  <a:lnTo>
                    <a:pt x="0" y="47625"/>
                  </a:lnTo>
                  <a:lnTo>
                    <a:pt x="147637" y="142875"/>
                  </a:lnTo>
                  <a:lnTo>
                    <a:pt x="307181" y="247650"/>
                  </a:lnTo>
                  <a:lnTo>
                    <a:pt x="442912" y="330994"/>
                  </a:lnTo>
                  <a:lnTo>
                    <a:pt x="552450" y="397669"/>
                  </a:lnTo>
                  <a:lnTo>
                    <a:pt x="633412" y="442912"/>
                  </a:lnTo>
                  <a:lnTo>
                    <a:pt x="731043" y="488156"/>
                  </a:lnTo>
                  <a:lnTo>
                    <a:pt x="792956" y="511969"/>
                  </a:lnTo>
                  <a:lnTo>
                    <a:pt x="847725" y="523875"/>
                  </a:lnTo>
                  <a:lnTo>
                    <a:pt x="909637" y="533400"/>
                  </a:lnTo>
                  <a:lnTo>
                    <a:pt x="957262" y="531019"/>
                  </a:lnTo>
                  <a:lnTo>
                    <a:pt x="992981" y="519112"/>
                  </a:lnTo>
                  <a:lnTo>
                    <a:pt x="1014412" y="502444"/>
                  </a:lnTo>
                  <a:lnTo>
                    <a:pt x="1019175" y="490537"/>
                  </a:lnTo>
                  <a:lnTo>
                    <a:pt x="1019175" y="469106"/>
                  </a:lnTo>
                  <a:lnTo>
                    <a:pt x="1009650" y="421481"/>
                  </a:lnTo>
                  <a:lnTo>
                    <a:pt x="988218" y="354806"/>
                  </a:lnTo>
                  <a:lnTo>
                    <a:pt x="954881" y="295275"/>
                  </a:lnTo>
                  <a:lnTo>
                    <a:pt x="931068" y="257175"/>
                  </a:lnTo>
                  <a:lnTo>
                    <a:pt x="885825" y="209550"/>
                  </a:lnTo>
                  <a:lnTo>
                    <a:pt x="850106" y="176212"/>
                  </a:lnTo>
                  <a:lnTo>
                    <a:pt x="828675" y="161925"/>
                  </a:lnTo>
                  <a:lnTo>
                    <a:pt x="778668" y="145256"/>
                  </a:lnTo>
                  <a:lnTo>
                    <a:pt x="504825" y="928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35">
              <a:extLst>
                <a:ext uri="{FF2B5EF4-FFF2-40B4-BE49-F238E27FC236}">
                  <a16:creationId xmlns:a16="http://schemas.microsoft.com/office/drawing/2014/main" id="{7ECB008E-9CB3-401C-8AB6-1839B559E543}"/>
                </a:ext>
              </a:extLst>
            </p:cNvPr>
            <p:cNvSpPr/>
            <p:nvPr/>
          </p:nvSpPr>
          <p:spPr>
            <a:xfrm>
              <a:off x="2922588" y="4497388"/>
              <a:ext cx="520700" cy="1358900"/>
            </a:xfrm>
            <a:custGeom>
              <a:avLst/>
              <a:gdLst>
                <a:gd name="connsiteX0" fmla="*/ 481012 w 521494"/>
                <a:gd name="connsiteY0" fmla="*/ 588169 h 1357313"/>
                <a:gd name="connsiteX1" fmla="*/ 457200 w 521494"/>
                <a:gd name="connsiteY1" fmla="*/ 221457 h 1357313"/>
                <a:gd name="connsiteX2" fmla="*/ 359569 w 521494"/>
                <a:gd name="connsiteY2" fmla="*/ 47625 h 1357313"/>
                <a:gd name="connsiteX3" fmla="*/ 330994 w 521494"/>
                <a:gd name="connsiteY3" fmla="*/ 38100 h 1357313"/>
                <a:gd name="connsiteX4" fmla="*/ 257175 w 521494"/>
                <a:gd name="connsiteY4" fmla="*/ 21432 h 1357313"/>
                <a:gd name="connsiteX5" fmla="*/ 173831 w 521494"/>
                <a:gd name="connsiteY5" fmla="*/ 7144 h 1357313"/>
                <a:gd name="connsiteX6" fmla="*/ 83344 w 521494"/>
                <a:gd name="connsiteY6" fmla="*/ 0 h 1357313"/>
                <a:gd name="connsiteX7" fmla="*/ 57150 w 521494"/>
                <a:gd name="connsiteY7" fmla="*/ 0 h 1357313"/>
                <a:gd name="connsiteX8" fmla="*/ 35719 w 521494"/>
                <a:gd name="connsiteY8" fmla="*/ 0 h 1357313"/>
                <a:gd name="connsiteX9" fmla="*/ 14287 w 521494"/>
                <a:gd name="connsiteY9" fmla="*/ 4763 h 1357313"/>
                <a:gd name="connsiteX10" fmla="*/ 2381 w 521494"/>
                <a:gd name="connsiteY10" fmla="*/ 14288 h 1357313"/>
                <a:gd name="connsiteX11" fmla="*/ 0 w 521494"/>
                <a:gd name="connsiteY11" fmla="*/ 23813 h 1357313"/>
                <a:gd name="connsiteX12" fmla="*/ 4762 w 521494"/>
                <a:gd name="connsiteY12" fmla="*/ 38100 h 1357313"/>
                <a:gd name="connsiteX13" fmla="*/ 16669 w 521494"/>
                <a:gd name="connsiteY13" fmla="*/ 52388 h 1357313"/>
                <a:gd name="connsiteX14" fmla="*/ 38100 w 521494"/>
                <a:gd name="connsiteY14" fmla="*/ 69057 h 1357313"/>
                <a:gd name="connsiteX15" fmla="*/ 80962 w 521494"/>
                <a:gd name="connsiteY15" fmla="*/ 100013 h 1357313"/>
                <a:gd name="connsiteX16" fmla="*/ 123825 w 521494"/>
                <a:gd name="connsiteY16" fmla="*/ 138113 h 1357313"/>
                <a:gd name="connsiteX17" fmla="*/ 157162 w 521494"/>
                <a:gd name="connsiteY17" fmla="*/ 173832 h 1357313"/>
                <a:gd name="connsiteX18" fmla="*/ 180975 w 521494"/>
                <a:gd name="connsiteY18" fmla="*/ 214313 h 1357313"/>
                <a:gd name="connsiteX19" fmla="*/ 197644 w 521494"/>
                <a:gd name="connsiteY19" fmla="*/ 269082 h 1357313"/>
                <a:gd name="connsiteX20" fmla="*/ 219075 w 521494"/>
                <a:gd name="connsiteY20" fmla="*/ 388144 h 1357313"/>
                <a:gd name="connsiteX21" fmla="*/ 240506 w 521494"/>
                <a:gd name="connsiteY21" fmla="*/ 561975 h 1357313"/>
                <a:gd name="connsiteX22" fmla="*/ 254794 w 521494"/>
                <a:gd name="connsiteY22" fmla="*/ 721519 h 1357313"/>
                <a:gd name="connsiteX23" fmla="*/ 266700 w 521494"/>
                <a:gd name="connsiteY23" fmla="*/ 897732 h 1357313"/>
                <a:gd name="connsiteX24" fmla="*/ 280987 w 521494"/>
                <a:gd name="connsiteY24" fmla="*/ 1116807 h 1357313"/>
                <a:gd name="connsiteX25" fmla="*/ 280987 w 521494"/>
                <a:gd name="connsiteY25" fmla="*/ 1157288 h 1357313"/>
                <a:gd name="connsiteX26" fmla="*/ 290512 w 521494"/>
                <a:gd name="connsiteY26" fmla="*/ 1185863 h 1357313"/>
                <a:gd name="connsiteX27" fmla="*/ 323850 w 521494"/>
                <a:gd name="connsiteY27" fmla="*/ 1250157 h 1357313"/>
                <a:gd name="connsiteX28" fmla="*/ 352425 w 521494"/>
                <a:gd name="connsiteY28" fmla="*/ 1288257 h 1357313"/>
                <a:gd name="connsiteX29" fmla="*/ 376237 w 521494"/>
                <a:gd name="connsiteY29" fmla="*/ 1319213 h 1357313"/>
                <a:gd name="connsiteX30" fmla="*/ 409575 w 521494"/>
                <a:gd name="connsiteY30" fmla="*/ 1347788 h 1357313"/>
                <a:gd name="connsiteX31" fmla="*/ 428625 w 521494"/>
                <a:gd name="connsiteY31" fmla="*/ 1357313 h 1357313"/>
                <a:gd name="connsiteX32" fmla="*/ 438150 w 521494"/>
                <a:gd name="connsiteY32" fmla="*/ 1357313 h 1357313"/>
                <a:gd name="connsiteX33" fmla="*/ 452437 w 521494"/>
                <a:gd name="connsiteY33" fmla="*/ 1343025 h 1357313"/>
                <a:gd name="connsiteX34" fmla="*/ 466725 w 521494"/>
                <a:gd name="connsiteY34" fmla="*/ 1314450 h 1357313"/>
                <a:gd name="connsiteX35" fmla="*/ 485775 w 521494"/>
                <a:gd name="connsiteY35" fmla="*/ 1254919 h 1357313"/>
                <a:gd name="connsiteX36" fmla="*/ 497681 w 521494"/>
                <a:gd name="connsiteY36" fmla="*/ 1212057 h 1357313"/>
                <a:gd name="connsiteX37" fmla="*/ 519112 w 521494"/>
                <a:gd name="connsiteY37" fmla="*/ 1126332 h 1357313"/>
                <a:gd name="connsiteX38" fmla="*/ 521494 w 521494"/>
                <a:gd name="connsiteY38" fmla="*/ 1071563 h 1357313"/>
                <a:gd name="connsiteX39" fmla="*/ 492919 w 521494"/>
                <a:gd name="connsiteY39" fmla="*/ 762000 h 1357313"/>
                <a:gd name="connsiteX40" fmla="*/ 481012 w 521494"/>
                <a:gd name="connsiteY40" fmla="*/ 588169 h 1357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21494" h="1357313">
                  <a:moveTo>
                    <a:pt x="481012" y="588169"/>
                  </a:moveTo>
                  <a:lnTo>
                    <a:pt x="457200" y="221457"/>
                  </a:lnTo>
                  <a:lnTo>
                    <a:pt x="359569" y="47625"/>
                  </a:lnTo>
                  <a:lnTo>
                    <a:pt x="330994" y="38100"/>
                  </a:lnTo>
                  <a:lnTo>
                    <a:pt x="257175" y="21432"/>
                  </a:lnTo>
                  <a:lnTo>
                    <a:pt x="173831" y="7144"/>
                  </a:lnTo>
                  <a:lnTo>
                    <a:pt x="83344" y="0"/>
                  </a:lnTo>
                  <a:lnTo>
                    <a:pt x="57150" y="0"/>
                  </a:lnTo>
                  <a:lnTo>
                    <a:pt x="35719" y="0"/>
                  </a:lnTo>
                  <a:lnTo>
                    <a:pt x="14287" y="4763"/>
                  </a:lnTo>
                  <a:lnTo>
                    <a:pt x="2381" y="14288"/>
                  </a:lnTo>
                  <a:lnTo>
                    <a:pt x="0" y="23813"/>
                  </a:lnTo>
                  <a:lnTo>
                    <a:pt x="4762" y="38100"/>
                  </a:lnTo>
                  <a:lnTo>
                    <a:pt x="16669" y="52388"/>
                  </a:lnTo>
                  <a:lnTo>
                    <a:pt x="38100" y="69057"/>
                  </a:lnTo>
                  <a:lnTo>
                    <a:pt x="80962" y="100013"/>
                  </a:lnTo>
                  <a:lnTo>
                    <a:pt x="123825" y="138113"/>
                  </a:lnTo>
                  <a:lnTo>
                    <a:pt x="157162" y="173832"/>
                  </a:lnTo>
                  <a:lnTo>
                    <a:pt x="180975" y="214313"/>
                  </a:lnTo>
                  <a:lnTo>
                    <a:pt x="197644" y="269082"/>
                  </a:lnTo>
                  <a:lnTo>
                    <a:pt x="219075" y="388144"/>
                  </a:lnTo>
                  <a:lnTo>
                    <a:pt x="240506" y="561975"/>
                  </a:lnTo>
                  <a:lnTo>
                    <a:pt x="254794" y="721519"/>
                  </a:lnTo>
                  <a:lnTo>
                    <a:pt x="266700" y="897732"/>
                  </a:lnTo>
                  <a:lnTo>
                    <a:pt x="280987" y="1116807"/>
                  </a:lnTo>
                  <a:lnTo>
                    <a:pt x="280987" y="1157288"/>
                  </a:lnTo>
                  <a:lnTo>
                    <a:pt x="290512" y="1185863"/>
                  </a:lnTo>
                  <a:lnTo>
                    <a:pt x="323850" y="1250157"/>
                  </a:lnTo>
                  <a:lnTo>
                    <a:pt x="352425" y="1288257"/>
                  </a:lnTo>
                  <a:lnTo>
                    <a:pt x="376237" y="1319213"/>
                  </a:lnTo>
                  <a:lnTo>
                    <a:pt x="409575" y="1347788"/>
                  </a:lnTo>
                  <a:lnTo>
                    <a:pt x="428625" y="1357313"/>
                  </a:lnTo>
                  <a:lnTo>
                    <a:pt x="438150" y="1357313"/>
                  </a:lnTo>
                  <a:lnTo>
                    <a:pt x="452437" y="1343025"/>
                  </a:lnTo>
                  <a:lnTo>
                    <a:pt x="466725" y="1314450"/>
                  </a:lnTo>
                  <a:lnTo>
                    <a:pt x="485775" y="1254919"/>
                  </a:lnTo>
                  <a:lnTo>
                    <a:pt x="497681" y="1212057"/>
                  </a:lnTo>
                  <a:lnTo>
                    <a:pt x="519112" y="1126332"/>
                  </a:lnTo>
                  <a:lnTo>
                    <a:pt x="521494" y="1071563"/>
                  </a:lnTo>
                  <a:lnTo>
                    <a:pt x="492919" y="762000"/>
                  </a:lnTo>
                  <a:lnTo>
                    <a:pt x="481012" y="5881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46">
              <a:extLst>
                <a:ext uri="{FF2B5EF4-FFF2-40B4-BE49-F238E27FC236}">
                  <a16:creationId xmlns:a16="http://schemas.microsoft.com/office/drawing/2014/main" id="{A84660EA-A82A-4BE4-9CAF-E788E15D9ED9}"/>
                </a:ext>
              </a:extLst>
            </p:cNvPr>
            <p:cNvSpPr/>
            <p:nvPr/>
          </p:nvSpPr>
          <p:spPr>
            <a:xfrm>
              <a:off x="3198813" y="4286250"/>
              <a:ext cx="1631950" cy="1271588"/>
            </a:xfrm>
            <a:custGeom>
              <a:avLst/>
              <a:gdLst>
                <a:gd name="connsiteX0" fmla="*/ 776287 w 1633537"/>
                <a:gd name="connsiteY0" fmla="*/ 295275 h 1271588"/>
                <a:gd name="connsiteX1" fmla="*/ 578644 w 1633537"/>
                <a:gd name="connsiteY1" fmla="*/ 340519 h 1271588"/>
                <a:gd name="connsiteX2" fmla="*/ 447675 w 1633537"/>
                <a:gd name="connsiteY2" fmla="*/ 369094 h 1271588"/>
                <a:gd name="connsiteX3" fmla="*/ 342900 w 1633537"/>
                <a:gd name="connsiteY3" fmla="*/ 395288 h 1271588"/>
                <a:gd name="connsiteX4" fmla="*/ 252412 w 1633537"/>
                <a:gd name="connsiteY4" fmla="*/ 423863 h 1271588"/>
                <a:gd name="connsiteX5" fmla="*/ 178594 w 1633537"/>
                <a:gd name="connsiteY5" fmla="*/ 454819 h 1271588"/>
                <a:gd name="connsiteX6" fmla="*/ 107156 w 1633537"/>
                <a:gd name="connsiteY6" fmla="*/ 476250 h 1271588"/>
                <a:gd name="connsiteX7" fmla="*/ 0 w 1633537"/>
                <a:gd name="connsiteY7" fmla="*/ 247650 h 1271588"/>
                <a:gd name="connsiteX8" fmla="*/ 95250 w 1633537"/>
                <a:gd name="connsiteY8" fmla="*/ 257175 h 1271588"/>
                <a:gd name="connsiteX9" fmla="*/ 178594 w 1633537"/>
                <a:gd name="connsiteY9" fmla="*/ 250031 h 1271588"/>
                <a:gd name="connsiteX10" fmla="*/ 300037 w 1633537"/>
                <a:gd name="connsiteY10" fmla="*/ 228600 h 1271588"/>
                <a:gd name="connsiteX11" fmla="*/ 471487 w 1633537"/>
                <a:gd name="connsiteY11" fmla="*/ 190500 h 1271588"/>
                <a:gd name="connsiteX12" fmla="*/ 688181 w 1633537"/>
                <a:gd name="connsiteY12" fmla="*/ 142875 h 1271588"/>
                <a:gd name="connsiteX13" fmla="*/ 876300 w 1633537"/>
                <a:gd name="connsiteY13" fmla="*/ 102394 h 1271588"/>
                <a:gd name="connsiteX14" fmla="*/ 1104900 w 1633537"/>
                <a:gd name="connsiteY14" fmla="*/ 52388 h 1271588"/>
                <a:gd name="connsiteX15" fmla="*/ 1169194 w 1633537"/>
                <a:gd name="connsiteY15" fmla="*/ 38100 h 1271588"/>
                <a:gd name="connsiteX16" fmla="*/ 1197769 w 1633537"/>
                <a:gd name="connsiteY16" fmla="*/ 28575 h 1271588"/>
                <a:gd name="connsiteX17" fmla="*/ 1219200 w 1633537"/>
                <a:gd name="connsiteY17" fmla="*/ 16669 h 1271588"/>
                <a:gd name="connsiteX18" fmla="*/ 1238250 w 1633537"/>
                <a:gd name="connsiteY18" fmla="*/ 4763 h 1271588"/>
                <a:gd name="connsiteX19" fmla="*/ 1254919 w 1633537"/>
                <a:gd name="connsiteY19" fmla="*/ 0 h 1271588"/>
                <a:gd name="connsiteX20" fmla="*/ 1288256 w 1633537"/>
                <a:gd name="connsiteY20" fmla="*/ 4763 h 1271588"/>
                <a:gd name="connsiteX21" fmla="*/ 1347787 w 1633537"/>
                <a:gd name="connsiteY21" fmla="*/ 30956 h 1271588"/>
                <a:gd name="connsiteX22" fmla="*/ 1421606 w 1633537"/>
                <a:gd name="connsiteY22" fmla="*/ 73819 h 1271588"/>
                <a:gd name="connsiteX23" fmla="*/ 1488281 w 1633537"/>
                <a:gd name="connsiteY23" fmla="*/ 119063 h 1271588"/>
                <a:gd name="connsiteX24" fmla="*/ 1554956 w 1633537"/>
                <a:gd name="connsiteY24" fmla="*/ 171450 h 1271588"/>
                <a:gd name="connsiteX25" fmla="*/ 1593056 w 1633537"/>
                <a:gd name="connsiteY25" fmla="*/ 204788 h 1271588"/>
                <a:gd name="connsiteX26" fmla="*/ 1624012 w 1633537"/>
                <a:gd name="connsiteY26" fmla="*/ 238125 h 1271588"/>
                <a:gd name="connsiteX27" fmla="*/ 1631156 w 1633537"/>
                <a:gd name="connsiteY27" fmla="*/ 252413 h 1271588"/>
                <a:gd name="connsiteX28" fmla="*/ 1633537 w 1633537"/>
                <a:gd name="connsiteY28" fmla="*/ 269081 h 1271588"/>
                <a:gd name="connsiteX29" fmla="*/ 1628775 w 1633537"/>
                <a:gd name="connsiteY29" fmla="*/ 290513 h 1271588"/>
                <a:gd name="connsiteX30" fmla="*/ 1619250 w 1633537"/>
                <a:gd name="connsiteY30" fmla="*/ 314325 h 1271588"/>
                <a:gd name="connsiteX31" fmla="*/ 1593056 w 1633537"/>
                <a:gd name="connsiteY31" fmla="*/ 354806 h 1271588"/>
                <a:gd name="connsiteX32" fmla="*/ 1557337 w 1633537"/>
                <a:gd name="connsiteY32" fmla="*/ 397669 h 1271588"/>
                <a:gd name="connsiteX33" fmla="*/ 1519237 w 1633537"/>
                <a:gd name="connsiteY33" fmla="*/ 438150 h 1271588"/>
                <a:gd name="connsiteX34" fmla="*/ 1450181 w 1633537"/>
                <a:gd name="connsiteY34" fmla="*/ 647700 h 1271588"/>
                <a:gd name="connsiteX35" fmla="*/ 1335881 w 1633537"/>
                <a:gd name="connsiteY35" fmla="*/ 990600 h 1271588"/>
                <a:gd name="connsiteX36" fmla="*/ 1273969 w 1633537"/>
                <a:gd name="connsiteY36" fmla="*/ 1173956 h 1271588"/>
                <a:gd name="connsiteX37" fmla="*/ 1247775 w 1633537"/>
                <a:gd name="connsiteY37" fmla="*/ 1209675 h 1271588"/>
                <a:gd name="connsiteX38" fmla="*/ 1212056 w 1633537"/>
                <a:gd name="connsiteY38" fmla="*/ 1240631 h 1271588"/>
                <a:gd name="connsiteX39" fmla="*/ 1183481 w 1633537"/>
                <a:gd name="connsiteY39" fmla="*/ 1262063 h 1271588"/>
                <a:gd name="connsiteX40" fmla="*/ 1162050 w 1633537"/>
                <a:gd name="connsiteY40" fmla="*/ 1271588 h 1271588"/>
                <a:gd name="connsiteX41" fmla="*/ 1140619 w 1633537"/>
                <a:gd name="connsiteY41" fmla="*/ 1271588 h 1271588"/>
                <a:gd name="connsiteX42" fmla="*/ 1119187 w 1633537"/>
                <a:gd name="connsiteY42" fmla="*/ 1264444 h 1271588"/>
                <a:gd name="connsiteX43" fmla="*/ 1097756 w 1633537"/>
                <a:gd name="connsiteY43" fmla="*/ 1245394 h 1271588"/>
                <a:gd name="connsiteX44" fmla="*/ 1078706 w 1633537"/>
                <a:gd name="connsiteY44" fmla="*/ 1219200 h 1271588"/>
                <a:gd name="connsiteX45" fmla="*/ 1059656 w 1633537"/>
                <a:gd name="connsiteY45" fmla="*/ 1173956 h 1271588"/>
                <a:gd name="connsiteX46" fmla="*/ 1123950 w 1633537"/>
                <a:gd name="connsiteY46" fmla="*/ 926306 h 1271588"/>
                <a:gd name="connsiteX47" fmla="*/ 1183481 w 1633537"/>
                <a:gd name="connsiteY47" fmla="*/ 650081 h 1271588"/>
                <a:gd name="connsiteX48" fmla="*/ 1240631 w 1633537"/>
                <a:gd name="connsiteY48" fmla="*/ 369094 h 1271588"/>
                <a:gd name="connsiteX49" fmla="*/ 1254919 w 1633537"/>
                <a:gd name="connsiteY49" fmla="*/ 295275 h 1271588"/>
                <a:gd name="connsiteX50" fmla="*/ 1250156 w 1633537"/>
                <a:gd name="connsiteY50" fmla="*/ 269081 h 1271588"/>
                <a:gd name="connsiteX51" fmla="*/ 1235869 w 1633537"/>
                <a:gd name="connsiteY51" fmla="*/ 252413 h 1271588"/>
                <a:gd name="connsiteX52" fmla="*/ 1214437 w 1633537"/>
                <a:gd name="connsiteY52" fmla="*/ 240506 h 1271588"/>
                <a:gd name="connsiteX53" fmla="*/ 1171575 w 1633537"/>
                <a:gd name="connsiteY53" fmla="*/ 233363 h 1271588"/>
                <a:gd name="connsiteX54" fmla="*/ 1023937 w 1633537"/>
                <a:gd name="connsiteY54" fmla="*/ 250031 h 1271588"/>
                <a:gd name="connsiteX55" fmla="*/ 776287 w 1633537"/>
                <a:gd name="connsiteY55" fmla="*/ 295275 h 127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633537" h="1271588">
                  <a:moveTo>
                    <a:pt x="776287" y="295275"/>
                  </a:moveTo>
                  <a:lnTo>
                    <a:pt x="578644" y="340519"/>
                  </a:lnTo>
                  <a:lnTo>
                    <a:pt x="447675" y="369094"/>
                  </a:lnTo>
                  <a:lnTo>
                    <a:pt x="342900" y="395288"/>
                  </a:lnTo>
                  <a:lnTo>
                    <a:pt x="252412" y="423863"/>
                  </a:lnTo>
                  <a:lnTo>
                    <a:pt x="178594" y="454819"/>
                  </a:lnTo>
                  <a:lnTo>
                    <a:pt x="107156" y="476250"/>
                  </a:lnTo>
                  <a:lnTo>
                    <a:pt x="0" y="247650"/>
                  </a:lnTo>
                  <a:lnTo>
                    <a:pt x="95250" y="257175"/>
                  </a:lnTo>
                  <a:lnTo>
                    <a:pt x="178594" y="250031"/>
                  </a:lnTo>
                  <a:lnTo>
                    <a:pt x="300037" y="228600"/>
                  </a:lnTo>
                  <a:lnTo>
                    <a:pt x="471487" y="190500"/>
                  </a:lnTo>
                  <a:lnTo>
                    <a:pt x="688181" y="142875"/>
                  </a:lnTo>
                  <a:lnTo>
                    <a:pt x="876300" y="102394"/>
                  </a:lnTo>
                  <a:lnTo>
                    <a:pt x="1104900" y="52388"/>
                  </a:lnTo>
                  <a:lnTo>
                    <a:pt x="1169194" y="38100"/>
                  </a:lnTo>
                  <a:lnTo>
                    <a:pt x="1197769" y="28575"/>
                  </a:lnTo>
                  <a:lnTo>
                    <a:pt x="1219200" y="16669"/>
                  </a:lnTo>
                  <a:lnTo>
                    <a:pt x="1238250" y="4763"/>
                  </a:lnTo>
                  <a:lnTo>
                    <a:pt x="1254919" y="0"/>
                  </a:lnTo>
                  <a:lnTo>
                    <a:pt x="1288256" y="4763"/>
                  </a:lnTo>
                  <a:lnTo>
                    <a:pt x="1347787" y="30956"/>
                  </a:lnTo>
                  <a:lnTo>
                    <a:pt x="1421606" y="73819"/>
                  </a:lnTo>
                  <a:lnTo>
                    <a:pt x="1488281" y="119063"/>
                  </a:lnTo>
                  <a:lnTo>
                    <a:pt x="1554956" y="171450"/>
                  </a:lnTo>
                  <a:lnTo>
                    <a:pt x="1593056" y="204788"/>
                  </a:lnTo>
                  <a:lnTo>
                    <a:pt x="1624012" y="238125"/>
                  </a:lnTo>
                  <a:lnTo>
                    <a:pt x="1631156" y="252413"/>
                  </a:lnTo>
                  <a:lnTo>
                    <a:pt x="1633537" y="269081"/>
                  </a:lnTo>
                  <a:lnTo>
                    <a:pt x="1628775" y="290513"/>
                  </a:lnTo>
                  <a:lnTo>
                    <a:pt x="1619250" y="314325"/>
                  </a:lnTo>
                  <a:lnTo>
                    <a:pt x="1593056" y="354806"/>
                  </a:lnTo>
                  <a:lnTo>
                    <a:pt x="1557337" y="397669"/>
                  </a:lnTo>
                  <a:lnTo>
                    <a:pt x="1519237" y="438150"/>
                  </a:lnTo>
                  <a:lnTo>
                    <a:pt x="1450181" y="647700"/>
                  </a:lnTo>
                  <a:lnTo>
                    <a:pt x="1335881" y="990600"/>
                  </a:lnTo>
                  <a:lnTo>
                    <a:pt x="1273969" y="1173956"/>
                  </a:lnTo>
                  <a:lnTo>
                    <a:pt x="1247775" y="1209675"/>
                  </a:lnTo>
                  <a:lnTo>
                    <a:pt x="1212056" y="1240631"/>
                  </a:lnTo>
                  <a:lnTo>
                    <a:pt x="1183481" y="1262063"/>
                  </a:lnTo>
                  <a:lnTo>
                    <a:pt x="1162050" y="1271588"/>
                  </a:lnTo>
                  <a:lnTo>
                    <a:pt x="1140619" y="1271588"/>
                  </a:lnTo>
                  <a:lnTo>
                    <a:pt x="1119187" y="1264444"/>
                  </a:lnTo>
                  <a:lnTo>
                    <a:pt x="1097756" y="1245394"/>
                  </a:lnTo>
                  <a:lnTo>
                    <a:pt x="1078706" y="1219200"/>
                  </a:lnTo>
                  <a:lnTo>
                    <a:pt x="1059656" y="1173956"/>
                  </a:lnTo>
                  <a:lnTo>
                    <a:pt x="1123950" y="926306"/>
                  </a:lnTo>
                  <a:lnTo>
                    <a:pt x="1183481" y="650081"/>
                  </a:lnTo>
                  <a:lnTo>
                    <a:pt x="1240631" y="369094"/>
                  </a:lnTo>
                  <a:lnTo>
                    <a:pt x="1254919" y="295275"/>
                  </a:lnTo>
                  <a:lnTo>
                    <a:pt x="1250156" y="269081"/>
                  </a:lnTo>
                  <a:lnTo>
                    <a:pt x="1235869" y="252413"/>
                  </a:lnTo>
                  <a:lnTo>
                    <a:pt x="1214437" y="240506"/>
                  </a:lnTo>
                  <a:lnTo>
                    <a:pt x="1171575" y="233363"/>
                  </a:lnTo>
                  <a:lnTo>
                    <a:pt x="1023937" y="250031"/>
                  </a:lnTo>
                  <a:lnTo>
                    <a:pt x="776287" y="2952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47">
              <a:extLst>
                <a:ext uri="{FF2B5EF4-FFF2-40B4-BE49-F238E27FC236}">
                  <a16:creationId xmlns:a16="http://schemas.microsoft.com/office/drawing/2014/main" id="{AADA3513-1340-4CB2-BCED-D41122DAF166}"/>
                </a:ext>
              </a:extLst>
            </p:cNvPr>
            <p:cNvSpPr/>
            <p:nvPr/>
          </p:nvSpPr>
          <p:spPr>
            <a:xfrm>
              <a:off x="3341688" y="5224463"/>
              <a:ext cx="1049337" cy="377825"/>
            </a:xfrm>
            <a:custGeom>
              <a:avLst/>
              <a:gdLst>
                <a:gd name="connsiteX0" fmla="*/ 481012 w 1050131"/>
                <a:gd name="connsiteY0" fmla="*/ 97631 h 378618"/>
                <a:gd name="connsiteX1" fmla="*/ 154781 w 1050131"/>
                <a:gd name="connsiteY1" fmla="*/ 154781 h 378618"/>
                <a:gd name="connsiteX2" fmla="*/ 0 w 1050131"/>
                <a:gd name="connsiteY2" fmla="*/ 178593 h 378618"/>
                <a:gd name="connsiteX3" fmla="*/ 35719 w 1050131"/>
                <a:gd name="connsiteY3" fmla="*/ 378618 h 378618"/>
                <a:gd name="connsiteX4" fmla="*/ 283369 w 1050131"/>
                <a:gd name="connsiteY4" fmla="*/ 330993 h 378618"/>
                <a:gd name="connsiteX5" fmla="*/ 666750 w 1050131"/>
                <a:gd name="connsiteY5" fmla="*/ 257175 h 378618"/>
                <a:gd name="connsiteX6" fmla="*/ 873919 w 1050131"/>
                <a:gd name="connsiteY6" fmla="*/ 216693 h 378618"/>
                <a:gd name="connsiteX7" fmla="*/ 895350 w 1050131"/>
                <a:gd name="connsiteY7" fmla="*/ 214312 h 378618"/>
                <a:gd name="connsiteX8" fmla="*/ 902494 w 1050131"/>
                <a:gd name="connsiteY8" fmla="*/ 219075 h 378618"/>
                <a:gd name="connsiteX9" fmla="*/ 909637 w 1050131"/>
                <a:gd name="connsiteY9" fmla="*/ 223837 h 378618"/>
                <a:gd name="connsiteX10" fmla="*/ 921544 w 1050131"/>
                <a:gd name="connsiteY10" fmla="*/ 242887 h 378618"/>
                <a:gd name="connsiteX11" fmla="*/ 945356 w 1050131"/>
                <a:gd name="connsiteY11" fmla="*/ 290512 h 378618"/>
                <a:gd name="connsiteX12" fmla="*/ 971550 w 1050131"/>
                <a:gd name="connsiteY12" fmla="*/ 316706 h 378618"/>
                <a:gd name="connsiteX13" fmla="*/ 1050131 w 1050131"/>
                <a:gd name="connsiteY13" fmla="*/ 0 h 378618"/>
                <a:gd name="connsiteX14" fmla="*/ 831056 w 1050131"/>
                <a:gd name="connsiteY14" fmla="*/ 38100 h 378618"/>
                <a:gd name="connsiteX15" fmla="*/ 481012 w 1050131"/>
                <a:gd name="connsiteY15" fmla="*/ 97631 h 378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0131" h="378618">
                  <a:moveTo>
                    <a:pt x="481012" y="97631"/>
                  </a:moveTo>
                  <a:lnTo>
                    <a:pt x="154781" y="154781"/>
                  </a:lnTo>
                  <a:lnTo>
                    <a:pt x="0" y="178593"/>
                  </a:lnTo>
                  <a:lnTo>
                    <a:pt x="35719" y="378618"/>
                  </a:lnTo>
                  <a:lnTo>
                    <a:pt x="283369" y="330993"/>
                  </a:lnTo>
                  <a:lnTo>
                    <a:pt x="666750" y="257175"/>
                  </a:lnTo>
                  <a:lnTo>
                    <a:pt x="873919" y="216693"/>
                  </a:lnTo>
                  <a:lnTo>
                    <a:pt x="895350" y="214312"/>
                  </a:lnTo>
                  <a:lnTo>
                    <a:pt x="902494" y="219075"/>
                  </a:lnTo>
                  <a:lnTo>
                    <a:pt x="909637" y="223837"/>
                  </a:lnTo>
                  <a:lnTo>
                    <a:pt x="921544" y="242887"/>
                  </a:lnTo>
                  <a:lnTo>
                    <a:pt x="945356" y="290512"/>
                  </a:lnTo>
                  <a:lnTo>
                    <a:pt x="971550" y="316706"/>
                  </a:lnTo>
                  <a:lnTo>
                    <a:pt x="1050131" y="0"/>
                  </a:lnTo>
                  <a:lnTo>
                    <a:pt x="831056" y="38100"/>
                  </a:lnTo>
                  <a:lnTo>
                    <a:pt x="481012" y="976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48">
              <a:extLst>
                <a:ext uri="{FF2B5EF4-FFF2-40B4-BE49-F238E27FC236}">
                  <a16:creationId xmlns:a16="http://schemas.microsoft.com/office/drawing/2014/main" id="{6016F0CD-44FA-4DE1-981F-76452CD7E271}"/>
                </a:ext>
              </a:extLst>
            </p:cNvPr>
            <p:cNvSpPr/>
            <p:nvPr/>
          </p:nvSpPr>
          <p:spPr>
            <a:xfrm>
              <a:off x="4935538" y="1998663"/>
              <a:ext cx="1009650" cy="1536700"/>
            </a:xfrm>
            <a:custGeom>
              <a:avLst/>
              <a:gdLst>
                <a:gd name="connsiteX0" fmla="*/ 471488 w 1009650"/>
                <a:gd name="connsiteY0" fmla="*/ 697706 h 1538287"/>
                <a:gd name="connsiteX1" fmla="*/ 361950 w 1009650"/>
                <a:gd name="connsiteY1" fmla="*/ 907256 h 1538287"/>
                <a:gd name="connsiteX2" fmla="*/ 276225 w 1009650"/>
                <a:gd name="connsiteY2" fmla="*/ 1059656 h 1538287"/>
                <a:gd name="connsiteX3" fmla="*/ 116682 w 1009650"/>
                <a:gd name="connsiteY3" fmla="*/ 1319212 h 1538287"/>
                <a:gd name="connsiteX4" fmla="*/ 42863 w 1009650"/>
                <a:gd name="connsiteY4" fmla="*/ 1433512 h 1538287"/>
                <a:gd name="connsiteX5" fmla="*/ 14288 w 1009650"/>
                <a:gd name="connsiteY5" fmla="*/ 1476375 h 1538287"/>
                <a:gd name="connsiteX6" fmla="*/ 2382 w 1009650"/>
                <a:gd name="connsiteY6" fmla="*/ 1497806 h 1538287"/>
                <a:gd name="connsiteX7" fmla="*/ 0 w 1009650"/>
                <a:gd name="connsiteY7" fmla="*/ 1516856 h 1538287"/>
                <a:gd name="connsiteX8" fmla="*/ 4763 w 1009650"/>
                <a:gd name="connsiteY8" fmla="*/ 1526381 h 1538287"/>
                <a:gd name="connsiteX9" fmla="*/ 19050 w 1009650"/>
                <a:gd name="connsiteY9" fmla="*/ 1535906 h 1538287"/>
                <a:gd name="connsiteX10" fmla="*/ 35719 w 1009650"/>
                <a:gd name="connsiteY10" fmla="*/ 1538287 h 1538287"/>
                <a:gd name="connsiteX11" fmla="*/ 61913 w 1009650"/>
                <a:gd name="connsiteY11" fmla="*/ 1531144 h 1538287"/>
                <a:gd name="connsiteX12" fmla="*/ 147638 w 1009650"/>
                <a:gd name="connsiteY12" fmla="*/ 1464469 h 1538287"/>
                <a:gd name="connsiteX13" fmla="*/ 392907 w 1009650"/>
                <a:gd name="connsiteY13" fmla="*/ 1240631 h 1538287"/>
                <a:gd name="connsiteX14" fmla="*/ 488157 w 1009650"/>
                <a:gd name="connsiteY14" fmla="*/ 1140619 h 1538287"/>
                <a:gd name="connsiteX15" fmla="*/ 619125 w 1009650"/>
                <a:gd name="connsiteY15" fmla="*/ 957262 h 1538287"/>
                <a:gd name="connsiteX16" fmla="*/ 707232 w 1009650"/>
                <a:gd name="connsiteY16" fmla="*/ 823912 h 1538287"/>
                <a:gd name="connsiteX17" fmla="*/ 776288 w 1009650"/>
                <a:gd name="connsiteY17" fmla="*/ 709612 h 1538287"/>
                <a:gd name="connsiteX18" fmla="*/ 850107 w 1009650"/>
                <a:gd name="connsiteY18" fmla="*/ 576262 h 1538287"/>
                <a:gd name="connsiteX19" fmla="*/ 895350 w 1009650"/>
                <a:gd name="connsiteY19" fmla="*/ 476250 h 1538287"/>
                <a:gd name="connsiteX20" fmla="*/ 907257 w 1009650"/>
                <a:gd name="connsiteY20" fmla="*/ 464344 h 1538287"/>
                <a:gd name="connsiteX21" fmla="*/ 931069 w 1009650"/>
                <a:gd name="connsiteY21" fmla="*/ 452437 h 1538287"/>
                <a:gd name="connsiteX22" fmla="*/ 964407 w 1009650"/>
                <a:gd name="connsiteY22" fmla="*/ 433387 h 1538287"/>
                <a:gd name="connsiteX23" fmla="*/ 990600 w 1009650"/>
                <a:gd name="connsiteY23" fmla="*/ 409575 h 1538287"/>
                <a:gd name="connsiteX24" fmla="*/ 1002507 w 1009650"/>
                <a:gd name="connsiteY24" fmla="*/ 392906 h 1538287"/>
                <a:gd name="connsiteX25" fmla="*/ 1009650 w 1009650"/>
                <a:gd name="connsiteY25" fmla="*/ 371475 h 1538287"/>
                <a:gd name="connsiteX26" fmla="*/ 1009650 w 1009650"/>
                <a:gd name="connsiteY26" fmla="*/ 350044 h 1538287"/>
                <a:gd name="connsiteX27" fmla="*/ 1002507 w 1009650"/>
                <a:gd name="connsiteY27" fmla="*/ 328612 h 1538287"/>
                <a:gd name="connsiteX28" fmla="*/ 990600 w 1009650"/>
                <a:gd name="connsiteY28" fmla="*/ 300037 h 1538287"/>
                <a:gd name="connsiteX29" fmla="*/ 969169 w 1009650"/>
                <a:gd name="connsiteY29" fmla="*/ 264319 h 1538287"/>
                <a:gd name="connsiteX30" fmla="*/ 940594 w 1009650"/>
                <a:gd name="connsiteY30" fmla="*/ 226219 h 1538287"/>
                <a:gd name="connsiteX31" fmla="*/ 902494 w 1009650"/>
                <a:gd name="connsiteY31" fmla="*/ 183356 h 1538287"/>
                <a:gd name="connsiteX32" fmla="*/ 850107 w 1009650"/>
                <a:gd name="connsiteY32" fmla="*/ 135731 h 1538287"/>
                <a:gd name="connsiteX33" fmla="*/ 783432 w 1009650"/>
                <a:gd name="connsiteY33" fmla="*/ 78581 h 1538287"/>
                <a:gd name="connsiteX34" fmla="*/ 750094 w 1009650"/>
                <a:gd name="connsiteY34" fmla="*/ 59531 h 1538287"/>
                <a:gd name="connsiteX35" fmla="*/ 692944 w 1009650"/>
                <a:gd name="connsiteY35" fmla="*/ 33337 h 1538287"/>
                <a:gd name="connsiteX36" fmla="*/ 652463 w 1009650"/>
                <a:gd name="connsiteY36" fmla="*/ 19050 h 1538287"/>
                <a:gd name="connsiteX37" fmla="*/ 597694 w 1009650"/>
                <a:gd name="connsiteY37" fmla="*/ 2381 h 1538287"/>
                <a:gd name="connsiteX38" fmla="*/ 557213 w 1009650"/>
                <a:gd name="connsiteY38" fmla="*/ 0 h 1538287"/>
                <a:gd name="connsiteX39" fmla="*/ 528638 w 1009650"/>
                <a:gd name="connsiteY39" fmla="*/ 4762 h 1538287"/>
                <a:gd name="connsiteX40" fmla="*/ 507207 w 1009650"/>
                <a:gd name="connsiteY40" fmla="*/ 14287 h 1538287"/>
                <a:gd name="connsiteX41" fmla="*/ 492919 w 1009650"/>
                <a:gd name="connsiteY41" fmla="*/ 26194 h 1538287"/>
                <a:gd name="connsiteX42" fmla="*/ 492919 w 1009650"/>
                <a:gd name="connsiteY42" fmla="*/ 35719 h 1538287"/>
                <a:gd name="connsiteX43" fmla="*/ 500063 w 1009650"/>
                <a:gd name="connsiteY43" fmla="*/ 50006 h 1538287"/>
                <a:gd name="connsiteX44" fmla="*/ 523875 w 1009650"/>
                <a:gd name="connsiteY44" fmla="*/ 69056 h 1538287"/>
                <a:gd name="connsiteX45" fmla="*/ 564357 w 1009650"/>
                <a:gd name="connsiteY45" fmla="*/ 111919 h 1538287"/>
                <a:gd name="connsiteX46" fmla="*/ 607219 w 1009650"/>
                <a:gd name="connsiteY46" fmla="*/ 176212 h 1538287"/>
                <a:gd name="connsiteX47" fmla="*/ 616744 w 1009650"/>
                <a:gd name="connsiteY47" fmla="*/ 202406 h 1538287"/>
                <a:gd name="connsiteX48" fmla="*/ 626269 w 1009650"/>
                <a:gd name="connsiteY48" fmla="*/ 238125 h 1538287"/>
                <a:gd name="connsiteX49" fmla="*/ 628650 w 1009650"/>
                <a:gd name="connsiteY49" fmla="*/ 273844 h 1538287"/>
                <a:gd name="connsiteX50" fmla="*/ 623888 w 1009650"/>
                <a:gd name="connsiteY50" fmla="*/ 316706 h 1538287"/>
                <a:gd name="connsiteX51" fmla="*/ 588169 w 1009650"/>
                <a:gd name="connsiteY51" fmla="*/ 423862 h 1538287"/>
                <a:gd name="connsiteX52" fmla="*/ 511969 w 1009650"/>
                <a:gd name="connsiteY52" fmla="*/ 609600 h 1538287"/>
                <a:gd name="connsiteX53" fmla="*/ 471488 w 1009650"/>
                <a:gd name="connsiteY53" fmla="*/ 697706 h 1538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009650" h="1538287">
                  <a:moveTo>
                    <a:pt x="471488" y="697706"/>
                  </a:moveTo>
                  <a:lnTo>
                    <a:pt x="361950" y="907256"/>
                  </a:lnTo>
                  <a:lnTo>
                    <a:pt x="276225" y="1059656"/>
                  </a:lnTo>
                  <a:lnTo>
                    <a:pt x="116682" y="1319212"/>
                  </a:lnTo>
                  <a:lnTo>
                    <a:pt x="42863" y="1433512"/>
                  </a:lnTo>
                  <a:lnTo>
                    <a:pt x="14288" y="1476375"/>
                  </a:lnTo>
                  <a:lnTo>
                    <a:pt x="2382" y="1497806"/>
                  </a:lnTo>
                  <a:lnTo>
                    <a:pt x="0" y="1516856"/>
                  </a:lnTo>
                  <a:lnTo>
                    <a:pt x="4763" y="1526381"/>
                  </a:lnTo>
                  <a:lnTo>
                    <a:pt x="19050" y="1535906"/>
                  </a:lnTo>
                  <a:lnTo>
                    <a:pt x="35719" y="1538287"/>
                  </a:lnTo>
                  <a:lnTo>
                    <a:pt x="61913" y="1531144"/>
                  </a:lnTo>
                  <a:lnTo>
                    <a:pt x="147638" y="1464469"/>
                  </a:lnTo>
                  <a:lnTo>
                    <a:pt x="392907" y="1240631"/>
                  </a:lnTo>
                  <a:lnTo>
                    <a:pt x="488157" y="1140619"/>
                  </a:lnTo>
                  <a:lnTo>
                    <a:pt x="619125" y="957262"/>
                  </a:lnTo>
                  <a:lnTo>
                    <a:pt x="707232" y="823912"/>
                  </a:lnTo>
                  <a:lnTo>
                    <a:pt x="776288" y="709612"/>
                  </a:lnTo>
                  <a:lnTo>
                    <a:pt x="850107" y="576262"/>
                  </a:lnTo>
                  <a:lnTo>
                    <a:pt x="895350" y="476250"/>
                  </a:lnTo>
                  <a:lnTo>
                    <a:pt x="907257" y="464344"/>
                  </a:lnTo>
                  <a:lnTo>
                    <a:pt x="931069" y="452437"/>
                  </a:lnTo>
                  <a:lnTo>
                    <a:pt x="964407" y="433387"/>
                  </a:lnTo>
                  <a:lnTo>
                    <a:pt x="990600" y="409575"/>
                  </a:lnTo>
                  <a:lnTo>
                    <a:pt x="1002507" y="392906"/>
                  </a:lnTo>
                  <a:lnTo>
                    <a:pt x="1009650" y="371475"/>
                  </a:lnTo>
                  <a:lnTo>
                    <a:pt x="1009650" y="350044"/>
                  </a:lnTo>
                  <a:lnTo>
                    <a:pt x="1002507" y="328612"/>
                  </a:lnTo>
                  <a:lnTo>
                    <a:pt x="990600" y="300037"/>
                  </a:lnTo>
                  <a:lnTo>
                    <a:pt x="969169" y="264319"/>
                  </a:lnTo>
                  <a:lnTo>
                    <a:pt x="940594" y="226219"/>
                  </a:lnTo>
                  <a:lnTo>
                    <a:pt x="902494" y="183356"/>
                  </a:lnTo>
                  <a:lnTo>
                    <a:pt x="850107" y="135731"/>
                  </a:lnTo>
                  <a:lnTo>
                    <a:pt x="783432" y="78581"/>
                  </a:lnTo>
                  <a:lnTo>
                    <a:pt x="750094" y="59531"/>
                  </a:lnTo>
                  <a:lnTo>
                    <a:pt x="692944" y="33337"/>
                  </a:lnTo>
                  <a:lnTo>
                    <a:pt x="652463" y="19050"/>
                  </a:lnTo>
                  <a:lnTo>
                    <a:pt x="597694" y="2381"/>
                  </a:lnTo>
                  <a:lnTo>
                    <a:pt x="557213" y="0"/>
                  </a:lnTo>
                  <a:lnTo>
                    <a:pt x="528638" y="4762"/>
                  </a:lnTo>
                  <a:lnTo>
                    <a:pt x="507207" y="14287"/>
                  </a:lnTo>
                  <a:lnTo>
                    <a:pt x="492919" y="26194"/>
                  </a:lnTo>
                  <a:lnTo>
                    <a:pt x="492919" y="35719"/>
                  </a:lnTo>
                  <a:lnTo>
                    <a:pt x="500063" y="50006"/>
                  </a:lnTo>
                  <a:lnTo>
                    <a:pt x="523875" y="69056"/>
                  </a:lnTo>
                  <a:lnTo>
                    <a:pt x="564357" y="111919"/>
                  </a:lnTo>
                  <a:lnTo>
                    <a:pt x="607219" y="176212"/>
                  </a:lnTo>
                  <a:lnTo>
                    <a:pt x="616744" y="202406"/>
                  </a:lnTo>
                  <a:lnTo>
                    <a:pt x="626269" y="238125"/>
                  </a:lnTo>
                  <a:lnTo>
                    <a:pt x="628650" y="273844"/>
                  </a:lnTo>
                  <a:lnTo>
                    <a:pt x="623888" y="316706"/>
                  </a:lnTo>
                  <a:lnTo>
                    <a:pt x="588169" y="423862"/>
                  </a:lnTo>
                  <a:lnTo>
                    <a:pt x="511969" y="609600"/>
                  </a:lnTo>
                  <a:lnTo>
                    <a:pt x="471488" y="6977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49">
              <a:extLst>
                <a:ext uri="{FF2B5EF4-FFF2-40B4-BE49-F238E27FC236}">
                  <a16:creationId xmlns:a16="http://schemas.microsoft.com/office/drawing/2014/main" id="{3CC9B29F-7DC5-4B7A-AF23-808E0A9F7145}"/>
                </a:ext>
              </a:extLst>
            </p:cNvPr>
            <p:cNvSpPr/>
            <p:nvPr/>
          </p:nvSpPr>
          <p:spPr>
            <a:xfrm>
              <a:off x="5399088" y="2733675"/>
              <a:ext cx="1820862" cy="557213"/>
            </a:xfrm>
            <a:custGeom>
              <a:avLst/>
              <a:gdLst>
                <a:gd name="connsiteX0" fmla="*/ 757237 w 1821656"/>
                <a:gd name="connsiteY0" fmla="*/ 202406 h 557213"/>
                <a:gd name="connsiteX1" fmla="*/ 514350 w 1821656"/>
                <a:gd name="connsiteY1" fmla="*/ 276225 h 557213"/>
                <a:gd name="connsiteX2" fmla="*/ 409575 w 1821656"/>
                <a:gd name="connsiteY2" fmla="*/ 302419 h 557213"/>
                <a:gd name="connsiteX3" fmla="*/ 326231 w 1821656"/>
                <a:gd name="connsiteY3" fmla="*/ 319088 h 557213"/>
                <a:gd name="connsiteX4" fmla="*/ 245269 w 1821656"/>
                <a:gd name="connsiteY4" fmla="*/ 330994 h 557213"/>
                <a:gd name="connsiteX5" fmla="*/ 185737 w 1821656"/>
                <a:gd name="connsiteY5" fmla="*/ 335756 h 557213"/>
                <a:gd name="connsiteX6" fmla="*/ 133350 w 1821656"/>
                <a:gd name="connsiteY6" fmla="*/ 335756 h 557213"/>
                <a:gd name="connsiteX7" fmla="*/ 0 w 1821656"/>
                <a:gd name="connsiteY7" fmla="*/ 323850 h 557213"/>
                <a:gd name="connsiteX8" fmla="*/ 7144 w 1821656"/>
                <a:gd name="connsiteY8" fmla="*/ 366713 h 557213"/>
                <a:gd name="connsiteX9" fmla="*/ 14287 w 1821656"/>
                <a:gd name="connsiteY9" fmla="*/ 428625 h 557213"/>
                <a:gd name="connsiteX10" fmla="*/ 33337 w 1821656"/>
                <a:gd name="connsiteY10" fmla="*/ 464344 h 557213"/>
                <a:gd name="connsiteX11" fmla="*/ 52387 w 1821656"/>
                <a:gd name="connsiteY11" fmla="*/ 485775 h 557213"/>
                <a:gd name="connsiteX12" fmla="*/ 73819 w 1821656"/>
                <a:gd name="connsiteY12" fmla="*/ 502444 h 557213"/>
                <a:gd name="connsiteX13" fmla="*/ 116681 w 1821656"/>
                <a:gd name="connsiteY13" fmla="*/ 526256 h 557213"/>
                <a:gd name="connsiteX14" fmla="*/ 164306 w 1821656"/>
                <a:gd name="connsiteY14" fmla="*/ 545306 h 557213"/>
                <a:gd name="connsiteX15" fmla="*/ 207169 w 1821656"/>
                <a:gd name="connsiteY15" fmla="*/ 557213 h 557213"/>
                <a:gd name="connsiteX16" fmla="*/ 221456 w 1821656"/>
                <a:gd name="connsiteY16" fmla="*/ 557213 h 557213"/>
                <a:gd name="connsiteX17" fmla="*/ 259556 w 1821656"/>
                <a:gd name="connsiteY17" fmla="*/ 547688 h 557213"/>
                <a:gd name="connsiteX18" fmla="*/ 292894 w 1821656"/>
                <a:gd name="connsiteY18" fmla="*/ 533400 h 557213"/>
                <a:gd name="connsiteX19" fmla="*/ 323850 w 1821656"/>
                <a:gd name="connsiteY19" fmla="*/ 514350 h 557213"/>
                <a:gd name="connsiteX20" fmla="*/ 452437 w 1821656"/>
                <a:gd name="connsiteY20" fmla="*/ 466725 h 557213"/>
                <a:gd name="connsiteX21" fmla="*/ 654844 w 1821656"/>
                <a:gd name="connsiteY21" fmla="*/ 400050 h 557213"/>
                <a:gd name="connsiteX22" fmla="*/ 892969 w 1821656"/>
                <a:gd name="connsiteY22" fmla="*/ 328613 h 557213"/>
                <a:gd name="connsiteX23" fmla="*/ 1076325 w 1821656"/>
                <a:gd name="connsiteY23" fmla="*/ 280988 h 557213"/>
                <a:gd name="connsiteX24" fmla="*/ 1221581 w 1821656"/>
                <a:gd name="connsiteY24" fmla="*/ 250031 h 557213"/>
                <a:gd name="connsiteX25" fmla="*/ 1250156 w 1821656"/>
                <a:gd name="connsiteY25" fmla="*/ 247650 h 557213"/>
                <a:gd name="connsiteX26" fmla="*/ 1273969 w 1821656"/>
                <a:gd name="connsiteY26" fmla="*/ 252413 h 557213"/>
                <a:gd name="connsiteX27" fmla="*/ 1297781 w 1821656"/>
                <a:gd name="connsiteY27" fmla="*/ 259556 h 557213"/>
                <a:gd name="connsiteX28" fmla="*/ 1647825 w 1821656"/>
                <a:gd name="connsiteY28" fmla="*/ 490538 h 557213"/>
                <a:gd name="connsiteX29" fmla="*/ 1724025 w 1821656"/>
                <a:gd name="connsiteY29" fmla="*/ 478631 h 557213"/>
                <a:gd name="connsiteX30" fmla="*/ 1781175 w 1821656"/>
                <a:gd name="connsiteY30" fmla="*/ 464344 h 557213"/>
                <a:gd name="connsiteX31" fmla="*/ 1812131 w 1821656"/>
                <a:gd name="connsiteY31" fmla="*/ 447675 h 557213"/>
                <a:gd name="connsiteX32" fmla="*/ 1821656 w 1821656"/>
                <a:gd name="connsiteY32" fmla="*/ 435769 h 557213"/>
                <a:gd name="connsiteX33" fmla="*/ 1821656 w 1821656"/>
                <a:gd name="connsiteY33" fmla="*/ 419100 h 557213"/>
                <a:gd name="connsiteX34" fmla="*/ 1819275 w 1821656"/>
                <a:gd name="connsiteY34" fmla="*/ 397669 h 557213"/>
                <a:gd name="connsiteX35" fmla="*/ 1804987 w 1821656"/>
                <a:gd name="connsiteY35" fmla="*/ 364331 h 557213"/>
                <a:gd name="connsiteX36" fmla="*/ 1788319 w 1821656"/>
                <a:gd name="connsiteY36" fmla="*/ 333375 h 557213"/>
                <a:gd name="connsiteX37" fmla="*/ 1752600 w 1821656"/>
                <a:gd name="connsiteY37" fmla="*/ 285750 h 557213"/>
                <a:gd name="connsiteX38" fmla="*/ 1688306 w 1821656"/>
                <a:gd name="connsiteY38" fmla="*/ 219075 h 557213"/>
                <a:gd name="connsiteX39" fmla="*/ 1633537 w 1821656"/>
                <a:gd name="connsiteY39" fmla="*/ 169069 h 557213"/>
                <a:gd name="connsiteX40" fmla="*/ 1550194 w 1821656"/>
                <a:gd name="connsiteY40" fmla="*/ 107156 h 557213"/>
                <a:gd name="connsiteX41" fmla="*/ 1502569 w 1821656"/>
                <a:gd name="connsiteY41" fmla="*/ 76200 h 557213"/>
                <a:gd name="connsiteX42" fmla="*/ 1428750 w 1821656"/>
                <a:gd name="connsiteY42" fmla="*/ 35719 h 557213"/>
                <a:gd name="connsiteX43" fmla="*/ 1369219 w 1821656"/>
                <a:gd name="connsiteY43" fmla="*/ 11906 h 557213"/>
                <a:gd name="connsiteX44" fmla="*/ 1323975 w 1821656"/>
                <a:gd name="connsiteY44" fmla="*/ 0 h 557213"/>
                <a:gd name="connsiteX45" fmla="*/ 1297781 w 1821656"/>
                <a:gd name="connsiteY45" fmla="*/ 2381 h 557213"/>
                <a:gd name="connsiteX46" fmla="*/ 1247775 w 1821656"/>
                <a:gd name="connsiteY46" fmla="*/ 30956 h 557213"/>
                <a:gd name="connsiteX47" fmla="*/ 1197769 w 1821656"/>
                <a:gd name="connsiteY47" fmla="*/ 64294 h 557213"/>
                <a:gd name="connsiteX48" fmla="*/ 1114425 w 1821656"/>
                <a:gd name="connsiteY48" fmla="*/ 90488 h 557213"/>
                <a:gd name="connsiteX49" fmla="*/ 831056 w 1821656"/>
                <a:gd name="connsiteY49" fmla="*/ 178594 h 557213"/>
                <a:gd name="connsiteX50" fmla="*/ 757237 w 1821656"/>
                <a:gd name="connsiteY50" fmla="*/ 202406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821656" h="557213">
                  <a:moveTo>
                    <a:pt x="757237" y="202406"/>
                  </a:moveTo>
                  <a:lnTo>
                    <a:pt x="514350" y="276225"/>
                  </a:lnTo>
                  <a:lnTo>
                    <a:pt x="409575" y="302419"/>
                  </a:lnTo>
                  <a:lnTo>
                    <a:pt x="326231" y="319088"/>
                  </a:lnTo>
                  <a:lnTo>
                    <a:pt x="245269" y="330994"/>
                  </a:lnTo>
                  <a:lnTo>
                    <a:pt x="185737" y="335756"/>
                  </a:lnTo>
                  <a:lnTo>
                    <a:pt x="133350" y="335756"/>
                  </a:lnTo>
                  <a:lnTo>
                    <a:pt x="0" y="323850"/>
                  </a:lnTo>
                  <a:lnTo>
                    <a:pt x="7144" y="366713"/>
                  </a:lnTo>
                  <a:lnTo>
                    <a:pt x="14287" y="428625"/>
                  </a:lnTo>
                  <a:lnTo>
                    <a:pt x="33337" y="464344"/>
                  </a:lnTo>
                  <a:lnTo>
                    <a:pt x="52387" y="485775"/>
                  </a:lnTo>
                  <a:lnTo>
                    <a:pt x="73819" y="502444"/>
                  </a:lnTo>
                  <a:lnTo>
                    <a:pt x="116681" y="526256"/>
                  </a:lnTo>
                  <a:lnTo>
                    <a:pt x="164306" y="545306"/>
                  </a:lnTo>
                  <a:lnTo>
                    <a:pt x="207169" y="557213"/>
                  </a:lnTo>
                  <a:lnTo>
                    <a:pt x="221456" y="557213"/>
                  </a:lnTo>
                  <a:lnTo>
                    <a:pt x="259556" y="547688"/>
                  </a:lnTo>
                  <a:lnTo>
                    <a:pt x="292894" y="533400"/>
                  </a:lnTo>
                  <a:lnTo>
                    <a:pt x="323850" y="514350"/>
                  </a:lnTo>
                  <a:lnTo>
                    <a:pt x="452437" y="466725"/>
                  </a:lnTo>
                  <a:lnTo>
                    <a:pt x="654844" y="400050"/>
                  </a:lnTo>
                  <a:lnTo>
                    <a:pt x="892969" y="328613"/>
                  </a:lnTo>
                  <a:lnTo>
                    <a:pt x="1076325" y="280988"/>
                  </a:lnTo>
                  <a:lnTo>
                    <a:pt x="1221581" y="250031"/>
                  </a:lnTo>
                  <a:lnTo>
                    <a:pt x="1250156" y="247650"/>
                  </a:lnTo>
                  <a:lnTo>
                    <a:pt x="1273969" y="252413"/>
                  </a:lnTo>
                  <a:lnTo>
                    <a:pt x="1297781" y="259556"/>
                  </a:lnTo>
                  <a:lnTo>
                    <a:pt x="1647825" y="490538"/>
                  </a:lnTo>
                  <a:lnTo>
                    <a:pt x="1724025" y="478631"/>
                  </a:lnTo>
                  <a:lnTo>
                    <a:pt x="1781175" y="464344"/>
                  </a:lnTo>
                  <a:lnTo>
                    <a:pt x="1812131" y="447675"/>
                  </a:lnTo>
                  <a:lnTo>
                    <a:pt x="1821656" y="435769"/>
                  </a:lnTo>
                  <a:lnTo>
                    <a:pt x="1821656" y="419100"/>
                  </a:lnTo>
                  <a:lnTo>
                    <a:pt x="1819275" y="397669"/>
                  </a:lnTo>
                  <a:lnTo>
                    <a:pt x="1804987" y="364331"/>
                  </a:lnTo>
                  <a:lnTo>
                    <a:pt x="1788319" y="333375"/>
                  </a:lnTo>
                  <a:lnTo>
                    <a:pt x="1752600" y="285750"/>
                  </a:lnTo>
                  <a:lnTo>
                    <a:pt x="1688306" y="219075"/>
                  </a:lnTo>
                  <a:lnTo>
                    <a:pt x="1633537" y="169069"/>
                  </a:lnTo>
                  <a:lnTo>
                    <a:pt x="1550194" y="107156"/>
                  </a:lnTo>
                  <a:lnTo>
                    <a:pt x="1502569" y="76200"/>
                  </a:lnTo>
                  <a:lnTo>
                    <a:pt x="1428750" y="35719"/>
                  </a:lnTo>
                  <a:lnTo>
                    <a:pt x="1369219" y="11906"/>
                  </a:lnTo>
                  <a:lnTo>
                    <a:pt x="1323975" y="0"/>
                  </a:lnTo>
                  <a:lnTo>
                    <a:pt x="1297781" y="2381"/>
                  </a:lnTo>
                  <a:lnTo>
                    <a:pt x="1247775" y="30956"/>
                  </a:lnTo>
                  <a:lnTo>
                    <a:pt x="1197769" y="64294"/>
                  </a:lnTo>
                  <a:lnTo>
                    <a:pt x="1114425" y="90488"/>
                  </a:lnTo>
                  <a:lnTo>
                    <a:pt x="831056" y="178594"/>
                  </a:lnTo>
                  <a:lnTo>
                    <a:pt x="757237" y="2024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50">
              <a:extLst>
                <a:ext uri="{FF2B5EF4-FFF2-40B4-BE49-F238E27FC236}">
                  <a16:creationId xmlns:a16="http://schemas.microsoft.com/office/drawing/2014/main" id="{DD40DF57-868F-4E32-B615-26821495E780}"/>
                </a:ext>
              </a:extLst>
            </p:cNvPr>
            <p:cNvSpPr/>
            <p:nvPr/>
          </p:nvSpPr>
          <p:spPr>
            <a:xfrm>
              <a:off x="6386513" y="2982913"/>
              <a:ext cx="719137" cy="657225"/>
            </a:xfrm>
            <a:custGeom>
              <a:avLst/>
              <a:gdLst>
                <a:gd name="connsiteX0" fmla="*/ 464343 w 719137"/>
                <a:gd name="connsiteY0" fmla="*/ 371475 h 657225"/>
                <a:gd name="connsiteX1" fmla="*/ 602456 w 719137"/>
                <a:gd name="connsiteY1" fmla="*/ 278607 h 657225"/>
                <a:gd name="connsiteX2" fmla="*/ 657225 w 719137"/>
                <a:gd name="connsiteY2" fmla="*/ 240507 h 657225"/>
                <a:gd name="connsiteX3" fmla="*/ 719137 w 719137"/>
                <a:gd name="connsiteY3" fmla="*/ 226219 h 657225"/>
                <a:gd name="connsiteX4" fmla="*/ 309562 w 719137"/>
                <a:gd name="connsiteY4" fmla="*/ 0 h 657225"/>
                <a:gd name="connsiteX5" fmla="*/ 323850 w 719137"/>
                <a:gd name="connsiteY5" fmla="*/ 23813 h 657225"/>
                <a:gd name="connsiteX6" fmla="*/ 335756 w 719137"/>
                <a:gd name="connsiteY6" fmla="*/ 50007 h 657225"/>
                <a:gd name="connsiteX7" fmla="*/ 340518 w 719137"/>
                <a:gd name="connsiteY7" fmla="*/ 78582 h 657225"/>
                <a:gd name="connsiteX8" fmla="*/ 333375 w 719137"/>
                <a:gd name="connsiteY8" fmla="*/ 126207 h 657225"/>
                <a:gd name="connsiteX9" fmla="*/ 311943 w 719137"/>
                <a:gd name="connsiteY9" fmla="*/ 178594 h 657225"/>
                <a:gd name="connsiteX10" fmla="*/ 211931 w 719137"/>
                <a:gd name="connsiteY10" fmla="*/ 328613 h 657225"/>
                <a:gd name="connsiteX11" fmla="*/ 38100 w 719137"/>
                <a:gd name="connsiteY11" fmla="*/ 554832 h 657225"/>
                <a:gd name="connsiteX12" fmla="*/ 9525 w 719137"/>
                <a:gd name="connsiteY12" fmla="*/ 595313 h 657225"/>
                <a:gd name="connsiteX13" fmla="*/ 0 w 719137"/>
                <a:gd name="connsiteY13" fmla="*/ 619125 h 657225"/>
                <a:gd name="connsiteX14" fmla="*/ 0 w 719137"/>
                <a:gd name="connsiteY14" fmla="*/ 635794 h 657225"/>
                <a:gd name="connsiteX15" fmla="*/ 0 w 719137"/>
                <a:gd name="connsiteY15" fmla="*/ 647700 h 657225"/>
                <a:gd name="connsiteX16" fmla="*/ 9525 w 719137"/>
                <a:gd name="connsiteY16" fmla="*/ 654844 h 657225"/>
                <a:gd name="connsiteX17" fmla="*/ 28575 w 719137"/>
                <a:gd name="connsiteY17" fmla="*/ 657225 h 657225"/>
                <a:gd name="connsiteX18" fmla="*/ 64293 w 719137"/>
                <a:gd name="connsiteY18" fmla="*/ 645319 h 657225"/>
                <a:gd name="connsiteX19" fmla="*/ 116681 w 719137"/>
                <a:gd name="connsiteY19" fmla="*/ 614363 h 657225"/>
                <a:gd name="connsiteX20" fmla="*/ 366712 w 719137"/>
                <a:gd name="connsiteY20" fmla="*/ 438150 h 657225"/>
                <a:gd name="connsiteX21" fmla="*/ 464343 w 719137"/>
                <a:gd name="connsiteY21" fmla="*/ 371475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9137" h="657225">
                  <a:moveTo>
                    <a:pt x="464343" y="371475"/>
                  </a:moveTo>
                  <a:lnTo>
                    <a:pt x="602456" y="278607"/>
                  </a:lnTo>
                  <a:lnTo>
                    <a:pt x="657225" y="240507"/>
                  </a:lnTo>
                  <a:lnTo>
                    <a:pt x="719137" y="226219"/>
                  </a:lnTo>
                  <a:lnTo>
                    <a:pt x="309562" y="0"/>
                  </a:lnTo>
                  <a:lnTo>
                    <a:pt x="323850" y="23813"/>
                  </a:lnTo>
                  <a:lnTo>
                    <a:pt x="335756" y="50007"/>
                  </a:lnTo>
                  <a:lnTo>
                    <a:pt x="340518" y="78582"/>
                  </a:lnTo>
                  <a:lnTo>
                    <a:pt x="333375" y="126207"/>
                  </a:lnTo>
                  <a:lnTo>
                    <a:pt x="311943" y="178594"/>
                  </a:lnTo>
                  <a:lnTo>
                    <a:pt x="211931" y="328613"/>
                  </a:lnTo>
                  <a:lnTo>
                    <a:pt x="38100" y="554832"/>
                  </a:lnTo>
                  <a:lnTo>
                    <a:pt x="9525" y="595313"/>
                  </a:lnTo>
                  <a:lnTo>
                    <a:pt x="0" y="619125"/>
                  </a:lnTo>
                  <a:lnTo>
                    <a:pt x="0" y="635794"/>
                  </a:lnTo>
                  <a:lnTo>
                    <a:pt x="0" y="647700"/>
                  </a:lnTo>
                  <a:lnTo>
                    <a:pt x="9525" y="654844"/>
                  </a:lnTo>
                  <a:lnTo>
                    <a:pt x="28575" y="657225"/>
                  </a:lnTo>
                  <a:lnTo>
                    <a:pt x="64293" y="645319"/>
                  </a:lnTo>
                  <a:lnTo>
                    <a:pt x="116681" y="614363"/>
                  </a:lnTo>
                  <a:lnTo>
                    <a:pt x="366712" y="438150"/>
                  </a:lnTo>
                  <a:lnTo>
                    <a:pt x="464343" y="3714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51">
              <a:extLst>
                <a:ext uri="{FF2B5EF4-FFF2-40B4-BE49-F238E27FC236}">
                  <a16:creationId xmlns:a16="http://schemas.microsoft.com/office/drawing/2014/main" id="{AE86A36F-A8B7-4CE0-8355-6407DF36050E}"/>
                </a:ext>
              </a:extLst>
            </p:cNvPr>
            <p:cNvSpPr/>
            <p:nvPr/>
          </p:nvSpPr>
          <p:spPr>
            <a:xfrm>
              <a:off x="4378325" y="3559175"/>
              <a:ext cx="1536700" cy="2390775"/>
            </a:xfrm>
            <a:custGeom>
              <a:avLst/>
              <a:gdLst>
                <a:gd name="connsiteX0" fmla="*/ 1054100 w 1536700"/>
                <a:gd name="connsiteY0" fmla="*/ 1082675 h 2390775"/>
                <a:gd name="connsiteX1" fmla="*/ 1012825 w 1536700"/>
                <a:gd name="connsiteY1" fmla="*/ 1184275 h 2390775"/>
                <a:gd name="connsiteX2" fmla="*/ 949325 w 1536700"/>
                <a:gd name="connsiteY2" fmla="*/ 1317625 h 2390775"/>
                <a:gd name="connsiteX3" fmla="*/ 860425 w 1536700"/>
                <a:gd name="connsiteY3" fmla="*/ 1473200 h 2390775"/>
                <a:gd name="connsiteX4" fmla="*/ 762000 w 1536700"/>
                <a:gd name="connsiteY4" fmla="*/ 1616075 h 2390775"/>
                <a:gd name="connsiteX5" fmla="*/ 657225 w 1536700"/>
                <a:gd name="connsiteY5" fmla="*/ 1749425 h 2390775"/>
                <a:gd name="connsiteX6" fmla="*/ 555625 w 1536700"/>
                <a:gd name="connsiteY6" fmla="*/ 1863725 h 2390775"/>
                <a:gd name="connsiteX7" fmla="*/ 431800 w 1536700"/>
                <a:gd name="connsiteY7" fmla="*/ 1993900 h 2390775"/>
                <a:gd name="connsiteX8" fmla="*/ 238125 w 1536700"/>
                <a:gd name="connsiteY8" fmla="*/ 2162175 h 2390775"/>
                <a:gd name="connsiteX9" fmla="*/ 69850 w 1536700"/>
                <a:gd name="connsiteY9" fmla="*/ 2292350 h 2390775"/>
                <a:gd name="connsiteX10" fmla="*/ 6350 w 1536700"/>
                <a:gd name="connsiteY10" fmla="*/ 2343150 h 2390775"/>
                <a:gd name="connsiteX11" fmla="*/ 0 w 1536700"/>
                <a:gd name="connsiteY11" fmla="*/ 2359025 h 2390775"/>
                <a:gd name="connsiteX12" fmla="*/ 0 w 1536700"/>
                <a:gd name="connsiteY12" fmla="*/ 2371725 h 2390775"/>
                <a:gd name="connsiteX13" fmla="*/ 9525 w 1536700"/>
                <a:gd name="connsiteY13" fmla="*/ 2384425 h 2390775"/>
                <a:gd name="connsiteX14" fmla="*/ 25400 w 1536700"/>
                <a:gd name="connsiteY14" fmla="*/ 2390775 h 2390775"/>
                <a:gd name="connsiteX15" fmla="*/ 60325 w 1536700"/>
                <a:gd name="connsiteY15" fmla="*/ 2384425 h 2390775"/>
                <a:gd name="connsiteX16" fmla="*/ 250825 w 1536700"/>
                <a:gd name="connsiteY16" fmla="*/ 2286000 h 2390775"/>
                <a:gd name="connsiteX17" fmla="*/ 409575 w 1536700"/>
                <a:gd name="connsiteY17" fmla="*/ 2190750 h 2390775"/>
                <a:gd name="connsiteX18" fmla="*/ 574675 w 1536700"/>
                <a:gd name="connsiteY18" fmla="*/ 2073275 h 2390775"/>
                <a:gd name="connsiteX19" fmla="*/ 685800 w 1536700"/>
                <a:gd name="connsiteY19" fmla="*/ 1984375 h 2390775"/>
                <a:gd name="connsiteX20" fmla="*/ 752475 w 1536700"/>
                <a:gd name="connsiteY20" fmla="*/ 1924050 h 2390775"/>
                <a:gd name="connsiteX21" fmla="*/ 873125 w 1536700"/>
                <a:gd name="connsiteY21" fmla="*/ 1800225 h 2390775"/>
                <a:gd name="connsiteX22" fmla="*/ 981075 w 1536700"/>
                <a:gd name="connsiteY22" fmla="*/ 1676400 h 2390775"/>
                <a:gd name="connsiteX23" fmla="*/ 1069975 w 1536700"/>
                <a:gd name="connsiteY23" fmla="*/ 1549400 h 2390775"/>
                <a:gd name="connsiteX24" fmla="*/ 1133475 w 1536700"/>
                <a:gd name="connsiteY24" fmla="*/ 1454150 h 2390775"/>
                <a:gd name="connsiteX25" fmla="*/ 1225550 w 1536700"/>
                <a:gd name="connsiteY25" fmla="*/ 1285875 h 2390775"/>
                <a:gd name="connsiteX26" fmla="*/ 1285875 w 1536700"/>
                <a:gd name="connsiteY26" fmla="*/ 1146175 h 2390775"/>
                <a:gd name="connsiteX27" fmla="*/ 1323975 w 1536700"/>
                <a:gd name="connsiteY27" fmla="*/ 1057275 h 2390775"/>
                <a:gd name="connsiteX28" fmla="*/ 1374775 w 1536700"/>
                <a:gd name="connsiteY28" fmla="*/ 908050 h 2390775"/>
                <a:gd name="connsiteX29" fmla="*/ 1393825 w 1536700"/>
                <a:gd name="connsiteY29" fmla="*/ 822325 h 2390775"/>
                <a:gd name="connsiteX30" fmla="*/ 1431925 w 1536700"/>
                <a:gd name="connsiteY30" fmla="*/ 663575 h 2390775"/>
                <a:gd name="connsiteX31" fmla="*/ 1454150 w 1536700"/>
                <a:gd name="connsiteY31" fmla="*/ 533400 h 2390775"/>
                <a:gd name="connsiteX32" fmla="*/ 1473200 w 1536700"/>
                <a:gd name="connsiteY32" fmla="*/ 428625 h 2390775"/>
                <a:gd name="connsiteX33" fmla="*/ 1489075 w 1536700"/>
                <a:gd name="connsiteY33" fmla="*/ 368300 h 2390775"/>
                <a:gd name="connsiteX34" fmla="*/ 1501775 w 1536700"/>
                <a:gd name="connsiteY34" fmla="*/ 336550 h 2390775"/>
                <a:gd name="connsiteX35" fmla="*/ 1514475 w 1536700"/>
                <a:gd name="connsiteY35" fmla="*/ 320675 h 2390775"/>
                <a:gd name="connsiteX36" fmla="*/ 1533525 w 1536700"/>
                <a:gd name="connsiteY36" fmla="*/ 301625 h 2390775"/>
                <a:gd name="connsiteX37" fmla="*/ 1536700 w 1536700"/>
                <a:gd name="connsiteY37" fmla="*/ 292100 h 2390775"/>
                <a:gd name="connsiteX38" fmla="*/ 1536700 w 1536700"/>
                <a:gd name="connsiteY38" fmla="*/ 276225 h 2390775"/>
                <a:gd name="connsiteX39" fmla="*/ 1530350 w 1536700"/>
                <a:gd name="connsiteY39" fmla="*/ 260350 h 2390775"/>
                <a:gd name="connsiteX40" fmla="*/ 1520825 w 1536700"/>
                <a:gd name="connsiteY40" fmla="*/ 244475 h 2390775"/>
                <a:gd name="connsiteX41" fmla="*/ 1495425 w 1536700"/>
                <a:gd name="connsiteY41" fmla="*/ 212725 h 2390775"/>
                <a:gd name="connsiteX42" fmla="*/ 1444625 w 1536700"/>
                <a:gd name="connsiteY42" fmla="*/ 168275 h 2390775"/>
                <a:gd name="connsiteX43" fmla="*/ 1397000 w 1536700"/>
                <a:gd name="connsiteY43" fmla="*/ 136525 h 2390775"/>
                <a:gd name="connsiteX44" fmla="*/ 1333500 w 1536700"/>
                <a:gd name="connsiteY44" fmla="*/ 92075 h 2390775"/>
                <a:gd name="connsiteX45" fmla="*/ 1250950 w 1536700"/>
                <a:gd name="connsiteY45" fmla="*/ 34925 h 2390775"/>
                <a:gd name="connsiteX46" fmla="*/ 1196975 w 1536700"/>
                <a:gd name="connsiteY46" fmla="*/ 6350 h 2390775"/>
                <a:gd name="connsiteX47" fmla="*/ 1174750 w 1536700"/>
                <a:gd name="connsiteY47" fmla="*/ 0 h 2390775"/>
                <a:gd name="connsiteX48" fmla="*/ 1123950 w 1536700"/>
                <a:gd name="connsiteY48" fmla="*/ 0 h 2390775"/>
                <a:gd name="connsiteX49" fmla="*/ 1066800 w 1536700"/>
                <a:gd name="connsiteY49" fmla="*/ 6350 h 2390775"/>
                <a:gd name="connsiteX50" fmla="*/ 1041400 w 1536700"/>
                <a:gd name="connsiteY50" fmla="*/ 15875 h 2390775"/>
                <a:gd name="connsiteX51" fmla="*/ 1028700 w 1536700"/>
                <a:gd name="connsiteY51" fmla="*/ 28575 h 2390775"/>
                <a:gd name="connsiteX52" fmla="*/ 1022350 w 1536700"/>
                <a:gd name="connsiteY52" fmla="*/ 34925 h 2390775"/>
                <a:gd name="connsiteX53" fmla="*/ 1022350 w 1536700"/>
                <a:gd name="connsiteY53" fmla="*/ 47625 h 2390775"/>
                <a:gd name="connsiteX54" fmla="*/ 1031875 w 1536700"/>
                <a:gd name="connsiteY54" fmla="*/ 63500 h 2390775"/>
                <a:gd name="connsiteX55" fmla="*/ 1047750 w 1536700"/>
                <a:gd name="connsiteY55" fmla="*/ 79375 h 2390775"/>
                <a:gd name="connsiteX56" fmla="*/ 1076325 w 1536700"/>
                <a:gd name="connsiteY56" fmla="*/ 104775 h 2390775"/>
                <a:gd name="connsiteX57" fmla="*/ 1108075 w 1536700"/>
                <a:gd name="connsiteY57" fmla="*/ 139700 h 2390775"/>
                <a:gd name="connsiteX58" fmla="*/ 1143000 w 1536700"/>
                <a:gd name="connsiteY58" fmla="*/ 184150 h 2390775"/>
                <a:gd name="connsiteX59" fmla="*/ 1165225 w 1536700"/>
                <a:gd name="connsiteY59" fmla="*/ 225425 h 2390775"/>
                <a:gd name="connsiteX60" fmla="*/ 1181100 w 1536700"/>
                <a:gd name="connsiteY60" fmla="*/ 279400 h 2390775"/>
                <a:gd name="connsiteX61" fmla="*/ 1187450 w 1536700"/>
                <a:gd name="connsiteY61" fmla="*/ 333375 h 2390775"/>
                <a:gd name="connsiteX62" fmla="*/ 1187450 w 1536700"/>
                <a:gd name="connsiteY62" fmla="*/ 425450 h 2390775"/>
                <a:gd name="connsiteX63" fmla="*/ 1168400 w 1536700"/>
                <a:gd name="connsiteY63" fmla="*/ 641350 h 2390775"/>
                <a:gd name="connsiteX64" fmla="*/ 1130300 w 1536700"/>
                <a:gd name="connsiteY64" fmla="*/ 847725 h 2390775"/>
                <a:gd name="connsiteX65" fmla="*/ 1095375 w 1536700"/>
                <a:gd name="connsiteY65" fmla="*/ 971550 h 2390775"/>
                <a:gd name="connsiteX66" fmla="*/ 1054100 w 1536700"/>
                <a:gd name="connsiteY66" fmla="*/ 1082675 h 2390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536700" h="2390775">
                  <a:moveTo>
                    <a:pt x="1054100" y="1082675"/>
                  </a:moveTo>
                  <a:lnTo>
                    <a:pt x="1012825" y="1184275"/>
                  </a:lnTo>
                  <a:lnTo>
                    <a:pt x="949325" y="1317625"/>
                  </a:lnTo>
                  <a:lnTo>
                    <a:pt x="860425" y="1473200"/>
                  </a:lnTo>
                  <a:lnTo>
                    <a:pt x="762000" y="1616075"/>
                  </a:lnTo>
                  <a:lnTo>
                    <a:pt x="657225" y="1749425"/>
                  </a:lnTo>
                  <a:lnTo>
                    <a:pt x="555625" y="1863725"/>
                  </a:lnTo>
                  <a:lnTo>
                    <a:pt x="431800" y="1993900"/>
                  </a:lnTo>
                  <a:lnTo>
                    <a:pt x="238125" y="2162175"/>
                  </a:lnTo>
                  <a:lnTo>
                    <a:pt x="69850" y="2292350"/>
                  </a:lnTo>
                  <a:lnTo>
                    <a:pt x="6350" y="2343150"/>
                  </a:lnTo>
                  <a:lnTo>
                    <a:pt x="0" y="2359025"/>
                  </a:lnTo>
                  <a:lnTo>
                    <a:pt x="0" y="2371725"/>
                  </a:lnTo>
                  <a:lnTo>
                    <a:pt x="9525" y="2384425"/>
                  </a:lnTo>
                  <a:lnTo>
                    <a:pt x="25400" y="2390775"/>
                  </a:lnTo>
                  <a:lnTo>
                    <a:pt x="60325" y="2384425"/>
                  </a:lnTo>
                  <a:lnTo>
                    <a:pt x="250825" y="2286000"/>
                  </a:lnTo>
                  <a:lnTo>
                    <a:pt x="409575" y="2190750"/>
                  </a:lnTo>
                  <a:lnTo>
                    <a:pt x="574675" y="2073275"/>
                  </a:lnTo>
                  <a:lnTo>
                    <a:pt x="685800" y="1984375"/>
                  </a:lnTo>
                  <a:lnTo>
                    <a:pt x="752475" y="1924050"/>
                  </a:lnTo>
                  <a:lnTo>
                    <a:pt x="873125" y="1800225"/>
                  </a:lnTo>
                  <a:lnTo>
                    <a:pt x="981075" y="1676400"/>
                  </a:lnTo>
                  <a:lnTo>
                    <a:pt x="1069975" y="1549400"/>
                  </a:lnTo>
                  <a:lnTo>
                    <a:pt x="1133475" y="1454150"/>
                  </a:lnTo>
                  <a:lnTo>
                    <a:pt x="1225550" y="1285875"/>
                  </a:lnTo>
                  <a:lnTo>
                    <a:pt x="1285875" y="1146175"/>
                  </a:lnTo>
                  <a:lnTo>
                    <a:pt x="1323975" y="1057275"/>
                  </a:lnTo>
                  <a:lnTo>
                    <a:pt x="1374775" y="908050"/>
                  </a:lnTo>
                  <a:lnTo>
                    <a:pt x="1393825" y="822325"/>
                  </a:lnTo>
                  <a:lnTo>
                    <a:pt x="1431925" y="663575"/>
                  </a:lnTo>
                  <a:lnTo>
                    <a:pt x="1454150" y="533400"/>
                  </a:lnTo>
                  <a:lnTo>
                    <a:pt x="1473200" y="428625"/>
                  </a:lnTo>
                  <a:lnTo>
                    <a:pt x="1489075" y="368300"/>
                  </a:lnTo>
                  <a:lnTo>
                    <a:pt x="1501775" y="336550"/>
                  </a:lnTo>
                  <a:lnTo>
                    <a:pt x="1514475" y="320675"/>
                  </a:lnTo>
                  <a:lnTo>
                    <a:pt x="1533525" y="301625"/>
                  </a:lnTo>
                  <a:lnTo>
                    <a:pt x="1536700" y="292100"/>
                  </a:lnTo>
                  <a:lnTo>
                    <a:pt x="1536700" y="276225"/>
                  </a:lnTo>
                  <a:lnTo>
                    <a:pt x="1530350" y="260350"/>
                  </a:lnTo>
                  <a:lnTo>
                    <a:pt x="1520825" y="244475"/>
                  </a:lnTo>
                  <a:lnTo>
                    <a:pt x="1495425" y="212725"/>
                  </a:lnTo>
                  <a:lnTo>
                    <a:pt x="1444625" y="168275"/>
                  </a:lnTo>
                  <a:lnTo>
                    <a:pt x="1397000" y="136525"/>
                  </a:lnTo>
                  <a:lnTo>
                    <a:pt x="1333500" y="92075"/>
                  </a:lnTo>
                  <a:lnTo>
                    <a:pt x="1250950" y="34925"/>
                  </a:lnTo>
                  <a:lnTo>
                    <a:pt x="1196975" y="6350"/>
                  </a:lnTo>
                  <a:lnTo>
                    <a:pt x="1174750" y="0"/>
                  </a:lnTo>
                  <a:lnTo>
                    <a:pt x="1123950" y="0"/>
                  </a:lnTo>
                  <a:lnTo>
                    <a:pt x="1066800" y="6350"/>
                  </a:lnTo>
                  <a:lnTo>
                    <a:pt x="1041400" y="15875"/>
                  </a:lnTo>
                  <a:lnTo>
                    <a:pt x="1028700" y="28575"/>
                  </a:lnTo>
                  <a:lnTo>
                    <a:pt x="1022350" y="34925"/>
                  </a:lnTo>
                  <a:lnTo>
                    <a:pt x="1022350" y="47625"/>
                  </a:lnTo>
                  <a:lnTo>
                    <a:pt x="1031875" y="63500"/>
                  </a:lnTo>
                  <a:lnTo>
                    <a:pt x="1047750" y="79375"/>
                  </a:lnTo>
                  <a:lnTo>
                    <a:pt x="1076325" y="104775"/>
                  </a:lnTo>
                  <a:lnTo>
                    <a:pt x="1108075" y="139700"/>
                  </a:lnTo>
                  <a:lnTo>
                    <a:pt x="1143000" y="184150"/>
                  </a:lnTo>
                  <a:lnTo>
                    <a:pt x="1165225" y="225425"/>
                  </a:lnTo>
                  <a:lnTo>
                    <a:pt x="1181100" y="279400"/>
                  </a:lnTo>
                  <a:lnTo>
                    <a:pt x="1187450" y="333375"/>
                  </a:lnTo>
                  <a:lnTo>
                    <a:pt x="1187450" y="425450"/>
                  </a:lnTo>
                  <a:lnTo>
                    <a:pt x="1168400" y="641350"/>
                  </a:lnTo>
                  <a:lnTo>
                    <a:pt x="1130300" y="847725"/>
                  </a:lnTo>
                  <a:lnTo>
                    <a:pt x="1095375" y="971550"/>
                  </a:lnTo>
                  <a:lnTo>
                    <a:pt x="1054100" y="10826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52">
              <a:extLst>
                <a:ext uri="{FF2B5EF4-FFF2-40B4-BE49-F238E27FC236}">
                  <a16:creationId xmlns:a16="http://schemas.microsoft.com/office/drawing/2014/main" id="{B8036EDA-0E75-49BE-BEA1-03C5759F2A18}"/>
                </a:ext>
              </a:extLst>
            </p:cNvPr>
            <p:cNvSpPr/>
            <p:nvPr/>
          </p:nvSpPr>
          <p:spPr>
            <a:xfrm>
              <a:off x="5722938" y="4164013"/>
              <a:ext cx="1885950" cy="1739900"/>
            </a:xfrm>
            <a:custGeom>
              <a:avLst/>
              <a:gdLst>
                <a:gd name="connsiteX0" fmla="*/ 619125 w 1885950"/>
                <a:gd name="connsiteY0" fmla="*/ 695325 h 1738313"/>
                <a:gd name="connsiteX1" fmla="*/ 540544 w 1885950"/>
                <a:gd name="connsiteY1" fmla="*/ 609600 h 1738313"/>
                <a:gd name="connsiteX2" fmla="*/ 385762 w 1885950"/>
                <a:gd name="connsiteY2" fmla="*/ 431007 h 1738313"/>
                <a:gd name="connsiteX3" fmla="*/ 271462 w 1885950"/>
                <a:gd name="connsiteY3" fmla="*/ 290513 h 1738313"/>
                <a:gd name="connsiteX4" fmla="*/ 38100 w 1885950"/>
                <a:gd name="connsiteY4" fmla="*/ 0 h 1738313"/>
                <a:gd name="connsiteX5" fmla="*/ 0 w 1885950"/>
                <a:gd name="connsiteY5" fmla="*/ 169069 h 1738313"/>
                <a:gd name="connsiteX6" fmla="*/ 107156 w 1885950"/>
                <a:gd name="connsiteY6" fmla="*/ 338138 h 1738313"/>
                <a:gd name="connsiteX7" fmla="*/ 261937 w 1885950"/>
                <a:gd name="connsiteY7" fmla="*/ 583407 h 1738313"/>
                <a:gd name="connsiteX8" fmla="*/ 411956 w 1885950"/>
                <a:gd name="connsiteY8" fmla="*/ 819150 h 1738313"/>
                <a:gd name="connsiteX9" fmla="*/ 554831 w 1885950"/>
                <a:gd name="connsiteY9" fmla="*/ 1035844 h 1738313"/>
                <a:gd name="connsiteX10" fmla="*/ 714375 w 1885950"/>
                <a:gd name="connsiteY10" fmla="*/ 1278732 h 1738313"/>
                <a:gd name="connsiteX11" fmla="*/ 862012 w 1885950"/>
                <a:gd name="connsiteY11" fmla="*/ 1500188 h 1738313"/>
                <a:gd name="connsiteX12" fmla="*/ 921544 w 1885950"/>
                <a:gd name="connsiteY12" fmla="*/ 1585913 h 1738313"/>
                <a:gd name="connsiteX13" fmla="*/ 938212 w 1885950"/>
                <a:gd name="connsiteY13" fmla="*/ 1604963 h 1738313"/>
                <a:gd name="connsiteX14" fmla="*/ 954881 w 1885950"/>
                <a:gd name="connsiteY14" fmla="*/ 1616869 h 1738313"/>
                <a:gd name="connsiteX15" fmla="*/ 969169 w 1885950"/>
                <a:gd name="connsiteY15" fmla="*/ 1624013 h 1738313"/>
                <a:gd name="connsiteX16" fmla="*/ 1031081 w 1885950"/>
                <a:gd name="connsiteY16" fmla="*/ 1638300 h 1738313"/>
                <a:gd name="connsiteX17" fmla="*/ 1271587 w 1885950"/>
                <a:gd name="connsiteY17" fmla="*/ 1690688 h 1738313"/>
                <a:gd name="connsiteX18" fmla="*/ 1512094 w 1885950"/>
                <a:gd name="connsiteY18" fmla="*/ 1726407 h 1738313"/>
                <a:gd name="connsiteX19" fmla="*/ 1669256 w 1885950"/>
                <a:gd name="connsiteY19" fmla="*/ 1738313 h 1738313"/>
                <a:gd name="connsiteX20" fmla="*/ 1804987 w 1885950"/>
                <a:gd name="connsiteY20" fmla="*/ 1735932 h 1738313"/>
                <a:gd name="connsiteX21" fmla="*/ 1859756 w 1885950"/>
                <a:gd name="connsiteY21" fmla="*/ 1726407 h 1738313"/>
                <a:gd name="connsiteX22" fmla="*/ 1881187 w 1885950"/>
                <a:gd name="connsiteY22" fmla="*/ 1714500 h 1738313"/>
                <a:gd name="connsiteX23" fmla="*/ 1885950 w 1885950"/>
                <a:gd name="connsiteY23" fmla="*/ 1704975 h 1738313"/>
                <a:gd name="connsiteX24" fmla="*/ 1883569 w 1885950"/>
                <a:gd name="connsiteY24" fmla="*/ 1695450 h 1738313"/>
                <a:gd name="connsiteX25" fmla="*/ 1878806 w 1885950"/>
                <a:gd name="connsiteY25" fmla="*/ 1685925 h 1738313"/>
                <a:gd name="connsiteX26" fmla="*/ 1790700 w 1885950"/>
                <a:gd name="connsiteY26" fmla="*/ 1633538 h 1738313"/>
                <a:gd name="connsiteX27" fmla="*/ 1624012 w 1885950"/>
                <a:gd name="connsiteY27" fmla="*/ 1533525 h 1738313"/>
                <a:gd name="connsiteX28" fmla="*/ 1466850 w 1885950"/>
                <a:gd name="connsiteY28" fmla="*/ 1431132 h 1738313"/>
                <a:gd name="connsiteX29" fmla="*/ 1281112 w 1885950"/>
                <a:gd name="connsiteY29" fmla="*/ 1300163 h 1738313"/>
                <a:gd name="connsiteX30" fmla="*/ 1138237 w 1885950"/>
                <a:gd name="connsiteY30" fmla="*/ 1190625 h 1738313"/>
                <a:gd name="connsiteX31" fmla="*/ 966787 w 1885950"/>
                <a:gd name="connsiteY31" fmla="*/ 1045369 h 1738313"/>
                <a:gd name="connsiteX32" fmla="*/ 800100 w 1885950"/>
                <a:gd name="connsiteY32" fmla="*/ 890588 h 1738313"/>
                <a:gd name="connsiteX33" fmla="*/ 619125 w 1885950"/>
                <a:gd name="connsiteY33" fmla="*/ 695325 h 1738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885950" h="1738313">
                  <a:moveTo>
                    <a:pt x="619125" y="695325"/>
                  </a:moveTo>
                  <a:lnTo>
                    <a:pt x="540544" y="609600"/>
                  </a:lnTo>
                  <a:lnTo>
                    <a:pt x="385762" y="431007"/>
                  </a:lnTo>
                  <a:lnTo>
                    <a:pt x="271462" y="290513"/>
                  </a:lnTo>
                  <a:lnTo>
                    <a:pt x="38100" y="0"/>
                  </a:lnTo>
                  <a:lnTo>
                    <a:pt x="0" y="169069"/>
                  </a:lnTo>
                  <a:lnTo>
                    <a:pt x="107156" y="338138"/>
                  </a:lnTo>
                  <a:lnTo>
                    <a:pt x="261937" y="583407"/>
                  </a:lnTo>
                  <a:lnTo>
                    <a:pt x="411956" y="819150"/>
                  </a:lnTo>
                  <a:lnTo>
                    <a:pt x="554831" y="1035844"/>
                  </a:lnTo>
                  <a:lnTo>
                    <a:pt x="714375" y="1278732"/>
                  </a:lnTo>
                  <a:lnTo>
                    <a:pt x="862012" y="1500188"/>
                  </a:lnTo>
                  <a:lnTo>
                    <a:pt x="921544" y="1585913"/>
                  </a:lnTo>
                  <a:lnTo>
                    <a:pt x="938212" y="1604963"/>
                  </a:lnTo>
                  <a:lnTo>
                    <a:pt x="954881" y="1616869"/>
                  </a:lnTo>
                  <a:lnTo>
                    <a:pt x="969169" y="1624013"/>
                  </a:lnTo>
                  <a:lnTo>
                    <a:pt x="1031081" y="1638300"/>
                  </a:lnTo>
                  <a:lnTo>
                    <a:pt x="1271587" y="1690688"/>
                  </a:lnTo>
                  <a:lnTo>
                    <a:pt x="1512094" y="1726407"/>
                  </a:lnTo>
                  <a:lnTo>
                    <a:pt x="1669256" y="1738313"/>
                  </a:lnTo>
                  <a:lnTo>
                    <a:pt x="1804987" y="1735932"/>
                  </a:lnTo>
                  <a:lnTo>
                    <a:pt x="1859756" y="1726407"/>
                  </a:lnTo>
                  <a:lnTo>
                    <a:pt x="1881187" y="1714500"/>
                  </a:lnTo>
                  <a:lnTo>
                    <a:pt x="1885950" y="1704975"/>
                  </a:lnTo>
                  <a:lnTo>
                    <a:pt x="1883569" y="1695450"/>
                  </a:lnTo>
                  <a:lnTo>
                    <a:pt x="1878806" y="1685925"/>
                  </a:lnTo>
                  <a:lnTo>
                    <a:pt x="1790700" y="1633538"/>
                  </a:lnTo>
                  <a:lnTo>
                    <a:pt x="1624012" y="1533525"/>
                  </a:lnTo>
                  <a:lnTo>
                    <a:pt x="1466850" y="1431132"/>
                  </a:lnTo>
                  <a:lnTo>
                    <a:pt x="1281112" y="1300163"/>
                  </a:lnTo>
                  <a:lnTo>
                    <a:pt x="1138237" y="1190625"/>
                  </a:lnTo>
                  <a:lnTo>
                    <a:pt x="966787" y="1045369"/>
                  </a:lnTo>
                  <a:lnTo>
                    <a:pt x="800100" y="890588"/>
                  </a:lnTo>
                  <a:lnTo>
                    <a:pt x="619125" y="6953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8FF55B67-2E25-405E-8FBC-379B593A8DFD}"/>
              </a:ext>
            </a:extLst>
          </p:cNvPr>
          <p:cNvGrpSpPr>
            <a:grpSpLocks/>
          </p:cNvGrpSpPr>
          <p:nvPr/>
        </p:nvGrpSpPr>
        <p:grpSpPr bwMode="auto">
          <a:xfrm>
            <a:off x="2503488" y="1846263"/>
            <a:ext cx="4981575" cy="3951287"/>
            <a:chOff x="2476500" y="1846263"/>
            <a:chExt cx="4979988" cy="3951287"/>
          </a:xfrm>
        </p:grpSpPr>
        <p:sp>
          <p:nvSpPr>
            <p:cNvPr id="28" name="フリーフォーム 30">
              <a:extLst>
                <a:ext uri="{FF2B5EF4-FFF2-40B4-BE49-F238E27FC236}">
                  <a16:creationId xmlns:a16="http://schemas.microsoft.com/office/drawing/2014/main" id="{4903B4CB-6714-4716-BD36-8C1EA7B72B25}"/>
                </a:ext>
              </a:extLst>
            </p:cNvPr>
            <p:cNvSpPr/>
            <p:nvPr/>
          </p:nvSpPr>
          <p:spPr>
            <a:xfrm>
              <a:off x="2476500" y="1957388"/>
              <a:ext cx="1104548" cy="1082675"/>
            </a:xfrm>
            <a:custGeom>
              <a:avLst/>
              <a:gdLst>
                <a:gd name="connsiteX0" fmla="*/ 438150 w 1104900"/>
                <a:gd name="connsiteY0" fmla="*/ 590550 h 1083468"/>
                <a:gd name="connsiteX1" fmla="*/ 542925 w 1104900"/>
                <a:gd name="connsiteY1" fmla="*/ 469106 h 1083468"/>
                <a:gd name="connsiteX2" fmla="*/ 631031 w 1104900"/>
                <a:gd name="connsiteY2" fmla="*/ 357187 h 1083468"/>
                <a:gd name="connsiteX3" fmla="*/ 697706 w 1104900"/>
                <a:gd name="connsiteY3" fmla="*/ 257175 h 1083468"/>
                <a:gd name="connsiteX4" fmla="*/ 709613 w 1104900"/>
                <a:gd name="connsiteY4" fmla="*/ 230981 h 1083468"/>
                <a:gd name="connsiteX5" fmla="*/ 709613 w 1104900"/>
                <a:gd name="connsiteY5" fmla="*/ 209550 h 1083468"/>
                <a:gd name="connsiteX6" fmla="*/ 702469 w 1104900"/>
                <a:gd name="connsiteY6" fmla="*/ 183356 h 1083468"/>
                <a:gd name="connsiteX7" fmla="*/ 688181 w 1104900"/>
                <a:gd name="connsiteY7" fmla="*/ 152400 h 1083468"/>
                <a:gd name="connsiteX8" fmla="*/ 657225 w 1104900"/>
                <a:gd name="connsiteY8" fmla="*/ 111918 h 1083468"/>
                <a:gd name="connsiteX9" fmla="*/ 621506 w 1104900"/>
                <a:gd name="connsiteY9" fmla="*/ 73818 h 1083468"/>
                <a:gd name="connsiteX10" fmla="*/ 600075 w 1104900"/>
                <a:gd name="connsiteY10" fmla="*/ 47625 h 1083468"/>
                <a:gd name="connsiteX11" fmla="*/ 595313 w 1104900"/>
                <a:gd name="connsiteY11" fmla="*/ 38100 h 1083468"/>
                <a:gd name="connsiteX12" fmla="*/ 590550 w 1104900"/>
                <a:gd name="connsiteY12" fmla="*/ 23812 h 1083468"/>
                <a:gd name="connsiteX13" fmla="*/ 597694 w 1104900"/>
                <a:gd name="connsiteY13" fmla="*/ 9525 h 1083468"/>
                <a:gd name="connsiteX14" fmla="*/ 621506 w 1104900"/>
                <a:gd name="connsiteY14" fmla="*/ 2381 h 1083468"/>
                <a:gd name="connsiteX15" fmla="*/ 650081 w 1104900"/>
                <a:gd name="connsiteY15" fmla="*/ 0 h 1083468"/>
                <a:gd name="connsiteX16" fmla="*/ 681038 w 1104900"/>
                <a:gd name="connsiteY16" fmla="*/ 0 h 1083468"/>
                <a:gd name="connsiteX17" fmla="*/ 723900 w 1104900"/>
                <a:gd name="connsiteY17" fmla="*/ 9525 h 1083468"/>
                <a:gd name="connsiteX18" fmla="*/ 778669 w 1104900"/>
                <a:gd name="connsiteY18" fmla="*/ 33337 h 1083468"/>
                <a:gd name="connsiteX19" fmla="*/ 831056 w 1104900"/>
                <a:gd name="connsiteY19" fmla="*/ 66675 h 1083468"/>
                <a:gd name="connsiteX20" fmla="*/ 878681 w 1104900"/>
                <a:gd name="connsiteY20" fmla="*/ 102393 h 1083468"/>
                <a:gd name="connsiteX21" fmla="*/ 952500 w 1104900"/>
                <a:gd name="connsiteY21" fmla="*/ 169068 h 1083468"/>
                <a:gd name="connsiteX22" fmla="*/ 1023938 w 1104900"/>
                <a:gd name="connsiteY22" fmla="*/ 240506 h 1083468"/>
                <a:gd name="connsiteX23" fmla="*/ 1083469 w 1104900"/>
                <a:gd name="connsiteY23" fmla="*/ 307181 h 1083468"/>
                <a:gd name="connsiteX24" fmla="*/ 1100138 w 1104900"/>
                <a:gd name="connsiteY24" fmla="*/ 328612 h 1083468"/>
                <a:gd name="connsiteX25" fmla="*/ 1104900 w 1104900"/>
                <a:gd name="connsiteY25" fmla="*/ 345281 h 1083468"/>
                <a:gd name="connsiteX26" fmla="*/ 1100138 w 1104900"/>
                <a:gd name="connsiteY26" fmla="*/ 366712 h 1083468"/>
                <a:gd name="connsiteX27" fmla="*/ 1085850 w 1104900"/>
                <a:gd name="connsiteY27" fmla="*/ 383381 h 1083468"/>
                <a:gd name="connsiteX28" fmla="*/ 1057275 w 1104900"/>
                <a:gd name="connsiteY28" fmla="*/ 400050 h 1083468"/>
                <a:gd name="connsiteX29" fmla="*/ 995363 w 1104900"/>
                <a:gd name="connsiteY29" fmla="*/ 423862 h 1083468"/>
                <a:gd name="connsiteX30" fmla="*/ 802481 w 1104900"/>
                <a:gd name="connsiteY30" fmla="*/ 564356 h 1083468"/>
                <a:gd name="connsiteX31" fmla="*/ 564356 w 1104900"/>
                <a:gd name="connsiteY31" fmla="*/ 735806 h 1083468"/>
                <a:gd name="connsiteX32" fmla="*/ 373856 w 1104900"/>
                <a:gd name="connsiteY32" fmla="*/ 866775 h 1083468"/>
                <a:gd name="connsiteX33" fmla="*/ 138113 w 1104900"/>
                <a:gd name="connsiteY33" fmla="*/ 1021556 h 1083468"/>
                <a:gd name="connsiteX34" fmla="*/ 40481 w 1104900"/>
                <a:gd name="connsiteY34" fmla="*/ 1078706 h 1083468"/>
                <a:gd name="connsiteX35" fmla="*/ 16669 w 1104900"/>
                <a:gd name="connsiteY35" fmla="*/ 1083468 h 1083468"/>
                <a:gd name="connsiteX36" fmla="*/ 0 w 1104900"/>
                <a:gd name="connsiteY36" fmla="*/ 1083468 h 1083468"/>
                <a:gd name="connsiteX37" fmla="*/ 0 w 1104900"/>
                <a:gd name="connsiteY37" fmla="*/ 1073943 h 1083468"/>
                <a:gd name="connsiteX38" fmla="*/ 2381 w 1104900"/>
                <a:gd name="connsiteY38" fmla="*/ 1052512 h 1083468"/>
                <a:gd name="connsiteX39" fmla="*/ 9525 w 1104900"/>
                <a:gd name="connsiteY39" fmla="*/ 1031081 h 1083468"/>
                <a:gd name="connsiteX40" fmla="*/ 40481 w 1104900"/>
                <a:gd name="connsiteY40" fmla="*/ 997743 h 1083468"/>
                <a:gd name="connsiteX41" fmla="*/ 207169 w 1104900"/>
                <a:gd name="connsiteY41" fmla="*/ 835818 h 1083468"/>
                <a:gd name="connsiteX42" fmla="*/ 438150 w 1104900"/>
                <a:gd name="connsiteY42" fmla="*/ 590550 h 1083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04900" h="1083468">
                  <a:moveTo>
                    <a:pt x="438150" y="590550"/>
                  </a:moveTo>
                  <a:lnTo>
                    <a:pt x="542925" y="469106"/>
                  </a:lnTo>
                  <a:lnTo>
                    <a:pt x="631031" y="357187"/>
                  </a:lnTo>
                  <a:lnTo>
                    <a:pt x="697706" y="257175"/>
                  </a:lnTo>
                  <a:lnTo>
                    <a:pt x="709613" y="230981"/>
                  </a:lnTo>
                  <a:lnTo>
                    <a:pt x="709613" y="209550"/>
                  </a:lnTo>
                  <a:lnTo>
                    <a:pt x="702469" y="183356"/>
                  </a:lnTo>
                  <a:lnTo>
                    <a:pt x="688181" y="152400"/>
                  </a:lnTo>
                  <a:lnTo>
                    <a:pt x="657225" y="111918"/>
                  </a:lnTo>
                  <a:lnTo>
                    <a:pt x="621506" y="73818"/>
                  </a:lnTo>
                  <a:lnTo>
                    <a:pt x="600075" y="47625"/>
                  </a:lnTo>
                  <a:lnTo>
                    <a:pt x="595313" y="38100"/>
                  </a:lnTo>
                  <a:lnTo>
                    <a:pt x="590550" y="23812"/>
                  </a:lnTo>
                  <a:lnTo>
                    <a:pt x="597694" y="9525"/>
                  </a:lnTo>
                  <a:lnTo>
                    <a:pt x="621506" y="2381"/>
                  </a:lnTo>
                  <a:lnTo>
                    <a:pt x="650081" y="0"/>
                  </a:lnTo>
                  <a:lnTo>
                    <a:pt x="681038" y="0"/>
                  </a:lnTo>
                  <a:lnTo>
                    <a:pt x="723900" y="9525"/>
                  </a:lnTo>
                  <a:lnTo>
                    <a:pt x="778669" y="33337"/>
                  </a:lnTo>
                  <a:lnTo>
                    <a:pt x="831056" y="66675"/>
                  </a:lnTo>
                  <a:lnTo>
                    <a:pt x="878681" y="102393"/>
                  </a:lnTo>
                  <a:lnTo>
                    <a:pt x="952500" y="169068"/>
                  </a:lnTo>
                  <a:lnTo>
                    <a:pt x="1023938" y="240506"/>
                  </a:lnTo>
                  <a:lnTo>
                    <a:pt x="1083469" y="307181"/>
                  </a:lnTo>
                  <a:lnTo>
                    <a:pt x="1100138" y="328612"/>
                  </a:lnTo>
                  <a:lnTo>
                    <a:pt x="1104900" y="345281"/>
                  </a:lnTo>
                  <a:lnTo>
                    <a:pt x="1100138" y="366712"/>
                  </a:lnTo>
                  <a:lnTo>
                    <a:pt x="1085850" y="383381"/>
                  </a:lnTo>
                  <a:lnTo>
                    <a:pt x="1057275" y="400050"/>
                  </a:lnTo>
                  <a:lnTo>
                    <a:pt x="995363" y="423862"/>
                  </a:lnTo>
                  <a:lnTo>
                    <a:pt x="802481" y="564356"/>
                  </a:lnTo>
                  <a:lnTo>
                    <a:pt x="564356" y="735806"/>
                  </a:lnTo>
                  <a:lnTo>
                    <a:pt x="373856" y="866775"/>
                  </a:lnTo>
                  <a:lnTo>
                    <a:pt x="138113" y="1021556"/>
                  </a:lnTo>
                  <a:lnTo>
                    <a:pt x="40481" y="1078706"/>
                  </a:lnTo>
                  <a:lnTo>
                    <a:pt x="16669" y="1083468"/>
                  </a:lnTo>
                  <a:lnTo>
                    <a:pt x="0" y="1083468"/>
                  </a:lnTo>
                  <a:lnTo>
                    <a:pt x="0" y="1073943"/>
                  </a:lnTo>
                  <a:lnTo>
                    <a:pt x="2381" y="1052512"/>
                  </a:lnTo>
                  <a:lnTo>
                    <a:pt x="9525" y="1031081"/>
                  </a:lnTo>
                  <a:lnTo>
                    <a:pt x="40481" y="997743"/>
                  </a:lnTo>
                  <a:lnTo>
                    <a:pt x="207169" y="835818"/>
                  </a:lnTo>
                  <a:lnTo>
                    <a:pt x="438150" y="590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31">
              <a:extLst>
                <a:ext uri="{FF2B5EF4-FFF2-40B4-BE49-F238E27FC236}">
                  <a16:creationId xmlns:a16="http://schemas.microsoft.com/office/drawing/2014/main" id="{D701B5E2-1EB6-44F4-8674-EB526AC228CA}"/>
                </a:ext>
              </a:extLst>
            </p:cNvPr>
            <p:cNvSpPr/>
            <p:nvPr/>
          </p:nvSpPr>
          <p:spPr>
            <a:xfrm>
              <a:off x="4071429" y="1981200"/>
              <a:ext cx="831585" cy="676275"/>
            </a:xfrm>
            <a:custGeom>
              <a:avLst/>
              <a:gdLst>
                <a:gd name="connsiteX0" fmla="*/ 433387 w 831056"/>
                <a:gd name="connsiteY0" fmla="*/ 109538 h 676275"/>
                <a:gd name="connsiteX1" fmla="*/ 319087 w 831056"/>
                <a:gd name="connsiteY1" fmla="*/ 76200 h 676275"/>
                <a:gd name="connsiteX2" fmla="*/ 145256 w 831056"/>
                <a:gd name="connsiteY2" fmla="*/ 26194 h 676275"/>
                <a:gd name="connsiteX3" fmla="*/ 66675 w 831056"/>
                <a:gd name="connsiteY3" fmla="*/ 2381 h 676275"/>
                <a:gd name="connsiteX4" fmla="*/ 47625 w 831056"/>
                <a:gd name="connsiteY4" fmla="*/ 0 h 676275"/>
                <a:gd name="connsiteX5" fmla="*/ 33337 w 831056"/>
                <a:gd name="connsiteY5" fmla="*/ 0 h 676275"/>
                <a:gd name="connsiteX6" fmla="*/ 11906 w 831056"/>
                <a:gd name="connsiteY6" fmla="*/ 2381 h 676275"/>
                <a:gd name="connsiteX7" fmla="*/ 4762 w 831056"/>
                <a:gd name="connsiteY7" fmla="*/ 4763 h 676275"/>
                <a:gd name="connsiteX8" fmla="*/ 0 w 831056"/>
                <a:gd name="connsiteY8" fmla="*/ 16669 h 676275"/>
                <a:gd name="connsiteX9" fmla="*/ 2381 w 831056"/>
                <a:gd name="connsiteY9" fmla="*/ 33338 h 676275"/>
                <a:gd name="connsiteX10" fmla="*/ 9525 w 831056"/>
                <a:gd name="connsiteY10" fmla="*/ 42863 h 676275"/>
                <a:gd name="connsiteX11" fmla="*/ 38100 w 831056"/>
                <a:gd name="connsiteY11" fmla="*/ 59531 h 676275"/>
                <a:gd name="connsiteX12" fmla="*/ 95250 w 831056"/>
                <a:gd name="connsiteY12" fmla="*/ 92869 h 676275"/>
                <a:gd name="connsiteX13" fmla="*/ 192881 w 831056"/>
                <a:gd name="connsiteY13" fmla="*/ 159544 h 676275"/>
                <a:gd name="connsiteX14" fmla="*/ 257175 w 831056"/>
                <a:gd name="connsiteY14" fmla="*/ 214313 h 676275"/>
                <a:gd name="connsiteX15" fmla="*/ 323850 w 831056"/>
                <a:gd name="connsiteY15" fmla="*/ 280988 h 676275"/>
                <a:gd name="connsiteX16" fmla="*/ 371475 w 831056"/>
                <a:gd name="connsiteY16" fmla="*/ 335756 h 676275"/>
                <a:gd name="connsiteX17" fmla="*/ 426243 w 831056"/>
                <a:gd name="connsiteY17" fmla="*/ 409575 h 676275"/>
                <a:gd name="connsiteX18" fmla="*/ 492918 w 831056"/>
                <a:gd name="connsiteY18" fmla="*/ 502444 h 676275"/>
                <a:gd name="connsiteX19" fmla="*/ 533400 w 831056"/>
                <a:gd name="connsiteY19" fmla="*/ 566738 h 676275"/>
                <a:gd name="connsiteX20" fmla="*/ 564356 w 831056"/>
                <a:gd name="connsiteY20" fmla="*/ 609600 h 676275"/>
                <a:gd name="connsiteX21" fmla="*/ 588168 w 831056"/>
                <a:gd name="connsiteY21" fmla="*/ 638175 h 676275"/>
                <a:gd name="connsiteX22" fmla="*/ 614362 w 831056"/>
                <a:gd name="connsiteY22" fmla="*/ 657225 h 676275"/>
                <a:gd name="connsiteX23" fmla="*/ 640556 w 831056"/>
                <a:gd name="connsiteY23" fmla="*/ 671513 h 676275"/>
                <a:gd name="connsiteX24" fmla="*/ 659606 w 831056"/>
                <a:gd name="connsiteY24" fmla="*/ 676275 h 676275"/>
                <a:gd name="connsiteX25" fmla="*/ 683418 w 831056"/>
                <a:gd name="connsiteY25" fmla="*/ 676275 h 676275"/>
                <a:gd name="connsiteX26" fmla="*/ 714375 w 831056"/>
                <a:gd name="connsiteY26" fmla="*/ 666750 h 676275"/>
                <a:gd name="connsiteX27" fmla="*/ 745331 w 831056"/>
                <a:gd name="connsiteY27" fmla="*/ 640556 h 676275"/>
                <a:gd name="connsiteX28" fmla="*/ 781050 w 831056"/>
                <a:gd name="connsiteY28" fmla="*/ 602456 h 676275"/>
                <a:gd name="connsiteX29" fmla="*/ 809625 w 831056"/>
                <a:gd name="connsiteY29" fmla="*/ 561975 h 676275"/>
                <a:gd name="connsiteX30" fmla="*/ 828675 w 831056"/>
                <a:gd name="connsiteY30" fmla="*/ 519113 h 676275"/>
                <a:gd name="connsiteX31" fmla="*/ 831056 w 831056"/>
                <a:gd name="connsiteY31" fmla="*/ 488156 h 676275"/>
                <a:gd name="connsiteX32" fmla="*/ 826293 w 831056"/>
                <a:gd name="connsiteY32" fmla="*/ 440531 h 676275"/>
                <a:gd name="connsiteX33" fmla="*/ 807243 w 831056"/>
                <a:gd name="connsiteY33" fmla="*/ 376238 h 676275"/>
                <a:gd name="connsiteX34" fmla="*/ 778668 w 831056"/>
                <a:gd name="connsiteY34" fmla="*/ 326231 h 676275"/>
                <a:gd name="connsiteX35" fmla="*/ 735806 w 831056"/>
                <a:gd name="connsiteY35" fmla="*/ 271463 h 676275"/>
                <a:gd name="connsiteX36" fmla="*/ 702468 w 831056"/>
                <a:gd name="connsiteY36" fmla="*/ 240506 h 676275"/>
                <a:gd name="connsiteX37" fmla="*/ 652462 w 831056"/>
                <a:gd name="connsiteY37" fmla="*/ 197644 h 676275"/>
                <a:gd name="connsiteX38" fmla="*/ 607218 w 831056"/>
                <a:gd name="connsiteY38" fmla="*/ 173831 h 676275"/>
                <a:gd name="connsiteX39" fmla="*/ 433387 w 831056"/>
                <a:gd name="connsiteY39" fmla="*/ 109538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31056" h="676275">
                  <a:moveTo>
                    <a:pt x="433387" y="109538"/>
                  </a:moveTo>
                  <a:lnTo>
                    <a:pt x="319087" y="76200"/>
                  </a:lnTo>
                  <a:lnTo>
                    <a:pt x="145256" y="26194"/>
                  </a:lnTo>
                  <a:lnTo>
                    <a:pt x="66675" y="2381"/>
                  </a:lnTo>
                  <a:lnTo>
                    <a:pt x="47625" y="0"/>
                  </a:lnTo>
                  <a:lnTo>
                    <a:pt x="33337" y="0"/>
                  </a:lnTo>
                  <a:lnTo>
                    <a:pt x="11906" y="2381"/>
                  </a:lnTo>
                  <a:lnTo>
                    <a:pt x="4762" y="4763"/>
                  </a:lnTo>
                  <a:lnTo>
                    <a:pt x="0" y="16669"/>
                  </a:lnTo>
                  <a:lnTo>
                    <a:pt x="2381" y="33338"/>
                  </a:lnTo>
                  <a:lnTo>
                    <a:pt x="9525" y="42863"/>
                  </a:lnTo>
                  <a:lnTo>
                    <a:pt x="38100" y="59531"/>
                  </a:lnTo>
                  <a:lnTo>
                    <a:pt x="95250" y="92869"/>
                  </a:lnTo>
                  <a:lnTo>
                    <a:pt x="192881" y="159544"/>
                  </a:lnTo>
                  <a:lnTo>
                    <a:pt x="257175" y="214313"/>
                  </a:lnTo>
                  <a:lnTo>
                    <a:pt x="323850" y="280988"/>
                  </a:lnTo>
                  <a:lnTo>
                    <a:pt x="371475" y="335756"/>
                  </a:lnTo>
                  <a:lnTo>
                    <a:pt x="426243" y="409575"/>
                  </a:lnTo>
                  <a:lnTo>
                    <a:pt x="492918" y="502444"/>
                  </a:lnTo>
                  <a:lnTo>
                    <a:pt x="533400" y="566738"/>
                  </a:lnTo>
                  <a:lnTo>
                    <a:pt x="564356" y="609600"/>
                  </a:lnTo>
                  <a:lnTo>
                    <a:pt x="588168" y="638175"/>
                  </a:lnTo>
                  <a:lnTo>
                    <a:pt x="614362" y="657225"/>
                  </a:lnTo>
                  <a:lnTo>
                    <a:pt x="640556" y="671513"/>
                  </a:lnTo>
                  <a:lnTo>
                    <a:pt x="659606" y="676275"/>
                  </a:lnTo>
                  <a:lnTo>
                    <a:pt x="683418" y="676275"/>
                  </a:lnTo>
                  <a:lnTo>
                    <a:pt x="714375" y="666750"/>
                  </a:lnTo>
                  <a:lnTo>
                    <a:pt x="745331" y="640556"/>
                  </a:lnTo>
                  <a:lnTo>
                    <a:pt x="781050" y="602456"/>
                  </a:lnTo>
                  <a:lnTo>
                    <a:pt x="809625" y="561975"/>
                  </a:lnTo>
                  <a:lnTo>
                    <a:pt x="828675" y="519113"/>
                  </a:lnTo>
                  <a:lnTo>
                    <a:pt x="831056" y="488156"/>
                  </a:lnTo>
                  <a:lnTo>
                    <a:pt x="826293" y="440531"/>
                  </a:lnTo>
                  <a:lnTo>
                    <a:pt x="807243" y="376238"/>
                  </a:lnTo>
                  <a:lnTo>
                    <a:pt x="778668" y="326231"/>
                  </a:lnTo>
                  <a:lnTo>
                    <a:pt x="735806" y="271463"/>
                  </a:lnTo>
                  <a:lnTo>
                    <a:pt x="702468" y="240506"/>
                  </a:lnTo>
                  <a:lnTo>
                    <a:pt x="652462" y="197644"/>
                  </a:lnTo>
                  <a:lnTo>
                    <a:pt x="607218" y="173831"/>
                  </a:lnTo>
                  <a:lnTo>
                    <a:pt x="433387" y="109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32">
              <a:extLst>
                <a:ext uri="{FF2B5EF4-FFF2-40B4-BE49-F238E27FC236}">
                  <a16:creationId xmlns:a16="http://schemas.microsoft.com/office/drawing/2014/main" id="{E65E9B77-C57E-4713-9E82-221F0FCBC12A}"/>
                </a:ext>
              </a:extLst>
            </p:cNvPr>
            <p:cNvSpPr/>
            <p:nvPr/>
          </p:nvSpPr>
          <p:spPr>
            <a:xfrm>
              <a:off x="2505066" y="2760663"/>
              <a:ext cx="1523514" cy="1403350"/>
            </a:xfrm>
            <a:custGeom>
              <a:avLst/>
              <a:gdLst>
                <a:gd name="connsiteX0" fmla="*/ 1138238 w 1524000"/>
                <a:gd name="connsiteY0" fmla="*/ 671512 h 1404937"/>
                <a:gd name="connsiteX1" fmla="*/ 1033463 w 1524000"/>
                <a:gd name="connsiteY1" fmla="*/ 771525 h 1404937"/>
                <a:gd name="connsiteX2" fmla="*/ 907256 w 1524000"/>
                <a:gd name="connsiteY2" fmla="*/ 881062 h 1404937"/>
                <a:gd name="connsiteX3" fmla="*/ 762000 w 1524000"/>
                <a:gd name="connsiteY3" fmla="*/ 997744 h 1404937"/>
                <a:gd name="connsiteX4" fmla="*/ 588169 w 1524000"/>
                <a:gd name="connsiteY4" fmla="*/ 1116806 h 1404937"/>
                <a:gd name="connsiteX5" fmla="*/ 431006 w 1524000"/>
                <a:gd name="connsiteY5" fmla="*/ 1214437 h 1404937"/>
                <a:gd name="connsiteX6" fmla="*/ 250031 w 1524000"/>
                <a:gd name="connsiteY6" fmla="*/ 1314450 h 1404937"/>
                <a:gd name="connsiteX7" fmla="*/ 104775 w 1524000"/>
                <a:gd name="connsiteY7" fmla="*/ 1383506 h 1404937"/>
                <a:gd name="connsiteX8" fmla="*/ 59531 w 1524000"/>
                <a:gd name="connsiteY8" fmla="*/ 1402556 h 1404937"/>
                <a:gd name="connsiteX9" fmla="*/ 45244 w 1524000"/>
                <a:gd name="connsiteY9" fmla="*/ 1404937 h 1404937"/>
                <a:gd name="connsiteX10" fmla="*/ 26194 w 1524000"/>
                <a:gd name="connsiteY10" fmla="*/ 1404937 h 1404937"/>
                <a:gd name="connsiteX11" fmla="*/ 7144 w 1524000"/>
                <a:gd name="connsiteY11" fmla="*/ 1400175 h 1404937"/>
                <a:gd name="connsiteX12" fmla="*/ 0 w 1524000"/>
                <a:gd name="connsiteY12" fmla="*/ 1393031 h 1404937"/>
                <a:gd name="connsiteX13" fmla="*/ 0 w 1524000"/>
                <a:gd name="connsiteY13" fmla="*/ 1385887 h 1404937"/>
                <a:gd name="connsiteX14" fmla="*/ 2381 w 1524000"/>
                <a:gd name="connsiteY14" fmla="*/ 1376362 h 1404937"/>
                <a:gd name="connsiteX15" fmla="*/ 21431 w 1524000"/>
                <a:gd name="connsiteY15" fmla="*/ 1347787 h 1404937"/>
                <a:gd name="connsiteX16" fmla="*/ 76200 w 1524000"/>
                <a:gd name="connsiteY16" fmla="*/ 1309687 h 1404937"/>
                <a:gd name="connsiteX17" fmla="*/ 230981 w 1524000"/>
                <a:gd name="connsiteY17" fmla="*/ 1200150 h 1404937"/>
                <a:gd name="connsiteX18" fmla="*/ 414338 w 1524000"/>
                <a:gd name="connsiteY18" fmla="*/ 1057275 h 1404937"/>
                <a:gd name="connsiteX19" fmla="*/ 616744 w 1524000"/>
                <a:gd name="connsiteY19" fmla="*/ 878681 h 1404937"/>
                <a:gd name="connsiteX20" fmla="*/ 807244 w 1524000"/>
                <a:gd name="connsiteY20" fmla="*/ 676275 h 1404937"/>
                <a:gd name="connsiteX21" fmla="*/ 926306 w 1524000"/>
                <a:gd name="connsiteY21" fmla="*/ 531019 h 1404937"/>
                <a:gd name="connsiteX22" fmla="*/ 1064419 w 1524000"/>
                <a:gd name="connsiteY22" fmla="*/ 330994 h 1404937"/>
                <a:gd name="connsiteX23" fmla="*/ 1100138 w 1524000"/>
                <a:gd name="connsiteY23" fmla="*/ 271462 h 1404937"/>
                <a:gd name="connsiteX24" fmla="*/ 1116806 w 1524000"/>
                <a:gd name="connsiteY24" fmla="*/ 254794 h 1404937"/>
                <a:gd name="connsiteX25" fmla="*/ 1133475 w 1524000"/>
                <a:gd name="connsiteY25" fmla="*/ 235744 h 1404937"/>
                <a:gd name="connsiteX26" fmla="*/ 1140619 w 1524000"/>
                <a:gd name="connsiteY26" fmla="*/ 211931 h 1404937"/>
                <a:gd name="connsiteX27" fmla="*/ 1140619 w 1524000"/>
                <a:gd name="connsiteY27" fmla="*/ 190500 h 1404937"/>
                <a:gd name="connsiteX28" fmla="*/ 1133475 w 1524000"/>
                <a:gd name="connsiteY28" fmla="*/ 164306 h 1404937"/>
                <a:gd name="connsiteX29" fmla="*/ 1121569 w 1524000"/>
                <a:gd name="connsiteY29" fmla="*/ 142875 h 1404937"/>
                <a:gd name="connsiteX30" fmla="*/ 1107281 w 1524000"/>
                <a:gd name="connsiteY30" fmla="*/ 121444 h 1404937"/>
                <a:gd name="connsiteX31" fmla="*/ 1083469 w 1524000"/>
                <a:gd name="connsiteY31" fmla="*/ 95250 h 1404937"/>
                <a:gd name="connsiteX32" fmla="*/ 1062038 w 1524000"/>
                <a:gd name="connsiteY32" fmla="*/ 73819 h 1404937"/>
                <a:gd name="connsiteX33" fmla="*/ 1052513 w 1524000"/>
                <a:gd name="connsiteY33" fmla="*/ 59531 h 1404937"/>
                <a:gd name="connsiteX34" fmla="*/ 1045369 w 1524000"/>
                <a:gd name="connsiteY34" fmla="*/ 42862 h 1404937"/>
                <a:gd name="connsiteX35" fmla="*/ 1042988 w 1524000"/>
                <a:gd name="connsiteY35" fmla="*/ 30956 h 1404937"/>
                <a:gd name="connsiteX36" fmla="*/ 1047750 w 1524000"/>
                <a:gd name="connsiteY36" fmla="*/ 16669 h 1404937"/>
                <a:gd name="connsiteX37" fmla="*/ 1057275 w 1524000"/>
                <a:gd name="connsiteY37" fmla="*/ 11906 h 1404937"/>
                <a:gd name="connsiteX38" fmla="*/ 1085850 w 1524000"/>
                <a:gd name="connsiteY38" fmla="*/ 2381 h 1404937"/>
                <a:gd name="connsiteX39" fmla="*/ 1112044 w 1524000"/>
                <a:gd name="connsiteY39" fmla="*/ 0 h 1404937"/>
                <a:gd name="connsiteX40" fmla="*/ 1171575 w 1524000"/>
                <a:gd name="connsiteY40" fmla="*/ 4762 h 1404937"/>
                <a:gd name="connsiteX41" fmla="*/ 1219200 w 1524000"/>
                <a:gd name="connsiteY41" fmla="*/ 14287 h 1404937"/>
                <a:gd name="connsiteX42" fmla="*/ 1276350 w 1524000"/>
                <a:gd name="connsiteY42" fmla="*/ 35719 h 1404937"/>
                <a:gd name="connsiteX43" fmla="*/ 1338263 w 1524000"/>
                <a:gd name="connsiteY43" fmla="*/ 69056 h 1404937"/>
                <a:gd name="connsiteX44" fmla="*/ 1400175 w 1524000"/>
                <a:gd name="connsiteY44" fmla="*/ 111919 h 1404937"/>
                <a:gd name="connsiteX45" fmla="*/ 1438275 w 1524000"/>
                <a:gd name="connsiteY45" fmla="*/ 140494 h 1404937"/>
                <a:gd name="connsiteX46" fmla="*/ 1481138 w 1524000"/>
                <a:gd name="connsiteY46" fmla="*/ 176212 h 1404937"/>
                <a:gd name="connsiteX47" fmla="*/ 1497806 w 1524000"/>
                <a:gd name="connsiteY47" fmla="*/ 195262 h 1404937"/>
                <a:gd name="connsiteX48" fmla="*/ 1509713 w 1524000"/>
                <a:gd name="connsiteY48" fmla="*/ 214312 h 1404937"/>
                <a:gd name="connsiteX49" fmla="*/ 1516856 w 1524000"/>
                <a:gd name="connsiteY49" fmla="*/ 233362 h 1404937"/>
                <a:gd name="connsiteX50" fmla="*/ 1524000 w 1524000"/>
                <a:gd name="connsiteY50" fmla="*/ 264319 h 1404937"/>
                <a:gd name="connsiteX51" fmla="*/ 1524000 w 1524000"/>
                <a:gd name="connsiteY51" fmla="*/ 288131 h 1404937"/>
                <a:gd name="connsiteX52" fmla="*/ 1485900 w 1524000"/>
                <a:gd name="connsiteY52" fmla="*/ 314325 h 1404937"/>
                <a:gd name="connsiteX53" fmla="*/ 1419225 w 1524000"/>
                <a:gd name="connsiteY53" fmla="*/ 373856 h 1404937"/>
                <a:gd name="connsiteX54" fmla="*/ 1378744 w 1524000"/>
                <a:gd name="connsiteY54" fmla="*/ 416719 h 1404937"/>
                <a:gd name="connsiteX55" fmla="*/ 1283494 w 1524000"/>
                <a:gd name="connsiteY55" fmla="*/ 516731 h 1404937"/>
                <a:gd name="connsiteX56" fmla="*/ 1138238 w 1524000"/>
                <a:gd name="connsiteY56" fmla="*/ 671512 h 140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524000" h="1404937">
                  <a:moveTo>
                    <a:pt x="1138238" y="671512"/>
                  </a:moveTo>
                  <a:lnTo>
                    <a:pt x="1033463" y="771525"/>
                  </a:lnTo>
                  <a:lnTo>
                    <a:pt x="907256" y="881062"/>
                  </a:lnTo>
                  <a:lnTo>
                    <a:pt x="762000" y="997744"/>
                  </a:lnTo>
                  <a:lnTo>
                    <a:pt x="588169" y="1116806"/>
                  </a:lnTo>
                  <a:lnTo>
                    <a:pt x="431006" y="1214437"/>
                  </a:lnTo>
                  <a:lnTo>
                    <a:pt x="250031" y="1314450"/>
                  </a:lnTo>
                  <a:lnTo>
                    <a:pt x="104775" y="1383506"/>
                  </a:lnTo>
                  <a:lnTo>
                    <a:pt x="59531" y="1402556"/>
                  </a:lnTo>
                  <a:lnTo>
                    <a:pt x="45244" y="1404937"/>
                  </a:lnTo>
                  <a:lnTo>
                    <a:pt x="26194" y="1404937"/>
                  </a:lnTo>
                  <a:lnTo>
                    <a:pt x="7144" y="1400175"/>
                  </a:lnTo>
                  <a:lnTo>
                    <a:pt x="0" y="1393031"/>
                  </a:lnTo>
                  <a:lnTo>
                    <a:pt x="0" y="1385887"/>
                  </a:lnTo>
                  <a:lnTo>
                    <a:pt x="2381" y="1376362"/>
                  </a:lnTo>
                  <a:lnTo>
                    <a:pt x="21431" y="1347787"/>
                  </a:lnTo>
                  <a:lnTo>
                    <a:pt x="76200" y="1309687"/>
                  </a:lnTo>
                  <a:lnTo>
                    <a:pt x="230981" y="1200150"/>
                  </a:lnTo>
                  <a:lnTo>
                    <a:pt x="414338" y="1057275"/>
                  </a:lnTo>
                  <a:lnTo>
                    <a:pt x="616744" y="878681"/>
                  </a:lnTo>
                  <a:lnTo>
                    <a:pt x="807244" y="676275"/>
                  </a:lnTo>
                  <a:lnTo>
                    <a:pt x="926306" y="531019"/>
                  </a:lnTo>
                  <a:lnTo>
                    <a:pt x="1064419" y="330994"/>
                  </a:lnTo>
                  <a:lnTo>
                    <a:pt x="1100138" y="271462"/>
                  </a:lnTo>
                  <a:lnTo>
                    <a:pt x="1116806" y="254794"/>
                  </a:lnTo>
                  <a:lnTo>
                    <a:pt x="1133475" y="235744"/>
                  </a:lnTo>
                  <a:lnTo>
                    <a:pt x="1140619" y="211931"/>
                  </a:lnTo>
                  <a:lnTo>
                    <a:pt x="1140619" y="190500"/>
                  </a:lnTo>
                  <a:lnTo>
                    <a:pt x="1133475" y="164306"/>
                  </a:lnTo>
                  <a:lnTo>
                    <a:pt x="1121569" y="142875"/>
                  </a:lnTo>
                  <a:lnTo>
                    <a:pt x="1107281" y="121444"/>
                  </a:lnTo>
                  <a:lnTo>
                    <a:pt x="1083469" y="95250"/>
                  </a:lnTo>
                  <a:lnTo>
                    <a:pt x="1062038" y="73819"/>
                  </a:lnTo>
                  <a:lnTo>
                    <a:pt x="1052513" y="59531"/>
                  </a:lnTo>
                  <a:lnTo>
                    <a:pt x="1045369" y="42862"/>
                  </a:lnTo>
                  <a:lnTo>
                    <a:pt x="1042988" y="30956"/>
                  </a:lnTo>
                  <a:lnTo>
                    <a:pt x="1047750" y="16669"/>
                  </a:lnTo>
                  <a:lnTo>
                    <a:pt x="1057275" y="11906"/>
                  </a:lnTo>
                  <a:lnTo>
                    <a:pt x="1085850" y="2381"/>
                  </a:lnTo>
                  <a:lnTo>
                    <a:pt x="1112044" y="0"/>
                  </a:lnTo>
                  <a:lnTo>
                    <a:pt x="1171575" y="4762"/>
                  </a:lnTo>
                  <a:lnTo>
                    <a:pt x="1219200" y="14287"/>
                  </a:lnTo>
                  <a:lnTo>
                    <a:pt x="1276350" y="35719"/>
                  </a:lnTo>
                  <a:lnTo>
                    <a:pt x="1338263" y="69056"/>
                  </a:lnTo>
                  <a:lnTo>
                    <a:pt x="1400175" y="111919"/>
                  </a:lnTo>
                  <a:lnTo>
                    <a:pt x="1438275" y="140494"/>
                  </a:lnTo>
                  <a:lnTo>
                    <a:pt x="1481138" y="176212"/>
                  </a:lnTo>
                  <a:lnTo>
                    <a:pt x="1497806" y="195262"/>
                  </a:lnTo>
                  <a:lnTo>
                    <a:pt x="1509713" y="214312"/>
                  </a:lnTo>
                  <a:lnTo>
                    <a:pt x="1516856" y="233362"/>
                  </a:lnTo>
                  <a:lnTo>
                    <a:pt x="1524000" y="264319"/>
                  </a:lnTo>
                  <a:lnTo>
                    <a:pt x="1524000" y="288131"/>
                  </a:lnTo>
                  <a:lnTo>
                    <a:pt x="1485900" y="314325"/>
                  </a:lnTo>
                  <a:lnTo>
                    <a:pt x="1419225" y="373856"/>
                  </a:lnTo>
                  <a:lnTo>
                    <a:pt x="1378744" y="416719"/>
                  </a:lnTo>
                  <a:lnTo>
                    <a:pt x="1283494" y="516731"/>
                  </a:lnTo>
                  <a:lnTo>
                    <a:pt x="1138238" y="671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33">
              <a:extLst>
                <a:ext uri="{FF2B5EF4-FFF2-40B4-BE49-F238E27FC236}">
                  <a16:creationId xmlns:a16="http://schemas.microsoft.com/office/drawing/2014/main" id="{7A4C5762-5842-4FEF-8E5F-327B01E3738F}"/>
                </a:ext>
              </a:extLst>
            </p:cNvPr>
            <p:cNvSpPr/>
            <p:nvPr/>
          </p:nvSpPr>
          <p:spPr>
            <a:xfrm>
              <a:off x="3766726" y="3141663"/>
              <a:ext cx="1018850" cy="533400"/>
            </a:xfrm>
            <a:custGeom>
              <a:avLst/>
              <a:gdLst>
                <a:gd name="connsiteX0" fmla="*/ 504825 w 1019175"/>
                <a:gd name="connsiteY0" fmla="*/ 92869 h 533400"/>
                <a:gd name="connsiteX1" fmla="*/ 223837 w 1019175"/>
                <a:gd name="connsiteY1" fmla="*/ 38100 h 533400"/>
                <a:gd name="connsiteX2" fmla="*/ 35718 w 1019175"/>
                <a:gd name="connsiteY2" fmla="*/ 0 h 533400"/>
                <a:gd name="connsiteX3" fmla="*/ 0 w 1019175"/>
                <a:gd name="connsiteY3" fmla="*/ 47625 h 533400"/>
                <a:gd name="connsiteX4" fmla="*/ 147637 w 1019175"/>
                <a:gd name="connsiteY4" fmla="*/ 142875 h 533400"/>
                <a:gd name="connsiteX5" fmla="*/ 307181 w 1019175"/>
                <a:gd name="connsiteY5" fmla="*/ 247650 h 533400"/>
                <a:gd name="connsiteX6" fmla="*/ 442912 w 1019175"/>
                <a:gd name="connsiteY6" fmla="*/ 330994 h 533400"/>
                <a:gd name="connsiteX7" fmla="*/ 552450 w 1019175"/>
                <a:gd name="connsiteY7" fmla="*/ 397669 h 533400"/>
                <a:gd name="connsiteX8" fmla="*/ 633412 w 1019175"/>
                <a:gd name="connsiteY8" fmla="*/ 442912 h 533400"/>
                <a:gd name="connsiteX9" fmla="*/ 731043 w 1019175"/>
                <a:gd name="connsiteY9" fmla="*/ 488156 h 533400"/>
                <a:gd name="connsiteX10" fmla="*/ 792956 w 1019175"/>
                <a:gd name="connsiteY10" fmla="*/ 511969 h 533400"/>
                <a:gd name="connsiteX11" fmla="*/ 847725 w 1019175"/>
                <a:gd name="connsiteY11" fmla="*/ 523875 h 533400"/>
                <a:gd name="connsiteX12" fmla="*/ 909637 w 1019175"/>
                <a:gd name="connsiteY12" fmla="*/ 533400 h 533400"/>
                <a:gd name="connsiteX13" fmla="*/ 957262 w 1019175"/>
                <a:gd name="connsiteY13" fmla="*/ 531019 h 533400"/>
                <a:gd name="connsiteX14" fmla="*/ 992981 w 1019175"/>
                <a:gd name="connsiteY14" fmla="*/ 519112 h 533400"/>
                <a:gd name="connsiteX15" fmla="*/ 1014412 w 1019175"/>
                <a:gd name="connsiteY15" fmla="*/ 502444 h 533400"/>
                <a:gd name="connsiteX16" fmla="*/ 1019175 w 1019175"/>
                <a:gd name="connsiteY16" fmla="*/ 490537 h 533400"/>
                <a:gd name="connsiteX17" fmla="*/ 1019175 w 1019175"/>
                <a:gd name="connsiteY17" fmla="*/ 469106 h 533400"/>
                <a:gd name="connsiteX18" fmla="*/ 1009650 w 1019175"/>
                <a:gd name="connsiteY18" fmla="*/ 421481 h 533400"/>
                <a:gd name="connsiteX19" fmla="*/ 988218 w 1019175"/>
                <a:gd name="connsiteY19" fmla="*/ 354806 h 533400"/>
                <a:gd name="connsiteX20" fmla="*/ 954881 w 1019175"/>
                <a:gd name="connsiteY20" fmla="*/ 295275 h 533400"/>
                <a:gd name="connsiteX21" fmla="*/ 931068 w 1019175"/>
                <a:gd name="connsiteY21" fmla="*/ 257175 h 533400"/>
                <a:gd name="connsiteX22" fmla="*/ 885825 w 1019175"/>
                <a:gd name="connsiteY22" fmla="*/ 209550 h 533400"/>
                <a:gd name="connsiteX23" fmla="*/ 850106 w 1019175"/>
                <a:gd name="connsiteY23" fmla="*/ 176212 h 533400"/>
                <a:gd name="connsiteX24" fmla="*/ 828675 w 1019175"/>
                <a:gd name="connsiteY24" fmla="*/ 161925 h 533400"/>
                <a:gd name="connsiteX25" fmla="*/ 778668 w 1019175"/>
                <a:gd name="connsiteY25" fmla="*/ 145256 h 533400"/>
                <a:gd name="connsiteX26" fmla="*/ 504825 w 1019175"/>
                <a:gd name="connsiteY26" fmla="*/ 92869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19175" h="533400">
                  <a:moveTo>
                    <a:pt x="504825" y="92869"/>
                  </a:moveTo>
                  <a:lnTo>
                    <a:pt x="223837" y="38100"/>
                  </a:lnTo>
                  <a:lnTo>
                    <a:pt x="35718" y="0"/>
                  </a:lnTo>
                  <a:lnTo>
                    <a:pt x="0" y="47625"/>
                  </a:lnTo>
                  <a:lnTo>
                    <a:pt x="147637" y="142875"/>
                  </a:lnTo>
                  <a:lnTo>
                    <a:pt x="307181" y="247650"/>
                  </a:lnTo>
                  <a:lnTo>
                    <a:pt x="442912" y="330994"/>
                  </a:lnTo>
                  <a:lnTo>
                    <a:pt x="552450" y="397669"/>
                  </a:lnTo>
                  <a:lnTo>
                    <a:pt x="633412" y="442912"/>
                  </a:lnTo>
                  <a:lnTo>
                    <a:pt x="731043" y="488156"/>
                  </a:lnTo>
                  <a:lnTo>
                    <a:pt x="792956" y="511969"/>
                  </a:lnTo>
                  <a:lnTo>
                    <a:pt x="847725" y="523875"/>
                  </a:lnTo>
                  <a:lnTo>
                    <a:pt x="909637" y="533400"/>
                  </a:lnTo>
                  <a:lnTo>
                    <a:pt x="957262" y="531019"/>
                  </a:lnTo>
                  <a:lnTo>
                    <a:pt x="992981" y="519112"/>
                  </a:lnTo>
                  <a:lnTo>
                    <a:pt x="1014412" y="502444"/>
                  </a:lnTo>
                  <a:lnTo>
                    <a:pt x="1019175" y="490537"/>
                  </a:lnTo>
                  <a:lnTo>
                    <a:pt x="1019175" y="469106"/>
                  </a:lnTo>
                  <a:lnTo>
                    <a:pt x="1009650" y="421481"/>
                  </a:lnTo>
                  <a:lnTo>
                    <a:pt x="988218" y="354806"/>
                  </a:lnTo>
                  <a:lnTo>
                    <a:pt x="954881" y="295275"/>
                  </a:lnTo>
                  <a:lnTo>
                    <a:pt x="931068" y="257175"/>
                  </a:lnTo>
                  <a:lnTo>
                    <a:pt x="885825" y="209550"/>
                  </a:lnTo>
                  <a:lnTo>
                    <a:pt x="850106" y="176212"/>
                  </a:lnTo>
                  <a:lnTo>
                    <a:pt x="828675" y="161925"/>
                  </a:lnTo>
                  <a:lnTo>
                    <a:pt x="778668" y="145256"/>
                  </a:lnTo>
                  <a:lnTo>
                    <a:pt x="504825" y="92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35">
              <a:extLst>
                <a:ext uri="{FF2B5EF4-FFF2-40B4-BE49-F238E27FC236}">
                  <a16:creationId xmlns:a16="http://schemas.microsoft.com/office/drawing/2014/main" id="{296694CF-7180-4AE5-874E-988F1654427D}"/>
                </a:ext>
              </a:extLst>
            </p:cNvPr>
            <p:cNvSpPr/>
            <p:nvPr/>
          </p:nvSpPr>
          <p:spPr>
            <a:xfrm>
              <a:off x="2770093" y="4344988"/>
              <a:ext cx="520534" cy="1358900"/>
            </a:xfrm>
            <a:custGeom>
              <a:avLst/>
              <a:gdLst>
                <a:gd name="connsiteX0" fmla="*/ 481012 w 521494"/>
                <a:gd name="connsiteY0" fmla="*/ 588169 h 1357313"/>
                <a:gd name="connsiteX1" fmla="*/ 457200 w 521494"/>
                <a:gd name="connsiteY1" fmla="*/ 221457 h 1357313"/>
                <a:gd name="connsiteX2" fmla="*/ 359569 w 521494"/>
                <a:gd name="connsiteY2" fmla="*/ 47625 h 1357313"/>
                <a:gd name="connsiteX3" fmla="*/ 330994 w 521494"/>
                <a:gd name="connsiteY3" fmla="*/ 38100 h 1357313"/>
                <a:gd name="connsiteX4" fmla="*/ 257175 w 521494"/>
                <a:gd name="connsiteY4" fmla="*/ 21432 h 1357313"/>
                <a:gd name="connsiteX5" fmla="*/ 173831 w 521494"/>
                <a:gd name="connsiteY5" fmla="*/ 7144 h 1357313"/>
                <a:gd name="connsiteX6" fmla="*/ 83344 w 521494"/>
                <a:gd name="connsiteY6" fmla="*/ 0 h 1357313"/>
                <a:gd name="connsiteX7" fmla="*/ 57150 w 521494"/>
                <a:gd name="connsiteY7" fmla="*/ 0 h 1357313"/>
                <a:gd name="connsiteX8" fmla="*/ 35719 w 521494"/>
                <a:gd name="connsiteY8" fmla="*/ 0 h 1357313"/>
                <a:gd name="connsiteX9" fmla="*/ 14287 w 521494"/>
                <a:gd name="connsiteY9" fmla="*/ 4763 h 1357313"/>
                <a:gd name="connsiteX10" fmla="*/ 2381 w 521494"/>
                <a:gd name="connsiteY10" fmla="*/ 14288 h 1357313"/>
                <a:gd name="connsiteX11" fmla="*/ 0 w 521494"/>
                <a:gd name="connsiteY11" fmla="*/ 23813 h 1357313"/>
                <a:gd name="connsiteX12" fmla="*/ 4762 w 521494"/>
                <a:gd name="connsiteY12" fmla="*/ 38100 h 1357313"/>
                <a:gd name="connsiteX13" fmla="*/ 16669 w 521494"/>
                <a:gd name="connsiteY13" fmla="*/ 52388 h 1357313"/>
                <a:gd name="connsiteX14" fmla="*/ 38100 w 521494"/>
                <a:gd name="connsiteY14" fmla="*/ 69057 h 1357313"/>
                <a:gd name="connsiteX15" fmla="*/ 80962 w 521494"/>
                <a:gd name="connsiteY15" fmla="*/ 100013 h 1357313"/>
                <a:gd name="connsiteX16" fmla="*/ 123825 w 521494"/>
                <a:gd name="connsiteY16" fmla="*/ 138113 h 1357313"/>
                <a:gd name="connsiteX17" fmla="*/ 157162 w 521494"/>
                <a:gd name="connsiteY17" fmla="*/ 173832 h 1357313"/>
                <a:gd name="connsiteX18" fmla="*/ 180975 w 521494"/>
                <a:gd name="connsiteY18" fmla="*/ 214313 h 1357313"/>
                <a:gd name="connsiteX19" fmla="*/ 197644 w 521494"/>
                <a:gd name="connsiteY19" fmla="*/ 269082 h 1357313"/>
                <a:gd name="connsiteX20" fmla="*/ 219075 w 521494"/>
                <a:gd name="connsiteY20" fmla="*/ 388144 h 1357313"/>
                <a:gd name="connsiteX21" fmla="*/ 240506 w 521494"/>
                <a:gd name="connsiteY21" fmla="*/ 561975 h 1357313"/>
                <a:gd name="connsiteX22" fmla="*/ 254794 w 521494"/>
                <a:gd name="connsiteY22" fmla="*/ 721519 h 1357313"/>
                <a:gd name="connsiteX23" fmla="*/ 266700 w 521494"/>
                <a:gd name="connsiteY23" fmla="*/ 897732 h 1357313"/>
                <a:gd name="connsiteX24" fmla="*/ 280987 w 521494"/>
                <a:gd name="connsiteY24" fmla="*/ 1116807 h 1357313"/>
                <a:gd name="connsiteX25" fmla="*/ 280987 w 521494"/>
                <a:gd name="connsiteY25" fmla="*/ 1157288 h 1357313"/>
                <a:gd name="connsiteX26" fmla="*/ 290512 w 521494"/>
                <a:gd name="connsiteY26" fmla="*/ 1185863 h 1357313"/>
                <a:gd name="connsiteX27" fmla="*/ 323850 w 521494"/>
                <a:gd name="connsiteY27" fmla="*/ 1250157 h 1357313"/>
                <a:gd name="connsiteX28" fmla="*/ 352425 w 521494"/>
                <a:gd name="connsiteY28" fmla="*/ 1288257 h 1357313"/>
                <a:gd name="connsiteX29" fmla="*/ 376237 w 521494"/>
                <a:gd name="connsiteY29" fmla="*/ 1319213 h 1357313"/>
                <a:gd name="connsiteX30" fmla="*/ 409575 w 521494"/>
                <a:gd name="connsiteY30" fmla="*/ 1347788 h 1357313"/>
                <a:gd name="connsiteX31" fmla="*/ 428625 w 521494"/>
                <a:gd name="connsiteY31" fmla="*/ 1357313 h 1357313"/>
                <a:gd name="connsiteX32" fmla="*/ 438150 w 521494"/>
                <a:gd name="connsiteY32" fmla="*/ 1357313 h 1357313"/>
                <a:gd name="connsiteX33" fmla="*/ 452437 w 521494"/>
                <a:gd name="connsiteY33" fmla="*/ 1343025 h 1357313"/>
                <a:gd name="connsiteX34" fmla="*/ 466725 w 521494"/>
                <a:gd name="connsiteY34" fmla="*/ 1314450 h 1357313"/>
                <a:gd name="connsiteX35" fmla="*/ 485775 w 521494"/>
                <a:gd name="connsiteY35" fmla="*/ 1254919 h 1357313"/>
                <a:gd name="connsiteX36" fmla="*/ 497681 w 521494"/>
                <a:gd name="connsiteY36" fmla="*/ 1212057 h 1357313"/>
                <a:gd name="connsiteX37" fmla="*/ 519112 w 521494"/>
                <a:gd name="connsiteY37" fmla="*/ 1126332 h 1357313"/>
                <a:gd name="connsiteX38" fmla="*/ 521494 w 521494"/>
                <a:gd name="connsiteY38" fmla="*/ 1071563 h 1357313"/>
                <a:gd name="connsiteX39" fmla="*/ 492919 w 521494"/>
                <a:gd name="connsiteY39" fmla="*/ 762000 h 1357313"/>
                <a:gd name="connsiteX40" fmla="*/ 481012 w 521494"/>
                <a:gd name="connsiteY40" fmla="*/ 588169 h 1357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21494" h="1357313">
                  <a:moveTo>
                    <a:pt x="481012" y="588169"/>
                  </a:moveTo>
                  <a:lnTo>
                    <a:pt x="457200" y="221457"/>
                  </a:lnTo>
                  <a:lnTo>
                    <a:pt x="359569" y="47625"/>
                  </a:lnTo>
                  <a:lnTo>
                    <a:pt x="330994" y="38100"/>
                  </a:lnTo>
                  <a:lnTo>
                    <a:pt x="257175" y="21432"/>
                  </a:lnTo>
                  <a:lnTo>
                    <a:pt x="173831" y="7144"/>
                  </a:lnTo>
                  <a:lnTo>
                    <a:pt x="83344" y="0"/>
                  </a:lnTo>
                  <a:lnTo>
                    <a:pt x="57150" y="0"/>
                  </a:lnTo>
                  <a:lnTo>
                    <a:pt x="35719" y="0"/>
                  </a:lnTo>
                  <a:lnTo>
                    <a:pt x="14287" y="4763"/>
                  </a:lnTo>
                  <a:lnTo>
                    <a:pt x="2381" y="14288"/>
                  </a:lnTo>
                  <a:lnTo>
                    <a:pt x="0" y="23813"/>
                  </a:lnTo>
                  <a:lnTo>
                    <a:pt x="4762" y="38100"/>
                  </a:lnTo>
                  <a:lnTo>
                    <a:pt x="16669" y="52388"/>
                  </a:lnTo>
                  <a:lnTo>
                    <a:pt x="38100" y="69057"/>
                  </a:lnTo>
                  <a:lnTo>
                    <a:pt x="80962" y="100013"/>
                  </a:lnTo>
                  <a:lnTo>
                    <a:pt x="123825" y="138113"/>
                  </a:lnTo>
                  <a:lnTo>
                    <a:pt x="157162" y="173832"/>
                  </a:lnTo>
                  <a:lnTo>
                    <a:pt x="180975" y="214313"/>
                  </a:lnTo>
                  <a:lnTo>
                    <a:pt x="197644" y="269082"/>
                  </a:lnTo>
                  <a:lnTo>
                    <a:pt x="219075" y="388144"/>
                  </a:lnTo>
                  <a:lnTo>
                    <a:pt x="240506" y="561975"/>
                  </a:lnTo>
                  <a:lnTo>
                    <a:pt x="254794" y="721519"/>
                  </a:lnTo>
                  <a:lnTo>
                    <a:pt x="266700" y="897732"/>
                  </a:lnTo>
                  <a:lnTo>
                    <a:pt x="280987" y="1116807"/>
                  </a:lnTo>
                  <a:lnTo>
                    <a:pt x="280987" y="1157288"/>
                  </a:lnTo>
                  <a:lnTo>
                    <a:pt x="290512" y="1185863"/>
                  </a:lnTo>
                  <a:lnTo>
                    <a:pt x="323850" y="1250157"/>
                  </a:lnTo>
                  <a:lnTo>
                    <a:pt x="352425" y="1288257"/>
                  </a:lnTo>
                  <a:lnTo>
                    <a:pt x="376237" y="1319213"/>
                  </a:lnTo>
                  <a:lnTo>
                    <a:pt x="409575" y="1347788"/>
                  </a:lnTo>
                  <a:lnTo>
                    <a:pt x="428625" y="1357313"/>
                  </a:lnTo>
                  <a:lnTo>
                    <a:pt x="438150" y="1357313"/>
                  </a:lnTo>
                  <a:lnTo>
                    <a:pt x="452437" y="1343025"/>
                  </a:lnTo>
                  <a:lnTo>
                    <a:pt x="466725" y="1314450"/>
                  </a:lnTo>
                  <a:lnTo>
                    <a:pt x="485775" y="1254919"/>
                  </a:lnTo>
                  <a:lnTo>
                    <a:pt x="497681" y="1212057"/>
                  </a:lnTo>
                  <a:lnTo>
                    <a:pt x="519112" y="1126332"/>
                  </a:lnTo>
                  <a:lnTo>
                    <a:pt x="521494" y="1071563"/>
                  </a:lnTo>
                  <a:lnTo>
                    <a:pt x="492919" y="762000"/>
                  </a:lnTo>
                  <a:lnTo>
                    <a:pt x="481012" y="588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46">
              <a:extLst>
                <a:ext uri="{FF2B5EF4-FFF2-40B4-BE49-F238E27FC236}">
                  <a16:creationId xmlns:a16="http://schemas.microsoft.com/office/drawing/2014/main" id="{5451E1B6-3C97-419F-B9A5-5147A4F74B84}"/>
                </a:ext>
              </a:extLst>
            </p:cNvPr>
            <p:cNvSpPr/>
            <p:nvPr/>
          </p:nvSpPr>
          <p:spPr>
            <a:xfrm>
              <a:off x="3046230" y="4133850"/>
              <a:ext cx="1631430" cy="1271588"/>
            </a:xfrm>
            <a:custGeom>
              <a:avLst/>
              <a:gdLst>
                <a:gd name="connsiteX0" fmla="*/ 776287 w 1633537"/>
                <a:gd name="connsiteY0" fmla="*/ 295275 h 1271588"/>
                <a:gd name="connsiteX1" fmla="*/ 578644 w 1633537"/>
                <a:gd name="connsiteY1" fmla="*/ 340519 h 1271588"/>
                <a:gd name="connsiteX2" fmla="*/ 447675 w 1633537"/>
                <a:gd name="connsiteY2" fmla="*/ 369094 h 1271588"/>
                <a:gd name="connsiteX3" fmla="*/ 342900 w 1633537"/>
                <a:gd name="connsiteY3" fmla="*/ 395288 h 1271588"/>
                <a:gd name="connsiteX4" fmla="*/ 252412 w 1633537"/>
                <a:gd name="connsiteY4" fmla="*/ 423863 h 1271588"/>
                <a:gd name="connsiteX5" fmla="*/ 178594 w 1633537"/>
                <a:gd name="connsiteY5" fmla="*/ 454819 h 1271588"/>
                <a:gd name="connsiteX6" fmla="*/ 107156 w 1633537"/>
                <a:gd name="connsiteY6" fmla="*/ 476250 h 1271588"/>
                <a:gd name="connsiteX7" fmla="*/ 0 w 1633537"/>
                <a:gd name="connsiteY7" fmla="*/ 247650 h 1271588"/>
                <a:gd name="connsiteX8" fmla="*/ 95250 w 1633537"/>
                <a:gd name="connsiteY8" fmla="*/ 257175 h 1271588"/>
                <a:gd name="connsiteX9" fmla="*/ 178594 w 1633537"/>
                <a:gd name="connsiteY9" fmla="*/ 250031 h 1271588"/>
                <a:gd name="connsiteX10" fmla="*/ 300037 w 1633537"/>
                <a:gd name="connsiteY10" fmla="*/ 228600 h 1271588"/>
                <a:gd name="connsiteX11" fmla="*/ 471487 w 1633537"/>
                <a:gd name="connsiteY11" fmla="*/ 190500 h 1271588"/>
                <a:gd name="connsiteX12" fmla="*/ 688181 w 1633537"/>
                <a:gd name="connsiteY12" fmla="*/ 142875 h 1271588"/>
                <a:gd name="connsiteX13" fmla="*/ 876300 w 1633537"/>
                <a:gd name="connsiteY13" fmla="*/ 102394 h 1271588"/>
                <a:gd name="connsiteX14" fmla="*/ 1104900 w 1633537"/>
                <a:gd name="connsiteY14" fmla="*/ 52388 h 1271588"/>
                <a:gd name="connsiteX15" fmla="*/ 1169194 w 1633537"/>
                <a:gd name="connsiteY15" fmla="*/ 38100 h 1271588"/>
                <a:gd name="connsiteX16" fmla="*/ 1197769 w 1633537"/>
                <a:gd name="connsiteY16" fmla="*/ 28575 h 1271588"/>
                <a:gd name="connsiteX17" fmla="*/ 1219200 w 1633537"/>
                <a:gd name="connsiteY17" fmla="*/ 16669 h 1271588"/>
                <a:gd name="connsiteX18" fmla="*/ 1238250 w 1633537"/>
                <a:gd name="connsiteY18" fmla="*/ 4763 h 1271588"/>
                <a:gd name="connsiteX19" fmla="*/ 1254919 w 1633537"/>
                <a:gd name="connsiteY19" fmla="*/ 0 h 1271588"/>
                <a:gd name="connsiteX20" fmla="*/ 1288256 w 1633537"/>
                <a:gd name="connsiteY20" fmla="*/ 4763 h 1271588"/>
                <a:gd name="connsiteX21" fmla="*/ 1347787 w 1633537"/>
                <a:gd name="connsiteY21" fmla="*/ 30956 h 1271588"/>
                <a:gd name="connsiteX22" fmla="*/ 1421606 w 1633537"/>
                <a:gd name="connsiteY22" fmla="*/ 73819 h 1271588"/>
                <a:gd name="connsiteX23" fmla="*/ 1488281 w 1633537"/>
                <a:gd name="connsiteY23" fmla="*/ 119063 h 1271588"/>
                <a:gd name="connsiteX24" fmla="*/ 1554956 w 1633537"/>
                <a:gd name="connsiteY24" fmla="*/ 171450 h 1271588"/>
                <a:gd name="connsiteX25" fmla="*/ 1593056 w 1633537"/>
                <a:gd name="connsiteY25" fmla="*/ 204788 h 1271588"/>
                <a:gd name="connsiteX26" fmla="*/ 1624012 w 1633537"/>
                <a:gd name="connsiteY26" fmla="*/ 238125 h 1271588"/>
                <a:gd name="connsiteX27" fmla="*/ 1631156 w 1633537"/>
                <a:gd name="connsiteY27" fmla="*/ 252413 h 1271588"/>
                <a:gd name="connsiteX28" fmla="*/ 1633537 w 1633537"/>
                <a:gd name="connsiteY28" fmla="*/ 269081 h 1271588"/>
                <a:gd name="connsiteX29" fmla="*/ 1628775 w 1633537"/>
                <a:gd name="connsiteY29" fmla="*/ 290513 h 1271588"/>
                <a:gd name="connsiteX30" fmla="*/ 1619250 w 1633537"/>
                <a:gd name="connsiteY30" fmla="*/ 314325 h 1271588"/>
                <a:gd name="connsiteX31" fmla="*/ 1593056 w 1633537"/>
                <a:gd name="connsiteY31" fmla="*/ 354806 h 1271588"/>
                <a:gd name="connsiteX32" fmla="*/ 1557337 w 1633537"/>
                <a:gd name="connsiteY32" fmla="*/ 397669 h 1271588"/>
                <a:gd name="connsiteX33" fmla="*/ 1519237 w 1633537"/>
                <a:gd name="connsiteY33" fmla="*/ 438150 h 1271588"/>
                <a:gd name="connsiteX34" fmla="*/ 1450181 w 1633537"/>
                <a:gd name="connsiteY34" fmla="*/ 647700 h 1271588"/>
                <a:gd name="connsiteX35" fmla="*/ 1335881 w 1633537"/>
                <a:gd name="connsiteY35" fmla="*/ 990600 h 1271588"/>
                <a:gd name="connsiteX36" fmla="*/ 1273969 w 1633537"/>
                <a:gd name="connsiteY36" fmla="*/ 1173956 h 1271588"/>
                <a:gd name="connsiteX37" fmla="*/ 1247775 w 1633537"/>
                <a:gd name="connsiteY37" fmla="*/ 1209675 h 1271588"/>
                <a:gd name="connsiteX38" fmla="*/ 1212056 w 1633537"/>
                <a:gd name="connsiteY38" fmla="*/ 1240631 h 1271588"/>
                <a:gd name="connsiteX39" fmla="*/ 1183481 w 1633537"/>
                <a:gd name="connsiteY39" fmla="*/ 1262063 h 1271588"/>
                <a:gd name="connsiteX40" fmla="*/ 1162050 w 1633537"/>
                <a:gd name="connsiteY40" fmla="*/ 1271588 h 1271588"/>
                <a:gd name="connsiteX41" fmla="*/ 1140619 w 1633537"/>
                <a:gd name="connsiteY41" fmla="*/ 1271588 h 1271588"/>
                <a:gd name="connsiteX42" fmla="*/ 1119187 w 1633537"/>
                <a:gd name="connsiteY42" fmla="*/ 1264444 h 1271588"/>
                <a:gd name="connsiteX43" fmla="*/ 1097756 w 1633537"/>
                <a:gd name="connsiteY43" fmla="*/ 1245394 h 1271588"/>
                <a:gd name="connsiteX44" fmla="*/ 1078706 w 1633537"/>
                <a:gd name="connsiteY44" fmla="*/ 1219200 h 1271588"/>
                <a:gd name="connsiteX45" fmla="*/ 1059656 w 1633537"/>
                <a:gd name="connsiteY45" fmla="*/ 1173956 h 1271588"/>
                <a:gd name="connsiteX46" fmla="*/ 1123950 w 1633537"/>
                <a:gd name="connsiteY46" fmla="*/ 926306 h 1271588"/>
                <a:gd name="connsiteX47" fmla="*/ 1183481 w 1633537"/>
                <a:gd name="connsiteY47" fmla="*/ 650081 h 1271588"/>
                <a:gd name="connsiteX48" fmla="*/ 1240631 w 1633537"/>
                <a:gd name="connsiteY48" fmla="*/ 369094 h 1271588"/>
                <a:gd name="connsiteX49" fmla="*/ 1254919 w 1633537"/>
                <a:gd name="connsiteY49" fmla="*/ 295275 h 1271588"/>
                <a:gd name="connsiteX50" fmla="*/ 1250156 w 1633537"/>
                <a:gd name="connsiteY50" fmla="*/ 269081 h 1271588"/>
                <a:gd name="connsiteX51" fmla="*/ 1235869 w 1633537"/>
                <a:gd name="connsiteY51" fmla="*/ 252413 h 1271588"/>
                <a:gd name="connsiteX52" fmla="*/ 1214437 w 1633537"/>
                <a:gd name="connsiteY52" fmla="*/ 240506 h 1271588"/>
                <a:gd name="connsiteX53" fmla="*/ 1171575 w 1633537"/>
                <a:gd name="connsiteY53" fmla="*/ 233363 h 1271588"/>
                <a:gd name="connsiteX54" fmla="*/ 1023937 w 1633537"/>
                <a:gd name="connsiteY54" fmla="*/ 250031 h 1271588"/>
                <a:gd name="connsiteX55" fmla="*/ 776287 w 1633537"/>
                <a:gd name="connsiteY55" fmla="*/ 295275 h 127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633537" h="1271588">
                  <a:moveTo>
                    <a:pt x="776287" y="295275"/>
                  </a:moveTo>
                  <a:lnTo>
                    <a:pt x="578644" y="340519"/>
                  </a:lnTo>
                  <a:lnTo>
                    <a:pt x="447675" y="369094"/>
                  </a:lnTo>
                  <a:lnTo>
                    <a:pt x="342900" y="395288"/>
                  </a:lnTo>
                  <a:lnTo>
                    <a:pt x="252412" y="423863"/>
                  </a:lnTo>
                  <a:lnTo>
                    <a:pt x="178594" y="454819"/>
                  </a:lnTo>
                  <a:lnTo>
                    <a:pt x="107156" y="476250"/>
                  </a:lnTo>
                  <a:lnTo>
                    <a:pt x="0" y="247650"/>
                  </a:lnTo>
                  <a:lnTo>
                    <a:pt x="95250" y="257175"/>
                  </a:lnTo>
                  <a:lnTo>
                    <a:pt x="178594" y="250031"/>
                  </a:lnTo>
                  <a:lnTo>
                    <a:pt x="300037" y="228600"/>
                  </a:lnTo>
                  <a:lnTo>
                    <a:pt x="471487" y="190500"/>
                  </a:lnTo>
                  <a:lnTo>
                    <a:pt x="688181" y="142875"/>
                  </a:lnTo>
                  <a:lnTo>
                    <a:pt x="876300" y="102394"/>
                  </a:lnTo>
                  <a:lnTo>
                    <a:pt x="1104900" y="52388"/>
                  </a:lnTo>
                  <a:lnTo>
                    <a:pt x="1169194" y="38100"/>
                  </a:lnTo>
                  <a:lnTo>
                    <a:pt x="1197769" y="28575"/>
                  </a:lnTo>
                  <a:lnTo>
                    <a:pt x="1219200" y="16669"/>
                  </a:lnTo>
                  <a:lnTo>
                    <a:pt x="1238250" y="4763"/>
                  </a:lnTo>
                  <a:lnTo>
                    <a:pt x="1254919" y="0"/>
                  </a:lnTo>
                  <a:lnTo>
                    <a:pt x="1288256" y="4763"/>
                  </a:lnTo>
                  <a:lnTo>
                    <a:pt x="1347787" y="30956"/>
                  </a:lnTo>
                  <a:lnTo>
                    <a:pt x="1421606" y="73819"/>
                  </a:lnTo>
                  <a:lnTo>
                    <a:pt x="1488281" y="119063"/>
                  </a:lnTo>
                  <a:lnTo>
                    <a:pt x="1554956" y="171450"/>
                  </a:lnTo>
                  <a:lnTo>
                    <a:pt x="1593056" y="204788"/>
                  </a:lnTo>
                  <a:lnTo>
                    <a:pt x="1624012" y="238125"/>
                  </a:lnTo>
                  <a:lnTo>
                    <a:pt x="1631156" y="252413"/>
                  </a:lnTo>
                  <a:lnTo>
                    <a:pt x="1633537" y="269081"/>
                  </a:lnTo>
                  <a:lnTo>
                    <a:pt x="1628775" y="290513"/>
                  </a:lnTo>
                  <a:lnTo>
                    <a:pt x="1619250" y="314325"/>
                  </a:lnTo>
                  <a:lnTo>
                    <a:pt x="1593056" y="354806"/>
                  </a:lnTo>
                  <a:lnTo>
                    <a:pt x="1557337" y="397669"/>
                  </a:lnTo>
                  <a:lnTo>
                    <a:pt x="1519237" y="438150"/>
                  </a:lnTo>
                  <a:lnTo>
                    <a:pt x="1450181" y="647700"/>
                  </a:lnTo>
                  <a:lnTo>
                    <a:pt x="1335881" y="990600"/>
                  </a:lnTo>
                  <a:lnTo>
                    <a:pt x="1273969" y="1173956"/>
                  </a:lnTo>
                  <a:lnTo>
                    <a:pt x="1247775" y="1209675"/>
                  </a:lnTo>
                  <a:lnTo>
                    <a:pt x="1212056" y="1240631"/>
                  </a:lnTo>
                  <a:lnTo>
                    <a:pt x="1183481" y="1262063"/>
                  </a:lnTo>
                  <a:lnTo>
                    <a:pt x="1162050" y="1271588"/>
                  </a:lnTo>
                  <a:lnTo>
                    <a:pt x="1140619" y="1271588"/>
                  </a:lnTo>
                  <a:lnTo>
                    <a:pt x="1119187" y="1264444"/>
                  </a:lnTo>
                  <a:lnTo>
                    <a:pt x="1097756" y="1245394"/>
                  </a:lnTo>
                  <a:lnTo>
                    <a:pt x="1078706" y="1219200"/>
                  </a:lnTo>
                  <a:lnTo>
                    <a:pt x="1059656" y="1173956"/>
                  </a:lnTo>
                  <a:lnTo>
                    <a:pt x="1123950" y="926306"/>
                  </a:lnTo>
                  <a:lnTo>
                    <a:pt x="1183481" y="650081"/>
                  </a:lnTo>
                  <a:lnTo>
                    <a:pt x="1240631" y="369094"/>
                  </a:lnTo>
                  <a:lnTo>
                    <a:pt x="1254919" y="295275"/>
                  </a:lnTo>
                  <a:lnTo>
                    <a:pt x="1250156" y="269081"/>
                  </a:lnTo>
                  <a:lnTo>
                    <a:pt x="1235869" y="252413"/>
                  </a:lnTo>
                  <a:lnTo>
                    <a:pt x="1214437" y="240506"/>
                  </a:lnTo>
                  <a:lnTo>
                    <a:pt x="1171575" y="233363"/>
                  </a:lnTo>
                  <a:lnTo>
                    <a:pt x="1023937" y="250031"/>
                  </a:lnTo>
                  <a:lnTo>
                    <a:pt x="776287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47">
              <a:extLst>
                <a:ext uri="{FF2B5EF4-FFF2-40B4-BE49-F238E27FC236}">
                  <a16:creationId xmlns:a16="http://schemas.microsoft.com/office/drawing/2014/main" id="{12EE8EAE-EF25-4964-80ED-B249679A643A}"/>
                </a:ext>
              </a:extLst>
            </p:cNvPr>
            <p:cNvSpPr/>
            <p:nvPr/>
          </p:nvSpPr>
          <p:spPr>
            <a:xfrm>
              <a:off x="3189060" y="5072063"/>
              <a:ext cx="1049004" cy="377825"/>
            </a:xfrm>
            <a:custGeom>
              <a:avLst/>
              <a:gdLst>
                <a:gd name="connsiteX0" fmla="*/ 481012 w 1050131"/>
                <a:gd name="connsiteY0" fmla="*/ 97631 h 378618"/>
                <a:gd name="connsiteX1" fmla="*/ 154781 w 1050131"/>
                <a:gd name="connsiteY1" fmla="*/ 154781 h 378618"/>
                <a:gd name="connsiteX2" fmla="*/ 0 w 1050131"/>
                <a:gd name="connsiteY2" fmla="*/ 178593 h 378618"/>
                <a:gd name="connsiteX3" fmla="*/ 35719 w 1050131"/>
                <a:gd name="connsiteY3" fmla="*/ 378618 h 378618"/>
                <a:gd name="connsiteX4" fmla="*/ 283369 w 1050131"/>
                <a:gd name="connsiteY4" fmla="*/ 330993 h 378618"/>
                <a:gd name="connsiteX5" fmla="*/ 666750 w 1050131"/>
                <a:gd name="connsiteY5" fmla="*/ 257175 h 378618"/>
                <a:gd name="connsiteX6" fmla="*/ 873919 w 1050131"/>
                <a:gd name="connsiteY6" fmla="*/ 216693 h 378618"/>
                <a:gd name="connsiteX7" fmla="*/ 895350 w 1050131"/>
                <a:gd name="connsiteY7" fmla="*/ 214312 h 378618"/>
                <a:gd name="connsiteX8" fmla="*/ 902494 w 1050131"/>
                <a:gd name="connsiteY8" fmla="*/ 219075 h 378618"/>
                <a:gd name="connsiteX9" fmla="*/ 909637 w 1050131"/>
                <a:gd name="connsiteY9" fmla="*/ 223837 h 378618"/>
                <a:gd name="connsiteX10" fmla="*/ 921544 w 1050131"/>
                <a:gd name="connsiteY10" fmla="*/ 242887 h 378618"/>
                <a:gd name="connsiteX11" fmla="*/ 945356 w 1050131"/>
                <a:gd name="connsiteY11" fmla="*/ 290512 h 378618"/>
                <a:gd name="connsiteX12" fmla="*/ 971550 w 1050131"/>
                <a:gd name="connsiteY12" fmla="*/ 316706 h 378618"/>
                <a:gd name="connsiteX13" fmla="*/ 1050131 w 1050131"/>
                <a:gd name="connsiteY13" fmla="*/ 0 h 378618"/>
                <a:gd name="connsiteX14" fmla="*/ 831056 w 1050131"/>
                <a:gd name="connsiteY14" fmla="*/ 38100 h 378618"/>
                <a:gd name="connsiteX15" fmla="*/ 481012 w 1050131"/>
                <a:gd name="connsiteY15" fmla="*/ 97631 h 378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0131" h="378618">
                  <a:moveTo>
                    <a:pt x="481012" y="97631"/>
                  </a:moveTo>
                  <a:lnTo>
                    <a:pt x="154781" y="154781"/>
                  </a:lnTo>
                  <a:lnTo>
                    <a:pt x="0" y="178593"/>
                  </a:lnTo>
                  <a:lnTo>
                    <a:pt x="35719" y="378618"/>
                  </a:lnTo>
                  <a:lnTo>
                    <a:pt x="283369" y="330993"/>
                  </a:lnTo>
                  <a:lnTo>
                    <a:pt x="666750" y="257175"/>
                  </a:lnTo>
                  <a:lnTo>
                    <a:pt x="873919" y="216693"/>
                  </a:lnTo>
                  <a:lnTo>
                    <a:pt x="895350" y="214312"/>
                  </a:lnTo>
                  <a:lnTo>
                    <a:pt x="902494" y="219075"/>
                  </a:lnTo>
                  <a:lnTo>
                    <a:pt x="909637" y="223837"/>
                  </a:lnTo>
                  <a:lnTo>
                    <a:pt x="921544" y="242887"/>
                  </a:lnTo>
                  <a:lnTo>
                    <a:pt x="945356" y="290512"/>
                  </a:lnTo>
                  <a:lnTo>
                    <a:pt x="971550" y="316706"/>
                  </a:lnTo>
                  <a:lnTo>
                    <a:pt x="1050131" y="0"/>
                  </a:lnTo>
                  <a:lnTo>
                    <a:pt x="831056" y="38100"/>
                  </a:lnTo>
                  <a:lnTo>
                    <a:pt x="481012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48">
              <a:extLst>
                <a:ext uri="{FF2B5EF4-FFF2-40B4-BE49-F238E27FC236}">
                  <a16:creationId xmlns:a16="http://schemas.microsoft.com/office/drawing/2014/main" id="{0B25F185-F6DA-422E-9F90-005288B0FC75}"/>
                </a:ext>
              </a:extLst>
            </p:cNvPr>
            <p:cNvSpPr/>
            <p:nvPr/>
          </p:nvSpPr>
          <p:spPr>
            <a:xfrm>
              <a:off x="4782402" y="1846263"/>
              <a:ext cx="1010916" cy="1536700"/>
            </a:xfrm>
            <a:custGeom>
              <a:avLst/>
              <a:gdLst>
                <a:gd name="connsiteX0" fmla="*/ 471488 w 1009650"/>
                <a:gd name="connsiteY0" fmla="*/ 697706 h 1538287"/>
                <a:gd name="connsiteX1" fmla="*/ 361950 w 1009650"/>
                <a:gd name="connsiteY1" fmla="*/ 907256 h 1538287"/>
                <a:gd name="connsiteX2" fmla="*/ 276225 w 1009650"/>
                <a:gd name="connsiteY2" fmla="*/ 1059656 h 1538287"/>
                <a:gd name="connsiteX3" fmla="*/ 116682 w 1009650"/>
                <a:gd name="connsiteY3" fmla="*/ 1319212 h 1538287"/>
                <a:gd name="connsiteX4" fmla="*/ 42863 w 1009650"/>
                <a:gd name="connsiteY4" fmla="*/ 1433512 h 1538287"/>
                <a:gd name="connsiteX5" fmla="*/ 14288 w 1009650"/>
                <a:gd name="connsiteY5" fmla="*/ 1476375 h 1538287"/>
                <a:gd name="connsiteX6" fmla="*/ 2382 w 1009650"/>
                <a:gd name="connsiteY6" fmla="*/ 1497806 h 1538287"/>
                <a:gd name="connsiteX7" fmla="*/ 0 w 1009650"/>
                <a:gd name="connsiteY7" fmla="*/ 1516856 h 1538287"/>
                <a:gd name="connsiteX8" fmla="*/ 4763 w 1009650"/>
                <a:gd name="connsiteY8" fmla="*/ 1526381 h 1538287"/>
                <a:gd name="connsiteX9" fmla="*/ 19050 w 1009650"/>
                <a:gd name="connsiteY9" fmla="*/ 1535906 h 1538287"/>
                <a:gd name="connsiteX10" fmla="*/ 35719 w 1009650"/>
                <a:gd name="connsiteY10" fmla="*/ 1538287 h 1538287"/>
                <a:gd name="connsiteX11" fmla="*/ 61913 w 1009650"/>
                <a:gd name="connsiteY11" fmla="*/ 1531144 h 1538287"/>
                <a:gd name="connsiteX12" fmla="*/ 147638 w 1009650"/>
                <a:gd name="connsiteY12" fmla="*/ 1464469 h 1538287"/>
                <a:gd name="connsiteX13" fmla="*/ 392907 w 1009650"/>
                <a:gd name="connsiteY13" fmla="*/ 1240631 h 1538287"/>
                <a:gd name="connsiteX14" fmla="*/ 488157 w 1009650"/>
                <a:gd name="connsiteY14" fmla="*/ 1140619 h 1538287"/>
                <a:gd name="connsiteX15" fmla="*/ 619125 w 1009650"/>
                <a:gd name="connsiteY15" fmla="*/ 957262 h 1538287"/>
                <a:gd name="connsiteX16" fmla="*/ 707232 w 1009650"/>
                <a:gd name="connsiteY16" fmla="*/ 823912 h 1538287"/>
                <a:gd name="connsiteX17" fmla="*/ 776288 w 1009650"/>
                <a:gd name="connsiteY17" fmla="*/ 709612 h 1538287"/>
                <a:gd name="connsiteX18" fmla="*/ 850107 w 1009650"/>
                <a:gd name="connsiteY18" fmla="*/ 576262 h 1538287"/>
                <a:gd name="connsiteX19" fmla="*/ 895350 w 1009650"/>
                <a:gd name="connsiteY19" fmla="*/ 476250 h 1538287"/>
                <a:gd name="connsiteX20" fmla="*/ 907257 w 1009650"/>
                <a:gd name="connsiteY20" fmla="*/ 464344 h 1538287"/>
                <a:gd name="connsiteX21" fmla="*/ 931069 w 1009650"/>
                <a:gd name="connsiteY21" fmla="*/ 452437 h 1538287"/>
                <a:gd name="connsiteX22" fmla="*/ 964407 w 1009650"/>
                <a:gd name="connsiteY22" fmla="*/ 433387 h 1538287"/>
                <a:gd name="connsiteX23" fmla="*/ 990600 w 1009650"/>
                <a:gd name="connsiteY23" fmla="*/ 409575 h 1538287"/>
                <a:gd name="connsiteX24" fmla="*/ 1002507 w 1009650"/>
                <a:gd name="connsiteY24" fmla="*/ 392906 h 1538287"/>
                <a:gd name="connsiteX25" fmla="*/ 1009650 w 1009650"/>
                <a:gd name="connsiteY25" fmla="*/ 371475 h 1538287"/>
                <a:gd name="connsiteX26" fmla="*/ 1009650 w 1009650"/>
                <a:gd name="connsiteY26" fmla="*/ 350044 h 1538287"/>
                <a:gd name="connsiteX27" fmla="*/ 1002507 w 1009650"/>
                <a:gd name="connsiteY27" fmla="*/ 328612 h 1538287"/>
                <a:gd name="connsiteX28" fmla="*/ 990600 w 1009650"/>
                <a:gd name="connsiteY28" fmla="*/ 300037 h 1538287"/>
                <a:gd name="connsiteX29" fmla="*/ 969169 w 1009650"/>
                <a:gd name="connsiteY29" fmla="*/ 264319 h 1538287"/>
                <a:gd name="connsiteX30" fmla="*/ 940594 w 1009650"/>
                <a:gd name="connsiteY30" fmla="*/ 226219 h 1538287"/>
                <a:gd name="connsiteX31" fmla="*/ 902494 w 1009650"/>
                <a:gd name="connsiteY31" fmla="*/ 183356 h 1538287"/>
                <a:gd name="connsiteX32" fmla="*/ 850107 w 1009650"/>
                <a:gd name="connsiteY32" fmla="*/ 135731 h 1538287"/>
                <a:gd name="connsiteX33" fmla="*/ 783432 w 1009650"/>
                <a:gd name="connsiteY33" fmla="*/ 78581 h 1538287"/>
                <a:gd name="connsiteX34" fmla="*/ 750094 w 1009650"/>
                <a:gd name="connsiteY34" fmla="*/ 59531 h 1538287"/>
                <a:gd name="connsiteX35" fmla="*/ 692944 w 1009650"/>
                <a:gd name="connsiteY35" fmla="*/ 33337 h 1538287"/>
                <a:gd name="connsiteX36" fmla="*/ 652463 w 1009650"/>
                <a:gd name="connsiteY36" fmla="*/ 19050 h 1538287"/>
                <a:gd name="connsiteX37" fmla="*/ 597694 w 1009650"/>
                <a:gd name="connsiteY37" fmla="*/ 2381 h 1538287"/>
                <a:gd name="connsiteX38" fmla="*/ 557213 w 1009650"/>
                <a:gd name="connsiteY38" fmla="*/ 0 h 1538287"/>
                <a:gd name="connsiteX39" fmla="*/ 528638 w 1009650"/>
                <a:gd name="connsiteY39" fmla="*/ 4762 h 1538287"/>
                <a:gd name="connsiteX40" fmla="*/ 507207 w 1009650"/>
                <a:gd name="connsiteY40" fmla="*/ 14287 h 1538287"/>
                <a:gd name="connsiteX41" fmla="*/ 492919 w 1009650"/>
                <a:gd name="connsiteY41" fmla="*/ 26194 h 1538287"/>
                <a:gd name="connsiteX42" fmla="*/ 492919 w 1009650"/>
                <a:gd name="connsiteY42" fmla="*/ 35719 h 1538287"/>
                <a:gd name="connsiteX43" fmla="*/ 500063 w 1009650"/>
                <a:gd name="connsiteY43" fmla="*/ 50006 h 1538287"/>
                <a:gd name="connsiteX44" fmla="*/ 523875 w 1009650"/>
                <a:gd name="connsiteY44" fmla="*/ 69056 h 1538287"/>
                <a:gd name="connsiteX45" fmla="*/ 564357 w 1009650"/>
                <a:gd name="connsiteY45" fmla="*/ 111919 h 1538287"/>
                <a:gd name="connsiteX46" fmla="*/ 607219 w 1009650"/>
                <a:gd name="connsiteY46" fmla="*/ 176212 h 1538287"/>
                <a:gd name="connsiteX47" fmla="*/ 616744 w 1009650"/>
                <a:gd name="connsiteY47" fmla="*/ 202406 h 1538287"/>
                <a:gd name="connsiteX48" fmla="*/ 626269 w 1009650"/>
                <a:gd name="connsiteY48" fmla="*/ 238125 h 1538287"/>
                <a:gd name="connsiteX49" fmla="*/ 628650 w 1009650"/>
                <a:gd name="connsiteY49" fmla="*/ 273844 h 1538287"/>
                <a:gd name="connsiteX50" fmla="*/ 623888 w 1009650"/>
                <a:gd name="connsiteY50" fmla="*/ 316706 h 1538287"/>
                <a:gd name="connsiteX51" fmla="*/ 588169 w 1009650"/>
                <a:gd name="connsiteY51" fmla="*/ 423862 h 1538287"/>
                <a:gd name="connsiteX52" fmla="*/ 511969 w 1009650"/>
                <a:gd name="connsiteY52" fmla="*/ 609600 h 1538287"/>
                <a:gd name="connsiteX53" fmla="*/ 471488 w 1009650"/>
                <a:gd name="connsiteY53" fmla="*/ 697706 h 1538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009650" h="1538287">
                  <a:moveTo>
                    <a:pt x="471488" y="697706"/>
                  </a:moveTo>
                  <a:lnTo>
                    <a:pt x="361950" y="907256"/>
                  </a:lnTo>
                  <a:lnTo>
                    <a:pt x="276225" y="1059656"/>
                  </a:lnTo>
                  <a:lnTo>
                    <a:pt x="116682" y="1319212"/>
                  </a:lnTo>
                  <a:lnTo>
                    <a:pt x="42863" y="1433512"/>
                  </a:lnTo>
                  <a:lnTo>
                    <a:pt x="14288" y="1476375"/>
                  </a:lnTo>
                  <a:lnTo>
                    <a:pt x="2382" y="1497806"/>
                  </a:lnTo>
                  <a:lnTo>
                    <a:pt x="0" y="1516856"/>
                  </a:lnTo>
                  <a:lnTo>
                    <a:pt x="4763" y="1526381"/>
                  </a:lnTo>
                  <a:lnTo>
                    <a:pt x="19050" y="1535906"/>
                  </a:lnTo>
                  <a:lnTo>
                    <a:pt x="35719" y="1538287"/>
                  </a:lnTo>
                  <a:lnTo>
                    <a:pt x="61913" y="1531144"/>
                  </a:lnTo>
                  <a:lnTo>
                    <a:pt x="147638" y="1464469"/>
                  </a:lnTo>
                  <a:lnTo>
                    <a:pt x="392907" y="1240631"/>
                  </a:lnTo>
                  <a:lnTo>
                    <a:pt x="488157" y="1140619"/>
                  </a:lnTo>
                  <a:lnTo>
                    <a:pt x="619125" y="957262"/>
                  </a:lnTo>
                  <a:lnTo>
                    <a:pt x="707232" y="823912"/>
                  </a:lnTo>
                  <a:lnTo>
                    <a:pt x="776288" y="709612"/>
                  </a:lnTo>
                  <a:lnTo>
                    <a:pt x="850107" y="576262"/>
                  </a:lnTo>
                  <a:lnTo>
                    <a:pt x="895350" y="476250"/>
                  </a:lnTo>
                  <a:lnTo>
                    <a:pt x="907257" y="464344"/>
                  </a:lnTo>
                  <a:lnTo>
                    <a:pt x="931069" y="452437"/>
                  </a:lnTo>
                  <a:lnTo>
                    <a:pt x="964407" y="433387"/>
                  </a:lnTo>
                  <a:lnTo>
                    <a:pt x="990600" y="409575"/>
                  </a:lnTo>
                  <a:lnTo>
                    <a:pt x="1002507" y="392906"/>
                  </a:lnTo>
                  <a:lnTo>
                    <a:pt x="1009650" y="371475"/>
                  </a:lnTo>
                  <a:lnTo>
                    <a:pt x="1009650" y="350044"/>
                  </a:lnTo>
                  <a:lnTo>
                    <a:pt x="1002507" y="328612"/>
                  </a:lnTo>
                  <a:lnTo>
                    <a:pt x="990600" y="300037"/>
                  </a:lnTo>
                  <a:lnTo>
                    <a:pt x="969169" y="264319"/>
                  </a:lnTo>
                  <a:lnTo>
                    <a:pt x="940594" y="226219"/>
                  </a:lnTo>
                  <a:lnTo>
                    <a:pt x="902494" y="183356"/>
                  </a:lnTo>
                  <a:lnTo>
                    <a:pt x="850107" y="135731"/>
                  </a:lnTo>
                  <a:lnTo>
                    <a:pt x="783432" y="78581"/>
                  </a:lnTo>
                  <a:lnTo>
                    <a:pt x="750094" y="59531"/>
                  </a:lnTo>
                  <a:lnTo>
                    <a:pt x="692944" y="33337"/>
                  </a:lnTo>
                  <a:lnTo>
                    <a:pt x="652463" y="19050"/>
                  </a:lnTo>
                  <a:lnTo>
                    <a:pt x="597694" y="2381"/>
                  </a:lnTo>
                  <a:lnTo>
                    <a:pt x="557213" y="0"/>
                  </a:lnTo>
                  <a:lnTo>
                    <a:pt x="528638" y="4762"/>
                  </a:lnTo>
                  <a:lnTo>
                    <a:pt x="507207" y="14287"/>
                  </a:lnTo>
                  <a:lnTo>
                    <a:pt x="492919" y="26194"/>
                  </a:lnTo>
                  <a:lnTo>
                    <a:pt x="492919" y="35719"/>
                  </a:lnTo>
                  <a:lnTo>
                    <a:pt x="500063" y="50006"/>
                  </a:lnTo>
                  <a:lnTo>
                    <a:pt x="523875" y="69056"/>
                  </a:lnTo>
                  <a:lnTo>
                    <a:pt x="564357" y="111919"/>
                  </a:lnTo>
                  <a:lnTo>
                    <a:pt x="607219" y="176212"/>
                  </a:lnTo>
                  <a:lnTo>
                    <a:pt x="616744" y="202406"/>
                  </a:lnTo>
                  <a:lnTo>
                    <a:pt x="626269" y="238125"/>
                  </a:lnTo>
                  <a:lnTo>
                    <a:pt x="628650" y="273844"/>
                  </a:lnTo>
                  <a:lnTo>
                    <a:pt x="623888" y="316706"/>
                  </a:lnTo>
                  <a:lnTo>
                    <a:pt x="588169" y="423862"/>
                  </a:lnTo>
                  <a:lnTo>
                    <a:pt x="511969" y="609600"/>
                  </a:lnTo>
                  <a:lnTo>
                    <a:pt x="471488" y="697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49">
              <a:extLst>
                <a:ext uri="{FF2B5EF4-FFF2-40B4-BE49-F238E27FC236}">
                  <a16:creationId xmlns:a16="http://schemas.microsoft.com/office/drawing/2014/main" id="{6D5EAADD-0A23-4384-86F5-1FFAA788FB88}"/>
                </a:ext>
              </a:extLst>
            </p:cNvPr>
            <p:cNvSpPr/>
            <p:nvPr/>
          </p:nvSpPr>
          <p:spPr>
            <a:xfrm>
              <a:off x="5247392" y="2581275"/>
              <a:ext cx="1820282" cy="557213"/>
            </a:xfrm>
            <a:custGeom>
              <a:avLst/>
              <a:gdLst>
                <a:gd name="connsiteX0" fmla="*/ 757237 w 1821656"/>
                <a:gd name="connsiteY0" fmla="*/ 202406 h 557213"/>
                <a:gd name="connsiteX1" fmla="*/ 514350 w 1821656"/>
                <a:gd name="connsiteY1" fmla="*/ 276225 h 557213"/>
                <a:gd name="connsiteX2" fmla="*/ 409575 w 1821656"/>
                <a:gd name="connsiteY2" fmla="*/ 302419 h 557213"/>
                <a:gd name="connsiteX3" fmla="*/ 326231 w 1821656"/>
                <a:gd name="connsiteY3" fmla="*/ 319088 h 557213"/>
                <a:gd name="connsiteX4" fmla="*/ 245269 w 1821656"/>
                <a:gd name="connsiteY4" fmla="*/ 330994 h 557213"/>
                <a:gd name="connsiteX5" fmla="*/ 185737 w 1821656"/>
                <a:gd name="connsiteY5" fmla="*/ 335756 h 557213"/>
                <a:gd name="connsiteX6" fmla="*/ 133350 w 1821656"/>
                <a:gd name="connsiteY6" fmla="*/ 335756 h 557213"/>
                <a:gd name="connsiteX7" fmla="*/ 0 w 1821656"/>
                <a:gd name="connsiteY7" fmla="*/ 323850 h 557213"/>
                <a:gd name="connsiteX8" fmla="*/ 7144 w 1821656"/>
                <a:gd name="connsiteY8" fmla="*/ 366713 h 557213"/>
                <a:gd name="connsiteX9" fmla="*/ 14287 w 1821656"/>
                <a:gd name="connsiteY9" fmla="*/ 428625 h 557213"/>
                <a:gd name="connsiteX10" fmla="*/ 33337 w 1821656"/>
                <a:gd name="connsiteY10" fmla="*/ 464344 h 557213"/>
                <a:gd name="connsiteX11" fmla="*/ 52387 w 1821656"/>
                <a:gd name="connsiteY11" fmla="*/ 485775 h 557213"/>
                <a:gd name="connsiteX12" fmla="*/ 73819 w 1821656"/>
                <a:gd name="connsiteY12" fmla="*/ 502444 h 557213"/>
                <a:gd name="connsiteX13" fmla="*/ 116681 w 1821656"/>
                <a:gd name="connsiteY13" fmla="*/ 526256 h 557213"/>
                <a:gd name="connsiteX14" fmla="*/ 164306 w 1821656"/>
                <a:gd name="connsiteY14" fmla="*/ 545306 h 557213"/>
                <a:gd name="connsiteX15" fmla="*/ 207169 w 1821656"/>
                <a:gd name="connsiteY15" fmla="*/ 557213 h 557213"/>
                <a:gd name="connsiteX16" fmla="*/ 221456 w 1821656"/>
                <a:gd name="connsiteY16" fmla="*/ 557213 h 557213"/>
                <a:gd name="connsiteX17" fmla="*/ 259556 w 1821656"/>
                <a:gd name="connsiteY17" fmla="*/ 547688 h 557213"/>
                <a:gd name="connsiteX18" fmla="*/ 292894 w 1821656"/>
                <a:gd name="connsiteY18" fmla="*/ 533400 h 557213"/>
                <a:gd name="connsiteX19" fmla="*/ 323850 w 1821656"/>
                <a:gd name="connsiteY19" fmla="*/ 514350 h 557213"/>
                <a:gd name="connsiteX20" fmla="*/ 452437 w 1821656"/>
                <a:gd name="connsiteY20" fmla="*/ 466725 h 557213"/>
                <a:gd name="connsiteX21" fmla="*/ 654844 w 1821656"/>
                <a:gd name="connsiteY21" fmla="*/ 400050 h 557213"/>
                <a:gd name="connsiteX22" fmla="*/ 892969 w 1821656"/>
                <a:gd name="connsiteY22" fmla="*/ 328613 h 557213"/>
                <a:gd name="connsiteX23" fmla="*/ 1076325 w 1821656"/>
                <a:gd name="connsiteY23" fmla="*/ 280988 h 557213"/>
                <a:gd name="connsiteX24" fmla="*/ 1221581 w 1821656"/>
                <a:gd name="connsiteY24" fmla="*/ 250031 h 557213"/>
                <a:gd name="connsiteX25" fmla="*/ 1250156 w 1821656"/>
                <a:gd name="connsiteY25" fmla="*/ 247650 h 557213"/>
                <a:gd name="connsiteX26" fmla="*/ 1273969 w 1821656"/>
                <a:gd name="connsiteY26" fmla="*/ 252413 h 557213"/>
                <a:gd name="connsiteX27" fmla="*/ 1297781 w 1821656"/>
                <a:gd name="connsiteY27" fmla="*/ 259556 h 557213"/>
                <a:gd name="connsiteX28" fmla="*/ 1647825 w 1821656"/>
                <a:gd name="connsiteY28" fmla="*/ 490538 h 557213"/>
                <a:gd name="connsiteX29" fmla="*/ 1724025 w 1821656"/>
                <a:gd name="connsiteY29" fmla="*/ 478631 h 557213"/>
                <a:gd name="connsiteX30" fmla="*/ 1781175 w 1821656"/>
                <a:gd name="connsiteY30" fmla="*/ 464344 h 557213"/>
                <a:gd name="connsiteX31" fmla="*/ 1812131 w 1821656"/>
                <a:gd name="connsiteY31" fmla="*/ 447675 h 557213"/>
                <a:gd name="connsiteX32" fmla="*/ 1821656 w 1821656"/>
                <a:gd name="connsiteY32" fmla="*/ 435769 h 557213"/>
                <a:gd name="connsiteX33" fmla="*/ 1821656 w 1821656"/>
                <a:gd name="connsiteY33" fmla="*/ 419100 h 557213"/>
                <a:gd name="connsiteX34" fmla="*/ 1819275 w 1821656"/>
                <a:gd name="connsiteY34" fmla="*/ 397669 h 557213"/>
                <a:gd name="connsiteX35" fmla="*/ 1804987 w 1821656"/>
                <a:gd name="connsiteY35" fmla="*/ 364331 h 557213"/>
                <a:gd name="connsiteX36" fmla="*/ 1788319 w 1821656"/>
                <a:gd name="connsiteY36" fmla="*/ 333375 h 557213"/>
                <a:gd name="connsiteX37" fmla="*/ 1752600 w 1821656"/>
                <a:gd name="connsiteY37" fmla="*/ 285750 h 557213"/>
                <a:gd name="connsiteX38" fmla="*/ 1688306 w 1821656"/>
                <a:gd name="connsiteY38" fmla="*/ 219075 h 557213"/>
                <a:gd name="connsiteX39" fmla="*/ 1633537 w 1821656"/>
                <a:gd name="connsiteY39" fmla="*/ 169069 h 557213"/>
                <a:gd name="connsiteX40" fmla="*/ 1550194 w 1821656"/>
                <a:gd name="connsiteY40" fmla="*/ 107156 h 557213"/>
                <a:gd name="connsiteX41" fmla="*/ 1502569 w 1821656"/>
                <a:gd name="connsiteY41" fmla="*/ 76200 h 557213"/>
                <a:gd name="connsiteX42" fmla="*/ 1428750 w 1821656"/>
                <a:gd name="connsiteY42" fmla="*/ 35719 h 557213"/>
                <a:gd name="connsiteX43" fmla="*/ 1369219 w 1821656"/>
                <a:gd name="connsiteY43" fmla="*/ 11906 h 557213"/>
                <a:gd name="connsiteX44" fmla="*/ 1323975 w 1821656"/>
                <a:gd name="connsiteY44" fmla="*/ 0 h 557213"/>
                <a:gd name="connsiteX45" fmla="*/ 1297781 w 1821656"/>
                <a:gd name="connsiteY45" fmla="*/ 2381 h 557213"/>
                <a:gd name="connsiteX46" fmla="*/ 1247775 w 1821656"/>
                <a:gd name="connsiteY46" fmla="*/ 30956 h 557213"/>
                <a:gd name="connsiteX47" fmla="*/ 1197769 w 1821656"/>
                <a:gd name="connsiteY47" fmla="*/ 64294 h 557213"/>
                <a:gd name="connsiteX48" fmla="*/ 1114425 w 1821656"/>
                <a:gd name="connsiteY48" fmla="*/ 90488 h 557213"/>
                <a:gd name="connsiteX49" fmla="*/ 831056 w 1821656"/>
                <a:gd name="connsiteY49" fmla="*/ 178594 h 557213"/>
                <a:gd name="connsiteX50" fmla="*/ 757237 w 1821656"/>
                <a:gd name="connsiteY50" fmla="*/ 202406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821656" h="557213">
                  <a:moveTo>
                    <a:pt x="757237" y="202406"/>
                  </a:moveTo>
                  <a:lnTo>
                    <a:pt x="514350" y="276225"/>
                  </a:lnTo>
                  <a:lnTo>
                    <a:pt x="409575" y="302419"/>
                  </a:lnTo>
                  <a:lnTo>
                    <a:pt x="326231" y="319088"/>
                  </a:lnTo>
                  <a:lnTo>
                    <a:pt x="245269" y="330994"/>
                  </a:lnTo>
                  <a:lnTo>
                    <a:pt x="185737" y="335756"/>
                  </a:lnTo>
                  <a:lnTo>
                    <a:pt x="133350" y="335756"/>
                  </a:lnTo>
                  <a:lnTo>
                    <a:pt x="0" y="323850"/>
                  </a:lnTo>
                  <a:lnTo>
                    <a:pt x="7144" y="366713"/>
                  </a:lnTo>
                  <a:lnTo>
                    <a:pt x="14287" y="428625"/>
                  </a:lnTo>
                  <a:lnTo>
                    <a:pt x="33337" y="464344"/>
                  </a:lnTo>
                  <a:lnTo>
                    <a:pt x="52387" y="485775"/>
                  </a:lnTo>
                  <a:lnTo>
                    <a:pt x="73819" y="502444"/>
                  </a:lnTo>
                  <a:lnTo>
                    <a:pt x="116681" y="526256"/>
                  </a:lnTo>
                  <a:lnTo>
                    <a:pt x="164306" y="545306"/>
                  </a:lnTo>
                  <a:lnTo>
                    <a:pt x="207169" y="557213"/>
                  </a:lnTo>
                  <a:lnTo>
                    <a:pt x="221456" y="557213"/>
                  </a:lnTo>
                  <a:lnTo>
                    <a:pt x="259556" y="547688"/>
                  </a:lnTo>
                  <a:lnTo>
                    <a:pt x="292894" y="533400"/>
                  </a:lnTo>
                  <a:lnTo>
                    <a:pt x="323850" y="514350"/>
                  </a:lnTo>
                  <a:lnTo>
                    <a:pt x="452437" y="466725"/>
                  </a:lnTo>
                  <a:lnTo>
                    <a:pt x="654844" y="400050"/>
                  </a:lnTo>
                  <a:lnTo>
                    <a:pt x="892969" y="328613"/>
                  </a:lnTo>
                  <a:lnTo>
                    <a:pt x="1076325" y="280988"/>
                  </a:lnTo>
                  <a:lnTo>
                    <a:pt x="1221581" y="250031"/>
                  </a:lnTo>
                  <a:lnTo>
                    <a:pt x="1250156" y="247650"/>
                  </a:lnTo>
                  <a:lnTo>
                    <a:pt x="1273969" y="252413"/>
                  </a:lnTo>
                  <a:lnTo>
                    <a:pt x="1297781" y="259556"/>
                  </a:lnTo>
                  <a:lnTo>
                    <a:pt x="1647825" y="490538"/>
                  </a:lnTo>
                  <a:lnTo>
                    <a:pt x="1724025" y="478631"/>
                  </a:lnTo>
                  <a:lnTo>
                    <a:pt x="1781175" y="464344"/>
                  </a:lnTo>
                  <a:lnTo>
                    <a:pt x="1812131" y="447675"/>
                  </a:lnTo>
                  <a:lnTo>
                    <a:pt x="1821656" y="435769"/>
                  </a:lnTo>
                  <a:lnTo>
                    <a:pt x="1821656" y="419100"/>
                  </a:lnTo>
                  <a:lnTo>
                    <a:pt x="1819275" y="397669"/>
                  </a:lnTo>
                  <a:lnTo>
                    <a:pt x="1804987" y="364331"/>
                  </a:lnTo>
                  <a:lnTo>
                    <a:pt x="1788319" y="333375"/>
                  </a:lnTo>
                  <a:lnTo>
                    <a:pt x="1752600" y="285750"/>
                  </a:lnTo>
                  <a:lnTo>
                    <a:pt x="1688306" y="219075"/>
                  </a:lnTo>
                  <a:lnTo>
                    <a:pt x="1633537" y="169069"/>
                  </a:lnTo>
                  <a:lnTo>
                    <a:pt x="1550194" y="107156"/>
                  </a:lnTo>
                  <a:lnTo>
                    <a:pt x="1502569" y="76200"/>
                  </a:lnTo>
                  <a:lnTo>
                    <a:pt x="1428750" y="35719"/>
                  </a:lnTo>
                  <a:lnTo>
                    <a:pt x="1369219" y="11906"/>
                  </a:lnTo>
                  <a:lnTo>
                    <a:pt x="1323975" y="0"/>
                  </a:lnTo>
                  <a:lnTo>
                    <a:pt x="1297781" y="2381"/>
                  </a:lnTo>
                  <a:lnTo>
                    <a:pt x="1247775" y="30956"/>
                  </a:lnTo>
                  <a:lnTo>
                    <a:pt x="1197769" y="64294"/>
                  </a:lnTo>
                  <a:lnTo>
                    <a:pt x="1114425" y="90488"/>
                  </a:lnTo>
                  <a:lnTo>
                    <a:pt x="831056" y="178594"/>
                  </a:lnTo>
                  <a:lnTo>
                    <a:pt x="757237" y="202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50">
              <a:extLst>
                <a:ext uri="{FF2B5EF4-FFF2-40B4-BE49-F238E27FC236}">
                  <a16:creationId xmlns:a16="http://schemas.microsoft.com/office/drawing/2014/main" id="{BB27C5FE-A7B2-4F9A-B989-782B2DB9C04C}"/>
                </a:ext>
              </a:extLst>
            </p:cNvPr>
            <p:cNvSpPr/>
            <p:nvPr/>
          </p:nvSpPr>
          <p:spPr>
            <a:xfrm>
              <a:off x="6234502" y="2830513"/>
              <a:ext cx="718908" cy="657225"/>
            </a:xfrm>
            <a:custGeom>
              <a:avLst/>
              <a:gdLst>
                <a:gd name="connsiteX0" fmla="*/ 464343 w 719137"/>
                <a:gd name="connsiteY0" fmla="*/ 371475 h 657225"/>
                <a:gd name="connsiteX1" fmla="*/ 602456 w 719137"/>
                <a:gd name="connsiteY1" fmla="*/ 278607 h 657225"/>
                <a:gd name="connsiteX2" fmla="*/ 657225 w 719137"/>
                <a:gd name="connsiteY2" fmla="*/ 240507 h 657225"/>
                <a:gd name="connsiteX3" fmla="*/ 719137 w 719137"/>
                <a:gd name="connsiteY3" fmla="*/ 226219 h 657225"/>
                <a:gd name="connsiteX4" fmla="*/ 309562 w 719137"/>
                <a:gd name="connsiteY4" fmla="*/ 0 h 657225"/>
                <a:gd name="connsiteX5" fmla="*/ 323850 w 719137"/>
                <a:gd name="connsiteY5" fmla="*/ 23813 h 657225"/>
                <a:gd name="connsiteX6" fmla="*/ 335756 w 719137"/>
                <a:gd name="connsiteY6" fmla="*/ 50007 h 657225"/>
                <a:gd name="connsiteX7" fmla="*/ 340518 w 719137"/>
                <a:gd name="connsiteY7" fmla="*/ 78582 h 657225"/>
                <a:gd name="connsiteX8" fmla="*/ 333375 w 719137"/>
                <a:gd name="connsiteY8" fmla="*/ 126207 h 657225"/>
                <a:gd name="connsiteX9" fmla="*/ 311943 w 719137"/>
                <a:gd name="connsiteY9" fmla="*/ 178594 h 657225"/>
                <a:gd name="connsiteX10" fmla="*/ 211931 w 719137"/>
                <a:gd name="connsiteY10" fmla="*/ 328613 h 657225"/>
                <a:gd name="connsiteX11" fmla="*/ 38100 w 719137"/>
                <a:gd name="connsiteY11" fmla="*/ 554832 h 657225"/>
                <a:gd name="connsiteX12" fmla="*/ 9525 w 719137"/>
                <a:gd name="connsiteY12" fmla="*/ 595313 h 657225"/>
                <a:gd name="connsiteX13" fmla="*/ 0 w 719137"/>
                <a:gd name="connsiteY13" fmla="*/ 619125 h 657225"/>
                <a:gd name="connsiteX14" fmla="*/ 0 w 719137"/>
                <a:gd name="connsiteY14" fmla="*/ 635794 h 657225"/>
                <a:gd name="connsiteX15" fmla="*/ 0 w 719137"/>
                <a:gd name="connsiteY15" fmla="*/ 647700 h 657225"/>
                <a:gd name="connsiteX16" fmla="*/ 9525 w 719137"/>
                <a:gd name="connsiteY16" fmla="*/ 654844 h 657225"/>
                <a:gd name="connsiteX17" fmla="*/ 28575 w 719137"/>
                <a:gd name="connsiteY17" fmla="*/ 657225 h 657225"/>
                <a:gd name="connsiteX18" fmla="*/ 64293 w 719137"/>
                <a:gd name="connsiteY18" fmla="*/ 645319 h 657225"/>
                <a:gd name="connsiteX19" fmla="*/ 116681 w 719137"/>
                <a:gd name="connsiteY19" fmla="*/ 614363 h 657225"/>
                <a:gd name="connsiteX20" fmla="*/ 366712 w 719137"/>
                <a:gd name="connsiteY20" fmla="*/ 438150 h 657225"/>
                <a:gd name="connsiteX21" fmla="*/ 464343 w 719137"/>
                <a:gd name="connsiteY21" fmla="*/ 371475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9137" h="657225">
                  <a:moveTo>
                    <a:pt x="464343" y="371475"/>
                  </a:moveTo>
                  <a:lnTo>
                    <a:pt x="602456" y="278607"/>
                  </a:lnTo>
                  <a:lnTo>
                    <a:pt x="657225" y="240507"/>
                  </a:lnTo>
                  <a:lnTo>
                    <a:pt x="719137" y="226219"/>
                  </a:lnTo>
                  <a:lnTo>
                    <a:pt x="309562" y="0"/>
                  </a:lnTo>
                  <a:lnTo>
                    <a:pt x="323850" y="23813"/>
                  </a:lnTo>
                  <a:lnTo>
                    <a:pt x="335756" y="50007"/>
                  </a:lnTo>
                  <a:lnTo>
                    <a:pt x="340518" y="78582"/>
                  </a:lnTo>
                  <a:lnTo>
                    <a:pt x="333375" y="126207"/>
                  </a:lnTo>
                  <a:lnTo>
                    <a:pt x="311943" y="178594"/>
                  </a:lnTo>
                  <a:lnTo>
                    <a:pt x="211931" y="328613"/>
                  </a:lnTo>
                  <a:lnTo>
                    <a:pt x="38100" y="554832"/>
                  </a:lnTo>
                  <a:lnTo>
                    <a:pt x="9525" y="595313"/>
                  </a:lnTo>
                  <a:lnTo>
                    <a:pt x="0" y="619125"/>
                  </a:lnTo>
                  <a:lnTo>
                    <a:pt x="0" y="635794"/>
                  </a:lnTo>
                  <a:lnTo>
                    <a:pt x="0" y="647700"/>
                  </a:lnTo>
                  <a:lnTo>
                    <a:pt x="9525" y="654844"/>
                  </a:lnTo>
                  <a:lnTo>
                    <a:pt x="28575" y="657225"/>
                  </a:lnTo>
                  <a:lnTo>
                    <a:pt x="64293" y="645319"/>
                  </a:lnTo>
                  <a:lnTo>
                    <a:pt x="116681" y="614363"/>
                  </a:lnTo>
                  <a:lnTo>
                    <a:pt x="366712" y="438150"/>
                  </a:lnTo>
                  <a:lnTo>
                    <a:pt x="464343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51">
              <a:extLst>
                <a:ext uri="{FF2B5EF4-FFF2-40B4-BE49-F238E27FC236}">
                  <a16:creationId xmlns:a16="http://schemas.microsoft.com/office/drawing/2014/main" id="{2EC5BDC1-97AF-4B31-8650-E59A45218CD7}"/>
                </a:ext>
              </a:extLst>
            </p:cNvPr>
            <p:cNvSpPr/>
            <p:nvPr/>
          </p:nvSpPr>
          <p:spPr>
            <a:xfrm>
              <a:off x="4225368" y="3406775"/>
              <a:ext cx="1537797" cy="2390775"/>
            </a:xfrm>
            <a:custGeom>
              <a:avLst/>
              <a:gdLst>
                <a:gd name="connsiteX0" fmla="*/ 1054100 w 1536700"/>
                <a:gd name="connsiteY0" fmla="*/ 1082675 h 2390775"/>
                <a:gd name="connsiteX1" fmla="*/ 1012825 w 1536700"/>
                <a:gd name="connsiteY1" fmla="*/ 1184275 h 2390775"/>
                <a:gd name="connsiteX2" fmla="*/ 949325 w 1536700"/>
                <a:gd name="connsiteY2" fmla="*/ 1317625 h 2390775"/>
                <a:gd name="connsiteX3" fmla="*/ 860425 w 1536700"/>
                <a:gd name="connsiteY3" fmla="*/ 1473200 h 2390775"/>
                <a:gd name="connsiteX4" fmla="*/ 762000 w 1536700"/>
                <a:gd name="connsiteY4" fmla="*/ 1616075 h 2390775"/>
                <a:gd name="connsiteX5" fmla="*/ 657225 w 1536700"/>
                <a:gd name="connsiteY5" fmla="*/ 1749425 h 2390775"/>
                <a:gd name="connsiteX6" fmla="*/ 555625 w 1536700"/>
                <a:gd name="connsiteY6" fmla="*/ 1863725 h 2390775"/>
                <a:gd name="connsiteX7" fmla="*/ 431800 w 1536700"/>
                <a:gd name="connsiteY7" fmla="*/ 1993900 h 2390775"/>
                <a:gd name="connsiteX8" fmla="*/ 238125 w 1536700"/>
                <a:gd name="connsiteY8" fmla="*/ 2162175 h 2390775"/>
                <a:gd name="connsiteX9" fmla="*/ 69850 w 1536700"/>
                <a:gd name="connsiteY9" fmla="*/ 2292350 h 2390775"/>
                <a:gd name="connsiteX10" fmla="*/ 6350 w 1536700"/>
                <a:gd name="connsiteY10" fmla="*/ 2343150 h 2390775"/>
                <a:gd name="connsiteX11" fmla="*/ 0 w 1536700"/>
                <a:gd name="connsiteY11" fmla="*/ 2359025 h 2390775"/>
                <a:gd name="connsiteX12" fmla="*/ 0 w 1536700"/>
                <a:gd name="connsiteY12" fmla="*/ 2371725 h 2390775"/>
                <a:gd name="connsiteX13" fmla="*/ 9525 w 1536700"/>
                <a:gd name="connsiteY13" fmla="*/ 2384425 h 2390775"/>
                <a:gd name="connsiteX14" fmla="*/ 25400 w 1536700"/>
                <a:gd name="connsiteY14" fmla="*/ 2390775 h 2390775"/>
                <a:gd name="connsiteX15" fmla="*/ 60325 w 1536700"/>
                <a:gd name="connsiteY15" fmla="*/ 2384425 h 2390775"/>
                <a:gd name="connsiteX16" fmla="*/ 250825 w 1536700"/>
                <a:gd name="connsiteY16" fmla="*/ 2286000 h 2390775"/>
                <a:gd name="connsiteX17" fmla="*/ 409575 w 1536700"/>
                <a:gd name="connsiteY17" fmla="*/ 2190750 h 2390775"/>
                <a:gd name="connsiteX18" fmla="*/ 574675 w 1536700"/>
                <a:gd name="connsiteY18" fmla="*/ 2073275 h 2390775"/>
                <a:gd name="connsiteX19" fmla="*/ 685800 w 1536700"/>
                <a:gd name="connsiteY19" fmla="*/ 1984375 h 2390775"/>
                <a:gd name="connsiteX20" fmla="*/ 752475 w 1536700"/>
                <a:gd name="connsiteY20" fmla="*/ 1924050 h 2390775"/>
                <a:gd name="connsiteX21" fmla="*/ 873125 w 1536700"/>
                <a:gd name="connsiteY21" fmla="*/ 1800225 h 2390775"/>
                <a:gd name="connsiteX22" fmla="*/ 981075 w 1536700"/>
                <a:gd name="connsiteY22" fmla="*/ 1676400 h 2390775"/>
                <a:gd name="connsiteX23" fmla="*/ 1069975 w 1536700"/>
                <a:gd name="connsiteY23" fmla="*/ 1549400 h 2390775"/>
                <a:gd name="connsiteX24" fmla="*/ 1133475 w 1536700"/>
                <a:gd name="connsiteY24" fmla="*/ 1454150 h 2390775"/>
                <a:gd name="connsiteX25" fmla="*/ 1225550 w 1536700"/>
                <a:gd name="connsiteY25" fmla="*/ 1285875 h 2390775"/>
                <a:gd name="connsiteX26" fmla="*/ 1285875 w 1536700"/>
                <a:gd name="connsiteY26" fmla="*/ 1146175 h 2390775"/>
                <a:gd name="connsiteX27" fmla="*/ 1323975 w 1536700"/>
                <a:gd name="connsiteY27" fmla="*/ 1057275 h 2390775"/>
                <a:gd name="connsiteX28" fmla="*/ 1374775 w 1536700"/>
                <a:gd name="connsiteY28" fmla="*/ 908050 h 2390775"/>
                <a:gd name="connsiteX29" fmla="*/ 1393825 w 1536700"/>
                <a:gd name="connsiteY29" fmla="*/ 822325 h 2390775"/>
                <a:gd name="connsiteX30" fmla="*/ 1431925 w 1536700"/>
                <a:gd name="connsiteY30" fmla="*/ 663575 h 2390775"/>
                <a:gd name="connsiteX31" fmla="*/ 1454150 w 1536700"/>
                <a:gd name="connsiteY31" fmla="*/ 533400 h 2390775"/>
                <a:gd name="connsiteX32" fmla="*/ 1473200 w 1536700"/>
                <a:gd name="connsiteY32" fmla="*/ 428625 h 2390775"/>
                <a:gd name="connsiteX33" fmla="*/ 1489075 w 1536700"/>
                <a:gd name="connsiteY33" fmla="*/ 368300 h 2390775"/>
                <a:gd name="connsiteX34" fmla="*/ 1501775 w 1536700"/>
                <a:gd name="connsiteY34" fmla="*/ 336550 h 2390775"/>
                <a:gd name="connsiteX35" fmla="*/ 1514475 w 1536700"/>
                <a:gd name="connsiteY35" fmla="*/ 320675 h 2390775"/>
                <a:gd name="connsiteX36" fmla="*/ 1533525 w 1536700"/>
                <a:gd name="connsiteY36" fmla="*/ 301625 h 2390775"/>
                <a:gd name="connsiteX37" fmla="*/ 1536700 w 1536700"/>
                <a:gd name="connsiteY37" fmla="*/ 292100 h 2390775"/>
                <a:gd name="connsiteX38" fmla="*/ 1536700 w 1536700"/>
                <a:gd name="connsiteY38" fmla="*/ 276225 h 2390775"/>
                <a:gd name="connsiteX39" fmla="*/ 1530350 w 1536700"/>
                <a:gd name="connsiteY39" fmla="*/ 260350 h 2390775"/>
                <a:gd name="connsiteX40" fmla="*/ 1520825 w 1536700"/>
                <a:gd name="connsiteY40" fmla="*/ 244475 h 2390775"/>
                <a:gd name="connsiteX41" fmla="*/ 1495425 w 1536700"/>
                <a:gd name="connsiteY41" fmla="*/ 212725 h 2390775"/>
                <a:gd name="connsiteX42" fmla="*/ 1444625 w 1536700"/>
                <a:gd name="connsiteY42" fmla="*/ 168275 h 2390775"/>
                <a:gd name="connsiteX43" fmla="*/ 1397000 w 1536700"/>
                <a:gd name="connsiteY43" fmla="*/ 136525 h 2390775"/>
                <a:gd name="connsiteX44" fmla="*/ 1333500 w 1536700"/>
                <a:gd name="connsiteY44" fmla="*/ 92075 h 2390775"/>
                <a:gd name="connsiteX45" fmla="*/ 1250950 w 1536700"/>
                <a:gd name="connsiteY45" fmla="*/ 34925 h 2390775"/>
                <a:gd name="connsiteX46" fmla="*/ 1196975 w 1536700"/>
                <a:gd name="connsiteY46" fmla="*/ 6350 h 2390775"/>
                <a:gd name="connsiteX47" fmla="*/ 1174750 w 1536700"/>
                <a:gd name="connsiteY47" fmla="*/ 0 h 2390775"/>
                <a:gd name="connsiteX48" fmla="*/ 1123950 w 1536700"/>
                <a:gd name="connsiteY48" fmla="*/ 0 h 2390775"/>
                <a:gd name="connsiteX49" fmla="*/ 1066800 w 1536700"/>
                <a:gd name="connsiteY49" fmla="*/ 6350 h 2390775"/>
                <a:gd name="connsiteX50" fmla="*/ 1041400 w 1536700"/>
                <a:gd name="connsiteY50" fmla="*/ 15875 h 2390775"/>
                <a:gd name="connsiteX51" fmla="*/ 1028700 w 1536700"/>
                <a:gd name="connsiteY51" fmla="*/ 28575 h 2390775"/>
                <a:gd name="connsiteX52" fmla="*/ 1022350 w 1536700"/>
                <a:gd name="connsiteY52" fmla="*/ 34925 h 2390775"/>
                <a:gd name="connsiteX53" fmla="*/ 1022350 w 1536700"/>
                <a:gd name="connsiteY53" fmla="*/ 47625 h 2390775"/>
                <a:gd name="connsiteX54" fmla="*/ 1031875 w 1536700"/>
                <a:gd name="connsiteY54" fmla="*/ 63500 h 2390775"/>
                <a:gd name="connsiteX55" fmla="*/ 1047750 w 1536700"/>
                <a:gd name="connsiteY55" fmla="*/ 79375 h 2390775"/>
                <a:gd name="connsiteX56" fmla="*/ 1076325 w 1536700"/>
                <a:gd name="connsiteY56" fmla="*/ 104775 h 2390775"/>
                <a:gd name="connsiteX57" fmla="*/ 1108075 w 1536700"/>
                <a:gd name="connsiteY57" fmla="*/ 139700 h 2390775"/>
                <a:gd name="connsiteX58" fmla="*/ 1143000 w 1536700"/>
                <a:gd name="connsiteY58" fmla="*/ 184150 h 2390775"/>
                <a:gd name="connsiteX59" fmla="*/ 1165225 w 1536700"/>
                <a:gd name="connsiteY59" fmla="*/ 225425 h 2390775"/>
                <a:gd name="connsiteX60" fmla="*/ 1181100 w 1536700"/>
                <a:gd name="connsiteY60" fmla="*/ 279400 h 2390775"/>
                <a:gd name="connsiteX61" fmla="*/ 1187450 w 1536700"/>
                <a:gd name="connsiteY61" fmla="*/ 333375 h 2390775"/>
                <a:gd name="connsiteX62" fmla="*/ 1187450 w 1536700"/>
                <a:gd name="connsiteY62" fmla="*/ 425450 h 2390775"/>
                <a:gd name="connsiteX63" fmla="*/ 1168400 w 1536700"/>
                <a:gd name="connsiteY63" fmla="*/ 641350 h 2390775"/>
                <a:gd name="connsiteX64" fmla="*/ 1130300 w 1536700"/>
                <a:gd name="connsiteY64" fmla="*/ 847725 h 2390775"/>
                <a:gd name="connsiteX65" fmla="*/ 1095375 w 1536700"/>
                <a:gd name="connsiteY65" fmla="*/ 971550 h 2390775"/>
                <a:gd name="connsiteX66" fmla="*/ 1054100 w 1536700"/>
                <a:gd name="connsiteY66" fmla="*/ 1082675 h 2390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536700" h="2390775">
                  <a:moveTo>
                    <a:pt x="1054100" y="1082675"/>
                  </a:moveTo>
                  <a:lnTo>
                    <a:pt x="1012825" y="1184275"/>
                  </a:lnTo>
                  <a:lnTo>
                    <a:pt x="949325" y="1317625"/>
                  </a:lnTo>
                  <a:lnTo>
                    <a:pt x="860425" y="1473200"/>
                  </a:lnTo>
                  <a:lnTo>
                    <a:pt x="762000" y="1616075"/>
                  </a:lnTo>
                  <a:lnTo>
                    <a:pt x="657225" y="1749425"/>
                  </a:lnTo>
                  <a:lnTo>
                    <a:pt x="555625" y="1863725"/>
                  </a:lnTo>
                  <a:lnTo>
                    <a:pt x="431800" y="1993900"/>
                  </a:lnTo>
                  <a:lnTo>
                    <a:pt x="238125" y="2162175"/>
                  </a:lnTo>
                  <a:lnTo>
                    <a:pt x="69850" y="2292350"/>
                  </a:lnTo>
                  <a:lnTo>
                    <a:pt x="6350" y="2343150"/>
                  </a:lnTo>
                  <a:lnTo>
                    <a:pt x="0" y="2359025"/>
                  </a:lnTo>
                  <a:lnTo>
                    <a:pt x="0" y="2371725"/>
                  </a:lnTo>
                  <a:lnTo>
                    <a:pt x="9525" y="2384425"/>
                  </a:lnTo>
                  <a:lnTo>
                    <a:pt x="25400" y="2390775"/>
                  </a:lnTo>
                  <a:lnTo>
                    <a:pt x="60325" y="2384425"/>
                  </a:lnTo>
                  <a:lnTo>
                    <a:pt x="250825" y="2286000"/>
                  </a:lnTo>
                  <a:lnTo>
                    <a:pt x="409575" y="2190750"/>
                  </a:lnTo>
                  <a:lnTo>
                    <a:pt x="574675" y="2073275"/>
                  </a:lnTo>
                  <a:lnTo>
                    <a:pt x="685800" y="1984375"/>
                  </a:lnTo>
                  <a:lnTo>
                    <a:pt x="752475" y="1924050"/>
                  </a:lnTo>
                  <a:lnTo>
                    <a:pt x="873125" y="1800225"/>
                  </a:lnTo>
                  <a:lnTo>
                    <a:pt x="981075" y="1676400"/>
                  </a:lnTo>
                  <a:lnTo>
                    <a:pt x="1069975" y="1549400"/>
                  </a:lnTo>
                  <a:lnTo>
                    <a:pt x="1133475" y="1454150"/>
                  </a:lnTo>
                  <a:lnTo>
                    <a:pt x="1225550" y="1285875"/>
                  </a:lnTo>
                  <a:lnTo>
                    <a:pt x="1285875" y="1146175"/>
                  </a:lnTo>
                  <a:lnTo>
                    <a:pt x="1323975" y="1057275"/>
                  </a:lnTo>
                  <a:lnTo>
                    <a:pt x="1374775" y="908050"/>
                  </a:lnTo>
                  <a:lnTo>
                    <a:pt x="1393825" y="822325"/>
                  </a:lnTo>
                  <a:lnTo>
                    <a:pt x="1431925" y="663575"/>
                  </a:lnTo>
                  <a:lnTo>
                    <a:pt x="1454150" y="533400"/>
                  </a:lnTo>
                  <a:lnTo>
                    <a:pt x="1473200" y="428625"/>
                  </a:lnTo>
                  <a:lnTo>
                    <a:pt x="1489075" y="368300"/>
                  </a:lnTo>
                  <a:lnTo>
                    <a:pt x="1501775" y="336550"/>
                  </a:lnTo>
                  <a:lnTo>
                    <a:pt x="1514475" y="320675"/>
                  </a:lnTo>
                  <a:lnTo>
                    <a:pt x="1533525" y="301625"/>
                  </a:lnTo>
                  <a:lnTo>
                    <a:pt x="1536700" y="292100"/>
                  </a:lnTo>
                  <a:lnTo>
                    <a:pt x="1536700" y="276225"/>
                  </a:lnTo>
                  <a:lnTo>
                    <a:pt x="1530350" y="260350"/>
                  </a:lnTo>
                  <a:lnTo>
                    <a:pt x="1520825" y="244475"/>
                  </a:lnTo>
                  <a:lnTo>
                    <a:pt x="1495425" y="212725"/>
                  </a:lnTo>
                  <a:lnTo>
                    <a:pt x="1444625" y="168275"/>
                  </a:lnTo>
                  <a:lnTo>
                    <a:pt x="1397000" y="136525"/>
                  </a:lnTo>
                  <a:lnTo>
                    <a:pt x="1333500" y="92075"/>
                  </a:lnTo>
                  <a:lnTo>
                    <a:pt x="1250950" y="34925"/>
                  </a:lnTo>
                  <a:lnTo>
                    <a:pt x="1196975" y="6350"/>
                  </a:lnTo>
                  <a:lnTo>
                    <a:pt x="1174750" y="0"/>
                  </a:lnTo>
                  <a:lnTo>
                    <a:pt x="1123950" y="0"/>
                  </a:lnTo>
                  <a:lnTo>
                    <a:pt x="1066800" y="6350"/>
                  </a:lnTo>
                  <a:lnTo>
                    <a:pt x="1041400" y="15875"/>
                  </a:lnTo>
                  <a:lnTo>
                    <a:pt x="1028700" y="28575"/>
                  </a:lnTo>
                  <a:lnTo>
                    <a:pt x="1022350" y="34925"/>
                  </a:lnTo>
                  <a:lnTo>
                    <a:pt x="1022350" y="47625"/>
                  </a:lnTo>
                  <a:lnTo>
                    <a:pt x="1031875" y="63500"/>
                  </a:lnTo>
                  <a:lnTo>
                    <a:pt x="1047750" y="79375"/>
                  </a:lnTo>
                  <a:lnTo>
                    <a:pt x="1076325" y="104775"/>
                  </a:lnTo>
                  <a:lnTo>
                    <a:pt x="1108075" y="139700"/>
                  </a:lnTo>
                  <a:lnTo>
                    <a:pt x="1143000" y="184150"/>
                  </a:lnTo>
                  <a:lnTo>
                    <a:pt x="1165225" y="225425"/>
                  </a:lnTo>
                  <a:lnTo>
                    <a:pt x="1181100" y="279400"/>
                  </a:lnTo>
                  <a:lnTo>
                    <a:pt x="1187450" y="333375"/>
                  </a:lnTo>
                  <a:lnTo>
                    <a:pt x="1187450" y="425450"/>
                  </a:lnTo>
                  <a:lnTo>
                    <a:pt x="1168400" y="641350"/>
                  </a:lnTo>
                  <a:lnTo>
                    <a:pt x="1130300" y="847725"/>
                  </a:lnTo>
                  <a:lnTo>
                    <a:pt x="1095375" y="971550"/>
                  </a:lnTo>
                  <a:lnTo>
                    <a:pt x="1054100" y="1082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52">
              <a:extLst>
                <a:ext uri="{FF2B5EF4-FFF2-40B4-BE49-F238E27FC236}">
                  <a16:creationId xmlns:a16="http://schemas.microsoft.com/office/drawing/2014/main" id="{7B41BFD4-4EB0-443B-9654-90BDD9165909}"/>
                </a:ext>
              </a:extLst>
            </p:cNvPr>
            <p:cNvSpPr/>
            <p:nvPr/>
          </p:nvSpPr>
          <p:spPr>
            <a:xfrm>
              <a:off x="5571139" y="4011613"/>
              <a:ext cx="1885349" cy="1739900"/>
            </a:xfrm>
            <a:custGeom>
              <a:avLst/>
              <a:gdLst>
                <a:gd name="connsiteX0" fmla="*/ 619125 w 1885950"/>
                <a:gd name="connsiteY0" fmla="*/ 695325 h 1738313"/>
                <a:gd name="connsiteX1" fmla="*/ 540544 w 1885950"/>
                <a:gd name="connsiteY1" fmla="*/ 609600 h 1738313"/>
                <a:gd name="connsiteX2" fmla="*/ 385762 w 1885950"/>
                <a:gd name="connsiteY2" fmla="*/ 431007 h 1738313"/>
                <a:gd name="connsiteX3" fmla="*/ 271462 w 1885950"/>
                <a:gd name="connsiteY3" fmla="*/ 290513 h 1738313"/>
                <a:gd name="connsiteX4" fmla="*/ 38100 w 1885950"/>
                <a:gd name="connsiteY4" fmla="*/ 0 h 1738313"/>
                <a:gd name="connsiteX5" fmla="*/ 0 w 1885950"/>
                <a:gd name="connsiteY5" fmla="*/ 169069 h 1738313"/>
                <a:gd name="connsiteX6" fmla="*/ 107156 w 1885950"/>
                <a:gd name="connsiteY6" fmla="*/ 338138 h 1738313"/>
                <a:gd name="connsiteX7" fmla="*/ 261937 w 1885950"/>
                <a:gd name="connsiteY7" fmla="*/ 583407 h 1738313"/>
                <a:gd name="connsiteX8" fmla="*/ 411956 w 1885950"/>
                <a:gd name="connsiteY8" fmla="*/ 819150 h 1738313"/>
                <a:gd name="connsiteX9" fmla="*/ 554831 w 1885950"/>
                <a:gd name="connsiteY9" fmla="*/ 1035844 h 1738313"/>
                <a:gd name="connsiteX10" fmla="*/ 714375 w 1885950"/>
                <a:gd name="connsiteY10" fmla="*/ 1278732 h 1738313"/>
                <a:gd name="connsiteX11" fmla="*/ 862012 w 1885950"/>
                <a:gd name="connsiteY11" fmla="*/ 1500188 h 1738313"/>
                <a:gd name="connsiteX12" fmla="*/ 921544 w 1885950"/>
                <a:gd name="connsiteY12" fmla="*/ 1585913 h 1738313"/>
                <a:gd name="connsiteX13" fmla="*/ 938212 w 1885950"/>
                <a:gd name="connsiteY13" fmla="*/ 1604963 h 1738313"/>
                <a:gd name="connsiteX14" fmla="*/ 954881 w 1885950"/>
                <a:gd name="connsiteY14" fmla="*/ 1616869 h 1738313"/>
                <a:gd name="connsiteX15" fmla="*/ 969169 w 1885950"/>
                <a:gd name="connsiteY15" fmla="*/ 1624013 h 1738313"/>
                <a:gd name="connsiteX16" fmla="*/ 1031081 w 1885950"/>
                <a:gd name="connsiteY16" fmla="*/ 1638300 h 1738313"/>
                <a:gd name="connsiteX17" fmla="*/ 1271587 w 1885950"/>
                <a:gd name="connsiteY17" fmla="*/ 1690688 h 1738313"/>
                <a:gd name="connsiteX18" fmla="*/ 1512094 w 1885950"/>
                <a:gd name="connsiteY18" fmla="*/ 1726407 h 1738313"/>
                <a:gd name="connsiteX19" fmla="*/ 1669256 w 1885950"/>
                <a:gd name="connsiteY19" fmla="*/ 1738313 h 1738313"/>
                <a:gd name="connsiteX20" fmla="*/ 1804987 w 1885950"/>
                <a:gd name="connsiteY20" fmla="*/ 1735932 h 1738313"/>
                <a:gd name="connsiteX21" fmla="*/ 1859756 w 1885950"/>
                <a:gd name="connsiteY21" fmla="*/ 1726407 h 1738313"/>
                <a:gd name="connsiteX22" fmla="*/ 1881187 w 1885950"/>
                <a:gd name="connsiteY22" fmla="*/ 1714500 h 1738313"/>
                <a:gd name="connsiteX23" fmla="*/ 1885950 w 1885950"/>
                <a:gd name="connsiteY23" fmla="*/ 1704975 h 1738313"/>
                <a:gd name="connsiteX24" fmla="*/ 1883569 w 1885950"/>
                <a:gd name="connsiteY24" fmla="*/ 1695450 h 1738313"/>
                <a:gd name="connsiteX25" fmla="*/ 1878806 w 1885950"/>
                <a:gd name="connsiteY25" fmla="*/ 1685925 h 1738313"/>
                <a:gd name="connsiteX26" fmla="*/ 1790700 w 1885950"/>
                <a:gd name="connsiteY26" fmla="*/ 1633538 h 1738313"/>
                <a:gd name="connsiteX27" fmla="*/ 1624012 w 1885950"/>
                <a:gd name="connsiteY27" fmla="*/ 1533525 h 1738313"/>
                <a:gd name="connsiteX28" fmla="*/ 1466850 w 1885950"/>
                <a:gd name="connsiteY28" fmla="*/ 1431132 h 1738313"/>
                <a:gd name="connsiteX29" fmla="*/ 1281112 w 1885950"/>
                <a:gd name="connsiteY29" fmla="*/ 1300163 h 1738313"/>
                <a:gd name="connsiteX30" fmla="*/ 1138237 w 1885950"/>
                <a:gd name="connsiteY30" fmla="*/ 1190625 h 1738313"/>
                <a:gd name="connsiteX31" fmla="*/ 966787 w 1885950"/>
                <a:gd name="connsiteY31" fmla="*/ 1045369 h 1738313"/>
                <a:gd name="connsiteX32" fmla="*/ 800100 w 1885950"/>
                <a:gd name="connsiteY32" fmla="*/ 890588 h 1738313"/>
                <a:gd name="connsiteX33" fmla="*/ 619125 w 1885950"/>
                <a:gd name="connsiteY33" fmla="*/ 695325 h 1738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885950" h="1738313">
                  <a:moveTo>
                    <a:pt x="619125" y="695325"/>
                  </a:moveTo>
                  <a:lnTo>
                    <a:pt x="540544" y="609600"/>
                  </a:lnTo>
                  <a:lnTo>
                    <a:pt x="385762" y="431007"/>
                  </a:lnTo>
                  <a:lnTo>
                    <a:pt x="271462" y="290513"/>
                  </a:lnTo>
                  <a:lnTo>
                    <a:pt x="38100" y="0"/>
                  </a:lnTo>
                  <a:lnTo>
                    <a:pt x="0" y="169069"/>
                  </a:lnTo>
                  <a:lnTo>
                    <a:pt x="107156" y="338138"/>
                  </a:lnTo>
                  <a:lnTo>
                    <a:pt x="261937" y="583407"/>
                  </a:lnTo>
                  <a:lnTo>
                    <a:pt x="411956" y="819150"/>
                  </a:lnTo>
                  <a:lnTo>
                    <a:pt x="554831" y="1035844"/>
                  </a:lnTo>
                  <a:lnTo>
                    <a:pt x="714375" y="1278732"/>
                  </a:lnTo>
                  <a:lnTo>
                    <a:pt x="862012" y="1500188"/>
                  </a:lnTo>
                  <a:lnTo>
                    <a:pt x="921544" y="1585913"/>
                  </a:lnTo>
                  <a:lnTo>
                    <a:pt x="938212" y="1604963"/>
                  </a:lnTo>
                  <a:lnTo>
                    <a:pt x="954881" y="1616869"/>
                  </a:lnTo>
                  <a:lnTo>
                    <a:pt x="969169" y="1624013"/>
                  </a:lnTo>
                  <a:lnTo>
                    <a:pt x="1031081" y="1638300"/>
                  </a:lnTo>
                  <a:lnTo>
                    <a:pt x="1271587" y="1690688"/>
                  </a:lnTo>
                  <a:lnTo>
                    <a:pt x="1512094" y="1726407"/>
                  </a:lnTo>
                  <a:lnTo>
                    <a:pt x="1669256" y="1738313"/>
                  </a:lnTo>
                  <a:lnTo>
                    <a:pt x="1804987" y="1735932"/>
                  </a:lnTo>
                  <a:lnTo>
                    <a:pt x="1859756" y="1726407"/>
                  </a:lnTo>
                  <a:lnTo>
                    <a:pt x="1881187" y="1714500"/>
                  </a:lnTo>
                  <a:lnTo>
                    <a:pt x="1885950" y="1704975"/>
                  </a:lnTo>
                  <a:lnTo>
                    <a:pt x="1883569" y="1695450"/>
                  </a:lnTo>
                  <a:lnTo>
                    <a:pt x="1878806" y="1685925"/>
                  </a:lnTo>
                  <a:lnTo>
                    <a:pt x="1790700" y="1633538"/>
                  </a:lnTo>
                  <a:lnTo>
                    <a:pt x="1624012" y="1533525"/>
                  </a:lnTo>
                  <a:lnTo>
                    <a:pt x="1466850" y="1431132"/>
                  </a:lnTo>
                  <a:lnTo>
                    <a:pt x="1281112" y="1300163"/>
                  </a:lnTo>
                  <a:lnTo>
                    <a:pt x="1138237" y="1190625"/>
                  </a:lnTo>
                  <a:lnTo>
                    <a:pt x="966787" y="1045369"/>
                  </a:lnTo>
                  <a:lnTo>
                    <a:pt x="800100" y="890588"/>
                  </a:lnTo>
                  <a:lnTo>
                    <a:pt x="619125" y="695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9186" name="グループ化 1">
            <a:extLst>
              <a:ext uri="{FF2B5EF4-FFF2-40B4-BE49-F238E27FC236}">
                <a16:creationId xmlns:a16="http://schemas.microsoft.com/office/drawing/2014/main" id="{E4F29E18-6476-4D7F-BEFE-57A765F7A3DE}"/>
              </a:ext>
            </a:extLst>
          </p:cNvPr>
          <p:cNvGrpSpPr>
            <a:grpSpLocks/>
          </p:cNvGrpSpPr>
          <p:nvPr/>
        </p:nvGrpSpPr>
        <p:grpSpPr bwMode="auto">
          <a:xfrm>
            <a:off x="2476500" y="1846263"/>
            <a:ext cx="4979988" cy="3951287"/>
            <a:chOff x="2476500" y="1846263"/>
            <a:chExt cx="4979988" cy="3951287"/>
          </a:xfrm>
        </p:grpSpPr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38966DBD-1116-42CD-ACCC-4D200689BCAC}"/>
                </a:ext>
              </a:extLst>
            </p:cNvPr>
            <p:cNvSpPr/>
            <p:nvPr/>
          </p:nvSpPr>
          <p:spPr>
            <a:xfrm>
              <a:off x="2476500" y="1957388"/>
              <a:ext cx="1104900" cy="1082675"/>
            </a:xfrm>
            <a:custGeom>
              <a:avLst/>
              <a:gdLst>
                <a:gd name="connsiteX0" fmla="*/ 438150 w 1104900"/>
                <a:gd name="connsiteY0" fmla="*/ 590550 h 1083468"/>
                <a:gd name="connsiteX1" fmla="*/ 542925 w 1104900"/>
                <a:gd name="connsiteY1" fmla="*/ 469106 h 1083468"/>
                <a:gd name="connsiteX2" fmla="*/ 631031 w 1104900"/>
                <a:gd name="connsiteY2" fmla="*/ 357187 h 1083468"/>
                <a:gd name="connsiteX3" fmla="*/ 697706 w 1104900"/>
                <a:gd name="connsiteY3" fmla="*/ 257175 h 1083468"/>
                <a:gd name="connsiteX4" fmla="*/ 709613 w 1104900"/>
                <a:gd name="connsiteY4" fmla="*/ 230981 h 1083468"/>
                <a:gd name="connsiteX5" fmla="*/ 709613 w 1104900"/>
                <a:gd name="connsiteY5" fmla="*/ 209550 h 1083468"/>
                <a:gd name="connsiteX6" fmla="*/ 702469 w 1104900"/>
                <a:gd name="connsiteY6" fmla="*/ 183356 h 1083468"/>
                <a:gd name="connsiteX7" fmla="*/ 688181 w 1104900"/>
                <a:gd name="connsiteY7" fmla="*/ 152400 h 1083468"/>
                <a:gd name="connsiteX8" fmla="*/ 657225 w 1104900"/>
                <a:gd name="connsiteY8" fmla="*/ 111918 h 1083468"/>
                <a:gd name="connsiteX9" fmla="*/ 621506 w 1104900"/>
                <a:gd name="connsiteY9" fmla="*/ 73818 h 1083468"/>
                <a:gd name="connsiteX10" fmla="*/ 600075 w 1104900"/>
                <a:gd name="connsiteY10" fmla="*/ 47625 h 1083468"/>
                <a:gd name="connsiteX11" fmla="*/ 595313 w 1104900"/>
                <a:gd name="connsiteY11" fmla="*/ 38100 h 1083468"/>
                <a:gd name="connsiteX12" fmla="*/ 590550 w 1104900"/>
                <a:gd name="connsiteY12" fmla="*/ 23812 h 1083468"/>
                <a:gd name="connsiteX13" fmla="*/ 597694 w 1104900"/>
                <a:gd name="connsiteY13" fmla="*/ 9525 h 1083468"/>
                <a:gd name="connsiteX14" fmla="*/ 621506 w 1104900"/>
                <a:gd name="connsiteY14" fmla="*/ 2381 h 1083468"/>
                <a:gd name="connsiteX15" fmla="*/ 650081 w 1104900"/>
                <a:gd name="connsiteY15" fmla="*/ 0 h 1083468"/>
                <a:gd name="connsiteX16" fmla="*/ 681038 w 1104900"/>
                <a:gd name="connsiteY16" fmla="*/ 0 h 1083468"/>
                <a:gd name="connsiteX17" fmla="*/ 723900 w 1104900"/>
                <a:gd name="connsiteY17" fmla="*/ 9525 h 1083468"/>
                <a:gd name="connsiteX18" fmla="*/ 778669 w 1104900"/>
                <a:gd name="connsiteY18" fmla="*/ 33337 h 1083468"/>
                <a:gd name="connsiteX19" fmla="*/ 831056 w 1104900"/>
                <a:gd name="connsiteY19" fmla="*/ 66675 h 1083468"/>
                <a:gd name="connsiteX20" fmla="*/ 878681 w 1104900"/>
                <a:gd name="connsiteY20" fmla="*/ 102393 h 1083468"/>
                <a:gd name="connsiteX21" fmla="*/ 952500 w 1104900"/>
                <a:gd name="connsiteY21" fmla="*/ 169068 h 1083468"/>
                <a:gd name="connsiteX22" fmla="*/ 1023938 w 1104900"/>
                <a:gd name="connsiteY22" fmla="*/ 240506 h 1083468"/>
                <a:gd name="connsiteX23" fmla="*/ 1083469 w 1104900"/>
                <a:gd name="connsiteY23" fmla="*/ 307181 h 1083468"/>
                <a:gd name="connsiteX24" fmla="*/ 1100138 w 1104900"/>
                <a:gd name="connsiteY24" fmla="*/ 328612 h 1083468"/>
                <a:gd name="connsiteX25" fmla="*/ 1104900 w 1104900"/>
                <a:gd name="connsiteY25" fmla="*/ 345281 h 1083468"/>
                <a:gd name="connsiteX26" fmla="*/ 1100138 w 1104900"/>
                <a:gd name="connsiteY26" fmla="*/ 366712 h 1083468"/>
                <a:gd name="connsiteX27" fmla="*/ 1085850 w 1104900"/>
                <a:gd name="connsiteY27" fmla="*/ 383381 h 1083468"/>
                <a:gd name="connsiteX28" fmla="*/ 1057275 w 1104900"/>
                <a:gd name="connsiteY28" fmla="*/ 400050 h 1083468"/>
                <a:gd name="connsiteX29" fmla="*/ 995363 w 1104900"/>
                <a:gd name="connsiteY29" fmla="*/ 423862 h 1083468"/>
                <a:gd name="connsiteX30" fmla="*/ 802481 w 1104900"/>
                <a:gd name="connsiteY30" fmla="*/ 564356 h 1083468"/>
                <a:gd name="connsiteX31" fmla="*/ 564356 w 1104900"/>
                <a:gd name="connsiteY31" fmla="*/ 735806 h 1083468"/>
                <a:gd name="connsiteX32" fmla="*/ 373856 w 1104900"/>
                <a:gd name="connsiteY32" fmla="*/ 866775 h 1083468"/>
                <a:gd name="connsiteX33" fmla="*/ 138113 w 1104900"/>
                <a:gd name="connsiteY33" fmla="*/ 1021556 h 1083468"/>
                <a:gd name="connsiteX34" fmla="*/ 40481 w 1104900"/>
                <a:gd name="connsiteY34" fmla="*/ 1078706 h 1083468"/>
                <a:gd name="connsiteX35" fmla="*/ 16669 w 1104900"/>
                <a:gd name="connsiteY35" fmla="*/ 1083468 h 1083468"/>
                <a:gd name="connsiteX36" fmla="*/ 0 w 1104900"/>
                <a:gd name="connsiteY36" fmla="*/ 1083468 h 1083468"/>
                <a:gd name="connsiteX37" fmla="*/ 0 w 1104900"/>
                <a:gd name="connsiteY37" fmla="*/ 1073943 h 1083468"/>
                <a:gd name="connsiteX38" fmla="*/ 2381 w 1104900"/>
                <a:gd name="connsiteY38" fmla="*/ 1052512 h 1083468"/>
                <a:gd name="connsiteX39" fmla="*/ 9525 w 1104900"/>
                <a:gd name="connsiteY39" fmla="*/ 1031081 h 1083468"/>
                <a:gd name="connsiteX40" fmla="*/ 40481 w 1104900"/>
                <a:gd name="connsiteY40" fmla="*/ 997743 h 1083468"/>
                <a:gd name="connsiteX41" fmla="*/ 207169 w 1104900"/>
                <a:gd name="connsiteY41" fmla="*/ 835818 h 1083468"/>
                <a:gd name="connsiteX42" fmla="*/ 438150 w 1104900"/>
                <a:gd name="connsiteY42" fmla="*/ 590550 h 1083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04900" h="1083468">
                  <a:moveTo>
                    <a:pt x="438150" y="590550"/>
                  </a:moveTo>
                  <a:lnTo>
                    <a:pt x="542925" y="469106"/>
                  </a:lnTo>
                  <a:lnTo>
                    <a:pt x="631031" y="357187"/>
                  </a:lnTo>
                  <a:lnTo>
                    <a:pt x="697706" y="257175"/>
                  </a:lnTo>
                  <a:lnTo>
                    <a:pt x="709613" y="230981"/>
                  </a:lnTo>
                  <a:lnTo>
                    <a:pt x="709613" y="209550"/>
                  </a:lnTo>
                  <a:lnTo>
                    <a:pt x="702469" y="183356"/>
                  </a:lnTo>
                  <a:lnTo>
                    <a:pt x="688181" y="152400"/>
                  </a:lnTo>
                  <a:lnTo>
                    <a:pt x="657225" y="111918"/>
                  </a:lnTo>
                  <a:lnTo>
                    <a:pt x="621506" y="73818"/>
                  </a:lnTo>
                  <a:lnTo>
                    <a:pt x="600075" y="47625"/>
                  </a:lnTo>
                  <a:lnTo>
                    <a:pt x="595313" y="38100"/>
                  </a:lnTo>
                  <a:lnTo>
                    <a:pt x="590550" y="23812"/>
                  </a:lnTo>
                  <a:lnTo>
                    <a:pt x="597694" y="9525"/>
                  </a:lnTo>
                  <a:lnTo>
                    <a:pt x="621506" y="2381"/>
                  </a:lnTo>
                  <a:lnTo>
                    <a:pt x="650081" y="0"/>
                  </a:lnTo>
                  <a:lnTo>
                    <a:pt x="681038" y="0"/>
                  </a:lnTo>
                  <a:lnTo>
                    <a:pt x="723900" y="9525"/>
                  </a:lnTo>
                  <a:lnTo>
                    <a:pt x="778669" y="33337"/>
                  </a:lnTo>
                  <a:lnTo>
                    <a:pt x="831056" y="66675"/>
                  </a:lnTo>
                  <a:lnTo>
                    <a:pt x="878681" y="102393"/>
                  </a:lnTo>
                  <a:lnTo>
                    <a:pt x="952500" y="169068"/>
                  </a:lnTo>
                  <a:lnTo>
                    <a:pt x="1023938" y="240506"/>
                  </a:lnTo>
                  <a:lnTo>
                    <a:pt x="1083469" y="307181"/>
                  </a:lnTo>
                  <a:lnTo>
                    <a:pt x="1100138" y="328612"/>
                  </a:lnTo>
                  <a:lnTo>
                    <a:pt x="1104900" y="345281"/>
                  </a:lnTo>
                  <a:lnTo>
                    <a:pt x="1100138" y="366712"/>
                  </a:lnTo>
                  <a:lnTo>
                    <a:pt x="1085850" y="383381"/>
                  </a:lnTo>
                  <a:lnTo>
                    <a:pt x="1057275" y="400050"/>
                  </a:lnTo>
                  <a:lnTo>
                    <a:pt x="995363" y="423862"/>
                  </a:lnTo>
                  <a:lnTo>
                    <a:pt x="802481" y="564356"/>
                  </a:lnTo>
                  <a:lnTo>
                    <a:pt x="564356" y="735806"/>
                  </a:lnTo>
                  <a:lnTo>
                    <a:pt x="373856" y="866775"/>
                  </a:lnTo>
                  <a:lnTo>
                    <a:pt x="138113" y="1021556"/>
                  </a:lnTo>
                  <a:lnTo>
                    <a:pt x="40481" y="1078706"/>
                  </a:lnTo>
                  <a:lnTo>
                    <a:pt x="16669" y="1083468"/>
                  </a:lnTo>
                  <a:lnTo>
                    <a:pt x="0" y="1083468"/>
                  </a:lnTo>
                  <a:lnTo>
                    <a:pt x="0" y="1073943"/>
                  </a:lnTo>
                  <a:lnTo>
                    <a:pt x="2381" y="1052512"/>
                  </a:lnTo>
                  <a:lnTo>
                    <a:pt x="9525" y="1031081"/>
                  </a:lnTo>
                  <a:lnTo>
                    <a:pt x="40481" y="997743"/>
                  </a:lnTo>
                  <a:lnTo>
                    <a:pt x="207169" y="835818"/>
                  </a:lnTo>
                  <a:lnTo>
                    <a:pt x="438150" y="590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26B4DE13-FD21-4C58-9101-BAC7D4FCE11B}"/>
                </a:ext>
              </a:extLst>
            </p:cNvPr>
            <p:cNvSpPr/>
            <p:nvPr/>
          </p:nvSpPr>
          <p:spPr>
            <a:xfrm>
              <a:off x="4071938" y="1981200"/>
              <a:ext cx="831850" cy="676275"/>
            </a:xfrm>
            <a:custGeom>
              <a:avLst/>
              <a:gdLst>
                <a:gd name="connsiteX0" fmla="*/ 433387 w 831056"/>
                <a:gd name="connsiteY0" fmla="*/ 109538 h 676275"/>
                <a:gd name="connsiteX1" fmla="*/ 319087 w 831056"/>
                <a:gd name="connsiteY1" fmla="*/ 76200 h 676275"/>
                <a:gd name="connsiteX2" fmla="*/ 145256 w 831056"/>
                <a:gd name="connsiteY2" fmla="*/ 26194 h 676275"/>
                <a:gd name="connsiteX3" fmla="*/ 66675 w 831056"/>
                <a:gd name="connsiteY3" fmla="*/ 2381 h 676275"/>
                <a:gd name="connsiteX4" fmla="*/ 47625 w 831056"/>
                <a:gd name="connsiteY4" fmla="*/ 0 h 676275"/>
                <a:gd name="connsiteX5" fmla="*/ 33337 w 831056"/>
                <a:gd name="connsiteY5" fmla="*/ 0 h 676275"/>
                <a:gd name="connsiteX6" fmla="*/ 11906 w 831056"/>
                <a:gd name="connsiteY6" fmla="*/ 2381 h 676275"/>
                <a:gd name="connsiteX7" fmla="*/ 4762 w 831056"/>
                <a:gd name="connsiteY7" fmla="*/ 4763 h 676275"/>
                <a:gd name="connsiteX8" fmla="*/ 0 w 831056"/>
                <a:gd name="connsiteY8" fmla="*/ 16669 h 676275"/>
                <a:gd name="connsiteX9" fmla="*/ 2381 w 831056"/>
                <a:gd name="connsiteY9" fmla="*/ 33338 h 676275"/>
                <a:gd name="connsiteX10" fmla="*/ 9525 w 831056"/>
                <a:gd name="connsiteY10" fmla="*/ 42863 h 676275"/>
                <a:gd name="connsiteX11" fmla="*/ 38100 w 831056"/>
                <a:gd name="connsiteY11" fmla="*/ 59531 h 676275"/>
                <a:gd name="connsiteX12" fmla="*/ 95250 w 831056"/>
                <a:gd name="connsiteY12" fmla="*/ 92869 h 676275"/>
                <a:gd name="connsiteX13" fmla="*/ 192881 w 831056"/>
                <a:gd name="connsiteY13" fmla="*/ 159544 h 676275"/>
                <a:gd name="connsiteX14" fmla="*/ 257175 w 831056"/>
                <a:gd name="connsiteY14" fmla="*/ 214313 h 676275"/>
                <a:gd name="connsiteX15" fmla="*/ 323850 w 831056"/>
                <a:gd name="connsiteY15" fmla="*/ 280988 h 676275"/>
                <a:gd name="connsiteX16" fmla="*/ 371475 w 831056"/>
                <a:gd name="connsiteY16" fmla="*/ 335756 h 676275"/>
                <a:gd name="connsiteX17" fmla="*/ 426243 w 831056"/>
                <a:gd name="connsiteY17" fmla="*/ 409575 h 676275"/>
                <a:gd name="connsiteX18" fmla="*/ 492918 w 831056"/>
                <a:gd name="connsiteY18" fmla="*/ 502444 h 676275"/>
                <a:gd name="connsiteX19" fmla="*/ 533400 w 831056"/>
                <a:gd name="connsiteY19" fmla="*/ 566738 h 676275"/>
                <a:gd name="connsiteX20" fmla="*/ 564356 w 831056"/>
                <a:gd name="connsiteY20" fmla="*/ 609600 h 676275"/>
                <a:gd name="connsiteX21" fmla="*/ 588168 w 831056"/>
                <a:gd name="connsiteY21" fmla="*/ 638175 h 676275"/>
                <a:gd name="connsiteX22" fmla="*/ 614362 w 831056"/>
                <a:gd name="connsiteY22" fmla="*/ 657225 h 676275"/>
                <a:gd name="connsiteX23" fmla="*/ 640556 w 831056"/>
                <a:gd name="connsiteY23" fmla="*/ 671513 h 676275"/>
                <a:gd name="connsiteX24" fmla="*/ 659606 w 831056"/>
                <a:gd name="connsiteY24" fmla="*/ 676275 h 676275"/>
                <a:gd name="connsiteX25" fmla="*/ 683418 w 831056"/>
                <a:gd name="connsiteY25" fmla="*/ 676275 h 676275"/>
                <a:gd name="connsiteX26" fmla="*/ 714375 w 831056"/>
                <a:gd name="connsiteY26" fmla="*/ 666750 h 676275"/>
                <a:gd name="connsiteX27" fmla="*/ 745331 w 831056"/>
                <a:gd name="connsiteY27" fmla="*/ 640556 h 676275"/>
                <a:gd name="connsiteX28" fmla="*/ 781050 w 831056"/>
                <a:gd name="connsiteY28" fmla="*/ 602456 h 676275"/>
                <a:gd name="connsiteX29" fmla="*/ 809625 w 831056"/>
                <a:gd name="connsiteY29" fmla="*/ 561975 h 676275"/>
                <a:gd name="connsiteX30" fmla="*/ 828675 w 831056"/>
                <a:gd name="connsiteY30" fmla="*/ 519113 h 676275"/>
                <a:gd name="connsiteX31" fmla="*/ 831056 w 831056"/>
                <a:gd name="connsiteY31" fmla="*/ 488156 h 676275"/>
                <a:gd name="connsiteX32" fmla="*/ 826293 w 831056"/>
                <a:gd name="connsiteY32" fmla="*/ 440531 h 676275"/>
                <a:gd name="connsiteX33" fmla="*/ 807243 w 831056"/>
                <a:gd name="connsiteY33" fmla="*/ 376238 h 676275"/>
                <a:gd name="connsiteX34" fmla="*/ 778668 w 831056"/>
                <a:gd name="connsiteY34" fmla="*/ 326231 h 676275"/>
                <a:gd name="connsiteX35" fmla="*/ 735806 w 831056"/>
                <a:gd name="connsiteY35" fmla="*/ 271463 h 676275"/>
                <a:gd name="connsiteX36" fmla="*/ 702468 w 831056"/>
                <a:gd name="connsiteY36" fmla="*/ 240506 h 676275"/>
                <a:gd name="connsiteX37" fmla="*/ 652462 w 831056"/>
                <a:gd name="connsiteY37" fmla="*/ 197644 h 676275"/>
                <a:gd name="connsiteX38" fmla="*/ 607218 w 831056"/>
                <a:gd name="connsiteY38" fmla="*/ 173831 h 676275"/>
                <a:gd name="connsiteX39" fmla="*/ 433387 w 831056"/>
                <a:gd name="connsiteY39" fmla="*/ 109538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31056" h="676275">
                  <a:moveTo>
                    <a:pt x="433387" y="109538"/>
                  </a:moveTo>
                  <a:lnTo>
                    <a:pt x="319087" y="76200"/>
                  </a:lnTo>
                  <a:lnTo>
                    <a:pt x="145256" y="26194"/>
                  </a:lnTo>
                  <a:lnTo>
                    <a:pt x="66675" y="2381"/>
                  </a:lnTo>
                  <a:lnTo>
                    <a:pt x="47625" y="0"/>
                  </a:lnTo>
                  <a:lnTo>
                    <a:pt x="33337" y="0"/>
                  </a:lnTo>
                  <a:lnTo>
                    <a:pt x="11906" y="2381"/>
                  </a:lnTo>
                  <a:lnTo>
                    <a:pt x="4762" y="4763"/>
                  </a:lnTo>
                  <a:lnTo>
                    <a:pt x="0" y="16669"/>
                  </a:lnTo>
                  <a:lnTo>
                    <a:pt x="2381" y="33338"/>
                  </a:lnTo>
                  <a:lnTo>
                    <a:pt x="9525" y="42863"/>
                  </a:lnTo>
                  <a:lnTo>
                    <a:pt x="38100" y="59531"/>
                  </a:lnTo>
                  <a:lnTo>
                    <a:pt x="95250" y="92869"/>
                  </a:lnTo>
                  <a:lnTo>
                    <a:pt x="192881" y="159544"/>
                  </a:lnTo>
                  <a:lnTo>
                    <a:pt x="257175" y="214313"/>
                  </a:lnTo>
                  <a:lnTo>
                    <a:pt x="323850" y="280988"/>
                  </a:lnTo>
                  <a:lnTo>
                    <a:pt x="371475" y="335756"/>
                  </a:lnTo>
                  <a:lnTo>
                    <a:pt x="426243" y="409575"/>
                  </a:lnTo>
                  <a:lnTo>
                    <a:pt x="492918" y="502444"/>
                  </a:lnTo>
                  <a:lnTo>
                    <a:pt x="533400" y="566738"/>
                  </a:lnTo>
                  <a:lnTo>
                    <a:pt x="564356" y="609600"/>
                  </a:lnTo>
                  <a:lnTo>
                    <a:pt x="588168" y="638175"/>
                  </a:lnTo>
                  <a:lnTo>
                    <a:pt x="614362" y="657225"/>
                  </a:lnTo>
                  <a:lnTo>
                    <a:pt x="640556" y="671513"/>
                  </a:lnTo>
                  <a:lnTo>
                    <a:pt x="659606" y="676275"/>
                  </a:lnTo>
                  <a:lnTo>
                    <a:pt x="683418" y="676275"/>
                  </a:lnTo>
                  <a:lnTo>
                    <a:pt x="714375" y="666750"/>
                  </a:lnTo>
                  <a:lnTo>
                    <a:pt x="745331" y="640556"/>
                  </a:lnTo>
                  <a:lnTo>
                    <a:pt x="781050" y="602456"/>
                  </a:lnTo>
                  <a:lnTo>
                    <a:pt x="809625" y="561975"/>
                  </a:lnTo>
                  <a:lnTo>
                    <a:pt x="828675" y="519113"/>
                  </a:lnTo>
                  <a:lnTo>
                    <a:pt x="831056" y="488156"/>
                  </a:lnTo>
                  <a:lnTo>
                    <a:pt x="826293" y="440531"/>
                  </a:lnTo>
                  <a:lnTo>
                    <a:pt x="807243" y="376238"/>
                  </a:lnTo>
                  <a:lnTo>
                    <a:pt x="778668" y="326231"/>
                  </a:lnTo>
                  <a:lnTo>
                    <a:pt x="735806" y="271463"/>
                  </a:lnTo>
                  <a:lnTo>
                    <a:pt x="702468" y="240506"/>
                  </a:lnTo>
                  <a:lnTo>
                    <a:pt x="652462" y="197644"/>
                  </a:lnTo>
                  <a:lnTo>
                    <a:pt x="607218" y="173831"/>
                  </a:lnTo>
                  <a:lnTo>
                    <a:pt x="433387" y="109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51684AE3-F380-4361-8C9B-AD1E68215D4B}"/>
                </a:ext>
              </a:extLst>
            </p:cNvPr>
            <p:cNvSpPr/>
            <p:nvPr/>
          </p:nvSpPr>
          <p:spPr>
            <a:xfrm>
              <a:off x="2505075" y="2760663"/>
              <a:ext cx="1524000" cy="1403350"/>
            </a:xfrm>
            <a:custGeom>
              <a:avLst/>
              <a:gdLst>
                <a:gd name="connsiteX0" fmla="*/ 1138238 w 1524000"/>
                <a:gd name="connsiteY0" fmla="*/ 671512 h 1404937"/>
                <a:gd name="connsiteX1" fmla="*/ 1033463 w 1524000"/>
                <a:gd name="connsiteY1" fmla="*/ 771525 h 1404937"/>
                <a:gd name="connsiteX2" fmla="*/ 907256 w 1524000"/>
                <a:gd name="connsiteY2" fmla="*/ 881062 h 1404937"/>
                <a:gd name="connsiteX3" fmla="*/ 762000 w 1524000"/>
                <a:gd name="connsiteY3" fmla="*/ 997744 h 1404937"/>
                <a:gd name="connsiteX4" fmla="*/ 588169 w 1524000"/>
                <a:gd name="connsiteY4" fmla="*/ 1116806 h 1404937"/>
                <a:gd name="connsiteX5" fmla="*/ 431006 w 1524000"/>
                <a:gd name="connsiteY5" fmla="*/ 1214437 h 1404937"/>
                <a:gd name="connsiteX6" fmla="*/ 250031 w 1524000"/>
                <a:gd name="connsiteY6" fmla="*/ 1314450 h 1404937"/>
                <a:gd name="connsiteX7" fmla="*/ 104775 w 1524000"/>
                <a:gd name="connsiteY7" fmla="*/ 1383506 h 1404937"/>
                <a:gd name="connsiteX8" fmla="*/ 59531 w 1524000"/>
                <a:gd name="connsiteY8" fmla="*/ 1402556 h 1404937"/>
                <a:gd name="connsiteX9" fmla="*/ 45244 w 1524000"/>
                <a:gd name="connsiteY9" fmla="*/ 1404937 h 1404937"/>
                <a:gd name="connsiteX10" fmla="*/ 26194 w 1524000"/>
                <a:gd name="connsiteY10" fmla="*/ 1404937 h 1404937"/>
                <a:gd name="connsiteX11" fmla="*/ 7144 w 1524000"/>
                <a:gd name="connsiteY11" fmla="*/ 1400175 h 1404937"/>
                <a:gd name="connsiteX12" fmla="*/ 0 w 1524000"/>
                <a:gd name="connsiteY12" fmla="*/ 1393031 h 1404937"/>
                <a:gd name="connsiteX13" fmla="*/ 0 w 1524000"/>
                <a:gd name="connsiteY13" fmla="*/ 1385887 h 1404937"/>
                <a:gd name="connsiteX14" fmla="*/ 2381 w 1524000"/>
                <a:gd name="connsiteY14" fmla="*/ 1376362 h 1404937"/>
                <a:gd name="connsiteX15" fmla="*/ 21431 w 1524000"/>
                <a:gd name="connsiteY15" fmla="*/ 1347787 h 1404937"/>
                <a:gd name="connsiteX16" fmla="*/ 76200 w 1524000"/>
                <a:gd name="connsiteY16" fmla="*/ 1309687 h 1404937"/>
                <a:gd name="connsiteX17" fmla="*/ 230981 w 1524000"/>
                <a:gd name="connsiteY17" fmla="*/ 1200150 h 1404937"/>
                <a:gd name="connsiteX18" fmla="*/ 414338 w 1524000"/>
                <a:gd name="connsiteY18" fmla="*/ 1057275 h 1404937"/>
                <a:gd name="connsiteX19" fmla="*/ 616744 w 1524000"/>
                <a:gd name="connsiteY19" fmla="*/ 878681 h 1404937"/>
                <a:gd name="connsiteX20" fmla="*/ 807244 w 1524000"/>
                <a:gd name="connsiteY20" fmla="*/ 676275 h 1404937"/>
                <a:gd name="connsiteX21" fmla="*/ 926306 w 1524000"/>
                <a:gd name="connsiteY21" fmla="*/ 531019 h 1404937"/>
                <a:gd name="connsiteX22" fmla="*/ 1064419 w 1524000"/>
                <a:gd name="connsiteY22" fmla="*/ 330994 h 1404937"/>
                <a:gd name="connsiteX23" fmla="*/ 1100138 w 1524000"/>
                <a:gd name="connsiteY23" fmla="*/ 271462 h 1404937"/>
                <a:gd name="connsiteX24" fmla="*/ 1116806 w 1524000"/>
                <a:gd name="connsiteY24" fmla="*/ 254794 h 1404937"/>
                <a:gd name="connsiteX25" fmla="*/ 1133475 w 1524000"/>
                <a:gd name="connsiteY25" fmla="*/ 235744 h 1404937"/>
                <a:gd name="connsiteX26" fmla="*/ 1140619 w 1524000"/>
                <a:gd name="connsiteY26" fmla="*/ 211931 h 1404937"/>
                <a:gd name="connsiteX27" fmla="*/ 1140619 w 1524000"/>
                <a:gd name="connsiteY27" fmla="*/ 190500 h 1404937"/>
                <a:gd name="connsiteX28" fmla="*/ 1133475 w 1524000"/>
                <a:gd name="connsiteY28" fmla="*/ 164306 h 1404937"/>
                <a:gd name="connsiteX29" fmla="*/ 1121569 w 1524000"/>
                <a:gd name="connsiteY29" fmla="*/ 142875 h 1404937"/>
                <a:gd name="connsiteX30" fmla="*/ 1107281 w 1524000"/>
                <a:gd name="connsiteY30" fmla="*/ 121444 h 1404937"/>
                <a:gd name="connsiteX31" fmla="*/ 1083469 w 1524000"/>
                <a:gd name="connsiteY31" fmla="*/ 95250 h 1404937"/>
                <a:gd name="connsiteX32" fmla="*/ 1062038 w 1524000"/>
                <a:gd name="connsiteY32" fmla="*/ 73819 h 1404937"/>
                <a:gd name="connsiteX33" fmla="*/ 1052513 w 1524000"/>
                <a:gd name="connsiteY33" fmla="*/ 59531 h 1404937"/>
                <a:gd name="connsiteX34" fmla="*/ 1045369 w 1524000"/>
                <a:gd name="connsiteY34" fmla="*/ 42862 h 1404937"/>
                <a:gd name="connsiteX35" fmla="*/ 1042988 w 1524000"/>
                <a:gd name="connsiteY35" fmla="*/ 30956 h 1404937"/>
                <a:gd name="connsiteX36" fmla="*/ 1047750 w 1524000"/>
                <a:gd name="connsiteY36" fmla="*/ 16669 h 1404937"/>
                <a:gd name="connsiteX37" fmla="*/ 1057275 w 1524000"/>
                <a:gd name="connsiteY37" fmla="*/ 11906 h 1404937"/>
                <a:gd name="connsiteX38" fmla="*/ 1085850 w 1524000"/>
                <a:gd name="connsiteY38" fmla="*/ 2381 h 1404937"/>
                <a:gd name="connsiteX39" fmla="*/ 1112044 w 1524000"/>
                <a:gd name="connsiteY39" fmla="*/ 0 h 1404937"/>
                <a:gd name="connsiteX40" fmla="*/ 1171575 w 1524000"/>
                <a:gd name="connsiteY40" fmla="*/ 4762 h 1404937"/>
                <a:gd name="connsiteX41" fmla="*/ 1219200 w 1524000"/>
                <a:gd name="connsiteY41" fmla="*/ 14287 h 1404937"/>
                <a:gd name="connsiteX42" fmla="*/ 1276350 w 1524000"/>
                <a:gd name="connsiteY42" fmla="*/ 35719 h 1404937"/>
                <a:gd name="connsiteX43" fmla="*/ 1338263 w 1524000"/>
                <a:gd name="connsiteY43" fmla="*/ 69056 h 1404937"/>
                <a:gd name="connsiteX44" fmla="*/ 1400175 w 1524000"/>
                <a:gd name="connsiteY44" fmla="*/ 111919 h 1404937"/>
                <a:gd name="connsiteX45" fmla="*/ 1438275 w 1524000"/>
                <a:gd name="connsiteY45" fmla="*/ 140494 h 1404937"/>
                <a:gd name="connsiteX46" fmla="*/ 1481138 w 1524000"/>
                <a:gd name="connsiteY46" fmla="*/ 176212 h 1404937"/>
                <a:gd name="connsiteX47" fmla="*/ 1497806 w 1524000"/>
                <a:gd name="connsiteY47" fmla="*/ 195262 h 1404937"/>
                <a:gd name="connsiteX48" fmla="*/ 1509713 w 1524000"/>
                <a:gd name="connsiteY48" fmla="*/ 214312 h 1404937"/>
                <a:gd name="connsiteX49" fmla="*/ 1516856 w 1524000"/>
                <a:gd name="connsiteY49" fmla="*/ 233362 h 1404937"/>
                <a:gd name="connsiteX50" fmla="*/ 1524000 w 1524000"/>
                <a:gd name="connsiteY50" fmla="*/ 264319 h 1404937"/>
                <a:gd name="connsiteX51" fmla="*/ 1524000 w 1524000"/>
                <a:gd name="connsiteY51" fmla="*/ 288131 h 1404937"/>
                <a:gd name="connsiteX52" fmla="*/ 1485900 w 1524000"/>
                <a:gd name="connsiteY52" fmla="*/ 314325 h 1404937"/>
                <a:gd name="connsiteX53" fmla="*/ 1419225 w 1524000"/>
                <a:gd name="connsiteY53" fmla="*/ 373856 h 1404937"/>
                <a:gd name="connsiteX54" fmla="*/ 1378744 w 1524000"/>
                <a:gd name="connsiteY54" fmla="*/ 416719 h 1404937"/>
                <a:gd name="connsiteX55" fmla="*/ 1283494 w 1524000"/>
                <a:gd name="connsiteY55" fmla="*/ 516731 h 1404937"/>
                <a:gd name="connsiteX56" fmla="*/ 1138238 w 1524000"/>
                <a:gd name="connsiteY56" fmla="*/ 671512 h 140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524000" h="1404937">
                  <a:moveTo>
                    <a:pt x="1138238" y="671512"/>
                  </a:moveTo>
                  <a:lnTo>
                    <a:pt x="1033463" y="771525"/>
                  </a:lnTo>
                  <a:lnTo>
                    <a:pt x="907256" y="881062"/>
                  </a:lnTo>
                  <a:lnTo>
                    <a:pt x="762000" y="997744"/>
                  </a:lnTo>
                  <a:lnTo>
                    <a:pt x="588169" y="1116806"/>
                  </a:lnTo>
                  <a:lnTo>
                    <a:pt x="431006" y="1214437"/>
                  </a:lnTo>
                  <a:lnTo>
                    <a:pt x="250031" y="1314450"/>
                  </a:lnTo>
                  <a:lnTo>
                    <a:pt x="104775" y="1383506"/>
                  </a:lnTo>
                  <a:lnTo>
                    <a:pt x="59531" y="1402556"/>
                  </a:lnTo>
                  <a:lnTo>
                    <a:pt x="45244" y="1404937"/>
                  </a:lnTo>
                  <a:lnTo>
                    <a:pt x="26194" y="1404937"/>
                  </a:lnTo>
                  <a:lnTo>
                    <a:pt x="7144" y="1400175"/>
                  </a:lnTo>
                  <a:lnTo>
                    <a:pt x="0" y="1393031"/>
                  </a:lnTo>
                  <a:lnTo>
                    <a:pt x="0" y="1385887"/>
                  </a:lnTo>
                  <a:lnTo>
                    <a:pt x="2381" y="1376362"/>
                  </a:lnTo>
                  <a:lnTo>
                    <a:pt x="21431" y="1347787"/>
                  </a:lnTo>
                  <a:lnTo>
                    <a:pt x="76200" y="1309687"/>
                  </a:lnTo>
                  <a:lnTo>
                    <a:pt x="230981" y="1200150"/>
                  </a:lnTo>
                  <a:lnTo>
                    <a:pt x="414338" y="1057275"/>
                  </a:lnTo>
                  <a:lnTo>
                    <a:pt x="616744" y="878681"/>
                  </a:lnTo>
                  <a:lnTo>
                    <a:pt x="807244" y="676275"/>
                  </a:lnTo>
                  <a:lnTo>
                    <a:pt x="926306" y="531019"/>
                  </a:lnTo>
                  <a:lnTo>
                    <a:pt x="1064419" y="330994"/>
                  </a:lnTo>
                  <a:lnTo>
                    <a:pt x="1100138" y="271462"/>
                  </a:lnTo>
                  <a:lnTo>
                    <a:pt x="1116806" y="254794"/>
                  </a:lnTo>
                  <a:lnTo>
                    <a:pt x="1133475" y="235744"/>
                  </a:lnTo>
                  <a:lnTo>
                    <a:pt x="1140619" y="211931"/>
                  </a:lnTo>
                  <a:lnTo>
                    <a:pt x="1140619" y="190500"/>
                  </a:lnTo>
                  <a:lnTo>
                    <a:pt x="1133475" y="164306"/>
                  </a:lnTo>
                  <a:lnTo>
                    <a:pt x="1121569" y="142875"/>
                  </a:lnTo>
                  <a:lnTo>
                    <a:pt x="1107281" y="121444"/>
                  </a:lnTo>
                  <a:lnTo>
                    <a:pt x="1083469" y="95250"/>
                  </a:lnTo>
                  <a:lnTo>
                    <a:pt x="1062038" y="73819"/>
                  </a:lnTo>
                  <a:lnTo>
                    <a:pt x="1052513" y="59531"/>
                  </a:lnTo>
                  <a:lnTo>
                    <a:pt x="1045369" y="42862"/>
                  </a:lnTo>
                  <a:lnTo>
                    <a:pt x="1042988" y="30956"/>
                  </a:lnTo>
                  <a:lnTo>
                    <a:pt x="1047750" y="16669"/>
                  </a:lnTo>
                  <a:lnTo>
                    <a:pt x="1057275" y="11906"/>
                  </a:lnTo>
                  <a:lnTo>
                    <a:pt x="1085850" y="2381"/>
                  </a:lnTo>
                  <a:lnTo>
                    <a:pt x="1112044" y="0"/>
                  </a:lnTo>
                  <a:lnTo>
                    <a:pt x="1171575" y="4762"/>
                  </a:lnTo>
                  <a:lnTo>
                    <a:pt x="1219200" y="14287"/>
                  </a:lnTo>
                  <a:lnTo>
                    <a:pt x="1276350" y="35719"/>
                  </a:lnTo>
                  <a:lnTo>
                    <a:pt x="1338263" y="69056"/>
                  </a:lnTo>
                  <a:lnTo>
                    <a:pt x="1400175" y="111919"/>
                  </a:lnTo>
                  <a:lnTo>
                    <a:pt x="1438275" y="140494"/>
                  </a:lnTo>
                  <a:lnTo>
                    <a:pt x="1481138" y="176212"/>
                  </a:lnTo>
                  <a:lnTo>
                    <a:pt x="1497806" y="195262"/>
                  </a:lnTo>
                  <a:lnTo>
                    <a:pt x="1509713" y="214312"/>
                  </a:lnTo>
                  <a:lnTo>
                    <a:pt x="1516856" y="233362"/>
                  </a:lnTo>
                  <a:lnTo>
                    <a:pt x="1524000" y="264319"/>
                  </a:lnTo>
                  <a:lnTo>
                    <a:pt x="1524000" y="288131"/>
                  </a:lnTo>
                  <a:lnTo>
                    <a:pt x="1485900" y="314325"/>
                  </a:lnTo>
                  <a:lnTo>
                    <a:pt x="1419225" y="373856"/>
                  </a:lnTo>
                  <a:lnTo>
                    <a:pt x="1378744" y="416719"/>
                  </a:lnTo>
                  <a:lnTo>
                    <a:pt x="1283494" y="516731"/>
                  </a:lnTo>
                  <a:lnTo>
                    <a:pt x="1138238" y="671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B987620B-6233-4720-B556-C2603FE2C05D}"/>
                </a:ext>
              </a:extLst>
            </p:cNvPr>
            <p:cNvSpPr/>
            <p:nvPr/>
          </p:nvSpPr>
          <p:spPr>
            <a:xfrm>
              <a:off x="3767138" y="3141663"/>
              <a:ext cx="1019175" cy="533400"/>
            </a:xfrm>
            <a:custGeom>
              <a:avLst/>
              <a:gdLst>
                <a:gd name="connsiteX0" fmla="*/ 504825 w 1019175"/>
                <a:gd name="connsiteY0" fmla="*/ 92869 h 533400"/>
                <a:gd name="connsiteX1" fmla="*/ 223837 w 1019175"/>
                <a:gd name="connsiteY1" fmla="*/ 38100 h 533400"/>
                <a:gd name="connsiteX2" fmla="*/ 35718 w 1019175"/>
                <a:gd name="connsiteY2" fmla="*/ 0 h 533400"/>
                <a:gd name="connsiteX3" fmla="*/ 0 w 1019175"/>
                <a:gd name="connsiteY3" fmla="*/ 47625 h 533400"/>
                <a:gd name="connsiteX4" fmla="*/ 147637 w 1019175"/>
                <a:gd name="connsiteY4" fmla="*/ 142875 h 533400"/>
                <a:gd name="connsiteX5" fmla="*/ 307181 w 1019175"/>
                <a:gd name="connsiteY5" fmla="*/ 247650 h 533400"/>
                <a:gd name="connsiteX6" fmla="*/ 442912 w 1019175"/>
                <a:gd name="connsiteY6" fmla="*/ 330994 h 533400"/>
                <a:gd name="connsiteX7" fmla="*/ 552450 w 1019175"/>
                <a:gd name="connsiteY7" fmla="*/ 397669 h 533400"/>
                <a:gd name="connsiteX8" fmla="*/ 633412 w 1019175"/>
                <a:gd name="connsiteY8" fmla="*/ 442912 h 533400"/>
                <a:gd name="connsiteX9" fmla="*/ 731043 w 1019175"/>
                <a:gd name="connsiteY9" fmla="*/ 488156 h 533400"/>
                <a:gd name="connsiteX10" fmla="*/ 792956 w 1019175"/>
                <a:gd name="connsiteY10" fmla="*/ 511969 h 533400"/>
                <a:gd name="connsiteX11" fmla="*/ 847725 w 1019175"/>
                <a:gd name="connsiteY11" fmla="*/ 523875 h 533400"/>
                <a:gd name="connsiteX12" fmla="*/ 909637 w 1019175"/>
                <a:gd name="connsiteY12" fmla="*/ 533400 h 533400"/>
                <a:gd name="connsiteX13" fmla="*/ 957262 w 1019175"/>
                <a:gd name="connsiteY13" fmla="*/ 531019 h 533400"/>
                <a:gd name="connsiteX14" fmla="*/ 992981 w 1019175"/>
                <a:gd name="connsiteY14" fmla="*/ 519112 h 533400"/>
                <a:gd name="connsiteX15" fmla="*/ 1014412 w 1019175"/>
                <a:gd name="connsiteY15" fmla="*/ 502444 h 533400"/>
                <a:gd name="connsiteX16" fmla="*/ 1019175 w 1019175"/>
                <a:gd name="connsiteY16" fmla="*/ 490537 h 533400"/>
                <a:gd name="connsiteX17" fmla="*/ 1019175 w 1019175"/>
                <a:gd name="connsiteY17" fmla="*/ 469106 h 533400"/>
                <a:gd name="connsiteX18" fmla="*/ 1009650 w 1019175"/>
                <a:gd name="connsiteY18" fmla="*/ 421481 h 533400"/>
                <a:gd name="connsiteX19" fmla="*/ 988218 w 1019175"/>
                <a:gd name="connsiteY19" fmla="*/ 354806 h 533400"/>
                <a:gd name="connsiteX20" fmla="*/ 954881 w 1019175"/>
                <a:gd name="connsiteY20" fmla="*/ 295275 h 533400"/>
                <a:gd name="connsiteX21" fmla="*/ 931068 w 1019175"/>
                <a:gd name="connsiteY21" fmla="*/ 257175 h 533400"/>
                <a:gd name="connsiteX22" fmla="*/ 885825 w 1019175"/>
                <a:gd name="connsiteY22" fmla="*/ 209550 h 533400"/>
                <a:gd name="connsiteX23" fmla="*/ 850106 w 1019175"/>
                <a:gd name="connsiteY23" fmla="*/ 176212 h 533400"/>
                <a:gd name="connsiteX24" fmla="*/ 828675 w 1019175"/>
                <a:gd name="connsiteY24" fmla="*/ 161925 h 533400"/>
                <a:gd name="connsiteX25" fmla="*/ 778668 w 1019175"/>
                <a:gd name="connsiteY25" fmla="*/ 145256 h 533400"/>
                <a:gd name="connsiteX26" fmla="*/ 504825 w 1019175"/>
                <a:gd name="connsiteY26" fmla="*/ 92869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19175" h="533400">
                  <a:moveTo>
                    <a:pt x="504825" y="92869"/>
                  </a:moveTo>
                  <a:lnTo>
                    <a:pt x="223837" y="38100"/>
                  </a:lnTo>
                  <a:lnTo>
                    <a:pt x="35718" y="0"/>
                  </a:lnTo>
                  <a:lnTo>
                    <a:pt x="0" y="47625"/>
                  </a:lnTo>
                  <a:lnTo>
                    <a:pt x="147637" y="142875"/>
                  </a:lnTo>
                  <a:lnTo>
                    <a:pt x="307181" y="247650"/>
                  </a:lnTo>
                  <a:lnTo>
                    <a:pt x="442912" y="330994"/>
                  </a:lnTo>
                  <a:lnTo>
                    <a:pt x="552450" y="397669"/>
                  </a:lnTo>
                  <a:lnTo>
                    <a:pt x="633412" y="442912"/>
                  </a:lnTo>
                  <a:lnTo>
                    <a:pt x="731043" y="488156"/>
                  </a:lnTo>
                  <a:lnTo>
                    <a:pt x="792956" y="511969"/>
                  </a:lnTo>
                  <a:lnTo>
                    <a:pt x="847725" y="523875"/>
                  </a:lnTo>
                  <a:lnTo>
                    <a:pt x="909637" y="533400"/>
                  </a:lnTo>
                  <a:lnTo>
                    <a:pt x="957262" y="531019"/>
                  </a:lnTo>
                  <a:lnTo>
                    <a:pt x="992981" y="519112"/>
                  </a:lnTo>
                  <a:lnTo>
                    <a:pt x="1014412" y="502444"/>
                  </a:lnTo>
                  <a:lnTo>
                    <a:pt x="1019175" y="490537"/>
                  </a:lnTo>
                  <a:lnTo>
                    <a:pt x="1019175" y="469106"/>
                  </a:lnTo>
                  <a:lnTo>
                    <a:pt x="1009650" y="421481"/>
                  </a:lnTo>
                  <a:lnTo>
                    <a:pt x="988218" y="354806"/>
                  </a:lnTo>
                  <a:lnTo>
                    <a:pt x="954881" y="295275"/>
                  </a:lnTo>
                  <a:lnTo>
                    <a:pt x="931068" y="257175"/>
                  </a:lnTo>
                  <a:lnTo>
                    <a:pt x="885825" y="209550"/>
                  </a:lnTo>
                  <a:lnTo>
                    <a:pt x="850106" y="176212"/>
                  </a:lnTo>
                  <a:lnTo>
                    <a:pt x="828675" y="161925"/>
                  </a:lnTo>
                  <a:lnTo>
                    <a:pt x="778668" y="145256"/>
                  </a:lnTo>
                  <a:lnTo>
                    <a:pt x="504825" y="92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B2879675-D479-4753-923C-81C9C4216081}"/>
                </a:ext>
              </a:extLst>
            </p:cNvPr>
            <p:cNvSpPr/>
            <p:nvPr/>
          </p:nvSpPr>
          <p:spPr>
            <a:xfrm>
              <a:off x="2770188" y="4344988"/>
              <a:ext cx="520700" cy="1358900"/>
            </a:xfrm>
            <a:custGeom>
              <a:avLst/>
              <a:gdLst>
                <a:gd name="connsiteX0" fmla="*/ 481012 w 521494"/>
                <a:gd name="connsiteY0" fmla="*/ 588169 h 1357313"/>
                <a:gd name="connsiteX1" fmla="*/ 457200 w 521494"/>
                <a:gd name="connsiteY1" fmla="*/ 221457 h 1357313"/>
                <a:gd name="connsiteX2" fmla="*/ 359569 w 521494"/>
                <a:gd name="connsiteY2" fmla="*/ 47625 h 1357313"/>
                <a:gd name="connsiteX3" fmla="*/ 330994 w 521494"/>
                <a:gd name="connsiteY3" fmla="*/ 38100 h 1357313"/>
                <a:gd name="connsiteX4" fmla="*/ 257175 w 521494"/>
                <a:gd name="connsiteY4" fmla="*/ 21432 h 1357313"/>
                <a:gd name="connsiteX5" fmla="*/ 173831 w 521494"/>
                <a:gd name="connsiteY5" fmla="*/ 7144 h 1357313"/>
                <a:gd name="connsiteX6" fmla="*/ 83344 w 521494"/>
                <a:gd name="connsiteY6" fmla="*/ 0 h 1357313"/>
                <a:gd name="connsiteX7" fmla="*/ 57150 w 521494"/>
                <a:gd name="connsiteY7" fmla="*/ 0 h 1357313"/>
                <a:gd name="connsiteX8" fmla="*/ 35719 w 521494"/>
                <a:gd name="connsiteY8" fmla="*/ 0 h 1357313"/>
                <a:gd name="connsiteX9" fmla="*/ 14287 w 521494"/>
                <a:gd name="connsiteY9" fmla="*/ 4763 h 1357313"/>
                <a:gd name="connsiteX10" fmla="*/ 2381 w 521494"/>
                <a:gd name="connsiteY10" fmla="*/ 14288 h 1357313"/>
                <a:gd name="connsiteX11" fmla="*/ 0 w 521494"/>
                <a:gd name="connsiteY11" fmla="*/ 23813 h 1357313"/>
                <a:gd name="connsiteX12" fmla="*/ 4762 w 521494"/>
                <a:gd name="connsiteY12" fmla="*/ 38100 h 1357313"/>
                <a:gd name="connsiteX13" fmla="*/ 16669 w 521494"/>
                <a:gd name="connsiteY13" fmla="*/ 52388 h 1357313"/>
                <a:gd name="connsiteX14" fmla="*/ 38100 w 521494"/>
                <a:gd name="connsiteY14" fmla="*/ 69057 h 1357313"/>
                <a:gd name="connsiteX15" fmla="*/ 80962 w 521494"/>
                <a:gd name="connsiteY15" fmla="*/ 100013 h 1357313"/>
                <a:gd name="connsiteX16" fmla="*/ 123825 w 521494"/>
                <a:gd name="connsiteY16" fmla="*/ 138113 h 1357313"/>
                <a:gd name="connsiteX17" fmla="*/ 157162 w 521494"/>
                <a:gd name="connsiteY17" fmla="*/ 173832 h 1357313"/>
                <a:gd name="connsiteX18" fmla="*/ 180975 w 521494"/>
                <a:gd name="connsiteY18" fmla="*/ 214313 h 1357313"/>
                <a:gd name="connsiteX19" fmla="*/ 197644 w 521494"/>
                <a:gd name="connsiteY19" fmla="*/ 269082 h 1357313"/>
                <a:gd name="connsiteX20" fmla="*/ 219075 w 521494"/>
                <a:gd name="connsiteY20" fmla="*/ 388144 h 1357313"/>
                <a:gd name="connsiteX21" fmla="*/ 240506 w 521494"/>
                <a:gd name="connsiteY21" fmla="*/ 561975 h 1357313"/>
                <a:gd name="connsiteX22" fmla="*/ 254794 w 521494"/>
                <a:gd name="connsiteY22" fmla="*/ 721519 h 1357313"/>
                <a:gd name="connsiteX23" fmla="*/ 266700 w 521494"/>
                <a:gd name="connsiteY23" fmla="*/ 897732 h 1357313"/>
                <a:gd name="connsiteX24" fmla="*/ 280987 w 521494"/>
                <a:gd name="connsiteY24" fmla="*/ 1116807 h 1357313"/>
                <a:gd name="connsiteX25" fmla="*/ 280987 w 521494"/>
                <a:gd name="connsiteY25" fmla="*/ 1157288 h 1357313"/>
                <a:gd name="connsiteX26" fmla="*/ 290512 w 521494"/>
                <a:gd name="connsiteY26" fmla="*/ 1185863 h 1357313"/>
                <a:gd name="connsiteX27" fmla="*/ 323850 w 521494"/>
                <a:gd name="connsiteY27" fmla="*/ 1250157 h 1357313"/>
                <a:gd name="connsiteX28" fmla="*/ 352425 w 521494"/>
                <a:gd name="connsiteY28" fmla="*/ 1288257 h 1357313"/>
                <a:gd name="connsiteX29" fmla="*/ 376237 w 521494"/>
                <a:gd name="connsiteY29" fmla="*/ 1319213 h 1357313"/>
                <a:gd name="connsiteX30" fmla="*/ 409575 w 521494"/>
                <a:gd name="connsiteY30" fmla="*/ 1347788 h 1357313"/>
                <a:gd name="connsiteX31" fmla="*/ 428625 w 521494"/>
                <a:gd name="connsiteY31" fmla="*/ 1357313 h 1357313"/>
                <a:gd name="connsiteX32" fmla="*/ 438150 w 521494"/>
                <a:gd name="connsiteY32" fmla="*/ 1357313 h 1357313"/>
                <a:gd name="connsiteX33" fmla="*/ 452437 w 521494"/>
                <a:gd name="connsiteY33" fmla="*/ 1343025 h 1357313"/>
                <a:gd name="connsiteX34" fmla="*/ 466725 w 521494"/>
                <a:gd name="connsiteY34" fmla="*/ 1314450 h 1357313"/>
                <a:gd name="connsiteX35" fmla="*/ 485775 w 521494"/>
                <a:gd name="connsiteY35" fmla="*/ 1254919 h 1357313"/>
                <a:gd name="connsiteX36" fmla="*/ 497681 w 521494"/>
                <a:gd name="connsiteY36" fmla="*/ 1212057 h 1357313"/>
                <a:gd name="connsiteX37" fmla="*/ 519112 w 521494"/>
                <a:gd name="connsiteY37" fmla="*/ 1126332 h 1357313"/>
                <a:gd name="connsiteX38" fmla="*/ 521494 w 521494"/>
                <a:gd name="connsiteY38" fmla="*/ 1071563 h 1357313"/>
                <a:gd name="connsiteX39" fmla="*/ 492919 w 521494"/>
                <a:gd name="connsiteY39" fmla="*/ 762000 h 1357313"/>
                <a:gd name="connsiteX40" fmla="*/ 481012 w 521494"/>
                <a:gd name="connsiteY40" fmla="*/ 588169 h 1357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21494" h="1357313">
                  <a:moveTo>
                    <a:pt x="481012" y="588169"/>
                  </a:moveTo>
                  <a:lnTo>
                    <a:pt x="457200" y="221457"/>
                  </a:lnTo>
                  <a:lnTo>
                    <a:pt x="359569" y="47625"/>
                  </a:lnTo>
                  <a:lnTo>
                    <a:pt x="330994" y="38100"/>
                  </a:lnTo>
                  <a:lnTo>
                    <a:pt x="257175" y="21432"/>
                  </a:lnTo>
                  <a:lnTo>
                    <a:pt x="173831" y="7144"/>
                  </a:lnTo>
                  <a:lnTo>
                    <a:pt x="83344" y="0"/>
                  </a:lnTo>
                  <a:lnTo>
                    <a:pt x="57150" y="0"/>
                  </a:lnTo>
                  <a:lnTo>
                    <a:pt x="35719" y="0"/>
                  </a:lnTo>
                  <a:lnTo>
                    <a:pt x="14287" y="4763"/>
                  </a:lnTo>
                  <a:lnTo>
                    <a:pt x="2381" y="14288"/>
                  </a:lnTo>
                  <a:lnTo>
                    <a:pt x="0" y="23813"/>
                  </a:lnTo>
                  <a:lnTo>
                    <a:pt x="4762" y="38100"/>
                  </a:lnTo>
                  <a:lnTo>
                    <a:pt x="16669" y="52388"/>
                  </a:lnTo>
                  <a:lnTo>
                    <a:pt x="38100" y="69057"/>
                  </a:lnTo>
                  <a:lnTo>
                    <a:pt x="80962" y="100013"/>
                  </a:lnTo>
                  <a:lnTo>
                    <a:pt x="123825" y="138113"/>
                  </a:lnTo>
                  <a:lnTo>
                    <a:pt x="157162" y="173832"/>
                  </a:lnTo>
                  <a:lnTo>
                    <a:pt x="180975" y="214313"/>
                  </a:lnTo>
                  <a:lnTo>
                    <a:pt x="197644" y="269082"/>
                  </a:lnTo>
                  <a:lnTo>
                    <a:pt x="219075" y="388144"/>
                  </a:lnTo>
                  <a:lnTo>
                    <a:pt x="240506" y="561975"/>
                  </a:lnTo>
                  <a:lnTo>
                    <a:pt x="254794" y="721519"/>
                  </a:lnTo>
                  <a:lnTo>
                    <a:pt x="266700" y="897732"/>
                  </a:lnTo>
                  <a:lnTo>
                    <a:pt x="280987" y="1116807"/>
                  </a:lnTo>
                  <a:lnTo>
                    <a:pt x="280987" y="1157288"/>
                  </a:lnTo>
                  <a:lnTo>
                    <a:pt x="290512" y="1185863"/>
                  </a:lnTo>
                  <a:lnTo>
                    <a:pt x="323850" y="1250157"/>
                  </a:lnTo>
                  <a:lnTo>
                    <a:pt x="352425" y="1288257"/>
                  </a:lnTo>
                  <a:lnTo>
                    <a:pt x="376237" y="1319213"/>
                  </a:lnTo>
                  <a:lnTo>
                    <a:pt x="409575" y="1347788"/>
                  </a:lnTo>
                  <a:lnTo>
                    <a:pt x="428625" y="1357313"/>
                  </a:lnTo>
                  <a:lnTo>
                    <a:pt x="438150" y="1357313"/>
                  </a:lnTo>
                  <a:lnTo>
                    <a:pt x="452437" y="1343025"/>
                  </a:lnTo>
                  <a:lnTo>
                    <a:pt x="466725" y="1314450"/>
                  </a:lnTo>
                  <a:lnTo>
                    <a:pt x="485775" y="1254919"/>
                  </a:lnTo>
                  <a:lnTo>
                    <a:pt x="497681" y="1212057"/>
                  </a:lnTo>
                  <a:lnTo>
                    <a:pt x="519112" y="1126332"/>
                  </a:lnTo>
                  <a:lnTo>
                    <a:pt x="521494" y="1071563"/>
                  </a:lnTo>
                  <a:lnTo>
                    <a:pt x="492919" y="762000"/>
                  </a:lnTo>
                  <a:lnTo>
                    <a:pt x="481012" y="588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A2519B60-BFAA-4631-96E5-0D82934F798A}"/>
                </a:ext>
              </a:extLst>
            </p:cNvPr>
            <p:cNvSpPr/>
            <p:nvPr/>
          </p:nvSpPr>
          <p:spPr>
            <a:xfrm>
              <a:off x="3046413" y="4133850"/>
              <a:ext cx="1631950" cy="1271588"/>
            </a:xfrm>
            <a:custGeom>
              <a:avLst/>
              <a:gdLst>
                <a:gd name="connsiteX0" fmla="*/ 776287 w 1633537"/>
                <a:gd name="connsiteY0" fmla="*/ 295275 h 1271588"/>
                <a:gd name="connsiteX1" fmla="*/ 578644 w 1633537"/>
                <a:gd name="connsiteY1" fmla="*/ 340519 h 1271588"/>
                <a:gd name="connsiteX2" fmla="*/ 447675 w 1633537"/>
                <a:gd name="connsiteY2" fmla="*/ 369094 h 1271588"/>
                <a:gd name="connsiteX3" fmla="*/ 342900 w 1633537"/>
                <a:gd name="connsiteY3" fmla="*/ 395288 h 1271588"/>
                <a:gd name="connsiteX4" fmla="*/ 252412 w 1633537"/>
                <a:gd name="connsiteY4" fmla="*/ 423863 h 1271588"/>
                <a:gd name="connsiteX5" fmla="*/ 178594 w 1633537"/>
                <a:gd name="connsiteY5" fmla="*/ 454819 h 1271588"/>
                <a:gd name="connsiteX6" fmla="*/ 107156 w 1633537"/>
                <a:gd name="connsiteY6" fmla="*/ 476250 h 1271588"/>
                <a:gd name="connsiteX7" fmla="*/ 0 w 1633537"/>
                <a:gd name="connsiteY7" fmla="*/ 247650 h 1271588"/>
                <a:gd name="connsiteX8" fmla="*/ 95250 w 1633537"/>
                <a:gd name="connsiteY8" fmla="*/ 257175 h 1271588"/>
                <a:gd name="connsiteX9" fmla="*/ 178594 w 1633537"/>
                <a:gd name="connsiteY9" fmla="*/ 250031 h 1271588"/>
                <a:gd name="connsiteX10" fmla="*/ 300037 w 1633537"/>
                <a:gd name="connsiteY10" fmla="*/ 228600 h 1271588"/>
                <a:gd name="connsiteX11" fmla="*/ 471487 w 1633537"/>
                <a:gd name="connsiteY11" fmla="*/ 190500 h 1271588"/>
                <a:gd name="connsiteX12" fmla="*/ 688181 w 1633537"/>
                <a:gd name="connsiteY12" fmla="*/ 142875 h 1271588"/>
                <a:gd name="connsiteX13" fmla="*/ 876300 w 1633537"/>
                <a:gd name="connsiteY13" fmla="*/ 102394 h 1271588"/>
                <a:gd name="connsiteX14" fmla="*/ 1104900 w 1633537"/>
                <a:gd name="connsiteY14" fmla="*/ 52388 h 1271588"/>
                <a:gd name="connsiteX15" fmla="*/ 1169194 w 1633537"/>
                <a:gd name="connsiteY15" fmla="*/ 38100 h 1271588"/>
                <a:gd name="connsiteX16" fmla="*/ 1197769 w 1633537"/>
                <a:gd name="connsiteY16" fmla="*/ 28575 h 1271588"/>
                <a:gd name="connsiteX17" fmla="*/ 1219200 w 1633537"/>
                <a:gd name="connsiteY17" fmla="*/ 16669 h 1271588"/>
                <a:gd name="connsiteX18" fmla="*/ 1238250 w 1633537"/>
                <a:gd name="connsiteY18" fmla="*/ 4763 h 1271588"/>
                <a:gd name="connsiteX19" fmla="*/ 1254919 w 1633537"/>
                <a:gd name="connsiteY19" fmla="*/ 0 h 1271588"/>
                <a:gd name="connsiteX20" fmla="*/ 1288256 w 1633537"/>
                <a:gd name="connsiteY20" fmla="*/ 4763 h 1271588"/>
                <a:gd name="connsiteX21" fmla="*/ 1347787 w 1633537"/>
                <a:gd name="connsiteY21" fmla="*/ 30956 h 1271588"/>
                <a:gd name="connsiteX22" fmla="*/ 1421606 w 1633537"/>
                <a:gd name="connsiteY22" fmla="*/ 73819 h 1271588"/>
                <a:gd name="connsiteX23" fmla="*/ 1488281 w 1633537"/>
                <a:gd name="connsiteY23" fmla="*/ 119063 h 1271588"/>
                <a:gd name="connsiteX24" fmla="*/ 1554956 w 1633537"/>
                <a:gd name="connsiteY24" fmla="*/ 171450 h 1271588"/>
                <a:gd name="connsiteX25" fmla="*/ 1593056 w 1633537"/>
                <a:gd name="connsiteY25" fmla="*/ 204788 h 1271588"/>
                <a:gd name="connsiteX26" fmla="*/ 1624012 w 1633537"/>
                <a:gd name="connsiteY26" fmla="*/ 238125 h 1271588"/>
                <a:gd name="connsiteX27" fmla="*/ 1631156 w 1633537"/>
                <a:gd name="connsiteY27" fmla="*/ 252413 h 1271588"/>
                <a:gd name="connsiteX28" fmla="*/ 1633537 w 1633537"/>
                <a:gd name="connsiteY28" fmla="*/ 269081 h 1271588"/>
                <a:gd name="connsiteX29" fmla="*/ 1628775 w 1633537"/>
                <a:gd name="connsiteY29" fmla="*/ 290513 h 1271588"/>
                <a:gd name="connsiteX30" fmla="*/ 1619250 w 1633537"/>
                <a:gd name="connsiteY30" fmla="*/ 314325 h 1271588"/>
                <a:gd name="connsiteX31" fmla="*/ 1593056 w 1633537"/>
                <a:gd name="connsiteY31" fmla="*/ 354806 h 1271588"/>
                <a:gd name="connsiteX32" fmla="*/ 1557337 w 1633537"/>
                <a:gd name="connsiteY32" fmla="*/ 397669 h 1271588"/>
                <a:gd name="connsiteX33" fmla="*/ 1519237 w 1633537"/>
                <a:gd name="connsiteY33" fmla="*/ 438150 h 1271588"/>
                <a:gd name="connsiteX34" fmla="*/ 1450181 w 1633537"/>
                <a:gd name="connsiteY34" fmla="*/ 647700 h 1271588"/>
                <a:gd name="connsiteX35" fmla="*/ 1335881 w 1633537"/>
                <a:gd name="connsiteY35" fmla="*/ 990600 h 1271588"/>
                <a:gd name="connsiteX36" fmla="*/ 1273969 w 1633537"/>
                <a:gd name="connsiteY36" fmla="*/ 1173956 h 1271588"/>
                <a:gd name="connsiteX37" fmla="*/ 1247775 w 1633537"/>
                <a:gd name="connsiteY37" fmla="*/ 1209675 h 1271588"/>
                <a:gd name="connsiteX38" fmla="*/ 1212056 w 1633537"/>
                <a:gd name="connsiteY38" fmla="*/ 1240631 h 1271588"/>
                <a:gd name="connsiteX39" fmla="*/ 1183481 w 1633537"/>
                <a:gd name="connsiteY39" fmla="*/ 1262063 h 1271588"/>
                <a:gd name="connsiteX40" fmla="*/ 1162050 w 1633537"/>
                <a:gd name="connsiteY40" fmla="*/ 1271588 h 1271588"/>
                <a:gd name="connsiteX41" fmla="*/ 1140619 w 1633537"/>
                <a:gd name="connsiteY41" fmla="*/ 1271588 h 1271588"/>
                <a:gd name="connsiteX42" fmla="*/ 1119187 w 1633537"/>
                <a:gd name="connsiteY42" fmla="*/ 1264444 h 1271588"/>
                <a:gd name="connsiteX43" fmla="*/ 1097756 w 1633537"/>
                <a:gd name="connsiteY43" fmla="*/ 1245394 h 1271588"/>
                <a:gd name="connsiteX44" fmla="*/ 1078706 w 1633537"/>
                <a:gd name="connsiteY44" fmla="*/ 1219200 h 1271588"/>
                <a:gd name="connsiteX45" fmla="*/ 1059656 w 1633537"/>
                <a:gd name="connsiteY45" fmla="*/ 1173956 h 1271588"/>
                <a:gd name="connsiteX46" fmla="*/ 1123950 w 1633537"/>
                <a:gd name="connsiteY46" fmla="*/ 926306 h 1271588"/>
                <a:gd name="connsiteX47" fmla="*/ 1183481 w 1633537"/>
                <a:gd name="connsiteY47" fmla="*/ 650081 h 1271588"/>
                <a:gd name="connsiteX48" fmla="*/ 1240631 w 1633537"/>
                <a:gd name="connsiteY48" fmla="*/ 369094 h 1271588"/>
                <a:gd name="connsiteX49" fmla="*/ 1254919 w 1633537"/>
                <a:gd name="connsiteY49" fmla="*/ 295275 h 1271588"/>
                <a:gd name="connsiteX50" fmla="*/ 1250156 w 1633537"/>
                <a:gd name="connsiteY50" fmla="*/ 269081 h 1271588"/>
                <a:gd name="connsiteX51" fmla="*/ 1235869 w 1633537"/>
                <a:gd name="connsiteY51" fmla="*/ 252413 h 1271588"/>
                <a:gd name="connsiteX52" fmla="*/ 1214437 w 1633537"/>
                <a:gd name="connsiteY52" fmla="*/ 240506 h 1271588"/>
                <a:gd name="connsiteX53" fmla="*/ 1171575 w 1633537"/>
                <a:gd name="connsiteY53" fmla="*/ 233363 h 1271588"/>
                <a:gd name="connsiteX54" fmla="*/ 1023937 w 1633537"/>
                <a:gd name="connsiteY54" fmla="*/ 250031 h 1271588"/>
                <a:gd name="connsiteX55" fmla="*/ 776287 w 1633537"/>
                <a:gd name="connsiteY55" fmla="*/ 295275 h 127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633537" h="1271588">
                  <a:moveTo>
                    <a:pt x="776287" y="295275"/>
                  </a:moveTo>
                  <a:lnTo>
                    <a:pt x="578644" y="340519"/>
                  </a:lnTo>
                  <a:lnTo>
                    <a:pt x="447675" y="369094"/>
                  </a:lnTo>
                  <a:lnTo>
                    <a:pt x="342900" y="395288"/>
                  </a:lnTo>
                  <a:lnTo>
                    <a:pt x="252412" y="423863"/>
                  </a:lnTo>
                  <a:lnTo>
                    <a:pt x="178594" y="454819"/>
                  </a:lnTo>
                  <a:lnTo>
                    <a:pt x="107156" y="476250"/>
                  </a:lnTo>
                  <a:lnTo>
                    <a:pt x="0" y="247650"/>
                  </a:lnTo>
                  <a:lnTo>
                    <a:pt x="95250" y="257175"/>
                  </a:lnTo>
                  <a:lnTo>
                    <a:pt x="178594" y="250031"/>
                  </a:lnTo>
                  <a:lnTo>
                    <a:pt x="300037" y="228600"/>
                  </a:lnTo>
                  <a:lnTo>
                    <a:pt x="471487" y="190500"/>
                  </a:lnTo>
                  <a:lnTo>
                    <a:pt x="688181" y="142875"/>
                  </a:lnTo>
                  <a:lnTo>
                    <a:pt x="876300" y="102394"/>
                  </a:lnTo>
                  <a:lnTo>
                    <a:pt x="1104900" y="52388"/>
                  </a:lnTo>
                  <a:lnTo>
                    <a:pt x="1169194" y="38100"/>
                  </a:lnTo>
                  <a:lnTo>
                    <a:pt x="1197769" y="28575"/>
                  </a:lnTo>
                  <a:lnTo>
                    <a:pt x="1219200" y="16669"/>
                  </a:lnTo>
                  <a:lnTo>
                    <a:pt x="1238250" y="4763"/>
                  </a:lnTo>
                  <a:lnTo>
                    <a:pt x="1254919" y="0"/>
                  </a:lnTo>
                  <a:lnTo>
                    <a:pt x="1288256" y="4763"/>
                  </a:lnTo>
                  <a:lnTo>
                    <a:pt x="1347787" y="30956"/>
                  </a:lnTo>
                  <a:lnTo>
                    <a:pt x="1421606" y="73819"/>
                  </a:lnTo>
                  <a:lnTo>
                    <a:pt x="1488281" y="119063"/>
                  </a:lnTo>
                  <a:lnTo>
                    <a:pt x="1554956" y="171450"/>
                  </a:lnTo>
                  <a:lnTo>
                    <a:pt x="1593056" y="204788"/>
                  </a:lnTo>
                  <a:lnTo>
                    <a:pt x="1624012" y="238125"/>
                  </a:lnTo>
                  <a:lnTo>
                    <a:pt x="1631156" y="252413"/>
                  </a:lnTo>
                  <a:lnTo>
                    <a:pt x="1633537" y="269081"/>
                  </a:lnTo>
                  <a:lnTo>
                    <a:pt x="1628775" y="290513"/>
                  </a:lnTo>
                  <a:lnTo>
                    <a:pt x="1619250" y="314325"/>
                  </a:lnTo>
                  <a:lnTo>
                    <a:pt x="1593056" y="354806"/>
                  </a:lnTo>
                  <a:lnTo>
                    <a:pt x="1557337" y="397669"/>
                  </a:lnTo>
                  <a:lnTo>
                    <a:pt x="1519237" y="438150"/>
                  </a:lnTo>
                  <a:lnTo>
                    <a:pt x="1450181" y="647700"/>
                  </a:lnTo>
                  <a:lnTo>
                    <a:pt x="1335881" y="990600"/>
                  </a:lnTo>
                  <a:lnTo>
                    <a:pt x="1273969" y="1173956"/>
                  </a:lnTo>
                  <a:lnTo>
                    <a:pt x="1247775" y="1209675"/>
                  </a:lnTo>
                  <a:lnTo>
                    <a:pt x="1212056" y="1240631"/>
                  </a:lnTo>
                  <a:lnTo>
                    <a:pt x="1183481" y="1262063"/>
                  </a:lnTo>
                  <a:lnTo>
                    <a:pt x="1162050" y="1271588"/>
                  </a:lnTo>
                  <a:lnTo>
                    <a:pt x="1140619" y="1271588"/>
                  </a:lnTo>
                  <a:lnTo>
                    <a:pt x="1119187" y="1264444"/>
                  </a:lnTo>
                  <a:lnTo>
                    <a:pt x="1097756" y="1245394"/>
                  </a:lnTo>
                  <a:lnTo>
                    <a:pt x="1078706" y="1219200"/>
                  </a:lnTo>
                  <a:lnTo>
                    <a:pt x="1059656" y="1173956"/>
                  </a:lnTo>
                  <a:lnTo>
                    <a:pt x="1123950" y="926306"/>
                  </a:lnTo>
                  <a:lnTo>
                    <a:pt x="1183481" y="650081"/>
                  </a:lnTo>
                  <a:lnTo>
                    <a:pt x="1240631" y="369094"/>
                  </a:lnTo>
                  <a:lnTo>
                    <a:pt x="1254919" y="295275"/>
                  </a:lnTo>
                  <a:lnTo>
                    <a:pt x="1250156" y="269081"/>
                  </a:lnTo>
                  <a:lnTo>
                    <a:pt x="1235869" y="252413"/>
                  </a:lnTo>
                  <a:lnTo>
                    <a:pt x="1214437" y="240506"/>
                  </a:lnTo>
                  <a:lnTo>
                    <a:pt x="1171575" y="233363"/>
                  </a:lnTo>
                  <a:lnTo>
                    <a:pt x="1023937" y="250031"/>
                  </a:lnTo>
                  <a:lnTo>
                    <a:pt x="776287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B2703A02-4D70-4C6B-944C-012E05E97252}"/>
                </a:ext>
              </a:extLst>
            </p:cNvPr>
            <p:cNvSpPr/>
            <p:nvPr/>
          </p:nvSpPr>
          <p:spPr>
            <a:xfrm>
              <a:off x="3189288" y="5072063"/>
              <a:ext cx="1049337" cy="377825"/>
            </a:xfrm>
            <a:custGeom>
              <a:avLst/>
              <a:gdLst>
                <a:gd name="connsiteX0" fmla="*/ 481012 w 1050131"/>
                <a:gd name="connsiteY0" fmla="*/ 97631 h 378618"/>
                <a:gd name="connsiteX1" fmla="*/ 154781 w 1050131"/>
                <a:gd name="connsiteY1" fmla="*/ 154781 h 378618"/>
                <a:gd name="connsiteX2" fmla="*/ 0 w 1050131"/>
                <a:gd name="connsiteY2" fmla="*/ 178593 h 378618"/>
                <a:gd name="connsiteX3" fmla="*/ 35719 w 1050131"/>
                <a:gd name="connsiteY3" fmla="*/ 378618 h 378618"/>
                <a:gd name="connsiteX4" fmla="*/ 283369 w 1050131"/>
                <a:gd name="connsiteY4" fmla="*/ 330993 h 378618"/>
                <a:gd name="connsiteX5" fmla="*/ 666750 w 1050131"/>
                <a:gd name="connsiteY5" fmla="*/ 257175 h 378618"/>
                <a:gd name="connsiteX6" fmla="*/ 873919 w 1050131"/>
                <a:gd name="connsiteY6" fmla="*/ 216693 h 378618"/>
                <a:gd name="connsiteX7" fmla="*/ 895350 w 1050131"/>
                <a:gd name="connsiteY7" fmla="*/ 214312 h 378618"/>
                <a:gd name="connsiteX8" fmla="*/ 902494 w 1050131"/>
                <a:gd name="connsiteY8" fmla="*/ 219075 h 378618"/>
                <a:gd name="connsiteX9" fmla="*/ 909637 w 1050131"/>
                <a:gd name="connsiteY9" fmla="*/ 223837 h 378618"/>
                <a:gd name="connsiteX10" fmla="*/ 921544 w 1050131"/>
                <a:gd name="connsiteY10" fmla="*/ 242887 h 378618"/>
                <a:gd name="connsiteX11" fmla="*/ 945356 w 1050131"/>
                <a:gd name="connsiteY11" fmla="*/ 290512 h 378618"/>
                <a:gd name="connsiteX12" fmla="*/ 971550 w 1050131"/>
                <a:gd name="connsiteY12" fmla="*/ 316706 h 378618"/>
                <a:gd name="connsiteX13" fmla="*/ 1050131 w 1050131"/>
                <a:gd name="connsiteY13" fmla="*/ 0 h 378618"/>
                <a:gd name="connsiteX14" fmla="*/ 831056 w 1050131"/>
                <a:gd name="connsiteY14" fmla="*/ 38100 h 378618"/>
                <a:gd name="connsiteX15" fmla="*/ 481012 w 1050131"/>
                <a:gd name="connsiteY15" fmla="*/ 97631 h 378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0131" h="378618">
                  <a:moveTo>
                    <a:pt x="481012" y="97631"/>
                  </a:moveTo>
                  <a:lnTo>
                    <a:pt x="154781" y="154781"/>
                  </a:lnTo>
                  <a:lnTo>
                    <a:pt x="0" y="178593"/>
                  </a:lnTo>
                  <a:lnTo>
                    <a:pt x="35719" y="378618"/>
                  </a:lnTo>
                  <a:lnTo>
                    <a:pt x="283369" y="330993"/>
                  </a:lnTo>
                  <a:lnTo>
                    <a:pt x="666750" y="257175"/>
                  </a:lnTo>
                  <a:lnTo>
                    <a:pt x="873919" y="216693"/>
                  </a:lnTo>
                  <a:lnTo>
                    <a:pt x="895350" y="214312"/>
                  </a:lnTo>
                  <a:lnTo>
                    <a:pt x="902494" y="219075"/>
                  </a:lnTo>
                  <a:lnTo>
                    <a:pt x="909637" y="223837"/>
                  </a:lnTo>
                  <a:lnTo>
                    <a:pt x="921544" y="242887"/>
                  </a:lnTo>
                  <a:lnTo>
                    <a:pt x="945356" y="290512"/>
                  </a:lnTo>
                  <a:lnTo>
                    <a:pt x="971550" y="316706"/>
                  </a:lnTo>
                  <a:lnTo>
                    <a:pt x="1050131" y="0"/>
                  </a:lnTo>
                  <a:lnTo>
                    <a:pt x="831056" y="38100"/>
                  </a:lnTo>
                  <a:lnTo>
                    <a:pt x="481012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50407A8B-09F8-4E03-8471-14029F11E622}"/>
                </a:ext>
              </a:extLst>
            </p:cNvPr>
            <p:cNvSpPr/>
            <p:nvPr/>
          </p:nvSpPr>
          <p:spPr>
            <a:xfrm>
              <a:off x="4783138" y="1846263"/>
              <a:ext cx="1009650" cy="1536700"/>
            </a:xfrm>
            <a:custGeom>
              <a:avLst/>
              <a:gdLst>
                <a:gd name="connsiteX0" fmla="*/ 471488 w 1009650"/>
                <a:gd name="connsiteY0" fmla="*/ 697706 h 1538287"/>
                <a:gd name="connsiteX1" fmla="*/ 361950 w 1009650"/>
                <a:gd name="connsiteY1" fmla="*/ 907256 h 1538287"/>
                <a:gd name="connsiteX2" fmla="*/ 276225 w 1009650"/>
                <a:gd name="connsiteY2" fmla="*/ 1059656 h 1538287"/>
                <a:gd name="connsiteX3" fmla="*/ 116682 w 1009650"/>
                <a:gd name="connsiteY3" fmla="*/ 1319212 h 1538287"/>
                <a:gd name="connsiteX4" fmla="*/ 42863 w 1009650"/>
                <a:gd name="connsiteY4" fmla="*/ 1433512 h 1538287"/>
                <a:gd name="connsiteX5" fmla="*/ 14288 w 1009650"/>
                <a:gd name="connsiteY5" fmla="*/ 1476375 h 1538287"/>
                <a:gd name="connsiteX6" fmla="*/ 2382 w 1009650"/>
                <a:gd name="connsiteY6" fmla="*/ 1497806 h 1538287"/>
                <a:gd name="connsiteX7" fmla="*/ 0 w 1009650"/>
                <a:gd name="connsiteY7" fmla="*/ 1516856 h 1538287"/>
                <a:gd name="connsiteX8" fmla="*/ 4763 w 1009650"/>
                <a:gd name="connsiteY8" fmla="*/ 1526381 h 1538287"/>
                <a:gd name="connsiteX9" fmla="*/ 19050 w 1009650"/>
                <a:gd name="connsiteY9" fmla="*/ 1535906 h 1538287"/>
                <a:gd name="connsiteX10" fmla="*/ 35719 w 1009650"/>
                <a:gd name="connsiteY10" fmla="*/ 1538287 h 1538287"/>
                <a:gd name="connsiteX11" fmla="*/ 61913 w 1009650"/>
                <a:gd name="connsiteY11" fmla="*/ 1531144 h 1538287"/>
                <a:gd name="connsiteX12" fmla="*/ 147638 w 1009650"/>
                <a:gd name="connsiteY12" fmla="*/ 1464469 h 1538287"/>
                <a:gd name="connsiteX13" fmla="*/ 392907 w 1009650"/>
                <a:gd name="connsiteY13" fmla="*/ 1240631 h 1538287"/>
                <a:gd name="connsiteX14" fmla="*/ 488157 w 1009650"/>
                <a:gd name="connsiteY14" fmla="*/ 1140619 h 1538287"/>
                <a:gd name="connsiteX15" fmla="*/ 619125 w 1009650"/>
                <a:gd name="connsiteY15" fmla="*/ 957262 h 1538287"/>
                <a:gd name="connsiteX16" fmla="*/ 707232 w 1009650"/>
                <a:gd name="connsiteY16" fmla="*/ 823912 h 1538287"/>
                <a:gd name="connsiteX17" fmla="*/ 776288 w 1009650"/>
                <a:gd name="connsiteY17" fmla="*/ 709612 h 1538287"/>
                <a:gd name="connsiteX18" fmla="*/ 850107 w 1009650"/>
                <a:gd name="connsiteY18" fmla="*/ 576262 h 1538287"/>
                <a:gd name="connsiteX19" fmla="*/ 895350 w 1009650"/>
                <a:gd name="connsiteY19" fmla="*/ 476250 h 1538287"/>
                <a:gd name="connsiteX20" fmla="*/ 907257 w 1009650"/>
                <a:gd name="connsiteY20" fmla="*/ 464344 h 1538287"/>
                <a:gd name="connsiteX21" fmla="*/ 931069 w 1009650"/>
                <a:gd name="connsiteY21" fmla="*/ 452437 h 1538287"/>
                <a:gd name="connsiteX22" fmla="*/ 964407 w 1009650"/>
                <a:gd name="connsiteY22" fmla="*/ 433387 h 1538287"/>
                <a:gd name="connsiteX23" fmla="*/ 990600 w 1009650"/>
                <a:gd name="connsiteY23" fmla="*/ 409575 h 1538287"/>
                <a:gd name="connsiteX24" fmla="*/ 1002507 w 1009650"/>
                <a:gd name="connsiteY24" fmla="*/ 392906 h 1538287"/>
                <a:gd name="connsiteX25" fmla="*/ 1009650 w 1009650"/>
                <a:gd name="connsiteY25" fmla="*/ 371475 h 1538287"/>
                <a:gd name="connsiteX26" fmla="*/ 1009650 w 1009650"/>
                <a:gd name="connsiteY26" fmla="*/ 350044 h 1538287"/>
                <a:gd name="connsiteX27" fmla="*/ 1002507 w 1009650"/>
                <a:gd name="connsiteY27" fmla="*/ 328612 h 1538287"/>
                <a:gd name="connsiteX28" fmla="*/ 990600 w 1009650"/>
                <a:gd name="connsiteY28" fmla="*/ 300037 h 1538287"/>
                <a:gd name="connsiteX29" fmla="*/ 969169 w 1009650"/>
                <a:gd name="connsiteY29" fmla="*/ 264319 h 1538287"/>
                <a:gd name="connsiteX30" fmla="*/ 940594 w 1009650"/>
                <a:gd name="connsiteY30" fmla="*/ 226219 h 1538287"/>
                <a:gd name="connsiteX31" fmla="*/ 902494 w 1009650"/>
                <a:gd name="connsiteY31" fmla="*/ 183356 h 1538287"/>
                <a:gd name="connsiteX32" fmla="*/ 850107 w 1009650"/>
                <a:gd name="connsiteY32" fmla="*/ 135731 h 1538287"/>
                <a:gd name="connsiteX33" fmla="*/ 783432 w 1009650"/>
                <a:gd name="connsiteY33" fmla="*/ 78581 h 1538287"/>
                <a:gd name="connsiteX34" fmla="*/ 750094 w 1009650"/>
                <a:gd name="connsiteY34" fmla="*/ 59531 h 1538287"/>
                <a:gd name="connsiteX35" fmla="*/ 692944 w 1009650"/>
                <a:gd name="connsiteY35" fmla="*/ 33337 h 1538287"/>
                <a:gd name="connsiteX36" fmla="*/ 652463 w 1009650"/>
                <a:gd name="connsiteY36" fmla="*/ 19050 h 1538287"/>
                <a:gd name="connsiteX37" fmla="*/ 597694 w 1009650"/>
                <a:gd name="connsiteY37" fmla="*/ 2381 h 1538287"/>
                <a:gd name="connsiteX38" fmla="*/ 557213 w 1009650"/>
                <a:gd name="connsiteY38" fmla="*/ 0 h 1538287"/>
                <a:gd name="connsiteX39" fmla="*/ 528638 w 1009650"/>
                <a:gd name="connsiteY39" fmla="*/ 4762 h 1538287"/>
                <a:gd name="connsiteX40" fmla="*/ 507207 w 1009650"/>
                <a:gd name="connsiteY40" fmla="*/ 14287 h 1538287"/>
                <a:gd name="connsiteX41" fmla="*/ 492919 w 1009650"/>
                <a:gd name="connsiteY41" fmla="*/ 26194 h 1538287"/>
                <a:gd name="connsiteX42" fmla="*/ 492919 w 1009650"/>
                <a:gd name="connsiteY42" fmla="*/ 35719 h 1538287"/>
                <a:gd name="connsiteX43" fmla="*/ 500063 w 1009650"/>
                <a:gd name="connsiteY43" fmla="*/ 50006 h 1538287"/>
                <a:gd name="connsiteX44" fmla="*/ 523875 w 1009650"/>
                <a:gd name="connsiteY44" fmla="*/ 69056 h 1538287"/>
                <a:gd name="connsiteX45" fmla="*/ 564357 w 1009650"/>
                <a:gd name="connsiteY45" fmla="*/ 111919 h 1538287"/>
                <a:gd name="connsiteX46" fmla="*/ 607219 w 1009650"/>
                <a:gd name="connsiteY46" fmla="*/ 176212 h 1538287"/>
                <a:gd name="connsiteX47" fmla="*/ 616744 w 1009650"/>
                <a:gd name="connsiteY47" fmla="*/ 202406 h 1538287"/>
                <a:gd name="connsiteX48" fmla="*/ 626269 w 1009650"/>
                <a:gd name="connsiteY48" fmla="*/ 238125 h 1538287"/>
                <a:gd name="connsiteX49" fmla="*/ 628650 w 1009650"/>
                <a:gd name="connsiteY49" fmla="*/ 273844 h 1538287"/>
                <a:gd name="connsiteX50" fmla="*/ 623888 w 1009650"/>
                <a:gd name="connsiteY50" fmla="*/ 316706 h 1538287"/>
                <a:gd name="connsiteX51" fmla="*/ 588169 w 1009650"/>
                <a:gd name="connsiteY51" fmla="*/ 423862 h 1538287"/>
                <a:gd name="connsiteX52" fmla="*/ 511969 w 1009650"/>
                <a:gd name="connsiteY52" fmla="*/ 609600 h 1538287"/>
                <a:gd name="connsiteX53" fmla="*/ 471488 w 1009650"/>
                <a:gd name="connsiteY53" fmla="*/ 697706 h 1538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009650" h="1538287">
                  <a:moveTo>
                    <a:pt x="471488" y="697706"/>
                  </a:moveTo>
                  <a:lnTo>
                    <a:pt x="361950" y="907256"/>
                  </a:lnTo>
                  <a:lnTo>
                    <a:pt x="276225" y="1059656"/>
                  </a:lnTo>
                  <a:lnTo>
                    <a:pt x="116682" y="1319212"/>
                  </a:lnTo>
                  <a:lnTo>
                    <a:pt x="42863" y="1433512"/>
                  </a:lnTo>
                  <a:lnTo>
                    <a:pt x="14288" y="1476375"/>
                  </a:lnTo>
                  <a:lnTo>
                    <a:pt x="2382" y="1497806"/>
                  </a:lnTo>
                  <a:lnTo>
                    <a:pt x="0" y="1516856"/>
                  </a:lnTo>
                  <a:lnTo>
                    <a:pt x="4763" y="1526381"/>
                  </a:lnTo>
                  <a:lnTo>
                    <a:pt x="19050" y="1535906"/>
                  </a:lnTo>
                  <a:lnTo>
                    <a:pt x="35719" y="1538287"/>
                  </a:lnTo>
                  <a:lnTo>
                    <a:pt x="61913" y="1531144"/>
                  </a:lnTo>
                  <a:lnTo>
                    <a:pt x="147638" y="1464469"/>
                  </a:lnTo>
                  <a:lnTo>
                    <a:pt x="392907" y="1240631"/>
                  </a:lnTo>
                  <a:lnTo>
                    <a:pt x="488157" y="1140619"/>
                  </a:lnTo>
                  <a:lnTo>
                    <a:pt x="619125" y="957262"/>
                  </a:lnTo>
                  <a:lnTo>
                    <a:pt x="707232" y="823912"/>
                  </a:lnTo>
                  <a:lnTo>
                    <a:pt x="776288" y="709612"/>
                  </a:lnTo>
                  <a:lnTo>
                    <a:pt x="850107" y="576262"/>
                  </a:lnTo>
                  <a:lnTo>
                    <a:pt x="895350" y="476250"/>
                  </a:lnTo>
                  <a:lnTo>
                    <a:pt x="907257" y="464344"/>
                  </a:lnTo>
                  <a:lnTo>
                    <a:pt x="931069" y="452437"/>
                  </a:lnTo>
                  <a:lnTo>
                    <a:pt x="964407" y="433387"/>
                  </a:lnTo>
                  <a:lnTo>
                    <a:pt x="990600" y="409575"/>
                  </a:lnTo>
                  <a:lnTo>
                    <a:pt x="1002507" y="392906"/>
                  </a:lnTo>
                  <a:lnTo>
                    <a:pt x="1009650" y="371475"/>
                  </a:lnTo>
                  <a:lnTo>
                    <a:pt x="1009650" y="350044"/>
                  </a:lnTo>
                  <a:lnTo>
                    <a:pt x="1002507" y="328612"/>
                  </a:lnTo>
                  <a:lnTo>
                    <a:pt x="990600" y="300037"/>
                  </a:lnTo>
                  <a:lnTo>
                    <a:pt x="969169" y="264319"/>
                  </a:lnTo>
                  <a:lnTo>
                    <a:pt x="940594" y="226219"/>
                  </a:lnTo>
                  <a:lnTo>
                    <a:pt x="902494" y="183356"/>
                  </a:lnTo>
                  <a:lnTo>
                    <a:pt x="850107" y="135731"/>
                  </a:lnTo>
                  <a:lnTo>
                    <a:pt x="783432" y="78581"/>
                  </a:lnTo>
                  <a:lnTo>
                    <a:pt x="750094" y="59531"/>
                  </a:lnTo>
                  <a:lnTo>
                    <a:pt x="692944" y="33337"/>
                  </a:lnTo>
                  <a:lnTo>
                    <a:pt x="652463" y="19050"/>
                  </a:lnTo>
                  <a:lnTo>
                    <a:pt x="597694" y="2381"/>
                  </a:lnTo>
                  <a:lnTo>
                    <a:pt x="557213" y="0"/>
                  </a:lnTo>
                  <a:lnTo>
                    <a:pt x="528638" y="4762"/>
                  </a:lnTo>
                  <a:lnTo>
                    <a:pt x="507207" y="14287"/>
                  </a:lnTo>
                  <a:lnTo>
                    <a:pt x="492919" y="26194"/>
                  </a:lnTo>
                  <a:lnTo>
                    <a:pt x="492919" y="35719"/>
                  </a:lnTo>
                  <a:lnTo>
                    <a:pt x="500063" y="50006"/>
                  </a:lnTo>
                  <a:lnTo>
                    <a:pt x="523875" y="69056"/>
                  </a:lnTo>
                  <a:lnTo>
                    <a:pt x="564357" y="111919"/>
                  </a:lnTo>
                  <a:lnTo>
                    <a:pt x="607219" y="176212"/>
                  </a:lnTo>
                  <a:lnTo>
                    <a:pt x="616744" y="202406"/>
                  </a:lnTo>
                  <a:lnTo>
                    <a:pt x="626269" y="238125"/>
                  </a:lnTo>
                  <a:lnTo>
                    <a:pt x="628650" y="273844"/>
                  </a:lnTo>
                  <a:lnTo>
                    <a:pt x="623888" y="316706"/>
                  </a:lnTo>
                  <a:lnTo>
                    <a:pt x="588169" y="423862"/>
                  </a:lnTo>
                  <a:lnTo>
                    <a:pt x="511969" y="609600"/>
                  </a:lnTo>
                  <a:lnTo>
                    <a:pt x="471488" y="697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31145ED7-4CE7-496C-9472-FF5A116D33C4}"/>
                </a:ext>
              </a:extLst>
            </p:cNvPr>
            <p:cNvSpPr/>
            <p:nvPr/>
          </p:nvSpPr>
          <p:spPr>
            <a:xfrm>
              <a:off x="5246688" y="2581275"/>
              <a:ext cx="1820862" cy="557213"/>
            </a:xfrm>
            <a:custGeom>
              <a:avLst/>
              <a:gdLst>
                <a:gd name="connsiteX0" fmla="*/ 757237 w 1821656"/>
                <a:gd name="connsiteY0" fmla="*/ 202406 h 557213"/>
                <a:gd name="connsiteX1" fmla="*/ 514350 w 1821656"/>
                <a:gd name="connsiteY1" fmla="*/ 276225 h 557213"/>
                <a:gd name="connsiteX2" fmla="*/ 409575 w 1821656"/>
                <a:gd name="connsiteY2" fmla="*/ 302419 h 557213"/>
                <a:gd name="connsiteX3" fmla="*/ 326231 w 1821656"/>
                <a:gd name="connsiteY3" fmla="*/ 319088 h 557213"/>
                <a:gd name="connsiteX4" fmla="*/ 245269 w 1821656"/>
                <a:gd name="connsiteY4" fmla="*/ 330994 h 557213"/>
                <a:gd name="connsiteX5" fmla="*/ 185737 w 1821656"/>
                <a:gd name="connsiteY5" fmla="*/ 335756 h 557213"/>
                <a:gd name="connsiteX6" fmla="*/ 133350 w 1821656"/>
                <a:gd name="connsiteY6" fmla="*/ 335756 h 557213"/>
                <a:gd name="connsiteX7" fmla="*/ 0 w 1821656"/>
                <a:gd name="connsiteY7" fmla="*/ 323850 h 557213"/>
                <a:gd name="connsiteX8" fmla="*/ 7144 w 1821656"/>
                <a:gd name="connsiteY8" fmla="*/ 366713 h 557213"/>
                <a:gd name="connsiteX9" fmla="*/ 14287 w 1821656"/>
                <a:gd name="connsiteY9" fmla="*/ 428625 h 557213"/>
                <a:gd name="connsiteX10" fmla="*/ 33337 w 1821656"/>
                <a:gd name="connsiteY10" fmla="*/ 464344 h 557213"/>
                <a:gd name="connsiteX11" fmla="*/ 52387 w 1821656"/>
                <a:gd name="connsiteY11" fmla="*/ 485775 h 557213"/>
                <a:gd name="connsiteX12" fmla="*/ 73819 w 1821656"/>
                <a:gd name="connsiteY12" fmla="*/ 502444 h 557213"/>
                <a:gd name="connsiteX13" fmla="*/ 116681 w 1821656"/>
                <a:gd name="connsiteY13" fmla="*/ 526256 h 557213"/>
                <a:gd name="connsiteX14" fmla="*/ 164306 w 1821656"/>
                <a:gd name="connsiteY14" fmla="*/ 545306 h 557213"/>
                <a:gd name="connsiteX15" fmla="*/ 207169 w 1821656"/>
                <a:gd name="connsiteY15" fmla="*/ 557213 h 557213"/>
                <a:gd name="connsiteX16" fmla="*/ 221456 w 1821656"/>
                <a:gd name="connsiteY16" fmla="*/ 557213 h 557213"/>
                <a:gd name="connsiteX17" fmla="*/ 259556 w 1821656"/>
                <a:gd name="connsiteY17" fmla="*/ 547688 h 557213"/>
                <a:gd name="connsiteX18" fmla="*/ 292894 w 1821656"/>
                <a:gd name="connsiteY18" fmla="*/ 533400 h 557213"/>
                <a:gd name="connsiteX19" fmla="*/ 323850 w 1821656"/>
                <a:gd name="connsiteY19" fmla="*/ 514350 h 557213"/>
                <a:gd name="connsiteX20" fmla="*/ 452437 w 1821656"/>
                <a:gd name="connsiteY20" fmla="*/ 466725 h 557213"/>
                <a:gd name="connsiteX21" fmla="*/ 654844 w 1821656"/>
                <a:gd name="connsiteY21" fmla="*/ 400050 h 557213"/>
                <a:gd name="connsiteX22" fmla="*/ 892969 w 1821656"/>
                <a:gd name="connsiteY22" fmla="*/ 328613 h 557213"/>
                <a:gd name="connsiteX23" fmla="*/ 1076325 w 1821656"/>
                <a:gd name="connsiteY23" fmla="*/ 280988 h 557213"/>
                <a:gd name="connsiteX24" fmla="*/ 1221581 w 1821656"/>
                <a:gd name="connsiteY24" fmla="*/ 250031 h 557213"/>
                <a:gd name="connsiteX25" fmla="*/ 1250156 w 1821656"/>
                <a:gd name="connsiteY25" fmla="*/ 247650 h 557213"/>
                <a:gd name="connsiteX26" fmla="*/ 1273969 w 1821656"/>
                <a:gd name="connsiteY26" fmla="*/ 252413 h 557213"/>
                <a:gd name="connsiteX27" fmla="*/ 1297781 w 1821656"/>
                <a:gd name="connsiteY27" fmla="*/ 259556 h 557213"/>
                <a:gd name="connsiteX28" fmla="*/ 1647825 w 1821656"/>
                <a:gd name="connsiteY28" fmla="*/ 490538 h 557213"/>
                <a:gd name="connsiteX29" fmla="*/ 1724025 w 1821656"/>
                <a:gd name="connsiteY29" fmla="*/ 478631 h 557213"/>
                <a:gd name="connsiteX30" fmla="*/ 1781175 w 1821656"/>
                <a:gd name="connsiteY30" fmla="*/ 464344 h 557213"/>
                <a:gd name="connsiteX31" fmla="*/ 1812131 w 1821656"/>
                <a:gd name="connsiteY31" fmla="*/ 447675 h 557213"/>
                <a:gd name="connsiteX32" fmla="*/ 1821656 w 1821656"/>
                <a:gd name="connsiteY32" fmla="*/ 435769 h 557213"/>
                <a:gd name="connsiteX33" fmla="*/ 1821656 w 1821656"/>
                <a:gd name="connsiteY33" fmla="*/ 419100 h 557213"/>
                <a:gd name="connsiteX34" fmla="*/ 1819275 w 1821656"/>
                <a:gd name="connsiteY34" fmla="*/ 397669 h 557213"/>
                <a:gd name="connsiteX35" fmla="*/ 1804987 w 1821656"/>
                <a:gd name="connsiteY35" fmla="*/ 364331 h 557213"/>
                <a:gd name="connsiteX36" fmla="*/ 1788319 w 1821656"/>
                <a:gd name="connsiteY36" fmla="*/ 333375 h 557213"/>
                <a:gd name="connsiteX37" fmla="*/ 1752600 w 1821656"/>
                <a:gd name="connsiteY37" fmla="*/ 285750 h 557213"/>
                <a:gd name="connsiteX38" fmla="*/ 1688306 w 1821656"/>
                <a:gd name="connsiteY38" fmla="*/ 219075 h 557213"/>
                <a:gd name="connsiteX39" fmla="*/ 1633537 w 1821656"/>
                <a:gd name="connsiteY39" fmla="*/ 169069 h 557213"/>
                <a:gd name="connsiteX40" fmla="*/ 1550194 w 1821656"/>
                <a:gd name="connsiteY40" fmla="*/ 107156 h 557213"/>
                <a:gd name="connsiteX41" fmla="*/ 1502569 w 1821656"/>
                <a:gd name="connsiteY41" fmla="*/ 76200 h 557213"/>
                <a:gd name="connsiteX42" fmla="*/ 1428750 w 1821656"/>
                <a:gd name="connsiteY42" fmla="*/ 35719 h 557213"/>
                <a:gd name="connsiteX43" fmla="*/ 1369219 w 1821656"/>
                <a:gd name="connsiteY43" fmla="*/ 11906 h 557213"/>
                <a:gd name="connsiteX44" fmla="*/ 1323975 w 1821656"/>
                <a:gd name="connsiteY44" fmla="*/ 0 h 557213"/>
                <a:gd name="connsiteX45" fmla="*/ 1297781 w 1821656"/>
                <a:gd name="connsiteY45" fmla="*/ 2381 h 557213"/>
                <a:gd name="connsiteX46" fmla="*/ 1247775 w 1821656"/>
                <a:gd name="connsiteY46" fmla="*/ 30956 h 557213"/>
                <a:gd name="connsiteX47" fmla="*/ 1197769 w 1821656"/>
                <a:gd name="connsiteY47" fmla="*/ 64294 h 557213"/>
                <a:gd name="connsiteX48" fmla="*/ 1114425 w 1821656"/>
                <a:gd name="connsiteY48" fmla="*/ 90488 h 557213"/>
                <a:gd name="connsiteX49" fmla="*/ 831056 w 1821656"/>
                <a:gd name="connsiteY49" fmla="*/ 178594 h 557213"/>
                <a:gd name="connsiteX50" fmla="*/ 757237 w 1821656"/>
                <a:gd name="connsiteY50" fmla="*/ 202406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821656" h="557213">
                  <a:moveTo>
                    <a:pt x="757237" y="202406"/>
                  </a:moveTo>
                  <a:lnTo>
                    <a:pt x="514350" y="276225"/>
                  </a:lnTo>
                  <a:lnTo>
                    <a:pt x="409575" y="302419"/>
                  </a:lnTo>
                  <a:lnTo>
                    <a:pt x="326231" y="319088"/>
                  </a:lnTo>
                  <a:lnTo>
                    <a:pt x="245269" y="330994"/>
                  </a:lnTo>
                  <a:lnTo>
                    <a:pt x="185737" y="335756"/>
                  </a:lnTo>
                  <a:lnTo>
                    <a:pt x="133350" y="335756"/>
                  </a:lnTo>
                  <a:lnTo>
                    <a:pt x="0" y="323850"/>
                  </a:lnTo>
                  <a:lnTo>
                    <a:pt x="7144" y="366713"/>
                  </a:lnTo>
                  <a:lnTo>
                    <a:pt x="14287" y="428625"/>
                  </a:lnTo>
                  <a:lnTo>
                    <a:pt x="33337" y="464344"/>
                  </a:lnTo>
                  <a:lnTo>
                    <a:pt x="52387" y="485775"/>
                  </a:lnTo>
                  <a:lnTo>
                    <a:pt x="73819" y="502444"/>
                  </a:lnTo>
                  <a:lnTo>
                    <a:pt x="116681" y="526256"/>
                  </a:lnTo>
                  <a:lnTo>
                    <a:pt x="164306" y="545306"/>
                  </a:lnTo>
                  <a:lnTo>
                    <a:pt x="207169" y="557213"/>
                  </a:lnTo>
                  <a:lnTo>
                    <a:pt x="221456" y="557213"/>
                  </a:lnTo>
                  <a:lnTo>
                    <a:pt x="259556" y="547688"/>
                  </a:lnTo>
                  <a:lnTo>
                    <a:pt x="292894" y="533400"/>
                  </a:lnTo>
                  <a:lnTo>
                    <a:pt x="323850" y="514350"/>
                  </a:lnTo>
                  <a:lnTo>
                    <a:pt x="452437" y="466725"/>
                  </a:lnTo>
                  <a:lnTo>
                    <a:pt x="654844" y="400050"/>
                  </a:lnTo>
                  <a:lnTo>
                    <a:pt x="892969" y="328613"/>
                  </a:lnTo>
                  <a:lnTo>
                    <a:pt x="1076325" y="280988"/>
                  </a:lnTo>
                  <a:lnTo>
                    <a:pt x="1221581" y="250031"/>
                  </a:lnTo>
                  <a:lnTo>
                    <a:pt x="1250156" y="247650"/>
                  </a:lnTo>
                  <a:lnTo>
                    <a:pt x="1273969" y="252413"/>
                  </a:lnTo>
                  <a:lnTo>
                    <a:pt x="1297781" y="259556"/>
                  </a:lnTo>
                  <a:lnTo>
                    <a:pt x="1647825" y="490538"/>
                  </a:lnTo>
                  <a:lnTo>
                    <a:pt x="1724025" y="478631"/>
                  </a:lnTo>
                  <a:lnTo>
                    <a:pt x="1781175" y="464344"/>
                  </a:lnTo>
                  <a:lnTo>
                    <a:pt x="1812131" y="447675"/>
                  </a:lnTo>
                  <a:lnTo>
                    <a:pt x="1821656" y="435769"/>
                  </a:lnTo>
                  <a:lnTo>
                    <a:pt x="1821656" y="419100"/>
                  </a:lnTo>
                  <a:lnTo>
                    <a:pt x="1819275" y="397669"/>
                  </a:lnTo>
                  <a:lnTo>
                    <a:pt x="1804987" y="364331"/>
                  </a:lnTo>
                  <a:lnTo>
                    <a:pt x="1788319" y="333375"/>
                  </a:lnTo>
                  <a:lnTo>
                    <a:pt x="1752600" y="285750"/>
                  </a:lnTo>
                  <a:lnTo>
                    <a:pt x="1688306" y="219075"/>
                  </a:lnTo>
                  <a:lnTo>
                    <a:pt x="1633537" y="169069"/>
                  </a:lnTo>
                  <a:lnTo>
                    <a:pt x="1550194" y="107156"/>
                  </a:lnTo>
                  <a:lnTo>
                    <a:pt x="1502569" y="76200"/>
                  </a:lnTo>
                  <a:lnTo>
                    <a:pt x="1428750" y="35719"/>
                  </a:lnTo>
                  <a:lnTo>
                    <a:pt x="1369219" y="11906"/>
                  </a:lnTo>
                  <a:lnTo>
                    <a:pt x="1323975" y="0"/>
                  </a:lnTo>
                  <a:lnTo>
                    <a:pt x="1297781" y="2381"/>
                  </a:lnTo>
                  <a:lnTo>
                    <a:pt x="1247775" y="30956"/>
                  </a:lnTo>
                  <a:lnTo>
                    <a:pt x="1197769" y="64294"/>
                  </a:lnTo>
                  <a:lnTo>
                    <a:pt x="1114425" y="90488"/>
                  </a:lnTo>
                  <a:lnTo>
                    <a:pt x="831056" y="178594"/>
                  </a:lnTo>
                  <a:lnTo>
                    <a:pt x="757237" y="202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1F89BC6A-9DA0-4621-AC0A-5065013E7CE1}"/>
                </a:ext>
              </a:extLst>
            </p:cNvPr>
            <p:cNvSpPr/>
            <p:nvPr/>
          </p:nvSpPr>
          <p:spPr>
            <a:xfrm>
              <a:off x="6234113" y="2830513"/>
              <a:ext cx="719137" cy="657225"/>
            </a:xfrm>
            <a:custGeom>
              <a:avLst/>
              <a:gdLst>
                <a:gd name="connsiteX0" fmla="*/ 464343 w 719137"/>
                <a:gd name="connsiteY0" fmla="*/ 371475 h 657225"/>
                <a:gd name="connsiteX1" fmla="*/ 602456 w 719137"/>
                <a:gd name="connsiteY1" fmla="*/ 278607 h 657225"/>
                <a:gd name="connsiteX2" fmla="*/ 657225 w 719137"/>
                <a:gd name="connsiteY2" fmla="*/ 240507 h 657225"/>
                <a:gd name="connsiteX3" fmla="*/ 719137 w 719137"/>
                <a:gd name="connsiteY3" fmla="*/ 226219 h 657225"/>
                <a:gd name="connsiteX4" fmla="*/ 309562 w 719137"/>
                <a:gd name="connsiteY4" fmla="*/ 0 h 657225"/>
                <a:gd name="connsiteX5" fmla="*/ 323850 w 719137"/>
                <a:gd name="connsiteY5" fmla="*/ 23813 h 657225"/>
                <a:gd name="connsiteX6" fmla="*/ 335756 w 719137"/>
                <a:gd name="connsiteY6" fmla="*/ 50007 h 657225"/>
                <a:gd name="connsiteX7" fmla="*/ 340518 w 719137"/>
                <a:gd name="connsiteY7" fmla="*/ 78582 h 657225"/>
                <a:gd name="connsiteX8" fmla="*/ 333375 w 719137"/>
                <a:gd name="connsiteY8" fmla="*/ 126207 h 657225"/>
                <a:gd name="connsiteX9" fmla="*/ 311943 w 719137"/>
                <a:gd name="connsiteY9" fmla="*/ 178594 h 657225"/>
                <a:gd name="connsiteX10" fmla="*/ 211931 w 719137"/>
                <a:gd name="connsiteY10" fmla="*/ 328613 h 657225"/>
                <a:gd name="connsiteX11" fmla="*/ 38100 w 719137"/>
                <a:gd name="connsiteY11" fmla="*/ 554832 h 657225"/>
                <a:gd name="connsiteX12" fmla="*/ 9525 w 719137"/>
                <a:gd name="connsiteY12" fmla="*/ 595313 h 657225"/>
                <a:gd name="connsiteX13" fmla="*/ 0 w 719137"/>
                <a:gd name="connsiteY13" fmla="*/ 619125 h 657225"/>
                <a:gd name="connsiteX14" fmla="*/ 0 w 719137"/>
                <a:gd name="connsiteY14" fmla="*/ 635794 h 657225"/>
                <a:gd name="connsiteX15" fmla="*/ 0 w 719137"/>
                <a:gd name="connsiteY15" fmla="*/ 647700 h 657225"/>
                <a:gd name="connsiteX16" fmla="*/ 9525 w 719137"/>
                <a:gd name="connsiteY16" fmla="*/ 654844 h 657225"/>
                <a:gd name="connsiteX17" fmla="*/ 28575 w 719137"/>
                <a:gd name="connsiteY17" fmla="*/ 657225 h 657225"/>
                <a:gd name="connsiteX18" fmla="*/ 64293 w 719137"/>
                <a:gd name="connsiteY18" fmla="*/ 645319 h 657225"/>
                <a:gd name="connsiteX19" fmla="*/ 116681 w 719137"/>
                <a:gd name="connsiteY19" fmla="*/ 614363 h 657225"/>
                <a:gd name="connsiteX20" fmla="*/ 366712 w 719137"/>
                <a:gd name="connsiteY20" fmla="*/ 438150 h 657225"/>
                <a:gd name="connsiteX21" fmla="*/ 464343 w 719137"/>
                <a:gd name="connsiteY21" fmla="*/ 371475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9137" h="657225">
                  <a:moveTo>
                    <a:pt x="464343" y="371475"/>
                  </a:moveTo>
                  <a:lnTo>
                    <a:pt x="602456" y="278607"/>
                  </a:lnTo>
                  <a:lnTo>
                    <a:pt x="657225" y="240507"/>
                  </a:lnTo>
                  <a:lnTo>
                    <a:pt x="719137" y="226219"/>
                  </a:lnTo>
                  <a:lnTo>
                    <a:pt x="309562" y="0"/>
                  </a:lnTo>
                  <a:lnTo>
                    <a:pt x="323850" y="23813"/>
                  </a:lnTo>
                  <a:lnTo>
                    <a:pt x="335756" y="50007"/>
                  </a:lnTo>
                  <a:lnTo>
                    <a:pt x="340518" y="78582"/>
                  </a:lnTo>
                  <a:lnTo>
                    <a:pt x="333375" y="126207"/>
                  </a:lnTo>
                  <a:lnTo>
                    <a:pt x="311943" y="178594"/>
                  </a:lnTo>
                  <a:lnTo>
                    <a:pt x="211931" y="328613"/>
                  </a:lnTo>
                  <a:lnTo>
                    <a:pt x="38100" y="554832"/>
                  </a:lnTo>
                  <a:lnTo>
                    <a:pt x="9525" y="595313"/>
                  </a:lnTo>
                  <a:lnTo>
                    <a:pt x="0" y="619125"/>
                  </a:lnTo>
                  <a:lnTo>
                    <a:pt x="0" y="635794"/>
                  </a:lnTo>
                  <a:lnTo>
                    <a:pt x="0" y="647700"/>
                  </a:lnTo>
                  <a:lnTo>
                    <a:pt x="9525" y="654844"/>
                  </a:lnTo>
                  <a:lnTo>
                    <a:pt x="28575" y="657225"/>
                  </a:lnTo>
                  <a:lnTo>
                    <a:pt x="64293" y="645319"/>
                  </a:lnTo>
                  <a:lnTo>
                    <a:pt x="116681" y="614363"/>
                  </a:lnTo>
                  <a:lnTo>
                    <a:pt x="366712" y="438150"/>
                  </a:lnTo>
                  <a:lnTo>
                    <a:pt x="464343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FE707EBA-6F25-4DDC-B866-3109A4FD3215}"/>
                </a:ext>
              </a:extLst>
            </p:cNvPr>
            <p:cNvSpPr/>
            <p:nvPr/>
          </p:nvSpPr>
          <p:spPr>
            <a:xfrm>
              <a:off x="4225925" y="3406775"/>
              <a:ext cx="1536700" cy="2390775"/>
            </a:xfrm>
            <a:custGeom>
              <a:avLst/>
              <a:gdLst>
                <a:gd name="connsiteX0" fmla="*/ 1054100 w 1536700"/>
                <a:gd name="connsiteY0" fmla="*/ 1082675 h 2390775"/>
                <a:gd name="connsiteX1" fmla="*/ 1012825 w 1536700"/>
                <a:gd name="connsiteY1" fmla="*/ 1184275 h 2390775"/>
                <a:gd name="connsiteX2" fmla="*/ 949325 w 1536700"/>
                <a:gd name="connsiteY2" fmla="*/ 1317625 h 2390775"/>
                <a:gd name="connsiteX3" fmla="*/ 860425 w 1536700"/>
                <a:gd name="connsiteY3" fmla="*/ 1473200 h 2390775"/>
                <a:gd name="connsiteX4" fmla="*/ 762000 w 1536700"/>
                <a:gd name="connsiteY4" fmla="*/ 1616075 h 2390775"/>
                <a:gd name="connsiteX5" fmla="*/ 657225 w 1536700"/>
                <a:gd name="connsiteY5" fmla="*/ 1749425 h 2390775"/>
                <a:gd name="connsiteX6" fmla="*/ 555625 w 1536700"/>
                <a:gd name="connsiteY6" fmla="*/ 1863725 h 2390775"/>
                <a:gd name="connsiteX7" fmla="*/ 431800 w 1536700"/>
                <a:gd name="connsiteY7" fmla="*/ 1993900 h 2390775"/>
                <a:gd name="connsiteX8" fmla="*/ 238125 w 1536700"/>
                <a:gd name="connsiteY8" fmla="*/ 2162175 h 2390775"/>
                <a:gd name="connsiteX9" fmla="*/ 69850 w 1536700"/>
                <a:gd name="connsiteY9" fmla="*/ 2292350 h 2390775"/>
                <a:gd name="connsiteX10" fmla="*/ 6350 w 1536700"/>
                <a:gd name="connsiteY10" fmla="*/ 2343150 h 2390775"/>
                <a:gd name="connsiteX11" fmla="*/ 0 w 1536700"/>
                <a:gd name="connsiteY11" fmla="*/ 2359025 h 2390775"/>
                <a:gd name="connsiteX12" fmla="*/ 0 w 1536700"/>
                <a:gd name="connsiteY12" fmla="*/ 2371725 h 2390775"/>
                <a:gd name="connsiteX13" fmla="*/ 9525 w 1536700"/>
                <a:gd name="connsiteY13" fmla="*/ 2384425 h 2390775"/>
                <a:gd name="connsiteX14" fmla="*/ 25400 w 1536700"/>
                <a:gd name="connsiteY14" fmla="*/ 2390775 h 2390775"/>
                <a:gd name="connsiteX15" fmla="*/ 60325 w 1536700"/>
                <a:gd name="connsiteY15" fmla="*/ 2384425 h 2390775"/>
                <a:gd name="connsiteX16" fmla="*/ 250825 w 1536700"/>
                <a:gd name="connsiteY16" fmla="*/ 2286000 h 2390775"/>
                <a:gd name="connsiteX17" fmla="*/ 409575 w 1536700"/>
                <a:gd name="connsiteY17" fmla="*/ 2190750 h 2390775"/>
                <a:gd name="connsiteX18" fmla="*/ 574675 w 1536700"/>
                <a:gd name="connsiteY18" fmla="*/ 2073275 h 2390775"/>
                <a:gd name="connsiteX19" fmla="*/ 685800 w 1536700"/>
                <a:gd name="connsiteY19" fmla="*/ 1984375 h 2390775"/>
                <a:gd name="connsiteX20" fmla="*/ 752475 w 1536700"/>
                <a:gd name="connsiteY20" fmla="*/ 1924050 h 2390775"/>
                <a:gd name="connsiteX21" fmla="*/ 873125 w 1536700"/>
                <a:gd name="connsiteY21" fmla="*/ 1800225 h 2390775"/>
                <a:gd name="connsiteX22" fmla="*/ 981075 w 1536700"/>
                <a:gd name="connsiteY22" fmla="*/ 1676400 h 2390775"/>
                <a:gd name="connsiteX23" fmla="*/ 1069975 w 1536700"/>
                <a:gd name="connsiteY23" fmla="*/ 1549400 h 2390775"/>
                <a:gd name="connsiteX24" fmla="*/ 1133475 w 1536700"/>
                <a:gd name="connsiteY24" fmla="*/ 1454150 h 2390775"/>
                <a:gd name="connsiteX25" fmla="*/ 1225550 w 1536700"/>
                <a:gd name="connsiteY25" fmla="*/ 1285875 h 2390775"/>
                <a:gd name="connsiteX26" fmla="*/ 1285875 w 1536700"/>
                <a:gd name="connsiteY26" fmla="*/ 1146175 h 2390775"/>
                <a:gd name="connsiteX27" fmla="*/ 1323975 w 1536700"/>
                <a:gd name="connsiteY27" fmla="*/ 1057275 h 2390775"/>
                <a:gd name="connsiteX28" fmla="*/ 1374775 w 1536700"/>
                <a:gd name="connsiteY28" fmla="*/ 908050 h 2390775"/>
                <a:gd name="connsiteX29" fmla="*/ 1393825 w 1536700"/>
                <a:gd name="connsiteY29" fmla="*/ 822325 h 2390775"/>
                <a:gd name="connsiteX30" fmla="*/ 1431925 w 1536700"/>
                <a:gd name="connsiteY30" fmla="*/ 663575 h 2390775"/>
                <a:gd name="connsiteX31" fmla="*/ 1454150 w 1536700"/>
                <a:gd name="connsiteY31" fmla="*/ 533400 h 2390775"/>
                <a:gd name="connsiteX32" fmla="*/ 1473200 w 1536700"/>
                <a:gd name="connsiteY32" fmla="*/ 428625 h 2390775"/>
                <a:gd name="connsiteX33" fmla="*/ 1489075 w 1536700"/>
                <a:gd name="connsiteY33" fmla="*/ 368300 h 2390775"/>
                <a:gd name="connsiteX34" fmla="*/ 1501775 w 1536700"/>
                <a:gd name="connsiteY34" fmla="*/ 336550 h 2390775"/>
                <a:gd name="connsiteX35" fmla="*/ 1514475 w 1536700"/>
                <a:gd name="connsiteY35" fmla="*/ 320675 h 2390775"/>
                <a:gd name="connsiteX36" fmla="*/ 1533525 w 1536700"/>
                <a:gd name="connsiteY36" fmla="*/ 301625 h 2390775"/>
                <a:gd name="connsiteX37" fmla="*/ 1536700 w 1536700"/>
                <a:gd name="connsiteY37" fmla="*/ 292100 h 2390775"/>
                <a:gd name="connsiteX38" fmla="*/ 1536700 w 1536700"/>
                <a:gd name="connsiteY38" fmla="*/ 276225 h 2390775"/>
                <a:gd name="connsiteX39" fmla="*/ 1530350 w 1536700"/>
                <a:gd name="connsiteY39" fmla="*/ 260350 h 2390775"/>
                <a:gd name="connsiteX40" fmla="*/ 1520825 w 1536700"/>
                <a:gd name="connsiteY40" fmla="*/ 244475 h 2390775"/>
                <a:gd name="connsiteX41" fmla="*/ 1495425 w 1536700"/>
                <a:gd name="connsiteY41" fmla="*/ 212725 h 2390775"/>
                <a:gd name="connsiteX42" fmla="*/ 1444625 w 1536700"/>
                <a:gd name="connsiteY42" fmla="*/ 168275 h 2390775"/>
                <a:gd name="connsiteX43" fmla="*/ 1397000 w 1536700"/>
                <a:gd name="connsiteY43" fmla="*/ 136525 h 2390775"/>
                <a:gd name="connsiteX44" fmla="*/ 1333500 w 1536700"/>
                <a:gd name="connsiteY44" fmla="*/ 92075 h 2390775"/>
                <a:gd name="connsiteX45" fmla="*/ 1250950 w 1536700"/>
                <a:gd name="connsiteY45" fmla="*/ 34925 h 2390775"/>
                <a:gd name="connsiteX46" fmla="*/ 1196975 w 1536700"/>
                <a:gd name="connsiteY46" fmla="*/ 6350 h 2390775"/>
                <a:gd name="connsiteX47" fmla="*/ 1174750 w 1536700"/>
                <a:gd name="connsiteY47" fmla="*/ 0 h 2390775"/>
                <a:gd name="connsiteX48" fmla="*/ 1123950 w 1536700"/>
                <a:gd name="connsiteY48" fmla="*/ 0 h 2390775"/>
                <a:gd name="connsiteX49" fmla="*/ 1066800 w 1536700"/>
                <a:gd name="connsiteY49" fmla="*/ 6350 h 2390775"/>
                <a:gd name="connsiteX50" fmla="*/ 1041400 w 1536700"/>
                <a:gd name="connsiteY50" fmla="*/ 15875 h 2390775"/>
                <a:gd name="connsiteX51" fmla="*/ 1028700 w 1536700"/>
                <a:gd name="connsiteY51" fmla="*/ 28575 h 2390775"/>
                <a:gd name="connsiteX52" fmla="*/ 1022350 w 1536700"/>
                <a:gd name="connsiteY52" fmla="*/ 34925 h 2390775"/>
                <a:gd name="connsiteX53" fmla="*/ 1022350 w 1536700"/>
                <a:gd name="connsiteY53" fmla="*/ 47625 h 2390775"/>
                <a:gd name="connsiteX54" fmla="*/ 1031875 w 1536700"/>
                <a:gd name="connsiteY54" fmla="*/ 63500 h 2390775"/>
                <a:gd name="connsiteX55" fmla="*/ 1047750 w 1536700"/>
                <a:gd name="connsiteY55" fmla="*/ 79375 h 2390775"/>
                <a:gd name="connsiteX56" fmla="*/ 1076325 w 1536700"/>
                <a:gd name="connsiteY56" fmla="*/ 104775 h 2390775"/>
                <a:gd name="connsiteX57" fmla="*/ 1108075 w 1536700"/>
                <a:gd name="connsiteY57" fmla="*/ 139700 h 2390775"/>
                <a:gd name="connsiteX58" fmla="*/ 1143000 w 1536700"/>
                <a:gd name="connsiteY58" fmla="*/ 184150 h 2390775"/>
                <a:gd name="connsiteX59" fmla="*/ 1165225 w 1536700"/>
                <a:gd name="connsiteY59" fmla="*/ 225425 h 2390775"/>
                <a:gd name="connsiteX60" fmla="*/ 1181100 w 1536700"/>
                <a:gd name="connsiteY60" fmla="*/ 279400 h 2390775"/>
                <a:gd name="connsiteX61" fmla="*/ 1187450 w 1536700"/>
                <a:gd name="connsiteY61" fmla="*/ 333375 h 2390775"/>
                <a:gd name="connsiteX62" fmla="*/ 1187450 w 1536700"/>
                <a:gd name="connsiteY62" fmla="*/ 425450 h 2390775"/>
                <a:gd name="connsiteX63" fmla="*/ 1168400 w 1536700"/>
                <a:gd name="connsiteY63" fmla="*/ 641350 h 2390775"/>
                <a:gd name="connsiteX64" fmla="*/ 1130300 w 1536700"/>
                <a:gd name="connsiteY64" fmla="*/ 847725 h 2390775"/>
                <a:gd name="connsiteX65" fmla="*/ 1095375 w 1536700"/>
                <a:gd name="connsiteY65" fmla="*/ 971550 h 2390775"/>
                <a:gd name="connsiteX66" fmla="*/ 1054100 w 1536700"/>
                <a:gd name="connsiteY66" fmla="*/ 1082675 h 2390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536700" h="2390775">
                  <a:moveTo>
                    <a:pt x="1054100" y="1082675"/>
                  </a:moveTo>
                  <a:lnTo>
                    <a:pt x="1012825" y="1184275"/>
                  </a:lnTo>
                  <a:lnTo>
                    <a:pt x="949325" y="1317625"/>
                  </a:lnTo>
                  <a:lnTo>
                    <a:pt x="860425" y="1473200"/>
                  </a:lnTo>
                  <a:lnTo>
                    <a:pt x="762000" y="1616075"/>
                  </a:lnTo>
                  <a:lnTo>
                    <a:pt x="657225" y="1749425"/>
                  </a:lnTo>
                  <a:lnTo>
                    <a:pt x="555625" y="1863725"/>
                  </a:lnTo>
                  <a:lnTo>
                    <a:pt x="431800" y="1993900"/>
                  </a:lnTo>
                  <a:lnTo>
                    <a:pt x="238125" y="2162175"/>
                  </a:lnTo>
                  <a:lnTo>
                    <a:pt x="69850" y="2292350"/>
                  </a:lnTo>
                  <a:lnTo>
                    <a:pt x="6350" y="2343150"/>
                  </a:lnTo>
                  <a:lnTo>
                    <a:pt x="0" y="2359025"/>
                  </a:lnTo>
                  <a:lnTo>
                    <a:pt x="0" y="2371725"/>
                  </a:lnTo>
                  <a:lnTo>
                    <a:pt x="9525" y="2384425"/>
                  </a:lnTo>
                  <a:lnTo>
                    <a:pt x="25400" y="2390775"/>
                  </a:lnTo>
                  <a:lnTo>
                    <a:pt x="60325" y="2384425"/>
                  </a:lnTo>
                  <a:lnTo>
                    <a:pt x="250825" y="2286000"/>
                  </a:lnTo>
                  <a:lnTo>
                    <a:pt x="409575" y="2190750"/>
                  </a:lnTo>
                  <a:lnTo>
                    <a:pt x="574675" y="2073275"/>
                  </a:lnTo>
                  <a:lnTo>
                    <a:pt x="685800" y="1984375"/>
                  </a:lnTo>
                  <a:lnTo>
                    <a:pt x="752475" y="1924050"/>
                  </a:lnTo>
                  <a:lnTo>
                    <a:pt x="873125" y="1800225"/>
                  </a:lnTo>
                  <a:lnTo>
                    <a:pt x="981075" y="1676400"/>
                  </a:lnTo>
                  <a:lnTo>
                    <a:pt x="1069975" y="1549400"/>
                  </a:lnTo>
                  <a:lnTo>
                    <a:pt x="1133475" y="1454150"/>
                  </a:lnTo>
                  <a:lnTo>
                    <a:pt x="1225550" y="1285875"/>
                  </a:lnTo>
                  <a:lnTo>
                    <a:pt x="1285875" y="1146175"/>
                  </a:lnTo>
                  <a:lnTo>
                    <a:pt x="1323975" y="1057275"/>
                  </a:lnTo>
                  <a:lnTo>
                    <a:pt x="1374775" y="908050"/>
                  </a:lnTo>
                  <a:lnTo>
                    <a:pt x="1393825" y="822325"/>
                  </a:lnTo>
                  <a:lnTo>
                    <a:pt x="1431925" y="663575"/>
                  </a:lnTo>
                  <a:lnTo>
                    <a:pt x="1454150" y="533400"/>
                  </a:lnTo>
                  <a:lnTo>
                    <a:pt x="1473200" y="428625"/>
                  </a:lnTo>
                  <a:lnTo>
                    <a:pt x="1489075" y="368300"/>
                  </a:lnTo>
                  <a:lnTo>
                    <a:pt x="1501775" y="336550"/>
                  </a:lnTo>
                  <a:lnTo>
                    <a:pt x="1514475" y="320675"/>
                  </a:lnTo>
                  <a:lnTo>
                    <a:pt x="1533525" y="301625"/>
                  </a:lnTo>
                  <a:lnTo>
                    <a:pt x="1536700" y="292100"/>
                  </a:lnTo>
                  <a:lnTo>
                    <a:pt x="1536700" y="276225"/>
                  </a:lnTo>
                  <a:lnTo>
                    <a:pt x="1530350" y="260350"/>
                  </a:lnTo>
                  <a:lnTo>
                    <a:pt x="1520825" y="244475"/>
                  </a:lnTo>
                  <a:lnTo>
                    <a:pt x="1495425" y="212725"/>
                  </a:lnTo>
                  <a:lnTo>
                    <a:pt x="1444625" y="168275"/>
                  </a:lnTo>
                  <a:lnTo>
                    <a:pt x="1397000" y="136525"/>
                  </a:lnTo>
                  <a:lnTo>
                    <a:pt x="1333500" y="92075"/>
                  </a:lnTo>
                  <a:lnTo>
                    <a:pt x="1250950" y="34925"/>
                  </a:lnTo>
                  <a:lnTo>
                    <a:pt x="1196975" y="6350"/>
                  </a:lnTo>
                  <a:lnTo>
                    <a:pt x="1174750" y="0"/>
                  </a:lnTo>
                  <a:lnTo>
                    <a:pt x="1123950" y="0"/>
                  </a:lnTo>
                  <a:lnTo>
                    <a:pt x="1066800" y="6350"/>
                  </a:lnTo>
                  <a:lnTo>
                    <a:pt x="1041400" y="15875"/>
                  </a:lnTo>
                  <a:lnTo>
                    <a:pt x="1028700" y="28575"/>
                  </a:lnTo>
                  <a:lnTo>
                    <a:pt x="1022350" y="34925"/>
                  </a:lnTo>
                  <a:lnTo>
                    <a:pt x="1022350" y="47625"/>
                  </a:lnTo>
                  <a:lnTo>
                    <a:pt x="1031875" y="63500"/>
                  </a:lnTo>
                  <a:lnTo>
                    <a:pt x="1047750" y="79375"/>
                  </a:lnTo>
                  <a:lnTo>
                    <a:pt x="1076325" y="104775"/>
                  </a:lnTo>
                  <a:lnTo>
                    <a:pt x="1108075" y="139700"/>
                  </a:lnTo>
                  <a:lnTo>
                    <a:pt x="1143000" y="184150"/>
                  </a:lnTo>
                  <a:lnTo>
                    <a:pt x="1165225" y="225425"/>
                  </a:lnTo>
                  <a:lnTo>
                    <a:pt x="1181100" y="279400"/>
                  </a:lnTo>
                  <a:lnTo>
                    <a:pt x="1187450" y="333375"/>
                  </a:lnTo>
                  <a:lnTo>
                    <a:pt x="1187450" y="425450"/>
                  </a:lnTo>
                  <a:lnTo>
                    <a:pt x="1168400" y="641350"/>
                  </a:lnTo>
                  <a:lnTo>
                    <a:pt x="1130300" y="847725"/>
                  </a:lnTo>
                  <a:lnTo>
                    <a:pt x="1095375" y="971550"/>
                  </a:lnTo>
                  <a:lnTo>
                    <a:pt x="1054100" y="1082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FFC0A2D6-5900-47FE-A6F5-F68EF186CE47}"/>
                </a:ext>
              </a:extLst>
            </p:cNvPr>
            <p:cNvSpPr/>
            <p:nvPr/>
          </p:nvSpPr>
          <p:spPr>
            <a:xfrm>
              <a:off x="5570538" y="4011613"/>
              <a:ext cx="1885950" cy="1739900"/>
            </a:xfrm>
            <a:custGeom>
              <a:avLst/>
              <a:gdLst>
                <a:gd name="connsiteX0" fmla="*/ 619125 w 1885950"/>
                <a:gd name="connsiteY0" fmla="*/ 695325 h 1738313"/>
                <a:gd name="connsiteX1" fmla="*/ 540544 w 1885950"/>
                <a:gd name="connsiteY1" fmla="*/ 609600 h 1738313"/>
                <a:gd name="connsiteX2" fmla="*/ 385762 w 1885950"/>
                <a:gd name="connsiteY2" fmla="*/ 431007 h 1738313"/>
                <a:gd name="connsiteX3" fmla="*/ 271462 w 1885950"/>
                <a:gd name="connsiteY3" fmla="*/ 290513 h 1738313"/>
                <a:gd name="connsiteX4" fmla="*/ 38100 w 1885950"/>
                <a:gd name="connsiteY4" fmla="*/ 0 h 1738313"/>
                <a:gd name="connsiteX5" fmla="*/ 0 w 1885950"/>
                <a:gd name="connsiteY5" fmla="*/ 169069 h 1738313"/>
                <a:gd name="connsiteX6" fmla="*/ 107156 w 1885950"/>
                <a:gd name="connsiteY6" fmla="*/ 338138 h 1738313"/>
                <a:gd name="connsiteX7" fmla="*/ 261937 w 1885950"/>
                <a:gd name="connsiteY7" fmla="*/ 583407 h 1738313"/>
                <a:gd name="connsiteX8" fmla="*/ 411956 w 1885950"/>
                <a:gd name="connsiteY8" fmla="*/ 819150 h 1738313"/>
                <a:gd name="connsiteX9" fmla="*/ 554831 w 1885950"/>
                <a:gd name="connsiteY9" fmla="*/ 1035844 h 1738313"/>
                <a:gd name="connsiteX10" fmla="*/ 714375 w 1885950"/>
                <a:gd name="connsiteY10" fmla="*/ 1278732 h 1738313"/>
                <a:gd name="connsiteX11" fmla="*/ 862012 w 1885950"/>
                <a:gd name="connsiteY11" fmla="*/ 1500188 h 1738313"/>
                <a:gd name="connsiteX12" fmla="*/ 921544 w 1885950"/>
                <a:gd name="connsiteY12" fmla="*/ 1585913 h 1738313"/>
                <a:gd name="connsiteX13" fmla="*/ 938212 w 1885950"/>
                <a:gd name="connsiteY13" fmla="*/ 1604963 h 1738313"/>
                <a:gd name="connsiteX14" fmla="*/ 954881 w 1885950"/>
                <a:gd name="connsiteY14" fmla="*/ 1616869 h 1738313"/>
                <a:gd name="connsiteX15" fmla="*/ 969169 w 1885950"/>
                <a:gd name="connsiteY15" fmla="*/ 1624013 h 1738313"/>
                <a:gd name="connsiteX16" fmla="*/ 1031081 w 1885950"/>
                <a:gd name="connsiteY16" fmla="*/ 1638300 h 1738313"/>
                <a:gd name="connsiteX17" fmla="*/ 1271587 w 1885950"/>
                <a:gd name="connsiteY17" fmla="*/ 1690688 h 1738313"/>
                <a:gd name="connsiteX18" fmla="*/ 1512094 w 1885950"/>
                <a:gd name="connsiteY18" fmla="*/ 1726407 h 1738313"/>
                <a:gd name="connsiteX19" fmla="*/ 1669256 w 1885950"/>
                <a:gd name="connsiteY19" fmla="*/ 1738313 h 1738313"/>
                <a:gd name="connsiteX20" fmla="*/ 1804987 w 1885950"/>
                <a:gd name="connsiteY20" fmla="*/ 1735932 h 1738313"/>
                <a:gd name="connsiteX21" fmla="*/ 1859756 w 1885950"/>
                <a:gd name="connsiteY21" fmla="*/ 1726407 h 1738313"/>
                <a:gd name="connsiteX22" fmla="*/ 1881187 w 1885950"/>
                <a:gd name="connsiteY22" fmla="*/ 1714500 h 1738313"/>
                <a:gd name="connsiteX23" fmla="*/ 1885950 w 1885950"/>
                <a:gd name="connsiteY23" fmla="*/ 1704975 h 1738313"/>
                <a:gd name="connsiteX24" fmla="*/ 1883569 w 1885950"/>
                <a:gd name="connsiteY24" fmla="*/ 1695450 h 1738313"/>
                <a:gd name="connsiteX25" fmla="*/ 1878806 w 1885950"/>
                <a:gd name="connsiteY25" fmla="*/ 1685925 h 1738313"/>
                <a:gd name="connsiteX26" fmla="*/ 1790700 w 1885950"/>
                <a:gd name="connsiteY26" fmla="*/ 1633538 h 1738313"/>
                <a:gd name="connsiteX27" fmla="*/ 1624012 w 1885950"/>
                <a:gd name="connsiteY27" fmla="*/ 1533525 h 1738313"/>
                <a:gd name="connsiteX28" fmla="*/ 1466850 w 1885950"/>
                <a:gd name="connsiteY28" fmla="*/ 1431132 h 1738313"/>
                <a:gd name="connsiteX29" fmla="*/ 1281112 w 1885950"/>
                <a:gd name="connsiteY29" fmla="*/ 1300163 h 1738313"/>
                <a:gd name="connsiteX30" fmla="*/ 1138237 w 1885950"/>
                <a:gd name="connsiteY30" fmla="*/ 1190625 h 1738313"/>
                <a:gd name="connsiteX31" fmla="*/ 966787 w 1885950"/>
                <a:gd name="connsiteY31" fmla="*/ 1045369 h 1738313"/>
                <a:gd name="connsiteX32" fmla="*/ 800100 w 1885950"/>
                <a:gd name="connsiteY32" fmla="*/ 890588 h 1738313"/>
                <a:gd name="connsiteX33" fmla="*/ 619125 w 1885950"/>
                <a:gd name="connsiteY33" fmla="*/ 695325 h 1738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885950" h="1738313">
                  <a:moveTo>
                    <a:pt x="619125" y="695325"/>
                  </a:moveTo>
                  <a:lnTo>
                    <a:pt x="540544" y="609600"/>
                  </a:lnTo>
                  <a:lnTo>
                    <a:pt x="385762" y="431007"/>
                  </a:lnTo>
                  <a:lnTo>
                    <a:pt x="271462" y="290513"/>
                  </a:lnTo>
                  <a:lnTo>
                    <a:pt x="38100" y="0"/>
                  </a:lnTo>
                  <a:lnTo>
                    <a:pt x="0" y="169069"/>
                  </a:lnTo>
                  <a:lnTo>
                    <a:pt x="107156" y="338138"/>
                  </a:lnTo>
                  <a:lnTo>
                    <a:pt x="261937" y="583407"/>
                  </a:lnTo>
                  <a:lnTo>
                    <a:pt x="411956" y="819150"/>
                  </a:lnTo>
                  <a:lnTo>
                    <a:pt x="554831" y="1035844"/>
                  </a:lnTo>
                  <a:lnTo>
                    <a:pt x="714375" y="1278732"/>
                  </a:lnTo>
                  <a:lnTo>
                    <a:pt x="862012" y="1500188"/>
                  </a:lnTo>
                  <a:lnTo>
                    <a:pt x="921544" y="1585913"/>
                  </a:lnTo>
                  <a:lnTo>
                    <a:pt x="938212" y="1604963"/>
                  </a:lnTo>
                  <a:lnTo>
                    <a:pt x="954881" y="1616869"/>
                  </a:lnTo>
                  <a:lnTo>
                    <a:pt x="969169" y="1624013"/>
                  </a:lnTo>
                  <a:lnTo>
                    <a:pt x="1031081" y="1638300"/>
                  </a:lnTo>
                  <a:lnTo>
                    <a:pt x="1271587" y="1690688"/>
                  </a:lnTo>
                  <a:lnTo>
                    <a:pt x="1512094" y="1726407"/>
                  </a:lnTo>
                  <a:lnTo>
                    <a:pt x="1669256" y="1738313"/>
                  </a:lnTo>
                  <a:lnTo>
                    <a:pt x="1804987" y="1735932"/>
                  </a:lnTo>
                  <a:lnTo>
                    <a:pt x="1859756" y="1726407"/>
                  </a:lnTo>
                  <a:lnTo>
                    <a:pt x="1881187" y="1714500"/>
                  </a:lnTo>
                  <a:lnTo>
                    <a:pt x="1885950" y="1704975"/>
                  </a:lnTo>
                  <a:lnTo>
                    <a:pt x="1883569" y="1695450"/>
                  </a:lnTo>
                  <a:lnTo>
                    <a:pt x="1878806" y="1685925"/>
                  </a:lnTo>
                  <a:lnTo>
                    <a:pt x="1790700" y="1633538"/>
                  </a:lnTo>
                  <a:lnTo>
                    <a:pt x="1624012" y="1533525"/>
                  </a:lnTo>
                  <a:lnTo>
                    <a:pt x="1466850" y="1431132"/>
                  </a:lnTo>
                  <a:lnTo>
                    <a:pt x="1281112" y="1300163"/>
                  </a:lnTo>
                  <a:lnTo>
                    <a:pt x="1138237" y="1190625"/>
                  </a:lnTo>
                  <a:lnTo>
                    <a:pt x="966787" y="1045369"/>
                  </a:lnTo>
                  <a:lnTo>
                    <a:pt x="800100" y="890588"/>
                  </a:lnTo>
                  <a:lnTo>
                    <a:pt x="619125" y="695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780F0EB-CD79-4109-9E0B-E47FD164CFBB}"/>
              </a:ext>
            </a:extLst>
          </p:cNvPr>
          <p:cNvSpPr/>
          <p:nvPr/>
        </p:nvSpPr>
        <p:spPr>
          <a:xfrm>
            <a:off x="3414713" y="1624013"/>
            <a:ext cx="704850" cy="828675"/>
          </a:xfrm>
          <a:custGeom>
            <a:avLst/>
            <a:gdLst>
              <a:gd name="connsiteX0" fmla="*/ 395287 w 704850"/>
              <a:gd name="connsiteY0" fmla="*/ 616743 h 828675"/>
              <a:gd name="connsiteX1" fmla="*/ 254793 w 704850"/>
              <a:gd name="connsiteY1" fmla="*/ 411956 h 828675"/>
              <a:gd name="connsiteX2" fmla="*/ 145256 w 704850"/>
              <a:gd name="connsiteY2" fmla="*/ 257175 h 828675"/>
              <a:gd name="connsiteX3" fmla="*/ 61912 w 704850"/>
              <a:gd name="connsiteY3" fmla="*/ 138112 h 828675"/>
              <a:gd name="connsiteX4" fmla="*/ 26193 w 704850"/>
              <a:gd name="connsiteY4" fmla="*/ 85725 h 828675"/>
              <a:gd name="connsiteX5" fmla="*/ 9525 w 704850"/>
              <a:gd name="connsiteY5" fmla="*/ 59531 h 828675"/>
              <a:gd name="connsiteX6" fmla="*/ 0 w 704850"/>
              <a:gd name="connsiteY6" fmla="*/ 35718 h 828675"/>
              <a:gd name="connsiteX7" fmla="*/ 0 w 704850"/>
              <a:gd name="connsiteY7" fmla="*/ 16668 h 828675"/>
              <a:gd name="connsiteX8" fmla="*/ 4762 w 704850"/>
              <a:gd name="connsiteY8" fmla="*/ 4762 h 828675"/>
              <a:gd name="connsiteX9" fmla="*/ 19050 w 704850"/>
              <a:gd name="connsiteY9" fmla="*/ 0 h 828675"/>
              <a:gd name="connsiteX10" fmla="*/ 47625 w 704850"/>
              <a:gd name="connsiteY10" fmla="*/ 7143 h 828675"/>
              <a:gd name="connsiteX11" fmla="*/ 85725 w 704850"/>
              <a:gd name="connsiteY11" fmla="*/ 33337 h 828675"/>
              <a:gd name="connsiteX12" fmla="*/ 202406 w 704850"/>
              <a:gd name="connsiteY12" fmla="*/ 116681 h 828675"/>
              <a:gd name="connsiteX13" fmla="*/ 304800 w 704850"/>
              <a:gd name="connsiteY13" fmla="*/ 188118 h 828675"/>
              <a:gd name="connsiteX14" fmla="*/ 392906 w 704850"/>
              <a:gd name="connsiteY14" fmla="*/ 252412 h 828675"/>
              <a:gd name="connsiteX15" fmla="*/ 514350 w 704850"/>
              <a:gd name="connsiteY15" fmla="*/ 350043 h 828675"/>
              <a:gd name="connsiteX16" fmla="*/ 600075 w 704850"/>
              <a:gd name="connsiteY16" fmla="*/ 423862 h 828675"/>
              <a:gd name="connsiteX17" fmla="*/ 645318 w 704850"/>
              <a:gd name="connsiteY17" fmla="*/ 478631 h 828675"/>
              <a:gd name="connsiteX18" fmla="*/ 671512 w 704850"/>
              <a:gd name="connsiteY18" fmla="*/ 514350 h 828675"/>
              <a:gd name="connsiteX19" fmla="*/ 692943 w 704850"/>
              <a:gd name="connsiteY19" fmla="*/ 550068 h 828675"/>
              <a:gd name="connsiteX20" fmla="*/ 702468 w 704850"/>
              <a:gd name="connsiteY20" fmla="*/ 595312 h 828675"/>
              <a:gd name="connsiteX21" fmla="*/ 704850 w 704850"/>
              <a:gd name="connsiteY21" fmla="*/ 640556 h 828675"/>
              <a:gd name="connsiteX22" fmla="*/ 702468 w 704850"/>
              <a:gd name="connsiteY22" fmla="*/ 690562 h 828675"/>
              <a:gd name="connsiteX23" fmla="*/ 695325 w 704850"/>
              <a:gd name="connsiteY23" fmla="*/ 733425 h 828675"/>
              <a:gd name="connsiteX24" fmla="*/ 673893 w 704850"/>
              <a:gd name="connsiteY24" fmla="*/ 781050 h 828675"/>
              <a:gd name="connsiteX25" fmla="*/ 650081 w 704850"/>
              <a:gd name="connsiteY25" fmla="*/ 812006 h 828675"/>
              <a:gd name="connsiteX26" fmla="*/ 623887 w 704850"/>
              <a:gd name="connsiteY26" fmla="*/ 828675 h 828675"/>
              <a:gd name="connsiteX27" fmla="*/ 600075 w 704850"/>
              <a:gd name="connsiteY27" fmla="*/ 828675 h 828675"/>
              <a:gd name="connsiteX28" fmla="*/ 561975 w 704850"/>
              <a:gd name="connsiteY28" fmla="*/ 812006 h 828675"/>
              <a:gd name="connsiteX29" fmla="*/ 523875 w 704850"/>
              <a:gd name="connsiteY29" fmla="*/ 785812 h 828675"/>
              <a:gd name="connsiteX30" fmla="*/ 488156 w 704850"/>
              <a:gd name="connsiteY30" fmla="*/ 752475 h 828675"/>
              <a:gd name="connsiteX31" fmla="*/ 450056 w 704850"/>
              <a:gd name="connsiteY31" fmla="*/ 697706 h 828675"/>
              <a:gd name="connsiteX32" fmla="*/ 395287 w 704850"/>
              <a:gd name="connsiteY32" fmla="*/ 616743 h 82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04850" h="828675">
                <a:moveTo>
                  <a:pt x="395287" y="616743"/>
                </a:moveTo>
                <a:lnTo>
                  <a:pt x="254793" y="411956"/>
                </a:lnTo>
                <a:lnTo>
                  <a:pt x="145256" y="257175"/>
                </a:lnTo>
                <a:lnTo>
                  <a:pt x="61912" y="138112"/>
                </a:lnTo>
                <a:lnTo>
                  <a:pt x="26193" y="85725"/>
                </a:lnTo>
                <a:lnTo>
                  <a:pt x="9525" y="59531"/>
                </a:lnTo>
                <a:lnTo>
                  <a:pt x="0" y="35718"/>
                </a:lnTo>
                <a:lnTo>
                  <a:pt x="0" y="16668"/>
                </a:lnTo>
                <a:lnTo>
                  <a:pt x="4762" y="4762"/>
                </a:lnTo>
                <a:lnTo>
                  <a:pt x="19050" y="0"/>
                </a:lnTo>
                <a:lnTo>
                  <a:pt x="47625" y="7143"/>
                </a:lnTo>
                <a:lnTo>
                  <a:pt x="85725" y="33337"/>
                </a:lnTo>
                <a:lnTo>
                  <a:pt x="202406" y="116681"/>
                </a:lnTo>
                <a:lnTo>
                  <a:pt x="304800" y="188118"/>
                </a:lnTo>
                <a:lnTo>
                  <a:pt x="392906" y="252412"/>
                </a:lnTo>
                <a:lnTo>
                  <a:pt x="514350" y="350043"/>
                </a:lnTo>
                <a:lnTo>
                  <a:pt x="600075" y="423862"/>
                </a:lnTo>
                <a:lnTo>
                  <a:pt x="645318" y="478631"/>
                </a:lnTo>
                <a:lnTo>
                  <a:pt x="671512" y="514350"/>
                </a:lnTo>
                <a:lnTo>
                  <a:pt x="692943" y="550068"/>
                </a:lnTo>
                <a:lnTo>
                  <a:pt x="702468" y="595312"/>
                </a:lnTo>
                <a:lnTo>
                  <a:pt x="704850" y="640556"/>
                </a:lnTo>
                <a:lnTo>
                  <a:pt x="702468" y="690562"/>
                </a:lnTo>
                <a:lnTo>
                  <a:pt x="695325" y="733425"/>
                </a:lnTo>
                <a:lnTo>
                  <a:pt x="673893" y="781050"/>
                </a:lnTo>
                <a:lnTo>
                  <a:pt x="650081" y="812006"/>
                </a:lnTo>
                <a:lnTo>
                  <a:pt x="623887" y="828675"/>
                </a:lnTo>
                <a:lnTo>
                  <a:pt x="600075" y="828675"/>
                </a:lnTo>
                <a:lnTo>
                  <a:pt x="561975" y="812006"/>
                </a:lnTo>
                <a:lnTo>
                  <a:pt x="523875" y="785812"/>
                </a:lnTo>
                <a:lnTo>
                  <a:pt x="488156" y="752475"/>
                </a:lnTo>
                <a:lnTo>
                  <a:pt x="450056" y="697706"/>
                </a:lnTo>
                <a:lnTo>
                  <a:pt x="395287" y="61674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5021248A-B918-4D2E-9877-2B8FBFA22419}"/>
              </a:ext>
            </a:extLst>
          </p:cNvPr>
          <p:cNvSpPr/>
          <p:nvPr/>
        </p:nvSpPr>
        <p:spPr>
          <a:xfrm>
            <a:off x="4418013" y="1427163"/>
            <a:ext cx="661987" cy="849312"/>
          </a:xfrm>
          <a:custGeom>
            <a:avLst/>
            <a:gdLst>
              <a:gd name="connsiteX0" fmla="*/ 373856 w 661987"/>
              <a:gd name="connsiteY0" fmla="*/ 638175 h 850106"/>
              <a:gd name="connsiteX1" fmla="*/ 273844 w 661987"/>
              <a:gd name="connsiteY1" fmla="*/ 445294 h 850106"/>
              <a:gd name="connsiteX2" fmla="*/ 192881 w 661987"/>
              <a:gd name="connsiteY2" fmla="*/ 316706 h 850106"/>
              <a:gd name="connsiteX3" fmla="*/ 135731 w 661987"/>
              <a:gd name="connsiteY3" fmla="*/ 226219 h 850106"/>
              <a:gd name="connsiteX4" fmla="*/ 42862 w 661987"/>
              <a:gd name="connsiteY4" fmla="*/ 102394 h 850106"/>
              <a:gd name="connsiteX5" fmla="*/ 23812 w 661987"/>
              <a:gd name="connsiteY5" fmla="*/ 76200 h 850106"/>
              <a:gd name="connsiteX6" fmla="*/ 11906 w 661987"/>
              <a:gd name="connsiteY6" fmla="*/ 57150 h 850106"/>
              <a:gd name="connsiteX7" fmla="*/ 2381 w 661987"/>
              <a:gd name="connsiteY7" fmla="*/ 33337 h 850106"/>
              <a:gd name="connsiteX8" fmla="*/ 0 w 661987"/>
              <a:gd name="connsiteY8" fmla="*/ 21431 h 850106"/>
              <a:gd name="connsiteX9" fmla="*/ 4762 w 661987"/>
              <a:gd name="connsiteY9" fmla="*/ 7144 h 850106"/>
              <a:gd name="connsiteX10" fmla="*/ 21431 w 661987"/>
              <a:gd name="connsiteY10" fmla="*/ 0 h 850106"/>
              <a:gd name="connsiteX11" fmla="*/ 57150 w 661987"/>
              <a:gd name="connsiteY11" fmla="*/ 7144 h 850106"/>
              <a:gd name="connsiteX12" fmla="*/ 152400 w 661987"/>
              <a:gd name="connsiteY12" fmla="*/ 73819 h 850106"/>
              <a:gd name="connsiteX13" fmla="*/ 330994 w 661987"/>
              <a:gd name="connsiteY13" fmla="*/ 202406 h 850106"/>
              <a:gd name="connsiteX14" fmla="*/ 431006 w 661987"/>
              <a:gd name="connsiteY14" fmla="*/ 266700 h 850106"/>
              <a:gd name="connsiteX15" fmla="*/ 478631 w 661987"/>
              <a:gd name="connsiteY15" fmla="*/ 300037 h 850106"/>
              <a:gd name="connsiteX16" fmla="*/ 519112 w 661987"/>
              <a:gd name="connsiteY16" fmla="*/ 330994 h 850106"/>
              <a:gd name="connsiteX17" fmla="*/ 564356 w 661987"/>
              <a:gd name="connsiteY17" fmla="*/ 376237 h 850106"/>
              <a:gd name="connsiteX18" fmla="*/ 609600 w 661987"/>
              <a:gd name="connsiteY18" fmla="*/ 435769 h 850106"/>
              <a:gd name="connsiteX19" fmla="*/ 640556 w 661987"/>
              <a:gd name="connsiteY19" fmla="*/ 500062 h 850106"/>
              <a:gd name="connsiteX20" fmla="*/ 657225 w 661987"/>
              <a:gd name="connsiteY20" fmla="*/ 552450 h 850106"/>
              <a:gd name="connsiteX21" fmla="*/ 661987 w 661987"/>
              <a:gd name="connsiteY21" fmla="*/ 604837 h 850106"/>
              <a:gd name="connsiteX22" fmla="*/ 661987 w 661987"/>
              <a:gd name="connsiteY22" fmla="*/ 659606 h 850106"/>
              <a:gd name="connsiteX23" fmla="*/ 654844 w 661987"/>
              <a:gd name="connsiteY23" fmla="*/ 728662 h 850106"/>
              <a:gd name="connsiteX24" fmla="*/ 640556 w 661987"/>
              <a:gd name="connsiteY24" fmla="*/ 781050 h 850106"/>
              <a:gd name="connsiteX25" fmla="*/ 623887 w 661987"/>
              <a:gd name="connsiteY25" fmla="*/ 814387 h 850106"/>
              <a:gd name="connsiteX26" fmla="*/ 604837 w 661987"/>
              <a:gd name="connsiteY26" fmla="*/ 835819 h 850106"/>
              <a:gd name="connsiteX27" fmla="*/ 585787 w 661987"/>
              <a:gd name="connsiteY27" fmla="*/ 845344 h 850106"/>
              <a:gd name="connsiteX28" fmla="*/ 550069 w 661987"/>
              <a:gd name="connsiteY28" fmla="*/ 850106 h 850106"/>
              <a:gd name="connsiteX29" fmla="*/ 516731 w 661987"/>
              <a:gd name="connsiteY29" fmla="*/ 840581 h 850106"/>
              <a:gd name="connsiteX30" fmla="*/ 492919 w 661987"/>
              <a:gd name="connsiteY30" fmla="*/ 819150 h 850106"/>
              <a:gd name="connsiteX31" fmla="*/ 450056 w 661987"/>
              <a:gd name="connsiteY31" fmla="*/ 773906 h 850106"/>
              <a:gd name="connsiteX32" fmla="*/ 421481 w 661987"/>
              <a:gd name="connsiteY32" fmla="*/ 740569 h 850106"/>
              <a:gd name="connsiteX33" fmla="*/ 404812 w 661987"/>
              <a:gd name="connsiteY33" fmla="*/ 707231 h 850106"/>
              <a:gd name="connsiteX34" fmla="*/ 373856 w 661987"/>
              <a:gd name="connsiteY34" fmla="*/ 638175 h 850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61987" h="850106">
                <a:moveTo>
                  <a:pt x="373856" y="638175"/>
                </a:moveTo>
                <a:lnTo>
                  <a:pt x="273844" y="445294"/>
                </a:lnTo>
                <a:lnTo>
                  <a:pt x="192881" y="316706"/>
                </a:lnTo>
                <a:lnTo>
                  <a:pt x="135731" y="226219"/>
                </a:lnTo>
                <a:lnTo>
                  <a:pt x="42862" y="102394"/>
                </a:lnTo>
                <a:lnTo>
                  <a:pt x="23812" y="76200"/>
                </a:lnTo>
                <a:lnTo>
                  <a:pt x="11906" y="57150"/>
                </a:lnTo>
                <a:lnTo>
                  <a:pt x="2381" y="33337"/>
                </a:lnTo>
                <a:lnTo>
                  <a:pt x="0" y="21431"/>
                </a:lnTo>
                <a:lnTo>
                  <a:pt x="4762" y="7144"/>
                </a:lnTo>
                <a:lnTo>
                  <a:pt x="21431" y="0"/>
                </a:lnTo>
                <a:lnTo>
                  <a:pt x="57150" y="7144"/>
                </a:lnTo>
                <a:lnTo>
                  <a:pt x="152400" y="73819"/>
                </a:lnTo>
                <a:lnTo>
                  <a:pt x="330994" y="202406"/>
                </a:lnTo>
                <a:lnTo>
                  <a:pt x="431006" y="266700"/>
                </a:lnTo>
                <a:lnTo>
                  <a:pt x="478631" y="300037"/>
                </a:lnTo>
                <a:lnTo>
                  <a:pt x="519112" y="330994"/>
                </a:lnTo>
                <a:lnTo>
                  <a:pt x="564356" y="376237"/>
                </a:lnTo>
                <a:lnTo>
                  <a:pt x="609600" y="435769"/>
                </a:lnTo>
                <a:lnTo>
                  <a:pt x="640556" y="500062"/>
                </a:lnTo>
                <a:lnTo>
                  <a:pt x="657225" y="552450"/>
                </a:lnTo>
                <a:lnTo>
                  <a:pt x="661987" y="604837"/>
                </a:lnTo>
                <a:lnTo>
                  <a:pt x="661987" y="659606"/>
                </a:lnTo>
                <a:lnTo>
                  <a:pt x="654844" y="728662"/>
                </a:lnTo>
                <a:lnTo>
                  <a:pt x="640556" y="781050"/>
                </a:lnTo>
                <a:lnTo>
                  <a:pt x="623887" y="814387"/>
                </a:lnTo>
                <a:lnTo>
                  <a:pt x="604837" y="835819"/>
                </a:lnTo>
                <a:lnTo>
                  <a:pt x="585787" y="845344"/>
                </a:lnTo>
                <a:lnTo>
                  <a:pt x="550069" y="850106"/>
                </a:lnTo>
                <a:lnTo>
                  <a:pt x="516731" y="840581"/>
                </a:lnTo>
                <a:lnTo>
                  <a:pt x="492919" y="819150"/>
                </a:lnTo>
                <a:lnTo>
                  <a:pt x="450056" y="773906"/>
                </a:lnTo>
                <a:lnTo>
                  <a:pt x="421481" y="740569"/>
                </a:lnTo>
                <a:lnTo>
                  <a:pt x="404812" y="707231"/>
                </a:lnTo>
                <a:lnTo>
                  <a:pt x="373856" y="6381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664D8C20-9D30-42A8-B393-E5058F9625EF}"/>
              </a:ext>
            </a:extLst>
          </p:cNvPr>
          <p:cNvSpPr/>
          <p:nvPr/>
        </p:nvSpPr>
        <p:spPr>
          <a:xfrm>
            <a:off x="5646738" y="1341438"/>
            <a:ext cx="771525" cy="877887"/>
          </a:xfrm>
          <a:custGeom>
            <a:avLst/>
            <a:gdLst>
              <a:gd name="connsiteX0" fmla="*/ 342900 w 771525"/>
              <a:gd name="connsiteY0" fmla="*/ 631031 h 878681"/>
              <a:gd name="connsiteX1" fmla="*/ 207169 w 771525"/>
              <a:gd name="connsiteY1" fmla="*/ 740569 h 878681"/>
              <a:gd name="connsiteX2" fmla="*/ 90487 w 771525"/>
              <a:gd name="connsiteY2" fmla="*/ 835819 h 878681"/>
              <a:gd name="connsiteX3" fmla="*/ 47625 w 771525"/>
              <a:gd name="connsiteY3" fmla="*/ 869156 h 878681"/>
              <a:gd name="connsiteX4" fmla="*/ 28575 w 771525"/>
              <a:gd name="connsiteY4" fmla="*/ 878681 h 878681"/>
              <a:gd name="connsiteX5" fmla="*/ 14287 w 771525"/>
              <a:gd name="connsiteY5" fmla="*/ 876300 h 878681"/>
              <a:gd name="connsiteX6" fmla="*/ 4762 w 771525"/>
              <a:gd name="connsiteY6" fmla="*/ 869156 h 878681"/>
              <a:gd name="connsiteX7" fmla="*/ 0 w 771525"/>
              <a:gd name="connsiteY7" fmla="*/ 850106 h 878681"/>
              <a:gd name="connsiteX8" fmla="*/ 9525 w 771525"/>
              <a:gd name="connsiteY8" fmla="*/ 814387 h 878681"/>
              <a:gd name="connsiteX9" fmla="*/ 64294 w 771525"/>
              <a:gd name="connsiteY9" fmla="*/ 721519 h 878681"/>
              <a:gd name="connsiteX10" fmla="*/ 133350 w 771525"/>
              <a:gd name="connsiteY10" fmla="*/ 600075 h 878681"/>
              <a:gd name="connsiteX11" fmla="*/ 204787 w 771525"/>
              <a:gd name="connsiteY11" fmla="*/ 473869 h 878681"/>
              <a:gd name="connsiteX12" fmla="*/ 266700 w 771525"/>
              <a:gd name="connsiteY12" fmla="*/ 354806 h 878681"/>
              <a:gd name="connsiteX13" fmla="*/ 300037 w 771525"/>
              <a:gd name="connsiteY13" fmla="*/ 264319 h 878681"/>
              <a:gd name="connsiteX14" fmla="*/ 304800 w 771525"/>
              <a:gd name="connsiteY14" fmla="*/ 230981 h 878681"/>
              <a:gd name="connsiteX15" fmla="*/ 304800 w 771525"/>
              <a:gd name="connsiteY15" fmla="*/ 195262 h 878681"/>
              <a:gd name="connsiteX16" fmla="*/ 295275 w 771525"/>
              <a:gd name="connsiteY16" fmla="*/ 157162 h 878681"/>
              <a:gd name="connsiteX17" fmla="*/ 278606 w 771525"/>
              <a:gd name="connsiteY17" fmla="*/ 111919 h 878681"/>
              <a:gd name="connsiteX18" fmla="*/ 257175 w 771525"/>
              <a:gd name="connsiteY18" fmla="*/ 83344 h 878681"/>
              <a:gd name="connsiteX19" fmla="*/ 238125 w 771525"/>
              <a:gd name="connsiteY19" fmla="*/ 59531 h 878681"/>
              <a:gd name="connsiteX20" fmla="*/ 226219 w 771525"/>
              <a:gd name="connsiteY20" fmla="*/ 45244 h 878681"/>
              <a:gd name="connsiteX21" fmla="*/ 221456 w 771525"/>
              <a:gd name="connsiteY21" fmla="*/ 26194 h 878681"/>
              <a:gd name="connsiteX22" fmla="*/ 226219 w 771525"/>
              <a:gd name="connsiteY22" fmla="*/ 4762 h 878681"/>
              <a:gd name="connsiteX23" fmla="*/ 235744 w 771525"/>
              <a:gd name="connsiteY23" fmla="*/ 0 h 878681"/>
              <a:gd name="connsiteX24" fmla="*/ 247650 w 771525"/>
              <a:gd name="connsiteY24" fmla="*/ 0 h 878681"/>
              <a:gd name="connsiteX25" fmla="*/ 276225 w 771525"/>
              <a:gd name="connsiteY25" fmla="*/ 7144 h 878681"/>
              <a:gd name="connsiteX26" fmla="*/ 330994 w 771525"/>
              <a:gd name="connsiteY26" fmla="*/ 26194 h 878681"/>
              <a:gd name="connsiteX27" fmla="*/ 402431 w 771525"/>
              <a:gd name="connsiteY27" fmla="*/ 59531 h 878681"/>
              <a:gd name="connsiteX28" fmla="*/ 445294 w 771525"/>
              <a:gd name="connsiteY28" fmla="*/ 80962 h 878681"/>
              <a:gd name="connsiteX29" fmla="*/ 523875 w 771525"/>
              <a:gd name="connsiteY29" fmla="*/ 123825 h 878681"/>
              <a:gd name="connsiteX30" fmla="*/ 602456 w 771525"/>
              <a:gd name="connsiteY30" fmla="*/ 171450 h 878681"/>
              <a:gd name="connsiteX31" fmla="*/ 688181 w 771525"/>
              <a:gd name="connsiteY31" fmla="*/ 230981 h 878681"/>
              <a:gd name="connsiteX32" fmla="*/ 742950 w 771525"/>
              <a:gd name="connsiteY32" fmla="*/ 276225 h 878681"/>
              <a:gd name="connsiteX33" fmla="*/ 764381 w 771525"/>
              <a:gd name="connsiteY33" fmla="*/ 300037 h 878681"/>
              <a:gd name="connsiteX34" fmla="*/ 771525 w 771525"/>
              <a:gd name="connsiteY34" fmla="*/ 314325 h 878681"/>
              <a:gd name="connsiteX35" fmla="*/ 771525 w 771525"/>
              <a:gd name="connsiteY35" fmla="*/ 326231 h 878681"/>
              <a:gd name="connsiteX36" fmla="*/ 762000 w 771525"/>
              <a:gd name="connsiteY36" fmla="*/ 342900 h 878681"/>
              <a:gd name="connsiteX37" fmla="*/ 738187 w 771525"/>
              <a:gd name="connsiteY37" fmla="*/ 354806 h 878681"/>
              <a:gd name="connsiteX38" fmla="*/ 635794 w 771525"/>
              <a:gd name="connsiteY38" fmla="*/ 392906 h 878681"/>
              <a:gd name="connsiteX39" fmla="*/ 488156 w 771525"/>
              <a:gd name="connsiteY39" fmla="*/ 514350 h 878681"/>
              <a:gd name="connsiteX40" fmla="*/ 342900 w 771525"/>
              <a:gd name="connsiteY40" fmla="*/ 631031 h 878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771525" h="878681">
                <a:moveTo>
                  <a:pt x="342900" y="631031"/>
                </a:moveTo>
                <a:lnTo>
                  <a:pt x="207169" y="740569"/>
                </a:lnTo>
                <a:lnTo>
                  <a:pt x="90487" y="835819"/>
                </a:lnTo>
                <a:lnTo>
                  <a:pt x="47625" y="869156"/>
                </a:lnTo>
                <a:lnTo>
                  <a:pt x="28575" y="878681"/>
                </a:lnTo>
                <a:lnTo>
                  <a:pt x="14287" y="876300"/>
                </a:lnTo>
                <a:lnTo>
                  <a:pt x="4762" y="869156"/>
                </a:lnTo>
                <a:lnTo>
                  <a:pt x="0" y="850106"/>
                </a:lnTo>
                <a:lnTo>
                  <a:pt x="9525" y="814387"/>
                </a:lnTo>
                <a:lnTo>
                  <a:pt x="64294" y="721519"/>
                </a:lnTo>
                <a:lnTo>
                  <a:pt x="133350" y="600075"/>
                </a:lnTo>
                <a:lnTo>
                  <a:pt x="204787" y="473869"/>
                </a:lnTo>
                <a:lnTo>
                  <a:pt x="266700" y="354806"/>
                </a:lnTo>
                <a:lnTo>
                  <a:pt x="300037" y="264319"/>
                </a:lnTo>
                <a:lnTo>
                  <a:pt x="304800" y="230981"/>
                </a:lnTo>
                <a:lnTo>
                  <a:pt x="304800" y="195262"/>
                </a:lnTo>
                <a:lnTo>
                  <a:pt x="295275" y="157162"/>
                </a:lnTo>
                <a:lnTo>
                  <a:pt x="278606" y="111919"/>
                </a:lnTo>
                <a:lnTo>
                  <a:pt x="257175" y="83344"/>
                </a:lnTo>
                <a:lnTo>
                  <a:pt x="238125" y="59531"/>
                </a:lnTo>
                <a:lnTo>
                  <a:pt x="226219" y="45244"/>
                </a:lnTo>
                <a:lnTo>
                  <a:pt x="221456" y="26194"/>
                </a:lnTo>
                <a:lnTo>
                  <a:pt x="226219" y="4762"/>
                </a:lnTo>
                <a:lnTo>
                  <a:pt x="235744" y="0"/>
                </a:lnTo>
                <a:lnTo>
                  <a:pt x="247650" y="0"/>
                </a:lnTo>
                <a:lnTo>
                  <a:pt x="276225" y="7144"/>
                </a:lnTo>
                <a:lnTo>
                  <a:pt x="330994" y="26194"/>
                </a:lnTo>
                <a:lnTo>
                  <a:pt x="402431" y="59531"/>
                </a:lnTo>
                <a:lnTo>
                  <a:pt x="445294" y="80962"/>
                </a:lnTo>
                <a:lnTo>
                  <a:pt x="523875" y="123825"/>
                </a:lnTo>
                <a:lnTo>
                  <a:pt x="602456" y="171450"/>
                </a:lnTo>
                <a:lnTo>
                  <a:pt x="688181" y="230981"/>
                </a:lnTo>
                <a:lnTo>
                  <a:pt x="742950" y="276225"/>
                </a:lnTo>
                <a:lnTo>
                  <a:pt x="764381" y="300037"/>
                </a:lnTo>
                <a:lnTo>
                  <a:pt x="771525" y="314325"/>
                </a:lnTo>
                <a:lnTo>
                  <a:pt x="771525" y="326231"/>
                </a:lnTo>
                <a:lnTo>
                  <a:pt x="762000" y="342900"/>
                </a:lnTo>
                <a:lnTo>
                  <a:pt x="738187" y="354806"/>
                </a:lnTo>
                <a:lnTo>
                  <a:pt x="635794" y="392906"/>
                </a:lnTo>
                <a:lnTo>
                  <a:pt x="488156" y="514350"/>
                </a:lnTo>
                <a:lnTo>
                  <a:pt x="342900" y="63103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BF5642FE-897F-44F8-94A4-1B27B551A4F4}"/>
              </a:ext>
            </a:extLst>
          </p:cNvPr>
          <p:cNvSpPr/>
          <p:nvPr/>
        </p:nvSpPr>
        <p:spPr>
          <a:xfrm>
            <a:off x="3425825" y="2335213"/>
            <a:ext cx="3522663" cy="544512"/>
          </a:xfrm>
          <a:custGeom>
            <a:avLst/>
            <a:gdLst>
              <a:gd name="connsiteX0" fmla="*/ 1329109 w 3521629"/>
              <a:gd name="connsiteY0" fmla="*/ 421508 h 543881"/>
              <a:gd name="connsiteX1" fmla="*/ 951791 w 3521629"/>
              <a:gd name="connsiteY1" fmla="*/ 465698 h 543881"/>
              <a:gd name="connsiteX2" fmla="*/ 611866 w 3521629"/>
              <a:gd name="connsiteY2" fmla="*/ 499691 h 543881"/>
              <a:gd name="connsiteX3" fmla="*/ 367119 w 3521629"/>
              <a:gd name="connsiteY3" fmla="*/ 523486 h 543881"/>
              <a:gd name="connsiteX4" fmla="*/ 33992 w 3521629"/>
              <a:gd name="connsiteY4" fmla="*/ 543881 h 543881"/>
              <a:gd name="connsiteX5" fmla="*/ 0 w 3521629"/>
              <a:gd name="connsiteY5" fmla="*/ 336527 h 543881"/>
              <a:gd name="connsiteX6" fmla="*/ 326328 w 3521629"/>
              <a:gd name="connsiteY6" fmla="*/ 336527 h 543881"/>
              <a:gd name="connsiteX7" fmla="*/ 523485 w 3521629"/>
              <a:gd name="connsiteY7" fmla="*/ 322930 h 543881"/>
              <a:gd name="connsiteX8" fmla="*/ 975586 w 3521629"/>
              <a:gd name="connsiteY8" fmla="*/ 282139 h 543881"/>
              <a:gd name="connsiteX9" fmla="*/ 1397094 w 3521629"/>
              <a:gd name="connsiteY9" fmla="*/ 231150 h 543881"/>
              <a:gd name="connsiteX10" fmla="*/ 1828800 w 3521629"/>
              <a:gd name="connsiteY10" fmla="*/ 176762 h 543881"/>
              <a:gd name="connsiteX11" fmla="*/ 2246908 w 3521629"/>
              <a:gd name="connsiteY11" fmla="*/ 115575 h 543881"/>
              <a:gd name="connsiteX12" fmla="*/ 2658218 w 3521629"/>
              <a:gd name="connsiteY12" fmla="*/ 54388 h 543881"/>
              <a:gd name="connsiteX13" fmla="*/ 3008342 w 3521629"/>
              <a:gd name="connsiteY13" fmla="*/ 6799 h 543881"/>
              <a:gd name="connsiteX14" fmla="*/ 3049133 w 3521629"/>
              <a:gd name="connsiteY14" fmla="*/ 0 h 543881"/>
              <a:gd name="connsiteX15" fmla="*/ 3168107 w 3521629"/>
              <a:gd name="connsiteY15" fmla="*/ 16997 h 543881"/>
              <a:gd name="connsiteX16" fmla="*/ 3249689 w 3521629"/>
              <a:gd name="connsiteY16" fmla="*/ 30594 h 543881"/>
              <a:gd name="connsiteX17" fmla="*/ 3338069 w 3521629"/>
              <a:gd name="connsiteY17" fmla="*/ 57788 h 543881"/>
              <a:gd name="connsiteX18" fmla="*/ 3402655 w 3521629"/>
              <a:gd name="connsiteY18" fmla="*/ 81582 h 543881"/>
              <a:gd name="connsiteX19" fmla="*/ 3450245 w 3521629"/>
              <a:gd name="connsiteY19" fmla="*/ 105377 h 543881"/>
              <a:gd name="connsiteX20" fmla="*/ 3470640 w 3521629"/>
              <a:gd name="connsiteY20" fmla="*/ 118974 h 543881"/>
              <a:gd name="connsiteX21" fmla="*/ 3494435 w 3521629"/>
              <a:gd name="connsiteY21" fmla="*/ 139370 h 543881"/>
              <a:gd name="connsiteX22" fmla="*/ 3514831 w 3521629"/>
              <a:gd name="connsiteY22" fmla="*/ 169963 h 543881"/>
              <a:gd name="connsiteX23" fmla="*/ 3521629 w 3521629"/>
              <a:gd name="connsiteY23" fmla="*/ 193758 h 543881"/>
              <a:gd name="connsiteX24" fmla="*/ 3518230 w 3521629"/>
              <a:gd name="connsiteY24" fmla="*/ 220952 h 543881"/>
              <a:gd name="connsiteX25" fmla="*/ 3508032 w 3521629"/>
              <a:gd name="connsiteY25" fmla="*/ 237948 h 543881"/>
              <a:gd name="connsiteX26" fmla="*/ 3477439 w 3521629"/>
              <a:gd name="connsiteY26" fmla="*/ 268541 h 543881"/>
              <a:gd name="connsiteX27" fmla="*/ 3412853 w 3521629"/>
              <a:gd name="connsiteY27" fmla="*/ 292336 h 543881"/>
              <a:gd name="connsiteX28" fmla="*/ 3256487 w 3521629"/>
              <a:gd name="connsiteY28" fmla="*/ 278739 h 543881"/>
              <a:gd name="connsiteX29" fmla="*/ 3079726 w 3521629"/>
              <a:gd name="connsiteY29" fmla="*/ 282139 h 543881"/>
              <a:gd name="connsiteX30" fmla="*/ 2885968 w 3521629"/>
              <a:gd name="connsiteY30" fmla="*/ 285538 h 543881"/>
              <a:gd name="connsiteX31" fmla="*/ 2590233 w 3521629"/>
              <a:gd name="connsiteY31" fmla="*/ 305933 h 543881"/>
              <a:gd name="connsiteX32" fmla="*/ 2178923 w 3521629"/>
              <a:gd name="connsiteY32" fmla="*/ 333127 h 543881"/>
              <a:gd name="connsiteX33" fmla="*/ 1703027 w 3521629"/>
              <a:gd name="connsiteY33" fmla="*/ 384116 h 543881"/>
              <a:gd name="connsiteX34" fmla="*/ 1329109 w 3521629"/>
              <a:gd name="connsiteY34" fmla="*/ 421508 h 543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3521629" h="543881">
                <a:moveTo>
                  <a:pt x="1329109" y="421508"/>
                </a:moveTo>
                <a:lnTo>
                  <a:pt x="951791" y="465698"/>
                </a:lnTo>
                <a:lnTo>
                  <a:pt x="611866" y="499691"/>
                </a:lnTo>
                <a:lnTo>
                  <a:pt x="367119" y="523486"/>
                </a:lnTo>
                <a:lnTo>
                  <a:pt x="33992" y="543881"/>
                </a:lnTo>
                <a:lnTo>
                  <a:pt x="0" y="336527"/>
                </a:lnTo>
                <a:lnTo>
                  <a:pt x="326328" y="336527"/>
                </a:lnTo>
                <a:lnTo>
                  <a:pt x="523485" y="322930"/>
                </a:lnTo>
                <a:lnTo>
                  <a:pt x="975586" y="282139"/>
                </a:lnTo>
                <a:lnTo>
                  <a:pt x="1397094" y="231150"/>
                </a:lnTo>
                <a:lnTo>
                  <a:pt x="1828800" y="176762"/>
                </a:lnTo>
                <a:lnTo>
                  <a:pt x="2246908" y="115575"/>
                </a:lnTo>
                <a:lnTo>
                  <a:pt x="2658218" y="54388"/>
                </a:lnTo>
                <a:lnTo>
                  <a:pt x="3008342" y="6799"/>
                </a:lnTo>
                <a:lnTo>
                  <a:pt x="3049133" y="0"/>
                </a:lnTo>
                <a:lnTo>
                  <a:pt x="3168107" y="16997"/>
                </a:lnTo>
                <a:lnTo>
                  <a:pt x="3249689" y="30594"/>
                </a:lnTo>
                <a:lnTo>
                  <a:pt x="3338069" y="57788"/>
                </a:lnTo>
                <a:lnTo>
                  <a:pt x="3402655" y="81582"/>
                </a:lnTo>
                <a:lnTo>
                  <a:pt x="3450245" y="105377"/>
                </a:lnTo>
                <a:lnTo>
                  <a:pt x="3470640" y="118974"/>
                </a:lnTo>
                <a:lnTo>
                  <a:pt x="3494435" y="139370"/>
                </a:lnTo>
                <a:lnTo>
                  <a:pt x="3514831" y="169963"/>
                </a:lnTo>
                <a:lnTo>
                  <a:pt x="3521629" y="193758"/>
                </a:lnTo>
                <a:lnTo>
                  <a:pt x="3518230" y="220952"/>
                </a:lnTo>
                <a:lnTo>
                  <a:pt x="3508032" y="237948"/>
                </a:lnTo>
                <a:lnTo>
                  <a:pt x="3477439" y="268541"/>
                </a:lnTo>
                <a:lnTo>
                  <a:pt x="3412853" y="292336"/>
                </a:lnTo>
                <a:lnTo>
                  <a:pt x="3256487" y="278739"/>
                </a:lnTo>
                <a:lnTo>
                  <a:pt x="3079726" y="282139"/>
                </a:lnTo>
                <a:lnTo>
                  <a:pt x="2885968" y="285538"/>
                </a:lnTo>
                <a:lnTo>
                  <a:pt x="2590233" y="305933"/>
                </a:lnTo>
                <a:lnTo>
                  <a:pt x="2178923" y="333127"/>
                </a:lnTo>
                <a:lnTo>
                  <a:pt x="1703027" y="384116"/>
                </a:lnTo>
                <a:lnTo>
                  <a:pt x="1329109" y="42150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C53CF58D-C1D6-4B79-9EE4-41F3A1C0DD2E}"/>
              </a:ext>
            </a:extLst>
          </p:cNvPr>
          <p:cNvSpPr/>
          <p:nvPr/>
        </p:nvSpPr>
        <p:spPr>
          <a:xfrm>
            <a:off x="3443288" y="2979738"/>
            <a:ext cx="1684337" cy="406400"/>
          </a:xfrm>
          <a:custGeom>
            <a:avLst/>
            <a:gdLst>
              <a:gd name="connsiteX0" fmla="*/ 678656 w 1683543"/>
              <a:gd name="connsiteY0" fmla="*/ 371475 h 407194"/>
              <a:gd name="connsiteX1" fmla="*/ 373856 w 1683543"/>
              <a:gd name="connsiteY1" fmla="*/ 407194 h 407194"/>
              <a:gd name="connsiteX2" fmla="*/ 347662 w 1683543"/>
              <a:gd name="connsiteY2" fmla="*/ 407194 h 407194"/>
              <a:gd name="connsiteX3" fmla="*/ 311943 w 1683543"/>
              <a:gd name="connsiteY3" fmla="*/ 400050 h 407194"/>
              <a:gd name="connsiteX4" fmla="*/ 257175 w 1683543"/>
              <a:gd name="connsiteY4" fmla="*/ 378619 h 407194"/>
              <a:gd name="connsiteX5" fmla="*/ 176212 w 1683543"/>
              <a:gd name="connsiteY5" fmla="*/ 335756 h 407194"/>
              <a:gd name="connsiteX6" fmla="*/ 92868 w 1683543"/>
              <a:gd name="connsiteY6" fmla="*/ 288131 h 407194"/>
              <a:gd name="connsiteX7" fmla="*/ 0 w 1683543"/>
              <a:gd name="connsiteY7" fmla="*/ 238125 h 407194"/>
              <a:gd name="connsiteX8" fmla="*/ 7143 w 1683543"/>
              <a:gd name="connsiteY8" fmla="*/ 92869 h 407194"/>
              <a:gd name="connsiteX9" fmla="*/ 107156 w 1683543"/>
              <a:gd name="connsiteY9" fmla="*/ 140494 h 407194"/>
              <a:gd name="connsiteX10" fmla="*/ 200025 w 1683543"/>
              <a:gd name="connsiteY10" fmla="*/ 183356 h 407194"/>
              <a:gd name="connsiteX11" fmla="*/ 259556 w 1683543"/>
              <a:gd name="connsiteY11" fmla="*/ 204787 h 407194"/>
              <a:gd name="connsiteX12" fmla="*/ 328612 w 1683543"/>
              <a:gd name="connsiteY12" fmla="*/ 221456 h 407194"/>
              <a:gd name="connsiteX13" fmla="*/ 373856 w 1683543"/>
              <a:gd name="connsiteY13" fmla="*/ 228600 h 407194"/>
              <a:gd name="connsiteX14" fmla="*/ 433387 w 1683543"/>
              <a:gd name="connsiteY14" fmla="*/ 228600 h 407194"/>
              <a:gd name="connsiteX15" fmla="*/ 554831 w 1683543"/>
              <a:gd name="connsiteY15" fmla="*/ 207169 h 407194"/>
              <a:gd name="connsiteX16" fmla="*/ 914400 w 1683543"/>
              <a:gd name="connsiteY16" fmla="*/ 138112 h 407194"/>
              <a:gd name="connsiteX17" fmla="*/ 1095375 w 1683543"/>
              <a:gd name="connsiteY17" fmla="*/ 102394 h 407194"/>
              <a:gd name="connsiteX18" fmla="*/ 1240631 w 1683543"/>
              <a:gd name="connsiteY18" fmla="*/ 64294 h 407194"/>
              <a:gd name="connsiteX19" fmla="*/ 1338262 w 1683543"/>
              <a:gd name="connsiteY19" fmla="*/ 30956 h 407194"/>
              <a:gd name="connsiteX20" fmla="*/ 1378743 w 1683543"/>
              <a:gd name="connsiteY20" fmla="*/ 14287 h 407194"/>
              <a:gd name="connsiteX21" fmla="*/ 1407318 w 1683543"/>
              <a:gd name="connsiteY21" fmla="*/ 2381 h 407194"/>
              <a:gd name="connsiteX22" fmla="*/ 1440656 w 1683543"/>
              <a:gd name="connsiteY22" fmla="*/ 0 h 407194"/>
              <a:gd name="connsiteX23" fmla="*/ 1493043 w 1683543"/>
              <a:gd name="connsiteY23" fmla="*/ 11906 h 407194"/>
              <a:gd name="connsiteX24" fmla="*/ 1562100 w 1683543"/>
              <a:gd name="connsiteY24" fmla="*/ 42862 h 407194"/>
              <a:gd name="connsiteX25" fmla="*/ 1607343 w 1683543"/>
              <a:gd name="connsiteY25" fmla="*/ 66675 h 407194"/>
              <a:gd name="connsiteX26" fmla="*/ 1638300 w 1683543"/>
              <a:gd name="connsiteY26" fmla="*/ 85725 h 407194"/>
              <a:gd name="connsiteX27" fmla="*/ 1659731 w 1683543"/>
              <a:gd name="connsiteY27" fmla="*/ 107156 h 407194"/>
              <a:gd name="connsiteX28" fmla="*/ 1676400 w 1683543"/>
              <a:gd name="connsiteY28" fmla="*/ 135731 h 407194"/>
              <a:gd name="connsiteX29" fmla="*/ 1683543 w 1683543"/>
              <a:gd name="connsiteY29" fmla="*/ 164306 h 407194"/>
              <a:gd name="connsiteX30" fmla="*/ 1683543 w 1683543"/>
              <a:gd name="connsiteY30" fmla="*/ 188119 h 407194"/>
              <a:gd name="connsiteX31" fmla="*/ 1674018 w 1683543"/>
              <a:gd name="connsiteY31" fmla="*/ 209550 h 407194"/>
              <a:gd name="connsiteX32" fmla="*/ 1650206 w 1683543"/>
              <a:gd name="connsiteY32" fmla="*/ 226219 h 407194"/>
              <a:gd name="connsiteX33" fmla="*/ 1609725 w 1683543"/>
              <a:gd name="connsiteY33" fmla="*/ 240506 h 407194"/>
              <a:gd name="connsiteX34" fmla="*/ 1450181 w 1683543"/>
              <a:gd name="connsiteY34" fmla="*/ 266700 h 407194"/>
              <a:gd name="connsiteX35" fmla="*/ 1281112 w 1683543"/>
              <a:gd name="connsiteY35" fmla="*/ 290512 h 407194"/>
              <a:gd name="connsiteX36" fmla="*/ 1092993 w 1683543"/>
              <a:gd name="connsiteY36" fmla="*/ 309562 h 407194"/>
              <a:gd name="connsiteX37" fmla="*/ 1002506 w 1683543"/>
              <a:gd name="connsiteY37" fmla="*/ 321469 h 407194"/>
              <a:gd name="connsiteX38" fmla="*/ 809625 w 1683543"/>
              <a:gd name="connsiteY38" fmla="*/ 361950 h 407194"/>
              <a:gd name="connsiteX39" fmla="*/ 678656 w 1683543"/>
              <a:gd name="connsiteY39" fmla="*/ 371475 h 407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83543" h="407194">
                <a:moveTo>
                  <a:pt x="678656" y="371475"/>
                </a:moveTo>
                <a:lnTo>
                  <a:pt x="373856" y="407194"/>
                </a:lnTo>
                <a:lnTo>
                  <a:pt x="347662" y="407194"/>
                </a:lnTo>
                <a:lnTo>
                  <a:pt x="311943" y="400050"/>
                </a:lnTo>
                <a:lnTo>
                  <a:pt x="257175" y="378619"/>
                </a:lnTo>
                <a:lnTo>
                  <a:pt x="176212" y="335756"/>
                </a:lnTo>
                <a:lnTo>
                  <a:pt x="92868" y="288131"/>
                </a:lnTo>
                <a:lnTo>
                  <a:pt x="0" y="238125"/>
                </a:lnTo>
                <a:lnTo>
                  <a:pt x="7143" y="92869"/>
                </a:lnTo>
                <a:lnTo>
                  <a:pt x="107156" y="140494"/>
                </a:lnTo>
                <a:lnTo>
                  <a:pt x="200025" y="183356"/>
                </a:lnTo>
                <a:lnTo>
                  <a:pt x="259556" y="204787"/>
                </a:lnTo>
                <a:lnTo>
                  <a:pt x="328612" y="221456"/>
                </a:lnTo>
                <a:lnTo>
                  <a:pt x="373856" y="228600"/>
                </a:lnTo>
                <a:lnTo>
                  <a:pt x="433387" y="228600"/>
                </a:lnTo>
                <a:lnTo>
                  <a:pt x="554831" y="207169"/>
                </a:lnTo>
                <a:lnTo>
                  <a:pt x="914400" y="138112"/>
                </a:lnTo>
                <a:lnTo>
                  <a:pt x="1095375" y="102394"/>
                </a:lnTo>
                <a:lnTo>
                  <a:pt x="1240631" y="64294"/>
                </a:lnTo>
                <a:lnTo>
                  <a:pt x="1338262" y="30956"/>
                </a:lnTo>
                <a:lnTo>
                  <a:pt x="1378743" y="14287"/>
                </a:lnTo>
                <a:lnTo>
                  <a:pt x="1407318" y="2381"/>
                </a:lnTo>
                <a:lnTo>
                  <a:pt x="1440656" y="0"/>
                </a:lnTo>
                <a:lnTo>
                  <a:pt x="1493043" y="11906"/>
                </a:lnTo>
                <a:lnTo>
                  <a:pt x="1562100" y="42862"/>
                </a:lnTo>
                <a:lnTo>
                  <a:pt x="1607343" y="66675"/>
                </a:lnTo>
                <a:lnTo>
                  <a:pt x="1638300" y="85725"/>
                </a:lnTo>
                <a:lnTo>
                  <a:pt x="1659731" y="107156"/>
                </a:lnTo>
                <a:lnTo>
                  <a:pt x="1676400" y="135731"/>
                </a:lnTo>
                <a:lnTo>
                  <a:pt x="1683543" y="164306"/>
                </a:lnTo>
                <a:lnTo>
                  <a:pt x="1683543" y="188119"/>
                </a:lnTo>
                <a:lnTo>
                  <a:pt x="1674018" y="209550"/>
                </a:lnTo>
                <a:lnTo>
                  <a:pt x="1650206" y="226219"/>
                </a:lnTo>
                <a:lnTo>
                  <a:pt x="1609725" y="240506"/>
                </a:lnTo>
                <a:lnTo>
                  <a:pt x="1450181" y="266700"/>
                </a:lnTo>
                <a:lnTo>
                  <a:pt x="1281112" y="290512"/>
                </a:lnTo>
                <a:lnTo>
                  <a:pt x="1092993" y="309562"/>
                </a:lnTo>
                <a:lnTo>
                  <a:pt x="1002506" y="321469"/>
                </a:lnTo>
                <a:lnTo>
                  <a:pt x="809625" y="361950"/>
                </a:lnTo>
                <a:lnTo>
                  <a:pt x="678656" y="3714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40E6AA47-3E1A-4F25-BC12-34A03F8419BE}"/>
              </a:ext>
            </a:extLst>
          </p:cNvPr>
          <p:cNvSpPr/>
          <p:nvPr/>
        </p:nvSpPr>
        <p:spPr>
          <a:xfrm rot="16200000">
            <a:off x="4729163" y="3114675"/>
            <a:ext cx="1562100" cy="977900"/>
          </a:xfrm>
          <a:custGeom>
            <a:avLst/>
            <a:gdLst>
              <a:gd name="connsiteX0" fmla="*/ 890588 w 1562100"/>
              <a:gd name="connsiteY0" fmla="*/ 728663 h 978694"/>
              <a:gd name="connsiteX1" fmla="*/ 711994 w 1562100"/>
              <a:gd name="connsiteY1" fmla="*/ 614363 h 978694"/>
              <a:gd name="connsiteX2" fmla="*/ 614363 w 1562100"/>
              <a:gd name="connsiteY2" fmla="*/ 550069 h 978694"/>
              <a:gd name="connsiteX3" fmla="*/ 478632 w 1562100"/>
              <a:gd name="connsiteY3" fmla="*/ 445294 h 978694"/>
              <a:gd name="connsiteX4" fmla="*/ 342900 w 1562100"/>
              <a:gd name="connsiteY4" fmla="*/ 338138 h 978694"/>
              <a:gd name="connsiteX5" fmla="*/ 223838 w 1562100"/>
              <a:gd name="connsiteY5" fmla="*/ 245269 h 978694"/>
              <a:gd name="connsiteX6" fmla="*/ 130969 w 1562100"/>
              <a:gd name="connsiteY6" fmla="*/ 166688 h 978694"/>
              <a:gd name="connsiteX7" fmla="*/ 47625 w 1562100"/>
              <a:gd name="connsiteY7" fmla="*/ 92869 h 978694"/>
              <a:gd name="connsiteX8" fmla="*/ 19050 w 1562100"/>
              <a:gd name="connsiteY8" fmla="*/ 64294 h 978694"/>
              <a:gd name="connsiteX9" fmla="*/ 4763 w 1562100"/>
              <a:gd name="connsiteY9" fmla="*/ 45244 h 978694"/>
              <a:gd name="connsiteX10" fmla="*/ 0 w 1562100"/>
              <a:gd name="connsiteY10" fmla="*/ 23813 h 978694"/>
              <a:gd name="connsiteX11" fmla="*/ 2382 w 1562100"/>
              <a:gd name="connsiteY11" fmla="*/ 7144 h 978694"/>
              <a:gd name="connsiteX12" fmla="*/ 16669 w 1562100"/>
              <a:gd name="connsiteY12" fmla="*/ 0 h 978694"/>
              <a:gd name="connsiteX13" fmla="*/ 30957 w 1562100"/>
              <a:gd name="connsiteY13" fmla="*/ 0 h 978694"/>
              <a:gd name="connsiteX14" fmla="*/ 57150 w 1562100"/>
              <a:gd name="connsiteY14" fmla="*/ 9525 h 978694"/>
              <a:gd name="connsiteX15" fmla="*/ 157163 w 1562100"/>
              <a:gd name="connsiteY15" fmla="*/ 73819 h 978694"/>
              <a:gd name="connsiteX16" fmla="*/ 300038 w 1562100"/>
              <a:gd name="connsiteY16" fmla="*/ 161925 h 978694"/>
              <a:gd name="connsiteX17" fmla="*/ 421482 w 1562100"/>
              <a:gd name="connsiteY17" fmla="*/ 235744 h 978694"/>
              <a:gd name="connsiteX18" fmla="*/ 564357 w 1562100"/>
              <a:gd name="connsiteY18" fmla="*/ 314325 h 978694"/>
              <a:gd name="connsiteX19" fmla="*/ 702469 w 1562100"/>
              <a:gd name="connsiteY19" fmla="*/ 385763 h 978694"/>
              <a:gd name="connsiteX20" fmla="*/ 823913 w 1562100"/>
              <a:gd name="connsiteY20" fmla="*/ 445294 h 978694"/>
              <a:gd name="connsiteX21" fmla="*/ 952500 w 1562100"/>
              <a:gd name="connsiteY21" fmla="*/ 509588 h 978694"/>
              <a:gd name="connsiteX22" fmla="*/ 1047750 w 1562100"/>
              <a:gd name="connsiteY22" fmla="*/ 552450 h 978694"/>
              <a:gd name="connsiteX23" fmla="*/ 1102519 w 1562100"/>
              <a:gd name="connsiteY23" fmla="*/ 576263 h 978694"/>
              <a:gd name="connsiteX24" fmla="*/ 1154907 w 1562100"/>
              <a:gd name="connsiteY24" fmla="*/ 595313 h 978694"/>
              <a:gd name="connsiteX25" fmla="*/ 1204913 w 1562100"/>
              <a:gd name="connsiteY25" fmla="*/ 609600 h 978694"/>
              <a:gd name="connsiteX26" fmla="*/ 1252538 w 1562100"/>
              <a:gd name="connsiteY26" fmla="*/ 619125 h 978694"/>
              <a:gd name="connsiteX27" fmla="*/ 1297782 w 1562100"/>
              <a:gd name="connsiteY27" fmla="*/ 626269 h 978694"/>
              <a:gd name="connsiteX28" fmla="*/ 1328738 w 1562100"/>
              <a:gd name="connsiteY28" fmla="*/ 628650 h 978694"/>
              <a:gd name="connsiteX29" fmla="*/ 1350169 w 1562100"/>
              <a:gd name="connsiteY29" fmla="*/ 626269 h 978694"/>
              <a:gd name="connsiteX30" fmla="*/ 1373982 w 1562100"/>
              <a:gd name="connsiteY30" fmla="*/ 621507 h 978694"/>
              <a:gd name="connsiteX31" fmla="*/ 1404938 w 1562100"/>
              <a:gd name="connsiteY31" fmla="*/ 600075 h 978694"/>
              <a:gd name="connsiteX32" fmla="*/ 1457325 w 1562100"/>
              <a:gd name="connsiteY32" fmla="*/ 550069 h 978694"/>
              <a:gd name="connsiteX33" fmla="*/ 1497807 w 1562100"/>
              <a:gd name="connsiteY33" fmla="*/ 500063 h 978694"/>
              <a:gd name="connsiteX34" fmla="*/ 1519238 w 1562100"/>
              <a:gd name="connsiteY34" fmla="*/ 478632 h 978694"/>
              <a:gd name="connsiteX35" fmla="*/ 1533525 w 1562100"/>
              <a:gd name="connsiteY35" fmla="*/ 469107 h 978694"/>
              <a:gd name="connsiteX36" fmla="*/ 1547813 w 1562100"/>
              <a:gd name="connsiteY36" fmla="*/ 469107 h 978694"/>
              <a:gd name="connsiteX37" fmla="*/ 1557338 w 1562100"/>
              <a:gd name="connsiteY37" fmla="*/ 473869 h 978694"/>
              <a:gd name="connsiteX38" fmla="*/ 1562100 w 1562100"/>
              <a:gd name="connsiteY38" fmla="*/ 490538 h 978694"/>
              <a:gd name="connsiteX39" fmla="*/ 1557338 w 1562100"/>
              <a:gd name="connsiteY39" fmla="*/ 538163 h 978694"/>
              <a:gd name="connsiteX40" fmla="*/ 1540669 w 1562100"/>
              <a:gd name="connsiteY40" fmla="*/ 609600 h 978694"/>
              <a:gd name="connsiteX41" fmla="*/ 1514475 w 1562100"/>
              <a:gd name="connsiteY41" fmla="*/ 683419 h 978694"/>
              <a:gd name="connsiteX42" fmla="*/ 1476375 w 1562100"/>
              <a:gd name="connsiteY42" fmla="*/ 759619 h 978694"/>
              <a:gd name="connsiteX43" fmla="*/ 1438275 w 1562100"/>
              <a:gd name="connsiteY43" fmla="*/ 819150 h 978694"/>
              <a:gd name="connsiteX44" fmla="*/ 1376363 w 1562100"/>
              <a:gd name="connsiteY44" fmla="*/ 895350 h 978694"/>
              <a:gd name="connsiteX45" fmla="*/ 1326357 w 1562100"/>
              <a:gd name="connsiteY45" fmla="*/ 945357 h 978694"/>
              <a:gd name="connsiteX46" fmla="*/ 1290638 w 1562100"/>
              <a:gd name="connsiteY46" fmla="*/ 971550 h 978694"/>
              <a:gd name="connsiteX47" fmla="*/ 1273969 w 1562100"/>
              <a:gd name="connsiteY47" fmla="*/ 978694 h 978694"/>
              <a:gd name="connsiteX48" fmla="*/ 1254919 w 1562100"/>
              <a:gd name="connsiteY48" fmla="*/ 976313 h 978694"/>
              <a:gd name="connsiteX49" fmla="*/ 1243013 w 1562100"/>
              <a:gd name="connsiteY49" fmla="*/ 971550 h 978694"/>
              <a:gd name="connsiteX50" fmla="*/ 1207294 w 1562100"/>
              <a:gd name="connsiteY50" fmla="*/ 952500 h 978694"/>
              <a:gd name="connsiteX51" fmla="*/ 1159669 w 1562100"/>
              <a:gd name="connsiteY51" fmla="*/ 912019 h 978694"/>
              <a:gd name="connsiteX52" fmla="*/ 1116807 w 1562100"/>
              <a:gd name="connsiteY52" fmla="*/ 873919 h 978694"/>
              <a:gd name="connsiteX53" fmla="*/ 890588 w 1562100"/>
              <a:gd name="connsiteY53" fmla="*/ 728663 h 978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562100" h="978694">
                <a:moveTo>
                  <a:pt x="890588" y="728663"/>
                </a:moveTo>
                <a:lnTo>
                  <a:pt x="711994" y="614363"/>
                </a:lnTo>
                <a:lnTo>
                  <a:pt x="614363" y="550069"/>
                </a:lnTo>
                <a:lnTo>
                  <a:pt x="478632" y="445294"/>
                </a:lnTo>
                <a:lnTo>
                  <a:pt x="342900" y="338138"/>
                </a:lnTo>
                <a:lnTo>
                  <a:pt x="223838" y="245269"/>
                </a:lnTo>
                <a:lnTo>
                  <a:pt x="130969" y="166688"/>
                </a:lnTo>
                <a:lnTo>
                  <a:pt x="47625" y="92869"/>
                </a:lnTo>
                <a:lnTo>
                  <a:pt x="19050" y="64294"/>
                </a:lnTo>
                <a:lnTo>
                  <a:pt x="4763" y="45244"/>
                </a:lnTo>
                <a:lnTo>
                  <a:pt x="0" y="23813"/>
                </a:lnTo>
                <a:lnTo>
                  <a:pt x="2382" y="7144"/>
                </a:lnTo>
                <a:lnTo>
                  <a:pt x="16669" y="0"/>
                </a:lnTo>
                <a:lnTo>
                  <a:pt x="30957" y="0"/>
                </a:lnTo>
                <a:lnTo>
                  <a:pt x="57150" y="9525"/>
                </a:lnTo>
                <a:lnTo>
                  <a:pt x="157163" y="73819"/>
                </a:lnTo>
                <a:lnTo>
                  <a:pt x="300038" y="161925"/>
                </a:lnTo>
                <a:lnTo>
                  <a:pt x="421482" y="235744"/>
                </a:lnTo>
                <a:lnTo>
                  <a:pt x="564357" y="314325"/>
                </a:lnTo>
                <a:lnTo>
                  <a:pt x="702469" y="385763"/>
                </a:lnTo>
                <a:lnTo>
                  <a:pt x="823913" y="445294"/>
                </a:lnTo>
                <a:lnTo>
                  <a:pt x="952500" y="509588"/>
                </a:lnTo>
                <a:lnTo>
                  <a:pt x="1047750" y="552450"/>
                </a:lnTo>
                <a:lnTo>
                  <a:pt x="1102519" y="576263"/>
                </a:lnTo>
                <a:lnTo>
                  <a:pt x="1154907" y="595313"/>
                </a:lnTo>
                <a:lnTo>
                  <a:pt x="1204913" y="609600"/>
                </a:lnTo>
                <a:lnTo>
                  <a:pt x="1252538" y="619125"/>
                </a:lnTo>
                <a:lnTo>
                  <a:pt x="1297782" y="626269"/>
                </a:lnTo>
                <a:lnTo>
                  <a:pt x="1328738" y="628650"/>
                </a:lnTo>
                <a:lnTo>
                  <a:pt x="1350169" y="626269"/>
                </a:lnTo>
                <a:lnTo>
                  <a:pt x="1373982" y="621507"/>
                </a:lnTo>
                <a:lnTo>
                  <a:pt x="1404938" y="600075"/>
                </a:lnTo>
                <a:lnTo>
                  <a:pt x="1457325" y="550069"/>
                </a:lnTo>
                <a:lnTo>
                  <a:pt x="1497807" y="500063"/>
                </a:lnTo>
                <a:lnTo>
                  <a:pt x="1519238" y="478632"/>
                </a:lnTo>
                <a:lnTo>
                  <a:pt x="1533525" y="469107"/>
                </a:lnTo>
                <a:lnTo>
                  <a:pt x="1547813" y="469107"/>
                </a:lnTo>
                <a:lnTo>
                  <a:pt x="1557338" y="473869"/>
                </a:lnTo>
                <a:lnTo>
                  <a:pt x="1562100" y="490538"/>
                </a:lnTo>
                <a:lnTo>
                  <a:pt x="1557338" y="538163"/>
                </a:lnTo>
                <a:lnTo>
                  <a:pt x="1540669" y="609600"/>
                </a:lnTo>
                <a:lnTo>
                  <a:pt x="1514475" y="683419"/>
                </a:lnTo>
                <a:lnTo>
                  <a:pt x="1476375" y="759619"/>
                </a:lnTo>
                <a:lnTo>
                  <a:pt x="1438275" y="819150"/>
                </a:lnTo>
                <a:lnTo>
                  <a:pt x="1376363" y="895350"/>
                </a:lnTo>
                <a:lnTo>
                  <a:pt x="1326357" y="945357"/>
                </a:lnTo>
                <a:lnTo>
                  <a:pt x="1290638" y="971550"/>
                </a:lnTo>
                <a:lnTo>
                  <a:pt x="1273969" y="978694"/>
                </a:lnTo>
                <a:lnTo>
                  <a:pt x="1254919" y="976313"/>
                </a:lnTo>
                <a:lnTo>
                  <a:pt x="1243013" y="971550"/>
                </a:lnTo>
                <a:lnTo>
                  <a:pt x="1207294" y="952500"/>
                </a:lnTo>
                <a:lnTo>
                  <a:pt x="1159669" y="912019"/>
                </a:lnTo>
                <a:lnTo>
                  <a:pt x="1116807" y="873919"/>
                </a:lnTo>
                <a:lnTo>
                  <a:pt x="890588" y="72866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DA08DBBC-F6D8-44AA-9D48-51F13C022FE7}"/>
              </a:ext>
            </a:extLst>
          </p:cNvPr>
          <p:cNvSpPr/>
          <p:nvPr/>
        </p:nvSpPr>
        <p:spPr>
          <a:xfrm rot="16200000">
            <a:off x="1569244" y="3572669"/>
            <a:ext cx="3009900" cy="979488"/>
          </a:xfrm>
          <a:custGeom>
            <a:avLst/>
            <a:gdLst>
              <a:gd name="connsiteX0" fmla="*/ 1513114 w 3009900"/>
              <a:gd name="connsiteY0" fmla="*/ 772886 h 979714"/>
              <a:gd name="connsiteX1" fmla="*/ 1344386 w 3009900"/>
              <a:gd name="connsiteY1" fmla="*/ 718457 h 979714"/>
              <a:gd name="connsiteX2" fmla="*/ 1148443 w 3009900"/>
              <a:gd name="connsiteY2" fmla="*/ 650422 h 979714"/>
              <a:gd name="connsiteX3" fmla="*/ 955221 w 3009900"/>
              <a:gd name="connsiteY3" fmla="*/ 576943 h 979714"/>
              <a:gd name="connsiteX4" fmla="*/ 794657 w 3009900"/>
              <a:gd name="connsiteY4" fmla="*/ 503464 h 979714"/>
              <a:gd name="connsiteX5" fmla="*/ 595993 w 3009900"/>
              <a:gd name="connsiteY5" fmla="*/ 408214 h 979714"/>
              <a:gd name="connsiteX6" fmla="*/ 432707 w 3009900"/>
              <a:gd name="connsiteY6" fmla="*/ 323850 h 979714"/>
              <a:gd name="connsiteX7" fmla="*/ 255814 w 3009900"/>
              <a:gd name="connsiteY7" fmla="*/ 223157 h 979714"/>
              <a:gd name="connsiteX8" fmla="*/ 117021 w 3009900"/>
              <a:gd name="connsiteY8" fmla="*/ 136072 h 979714"/>
              <a:gd name="connsiteX9" fmla="*/ 21771 w 3009900"/>
              <a:gd name="connsiteY9" fmla="*/ 76200 h 979714"/>
              <a:gd name="connsiteX10" fmla="*/ 5443 w 3009900"/>
              <a:gd name="connsiteY10" fmla="*/ 54429 h 979714"/>
              <a:gd name="connsiteX11" fmla="*/ 0 w 3009900"/>
              <a:gd name="connsiteY11" fmla="*/ 27214 h 979714"/>
              <a:gd name="connsiteX12" fmla="*/ 5443 w 3009900"/>
              <a:gd name="connsiteY12" fmla="*/ 8164 h 979714"/>
              <a:gd name="connsiteX13" fmla="*/ 19050 w 3009900"/>
              <a:gd name="connsiteY13" fmla="*/ 0 h 979714"/>
              <a:gd name="connsiteX14" fmla="*/ 48986 w 3009900"/>
              <a:gd name="connsiteY14" fmla="*/ 5443 h 979714"/>
              <a:gd name="connsiteX15" fmla="*/ 255814 w 3009900"/>
              <a:gd name="connsiteY15" fmla="*/ 108857 h 979714"/>
              <a:gd name="connsiteX16" fmla="*/ 375557 w 3009900"/>
              <a:gd name="connsiteY16" fmla="*/ 166007 h 979714"/>
              <a:gd name="connsiteX17" fmla="*/ 478971 w 3009900"/>
              <a:gd name="connsiteY17" fmla="*/ 206829 h 979714"/>
              <a:gd name="connsiteX18" fmla="*/ 625929 w 3009900"/>
              <a:gd name="connsiteY18" fmla="*/ 263979 h 979714"/>
              <a:gd name="connsiteX19" fmla="*/ 808264 w 3009900"/>
              <a:gd name="connsiteY19" fmla="*/ 332014 h 979714"/>
              <a:gd name="connsiteX20" fmla="*/ 952500 w 3009900"/>
              <a:gd name="connsiteY20" fmla="*/ 381000 h 979714"/>
              <a:gd name="connsiteX21" fmla="*/ 1134836 w 3009900"/>
              <a:gd name="connsiteY21" fmla="*/ 435429 h 979714"/>
              <a:gd name="connsiteX22" fmla="*/ 1328057 w 3009900"/>
              <a:gd name="connsiteY22" fmla="*/ 492579 h 979714"/>
              <a:gd name="connsiteX23" fmla="*/ 1521279 w 3009900"/>
              <a:gd name="connsiteY23" fmla="*/ 541564 h 979714"/>
              <a:gd name="connsiteX24" fmla="*/ 1774371 w 3009900"/>
              <a:gd name="connsiteY24" fmla="*/ 598714 h 979714"/>
              <a:gd name="connsiteX25" fmla="*/ 1978479 w 3009900"/>
              <a:gd name="connsiteY25" fmla="*/ 639536 h 979714"/>
              <a:gd name="connsiteX26" fmla="*/ 2103664 w 3009900"/>
              <a:gd name="connsiteY26" fmla="*/ 664029 h 979714"/>
              <a:gd name="connsiteX27" fmla="*/ 2250621 w 3009900"/>
              <a:gd name="connsiteY27" fmla="*/ 683079 h 979714"/>
              <a:gd name="connsiteX28" fmla="*/ 2452007 w 3009900"/>
              <a:gd name="connsiteY28" fmla="*/ 704850 h 979714"/>
              <a:gd name="connsiteX29" fmla="*/ 2609850 w 3009900"/>
              <a:gd name="connsiteY29" fmla="*/ 713014 h 979714"/>
              <a:gd name="connsiteX30" fmla="*/ 2691493 w 3009900"/>
              <a:gd name="connsiteY30" fmla="*/ 710293 h 979714"/>
              <a:gd name="connsiteX31" fmla="*/ 2767693 w 3009900"/>
              <a:gd name="connsiteY31" fmla="*/ 696686 h 979714"/>
              <a:gd name="connsiteX32" fmla="*/ 2852057 w 3009900"/>
              <a:gd name="connsiteY32" fmla="*/ 672193 h 979714"/>
              <a:gd name="connsiteX33" fmla="*/ 2920093 w 3009900"/>
              <a:gd name="connsiteY33" fmla="*/ 634093 h 979714"/>
              <a:gd name="connsiteX34" fmla="*/ 2947307 w 3009900"/>
              <a:gd name="connsiteY34" fmla="*/ 615043 h 979714"/>
              <a:gd name="connsiteX35" fmla="*/ 2966357 w 3009900"/>
              <a:gd name="connsiteY35" fmla="*/ 606879 h 979714"/>
              <a:gd name="connsiteX36" fmla="*/ 2985407 w 3009900"/>
              <a:gd name="connsiteY36" fmla="*/ 604157 h 979714"/>
              <a:gd name="connsiteX37" fmla="*/ 2999014 w 3009900"/>
              <a:gd name="connsiteY37" fmla="*/ 609600 h 979714"/>
              <a:gd name="connsiteX38" fmla="*/ 3007179 w 3009900"/>
              <a:gd name="connsiteY38" fmla="*/ 620486 h 979714"/>
              <a:gd name="connsiteX39" fmla="*/ 3009900 w 3009900"/>
              <a:gd name="connsiteY39" fmla="*/ 642257 h 979714"/>
              <a:gd name="connsiteX40" fmla="*/ 2993571 w 3009900"/>
              <a:gd name="connsiteY40" fmla="*/ 699407 h 979714"/>
              <a:gd name="connsiteX41" fmla="*/ 2952750 w 3009900"/>
              <a:gd name="connsiteY41" fmla="*/ 819150 h 979714"/>
              <a:gd name="connsiteX42" fmla="*/ 2884714 w 3009900"/>
              <a:gd name="connsiteY42" fmla="*/ 971550 h 979714"/>
              <a:gd name="connsiteX43" fmla="*/ 2699657 w 3009900"/>
              <a:gd name="connsiteY43" fmla="*/ 979714 h 979714"/>
              <a:gd name="connsiteX44" fmla="*/ 2571750 w 3009900"/>
              <a:gd name="connsiteY44" fmla="*/ 974272 h 979714"/>
              <a:gd name="connsiteX45" fmla="*/ 2490107 w 3009900"/>
              <a:gd name="connsiteY45" fmla="*/ 963386 h 979714"/>
              <a:gd name="connsiteX46" fmla="*/ 2424793 w 3009900"/>
              <a:gd name="connsiteY46" fmla="*/ 955222 h 979714"/>
              <a:gd name="connsiteX47" fmla="*/ 2326821 w 3009900"/>
              <a:gd name="connsiteY47" fmla="*/ 936172 h 979714"/>
              <a:gd name="connsiteX48" fmla="*/ 2128157 w 3009900"/>
              <a:gd name="connsiteY48" fmla="*/ 911679 h 979714"/>
              <a:gd name="connsiteX49" fmla="*/ 1992086 w 3009900"/>
              <a:gd name="connsiteY49" fmla="*/ 889907 h 979714"/>
              <a:gd name="connsiteX50" fmla="*/ 1875064 w 3009900"/>
              <a:gd name="connsiteY50" fmla="*/ 865414 h 979714"/>
              <a:gd name="connsiteX51" fmla="*/ 1782536 w 3009900"/>
              <a:gd name="connsiteY51" fmla="*/ 846364 h 979714"/>
              <a:gd name="connsiteX52" fmla="*/ 1513114 w 3009900"/>
              <a:gd name="connsiteY52" fmla="*/ 772886 h 97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3009900" h="979714">
                <a:moveTo>
                  <a:pt x="1513114" y="772886"/>
                </a:moveTo>
                <a:lnTo>
                  <a:pt x="1344386" y="718457"/>
                </a:lnTo>
                <a:lnTo>
                  <a:pt x="1148443" y="650422"/>
                </a:lnTo>
                <a:lnTo>
                  <a:pt x="955221" y="576943"/>
                </a:lnTo>
                <a:lnTo>
                  <a:pt x="794657" y="503464"/>
                </a:lnTo>
                <a:lnTo>
                  <a:pt x="595993" y="408214"/>
                </a:lnTo>
                <a:lnTo>
                  <a:pt x="432707" y="323850"/>
                </a:lnTo>
                <a:lnTo>
                  <a:pt x="255814" y="223157"/>
                </a:lnTo>
                <a:lnTo>
                  <a:pt x="117021" y="136072"/>
                </a:lnTo>
                <a:lnTo>
                  <a:pt x="21771" y="76200"/>
                </a:lnTo>
                <a:lnTo>
                  <a:pt x="5443" y="54429"/>
                </a:lnTo>
                <a:lnTo>
                  <a:pt x="0" y="27214"/>
                </a:lnTo>
                <a:lnTo>
                  <a:pt x="5443" y="8164"/>
                </a:lnTo>
                <a:lnTo>
                  <a:pt x="19050" y="0"/>
                </a:lnTo>
                <a:lnTo>
                  <a:pt x="48986" y="5443"/>
                </a:lnTo>
                <a:lnTo>
                  <a:pt x="255814" y="108857"/>
                </a:lnTo>
                <a:lnTo>
                  <a:pt x="375557" y="166007"/>
                </a:lnTo>
                <a:lnTo>
                  <a:pt x="478971" y="206829"/>
                </a:lnTo>
                <a:lnTo>
                  <a:pt x="625929" y="263979"/>
                </a:lnTo>
                <a:lnTo>
                  <a:pt x="808264" y="332014"/>
                </a:lnTo>
                <a:lnTo>
                  <a:pt x="952500" y="381000"/>
                </a:lnTo>
                <a:lnTo>
                  <a:pt x="1134836" y="435429"/>
                </a:lnTo>
                <a:lnTo>
                  <a:pt x="1328057" y="492579"/>
                </a:lnTo>
                <a:lnTo>
                  <a:pt x="1521279" y="541564"/>
                </a:lnTo>
                <a:lnTo>
                  <a:pt x="1774371" y="598714"/>
                </a:lnTo>
                <a:lnTo>
                  <a:pt x="1978479" y="639536"/>
                </a:lnTo>
                <a:lnTo>
                  <a:pt x="2103664" y="664029"/>
                </a:lnTo>
                <a:lnTo>
                  <a:pt x="2250621" y="683079"/>
                </a:lnTo>
                <a:lnTo>
                  <a:pt x="2452007" y="704850"/>
                </a:lnTo>
                <a:lnTo>
                  <a:pt x="2609850" y="713014"/>
                </a:lnTo>
                <a:lnTo>
                  <a:pt x="2691493" y="710293"/>
                </a:lnTo>
                <a:lnTo>
                  <a:pt x="2767693" y="696686"/>
                </a:lnTo>
                <a:lnTo>
                  <a:pt x="2852057" y="672193"/>
                </a:lnTo>
                <a:lnTo>
                  <a:pt x="2920093" y="634093"/>
                </a:lnTo>
                <a:lnTo>
                  <a:pt x="2947307" y="615043"/>
                </a:lnTo>
                <a:lnTo>
                  <a:pt x="2966357" y="606879"/>
                </a:lnTo>
                <a:lnTo>
                  <a:pt x="2985407" y="604157"/>
                </a:lnTo>
                <a:lnTo>
                  <a:pt x="2999014" y="609600"/>
                </a:lnTo>
                <a:lnTo>
                  <a:pt x="3007179" y="620486"/>
                </a:lnTo>
                <a:lnTo>
                  <a:pt x="3009900" y="642257"/>
                </a:lnTo>
                <a:lnTo>
                  <a:pt x="2993571" y="699407"/>
                </a:lnTo>
                <a:lnTo>
                  <a:pt x="2952750" y="819150"/>
                </a:lnTo>
                <a:lnTo>
                  <a:pt x="2884714" y="971550"/>
                </a:lnTo>
                <a:lnTo>
                  <a:pt x="2699657" y="979714"/>
                </a:lnTo>
                <a:lnTo>
                  <a:pt x="2571750" y="974272"/>
                </a:lnTo>
                <a:lnTo>
                  <a:pt x="2490107" y="963386"/>
                </a:lnTo>
                <a:lnTo>
                  <a:pt x="2424793" y="955222"/>
                </a:lnTo>
                <a:lnTo>
                  <a:pt x="2326821" y="936172"/>
                </a:lnTo>
                <a:lnTo>
                  <a:pt x="2128157" y="911679"/>
                </a:lnTo>
                <a:lnTo>
                  <a:pt x="1992086" y="889907"/>
                </a:lnTo>
                <a:lnTo>
                  <a:pt x="1875064" y="865414"/>
                </a:lnTo>
                <a:lnTo>
                  <a:pt x="1782536" y="846364"/>
                </a:lnTo>
                <a:lnTo>
                  <a:pt x="1513114" y="77288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9C91649E-23F0-43F5-959C-98F52952EE54}"/>
              </a:ext>
            </a:extLst>
          </p:cNvPr>
          <p:cNvSpPr/>
          <p:nvPr/>
        </p:nvSpPr>
        <p:spPr>
          <a:xfrm>
            <a:off x="4184650" y="3240088"/>
            <a:ext cx="296863" cy="463550"/>
          </a:xfrm>
          <a:custGeom>
            <a:avLst/>
            <a:gdLst>
              <a:gd name="connsiteX0" fmla="*/ 297657 w 297657"/>
              <a:gd name="connsiteY0" fmla="*/ 226219 h 461963"/>
              <a:gd name="connsiteX1" fmla="*/ 292894 w 297657"/>
              <a:gd name="connsiteY1" fmla="*/ 426244 h 461963"/>
              <a:gd name="connsiteX2" fmla="*/ 64294 w 297657"/>
              <a:gd name="connsiteY2" fmla="*/ 461963 h 461963"/>
              <a:gd name="connsiteX3" fmla="*/ 71438 w 297657"/>
              <a:gd name="connsiteY3" fmla="*/ 364332 h 461963"/>
              <a:gd name="connsiteX4" fmla="*/ 73819 w 297657"/>
              <a:gd name="connsiteY4" fmla="*/ 288132 h 461963"/>
              <a:gd name="connsiteX5" fmla="*/ 73819 w 297657"/>
              <a:gd name="connsiteY5" fmla="*/ 240507 h 461963"/>
              <a:gd name="connsiteX6" fmla="*/ 69057 w 297657"/>
              <a:gd name="connsiteY6" fmla="*/ 202407 h 461963"/>
              <a:gd name="connsiteX7" fmla="*/ 59532 w 297657"/>
              <a:gd name="connsiteY7" fmla="*/ 159544 h 461963"/>
              <a:gd name="connsiteX8" fmla="*/ 42863 w 297657"/>
              <a:gd name="connsiteY8" fmla="*/ 119063 h 461963"/>
              <a:gd name="connsiteX9" fmla="*/ 0 w 297657"/>
              <a:gd name="connsiteY9" fmla="*/ 66675 h 461963"/>
              <a:gd name="connsiteX10" fmla="*/ 295275 w 297657"/>
              <a:gd name="connsiteY10" fmla="*/ 0 h 461963"/>
              <a:gd name="connsiteX11" fmla="*/ 297657 w 297657"/>
              <a:gd name="connsiteY11" fmla="*/ 226219 h 461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97657" h="461963">
                <a:moveTo>
                  <a:pt x="297657" y="226219"/>
                </a:moveTo>
                <a:lnTo>
                  <a:pt x="292894" y="426244"/>
                </a:lnTo>
                <a:lnTo>
                  <a:pt x="64294" y="461963"/>
                </a:lnTo>
                <a:lnTo>
                  <a:pt x="71438" y="364332"/>
                </a:lnTo>
                <a:cubicBezTo>
                  <a:pt x="72232" y="338932"/>
                  <a:pt x="73025" y="313532"/>
                  <a:pt x="73819" y="288132"/>
                </a:cubicBezTo>
                <a:lnTo>
                  <a:pt x="73819" y="240507"/>
                </a:lnTo>
                <a:lnTo>
                  <a:pt x="69057" y="202407"/>
                </a:lnTo>
                <a:lnTo>
                  <a:pt x="59532" y="159544"/>
                </a:lnTo>
                <a:lnTo>
                  <a:pt x="42863" y="119063"/>
                </a:lnTo>
                <a:lnTo>
                  <a:pt x="0" y="66675"/>
                </a:lnTo>
                <a:lnTo>
                  <a:pt x="295275" y="0"/>
                </a:lnTo>
                <a:lnTo>
                  <a:pt x="297657" y="2262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306CF341-FC91-4EB6-BFF5-384267F39878}"/>
              </a:ext>
            </a:extLst>
          </p:cNvPr>
          <p:cNvSpPr/>
          <p:nvPr/>
        </p:nvSpPr>
        <p:spPr>
          <a:xfrm>
            <a:off x="3352800" y="3457575"/>
            <a:ext cx="1928813" cy="466725"/>
          </a:xfrm>
          <a:custGeom>
            <a:avLst/>
            <a:gdLst>
              <a:gd name="connsiteX0" fmla="*/ 988219 w 1928813"/>
              <a:gd name="connsiteY0" fmla="*/ 323850 h 466725"/>
              <a:gd name="connsiteX1" fmla="*/ 652463 w 1928813"/>
              <a:gd name="connsiteY1" fmla="*/ 378619 h 466725"/>
              <a:gd name="connsiteX2" fmla="*/ 457200 w 1928813"/>
              <a:gd name="connsiteY2" fmla="*/ 438150 h 466725"/>
              <a:gd name="connsiteX3" fmla="*/ 285750 w 1928813"/>
              <a:gd name="connsiteY3" fmla="*/ 466725 h 466725"/>
              <a:gd name="connsiteX4" fmla="*/ 266700 w 1928813"/>
              <a:gd name="connsiteY4" fmla="*/ 464344 h 466725"/>
              <a:gd name="connsiteX5" fmla="*/ 254794 w 1928813"/>
              <a:gd name="connsiteY5" fmla="*/ 461963 h 466725"/>
              <a:gd name="connsiteX6" fmla="*/ 228600 w 1928813"/>
              <a:gd name="connsiteY6" fmla="*/ 452438 h 466725"/>
              <a:gd name="connsiteX7" fmla="*/ 173831 w 1928813"/>
              <a:gd name="connsiteY7" fmla="*/ 416719 h 466725"/>
              <a:gd name="connsiteX8" fmla="*/ 116681 w 1928813"/>
              <a:gd name="connsiteY8" fmla="*/ 366713 h 466725"/>
              <a:gd name="connsiteX9" fmla="*/ 0 w 1928813"/>
              <a:gd name="connsiteY9" fmla="*/ 273844 h 466725"/>
              <a:gd name="connsiteX10" fmla="*/ 40481 w 1928813"/>
              <a:gd name="connsiteY10" fmla="*/ 180975 h 466725"/>
              <a:gd name="connsiteX11" fmla="*/ 126206 w 1928813"/>
              <a:gd name="connsiteY11" fmla="*/ 233363 h 466725"/>
              <a:gd name="connsiteX12" fmla="*/ 178594 w 1928813"/>
              <a:gd name="connsiteY12" fmla="*/ 252413 h 466725"/>
              <a:gd name="connsiteX13" fmla="*/ 221456 w 1928813"/>
              <a:gd name="connsiteY13" fmla="*/ 264319 h 466725"/>
              <a:gd name="connsiteX14" fmla="*/ 254794 w 1928813"/>
              <a:gd name="connsiteY14" fmla="*/ 269081 h 466725"/>
              <a:gd name="connsiteX15" fmla="*/ 283369 w 1928813"/>
              <a:gd name="connsiteY15" fmla="*/ 269081 h 466725"/>
              <a:gd name="connsiteX16" fmla="*/ 354806 w 1928813"/>
              <a:gd name="connsiteY16" fmla="*/ 264319 h 466725"/>
              <a:gd name="connsiteX17" fmla="*/ 469106 w 1928813"/>
              <a:gd name="connsiteY17" fmla="*/ 245269 h 466725"/>
              <a:gd name="connsiteX18" fmla="*/ 688181 w 1928813"/>
              <a:gd name="connsiteY18" fmla="*/ 207169 h 466725"/>
              <a:gd name="connsiteX19" fmla="*/ 907256 w 1928813"/>
              <a:gd name="connsiteY19" fmla="*/ 171450 h 466725"/>
              <a:gd name="connsiteX20" fmla="*/ 1107281 w 1928813"/>
              <a:gd name="connsiteY20" fmla="*/ 130969 h 466725"/>
              <a:gd name="connsiteX21" fmla="*/ 1321594 w 1928813"/>
              <a:gd name="connsiteY21" fmla="*/ 100013 h 466725"/>
              <a:gd name="connsiteX22" fmla="*/ 1469231 w 1928813"/>
              <a:gd name="connsiteY22" fmla="*/ 73819 h 466725"/>
              <a:gd name="connsiteX23" fmla="*/ 1604963 w 1928813"/>
              <a:gd name="connsiteY23" fmla="*/ 42863 h 466725"/>
              <a:gd name="connsiteX24" fmla="*/ 1640681 w 1928813"/>
              <a:gd name="connsiteY24" fmla="*/ 28575 h 466725"/>
              <a:gd name="connsiteX25" fmla="*/ 1669256 w 1928813"/>
              <a:gd name="connsiteY25" fmla="*/ 9525 h 466725"/>
              <a:gd name="connsiteX26" fmla="*/ 1697831 w 1928813"/>
              <a:gd name="connsiteY26" fmla="*/ 0 h 466725"/>
              <a:gd name="connsiteX27" fmla="*/ 1745456 w 1928813"/>
              <a:gd name="connsiteY27" fmla="*/ 7144 h 466725"/>
              <a:gd name="connsiteX28" fmla="*/ 1804988 w 1928813"/>
              <a:gd name="connsiteY28" fmla="*/ 23813 h 466725"/>
              <a:gd name="connsiteX29" fmla="*/ 1871663 w 1928813"/>
              <a:gd name="connsiteY29" fmla="*/ 47625 h 466725"/>
              <a:gd name="connsiteX30" fmla="*/ 1909763 w 1928813"/>
              <a:gd name="connsiteY30" fmla="*/ 73819 h 466725"/>
              <a:gd name="connsiteX31" fmla="*/ 1921669 w 1928813"/>
              <a:gd name="connsiteY31" fmla="*/ 88106 h 466725"/>
              <a:gd name="connsiteX32" fmla="*/ 1928813 w 1928813"/>
              <a:gd name="connsiteY32" fmla="*/ 104775 h 466725"/>
              <a:gd name="connsiteX33" fmla="*/ 1928813 w 1928813"/>
              <a:gd name="connsiteY33" fmla="*/ 126206 h 466725"/>
              <a:gd name="connsiteX34" fmla="*/ 1914525 w 1928813"/>
              <a:gd name="connsiteY34" fmla="*/ 159544 h 466725"/>
              <a:gd name="connsiteX35" fmla="*/ 1893094 w 1928813"/>
              <a:gd name="connsiteY35" fmla="*/ 180975 h 466725"/>
              <a:gd name="connsiteX36" fmla="*/ 1862138 w 1928813"/>
              <a:gd name="connsiteY36" fmla="*/ 197644 h 466725"/>
              <a:gd name="connsiteX37" fmla="*/ 1712119 w 1928813"/>
              <a:gd name="connsiteY37" fmla="*/ 223838 h 466725"/>
              <a:gd name="connsiteX38" fmla="*/ 1433513 w 1928813"/>
              <a:gd name="connsiteY38" fmla="*/ 266700 h 466725"/>
              <a:gd name="connsiteX39" fmla="*/ 1262063 w 1928813"/>
              <a:gd name="connsiteY39" fmla="*/ 283369 h 466725"/>
              <a:gd name="connsiteX40" fmla="*/ 988219 w 1928813"/>
              <a:gd name="connsiteY40" fmla="*/ 323850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928813" h="466725">
                <a:moveTo>
                  <a:pt x="988219" y="323850"/>
                </a:moveTo>
                <a:lnTo>
                  <a:pt x="652463" y="378619"/>
                </a:lnTo>
                <a:lnTo>
                  <a:pt x="457200" y="438150"/>
                </a:lnTo>
                <a:lnTo>
                  <a:pt x="285750" y="466725"/>
                </a:lnTo>
                <a:lnTo>
                  <a:pt x="266700" y="464344"/>
                </a:lnTo>
                <a:lnTo>
                  <a:pt x="254794" y="461963"/>
                </a:lnTo>
                <a:lnTo>
                  <a:pt x="228600" y="452438"/>
                </a:lnTo>
                <a:lnTo>
                  <a:pt x="173831" y="416719"/>
                </a:lnTo>
                <a:lnTo>
                  <a:pt x="116681" y="366713"/>
                </a:lnTo>
                <a:lnTo>
                  <a:pt x="0" y="273844"/>
                </a:lnTo>
                <a:lnTo>
                  <a:pt x="40481" y="180975"/>
                </a:lnTo>
                <a:lnTo>
                  <a:pt x="126206" y="233363"/>
                </a:lnTo>
                <a:lnTo>
                  <a:pt x="178594" y="252413"/>
                </a:lnTo>
                <a:lnTo>
                  <a:pt x="221456" y="264319"/>
                </a:lnTo>
                <a:lnTo>
                  <a:pt x="254794" y="269081"/>
                </a:lnTo>
                <a:lnTo>
                  <a:pt x="283369" y="269081"/>
                </a:lnTo>
                <a:lnTo>
                  <a:pt x="354806" y="264319"/>
                </a:lnTo>
                <a:lnTo>
                  <a:pt x="469106" y="245269"/>
                </a:lnTo>
                <a:lnTo>
                  <a:pt x="688181" y="207169"/>
                </a:lnTo>
                <a:lnTo>
                  <a:pt x="907256" y="171450"/>
                </a:lnTo>
                <a:lnTo>
                  <a:pt x="1107281" y="130969"/>
                </a:lnTo>
                <a:lnTo>
                  <a:pt x="1321594" y="100013"/>
                </a:lnTo>
                <a:lnTo>
                  <a:pt x="1469231" y="73819"/>
                </a:lnTo>
                <a:lnTo>
                  <a:pt x="1604963" y="42863"/>
                </a:lnTo>
                <a:lnTo>
                  <a:pt x="1640681" y="28575"/>
                </a:lnTo>
                <a:lnTo>
                  <a:pt x="1669256" y="9525"/>
                </a:lnTo>
                <a:lnTo>
                  <a:pt x="1697831" y="0"/>
                </a:lnTo>
                <a:lnTo>
                  <a:pt x="1745456" y="7144"/>
                </a:lnTo>
                <a:lnTo>
                  <a:pt x="1804988" y="23813"/>
                </a:lnTo>
                <a:lnTo>
                  <a:pt x="1871663" y="47625"/>
                </a:lnTo>
                <a:lnTo>
                  <a:pt x="1909763" y="73819"/>
                </a:lnTo>
                <a:lnTo>
                  <a:pt x="1921669" y="88106"/>
                </a:lnTo>
                <a:lnTo>
                  <a:pt x="1928813" y="104775"/>
                </a:lnTo>
                <a:lnTo>
                  <a:pt x="1928813" y="126206"/>
                </a:lnTo>
                <a:lnTo>
                  <a:pt x="1914525" y="159544"/>
                </a:lnTo>
                <a:lnTo>
                  <a:pt x="1893094" y="180975"/>
                </a:lnTo>
                <a:lnTo>
                  <a:pt x="1862138" y="197644"/>
                </a:lnTo>
                <a:lnTo>
                  <a:pt x="1712119" y="223838"/>
                </a:lnTo>
                <a:lnTo>
                  <a:pt x="1433513" y="266700"/>
                </a:lnTo>
                <a:lnTo>
                  <a:pt x="1262063" y="283369"/>
                </a:lnTo>
                <a:lnTo>
                  <a:pt x="988219" y="3238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62AEAE1F-CB32-47EB-8542-FAAAB45FA952}"/>
              </a:ext>
            </a:extLst>
          </p:cNvPr>
          <p:cNvSpPr/>
          <p:nvPr/>
        </p:nvSpPr>
        <p:spPr>
          <a:xfrm rot="16200000">
            <a:off x="3082131" y="4434682"/>
            <a:ext cx="1647825" cy="252412"/>
          </a:xfrm>
          <a:custGeom>
            <a:avLst/>
            <a:gdLst>
              <a:gd name="connsiteX0" fmla="*/ 333375 w 1647825"/>
              <a:gd name="connsiteY0" fmla="*/ 228600 h 252413"/>
              <a:gd name="connsiteX1" fmla="*/ 73819 w 1647825"/>
              <a:gd name="connsiteY1" fmla="*/ 233363 h 252413"/>
              <a:gd name="connsiteX2" fmla="*/ 0 w 1647825"/>
              <a:gd name="connsiteY2" fmla="*/ 7144 h 252413"/>
              <a:gd name="connsiteX3" fmla="*/ 604838 w 1647825"/>
              <a:gd name="connsiteY3" fmla="*/ 4763 h 252413"/>
              <a:gd name="connsiteX4" fmla="*/ 1038225 w 1647825"/>
              <a:gd name="connsiteY4" fmla="*/ 4763 h 252413"/>
              <a:gd name="connsiteX5" fmla="*/ 1547813 w 1647825"/>
              <a:gd name="connsiteY5" fmla="*/ 0 h 252413"/>
              <a:gd name="connsiteX6" fmla="*/ 1647825 w 1647825"/>
              <a:gd name="connsiteY6" fmla="*/ 245269 h 252413"/>
              <a:gd name="connsiteX7" fmla="*/ 1319213 w 1647825"/>
              <a:gd name="connsiteY7" fmla="*/ 250031 h 252413"/>
              <a:gd name="connsiteX8" fmla="*/ 1166813 w 1647825"/>
              <a:gd name="connsiteY8" fmla="*/ 252413 h 252413"/>
              <a:gd name="connsiteX9" fmla="*/ 1050132 w 1647825"/>
              <a:gd name="connsiteY9" fmla="*/ 247650 h 252413"/>
              <a:gd name="connsiteX10" fmla="*/ 681038 w 1647825"/>
              <a:gd name="connsiteY10" fmla="*/ 250031 h 252413"/>
              <a:gd name="connsiteX11" fmla="*/ 581025 w 1647825"/>
              <a:gd name="connsiteY11" fmla="*/ 226219 h 252413"/>
              <a:gd name="connsiteX12" fmla="*/ 333375 w 1647825"/>
              <a:gd name="connsiteY12" fmla="*/ 228600 h 252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647825" h="252413">
                <a:moveTo>
                  <a:pt x="333375" y="228600"/>
                </a:moveTo>
                <a:lnTo>
                  <a:pt x="73819" y="233363"/>
                </a:lnTo>
                <a:lnTo>
                  <a:pt x="0" y="7144"/>
                </a:lnTo>
                <a:lnTo>
                  <a:pt x="604838" y="4763"/>
                </a:lnTo>
                <a:lnTo>
                  <a:pt x="1038225" y="4763"/>
                </a:lnTo>
                <a:lnTo>
                  <a:pt x="1547813" y="0"/>
                </a:lnTo>
                <a:lnTo>
                  <a:pt x="1647825" y="245269"/>
                </a:lnTo>
                <a:lnTo>
                  <a:pt x="1319213" y="250031"/>
                </a:lnTo>
                <a:lnTo>
                  <a:pt x="1166813" y="252413"/>
                </a:lnTo>
                <a:lnTo>
                  <a:pt x="1050132" y="247650"/>
                </a:lnTo>
                <a:lnTo>
                  <a:pt x="681038" y="250031"/>
                </a:lnTo>
                <a:lnTo>
                  <a:pt x="581025" y="226219"/>
                </a:lnTo>
                <a:lnTo>
                  <a:pt x="333375" y="2286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44686DE7-6E2B-4B1D-91A0-A22BA423B65E}"/>
              </a:ext>
            </a:extLst>
          </p:cNvPr>
          <p:cNvSpPr/>
          <p:nvPr/>
        </p:nvSpPr>
        <p:spPr>
          <a:xfrm>
            <a:off x="3960813" y="4065588"/>
            <a:ext cx="752475" cy="295275"/>
          </a:xfrm>
          <a:custGeom>
            <a:avLst/>
            <a:gdLst>
              <a:gd name="connsiteX0" fmla="*/ 328612 w 752475"/>
              <a:gd name="connsiteY0" fmla="*/ 233362 h 295275"/>
              <a:gd name="connsiteX1" fmla="*/ 7144 w 752475"/>
              <a:gd name="connsiteY1" fmla="*/ 295275 h 295275"/>
              <a:gd name="connsiteX2" fmla="*/ 0 w 752475"/>
              <a:gd name="connsiteY2" fmla="*/ 130969 h 295275"/>
              <a:gd name="connsiteX3" fmla="*/ 266700 w 752475"/>
              <a:gd name="connsiteY3" fmla="*/ 88106 h 295275"/>
              <a:gd name="connsiteX4" fmla="*/ 497681 w 752475"/>
              <a:gd name="connsiteY4" fmla="*/ 47625 h 295275"/>
              <a:gd name="connsiteX5" fmla="*/ 752475 w 752475"/>
              <a:gd name="connsiteY5" fmla="*/ 0 h 295275"/>
              <a:gd name="connsiteX6" fmla="*/ 752475 w 752475"/>
              <a:gd name="connsiteY6" fmla="*/ 166687 h 295275"/>
              <a:gd name="connsiteX7" fmla="*/ 328612 w 752475"/>
              <a:gd name="connsiteY7" fmla="*/ 233362 h 29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2475" h="295275">
                <a:moveTo>
                  <a:pt x="328612" y="233362"/>
                </a:moveTo>
                <a:lnTo>
                  <a:pt x="7144" y="295275"/>
                </a:lnTo>
                <a:lnTo>
                  <a:pt x="0" y="130969"/>
                </a:lnTo>
                <a:lnTo>
                  <a:pt x="266700" y="88106"/>
                </a:lnTo>
                <a:lnTo>
                  <a:pt x="497681" y="47625"/>
                </a:lnTo>
                <a:lnTo>
                  <a:pt x="752475" y="0"/>
                </a:lnTo>
                <a:lnTo>
                  <a:pt x="752475" y="166687"/>
                </a:lnTo>
                <a:lnTo>
                  <a:pt x="328612" y="23336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D3F7AED4-D651-4BBE-A83C-68466F290F55}"/>
              </a:ext>
            </a:extLst>
          </p:cNvPr>
          <p:cNvSpPr/>
          <p:nvPr/>
        </p:nvSpPr>
        <p:spPr>
          <a:xfrm>
            <a:off x="3938588" y="4538663"/>
            <a:ext cx="766762" cy="288925"/>
          </a:xfrm>
          <a:custGeom>
            <a:avLst/>
            <a:gdLst>
              <a:gd name="connsiteX0" fmla="*/ 369093 w 766762"/>
              <a:gd name="connsiteY0" fmla="*/ 221456 h 288131"/>
              <a:gd name="connsiteX1" fmla="*/ 2381 w 766762"/>
              <a:gd name="connsiteY1" fmla="*/ 288131 h 288131"/>
              <a:gd name="connsiteX2" fmla="*/ 0 w 766762"/>
              <a:gd name="connsiteY2" fmla="*/ 135731 h 288131"/>
              <a:gd name="connsiteX3" fmla="*/ 164306 w 766762"/>
              <a:gd name="connsiteY3" fmla="*/ 104775 h 288131"/>
              <a:gd name="connsiteX4" fmla="*/ 545306 w 766762"/>
              <a:gd name="connsiteY4" fmla="*/ 38100 h 288131"/>
              <a:gd name="connsiteX5" fmla="*/ 766762 w 766762"/>
              <a:gd name="connsiteY5" fmla="*/ 0 h 288131"/>
              <a:gd name="connsiteX6" fmla="*/ 766762 w 766762"/>
              <a:gd name="connsiteY6" fmla="*/ 161925 h 288131"/>
              <a:gd name="connsiteX7" fmla="*/ 369093 w 766762"/>
              <a:gd name="connsiteY7" fmla="*/ 221456 h 288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6762" h="288131">
                <a:moveTo>
                  <a:pt x="369093" y="221456"/>
                </a:moveTo>
                <a:lnTo>
                  <a:pt x="2381" y="288131"/>
                </a:lnTo>
                <a:cubicBezTo>
                  <a:pt x="1587" y="237331"/>
                  <a:pt x="794" y="186531"/>
                  <a:pt x="0" y="135731"/>
                </a:cubicBezTo>
                <a:lnTo>
                  <a:pt x="164306" y="104775"/>
                </a:lnTo>
                <a:lnTo>
                  <a:pt x="545306" y="38100"/>
                </a:lnTo>
                <a:lnTo>
                  <a:pt x="766762" y="0"/>
                </a:lnTo>
                <a:lnTo>
                  <a:pt x="766762" y="161925"/>
                </a:lnTo>
                <a:lnTo>
                  <a:pt x="369093" y="2214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6AFF8EF0-4BDC-48DF-9DF7-8A58ECA80590}"/>
              </a:ext>
            </a:extLst>
          </p:cNvPr>
          <p:cNvSpPr/>
          <p:nvPr/>
        </p:nvSpPr>
        <p:spPr>
          <a:xfrm>
            <a:off x="3109913" y="5037138"/>
            <a:ext cx="1619250" cy="628650"/>
          </a:xfrm>
          <a:custGeom>
            <a:avLst/>
            <a:gdLst>
              <a:gd name="connsiteX0" fmla="*/ 952500 w 1619250"/>
              <a:gd name="connsiteY0" fmla="*/ 361950 h 628650"/>
              <a:gd name="connsiteX1" fmla="*/ 707231 w 1619250"/>
              <a:gd name="connsiteY1" fmla="*/ 461962 h 628650"/>
              <a:gd name="connsiteX2" fmla="*/ 511968 w 1619250"/>
              <a:gd name="connsiteY2" fmla="*/ 538162 h 628650"/>
              <a:gd name="connsiteX3" fmla="*/ 335756 w 1619250"/>
              <a:gd name="connsiteY3" fmla="*/ 609600 h 628650"/>
              <a:gd name="connsiteX4" fmla="*/ 292893 w 1619250"/>
              <a:gd name="connsiteY4" fmla="*/ 628650 h 628650"/>
              <a:gd name="connsiteX5" fmla="*/ 269081 w 1619250"/>
              <a:gd name="connsiteY5" fmla="*/ 626269 h 628650"/>
              <a:gd name="connsiteX6" fmla="*/ 233362 w 1619250"/>
              <a:gd name="connsiteY6" fmla="*/ 616744 h 628650"/>
              <a:gd name="connsiteX7" fmla="*/ 207168 w 1619250"/>
              <a:gd name="connsiteY7" fmla="*/ 604837 h 628650"/>
              <a:gd name="connsiteX8" fmla="*/ 176212 w 1619250"/>
              <a:gd name="connsiteY8" fmla="*/ 581025 h 628650"/>
              <a:gd name="connsiteX9" fmla="*/ 138112 w 1619250"/>
              <a:gd name="connsiteY9" fmla="*/ 538162 h 628650"/>
              <a:gd name="connsiteX10" fmla="*/ 97631 w 1619250"/>
              <a:gd name="connsiteY10" fmla="*/ 485775 h 628650"/>
              <a:gd name="connsiteX11" fmla="*/ 59531 w 1619250"/>
              <a:gd name="connsiteY11" fmla="*/ 414337 h 628650"/>
              <a:gd name="connsiteX12" fmla="*/ 33337 w 1619250"/>
              <a:gd name="connsiteY12" fmla="*/ 364331 h 628650"/>
              <a:gd name="connsiteX13" fmla="*/ 14287 w 1619250"/>
              <a:gd name="connsiteY13" fmla="*/ 314325 h 628650"/>
              <a:gd name="connsiteX14" fmla="*/ 2381 w 1619250"/>
              <a:gd name="connsiteY14" fmla="*/ 288131 h 628650"/>
              <a:gd name="connsiteX15" fmla="*/ 0 w 1619250"/>
              <a:gd name="connsiteY15" fmla="*/ 264319 h 628650"/>
              <a:gd name="connsiteX16" fmla="*/ 4762 w 1619250"/>
              <a:gd name="connsiteY16" fmla="*/ 245269 h 628650"/>
              <a:gd name="connsiteX17" fmla="*/ 16668 w 1619250"/>
              <a:gd name="connsiteY17" fmla="*/ 235744 h 628650"/>
              <a:gd name="connsiteX18" fmla="*/ 30956 w 1619250"/>
              <a:gd name="connsiteY18" fmla="*/ 235744 h 628650"/>
              <a:gd name="connsiteX19" fmla="*/ 50006 w 1619250"/>
              <a:gd name="connsiteY19" fmla="*/ 247650 h 628650"/>
              <a:gd name="connsiteX20" fmla="*/ 71437 w 1619250"/>
              <a:gd name="connsiteY20" fmla="*/ 266700 h 628650"/>
              <a:gd name="connsiteX21" fmla="*/ 114300 w 1619250"/>
              <a:gd name="connsiteY21" fmla="*/ 302419 h 628650"/>
              <a:gd name="connsiteX22" fmla="*/ 150018 w 1619250"/>
              <a:gd name="connsiteY22" fmla="*/ 323850 h 628650"/>
              <a:gd name="connsiteX23" fmla="*/ 178593 w 1619250"/>
              <a:gd name="connsiteY23" fmla="*/ 335756 h 628650"/>
              <a:gd name="connsiteX24" fmla="*/ 228600 w 1619250"/>
              <a:gd name="connsiteY24" fmla="*/ 350044 h 628650"/>
              <a:gd name="connsiteX25" fmla="*/ 266700 w 1619250"/>
              <a:gd name="connsiteY25" fmla="*/ 354806 h 628650"/>
              <a:gd name="connsiteX26" fmla="*/ 335756 w 1619250"/>
              <a:gd name="connsiteY26" fmla="*/ 352425 h 628650"/>
              <a:gd name="connsiteX27" fmla="*/ 428625 w 1619250"/>
              <a:gd name="connsiteY27" fmla="*/ 338137 h 628650"/>
              <a:gd name="connsiteX28" fmla="*/ 569118 w 1619250"/>
              <a:gd name="connsiteY28" fmla="*/ 300037 h 628650"/>
              <a:gd name="connsiteX29" fmla="*/ 702468 w 1619250"/>
              <a:gd name="connsiteY29" fmla="*/ 259556 h 628650"/>
              <a:gd name="connsiteX30" fmla="*/ 873918 w 1619250"/>
              <a:gd name="connsiteY30" fmla="*/ 207169 h 628650"/>
              <a:gd name="connsiteX31" fmla="*/ 1073943 w 1619250"/>
              <a:gd name="connsiteY31" fmla="*/ 152400 h 628650"/>
              <a:gd name="connsiteX32" fmla="*/ 1362075 w 1619250"/>
              <a:gd name="connsiteY32" fmla="*/ 73819 h 628650"/>
              <a:gd name="connsiteX33" fmla="*/ 1619250 w 1619250"/>
              <a:gd name="connsiteY33" fmla="*/ 0 h 628650"/>
              <a:gd name="connsiteX34" fmla="*/ 1612106 w 1619250"/>
              <a:gd name="connsiteY34" fmla="*/ 114300 h 628650"/>
              <a:gd name="connsiteX35" fmla="*/ 1414462 w 1619250"/>
              <a:gd name="connsiteY35" fmla="*/ 185737 h 628650"/>
              <a:gd name="connsiteX36" fmla="*/ 1235868 w 1619250"/>
              <a:gd name="connsiteY36" fmla="*/ 254794 h 628650"/>
              <a:gd name="connsiteX37" fmla="*/ 1076325 w 1619250"/>
              <a:gd name="connsiteY37" fmla="*/ 316706 h 628650"/>
              <a:gd name="connsiteX38" fmla="*/ 952500 w 1619250"/>
              <a:gd name="connsiteY38" fmla="*/ 361950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619250" h="628650">
                <a:moveTo>
                  <a:pt x="952500" y="361950"/>
                </a:moveTo>
                <a:lnTo>
                  <a:pt x="707231" y="461962"/>
                </a:lnTo>
                <a:lnTo>
                  <a:pt x="511968" y="538162"/>
                </a:lnTo>
                <a:lnTo>
                  <a:pt x="335756" y="609600"/>
                </a:lnTo>
                <a:lnTo>
                  <a:pt x="292893" y="628650"/>
                </a:lnTo>
                <a:lnTo>
                  <a:pt x="269081" y="626269"/>
                </a:lnTo>
                <a:lnTo>
                  <a:pt x="233362" y="616744"/>
                </a:lnTo>
                <a:lnTo>
                  <a:pt x="207168" y="604837"/>
                </a:lnTo>
                <a:lnTo>
                  <a:pt x="176212" y="581025"/>
                </a:lnTo>
                <a:lnTo>
                  <a:pt x="138112" y="538162"/>
                </a:lnTo>
                <a:lnTo>
                  <a:pt x="97631" y="485775"/>
                </a:lnTo>
                <a:lnTo>
                  <a:pt x="59531" y="414337"/>
                </a:lnTo>
                <a:lnTo>
                  <a:pt x="33337" y="364331"/>
                </a:lnTo>
                <a:lnTo>
                  <a:pt x="14287" y="314325"/>
                </a:lnTo>
                <a:lnTo>
                  <a:pt x="2381" y="288131"/>
                </a:lnTo>
                <a:lnTo>
                  <a:pt x="0" y="264319"/>
                </a:lnTo>
                <a:lnTo>
                  <a:pt x="4762" y="245269"/>
                </a:lnTo>
                <a:lnTo>
                  <a:pt x="16668" y="235744"/>
                </a:lnTo>
                <a:lnTo>
                  <a:pt x="30956" y="235744"/>
                </a:lnTo>
                <a:lnTo>
                  <a:pt x="50006" y="247650"/>
                </a:lnTo>
                <a:lnTo>
                  <a:pt x="71437" y="266700"/>
                </a:lnTo>
                <a:lnTo>
                  <a:pt x="114300" y="302419"/>
                </a:lnTo>
                <a:lnTo>
                  <a:pt x="150018" y="323850"/>
                </a:lnTo>
                <a:lnTo>
                  <a:pt x="178593" y="335756"/>
                </a:lnTo>
                <a:lnTo>
                  <a:pt x="228600" y="350044"/>
                </a:lnTo>
                <a:lnTo>
                  <a:pt x="266700" y="354806"/>
                </a:lnTo>
                <a:lnTo>
                  <a:pt x="335756" y="352425"/>
                </a:lnTo>
                <a:lnTo>
                  <a:pt x="428625" y="338137"/>
                </a:lnTo>
                <a:lnTo>
                  <a:pt x="569118" y="300037"/>
                </a:lnTo>
                <a:lnTo>
                  <a:pt x="702468" y="259556"/>
                </a:lnTo>
                <a:lnTo>
                  <a:pt x="873918" y="207169"/>
                </a:lnTo>
                <a:lnTo>
                  <a:pt x="1073943" y="152400"/>
                </a:lnTo>
                <a:lnTo>
                  <a:pt x="1362075" y="73819"/>
                </a:lnTo>
                <a:lnTo>
                  <a:pt x="1619250" y="0"/>
                </a:lnTo>
                <a:lnTo>
                  <a:pt x="1612106" y="114300"/>
                </a:lnTo>
                <a:lnTo>
                  <a:pt x="1414462" y="185737"/>
                </a:lnTo>
                <a:lnTo>
                  <a:pt x="1235868" y="254794"/>
                </a:lnTo>
                <a:lnTo>
                  <a:pt x="1076325" y="316706"/>
                </a:lnTo>
                <a:lnTo>
                  <a:pt x="952500" y="3619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ECAF8C95-506D-45C0-B6FB-67578155D03A}"/>
              </a:ext>
            </a:extLst>
          </p:cNvPr>
          <p:cNvSpPr/>
          <p:nvPr/>
        </p:nvSpPr>
        <p:spPr>
          <a:xfrm rot="16200000">
            <a:off x="3570288" y="4689475"/>
            <a:ext cx="2328862" cy="338138"/>
          </a:xfrm>
          <a:custGeom>
            <a:avLst/>
            <a:gdLst>
              <a:gd name="connsiteX0" fmla="*/ 1247775 w 2328863"/>
              <a:gd name="connsiteY0" fmla="*/ 314325 h 338137"/>
              <a:gd name="connsiteX1" fmla="*/ 842963 w 2328863"/>
              <a:gd name="connsiteY1" fmla="*/ 314325 h 338137"/>
              <a:gd name="connsiteX2" fmla="*/ 569119 w 2328863"/>
              <a:gd name="connsiteY2" fmla="*/ 314325 h 338137"/>
              <a:gd name="connsiteX3" fmla="*/ 359569 w 2328863"/>
              <a:gd name="connsiteY3" fmla="*/ 311943 h 338137"/>
              <a:gd name="connsiteX4" fmla="*/ 238125 w 2328863"/>
              <a:gd name="connsiteY4" fmla="*/ 309562 h 338137"/>
              <a:gd name="connsiteX5" fmla="*/ 159544 w 2328863"/>
              <a:gd name="connsiteY5" fmla="*/ 304800 h 338137"/>
              <a:gd name="connsiteX6" fmla="*/ 83344 w 2328863"/>
              <a:gd name="connsiteY6" fmla="*/ 295275 h 338137"/>
              <a:gd name="connsiteX7" fmla="*/ 52388 w 2328863"/>
              <a:gd name="connsiteY7" fmla="*/ 290512 h 338137"/>
              <a:gd name="connsiteX8" fmla="*/ 28575 w 2328863"/>
              <a:gd name="connsiteY8" fmla="*/ 278606 h 338137"/>
              <a:gd name="connsiteX9" fmla="*/ 9525 w 2328863"/>
              <a:gd name="connsiteY9" fmla="*/ 257175 h 338137"/>
              <a:gd name="connsiteX10" fmla="*/ 0 w 2328863"/>
              <a:gd name="connsiteY10" fmla="*/ 230981 h 338137"/>
              <a:gd name="connsiteX11" fmla="*/ 4763 w 2328863"/>
              <a:gd name="connsiteY11" fmla="*/ 202406 h 338137"/>
              <a:gd name="connsiteX12" fmla="*/ 16669 w 2328863"/>
              <a:gd name="connsiteY12" fmla="*/ 180975 h 338137"/>
              <a:gd name="connsiteX13" fmla="*/ 57150 w 2328863"/>
              <a:gd name="connsiteY13" fmla="*/ 142875 h 338137"/>
              <a:gd name="connsiteX14" fmla="*/ 114300 w 2328863"/>
              <a:gd name="connsiteY14" fmla="*/ 109537 h 338137"/>
              <a:gd name="connsiteX15" fmla="*/ 176213 w 2328863"/>
              <a:gd name="connsiteY15" fmla="*/ 85725 h 338137"/>
              <a:gd name="connsiteX16" fmla="*/ 233363 w 2328863"/>
              <a:gd name="connsiteY16" fmla="*/ 76200 h 338137"/>
              <a:gd name="connsiteX17" fmla="*/ 297657 w 2328863"/>
              <a:gd name="connsiteY17" fmla="*/ 69056 h 338137"/>
              <a:gd name="connsiteX18" fmla="*/ 342900 w 2328863"/>
              <a:gd name="connsiteY18" fmla="*/ 66675 h 338137"/>
              <a:gd name="connsiteX19" fmla="*/ 402432 w 2328863"/>
              <a:gd name="connsiteY19" fmla="*/ 76200 h 338137"/>
              <a:gd name="connsiteX20" fmla="*/ 616744 w 2328863"/>
              <a:gd name="connsiteY20" fmla="*/ 88106 h 338137"/>
              <a:gd name="connsiteX21" fmla="*/ 854869 w 2328863"/>
              <a:gd name="connsiteY21" fmla="*/ 92868 h 338137"/>
              <a:gd name="connsiteX22" fmla="*/ 959644 w 2328863"/>
              <a:gd name="connsiteY22" fmla="*/ 92868 h 338137"/>
              <a:gd name="connsiteX23" fmla="*/ 1326357 w 2328863"/>
              <a:gd name="connsiteY23" fmla="*/ 92868 h 338137"/>
              <a:gd name="connsiteX24" fmla="*/ 1457325 w 2328863"/>
              <a:gd name="connsiteY24" fmla="*/ 92868 h 338137"/>
              <a:gd name="connsiteX25" fmla="*/ 1795463 w 2328863"/>
              <a:gd name="connsiteY25" fmla="*/ 90487 h 338137"/>
              <a:gd name="connsiteX26" fmla="*/ 1938338 w 2328863"/>
              <a:gd name="connsiteY26" fmla="*/ 90487 h 338137"/>
              <a:gd name="connsiteX27" fmla="*/ 2107407 w 2328863"/>
              <a:gd name="connsiteY27" fmla="*/ 88106 h 338137"/>
              <a:gd name="connsiteX28" fmla="*/ 2145507 w 2328863"/>
              <a:gd name="connsiteY28" fmla="*/ 85725 h 338137"/>
              <a:gd name="connsiteX29" fmla="*/ 2183607 w 2328863"/>
              <a:gd name="connsiteY29" fmla="*/ 78581 h 338137"/>
              <a:gd name="connsiteX30" fmla="*/ 2219325 w 2328863"/>
              <a:gd name="connsiteY30" fmla="*/ 66675 h 338137"/>
              <a:gd name="connsiteX31" fmla="*/ 2245519 w 2328863"/>
              <a:gd name="connsiteY31" fmla="*/ 50006 h 338137"/>
              <a:gd name="connsiteX32" fmla="*/ 2314575 w 2328863"/>
              <a:gd name="connsiteY32" fmla="*/ 0 h 338137"/>
              <a:gd name="connsiteX33" fmla="*/ 2328863 w 2328863"/>
              <a:gd name="connsiteY33" fmla="*/ 228600 h 338137"/>
              <a:gd name="connsiteX34" fmla="*/ 2271713 w 2328863"/>
              <a:gd name="connsiteY34" fmla="*/ 288131 h 338137"/>
              <a:gd name="connsiteX35" fmla="*/ 2243138 w 2328863"/>
              <a:gd name="connsiteY35" fmla="*/ 323850 h 338137"/>
              <a:gd name="connsiteX36" fmla="*/ 2221707 w 2328863"/>
              <a:gd name="connsiteY36" fmla="*/ 335756 h 338137"/>
              <a:gd name="connsiteX37" fmla="*/ 2200275 w 2328863"/>
              <a:gd name="connsiteY37" fmla="*/ 338137 h 338137"/>
              <a:gd name="connsiteX38" fmla="*/ 2143125 w 2328863"/>
              <a:gd name="connsiteY38" fmla="*/ 326231 h 338137"/>
              <a:gd name="connsiteX39" fmla="*/ 2035969 w 2328863"/>
              <a:gd name="connsiteY39" fmla="*/ 311943 h 338137"/>
              <a:gd name="connsiteX40" fmla="*/ 1914525 w 2328863"/>
              <a:gd name="connsiteY40" fmla="*/ 314325 h 338137"/>
              <a:gd name="connsiteX41" fmla="*/ 1609725 w 2328863"/>
              <a:gd name="connsiteY41" fmla="*/ 311943 h 338137"/>
              <a:gd name="connsiteX42" fmla="*/ 1247775 w 2328863"/>
              <a:gd name="connsiteY42" fmla="*/ 314325 h 338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328863" h="338137">
                <a:moveTo>
                  <a:pt x="1247775" y="314325"/>
                </a:moveTo>
                <a:lnTo>
                  <a:pt x="842963" y="314325"/>
                </a:lnTo>
                <a:lnTo>
                  <a:pt x="569119" y="314325"/>
                </a:lnTo>
                <a:lnTo>
                  <a:pt x="359569" y="311943"/>
                </a:lnTo>
                <a:lnTo>
                  <a:pt x="238125" y="309562"/>
                </a:lnTo>
                <a:lnTo>
                  <a:pt x="159544" y="304800"/>
                </a:lnTo>
                <a:lnTo>
                  <a:pt x="83344" y="295275"/>
                </a:lnTo>
                <a:lnTo>
                  <a:pt x="52388" y="290512"/>
                </a:lnTo>
                <a:lnTo>
                  <a:pt x="28575" y="278606"/>
                </a:lnTo>
                <a:lnTo>
                  <a:pt x="9525" y="257175"/>
                </a:lnTo>
                <a:lnTo>
                  <a:pt x="0" y="230981"/>
                </a:lnTo>
                <a:lnTo>
                  <a:pt x="4763" y="202406"/>
                </a:lnTo>
                <a:lnTo>
                  <a:pt x="16669" y="180975"/>
                </a:lnTo>
                <a:lnTo>
                  <a:pt x="57150" y="142875"/>
                </a:lnTo>
                <a:lnTo>
                  <a:pt x="114300" y="109537"/>
                </a:lnTo>
                <a:lnTo>
                  <a:pt x="176213" y="85725"/>
                </a:lnTo>
                <a:lnTo>
                  <a:pt x="233363" y="76200"/>
                </a:lnTo>
                <a:lnTo>
                  <a:pt x="297657" y="69056"/>
                </a:lnTo>
                <a:lnTo>
                  <a:pt x="342900" y="66675"/>
                </a:lnTo>
                <a:lnTo>
                  <a:pt x="402432" y="76200"/>
                </a:lnTo>
                <a:lnTo>
                  <a:pt x="616744" y="88106"/>
                </a:lnTo>
                <a:lnTo>
                  <a:pt x="854869" y="92868"/>
                </a:lnTo>
                <a:lnTo>
                  <a:pt x="959644" y="92868"/>
                </a:lnTo>
                <a:lnTo>
                  <a:pt x="1326357" y="92868"/>
                </a:lnTo>
                <a:lnTo>
                  <a:pt x="1457325" y="92868"/>
                </a:lnTo>
                <a:lnTo>
                  <a:pt x="1795463" y="90487"/>
                </a:lnTo>
                <a:lnTo>
                  <a:pt x="1938338" y="90487"/>
                </a:lnTo>
                <a:lnTo>
                  <a:pt x="2107407" y="88106"/>
                </a:lnTo>
                <a:lnTo>
                  <a:pt x="2145507" y="85725"/>
                </a:lnTo>
                <a:lnTo>
                  <a:pt x="2183607" y="78581"/>
                </a:lnTo>
                <a:lnTo>
                  <a:pt x="2219325" y="66675"/>
                </a:lnTo>
                <a:lnTo>
                  <a:pt x="2245519" y="50006"/>
                </a:lnTo>
                <a:lnTo>
                  <a:pt x="2314575" y="0"/>
                </a:lnTo>
                <a:lnTo>
                  <a:pt x="2328863" y="228600"/>
                </a:lnTo>
                <a:lnTo>
                  <a:pt x="2271713" y="288131"/>
                </a:lnTo>
                <a:lnTo>
                  <a:pt x="2243138" y="323850"/>
                </a:lnTo>
                <a:lnTo>
                  <a:pt x="2221707" y="335756"/>
                </a:lnTo>
                <a:lnTo>
                  <a:pt x="2200275" y="338137"/>
                </a:lnTo>
                <a:lnTo>
                  <a:pt x="2143125" y="326231"/>
                </a:lnTo>
                <a:lnTo>
                  <a:pt x="2035969" y="311943"/>
                </a:lnTo>
                <a:lnTo>
                  <a:pt x="1914525" y="314325"/>
                </a:lnTo>
                <a:lnTo>
                  <a:pt x="1609725" y="311943"/>
                </a:lnTo>
                <a:lnTo>
                  <a:pt x="1247775" y="3143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A14AEF75-2848-49BC-AF46-54EA4570A9EE}"/>
              </a:ext>
            </a:extLst>
          </p:cNvPr>
          <p:cNvSpPr/>
          <p:nvPr/>
        </p:nvSpPr>
        <p:spPr>
          <a:xfrm>
            <a:off x="5484813" y="3382963"/>
            <a:ext cx="1530350" cy="384175"/>
          </a:xfrm>
          <a:custGeom>
            <a:avLst/>
            <a:gdLst>
              <a:gd name="connsiteX0" fmla="*/ 1095375 w 1531144"/>
              <a:gd name="connsiteY0" fmla="*/ 269082 h 383382"/>
              <a:gd name="connsiteX1" fmla="*/ 878681 w 1531144"/>
              <a:gd name="connsiteY1" fmla="*/ 314325 h 383382"/>
              <a:gd name="connsiteX2" fmla="*/ 747712 w 1531144"/>
              <a:gd name="connsiteY2" fmla="*/ 342900 h 383382"/>
              <a:gd name="connsiteX3" fmla="*/ 638175 w 1531144"/>
              <a:gd name="connsiteY3" fmla="*/ 359569 h 383382"/>
              <a:gd name="connsiteX4" fmla="*/ 488156 w 1531144"/>
              <a:gd name="connsiteY4" fmla="*/ 371475 h 383382"/>
              <a:gd name="connsiteX5" fmla="*/ 311944 w 1531144"/>
              <a:gd name="connsiteY5" fmla="*/ 378619 h 383382"/>
              <a:gd name="connsiteX6" fmla="*/ 116681 w 1531144"/>
              <a:gd name="connsiteY6" fmla="*/ 383382 h 383382"/>
              <a:gd name="connsiteX7" fmla="*/ 0 w 1531144"/>
              <a:gd name="connsiteY7" fmla="*/ 376238 h 383382"/>
              <a:gd name="connsiteX8" fmla="*/ 40481 w 1531144"/>
              <a:gd name="connsiteY8" fmla="*/ 280988 h 383382"/>
              <a:gd name="connsiteX9" fmla="*/ 245269 w 1531144"/>
              <a:gd name="connsiteY9" fmla="*/ 257175 h 383382"/>
              <a:gd name="connsiteX10" fmla="*/ 433387 w 1531144"/>
              <a:gd name="connsiteY10" fmla="*/ 221457 h 383382"/>
              <a:gd name="connsiteX11" fmla="*/ 595312 w 1531144"/>
              <a:gd name="connsiteY11" fmla="*/ 185738 h 383382"/>
              <a:gd name="connsiteX12" fmla="*/ 762000 w 1531144"/>
              <a:gd name="connsiteY12" fmla="*/ 140494 h 383382"/>
              <a:gd name="connsiteX13" fmla="*/ 892969 w 1531144"/>
              <a:gd name="connsiteY13" fmla="*/ 102394 h 383382"/>
              <a:gd name="connsiteX14" fmla="*/ 1028700 w 1531144"/>
              <a:gd name="connsiteY14" fmla="*/ 50007 h 383382"/>
              <a:gd name="connsiteX15" fmla="*/ 1133475 w 1531144"/>
              <a:gd name="connsiteY15" fmla="*/ 0 h 383382"/>
              <a:gd name="connsiteX16" fmla="*/ 1162050 w 1531144"/>
              <a:gd name="connsiteY16" fmla="*/ 0 h 383382"/>
              <a:gd name="connsiteX17" fmla="*/ 1221581 w 1531144"/>
              <a:gd name="connsiteY17" fmla="*/ 7144 h 383382"/>
              <a:gd name="connsiteX18" fmla="*/ 1307306 w 1531144"/>
              <a:gd name="connsiteY18" fmla="*/ 21432 h 383382"/>
              <a:gd name="connsiteX19" fmla="*/ 1393031 w 1531144"/>
              <a:gd name="connsiteY19" fmla="*/ 45244 h 383382"/>
              <a:gd name="connsiteX20" fmla="*/ 1457325 w 1531144"/>
              <a:gd name="connsiteY20" fmla="*/ 64294 h 383382"/>
              <a:gd name="connsiteX21" fmla="*/ 1481137 w 1531144"/>
              <a:gd name="connsiteY21" fmla="*/ 71438 h 383382"/>
              <a:gd name="connsiteX22" fmla="*/ 1504950 w 1531144"/>
              <a:gd name="connsiteY22" fmla="*/ 90488 h 383382"/>
              <a:gd name="connsiteX23" fmla="*/ 1524000 w 1531144"/>
              <a:gd name="connsiteY23" fmla="*/ 116682 h 383382"/>
              <a:gd name="connsiteX24" fmla="*/ 1528762 w 1531144"/>
              <a:gd name="connsiteY24" fmla="*/ 130969 h 383382"/>
              <a:gd name="connsiteX25" fmla="*/ 1531144 w 1531144"/>
              <a:gd name="connsiteY25" fmla="*/ 157163 h 383382"/>
              <a:gd name="connsiteX26" fmla="*/ 1514475 w 1531144"/>
              <a:gd name="connsiteY26" fmla="*/ 180975 h 383382"/>
              <a:gd name="connsiteX27" fmla="*/ 1478756 w 1531144"/>
              <a:gd name="connsiteY27" fmla="*/ 204788 h 383382"/>
              <a:gd name="connsiteX28" fmla="*/ 1433512 w 1531144"/>
              <a:gd name="connsiteY28" fmla="*/ 223838 h 383382"/>
              <a:gd name="connsiteX29" fmla="*/ 1283494 w 1531144"/>
              <a:gd name="connsiteY29" fmla="*/ 242888 h 383382"/>
              <a:gd name="connsiteX30" fmla="*/ 1095375 w 1531144"/>
              <a:gd name="connsiteY30" fmla="*/ 269082 h 383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531144" h="383382">
                <a:moveTo>
                  <a:pt x="1095375" y="269082"/>
                </a:moveTo>
                <a:lnTo>
                  <a:pt x="878681" y="314325"/>
                </a:lnTo>
                <a:lnTo>
                  <a:pt x="747712" y="342900"/>
                </a:lnTo>
                <a:lnTo>
                  <a:pt x="638175" y="359569"/>
                </a:lnTo>
                <a:lnTo>
                  <a:pt x="488156" y="371475"/>
                </a:lnTo>
                <a:lnTo>
                  <a:pt x="311944" y="378619"/>
                </a:lnTo>
                <a:lnTo>
                  <a:pt x="116681" y="383382"/>
                </a:lnTo>
                <a:lnTo>
                  <a:pt x="0" y="376238"/>
                </a:lnTo>
                <a:lnTo>
                  <a:pt x="40481" y="280988"/>
                </a:lnTo>
                <a:lnTo>
                  <a:pt x="245269" y="257175"/>
                </a:lnTo>
                <a:lnTo>
                  <a:pt x="433387" y="221457"/>
                </a:lnTo>
                <a:lnTo>
                  <a:pt x="595312" y="185738"/>
                </a:lnTo>
                <a:lnTo>
                  <a:pt x="762000" y="140494"/>
                </a:lnTo>
                <a:lnTo>
                  <a:pt x="892969" y="102394"/>
                </a:lnTo>
                <a:lnTo>
                  <a:pt x="1028700" y="50007"/>
                </a:lnTo>
                <a:lnTo>
                  <a:pt x="1133475" y="0"/>
                </a:lnTo>
                <a:lnTo>
                  <a:pt x="1162050" y="0"/>
                </a:lnTo>
                <a:lnTo>
                  <a:pt x="1221581" y="7144"/>
                </a:lnTo>
                <a:lnTo>
                  <a:pt x="1307306" y="21432"/>
                </a:lnTo>
                <a:lnTo>
                  <a:pt x="1393031" y="45244"/>
                </a:lnTo>
                <a:lnTo>
                  <a:pt x="1457325" y="64294"/>
                </a:lnTo>
                <a:lnTo>
                  <a:pt x="1481137" y="71438"/>
                </a:lnTo>
                <a:lnTo>
                  <a:pt x="1504950" y="90488"/>
                </a:lnTo>
                <a:lnTo>
                  <a:pt x="1524000" y="116682"/>
                </a:lnTo>
                <a:lnTo>
                  <a:pt x="1528762" y="130969"/>
                </a:lnTo>
                <a:lnTo>
                  <a:pt x="1531144" y="157163"/>
                </a:lnTo>
                <a:lnTo>
                  <a:pt x="1514475" y="180975"/>
                </a:lnTo>
                <a:lnTo>
                  <a:pt x="1478756" y="204788"/>
                </a:lnTo>
                <a:lnTo>
                  <a:pt x="1433512" y="223838"/>
                </a:lnTo>
                <a:lnTo>
                  <a:pt x="1283494" y="242888"/>
                </a:lnTo>
                <a:lnTo>
                  <a:pt x="1095375" y="26908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42725E62-29CA-41A4-B5F2-1F293A0E6DB0}"/>
              </a:ext>
            </a:extLst>
          </p:cNvPr>
          <p:cNvSpPr/>
          <p:nvPr/>
        </p:nvSpPr>
        <p:spPr>
          <a:xfrm rot="16200000">
            <a:off x="4695826" y="4011612"/>
            <a:ext cx="2190750" cy="1539875"/>
          </a:xfrm>
          <a:custGeom>
            <a:avLst/>
            <a:gdLst>
              <a:gd name="connsiteX0" fmla="*/ 1332769 w 2192055"/>
              <a:gd name="connsiteY0" fmla="*/ 1257613 h 1540701"/>
              <a:gd name="connsiteX1" fmla="*/ 1177447 w 2192055"/>
              <a:gd name="connsiteY1" fmla="*/ 1169931 h 1540701"/>
              <a:gd name="connsiteX2" fmla="*/ 1047176 w 2192055"/>
              <a:gd name="connsiteY2" fmla="*/ 1099785 h 1540701"/>
              <a:gd name="connsiteX3" fmla="*/ 844254 w 2192055"/>
              <a:gd name="connsiteY3" fmla="*/ 982040 h 1540701"/>
              <a:gd name="connsiteX4" fmla="*/ 729015 w 2192055"/>
              <a:gd name="connsiteY4" fmla="*/ 886842 h 1540701"/>
              <a:gd name="connsiteX5" fmla="*/ 603755 w 2192055"/>
              <a:gd name="connsiteY5" fmla="*/ 779119 h 1540701"/>
              <a:gd name="connsiteX6" fmla="*/ 513567 w 2192055"/>
              <a:gd name="connsiteY6" fmla="*/ 696447 h 1540701"/>
              <a:gd name="connsiteX7" fmla="*/ 410854 w 2192055"/>
              <a:gd name="connsiteY7" fmla="*/ 596239 h 1540701"/>
              <a:gd name="connsiteX8" fmla="*/ 330687 w 2192055"/>
              <a:gd name="connsiteY8" fmla="*/ 516072 h 1540701"/>
              <a:gd name="connsiteX9" fmla="*/ 265552 w 2192055"/>
              <a:gd name="connsiteY9" fmla="*/ 440916 h 1540701"/>
              <a:gd name="connsiteX10" fmla="*/ 197911 w 2192055"/>
              <a:gd name="connsiteY10" fmla="*/ 350728 h 1540701"/>
              <a:gd name="connsiteX11" fmla="*/ 147807 w 2192055"/>
              <a:gd name="connsiteY11" fmla="*/ 280583 h 1540701"/>
              <a:gd name="connsiteX12" fmla="*/ 92693 w 2192055"/>
              <a:gd name="connsiteY12" fmla="*/ 192901 h 1540701"/>
              <a:gd name="connsiteX13" fmla="*/ 45094 w 2192055"/>
              <a:gd name="connsiteY13" fmla="*/ 117744 h 1540701"/>
              <a:gd name="connsiteX14" fmla="*/ 22547 w 2192055"/>
              <a:gd name="connsiteY14" fmla="*/ 77661 h 1540701"/>
              <a:gd name="connsiteX15" fmla="*/ 5011 w 2192055"/>
              <a:gd name="connsiteY15" fmla="*/ 47599 h 1540701"/>
              <a:gd name="connsiteX16" fmla="*/ 0 w 2192055"/>
              <a:gd name="connsiteY16" fmla="*/ 30062 h 1540701"/>
              <a:gd name="connsiteX17" fmla="*/ 0 w 2192055"/>
              <a:gd name="connsiteY17" fmla="*/ 17536 h 1540701"/>
              <a:gd name="connsiteX18" fmla="*/ 5011 w 2192055"/>
              <a:gd name="connsiteY18" fmla="*/ 2505 h 1540701"/>
              <a:gd name="connsiteX19" fmla="*/ 20042 w 2192055"/>
              <a:gd name="connsiteY19" fmla="*/ 0 h 1540701"/>
              <a:gd name="connsiteX20" fmla="*/ 42589 w 2192055"/>
              <a:gd name="connsiteY20" fmla="*/ 7515 h 1540701"/>
              <a:gd name="connsiteX21" fmla="*/ 65136 w 2192055"/>
              <a:gd name="connsiteY21" fmla="*/ 25052 h 1540701"/>
              <a:gd name="connsiteX22" fmla="*/ 165344 w 2192055"/>
              <a:gd name="connsiteY22" fmla="*/ 137786 h 1540701"/>
              <a:gd name="connsiteX23" fmla="*/ 278078 w 2192055"/>
              <a:gd name="connsiteY23" fmla="*/ 248015 h 1540701"/>
              <a:gd name="connsiteX24" fmla="*/ 413359 w 2192055"/>
              <a:gd name="connsiteY24" fmla="*/ 375781 h 1540701"/>
              <a:gd name="connsiteX25" fmla="*/ 501041 w 2192055"/>
              <a:gd name="connsiteY25" fmla="*/ 453442 h 1540701"/>
              <a:gd name="connsiteX26" fmla="*/ 593734 w 2192055"/>
              <a:gd name="connsiteY26" fmla="*/ 526093 h 1540701"/>
              <a:gd name="connsiteX27" fmla="*/ 691437 w 2192055"/>
              <a:gd name="connsiteY27" fmla="*/ 603754 h 1540701"/>
              <a:gd name="connsiteX28" fmla="*/ 771603 w 2192055"/>
              <a:gd name="connsiteY28" fmla="*/ 658869 h 1540701"/>
              <a:gd name="connsiteX29" fmla="*/ 859286 w 2192055"/>
              <a:gd name="connsiteY29" fmla="*/ 721499 h 1540701"/>
              <a:gd name="connsiteX30" fmla="*/ 949473 w 2192055"/>
              <a:gd name="connsiteY30" fmla="*/ 781624 h 1540701"/>
              <a:gd name="connsiteX31" fmla="*/ 1047176 w 2192055"/>
              <a:gd name="connsiteY31" fmla="*/ 846759 h 1540701"/>
              <a:gd name="connsiteX32" fmla="*/ 1220035 w 2192055"/>
              <a:gd name="connsiteY32" fmla="*/ 931936 h 1540701"/>
              <a:gd name="connsiteX33" fmla="*/ 1370348 w 2192055"/>
              <a:gd name="connsiteY33" fmla="*/ 1002082 h 1540701"/>
              <a:gd name="connsiteX34" fmla="*/ 1520660 w 2192055"/>
              <a:gd name="connsiteY34" fmla="*/ 1062207 h 1540701"/>
              <a:gd name="connsiteX35" fmla="*/ 1668467 w 2192055"/>
              <a:gd name="connsiteY35" fmla="*/ 1112311 h 1540701"/>
              <a:gd name="connsiteX36" fmla="*/ 1743623 w 2192055"/>
              <a:gd name="connsiteY36" fmla="*/ 1134858 h 1540701"/>
              <a:gd name="connsiteX37" fmla="*/ 1816274 w 2192055"/>
              <a:gd name="connsiteY37" fmla="*/ 1154899 h 1540701"/>
              <a:gd name="connsiteX38" fmla="*/ 1871389 w 2192055"/>
              <a:gd name="connsiteY38" fmla="*/ 1164920 h 1540701"/>
              <a:gd name="connsiteX39" fmla="*/ 1918988 w 2192055"/>
              <a:gd name="connsiteY39" fmla="*/ 1172436 h 1540701"/>
              <a:gd name="connsiteX40" fmla="*/ 1964081 w 2192055"/>
              <a:gd name="connsiteY40" fmla="*/ 1174941 h 1540701"/>
              <a:gd name="connsiteX41" fmla="*/ 2011680 w 2192055"/>
              <a:gd name="connsiteY41" fmla="*/ 1174941 h 1540701"/>
              <a:gd name="connsiteX42" fmla="*/ 2056774 w 2192055"/>
              <a:gd name="connsiteY42" fmla="*/ 1169931 h 1540701"/>
              <a:gd name="connsiteX43" fmla="*/ 2104373 w 2192055"/>
              <a:gd name="connsiteY43" fmla="*/ 1149889 h 1540701"/>
              <a:gd name="connsiteX44" fmla="*/ 2161992 w 2192055"/>
              <a:gd name="connsiteY44" fmla="*/ 1104795 h 1540701"/>
              <a:gd name="connsiteX45" fmla="*/ 2192055 w 2192055"/>
              <a:gd name="connsiteY45" fmla="*/ 1194983 h 1540701"/>
              <a:gd name="connsiteX46" fmla="*/ 2134435 w 2192055"/>
              <a:gd name="connsiteY46" fmla="*/ 1277654 h 1540701"/>
              <a:gd name="connsiteX47" fmla="*/ 2094352 w 2192055"/>
              <a:gd name="connsiteY47" fmla="*/ 1357821 h 1540701"/>
              <a:gd name="connsiteX48" fmla="*/ 2046753 w 2192055"/>
              <a:gd name="connsiteY48" fmla="*/ 1440493 h 1540701"/>
              <a:gd name="connsiteX49" fmla="*/ 1999154 w 2192055"/>
              <a:gd name="connsiteY49" fmla="*/ 1500618 h 1540701"/>
              <a:gd name="connsiteX50" fmla="*/ 1969092 w 2192055"/>
              <a:gd name="connsiteY50" fmla="*/ 1528175 h 1540701"/>
              <a:gd name="connsiteX51" fmla="*/ 1946545 w 2192055"/>
              <a:gd name="connsiteY51" fmla="*/ 1540701 h 1540701"/>
              <a:gd name="connsiteX52" fmla="*/ 1926503 w 2192055"/>
              <a:gd name="connsiteY52" fmla="*/ 1540701 h 1540701"/>
              <a:gd name="connsiteX53" fmla="*/ 1896441 w 2192055"/>
              <a:gd name="connsiteY53" fmla="*/ 1535691 h 1540701"/>
              <a:gd name="connsiteX54" fmla="*/ 1873894 w 2192055"/>
              <a:gd name="connsiteY54" fmla="*/ 1523165 h 1540701"/>
              <a:gd name="connsiteX55" fmla="*/ 1841326 w 2192055"/>
              <a:gd name="connsiteY55" fmla="*/ 1490597 h 1540701"/>
              <a:gd name="connsiteX56" fmla="*/ 1801243 w 2192055"/>
              <a:gd name="connsiteY56" fmla="*/ 1458029 h 1540701"/>
              <a:gd name="connsiteX57" fmla="*/ 1746128 w 2192055"/>
              <a:gd name="connsiteY57" fmla="*/ 1430472 h 1540701"/>
              <a:gd name="connsiteX58" fmla="*/ 1560743 w 2192055"/>
              <a:gd name="connsiteY58" fmla="*/ 1350305 h 1540701"/>
              <a:gd name="connsiteX59" fmla="*/ 1332769 w 2192055"/>
              <a:gd name="connsiteY59" fmla="*/ 1257613 h 15407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192055" h="1540701">
                <a:moveTo>
                  <a:pt x="1332769" y="1257613"/>
                </a:moveTo>
                <a:lnTo>
                  <a:pt x="1177447" y="1169931"/>
                </a:lnTo>
                <a:lnTo>
                  <a:pt x="1047176" y="1099785"/>
                </a:lnTo>
                <a:lnTo>
                  <a:pt x="844254" y="982040"/>
                </a:lnTo>
                <a:lnTo>
                  <a:pt x="729015" y="886842"/>
                </a:lnTo>
                <a:lnTo>
                  <a:pt x="603755" y="779119"/>
                </a:lnTo>
                <a:lnTo>
                  <a:pt x="513567" y="696447"/>
                </a:lnTo>
                <a:lnTo>
                  <a:pt x="410854" y="596239"/>
                </a:lnTo>
                <a:lnTo>
                  <a:pt x="330687" y="516072"/>
                </a:lnTo>
                <a:lnTo>
                  <a:pt x="265552" y="440916"/>
                </a:lnTo>
                <a:lnTo>
                  <a:pt x="197911" y="350728"/>
                </a:lnTo>
                <a:lnTo>
                  <a:pt x="147807" y="280583"/>
                </a:lnTo>
                <a:lnTo>
                  <a:pt x="92693" y="192901"/>
                </a:lnTo>
                <a:lnTo>
                  <a:pt x="45094" y="117744"/>
                </a:lnTo>
                <a:lnTo>
                  <a:pt x="22547" y="77661"/>
                </a:lnTo>
                <a:lnTo>
                  <a:pt x="5011" y="47599"/>
                </a:lnTo>
                <a:lnTo>
                  <a:pt x="0" y="30062"/>
                </a:lnTo>
                <a:lnTo>
                  <a:pt x="0" y="17536"/>
                </a:lnTo>
                <a:lnTo>
                  <a:pt x="5011" y="2505"/>
                </a:lnTo>
                <a:lnTo>
                  <a:pt x="20042" y="0"/>
                </a:lnTo>
                <a:lnTo>
                  <a:pt x="42589" y="7515"/>
                </a:lnTo>
                <a:lnTo>
                  <a:pt x="65136" y="25052"/>
                </a:lnTo>
                <a:lnTo>
                  <a:pt x="165344" y="137786"/>
                </a:lnTo>
                <a:lnTo>
                  <a:pt x="278078" y="248015"/>
                </a:lnTo>
                <a:lnTo>
                  <a:pt x="413359" y="375781"/>
                </a:lnTo>
                <a:lnTo>
                  <a:pt x="501041" y="453442"/>
                </a:lnTo>
                <a:lnTo>
                  <a:pt x="593734" y="526093"/>
                </a:lnTo>
                <a:lnTo>
                  <a:pt x="691437" y="603754"/>
                </a:lnTo>
                <a:lnTo>
                  <a:pt x="771603" y="658869"/>
                </a:lnTo>
                <a:lnTo>
                  <a:pt x="859286" y="721499"/>
                </a:lnTo>
                <a:lnTo>
                  <a:pt x="949473" y="781624"/>
                </a:lnTo>
                <a:lnTo>
                  <a:pt x="1047176" y="846759"/>
                </a:lnTo>
                <a:lnTo>
                  <a:pt x="1220035" y="931936"/>
                </a:lnTo>
                <a:lnTo>
                  <a:pt x="1370348" y="1002082"/>
                </a:lnTo>
                <a:lnTo>
                  <a:pt x="1520660" y="1062207"/>
                </a:lnTo>
                <a:lnTo>
                  <a:pt x="1668467" y="1112311"/>
                </a:lnTo>
                <a:lnTo>
                  <a:pt x="1743623" y="1134858"/>
                </a:lnTo>
                <a:lnTo>
                  <a:pt x="1816274" y="1154899"/>
                </a:lnTo>
                <a:lnTo>
                  <a:pt x="1871389" y="1164920"/>
                </a:lnTo>
                <a:lnTo>
                  <a:pt x="1918988" y="1172436"/>
                </a:lnTo>
                <a:lnTo>
                  <a:pt x="1964081" y="1174941"/>
                </a:lnTo>
                <a:lnTo>
                  <a:pt x="2011680" y="1174941"/>
                </a:lnTo>
                <a:lnTo>
                  <a:pt x="2056774" y="1169931"/>
                </a:lnTo>
                <a:lnTo>
                  <a:pt x="2104373" y="1149889"/>
                </a:lnTo>
                <a:lnTo>
                  <a:pt x="2161992" y="1104795"/>
                </a:lnTo>
                <a:lnTo>
                  <a:pt x="2192055" y="1194983"/>
                </a:lnTo>
                <a:lnTo>
                  <a:pt x="2134435" y="1277654"/>
                </a:lnTo>
                <a:lnTo>
                  <a:pt x="2094352" y="1357821"/>
                </a:lnTo>
                <a:lnTo>
                  <a:pt x="2046753" y="1440493"/>
                </a:lnTo>
                <a:lnTo>
                  <a:pt x="1999154" y="1500618"/>
                </a:lnTo>
                <a:lnTo>
                  <a:pt x="1969092" y="1528175"/>
                </a:lnTo>
                <a:lnTo>
                  <a:pt x="1946545" y="1540701"/>
                </a:lnTo>
                <a:lnTo>
                  <a:pt x="1926503" y="1540701"/>
                </a:lnTo>
                <a:lnTo>
                  <a:pt x="1896441" y="1535691"/>
                </a:lnTo>
                <a:lnTo>
                  <a:pt x="1873894" y="1523165"/>
                </a:lnTo>
                <a:lnTo>
                  <a:pt x="1841326" y="1490597"/>
                </a:lnTo>
                <a:lnTo>
                  <a:pt x="1801243" y="1458029"/>
                </a:lnTo>
                <a:lnTo>
                  <a:pt x="1746128" y="1430472"/>
                </a:lnTo>
                <a:lnTo>
                  <a:pt x="1560743" y="1350305"/>
                </a:lnTo>
                <a:lnTo>
                  <a:pt x="1332769" y="125761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1ADC3D3E-2BD1-4CEE-A1F2-03CAC657B59B}"/>
              </a:ext>
            </a:extLst>
          </p:cNvPr>
          <p:cNvSpPr/>
          <p:nvPr/>
        </p:nvSpPr>
        <p:spPr>
          <a:xfrm>
            <a:off x="5453063" y="4297363"/>
            <a:ext cx="1933575" cy="1635125"/>
          </a:xfrm>
          <a:custGeom>
            <a:avLst/>
            <a:gdLst>
              <a:gd name="connsiteX0" fmla="*/ 762000 w 1932214"/>
              <a:gd name="connsiteY0" fmla="*/ 1058635 h 1635578"/>
              <a:gd name="connsiteX1" fmla="*/ 527957 w 1932214"/>
              <a:gd name="connsiteY1" fmla="*/ 721178 h 1635578"/>
              <a:gd name="connsiteX2" fmla="*/ 427264 w 1932214"/>
              <a:gd name="connsiteY2" fmla="*/ 560614 h 1635578"/>
              <a:gd name="connsiteX3" fmla="*/ 351064 w 1932214"/>
              <a:gd name="connsiteY3" fmla="*/ 459921 h 1635578"/>
              <a:gd name="connsiteX4" fmla="*/ 277586 w 1932214"/>
              <a:gd name="connsiteY4" fmla="*/ 359228 h 1635578"/>
              <a:gd name="connsiteX5" fmla="*/ 206828 w 1932214"/>
              <a:gd name="connsiteY5" fmla="*/ 272143 h 1635578"/>
              <a:gd name="connsiteX6" fmla="*/ 138793 w 1932214"/>
              <a:gd name="connsiteY6" fmla="*/ 195943 h 1635578"/>
              <a:gd name="connsiteX7" fmla="*/ 81643 w 1932214"/>
              <a:gd name="connsiteY7" fmla="*/ 136071 h 1635578"/>
              <a:gd name="connsiteX8" fmla="*/ 46264 w 1932214"/>
              <a:gd name="connsiteY8" fmla="*/ 111578 h 1635578"/>
              <a:gd name="connsiteX9" fmla="*/ 21771 w 1932214"/>
              <a:gd name="connsiteY9" fmla="*/ 95250 h 1635578"/>
              <a:gd name="connsiteX10" fmla="*/ 8164 w 1932214"/>
              <a:gd name="connsiteY10" fmla="*/ 81643 h 1635578"/>
              <a:gd name="connsiteX11" fmla="*/ 0 w 1932214"/>
              <a:gd name="connsiteY11" fmla="*/ 54428 h 1635578"/>
              <a:gd name="connsiteX12" fmla="*/ 2721 w 1932214"/>
              <a:gd name="connsiteY12" fmla="*/ 29935 h 1635578"/>
              <a:gd name="connsiteX13" fmla="*/ 8164 w 1932214"/>
              <a:gd name="connsiteY13" fmla="*/ 16328 h 1635578"/>
              <a:gd name="connsiteX14" fmla="*/ 27214 w 1932214"/>
              <a:gd name="connsiteY14" fmla="*/ 5443 h 1635578"/>
              <a:gd name="connsiteX15" fmla="*/ 62593 w 1932214"/>
              <a:gd name="connsiteY15" fmla="*/ 0 h 1635578"/>
              <a:gd name="connsiteX16" fmla="*/ 103414 w 1932214"/>
              <a:gd name="connsiteY16" fmla="*/ 13607 h 1635578"/>
              <a:gd name="connsiteX17" fmla="*/ 195943 w 1932214"/>
              <a:gd name="connsiteY17" fmla="*/ 68035 h 1635578"/>
              <a:gd name="connsiteX18" fmla="*/ 269421 w 1932214"/>
              <a:gd name="connsiteY18" fmla="*/ 122464 h 1635578"/>
              <a:gd name="connsiteX19" fmla="*/ 348343 w 1932214"/>
              <a:gd name="connsiteY19" fmla="*/ 187778 h 1635578"/>
              <a:gd name="connsiteX20" fmla="*/ 408214 w 1932214"/>
              <a:gd name="connsiteY20" fmla="*/ 247650 h 1635578"/>
              <a:gd name="connsiteX21" fmla="*/ 519793 w 1932214"/>
              <a:gd name="connsiteY21" fmla="*/ 372835 h 1635578"/>
              <a:gd name="connsiteX22" fmla="*/ 658586 w 1932214"/>
              <a:gd name="connsiteY22" fmla="*/ 500743 h 1635578"/>
              <a:gd name="connsiteX23" fmla="*/ 813707 w 1932214"/>
              <a:gd name="connsiteY23" fmla="*/ 666750 h 1635578"/>
              <a:gd name="connsiteX24" fmla="*/ 903514 w 1932214"/>
              <a:gd name="connsiteY24" fmla="*/ 772885 h 1635578"/>
              <a:gd name="connsiteX25" fmla="*/ 974271 w 1932214"/>
              <a:gd name="connsiteY25" fmla="*/ 846364 h 1635578"/>
              <a:gd name="connsiteX26" fmla="*/ 1055914 w 1932214"/>
              <a:gd name="connsiteY26" fmla="*/ 928007 h 1635578"/>
              <a:gd name="connsiteX27" fmla="*/ 1178378 w 1932214"/>
              <a:gd name="connsiteY27" fmla="*/ 1045028 h 1635578"/>
              <a:gd name="connsiteX28" fmla="*/ 1265464 w 1932214"/>
              <a:gd name="connsiteY28" fmla="*/ 1126671 h 1635578"/>
              <a:gd name="connsiteX29" fmla="*/ 1355271 w 1932214"/>
              <a:gd name="connsiteY29" fmla="*/ 1200150 h 1635578"/>
              <a:gd name="connsiteX30" fmla="*/ 1439636 w 1932214"/>
              <a:gd name="connsiteY30" fmla="*/ 1262743 h 1635578"/>
              <a:gd name="connsiteX31" fmla="*/ 1570264 w 1932214"/>
              <a:gd name="connsiteY31" fmla="*/ 1355271 h 1635578"/>
              <a:gd name="connsiteX32" fmla="*/ 1700893 w 1932214"/>
              <a:gd name="connsiteY32" fmla="*/ 1436914 h 1635578"/>
              <a:gd name="connsiteX33" fmla="*/ 1826078 w 1932214"/>
              <a:gd name="connsiteY33" fmla="*/ 1515835 h 1635578"/>
              <a:gd name="connsiteX34" fmla="*/ 1910443 w 1932214"/>
              <a:gd name="connsiteY34" fmla="*/ 1570264 h 1635578"/>
              <a:gd name="connsiteX35" fmla="*/ 1926771 w 1932214"/>
              <a:gd name="connsiteY35" fmla="*/ 1586593 h 1635578"/>
              <a:gd name="connsiteX36" fmla="*/ 1932214 w 1932214"/>
              <a:gd name="connsiteY36" fmla="*/ 1605643 h 1635578"/>
              <a:gd name="connsiteX37" fmla="*/ 1921328 w 1932214"/>
              <a:gd name="connsiteY37" fmla="*/ 1621971 h 1635578"/>
              <a:gd name="connsiteX38" fmla="*/ 1885950 w 1932214"/>
              <a:gd name="connsiteY38" fmla="*/ 1635578 h 1635578"/>
              <a:gd name="connsiteX39" fmla="*/ 1828800 w 1932214"/>
              <a:gd name="connsiteY39" fmla="*/ 1630135 h 1635578"/>
              <a:gd name="connsiteX40" fmla="*/ 1679121 w 1932214"/>
              <a:gd name="connsiteY40" fmla="*/ 1619250 h 1635578"/>
              <a:gd name="connsiteX41" fmla="*/ 1491343 w 1932214"/>
              <a:gd name="connsiteY41" fmla="*/ 1602921 h 1635578"/>
              <a:gd name="connsiteX42" fmla="*/ 1374321 w 1932214"/>
              <a:gd name="connsiteY42" fmla="*/ 1594757 h 1635578"/>
              <a:gd name="connsiteX43" fmla="*/ 1270907 w 1932214"/>
              <a:gd name="connsiteY43" fmla="*/ 1583871 h 1635578"/>
              <a:gd name="connsiteX44" fmla="*/ 1219200 w 1932214"/>
              <a:gd name="connsiteY44" fmla="*/ 1570264 h 1635578"/>
              <a:gd name="connsiteX45" fmla="*/ 1170214 w 1932214"/>
              <a:gd name="connsiteY45" fmla="*/ 1551214 h 1635578"/>
              <a:gd name="connsiteX46" fmla="*/ 1113064 w 1932214"/>
              <a:gd name="connsiteY46" fmla="*/ 1518557 h 1635578"/>
              <a:gd name="connsiteX47" fmla="*/ 1064078 w 1932214"/>
              <a:gd name="connsiteY47" fmla="*/ 1480457 h 1635578"/>
              <a:gd name="connsiteX48" fmla="*/ 987878 w 1932214"/>
              <a:gd name="connsiteY48" fmla="*/ 1401535 h 1635578"/>
              <a:gd name="connsiteX49" fmla="*/ 917121 w 1932214"/>
              <a:gd name="connsiteY49" fmla="*/ 1300843 h 1635578"/>
              <a:gd name="connsiteX50" fmla="*/ 827314 w 1932214"/>
              <a:gd name="connsiteY50" fmla="*/ 1151164 h 1635578"/>
              <a:gd name="connsiteX51" fmla="*/ 762000 w 1932214"/>
              <a:gd name="connsiteY51" fmla="*/ 1058635 h 1635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932214" h="1635578">
                <a:moveTo>
                  <a:pt x="762000" y="1058635"/>
                </a:moveTo>
                <a:lnTo>
                  <a:pt x="527957" y="721178"/>
                </a:lnTo>
                <a:lnTo>
                  <a:pt x="427264" y="560614"/>
                </a:lnTo>
                <a:lnTo>
                  <a:pt x="351064" y="459921"/>
                </a:lnTo>
                <a:lnTo>
                  <a:pt x="277586" y="359228"/>
                </a:lnTo>
                <a:lnTo>
                  <a:pt x="206828" y="272143"/>
                </a:lnTo>
                <a:lnTo>
                  <a:pt x="138793" y="195943"/>
                </a:lnTo>
                <a:lnTo>
                  <a:pt x="81643" y="136071"/>
                </a:lnTo>
                <a:lnTo>
                  <a:pt x="46264" y="111578"/>
                </a:lnTo>
                <a:lnTo>
                  <a:pt x="21771" y="95250"/>
                </a:lnTo>
                <a:lnTo>
                  <a:pt x="8164" y="81643"/>
                </a:lnTo>
                <a:lnTo>
                  <a:pt x="0" y="54428"/>
                </a:lnTo>
                <a:lnTo>
                  <a:pt x="2721" y="29935"/>
                </a:lnTo>
                <a:lnTo>
                  <a:pt x="8164" y="16328"/>
                </a:lnTo>
                <a:lnTo>
                  <a:pt x="27214" y="5443"/>
                </a:lnTo>
                <a:lnTo>
                  <a:pt x="62593" y="0"/>
                </a:lnTo>
                <a:lnTo>
                  <a:pt x="103414" y="13607"/>
                </a:lnTo>
                <a:lnTo>
                  <a:pt x="195943" y="68035"/>
                </a:lnTo>
                <a:lnTo>
                  <a:pt x="269421" y="122464"/>
                </a:lnTo>
                <a:lnTo>
                  <a:pt x="348343" y="187778"/>
                </a:lnTo>
                <a:lnTo>
                  <a:pt x="408214" y="247650"/>
                </a:lnTo>
                <a:lnTo>
                  <a:pt x="519793" y="372835"/>
                </a:lnTo>
                <a:lnTo>
                  <a:pt x="658586" y="500743"/>
                </a:lnTo>
                <a:lnTo>
                  <a:pt x="813707" y="666750"/>
                </a:lnTo>
                <a:lnTo>
                  <a:pt x="903514" y="772885"/>
                </a:lnTo>
                <a:lnTo>
                  <a:pt x="974271" y="846364"/>
                </a:lnTo>
                <a:lnTo>
                  <a:pt x="1055914" y="928007"/>
                </a:lnTo>
                <a:lnTo>
                  <a:pt x="1178378" y="1045028"/>
                </a:lnTo>
                <a:lnTo>
                  <a:pt x="1265464" y="1126671"/>
                </a:lnTo>
                <a:lnTo>
                  <a:pt x="1355271" y="1200150"/>
                </a:lnTo>
                <a:lnTo>
                  <a:pt x="1439636" y="1262743"/>
                </a:lnTo>
                <a:lnTo>
                  <a:pt x="1570264" y="1355271"/>
                </a:lnTo>
                <a:lnTo>
                  <a:pt x="1700893" y="1436914"/>
                </a:lnTo>
                <a:lnTo>
                  <a:pt x="1826078" y="1515835"/>
                </a:lnTo>
                <a:lnTo>
                  <a:pt x="1910443" y="1570264"/>
                </a:lnTo>
                <a:lnTo>
                  <a:pt x="1926771" y="1586593"/>
                </a:lnTo>
                <a:lnTo>
                  <a:pt x="1932214" y="1605643"/>
                </a:lnTo>
                <a:lnTo>
                  <a:pt x="1921328" y="1621971"/>
                </a:lnTo>
                <a:lnTo>
                  <a:pt x="1885950" y="1635578"/>
                </a:lnTo>
                <a:lnTo>
                  <a:pt x="1828800" y="1630135"/>
                </a:lnTo>
                <a:lnTo>
                  <a:pt x="1679121" y="1619250"/>
                </a:lnTo>
                <a:lnTo>
                  <a:pt x="1491343" y="1602921"/>
                </a:lnTo>
                <a:lnTo>
                  <a:pt x="1374321" y="1594757"/>
                </a:lnTo>
                <a:lnTo>
                  <a:pt x="1270907" y="1583871"/>
                </a:lnTo>
                <a:lnTo>
                  <a:pt x="1219200" y="1570264"/>
                </a:lnTo>
                <a:lnTo>
                  <a:pt x="1170214" y="1551214"/>
                </a:lnTo>
                <a:lnTo>
                  <a:pt x="1113064" y="1518557"/>
                </a:lnTo>
                <a:lnTo>
                  <a:pt x="1064078" y="1480457"/>
                </a:lnTo>
                <a:lnTo>
                  <a:pt x="987878" y="1401535"/>
                </a:lnTo>
                <a:lnTo>
                  <a:pt x="917121" y="1300843"/>
                </a:lnTo>
                <a:lnTo>
                  <a:pt x="827314" y="1151164"/>
                </a:lnTo>
                <a:lnTo>
                  <a:pt x="762000" y="105863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34B63AD-D936-44AE-81D6-1B39D24CBE7A}"/>
              </a:ext>
            </a:extLst>
          </p:cNvPr>
          <p:cNvGrpSpPr>
            <a:grpSpLocks/>
          </p:cNvGrpSpPr>
          <p:nvPr/>
        </p:nvGrpSpPr>
        <p:grpSpPr bwMode="auto">
          <a:xfrm>
            <a:off x="2584450" y="1363663"/>
            <a:ext cx="4802188" cy="4679950"/>
            <a:chOff x="2736850" y="1493838"/>
            <a:chExt cx="4802188" cy="4681537"/>
          </a:xfrm>
        </p:grpSpPr>
        <p:sp>
          <p:nvSpPr>
            <p:cNvPr id="21" name="フリーフォーム 6">
              <a:extLst>
                <a:ext uri="{FF2B5EF4-FFF2-40B4-BE49-F238E27FC236}">
                  <a16:creationId xmlns:a16="http://schemas.microsoft.com/office/drawing/2014/main" id="{BBBE72A3-66C0-483D-B007-1BDBF32A874A}"/>
                </a:ext>
              </a:extLst>
            </p:cNvPr>
            <p:cNvSpPr/>
            <p:nvPr/>
          </p:nvSpPr>
          <p:spPr>
            <a:xfrm>
              <a:off x="3567113" y="1776509"/>
              <a:ext cx="704850" cy="828956"/>
            </a:xfrm>
            <a:custGeom>
              <a:avLst/>
              <a:gdLst>
                <a:gd name="connsiteX0" fmla="*/ 395287 w 704850"/>
                <a:gd name="connsiteY0" fmla="*/ 616743 h 828675"/>
                <a:gd name="connsiteX1" fmla="*/ 254793 w 704850"/>
                <a:gd name="connsiteY1" fmla="*/ 411956 h 828675"/>
                <a:gd name="connsiteX2" fmla="*/ 145256 w 704850"/>
                <a:gd name="connsiteY2" fmla="*/ 257175 h 828675"/>
                <a:gd name="connsiteX3" fmla="*/ 61912 w 704850"/>
                <a:gd name="connsiteY3" fmla="*/ 138112 h 828675"/>
                <a:gd name="connsiteX4" fmla="*/ 26193 w 704850"/>
                <a:gd name="connsiteY4" fmla="*/ 85725 h 828675"/>
                <a:gd name="connsiteX5" fmla="*/ 9525 w 704850"/>
                <a:gd name="connsiteY5" fmla="*/ 59531 h 828675"/>
                <a:gd name="connsiteX6" fmla="*/ 0 w 704850"/>
                <a:gd name="connsiteY6" fmla="*/ 35718 h 828675"/>
                <a:gd name="connsiteX7" fmla="*/ 0 w 704850"/>
                <a:gd name="connsiteY7" fmla="*/ 16668 h 828675"/>
                <a:gd name="connsiteX8" fmla="*/ 4762 w 704850"/>
                <a:gd name="connsiteY8" fmla="*/ 4762 h 828675"/>
                <a:gd name="connsiteX9" fmla="*/ 19050 w 704850"/>
                <a:gd name="connsiteY9" fmla="*/ 0 h 828675"/>
                <a:gd name="connsiteX10" fmla="*/ 47625 w 704850"/>
                <a:gd name="connsiteY10" fmla="*/ 7143 h 828675"/>
                <a:gd name="connsiteX11" fmla="*/ 85725 w 704850"/>
                <a:gd name="connsiteY11" fmla="*/ 33337 h 828675"/>
                <a:gd name="connsiteX12" fmla="*/ 202406 w 704850"/>
                <a:gd name="connsiteY12" fmla="*/ 116681 h 828675"/>
                <a:gd name="connsiteX13" fmla="*/ 304800 w 704850"/>
                <a:gd name="connsiteY13" fmla="*/ 188118 h 828675"/>
                <a:gd name="connsiteX14" fmla="*/ 392906 w 704850"/>
                <a:gd name="connsiteY14" fmla="*/ 252412 h 828675"/>
                <a:gd name="connsiteX15" fmla="*/ 514350 w 704850"/>
                <a:gd name="connsiteY15" fmla="*/ 350043 h 828675"/>
                <a:gd name="connsiteX16" fmla="*/ 600075 w 704850"/>
                <a:gd name="connsiteY16" fmla="*/ 423862 h 828675"/>
                <a:gd name="connsiteX17" fmla="*/ 645318 w 704850"/>
                <a:gd name="connsiteY17" fmla="*/ 478631 h 828675"/>
                <a:gd name="connsiteX18" fmla="*/ 671512 w 704850"/>
                <a:gd name="connsiteY18" fmla="*/ 514350 h 828675"/>
                <a:gd name="connsiteX19" fmla="*/ 692943 w 704850"/>
                <a:gd name="connsiteY19" fmla="*/ 550068 h 828675"/>
                <a:gd name="connsiteX20" fmla="*/ 702468 w 704850"/>
                <a:gd name="connsiteY20" fmla="*/ 595312 h 828675"/>
                <a:gd name="connsiteX21" fmla="*/ 704850 w 704850"/>
                <a:gd name="connsiteY21" fmla="*/ 640556 h 828675"/>
                <a:gd name="connsiteX22" fmla="*/ 702468 w 704850"/>
                <a:gd name="connsiteY22" fmla="*/ 690562 h 828675"/>
                <a:gd name="connsiteX23" fmla="*/ 695325 w 704850"/>
                <a:gd name="connsiteY23" fmla="*/ 733425 h 828675"/>
                <a:gd name="connsiteX24" fmla="*/ 673893 w 704850"/>
                <a:gd name="connsiteY24" fmla="*/ 781050 h 828675"/>
                <a:gd name="connsiteX25" fmla="*/ 650081 w 704850"/>
                <a:gd name="connsiteY25" fmla="*/ 812006 h 828675"/>
                <a:gd name="connsiteX26" fmla="*/ 623887 w 704850"/>
                <a:gd name="connsiteY26" fmla="*/ 828675 h 828675"/>
                <a:gd name="connsiteX27" fmla="*/ 600075 w 704850"/>
                <a:gd name="connsiteY27" fmla="*/ 828675 h 828675"/>
                <a:gd name="connsiteX28" fmla="*/ 561975 w 704850"/>
                <a:gd name="connsiteY28" fmla="*/ 812006 h 828675"/>
                <a:gd name="connsiteX29" fmla="*/ 523875 w 704850"/>
                <a:gd name="connsiteY29" fmla="*/ 785812 h 828675"/>
                <a:gd name="connsiteX30" fmla="*/ 488156 w 704850"/>
                <a:gd name="connsiteY30" fmla="*/ 752475 h 828675"/>
                <a:gd name="connsiteX31" fmla="*/ 450056 w 704850"/>
                <a:gd name="connsiteY31" fmla="*/ 697706 h 828675"/>
                <a:gd name="connsiteX32" fmla="*/ 395287 w 704850"/>
                <a:gd name="connsiteY32" fmla="*/ 616743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04850" h="828675">
                  <a:moveTo>
                    <a:pt x="395287" y="616743"/>
                  </a:moveTo>
                  <a:lnTo>
                    <a:pt x="254793" y="411956"/>
                  </a:lnTo>
                  <a:lnTo>
                    <a:pt x="145256" y="257175"/>
                  </a:lnTo>
                  <a:lnTo>
                    <a:pt x="61912" y="138112"/>
                  </a:lnTo>
                  <a:lnTo>
                    <a:pt x="26193" y="85725"/>
                  </a:lnTo>
                  <a:lnTo>
                    <a:pt x="9525" y="59531"/>
                  </a:lnTo>
                  <a:lnTo>
                    <a:pt x="0" y="35718"/>
                  </a:lnTo>
                  <a:lnTo>
                    <a:pt x="0" y="16668"/>
                  </a:lnTo>
                  <a:lnTo>
                    <a:pt x="4762" y="4762"/>
                  </a:lnTo>
                  <a:lnTo>
                    <a:pt x="19050" y="0"/>
                  </a:lnTo>
                  <a:lnTo>
                    <a:pt x="47625" y="7143"/>
                  </a:lnTo>
                  <a:lnTo>
                    <a:pt x="85725" y="33337"/>
                  </a:lnTo>
                  <a:lnTo>
                    <a:pt x="202406" y="116681"/>
                  </a:lnTo>
                  <a:lnTo>
                    <a:pt x="304800" y="188118"/>
                  </a:lnTo>
                  <a:lnTo>
                    <a:pt x="392906" y="252412"/>
                  </a:lnTo>
                  <a:lnTo>
                    <a:pt x="514350" y="350043"/>
                  </a:lnTo>
                  <a:lnTo>
                    <a:pt x="600075" y="423862"/>
                  </a:lnTo>
                  <a:lnTo>
                    <a:pt x="645318" y="478631"/>
                  </a:lnTo>
                  <a:lnTo>
                    <a:pt x="671512" y="514350"/>
                  </a:lnTo>
                  <a:lnTo>
                    <a:pt x="692943" y="550068"/>
                  </a:lnTo>
                  <a:lnTo>
                    <a:pt x="702468" y="595312"/>
                  </a:lnTo>
                  <a:lnTo>
                    <a:pt x="704850" y="640556"/>
                  </a:lnTo>
                  <a:lnTo>
                    <a:pt x="702468" y="690562"/>
                  </a:lnTo>
                  <a:lnTo>
                    <a:pt x="695325" y="733425"/>
                  </a:lnTo>
                  <a:lnTo>
                    <a:pt x="673893" y="781050"/>
                  </a:lnTo>
                  <a:lnTo>
                    <a:pt x="650081" y="812006"/>
                  </a:lnTo>
                  <a:lnTo>
                    <a:pt x="623887" y="828675"/>
                  </a:lnTo>
                  <a:lnTo>
                    <a:pt x="600075" y="828675"/>
                  </a:lnTo>
                  <a:lnTo>
                    <a:pt x="561975" y="812006"/>
                  </a:lnTo>
                  <a:lnTo>
                    <a:pt x="523875" y="785812"/>
                  </a:lnTo>
                  <a:lnTo>
                    <a:pt x="488156" y="752475"/>
                  </a:lnTo>
                  <a:lnTo>
                    <a:pt x="450056" y="697706"/>
                  </a:lnTo>
                  <a:lnTo>
                    <a:pt x="395287" y="61674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7">
              <a:extLst>
                <a:ext uri="{FF2B5EF4-FFF2-40B4-BE49-F238E27FC236}">
                  <a16:creationId xmlns:a16="http://schemas.microsoft.com/office/drawing/2014/main" id="{BEB82293-6C09-4E36-89EB-0573A93F8E43}"/>
                </a:ext>
              </a:extLst>
            </p:cNvPr>
            <p:cNvSpPr/>
            <p:nvPr/>
          </p:nvSpPr>
          <p:spPr>
            <a:xfrm>
              <a:off x="4570413" y="1579592"/>
              <a:ext cx="661987" cy="849600"/>
            </a:xfrm>
            <a:custGeom>
              <a:avLst/>
              <a:gdLst>
                <a:gd name="connsiteX0" fmla="*/ 373856 w 661987"/>
                <a:gd name="connsiteY0" fmla="*/ 638175 h 850106"/>
                <a:gd name="connsiteX1" fmla="*/ 273844 w 661987"/>
                <a:gd name="connsiteY1" fmla="*/ 445294 h 850106"/>
                <a:gd name="connsiteX2" fmla="*/ 192881 w 661987"/>
                <a:gd name="connsiteY2" fmla="*/ 316706 h 850106"/>
                <a:gd name="connsiteX3" fmla="*/ 135731 w 661987"/>
                <a:gd name="connsiteY3" fmla="*/ 226219 h 850106"/>
                <a:gd name="connsiteX4" fmla="*/ 42862 w 661987"/>
                <a:gd name="connsiteY4" fmla="*/ 102394 h 850106"/>
                <a:gd name="connsiteX5" fmla="*/ 23812 w 661987"/>
                <a:gd name="connsiteY5" fmla="*/ 76200 h 850106"/>
                <a:gd name="connsiteX6" fmla="*/ 11906 w 661987"/>
                <a:gd name="connsiteY6" fmla="*/ 57150 h 850106"/>
                <a:gd name="connsiteX7" fmla="*/ 2381 w 661987"/>
                <a:gd name="connsiteY7" fmla="*/ 33337 h 850106"/>
                <a:gd name="connsiteX8" fmla="*/ 0 w 661987"/>
                <a:gd name="connsiteY8" fmla="*/ 21431 h 850106"/>
                <a:gd name="connsiteX9" fmla="*/ 4762 w 661987"/>
                <a:gd name="connsiteY9" fmla="*/ 7144 h 850106"/>
                <a:gd name="connsiteX10" fmla="*/ 21431 w 661987"/>
                <a:gd name="connsiteY10" fmla="*/ 0 h 850106"/>
                <a:gd name="connsiteX11" fmla="*/ 57150 w 661987"/>
                <a:gd name="connsiteY11" fmla="*/ 7144 h 850106"/>
                <a:gd name="connsiteX12" fmla="*/ 152400 w 661987"/>
                <a:gd name="connsiteY12" fmla="*/ 73819 h 850106"/>
                <a:gd name="connsiteX13" fmla="*/ 330994 w 661987"/>
                <a:gd name="connsiteY13" fmla="*/ 202406 h 850106"/>
                <a:gd name="connsiteX14" fmla="*/ 431006 w 661987"/>
                <a:gd name="connsiteY14" fmla="*/ 266700 h 850106"/>
                <a:gd name="connsiteX15" fmla="*/ 478631 w 661987"/>
                <a:gd name="connsiteY15" fmla="*/ 300037 h 850106"/>
                <a:gd name="connsiteX16" fmla="*/ 519112 w 661987"/>
                <a:gd name="connsiteY16" fmla="*/ 330994 h 850106"/>
                <a:gd name="connsiteX17" fmla="*/ 564356 w 661987"/>
                <a:gd name="connsiteY17" fmla="*/ 376237 h 850106"/>
                <a:gd name="connsiteX18" fmla="*/ 609600 w 661987"/>
                <a:gd name="connsiteY18" fmla="*/ 435769 h 850106"/>
                <a:gd name="connsiteX19" fmla="*/ 640556 w 661987"/>
                <a:gd name="connsiteY19" fmla="*/ 500062 h 850106"/>
                <a:gd name="connsiteX20" fmla="*/ 657225 w 661987"/>
                <a:gd name="connsiteY20" fmla="*/ 552450 h 850106"/>
                <a:gd name="connsiteX21" fmla="*/ 661987 w 661987"/>
                <a:gd name="connsiteY21" fmla="*/ 604837 h 850106"/>
                <a:gd name="connsiteX22" fmla="*/ 661987 w 661987"/>
                <a:gd name="connsiteY22" fmla="*/ 659606 h 850106"/>
                <a:gd name="connsiteX23" fmla="*/ 654844 w 661987"/>
                <a:gd name="connsiteY23" fmla="*/ 728662 h 850106"/>
                <a:gd name="connsiteX24" fmla="*/ 640556 w 661987"/>
                <a:gd name="connsiteY24" fmla="*/ 781050 h 850106"/>
                <a:gd name="connsiteX25" fmla="*/ 623887 w 661987"/>
                <a:gd name="connsiteY25" fmla="*/ 814387 h 850106"/>
                <a:gd name="connsiteX26" fmla="*/ 604837 w 661987"/>
                <a:gd name="connsiteY26" fmla="*/ 835819 h 850106"/>
                <a:gd name="connsiteX27" fmla="*/ 585787 w 661987"/>
                <a:gd name="connsiteY27" fmla="*/ 845344 h 850106"/>
                <a:gd name="connsiteX28" fmla="*/ 550069 w 661987"/>
                <a:gd name="connsiteY28" fmla="*/ 850106 h 850106"/>
                <a:gd name="connsiteX29" fmla="*/ 516731 w 661987"/>
                <a:gd name="connsiteY29" fmla="*/ 840581 h 850106"/>
                <a:gd name="connsiteX30" fmla="*/ 492919 w 661987"/>
                <a:gd name="connsiteY30" fmla="*/ 819150 h 850106"/>
                <a:gd name="connsiteX31" fmla="*/ 450056 w 661987"/>
                <a:gd name="connsiteY31" fmla="*/ 773906 h 850106"/>
                <a:gd name="connsiteX32" fmla="*/ 421481 w 661987"/>
                <a:gd name="connsiteY32" fmla="*/ 740569 h 850106"/>
                <a:gd name="connsiteX33" fmla="*/ 404812 w 661987"/>
                <a:gd name="connsiteY33" fmla="*/ 707231 h 850106"/>
                <a:gd name="connsiteX34" fmla="*/ 373856 w 661987"/>
                <a:gd name="connsiteY34" fmla="*/ 638175 h 85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61987" h="850106">
                  <a:moveTo>
                    <a:pt x="373856" y="638175"/>
                  </a:moveTo>
                  <a:lnTo>
                    <a:pt x="273844" y="445294"/>
                  </a:lnTo>
                  <a:lnTo>
                    <a:pt x="192881" y="316706"/>
                  </a:lnTo>
                  <a:lnTo>
                    <a:pt x="135731" y="226219"/>
                  </a:lnTo>
                  <a:lnTo>
                    <a:pt x="42862" y="102394"/>
                  </a:lnTo>
                  <a:lnTo>
                    <a:pt x="23812" y="76200"/>
                  </a:lnTo>
                  <a:lnTo>
                    <a:pt x="11906" y="57150"/>
                  </a:lnTo>
                  <a:lnTo>
                    <a:pt x="2381" y="33337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21431" y="0"/>
                  </a:lnTo>
                  <a:lnTo>
                    <a:pt x="57150" y="7144"/>
                  </a:lnTo>
                  <a:lnTo>
                    <a:pt x="152400" y="73819"/>
                  </a:lnTo>
                  <a:lnTo>
                    <a:pt x="330994" y="202406"/>
                  </a:lnTo>
                  <a:lnTo>
                    <a:pt x="431006" y="266700"/>
                  </a:lnTo>
                  <a:lnTo>
                    <a:pt x="478631" y="300037"/>
                  </a:lnTo>
                  <a:lnTo>
                    <a:pt x="519112" y="330994"/>
                  </a:lnTo>
                  <a:lnTo>
                    <a:pt x="564356" y="376237"/>
                  </a:lnTo>
                  <a:lnTo>
                    <a:pt x="609600" y="435769"/>
                  </a:lnTo>
                  <a:lnTo>
                    <a:pt x="640556" y="500062"/>
                  </a:lnTo>
                  <a:lnTo>
                    <a:pt x="657225" y="552450"/>
                  </a:lnTo>
                  <a:lnTo>
                    <a:pt x="661987" y="604837"/>
                  </a:lnTo>
                  <a:lnTo>
                    <a:pt x="661987" y="659606"/>
                  </a:lnTo>
                  <a:lnTo>
                    <a:pt x="654844" y="728662"/>
                  </a:lnTo>
                  <a:lnTo>
                    <a:pt x="640556" y="781050"/>
                  </a:lnTo>
                  <a:lnTo>
                    <a:pt x="623887" y="814387"/>
                  </a:lnTo>
                  <a:lnTo>
                    <a:pt x="604837" y="835819"/>
                  </a:lnTo>
                  <a:lnTo>
                    <a:pt x="585787" y="845344"/>
                  </a:lnTo>
                  <a:lnTo>
                    <a:pt x="550069" y="850106"/>
                  </a:lnTo>
                  <a:lnTo>
                    <a:pt x="516731" y="840581"/>
                  </a:lnTo>
                  <a:lnTo>
                    <a:pt x="492919" y="819150"/>
                  </a:lnTo>
                  <a:lnTo>
                    <a:pt x="450056" y="773906"/>
                  </a:lnTo>
                  <a:lnTo>
                    <a:pt x="421481" y="740569"/>
                  </a:lnTo>
                  <a:lnTo>
                    <a:pt x="404812" y="707231"/>
                  </a:lnTo>
                  <a:lnTo>
                    <a:pt x="373856" y="6381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8">
              <a:extLst>
                <a:ext uri="{FF2B5EF4-FFF2-40B4-BE49-F238E27FC236}">
                  <a16:creationId xmlns:a16="http://schemas.microsoft.com/office/drawing/2014/main" id="{54F71A07-F38D-48A4-BBAB-FA08EFC27414}"/>
                </a:ext>
              </a:extLst>
            </p:cNvPr>
            <p:cNvSpPr/>
            <p:nvPr/>
          </p:nvSpPr>
          <p:spPr>
            <a:xfrm>
              <a:off x="5799138" y="1493838"/>
              <a:ext cx="771525" cy="878185"/>
            </a:xfrm>
            <a:custGeom>
              <a:avLst/>
              <a:gdLst>
                <a:gd name="connsiteX0" fmla="*/ 342900 w 771525"/>
                <a:gd name="connsiteY0" fmla="*/ 631031 h 878681"/>
                <a:gd name="connsiteX1" fmla="*/ 207169 w 771525"/>
                <a:gd name="connsiteY1" fmla="*/ 740569 h 878681"/>
                <a:gd name="connsiteX2" fmla="*/ 90487 w 771525"/>
                <a:gd name="connsiteY2" fmla="*/ 835819 h 878681"/>
                <a:gd name="connsiteX3" fmla="*/ 47625 w 771525"/>
                <a:gd name="connsiteY3" fmla="*/ 869156 h 878681"/>
                <a:gd name="connsiteX4" fmla="*/ 28575 w 771525"/>
                <a:gd name="connsiteY4" fmla="*/ 878681 h 878681"/>
                <a:gd name="connsiteX5" fmla="*/ 14287 w 771525"/>
                <a:gd name="connsiteY5" fmla="*/ 876300 h 878681"/>
                <a:gd name="connsiteX6" fmla="*/ 4762 w 771525"/>
                <a:gd name="connsiteY6" fmla="*/ 869156 h 878681"/>
                <a:gd name="connsiteX7" fmla="*/ 0 w 771525"/>
                <a:gd name="connsiteY7" fmla="*/ 850106 h 878681"/>
                <a:gd name="connsiteX8" fmla="*/ 9525 w 771525"/>
                <a:gd name="connsiteY8" fmla="*/ 814387 h 878681"/>
                <a:gd name="connsiteX9" fmla="*/ 64294 w 771525"/>
                <a:gd name="connsiteY9" fmla="*/ 721519 h 878681"/>
                <a:gd name="connsiteX10" fmla="*/ 133350 w 771525"/>
                <a:gd name="connsiteY10" fmla="*/ 600075 h 878681"/>
                <a:gd name="connsiteX11" fmla="*/ 204787 w 771525"/>
                <a:gd name="connsiteY11" fmla="*/ 473869 h 878681"/>
                <a:gd name="connsiteX12" fmla="*/ 266700 w 771525"/>
                <a:gd name="connsiteY12" fmla="*/ 354806 h 878681"/>
                <a:gd name="connsiteX13" fmla="*/ 300037 w 771525"/>
                <a:gd name="connsiteY13" fmla="*/ 264319 h 878681"/>
                <a:gd name="connsiteX14" fmla="*/ 304800 w 771525"/>
                <a:gd name="connsiteY14" fmla="*/ 230981 h 878681"/>
                <a:gd name="connsiteX15" fmla="*/ 304800 w 771525"/>
                <a:gd name="connsiteY15" fmla="*/ 195262 h 878681"/>
                <a:gd name="connsiteX16" fmla="*/ 295275 w 771525"/>
                <a:gd name="connsiteY16" fmla="*/ 157162 h 878681"/>
                <a:gd name="connsiteX17" fmla="*/ 278606 w 771525"/>
                <a:gd name="connsiteY17" fmla="*/ 111919 h 878681"/>
                <a:gd name="connsiteX18" fmla="*/ 257175 w 771525"/>
                <a:gd name="connsiteY18" fmla="*/ 83344 h 878681"/>
                <a:gd name="connsiteX19" fmla="*/ 238125 w 771525"/>
                <a:gd name="connsiteY19" fmla="*/ 59531 h 878681"/>
                <a:gd name="connsiteX20" fmla="*/ 226219 w 771525"/>
                <a:gd name="connsiteY20" fmla="*/ 45244 h 878681"/>
                <a:gd name="connsiteX21" fmla="*/ 221456 w 771525"/>
                <a:gd name="connsiteY21" fmla="*/ 26194 h 878681"/>
                <a:gd name="connsiteX22" fmla="*/ 226219 w 771525"/>
                <a:gd name="connsiteY22" fmla="*/ 4762 h 878681"/>
                <a:gd name="connsiteX23" fmla="*/ 235744 w 771525"/>
                <a:gd name="connsiteY23" fmla="*/ 0 h 878681"/>
                <a:gd name="connsiteX24" fmla="*/ 247650 w 771525"/>
                <a:gd name="connsiteY24" fmla="*/ 0 h 878681"/>
                <a:gd name="connsiteX25" fmla="*/ 276225 w 771525"/>
                <a:gd name="connsiteY25" fmla="*/ 7144 h 878681"/>
                <a:gd name="connsiteX26" fmla="*/ 330994 w 771525"/>
                <a:gd name="connsiteY26" fmla="*/ 26194 h 878681"/>
                <a:gd name="connsiteX27" fmla="*/ 402431 w 771525"/>
                <a:gd name="connsiteY27" fmla="*/ 59531 h 878681"/>
                <a:gd name="connsiteX28" fmla="*/ 445294 w 771525"/>
                <a:gd name="connsiteY28" fmla="*/ 80962 h 878681"/>
                <a:gd name="connsiteX29" fmla="*/ 523875 w 771525"/>
                <a:gd name="connsiteY29" fmla="*/ 123825 h 878681"/>
                <a:gd name="connsiteX30" fmla="*/ 602456 w 771525"/>
                <a:gd name="connsiteY30" fmla="*/ 171450 h 878681"/>
                <a:gd name="connsiteX31" fmla="*/ 688181 w 771525"/>
                <a:gd name="connsiteY31" fmla="*/ 230981 h 878681"/>
                <a:gd name="connsiteX32" fmla="*/ 742950 w 771525"/>
                <a:gd name="connsiteY32" fmla="*/ 276225 h 878681"/>
                <a:gd name="connsiteX33" fmla="*/ 764381 w 771525"/>
                <a:gd name="connsiteY33" fmla="*/ 300037 h 878681"/>
                <a:gd name="connsiteX34" fmla="*/ 771525 w 771525"/>
                <a:gd name="connsiteY34" fmla="*/ 314325 h 878681"/>
                <a:gd name="connsiteX35" fmla="*/ 771525 w 771525"/>
                <a:gd name="connsiteY35" fmla="*/ 326231 h 878681"/>
                <a:gd name="connsiteX36" fmla="*/ 762000 w 771525"/>
                <a:gd name="connsiteY36" fmla="*/ 342900 h 878681"/>
                <a:gd name="connsiteX37" fmla="*/ 738187 w 771525"/>
                <a:gd name="connsiteY37" fmla="*/ 354806 h 878681"/>
                <a:gd name="connsiteX38" fmla="*/ 635794 w 771525"/>
                <a:gd name="connsiteY38" fmla="*/ 392906 h 878681"/>
                <a:gd name="connsiteX39" fmla="*/ 488156 w 771525"/>
                <a:gd name="connsiteY39" fmla="*/ 514350 h 878681"/>
                <a:gd name="connsiteX40" fmla="*/ 342900 w 771525"/>
                <a:gd name="connsiteY40" fmla="*/ 631031 h 8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71525" h="878681">
                  <a:moveTo>
                    <a:pt x="342900" y="631031"/>
                  </a:moveTo>
                  <a:lnTo>
                    <a:pt x="207169" y="740569"/>
                  </a:lnTo>
                  <a:lnTo>
                    <a:pt x="90487" y="835819"/>
                  </a:lnTo>
                  <a:lnTo>
                    <a:pt x="47625" y="869156"/>
                  </a:lnTo>
                  <a:lnTo>
                    <a:pt x="28575" y="878681"/>
                  </a:lnTo>
                  <a:lnTo>
                    <a:pt x="14287" y="876300"/>
                  </a:lnTo>
                  <a:lnTo>
                    <a:pt x="4762" y="869156"/>
                  </a:lnTo>
                  <a:lnTo>
                    <a:pt x="0" y="850106"/>
                  </a:lnTo>
                  <a:lnTo>
                    <a:pt x="9525" y="814387"/>
                  </a:lnTo>
                  <a:lnTo>
                    <a:pt x="64294" y="721519"/>
                  </a:lnTo>
                  <a:lnTo>
                    <a:pt x="133350" y="600075"/>
                  </a:lnTo>
                  <a:lnTo>
                    <a:pt x="204787" y="473869"/>
                  </a:lnTo>
                  <a:lnTo>
                    <a:pt x="266700" y="354806"/>
                  </a:lnTo>
                  <a:lnTo>
                    <a:pt x="300037" y="264319"/>
                  </a:lnTo>
                  <a:lnTo>
                    <a:pt x="304800" y="230981"/>
                  </a:lnTo>
                  <a:lnTo>
                    <a:pt x="304800" y="195262"/>
                  </a:lnTo>
                  <a:lnTo>
                    <a:pt x="295275" y="157162"/>
                  </a:lnTo>
                  <a:lnTo>
                    <a:pt x="278606" y="111919"/>
                  </a:lnTo>
                  <a:lnTo>
                    <a:pt x="257175" y="83344"/>
                  </a:lnTo>
                  <a:lnTo>
                    <a:pt x="238125" y="59531"/>
                  </a:lnTo>
                  <a:lnTo>
                    <a:pt x="226219" y="45244"/>
                  </a:lnTo>
                  <a:lnTo>
                    <a:pt x="221456" y="26194"/>
                  </a:lnTo>
                  <a:lnTo>
                    <a:pt x="226219" y="4762"/>
                  </a:lnTo>
                  <a:lnTo>
                    <a:pt x="235744" y="0"/>
                  </a:lnTo>
                  <a:lnTo>
                    <a:pt x="247650" y="0"/>
                  </a:lnTo>
                  <a:lnTo>
                    <a:pt x="276225" y="7144"/>
                  </a:lnTo>
                  <a:lnTo>
                    <a:pt x="330994" y="26194"/>
                  </a:lnTo>
                  <a:lnTo>
                    <a:pt x="402431" y="59531"/>
                  </a:lnTo>
                  <a:lnTo>
                    <a:pt x="445294" y="80962"/>
                  </a:lnTo>
                  <a:lnTo>
                    <a:pt x="523875" y="123825"/>
                  </a:lnTo>
                  <a:lnTo>
                    <a:pt x="602456" y="171450"/>
                  </a:lnTo>
                  <a:lnTo>
                    <a:pt x="688181" y="230981"/>
                  </a:lnTo>
                  <a:lnTo>
                    <a:pt x="742950" y="276225"/>
                  </a:lnTo>
                  <a:lnTo>
                    <a:pt x="764381" y="300037"/>
                  </a:lnTo>
                  <a:lnTo>
                    <a:pt x="771525" y="314325"/>
                  </a:lnTo>
                  <a:lnTo>
                    <a:pt x="771525" y="326231"/>
                  </a:lnTo>
                  <a:lnTo>
                    <a:pt x="762000" y="342900"/>
                  </a:lnTo>
                  <a:lnTo>
                    <a:pt x="738187" y="354806"/>
                  </a:lnTo>
                  <a:lnTo>
                    <a:pt x="635794" y="392906"/>
                  </a:lnTo>
                  <a:lnTo>
                    <a:pt x="488156" y="514350"/>
                  </a:lnTo>
                  <a:lnTo>
                    <a:pt x="342900" y="63103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9">
              <a:extLst>
                <a:ext uri="{FF2B5EF4-FFF2-40B4-BE49-F238E27FC236}">
                  <a16:creationId xmlns:a16="http://schemas.microsoft.com/office/drawing/2014/main" id="{DAD097D0-510C-4368-96F0-970FC1E148F6}"/>
                </a:ext>
              </a:extLst>
            </p:cNvPr>
            <p:cNvSpPr/>
            <p:nvPr/>
          </p:nvSpPr>
          <p:spPr>
            <a:xfrm>
              <a:off x="3578225" y="2487950"/>
              <a:ext cx="3522663" cy="544697"/>
            </a:xfrm>
            <a:custGeom>
              <a:avLst/>
              <a:gdLst>
                <a:gd name="connsiteX0" fmla="*/ 1329109 w 3521629"/>
                <a:gd name="connsiteY0" fmla="*/ 421508 h 543881"/>
                <a:gd name="connsiteX1" fmla="*/ 951791 w 3521629"/>
                <a:gd name="connsiteY1" fmla="*/ 465698 h 543881"/>
                <a:gd name="connsiteX2" fmla="*/ 611866 w 3521629"/>
                <a:gd name="connsiteY2" fmla="*/ 499691 h 543881"/>
                <a:gd name="connsiteX3" fmla="*/ 367119 w 3521629"/>
                <a:gd name="connsiteY3" fmla="*/ 523486 h 543881"/>
                <a:gd name="connsiteX4" fmla="*/ 33992 w 3521629"/>
                <a:gd name="connsiteY4" fmla="*/ 543881 h 543881"/>
                <a:gd name="connsiteX5" fmla="*/ 0 w 3521629"/>
                <a:gd name="connsiteY5" fmla="*/ 336527 h 543881"/>
                <a:gd name="connsiteX6" fmla="*/ 326328 w 3521629"/>
                <a:gd name="connsiteY6" fmla="*/ 336527 h 543881"/>
                <a:gd name="connsiteX7" fmla="*/ 523485 w 3521629"/>
                <a:gd name="connsiteY7" fmla="*/ 322930 h 543881"/>
                <a:gd name="connsiteX8" fmla="*/ 975586 w 3521629"/>
                <a:gd name="connsiteY8" fmla="*/ 282139 h 543881"/>
                <a:gd name="connsiteX9" fmla="*/ 1397094 w 3521629"/>
                <a:gd name="connsiteY9" fmla="*/ 231150 h 543881"/>
                <a:gd name="connsiteX10" fmla="*/ 1828800 w 3521629"/>
                <a:gd name="connsiteY10" fmla="*/ 176762 h 543881"/>
                <a:gd name="connsiteX11" fmla="*/ 2246908 w 3521629"/>
                <a:gd name="connsiteY11" fmla="*/ 115575 h 543881"/>
                <a:gd name="connsiteX12" fmla="*/ 2658218 w 3521629"/>
                <a:gd name="connsiteY12" fmla="*/ 54388 h 543881"/>
                <a:gd name="connsiteX13" fmla="*/ 3008342 w 3521629"/>
                <a:gd name="connsiteY13" fmla="*/ 6799 h 543881"/>
                <a:gd name="connsiteX14" fmla="*/ 3049133 w 3521629"/>
                <a:gd name="connsiteY14" fmla="*/ 0 h 543881"/>
                <a:gd name="connsiteX15" fmla="*/ 3168107 w 3521629"/>
                <a:gd name="connsiteY15" fmla="*/ 16997 h 543881"/>
                <a:gd name="connsiteX16" fmla="*/ 3249689 w 3521629"/>
                <a:gd name="connsiteY16" fmla="*/ 30594 h 543881"/>
                <a:gd name="connsiteX17" fmla="*/ 3338069 w 3521629"/>
                <a:gd name="connsiteY17" fmla="*/ 57788 h 543881"/>
                <a:gd name="connsiteX18" fmla="*/ 3402655 w 3521629"/>
                <a:gd name="connsiteY18" fmla="*/ 81582 h 543881"/>
                <a:gd name="connsiteX19" fmla="*/ 3450245 w 3521629"/>
                <a:gd name="connsiteY19" fmla="*/ 105377 h 543881"/>
                <a:gd name="connsiteX20" fmla="*/ 3470640 w 3521629"/>
                <a:gd name="connsiteY20" fmla="*/ 118974 h 543881"/>
                <a:gd name="connsiteX21" fmla="*/ 3494435 w 3521629"/>
                <a:gd name="connsiteY21" fmla="*/ 139370 h 543881"/>
                <a:gd name="connsiteX22" fmla="*/ 3514831 w 3521629"/>
                <a:gd name="connsiteY22" fmla="*/ 169963 h 543881"/>
                <a:gd name="connsiteX23" fmla="*/ 3521629 w 3521629"/>
                <a:gd name="connsiteY23" fmla="*/ 193758 h 543881"/>
                <a:gd name="connsiteX24" fmla="*/ 3518230 w 3521629"/>
                <a:gd name="connsiteY24" fmla="*/ 220952 h 543881"/>
                <a:gd name="connsiteX25" fmla="*/ 3508032 w 3521629"/>
                <a:gd name="connsiteY25" fmla="*/ 237948 h 543881"/>
                <a:gd name="connsiteX26" fmla="*/ 3477439 w 3521629"/>
                <a:gd name="connsiteY26" fmla="*/ 268541 h 543881"/>
                <a:gd name="connsiteX27" fmla="*/ 3412853 w 3521629"/>
                <a:gd name="connsiteY27" fmla="*/ 292336 h 543881"/>
                <a:gd name="connsiteX28" fmla="*/ 3256487 w 3521629"/>
                <a:gd name="connsiteY28" fmla="*/ 278739 h 543881"/>
                <a:gd name="connsiteX29" fmla="*/ 3079726 w 3521629"/>
                <a:gd name="connsiteY29" fmla="*/ 282139 h 543881"/>
                <a:gd name="connsiteX30" fmla="*/ 2885968 w 3521629"/>
                <a:gd name="connsiteY30" fmla="*/ 285538 h 543881"/>
                <a:gd name="connsiteX31" fmla="*/ 2590233 w 3521629"/>
                <a:gd name="connsiteY31" fmla="*/ 305933 h 543881"/>
                <a:gd name="connsiteX32" fmla="*/ 2178923 w 3521629"/>
                <a:gd name="connsiteY32" fmla="*/ 333127 h 543881"/>
                <a:gd name="connsiteX33" fmla="*/ 1703027 w 3521629"/>
                <a:gd name="connsiteY33" fmla="*/ 384116 h 543881"/>
                <a:gd name="connsiteX34" fmla="*/ 1329109 w 3521629"/>
                <a:gd name="connsiteY34" fmla="*/ 421508 h 54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521629" h="543881">
                  <a:moveTo>
                    <a:pt x="1329109" y="421508"/>
                  </a:moveTo>
                  <a:lnTo>
                    <a:pt x="951791" y="465698"/>
                  </a:lnTo>
                  <a:lnTo>
                    <a:pt x="611866" y="499691"/>
                  </a:lnTo>
                  <a:lnTo>
                    <a:pt x="367119" y="523486"/>
                  </a:lnTo>
                  <a:lnTo>
                    <a:pt x="33992" y="543881"/>
                  </a:lnTo>
                  <a:lnTo>
                    <a:pt x="0" y="336527"/>
                  </a:lnTo>
                  <a:lnTo>
                    <a:pt x="326328" y="336527"/>
                  </a:lnTo>
                  <a:lnTo>
                    <a:pt x="523485" y="322930"/>
                  </a:lnTo>
                  <a:lnTo>
                    <a:pt x="975586" y="282139"/>
                  </a:lnTo>
                  <a:lnTo>
                    <a:pt x="1397094" y="231150"/>
                  </a:lnTo>
                  <a:lnTo>
                    <a:pt x="1828800" y="176762"/>
                  </a:lnTo>
                  <a:lnTo>
                    <a:pt x="2246908" y="115575"/>
                  </a:lnTo>
                  <a:lnTo>
                    <a:pt x="2658218" y="54388"/>
                  </a:lnTo>
                  <a:lnTo>
                    <a:pt x="3008342" y="6799"/>
                  </a:lnTo>
                  <a:lnTo>
                    <a:pt x="3049133" y="0"/>
                  </a:lnTo>
                  <a:lnTo>
                    <a:pt x="3168107" y="16997"/>
                  </a:lnTo>
                  <a:lnTo>
                    <a:pt x="3249689" y="30594"/>
                  </a:lnTo>
                  <a:lnTo>
                    <a:pt x="3338069" y="57788"/>
                  </a:lnTo>
                  <a:lnTo>
                    <a:pt x="3402655" y="81582"/>
                  </a:lnTo>
                  <a:lnTo>
                    <a:pt x="3450245" y="105377"/>
                  </a:lnTo>
                  <a:lnTo>
                    <a:pt x="3470640" y="118974"/>
                  </a:lnTo>
                  <a:lnTo>
                    <a:pt x="3494435" y="139370"/>
                  </a:lnTo>
                  <a:lnTo>
                    <a:pt x="3514831" y="169963"/>
                  </a:lnTo>
                  <a:lnTo>
                    <a:pt x="3521629" y="193758"/>
                  </a:lnTo>
                  <a:lnTo>
                    <a:pt x="3518230" y="220952"/>
                  </a:lnTo>
                  <a:lnTo>
                    <a:pt x="3508032" y="237948"/>
                  </a:lnTo>
                  <a:lnTo>
                    <a:pt x="3477439" y="268541"/>
                  </a:lnTo>
                  <a:lnTo>
                    <a:pt x="3412853" y="292336"/>
                  </a:lnTo>
                  <a:lnTo>
                    <a:pt x="3256487" y="278739"/>
                  </a:lnTo>
                  <a:lnTo>
                    <a:pt x="3079726" y="282139"/>
                  </a:lnTo>
                  <a:lnTo>
                    <a:pt x="2885968" y="285538"/>
                  </a:lnTo>
                  <a:lnTo>
                    <a:pt x="2590233" y="305933"/>
                  </a:lnTo>
                  <a:lnTo>
                    <a:pt x="2178923" y="333127"/>
                  </a:lnTo>
                  <a:lnTo>
                    <a:pt x="1703027" y="384116"/>
                  </a:lnTo>
                  <a:lnTo>
                    <a:pt x="1329109" y="42150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0">
              <a:extLst>
                <a:ext uri="{FF2B5EF4-FFF2-40B4-BE49-F238E27FC236}">
                  <a16:creationId xmlns:a16="http://schemas.microsoft.com/office/drawing/2014/main" id="{B035D88D-4E1C-4AA3-B0E3-0DBC313DD2A3}"/>
                </a:ext>
              </a:extLst>
            </p:cNvPr>
            <p:cNvSpPr/>
            <p:nvPr/>
          </p:nvSpPr>
          <p:spPr>
            <a:xfrm>
              <a:off x="3595688" y="3132694"/>
              <a:ext cx="1684337" cy="406538"/>
            </a:xfrm>
            <a:custGeom>
              <a:avLst/>
              <a:gdLst>
                <a:gd name="connsiteX0" fmla="*/ 678656 w 1683543"/>
                <a:gd name="connsiteY0" fmla="*/ 371475 h 407194"/>
                <a:gd name="connsiteX1" fmla="*/ 373856 w 1683543"/>
                <a:gd name="connsiteY1" fmla="*/ 407194 h 407194"/>
                <a:gd name="connsiteX2" fmla="*/ 347662 w 1683543"/>
                <a:gd name="connsiteY2" fmla="*/ 407194 h 407194"/>
                <a:gd name="connsiteX3" fmla="*/ 311943 w 1683543"/>
                <a:gd name="connsiteY3" fmla="*/ 400050 h 407194"/>
                <a:gd name="connsiteX4" fmla="*/ 257175 w 1683543"/>
                <a:gd name="connsiteY4" fmla="*/ 378619 h 407194"/>
                <a:gd name="connsiteX5" fmla="*/ 176212 w 1683543"/>
                <a:gd name="connsiteY5" fmla="*/ 335756 h 407194"/>
                <a:gd name="connsiteX6" fmla="*/ 92868 w 1683543"/>
                <a:gd name="connsiteY6" fmla="*/ 288131 h 407194"/>
                <a:gd name="connsiteX7" fmla="*/ 0 w 1683543"/>
                <a:gd name="connsiteY7" fmla="*/ 238125 h 407194"/>
                <a:gd name="connsiteX8" fmla="*/ 7143 w 1683543"/>
                <a:gd name="connsiteY8" fmla="*/ 92869 h 407194"/>
                <a:gd name="connsiteX9" fmla="*/ 107156 w 1683543"/>
                <a:gd name="connsiteY9" fmla="*/ 140494 h 407194"/>
                <a:gd name="connsiteX10" fmla="*/ 200025 w 1683543"/>
                <a:gd name="connsiteY10" fmla="*/ 183356 h 407194"/>
                <a:gd name="connsiteX11" fmla="*/ 259556 w 1683543"/>
                <a:gd name="connsiteY11" fmla="*/ 204787 h 407194"/>
                <a:gd name="connsiteX12" fmla="*/ 328612 w 1683543"/>
                <a:gd name="connsiteY12" fmla="*/ 221456 h 407194"/>
                <a:gd name="connsiteX13" fmla="*/ 373856 w 1683543"/>
                <a:gd name="connsiteY13" fmla="*/ 228600 h 407194"/>
                <a:gd name="connsiteX14" fmla="*/ 433387 w 1683543"/>
                <a:gd name="connsiteY14" fmla="*/ 228600 h 407194"/>
                <a:gd name="connsiteX15" fmla="*/ 554831 w 1683543"/>
                <a:gd name="connsiteY15" fmla="*/ 207169 h 407194"/>
                <a:gd name="connsiteX16" fmla="*/ 914400 w 1683543"/>
                <a:gd name="connsiteY16" fmla="*/ 138112 h 407194"/>
                <a:gd name="connsiteX17" fmla="*/ 1095375 w 1683543"/>
                <a:gd name="connsiteY17" fmla="*/ 102394 h 407194"/>
                <a:gd name="connsiteX18" fmla="*/ 1240631 w 1683543"/>
                <a:gd name="connsiteY18" fmla="*/ 64294 h 407194"/>
                <a:gd name="connsiteX19" fmla="*/ 1338262 w 1683543"/>
                <a:gd name="connsiteY19" fmla="*/ 30956 h 407194"/>
                <a:gd name="connsiteX20" fmla="*/ 1378743 w 1683543"/>
                <a:gd name="connsiteY20" fmla="*/ 14287 h 407194"/>
                <a:gd name="connsiteX21" fmla="*/ 1407318 w 1683543"/>
                <a:gd name="connsiteY21" fmla="*/ 2381 h 407194"/>
                <a:gd name="connsiteX22" fmla="*/ 1440656 w 1683543"/>
                <a:gd name="connsiteY22" fmla="*/ 0 h 407194"/>
                <a:gd name="connsiteX23" fmla="*/ 1493043 w 1683543"/>
                <a:gd name="connsiteY23" fmla="*/ 11906 h 407194"/>
                <a:gd name="connsiteX24" fmla="*/ 1562100 w 1683543"/>
                <a:gd name="connsiteY24" fmla="*/ 42862 h 407194"/>
                <a:gd name="connsiteX25" fmla="*/ 1607343 w 1683543"/>
                <a:gd name="connsiteY25" fmla="*/ 66675 h 407194"/>
                <a:gd name="connsiteX26" fmla="*/ 1638300 w 1683543"/>
                <a:gd name="connsiteY26" fmla="*/ 85725 h 407194"/>
                <a:gd name="connsiteX27" fmla="*/ 1659731 w 1683543"/>
                <a:gd name="connsiteY27" fmla="*/ 107156 h 407194"/>
                <a:gd name="connsiteX28" fmla="*/ 1676400 w 1683543"/>
                <a:gd name="connsiteY28" fmla="*/ 135731 h 407194"/>
                <a:gd name="connsiteX29" fmla="*/ 1683543 w 1683543"/>
                <a:gd name="connsiteY29" fmla="*/ 164306 h 407194"/>
                <a:gd name="connsiteX30" fmla="*/ 1683543 w 1683543"/>
                <a:gd name="connsiteY30" fmla="*/ 188119 h 407194"/>
                <a:gd name="connsiteX31" fmla="*/ 1674018 w 1683543"/>
                <a:gd name="connsiteY31" fmla="*/ 209550 h 407194"/>
                <a:gd name="connsiteX32" fmla="*/ 1650206 w 1683543"/>
                <a:gd name="connsiteY32" fmla="*/ 226219 h 407194"/>
                <a:gd name="connsiteX33" fmla="*/ 1609725 w 1683543"/>
                <a:gd name="connsiteY33" fmla="*/ 240506 h 407194"/>
                <a:gd name="connsiteX34" fmla="*/ 1450181 w 1683543"/>
                <a:gd name="connsiteY34" fmla="*/ 266700 h 407194"/>
                <a:gd name="connsiteX35" fmla="*/ 1281112 w 1683543"/>
                <a:gd name="connsiteY35" fmla="*/ 290512 h 407194"/>
                <a:gd name="connsiteX36" fmla="*/ 1092993 w 1683543"/>
                <a:gd name="connsiteY36" fmla="*/ 309562 h 407194"/>
                <a:gd name="connsiteX37" fmla="*/ 1002506 w 1683543"/>
                <a:gd name="connsiteY37" fmla="*/ 321469 h 407194"/>
                <a:gd name="connsiteX38" fmla="*/ 809625 w 1683543"/>
                <a:gd name="connsiteY38" fmla="*/ 361950 h 407194"/>
                <a:gd name="connsiteX39" fmla="*/ 678656 w 1683543"/>
                <a:gd name="connsiteY39" fmla="*/ 371475 h 40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683543" h="407194">
                  <a:moveTo>
                    <a:pt x="678656" y="371475"/>
                  </a:moveTo>
                  <a:lnTo>
                    <a:pt x="373856" y="407194"/>
                  </a:lnTo>
                  <a:lnTo>
                    <a:pt x="347662" y="407194"/>
                  </a:lnTo>
                  <a:lnTo>
                    <a:pt x="311943" y="400050"/>
                  </a:lnTo>
                  <a:lnTo>
                    <a:pt x="257175" y="378619"/>
                  </a:lnTo>
                  <a:lnTo>
                    <a:pt x="176212" y="335756"/>
                  </a:lnTo>
                  <a:lnTo>
                    <a:pt x="92868" y="288131"/>
                  </a:lnTo>
                  <a:lnTo>
                    <a:pt x="0" y="238125"/>
                  </a:lnTo>
                  <a:lnTo>
                    <a:pt x="7143" y="92869"/>
                  </a:lnTo>
                  <a:lnTo>
                    <a:pt x="107156" y="140494"/>
                  </a:lnTo>
                  <a:lnTo>
                    <a:pt x="200025" y="183356"/>
                  </a:lnTo>
                  <a:lnTo>
                    <a:pt x="259556" y="204787"/>
                  </a:lnTo>
                  <a:lnTo>
                    <a:pt x="328612" y="221456"/>
                  </a:lnTo>
                  <a:lnTo>
                    <a:pt x="373856" y="228600"/>
                  </a:lnTo>
                  <a:lnTo>
                    <a:pt x="433387" y="228600"/>
                  </a:lnTo>
                  <a:lnTo>
                    <a:pt x="554831" y="207169"/>
                  </a:lnTo>
                  <a:lnTo>
                    <a:pt x="914400" y="138112"/>
                  </a:lnTo>
                  <a:lnTo>
                    <a:pt x="1095375" y="102394"/>
                  </a:lnTo>
                  <a:lnTo>
                    <a:pt x="1240631" y="64294"/>
                  </a:lnTo>
                  <a:lnTo>
                    <a:pt x="1338262" y="30956"/>
                  </a:lnTo>
                  <a:lnTo>
                    <a:pt x="1378743" y="14287"/>
                  </a:lnTo>
                  <a:lnTo>
                    <a:pt x="1407318" y="2381"/>
                  </a:lnTo>
                  <a:lnTo>
                    <a:pt x="1440656" y="0"/>
                  </a:lnTo>
                  <a:lnTo>
                    <a:pt x="1493043" y="11906"/>
                  </a:lnTo>
                  <a:lnTo>
                    <a:pt x="1562100" y="42862"/>
                  </a:lnTo>
                  <a:lnTo>
                    <a:pt x="1607343" y="66675"/>
                  </a:lnTo>
                  <a:lnTo>
                    <a:pt x="1638300" y="85725"/>
                  </a:lnTo>
                  <a:lnTo>
                    <a:pt x="1659731" y="107156"/>
                  </a:lnTo>
                  <a:lnTo>
                    <a:pt x="1676400" y="135731"/>
                  </a:lnTo>
                  <a:lnTo>
                    <a:pt x="1683543" y="164306"/>
                  </a:lnTo>
                  <a:lnTo>
                    <a:pt x="1683543" y="188119"/>
                  </a:lnTo>
                  <a:lnTo>
                    <a:pt x="1674018" y="209550"/>
                  </a:lnTo>
                  <a:lnTo>
                    <a:pt x="1650206" y="226219"/>
                  </a:lnTo>
                  <a:lnTo>
                    <a:pt x="1609725" y="240506"/>
                  </a:lnTo>
                  <a:lnTo>
                    <a:pt x="1450181" y="266700"/>
                  </a:lnTo>
                  <a:lnTo>
                    <a:pt x="1281112" y="290512"/>
                  </a:lnTo>
                  <a:lnTo>
                    <a:pt x="1092993" y="309562"/>
                  </a:lnTo>
                  <a:lnTo>
                    <a:pt x="1002506" y="321469"/>
                  </a:lnTo>
                  <a:lnTo>
                    <a:pt x="809625" y="361950"/>
                  </a:lnTo>
                  <a:lnTo>
                    <a:pt x="678656" y="3714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4">
              <a:extLst>
                <a:ext uri="{FF2B5EF4-FFF2-40B4-BE49-F238E27FC236}">
                  <a16:creationId xmlns:a16="http://schemas.microsoft.com/office/drawing/2014/main" id="{DD57212E-C80F-4153-918A-C94B29108BDA}"/>
                </a:ext>
              </a:extLst>
            </p:cNvPr>
            <p:cNvSpPr/>
            <p:nvPr/>
          </p:nvSpPr>
          <p:spPr>
            <a:xfrm rot="16200000">
              <a:off x="4882091" y="3267049"/>
              <a:ext cx="1561042" cy="977900"/>
            </a:xfrm>
            <a:custGeom>
              <a:avLst/>
              <a:gdLst>
                <a:gd name="connsiteX0" fmla="*/ 890588 w 1562100"/>
                <a:gd name="connsiteY0" fmla="*/ 728663 h 978694"/>
                <a:gd name="connsiteX1" fmla="*/ 711994 w 1562100"/>
                <a:gd name="connsiteY1" fmla="*/ 614363 h 978694"/>
                <a:gd name="connsiteX2" fmla="*/ 614363 w 1562100"/>
                <a:gd name="connsiteY2" fmla="*/ 550069 h 978694"/>
                <a:gd name="connsiteX3" fmla="*/ 478632 w 1562100"/>
                <a:gd name="connsiteY3" fmla="*/ 445294 h 978694"/>
                <a:gd name="connsiteX4" fmla="*/ 342900 w 1562100"/>
                <a:gd name="connsiteY4" fmla="*/ 338138 h 978694"/>
                <a:gd name="connsiteX5" fmla="*/ 223838 w 1562100"/>
                <a:gd name="connsiteY5" fmla="*/ 245269 h 978694"/>
                <a:gd name="connsiteX6" fmla="*/ 130969 w 1562100"/>
                <a:gd name="connsiteY6" fmla="*/ 166688 h 978694"/>
                <a:gd name="connsiteX7" fmla="*/ 47625 w 1562100"/>
                <a:gd name="connsiteY7" fmla="*/ 92869 h 978694"/>
                <a:gd name="connsiteX8" fmla="*/ 19050 w 1562100"/>
                <a:gd name="connsiteY8" fmla="*/ 64294 h 978694"/>
                <a:gd name="connsiteX9" fmla="*/ 4763 w 1562100"/>
                <a:gd name="connsiteY9" fmla="*/ 45244 h 978694"/>
                <a:gd name="connsiteX10" fmla="*/ 0 w 1562100"/>
                <a:gd name="connsiteY10" fmla="*/ 23813 h 978694"/>
                <a:gd name="connsiteX11" fmla="*/ 2382 w 1562100"/>
                <a:gd name="connsiteY11" fmla="*/ 7144 h 978694"/>
                <a:gd name="connsiteX12" fmla="*/ 16669 w 1562100"/>
                <a:gd name="connsiteY12" fmla="*/ 0 h 978694"/>
                <a:gd name="connsiteX13" fmla="*/ 30957 w 1562100"/>
                <a:gd name="connsiteY13" fmla="*/ 0 h 978694"/>
                <a:gd name="connsiteX14" fmla="*/ 57150 w 1562100"/>
                <a:gd name="connsiteY14" fmla="*/ 9525 h 978694"/>
                <a:gd name="connsiteX15" fmla="*/ 157163 w 1562100"/>
                <a:gd name="connsiteY15" fmla="*/ 73819 h 978694"/>
                <a:gd name="connsiteX16" fmla="*/ 300038 w 1562100"/>
                <a:gd name="connsiteY16" fmla="*/ 161925 h 978694"/>
                <a:gd name="connsiteX17" fmla="*/ 421482 w 1562100"/>
                <a:gd name="connsiteY17" fmla="*/ 235744 h 978694"/>
                <a:gd name="connsiteX18" fmla="*/ 564357 w 1562100"/>
                <a:gd name="connsiteY18" fmla="*/ 314325 h 978694"/>
                <a:gd name="connsiteX19" fmla="*/ 702469 w 1562100"/>
                <a:gd name="connsiteY19" fmla="*/ 385763 h 978694"/>
                <a:gd name="connsiteX20" fmla="*/ 823913 w 1562100"/>
                <a:gd name="connsiteY20" fmla="*/ 445294 h 978694"/>
                <a:gd name="connsiteX21" fmla="*/ 952500 w 1562100"/>
                <a:gd name="connsiteY21" fmla="*/ 509588 h 978694"/>
                <a:gd name="connsiteX22" fmla="*/ 1047750 w 1562100"/>
                <a:gd name="connsiteY22" fmla="*/ 552450 h 978694"/>
                <a:gd name="connsiteX23" fmla="*/ 1102519 w 1562100"/>
                <a:gd name="connsiteY23" fmla="*/ 576263 h 978694"/>
                <a:gd name="connsiteX24" fmla="*/ 1154907 w 1562100"/>
                <a:gd name="connsiteY24" fmla="*/ 595313 h 978694"/>
                <a:gd name="connsiteX25" fmla="*/ 1204913 w 1562100"/>
                <a:gd name="connsiteY25" fmla="*/ 609600 h 978694"/>
                <a:gd name="connsiteX26" fmla="*/ 1252538 w 1562100"/>
                <a:gd name="connsiteY26" fmla="*/ 619125 h 978694"/>
                <a:gd name="connsiteX27" fmla="*/ 1297782 w 1562100"/>
                <a:gd name="connsiteY27" fmla="*/ 626269 h 978694"/>
                <a:gd name="connsiteX28" fmla="*/ 1328738 w 1562100"/>
                <a:gd name="connsiteY28" fmla="*/ 628650 h 978694"/>
                <a:gd name="connsiteX29" fmla="*/ 1350169 w 1562100"/>
                <a:gd name="connsiteY29" fmla="*/ 626269 h 978694"/>
                <a:gd name="connsiteX30" fmla="*/ 1373982 w 1562100"/>
                <a:gd name="connsiteY30" fmla="*/ 621507 h 978694"/>
                <a:gd name="connsiteX31" fmla="*/ 1404938 w 1562100"/>
                <a:gd name="connsiteY31" fmla="*/ 600075 h 978694"/>
                <a:gd name="connsiteX32" fmla="*/ 1457325 w 1562100"/>
                <a:gd name="connsiteY32" fmla="*/ 550069 h 978694"/>
                <a:gd name="connsiteX33" fmla="*/ 1497807 w 1562100"/>
                <a:gd name="connsiteY33" fmla="*/ 500063 h 978694"/>
                <a:gd name="connsiteX34" fmla="*/ 1519238 w 1562100"/>
                <a:gd name="connsiteY34" fmla="*/ 478632 h 978694"/>
                <a:gd name="connsiteX35" fmla="*/ 1533525 w 1562100"/>
                <a:gd name="connsiteY35" fmla="*/ 469107 h 978694"/>
                <a:gd name="connsiteX36" fmla="*/ 1547813 w 1562100"/>
                <a:gd name="connsiteY36" fmla="*/ 469107 h 978694"/>
                <a:gd name="connsiteX37" fmla="*/ 1557338 w 1562100"/>
                <a:gd name="connsiteY37" fmla="*/ 473869 h 978694"/>
                <a:gd name="connsiteX38" fmla="*/ 1562100 w 1562100"/>
                <a:gd name="connsiteY38" fmla="*/ 490538 h 978694"/>
                <a:gd name="connsiteX39" fmla="*/ 1557338 w 1562100"/>
                <a:gd name="connsiteY39" fmla="*/ 538163 h 978694"/>
                <a:gd name="connsiteX40" fmla="*/ 1540669 w 1562100"/>
                <a:gd name="connsiteY40" fmla="*/ 609600 h 978694"/>
                <a:gd name="connsiteX41" fmla="*/ 1514475 w 1562100"/>
                <a:gd name="connsiteY41" fmla="*/ 683419 h 978694"/>
                <a:gd name="connsiteX42" fmla="*/ 1476375 w 1562100"/>
                <a:gd name="connsiteY42" fmla="*/ 759619 h 978694"/>
                <a:gd name="connsiteX43" fmla="*/ 1438275 w 1562100"/>
                <a:gd name="connsiteY43" fmla="*/ 819150 h 978694"/>
                <a:gd name="connsiteX44" fmla="*/ 1376363 w 1562100"/>
                <a:gd name="connsiteY44" fmla="*/ 895350 h 978694"/>
                <a:gd name="connsiteX45" fmla="*/ 1326357 w 1562100"/>
                <a:gd name="connsiteY45" fmla="*/ 945357 h 978694"/>
                <a:gd name="connsiteX46" fmla="*/ 1290638 w 1562100"/>
                <a:gd name="connsiteY46" fmla="*/ 971550 h 978694"/>
                <a:gd name="connsiteX47" fmla="*/ 1273969 w 1562100"/>
                <a:gd name="connsiteY47" fmla="*/ 978694 h 978694"/>
                <a:gd name="connsiteX48" fmla="*/ 1254919 w 1562100"/>
                <a:gd name="connsiteY48" fmla="*/ 976313 h 978694"/>
                <a:gd name="connsiteX49" fmla="*/ 1243013 w 1562100"/>
                <a:gd name="connsiteY49" fmla="*/ 971550 h 978694"/>
                <a:gd name="connsiteX50" fmla="*/ 1207294 w 1562100"/>
                <a:gd name="connsiteY50" fmla="*/ 952500 h 978694"/>
                <a:gd name="connsiteX51" fmla="*/ 1159669 w 1562100"/>
                <a:gd name="connsiteY51" fmla="*/ 912019 h 978694"/>
                <a:gd name="connsiteX52" fmla="*/ 1116807 w 1562100"/>
                <a:gd name="connsiteY52" fmla="*/ 873919 h 978694"/>
                <a:gd name="connsiteX53" fmla="*/ 890588 w 1562100"/>
                <a:gd name="connsiteY53" fmla="*/ 728663 h 978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62100" h="978694">
                  <a:moveTo>
                    <a:pt x="890588" y="728663"/>
                  </a:moveTo>
                  <a:lnTo>
                    <a:pt x="711994" y="614363"/>
                  </a:lnTo>
                  <a:lnTo>
                    <a:pt x="614363" y="550069"/>
                  </a:lnTo>
                  <a:lnTo>
                    <a:pt x="478632" y="445294"/>
                  </a:lnTo>
                  <a:lnTo>
                    <a:pt x="342900" y="338138"/>
                  </a:lnTo>
                  <a:lnTo>
                    <a:pt x="223838" y="245269"/>
                  </a:lnTo>
                  <a:lnTo>
                    <a:pt x="130969" y="166688"/>
                  </a:lnTo>
                  <a:lnTo>
                    <a:pt x="47625" y="92869"/>
                  </a:lnTo>
                  <a:lnTo>
                    <a:pt x="19050" y="64294"/>
                  </a:lnTo>
                  <a:lnTo>
                    <a:pt x="4763" y="45244"/>
                  </a:lnTo>
                  <a:lnTo>
                    <a:pt x="0" y="23813"/>
                  </a:lnTo>
                  <a:lnTo>
                    <a:pt x="2382" y="7144"/>
                  </a:lnTo>
                  <a:lnTo>
                    <a:pt x="16669" y="0"/>
                  </a:lnTo>
                  <a:lnTo>
                    <a:pt x="30957" y="0"/>
                  </a:lnTo>
                  <a:lnTo>
                    <a:pt x="57150" y="9525"/>
                  </a:lnTo>
                  <a:lnTo>
                    <a:pt x="157163" y="73819"/>
                  </a:lnTo>
                  <a:lnTo>
                    <a:pt x="300038" y="161925"/>
                  </a:lnTo>
                  <a:lnTo>
                    <a:pt x="421482" y="235744"/>
                  </a:lnTo>
                  <a:lnTo>
                    <a:pt x="564357" y="314325"/>
                  </a:lnTo>
                  <a:lnTo>
                    <a:pt x="702469" y="385763"/>
                  </a:lnTo>
                  <a:lnTo>
                    <a:pt x="823913" y="445294"/>
                  </a:lnTo>
                  <a:lnTo>
                    <a:pt x="952500" y="509588"/>
                  </a:lnTo>
                  <a:lnTo>
                    <a:pt x="1047750" y="552450"/>
                  </a:lnTo>
                  <a:lnTo>
                    <a:pt x="1102519" y="576263"/>
                  </a:lnTo>
                  <a:lnTo>
                    <a:pt x="1154907" y="595313"/>
                  </a:lnTo>
                  <a:lnTo>
                    <a:pt x="1204913" y="609600"/>
                  </a:lnTo>
                  <a:lnTo>
                    <a:pt x="1252538" y="619125"/>
                  </a:lnTo>
                  <a:lnTo>
                    <a:pt x="1297782" y="626269"/>
                  </a:lnTo>
                  <a:lnTo>
                    <a:pt x="1328738" y="628650"/>
                  </a:lnTo>
                  <a:lnTo>
                    <a:pt x="1350169" y="626269"/>
                  </a:lnTo>
                  <a:lnTo>
                    <a:pt x="1373982" y="621507"/>
                  </a:lnTo>
                  <a:lnTo>
                    <a:pt x="1404938" y="600075"/>
                  </a:lnTo>
                  <a:lnTo>
                    <a:pt x="1457325" y="550069"/>
                  </a:lnTo>
                  <a:lnTo>
                    <a:pt x="1497807" y="500063"/>
                  </a:lnTo>
                  <a:lnTo>
                    <a:pt x="1519238" y="478632"/>
                  </a:lnTo>
                  <a:lnTo>
                    <a:pt x="1533525" y="469107"/>
                  </a:lnTo>
                  <a:lnTo>
                    <a:pt x="1547813" y="469107"/>
                  </a:lnTo>
                  <a:lnTo>
                    <a:pt x="1557338" y="473869"/>
                  </a:lnTo>
                  <a:lnTo>
                    <a:pt x="1562100" y="490538"/>
                  </a:lnTo>
                  <a:lnTo>
                    <a:pt x="1557338" y="538163"/>
                  </a:lnTo>
                  <a:lnTo>
                    <a:pt x="1540669" y="609600"/>
                  </a:lnTo>
                  <a:lnTo>
                    <a:pt x="1514475" y="683419"/>
                  </a:lnTo>
                  <a:lnTo>
                    <a:pt x="1476375" y="759619"/>
                  </a:lnTo>
                  <a:lnTo>
                    <a:pt x="1438275" y="819150"/>
                  </a:lnTo>
                  <a:lnTo>
                    <a:pt x="1376363" y="895350"/>
                  </a:lnTo>
                  <a:lnTo>
                    <a:pt x="1326357" y="945357"/>
                  </a:lnTo>
                  <a:lnTo>
                    <a:pt x="1290638" y="971550"/>
                  </a:lnTo>
                  <a:lnTo>
                    <a:pt x="1273969" y="978694"/>
                  </a:lnTo>
                  <a:lnTo>
                    <a:pt x="1254919" y="976313"/>
                  </a:lnTo>
                  <a:lnTo>
                    <a:pt x="1243013" y="971550"/>
                  </a:lnTo>
                  <a:lnTo>
                    <a:pt x="1207294" y="952500"/>
                  </a:lnTo>
                  <a:lnTo>
                    <a:pt x="1159669" y="912019"/>
                  </a:lnTo>
                  <a:lnTo>
                    <a:pt x="1116807" y="873919"/>
                  </a:lnTo>
                  <a:lnTo>
                    <a:pt x="890588" y="72866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8">
              <a:extLst>
                <a:ext uri="{FF2B5EF4-FFF2-40B4-BE49-F238E27FC236}">
                  <a16:creationId xmlns:a16="http://schemas.microsoft.com/office/drawing/2014/main" id="{553A8475-8AA6-4F27-B635-9A179F5FB30A}"/>
                </a:ext>
              </a:extLst>
            </p:cNvPr>
            <p:cNvSpPr/>
            <p:nvPr/>
          </p:nvSpPr>
          <p:spPr>
            <a:xfrm rot="16200000">
              <a:off x="1721928" y="3725197"/>
              <a:ext cx="3009332" cy="979488"/>
            </a:xfrm>
            <a:custGeom>
              <a:avLst/>
              <a:gdLst>
                <a:gd name="connsiteX0" fmla="*/ 1513114 w 3009900"/>
                <a:gd name="connsiteY0" fmla="*/ 772886 h 979714"/>
                <a:gd name="connsiteX1" fmla="*/ 1344386 w 3009900"/>
                <a:gd name="connsiteY1" fmla="*/ 718457 h 979714"/>
                <a:gd name="connsiteX2" fmla="*/ 1148443 w 3009900"/>
                <a:gd name="connsiteY2" fmla="*/ 650422 h 979714"/>
                <a:gd name="connsiteX3" fmla="*/ 955221 w 3009900"/>
                <a:gd name="connsiteY3" fmla="*/ 576943 h 979714"/>
                <a:gd name="connsiteX4" fmla="*/ 794657 w 3009900"/>
                <a:gd name="connsiteY4" fmla="*/ 503464 h 979714"/>
                <a:gd name="connsiteX5" fmla="*/ 595993 w 3009900"/>
                <a:gd name="connsiteY5" fmla="*/ 408214 h 979714"/>
                <a:gd name="connsiteX6" fmla="*/ 432707 w 3009900"/>
                <a:gd name="connsiteY6" fmla="*/ 323850 h 979714"/>
                <a:gd name="connsiteX7" fmla="*/ 255814 w 3009900"/>
                <a:gd name="connsiteY7" fmla="*/ 223157 h 979714"/>
                <a:gd name="connsiteX8" fmla="*/ 117021 w 3009900"/>
                <a:gd name="connsiteY8" fmla="*/ 136072 h 979714"/>
                <a:gd name="connsiteX9" fmla="*/ 21771 w 3009900"/>
                <a:gd name="connsiteY9" fmla="*/ 76200 h 979714"/>
                <a:gd name="connsiteX10" fmla="*/ 5443 w 3009900"/>
                <a:gd name="connsiteY10" fmla="*/ 54429 h 979714"/>
                <a:gd name="connsiteX11" fmla="*/ 0 w 3009900"/>
                <a:gd name="connsiteY11" fmla="*/ 27214 h 979714"/>
                <a:gd name="connsiteX12" fmla="*/ 5443 w 3009900"/>
                <a:gd name="connsiteY12" fmla="*/ 8164 h 979714"/>
                <a:gd name="connsiteX13" fmla="*/ 19050 w 3009900"/>
                <a:gd name="connsiteY13" fmla="*/ 0 h 979714"/>
                <a:gd name="connsiteX14" fmla="*/ 48986 w 3009900"/>
                <a:gd name="connsiteY14" fmla="*/ 5443 h 979714"/>
                <a:gd name="connsiteX15" fmla="*/ 255814 w 3009900"/>
                <a:gd name="connsiteY15" fmla="*/ 108857 h 979714"/>
                <a:gd name="connsiteX16" fmla="*/ 375557 w 3009900"/>
                <a:gd name="connsiteY16" fmla="*/ 166007 h 979714"/>
                <a:gd name="connsiteX17" fmla="*/ 478971 w 3009900"/>
                <a:gd name="connsiteY17" fmla="*/ 206829 h 979714"/>
                <a:gd name="connsiteX18" fmla="*/ 625929 w 3009900"/>
                <a:gd name="connsiteY18" fmla="*/ 263979 h 979714"/>
                <a:gd name="connsiteX19" fmla="*/ 808264 w 3009900"/>
                <a:gd name="connsiteY19" fmla="*/ 332014 h 979714"/>
                <a:gd name="connsiteX20" fmla="*/ 952500 w 3009900"/>
                <a:gd name="connsiteY20" fmla="*/ 381000 h 979714"/>
                <a:gd name="connsiteX21" fmla="*/ 1134836 w 3009900"/>
                <a:gd name="connsiteY21" fmla="*/ 435429 h 979714"/>
                <a:gd name="connsiteX22" fmla="*/ 1328057 w 3009900"/>
                <a:gd name="connsiteY22" fmla="*/ 492579 h 979714"/>
                <a:gd name="connsiteX23" fmla="*/ 1521279 w 3009900"/>
                <a:gd name="connsiteY23" fmla="*/ 541564 h 979714"/>
                <a:gd name="connsiteX24" fmla="*/ 1774371 w 3009900"/>
                <a:gd name="connsiteY24" fmla="*/ 598714 h 979714"/>
                <a:gd name="connsiteX25" fmla="*/ 1978479 w 3009900"/>
                <a:gd name="connsiteY25" fmla="*/ 639536 h 979714"/>
                <a:gd name="connsiteX26" fmla="*/ 2103664 w 3009900"/>
                <a:gd name="connsiteY26" fmla="*/ 664029 h 979714"/>
                <a:gd name="connsiteX27" fmla="*/ 2250621 w 3009900"/>
                <a:gd name="connsiteY27" fmla="*/ 683079 h 979714"/>
                <a:gd name="connsiteX28" fmla="*/ 2452007 w 3009900"/>
                <a:gd name="connsiteY28" fmla="*/ 704850 h 979714"/>
                <a:gd name="connsiteX29" fmla="*/ 2609850 w 3009900"/>
                <a:gd name="connsiteY29" fmla="*/ 713014 h 979714"/>
                <a:gd name="connsiteX30" fmla="*/ 2691493 w 3009900"/>
                <a:gd name="connsiteY30" fmla="*/ 710293 h 979714"/>
                <a:gd name="connsiteX31" fmla="*/ 2767693 w 3009900"/>
                <a:gd name="connsiteY31" fmla="*/ 696686 h 979714"/>
                <a:gd name="connsiteX32" fmla="*/ 2852057 w 3009900"/>
                <a:gd name="connsiteY32" fmla="*/ 672193 h 979714"/>
                <a:gd name="connsiteX33" fmla="*/ 2920093 w 3009900"/>
                <a:gd name="connsiteY33" fmla="*/ 634093 h 979714"/>
                <a:gd name="connsiteX34" fmla="*/ 2947307 w 3009900"/>
                <a:gd name="connsiteY34" fmla="*/ 615043 h 979714"/>
                <a:gd name="connsiteX35" fmla="*/ 2966357 w 3009900"/>
                <a:gd name="connsiteY35" fmla="*/ 606879 h 979714"/>
                <a:gd name="connsiteX36" fmla="*/ 2985407 w 3009900"/>
                <a:gd name="connsiteY36" fmla="*/ 604157 h 979714"/>
                <a:gd name="connsiteX37" fmla="*/ 2999014 w 3009900"/>
                <a:gd name="connsiteY37" fmla="*/ 609600 h 979714"/>
                <a:gd name="connsiteX38" fmla="*/ 3007179 w 3009900"/>
                <a:gd name="connsiteY38" fmla="*/ 620486 h 979714"/>
                <a:gd name="connsiteX39" fmla="*/ 3009900 w 3009900"/>
                <a:gd name="connsiteY39" fmla="*/ 642257 h 979714"/>
                <a:gd name="connsiteX40" fmla="*/ 2993571 w 3009900"/>
                <a:gd name="connsiteY40" fmla="*/ 699407 h 979714"/>
                <a:gd name="connsiteX41" fmla="*/ 2952750 w 3009900"/>
                <a:gd name="connsiteY41" fmla="*/ 819150 h 979714"/>
                <a:gd name="connsiteX42" fmla="*/ 2884714 w 3009900"/>
                <a:gd name="connsiteY42" fmla="*/ 971550 h 979714"/>
                <a:gd name="connsiteX43" fmla="*/ 2699657 w 3009900"/>
                <a:gd name="connsiteY43" fmla="*/ 979714 h 979714"/>
                <a:gd name="connsiteX44" fmla="*/ 2571750 w 3009900"/>
                <a:gd name="connsiteY44" fmla="*/ 974272 h 979714"/>
                <a:gd name="connsiteX45" fmla="*/ 2490107 w 3009900"/>
                <a:gd name="connsiteY45" fmla="*/ 963386 h 979714"/>
                <a:gd name="connsiteX46" fmla="*/ 2424793 w 3009900"/>
                <a:gd name="connsiteY46" fmla="*/ 955222 h 979714"/>
                <a:gd name="connsiteX47" fmla="*/ 2326821 w 3009900"/>
                <a:gd name="connsiteY47" fmla="*/ 936172 h 979714"/>
                <a:gd name="connsiteX48" fmla="*/ 2128157 w 3009900"/>
                <a:gd name="connsiteY48" fmla="*/ 911679 h 979714"/>
                <a:gd name="connsiteX49" fmla="*/ 1992086 w 3009900"/>
                <a:gd name="connsiteY49" fmla="*/ 889907 h 979714"/>
                <a:gd name="connsiteX50" fmla="*/ 1875064 w 3009900"/>
                <a:gd name="connsiteY50" fmla="*/ 865414 h 979714"/>
                <a:gd name="connsiteX51" fmla="*/ 1782536 w 3009900"/>
                <a:gd name="connsiteY51" fmla="*/ 846364 h 979714"/>
                <a:gd name="connsiteX52" fmla="*/ 1513114 w 3009900"/>
                <a:gd name="connsiteY52" fmla="*/ 772886 h 979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009900" h="979714">
                  <a:moveTo>
                    <a:pt x="1513114" y="772886"/>
                  </a:moveTo>
                  <a:lnTo>
                    <a:pt x="1344386" y="718457"/>
                  </a:lnTo>
                  <a:lnTo>
                    <a:pt x="1148443" y="650422"/>
                  </a:lnTo>
                  <a:lnTo>
                    <a:pt x="955221" y="576943"/>
                  </a:lnTo>
                  <a:lnTo>
                    <a:pt x="794657" y="503464"/>
                  </a:lnTo>
                  <a:lnTo>
                    <a:pt x="595993" y="408214"/>
                  </a:lnTo>
                  <a:lnTo>
                    <a:pt x="432707" y="323850"/>
                  </a:lnTo>
                  <a:lnTo>
                    <a:pt x="255814" y="223157"/>
                  </a:lnTo>
                  <a:lnTo>
                    <a:pt x="117021" y="136072"/>
                  </a:lnTo>
                  <a:lnTo>
                    <a:pt x="21771" y="76200"/>
                  </a:lnTo>
                  <a:lnTo>
                    <a:pt x="5443" y="54429"/>
                  </a:lnTo>
                  <a:lnTo>
                    <a:pt x="0" y="27214"/>
                  </a:lnTo>
                  <a:lnTo>
                    <a:pt x="5443" y="8164"/>
                  </a:lnTo>
                  <a:lnTo>
                    <a:pt x="19050" y="0"/>
                  </a:lnTo>
                  <a:lnTo>
                    <a:pt x="48986" y="5443"/>
                  </a:lnTo>
                  <a:lnTo>
                    <a:pt x="255814" y="108857"/>
                  </a:lnTo>
                  <a:lnTo>
                    <a:pt x="375557" y="166007"/>
                  </a:lnTo>
                  <a:lnTo>
                    <a:pt x="478971" y="206829"/>
                  </a:lnTo>
                  <a:lnTo>
                    <a:pt x="625929" y="263979"/>
                  </a:lnTo>
                  <a:lnTo>
                    <a:pt x="808264" y="332014"/>
                  </a:lnTo>
                  <a:lnTo>
                    <a:pt x="952500" y="381000"/>
                  </a:lnTo>
                  <a:lnTo>
                    <a:pt x="1134836" y="435429"/>
                  </a:lnTo>
                  <a:lnTo>
                    <a:pt x="1328057" y="492579"/>
                  </a:lnTo>
                  <a:lnTo>
                    <a:pt x="1521279" y="541564"/>
                  </a:lnTo>
                  <a:lnTo>
                    <a:pt x="1774371" y="598714"/>
                  </a:lnTo>
                  <a:lnTo>
                    <a:pt x="1978479" y="639536"/>
                  </a:lnTo>
                  <a:lnTo>
                    <a:pt x="2103664" y="664029"/>
                  </a:lnTo>
                  <a:lnTo>
                    <a:pt x="2250621" y="683079"/>
                  </a:lnTo>
                  <a:lnTo>
                    <a:pt x="2452007" y="704850"/>
                  </a:lnTo>
                  <a:lnTo>
                    <a:pt x="2609850" y="713014"/>
                  </a:lnTo>
                  <a:lnTo>
                    <a:pt x="2691493" y="710293"/>
                  </a:lnTo>
                  <a:lnTo>
                    <a:pt x="2767693" y="696686"/>
                  </a:lnTo>
                  <a:lnTo>
                    <a:pt x="2852057" y="672193"/>
                  </a:lnTo>
                  <a:lnTo>
                    <a:pt x="2920093" y="634093"/>
                  </a:lnTo>
                  <a:lnTo>
                    <a:pt x="2947307" y="615043"/>
                  </a:lnTo>
                  <a:lnTo>
                    <a:pt x="2966357" y="606879"/>
                  </a:lnTo>
                  <a:lnTo>
                    <a:pt x="2985407" y="604157"/>
                  </a:lnTo>
                  <a:lnTo>
                    <a:pt x="2999014" y="609600"/>
                  </a:lnTo>
                  <a:lnTo>
                    <a:pt x="3007179" y="620486"/>
                  </a:lnTo>
                  <a:lnTo>
                    <a:pt x="3009900" y="642257"/>
                  </a:lnTo>
                  <a:lnTo>
                    <a:pt x="2993571" y="699407"/>
                  </a:lnTo>
                  <a:lnTo>
                    <a:pt x="2952750" y="819150"/>
                  </a:lnTo>
                  <a:lnTo>
                    <a:pt x="2884714" y="971550"/>
                  </a:lnTo>
                  <a:lnTo>
                    <a:pt x="2699657" y="979714"/>
                  </a:lnTo>
                  <a:lnTo>
                    <a:pt x="2571750" y="974272"/>
                  </a:lnTo>
                  <a:lnTo>
                    <a:pt x="2490107" y="963386"/>
                  </a:lnTo>
                  <a:lnTo>
                    <a:pt x="2424793" y="955222"/>
                  </a:lnTo>
                  <a:lnTo>
                    <a:pt x="2326821" y="936172"/>
                  </a:lnTo>
                  <a:lnTo>
                    <a:pt x="2128157" y="911679"/>
                  </a:lnTo>
                  <a:lnTo>
                    <a:pt x="1992086" y="889907"/>
                  </a:lnTo>
                  <a:lnTo>
                    <a:pt x="1875064" y="865414"/>
                  </a:lnTo>
                  <a:lnTo>
                    <a:pt x="1782536" y="846364"/>
                  </a:lnTo>
                  <a:lnTo>
                    <a:pt x="1513114" y="77288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1">
              <a:extLst>
                <a:ext uri="{FF2B5EF4-FFF2-40B4-BE49-F238E27FC236}">
                  <a16:creationId xmlns:a16="http://schemas.microsoft.com/office/drawing/2014/main" id="{A21AAD55-5516-435C-8A25-C4533B2F4FB9}"/>
                </a:ext>
              </a:extLst>
            </p:cNvPr>
            <p:cNvSpPr/>
            <p:nvPr/>
          </p:nvSpPr>
          <p:spPr>
            <a:xfrm>
              <a:off x="4337050" y="3393132"/>
              <a:ext cx="296863" cy="462119"/>
            </a:xfrm>
            <a:custGeom>
              <a:avLst/>
              <a:gdLst>
                <a:gd name="connsiteX0" fmla="*/ 297657 w 297657"/>
                <a:gd name="connsiteY0" fmla="*/ 226219 h 461963"/>
                <a:gd name="connsiteX1" fmla="*/ 292894 w 297657"/>
                <a:gd name="connsiteY1" fmla="*/ 426244 h 461963"/>
                <a:gd name="connsiteX2" fmla="*/ 64294 w 297657"/>
                <a:gd name="connsiteY2" fmla="*/ 461963 h 461963"/>
                <a:gd name="connsiteX3" fmla="*/ 71438 w 297657"/>
                <a:gd name="connsiteY3" fmla="*/ 364332 h 461963"/>
                <a:gd name="connsiteX4" fmla="*/ 73819 w 297657"/>
                <a:gd name="connsiteY4" fmla="*/ 288132 h 461963"/>
                <a:gd name="connsiteX5" fmla="*/ 73819 w 297657"/>
                <a:gd name="connsiteY5" fmla="*/ 240507 h 461963"/>
                <a:gd name="connsiteX6" fmla="*/ 69057 w 297657"/>
                <a:gd name="connsiteY6" fmla="*/ 202407 h 461963"/>
                <a:gd name="connsiteX7" fmla="*/ 59532 w 297657"/>
                <a:gd name="connsiteY7" fmla="*/ 159544 h 461963"/>
                <a:gd name="connsiteX8" fmla="*/ 42863 w 297657"/>
                <a:gd name="connsiteY8" fmla="*/ 119063 h 461963"/>
                <a:gd name="connsiteX9" fmla="*/ 0 w 297657"/>
                <a:gd name="connsiteY9" fmla="*/ 66675 h 461963"/>
                <a:gd name="connsiteX10" fmla="*/ 295275 w 297657"/>
                <a:gd name="connsiteY10" fmla="*/ 0 h 461963"/>
                <a:gd name="connsiteX11" fmla="*/ 297657 w 297657"/>
                <a:gd name="connsiteY11" fmla="*/ 226219 h 46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57" h="461963">
                  <a:moveTo>
                    <a:pt x="297657" y="226219"/>
                  </a:moveTo>
                  <a:lnTo>
                    <a:pt x="292894" y="426244"/>
                  </a:lnTo>
                  <a:lnTo>
                    <a:pt x="64294" y="461963"/>
                  </a:lnTo>
                  <a:lnTo>
                    <a:pt x="71438" y="364332"/>
                  </a:lnTo>
                  <a:cubicBezTo>
                    <a:pt x="72232" y="338932"/>
                    <a:pt x="73025" y="313532"/>
                    <a:pt x="73819" y="288132"/>
                  </a:cubicBezTo>
                  <a:lnTo>
                    <a:pt x="73819" y="240507"/>
                  </a:lnTo>
                  <a:lnTo>
                    <a:pt x="69057" y="202407"/>
                  </a:lnTo>
                  <a:lnTo>
                    <a:pt x="59532" y="159544"/>
                  </a:lnTo>
                  <a:lnTo>
                    <a:pt x="42863" y="119063"/>
                  </a:lnTo>
                  <a:lnTo>
                    <a:pt x="0" y="66675"/>
                  </a:lnTo>
                  <a:lnTo>
                    <a:pt x="295275" y="0"/>
                  </a:lnTo>
                  <a:lnTo>
                    <a:pt x="297657" y="2262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2">
              <a:extLst>
                <a:ext uri="{FF2B5EF4-FFF2-40B4-BE49-F238E27FC236}">
                  <a16:creationId xmlns:a16="http://schemas.microsoft.com/office/drawing/2014/main" id="{043B6BF4-3717-4CE4-AED8-B28E581EB0F1}"/>
                </a:ext>
              </a:extLst>
            </p:cNvPr>
            <p:cNvSpPr/>
            <p:nvPr/>
          </p:nvSpPr>
          <p:spPr>
            <a:xfrm>
              <a:off x="3505200" y="3610693"/>
              <a:ext cx="1928813" cy="465296"/>
            </a:xfrm>
            <a:custGeom>
              <a:avLst/>
              <a:gdLst>
                <a:gd name="connsiteX0" fmla="*/ 988219 w 1928813"/>
                <a:gd name="connsiteY0" fmla="*/ 323850 h 466725"/>
                <a:gd name="connsiteX1" fmla="*/ 652463 w 1928813"/>
                <a:gd name="connsiteY1" fmla="*/ 378619 h 466725"/>
                <a:gd name="connsiteX2" fmla="*/ 457200 w 1928813"/>
                <a:gd name="connsiteY2" fmla="*/ 438150 h 466725"/>
                <a:gd name="connsiteX3" fmla="*/ 285750 w 1928813"/>
                <a:gd name="connsiteY3" fmla="*/ 466725 h 466725"/>
                <a:gd name="connsiteX4" fmla="*/ 266700 w 1928813"/>
                <a:gd name="connsiteY4" fmla="*/ 464344 h 466725"/>
                <a:gd name="connsiteX5" fmla="*/ 254794 w 1928813"/>
                <a:gd name="connsiteY5" fmla="*/ 461963 h 466725"/>
                <a:gd name="connsiteX6" fmla="*/ 228600 w 1928813"/>
                <a:gd name="connsiteY6" fmla="*/ 452438 h 466725"/>
                <a:gd name="connsiteX7" fmla="*/ 173831 w 1928813"/>
                <a:gd name="connsiteY7" fmla="*/ 416719 h 466725"/>
                <a:gd name="connsiteX8" fmla="*/ 116681 w 1928813"/>
                <a:gd name="connsiteY8" fmla="*/ 366713 h 466725"/>
                <a:gd name="connsiteX9" fmla="*/ 0 w 1928813"/>
                <a:gd name="connsiteY9" fmla="*/ 273844 h 466725"/>
                <a:gd name="connsiteX10" fmla="*/ 40481 w 1928813"/>
                <a:gd name="connsiteY10" fmla="*/ 180975 h 466725"/>
                <a:gd name="connsiteX11" fmla="*/ 126206 w 1928813"/>
                <a:gd name="connsiteY11" fmla="*/ 233363 h 466725"/>
                <a:gd name="connsiteX12" fmla="*/ 178594 w 1928813"/>
                <a:gd name="connsiteY12" fmla="*/ 252413 h 466725"/>
                <a:gd name="connsiteX13" fmla="*/ 221456 w 1928813"/>
                <a:gd name="connsiteY13" fmla="*/ 264319 h 466725"/>
                <a:gd name="connsiteX14" fmla="*/ 254794 w 1928813"/>
                <a:gd name="connsiteY14" fmla="*/ 269081 h 466725"/>
                <a:gd name="connsiteX15" fmla="*/ 283369 w 1928813"/>
                <a:gd name="connsiteY15" fmla="*/ 269081 h 466725"/>
                <a:gd name="connsiteX16" fmla="*/ 354806 w 1928813"/>
                <a:gd name="connsiteY16" fmla="*/ 264319 h 466725"/>
                <a:gd name="connsiteX17" fmla="*/ 469106 w 1928813"/>
                <a:gd name="connsiteY17" fmla="*/ 245269 h 466725"/>
                <a:gd name="connsiteX18" fmla="*/ 688181 w 1928813"/>
                <a:gd name="connsiteY18" fmla="*/ 207169 h 466725"/>
                <a:gd name="connsiteX19" fmla="*/ 907256 w 1928813"/>
                <a:gd name="connsiteY19" fmla="*/ 171450 h 466725"/>
                <a:gd name="connsiteX20" fmla="*/ 1107281 w 1928813"/>
                <a:gd name="connsiteY20" fmla="*/ 130969 h 466725"/>
                <a:gd name="connsiteX21" fmla="*/ 1321594 w 1928813"/>
                <a:gd name="connsiteY21" fmla="*/ 100013 h 466725"/>
                <a:gd name="connsiteX22" fmla="*/ 1469231 w 1928813"/>
                <a:gd name="connsiteY22" fmla="*/ 73819 h 466725"/>
                <a:gd name="connsiteX23" fmla="*/ 1604963 w 1928813"/>
                <a:gd name="connsiteY23" fmla="*/ 42863 h 466725"/>
                <a:gd name="connsiteX24" fmla="*/ 1640681 w 1928813"/>
                <a:gd name="connsiteY24" fmla="*/ 28575 h 466725"/>
                <a:gd name="connsiteX25" fmla="*/ 1669256 w 1928813"/>
                <a:gd name="connsiteY25" fmla="*/ 9525 h 466725"/>
                <a:gd name="connsiteX26" fmla="*/ 1697831 w 1928813"/>
                <a:gd name="connsiteY26" fmla="*/ 0 h 466725"/>
                <a:gd name="connsiteX27" fmla="*/ 1745456 w 1928813"/>
                <a:gd name="connsiteY27" fmla="*/ 7144 h 466725"/>
                <a:gd name="connsiteX28" fmla="*/ 1804988 w 1928813"/>
                <a:gd name="connsiteY28" fmla="*/ 23813 h 466725"/>
                <a:gd name="connsiteX29" fmla="*/ 1871663 w 1928813"/>
                <a:gd name="connsiteY29" fmla="*/ 47625 h 466725"/>
                <a:gd name="connsiteX30" fmla="*/ 1909763 w 1928813"/>
                <a:gd name="connsiteY30" fmla="*/ 73819 h 466725"/>
                <a:gd name="connsiteX31" fmla="*/ 1921669 w 1928813"/>
                <a:gd name="connsiteY31" fmla="*/ 88106 h 466725"/>
                <a:gd name="connsiteX32" fmla="*/ 1928813 w 1928813"/>
                <a:gd name="connsiteY32" fmla="*/ 104775 h 466725"/>
                <a:gd name="connsiteX33" fmla="*/ 1928813 w 1928813"/>
                <a:gd name="connsiteY33" fmla="*/ 126206 h 466725"/>
                <a:gd name="connsiteX34" fmla="*/ 1914525 w 1928813"/>
                <a:gd name="connsiteY34" fmla="*/ 159544 h 466725"/>
                <a:gd name="connsiteX35" fmla="*/ 1893094 w 1928813"/>
                <a:gd name="connsiteY35" fmla="*/ 180975 h 466725"/>
                <a:gd name="connsiteX36" fmla="*/ 1862138 w 1928813"/>
                <a:gd name="connsiteY36" fmla="*/ 197644 h 466725"/>
                <a:gd name="connsiteX37" fmla="*/ 1712119 w 1928813"/>
                <a:gd name="connsiteY37" fmla="*/ 223838 h 466725"/>
                <a:gd name="connsiteX38" fmla="*/ 1433513 w 1928813"/>
                <a:gd name="connsiteY38" fmla="*/ 266700 h 466725"/>
                <a:gd name="connsiteX39" fmla="*/ 1262063 w 1928813"/>
                <a:gd name="connsiteY39" fmla="*/ 283369 h 466725"/>
                <a:gd name="connsiteX40" fmla="*/ 988219 w 1928813"/>
                <a:gd name="connsiteY40" fmla="*/ 323850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28813" h="466725">
                  <a:moveTo>
                    <a:pt x="988219" y="323850"/>
                  </a:moveTo>
                  <a:lnTo>
                    <a:pt x="652463" y="378619"/>
                  </a:lnTo>
                  <a:lnTo>
                    <a:pt x="457200" y="438150"/>
                  </a:lnTo>
                  <a:lnTo>
                    <a:pt x="285750" y="466725"/>
                  </a:lnTo>
                  <a:lnTo>
                    <a:pt x="266700" y="464344"/>
                  </a:lnTo>
                  <a:lnTo>
                    <a:pt x="254794" y="461963"/>
                  </a:lnTo>
                  <a:lnTo>
                    <a:pt x="228600" y="452438"/>
                  </a:lnTo>
                  <a:lnTo>
                    <a:pt x="173831" y="416719"/>
                  </a:lnTo>
                  <a:lnTo>
                    <a:pt x="116681" y="366713"/>
                  </a:lnTo>
                  <a:lnTo>
                    <a:pt x="0" y="273844"/>
                  </a:lnTo>
                  <a:lnTo>
                    <a:pt x="40481" y="180975"/>
                  </a:lnTo>
                  <a:lnTo>
                    <a:pt x="126206" y="233363"/>
                  </a:lnTo>
                  <a:lnTo>
                    <a:pt x="178594" y="252413"/>
                  </a:lnTo>
                  <a:lnTo>
                    <a:pt x="221456" y="264319"/>
                  </a:lnTo>
                  <a:lnTo>
                    <a:pt x="254794" y="269081"/>
                  </a:lnTo>
                  <a:lnTo>
                    <a:pt x="283369" y="269081"/>
                  </a:lnTo>
                  <a:lnTo>
                    <a:pt x="354806" y="264319"/>
                  </a:lnTo>
                  <a:lnTo>
                    <a:pt x="469106" y="245269"/>
                  </a:lnTo>
                  <a:lnTo>
                    <a:pt x="688181" y="207169"/>
                  </a:lnTo>
                  <a:lnTo>
                    <a:pt x="907256" y="171450"/>
                  </a:lnTo>
                  <a:lnTo>
                    <a:pt x="1107281" y="130969"/>
                  </a:lnTo>
                  <a:lnTo>
                    <a:pt x="1321594" y="100013"/>
                  </a:lnTo>
                  <a:lnTo>
                    <a:pt x="1469231" y="73819"/>
                  </a:lnTo>
                  <a:lnTo>
                    <a:pt x="1604963" y="42863"/>
                  </a:lnTo>
                  <a:lnTo>
                    <a:pt x="1640681" y="28575"/>
                  </a:lnTo>
                  <a:lnTo>
                    <a:pt x="1669256" y="9525"/>
                  </a:lnTo>
                  <a:lnTo>
                    <a:pt x="1697831" y="0"/>
                  </a:lnTo>
                  <a:lnTo>
                    <a:pt x="1745456" y="7144"/>
                  </a:lnTo>
                  <a:lnTo>
                    <a:pt x="1804988" y="23813"/>
                  </a:lnTo>
                  <a:lnTo>
                    <a:pt x="1871663" y="47625"/>
                  </a:lnTo>
                  <a:lnTo>
                    <a:pt x="1909763" y="73819"/>
                  </a:lnTo>
                  <a:lnTo>
                    <a:pt x="1921669" y="88106"/>
                  </a:lnTo>
                  <a:lnTo>
                    <a:pt x="1928813" y="104775"/>
                  </a:lnTo>
                  <a:lnTo>
                    <a:pt x="1928813" y="126206"/>
                  </a:lnTo>
                  <a:lnTo>
                    <a:pt x="1914525" y="159544"/>
                  </a:lnTo>
                  <a:lnTo>
                    <a:pt x="1893094" y="180975"/>
                  </a:lnTo>
                  <a:lnTo>
                    <a:pt x="1862138" y="197644"/>
                  </a:lnTo>
                  <a:lnTo>
                    <a:pt x="1712119" y="223838"/>
                  </a:lnTo>
                  <a:lnTo>
                    <a:pt x="1433513" y="266700"/>
                  </a:lnTo>
                  <a:lnTo>
                    <a:pt x="1262063" y="283369"/>
                  </a:lnTo>
                  <a:lnTo>
                    <a:pt x="988219" y="3238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7">
              <a:extLst>
                <a:ext uri="{FF2B5EF4-FFF2-40B4-BE49-F238E27FC236}">
                  <a16:creationId xmlns:a16="http://schemas.microsoft.com/office/drawing/2014/main" id="{EEF747D1-7802-4D8D-8329-4B6583BBD9FD}"/>
                </a:ext>
              </a:extLst>
            </p:cNvPr>
            <p:cNvSpPr/>
            <p:nvPr/>
          </p:nvSpPr>
          <p:spPr>
            <a:xfrm rot="16200000">
              <a:off x="3234252" y="4586586"/>
              <a:ext cx="1648384" cy="252412"/>
            </a:xfrm>
            <a:custGeom>
              <a:avLst/>
              <a:gdLst>
                <a:gd name="connsiteX0" fmla="*/ 333375 w 1647825"/>
                <a:gd name="connsiteY0" fmla="*/ 228600 h 252413"/>
                <a:gd name="connsiteX1" fmla="*/ 73819 w 1647825"/>
                <a:gd name="connsiteY1" fmla="*/ 233363 h 252413"/>
                <a:gd name="connsiteX2" fmla="*/ 0 w 1647825"/>
                <a:gd name="connsiteY2" fmla="*/ 7144 h 252413"/>
                <a:gd name="connsiteX3" fmla="*/ 604838 w 1647825"/>
                <a:gd name="connsiteY3" fmla="*/ 4763 h 252413"/>
                <a:gd name="connsiteX4" fmla="*/ 1038225 w 1647825"/>
                <a:gd name="connsiteY4" fmla="*/ 4763 h 252413"/>
                <a:gd name="connsiteX5" fmla="*/ 1547813 w 1647825"/>
                <a:gd name="connsiteY5" fmla="*/ 0 h 252413"/>
                <a:gd name="connsiteX6" fmla="*/ 1647825 w 1647825"/>
                <a:gd name="connsiteY6" fmla="*/ 245269 h 252413"/>
                <a:gd name="connsiteX7" fmla="*/ 1319213 w 1647825"/>
                <a:gd name="connsiteY7" fmla="*/ 250031 h 252413"/>
                <a:gd name="connsiteX8" fmla="*/ 1166813 w 1647825"/>
                <a:gd name="connsiteY8" fmla="*/ 252413 h 252413"/>
                <a:gd name="connsiteX9" fmla="*/ 1050132 w 1647825"/>
                <a:gd name="connsiteY9" fmla="*/ 247650 h 252413"/>
                <a:gd name="connsiteX10" fmla="*/ 681038 w 1647825"/>
                <a:gd name="connsiteY10" fmla="*/ 250031 h 252413"/>
                <a:gd name="connsiteX11" fmla="*/ 581025 w 1647825"/>
                <a:gd name="connsiteY11" fmla="*/ 226219 h 252413"/>
                <a:gd name="connsiteX12" fmla="*/ 333375 w 1647825"/>
                <a:gd name="connsiteY12" fmla="*/ 228600 h 252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25" h="252413">
                  <a:moveTo>
                    <a:pt x="333375" y="228600"/>
                  </a:moveTo>
                  <a:lnTo>
                    <a:pt x="73819" y="233363"/>
                  </a:lnTo>
                  <a:lnTo>
                    <a:pt x="0" y="7144"/>
                  </a:lnTo>
                  <a:lnTo>
                    <a:pt x="604838" y="4763"/>
                  </a:lnTo>
                  <a:lnTo>
                    <a:pt x="1038225" y="4763"/>
                  </a:lnTo>
                  <a:lnTo>
                    <a:pt x="1547813" y="0"/>
                  </a:lnTo>
                  <a:lnTo>
                    <a:pt x="1647825" y="245269"/>
                  </a:lnTo>
                  <a:lnTo>
                    <a:pt x="1319213" y="250031"/>
                  </a:lnTo>
                  <a:lnTo>
                    <a:pt x="1166813" y="252413"/>
                  </a:lnTo>
                  <a:lnTo>
                    <a:pt x="1050132" y="247650"/>
                  </a:lnTo>
                  <a:lnTo>
                    <a:pt x="681038" y="250031"/>
                  </a:lnTo>
                  <a:lnTo>
                    <a:pt x="581025" y="226219"/>
                  </a:lnTo>
                  <a:lnTo>
                    <a:pt x="333375" y="2286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3">
              <a:extLst>
                <a:ext uri="{FF2B5EF4-FFF2-40B4-BE49-F238E27FC236}">
                  <a16:creationId xmlns:a16="http://schemas.microsoft.com/office/drawing/2014/main" id="{FD5D6278-9D06-4B2C-988F-16C9B81FCAE8}"/>
                </a:ext>
              </a:extLst>
            </p:cNvPr>
            <p:cNvSpPr/>
            <p:nvPr/>
          </p:nvSpPr>
          <p:spPr>
            <a:xfrm>
              <a:off x="4113213" y="4217323"/>
              <a:ext cx="752475" cy="295375"/>
            </a:xfrm>
            <a:custGeom>
              <a:avLst/>
              <a:gdLst>
                <a:gd name="connsiteX0" fmla="*/ 328612 w 752475"/>
                <a:gd name="connsiteY0" fmla="*/ 233362 h 295275"/>
                <a:gd name="connsiteX1" fmla="*/ 7144 w 752475"/>
                <a:gd name="connsiteY1" fmla="*/ 295275 h 295275"/>
                <a:gd name="connsiteX2" fmla="*/ 0 w 752475"/>
                <a:gd name="connsiteY2" fmla="*/ 130969 h 295275"/>
                <a:gd name="connsiteX3" fmla="*/ 266700 w 752475"/>
                <a:gd name="connsiteY3" fmla="*/ 88106 h 295275"/>
                <a:gd name="connsiteX4" fmla="*/ 497681 w 752475"/>
                <a:gd name="connsiteY4" fmla="*/ 47625 h 295275"/>
                <a:gd name="connsiteX5" fmla="*/ 752475 w 752475"/>
                <a:gd name="connsiteY5" fmla="*/ 0 h 295275"/>
                <a:gd name="connsiteX6" fmla="*/ 752475 w 752475"/>
                <a:gd name="connsiteY6" fmla="*/ 166687 h 295275"/>
                <a:gd name="connsiteX7" fmla="*/ 328612 w 752475"/>
                <a:gd name="connsiteY7" fmla="*/ 233362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2475" h="295275">
                  <a:moveTo>
                    <a:pt x="328612" y="233362"/>
                  </a:moveTo>
                  <a:lnTo>
                    <a:pt x="7144" y="295275"/>
                  </a:lnTo>
                  <a:lnTo>
                    <a:pt x="0" y="130969"/>
                  </a:lnTo>
                  <a:lnTo>
                    <a:pt x="266700" y="88106"/>
                  </a:lnTo>
                  <a:lnTo>
                    <a:pt x="497681" y="47625"/>
                  </a:lnTo>
                  <a:lnTo>
                    <a:pt x="752475" y="0"/>
                  </a:lnTo>
                  <a:lnTo>
                    <a:pt x="752475" y="166687"/>
                  </a:lnTo>
                  <a:lnTo>
                    <a:pt x="328612" y="23336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8">
              <a:extLst>
                <a:ext uri="{FF2B5EF4-FFF2-40B4-BE49-F238E27FC236}">
                  <a16:creationId xmlns:a16="http://schemas.microsoft.com/office/drawing/2014/main" id="{FDBAF7D8-5398-4070-95E1-3EA834CA0187}"/>
                </a:ext>
              </a:extLst>
            </p:cNvPr>
            <p:cNvSpPr/>
            <p:nvPr/>
          </p:nvSpPr>
          <p:spPr>
            <a:xfrm>
              <a:off x="4090988" y="4690559"/>
              <a:ext cx="766762" cy="289023"/>
            </a:xfrm>
            <a:custGeom>
              <a:avLst/>
              <a:gdLst>
                <a:gd name="connsiteX0" fmla="*/ 369093 w 766762"/>
                <a:gd name="connsiteY0" fmla="*/ 221456 h 288131"/>
                <a:gd name="connsiteX1" fmla="*/ 2381 w 766762"/>
                <a:gd name="connsiteY1" fmla="*/ 288131 h 288131"/>
                <a:gd name="connsiteX2" fmla="*/ 0 w 766762"/>
                <a:gd name="connsiteY2" fmla="*/ 135731 h 288131"/>
                <a:gd name="connsiteX3" fmla="*/ 164306 w 766762"/>
                <a:gd name="connsiteY3" fmla="*/ 104775 h 288131"/>
                <a:gd name="connsiteX4" fmla="*/ 545306 w 766762"/>
                <a:gd name="connsiteY4" fmla="*/ 38100 h 288131"/>
                <a:gd name="connsiteX5" fmla="*/ 766762 w 766762"/>
                <a:gd name="connsiteY5" fmla="*/ 0 h 288131"/>
                <a:gd name="connsiteX6" fmla="*/ 766762 w 766762"/>
                <a:gd name="connsiteY6" fmla="*/ 161925 h 288131"/>
                <a:gd name="connsiteX7" fmla="*/ 369093 w 766762"/>
                <a:gd name="connsiteY7" fmla="*/ 221456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6762" h="288131">
                  <a:moveTo>
                    <a:pt x="369093" y="221456"/>
                  </a:moveTo>
                  <a:lnTo>
                    <a:pt x="2381" y="288131"/>
                  </a:lnTo>
                  <a:cubicBezTo>
                    <a:pt x="1587" y="237331"/>
                    <a:pt x="794" y="186531"/>
                    <a:pt x="0" y="135731"/>
                  </a:cubicBezTo>
                  <a:lnTo>
                    <a:pt x="164306" y="104775"/>
                  </a:lnTo>
                  <a:lnTo>
                    <a:pt x="545306" y="38100"/>
                  </a:lnTo>
                  <a:lnTo>
                    <a:pt x="766762" y="0"/>
                  </a:lnTo>
                  <a:lnTo>
                    <a:pt x="766762" y="161925"/>
                  </a:lnTo>
                  <a:lnTo>
                    <a:pt x="369093" y="2214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9">
              <a:extLst>
                <a:ext uri="{FF2B5EF4-FFF2-40B4-BE49-F238E27FC236}">
                  <a16:creationId xmlns:a16="http://schemas.microsoft.com/office/drawing/2014/main" id="{326A3D32-9213-4690-9E9C-05A8F88C01A3}"/>
                </a:ext>
              </a:extLst>
            </p:cNvPr>
            <p:cNvSpPr/>
            <p:nvPr/>
          </p:nvSpPr>
          <p:spPr>
            <a:xfrm>
              <a:off x="3262313" y="5189203"/>
              <a:ext cx="1619250" cy="628863"/>
            </a:xfrm>
            <a:custGeom>
              <a:avLst/>
              <a:gdLst>
                <a:gd name="connsiteX0" fmla="*/ 952500 w 1619250"/>
                <a:gd name="connsiteY0" fmla="*/ 361950 h 628650"/>
                <a:gd name="connsiteX1" fmla="*/ 707231 w 1619250"/>
                <a:gd name="connsiteY1" fmla="*/ 461962 h 628650"/>
                <a:gd name="connsiteX2" fmla="*/ 511968 w 1619250"/>
                <a:gd name="connsiteY2" fmla="*/ 538162 h 628650"/>
                <a:gd name="connsiteX3" fmla="*/ 335756 w 1619250"/>
                <a:gd name="connsiteY3" fmla="*/ 609600 h 628650"/>
                <a:gd name="connsiteX4" fmla="*/ 292893 w 1619250"/>
                <a:gd name="connsiteY4" fmla="*/ 628650 h 628650"/>
                <a:gd name="connsiteX5" fmla="*/ 269081 w 1619250"/>
                <a:gd name="connsiteY5" fmla="*/ 626269 h 628650"/>
                <a:gd name="connsiteX6" fmla="*/ 233362 w 1619250"/>
                <a:gd name="connsiteY6" fmla="*/ 616744 h 628650"/>
                <a:gd name="connsiteX7" fmla="*/ 207168 w 1619250"/>
                <a:gd name="connsiteY7" fmla="*/ 604837 h 628650"/>
                <a:gd name="connsiteX8" fmla="*/ 176212 w 1619250"/>
                <a:gd name="connsiteY8" fmla="*/ 581025 h 628650"/>
                <a:gd name="connsiteX9" fmla="*/ 138112 w 1619250"/>
                <a:gd name="connsiteY9" fmla="*/ 538162 h 628650"/>
                <a:gd name="connsiteX10" fmla="*/ 97631 w 1619250"/>
                <a:gd name="connsiteY10" fmla="*/ 485775 h 628650"/>
                <a:gd name="connsiteX11" fmla="*/ 59531 w 1619250"/>
                <a:gd name="connsiteY11" fmla="*/ 414337 h 628650"/>
                <a:gd name="connsiteX12" fmla="*/ 33337 w 1619250"/>
                <a:gd name="connsiteY12" fmla="*/ 364331 h 628650"/>
                <a:gd name="connsiteX13" fmla="*/ 14287 w 1619250"/>
                <a:gd name="connsiteY13" fmla="*/ 314325 h 628650"/>
                <a:gd name="connsiteX14" fmla="*/ 2381 w 1619250"/>
                <a:gd name="connsiteY14" fmla="*/ 288131 h 628650"/>
                <a:gd name="connsiteX15" fmla="*/ 0 w 1619250"/>
                <a:gd name="connsiteY15" fmla="*/ 264319 h 628650"/>
                <a:gd name="connsiteX16" fmla="*/ 4762 w 1619250"/>
                <a:gd name="connsiteY16" fmla="*/ 245269 h 628650"/>
                <a:gd name="connsiteX17" fmla="*/ 16668 w 1619250"/>
                <a:gd name="connsiteY17" fmla="*/ 235744 h 628650"/>
                <a:gd name="connsiteX18" fmla="*/ 30956 w 1619250"/>
                <a:gd name="connsiteY18" fmla="*/ 235744 h 628650"/>
                <a:gd name="connsiteX19" fmla="*/ 50006 w 1619250"/>
                <a:gd name="connsiteY19" fmla="*/ 247650 h 628650"/>
                <a:gd name="connsiteX20" fmla="*/ 71437 w 1619250"/>
                <a:gd name="connsiteY20" fmla="*/ 266700 h 628650"/>
                <a:gd name="connsiteX21" fmla="*/ 114300 w 1619250"/>
                <a:gd name="connsiteY21" fmla="*/ 302419 h 628650"/>
                <a:gd name="connsiteX22" fmla="*/ 150018 w 1619250"/>
                <a:gd name="connsiteY22" fmla="*/ 323850 h 628650"/>
                <a:gd name="connsiteX23" fmla="*/ 178593 w 1619250"/>
                <a:gd name="connsiteY23" fmla="*/ 335756 h 628650"/>
                <a:gd name="connsiteX24" fmla="*/ 228600 w 1619250"/>
                <a:gd name="connsiteY24" fmla="*/ 350044 h 628650"/>
                <a:gd name="connsiteX25" fmla="*/ 266700 w 1619250"/>
                <a:gd name="connsiteY25" fmla="*/ 354806 h 628650"/>
                <a:gd name="connsiteX26" fmla="*/ 335756 w 1619250"/>
                <a:gd name="connsiteY26" fmla="*/ 352425 h 628650"/>
                <a:gd name="connsiteX27" fmla="*/ 428625 w 1619250"/>
                <a:gd name="connsiteY27" fmla="*/ 338137 h 628650"/>
                <a:gd name="connsiteX28" fmla="*/ 569118 w 1619250"/>
                <a:gd name="connsiteY28" fmla="*/ 300037 h 628650"/>
                <a:gd name="connsiteX29" fmla="*/ 702468 w 1619250"/>
                <a:gd name="connsiteY29" fmla="*/ 259556 h 628650"/>
                <a:gd name="connsiteX30" fmla="*/ 873918 w 1619250"/>
                <a:gd name="connsiteY30" fmla="*/ 207169 h 628650"/>
                <a:gd name="connsiteX31" fmla="*/ 1073943 w 1619250"/>
                <a:gd name="connsiteY31" fmla="*/ 152400 h 628650"/>
                <a:gd name="connsiteX32" fmla="*/ 1362075 w 1619250"/>
                <a:gd name="connsiteY32" fmla="*/ 73819 h 628650"/>
                <a:gd name="connsiteX33" fmla="*/ 1619250 w 1619250"/>
                <a:gd name="connsiteY33" fmla="*/ 0 h 628650"/>
                <a:gd name="connsiteX34" fmla="*/ 1612106 w 1619250"/>
                <a:gd name="connsiteY34" fmla="*/ 114300 h 628650"/>
                <a:gd name="connsiteX35" fmla="*/ 1414462 w 1619250"/>
                <a:gd name="connsiteY35" fmla="*/ 185737 h 628650"/>
                <a:gd name="connsiteX36" fmla="*/ 1235868 w 1619250"/>
                <a:gd name="connsiteY36" fmla="*/ 254794 h 628650"/>
                <a:gd name="connsiteX37" fmla="*/ 1076325 w 1619250"/>
                <a:gd name="connsiteY37" fmla="*/ 316706 h 628650"/>
                <a:gd name="connsiteX38" fmla="*/ 952500 w 1619250"/>
                <a:gd name="connsiteY38" fmla="*/ 361950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19250" h="628650">
                  <a:moveTo>
                    <a:pt x="952500" y="361950"/>
                  </a:moveTo>
                  <a:lnTo>
                    <a:pt x="707231" y="461962"/>
                  </a:lnTo>
                  <a:lnTo>
                    <a:pt x="511968" y="538162"/>
                  </a:lnTo>
                  <a:lnTo>
                    <a:pt x="335756" y="609600"/>
                  </a:lnTo>
                  <a:lnTo>
                    <a:pt x="292893" y="628650"/>
                  </a:lnTo>
                  <a:lnTo>
                    <a:pt x="269081" y="626269"/>
                  </a:lnTo>
                  <a:lnTo>
                    <a:pt x="233362" y="616744"/>
                  </a:lnTo>
                  <a:lnTo>
                    <a:pt x="207168" y="604837"/>
                  </a:lnTo>
                  <a:lnTo>
                    <a:pt x="176212" y="581025"/>
                  </a:lnTo>
                  <a:lnTo>
                    <a:pt x="138112" y="538162"/>
                  </a:lnTo>
                  <a:lnTo>
                    <a:pt x="97631" y="485775"/>
                  </a:lnTo>
                  <a:lnTo>
                    <a:pt x="59531" y="414337"/>
                  </a:lnTo>
                  <a:lnTo>
                    <a:pt x="33337" y="364331"/>
                  </a:lnTo>
                  <a:lnTo>
                    <a:pt x="14287" y="314325"/>
                  </a:lnTo>
                  <a:lnTo>
                    <a:pt x="2381" y="288131"/>
                  </a:lnTo>
                  <a:lnTo>
                    <a:pt x="0" y="264319"/>
                  </a:lnTo>
                  <a:lnTo>
                    <a:pt x="4762" y="245269"/>
                  </a:lnTo>
                  <a:lnTo>
                    <a:pt x="16668" y="235744"/>
                  </a:lnTo>
                  <a:lnTo>
                    <a:pt x="30956" y="235744"/>
                  </a:lnTo>
                  <a:lnTo>
                    <a:pt x="50006" y="247650"/>
                  </a:lnTo>
                  <a:lnTo>
                    <a:pt x="71437" y="266700"/>
                  </a:lnTo>
                  <a:lnTo>
                    <a:pt x="114300" y="302419"/>
                  </a:lnTo>
                  <a:lnTo>
                    <a:pt x="150018" y="323850"/>
                  </a:lnTo>
                  <a:lnTo>
                    <a:pt x="178593" y="335756"/>
                  </a:lnTo>
                  <a:lnTo>
                    <a:pt x="228600" y="350044"/>
                  </a:lnTo>
                  <a:lnTo>
                    <a:pt x="266700" y="354806"/>
                  </a:lnTo>
                  <a:lnTo>
                    <a:pt x="335756" y="352425"/>
                  </a:lnTo>
                  <a:lnTo>
                    <a:pt x="428625" y="338137"/>
                  </a:lnTo>
                  <a:lnTo>
                    <a:pt x="569118" y="300037"/>
                  </a:lnTo>
                  <a:lnTo>
                    <a:pt x="702468" y="259556"/>
                  </a:lnTo>
                  <a:lnTo>
                    <a:pt x="873918" y="207169"/>
                  </a:lnTo>
                  <a:lnTo>
                    <a:pt x="1073943" y="152400"/>
                  </a:lnTo>
                  <a:lnTo>
                    <a:pt x="1362075" y="73819"/>
                  </a:lnTo>
                  <a:lnTo>
                    <a:pt x="1619250" y="0"/>
                  </a:lnTo>
                  <a:lnTo>
                    <a:pt x="1612106" y="114300"/>
                  </a:lnTo>
                  <a:lnTo>
                    <a:pt x="1414462" y="185737"/>
                  </a:lnTo>
                  <a:lnTo>
                    <a:pt x="1235868" y="254794"/>
                  </a:lnTo>
                  <a:lnTo>
                    <a:pt x="1076325" y="316706"/>
                  </a:lnTo>
                  <a:lnTo>
                    <a:pt x="952500" y="3619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6">
              <a:extLst>
                <a:ext uri="{FF2B5EF4-FFF2-40B4-BE49-F238E27FC236}">
                  <a16:creationId xmlns:a16="http://schemas.microsoft.com/office/drawing/2014/main" id="{349C1243-CB34-4AF6-B908-52E9E0EB6F2B}"/>
                </a:ext>
              </a:extLst>
            </p:cNvPr>
            <p:cNvSpPr/>
            <p:nvPr/>
          </p:nvSpPr>
          <p:spPr>
            <a:xfrm rot="16200000">
              <a:off x="3722292" y="4841480"/>
              <a:ext cx="2329653" cy="338138"/>
            </a:xfrm>
            <a:custGeom>
              <a:avLst/>
              <a:gdLst>
                <a:gd name="connsiteX0" fmla="*/ 1247775 w 2328863"/>
                <a:gd name="connsiteY0" fmla="*/ 314325 h 338137"/>
                <a:gd name="connsiteX1" fmla="*/ 842963 w 2328863"/>
                <a:gd name="connsiteY1" fmla="*/ 314325 h 338137"/>
                <a:gd name="connsiteX2" fmla="*/ 569119 w 2328863"/>
                <a:gd name="connsiteY2" fmla="*/ 314325 h 338137"/>
                <a:gd name="connsiteX3" fmla="*/ 359569 w 2328863"/>
                <a:gd name="connsiteY3" fmla="*/ 311943 h 338137"/>
                <a:gd name="connsiteX4" fmla="*/ 238125 w 2328863"/>
                <a:gd name="connsiteY4" fmla="*/ 309562 h 338137"/>
                <a:gd name="connsiteX5" fmla="*/ 159544 w 2328863"/>
                <a:gd name="connsiteY5" fmla="*/ 304800 h 338137"/>
                <a:gd name="connsiteX6" fmla="*/ 83344 w 2328863"/>
                <a:gd name="connsiteY6" fmla="*/ 295275 h 338137"/>
                <a:gd name="connsiteX7" fmla="*/ 52388 w 2328863"/>
                <a:gd name="connsiteY7" fmla="*/ 290512 h 338137"/>
                <a:gd name="connsiteX8" fmla="*/ 28575 w 2328863"/>
                <a:gd name="connsiteY8" fmla="*/ 278606 h 338137"/>
                <a:gd name="connsiteX9" fmla="*/ 9525 w 2328863"/>
                <a:gd name="connsiteY9" fmla="*/ 257175 h 338137"/>
                <a:gd name="connsiteX10" fmla="*/ 0 w 2328863"/>
                <a:gd name="connsiteY10" fmla="*/ 230981 h 338137"/>
                <a:gd name="connsiteX11" fmla="*/ 4763 w 2328863"/>
                <a:gd name="connsiteY11" fmla="*/ 202406 h 338137"/>
                <a:gd name="connsiteX12" fmla="*/ 16669 w 2328863"/>
                <a:gd name="connsiteY12" fmla="*/ 180975 h 338137"/>
                <a:gd name="connsiteX13" fmla="*/ 57150 w 2328863"/>
                <a:gd name="connsiteY13" fmla="*/ 142875 h 338137"/>
                <a:gd name="connsiteX14" fmla="*/ 114300 w 2328863"/>
                <a:gd name="connsiteY14" fmla="*/ 109537 h 338137"/>
                <a:gd name="connsiteX15" fmla="*/ 176213 w 2328863"/>
                <a:gd name="connsiteY15" fmla="*/ 85725 h 338137"/>
                <a:gd name="connsiteX16" fmla="*/ 233363 w 2328863"/>
                <a:gd name="connsiteY16" fmla="*/ 76200 h 338137"/>
                <a:gd name="connsiteX17" fmla="*/ 297657 w 2328863"/>
                <a:gd name="connsiteY17" fmla="*/ 69056 h 338137"/>
                <a:gd name="connsiteX18" fmla="*/ 342900 w 2328863"/>
                <a:gd name="connsiteY18" fmla="*/ 66675 h 338137"/>
                <a:gd name="connsiteX19" fmla="*/ 402432 w 2328863"/>
                <a:gd name="connsiteY19" fmla="*/ 76200 h 338137"/>
                <a:gd name="connsiteX20" fmla="*/ 616744 w 2328863"/>
                <a:gd name="connsiteY20" fmla="*/ 88106 h 338137"/>
                <a:gd name="connsiteX21" fmla="*/ 854869 w 2328863"/>
                <a:gd name="connsiteY21" fmla="*/ 92868 h 338137"/>
                <a:gd name="connsiteX22" fmla="*/ 959644 w 2328863"/>
                <a:gd name="connsiteY22" fmla="*/ 92868 h 338137"/>
                <a:gd name="connsiteX23" fmla="*/ 1326357 w 2328863"/>
                <a:gd name="connsiteY23" fmla="*/ 92868 h 338137"/>
                <a:gd name="connsiteX24" fmla="*/ 1457325 w 2328863"/>
                <a:gd name="connsiteY24" fmla="*/ 92868 h 338137"/>
                <a:gd name="connsiteX25" fmla="*/ 1795463 w 2328863"/>
                <a:gd name="connsiteY25" fmla="*/ 90487 h 338137"/>
                <a:gd name="connsiteX26" fmla="*/ 1938338 w 2328863"/>
                <a:gd name="connsiteY26" fmla="*/ 90487 h 338137"/>
                <a:gd name="connsiteX27" fmla="*/ 2107407 w 2328863"/>
                <a:gd name="connsiteY27" fmla="*/ 88106 h 338137"/>
                <a:gd name="connsiteX28" fmla="*/ 2145507 w 2328863"/>
                <a:gd name="connsiteY28" fmla="*/ 85725 h 338137"/>
                <a:gd name="connsiteX29" fmla="*/ 2183607 w 2328863"/>
                <a:gd name="connsiteY29" fmla="*/ 78581 h 338137"/>
                <a:gd name="connsiteX30" fmla="*/ 2219325 w 2328863"/>
                <a:gd name="connsiteY30" fmla="*/ 66675 h 338137"/>
                <a:gd name="connsiteX31" fmla="*/ 2245519 w 2328863"/>
                <a:gd name="connsiteY31" fmla="*/ 50006 h 338137"/>
                <a:gd name="connsiteX32" fmla="*/ 2314575 w 2328863"/>
                <a:gd name="connsiteY32" fmla="*/ 0 h 338137"/>
                <a:gd name="connsiteX33" fmla="*/ 2328863 w 2328863"/>
                <a:gd name="connsiteY33" fmla="*/ 228600 h 338137"/>
                <a:gd name="connsiteX34" fmla="*/ 2271713 w 2328863"/>
                <a:gd name="connsiteY34" fmla="*/ 288131 h 338137"/>
                <a:gd name="connsiteX35" fmla="*/ 2243138 w 2328863"/>
                <a:gd name="connsiteY35" fmla="*/ 323850 h 338137"/>
                <a:gd name="connsiteX36" fmla="*/ 2221707 w 2328863"/>
                <a:gd name="connsiteY36" fmla="*/ 335756 h 338137"/>
                <a:gd name="connsiteX37" fmla="*/ 2200275 w 2328863"/>
                <a:gd name="connsiteY37" fmla="*/ 338137 h 338137"/>
                <a:gd name="connsiteX38" fmla="*/ 2143125 w 2328863"/>
                <a:gd name="connsiteY38" fmla="*/ 326231 h 338137"/>
                <a:gd name="connsiteX39" fmla="*/ 2035969 w 2328863"/>
                <a:gd name="connsiteY39" fmla="*/ 311943 h 338137"/>
                <a:gd name="connsiteX40" fmla="*/ 1914525 w 2328863"/>
                <a:gd name="connsiteY40" fmla="*/ 314325 h 338137"/>
                <a:gd name="connsiteX41" fmla="*/ 1609725 w 2328863"/>
                <a:gd name="connsiteY41" fmla="*/ 311943 h 338137"/>
                <a:gd name="connsiteX42" fmla="*/ 1247775 w 2328863"/>
                <a:gd name="connsiteY42" fmla="*/ 314325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28863" h="338137">
                  <a:moveTo>
                    <a:pt x="1247775" y="314325"/>
                  </a:moveTo>
                  <a:lnTo>
                    <a:pt x="842963" y="314325"/>
                  </a:lnTo>
                  <a:lnTo>
                    <a:pt x="569119" y="314325"/>
                  </a:lnTo>
                  <a:lnTo>
                    <a:pt x="359569" y="311943"/>
                  </a:lnTo>
                  <a:lnTo>
                    <a:pt x="238125" y="309562"/>
                  </a:lnTo>
                  <a:lnTo>
                    <a:pt x="159544" y="304800"/>
                  </a:lnTo>
                  <a:lnTo>
                    <a:pt x="83344" y="295275"/>
                  </a:lnTo>
                  <a:lnTo>
                    <a:pt x="52388" y="290512"/>
                  </a:lnTo>
                  <a:lnTo>
                    <a:pt x="28575" y="278606"/>
                  </a:lnTo>
                  <a:lnTo>
                    <a:pt x="9525" y="257175"/>
                  </a:lnTo>
                  <a:lnTo>
                    <a:pt x="0" y="230981"/>
                  </a:lnTo>
                  <a:lnTo>
                    <a:pt x="4763" y="202406"/>
                  </a:lnTo>
                  <a:lnTo>
                    <a:pt x="16669" y="180975"/>
                  </a:lnTo>
                  <a:lnTo>
                    <a:pt x="57150" y="142875"/>
                  </a:lnTo>
                  <a:lnTo>
                    <a:pt x="114300" y="109537"/>
                  </a:lnTo>
                  <a:lnTo>
                    <a:pt x="176213" y="85725"/>
                  </a:lnTo>
                  <a:lnTo>
                    <a:pt x="233363" y="76200"/>
                  </a:lnTo>
                  <a:lnTo>
                    <a:pt x="297657" y="69056"/>
                  </a:lnTo>
                  <a:lnTo>
                    <a:pt x="342900" y="66675"/>
                  </a:lnTo>
                  <a:lnTo>
                    <a:pt x="402432" y="76200"/>
                  </a:lnTo>
                  <a:lnTo>
                    <a:pt x="616744" y="88106"/>
                  </a:lnTo>
                  <a:lnTo>
                    <a:pt x="854869" y="92868"/>
                  </a:lnTo>
                  <a:lnTo>
                    <a:pt x="959644" y="92868"/>
                  </a:lnTo>
                  <a:lnTo>
                    <a:pt x="1326357" y="92868"/>
                  </a:lnTo>
                  <a:lnTo>
                    <a:pt x="1457325" y="92868"/>
                  </a:lnTo>
                  <a:lnTo>
                    <a:pt x="1795463" y="90487"/>
                  </a:lnTo>
                  <a:lnTo>
                    <a:pt x="1938338" y="90487"/>
                  </a:lnTo>
                  <a:lnTo>
                    <a:pt x="2107407" y="88106"/>
                  </a:lnTo>
                  <a:lnTo>
                    <a:pt x="2145507" y="85725"/>
                  </a:lnTo>
                  <a:lnTo>
                    <a:pt x="2183607" y="78581"/>
                  </a:lnTo>
                  <a:lnTo>
                    <a:pt x="2219325" y="66675"/>
                  </a:lnTo>
                  <a:lnTo>
                    <a:pt x="2245519" y="50006"/>
                  </a:lnTo>
                  <a:lnTo>
                    <a:pt x="2314575" y="0"/>
                  </a:lnTo>
                  <a:lnTo>
                    <a:pt x="2328863" y="228600"/>
                  </a:lnTo>
                  <a:lnTo>
                    <a:pt x="2271713" y="288131"/>
                  </a:lnTo>
                  <a:lnTo>
                    <a:pt x="2243138" y="323850"/>
                  </a:lnTo>
                  <a:lnTo>
                    <a:pt x="2221707" y="335756"/>
                  </a:lnTo>
                  <a:lnTo>
                    <a:pt x="2200275" y="338137"/>
                  </a:lnTo>
                  <a:lnTo>
                    <a:pt x="2143125" y="326231"/>
                  </a:lnTo>
                  <a:lnTo>
                    <a:pt x="2035969" y="311943"/>
                  </a:lnTo>
                  <a:lnTo>
                    <a:pt x="1914525" y="314325"/>
                  </a:lnTo>
                  <a:lnTo>
                    <a:pt x="1609725" y="311943"/>
                  </a:lnTo>
                  <a:lnTo>
                    <a:pt x="1247775" y="3143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1">
              <a:extLst>
                <a:ext uri="{FF2B5EF4-FFF2-40B4-BE49-F238E27FC236}">
                  <a16:creationId xmlns:a16="http://schemas.microsoft.com/office/drawing/2014/main" id="{966A97A3-0E14-4EB9-A8B5-809010887F0B}"/>
                </a:ext>
              </a:extLst>
            </p:cNvPr>
            <p:cNvSpPr/>
            <p:nvPr/>
          </p:nvSpPr>
          <p:spPr>
            <a:xfrm>
              <a:off x="5637213" y="3536055"/>
              <a:ext cx="1530350" cy="382717"/>
            </a:xfrm>
            <a:custGeom>
              <a:avLst/>
              <a:gdLst>
                <a:gd name="connsiteX0" fmla="*/ 1095375 w 1531144"/>
                <a:gd name="connsiteY0" fmla="*/ 269082 h 383382"/>
                <a:gd name="connsiteX1" fmla="*/ 878681 w 1531144"/>
                <a:gd name="connsiteY1" fmla="*/ 314325 h 383382"/>
                <a:gd name="connsiteX2" fmla="*/ 747712 w 1531144"/>
                <a:gd name="connsiteY2" fmla="*/ 342900 h 383382"/>
                <a:gd name="connsiteX3" fmla="*/ 638175 w 1531144"/>
                <a:gd name="connsiteY3" fmla="*/ 359569 h 383382"/>
                <a:gd name="connsiteX4" fmla="*/ 488156 w 1531144"/>
                <a:gd name="connsiteY4" fmla="*/ 371475 h 383382"/>
                <a:gd name="connsiteX5" fmla="*/ 311944 w 1531144"/>
                <a:gd name="connsiteY5" fmla="*/ 378619 h 383382"/>
                <a:gd name="connsiteX6" fmla="*/ 116681 w 1531144"/>
                <a:gd name="connsiteY6" fmla="*/ 383382 h 383382"/>
                <a:gd name="connsiteX7" fmla="*/ 0 w 1531144"/>
                <a:gd name="connsiteY7" fmla="*/ 376238 h 383382"/>
                <a:gd name="connsiteX8" fmla="*/ 40481 w 1531144"/>
                <a:gd name="connsiteY8" fmla="*/ 280988 h 383382"/>
                <a:gd name="connsiteX9" fmla="*/ 245269 w 1531144"/>
                <a:gd name="connsiteY9" fmla="*/ 257175 h 383382"/>
                <a:gd name="connsiteX10" fmla="*/ 433387 w 1531144"/>
                <a:gd name="connsiteY10" fmla="*/ 221457 h 383382"/>
                <a:gd name="connsiteX11" fmla="*/ 595312 w 1531144"/>
                <a:gd name="connsiteY11" fmla="*/ 185738 h 383382"/>
                <a:gd name="connsiteX12" fmla="*/ 762000 w 1531144"/>
                <a:gd name="connsiteY12" fmla="*/ 140494 h 383382"/>
                <a:gd name="connsiteX13" fmla="*/ 892969 w 1531144"/>
                <a:gd name="connsiteY13" fmla="*/ 102394 h 383382"/>
                <a:gd name="connsiteX14" fmla="*/ 1028700 w 1531144"/>
                <a:gd name="connsiteY14" fmla="*/ 50007 h 383382"/>
                <a:gd name="connsiteX15" fmla="*/ 1133475 w 1531144"/>
                <a:gd name="connsiteY15" fmla="*/ 0 h 383382"/>
                <a:gd name="connsiteX16" fmla="*/ 1162050 w 1531144"/>
                <a:gd name="connsiteY16" fmla="*/ 0 h 383382"/>
                <a:gd name="connsiteX17" fmla="*/ 1221581 w 1531144"/>
                <a:gd name="connsiteY17" fmla="*/ 7144 h 383382"/>
                <a:gd name="connsiteX18" fmla="*/ 1307306 w 1531144"/>
                <a:gd name="connsiteY18" fmla="*/ 21432 h 383382"/>
                <a:gd name="connsiteX19" fmla="*/ 1393031 w 1531144"/>
                <a:gd name="connsiteY19" fmla="*/ 45244 h 383382"/>
                <a:gd name="connsiteX20" fmla="*/ 1457325 w 1531144"/>
                <a:gd name="connsiteY20" fmla="*/ 64294 h 383382"/>
                <a:gd name="connsiteX21" fmla="*/ 1481137 w 1531144"/>
                <a:gd name="connsiteY21" fmla="*/ 71438 h 383382"/>
                <a:gd name="connsiteX22" fmla="*/ 1504950 w 1531144"/>
                <a:gd name="connsiteY22" fmla="*/ 90488 h 383382"/>
                <a:gd name="connsiteX23" fmla="*/ 1524000 w 1531144"/>
                <a:gd name="connsiteY23" fmla="*/ 116682 h 383382"/>
                <a:gd name="connsiteX24" fmla="*/ 1528762 w 1531144"/>
                <a:gd name="connsiteY24" fmla="*/ 130969 h 383382"/>
                <a:gd name="connsiteX25" fmla="*/ 1531144 w 1531144"/>
                <a:gd name="connsiteY25" fmla="*/ 157163 h 383382"/>
                <a:gd name="connsiteX26" fmla="*/ 1514475 w 1531144"/>
                <a:gd name="connsiteY26" fmla="*/ 180975 h 383382"/>
                <a:gd name="connsiteX27" fmla="*/ 1478756 w 1531144"/>
                <a:gd name="connsiteY27" fmla="*/ 204788 h 383382"/>
                <a:gd name="connsiteX28" fmla="*/ 1433512 w 1531144"/>
                <a:gd name="connsiteY28" fmla="*/ 223838 h 383382"/>
                <a:gd name="connsiteX29" fmla="*/ 1283494 w 1531144"/>
                <a:gd name="connsiteY29" fmla="*/ 242888 h 383382"/>
                <a:gd name="connsiteX30" fmla="*/ 1095375 w 1531144"/>
                <a:gd name="connsiteY30" fmla="*/ 269082 h 383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31144" h="383382">
                  <a:moveTo>
                    <a:pt x="1095375" y="269082"/>
                  </a:moveTo>
                  <a:lnTo>
                    <a:pt x="878681" y="314325"/>
                  </a:lnTo>
                  <a:lnTo>
                    <a:pt x="747712" y="342900"/>
                  </a:lnTo>
                  <a:lnTo>
                    <a:pt x="638175" y="359569"/>
                  </a:lnTo>
                  <a:lnTo>
                    <a:pt x="488156" y="371475"/>
                  </a:lnTo>
                  <a:lnTo>
                    <a:pt x="311944" y="378619"/>
                  </a:lnTo>
                  <a:lnTo>
                    <a:pt x="116681" y="383382"/>
                  </a:lnTo>
                  <a:lnTo>
                    <a:pt x="0" y="376238"/>
                  </a:lnTo>
                  <a:lnTo>
                    <a:pt x="40481" y="280988"/>
                  </a:lnTo>
                  <a:lnTo>
                    <a:pt x="245269" y="257175"/>
                  </a:lnTo>
                  <a:lnTo>
                    <a:pt x="433387" y="221457"/>
                  </a:lnTo>
                  <a:lnTo>
                    <a:pt x="595312" y="185738"/>
                  </a:lnTo>
                  <a:lnTo>
                    <a:pt x="762000" y="140494"/>
                  </a:lnTo>
                  <a:lnTo>
                    <a:pt x="892969" y="102394"/>
                  </a:lnTo>
                  <a:lnTo>
                    <a:pt x="1028700" y="50007"/>
                  </a:lnTo>
                  <a:lnTo>
                    <a:pt x="1133475" y="0"/>
                  </a:lnTo>
                  <a:lnTo>
                    <a:pt x="1162050" y="0"/>
                  </a:lnTo>
                  <a:lnTo>
                    <a:pt x="1221581" y="7144"/>
                  </a:lnTo>
                  <a:lnTo>
                    <a:pt x="1307306" y="21432"/>
                  </a:lnTo>
                  <a:lnTo>
                    <a:pt x="1393031" y="45244"/>
                  </a:lnTo>
                  <a:lnTo>
                    <a:pt x="1457325" y="64294"/>
                  </a:lnTo>
                  <a:lnTo>
                    <a:pt x="1481137" y="71438"/>
                  </a:lnTo>
                  <a:lnTo>
                    <a:pt x="1504950" y="90488"/>
                  </a:lnTo>
                  <a:lnTo>
                    <a:pt x="1524000" y="116682"/>
                  </a:lnTo>
                  <a:lnTo>
                    <a:pt x="1528762" y="130969"/>
                  </a:lnTo>
                  <a:lnTo>
                    <a:pt x="1531144" y="157163"/>
                  </a:lnTo>
                  <a:lnTo>
                    <a:pt x="1514475" y="180975"/>
                  </a:lnTo>
                  <a:lnTo>
                    <a:pt x="1478756" y="204788"/>
                  </a:lnTo>
                  <a:lnTo>
                    <a:pt x="1433512" y="223838"/>
                  </a:lnTo>
                  <a:lnTo>
                    <a:pt x="1283494" y="242888"/>
                  </a:lnTo>
                  <a:lnTo>
                    <a:pt x="1095375" y="26908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5">
              <a:extLst>
                <a:ext uri="{FF2B5EF4-FFF2-40B4-BE49-F238E27FC236}">
                  <a16:creationId xmlns:a16="http://schemas.microsoft.com/office/drawing/2014/main" id="{CAAD7316-2A75-44A7-9836-344FF6CA75ED}"/>
                </a:ext>
              </a:extLst>
            </p:cNvPr>
            <p:cNvSpPr/>
            <p:nvPr/>
          </p:nvSpPr>
          <p:spPr>
            <a:xfrm rot="16200000">
              <a:off x="4847855" y="4163591"/>
              <a:ext cx="2191493" cy="1539875"/>
            </a:xfrm>
            <a:custGeom>
              <a:avLst/>
              <a:gdLst>
                <a:gd name="connsiteX0" fmla="*/ 1332769 w 2192055"/>
                <a:gd name="connsiteY0" fmla="*/ 1257613 h 1540701"/>
                <a:gd name="connsiteX1" fmla="*/ 1177447 w 2192055"/>
                <a:gd name="connsiteY1" fmla="*/ 1169931 h 1540701"/>
                <a:gd name="connsiteX2" fmla="*/ 1047176 w 2192055"/>
                <a:gd name="connsiteY2" fmla="*/ 1099785 h 1540701"/>
                <a:gd name="connsiteX3" fmla="*/ 844254 w 2192055"/>
                <a:gd name="connsiteY3" fmla="*/ 982040 h 1540701"/>
                <a:gd name="connsiteX4" fmla="*/ 729015 w 2192055"/>
                <a:gd name="connsiteY4" fmla="*/ 886842 h 1540701"/>
                <a:gd name="connsiteX5" fmla="*/ 603755 w 2192055"/>
                <a:gd name="connsiteY5" fmla="*/ 779119 h 1540701"/>
                <a:gd name="connsiteX6" fmla="*/ 513567 w 2192055"/>
                <a:gd name="connsiteY6" fmla="*/ 696447 h 1540701"/>
                <a:gd name="connsiteX7" fmla="*/ 410854 w 2192055"/>
                <a:gd name="connsiteY7" fmla="*/ 596239 h 1540701"/>
                <a:gd name="connsiteX8" fmla="*/ 330687 w 2192055"/>
                <a:gd name="connsiteY8" fmla="*/ 516072 h 1540701"/>
                <a:gd name="connsiteX9" fmla="*/ 265552 w 2192055"/>
                <a:gd name="connsiteY9" fmla="*/ 440916 h 1540701"/>
                <a:gd name="connsiteX10" fmla="*/ 197911 w 2192055"/>
                <a:gd name="connsiteY10" fmla="*/ 350728 h 1540701"/>
                <a:gd name="connsiteX11" fmla="*/ 147807 w 2192055"/>
                <a:gd name="connsiteY11" fmla="*/ 280583 h 1540701"/>
                <a:gd name="connsiteX12" fmla="*/ 92693 w 2192055"/>
                <a:gd name="connsiteY12" fmla="*/ 192901 h 1540701"/>
                <a:gd name="connsiteX13" fmla="*/ 45094 w 2192055"/>
                <a:gd name="connsiteY13" fmla="*/ 117744 h 1540701"/>
                <a:gd name="connsiteX14" fmla="*/ 22547 w 2192055"/>
                <a:gd name="connsiteY14" fmla="*/ 77661 h 1540701"/>
                <a:gd name="connsiteX15" fmla="*/ 5011 w 2192055"/>
                <a:gd name="connsiteY15" fmla="*/ 47599 h 1540701"/>
                <a:gd name="connsiteX16" fmla="*/ 0 w 2192055"/>
                <a:gd name="connsiteY16" fmla="*/ 30062 h 1540701"/>
                <a:gd name="connsiteX17" fmla="*/ 0 w 2192055"/>
                <a:gd name="connsiteY17" fmla="*/ 17536 h 1540701"/>
                <a:gd name="connsiteX18" fmla="*/ 5011 w 2192055"/>
                <a:gd name="connsiteY18" fmla="*/ 2505 h 1540701"/>
                <a:gd name="connsiteX19" fmla="*/ 20042 w 2192055"/>
                <a:gd name="connsiteY19" fmla="*/ 0 h 1540701"/>
                <a:gd name="connsiteX20" fmla="*/ 42589 w 2192055"/>
                <a:gd name="connsiteY20" fmla="*/ 7515 h 1540701"/>
                <a:gd name="connsiteX21" fmla="*/ 65136 w 2192055"/>
                <a:gd name="connsiteY21" fmla="*/ 25052 h 1540701"/>
                <a:gd name="connsiteX22" fmla="*/ 165344 w 2192055"/>
                <a:gd name="connsiteY22" fmla="*/ 137786 h 1540701"/>
                <a:gd name="connsiteX23" fmla="*/ 278078 w 2192055"/>
                <a:gd name="connsiteY23" fmla="*/ 248015 h 1540701"/>
                <a:gd name="connsiteX24" fmla="*/ 413359 w 2192055"/>
                <a:gd name="connsiteY24" fmla="*/ 375781 h 1540701"/>
                <a:gd name="connsiteX25" fmla="*/ 501041 w 2192055"/>
                <a:gd name="connsiteY25" fmla="*/ 453442 h 1540701"/>
                <a:gd name="connsiteX26" fmla="*/ 593734 w 2192055"/>
                <a:gd name="connsiteY26" fmla="*/ 526093 h 1540701"/>
                <a:gd name="connsiteX27" fmla="*/ 691437 w 2192055"/>
                <a:gd name="connsiteY27" fmla="*/ 603754 h 1540701"/>
                <a:gd name="connsiteX28" fmla="*/ 771603 w 2192055"/>
                <a:gd name="connsiteY28" fmla="*/ 658869 h 1540701"/>
                <a:gd name="connsiteX29" fmla="*/ 859286 w 2192055"/>
                <a:gd name="connsiteY29" fmla="*/ 721499 h 1540701"/>
                <a:gd name="connsiteX30" fmla="*/ 949473 w 2192055"/>
                <a:gd name="connsiteY30" fmla="*/ 781624 h 1540701"/>
                <a:gd name="connsiteX31" fmla="*/ 1047176 w 2192055"/>
                <a:gd name="connsiteY31" fmla="*/ 846759 h 1540701"/>
                <a:gd name="connsiteX32" fmla="*/ 1220035 w 2192055"/>
                <a:gd name="connsiteY32" fmla="*/ 931936 h 1540701"/>
                <a:gd name="connsiteX33" fmla="*/ 1370348 w 2192055"/>
                <a:gd name="connsiteY33" fmla="*/ 1002082 h 1540701"/>
                <a:gd name="connsiteX34" fmla="*/ 1520660 w 2192055"/>
                <a:gd name="connsiteY34" fmla="*/ 1062207 h 1540701"/>
                <a:gd name="connsiteX35" fmla="*/ 1668467 w 2192055"/>
                <a:gd name="connsiteY35" fmla="*/ 1112311 h 1540701"/>
                <a:gd name="connsiteX36" fmla="*/ 1743623 w 2192055"/>
                <a:gd name="connsiteY36" fmla="*/ 1134858 h 1540701"/>
                <a:gd name="connsiteX37" fmla="*/ 1816274 w 2192055"/>
                <a:gd name="connsiteY37" fmla="*/ 1154899 h 1540701"/>
                <a:gd name="connsiteX38" fmla="*/ 1871389 w 2192055"/>
                <a:gd name="connsiteY38" fmla="*/ 1164920 h 1540701"/>
                <a:gd name="connsiteX39" fmla="*/ 1918988 w 2192055"/>
                <a:gd name="connsiteY39" fmla="*/ 1172436 h 1540701"/>
                <a:gd name="connsiteX40" fmla="*/ 1964081 w 2192055"/>
                <a:gd name="connsiteY40" fmla="*/ 1174941 h 1540701"/>
                <a:gd name="connsiteX41" fmla="*/ 2011680 w 2192055"/>
                <a:gd name="connsiteY41" fmla="*/ 1174941 h 1540701"/>
                <a:gd name="connsiteX42" fmla="*/ 2056774 w 2192055"/>
                <a:gd name="connsiteY42" fmla="*/ 1169931 h 1540701"/>
                <a:gd name="connsiteX43" fmla="*/ 2104373 w 2192055"/>
                <a:gd name="connsiteY43" fmla="*/ 1149889 h 1540701"/>
                <a:gd name="connsiteX44" fmla="*/ 2161992 w 2192055"/>
                <a:gd name="connsiteY44" fmla="*/ 1104795 h 1540701"/>
                <a:gd name="connsiteX45" fmla="*/ 2192055 w 2192055"/>
                <a:gd name="connsiteY45" fmla="*/ 1194983 h 1540701"/>
                <a:gd name="connsiteX46" fmla="*/ 2134435 w 2192055"/>
                <a:gd name="connsiteY46" fmla="*/ 1277654 h 1540701"/>
                <a:gd name="connsiteX47" fmla="*/ 2094352 w 2192055"/>
                <a:gd name="connsiteY47" fmla="*/ 1357821 h 1540701"/>
                <a:gd name="connsiteX48" fmla="*/ 2046753 w 2192055"/>
                <a:gd name="connsiteY48" fmla="*/ 1440493 h 1540701"/>
                <a:gd name="connsiteX49" fmla="*/ 1999154 w 2192055"/>
                <a:gd name="connsiteY49" fmla="*/ 1500618 h 1540701"/>
                <a:gd name="connsiteX50" fmla="*/ 1969092 w 2192055"/>
                <a:gd name="connsiteY50" fmla="*/ 1528175 h 1540701"/>
                <a:gd name="connsiteX51" fmla="*/ 1946545 w 2192055"/>
                <a:gd name="connsiteY51" fmla="*/ 1540701 h 1540701"/>
                <a:gd name="connsiteX52" fmla="*/ 1926503 w 2192055"/>
                <a:gd name="connsiteY52" fmla="*/ 1540701 h 1540701"/>
                <a:gd name="connsiteX53" fmla="*/ 1896441 w 2192055"/>
                <a:gd name="connsiteY53" fmla="*/ 1535691 h 1540701"/>
                <a:gd name="connsiteX54" fmla="*/ 1873894 w 2192055"/>
                <a:gd name="connsiteY54" fmla="*/ 1523165 h 1540701"/>
                <a:gd name="connsiteX55" fmla="*/ 1841326 w 2192055"/>
                <a:gd name="connsiteY55" fmla="*/ 1490597 h 1540701"/>
                <a:gd name="connsiteX56" fmla="*/ 1801243 w 2192055"/>
                <a:gd name="connsiteY56" fmla="*/ 1458029 h 1540701"/>
                <a:gd name="connsiteX57" fmla="*/ 1746128 w 2192055"/>
                <a:gd name="connsiteY57" fmla="*/ 1430472 h 1540701"/>
                <a:gd name="connsiteX58" fmla="*/ 1560743 w 2192055"/>
                <a:gd name="connsiteY58" fmla="*/ 1350305 h 1540701"/>
                <a:gd name="connsiteX59" fmla="*/ 1332769 w 2192055"/>
                <a:gd name="connsiteY59" fmla="*/ 1257613 h 1540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92055" h="1540701">
                  <a:moveTo>
                    <a:pt x="1332769" y="1257613"/>
                  </a:moveTo>
                  <a:lnTo>
                    <a:pt x="1177447" y="1169931"/>
                  </a:lnTo>
                  <a:lnTo>
                    <a:pt x="1047176" y="1099785"/>
                  </a:lnTo>
                  <a:lnTo>
                    <a:pt x="844254" y="982040"/>
                  </a:lnTo>
                  <a:lnTo>
                    <a:pt x="729015" y="886842"/>
                  </a:lnTo>
                  <a:lnTo>
                    <a:pt x="603755" y="779119"/>
                  </a:lnTo>
                  <a:lnTo>
                    <a:pt x="513567" y="696447"/>
                  </a:lnTo>
                  <a:lnTo>
                    <a:pt x="410854" y="596239"/>
                  </a:lnTo>
                  <a:lnTo>
                    <a:pt x="330687" y="516072"/>
                  </a:lnTo>
                  <a:lnTo>
                    <a:pt x="265552" y="440916"/>
                  </a:lnTo>
                  <a:lnTo>
                    <a:pt x="197911" y="350728"/>
                  </a:lnTo>
                  <a:lnTo>
                    <a:pt x="147807" y="280583"/>
                  </a:lnTo>
                  <a:lnTo>
                    <a:pt x="92693" y="192901"/>
                  </a:lnTo>
                  <a:lnTo>
                    <a:pt x="45094" y="117744"/>
                  </a:lnTo>
                  <a:lnTo>
                    <a:pt x="22547" y="77661"/>
                  </a:lnTo>
                  <a:lnTo>
                    <a:pt x="5011" y="47599"/>
                  </a:lnTo>
                  <a:lnTo>
                    <a:pt x="0" y="30062"/>
                  </a:lnTo>
                  <a:lnTo>
                    <a:pt x="0" y="17536"/>
                  </a:lnTo>
                  <a:lnTo>
                    <a:pt x="5011" y="2505"/>
                  </a:lnTo>
                  <a:lnTo>
                    <a:pt x="20042" y="0"/>
                  </a:lnTo>
                  <a:lnTo>
                    <a:pt x="42589" y="7515"/>
                  </a:lnTo>
                  <a:lnTo>
                    <a:pt x="65136" y="25052"/>
                  </a:lnTo>
                  <a:lnTo>
                    <a:pt x="165344" y="137786"/>
                  </a:lnTo>
                  <a:lnTo>
                    <a:pt x="278078" y="248015"/>
                  </a:lnTo>
                  <a:lnTo>
                    <a:pt x="413359" y="375781"/>
                  </a:lnTo>
                  <a:lnTo>
                    <a:pt x="501041" y="453442"/>
                  </a:lnTo>
                  <a:lnTo>
                    <a:pt x="593734" y="526093"/>
                  </a:lnTo>
                  <a:lnTo>
                    <a:pt x="691437" y="603754"/>
                  </a:lnTo>
                  <a:lnTo>
                    <a:pt x="771603" y="658869"/>
                  </a:lnTo>
                  <a:lnTo>
                    <a:pt x="859286" y="721499"/>
                  </a:lnTo>
                  <a:lnTo>
                    <a:pt x="949473" y="781624"/>
                  </a:lnTo>
                  <a:lnTo>
                    <a:pt x="1047176" y="846759"/>
                  </a:lnTo>
                  <a:lnTo>
                    <a:pt x="1220035" y="931936"/>
                  </a:lnTo>
                  <a:lnTo>
                    <a:pt x="1370348" y="1002082"/>
                  </a:lnTo>
                  <a:lnTo>
                    <a:pt x="1520660" y="1062207"/>
                  </a:lnTo>
                  <a:lnTo>
                    <a:pt x="1668467" y="1112311"/>
                  </a:lnTo>
                  <a:lnTo>
                    <a:pt x="1743623" y="1134858"/>
                  </a:lnTo>
                  <a:lnTo>
                    <a:pt x="1816274" y="1154899"/>
                  </a:lnTo>
                  <a:lnTo>
                    <a:pt x="1871389" y="1164920"/>
                  </a:lnTo>
                  <a:lnTo>
                    <a:pt x="1918988" y="1172436"/>
                  </a:lnTo>
                  <a:lnTo>
                    <a:pt x="1964081" y="1174941"/>
                  </a:lnTo>
                  <a:lnTo>
                    <a:pt x="2011680" y="1174941"/>
                  </a:lnTo>
                  <a:lnTo>
                    <a:pt x="2056774" y="1169931"/>
                  </a:lnTo>
                  <a:lnTo>
                    <a:pt x="2104373" y="1149889"/>
                  </a:lnTo>
                  <a:lnTo>
                    <a:pt x="2161992" y="1104795"/>
                  </a:lnTo>
                  <a:lnTo>
                    <a:pt x="2192055" y="1194983"/>
                  </a:lnTo>
                  <a:lnTo>
                    <a:pt x="2134435" y="1277654"/>
                  </a:lnTo>
                  <a:lnTo>
                    <a:pt x="2094352" y="1357821"/>
                  </a:lnTo>
                  <a:lnTo>
                    <a:pt x="2046753" y="1440493"/>
                  </a:lnTo>
                  <a:lnTo>
                    <a:pt x="1999154" y="1500618"/>
                  </a:lnTo>
                  <a:lnTo>
                    <a:pt x="1969092" y="1528175"/>
                  </a:lnTo>
                  <a:lnTo>
                    <a:pt x="1946545" y="1540701"/>
                  </a:lnTo>
                  <a:lnTo>
                    <a:pt x="1926503" y="1540701"/>
                  </a:lnTo>
                  <a:lnTo>
                    <a:pt x="1896441" y="1535691"/>
                  </a:lnTo>
                  <a:lnTo>
                    <a:pt x="1873894" y="1523165"/>
                  </a:lnTo>
                  <a:lnTo>
                    <a:pt x="1841326" y="1490597"/>
                  </a:lnTo>
                  <a:lnTo>
                    <a:pt x="1801243" y="1458029"/>
                  </a:lnTo>
                  <a:lnTo>
                    <a:pt x="1746128" y="1430472"/>
                  </a:lnTo>
                  <a:lnTo>
                    <a:pt x="1560743" y="1350305"/>
                  </a:lnTo>
                  <a:lnTo>
                    <a:pt x="1332769" y="125761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2">
              <a:extLst>
                <a:ext uri="{FF2B5EF4-FFF2-40B4-BE49-F238E27FC236}">
                  <a16:creationId xmlns:a16="http://schemas.microsoft.com/office/drawing/2014/main" id="{E01A5BFE-396A-474D-8D6A-7AA8BC5D6E92}"/>
                </a:ext>
              </a:extLst>
            </p:cNvPr>
            <p:cNvSpPr/>
            <p:nvPr/>
          </p:nvSpPr>
          <p:spPr>
            <a:xfrm>
              <a:off x="5605463" y="4449177"/>
              <a:ext cx="1933575" cy="1635679"/>
            </a:xfrm>
            <a:custGeom>
              <a:avLst/>
              <a:gdLst>
                <a:gd name="connsiteX0" fmla="*/ 762000 w 1932214"/>
                <a:gd name="connsiteY0" fmla="*/ 1058635 h 1635578"/>
                <a:gd name="connsiteX1" fmla="*/ 527957 w 1932214"/>
                <a:gd name="connsiteY1" fmla="*/ 721178 h 1635578"/>
                <a:gd name="connsiteX2" fmla="*/ 427264 w 1932214"/>
                <a:gd name="connsiteY2" fmla="*/ 560614 h 1635578"/>
                <a:gd name="connsiteX3" fmla="*/ 351064 w 1932214"/>
                <a:gd name="connsiteY3" fmla="*/ 459921 h 1635578"/>
                <a:gd name="connsiteX4" fmla="*/ 277586 w 1932214"/>
                <a:gd name="connsiteY4" fmla="*/ 359228 h 1635578"/>
                <a:gd name="connsiteX5" fmla="*/ 206828 w 1932214"/>
                <a:gd name="connsiteY5" fmla="*/ 272143 h 1635578"/>
                <a:gd name="connsiteX6" fmla="*/ 138793 w 1932214"/>
                <a:gd name="connsiteY6" fmla="*/ 195943 h 1635578"/>
                <a:gd name="connsiteX7" fmla="*/ 81643 w 1932214"/>
                <a:gd name="connsiteY7" fmla="*/ 136071 h 1635578"/>
                <a:gd name="connsiteX8" fmla="*/ 46264 w 1932214"/>
                <a:gd name="connsiteY8" fmla="*/ 111578 h 1635578"/>
                <a:gd name="connsiteX9" fmla="*/ 21771 w 1932214"/>
                <a:gd name="connsiteY9" fmla="*/ 95250 h 1635578"/>
                <a:gd name="connsiteX10" fmla="*/ 8164 w 1932214"/>
                <a:gd name="connsiteY10" fmla="*/ 81643 h 1635578"/>
                <a:gd name="connsiteX11" fmla="*/ 0 w 1932214"/>
                <a:gd name="connsiteY11" fmla="*/ 54428 h 1635578"/>
                <a:gd name="connsiteX12" fmla="*/ 2721 w 1932214"/>
                <a:gd name="connsiteY12" fmla="*/ 29935 h 1635578"/>
                <a:gd name="connsiteX13" fmla="*/ 8164 w 1932214"/>
                <a:gd name="connsiteY13" fmla="*/ 16328 h 1635578"/>
                <a:gd name="connsiteX14" fmla="*/ 27214 w 1932214"/>
                <a:gd name="connsiteY14" fmla="*/ 5443 h 1635578"/>
                <a:gd name="connsiteX15" fmla="*/ 62593 w 1932214"/>
                <a:gd name="connsiteY15" fmla="*/ 0 h 1635578"/>
                <a:gd name="connsiteX16" fmla="*/ 103414 w 1932214"/>
                <a:gd name="connsiteY16" fmla="*/ 13607 h 1635578"/>
                <a:gd name="connsiteX17" fmla="*/ 195943 w 1932214"/>
                <a:gd name="connsiteY17" fmla="*/ 68035 h 1635578"/>
                <a:gd name="connsiteX18" fmla="*/ 269421 w 1932214"/>
                <a:gd name="connsiteY18" fmla="*/ 122464 h 1635578"/>
                <a:gd name="connsiteX19" fmla="*/ 348343 w 1932214"/>
                <a:gd name="connsiteY19" fmla="*/ 187778 h 1635578"/>
                <a:gd name="connsiteX20" fmla="*/ 408214 w 1932214"/>
                <a:gd name="connsiteY20" fmla="*/ 247650 h 1635578"/>
                <a:gd name="connsiteX21" fmla="*/ 519793 w 1932214"/>
                <a:gd name="connsiteY21" fmla="*/ 372835 h 1635578"/>
                <a:gd name="connsiteX22" fmla="*/ 658586 w 1932214"/>
                <a:gd name="connsiteY22" fmla="*/ 500743 h 1635578"/>
                <a:gd name="connsiteX23" fmla="*/ 813707 w 1932214"/>
                <a:gd name="connsiteY23" fmla="*/ 666750 h 1635578"/>
                <a:gd name="connsiteX24" fmla="*/ 903514 w 1932214"/>
                <a:gd name="connsiteY24" fmla="*/ 772885 h 1635578"/>
                <a:gd name="connsiteX25" fmla="*/ 974271 w 1932214"/>
                <a:gd name="connsiteY25" fmla="*/ 846364 h 1635578"/>
                <a:gd name="connsiteX26" fmla="*/ 1055914 w 1932214"/>
                <a:gd name="connsiteY26" fmla="*/ 928007 h 1635578"/>
                <a:gd name="connsiteX27" fmla="*/ 1178378 w 1932214"/>
                <a:gd name="connsiteY27" fmla="*/ 1045028 h 1635578"/>
                <a:gd name="connsiteX28" fmla="*/ 1265464 w 1932214"/>
                <a:gd name="connsiteY28" fmla="*/ 1126671 h 1635578"/>
                <a:gd name="connsiteX29" fmla="*/ 1355271 w 1932214"/>
                <a:gd name="connsiteY29" fmla="*/ 1200150 h 1635578"/>
                <a:gd name="connsiteX30" fmla="*/ 1439636 w 1932214"/>
                <a:gd name="connsiteY30" fmla="*/ 1262743 h 1635578"/>
                <a:gd name="connsiteX31" fmla="*/ 1570264 w 1932214"/>
                <a:gd name="connsiteY31" fmla="*/ 1355271 h 1635578"/>
                <a:gd name="connsiteX32" fmla="*/ 1700893 w 1932214"/>
                <a:gd name="connsiteY32" fmla="*/ 1436914 h 1635578"/>
                <a:gd name="connsiteX33" fmla="*/ 1826078 w 1932214"/>
                <a:gd name="connsiteY33" fmla="*/ 1515835 h 1635578"/>
                <a:gd name="connsiteX34" fmla="*/ 1910443 w 1932214"/>
                <a:gd name="connsiteY34" fmla="*/ 1570264 h 1635578"/>
                <a:gd name="connsiteX35" fmla="*/ 1926771 w 1932214"/>
                <a:gd name="connsiteY35" fmla="*/ 1586593 h 1635578"/>
                <a:gd name="connsiteX36" fmla="*/ 1932214 w 1932214"/>
                <a:gd name="connsiteY36" fmla="*/ 1605643 h 1635578"/>
                <a:gd name="connsiteX37" fmla="*/ 1921328 w 1932214"/>
                <a:gd name="connsiteY37" fmla="*/ 1621971 h 1635578"/>
                <a:gd name="connsiteX38" fmla="*/ 1885950 w 1932214"/>
                <a:gd name="connsiteY38" fmla="*/ 1635578 h 1635578"/>
                <a:gd name="connsiteX39" fmla="*/ 1828800 w 1932214"/>
                <a:gd name="connsiteY39" fmla="*/ 1630135 h 1635578"/>
                <a:gd name="connsiteX40" fmla="*/ 1679121 w 1932214"/>
                <a:gd name="connsiteY40" fmla="*/ 1619250 h 1635578"/>
                <a:gd name="connsiteX41" fmla="*/ 1491343 w 1932214"/>
                <a:gd name="connsiteY41" fmla="*/ 1602921 h 1635578"/>
                <a:gd name="connsiteX42" fmla="*/ 1374321 w 1932214"/>
                <a:gd name="connsiteY42" fmla="*/ 1594757 h 1635578"/>
                <a:gd name="connsiteX43" fmla="*/ 1270907 w 1932214"/>
                <a:gd name="connsiteY43" fmla="*/ 1583871 h 1635578"/>
                <a:gd name="connsiteX44" fmla="*/ 1219200 w 1932214"/>
                <a:gd name="connsiteY44" fmla="*/ 1570264 h 1635578"/>
                <a:gd name="connsiteX45" fmla="*/ 1170214 w 1932214"/>
                <a:gd name="connsiteY45" fmla="*/ 1551214 h 1635578"/>
                <a:gd name="connsiteX46" fmla="*/ 1113064 w 1932214"/>
                <a:gd name="connsiteY46" fmla="*/ 1518557 h 1635578"/>
                <a:gd name="connsiteX47" fmla="*/ 1064078 w 1932214"/>
                <a:gd name="connsiteY47" fmla="*/ 1480457 h 1635578"/>
                <a:gd name="connsiteX48" fmla="*/ 987878 w 1932214"/>
                <a:gd name="connsiteY48" fmla="*/ 1401535 h 1635578"/>
                <a:gd name="connsiteX49" fmla="*/ 917121 w 1932214"/>
                <a:gd name="connsiteY49" fmla="*/ 1300843 h 1635578"/>
                <a:gd name="connsiteX50" fmla="*/ 827314 w 1932214"/>
                <a:gd name="connsiteY50" fmla="*/ 1151164 h 1635578"/>
                <a:gd name="connsiteX51" fmla="*/ 762000 w 1932214"/>
                <a:gd name="connsiteY51" fmla="*/ 1058635 h 1635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932214" h="1635578">
                  <a:moveTo>
                    <a:pt x="762000" y="1058635"/>
                  </a:moveTo>
                  <a:lnTo>
                    <a:pt x="527957" y="721178"/>
                  </a:lnTo>
                  <a:lnTo>
                    <a:pt x="427264" y="560614"/>
                  </a:lnTo>
                  <a:lnTo>
                    <a:pt x="351064" y="459921"/>
                  </a:lnTo>
                  <a:lnTo>
                    <a:pt x="277586" y="359228"/>
                  </a:lnTo>
                  <a:lnTo>
                    <a:pt x="206828" y="272143"/>
                  </a:lnTo>
                  <a:lnTo>
                    <a:pt x="138793" y="195943"/>
                  </a:lnTo>
                  <a:lnTo>
                    <a:pt x="81643" y="136071"/>
                  </a:lnTo>
                  <a:lnTo>
                    <a:pt x="46264" y="111578"/>
                  </a:lnTo>
                  <a:lnTo>
                    <a:pt x="21771" y="95250"/>
                  </a:lnTo>
                  <a:lnTo>
                    <a:pt x="8164" y="81643"/>
                  </a:lnTo>
                  <a:lnTo>
                    <a:pt x="0" y="54428"/>
                  </a:lnTo>
                  <a:lnTo>
                    <a:pt x="2721" y="29935"/>
                  </a:lnTo>
                  <a:lnTo>
                    <a:pt x="8164" y="16328"/>
                  </a:lnTo>
                  <a:lnTo>
                    <a:pt x="27214" y="5443"/>
                  </a:lnTo>
                  <a:lnTo>
                    <a:pt x="62593" y="0"/>
                  </a:lnTo>
                  <a:lnTo>
                    <a:pt x="103414" y="13607"/>
                  </a:lnTo>
                  <a:lnTo>
                    <a:pt x="195943" y="68035"/>
                  </a:lnTo>
                  <a:lnTo>
                    <a:pt x="269421" y="122464"/>
                  </a:lnTo>
                  <a:lnTo>
                    <a:pt x="348343" y="187778"/>
                  </a:lnTo>
                  <a:lnTo>
                    <a:pt x="408214" y="247650"/>
                  </a:lnTo>
                  <a:lnTo>
                    <a:pt x="519793" y="372835"/>
                  </a:lnTo>
                  <a:lnTo>
                    <a:pt x="658586" y="500743"/>
                  </a:lnTo>
                  <a:lnTo>
                    <a:pt x="813707" y="666750"/>
                  </a:lnTo>
                  <a:lnTo>
                    <a:pt x="903514" y="772885"/>
                  </a:lnTo>
                  <a:lnTo>
                    <a:pt x="974271" y="846364"/>
                  </a:lnTo>
                  <a:lnTo>
                    <a:pt x="1055914" y="928007"/>
                  </a:lnTo>
                  <a:lnTo>
                    <a:pt x="1178378" y="1045028"/>
                  </a:lnTo>
                  <a:lnTo>
                    <a:pt x="1265464" y="1126671"/>
                  </a:lnTo>
                  <a:lnTo>
                    <a:pt x="1355271" y="1200150"/>
                  </a:lnTo>
                  <a:lnTo>
                    <a:pt x="1439636" y="1262743"/>
                  </a:lnTo>
                  <a:lnTo>
                    <a:pt x="1570264" y="1355271"/>
                  </a:lnTo>
                  <a:lnTo>
                    <a:pt x="1700893" y="1436914"/>
                  </a:lnTo>
                  <a:lnTo>
                    <a:pt x="1826078" y="1515835"/>
                  </a:lnTo>
                  <a:lnTo>
                    <a:pt x="1910443" y="1570264"/>
                  </a:lnTo>
                  <a:lnTo>
                    <a:pt x="1926771" y="1586593"/>
                  </a:lnTo>
                  <a:lnTo>
                    <a:pt x="1932214" y="1605643"/>
                  </a:lnTo>
                  <a:lnTo>
                    <a:pt x="1921328" y="1621971"/>
                  </a:lnTo>
                  <a:lnTo>
                    <a:pt x="1885950" y="1635578"/>
                  </a:lnTo>
                  <a:lnTo>
                    <a:pt x="1828800" y="1630135"/>
                  </a:lnTo>
                  <a:lnTo>
                    <a:pt x="1679121" y="1619250"/>
                  </a:lnTo>
                  <a:lnTo>
                    <a:pt x="1491343" y="1602921"/>
                  </a:lnTo>
                  <a:lnTo>
                    <a:pt x="1374321" y="1594757"/>
                  </a:lnTo>
                  <a:lnTo>
                    <a:pt x="1270907" y="1583871"/>
                  </a:lnTo>
                  <a:lnTo>
                    <a:pt x="1219200" y="1570264"/>
                  </a:lnTo>
                  <a:lnTo>
                    <a:pt x="1170214" y="1551214"/>
                  </a:lnTo>
                  <a:lnTo>
                    <a:pt x="1113064" y="1518557"/>
                  </a:lnTo>
                  <a:lnTo>
                    <a:pt x="1064078" y="1480457"/>
                  </a:lnTo>
                  <a:lnTo>
                    <a:pt x="987878" y="1401535"/>
                  </a:lnTo>
                  <a:lnTo>
                    <a:pt x="917121" y="1300843"/>
                  </a:lnTo>
                  <a:lnTo>
                    <a:pt x="827314" y="1151164"/>
                  </a:lnTo>
                  <a:lnTo>
                    <a:pt x="762000" y="105863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5" name="グループ化 44">
            <a:extLst>
              <a:ext uri="{FF2B5EF4-FFF2-40B4-BE49-F238E27FC236}">
                <a16:creationId xmlns:a16="http://schemas.microsoft.com/office/drawing/2014/main" id="{D7CD386D-F12C-4A34-BBEB-E676C8A6625C}"/>
              </a:ext>
            </a:extLst>
          </p:cNvPr>
          <p:cNvGrpSpPr>
            <a:grpSpLocks/>
          </p:cNvGrpSpPr>
          <p:nvPr/>
        </p:nvGrpSpPr>
        <p:grpSpPr bwMode="auto">
          <a:xfrm>
            <a:off x="2584450" y="1341438"/>
            <a:ext cx="4802188" cy="4681537"/>
            <a:chOff x="2584450" y="1341438"/>
            <a:chExt cx="4802188" cy="4681537"/>
          </a:xfrm>
        </p:grpSpPr>
        <p:sp>
          <p:nvSpPr>
            <p:cNvPr id="46" name="フリーフォーム 6">
              <a:extLst>
                <a:ext uri="{FF2B5EF4-FFF2-40B4-BE49-F238E27FC236}">
                  <a16:creationId xmlns:a16="http://schemas.microsoft.com/office/drawing/2014/main" id="{756670DA-442D-483B-99E9-06B9776F51AD}"/>
                </a:ext>
              </a:extLst>
            </p:cNvPr>
            <p:cNvSpPr/>
            <p:nvPr/>
          </p:nvSpPr>
          <p:spPr>
            <a:xfrm>
              <a:off x="3414713" y="1624013"/>
              <a:ext cx="704850" cy="828675"/>
            </a:xfrm>
            <a:custGeom>
              <a:avLst/>
              <a:gdLst>
                <a:gd name="connsiteX0" fmla="*/ 395287 w 704850"/>
                <a:gd name="connsiteY0" fmla="*/ 616743 h 828675"/>
                <a:gd name="connsiteX1" fmla="*/ 254793 w 704850"/>
                <a:gd name="connsiteY1" fmla="*/ 411956 h 828675"/>
                <a:gd name="connsiteX2" fmla="*/ 145256 w 704850"/>
                <a:gd name="connsiteY2" fmla="*/ 257175 h 828675"/>
                <a:gd name="connsiteX3" fmla="*/ 61912 w 704850"/>
                <a:gd name="connsiteY3" fmla="*/ 138112 h 828675"/>
                <a:gd name="connsiteX4" fmla="*/ 26193 w 704850"/>
                <a:gd name="connsiteY4" fmla="*/ 85725 h 828675"/>
                <a:gd name="connsiteX5" fmla="*/ 9525 w 704850"/>
                <a:gd name="connsiteY5" fmla="*/ 59531 h 828675"/>
                <a:gd name="connsiteX6" fmla="*/ 0 w 704850"/>
                <a:gd name="connsiteY6" fmla="*/ 35718 h 828675"/>
                <a:gd name="connsiteX7" fmla="*/ 0 w 704850"/>
                <a:gd name="connsiteY7" fmla="*/ 16668 h 828675"/>
                <a:gd name="connsiteX8" fmla="*/ 4762 w 704850"/>
                <a:gd name="connsiteY8" fmla="*/ 4762 h 828675"/>
                <a:gd name="connsiteX9" fmla="*/ 19050 w 704850"/>
                <a:gd name="connsiteY9" fmla="*/ 0 h 828675"/>
                <a:gd name="connsiteX10" fmla="*/ 47625 w 704850"/>
                <a:gd name="connsiteY10" fmla="*/ 7143 h 828675"/>
                <a:gd name="connsiteX11" fmla="*/ 85725 w 704850"/>
                <a:gd name="connsiteY11" fmla="*/ 33337 h 828675"/>
                <a:gd name="connsiteX12" fmla="*/ 202406 w 704850"/>
                <a:gd name="connsiteY12" fmla="*/ 116681 h 828675"/>
                <a:gd name="connsiteX13" fmla="*/ 304800 w 704850"/>
                <a:gd name="connsiteY13" fmla="*/ 188118 h 828675"/>
                <a:gd name="connsiteX14" fmla="*/ 392906 w 704850"/>
                <a:gd name="connsiteY14" fmla="*/ 252412 h 828675"/>
                <a:gd name="connsiteX15" fmla="*/ 514350 w 704850"/>
                <a:gd name="connsiteY15" fmla="*/ 350043 h 828675"/>
                <a:gd name="connsiteX16" fmla="*/ 600075 w 704850"/>
                <a:gd name="connsiteY16" fmla="*/ 423862 h 828675"/>
                <a:gd name="connsiteX17" fmla="*/ 645318 w 704850"/>
                <a:gd name="connsiteY17" fmla="*/ 478631 h 828675"/>
                <a:gd name="connsiteX18" fmla="*/ 671512 w 704850"/>
                <a:gd name="connsiteY18" fmla="*/ 514350 h 828675"/>
                <a:gd name="connsiteX19" fmla="*/ 692943 w 704850"/>
                <a:gd name="connsiteY19" fmla="*/ 550068 h 828675"/>
                <a:gd name="connsiteX20" fmla="*/ 702468 w 704850"/>
                <a:gd name="connsiteY20" fmla="*/ 595312 h 828675"/>
                <a:gd name="connsiteX21" fmla="*/ 704850 w 704850"/>
                <a:gd name="connsiteY21" fmla="*/ 640556 h 828675"/>
                <a:gd name="connsiteX22" fmla="*/ 702468 w 704850"/>
                <a:gd name="connsiteY22" fmla="*/ 690562 h 828675"/>
                <a:gd name="connsiteX23" fmla="*/ 695325 w 704850"/>
                <a:gd name="connsiteY23" fmla="*/ 733425 h 828675"/>
                <a:gd name="connsiteX24" fmla="*/ 673893 w 704850"/>
                <a:gd name="connsiteY24" fmla="*/ 781050 h 828675"/>
                <a:gd name="connsiteX25" fmla="*/ 650081 w 704850"/>
                <a:gd name="connsiteY25" fmla="*/ 812006 h 828675"/>
                <a:gd name="connsiteX26" fmla="*/ 623887 w 704850"/>
                <a:gd name="connsiteY26" fmla="*/ 828675 h 828675"/>
                <a:gd name="connsiteX27" fmla="*/ 600075 w 704850"/>
                <a:gd name="connsiteY27" fmla="*/ 828675 h 828675"/>
                <a:gd name="connsiteX28" fmla="*/ 561975 w 704850"/>
                <a:gd name="connsiteY28" fmla="*/ 812006 h 828675"/>
                <a:gd name="connsiteX29" fmla="*/ 523875 w 704850"/>
                <a:gd name="connsiteY29" fmla="*/ 785812 h 828675"/>
                <a:gd name="connsiteX30" fmla="*/ 488156 w 704850"/>
                <a:gd name="connsiteY30" fmla="*/ 752475 h 828675"/>
                <a:gd name="connsiteX31" fmla="*/ 450056 w 704850"/>
                <a:gd name="connsiteY31" fmla="*/ 697706 h 828675"/>
                <a:gd name="connsiteX32" fmla="*/ 395287 w 704850"/>
                <a:gd name="connsiteY32" fmla="*/ 616743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04850" h="828675">
                  <a:moveTo>
                    <a:pt x="395287" y="616743"/>
                  </a:moveTo>
                  <a:lnTo>
                    <a:pt x="254793" y="411956"/>
                  </a:lnTo>
                  <a:lnTo>
                    <a:pt x="145256" y="257175"/>
                  </a:lnTo>
                  <a:lnTo>
                    <a:pt x="61912" y="138112"/>
                  </a:lnTo>
                  <a:lnTo>
                    <a:pt x="26193" y="85725"/>
                  </a:lnTo>
                  <a:lnTo>
                    <a:pt x="9525" y="59531"/>
                  </a:lnTo>
                  <a:lnTo>
                    <a:pt x="0" y="35718"/>
                  </a:lnTo>
                  <a:lnTo>
                    <a:pt x="0" y="16668"/>
                  </a:lnTo>
                  <a:lnTo>
                    <a:pt x="4762" y="4762"/>
                  </a:lnTo>
                  <a:lnTo>
                    <a:pt x="19050" y="0"/>
                  </a:lnTo>
                  <a:lnTo>
                    <a:pt x="47625" y="7143"/>
                  </a:lnTo>
                  <a:lnTo>
                    <a:pt x="85725" y="33337"/>
                  </a:lnTo>
                  <a:lnTo>
                    <a:pt x="202406" y="116681"/>
                  </a:lnTo>
                  <a:lnTo>
                    <a:pt x="304800" y="188118"/>
                  </a:lnTo>
                  <a:lnTo>
                    <a:pt x="392906" y="252412"/>
                  </a:lnTo>
                  <a:lnTo>
                    <a:pt x="514350" y="350043"/>
                  </a:lnTo>
                  <a:lnTo>
                    <a:pt x="600075" y="423862"/>
                  </a:lnTo>
                  <a:lnTo>
                    <a:pt x="645318" y="478631"/>
                  </a:lnTo>
                  <a:lnTo>
                    <a:pt x="671512" y="514350"/>
                  </a:lnTo>
                  <a:lnTo>
                    <a:pt x="692943" y="550068"/>
                  </a:lnTo>
                  <a:lnTo>
                    <a:pt x="702468" y="595312"/>
                  </a:lnTo>
                  <a:lnTo>
                    <a:pt x="704850" y="640556"/>
                  </a:lnTo>
                  <a:lnTo>
                    <a:pt x="702468" y="690562"/>
                  </a:lnTo>
                  <a:lnTo>
                    <a:pt x="695325" y="733425"/>
                  </a:lnTo>
                  <a:lnTo>
                    <a:pt x="673893" y="781050"/>
                  </a:lnTo>
                  <a:lnTo>
                    <a:pt x="650081" y="812006"/>
                  </a:lnTo>
                  <a:lnTo>
                    <a:pt x="623887" y="828675"/>
                  </a:lnTo>
                  <a:lnTo>
                    <a:pt x="600075" y="828675"/>
                  </a:lnTo>
                  <a:lnTo>
                    <a:pt x="561975" y="812006"/>
                  </a:lnTo>
                  <a:lnTo>
                    <a:pt x="523875" y="785812"/>
                  </a:lnTo>
                  <a:lnTo>
                    <a:pt x="488156" y="752475"/>
                  </a:lnTo>
                  <a:lnTo>
                    <a:pt x="450056" y="697706"/>
                  </a:lnTo>
                  <a:lnTo>
                    <a:pt x="395287" y="6167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7">
              <a:extLst>
                <a:ext uri="{FF2B5EF4-FFF2-40B4-BE49-F238E27FC236}">
                  <a16:creationId xmlns:a16="http://schemas.microsoft.com/office/drawing/2014/main" id="{F6ABBF26-81BF-4BC1-90A0-A7B69F0126AE}"/>
                </a:ext>
              </a:extLst>
            </p:cNvPr>
            <p:cNvSpPr/>
            <p:nvPr/>
          </p:nvSpPr>
          <p:spPr>
            <a:xfrm>
              <a:off x="4418013" y="1427163"/>
              <a:ext cx="661987" cy="849312"/>
            </a:xfrm>
            <a:custGeom>
              <a:avLst/>
              <a:gdLst>
                <a:gd name="connsiteX0" fmla="*/ 373856 w 661987"/>
                <a:gd name="connsiteY0" fmla="*/ 638175 h 850106"/>
                <a:gd name="connsiteX1" fmla="*/ 273844 w 661987"/>
                <a:gd name="connsiteY1" fmla="*/ 445294 h 850106"/>
                <a:gd name="connsiteX2" fmla="*/ 192881 w 661987"/>
                <a:gd name="connsiteY2" fmla="*/ 316706 h 850106"/>
                <a:gd name="connsiteX3" fmla="*/ 135731 w 661987"/>
                <a:gd name="connsiteY3" fmla="*/ 226219 h 850106"/>
                <a:gd name="connsiteX4" fmla="*/ 42862 w 661987"/>
                <a:gd name="connsiteY4" fmla="*/ 102394 h 850106"/>
                <a:gd name="connsiteX5" fmla="*/ 23812 w 661987"/>
                <a:gd name="connsiteY5" fmla="*/ 76200 h 850106"/>
                <a:gd name="connsiteX6" fmla="*/ 11906 w 661987"/>
                <a:gd name="connsiteY6" fmla="*/ 57150 h 850106"/>
                <a:gd name="connsiteX7" fmla="*/ 2381 w 661987"/>
                <a:gd name="connsiteY7" fmla="*/ 33337 h 850106"/>
                <a:gd name="connsiteX8" fmla="*/ 0 w 661987"/>
                <a:gd name="connsiteY8" fmla="*/ 21431 h 850106"/>
                <a:gd name="connsiteX9" fmla="*/ 4762 w 661987"/>
                <a:gd name="connsiteY9" fmla="*/ 7144 h 850106"/>
                <a:gd name="connsiteX10" fmla="*/ 21431 w 661987"/>
                <a:gd name="connsiteY10" fmla="*/ 0 h 850106"/>
                <a:gd name="connsiteX11" fmla="*/ 57150 w 661987"/>
                <a:gd name="connsiteY11" fmla="*/ 7144 h 850106"/>
                <a:gd name="connsiteX12" fmla="*/ 152400 w 661987"/>
                <a:gd name="connsiteY12" fmla="*/ 73819 h 850106"/>
                <a:gd name="connsiteX13" fmla="*/ 330994 w 661987"/>
                <a:gd name="connsiteY13" fmla="*/ 202406 h 850106"/>
                <a:gd name="connsiteX14" fmla="*/ 431006 w 661987"/>
                <a:gd name="connsiteY14" fmla="*/ 266700 h 850106"/>
                <a:gd name="connsiteX15" fmla="*/ 478631 w 661987"/>
                <a:gd name="connsiteY15" fmla="*/ 300037 h 850106"/>
                <a:gd name="connsiteX16" fmla="*/ 519112 w 661987"/>
                <a:gd name="connsiteY16" fmla="*/ 330994 h 850106"/>
                <a:gd name="connsiteX17" fmla="*/ 564356 w 661987"/>
                <a:gd name="connsiteY17" fmla="*/ 376237 h 850106"/>
                <a:gd name="connsiteX18" fmla="*/ 609600 w 661987"/>
                <a:gd name="connsiteY18" fmla="*/ 435769 h 850106"/>
                <a:gd name="connsiteX19" fmla="*/ 640556 w 661987"/>
                <a:gd name="connsiteY19" fmla="*/ 500062 h 850106"/>
                <a:gd name="connsiteX20" fmla="*/ 657225 w 661987"/>
                <a:gd name="connsiteY20" fmla="*/ 552450 h 850106"/>
                <a:gd name="connsiteX21" fmla="*/ 661987 w 661987"/>
                <a:gd name="connsiteY21" fmla="*/ 604837 h 850106"/>
                <a:gd name="connsiteX22" fmla="*/ 661987 w 661987"/>
                <a:gd name="connsiteY22" fmla="*/ 659606 h 850106"/>
                <a:gd name="connsiteX23" fmla="*/ 654844 w 661987"/>
                <a:gd name="connsiteY23" fmla="*/ 728662 h 850106"/>
                <a:gd name="connsiteX24" fmla="*/ 640556 w 661987"/>
                <a:gd name="connsiteY24" fmla="*/ 781050 h 850106"/>
                <a:gd name="connsiteX25" fmla="*/ 623887 w 661987"/>
                <a:gd name="connsiteY25" fmla="*/ 814387 h 850106"/>
                <a:gd name="connsiteX26" fmla="*/ 604837 w 661987"/>
                <a:gd name="connsiteY26" fmla="*/ 835819 h 850106"/>
                <a:gd name="connsiteX27" fmla="*/ 585787 w 661987"/>
                <a:gd name="connsiteY27" fmla="*/ 845344 h 850106"/>
                <a:gd name="connsiteX28" fmla="*/ 550069 w 661987"/>
                <a:gd name="connsiteY28" fmla="*/ 850106 h 850106"/>
                <a:gd name="connsiteX29" fmla="*/ 516731 w 661987"/>
                <a:gd name="connsiteY29" fmla="*/ 840581 h 850106"/>
                <a:gd name="connsiteX30" fmla="*/ 492919 w 661987"/>
                <a:gd name="connsiteY30" fmla="*/ 819150 h 850106"/>
                <a:gd name="connsiteX31" fmla="*/ 450056 w 661987"/>
                <a:gd name="connsiteY31" fmla="*/ 773906 h 850106"/>
                <a:gd name="connsiteX32" fmla="*/ 421481 w 661987"/>
                <a:gd name="connsiteY32" fmla="*/ 740569 h 850106"/>
                <a:gd name="connsiteX33" fmla="*/ 404812 w 661987"/>
                <a:gd name="connsiteY33" fmla="*/ 707231 h 850106"/>
                <a:gd name="connsiteX34" fmla="*/ 373856 w 661987"/>
                <a:gd name="connsiteY34" fmla="*/ 638175 h 85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61987" h="850106">
                  <a:moveTo>
                    <a:pt x="373856" y="638175"/>
                  </a:moveTo>
                  <a:lnTo>
                    <a:pt x="273844" y="445294"/>
                  </a:lnTo>
                  <a:lnTo>
                    <a:pt x="192881" y="316706"/>
                  </a:lnTo>
                  <a:lnTo>
                    <a:pt x="135731" y="226219"/>
                  </a:lnTo>
                  <a:lnTo>
                    <a:pt x="42862" y="102394"/>
                  </a:lnTo>
                  <a:lnTo>
                    <a:pt x="23812" y="76200"/>
                  </a:lnTo>
                  <a:lnTo>
                    <a:pt x="11906" y="57150"/>
                  </a:lnTo>
                  <a:lnTo>
                    <a:pt x="2381" y="33337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21431" y="0"/>
                  </a:lnTo>
                  <a:lnTo>
                    <a:pt x="57150" y="7144"/>
                  </a:lnTo>
                  <a:lnTo>
                    <a:pt x="152400" y="73819"/>
                  </a:lnTo>
                  <a:lnTo>
                    <a:pt x="330994" y="202406"/>
                  </a:lnTo>
                  <a:lnTo>
                    <a:pt x="431006" y="266700"/>
                  </a:lnTo>
                  <a:lnTo>
                    <a:pt x="478631" y="300037"/>
                  </a:lnTo>
                  <a:lnTo>
                    <a:pt x="519112" y="330994"/>
                  </a:lnTo>
                  <a:lnTo>
                    <a:pt x="564356" y="376237"/>
                  </a:lnTo>
                  <a:lnTo>
                    <a:pt x="609600" y="435769"/>
                  </a:lnTo>
                  <a:lnTo>
                    <a:pt x="640556" y="500062"/>
                  </a:lnTo>
                  <a:lnTo>
                    <a:pt x="657225" y="552450"/>
                  </a:lnTo>
                  <a:lnTo>
                    <a:pt x="661987" y="604837"/>
                  </a:lnTo>
                  <a:lnTo>
                    <a:pt x="661987" y="659606"/>
                  </a:lnTo>
                  <a:lnTo>
                    <a:pt x="654844" y="728662"/>
                  </a:lnTo>
                  <a:lnTo>
                    <a:pt x="640556" y="781050"/>
                  </a:lnTo>
                  <a:lnTo>
                    <a:pt x="623887" y="814387"/>
                  </a:lnTo>
                  <a:lnTo>
                    <a:pt x="604837" y="835819"/>
                  </a:lnTo>
                  <a:lnTo>
                    <a:pt x="585787" y="845344"/>
                  </a:lnTo>
                  <a:lnTo>
                    <a:pt x="550069" y="850106"/>
                  </a:lnTo>
                  <a:lnTo>
                    <a:pt x="516731" y="840581"/>
                  </a:lnTo>
                  <a:lnTo>
                    <a:pt x="492919" y="819150"/>
                  </a:lnTo>
                  <a:lnTo>
                    <a:pt x="450056" y="773906"/>
                  </a:lnTo>
                  <a:lnTo>
                    <a:pt x="421481" y="740569"/>
                  </a:lnTo>
                  <a:lnTo>
                    <a:pt x="404812" y="707231"/>
                  </a:lnTo>
                  <a:lnTo>
                    <a:pt x="373856" y="638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8">
              <a:extLst>
                <a:ext uri="{FF2B5EF4-FFF2-40B4-BE49-F238E27FC236}">
                  <a16:creationId xmlns:a16="http://schemas.microsoft.com/office/drawing/2014/main" id="{6469C7B9-8D4A-4D53-A1DC-3961B0148200}"/>
                </a:ext>
              </a:extLst>
            </p:cNvPr>
            <p:cNvSpPr/>
            <p:nvPr/>
          </p:nvSpPr>
          <p:spPr>
            <a:xfrm>
              <a:off x="5646738" y="1341438"/>
              <a:ext cx="771525" cy="877887"/>
            </a:xfrm>
            <a:custGeom>
              <a:avLst/>
              <a:gdLst>
                <a:gd name="connsiteX0" fmla="*/ 342900 w 771525"/>
                <a:gd name="connsiteY0" fmla="*/ 631031 h 878681"/>
                <a:gd name="connsiteX1" fmla="*/ 207169 w 771525"/>
                <a:gd name="connsiteY1" fmla="*/ 740569 h 878681"/>
                <a:gd name="connsiteX2" fmla="*/ 90487 w 771525"/>
                <a:gd name="connsiteY2" fmla="*/ 835819 h 878681"/>
                <a:gd name="connsiteX3" fmla="*/ 47625 w 771525"/>
                <a:gd name="connsiteY3" fmla="*/ 869156 h 878681"/>
                <a:gd name="connsiteX4" fmla="*/ 28575 w 771525"/>
                <a:gd name="connsiteY4" fmla="*/ 878681 h 878681"/>
                <a:gd name="connsiteX5" fmla="*/ 14287 w 771525"/>
                <a:gd name="connsiteY5" fmla="*/ 876300 h 878681"/>
                <a:gd name="connsiteX6" fmla="*/ 4762 w 771525"/>
                <a:gd name="connsiteY6" fmla="*/ 869156 h 878681"/>
                <a:gd name="connsiteX7" fmla="*/ 0 w 771525"/>
                <a:gd name="connsiteY7" fmla="*/ 850106 h 878681"/>
                <a:gd name="connsiteX8" fmla="*/ 9525 w 771525"/>
                <a:gd name="connsiteY8" fmla="*/ 814387 h 878681"/>
                <a:gd name="connsiteX9" fmla="*/ 64294 w 771525"/>
                <a:gd name="connsiteY9" fmla="*/ 721519 h 878681"/>
                <a:gd name="connsiteX10" fmla="*/ 133350 w 771525"/>
                <a:gd name="connsiteY10" fmla="*/ 600075 h 878681"/>
                <a:gd name="connsiteX11" fmla="*/ 204787 w 771525"/>
                <a:gd name="connsiteY11" fmla="*/ 473869 h 878681"/>
                <a:gd name="connsiteX12" fmla="*/ 266700 w 771525"/>
                <a:gd name="connsiteY12" fmla="*/ 354806 h 878681"/>
                <a:gd name="connsiteX13" fmla="*/ 300037 w 771525"/>
                <a:gd name="connsiteY13" fmla="*/ 264319 h 878681"/>
                <a:gd name="connsiteX14" fmla="*/ 304800 w 771525"/>
                <a:gd name="connsiteY14" fmla="*/ 230981 h 878681"/>
                <a:gd name="connsiteX15" fmla="*/ 304800 w 771525"/>
                <a:gd name="connsiteY15" fmla="*/ 195262 h 878681"/>
                <a:gd name="connsiteX16" fmla="*/ 295275 w 771525"/>
                <a:gd name="connsiteY16" fmla="*/ 157162 h 878681"/>
                <a:gd name="connsiteX17" fmla="*/ 278606 w 771525"/>
                <a:gd name="connsiteY17" fmla="*/ 111919 h 878681"/>
                <a:gd name="connsiteX18" fmla="*/ 257175 w 771525"/>
                <a:gd name="connsiteY18" fmla="*/ 83344 h 878681"/>
                <a:gd name="connsiteX19" fmla="*/ 238125 w 771525"/>
                <a:gd name="connsiteY19" fmla="*/ 59531 h 878681"/>
                <a:gd name="connsiteX20" fmla="*/ 226219 w 771525"/>
                <a:gd name="connsiteY20" fmla="*/ 45244 h 878681"/>
                <a:gd name="connsiteX21" fmla="*/ 221456 w 771525"/>
                <a:gd name="connsiteY21" fmla="*/ 26194 h 878681"/>
                <a:gd name="connsiteX22" fmla="*/ 226219 w 771525"/>
                <a:gd name="connsiteY22" fmla="*/ 4762 h 878681"/>
                <a:gd name="connsiteX23" fmla="*/ 235744 w 771525"/>
                <a:gd name="connsiteY23" fmla="*/ 0 h 878681"/>
                <a:gd name="connsiteX24" fmla="*/ 247650 w 771525"/>
                <a:gd name="connsiteY24" fmla="*/ 0 h 878681"/>
                <a:gd name="connsiteX25" fmla="*/ 276225 w 771525"/>
                <a:gd name="connsiteY25" fmla="*/ 7144 h 878681"/>
                <a:gd name="connsiteX26" fmla="*/ 330994 w 771525"/>
                <a:gd name="connsiteY26" fmla="*/ 26194 h 878681"/>
                <a:gd name="connsiteX27" fmla="*/ 402431 w 771525"/>
                <a:gd name="connsiteY27" fmla="*/ 59531 h 878681"/>
                <a:gd name="connsiteX28" fmla="*/ 445294 w 771525"/>
                <a:gd name="connsiteY28" fmla="*/ 80962 h 878681"/>
                <a:gd name="connsiteX29" fmla="*/ 523875 w 771525"/>
                <a:gd name="connsiteY29" fmla="*/ 123825 h 878681"/>
                <a:gd name="connsiteX30" fmla="*/ 602456 w 771525"/>
                <a:gd name="connsiteY30" fmla="*/ 171450 h 878681"/>
                <a:gd name="connsiteX31" fmla="*/ 688181 w 771525"/>
                <a:gd name="connsiteY31" fmla="*/ 230981 h 878681"/>
                <a:gd name="connsiteX32" fmla="*/ 742950 w 771525"/>
                <a:gd name="connsiteY32" fmla="*/ 276225 h 878681"/>
                <a:gd name="connsiteX33" fmla="*/ 764381 w 771525"/>
                <a:gd name="connsiteY33" fmla="*/ 300037 h 878681"/>
                <a:gd name="connsiteX34" fmla="*/ 771525 w 771525"/>
                <a:gd name="connsiteY34" fmla="*/ 314325 h 878681"/>
                <a:gd name="connsiteX35" fmla="*/ 771525 w 771525"/>
                <a:gd name="connsiteY35" fmla="*/ 326231 h 878681"/>
                <a:gd name="connsiteX36" fmla="*/ 762000 w 771525"/>
                <a:gd name="connsiteY36" fmla="*/ 342900 h 878681"/>
                <a:gd name="connsiteX37" fmla="*/ 738187 w 771525"/>
                <a:gd name="connsiteY37" fmla="*/ 354806 h 878681"/>
                <a:gd name="connsiteX38" fmla="*/ 635794 w 771525"/>
                <a:gd name="connsiteY38" fmla="*/ 392906 h 878681"/>
                <a:gd name="connsiteX39" fmla="*/ 488156 w 771525"/>
                <a:gd name="connsiteY39" fmla="*/ 514350 h 878681"/>
                <a:gd name="connsiteX40" fmla="*/ 342900 w 771525"/>
                <a:gd name="connsiteY40" fmla="*/ 631031 h 8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71525" h="878681">
                  <a:moveTo>
                    <a:pt x="342900" y="631031"/>
                  </a:moveTo>
                  <a:lnTo>
                    <a:pt x="207169" y="740569"/>
                  </a:lnTo>
                  <a:lnTo>
                    <a:pt x="90487" y="835819"/>
                  </a:lnTo>
                  <a:lnTo>
                    <a:pt x="47625" y="869156"/>
                  </a:lnTo>
                  <a:lnTo>
                    <a:pt x="28575" y="878681"/>
                  </a:lnTo>
                  <a:lnTo>
                    <a:pt x="14287" y="876300"/>
                  </a:lnTo>
                  <a:lnTo>
                    <a:pt x="4762" y="869156"/>
                  </a:lnTo>
                  <a:lnTo>
                    <a:pt x="0" y="850106"/>
                  </a:lnTo>
                  <a:lnTo>
                    <a:pt x="9525" y="814387"/>
                  </a:lnTo>
                  <a:lnTo>
                    <a:pt x="64294" y="721519"/>
                  </a:lnTo>
                  <a:lnTo>
                    <a:pt x="133350" y="600075"/>
                  </a:lnTo>
                  <a:lnTo>
                    <a:pt x="204787" y="473869"/>
                  </a:lnTo>
                  <a:lnTo>
                    <a:pt x="266700" y="354806"/>
                  </a:lnTo>
                  <a:lnTo>
                    <a:pt x="300037" y="264319"/>
                  </a:lnTo>
                  <a:lnTo>
                    <a:pt x="304800" y="230981"/>
                  </a:lnTo>
                  <a:lnTo>
                    <a:pt x="304800" y="195262"/>
                  </a:lnTo>
                  <a:lnTo>
                    <a:pt x="295275" y="157162"/>
                  </a:lnTo>
                  <a:lnTo>
                    <a:pt x="278606" y="111919"/>
                  </a:lnTo>
                  <a:lnTo>
                    <a:pt x="257175" y="83344"/>
                  </a:lnTo>
                  <a:lnTo>
                    <a:pt x="238125" y="59531"/>
                  </a:lnTo>
                  <a:lnTo>
                    <a:pt x="226219" y="45244"/>
                  </a:lnTo>
                  <a:lnTo>
                    <a:pt x="221456" y="26194"/>
                  </a:lnTo>
                  <a:lnTo>
                    <a:pt x="226219" y="4762"/>
                  </a:lnTo>
                  <a:lnTo>
                    <a:pt x="235744" y="0"/>
                  </a:lnTo>
                  <a:lnTo>
                    <a:pt x="247650" y="0"/>
                  </a:lnTo>
                  <a:lnTo>
                    <a:pt x="276225" y="7144"/>
                  </a:lnTo>
                  <a:lnTo>
                    <a:pt x="330994" y="26194"/>
                  </a:lnTo>
                  <a:lnTo>
                    <a:pt x="402431" y="59531"/>
                  </a:lnTo>
                  <a:lnTo>
                    <a:pt x="445294" y="80962"/>
                  </a:lnTo>
                  <a:lnTo>
                    <a:pt x="523875" y="123825"/>
                  </a:lnTo>
                  <a:lnTo>
                    <a:pt x="602456" y="171450"/>
                  </a:lnTo>
                  <a:lnTo>
                    <a:pt x="688181" y="230981"/>
                  </a:lnTo>
                  <a:lnTo>
                    <a:pt x="742950" y="276225"/>
                  </a:lnTo>
                  <a:lnTo>
                    <a:pt x="764381" y="300037"/>
                  </a:lnTo>
                  <a:lnTo>
                    <a:pt x="771525" y="314325"/>
                  </a:lnTo>
                  <a:lnTo>
                    <a:pt x="771525" y="326231"/>
                  </a:lnTo>
                  <a:lnTo>
                    <a:pt x="762000" y="342900"/>
                  </a:lnTo>
                  <a:lnTo>
                    <a:pt x="738187" y="354806"/>
                  </a:lnTo>
                  <a:lnTo>
                    <a:pt x="635794" y="392906"/>
                  </a:lnTo>
                  <a:lnTo>
                    <a:pt x="488156" y="514350"/>
                  </a:lnTo>
                  <a:lnTo>
                    <a:pt x="342900" y="631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9">
              <a:extLst>
                <a:ext uri="{FF2B5EF4-FFF2-40B4-BE49-F238E27FC236}">
                  <a16:creationId xmlns:a16="http://schemas.microsoft.com/office/drawing/2014/main" id="{A4866577-CBB4-4A1F-B512-CD3C5AF42509}"/>
                </a:ext>
              </a:extLst>
            </p:cNvPr>
            <p:cNvSpPr/>
            <p:nvPr/>
          </p:nvSpPr>
          <p:spPr>
            <a:xfrm>
              <a:off x="3425825" y="2335213"/>
              <a:ext cx="3522663" cy="544512"/>
            </a:xfrm>
            <a:custGeom>
              <a:avLst/>
              <a:gdLst>
                <a:gd name="connsiteX0" fmla="*/ 1329109 w 3521629"/>
                <a:gd name="connsiteY0" fmla="*/ 421508 h 543881"/>
                <a:gd name="connsiteX1" fmla="*/ 951791 w 3521629"/>
                <a:gd name="connsiteY1" fmla="*/ 465698 h 543881"/>
                <a:gd name="connsiteX2" fmla="*/ 611866 w 3521629"/>
                <a:gd name="connsiteY2" fmla="*/ 499691 h 543881"/>
                <a:gd name="connsiteX3" fmla="*/ 367119 w 3521629"/>
                <a:gd name="connsiteY3" fmla="*/ 523486 h 543881"/>
                <a:gd name="connsiteX4" fmla="*/ 33992 w 3521629"/>
                <a:gd name="connsiteY4" fmla="*/ 543881 h 543881"/>
                <a:gd name="connsiteX5" fmla="*/ 0 w 3521629"/>
                <a:gd name="connsiteY5" fmla="*/ 336527 h 543881"/>
                <a:gd name="connsiteX6" fmla="*/ 326328 w 3521629"/>
                <a:gd name="connsiteY6" fmla="*/ 336527 h 543881"/>
                <a:gd name="connsiteX7" fmla="*/ 523485 w 3521629"/>
                <a:gd name="connsiteY7" fmla="*/ 322930 h 543881"/>
                <a:gd name="connsiteX8" fmla="*/ 975586 w 3521629"/>
                <a:gd name="connsiteY8" fmla="*/ 282139 h 543881"/>
                <a:gd name="connsiteX9" fmla="*/ 1397094 w 3521629"/>
                <a:gd name="connsiteY9" fmla="*/ 231150 h 543881"/>
                <a:gd name="connsiteX10" fmla="*/ 1828800 w 3521629"/>
                <a:gd name="connsiteY10" fmla="*/ 176762 h 543881"/>
                <a:gd name="connsiteX11" fmla="*/ 2246908 w 3521629"/>
                <a:gd name="connsiteY11" fmla="*/ 115575 h 543881"/>
                <a:gd name="connsiteX12" fmla="*/ 2658218 w 3521629"/>
                <a:gd name="connsiteY12" fmla="*/ 54388 h 543881"/>
                <a:gd name="connsiteX13" fmla="*/ 3008342 w 3521629"/>
                <a:gd name="connsiteY13" fmla="*/ 6799 h 543881"/>
                <a:gd name="connsiteX14" fmla="*/ 3049133 w 3521629"/>
                <a:gd name="connsiteY14" fmla="*/ 0 h 543881"/>
                <a:gd name="connsiteX15" fmla="*/ 3168107 w 3521629"/>
                <a:gd name="connsiteY15" fmla="*/ 16997 h 543881"/>
                <a:gd name="connsiteX16" fmla="*/ 3249689 w 3521629"/>
                <a:gd name="connsiteY16" fmla="*/ 30594 h 543881"/>
                <a:gd name="connsiteX17" fmla="*/ 3338069 w 3521629"/>
                <a:gd name="connsiteY17" fmla="*/ 57788 h 543881"/>
                <a:gd name="connsiteX18" fmla="*/ 3402655 w 3521629"/>
                <a:gd name="connsiteY18" fmla="*/ 81582 h 543881"/>
                <a:gd name="connsiteX19" fmla="*/ 3450245 w 3521629"/>
                <a:gd name="connsiteY19" fmla="*/ 105377 h 543881"/>
                <a:gd name="connsiteX20" fmla="*/ 3470640 w 3521629"/>
                <a:gd name="connsiteY20" fmla="*/ 118974 h 543881"/>
                <a:gd name="connsiteX21" fmla="*/ 3494435 w 3521629"/>
                <a:gd name="connsiteY21" fmla="*/ 139370 h 543881"/>
                <a:gd name="connsiteX22" fmla="*/ 3514831 w 3521629"/>
                <a:gd name="connsiteY22" fmla="*/ 169963 h 543881"/>
                <a:gd name="connsiteX23" fmla="*/ 3521629 w 3521629"/>
                <a:gd name="connsiteY23" fmla="*/ 193758 h 543881"/>
                <a:gd name="connsiteX24" fmla="*/ 3518230 w 3521629"/>
                <a:gd name="connsiteY24" fmla="*/ 220952 h 543881"/>
                <a:gd name="connsiteX25" fmla="*/ 3508032 w 3521629"/>
                <a:gd name="connsiteY25" fmla="*/ 237948 h 543881"/>
                <a:gd name="connsiteX26" fmla="*/ 3477439 w 3521629"/>
                <a:gd name="connsiteY26" fmla="*/ 268541 h 543881"/>
                <a:gd name="connsiteX27" fmla="*/ 3412853 w 3521629"/>
                <a:gd name="connsiteY27" fmla="*/ 292336 h 543881"/>
                <a:gd name="connsiteX28" fmla="*/ 3256487 w 3521629"/>
                <a:gd name="connsiteY28" fmla="*/ 278739 h 543881"/>
                <a:gd name="connsiteX29" fmla="*/ 3079726 w 3521629"/>
                <a:gd name="connsiteY29" fmla="*/ 282139 h 543881"/>
                <a:gd name="connsiteX30" fmla="*/ 2885968 w 3521629"/>
                <a:gd name="connsiteY30" fmla="*/ 285538 h 543881"/>
                <a:gd name="connsiteX31" fmla="*/ 2590233 w 3521629"/>
                <a:gd name="connsiteY31" fmla="*/ 305933 h 543881"/>
                <a:gd name="connsiteX32" fmla="*/ 2178923 w 3521629"/>
                <a:gd name="connsiteY32" fmla="*/ 333127 h 543881"/>
                <a:gd name="connsiteX33" fmla="*/ 1703027 w 3521629"/>
                <a:gd name="connsiteY33" fmla="*/ 384116 h 543881"/>
                <a:gd name="connsiteX34" fmla="*/ 1329109 w 3521629"/>
                <a:gd name="connsiteY34" fmla="*/ 421508 h 54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521629" h="543881">
                  <a:moveTo>
                    <a:pt x="1329109" y="421508"/>
                  </a:moveTo>
                  <a:lnTo>
                    <a:pt x="951791" y="465698"/>
                  </a:lnTo>
                  <a:lnTo>
                    <a:pt x="611866" y="499691"/>
                  </a:lnTo>
                  <a:lnTo>
                    <a:pt x="367119" y="523486"/>
                  </a:lnTo>
                  <a:lnTo>
                    <a:pt x="33992" y="543881"/>
                  </a:lnTo>
                  <a:lnTo>
                    <a:pt x="0" y="336527"/>
                  </a:lnTo>
                  <a:lnTo>
                    <a:pt x="326328" y="336527"/>
                  </a:lnTo>
                  <a:lnTo>
                    <a:pt x="523485" y="322930"/>
                  </a:lnTo>
                  <a:lnTo>
                    <a:pt x="975586" y="282139"/>
                  </a:lnTo>
                  <a:lnTo>
                    <a:pt x="1397094" y="231150"/>
                  </a:lnTo>
                  <a:lnTo>
                    <a:pt x="1828800" y="176762"/>
                  </a:lnTo>
                  <a:lnTo>
                    <a:pt x="2246908" y="115575"/>
                  </a:lnTo>
                  <a:lnTo>
                    <a:pt x="2658218" y="54388"/>
                  </a:lnTo>
                  <a:lnTo>
                    <a:pt x="3008342" y="6799"/>
                  </a:lnTo>
                  <a:lnTo>
                    <a:pt x="3049133" y="0"/>
                  </a:lnTo>
                  <a:lnTo>
                    <a:pt x="3168107" y="16997"/>
                  </a:lnTo>
                  <a:lnTo>
                    <a:pt x="3249689" y="30594"/>
                  </a:lnTo>
                  <a:lnTo>
                    <a:pt x="3338069" y="57788"/>
                  </a:lnTo>
                  <a:lnTo>
                    <a:pt x="3402655" y="81582"/>
                  </a:lnTo>
                  <a:lnTo>
                    <a:pt x="3450245" y="105377"/>
                  </a:lnTo>
                  <a:lnTo>
                    <a:pt x="3470640" y="118974"/>
                  </a:lnTo>
                  <a:lnTo>
                    <a:pt x="3494435" y="139370"/>
                  </a:lnTo>
                  <a:lnTo>
                    <a:pt x="3514831" y="169963"/>
                  </a:lnTo>
                  <a:lnTo>
                    <a:pt x="3521629" y="193758"/>
                  </a:lnTo>
                  <a:lnTo>
                    <a:pt x="3518230" y="220952"/>
                  </a:lnTo>
                  <a:lnTo>
                    <a:pt x="3508032" y="237948"/>
                  </a:lnTo>
                  <a:lnTo>
                    <a:pt x="3477439" y="268541"/>
                  </a:lnTo>
                  <a:lnTo>
                    <a:pt x="3412853" y="292336"/>
                  </a:lnTo>
                  <a:lnTo>
                    <a:pt x="3256487" y="278739"/>
                  </a:lnTo>
                  <a:lnTo>
                    <a:pt x="3079726" y="282139"/>
                  </a:lnTo>
                  <a:lnTo>
                    <a:pt x="2885968" y="285538"/>
                  </a:lnTo>
                  <a:lnTo>
                    <a:pt x="2590233" y="305933"/>
                  </a:lnTo>
                  <a:lnTo>
                    <a:pt x="2178923" y="333127"/>
                  </a:lnTo>
                  <a:lnTo>
                    <a:pt x="1703027" y="384116"/>
                  </a:lnTo>
                  <a:lnTo>
                    <a:pt x="1329109" y="4215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0">
              <a:extLst>
                <a:ext uri="{FF2B5EF4-FFF2-40B4-BE49-F238E27FC236}">
                  <a16:creationId xmlns:a16="http://schemas.microsoft.com/office/drawing/2014/main" id="{9AE9BB8D-B214-4537-BC09-6C86BAA3A8D9}"/>
                </a:ext>
              </a:extLst>
            </p:cNvPr>
            <p:cNvSpPr/>
            <p:nvPr/>
          </p:nvSpPr>
          <p:spPr>
            <a:xfrm>
              <a:off x="3443288" y="2979738"/>
              <a:ext cx="1684337" cy="406400"/>
            </a:xfrm>
            <a:custGeom>
              <a:avLst/>
              <a:gdLst>
                <a:gd name="connsiteX0" fmla="*/ 678656 w 1683543"/>
                <a:gd name="connsiteY0" fmla="*/ 371475 h 407194"/>
                <a:gd name="connsiteX1" fmla="*/ 373856 w 1683543"/>
                <a:gd name="connsiteY1" fmla="*/ 407194 h 407194"/>
                <a:gd name="connsiteX2" fmla="*/ 347662 w 1683543"/>
                <a:gd name="connsiteY2" fmla="*/ 407194 h 407194"/>
                <a:gd name="connsiteX3" fmla="*/ 311943 w 1683543"/>
                <a:gd name="connsiteY3" fmla="*/ 400050 h 407194"/>
                <a:gd name="connsiteX4" fmla="*/ 257175 w 1683543"/>
                <a:gd name="connsiteY4" fmla="*/ 378619 h 407194"/>
                <a:gd name="connsiteX5" fmla="*/ 176212 w 1683543"/>
                <a:gd name="connsiteY5" fmla="*/ 335756 h 407194"/>
                <a:gd name="connsiteX6" fmla="*/ 92868 w 1683543"/>
                <a:gd name="connsiteY6" fmla="*/ 288131 h 407194"/>
                <a:gd name="connsiteX7" fmla="*/ 0 w 1683543"/>
                <a:gd name="connsiteY7" fmla="*/ 238125 h 407194"/>
                <a:gd name="connsiteX8" fmla="*/ 7143 w 1683543"/>
                <a:gd name="connsiteY8" fmla="*/ 92869 h 407194"/>
                <a:gd name="connsiteX9" fmla="*/ 107156 w 1683543"/>
                <a:gd name="connsiteY9" fmla="*/ 140494 h 407194"/>
                <a:gd name="connsiteX10" fmla="*/ 200025 w 1683543"/>
                <a:gd name="connsiteY10" fmla="*/ 183356 h 407194"/>
                <a:gd name="connsiteX11" fmla="*/ 259556 w 1683543"/>
                <a:gd name="connsiteY11" fmla="*/ 204787 h 407194"/>
                <a:gd name="connsiteX12" fmla="*/ 328612 w 1683543"/>
                <a:gd name="connsiteY12" fmla="*/ 221456 h 407194"/>
                <a:gd name="connsiteX13" fmla="*/ 373856 w 1683543"/>
                <a:gd name="connsiteY13" fmla="*/ 228600 h 407194"/>
                <a:gd name="connsiteX14" fmla="*/ 433387 w 1683543"/>
                <a:gd name="connsiteY14" fmla="*/ 228600 h 407194"/>
                <a:gd name="connsiteX15" fmla="*/ 554831 w 1683543"/>
                <a:gd name="connsiteY15" fmla="*/ 207169 h 407194"/>
                <a:gd name="connsiteX16" fmla="*/ 914400 w 1683543"/>
                <a:gd name="connsiteY16" fmla="*/ 138112 h 407194"/>
                <a:gd name="connsiteX17" fmla="*/ 1095375 w 1683543"/>
                <a:gd name="connsiteY17" fmla="*/ 102394 h 407194"/>
                <a:gd name="connsiteX18" fmla="*/ 1240631 w 1683543"/>
                <a:gd name="connsiteY18" fmla="*/ 64294 h 407194"/>
                <a:gd name="connsiteX19" fmla="*/ 1338262 w 1683543"/>
                <a:gd name="connsiteY19" fmla="*/ 30956 h 407194"/>
                <a:gd name="connsiteX20" fmla="*/ 1378743 w 1683543"/>
                <a:gd name="connsiteY20" fmla="*/ 14287 h 407194"/>
                <a:gd name="connsiteX21" fmla="*/ 1407318 w 1683543"/>
                <a:gd name="connsiteY21" fmla="*/ 2381 h 407194"/>
                <a:gd name="connsiteX22" fmla="*/ 1440656 w 1683543"/>
                <a:gd name="connsiteY22" fmla="*/ 0 h 407194"/>
                <a:gd name="connsiteX23" fmla="*/ 1493043 w 1683543"/>
                <a:gd name="connsiteY23" fmla="*/ 11906 h 407194"/>
                <a:gd name="connsiteX24" fmla="*/ 1562100 w 1683543"/>
                <a:gd name="connsiteY24" fmla="*/ 42862 h 407194"/>
                <a:gd name="connsiteX25" fmla="*/ 1607343 w 1683543"/>
                <a:gd name="connsiteY25" fmla="*/ 66675 h 407194"/>
                <a:gd name="connsiteX26" fmla="*/ 1638300 w 1683543"/>
                <a:gd name="connsiteY26" fmla="*/ 85725 h 407194"/>
                <a:gd name="connsiteX27" fmla="*/ 1659731 w 1683543"/>
                <a:gd name="connsiteY27" fmla="*/ 107156 h 407194"/>
                <a:gd name="connsiteX28" fmla="*/ 1676400 w 1683543"/>
                <a:gd name="connsiteY28" fmla="*/ 135731 h 407194"/>
                <a:gd name="connsiteX29" fmla="*/ 1683543 w 1683543"/>
                <a:gd name="connsiteY29" fmla="*/ 164306 h 407194"/>
                <a:gd name="connsiteX30" fmla="*/ 1683543 w 1683543"/>
                <a:gd name="connsiteY30" fmla="*/ 188119 h 407194"/>
                <a:gd name="connsiteX31" fmla="*/ 1674018 w 1683543"/>
                <a:gd name="connsiteY31" fmla="*/ 209550 h 407194"/>
                <a:gd name="connsiteX32" fmla="*/ 1650206 w 1683543"/>
                <a:gd name="connsiteY32" fmla="*/ 226219 h 407194"/>
                <a:gd name="connsiteX33" fmla="*/ 1609725 w 1683543"/>
                <a:gd name="connsiteY33" fmla="*/ 240506 h 407194"/>
                <a:gd name="connsiteX34" fmla="*/ 1450181 w 1683543"/>
                <a:gd name="connsiteY34" fmla="*/ 266700 h 407194"/>
                <a:gd name="connsiteX35" fmla="*/ 1281112 w 1683543"/>
                <a:gd name="connsiteY35" fmla="*/ 290512 h 407194"/>
                <a:gd name="connsiteX36" fmla="*/ 1092993 w 1683543"/>
                <a:gd name="connsiteY36" fmla="*/ 309562 h 407194"/>
                <a:gd name="connsiteX37" fmla="*/ 1002506 w 1683543"/>
                <a:gd name="connsiteY37" fmla="*/ 321469 h 407194"/>
                <a:gd name="connsiteX38" fmla="*/ 809625 w 1683543"/>
                <a:gd name="connsiteY38" fmla="*/ 361950 h 407194"/>
                <a:gd name="connsiteX39" fmla="*/ 678656 w 1683543"/>
                <a:gd name="connsiteY39" fmla="*/ 371475 h 40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683543" h="407194">
                  <a:moveTo>
                    <a:pt x="678656" y="371475"/>
                  </a:moveTo>
                  <a:lnTo>
                    <a:pt x="373856" y="407194"/>
                  </a:lnTo>
                  <a:lnTo>
                    <a:pt x="347662" y="407194"/>
                  </a:lnTo>
                  <a:lnTo>
                    <a:pt x="311943" y="400050"/>
                  </a:lnTo>
                  <a:lnTo>
                    <a:pt x="257175" y="378619"/>
                  </a:lnTo>
                  <a:lnTo>
                    <a:pt x="176212" y="335756"/>
                  </a:lnTo>
                  <a:lnTo>
                    <a:pt x="92868" y="288131"/>
                  </a:lnTo>
                  <a:lnTo>
                    <a:pt x="0" y="238125"/>
                  </a:lnTo>
                  <a:lnTo>
                    <a:pt x="7143" y="92869"/>
                  </a:lnTo>
                  <a:lnTo>
                    <a:pt x="107156" y="140494"/>
                  </a:lnTo>
                  <a:lnTo>
                    <a:pt x="200025" y="183356"/>
                  </a:lnTo>
                  <a:lnTo>
                    <a:pt x="259556" y="204787"/>
                  </a:lnTo>
                  <a:lnTo>
                    <a:pt x="328612" y="221456"/>
                  </a:lnTo>
                  <a:lnTo>
                    <a:pt x="373856" y="228600"/>
                  </a:lnTo>
                  <a:lnTo>
                    <a:pt x="433387" y="228600"/>
                  </a:lnTo>
                  <a:lnTo>
                    <a:pt x="554831" y="207169"/>
                  </a:lnTo>
                  <a:lnTo>
                    <a:pt x="914400" y="138112"/>
                  </a:lnTo>
                  <a:lnTo>
                    <a:pt x="1095375" y="102394"/>
                  </a:lnTo>
                  <a:lnTo>
                    <a:pt x="1240631" y="64294"/>
                  </a:lnTo>
                  <a:lnTo>
                    <a:pt x="1338262" y="30956"/>
                  </a:lnTo>
                  <a:lnTo>
                    <a:pt x="1378743" y="14287"/>
                  </a:lnTo>
                  <a:lnTo>
                    <a:pt x="1407318" y="2381"/>
                  </a:lnTo>
                  <a:lnTo>
                    <a:pt x="1440656" y="0"/>
                  </a:lnTo>
                  <a:lnTo>
                    <a:pt x="1493043" y="11906"/>
                  </a:lnTo>
                  <a:lnTo>
                    <a:pt x="1562100" y="42862"/>
                  </a:lnTo>
                  <a:lnTo>
                    <a:pt x="1607343" y="66675"/>
                  </a:lnTo>
                  <a:lnTo>
                    <a:pt x="1638300" y="85725"/>
                  </a:lnTo>
                  <a:lnTo>
                    <a:pt x="1659731" y="107156"/>
                  </a:lnTo>
                  <a:lnTo>
                    <a:pt x="1676400" y="135731"/>
                  </a:lnTo>
                  <a:lnTo>
                    <a:pt x="1683543" y="164306"/>
                  </a:lnTo>
                  <a:lnTo>
                    <a:pt x="1683543" y="188119"/>
                  </a:lnTo>
                  <a:lnTo>
                    <a:pt x="1674018" y="209550"/>
                  </a:lnTo>
                  <a:lnTo>
                    <a:pt x="1650206" y="226219"/>
                  </a:lnTo>
                  <a:lnTo>
                    <a:pt x="1609725" y="240506"/>
                  </a:lnTo>
                  <a:lnTo>
                    <a:pt x="1450181" y="266700"/>
                  </a:lnTo>
                  <a:lnTo>
                    <a:pt x="1281112" y="290512"/>
                  </a:lnTo>
                  <a:lnTo>
                    <a:pt x="1092993" y="309562"/>
                  </a:lnTo>
                  <a:lnTo>
                    <a:pt x="1002506" y="321469"/>
                  </a:lnTo>
                  <a:lnTo>
                    <a:pt x="809625" y="361950"/>
                  </a:lnTo>
                  <a:lnTo>
                    <a:pt x="678656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24">
              <a:extLst>
                <a:ext uri="{FF2B5EF4-FFF2-40B4-BE49-F238E27FC236}">
                  <a16:creationId xmlns:a16="http://schemas.microsoft.com/office/drawing/2014/main" id="{13026B49-49C4-44E8-8EE3-3E8AA8DC2AA6}"/>
                </a:ext>
              </a:extLst>
            </p:cNvPr>
            <p:cNvSpPr/>
            <p:nvPr/>
          </p:nvSpPr>
          <p:spPr>
            <a:xfrm rot="16200000">
              <a:off x="4729163" y="3114675"/>
              <a:ext cx="1562100" cy="977900"/>
            </a:xfrm>
            <a:custGeom>
              <a:avLst/>
              <a:gdLst>
                <a:gd name="connsiteX0" fmla="*/ 890588 w 1562100"/>
                <a:gd name="connsiteY0" fmla="*/ 728663 h 978694"/>
                <a:gd name="connsiteX1" fmla="*/ 711994 w 1562100"/>
                <a:gd name="connsiteY1" fmla="*/ 614363 h 978694"/>
                <a:gd name="connsiteX2" fmla="*/ 614363 w 1562100"/>
                <a:gd name="connsiteY2" fmla="*/ 550069 h 978694"/>
                <a:gd name="connsiteX3" fmla="*/ 478632 w 1562100"/>
                <a:gd name="connsiteY3" fmla="*/ 445294 h 978694"/>
                <a:gd name="connsiteX4" fmla="*/ 342900 w 1562100"/>
                <a:gd name="connsiteY4" fmla="*/ 338138 h 978694"/>
                <a:gd name="connsiteX5" fmla="*/ 223838 w 1562100"/>
                <a:gd name="connsiteY5" fmla="*/ 245269 h 978694"/>
                <a:gd name="connsiteX6" fmla="*/ 130969 w 1562100"/>
                <a:gd name="connsiteY6" fmla="*/ 166688 h 978694"/>
                <a:gd name="connsiteX7" fmla="*/ 47625 w 1562100"/>
                <a:gd name="connsiteY7" fmla="*/ 92869 h 978694"/>
                <a:gd name="connsiteX8" fmla="*/ 19050 w 1562100"/>
                <a:gd name="connsiteY8" fmla="*/ 64294 h 978694"/>
                <a:gd name="connsiteX9" fmla="*/ 4763 w 1562100"/>
                <a:gd name="connsiteY9" fmla="*/ 45244 h 978694"/>
                <a:gd name="connsiteX10" fmla="*/ 0 w 1562100"/>
                <a:gd name="connsiteY10" fmla="*/ 23813 h 978694"/>
                <a:gd name="connsiteX11" fmla="*/ 2382 w 1562100"/>
                <a:gd name="connsiteY11" fmla="*/ 7144 h 978694"/>
                <a:gd name="connsiteX12" fmla="*/ 16669 w 1562100"/>
                <a:gd name="connsiteY12" fmla="*/ 0 h 978694"/>
                <a:gd name="connsiteX13" fmla="*/ 30957 w 1562100"/>
                <a:gd name="connsiteY13" fmla="*/ 0 h 978694"/>
                <a:gd name="connsiteX14" fmla="*/ 57150 w 1562100"/>
                <a:gd name="connsiteY14" fmla="*/ 9525 h 978694"/>
                <a:gd name="connsiteX15" fmla="*/ 157163 w 1562100"/>
                <a:gd name="connsiteY15" fmla="*/ 73819 h 978694"/>
                <a:gd name="connsiteX16" fmla="*/ 300038 w 1562100"/>
                <a:gd name="connsiteY16" fmla="*/ 161925 h 978694"/>
                <a:gd name="connsiteX17" fmla="*/ 421482 w 1562100"/>
                <a:gd name="connsiteY17" fmla="*/ 235744 h 978694"/>
                <a:gd name="connsiteX18" fmla="*/ 564357 w 1562100"/>
                <a:gd name="connsiteY18" fmla="*/ 314325 h 978694"/>
                <a:gd name="connsiteX19" fmla="*/ 702469 w 1562100"/>
                <a:gd name="connsiteY19" fmla="*/ 385763 h 978694"/>
                <a:gd name="connsiteX20" fmla="*/ 823913 w 1562100"/>
                <a:gd name="connsiteY20" fmla="*/ 445294 h 978694"/>
                <a:gd name="connsiteX21" fmla="*/ 952500 w 1562100"/>
                <a:gd name="connsiteY21" fmla="*/ 509588 h 978694"/>
                <a:gd name="connsiteX22" fmla="*/ 1047750 w 1562100"/>
                <a:gd name="connsiteY22" fmla="*/ 552450 h 978694"/>
                <a:gd name="connsiteX23" fmla="*/ 1102519 w 1562100"/>
                <a:gd name="connsiteY23" fmla="*/ 576263 h 978694"/>
                <a:gd name="connsiteX24" fmla="*/ 1154907 w 1562100"/>
                <a:gd name="connsiteY24" fmla="*/ 595313 h 978694"/>
                <a:gd name="connsiteX25" fmla="*/ 1204913 w 1562100"/>
                <a:gd name="connsiteY25" fmla="*/ 609600 h 978694"/>
                <a:gd name="connsiteX26" fmla="*/ 1252538 w 1562100"/>
                <a:gd name="connsiteY26" fmla="*/ 619125 h 978694"/>
                <a:gd name="connsiteX27" fmla="*/ 1297782 w 1562100"/>
                <a:gd name="connsiteY27" fmla="*/ 626269 h 978694"/>
                <a:gd name="connsiteX28" fmla="*/ 1328738 w 1562100"/>
                <a:gd name="connsiteY28" fmla="*/ 628650 h 978694"/>
                <a:gd name="connsiteX29" fmla="*/ 1350169 w 1562100"/>
                <a:gd name="connsiteY29" fmla="*/ 626269 h 978694"/>
                <a:gd name="connsiteX30" fmla="*/ 1373982 w 1562100"/>
                <a:gd name="connsiteY30" fmla="*/ 621507 h 978694"/>
                <a:gd name="connsiteX31" fmla="*/ 1404938 w 1562100"/>
                <a:gd name="connsiteY31" fmla="*/ 600075 h 978694"/>
                <a:gd name="connsiteX32" fmla="*/ 1457325 w 1562100"/>
                <a:gd name="connsiteY32" fmla="*/ 550069 h 978694"/>
                <a:gd name="connsiteX33" fmla="*/ 1497807 w 1562100"/>
                <a:gd name="connsiteY33" fmla="*/ 500063 h 978694"/>
                <a:gd name="connsiteX34" fmla="*/ 1519238 w 1562100"/>
                <a:gd name="connsiteY34" fmla="*/ 478632 h 978694"/>
                <a:gd name="connsiteX35" fmla="*/ 1533525 w 1562100"/>
                <a:gd name="connsiteY35" fmla="*/ 469107 h 978694"/>
                <a:gd name="connsiteX36" fmla="*/ 1547813 w 1562100"/>
                <a:gd name="connsiteY36" fmla="*/ 469107 h 978694"/>
                <a:gd name="connsiteX37" fmla="*/ 1557338 w 1562100"/>
                <a:gd name="connsiteY37" fmla="*/ 473869 h 978694"/>
                <a:gd name="connsiteX38" fmla="*/ 1562100 w 1562100"/>
                <a:gd name="connsiteY38" fmla="*/ 490538 h 978694"/>
                <a:gd name="connsiteX39" fmla="*/ 1557338 w 1562100"/>
                <a:gd name="connsiteY39" fmla="*/ 538163 h 978694"/>
                <a:gd name="connsiteX40" fmla="*/ 1540669 w 1562100"/>
                <a:gd name="connsiteY40" fmla="*/ 609600 h 978694"/>
                <a:gd name="connsiteX41" fmla="*/ 1514475 w 1562100"/>
                <a:gd name="connsiteY41" fmla="*/ 683419 h 978694"/>
                <a:gd name="connsiteX42" fmla="*/ 1476375 w 1562100"/>
                <a:gd name="connsiteY42" fmla="*/ 759619 h 978694"/>
                <a:gd name="connsiteX43" fmla="*/ 1438275 w 1562100"/>
                <a:gd name="connsiteY43" fmla="*/ 819150 h 978694"/>
                <a:gd name="connsiteX44" fmla="*/ 1376363 w 1562100"/>
                <a:gd name="connsiteY44" fmla="*/ 895350 h 978694"/>
                <a:gd name="connsiteX45" fmla="*/ 1326357 w 1562100"/>
                <a:gd name="connsiteY45" fmla="*/ 945357 h 978694"/>
                <a:gd name="connsiteX46" fmla="*/ 1290638 w 1562100"/>
                <a:gd name="connsiteY46" fmla="*/ 971550 h 978694"/>
                <a:gd name="connsiteX47" fmla="*/ 1273969 w 1562100"/>
                <a:gd name="connsiteY47" fmla="*/ 978694 h 978694"/>
                <a:gd name="connsiteX48" fmla="*/ 1254919 w 1562100"/>
                <a:gd name="connsiteY48" fmla="*/ 976313 h 978694"/>
                <a:gd name="connsiteX49" fmla="*/ 1243013 w 1562100"/>
                <a:gd name="connsiteY49" fmla="*/ 971550 h 978694"/>
                <a:gd name="connsiteX50" fmla="*/ 1207294 w 1562100"/>
                <a:gd name="connsiteY50" fmla="*/ 952500 h 978694"/>
                <a:gd name="connsiteX51" fmla="*/ 1159669 w 1562100"/>
                <a:gd name="connsiteY51" fmla="*/ 912019 h 978694"/>
                <a:gd name="connsiteX52" fmla="*/ 1116807 w 1562100"/>
                <a:gd name="connsiteY52" fmla="*/ 873919 h 978694"/>
                <a:gd name="connsiteX53" fmla="*/ 890588 w 1562100"/>
                <a:gd name="connsiteY53" fmla="*/ 728663 h 978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62100" h="978694">
                  <a:moveTo>
                    <a:pt x="890588" y="728663"/>
                  </a:moveTo>
                  <a:lnTo>
                    <a:pt x="711994" y="614363"/>
                  </a:lnTo>
                  <a:lnTo>
                    <a:pt x="614363" y="550069"/>
                  </a:lnTo>
                  <a:lnTo>
                    <a:pt x="478632" y="445294"/>
                  </a:lnTo>
                  <a:lnTo>
                    <a:pt x="342900" y="338138"/>
                  </a:lnTo>
                  <a:lnTo>
                    <a:pt x="223838" y="245269"/>
                  </a:lnTo>
                  <a:lnTo>
                    <a:pt x="130969" y="166688"/>
                  </a:lnTo>
                  <a:lnTo>
                    <a:pt x="47625" y="92869"/>
                  </a:lnTo>
                  <a:lnTo>
                    <a:pt x="19050" y="64294"/>
                  </a:lnTo>
                  <a:lnTo>
                    <a:pt x="4763" y="45244"/>
                  </a:lnTo>
                  <a:lnTo>
                    <a:pt x="0" y="23813"/>
                  </a:lnTo>
                  <a:lnTo>
                    <a:pt x="2382" y="7144"/>
                  </a:lnTo>
                  <a:lnTo>
                    <a:pt x="16669" y="0"/>
                  </a:lnTo>
                  <a:lnTo>
                    <a:pt x="30957" y="0"/>
                  </a:lnTo>
                  <a:lnTo>
                    <a:pt x="57150" y="9525"/>
                  </a:lnTo>
                  <a:lnTo>
                    <a:pt x="157163" y="73819"/>
                  </a:lnTo>
                  <a:lnTo>
                    <a:pt x="300038" y="161925"/>
                  </a:lnTo>
                  <a:lnTo>
                    <a:pt x="421482" y="235744"/>
                  </a:lnTo>
                  <a:lnTo>
                    <a:pt x="564357" y="314325"/>
                  </a:lnTo>
                  <a:lnTo>
                    <a:pt x="702469" y="385763"/>
                  </a:lnTo>
                  <a:lnTo>
                    <a:pt x="823913" y="445294"/>
                  </a:lnTo>
                  <a:lnTo>
                    <a:pt x="952500" y="509588"/>
                  </a:lnTo>
                  <a:lnTo>
                    <a:pt x="1047750" y="552450"/>
                  </a:lnTo>
                  <a:lnTo>
                    <a:pt x="1102519" y="576263"/>
                  </a:lnTo>
                  <a:lnTo>
                    <a:pt x="1154907" y="595313"/>
                  </a:lnTo>
                  <a:lnTo>
                    <a:pt x="1204913" y="609600"/>
                  </a:lnTo>
                  <a:lnTo>
                    <a:pt x="1252538" y="619125"/>
                  </a:lnTo>
                  <a:lnTo>
                    <a:pt x="1297782" y="626269"/>
                  </a:lnTo>
                  <a:lnTo>
                    <a:pt x="1328738" y="628650"/>
                  </a:lnTo>
                  <a:lnTo>
                    <a:pt x="1350169" y="626269"/>
                  </a:lnTo>
                  <a:lnTo>
                    <a:pt x="1373982" y="621507"/>
                  </a:lnTo>
                  <a:lnTo>
                    <a:pt x="1404938" y="600075"/>
                  </a:lnTo>
                  <a:lnTo>
                    <a:pt x="1457325" y="550069"/>
                  </a:lnTo>
                  <a:lnTo>
                    <a:pt x="1497807" y="500063"/>
                  </a:lnTo>
                  <a:lnTo>
                    <a:pt x="1519238" y="478632"/>
                  </a:lnTo>
                  <a:lnTo>
                    <a:pt x="1533525" y="469107"/>
                  </a:lnTo>
                  <a:lnTo>
                    <a:pt x="1547813" y="469107"/>
                  </a:lnTo>
                  <a:lnTo>
                    <a:pt x="1557338" y="473869"/>
                  </a:lnTo>
                  <a:lnTo>
                    <a:pt x="1562100" y="490538"/>
                  </a:lnTo>
                  <a:lnTo>
                    <a:pt x="1557338" y="538163"/>
                  </a:lnTo>
                  <a:lnTo>
                    <a:pt x="1540669" y="609600"/>
                  </a:lnTo>
                  <a:lnTo>
                    <a:pt x="1514475" y="683419"/>
                  </a:lnTo>
                  <a:lnTo>
                    <a:pt x="1476375" y="759619"/>
                  </a:lnTo>
                  <a:lnTo>
                    <a:pt x="1438275" y="819150"/>
                  </a:lnTo>
                  <a:lnTo>
                    <a:pt x="1376363" y="895350"/>
                  </a:lnTo>
                  <a:lnTo>
                    <a:pt x="1326357" y="945357"/>
                  </a:lnTo>
                  <a:lnTo>
                    <a:pt x="1290638" y="971550"/>
                  </a:lnTo>
                  <a:lnTo>
                    <a:pt x="1273969" y="978694"/>
                  </a:lnTo>
                  <a:lnTo>
                    <a:pt x="1254919" y="976313"/>
                  </a:lnTo>
                  <a:lnTo>
                    <a:pt x="1243013" y="971550"/>
                  </a:lnTo>
                  <a:lnTo>
                    <a:pt x="1207294" y="952500"/>
                  </a:lnTo>
                  <a:lnTo>
                    <a:pt x="1159669" y="912019"/>
                  </a:lnTo>
                  <a:lnTo>
                    <a:pt x="1116807" y="873919"/>
                  </a:lnTo>
                  <a:lnTo>
                    <a:pt x="890588" y="728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28">
              <a:extLst>
                <a:ext uri="{FF2B5EF4-FFF2-40B4-BE49-F238E27FC236}">
                  <a16:creationId xmlns:a16="http://schemas.microsoft.com/office/drawing/2014/main" id="{9CA7132C-BF61-453D-A14D-6CB39A038151}"/>
                </a:ext>
              </a:extLst>
            </p:cNvPr>
            <p:cNvSpPr/>
            <p:nvPr/>
          </p:nvSpPr>
          <p:spPr>
            <a:xfrm rot="16200000">
              <a:off x="1569244" y="3572669"/>
              <a:ext cx="3009900" cy="979488"/>
            </a:xfrm>
            <a:custGeom>
              <a:avLst/>
              <a:gdLst>
                <a:gd name="connsiteX0" fmla="*/ 1513114 w 3009900"/>
                <a:gd name="connsiteY0" fmla="*/ 772886 h 979714"/>
                <a:gd name="connsiteX1" fmla="*/ 1344386 w 3009900"/>
                <a:gd name="connsiteY1" fmla="*/ 718457 h 979714"/>
                <a:gd name="connsiteX2" fmla="*/ 1148443 w 3009900"/>
                <a:gd name="connsiteY2" fmla="*/ 650422 h 979714"/>
                <a:gd name="connsiteX3" fmla="*/ 955221 w 3009900"/>
                <a:gd name="connsiteY3" fmla="*/ 576943 h 979714"/>
                <a:gd name="connsiteX4" fmla="*/ 794657 w 3009900"/>
                <a:gd name="connsiteY4" fmla="*/ 503464 h 979714"/>
                <a:gd name="connsiteX5" fmla="*/ 595993 w 3009900"/>
                <a:gd name="connsiteY5" fmla="*/ 408214 h 979714"/>
                <a:gd name="connsiteX6" fmla="*/ 432707 w 3009900"/>
                <a:gd name="connsiteY6" fmla="*/ 323850 h 979714"/>
                <a:gd name="connsiteX7" fmla="*/ 255814 w 3009900"/>
                <a:gd name="connsiteY7" fmla="*/ 223157 h 979714"/>
                <a:gd name="connsiteX8" fmla="*/ 117021 w 3009900"/>
                <a:gd name="connsiteY8" fmla="*/ 136072 h 979714"/>
                <a:gd name="connsiteX9" fmla="*/ 21771 w 3009900"/>
                <a:gd name="connsiteY9" fmla="*/ 76200 h 979714"/>
                <a:gd name="connsiteX10" fmla="*/ 5443 w 3009900"/>
                <a:gd name="connsiteY10" fmla="*/ 54429 h 979714"/>
                <a:gd name="connsiteX11" fmla="*/ 0 w 3009900"/>
                <a:gd name="connsiteY11" fmla="*/ 27214 h 979714"/>
                <a:gd name="connsiteX12" fmla="*/ 5443 w 3009900"/>
                <a:gd name="connsiteY12" fmla="*/ 8164 h 979714"/>
                <a:gd name="connsiteX13" fmla="*/ 19050 w 3009900"/>
                <a:gd name="connsiteY13" fmla="*/ 0 h 979714"/>
                <a:gd name="connsiteX14" fmla="*/ 48986 w 3009900"/>
                <a:gd name="connsiteY14" fmla="*/ 5443 h 979714"/>
                <a:gd name="connsiteX15" fmla="*/ 255814 w 3009900"/>
                <a:gd name="connsiteY15" fmla="*/ 108857 h 979714"/>
                <a:gd name="connsiteX16" fmla="*/ 375557 w 3009900"/>
                <a:gd name="connsiteY16" fmla="*/ 166007 h 979714"/>
                <a:gd name="connsiteX17" fmla="*/ 478971 w 3009900"/>
                <a:gd name="connsiteY17" fmla="*/ 206829 h 979714"/>
                <a:gd name="connsiteX18" fmla="*/ 625929 w 3009900"/>
                <a:gd name="connsiteY18" fmla="*/ 263979 h 979714"/>
                <a:gd name="connsiteX19" fmla="*/ 808264 w 3009900"/>
                <a:gd name="connsiteY19" fmla="*/ 332014 h 979714"/>
                <a:gd name="connsiteX20" fmla="*/ 952500 w 3009900"/>
                <a:gd name="connsiteY20" fmla="*/ 381000 h 979714"/>
                <a:gd name="connsiteX21" fmla="*/ 1134836 w 3009900"/>
                <a:gd name="connsiteY21" fmla="*/ 435429 h 979714"/>
                <a:gd name="connsiteX22" fmla="*/ 1328057 w 3009900"/>
                <a:gd name="connsiteY22" fmla="*/ 492579 h 979714"/>
                <a:gd name="connsiteX23" fmla="*/ 1521279 w 3009900"/>
                <a:gd name="connsiteY23" fmla="*/ 541564 h 979714"/>
                <a:gd name="connsiteX24" fmla="*/ 1774371 w 3009900"/>
                <a:gd name="connsiteY24" fmla="*/ 598714 h 979714"/>
                <a:gd name="connsiteX25" fmla="*/ 1978479 w 3009900"/>
                <a:gd name="connsiteY25" fmla="*/ 639536 h 979714"/>
                <a:gd name="connsiteX26" fmla="*/ 2103664 w 3009900"/>
                <a:gd name="connsiteY26" fmla="*/ 664029 h 979714"/>
                <a:gd name="connsiteX27" fmla="*/ 2250621 w 3009900"/>
                <a:gd name="connsiteY27" fmla="*/ 683079 h 979714"/>
                <a:gd name="connsiteX28" fmla="*/ 2452007 w 3009900"/>
                <a:gd name="connsiteY28" fmla="*/ 704850 h 979714"/>
                <a:gd name="connsiteX29" fmla="*/ 2609850 w 3009900"/>
                <a:gd name="connsiteY29" fmla="*/ 713014 h 979714"/>
                <a:gd name="connsiteX30" fmla="*/ 2691493 w 3009900"/>
                <a:gd name="connsiteY30" fmla="*/ 710293 h 979714"/>
                <a:gd name="connsiteX31" fmla="*/ 2767693 w 3009900"/>
                <a:gd name="connsiteY31" fmla="*/ 696686 h 979714"/>
                <a:gd name="connsiteX32" fmla="*/ 2852057 w 3009900"/>
                <a:gd name="connsiteY32" fmla="*/ 672193 h 979714"/>
                <a:gd name="connsiteX33" fmla="*/ 2920093 w 3009900"/>
                <a:gd name="connsiteY33" fmla="*/ 634093 h 979714"/>
                <a:gd name="connsiteX34" fmla="*/ 2947307 w 3009900"/>
                <a:gd name="connsiteY34" fmla="*/ 615043 h 979714"/>
                <a:gd name="connsiteX35" fmla="*/ 2966357 w 3009900"/>
                <a:gd name="connsiteY35" fmla="*/ 606879 h 979714"/>
                <a:gd name="connsiteX36" fmla="*/ 2985407 w 3009900"/>
                <a:gd name="connsiteY36" fmla="*/ 604157 h 979714"/>
                <a:gd name="connsiteX37" fmla="*/ 2999014 w 3009900"/>
                <a:gd name="connsiteY37" fmla="*/ 609600 h 979714"/>
                <a:gd name="connsiteX38" fmla="*/ 3007179 w 3009900"/>
                <a:gd name="connsiteY38" fmla="*/ 620486 h 979714"/>
                <a:gd name="connsiteX39" fmla="*/ 3009900 w 3009900"/>
                <a:gd name="connsiteY39" fmla="*/ 642257 h 979714"/>
                <a:gd name="connsiteX40" fmla="*/ 2993571 w 3009900"/>
                <a:gd name="connsiteY40" fmla="*/ 699407 h 979714"/>
                <a:gd name="connsiteX41" fmla="*/ 2952750 w 3009900"/>
                <a:gd name="connsiteY41" fmla="*/ 819150 h 979714"/>
                <a:gd name="connsiteX42" fmla="*/ 2884714 w 3009900"/>
                <a:gd name="connsiteY42" fmla="*/ 971550 h 979714"/>
                <a:gd name="connsiteX43" fmla="*/ 2699657 w 3009900"/>
                <a:gd name="connsiteY43" fmla="*/ 979714 h 979714"/>
                <a:gd name="connsiteX44" fmla="*/ 2571750 w 3009900"/>
                <a:gd name="connsiteY44" fmla="*/ 974272 h 979714"/>
                <a:gd name="connsiteX45" fmla="*/ 2490107 w 3009900"/>
                <a:gd name="connsiteY45" fmla="*/ 963386 h 979714"/>
                <a:gd name="connsiteX46" fmla="*/ 2424793 w 3009900"/>
                <a:gd name="connsiteY46" fmla="*/ 955222 h 979714"/>
                <a:gd name="connsiteX47" fmla="*/ 2326821 w 3009900"/>
                <a:gd name="connsiteY47" fmla="*/ 936172 h 979714"/>
                <a:gd name="connsiteX48" fmla="*/ 2128157 w 3009900"/>
                <a:gd name="connsiteY48" fmla="*/ 911679 h 979714"/>
                <a:gd name="connsiteX49" fmla="*/ 1992086 w 3009900"/>
                <a:gd name="connsiteY49" fmla="*/ 889907 h 979714"/>
                <a:gd name="connsiteX50" fmla="*/ 1875064 w 3009900"/>
                <a:gd name="connsiteY50" fmla="*/ 865414 h 979714"/>
                <a:gd name="connsiteX51" fmla="*/ 1782536 w 3009900"/>
                <a:gd name="connsiteY51" fmla="*/ 846364 h 979714"/>
                <a:gd name="connsiteX52" fmla="*/ 1513114 w 3009900"/>
                <a:gd name="connsiteY52" fmla="*/ 772886 h 979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009900" h="979714">
                  <a:moveTo>
                    <a:pt x="1513114" y="772886"/>
                  </a:moveTo>
                  <a:lnTo>
                    <a:pt x="1344386" y="718457"/>
                  </a:lnTo>
                  <a:lnTo>
                    <a:pt x="1148443" y="650422"/>
                  </a:lnTo>
                  <a:lnTo>
                    <a:pt x="955221" y="576943"/>
                  </a:lnTo>
                  <a:lnTo>
                    <a:pt x="794657" y="503464"/>
                  </a:lnTo>
                  <a:lnTo>
                    <a:pt x="595993" y="408214"/>
                  </a:lnTo>
                  <a:lnTo>
                    <a:pt x="432707" y="323850"/>
                  </a:lnTo>
                  <a:lnTo>
                    <a:pt x="255814" y="223157"/>
                  </a:lnTo>
                  <a:lnTo>
                    <a:pt x="117021" y="136072"/>
                  </a:lnTo>
                  <a:lnTo>
                    <a:pt x="21771" y="76200"/>
                  </a:lnTo>
                  <a:lnTo>
                    <a:pt x="5443" y="54429"/>
                  </a:lnTo>
                  <a:lnTo>
                    <a:pt x="0" y="27214"/>
                  </a:lnTo>
                  <a:lnTo>
                    <a:pt x="5443" y="8164"/>
                  </a:lnTo>
                  <a:lnTo>
                    <a:pt x="19050" y="0"/>
                  </a:lnTo>
                  <a:lnTo>
                    <a:pt x="48986" y="5443"/>
                  </a:lnTo>
                  <a:lnTo>
                    <a:pt x="255814" y="108857"/>
                  </a:lnTo>
                  <a:lnTo>
                    <a:pt x="375557" y="166007"/>
                  </a:lnTo>
                  <a:lnTo>
                    <a:pt x="478971" y="206829"/>
                  </a:lnTo>
                  <a:lnTo>
                    <a:pt x="625929" y="263979"/>
                  </a:lnTo>
                  <a:lnTo>
                    <a:pt x="808264" y="332014"/>
                  </a:lnTo>
                  <a:lnTo>
                    <a:pt x="952500" y="381000"/>
                  </a:lnTo>
                  <a:lnTo>
                    <a:pt x="1134836" y="435429"/>
                  </a:lnTo>
                  <a:lnTo>
                    <a:pt x="1328057" y="492579"/>
                  </a:lnTo>
                  <a:lnTo>
                    <a:pt x="1521279" y="541564"/>
                  </a:lnTo>
                  <a:lnTo>
                    <a:pt x="1774371" y="598714"/>
                  </a:lnTo>
                  <a:lnTo>
                    <a:pt x="1978479" y="639536"/>
                  </a:lnTo>
                  <a:lnTo>
                    <a:pt x="2103664" y="664029"/>
                  </a:lnTo>
                  <a:lnTo>
                    <a:pt x="2250621" y="683079"/>
                  </a:lnTo>
                  <a:lnTo>
                    <a:pt x="2452007" y="704850"/>
                  </a:lnTo>
                  <a:lnTo>
                    <a:pt x="2609850" y="713014"/>
                  </a:lnTo>
                  <a:lnTo>
                    <a:pt x="2691493" y="710293"/>
                  </a:lnTo>
                  <a:lnTo>
                    <a:pt x="2767693" y="696686"/>
                  </a:lnTo>
                  <a:lnTo>
                    <a:pt x="2852057" y="672193"/>
                  </a:lnTo>
                  <a:lnTo>
                    <a:pt x="2920093" y="634093"/>
                  </a:lnTo>
                  <a:lnTo>
                    <a:pt x="2947307" y="615043"/>
                  </a:lnTo>
                  <a:lnTo>
                    <a:pt x="2966357" y="606879"/>
                  </a:lnTo>
                  <a:lnTo>
                    <a:pt x="2985407" y="604157"/>
                  </a:lnTo>
                  <a:lnTo>
                    <a:pt x="2999014" y="609600"/>
                  </a:lnTo>
                  <a:lnTo>
                    <a:pt x="3007179" y="620486"/>
                  </a:lnTo>
                  <a:lnTo>
                    <a:pt x="3009900" y="642257"/>
                  </a:lnTo>
                  <a:lnTo>
                    <a:pt x="2993571" y="699407"/>
                  </a:lnTo>
                  <a:lnTo>
                    <a:pt x="2952750" y="819150"/>
                  </a:lnTo>
                  <a:lnTo>
                    <a:pt x="2884714" y="971550"/>
                  </a:lnTo>
                  <a:lnTo>
                    <a:pt x="2699657" y="979714"/>
                  </a:lnTo>
                  <a:lnTo>
                    <a:pt x="2571750" y="974272"/>
                  </a:lnTo>
                  <a:lnTo>
                    <a:pt x="2490107" y="963386"/>
                  </a:lnTo>
                  <a:lnTo>
                    <a:pt x="2424793" y="955222"/>
                  </a:lnTo>
                  <a:lnTo>
                    <a:pt x="2326821" y="936172"/>
                  </a:lnTo>
                  <a:lnTo>
                    <a:pt x="2128157" y="911679"/>
                  </a:lnTo>
                  <a:lnTo>
                    <a:pt x="1992086" y="889907"/>
                  </a:lnTo>
                  <a:lnTo>
                    <a:pt x="1875064" y="865414"/>
                  </a:lnTo>
                  <a:lnTo>
                    <a:pt x="1782536" y="846364"/>
                  </a:lnTo>
                  <a:lnTo>
                    <a:pt x="1513114" y="7728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1">
              <a:extLst>
                <a:ext uri="{FF2B5EF4-FFF2-40B4-BE49-F238E27FC236}">
                  <a16:creationId xmlns:a16="http://schemas.microsoft.com/office/drawing/2014/main" id="{A39172C7-F809-4772-A226-9D9C035F0BBF}"/>
                </a:ext>
              </a:extLst>
            </p:cNvPr>
            <p:cNvSpPr/>
            <p:nvPr/>
          </p:nvSpPr>
          <p:spPr>
            <a:xfrm>
              <a:off x="4184650" y="3240088"/>
              <a:ext cx="296863" cy="463550"/>
            </a:xfrm>
            <a:custGeom>
              <a:avLst/>
              <a:gdLst>
                <a:gd name="connsiteX0" fmla="*/ 297657 w 297657"/>
                <a:gd name="connsiteY0" fmla="*/ 226219 h 461963"/>
                <a:gd name="connsiteX1" fmla="*/ 292894 w 297657"/>
                <a:gd name="connsiteY1" fmla="*/ 426244 h 461963"/>
                <a:gd name="connsiteX2" fmla="*/ 64294 w 297657"/>
                <a:gd name="connsiteY2" fmla="*/ 461963 h 461963"/>
                <a:gd name="connsiteX3" fmla="*/ 71438 w 297657"/>
                <a:gd name="connsiteY3" fmla="*/ 364332 h 461963"/>
                <a:gd name="connsiteX4" fmla="*/ 73819 w 297657"/>
                <a:gd name="connsiteY4" fmla="*/ 288132 h 461963"/>
                <a:gd name="connsiteX5" fmla="*/ 73819 w 297657"/>
                <a:gd name="connsiteY5" fmla="*/ 240507 h 461963"/>
                <a:gd name="connsiteX6" fmla="*/ 69057 w 297657"/>
                <a:gd name="connsiteY6" fmla="*/ 202407 h 461963"/>
                <a:gd name="connsiteX7" fmla="*/ 59532 w 297657"/>
                <a:gd name="connsiteY7" fmla="*/ 159544 h 461963"/>
                <a:gd name="connsiteX8" fmla="*/ 42863 w 297657"/>
                <a:gd name="connsiteY8" fmla="*/ 119063 h 461963"/>
                <a:gd name="connsiteX9" fmla="*/ 0 w 297657"/>
                <a:gd name="connsiteY9" fmla="*/ 66675 h 461963"/>
                <a:gd name="connsiteX10" fmla="*/ 295275 w 297657"/>
                <a:gd name="connsiteY10" fmla="*/ 0 h 461963"/>
                <a:gd name="connsiteX11" fmla="*/ 297657 w 297657"/>
                <a:gd name="connsiteY11" fmla="*/ 226219 h 46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57" h="461963">
                  <a:moveTo>
                    <a:pt x="297657" y="226219"/>
                  </a:moveTo>
                  <a:lnTo>
                    <a:pt x="292894" y="426244"/>
                  </a:lnTo>
                  <a:lnTo>
                    <a:pt x="64294" y="461963"/>
                  </a:lnTo>
                  <a:lnTo>
                    <a:pt x="71438" y="364332"/>
                  </a:lnTo>
                  <a:cubicBezTo>
                    <a:pt x="72232" y="338932"/>
                    <a:pt x="73025" y="313532"/>
                    <a:pt x="73819" y="288132"/>
                  </a:cubicBezTo>
                  <a:lnTo>
                    <a:pt x="73819" y="240507"/>
                  </a:lnTo>
                  <a:lnTo>
                    <a:pt x="69057" y="202407"/>
                  </a:lnTo>
                  <a:lnTo>
                    <a:pt x="59532" y="159544"/>
                  </a:lnTo>
                  <a:lnTo>
                    <a:pt x="42863" y="119063"/>
                  </a:lnTo>
                  <a:lnTo>
                    <a:pt x="0" y="66675"/>
                  </a:lnTo>
                  <a:lnTo>
                    <a:pt x="295275" y="0"/>
                  </a:lnTo>
                  <a:lnTo>
                    <a:pt x="297657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2">
              <a:extLst>
                <a:ext uri="{FF2B5EF4-FFF2-40B4-BE49-F238E27FC236}">
                  <a16:creationId xmlns:a16="http://schemas.microsoft.com/office/drawing/2014/main" id="{694D088E-9FF3-46ED-A582-47BCB878820D}"/>
                </a:ext>
              </a:extLst>
            </p:cNvPr>
            <p:cNvSpPr/>
            <p:nvPr/>
          </p:nvSpPr>
          <p:spPr>
            <a:xfrm>
              <a:off x="3352800" y="3457575"/>
              <a:ext cx="1928813" cy="466725"/>
            </a:xfrm>
            <a:custGeom>
              <a:avLst/>
              <a:gdLst>
                <a:gd name="connsiteX0" fmla="*/ 988219 w 1928813"/>
                <a:gd name="connsiteY0" fmla="*/ 323850 h 466725"/>
                <a:gd name="connsiteX1" fmla="*/ 652463 w 1928813"/>
                <a:gd name="connsiteY1" fmla="*/ 378619 h 466725"/>
                <a:gd name="connsiteX2" fmla="*/ 457200 w 1928813"/>
                <a:gd name="connsiteY2" fmla="*/ 438150 h 466725"/>
                <a:gd name="connsiteX3" fmla="*/ 285750 w 1928813"/>
                <a:gd name="connsiteY3" fmla="*/ 466725 h 466725"/>
                <a:gd name="connsiteX4" fmla="*/ 266700 w 1928813"/>
                <a:gd name="connsiteY4" fmla="*/ 464344 h 466725"/>
                <a:gd name="connsiteX5" fmla="*/ 254794 w 1928813"/>
                <a:gd name="connsiteY5" fmla="*/ 461963 h 466725"/>
                <a:gd name="connsiteX6" fmla="*/ 228600 w 1928813"/>
                <a:gd name="connsiteY6" fmla="*/ 452438 h 466725"/>
                <a:gd name="connsiteX7" fmla="*/ 173831 w 1928813"/>
                <a:gd name="connsiteY7" fmla="*/ 416719 h 466725"/>
                <a:gd name="connsiteX8" fmla="*/ 116681 w 1928813"/>
                <a:gd name="connsiteY8" fmla="*/ 366713 h 466725"/>
                <a:gd name="connsiteX9" fmla="*/ 0 w 1928813"/>
                <a:gd name="connsiteY9" fmla="*/ 273844 h 466725"/>
                <a:gd name="connsiteX10" fmla="*/ 40481 w 1928813"/>
                <a:gd name="connsiteY10" fmla="*/ 180975 h 466725"/>
                <a:gd name="connsiteX11" fmla="*/ 126206 w 1928813"/>
                <a:gd name="connsiteY11" fmla="*/ 233363 h 466725"/>
                <a:gd name="connsiteX12" fmla="*/ 178594 w 1928813"/>
                <a:gd name="connsiteY12" fmla="*/ 252413 h 466725"/>
                <a:gd name="connsiteX13" fmla="*/ 221456 w 1928813"/>
                <a:gd name="connsiteY13" fmla="*/ 264319 h 466725"/>
                <a:gd name="connsiteX14" fmla="*/ 254794 w 1928813"/>
                <a:gd name="connsiteY14" fmla="*/ 269081 h 466725"/>
                <a:gd name="connsiteX15" fmla="*/ 283369 w 1928813"/>
                <a:gd name="connsiteY15" fmla="*/ 269081 h 466725"/>
                <a:gd name="connsiteX16" fmla="*/ 354806 w 1928813"/>
                <a:gd name="connsiteY16" fmla="*/ 264319 h 466725"/>
                <a:gd name="connsiteX17" fmla="*/ 469106 w 1928813"/>
                <a:gd name="connsiteY17" fmla="*/ 245269 h 466725"/>
                <a:gd name="connsiteX18" fmla="*/ 688181 w 1928813"/>
                <a:gd name="connsiteY18" fmla="*/ 207169 h 466725"/>
                <a:gd name="connsiteX19" fmla="*/ 907256 w 1928813"/>
                <a:gd name="connsiteY19" fmla="*/ 171450 h 466725"/>
                <a:gd name="connsiteX20" fmla="*/ 1107281 w 1928813"/>
                <a:gd name="connsiteY20" fmla="*/ 130969 h 466725"/>
                <a:gd name="connsiteX21" fmla="*/ 1321594 w 1928813"/>
                <a:gd name="connsiteY21" fmla="*/ 100013 h 466725"/>
                <a:gd name="connsiteX22" fmla="*/ 1469231 w 1928813"/>
                <a:gd name="connsiteY22" fmla="*/ 73819 h 466725"/>
                <a:gd name="connsiteX23" fmla="*/ 1604963 w 1928813"/>
                <a:gd name="connsiteY23" fmla="*/ 42863 h 466725"/>
                <a:gd name="connsiteX24" fmla="*/ 1640681 w 1928813"/>
                <a:gd name="connsiteY24" fmla="*/ 28575 h 466725"/>
                <a:gd name="connsiteX25" fmla="*/ 1669256 w 1928813"/>
                <a:gd name="connsiteY25" fmla="*/ 9525 h 466725"/>
                <a:gd name="connsiteX26" fmla="*/ 1697831 w 1928813"/>
                <a:gd name="connsiteY26" fmla="*/ 0 h 466725"/>
                <a:gd name="connsiteX27" fmla="*/ 1745456 w 1928813"/>
                <a:gd name="connsiteY27" fmla="*/ 7144 h 466725"/>
                <a:gd name="connsiteX28" fmla="*/ 1804988 w 1928813"/>
                <a:gd name="connsiteY28" fmla="*/ 23813 h 466725"/>
                <a:gd name="connsiteX29" fmla="*/ 1871663 w 1928813"/>
                <a:gd name="connsiteY29" fmla="*/ 47625 h 466725"/>
                <a:gd name="connsiteX30" fmla="*/ 1909763 w 1928813"/>
                <a:gd name="connsiteY30" fmla="*/ 73819 h 466725"/>
                <a:gd name="connsiteX31" fmla="*/ 1921669 w 1928813"/>
                <a:gd name="connsiteY31" fmla="*/ 88106 h 466725"/>
                <a:gd name="connsiteX32" fmla="*/ 1928813 w 1928813"/>
                <a:gd name="connsiteY32" fmla="*/ 104775 h 466725"/>
                <a:gd name="connsiteX33" fmla="*/ 1928813 w 1928813"/>
                <a:gd name="connsiteY33" fmla="*/ 126206 h 466725"/>
                <a:gd name="connsiteX34" fmla="*/ 1914525 w 1928813"/>
                <a:gd name="connsiteY34" fmla="*/ 159544 h 466725"/>
                <a:gd name="connsiteX35" fmla="*/ 1893094 w 1928813"/>
                <a:gd name="connsiteY35" fmla="*/ 180975 h 466725"/>
                <a:gd name="connsiteX36" fmla="*/ 1862138 w 1928813"/>
                <a:gd name="connsiteY36" fmla="*/ 197644 h 466725"/>
                <a:gd name="connsiteX37" fmla="*/ 1712119 w 1928813"/>
                <a:gd name="connsiteY37" fmla="*/ 223838 h 466725"/>
                <a:gd name="connsiteX38" fmla="*/ 1433513 w 1928813"/>
                <a:gd name="connsiteY38" fmla="*/ 266700 h 466725"/>
                <a:gd name="connsiteX39" fmla="*/ 1262063 w 1928813"/>
                <a:gd name="connsiteY39" fmla="*/ 283369 h 466725"/>
                <a:gd name="connsiteX40" fmla="*/ 988219 w 1928813"/>
                <a:gd name="connsiteY40" fmla="*/ 323850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28813" h="466725">
                  <a:moveTo>
                    <a:pt x="988219" y="323850"/>
                  </a:moveTo>
                  <a:lnTo>
                    <a:pt x="652463" y="378619"/>
                  </a:lnTo>
                  <a:lnTo>
                    <a:pt x="457200" y="438150"/>
                  </a:lnTo>
                  <a:lnTo>
                    <a:pt x="285750" y="466725"/>
                  </a:lnTo>
                  <a:lnTo>
                    <a:pt x="266700" y="464344"/>
                  </a:lnTo>
                  <a:lnTo>
                    <a:pt x="254794" y="461963"/>
                  </a:lnTo>
                  <a:lnTo>
                    <a:pt x="228600" y="452438"/>
                  </a:lnTo>
                  <a:lnTo>
                    <a:pt x="173831" y="416719"/>
                  </a:lnTo>
                  <a:lnTo>
                    <a:pt x="116681" y="366713"/>
                  </a:lnTo>
                  <a:lnTo>
                    <a:pt x="0" y="273844"/>
                  </a:lnTo>
                  <a:lnTo>
                    <a:pt x="40481" y="180975"/>
                  </a:lnTo>
                  <a:lnTo>
                    <a:pt x="126206" y="233363"/>
                  </a:lnTo>
                  <a:lnTo>
                    <a:pt x="178594" y="252413"/>
                  </a:lnTo>
                  <a:lnTo>
                    <a:pt x="221456" y="264319"/>
                  </a:lnTo>
                  <a:lnTo>
                    <a:pt x="254794" y="269081"/>
                  </a:lnTo>
                  <a:lnTo>
                    <a:pt x="283369" y="269081"/>
                  </a:lnTo>
                  <a:lnTo>
                    <a:pt x="354806" y="264319"/>
                  </a:lnTo>
                  <a:lnTo>
                    <a:pt x="469106" y="245269"/>
                  </a:lnTo>
                  <a:lnTo>
                    <a:pt x="688181" y="207169"/>
                  </a:lnTo>
                  <a:lnTo>
                    <a:pt x="907256" y="171450"/>
                  </a:lnTo>
                  <a:lnTo>
                    <a:pt x="1107281" y="130969"/>
                  </a:lnTo>
                  <a:lnTo>
                    <a:pt x="1321594" y="100013"/>
                  </a:lnTo>
                  <a:lnTo>
                    <a:pt x="1469231" y="73819"/>
                  </a:lnTo>
                  <a:lnTo>
                    <a:pt x="1604963" y="42863"/>
                  </a:lnTo>
                  <a:lnTo>
                    <a:pt x="1640681" y="28575"/>
                  </a:lnTo>
                  <a:lnTo>
                    <a:pt x="1669256" y="9525"/>
                  </a:lnTo>
                  <a:lnTo>
                    <a:pt x="1697831" y="0"/>
                  </a:lnTo>
                  <a:lnTo>
                    <a:pt x="1745456" y="7144"/>
                  </a:lnTo>
                  <a:lnTo>
                    <a:pt x="1804988" y="23813"/>
                  </a:lnTo>
                  <a:lnTo>
                    <a:pt x="1871663" y="47625"/>
                  </a:lnTo>
                  <a:lnTo>
                    <a:pt x="1909763" y="73819"/>
                  </a:lnTo>
                  <a:lnTo>
                    <a:pt x="1921669" y="88106"/>
                  </a:lnTo>
                  <a:lnTo>
                    <a:pt x="1928813" y="104775"/>
                  </a:lnTo>
                  <a:lnTo>
                    <a:pt x="1928813" y="126206"/>
                  </a:lnTo>
                  <a:lnTo>
                    <a:pt x="1914525" y="159544"/>
                  </a:lnTo>
                  <a:lnTo>
                    <a:pt x="1893094" y="180975"/>
                  </a:lnTo>
                  <a:lnTo>
                    <a:pt x="1862138" y="197644"/>
                  </a:lnTo>
                  <a:lnTo>
                    <a:pt x="1712119" y="223838"/>
                  </a:lnTo>
                  <a:lnTo>
                    <a:pt x="1433513" y="266700"/>
                  </a:lnTo>
                  <a:lnTo>
                    <a:pt x="1262063" y="283369"/>
                  </a:lnTo>
                  <a:lnTo>
                    <a:pt x="988219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27">
              <a:extLst>
                <a:ext uri="{FF2B5EF4-FFF2-40B4-BE49-F238E27FC236}">
                  <a16:creationId xmlns:a16="http://schemas.microsoft.com/office/drawing/2014/main" id="{155A5124-156E-4CD8-923F-9CB21121D4DE}"/>
                </a:ext>
              </a:extLst>
            </p:cNvPr>
            <p:cNvSpPr/>
            <p:nvPr/>
          </p:nvSpPr>
          <p:spPr>
            <a:xfrm rot="16200000">
              <a:off x="3082131" y="4434682"/>
              <a:ext cx="1647825" cy="252412"/>
            </a:xfrm>
            <a:custGeom>
              <a:avLst/>
              <a:gdLst>
                <a:gd name="connsiteX0" fmla="*/ 333375 w 1647825"/>
                <a:gd name="connsiteY0" fmla="*/ 228600 h 252413"/>
                <a:gd name="connsiteX1" fmla="*/ 73819 w 1647825"/>
                <a:gd name="connsiteY1" fmla="*/ 233363 h 252413"/>
                <a:gd name="connsiteX2" fmla="*/ 0 w 1647825"/>
                <a:gd name="connsiteY2" fmla="*/ 7144 h 252413"/>
                <a:gd name="connsiteX3" fmla="*/ 604838 w 1647825"/>
                <a:gd name="connsiteY3" fmla="*/ 4763 h 252413"/>
                <a:gd name="connsiteX4" fmla="*/ 1038225 w 1647825"/>
                <a:gd name="connsiteY4" fmla="*/ 4763 h 252413"/>
                <a:gd name="connsiteX5" fmla="*/ 1547813 w 1647825"/>
                <a:gd name="connsiteY5" fmla="*/ 0 h 252413"/>
                <a:gd name="connsiteX6" fmla="*/ 1647825 w 1647825"/>
                <a:gd name="connsiteY6" fmla="*/ 245269 h 252413"/>
                <a:gd name="connsiteX7" fmla="*/ 1319213 w 1647825"/>
                <a:gd name="connsiteY7" fmla="*/ 250031 h 252413"/>
                <a:gd name="connsiteX8" fmla="*/ 1166813 w 1647825"/>
                <a:gd name="connsiteY8" fmla="*/ 252413 h 252413"/>
                <a:gd name="connsiteX9" fmla="*/ 1050132 w 1647825"/>
                <a:gd name="connsiteY9" fmla="*/ 247650 h 252413"/>
                <a:gd name="connsiteX10" fmla="*/ 681038 w 1647825"/>
                <a:gd name="connsiteY10" fmla="*/ 250031 h 252413"/>
                <a:gd name="connsiteX11" fmla="*/ 581025 w 1647825"/>
                <a:gd name="connsiteY11" fmla="*/ 226219 h 252413"/>
                <a:gd name="connsiteX12" fmla="*/ 333375 w 1647825"/>
                <a:gd name="connsiteY12" fmla="*/ 228600 h 252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25" h="252413">
                  <a:moveTo>
                    <a:pt x="333375" y="228600"/>
                  </a:moveTo>
                  <a:lnTo>
                    <a:pt x="73819" y="233363"/>
                  </a:lnTo>
                  <a:lnTo>
                    <a:pt x="0" y="7144"/>
                  </a:lnTo>
                  <a:lnTo>
                    <a:pt x="604838" y="4763"/>
                  </a:lnTo>
                  <a:lnTo>
                    <a:pt x="1038225" y="4763"/>
                  </a:lnTo>
                  <a:lnTo>
                    <a:pt x="1547813" y="0"/>
                  </a:lnTo>
                  <a:lnTo>
                    <a:pt x="1647825" y="245269"/>
                  </a:lnTo>
                  <a:lnTo>
                    <a:pt x="1319213" y="250031"/>
                  </a:lnTo>
                  <a:lnTo>
                    <a:pt x="1166813" y="252413"/>
                  </a:lnTo>
                  <a:lnTo>
                    <a:pt x="1050132" y="247650"/>
                  </a:lnTo>
                  <a:lnTo>
                    <a:pt x="681038" y="250031"/>
                  </a:lnTo>
                  <a:lnTo>
                    <a:pt x="581025" y="226219"/>
                  </a:lnTo>
                  <a:lnTo>
                    <a:pt x="333375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3">
              <a:extLst>
                <a:ext uri="{FF2B5EF4-FFF2-40B4-BE49-F238E27FC236}">
                  <a16:creationId xmlns:a16="http://schemas.microsoft.com/office/drawing/2014/main" id="{CF7F4A3D-480C-48A7-9FDF-4C733A32173E}"/>
                </a:ext>
              </a:extLst>
            </p:cNvPr>
            <p:cNvSpPr/>
            <p:nvPr/>
          </p:nvSpPr>
          <p:spPr>
            <a:xfrm>
              <a:off x="3960813" y="4065588"/>
              <a:ext cx="752475" cy="295275"/>
            </a:xfrm>
            <a:custGeom>
              <a:avLst/>
              <a:gdLst>
                <a:gd name="connsiteX0" fmla="*/ 328612 w 752475"/>
                <a:gd name="connsiteY0" fmla="*/ 233362 h 295275"/>
                <a:gd name="connsiteX1" fmla="*/ 7144 w 752475"/>
                <a:gd name="connsiteY1" fmla="*/ 295275 h 295275"/>
                <a:gd name="connsiteX2" fmla="*/ 0 w 752475"/>
                <a:gd name="connsiteY2" fmla="*/ 130969 h 295275"/>
                <a:gd name="connsiteX3" fmla="*/ 266700 w 752475"/>
                <a:gd name="connsiteY3" fmla="*/ 88106 h 295275"/>
                <a:gd name="connsiteX4" fmla="*/ 497681 w 752475"/>
                <a:gd name="connsiteY4" fmla="*/ 47625 h 295275"/>
                <a:gd name="connsiteX5" fmla="*/ 752475 w 752475"/>
                <a:gd name="connsiteY5" fmla="*/ 0 h 295275"/>
                <a:gd name="connsiteX6" fmla="*/ 752475 w 752475"/>
                <a:gd name="connsiteY6" fmla="*/ 166687 h 295275"/>
                <a:gd name="connsiteX7" fmla="*/ 328612 w 752475"/>
                <a:gd name="connsiteY7" fmla="*/ 233362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2475" h="295275">
                  <a:moveTo>
                    <a:pt x="328612" y="233362"/>
                  </a:moveTo>
                  <a:lnTo>
                    <a:pt x="7144" y="295275"/>
                  </a:lnTo>
                  <a:lnTo>
                    <a:pt x="0" y="130969"/>
                  </a:lnTo>
                  <a:lnTo>
                    <a:pt x="266700" y="88106"/>
                  </a:lnTo>
                  <a:lnTo>
                    <a:pt x="497681" y="47625"/>
                  </a:lnTo>
                  <a:lnTo>
                    <a:pt x="752475" y="0"/>
                  </a:lnTo>
                  <a:lnTo>
                    <a:pt x="752475" y="166687"/>
                  </a:lnTo>
                  <a:lnTo>
                    <a:pt x="328612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8">
              <a:extLst>
                <a:ext uri="{FF2B5EF4-FFF2-40B4-BE49-F238E27FC236}">
                  <a16:creationId xmlns:a16="http://schemas.microsoft.com/office/drawing/2014/main" id="{637F1321-9598-4186-922B-B52EDBFC4B2C}"/>
                </a:ext>
              </a:extLst>
            </p:cNvPr>
            <p:cNvSpPr/>
            <p:nvPr/>
          </p:nvSpPr>
          <p:spPr>
            <a:xfrm>
              <a:off x="3938588" y="4538663"/>
              <a:ext cx="766762" cy="288925"/>
            </a:xfrm>
            <a:custGeom>
              <a:avLst/>
              <a:gdLst>
                <a:gd name="connsiteX0" fmla="*/ 369093 w 766762"/>
                <a:gd name="connsiteY0" fmla="*/ 221456 h 288131"/>
                <a:gd name="connsiteX1" fmla="*/ 2381 w 766762"/>
                <a:gd name="connsiteY1" fmla="*/ 288131 h 288131"/>
                <a:gd name="connsiteX2" fmla="*/ 0 w 766762"/>
                <a:gd name="connsiteY2" fmla="*/ 135731 h 288131"/>
                <a:gd name="connsiteX3" fmla="*/ 164306 w 766762"/>
                <a:gd name="connsiteY3" fmla="*/ 104775 h 288131"/>
                <a:gd name="connsiteX4" fmla="*/ 545306 w 766762"/>
                <a:gd name="connsiteY4" fmla="*/ 38100 h 288131"/>
                <a:gd name="connsiteX5" fmla="*/ 766762 w 766762"/>
                <a:gd name="connsiteY5" fmla="*/ 0 h 288131"/>
                <a:gd name="connsiteX6" fmla="*/ 766762 w 766762"/>
                <a:gd name="connsiteY6" fmla="*/ 161925 h 288131"/>
                <a:gd name="connsiteX7" fmla="*/ 369093 w 766762"/>
                <a:gd name="connsiteY7" fmla="*/ 221456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6762" h="288131">
                  <a:moveTo>
                    <a:pt x="369093" y="221456"/>
                  </a:moveTo>
                  <a:lnTo>
                    <a:pt x="2381" y="288131"/>
                  </a:lnTo>
                  <a:cubicBezTo>
                    <a:pt x="1587" y="237331"/>
                    <a:pt x="794" y="186531"/>
                    <a:pt x="0" y="135731"/>
                  </a:cubicBezTo>
                  <a:lnTo>
                    <a:pt x="164306" y="104775"/>
                  </a:lnTo>
                  <a:lnTo>
                    <a:pt x="545306" y="38100"/>
                  </a:lnTo>
                  <a:lnTo>
                    <a:pt x="766762" y="0"/>
                  </a:lnTo>
                  <a:lnTo>
                    <a:pt x="766762" y="161925"/>
                  </a:lnTo>
                  <a:lnTo>
                    <a:pt x="369093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19">
              <a:extLst>
                <a:ext uri="{FF2B5EF4-FFF2-40B4-BE49-F238E27FC236}">
                  <a16:creationId xmlns:a16="http://schemas.microsoft.com/office/drawing/2014/main" id="{97948918-0BFD-48B2-B658-DD2EBF6731D3}"/>
                </a:ext>
              </a:extLst>
            </p:cNvPr>
            <p:cNvSpPr/>
            <p:nvPr/>
          </p:nvSpPr>
          <p:spPr>
            <a:xfrm>
              <a:off x="3109913" y="5037138"/>
              <a:ext cx="1619250" cy="628650"/>
            </a:xfrm>
            <a:custGeom>
              <a:avLst/>
              <a:gdLst>
                <a:gd name="connsiteX0" fmla="*/ 952500 w 1619250"/>
                <a:gd name="connsiteY0" fmla="*/ 361950 h 628650"/>
                <a:gd name="connsiteX1" fmla="*/ 707231 w 1619250"/>
                <a:gd name="connsiteY1" fmla="*/ 461962 h 628650"/>
                <a:gd name="connsiteX2" fmla="*/ 511968 w 1619250"/>
                <a:gd name="connsiteY2" fmla="*/ 538162 h 628650"/>
                <a:gd name="connsiteX3" fmla="*/ 335756 w 1619250"/>
                <a:gd name="connsiteY3" fmla="*/ 609600 h 628650"/>
                <a:gd name="connsiteX4" fmla="*/ 292893 w 1619250"/>
                <a:gd name="connsiteY4" fmla="*/ 628650 h 628650"/>
                <a:gd name="connsiteX5" fmla="*/ 269081 w 1619250"/>
                <a:gd name="connsiteY5" fmla="*/ 626269 h 628650"/>
                <a:gd name="connsiteX6" fmla="*/ 233362 w 1619250"/>
                <a:gd name="connsiteY6" fmla="*/ 616744 h 628650"/>
                <a:gd name="connsiteX7" fmla="*/ 207168 w 1619250"/>
                <a:gd name="connsiteY7" fmla="*/ 604837 h 628650"/>
                <a:gd name="connsiteX8" fmla="*/ 176212 w 1619250"/>
                <a:gd name="connsiteY8" fmla="*/ 581025 h 628650"/>
                <a:gd name="connsiteX9" fmla="*/ 138112 w 1619250"/>
                <a:gd name="connsiteY9" fmla="*/ 538162 h 628650"/>
                <a:gd name="connsiteX10" fmla="*/ 97631 w 1619250"/>
                <a:gd name="connsiteY10" fmla="*/ 485775 h 628650"/>
                <a:gd name="connsiteX11" fmla="*/ 59531 w 1619250"/>
                <a:gd name="connsiteY11" fmla="*/ 414337 h 628650"/>
                <a:gd name="connsiteX12" fmla="*/ 33337 w 1619250"/>
                <a:gd name="connsiteY12" fmla="*/ 364331 h 628650"/>
                <a:gd name="connsiteX13" fmla="*/ 14287 w 1619250"/>
                <a:gd name="connsiteY13" fmla="*/ 314325 h 628650"/>
                <a:gd name="connsiteX14" fmla="*/ 2381 w 1619250"/>
                <a:gd name="connsiteY14" fmla="*/ 288131 h 628650"/>
                <a:gd name="connsiteX15" fmla="*/ 0 w 1619250"/>
                <a:gd name="connsiteY15" fmla="*/ 264319 h 628650"/>
                <a:gd name="connsiteX16" fmla="*/ 4762 w 1619250"/>
                <a:gd name="connsiteY16" fmla="*/ 245269 h 628650"/>
                <a:gd name="connsiteX17" fmla="*/ 16668 w 1619250"/>
                <a:gd name="connsiteY17" fmla="*/ 235744 h 628650"/>
                <a:gd name="connsiteX18" fmla="*/ 30956 w 1619250"/>
                <a:gd name="connsiteY18" fmla="*/ 235744 h 628650"/>
                <a:gd name="connsiteX19" fmla="*/ 50006 w 1619250"/>
                <a:gd name="connsiteY19" fmla="*/ 247650 h 628650"/>
                <a:gd name="connsiteX20" fmla="*/ 71437 w 1619250"/>
                <a:gd name="connsiteY20" fmla="*/ 266700 h 628650"/>
                <a:gd name="connsiteX21" fmla="*/ 114300 w 1619250"/>
                <a:gd name="connsiteY21" fmla="*/ 302419 h 628650"/>
                <a:gd name="connsiteX22" fmla="*/ 150018 w 1619250"/>
                <a:gd name="connsiteY22" fmla="*/ 323850 h 628650"/>
                <a:gd name="connsiteX23" fmla="*/ 178593 w 1619250"/>
                <a:gd name="connsiteY23" fmla="*/ 335756 h 628650"/>
                <a:gd name="connsiteX24" fmla="*/ 228600 w 1619250"/>
                <a:gd name="connsiteY24" fmla="*/ 350044 h 628650"/>
                <a:gd name="connsiteX25" fmla="*/ 266700 w 1619250"/>
                <a:gd name="connsiteY25" fmla="*/ 354806 h 628650"/>
                <a:gd name="connsiteX26" fmla="*/ 335756 w 1619250"/>
                <a:gd name="connsiteY26" fmla="*/ 352425 h 628650"/>
                <a:gd name="connsiteX27" fmla="*/ 428625 w 1619250"/>
                <a:gd name="connsiteY27" fmla="*/ 338137 h 628650"/>
                <a:gd name="connsiteX28" fmla="*/ 569118 w 1619250"/>
                <a:gd name="connsiteY28" fmla="*/ 300037 h 628650"/>
                <a:gd name="connsiteX29" fmla="*/ 702468 w 1619250"/>
                <a:gd name="connsiteY29" fmla="*/ 259556 h 628650"/>
                <a:gd name="connsiteX30" fmla="*/ 873918 w 1619250"/>
                <a:gd name="connsiteY30" fmla="*/ 207169 h 628650"/>
                <a:gd name="connsiteX31" fmla="*/ 1073943 w 1619250"/>
                <a:gd name="connsiteY31" fmla="*/ 152400 h 628650"/>
                <a:gd name="connsiteX32" fmla="*/ 1362075 w 1619250"/>
                <a:gd name="connsiteY32" fmla="*/ 73819 h 628650"/>
                <a:gd name="connsiteX33" fmla="*/ 1619250 w 1619250"/>
                <a:gd name="connsiteY33" fmla="*/ 0 h 628650"/>
                <a:gd name="connsiteX34" fmla="*/ 1612106 w 1619250"/>
                <a:gd name="connsiteY34" fmla="*/ 114300 h 628650"/>
                <a:gd name="connsiteX35" fmla="*/ 1414462 w 1619250"/>
                <a:gd name="connsiteY35" fmla="*/ 185737 h 628650"/>
                <a:gd name="connsiteX36" fmla="*/ 1235868 w 1619250"/>
                <a:gd name="connsiteY36" fmla="*/ 254794 h 628650"/>
                <a:gd name="connsiteX37" fmla="*/ 1076325 w 1619250"/>
                <a:gd name="connsiteY37" fmla="*/ 316706 h 628650"/>
                <a:gd name="connsiteX38" fmla="*/ 952500 w 1619250"/>
                <a:gd name="connsiteY38" fmla="*/ 361950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19250" h="628650">
                  <a:moveTo>
                    <a:pt x="952500" y="361950"/>
                  </a:moveTo>
                  <a:lnTo>
                    <a:pt x="707231" y="461962"/>
                  </a:lnTo>
                  <a:lnTo>
                    <a:pt x="511968" y="538162"/>
                  </a:lnTo>
                  <a:lnTo>
                    <a:pt x="335756" y="609600"/>
                  </a:lnTo>
                  <a:lnTo>
                    <a:pt x="292893" y="628650"/>
                  </a:lnTo>
                  <a:lnTo>
                    <a:pt x="269081" y="626269"/>
                  </a:lnTo>
                  <a:lnTo>
                    <a:pt x="233362" y="616744"/>
                  </a:lnTo>
                  <a:lnTo>
                    <a:pt x="207168" y="604837"/>
                  </a:lnTo>
                  <a:lnTo>
                    <a:pt x="176212" y="581025"/>
                  </a:lnTo>
                  <a:lnTo>
                    <a:pt x="138112" y="538162"/>
                  </a:lnTo>
                  <a:lnTo>
                    <a:pt x="97631" y="485775"/>
                  </a:lnTo>
                  <a:lnTo>
                    <a:pt x="59531" y="414337"/>
                  </a:lnTo>
                  <a:lnTo>
                    <a:pt x="33337" y="364331"/>
                  </a:lnTo>
                  <a:lnTo>
                    <a:pt x="14287" y="314325"/>
                  </a:lnTo>
                  <a:lnTo>
                    <a:pt x="2381" y="288131"/>
                  </a:lnTo>
                  <a:lnTo>
                    <a:pt x="0" y="264319"/>
                  </a:lnTo>
                  <a:lnTo>
                    <a:pt x="4762" y="245269"/>
                  </a:lnTo>
                  <a:lnTo>
                    <a:pt x="16668" y="235744"/>
                  </a:lnTo>
                  <a:lnTo>
                    <a:pt x="30956" y="235744"/>
                  </a:lnTo>
                  <a:lnTo>
                    <a:pt x="50006" y="247650"/>
                  </a:lnTo>
                  <a:lnTo>
                    <a:pt x="71437" y="266700"/>
                  </a:lnTo>
                  <a:lnTo>
                    <a:pt x="114300" y="302419"/>
                  </a:lnTo>
                  <a:lnTo>
                    <a:pt x="150018" y="323850"/>
                  </a:lnTo>
                  <a:lnTo>
                    <a:pt x="178593" y="335756"/>
                  </a:lnTo>
                  <a:lnTo>
                    <a:pt x="228600" y="350044"/>
                  </a:lnTo>
                  <a:lnTo>
                    <a:pt x="266700" y="354806"/>
                  </a:lnTo>
                  <a:lnTo>
                    <a:pt x="335756" y="352425"/>
                  </a:lnTo>
                  <a:lnTo>
                    <a:pt x="428625" y="338137"/>
                  </a:lnTo>
                  <a:lnTo>
                    <a:pt x="569118" y="300037"/>
                  </a:lnTo>
                  <a:lnTo>
                    <a:pt x="702468" y="259556"/>
                  </a:lnTo>
                  <a:lnTo>
                    <a:pt x="873918" y="207169"/>
                  </a:lnTo>
                  <a:lnTo>
                    <a:pt x="1073943" y="152400"/>
                  </a:lnTo>
                  <a:lnTo>
                    <a:pt x="1362075" y="73819"/>
                  </a:lnTo>
                  <a:lnTo>
                    <a:pt x="1619250" y="0"/>
                  </a:lnTo>
                  <a:lnTo>
                    <a:pt x="1612106" y="114300"/>
                  </a:lnTo>
                  <a:lnTo>
                    <a:pt x="1414462" y="185737"/>
                  </a:lnTo>
                  <a:lnTo>
                    <a:pt x="1235868" y="254794"/>
                  </a:lnTo>
                  <a:lnTo>
                    <a:pt x="1076325" y="316706"/>
                  </a:lnTo>
                  <a:lnTo>
                    <a:pt x="952500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26">
              <a:extLst>
                <a:ext uri="{FF2B5EF4-FFF2-40B4-BE49-F238E27FC236}">
                  <a16:creationId xmlns:a16="http://schemas.microsoft.com/office/drawing/2014/main" id="{CB2482E2-47F7-49F0-BDEE-1BE6FBE4DAE9}"/>
                </a:ext>
              </a:extLst>
            </p:cNvPr>
            <p:cNvSpPr/>
            <p:nvPr/>
          </p:nvSpPr>
          <p:spPr>
            <a:xfrm rot="16200000">
              <a:off x="3570288" y="4689475"/>
              <a:ext cx="2328862" cy="338138"/>
            </a:xfrm>
            <a:custGeom>
              <a:avLst/>
              <a:gdLst>
                <a:gd name="connsiteX0" fmla="*/ 1247775 w 2328863"/>
                <a:gd name="connsiteY0" fmla="*/ 314325 h 338137"/>
                <a:gd name="connsiteX1" fmla="*/ 842963 w 2328863"/>
                <a:gd name="connsiteY1" fmla="*/ 314325 h 338137"/>
                <a:gd name="connsiteX2" fmla="*/ 569119 w 2328863"/>
                <a:gd name="connsiteY2" fmla="*/ 314325 h 338137"/>
                <a:gd name="connsiteX3" fmla="*/ 359569 w 2328863"/>
                <a:gd name="connsiteY3" fmla="*/ 311943 h 338137"/>
                <a:gd name="connsiteX4" fmla="*/ 238125 w 2328863"/>
                <a:gd name="connsiteY4" fmla="*/ 309562 h 338137"/>
                <a:gd name="connsiteX5" fmla="*/ 159544 w 2328863"/>
                <a:gd name="connsiteY5" fmla="*/ 304800 h 338137"/>
                <a:gd name="connsiteX6" fmla="*/ 83344 w 2328863"/>
                <a:gd name="connsiteY6" fmla="*/ 295275 h 338137"/>
                <a:gd name="connsiteX7" fmla="*/ 52388 w 2328863"/>
                <a:gd name="connsiteY7" fmla="*/ 290512 h 338137"/>
                <a:gd name="connsiteX8" fmla="*/ 28575 w 2328863"/>
                <a:gd name="connsiteY8" fmla="*/ 278606 h 338137"/>
                <a:gd name="connsiteX9" fmla="*/ 9525 w 2328863"/>
                <a:gd name="connsiteY9" fmla="*/ 257175 h 338137"/>
                <a:gd name="connsiteX10" fmla="*/ 0 w 2328863"/>
                <a:gd name="connsiteY10" fmla="*/ 230981 h 338137"/>
                <a:gd name="connsiteX11" fmla="*/ 4763 w 2328863"/>
                <a:gd name="connsiteY11" fmla="*/ 202406 h 338137"/>
                <a:gd name="connsiteX12" fmla="*/ 16669 w 2328863"/>
                <a:gd name="connsiteY12" fmla="*/ 180975 h 338137"/>
                <a:gd name="connsiteX13" fmla="*/ 57150 w 2328863"/>
                <a:gd name="connsiteY13" fmla="*/ 142875 h 338137"/>
                <a:gd name="connsiteX14" fmla="*/ 114300 w 2328863"/>
                <a:gd name="connsiteY14" fmla="*/ 109537 h 338137"/>
                <a:gd name="connsiteX15" fmla="*/ 176213 w 2328863"/>
                <a:gd name="connsiteY15" fmla="*/ 85725 h 338137"/>
                <a:gd name="connsiteX16" fmla="*/ 233363 w 2328863"/>
                <a:gd name="connsiteY16" fmla="*/ 76200 h 338137"/>
                <a:gd name="connsiteX17" fmla="*/ 297657 w 2328863"/>
                <a:gd name="connsiteY17" fmla="*/ 69056 h 338137"/>
                <a:gd name="connsiteX18" fmla="*/ 342900 w 2328863"/>
                <a:gd name="connsiteY18" fmla="*/ 66675 h 338137"/>
                <a:gd name="connsiteX19" fmla="*/ 402432 w 2328863"/>
                <a:gd name="connsiteY19" fmla="*/ 76200 h 338137"/>
                <a:gd name="connsiteX20" fmla="*/ 616744 w 2328863"/>
                <a:gd name="connsiteY20" fmla="*/ 88106 h 338137"/>
                <a:gd name="connsiteX21" fmla="*/ 854869 w 2328863"/>
                <a:gd name="connsiteY21" fmla="*/ 92868 h 338137"/>
                <a:gd name="connsiteX22" fmla="*/ 959644 w 2328863"/>
                <a:gd name="connsiteY22" fmla="*/ 92868 h 338137"/>
                <a:gd name="connsiteX23" fmla="*/ 1326357 w 2328863"/>
                <a:gd name="connsiteY23" fmla="*/ 92868 h 338137"/>
                <a:gd name="connsiteX24" fmla="*/ 1457325 w 2328863"/>
                <a:gd name="connsiteY24" fmla="*/ 92868 h 338137"/>
                <a:gd name="connsiteX25" fmla="*/ 1795463 w 2328863"/>
                <a:gd name="connsiteY25" fmla="*/ 90487 h 338137"/>
                <a:gd name="connsiteX26" fmla="*/ 1938338 w 2328863"/>
                <a:gd name="connsiteY26" fmla="*/ 90487 h 338137"/>
                <a:gd name="connsiteX27" fmla="*/ 2107407 w 2328863"/>
                <a:gd name="connsiteY27" fmla="*/ 88106 h 338137"/>
                <a:gd name="connsiteX28" fmla="*/ 2145507 w 2328863"/>
                <a:gd name="connsiteY28" fmla="*/ 85725 h 338137"/>
                <a:gd name="connsiteX29" fmla="*/ 2183607 w 2328863"/>
                <a:gd name="connsiteY29" fmla="*/ 78581 h 338137"/>
                <a:gd name="connsiteX30" fmla="*/ 2219325 w 2328863"/>
                <a:gd name="connsiteY30" fmla="*/ 66675 h 338137"/>
                <a:gd name="connsiteX31" fmla="*/ 2245519 w 2328863"/>
                <a:gd name="connsiteY31" fmla="*/ 50006 h 338137"/>
                <a:gd name="connsiteX32" fmla="*/ 2314575 w 2328863"/>
                <a:gd name="connsiteY32" fmla="*/ 0 h 338137"/>
                <a:gd name="connsiteX33" fmla="*/ 2328863 w 2328863"/>
                <a:gd name="connsiteY33" fmla="*/ 228600 h 338137"/>
                <a:gd name="connsiteX34" fmla="*/ 2271713 w 2328863"/>
                <a:gd name="connsiteY34" fmla="*/ 288131 h 338137"/>
                <a:gd name="connsiteX35" fmla="*/ 2243138 w 2328863"/>
                <a:gd name="connsiteY35" fmla="*/ 323850 h 338137"/>
                <a:gd name="connsiteX36" fmla="*/ 2221707 w 2328863"/>
                <a:gd name="connsiteY36" fmla="*/ 335756 h 338137"/>
                <a:gd name="connsiteX37" fmla="*/ 2200275 w 2328863"/>
                <a:gd name="connsiteY37" fmla="*/ 338137 h 338137"/>
                <a:gd name="connsiteX38" fmla="*/ 2143125 w 2328863"/>
                <a:gd name="connsiteY38" fmla="*/ 326231 h 338137"/>
                <a:gd name="connsiteX39" fmla="*/ 2035969 w 2328863"/>
                <a:gd name="connsiteY39" fmla="*/ 311943 h 338137"/>
                <a:gd name="connsiteX40" fmla="*/ 1914525 w 2328863"/>
                <a:gd name="connsiteY40" fmla="*/ 314325 h 338137"/>
                <a:gd name="connsiteX41" fmla="*/ 1609725 w 2328863"/>
                <a:gd name="connsiteY41" fmla="*/ 311943 h 338137"/>
                <a:gd name="connsiteX42" fmla="*/ 1247775 w 2328863"/>
                <a:gd name="connsiteY42" fmla="*/ 314325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28863" h="338137">
                  <a:moveTo>
                    <a:pt x="1247775" y="314325"/>
                  </a:moveTo>
                  <a:lnTo>
                    <a:pt x="842963" y="314325"/>
                  </a:lnTo>
                  <a:lnTo>
                    <a:pt x="569119" y="314325"/>
                  </a:lnTo>
                  <a:lnTo>
                    <a:pt x="359569" y="311943"/>
                  </a:lnTo>
                  <a:lnTo>
                    <a:pt x="238125" y="309562"/>
                  </a:lnTo>
                  <a:lnTo>
                    <a:pt x="159544" y="304800"/>
                  </a:lnTo>
                  <a:lnTo>
                    <a:pt x="83344" y="295275"/>
                  </a:lnTo>
                  <a:lnTo>
                    <a:pt x="52388" y="290512"/>
                  </a:lnTo>
                  <a:lnTo>
                    <a:pt x="28575" y="278606"/>
                  </a:lnTo>
                  <a:lnTo>
                    <a:pt x="9525" y="257175"/>
                  </a:lnTo>
                  <a:lnTo>
                    <a:pt x="0" y="230981"/>
                  </a:lnTo>
                  <a:lnTo>
                    <a:pt x="4763" y="202406"/>
                  </a:lnTo>
                  <a:lnTo>
                    <a:pt x="16669" y="180975"/>
                  </a:lnTo>
                  <a:lnTo>
                    <a:pt x="57150" y="142875"/>
                  </a:lnTo>
                  <a:lnTo>
                    <a:pt x="114300" y="109537"/>
                  </a:lnTo>
                  <a:lnTo>
                    <a:pt x="176213" y="85725"/>
                  </a:lnTo>
                  <a:lnTo>
                    <a:pt x="233363" y="76200"/>
                  </a:lnTo>
                  <a:lnTo>
                    <a:pt x="297657" y="69056"/>
                  </a:lnTo>
                  <a:lnTo>
                    <a:pt x="342900" y="66675"/>
                  </a:lnTo>
                  <a:lnTo>
                    <a:pt x="402432" y="76200"/>
                  </a:lnTo>
                  <a:lnTo>
                    <a:pt x="616744" y="88106"/>
                  </a:lnTo>
                  <a:lnTo>
                    <a:pt x="854869" y="92868"/>
                  </a:lnTo>
                  <a:lnTo>
                    <a:pt x="959644" y="92868"/>
                  </a:lnTo>
                  <a:lnTo>
                    <a:pt x="1326357" y="92868"/>
                  </a:lnTo>
                  <a:lnTo>
                    <a:pt x="1457325" y="92868"/>
                  </a:lnTo>
                  <a:lnTo>
                    <a:pt x="1795463" y="90487"/>
                  </a:lnTo>
                  <a:lnTo>
                    <a:pt x="1938338" y="90487"/>
                  </a:lnTo>
                  <a:lnTo>
                    <a:pt x="2107407" y="88106"/>
                  </a:lnTo>
                  <a:lnTo>
                    <a:pt x="2145507" y="85725"/>
                  </a:lnTo>
                  <a:lnTo>
                    <a:pt x="2183607" y="78581"/>
                  </a:lnTo>
                  <a:lnTo>
                    <a:pt x="2219325" y="66675"/>
                  </a:lnTo>
                  <a:lnTo>
                    <a:pt x="2245519" y="50006"/>
                  </a:lnTo>
                  <a:lnTo>
                    <a:pt x="2314575" y="0"/>
                  </a:lnTo>
                  <a:lnTo>
                    <a:pt x="2328863" y="228600"/>
                  </a:lnTo>
                  <a:lnTo>
                    <a:pt x="2271713" y="288131"/>
                  </a:lnTo>
                  <a:lnTo>
                    <a:pt x="2243138" y="323850"/>
                  </a:lnTo>
                  <a:lnTo>
                    <a:pt x="2221707" y="335756"/>
                  </a:lnTo>
                  <a:lnTo>
                    <a:pt x="2200275" y="338137"/>
                  </a:lnTo>
                  <a:lnTo>
                    <a:pt x="2143125" y="326231"/>
                  </a:lnTo>
                  <a:lnTo>
                    <a:pt x="2035969" y="311943"/>
                  </a:lnTo>
                  <a:lnTo>
                    <a:pt x="1914525" y="314325"/>
                  </a:lnTo>
                  <a:lnTo>
                    <a:pt x="1609725" y="311943"/>
                  </a:lnTo>
                  <a:lnTo>
                    <a:pt x="1247775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21">
              <a:extLst>
                <a:ext uri="{FF2B5EF4-FFF2-40B4-BE49-F238E27FC236}">
                  <a16:creationId xmlns:a16="http://schemas.microsoft.com/office/drawing/2014/main" id="{40619922-F308-4F64-A297-E5AE7056FB88}"/>
                </a:ext>
              </a:extLst>
            </p:cNvPr>
            <p:cNvSpPr/>
            <p:nvPr/>
          </p:nvSpPr>
          <p:spPr>
            <a:xfrm>
              <a:off x="5484813" y="3382963"/>
              <a:ext cx="1530350" cy="384175"/>
            </a:xfrm>
            <a:custGeom>
              <a:avLst/>
              <a:gdLst>
                <a:gd name="connsiteX0" fmla="*/ 1095375 w 1531144"/>
                <a:gd name="connsiteY0" fmla="*/ 269082 h 383382"/>
                <a:gd name="connsiteX1" fmla="*/ 878681 w 1531144"/>
                <a:gd name="connsiteY1" fmla="*/ 314325 h 383382"/>
                <a:gd name="connsiteX2" fmla="*/ 747712 w 1531144"/>
                <a:gd name="connsiteY2" fmla="*/ 342900 h 383382"/>
                <a:gd name="connsiteX3" fmla="*/ 638175 w 1531144"/>
                <a:gd name="connsiteY3" fmla="*/ 359569 h 383382"/>
                <a:gd name="connsiteX4" fmla="*/ 488156 w 1531144"/>
                <a:gd name="connsiteY4" fmla="*/ 371475 h 383382"/>
                <a:gd name="connsiteX5" fmla="*/ 311944 w 1531144"/>
                <a:gd name="connsiteY5" fmla="*/ 378619 h 383382"/>
                <a:gd name="connsiteX6" fmla="*/ 116681 w 1531144"/>
                <a:gd name="connsiteY6" fmla="*/ 383382 h 383382"/>
                <a:gd name="connsiteX7" fmla="*/ 0 w 1531144"/>
                <a:gd name="connsiteY7" fmla="*/ 376238 h 383382"/>
                <a:gd name="connsiteX8" fmla="*/ 40481 w 1531144"/>
                <a:gd name="connsiteY8" fmla="*/ 280988 h 383382"/>
                <a:gd name="connsiteX9" fmla="*/ 245269 w 1531144"/>
                <a:gd name="connsiteY9" fmla="*/ 257175 h 383382"/>
                <a:gd name="connsiteX10" fmla="*/ 433387 w 1531144"/>
                <a:gd name="connsiteY10" fmla="*/ 221457 h 383382"/>
                <a:gd name="connsiteX11" fmla="*/ 595312 w 1531144"/>
                <a:gd name="connsiteY11" fmla="*/ 185738 h 383382"/>
                <a:gd name="connsiteX12" fmla="*/ 762000 w 1531144"/>
                <a:gd name="connsiteY12" fmla="*/ 140494 h 383382"/>
                <a:gd name="connsiteX13" fmla="*/ 892969 w 1531144"/>
                <a:gd name="connsiteY13" fmla="*/ 102394 h 383382"/>
                <a:gd name="connsiteX14" fmla="*/ 1028700 w 1531144"/>
                <a:gd name="connsiteY14" fmla="*/ 50007 h 383382"/>
                <a:gd name="connsiteX15" fmla="*/ 1133475 w 1531144"/>
                <a:gd name="connsiteY15" fmla="*/ 0 h 383382"/>
                <a:gd name="connsiteX16" fmla="*/ 1162050 w 1531144"/>
                <a:gd name="connsiteY16" fmla="*/ 0 h 383382"/>
                <a:gd name="connsiteX17" fmla="*/ 1221581 w 1531144"/>
                <a:gd name="connsiteY17" fmla="*/ 7144 h 383382"/>
                <a:gd name="connsiteX18" fmla="*/ 1307306 w 1531144"/>
                <a:gd name="connsiteY18" fmla="*/ 21432 h 383382"/>
                <a:gd name="connsiteX19" fmla="*/ 1393031 w 1531144"/>
                <a:gd name="connsiteY19" fmla="*/ 45244 h 383382"/>
                <a:gd name="connsiteX20" fmla="*/ 1457325 w 1531144"/>
                <a:gd name="connsiteY20" fmla="*/ 64294 h 383382"/>
                <a:gd name="connsiteX21" fmla="*/ 1481137 w 1531144"/>
                <a:gd name="connsiteY21" fmla="*/ 71438 h 383382"/>
                <a:gd name="connsiteX22" fmla="*/ 1504950 w 1531144"/>
                <a:gd name="connsiteY22" fmla="*/ 90488 h 383382"/>
                <a:gd name="connsiteX23" fmla="*/ 1524000 w 1531144"/>
                <a:gd name="connsiteY23" fmla="*/ 116682 h 383382"/>
                <a:gd name="connsiteX24" fmla="*/ 1528762 w 1531144"/>
                <a:gd name="connsiteY24" fmla="*/ 130969 h 383382"/>
                <a:gd name="connsiteX25" fmla="*/ 1531144 w 1531144"/>
                <a:gd name="connsiteY25" fmla="*/ 157163 h 383382"/>
                <a:gd name="connsiteX26" fmla="*/ 1514475 w 1531144"/>
                <a:gd name="connsiteY26" fmla="*/ 180975 h 383382"/>
                <a:gd name="connsiteX27" fmla="*/ 1478756 w 1531144"/>
                <a:gd name="connsiteY27" fmla="*/ 204788 h 383382"/>
                <a:gd name="connsiteX28" fmla="*/ 1433512 w 1531144"/>
                <a:gd name="connsiteY28" fmla="*/ 223838 h 383382"/>
                <a:gd name="connsiteX29" fmla="*/ 1283494 w 1531144"/>
                <a:gd name="connsiteY29" fmla="*/ 242888 h 383382"/>
                <a:gd name="connsiteX30" fmla="*/ 1095375 w 1531144"/>
                <a:gd name="connsiteY30" fmla="*/ 269082 h 383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31144" h="383382">
                  <a:moveTo>
                    <a:pt x="1095375" y="269082"/>
                  </a:moveTo>
                  <a:lnTo>
                    <a:pt x="878681" y="314325"/>
                  </a:lnTo>
                  <a:lnTo>
                    <a:pt x="747712" y="342900"/>
                  </a:lnTo>
                  <a:lnTo>
                    <a:pt x="638175" y="359569"/>
                  </a:lnTo>
                  <a:lnTo>
                    <a:pt x="488156" y="371475"/>
                  </a:lnTo>
                  <a:lnTo>
                    <a:pt x="311944" y="378619"/>
                  </a:lnTo>
                  <a:lnTo>
                    <a:pt x="116681" y="383382"/>
                  </a:lnTo>
                  <a:lnTo>
                    <a:pt x="0" y="376238"/>
                  </a:lnTo>
                  <a:lnTo>
                    <a:pt x="40481" y="280988"/>
                  </a:lnTo>
                  <a:lnTo>
                    <a:pt x="245269" y="257175"/>
                  </a:lnTo>
                  <a:lnTo>
                    <a:pt x="433387" y="221457"/>
                  </a:lnTo>
                  <a:lnTo>
                    <a:pt x="595312" y="185738"/>
                  </a:lnTo>
                  <a:lnTo>
                    <a:pt x="762000" y="140494"/>
                  </a:lnTo>
                  <a:lnTo>
                    <a:pt x="892969" y="102394"/>
                  </a:lnTo>
                  <a:lnTo>
                    <a:pt x="1028700" y="50007"/>
                  </a:lnTo>
                  <a:lnTo>
                    <a:pt x="1133475" y="0"/>
                  </a:lnTo>
                  <a:lnTo>
                    <a:pt x="1162050" y="0"/>
                  </a:lnTo>
                  <a:lnTo>
                    <a:pt x="1221581" y="7144"/>
                  </a:lnTo>
                  <a:lnTo>
                    <a:pt x="1307306" y="21432"/>
                  </a:lnTo>
                  <a:lnTo>
                    <a:pt x="1393031" y="45244"/>
                  </a:lnTo>
                  <a:lnTo>
                    <a:pt x="1457325" y="64294"/>
                  </a:lnTo>
                  <a:lnTo>
                    <a:pt x="1481137" y="71438"/>
                  </a:lnTo>
                  <a:lnTo>
                    <a:pt x="1504950" y="90488"/>
                  </a:lnTo>
                  <a:lnTo>
                    <a:pt x="1524000" y="116682"/>
                  </a:lnTo>
                  <a:lnTo>
                    <a:pt x="1528762" y="130969"/>
                  </a:lnTo>
                  <a:lnTo>
                    <a:pt x="1531144" y="157163"/>
                  </a:lnTo>
                  <a:lnTo>
                    <a:pt x="1514475" y="180975"/>
                  </a:lnTo>
                  <a:lnTo>
                    <a:pt x="1478756" y="204788"/>
                  </a:lnTo>
                  <a:lnTo>
                    <a:pt x="1433512" y="223838"/>
                  </a:lnTo>
                  <a:lnTo>
                    <a:pt x="1283494" y="242888"/>
                  </a:lnTo>
                  <a:lnTo>
                    <a:pt x="1095375" y="2690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25">
              <a:extLst>
                <a:ext uri="{FF2B5EF4-FFF2-40B4-BE49-F238E27FC236}">
                  <a16:creationId xmlns:a16="http://schemas.microsoft.com/office/drawing/2014/main" id="{9B870CDD-FCCA-4955-A084-F05FA8185E22}"/>
                </a:ext>
              </a:extLst>
            </p:cNvPr>
            <p:cNvSpPr/>
            <p:nvPr/>
          </p:nvSpPr>
          <p:spPr>
            <a:xfrm rot="16200000">
              <a:off x="4695826" y="4011612"/>
              <a:ext cx="2190750" cy="1539875"/>
            </a:xfrm>
            <a:custGeom>
              <a:avLst/>
              <a:gdLst>
                <a:gd name="connsiteX0" fmla="*/ 1332769 w 2192055"/>
                <a:gd name="connsiteY0" fmla="*/ 1257613 h 1540701"/>
                <a:gd name="connsiteX1" fmla="*/ 1177447 w 2192055"/>
                <a:gd name="connsiteY1" fmla="*/ 1169931 h 1540701"/>
                <a:gd name="connsiteX2" fmla="*/ 1047176 w 2192055"/>
                <a:gd name="connsiteY2" fmla="*/ 1099785 h 1540701"/>
                <a:gd name="connsiteX3" fmla="*/ 844254 w 2192055"/>
                <a:gd name="connsiteY3" fmla="*/ 982040 h 1540701"/>
                <a:gd name="connsiteX4" fmla="*/ 729015 w 2192055"/>
                <a:gd name="connsiteY4" fmla="*/ 886842 h 1540701"/>
                <a:gd name="connsiteX5" fmla="*/ 603755 w 2192055"/>
                <a:gd name="connsiteY5" fmla="*/ 779119 h 1540701"/>
                <a:gd name="connsiteX6" fmla="*/ 513567 w 2192055"/>
                <a:gd name="connsiteY6" fmla="*/ 696447 h 1540701"/>
                <a:gd name="connsiteX7" fmla="*/ 410854 w 2192055"/>
                <a:gd name="connsiteY7" fmla="*/ 596239 h 1540701"/>
                <a:gd name="connsiteX8" fmla="*/ 330687 w 2192055"/>
                <a:gd name="connsiteY8" fmla="*/ 516072 h 1540701"/>
                <a:gd name="connsiteX9" fmla="*/ 265552 w 2192055"/>
                <a:gd name="connsiteY9" fmla="*/ 440916 h 1540701"/>
                <a:gd name="connsiteX10" fmla="*/ 197911 w 2192055"/>
                <a:gd name="connsiteY10" fmla="*/ 350728 h 1540701"/>
                <a:gd name="connsiteX11" fmla="*/ 147807 w 2192055"/>
                <a:gd name="connsiteY11" fmla="*/ 280583 h 1540701"/>
                <a:gd name="connsiteX12" fmla="*/ 92693 w 2192055"/>
                <a:gd name="connsiteY12" fmla="*/ 192901 h 1540701"/>
                <a:gd name="connsiteX13" fmla="*/ 45094 w 2192055"/>
                <a:gd name="connsiteY13" fmla="*/ 117744 h 1540701"/>
                <a:gd name="connsiteX14" fmla="*/ 22547 w 2192055"/>
                <a:gd name="connsiteY14" fmla="*/ 77661 h 1540701"/>
                <a:gd name="connsiteX15" fmla="*/ 5011 w 2192055"/>
                <a:gd name="connsiteY15" fmla="*/ 47599 h 1540701"/>
                <a:gd name="connsiteX16" fmla="*/ 0 w 2192055"/>
                <a:gd name="connsiteY16" fmla="*/ 30062 h 1540701"/>
                <a:gd name="connsiteX17" fmla="*/ 0 w 2192055"/>
                <a:gd name="connsiteY17" fmla="*/ 17536 h 1540701"/>
                <a:gd name="connsiteX18" fmla="*/ 5011 w 2192055"/>
                <a:gd name="connsiteY18" fmla="*/ 2505 h 1540701"/>
                <a:gd name="connsiteX19" fmla="*/ 20042 w 2192055"/>
                <a:gd name="connsiteY19" fmla="*/ 0 h 1540701"/>
                <a:gd name="connsiteX20" fmla="*/ 42589 w 2192055"/>
                <a:gd name="connsiteY20" fmla="*/ 7515 h 1540701"/>
                <a:gd name="connsiteX21" fmla="*/ 65136 w 2192055"/>
                <a:gd name="connsiteY21" fmla="*/ 25052 h 1540701"/>
                <a:gd name="connsiteX22" fmla="*/ 165344 w 2192055"/>
                <a:gd name="connsiteY22" fmla="*/ 137786 h 1540701"/>
                <a:gd name="connsiteX23" fmla="*/ 278078 w 2192055"/>
                <a:gd name="connsiteY23" fmla="*/ 248015 h 1540701"/>
                <a:gd name="connsiteX24" fmla="*/ 413359 w 2192055"/>
                <a:gd name="connsiteY24" fmla="*/ 375781 h 1540701"/>
                <a:gd name="connsiteX25" fmla="*/ 501041 w 2192055"/>
                <a:gd name="connsiteY25" fmla="*/ 453442 h 1540701"/>
                <a:gd name="connsiteX26" fmla="*/ 593734 w 2192055"/>
                <a:gd name="connsiteY26" fmla="*/ 526093 h 1540701"/>
                <a:gd name="connsiteX27" fmla="*/ 691437 w 2192055"/>
                <a:gd name="connsiteY27" fmla="*/ 603754 h 1540701"/>
                <a:gd name="connsiteX28" fmla="*/ 771603 w 2192055"/>
                <a:gd name="connsiteY28" fmla="*/ 658869 h 1540701"/>
                <a:gd name="connsiteX29" fmla="*/ 859286 w 2192055"/>
                <a:gd name="connsiteY29" fmla="*/ 721499 h 1540701"/>
                <a:gd name="connsiteX30" fmla="*/ 949473 w 2192055"/>
                <a:gd name="connsiteY30" fmla="*/ 781624 h 1540701"/>
                <a:gd name="connsiteX31" fmla="*/ 1047176 w 2192055"/>
                <a:gd name="connsiteY31" fmla="*/ 846759 h 1540701"/>
                <a:gd name="connsiteX32" fmla="*/ 1220035 w 2192055"/>
                <a:gd name="connsiteY32" fmla="*/ 931936 h 1540701"/>
                <a:gd name="connsiteX33" fmla="*/ 1370348 w 2192055"/>
                <a:gd name="connsiteY33" fmla="*/ 1002082 h 1540701"/>
                <a:gd name="connsiteX34" fmla="*/ 1520660 w 2192055"/>
                <a:gd name="connsiteY34" fmla="*/ 1062207 h 1540701"/>
                <a:gd name="connsiteX35" fmla="*/ 1668467 w 2192055"/>
                <a:gd name="connsiteY35" fmla="*/ 1112311 h 1540701"/>
                <a:gd name="connsiteX36" fmla="*/ 1743623 w 2192055"/>
                <a:gd name="connsiteY36" fmla="*/ 1134858 h 1540701"/>
                <a:gd name="connsiteX37" fmla="*/ 1816274 w 2192055"/>
                <a:gd name="connsiteY37" fmla="*/ 1154899 h 1540701"/>
                <a:gd name="connsiteX38" fmla="*/ 1871389 w 2192055"/>
                <a:gd name="connsiteY38" fmla="*/ 1164920 h 1540701"/>
                <a:gd name="connsiteX39" fmla="*/ 1918988 w 2192055"/>
                <a:gd name="connsiteY39" fmla="*/ 1172436 h 1540701"/>
                <a:gd name="connsiteX40" fmla="*/ 1964081 w 2192055"/>
                <a:gd name="connsiteY40" fmla="*/ 1174941 h 1540701"/>
                <a:gd name="connsiteX41" fmla="*/ 2011680 w 2192055"/>
                <a:gd name="connsiteY41" fmla="*/ 1174941 h 1540701"/>
                <a:gd name="connsiteX42" fmla="*/ 2056774 w 2192055"/>
                <a:gd name="connsiteY42" fmla="*/ 1169931 h 1540701"/>
                <a:gd name="connsiteX43" fmla="*/ 2104373 w 2192055"/>
                <a:gd name="connsiteY43" fmla="*/ 1149889 h 1540701"/>
                <a:gd name="connsiteX44" fmla="*/ 2161992 w 2192055"/>
                <a:gd name="connsiteY44" fmla="*/ 1104795 h 1540701"/>
                <a:gd name="connsiteX45" fmla="*/ 2192055 w 2192055"/>
                <a:gd name="connsiteY45" fmla="*/ 1194983 h 1540701"/>
                <a:gd name="connsiteX46" fmla="*/ 2134435 w 2192055"/>
                <a:gd name="connsiteY46" fmla="*/ 1277654 h 1540701"/>
                <a:gd name="connsiteX47" fmla="*/ 2094352 w 2192055"/>
                <a:gd name="connsiteY47" fmla="*/ 1357821 h 1540701"/>
                <a:gd name="connsiteX48" fmla="*/ 2046753 w 2192055"/>
                <a:gd name="connsiteY48" fmla="*/ 1440493 h 1540701"/>
                <a:gd name="connsiteX49" fmla="*/ 1999154 w 2192055"/>
                <a:gd name="connsiteY49" fmla="*/ 1500618 h 1540701"/>
                <a:gd name="connsiteX50" fmla="*/ 1969092 w 2192055"/>
                <a:gd name="connsiteY50" fmla="*/ 1528175 h 1540701"/>
                <a:gd name="connsiteX51" fmla="*/ 1946545 w 2192055"/>
                <a:gd name="connsiteY51" fmla="*/ 1540701 h 1540701"/>
                <a:gd name="connsiteX52" fmla="*/ 1926503 w 2192055"/>
                <a:gd name="connsiteY52" fmla="*/ 1540701 h 1540701"/>
                <a:gd name="connsiteX53" fmla="*/ 1896441 w 2192055"/>
                <a:gd name="connsiteY53" fmla="*/ 1535691 h 1540701"/>
                <a:gd name="connsiteX54" fmla="*/ 1873894 w 2192055"/>
                <a:gd name="connsiteY54" fmla="*/ 1523165 h 1540701"/>
                <a:gd name="connsiteX55" fmla="*/ 1841326 w 2192055"/>
                <a:gd name="connsiteY55" fmla="*/ 1490597 h 1540701"/>
                <a:gd name="connsiteX56" fmla="*/ 1801243 w 2192055"/>
                <a:gd name="connsiteY56" fmla="*/ 1458029 h 1540701"/>
                <a:gd name="connsiteX57" fmla="*/ 1746128 w 2192055"/>
                <a:gd name="connsiteY57" fmla="*/ 1430472 h 1540701"/>
                <a:gd name="connsiteX58" fmla="*/ 1560743 w 2192055"/>
                <a:gd name="connsiteY58" fmla="*/ 1350305 h 1540701"/>
                <a:gd name="connsiteX59" fmla="*/ 1332769 w 2192055"/>
                <a:gd name="connsiteY59" fmla="*/ 1257613 h 1540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92055" h="1540701">
                  <a:moveTo>
                    <a:pt x="1332769" y="1257613"/>
                  </a:moveTo>
                  <a:lnTo>
                    <a:pt x="1177447" y="1169931"/>
                  </a:lnTo>
                  <a:lnTo>
                    <a:pt x="1047176" y="1099785"/>
                  </a:lnTo>
                  <a:lnTo>
                    <a:pt x="844254" y="982040"/>
                  </a:lnTo>
                  <a:lnTo>
                    <a:pt x="729015" y="886842"/>
                  </a:lnTo>
                  <a:lnTo>
                    <a:pt x="603755" y="779119"/>
                  </a:lnTo>
                  <a:lnTo>
                    <a:pt x="513567" y="696447"/>
                  </a:lnTo>
                  <a:lnTo>
                    <a:pt x="410854" y="596239"/>
                  </a:lnTo>
                  <a:lnTo>
                    <a:pt x="330687" y="516072"/>
                  </a:lnTo>
                  <a:lnTo>
                    <a:pt x="265552" y="440916"/>
                  </a:lnTo>
                  <a:lnTo>
                    <a:pt x="197911" y="350728"/>
                  </a:lnTo>
                  <a:lnTo>
                    <a:pt x="147807" y="280583"/>
                  </a:lnTo>
                  <a:lnTo>
                    <a:pt x="92693" y="192901"/>
                  </a:lnTo>
                  <a:lnTo>
                    <a:pt x="45094" y="117744"/>
                  </a:lnTo>
                  <a:lnTo>
                    <a:pt x="22547" y="77661"/>
                  </a:lnTo>
                  <a:lnTo>
                    <a:pt x="5011" y="47599"/>
                  </a:lnTo>
                  <a:lnTo>
                    <a:pt x="0" y="30062"/>
                  </a:lnTo>
                  <a:lnTo>
                    <a:pt x="0" y="17536"/>
                  </a:lnTo>
                  <a:lnTo>
                    <a:pt x="5011" y="2505"/>
                  </a:lnTo>
                  <a:lnTo>
                    <a:pt x="20042" y="0"/>
                  </a:lnTo>
                  <a:lnTo>
                    <a:pt x="42589" y="7515"/>
                  </a:lnTo>
                  <a:lnTo>
                    <a:pt x="65136" y="25052"/>
                  </a:lnTo>
                  <a:lnTo>
                    <a:pt x="165344" y="137786"/>
                  </a:lnTo>
                  <a:lnTo>
                    <a:pt x="278078" y="248015"/>
                  </a:lnTo>
                  <a:lnTo>
                    <a:pt x="413359" y="375781"/>
                  </a:lnTo>
                  <a:lnTo>
                    <a:pt x="501041" y="453442"/>
                  </a:lnTo>
                  <a:lnTo>
                    <a:pt x="593734" y="526093"/>
                  </a:lnTo>
                  <a:lnTo>
                    <a:pt x="691437" y="603754"/>
                  </a:lnTo>
                  <a:lnTo>
                    <a:pt x="771603" y="658869"/>
                  </a:lnTo>
                  <a:lnTo>
                    <a:pt x="859286" y="721499"/>
                  </a:lnTo>
                  <a:lnTo>
                    <a:pt x="949473" y="781624"/>
                  </a:lnTo>
                  <a:lnTo>
                    <a:pt x="1047176" y="846759"/>
                  </a:lnTo>
                  <a:lnTo>
                    <a:pt x="1220035" y="931936"/>
                  </a:lnTo>
                  <a:lnTo>
                    <a:pt x="1370348" y="1002082"/>
                  </a:lnTo>
                  <a:lnTo>
                    <a:pt x="1520660" y="1062207"/>
                  </a:lnTo>
                  <a:lnTo>
                    <a:pt x="1668467" y="1112311"/>
                  </a:lnTo>
                  <a:lnTo>
                    <a:pt x="1743623" y="1134858"/>
                  </a:lnTo>
                  <a:lnTo>
                    <a:pt x="1816274" y="1154899"/>
                  </a:lnTo>
                  <a:lnTo>
                    <a:pt x="1871389" y="1164920"/>
                  </a:lnTo>
                  <a:lnTo>
                    <a:pt x="1918988" y="1172436"/>
                  </a:lnTo>
                  <a:lnTo>
                    <a:pt x="1964081" y="1174941"/>
                  </a:lnTo>
                  <a:lnTo>
                    <a:pt x="2011680" y="1174941"/>
                  </a:lnTo>
                  <a:lnTo>
                    <a:pt x="2056774" y="1169931"/>
                  </a:lnTo>
                  <a:lnTo>
                    <a:pt x="2104373" y="1149889"/>
                  </a:lnTo>
                  <a:lnTo>
                    <a:pt x="2161992" y="1104795"/>
                  </a:lnTo>
                  <a:lnTo>
                    <a:pt x="2192055" y="1194983"/>
                  </a:lnTo>
                  <a:lnTo>
                    <a:pt x="2134435" y="1277654"/>
                  </a:lnTo>
                  <a:lnTo>
                    <a:pt x="2094352" y="1357821"/>
                  </a:lnTo>
                  <a:lnTo>
                    <a:pt x="2046753" y="1440493"/>
                  </a:lnTo>
                  <a:lnTo>
                    <a:pt x="1999154" y="1500618"/>
                  </a:lnTo>
                  <a:lnTo>
                    <a:pt x="1969092" y="1528175"/>
                  </a:lnTo>
                  <a:lnTo>
                    <a:pt x="1946545" y="1540701"/>
                  </a:lnTo>
                  <a:lnTo>
                    <a:pt x="1926503" y="1540701"/>
                  </a:lnTo>
                  <a:lnTo>
                    <a:pt x="1896441" y="1535691"/>
                  </a:lnTo>
                  <a:lnTo>
                    <a:pt x="1873894" y="1523165"/>
                  </a:lnTo>
                  <a:lnTo>
                    <a:pt x="1841326" y="1490597"/>
                  </a:lnTo>
                  <a:lnTo>
                    <a:pt x="1801243" y="1458029"/>
                  </a:lnTo>
                  <a:lnTo>
                    <a:pt x="1746128" y="1430472"/>
                  </a:lnTo>
                  <a:lnTo>
                    <a:pt x="1560743" y="1350305"/>
                  </a:lnTo>
                  <a:lnTo>
                    <a:pt x="1332769" y="12576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22">
              <a:extLst>
                <a:ext uri="{FF2B5EF4-FFF2-40B4-BE49-F238E27FC236}">
                  <a16:creationId xmlns:a16="http://schemas.microsoft.com/office/drawing/2014/main" id="{54BD0297-BCAA-4D5F-9C2B-81541C36C6B3}"/>
                </a:ext>
              </a:extLst>
            </p:cNvPr>
            <p:cNvSpPr/>
            <p:nvPr/>
          </p:nvSpPr>
          <p:spPr>
            <a:xfrm>
              <a:off x="5453063" y="4297363"/>
              <a:ext cx="1933575" cy="1635125"/>
            </a:xfrm>
            <a:custGeom>
              <a:avLst/>
              <a:gdLst>
                <a:gd name="connsiteX0" fmla="*/ 762000 w 1932214"/>
                <a:gd name="connsiteY0" fmla="*/ 1058635 h 1635578"/>
                <a:gd name="connsiteX1" fmla="*/ 527957 w 1932214"/>
                <a:gd name="connsiteY1" fmla="*/ 721178 h 1635578"/>
                <a:gd name="connsiteX2" fmla="*/ 427264 w 1932214"/>
                <a:gd name="connsiteY2" fmla="*/ 560614 h 1635578"/>
                <a:gd name="connsiteX3" fmla="*/ 351064 w 1932214"/>
                <a:gd name="connsiteY3" fmla="*/ 459921 h 1635578"/>
                <a:gd name="connsiteX4" fmla="*/ 277586 w 1932214"/>
                <a:gd name="connsiteY4" fmla="*/ 359228 h 1635578"/>
                <a:gd name="connsiteX5" fmla="*/ 206828 w 1932214"/>
                <a:gd name="connsiteY5" fmla="*/ 272143 h 1635578"/>
                <a:gd name="connsiteX6" fmla="*/ 138793 w 1932214"/>
                <a:gd name="connsiteY6" fmla="*/ 195943 h 1635578"/>
                <a:gd name="connsiteX7" fmla="*/ 81643 w 1932214"/>
                <a:gd name="connsiteY7" fmla="*/ 136071 h 1635578"/>
                <a:gd name="connsiteX8" fmla="*/ 46264 w 1932214"/>
                <a:gd name="connsiteY8" fmla="*/ 111578 h 1635578"/>
                <a:gd name="connsiteX9" fmla="*/ 21771 w 1932214"/>
                <a:gd name="connsiteY9" fmla="*/ 95250 h 1635578"/>
                <a:gd name="connsiteX10" fmla="*/ 8164 w 1932214"/>
                <a:gd name="connsiteY10" fmla="*/ 81643 h 1635578"/>
                <a:gd name="connsiteX11" fmla="*/ 0 w 1932214"/>
                <a:gd name="connsiteY11" fmla="*/ 54428 h 1635578"/>
                <a:gd name="connsiteX12" fmla="*/ 2721 w 1932214"/>
                <a:gd name="connsiteY12" fmla="*/ 29935 h 1635578"/>
                <a:gd name="connsiteX13" fmla="*/ 8164 w 1932214"/>
                <a:gd name="connsiteY13" fmla="*/ 16328 h 1635578"/>
                <a:gd name="connsiteX14" fmla="*/ 27214 w 1932214"/>
                <a:gd name="connsiteY14" fmla="*/ 5443 h 1635578"/>
                <a:gd name="connsiteX15" fmla="*/ 62593 w 1932214"/>
                <a:gd name="connsiteY15" fmla="*/ 0 h 1635578"/>
                <a:gd name="connsiteX16" fmla="*/ 103414 w 1932214"/>
                <a:gd name="connsiteY16" fmla="*/ 13607 h 1635578"/>
                <a:gd name="connsiteX17" fmla="*/ 195943 w 1932214"/>
                <a:gd name="connsiteY17" fmla="*/ 68035 h 1635578"/>
                <a:gd name="connsiteX18" fmla="*/ 269421 w 1932214"/>
                <a:gd name="connsiteY18" fmla="*/ 122464 h 1635578"/>
                <a:gd name="connsiteX19" fmla="*/ 348343 w 1932214"/>
                <a:gd name="connsiteY19" fmla="*/ 187778 h 1635578"/>
                <a:gd name="connsiteX20" fmla="*/ 408214 w 1932214"/>
                <a:gd name="connsiteY20" fmla="*/ 247650 h 1635578"/>
                <a:gd name="connsiteX21" fmla="*/ 519793 w 1932214"/>
                <a:gd name="connsiteY21" fmla="*/ 372835 h 1635578"/>
                <a:gd name="connsiteX22" fmla="*/ 658586 w 1932214"/>
                <a:gd name="connsiteY22" fmla="*/ 500743 h 1635578"/>
                <a:gd name="connsiteX23" fmla="*/ 813707 w 1932214"/>
                <a:gd name="connsiteY23" fmla="*/ 666750 h 1635578"/>
                <a:gd name="connsiteX24" fmla="*/ 903514 w 1932214"/>
                <a:gd name="connsiteY24" fmla="*/ 772885 h 1635578"/>
                <a:gd name="connsiteX25" fmla="*/ 974271 w 1932214"/>
                <a:gd name="connsiteY25" fmla="*/ 846364 h 1635578"/>
                <a:gd name="connsiteX26" fmla="*/ 1055914 w 1932214"/>
                <a:gd name="connsiteY26" fmla="*/ 928007 h 1635578"/>
                <a:gd name="connsiteX27" fmla="*/ 1178378 w 1932214"/>
                <a:gd name="connsiteY27" fmla="*/ 1045028 h 1635578"/>
                <a:gd name="connsiteX28" fmla="*/ 1265464 w 1932214"/>
                <a:gd name="connsiteY28" fmla="*/ 1126671 h 1635578"/>
                <a:gd name="connsiteX29" fmla="*/ 1355271 w 1932214"/>
                <a:gd name="connsiteY29" fmla="*/ 1200150 h 1635578"/>
                <a:gd name="connsiteX30" fmla="*/ 1439636 w 1932214"/>
                <a:gd name="connsiteY30" fmla="*/ 1262743 h 1635578"/>
                <a:gd name="connsiteX31" fmla="*/ 1570264 w 1932214"/>
                <a:gd name="connsiteY31" fmla="*/ 1355271 h 1635578"/>
                <a:gd name="connsiteX32" fmla="*/ 1700893 w 1932214"/>
                <a:gd name="connsiteY32" fmla="*/ 1436914 h 1635578"/>
                <a:gd name="connsiteX33" fmla="*/ 1826078 w 1932214"/>
                <a:gd name="connsiteY33" fmla="*/ 1515835 h 1635578"/>
                <a:gd name="connsiteX34" fmla="*/ 1910443 w 1932214"/>
                <a:gd name="connsiteY34" fmla="*/ 1570264 h 1635578"/>
                <a:gd name="connsiteX35" fmla="*/ 1926771 w 1932214"/>
                <a:gd name="connsiteY35" fmla="*/ 1586593 h 1635578"/>
                <a:gd name="connsiteX36" fmla="*/ 1932214 w 1932214"/>
                <a:gd name="connsiteY36" fmla="*/ 1605643 h 1635578"/>
                <a:gd name="connsiteX37" fmla="*/ 1921328 w 1932214"/>
                <a:gd name="connsiteY37" fmla="*/ 1621971 h 1635578"/>
                <a:gd name="connsiteX38" fmla="*/ 1885950 w 1932214"/>
                <a:gd name="connsiteY38" fmla="*/ 1635578 h 1635578"/>
                <a:gd name="connsiteX39" fmla="*/ 1828800 w 1932214"/>
                <a:gd name="connsiteY39" fmla="*/ 1630135 h 1635578"/>
                <a:gd name="connsiteX40" fmla="*/ 1679121 w 1932214"/>
                <a:gd name="connsiteY40" fmla="*/ 1619250 h 1635578"/>
                <a:gd name="connsiteX41" fmla="*/ 1491343 w 1932214"/>
                <a:gd name="connsiteY41" fmla="*/ 1602921 h 1635578"/>
                <a:gd name="connsiteX42" fmla="*/ 1374321 w 1932214"/>
                <a:gd name="connsiteY42" fmla="*/ 1594757 h 1635578"/>
                <a:gd name="connsiteX43" fmla="*/ 1270907 w 1932214"/>
                <a:gd name="connsiteY43" fmla="*/ 1583871 h 1635578"/>
                <a:gd name="connsiteX44" fmla="*/ 1219200 w 1932214"/>
                <a:gd name="connsiteY44" fmla="*/ 1570264 h 1635578"/>
                <a:gd name="connsiteX45" fmla="*/ 1170214 w 1932214"/>
                <a:gd name="connsiteY45" fmla="*/ 1551214 h 1635578"/>
                <a:gd name="connsiteX46" fmla="*/ 1113064 w 1932214"/>
                <a:gd name="connsiteY46" fmla="*/ 1518557 h 1635578"/>
                <a:gd name="connsiteX47" fmla="*/ 1064078 w 1932214"/>
                <a:gd name="connsiteY47" fmla="*/ 1480457 h 1635578"/>
                <a:gd name="connsiteX48" fmla="*/ 987878 w 1932214"/>
                <a:gd name="connsiteY48" fmla="*/ 1401535 h 1635578"/>
                <a:gd name="connsiteX49" fmla="*/ 917121 w 1932214"/>
                <a:gd name="connsiteY49" fmla="*/ 1300843 h 1635578"/>
                <a:gd name="connsiteX50" fmla="*/ 827314 w 1932214"/>
                <a:gd name="connsiteY50" fmla="*/ 1151164 h 1635578"/>
                <a:gd name="connsiteX51" fmla="*/ 762000 w 1932214"/>
                <a:gd name="connsiteY51" fmla="*/ 1058635 h 1635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932214" h="1635578">
                  <a:moveTo>
                    <a:pt x="762000" y="1058635"/>
                  </a:moveTo>
                  <a:lnTo>
                    <a:pt x="527957" y="721178"/>
                  </a:lnTo>
                  <a:lnTo>
                    <a:pt x="427264" y="560614"/>
                  </a:lnTo>
                  <a:lnTo>
                    <a:pt x="351064" y="459921"/>
                  </a:lnTo>
                  <a:lnTo>
                    <a:pt x="277586" y="359228"/>
                  </a:lnTo>
                  <a:lnTo>
                    <a:pt x="206828" y="272143"/>
                  </a:lnTo>
                  <a:lnTo>
                    <a:pt x="138793" y="195943"/>
                  </a:lnTo>
                  <a:lnTo>
                    <a:pt x="81643" y="136071"/>
                  </a:lnTo>
                  <a:lnTo>
                    <a:pt x="46264" y="111578"/>
                  </a:lnTo>
                  <a:lnTo>
                    <a:pt x="21771" y="95250"/>
                  </a:lnTo>
                  <a:lnTo>
                    <a:pt x="8164" y="81643"/>
                  </a:lnTo>
                  <a:lnTo>
                    <a:pt x="0" y="54428"/>
                  </a:lnTo>
                  <a:lnTo>
                    <a:pt x="2721" y="29935"/>
                  </a:lnTo>
                  <a:lnTo>
                    <a:pt x="8164" y="16328"/>
                  </a:lnTo>
                  <a:lnTo>
                    <a:pt x="27214" y="5443"/>
                  </a:lnTo>
                  <a:lnTo>
                    <a:pt x="62593" y="0"/>
                  </a:lnTo>
                  <a:lnTo>
                    <a:pt x="103414" y="13607"/>
                  </a:lnTo>
                  <a:lnTo>
                    <a:pt x="195943" y="68035"/>
                  </a:lnTo>
                  <a:lnTo>
                    <a:pt x="269421" y="122464"/>
                  </a:lnTo>
                  <a:lnTo>
                    <a:pt x="348343" y="187778"/>
                  </a:lnTo>
                  <a:lnTo>
                    <a:pt x="408214" y="247650"/>
                  </a:lnTo>
                  <a:lnTo>
                    <a:pt x="519793" y="372835"/>
                  </a:lnTo>
                  <a:lnTo>
                    <a:pt x="658586" y="500743"/>
                  </a:lnTo>
                  <a:lnTo>
                    <a:pt x="813707" y="666750"/>
                  </a:lnTo>
                  <a:lnTo>
                    <a:pt x="903514" y="772885"/>
                  </a:lnTo>
                  <a:lnTo>
                    <a:pt x="974271" y="846364"/>
                  </a:lnTo>
                  <a:lnTo>
                    <a:pt x="1055914" y="928007"/>
                  </a:lnTo>
                  <a:lnTo>
                    <a:pt x="1178378" y="1045028"/>
                  </a:lnTo>
                  <a:lnTo>
                    <a:pt x="1265464" y="1126671"/>
                  </a:lnTo>
                  <a:lnTo>
                    <a:pt x="1355271" y="1200150"/>
                  </a:lnTo>
                  <a:lnTo>
                    <a:pt x="1439636" y="1262743"/>
                  </a:lnTo>
                  <a:lnTo>
                    <a:pt x="1570264" y="1355271"/>
                  </a:lnTo>
                  <a:lnTo>
                    <a:pt x="1700893" y="1436914"/>
                  </a:lnTo>
                  <a:lnTo>
                    <a:pt x="1826078" y="1515835"/>
                  </a:lnTo>
                  <a:lnTo>
                    <a:pt x="1910443" y="1570264"/>
                  </a:lnTo>
                  <a:lnTo>
                    <a:pt x="1926771" y="1586593"/>
                  </a:lnTo>
                  <a:lnTo>
                    <a:pt x="1932214" y="1605643"/>
                  </a:lnTo>
                  <a:lnTo>
                    <a:pt x="1921328" y="1621971"/>
                  </a:lnTo>
                  <a:lnTo>
                    <a:pt x="1885950" y="1635578"/>
                  </a:lnTo>
                  <a:lnTo>
                    <a:pt x="1828800" y="1630135"/>
                  </a:lnTo>
                  <a:lnTo>
                    <a:pt x="1679121" y="1619250"/>
                  </a:lnTo>
                  <a:lnTo>
                    <a:pt x="1491343" y="1602921"/>
                  </a:lnTo>
                  <a:lnTo>
                    <a:pt x="1374321" y="1594757"/>
                  </a:lnTo>
                  <a:lnTo>
                    <a:pt x="1270907" y="1583871"/>
                  </a:lnTo>
                  <a:lnTo>
                    <a:pt x="1219200" y="1570264"/>
                  </a:lnTo>
                  <a:lnTo>
                    <a:pt x="1170214" y="1551214"/>
                  </a:lnTo>
                  <a:lnTo>
                    <a:pt x="1113064" y="1518557"/>
                  </a:lnTo>
                  <a:lnTo>
                    <a:pt x="1064078" y="1480457"/>
                  </a:lnTo>
                  <a:lnTo>
                    <a:pt x="987878" y="1401535"/>
                  </a:lnTo>
                  <a:lnTo>
                    <a:pt x="917121" y="1300843"/>
                  </a:lnTo>
                  <a:lnTo>
                    <a:pt x="827314" y="1151164"/>
                  </a:lnTo>
                  <a:lnTo>
                    <a:pt x="762000" y="10586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 nodeType="clickPar">
                      <p:stCondLst>
                        <p:cond delay="indefinite"/>
                      </p:stCondLst>
                      <p:childTnLst>
                        <p:par>
                          <p:cTn id="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 nodeType="clickPar">
                      <p:stCondLst>
                        <p:cond delay="indefinite"/>
                      </p:stCondLst>
                      <p:childTnLst>
                        <p:par>
                          <p:cTn id="8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 nodeType="clickPar">
                      <p:stCondLst>
                        <p:cond delay="indefinite"/>
                      </p:stCondLst>
                      <p:childTnLst>
                        <p:par>
                          <p:cTn id="9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3282" name="グループ化 1">
            <a:extLst>
              <a:ext uri="{FF2B5EF4-FFF2-40B4-BE49-F238E27FC236}">
                <a16:creationId xmlns:a16="http://schemas.microsoft.com/office/drawing/2014/main" id="{F70B14A3-8D59-471A-988A-429D93B8498A}"/>
              </a:ext>
            </a:extLst>
          </p:cNvPr>
          <p:cNvGrpSpPr>
            <a:grpSpLocks/>
          </p:cNvGrpSpPr>
          <p:nvPr/>
        </p:nvGrpSpPr>
        <p:grpSpPr bwMode="auto">
          <a:xfrm>
            <a:off x="2584450" y="1341438"/>
            <a:ext cx="4802188" cy="4681537"/>
            <a:chOff x="2584450" y="1341438"/>
            <a:chExt cx="4802188" cy="4681537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6FE62D84-A1E1-4592-A7F0-01FF6084CC0A}"/>
                </a:ext>
              </a:extLst>
            </p:cNvPr>
            <p:cNvSpPr/>
            <p:nvPr/>
          </p:nvSpPr>
          <p:spPr>
            <a:xfrm>
              <a:off x="3414713" y="1624013"/>
              <a:ext cx="704850" cy="828675"/>
            </a:xfrm>
            <a:custGeom>
              <a:avLst/>
              <a:gdLst>
                <a:gd name="connsiteX0" fmla="*/ 395287 w 704850"/>
                <a:gd name="connsiteY0" fmla="*/ 616743 h 828675"/>
                <a:gd name="connsiteX1" fmla="*/ 254793 w 704850"/>
                <a:gd name="connsiteY1" fmla="*/ 411956 h 828675"/>
                <a:gd name="connsiteX2" fmla="*/ 145256 w 704850"/>
                <a:gd name="connsiteY2" fmla="*/ 257175 h 828675"/>
                <a:gd name="connsiteX3" fmla="*/ 61912 w 704850"/>
                <a:gd name="connsiteY3" fmla="*/ 138112 h 828675"/>
                <a:gd name="connsiteX4" fmla="*/ 26193 w 704850"/>
                <a:gd name="connsiteY4" fmla="*/ 85725 h 828675"/>
                <a:gd name="connsiteX5" fmla="*/ 9525 w 704850"/>
                <a:gd name="connsiteY5" fmla="*/ 59531 h 828675"/>
                <a:gd name="connsiteX6" fmla="*/ 0 w 704850"/>
                <a:gd name="connsiteY6" fmla="*/ 35718 h 828675"/>
                <a:gd name="connsiteX7" fmla="*/ 0 w 704850"/>
                <a:gd name="connsiteY7" fmla="*/ 16668 h 828675"/>
                <a:gd name="connsiteX8" fmla="*/ 4762 w 704850"/>
                <a:gd name="connsiteY8" fmla="*/ 4762 h 828675"/>
                <a:gd name="connsiteX9" fmla="*/ 19050 w 704850"/>
                <a:gd name="connsiteY9" fmla="*/ 0 h 828675"/>
                <a:gd name="connsiteX10" fmla="*/ 47625 w 704850"/>
                <a:gd name="connsiteY10" fmla="*/ 7143 h 828675"/>
                <a:gd name="connsiteX11" fmla="*/ 85725 w 704850"/>
                <a:gd name="connsiteY11" fmla="*/ 33337 h 828675"/>
                <a:gd name="connsiteX12" fmla="*/ 202406 w 704850"/>
                <a:gd name="connsiteY12" fmla="*/ 116681 h 828675"/>
                <a:gd name="connsiteX13" fmla="*/ 304800 w 704850"/>
                <a:gd name="connsiteY13" fmla="*/ 188118 h 828675"/>
                <a:gd name="connsiteX14" fmla="*/ 392906 w 704850"/>
                <a:gd name="connsiteY14" fmla="*/ 252412 h 828675"/>
                <a:gd name="connsiteX15" fmla="*/ 514350 w 704850"/>
                <a:gd name="connsiteY15" fmla="*/ 350043 h 828675"/>
                <a:gd name="connsiteX16" fmla="*/ 600075 w 704850"/>
                <a:gd name="connsiteY16" fmla="*/ 423862 h 828675"/>
                <a:gd name="connsiteX17" fmla="*/ 645318 w 704850"/>
                <a:gd name="connsiteY17" fmla="*/ 478631 h 828675"/>
                <a:gd name="connsiteX18" fmla="*/ 671512 w 704850"/>
                <a:gd name="connsiteY18" fmla="*/ 514350 h 828675"/>
                <a:gd name="connsiteX19" fmla="*/ 692943 w 704850"/>
                <a:gd name="connsiteY19" fmla="*/ 550068 h 828675"/>
                <a:gd name="connsiteX20" fmla="*/ 702468 w 704850"/>
                <a:gd name="connsiteY20" fmla="*/ 595312 h 828675"/>
                <a:gd name="connsiteX21" fmla="*/ 704850 w 704850"/>
                <a:gd name="connsiteY21" fmla="*/ 640556 h 828675"/>
                <a:gd name="connsiteX22" fmla="*/ 702468 w 704850"/>
                <a:gd name="connsiteY22" fmla="*/ 690562 h 828675"/>
                <a:gd name="connsiteX23" fmla="*/ 695325 w 704850"/>
                <a:gd name="connsiteY23" fmla="*/ 733425 h 828675"/>
                <a:gd name="connsiteX24" fmla="*/ 673893 w 704850"/>
                <a:gd name="connsiteY24" fmla="*/ 781050 h 828675"/>
                <a:gd name="connsiteX25" fmla="*/ 650081 w 704850"/>
                <a:gd name="connsiteY25" fmla="*/ 812006 h 828675"/>
                <a:gd name="connsiteX26" fmla="*/ 623887 w 704850"/>
                <a:gd name="connsiteY26" fmla="*/ 828675 h 828675"/>
                <a:gd name="connsiteX27" fmla="*/ 600075 w 704850"/>
                <a:gd name="connsiteY27" fmla="*/ 828675 h 828675"/>
                <a:gd name="connsiteX28" fmla="*/ 561975 w 704850"/>
                <a:gd name="connsiteY28" fmla="*/ 812006 h 828675"/>
                <a:gd name="connsiteX29" fmla="*/ 523875 w 704850"/>
                <a:gd name="connsiteY29" fmla="*/ 785812 h 828675"/>
                <a:gd name="connsiteX30" fmla="*/ 488156 w 704850"/>
                <a:gd name="connsiteY30" fmla="*/ 752475 h 828675"/>
                <a:gd name="connsiteX31" fmla="*/ 450056 w 704850"/>
                <a:gd name="connsiteY31" fmla="*/ 697706 h 828675"/>
                <a:gd name="connsiteX32" fmla="*/ 395287 w 704850"/>
                <a:gd name="connsiteY32" fmla="*/ 616743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04850" h="828675">
                  <a:moveTo>
                    <a:pt x="395287" y="616743"/>
                  </a:moveTo>
                  <a:lnTo>
                    <a:pt x="254793" y="411956"/>
                  </a:lnTo>
                  <a:lnTo>
                    <a:pt x="145256" y="257175"/>
                  </a:lnTo>
                  <a:lnTo>
                    <a:pt x="61912" y="138112"/>
                  </a:lnTo>
                  <a:lnTo>
                    <a:pt x="26193" y="85725"/>
                  </a:lnTo>
                  <a:lnTo>
                    <a:pt x="9525" y="59531"/>
                  </a:lnTo>
                  <a:lnTo>
                    <a:pt x="0" y="35718"/>
                  </a:lnTo>
                  <a:lnTo>
                    <a:pt x="0" y="16668"/>
                  </a:lnTo>
                  <a:lnTo>
                    <a:pt x="4762" y="4762"/>
                  </a:lnTo>
                  <a:lnTo>
                    <a:pt x="19050" y="0"/>
                  </a:lnTo>
                  <a:lnTo>
                    <a:pt x="47625" y="7143"/>
                  </a:lnTo>
                  <a:lnTo>
                    <a:pt x="85725" y="33337"/>
                  </a:lnTo>
                  <a:lnTo>
                    <a:pt x="202406" y="116681"/>
                  </a:lnTo>
                  <a:lnTo>
                    <a:pt x="304800" y="188118"/>
                  </a:lnTo>
                  <a:lnTo>
                    <a:pt x="392906" y="252412"/>
                  </a:lnTo>
                  <a:lnTo>
                    <a:pt x="514350" y="350043"/>
                  </a:lnTo>
                  <a:lnTo>
                    <a:pt x="600075" y="423862"/>
                  </a:lnTo>
                  <a:lnTo>
                    <a:pt x="645318" y="478631"/>
                  </a:lnTo>
                  <a:lnTo>
                    <a:pt x="671512" y="514350"/>
                  </a:lnTo>
                  <a:lnTo>
                    <a:pt x="692943" y="550068"/>
                  </a:lnTo>
                  <a:lnTo>
                    <a:pt x="702468" y="595312"/>
                  </a:lnTo>
                  <a:lnTo>
                    <a:pt x="704850" y="640556"/>
                  </a:lnTo>
                  <a:lnTo>
                    <a:pt x="702468" y="690562"/>
                  </a:lnTo>
                  <a:lnTo>
                    <a:pt x="695325" y="733425"/>
                  </a:lnTo>
                  <a:lnTo>
                    <a:pt x="673893" y="781050"/>
                  </a:lnTo>
                  <a:lnTo>
                    <a:pt x="650081" y="812006"/>
                  </a:lnTo>
                  <a:lnTo>
                    <a:pt x="623887" y="828675"/>
                  </a:lnTo>
                  <a:lnTo>
                    <a:pt x="600075" y="828675"/>
                  </a:lnTo>
                  <a:lnTo>
                    <a:pt x="561975" y="812006"/>
                  </a:lnTo>
                  <a:lnTo>
                    <a:pt x="523875" y="785812"/>
                  </a:lnTo>
                  <a:lnTo>
                    <a:pt x="488156" y="752475"/>
                  </a:lnTo>
                  <a:lnTo>
                    <a:pt x="450056" y="697706"/>
                  </a:lnTo>
                  <a:lnTo>
                    <a:pt x="395287" y="6167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45B5E435-3CFE-4CB8-A75B-E019356D4F1E}"/>
                </a:ext>
              </a:extLst>
            </p:cNvPr>
            <p:cNvSpPr/>
            <p:nvPr/>
          </p:nvSpPr>
          <p:spPr>
            <a:xfrm>
              <a:off x="4418013" y="1427163"/>
              <a:ext cx="661987" cy="849312"/>
            </a:xfrm>
            <a:custGeom>
              <a:avLst/>
              <a:gdLst>
                <a:gd name="connsiteX0" fmla="*/ 373856 w 661987"/>
                <a:gd name="connsiteY0" fmla="*/ 638175 h 850106"/>
                <a:gd name="connsiteX1" fmla="*/ 273844 w 661987"/>
                <a:gd name="connsiteY1" fmla="*/ 445294 h 850106"/>
                <a:gd name="connsiteX2" fmla="*/ 192881 w 661987"/>
                <a:gd name="connsiteY2" fmla="*/ 316706 h 850106"/>
                <a:gd name="connsiteX3" fmla="*/ 135731 w 661987"/>
                <a:gd name="connsiteY3" fmla="*/ 226219 h 850106"/>
                <a:gd name="connsiteX4" fmla="*/ 42862 w 661987"/>
                <a:gd name="connsiteY4" fmla="*/ 102394 h 850106"/>
                <a:gd name="connsiteX5" fmla="*/ 23812 w 661987"/>
                <a:gd name="connsiteY5" fmla="*/ 76200 h 850106"/>
                <a:gd name="connsiteX6" fmla="*/ 11906 w 661987"/>
                <a:gd name="connsiteY6" fmla="*/ 57150 h 850106"/>
                <a:gd name="connsiteX7" fmla="*/ 2381 w 661987"/>
                <a:gd name="connsiteY7" fmla="*/ 33337 h 850106"/>
                <a:gd name="connsiteX8" fmla="*/ 0 w 661987"/>
                <a:gd name="connsiteY8" fmla="*/ 21431 h 850106"/>
                <a:gd name="connsiteX9" fmla="*/ 4762 w 661987"/>
                <a:gd name="connsiteY9" fmla="*/ 7144 h 850106"/>
                <a:gd name="connsiteX10" fmla="*/ 21431 w 661987"/>
                <a:gd name="connsiteY10" fmla="*/ 0 h 850106"/>
                <a:gd name="connsiteX11" fmla="*/ 57150 w 661987"/>
                <a:gd name="connsiteY11" fmla="*/ 7144 h 850106"/>
                <a:gd name="connsiteX12" fmla="*/ 152400 w 661987"/>
                <a:gd name="connsiteY12" fmla="*/ 73819 h 850106"/>
                <a:gd name="connsiteX13" fmla="*/ 330994 w 661987"/>
                <a:gd name="connsiteY13" fmla="*/ 202406 h 850106"/>
                <a:gd name="connsiteX14" fmla="*/ 431006 w 661987"/>
                <a:gd name="connsiteY14" fmla="*/ 266700 h 850106"/>
                <a:gd name="connsiteX15" fmla="*/ 478631 w 661987"/>
                <a:gd name="connsiteY15" fmla="*/ 300037 h 850106"/>
                <a:gd name="connsiteX16" fmla="*/ 519112 w 661987"/>
                <a:gd name="connsiteY16" fmla="*/ 330994 h 850106"/>
                <a:gd name="connsiteX17" fmla="*/ 564356 w 661987"/>
                <a:gd name="connsiteY17" fmla="*/ 376237 h 850106"/>
                <a:gd name="connsiteX18" fmla="*/ 609600 w 661987"/>
                <a:gd name="connsiteY18" fmla="*/ 435769 h 850106"/>
                <a:gd name="connsiteX19" fmla="*/ 640556 w 661987"/>
                <a:gd name="connsiteY19" fmla="*/ 500062 h 850106"/>
                <a:gd name="connsiteX20" fmla="*/ 657225 w 661987"/>
                <a:gd name="connsiteY20" fmla="*/ 552450 h 850106"/>
                <a:gd name="connsiteX21" fmla="*/ 661987 w 661987"/>
                <a:gd name="connsiteY21" fmla="*/ 604837 h 850106"/>
                <a:gd name="connsiteX22" fmla="*/ 661987 w 661987"/>
                <a:gd name="connsiteY22" fmla="*/ 659606 h 850106"/>
                <a:gd name="connsiteX23" fmla="*/ 654844 w 661987"/>
                <a:gd name="connsiteY23" fmla="*/ 728662 h 850106"/>
                <a:gd name="connsiteX24" fmla="*/ 640556 w 661987"/>
                <a:gd name="connsiteY24" fmla="*/ 781050 h 850106"/>
                <a:gd name="connsiteX25" fmla="*/ 623887 w 661987"/>
                <a:gd name="connsiteY25" fmla="*/ 814387 h 850106"/>
                <a:gd name="connsiteX26" fmla="*/ 604837 w 661987"/>
                <a:gd name="connsiteY26" fmla="*/ 835819 h 850106"/>
                <a:gd name="connsiteX27" fmla="*/ 585787 w 661987"/>
                <a:gd name="connsiteY27" fmla="*/ 845344 h 850106"/>
                <a:gd name="connsiteX28" fmla="*/ 550069 w 661987"/>
                <a:gd name="connsiteY28" fmla="*/ 850106 h 850106"/>
                <a:gd name="connsiteX29" fmla="*/ 516731 w 661987"/>
                <a:gd name="connsiteY29" fmla="*/ 840581 h 850106"/>
                <a:gd name="connsiteX30" fmla="*/ 492919 w 661987"/>
                <a:gd name="connsiteY30" fmla="*/ 819150 h 850106"/>
                <a:gd name="connsiteX31" fmla="*/ 450056 w 661987"/>
                <a:gd name="connsiteY31" fmla="*/ 773906 h 850106"/>
                <a:gd name="connsiteX32" fmla="*/ 421481 w 661987"/>
                <a:gd name="connsiteY32" fmla="*/ 740569 h 850106"/>
                <a:gd name="connsiteX33" fmla="*/ 404812 w 661987"/>
                <a:gd name="connsiteY33" fmla="*/ 707231 h 850106"/>
                <a:gd name="connsiteX34" fmla="*/ 373856 w 661987"/>
                <a:gd name="connsiteY34" fmla="*/ 638175 h 85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61987" h="850106">
                  <a:moveTo>
                    <a:pt x="373856" y="638175"/>
                  </a:moveTo>
                  <a:lnTo>
                    <a:pt x="273844" y="445294"/>
                  </a:lnTo>
                  <a:lnTo>
                    <a:pt x="192881" y="316706"/>
                  </a:lnTo>
                  <a:lnTo>
                    <a:pt x="135731" y="226219"/>
                  </a:lnTo>
                  <a:lnTo>
                    <a:pt x="42862" y="102394"/>
                  </a:lnTo>
                  <a:lnTo>
                    <a:pt x="23812" y="76200"/>
                  </a:lnTo>
                  <a:lnTo>
                    <a:pt x="11906" y="57150"/>
                  </a:lnTo>
                  <a:lnTo>
                    <a:pt x="2381" y="33337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21431" y="0"/>
                  </a:lnTo>
                  <a:lnTo>
                    <a:pt x="57150" y="7144"/>
                  </a:lnTo>
                  <a:lnTo>
                    <a:pt x="152400" y="73819"/>
                  </a:lnTo>
                  <a:lnTo>
                    <a:pt x="330994" y="202406"/>
                  </a:lnTo>
                  <a:lnTo>
                    <a:pt x="431006" y="266700"/>
                  </a:lnTo>
                  <a:lnTo>
                    <a:pt x="478631" y="300037"/>
                  </a:lnTo>
                  <a:lnTo>
                    <a:pt x="519112" y="330994"/>
                  </a:lnTo>
                  <a:lnTo>
                    <a:pt x="564356" y="376237"/>
                  </a:lnTo>
                  <a:lnTo>
                    <a:pt x="609600" y="435769"/>
                  </a:lnTo>
                  <a:lnTo>
                    <a:pt x="640556" y="500062"/>
                  </a:lnTo>
                  <a:lnTo>
                    <a:pt x="657225" y="552450"/>
                  </a:lnTo>
                  <a:lnTo>
                    <a:pt x="661987" y="604837"/>
                  </a:lnTo>
                  <a:lnTo>
                    <a:pt x="661987" y="659606"/>
                  </a:lnTo>
                  <a:lnTo>
                    <a:pt x="654844" y="728662"/>
                  </a:lnTo>
                  <a:lnTo>
                    <a:pt x="640556" y="781050"/>
                  </a:lnTo>
                  <a:lnTo>
                    <a:pt x="623887" y="814387"/>
                  </a:lnTo>
                  <a:lnTo>
                    <a:pt x="604837" y="835819"/>
                  </a:lnTo>
                  <a:lnTo>
                    <a:pt x="585787" y="845344"/>
                  </a:lnTo>
                  <a:lnTo>
                    <a:pt x="550069" y="850106"/>
                  </a:lnTo>
                  <a:lnTo>
                    <a:pt x="516731" y="840581"/>
                  </a:lnTo>
                  <a:lnTo>
                    <a:pt x="492919" y="819150"/>
                  </a:lnTo>
                  <a:lnTo>
                    <a:pt x="450056" y="773906"/>
                  </a:lnTo>
                  <a:lnTo>
                    <a:pt x="421481" y="740569"/>
                  </a:lnTo>
                  <a:lnTo>
                    <a:pt x="404812" y="707231"/>
                  </a:lnTo>
                  <a:lnTo>
                    <a:pt x="373856" y="638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CCBCF636-9AED-42E1-91D1-6C85214BB247}"/>
                </a:ext>
              </a:extLst>
            </p:cNvPr>
            <p:cNvSpPr/>
            <p:nvPr/>
          </p:nvSpPr>
          <p:spPr>
            <a:xfrm>
              <a:off x="5646738" y="1341438"/>
              <a:ext cx="771525" cy="877887"/>
            </a:xfrm>
            <a:custGeom>
              <a:avLst/>
              <a:gdLst>
                <a:gd name="connsiteX0" fmla="*/ 342900 w 771525"/>
                <a:gd name="connsiteY0" fmla="*/ 631031 h 878681"/>
                <a:gd name="connsiteX1" fmla="*/ 207169 w 771525"/>
                <a:gd name="connsiteY1" fmla="*/ 740569 h 878681"/>
                <a:gd name="connsiteX2" fmla="*/ 90487 w 771525"/>
                <a:gd name="connsiteY2" fmla="*/ 835819 h 878681"/>
                <a:gd name="connsiteX3" fmla="*/ 47625 w 771525"/>
                <a:gd name="connsiteY3" fmla="*/ 869156 h 878681"/>
                <a:gd name="connsiteX4" fmla="*/ 28575 w 771525"/>
                <a:gd name="connsiteY4" fmla="*/ 878681 h 878681"/>
                <a:gd name="connsiteX5" fmla="*/ 14287 w 771525"/>
                <a:gd name="connsiteY5" fmla="*/ 876300 h 878681"/>
                <a:gd name="connsiteX6" fmla="*/ 4762 w 771525"/>
                <a:gd name="connsiteY6" fmla="*/ 869156 h 878681"/>
                <a:gd name="connsiteX7" fmla="*/ 0 w 771525"/>
                <a:gd name="connsiteY7" fmla="*/ 850106 h 878681"/>
                <a:gd name="connsiteX8" fmla="*/ 9525 w 771525"/>
                <a:gd name="connsiteY8" fmla="*/ 814387 h 878681"/>
                <a:gd name="connsiteX9" fmla="*/ 64294 w 771525"/>
                <a:gd name="connsiteY9" fmla="*/ 721519 h 878681"/>
                <a:gd name="connsiteX10" fmla="*/ 133350 w 771525"/>
                <a:gd name="connsiteY10" fmla="*/ 600075 h 878681"/>
                <a:gd name="connsiteX11" fmla="*/ 204787 w 771525"/>
                <a:gd name="connsiteY11" fmla="*/ 473869 h 878681"/>
                <a:gd name="connsiteX12" fmla="*/ 266700 w 771525"/>
                <a:gd name="connsiteY12" fmla="*/ 354806 h 878681"/>
                <a:gd name="connsiteX13" fmla="*/ 300037 w 771525"/>
                <a:gd name="connsiteY13" fmla="*/ 264319 h 878681"/>
                <a:gd name="connsiteX14" fmla="*/ 304800 w 771525"/>
                <a:gd name="connsiteY14" fmla="*/ 230981 h 878681"/>
                <a:gd name="connsiteX15" fmla="*/ 304800 w 771525"/>
                <a:gd name="connsiteY15" fmla="*/ 195262 h 878681"/>
                <a:gd name="connsiteX16" fmla="*/ 295275 w 771525"/>
                <a:gd name="connsiteY16" fmla="*/ 157162 h 878681"/>
                <a:gd name="connsiteX17" fmla="*/ 278606 w 771525"/>
                <a:gd name="connsiteY17" fmla="*/ 111919 h 878681"/>
                <a:gd name="connsiteX18" fmla="*/ 257175 w 771525"/>
                <a:gd name="connsiteY18" fmla="*/ 83344 h 878681"/>
                <a:gd name="connsiteX19" fmla="*/ 238125 w 771525"/>
                <a:gd name="connsiteY19" fmla="*/ 59531 h 878681"/>
                <a:gd name="connsiteX20" fmla="*/ 226219 w 771525"/>
                <a:gd name="connsiteY20" fmla="*/ 45244 h 878681"/>
                <a:gd name="connsiteX21" fmla="*/ 221456 w 771525"/>
                <a:gd name="connsiteY21" fmla="*/ 26194 h 878681"/>
                <a:gd name="connsiteX22" fmla="*/ 226219 w 771525"/>
                <a:gd name="connsiteY22" fmla="*/ 4762 h 878681"/>
                <a:gd name="connsiteX23" fmla="*/ 235744 w 771525"/>
                <a:gd name="connsiteY23" fmla="*/ 0 h 878681"/>
                <a:gd name="connsiteX24" fmla="*/ 247650 w 771525"/>
                <a:gd name="connsiteY24" fmla="*/ 0 h 878681"/>
                <a:gd name="connsiteX25" fmla="*/ 276225 w 771525"/>
                <a:gd name="connsiteY25" fmla="*/ 7144 h 878681"/>
                <a:gd name="connsiteX26" fmla="*/ 330994 w 771525"/>
                <a:gd name="connsiteY26" fmla="*/ 26194 h 878681"/>
                <a:gd name="connsiteX27" fmla="*/ 402431 w 771525"/>
                <a:gd name="connsiteY27" fmla="*/ 59531 h 878681"/>
                <a:gd name="connsiteX28" fmla="*/ 445294 w 771525"/>
                <a:gd name="connsiteY28" fmla="*/ 80962 h 878681"/>
                <a:gd name="connsiteX29" fmla="*/ 523875 w 771525"/>
                <a:gd name="connsiteY29" fmla="*/ 123825 h 878681"/>
                <a:gd name="connsiteX30" fmla="*/ 602456 w 771525"/>
                <a:gd name="connsiteY30" fmla="*/ 171450 h 878681"/>
                <a:gd name="connsiteX31" fmla="*/ 688181 w 771525"/>
                <a:gd name="connsiteY31" fmla="*/ 230981 h 878681"/>
                <a:gd name="connsiteX32" fmla="*/ 742950 w 771525"/>
                <a:gd name="connsiteY32" fmla="*/ 276225 h 878681"/>
                <a:gd name="connsiteX33" fmla="*/ 764381 w 771525"/>
                <a:gd name="connsiteY33" fmla="*/ 300037 h 878681"/>
                <a:gd name="connsiteX34" fmla="*/ 771525 w 771525"/>
                <a:gd name="connsiteY34" fmla="*/ 314325 h 878681"/>
                <a:gd name="connsiteX35" fmla="*/ 771525 w 771525"/>
                <a:gd name="connsiteY35" fmla="*/ 326231 h 878681"/>
                <a:gd name="connsiteX36" fmla="*/ 762000 w 771525"/>
                <a:gd name="connsiteY36" fmla="*/ 342900 h 878681"/>
                <a:gd name="connsiteX37" fmla="*/ 738187 w 771525"/>
                <a:gd name="connsiteY37" fmla="*/ 354806 h 878681"/>
                <a:gd name="connsiteX38" fmla="*/ 635794 w 771525"/>
                <a:gd name="connsiteY38" fmla="*/ 392906 h 878681"/>
                <a:gd name="connsiteX39" fmla="*/ 488156 w 771525"/>
                <a:gd name="connsiteY39" fmla="*/ 514350 h 878681"/>
                <a:gd name="connsiteX40" fmla="*/ 342900 w 771525"/>
                <a:gd name="connsiteY40" fmla="*/ 631031 h 8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71525" h="878681">
                  <a:moveTo>
                    <a:pt x="342900" y="631031"/>
                  </a:moveTo>
                  <a:lnTo>
                    <a:pt x="207169" y="740569"/>
                  </a:lnTo>
                  <a:lnTo>
                    <a:pt x="90487" y="835819"/>
                  </a:lnTo>
                  <a:lnTo>
                    <a:pt x="47625" y="869156"/>
                  </a:lnTo>
                  <a:lnTo>
                    <a:pt x="28575" y="878681"/>
                  </a:lnTo>
                  <a:lnTo>
                    <a:pt x="14287" y="876300"/>
                  </a:lnTo>
                  <a:lnTo>
                    <a:pt x="4762" y="869156"/>
                  </a:lnTo>
                  <a:lnTo>
                    <a:pt x="0" y="850106"/>
                  </a:lnTo>
                  <a:lnTo>
                    <a:pt x="9525" y="814387"/>
                  </a:lnTo>
                  <a:lnTo>
                    <a:pt x="64294" y="721519"/>
                  </a:lnTo>
                  <a:lnTo>
                    <a:pt x="133350" y="600075"/>
                  </a:lnTo>
                  <a:lnTo>
                    <a:pt x="204787" y="473869"/>
                  </a:lnTo>
                  <a:lnTo>
                    <a:pt x="266700" y="354806"/>
                  </a:lnTo>
                  <a:lnTo>
                    <a:pt x="300037" y="264319"/>
                  </a:lnTo>
                  <a:lnTo>
                    <a:pt x="304800" y="230981"/>
                  </a:lnTo>
                  <a:lnTo>
                    <a:pt x="304800" y="195262"/>
                  </a:lnTo>
                  <a:lnTo>
                    <a:pt x="295275" y="157162"/>
                  </a:lnTo>
                  <a:lnTo>
                    <a:pt x="278606" y="111919"/>
                  </a:lnTo>
                  <a:lnTo>
                    <a:pt x="257175" y="83344"/>
                  </a:lnTo>
                  <a:lnTo>
                    <a:pt x="238125" y="59531"/>
                  </a:lnTo>
                  <a:lnTo>
                    <a:pt x="226219" y="45244"/>
                  </a:lnTo>
                  <a:lnTo>
                    <a:pt x="221456" y="26194"/>
                  </a:lnTo>
                  <a:lnTo>
                    <a:pt x="226219" y="4762"/>
                  </a:lnTo>
                  <a:lnTo>
                    <a:pt x="235744" y="0"/>
                  </a:lnTo>
                  <a:lnTo>
                    <a:pt x="247650" y="0"/>
                  </a:lnTo>
                  <a:lnTo>
                    <a:pt x="276225" y="7144"/>
                  </a:lnTo>
                  <a:lnTo>
                    <a:pt x="330994" y="26194"/>
                  </a:lnTo>
                  <a:lnTo>
                    <a:pt x="402431" y="59531"/>
                  </a:lnTo>
                  <a:lnTo>
                    <a:pt x="445294" y="80962"/>
                  </a:lnTo>
                  <a:lnTo>
                    <a:pt x="523875" y="123825"/>
                  </a:lnTo>
                  <a:lnTo>
                    <a:pt x="602456" y="171450"/>
                  </a:lnTo>
                  <a:lnTo>
                    <a:pt x="688181" y="230981"/>
                  </a:lnTo>
                  <a:lnTo>
                    <a:pt x="742950" y="276225"/>
                  </a:lnTo>
                  <a:lnTo>
                    <a:pt x="764381" y="300037"/>
                  </a:lnTo>
                  <a:lnTo>
                    <a:pt x="771525" y="314325"/>
                  </a:lnTo>
                  <a:lnTo>
                    <a:pt x="771525" y="326231"/>
                  </a:lnTo>
                  <a:lnTo>
                    <a:pt x="762000" y="342900"/>
                  </a:lnTo>
                  <a:lnTo>
                    <a:pt x="738187" y="354806"/>
                  </a:lnTo>
                  <a:lnTo>
                    <a:pt x="635794" y="392906"/>
                  </a:lnTo>
                  <a:lnTo>
                    <a:pt x="488156" y="514350"/>
                  </a:lnTo>
                  <a:lnTo>
                    <a:pt x="342900" y="631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25122251-9CB8-4114-8E2D-733B4D1DAC48}"/>
                </a:ext>
              </a:extLst>
            </p:cNvPr>
            <p:cNvSpPr/>
            <p:nvPr/>
          </p:nvSpPr>
          <p:spPr>
            <a:xfrm>
              <a:off x="3425825" y="2335213"/>
              <a:ext cx="3522663" cy="544512"/>
            </a:xfrm>
            <a:custGeom>
              <a:avLst/>
              <a:gdLst>
                <a:gd name="connsiteX0" fmla="*/ 1329109 w 3521629"/>
                <a:gd name="connsiteY0" fmla="*/ 421508 h 543881"/>
                <a:gd name="connsiteX1" fmla="*/ 951791 w 3521629"/>
                <a:gd name="connsiteY1" fmla="*/ 465698 h 543881"/>
                <a:gd name="connsiteX2" fmla="*/ 611866 w 3521629"/>
                <a:gd name="connsiteY2" fmla="*/ 499691 h 543881"/>
                <a:gd name="connsiteX3" fmla="*/ 367119 w 3521629"/>
                <a:gd name="connsiteY3" fmla="*/ 523486 h 543881"/>
                <a:gd name="connsiteX4" fmla="*/ 33992 w 3521629"/>
                <a:gd name="connsiteY4" fmla="*/ 543881 h 543881"/>
                <a:gd name="connsiteX5" fmla="*/ 0 w 3521629"/>
                <a:gd name="connsiteY5" fmla="*/ 336527 h 543881"/>
                <a:gd name="connsiteX6" fmla="*/ 326328 w 3521629"/>
                <a:gd name="connsiteY6" fmla="*/ 336527 h 543881"/>
                <a:gd name="connsiteX7" fmla="*/ 523485 w 3521629"/>
                <a:gd name="connsiteY7" fmla="*/ 322930 h 543881"/>
                <a:gd name="connsiteX8" fmla="*/ 975586 w 3521629"/>
                <a:gd name="connsiteY8" fmla="*/ 282139 h 543881"/>
                <a:gd name="connsiteX9" fmla="*/ 1397094 w 3521629"/>
                <a:gd name="connsiteY9" fmla="*/ 231150 h 543881"/>
                <a:gd name="connsiteX10" fmla="*/ 1828800 w 3521629"/>
                <a:gd name="connsiteY10" fmla="*/ 176762 h 543881"/>
                <a:gd name="connsiteX11" fmla="*/ 2246908 w 3521629"/>
                <a:gd name="connsiteY11" fmla="*/ 115575 h 543881"/>
                <a:gd name="connsiteX12" fmla="*/ 2658218 w 3521629"/>
                <a:gd name="connsiteY12" fmla="*/ 54388 h 543881"/>
                <a:gd name="connsiteX13" fmla="*/ 3008342 w 3521629"/>
                <a:gd name="connsiteY13" fmla="*/ 6799 h 543881"/>
                <a:gd name="connsiteX14" fmla="*/ 3049133 w 3521629"/>
                <a:gd name="connsiteY14" fmla="*/ 0 h 543881"/>
                <a:gd name="connsiteX15" fmla="*/ 3168107 w 3521629"/>
                <a:gd name="connsiteY15" fmla="*/ 16997 h 543881"/>
                <a:gd name="connsiteX16" fmla="*/ 3249689 w 3521629"/>
                <a:gd name="connsiteY16" fmla="*/ 30594 h 543881"/>
                <a:gd name="connsiteX17" fmla="*/ 3338069 w 3521629"/>
                <a:gd name="connsiteY17" fmla="*/ 57788 h 543881"/>
                <a:gd name="connsiteX18" fmla="*/ 3402655 w 3521629"/>
                <a:gd name="connsiteY18" fmla="*/ 81582 h 543881"/>
                <a:gd name="connsiteX19" fmla="*/ 3450245 w 3521629"/>
                <a:gd name="connsiteY19" fmla="*/ 105377 h 543881"/>
                <a:gd name="connsiteX20" fmla="*/ 3470640 w 3521629"/>
                <a:gd name="connsiteY20" fmla="*/ 118974 h 543881"/>
                <a:gd name="connsiteX21" fmla="*/ 3494435 w 3521629"/>
                <a:gd name="connsiteY21" fmla="*/ 139370 h 543881"/>
                <a:gd name="connsiteX22" fmla="*/ 3514831 w 3521629"/>
                <a:gd name="connsiteY22" fmla="*/ 169963 h 543881"/>
                <a:gd name="connsiteX23" fmla="*/ 3521629 w 3521629"/>
                <a:gd name="connsiteY23" fmla="*/ 193758 h 543881"/>
                <a:gd name="connsiteX24" fmla="*/ 3518230 w 3521629"/>
                <a:gd name="connsiteY24" fmla="*/ 220952 h 543881"/>
                <a:gd name="connsiteX25" fmla="*/ 3508032 w 3521629"/>
                <a:gd name="connsiteY25" fmla="*/ 237948 h 543881"/>
                <a:gd name="connsiteX26" fmla="*/ 3477439 w 3521629"/>
                <a:gd name="connsiteY26" fmla="*/ 268541 h 543881"/>
                <a:gd name="connsiteX27" fmla="*/ 3412853 w 3521629"/>
                <a:gd name="connsiteY27" fmla="*/ 292336 h 543881"/>
                <a:gd name="connsiteX28" fmla="*/ 3256487 w 3521629"/>
                <a:gd name="connsiteY28" fmla="*/ 278739 h 543881"/>
                <a:gd name="connsiteX29" fmla="*/ 3079726 w 3521629"/>
                <a:gd name="connsiteY29" fmla="*/ 282139 h 543881"/>
                <a:gd name="connsiteX30" fmla="*/ 2885968 w 3521629"/>
                <a:gd name="connsiteY30" fmla="*/ 285538 h 543881"/>
                <a:gd name="connsiteX31" fmla="*/ 2590233 w 3521629"/>
                <a:gd name="connsiteY31" fmla="*/ 305933 h 543881"/>
                <a:gd name="connsiteX32" fmla="*/ 2178923 w 3521629"/>
                <a:gd name="connsiteY32" fmla="*/ 333127 h 543881"/>
                <a:gd name="connsiteX33" fmla="*/ 1703027 w 3521629"/>
                <a:gd name="connsiteY33" fmla="*/ 384116 h 543881"/>
                <a:gd name="connsiteX34" fmla="*/ 1329109 w 3521629"/>
                <a:gd name="connsiteY34" fmla="*/ 421508 h 54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521629" h="543881">
                  <a:moveTo>
                    <a:pt x="1329109" y="421508"/>
                  </a:moveTo>
                  <a:lnTo>
                    <a:pt x="951791" y="465698"/>
                  </a:lnTo>
                  <a:lnTo>
                    <a:pt x="611866" y="499691"/>
                  </a:lnTo>
                  <a:lnTo>
                    <a:pt x="367119" y="523486"/>
                  </a:lnTo>
                  <a:lnTo>
                    <a:pt x="33992" y="543881"/>
                  </a:lnTo>
                  <a:lnTo>
                    <a:pt x="0" y="336527"/>
                  </a:lnTo>
                  <a:lnTo>
                    <a:pt x="326328" y="336527"/>
                  </a:lnTo>
                  <a:lnTo>
                    <a:pt x="523485" y="322930"/>
                  </a:lnTo>
                  <a:lnTo>
                    <a:pt x="975586" y="282139"/>
                  </a:lnTo>
                  <a:lnTo>
                    <a:pt x="1397094" y="231150"/>
                  </a:lnTo>
                  <a:lnTo>
                    <a:pt x="1828800" y="176762"/>
                  </a:lnTo>
                  <a:lnTo>
                    <a:pt x="2246908" y="115575"/>
                  </a:lnTo>
                  <a:lnTo>
                    <a:pt x="2658218" y="54388"/>
                  </a:lnTo>
                  <a:lnTo>
                    <a:pt x="3008342" y="6799"/>
                  </a:lnTo>
                  <a:lnTo>
                    <a:pt x="3049133" y="0"/>
                  </a:lnTo>
                  <a:lnTo>
                    <a:pt x="3168107" y="16997"/>
                  </a:lnTo>
                  <a:lnTo>
                    <a:pt x="3249689" y="30594"/>
                  </a:lnTo>
                  <a:lnTo>
                    <a:pt x="3338069" y="57788"/>
                  </a:lnTo>
                  <a:lnTo>
                    <a:pt x="3402655" y="81582"/>
                  </a:lnTo>
                  <a:lnTo>
                    <a:pt x="3450245" y="105377"/>
                  </a:lnTo>
                  <a:lnTo>
                    <a:pt x="3470640" y="118974"/>
                  </a:lnTo>
                  <a:lnTo>
                    <a:pt x="3494435" y="139370"/>
                  </a:lnTo>
                  <a:lnTo>
                    <a:pt x="3514831" y="169963"/>
                  </a:lnTo>
                  <a:lnTo>
                    <a:pt x="3521629" y="193758"/>
                  </a:lnTo>
                  <a:lnTo>
                    <a:pt x="3518230" y="220952"/>
                  </a:lnTo>
                  <a:lnTo>
                    <a:pt x="3508032" y="237948"/>
                  </a:lnTo>
                  <a:lnTo>
                    <a:pt x="3477439" y="268541"/>
                  </a:lnTo>
                  <a:lnTo>
                    <a:pt x="3412853" y="292336"/>
                  </a:lnTo>
                  <a:lnTo>
                    <a:pt x="3256487" y="278739"/>
                  </a:lnTo>
                  <a:lnTo>
                    <a:pt x="3079726" y="282139"/>
                  </a:lnTo>
                  <a:lnTo>
                    <a:pt x="2885968" y="285538"/>
                  </a:lnTo>
                  <a:lnTo>
                    <a:pt x="2590233" y="305933"/>
                  </a:lnTo>
                  <a:lnTo>
                    <a:pt x="2178923" y="333127"/>
                  </a:lnTo>
                  <a:lnTo>
                    <a:pt x="1703027" y="384116"/>
                  </a:lnTo>
                  <a:lnTo>
                    <a:pt x="1329109" y="4215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CDA390F5-DF75-4BC2-BCA5-016C58D8E213}"/>
                </a:ext>
              </a:extLst>
            </p:cNvPr>
            <p:cNvSpPr/>
            <p:nvPr/>
          </p:nvSpPr>
          <p:spPr>
            <a:xfrm>
              <a:off x="3443288" y="2979738"/>
              <a:ext cx="1684337" cy="406400"/>
            </a:xfrm>
            <a:custGeom>
              <a:avLst/>
              <a:gdLst>
                <a:gd name="connsiteX0" fmla="*/ 678656 w 1683543"/>
                <a:gd name="connsiteY0" fmla="*/ 371475 h 407194"/>
                <a:gd name="connsiteX1" fmla="*/ 373856 w 1683543"/>
                <a:gd name="connsiteY1" fmla="*/ 407194 h 407194"/>
                <a:gd name="connsiteX2" fmla="*/ 347662 w 1683543"/>
                <a:gd name="connsiteY2" fmla="*/ 407194 h 407194"/>
                <a:gd name="connsiteX3" fmla="*/ 311943 w 1683543"/>
                <a:gd name="connsiteY3" fmla="*/ 400050 h 407194"/>
                <a:gd name="connsiteX4" fmla="*/ 257175 w 1683543"/>
                <a:gd name="connsiteY4" fmla="*/ 378619 h 407194"/>
                <a:gd name="connsiteX5" fmla="*/ 176212 w 1683543"/>
                <a:gd name="connsiteY5" fmla="*/ 335756 h 407194"/>
                <a:gd name="connsiteX6" fmla="*/ 92868 w 1683543"/>
                <a:gd name="connsiteY6" fmla="*/ 288131 h 407194"/>
                <a:gd name="connsiteX7" fmla="*/ 0 w 1683543"/>
                <a:gd name="connsiteY7" fmla="*/ 238125 h 407194"/>
                <a:gd name="connsiteX8" fmla="*/ 7143 w 1683543"/>
                <a:gd name="connsiteY8" fmla="*/ 92869 h 407194"/>
                <a:gd name="connsiteX9" fmla="*/ 107156 w 1683543"/>
                <a:gd name="connsiteY9" fmla="*/ 140494 h 407194"/>
                <a:gd name="connsiteX10" fmla="*/ 200025 w 1683543"/>
                <a:gd name="connsiteY10" fmla="*/ 183356 h 407194"/>
                <a:gd name="connsiteX11" fmla="*/ 259556 w 1683543"/>
                <a:gd name="connsiteY11" fmla="*/ 204787 h 407194"/>
                <a:gd name="connsiteX12" fmla="*/ 328612 w 1683543"/>
                <a:gd name="connsiteY12" fmla="*/ 221456 h 407194"/>
                <a:gd name="connsiteX13" fmla="*/ 373856 w 1683543"/>
                <a:gd name="connsiteY13" fmla="*/ 228600 h 407194"/>
                <a:gd name="connsiteX14" fmla="*/ 433387 w 1683543"/>
                <a:gd name="connsiteY14" fmla="*/ 228600 h 407194"/>
                <a:gd name="connsiteX15" fmla="*/ 554831 w 1683543"/>
                <a:gd name="connsiteY15" fmla="*/ 207169 h 407194"/>
                <a:gd name="connsiteX16" fmla="*/ 914400 w 1683543"/>
                <a:gd name="connsiteY16" fmla="*/ 138112 h 407194"/>
                <a:gd name="connsiteX17" fmla="*/ 1095375 w 1683543"/>
                <a:gd name="connsiteY17" fmla="*/ 102394 h 407194"/>
                <a:gd name="connsiteX18" fmla="*/ 1240631 w 1683543"/>
                <a:gd name="connsiteY18" fmla="*/ 64294 h 407194"/>
                <a:gd name="connsiteX19" fmla="*/ 1338262 w 1683543"/>
                <a:gd name="connsiteY19" fmla="*/ 30956 h 407194"/>
                <a:gd name="connsiteX20" fmla="*/ 1378743 w 1683543"/>
                <a:gd name="connsiteY20" fmla="*/ 14287 h 407194"/>
                <a:gd name="connsiteX21" fmla="*/ 1407318 w 1683543"/>
                <a:gd name="connsiteY21" fmla="*/ 2381 h 407194"/>
                <a:gd name="connsiteX22" fmla="*/ 1440656 w 1683543"/>
                <a:gd name="connsiteY22" fmla="*/ 0 h 407194"/>
                <a:gd name="connsiteX23" fmla="*/ 1493043 w 1683543"/>
                <a:gd name="connsiteY23" fmla="*/ 11906 h 407194"/>
                <a:gd name="connsiteX24" fmla="*/ 1562100 w 1683543"/>
                <a:gd name="connsiteY24" fmla="*/ 42862 h 407194"/>
                <a:gd name="connsiteX25" fmla="*/ 1607343 w 1683543"/>
                <a:gd name="connsiteY25" fmla="*/ 66675 h 407194"/>
                <a:gd name="connsiteX26" fmla="*/ 1638300 w 1683543"/>
                <a:gd name="connsiteY26" fmla="*/ 85725 h 407194"/>
                <a:gd name="connsiteX27" fmla="*/ 1659731 w 1683543"/>
                <a:gd name="connsiteY27" fmla="*/ 107156 h 407194"/>
                <a:gd name="connsiteX28" fmla="*/ 1676400 w 1683543"/>
                <a:gd name="connsiteY28" fmla="*/ 135731 h 407194"/>
                <a:gd name="connsiteX29" fmla="*/ 1683543 w 1683543"/>
                <a:gd name="connsiteY29" fmla="*/ 164306 h 407194"/>
                <a:gd name="connsiteX30" fmla="*/ 1683543 w 1683543"/>
                <a:gd name="connsiteY30" fmla="*/ 188119 h 407194"/>
                <a:gd name="connsiteX31" fmla="*/ 1674018 w 1683543"/>
                <a:gd name="connsiteY31" fmla="*/ 209550 h 407194"/>
                <a:gd name="connsiteX32" fmla="*/ 1650206 w 1683543"/>
                <a:gd name="connsiteY32" fmla="*/ 226219 h 407194"/>
                <a:gd name="connsiteX33" fmla="*/ 1609725 w 1683543"/>
                <a:gd name="connsiteY33" fmla="*/ 240506 h 407194"/>
                <a:gd name="connsiteX34" fmla="*/ 1450181 w 1683543"/>
                <a:gd name="connsiteY34" fmla="*/ 266700 h 407194"/>
                <a:gd name="connsiteX35" fmla="*/ 1281112 w 1683543"/>
                <a:gd name="connsiteY35" fmla="*/ 290512 h 407194"/>
                <a:gd name="connsiteX36" fmla="*/ 1092993 w 1683543"/>
                <a:gd name="connsiteY36" fmla="*/ 309562 h 407194"/>
                <a:gd name="connsiteX37" fmla="*/ 1002506 w 1683543"/>
                <a:gd name="connsiteY37" fmla="*/ 321469 h 407194"/>
                <a:gd name="connsiteX38" fmla="*/ 809625 w 1683543"/>
                <a:gd name="connsiteY38" fmla="*/ 361950 h 407194"/>
                <a:gd name="connsiteX39" fmla="*/ 678656 w 1683543"/>
                <a:gd name="connsiteY39" fmla="*/ 371475 h 40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683543" h="407194">
                  <a:moveTo>
                    <a:pt x="678656" y="371475"/>
                  </a:moveTo>
                  <a:lnTo>
                    <a:pt x="373856" y="407194"/>
                  </a:lnTo>
                  <a:lnTo>
                    <a:pt x="347662" y="407194"/>
                  </a:lnTo>
                  <a:lnTo>
                    <a:pt x="311943" y="400050"/>
                  </a:lnTo>
                  <a:lnTo>
                    <a:pt x="257175" y="378619"/>
                  </a:lnTo>
                  <a:lnTo>
                    <a:pt x="176212" y="335756"/>
                  </a:lnTo>
                  <a:lnTo>
                    <a:pt x="92868" y="288131"/>
                  </a:lnTo>
                  <a:lnTo>
                    <a:pt x="0" y="238125"/>
                  </a:lnTo>
                  <a:lnTo>
                    <a:pt x="7143" y="92869"/>
                  </a:lnTo>
                  <a:lnTo>
                    <a:pt x="107156" y="140494"/>
                  </a:lnTo>
                  <a:lnTo>
                    <a:pt x="200025" y="183356"/>
                  </a:lnTo>
                  <a:lnTo>
                    <a:pt x="259556" y="204787"/>
                  </a:lnTo>
                  <a:lnTo>
                    <a:pt x="328612" y="221456"/>
                  </a:lnTo>
                  <a:lnTo>
                    <a:pt x="373856" y="228600"/>
                  </a:lnTo>
                  <a:lnTo>
                    <a:pt x="433387" y="228600"/>
                  </a:lnTo>
                  <a:lnTo>
                    <a:pt x="554831" y="207169"/>
                  </a:lnTo>
                  <a:lnTo>
                    <a:pt x="914400" y="138112"/>
                  </a:lnTo>
                  <a:lnTo>
                    <a:pt x="1095375" y="102394"/>
                  </a:lnTo>
                  <a:lnTo>
                    <a:pt x="1240631" y="64294"/>
                  </a:lnTo>
                  <a:lnTo>
                    <a:pt x="1338262" y="30956"/>
                  </a:lnTo>
                  <a:lnTo>
                    <a:pt x="1378743" y="14287"/>
                  </a:lnTo>
                  <a:lnTo>
                    <a:pt x="1407318" y="2381"/>
                  </a:lnTo>
                  <a:lnTo>
                    <a:pt x="1440656" y="0"/>
                  </a:lnTo>
                  <a:lnTo>
                    <a:pt x="1493043" y="11906"/>
                  </a:lnTo>
                  <a:lnTo>
                    <a:pt x="1562100" y="42862"/>
                  </a:lnTo>
                  <a:lnTo>
                    <a:pt x="1607343" y="66675"/>
                  </a:lnTo>
                  <a:lnTo>
                    <a:pt x="1638300" y="85725"/>
                  </a:lnTo>
                  <a:lnTo>
                    <a:pt x="1659731" y="107156"/>
                  </a:lnTo>
                  <a:lnTo>
                    <a:pt x="1676400" y="135731"/>
                  </a:lnTo>
                  <a:lnTo>
                    <a:pt x="1683543" y="164306"/>
                  </a:lnTo>
                  <a:lnTo>
                    <a:pt x="1683543" y="188119"/>
                  </a:lnTo>
                  <a:lnTo>
                    <a:pt x="1674018" y="209550"/>
                  </a:lnTo>
                  <a:lnTo>
                    <a:pt x="1650206" y="226219"/>
                  </a:lnTo>
                  <a:lnTo>
                    <a:pt x="1609725" y="240506"/>
                  </a:lnTo>
                  <a:lnTo>
                    <a:pt x="1450181" y="266700"/>
                  </a:lnTo>
                  <a:lnTo>
                    <a:pt x="1281112" y="290512"/>
                  </a:lnTo>
                  <a:lnTo>
                    <a:pt x="1092993" y="309562"/>
                  </a:lnTo>
                  <a:lnTo>
                    <a:pt x="1002506" y="321469"/>
                  </a:lnTo>
                  <a:lnTo>
                    <a:pt x="809625" y="361950"/>
                  </a:lnTo>
                  <a:lnTo>
                    <a:pt x="678656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7A7F9CC8-12AA-421E-8D76-5838C3947D81}"/>
                </a:ext>
              </a:extLst>
            </p:cNvPr>
            <p:cNvSpPr/>
            <p:nvPr/>
          </p:nvSpPr>
          <p:spPr>
            <a:xfrm rot="16200000">
              <a:off x="4729163" y="3114675"/>
              <a:ext cx="1562100" cy="977900"/>
            </a:xfrm>
            <a:custGeom>
              <a:avLst/>
              <a:gdLst>
                <a:gd name="connsiteX0" fmla="*/ 890588 w 1562100"/>
                <a:gd name="connsiteY0" fmla="*/ 728663 h 978694"/>
                <a:gd name="connsiteX1" fmla="*/ 711994 w 1562100"/>
                <a:gd name="connsiteY1" fmla="*/ 614363 h 978694"/>
                <a:gd name="connsiteX2" fmla="*/ 614363 w 1562100"/>
                <a:gd name="connsiteY2" fmla="*/ 550069 h 978694"/>
                <a:gd name="connsiteX3" fmla="*/ 478632 w 1562100"/>
                <a:gd name="connsiteY3" fmla="*/ 445294 h 978694"/>
                <a:gd name="connsiteX4" fmla="*/ 342900 w 1562100"/>
                <a:gd name="connsiteY4" fmla="*/ 338138 h 978694"/>
                <a:gd name="connsiteX5" fmla="*/ 223838 w 1562100"/>
                <a:gd name="connsiteY5" fmla="*/ 245269 h 978694"/>
                <a:gd name="connsiteX6" fmla="*/ 130969 w 1562100"/>
                <a:gd name="connsiteY6" fmla="*/ 166688 h 978694"/>
                <a:gd name="connsiteX7" fmla="*/ 47625 w 1562100"/>
                <a:gd name="connsiteY7" fmla="*/ 92869 h 978694"/>
                <a:gd name="connsiteX8" fmla="*/ 19050 w 1562100"/>
                <a:gd name="connsiteY8" fmla="*/ 64294 h 978694"/>
                <a:gd name="connsiteX9" fmla="*/ 4763 w 1562100"/>
                <a:gd name="connsiteY9" fmla="*/ 45244 h 978694"/>
                <a:gd name="connsiteX10" fmla="*/ 0 w 1562100"/>
                <a:gd name="connsiteY10" fmla="*/ 23813 h 978694"/>
                <a:gd name="connsiteX11" fmla="*/ 2382 w 1562100"/>
                <a:gd name="connsiteY11" fmla="*/ 7144 h 978694"/>
                <a:gd name="connsiteX12" fmla="*/ 16669 w 1562100"/>
                <a:gd name="connsiteY12" fmla="*/ 0 h 978694"/>
                <a:gd name="connsiteX13" fmla="*/ 30957 w 1562100"/>
                <a:gd name="connsiteY13" fmla="*/ 0 h 978694"/>
                <a:gd name="connsiteX14" fmla="*/ 57150 w 1562100"/>
                <a:gd name="connsiteY14" fmla="*/ 9525 h 978694"/>
                <a:gd name="connsiteX15" fmla="*/ 157163 w 1562100"/>
                <a:gd name="connsiteY15" fmla="*/ 73819 h 978694"/>
                <a:gd name="connsiteX16" fmla="*/ 300038 w 1562100"/>
                <a:gd name="connsiteY16" fmla="*/ 161925 h 978694"/>
                <a:gd name="connsiteX17" fmla="*/ 421482 w 1562100"/>
                <a:gd name="connsiteY17" fmla="*/ 235744 h 978694"/>
                <a:gd name="connsiteX18" fmla="*/ 564357 w 1562100"/>
                <a:gd name="connsiteY18" fmla="*/ 314325 h 978694"/>
                <a:gd name="connsiteX19" fmla="*/ 702469 w 1562100"/>
                <a:gd name="connsiteY19" fmla="*/ 385763 h 978694"/>
                <a:gd name="connsiteX20" fmla="*/ 823913 w 1562100"/>
                <a:gd name="connsiteY20" fmla="*/ 445294 h 978694"/>
                <a:gd name="connsiteX21" fmla="*/ 952500 w 1562100"/>
                <a:gd name="connsiteY21" fmla="*/ 509588 h 978694"/>
                <a:gd name="connsiteX22" fmla="*/ 1047750 w 1562100"/>
                <a:gd name="connsiteY22" fmla="*/ 552450 h 978694"/>
                <a:gd name="connsiteX23" fmla="*/ 1102519 w 1562100"/>
                <a:gd name="connsiteY23" fmla="*/ 576263 h 978694"/>
                <a:gd name="connsiteX24" fmla="*/ 1154907 w 1562100"/>
                <a:gd name="connsiteY24" fmla="*/ 595313 h 978694"/>
                <a:gd name="connsiteX25" fmla="*/ 1204913 w 1562100"/>
                <a:gd name="connsiteY25" fmla="*/ 609600 h 978694"/>
                <a:gd name="connsiteX26" fmla="*/ 1252538 w 1562100"/>
                <a:gd name="connsiteY26" fmla="*/ 619125 h 978694"/>
                <a:gd name="connsiteX27" fmla="*/ 1297782 w 1562100"/>
                <a:gd name="connsiteY27" fmla="*/ 626269 h 978694"/>
                <a:gd name="connsiteX28" fmla="*/ 1328738 w 1562100"/>
                <a:gd name="connsiteY28" fmla="*/ 628650 h 978694"/>
                <a:gd name="connsiteX29" fmla="*/ 1350169 w 1562100"/>
                <a:gd name="connsiteY29" fmla="*/ 626269 h 978694"/>
                <a:gd name="connsiteX30" fmla="*/ 1373982 w 1562100"/>
                <a:gd name="connsiteY30" fmla="*/ 621507 h 978694"/>
                <a:gd name="connsiteX31" fmla="*/ 1404938 w 1562100"/>
                <a:gd name="connsiteY31" fmla="*/ 600075 h 978694"/>
                <a:gd name="connsiteX32" fmla="*/ 1457325 w 1562100"/>
                <a:gd name="connsiteY32" fmla="*/ 550069 h 978694"/>
                <a:gd name="connsiteX33" fmla="*/ 1497807 w 1562100"/>
                <a:gd name="connsiteY33" fmla="*/ 500063 h 978694"/>
                <a:gd name="connsiteX34" fmla="*/ 1519238 w 1562100"/>
                <a:gd name="connsiteY34" fmla="*/ 478632 h 978694"/>
                <a:gd name="connsiteX35" fmla="*/ 1533525 w 1562100"/>
                <a:gd name="connsiteY35" fmla="*/ 469107 h 978694"/>
                <a:gd name="connsiteX36" fmla="*/ 1547813 w 1562100"/>
                <a:gd name="connsiteY36" fmla="*/ 469107 h 978694"/>
                <a:gd name="connsiteX37" fmla="*/ 1557338 w 1562100"/>
                <a:gd name="connsiteY37" fmla="*/ 473869 h 978694"/>
                <a:gd name="connsiteX38" fmla="*/ 1562100 w 1562100"/>
                <a:gd name="connsiteY38" fmla="*/ 490538 h 978694"/>
                <a:gd name="connsiteX39" fmla="*/ 1557338 w 1562100"/>
                <a:gd name="connsiteY39" fmla="*/ 538163 h 978694"/>
                <a:gd name="connsiteX40" fmla="*/ 1540669 w 1562100"/>
                <a:gd name="connsiteY40" fmla="*/ 609600 h 978694"/>
                <a:gd name="connsiteX41" fmla="*/ 1514475 w 1562100"/>
                <a:gd name="connsiteY41" fmla="*/ 683419 h 978694"/>
                <a:gd name="connsiteX42" fmla="*/ 1476375 w 1562100"/>
                <a:gd name="connsiteY42" fmla="*/ 759619 h 978694"/>
                <a:gd name="connsiteX43" fmla="*/ 1438275 w 1562100"/>
                <a:gd name="connsiteY43" fmla="*/ 819150 h 978694"/>
                <a:gd name="connsiteX44" fmla="*/ 1376363 w 1562100"/>
                <a:gd name="connsiteY44" fmla="*/ 895350 h 978694"/>
                <a:gd name="connsiteX45" fmla="*/ 1326357 w 1562100"/>
                <a:gd name="connsiteY45" fmla="*/ 945357 h 978694"/>
                <a:gd name="connsiteX46" fmla="*/ 1290638 w 1562100"/>
                <a:gd name="connsiteY46" fmla="*/ 971550 h 978694"/>
                <a:gd name="connsiteX47" fmla="*/ 1273969 w 1562100"/>
                <a:gd name="connsiteY47" fmla="*/ 978694 h 978694"/>
                <a:gd name="connsiteX48" fmla="*/ 1254919 w 1562100"/>
                <a:gd name="connsiteY48" fmla="*/ 976313 h 978694"/>
                <a:gd name="connsiteX49" fmla="*/ 1243013 w 1562100"/>
                <a:gd name="connsiteY49" fmla="*/ 971550 h 978694"/>
                <a:gd name="connsiteX50" fmla="*/ 1207294 w 1562100"/>
                <a:gd name="connsiteY50" fmla="*/ 952500 h 978694"/>
                <a:gd name="connsiteX51" fmla="*/ 1159669 w 1562100"/>
                <a:gd name="connsiteY51" fmla="*/ 912019 h 978694"/>
                <a:gd name="connsiteX52" fmla="*/ 1116807 w 1562100"/>
                <a:gd name="connsiteY52" fmla="*/ 873919 h 978694"/>
                <a:gd name="connsiteX53" fmla="*/ 890588 w 1562100"/>
                <a:gd name="connsiteY53" fmla="*/ 728663 h 978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62100" h="978694">
                  <a:moveTo>
                    <a:pt x="890588" y="728663"/>
                  </a:moveTo>
                  <a:lnTo>
                    <a:pt x="711994" y="614363"/>
                  </a:lnTo>
                  <a:lnTo>
                    <a:pt x="614363" y="550069"/>
                  </a:lnTo>
                  <a:lnTo>
                    <a:pt x="478632" y="445294"/>
                  </a:lnTo>
                  <a:lnTo>
                    <a:pt x="342900" y="338138"/>
                  </a:lnTo>
                  <a:lnTo>
                    <a:pt x="223838" y="245269"/>
                  </a:lnTo>
                  <a:lnTo>
                    <a:pt x="130969" y="166688"/>
                  </a:lnTo>
                  <a:lnTo>
                    <a:pt x="47625" y="92869"/>
                  </a:lnTo>
                  <a:lnTo>
                    <a:pt x="19050" y="64294"/>
                  </a:lnTo>
                  <a:lnTo>
                    <a:pt x="4763" y="45244"/>
                  </a:lnTo>
                  <a:lnTo>
                    <a:pt x="0" y="23813"/>
                  </a:lnTo>
                  <a:lnTo>
                    <a:pt x="2382" y="7144"/>
                  </a:lnTo>
                  <a:lnTo>
                    <a:pt x="16669" y="0"/>
                  </a:lnTo>
                  <a:lnTo>
                    <a:pt x="30957" y="0"/>
                  </a:lnTo>
                  <a:lnTo>
                    <a:pt x="57150" y="9525"/>
                  </a:lnTo>
                  <a:lnTo>
                    <a:pt x="157163" y="73819"/>
                  </a:lnTo>
                  <a:lnTo>
                    <a:pt x="300038" y="161925"/>
                  </a:lnTo>
                  <a:lnTo>
                    <a:pt x="421482" y="235744"/>
                  </a:lnTo>
                  <a:lnTo>
                    <a:pt x="564357" y="314325"/>
                  </a:lnTo>
                  <a:lnTo>
                    <a:pt x="702469" y="385763"/>
                  </a:lnTo>
                  <a:lnTo>
                    <a:pt x="823913" y="445294"/>
                  </a:lnTo>
                  <a:lnTo>
                    <a:pt x="952500" y="509588"/>
                  </a:lnTo>
                  <a:lnTo>
                    <a:pt x="1047750" y="552450"/>
                  </a:lnTo>
                  <a:lnTo>
                    <a:pt x="1102519" y="576263"/>
                  </a:lnTo>
                  <a:lnTo>
                    <a:pt x="1154907" y="595313"/>
                  </a:lnTo>
                  <a:lnTo>
                    <a:pt x="1204913" y="609600"/>
                  </a:lnTo>
                  <a:lnTo>
                    <a:pt x="1252538" y="619125"/>
                  </a:lnTo>
                  <a:lnTo>
                    <a:pt x="1297782" y="626269"/>
                  </a:lnTo>
                  <a:lnTo>
                    <a:pt x="1328738" y="628650"/>
                  </a:lnTo>
                  <a:lnTo>
                    <a:pt x="1350169" y="626269"/>
                  </a:lnTo>
                  <a:lnTo>
                    <a:pt x="1373982" y="621507"/>
                  </a:lnTo>
                  <a:lnTo>
                    <a:pt x="1404938" y="600075"/>
                  </a:lnTo>
                  <a:lnTo>
                    <a:pt x="1457325" y="550069"/>
                  </a:lnTo>
                  <a:lnTo>
                    <a:pt x="1497807" y="500063"/>
                  </a:lnTo>
                  <a:lnTo>
                    <a:pt x="1519238" y="478632"/>
                  </a:lnTo>
                  <a:lnTo>
                    <a:pt x="1533525" y="469107"/>
                  </a:lnTo>
                  <a:lnTo>
                    <a:pt x="1547813" y="469107"/>
                  </a:lnTo>
                  <a:lnTo>
                    <a:pt x="1557338" y="473869"/>
                  </a:lnTo>
                  <a:lnTo>
                    <a:pt x="1562100" y="490538"/>
                  </a:lnTo>
                  <a:lnTo>
                    <a:pt x="1557338" y="538163"/>
                  </a:lnTo>
                  <a:lnTo>
                    <a:pt x="1540669" y="609600"/>
                  </a:lnTo>
                  <a:lnTo>
                    <a:pt x="1514475" y="683419"/>
                  </a:lnTo>
                  <a:lnTo>
                    <a:pt x="1476375" y="759619"/>
                  </a:lnTo>
                  <a:lnTo>
                    <a:pt x="1438275" y="819150"/>
                  </a:lnTo>
                  <a:lnTo>
                    <a:pt x="1376363" y="895350"/>
                  </a:lnTo>
                  <a:lnTo>
                    <a:pt x="1326357" y="945357"/>
                  </a:lnTo>
                  <a:lnTo>
                    <a:pt x="1290638" y="971550"/>
                  </a:lnTo>
                  <a:lnTo>
                    <a:pt x="1273969" y="978694"/>
                  </a:lnTo>
                  <a:lnTo>
                    <a:pt x="1254919" y="976313"/>
                  </a:lnTo>
                  <a:lnTo>
                    <a:pt x="1243013" y="971550"/>
                  </a:lnTo>
                  <a:lnTo>
                    <a:pt x="1207294" y="952500"/>
                  </a:lnTo>
                  <a:lnTo>
                    <a:pt x="1159669" y="912019"/>
                  </a:lnTo>
                  <a:lnTo>
                    <a:pt x="1116807" y="873919"/>
                  </a:lnTo>
                  <a:lnTo>
                    <a:pt x="890588" y="728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A01309A9-93D3-42B9-836D-EE52BECE39BB}"/>
                </a:ext>
              </a:extLst>
            </p:cNvPr>
            <p:cNvSpPr/>
            <p:nvPr/>
          </p:nvSpPr>
          <p:spPr>
            <a:xfrm rot="16200000">
              <a:off x="1569244" y="3572669"/>
              <a:ext cx="3009900" cy="979488"/>
            </a:xfrm>
            <a:custGeom>
              <a:avLst/>
              <a:gdLst>
                <a:gd name="connsiteX0" fmla="*/ 1513114 w 3009900"/>
                <a:gd name="connsiteY0" fmla="*/ 772886 h 979714"/>
                <a:gd name="connsiteX1" fmla="*/ 1344386 w 3009900"/>
                <a:gd name="connsiteY1" fmla="*/ 718457 h 979714"/>
                <a:gd name="connsiteX2" fmla="*/ 1148443 w 3009900"/>
                <a:gd name="connsiteY2" fmla="*/ 650422 h 979714"/>
                <a:gd name="connsiteX3" fmla="*/ 955221 w 3009900"/>
                <a:gd name="connsiteY3" fmla="*/ 576943 h 979714"/>
                <a:gd name="connsiteX4" fmla="*/ 794657 w 3009900"/>
                <a:gd name="connsiteY4" fmla="*/ 503464 h 979714"/>
                <a:gd name="connsiteX5" fmla="*/ 595993 w 3009900"/>
                <a:gd name="connsiteY5" fmla="*/ 408214 h 979714"/>
                <a:gd name="connsiteX6" fmla="*/ 432707 w 3009900"/>
                <a:gd name="connsiteY6" fmla="*/ 323850 h 979714"/>
                <a:gd name="connsiteX7" fmla="*/ 255814 w 3009900"/>
                <a:gd name="connsiteY7" fmla="*/ 223157 h 979714"/>
                <a:gd name="connsiteX8" fmla="*/ 117021 w 3009900"/>
                <a:gd name="connsiteY8" fmla="*/ 136072 h 979714"/>
                <a:gd name="connsiteX9" fmla="*/ 21771 w 3009900"/>
                <a:gd name="connsiteY9" fmla="*/ 76200 h 979714"/>
                <a:gd name="connsiteX10" fmla="*/ 5443 w 3009900"/>
                <a:gd name="connsiteY10" fmla="*/ 54429 h 979714"/>
                <a:gd name="connsiteX11" fmla="*/ 0 w 3009900"/>
                <a:gd name="connsiteY11" fmla="*/ 27214 h 979714"/>
                <a:gd name="connsiteX12" fmla="*/ 5443 w 3009900"/>
                <a:gd name="connsiteY12" fmla="*/ 8164 h 979714"/>
                <a:gd name="connsiteX13" fmla="*/ 19050 w 3009900"/>
                <a:gd name="connsiteY13" fmla="*/ 0 h 979714"/>
                <a:gd name="connsiteX14" fmla="*/ 48986 w 3009900"/>
                <a:gd name="connsiteY14" fmla="*/ 5443 h 979714"/>
                <a:gd name="connsiteX15" fmla="*/ 255814 w 3009900"/>
                <a:gd name="connsiteY15" fmla="*/ 108857 h 979714"/>
                <a:gd name="connsiteX16" fmla="*/ 375557 w 3009900"/>
                <a:gd name="connsiteY16" fmla="*/ 166007 h 979714"/>
                <a:gd name="connsiteX17" fmla="*/ 478971 w 3009900"/>
                <a:gd name="connsiteY17" fmla="*/ 206829 h 979714"/>
                <a:gd name="connsiteX18" fmla="*/ 625929 w 3009900"/>
                <a:gd name="connsiteY18" fmla="*/ 263979 h 979714"/>
                <a:gd name="connsiteX19" fmla="*/ 808264 w 3009900"/>
                <a:gd name="connsiteY19" fmla="*/ 332014 h 979714"/>
                <a:gd name="connsiteX20" fmla="*/ 952500 w 3009900"/>
                <a:gd name="connsiteY20" fmla="*/ 381000 h 979714"/>
                <a:gd name="connsiteX21" fmla="*/ 1134836 w 3009900"/>
                <a:gd name="connsiteY21" fmla="*/ 435429 h 979714"/>
                <a:gd name="connsiteX22" fmla="*/ 1328057 w 3009900"/>
                <a:gd name="connsiteY22" fmla="*/ 492579 h 979714"/>
                <a:gd name="connsiteX23" fmla="*/ 1521279 w 3009900"/>
                <a:gd name="connsiteY23" fmla="*/ 541564 h 979714"/>
                <a:gd name="connsiteX24" fmla="*/ 1774371 w 3009900"/>
                <a:gd name="connsiteY24" fmla="*/ 598714 h 979714"/>
                <a:gd name="connsiteX25" fmla="*/ 1978479 w 3009900"/>
                <a:gd name="connsiteY25" fmla="*/ 639536 h 979714"/>
                <a:gd name="connsiteX26" fmla="*/ 2103664 w 3009900"/>
                <a:gd name="connsiteY26" fmla="*/ 664029 h 979714"/>
                <a:gd name="connsiteX27" fmla="*/ 2250621 w 3009900"/>
                <a:gd name="connsiteY27" fmla="*/ 683079 h 979714"/>
                <a:gd name="connsiteX28" fmla="*/ 2452007 w 3009900"/>
                <a:gd name="connsiteY28" fmla="*/ 704850 h 979714"/>
                <a:gd name="connsiteX29" fmla="*/ 2609850 w 3009900"/>
                <a:gd name="connsiteY29" fmla="*/ 713014 h 979714"/>
                <a:gd name="connsiteX30" fmla="*/ 2691493 w 3009900"/>
                <a:gd name="connsiteY30" fmla="*/ 710293 h 979714"/>
                <a:gd name="connsiteX31" fmla="*/ 2767693 w 3009900"/>
                <a:gd name="connsiteY31" fmla="*/ 696686 h 979714"/>
                <a:gd name="connsiteX32" fmla="*/ 2852057 w 3009900"/>
                <a:gd name="connsiteY32" fmla="*/ 672193 h 979714"/>
                <a:gd name="connsiteX33" fmla="*/ 2920093 w 3009900"/>
                <a:gd name="connsiteY33" fmla="*/ 634093 h 979714"/>
                <a:gd name="connsiteX34" fmla="*/ 2947307 w 3009900"/>
                <a:gd name="connsiteY34" fmla="*/ 615043 h 979714"/>
                <a:gd name="connsiteX35" fmla="*/ 2966357 w 3009900"/>
                <a:gd name="connsiteY35" fmla="*/ 606879 h 979714"/>
                <a:gd name="connsiteX36" fmla="*/ 2985407 w 3009900"/>
                <a:gd name="connsiteY36" fmla="*/ 604157 h 979714"/>
                <a:gd name="connsiteX37" fmla="*/ 2999014 w 3009900"/>
                <a:gd name="connsiteY37" fmla="*/ 609600 h 979714"/>
                <a:gd name="connsiteX38" fmla="*/ 3007179 w 3009900"/>
                <a:gd name="connsiteY38" fmla="*/ 620486 h 979714"/>
                <a:gd name="connsiteX39" fmla="*/ 3009900 w 3009900"/>
                <a:gd name="connsiteY39" fmla="*/ 642257 h 979714"/>
                <a:gd name="connsiteX40" fmla="*/ 2993571 w 3009900"/>
                <a:gd name="connsiteY40" fmla="*/ 699407 h 979714"/>
                <a:gd name="connsiteX41" fmla="*/ 2952750 w 3009900"/>
                <a:gd name="connsiteY41" fmla="*/ 819150 h 979714"/>
                <a:gd name="connsiteX42" fmla="*/ 2884714 w 3009900"/>
                <a:gd name="connsiteY42" fmla="*/ 971550 h 979714"/>
                <a:gd name="connsiteX43" fmla="*/ 2699657 w 3009900"/>
                <a:gd name="connsiteY43" fmla="*/ 979714 h 979714"/>
                <a:gd name="connsiteX44" fmla="*/ 2571750 w 3009900"/>
                <a:gd name="connsiteY44" fmla="*/ 974272 h 979714"/>
                <a:gd name="connsiteX45" fmla="*/ 2490107 w 3009900"/>
                <a:gd name="connsiteY45" fmla="*/ 963386 h 979714"/>
                <a:gd name="connsiteX46" fmla="*/ 2424793 w 3009900"/>
                <a:gd name="connsiteY46" fmla="*/ 955222 h 979714"/>
                <a:gd name="connsiteX47" fmla="*/ 2326821 w 3009900"/>
                <a:gd name="connsiteY47" fmla="*/ 936172 h 979714"/>
                <a:gd name="connsiteX48" fmla="*/ 2128157 w 3009900"/>
                <a:gd name="connsiteY48" fmla="*/ 911679 h 979714"/>
                <a:gd name="connsiteX49" fmla="*/ 1992086 w 3009900"/>
                <a:gd name="connsiteY49" fmla="*/ 889907 h 979714"/>
                <a:gd name="connsiteX50" fmla="*/ 1875064 w 3009900"/>
                <a:gd name="connsiteY50" fmla="*/ 865414 h 979714"/>
                <a:gd name="connsiteX51" fmla="*/ 1782536 w 3009900"/>
                <a:gd name="connsiteY51" fmla="*/ 846364 h 979714"/>
                <a:gd name="connsiteX52" fmla="*/ 1513114 w 3009900"/>
                <a:gd name="connsiteY52" fmla="*/ 772886 h 979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009900" h="979714">
                  <a:moveTo>
                    <a:pt x="1513114" y="772886"/>
                  </a:moveTo>
                  <a:lnTo>
                    <a:pt x="1344386" y="718457"/>
                  </a:lnTo>
                  <a:lnTo>
                    <a:pt x="1148443" y="650422"/>
                  </a:lnTo>
                  <a:lnTo>
                    <a:pt x="955221" y="576943"/>
                  </a:lnTo>
                  <a:lnTo>
                    <a:pt x="794657" y="503464"/>
                  </a:lnTo>
                  <a:lnTo>
                    <a:pt x="595993" y="408214"/>
                  </a:lnTo>
                  <a:lnTo>
                    <a:pt x="432707" y="323850"/>
                  </a:lnTo>
                  <a:lnTo>
                    <a:pt x="255814" y="223157"/>
                  </a:lnTo>
                  <a:lnTo>
                    <a:pt x="117021" y="136072"/>
                  </a:lnTo>
                  <a:lnTo>
                    <a:pt x="21771" y="76200"/>
                  </a:lnTo>
                  <a:lnTo>
                    <a:pt x="5443" y="54429"/>
                  </a:lnTo>
                  <a:lnTo>
                    <a:pt x="0" y="27214"/>
                  </a:lnTo>
                  <a:lnTo>
                    <a:pt x="5443" y="8164"/>
                  </a:lnTo>
                  <a:lnTo>
                    <a:pt x="19050" y="0"/>
                  </a:lnTo>
                  <a:lnTo>
                    <a:pt x="48986" y="5443"/>
                  </a:lnTo>
                  <a:lnTo>
                    <a:pt x="255814" y="108857"/>
                  </a:lnTo>
                  <a:lnTo>
                    <a:pt x="375557" y="166007"/>
                  </a:lnTo>
                  <a:lnTo>
                    <a:pt x="478971" y="206829"/>
                  </a:lnTo>
                  <a:lnTo>
                    <a:pt x="625929" y="263979"/>
                  </a:lnTo>
                  <a:lnTo>
                    <a:pt x="808264" y="332014"/>
                  </a:lnTo>
                  <a:lnTo>
                    <a:pt x="952500" y="381000"/>
                  </a:lnTo>
                  <a:lnTo>
                    <a:pt x="1134836" y="435429"/>
                  </a:lnTo>
                  <a:lnTo>
                    <a:pt x="1328057" y="492579"/>
                  </a:lnTo>
                  <a:lnTo>
                    <a:pt x="1521279" y="541564"/>
                  </a:lnTo>
                  <a:lnTo>
                    <a:pt x="1774371" y="598714"/>
                  </a:lnTo>
                  <a:lnTo>
                    <a:pt x="1978479" y="639536"/>
                  </a:lnTo>
                  <a:lnTo>
                    <a:pt x="2103664" y="664029"/>
                  </a:lnTo>
                  <a:lnTo>
                    <a:pt x="2250621" y="683079"/>
                  </a:lnTo>
                  <a:lnTo>
                    <a:pt x="2452007" y="704850"/>
                  </a:lnTo>
                  <a:lnTo>
                    <a:pt x="2609850" y="713014"/>
                  </a:lnTo>
                  <a:lnTo>
                    <a:pt x="2691493" y="710293"/>
                  </a:lnTo>
                  <a:lnTo>
                    <a:pt x="2767693" y="696686"/>
                  </a:lnTo>
                  <a:lnTo>
                    <a:pt x="2852057" y="672193"/>
                  </a:lnTo>
                  <a:lnTo>
                    <a:pt x="2920093" y="634093"/>
                  </a:lnTo>
                  <a:lnTo>
                    <a:pt x="2947307" y="615043"/>
                  </a:lnTo>
                  <a:lnTo>
                    <a:pt x="2966357" y="606879"/>
                  </a:lnTo>
                  <a:lnTo>
                    <a:pt x="2985407" y="604157"/>
                  </a:lnTo>
                  <a:lnTo>
                    <a:pt x="2999014" y="609600"/>
                  </a:lnTo>
                  <a:lnTo>
                    <a:pt x="3007179" y="620486"/>
                  </a:lnTo>
                  <a:lnTo>
                    <a:pt x="3009900" y="642257"/>
                  </a:lnTo>
                  <a:lnTo>
                    <a:pt x="2993571" y="699407"/>
                  </a:lnTo>
                  <a:lnTo>
                    <a:pt x="2952750" y="819150"/>
                  </a:lnTo>
                  <a:lnTo>
                    <a:pt x="2884714" y="971550"/>
                  </a:lnTo>
                  <a:lnTo>
                    <a:pt x="2699657" y="979714"/>
                  </a:lnTo>
                  <a:lnTo>
                    <a:pt x="2571750" y="974272"/>
                  </a:lnTo>
                  <a:lnTo>
                    <a:pt x="2490107" y="963386"/>
                  </a:lnTo>
                  <a:lnTo>
                    <a:pt x="2424793" y="955222"/>
                  </a:lnTo>
                  <a:lnTo>
                    <a:pt x="2326821" y="936172"/>
                  </a:lnTo>
                  <a:lnTo>
                    <a:pt x="2128157" y="911679"/>
                  </a:lnTo>
                  <a:lnTo>
                    <a:pt x="1992086" y="889907"/>
                  </a:lnTo>
                  <a:lnTo>
                    <a:pt x="1875064" y="865414"/>
                  </a:lnTo>
                  <a:lnTo>
                    <a:pt x="1782536" y="846364"/>
                  </a:lnTo>
                  <a:lnTo>
                    <a:pt x="1513114" y="7728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FC3C8769-38E3-4626-82AC-E0FECCD1064E}"/>
                </a:ext>
              </a:extLst>
            </p:cNvPr>
            <p:cNvSpPr/>
            <p:nvPr/>
          </p:nvSpPr>
          <p:spPr>
            <a:xfrm>
              <a:off x="4184650" y="3240088"/>
              <a:ext cx="296863" cy="463550"/>
            </a:xfrm>
            <a:custGeom>
              <a:avLst/>
              <a:gdLst>
                <a:gd name="connsiteX0" fmla="*/ 297657 w 297657"/>
                <a:gd name="connsiteY0" fmla="*/ 226219 h 461963"/>
                <a:gd name="connsiteX1" fmla="*/ 292894 w 297657"/>
                <a:gd name="connsiteY1" fmla="*/ 426244 h 461963"/>
                <a:gd name="connsiteX2" fmla="*/ 64294 w 297657"/>
                <a:gd name="connsiteY2" fmla="*/ 461963 h 461963"/>
                <a:gd name="connsiteX3" fmla="*/ 71438 w 297657"/>
                <a:gd name="connsiteY3" fmla="*/ 364332 h 461963"/>
                <a:gd name="connsiteX4" fmla="*/ 73819 w 297657"/>
                <a:gd name="connsiteY4" fmla="*/ 288132 h 461963"/>
                <a:gd name="connsiteX5" fmla="*/ 73819 w 297657"/>
                <a:gd name="connsiteY5" fmla="*/ 240507 h 461963"/>
                <a:gd name="connsiteX6" fmla="*/ 69057 w 297657"/>
                <a:gd name="connsiteY6" fmla="*/ 202407 h 461963"/>
                <a:gd name="connsiteX7" fmla="*/ 59532 w 297657"/>
                <a:gd name="connsiteY7" fmla="*/ 159544 h 461963"/>
                <a:gd name="connsiteX8" fmla="*/ 42863 w 297657"/>
                <a:gd name="connsiteY8" fmla="*/ 119063 h 461963"/>
                <a:gd name="connsiteX9" fmla="*/ 0 w 297657"/>
                <a:gd name="connsiteY9" fmla="*/ 66675 h 461963"/>
                <a:gd name="connsiteX10" fmla="*/ 295275 w 297657"/>
                <a:gd name="connsiteY10" fmla="*/ 0 h 461963"/>
                <a:gd name="connsiteX11" fmla="*/ 297657 w 297657"/>
                <a:gd name="connsiteY11" fmla="*/ 226219 h 46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57" h="461963">
                  <a:moveTo>
                    <a:pt x="297657" y="226219"/>
                  </a:moveTo>
                  <a:lnTo>
                    <a:pt x="292894" y="426244"/>
                  </a:lnTo>
                  <a:lnTo>
                    <a:pt x="64294" y="461963"/>
                  </a:lnTo>
                  <a:lnTo>
                    <a:pt x="71438" y="364332"/>
                  </a:lnTo>
                  <a:cubicBezTo>
                    <a:pt x="72232" y="338932"/>
                    <a:pt x="73025" y="313532"/>
                    <a:pt x="73819" y="288132"/>
                  </a:cubicBezTo>
                  <a:lnTo>
                    <a:pt x="73819" y="240507"/>
                  </a:lnTo>
                  <a:lnTo>
                    <a:pt x="69057" y="202407"/>
                  </a:lnTo>
                  <a:lnTo>
                    <a:pt x="59532" y="159544"/>
                  </a:lnTo>
                  <a:lnTo>
                    <a:pt x="42863" y="119063"/>
                  </a:lnTo>
                  <a:lnTo>
                    <a:pt x="0" y="66675"/>
                  </a:lnTo>
                  <a:lnTo>
                    <a:pt x="295275" y="0"/>
                  </a:lnTo>
                  <a:lnTo>
                    <a:pt x="297657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C7032E50-0FC2-4E8A-9270-6B9E67056C07}"/>
                </a:ext>
              </a:extLst>
            </p:cNvPr>
            <p:cNvSpPr/>
            <p:nvPr/>
          </p:nvSpPr>
          <p:spPr>
            <a:xfrm>
              <a:off x="3352800" y="3457575"/>
              <a:ext cx="1928813" cy="466725"/>
            </a:xfrm>
            <a:custGeom>
              <a:avLst/>
              <a:gdLst>
                <a:gd name="connsiteX0" fmla="*/ 988219 w 1928813"/>
                <a:gd name="connsiteY0" fmla="*/ 323850 h 466725"/>
                <a:gd name="connsiteX1" fmla="*/ 652463 w 1928813"/>
                <a:gd name="connsiteY1" fmla="*/ 378619 h 466725"/>
                <a:gd name="connsiteX2" fmla="*/ 457200 w 1928813"/>
                <a:gd name="connsiteY2" fmla="*/ 438150 h 466725"/>
                <a:gd name="connsiteX3" fmla="*/ 285750 w 1928813"/>
                <a:gd name="connsiteY3" fmla="*/ 466725 h 466725"/>
                <a:gd name="connsiteX4" fmla="*/ 266700 w 1928813"/>
                <a:gd name="connsiteY4" fmla="*/ 464344 h 466725"/>
                <a:gd name="connsiteX5" fmla="*/ 254794 w 1928813"/>
                <a:gd name="connsiteY5" fmla="*/ 461963 h 466725"/>
                <a:gd name="connsiteX6" fmla="*/ 228600 w 1928813"/>
                <a:gd name="connsiteY6" fmla="*/ 452438 h 466725"/>
                <a:gd name="connsiteX7" fmla="*/ 173831 w 1928813"/>
                <a:gd name="connsiteY7" fmla="*/ 416719 h 466725"/>
                <a:gd name="connsiteX8" fmla="*/ 116681 w 1928813"/>
                <a:gd name="connsiteY8" fmla="*/ 366713 h 466725"/>
                <a:gd name="connsiteX9" fmla="*/ 0 w 1928813"/>
                <a:gd name="connsiteY9" fmla="*/ 273844 h 466725"/>
                <a:gd name="connsiteX10" fmla="*/ 40481 w 1928813"/>
                <a:gd name="connsiteY10" fmla="*/ 180975 h 466725"/>
                <a:gd name="connsiteX11" fmla="*/ 126206 w 1928813"/>
                <a:gd name="connsiteY11" fmla="*/ 233363 h 466725"/>
                <a:gd name="connsiteX12" fmla="*/ 178594 w 1928813"/>
                <a:gd name="connsiteY12" fmla="*/ 252413 h 466725"/>
                <a:gd name="connsiteX13" fmla="*/ 221456 w 1928813"/>
                <a:gd name="connsiteY13" fmla="*/ 264319 h 466725"/>
                <a:gd name="connsiteX14" fmla="*/ 254794 w 1928813"/>
                <a:gd name="connsiteY14" fmla="*/ 269081 h 466725"/>
                <a:gd name="connsiteX15" fmla="*/ 283369 w 1928813"/>
                <a:gd name="connsiteY15" fmla="*/ 269081 h 466725"/>
                <a:gd name="connsiteX16" fmla="*/ 354806 w 1928813"/>
                <a:gd name="connsiteY16" fmla="*/ 264319 h 466725"/>
                <a:gd name="connsiteX17" fmla="*/ 469106 w 1928813"/>
                <a:gd name="connsiteY17" fmla="*/ 245269 h 466725"/>
                <a:gd name="connsiteX18" fmla="*/ 688181 w 1928813"/>
                <a:gd name="connsiteY18" fmla="*/ 207169 h 466725"/>
                <a:gd name="connsiteX19" fmla="*/ 907256 w 1928813"/>
                <a:gd name="connsiteY19" fmla="*/ 171450 h 466725"/>
                <a:gd name="connsiteX20" fmla="*/ 1107281 w 1928813"/>
                <a:gd name="connsiteY20" fmla="*/ 130969 h 466725"/>
                <a:gd name="connsiteX21" fmla="*/ 1321594 w 1928813"/>
                <a:gd name="connsiteY21" fmla="*/ 100013 h 466725"/>
                <a:gd name="connsiteX22" fmla="*/ 1469231 w 1928813"/>
                <a:gd name="connsiteY22" fmla="*/ 73819 h 466725"/>
                <a:gd name="connsiteX23" fmla="*/ 1604963 w 1928813"/>
                <a:gd name="connsiteY23" fmla="*/ 42863 h 466725"/>
                <a:gd name="connsiteX24" fmla="*/ 1640681 w 1928813"/>
                <a:gd name="connsiteY24" fmla="*/ 28575 h 466725"/>
                <a:gd name="connsiteX25" fmla="*/ 1669256 w 1928813"/>
                <a:gd name="connsiteY25" fmla="*/ 9525 h 466725"/>
                <a:gd name="connsiteX26" fmla="*/ 1697831 w 1928813"/>
                <a:gd name="connsiteY26" fmla="*/ 0 h 466725"/>
                <a:gd name="connsiteX27" fmla="*/ 1745456 w 1928813"/>
                <a:gd name="connsiteY27" fmla="*/ 7144 h 466725"/>
                <a:gd name="connsiteX28" fmla="*/ 1804988 w 1928813"/>
                <a:gd name="connsiteY28" fmla="*/ 23813 h 466725"/>
                <a:gd name="connsiteX29" fmla="*/ 1871663 w 1928813"/>
                <a:gd name="connsiteY29" fmla="*/ 47625 h 466725"/>
                <a:gd name="connsiteX30" fmla="*/ 1909763 w 1928813"/>
                <a:gd name="connsiteY30" fmla="*/ 73819 h 466725"/>
                <a:gd name="connsiteX31" fmla="*/ 1921669 w 1928813"/>
                <a:gd name="connsiteY31" fmla="*/ 88106 h 466725"/>
                <a:gd name="connsiteX32" fmla="*/ 1928813 w 1928813"/>
                <a:gd name="connsiteY32" fmla="*/ 104775 h 466725"/>
                <a:gd name="connsiteX33" fmla="*/ 1928813 w 1928813"/>
                <a:gd name="connsiteY33" fmla="*/ 126206 h 466725"/>
                <a:gd name="connsiteX34" fmla="*/ 1914525 w 1928813"/>
                <a:gd name="connsiteY34" fmla="*/ 159544 h 466725"/>
                <a:gd name="connsiteX35" fmla="*/ 1893094 w 1928813"/>
                <a:gd name="connsiteY35" fmla="*/ 180975 h 466725"/>
                <a:gd name="connsiteX36" fmla="*/ 1862138 w 1928813"/>
                <a:gd name="connsiteY36" fmla="*/ 197644 h 466725"/>
                <a:gd name="connsiteX37" fmla="*/ 1712119 w 1928813"/>
                <a:gd name="connsiteY37" fmla="*/ 223838 h 466725"/>
                <a:gd name="connsiteX38" fmla="*/ 1433513 w 1928813"/>
                <a:gd name="connsiteY38" fmla="*/ 266700 h 466725"/>
                <a:gd name="connsiteX39" fmla="*/ 1262063 w 1928813"/>
                <a:gd name="connsiteY39" fmla="*/ 283369 h 466725"/>
                <a:gd name="connsiteX40" fmla="*/ 988219 w 1928813"/>
                <a:gd name="connsiteY40" fmla="*/ 323850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28813" h="466725">
                  <a:moveTo>
                    <a:pt x="988219" y="323850"/>
                  </a:moveTo>
                  <a:lnTo>
                    <a:pt x="652463" y="378619"/>
                  </a:lnTo>
                  <a:lnTo>
                    <a:pt x="457200" y="438150"/>
                  </a:lnTo>
                  <a:lnTo>
                    <a:pt x="285750" y="466725"/>
                  </a:lnTo>
                  <a:lnTo>
                    <a:pt x="266700" y="464344"/>
                  </a:lnTo>
                  <a:lnTo>
                    <a:pt x="254794" y="461963"/>
                  </a:lnTo>
                  <a:lnTo>
                    <a:pt x="228600" y="452438"/>
                  </a:lnTo>
                  <a:lnTo>
                    <a:pt x="173831" y="416719"/>
                  </a:lnTo>
                  <a:lnTo>
                    <a:pt x="116681" y="366713"/>
                  </a:lnTo>
                  <a:lnTo>
                    <a:pt x="0" y="273844"/>
                  </a:lnTo>
                  <a:lnTo>
                    <a:pt x="40481" y="180975"/>
                  </a:lnTo>
                  <a:lnTo>
                    <a:pt x="126206" y="233363"/>
                  </a:lnTo>
                  <a:lnTo>
                    <a:pt x="178594" y="252413"/>
                  </a:lnTo>
                  <a:lnTo>
                    <a:pt x="221456" y="264319"/>
                  </a:lnTo>
                  <a:lnTo>
                    <a:pt x="254794" y="269081"/>
                  </a:lnTo>
                  <a:lnTo>
                    <a:pt x="283369" y="269081"/>
                  </a:lnTo>
                  <a:lnTo>
                    <a:pt x="354806" y="264319"/>
                  </a:lnTo>
                  <a:lnTo>
                    <a:pt x="469106" y="245269"/>
                  </a:lnTo>
                  <a:lnTo>
                    <a:pt x="688181" y="207169"/>
                  </a:lnTo>
                  <a:lnTo>
                    <a:pt x="907256" y="171450"/>
                  </a:lnTo>
                  <a:lnTo>
                    <a:pt x="1107281" y="130969"/>
                  </a:lnTo>
                  <a:lnTo>
                    <a:pt x="1321594" y="100013"/>
                  </a:lnTo>
                  <a:lnTo>
                    <a:pt x="1469231" y="73819"/>
                  </a:lnTo>
                  <a:lnTo>
                    <a:pt x="1604963" y="42863"/>
                  </a:lnTo>
                  <a:lnTo>
                    <a:pt x="1640681" y="28575"/>
                  </a:lnTo>
                  <a:lnTo>
                    <a:pt x="1669256" y="9525"/>
                  </a:lnTo>
                  <a:lnTo>
                    <a:pt x="1697831" y="0"/>
                  </a:lnTo>
                  <a:lnTo>
                    <a:pt x="1745456" y="7144"/>
                  </a:lnTo>
                  <a:lnTo>
                    <a:pt x="1804988" y="23813"/>
                  </a:lnTo>
                  <a:lnTo>
                    <a:pt x="1871663" y="47625"/>
                  </a:lnTo>
                  <a:lnTo>
                    <a:pt x="1909763" y="73819"/>
                  </a:lnTo>
                  <a:lnTo>
                    <a:pt x="1921669" y="88106"/>
                  </a:lnTo>
                  <a:lnTo>
                    <a:pt x="1928813" y="104775"/>
                  </a:lnTo>
                  <a:lnTo>
                    <a:pt x="1928813" y="126206"/>
                  </a:lnTo>
                  <a:lnTo>
                    <a:pt x="1914525" y="159544"/>
                  </a:lnTo>
                  <a:lnTo>
                    <a:pt x="1893094" y="180975"/>
                  </a:lnTo>
                  <a:lnTo>
                    <a:pt x="1862138" y="197644"/>
                  </a:lnTo>
                  <a:lnTo>
                    <a:pt x="1712119" y="223838"/>
                  </a:lnTo>
                  <a:lnTo>
                    <a:pt x="1433513" y="266700"/>
                  </a:lnTo>
                  <a:lnTo>
                    <a:pt x="1262063" y="283369"/>
                  </a:lnTo>
                  <a:lnTo>
                    <a:pt x="988219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78F18FE1-2672-4472-86E2-9F0038CA8AF3}"/>
                </a:ext>
              </a:extLst>
            </p:cNvPr>
            <p:cNvSpPr/>
            <p:nvPr/>
          </p:nvSpPr>
          <p:spPr>
            <a:xfrm rot="16200000">
              <a:off x="3082131" y="4434682"/>
              <a:ext cx="1647825" cy="252412"/>
            </a:xfrm>
            <a:custGeom>
              <a:avLst/>
              <a:gdLst>
                <a:gd name="connsiteX0" fmla="*/ 333375 w 1647825"/>
                <a:gd name="connsiteY0" fmla="*/ 228600 h 252413"/>
                <a:gd name="connsiteX1" fmla="*/ 73819 w 1647825"/>
                <a:gd name="connsiteY1" fmla="*/ 233363 h 252413"/>
                <a:gd name="connsiteX2" fmla="*/ 0 w 1647825"/>
                <a:gd name="connsiteY2" fmla="*/ 7144 h 252413"/>
                <a:gd name="connsiteX3" fmla="*/ 604838 w 1647825"/>
                <a:gd name="connsiteY3" fmla="*/ 4763 h 252413"/>
                <a:gd name="connsiteX4" fmla="*/ 1038225 w 1647825"/>
                <a:gd name="connsiteY4" fmla="*/ 4763 h 252413"/>
                <a:gd name="connsiteX5" fmla="*/ 1547813 w 1647825"/>
                <a:gd name="connsiteY5" fmla="*/ 0 h 252413"/>
                <a:gd name="connsiteX6" fmla="*/ 1647825 w 1647825"/>
                <a:gd name="connsiteY6" fmla="*/ 245269 h 252413"/>
                <a:gd name="connsiteX7" fmla="*/ 1319213 w 1647825"/>
                <a:gd name="connsiteY7" fmla="*/ 250031 h 252413"/>
                <a:gd name="connsiteX8" fmla="*/ 1166813 w 1647825"/>
                <a:gd name="connsiteY8" fmla="*/ 252413 h 252413"/>
                <a:gd name="connsiteX9" fmla="*/ 1050132 w 1647825"/>
                <a:gd name="connsiteY9" fmla="*/ 247650 h 252413"/>
                <a:gd name="connsiteX10" fmla="*/ 681038 w 1647825"/>
                <a:gd name="connsiteY10" fmla="*/ 250031 h 252413"/>
                <a:gd name="connsiteX11" fmla="*/ 581025 w 1647825"/>
                <a:gd name="connsiteY11" fmla="*/ 226219 h 252413"/>
                <a:gd name="connsiteX12" fmla="*/ 333375 w 1647825"/>
                <a:gd name="connsiteY12" fmla="*/ 228600 h 252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25" h="252413">
                  <a:moveTo>
                    <a:pt x="333375" y="228600"/>
                  </a:moveTo>
                  <a:lnTo>
                    <a:pt x="73819" y="233363"/>
                  </a:lnTo>
                  <a:lnTo>
                    <a:pt x="0" y="7144"/>
                  </a:lnTo>
                  <a:lnTo>
                    <a:pt x="604838" y="4763"/>
                  </a:lnTo>
                  <a:lnTo>
                    <a:pt x="1038225" y="4763"/>
                  </a:lnTo>
                  <a:lnTo>
                    <a:pt x="1547813" y="0"/>
                  </a:lnTo>
                  <a:lnTo>
                    <a:pt x="1647825" y="245269"/>
                  </a:lnTo>
                  <a:lnTo>
                    <a:pt x="1319213" y="250031"/>
                  </a:lnTo>
                  <a:lnTo>
                    <a:pt x="1166813" y="252413"/>
                  </a:lnTo>
                  <a:lnTo>
                    <a:pt x="1050132" y="247650"/>
                  </a:lnTo>
                  <a:lnTo>
                    <a:pt x="681038" y="250031"/>
                  </a:lnTo>
                  <a:lnTo>
                    <a:pt x="581025" y="226219"/>
                  </a:lnTo>
                  <a:lnTo>
                    <a:pt x="333375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A5D194C4-E0AB-431B-8035-99CB647D9784}"/>
                </a:ext>
              </a:extLst>
            </p:cNvPr>
            <p:cNvSpPr/>
            <p:nvPr/>
          </p:nvSpPr>
          <p:spPr>
            <a:xfrm>
              <a:off x="3960813" y="4065588"/>
              <a:ext cx="752475" cy="295275"/>
            </a:xfrm>
            <a:custGeom>
              <a:avLst/>
              <a:gdLst>
                <a:gd name="connsiteX0" fmla="*/ 328612 w 752475"/>
                <a:gd name="connsiteY0" fmla="*/ 233362 h 295275"/>
                <a:gd name="connsiteX1" fmla="*/ 7144 w 752475"/>
                <a:gd name="connsiteY1" fmla="*/ 295275 h 295275"/>
                <a:gd name="connsiteX2" fmla="*/ 0 w 752475"/>
                <a:gd name="connsiteY2" fmla="*/ 130969 h 295275"/>
                <a:gd name="connsiteX3" fmla="*/ 266700 w 752475"/>
                <a:gd name="connsiteY3" fmla="*/ 88106 h 295275"/>
                <a:gd name="connsiteX4" fmla="*/ 497681 w 752475"/>
                <a:gd name="connsiteY4" fmla="*/ 47625 h 295275"/>
                <a:gd name="connsiteX5" fmla="*/ 752475 w 752475"/>
                <a:gd name="connsiteY5" fmla="*/ 0 h 295275"/>
                <a:gd name="connsiteX6" fmla="*/ 752475 w 752475"/>
                <a:gd name="connsiteY6" fmla="*/ 166687 h 295275"/>
                <a:gd name="connsiteX7" fmla="*/ 328612 w 752475"/>
                <a:gd name="connsiteY7" fmla="*/ 233362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2475" h="295275">
                  <a:moveTo>
                    <a:pt x="328612" y="233362"/>
                  </a:moveTo>
                  <a:lnTo>
                    <a:pt x="7144" y="295275"/>
                  </a:lnTo>
                  <a:lnTo>
                    <a:pt x="0" y="130969"/>
                  </a:lnTo>
                  <a:lnTo>
                    <a:pt x="266700" y="88106"/>
                  </a:lnTo>
                  <a:lnTo>
                    <a:pt x="497681" y="47625"/>
                  </a:lnTo>
                  <a:lnTo>
                    <a:pt x="752475" y="0"/>
                  </a:lnTo>
                  <a:lnTo>
                    <a:pt x="752475" y="166687"/>
                  </a:lnTo>
                  <a:lnTo>
                    <a:pt x="328612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82D4BB88-1F1E-4A73-B39C-14883AA7FFCB}"/>
                </a:ext>
              </a:extLst>
            </p:cNvPr>
            <p:cNvSpPr/>
            <p:nvPr/>
          </p:nvSpPr>
          <p:spPr>
            <a:xfrm>
              <a:off x="3938588" y="4538663"/>
              <a:ext cx="766762" cy="288925"/>
            </a:xfrm>
            <a:custGeom>
              <a:avLst/>
              <a:gdLst>
                <a:gd name="connsiteX0" fmla="*/ 369093 w 766762"/>
                <a:gd name="connsiteY0" fmla="*/ 221456 h 288131"/>
                <a:gd name="connsiteX1" fmla="*/ 2381 w 766762"/>
                <a:gd name="connsiteY1" fmla="*/ 288131 h 288131"/>
                <a:gd name="connsiteX2" fmla="*/ 0 w 766762"/>
                <a:gd name="connsiteY2" fmla="*/ 135731 h 288131"/>
                <a:gd name="connsiteX3" fmla="*/ 164306 w 766762"/>
                <a:gd name="connsiteY3" fmla="*/ 104775 h 288131"/>
                <a:gd name="connsiteX4" fmla="*/ 545306 w 766762"/>
                <a:gd name="connsiteY4" fmla="*/ 38100 h 288131"/>
                <a:gd name="connsiteX5" fmla="*/ 766762 w 766762"/>
                <a:gd name="connsiteY5" fmla="*/ 0 h 288131"/>
                <a:gd name="connsiteX6" fmla="*/ 766762 w 766762"/>
                <a:gd name="connsiteY6" fmla="*/ 161925 h 288131"/>
                <a:gd name="connsiteX7" fmla="*/ 369093 w 766762"/>
                <a:gd name="connsiteY7" fmla="*/ 221456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6762" h="288131">
                  <a:moveTo>
                    <a:pt x="369093" y="221456"/>
                  </a:moveTo>
                  <a:lnTo>
                    <a:pt x="2381" y="288131"/>
                  </a:lnTo>
                  <a:cubicBezTo>
                    <a:pt x="1587" y="237331"/>
                    <a:pt x="794" y="186531"/>
                    <a:pt x="0" y="135731"/>
                  </a:cubicBezTo>
                  <a:lnTo>
                    <a:pt x="164306" y="104775"/>
                  </a:lnTo>
                  <a:lnTo>
                    <a:pt x="545306" y="38100"/>
                  </a:lnTo>
                  <a:lnTo>
                    <a:pt x="766762" y="0"/>
                  </a:lnTo>
                  <a:lnTo>
                    <a:pt x="766762" y="161925"/>
                  </a:lnTo>
                  <a:lnTo>
                    <a:pt x="369093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B47772E1-8952-48C4-82E1-E70934E7804A}"/>
                </a:ext>
              </a:extLst>
            </p:cNvPr>
            <p:cNvSpPr/>
            <p:nvPr/>
          </p:nvSpPr>
          <p:spPr>
            <a:xfrm>
              <a:off x="3109913" y="5037138"/>
              <a:ext cx="1619250" cy="628650"/>
            </a:xfrm>
            <a:custGeom>
              <a:avLst/>
              <a:gdLst>
                <a:gd name="connsiteX0" fmla="*/ 952500 w 1619250"/>
                <a:gd name="connsiteY0" fmla="*/ 361950 h 628650"/>
                <a:gd name="connsiteX1" fmla="*/ 707231 w 1619250"/>
                <a:gd name="connsiteY1" fmla="*/ 461962 h 628650"/>
                <a:gd name="connsiteX2" fmla="*/ 511968 w 1619250"/>
                <a:gd name="connsiteY2" fmla="*/ 538162 h 628650"/>
                <a:gd name="connsiteX3" fmla="*/ 335756 w 1619250"/>
                <a:gd name="connsiteY3" fmla="*/ 609600 h 628650"/>
                <a:gd name="connsiteX4" fmla="*/ 292893 w 1619250"/>
                <a:gd name="connsiteY4" fmla="*/ 628650 h 628650"/>
                <a:gd name="connsiteX5" fmla="*/ 269081 w 1619250"/>
                <a:gd name="connsiteY5" fmla="*/ 626269 h 628650"/>
                <a:gd name="connsiteX6" fmla="*/ 233362 w 1619250"/>
                <a:gd name="connsiteY6" fmla="*/ 616744 h 628650"/>
                <a:gd name="connsiteX7" fmla="*/ 207168 w 1619250"/>
                <a:gd name="connsiteY7" fmla="*/ 604837 h 628650"/>
                <a:gd name="connsiteX8" fmla="*/ 176212 w 1619250"/>
                <a:gd name="connsiteY8" fmla="*/ 581025 h 628650"/>
                <a:gd name="connsiteX9" fmla="*/ 138112 w 1619250"/>
                <a:gd name="connsiteY9" fmla="*/ 538162 h 628650"/>
                <a:gd name="connsiteX10" fmla="*/ 97631 w 1619250"/>
                <a:gd name="connsiteY10" fmla="*/ 485775 h 628650"/>
                <a:gd name="connsiteX11" fmla="*/ 59531 w 1619250"/>
                <a:gd name="connsiteY11" fmla="*/ 414337 h 628650"/>
                <a:gd name="connsiteX12" fmla="*/ 33337 w 1619250"/>
                <a:gd name="connsiteY12" fmla="*/ 364331 h 628650"/>
                <a:gd name="connsiteX13" fmla="*/ 14287 w 1619250"/>
                <a:gd name="connsiteY13" fmla="*/ 314325 h 628650"/>
                <a:gd name="connsiteX14" fmla="*/ 2381 w 1619250"/>
                <a:gd name="connsiteY14" fmla="*/ 288131 h 628650"/>
                <a:gd name="connsiteX15" fmla="*/ 0 w 1619250"/>
                <a:gd name="connsiteY15" fmla="*/ 264319 h 628650"/>
                <a:gd name="connsiteX16" fmla="*/ 4762 w 1619250"/>
                <a:gd name="connsiteY16" fmla="*/ 245269 h 628650"/>
                <a:gd name="connsiteX17" fmla="*/ 16668 w 1619250"/>
                <a:gd name="connsiteY17" fmla="*/ 235744 h 628650"/>
                <a:gd name="connsiteX18" fmla="*/ 30956 w 1619250"/>
                <a:gd name="connsiteY18" fmla="*/ 235744 h 628650"/>
                <a:gd name="connsiteX19" fmla="*/ 50006 w 1619250"/>
                <a:gd name="connsiteY19" fmla="*/ 247650 h 628650"/>
                <a:gd name="connsiteX20" fmla="*/ 71437 w 1619250"/>
                <a:gd name="connsiteY20" fmla="*/ 266700 h 628650"/>
                <a:gd name="connsiteX21" fmla="*/ 114300 w 1619250"/>
                <a:gd name="connsiteY21" fmla="*/ 302419 h 628650"/>
                <a:gd name="connsiteX22" fmla="*/ 150018 w 1619250"/>
                <a:gd name="connsiteY22" fmla="*/ 323850 h 628650"/>
                <a:gd name="connsiteX23" fmla="*/ 178593 w 1619250"/>
                <a:gd name="connsiteY23" fmla="*/ 335756 h 628650"/>
                <a:gd name="connsiteX24" fmla="*/ 228600 w 1619250"/>
                <a:gd name="connsiteY24" fmla="*/ 350044 h 628650"/>
                <a:gd name="connsiteX25" fmla="*/ 266700 w 1619250"/>
                <a:gd name="connsiteY25" fmla="*/ 354806 h 628650"/>
                <a:gd name="connsiteX26" fmla="*/ 335756 w 1619250"/>
                <a:gd name="connsiteY26" fmla="*/ 352425 h 628650"/>
                <a:gd name="connsiteX27" fmla="*/ 428625 w 1619250"/>
                <a:gd name="connsiteY27" fmla="*/ 338137 h 628650"/>
                <a:gd name="connsiteX28" fmla="*/ 569118 w 1619250"/>
                <a:gd name="connsiteY28" fmla="*/ 300037 h 628650"/>
                <a:gd name="connsiteX29" fmla="*/ 702468 w 1619250"/>
                <a:gd name="connsiteY29" fmla="*/ 259556 h 628650"/>
                <a:gd name="connsiteX30" fmla="*/ 873918 w 1619250"/>
                <a:gd name="connsiteY30" fmla="*/ 207169 h 628650"/>
                <a:gd name="connsiteX31" fmla="*/ 1073943 w 1619250"/>
                <a:gd name="connsiteY31" fmla="*/ 152400 h 628650"/>
                <a:gd name="connsiteX32" fmla="*/ 1362075 w 1619250"/>
                <a:gd name="connsiteY32" fmla="*/ 73819 h 628650"/>
                <a:gd name="connsiteX33" fmla="*/ 1619250 w 1619250"/>
                <a:gd name="connsiteY33" fmla="*/ 0 h 628650"/>
                <a:gd name="connsiteX34" fmla="*/ 1612106 w 1619250"/>
                <a:gd name="connsiteY34" fmla="*/ 114300 h 628650"/>
                <a:gd name="connsiteX35" fmla="*/ 1414462 w 1619250"/>
                <a:gd name="connsiteY35" fmla="*/ 185737 h 628650"/>
                <a:gd name="connsiteX36" fmla="*/ 1235868 w 1619250"/>
                <a:gd name="connsiteY36" fmla="*/ 254794 h 628650"/>
                <a:gd name="connsiteX37" fmla="*/ 1076325 w 1619250"/>
                <a:gd name="connsiteY37" fmla="*/ 316706 h 628650"/>
                <a:gd name="connsiteX38" fmla="*/ 952500 w 1619250"/>
                <a:gd name="connsiteY38" fmla="*/ 361950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19250" h="628650">
                  <a:moveTo>
                    <a:pt x="952500" y="361950"/>
                  </a:moveTo>
                  <a:lnTo>
                    <a:pt x="707231" y="461962"/>
                  </a:lnTo>
                  <a:lnTo>
                    <a:pt x="511968" y="538162"/>
                  </a:lnTo>
                  <a:lnTo>
                    <a:pt x="335756" y="609600"/>
                  </a:lnTo>
                  <a:lnTo>
                    <a:pt x="292893" y="628650"/>
                  </a:lnTo>
                  <a:lnTo>
                    <a:pt x="269081" y="626269"/>
                  </a:lnTo>
                  <a:lnTo>
                    <a:pt x="233362" y="616744"/>
                  </a:lnTo>
                  <a:lnTo>
                    <a:pt x="207168" y="604837"/>
                  </a:lnTo>
                  <a:lnTo>
                    <a:pt x="176212" y="581025"/>
                  </a:lnTo>
                  <a:lnTo>
                    <a:pt x="138112" y="538162"/>
                  </a:lnTo>
                  <a:lnTo>
                    <a:pt x="97631" y="485775"/>
                  </a:lnTo>
                  <a:lnTo>
                    <a:pt x="59531" y="414337"/>
                  </a:lnTo>
                  <a:lnTo>
                    <a:pt x="33337" y="364331"/>
                  </a:lnTo>
                  <a:lnTo>
                    <a:pt x="14287" y="314325"/>
                  </a:lnTo>
                  <a:lnTo>
                    <a:pt x="2381" y="288131"/>
                  </a:lnTo>
                  <a:lnTo>
                    <a:pt x="0" y="264319"/>
                  </a:lnTo>
                  <a:lnTo>
                    <a:pt x="4762" y="245269"/>
                  </a:lnTo>
                  <a:lnTo>
                    <a:pt x="16668" y="235744"/>
                  </a:lnTo>
                  <a:lnTo>
                    <a:pt x="30956" y="235744"/>
                  </a:lnTo>
                  <a:lnTo>
                    <a:pt x="50006" y="247650"/>
                  </a:lnTo>
                  <a:lnTo>
                    <a:pt x="71437" y="266700"/>
                  </a:lnTo>
                  <a:lnTo>
                    <a:pt x="114300" y="302419"/>
                  </a:lnTo>
                  <a:lnTo>
                    <a:pt x="150018" y="323850"/>
                  </a:lnTo>
                  <a:lnTo>
                    <a:pt x="178593" y="335756"/>
                  </a:lnTo>
                  <a:lnTo>
                    <a:pt x="228600" y="350044"/>
                  </a:lnTo>
                  <a:lnTo>
                    <a:pt x="266700" y="354806"/>
                  </a:lnTo>
                  <a:lnTo>
                    <a:pt x="335756" y="352425"/>
                  </a:lnTo>
                  <a:lnTo>
                    <a:pt x="428625" y="338137"/>
                  </a:lnTo>
                  <a:lnTo>
                    <a:pt x="569118" y="300037"/>
                  </a:lnTo>
                  <a:lnTo>
                    <a:pt x="702468" y="259556"/>
                  </a:lnTo>
                  <a:lnTo>
                    <a:pt x="873918" y="207169"/>
                  </a:lnTo>
                  <a:lnTo>
                    <a:pt x="1073943" y="152400"/>
                  </a:lnTo>
                  <a:lnTo>
                    <a:pt x="1362075" y="73819"/>
                  </a:lnTo>
                  <a:lnTo>
                    <a:pt x="1619250" y="0"/>
                  </a:lnTo>
                  <a:lnTo>
                    <a:pt x="1612106" y="114300"/>
                  </a:lnTo>
                  <a:lnTo>
                    <a:pt x="1414462" y="185737"/>
                  </a:lnTo>
                  <a:lnTo>
                    <a:pt x="1235868" y="254794"/>
                  </a:lnTo>
                  <a:lnTo>
                    <a:pt x="1076325" y="316706"/>
                  </a:lnTo>
                  <a:lnTo>
                    <a:pt x="952500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3378986C-9771-440C-850A-CD3A9A3C2450}"/>
                </a:ext>
              </a:extLst>
            </p:cNvPr>
            <p:cNvSpPr/>
            <p:nvPr/>
          </p:nvSpPr>
          <p:spPr>
            <a:xfrm rot="16200000">
              <a:off x="3570288" y="4689475"/>
              <a:ext cx="2328862" cy="338138"/>
            </a:xfrm>
            <a:custGeom>
              <a:avLst/>
              <a:gdLst>
                <a:gd name="connsiteX0" fmla="*/ 1247775 w 2328863"/>
                <a:gd name="connsiteY0" fmla="*/ 314325 h 338137"/>
                <a:gd name="connsiteX1" fmla="*/ 842963 w 2328863"/>
                <a:gd name="connsiteY1" fmla="*/ 314325 h 338137"/>
                <a:gd name="connsiteX2" fmla="*/ 569119 w 2328863"/>
                <a:gd name="connsiteY2" fmla="*/ 314325 h 338137"/>
                <a:gd name="connsiteX3" fmla="*/ 359569 w 2328863"/>
                <a:gd name="connsiteY3" fmla="*/ 311943 h 338137"/>
                <a:gd name="connsiteX4" fmla="*/ 238125 w 2328863"/>
                <a:gd name="connsiteY4" fmla="*/ 309562 h 338137"/>
                <a:gd name="connsiteX5" fmla="*/ 159544 w 2328863"/>
                <a:gd name="connsiteY5" fmla="*/ 304800 h 338137"/>
                <a:gd name="connsiteX6" fmla="*/ 83344 w 2328863"/>
                <a:gd name="connsiteY6" fmla="*/ 295275 h 338137"/>
                <a:gd name="connsiteX7" fmla="*/ 52388 w 2328863"/>
                <a:gd name="connsiteY7" fmla="*/ 290512 h 338137"/>
                <a:gd name="connsiteX8" fmla="*/ 28575 w 2328863"/>
                <a:gd name="connsiteY8" fmla="*/ 278606 h 338137"/>
                <a:gd name="connsiteX9" fmla="*/ 9525 w 2328863"/>
                <a:gd name="connsiteY9" fmla="*/ 257175 h 338137"/>
                <a:gd name="connsiteX10" fmla="*/ 0 w 2328863"/>
                <a:gd name="connsiteY10" fmla="*/ 230981 h 338137"/>
                <a:gd name="connsiteX11" fmla="*/ 4763 w 2328863"/>
                <a:gd name="connsiteY11" fmla="*/ 202406 h 338137"/>
                <a:gd name="connsiteX12" fmla="*/ 16669 w 2328863"/>
                <a:gd name="connsiteY12" fmla="*/ 180975 h 338137"/>
                <a:gd name="connsiteX13" fmla="*/ 57150 w 2328863"/>
                <a:gd name="connsiteY13" fmla="*/ 142875 h 338137"/>
                <a:gd name="connsiteX14" fmla="*/ 114300 w 2328863"/>
                <a:gd name="connsiteY14" fmla="*/ 109537 h 338137"/>
                <a:gd name="connsiteX15" fmla="*/ 176213 w 2328863"/>
                <a:gd name="connsiteY15" fmla="*/ 85725 h 338137"/>
                <a:gd name="connsiteX16" fmla="*/ 233363 w 2328863"/>
                <a:gd name="connsiteY16" fmla="*/ 76200 h 338137"/>
                <a:gd name="connsiteX17" fmla="*/ 297657 w 2328863"/>
                <a:gd name="connsiteY17" fmla="*/ 69056 h 338137"/>
                <a:gd name="connsiteX18" fmla="*/ 342900 w 2328863"/>
                <a:gd name="connsiteY18" fmla="*/ 66675 h 338137"/>
                <a:gd name="connsiteX19" fmla="*/ 402432 w 2328863"/>
                <a:gd name="connsiteY19" fmla="*/ 76200 h 338137"/>
                <a:gd name="connsiteX20" fmla="*/ 616744 w 2328863"/>
                <a:gd name="connsiteY20" fmla="*/ 88106 h 338137"/>
                <a:gd name="connsiteX21" fmla="*/ 854869 w 2328863"/>
                <a:gd name="connsiteY21" fmla="*/ 92868 h 338137"/>
                <a:gd name="connsiteX22" fmla="*/ 959644 w 2328863"/>
                <a:gd name="connsiteY22" fmla="*/ 92868 h 338137"/>
                <a:gd name="connsiteX23" fmla="*/ 1326357 w 2328863"/>
                <a:gd name="connsiteY23" fmla="*/ 92868 h 338137"/>
                <a:gd name="connsiteX24" fmla="*/ 1457325 w 2328863"/>
                <a:gd name="connsiteY24" fmla="*/ 92868 h 338137"/>
                <a:gd name="connsiteX25" fmla="*/ 1795463 w 2328863"/>
                <a:gd name="connsiteY25" fmla="*/ 90487 h 338137"/>
                <a:gd name="connsiteX26" fmla="*/ 1938338 w 2328863"/>
                <a:gd name="connsiteY26" fmla="*/ 90487 h 338137"/>
                <a:gd name="connsiteX27" fmla="*/ 2107407 w 2328863"/>
                <a:gd name="connsiteY27" fmla="*/ 88106 h 338137"/>
                <a:gd name="connsiteX28" fmla="*/ 2145507 w 2328863"/>
                <a:gd name="connsiteY28" fmla="*/ 85725 h 338137"/>
                <a:gd name="connsiteX29" fmla="*/ 2183607 w 2328863"/>
                <a:gd name="connsiteY29" fmla="*/ 78581 h 338137"/>
                <a:gd name="connsiteX30" fmla="*/ 2219325 w 2328863"/>
                <a:gd name="connsiteY30" fmla="*/ 66675 h 338137"/>
                <a:gd name="connsiteX31" fmla="*/ 2245519 w 2328863"/>
                <a:gd name="connsiteY31" fmla="*/ 50006 h 338137"/>
                <a:gd name="connsiteX32" fmla="*/ 2314575 w 2328863"/>
                <a:gd name="connsiteY32" fmla="*/ 0 h 338137"/>
                <a:gd name="connsiteX33" fmla="*/ 2328863 w 2328863"/>
                <a:gd name="connsiteY33" fmla="*/ 228600 h 338137"/>
                <a:gd name="connsiteX34" fmla="*/ 2271713 w 2328863"/>
                <a:gd name="connsiteY34" fmla="*/ 288131 h 338137"/>
                <a:gd name="connsiteX35" fmla="*/ 2243138 w 2328863"/>
                <a:gd name="connsiteY35" fmla="*/ 323850 h 338137"/>
                <a:gd name="connsiteX36" fmla="*/ 2221707 w 2328863"/>
                <a:gd name="connsiteY36" fmla="*/ 335756 h 338137"/>
                <a:gd name="connsiteX37" fmla="*/ 2200275 w 2328863"/>
                <a:gd name="connsiteY37" fmla="*/ 338137 h 338137"/>
                <a:gd name="connsiteX38" fmla="*/ 2143125 w 2328863"/>
                <a:gd name="connsiteY38" fmla="*/ 326231 h 338137"/>
                <a:gd name="connsiteX39" fmla="*/ 2035969 w 2328863"/>
                <a:gd name="connsiteY39" fmla="*/ 311943 h 338137"/>
                <a:gd name="connsiteX40" fmla="*/ 1914525 w 2328863"/>
                <a:gd name="connsiteY40" fmla="*/ 314325 h 338137"/>
                <a:gd name="connsiteX41" fmla="*/ 1609725 w 2328863"/>
                <a:gd name="connsiteY41" fmla="*/ 311943 h 338137"/>
                <a:gd name="connsiteX42" fmla="*/ 1247775 w 2328863"/>
                <a:gd name="connsiteY42" fmla="*/ 314325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28863" h="338137">
                  <a:moveTo>
                    <a:pt x="1247775" y="314325"/>
                  </a:moveTo>
                  <a:lnTo>
                    <a:pt x="842963" y="314325"/>
                  </a:lnTo>
                  <a:lnTo>
                    <a:pt x="569119" y="314325"/>
                  </a:lnTo>
                  <a:lnTo>
                    <a:pt x="359569" y="311943"/>
                  </a:lnTo>
                  <a:lnTo>
                    <a:pt x="238125" y="309562"/>
                  </a:lnTo>
                  <a:lnTo>
                    <a:pt x="159544" y="304800"/>
                  </a:lnTo>
                  <a:lnTo>
                    <a:pt x="83344" y="295275"/>
                  </a:lnTo>
                  <a:lnTo>
                    <a:pt x="52388" y="290512"/>
                  </a:lnTo>
                  <a:lnTo>
                    <a:pt x="28575" y="278606"/>
                  </a:lnTo>
                  <a:lnTo>
                    <a:pt x="9525" y="257175"/>
                  </a:lnTo>
                  <a:lnTo>
                    <a:pt x="0" y="230981"/>
                  </a:lnTo>
                  <a:lnTo>
                    <a:pt x="4763" y="202406"/>
                  </a:lnTo>
                  <a:lnTo>
                    <a:pt x="16669" y="180975"/>
                  </a:lnTo>
                  <a:lnTo>
                    <a:pt x="57150" y="142875"/>
                  </a:lnTo>
                  <a:lnTo>
                    <a:pt x="114300" y="109537"/>
                  </a:lnTo>
                  <a:lnTo>
                    <a:pt x="176213" y="85725"/>
                  </a:lnTo>
                  <a:lnTo>
                    <a:pt x="233363" y="76200"/>
                  </a:lnTo>
                  <a:lnTo>
                    <a:pt x="297657" y="69056"/>
                  </a:lnTo>
                  <a:lnTo>
                    <a:pt x="342900" y="66675"/>
                  </a:lnTo>
                  <a:lnTo>
                    <a:pt x="402432" y="76200"/>
                  </a:lnTo>
                  <a:lnTo>
                    <a:pt x="616744" y="88106"/>
                  </a:lnTo>
                  <a:lnTo>
                    <a:pt x="854869" y="92868"/>
                  </a:lnTo>
                  <a:lnTo>
                    <a:pt x="959644" y="92868"/>
                  </a:lnTo>
                  <a:lnTo>
                    <a:pt x="1326357" y="92868"/>
                  </a:lnTo>
                  <a:lnTo>
                    <a:pt x="1457325" y="92868"/>
                  </a:lnTo>
                  <a:lnTo>
                    <a:pt x="1795463" y="90487"/>
                  </a:lnTo>
                  <a:lnTo>
                    <a:pt x="1938338" y="90487"/>
                  </a:lnTo>
                  <a:lnTo>
                    <a:pt x="2107407" y="88106"/>
                  </a:lnTo>
                  <a:lnTo>
                    <a:pt x="2145507" y="85725"/>
                  </a:lnTo>
                  <a:lnTo>
                    <a:pt x="2183607" y="78581"/>
                  </a:lnTo>
                  <a:lnTo>
                    <a:pt x="2219325" y="66675"/>
                  </a:lnTo>
                  <a:lnTo>
                    <a:pt x="2245519" y="50006"/>
                  </a:lnTo>
                  <a:lnTo>
                    <a:pt x="2314575" y="0"/>
                  </a:lnTo>
                  <a:lnTo>
                    <a:pt x="2328863" y="228600"/>
                  </a:lnTo>
                  <a:lnTo>
                    <a:pt x="2271713" y="288131"/>
                  </a:lnTo>
                  <a:lnTo>
                    <a:pt x="2243138" y="323850"/>
                  </a:lnTo>
                  <a:lnTo>
                    <a:pt x="2221707" y="335756"/>
                  </a:lnTo>
                  <a:lnTo>
                    <a:pt x="2200275" y="338137"/>
                  </a:lnTo>
                  <a:lnTo>
                    <a:pt x="2143125" y="326231"/>
                  </a:lnTo>
                  <a:lnTo>
                    <a:pt x="2035969" y="311943"/>
                  </a:lnTo>
                  <a:lnTo>
                    <a:pt x="1914525" y="314325"/>
                  </a:lnTo>
                  <a:lnTo>
                    <a:pt x="1609725" y="311943"/>
                  </a:lnTo>
                  <a:lnTo>
                    <a:pt x="1247775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489F8FBE-4966-4CC4-B010-7D80574A3F59}"/>
                </a:ext>
              </a:extLst>
            </p:cNvPr>
            <p:cNvSpPr/>
            <p:nvPr/>
          </p:nvSpPr>
          <p:spPr>
            <a:xfrm>
              <a:off x="5484813" y="3382963"/>
              <a:ext cx="1530350" cy="384175"/>
            </a:xfrm>
            <a:custGeom>
              <a:avLst/>
              <a:gdLst>
                <a:gd name="connsiteX0" fmla="*/ 1095375 w 1531144"/>
                <a:gd name="connsiteY0" fmla="*/ 269082 h 383382"/>
                <a:gd name="connsiteX1" fmla="*/ 878681 w 1531144"/>
                <a:gd name="connsiteY1" fmla="*/ 314325 h 383382"/>
                <a:gd name="connsiteX2" fmla="*/ 747712 w 1531144"/>
                <a:gd name="connsiteY2" fmla="*/ 342900 h 383382"/>
                <a:gd name="connsiteX3" fmla="*/ 638175 w 1531144"/>
                <a:gd name="connsiteY3" fmla="*/ 359569 h 383382"/>
                <a:gd name="connsiteX4" fmla="*/ 488156 w 1531144"/>
                <a:gd name="connsiteY4" fmla="*/ 371475 h 383382"/>
                <a:gd name="connsiteX5" fmla="*/ 311944 w 1531144"/>
                <a:gd name="connsiteY5" fmla="*/ 378619 h 383382"/>
                <a:gd name="connsiteX6" fmla="*/ 116681 w 1531144"/>
                <a:gd name="connsiteY6" fmla="*/ 383382 h 383382"/>
                <a:gd name="connsiteX7" fmla="*/ 0 w 1531144"/>
                <a:gd name="connsiteY7" fmla="*/ 376238 h 383382"/>
                <a:gd name="connsiteX8" fmla="*/ 40481 w 1531144"/>
                <a:gd name="connsiteY8" fmla="*/ 280988 h 383382"/>
                <a:gd name="connsiteX9" fmla="*/ 245269 w 1531144"/>
                <a:gd name="connsiteY9" fmla="*/ 257175 h 383382"/>
                <a:gd name="connsiteX10" fmla="*/ 433387 w 1531144"/>
                <a:gd name="connsiteY10" fmla="*/ 221457 h 383382"/>
                <a:gd name="connsiteX11" fmla="*/ 595312 w 1531144"/>
                <a:gd name="connsiteY11" fmla="*/ 185738 h 383382"/>
                <a:gd name="connsiteX12" fmla="*/ 762000 w 1531144"/>
                <a:gd name="connsiteY12" fmla="*/ 140494 h 383382"/>
                <a:gd name="connsiteX13" fmla="*/ 892969 w 1531144"/>
                <a:gd name="connsiteY13" fmla="*/ 102394 h 383382"/>
                <a:gd name="connsiteX14" fmla="*/ 1028700 w 1531144"/>
                <a:gd name="connsiteY14" fmla="*/ 50007 h 383382"/>
                <a:gd name="connsiteX15" fmla="*/ 1133475 w 1531144"/>
                <a:gd name="connsiteY15" fmla="*/ 0 h 383382"/>
                <a:gd name="connsiteX16" fmla="*/ 1162050 w 1531144"/>
                <a:gd name="connsiteY16" fmla="*/ 0 h 383382"/>
                <a:gd name="connsiteX17" fmla="*/ 1221581 w 1531144"/>
                <a:gd name="connsiteY17" fmla="*/ 7144 h 383382"/>
                <a:gd name="connsiteX18" fmla="*/ 1307306 w 1531144"/>
                <a:gd name="connsiteY18" fmla="*/ 21432 h 383382"/>
                <a:gd name="connsiteX19" fmla="*/ 1393031 w 1531144"/>
                <a:gd name="connsiteY19" fmla="*/ 45244 h 383382"/>
                <a:gd name="connsiteX20" fmla="*/ 1457325 w 1531144"/>
                <a:gd name="connsiteY20" fmla="*/ 64294 h 383382"/>
                <a:gd name="connsiteX21" fmla="*/ 1481137 w 1531144"/>
                <a:gd name="connsiteY21" fmla="*/ 71438 h 383382"/>
                <a:gd name="connsiteX22" fmla="*/ 1504950 w 1531144"/>
                <a:gd name="connsiteY22" fmla="*/ 90488 h 383382"/>
                <a:gd name="connsiteX23" fmla="*/ 1524000 w 1531144"/>
                <a:gd name="connsiteY23" fmla="*/ 116682 h 383382"/>
                <a:gd name="connsiteX24" fmla="*/ 1528762 w 1531144"/>
                <a:gd name="connsiteY24" fmla="*/ 130969 h 383382"/>
                <a:gd name="connsiteX25" fmla="*/ 1531144 w 1531144"/>
                <a:gd name="connsiteY25" fmla="*/ 157163 h 383382"/>
                <a:gd name="connsiteX26" fmla="*/ 1514475 w 1531144"/>
                <a:gd name="connsiteY26" fmla="*/ 180975 h 383382"/>
                <a:gd name="connsiteX27" fmla="*/ 1478756 w 1531144"/>
                <a:gd name="connsiteY27" fmla="*/ 204788 h 383382"/>
                <a:gd name="connsiteX28" fmla="*/ 1433512 w 1531144"/>
                <a:gd name="connsiteY28" fmla="*/ 223838 h 383382"/>
                <a:gd name="connsiteX29" fmla="*/ 1283494 w 1531144"/>
                <a:gd name="connsiteY29" fmla="*/ 242888 h 383382"/>
                <a:gd name="connsiteX30" fmla="*/ 1095375 w 1531144"/>
                <a:gd name="connsiteY30" fmla="*/ 269082 h 383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31144" h="383382">
                  <a:moveTo>
                    <a:pt x="1095375" y="269082"/>
                  </a:moveTo>
                  <a:lnTo>
                    <a:pt x="878681" y="314325"/>
                  </a:lnTo>
                  <a:lnTo>
                    <a:pt x="747712" y="342900"/>
                  </a:lnTo>
                  <a:lnTo>
                    <a:pt x="638175" y="359569"/>
                  </a:lnTo>
                  <a:lnTo>
                    <a:pt x="488156" y="371475"/>
                  </a:lnTo>
                  <a:lnTo>
                    <a:pt x="311944" y="378619"/>
                  </a:lnTo>
                  <a:lnTo>
                    <a:pt x="116681" y="383382"/>
                  </a:lnTo>
                  <a:lnTo>
                    <a:pt x="0" y="376238"/>
                  </a:lnTo>
                  <a:lnTo>
                    <a:pt x="40481" y="280988"/>
                  </a:lnTo>
                  <a:lnTo>
                    <a:pt x="245269" y="257175"/>
                  </a:lnTo>
                  <a:lnTo>
                    <a:pt x="433387" y="221457"/>
                  </a:lnTo>
                  <a:lnTo>
                    <a:pt x="595312" y="185738"/>
                  </a:lnTo>
                  <a:lnTo>
                    <a:pt x="762000" y="140494"/>
                  </a:lnTo>
                  <a:lnTo>
                    <a:pt x="892969" y="102394"/>
                  </a:lnTo>
                  <a:lnTo>
                    <a:pt x="1028700" y="50007"/>
                  </a:lnTo>
                  <a:lnTo>
                    <a:pt x="1133475" y="0"/>
                  </a:lnTo>
                  <a:lnTo>
                    <a:pt x="1162050" y="0"/>
                  </a:lnTo>
                  <a:lnTo>
                    <a:pt x="1221581" y="7144"/>
                  </a:lnTo>
                  <a:lnTo>
                    <a:pt x="1307306" y="21432"/>
                  </a:lnTo>
                  <a:lnTo>
                    <a:pt x="1393031" y="45244"/>
                  </a:lnTo>
                  <a:lnTo>
                    <a:pt x="1457325" y="64294"/>
                  </a:lnTo>
                  <a:lnTo>
                    <a:pt x="1481137" y="71438"/>
                  </a:lnTo>
                  <a:lnTo>
                    <a:pt x="1504950" y="90488"/>
                  </a:lnTo>
                  <a:lnTo>
                    <a:pt x="1524000" y="116682"/>
                  </a:lnTo>
                  <a:lnTo>
                    <a:pt x="1528762" y="130969"/>
                  </a:lnTo>
                  <a:lnTo>
                    <a:pt x="1531144" y="157163"/>
                  </a:lnTo>
                  <a:lnTo>
                    <a:pt x="1514475" y="180975"/>
                  </a:lnTo>
                  <a:lnTo>
                    <a:pt x="1478756" y="204788"/>
                  </a:lnTo>
                  <a:lnTo>
                    <a:pt x="1433512" y="223838"/>
                  </a:lnTo>
                  <a:lnTo>
                    <a:pt x="1283494" y="242888"/>
                  </a:lnTo>
                  <a:lnTo>
                    <a:pt x="1095375" y="2690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46196649-B509-4D41-8D7E-14454565C0C0}"/>
                </a:ext>
              </a:extLst>
            </p:cNvPr>
            <p:cNvSpPr/>
            <p:nvPr/>
          </p:nvSpPr>
          <p:spPr>
            <a:xfrm rot="16200000">
              <a:off x="4695826" y="4011612"/>
              <a:ext cx="2190750" cy="1539875"/>
            </a:xfrm>
            <a:custGeom>
              <a:avLst/>
              <a:gdLst>
                <a:gd name="connsiteX0" fmla="*/ 1332769 w 2192055"/>
                <a:gd name="connsiteY0" fmla="*/ 1257613 h 1540701"/>
                <a:gd name="connsiteX1" fmla="*/ 1177447 w 2192055"/>
                <a:gd name="connsiteY1" fmla="*/ 1169931 h 1540701"/>
                <a:gd name="connsiteX2" fmla="*/ 1047176 w 2192055"/>
                <a:gd name="connsiteY2" fmla="*/ 1099785 h 1540701"/>
                <a:gd name="connsiteX3" fmla="*/ 844254 w 2192055"/>
                <a:gd name="connsiteY3" fmla="*/ 982040 h 1540701"/>
                <a:gd name="connsiteX4" fmla="*/ 729015 w 2192055"/>
                <a:gd name="connsiteY4" fmla="*/ 886842 h 1540701"/>
                <a:gd name="connsiteX5" fmla="*/ 603755 w 2192055"/>
                <a:gd name="connsiteY5" fmla="*/ 779119 h 1540701"/>
                <a:gd name="connsiteX6" fmla="*/ 513567 w 2192055"/>
                <a:gd name="connsiteY6" fmla="*/ 696447 h 1540701"/>
                <a:gd name="connsiteX7" fmla="*/ 410854 w 2192055"/>
                <a:gd name="connsiteY7" fmla="*/ 596239 h 1540701"/>
                <a:gd name="connsiteX8" fmla="*/ 330687 w 2192055"/>
                <a:gd name="connsiteY8" fmla="*/ 516072 h 1540701"/>
                <a:gd name="connsiteX9" fmla="*/ 265552 w 2192055"/>
                <a:gd name="connsiteY9" fmla="*/ 440916 h 1540701"/>
                <a:gd name="connsiteX10" fmla="*/ 197911 w 2192055"/>
                <a:gd name="connsiteY10" fmla="*/ 350728 h 1540701"/>
                <a:gd name="connsiteX11" fmla="*/ 147807 w 2192055"/>
                <a:gd name="connsiteY11" fmla="*/ 280583 h 1540701"/>
                <a:gd name="connsiteX12" fmla="*/ 92693 w 2192055"/>
                <a:gd name="connsiteY12" fmla="*/ 192901 h 1540701"/>
                <a:gd name="connsiteX13" fmla="*/ 45094 w 2192055"/>
                <a:gd name="connsiteY13" fmla="*/ 117744 h 1540701"/>
                <a:gd name="connsiteX14" fmla="*/ 22547 w 2192055"/>
                <a:gd name="connsiteY14" fmla="*/ 77661 h 1540701"/>
                <a:gd name="connsiteX15" fmla="*/ 5011 w 2192055"/>
                <a:gd name="connsiteY15" fmla="*/ 47599 h 1540701"/>
                <a:gd name="connsiteX16" fmla="*/ 0 w 2192055"/>
                <a:gd name="connsiteY16" fmla="*/ 30062 h 1540701"/>
                <a:gd name="connsiteX17" fmla="*/ 0 w 2192055"/>
                <a:gd name="connsiteY17" fmla="*/ 17536 h 1540701"/>
                <a:gd name="connsiteX18" fmla="*/ 5011 w 2192055"/>
                <a:gd name="connsiteY18" fmla="*/ 2505 h 1540701"/>
                <a:gd name="connsiteX19" fmla="*/ 20042 w 2192055"/>
                <a:gd name="connsiteY19" fmla="*/ 0 h 1540701"/>
                <a:gd name="connsiteX20" fmla="*/ 42589 w 2192055"/>
                <a:gd name="connsiteY20" fmla="*/ 7515 h 1540701"/>
                <a:gd name="connsiteX21" fmla="*/ 65136 w 2192055"/>
                <a:gd name="connsiteY21" fmla="*/ 25052 h 1540701"/>
                <a:gd name="connsiteX22" fmla="*/ 165344 w 2192055"/>
                <a:gd name="connsiteY22" fmla="*/ 137786 h 1540701"/>
                <a:gd name="connsiteX23" fmla="*/ 278078 w 2192055"/>
                <a:gd name="connsiteY23" fmla="*/ 248015 h 1540701"/>
                <a:gd name="connsiteX24" fmla="*/ 413359 w 2192055"/>
                <a:gd name="connsiteY24" fmla="*/ 375781 h 1540701"/>
                <a:gd name="connsiteX25" fmla="*/ 501041 w 2192055"/>
                <a:gd name="connsiteY25" fmla="*/ 453442 h 1540701"/>
                <a:gd name="connsiteX26" fmla="*/ 593734 w 2192055"/>
                <a:gd name="connsiteY26" fmla="*/ 526093 h 1540701"/>
                <a:gd name="connsiteX27" fmla="*/ 691437 w 2192055"/>
                <a:gd name="connsiteY27" fmla="*/ 603754 h 1540701"/>
                <a:gd name="connsiteX28" fmla="*/ 771603 w 2192055"/>
                <a:gd name="connsiteY28" fmla="*/ 658869 h 1540701"/>
                <a:gd name="connsiteX29" fmla="*/ 859286 w 2192055"/>
                <a:gd name="connsiteY29" fmla="*/ 721499 h 1540701"/>
                <a:gd name="connsiteX30" fmla="*/ 949473 w 2192055"/>
                <a:gd name="connsiteY30" fmla="*/ 781624 h 1540701"/>
                <a:gd name="connsiteX31" fmla="*/ 1047176 w 2192055"/>
                <a:gd name="connsiteY31" fmla="*/ 846759 h 1540701"/>
                <a:gd name="connsiteX32" fmla="*/ 1220035 w 2192055"/>
                <a:gd name="connsiteY32" fmla="*/ 931936 h 1540701"/>
                <a:gd name="connsiteX33" fmla="*/ 1370348 w 2192055"/>
                <a:gd name="connsiteY33" fmla="*/ 1002082 h 1540701"/>
                <a:gd name="connsiteX34" fmla="*/ 1520660 w 2192055"/>
                <a:gd name="connsiteY34" fmla="*/ 1062207 h 1540701"/>
                <a:gd name="connsiteX35" fmla="*/ 1668467 w 2192055"/>
                <a:gd name="connsiteY35" fmla="*/ 1112311 h 1540701"/>
                <a:gd name="connsiteX36" fmla="*/ 1743623 w 2192055"/>
                <a:gd name="connsiteY36" fmla="*/ 1134858 h 1540701"/>
                <a:gd name="connsiteX37" fmla="*/ 1816274 w 2192055"/>
                <a:gd name="connsiteY37" fmla="*/ 1154899 h 1540701"/>
                <a:gd name="connsiteX38" fmla="*/ 1871389 w 2192055"/>
                <a:gd name="connsiteY38" fmla="*/ 1164920 h 1540701"/>
                <a:gd name="connsiteX39" fmla="*/ 1918988 w 2192055"/>
                <a:gd name="connsiteY39" fmla="*/ 1172436 h 1540701"/>
                <a:gd name="connsiteX40" fmla="*/ 1964081 w 2192055"/>
                <a:gd name="connsiteY40" fmla="*/ 1174941 h 1540701"/>
                <a:gd name="connsiteX41" fmla="*/ 2011680 w 2192055"/>
                <a:gd name="connsiteY41" fmla="*/ 1174941 h 1540701"/>
                <a:gd name="connsiteX42" fmla="*/ 2056774 w 2192055"/>
                <a:gd name="connsiteY42" fmla="*/ 1169931 h 1540701"/>
                <a:gd name="connsiteX43" fmla="*/ 2104373 w 2192055"/>
                <a:gd name="connsiteY43" fmla="*/ 1149889 h 1540701"/>
                <a:gd name="connsiteX44" fmla="*/ 2161992 w 2192055"/>
                <a:gd name="connsiteY44" fmla="*/ 1104795 h 1540701"/>
                <a:gd name="connsiteX45" fmla="*/ 2192055 w 2192055"/>
                <a:gd name="connsiteY45" fmla="*/ 1194983 h 1540701"/>
                <a:gd name="connsiteX46" fmla="*/ 2134435 w 2192055"/>
                <a:gd name="connsiteY46" fmla="*/ 1277654 h 1540701"/>
                <a:gd name="connsiteX47" fmla="*/ 2094352 w 2192055"/>
                <a:gd name="connsiteY47" fmla="*/ 1357821 h 1540701"/>
                <a:gd name="connsiteX48" fmla="*/ 2046753 w 2192055"/>
                <a:gd name="connsiteY48" fmla="*/ 1440493 h 1540701"/>
                <a:gd name="connsiteX49" fmla="*/ 1999154 w 2192055"/>
                <a:gd name="connsiteY49" fmla="*/ 1500618 h 1540701"/>
                <a:gd name="connsiteX50" fmla="*/ 1969092 w 2192055"/>
                <a:gd name="connsiteY50" fmla="*/ 1528175 h 1540701"/>
                <a:gd name="connsiteX51" fmla="*/ 1946545 w 2192055"/>
                <a:gd name="connsiteY51" fmla="*/ 1540701 h 1540701"/>
                <a:gd name="connsiteX52" fmla="*/ 1926503 w 2192055"/>
                <a:gd name="connsiteY52" fmla="*/ 1540701 h 1540701"/>
                <a:gd name="connsiteX53" fmla="*/ 1896441 w 2192055"/>
                <a:gd name="connsiteY53" fmla="*/ 1535691 h 1540701"/>
                <a:gd name="connsiteX54" fmla="*/ 1873894 w 2192055"/>
                <a:gd name="connsiteY54" fmla="*/ 1523165 h 1540701"/>
                <a:gd name="connsiteX55" fmla="*/ 1841326 w 2192055"/>
                <a:gd name="connsiteY55" fmla="*/ 1490597 h 1540701"/>
                <a:gd name="connsiteX56" fmla="*/ 1801243 w 2192055"/>
                <a:gd name="connsiteY56" fmla="*/ 1458029 h 1540701"/>
                <a:gd name="connsiteX57" fmla="*/ 1746128 w 2192055"/>
                <a:gd name="connsiteY57" fmla="*/ 1430472 h 1540701"/>
                <a:gd name="connsiteX58" fmla="*/ 1560743 w 2192055"/>
                <a:gd name="connsiteY58" fmla="*/ 1350305 h 1540701"/>
                <a:gd name="connsiteX59" fmla="*/ 1332769 w 2192055"/>
                <a:gd name="connsiteY59" fmla="*/ 1257613 h 1540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92055" h="1540701">
                  <a:moveTo>
                    <a:pt x="1332769" y="1257613"/>
                  </a:moveTo>
                  <a:lnTo>
                    <a:pt x="1177447" y="1169931"/>
                  </a:lnTo>
                  <a:lnTo>
                    <a:pt x="1047176" y="1099785"/>
                  </a:lnTo>
                  <a:lnTo>
                    <a:pt x="844254" y="982040"/>
                  </a:lnTo>
                  <a:lnTo>
                    <a:pt x="729015" y="886842"/>
                  </a:lnTo>
                  <a:lnTo>
                    <a:pt x="603755" y="779119"/>
                  </a:lnTo>
                  <a:lnTo>
                    <a:pt x="513567" y="696447"/>
                  </a:lnTo>
                  <a:lnTo>
                    <a:pt x="410854" y="596239"/>
                  </a:lnTo>
                  <a:lnTo>
                    <a:pt x="330687" y="516072"/>
                  </a:lnTo>
                  <a:lnTo>
                    <a:pt x="265552" y="440916"/>
                  </a:lnTo>
                  <a:lnTo>
                    <a:pt x="197911" y="350728"/>
                  </a:lnTo>
                  <a:lnTo>
                    <a:pt x="147807" y="280583"/>
                  </a:lnTo>
                  <a:lnTo>
                    <a:pt x="92693" y="192901"/>
                  </a:lnTo>
                  <a:lnTo>
                    <a:pt x="45094" y="117744"/>
                  </a:lnTo>
                  <a:lnTo>
                    <a:pt x="22547" y="77661"/>
                  </a:lnTo>
                  <a:lnTo>
                    <a:pt x="5011" y="47599"/>
                  </a:lnTo>
                  <a:lnTo>
                    <a:pt x="0" y="30062"/>
                  </a:lnTo>
                  <a:lnTo>
                    <a:pt x="0" y="17536"/>
                  </a:lnTo>
                  <a:lnTo>
                    <a:pt x="5011" y="2505"/>
                  </a:lnTo>
                  <a:lnTo>
                    <a:pt x="20042" y="0"/>
                  </a:lnTo>
                  <a:lnTo>
                    <a:pt x="42589" y="7515"/>
                  </a:lnTo>
                  <a:lnTo>
                    <a:pt x="65136" y="25052"/>
                  </a:lnTo>
                  <a:lnTo>
                    <a:pt x="165344" y="137786"/>
                  </a:lnTo>
                  <a:lnTo>
                    <a:pt x="278078" y="248015"/>
                  </a:lnTo>
                  <a:lnTo>
                    <a:pt x="413359" y="375781"/>
                  </a:lnTo>
                  <a:lnTo>
                    <a:pt x="501041" y="453442"/>
                  </a:lnTo>
                  <a:lnTo>
                    <a:pt x="593734" y="526093"/>
                  </a:lnTo>
                  <a:lnTo>
                    <a:pt x="691437" y="603754"/>
                  </a:lnTo>
                  <a:lnTo>
                    <a:pt x="771603" y="658869"/>
                  </a:lnTo>
                  <a:lnTo>
                    <a:pt x="859286" y="721499"/>
                  </a:lnTo>
                  <a:lnTo>
                    <a:pt x="949473" y="781624"/>
                  </a:lnTo>
                  <a:lnTo>
                    <a:pt x="1047176" y="846759"/>
                  </a:lnTo>
                  <a:lnTo>
                    <a:pt x="1220035" y="931936"/>
                  </a:lnTo>
                  <a:lnTo>
                    <a:pt x="1370348" y="1002082"/>
                  </a:lnTo>
                  <a:lnTo>
                    <a:pt x="1520660" y="1062207"/>
                  </a:lnTo>
                  <a:lnTo>
                    <a:pt x="1668467" y="1112311"/>
                  </a:lnTo>
                  <a:lnTo>
                    <a:pt x="1743623" y="1134858"/>
                  </a:lnTo>
                  <a:lnTo>
                    <a:pt x="1816274" y="1154899"/>
                  </a:lnTo>
                  <a:lnTo>
                    <a:pt x="1871389" y="1164920"/>
                  </a:lnTo>
                  <a:lnTo>
                    <a:pt x="1918988" y="1172436"/>
                  </a:lnTo>
                  <a:lnTo>
                    <a:pt x="1964081" y="1174941"/>
                  </a:lnTo>
                  <a:lnTo>
                    <a:pt x="2011680" y="1174941"/>
                  </a:lnTo>
                  <a:lnTo>
                    <a:pt x="2056774" y="1169931"/>
                  </a:lnTo>
                  <a:lnTo>
                    <a:pt x="2104373" y="1149889"/>
                  </a:lnTo>
                  <a:lnTo>
                    <a:pt x="2161992" y="1104795"/>
                  </a:lnTo>
                  <a:lnTo>
                    <a:pt x="2192055" y="1194983"/>
                  </a:lnTo>
                  <a:lnTo>
                    <a:pt x="2134435" y="1277654"/>
                  </a:lnTo>
                  <a:lnTo>
                    <a:pt x="2094352" y="1357821"/>
                  </a:lnTo>
                  <a:lnTo>
                    <a:pt x="2046753" y="1440493"/>
                  </a:lnTo>
                  <a:lnTo>
                    <a:pt x="1999154" y="1500618"/>
                  </a:lnTo>
                  <a:lnTo>
                    <a:pt x="1969092" y="1528175"/>
                  </a:lnTo>
                  <a:lnTo>
                    <a:pt x="1946545" y="1540701"/>
                  </a:lnTo>
                  <a:lnTo>
                    <a:pt x="1926503" y="1540701"/>
                  </a:lnTo>
                  <a:lnTo>
                    <a:pt x="1896441" y="1535691"/>
                  </a:lnTo>
                  <a:lnTo>
                    <a:pt x="1873894" y="1523165"/>
                  </a:lnTo>
                  <a:lnTo>
                    <a:pt x="1841326" y="1490597"/>
                  </a:lnTo>
                  <a:lnTo>
                    <a:pt x="1801243" y="1458029"/>
                  </a:lnTo>
                  <a:lnTo>
                    <a:pt x="1746128" y="1430472"/>
                  </a:lnTo>
                  <a:lnTo>
                    <a:pt x="1560743" y="1350305"/>
                  </a:lnTo>
                  <a:lnTo>
                    <a:pt x="1332769" y="12576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0C56D6DD-454F-458A-8135-575C6C4A2921}"/>
                </a:ext>
              </a:extLst>
            </p:cNvPr>
            <p:cNvSpPr/>
            <p:nvPr/>
          </p:nvSpPr>
          <p:spPr>
            <a:xfrm>
              <a:off x="5453063" y="4297363"/>
              <a:ext cx="1933575" cy="1635125"/>
            </a:xfrm>
            <a:custGeom>
              <a:avLst/>
              <a:gdLst>
                <a:gd name="connsiteX0" fmla="*/ 762000 w 1932214"/>
                <a:gd name="connsiteY0" fmla="*/ 1058635 h 1635578"/>
                <a:gd name="connsiteX1" fmla="*/ 527957 w 1932214"/>
                <a:gd name="connsiteY1" fmla="*/ 721178 h 1635578"/>
                <a:gd name="connsiteX2" fmla="*/ 427264 w 1932214"/>
                <a:gd name="connsiteY2" fmla="*/ 560614 h 1635578"/>
                <a:gd name="connsiteX3" fmla="*/ 351064 w 1932214"/>
                <a:gd name="connsiteY3" fmla="*/ 459921 h 1635578"/>
                <a:gd name="connsiteX4" fmla="*/ 277586 w 1932214"/>
                <a:gd name="connsiteY4" fmla="*/ 359228 h 1635578"/>
                <a:gd name="connsiteX5" fmla="*/ 206828 w 1932214"/>
                <a:gd name="connsiteY5" fmla="*/ 272143 h 1635578"/>
                <a:gd name="connsiteX6" fmla="*/ 138793 w 1932214"/>
                <a:gd name="connsiteY6" fmla="*/ 195943 h 1635578"/>
                <a:gd name="connsiteX7" fmla="*/ 81643 w 1932214"/>
                <a:gd name="connsiteY7" fmla="*/ 136071 h 1635578"/>
                <a:gd name="connsiteX8" fmla="*/ 46264 w 1932214"/>
                <a:gd name="connsiteY8" fmla="*/ 111578 h 1635578"/>
                <a:gd name="connsiteX9" fmla="*/ 21771 w 1932214"/>
                <a:gd name="connsiteY9" fmla="*/ 95250 h 1635578"/>
                <a:gd name="connsiteX10" fmla="*/ 8164 w 1932214"/>
                <a:gd name="connsiteY10" fmla="*/ 81643 h 1635578"/>
                <a:gd name="connsiteX11" fmla="*/ 0 w 1932214"/>
                <a:gd name="connsiteY11" fmla="*/ 54428 h 1635578"/>
                <a:gd name="connsiteX12" fmla="*/ 2721 w 1932214"/>
                <a:gd name="connsiteY12" fmla="*/ 29935 h 1635578"/>
                <a:gd name="connsiteX13" fmla="*/ 8164 w 1932214"/>
                <a:gd name="connsiteY13" fmla="*/ 16328 h 1635578"/>
                <a:gd name="connsiteX14" fmla="*/ 27214 w 1932214"/>
                <a:gd name="connsiteY14" fmla="*/ 5443 h 1635578"/>
                <a:gd name="connsiteX15" fmla="*/ 62593 w 1932214"/>
                <a:gd name="connsiteY15" fmla="*/ 0 h 1635578"/>
                <a:gd name="connsiteX16" fmla="*/ 103414 w 1932214"/>
                <a:gd name="connsiteY16" fmla="*/ 13607 h 1635578"/>
                <a:gd name="connsiteX17" fmla="*/ 195943 w 1932214"/>
                <a:gd name="connsiteY17" fmla="*/ 68035 h 1635578"/>
                <a:gd name="connsiteX18" fmla="*/ 269421 w 1932214"/>
                <a:gd name="connsiteY18" fmla="*/ 122464 h 1635578"/>
                <a:gd name="connsiteX19" fmla="*/ 348343 w 1932214"/>
                <a:gd name="connsiteY19" fmla="*/ 187778 h 1635578"/>
                <a:gd name="connsiteX20" fmla="*/ 408214 w 1932214"/>
                <a:gd name="connsiteY20" fmla="*/ 247650 h 1635578"/>
                <a:gd name="connsiteX21" fmla="*/ 519793 w 1932214"/>
                <a:gd name="connsiteY21" fmla="*/ 372835 h 1635578"/>
                <a:gd name="connsiteX22" fmla="*/ 658586 w 1932214"/>
                <a:gd name="connsiteY22" fmla="*/ 500743 h 1635578"/>
                <a:gd name="connsiteX23" fmla="*/ 813707 w 1932214"/>
                <a:gd name="connsiteY23" fmla="*/ 666750 h 1635578"/>
                <a:gd name="connsiteX24" fmla="*/ 903514 w 1932214"/>
                <a:gd name="connsiteY24" fmla="*/ 772885 h 1635578"/>
                <a:gd name="connsiteX25" fmla="*/ 974271 w 1932214"/>
                <a:gd name="connsiteY25" fmla="*/ 846364 h 1635578"/>
                <a:gd name="connsiteX26" fmla="*/ 1055914 w 1932214"/>
                <a:gd name="connsiteY26" fmla="*/ 928007 h 1635578"/>
                <a:gd name="connsiteX27" fmla="*/ 1178378 w 1932214"/>
                <a:gd name="connsiteY27" fmla="*/ 1045028 h 1635578"/>
                <a:gd name="connsiteX28" fmla="*/ 1265464 w 1932214"/>
                <a:gd name="connsiteY28" fmla="*/ 1126671 h 1635578"/>
                <a:gd name="connsiteX29" fmla="*/ 1355271 w 1932214"/>
                <a:gd name="connsiteY29" fmla="*/ 1200150 h 1635578"/>
                <a:gd name="connsiteX30" fmla="*/ 1439636 w 1932214"/>
                <a:gd name="connsiteY30" fmla="*/ 1262743 h 1635578"/>
                <a:gd name="connsiteX31" fmla="*/ 1570264 w 1932214"/>
                <a:gd name="connsiteY31" fmla="*/ 1355271 h 1635578"/>
                <a:gd name="connsiteX32" fmla="*/ 1700893 w 1932214"/>
                <a:gd name="connsiteY32" fmla="*/ 1436914 h 1635578"/>
                <a:gd name="connsiteX33" fmla="*/ 1826078 w 1932214"/>
                <a:gd name="connsiteY33" fmla="*/ 1515835 h 1635578"/>
                <a:gd name="connsiteX34" fmla="*/ 1910443 w 1932214"/>
                <a:gd name="connsiteY34" fmla="*/ 1570264 h 1635578"/>
                <a:gd name="connsiteX35" fmla="*/ 1926771 w 1932214"/>
                <a:gd name="connsiteY35" fmla="*/ 1586593 h 1635578"/>
                <a:gd name="connsiteX36" fmla="*/ 1932214 w 1932214"/>
                <a:gd name="connsiteY36" fmla="*/ 1605643 h 1635578"/>
                <a:gd name="connsiteX37" fmla="*/ 1921328 w 1932214"/>
                <a:gd name="connsiteY37" fmla="*/ 1621971 h 1635578"/>
                <a:gd name="connsiteX38" fmla="*/ 1885950 w 1932214"/>
                <a:gd name="connsiteY38" fmla="*/ 1635578 h 1635578"/>
                <a:gd name="connsiteX39" fmla="*/ 1828800 w 1932214"/>
                <a:gd name="connsiteY39" fmla="*/ 1630135 h 1635578"/>
                <a:gd name="connsiteX40" fmla="*/ 1679121 w 1932214"/>
                <a:gd name="connsiteY40" fmla="*/ 1619250 h 1635578"/>
                <a:gd name="connsiteX41" fmla="*/ 1491343 w 1932214"/>
                <a:gd name="connsiteY41" fmla="*/ 1602921 h 1635578"/>
                <a:gd name="connsiteX42" fmla="*/ 1374321 w 1932214"/>
                <a:gd name="connsiteY42" fmla="*/ 1594757 h 1635578"/>
                <a:gd name="connsiteX43" fmla="*/ 1270907 w 1932214"/>
                <a:gd name="connsiteY43" fmla="*/ 1583871 h 1635578"/>
                <a:gd name="connsiteX44" fmla="*/ 1219200 w 1932214"/>
                <a:gd name="connsiteY44" fmla="*/ 1570264 h 1635578"/>
                <a:gd name="connsiteX45" fmla="*/ 1170214 w 1932214"/>
                <a:gd name="connsiteY45" fmla="*/ 1551214 h 1635578"/>
                <a:gd name="connsiteX46" fmla="*/ 1113064 w 1932214"/>
                <a:gd name="connsiteY46" fmla="*/ 1518557 h 1635578"/>
                <a:gd name="connsiteX47" fmla="*/ 1064078 w 1932214"/>
                <a:gd name="connsiteY47" fmla="*/ 1480457 h 1635578"/>
                <a:gd name="connsiteX48" fmla="*/ 987878 w 1932214"/>
                <a:gd name="connsiteY48" fmla="*/ 1401535 h 1635578"/>
                <a:gd name="connsiteX49" fmla="*/ 917121 w 1932214"/>
                <a:gd name="connsiteY49" fmla="*/ 1300843 h 1635578"/>
                <a:gd name="connsiteX50" fmla="*/ 827314 w 1932214"/>
                <a:gd name="connsiteY50" fmla="*/ 1151164 h 1635578"/>
                <a:gd name="connsiteX51" fmla="*/ 762000 w 1932214"/>
                <a:gd name="connsiteY51" fmla="*/ 1058635 h 1635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932214" h="1635578">
                  <a:moveTo>
                    <a:pt x="762000" y="1058635"/>
                  </a:moveTo>
                  <a:lnTo>
                    <a:pt x="527957" y="721178"/>
                  </a:lnTo>
                  <a:lnTo>
                    <a:pt x="427264" y="560614"/>
                  </a:lnTo>
                  <a:lnTo>
                    <a:pt x="351064" y="459921"/>
                  </a:lnTo>
                  <a:lnTo>
                    <a:pt x="277586" y="359228"/>
                  </a:lnTo>
                  <a:lnTo>
                    <a:pt x="206828" y="272143"/>
                  </a:lnTo>
                  <a:lnTo>
                    <a:pt x="138793" y="195943"/>
                  </a:lnTo>
                  <a:lnTo>
                    <a:pt x="81643" y="136071"/>
                  </a:lnTo>
                  <a:lnTo>
                    <a:pt x="46264" y="111578"/>
                  </a:lnTo>
                  <a:lnTo>
                    <a:pt x="21771" y="95250"/>
                  </a:lnTo>
                  <a:lnTo>
                    <a:pt x="8164" y="81643"/>
                  </a:lnTo>
                  <a:lnTo>
                    <a:pt x="0" y="54428"/>
                  </a:lnTo>
                  <a:lnTo>
                    <a:pt x="2721" y="29935"/>
                  </a:lnTo>
                  <a:lnTo>
                    <a:pt x="8164" y="16328"/>
                  </a:lnTo>
                  <a:lnTo>
                    <a:pt x="27214" y="5443"/>
                  </a:lnTo>
                  <a:lnTo>
                    <a:pt x="62593" y="0"/>
                  </a:lnTo>
                  <a:lnTo>
                    <a:pt x="103414" y="13607"/>
                  </a:lnTo>
                  <a:lnTo>
                    <a:pt x="195943" y="68035"/>
                  </a:lnTo>
                  <a:lnTo>
                    <a:pt x="269421" y="122464"/>
                  </a:lnTo>
                  <a:lnTo>
                    <a:pt x="348343" y="187778"/>
                  </a:lnTo>
                  <a:lnTo>
                    <a:pt x="408214" y="247650"/>
                  </a:lnTo>
                  <a:lnTo>
                    <a:pt x="519793" y="372835"/>
                  </a:lnTo>
                  <a:lnTo>
                    <a:pt x="658586" y="500743"/>
                  </a:lnTo>
                  <a:lnTo>
                    <a:pt x="813707" y="666750"/>
                  </a:lnTo>
                  <a:lnTo>
                    <a:pt x="903514" y="772885"/>
                  </a:lnTo>
                  <a:lnTo>
                    <a:pt x="974271" y="846364"/>
                  </a:lnTo>
                  <a:lnTo>
                    <a:pt x="1055914" y="928007"/>
                  </a:lnTo>
                  <a:lnTo>
                    <a:pt x="1178378" y="1045028"/>
                  </a:lnTo>
                  <a:lnTo>
                    <a:pt x="1265464" y="1126671"/>
                  </a:lnTo>
                  <a:lnTo>
                    <a:pt x="1355271" y="1200150"/>
                  </a:lnTo>
                  <a:lnTo>
                    <a:pt x="1439636" y="1262743"/>
                  </a:lnTo>
                  <a:lnTo>
                    <a:pt x="1570264" y="1355271"/>
                  </a:lnTo>
                  <a:lnTo>
                    <a:pt x="1700893" y="1436914"/>
                  </a:lnTo>
                  <a:lnTo>
                    <a:pt x="1826078" y="1515835"/>
                  </a:lnTo>
                  <a:lnTo>
                    <a:pt x="1910443" y="1570264"/>
                  </a:lnTo>
                  <a:lnTo>
                    <a:pt x="1926771" y="1586593"/>
                  </a:lnTo>
                  <a:lnTo>
                    <a:pt x="1932214" y="1605643"/>
                  </a:lnTo>
                  <a:lnTo>
                    <a:pt x="1921328" y="1621971"/>
                  </a:lnTo>
                  <a:lnTo>
                    <a:pt x="1885950" y="1635578"/>
                  </a:lnTo>
                  <a:lnTo>
                    <a:pt x="1828800" y="1630135"/>
                  </a:lnTo>
                  <a:lnTo>
                    <a:pt x="1679121" y="1619250"/>
                  </a:lnTo>
                  <a:lnTo>
                    <a:pt x="1491343" y="1602921"/>
                  </a:lnTo>
                  <a:lnTo>
                    <a:pt x="1374321" y="1594757"/>
                  </a:lnTo>
                  <a:lnTo>
                    <a:pt x="1270907" y="1583871"/>
                  </a:lnTo>
                  <a:lnTo>
                    <a:pt x="1219200" y="1570264"/>
                  </a:lnTo>
                  <a:lnTo>
                    <a:pt x="1170214" y="1551214"/>
                  </a:lnTo>
                  <a:lnTo>
                    <a:pt x="1113064" y="1518557"/>
                  </a:lnTo>
                  <a:lnTo>
                    <a:pt x="1064078" y="1480457"/>
                  </a:lnTo>
                  <a:lnTo>
                    <a:pt x="987878" y="1401535"/>
                  </a:lnTo>
                  <a:lnTo>
                    <a:pt x="917121" y="1300843"/>
                  </a:lnTo>
                  <a:lnTo>
                    <a:pt x="827314" y="1151164"/>
                  </a:lnTo>
                  <a:lnTo>
                    <a:pt x="762000" y="10586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7266" name="グループ化 1">
            <a:extLst>
              <a:ext uri="{FF2B5EF4-FFF2-40B4-BE49-F238E27FC236}">
                <a16:creationId xmlns:a16="http://schemas.microsoft.com/office/drawing/2014/main" id="{2FEF7086-F59C-486D-852C-0F46D55BB815}"/>
              </a:ext>
            </a:extLst>
          </p:cNvPr>
          <p:cNvGrpSpPr>
            <a:grpSpLocks/>
          </p:cNvGrpSpPr>
          <p:nvPr/>
        </p:nvGrpSpPr>
        <p:grpSpPr bwMode="auto">
          <a:xfrm>
            <a:off x="2763838" y="1533525"/>
            <a:ext cx="4294187" cy="4379913"/>
            <a:chOff x="2763838" y="1533525"/>
            <a:chExt cx="4294187" cy="4379913"/>
          </a:xfrm>
        </p:grpSpPr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70CA66EF-7165-4795-8089-C07C0E8EFAA0}"/>
                </a:ext>
              </a:extLst>
            </p:cNvPr>
            <p:cNvSpPr/>
            <p:nvPr/>
          </p:nvSpPr>
          <p:spPr>
            <a:xfrm>
              <a:off x="3082925" y="2154238"/>
              <a:ext cx="3687763" cy="565150"/>
            </a:xfrm>
            <a:custGeom>
              <a:avLst/>
              <a:gdLst>
                <a:gd name="connsiteX0" fmla="*/ 2227919 w 3687385"/>
                <a:gd name="connsiteY0" fmla="*/ 306785 h 565915"/>
                <a:gd name="connsiteX1" fmla="*/ 2046231 w 3687385"/>
                <a:gd name="connsiteY1" fmla="*/ 318699 h 565915"/>
                <a:gd name="connsiteX2" fmla="*/ 1864542 w 3687385"/>
                <a:gd name="connsiteY2" fmla="*/ 336570 h 565915"/>
                <a:gd name="connsiteX3" fmla="*/ 1650090 w 3687385"/>
                <a:gd name="connsiteY3" fmla="*/ 360398 h 565915"/>
                <a:gd name="connsiteX4" fmla="*/ 1393939 w 3687385"/>
                <a:gd name="connsiteY4" fmla="*/ 393162 h 565915"/>
                <a:gd name="connsiteX5" fmla="*/ 1274799 w 3687385"/>
                <a:gd name="connsiteY5" fmla="*/ 411033 h 565915"/>
                <a:gd name="connsiteX6" fmla="*/ 982906 w 3687385"/>
                <a:gd name="connsiteY6" fmla="*/ 470603 h 565915"/>
                <a:gd name="connsiteX7" fmla="*/ 771432 w 3687385"/>
                <a:gd name="connsiteY7" fmla="*/ 512302 h 565915"/>
                <a:gd name="connsiteX8" fmla="*/ 595701 w 3687385"/>
                <a:gd name="connsiteY8" fmla="*/ 548044 h 565915"/>
                <a:gd name="connsiteX9" fmla="*/ 542087 w 3687385"/>
                <a:gd name="connsiteY9" fmla="*/ 559958 h 565915"/>
                <a:gd name="connsiteX10" fmla="*/ 500388 w 3687385"/>
                <a:gd name="connsiteY10" fmla="*/ 565915 h 565915"/>
                <a:gd name="connsiteX11" fmla="*/ 470603 w 3687385"/>
                <a:gd name="connsiteY11" fmla="*/ 565915 h 565915"/>
                <a:gd name="connsiteX12" fmla="*/ 443797 w 3687385"/>
                <a:gd name="connsiteY12" fmla="*/ 565915 h 565915"/>
                <a:gd name="connsiteX13" fmla="*/ 393162 w 3687385"/>
                <a:gd name="connsiteY13" fmla="*/ 556979 h 565915"/>
                <a:gd name="connsiteX14" fmla="*/ 327635 w 3687385"/>
                <a:gd name="connsiteY14" fmla="*/ 539108 h 565915"/>
                <a:gd name="connsiteX15" fmla="*/ 265087 w 3687385"/>
                <a:gd name="connsiteY15" fmla="*/ 512302 h 565915"/>
                <a:gd name="connsiteX16" fmla="*/ 229345 w 3687385"/>
                <a:gd name="connsiteY16" fmla="*/ 494431 h 565915"/>
                <a:gd name="connsiteX17" fmla="*/ 187646 w 3687385"/>
                <a:gd name="connsiteY17" fmla="*/ 464646 h 565915"/>
                <a:gd name="connsiteX18" fmla="*/ 125097 w 3687385"/>
                <a:gd name="connsiteY18" fmla="*/ 405076 h 565915"/>
                <a:gd name="connsiteX19" fmla="*/ 80420 w 3687385"/>
                <a:gd name="connsiteY19" fmla="*/ 360398 h 565915"/>
                <a:gd name="connsiteX20" fmla="*/ 41699 w 3687385"/>
                <a:gd name="connsiteY20" fmla="*/ 309764 h 565915"/>
                <a:gd name="connsiteX21" fmla="*/ 5957 w 3687385"/>
                <a:gd name="connsiteY21" fmla="*/ 244237 h 565915"/>
                <a:gd name="connsiteX22" fmla="*/ 0 w 3687385"/>
                <a:gd name="connsiteY22" fmla="*/ 220409 h 565915"/>
                <a:gd name="connsiteX23" fmla="*/ 0 w 3687385"/>
                <a:gd name="connsiteY23" fmla="*/ 208495 h 565915"/>
                <a:gd name="connsiteX24" fmla="*/ 0 w 3687385"/>
                <a:gd name="connsiteY24" fmla="*/ 199559 h 565915"/>
                <a:gd name="connsiteX25" fmla="*/ 2979 w 3687385"/>
                <a:gd name="connsiteY25" fmla="*/ 193602 h 565915"/>
                <a:gd name="connsiteX26" fmla="*/ 17871 w 3687385"/>
                <a:gd name="connsiteY26" fmla="*/ 193602 h 565915"/>
                <a:gd name="connsiteX27" fmla="*/ 38721 w 3687385"/>
                <a:gd name="connsiteY27" fmla="*/ 199559 h 565915"/>
                <a:gd name="connsiteX28" fmla="*/ 56592 w 3687385"/>
                <a:gd name="connsiteY28" fmla="*/ 208495 h 565915"/>
                <a:gd name="connsiteX29" fmla="*/ 104248 w 3687385"/>
                <a:gd name="connsiteY29" fmla="*/ 247215 h 565915"/>
                <a:gd name="connsiteX30" fmla="*/ 154882 w 3687385"/>
                <a:gd name="connsiteY30" fmla="*/ 282957 h 565915"/>
                <a:gd name="connsiteX31" fmla="*/ 217431 w 3687385"/>
                <a:gd name="connsiteY31" fmla="*/ 315721 h 565915"/>
                <a:gd name="connsiteX32" fmla="*/ 256151 w 3687385"/>
                <a:gd name="connsiteY32" fmla="*/ 333592 h 565915"/>
                <a:gd name="connsiteX33" fmla="*/ 288915 w 3687385"/>
                <a:gd name="connsiteY33" fmla="*/ 345506 h 565915"/>
                <a:gd name="connsiteX34" fmla="*/ 321678 w 3687385"/>
                <a:gd name="connsiteY34" fmla="*/ 354441 h 565915"/>
                <a:gd name="connsiteX35" fmla="*/ 372313 w 3687385"/>
                <a:gd name="connsiteY35" fmla="*/ 363377 h 565915"/>
                <a:gd name="connsiteX36" fmla="*/ 446775 w 3687385"/>
                <a:gd name="connsiteY36" fmla="*/ 360398 h 565915"/>
                <a:gd name="connsiteX37" fmla="*/ 521238 w 3687385"/>
                <a:gd name="connsiteY37" fmla="*/ 360398 h 565915"/>
                <a:gd name="connsiteX38" fmla="*/ 598679 w 3687385"/>
                <a:gd name="connsiteY38" fmla="*/ 351463 h 565915"/>
                <a:gd name="connsiteX39" fmla="*/ 720798 w 3687385"/>
                <a:gd name="connsiteY39" fmla="*/ 333592 h 565915"/>
                <a:gd name="connsiteX40" fmla="*/ 845895 w 3687385"/>
                <a:gd name="connsiteY40" fmla="*/ 309764 h 565915"/>
                <a:gd name="connsiteX41" fmla="*/ 1066304 w 3687385"/>
                <a:gd name="connsiteY41" fmla="*/ 265086 h 565915"/>
                <a:gd name="connsiteX42" fmla="*/ 1236078 w 3687385"/>
                <a:gd name="connsiteY42" fmla="*/ 229344 h 565915"/>
                <a:gd name="connsiteX43" fmla="*/ 1474358 w 3687385"/>
                <a:gd name="connsiteY43" fmla="*/ 199559 h 565915"/>
                <a:gd name="connsiteX44" fmla="*/ 1736467 w 3687385"/>
                <a:gd name="connsiteY44" fmla="*/ 169774 h 565915"/>
                <a:gd name="connsiteX45" fmla="*/ 1959854 w 3687385"/>
                <a:gd name="connsiteY45" fmla="*/ 148925 h 565915"/>
                <a:gd name="connsiteX46" fmla="*/ 2117715 w 3687385"/>
                <a:gd name="connsiteY46" fmla="*/ 137011 h 565915"/>
                <a:gd name="connsiteX47" fmla="*/ 2361952 w 3687385"/>
                <a:gd name="connsiteY47" fmla="*/ 122118 h 565915"/>
                <a:gd name="connsiteX48" fmla="*/ 2519813 w 3687385"/>
                <a:gd name="connsiteY48" fmla="*/ 113183 h 565915"/>
                <a:gd name="connsiteX49" fmla="*/ 2689587 w 3687385"/>
                <a:gd name="connsiteY49" fmla="*/ 95312 h 565915"/>
                <a:gd name="connsiteX50" fmla="*/ 2921910 w 3687385"/>
                <a:gd name="connsiteY50" fmla="*/ 74462 h 565915"/>
                <a:gd name="connsiteX51" fmla="*/ 3094663 w 3687385"/>
                <a:gd name="connsiteY51" fmla="*/ 56591 h 565915"/>
                <a:gd name="connsiteX52" fmla="*/ 3178061 w 3687385"/>
                <a:gd name="connsiteY52" fmla="*/ 47656 h 565915"/>
                <a:gd name="connsiteX53" fmla="*/ 3204868 w 3687385"/>
                <a:gd name="connsiteY53" fmla="*/ 35742 h 565915"/>
                <a:gd name="connsiteX54" fmla="*/ 3249545 w 3687385"/>
                <a:gd name="connsiteY54" fmla="*/ 17871 h 565915"/>
                <a:gd name="connsiteX55" fmla="*/ 3288266 w 3687385"/>
                <a:gd name="connsiteY55" fmla="*/ 2978 h 565915"/>
                <a:gd name="connsiteX56" fmla="*/ 3324008 w 3687385"/>
                <a:gd name="connsiteY56" fmla="*/ 0 h 565915"/>
                <a:gd name="connsiteX57" fmla="*/ 3362729 w 3687385"/>
                <a:gd name="connsiteY57" fmla="*/ 2978 h 565915"/>
                <a:gd name="connsiteX58" fmla="*/ 3428256 w 3687385"/>
                <a:gd name="connsiteY58" fmla="*/ 17871 h 565915"/>
                <a:gd name="connsiteX59" fmla="*/ 3490804 w 3687385"/>
                <a:gd name="connsiteY59" fmla="*/ 41699 h 565915"/>
                <a:gd name="connsiteX60" fmla="*/ 3565267 w 3687385"/>
                <a:gd name="connsiteY60" fmla="*/ 80419 h 565915"/>
                <a:gd name="connsiteX61" fmla="*/ 3603987 w 3687385"/>
                <a:gd name="connsiteY61" fmla="*/ 101269 h 565915"/>
                <a:gd name="connsiteX62" fmla="*/ 3645686 w 3687385"/>
                <a:gd name="connsiteY62" fmla="*/ 128075 h 565915"/>
                <a:gd name="connsiteX63" fmla="*/ 3660579 w 3687385"/>
                <a:gd name="connsiteY63" fmla="*/ 139989 h 565915"/>
                <a:gd name="connsiteX64" fmla="*/ 3675471 w 3687385"/>
                <a:gd name="connsiteY64" fmla="*/ 154882 h 565915"/>
                <a:gd name="connsiteX65" fmla="*/ 3684407 w 3687385"/>
                <a:gd name="connsiteY65" fmla="*/ 172753 h 565915"/>
                <a:gd name="connsiteX66" fmla="*/ 3687385 w 3687385"/>
                <a:gd name="connsiteY66" fmla="*/ 181688 h 565915"/>
                <a:gd name="connsiteX67" fmla="*/ 3684407 w 3687385"/>
                <a:gd name="connsiteY67" fmla="*/ 196581 h 565915"/>
                <a:gd name="connsiteX68" fmla="*/ 3672493 w 3687385"/>
                <a:gd name="connsiteY68" fmla="*/ 220409 h 565915"/>
                <a:gd name="connsiteX69" fmla="*/ 3651643 w 3687385"/>
                <a:gd name="connsiteY69" fmla="*/ 241258 h 565915"/>
                <a:gd name="connsiteX70" fmla="*/ 3609944 w 3687385"/>
                <a:gd name="connsiteY70" fmla="*/ 262108 h 565915"/>
                <a:gd name="connsiteX71" fmla="*/ 3580159 w 3687385"/>
                <a:gd name="connsiteY71" fmla="*/ 271043 h 565915"/>
                <a:gd name="connsiteX72" fmla="*/ 3550374 w 3687385"/>
                <a:gd name="connsiteY72" fmla="*/ 271043 h 565915"/>
                <a:gd name="connsiteX73" fmla="*/ 3422299 w 3687385"/>
                <a:gd name="connsiteY73" fmla="*/ 265086 h 565915"/>
                <a:gd name="connsiteX74" fmla="*/ 3207846 w 3687385"/>
                <a:gd name="connsiteY74" fmla="*/ 262108 h 565915"/>
                <a:gd name="connsiteX75" fmla="*/ 2984459 w 3687385"/>
                <a:gd name="connsiteY75" fmla="*/ 262108 h 565915"/>
                <a:gd name="connsiteX76" fmla="*/ 2770007 w 3687385"/>
                <a:gd name="connsiteY76" fmla="*/ 268065 h 565915"/>
                <a:gd name="connsiteX77" fmla="*/ 2641931 w 3687385"/>
                <a:gd name="connsiteY77" fmla="*/ 274022 h 565915"/>
                <a:gd name="connsiteX78" fmla="*/ 2463221 w 3687385"/>
                <a:gd name="connsiteY78" fmla="*/ 294871 h 565915"/>
                <a:gd name="connsiteX79" fmla="*/ 2227919 w 3687385"/>
                <a:gd name="connsiteY79" fmla="*/ 306785 h 565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687385" h="565915">
                  <a:moveTo>
                    <a:pt x="2227919" y="306785"/>
                  </a:moveTo>
                  <a:lnTo>
                    <a:pt x="2046231" y="318699"/>
                  </a:lnTo>
                  <a:lnTo>
                    <a:pt x="1864542" y="336570"/>
                  </a:lnTo>
                  <a:lnTo>
                    <a:pt x="1650090" y="360398"/>
                  </a:lnTo>
                  <a:lnTo>
                    <a:pt x="1393939" y="393162"/>
                  </a:lnTo>
                  <a:lnTo>
                    <a:pt x="1274799" y="411033"/>
                  </a:lnTo>
                  <a:lnTo>
                    <a:pt x="982906" y="470603"/>
                  </a:lnTo>
                  <a:lnTo>
                    <a:pt x="771432" y="512302"/>
                  </a:lnTo>
                  <a:lnTo>
                    <a:pt x="595701" y="548044"/>
                  </a:lnTo>
                  <a:lnTo>
                    <a:pt x="542087" y="559958"/>
                  </a:lnTo>
                  <a:lnTo>
                    <a:pt x="500388" y="565915"/>
                  </a:lnTo>
                  <a:lnTo>
                    <a:pt x="470603" y="565915"/>
                  </a:lnTo>
                  <a:lnTo>
                    <a:pt x="443797" y="565915"/>
                  </a:lnTo>
                  <a:lnTo>
                    <a:pt x="393162" y="556979"/>
                  </a:lnTo>
                  <a:lnTo>
                    <a:pt x="327635" y="539108"/>
                  </a:lnTo>
                  <a:lnTo>
                    <a:pt x="265087" y="512302"/>
                  </a:lnTo>
                  <a:lnTo>
                    <a:pt x="229345" y="494431"/>
                  </a:lnTo>
                  <a:lnTo>
                    <a:pt x="187646" y="464646"/>
                  </a:lnTo>
                  <a:lnTo>
                    <a:pt x="125097" y="405076"/>
                  </a:lnTo>
                  <a:lnTo>
                    <a:pt x="80420" y="360398"/>
                  </a:lnTo>
                  <a:lnTo>
                    <a:pt x="41699" y="309764"/>
                  </a:lnTo>
                  <a:lnTo>
                    <a:pt x="5957" y="244237"/>
                  </a:lnTo>
                  <a:lnTo>
                    <a:pt x="0" y="220409"/>
                  </a:lnTo>
                  <a:lnTo>
                    <a:pt x="0" y="208495"/>
                  </a:lnTo>
                  <a:lnTo>
                    <a:pt x="0" y="199559"/>
                  </a:lnTo>
                  <a:lnTo>
                    <a:pt x="2979" y="193602"/>
                  </a:lnTo>
                  <a:lnTo>
                    <a:pt x="17871" y="193602"/>
                  </a:lnTo>
                  <a:lnTo>
                    <a:pt x="38721" y="199559"/>
                  </a:lnTo>
                  <a:lnTo>
                    <a:pt x="56592" y="208495"/>
                  </a:lnTo>
                  <a:lnTo>
                    <a:pt x="104248" y="247215"/>
                  </a:lnTo>
                  <a:lnTo>
                    <a:pt x="154882" y="282957"/>
                  </a:lnTo>
                  <a:lnTo>
                    <a:pt x="217431" y="315721"/>
                  </a:lnTo>
                  <a:lnTo>
                    <a:pt x="256151" y="333592"/>
                  </a:lnTo>
                  <a:lnTo>
                    <a:pt x="288915" y="345506"/>
                  </a:lnTo>
                  <a:lnTo>
                    <a:pt x="321678" y="354441"/>
                  </a:lnTo>
                  <a:lnTo>
                    <a:pt x="372313" y="363377"/>
                  </a:lnTo>
                  <a:lnTo>
                    <a:pt x="446775" y="360398"/>
                  </a:lnTo>
                  <a:lnTo>
                    <a:pt x="521238" y="360398"/>
                  </a:lnTo>
                  <a:lnTo>
                    <a:pt x="598679" y="351463"/>
                  </a:lnTo>
                  <a:lnTo>
                    <a:pt x="720798" y="333592"/>
                  </a:lnTo>
                  <a:lnTo>
                    <a:pt x="845895" y="309764"/>
                  </a:lnTo>
                  <a:lnTo>
                    <a:pt x="1066304" y="265086"/>
                  </a:lnTo>
                  <a:lnTo>
                    <a:pt x="1236078" y="229344"/>
                  </a:lnTo>
                  <a:lnTo>
                    <a:pt x="1474358" y="199559"/>
                  </a:lnTo>
                  <a:lnTo>
                    <a:pt x="1736467" y="169774"/>
                  </a:lnTo>
                  <a:lnTo>
                    <a:pt x="1959854" y="148925"/>
                  </a:lnTo>
                  <a:lnTo>
                    <a:pt x="2117715" y="137011"/>
                  </a:lnTo>
                  <a:lnTo>
                    <a:pt x="2361952" y="122118"/>
                  </a:lnTo>
                  <a:lnTo>
                    <a:pt x="2519813" y="113183"/>
                  </a:lnTo>
                  <a:lnTo>
                    <a:pt x="2689587" y="95312"/>
                  </a:lnTo>
                  <a:lnTo>
                    <a:pt x="2921910" y="74462"/>
                  </a:lnTo>
                  <a:lnTo>
                    <a:pt x="3094663" y="56591"/>
                  </a:lnTo>
                  <a:lnTo>
                    <a:pt x="3178061" y="47656"/>
                  </a:lnTo>
                  <a:lnTo>
                    <a:pt x="3204868" y="35742"/>
                  </a:lnTo>
                  <a:lnTo>
                    <a:pt x="3249545" y="17871"/>
                  </a:lnTo>
                  <a:lnTo>
                    <a:pt x="3288266" y="2978"/>
                  </a:lnTo>
                  <a:lnTo>
                    <a:pt x="3324008" y="0"/>
                  </a:lnTo>
                  <a:lnTo>
                    <a:pt x="3362729" y="2978"/>
                  </a:lnTo>
                  <a:lnTo>
                    <a:pt x="3428256" y="17871"/>
                  </a:lnTo>
                  <a:lnTo>
                    <a:pt x="3490804" y="41699"/>
                  </a:lnTo>
                  <a:lnTo>
                    <a:pt x="3565267" y="80419"/>
                  </a:lnTo>
                  <a:lnTo>
                    <a:pt x="3603987" y="101269"/>
                  </a:lnTo>
                  <a:lnTo>
                    <a:pt x="3645686" y="128075"/>
                  </a:lnTo>
                  <a:lnTo>
                    <a:pt x="3660579" y="139989"/>
                  </a:lnTo>
                  <a:lnTo>
                    <a:pt x="3675471" y="154882"/>
                  </a:lnTo>
                  <a:lnTo>
                    <a:pt x="3684407" y="172753"/>
                  </a:lnTo>
                  <a:lnTo>
                    <a:pt x="3687385" y="181688"/>
                  </a:lnTo>
                  <a:lnTo>
                    <a:pt x="3684407" y="196581"/>
                  </a:lnTo>
                  <a:lnTo>
                    <a:pt x="3672493" y="220409"/>
                  </a:lnTo>
                  <a:lnTo>
                    <a:pt x="3651643" y="241258"/>
                  </a:lnTo>
                  <a:lnTo>
                    <a:pt x="3609944" y="262108"/>
                  </a:lnTo>
                  <a:lnTo>
                    <a:pt x="3580159" y="271043"/>
                  </a:lnTo>
                  <a:lnTo>
                    <a:pt x="3550374" y="271043"/>
                  </a:lnTo>
                  <a:lnTo>
                    <a:pt x="3422299" y="265086"/>
                  </a:lnTo>
                  <a:lnTo>
                    <a:pt x="3207846" y="262108"/>
                  </a:lnTo>
                  <a:lnTo>
                    <a:pt x="2984459" y="262108"/>
                  </a:lnTo>
                  <a:lnTo>
                    <a:pt x="2770007" y="268065"/>
                  </a:lnTo>
                  <a:lnTo>
                    <a:pt x="2641931" y="274022"/>
                  </a:lnTo>
                  <a:lnTo>
                    <a:pt x="2463221" y="294871"/>
                  </a:lnTo>
                  <a:lnTo>
                    <a:pt x="2227919" y="3067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F7C99A36-6575-48D4-A1EB-C8911F4E0BC8}"/>
                </a:ext>
              </a:extLst>
            </p:cNvPr>
            <p:cNvSpPr/>
            <p:nvPr/>
          </p:nvSpPr>
          <p:spPr>
            <a:xfrm>
              <a:off x="2779713" y="2803525"/>
              <a:ext cx="2276475" cy="2606675"/>
            </a:xfrm>
            <a:custGeom>
              <a:avLst/>
              <a:gdLst>
                <a:gd name="connsiteX0" fmla="*/ 1785731 w 2276061"/>
                <a:gd name="connsiteY0" fmla="*/ 1129748 h 2607365"/>
                <a:gd name="connsiteX1" fmla="*/ 1689653 w 2276061"/>
                <a:gd name="connsiteY1" fmla="*/ 1282148 h 2607365"/>
                <a:gd name="connsiteX2" fmla="*/ 1613453 w 2276061"/>
                <a:gd name="connsiteY2" fmla="*/ 1394791 h 2607365"/>
                <a:gd name="connsiteX3" fmla="*/ 1524000 w 2276061"/>
                <a:gd name="connsiteY3" fmla="*/ 1517374 h 2607365"/>
                <a:gd name="connsiteX4" fmla="*/ 1408044 w 2276061"/>
                <a:gd name="connsiteY4" fmla="*/ 1666461 h 2607365"/>
                <a:gd name="connsiteX5" fmla="*/ 1345096 w 2276061"/>
                <a:gd name="connsiteY5" fmla="*/ 1736035 h 2607365"/>
                <a:gd name="connsiteX6" fmla="*/ 1275522 w 2276061"/>
                <a:gd name="connsiteY6" fmla="*/ 1785730 h 2607365"/>
                <a:gd name="connsiteX7" fmla="*/ 1169505 w 2276061"/>
                <a:gd name="connsiteY7" fmla="*/ 1885122 h 2607365"/>
                <a:gd name="connsiteX8" fmla="*/ 1063487 w 2276061"/>
                <a:gd name="connsiteY8" fmla="*/ 1974574 h 2607365"/>
                <a:gd name="connsiteX9" fmla="*/ 950844 w 2276061"/>
                <a:gd name="connsiteY9" fmla="*/ 2064026 h 2607365"/>
                <a:gd name="connsiteX10" fmla="*/ 781879 w 2276061"/>
                <a:gd name="connsiteY10" fmla="*/ 2186608 h 2607365"/>
                <a:gd name="connsiteX11" fmla="*/ 659296 w 2276061"/>
                <a:gd name="connsiteY11" fmla="*/ 2269435 h 2607365"/>
                <a:gd name="connsiteX12" fmla="*/ 490331 w 2276061"/>
                <a:gd name="connsiteY12" fmla="*/ 2375452 h 2607365"/>
                <a:gd name="connsiteX13" fmla="*/ 255105 w 2276061"/>
                <a:gd name="connsiteY13" fmla="*/ 2507974 h 2607365"/>
                <a:gd name="connsiteX14" fmla="*/ 79514 w 2276061"/>
                <a:gd name="connsiteY14" fmla="*/ 2597426 h 2607365"/>
                <a:gd name="connsiteX15" fmla="*/ 39757 w 2276061"/>
                <a:gd name="connsiteY15" fmla="*/ 2607365 h 2607365"/>
                <a:gd name="connsiteX16" fmla="*/ 23192 w 2276061"/>
                <a:gd name="connsiteY16" fmla="*/ 2607365 h 2607365"/>
                <a:gd name="connsiteX17" fmla="*/ 9940 w 2276061"/>
                <a:gd name="connsiteY17" fmla="*/ 2604052 h 2607365"/>
                <a:gd name="connsiteX18" fmla="*/ 3314 w 2276061"/>
                <a:gd name="connsiteY18" fmla="*/ 2597426 h 2607365"/>
                <a:gd name="connsiteX19" fmla="*/ 0 w 2276061"/>
                <a:gd name="connsiteY19" fmla="*/ 2590800 h 2607365"/>
                <a:gd name="connsiteX20" fmla="*/ 3314 w 2276061"/>
                <a:gd name="connsiteY20" fmla="*/ 2570922 h 2607365"/>
                <a:gd name="connsiteX21" fmla="*/ 23192 w 2276061"/>
                <a:gd name="connsiteY21" fmla="*/ 2547730 h 2607365"/>
                <a:gd name="connsiteX22" fmla="*/ 99392 w 2276061"/>
                <a:gd name="connsiteY22" fmla="*/ 2501348 h 2607365"/>
                <a:gd name="connsiteX23" fmla="*/ 251792 w 2276061"/>
                <a:gd name="connsiteY23" fmla="*/ 2405269 h 2607365"/>
                <a:gd name="connsiteX24" fmla="*/ 397566 w 2276061"/>
                <a:gd name="connsiteY24" fmla="*/ 2312504 h 2607365"/>
                <a:gd name="connsiteX25" fmla="*/ 530087 w 2276061"/>
                <a:gd name="connsiteY25" fmla="*/ 2216426 h 2607365"/>
                <a:gd name="connsiteX26" fmla="*/ 652670 w 2276061"/>
                <a:gd name="connsiteY26" fmla="*/ 2123661 h 2607365"/>
                <a:gd name="connsiteX27" fmla="*/ 811696 w 2276061"/>
                <a:gd name="connsiteY27" fmla="*/ 1991139 h 2607365"/>
                <a:gd name="connsiteX28" fmla="*/ 907774 w 2276061"/>
                <a:gd name="connsiteY28" fmla="*/ 1908313 h 2607365"/>
                <a:gd name="connsiteX29" fmla="*/ 1027044 w 2276061"/>
                <a:gd name="connsiteY29" fmla="*/ 1792356 h 2607365"/>
                <a:gd name="connsiteX30" fmla="*/ 1149627 w 2276061"/>
                <a:gd name="connsiteY30" fmla="*/ 1659835 h 2607365"/>
                <a:gd name="connsiteX31" fmla="*/ 1249018 w 2276061"/>
                <a:gd name="connsiteY31" fmla="*/ 1543878 h 2607365"/>
                <a:gd name="connsiteX32" fmla="*/ 1335157 w 2276061"/>
                <a:gd name="connsiteY32" fmla="*/ 1434548 h 2607365"/>
                <a:gd name="connsiteX33" fmla="*/ 1437861 w 2276061"/>
                <a:gd name="connsiteY33" fmla="*/ 1282148 h 2607365"/>
                <a:gd name="connsiteX34" fmla="*/ 1543879 w 2276061"/>
                <a:gd name="connsiteY34" fmla="*/ 1119808 h 2607365"/>
                <a:gd name="connsiteX35" fmla="*/ 1613453 w 2276061"/>
                <a:gd name="connsiteY35" fmla="*/ 993913 h 2607365"/>
                <a:gd name="connsiteX36" fmla="*/ 1679714 w 2276061"/>
                <a:gd name="connsiteY36" fmla="*/ 868017 h 2607365"/>
                <a:gd name="connsiteX37" fmla="*/ 1772479 w 2276061"/>
                <a:gd name="connsiteY37" fmla="*/ 636104 h 2607365"/>
                <a:gd name="connsiteX38" fmla="*/ 1812235 w 2276061"/>
                <a:gd name="connsiteY38" fmla="*/ 523461 h 2607365"/>
                <a:gd name="connsiteX39" fmla="*/ 1842053 w 2276061"/>
                <a:gd name="connsiteY39" fmla="*/ 443948 h 2607365"/>
                <a:gd name="connsiteX40" fmla="*/ 1871870 w 2276061"/>
                <a:gd name="connsiteY40" fmla="*/ 347869 h 2607365"/>
                <a:gd name="connsiteX41" fmla="*/ 1881809 w 2276061"/>
                <a:gd name="connsiteY41" fmla="*/ 304800 h 2607365"/>
                <a:gd name="connsiteX42" fmla="*/ 1895061 w 2276061"/>
                <a:gd name="connsiteY42" fmla="*/ 238539 h 2607365"/>
                <a:gd name="connsiteX43" fmla="*/ 1898374 w 2276061"/>
                <a:gd name="connsiteY43" fmla="*/ 205408 h 2607365"/>
                <a:gd name="connsiteX44" fmla="*/ 1895061 w 2276061"/>
                <a:gd name="connsiteY44" fmla="*/ 182217 h 2607365"/>
                <a:gd name="connsiteX45" fmla="*/ 1885122 w 2276061"/>
                <a:gd name="connsiteY45" fmla="*/ 155713 h 2607365"/>
                <a:gd name="connsiteX46" fmla="*/ 1861931 w 2276061"/>
                <a:gd name="connsiteY46" fmla="*/ 112643 h 2607365"/>
                <a:gd name="connsiteX47" fmla="*/ 1822174 w 2276061"/>
                <a:gd name="connsiteY47" fmla="*/ 59635 h 2607365"/>
                <a:gd name="connsiteX48" fmla="*/ 1808922 w 2276061"/>
                <a:gd name="connsiteY48" fmla="*/ 43069 h 2607365"/>
                <a:gd name="connsiteX49" fmla="*/ 1795670 w 2276061"/>
                <a:gd name="connsiteY49" fmla="*/ 23191 h 2607365"/>
                <a:gd name="connsiteX50" fmla="*/ 1795670 w 2276061"/>
                <a:gd name="connsiteY50" fmla="*/ 9939 h 2607365"/>
                <a:gd name="connsiteX51" fmla="*/ 1805609 w 2276061"/>
                <a:gd name="connsiteY51" fmla="*/ 0 h 2607365"/>
                <a:gd name="connsiteX52" fmla="*/ 1825487 w 2276061"/>
                <a:gd name="connsiteY52" fmla="*/ 0 h 2607365"/>
                <a:gd name="connsiteX53" fmla="*/ 1868557 w 2276061"/>
                <a:gd name="connsiteY53" fmla="*/ 3313 h 2607365"/>
                <a:gd name="connsiteX54" fmla="*/ 1934818 w 2276061"/>
                <a:gd name="connsiteY54" fmla="*/ 16565 h 2607365"/>
                <a:gd name="connsiteX55" fmla="*/ 1994453 w 2276061"/>
                <a:gd name="connsiteY55" fmla="*/ 33130 h 2607365"/>
                <a:gd name="connsiteX56" fmla="*/ 2047461 w 2276061"/>
                <a:gd name="connsiteY56" fmla="*/ 56322 h 2607365"/>
                <a:gd name="connsiteX57" fmla="*/ 2080592 w 2276061"/>
                <a:gd name="connsiteY57" fmla="*/ 76200 h 2607365"/>
                <a:gd name="connsiteX58" fmla="*/ 2166731 w 2276061"/>
                <a:gd name="connsiteY58" fmla="*/ 142461 h 2607365"/>
                <a:gd name="connsiteX59" fmla="*/ 2223053 w 2276061"/>
                <a:gd name="connsiteY59" fmla="*/ 188843 h 2607365"/>
                <a:gd name="connsiteX60" fmla="*/ 2252870 w 2276061"/>
                <a:gd name="connsiteY60" fmla="*/ 221974 h 2607365"/>
                <a:gd name="connsiteX61" fmla="*/ 2266122 w 2276061"/>
                <a:gd name="connsiteY61" fmla="*/ 241852 h 2607365"/>
                <a:gd name="connsiteX62" fmla="*/ 2276061 w 2276061"/>
                <a:gd name="connsiteY62" fmla="*/ 261730 h 2607365"/>
                <a:gd name="connsiteX63" fmla="*/ 2276061 w 2276061"/>
                <a:gd name="connsiteY63" fmla="*/ 278295 h 2607365"/>
                <a:gd name="connsiteX64" fmla="*/ 2276061 w 2276061"/>
                <a:gd name="connsiteY64" fmla="*/ 291548 h 2607365"/>
                <a:gd name="connsiteX65" fmla="*/ 2259496 w 2276061"/>
                <a:gd name="connsiteY65" fmla="*/ 304800 h 2607365"/>
                <a:gd name="connsiteX66" fmla="*/ 2239618 w 2276061"/>
                <a:gd name="connsiteY66" fmla="*/ 311426 h 2607365"/>
                <a:gd name="connsiteX67" fmla="*/ 2199861 w 2276061"/>
                <a:gd name="connsiteY67" fmla="*/ 327991 h 2607365"/>
                <a:gd name="connsiteX68" fmla="*/ 2166731 w 2276061"/>
                <a:gd name="connsiteY68" fmla="*/ 351182 h 2607365"/>
                <a:gd name="connsiteX69" fmla="*/ 2130287 w 2276061"/>
                <a:gd name="connsiteY69" fmla="*/ 387626 h 2607365"/>
                <a:gd name="connsiteX70" fmla="*/ 2107096 w 2276061"/>
                <a:gd name="connsiteY70" fmla="*/ 440635 h 2607365"/>
                <a:gd name="connsiteX71" fmla="*/ 2083905 w 2276061"/>
                <a:gd name="connsiteY71" fmla="*/ 510208 h 2607365"/>
                <a:gd name="connsiteX72" fmla="*/ 2030896 w 2276061"/>
                <a:gd name="connsiteY72" fmla="*/ 649356 h 2607365"/>
                <a:gd name="connsiteX73" fmla="*/ 1991140 w 2276061"/>
                <a:gd name="connsiteY73" fmla="*/ 738808 h 2607365"/>
                <a:gd name="connsiteX74" fmla="*/ 1888435 w 2276061"/>
                <a:gd name="connsiteY74" fmla="*/ 944217 h 2607365"/>
                <a:gd name="connsiteX75" fmla="*/ 1785731 w 2276061"/>
                <a:gd name="connsiteY75" fmla="*/ 1129748 h 2607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276061" h="2607365">
                  <a:moveTo>
                    <a:pt x="1785731" y="1129748"/>
                  </a:moveTo>
                  <a:lnTo>
                    <a:pt x="1689653" y="1282148"/>
                  </a:lnTo>
                  <a:lnTo>
                    <a:pt x="1613453" y="1394791"/>
                  </a:lnTo>
                  <a:lnTo>
                    <a:pt x="1524000" y="1517374"/>
                  </a:lnTo>
                  <a:lnTo>
                    <a:pt x="1408044" y="1666461"/>
                  </a:lnTo>
                  <a:lnTo>
                    <a:pt x="1345096" y="1736035"/>
                  </a:lnTo>
                  <a:lnTo>
                    <a:pt x="1275522" y="1785730"/>
                  </a:lnTo>
                  <a:lnTo>
                    <a:pt x="1169505" y="1885122"/>
                  </a:lnTo>
                  <a:lnTo>
                    <a:pt x="1063487" y="1974574"/>
                  </a:lnTo>
                  <a:lnTo>
                    <a:pt x="950844" y="2064026"/>
                  </a:lnTo>
                  <a:lnTo>
                    <a:pt x="781879" y="2186608"/>
                  </a:lnTo>
                  <a:lnTo>
                    <a:pt x="659296" y="2269435"/>
                  </a:lnTo>
                  <a:lnTo>
                    <a:pt x="490331" y="2375452"/>
                  </a:lnTo>
                  <a:lnTo>
                    <a:pt x="255105" y="2507974"/>
                  </a:lnTo>
                  <a:lnTo>
                    <a:pt x="79514" y="2597426"/>
                  </a:lnTo>
                  <a:lnTo>
                    <a:pt x="39757" y="2607365"/>
                  </a:lnTo>
                  <a:lnTo>
                    <a:pt x="23192" y="2607365"/>
                  </a:lnTo>
                  <a:lnTo>
                    <a:pt x="9940" y="2604052"/>
                  </a:lnTo>
                  <a:lnTo>
                    <a:pt x="3314" y="2597426"/>
                  </a:lnTo>
                  <a:lnTo>
                    <a:pt x="0" y="2590800"/>
                  </a:lnTo>
                  <a:lnTo>
                    <a:pt x="3314" y="2570922"/>
                  </a:lnTo>
                  <a:lnTo>
                    <a:pt x="23192" y="2547730"/>
                  </a:lnTo>
                  <a:lnTo>
                    <a:pt x="99392" y="2501348"/>
                  </a:lnTo>
                  <a:lnTo>
                    <a:pt x="251792" y="2405269"/>
                  </a:lnTo>
                  <a:lnTo>
                    <a:pt x="397566" y="2312504"/>
                  </a:lnTo>
                  <a:lnTo>
                    <a:pt x="530087" y="2216426"/>
                  </a:lnTo>
                  <a:lnTo>
                    <a:pt x="652670" y="2123661"/>
                  </a:lnTo>
                  <a:lnTo>
                    <a:pt x="811696" y="1991139"/>
                  </a:lnTo>
                  <a:lnTo>
                    <a:pt x="907774" y="1908313"/>
                  </a:lnTo>
                  <a:lnTo>
                    <a:pt x="1027044" y="1792356"/>
                  </a:lnTo>
                  <a:lnTo>
                    <a:pt x="1149627" y="1659835"/>
                  </a:lnTo>
                  <a:lnTo>
                    <a:pt x="1249018" y="1543878"/>
                  </a:lnTo>
                  <a:lnTo>
                    <a:pt x="1335157" y="1434548"/>
                  </a:lnTo>
                  <a:lnTo>
                    <a:pt x="1437861" y="1282148"/>
                  </a:lnTo>
                  <a:lnTo>
                    <a:pt x="1543879" y="1119808"/>
                  </a:lnTo>
                  <a:lnTo>
                    <a:pt x="1613453" y="993913"/>
                  </a:lnTo>
                  <a:lnTo>
                    <a:pt x="1679714" y="868017"/>
                  </a:lnTo>
                  <a:lnTo>
                    <a:pt x="1772479" y="636104"/>
                  </a:lnTo>
                  <a:lnTo>
                    <a:pt x="1812235" y="523461"/>
                  </a:lnTo>
                  <a:lnTo>
                    <a:pt x="1842053" y="443948"/>
                  </a:lnTo>
                  <a:lnTo>
                    <a:pt x="1871870" y="347869"/>
                  </a:lnTo>
                  <a:lnTo>
                    <a:pt x="1881809" y="304800"/>
                  </a:lnTo>
                  <a:lnTo>
                    <a:pt x="1895061" y="238539"/>
                  </a:lnTo>
                  <a:lnTo>
                    <a:pt x="1898374" y="205408"/>
                  </a:lnTo>
                  <a:lnTo>
                    <a:pt x="1895061" y="182217"/>
                  </a:lnTo>
                  <a:lnTo>
                    <a:pt x="1885122" y="155713"/>
                  </a:lnTo>
                  <a:lnTo>
                    <a:pt x="1861931" y="112643"/>
                  </a:lnTo>
                  <a:lnTo>
                    <a:pt x="1822174" y="59635"/>
                  </a:lnTo>
                  <a:lnTo>
                    <a:pt x="1808922" y="43069"/>
                  </a:lnTo>
                  <a:lnTo>
                    <a:pt x="1795670" y="23191"/>
                  </a:lnTo>
                  <a:lnTo>
                    <a:pt x="1795670" y="9939"/>
                  </a:lnTo>
                  <a:lnTo>
                    <a:pt x="1805609" y="0"/>
                  </a:lnTo>
                  <a:lnTo>
                    <a:pt x="1825487" y="0"/>
                  </a:lnTo>
                  <a:lnTo>
                    <a:pt x="1868557" y="3313"/>
                  </a:lnTo>
                  <a:lnTo>
                    <a:pt x="1934818" y="16565"/>
                  </a:lnTo>
                  <a:lnTo>
                    <a:pt x="1994453" y="33130"/>
                  </a:lnTo>
                  <a:lnTo>
                    <a:pt x="2047461" y="56322"/>
                  </a:lnTo>
                  <a:lnTo>
                    <a:pt x="2080592" y="76200"/>
                  </a:lnTo>
                  <a:lnTo>
                    <a:pt x="2166731" y="142461"/>
                  </a:lnTo>
                  <a:lnTo>
                    <a:pt x="2223053" y="188843"/>
                  </a:lnTo>
                  <a:lnTo>
                    <a:pt x="2252870" y="221974"/>
                  </a:lnTo>
                  <a:lnTo>
                    <a:pt x="2266122" y="241852"/>
                  </a:lnTo>
                  <a:lnTo>
                    <a:pt x="2276061" y="261730"/>
                  </a:lnTo>
                  <a:lnTo>
                    <a:pt x="2276061" y="278295"/>
                  </a:lnTo>
                  <a:lnTo>
                    <a:pt x="2276061" y="291548"/>
                  </a:lnTo>
                  <a:lnTo>
                    <a:pt x="2259496" y="304800"/>
                  </a:lnTo>
                  <a:lnTo>
                    <a:pt x="2239618" y="311426"/>
                  </a:lnTo>
                  <a:lnTo>
                    <a:pt x="2199861" y="327991"/>
                  </a:lnTo>
                  <a:lnTo>
                    <a:pt x="2166731" y="351182"/>
                  </a:lnTo>
                  <a:lnTo>
                    <a:pt x="2130287" y="387626"/>
                  </a:lnTo>
                  <a:lnTo>
                    <a:pt x="2107096" y="440635"/>
                  </a:lnTo>
                  <a:lnTo>
                    <a:pt x="2083905" y="510208"/>
                  </a:lnTo>
                  <a:lnTo>
                    <a:pt x="2030896" y="649356"/>
                  </a:lnTo>
                  <a:lnTo>
                    <a:pt x="1991140" y="738808"/>
                  </a:lnTo>
                  <a:lnTo>
                    <a:pt x="1888435" y="944217"/>
                  </a:lnTo>
                  <a:lnTo>
                    <a:pt x="1785731" y="11297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31217DD4-44B6-4451-A578-1C25DB8552BF}"/>
                </a:ext>
              </a:extLst>
            </p:cNvPr>
            <p:cNvSpPr/>
            <p:nvPr/>
          </p:nvSpPr>
          <p:spPr>
            <a:xfrm>
              <a:off x="3790950" y="1690688"/>
              <a:ext cx="668338" cy="1358900"/>
            </a:xfrm>
            <a:custGeom>
              <a:avLst/>
              <a:gdLst>
                <a:gd name="connsiteX0" fmla="*/ 307181 w 669131"/>
                <a:gd name="connsiteY0" fmla="*/ 611981 h 1359693"/>
                <a:gd name="connsiteX1" fmla="*/ 330994 w 669131"/>
                <a:gd name="connsiteY1" fmla="*/ 750093 h 1359693"/>
                <a:gd name="connsiteX2" fmla="*/ 411956 w 669131"/>
                <a:gd name="connsiteY2" fmla="*/ 1069181 h 1359693"/>
                <a:gd name="connsiteX3" fmla="*/ 461963 w 669131"/>
                <a:gd name="connsiteY3" fmla="*/ 1266825 h 1359693"/>
                <a:gd name="connsiteX4" fmla="*/ 471488 w 669131"/>
                <a:gd name="connsiteY4" fmla="*/ 1295400 h 1359693"/>
                <a:gd name="connsiteX5" fmla="*/ 485775 w 669131"/>
                <a:gd name="connsiteY5" fmla="*/ 1319212 h 1359693"/>
                <a:gd name="connsiteX6" fmla="*/ 500063 w 669131"/>
                <a:gd name="connsiteY6" fmla="*/ 1333500 h 1359693"/>
                <a:gd name="connsiteX7" fmla="*/ 516731 w 669131"/>
                <a:gd name="connsiteY7" fmla="*/ 1345406 h 1359693"/>
                <a:gd name="connsiteX8" fmla="*/ 552450 w 669131"/>
                <a:gd name="connsiteY8" fmla="*/ 1357312 h 1359693"/>
                <a:gd name="connsiteX9" fmla="*/ 576263 w 669131"/>
                <a:gd name="connsiteY9" fmla="*/ 1359693 h 1359693"/>
                <a:gd name="connsiteX10" fmla="*/ 600075 w 669131"/>
                <a:gd name="connsiteY10" fmla="*/ 1359693 h 1359693"/>
                <a:gd name="connsiteX11" fmla="*/ 621506 w 669131"/>
                <a:gd name="connsiteY11" fmla="*/ 1354931 h 1359693"/>
                <a:gd name="connsiteX12" fmla="*/ 638175 w 669131"/>
                <a:gd name="connsiteY12" fmla="*/ 1347787 h 1359693"/>
                <a:gd name="connsiteX13" fmla="*/ 650081 w 669131"/>
                <a:gd name="connsiteY13" fmla="*/ 1335881 h 1359693"/>
                <a:gd name="connsiteX14" fmla="*/ 659606 w 669131"/>
                <a:gd name="connsiteY14" fmla="*/ 1314450 h 1359693"/>
                <a:gd name="connsiteX15" fmla="*/ 666750 w 669131"/>
                <a:gd name="connsiteY15" fmla="*/ 1293018 h 1359693"/>
                <a:gd name="connsiteX16" fmla="*/ 669131 w 669131"/>
                <a:gd name="connsiteY16" fmla="*/ 1262062 h 1359693"/>
                <a:gd name="connsiteX17" fmla="*/ 666750 w 669131"/>
                <a:gd name="connsiteY17" fmla="*/ 1216818 h 1359693"/>
                <a:gd name="connsiteX18" fmla="*/ 642938 w 669131"/>
                <a:gd name="connsiteY18" fmla="*/ 1097756 h 1359693"/>
                <a:gd name="connsiteX19" fmla="*/ 609600 w 669131"/>
                <a:gd name="connsiteY19" fmla="*/ 940593 h 1359693"/>
                <a:gd name="connsiteX20" fmla="*/ 592931 w 669131"/>
                <a:gd name="connsiteY20" fmla="*/ 845343 h 1359693"/>
                <a:gd name="connsiteX21" fmla="*/ 552450 w 669131"/>
                <a:gd name="connsiteY21" fmla="*/ 702468 h 1359693"/>
                <a:gd name="connsiteX22" fmla="*/ 521494 w 669131"/>
                <a:gd name="connsiteY22" fmla="*/ 488156 h 1359693"/>
                <a:gd name="connsiteX23" fmla="*/ 507206 w 669131"/>
                <a:gd name="connsiteY23" fmla="*/ 376237 h 1359693"/>
                <a:gd name="connsiteX24" fmla="*/ 500063 w 669131"/>
                <a:gd name="connsiteY24" fmla="*/ 342900 h 1359693"/>
                <a:gd name="connsiteX25" fmla="*/ 495300 w 669131"/>
                <a:gd name="connsiteY25" fmla="*/ 307181 h 1359693"/>
                <a:gd name="connsiteX26" fmla="*/ 495300 w 669131"/>
                <a:gd name="connsiteY26" fmla="*/ 271462 h 1359693"/>
                <a:gd name="connsiteX27" fmla="*/ 500063 w 669131"/>
                <a:gd name="connsiteY27" fmla="*/ 240506 h 1359693"/>
                <a:gd name="connsiteX28" fmla="*/ 507206 w 669131"/>
                <a:gd name="connsiteY28" fmla="*/ 221456 h 1359693"/>
                <a:gd name="connsiteX29" fmla="*/ 504825 w 669131"/>
                <a:gd name="connsiteY29" fmla="*/ 202406 h 1359693"/>
                <a:gd name="connsiteX30" fmla="*/ 495300 w 669131"/>
                <a:gd name="connsiteY30" fmla="*/ 178593 h 1359693"/>
                <a:gd name="connsiteX31" fmla="*/ 478631 w 669131"/>
                <a:gd name="connsiteY31" fmla="*/ 157162 h 1359693"/>
                <a:gd name="connsiteX32" fmla="*/ 461963 w 669131"/>
                <a:gd name="connsiteY32" fmla="*/ 138112 h 1359693"/>
                <a:gd name="connsiteX33" fmla="*/ 440531 w 669131"/>
                <a:gd name="connsiteY33" fmla="*/ 119062 h 1359693"/>
                <a:gd name="connsiteX34" fmla="*/ 414338 w 669131"/>
                <a:gd name="connsiteY34" fmla="*/ 102393 h 1359693"/>
                <a:gd name="connsiteX35" fmla="*/ 378619 w 669131"/>
                <a:gd name="connsiteY35" fmla="*/ 83343 h 1359693"/>
                <a:gd name="connsiteX36" fmla="*/ 326231 w 669131"/>
                <a:gd name="connsiteY36" fmla="*/ 61912 h 1359693"/>
                <a:gd name="connsiteX37" fmla="*/ 269081 w 669131"/>
                <a:gd name="connsiteY37" fmla="*/ 42862 h 1359693"/>
                <a:gd name="connsiteX38" fmla="*/ 188119 w 669131"/>
                <a:gd name="connsiteY38" fmla="*/ 21431 h 1359693"/>
                <a:gd name="connsiteX39" fmla="*/ 114300 w 669131"/>
                <a:gd name="connsiteY39" fmla="*/ 7143 h 1359693"/>
                <a:gd name="connsiteX40" fmla="*/ 73819 w 669131"/>
                <a:gd name="connsiteY40" fmla="*/ 0 h 1359693"/>
                <a:gd name="connsiteX41" fmla="*/ 45244 w 669131"/>
                <a:gd name="connsiteY41" fmla="*/ 0 h 1359693"/>
                <a:gd name="connsiteX42" fmla="*/ 26194 w 669131"/>
                <a:gd name="connsiteY42" fmla="*/ 0 h 1359693"/>
                <a:gd name="connsiteX43" fmla="*/ 7144 w 669131"/>
                <a:gd name="connsiteY43" fmla="*/ 4762 h 1359693"/>
                <a:gd name="connsiteX44" fmla="*/ 2381 w 669131"/>
                <a:gd name="connsiteY44" fmla="*/ 9525 h 1359693"/>
                <a:gd name="connsiteX45" fmla="*/ 0 w 669131"/>
                <a:gd name="connsiteY45" fmla="*/ 19050 h 1359693"/>
                <a:gd name="connsiteX46" fmla="*/ 9525 w 669131"/>
                <a:gd name="connsiteY46" fmla="*/ 38100 h 1359693"/>
                <a:gd name="connsiteX47" fmla="*/ 38100 w 669131"/>
                <a:gd name="connsiteY47" fmla="*/ 64293 h 1359693"/>
                <a:gd name="connsiteX48" fmla="*/ 88106 w 669131"/>
                <a:gd name="connsiteY48" fmla="*/ 100012 h 1359693"/>
                <a:gd name="connsiteX49" fmla="*/ 126206 w 669131"/>
                <a:gd name="connsiteY49" fmla="*/ 133350 h 1359693"/>
                <a:gd name="connsiteX50" fmla="*/ 164306 w 669131"/>
                <a:gd name="connsiteY50" fmla="*/ 176212 h 1359693"/>
                <a:gd name="connsiteX51" fmla="*/ 200025 w 669131"/>
                <a:gd name="connsiteY51" fmla="*/ 223837 h 1359693"/>
                <a:gd name="connsiteX52" fmla="*/ 233363 w 669131"/>
                <a:gd name="connsiteY52" fmla="*/ 297656 h 1359693"/>
                <a:gd name="connsiteX53" fmla="*/ 280988 w 669131"/>
                <a:gd name="connsiteY53" fmla="*/ 478631 h 1359693"/>
                <a:gd name="connsiteX54" fmla="*/ 307181 w 669131"/>
                <a:gd name="connsiteY54" fmla="*/ 611981 h 1359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669131" h="1359693">
                  <a:moveTo>
                    <a:pt x="307181" y="611981"/>
                  </a:moveTo>
                  <a:lnTo>
                    <a:pt x="330994" y="750093"/>
                  </a:lnTo>
                  <a:lnTo>
                    <a:pt x="411956" y="1069181"/>
                  </a:lnTo>
                  <a:lnTo>
                    <a:pt x="461963" y="1266825"/>
                  </a:lnTo>
                  <a:lnTo>
                    <a:pt x="471488" y="1295400"/>
                  </a:lnTo>
                  <a:lnTo>
                    <a:pt x="485775" y="1319212"/>
                  </a:lnTo>
                  <a:lnTo>
                    <a:pt x="500063" y="1333500"/>
                  </a:lnTo>
                  <a:lnTo>
                    <a:pt x="516731" y="1345406"/>
                  </a:lnTo>
                  <a:lnTo>
                    <a:pt x="552450" y="1357312"/>
                  </a:lnTo>
                  <a:lnTo>
                    <a:pt x="576263" y="1359693"/>
                  </a:lnTo>
                  <a:lnTo>
                    <a:pt x="600075" y="1359693"/>
                  </a:lnTo>
                  <a:lnTo>
                    <a:pt x="621506" y="1354931"/>
                  </a:lnTo>
                  <a:lnTo>
                    <a:pt x="638175" y="1347787"/>
                  </a:lnTo>
                  <a:lnTo>
                    <a:pt x="650081" y="1335881"/>
                  </a:lnTo>
                  <a:lnTo>
                    <a:pt x="659606" y="1314450"/>
                  </a:lnTo>
                  <a:lnTo>
                    <a:pt x="666750" y="1293018"/>
                  </a:lnTo>
                  <a:lnTo>
                    <a:pt x="669131" y="1262062"/>
                  </a:lnTo>
                  <a:lnTo>
                    <a:pt x="666750" y="1216818"/>
                  </a:lnTo>
                  <a:lnTo>
                    <a:pt x="642938" y="1097756"/>
                  </a:lnTo>
                  <a:lnTo>
                    <a:pt x="609600" y="940593"/>
                  </a:lnTo>
                  <a:lnTo>
                    <a:pt x="592931" y="845343"/>
                  </a:lnTo>
                  <a:lnTo>
                    <a:pt x="552450" y="702468"/>
                  </a:lnTo>
                  <a:lnTo>
                    <a:pt x="521494" y="488156"/>
                  </a:lnTo>
                  <a:lnTo>
                    <a:pt x="507206" y="376237"/>
                  </a:lnTo>
                  <a:lnTo>
                    <a:pt x="500063" y="342900"/>
                  </a:lnTo>
                  <a:lnTo>
                    <a:pt x="495300" y="307181"/>
                  </a:lnTo>
                  <a:lnTo>
                    <a:pt x="495300" y="271462"/>
                  </a:lnTo>
                  <a:lnTo>
                    <a:pt x="500063" y="240506"/>
                  </a:lnTo>
                  <a:lnTo>
                    <a:pt x="507206" y="221456"/>
                  </a:lnTo>
                  <a:lnTo>
                    <a:pt x="504825" y="202406"/>
                  </a:lnTo>
                  <a:lnTo>
                    <a:pt x="495300" y="178593"/>
                  </a:lnTo>
                  <a:lnTo>
                    <a:pt x="478631" y="157162"/>
                  </a:lnTo>
                  <a:lnTo>
                    <a:pt x="461963" y="138112"/>
                  </a:lnTo>
                  <a:lnTo>
                    <a:pt x="440531" y="119062"/>
                  </a:lnTo>
                  <a:lnTo>
                    <a:pt x="414338" y="102393"/>
                  </a:lnTo>
                  <a:lnTo>
                    <a:pt x="378619" y="83343"/>
                  </a:lnTo>
                  <a:lnTo>
                    <a:pt x="326231" y="61912"/>
                  </a:lnTo>
                  <a:lnTo>
                    <a:pt x="269081" y="42862"/>
                  </a:lnTo>
                  <a:lnTo>
                    <a:pt x="188119" y="21431"/>
                  </a:lnTo>
                  <a:lnTo>
                    <a:pt x="114300" y="7143"/>
                  </a:lnTo>
                  <a:lnTo>
                    <a:pt x="73819" y="0"/>
                  </a:lnTo>
                  <a:lnTo>
                    <a:pt x="45244" y="0"/>
                  </a:lnTo>
                  <a:lnTo>
                    <a:pt x="26194" y="0"/>
                  </a:lnTo>
                  <a:lnTo>
                    <a:pt x="7144" y="4762"/>
                  </a:lnTo>
                  <a:lnTo>
                    <a:pt x="2381" y="9525"/>
                  </a:lnTo>
                  <a:lnTo>
                    <a:pt x="0" y="19050"/>
                  </a:lnTo>
                  <a:lnTo>
                    <a:pt x="9525" y="38100"/>
                  </a:lnTo>
                  <a:lnTo>
                    <a:pt x="38100" y="64293"/>
                  </a:lnTo>
                  <a:lnTo>
                    <a:pt x="88106" y="100012"/>
                  </a:lnTo>
                  <a:lnTo>
                    <a:pt x="126206" y="133350"/>
                  </a:lnTo>
                  <a:lnTo>
                    <a:pt x="164306" y="176212"/>
                  </a:lnTo>
                  <a:lnTo>
                    <a:pt x="200025" y="223837"/>
                  </a:lnTo>
                  <a:lnTo>
                    <a:pt x="233363" y="297656"/>
                  </a:lnTo>
                  <a:lnTo>
                    <a:pt x="280988" y="478631"/>
                  </a:lnTo>
                  <a:lnTo>
                    <a:pt x="307181" y="611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2DBF57F2-C29E-4711-8BE8-22C2DB774657}"/>
                </a:ext>
              </a:extLst>
            </p:cNvPr>
            <p:cNvSpPr/>
            <p:nvPr/>
          </p:nvSpPr>
          <p:spPr>
            <a:xfrm>
              <a:off x="5400675" y="1533525"/>
              <a:ext cx="623888" cy="1423988"/>
            </a:xfrm>
            <a:custGeom>
              <a:avLst/>
              <a:gdLst>
                <a:gd name="connsiteX0" fmla="*/ 216694 w 623888"/>
                <a:gd name="connsiteY0" fmla="*/ 507206 h 1423988"/>
                <a:gd name="connsiteX1" fmla="*/ 178594 w 623888"/>
                <a:gd name="connsiteY1" fmla="*/ 695325 h 1423988"/>
                <a:gd name="connsiteX2" fmla="*/ 161925 w 623888"/>
                <a:gd name="connsiteY2" fmla="*/ 762000 h 1423988"/>
                <a:gd name="connsiteX3" fmla="*/ 128588 w 623888"/>
                <a:gd name="connsiteY3" fmla="*/ 900113 h 1423988"/>
                <a:gd name="connsiteX4" fmla="*/ 66675 w 623888"/>
                <a:gd name="connsiteY4" fmla="*/ 1100138 h 1423988"/>
                <a:gd name="connsiteX5" fmla="*/ 21431 w 623888"/>
                <a:gd name="connsiteY5" fmla="*/ 1245394 h 1423988"/>
                <a:gd name="connsiteX6" fmla="*/ 7144 w 623888"/>
                <a:gd name="connsiteY6" fmla="*/ 1293019 h 1423988"/>
                <a:gd name="connsiteX7" fmla="*/ 4763 w 623888"/>
                <a:gd name="connsiteY7" fmla="*/ 1314450 h 1423988"/>
                <a:gd name="connsiteX8" fmla="*/ 0 w 623888"/>
                <a:gd name="connsiteY8" fmla="*/ 1350169 h 1423988"/>
                <a:gd name="connsiteX9" fmla="*/ 0 w 623888"/>
                <a:gd name="connsiteY9" fmla="*/ 1369219 h 1423988"/>
                <a:gd name="connsiteX10" fmla="*/ 4763 w 623888"/>
                <a:gd name="connsiteY10" fmla="*/ 1393031 h 1423988"/>
                <a:gd name="connsiteX11" fmla="*/ 11906 w 623888"/>
                <a:gd name="connsiteY11" fmla="*/ 1409700 h 1423988"/>
                <a:gd name="connsiteX12" fmla="*/ 26194 w 623888"/>
                <a:gd name="connsiteY12" fmla="*/ 1421606 h 1423988"/>
                <a:gd name="connsiteX13" fmla="*/ 42863 w 623888"/>
                <a:gd name="connsiteY13" fmla="*/ 1423988 h 1423988"/>
                <a:gd name="connsiteX14" fmla="*/ 64294 w 623888"/>
                <a:gd name="connsiteY14" fmla="*/ 1421606 h 1423988"/>
                <a:gd name="connsiteX15" fmla="*/ 85725 w 623888"/>
                <a:gd name="connsiteY15" fmla="*/ 1414463 h 1423988"/>
                <a:gd name="connsiteX16" fmla="*/ 107156 w 623888"/>
                <a:gd name="connsiteY16" fmla="*/ 1400175 h 1423988"/>
                <a:gd name="connsiteX17" fmla="*/ 126206 w 623888"/>
                <a:gd name="connsiteY17" fmla="*/ 1381125 h 1423988"/>
                <a:gd name="connsiteX18" fmla="*/ 138113 w 623888"/>
                <a:gd name="connsiteY18" fmla="*/ 1359694 h 1423988"/>
                <a:gd name="connsiteX19" fmla="*/ 157163 w 623888"/>
                <a:gd name="connsiteY19" fmla="*/ 1321594 h 1423988"/>
                <a:gd name="connsiteX20" fmla="*/ 209550 w 623888"/>
                <a:gd name="connsiteY20" fmla="*/ 1216819 h 1423988"/>
                <a:gd name="connsiteX21" fmla="*/ 266700 w 623888"/>
                <a:gd name="connsiteY21" fmla="*/ 1090613 h 1423988"/>
                <a:gd name="connsiteX22" fmla="*/ 338138 w 623888"/>
                <a:gd name="connsiteY22" fmla="*/ 919163 h 1423988"/>
                <a:gd name="connsiteX23" fmla="*/ 354806 w 623888"/>
                <a:gd name="connsiteY23" fmla="*/ 864394 h 1423988"/>
                <a:gd name="connsiteX24" fmla="*/ 435769 w 623888"/>
                <a:gd name="connsiteY24" fmla="*/ 573881 h 1423988"/>
                <a:gd name="connsiteX25" fmla="*/ 481013 w 623888"/>
                <a:gd name="connsiteY25" fmla="*/ 426244 h 1423988"/>
                <a:gd name="connsiteX26" fmla="*/ 500063 w 623888"/>
                <a:gd name="connsiteY26" fmla="*/ 364331 h 1423988"/>
                <a:gd name="connsiteX27" fmla="*/ 509588 w 623888"/>
                <a:gd name="connsiteY27" fmla="*/ 345281 h 1423988"/>
                <a:gd name="connsiteX28" fmla="*/ 523875 w 623888"/>
                <a:gd name="connsiteY28" fmla="*/ 326231 h 1423988"/>
                <a:gd name="connsiteX29" fmla="*/ 538163 w 623888"/>
                <a:gd name="connsiteY29" fmla="*/ 314325 h 1423988"/>
                <a:gd name="connsiteX30" fmla="*/ 566738 w 623888"/>
                <a:gd name="connsiteY30" fmla="*/ 300038 h 1423988"/>
                <a:gd name="connsiteX31" fmla="*/ 592931 w 623888"/>
                <a:gd name="connsiteY31" fmla="*/ 288131 h 1423988"/>
                <a:gd name="connsiteX32" fmla="*/ 604838 w 623888"/>
                <a:gd name="connsiteY32" fmla="*/ 280988 h 1423988"/>
                <a:gd name="connsiteX33" fmla="*/ 619125 w 623888"/>
                <a:gd name="connsiteY33" fmla="*/ 261938 h 1423988"/>
                <a:gd name="connsiteX34" fmla="*/ 623888 w 623888"/>
                <a:gd name="connsiteY34" fmla="*/ 245269 h 1423988"/>
                <a:gd name="connsiteX35" fmla="*/ 623888 w 623888"/>
                <a:gd name="connsiteY35" fmla="*/ 230981 h 1423988"/>
                <a:gd name="connsiteX36" fmla="*/ 619125 w 623888"/>
                <a:gd name="connsiteY36" fmla="*/ 214313 h 1423988"/>
                <a:gd name="connsiteX37" fmla="*/ 595313 w 623888"/>
                <a:gd name="connsiteY37" fmla="*/ 178594 h 1423988"/>
                <a:gd name="connsiteX38" fmla="*/ 566738 w 623888"/>
                <a:gd name="connsiteY38" fmla="*/ 150019 h 1423988"/>
                <a:gd name="connsiteX39" fmla="*/ 500063 w 623888"/>
                <a:gd name="connsiteY39" fmla="*/ 100013 h 1423988"/>
                <a:gd name="connsiteX40" fmla="*/ 442913 w 623888"/>
                <a:gd name="connsiteY40" fmla="*/ 61913 h 1423988"/>
                <a:gd name="connsiteX41" fmla="*/ 397669 w 623888"/>
                <a:gd name="connsiteY41" fmla="*/ 38100 h 1423988"/>
                <a:gd name="connsiteX42" fmla="*/ 357188 w 623888"/>
                <a:gd name="connsiteY42" fmla="*/ 23813 h 1423988"/>
                <a:gd name="connsiteX43" fmla="*/ 304800 w 623888"/>
                <a:gd name="connsiteY43" fmla="*/ 9525 h 1423988"/>
                <a:gd name="connsiteX44" fmla="*/ 235744 w 623888"/>
                <a:gd name="connsiteY44" fmla="*/ 0 h 1423988"/>
                <a:gd name="connsiteX45" fmla="*/ 190500 w 623888"/>
                <a:gd name="connsiteY45" fmla="*/ 0 h 1423988"/>
                <a:gd name="connsiteX46" fmla="*/ 173831 w 623888"/>
                <a:gd name="connsiteY46" fmla="*/ 0 h 1423988"/>
                <a:gd name="connsiteX47" fmla="*/ 157163 w 623888"/>
                <a:gd name="connsiteY47" fmla="*/ 2381 h 1423988"/>
                <a:gd name="connsiteX48" fmla="*/ 150019 w 623888"/>
                <a:gd name="connsiteY48" fmla="*/ 7144 h 1423988"/>
                <a:gd name="connsiteX49" fmla="*/ 142875 w 623888"/>
                <a:gd name="connsiteY49" fmla="*/ 16669 h 1423988"/>
                <a:gd name="connsiteX50" fmla="*/ 142875 w 623888"/>
                <a:gd name="connsiteY50" fmla="*/ 23813 h 1423988"/>
                <a:gd name="connsiteX51" fmla="*/ 145256 w 623888"/>
                <a:gd name="connsiteY51" fmla="*/ 35719 h 1423988"/>
                <a:gd name="connsiteX52" fmla="*/ 169069 w 623888"/>
                <a:gd name="connsiteY52" fmla="*/ 64294 h 1423988"/>
                <a:gd name="connsiteX53" fmla="*/ 200025 w 623888"/>
                <a:gd name="connsiteY53" fmla="*/ 95250 h 1423988"/>
                <a:gd name="connsiteX54" fmla="*/ 226219 w 623888"/>
                <a:gd name="connsiteY54" fmla="*/ 130969 h 1423988"/>
                <a:gd name="connsiteX55" fmla="*/ 240506 w 623888"/>
                <a:gd name="connsiteY55" fmla="*/ 161925 h 1423988"/>
                <a:gd name="connsiteX56" fmla="*/ 252413 w 623888"/>
                <a:gd name="connsiteY56" fmla="*/ 192881 h 1423988"/>
                <a:gd name="connsiteX57" fmla="*/ 259556 w 623888"/>
                <a:gd name="connsiteY57" fmla="*/ 233363 h 1423988"/>
                <a:gd name="connsiteX58" fmla="*/ 257175 w 623888"/>
                <a:gd name="connsiteY58" fmla="*/ 276225 h 1423988"/>
                <a:gd name="connsiteX59" fmla="*/ 250031 w 623888"/>
                <a:gd name="connsiteY59" fmla="*/ 342900 h 1423988"/>
                <a:gd name="connsiteX60" fmla="*/ 216694 w 623888"/>
                <a:gd name="connsiteY60" fmla="*/ 507206 h 142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623888" h="1423988">
                  <a:moveTo>
                    <a:pt x="216694" y="507206"/>
                  </a:moveTo>
                  <a:lnTo>
                    <a:pt x="178594" y="695325"/>
                  </a:lnTo>
                  <a:lnTo>
                    <a:pt x="161925" y="762000"/>
                  </a:lnTo>
                  <a:lnTo>
                    <a:pt x="128588" y="900113"/>
                  </a:lnTo>
                  <a:lnTo>
                    <a:pt x="66675" y="1100138"/>
                  </a:lnTo>
                  <a:lnTo>
                    <a:pt x="21431" y="1245394"/>
                  </a:lnTo>
                  <a:lnTo>
                    <a:pt x="7144" y="1293019"/>
                  </a:lnTo>
                  <a:lnTo>
                    <a:pt x="4763" y="1314450"/>
                  </a:lnTo>
                  <a:lnTo>
                    <a:pt x="0" y="1350169"/>
                  </a:lnTo>
                  <a:lnTo>
                    <a:pt x="0" y="1369219"/>
                  </a:lnTo>
                  <a:lnTo>
                    <a:pt x="4763" y="1393031"/>
                  </a:lnTo>
                  <a:lnTo>
                    <a:pt x="11906" y="1409700"/>
                  </a:lnTo>
                  <a:lnTo>
                    <a:pt x="26194" y="1421606"/>
                  </a:lnTo>
                  <a:lnTo>
                    <a:pt x="42863" y="1423988"/>
                  </a:lnTo>
                  <a:lnTo>
                    <a:pt x="64294" y="1421606"/>
                  </a:lnTo>
                  <a:lnTo>
                    <a:pt x="85725" y="1414463"/>
                  </a:lnTo>
                  <a:lnTo>
                    <a:pt x="107156" y="1400175"/>
                  </a:lnTo>
                  <a:lnTo>
                    <a:pt x="126206" y="1381125"/>
                  </a:lnTo>
                  <a:lnTo>
                    <a:pt x="138113" y="1359694"/>
                  </a:lnTo>
                  <a:lnTo>
                    <a:pt x="157163" y="1321594"/>
                  </a:lnTo>
                  <a:lnTo>
                    <a:pt x="209550" y="1216819"/>
                  </a:lnTo>
                  <a:lnTo>
                    <a:pt x="266700" y="1090613"/>
                  </a:lnTo>
                  <a:lnTo>
                    <a:pt x="338138" y="919163"/>
                  </a:lnTo>
                  <a:lnTo>
                    <a:pt x="354806" y="864394"/>
                  </a:lnTo>
                  <a:lnTo>
                    <a:pt x="435769" y="573881"/>
                  </a:lnTo>
                  <a:lnTo>
                    <a:pt x="481013" y="426244"/>
                  </a:lnTo>
                  <a:lnTo>
                    <a:pt x="500063" y="364331"/>
                  </a:lnTo>
                  <a:lnTo>
                    <a:pt x="509588" y="345281"/>
                  </a:lnTo>
                  <a:lnTo>
                    <a:pt x="523875" y="326231"/>
                  </a:lnTo>
                  <a:lnTo>
                    <a:pt x="538163" y="314325"/>
                  </a:lnTo>
                  <a:lnTo>
                    <a:pt x="566738" y="300038"/>
                  </a:lnTo>
                  <a:lnTo>
                    <a:pt x="592931" y="288131"/>
                  </a:lnTo>
                  <a:lnTo>
                    <a:pt x="604838" y="280988"/>
                  </a:lnTo>
                  <a:lnTo>
                    <a:pt x="619125" y="261938"/>
                  </a:lnTo>
                  <a:lnTo>
                    <a:pt x="623888" y="245269"/>
                  </a:lnTo>
                  <a:lnTo>
                    <a:pt x="623888" y="230981"/>
                  </a:lnTo>
                  <a:lnTo>
                    <a:pt x="619125" y="214313"/>
                  </a:lnTo>
                  <a:lnTo>
                    <a:pt x="595313" y="178594"/>
                  </a:lnTo>
                  <a:lnTo>
                    <a:pt x="566738" y="150019"/>
                  </a:lnTo>
                  <a:lnTo>
                    <a:pt x="500063" y="100013"/>
                  </a:lnTo>
                  <a:lnTo>
                    <a:pt x="442913" y="61913"/>
                  </a:lnTo>
                  <a:lnTo>
                    <a:pt x="397669" y="38100"/>
                  </a:lnTo>
                  <a:lnTo>
                    <a:pt x="357188" y="23813"/>
                  </a:lnTo>
                  <a:lnTo>
                    <a:pt x="304800" y="9525"/>
                  </a:lnTo>
                  <a:lnTo>
                    <a:pt x="235744" y="0"/>
                  </a:lnTo>
                  <a:lnTo>
                    <a:pt x="190500" y="0"/>
                  </a:lnTo>
                  <a:lnTo>
                    <a:pt x="173831" y="0"/>
                  </a:lnTo>
                  <a:lnTo>
                    <a:pt x="157163" y="2381"/>
                  </a:lnTo>
                  <a:lnTo>
                    <a:pt x="150019" y="7144"/>
                  </a:lnTo>
                  <a:lnTo>
                    <a:pt x="142875" y="16669"/>
                  </a:lnTo>
                  <a:lnTo>
                    <a:pt x="142875" y="23813"/>
                  </a:lnTo>
                  <a:lnTo>
                    <a:pt x="145256" y="35719"/>
                  </a:lnTo>
                  <a:lnTo>
                    <a:pt x="169069" y="64294"/>
                  </a:lnTo>
                  <a:lnTo>
                    <a:pt x="200025" y="95250"/>
                  </a:lnTo>
                  <a:lnTo>
                    <a:pt x="226219" y="130969"/>
                  </a:lnTo>
                  <a:lnTo>
                    <a:pt x="240506" y="161925"/>
                  </a:lnTo>
                  <a:lnTo>
                    <a:pt x="252413" y="192881"/>
                  </a:lnTo>
                  <a:lnTo>
                    <a:pt x="259556" y="233363"/>
                  </a:lnTo>
                  <a:lnTo>
                    <a:pt x="257175" y="276225"/>
                  </a:lnTo>
                  <a:lnTo>
                    <a:pt x="250031" y="342900"/>
                  </a:lnTo>
                  <a:lnTo>
                    <a:pt x="216694" y="507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21F98393-747A-45FB-931E-5214406BD4B7}"/>
                </a:ext>
              </a:extLst>
            </p:cNvPr>
            <p:cNvSpPr/>
            <p:nvPr/>
          </p:nvSpPr>
          <p:spPr>
            <a:xfrm>
              <a:off x="2763838" y="3314700"/>
              <a:ext cx="4294187" cy="663575"/>
            </a:xfrm>
            <a:custGeom>
              <a:avLst/>
              <a:gdLst>
                <a:gd name="connsiteX0" fmla="*/ 2887951 w 4293090"/>
                <a:gd name="connsiteY0" fmla="*/ 120037 h 663735"/>
                <a:gd name="connsiteX1" fmla="*/ 2601980 w 4293090"/>
                <a:gd name="connsiteY1" fmla="*/ 137690 h 663735"/>
                <a:gd name="connsiteX2" fmla="*/ 2301887 w 4293090"/>
                <a:gd name="connsiteY2" fmla="*/ 158873 h 663735"/>
                <a:gd name="connsiteX3" fmla="*/ 1998264 w 4293090"/>
                <a:gd name="connsiteY3" fmla="*/ 180056 h 663735"/>
                <a:gd name="connsiteX4" fmla="*/ 1726415 w 4293090"/>
                <a:gd name="connsiteY4" fmla="*/ 204769 h 663735"/>
                <a:gd name="connsiteX5" fmla="*/ 1539299 w 4293090"/>
                <a:gd name="connsiteY5" fmla="*/ 222422 h 663735"/>
                <a:gd name="connsiteX6" fmla="*/ 1359243 w 4293090"/>
                <a:gd name="connsiteY6" fmla="*/ 243605 h 663735"/>
                <a:gd name="connsiteX7" fmla="*/ 1129761 w 4293090"/>
                <a:gd name="connsiteY7" fmla="*/ 275379 h 663735"/>
                <a:gd name="connsiteX8" fmla="*/ 843790 w 4293090"/>
                <a:gd name="connsiteY8" fmla="*/ 321276 h 663735"/>
                <a:gd name="connsiteX9" fmla="*/ 660204 w 4293090"/>
                <a:gd name="connsiteY9" fmla="*/ 353051 h 663735"/>
                <a:gd name="connsiteX10" fmla="*/ 522514 w 4293090"/>
                <a:gd name="connsiteY10" fmla="*/ 381295 h 663735"/>
                <a:gd name="connsiteX11" fmla="*/ 469557 w 4293090"/>
                <a:gd name="connsiteY11" fmla="*/ 388356 h 663735"/>
                <a:gd name="connsiteX12" fmla="*/ 427191 w 4293090"/>
                <a:gd name="connsiteY12" fmla="*/ 388356 h 663735"/>
                <a:gd name="connsiteX13" fmla="*/ 395416 w 4293090"/>
                <a:gd name="connsiteY13" fmla="*/ 388356 h 663735"/>
                <a:gd name="connsiteX14" fmla="*/ 353050 w 4293090"/>
                <a:gd name="connsiteY14" fmla="*/ 384825 h 663735"/>
                <a:gd name="connsiteX15" fmla="*/ 296562 w 4293090"/>
                <a:gd name="connsiteY15" fmla="*/ 374234 h 663735"/>
                <a:gd name="connsiteX16" fmla="*/ 240074 w 4293090"/>
                <a:gd name="connsiteY16" fmla="*/ 353051 h 663735"/>
                <a:gd name="connsiteX17" fmla="*/ 187117 w 4293090"/>
                <a:gd name="connsiteY17" fmla="*/ 328337 h 663735"/>
                <a:gd name="connsiteX18" fmla="*/ 148281 w 4293090"/>
                <a:gd name="connsiteY18" fmla="*/ 307154 h 663735"/>
                <a:gd name="connsiteX19" fmla="*/ 95324 w 4293090"/>
                <a:gd name="connsiteY19" fmla="*/ 271849 h 663735"/>
                <a:gd name="connsiteX20" fmla="*/ 70610 w 4293090"/>
                <a:gd name="connsiteY20" fmla="*/ 254196 h 663735"/>
                <a:gd name="connsiteX21" fmla="*/ 31775 w 4293090"/>
                <a:gd name="connsiteY21" fmla="*/ 236544 h 663735"/>
                <a:gd name="connsiteX22" fmla="*/ 17653 w 4293090"/>
                <a:gd name="connsiteY22" fmla="*/ 233013 h 663735"/>
                <a:gd name="connsiteX23" fmla="*/ 14122 w 4293090"/>
                <a:gd name="connsiteY23" fmla="*/ 233013 h 663735"/>
                <a:gd name="connsiteX24" fmla="*/ 0 w 4293090"/>
                <a:gd name="connsiteY24" fmla="*/ 240074 h 663735"/>
                <a:gd name="connsiteX25" fmla="*/ 0 w 4293090"/>
                <a:gd name="connsiteY25" fmla="*/ 247135 h 663735"/>
                <a:gd name="connsiteX26" fmla="*/ 7061 w 4293090"/>
                <a:gd name="connsiteY26" fmla="*/ 275379 h 663735"/>
                <a:gd name="connsiteX27" fmla="*/ 31775 w 4293090"/>
                <a:gd name="connsiteY27" fmla="*/ 314215 h 663735"/>
                <a:gd name="connsiteX28" fmla="*/ 84732 w 4293090"/>
                <a:gd name="connsiteY28" fmla="*/ 377764 h 663735"/>
                <a:gd name="connsiteX29" fmla="*/ 144751 w 4293090"/>
                <a:gd name="connsiteY29" fmla="*/ 448374 h 663735"/>
                <a:gd name="connsiteX30" fmla="*/ 190647 w 4293090"/>
                <a:gd name="connsiteY30" fmla="*/ 497801 h 663735"/>
                <a:gd name="connsiteX31" fmla="*/ 278910 w 4293090"/>
                <a:gd name="connsiteY31" fmla="*/ 575472 h 663735"/>
                <a:gd name="connsiteX32" fmla="*/ 307154 w 4293090"/>
                <a:gd name="connsiteY32" fmla="*/ 596655 h 663735"/>
                <a:gd name="connsiteX33" fmla="*/ 331867 w 4293090"/>
                <a:gd name="connsiteY33" fmla="*/ 614308 h 663735"/>
                <a:gd name="connsiteX34" fmla="*/ 363642 w 4293090"/>
                <a:gd name="connsiteY34" fmla="*/ 631960 h 663735"/>
                <a:gd name="connsiteX35" fmla="*/ 398947 w 4293090"/>
                <a:gd name="connsiteY35" fmla="*/ 649613 h 663735"/>
                <a:gd name="connsiteX36" fmla="*/ 423660 w 4293090"/>
                <a:gd name="connsiteY36" fmla="*/ 656674 h 663735"/>
                <a:gd name="connsiteX37" fmla="*/ 476618 w 4293090"/>
                <a:gd name="connsiteY37" fmla="*/ 663735 h 663735"/>
                <a:gd name="connsiteX38" fmla="*/ 515453 w 4293090"/>
                <a:gd name="connsiteY38" fmla="*/ 656674 h 663735"/>
                <a:gd name="connsiteX39" fmla="*/ 603716 w 4293090"/>
                <a:gd name="connsiteY39" fmla="*/ 624899 h 663735"/>
                <a:gd name="connsiteX40" fmla="*/ 695509 w 4293090"/>
                <a:gd name="connsiteY40" fmla="*/ 593125 h 663735"/>
                <a:gd name="connsiteX41" fmla="*/ 840259 w 4293090"/>
                <a:gd name="connsiteY41" fmla="*/ 550759 h 663735"/>
                <a:gd name="connsiteX42" fmla="*/ 985010 w 4293090"/>
                <a:gd name="connsiteY42" fmla="*/ 511923 h 663735"/>
                <a:gd name="connsiteX43" fmla="*/ 1129761 w 4293090"/>
                <a:gd name="connsiteY43" fmla="*/ 480149 h 663735"/>
                <a:gd name="connsiteX44" fmla="*/ 1302755 w 4293090"/>
                <a:gd name="connsiteY44" fmla="*/ 448374 h 663735"/>
                <a:gd name="connsiteX45" fmla="*/ 1436914 w 4293090"/>
                <a:gd name="connsiteY45" fmla="*/ 427191 h 663735"/>
                <a:gd name="connsiteX46" fmla="*/ 1588726 w 4293090"/>
                <a:gd name="connsiteY46" fmla="*/ 409539 h 663735"/>
                <a:gd name="connsiteX47" fmla="*/ 1687580 w 4293090"/>
                <a:gd name="connsiteY47" fmla="*/ 398947 h 663735"/>
                <a:gd name="connsiteX48" fmla="*/ 1913532 w 4293090"/>
                <a:gd name="connsiteY48" fmla="*/ 356581 h 663735"/>
                <a:gd name="connsiteX49" fmla="*/ 2188911 w 4293090"/>
                <a:gd name="connsiteY49" fmla="*/ 338928 h 663735"/>
                <a:gd name="connsiteX50" fmla="*/ 2489004 w 4293090"/>
                <a:gd name="connsiteY50" fmla="*/ 317745 h 663735"/>
                <a:gd name="connsiteX51" fmla="*/ 2852646 w 4293090"/>
                <a:gd name="connsiteY51" fmla="*/ 296562 h 663735"/>
                <a:gd name="connsiteX52" fmla="*/ 3078598 w 4293090"/>
                <a:gd name="connsiteY52" fmla="*/ 285971 h 663735"/>
                <a:gd name="connsiteX53" fmla="*/ 3315141 w 4293090"/>
                <a:gd name="connsiteY53" fmla="*/ 275379 h 663735"/>
                <a:gd name="connsiteX54" fmla="*/ 3495197 w 4293090"/>
                <a:gd name="connsiteY54" fmla="*/ 268318 h 663735"/>
                <a:gd name="connsiteX55" fmla="*/ 3622295 w 4293090"/>
                <a:gd name="connsiteY55" fmla="*/ 271849 h 663735"/>
                <a:gd name="connsiteX56" fmla="*/ 3759985 w 4293090"/>
                <a:gd name="connsiteY56" fmla="*/ 278910 h 663735"/>
                <a:gd name="connsiteX57" fmla="*/ 3901205 w 4293090"/>
                <a:gd name="connsiteY57" fmla="*/ 289501 h 663735"/>
                <a:gd name="connsiteX58" fmla="*/ 4060077 w 4293090"/>
                <a:gd name="connsiteY58" fmla="*/ 310684 h 663735"/>
                <a:gd name="connsiteX59" fmla="*/ 4169523 w 4293090"/>
                <a:gd name="connsiteY59" fmla="*/ 331867 h 663735"/>
                <a:gd name="connsiteX60" fmla="*/ 4194236 w 4293090"/>
                <a:gd name="connsiteY60" fmla="*/ 335398 h 663735"/>
                <a:gd name="connsiteX61" fmla="*/ 4226011 w 4293090"/>
                <a:gd name="connsiteY61" fmla="*/ 328337 h 663735"/>
                <a:gd name="connsiteX62" fmla="*/ 4257785 w 4293090"/>
                <a:gd name="connsiteY62" fmla="*/ 317745 h 663735"/>
                <a:gd name="connsiteX63" fmla="*/ 4286029 w 4293090"/>
                <a:gd name="connsiteY63" fmla="*/ 300093 h 663735"/>
                <a:gd name="connsiteX64" fmla="*/ 4293090 w 4293090"/>
                <a:gd name="connsiteY64" fmla="*/ 278910 h 663735"/>
                <a:gd name="connsiteX65" fmla="*/ 4293090 w 4293090"/>
                <a:gd name="connsiteY65" fmla="*/ 257727 h 663735"/>
                <a:gd name="connsiteX66" fmla="*/ 4286029 w 4293090"/>
                <a:gd name="connsiteY66" fmla="*/ 225952 h 663735"/>
                <a:gd name="connsiteX67" fmla="*/ 4257785 w 4293090"/>
                <a:gd name="connsiteY67" fmla="*/ 176525 h 663735"/>
                <a:gd name="connsiteX68" fmla="*/ 4226011 w 4293090"/>
                <a:gd name="connsiteY68" fmla="*/ 151812 h 663735"/>
                <a:gd name="connsiteX69" fmla="*/ 4148340 w 4293090"/>
                <a:gd name="connsiteY69" fmla="*/ 109446 h 663735"/>
                <a:gd name="connsiteX70" fmla="*/ 4063608 w 4293090"/>
                <a:gd name="connsiteY70" fmla="*/ 67080 h 663735"/>
                <a:gd name="connsiteX71" fmla="*/ 3975345 w 4293090"/>
                <a:gd name="connsiteY71" fmla="*/ 28244 h 663735"/>
                <a:gd name="connsiteX72" fmla="*/ 3880022 w 4293090"/>
                <a:gd name="connsiteY72" fmla="*/ 0 h 663735"/>
                <a:gd name="connsiteX73" fmla="*/ 3865900 w 4293090"/>
                <a:gd name="connsiteY73" fmla="*/ 0 h 663735"/>
                <a:gd name="connsiteX74" fmla="*/ 3851778 w 4293090"/>
                <a:gd name="connsiteY74" fmla="*/ 0 h 663735"/>
                <a:gd name="connsiteX75" fmla="*/ 3756454 w 4293090"/>
                <a:gd name="connsiteY75" fmla="*/ 52958 h 663735"/>
                <a:gd name="connsiteX76" fmla="*/ 3724680 w 4293090"/>
                <a:gd name="connsiteY76" fmla="*/ 63549 h 663735"/>
                <a:gd name="connsiteX77" fmla="*/ 3675253 w 4293090"/>
                <a:gd name="connsiteY77" fmla="*/ 70610 h 663735"/>
                <a:gd name="connsiteX78" fmla="*/ 3516380 w 4293090"/>
                <a:gd name="connsiteY78" fmla="*/ 77671 h 663735"/>
                <a:gd name="connsiteX79" fmla="*/ 3276306 w 4293090"/>
                <a:gd name="connsiteY79" fmla="*/ 95324 h 663735"/>
                <a:gd name="connsiteX80" fmla="*/ 2887951 w 4293090"/>
                <a:gd name="connsiteY80" fmla="*/ 120037 h 663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4293090" h="663735">
                  <a:moveTo>
                    <a:pt x="2887951" y="120037"/>
                  </a:moveTo>
                  <a:lnTo>
                    <a:pt x="2601980" y="137690"/>
                  </a:lnTo>
                  <a:lnTo>
                    <a:pt x="2301887" y="158873"/>
                  </a:lnTo>
                  <a:lnTo>
                    <a:pt x="1998264" y="180056"/>
                  </a:lnTo>
                  <a:lnTo>
                    <a:pt x="1726415" y="204769"/>
                  </a:lnTo>
                  <a:lnTo>
                    <a:pt x="1539299" y="222422"/>
                  </a:lnTo>
                  <a:lnTo>
                    <a:pt x="1359243" y="243605"/>
                  </a:lnTo>
                  <a:lnTo>
                    <a:pt x="1129761" y="275379"/>
                  </a:lnTo>
                  <a:lnTo>
                    <a:pt x="843790" y="321276"/>
                  </a:lnTo>
                  <a:lnTo>
                    <a:pt x="660204" y="353051"/>
                  </a:lnTo>
                  <a:lnTo>
                    <a:pt x="522514" y="381295"/>
                  </a:lnTo>
                  <a:lnTo>
                    <a:pt x="469557" y="388356"/>
                  </a:lnTo>
                  <a:lnTo>
                    <a:pt x="427191" y="388356"/>
                  </a:lnTo>
                  <a:lnTo>
                    <a:pt x="395416" y="388356"/>
                  </a:lnTo>
                  <a:lnTo>
                    <a:pt x="353050" y="384825"/>
                  </a:lnTo>
                  <a:lnTo>
                    <a:pt x="296562" y="374234"/>
                  </a:lnTo>
                  <a:lnTo>
                    <a:pt x="240074" y="353051"/>
                  </a:lnTo>
                  <a:lnTo>
                    <a:pt x="187117" y="328337"/>
                  </a:lnTo>
                  <a:lnTo>
                    <a:pt x="148281" y="307154"/>
                  </a:lnTo>
                  <a:lnTo>
                    <a:pt x="95324" y="271849"/>
                  </a:lnTo>
                  <a:lnTo>
                    <a:pt x="70610" y="254196"/>
                  </a:lnTo>
                  <a:lnTo>
                    <a:pt x="31775" y="236544"/>
                  </a:lnTo>
                  <a:lnTo>
                    <a:pt x="17653" y="233013"/>
                  </a:lnTo>
                  <a:lnTo>
                    <a:pt x="14122" y="233013"/>
                  </a:lnTo>
                  <a:lnTo>
                    <a:pt x="0" y="240074"/>
                  </a:lnTo>
                  <a:lnTo>
                    <a:pt x="0" y="247135"/>
                  </a:lnTo>
                  <a:lnTo>
                    <a:pt x="7061" y="275379"/>
                  </a:lnTo>
                  <a:lnTo>
                    <a:pt x="31775" y="314215"/>
                  </a:lnTo>
                  <a:lnTo>
                    <a:pt x="84732" y="377764"/>
                  </a:lnTo>
                  <a:lnTo>
                    <a:pt x="144751" y="448374"/>
                  </a:lnTo>
                  <a:lnTo>
                    <a:pt x="190647" y="497801"/>
                  </a:lnTo>
                  <a:lnTo>
                    <a:pt x="278910" y="575472"/>
                  </a:lnTo>
                  <a:lnTo>
                    <a:pt x="307154" y="596655"/>
                  </a:lnTo>
                  <a:lnTo>
                    <a:pt x="331867" y="614308"/>
                  </a:lnTo>
                  <a:lnTo>
                    <a:pt x="363642" y="631960"/>
                  </a:lnTo>
                  <a:lnTo>
                    <a:pt x="398947" y="649613"/>
                  </a:lnTo>
                  <a:lnTo>
                    <a:pt x="423660" y="656674"/>
                  </a:lnTo>
                  <a:lnTo>
                    <a:pt x="476618" y="663735"/>
                  </a:lnTo>
                  <a:lnTo>
                    <a:pt x="515453" y="656674"/>
                  </a:lnTo>
                  <a:lnTo>
                    <a:pt x="603716" y="624899"/>
                  </a:lnTo>
                  <a:lnTo>
                    <a:pt x="695509" y="593125"/>
                  </a:lnTo>
                  <a:lnTo>
                    <a:pt x="840259" y="550759"/>
                  </a:lnTo>
                  <a:lnTo>
                    <a:pt x="985010" y="511923"/>
                  </a:lnTo>
                  <a:lnTo>
                    <a:pt x="1129761" y="480149"/>
                  </a:lnTo>
                  <a:lnTo>
                    <a:pt x="1302755" y="448374"/>
                  </a:lnTo>
                  <a:lnTo>
                    <a:pt x="1436914" y="427191"/>
                  </a:lnTo>
                  <a:lnTo>
                    <a:pt x="1588726" y="409539"/>
                  </a:lnTo>
                  <a:lnTo>
                    <a:pt x="1687580" y="398947"/>
                  </a:lnTo>
                  <a:lnTo>
                    <a:pt x="1913532" y="356581"/>
                  </a:lnTo>
                  <a:lnTo>
                    <a:pt x="2188911" y="338928"/>
                  </a:lnTo>
                  <a:lnTo>
                    <a:pt x="2489004" y="317745"/>
                  </a:lnTo>
                  <a:lnTo>
                    <a:pt x="2852646" y="296562"/>
                  </a:lnTo>
                  <a:lnTo>
                    <a:pt x="3078598" y="285971"/>
                  </a:lnTo>
                  <a:lnTo>
                    <a:pt x="3315141" y="275379"/>
                  </a:lnTo>
                  <a:lnTo>
                    <a:pt x="3495197" y="268318"/>
                  </a:lnTo>
                  <a:lnTo>
                    <a:pt x="3622295" y="271849"/>
                  </a:lnTo>
                  <a:lnTo>
                    <a:pt x="3759985" y="278910"/>
                  </a:lnTo>
                  <a:lnTo>
                    <a:pt x="3901205" y="289501"/>
                  </a:lnTo>
                  <a:lnTo>
                    <a:pt x="4060077" y="310684"/>
                  </a:lnTo>
                  <a:lnTo>
                    <a:pt x="4169523" y="331867"/>
                  </a:lnTo>
                  <a:lnTo>
                    <a:pt x="4194236" y="335398"/>
                  </a:lnTo>
                  <a:lnTo>
                    <a:pt x="4226011" y="328337"/>
                  </a:lnTo>
                  <a:lnTo>
                    <a:pt x="4257785" y="317745"/>
                  </a:lnTo>
                  <a:lnTo>
                    <a:pt x="4286029" y="300093"/>
                  </a:lnTo>
                  <a:lnTo>
                    <a:pt x="4293090" y="278910"/>
                  </a:lnTo>
                  <a:lnTo>
                    <a:pt x="4293090" y="257727"/>
                  </a:lnTo>
                  <a:lnTo>
                    <a:pt x="4286029" y="225952"/>
                  </a:lnTo>
                  <a:lnTo>
                    <a:pt x="4257785" y="176525"/>
                  </a:lnTo>
                  <a:lnTo>
                    <a:pt x="4226011" y="151812"/>
                  </a:lnTo>
                  <a:lnTo>
                    <a:pt x="4148340" y="109446"/>
                  </a:lnTo>
                  <a:lnTo>
                    <a:pt x="4063608" y="67080"/>
                  </a:lnTo>
                  <a:lnTo>
                    <a:pt x="3975345" y="28244"/>
                  </a:lnTo>
                  <a:lnTo>
                    <a:pt x="3880022" y="0"/>
                  </a:lnTo>
                  <a:lnTo>
                    <a:pt x="3865900" y="0"/>
                  </a:lnTo>
                  <a:lnTo>
                    <a:pt x="3851778" y="0"/>
                  </a:lnTo>
                  <a:lnTo>
                    <a:pt x="3756454" y="52958"/>
                  </a:lnTo>
                  <a:lnTo>
                    <a:pt x="3724680" y="63549"/>
                  </a:lnTo>
                  <a:lnTo>
                    <a:pt x="3675253" y="70610"/>
                  </a:lnTo>
                  <a:lnTo>
                    <a:pt x="3516380" y="77671"/>
                  </a:lnTo>
                  <a:lnTo>
                    <a:pt x="3276306" y="95324"/>
                  </a:lnTo>
                  <a:lnTo>
                    <a:pt x="2887951" y="12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3E278623-074C-4FCB-BC33-B4C96C00480E}"/>
                </a:ext>
              </a:extLst>
            </p:cNvPr>
            <p:cNvSpPr/>
            <p:nvPr/>
          </p:nvSpPr>
          <p:spPr>
            <a:xfrm>
              <a:off x="4014788" y="4503738"/>
              <a:ext cx="508000" cy="1409700"/>
            </a:xfrm>
            <a:custGeom>
              <a:avLst/>
              <a:gdLst>
                <a:gd name="connsiteX0" fmla="*/ 466725 w 507206"/>
                <a:gd name="connsiteY0" fmla="*/ 885825 h 1409700"/>
                <a:gd name="connsiteX1" fmla="*/ 435768 w 507206"/>
                <a:gd name="connsiteY1" fmla="*/ 626269 h 1409700"/>
                <a:gd name="connsiteX2" fmla="*/ 409575 w 507206"/>
                <a:gd name="connsiteY2" fmla="*/ 404812 h 1409700"/>
                <a:gd name="connsiteX3" fmla="*/ 392906 w 507206"/>
                <a:gd name="connsiteY3" fmla="*/ 242887 h 1409700"/>
                <a:gd name="connsiteX4" fmla="*/ 369093 w 507206"/>
                <a:gd name="connsiteY4" fmla="*/ 111919 h 1409700"/>
                <a:gd name="connsiteX5" fmla="*/ 338137 w 507206"/>
                <a:gd name="connsiteY5" fmla="*/ 92869 h 1409700"/>
                <a:gd name="connsiteX6" fmla="*/ 280987 w 507206"/>
                <a:gd name="connsiteY6" fmla="*/ 69056 h 1409700"/>
                <a:gd name="connsiteX7" fmla="*/ 204787 w 507206"/>
                <a:gd name="connsiteY7" fmla="*/ 40481 h 1409700"/>
                <a:gd name="connsiteX8" fmla="*/ 59531 w 507206"/>
                <a:gd name="connsiteY8" fmla="*/ 0 h 1409700"/>
                <a:gd name="connsiteX9" fmla="*/ 0 w 507206"/>
                <a:gd name="connsiteY9" fmla="*/ 61912 h 1409700"/>
                <a:gd name="connsiteX10" fmla="*/ 54768 w 507206"/>
                <a:gd name="connsiteY10" fmla="*/ 102394 h 1409700"/>
                <a:gd name="connsiteX11" fmla="*/ 88106 w 507206"/>
                <a:gd name="connsiteY11" fmla="*/ 130969 h 1409700"/>
                <a:gd name="connsiteX12" fmla="*/ 128587 w 507206"/>
                <a:gd name="connsiteY12" fmla="*/ 176212 h 1409700"/>
                <a:gd name="connsiteX13" fmla="*/ 169068 w 507206"/>
                <a:gd name="connsiteY13" fmla="*/ 233362 h 1409700"/>
                <a:gd name="connsiteX14" fmla="*/ 192881 w 507206"/>
                <a:gd name="connsiteY14" fmla="*/ 283369 h 1409700"/>
                <a:gd name="connsiteX15" fmla="*/ 202406 w 507206"/>
                <a:gd name="connsiteY15" fmla="*/ 340519 h 1409700"/>
                <a:gd name="connsiteX16" fmla="*/ 240506 w 507206"/>
                <a:gd name="connsiteY16" fmla="*/ 585787 h 1409700"/>
                <a:gd name="connsiteX17" fmla="*/ 259556 w 507206"/>
                <a:gd name="connsiteY17" fmla="*/ 750094 h 1409700"/>
                <a:gd name="connsiteX18" fmla="*/ 278606 w 507206"/>
                <a:gd name="connsiteY18" fmla="*/ 957262 h 1409700"/>
                <a:gd name="connsiteX19" fmla="*/ 288131 w 507206"/>
                <a:gd name="connsiteY19" fmla="*/ 1085850 h 1409700"/>
                <a:gd name="connsiteX20" fmla="*/ 300037 w 507206"/>
                <a:gd name="connsiteY20" fmla="*/ 1193006 h 1409700"/>
                <a:gd name="connsiteX21" fmla="*/ 314325 w 507206"/>
                <a:gd name="connsiteY21" fmla="*/ 1271587 h 1409700"/>
                <a:gd name="connsiteX22" fmla="*/ 328612 w 507206"/>
                <a:gd name="connsiteY22" fmla="*/ 1321594 h 1409700"/>
                <a:gd name="connsiteX23" fmla="*/ 342900 w 507206"/>
                <a:gd name="connsiteY23" fmla="*/ 1347787 h 1409700"/>
                <a:gd name="connsiteX24" fmla="*/ 371475 w 507206"/>
                <a:gd name="connsiteY24" fmla="*/ 1376362 h 1409700"/>
                <a:gd name="connsiteX25" fmla="*/ 400050 w 507206"/>
                <a:gd name="connsiteY25" fmla="*/ 1397794 h 1409700"/>
                <a:gd name="connsiteX26" fmla="*/ 426243 w 507206"/>
                <a:gd name="connsiteY26" fmla="*/ 1409700 h 1409700"/>
                <a:gd name="connsiteX27" fmla="*/ 445293 w 507206"/>
                <a:gd name="connsiteY27" fmla="*/ 1407319 h 1409700"/>
                <a:gd name="connsiteX28" fmla="*/ 461962 w 507206"/>
                <a:gd name="connsiteY28" fmla="*/ 1397794 h 1409700"/>
                <a:gd name="connsiteX29" fmla="*/ 471487 w 507206"/>
                <a:gd name="connsiteY29" fmla="*/ 1381125 h 1409700"/>
                <a:gd name="connsiteX30" fmla="*/ 488156 w 507206"/>
                <a:gd name="connsiteY30" fmla="*/ 1323975 h 1409700"/>
                <a:gd name="connsiteX31" fmla="*/ 507206 w 507206"/>
                <a:gd name="connsiteY31" fmla="*/ 1204912 h 1409700"/>
                <a:gd name="connsiteX32" fmla="*/ 466725 w 507206"/>
                <a:gd name="connsiteY32" fmla="*/ 885825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07206" h="1409700">
                  <a:moveTo>
                    <a:pt x="466725" y="885825"/>
                  </a:moveTo>
                  <a:lnTo>
                    <a:pt x="435768" y="626269"/>
                  </a:lnTo>
                  <a:lnTo>
                    <a:pt x="409575" y="404812"/>
                  </a:lnTo>
                  <a:lnTo>
                    <a:pt x="392906" y="242887"/>
                  </a:lnTo>
                  <a:lnTo>
                    <a:pt x="369093" y="111919"/>
                  </a:lnTo>
                  <a:lnTo>
                    <a:pt x="338137" y="92869"/>
                  </a:lnTo>
                  <a:lnTo>
                    <a:pt x="280987" y="69056"/>
                  </a:lnTo>
                  <a:lnTo>
                    <a:pt x="204787" y="40481"/>
                  </a:lnTo>
                  <a:lnTo>
                    <a:pt x="59531" y="0"/>
                  </a:lnTo>
                  <a:lnTo>
                    <a:pt x="0" y="61912"/>
                  </a:lnTo>
                  <a:lnTo>
                    <a:pt x="54768" y="102394"/>
                  </a:lnTo>
                  <a:lnTo>
                    <a:pt x="88106" y="130969"/>
                  </a:lnTo>
                  <a:lnTo>
                    <a:pt x="128587" y="176212"/>
                  </a:lnTo>
                  <a:lnTo>
                    <a:pt x="169068" y="233362"/>
                  </a:lnTo>
                  <a:lnTo>
                    <a:pt x="192881" y="283369"/>
                  </a:lnTo>
                  <a:lnTo>
                    <a:pt x="202406" y="340519"/>
                  </a:lnTo>
                  <a:lnTo>
                    <a:pt x="240506" y="585787"/>
                  </a:lnTo>
                  <a:lnTo>
                    <a:pt x="259556" y="750094"/>
                  </a:lnTo>
                  <a:lnTo>
                    <a:pt x="278606" y="957262"/>
                  </a:lnTo>
                  <a:lnTo>
                    <a:pt x="288131" y="1085850"/>
                  </a:lnTo>
                  <a:lnTo>
                    <a:pt x="300037" y="1193006"/>
                  </a:lnTo>
                  <a:lnTo>
                    <a:pt x="314325" y="1271587"/>
                  </a:lnTo>
                  <a:lnTo>
                    <a:pt x="328612" y="1321594"/>
                  </a:lnTo>
                  <a:lnTo>
                    <a:pt x="342900" y="1347787"/>
                  </a:lnTo>
                  <a:lnTo>
                    <a:pt x="371475" y="1376362"/>
                  </a:lnTo>
                  <a:lnTo>
                    <a:pt x="400050" y="1397794"/>
                  </a:lnTo>
                  <a:lnTo>
                    <a:pt x="426243" y="1409700"/>
                  </a:lnTo>
                  <a:lnTo>
                    <a:pt x="445293" y="1407319"/>
                  </a:lnTo>
                  <a:lnTo>
                    <a:pt x="461962" y="1397794"/>
                  </a:lnTo>
                  <a:lnTo>
                    <a:pt x="471487" y="1381125"/>
                  </a:lnTo>
                  <a:lnTo>
                    <a:pt x="488156" y="1323975"/>
                  </a:lnTo>
                  <a:lnTo>
                    <a:pt x="507206" y="1204912"/>
                  </a:lnTo>
                  <a:lnTo>
                    <a:pt x="466725" y="885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AC172E27-05BF-4F00-881D-FFB32828CD3C}"/>
                </a:ext>
              </a:extLst>
            </p:cNvPr>
            <p:cNvSpPr/>
            <p:nvPr/>
          </p:nvSpPr>
          <p:spPr>
            <a:xfrm>
              <a:off x="4278313" y="4344988"/>
              <a:ext cx="2301875" cy="1255712"/>
            </a:xfrm>
            <a:custGeom>
              <a:avLst/>
              <a:gdLst>
                <a:gd name="connsiteX0" fmla="*/ 1264444 w 2300288"/>
                <a:gd name="connsiteY0" fmla="*/ 119063 h 1254919"/>
                <a:gd name="connsiteX1" fmla="*/ 1057275 w 2300288"/>
                <a:gd name="connsiteY1" fmla="*/ 147638 h 1254919"/>
                <a:gd name="connsiteX2" fmla="*/ 802482 w 2300288"/>
                <a:gd name="connsiteY2" fmla="*/ 183357 h 1254919"/>
                <a:gd name="connsiteX3" fmla="*/ 507207 w 2300288"/>
                <a:gd name="connsiteY3" fmla="*/ 219075 h 1254919"/>
                <a:gd name="connsiteX4" fmla="*/ 216694 w 2300288"/>
                <a:gd name="connsiteY4" fmla="*/ 254794 h 1254919"/>
                <a:gd name="connsiteX5" fmla="*/ 0 w 2300288"/>
                <a:gd name="connsiteY5" fmla="*/ 276225 h 1254919"/>
                <a:gd name="connsiteX6" fmla="*/ 33338 w 2300288"/>
                <a:gd name="connsiteY6" fmla="*/ 431007 h 1254919"/>
                <a:gd name="connsiteX7" fmla="*/ 302419 w 2300288"/>
                <a:gd name="connsiteY7" fmla="*/ 402432 h 1254919"/>
                <a:gd name="connsiteX8" fmla="*/ 590550 w 2300288"/>
                <a:gd name="connsiteY8" fmla="*/ 369094 h 1254919"/>
                <a:gd name="connsiteX9" fmla="*/ 940594 w 2300288"/>
                <a:gd name="connsiteY9" fmla="*/ 330994 h 1254919"/>
                <a:gd name="connsiteX10" fmla="*/ 1162050 w 2300288"/>
                <a:gd name="connsiteY10" fmla="*/ 307182 h 1254919"/>
                <a:gd name="connsiteX11" fmla="*/ 1459707 w 2300288"/>
                <a:gd name="connsiteY11" fmla="*/ 273844 h 1254919"/>
                <a:gd name="connsiteX12" fmla="*/ 1735932 w 2300288"/>
                <a:gd name="connsiteY12" fmla="*/ 252413 h 1254919"/>
                <a:gd name="connsiteX13" fmla="*/ 1826419 w 2300288"/>
                <a:gd name="connsiteY13" fmla="*/ 245269 h 1254919"/>
                <a:gd name="connsiteX14" fmla="*/ 1843088 w 2300288"/>
                <a:gd name="connsiteY14" fmla="*/ 247650 h 1254919"/>
                <a:gd name="connsiteX15" fmla="*/ 1854994 w 2300288"/>
                <a:gd name="connsiteY15" fmla="*/ 252413 h 1254919"/>
                <a:gd name="connsiteX16" fmla="*/ 1876425 w 2300288"/>
                <a:gd name="connsiteY16" fmla="*/ 266700 h 1254919"/>
                <a:gd name="connsiteX17" fmla="*/ 1885950 w 2300288"/>
                <a:gd name="connsiteY17" fmla="*/ 278607 h 1254919"/>
                <a:gd name="connsiteX18" fmla="*/ 1895475 w 2300288"/>
                <a:gd name="connsiteY18" fmla="*/ 302419 h 1254919"/>
                <a:gd name="connsiteX19" fmla="*/ 1897857 w 2300288"/>
                <a:gd name="connsiteY19" fmla="*/ 328613 h 1254919"/>
                <a:gd name="connsiteX20" fmla="*/ 1895475 w 2300288"/>
                <a:gd name="connsiteY20" fmla="*/ 366713 h 1254919"/>
                <a:gd name="connsiteX21" fmla="*/ 1878807 w 2300288"/>
                <a:gd name="connsiteY21" fmla="*/ 431007 h 1254919"/>
                <a:gd name="connsiteX22" fmla="*/ 1802607 w 2300288"/>
                <a:gd name="connsiteY22" fmla="*/ 709613 h 1254919"/>
                <a:gd name="connsiteX23" fmla="*/ 1652588 w 2300288"/>
                <a:gd name="connsiteY23" fmla="*/ 1240632 h 1254919"/>
                <a:gd name="connsiteX24" fmla="*/ 1814513 w 2300288"/>
                <a:gd name="connsiteY24" fmla="*/ 1254919 h 1254919"/>
                <a:gd name="connsiteX25" fmla="*/ 1890713 w 2300288"/>
                <a:gd name="connsiteY25" fmla="*/ 1119188 h 1254919"/>
                <a:gd name="connsiteX26" fmla="*/ 1978819 w 2300288"/>
                <a:gd name="connsiteY26" fmla="*/ 926307 h 1254919"/>
                <a:gd name="connsiteX27" fmla="*/ 2057400 w 2300288"/>
                <a:gd name="connsiteY27" fmla="*/ 750094 h 1254919"/>
                <a:gd name="connsiteX28" fmla="*/ 2138363 w 2300288"/>
                <a:gd name="connsiteY28" fmla="*/ 566738 h 1254919"/>
                <a:gd name="connsiteX29" fmla="*/ 2183607 w 2300288"/>
                <a:gd name="connsiteY29" fmla="*/ 469107 h 1254919"/>
                <a:gd name="connsiteX30" fmla="*/ 2214563 w 2300288"/>
                <a:gd name="connsiteY30" fmla="*/ 438150 h 1254919"/>
                <a:gd name="connsiteX31" fmla="*/ 2269332 w 2300288"/>
                <a:gd name="connsiteY31" fmla="*/ 383382 h 1254919"/>
                <a:gd name="connsiteX32" fmla="*/ 2290763 w 2300288"/>
                <a:gd name="connsiteY32" fmla="*/ 357188 h 1254919"/>
                <a:gd name="connsiteX33" fmla="*/ 2297907 w 2300288"/>
                <a:gd name="connsiteY33" fmla="*/ 338138 h 1254919"/>
                <a:gd name="connsiteX34" fmla="*/ 2300288 w 2300288"/>
                <a:gd name="connsiteY34" fmla="*/ 321469 h 1254919"/>
                <a:gd name="connsiteX35" fmla="*/ 2297907 w 2300288"/>
                <a:gd name="connsiteY35" fmla="*/ 300038 h 1254919"/>
                <a:gd name="connsiteX36" fmla="*/ 2288382 w 2300288"/>
                <a:gd name="connsiteY36" fmla="*/ 278607 h 1254919"/>
                <a:gd name="connsiteX37" fmla="*/ 2264569 w 2300288"/>
                <a:gd name="connsiteY37" fmla="*/ 245269 h 1254919"/>
                <a:gd name="connsiteX38" fmla="*/ 2193132 w 2300288"/>
                <a:gd name="connsiteY38" fmla="*/ 188119 h 1254919"/>
                <a:gd name="connsiteX39" fmla="*/ 2047875 w 2300288"/>
                <a:gd name="connsiteY39" fmla="*/ 100013 h 1254919"/>
                <a:gd name="connsiteX40" fmla="*/ 1912144 w 2300288"/>
                <a:gd name="connsiteY40" fmla="*/ 30957 h 1254919"/>
                <a:gd name="connsiteX41" fmla="*/ 1833563 w 2300288"/>
                <a:gd name="connsiteY41" fmla="*/ 0 h 1254919"/>
                <a:gd name="connsiteX42" fmla="*/ 1819275 w 2300288"/>
                <a:gd name="connsiteY42" fmla="*/ 0 h 1254919"/>
                <a:gd name="connsiteX43" fmla="*/ 1759744 w 2300288"/>
                <a:gd name="connsiteY43" fmla="*/ 26194 h 1254919"/>
                <a:gd name="connsiteX44" fmla="*/ 1719263 w 2300288"/>
                <a:gd name="connsiteY44" fmla="*/ 42863 h 1254919"/>
                <a:gd name="connsiteX45" fmla="*/ 1633538 w 2300288"/>
                <a:gd name="connsiteY45" fmla="*/ 59532 h 1254919"/>
                <a:gd name="connsiteX46" fmla="*/ 1264444 w 2300288"/>
                <a:gd name="connsiteY46" fmla="*/ 119063 h 1254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300288" h="1254919">
                  <a:moveTo>
                    <a:pt x="1264444" y="119063"/>
                  </a:moveTo>
                  <a:lnTo>
                    <a:pt x="1057275" y="147638"/>
                  </a:lnTo>
                  <a:lnTo>
                    <a:pt x="802482" y="183357"/>
                  </a:lnTo>
                  <a:lnTo>
                    <a:pt x="507207" y="219075"/>
                  </a:lnTo>
                  <a:lnTo>
                    <a:pt x="216694" y="254794"/>
                  </a:lnTo>
                  <a:lnTo>
                    <a:pt x="0" y="276225"/>
                  </a:lnTo>
                  <a:lnTo>
                    <a:pt x="33338" y="431007"/>
                  </a:lnTo>
                  <a:lnTo>
                    <a:pt x="302419" y="402432"/>
                  </a:lnTo>
                  <a:lnTo>
                    <a:pt x="590550" y="369094"/>
                  </a:lnTo>
                  <a:lnTo>
                    <a:pt x="940594" y="330994"/>
                  </a:lnTo>
                  <a:lnTo>
                    <a:pt x="1162050" y="307182"/>
                  </a:lnTo>
                  <a:lnTo>
                    <a:pt x="1459707" y="273844"/>
                  </a:lnTo>
                  <a:lnTo>
                    <a:pt x="1735932" y="252413"/>
                  </a:lnTo>
                  <a:lnTo>
                    <a:pt x="1826419" y="245269"/>
                  </a:lnTo>
                  <a:lnTo>
                    <a:pt x="1843088" y="247650"/>
                  </a:lnTo>
                  <a:lnTo>
                    <a:pt x="1854994" y="252413"/>
                  </a:lnTo>
                  <a:lnTo>
                    <a:pt x="1876425" y="266700"/>
                  </a:lnTo>
                  <a:lnTo>
                    <a:pt x="1885950" y="278607"/>
                  </a:lnTo>
                  <a:lnTo>
                    <a:pt x="1895475" y="302419"/>
                  </a:lnTo>
                  <a:lnTo>
                    <a:pt x="1897857" y="328613"/>
                  </a:lnTo>
                  <a:lnTo>
                    <a:pt x="1895475" y="366713"/>
                  </a:lnTo>
                  <a:lnTo>
                    <a:pt x="1878807" y="431007"/>
                  </a:lnTo>
                  <a:lnTo>
                    <a:pt x="1802607" y="709613"/>
                  </a:lnTo>
                  <a:lnTo>
                    <a:pt x="1652588" y="1240632"/>
                  </a:lnTo>
                  <a:lnTo>
                    <a:pt x="1814513" y="1254919"/>
                  </a:lnTo>
                  <a:lnTo>
                    <a:pt x="1890713" y="1119188"/>
                  </a:lnTo>
                  <a:lnTo>
                    <a:pt x="1978819" y="926307"/>
                  </a:lnTo>
                  <a:lnTo>
                    <a:pt x="2057400" y="750094"/>
                  </a:lnTo>
                  <a:lnTo>
                    <a:pt x="2138363" y="566738"/>
                  </a:lnTo>
                  <a:lnTo>
                    <a:pt x="2183607" y="469107"/>
                  </a:lnTo>
                  <a:lnTo>
                    <a:pt x="2214563" y="438150"/>
                  </a:lnTo>
                  <a:lnTo>
                    <a:pt x="2269332" y="383382"/>
                  </a:lnTo>
                  <a:lnTo>
                    <a:pt x="2290763" y="357188"/>
                  </a:lnTo>
                  <a:lnTo>
                    <a:pt x="2297907" y="338138"/>
                  </a:lnTo>
                  <a:lnTo>
                    <a:pt x="2300288" y="321469"/>
                  </a:lnTo>
                  <a:lnTo>
                    <a:pt x="2297907" y="300038"/>
                  </a:lnTo>
                  <a:lnTo>
                    <a:pt x="2288382" y="278607"/>
                  </a:lnTo>
                  <a:lnTo>
                    <a:pt x="2264569" y="245269"/>
                  </a:lnTo>
                  <a:lnTo>
                    <a:pt x="2193132" y="188119"/>
                  </a:lnTo>
                  <a:lnTo>
                    <a:pt x="2047875" y="100013"/>
                  </a:lnTo>
                  <a:lnTo>
                    <a:pt x="1912144" y="30957"/>
                  </a:lnTo>
                  <a:lnTo>
                    <a:pt x="1833563" y="0"/>
                  </a:lnTo>
                  <a:lnTo>
                    <a:pt x="1819275" y="0"/>
                  </a:lnTo>
                  <a:lnTo>
                    <a:pt x="1759744" y="26194"/>
                  </a:lnTo>
                  <a:lnTo>
                    <a:pt x="1719263" y="42863"/>
                  </a:lnTo>
                  <a:lnTo>
                    <a:pt x="1633538" y="59532"/>
                  </a:lnTo>
                  <a:lnTo>
                    <a:pt x="1264444" y="119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1FCA06AA-C94C-4DAE-BB2E-45B025745E58}"/>
                </a:ext>
              </a:extLst>
            </p:cNvPr>
            <p:cNvSpPr/>
            <p:nvPr/>
          </p:nvSpPr>
          <p:spPr>
            <a:xfrm>
              <a:off x="4402138" y="5438775"/>
              <a:ext cx="1851025" cy="304800"/>
            </a:xfrm>
            <a:custGeom>
              <a:avLst/>
              <a:gdLst>
                <a:gd name="connsiteX0" fmla="*/ 1245394 w 1850232"/>
                <a:gd name="connsiteY0" fmla="*/ 16669 h 304800"/>
                <a:gd name="connsiteX1" fmla="*/ 840582 w 1850232"/>
                <a:gd name="connsiteY1" fmla="*/ 42863 h 304800"/>
                <a:gd name="connsiteX2" fmla="*/ 531019 w 1850232"/>
                <a:gd name="connsiteY2" fmla="*/ 69056 h 304800"/>
                <a:gd name="connsiteX3" fmla="*/ 269082 w 1850232"/>
                <a:gd name="connsiteY3" fmla="*/ 92869 h 304800"/>
                <a:gd name="connsiteX4" fmla="*/ 0 w 1850232"/>
                <a:gd name="connsiteY4" fmla="*/ 121444 h 304800"/>
                <a:gd name="connsiteX5" fmla="*/ 23813 w 1850232"/>
                <a:gd name="connsiteY5" fmla="*/ 304800 h 304800"/>
                <a:gd name="connsiteX6" fmla="*/ 150019 w 1850232"/>
                <a:gd name="connsiteY6" fmla="*/ 285750 h 304800"/>
                <a:gd name="connsiteX7" fmla="*/ 245269 w 1850232"/>
                <a:gd name="connsiteY7" fmla="*/ 273844 h 304800"/>
                <a:gd name="connsiteX8" fmla="*/ 378619 w 1850232"/>
                <a:gd name="connsiteY8" fmla="*/ 259556 h 304800"/>
                <a:gd name="connsiteX9" fmla="*/ 492919 w 1850232"/>
                <a:gd name="connsiteY9" fmla="*/ 250031 h 304800"/>
                <a:gd name="connsiteX10" fmla="*/ 661988 w 1850232"/>
                <a:gd name="connsiteY10" fmla="*/ 238125 h 304800"/>
                <a:gd name="connsiteX11" fmla="*/ 807244 w 1850232"/>
                <a:gd name="connsiteY11" fmla="*/ 230981 h 304800"/>
                <a:gd name="connsiteX12" fmla="*/ 985838 w 1850232"/>
                <a:gd name="connsiteY12" fmla="*/ 226219 h 304800"/>
                <a:gd name="connsiteX13" fmla="*/ 1185863 w 1850232"/>
                <a:gd name="connsiteY13" fmla="*/ 223838 h 304800"/>
                <a:gd name="connsiteX14" fmla="*/ 1338263 w 1850232"/>
                <a:gd name="connsiteY14" fmla="*/ 223838 h 304800"/>
                <a:gd name="connsiteX15" fmla="*/ 1533525 w 1850232"/>
                <a:gd name="connsiteY15" fmla="*/ 230981 h 304800"/>
                <a:gd name="connsiteX16" fmla="*/ 1747838 w 1850232"/>
                <a:gd name="connsiteY16" fmla="*/ 245269 h 304800"/>
                <a:gd name="connsiteX17" fmla="*/ 1783557 w 1850232"/>
                <a:gd name="connsiteY17" fmla="*/ 242888 h 304800"/>
                <a:gd name="connsiteX18" fmla="*/ 1800225 w 1850232"/>
                <a:gd name="connsiteY18" fmla="*/ 240506 h 304800"/>
                <a:gd name="connsiteX19" fmla="*/ 1821657 w 1850232"/>
                <a:gd name="connsiteY19" fmla="*/ 230981 h 304800"/>
                <a:gd name="connsiteX20" fmla="*/ 1835944 w 1850232"/>
                <a:gd name="connsiteY20" fmla="*/ 221456 h 304800"/>
                <a:gd name="connsiteX21" fmla="*/ 1843088 w 1850232"/>
                <a:gd name="connsiteY21" fmla="*/ 211931 h 304800"/>
                <a:gd name="connsiteX22" fmla="*/ 1847850 w 1850232"/>
                <a:gd name="connsiteY22" fmla="*/ 200025 h 304800"/>
                <a:gd name="connsiteX23" fmla="*/ 1850232 w 1850232"/>
                <a:gd name="connsiteY23" fmla="*/ 188119 h 304800"/>
                <a:gd name="connsiteX24" fmla="*/ 1847850 w 1850232"/>
                <a:gd name="connsiteY24" fmla="*/ 166688 h 304800"/>
                <a:gd name="connsiteX25" fmla="*/ 1843088 w 1850232"/>
                <a:gd name="connsiteY25" fmla="*/ 140494 h 304800"/>
                <a:gd name="connsiteX26" fmla="*/ 1824038 w 1850232"/>
                <a:gd name="connsiteY26" fmla="*/ 97631 h 304800"/>
                <a:gd name="connsiteX27" fmla="*/ 1802607 w 1850232"/>
                <a:gd name="connsiteY27" fmla="*/ 61913 h 304800"/>
                <a:gd name="connsiteX28" fmla="*/ 1766888 w 1850232"/>
                <a:gd name="connsiteY28" fmla="*/ 16669 h 304800"/>
                <a:gd name="connsiteX29" fmla="*/ 1590675 w 1850232"/>
                <a:gd name="connsiteY29" fmla="*/ 0 h 304800"/>
                <a:gd name="connsiteX30" fmla="*/ 1245394 w 1850232"/>
                <a:gd name="connsiteY30" fmla="*/ 16669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50232" h="304800">
                  <a:moveTo>
                    <a:pt x="1245394" y="16669"/>
                  </a:moveTo>
                  <a:lnTo>
                    <a:pt x="840582" y="42863"/>
                  </a:lnTo>
                  <a:lnTo>
                    <a:pt x="531019" y="69056"/>
                  </a:lnTo>
                  <a:lnTo>
                    <a:pt x="269082" y="92869"/>
                  </a:lnTo>
                  <a:lnTo>
                    <a:pt x="0" y="121444"/>
                  </a:lnTo>
                  <a:lnTo>
                    <a:pt x="23813" y="304800"/>
                  </a:lnTo>
                  <a:lnTo>
                    <a:pt x="150019" y="285750"/>
                  </a:lnTo>
                  <a:lnTo>
                    <a:pt x="245269" y="273844"/>
                  </a:lnTo>
                  <a:lnTo>
                    <a:pt x="378619" y="259556"/>
                  </a:lnTo>
                  <a:lnTo>
                    <a:pt x="492919" y="250031"/>
                  </a:lnTo>
                  <a:lnTo>
                    <a:pt x="661988" y="238125"/>
                  </a:lnTo>
                  <a:lnTo>
                    <a:pt x="807244" y="230981"/>
                  </a:lnTo>
                  <a:lnTo>
                    <a:pt x="985838" y="226219"/>
                  </a:lnTo>
                  <a:lnTo>
                    <a:pt x="1185863" y="223838"/>
                  </a:lnTo>
                  <a:lnTo>
                    <a:pt x="1338263" y="223838"/>
                  </a:lnTo>
                  <a:lnTo>
                    <a:pt x="1533525" y="230981"/>
                  </a:lnTo>
                  <a:lnTo>
                    <a:pt x="1747838" y="245269"/>
                  </a:lnTo>
                  <a:lnTo>
                    <a:pt x="1783557" y="242888"/>
                  </a:lnTo>
                  <a:lnTo>
                    <a:pt x="1800225" y="240506"/>
                  </a:lnTo>
                  <a:lnTo>
                    <a:pt x="1821657" y="230981"/>
                  </a:lnTo>
                  <a:lnTo>
                    <a:pt x="1835944" y="221456"/>
                  </a:lnTo>
                  <a:lnTo>
                    <a:pt x="1843088" y="211931"/>
                  </a:lnTo>
                  <a:lnTo>
                    <a:pt x="1847850" y="200025"/>
                  </a:lnTo>
                  <a:lnTo>
                    <a:pt x="1850232" y="188119"/>
                  </a:lnTo>
                  <a:lnTo>
                    <a:pt x="1847850" y="166688"/>
                  </a:lnTo>
                  <a:lnTo>
                    <a:pt x="1843088" y="140494"/>
                  </a:lnTo>
                  <a:lnTo>
                    <a:pt x="1824038" y="97631"/>
                  </a:lnTo>
                  <a:lnTo>
                    <a:pt x="1802607" y="61913"/>
                  </a:lnTo>
                  <a:lnTo>
                    <a:pt x="1766888" y="16669"/>
                  </a:lnTo>
                  <a:lnTo>
                    <a:pt x="1590675" y="0"/>
                  </a:lnTo>
                  <a:lnTo>
                    <a:pt x="1245394" y="16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419200DA-3943-4117-8CF7-DD6CA949F3C2}"/>
              </a:ext>
            </a:extLst>
          </p:cNvPr>
          <p:cNvSpPr/>
          <p:nvPr/>
        </p:nvSpPr>
        <p:spPr>
          <a:xfrm>
            <a:off x="4675188" y="1420813"/>
            <a:ext cx="534987" cy="712787"/>
          </a:xfrm>
          <a:custGeom>
            <a:avLst/>
            <a:gdLst>
              <a:gd name="connsiteX0" fmla="*/ 200025 w 535781"/>
              <a:gd name="connsiteY0" fmla="*/ 400050 h 711994"/>
              <a:gd name="connsiteX1" fmla="*/ 202406 w 535781"/>
              <a:gd name="connsiteY1" fmla="*/ 504825 h 711994"/>
              <a:gd name="connsiteX2" fmla="*/ 204787 w 535781"/>
              <a:gd name="connsiteY2" fmla="*/ 588169 h 711994"/>
              <a:gd name="connsiteX3" fmla="*/ 207169 w 535781"/>
              <a:gd name="connsiteY3" fmla="*/ 711994 h 711994"/>
              <a:gd name="connsiteX4" fmla="*/ 411956 w 535781"/>
              <a:gd name="connsiteY4" fmla="*/ 690563 h 711994"/>
              <a:gd name="connsiteX5" fmla="*/ 426244 w 535781"/>
              <a:gd name="connsiteY5" fmla="*/ 602457 h 711994"/>
              <a:gd name="connsiteX6" fmla="*/ 433387 w 535781"/>
              <a:gd name="connsiteY6" fmla="*/ 547688 h 711994"/>
              <a:gd name="connsiteX7" fmla="*/ 438150 w 535781"/>
              <a:gd name="connsiteY7" fmla="*/ 481013 h 711994"/>
              <a:gd name="connsiteX8" fmla="*/ 442912 w 535781"/>
              <a:gd name="connsiteY8" fmla="*/ 421482 h 711994"/>
              <a:gd name="connsiteX9" fmla="*/ 450056 w 535781"/>
              <a:gd name="connsiteY9" fmla="*/ 350044 h 711994"/>
              <a:gd name="connsiteX10" fmla="*/ 452437 w 535781"/>
              <a:gd name="connsiteY10" fmla="*/ 335757 h 711994"/>
              <a:gd name="connsiteX11" fmla="*/ 459581 w 535781"/>
              <a:gd name="connsiteY11" fmla="*/ 311944 h 711994"/>
              <a:gd name="connsiteX12" fmla="*/ 471487 w 535781"/>
              <a:gd name="connsiteY12" fmla="*/ 292894 h 711994"/>
              <a:gd name="connsiteX13" fmla="*/ 492919 w 535781"/>
              <a:gd name="connsiteY13" fmla="*/ 271463 h 711994"/>
              <a:gd name="connsiteX14" fmla="*/ 511969 w 535781"/>
              <a:gd name="connsiteY14" fmla="*/ 250032 h 711994"/>
              <a:gd name="connsiteX15" fmla="*/ 521494 w 535781"/>
              <a:gd name="connsiteY15" fmla="*/ 238125 h 711994"/>
              <a:gd name="connsiteX16" fmla="*/ 528637 w 535781"/>
              <a:gd name="connsiteY16" fmla="*/ 223838 h 711994"/>
              <a:gd name="connsiteX17" fmla="*/ 533400 w 535781"/>
              <a:gd name="connsiteY17" fmla="*/ 211932 h 711994"/>
              <a:gd name="connsiteX18" fmla="*/ 535781 w 535781"/>
              <a:gd name="connsiteY18" fmla="*/ 197644 h 711994"/>
              <a:gd name="connsiteX19" fmla="*/ 535781 w 535781"/>
              <a:gd name="connsiteY19" fmla="*/ 183357 h 711994"/>
              <a:gd name="connsiteX20" fmla="*/ 531019 w 535781"/>
              <a:gd name="connsiteY20" fmla="*/ 164307 h 711994"/>
              <a:gd name="connsiteX21" fmla="*/ 526256 w 535781"/>
              <a:gd name="connsiteY21" fmla="*/ 154782 h 711994"/>
              <a:gd name="connsiteX22" fmla="*/ 509587 w 535781"/>
              <a:gd name="connsiteY22" fmla="*/ 135732 h 711994"/>
              <a:gd name="connsiteX23" fmla="*/ 488156 w 535781"/>
              <a:gd name="connsiteY23" fmla="*/ 119063 h 711994"/>
              <a:gd name="connsiteX24" fmla="*/ 461962 w 535781"/>
              <a:gd name="connsiteY24" fmla="*/ 104775 h 711994"/>
              <a:gd name="connsiteX25" fmla="*/ 411956 w 535781"/>
              <a:gd name="connsiteY25" fmla="*/ 85725 h 711994"/>
              <a:gd name="connsiteX26" fmla="*/ 364331 w 535781"/>
              <a:gd name="connsiteY26" fmla="*/ 69057 h 711994"/>
              <a:gd name="connsiteX27" fmla="*/ 314325 w 535781"/>
              <a:gd name="connsiteY27" fmla="*/ 52388 h 711994"/>
              <a:gd name="connsiteX28" fmla="*/ 259556 w 535781"/>
              <a:gd name="connsiteY28" fmla="*/ 35719 h 711994"/>
              <a:gd name="connsiteX29" fmla="*/ 169069 w 535781"/>
              <a:gd name="connsiteY29" fmla="*/ 14288 h 711994"/>
              <a:gd name="connsiteX30" fmla="*/ 95250 w 535781"/>
              <a:gd name="connsiteY30" fmla="*/ 2382 h 711994"/>
              <a:gd name="connsiteX31" fmla="*/ 69056 w 535781"/>
              <a:gd name="connsiteY31" fmla="*/ 0 h 711994"/>
              <a:gd name="connsiteX32" fmla="*/ 40481 w 535781"/>
              <a:gd name="connsiteY32" fmla="*/ 0 h 711994"/>
              <a:gd name="connsiteX33" fmla="*/ 21431 w 535781"/>
              <a:gd name="connsiteY33" fmla="*/ 4763 h 711994"/>
              <a:gd name="connsiteX34" fmla="*/ 9525 w 535781"/>
              <a:gd name="connsiteY34" fmla="*/ 14288 h 711994"/>
              <a:gd name="connsiteX35" fmla="*/ 2381 w 535781"/>
              <a:gd name="connsiteY35" fmla="*/ 26194 h 711994"/>
              <a:gd name="connsiteX36" fmla="*/ 0 w 535781"/>
              <a:gd name="connsiteY36" fmla="*/ 42863 h 711994"/>
              <a:gd name="connsiteX37" fmla="*/ 4762 w 535781"/>
              <a:gd name="connsiteY37" fmla="*/ 64294 h 711994"/>
              <a:gd name="connsiteX38" fmla="*/ 21431 w 535781"/>
              <a:gd name="connsiteY38" fmla="*/ 76200 h 711994"/>
              <a:gd name="connsiteX39" fmla="*/ 59531 w 535781"/>
              <a:gd name="connsiteY39" fmla="*/ 95250 h 711994"/>
              <a:gd name="connsiteX40" fmla="*/ 92869 w 535781"/>
              <a:gd name="connsiteY40" fmla="*/ 119063 h 711994"/>
              <a:gd name="connsiteX41" fmla="*/ 119062 w 535781"/>
              <a:gd name="connsiteY41" fmla="*/ 140494 h 711994"/>
              <a:gd name="connsiteX42" fmla="*/ 145256 w 535781"/>
              <a:gd name="connsiteY42" fmla="*/ 166688 h 711994"/>
              <a:gd name="connsiteX43" fmla="*/ 164306 w 535781"/>
              <a:gd name="connsiteY43" fmla="*/ 190500 h 711994"/>
              <a:gd name="connsiteX44" fmla="*/ 178594 w 535781"/>
              <a:gd name="connsiteY44" fmla="*/ 211932 h 711994"/>
              <a:gd name="connsiteX45" fmla="*/ 185737 w 535781"/>
              <a:gd name="connsiteY45" fmla="*/ 230982 h 711994"/>
              <a:gd name="connsiteX46" fmla="*/ 195262 w 535781"/>
              <a:gd name="connsiteY46" fmla="*/ 285750 h 711994"/>
              <a:gd name="connsiteX47" fmla="*/ 200025 w 535781"/>
              <a:gd name="connsiteY47" fmla="*/ 400050 h 711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535781" h="711994">
                <a:moveTo>
                  <a:pt x="200025" y="400050"/>
                </a:moveTo>
                <a:cubicBezTo>
                  <a:pt x="200819" y="434975"/>
                  <a:pt x="201612" y="469900"/>
                  <a:pt x="202406" y="504825"/>
                </a:cubicBezTo>
                <a:cubicBezTo>
                  <a:pt x="203200" y="532606"/>
                  <a:pt x="203993" y="560388"/>
                  <a:pt x="204787" y="588169"/>
                </a:cubicBezTo>
                <a:lnTo>
                  <a:pt x="207169" y="711994"/>
                </a:lnTo>
                <a:lnTo>
                  <a:pt x="411956" y="690563"/>
                </a:lnTo>
                <a:lnTo>
                  <a:pt x="426244" y="602457"/>
                </a:lnTo>
                <a:lnTo>
                  <a:pt x="433387" y="547688"/>
                </a:lnTo>
                <a:lnTo>
                  <a:pt x="438150" y="481013"/>
                </a:lnTo>
                <a:lnTo>
                  <a:pt x="442912" y="421482"/>
                </a:lnTo>
                <a:lnTo>
                  <a:pt x="450056" y="350044"/>
                </a:lnTo>
                <a:lnTo>
                  <a:pt x="452437" y="335757"/>
                </a:lnTo>
                <a:lnTo>
                  <a:pt x="459581" y="311944"/>
                </a:lnTo>
                <a:lnTo>
                  <a:pt x="471487" y="292894"/>
                </a:lnTo>
                <a:lnTo>
                  <a:pt x="492919" y="271463"/>
                </a:lnTo>
                <a:lnTo>
                  <a:pt x="511969" y="250032"/>
                </a:lnTo>
                <a:lnTo>
                  <a:pt x="521494" y="238125"/>
                </a:lnTo>
                <a:lnTo>
                  <a:pt x="528637" y="223838"/>
                </a:lnTo>
                <a:lnTo>
                  <a:pt x="533400" y="211932"/>
                </a:lnTo>
                <a:lnTo>
                  <a:pt x="535781" y="197644"/>
                </a:lnTo>
                <a:lnTo>
                  <a:pt x="535781" y="183357"/>
                </a:lnTo>
                <a:lnTo>
                  <a:pt x="531019" y="164307"/>
                </a:lnTo>
                <a:lnTo>
                  <a:pt x="526256" y="154782"/>
                </a:lnTo>
                <a:lnTo>
                  <a:pt x="509587" y="135732"/>
                </a:lnTo>
                <a:lnTo>
                  <a:pt x="488156" y="119063"/>
                </a:lnTo>
                <a:lnTo>
                  <a:pt x="461962" y="104775"/>
                </a:lnTo>
                <a:lnTo>
                  <a:pt x="411956" y="85725"/>
                </a:lnTo>
                <a:lnTo>
                  <a:pt x="364331" y="69057"/>
                </a:lnTo>
                <a:lnTo>
                  <a:pt x="314325" y="52388"/>
                </a:lnTo>
                <a:lnTo>
                  <a:pt x="259556" y="35719"/>
                </a:lnTo>
                <a:lnTo>
                  <a:pt x="169069" y="14288"/>
                </a:lnTo>
                <a:lnTo>
                  <a:pt x="95250" y="2382"/>
                </a:lnTo>
                <a:lnTo>
                  <a:pt x="69056" y="0"/>
                </a:lnTo>
                <a:lnTo>
                  <a:pt x="40481" y="0"/>
                </a:lnTo>
                <a:lnTo>
                  <a:pt x="21431" y="4763"/>
                </a:lnTo>
                <a:lnTo>
                  <a:pt x="9525" y="14288"/>
                </a:lnTo>
                <a:lnTo>
                  <a:pt x="2381" y="26194"/>
                </a:lnTo>
                <a:lnTo>
                  <a:pt x="0" y="42863"/>
                </a:lnTo>
                <a:lnTo>
                  <a:pt x="4762" y="64294"/>
                </a:lnTo>
                <a:lnTo>
                  <a:pt x="21431" y="76200"/>
                </a:lnTo>
                <a:lnTo>
                  <a:pt x="59531" y="95250"/>
                </a:lnTo>
                <a:lnTo>
                  <a:pt x="92869" y="119063"/>
                </a:lnTo>
                <a:lnTo>
                  <a:pt x="119062" y="140494"/>
                </a:lnTo>
                <a:lnTo>
                  <a:pt x="145256" y="166688"/>
                </a:lnTo>
                <a:lnTo>
                  <a:pt x="164306" y="190500"/>
                </a:lnTo>
                <a:lnTo>
                  <a:pt x="178594" y="211932"/>
                </a:lnTo>
                <a:lnTo>
                  <a:pt x="185737" y="230982"/>
                </a:lnTo>
                <a:lnTo>
                  <a:pt x="195262" y="285750"/>
                </a:lnTo>
                <a:lnTo>
                  <a:pt x="200025" y="4000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B4470C7F-93E0-407F-B573-1143EC802EA2}"/>
              </a:ext>
            </a:extLst>
          </p:cNvPr>
          <p:cNvSpPr/>
          <p:nvPr/>
        </p:nvSpPr>
        <p:spPr>
          <a:xfrm>
            <a:off x="3641725" y="1846263"/>
            <a:ext cx="3168650" cy="504825"/>
          </a:xfrm>
          <a:custGeom>
            <a:avLst/>
            <a:gdLst>
              <a:gd name="connsiteX0" fmla="*/ 2197136 w 3168203"/>
              <a:gd name="connsiteY0" fmla="*/ 95304 h 504852"/>
              <a:gd name="connsiteX1" fmla="*/ 1939559 w 3168203"/>
              <a:gd name="connsiteY1" fmla="*/ 123638 h 504852"/>
              <a:gd name="connsiteX2" fmla="*/ 1710315 w 3168203"/>
              <a:gd name="connsiteY2" fmla="*/ 149395 h 504852"/>
              <a:gd name="connsiteX3" fmla="*/ 1555768 w 3168203"/>
              <a:gd name="connsiteY3" fmla="*/ 164850 h 504852"/>
              <a:gd name="connsiteX4" fmla="*/ 1447586 w 3168203"/>
              <a:gd name="connsiteY4" fmla="*/ 175153 h 504852"/>
              <a:gd name="connsiteX5" fmla="*/ 1138493 w 3168203"/>
              <a:gd name="connsiteY5" fmla="*/ 208638 h 504852"/>
              <a:gd name="connsiteX6" fmla="*/ 875764 w 3168203"/>
              <a:gd name="connsiteY6" fmla="*/ 239547 h 504852"/>
              <a:gd name="connsiteX7" fmla="*/ 584701 w 3168203"/>
              <a:gd name="connsiteY7" fmla="*/ 275608 h 504852"/>
              <a:gd name="connsiteX8" fmla="*/ 301366 w 3168203"/>
              <a:gd name="connsiteY8" fmla="*/ 306518 h 504852"/>
              <a:gd name="connsiteX9" fmla="*/ 0 w 3168203"/>
              <a:gd name="connsiteY9" fmla="*/ 345154 h 504852"/>
              <a:gd name="connsiteX10" fmla="*/ 18031 w 3168203"/>
              <a:gd name="connsiteY10" fmla="*/ 504852 h 504852"/>
              <a:gd name="connsiteX11" fmla="*/ 273032 w 3168203"/>
              <a:gd name="connsiteY11" fmla="*/ 476519 h 504852"/>
              <a:gd name="connsiteX12" fmla="*/ 600156 w 3168203"/>
              <a:gd name="connsiteY12" fmla="*/ 443034 h 504852"/>
              <a:gd name="connsiteX13" fmla="*/ 924703 w 3168203"/>
              <a:gd name="connsiteY13" fmla="*/ 406973 h 504852"/>
              <a:gd name="connsiteX14" fmla="*/ 1195160 w 3168203"/>
              <a:gd name="connsiteY14" fmla="*/ 378639 h 504852"/>
              <a:gd name="connsiteX15" fmla="*/ 1499101 w 3168203"/>
              <a:gd name="connsiteY15" fmla="*/ 347730 h 504852"/>
              <a:gd name="connsiteX16" fmla="*/ 1736072 w 3168203"/>
              <a:gd name="connsiteY16" fmla="*/ 321972 h 504852"/>
              <a:gd name="connsiteX17" fmla="*/ 1960165 w 3168203"/>
              <a:gd name="connsiteY17" fmla="*/ 298790 h 504852"/>
              <a:gd name="connsiteX18" fmla="*/ 2220318 w 3168203"/>
              <a:gd name="connsiteY18" fmla="*/ 270457 h 504852"/>
              <a:gd name="connsiteX19" fmla="*/ 2470168 w 3168203"/>
              <a:gd name="connsiteY19" fmla="*/ 242123 h 504852"/>
              <a:gd name="connsiteX20" fmla="*/ 2552593 w 3168203"/>
              <a:gd name="connsiteY20" fmla="*/ 234396 h 504852"/>
              <a:gd name="connsiteX21" fmla="*/ 2637594 w 3168203"/>
              <a:gd name="connsiteY21" fmla="*/ 231820 h 504852"/>
              <a:gd name="connsiteX22" fmla="*/ 2761231 w 3168203"/>
              <a:gd name="connsiteY22" fmla="*/ 231820 h 504852"/>
              <a:gd name="connsiteX23" fmla="*/ 2884868 w 3168203"/>
              <a:gd name="connsiteY23" fmla="*/ 234396 h 504852"/>
              <a:gd name="connsiteX24" fmla="*/ 3013657 w 3168203"/>
              <a:gd name="connsiteY24" fmla="*/ 239547 h 504852"/>
              <a:gd name="connsiteX25" fmla="*/ 3072900 w 3168203"/>
              <a:gd name="connsiteY25" fmla="*/ 242123 h 504852"/>
              <a:gd name="connsiteX26" fmla="*/ 3106385 w 3168203"/>
              <a:gd name="connsiteY26" fmla="*/ 236972 h 504852"/>
              <a:gd name="connsiteX27" fmla="*/ 3137294 w 3168203"/>
              <a:gd name="connsiteY27" fmla="*/ 229244 h 504852"/>
              <a:gd name="connsiteX28" fmla="*/ 3157900 w 3168203"/>
              <a:gd name="connsiteY28" fmla="*/ 218941 h 504852"/>
              <a:gd name="connsiteX29" fmla="*/ 3165627 w 3168203"/>
              <a:gd name="connsiteY29" fmla="*/ 206062 h 504852"/>
              <a:gd name="connsiteX30" fmla="*/ 3168203 w 3168203"/>
              <a:gd name="connsiteY30" fmla="*/ 193184 h 504852"/>
              <a:gd name="connsiteX31" fmla="*/ 3165627 w 3168203"/>
              <a:gd name="connsiteY31" fmla="*/ 177729 h 504852"/>
              <a:gd name="connsiteX32" fmla="*/ 3155324 w 3168203"/>
              <a:gd name="connsiteY32" fmla="*/ 157123 h 504852"/>
              <a:gd name="connsiteX33" fmla="*/ 3132142 w 3168203"/>
              <a:gd name="connsiteY33" fmla="*/ 126213 h 504852"/>
              <a:gd name="connsiteX34" fmla="*/ 3119263 w 3168203"/>
              <a:gd name="connsiteY34" fmla="*/ 113335 h 504852"/>
              <a:gd name="connsiteX35" fmla="*/ 3098657 w 3168203"/>
              <a:gd name="connsiteY35" fmla="*/ 100456 h 504852"/>
              <a:gd name="connsiteX36" fmla="*/ 3021384 w 3168203"/>
              <a:gd name="connsiteY36" fmla="*/ 69546 h 504852"/>
              <a:gd name="connsiteX37" fmla="*/ 2877141 w 3168203"/>
              <a:gd name="connsiteY37" fmla="*/ 25758 h 504852"/>
              <a:gd name="connsiteX38" fmla="*/ 2797292 w 3168203"/>
              <a:gd name="connsiteY38" fmla="*/ 5152 h 504852"/>
              <a:gd name="connsiteX39" fmla="*/ 2758655 w 3168203"/>
              <a:gd name="connsiteY39" fmla="*/ 0 h 504852"/>
              <a:gd name="connsiteX40" fmla="*/ 2743200 w 3168203"/>
              <a:gd name="connsiteY40" fmla="*/ 0 h 504852"/>
              <a:gd name="connsiteX41" fmla="*/ 2691685 w 3168203"/>
              <a:gd name="connsiteY41" fmla="*/ 15455 h 504852"/>
              <a:gd name="connsiteX42" fmla="*/ 2550017 w 3168203"/>
              <a:gd name="connsiteY42" fmla="*/ 48940 h 504852"/>
              <a:gd name="connsiteX43" fmla="*/ 2475320 w 3168203"/>
              <a:gd name="connsiteY43" fmla="*/ 66971 h 504852"/>
              <a:gd name="connsiteX44" fmla="*/ 2390319 w 3168203"/>
              <a:gd name="connsiteY44" fmla="*/ 74698 h 504852"/>
              <a:gd name="connsiteX45" fmla="*/ 2197136 w 3168203"/>
              <a:gd name="connsiteY45" fmla="*/ 95304 h 504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68203" h="504852">
                <a:moveTo>
                  <a:pt x="2197136" y="95304"/>
                </a:moveTo>
                <a:lnTo>
                  <a:pt x="1939559" y="123638"/>
                </a:lnTo>
                <a:lnTo>
                  <a:pt x="1710315" y="149395"/>
                </a:lnTo>
                <a:lnTo>
                  <a:pt x="1555768" y="164850"/>
                </a:lnTo>
                <a:lnTo>
                  <a:pt x="1447586" y="175153"/>
                </a:lnTo>
                <a:lnTo>
                  <a:pt x="1138493" y="208638"/>
                </a:lnTo>
                <a:lnTo>
                  <a:pt x="875764" y="239547"/>
                </a:lnTo>
                <a:lnTo>
                  <a:pt x="584701" y="275608"/>
                </a:lnTo>
                <a:lnTo>
                  <a:pt x="301366" y="306518"/>
                </a:lnTo>
                <a:lnTo>
                  <a:pt x="0" y="345154"/>
                </a:lnTo>
                <a:lnTo>
                  <a:pt x="18031" y="504852"/>
                </a:lnTo>
                <a:lnTo>
                  <a:pt x="273032" y="476519"/>
                </a:lnTo>
                <a:lnTo>
                  <a:pt x="600156" y="443034"/>
                </a:lnTo>
                <a:lnTo>
                  <a:pt x="924703" y="406973"/>
                </a:lnTo>
                <a:lnTo>
                  <a:pt x="1195160" y="378639"/>
                </a:lnTo>
                <a:lnTo>
                  <a:pt x="1499101" y="347730"/>
                </a:lnTo>
                <a:lnTo>
                  <a:pt x="1736072" y="321972"/>
                </a:lnTo>
                <a:lnTo>
                  <a:pt x="1960165" y="298790"/>
                </a:lnTo>
                <a:lnTo>
                  <a:pt x="2220318" y="270457"/>
                </a:lnTo>
                <a:lnTo>
                  <a:pt x="2470168" y="242123"/>
                </a:lnTo>
                <a:lnTo>
                  <a:pt x="2552593" y="234396"/>
                </a:lnTo>
                <a:lnTo>
                  <a:pt x="2637594" y="231820"/>
                </a:lnTo>
                <a:lnTo>
                  <a:pt x="2761231" y="231820"/>
                </a:lnTo>
                <a:lnTo>
                  <a:pt x="2884868" y="234396"/>
                </a:lnTo>
                <a:lnTo>
                  <a:pt x="3013657" y="239547"/>
                </a:lnTo>
                <a:lnTo>
                  <a:pt x="3072900" y="242123"/>
                </a:lnTo>
                <a:lnTo>
                  <a:pt x="3106385" y="236972"/>
                </a:lnTo>
                <a:lnTo>
                  <a:pt x="3137294" y="229244"/>
                </a:lnTo>
                <a:lnTo>
                  <a:pt x="3157900" y="218941"/>
                </a:lnTo>
                <a:lnTo>
                  <a:pt x="3165627" y="206062"/>
                </a:lnTo>
                <a:lnTo>
                  <a:pt x="3168203" y="193184"/>
                </a:lnTo>
                <a:lnTo>
                  <a:pt x="3165627" y="177729"/>
                </a:lnTo>
                <a:lnTo>
                  <a:pt x="3155324" y="157123"/>
                </a:lnTo>
                <a:lnTo>
                  <a:pt x="3132142" y="126213"/>
                </a:lnTo>
                <a:lnTo>
                  <a:pt x="3119263" y="113335"/>
                </a:lnTo>
                <a:lnTo>
                  <a:pt x="3098657" y="100456"/>
                </a:lnTo>
                <a:lnTo>
                  <a:pt x="3021384" y="69546"/>
                </a:lnTo>
                <a:lnTo>
                  <a:pt x="2877141" y="25758"/>
                </a:lnTo>
                <a:lnTo>
                  <a:pt x="2797292" y="5152"/>
                </a:lnTo>
                <a:lnTo>
                  <a:pt x="2758655" y="0"/>
                </a:lnTo>
                <a:lnTo>
                  <a:pt x="2743200" y="0"/>
                </a:lnTo>
                <a:lnTo>
                  <a:pt x="2691685" y="15455"/>
                </a:lnTo>
                <a:lnTo>
                  <a:pt x="2550017" y="48940"/>
                </a:lnTo>
                <a:lnTo>
                  <a:pt x="2475320" y="66971"/>
                </a:lnTo>
                <a:lnTo>
                  <a:pt x="2390319" y="74698"/>
                </a:lnTo>
                <a:lnTo>
                  <a:pt x="2197136" y="9530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9D8BC168-2989-4325-9D96-3F80706D28F5}"/>
              </a:ext>
            </a:extLst>
          </p:cNvPr>
          <p:cNvSpPr/>
          <p:nvPr/>
        </p:nvSpPr>
        <p:spPr>
          <a:xfrm rot="16200000">
            <a:off x="1556544" y="3374231"/>
            <a:ext cx="3606800" cy="896938"/>
          </a:xfrm>
          <a:custGeom>
            <a:avLst/>
            <a:gdLst>
              <a:gd name="connsiteX0" fmla="*/ 2233877 w 3606966"/>
              <a:gd name="connsiteY0" fmla="*/ 619529 h 896529"/>
              <a:gd name="connsiteX1" fmla="*/ 2367909 w 3606966"/>
              <a:gd name="connsiteY1" fmla="*/ 625486 h 896529"/>
              <a:gd name="connsiteX2" fmla="*/ 2493006 w 3606966"/>
              <a:gd name="connsiteY2" fmla="*/ 628464 h 896529"/>
              <a:gd name="connsiteX3" fmla="*/ 2698523 w 3606966"/>
              <a:gd name="connsiteY3" fmla="*/ 628464 h 896529"/>
              <a:gd name="connsiteX4" fmla="*/ 2859362 w 3606966"/>
              <a:gd name="connsiteY4" fmla="*/ 628464 h 896529"/>
              <a:gd name="connsiteX5" fmla="*/ 3002330 w 3606966"/>
              <a:gd name="connsiteY5" fmla="*/ 628464 h 896529"/>
              <a:gd name="connsiteX6" fmla="*/ 3121470 w 3606966"/>
              <a:gd name="connsiteY6" fmla="*/ 622507 h 896529"/>
              <a:gd name="connsiteX7" fmla="*/ 3192954 w 3606966"/>
              <a:gd name="connsiteY7" fmla="*/ 616550 h 896529"/>
              <a:gd name="connsiteX8" fmla="*/ 3249546 w 3606966"/>
              <a:gd name="connsiteY8" fmla="*/ 607615 h 896529"/>
              <a:gd name="connsiteX9" fmla="*/ 3297202 w 3606966"/>
              <a:gd name="connsiteY9" fmla="*/ 595701 h 896529"/>
              <a:gd name="connsiteX10" fmla="*/ 3335922 w 3606966"/>
              <a:gd name="connsiteY10" fmla="*/ 577830 h 896529"/>
              <a:gd name="connsiteX11" fmla="*/ 3371664 w 3606966"/>
              <a:gd name="connsiteY11" fmla="*/ 556980 h 896529"/>
              <a:gd name="connsiteX12" fmla="*/ 3431234 w 3606966"/>
              <a:gd name="connsiteY12" fmla="*/ 509324 h 896529"/>
              <a:gd name="connsiteX13" fmla="*/ 3490804 w 3606966"/>
              <a:gd name="connsiteY13" fmla="*/ 452732 h 896529"/>
              <a:gd name="connsiteX14" fmla="*/ 3550374 w 3606966"/>
              <a:gd name="connsiteY14" fmla="*/ 393162 h 896529"/>
              <a:gd name="connsiteX15" fmla="*/ 3574202 w 3606966"/>
              <a:gd name="connsiteY15" fmla="*/ 369334 h 896529"/>
              <a:gd name="connsiteX16" fmla="*/ 3586116 w 3606966"/>
              <a:gd name="connsiteY16" fmla="*/ 363377 h 896529"/>
              <a:gd name="connsiteX17" fmla="*/ 3595052 w 3606966"/>
              <a:gd name="connsiteY17" fmla="*/ 363377 h 896529"/>
              <a:gd name="connsiteX18" fmla="*/ 3598030 w 3606966"/>
              <a:gd name="connsiteY18" fmla="*/ 363377 h 896529"/>
              <a:gd name="connsiteX19" fmla="*/ 3601009 w 3606966"/>
              <a:gd name="connsiteY19" fmla="*/ 366356 h 896529"/>
              <a:gd name="connsiteX20" fmla="*/ 3606966 w 3606966"/>
              <a:gd name="connsiteY20" fmla="*/ 375291 h 896529"/>
              <a:gd name="connsiteX21" fmla="*/ 3606966 w 3606966"/>
              <a:gd name="connsiteY21" fmla="*/ 393162 h 896529"/>
              <a:gd name="connsiteX22" fmla="*/ 3601009 w 3606966"/>
              <a:gd name="connsiteY22" fmla="*/ 428904 h 896529"/>
              <a:gd name="connsiteX23" fmla="*/ 3583138 w 3606966"/>
              <a:gd name="connsiteY23" fmla="*/ 503367 h 896529"/>
              <a:gd name="connsiteX24" fmla="*/ 3562288 w 3606966"/>
              <a:gd name="connsiteY24" fmla="*/ 574851 h 896529"/>
              <a:gd name="connsiteX25" fmla="*/ 3547396 w 3606966"/>
              <a:gd name="connsiteY25" fmla="*/ 616550 h 896529"/>
              <a:gd name="connsiteX26" fmla="*/ 3526546 w 3606966"/>
              <a:gd name="connsiteY26" fmla="*/ 673142 h 896529"/>
              <a:gd name="connsiteX27" fmla="*/ 3499740 w 3606966"/>
              <a:gd name="connsiteY27" fmla="*/ 732712 h 896529"/>
              <a:gd name="connsiteX28" fmla="*/ 3466976 w 3606966"/>
              <a:gd name="connsiteY28" fmla="*/ 789303 h 896529"/>
              <a:gd name="connsiteX29" fmla="*/ 3440170 w 3606966"/>
              <a:gd name="connsiteY29" fmla="*/ 836959 h 896529"/>
              <a:gd name="connsiteX30" fmla="*/ 3297202 w 3606966"/>
              <a:gd name="connsiteY30" fmla="*/ 893551 h 896529"/>
              <a:gd name="connsiteX31" fmla="*/ 3145298 w 3606966"/>
              <a:gd name="connsiteY31" fmla="*/ 896529 h 896529"/>
              <a:gd name="connsiteX32" fmla="*/ 2984459 w 3606966"/>
              <a:gd name="connsiteY32" fmla="*/ 893551 h 896529"/>
              <a:gd name="connsiteX33" fmla="*/ 2823620 w 3606966"/>
              <a:gd name="connsiteY33" fmla="*/ 887594 h 896529"/>
              <a:gd name="connsiteX34" fmla="*/ 2647888 w 3606966"/>
              <a:gd name="connsiteY34" fmla="*/ 878658 h 896529"/>
              <a:gd name="connsiteX35" fmla="*/ 2457264 w 3606966"/>
              <a:gd name="connsiteY35" fmla="*/ 866744 h 896529"/>
              <a:gd name="connsiteX36" fmla="*/ 2269619 w 3606966"/>
              <a:gd name="connsiteY36" fmla="*/ 851852 h 896529"/>
              <a:gd name="connsiteX37" fmla="*/ 2108780 w 3606966"/>
              <a:gd name="connsiteY37" fmla="*/ 833981 h 896529"/>
              <a:gd name="connsiteX38" fmla="*/ 1921134 w 3606966"/>
              <a:gd name="connsiteY38" fmla="*/ 810153 h 896529"/>
              <a:gd name="connsiteX39" fmla="*/ 1712639 w 3606966"/>
              <a:gd name="connsiteY39" fmla="*/ 777389 h 896529"/>
              <a:gd name="connsiteX40" fmla="*/ 1468402 w 3606966"/>
              <a:gd name="connsiteY40" fmla="*/ 729733 h 896529"/>
              <a:gd name="connsiteX41" fmla="*/ 1227143 w 3606966"/>
              <a:gd name="connsiteY41" fmla="*/ 667185 h 896529"/>
              <a:gd name="connsiteX42" fmla="*/ 944185 w 3606966"/>
              <a:gd name="connsiteY42" fmla="*/ 577830 h 896529"/>
              <a:gd name="connsiteX43" fmla="*/ 783346 w 3606966"/>
              <a:gd name="connsiteY43" fmla="*/ 515281 h 896529"/>
              <a:gd name="connsiteX44" fmla="*/ 601658 w 3606966"/>
              <a:gd name="connsiteY44" fmla="*/ 431883 h 896529"/>
              <a:gd name="connsiteX45" fmla="*/ 461668 w 3606966"/>
              <a:gd name="connsiteY45" fmla="*/ 357420 h 896529"/>
              <a:gd name="connsiteX46" fmla="*/ 339550 w 3606966"/>
              <a:gd name="connsiteY46" fmla="*/ 285936 h 896529"/>
              <a:gd name="connsiteX47" fmla="*/ 232324 w 3606966"/>
              <a:gd name="connsiteY47" fmla="*/ 217431 h 896529"/>
              <a:gd name="connsiteX48" fmla="*/ 86377 w 3606966"/>
              <a:gd name="connsiteY48" fmla="*/ 113183 h 896529"/>
              <a:gd name="connsiteX49" fmla="*/ 23828 w 3606966"/>
              <a:gd name="connsiteY49" fmla="*/ 62549 h 896529"/>
              <a:gd name="connsiteX50" fmla="*/ 8936 w 3606966"/>
              <a:gd name="connsiteY50" fmla="*/ 47656 h 896529"/>
              <a:gd name="connsiteX51" fmla="*/ 2979 w 3606966"/>
              <a:gd name="connsiteY51" fmla="*/ 41699 h 896529"/>
              <a:gd name="connsiteX52" fmla="*/ 0 w 3606966"/>
              <a:gd name="connsiteY52" fmla="*/ 29785 h 896529"/>
              <a:gd name="connsiteX53" fmla="*/ 0 w 3606966"/>
              <a:gd name="connsiteY53" fmla="*/ 14893 h 896529"/>
              <a:gd name="connsiteX54" fmla="*/ 2979 w 3606966"/>
              <a:gd name="connsiteY54" fmla="*/ 2979 h 896529"/>
              <a:gd name="connsiteX55" fmla="*/ 14893 w 3606966"/>
              <a:gd name="connsiteY55" fmla="*/ 0 h 896529"/>
              <a:gd name="connsiteX56" fmla="*/ 35742 w 3606966"/>
              <a:gd name="connsiteY56" fmla="*/ 0 h 896529"/>
              <a:gd name="connsiteX57" fmla="*/ 56592 w 3606966"/>
              <a:gd name="connsiteY57" fmla="*/ 5957 h 896529"/>
              <a:gd name="connsiteX58" fmla="*/ 122119 w 3606966"/>
              <a:gd name="connsiteY58" fmla="*/ 41699 h 896529"/>
              <a:gd name="connsiteX59" fmla="*/ 256152 w 3606966"/>
              <a:gd name="connsiteY59" fmla="*/ 113183 h 896529"/>
              <a:gd name="connsiteX60" fmla="*/ 369335 w 3606966"/>
              <a:gd name="connsiteY60" fmla="*/ 169775 h 896529"/>
              <a:gd name="connsiteX61" fmla="*/ 467625 w 3606966"/>
              <a:gd name="connsiteY61" fmla="*/ 217431 h 896529"/>
              <a:gd name="connsiteX62" fmla="*/ 554002 w 3606966"/>
              <a:gd name="connsiteY62" fmla="*/ 256151 h 896529"/>
              <a:gd name="connsiteX63" fmla="*/ 664206 w 3606966"/>
              <a:gd name="connsiteY63" fmla="*/ 300829 h 896529"/>
              <a:gd name="connsiteX64" fmla="*/ 783346 w 3606966"/>
              <a:gd name="connsiteY64" fmla="*/ 348485 h 896529"/>
              <a:gd name="connsiteX65" fmla="*/ 896529 w 3606966"/>
              <a:gd name="connsiteY65" fmla="*/ 387205 h 896529"/>
              <a:gd name="connsiteX66" fmla="*/ 1030562 w 3606966"/>
              <a:gd name="connsiteY66" fmla="*/ 428904 h 896529"/>
              <a:gd name="connsiteX67" fmla="*/ 1179487 w 3606966"/>
              <a:gd name="connsiteY67" fmla="*/ 467625 h 896529"/>
              <a:gd name="connsiteX68" fmla="*/ 1280756 w 3606966"/>
              <a:gd name="connsiteY68" fmla="*/ 491453 h 896529"/>
              <a:gd name="connsiteX69" fmla="*/ 1402875 w 3606966"/>
              <a:gd name="connsiteY69" fmla="*/ 518260 h 896529"/>
              <a:gd name="connsiteX70" fmla="*/ 1545843 w 3606966"/>
              <a:gd name="connsiteY70" fmla="*/ 542088 h 896529"/>
              <a:gd name="connsiteX71" fmla="*/ 1691789 w 3606966"/>
              <a:gd name="connsiteY71" fmla="*/ 559959 h 896529"/>
              <a:gd name="connsiteX72" fmla="*/ 1953898 w 3606966"/>
              <a:gd name="connsiteY72" fmla="*/ 589744 h 896529"/>
              <a:gd name="connsiteX73" fmla="*/ 2111758 w 3606966"/>
              <a:gd name="connsiteY73" fmla="*/ 607615 h 896529"/>
              <a:gd name="connsiteX74" fmla="*/ 2233877 w 3606966"/>
              <a:gd name="connsiteY74" fmla="*/ 619529 h 896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3606966" h="896529">
                <a:moveTo>
                  <a:pt x="2233877" y="619529"/>
                </a:moveTo>
                <a:lnTo>
                  <a:pt x="2367909" y="625486"/>
                </a:lnTo>
                <a:lnTo>
                  <a:pt x="2493006" y="628464"/>
                </a:lnTo>
                <a:lnTo>
                  <a:pt x="2698523" y="628464"/>
                </a:lnTo>
                <a:lnTo>
                  <a:pt x="2859362" y="628464"/>
                </a:lnTo>
                <a:lnTo>
                  <a:pt x="3002330" y="628464"/>
                </a:lnTo>
                <a:lnTo>
                  <a:pt x="3121470" y="622507"/>
                </a:lnTo>
                <a:lnTo>
                  <a:pt x="3192954" y="616550"/>
                </a:lnTo>
                <a:lnTo>
                  <a:pt x="3249546" y="607615"/>
                </a:lnTo>
                <a:lnTo>
                  <a:pt x="3297202" y="595701"/>
                </a:lnTo>
                <a:lnTo>
                  <a:pt x="3335922" y="577830"/>
                </a:lnTo>
                <a:lnTo>
                  <a:pt x="3371664" y="556980"/>
                </a:lnTo>
                <a:lnTo>
                  <a:pt x="3431234" y="509324"/>
                </a:lnTo>
                <a:lnTo>
                  <a:pt x="3490804" y="452732"/>
                </a:lnTo>
                <a:lnTo>
                  <a:pt x="3550374" y="393162"/>
                </a:lnTo>
                <a:lnTo>
                  <a:pt x="3574202" y="369334"/>
                </a:lnTo>
                <a:lnTo>
                  <a:pt x="3586116" y="363377"/>
                </a:lnTo>
                <a:lnTo>
                  <a:pt x="3595052" y="363377"/>
                </a:lnTo>
                <a:lnTo>
                  <a:pt x="3598030" y="363377"/>
                </a:lnTo>
                <a:lnTo>
                  <a:pt x="3601009" y="366356"/>
                </a:lnTo>
                <a:lnTo>
                  <a:pt x="3606966" y="375291"/>
                </a:lnTo>
                <a:lnTo>
                  <a:pt x="3606966" y="393162"/>
                </a:lnTo>
                <a:lnTo>
                  <a:pt x="3601009" y="428904"/>
                </a:lnTo>
                <a:lnTo>
                  <a:pt x="3583138" y="503367"/>
                </a:lnTo>
                <a:lnTo>
                  <a:pt x="3562288" y="574851"/>
                </a:lnTo>
                <a:lnTo>
                  <a:pt x="3547396" y="616550"/>
                </a:lnTo>
                <a:lnTo>
                  <a:pt x="3526546" y="673142"/>
                </a:lnTo>
                <a:lnTo>
                  <a:pt x="3499740" y="732712"/>
                </a:lnTo>
                <a:lnTo>
                  <a:pt x="3466976" y="789303"/>
                </a:lnTo>
                <a:lnTo>
                  <a:pt x="3440170" y="836959"/>
                </a:lnTo>
                <a:lnTo>
                  <a:pt x="3297202" y="893551"/>
                </a:lnTo>
                <a:lnTo>
                  <a:pt x="3145298" y="896529"/>
                </a:lnTo>
                <a:lnTo>
                  <a:pt x="2984459" y="893551"/>
                </a:lnTo>
                <a:lnTo>
                  <a:pt x="2823620" y="887594"/>
                </a:lnTo>
                <a:lnTo>
                  <a:pt x="2647888" y="878658"/>
                </a:lnTo>
                <a:lnTo>
                  <a:pt x="2457264" y="866744"/>
                </a:lnTo>
                <a:lnTo>
                  <a:pt x="2269619" y="851852"/>
                </a:lnTo>
                <a:lnTo>
                  <a:pt x="2108780" y="833981"/>
                </a:lnTo>
                <a:lnTo>
                  <a:pt x="1921134" y="810153"/>
                </a:lnTo>
                <a:lnTo>
                  <a:pt x="1712639" y="777389"/>
                </a:lnTo>
                <a:lnTo>
                  <a:pt x="1468402" y="729733"/>
                </a:lnTo>
                <a:lnTo>
                  <a:pt x="1227143" y="667185"/>
                </a:lnTo>
                <a:lnTo>
                  <a:pt x="944185" y="577830"/>
                </a:lnTo>
                <a:lnTo>
                  <a:pt x="783346" y="515281"/>
                </a:lnTo>
                <a:lnTo>
                  <a:pt x="601658" y="431883"/>
                </a:lnTo>
                <a:lnTo>
                  <a:pt x="461668" y="357420"/>
                </a:lnTo>
                <a:lnTo>
                  <a:pt x="339550" y="285936"/>
                </a:lnTo>
                <a:lnTo>
                  <a:pt x="232324" y="217431"/>
                </a:lnTo>
                <a:lnTo>
                  <a:pt x="86377" y="113183"/>
                </a:lnTo>
                <a:lnTo>
                  <a:pt x="23828" y="62549"/>
                </a:lnTo>
                <a:lnTo>
                  <a:pt x="8936" y="47656"/>
                </a:lnTo>
                <a:lnTo>
                  <a:pt x="2979" y="41699"/>
                </a:lnTo>
                <a:lnTo>
                  <a:pt x="0" y="29785"/>
                </a:lnTo>
                <a:lnTo>
                  <a:pt x="0" y="14893"/>
                </a:lnTo>
                <a:lnTo>
                  <a:pt x="2979" y="2979"/>
                </a:lnTo>
                <a:lnTo>
                  <a:pt x="14893" y="0"/>
                </a:lnTo>
                <a:lnTo>
                  <a:pt x="35742" y="0"/>
                </a:lnTo>
                <a:lnTo>
                  <a:pt x="56592" y="5957"/>
                </a:lnTo>
                <a:lnTo>
                  <a:pt x="122119" y="41699"/>
                </a:lnTo>
                <a:lnTo>
                  <a:pt x="256152" y="113183"/>
                </a:lnTo>
                <a:lnTo>
                  <a:pt x="369335" y="169775"/>
                </a:lnTo>
                <a:lnTo>
                  <a:pt x="467625" y="217431"/>
                </a:lnTo>
                <a:lnTo>
                  <a:pt x="554002" y="256151"/>
                </a:lnTo>
                <a:lnTo>
                  <a:pt x="664206" y="300829"/>
                </a:lnTo>
                <a:lnTo>
                  <a:pt x="783346" y="348485"/>
                </a:lnTo>
                <a:lnTo>
                  <a:pt x="896529" y="387205"/>
                </a:lnTo>
                <a:lnTo>
                  <a:pt x="1030562" y="428904"/>
                </a:lnTo>
                <a:lnTo>
                  <a:pt x="1179487" y="467625"/>
                </a:lnTo>
                <a:lnTo>
                  <a:pt x="1280756" y="491453"/>
                </a:lnTo>
                <a:lnTo>
                  <a:pt x="1402875" y="518260"/>
                </a:lnTo>
                <a:lnTo>
                  <a:pt x="1545843" y="542088"/>
                </a:lnTo>
                <a:lnTo>
                  <a:pt x="1691789" y="559959"/>
                </a:lnTo>
                <a:lnTo>
                  <a:pt x="1953898" y="589744"/>
                </a:lnTo>
                <a:lnTo>
                  <a:pt x="2111758" y="607615"/>
                </a:lnTo>
                <a:lnTo>
                  <a:pt x="2233877" y="61952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F05F64C0-B3A9-4B3D-BBF8-80B7004713FE}"/>
              </a:ext>
            </a:extLst>
          </p:cNvPr>
          <p:cNvSpPr/>
          <p:nvPr/>
        </p:nvSpPr>
        <p:spPr>
          <a:xfrm>
            <a:off x="2678113" y="2757488"/>
            <a:ext cx="660400" cy="796925"/>
          </a:xfrm>
          <a:custGeom>
            <a:avLst/>
            <a:gdLst>
              <a:gd name="connsiteX0" fmla="*/ 183357 w 659607"/>
              <a:gd name="connsiteY0" fmla="*/ 230981 h 797718"/>
              <a:gd name="connsiteX1" fmla="*/ 247650 w 659607"/>
              <a:gd name="connsiteY1" fmla="*/ 304800 h 797718"/>
              <a:gd name="connsiteX2" fmla="*/ 304800 w 659607"/>
              <a:gd name="connsiteY2" fmla="*/ 376237 h 797718"/>
              <a:gd name="connsiteX3" fmla="*/ 323850 w 659607"/>
              <a:gd name="connsiteY3" fmla="*/ 400050 h 797718"/>
              <a:gd name="connsiteX4" fmla="*/ 350044 w 659607"/>
              <a:gd name="connsiteY4" fmla="*/ 452437 h 797718"/>
              <a:gd name="connsiteX5" fmla="*/ 404813 w 659607"/>
              <a:gd name="connsiteY5" fmla="*/ 569118 h 797718"/>
              <a:gd name="connsiteX6" fmla="*/ 447675 w 659607"/>
              <a:gd name="connsiteY6" fmla="*/ 661987 h 797718"/>
              <a:gd name="connsiteX7" fmla="*/ 478632 w 659607"/>
              <a:gd name="connsiteY7" fmla="*/ 731043 h 797718"/>
              <a:gd name="connsiteX8" fmla="*/ 488157 w 659607"/>
              <a:gd name="connsiteY8" fmla="*/ 745331 h 797718"/>
              <a:gd name="connsiteX9" fmla="*/ 511969 w 659607"/>
              <a:gd name="connsiteY9" fmla="*/ 766762 h 797718"/>
              <a:gd name="connsiteX10" fmla="*/ 535782 w 659607"/>
              <a:gd name="connsiteY10" fmla="*/ 783431 h 797718"/>
              <a:gd name="connsiteX11" fmla="*/ 552450 w 659607"/>
              <a:gd name="connsiteY11" fmla="*/ 792956 h 797718"/>
              <a:gd name="connsiteX12" fmla="*/ 569119 w 659607"/>
              <a:gd name="connsiteY12" fmla="*/ 797718 h 797718"/>
              <a:gd name="connsiteX13" fmla="*/ 588169 w 659607"/>
              <a:gd name="connsiteY13" fmla="*/ 797718 h 797718"/>
              <a:gd name="connsiteX14" fmla="*/ 602457 w 659607"/>
              <a:gd name="connsiteY14" fmla="*/ 790575 h 797718"/>
              <a:gd name="connsiteX15" fmla="*/ 611982 w 659607"/>
              <a:gd name="connsiteY15" fmla="*/ 783431 h 797718"/>
              <a:gd name="connsiteX16" fmla="*/ 619125 w 659607"/>
              <a:gd name="connsiteY16" fmla="*/ 773906 h 797718"/>
              <a:gd name="connsiteX17" fmla="*/ 631032 w 659607"/>
              <a:gd name="connsiteY17" fmla="*/ 747712 h 797718"/>
              <a:gd name="connsiteX18" fmla="*/ 645319 w 659607"/>
              <a:gd name="connsiteY18" fmla="*/ 697706 h 797718"/>
              <a:gd name="connsiteX19" fmla="*/ 654844 w 659607"/>
              <a:gd name="connsiteY19" fmla="*/ 654843 h 797718"/>
              <a:gd name="connsiteX20" fmla="*/ 659607 w 659607"/>
              <a:gd name="connsiteY20" fmla="*/ 616743 h 797718"/>
              <a:gd name="connsiteX21" fmla="*/ 659607 w 659607"/>
              <a:gd name="connsiteY21" fmla="*/ 588168 h 797718"/>
              <a:gd name="connsiteX22" fmla="*/ 659607 w 659607"/>
              <a:gd name="connsiteY22" fmla="*/ 559593 h 797718"/>
              <a:gd name="connsiteX23" fmla="*/ 657225 w 659607"/>
              <a:gd name="connsiteY23" fmla="*/ 523875 h 797718"/>
              <a:gd name="connsiteX24" fmla="*/ 647700 w 659607"/>
              <a:gd name="connsiteY24" fmla="*/ 481012 h 797718"/>
              <a:gd name="connsiteX25" fmla="*/ 635794 w 659607"/>
              <a:gd name="connsiteY25" fmla="*/ 447675 h 797718"/>
              <a:gd name="connsiteX26" fmla="*/ 616744 w 659607"/>
              <a:gd name="connsiteY26" fmla="*/ 400050 h 797718"/>
              <a:gd name="connsiteX27" fmla="*/ 597694 w 659607"/>
              <a:gd name="connsiteY27" fmla="*/ 357187 h 797718"/>
              <a:gd name="connsiteX28" fmla="*/ 573882 w 659607"/>
              <a:gd name="connsiteY28" fmla="*/ 316706 h 797718"/>
              <a:gd name="connsiteX29" fmla="*/ 540544 w 659607"/>
              <a:gd name="connsiteY29" fmla="*/ 266700 h 797718"/>
              <a:gd name="connsiteX30" fmla="*/ 523875 w 659607"/>
              <a:gd name="connsiteY30" fmla="*/ 245268 h 797718"/>
              <a:gd name="connsiteX31" fmla="*/ 492919 w 659607"/>
              <a:gd name="connsiteY31" fmla="*/ 216693 h 797718"/>
              <a:gd name="connsiteX32" fmla="*/ 466725 w 659607"/>
              <a:gd name="connsiteY32" fmla="*/ 195262 h 797718"/>
              <a:gd name="connsiteX33" fmla="*/ 440532 w 659607"/>
              <a:gd name="connsiteY33" fmla="*/ 176212 h 797718"/>
              <a:gd name="connsiteX34" fmla="*/ 395288 w 659607"/>
              <a:gd name="connsiteY34" fmla="*/ 147637 h 797718"/>
              <a:gd name="connsiteX35" fmla="*/ 335757 w 659607"/>
              <a:gd name="connsiteY35" fmla="*/ 111918 h 797718"/>
              <a:gd name="connsiteX36" fmla="*/ 273844 w 659607"/>
              <a:gd name="connsiteY36" fmla="*/ 80962 h 797718"/>
              <a:gd name="connsiteX37" fmla="*/ 235744 w 659607"/>
              <a:gd name="connsiteY37" fmla="*/ 64293 h 797718"/>
              <a:gd name="connsiteX38" fmla="*/ 166688 w 659607"/>
              <a:gd name="connsiteY38" fmla="*/ 38100 h 797718"/>
              <a:gd name="connsiteX39" fmla="*/ 97632 w 659607"/>
              <a:gd name="connsiteY39" fmla="*/ 14287 h 797718"/>
              <a:gd name="connsiteX40" fmla="*/ 38100 w 659607"/>
              <a:gd name="connsiteY40" fmla="*/ 0 h 797718"/>
              <a:gd name="connsiteX41" fmla="*/ 11907 w 659607"/>
              <a:gd name="connsiteY41" fmla="*/ 0 h 797718"/>
              <a:gd name="connsiteX42" fmla="*/ 2382 w 659607"/>
              <a:gd name="connsiteY42" fmla="*/ 7143 h 797718"/>
              <a:gd name="connsiteX43" fmla="*/ 0 w 659607"/>
              <a:gd name="connsiteY43" fmla="*/ 19050 h 797718"/>
              <a:gd name="connsiteX44" fmla="*/ 4763 w 659607"/>
              <a:gd name="connsiteY44" fmla="*/ 35718 h 797718"/>
              <a:gd name="connsiteX45" fmla="*/ 33338 w 659607"/>
              <a:gd name="connsiteY45" fmla="*/ 66675 h 797718"/>
              <a:gd name="connsiteX46" fmla="*/ 85725 w 659607"/>
              <a:gd name="connsiteY46" fmla="*/ 121443 h 797718"/>
              <a:gd name="connsiteX47" fmla="*/ 183357 w 659607"/>
              <a:gd name="connsiteY47" fmla="*/ 230981 h 797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659607" h="797718">
                <a:moveTo>
                  <a:pt x="183357" y="230981"/>
                </a:moveTo>
                <a:lnTo>
                  <a:pt x="247650" y="304800"/>
                </a:lnTo>
                <a:lnTo>
                  <a:pt x="304800" y="376237"/>
                </a:lnTo>
                <a:lnTo>
                  <a:pt x="323850" y="400050"/>
                </a:lnTo>
                <a:lnTo>
                  <a:pt x="350044" y="452437"/>
                </a:lnTo>
                <a:lnTo>
                  <a:pt x="404813" y="569118"/>
                </a:lnTo>
                <a:lnTo>
                  <a:pt x="447675" y="661987"/>
                </a:lnTo>
                <a:lnTo>
                  <a:pt x="478632" y="731043"/>
                </a:lnTo>
                <a:lnTo>
                  <a:pt x="488157" y="745331"/>
                </a:lnTo>
                <a:lnTo>
                  <a:pt x="511969" y="766762"/>
                </a:lnTo>
                <a:lnTo>
                  <a:pt x="535782" y="783431"/>
                </a:lnTo>
                <a:lnTo>
                  <a:pt x="552450" y="792956"/>
                </a:lnTo>
                <a:lnTo>
                  <a:pt x="569119" y="797718"/>
                </a:lnTo>
                <a:lnTo>
                  <a:pt x="588169" y="797718"/>
                </a:lnTo>
                <a:lnTo>
                  <a:pt x="602457" y="790575"/>
                </a:lnTo>
                <a:lnTo>
                  <a:pt x="611982" y="783431"/>
                </a:lnTo>
                <a:lnTo>
                  <a:pt x="619125" y="773906"/>
                </a:lnTo>
                <a:lnTo>
                  <a:pt x="631032" y="747712"/>
                </a:lnTo>
                <a:lnTo>
                  <a:pt x="645319" y="697706"/>
                </a:lnTo>
                <a:lnTo>
                  <a:pt x="654844" y="654843"/>
                </a:lnTo>
                <a:lnTo>
                  <a:pt x="659607" y="616743"/>
                </a:lnTo>
                <a:lnTo>
                  <a:pt x="659607" y="588168"/>
                </a:lnTo>
                <a:lnTo>
                  <a:pt x="659607" y="559593"/>
                </a:lnTo>
                <a:lnTo>
                  <a:pt x="657225" y="523875"/>
                </a:lnTo>
                <a:lnTo>
                  <a:pt x="647700" y="481012"/>
                </a:lnTo>
                <a:lnTo>
                  <a:pt x="635794" y="447675"/>
                </a:lnTo>
                <a:lnTo>
                  <a:pt x="616744" y="400050"/>
                </a:lnTo>
                <a:lnTo>
                  <a:pt x="597694" y="357187"/>
                </a:lnTo>
                <a:lnTo>
                  <a:pt x="573882" y="316706"/>
                </a:lnTo>
                <a:lnTo>
                  <a:pt x="540544" y="266700"/>
                </a:lnTo>
                <a:lnTo>
                  <a:pt x="523875" y="245268"/>
                </a:lnTo>
                <a:lnTo>
                  <a:pt x="492919" y="216693"/>
                </a:lnTo>
                <a:lnTo>
                  <a:pt x="466725" y="195262"/>
                </a:lnTo>
                <a:lnTo>
                  <a:pt x="440532" y="176212"/>
                </a:lnTo>
                <a:lnTo>
                  <a:pt x="395288" y="147637"/>
                </a:lnTo>
                <a:lnTo>
                  <a:pt x="335757" y="111918"/>
                </a:lnTo>
                <a:lnTo>
                  <a:pt x="273844" y="80962"/>
                </a:lnTo>
                <a:lnTo>
                  <a:pt x="235744" y="64293"/>
                </a:lnTo>
                <a:lnTo>
                  <a:pt x="166688" y="38100"/>
                </a:lnTo>
                <a:lnTo>
                  <a:pt x="97632" y="14287"/>
                </a:lnTo>
                <a:lnTo>
                  <a:pt x="38100" y="0"/>
                </a:lnTo>
                <a:lnTo>
                  <a:pt x="11907" y="0"/>
                </a:lnTo>
                <a:lnTo>
                  <a:pt x="2382" y="7143"/>
                </a:lnTo>
                <a:lnTo>
                  <a:pt x="0" y="19050"/>
                </a:lnTo>
                <a:lnTo>
                  <a:pt x="4763" y="35718"/>
                </a:lnTo>
                <a:lnTo>
                  <a:pt x="33338" y="66675"/>
                </a:lnTo>
                <a:lnTo>
                  <a:pt x="85725" y="121443"/>
                </a:lnTo>
                <a:lnTo>
                  <a:pt x="183357" y="2309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7B657042-EAC3-4DB9-B463-ECAB0F36D4FF}"/>
              </a:ext>
            </a:extLst>
          </p:cNvPr>
          <p:cNvSpPr/>
          <p:nvPr/>
        </p:nvSpPr>
        <p:spPr>
          <a:xfrm>
            <a:off x="2514600" y="3676650"/>
            <a:ext cx="1028700" cy="944563"/>
          </a:xfrm>
          <a:custGeom>
            <a:avLst/>
            <a:gdLst>
              <a:gd name="connsiteX0" fmla="*/ 895350 w 1028700"/>
              <a:gd name="connsiteY0" fmla="*/ 123825 h 945356"/>
              <a:gd name="connsiteX1" fmla="*/ 807244 w 1028700"/>
              <a:gd name="connsiteY1" fmla="*/ 202406 h 945356"/>
              <a:gd name="connsiteX2" fmla="*/ 726281 w 1028700"/>
              <a:gd name="connsiteY2" fmla="*/ 269081 h 945356"/>
              <a:gd name="connsiteX3" fmla="*/ 664369 w 1028700"/>
              <a:gd name="connsiteY3" fmla="*/ 316706 h 945356"/>
              <a:gd name="connsiteX4" fmla="*/ 561975 w 1028700"/>
              <a:gd name="connsiteY4" fmla="*/ 392906 h 945356"/>
              <a:gd name="connsiteX5" fmla="*/ 490538 w 1028700"/>
              <a:gd name="connsiteY5" fmla="*/ 438150 h 945356"/>
              <a:gd name="connsiteX6" fmla="*/ 440531 w 1028700"/>
              <a:gd name="connsiteY6" fmla="*/ 469106 h 945356"/>
              <a:gd name="connsiteX7" fmla="*/ 411956 w 1028700"/>
              <a:gd name="connsiteY7" fmla="*/ 490538 h 945356"/>
              <a:gd name="connsiteX8" fmla="*/ 366713 w 1028700"/>
              <a:gd name="connsiteY8" fmla="*/ 521494 h 945356"/>
              <a:gd name="connsiteX9" fmla="*/ 342900 w 1028700"/>
              <a:gd name="connsiteY9" fmla="*/ 535781 h 945356"/>
              <a:gd name="connsiteX10" fmla="*/ 316706 w 1028700"/>
              <a:gd name="connsiteY10" fmla="*/ 547688 h 945356"/>
              <a:gd name="connsiteX11" fmla="*/ 288131 w 1028700"/>
              <a:gd name="connsiteY11" fmla="*/ 554831 h 945356"/>
              <a:gd name="connsiteX12" fmla="*/ 259556 w 1028700"/>
              <a:gd name="connsiteY12" fmla="*/ 557213 h 945356"/>
              <a:gd name="connsiteX13" fmla="*/ 223838 w 1028700"/>
              <a:gd name="connsiteY13" fmla="*/ 550069 h 945356"/>
              <a:gd name="connsiteX14" fmla="*/ 190500 w 1028700"/>
              <a:gd name="connsiteY14" fmla="*/ 538163 h 945356"/>
              <a:gd name="connsiteX15" fmla="*/ 161925 w 1028700"/>
              <a:gd name="connsiteY15" fmla="*/ 523875 h 945356"/>
              <a:gd name="connsiteX16" fmla="*/ 138113 w 1028700"/>
              <a:gd name="connsiteY16" fmla="*/ 507206 h 945356"/>
              <a:gd name="connsiteX17" fmla="*/ 114300 w 1028700"/>
              <a:gd name="connsiteY17" fmla="*/ 490538 h 945356"/>
              <a:gd name="connsiteX18" fmla="*/ 90488 w 1028700"/>
              <a:gd name="connsiteY18" fmla="*/ 471488 h 945356"/>
              <a:gd name="connsiteX19" fmla="*/ 73819 w 1028700"/>
              <a:gd name="connsiteY19" fmla="*/ 452438 h 945356"/>
              <a:gd name="connsiteX20" fmla="*/ 57150 w 1028700"/>
              <a:gd name="connsiteY20" fmla="*/ 442913 h 945356"/>
              <a:gd name="connsiteX21" fmla="*/ 38100 w 1028700"/>
              <a:gd name="connsiteY21" fmla="*/ 438150 h 945356"/>
              <a:gd name="connsiteX22" fmla="*/ 16669 w 1028700"/>
              <a:gd name="connsiteY22" fmla="*/ 440531 h 945356"/>
              <a:gd name="connsiteX23" fmla="*/ 7144 w 1028700"/>
              <a:gd name="connsiteY23" fmla="*/ 452438 h 945356"/>
              <a:gd name="connsiteX24" fmla="*/ 0 w 1028700"/>
              <a:gd name="connsiteY24" fmla="*/ 471488 h 945356"/>
              <a:gd name="connsiteX25" fmla="*/ 0 w 1028700"/>
              <a:gd name="connsiteY25" fmla="*/ 485775 h 945356"/>
              <a:gd name="connsiteX26" fmla="*/ 9525 w 1028700"/>
              <a:gd name="connsiteY26" fmla="*/ 509588 h 945356"/>
              <a:gd name="connsiteX27" fmla="*/ 69056 w 1028700"/>
              <a:gd name="connsiteY27" fmla="*/ 628650 h 945356"/>
              <a:gd name="connsiteX28" fmla="*/ 121444 w 1028700"/>
              <a:gd name="connsiteY28" fmla="*/ 731044 h 945356"/>
              <a:gd name="connsiteX29" fmla="*/ 166688 w 1028700"/>
              <a:gd name="connsiteY29" fmla="*/ 821531 h 945356"/>
              <a:gd name="connsiteX30" fmla="*/ 202406 w 1028700"/>
              <a:gd name="connsiteY30" fmla="*/ 892969 h 945356"/>
              <a:gd name="connsiteX31" fmla="*/ 221456 w 1028700"/>
              <a:gd name="connsiteY31" fmla="*/ 914400 h 945356"/>
              <a:gd name="connsiteX32" fmla="*/ 240506 w 1028700"/>
              <a:gd name="connsiteY32" fmla="*/ 931069 h 945356"/>
              <a:gd name="connsiteX33" fmla="*/ 252413 w 1028700"/>
              <a:gd name="connsiteY33" fmla="*/ 938213 h 945356"/>
              <a:gd name="connsiteX34" fmla="*/ 269081 w 1028700"/>
              <a:gd name="connsiteY34" fmla="*/ 942975 h 945356"/>
              <a:gd name="connsiteX35" fmla="*/ 283369 w 1028700"/>
              <a:gd name="connsiteY35" fmla="*/ 945356 h 945356"/>
              <a:gd name="connsiteX36" fmla="*/ 297656 w 1028700"/>
              <a:gd name="connsiteY36" fmla="*/ 945356 h 945356"/>
              <a:gd name="connsiteX37" fmla="*/ 319088 w 1028700"/>
              <a:gd name="connsiteY37" fmla="*/ 935831 h 945356"/>
              <a:gd name="connsiteX38" fmla="*/ 335756 w 1028700"/>
              <a:gd name="connsiteY38" fmla="*/ 921544 h 945356"/>
              <a:gd name="connsiteX39" fmla="*/ 354806 w 1028700"/>
              <a:gd name="connsiteY39" fmla="*/ 890588 h 945356"/>
              <a:gd name="connsiteX40" fmla="*/ 388144 w 1028700"/>
              <a:gd name="connsiteY40" fmla="*/ 842963 h 945356"/>
              <a:gd name="connsiteX41" fmla="*/ 440531 w 1028700"/>
              <a:gd name="connsiteY41" fmla="*/ 769144 h 945356"/>
              <a:gd name="connsiteX42" fmla="*/ 485775 w 1028700"/>
              <a:gd name="connsiteY42" fmla="*/ 707231 h 945356"/>
              <a:gd name="connsiteX43" fmla="*/ 540544 w 1028700"/>
              <a:gd name="connsiteY43" fmla="*/ 645319 h 945356"/>
              <a:gd name="connsiteX44" fmla="*/ 609600 w 1028700"/>
              <a:gd name="connsiteY44" fmla="*/ 569119 h 945356"/>
              <a:gd name="connsiteX45" fmla="*/ 695325 w 1028700"/>
              <a:gd name="connsiteY45" fmla="*/ 485775 h 945356"/>
              <a:gd name="connsiteX46" fmla="*/ 776288 w 1028700"/>
              <a:gd name="connsiteY46" fmla="*/ 407194 h 945356"/>
              <a:gd name="connsiteX47" fmla="*/ 847725 w 1028700"/>
              <a:gd name="connsiteY47" fmla="*/ 342900 h 945356"/>
              <a:gd name="connsiteX48" fmla="*/ 916781 w 1028700"/>
              <a:gd name="connsiteY48" fmla="*/ 283369 h 945356"/>
              <a:gd name="connsiteX49" fmla="*/ 1016794 w 1028700"/>
              <a:gd name="connsiteY49" fmla="*/ 197644 h 945356"/>
              <a:gd name="connsiteX50" fmla="*/ 1028700 w 1028700"/>
              <a:gd name="connsiteY50" fmla="*/ 0 h 945356"/>
              <a:gd name="connsiteX51" fmla="*/ 895350 w 1028700"/>
              <a:gd name="connsiteY51" fmla="*/ 123825 h 945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028700" h="945356">
                <a:moveTo>
                  <a:pt x="895350" y="123825"/>
                </a:moveTo>
                <a:lnTo>
                  <a:pt x="807244" y="202406"/>
                </a:lnTo>
                <a:lnTo>
                  <a:pt x="726281" y="269081"/>
                </a:lnTo>
                <a:lnTo>
                  <a:pt x="664369" y="316706"/>
                </a:lnTo>
                <a:lnTo>
                  <a:pt x="561975" y="392906"/>
                </a:lnTo>
                <a:lnTo>
                  <a:pt x="490538" y="438150"/>
                </a:lnTo>
                <a:lnTo>
                  <a:pt x="440531" y="469106"/>
                </a:lnTo>
                <a:lnTo>
                  <a:pt x="411956" y="490538"/>
                </a:lnTo>
                <a:lnTo>
                  <a:pt x="366713" y="521494"/>
                </a:lnTo>
                <a:lnTo>
                  <a:pt x="342900" y="535781"/>
                </a:lnTo>
                <a:lnTo>
                  <a:pt x="316706" y="547688"/>
                </a:lnTo>
                <a:lnTo>
                  <a:pt x="288131" y="554831"/>
                </a:lnTo>
                <a:lnTo>
                  <a:pt x="259556" y="557213"/>
                </a:lnTo>
                <a:lnTo>
                  <a:pt x="223838" y="550069"/>
                </a:lnTo>
                <a:lnTo>
                  <a:pt x="190500" y="538163"/>
                </a:lnTo>
                <a:lnTo>
                  <a:pt x="161925" y="523875"/>
                </a:lnTo>
                <a:lnTo>
                  <a:pt x="138113" y="507206"/>
                </a:lnTo>
                <a:lnTo>
                  <a:pt x="114300" y="490538"/>
                </a:lnTo>
                <a:lnTo>
                  <a:pt x="90488" y="471488"/>
                </a:lnTo>
                <a:lnTo>
                  <a:pt x="73819" y="452438"/>
                </a:lnTo>
                <a:lnTo>
                  <a:pt x="57150" y="442913"/>
                </a:lnTo>
                <a:lnTo>
                  <a:pt x="38100" y="438150"/>
                </a:lnTo>
                <a:lnTo>
                  <a:pt x="16669" y="440531"/>
                </a:lnTo>
                <a:lnTo>
                  <a:pt x="7144" y="452438"/>
                </a:lnTo>
                <a:lnTo>
                  <a:pt x="0" y="471488"/>
                </a:lnTo>
                <a:lnTo>
                  <a:pt x="0" y="485775"/>
                </a:lnTo>
                <a:lnTo>
                  <a:pt x="9525" y="509588"/>
                </a:lnTo>
                <a:lnTo>
                  <a:pt x="69056" y="628650"/>
                </a:lnTo>
                <a:lnTo>
                  <a:pt x="121444" y="731044"/>
                </a:lnTo>
                <a:lnTo>
                  <a:pt x="166688" y="821531"/>
                </a:lnTo>
                <a:lnTo>
                  <a:pt x="202406" y="892969"/>
                </a:lnTo>
                <a:lnTo>
                  <a:pt x="221456" y="914400"/>
                </a:lnTo>
                <a:lnTo>
                  <a:pt x="240506" y="931069"/>
                </a:lnTo>
                <a:lnTo>
                  <a:pt x="252413" y="938213"/>
                </a:lnTo>
                <a:lnTo>
                  <a:pt x="269081" y="942975"/>
                </a:lnTo>
                <a:lnTo>
                  <a:pt x="283369" y="945356"/>
                </a:lnTo>
                <a:lnTo>
                  <a:pt x="297656" y="945356"/>
                </a:lnTo>
                <a:lnTo>
                  <a:pt x="319088" y="935831"/>
                </a:lnTo>
                <a:lnTo>
                  <a:pt x="335756" y="921544"/>
                </a:lnTo>
                <a:lnTo>
                  <a:pt x="354806" y="890588"/>
                </a:lnTo>
                <a:lnTo>
                  <a:pt x="388144" y="842963"/>
                </a:lnTo>
                <a:lnTo>
                  <a:pt x="440531" y="769144"/>
                </a:lnTo>
                <a:lnTo>
                  <a:pt x="485775" y="707231"/>
                </a:lnTo>
                <a:lnTo>
                  <a:pt x="540544" y="645319"/>
                </a:lnTo>
                <a:lnTo>
                  <a:pt x="609600" y="569119"/>
                </a:lnTo>
                <a:lnTo>
                  <a:pt x="695325" y="485775"/>
                </a:lnTo>
                <a:lnTo>
                  <a:pt x="776288" y="407194"/>
                </a:lnTo>
                <a:lnTo>
                  <a:pt x="847725" y="342900"/>
                </a:lnTo>
                <a:lnTo>
                  <a:pt x="916781" y="283369"/>
                </a:lnTo>
                <a:lnTo>
                  <a:pt x="1016794" y="197644"/>
                </a:lnTo>
                <a:lnTo>
                  <a:pt x="1028700" y="0"/>
                </a:lnTo>
                <a:lnTo>
                  <a:pt x="895350" y="1238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1E2FAB56-8D93-407C-84DB-95E8965A3116}"/>
              </a:ext>
            </a:extLst>
          </p:cNvPr>
          <p:cNvSpPr/>
          <p:nvPr/>
        </p:nvSpPr>
        <p:spPr>
          <a:xfrm>
            <a:off x="4224338" y="2425700"/>
            <a:ext cx="2279650" cy="511175"/>
          </a:xfrm>
          <a:custGeom>
            <a:avLst/>
            <a:gdLst>
              <a:gd name="connsiteX0" fmla="*/ 1545465 w 2279561"/>
              <a:gd name="connsiteY0" fmla="*/ 226668 h 510003"/>
              <a:gd name="connsiteX1" fmla="*/ 1380616 w 2279561"/>
              <a:gd name="connsiteY1" fmla="*/ 244698 h 510003"/>
              <a:gd name="connsiteX2" fmla="*/ 1277585 w 2279561"/>
              <a:gd name="connsiteY2" fmla="*/ 257577 h 510003"/>
              <a:gd name="connsiteX3" fmla="*/ 1179705 w 2279561"/>
              <a:gd name="connsiteY3" fmla="*/ 273032 h 510003"/>
              <a:gd name="connsiteX4" fmla="*/ 1053492 w 2279561"/>
              <a:gd name="connsiteY4" fmla="*/ 293638 h 510003"/>
              <a:gd name="connsiteX5" fmla="*/ 983946 w 2279561"/>
              <a:gd name="connsiteY5" fmla="*/ 306517 h 510003"/>
              <a:gd name="connsiteX6" fmla="*/ 873188 w 2279561"/>
              <a:gd name="connsiteY6" fmla="*/ 329699 h 510003"/>
              <a:gd name="connsiteX7" fmla="*/ 783036 w 2279561"/>
              <a:gd name="connsiteY7" fmla="*/ 350305 h 510003"/>
              <a:gd name="connsiteX8" fmla="*/ 695460 w 2279561"/>
              <a:gd name="connsiteY8" fmla="*/ 376063 h 510003"/>
              <a:gd name="connsiteX9" fmla="*/ 597580 w 2279561"/>
              <a:gd name="connsiteY9" fmla="*/ 409548 h 510003"/>
              <a:gd name="connsiteX10" fmla="*/ 502276 w 2279561"/>
              <a:gd name="connsiteY10" fmla="*/ 440457 h 510003"/>
              <a:gd name="connsiteX11" fmla="*/ 399245 w 2279561"/>
              <a:gd name="connsiteY11" fmla="*/ 479094 h 510003"/>
              <a:gd name="connsiteX12" fmla="*/ 321972 w 2279561"/>
              <a:gd name="connsiteY12" fmla="*/ 510003 h 510003"/>
              <a:gd name="connsiteX13" fmla="*/ 316821 w 2279561"/>
              <a:gd name="connsiteY13" fmla="*/ 510003 h 510003"/>
              <a:gd name="connsiteX14" fmla="*/ 293639 w 2279561"/>
              <a:gd name="connsiteY14" fmla="*/ 507427 h 510003"/>
              <a:gd name="connsiteX15" fmla="*/ 255002 w 2279561"/>
              <a:gd name="connsiteY15" fmla="*/ 497124 h 510003"/>
              <a:gd name="connsiteX16" fmla="*/ 218941 w 2279561"/>
              <a:gd name="connsiteY16" fmla="*/ 484245 h 510003"/>
              <a:gd name="connsiteX17" fmla="*/ 177729 w 2279561"/>
              <a:gd name="connsiteY17" fmla="*/ 466215 h 510003"/>
              <a:gd name="connsiteX18" fmla="*/ 151971 w 2279561"/>
              <a:gd name="connsiteY18" fmla="*/ 450760 h 510003"/>
              <a:gd name="connsiteX19" fmla="*/ 131365 w 2279561"/>
              <a:gd name="connsiteY19" fmla="*/ 435306 h 510003"/>
              <a:gd name="connsiteX20" fmla="*/ 110759 w 2279561"/>
              <a:gd name="connsiteY20" fmla="*/ 417275 h 510003"/>
              <a:gd name="connsiteX21" fmla="*/ 95304 w 2279561"/>
              <a:gd name="connsiteY21" fmla="*/ 396669 h 510003"/>
              <a:gd name="connsiteX22" fmla="*/ 74698 w 2279561"/>
              <a:gd name="connsiteY22" fmla="*/ 365760 h 510003"/>
              <a:gd name="connsiteX23" fmla="*/ 51516 w 2279561"/>
              <a:gd name="connsiteY23" fmla="*/ 327123 h 510003"/>
              <a:gd name="connsiteX24" fmla="*/ 30910 w 2279561"/>
              <a:gd name="connsiteY24" fmla="*/ 291062 h 510003"/>
              <a:gd name="connsiteX25" fmla="*/ 12879 w 2279561"/>
              <a:gd name="connsiteY25" fmla="*/ 257577 h 510003"/>
              <a:gd name="connsiteX26" fmla="*/ 2576 w 2279561"/>
              <a:gd name="connsiteY26" fmla="*/ 239547 h 510003"/>
              <a:gd name="connsiteX27" fmla="*/ 0 w 2279561"/>
              <a:gd name="connsiteY27" fmla="*/ 216365 h 510003"/>
              <a:gd name="connsiteX28" fmla="*/ 0 w 2279561"/>
              <a:gd name="connsiteY28" fmla="*/ 200910 h 510003"/>
              <a:gd name="connsiteX29" fmla="*/ 7728 w 2279561"/>
              <a:gd name="connsiteY29" fmla="*/ 190607 h 510003"/>
              <a:gd name="connsiteX30" fmla="*/ 20607 w 2279561"/>
              <a:gd name="connsiteY30" fmla="*/ 188031 h 510003"/>
              <a:gd name="connsiteX31" fmla="*/ 30910 w 2279561"/>
              <a:gd name="connsiteY31" fmla="*/ 190607 h 510003"/>
              <a:gd name="connsiteX32" fmla="*/ 59243 w 2279561"/>
              <a:gd name="connsiteY32" fmla="*/ 206062 h 510003"/>
              <a:gd name="connsiteX33" fmla="*/ 113335 w 2279561"/>
              <a:gd name="connsiteY33" fmla="*/ 236971 h 510003"/>
              <a:gd name="connsiteX34" fmla="*/ 154547 w 2279561"/>
              <a:gd name="connsiteY34" fmla="*/ 255001 h 510003"/>
              <a:gd name="connsiteX35" fmla="*/ 200911 w 2279561"/>
              <a:gd name="connsiteY35" fmla="*/ 270456 h 510003"/>
              <a:gd name="connsiteX36" fmla="*/ 249851 w 2279561"/>
              <a:gd name="connsiteY36" fmla="*/ 283335 h 510003"/>
              <a:gd name="connsiteX37" fmla="*/ 283336 w 2279561"/>
              <a:gd name="connsiteY37" fmla="*/ 285911 h 510003"/>
              <a:gd name="connsiteX38" fmla="*/ 376064 w 2279561"/>
              <a:gd name="connsiteY38" fmla="*/ 270456 h 510003"/>
              <a:gd name="connsiteX39" fmla="*/ 587277 w 2279561"/>
              <a:gd name="connsiteY39" fmla="*/ 231819 h 510003"/>
              <a:gd name="connsiteX40" fmla="*/ 795915 w 2279561"/>
              <a:gd name="connsiteY40" fmla="*/ 198334 h 510003"/>
              <a:gd name="connsiteX41" fmla="*/ 999401 w 2279561"/>
              <a:gd name="connsiteY41" fmla="*/ 167425 h 510003"/>
              <a:gd name="connsiteX42" fmla="*/ 1264706 w 2279561"/>
              <a:gd name="connsiteY42" fmla="*/ 128788 h 510003"/>
              <a:gd name="connsiteX43" fmla="*/ 1511980 w 2279561"/>
              <a:gd name="connsiteY43" fmla="*/ 95303 h 510003"/>
              <a:gd name="connsiteX44" fmla="*/ 1769558 w 2279561"/>
              <a:gd name="connsiteY44" fmla="*/ 64394 h 510003"/>
              <a:gd name="connsiteX45" fmla="*/ 1805618 w 2279561"/>
              <a:gd name="connsiteY45" fmla="*/ 43788 h 510003"/>
              <a:gd name="connsiteX46" fmla="*/ 1841679 w 2279561"/>
              <a:gd name="connsiteY46" fmla="*/ 28333 h 510003"/>
              <a:gd name="connsiteX47" fmla="*/ 1880316 w 2279561"/>
              <a:gd name="connsiteY47" fmla="*/ 10303 h 510003"/>
              <a:gd name="connsiteX48" fmla="*/ 1918953 w 2279561"/>
              <a:gd name="connsiteY48" fmla="*/ 0 h 510003"/>
              <a:gd name="connsiteX49" fmla="*/ 1942135 w 2279561"/>
              <a:gd name="connsiteY49" fmla="*/ 0 h 510003"/>
              <a:gd name="connsiteX50" fmla="*/ 1957589 w 2279561"/>
              <a:gd name="connsiteY50" fmla="*/ 2575 h 510003"/>
              <a:gd name="connsiteX51" fmla="*/ 2014256 w 2279561"/>
              <a:gd name="connsiteY51" fmla="*/ 25757 h 510003"/>
              <a:gd name="connsiteX52" fmla="*/ 2088954 w 2279561"/>
              <a:gd name="connsiteY52" fmla="*/ 59243 h 510003"/>
              <a:gd name="connsiteX53" fmla="*/ 2186833 w 2279561"/>
              <a:gd name="connsiteY53" fmla="*/ 115910 h 510003"/>
              <a:gd name="connsiteX54" fmla="*/ 2235773 w 2279561"/>
              <a:gd name="connsiteY54" fmla="*/ 149395 h 510003"/>
              <a:gd name="connsiteX55" fmla="*/ 2258955 w 2279561"/>
              <a:gd name="connsiteY55" fmla="*/ 170001 h 510003"/>
              <a:gd name="connsiteX56" fmla="*/ 2271834 w 2279561"/>
              <a:gd name="connsiteY56" fmla="*/ 185455 h 510003"/>
              <a:gd name="connsiteX57" fmla="*/ 2276985 w 2279561"/>
              <a:gd name="connsiteY57" fmla="*/ 203486 h 510003"/>
              <a:gd name="connsiteX58" fmla="*/ 2279561 w 2279561"/>
              <a:gd name="connsiteY58" fmla="*/ 221516 h 510003"/>
              <a:gd name="connsiteX59" fmla="*/ 2271834 w 2279561"/>
              <a:gd name="connsiteY59" fmla="*/ 244698 h 510003"/>
              <a:gd name="connsiteX60" fmla="*/ 2256379 w 2279561"/>
              <a:gd name="connsiteY60" fmla="*/ 260153 h 510003"/>
              <a:gd name="connsiteX61" fmla="*/ 1893195 w 2279561"/>
              <a:gd name="connsiteY61" fmla="*/ 200910 h 510003"/>
              <a:gd name="connsiteX62" fmla="*/ 1808194 w 2279561"/>
              <a:gd name="connsiteY62" fmla="*/ 203486 h 510003"/>
              <a:gd name="connsiteX63" fmla="*/ 1702587 w 2279561"/>
              <a:gd name="connsiteY63" fmla="*/ 213789 h 510003"/>
              <a:gd name="connsiteX64" fmla="*/ 1545465 w 2279561"/>
              <a:gd name="connsiteY64" fmla="*/ 226668 h 5100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279561" h="510003">
                <a:moveTo>
                  <a:pt x="1545465" y="226668"/>
                </a:moveTo>
                <a:lnTo>
                  <a:pt x="1380616" y="244698"/>
                </a:lnTo>
                <a:lnTo>
                  <a:pt x="1277585" y="257577"/>
                </a:lnTo>
                <a:lnTo>
                  <a:pt x="1179705" y="273032"/>
                </a:lnTo>
                <a:lnTo>
                  <a:pt x="1053492" y="293638"/>
                </a:lnTo>
                <a:lnTo>
                  <a:pt x="983946" y="306517"/>
                </a:lnTo>
                <a:lnTo>
                  <a:pt x="873188" y="329699"/>
                </a:lnTo>
                <a:lnTo>
                  <a:pt x="783036" y="350305"/>
                </a:lnTo>
                <a:lnTo>
                  <a:pt x="695460" y="376063"/>
                </a:lnTo>
                <a:lnTo>
                  <a:pt x="597580" y="409548"/>
                </a:lnTo>
                <a:lnTo>
                  <a:pt x="502276" y="440457"/>
                </a:lnTo>
                <a:lnTo>
                  <a:pt x="399245" y="479094"/>
                </a:lnTo>
                <a:lnTo>
                  <a:pt x="321972" y="510003"/>
                </a:lnTo>
                <a:lnTo>
                  <a:pt x="316821" y="510003"/>
                </a:lnTo>
                <a:lnTo>
                  <a:pt x="293639" y="507427"/>
                </a:lnTo>
                <a:lnTo>
                  <a:pt x="255002" y="497124"/>
                </a:lnTo>
                <a:lnTo>
                  <a:pt x="218941" y="484245"/>
                </a:lnTo>
                <a:lnTo>
                  <a:pt x="177729" y="466215"/>
                </a:lnTo>
                <a:lnTo>
                  <a:pt x="151971" y="450760"/>
                </a:lnTo>
                <a:lnTo>
                  <a:pt x="131365" y="435306"/>
                </a:lnTo>
                <a:lnTo>
                  <a:pt x="110759" y="417275"/>
                </a:lnTo>
                <a:lnTo>
                  <a:pt x="95304" y="396669"/>
                </a:lnTo>
                <a:lnTo>
                  <a:pt x="74698" y="365760"/>
                </a:lnTo>
                <a:lnTo>
                  <a:pt x="51516" y="327123"/>
                </a:lnTo>
                <a:lnTo>
                  <a:pt x="30910" y="291062"/>
                </a:lnTo>
                <a:lnTo>
                  <a:pt x="12879" y="257577"/>
                </a:lnTo>
                <a:lnTo>
                  <a:pt x="2576" y="239547"/>
                </a:lnTo>
                <a:lnTo>
                  <a:pt x="0" y="216365"/>
                </a:lnTo>
                <a:lnTo>
                  <a:pt x="0" y="200910"/>
                </a:lnTo>
                <a:lnTo>
                  <a:pt x="7728" y="190607"/>
                </a:lnTo>
                <a:lnTo>
                  <a:pt x="20607" y="188031"/>
                </a:lnTo>
                <a:lnTo>
                  <a:pt x="30910" y="190607"/>
                </a:lnTo>
                <a:lnTo>
                  <a:pt x="59243" y="206062"/>
                </a:lnTo>
                <a:lnTo>
                  <a:pt x="113335" y="236971"/>
                </a:lnTo>
                <a:lnTo>
                  <a:pt x="154547" y="255001"/>
                </a:lnTo>
                <a:lnTo>
                  <a:pt x="200911" y="270456"/>
                </a:lnTo>
                <a:lnTo>
                  <a:pt x="249851" y="283335"/>
                </a:lnTo>
                <a:lnTo>
                  <a:pt x="283336" y="285911"/>
                </a:lnTo>
                <a:lnTo>
                  <a:pt x="376064" y="270456"/>
                </a:lnTo>
                <a:lnTo>
                  <a:pt x="587277" y="231819"/>
                </a:lnTo>
                <a:lnTo>
                  <a:pt x="795915" y="198334"/>
                </a:lnTo>
                <a:lnTo>
                  <a:pt x="999401" y="167425"/>
                </a:lnTo>
                <a:lnTo>
                  <a:pt x="1264706" y="128788"/>
                </a:lnTo>
                <a:lnTo>
                  <a:pt x="1511980" y="95303"/>
                </a:lnTo>
                <a:lnTo>
                  <a:pt x="1769558" y="64394"/>
                </a:lnTo>
                <a:lnTo>
                  <a:pt x="1805618" y="43788"/>
                </a:lnTo>
                <a:lnTo>
                  <a:pt x="1841679" y="28333"/>
                </a:lnTo>
                <a:lnTo>
                  <a:pt x="1880316" y="10303"/>
                </a:lnTo>
                <a:lnTo>
                  <a:pt x="1918953" y="0"/>
                </a:lnTo>
                <a:lnTo>
                  <a:pt x="1942135" y="0"/>
                </a:lnTo>
                <a:lnTo>
                  <a:pt x="1957589" y="2575"/>
                </a:lnTo>
                <a:lnTo>
                  <a:pt x="2014256" y="25757"/>
                </a:lnTo>
                <a:lnTo>
                  <a:pt x="2088954" y="59243"/>
                </a:lnTo>
                <a:lnTo>
                  <a:pt x="2186833" y="115910"/>
                </a:lnTo>
                <a:lnTo>
                  <a:pt x="2235773" y="149395"/>
                </a:lnTo>
                <a:lnTo>
                  <a:pt x="2258955" y="170001"/>
                </a:lnTo>
                <a:lnTo>
                  <a:pt x="2271834" y="185455"/>
                </a:lnTo>
                <a:lnTo>
                  <a:pt x="2276985" y="203486"/>
                </a:lnTo>
                <a:lnTo>
                  <a:pt x="2279561" y="221516"/>
                </a:lnTo>
                <a:lnTo>
                  <a:pt x="2271834" y="244698"/>
                </a:lnTo>
                <a:lnTo>
                  <a:pt x="2256379" y="260153"/>
                </a:lnTo>
                <a:lnTo>
                  <a:pt x="1893195" y="200910"/>
                </a:lnTo>
                <a:lnTo>
                  <a:pt x="1808194" y="203486"/>
                </a:lnTo>
                <a:lnTo>
                  <a:pt x="1702587" y="213789"/>
                </a:lnTo>
                <a:lnTo>
                  <a:pt x="1545465" y="2266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B01FC239-54C6-4639-8B14-EA7390F58841}"/>
              </a:ext>
            </a:extLst>
          </p:cNvPr>
          <p:cNvSpPr/>
          <p:nvPr/>
        </p:nvSpPr>
        <p:spPr>
          <a:xfrm>
            <a:off x="5457825" y="2582863"/>
            <a:ext cx="1041400" cy="704850"/>
          </a:xfrm>
          <a:custGeom>
            <a:avLst/>
            <a:gdLst>
              <a:gd name="connsiteX0" fmla="*/ 650081 w 1040606"/>
              <a:gd name="connsiteY0" fmla="*/ 342900 h 704850"/>
              <a:gd name="connsiteX1" fmla="*/ 557213 w 1040606"/>
              <a:gd name="connsiteY1" fmla="*/ 400050 h 704850"/>
              <a:gd name="connsiteX2" fmla="*/ 442913 w 1040606"/>
              <a:gd name="connsiteY2" fmla="*/ 469107 h 704850"/>
              <a:gd name="connsiteX3" fmla="*/ 278606 w 1040606"/>
              <a:gd name="connsiteY3" fmla="*/ 571500 h 704850"/>
              <a:gd name="connsiteX4" fmla="*/ 157163 w 1040606"/>
              <a:gd name="connsiteY4" fmla="*/ 645319 h 704850"/>
              <a:gd name="connsiteX5" fmla="*/ 52388 w 1040606"/>
              <a:gd name="connsiteY5" fmla="*/ 704850 h 704850"/>
              <a:gd name="connsiteX6" fmla="*/ 0 w 1040606"/>
              <a:gd name="connsiteY6" fmla="*/ 654844 h 704850"/>
              <a:gd name="connsiteX7" fmla="*/ 92869 w 1040606"/>
              <a:gd name="connsiteY7" fmla="*/ 581025 h 704850"/>
              <a:gd name="connsiteX8" fmla="*/ 207169 w 1040606"/>
              <a:gd name="connsiteY8" fmla="*/ 485775 h 704850"/>
              <a:gd name="connsiteX9" fmla="*/ 271463 w 1040606"/>
              <a:gd name="connsiteY9" fmla="*/ 431007 h 704850"/>
              <a:gd name="connsiteX10" fmla="*/ 361950 w 1040606"/>
              <a:gd name="connsiteY10" fmla="*/ 345282 h 704850"/>
              <a:gd name="connsiteX11" fmla="*/ 428625 w 1040606"/>
              <a:gd name="connsiteY11" fmla="*/ 278607 h 704850"/>
              <a:gd name="connsiteX12" fmla="*/ 497681 w 1040606"/>
              <a:gd name="connsiteY12" fmla="*/ 209550 h 704850"/>
              <a:gd name="connsiteX13" fmla="*/ 559594 w 1040606"/>
              <a:gd name="connsiteY13" fmla="*/ 142875 h 704850"/>
              <a:gd name="connsiteX14" fmla="*/ 607219 w 1040606"/>
              <a:gd name="connsiteY14" fmla="*/ 88107 h 704850"/>
              <a:gd name="connsiteX15" fmla="*/ 626269 w 1040606"/>
              <a:gd name="connsiteY15" fmla="*/ 66675 h 704850"/>
              <a:gd name="connsiteX16" fmla="*/ 635794 w 1040606"/>
              <a:gd name="connsiteY16" fmla="*/ 52388 h 704850"/>
              <a:gd name="connsiteX17" fmla="*/ 635794 w 1040606"/>
              <a:gd name="connsiteY17" fmla="*/ 47625 h 704850"/>
              <a:gd name="connsiteX18" fmla="*/ 631031 w 1040606"/>
              <a:gd name="connsiteY18" fmla="*/ 38100 h 704850"/>
              <a:gd name="connsiteX19" fmla="*/ 602456 w 1040606"/>
              <a:gd name="connsiteY19" fmla="*/ 0 h 704850"/>
              <a:gd name="connsiteX20" fmla="*/ 1040606 w 1040606"/>
              <a:gd name="connsiteY20" fmla="*/ 54769 h 704850"/>
              <a:gd name="connsiteX21" fmla="*/ 1040606 w 1040606"/>
              <a:gd name="connsiteY21" fmla="*/ 71438 h 704850"/>
              <a:gd name="connsiteX22" fmla="*/ 1021556 w 1040606"/>
              <a:gd name="connsiteY22" fmla="*/ 104775 h 704850"/>
              <a:gd name="connsiteX23" fmla="*/ 1002506 w 1040606"/>
              <a:gd name="connsiteY23" fmla="*/ 119063 h 704850"/>
              <a:gd name="connsiteX24" fmla="*/ 952500 w 1040606"/>
              <a:gd name="connsiteY24" fmla="*/ 150019 h 704850"/>
              <a:gd name="connsiteX25" fmla="*/ 873919 w 1040606"/>
              <a:gd name="connsiteY25" fmla="*/ 200025 h 704850"/>
              <a:gd name="connsiteX26" fmla="*/ 785813 w 1040606"/>
              <a:gd name="connsiteY26" fmla="*/ 254794 h 704850"/>
              <a:gd name="connsiteX27" fmla="*/ 650081 w 1040606"/>
              <a:gd name="connsiteY27" fmla="*/ 342900 h 704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040606" h="704850">
                <a:moveTo>
                  <a:pt x="650081" y="342900"/>
                </a:moveTo>
                <a:lnTo>
                  <a:pt x="557213" y="400050"/>
                </a:lnTo>
                <a:lnTo>
                  <a:pt x="442913" y="469107"/>
                </a:lnTo>
                <a:lnTo>
                  <a:pt x="278606" y="571500"/>
                </a:lnTo>
                <a:lnTo>
                  <a:pt x="157163" y="645319"/>
                </a:lnTo>
                <a:lnTo>
                  <a:pt x="52388" y="704850"/>
                </a:lnTo>
                <a:lnTo>
                  <a:pt x="0" y="654844"/>
                </a:lnTo>
                <a:lnTo>
                  <a:pt x="92869" y="581025"/>
                </a:lnTo>
                <a:lnTo>
                  <a:pt x="207169" y="485775"/>
                </a:lnTo>
                <a:lnTo>
                  <a:pt x="271463" y="431007"/>
                </a:lnTo>
                <a:lnTo>
                  <a:pt x="361950" y="345282"/>
                </a:lnTo>
                <a:lnTo>
                  <a:pt x="428625" y="278607"/>
                </a:lnTo>
                <a:lnTo>
                  <a:pt x="497681" y="209550"/>
                </a:lnTo>
                <a:lnTo>
                  <a:pt x="559594" y="142875"/>
                </a:lnTo>
                <a:lnTo>
                  <a:pt x="607219" y="88107"/>
                </a:lnTo>
                <a:lnTo>
                  <a:pt x="626269" y="66675"/>
                </a:lnTo>
                <a:lnTo>
                  <a:pt x="635794" y="52388"/>
                </a:lnTo>
                <a:lnTo>
                  <a:pt x="635794" y="47625"/>
                </a:lnTo>
                <a:lnTo>
                  <a:pt x="631031" y="38100"/>
                </a:lnTo>
                <a:lnTo>
                  <a:pt x="602456" y="0"/>
                </a:lnTo>
                <a:lnTo>
                  <a:pt x="1040606" y="54769"/>
                </a:lnTo>
                <a:lnTo>
                  <a:pt x="1040606" y="71438"/>
                </a:lnTo>
                <a:lnTo>
                  <a:pt x="1021556" y="104775"/>
                </a:lnTo>
                <a:lnTo>
                  <a:pt x="1002506" y="119063"/>
                </a:lnTo>
                <a:lnTo>
                  <a:pt x="952500" y="150019"/>
                </a:lnTo>
                <a:lnTo>
                  <a:pt x="873919" y="200025"/>
                </a:lnTo>
                <a:lnTo>
                  <a:pt x="785813" y="254794"/>
                </a:lnTo>
                <a:lnTo>
                  <a:pt x="650081" y="3429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250332DB-0995-4E87-A9E1-E8AFF8F821B5}"/>
              </a:ext>
            </a:extLst>
          </p:cNvPr>
          <p:cNvSpPr/>
          <p:nvPr/>
        </p:nvSpPr>
        <p:spPr>
          <a:xfrm>
            <a:off x="5053013" y="2957513"/>
            <a:ext cx="717550" cy="585787"/>
          </a:xfrm>
          <a:custGeom>
            <a:avLst/>
            <a:gdLst>
              <a:gd name="connsiteX0" fmla="*/ 300037 w 716756"/>
              <a:gd name="connsiteY0" fmla="*/ 338137 h 585787"/>
              <a:gd name="connsiteX1" fmla="*/ 397668 w 716756"/>
              <a:gd name="connsiteY1" fmla="*/ 445293 h 585787"/>
              <a:gd name="connsiteX2" fmla="*/ 476250 w 716756"/>
              <a:gd name="connsiteY2" fmla="*/ 538162 h 585787"/>
              <a:gd name="connsiteX3" fmla="*/ 514350 w 716756"/>
              <a:gd name="connsiteY3" fmla="*/ 585787 h 585787"/>
              <a:gd name="connsiteX4" fmla="*/ 673893 w 716756"/>
              <a:gd name="connsiteY4" fmla="*/ 576262 h 585787"/>
              <a:gd name="connsiteX5" fmla="*/ 690562 w 716756"/>
              <a:gd name="connsiteY5" fmla="*/ 550068 h 585787"/>
              <a:gd name="connsiteX6" fmla="*/ 704850 w 716756"/>
              <a:gd name="connsiteY6" fmla="*/ 523875 h 585787"/>
              <a:gd name="connsiteX7" fmla="*/ 711993 w 716756"/>
              <a:gd name="connsiteY7" fmla="*/ 502443 h 585787"/>
              <a:gd name="connsiteX8" fmla="*/ 714375 w 716756"/>
              <a:gd name="connsiteY8" fmla="*/ 488156 h 585787"/>
              <a:gd name="connsiteX9" fmla="*/ 716756 w 716756"/>
              <a:gd name="connsiteY9" fmla="*/ 469106 h 585787"/>
              <a:gd name="connsiteX10" fmla="*/ 711993 w 716756"/>
              <a:gd name="connsiteY10" fmla="*/ 442912 h 585787"/>
              <a:gd name="connsiteX11" fmla="*/ 707231 w 716756"/>
              <a:gd name="connsiteY11" fmla="*/ 423862 h 585787"/>
              <a:gd name="connsiteX12" fmla="*/ 692943 w 716756"/>
              <a:gd name="connsiteY12" fmla="*/ 402431 h 585787"/>
              <a:gd name="connsiteX13" fmla="*/ 659606 w 716756"/>
              <a:gd name="connsiteY13" fmla="*/ 369093 h 585787"/>
              <a:gd name="connsiteX14" fmla="*/ 619125 w 716756"/>
              <a:gd name="connsiteY14" fmla="*/ 328612 h 585787"/>
              <a:gd name="connsiteX15" fmla="*/ 581025 w 716756"/>
              <a:gd name="connsiteY15" fmla="*/ 290512 h 585787"/>
              <a:gd name="connsiteX16" fmla="*/ 557212 w 716756"/>
              <a:gd name="connsiteY16" fmla="*/ 266700 h 585787"/>
              <a:gd name="connsiteX17" fmla="*/ 478631 w 716756"/>
              <a:gd name="connsiteY17" fmla="*/ 228600 h 585787"/>
              <a:gd name="connsiteX18" fmla="*/ 423862 w 716756"/>
              <a:gd name="connsiteY18" fmla="*/ 188118 h 585787"/>
              <a:gd name="connsiteX19" fmla="*/ 390525 w 716756"/>
              <a:gd name="connsiteY19" fmla="*/ 164306 h 585787"/>
              <a:gd name="connsiteX20" fmla="*/ 354806 w 716756"/>
              <a:gd name="connsiteY20" fmla="*/ 142875 h 585787"/>
              <a:gd name="connsiteX21" fmla="*/ 300037 w 716756"/>
              <a:gd name="connsiteY21" fmla="*/ 109537 h 585787"/>
              <a:gd name="connsiteX22" fmla="*/ 254793 w 716756"/>
              <a:gd name="connsiteY22" fmla="*/ 85725 h 585787"/>
              <a:gd name="connsiteX23" fmla="*/ 180975 w 716756"/>
              <a:gd name="connsiteY23" fmla="*/ 52387 h 585787"/>
              <a:gd name="connsiteX24" fmla="*/ 109537 w 716756"/>
              <a:gd name="connsiteY24" fmla="*/ 23812 h 585787"/>
              <a:gd name="connsiteX25" fmla="*/ 59531 w 716756"/>
              <a:gd name="connsiteY25" fmla="*/ 4762 h 585787"/>
              <a:gd name="connsiteX26" fmla="*/ 26193 w 716756"/>
              <a:gd name="connsiteY26" fmla="*/ 0 h 585787"/>
              <a:gd name="connsiteX27" fmla="*/ 11906 w 716756"/>
              <a:gd name="connsiteY27" fmla="*/ 0 h 585787"/>
              <a:gd name="connsiteX28" fmla="*/ 2381 w 716756"/>
              <a:gd name="connsiteY28" fmla="*/ 4762 h 585787"/>
              <a:gd name="connsiteX29" fmla="*/ 0 w 716756"/>
              <a:gd name="connsiteY29" fmla="*/ 11906 h 585787"/>
              <a:gd name="connsiteX30" fmla="*/ 0 w 716756"/>
              <a:gd name="connsiteY30" fmla="*/ 23812 h 585787"/>
              <a:gd name="connsiteX31" fmla="*/ 4762 w 716756"/>
              <a:gd name="connsiteY31" fmla="*/ 40481 h 585787"/>
              <a:gd name="connsiteX32" fmla="*/ 21431 w 716756"/>
              <a:gd name="connsiteY32" fmla="*/ 64293 h 585787"/>
              <a:gd name="connsiteX33" fmla="*/ 52387 w 716756"/>
              <a:gd name="connsiteY33" fmla="*/ 92868 h 585787"/>
              <a:gd name="connsiteX34" fmla="*/ 128587 w 716756"/>
              <a:gd name="connsiteY34" fmla="*/ 164306 h 585787"/>
              <a:gd name="connsiteX35" fmla="*/ 226218 w 716756"/>
              <a:gd name="connsiteY35" fmla="*/ 261937 h 585787"/>
              <a:gd name="connsiteX36" fmla="*/ 300037 w 716756"/>
              <a:gd name="connsiteY36" fmla="*/ 338137 h 58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716756" h="585787">
                <a:moveTo>
                  <a:pt x="300037" y="338137"/>
                </a:moveTo>
                <a:lnTo>
                  <a:pt x="397668" y="445293"/>
                </a:lnTo>
                <a:lnTo>
                  <a:pt x="476250" y="538162"/>
                </a:lnTo>
                <a:lnTo>
                  <a:pt x="514350" y="585787"/>
                </a:lnTo>
                <a:lnTo>
                  <a:pt x="673893" y="576262"/>
                </a:lnTo>
                <a:lnTo>
                  <a:pt x="690562" y="550068"/>
                </a:lnTo>
                <a:lnTo>
                  <a:pt x="704850" y="523875"/>
                </a:lnTo>
                <a:lnTo>
                  <a:pt x="711993" y="502443"/>
                </a:lnTo>
                <a:lnTo>
                  <a:pt x="714375" y="488156"/>
                </a:lnTo>
                <a:lnTo>
                  <a:pt x="716756" y="469106"/>
                </a:lnTo>
                <a:lnTo>
                  <a:pt x="711993" y="442912"/>
                </a:lnTo>
                <a:lnTo>
                  <a:pt x="707231" y="423862"/>
                </a:lnTo>
                <a:lnTo>
                  <a:pt x="692943" y="402431"/>
                </a:lnTo>
                <a:lnTo>
                  <a:pt x="659606" y="369093"/>
                </a:lnTo>
                <a:lnTo>
                  <a:pt x="619125" y="328612"/>
                </a:lnTo>
                <a:lnTo>
                  <a:pt x="581025" y="290512"/>
                </a:lnTo>
                <a:lnTo>
                  <a:pt x="557212" y="266700"/>
                </a:lnTo>
                <a:lnTo>
                  <a:pt x="478631" y="228600"/>
                </a:lnTo>
                <a:lnTo>
                  <a:pt x="423862" y="188118"/>
                </a:lnTo>
                <a:lnTo>
                  <a:pt x="390525" y="164306"/>
                </a:lnTo>
                <a:lnTo>
                  <a:pt x="354806" y="142875"/>
                </a:lnTo>
                <a:lnTo>
                  <a:pt x="300037" y="109537"/>
                </a:lnTo>
                <a:lnTo>
                  <a:pt x="254793" y="85725"/>
                </a:lnTo>
                <a:lnTo>
                  <a:pt x="180975" y="52387"/>
                </a:lnTo>
                <a:lnTo>
                  <a:pt x="109537" y="23812"/>
                </a:lnTo>
                <a:lnTo>
                  <a:pt x="59531" y="4762"/>
                </a:lnTo>
                <a:lnTo>
                  <a:pt x="26193" y="0"/>
                </a:lnTo>
                <a:lnTo>
                  <a:pt x="11906" y="0"/>
                </a:lnTo>
                <a:lnTo>
                  <a:pt x="2381" y="4762"/>
                </a:lnTo>
                <a:lnTo>
                  <a:pt x="0" y="11906"/>
                </a:lnTo>
                <a:lnTo>
                  <a:pt x="0" y="23812"/>
                </a:lnTo>
                <a:lnTo>
                  <a:pt x="4762" y="40481"/>
                </a:lnTo>
                <a:lnTo>
                  <a:pt x="21431" y="64293"/>
                </a:lnTo>
                <a:lnTo>
                  <a:pt x="52387" y="92868"/>
                </a:lnTo>
                <a:lnTo>
                  <a:pt x="128587" y="164306"/>
                </a:lnTo>
                <a:lnTo>
                  <a:pt x="226218" y="261937"/>
                </a:lnTo>
                <a:lnTo>
                  <a:pt x="300037" y="3381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0FB26543-E975-4709-A7EE-E1380E3BF2AD}"/>
              </a:ext>
            </a:extLst>
          </p:cNvPr>
          <p:cNvSpPr/>
          <p:nvPr/>
        </p:nvSpPr>
        <p:spPr>
          <a:xfrm rot="16200000">
            <a:off x="3197225" y="4479925"/>
            <a:ext cx="2400300" cy="381000"/>
          </a:xfrm>
          <a:custGeom>
            <a:avLst/>
            <a:gdLst>
              <a:gd name="connsiteX0" fmla="*/ 1826419 w 2400300"/>
              <a:gd name="connsiteY0" fmla="*/ 161925 h 381000"/>
              <a:gd name="connsiteX1" fmla="*/ 1640682 w 2400300"/>
              <a:gd name="connsiteY1" fmla="*/ 159544 h 381000"/>
              <a:gd name="connsiteX2" fmla="*/ 1471613 w 2400300"/>
              <a:gd name="connsiteY2" fmla="*/ 157162 h 381000"/>
              <a:gd name="connsiteX3" fmla="*/ 1345407 w 2400300"/>
              <a:gd name="connsiteY3" fmla="*/ 154781 h 381000"/>
              <a:gd name="connsiteX4" fmla="*/ 1204913 w 2400300"/>
              <a:gd name="connsiteY4" fmla="*/ 150019 h 381000"/>
              <a:gd name="connsiteX5" fmla="*/ 1088232 w 2400300"/>
              <a:gd name="connsiteY5" fmla="*/ 145256 h 381000"/>
              <a:gd name="connsiteX6" fmla="*/ 978694 w 2400300"/>
              <a:gd name="connsiteY6" fmla="*/ 135731 h 381000"/>
              <a:gd name="connsiteX7" fmla="*/ 900113 w 2400300"/>
              <a:gd name="connsiteY7" fmla="*/ 130969 h 381000"/>
              <a:gd name="connsiteX8" fmla="*/ 814388 w 2400300"/>
              <a:gd name="connsiteY8" fmla="*/ 123825 h 381000"/>
              <a:gd name="connsiteX9" fmla="*/ 733425 w 2400300"/>
              <a:gd name="connsiteY9" fmla="*/ 116681 h 381000"/>
              <a:gd name="connsiteX10" fmla="*/ 645319 w 2400300"/>
              <a:gd name="connsiteY10" fmla="*/ 104775 h 381000"/>
              <a:gd name="connsiteX11" fmla="*/ 547688 w 2400300"/>
              <a:gd name="connsiteY11" fmla="*/ 88106 h 381000"/>
              <a:gd name="connsiteX12" fmla="*/ 483394 w 2400300"/>
              <a:gd name="connsiteY12" fmla="*/ 76200 h 381000"/>
              <a:gd name="connsiteX13" fmla="*/ 404813 w 2400300"/>
              <a:gd name="connsiteY13" fmla="*/ 57150 h 381000"/>
              <a:gd name="connsiteX14" fmla="*/ 335757 w 2400300"/>
              <a:gd name="connsiteY14" fmla="*/ 38100 h 381000"/>
              <a:gd name="connsiteX15" fmla="*/ 300038 w 2400300"/>
              <a:gd name="connsiteY15" fmla="*/ 28575 h 381000"/>
              <a:gd name="connsiteX16" fmla="*/ 288132 w 2400300"/>
              <a:gd name="connsiteY16" fmla="*/ 28575 h 381000"/>
              <a:gd name="connsiteX17" fmla="*/ 254794 w 2400300"/>
              <a:gd name="connsiteY17" fmla="*/ 33337 h 381000"/>
              <a:gd name="connsiteX18" fmla="*/ 190500 w 2400300"/>
              <a:gd name="connsiteY18" fmla="*/ 50006 h 381000"/>
              <a:gd name="connsiteX19" fmla="*/ 135732 w 2400300"/>
              <a:gd name="connsiteY19" fmla="*/ 69056 h 381000"/>
              <a:gd name="connsiteX20" fmla="*/ 88107 w 2400300"/>
              <a:gd name="connsiteY20" fmla="*/ 90487 h 381000"/>
              <a:gd name="connsiteX21" fmla="*/ 47625 w 2400300"/>
              <a:gd name="connsiteY21" fmla="*/ 111919 h 381000"/>
              <a:gd name="connsiteX22" fmla="*/ 33338 w 2400300"/>
              <a:gd name="connsiteY22" fmla="*/ 116681 h 381000"/>
              <a:gd name="connsiteX23" fmla="*/ 14288 w 2400300"/>
              <a:gd name="connsiteY23" fmla="*/ 128587 h 381000"/>
              <a:gd name="connsiteX24" fmla="*/ 7144 w 2400300"/>
              <a:gd name="connsiteY24" fmla="*/ 142875 h 381000"/>
              <a:gd name="connsiteX25" fmla="*/ 0 w 2400300"/>
              <a:gd name="connsiteY25" fmla="*/ 166687 h 381000"/>
              <a:gd name="connsiteX26" fmla="*/ 0 w 2400300"/>
              <a:gd name="connsiteY26" fmla="*/ 200025 h 381000"/>
              <a:gd name="connsiteX27" fmla="*/ 4763 w 2400300"/>
              <a:gd name="connsiteY27" fmla="*/ 223837 h 381000"/>
              <a:gd name="connsiteX28" fmla="*/ 14288 w 2400300"/>
              <a:gd name="connsiteY28" fmla="*/ 235744 h 381000"/>
              <a:gd name="connsiteX29" fmla="*/ 35719 w 2400300"/>
              <a:gd name="connsiteY29" fmla="*/ 252412 h 381000"/>
              <a:gd name="connsiteX30" fmla="*/ 69057 w 2400300"/>
              <a:gd name="connsiteY30" fmla="*/ 266700 h 381000"/>
              <a:gd name="connsiteX31" fmla="*/ 130969 w 2400300"/>
              <a:gd name="connsiteY31" fmla="*/ 283369 h 381000"/>
              <a:gd name="connsiteX32" fmla="*/ 197644 w 2400300"/>
              <a:gd name="connsiteY32" fmla="*/ 295275 h 381000"/>
              <a:gd name="connsiteX33" fmla="*/ 261938 w 2400300"/>
              <a:gd name="connsiteY33" fmla="*/ 304800 h 381000"/>
              <a:gd name="connsiteX34" fmla="*/ 333375 w 2400300"/>
              <a:gd name="connsiteY34" fmla="*/ 311944 h 381000"/>
              <a:gd name="connsiteX35" fmla="*/ 402432 w 2400300"/>
              <a:gd name="connsiteY35" fmla="*/ 316706 h 381000"/>
              <a:gd name="connsiteX36" fmla="*/ 552450 w 2400300"/>
              <a:gd name="connsiteY36" fmla="*/ 316706 h 381000"/>
              <a:gd name="connsiteX37" fmla="*/ 735807 w 2400300"/>
              <a:gd name="connsiteY37" fmla="*/ 316706 h 381000"/>
              <a:gd name="connsiteX38" fmla="*/ 800100 w 2400300"/>
              <a:gd name="connsiteY38" fmla="*/ 316706 h 381000"/>
              <a:gd name="connsiteX39" fmla="*/ 921544 w 2400300"/>
              <a:gd name="connsiteY39" fmla="*/ 335756 h 381000"/>
              <a:gd name="connsiteX40" fmla="*/ 1031082 w 2400300"/>
              <a:gd name="connsiteY40" fmla="*/ 340519 h 381000"/>
              <a:gd name="connsiteX41" fmla="*/ 1209675 w 2400300"/>
              <a:gd name="connsiteY41" fmla="*/ 350044 h 381000"/>
              <a:gd name="connsiteX42" fmla="*/ 1335882 w 2400300"/>
              <a:gd name="connsiteY42" fmla="*/ 354806 h 381000"/>
              <a:gd name="connsiteX43" fmla="*/ 1481138 w 2400300"/>
              <a:gd name="connsiteY43" fmla="*/ 357187 h 381000"/>
              <a:gd name="connsiteX44" fmla="*/ 1681163 w 2400300"/>
              <a:gd name="connsiteY44" fmla="*/ 359569 h 381000"/>
              <a:gd name="connsiteX45" fmla="*/ 1943100 w 2400300"/>
              <a:gd name="connsiteY45" fmla="*/ 359569 h 381000"/>
              <a:gd name="connsiteX46" fmla="*/ 2128838 w 2400300"/>
              <a:gd name="connsiteY46" fmla="*/ 359569 h 381000"/>
              <a:gd name="connsiteX47" fmla="*/ 2264569 w 2400300"/>
              <a:gd name="connsiteY47" fmla="*/ 381000 h 381000"/>
              <a:gd name="connsiteX48" fmla="*/ 2281238 w 2400300"/>
              <a:gd name="connsiteY48" fmla="*/ 359569 h 381000"/>
              <a:gd name="connsiteX49" fmla="*/ 2297907 w 2400300"/>
              <a:gd name="connsiteY49" fmla="*/ 330994 h 381000"/>
              <a:gd name="connsiteX50" fmla="*/ 2321719 w 2400300"/>
              <a:gd name="connsiteY50" fmla="*/ 288131 h 381000"/>
              <a:gd name="connsiteX51" fmla="*/ 2338388 w 2400300"/>
              <a:gd name="connsiteY51" fmla="*/ 250031 h 381000"/>
              <a:gd name="connsiteX52" fmla="*/ 2357438 w 2400300"/>
              <a:gd name="connsiteY52" fmla="*/ 204787 h 381000"/>
              <a:gd name="connsiteX53" fmla="*/ 2369344 w 2400300"/>
              <a:gd name="connsiteY53" fmla="*/ 166687 h 381000"/>
              <a:gd name="connsiteX54" fmla="*/ 2381250 w 2400300"/>
              <a:gd name="connsiteY54" fmla="*/ 126206 h 381000"/>
              <a:gd name="connsiteX55" fmla="*/ 2393157 w 2400300"/>
              <a:gd name="connsiteY55" fmla="*/ 78581 h 381000"/>
              <a:gd name="connsiteX56" fmla="*/ 2397919 w 2400300"/>
              <a:gd name="connsiteY56" fmla="*/ 45244 h 381000"/>
              <a:gd name="connsiteX57" fmla="*/ 2400300 w 2400300"/>
              <a:gd name="connsiteY57" fmla="*/ 28575 h 381000"/>
              <a:gd name="connsiteX58" fmla="*/ 2400300 w 2400300"/>
              <a:gd name="connsiteY58" fmla="*/ 14287 h 381000"/>
              <a:gd name="connsiteX59" fmla="*/ 2397919 w 2400300"/>
              <a:gd name="connsiteY59" fmla="*/ 7144 h 381000"/>
              <a:gd name="connsiteX60" fmla="*/ 2393157 w 2400300"/>
              <a:gd name="connsiteY60" fmla="*/ 0 h 381000"/>
              <a:gd name="connsiteX61" fmla="*/ 2381250 w 2400300"/>
              <a:gd name="connsiteY61" fmla="*/ 2381 h 381000"/>
              <a:gd name="connsiteX62" fmla="*/ 2369344 w 2400300"/>
              <a:gd name="connsiteY62" fmla="*/ 9525 h 381000"/>
              <a:gd name="connsiteX63" fmla="*/ 2347913 w 2400300"/>
              <a:gd name="connsiteY63" fmla="*/ 30956 h 381000"/>
              <a:gd name="connsiteX64" fmla="*/ 2319338 w 2400300"/>
              <a:gd name="connsiteY64" fmla="*/ 54769 h 381000"/>
              <a:gd name="connsiteX65" fmla="*/ 2281238 w 2400300"/>
              <a:gd name="connsiteY65" fmla="*/ 83344 h 381000"/>
              <a:gd name="connsiteX66" fmla="*/ 2235994 w 2400300"/>
              <a:gd name="connsiteY66" fmla="*/ 107156 h 381000"/>
              <a:gd name="connsiteX67" fmla="*/ 2171700 w 2400300"/>
              <a:gd name="connsiteY67" fmla="*/ 130969 h 381000"/>
              <a:gd name="connsiteX68" fmla="*/ 2121694 w 2400300"/>
              <a:gd name="connsiteY68" fmla="*/ 142875 h 381000"/>
              <a:gd name="connsiteX69" fmla="*/ 2076450 w 2400300"/>
              <a:gd name="connsiteY69" fmla="*/ 150019 h 381000"/>
              <a:gd name="connsiteX70" fmla="*/ 2031207 w 2400300"/>
              <a:gd name="connsiteY70" fmla="*/ 154781 h 381000"/>
              <a:gd name="connsiteX71" fmla="*/ 1983582 w 2400300"/>
              <a:gd name="connsiteY71" fmla="*/ 159544 h 381000"/>
              <a:gd name="connsiteX72" fmla="*/ 1919288 w 2400300"/>
              <a:gd name="connsiteY72" fmla="*/ 161925 h 381000"/>
              <a:gd name="connsiteX73" fmla="*/ 1826419 w 2400300"/>
              <a:gd name="connsiteY73" fmla="*/ 161925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2400300" h="381000">
                <a:moveTo>
                  <a:pt x="1826419" y="161925"/>
                </a:moveTo>
                <a:lnTo>
                  <a:pt x="1640682" y="159544"/>
                </a:lnTo>
                <a:lnTo>
                  <a:pt x="1471613" y="157162"/>
                </a:lnTo>
                <a:lnTo>
                  <a:pt x="1345407" y="154781"/>
                </a:lnTo>
                <a:lnTo>
                  <a:pt x="1204913" y="150019"/>
                </a:lnTo>
                <a:lnTo>
                  <a:pt x="1088232" y="145256"/>
                </a:lnTo>
                <a:lnTo>
                  <a:pt x="978694" y="135731"/>
                </a:lnTo>
                <a:lnTo>
                  <a:pt x="900113" y="130969"/>
                </a:lnTo>
                <a:lnTo>
                  <a:pt x="814388" y="123825"/>
                </a:lnTo>
                <a:lnTo>
                  <a:pt x="733425" y="116681"/>
                </a:lnTo>
                <a:lnTo>
                  <a:pt x="645319" y="104775"/>
                </a:lnTo>
                <a:lnTo>
                  <a:pt x="547688" y="88106"/>
                </a:lnTo>
                <a:lnTo>
                  <a:pt x="483394" y="76200"/>
                </a:lnTo>
                <a:lnTo>
                  <a:pt x="404813" y="57150"/>
                </a:lnTo>
                <a:lnTo>
                  <a:pt x="335757" y="38100"/>
                </a:lnTo>
                <a:lnTo>
                  <a:pt x="300038" y="28575"/>
                </a:lnTo>
                <a:lnTo>
                  <a:pt x="288132" y="28575"/>
                </a:lnTo>
                <a:lnTo>
                  <a:pt x="254794" y="33337"/>
                </a:lnTo>
                <a:lnTo>
                  <a:pt x="190500" y="50006"/>
                </a:lnTo>
                <a:lnTo>
                  <a:pt x="135732" y="69056"/>
                </a:lnTo>
                <a:lnTo>
                  <a:pt x="88107" y="90487"/>
                </a:lnTo>
                <a:lnTo>
                  <a:pt x="47625" y="111919"/>
                </a:lnTo>
                <a:lnTo>
                  <a:pt x="33338" y="116681"/>
                </a:lnTo>
                <a:lnTo>
                  <a:pt x="14288" y="128587"/>
                </a:lnTo>
                <a:lnTo>
                  <a:pt x="7144" y="142875"/>
                </a:lnTo>
                <a:lnTo>
                  <a:pt x="0" y="166687"/>
                </a:lnTo>
                <a:lnTo>
                  <a:pt x="0" y="200025"/>
                </a:lnTo>
                <a:lnTo>
                  <a:pt x="4763" y="223837"/>
                </a:lnTo>
                <a:lnTo>
                  <a:pt x="14288" y="235744"/>
                </a:lnTo>
                <a:lnTo>
                  <a:pt x="35719" y="252412"/>
                </a:lnTo>
                <a:lnTo>
                  <a:pt x="69057" y="266700"/>
                </a:lnTo>
                <a:lnTo>
                  <a:pt x="130969" y="283369"/>
                </a:lnTo>
                <a:lnTo>
                  <a:pt x="197644" y="295275"/>
                </a:lnTo>
                <a:lnTo>
                  <a:pt x="261938" y="304800"/>
                </a:lnTo>
                <a:lnTo>
                  <a:pt x="333375" y="311944"/>
                </a:lnTo>
                <a:lnTo>
                  <a:pt x="402432" y="316706"/>
                </a:lnTo>
                <a:lnTo>
                  <a:pt x="552450" y="316706"/>
                </a:lnTo>
                <a:lnTo>
                  <a:pt x="735807" y="316706"/>
                </a:lnTo>
                <a:lnTo>
                  <a:pt x="800100" y="316706"/>
                </a:lnTo>
                <a:lnTo>
                  <a:pt x="921544" y="335756"/>
                </a:lnTo>
                <a:lnTo>
                  <a:pt x="1031082" y="340519"/>
                </a:lnTo>
                <a:lnTo>
                  <a:pt x="1209675" y="350044"/>
                </a:lnTo>
                <a:lnTo>
                  <a:pt x="1335882" y="354806"/>
                </a:lnTo>
                <a:lnTo>
                  <a:pt x="1481138" y="357187"/>
                </a:lnTo>
                <a:lnTo>
                  <a:pt x="1681163" y="359569"/>
                </a:lnTo>
                <a:lnTo>
                  <a:pt x="1943100" y="359569"/>
                </a:lnTo>
                <a:lnTo>
                  <a:pt x="2128838" y="359569"/>
                </a:lnTo>
                <a:lnTo>
                  <a:pt x="2264569" y="381000"/>
                </a:lnTo>
                <a:lnTo>
                  <a:pt x="2281238" y="359569"/>
                </a:lnTo>
                <a:lnTo>
                  <a:pt x="2297907" y="330994"/>
                </a:lnTo>
                <a:lnTo>
                  <a:pt x="2321719" y="288131"/>
                </a:lnTo>
                <a:lnTo>
                  <a:pt x="2338388" y="250031"/>
                </a:lnTo>
                <a:lnTo>
                  <a:pt x="2357438" y="204787"/>
                </a:lnTo>
                <a:lnTo>
                  <a:pt x="2369344" y="166687"/>
                </a:lnTo>
                <a:lnTo>
                  <a:pt x="2381250" y="126206"/>
                </a:lnTo>
                <a:lnTo>
                  <a:pt x="2393157" y="78581"/>
                </a:lnTo>
                <a:lnTo>
                  <a:pt x="2397919" y="45244"/>
                </a:lnTo>
                <a:lnTo>
                  <a:pt x="2400300" y="28575"/>
                </a:lnTo>
                <a:lnTo>
                  <a:pt x="2400300" y="14287"/>
                </a:lnTo>
                <a:lnTo>
                  <a:pt x="2397919" y="7144"/>
                </a:lnTo>
                <a:lnTo>
                  <a:pt x="2393157" y="0"/>
                </a:lnTo>
                <a:lnTo>
                  <a:pt x="2381250" y="2381"/>
                </a:lnTo>
                <a:lnTo>
                  <a:pt x="2369344" y="9525"/>
                </a:lnTo>
                <a:lnTo>
                  <a:pt x="2347913" y="30956"/>
                </a:lnTo>
                <a:lnTo>
                  <a:pt x="2319338" y="54769"/>
                </a:lnTo>
                <a:lnTo>
                  <a:pt x="2281238" y="83344"/>
                </a:lnTo>
                <a:lnTo>
                  <a:pt x="2235994" y="107156"/>
                </a:lnTo>
                <a:lnTo>
                  <a:pt x="2171700" y="130969"/>
                </a:lnTo>
                <a:lnTo>
                  <a:pt x="2121694" y="142875"/>
                </a:lnTo>
                <a:lnTo>
                  <a:pt x="2076450" y="150019"/>
                </a:lnTo>
                <a:lnTo>
                  <a:pt x="2031207" y="154781"/>
                </a:lnTo>
                <a:lnTo>
                  <a:pt x="1983582" y="159544"/>
                </a:lnTo>
                <a:lnTo>
                  <a:pt x="1919288" y="161925"/>
                </a:lnTo>
                <a:lnTo>
                  <a:pt x="1826419" y="1619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48D64AB3-1426-4E63-8397-E3CF1131A6B5}"/>
              </a:ext>
            </a:extLst>
          </p:cNvPr>
          <p:cNvSpPr/>
          <p:nvPr/>
        </p:nvSpPr>
        <p:spPr>
          <a:xfrm rot="16200000">
            <a:off x="4325938" y="3592512"/>
            <a:ext cx="2636838" cy="2259013"/>
          </a:xfrm>
          <a:custGeom>
            <a:avLst/>
            <a:gdLst>
              <a:gd name="connsiteX0" fmla="*/ 2301865 w 2636472"/>
              <a:gd name="connsiteY0" fmla="*/ 268262 h 2258596"/>
              <a:gd name="connsiteX1" fmla="*/ 2327826 w 2636472"/>
              <a:gd name="connsiteY1" fmla="*/ 473065 h 2258596"/>
              <a:gd name="connsiteX2" fmla="*/ 2359556 w 2636472"/>
              <a:gd name="connsiteY2" fmla="*/ 715366 h 2258596"/>
              <a:gd name="connsiteX3" fmla="*/ 2365325 w 2636472"/>
              <a:gd name="connsiteY3" fmla="*/ 767288 h 2258596"/>
              <a:gd name="connsiteX4" fmla="*/ 2382632 w 2636472"/>
              <a:gd name="connsiteY4" fmla="*/ 923053 h 2258596"/>
              <a:gd name="connsiteX5" fmla="*/ 2397055 w 2636472"/>
              <a:gd name="connsiteY5" fmla="*/ 1081703 h 2258596"/>
              <a:gd name="connsiteX6" fmla="*/ 2417247 w 2636472"/>
              <a:gd name="connsiteY6" fmla="*/ 1373042 h 2258596"/>
              <a:gd name="connsiteX7" fmla="*/ 2437438 w 2636472"/>
              <a:gd name="connsiteY7" fmla="*/ 1609574 h 2258596"/>
              <a:gd name="connsiteX8" fmla="*/ 2448976 w 2636472"/>
              <a:gd name="connsiteY8" fmla="*/ 1762455 h 2258596"/>
              <a:gd name="connsiteX9" fmla="*/ 2451861 w 2636472"/>
              <a:gd name="connsiteY9" fmla="*/ 1802839 h 2258596"/>
              <a:gd name="connsiteX10" fmla="*/ 2451861 w 2636472"/>
              <a:gd name="connsiteY10" fmla="*/ 1828800 h 2258596"/>
              <a:gd name="connsiteX11" fmla="*/ 2446092 w 2636472"/>
              <a:gd name="connsiteY11" fmla="*/ 1863414 h 2258596"/>
              <a:gd name="connsiteX12" fmla="*/ 2434554 w 2636472"/>
              <a:gd name="connsiteY12" fmla="*/ 1889375 h 2258596"/>
              <a:gd name="connsiteX13" fmla="*/ 2423016 w 2636472"/>
              <a:gd name="connsiteY13" fmla="*/ 1906682 h 2258596"/>
              <a:gd name="connsiteX14" fmla="*/ 2411477 w 2636472"/>
              <a:gd name="connsiteY14" fmla="*/ 1915336 h 2258596"/>
              <a:gd name="connsiteX15" fmla="*/ 2394170 w 2636472"/>
              <a:gd name="connsiteY15" fmla="*/ 1923989 h 2258596"/>
              <a:gd name="connsiteX16" fmla="*/ 2353787 w 2636472"/>
              <a:gd name="connsiteY16" fmla="*/ 1926874 h 2258596"/>
              <a:gd name="connsiteX17" fmla="*/ 2189368 w 2636472"/>
              <a:gd name="connsiteY17" fmla="*/ 1926874 h 2258596"/>
              <a:gd name="connsiteX18" fmla="*/ 1961489 w 2636472"/>
              <a:gd name="connsiteY18" fmla="*/ 1923989 h 2258596"/>
              <a:gd name="connsiteX19" fmla="*/ 1799954 w 2636472"/>
              <a:gd name="connsiteY19" fmla="*/ 1926874 h 2258596"/>
              <a:gd name="connsiteX20" fmla="*/ 1589383 w 2636472"/>
              <a:gd name="connsiteY20" fmla="*/ 1926874 h 2258596"/>
              <a:gd name="connsiteX21" fmla="*/ 1393234 w 2636472"/>
              <a:gd name="connsiteY21" fmla="*/ 1923989 h 2258596"/>
              <a:gd name="connsiteX22" fmla="*/ 1110549 w 2636472"/>
              <a:gd name="connsiteY22" fmla="*/ 1923989 h 2258596"/>
              <a:gd name="connsiteX23" fmla="*/ 931707 w 2636472"/>
              <a:gd name="connsiteY23" fmla="*/ 1926874 h 2258596"/>
              <a:gd name="connsiteX24" fmla="*/ 703828 w 2636472"/>
              <a:gd name="connsiteY24" fmla="*/ 1926874 h 2258596"/>
              <a:gd name="connsiteX25" fmla="*/ 571139 w 2636472"/>
              <a:gd name="connsiteY25" fmla="*/ 1926874 h 2258596"/>
              <a:gd name="connsiteX26" fmla="*/ 545178 w 2636472"/>
              <a:gd name="connsiteY26" fmla="*/ 1926874 h 2258596"/>
              <a:gd name="connsiteX27" fmla="*/ 37499 w 2636472"/>
              <a:gd name="connsiteY27" fmla="*/ 1877837 h 2258596"/>
              <a:gd name="connsiteX28" fmla="*/ 20192 w 2636472"/>
              <a:gd name="connsiteY28" fmla="*/ 1886490 h 2258596"/>
              <a:gd name="connsiteX29" fmla="*/ 5769 w 2636472"/>
              <a:gd name="connsiteY29" fmla="*/ 1912451 h 2258596"/>
              <a:gd name="connsiteX30" fmla="*/ 0 w 2636472"/>
              <a:gd name="connsiteY30" fmla="*/ 1929759 h 2258596"/>
              <a:gd name="connsiteX31" fmla="*/ 0 w 2636472"/>
              <a:gd name="connsiteY31" fmla="*/ 1949950 h 2258596"/>
              <a:gd name="connsiteX32" fmla="*/ 8653 w 2636472"/>
              <a:gd name="connsiteY32" fmla="*/ 1967258 h 2258596"/>
              <a:gd name="connsiteX33" fmla="*/ 28845 w 2636472"/>
              <a:gd name="connsiteY33" fmla="*/ 1984565 h 2258596"/>
              <a:gd name="connsiteX34" fmla="*/ 46152 w 2636472"/>
              <a:gd name="connsiteY34" fmla="*/ 2001872 h 2258596"/>
              <a:gd name="connsiteX35" fmla="*/ 66344 w 2636472"/>
              <a:gd name="connsiteY35" fmla="*/ 2019179 h 2258596"/>
              <a:gd name="connsiteX36" fmla="*/ 95190 w 2636472"/>
              <a:gd name="connsiteY36" fmla="*/ 2045140 h 2258596"/>
              <a:gd name="connsiteX37" fmla="*/ 144227 w 2636472"/>
              <a:gd name="connsiteY37" fmla="*/ 2076870 h 2258596"/>
              <a:gd name="connsiteX38" fmla="*/ 213456 w 2636472"/>
              <a:gd name="connsiteY38" fmla="*/ 2111485 h 2258596"/>
              <a:gd name="connsiteX39" fmla="*/ 299992 w 2636472"/>
              <a:gd name="connsiteY39" fmla="*/ 2146099 h 2258596"/>
              <a:gd name="connsiteX40" fmla="*/ 377875 w 2636472"/>
              <a:gd name="connsiteY40" fmla="*/ 2174945 h 2258596"/>
              <a:gd name="connsiteX41" fmla="*/ 447104 w 2636472"/>
              <a:gd name="connsiteY41" fmla="*/ 2195136 h 2258596"/>
              <a:gd name="connsiteX42" fmla="*/ 504795 w 2636472"/>
              <a:gd name="connsiteY42" fmla="*/ 2186483 h 2258596"/>
              <a:gd name="connsiteX43" fmla="*/ 617292 w 2636472"/>
              <a:gd name="connsiteY43" fmla="*/ 2172060 h 2258596"/>
              <a:gd name="connsiteX44" fmla="*/ 804787 w 2636472"/>
              <a:gd name="connsiteY44" fmla="*/ 2157637 h 2258596"/>
              <a:gd name="connsiteX45" fmla="*/ 998052 w 2636472"/>
              <a:gd name="connsiteY45" fmla="*/ 2148984 h 2258596"/>
              <a:gd name="connsiteX46" fmla="*/ 1225930 w 2636472"/>
              <a:gd name="connsiteY46" fmla="*/ 2148984 h 2258596"/>
              <a:gd name="connsiteX47" fmla="*/ 1551884 w 2636472"/>
              <a:gd name="connsiteY47" fmla="*/ 2148984 h 2258596"/>
              <a:gd name="connsiteX48" fmla="*/ 1929759 w 2636472"/>
              <a:gd name="connsiteY48" fmla="*/ 2148984 h 2258596"/>
              <a:gd name="connsiteX49" fmla="*/ 2249943 w 2636472"/>
              <a:gd name="connsiteY49" fmla="*/ 2148984 h 2258596"/>
              <a:gd name="connsiteX50" fmla="*/ 2275904 w 2636472"/>
              <a:gd name="connsiteY50" fmla="*/ 2148984 h 2258596"/>
              <a:gd name="connsiteX51" fmla="*/ 2284558 w 2636472"/>
              <a:gd name="connsiteY51" fmla="*/ 2177829 h 2258596"/>
              <a:gd name="connsiteX52" fmla="*/ 2296096 w 2636472"/>
              <a:gd name="connsiteY52" fmla="*/ 2209559 h 2258596"/>
              <a:gd name="connsiteX53" fmla="*/ 2310518 w 2636472"/>
              <a:gd name="connsiteY53" fmla="*/ 2238405 h 2258596"/>
              <a:gd name="connsiteX54" fmla="*/ 2330710 w 2636472"/>
              <a:gd name="connsiteY54" fmla="*/ 2255712 h 2258596"/>
              <a:gd name="connsiteX55" fmla="*/ 2342248 w 2636472"/>
              <a:gd name="connsiteY55" fmla="*/ 2258596 h 2258596"/>
              <a:gd name="connsiteX56" fmla="*/ 2353787 w 2636472"/>
              <a:gd name="connsiteY56" fmla="*/ 2258596 h 2258596"/>
              <a:gd name="connsiteX57" fmla="*/ 2373978 w 2636472"/>
              <a:gd name="connsiteY57" fmla="*/ 2247058 h 2258596"/>
              <a:gd name="connsiteX58" fmla="*/ 2405708 w 2636472"/>
              <a:gd name="connsiteY58" fmla="*/ 2218213 h 2258596"/>
              <a:gd name="connsiteX59" fmla="*/ 2489360 w 2636472"/>
              <a:gd name="connsiteY59" fmla="*/ 2137446 h 2258596"/>
              <a:gd name="connsiteX60" fmla="*/ 2561474 w 2636472"/>
              <a:gd name="connsiteY60" fmla="*/ 2062448 h 2258596"/>
              <a:gd name="connsiteX61" fmla="*/ 2616280 w 2636472"/>
              <a:gd name="connsiteY61" fmla="*/ 2007641 h 2258596"/>
              <a:gd name="connsiteX62" fmla="*/ 2622049 w 2636472"/>
              <a:gd name="connsiteY62" fmla="*/ 2001872 h 2258596"/>
              <a:gd name="connsiteX63" fmla="*/ 2627818 w 2636472"/>
              <a:gd name="connsiteY63" fmla="*/ 1993218 h 2258596"/>
              <a:gd name="connsiteX64" fmla="*/ 2633587 w 2636472"/>
              <a:gd name="connsiteY64" fmla="*/ 1984565 h 2258596"/>
              <a:gd name="connsiteX65" fmla="*/ 2636472 w 2636472"/>
              <a:gd name="connsiteY65" fmla="*/ 1978796 h 2258596"/>
              <a:gd name="connsiteX66" fmla="*/ 2636472 w 2636472"/>
              <a:gd name="connsiteY66" fmla="*/ 1964373 h 2258596"/>
              <a:gd name="connsiteX67" fmla="*/ 2636472 w 2636472"/>
              <a:gd name="connsiteY67" fmla="*/ 1941297 h 2258596"/>
              <a:gd name="connsiteX68" fmla="*/ 2630703 w 2636472"/>
              <a:gd name="connsiteY68" fmla="*/ 1898029 h 2258596"/>
              <a:gd name="connsiteX69" fmla="*/ 2619164 w 2636472"/>
              <a:gd name="connsiteY69" fmla="*/ 1851876 h 2258596"/>
              <a:gd name="connsiteX70" fmla="*/ 2601857 w 2636472"/>
              <a:gd name="connsiteY70" fmla="*/ 1782647 h 2258596"/>
              <a:gd name="connsiteX71" fmla="*/ 2587435 w 2636472"/>
              <a:gd name="connsiteY71" fmla="*/ 1745148 h 2258596"/>
              <a:gd name="connsiteX72" fmla="*/ 2578781 w 2636472"/>
              <a:gd name="connsiteY72" fmla="*/ 1673034 h 2258596"/>
              <a:gd name="connsiteX73" fmla="*/ 2570127 w 2636472"/>
              <a:gd name="connsiteY73" fmla="*/ 1546114 h 2258596"/>
              <a:gd name="connsiteX74" fmla="*/ 2552820 w 2636472"/>
              <a:gd name="connsiteY74" fmla="*/ 1378811 h 2258596"/>
              <a:gd name="connsiteX75" fmla="*/ 2541282 w 2636472"/>
              <a:gd name="connsiteY75" fmla="*/ 1223046 h 2258596"/>
              <a:gd name="connsiteX76" fmla="*/ 2544166 w 2636472"/>
              <a:gd name="connsiteY76" fmla="*/ 1026897 h 2258596"/>
              <a:gd name="connsiteX77" fmla="*/ 2523975 w 2636472"/>
              <a:gd name="connsiteY77" fmla="*/ 856709 h 2258596"/>
              <a:gd name="connsiteX78" fmla="*/ 2503783 w 2636472"/>
              <a:gd name="connsiteY78" fmla="*/ 674983 h 2258596"/>
              <a:gd name="connsiteX79" fmla="*/ 2474937 w 2636472"/>
              <a:gd name="connsiteY79" fmla="*/ 449988 h 2258596"/>
              <a:gd name="connsiteX80" fmla="*/ 2451861 w 2636472"/>
              <a:gd name="connsiteY80" fmla="*/ 236532 h 2258596"/>
              <a:gd name="connsiteX81" fmla="*/ 2425900 w 2636472"/>
              <a:gd name="connsiteY81" fmla="*/ 2884 h 2258596"/>
              <a:gd name="connsiteX82" fmla="*/ 2267250 w 2636472"/>
              <a:gd name="connsiteY82" fmla="*/ 0 h 2258596"/>
              <a:gd name="connsiteX83" fmla="*/ 2284558 w 2636472"/>
              <a:gd name="connsiteY83" fmla="*/ 129804 h 2258596"/>
              <a:gd name="connsiteX84" fmla="*/ 2301865 w 2636472"/>
              <a:gd name="connsiteY84" fmla="*/ 268262 h 2258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2636472" h="2258596">
                <a:moveTo>
                  <a:pt x="2301865" y="268262"/>
                </a:moveTo>
                <a:lnTo>
                  <a:pt x="2327826" y="473065"/>
                </a:lnTo>
                <a:lnTo>
                  <a:pt x="2359556" y="715366"/>
                </a:lnTo>
                <a:lnTo>
                  <a:pt x="2365325" y="767288"/>
                </a:lnTo>
                <a:lnTo>
                  <a:pt x="2382632" y="923053"/>
                </a:lnTo>
                <a:lnTo>
                  <a:pt x="2397055" y="1081703"/>
                </a:lnTo>
                <a:lnTo>
                  <a:pt x="2417247" y="1373042"/>
                </a:lnTo>
                <a:lnTo>
                  <a:pt x="2437438" y="1609574"/>
                </a:lnTo>
                <a:lnTo>
                  <a:pt x="2448976" y="1762455"/>
                </a:lnTo>
                <a:lnTo>
                  <a:pt x="2451861" y="1802839"/>
                </a:lnTo>
                <a:lnTo>
                  <a:pt x="2451861" y="1828800"/>
                </a:lnTo>
                <a:lnTo>
                  <a:pt x="2446092" y="1863414"/>
                </a:lnTo>
                <a:lnTo>
                  <a:pt x="2434554" y="1889375"/>
                </a:lnTo>
                <a:lnTo>
                  <a:pt x="2423016" y="1906682"/>
                </a:lnTo>
                <a:lnTo>
                  <a:pt x="2411477" y="1915336"/>
                </a:lnTo>
                <a:lnTo>
                  <a:pt x="2394170" y="1923989"/>
                </a:lnTo>
                <a:lnTo>
                  <a:pt x="2353787" y="1926874"/>
                </a:lnTo>
                <a:lnTo>
                  <a:pt x="2189368" y="1926874"/>
                </a:lnTo>
                <a:lnTo>
                  <a:pt x="1961489" y="1923989"/>
                </a:lnTo>
                <a:lnTo>
                  <a:pt x="1799954" y="1926874"/>
                </a:lnTo>
                <a:lnTo>
                  <a:pt x="1589383" y="1926874"/>
                </a:lnTo>
                <a:lnTo>
                  <a:pt x="1393234" y="1923989"/>
                </a:lnTo>
                <a:lnTo>
                  <a:pt x="1110549" y="1923989"/>
                </a:lnTo>
                <a:lnTo>
                  <a:pt x="931707" y="1926874"/>
                </a:lnTo>
                <a:lnTo>
                  <a:pt x="703828" y="1926874"/>
                </a:lnTo>
                <a:lnTo>
                  <a:pt x="571139" y="1926874"/>
                </a:lnTo>
                <a:lnTo>
                  <a:pt x="545178" y="1926874"/>
                </a:lnTo>
                <a:lnTo>
                  <a:pt x="37499" y="1877837"/>
                </a:lnTo>
                <a:lnTo>
                  <a:pt x="20192" y="1886490"/>
                </a:lnTo>
                <a:lnTo>
                  <a:pt x="5769" y="1912451"/>
                </a:lnTo>
                <a:lnTo>
                  <a:pt x="0" y="1929759"/>
                </a:lnTo>
                <a:lnTo>
                  <a:pt x="0" y="1949950"/>
                </a:lnTo>
                <a:lnTo>
                  <a:pt x="8653" y="1967258"/>
                </a:lnTo>
                <a:lnTo>
                  <a:pt x="28845" y="1984565"/>
                </a:lnTo>
                <a:lnTo>
                  <a:pt x="46152" y="2001872"/>
                </a:lnTo>
                <a:lnTo>
                  <a:pt x="66344" y="2019179"/>
                </a:lnTo>
                <a:lnTo>
                  <a:pt x="95190" y="2045140"/>
                </a:lnTo>
                <a:lnTo>
                  <a:pt x="144227" y="2076870"/>
                </a:lnTo>
                <a:lnTo>
                  <a:pt x="213456" y="2111485"/>
                </a:lnTo>
                <a:lnTo>
                  <a:pt x="299992" y="2146099"/>
                </a:lnTo>
                <a:lnTo>
                  <a:pt x="377875" y="2174945"/>
                </a:lnTo>
                <a:lnTo>
                  <a:pt x="447104" y="2195136"/>
                </a:lnTo>
                <a:lnTo>
                  <a:pt x="504795" y="2186483"/>
                </a:lnTo>
                <a:lnTo>
                  <a:pt x="617292" y="2172060"/>
                </a:lnTo>
                <a:lnTo>
                  <a:pt x="804787" y="2157637"/>
                </a:lnTo>
                <a:lnTo>
                  <a:pt x="998052" y="2148984"/>
                </a:lnTo>
                <a:lnTo>
                  <a:pt x="1225930" y="2148984"/>
                </a:lnTo>
                <a:lnTo>
                  <a:pt x="1551884" y="2148984"/>
                </a:lnTo>
                <a:lnTo>
                  <a:pt x="1929759" y="2148984"/>
                </a:lnTo>
                <a:lnTo>
                  <a:pt x="2249943" y="2148984"/>
                </a:lnTo>
                <a:lnTo>
                  <a:pt x="2275904" y="2148984"/>
                </a:lnTo>
                <a:lnTo>
                  <a:pt x="2284558" y="2177829"/>
                </a:lnTo>
                <a:lnTo>
                  <a:pt x="2296096" y="2209559"/>
                </a:lnTo>
                <a:lnTo>
                  <a:pt x="2310518" y="2238405"/>
                </a:lnTo>
                <a:lnTo>
                  <a:pt x="2330710" y="2255712"/>
                </a:lnTo>
                <a:lnTo>
                  <a:pt x="2342248" y="2258596"/>
                </a:lnTo>
                <a:lnTo>
                  <a:pt x="2353787" y="2258596"/>
                </a:lnTo>
                <a:lnTo>
                  <a:pt x="2373978" y="2247058"/>
                </a:lnTo>
                <a:lnTo>
                  <a:pt x="2405708" y="2218213"/>
                </a:lnTo>
                <a:lnTo>
                  <a:pt x="2489360" y="2137446"/>
                </a:lnTo>
                <a:lnTo>
                  <a:pt x="2561474" y="2062448"/>
                </a:lnTo>
                <a:lnTo>
                  <a:pt x="2616280" y="2007641"/>
                </a:lnTo>
                <a:lnTo>
                  <a:pt x="2622049" y="2001872"/>
                </a:lnTo>
                <a:lnTo>
                  <a:pt x="2627818" y="1993218"/>
                </a:lnTo>
                <a:lnTo>
                  <a:pt x="2633587" y="1984565"/>
                </a:lnTo>
                <a:lnTo>
                  <a:pt x="2636472" y="1978796"/>
                </a:lnTo>
                <a:lnTo>
                  <a:pt x="2636472" y="1964373"/>
                </a:lnTo>
                <a:lnTo>
                  <a:pt x="2636472" y="1941297"/>
                </a:lnTo>
                <a:lnTo>
                  <a:pt x="2630703" y="1898029"/>
                </a:lnTo>
                <a:lnTo>
                  <a:pt x="2619164" y="1851876"/>
                </a:lnTo>
                <a:lnTo>
                  <a:pt x="2601857" y="1782647"/>
                </a:lnTo>
                <a:lnTo>
                  <a:pt x="2587435" y="1745148"/>
                </a:lnTo>
                <a:lnTo>
                  <a:pt x="2578781" y="1673034"/>
                </a:lnTo>
                <a:lnTo>
                  <a:pt x="2570127" y="1546114"/>
                </a:lnTo>
                <a:lnTo>
                  <a:pt x="2552820" y="1378811"/>
                </a:lnTo>
                <a:lnTo>
                  <a:pt x="2541282" y="1223046"/>
                </a:lnTo>
                <a:cubicBezTo>
                  <a:pt x="2542243" y="1157663"/>
                  <a:pt x="2543205" y="1092280"/>
                  <a:pt x="2544166" y="1026897"/>
                </a:cubicBezTo>
                <a:lnTo>
                  <a:pt x="2523975" y="856709"/>
                </a:lnTo>
                <a:lnTo>
                  <a:pt x="2503783" y="674983"/>
                </a:lnTo>
                <a:lnTo>
                  <a:pt x="2474937" y="449988"/>
                </a:lnTo>
                <a:lnTo>
                  <a:pt x="2451861" y="236532"/>
                </a:lnTo>
                <a:lnTo>
                  <a:pt x="2425900" y="2884"/>
                </a:lnTo>
                <a:lnTo>
                  <a:pt x="2267250" y="0"/>
                </a:lnTo>
                <a:lnTo>
                  <a:pt x="2284558" y="129804"/>
                </a:lnTo>
                <a:lnTo>
                  <a:pt x="2301865" y="26826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A18B974C-0375-47FA-920F-5517845F668B}"/>
              </a:ext>
            </a:extLst>
          </p:cNvPr>
          <p:cNvSpPr/>
          <p:nvPr/>
        </p:nvSpPr>
        <p:spPr>
          <a:xfrm>
            <a:off x="5867400" y="5389563"/>
            <a:ext cx="585788" cy="644525"/>
          </a:xfrm>
          <a:custGeom>
            <a:avLst/>
            <a:gdLst>
              <a:gd name="connsiteX0" fmla="*/ 152400 w 585788"/>
              <a:gd name="connsiteY0" fmla="*/ 121444 h 645319"/>
              <a:gd name="connsiteX1" fmla="*/ 338138 w 585788"/>
              <a:gd name="connsiteY1" fmla="*/ 173831 h 645319"/>
              <a:gd name="connsiteX2" fmla="*/ 383381 w 585788"/>
              <a:gd name="connsiteY2" fmla="*/ 188119 h 645319"/>
              <a:gd name="connsiteX3" fmla="*/ 419100 w 585788"/>
              <a:gd name="connsiteY3" fmla="*/ 202406 h 645319"/>
              <a:gd name="connsiteX4" fmla="*/ 438150 w 585788"/>
              <a:gd name="connsiteY4" fmla="*/ 207169 h 645319"/>
              <a:gd name="connsiteX5" fmla="*/ 466725 w 585788"/>
              <a:gd name="connsiteY5" fmla="*/ 211931 h 645319"/>
              <a:gd name="connsiteX6" fmla="*/ 478631 w 585788"/>
              <a:gd name="connsiteY6" fmla="*/ 214312 h 645319"/>
              <a:gd name="connsiteX7" fmla="*/ 502444 w 585788"/>
              <a:gd name="connsiteY7" fmla="*/ 209550 h 645319"/>
              <a:gd name="connsiteX8" fmla="*/ 523875 w 585788"/>
              <a:gd name="connsiteY8" fmla="*/ 200025 h 645319"/>
              <a:gd name="connsiteX9" fmla="*/ 542925 w 585788"/>
              <a:gd name="connsiteY9" fmla="*/ 185737 h 645319"/>
              <a:gd name="connsiteX10" fmla="*/ 554831 w 585788"/>
              <a:gd name="connsiteY10" fmla="*/ 171450 h 645319"/>
              <a:gd name="connsiteX11" fmla="*/ 564356 w 585788"/>
              <a:gd name="connsiteY11" fmla="*/ 154781 h 645319"/>
              <a:gd name="connsiteX12" fmla="*/ 571500 w 585788"/>
              <a:gd name="connsiteY12" fmla="*/ 130969 h 645319"/>
              <a:gd name="connsiteX13" fmla="*/ 573881 w 585788"/>
              <a:gd name="connsiteY13" fmla="*/ 95250 h 645319"/>
              <a:gd name="connsiteX14" fmla="*/ 578644 w 585788"/>
              <a:gd name="connsiteY14" fmla="*/ 0 h 645319"/>
              <a:gd name="connsiteX15" fmla="*/ 585788 w 585788"/>
              <a:gd name="connsiteY15" fmla="*/ 645319 h 645319"/>
              <a:gd name="connsiteX16" fmla="*/ 550069 w 585788"/>
              <a:gd name="connsiteY16" fmla="*/ 635794 h 645319"/>
              <a:gd name="connsiteX17" fmla="*/ 528638 w 585788"/>
              <a:gd name="connsiteY17" fmla="*/ 623887 h 645319"/>
              <a:gd name="connsiteX18" fmla="*/ 511969 w 585788"/>
              <a:gd name="connsiteY18" fmla="*/ 609600 h 645319"/>
              <a:gd name="connsiteX19" fmla="*/ 495300 w 585788"/>
              <a:gd name="connsiteY19" fmla="*/ 588169 h 645319"/>
              <a:gd name="connsiteX20" fmla="*/ 471488 w 585788"/>
              <a:gd name="connsiteY20" fmla="*/ 545306 h 645319"/>
              <a:gd name="connsiteX21" fmla="*/ 426244 w 585788"/>
              <a:gd name="connsiteY21" fmla="*/ 459581 h 645319"/>
              <a:gd name="connsiteX22" fmla="*/ 397669 w 585788"/>
              <a:gd name="connsiteY22" fmla="*/ 409575 h 645319"/>
              <a:gd name="connsiteX23" fmla="*/ 357188 w 585788"/>
              <a:gd name="connsiteY23" fmla="*/ 378619 h 645319"/>
              <a:gd name="connsiteX24" fmla="*/ 278606 w 585788"/>
              <a:gd name="connsiteY24" fmla="*/ 321469 h 645319"/>
              <a:gd name="connsiteX25" fmla="*/ 157163 w 585788"/>
              <a:gd name="connsiteY25" fmla="*/ 235744 h 645319"/>
              <a:gd name="connsiteX26" fmla="*/ 85725 w 585788"/>
              <a:gd name="connsiteY26" fmla="*/ 185737 h 645319"/>
              <a:gd name="connsiteX27" fmla="*/ 28575 w 585788"/>
              <a:gd name="connsiteY27" fmla="*/ 147637 h 645319"/>
              <a:gd name="connsiteX28" fmla="*/ 14288 w 585788"/>
              <a:gd name="connsiteY28" fmla="*/ 135731 h 645319"/>
              <a:gd name="connsiteX29" fmla="*/ 2381 w 585788"/>
              <a:gd name="connsiteY29" fmla="*/ 116681 h 645319"/>
              <a:gd name="connsiteX30" fmla="*/ 0 w 585788"/>
              <a:gd name="connsiteY30" fmla="*/ 102394 h 645319"/>
              <a:gd name="connsiteX31" fmla="*/ 2381 w 585788"/>
              <a:gd name="connsiteY31" fmla="*/ 97631 h 645319"/>
              <a:gd name="connsiteX32" fmla="*/ 11906 w 585788"/>
              <a:gd name="connsiteY32" fmla="*/ 92869 h 645319"/>
              <a:gd name="connsiteX33" fmla="*/ 28575 w 585788"/>
              <a:gd name="connsiteY33" fmla="*/ 90487 h 645319"/>
              <a:gd name="connsiteX34" fmla="*/ 71438 w 585788"/>
              <a:gd name="connsiteY34" fmla="*/ 97631 h 645319"/>
              <a:gd name="connsiteX35" fmla="*/ 152400 w 585788"/>
              <a:gd name="connsiteY35" fmla="*/ 121444 h 645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85788" h="645319">
                <a:moveTo>
                  <a:pt x="152400" y="121444"/>
                </a:moveTo>
                <a:lnTo>
                  <a:pt x="338138" y="173831"/>
                </a:lnTo>
                <a:lnTo>
                  <a:pt x="383381" y="188119"/>
                </a:lnTo>
                <a:lnTo>
                  <a:pt x="419100" y="202406"/>
                </a:lnTo>
                <a:lnTo>
                  <a:pt x="438150" y="207169"/>
                </a:lnTo>
                <a:lnTo>
                  <a:pt x="466725" y="211931"/>
                </a:lnTo>
                <a:lnTo>
                  <a:pt x="478631" y="214312"/>
                </a:lnTo>
                <a:lnTo>
                  <a:pt x="502444" y="209550"/>
                </a:lnTo>
                <a:lnTo>
                  <a:pt x="523875" y="200025"/>
                </a:lnTo>
                <a:lnTo>
                  <a:pt x="542925" y="185737"/>
                </a:lnTo>
                <a:lnTo>
                  <a:pt x="554831" y="171450"/>
                </a:lnTo>
                <a:lnTo>
                  <a:pt x="564356" y="154781"/>
                </a:lnTo>
                <a:lnTo>
                  <a:pt x="571500" y="130969"/>
                </a:lnTo>
                <a:lnTo>
                  <a:pt x="573881" y="95250"/>
                </a:lnTo>
                <a:lnTo>
                  <a:pt x="578644" y="0"/>
                </a:lnTo>
                <a:cubicBezTo>
                  <a:pt x="581025" y="215106"/>
                  <a:pt x="583407" y="430213"/>
                  <a:pt x="585788" y="645319"/>
                </a:cubicBezTo>
                <a:lnTo>
                  <a:pt x="550069" y="635794"/>
                </a:lnTo>
                <a:lnTo>
                  <a:pt x="528638" y="623887"/>
                </a:lnTo>
                <a:lnTo>
                  <a:pt x="511969" y="609600"/>
                </a:lnTo>
                <a:lnTo>
                  <a:pt x="495300" y="588169"/>
                </a:lnTo>
                <a:lnTo>
                  <a:pt x="471488" y="545306"/>
                </a:lnTo>
                <a:lnTo>
                  <a:pt x="426244" y="459581"/>
                </a:lnTo>
                <a:lnTo>
                  <a:pt x="397669" y="409575"/>
                </a:lnTo>
                <a:lnTo>
                  <a:pt x="357188" y="378619"/>
                </a:lnTo>
                <a:lnTo>
                  <a:pt x="278606" y="321469"/>
                </a:lnTo>
                <a:lnTo>
                  <a:pt x="157163" y="235744"/>
                </a:lnTo>
                <a:lnTo>
                  <a:pt x="85725" y="185737"/>
                </a:lnTo>
                <a:lnTo>
                  <a:pt x="28575" y="147637"/>
                </a:lnTo>
                <a:lnTo>
                  <a:pt x="14288" y="135731"/>
                </a:lnTo>
                <a:lnTo>
                  <a:pt x="2381" y="116681"/>
                </a:lnTo>
                <a:lnTo>
                  <a:pt x="0" y="102394"/>
                </a:lnTo>
                <a:lnTo>
                  <a:pt x="2381" y="97631"/>
                </a:lnTo>
                <a:lnTo>
                  <a:pt x="11906" y="92869"/>
                </a:lnTo>
                <a:lnTo>
                  <a:pt x="28575" y="90487"/>
                </a:lnTo>
                <a:lnTo>
                  <a:pt x="71438" y="97631"/>
                </a:lnTo>
                <a:lnTo>
                  <a:pt x="152400" y="12144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DFC05E2A-2653-4039-9C17-399E06066781}"/>
              </a:ext>
            </a:extLst>
          </p:cNvPr>
          <p:cNvSpPr/>
          <p:nvPr/>
        </p:nvSpPr>
        <p:spPr>
          <a:xfrm>
            <a:off x="4497388" y="4049713"/>
            <a:ext cx="2022475" cy="371475"/>
          </a:xfrm>
          <a:custGeom>
            <a:avLst/>
            <a:gdLst>
              <a:gd name="connsiteX0" fmla="*/ 1633538 w 2021682"/>
              <a:gd name="connsiteY0" fmla="*/ 192882 h 371475"/>
              <a:gd name="connsiteX1" fmla="*/ 1857375 w 2021682"/>
              <a:gd name="connsiteY1" fmla="*/ 169069 h 371475"/>
              <a:gd name="connsiteX2" fmla="*/ 2021682 w 2021682"/>
              <a:gd name="connsiteY2" fmla="*/ 152400 h 371475"/>
              <a:gd name="connsiteX3" fmla="*/ 1997869 w 2021682"/>
              <a:gd name="connsiteY3" fmla="*/ 0 h 371475"/>
              <a:gd name="connsiteX4" fmla="*/ 1845469 w 2021682"/>
              <a:gd name="connsiteY4" fmla="*/ 11907 h 371475"/>
              <a:gd name="connsiteX5" fmla="*/ 1669257 w 2021682"/>
              <a:gd name="connsiteY5" fmla="*/ 26194 h 371475"/>
              <a:gd name="connsiteX6" fmla="*/ 1543050 w 2021682"/>
              <a:gd name="connsiteY6" fmla="*/ 35719 h 371475"/>
              <a:gd name="connsiteX7" fmla="*/ 1423988 w 2021682"/>
              <a:gd name="connsiteY7" fmla="*/ 45244 h 371475"/>
              <a:gd name="connsiteX8" fmla="*/ 1257300 w 2021682"/>
              <a:gd name="connsiteY8" fmla="*/ 57150 h 371475"/>
              <a:gd name="connsiteX9" fmla="*/ 1123950 w 2021682"/>
              <a:gd name="connsiteY9" fmla="*/ 66675 h 371475"/>
              <a:gd name="connsiteX10" fmla="*/ 1066800 w 2021682"/>
              <a:gd name="connsiteY10" fmla="*/ 71438 h 371475"/>
              <a:gd name="connsiteX11" fmla="*/ 845344 w 2021682"/>
              <a:gd name="connsiteY11" fmla="*/ 90488 h 371475"/>
              <a:gd name="connsiteX12" fmla="*/ 595313 w 2021682"/>
              <a:gd name="connsiteY12" fmla="*/ 128588 h 371475"/>
              <a:gd name="connsiteX13" fmla="*/ 376238 w 2021682"/>
              <a:gd name="connsiteY13" fmla="*/ 159544 h 371475"/>
              <a:gd name="connsiteX14" fmla="*/ 166688 w 2021682"/>
              <a:gd name="connsiteY14" fmla="*/ 190500 h 371475"/>
              <a:gd name="connsiteX15" fmla="*/ 2382 w 2021682"/>
              <a:gd name="connsiteY15" fmla="*/ 214313 h 371475"/>
              <a:gd name="connsiteX16" fmla="*/ 0 w 2021682"/>
              <a:gd name="connsiteY16" fmla="*/ 371475 h 371475"/>
              <a:gd name="connsiteX17" fmla="*/ 223838 w 2021682"/>
              <a:gd name="connsiteY17" fmla="*/ 338138 h 371475"/>
              <a:gd name="connsiteX18" fmla="*/ 426244 w 2021682"/>
              <a:gd name="connsiteY18" fmla="*/ 307182 h 371475"/>
              <a:gd name="connsiteX19" fmla="*/ 645319 w 2021682"/>
              <a:gd name="connsiteY19" fmla="*/ 276225 h 371475"/>
              <a:gd name="connsiteX20" fmla="*/ 850107 w 2021682"/>
              <a:gd name="connsiteY20" fmla="*/ 247650 h 371475"/>
              <a:gd name="connsiteX21" fmla="*/ 1023938 w 2021682"/>
              <a:gd name="connsiteY21" fmla="*/ 252413 h 371475"/>
              <a:gd name="connsiteX22" fmla="*/ 1200150 w 2021682"/>
              <a:gd name="connsiteY22" fmla="*/ 233363 h 371475"/>
              <a:gd name="connsiteX23" fmla="*/ 1371600 w 2021682"/>
              <a:gd name="connsiteY23" fmla="*/ 216694 h 371475"/>
              <a:gd name="connsiteX24" fmla="*/ 1633538 w 2021682"/>
              <a:gd name="connsiteY24" fmla="*/ 192882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021682" h="371475">
                <a:moveTo>
                  <a:pt x="1633538" y="192882"/>
                </a:moveTo>
                <a:lnTo>
                  <a:pt x="1857375" y="169069"/>
                </a:lnTo>
                <a:lnTo>
                  <a:pt x="2021682" y="152400"/>
                </a:lnTo>
                <a:lnTo>
                  <a:pt x="1997869" y="0"/>
                </a:lnTo>
                <a:lnTo>
                  <a:pt x="1845469" y="11907"/>
                </a:lnTo>
                <a:lnTo>
                  <a:pt x="1669257" y="26194"/>
                </a:lnTo>
                <a:lnTo>
                  <a:pt x="1543050" y="35719"/>
                </a:lnTo>
                <a:lnTo>
                  <a:pt x="1423988" y="45244"/>
                </a:lnTo>
                <a:lnTo>
                  <a:pt x="1257300" y="57150"/>
                </a:lnTo>
                <a:lnTo>
                  <a:pt x="1123950" y="66675"/>
                </a:lnTo>
                <a:lnTo>
                  <a:pt x="1066800" y="71438"/>
                </a:lnTo>
                <a:lnTo>
                  <a:pt x="845344" y="90488"/>
                </a:lnTo>
                <a:lnTo>
                  <a:pt x="595313" y="128588"/>
                </a:lnTo>
                <a:lnTo>
                  <a:pt x="376238" y="159544"/>
                </a:lnTo>
                <a:lnTo>
                  <a:pt x="166688" y="190500"/>
                </a:lnTo>
                <a:lnTo>
                  <a:pt x="2382" y="214313"/>
                </a:lnTo>
                <a:lnTo>
                  <a:pt x="0" y="371475"/>
                </a:lnTo>
                <a:lnTo>
                  <a:pt x="223838" y="338138"/>
                </a:lnTo>
                <a:lnTo>
                  <a:pt x="426244" y="307182"/>
                </a:lnTo>
                <a:lnTo>
                  <a:pt x="645319" y="276225"/>
                </a:lnTo>
                <a:lnTo>
                  <a:pt x="850107" y="247650"/>
                </a:lnTo>
                <a:lnTo>
                  <a:pt x="1023938" y="252413"/>
                </a:lnTo>
                <a:lnTo>
                  <a:pt x="1200150" y="233363"/>
                </a:lnTo>
                <a:lnTo>
                  <a:pt x="1371600" y="216694"/>
                </a:lnTo>
                <a:lnTo>
                  <a:pt x="1633538" y="19288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D7E755C9-D093-48A0-8F5F-5836BCCF8C06}"/>
              </a:ext>
            </a:extLst>
          </p:cNvPr>
          <p:cNvSpPr/>
          <p:nvPr/>
        </p:nvSpPr>
        <p:spPr>
          <a:xfrm>
            <a:off x="4452938" y="4697413"/>
            <a:ext cx="2051050" cy="415925"/>
          </a:xfrm>
          <a:custGeom>
            <a:avLst/>
            <a:gdLst>
              <a:gd name="connsiteX0" fmla="*/ 1788318 w 2050256"/>
              <a:gd name="connsiteY0" fmla="*/ 23813 h 414338"/>
              <a:gd name="connsiteX1" fmla="*/ 1559718 w 2050256"/>
              <a:gd name="connsiteY1" fmla="*/ 47625 h 414338"/>
              <a:gd name="connsiteX2" fmla="*/ 1373981 w 2050256"/>
              <a:gd name="connsiteY2" fmla="*/ 64294 h 414338"/>
              <a:gd name="connsiteX3" fmla="*/ 1162050 w 2050256"/>
              <a:gd name="connsiteY3" fmla="*/ 85725 h 414338"/>
              <a:gd name="connsiteX4" fmla="*/ 1076325 w 2050256"/>
              <a:gd name="connsiteY4" fmla="*/ 95250 h 414338"/>
              <a:gd name="connsiteX5" fmla="*/ 888206 w 2050256"/>
              <a:gd name="connsiteY5" fmla="*/ 135732 h 414338"/>
              <a:gd name="connsiteX6" fmla="*/ 690562 w 2050256"/>
              <a:gd name="connsiteY6" fmla="*/ 159544 h 414338"/>
              <a:gd name="connsiteX7" fmla="*/ 431006 w 2050256"/>
              <a:gd name="connsiteY7" fmla="*/ 188119 h 414338"/>
              <a:gd name="connsiteX8" fmla="*/ 183356 w 2050256"/>
              <a:gd name="connsiteY8" fmla="*/ 216694 h 414338"/>
              <a:gd name="connsiteX9" fmla="*/ 11906 w 2050256"/>
              <a:gd name="connsiteY9" fmla="*/ 235744 h 414338"/>
              <a:gd name="connsiteX10" fmla="*/ 0 w 2050256"/>
              <a:gd name="connsiteY10" fmla="*/ 414338 h 414338"/>
              <a:gd name="connsiteX11" fmla="*/ 250031 w 2050256"/>
              <a:gd name="connsiteY11" fmla="*/ 378619 h 414338"/>
              <a:gd name="connsiteX12" fmla="*/ 554831 w 2050256"/>
              <a:gd name="connsiteY12" fmla="*/ 338138 h 414338"/>
              <a:gd name="connsiteX13" fmla="*/ 833437 w 2050256"/>
              <a:gd name="connsiteY13" fmla="*/ 300038 h 414338"/>
              <a:gd name="connsiteX14" fmla="*/ 888206 w 2050256"/>
              <a:gd name="connsiteY14" fmla="*/ 292894 h 414338"/>
              <a:gd name="connsiteX15" fmla="*/ 1052512 w 2050256"/>
              <a:gd name="connsiteY15" fmla="*/ 295275 h 414338"/>
              <a:gd name="connsiteX16" fmla="*/ 1302543 w 2050256"/>
              <a:gd name="connsiteY16" fmla="*/ 271463 h 414338"/>
              <a:gd name="connsiteX17" fmla="*/ 1552575 w 2050256"/>
              <a:gd name="connsiteY17" fmla="*/ 245269 h 414338"/>
              <a:gd name="connsiteX18" fmla="*/ 1776412 w 2050256"/>
              <a:gd name="connsiteY18" fmla="*/ 223838 h 414338"/>
              <a:gd name="connsiteX19" fmla="*/ 2050256 w 2050256"/>
              <a:gd name="connsiteY19" fmla="*/ 197644 h 414338"/>
              <a:gd name="connsiteX20" fmla="*/ 2045493 w 2050256"/>
              <a:gd name="connsiteY20" fmla="*/ 0 h 414338"/>
              <a:gd name="connsiteX21" fmla="*/ 1788318 w 2050256"/>
              <a:gd name="connsiteY21" fmla="*/ 23813 h 414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050256" h="414338">
                <a:moveTo>
                  <a:pt x="1788318" y="23813"/>
                </a:moveTo>
                <a:lnTo>
                  <a:pt x="1559718" y="47625"/>
                </a:lnTo>
                <a:lnTo>
                  <a:pt x="1373981" y="64294"/>
                </a:lnTo>
                <a:lnTo>
                  <a:pt x="1162050" y="85725"/>
                </a:lnTo>
                <a:lnTo>
                  <a:pt x="1076325" y="95250"/>
                </a:lnTo>
                <a:lnTo>
                  <a:pt x="888206" y="135732"/>
                </a:lnTo>
                <a:lnTo>
                  <a:pt x="690562" y="159544"/>
                </a:lnTo>
                <a:lnTo>
                  <a:pt x="431006" y="188119"/>
                </a:lnTo>
                <a:lnTo>
                  <a:pt x="183356" y="216694"/>
                </a:lnTo>
                <a:lnTo>
                  <a:pt x="11906" y="235744"/>
                </a:lnTo>
                <a:lnTo>
                  <a:pt x="0" y="414338"/>
                </a:lnTo>
                <a:lnTo>
                  <a:pt x="250031" y="378619"/>
                </a:lnTo>
                <a:lnTo>
                  <a:pt x="554831" y="338138"/>
                </a:lnTo>
                <a:lnTo>
                  <a:pt x="833437" y="300038"/>
                </a:lnTo>
                <a:lnTo>
                  <a:pt x="888206" y="292894"/>
                </a:lnTo>
                <a:lnTo>
                  <a:pt x="1052512" y="295275"/>
                </a:lnTo>
                <a:lnTo>
                  <a:pt x="1302543" y="271463"/>
                </a:lnTo>
                <a:lnTo>
                  <a:pt x="1552575" y="245269"/>
                </a:lnTo>
                <a:lnTo>
                  <a:pt x="1776412" y="223838"/>
                </a:lnTo>
                <a:lnTo>
                  <a:pt x="2050256" y="197644"/>
                </a:lnTo>
                <a:lnTo>
                  <a:pt x="2045493" y="0"/>
                </a:lnTo>
                <a:lnTo>
                  <a:pt x="1788318" y="2381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B4B8D24F-77C8-4483-92C7-8218A5C9582C}"/>
              </a:ext>
            </a:extLst>
          </p:cNvPr>
          <p:cNvSpPr/>
          <p:nvPr/>
        </p:nvSpPr>
        <p:spPr>
          <a:xfrm rot="16200000">
            <a:off x="4221956" y="4609307"/>
            <a:ext cx="2371725" cy="363538"/>
          </a:xfrm>
          <a:custGeom>
            <a:avLst/>
            <a:gdLst>
              <a:gd name="connsiteX0" fmla="*/ 1516856 w 2371725"/>
              <a:gd name="connsiteY0" fmla="*/ 100012 h 364331"/>
              <a:gd name="connsiteX1" fmla="*/ 1276350 w 2371725"/>
              <a:gd name="connsiteY1" fmla="*/ 100012 h 364331"/>
              <a:gd name="connsiteX2" fmla="*/ 1112044 w 2371725"/>
              <a:gd name="connsiteY2" fmla="*/ 100012 h 364331"/>
              <a:gd name="connsiteX3" fmla="*/ 923925 w 2371725"/>
              <a:gd name="connsiteY3" fmla="*/ 100012 h 364331"/>
              <a:gd name="connsiteX4" fmla="*/ 700088 w 2371725"/>
              <a:gd name="connsiteY4" fmla="*/ 100012 h 364331"/>
              <a:gd name="connsiteX5" fmla="*/ 471488 w 2371725"/>
              <a:gd name="connsiteY5" fmla="*/ 100012 h 364331"/>
              <a:gd name="connsiteX6" fmla="*/ 261938 w 2371725"/>
              <a:gd name="connsiteY6" fmla="*/ 102394 h 364331"/>
              <a:gd name="connsiteX7" fmla="*/ 159544 w 2371725"/>
              <a:gd name="connsiteY7" fmla="*/ 100012 h 364331"/>
              <a:gd name="connsiteX8" fmla="*/ 130969 w 2371725"/>
              <a:gd name="connsiteY8" fmla="*/ 104775 h 364331"/>
              <a:gd name="connsiteX9" fmla="*/ 92869 w 2371725"/>
              <a:gd name="connsiteY9" fmla="*/ 111919 h 364331"/>
              <a:gd name="connsiteX10" fmla="*/ 57150 w 2371725"/>
              <a:gd name="connsiteY10" fmla="*/ 123825 h 364331"/>
              <a:gd name="connsiteX11" fmla="*/ 33338 w 2371725"/>
              <a:gd name="connsiteY11" fmla="*/ 135731 h 364331"/>
              <a:gd name="connsiteX12" fmla="*/ 14288 w 2371725"/>
              <a:gd name="connsiteY12" fmla="*/ 147637 h 364331"/>
              <a:gd name="connsiteX13" fmla="*/ 2381 w 2371725"/>
              <a:gd name="connsiteY13" fmla="*/ 161925 h 364331"/>
              <a:gd name="connsiteX14" fmla="*/ 0 w 2371725"/>
              <a:gd name="connsiteY14" fmla="*/ 178594 h 364331"/>
              <a:gd name="connsiteX15" fmla="*/ 0 w 2371725"/>
              <a:gd name="connsiteY15" fmla="*/ 188119 h 364331"/>
              <a:gd name="connsiteX16" fmla="*/ 4763 w 2371725"/>
              <a:gd name="connsiteY16" fmla="*/ 202406 h 364331"/>
              <a:gd name="connsiteX17" fmla="*/ 19050 w 2371725"/>
              <a:gd name="connsiteY17" fmla="*/ 216694 h 364331"/>
              <a:gd name="connsiteX18" fmla="*/ 61913 w 2371725"/>
              <a:gd name="connsiteY18" fmla="*/ 235744 h 364331"/>
              <a:gd name="connsiteX19" fmla="*/ 123825 w 2371725"/>
              <a:gd name="connsiteY19" fmla="*/ 257175 h 364331"/>
              <a:gd name="connsiteX20" fmla="*/ 192881 w 2371725"/>
              <a:gd name="connsiteY20" fmla="*/ 273844 h 364331"/>
              <a:gd name="connsiteX21" fmla="*/ 242888 w 2371725"/>
              <a:gd name="connsiteY21" fmla="*/ 280987 h 364331"/>
              <a:gd name="connsiteX22" fmla="*/ 326231 w 2371725"/>
              <a:gd name="connsiteY22" fmla="*/ 288131 h 364331"/>
              <a:gd name="connsiteX23" fmla="*/ 500063 w 2371725"/>
              <a:gd name="connsiteY23" fmla="*/ 295275 h 364331"/>
              <a:gd name="connsiteX24" fmla="*/ 661988 w 2371725"/>
              <a:gd name="connsiteY24" fmla="*/ 297656 h 364331"/>
              <a:gd name="connsiteX25" fmla="*/ 835819 w 2371725"/>
              <a:gd name="connsiteY25" fmla="*/ 300037 h 364331"/>
              <a:gd name="connsiteX26" fmla="*/ 1007269 w 2371725"/>
              <a:gd name="connsiteY26" fmla="*/ 302419 h 364331"/>
              <a:gd name="connsiteX27" fmla="*/ 1162050 w 2371725"/>
              <a:gd name="connsiteY27" fmla="*/ 323850 h 364331"/>
              <a:gd name="connsiteX28" fmla="*/ 1359694 w 2371725"/>
              <a:gd name="connsiteY28" fmla="*/ 323850 h 364331"/>
              <a:gd name="connsiteX29" fmla="*/ 1593056 w 2371725"/>
              <a:gd name="connsiteY29" fmla="*/ 323850 h 364331"/>
              <a:gd name="connsiteX30" fmla="*/ 1700213 w 2371725"/>
              <a:gd name="connsiteY30" fmla="*/ 323850 h 364331"/>
              <a:gd name="connsiteX31" fmla="*/ 1831181 w 2371725"/>
              <a:gd name="connsiteY31" fmla="*/ 342900 h 364331"/>
              <a:gd name="connsiteX32" fmla="*/ 1964531 w 2371725"/>
              <a:gd name="connsiteY32" fmla="*/ 345281 h 364331"/>
              <a:gd name="connsiteX33" fmla="*/ 2074069 w 2371725"/>
              <a:gd name="connsiteY33" fmla="*/ 350044 h 364331"/>
              <a:gd name="connsiteX34" fmla="*/ 2147888 w 2371725"/>
              <a:gd name="connsiteY34" fmla="*/ 357187 h 364331"/>
              <a:gd name="connsiteX35" fmla="*/ 2205038 w 2371725"/>
              <a:gd name="connsiteY35" fmla="*/ 364331 h 364331"/>
              <a:gd name="connsiteX36" fmla="*/ 2212181 w 2371725"/>
              <a:gd name="connsiteY36" fmla="*/ 364331 h 364331"/>
              <a:gd name="connsiteX37" fmla="*/ 2226469 w 2371725"/>
              <a:gd name="connsiteY37" fmla="*/ 347662 h 364331"/>
              <a:gd name="connsiteX38" fmla="*/ 2271713 w 2371725"/>
              <a:gd name="connsiteY38" fmla="*/ 297656 h 364331"/>
              <a:gd name="connsiteX39" fmla="*/ 2371725 w 2371725"/>
              <a:gd name="connsiteY39" fmla="*/ 188119 h 364331"/>
              <a:gd name="connsiteX40" fmla="*/ 2333625 w 2371725"/>
              <a:gd name="connsiteY40" fmla="*/ 0 h 364331"/>
              <a:gd name="connsiteX41" fmla="*/ 2281238 w 2371725"/>
              <a:gd name="connsiteY41" fmla="*/ 47625 h 364331"/>
              <a:gd name="connsiteX42" fmla="*/ 2255044 w 2371725"/>
              <a:gd name="connsiteY42" fmla="*/ 64294 h 364331"/>
              <a:gd name="connsiteX43" fmla="*/ 2224088 w 2371725"/>
              <a:gd name="connsiteY43" fmla="*/ 78581 h 364331"/>
              <a:gd name="connsiteX44" fmla="*/ 2188369 w 2371725"/>
              <a:gd name="connsiteY44" fmla="*/ 88106 h 364331"/>
              <a:gd name="connsiteX45" fmla="*/ 2143125 w 2371725"/>
              <a:gd name="connsiteY45" fmla="*/ 95250 h 364331"/>
              <a:gd name="connsiteX46" fmla="*/ 2059781 w 2371725"/>
              <a:gd name="connsiteY46" fmla="*/ 100012 h 364331"/>
              <a:gd name="connsiteX47" fmla="*/ 1952625 w 2371725"/>
              <a:gd name="connsiteY47" fmla="*/ 100012 h 364331"/>
              <a:gd name="connsiteX48" fmla="*/ 1516856 w 2371725"/>
              <a:gd name="connsiteY48" fmla="*/ 100012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371725" h="364331">
                <a:moveTo>
                  <a:pt x="1516856" y="100012"/>
                </a:moveTo>
                <a:lnTo>
                  <a:pt x="1276350" y="100012"/>
                </a:lnTo>
                <a:lnTo>
                  <a:pt x="1112044" y="100012"/>
                </a:lnTo>
                <a:lnTo>
                  <a:pt x="923925" y="100012"/>
                </a:lnTo>
                <a:lnTo>
                  <a:pt x="700088" y="100012"/>
                </a:lnTo>
                <a:lnTo>
                  <a:pt x="471488" y="100012"/>
                </a:lnTo>
                <a:lnTo>
                  <a:pt x="261938" y="102394"/>
                </a:lnTo>
                <a:lnTo>
                  <a:pt x="159544" y="100012"/>
                </a:lnTo>
                <a:lnTo>
                  <a:pt x="130969" y="104775"/>
                </a:lnTo>
                <a:lnTo>
                  <a:pt x="92869" y="111919"/>
                </a:lnTo>
                <a:lnTo>
                  <a:pt x="57150" y="123825"/>
                </a:lnTo>
                <a:lnTo>
                  <a:pt x="33338" y="135731"/>
                </a:lnTo>
                <a:lnTo>
                  <a:pt x="14288" y="147637"/>
                </a:lnTo>
                <a:lnTo>
                  <a:pt x="2381" y="161925"/>
                </a:lnTo>
                <a:lnTo>
                  <a:pt x="0" y="178594"/>
                </a:lnTo>
                <a:lnTo>
                  <a:pt x="0" y="188119"/>
                </a:lnTo>
                <a:lnTo>
                  <a:pt x="4763" y="202406"/>
                </a:lnTo>
                <a:lnTo>
                  <a:pt x="19050" y="216694"/>
                </a:lnTo>
                <a:lnTo>
                  <a:pt x="61913" y="235744"/>
                </a:lnTo>
                <a:lnTo>
                  <a:pt x="123825" y="257175"/>
                </a:lnTo>
                <a:lnTo>
                  <a:pt x="192881" y="273844"/>
                </a:lnTo>
                <a:lnTo>
                  <a:pt x="242888" y="280987"/>
                </a:lnTo>
                <a:lnTo>
                  <a:pt x="326231" y="288131"/>
                </a:lnTo>
                <a:lnTo>
                  <a:pt x="500063" y="295275"/>
                </a:lnTo>
                <a:lnTo>
                  <a:pt x="661988" y="297656"/>
                </a:lnTo>
                <a:lnTo>
                  <a:pt x="835819" y="300037"/>
                </a:lnTo>
                <a:lnTo>
                  <a:pt x="1007269" y="302419"/>
                </a:lnTo>
                <a:lnTo>
                  <a:pt x="1162050" y="323850"/>
                </a:lnTo>
                <a:lnTo>
                  <a:pt x="1359694" y="323850"/>
                </a:lnTo>
                <a:lnTo>
                  <a:pt x="1593056" y="323850"/>
                </a:lnTo>
                <a:lnTo>
                  <a:pt x="1700213" y="323850"/>
                </a:lnTo>
                <a:lnTo>
                  <a:pt x="1831181" y="342900"/>
                </a:lnTo>
                <a:lnTo>
                  <a:pt x="1964531" y="345281"/>
                </a:lnTo>
                <a:lnTo>
                  <a:pt x="2074069" y="350044"/>
                </a:lnTo>
                <a:lnTo>
                  <a:pt x="2147888" y="357187"/>
                </a:lnTo>
                <a:lnTo>
                  <a:pt x="2205038" y="364331"/>
                </a:lnTo>
                <a:lnTo>
                  <a:pt x="2212181" y="364331"/>
                </a:lnTo>
                <a:lnTo>
                  <a:pt x="2226469" y="347662"/>
                </a:lnTo>
                <a:lnTo>
                  <a:pt x="2271713" y="297656"/>
                </a:lnTo>
                <a:lnTo>
                  <a:pt x="2371725" y="188119"/>
                </a:lnTo>
                <a:lnTo>
                  <a:pt x="2333625" y="0"/>
                </a:lnTo>
                <a:lnTo>
                  <a:pt x="2281238" y="47625"/>
                </a:lnTo>
                <a:lnTo>
                  <a:pt x="2255044" y="64294"/>
                </a:lnTo>
                <a:lnTo>
                  <a:pt x="2224088" y="78581"/>
                </a:lnTo>
                <a:lnTo>
                  <a:pt x="2188369" y="88106"/>
                </a:lnTo>
                <a:lnTo>
                  <a:pt x="2143125" y="95250"/>
                </a:lnTo>
                <a:lnTo>
                  <a:pt x="2059781" y="100012"/>
                </a:lnTo>
                <a:lnTo>
                  <a:pt x="1952625" y="100012"/>
                </a:lnTo>
                <a:lnTo>
                  <a:pt x="1516856" y="10001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5A49ED0-A121-4326-89CA-58EBECC7CF9C}"/>
              </a:ext>
            </a:extLst>
          </p:cNvPr>
          <p:cNvGrpSpPr>
            <a:grpSpLocks/>
          </p:cNvGrpSpPr>
          <p:nvPr/>
        </p:nvGrpSpPr>
        <p:grpSpPr bwMode="auto">
          <a:xfrm>
            <a:off x="2493963" y="1414463"/>
            <a:ext cx="4295775" cy="4619625"/>
            <a:chOff x="2667000" y="1573213"/>
            <a:chExt cx="4295775" cy="4619625"/>
          </a:xfrm>
        </p:grpSpPr>
        <p:sp>
          <p:nvSpPr>
            <p:cNvPr id="16" name="フリーフォーム 33">
              <a:extLst>
                <a:ext uri="{FF2B5EF4-FFF2-40B4-BE49-F238E27FC236}">
                  <a16:creationId xmlns:a16="http://schemas.microsoft.com/office/drawing/2014/main" id="{04B9138C-0D44-4256-9FF1-6131A1D26743}"/>
                </a:ext>
              </a:extLst>
            </p:cNvPr>
            <p:cNvSpPr/>
            <p:nvPr/>
          </p:nvSpPr>
          <p:spPr>
            <a:xfrm>
              <a:off x="4827587" y="1573213"/>
              <a:ext cx="534988" cy="712787"/>
            </a:xfrm>
            <a:custGeom>
              <a:avLst/>
              <a:gdLst>
                <a:gd name="connsiteX0" fmla="*/ 200025 w 535781"/>
                <a:gd name="connsiteY0" fmla="*/ 400050 h 711994"/>
                <a:gd name="connsiteX1" fmla="*/ 202406 w 535781"/>
                <a:gd name="connsiteY1" fmla="*/ 504825 h 711994"/>
                <a:gd name="connsiteX2" fmla="*/ 204787 w 535781"/>
                <a:gd name="connsiteY2" fmla="*/ 588169 h 711994"/>
                <a:gd name="connsiteX3" fmla="*/ 207169 w 535781"/>
                <a:gd name="connsiteY3" fmla="*/ 711994 h 711994"/>
                <a:gd name="connsiteX4" fmla="*/ 411956 w 535781"/>
                <a:gd name="connsiteY4" fmla="*/ 690563 h 711994"/>
                <a:gd name="connsiteX5" fmla="*/ 426244 w 535781"/>
                <a:gd name="connsiteY5" fmla="*/ 602457 h 711994"/>
                <a:gd name="connsiteX6" fmla="*/ 433387 w 535781"/>
                <a:gd name="connsiteY6" fmla="*/ 547688 h 711994"/>
                <a:gd name="connsiteX7" fmla="*/ 438150 w 535781"/>
                <a:gd name="connsiteY7" fmla="*/ 481013 h 711994"/>
                <a:gd name="connsiteX8" fmla="*/ 442912 w 535781"/>
                <a:gd name="connsiteY8" fmla="*/ 421482 h 711994"/>
                <a:gd name="connsiteX9" fmla="*/ 450056 w 535781"/>
                <a:gd name="connsiteY9" fmla="*/ 350044 h 711994"/>
                <a:gd name="connsiteX10" fmla="*/ 452437 w 535781"/>
                <a:gd name="connsiteY10" fmla="*/ 335757 h 711994"/>
                <a:gd name="connsiteX11" fmla="*/ 459581 w 535781"/>
                <a:gd name="connsiteY11" fmla="*/ 311944 h 711994"/>
                <a:gd name="connsiteX12" fmla="*/ 471487 w 535781"/>
                <a:gd name="connsiteY12" fmla="*/ 292894 h 711994"/>
                <a:gd name="connsiteX13" fmla="*/ 492919 w 535781"/>
                <a:gd name="connsiteY13" fmla="*/ 271463 h 711994"/>
                <a:gd name="connsiteX14" fmla="*/ 511969 w 535781"/>
                <a:gd name="connsiteY14" fmla="*/ 250032 h 711994"/>
                <a:gd name="connsiteX15" fmla="*/ 521494 w 535781"/>
                <a:gd name="connsiteY15" fmla="*/ 238125 h 711994"/>
                <a:gd name="connsiteX16" fmla="*/ 528637 w 535781"/>
                <a:gd name="connsiteY16" fmla="*/ 223838 h 711994"/>
                <a:gd name="connsiteX17" fmla="*/ 533400 w 535781"/>
                <a:gd name="connsiteY17" fmla="*/ 211932 h 711994"/>
                <a:gd name="connsiteX18" fmla="*/ 535781 w 535781"/>
                <a:gd name="connsiteY18" fmla="*/ 197644 h 711994"/>
                <a:gd name="connsiteX19" fmla="*/ 535781 w 535781"/>
                <a:gd name="connsiteY19" fmla="*/ 183357 h 711994"/>
                <a:gd name="connsiteX20" fmla="*/ 531019 w 535781"/>
                <a:gd name="connsiteY20" fmla="*/ 164307 h 711994"/>
                <a:gd name="connsiteX21" fmla="*/ 526256 w 535781"/>
                <a:gd name="connsiteY21" fmla="*/ 154782 h 711994"/>
                <a:gd name="connsiteX22" fmla="*/ 509587 w 535781"/>
                <a:gd name="connsiteY22" fmla="*/ 135732 h 711994"/>
                <a:gd name="connsiteX23" fmla="*/ 488156 w 535781"/>
                <a:gd name="connsiteY23" fmla="*/ 119063 h 711994"/>
                <a:gd name="connsiteX24" fmla="*/ 461962 w 535781"/>
                <a:gd name="connsiteY24" fmla="*/ 104775 h 711994"/>
                <a:gd name="connsiteX25" fmla="*/ 411956 w 535781"/>
                <a:gd name="connsiteY25" fmla="*/ 85725 h 711994"/>
                <a:gd name="connsiteX26" fmla="*/ 364331 w 535781"/>
                <a:gd name="connsiteY26" fmla="*/ 69057 h 711994"/>
                <a:gd name="connsiteX27" fmla="*/ 314325 w 535781"/>
                <a:gd name="connsiteY27" fmla="*/ 52388 h 711994"/>
                <a:gd name="connsiteX28" fmla="*/ 259556 w 535781"/>
                <a:gd name="connsiteY28" fmla="*/ 35719 h 711994"/>
                <a:gd name="connsiteX29" fmla="*/ 169069 w 535781"/>
                <a:gd name="connsiteY29" fmla="*/ 14288 h 711994"/>
                <a:gd name="connsiteX30" fmla="*/ 95250 w 535781"/>
                <a:gd name="connsiteY30" fmla="*/ 2382 h 711994"/>
                <a:gd name="connsiteX31" fmla="*/ 69056 w 535781"/>
                <a:gd name="connsiteY31" fmla="*/ 0 h 711994"/>
                <a:gd name="connsiteX32" fmla="*/ 40481 w 535781"/>
                <a:gd name="connsiteY32" fmla="*/ 0 h 711994"/>
                <a:gd name="connsiteX33" fmla="*/ 21431 w 535781"/>
                <a:gd name="connsiteY33" fmla="*/ 4763 h 711994"/>
                <a:gd name="connsiteX34" fmla="*/ 9525 w 535781"/>
                <a:gd name="connsiteY34" fmla="*/ 14288 h 711994"/>
                <a:gd name="connsiteX35" fmla="*/ 2381 w 535781"/>
                <a:gd name="connsiteY35" fmla="*/ 26194 h 711994"/>
                <a:gd name="connsiteX36" fmla="*/ 0 w 535781"/>
                <a:gd name="connsiteY36" fmla="*/ 42863 h 711994"/>
                <a:gd name="connsiteX37" fmla="*/ 4762 w 535781"/>
                <a:gd name="connsiteY37" fmla="*/ 64294 h 711994"/>
                <a:gd name="connsiteX38" fmla="*/ 21431 w 535781"/>
                <a:gd name="connsiteY38" fmla="*/ 76200 h 711994"/>
                <a:gd name="connsiteX39" fmla="*/ 59531 w 535781"/>
                <a:gd name="connsiteY39" fmla="*/ 95250 h 711994"/>
                <a:gd name="connsiteX40" fmla="*/ 92869 w 535781"/>
                <a:gd name="connsiteY40" fmla="*/ 119063 h 711994"/>
                <a:gd name="connsiteX41" fmla="*/ 119062 w 535781"/>
                <a:gd name="connsiteY41" fmla="*/ 140494 h 711994"/>
                <a:gd name="connsiteX42" fmla="*/ 145256 w 535781"/>
                <a:gd name="connsiteY42" fmla="*/ 166688 h 711994"/>
                <a:gd name="connsiteX43" fmla="*/ 164306 w 535781"/>
                <a:gd name="connsiteY43" fmla="*/ 190500 h 711994"/>
                <a:gd name="connsiteX44" fmla="*/ 178594 w 535781"/>
                <a:gd name="connsiteY44" fmla="*/ 211932 h 711994"/>
                <a:gd name="connsiteX45" fmla="*/ 185737 w 535781"/>
                <a:gd name="connsiteY45" fmla="*/ 230982 h 711994"/>
                <a:gd name="connsiteX46" fmla="*/ 195262 w 535781"/>
                <a:gd name="connsiteY46" fmla="*/ 285750 h 711994"/>
                <a:gd name="connsiteX47" fmla="*/ 200025 w 535781"/>
                <a:gd name="connsiteY47" fmla="*/ 400050 h 71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35781" h="711994">
                  <a:moveTo>
                    <a:pt x="200025" y="400050"/>
                  </a:moveTo>
                  <a:cubicBezTo>
                    <a:pt x="200819" y="434975"/>
                    <a:pt x="201612" y="469900"/>
                    <a:pt x="202406" y="504825"/>
                  </a:cubicBezTo>
                  <a:cubicBezTo>
                    <a:pt x="203200" y="532606"/>
                    <a:pt x="203993" y="560388"/>
                    <a:pt x="204787" y="588169"/>
                  </a:cubicBezTo>
                  <a:lnTo>
                    <a:pt x="207169" y="711994"/>
                  </a:lnTo>
                  <a:lnTo>
                    <a:pt x="411956" y="690563"/>
                  </a:lnTo>
                  <a:lnTo>
                    <a:pt x="426244" y="602457"/>
                  </a:lnTo>
                  <a:lnTo>
                    <a:pt x="433387" y="547688"/>
                  </a:lnTo>
                  <a:lnTo>
                    <a:pt x="438150" y="481013"/>
                  </a:lnTo>
                  <a:lnTo>
                    <a:pt x="442912" y="421482"/>
                  </a:lnTo>
                  <a:lnTo>
                    <a:pt x="450056" y="350044"/>
                  </a:lnTo>
                  <a:lnTo>
                    <a:pt x="452437" y="335757"/>
                  </a:lnTo>
                  <a:lnTo>
                    <a:pt x="459581" y="311944"/>
                  </a:lnTo>
                  <a:lnTo>
                    <a:pt x="471487" y="292894"/>
                  </a:lnTo>
                  <a:lnTo>
                    <a:pt x="492919" y="271463"/>
                  </a:lnTo>
                  <a:lnTo>
                    <a:pt x="511969" y="250032"/>
                  </a:lnTo>
                  <a:lnTo>
                    <a:pt x="521494" y="238125"/>
                  </a:lnTo>
                  <a:lnTo>
                    <a:pt x="528637" y="223838"/>
                  </a:lnTo>
                  <a:lnTo>
                    <a:pt x="533400" y="211932"/>
                  </a:lnTo>
                  <a:lnTo>
                    <a:pt x="535781" y="197644"/>
                  </a:lnTo>
                  <a:lnTo>
                    <a:pt x="535781" y="183357"/>
                  </a:lnTo>
                  <a:lnTo>
                    <a:pt x="531019" y="164307"/>
                  </a:lnTo>
                  <a:lnTo>
                    <a:pt x="526256" y="154782"/>
                  </a:lnTo>
                  <a:lnTo>
                    <a:pt x="509587" y="135732"/>
                  </a:lnTo>
                  <a:lnTo>
                    <a:pt x="488156" y="119063"/>
                  </a:lnTo>
                  <a:lnTo>
                    <a:pt x="461962" y="104775"/>
                  </a:lnTo>
                  <a:lnTo>
                    <a:pt x="411956" y="85725"/>
                  </a:lnTo>
                  <a:lnTo>
                    <a:pt x="364331" y="69057"/>
                  </a:lnTo>
                  <a:lnTo>
                    <a:pt x="314325" y="52388"/>
                  </a:lnTo>
                  <a:lnTo>
                    <a:pt x="259556" y="35719"/>
                  </a:lnTo>
                  <a:lnTo>
                    <a:pt x="169069" y="14288"/>
                  </a:lnTo>
                  <a:lnTo>
                    <a:pt x="95250" y="2382"/>
                  </a:lnTo>
                  <a:lnTo>
                    <a:pt x="69056" y="0"/>
                  </a:lnTo>
                  <a:lnTo>
                    <a:pt x="40481" y="0"/>
                  </a:lnTo>
                  <a:lnTo>
                    <a:pt x="21431" y="4763"/>
                  </a:lnTo>
                  <a:lnTo>
                    <a:pt x="9525" y="14288"/>
                  </a:lnTo>
                  <a:lnTo>
                    <a:pt x="2381" y="26194"/>
                  </a:lnTo>
                  <a:lnTo>
                    <a:pt x="0" y="42863"/>
                  </a:lnTo>
                  <a:lnTo>
                    <a:pt x="4762" y="64294"/>
                  </a:lnTo>
                  <a:lnTo>
                    <a:pt x="21431" y="76200"/>
                  </a:lnTo>
                  <a:lnTo>
                    <a:pt x="59531" y="95250"/>
                  </a:lnTo>
                  <a:lnTo>
                    <a:pt x="92869" y="119063"/>
                  </a:lnTo>
                  <a:lnTo>
                    <a:pt x="119062" y="140494"/>
                  </a:lnTo>
                  <a:lnTo>
                    <a:pt x="145256" y="166688"/>
                  </a:lnTo>
                  <a:lnTo>
                    <a:pt x="164306" y="190500"/>
                  </a:lnTo>
                  <a:lnTo>
                    <a:pt x="178594" y="211932"/>
                  </a:lnTo>
                  <a:lnTo>
                    <a:pt x="185737" y="230982"/>
                  </a:lnTo>
                  <a:lnTo>
                    <a:pt x="195262" y="285750"/>
                  </a:lnTo>
                  <a:lnTo>
                    <a:pt x="200025" y="4000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34">
              <a:extLst>
                <a:ext uri="{FF2B5EF4-FFF2-40B4-BE49-F238E27FC236}">
                  <a16:creationId xmlns:a16="http://schemas.microsoft.com/office/drawing/2014/main" id="{98EF1C90-0278-4DC9-8F4F-C966C2AF6CB2}"/>
                </a:ext>
              </a:extLst>
            </p:cNvPr>
            <p:cNvSpPr/>
            <p:nvPr/>
          </p:nvSpPr>
          <p:spPr>
            <a:xfrm>
              <a:off x="3794125" y="1998663"/>
              <a:ext cx="3168650" cy="504825"/>
            </a:xfrm>
            <a:custGeom>
              <a:avLst/>
              <a:gdLst>
                <a:gd name="connsiteX0" fmla="*/ 2197136 w 3168203"/>
                <a:gd name="connsiteY0" fmla="*/ 95304 h 504852"/>
                <a:gd name="connsiteX1" fmla="*/ 1939559 w 3168203"/>
                <a:gd name="connsiteY1" fmla="*/ 123638 h 504852"/>
                <a:gd name="connsiteX2" fmla="*/ 1710315 w 3168203"/>
                <a:gd name="connsiteY2" fmla="*/ 149395 h 504852"/>
                <a:gd name="connsiteX3" fmla="*/ 1555768 w 3168203"/>
                <a:gd name="connsiteY3" fmla="*/ 164850 h 504852"/>
                <a:gd name="connsiteX4" fmla="*/ 1447586 w 3168203"/>
                <a:gd name="connsiteY4" fmla="*/ 175153 h 504852"/>
                <a:gd name="connsiteX5" fmla="*/ 1138493 w 3168203"/>
                <a:gd name="connsiteY5" fmla="*/ 208638 h 504852"/>
                <a:gd name="connsiteX6" fmla="*/ 875764 w 3168203"/>
                <a:gd name="connsiteY6" fmla="*/ 239547 h 504852"/>
                <a:gd name="connsiteX7" fmla="*/ 584701 w 3168203"/>
                <a:gd name="connsiteY7" fmla="*/ 275608 h 504852"/>
                <a:gd name="connsiteX8" fmla="*/ 301366 w 3168203"/>
                <a:gd name="connsiteY8" fmla="*/ 306518 h 504852"/>
                <a:gd name="connsiteX9" fmla="*/ 0 w 3168203"/>
                <a:gd name="connsiteY9" fmla="*/ 345154 h 504852"/>
                <a:gd name="connsiteX10" fmla="*/ 18031 w 3168203"/>
                <a:gd name="connsiteY10" fmla="*/ 504852 h 504852"/>
                <a:gd name="connsiteX11" fmla="*/ 273032 w 3168203"/>
                <a:gd name="connsiteY11" fmla="*/ 476519 h 504852"/>
                <a:gd name="connsiteX12" fmla="*/ 600156 w 3168203"/>
                <a:gd name="connsiteY12" fmla="*/ 443034 h 504852"/>
                <a:gd name="connsiteX13" fmla="*/ 924703 w 3168203"/>
                <a:gd name="connsiteY13" fmla="*/ 406973 h 504852"/>
                <a:gd name="connsiteX14" fmla="*/ 1195160 w 3168203"/>
                <a:gd name="connsiteY14" fmla="*/ 378639 h 504852"/>
                <a:gd name="connsiteX15" fmla="*/ 1499101 w 3168203"/>
                <a:gd name="connsiteY15" fmla="*/ 347730 h 504852"/>
                <a:gd name="connsiteX16" fmla="*/ 1736072 w 3168203"/>
                <a:gd name="connsiteY16" fmla="*/ 321972 h 504852"/>
                <a:gd name="connsiteX17" fmla="*/ 1960165 w 3168203"/>
                <a:gd name="connsiteY17" fmla="*/ 298790 h 504852"/>
                <a:gd name="connsiteX18" fmla="*/ 2220318 w 3168203"/>
                <a:gd name="connsiteY18" fmla="*/ 270457 h 504852"/>
                <a:gd name="connsiteX19" fmla="*/ 2470168 w 3168203"/>
                <a:gd name="connsiteY19" fmla="*/ 242123 h 504852"/>
                <a:gd name="connsiteX20" fmla="*/ 2552593 w 3168203"/>
                <a:gd name="connsiteY20" fmla="*/ 234396 h 504852"/>
                <a:gd name="connsiteX21" fmla="*/ 2637594 w 3168203"/>
                <a:gd name="connsiteY21" fmla="*/ 231820 h 504852"/>
                <a:gd name="connsiteX22" fmla="*/ 2761231 w 3168203"/>
                <a:gd name="connsiteY22" fmla="*/ 231820 h 504852"/>
                <a:gd name="connsiteX23" fmla="*/ 2884868 w 3168203"/>
                <a:gd name="connsiteY23" fmla="*/ 234396 h 504852"/>
                <a:gd name="connsiteX24" fmla="*/ 3013657 w 3168203"/>
                <a:gd name="connsiteY24" fmla="*/ 239547 h 504852"/>
                <a:gd name="connsiteX25" fmla="*/ 3072900 w 3168203"/>
                <a:gd name="connsiteY25" fmla="*/ 242123 h 504852"/>
                <a:gd name="connsiteX26" fmla="*/ 3106385 w 3168203"/>
                <a:gd name="connsiteY26" fmla="*/ 236972 h 504852"/>
                <a:gd name="connsiteX27" fmla="*/ 3137294 w 3168203"/>
                <a:gd name="connsiteY27" fmla="*/ 229244 h 504852"/>
                <a:gd name="connsiteX28" fmla="*/ 3157900 w 3168203"/>
                <a:gd name="connsiteY28" fmla="*/ 218941 h 504852"/>
                <a:gd name="connsiteX29" fmla="*/ 3165627 w 3168203"/>
                <a:gd name="connsiteY29" fmla="*/ 206062 h 504852"/>
                <a:gd name="connsiteX30" fmla="*/ 3168203 w 3168203"/>
                <a:gd name="connsiteY30" fmla="*/ 193184 h 504852"/>
                <a:gd name="connsiteX31" fmla="*/ 3165627 w 3168203"/>
                <a:gd name="connsiteY31" fmla="*/ 177729 h 504852"/>
                <a:gd name="connsiteX32" fmla="*/ 3155324 w 3168203"/>
                <a:gd name="connsiteY32" fmla="*/ 157123 h 504852"/>
                <a:gd name="connsiteX33" fmla="*/ 3132142 w 3168203"/>
                <a:gd name="connsiteY33" fmla="*/ 126213 h 504852"/>
                <a:gd name="connsiteX34" fmla="*/ 3119263 w 3168203"/>
                <a:gd name="connsiteY34" fmla="*/ 113335 h 504852"/>
                <a:gd name="connsiteX35" fmla="*/ 3098657 w 3168203"/>
                <a:gd name="connsiteY35" fmla="*/ 100456 h 504852"/>
                <a:gd name="connsiteX36" fmla="*/ 3021384 w 3168203"/>
                <a:gd name="connsiteY36" fmla="*/ 69546 h 504852"/>
                <a:gd name="connsiteX37" fmla="*/ 2877141 w 3168203"/>
                <a:gd name="connsiteY37" fmla="*/ 25758 h 504852"/>
                <a:gd name="connsiteX38" fmla="*/ 2797292 w 3168203"/>
                <a:gd name="connsiteY38" fmla="*/ 5152 h 504852"/>
                <a:gd name="connsiteX39" fmla="*/ 2758655 w 3168203"/>
                <a:gd name="connsiteY39" fmla="*/ 0 h 504852"/>
                <a:gd name="connsiteX40" fmla="*/ 2743200 w 3168203"/>
                <a:gd name="connsiteY40" fmla="*/ 0 h 504852"/>
                <a:gd name="connsiteX41" fmla="*/ 2691685 w 3168203"/>
                <a:gd name="connsiteY41" fmla="*/ 15455 h 504852"/>
                <a:gd name="connsiteX42" fmla="*/ 2550017 w 3168203"/>
                <a:gd name="connsiteY42" fmla="*/ 48940 h 504852"/>
                <a:gd name="connsiteX43" fmla="*/ 2475320 w 3168203"/>
                <a:gd name="connsiteY43" fmla="*/ 66971 h 504852"/>
                <a:gd name="connsiteX44" fmla="*/ 2390319 w 3168203"/>
                <a:gd name="connsiteY44" fmla="*/ 74698 h 504852"/>
                <a:gd name="connsiteX45" fmla="*/ 2197136 w 3168203"/>
                <a:gd name="connsiteY45" fmla="*/ 95304 h 50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168203" h="504852">
                  <a:moveTo>
                    <a:pt x="2197136" y="95304"/>
                  </a:moveTo>
                  <a:lnTo>
                    <a:pt x="1939559" y="123638"/>
                  </a:lnTo>
                  <a:lnTo>
                    <a:pt x="1710315" y="149395"/>
                  </a:lnTo>
                  <a:lnTo>
                    <a:pt x="1555768" y="164850"/>
                  </a:lnTo>
                  <a:lnTo>
                    <a:pt x="1447586" y="175153"/>
                  </a:lnTo>
                  <a:lnTo>
                    <a:pt x="1138493" y="208638"/>
                  </a:lnTo>
                  <a:lnTo>
                    <a:pt x="875764" y="239547"/>
                  </a:lnTo>
                  <a:lnTo>
                    <a:pt x="584701" y="275608"/>
                  </a:lnTo>
                  <a:lnTo>
                    <a:pt x="301366" y="306518"/>
                  </a:lnTo>
                  <a:lnTo>
                    <a:pt x="0" y="345154"/>
                  </a:lnTo>
                  <a:lnTo>
                    <a:pt x="18031" y="504852"/>
                  </a:lnTo>
                  <a:lnTo>
                    <a:pt x="273032" y="476519"/>
                  </a:lnTo>
                  <a:lnTo>
                    <a:pt x="600156" y="443034"/>
                  </a:lnTo>
                  <a:lnTo>
                    <a:pt x="924703" y="406973"/>
                  </a:lnTo>
                  <a:lnTo>
                    <a:pt x="1195160" y="378639"/>
                  </a:lnTo>
                  <a:lnTo>
                    <a:pt x="1499101" y="347730"/>
                  </a:lnTo>
                  <a:lnTo>
                    <a:pt x="1736072" y="321972"/>
                  </a:lnTo>
                  <a:lnTo>
                    <a:pt x="1960165" y="298790"/>
                  </a:lnTo>
                  <a:lnTo>
                    <a:pt x="2220318" y="270457"/>
                  </a:lnTo>
                  <a:lnTo>
                    <a:pt x="2470168" y="242123"/>
                  </a:lnTo>
                  <a:lnTo>
                    <a:pt x="2552593" y="234396"/>
                  </a:lnTo>
                  <a:lnTo>
                    <a:pt x="2637594" y="231820"/>
                  </a:lnTo>
                  <a:lnTo>
                    <a:pt x="2761231" y="231820"/>
                  </a:lnTo>
                  <a:lnTo>
                    <a:pt x="2884868" y="234396"/>
                  </a:lnTo>
                  <a:lnTo>
                    <a:pt x="3013657" y="239547"/>
                  </a:lnTo>
                  <a:lnTo>
                    <a:pt x="3072900" y="242123"/>
                  </a:lnTo>
                  <a:lnTo>
                    <a:pt x="3106385" y="236972"/>
                  </a:lnTo>
                  <a:lnTo>
                    <a:pt x="3137294" y="229244"/>
                  </a:lnTo>
                  <a:lnTo>
                    <a:pt x="3157900" y="218941"/>
                  </a:lnTo>
                  <a:lnTo>
                    <a:pt x="3165627" y="206062"/>
                  </a:lnTo>
                  <a:lnTo>
                    <a:pt x="3168203" y="193184"/>
                  </a:lnTo>
                  <a:lnTo>
                    <a:pt x="3165627" y="177729"/>
                  </a:lnTo>
                  <a:lnTo>
                    <a:pt x="3155324" y="157123"/>
                  </a:lnTo>
                  <a:lnTo>
                    <a:pt x="3132142" y="126213"/>
                  </a:lnTo>
                  <a:lnTo>
                    <a:pt x="3119263" y="113335"/>
                  </a:lnTo>
                  <a:lnTo>
                    <a:pt x="3098657" y="100456"/>
                  </a:lnTo>
                  <a:lnTo>
                    <a:pt x="3021384" y="69546"/>
                  </a:lnTo>
                  <a:lnTo>
                    <a:pt x="2877141" y="25758"/>
                  </a:lnTo>
                  <a:lnTo>
                    <a:pt x="2797292" y="5152"/>
                  </a:lnTo>
                  <a:lnTo>
                    <a:pt x="2758655" y="0"/>
                  </a:lnTo>
                  <a:lnTo>
                    <a:pt x="2743200" y="0"/>
                  </a:lnTo>
                  <a:lnTo>
                    <a:pt x="2691685" y="15455"/>
                  </a:lnTo>
                  <a:lnTo>
                    <a:pt x="2550017" y="48940"/>
                  </a:lnTo>
                  <a:lnTo>
                    <a:pt x="2475320" y="66971"/>
                  </a:lnTo>
                  <a:lnTo>
                    <a:pt x="2390319" y="74698"/>
                  </a:lnTo>
                  <a:lnTo>
                    <a:pt x="2197136" y="9530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39">
              <a:extLst>
                <a:ext uri="{FF2B5EF4-FFF2-40B4-BE49-F238E27FC236}">
                  <a16:creationId xmlns:a16="http://schemas.microsoft.com/office/drawing/2014/main" id="{EDD0F05C-4B03-42AE-AD15-FDE9CB7D49A4}"/>
                </a:ext>
              </a:extLst>
            </p:cNvPr>
            <p:cNvSpPr/>
            <p:nvPr/>
          </p:nvSpPr>
          <p:spPr>
            <a:xfrm rot="16200000">
              <a:off x="1708944" y="3526631"/>
              <a:ext cx="3606800" cy="896937"/>
            </a:xfrm>
            <a:custGeom>
              <a:avLst/>
              <a:gdLst>
                <a:gd name="connsiteX0" fmla="*/ 2233877 w 3606966"/>
                <a:gd name="connsiteY0" fmla="*/ 619529 h 896529"/>
                <a:gd name="connsiteX1" fmla="*/ 2367909 w 3606966"/>
                <a:gd name="connsiteY1" fmla="*/ 625486 h 896529"/>
                <a:gd name="connsiteX2" fmla="*/ 2493006 w 3606966"/>
                <a:gd name="connsiteY2" fmla="*/ 628464 h 896529"/>
                <a:gd name="connsiteX3" fmla="*/ 2698523 w 3606966"/>
                <a:gd name="connsiteY3" fmla="*/ 628464 h 896529"/>
                <a:gd name="connsiteX4" fmla="*/ 2859362 w 3606966"/>
                <a:gd name="connsiteY4" fmla="*/ 628464 h 896529"/>
                <a:gd name="connsiteX5" fmla="*/ 3002330 w 3606966"/>
                <a:gd name="connsiteY5" fmla="*/ 628464 h 896529"/>
                <a:gd name="connsiteX6" fmla="*/ 3121470 w 3606966"/>
                <a:gd name="connsiteY6" fmla="*/ 622507 h 896529"/>
                <a:gd name="connsiteX7" fmla="*/ 3192954 w 3606966"/>
                <a:gd name="connsiteY7" fmla="*/ 616550 h 896529"/>
                <a:gd name="connsiteX8" fmla="*/ 3249546 w 3606966"/>
                <a:gd name="connsiteY8" fmla="*/ 607615 h 896529"/>
                <a:gd name="connsiteX9" fmla="*/ 3297202 w 3606966"/>
                <a:gd name="connsiteY9" fmla="*/ 595701 h 896529"/>
                <a:gd name="connsiteX10" fmla="*/ 3335922 w 3606966"/>
                <a:gd name="connsiteY10" fmla="*/ 577830 h 896529"/>
                <a:gd name="connsiteX11" fmla="*/ 3371664 w 3606966"/>
                <a:gd name="connsiteY11" fmla="*/ 556980 h 896529"/>
                <a:gd name="connsiteX12" fmla="*/ 3431234 w 3606966"/>
                <a:gd name="connsiteY12" fmla="*/ 509324 h 896529"/>
                <a:gd name="connsiteX13" fmla="*/ 3490804 w 3606966"/>
                <a:gd name="connsiteY13" fmla="*/ 452732 h 896529"/>
                <a:gd name="connsiteX14" fmla="*/ 3550374 w 3606966"/>
                <a:gd name="connsiteY14" fmla="*/ 393162 h 896529"/>
                <a:gd name="connsiteX15" fmla="*/ 3574202 w 3606966"/>
                <a:gd name="connsiteY15" fmla="*/ 369334 h 896529"/>
                <a:gd name="connsiteX16" fmla="*/ 3586116 w 3606966"/>
                <a:gd name="connsiteY16" fmla="*/ 363377 h 896529"/>
                <a:gd name="connsiteX17" fmla="*/ 3595052 w 3606966"/>
                <a:gd name="connsiteY17" fmla="*/ 363377 h 896529"/>
                <a:gd name="connsiteX18" fmla="*/ 3598030 w 3606966"/>
                <a:gd name="connsiteY18" fmla="*/ 363377 h 896529"/>
                <a:gd name="connsiteX19" fmla="*/ 3601009 w 3606966"/>
                <a:gd name="connsiteY19" fmla="*/ 366356 h 896529"/>
                <a:gd name="connsiteX20" fmla="*/ 3606966 w 3606966"/>
                <a:gd name="connsiteY20" fmla="*/ 375291 h 896529"/>
                <a:gd name="connsiteX21" fmla="*/ 3606966 w 3606966"/>
                <a:gd name="connsiteY21" fmla="*/ 393162 h 896529"/>
                <a:gd name="connsiteX22" fmla="*/ 3601009 w 3606966"/>
                <a:gd name="connsiteY22" fmla="*/ 428904 h 896529"/>
                <a:gd name="connsiteX23" fmla="*/ 3583138 w 3606966"/>
                <a:gd name="connsiteY23" fmla="*/ 503367 h 896529"/>
                <a:gd name="connsiteX24" fmla="*/ 3562288 w 3606966"/>
                <a:gd name="connsiteY24" fmla="*/ 574851 h 896529"/>
                <a:gd name="connsiteX25" fmla="*/ 3547396 w 3606966"/>
                <a:gd name="connsiteY25" fmla="*/ 616550 h 896529"/>
                <a:gd name="connsiteX26" fmla="*/ 3526546 w 3606966"/>
                <a:gd name="connsiteY26" fmla="*/ 673142 h 896529"/>
                <a:gd name="connsiteX27" fmla="*/ 3499740 w 3606966"/>
                <a:gd name="connsiteY27" fmla="*/ 732712 h 896529"/>
                <a:gd name="connsiteX28" fmla="*/ 3466976 w 3606966"/>
                <a:gd name="connsiteY28" fmla="*/ 789303 h 896529"/>
                <a:gd name="connsiteX29" fmla="*/ 3440170 w 3606966"/>
                <a:gd name="connsiteY29" fmla="*/ 836959 h 896529"/>
                <a:gd name="connsiteX30" fmla="*/ 3297202 w 3606966"/>
                <a:gd name="connsiteY30" fmla="*/ 893551 h 896529"/>
                <a:gd name="connsiteX31" fmla="*/ 3145298 w 3606966"/>
                <a:gd name="connsiteY31" fmla="*/ 896529 h 896529"/>
                <a:gd name="connsiteX32" fmla="*/ 2984459 w 3606966"/>
                <a:gd name="connsiteY32" fmla="*/ 893551 h 896529"/>
                <a:gd name="connsiteX33" fmla="*/ 2823620 w 3606966"/>
                <a:gd name="connsiteY33" fmla="*/ 887594 h 896529"/>
                <a:gd name="connsiteX34" fmla="*/ 2647888 w 3606966"/>
                <a:gd name="connsiteY34" fmla="*/ 878658 h 896529"/>
                <a:gd name="connsiteX35" fmla="*/ 2457264 w 3606966"/>
                <a:gd name="connsiteY35" fmla="*/ 866744 h 896529"/>
                <a:gd name="connsiteX36" fmla="*/ 2269619 w 3606966"/>
                <a:gd name="connsiteY36" fmla="*/ 851852 h 896529"/>
                <a:gd name="connsiteX37" fmla="*/ 2108780 w 3606966"/>
                <a:gd name="connsiteY37" fmla="*/ 833981 h 896529"/>
                <a:gd name="connsiteX38" fmla="*/ 1921134 w 3606966"/>
                <a:gd name="connsiteY38" fmla="*/ 810153 h 896529"/>
                <a:gd name="connsiteX39" fmla="*/ 1712639 w 3606966"/>
                <a:gd name="connsiteY39" fmla="*/ 777389 h 896529"/>
                <a:gd name="connsiteX40" fmla="*/ 1468402 w 3606966"/>
                <a:gd name="connsiteY40" fmla="*/ 729733 h 896529"/>
                <a:gd name="connsiteX41" fmla="*/ 1227143 w 3606966"/>
                <a:gd name="connsiteY41" fmla="*/ 667185 h 896529"/>
                <a:gd name="connsiteX42" fmla="*/ 944185 w 3606966"/>
                <a:gd name="connsiteY42" fmla="*/ 577830 h 896529"/>
                <a:gd name="connsiteX43" fmla="*/ 783346 w 3606966"/>
                <a:gd name="connsiteY43" fmla="*/ 515281 h 896529"/>
                <a:gd name="connsiteX44" fmla="*/ 601658 w 3606966"/>
                <a:gd name="connsiteY44" fmla="*/ 431883 h 896529"/>
                <a:gd name="connsiteX45" fmla="*/ 461668 w 3606966"/>
                <a:gd name="connsiteY45" fmla="*/ 357420 h 896529"/>
                <a:gd name="connsiteX46" fmla="*/ 339550 w 3606966"/>
                <a:gd name="connsiteY46" fmla="*/ 285936 h 896529"/>
                <a:gd name="connsiteX47" fmla="*/ 232324 w 3606966"/>
                <a:gd name="connsiteY47" fmla="*/ 217431 h 896529"/>
                <a:gd name="connsiteX48" fmla="*/ 86377 w 3606966"/>
                <a:gd name="connsiteY48" fmla="*/ 113183 h 896529"/>
                <a:gd name="connsiteX49" fmla="*/ 23828 w 3606966"/>
                <a:gd name="connsiteY49" fmla="*/ 62549 h 896529"/>
                <a:gd name="connsiteX50" fmla="*/ 8936 w 3606966"/>
                <a:gd name="connsiteY50" fmla="*/ 47656 h 896529"/>
                <a:gd name="connsiteX51" fmla="*/ 2979 w 3606966"/>
                <a:gd name="connsiteY51" fmla="*/ 41699 h 896529"/>
                <a:gd name="connsiteX52" fmla="*/ 0 w 3606966"/>
                <a:gd name="connsiteY52" fmla="*/ 29785 h 896529"/>
                <a:gd name="connsiteX53" fmla="*/ 0 w 3606966"/>
                <a:gd name="connsiteY53" fmla="*/ 14893 h 896529"/>
                <a:gd name="connsiteX54" fmla="*/ 2979 w 3606966"/>
                <a:gd name="connsiteY54" fmla="*/ 2979 h 896529"/>
                <a:gd name="connsiteX55" fmla="*/ 14893 w 3606966"/>
                <a:gd name="connsiteY55" fmla="*/ 0 h 896529"/>
                <a:gd name="connsiteX56" fmla="*/ 35742 w 3606966"/>
                <a:gd name="connsiteY56" fmla="*/ 0 h 896529"/>
                <a:gd name="connsiteX57" fmla="*/ 56592 w 3606966"/>
                <a:gd name="connsiteY57" fmla="*/ 5957 h 896529"/>
                <a:gd name="connsiteX58" fmla="*/ 122119 w 3606966"/>
                <a:gd name="connsiteY58" fmla="*/ 41699 h 896529"/>
                <a:gd name="connsiteX59" fmla="*/ 256152 w 3606966"/>
                <a:gd name="connsiteY59" fmla="*/ 113183 h 896529"/>
                <a:gd name="connsiteX60" fmla="*/ 369335 w 3606966"/>
                <a:gd name="connsiteY60" fmla="*/ 169775 h 896529"/>
                <a:gd name="connsiteX61" fmla="*/ 467625 w 3606966"/>
                <a:gd name="connsiteY61" fmla="*/ 217431 h 896529"/>
                <a:gd name="connsiteX62" fmla="*/ 554002 w 3606966"/>
                <a:gd name="connsiteY62" fmla="*/ 256151 h 896529"/>
                <a:gd name="connsiteX63" fmla="*/ 664206 w 3606966"/>
                <a:gd name="connsiteY63" fmla="*/ 300829 h 896529"/>
                <a:gd name="connsiteX64" fmla="*/ 783346 w 3606966"/>
                <a:gd name="connsiteY64" fmla="*/ 348485 h 896529"/>
                <a:gd name="connsiteX65" fmla="*/ 896529 w 3606966"/>
                <a:gd name="connsiteY65" fmla="*/ 387205 h 896529"/>
                <a:gd name="connsiteX66" fmla="*/ 1030562 w 3606966"/>
                <a:gd name="connsiteY66" fmla="*/ 428904 h 896529"/>
                <a:gd name="connsiteX67" fmla="*/ 1179487 w 3606966"/>
                <a:gd name="connsiteY67" fmla="*/ 467625 h 896529"/>
                <a:gd name="connsiteX68" fmla="*/ 1280756 w 3606966"/>
                <a:gd name="connsiteY68" fmla="*/ 491453 h 896529"/>
                <a:gd name="connsiteX69" fmla="*/ 1402875 w 3606966"/>
                <a:gd name="connsiteY69" fmla="*/ 518260 h 896529"/>
                <a:gd name="connsiteX70" fmla="*/ 1545843 w 3606966"/>
                <a:gd name="connsiteY70" fmla="*/ 542088 h 896529"/>
                <a:gd name="connsiteX71" fmla="*/ 1691789 w 3606966"/>
                <a:gd name="connsiteY71" fmla="*/ 559959 h 896529"/>
                <a:gd name="connsiteX72" fmla="*/ 1953898 w 3606966"/>
                <a:gd name="connsiteY72" fmla="*/ 589744 h 896529"/>
                <a:gd name="connsiteX73" fmla="*/ 2111758 w 3606966"/>
                <a:gd name="connsiteY73" fmla="*/ 607615 h 896529"/>
                <a:gd name="connsiteX74" fmla="*/ 2233877 w 3606966"/>
                <a:gd name="connsiteY74" fmla="*/ 619529 h 896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606966" h="896529">
                  <a:moveTo>
                    <a:pt x="2233877" y="619529"/>
                  </a:moveTo>
                  <a:lnTo>
                    <a:pt x="2367909" y="625486"/>
                  </a:lnTo>
                  <a:lnTo>
                    <a:pt x="2493006" y="628464"/>
                  </a:lnTo>
                  <a:lnTo>
                    <a:pt x="2698523" y="628464"/>
                  </a:lnTo>
                  <a:lnTo>
                    <a:pt x="2859362" y="628464"/>
                  </a:lnTo>
                  <a:lnTo>
                    <a:pt x="3002330" y="628464"/>
                  </a:lnTo>
                  <a:lnTo>
                    <a:pt x="3121470" y="622507"/>
                  </a:lnTo>
                  <a:lnTo>
                    <a:pt x="3192954" y="616550"/>
                  </a:lnTo>
                  <a:lnTo>
                    <a:pt x="3249546" y="607615"/>
                  </a:lnTo>
                  <a:lnTo>
                    <a:pt x="3297202" y="595701"/>
                  </a:lnTo>
                  <a:lnTo>
                    <a:pt x="3335922" y="577830"/>
                  </a:lnTo>
                  <a:lnTo>
                    <a:pt x="3371664" y="556980"/>
                  </a:lnTo>
                  <a:lnTo>
                    <a:pt x="3431234" y="509324"/>
                  </a:lnTo>
                  <a:lnTo>
                    <a:pt x="3490804" y="452732"/>
                  </a:lnTo>
                  <a:lnTo>
                    <a:pt x="3550374" y="393162"/>
                  </a:lnTo>
                  <a:lnTo>
                    <a:pt x="3574202" y="369334"/>
                  </a:lnTo>
                  <a:lnTo>
                    <a:pt x="3586116" y="363377"/>
                  </a:lnTo>
                  <a:lnTo>
                    <a:pt x="3595052" y="363377"/>
                  </a:lnTo>
                  <a:lnTo>
                    <a:pt x="3598030" y="363377"/>
                  </a:lnTo>
                  <a:lnTo>
                    <a:pt x="3601009" y="366356"/>
                  </a:lnTo>
                  <a:lnTo>
                    <a:pt x="3606966" y="375291"/>
                  </a:lnTo>
                  <a:lnTo>
                    <a:pt x="3606966" y="393162"/>
                  </a:lnTo>
                  <a:lnTo>
                    <a:pt x="3601009" y="428904"/>
                  </a:lnTo>
                  <a:lnTo>
                    <a:pt x="3583138" y="503367"/>
                  </a:lnTo>
                  <a:lnTo>
                    <a:pt x="3562288" y="574851"/>
                  </a:lnTo>
                  <a:lnTo>
                    <a:pt x="3547396" y="616550"/>
                  </a:lnTo>
                  <a:lnTo>
                    <a:pt x="3526546" y="673142"/>
                  </a:lnTo>
                  <a:lnTo>
                    <a:pt x="3499740" y="732712"/>
                  </a:lnTo>
                  <a:lnTo>
                    <a:pt x="3466976" y="789303"/>
                  </a:lnTo>
                  <a:lnTo>
                    <a:pt x="3440170" y="836959"/>
                  </a:lnTo>
                  <a:lnTo>
                    <a:pt x="3297202" y="893551"/>
                  </a:lnTo>
                  <a:lnTo>
                    <a:pt x="3145298" y="896529"/>
                  </a:lnTo>
                  <a:lnTo>
                    <a:pt x="2984459" y="893551"/>
                  </a:lnTo>
                  <a:lnTo>
                    <a:pt x="2823620" y="887594"/>
                  </a:lnTo>
                  <a:lnTo>
                    <a:pt x="2647888" y="878658"/>
                  </a:lnTo>
                  <a:lnTo>
                    <a:pt x="2457264" y="866744"/>
                  </a:lnTo>
                  <a:lnTo>
                    <a:pt x="2269619" y="851852"/>
                  </a:lnTo>
                  <a:lnTo>
                    <a:pt x="2108780" y="833981"/>
                  </a:lnTo>
                  <a:lnTo>
                    <a:pt x="1921134" y="810153"/>
                  </a:lnTo>
                  <a:lnTo>
                    <a:pt x="1712639" y="777389"/>
                  </a:lnTo>
                  <a:lnTo>
                    <a:pt x="1468402" y="729733"/>
                  </a:lnTo>
                  <a:lnTo>
                    <a:pt x="1227143" y="667185"/>
                  </a:lnTo>
                  <a:lnTo>
                    <a:pt x="944185" y="577830"/>
                  </a:lnTo>
                  <a:lnTo>
                    <a:pt x="783346" y="515281"/>
                  </a:lnTo>
                  <a:lnTo>
                    <a:pt x="601658" y="431883"/>
                  </a:lnTo>
                  <a:lnTo>
                    <a:pt x="461668" y="357420"/>
                  </a:lnTo>
                  <a:lnTo>
                    <a:pt x="339550" y="285936"/>
                  </a:lnTo>
                  <a:lnTo>
                    <a:pt x="232324" y="217431"/>
                  </a:lnTo>
                  <a:lnTo>
                    <a:pt x="86377" y="113183"/>
                  </a:lnTo>
                  <a:lnTo>
                    <a:pt x="23828" y="62549"/>
                  </a:lnTo>
                  <a:lnTo>
                    <a:pt x="8936" y="47656"/>
                  </a:lnTo>
                  <a:lnTo>
                    <a:pt x="2979" y="41699"/>
                  </a:lnTo>
                  <a:lnTo>
                    <a:pt x="0" y="29785"/>
                  </a:lnTo>
                  <a:lnTo>
                    <a:pt x="0" y="14893"/>
                  </a:lnTo>
                  <a:lnTo>
                    <a:pt x="2979" y="2979"/>
                  </a:lnTo>
                  <a:lnTo>
                    <a:pt x="14893" y="0"/>
                  </a:lnTo>
                  <a:lnTo>
                    <a:pt x="35742" y="0"/>
                  </a:lnTo>
                  <a:lnTo>
                    <a:pt x="56592" y="5957"/>
                  </a:lnTo>
                  <a:lnTo>
                    <a:pt x="122119" y="41699"/>
                  </a:lnTo>
                  <a:lnTo>
                    <a:pt x="256152" y="113183"/>
                  </a:lnTo>
                  <a:lnTo>
                    <a:pt x="369335" y="169775"/>
                  </a:lnTo>
                  <a:lnTo>
                    <a:pt x="467625" y="217431"/>
                  </a:lnTo>
                  <a:lnTo>
                    <a:pt x="554002" y="256151"/>
                  </a:lnTo>
                  <a:lnTo>
                    <a:pt x="664206" y="300829"/>
                  </a:lnTo>
                  <a:lnTo>
                    <a:pt x="783346" y="348485"/>
                  </a:lnTo>
                  <a:lnTo>
                    <a:pt x="896529" y="387205"/>
                  </a:lnTo>
                  <a:lnTo>
                    <a:pt x="1030562" y="428904"/>
                  </a:lnTo>
                  <a:lnTo>
                    <a:pt x="1179487" y="467625"/>
                  </a:lnTo>
                  <a:lnTo>
                    <a:pt x="1280756" y="491453"/>
                  </a:lnTo>
                  <a:lnTo>
                    <a:pt x="1402875" y="518260"/>
                  </a:lnTo>
                  <a:lnTo>
                    <a:pt x="1545843" y="542088"/>
                  </a:lnTo>
                  <a:lnTo>
                    <a:pt x="1691789" y="559959"/>
                  </a:lnTo>
                  <a:lnTo>
                    <a:pt x="1953898" y="589744"/>
                  </a:lnTo>
                  <a:lnTo>
                    <a:pt x="2111758" y="607615"/>
                  </a:lnTo>
                  <a:lnTo>
                    <a:pt x="2233877" y="61952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44">
              <a:extLst>
                <a:ext uri="{FF2B5EF4-FFF2-40B4-BE49-F238E27FC236}">
                  <a16:creationId xmlns:a16="http://schemas.microsoft.com/office/drawing/2014/main" id="{ADD14433-16CB-4ED3-A40F-30E18FF13BF7}"/>
                </a:ext>
              </a:extLst>
            </p:cNvPr>
            <p:cNvSpPr/>
            <p:nvPr/>
          </p:nvSpPr>
          <p:spPr>
            <a:xfrm>
              <a:off x="2830512" y="2909888"/>
              <a:ext cx="660400" cy="796925"/>
            </a:xfrm>
            <a:custGeom>
              <a:avLst/>
              <a:gdLst>
                <a:gd name="connsiteX0" fmla="*/ 183357 w 659607"/>
                <a:gd name="connsiteY0" fmla="*/ 230981 h 797718"/>
                <a:gd name="connsiteX1" fmla="*/ 247650 w 659607"/>
                <a:gd name="connsiteY1" fmla="*/ 304800 h 797718"/>
                <a:gd name="connsiteX2" fmla="*/ 304800 w 659607"/>
                <a:gd name="connsiteY2" fmla="*/ 376237 h 797718"/>
                <a:gd name="connsiteX3" fmla="*/ 323850 w 659607"/>
                <a:gd name="connsiteY3" fmla="*/ 400050 h 797718"/>
                <a:gd name="connsiteX4" fmla="*/ 350044 w 659607"/>
                <a:gd name="connsiteY4" fmla="*/ 452437 h 797718"/>
                <a:gd name="connsiteX5" fmla="*/ 404813 w 659607"/>
                <a:gd name="connsiteY5" fmla="*/ 569118 h 797718"/>
                <a:gd name="connsiteX6" fmla="*/ 447675 w 659607"/>
                <a:gd name="connsiteY6" fmla="*/ 661987 h 797718"/>
                <a:gd name="connsiteX7" fmla="*/ 478632 w 659607"/>
                <a:gd name="connsiteY7" fmla="*/ 731043 h 797718"/>
                <a:gd name="connsiteX8" fmla="*/ 488157 w 659607"/>
                <a:gd name="connsiteY8" fmla="*/ 745331 h 797718"/>
                <a:gd name="connsiteX9" fmla="*/ 511969 w 659607"/>
                <a:gd name="connsiteY9" fmla="*/ 766762 h 797718"/>
                <a:gd name="connsiteX10" fmla="*/ 535782 w 659607"/>
                <a:gd name="connsiteY10" fmla="*/ 783431 h 797718"/>
                <a:gd name="connsiteX11" fmla="*/ 552450 w 659607"/>
                <a:gd name="connsiteY11" fmla="*/ 792956 h 797718"/>
                <a:gd name="connsiteX12" fmla="*/ 569119 w 659607"/>
                <a:gd name="connsiteY12" fmla="*/ 797718 h 797718"/>
                <a:gd name="connsiteX13" fmla="*/ 588169 w 659607"/>
                <a:gd name="connsiteY13" fmla="*/ 797718 h 797718"/>
                <a:gd name="connsiteX14" fmla="*/ 602457 w 659607"/>
                <a:gd name="connsiteY14" fmla="*/ 790575 h 797718"/>
                <a:gd name="connsiteX15" fmla="*/ 611982 w 659607"/>
                <a:gd name="connsiteY15" fmla="*/ 783431 h 797718"/>
                <a:gd name="connsiteX16" fmla="*/ 619125 w 659607"/>
                <a:gd name="connsiteY16" fmla="*/ 773906 h 797718"/>
                <a:gd name="connsiteX17" fmla="*/ 631032 w 659607"/>
                <a:gd name="connsiteY17" fmla="*/ 747712 h 797718"/>
                <a:gd name="connsiteX18" fmla="*/ 645319 w 659607"/>
                <a:gd name="connsiteY18" fmla="*/ 697706 h 797718"/>
                <a:gd name="connsiteX19" fmla="*/ 654844 w 659607"/>
                <a:gd name="connsiteY19" fmla="*/ 654843 h 797718"/>
                <a:gd name="connsiteX20" fmla="*/ 659607 w 659607"/>
                <a:gd name="connsiteY20" fmla="*/ 616743 h 797718"/>
                <a:gd name="connsiteX21" fmla="*/ 659607 w 659607"/>
                <a:gd name="connsiteY21" fmla="*/ 588168 h 797718"/>
                <a:gd name="connsiteX22" fmla="*/ 659607 w 659607"/>
                <a:gd name="connsiteY22" fmla="*/ 559593 h 797718"/>
                <a:gd name="connsiteX23" fmla="*/ 657225 w 659607"/>
                <a:gd name="connsiteY23" fmla="*/ 523875 h 797718"/>
                <a:gd name="connsiteX24" fmla="*/ 647700 w 659607"/>
                <a:gd name="connsiteY24" fmla="*/ 481012 h 797718"/>
                <a:gd name="connsiteX25" fmla="*/ 635794 w 659607"/>
                <a:gd name="connsiteY25" fmla="*/ 447675 h 797718"/>
                <a:gd name="connsiteX26" fmla="*/ 616744 w 659607"/>
                <a:gd name="connsiteY26" fmla="*/ 400050 h 797718"/>
                <a:gd name="connsiteX27" fmla="*/ 597694 w 659607"/>
                <a:gd name="connsiteY27" fmla="*/ 357187 h 797718"/>
                <a:gd name="connsiteX28" fmla="*/ 573882 w 659607"/>
                <a:gd name="connsiteY28" fmla="*/ 316706 h 797718"/>
                <a:gd name="connsiteX29" fmla="*/ 540544 w 659607"/>
                <a:gd name="connsiteY29" fmla="*/ 266700 h 797718"/>
                <a:gd name="connsiteX30" fmla="*/ 523875 w 659607"/>
                <a:gd name="connsiteY30" fmla="*/ 245268 h 797718"/>
                <a:gd name="connsiteX31" fmla="*/ 492919 w 659607"/>
                <a:gd name="connsiteY31" fmla="*/ 216693 h 797718"/>
                <a:gd name="connsiteX32" fmla="*/ 466725 w 659607"/>
                <a:gd name="connsiteY32" fmla="*/ 195262 h 797718"/>
                <a:gd name="connsiteX33" fmla="*/ 440532 w 659607"/>
                <a:gd name="connsiteY33" fmla="*/ 176212 h 797718"/>
                <a:gd name="connsiteX34" fmla="*/ 395288 w 659607"/>
                <a:gd name="connsiteY34" fmla="*/ 147637 h 797718"/>
                <a:gd name="connsiteX35" fmla="*/ 335757 w 659607"/>
                <a:gd name="connsiteY35" fmla="*/ 111918 h 797718"/>
                <a:gd name="connsiteX36" fmla="*/ 273844 w 659607"/>
                <a:gd name="connsiteY36" fmla="*/ 80962 h 797718"/>
                <a:gd name="connsiteX37" fmla="*/ 235744 w 659607"/>
                <a:gd name="connsiteY37" fmla="*/ 64293 h 797718"/>
                <a:gd name="connsiteX38" fmla="*/ 166688 w 659607"/>
                <a:gd name="connsiteY38" fmla="*/ 38100 h 797718"/>
                <a:gd name="connsiteX39" fmla="*/ 97632 w 659607"/>
                <a:gd name="connsiteY39" fmla="*/ 14287 h 797718"/>
                <a:gd name="connsiteX40" fmla="*/ 38100 w 659607"/>
                <a:gd name="connsiteY40" fmla="*/ 0 h 797718"/>
                <a:gd name="connsiteX41" fmla="*/ 11907 w 659607"/>
                <a:gd name="connsiteY41" fmla="*/ 0 h 797718"/>
                <a:gd name="connsiteX42" fmla="*/ 2382 w 659607"/>
                <a:gd name="connsiteY42" fmla="*/ 7143 h 797718"/>
                <a:gd name="connsiteX43" fmla="*/ 0 w 659607"/>
                <a:gd name="connsiteY43" fmla="*/ 19050 h 797718"/>
                <a:gd name="connsiteX44" fmla="*/ 4763 w 659607"/>
                <a:gd name="connsiteY44" fmla="*/ 35718 h 797718"/>
                <a:gd name="connsiteX45" fmla="*/ 33338 w 659607"/>
                <a:gd name="connsiteY45" fmla="*/ 66675 h 797718"/>
                <a:gd name="connsiteX46" fmla="*/ 85725 w 659607"/>
                <a:gd name="connsiteY46" fmla="*/ 121443 h 797718"/>
                <a:gd name="connsiteX47" fmla="*/ 183357 w 659607"/>
                <a:gd name="connsiteY47" fmla="*/ 230981 h 797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59607" h="797718">
                  <a:moveTo>
                    <a:pt x="183357" y="230981"/>
                  </a:moveTo>
                  <a:lnTo>
                    <a:pt x="247650" y="304800"/>
                  </a:lnTo>
                  <a:lnTo>
                    <a:pt x="304800" y="376237"/>
                  </a:lnTo>
                  <a:lnTo>
                    <a:pt x="323850" y="400050"/>
                  </a:lnTo>
                  <a:lnTo>
                    <a:pt x="350044" y="452437"/>
                  </a:lnTo>
                  <a:lnTo>
                    <a:pt x="404813" y="569118"/>
                  </a:lnTo>
                  <a:lnTo>
                    <a:pt x="447675" y="661987"/>
                  </a:lnTo>
                  <a:lnTo>
                    <a:pt x="478632" y="731043"/>
                  </a:lnTo>
                  <a:lnTo>
                    <a:pt x="488157" y="745331"/>
                  </a:lnTo>
                  <a:lnTo>
                    <a:pt x="511969" y="766762"/>
                  </a:lnTo>
                  <a:lnTo>
                    <a:pt x="535782" y="783431"/>
                  </a:lnTo>
                  <a:lnTo>
                    <a:pt x="552450" y="792956"/>
                  </a:lnTo>
                  <a:lnTo>
                    <a:pt x="569119" y="797718"/>
                  </a:lnTo>
                  <a:lnTo>
                    <a:pt x="588169" y="797718"/>
                  </a:lnTo>
                  <a:lnTo>
                    <a:pt x="602457" y="790575"/>
                  </a:lnTo>
                  <a:lnTo>
                    <a:pt x="611982" y="783431"/>
                  </a:lnTo>
                  <a:lnTo>
                    <a:pt x="619125" y="773906"/>
                  </a:lnTo>
                  <a:lnTo>
                    <a:pt x="631032" y="747712"/>
                  </a:lnTo>
                  <a:lnTo>
                    <a:pt x="645319" y="697706"/>
                  </a:lnTo>
                  <a:lnTo>
                    <a:pt x="654844" y="654843"/>
                  </a:lnTo>
                  <a:lnTo>
                    <a:pt x="659607" y="616743"/>
                  </a:lnTo>
                  <a:lnTo>
                    <a:pt x="659607" y="588168"/>
                  </a:lnTo>
                  <a:lnTo>
                    <a:pt x="659607" y="559593"/>
                  </a:lnTo>
                  <a:lnTo>
                    <a:pt x="657225" y="523875"/>
                  </a:lnTo>
                  <a:lnTo>
                    <a:pt x="647700" y="481012"/>
                  </a:lnTo>
                  <a:lnTo>
                    <a:pt x="635794" y="447675"/>
                  </a:lnTo>
                  <a:lnTo>
                    <a:pt x="616744" y="400050"/>
                  </a:lnTo>
                  <a:lnTo>
                    <a:pt x="597694" y="357187"/>
                  </a:lnTo>
                  <a:lnTo>
                    <a:pt x="573882" y="316706"/>
                  </a:lnTo>
                  <a:lnTo>
                    <a:pt x="540544" y="266700"/>
                  </a:lnTo>
                  <a:lnTo>
                    <a:pt x="523875" y="245268"/>
                  </a:lnTo>
                  <a:lnTo>
                    <a:pt x="492919" y="216693"/>
                  </a:lnTo>
                  <a:lnTo>
                    <a:pt x="466725" y="195262"/>
                  </a:lnTo>
                  <a:lnTo>
                    <a:pt x="440532" y="176212"/>
                  </a:lnTo>
                  <a:lnTo>
                    <a:pt x="395288" y="147637"/>
                  </a:lnTo>
                  <a:lnTo>
                    <a:pt x="335757" y="111918"/>
                  </a:lnTo>
                  <a:lnTo>
                    <a:pt x="273844" y="80962"/>
                  </a:lnTo>
                  <a:lnTo>
                    <a:pt x="235744" y="64293"/>
                  </a:lnTo>
                  <a:lnTo>
                    <a:pt x="166688" y="38100"/>
                  </a:lnTo>
                  <a:lnTo>
                    <a:pt x="97632" y="14287"/>
                  </a:lnTo>
                  <a:lnTo>
                    <a:pt x="38100" y="0"/>
                  </a:lnTo>
                  <a:lnTo>
                    <a:pt x="11907" y="0"/>
                  </a:lnTo>
                  <a:lnTo>
                    <a:pt x="2382" y="7143"/>
                  </a:lnTo>
                  <a:lnTo>
                    <a:pt x="0" y="19050"/>
                  </a:lnTo>
                  <a:lnTo>
                    <a:pt x="4763" y="35718"/>
                  </a:lnTo>
                  <a:lnTo>
                    <a:pt x="33338" y="66675"/>
                  </a:lnTo>
                  <a:lnTo>
                    <a:pt x="85725" y="121443"/>
                  </a:lnTo>
                  <a:lnTo>
                    <a:pt x="183357" y="2309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45">
              <a:extLst>
                <a:ext uri="{FF2B5EF4-FFF2-40B4-BE49-F238E27FC236}">
                  <a16:creationId xmlns:a16="http://schemas.microsoft.com/office/drawing/2014/main" id="{C5FB145C-4743-46EC-8B40-8CEA09B98E41}"/>
                </a:ext>
              </a:extLst>
            </p:cNvPr>
            <p:cNvSpPr/>
            <p:nvPr/>
          </p:nvSpPr>
          <p:spPr>
            <a:xfrm>
              <a:off x="2667000" y="3829050"/>
              <a:ext cx="1028700" cy="944563"/>
            </a:xfrm>
            <a:custGeom>
              <a:avLst/>
              <a:gdLst>
                <a:gd name="connsiteX0" fmla="*/ 895350 w 1028700"/>
                <a:gd name="connsiteY0" fmla="*/ 123825 h 945356"/>
                <a:gd name="connsiteX1" fmla="*/ 807244 w 1028700"/>
                <a:gd name="connsiteY1" fmla="*/ 202406 h 945356"/>
                <a:gd name="connsiteX2" fmla="*/ 726281 w 1028700"/>
                <a:gd name="connsiteY2" fmla="*/ 269081 h 945356"/>
                <a:gd name="connsiteX3" fmla="*/ 664369 w 1028700"/>
                <a:gd name="connsiteY3" fmla="*/ 316706 h 945356"/>
                <a:gd name="connsiteX4" fmla="*/ 561975 w 1028700"/>
                <a:gd name="connsiteY4" fmla="*/ 392906 h 945356"/>
                <a:gd name="connsiteX5" fmla="*/ 490538 w 1028700"/>
                <a:gd name="connsiteY5" fmla="*/ 438150 h 945356"/>
                <a:gd name="connsiteX6" fmla="*/ 440531 w 1028700"/>
                <a:gd name="connsiteY6" fmla="*/ 469106 h 945356"/>
                <a:gd name="connsiteX7" fmla="*/ 411956 w 1028700"/>
                <a:gd name="connsiteY7" fmla="*/ 490538 h 945356"/>
                <a:gd name="connsiteX8" fmla="*/ 366713 w 1028700"/>
                <a:gd name="connsiteY8" fmla="*/ 521494 h 945356"/>
                <a:gd name="connsiteX9" fmla="*/ 342900 w 1028700"/>
                <a:gd name="connsiteY9" fmla="*/ 535781 h 945356"/>
                <a:gd name="connsiteX10" fmla="*/ 316706 w 1028700"/>
                <a:gd name="connsiteY10" fmla="*/ 547688 h 945356"/>
                <a:gd name="connsiteX11" fmla="*/ 288131 w 1028700"/>
                <a:gd name="connsiteY11" fmla="*/ 554831 h 945356"/>
                <a:gd name="connsiteX12" fmla="*/ 259556 w 1028700"/>
                <a:gd name="connsiteY12" fmla="*/ 557213 h 945356"/>
                <a:gd name="connsiteX13" fmla="*/ 223838 w 1028700"/>
                <a:gd name="connsiteY13" fmla="*/ 550069 h 945356"/>
                <a:gd name="connsiteX14" fmla="*/ 190500 w 1028700"/>
                <a:gd name="connsiteY14" fmla="*/ 538163 h 945356"/>
                <a:gd name="connsiteX15" fmla="*/ 161925 w 1028700"/>
                <a:gd name="connsiteY15" fmla="*/ 523875 h 945356"/>
                <a:gd name="connsiteX16" fmla="*/ 138113 w 1028700"/>
                <a:gd name="connsiteY16" fmla="*/ 507206 h 945356"/>
                <a:gd name="connsiteX17" fmla="*/ 114300 w 1028700"/>
                <a:gd name="connsiteY17" fmla="*/ 490538 h 945356"/>
                <a:gd name="connsiteX18" fmla="*/ 90488 w 1028700"/>
                <a:gd name="connsiteY18" fmla="*/ 471488 h 945356"/>
                <a:gd name="connsiteX19" fmla="*/ 73819 w 1028700"/>
                <a:gd name="connsiteY19" fmla="*/ 452438 h 945356"/>
                <a:gd name="connsiteX20" fmla="*/ 57150 w 1028700"/>
                <a:gd name="connsiteY20" fmla="*/ 442913 h 945356"/>
                <a:gd name="connsiteX21" fmla="*/ 38100 w 1028700"/>
                <a:gd name="connsiteY21" fmla="*/ 438150 h 945356"/>
                <a:gd name="connsiteX22" fmla="*/ 16669 w 1028700"/>
                <a:gd name="connsiteY22" fmla="*/ 440531 h 945356"/>
                <a:gd name="connsiteX23" fmla="*/ 7144 w 1028700"/>
                <a:gd name="connsiteY23" fmla="*/ 452438 h 945356"/>
                <a:gd name="connsiteX24" fmla="*/ 0 w 1028700"/>
                <a:gd name="connsiteY24" fmla="*/ 471488 h 945356"/>
                <a:gd name="connsiteX25" fmla="*/ 0 w 1028700"/>
                <a:gd name="connsiteY25" fmla="*/ 485775 h 945356"/>
                <a:gd name="connsiteX26" fmla="*/ 9525 w 1028700"/>
                <a:gd name="connsiteY26" fmla="*/ 509588 h 945356"/>
                <a:gd name="connsiteX27" fmla="*/ 69056 w 1028700"/>
                <a:gd name="connsiteY27" fmla="*/ 628650 h 945356"/>
                <a:gd name="connsiteX28" fmla="*/ 121444 w 1028700"/>
                <a:gd name="connsiteY28" fmla="*/ 731044 h 945356"/>
                <a:gd name="connsiteX29" fmla="*/ 166688 w 1028700"/>
                <a:gd name="connsiteY29" fmla="*/ 821531 h 945356"/>
                <a:gd name="connsiteX30" fmla="*/ 202406 w 1028700"/>
                <a:gd name="connsiteY30" fmla="*/ 892969 h 945356"/>
                <a:gd name="connsiteX31" fmla="*/ 221456 w 1028700"/>
                <a:gd name="connsiteY31" fmla="*/ 914400 h 945356"/>
                <a:gd name="connsiteX32" fmla="*/ 240506 w 1028700"/>
                <a:gd name="connsiteY32" fmla="*/ 931069 h 945356"/>
                <a:gd name="connsiteX33" fmla="*/ 252413 w 1028700"/>
                <a:gd name="connsiteY33" fmla="*/ 938213 h 945356"/>
                <a:gd name="connsiteX34" fmla="*/ 269081 w 1028700"/>
                <a:gd name="connsiteY34" fmla="*/ 942975 h 945356"/>
                <a:gd name="connsiteX35" fmla="*/ 283369 w 1028700"/>
                <a:gd name="connsiteY35" fmla="*/ 945356 h 945356"/>
                <a:gd name="connsiteX36" fmla="*/ 297656 w 1028700"/>
                <a:gd name="connsiteY36" fmla="*/ 945356 h 945356"/>
                <a:gd name="connsiteX37" fmla="*/ 319088 w 1028700"/>
                <a:gd name="connsiteY37" fmla="*/ 935831 h 945356"/>
                <a:gd name="connsiteX38" fmla="*/ 335756 w 1028700"/>
                <a:gd name="connsiteY38" fmla="*/ 921544 h 945356"/>
                <a:gd name="connsiteX39" fmla="*/ 354806 w 1028700"/>
                <a:gd name="connsiteY39" fmla="*/ 890588 h 945356"/>
                <a:gd name="connsiteX40" fmla="*/ 388144 w 1028700"/>
                <a:gd name="connsiteY40" fmla="*/ 842963 h 945356"/>
                <a:gd name="connsiteX41" fmla="*/ 440531 w 1028700"/>
                <a:gd name="connsiteY41" fmla="*/ 769144 h 945356"/>
                <a:gd name="connsiteX42" fmla="*/ 485775 w 1028700"/>
                <a:gd name="connsiteY42" fmla="*/ 707231 h 945356"/>
                <a:gd name="connsiteX43" fmla="*/ 540544 w 1028700"/>
                <a:gd name="connsiteY43" fmla="*/ 645319 h 945356"/>
                <a:gd name="connsiteX44" fmla="*/ 609600 w 1028700"/>
                <a:gd name="connsiteY44" fmla="*/ 569119 h 945356"/>
                <a:gd name="connsiteX45" fmla="*/ 695325 w 1028700"/>
                <a:gd name="connsiteY45" fmla="*/ 485775 h 945356"/>
                <a:gd name="connsiteX46" fmla="*/ 776288 w 1028700"/>
                <a:gd name="connsiteY46" fmla="*/ 407194 h 945356"/>
                <a:gd name="connsiteX47" fmla="*/ 847725 w 1028700"/>
                <a:gd name="connsiteY47" fmla="*/ 342900 h 945356"/>
                <a:gd name="connsiteX48" fmla="*/ 916781 w 1028700"/>
                <a:gd name="connsiteY48" fmla="*/ 283369 h 945356"/>
                <a:gd name="connsiteX49" fmla="*/ 1016794 w 1028700"/>
                <a:gd name="connsiteY49" fmla="*/ 197644 h 945356"/>
                <a:gd name="connsiteX50" fmla="*/ 1028700 w 1028700"/>
                <a:gd name="connsiteY50" fmla="*/ 0 h 945356"/>
                <a:gd name="connsiteX51" fmla="*/ 895350 w 1028700"/>
                <a:gd name="connsiteY51" fmla="*/ 123825 h 94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28700" h="945356">
                  <a:moveTo>
                    <a:pt x="895350" y="123825"/>
                  </a:moveTo>
                  <a:lnTo>
                    <a:pt x="807244" y="202406"/>
                  </a:lnTo>
                  <a:lnTo>
                    <a:pt x="726281" y="269081"/>
                  </a:lnTo>
                  <a:lnTo>
                    <a:pt x="664369" y="316706"/>
                  </a:lnTo>
                  <a:lnTo>
                    <a:pt x="561975" y="392906"/>
                  </a:lnTo>
                  <a:lnTo>
                    <a:pt x="490538" y="438150"/>
                  </a:lnTo>
                  <a:lnTo>
                    <a:pt x="440531" y="469106"/>
                  </a:lnTo>
                  <a:lnTo>
                    <a:pt x="411956" y="490538"/>
                  </a:lnTo>
                  <a:lnTo>
                    <a:pt x="366713" y="521494"/>
                  </a:lnTo>
                  <a:lnTo>
                    <a:pt x="342900" y="535781"/>
                  </a:lnTo>
                  <a:lnTo>
                    <a:pt x="316706" y="547688"/>
                  </a:lnTo>
                  <a:lnTo>
                    <a:pt x="288131" y="554831"/>
                  </a:lnTo>
                  <a:lnTo>
                    <a:pt x="259556" y="557213"/>
                  </a:lnTo>
                  <a:lnTo>
                    <a:pt x="223838" y="550069"/>
                  </a:lnTo>
                  <a:lnTo>
                    <a:pt x="190500" y="538163"/>
                  </a:lnTo>
                  <a:lnTo>
                    <a:pt x="161925" y="523875"/>
                  </a:lnTo>
                  <a:lnTo>
                    <a:pt x="138113" y="507206"/>
                  </a:lnTo>
                  <a:lnTo>
                    <a:pt x="114300" y="490538"/>
                  </a:lnTo>
                  <a:lnTo>
                    <a:pt x="90488" y="471488"/>
                  </a:lnTo>
                  <a:lnTo>
                    <a:pt x="73819" y="452438"/>
                  </a:lnTo>
                  <a:lnTo>
                    <a:pt x="57150" y="442913"/>
                  </a:lnTo>
                  <a:lnTo>
                    <a:pt x="38100" y="438150"/>
                  </a:lnTo>
                  <a:lnTo>
                    <a:pt x="16669" y="440531"/>
                  </a:lnTo>
                  <a:lnTo>
                    <a:pt x="7144" y="452438"/>
                  </a:lnTo>
                  <a:lnTo>
                    <a:pt x="0" y="471488"/>
                  </a:lnTo>
                  <a:lnTo>
                    <a:pt x="0" y="485775"/>
                  </a:lnTo>
                  <a:lnTo>
                    <a:pt x="9525" y="509588"/>
                  </a:lnTo>
                  <a:lnTo>
                    <a:pt x="69056" y="628650"/>
                  </a:lnTo>
                  <a:lnTo>
                    <a:pt x="121444" y="731044"/>
                  </a:lnTo>
                  <a:lnTo>
                    <a:pt x="166688" y="821531"/>
                  </a:lnTo>
                  <a:lnTo>
                    <a:pt x="202406" y="892969"/>
                  </a:lnTo>
                  <a:lnTo>
                    <a:pt x="221456" y="914400"/>
                  </a:lnTo>
                  <a:lnTo>
                    <a:pt x="240506" y="931069"/>
                  </a:lnTo>
                  <a:lnTo>
                    <a:pt x="252413" y="938213"/>
                  </a:lnTo>
                  <a:lnTo>
                    <a:pt x="269081" y="942975"/>
                  </a:lnTo>
                  <a:lnTo>
                    <a:pt x="283369" y="945356"/>
                  </a:lnTo>
                  <a:lnTo>
                    <a:pt x="297656" y="945356"/>
                  </a:lnTo>
                  <a:lnTo>
                    <a:pt x="319088" y="935831"/>
                  </a:lnTo>
                  <a:lnTo>
                    <a:pt x="335756" y="921544"/>
                  </a:lnTo>
                  <a:lnTo>
                    <a:pt x="354806" y="890588"/>
                  </a:lnTo>
                  <a:lnTo>
                    <a:pt x="388144" y="842963"/>
                  </a:lnTo>
                  <a:lnTo>
                    <a:pt x="440531" y="769144"/>
                  </a:lnTo>
                  <a:lnTo>
                    <a:pt x="485775" y="707231"/>
                  </a:lnTo>
                  <a:lnTo>
                    <a:pt x="540544" y="645319"/>
                  </a:lnTo>
                  <a:lnTo>
                    <a:pt x="609600" y="569119"/>
                  </a:lnTo>
                  <a:lnTo>
                    <a:pt x="695325" y="485775"/>
                  </a:lnTo>
                  <a:lnTo>
                    <a:pt x="776288" y="407194"/>
                  </a:lnTo>
                  <a:lnTo>
                    <a:pt x="847725" y="342900"/>
                  </a:lnTo>
                  <a:lnTo>
                    <a:pt x="916781" y="283369"/>
                  </a:lnTo>
                  <a:lnTo>
                    <a:pt x="1016794" y="197644"/>
                  </a:lnTo>
                  <a:lnTo>
                    <a:pt x="1028700" y="0"/>
                  </a:lnTo>
                  <a:lnTo>
                    <a:pt x="895350" y="1238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35">
              <a:extLst>
                <a:ext uri="{FF2B5EF4-FFF2-40B4-BE49-F238E27FC236}">
                  <a16:creationId xmlns:a16="http://schemas.microsoft.com/office/drawing/2014/main" id="{4C2473D9-A1D4-416D-967C-AF07FD0A3139}"/>
                </a:ext>
              </a:extLst>
            </p:cNvPr>
            <p:cNvSpPr/>
            <p:nvPr/>
          </p:nvSpPr>
          <p:spPr>
            <a:xfrm>
              <a:off x="4376737" y="2578100"/>
              <a:ext cx="2279650" cy="511175"/>
            </a:xfrm>
            <a:custGeom>
              <a:avLst/>
              <a:gdLst>
                <a:gd name="connsiteX0" fmla="*/ 1545465 w 2279561"/>
                <a:gd name="connsiteY0" fmla="*/ 226668 h 510003"/>
                <a:gd name="connsiteX1" fmla="*/ 1380616 w 2279561"/>
                <a:gd name="connsiteY1" fmla="*/ 244698 h 510003"/>
                <a:gd name="connsiteX2" fmla="*/ 1277585 w 2279561"/>
                <a:gd name="connsiteY2" fmla="*/ 257577 h 510003"/>
                <a:gd name="connsiteX3" fmla="*/ 1179705 w 2279561"/>
                <a:gd name="connsiteY3" fmla="*/ 273032 h 510003"/>
                <a:gd name="connsiteX4" fmla="*/ 1053492 w 2279561"/>
                <a:gd name="connsiteY4" fmla="*/ 293638 h 510003"/>
                <a:gd name="connsiteX5" fmla="*/ 983946 w 2279561"/>
                <a:gd name="connsiteY5" fmla="*/ 306517 h 510003"/>
                <a:gd name="connsiteX6" fmla="*/ 873188 w 2279561"/>
                <a:gd name="connsiteY6" fmla="*/ 329699 h 510003"/>
                <a:gd name="connsiteX7" fmla="*/ 783036 w 2279561"/>
                <a:gd name="connsiteY7" fmla="*/ 350305 h 510003"/>
                <a:gd name="connsiteX8" fmla="*/ 695460 w 2279561"/>
                <a:gd name="connsiteY8" fmla="*/ 376063 h 510003"/>
                <a:gd name="connsiteX9" fmla="*/ 597580 w 2279561"/>
                <a:gd name="connsiteY9" fmla="*/ 409548 h 510003"/>
                <a:gd name="connsiteX10" fmla="*/ 502276 w 2279561"/>
                <a:gd name="connsiteY10" fmla="*/ 440457 h 510003"/>
                <a:gd name="connsiteX11" fmla="*/ 399245 w 2279561"/>
                <a:gd name="connsiteY11" fmla="*/ 479094 h 510003"/>
                <a:gd name="connsiteX12" fmla="*/ 321972 w 2279561"/>
                <a:gd name="connsiteY12" fmla="*/ 510003 h 510003"/>
                <a:gd name="connsiteX13" fmla="*/ 316821 w 2279561"/>
                <a:gd name="connsiteY13" fmla="*/ 510003 h 510003"/>
                <a:gd name="connsiteX14" fmla="*/ 293639 w 2279561"/>
                <a:gd name="connsiteY14" fmla="*/ 507427 h 510003"/>
                <a:gd name="connsiteX15" fmla="*/ 255002 w 2279561"/>
                <a:gd name="connsiteY15" fmla="*/ 497124 h 510003"/>
                <a:gd name="connsiteX16" fmla="*/ 218941 w 2279561"/>
                <a:gd name="connsiteY16" fmla="*/ 484245 h 510003"/>
                <a:gd name="connsiteX17" fmla="*/ 177729 w 2279561"/>
                <a:gd name="connsiteY17" fmla="*/ 466215 h 510003"/>
                <a:gd name="connsiteX18" fmla="*/ 151971 w 2279561"/>
                <a:gd name="connsiteY18" fmla="*/ 450760 h 510003"/>
                <a:gd name="connsiteX19" fmla="*/ 131365 w 2279561"/>
                <a:gd name="connsiteY19" fmla="*/ 435306 h 510003"/>
                <a:gd name="connsiteX20" fmla="*/ 110759 w 2279561"/>
                <a:gd name="connsiteY20" fmla="*/ 417275 h 510003"/>
                <a:gd name="connsiteX21" fmla="*/ 95304 w 2279561"/>
                <a:gd name="connsiteY21" fmla="*/ 396669 h 510003"/>
                <a:gd name="connsiteX22" fmla="*/ 74698 w 2279561"/>
                <a:gd name="connsiteY22" fmla="*/ 365760 h 510003"/>
                <a:gd name="connsiteX23" fmla="*/ 51516 w 2279561"/>
                <a:gd name="connsiteY23" fmla="*/ 327123 h 510003"/>
                <a:gd name="connsiteX24" fmla="*/ 30910 w 2279561"/>
                <a:gd name="connsiteY24" fmla="*/ 291062 h 510003"/>
                <a:gd name="connsiteX25" fmla="*/ 12879 w 2279561"/>
                <a:gd name="connsiteY25" fmla="*/ 257577 h 510003"/>
                <a:gd name="connsiteX26" fmla="*/ 2576 w 2279561"/>
                <a:gd name="connsiteY26" fmla="*/ 239547 h 510003"/>
                <a:gd name="connsiteX27" fmla="*/ 0 w 2279561"/>
                <a:gd name="connsiteY27" fmla="*/ 216365 h 510003"/>
                <a:gd name="connsiteX28" fmla="*/ 0 w 2279561"/>
                <a:gd name="connsiteY28" fmla="*/ 200910 h 510003"/>
                <a:gd name="connsiteX29" fmla="*/ 7728 w 2279561"/>
                <a:gd name="connsiteY29" fmla="*/ 190607 h 510003"/>
                <a:gd name="connsiteX30" fmla="*/ 20607 w 2279561"/>
                <a:gd name="connsiteY30" fmla="*/ 188031 h 510003"/>
                <a:gd name="connsiteX31" fmla="*/ 30910 w 2279561"/>
                <a:gd name="connsiteY31" fmla="*/ 190607 h 510003"/>
                <a:gd name="connsiteX32" fmla="*/ 59243 w 2279561"/>
                <a:gd name="connsiteY32" fmla="*/ 206062 h 510003"/>
                <a:gd name="connsiteX33" fmla="*/ 113335 w 2279561"/>
                <a:gd name="connsiteY33" fmla="*/ 236971 h 510003"/>
                <a:gd name="connsiteX34" fmla="*/ 154547 w 2279561"/>
                <a:gd name="connsiteY34" fmla="*/ 255001 h 510003"/>
                <a:gd name="connsiteX35" fmla="*/ 200911 w 2279561"/>
                <a:gd name="connsiteY35" fmla="*/ 270456 h 510003"/>
                <a:gd name="connsiteX36" fmla="*/ 249851 w 2279561"/>
                <a:gd name="connsiteY36" fmla="*/ 283335 h 510003"/>
                <a:gd name="connsiteX37" fmla="*/ 283336 w 2279561"/>
                <a:gd name="connsiteY37" fmla="*/ 285911 h 510003"/>
                <a:gd name="connsiteX38" fmla="*/ 376064 w 2279561"/>
                <a:gd name="connsiteY38" fmla="*/ 270456 h 510003"/>
                <a:gd name="connsiteX39" fmla="*/ 587277 w 2279561"/>
                <a:gd name="connsiteY39" fmla="*/ 231819 h 510003"/>
                <a:gd name="connsiteX40" fmla="*/ 795915 w 2279561"/>
                <a:gd name="connsiteY40" fmla="*/ 198334 h 510003"/>
                <a:gd name="connsiteX41" fmla="*/ 999401 w 2279561"/>
                <a:gd name="connsiteY41" fmla="*/ 167425 h 510003"/>
                <a:gd name="connsiteX42" fmla="*/ 1264706 w 2279561"/>
                <a:gd name="connsiteY42" fmla="*/ 128788 h 510003"/>
                <a:gd name="connsiteX43" fmla="*/ 1511980 w 2279561"/>
                <a:gd name="connsiteY43" fmla="*/ 95303 h 510003"/>
                <a:gd name="connsiteX44" fmla="*/ 1769558 w 2279561"/>
                <a:gd name="connsiteY44" fmla="*/ 64394 h 510003"/>
                <a:gd name="connsiteX45" fmla="*/ 1805618 w 2279561"/>
                <a:gd name="connsiteY45" fmla="*/ 43788 h 510003"/>
                <a:gd name="connsiteX46" fmla="*/ 1841679 w 2279561"/>
                <a:gd name="connsiteY46" fmla="*/ 28333 h 510003"/>
                <a:gd name="connsiteX47" fmla="*/ 1880316 w 2279561"/>
                <a:gd name="connsiteY47" fmla="*/ 10303 h 510003"/>
                <a:gd name="connsiteX48" fmla="*/ 1918953 w 2279561"/>
                <a:gd name="connsiteY48" fmla="*/ 0 h 510003"/>
                <a:gd name="connsiteX49" fmla="*/ 1942135 w 2279561"/>
                <a:gd name="connsiteY49" fmla="*/ 0 h 510003"/>
                <a:gd name="connsiteX50" fmla="*/ 1957589 w 2279561"/>
                <a:gd name="connsiteY50" fmla="*/ 2575 h 510003"/>
                <a:gd name="connsiteX51" fmla="*/ 2014256 w 2279561"/>
                <a:gd name="connsiteY51" fmla="*/ 25757 h 510003"/>
                <a:gd name="connsiteX52" fmla="*/ 2088954 w 2279561"/>
                <a:gd name="connsiteY52" fmla="*/ 59243 h 510003"/>
                <a:gd name="connsiteX53" fmla="*/ 2186833 w 2279561"/>
                <a:gd name="connsiteY53" fmla="*/ 115910 h 510003"/>
                <a:gd name="connsiteX54" fmla="*/ 2235773 w 2279561"/>
                <a:gd name="connsiteY54" fmla="*/ 149395 h 510003"/>
                <a:gd name="connsiteX55" fmla="*/ 2258955 w 2279561"/>
                <a:gd name="connsiteY55" fmla="*/ 170001 h 510003"/>
                <a:gd name="connsiteX56" fmla="*/ 2271834 w 2279561"/>
                <a:gd name="connsiteY56" fmla="*/ 185455 h 510003"/>
                <a:gd name="connsiteX57" fmla="*/ 2276985 w 2279561"/>
                <a:gd name="connsiteY57" fmla="*/ 203486 h 510003"/>
                <a:gd name="connsiteX58" fmla="*/ 2279561 w 2279561"/>
                <a:gd name="connsiteY58" fmla="*/ 221516 h 510003"/>
                <a:gd name="connsiteX59" fmla="*/ 2271834 w 2279561"/>
                <a:gd name="connsiteY59" fmla="*/ 244698 h 510003"/>
                <a:gd name="connsiteX60" fmla="*/ 2256379 w 2279561"/>
                <a:gd name="connsiteY60" fmla="*/ 260153 h 510003"/>
                <a:gd name="connsiteX61" fmla="*/ 1893195 w 2279561"/>
                <a:gd name="connsiteY61" fmla="*/ 200910 h 510003"/>
                <a:gd name="connsiteX62" fmla="*/ 1808194 w 2279561"/>
                <a:gd name="connsiteY62" fmla="*/ 203486 h 510003"/>
                <a:gd name="connsiteX63" fmla="*/ 1702587 w 2279561"/>
                <a:gd name="connsiteY63" fmla="*/ 213789 h 510003"/>
                <a:gd name="connsiteX64" fmla="*/ 1545465 w 2279561"/>
                <a:gd name="connsiteY64" fmla="*/ 226668 h 510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279561" h="510003">
                  <a:moveTo>
                    <a:pt x="1545465" y="226668"/>
                  </a:moveTo>
                  <a:lnTo>
                    <a:pt x="1380616" y="244698"/>
                  </a:lnTo>
                  <a:lnTo>
                    <a:pt x="1277585" y="257577"/>
                  </a:lnTo>
                  <a:lnTo>
                    <a:pt x="1179705" y="273032"/>
                  </a:lnTo>
                  <a:lnTo>
                    <a:pt x="1053492" y="293638"/>
                  </a:lnTo>
                  <a:lnTo>
                    <a:pt x="983946" y="306517"/>
                  </a:lnTo>
                  <a:lnTo>
                    <a:pt x="873188" y="329699"/>
                  </a:lnTo>
                  <a:lnTo>
                    <a:pt x="783036" y="350305"/>
                  </a:lnTo>
                  <a:lnTo>
                    <a:pt x="695460" y="376063"/>
                  </a:lnTo>
                  <a:lnTo>
                    <a:pt x="597580" y="409548"/>
                  </a:lnTo>
                  <a:lnTo>
                    <a:pt x="502276" y="440457"/>
                  </a:lnTo>
                  <a:lnTo>
                    <a:pt x="399245" y="479094"/>
                  </a:lnTo>
                  <a:lnTo>
                    <a:pt x="321972" y="510003"/>
                  </a:lnTo>
                  <a:lnTo>
                    <a:pt x="316821" y="510003"/>
                  </a:lnTo>
                  <a:lnTo>
                    <a:pt x="293639" y="507427"/>
                  </a:lnTo>
                  <a:lnTo>
                    <a:pt x="255002" y="497124"/>
                  </a:lnTo>
                  <a:lnTo>
                    <a:pt x="218941" y="484245"/>
                  </a:lnTo>
                  <a:lnTo>
                    <a:pt x="177729" y="466215"/>
                  </a:lnTo>
                  <a:lnTo>
                    <a:pt x="151971" y="450760"/>
                  </a:lnTo>
                  <a:lnTo>
                    <a:pt x="131365" y="435306"/>
                  </a:lnTo>
                  <a:lnTo>
                    <a:pt x="110759" y="417275"/>
                  </a:lnTo>
                  <a:lnTo>
                    <a:pt x="95304" y="396669"/>
                  </a:lnTo>
                  <a:lnTo>
                    <a:pt x="74698" y="365760"/>
                  </a:lnTo>
                  <a:lnTo>
                    <a:pt x="51516" y="327123"/>
                  </a:lnTo>
                  <a:lnTo>
                    <a:pt x="30910" y="291062"/>
                  </a:lnTo>
                  <a:lnTo>
                    <a:pt x="12879" y="257577"/>
                  </a:lnTo>
                  <a:lnTo>
                    <a:pt x="2576" y="239547"/>
                  </a:lnTo>
                  <a:lnTo>
                    <a:pt x="0" y="216365"/>
                  </a:lnTo>
                  <a:lnTo>
                    <a:pt x="0" y="200910"/>
                  </a:lnTo>
                  <a:lnTo>
                    <a:pt x="7728" y="190607"/>
                  </a:lnTo>
                  <a:lnTo>
                    <a:pt x="20607" y="188031"/>
                  </a:lnTo>
                  <a:lnTo>
                    <a:pt x="30910" y="190607"/>
                  </a:lnTo>
                  <a:lnTo>
                    <a:pt x="59243" y="206062"/>
                  </a:lnTo>
                  <a:lnTo>
                    <a:pt x="113335" y="236971"/>
                  </a:lnTo>
                  <a:lnTo>
                    <a:pt x="154547" y="255001"/>
                  </a:lnTo>
                  <a:lnTo>
                    <a:pt x="200911" y="270456"/>
                  </a:lnTo>
                  <a:lnTo>
                    <a:pt x="249851" y="283335"/>
                  </a:lnTo>
                  <a:lnTo>
                    <a:pt x="283336" y="285911"/>
                  </a:lnTo>
                  <a:lnTo>
                    <a:pt x="376064" y="270456"/>
                  </a:lnTo>
                  <a:lnTo>
                    <a:pt x="587277" y="231819"/>
                  </a:lnTo>
                  <a:lnTo>
                    <a:pt x="795915" y="198334"/>
                  </a:lnTo>
                  <a:lnTo>
                    <a:pt x="999401" y="167425"/>
                  </a:lnTo>
                  <a:lnTo>
                    <a:pt x="1264706" y="128788"/>
                  </a:lnTo>
                  <a:lnTo>
                    <a:pt x="1511980" y="95303"/>
                  </a:lnTo>
                  <a:lnTo>
                    <a:pt x="1769558" y="64394"/>
                  </a:lnTo>
                  <a:lnTo>
                    <a:pt x="1805618" y="43788"/>
                  </a:lnTo>
                  <a:lnTo>
                    <a:pt x="1841679" y="28333"/>
                  </a:lnTo>
                  <a:lnTo>
                    <a:pt x="1880316" y="10303"/>
                  </a:lnTo>
                  <a:lnTo>
                    <a:pt x="1918953" y="0"/>
                  </a:lnTo>
                  <a:lnTo>
                    <a:pt x="1942135" y="0"/>
                  </a:lnTo>
                  <a:lnTo>
                    <a:pt x="1957589" y="2575"/>
                  </a:lnTo>
                  <a:lnTo>
                    <a:pt x="2014256" y="25757"/>
                  </a:lnTo>
                  <a:lnTo>
                    <a:pt x="2088954" y="59243"/>
                  </a:lnTo>
                  <a:lnTo>
                    <a:pt x="2186833" y="115910"/>
                  </a:lnTo>
                  <a:lnTo>
                    <a:pt x="2235773" y="149395"/>
                  </a:lnTo>
                  <a:lnTo>
                    <a:pt x="2258955" y="170001"/>
                  </a:lnTo>
                  <a:lnTo>
                    <a:pt x="2271834" y="185455"/>
                  </a:lnTo>
                  <a:lnTo>
                    <a:pt x="2276985" y="203486"/>
                  </a:lnTo>
                  <a:lnTo>
                    <a:pt x="2279561" y="221516"/>
                  </a:lnTo>
                  <a:lnTo>
                    <a:pt x="2271834" y="244698"/>
                  </a:lnTo>
                  <a:lnTo>
                    <a:pt x="2256379" y="260153"/>
                  </a:lnTo>
                  <a:lnTo>
                    <a:pt x="1893195" y="200910"/>
                  </a:lnTo>
                  <a:lnTo>
                    <a:pt x="1808194" y="203486"/>
                  </a:lnTo>
                  <a:lnTo>
                    <a:pt x="1702587" y="213789"/>
                  </a:lnTo>
                  <a:lnTo>
                    <a:pt x="1545465" y="2266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36">
              <a:extLst>
                <a:ext uri="{FF2B5EF4-FFF2-40B4-BE49-F238E27FC236}">
                  <a16:creationId xmlns:a16="http://schemas.microsoft.com/office/drawing/2014/main" id="{BD119ACC-4D9D-46ED-A26A-5EE781A232D8}"/>
                </a:ext>
              </a:extLst>
            </p:cNvPr>
            <p:cNvSpPr/>
            <p:nvPr/>
          </p:nvSpPr>
          <p:spPr>
            <a:xfrm>
              <a:off x="5610225" y="2735263"/>
              <a:ext cx="1041400" cy="704850"/>
            </a:xfrm>
            <a:custGeom>
              <a:avLst/>
              <a:gdLst>
                <a:gd name="connsiteX0" fmla="*/ 650081 w 1040606"/>
                <a:gd name="connsiteY0" fmla="*/ 342900 h 704850"/>
                <a:gd name="connsiteX1" fmla="*/ 557213 w 1040606"/>
                <a:gd name="connsiteY1" fmla="*/ 400050 h 704850"/>
                <a:gd name="connsiteX2" fmla="*/ 442913 w 1040606"/>
                <a:gd name="connsiteY2" fmla="*/ 469107 h 704850"/>
                <a:gd name="connsiteX3" fmla="*/ 278606 w 1040606"/>
                <a:gd name="connsiteY3" fmla="*/ 571500 h 704850"/>
                <a:gd name="connsiteX4" fmla="*/ 157163 w 1040606"/>
                <a:gd name="connsiteY4" fmla="*/ 645319 h 704850"/>
                <a:gd name="connsiteX5" fmla="*/ 52388 w 1040606"/>
                <a:gd name="connsiteY5" fmla="*/ 704850 h 704850"/>
                <a:gd name="connsiteX6" fmla="*/ 0 w 1040606"/>
                <a:gd name="connsiteY6" fmla="*/ 654844 h 704850"/>
                <a:gd name="connsiteX7" fmla="*/ 92869 w 1040606"/>
                <a:gd name="connsiteY7" fmla="*/ 581025 h 704850"/>
                <a:gd name="connsiteX8" fmla="*/ 207169 w 1040606"/>
                <a:gd name="connsiteY8" fmla="*/ 485775 h 704850"/>
                <a:gd name="connsiteX9" fmla="*/ 271463 w 1040606"/>
                <a:gd name="connsiteY9" fmla="*/ 431007 h 704850"/>
                <a:gd name="connsiteX10" fmla="*/ 361950 w 1040606"/>
                <a:gd name="connsiteY10" fmla="*/ 345282 h 704850"/>
                <a:gd name="connsiteX11" fmla="*/ 428625 w 1040606"/>
                <a:gd name="connsiteY11" fmla="*/ 278607 h 704850"/>
                <a:gd name="connsiteX12" fmla="*/ 497681 w 1040606"/>
                <a:gd name="connsiteY12" fmla="*/ 209550 h 704850"/>
                <a:gd name="connsiteX13" fmla="*/ 559594 w 1040606"/>
                <a:gd name="connsiteY13" fmla="*/ 142875 h 704850"/>
                <a:gd name="connsiteX14" fmla="*/ 607219 w 1040606"/>
                <a:gd name="connsiteY14" fmla="*/ 88107 h 704850"/>
                <a:gd name="connsiteX15" fmla="*/ 626269 w 1040606"/>
                <a:gd name="connsiteY15" fmla="*/ 66675 h 704850"/>
                <a:gd name="connsiteX16" fmla="*/ 635794 w 1040606"/>
                <a:gd name="connsiteY16" fmla="*/ 52388 h 704850"/>
                <a:gd name="connsiteX17" fmla="*/ 635794 w 1040606"/>
                <a:gd name="connsiteY17" fmla="*/ 47625 h 704850"/>
                <a:gd name="connsiteX18" fmla="*/ 631031 w 1040606"/>
                <a:gd name="connsiteY18" fmla="*/ 38100 h 704850"/>
                <a:gd name="connsiteX19" fmla="*/ 602456 w 1040606"/>
                <a:gd name="connsiteY19" fmla="*/ 0 h 704850"/>
                <a:gd name="connsiteX20" fmla="*/ 1040606 w 1040606"/>
                <a:gd name="connsiteY20" fmla="*/ 54769 h 704850"/>
                <a:gd name="connsiteX21" fmla="*/ 1040606 w 1040606"/>
                <a:gd name="connsiteY21" fmla="*/ 71438 h 704850"/>
                <a:gd name="connsiteX22" fmla="*/ 1021556 w 1040606"/>
                <a:gd name="connsiteY22" fmla="*/ 104775 h 704850"/>
                <a:gd name="connsiteX23" fmla="*/ 1002506 w 1040606"/>
                <a:gd name="connsiteY23" fmla="*/ 119063 h 704850"/>
                <a:gd name="connsiteX24" fmla="*/ 952500 w 1040606"/>
                <a:gd name="connsiteY24" fmla="*/ 150019 h 704850"/>
                <a:gd name="connsiteX25" fmla="*/ 873919 w 1040606"/>
                <a:gd name="connsiteY25" fmla="*/ 200025 h 704850"/>
                <a:gd name="connsiteX26" fmla="*/ 785813 w 1040606"/>
                <a:gd name="connsiteY26" fmla="*/ 254794 h 704850"/>
                <a:gd name="connsiteX27" fmla="*/ 650081 w 1040606"/>
                <a:gd name="connsiteY27" fmla="*/ 342900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40606" h="704850">
                  <a:moveTo>
                    <a:pt x="650081" y="342900"/>
                  </a:moveTo>
                  <a:lnTo>
                    <a:pt x="557213" y="400050"/>
                  </a:lnTo>
                  <a:lnTo>
                    <a:pt x="442913" y="469107"/>
                  </a:lnTo>
                  <a:lnTo>
                    <a:pt x="278606" y="571500"/>
                  </a:lnTo>
                  <a:lnTo>
                    <a:pt x="157163" y="645319"/>
                  </a:lnTo>
                  <a:lnTo>
                    <a:pt x="52388" y="704850"/>
                  </a:lnTo>
                  <a:lnTo>
                    <a:pt x="0" y="654844"/>
                  </a:lnTo>
                  <a:lnTo>
                    <a:pt x="92869" y="581025"/>
                  </a:lnTo>
                  <a:lnTo>
                    <a:pt x="207169" y="485775"/>
                  </a:lnTo>
                  <a:lnTo>
                    <a:pt x="271463" y="431007"/>
                  </a:lnTo>
                  <a:lnTo>
                    <a:pt x="361950" y="345282"/>
                  </a:lnTo>
                  <a:lnTo>
                    <a:pt x="428625" y="278607"/>
                  </a:lnTo>
                  <a:lnTo>
                    <a:pt x="497681" y="209550"/>
                  </a:lnTo>
                  <a:lnTo>
                    <a:pt x="559594" y="142875"/>
                  </a:lnTo>
                  <a:lnTo>
                    <a:pt x="607219" y="88107"/>
                  </a:lnTo>
                  <a:lnTo>
                    <a:pt x="626269" y="66675"/>
                  </a:lnTo>
                  <a:lnTo>
                    <a:pt x="635794" y="52388"/>
                  </a:lnTo>
                  <a:lnTo>
                    <a:pt x="635794" y="47625"/>
                  </a:lnTo>
                  <a:lnTo>
                    <a:pt x="631031" y="38100"/>
                  </a:lnTo>
                  <a:lnTo>
                    <a:pt x="602456" y="0"/>
                  </a:lnTo>
                  <a:lnTo>
                    <a:pt x="1040606" y="54769"/>
                  </a:lnTo>
                  <a:lnTo>
                    <a:pt x="1040606" y="71438"/>
                  </a:lnTo>
                  <a:lnTo>
                    <a:pt x="1021556" y="104775"/>
                  </a:lnTo>
                  <a:lnTo>
                    <a:pt x="1002506" y="119063"/>
                  </a:lnTo>
                  <a:lnTo>
                    <a:pt x="952500" y="150019"/>
                  </a:lnTo>
                  <a:lnTo>
                    <a:pt x="873919" y="200025"/>
                  </a:lnTo>
                  <a:lnTo>
                    <a:pt x="785813" y="254794"/>
                  </a:lnTo>
                  <a:lnTo>
                    <a:pt x="650081" y="3429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37">
              <a:extLst>
                <a:ext uri="{FF2B5EF4-FFF2-40B4-BE49-F238E27FC236}">
                  <a16:creationId xmlns:a16="http://schemas.microsoft.com/office/drawing/2014/main" id="{4E283003-77AF-475D-8EB5-ABD79A9E19ED}"/>
                </a:ext>
              </a:extLst>
            </p:cNvPr>
            <p:cNvSpPr/>
            <p:nvPr/>
          </p:nvSpPr>
          <p:spPr>
            <a:xfrm>
              <a:off x="5205412" y="3109913"/>
              <a:ext cx="717550" cy="585787"/>
            </a:xfrm>
            <a:custGeom>
              <a:avLst/>
              <a:gdLst>
                <a:gd name="connsiteX0" fmla="*/ 300037 w 716756"/>
                <a:gd name="connsiteY0" fmla="*/ 338137 h 585787"/>
                <a:gd name="connsiteX1" fmla="*/ 397668 w 716756"/>
                <a:gd name="connsiteY1" fmla="*/ 445293 h 585787"/>
                <a:gd name="connsiteX2" fmla="*/ 476250 w 716756"/>
                <a:gd name="connsiteY2" fmla="*/ 538162 h 585787"/>
                <a:gd name="connsiteX3" fmla="*/ 514350 w 716756"/>
                <a:gd name="connsiteY3" fmla="*/ 585787 h 585787"/>
                <a:gd name="connsiteX4" fmla="*/ 673893 w 716756"/>
                <a:gd name="connsiteY4" fmla="*/ 576262 h 585787"/>
                <a:gd name="connsiteX5" fmla="*/ 690562 w 716756"/>
                <a:gd name="connsiteY5" fmla="*/ 550068 h 585787"/>
                <a:gd name="connsiteX6" fmla="*/ 704850 w 716756"/>
                <a:gd name="connsiteY6" fmla="*/ 523875 h 585787"/>
                <a:gd name="connsiteX7" fmla="*/ 711993 w 716756"/>
                <a:gd name="connsiteY7" fmla="*/ 502443 h 585787"/>
                <a:gd name="connsiteX8" fmla="*/ 714375 w 716756"/>
                <a:gd name="connsiteY8" fmla="*/ 488156 h 585787"/>
                <a:gd name="connsiteX9" fmla="*/ 716756 w 716756"/>
                <a:gd name="connsiteY9" fmla="*/ 469106 h 585787"/>
                <a:gd name="connsiteX10" fmla="*/ 711993 w 716756"/>
                <a:gd name="connsiteY10" fmla="*/ 442912 h 585787"/>
                <a:gd name="connsiteX11" fmla="*/ 707231 w 716756"/>
                <a:gd name="connsiteY11" fmla="*/ 423862 h 585787"/>
                <a:gd name="connsiteX12" fmla="*/ 692943 w 716756"/>
                <a:gd name="connsiteY12" fmla="*/ 402431 h 585787"/>
                <a:gd name="connsiteX13" fmla="*/ 659606 w 716756"/>
                <a:gd name="connsiteY13" fmla="*/ 369093 h 585787"/>
                <a:gd name="connsiteX14" fmla="*/ 619125 w 716756"/>
                <a:gd name="connsiteY14" fmla="*/ 328612 h 585787"/>
                <a:gd name="connsiteX15" fmla="*/ 581025 w 716756"/>
                <a:gd name="connsiteY15" fmla="*/ 290512 h 585787"/>
                <a:gd name="connsiteX16" fmla="*/ 557212 w 716756"/>
                <a:gd name="connsiteY16" fmla="*/ 266700 h 585787"/>
                <a:gd name="connsiteX17" fmla="*/ 478631 w 716756"/>
                <a:gd name="connsiteY17" fmla="*/ 228600 h 585787"/>
                <a:gd name="connsiteX18" fmla="*/ 423862 w 716756"/>
                <a:gd name="connsiteY18" fmla="*/ 188118 h 585787"/>
                <a:gd name="connsiteX19" fmla="*/ 390525 w 716756"/>
                <a:gd name="connsiteY19" fmla="*/ 164306 h 585787"/>
                <a:gd name="connsiteX20" fmla="*/ 354806 w 716756"/>
                <a:gd name="connsiteY20" fmla="*/ 142875 h 585787"/>
                <a:gd name="connsiteX21" fmla="*/ 300037 w 716756"/>
                <a:gd name="connsiteY21" fmla="*/ 109537 h 585787"/>
                <a:gd name="connsiteX22" fmla="*/ 254793 w 716756"/>
                <a:gd name="connsiteY22" fmla="*/ 85725 h 585787"/>
                <a:gd name="connsiteX23" fmla="*/ 180975 w 716756"/>
                <a:gd name="connsiteY23" fmla="*/ 52387 h 585787"/>
                <a:gd name="connsiteX24" fmla="*/ 109537 w 716756"/>
                <a:gd name="connsiteY24" fmla="*/ 23812 h 585787"/>
                <a:gd name="connsiteX25" fmla="*/ 59531 w 716756"/>
                <a:gd name="connsiteY25" fmla="*/ 4762 h 585787"/>
                <a:gd name="connsiteX26" fmla="*/ 26193 w 716756"/>
                <a:gd name="connsiteY26" fmla="*/ 0 h 585787"/>
                <a:gd name="connsiteX27" fmla="*/ 11906 w 716756"/>
                <a:gd name="connsiteY27" fmla="*/ 0 h 585787"/>
                <a:gd name="connsiteX28" fmla="*/ 2381 w 716756"/>
                <a:gd name="connsiteY28" fmla="*/ 4762 h 585787"/>
                <a:gd name="connsiteX29" fmla="*/ 0 w 716756"/>
                <a:gd name="connsiteY29" fmla="*/ 11906 h 585787"/>
                <a:gd name="connsiteX30" fmla="*/ 0 w 716756"/>
                <a:gd name="connsiteY30" fmla="*/ 23812 h 585787"/>
                <a:gd name="connsiteX31" fmla="*/ 4762 w 716756"/>
                <a:gd name="connsiteY31" fmla="*/ 40481 h 585787"/>
                <a:gd name="connsiteX32" fmla="*/ 21431 w 716756"/>
                <a:gd name="connsiteY32" fmla="*/ 64293 h 585787"/>
                <a:gd name="connsiteX33" fmla="*/ 52387 w 716756"/>
                <a:gd name="connsiteY33" fmla="*/ 92868 h 585787"/>
                <a:gd name="connsiteX34" fmla="*/ 128587 w 716756"/>
                <a:gd name="connsiteY34" fmla="*/ 164306 h 585787"/>
                <a:gd name="connsiteX35" fmla="*/ 226218 w 716756"/>
                <a:gd name="connsiteY35" fmla="*/ 261937 h 585787"/>
                <a:gd name="connsiteX36" fmla="*/ 300037 w 716756"/>
                <a:gd name="connsiteY36" fmla="*/ 338137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16756" h="585787">
                  <a:moveTo>
                    <a:pt x="300037" y="338137"/>
                  </a:moveTo>
                  <a:lnTo>
                    <a:pt x="397668" y="445293"/>
                  </a:lnTo>
                  <a:lnTo>
                    <a:pt x="476250" y="538162"/>
                  </a:lnTo>
                  <a:lnTo>
                    <a:pt x="514350" y="585787"/>
                  </a:lnTo>
                  <a:lnTo>
                    <a:pt x="673893" y="576262"/>
                  </a:lnTo>
                  <a:lnTo>
                    <a:pt x="690562" y="550068"/>
                  </a:lnTo>
                  <a:lnTo>
                    <a:pt x="704850" y="523875"/>
                  </a:lnTo>
                  <a:lnTo>
                    <a:pt x="711993" y="502443"/>
                  </a:lnTo>
                  <a:lnTo>
                    <a:pt x="714375" y="488156"/>
                  </a:lnTo>
                  <a:lnTo>
                    <a:pt x="716756" y="469106"/>
                  </a:lnTo>
                  <a:lnTo>
                    <a:pt x="711993" y="442912"/>
                  </a:lnTo>
                  <a:lnTo>
                    <a:pt x="707231" y="423862"/>
                  </a:lnTo>
                  <a:lnTo>
                    <a:pt x="692943" y="402431"/>
                  </a:lnTo>
                  <a:lnTo>
                    <a:pt x="659606" y="369093"/>
                  </a:lnTo>
                  <a:lnTo>
                    <a:pt x="619125" y="328612"/>
                  </a:lnTo>
                  <a:lnTo>
                    <a:pt x="581025" y="290512"/>
                  </a:lnTo>
                  <a:lnTo>
                    <a:pt x="557212" y="266700"/>
                  </a:lnTo>
                  <a:lnTo>
                    <a:pt x="478631" y="228600"/>
                  </a:lnTo>
                  <a:lnTo>
                    <a:pt x="423862" y="188118"/>
                  </a:lnTo>
                  <a:lnTo>
                    <a:pt x="390525" y="164306"/>
                  </a:lnTo>
                  <a:lnTo>
                    <a:pt x="354806" y="142875"/>
                  </a:lnTo>
                  <a:lnTo>
                    <a:pt x="300037" y="109537"/>
                  </a:lnTo>
                  <a:lnTo>
                    <a:pt x="254793" y="85725"/>
                  </a:lnTo>
                  <a:lnTo>
                    <a:pt x="180975" y="52387"/>
                  </a:lnTo>
                  <a:lnTo>
                    <a:pt x="109537" y="23812"/>
                  </a:lnTo>
                  <a:lnTo>
                    <a:pt x="59531" y="4762"/>
                  </a:lnTo>
                  <a:lnTo>
                    <a:pt x="26193" y="0"/>
                  </a:lnTo>
                  <a:lnTo>
                    <a:pt x="11906" y="0"/>
                  </a:lnTo>
                  <a:lnTo>
                    <a:pt x="2381" y="4762"/>
                  </a:lnTo>
                  <a:lnTo>
                    <a:pt x="0" y="11906"/>
                  </a:lnTo>
                  <a:lnTo>
                    <a:pt x="0" y="23812"/>
                  </a:lnTo>
                  <a:lnTo>
                    <a:pt x="4762" y="40481"/>
                  </a:lnTo>
                  <a:lnTo>
                    <a:pt x="21431" y="64293"/>
                  </a:lnTo>
                  <a:lnTo>
                    <a:pt x="52387" y="92868"/>
                  </a:lnTo>
                  <a:lnTo>
                    <a:pt x="128587" y="164306"/>
                  </a:lnTo>
                  <a:lnTo>
                    <a:pt x="226218" y="261937"/>
                  </a:lnTo>
                  <a:lnTo>
                    <a:pt x="300037" y="3381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40">
              <a:extLst>
                <a:ext uri="{FF2B5EF4-FFF2-40B4-BE49-F238E27FC236}">
                  <a16:creationId xmlns:a16="http://schemas.microsoft.com/office/drawing/2014/main" id="{82B52E81-F310-47DA-A07E-0F68146196B6}"/>
                </a:ext>
              </a:extLst>
            </p:cNvPr>
            <p:cNvSpPr/>
            <p:nvPr/>
          </p:nvSpPr>
          <p:spPr>
            <a:xfrm rot="16200000">
              <a:off x="3349625" y="4632325"/>
              <a:ext cx="2400300" cy="381000"/>
            </a:xfrm>
            <a:custGeom>
              <a:avLst/>
              <a:gdLst>
                <a:gd name="connsiteX0" fmla="*/ 1826419 w 2400300"/>
                <a:gd name="connsiteY0" fmla="*/ 161925 h 381000"/>
                <a:gd name="connsiteX1" fmla="*/ 1640682 w 2400300"/>
                <a:gd name="connsiteY1" fmla="*/ 159544 h 381000"/>
                <a:gd name="connsiteX2" fmla="*/ 1471613 w 2400300"/>
                <a:gd name="connsiteY2" fmla="*/ 157162 h 381000"/>
                <a:gd name="connsiteX3" fmla="*/ 1345407 w 2400300"/>
                <a:gd name="connsiteY3" fmla="*/ 154781 h 381000"/>
                <a:gd name="connsiteX4" fmla="*/ 1204913 w 2400300"/>
                <a:gd name="connsiteY4" fmla="*/ 150019 h 381000"/>
                <a:gd name="connsiteX5" fmla="*/ 1088232 w 2400300"/>
                <a:gd name="connsiteY5" fmla="*/ 145256 h 381000"/>
                <a:gd name="connsiteX6" fmla="*/ 978694 w 2400300"/>
                <a:gd name="connsiteY6" fmla="*/ 135731 h 381000"/>
                <a:gd name="connsiteX7" fmla="*/ 900113 w 2400300"/>
                <a:gd name="connsiteY7" fmla="*/ 130969 h 381000"/>
                <a:gd name="connsiteX8" fmla="*/ 814388 w 2400300"/>
                <a:gd name="connsiteY8" fmla="*/ 123825 h 381000"/>
                <a:gd name="connsiteX9" fmla="*/ 733425 w 2400300"/>
                <a:gd name="connsiteY9" fmla="*/ 116681 h 381000"/>
                <a:gd name="connsiteX10" fmla="*/ 645319 w 2400300"/>
                <a:gd name="connsiteY10" fmla="*/ 104775 h 381000"/>
                <a:gd name="connsiteX11" fmla="*/ 547688 w 2400300"/>
                <a:gd name="connsiteY11" fmla="*/ 88106 h 381000"/>
                <a:gd name="connsiteX12" fmla="*/ 483394 w 2400300"/>
                <a:gd name="connsiteY12" fmla="*/ 76200 h 381000"/>
                <a:gd name="connsiteX13" fmla="*/ 404813 w 2400300"/>
                <a:gd name="connsiteY13" fmla="*/ 57150 h 381000"/>
                <a:gd name="connsiteX14" fmla="*/ 335757 w 2400300"/>
                <a:gd name="connsiteY14" fmla="*/ 38100 h 381000"/>
                <a:gd name="connsiteX15" fmla="*/ 300038 w 2400300"/>
                <a:gd name="connsiteY15" fmla="*/ 28575 h 381000"/>
                <a:gd name="connsiteX16" fmla="*/ 288132 w 2400300"/>
                <a:gd name="connsiteY16" fmla="*/ 28575 h 381000"/>
                <a:gd name="connsiteX17" fmla="*/ 254794 w 2400300"/>
                <a:gd name="connsiteY17" fmla="*/ 33337 h 381000"/>
                <a:gd name="connsiteX18" fmla="*/ 190500 w 2400300"/>
                <a:gd name="connsiteY18" fmla="*/ 50006 h 381000"/>
                <a:gd name="connsiteX19" fmla="*/ 135732 w 2400300"/>
                <a:gd name="connsiteY19" fmla="*/ 69056 h 381000"/>
                <a:gd name="connsiteX20" fmla="*/ 88107 w 2400300"/>
                <a:gd name="connsiteY20" fmla="*/ 90487 h 381000"/>
                <a:gd name="connsiteX21" fmla="*/ 47625 w 2400300"/>
                <a:gd name="connsiteY21" fmla="*/ 111919 h 381000"/>
                <a:gd name="connsiteX22" fmla="*/ 33338 w 2400300"/>
                <a:gd name="connsiteY22" fmla="*/ 116681 h 381000"/>
                <a:gd name="connsiteX23" fmla="*/ 14288 w 2400300"/>
                <a:gd name="connsiteY23" fmla="*/ 128587 h 381000"/>
                <a:gd name="connsiteX24" fmla="*/ 7144 w 2400300"/>
                <a:gd name="connsiteY24" fmla="*/ 142875 h 381000"/>
                <a:gd name="connsiteX25" fmla="*/ 0 w 2400300"/>
                <a:gd name="connsiteY25" fmla="*/ 166687 h 381000"/>
                <a:gd name="connsiteX26" fmla="*/ 0 w 2400300"/>
                <a:gd name="connsiteY26" fmla="*/ 200025 h 381000"/>
                <a:gd name="connsiteX27" fmla="*/ 4763 w 2400300"/>
                <a:gd name="connsiteY27" fmla="*/ 223837 h 381000"/>
                <a:gd name="connsiteX28" fmla="*/ 14288 w 2400300"/>
                <a:gd name="connsiteY28" fmla="*/ 235744 h 381000"/>
                <a:gd name="connsiteX29" fmla="*/ 35719 w 2400300"/>
                <a:gd name="connsiteY29" fmla="*/ 252412 h 381000"/>
                <a:gd name="connsiteX30" fmla="*/ 69057 w 2400300"/>
                <a:gd name="connsiteY30" fmla="*/ 266700 h 381000"/>
                <a:gd name="connsiteX31" fmla="*/ 130969 w 2400300"/>
                <a:gd name="connsiteY31" fmla="*/ 283369 h 381000"/>
                <a:gd name="connsiteX32" fmla="*/ 197644 w 2400300"/>
                <a:gd name="connsiteY32" fmla="*/ 295275 h 381000"/>
                <a:gd name="connsiteX33" fmla="*/ 261938 w 2400300"/>
                <a:gd name="connsiteY33" fmla="*/ 304800 h 381000"/>
                <a:gd name="connsiteX34" fmla="*/ 333375 w 2400300"/>
                <a:gd name="connsiteY34" fmla="*/ 311944 h 381000"/>
                <a:gd name="connsiteX35" fmla="*/ 402432 w 2400300"/>
                <a:gd name="connsiteY35" fmla="*/ 316706 h 381000"/>
                <a:gd name="connsiteX36" fmla="*/ 552450 w 2400300"/>
                <a:gd name="connsiteY36" fmla="*/ 316706 h 381000"/>
                <a:gd name="connsiteX37" fmla="*/ 735807 w 2400300"/>
                <a:gd name="connsiteY37" fmla="*/ 316706 h 381000"/>
                <a:gd name="connsiteX38" fmla="*/ 800100 w 2400300"/>
                <a:gd name="connsiteY38" fmla="*/ 316706 h 381000"/>
                <a:gd name="connsiteX39" fmla="*/ 921544 w 2400300"/>
                <a:gd name="connsiteY39" fmla="*/ 335756 h 381000"/>
                <a:gd name="connsiteX40" fmla="*/ 1031082 w 2400300"/>
                <a:gd name="connsiteY40" fmla="*/ 340519 h 381000"/>
                <a:gd name="connsiteX41" fmla="*/ 1209675 w 2400300"/>
                <a:gd name="connsiteY41" fmla="*/ 350044 h 381000"/>
                <a:gd name="connsiteX42" fmla="*/ 1335882 w 2400300"/>
                <a:gd name="connsiteY42" fmla="*/ 354806 h 381000"/>
                <a:gd name="connsiteX43" fmla="*/ 1481138 w 2400300"/>
                <a:gd name="connsiteY43" fmla="*/ 357187 h 381000"/>
                <a:gd name="connsiteX44" fmla="*/ 1681163 w 2400300"/>
                <a:gd name="connsiteY44" fmla="*/ 359569 h 381000"/>
                <a:gd name="connsiteX45" fmla="*/ 1943100 w 2400300"/>
                <a:gd name="connsiteY45" fmla="*/ 359569 h 381000"/>
                <a:gd name="connsiteX46" fmla="*/ 2128838 w 2400300"/>
                <a:gd name="connsiteY46" fmla="*/ 359569 h 381000"/>
                <a:gd name="connsiteX47" fmla="*/ 2264569 w 2400300"/>
                <a:gd name="connsiteY47" fmla="*/ 381000 h 381000"/>
                <a:gd name="connsiteX48" fmla="*/ 2281238 w 2400300"/>
                <a:gd name="connsiteY48" fmla="*/ 359569 h 381000"/>
                <a:gd name="connsiteX49" fmla="*/ 2297907 w 2400300"/>
                <a:gd name="connsiteY49" fmla="*/ 330994 h 381000"/>
                <a:gd name="connsiteX50" fmla="*/ 2321719 w 2400300"/>
                <a:gd name="connsiteY50" fmla="*/ 288131 h 381000"/>
                <a:gd name="connsiteX51" fmla="*/ 2338388 w 2400300"/>
                <a:gd name="connsiteY51" fmla="*/ 250031 h 381000"/>
                <a:gd name="connsiteX52" fmla="*/ 2357438 w 2400300"/>
                <a:gd name="connsiteY52" fmla="*/ 204787 h 381000"/>
                <a:gd name="connsiteX53" fmla="*/ 2369344 w 2400300"/>
                <a:gd name="connsiteY53" fmla="*/ 166687 h 381000"/>
                <a:gd name="connsiteX54" fmla="*/ 2381250 w 2400300"/>
                <a:gd name="connsiteY54" fmla="*/ 126206 h 381000"/>
                <a:gd name="connsiteX55" fmla="*/ 2393157 w 2400300"/>
                <a:gd name="connsiteY55" fmla="*/ 78581 h 381000"/>
                <a:gd name="connsiteX56" fmla="*/ 2397919 w 2400300"/>
                <a:gd name="connsiteY56" fmla="*/ 45244 h 381000"/>
                <a:gd name="connsiteX57" fmla="*/ 2400300 w 2400300"/>
                <a:gd name="connsiteY57" fmla="*/ 28575 h 381000"/>
                <a:gd name="connsiteX58" fmla="*/ 2400300 w 2400300"/>
                <a:gd name="connsiteY58" fmla="*/ 14287 h 381000"/>
                <a:gd name="connsiteX59" fmla="*/ 2397919 w 2400300"/>
                <a:gd name="connsiteY59" fmla="*/ 7144 h 381000"/>
                <a:gd name="connsiteX60" fmla="*/ 2393157 w 2400300"/>
                <a:gd name="connsiteY60" fmla="*/ 0 h 381000"/>
                <a:gd name="connsiteX61" fmla="*/ 2381250 w 2400300"/>
                <a:gd name="connsiteY61" fmla="*/ 2381 h 381000"/>
                <a:gd name="connsiteX62" fmla="*/ 2369344 w 2400300"/>
                <a:gd name="connsiteY62" fmla="*/ 9525 h 381000"/>
                <a:gd name="connsiteX63" fmla="*/ 2347913 w 2400300"/>
                <a:gd name="connsiteY63" fmla="*/ 30956 h 381000"/>
                <a:gd name="connsiteX64" fmla="*/ 2319338 w 2400300"/>
                <a:gd name="connsiteY64" fmla="*/ 54769 h 381000"/>
                <a:gd name="connsiteX65" fmla="*/ 2281238 w 2400300"/>
                <a:gd name="connsiteY65" fmla="*/ 83344 h 381000"/>
                <a:gd name="connsiteX66" fmla="*/ 2235994 w 2400300"/>
                <a:gd name="connsiteY66" fmla="*/ 107156 h 381000"/>
                <a:gd name="connsiteX67" fmla="*/ 2171700 w 2400300"/>
                <a:gd name="connsiteY67" fmla="*/ 130969 h 381000"/>
                <a:gd name="connsiteX68" fmla="*/ 2121694 w 2400300"/>
                <a:gd name="connsiteY68" fmla="*/ 142875 h 381000"/>
                <a:gd name="connsiteX69" fmla="*/ 2076450 w 2400300"/>
                <a:gd name="connsiteY69" fmla="*/ 150019 h 381000"/>
                <a:gd name="connsiteX70" fmla="*/ 2031207 w 2400300"/>
                <a:gd name="connsiteY70" fmla="*/ 154781 h 381000"/>
                <a:gd name="connsiteX71" fmla="*/ 1983582 w 2400300"/>
                <a:gd name="connsiteY71" fmla="*/ 159544 h 381000"/>
                <a:gd name="connsiteX72" fmla="*/ 1919288 w 2400300"/>
                <a:gd name="connsiteY72" fmla="*/ 161925 h 381000"/>
                <a:gd name="connsiteX73" fmla="*/ 1826419 w 2400300"/>
                <a:gd name="connsiteY73" fmla="*/ 161925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400300" h="381000">
                  <a:moveTo>
                    <a:pt x="1826419" y="161925"/>
                  </a:moveTo>
                  <a:lnTo>
                    <a:pt x="1640682" y="159544"/>
                  </a:lnTo>
                  <a:lnTo>
                    <a:pt x="1471613" y="157162"/>
                  </a:lnTo>
                  <a:lnTo>
                    <a:pt x="1345407" y="154781"/>
                  </a:lnTo>
                  <a:lnTo>
                    <a:pt x="1204913" y="150019"/>
                  </a:lnTo>
                  <a:lnTo>
                    <a:pt x="1088232" y="145256"/>
                  </a:lnTo>
                  <a:lnTo>
                    <a:pt x="978694" y="135731"/>
                  </a:lnTo>
                  <a:lnTo>
                    <a:pt x="900113" y="130969"/>
                  </a:lnTo>
                  <a:lnTo>
                    <a:pt x="814388" y="123825"/>
                  </a:lnTo>
                  <a:lnTo>
                    <a:pt x="733425" y="116681"/>
                  </a:lnTo>
                  <a:lnTo>
                    <a:pt x="645319" y="104775"/>
                  </a:lnTo>
                  <a:lnTo>
                    <a:pt x="547688" y="88106"/>
                  </a:lnTo>
                  <a:lnTo>
                    <a:pt x="483394" y="76200"/>
                  </a:lnTo>
                  <a:lnTo>
                    <a:pt x="404813" y="57150"/>
                  </a:lnTo>
                  <a:lnTo>
                    <a:pt x="335757" y="38100"/>
                  </a:lnTo>
                  <a:lnTo>
                    <a:pt x="300038" y="28575"/>
                  </a:lnTo>
                  <a:lnTo>
                    <a:pt x="288132" y="28575"/>
                  </a:lnTo>
                  <a:lnTo>
                    <a:pt x="254794" y="33337"/>
                  </a:lnTo>
                  <a:lnTo>
                    <a:pt x="190500" y="50006"/>
                  </a:lnTo>
                  <a:lnTo>
                    <a:pt x="135732" y="69056"/>
                  </a:lnTo>
                  <a:lnTo>
                    <a:pt x="88107" y="90487"/>
                  </a:lnTo>
                  <a:lnTo>
                    <a:pt x="47625" y="111919"/>
                  </a:lnTo>
                  <a:lnTo>
                    <a:pt x="33338" y="116681"/>
                  </a:lnTo>
                  <a:lnTo>
                    <a:pt x="14288" y="128587"/>
                  </a:lnTo>
                  <a:lnTo>
                    <a:pt x="7144" y="142875"/>
                  </a:lnTo>
                  <a:lnTo>
                    <a:pt x="0" y="166687"/>
                  </a:lnTo>
                  <a:lnTo>
                    <a:pt x="0" y="200025"/>
                  </a:lnTo>
                  <a:lnTo>
                    <a:pt x="4763" y="223837"/>
                  </a:lnTo>
                  <a:lnTo>
                    <a:pt x="14288" y="235744"/>
                  </a:lnTo>
                  <a:lnTo>
                    <a:pt x="35719" y="252412"/>
                  </a:lnTo>
                  <a:lnTo>
                    <a:pt x="69057" y="266700"/>
                  </a:lnTo>
                  <a:lnTo>
                    <a:pt x="130969" y="283369"/>
                  </a:lnTo>
                  <a:lnTo>
                    <a:pt x="197644" y="295275"/>
                  </a:lnTo>
                  <a:lnTo>
                    <a:pt x="261938" y="304800"/>
                  </a:lnTo>
                  <a:lnTo>
                    <a:pt x="333375" y="311944"/>
                  </a:lnTo>
                  <a:lnTo>
                    <a:pt x="402432" y="316706"/>
                  </a:lnTo>
                  <a:lnTo>
                    <a:pt x="552450" y="316706"/>
                  </a:lnTo>
                  <a:lnTo>
                    <a:pt x="735807" y="316706"/>
                  </a:lnTo>
                  <a:lnTo>
                    <a:pt x="800100" y="316706"/>
                  </a:lnTo>
                  <a:lnTo>
                    <a:pt x="921544" y="335756"/>
                  </a:lnTo>
                  <a:lnTo>
                    <a:pt x="1031082" y="340519"/>
                  </a:lnTo>
                  <a:lnTo>
                    <a:pt x="1209675" y="350044"/>
                  </a:lnTo>
                  <a:lnTo>
                    <a:pt x="1335882" y="354806"/>
                  </a:lnTo>
                  <a:lnTo>
                    <a:pt x="1481138" y="357187"/>
                  </a:lnTo>
                  <a:lnTo>
                    <a:pt x="1681163" y="359569"/>
                  </a:lnTo>
                  <a:lnTo>
                    <a:pt x="1943100" y="359569"/>
                  </a:lnTo>
                  <a:lnTo>
                    <a:pt x="2128838" y="359569"/>
                  </a:lnTo>
                  <a:lnTo>
                    <a:pt x="2264569" y="381000"/>
                  </a:lnTo>
                  <a:lnTo>
                    <a:pt x="2281238" y="359569"/>
                  </a:lnTo>
                  <a:lnTo>
                    <a:pt x="2297907" y="330994"/>
                  </a:lnTo>
                  <a:lnTo>
                    <a:pt x="2321719" y="288131"/>
                  </a:lnTo>
                  <a:lnTo>
                    <a:pt x="2338388" y="250031"/>
                  </a:lnTo>
                  <a:lnTo>
                    <a:pt x="2357438" y="204787"/>
                  </a:lnTo>
                  <a:lnTo>
                    <a:pt x="2369344" y="166687"/>
                  </a:lnTo>
                  <a:lnTo>
                    <a:pt x="2381250" y="126206"/>
                  </a:lnTo>
                  <a:lnTo>
                    <a:pt x="2393157" y="78581"/>
                  </a:lnTo>
                  <a:lnTo>
                    <a:pt x="2397919" y="45244"/>
                  </a:lnTo>
                  <a:lnTo>
                    <a:pt x="2400300" y="28575"/>
                  </a:lnTo>
                  <a:lnTo>
                    <a:pt x="2400300" y="14287"/>
                  </a:lnTo>
                  <a:lnTo>
                    <a:pt x="2397919" y="7144"/>
                  </a:lnTo>
                  <a:lnTo>
                    <a:pt x="2393157" y="0"/>
                  </a:lnTo>
                  <a:lnTo>
                    <a:pt x="2381250" y="2381"/>
                  </a:lnTo>
                  <a:lnTo>
                    <a:pt x="2369344" y="9525"/>
                  </a:lnTo>
                  <a:lnTo>
                    <a:pt x="2347913" y="30956"/>
                  </a:lnTo>
                  <a:lnTo>
                    <a:pt x="2319338" y="54769"/>
                  </a:lnTo>
                  <a:lnTo>
                    <a:pt x="2281238" y="83344"/>
                  </a:lnTo>
                  <a:lnTo>
                    <a:pt x="2235994" y="107156"/>
                  </a:lnTo>
                  <a:lnTo>
                    <a:pt x="2171700" y="130969"/>
                  </a:lnTo>
                  <a:lnTo>
                    <a:pt x="2121694" y="142875"/>
                  </a:lnTo>
                  <a:lnTo>
                    <a:pt x="2076450" y="150019"/>
                  </a:lnTo>
                  <a:lnTo>
                    <a:pt x="2031207" y="154781"/>
                  </a:lnTo>
                  <a:lnTo>
                    <a:pt x="1983582" y="159544"/>
                  </a:lnTo>
                  <a:lnTo>
                    <a:pt x="1919288" y="161925"/>
                  </a:lnTo>
                  <a:lnTo>
                    <a:pt x="1826419" y="1619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41">
              <a:extLst>
                <a:ext uri="{FF2B5EF4-FFF2-40B4-BE49-F238E27FC236}">
                  <a16:creationId xmlns:a16="http://schemas.microsoft.com/office/drawing/2014/main" id="{49D6701F-75A6-4901-949E-50ECD51A0898}"/>
                </a:ext>
              </a:extLst>
            </p:cNvPr>
            <p:cNvSpPr/>
            <p:nvPr/>
          </p:nvSpPr>
          <p:spPr>
            <a:xfrm rot="16200000">
              <a:off x="4478337" y="3744913"/>
              <a:ext cx="2636838" cy="2259012"/>
            </a:xfrm>
            <a:custGeom>
              <a:avLst/>
              <a:gdLst>
                <a:gd name="connsiteX0" fmla="*/ 2301865 w 2636472"/>
                <a:gd name="connsiteY0" fmla="*/ 268262 h 2258596"/>
                <a:gd name="connsiteX1" fmla="*/ 2327826 w 2636472"/>
                <a:gd name="connsiteY1" fmla="*/ 473065 h 2258596"/>
                <a:gd name="connsiteX2" fmla="*/ 2359556 w 2636472"/>
                <a:gd name="connsiteY2" fmla="*/ 715366 h 2258596"/>
                <a:gd name="connsiteX3" fmla="*/ 2365325 w 2636472"/>
                <a:gd name="connsiteY3" fmla="*/ 767288 h 2258596"/>
                <a:gd name="connsiteX4" fmla="*/ 2382632 w 2636472"/>
                <a:gd name="connsiteY4" fmla="*/ 923053 h 2258596"/>
                <a:gd name="connsiteX5" fmla="*/ 2397055 w 2636472"/>
                <a:gd name="connsiteY5" fmla="*/ 1081703 h 2258596"/>
                <a:gd name="connsiteX6" fmla="*/ 2417247 w 2636472"/>
                <a:gd name="connsiteY6" fmla="*/ 1373042 h 2258596"/>
                <a:gd name="connsiteX7" fmla="*/ 2437438 w 2636472"/>
                <a:gd name="connsiteY7" fmla="*/ 1609574 h 2258596"/>
                <a:gd name="connsiteX8" fmla="*/ 2448976 w 2636472"/>
                <a:gd name="connsiteY8" fmla="*/ 1762455 h 2258596"/>
                <a:gd name="connsiteX9" fmla="*/ 2451861 w 2636472"/>
                <a:gd name="connsiteY9" fmla="*/ 1802839 h 2258596"/>
                <a:gd name="connsiteX10" fmla="*/ 2451861 w 2636472"/>
                <a:gd name="connsiteY10" fmla="*/ 1828800 h 2258596"/>
                <a:gd name="connsiteX11" fmla="*/ 2446092 w 2636472"/>
                <a:gd name="connsiteY11" fmla="*/ 1863414 h 2258596"/>
                <a:gd name="connsiteX12" fmla="*/ 2434554 w 2636472"/>
                <a:gd name="connsiteY12" fmla="*/ 1889375 h 2258596"/>
                <a:gd name="connsiteX13" fmla="*/ 2423016 w 2636472"/>
                <a:gd name="connsiteY13" fmla="*/ 1906682 h 2258596"/>
                <a:gd name="connsiteX14" fmla="*/ 2411477 w 2636472"/>
                <a:gd name="connsiteY14" fmla="*/ 1915336 h 2258596"/>
                <a:gd name="connsiteX15" fmla="*/ 2394170 w 2636472"/>
                <a:gd name="connsiteY15" fmla="*/ 1923989 h 2258596"/>
                <a:gd name="connsiteX16" fmla="*/ 2353787 w 2636472"/>
                <a:gd name="connsiteY16" fmla="*/ 1926874 h 2258596"/>
                <a:gd name="connsiteX17" fmla="*/ 2189368 w 2636472"/>
                <a:gd name="connsiteY17" fmla="*/ 1926874 h 2258596"/>
                <a:gd name="connsiteX18" fmla="*/ 1961489 w 2636472"/>
                <a:gd name="connsiteY18" fmla="*/ 1923989 h 2258596"/>
                <a:gd name="connsiteX19" fmla="*/ 1799954 w 2636472"/>
                <a:gd name="connsiteY19" fmla="*/ 1926874 h 2258596"/>
                <a:gd name="connsiteX20" fmla="*/ 1589383 w 2636472"/>
                <a:gd name="connsiteY20" fmla="*/ 1926874 h 2258596"/>
                <a:gd name="connsiteX21" fmla="*/ 1393234 w 2636472"/>
                <a:gd name="connsiteY21" fmla="*/ 1923989 h 2258596"/>
                <a:gd name="connsiteX22" fmla="*/ 1110549 w 2636472"/>
                <a:gd name="connsiteY22" fmla="*/ 1923989 h 2258596"/>
                <a:gd name="connsiteX23" fmla="*/ 931707 w 2636472"/>
                <a:gd name="connsiteY23" fmla="*/ 1926874 h 2258596"/>
                <a:gd name="connsiteX24" fmla="*/ 703828 w 2636472"/>
                <a:gd name="connsiteY24" fmla="*/ 1926874 h 2258596"/>
                <a:gd name="connsiteX25" fmla="*/ 571139 w 2636472"/>
                <a:gd name="connsiteY25" fmla="*/ 1926874 h 2258596"/>
                <a:gd name="connsiteX26" fmla="*/ 545178 w 2636472"/>
                <a:gd name="connsiteY26" fmla="*/ 1926874 h 2258596"/>
                <a:gd name="connsiteX27" fmla="*/ 37499 w 2636472"/>
                <a:gd name="connsiteY27" fmla="*/ 1877837 h 2258596"/>
                <a:gd name="connsiteX28" fmla="*/ 20192 w 2636472"/>
                <a:gd name="connsiteY28" fmla="*/ 1886490 h 2258596"/>
                <a:gd name="connsiteX29" fmla="*/ 5769 w 2636472"/>
                <a:gd name="connsiteY29" fmla="*/ 1912451 h 2258596"/>
                <a:gd name="connsiteX30" fmla="*/ 0 w 2636472"/>
                <a:gd name="connsiteY30" fmla="*/ 1929759 h 2258596"/>
                <a:gd name="connsiteX31" fmla="*/ 0 w 2636472"/>
                <a:gd name="connsiteY31" fmla="*/ 1949950 h 2258596"/>
                <a:gd name="connsiteX32" fmla="*/ 8653 w 2636472"/>
                <a:gd name="connsiteY32" fmla="*/ 1967258 h 2258596"/>
                <a:gd name="connsiteX33" fmla="*/ 28845 w 2636472"/>
                <a:gd name="connsiteY33" fmla="*/ 1984565 h 2258596"/>
                <a:gd name="connsiteX34" fmla="*/ 46152 w 2636472"/>
                <a:gd name="connsiteY34" fmla="*/ 2001872 h 2258596"/>
                <a:gd name="connsiteX35" fmla="*/ 66344 w 2636472"/>
                <a:gd name="connsiteY35" fmla="*/ 2019179 h 2258596"/>
                <a:gd name="connsiteX36" fmla="*/ 95190 w 2636472"/>
                <a:gd name="connsiteY36" fmla="*/ 2045140 h 2258596"/>
                <a:gd name="connsiteX37" fmla="*/ 144227 w 2636472"/>
                <a:gd name="connsiteY37" fmla="*/ 2076870 h 2258596"/>
                <a:gd name="connsiteX38" fmla="*/ 213456 w 2636472"/>
                <a:gd name="connsiteY38" fmla="*/ 2111485 h 2258596"/>
                <a:gd name="connsiteX39" fmla="*/ 299992 w 2636472"/>
                <a:gd name="connsiteY39" fmla="*/ 2146099 h 2258596"/>
                <a:gd name="connsiteX40" fmla="*/ 377875 w 2636472"/>
                <a:gd name="connsiteY40" fmla="*/ 2174945 h 2258596"/>
                <a:gd name="connsiteX41" fmla="*/ 447104 w 2636472"/>
                <a:gd name="connsiteY41" fmla="*/ 2195136 h 2258596"/>
                <a:gd name="connsiteX42" fmla="*/ 504795 w 2636472"/>
                <a:gd name="connsiteY42" fmla="*/ 2186483 h 2258596"/>
                <a:gd name="connsiteX43" fmla="*/ 617292 w 2636472"/>
                <a:gd name="connsiteY43" fmla="*/ 2172060 h 2258596"/>
                <a:gd name="connsiteX44" fmla="*/ 804787 w 2636472"/>
                <a:gd name="connsiteY44" fmla="*/ 2157637 h 2258596"/>
                <a:gd name="connsiteX45" fmla="*/ 998052 w 2636472"/>
                <a:gd name="connsiteY45" fmla="*/ 2148984 h 2258596"/>
                <a:gd name="connsiteX46" fmla="*/ 1225930 w 2636472"/>
                <a:gd name="connsiteY46" fmla="*/ 2148984 h 2258596"/>
                <a:gd name="connsiteX47" fmla="*/ 1551884 w 2636472"/>
                <a:gd name="connsiteY47" fmla="*/ 2148984 h 2258596"/>
                <a:gd name="connsiteX48" fmla="*/ 1929759 w 2636472"/>
                <a:gd name="connsiteY48" fmla="*/ 2148984 h 2258596"/>
                <a:gd name="connsiteX49" fmla="*/ 2249943 w 2636472"/>
                <a:gd name="connsiteY49" fmla="*/ 2148984 h 2258596"/>
                <a:gd name="connsiteX50" fmla="*/ 2275904 w 2636472"/>
                <a:gd name="connsiteY50" fmla="*/ 2148984 h 2258596"/>
                <a:gd name="connsiteX51" fmla="*/ 2284558 w 2636472"/>
                <a:gd name="connsiteY51" fmla="*/ 2177829 h 2258596"/>
                <a:gd name="connsiteX52" fmla="*/ 2296096 w 2636472"/>
                <a:gd name="connsiteY52" fmla="*/ 2209559 h 2258596"/>
                <a:gd name="connsiteX53" fmla="*/ 2310518 w 2636472"/>
                <a:gd name="connsiteY53" fmla="*/ 2238405 h 2258596"/>
                <a:gd name="connsiteX54" fmla="*/ 2330710 w 2636472"/>
                <a:gd name="connsiteY54" fmla="*/ 2255712 h 2258596"/>
                <a:gd name="connsiteX55" fmla="*/ 2342248 w 2636472"/>
                <a:gd name="connsiteY55" fmla="*/ 2258596 h 2258596"/>
                <a:gd name="connsiteX56" fmla="*/ 2353787 w 2636472"/>
                <a:gd name="connsiteY56" fmla="*/ 2258596 h 2258596"/>
                <a:gd name="connsiteX57" fmla="*/ 2373978 w 2636472"/>
                <a:gd name="connsiteY57" fmla="*/ 2247058 h 2258596"/>
                <a:gd name="connsiteX58" fmla="*/ 2405708 w 2636472"/>
                <a:gd name="connsiteY58" fmla="*/ 2218213 h 2258596"/>
                <a:gd name="connsiteX59" fmla="*/ 2489360 w 2636472"/>
                <a:gd name="connsiteY59" fmla="*/ 2137446 h 2258596"/>
                <a:gd name="connsiteX60" fmla="*/ 2561474 w 2636472"/>
                <a:gd name="connsiteY60" fmla="*/ 2062448 h 2258596"/>
                <a:gd name="connsiteX61" fmla="*/ 2616280 w 2636472"/>
                <a:gd name="connsiteY61" fmla="*/ 2007641 h 2258596"/>
                <a:gd name="connsiteX62" fmla="*/ 2622049 w 2636472"/>
                <a:gd name="connsiteY62" fmla="*/ 2001872 h 2258596"/>
                <a:gd name="connsiteX63" fmla="*/ 2627818 w 2636472"/>
                <a:gd name="connsiteY63" fmla="*/ 1993218 h 2258596"/>
                <a:gd name="connsiteX64" fmla="*/ 2633587 w 2636472"/>
                <a:gd name="connsiteY64" fmla="*/ 1984565 h 2258596"/>
                <a:gd name="connsiteX65" fmla="*/ 2636472 w 2636472"/>
                <a:gd name="connsiteY65" fmla="*/ 1978796 h 2258596"/>
                <a:gd name="connsiteX66" fmla="*/ 2636472 w 2636472"/>
                <a:gd name="connsiteY66" fmla="*/ 1964373 h 2258596"/>
                <a:gd name="connsiteX67" fmla="*/ 2636472 w 2636472"/>
                <a:gd name="connsiteY67" fmla="*/ 1941297 h 2258596"/>
                <a:gd name="connsiteX68" fmla="*/ 2630703 w 2636472"/>
                <a:gd name="connsiteY68" fmla="*/ 1898029 h 2258596"/>
                <a:gd name="connsiteX69" fmla="*/ 2619164 w 2636472"/>
                <a:gd name="connsiteY69" fmla="*/ 1851876 h 2258596"/>
                <a:gd name="connsiteX70" fmla="*/ 2601857 w 2636472"/>
                <a:gd name="connsiteY70" fmla="*/ 1782647 h 2258596"/>
                <a:gd name="connsiteX71" fmla="*/ 2587435 w 2636472"/>
                <a:gd name="connsiteY71" fmla="*/ 1745148 h 2258596"/>
                <a:gd name="connsiteX72" fmla="*/ 2578781 w 2636472"/>
                <a:gd name="connsiteY72" fmla="*/ 1673034 h 2258596"/>
                <a:gd name="connsiteX73" fmla="*/ 2570127 w 2636472"/>
                <a:gd name="connsiteY73" fmla="*/ 1546114 h 2258596"/>
                <a:gd name="connsiteX74" fmla="*/ 2552820 w 2636472"/>
                <a:gd name="connsiteY74" fmla="*/ 1378811 h 2258596"/>
                <a:gd name="connsiteX75" fmla="*/ 2541282 w 2636472"/>
                <a:gd name="connsiteY75" fmla="*/ 1223046 h 2258596"/>
                <a:gd name="connsiteX76" fmla="*/ 2544166 w 2636472"/>
                <a:gd name="connsiteY76" fmla="*/ 1026897 h 2258596"/>
                <a:gd name="connsiteX77" fmla="*/ 2523975 w 2636472"/>
                <a:gd name="connsiteY77" fmla="*/ 856709 h 2258596"/>
                <a:gd name="connsiteX78" fmla="*/ 2503783 w 2636472"/>
                <a:gd name="connsiteY78" fmla="*/ 674983 h 2258596"/>
                <a:gd name="connsiteX79" fmla="*/ 2474937 w 2636472"/>
                <a:gd name="connsiteY79" fmla="*/ 449988 h 2258596"/>
                <a:gd name="connsiteX80" fmla="*/ 2451861 w 2636472"/>
                <a:gd name="connsiteY80" fmla="*/ 236532 h 2258596"/>
                <a:gd name="connsiteX81" fmla="*/ 2425900 w 2636472"/>
                <a:gd name="connsiteY81" fmla="*/ 2884 h 2258596"/>
                <a:gd name="connsiteX82" fmla="*/ 2267250 w 2636472"/>
                <a:gd name="connsiteY82" fmla="*/ 0 h 2258596"/>
                <a:gd name="connsiteX83" fmla="*/ 2284558 w 2636472"/>
                <a:gd name="connsiteY83" fmla="*/ 129804 h 2258596"/>
                <a:gd name="connsiteX84" fmla="*/ 2301865 w 2636472"/>
                <a:gd name="connsiteY84" fmla="*/ 268262 h 2258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636472" h="2258596">
                  <a:moveTo>
                    <a:pt x="2301865" y="268262"/>
                  </a:moveTo>
                  <a:lnTo>
                    <a:pt x="2327826" y="473065"/>
                  </a:lnTo>
                  <a:lnTo>
                    <a:pt x="2359556" y="715366"/>
                  </a:lnTo>
                  <a:lnTo>
                    <a:pt x="2365325" y="767288"/>
                  </a:lnTo>
                  <a:lnTo>
                    <a:pt x="2382632" y="923053"/>
                  </a:lnTo>
                  <a:lnTo>
                    <a:pt x="2397055" y="1081703"/>
                  </a:lnTo>
                  <a:lnTo>
                    <a:pt x="2417247" y="1373042"/>
                  </a:lnTo>
                  <a:lnTo>
                    <a:pt x="2437438" y="1609574"/>
                  </a:lnTo>
                  <a:lnTo>
                    <a:pt x="2448976" y="1762455"/>
                  </a:lnTo>
                  <a:lnTo>
                    <a:pt x="2451861" y="1802839"/>
                  </a:lnTo>
                  <a:lnTo>
                    <a:pt x="2451861" y="1828800"/>
                  </a:lnTo>
                  <a:lnTo>
                    <a:pt x="2446092" y="1863414"/>
                  </a:lnTo>
                  <a:lnTo>
                    <a:pt x="2434554" y="1889375"/>
                  </a:lnTo>
                  <a:lnTo>
                    <a:pt x="2423016" y="1906682"/>
                  </a:lnTo>
                  <a:lnTo>
                    <a:pt x="2411477" y="1915336"/>
                  </a:lnTo>
                  <a:lnTo>
                    <a:pt x="2394170" y="1923989"/>
                  </a:lnTo>
                  <a:lnTo>
                    <a:pt x="2353787" y="1926874"/>
                  </a:lnTo>
                  <a:lnTo>
                    <a:pt x="2189368" y="1926874"/>
                  </a:lnTo>
                  <a:lnTo>
                    <a:pt x="1961489" y="1923989"/>
                  </a:lnTo>
                  <a:lnTo>
                    <a:pt x="1799954" y="1926874"/>
                  </a:lnTo>
                  <a:lnTo>
                    <a:pt x="1589383" y="1926874"/>
                  </a:lnTo>
                  <a:lnTo>
                    <a:pt x="1393234" y="1923989"/>
                  </a:lnTo>
                  <a:lnTo>
                    <a:pt x="1110549" y="1923989"/>
                  </a:lnTo>
                  <a:lnTo>
                    <a:pt x="931707" y="1926874"/>
                  </a:lnTo>
                  <a:lnTo>
                    <a:pt x="703828" y="1926874"/>
                  </a:lnTo>
                  <a:lnTo>
                    <a:pt x="571139" y="1926874"/>
                  </a:lnTo>
                  <a:lnTo>
                    <a:pt x="545178" y="1926874"/>
                  </a:lnTo>
                  <a:lnTo>
                    <a:pt x="37499" y="1877837"/>
                  </a:lnTo>
                  <a:lnTo>
                    <a:pt x="20192" y="1886490"/>
                  </a:lnTo>
                  <a:lnTo>
                    <a:pt x="5769" y="1912451"/>
                  </a:lnTo>
                  <a:lnTo>
                    <a:pt x="0" y="1929759"/>
                  </a:lnTo>
                  <a:lnTo>
                    <a:pt x="0" y="1949950"/>
                  </a:lnTo>
                  <a:lnTo>
                    <a:pt x="8653" y="1967258"/>
                  </a:lnTo>
                  <a:lnTo>
                    <a:pt x="28845" y="1984565"/>
                  </a:lnTo>
                  <a:lnTo>
                    <a:pt x="46152" y="2001872"/>
                  </a:lnTo>
                  <a:lnTo>
                    <a:pt x="66344" y="2019179"/>
                  </a:lnTo>
                  <a:lnTo>
                    <a:pt x="95190" y="2045140"/>
                  </a:lnTo>
                  <a:lnTo>
                    <a:pt x="144227" y="2076870"/>
                  </a:lnTo>
                  <a:lnTo>
                    <a:pt x="213456" y="2111485"/>
                  </a:lnTo>
                  <a:lnTo>
                    <a:pt x="299992" y="2146099"/>
                  </a:lnTo>
                  <a:lnTo>
                    <a:pt x="377875" y="2174945"/>
                  </a:lnTo>
                  <a:lnTo>
                    <a:pt x="447104" y="2195136"/>
                  </a:lnTo>
                  <a:lnTo>
                    <a:pt x="504795" y="2186483"/>
                  </a:lnTo>
                  <a:lnTo>
                    <a:pt x="617292" y="2172060"/>
                  </a:lnTo>
                  <a:lnTo>
                    <a:pt x="804787" y="2157637"/>
                  </a:lnTo>
                  <a:lnTo>
                    <a:pt x="998052" y="2148984"/>
                  </a:lnTo>
                  <a:lnTo>
                    <a:pt x="1225930" y="2148984"/>
                  </a:lnTo>
                  <a:lnTo>
                    <a:pt x="1551884" y="2148984"/>
                  </a:lnTo>
                  <a:lnTo>
                    <a:pt x="1929759" y="2148984"/>
                  </a:lnTo>
                  <a:lnTo>
                    <a:pt x="2249943" y="2148984"/>
                  </a:lnTo>
                  <a:lnTo>
                    <a:pt x="2275904" y="2148984"/>
                  </a:lnTo>
                  <a:lnTo>
                    <a:pt x="2284558" y="2177829"/>
                  </a:lnTo>
                  <a:lnTo>
                    <a:pt x="2296096" y="2209559"/>
                  </a:lnTo>
                  <a:lnTo>
                    <a:pt x="2310518" y="2238405"/>
                  </a:lnTo>
                  <a:lnTo>
                    <a:pt x="2330710" y="2255712"/>
                  </a:lnTo>
                  <a:lnTo>
                    <a:pt x="2342248" y="2258596"/>
                  </a:lnTo>
                  <a:lnTo>
                    <a:pt x="2353787" y="2258596"/>
                  </a:lnTo>
                  <a:lnTo>
                    <a:pt x="2373978" y="2247058"/>
                  </a:lnTo>
                  <a:lnTo>
                    <a:pt x="2405708" y="2218213"/>
                  </a:lnTo>
                  <a:lnTo>
                    <a:pt x="2489360" y="2137446"/>
                  </a:lnTo>
                  <a:lnTo>
                    <a:pt x="2561474" y="2062448"/>
                  </a:lnTo>
                  <a:lnTo>
                    <a:pt x="2616280" y="2007641"/>
                  </a:lnTo>
                  <a:lnTo>
                    <a:pt x="2622049" y="2001872"/>
                  </a:lnTo>
                  <a:lnTo>
                    <a:pt x="2627818" y="1993218"/>
                  </a:lnTo>
                  <a:lnTo>
                    <a:pt x="2633587" y="1984565"/>
                  </a:lnTo>
                  <a:lnTo>
                    <a:pt x="2636472" y="1978796"/>
                  </a:lnTo>
                  <a:lnTo>
                    <a:pt x="2636472" y="1964373"/>
                  </a:lnTo>
                  <a:lnTo>
                    <a:pt x="2636472" y="1941297"/>
                  </a:lnTo>
                  <a:lnTo>
                    <a:pt x="2630703" y="1898029"/>
                  </a:lnTo>
                  <a:lnTo>
                    <a:pt x="2619164" y="1851876"/>
                  </a:lnTo>
                  <a:lnTo>
                    <a:pt x="2601857" y="1782647"/>
                  </a:lnTo>
                  <a:lnTo>
                    <a:pt x="2587435" y="1745148"/>
                  </a:lnTo>
                  <a:lnTo>
                    <a:pt x="2578781" y="1673034"/>
                  </a:lnTo>
                  <a:lnTo>
                    <a:pt x="2570127" y="1546114"/>
                  </a:lnTo>
                  <a:lnTo>
                    <a:pt x="2552820" y="1378811"/>
                  </a:lnTo>
                  <a:lnTo>
                    <a:pt x="2541282" y="1223046"/>
                  </a:lnTo>
                  <a:cubicBezTo>
                    <a:pt x="2542243" y="1157663"/>
                    <a:pt x="2543205" y="1092280"/>
                    <a:pt x="2544166" y="1026897"/>
                  </a:cubicBezTo>
                  <a:lnTo>
                    <a:pt x="2523975" y="856709"/>
                  </a:lnTo>
                  <a:lnTo>
                    <a:pt x="2503783" y="674983"/>
                  </a:lnTo>
                  <a:lnTo>
                    <a:pt x="2474937" y="449988"/>
                  </a:lnTo>
                  <a:lnTo>
                    <a:pt x="2451861" y="236532"/>
                  </a:lnTo>
                  <a:lnTo>
                    <a:pt x="2425900" y="2884"/>
                  </a:lnTo>
                  <a:lnTo>
                    <a:pt x="2267250" y="0"/>
                  </a:lnTo>
                  <a:lnTo>
                    <a:pt x="2284558" y="129804"/>
                  </a:lnTo>
                  <a:lnTo>
                    <a:pt x="2301865" y="26826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48">
              <a:extLst>
                <a:ext uri="{FF2B5EF4-FFF2-40B4-BE49-F238E27FC236}">
                  <a16:creationId xmlns:a16="http://schemas.microsoft.com/office/drawing/2014/main" id="{A351E8F4-49C7-4222-A181-18758BBD8BEF}"/>
                </a:ext>
              </a:extLst>
            </p:cNvPr>
            <p:cNvSpPr/>
            <p:nvPr/>
          </p:nvSpPr>
          <p:spPr>
            <a:xfrm>
              <a:off x="6019800" y="5541963"/>
              <a:ext cx="585787" cy="644525"/>
            </a:xfrm>
            <a:custGeom>
              <a:avLst/>
              <a:gdLst>
                <a:gd name="connsiteX0" fmla="*/ 152400 w 585788"/>
                <a:gd name="connsiteY0" fmla="*/ 121444 h 645319"/>
                <a:gd name="connsiteX1" fmla="*/ 338138 w 585788"/>
                <a:gd name="connsiteY1" fmla="*/ 173831 h 645319"/>
                <a:gd name="connsiteX2" fmla="*/ 383381 w 585788"/>
                <a:gd name="connsiteY2" fmla="*/ 188119 h 645319"/>
                <a:gd name="connsiteX3" fmla="*/ 419100 w 585788"/>
                <a:gd name="connsiteY3" fmla="*/ 202406 h 645319"/>
                <a:gd name="connsiteX4" fmla="*/ 438150 w 585788"/>
                <a:gd name="connsiteY4" fmla="*/ 207169 h 645319"/>
                <a:gd name="connsiteX5" fmla="*/ 466725 w 585788"/>
                <a:gd name="connsiteY5" fmla="*/ 211931 h 645319"/>
                <a:gd name="connsiteX6" fmla="*/ 478631 w 585788"/>
                <a:gd name="connsiteY6" fmla="*/ 214312 h 645319"/>
                <a:gd name="connsiteX7" fmla="*/ 502444 w 585788"/>
                <a:gd name="connsiteY7" fmla="*/ 209550 h 645319"/>
                <a:gd name="connsiteX8" fmla="*/ 523875 w 585788"/>
                <a:gd name="connsiteY8" fmla="*/ 200025 h 645319"/>
                <a:gd name="connsiteX9" fmla="*/ 542925 w 585788"/>
                <a:gd name="connsiteY9" fmla="*/ 185737 h 645319"/>
                <a:gd name="connsiteX10" fmla="*/ 554831 w 585788"/>
                <a:gd name="connsiteY10" fmla="*/ 171450 h 645319"/>
                <a:gd name="connsiteX11" fmla="*/ 564356 w 585788"/>
                <a:gd name="connsiteY11" fmla="*/ 154781 h 645319"/>
                <a:gd name="connsiteX12" fmla="*/ 571500 w 585788"/>
                <a:gd name="connsiteY12" fmla="*/ 130969 h 645319"/>
                <a:gd name="connsiteX13" fmla="*/ 573881 w 585788"/>
                <a:gd name="connsiteY13" fmla="*/ 95250 h 645319"/>
                <a:gd name="connsiteX14" fmla="*/ 578644 w 585788"/>
                <a:gd name="connsiteY14" fmla="*/ 0 h 645319"/>
                <a:gd name="connsiteX15" fmla="*/ 585788 w 585788"/>
                <a:gd name="connsiteY15" fmla="*/ 645319 h 645319"/>
                <a:gd name="connsiteX16" fmla="*/ 550069 w 585788"/>
                <a:gd name="connsiteY16" fmla="*/ 635794 h 645319"/>
                <a:gd name="connsiteX17" fmla="*/ 528638 w 585788"/>
                <a:gd name="connsiteY17" fmla="*/ 623887 h 645319"/>
                <a:gd name="connsiteX18" fmla="*/ 511969 w 585788"/>
                <a:gd name="connsiteY18" fmla="*/ 609600 h 645319"/>
                <a:gd name="connsiteX19" fmla="*/ 495300 w 585788"/>
                <a:gd name="connsiteY19" fmla="*/ 588169 h 645319"/>
                <a:gd name="connsiteX20" fmla="*/ 471488 w 585788"/>
                <a:gd name="connsiteY20" fmla="*/ 545306 h 645319"/>
                <a:gd name="connsiteX21" fmla="*/ 426244 w 585788"/>
                <a:gd name="connsiteY21" fmla="*/ 459581 h 645319"/>
                <a:gd name="connsiteX22" fmla="*/ 397669 w 585788"/>
                <a:gd name="connsiteY22" fmla="*/ 409575 h 645319"/>
                <a:gd name="connsiteX23" fmla="*/ 357188 w 585788"/>
                <a:gd name="connsiteY23" fmla="*/ 378619 h 645319"/>
                <a:gd name="connsiteX24" fmla="*/ 278606 w 585788"/>
                <a:gd name="connsiteY24" fmla="*/ 321469 h 645319"/>
                <a:gd name="connsiteX25" fmla="*/ 157163 w 585788"/>
                <a:gd name="connsiteY25" fmla="*/ 235744 h 645319"/>
                <a:gd name="connsiteX26" fmla="*/ 85725 w 585788"/>
                <a:gd name="connsiteY26" fmla="*/ 185737 h 645319"/>
                <a:gd name="connsiteX27" fmla="*/ 28575 w 585788"/>
                <a:gd name="connsiteY27" fmla="*/ 147637 h 645319"/>
                <a:gd name="connsiteX28" fmla="*/ 14288 w 585788"/>
                <a:gd name="connsiteY28" fmla="*/ 135731 h 645319"/>
                <a:gd name="connsiteX29" fmla="*/ 2381 w 585788"/>
                <a:gd name="connsiteY29" fmla="*/ 116681 h 645319"/>
                <a:gd name="connsiteX30" fmla="*/ 0 w 585788"/>
                <a:gd name="connsiteY30" fmla="*/ 102394 h 645319"/>
                <a:gd name="connsiteX31" fmla="*/ 2381 w 585788"/>
                <a:gd name="connsiteY31" fmla="*/ 97631 h 645319"/>
                <a:gd name="connsiteX32" fmla="*/ 11906 w 585788"/>
                <a:gd name="connsiteY32" fmla="*/ 92869 h 645319"/>
                <a:gd name="connsiteX33" fmla="*/ 28575 w 585788"/>
                <a:gd name="connsiteY33" fmla="*/ 90487 h 645319"/>
                <a:gd name="connsiteX34" fmla="*/ 71438 w 585788"/>
                <a:gd name="connsiteY34" fmla="*/ 97631 h 645319"/>
                <a:gd name="connsiteX35" fmla="*/ 152400 w 585788"/>
                <a:gd name="connsiteY35" fmla="*/ 121444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85788" h="645319">
                  <a:moveTo>
                    <a:pt x="152400" y="121444"/>
                  </a:moveTo>
                  <a:lnTo>
                    <a:pt x="338138" y="173831"/>
                  </a:lnTo>
                  <a:lnTo>
                    <a:pt x="383381" y="188119"/>
                  </a:lnTo>
                  <a:lnTo>
                    <a:pt x="419100" y="202406"/>
                  </a:lnTo>
                  <a:lnTo>
                    <a:pt x="438150" y="207169"/>
                  </a:lnTo>
                  <a:lnTo>
                    <a:pt x="466725" y="211931"/>
                  </a:lnTo>
                  <a:lnTo>
                    <a:pt x="478631" y="214312"/>
                  </a:lnTo>
                  <a:lnTo>
                    <a:pt x="502444" y="209550"/>
                  </a:lnTo>
                  <a:lnTo>
                    <a:pt x="523875" y="200025"/>
                  </a:lnTo>
                  <a:lnTo>
                    <a:pt x="542925" y="185737"/>
                  </a:lnTo>
                  <a:lnTo>
                    <a:pt x="554831" y="171450"/>
                  </a:lnTo>
                  <a:lnTo>
                    <a:pt x="564356" y="154781"/>
                  </a:lnTo>
                  <a:lnTo>
                    <a:pt x="571500" y="130969"/>
                  </a:lnTo>
                  <a:lnTo>
                    <a:pt x="573881" y="95250"/>
                  </a:lnTo>
                  <a:lnTo>
                    <a:pt x="578644" y="0"/>
                  </a:lnTo>
                  <a:cubicBezTo>
                    <a:pt x="581025" y="215106"/>
                    <a:pt x="583407" y="430213"/>
                    <a:pt x="585788" y="645319"/>
                  </a:cubicBezTo>
                  <a:lnTo>
                    <a:pt x="550069" y="635794"/>
                  </a:lnTo>
                  <a:lnTo>
                    <a:pt x="528638" y="623887"/>
                  </a:lnTo>
                  <a:lnTo>
                    <a:pt x="511969" y="609600"/>
                  </a:lnTo>
                  <a:lnTo>
                    <a:pt x="495300" y="588169"/>
                  </a:lnTo>
                  <a:lnTo>
                    <a:pt x="471488" y="545306"/>
                  </a:lnTo>
                  <a:lnTo>
                    <a:pt x="426244" y="459581"/>
                  </a:lnTo>
                  <a:lnTo>
                    <a:pt x="397669" y="409575"/>
                  </a:lnTo>
                  <a:lnTo>
                    <a:pt x="357188" y="378619"/>
                  </a:lnTo>
                  <a:lnTo>
                    <a:pt x="278606" y="321469"/>
                  </a:lnTo>
                  <a:lnTo>
                    <a:pt x="157163" y="235744"/>
                  </a:lnTo>
                  <a:lnTo>
                    <a:pt x="85725" y="185737"/>
                  </a:lnTo>
                  <a:lnTo>
                    <a:pt x="28575" y="147637"/>
                  </a:lnTo>
                  <a:lnTo>
                    <a:pt x="14288" y="135731"/>
                  </a:lnTo>
                  <a:lnTo>
                    <a:pt x="2381" y="116681"/>
                  </a:lnTo>
                  <a:lnTo>
                    <a:pt x="0" y="102394"/>
                  </a:lnTo>
                  <a:lnTo>
                    <a:pt x="2381" y="97631"/>
                  </a:lnTo>
                  <a:lnTo>
                    <a:pt x="11906" y="92869"/>
                  </a:lnTo>
                  <a:lnTo>
                    <a:pt x="28575" y="90487"/>
                  </a:lnTo>
                  <a:lnTo>
                    <a:pt x="71438" y="97631"/>
                  </a:lnTo>
                  <a:lnTo>
                    <a:pt x="152400" y="12144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46">
              <a:extLst>
                <a:ext uri="{FF2B5EF4-FFF2-40B4-BE49-F238E27FC236}">
                  <a16:creationId xmlns:a16="http://schemas.microsoft.com/office/drawing/2014/main" id="{1D51F9F2-2FF5-4416-91E1-24C71416C4DA}"/>
                </a:ext>
              </a:extLst>
            </p:cNvPr>
            <p:cNvSpPr/>
            <p:nvPr/>
          </p:nvSpPr>
          <p:spPr>
            <a:xfrm>
              <a:off x="4649787" y="4202113"/>
              <a:ext cx="2022475" cy="371475"/>
            </a:xfrm>
            <a:custGeom>
              <a:avLst/>
              <a:gdLst>
                <a:gd name="connsiteX0" fmla="*/ 1633538 w 2021682"/>
                <a:gd name="connsiteY0" fmla="*/ 192882 h 371475"/>
                <a:gd name="connsiteX1" fmla="*/ 1857375 w 2021682"/>
                <a:gd name="connsiteY1" fmla="*/ 169069 h 371475"/>
                <a:gd name="connsiteX2" fmla="*/ 2021682 w 2021682"/>
                <a:gd name="connsiteY2" fmla="*/ 152400 h 371475"/>
                <a:gd name="connsiteX3" fmla="*/ 1997869 w 2021682"/>
                <a:gd name="connsiteY3" fmla="*/ 0 h 371475"/>
                <a:gd name="connsiteX4" fmla="*/ 1845469 w 2021682"/>
                <a:gd name="connsiteY4" fmla="*/ 11907 h 371475"/>
                <a:gd name="connsiteX5" fmla="*/ 1669257 w 2021682"/>
                <a:gd name="connsiteY5" fmla="*/ 26194 h 371475"/>
                <a:gd name="connsiteX6" fmla="*/ 1543050 w 2021682"/>
                <a:gd name="connsiteY6" fmla="*/ 35719 h 371475"/>
                <a:gd name="connsiteX7" fmla="*/ 1423988 w 2021682"/>
                <a:gd name="connsiteY7" fmla="*/ 45244 h 371475"/>
                <a:gd name="connsiteX8" fmla="*/ 1257300 w 2021682"/>
                <a:gd name="connsiteY8" fmla="*/ 57150 h 371475"/>
                <a:gd name="connsiteX9" fmla="*/ 1123950 w 2021682"/>
                <a:gd name="connsiteY9" fmla="*/ 66675 h 371475"/>
                <a:gd name="connsiteX10" fmla="*/ 1066800 w 2021682"/>
                <a:gd name="connsiteY10" fmla="*/ 71438 h 371475"/>
                <a:gd name="connsiteX11" fmla="*/ 845344 w 2021682"/>
                <a:gd name="connsiteY11" fmla="*/ 90488 h 371475"/>
                <a:gd name="connsiteX12" fmla="*/ 595313 w 2021682"/>
                <a:gd name="connsiteY12" fmla="*/ 128588 h 371475"/>
                <a:gd name="connsiteX13" fmla="*/ 376238 w 2021682"/>
                <a:gd name="connsiteY13" fmla="*/ 159544 h 371475"/>
                <a:gd name="connsiteX14" fmla="*/ 166688 w 2021682"/>
                <a:gd name="connsiteY14" fmla="*/ 190500 h 371475"/>
                <a:gd name="connsiteX15" fmla="*/ 2382 w 2021682"/>
                <a:gd name="connsiteY15" fmla="*/ 214313 h 371475"/>
                <a:gd name="connsiteX16" fmla="*/ 0 w 2021682"/>
                <a:gd name="connsiteY16" fmla="*/ 371475 h 371475"/>
                <a:gd name="connsiteX17" fmla="*/ 223838 w 2021682"/>
                <a:gd name="connsiteY17" fmla="*/ 338138 h 371475"/>
                <a:gd name="connsiteX18" fmla="*/ 426244 w 2021682"/>
                <a:gd name="connsiteY18" fmla="*/ 307182 h 371475"/>
                <a:gd name="connsiteX19" fmla="*/ 645319 w 2021682"/>
                <a:gd name="connsiteY19" fmla="*/ 276225 h 371475"/>
                <a:gd name="connsiteX20" fmla="*/ 850107 w 2021682"/>
                <a:gd name="connsiteY20" fmla="*/ 247650 h 371475"/>
                <a:gd name="connsiteX21" fmla="*/ 1023938 w 2021682"/>
                <a:gd name="connsiteY21" fmla="*/ 252413 h 371475"/>
                <a:gd name="connsiteX22" fmla="*/ 1200150 w 2021682"/>
                <a:gd name="connsiteY22" fmla="*/ 233363 h 371475"/>
                <a:gd name="connsiteX23" fmla="*/ 1371600 w 2021682"/>
                <a:gd name="connsiteY23" fmla="*/ 216694 h 371475"/>
                <a:gd name="connsiteX24" fmla="*/ 1633538 w 2021682"/>
                <a:gd name="connsiteY24" fmla="*/ 192882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21682" h="371475">
                  <a:moveTo>
                    <a:pt x="1633538" y="192882"/>
                  </a:moveTo>
                  <a:lnTo>
                    <a:pt x="1857375" y="169069"/>
                  </a:lnTo>
                  <a:lnTo>
                    <a:pt x="2021682" y="152400"/>
                  </a:lnTo>
                  <a:lnTo>
                    <a:pt x="1997869" y="0"/>
                  </a:lnTo>
                  <a:lnTo>
                    <a:pt x="1845469" y="11907"/>
                  </a:lnTo>
                  <a:lnTo>
                    <a:pt x="1669257" y="26194"/>
                  </a:lnTo>
                  <a:lnTo>
                    <a:pt x="1543050" y="35719"/>
                  </a:lnTo>
                  <a:lnTo>
                    <a:pt x="1423988" y="45244"/>
                  </a:lnTo>
                  <a:lnTo>
                    <a:pt x="1257300" y="57150"/>
                  </a:lnTo>
                  <a:lnTo>
                    <a:pt x="1123950" y="66675"/>
                  </a:lnTo>
                  <a:lnTo>
                    <a:pt x="1066800" y="71438"/>
                  </a:lnTo>
                  <a:lnTo>
                    <a:pt x="845344" y="90488"/>
                  </a:lnTo>
                  <a:lnTo>
                    <a:pt x="595313" y="128588"/>
                  </a:lnTo>
                  <a:lnTo>
                    <a:pt x="376238" y="159544"/>
                  </a:lnTo>
                  <a:lnTo>
                    <a:pt x="166688" y="190500"/>
                  </a:lnTo>
                  <a:lnTo>
                    <a:pt x="2382" y="214313"/>
                  </a:lnTo>
                  <a:lnTo>
                    <a:pt x="0" y="371475"/>
                  </a:lnTo>
                  <a:lnTo>
                    <a:pt x="223838" y="338138"/>
                  </a:lnTo>
                  <a:lnTo>
                    <a:pt x="426244" y="307182"/>
                  </a:lnTo>
                  <a:lnTo>
                    <a:pt x="645319" y="276225"/>
                  </a:lnTo>
                  <a:lnTo>
                    <a:pt x="850107" y="247650"/>
                  </a:lnTo>
                  <a:lnTo>
                    <a:pt x="1023938" y="252413"/>
                  </a:lnTo>
                  <a:lnTo>
                    <a:pt x="1200150" y="233363"/>
                  </a:lnTo>
                  <a:lnTo>
                    <a:pt x="1371600" y="216694"/>
                  </a:lnTo>
                  <a:lnTo>
                    <a:pt x="1633538" y="19288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47">
              <a:extLst>
                <a:ext uri="{FF2B5EF4-FFF2-40B4-BE49-F238E27FC236}">
                  <a16:creationId xmlns:a16="http://schemas.microsoft.com/office/drawing/2014/main" id="{7061B400-C937-4FF4-A47F-76F0C4F6AC39}"/>
                </a:ext>
              </a:extLst>
            </p:cNvPr>
            <p:cNvSpPr/>
            <p:nvPr/>
          </p:nvSpPr>
          <p:spPr>
            <a:xfrm>
              <a:off x="4605337" y="4849813"/>
              <a:ext cx="2051050" cy="415925"/>
            </a:xfrm>
            <a:custGeom>
              <a:avLst/>
              <a:gdLst>
                <a:gd name="connsiteX0" fmla="*/ 1788318 w 2050256"/>
                <a:gd name="connsiteY0" fmla="*/ 23813 h 414338"/>
                <a:gd name="connsiteX1" fmla="*/ 1559718 w 2050256"/>
                <a:gd name="connsiteY1" fmla="*/ 47625 h 414338"/>
                <a:gd name="connsiteX2" fmla="*/ 1373981 w 2050256"/>
                <a:gd name="connsiteY2" fmla="*/ 64294 h 414338"/>
                <a:gd name="connsiteX3" fmla="*/ 1162050 w 2050256"/>
                <a:gd name="connsiteY3" fmla="*/ 85725 h 414338"/>
                <a:gd name="connsiteX4" fmla="*/ 1076325 w 2050256"/>
                <a:gd name="connsiteY4" fmla="*/ 95250 h 414338"/>
                <a:gd name="connsiteX5" fmla="*/ 888206 w 2050256"/>
                <a:gd name="connsiteY5" fmla="*/ 135732 h 414338"/>
                <a:gd name="connsiteX6" fmla="*/ 690562 w 2050256"/>
                <a:gd name="connsiteY6" fmla="*/ 159544 h 414338"/>
                <a:gd name="connsiteX7" fmla="*/ 431006 w 2050256"/>
                <a:gd name="connsiteY7" fmla="*/ 188119 h 414338"/>
                <a:gd name="connsiteX8" fmla="*/ 183356 w 2050256"/>
                <a:gd name="connsiteY8" fmla="*/ 216694 h 414338"/>
                <a:gd name="connsiteX9" fmla="*/ 11906 w 2050256"/>
                <a:gd name="connsiteY9" fmla="*/ 235744 h 414338"/>
                <a:gd name="connsiteX10" fmla="*/ 0 w 2050256"/>
                <a:gd name="connsiteY10" fmla="*/ 414338 h 414338"/>
                <a:gd name="connsiteX11" fmla="*/ 250031 w 2050256"/>
                <a:gd name="connsiteY11" fmla="*/ 378619 h 414338"/>
                <a:gd name="connsiteX12" fmla="*/ 554831 w 2050256"/>
                <a:gd name="connsiteY12" fmla="*/ 338138 h 414338"/>
                <a:gd name="connsiteX13" fmla="*/ 833437 w 2050256"/>
                <a:gd name="connsiteY13" fmla="*/ 300038 h 414338"/>
                <a:gd name="connsiteX14" fmla="*/ 888206 w 2050256"/>
                <a:gd name="connsiteY14" fmla="*/ 292894 h 414338"/>
                <a:gd name="connsiteX15" fmla="*/ 1052512 w 2050256"/>
                <a:gd name="connsiteY15" fmla="*/ 295275 h 414338"/>
                <a:gd name="connsiteX16" fmla="*/ 1302543 w 2050256"/>
                <a:gd name="connsiteY16" fmla="*/ 271463 h 414338"/>
                <a:gd name="connsiteX17" fmla="*/ 1552575 w 2050256"/>
                <a:gd name="connsiteY17" fmla="*/ 245269 h 414338"/>
                <a:gd name="connsiteX18" fmla="*/ 1776412 w 2050256"/>
                <a:gd name="connsiteY18" fmla="*/ 223838 h 414338"/>
                <a:gd name="connsiteX19" fmla="*/ 2050256 w 2050256"/>
                <a:gd name="connsiteY19" fmla="*/ 197644 h 414338"/>
                <a:gd name="connsiteX20" fmla="*/ 2045493 w 2050256"/>
                <a:gd name="connsiteY20" fmla="*/ 0 h 414338"/>
                <a:gd name="connsiteX21" fmla="*/ 1788318 w 2050256"/>
                <a:gd name="connsiteY21" fmla="*/ 23813 h 4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50256" h="414338">
                  <a:moveTo>
                    <a:pt x="1788318" y="23813"/>
                  </a:moveTo>
                  <a:lnTo>
                    <a:pt x="1559718" y="47625"/>
                  </a:lnTo>
                  <a:lnTo>
                    <a:pt x="1373981" y="64294"/>
                  </a:lnTo>
                  <a:lnTo>
                    <a:pt x="1162050" y="85725"/>
                  </a:lnTo>
                  <a:lnTo>
                    <a:pt x="1076325" y="95250"/>
                  </a:lnTo>
                  <a:lnTo>
                    <a:pt x="888206" y="135732"/>
                  </a:lnTo>
                  <a:lnTo>
                    <a:pt x="690562" y="159544"/>
                  </a:lnTo>
                  <a:lnTo>
                    <a:pt x="431006" y="188119"/>
                  </a:lnTo>
                  <a:lnTo>
                    <a:pt x="183356" y="216694"/>
                  </a:lnTo>
                  <a:lnTo>
                    <a:pt x="11906" y="235744"/>
                  </a:lnTo>
                  <a:lnTo>
                    <a:pt x="0" y="414338"/>
                  </a:lnTo>
                  <a:lnTo>
                    <a:pt x="250031" y="378619"/>
                  </a:lnTo>
                  <a:lnTo>
                    <a:pt x="554831" y="338138"/>
                  </a:lnTo>
                  <a:lnTo>
                    <a:pt x="833437" y="300038"/>
                  </a:lnTo>
                  <a:lnTo>
                    <a:pt x="888206" y="292894"/>
                  </a:lnTo>
                  <a:lnTo>
                    <a:pt x="1052512" y="295275"/>
                  </a:lnTo>
                  <a:lnTo>
                    <a:pt x="1302543" y="271463"/>
                  </a:lnTo>
                  <a:lnTo>
                    <a:pt x="1552575" y="245269"/>
                  </a:lnTo>
                  <a:lnTo>
                    <a:pt x="1776412" y="223838"/>
                  </a:lnTo>
                  <a:lnTo>
                    <a:pt x="2050256" y="197644"/>
                  </a:lnTo>
                  <a:lnTo>
                    <a:pt x="2045493" y="0"/>
                  </a:lnTo>
                  <a:lnTo>
                    <a:pt x="1788318" y="2381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42">
              <a:extLst>
                <a:ext uri="{FF2B5EF4-FFF2-40B4-BE49-F238E27FC236}">
                  <a16:creationId xmlns:a16="http://schemas.microsoft.com/office/drawing/2014/main" id="{6B445E6D-FF00-4E06-9871-7EEFB288842A}"/>
                </a:ext>
              </a:extLst>
            </p:cNvPr>
            <p:cNvSpPr/>
            <p:nvPr/>
          </p:nvSpPr>
          <p:spPr>
            <a:xfrm rot="16200000">
              <a:off x="4374356" y="4761707"/>
              <a:ext cx="2371725" cy="363537"/>
            </a:xfrm>
            <a:custGeom>
              <a:avLst/>
              <a:gdLst>
                <a:gd name="connsiteX0" fmla="*/ 1516856 w 2371725"/>
                <a:gd name="connsiteY0" fmla="*/ 100012 h 364331"/>
                <a:gd name="connsiteX1" fmla="*/ 1276350 w 2371725"/>
                <a:gd name="connsiteY1" fmla="*/ 100012 h 364331"/>
                <a:gd name="connsiteX2" fmla="*/ 1112044 w 2371725"/>
                <a:gd name="connsiteY2" fmla="*/ 100012 h 364331"/>
                <a:gd name="connsiteX3" fmla="*/ 923925 w 2371725"/>
                <a:gd name="connsiteY3" fmla="*/ 100012 h 364331"/>
                <a:gd name="connsiteX4" fmla="*/ 700088 w 2371725"/>
                <a:gd name="connsiteY4" fmla="*/ 100012 h 364331"/>
                <a:gd name="connsiteX5" fmla="*/ 471488 w 2371725"/>
                <a:gd name="connsiteY5" fmla="*/ 100012 h 364331"/>
                <a:gd name="connsiteX6" fmla="*/ 261938 w 2371725"/>
                <a:gd name="connsiteY6" fmla="*/ 102394 h 364331"/>
                <a:gd name="connsiteX7" fmla="*/ 159544 w 2371725"/>
                <a:gd name="connsiteY7" fmla="*/ 100012 h 364331"/>
                <a:gd name="connsiteX8" fmla="*/ 130969 w 2371725"/>
                <a:gd name="connsiteY8" fmla="*/ 104775 h 364331"/>
                <a:gd name="connsiteX9" fmla="*/ 92869 w 2371725"/>
                <a:gd name="connsiteY9" fmla="*/ 111919 h 364331"/>
                <a:gd name="connsiteX10" fmla="*/ 57150 w 2371725"/>
                <a:gd name="connsiteY10" fmla="*/ 123825 h 364331"/>
                <a:gd name="connsiteX11" fmla="*/ 33338 w 2371725"/>
                <a:gd name="connsiteY11" fmla="*/ 135731 h 364331"/>
                <a:gd name="connsiteX12" fmla="*/ 14288 w 2371725"/>
                <a:gd name="connsiteY12" fmla="*/ 147637 h 364331"/>
                <a:gd name="connsiteX13" fmla="*/ 2381 w 2371725"/>
                <a:gd name="connsiteY13" fmla="*/ 161925 h 364331"/>
                <a:gd name="connsiteX14" fmla="*/ 0 w 2371725"/>
                <a:gd name="connsiteY14" fmla="*/ 178594 h 364331"/>
                <a:gd name="connsiteX15" fmla="*/ 0 w 2371725"/>
                <a:gd name="connsiteY15" fmla="*/ 188119 h 364331"/>
                <a:gd name="connsiteX16" fmla="*/ 4763 w 2371725"/>
                <a:gd name="connsiteY16" fmla="*/ 202406 h 364331"/>
                <a:gd name="connsiteX17" fmla="*/ 19050 w 2371725"/>
                <a:gd name="connsiteY17" fmla="*/ 216694 h 364331"/>
                <a:gd name="connsiteX18" fmla="*/ 61913 w 2371725"/>
                <a:gd name="connsiteY18" fmla="*/ 235744 h 364331"/>
                <a:gd name="connsiteX19" fmla="*/ 123825 w 2371725"/>
                <a:gd name="connsiteY19" fmla="*/ 257175 h 364331"/>
                <a:gd name="connsiteX20" fmla="*/ 192881 w 2371725"/>
                <a:gd name="connsiteY20" fmla="*/ 273844 h 364331"/>
                <a:gd name="connsiteX21" fmla="*/ 242888 w 2371725"/>
                <a:gd name="connsiteY21" fmla="*/ 280987 h 364331"/>
                <a:gd name="connsiteX22" fmla="*/ 326231 w 2371725"/>
                <a:gd name="connsiteY22" fmla="*/ 288131 h 364331"/>
                <a:gd name="connsiteX23" fmla="*/ 500063 w 2371725"/>
                <a:gd name="connsiteY23" fmla="*/ 295275 h 364331"/>
                <a:gd name="connsiteX24" fmla="*/ 661988 w 2371725"/>
                <a:gd name="connsiteY24" fmla="*/ 297656 h 364331"/>
                <a:gd name="connsiteX25" fmla="*/ 835819 w 2371725"/>
                <a:gd name="connsiteY25" fmla="*/ 300037 h 364331"/>
                <a:gd name="connsiteX26" fmla="*/ 1007269 w 2371725"/>
                <a:gd name="connsiteY26" fmla="*/ 302419 h 364331"/>
                <a:gd name="connsiteX27" fmla="*/ 1162050 w 2371725"/>
                <a:gd name="connsiteY27" fmla="*/ 323850 h 364331"/>
                <a:gd name="connsiteX28" fmla="*/ 1359694 w 2371725"/>
                <a:gd name="connsiteY28" fmla="*/ 323850 h 364331"/>
                <a:gd name="connsiteX29" fmla="*/ 1593056 w 2371725"/>
                <a:gd name="connsiteY29" fmla="*/ 323850 h 364331"/>
                <a:gd name="connsiteX30" fmla="*/ 1700213 w 2371725"/>
                <a:gd name="connsiteY30" fmla="*/ 323850 h 364331"/>
                <a:gd name="connsiteX31" fmla="*/ 1831181 w 2371725"/>
                <a:gd name="connsiteY31" fmla="*/ 342900 h 364331"/>
                <a:gd name="connsiteX32" fmla="*/ 1964531 w 2371725"/>
                <a:gd name="connsiteY32" fmla="*/ 345281 h 364331"/>
                <a:gd name="connsiteX33" fmla="*/ 2074069 w 2371725"/>
                <a:gd name="connsiteY33" fmla="*/ 350044 h 364331"/>
                <a:gd name="connsiteX34" fmla="*/ 2147888 w 2371725"/>
                <a:gd name="connsiteY34" fmla="*/ 357187 h 364331"/>
                <a:gd name="connsiteX35" fmla="*/ 2205038 w 2371725"/>
                <a:gd name="connsiteY35" fmla="*/ 364331 h 364331"/>
                <a:gd name="connsiteX36" fmla="*/ 2212181 w 2371725"/>
                <a:gd name="connsiteY36" fmla="*/ 364331 h 364331"/>
                <a:gd name="connsiteX37" fmla="*/ 2226469 w 2371725"/>
                <a:gd name="connsiteY37" fmla="*/ 347662 h 364331"/>
                <a:gd name="connsiteX38" fmla="*/ 2271713 w 2371725"/>
                <a:gd name="connsiteY38" fmla="*/ 297656 h 364331"/>
                <a:gd name="connsiteX39" fmla="*/ 2371725 w 2371725"/>
                <a:gd name="connsiteY39" fmla="*/ 188119 h 364331"/>
                <a:gd name="connsiteX40" fmla="*/ 2333625 w 2371725"/>
                <a:gd name="connsiteY40" fmla="*/ 0 h 364331"/>
                <a:gd name="connsiteX41" fmla="*/ 2281238 w 2371725"/>
                <a:gd name="connsiteY41" fmla="*/ 47625 h 364331"/>
                <a:gd name="connsiteX42" fmla="*/ 2255044 w 2371725"/>
                <a:gd name="connsiteY42" fmla="*/ 64294 h 364331"/>
                <a:gd name="connsiteX43" fmla="*/ 2224088 w 2371725"/>
                <a:gd name="connsiteY43" fmla="*/ 78581 h 364331"/>
                <a:gd name="connsiteX44" fmla="*/ 2188369 w 2371725"/>
                <a:gd name="connsiteY44" fmla="*/ 88106 h 364331"/>
                <a:gd name="connsiteX45" fmla="*/ 2143125 w 2371725"/>
                <a:gd name="connsiteY45" fmla="*/ 95250 h 364331"/>
                <a:gd name="connsiteX46" fmla="*/ 2059781 w 2371725"/>
                <a:gd name="connsiteY46" fmla="*/ 100012 h 364331"/>
                <a:gd name="connsiteX47" fmla="*/ 1952625 w 2371725"/>
                <a:gd name="connsiteY47" fmla="*/ 100012 h 364331"/>
                <a:gd name="connsiteX48" fmla="*/ 1516856 w 2371725"/>
                <a:gd name="connsiteY48" fmla="*/ 100012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371725" h="364331">
                  <a:moveTo>
                    <a:pt x="1516856" y="100012"/>
                  </a:moveTo>
                  <a:lnTo>
                    <a:pt x="1276350" y="100012"/>
                  </a:lnTo>
                  <a:lnTo>
                    <a:pt x="1112044" y="100012"/>
                  </a:lnTo>
                  <a:lnTo>
                    <a:pt x="923925" y="100012"/>
                  </a:lnTo>
                  <a:lnTo>
                    <a:pt x="700088" y="100012"/>
                  </a:lnTo>
                  <a:lnTo>
                    <a:pt x="471488" y="100012"/>
                  </a:lnTo>
                  <a:lnTo>
                    <a:pt x="261938" y="102394"/>
                  </a:lnTo>
                  <a:lnTo>
                    <a:pt x="159544" y="100012"/>
                  </a:lnTo>
                  <a:lnTo>
                    <a:pt x="130969" y="104775"/>
                  </a:lnTo>
                  <a:lnTo>
                    <a:pt x="92869" y="111919"/>
                  </a:lnTo>
                  <a:lnTo>
                    <a:pt x="57150" y="123825"/>
                  </a:lnTo>
                  <a:lnTo>
                    <a:pt x="33338" y="135731"/>
                  </a:lnTo>
                  <a:lnTo>
                    <a:pt x="14288" y="147637"/>
                  </a:lnTo>
                  <a:lnTo>
                    <a:pt x="2381" y="161925"/>
                  </a:lnTo>
                  <a:lnTo>
                    <a:pt x="0" y="178594"/>
                  </a:lnTo>
                  <a:lnTo>
                    <a:pt x="0" y="188119"/>
                  </a:lnTo>
                  <a:lnTo>
                    <a:pt x="4763" y="202406"/>
                  </a:lnTo>
                  <a:lnTo>
                    <a:pt x="19050" y="216694"/>
                  </a:lnTo>
                  <a:lnTo>
                    <a:pt x="61913" y="235744"/>
                  </a:lnTo>
                  <a:lnTo>
                    <a:pt x="123825" y="257175"/>
                  </a:lnTo>
                  <a:lnTo>
                    <a:pt x="192881" y="273844"/>
                  </a:lnTo>
                  <a:lnTo>
                    <a:pt x="242888" y="280987"/>
                  </a:lnTo>
                  <a:lnTo>
                    <a:pt x="326231" y="288131"/>
                  </a:lnTo>
                  <a:lnTo>
                    <a:pt x="500063" y="295275"/>
                  </a:lnTo>
                  <a:lnTo>
                    <a:pt x="661988" y="297656"/>
                  </a:lnTo>
                  <a:lnTo>
                    <a:pt x="835819" y="300037"/>
                  </a:lnTo>
                  <a:lnTo>
                    <a:pt x="1007269" y="302419"/>
                  </a:lnTo>
                  <a:lnTo>
                    <a:pt x="1162050" y="323850"/>
                  </a:lnTo>
                  <a:lnTo>
                    <a:pt x="1359694" y="323850"/>
                  </a:lnTo>
                  <a:lnTo>
                    <a:pt x="1593056" y="323850"/>
                  </a:lnTo>
                  <a:lnTo>
                    <a:pt x="1700213" y="323850"/>
                  </a:lnTo>
                  <a:lnTo>
                    <a:pt x="1831181" y="342900"/>
                  </a:lnTo>
                  <a:lnTo>
                    <a:pt x="1964531" y="345281"/>
                  </a:lnTo>
                  <a:lnTo>
                    <a:pt x="2074069" y="350044"/>
                  </a:lnTo>
                  <a:lnTo>
                    <a:pt x="2147888" y="357187"/>
                  </a:lnTo>
                  <a:lnTo>
                    <a:pt x="2205038" y="364331"/>
                  </a:lnTo>
                  <a:lnTo>
                    <a:pt x="2212181" y="364331"/>
                  </a:lnTo>
                  <a:lnTo>
                    <a:pt x="2226469" y="347662"/>
                  </a:lnTo>
                  <a:lnTo>
                    <a:pt x="2271713" y="297656"/>
                  </a:lnTo>
                  <a:lnTo>
                    <a:pt x="2371725" y="188119"/>
                  </a:lnTo>
                  <a:lnTo>
                    <a:pt x="2333625" y="0"/>
                  </a:lnTo>
                  <a:lnTo>
                    <a:pt x="2281238" y="47625"/>
                  </a:lnTo>
                  <a:lnTo>
                    <a:pt x="2255044" y="64294"/>
                  </a:lnTo>
                  <a:lnTo>
                    <a:pt x="2224088" y="78581"/>
                  </a:lnTo>
                  <a:lnTo>
                    <a:pt x="2188369" y="88106"/>
                  </a:lnTo>
                  <a:lnTo>
                    <a:pt x="2143125" y="95250"/>
                  </a:lnTo>
                  <a:lnTo>
                    <a:pt x="2059781" y="100012"/>
                  </a:lnTo>
                  <a:lnTo>
                    <a:pt x="1952625" y="100012"/>
                  </a:lnTo>
                  <a:lnTo>
                    <a:pt x="1516856" y="10001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B3AA517F-774F-4D8A-B9F4-3A4235551DB8}"/>
              </a:ext>
            </a:extLst>
          </p:cNvPr>
          <p:cNvGrpSpPr>
            <a:grpSpLocks/>
          </p:cNvGrpSpPr>
          <p:nvPr/>
        </p:nvGrpSpPr>
        <p:grpSpPr bwMode="auto">
          <a:xfrm>
            <a:off x="2514600" y="1420813"/>
            <a:ext cx="4295775" cy="4619625"/>
            <a:chOff x="2514600" y="1420813"/>
            <a:chExt cx="4295775" cy="4619625"/>
          </a:xfrm>
        </p:grpSpPr>
        <p:sp>
          <p:nvSpPr>
            <p:cNvPr id="32" name="フリーフォーム 33">
              <a:extLst>
                <a:ext uri="{FF2B5EF4-FFF2-40B4-BE49-F238E27FC236}">
                  <a16:creationId xmlns:a16="http://schemas.microsoft.com/office/drawing/2014/main" id="{968E72CC-38C9-40A8-A857-C3A46D773613}"/>
                </a:ext>
              </a:extLst>
            </p:cNvPr>
            <p:cNvSpPr/>
            <p:nvPr/>
          </p:nvSpPr>
          <p:spPr>
            <a:xfrm>
              <a:off x="4675188" y="1420813"/>
              <a:ext cx="534987" cy="712787"/>
            </a:xfrm>
            <a:custGeom>
              <a:avLst/>
              <a:gdLst>
                <a:gd name="connsiteX0" fmla="*/ 200025 w 535781"/>
                <a:gd name="connsiteY0" fmla="*/ 400050 h 711994"/>
                <a:gd name="connsiteX1" fmla="*/ 202406 w 535781"/>
                <a:gd name="connsiteY1" fmla="*/ 504825 h 711994"/>
                <a:gd name="connsiteX2" fmla="*/ 204787 w 535781"/>
                <a:gd name="connsiteY2" fmla="*/ 588169 h 711994"/>
                <a:gd name="connsiteX3" fmla="*/ 207169 w 535781"/>
                <a:gd name="connsiteY3" fmla="*/ 711994 h 711994"/>
                <a:gd name="connsiteX4" fmla="*/ 411956 w 535781"/>
                <a:gd name="connsiteY4" fmla="*/ 690563 h 711994"/>
                <a:gd name="connsiteX5" fmla="*/ 426244 w 535781"/>
                <a:gd name="connsiteY5" fmla="*/ 602457 h 711994"/>
                <a:gd name="connsiteX6" fmla="*/ 433387 w 535781"/>
                <a:gd name="connsiteY6" fmla="*/ 547688 h 711994"/>
                <a:gd name="connsiteX7" fmla="*/ 438150 w 535781"/>
                <a:gd name="connsiteY7" fmla="*/ 481013 h 711994"/>
                <a:gd name="connsiteX8" fmla="*/ 442912 w 535781"/>
                <a:gd name="connsiteY8" fmla="*/ 421482 h 711994"/>
                <a:gd name="connsiteX9" fmla="*/ 450056 w 535781"/>
                <a:gd name="connsiteY9" fmla="*/ 350044 h 711994"/>
                <a:gd name="connsiteX10" fmla="*/ 452437 w 535781"/>
                <a:gd name="connsiteY10" fmla="*/ 335757 h 711994"/>
                <a:gd name="connsiteX11" fmla="*/ 459581 w 535781"/>
                <a:gd name="connsiteY11" fmla="*/ 311944 h 711994"/>
                <a:gd name="connsiteX12" fmla="*/ 471487 w 535781"/>
                <a:gd name="connsiteY12" fmla="*/ 292894 h 711994"/>
                <a:gd name="connsiteX13" fmla="*/ 492919 w 535781"/>
                <a:gd name="connsiteY13" fmla="*/ 271463 h 711994"/>
                <a:gd name="connsiteX14" fmla="*/ 511969 w 535781"/>
                <a:gd name="connsiteY14" fmla="*/ 250032 h 711994"/>
                <a:gd name="connsiteX15" fmla="*/ 521494 w 535781"/>
                <a:gd name="connsiteY15" fmla="*/ 238125 h 711994"/>
                <a:gd name="connsiteX16" fmla="*/ 528637 w 535781"/>
                <a:gd name="connsiteY16" fmla="*/ 223838 h 711994"/>
                <a:gd name="connsiteX17" fmla="*/ 533400 w 535781"/>
                <a:gd name="connsiteY17" fmla="*/ 211932 h 711994"/>
                <a:gd name="connsiteX18" fmla="*/ 535781 w 535781"/>
                <a:gd name="connsiteY18" fmla="*/ 197644 h 711994"/>
                <a:gd name="connsiteX19" fmla="*/ 535781 w 535781"/>
                <a:gd name="connsiteY19" fmla="*/ 183357 h 711994"/>
                <a:gd name="connsiteX20" fmla="*/ 531019 w 535781"/>
                <a:gd name="connsiteY20" fmla="*/ 164307 h 711994"/>
                <a:gd name="connsiteX21" fmla="*/ 526256 w 535781"/>
                <a:gd name="connsiteY21" fmla="*/ 154782 h 711994"/>
                <a:gd name="connsiteX22" fmla="*/ 509587 w 535781"/>
                <a:gd name="connsiteY22" fmla="*/ 135732 h 711994"/>
                <a:gd name="connsiteX23" fmla="*/ 488156 w 535781"/>
                <a:gd name="connsiteY23" fmla="*/ 119063 h 711994"/>
                <a:gd name="connsiteX24" fmla="*/ 461962 w 535781"/>
                <a:gd name="connsiteY24" fmla="*/ 104775 h 711994"/>
                <a:gd name="connsiteX25" fmla="*/ 411956 w 535781"/>
                <a:gd name="connsiteY25" fmla="*/ 85725 h 711994"/>
                <a:gd name="connsiteX26" fmla="*/ 364331 w 535781"/>
                <a:gd name="connsiteY26" fmla="*/ 69057 h 711994"/>
                <a:gd name="connsiteX27" fmla="*/ 314325 w 535781"/>
                <a:gd name="connsiteY27" fmla="*/ 52388 h 711994"/>
                <a:gd name="connsiteX28" fmla="*/ 259556 w 535781"/>
                <a:gd name="connsiteY28" fmla="*/ 35719 h 711994"/>
                <a:gd name="connsiteX29" fmla="*/ 169069 w 535781"/>
                <a:gd name="connsiteY29" fmla="*/ 14288 h 711994"/>
                <a:gd name="connsiteX30" fmla="*/ 95250 w 535781"/>
                <a:gd name="connsiteY30" fmla="*/ 2382 h 711994"/>
                <a:gd name="connsiteX31" fmla="*/ 69056 w 535781"/>
                <a:gd name="connsiteY31" fmla="*/ 0 h 711994"/>
                <a:gd name="connsiteX32" fmla="*/ 40481 w 535781"/>
                <a:gd name="connsiteY32" fmla="*/ 0 h 711994"/>
                <a:gd name="connsiteX33" fmla="*/ 21431 w 535781"/>
                <a:gd name="connsiteY33" fmla="*/ 4763 h 711994"/>
                <a:gd name="connsiteX34" fmla="*/ 9525 w 535781"/>
                <a:gd name="connsiteY34" fmla="*/ 14288 h 711994"/>
                <a:gd name="connsiteX35" fmla="*/ 2381 w 535781"/>
                <a:gd name="connsiteY35" fmla="*/ 26194 h 711994"/>
                <a:gd name="connsiteX36" fmla="*/ 0 w 535781"/>
                <a:gd name="connsiteY36" fmla="*/ 42863 h 711994"/>
                <a:gd name="connsiteX37" fmla="*/ 4762 w 535781"/>
                <a:gd name="connsiteY37" fmla="*/ 64294 h 711994"/>
                <a:gd name="connsiteX38" fmla="*/ 21431 w 535781"/>
                <a:gd name="connsiteY38" fmla="*/ 76200 h 711994"/>
                <a:gd name="connsiteX39" fmla="*/ 59531 w 535781"/>
                <a:gd name="connsiteY39" fmla="*/ 95250 h 711994"/>
                <a:gd name="connsiteX40" fmla="*/ 92869 w 535781"/>
                <a:gd name="connsiteY40" fmla="*/ 119063 h 711994"/>
                <a:gd name="connsiteX41" fmla="*/ 119062 w 535781"/>
                <a:gd name="connsiteY41" fmla="*/ 140494 h 711994"/>
                <a:gd name="connsiteX42" fmla="*/ 145256 w 535781"/>
                <a:gd name="connsiteY42" fmla="*/ 166688 h 711994"/>
                <a:gd name="connsiteX43" fmla="*/ 164306 w 535781"/>
                <a:gd name="connsiteY43" fmla="*/ 190500 h 711994"/>
                <a:gd name="connsiteX44" fmla="*/ 178594 w 535781"/>
                <a:gd name="connsiteY44" fmla="*/ 211932 h 711994"/>
                <a:gd name="connsiteX45" fmla="*/ 185737 w 535781"/>
                <a:gd name="connsiteY45" fmla="*/ 230982 h 711994"/>
                <a:gd name="connsiteX46" fmla="*/ 195262 w 535781"/>
                <a:gd name="connsiteY46" fmla="*/ 285750 h 711994"/>
                <a:gd name="connsiteX47" fmla="*/ 200025 w 535781"/>
                <a:gd name="connsiteY47" fmla="*/ 400050 h 71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35781" h="711994">
                  <a:moveTo>
                    <a:pt x="200025" y="400050"/>
                  </a:moveTo>
                  <a:cubicBezTo>
                    <a:pt x="200819" y="434975"/>
                    <a:pt x="201612" y="469900"/>
                    <a:pt x="202406" y="504825"/>
                  </a:cubicBezTo>
                  <a:cubicBezTo>
                    <a:pt x="203200" y="532606"/>
                    <a:pt x="203993" y="560388"/>
                    <a:pt x="204787" y="588169"/>
                  </a:cubicBezTo>
                  <a:lnTo>
                    <a:pt x="207169" y="711994"/>
                  </a:lnTo>
                  <a:lnTo>
                    <a:pt x="411956" y="690563"/>
                  </a:lnTo>
                  <a:lnTo>
                    <a:pt x="426244" y="602457"/>
                  </a:lnTo>
                  <a:lnTo>
                    <a:pt x="433387" y="547688"/>
                  </a:lnTo>
                  <a:lnTo>
                    <a:pt x="438150" y="481013"/>
                  </a:lnTo>
                  <a:lnTo>
                    <a:pt x="442912" y="421482"/>
                  </a:lnTo>
                  <a:lnTo>
                    <a:pt x="450056" y="350044"/>
                  </a:lnTo>
                  <a:lnTo>
                    <a:pt x="452437" y="335757"/>
                  </a:lnTo>
                  <a:lnTo>
                    <a:pt x="459581" y="311944"/>
                  </a:lnTo>
                  <a:lnTo>
                    <a:pt x="471487" y="292894"/>
                  </a:lnTo>
                  <a:lnTo>
                    <a:pt x="492919" y="271463"/>
                  </a:lnTo>
                  <a:lnTo>
                    <a:pt x="511969" y="250032"/>
                  </a:lnTo>
                  <a:lnTo>
                    <a:pt x="521494" y="238125"/>
                  </a:lnTo>
                  <a:lnTo>
                    <a:pt x="528637" y="223838"/>
                  </a:lnTo>
                  <a:lnTo>
                    <a:pt x="533400" y="211932"/>
                  </a:lnTo>
                  <a:lnTo>
                    <a:pt x="535781" y="197644"/>
                  </a:lnTo>
                  <a:lnTo>
                    <a:pt x="535781" y="183357"/>
                  </a:lnTo>
                  <a:lnTo>
                    <a:pt x="531019" y="164307"/>
                  </a:lnTo>
                  <a:lnTo>
                    <a:pt x="526256" y="154782"/>
                  </a:lnTo>
                  <a:lnTo>
                    <a:pt x="509587" y="135732"/>
                  </a:lnTo>
                  <a:lnTo>
                    <a:pt x="488156" y="119063"/>
                  </a:lnTo>
                  <a:lnTo>
                    <a:pt x="461962" y="104775"/>
                  </a:lnTo>
                  <a:lnTo>
                    <a:pt x="411956" y="85725"/>
                  </a:lnTo>
                  <a:lnTo>
                    <a:pt x="364331" y="69057"/>
                  </a:lnTo>
                  <a:lnTo>
                    <a:pt x="314325" y="52388"/>
                  </a:lnTo>
                  <a:lnTo>
                    <a:pt x="259556" y="35719"/>
                  </a:lnTo>
                  <a:lnTo>
                    <a:pt x="169069" y="14288"/>
                  </a:lnTo>
                  <a:lnTo>
                    <a:pt x="95250" y="2382"/>
                  </a:lnTo>
                  <a:lnTo>
                    <a:pt x="69056" y="0"/>
                  </a:lnTo>
                  <a:lnTo>
                    <a:pt x="40481" y="0"/>
                  </a:lnTo>
                  <a:lnTo>
                    <a:pt x="21431" y="4763"/>
                  </a:lnTo>
                  <a:lnTo>
                    <a:pt x="9525" y="14288"/>
                  </a:lnTo>
                  <a:lnTo>
                    <a:pt x="2381" y="26194"/>
                  </a:lnTo>
                  <a:lnTo>
                    <a:pt x="0" y="42863"/>
                  </a:lnTo>
                  <a:lnTo>
                    <a:pt x="4762" y="64294"/>
                  </a:lnTo>
                  <a:lnTo>
                    <a:pt x="21431" y="76200"/>
                  </a:lnTo>
                  <a:lnTo>
                    <a:pt x="59531" y="95250"/>
                  </a:lnTo>
                  <a:lnTo>
                    <a:pt x="92869" y="119063"/>
                  </a:lnTo>
                  <a:lnTo>
                    <a:pt x="119062" y="140494"/>
                  </a:lnTo>
                  <a:lnTo>
                    <a:pt x="145256" y="166688"/>
                  </a:lnTo>
                  <a:lnTo>
                    <a:pt x="164306" y="190500"/>
                  </a:lnTo>
                  <a:lnTo>
                    <a:pt x="178594" y="211932"/>
                  </a:lnTo>
                  <a:lnTo>
                    <a:pt x="185737" y="230982"/>
                  </a:lnTo>
                  <a:lnTo>
                    <a:pt x="195262" y="285750"/>
                  </a:lnTo>
                  <a:lnTo>
                    <a:pt x="200025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34">
              <a:extLst>
                <a:ext uri="{FF2B5EF4-FFF2-40B4-BE49-F238E27FC236}">
                  <a16:creationId xmlns:a16="http://schemas.microsoft.com/office/drawing/2014/main" id="{753B9526-A81A-4488-86D8-4BAFB62A10D8}"/>
                </a:ext>
              </a:extLst>
            </p:cNvPr>
            <p:cNvSpPr/>
            <p:nvPr/>
          </p:nvSpPr>
          <p:spPr>
            <a:xfrm>
              <a:off x="3641725" y="1846263"/>
              <a:ext cx="3168650" cy="504825"/>
            </a:xfrm>
            <a:custGeom>
              <a:avLst/>
              <a:gdLst>
                <a:gd name="connsiteX0" fmla="*/ 2197136 w 3168203"/>
                <a:gd name="connsiteY0" fmla="*/ 95304 h 504852"/>
                <a:gd name="connsiteX1" fmla="*/ 1939559 w 3168203"/>
                <a:gd name="connsiteY1" fmla="*/ 123638 h 504852"/>
                <a:gd name="connsiteX2" fmla="*/ 1710315 w 3168203"/>
                <a:gd name="connsiteY2" fmla="*/ 149395 h 504852"/>
                <a:gd name="connsiteX3" fmla="*/ 1555768 w 3168203"/>
                <a:gd name="connsiteY3" fmla="*/ 164850 h 504852"/>
                <a:gd name="connsiteX4" fmla="*/ 1447586 w 3168203"/>
                <a:gd name="connsiteY4" fmla="*/ 175153 h 504852"/>
                <a:gd name="connsiteX5" fmla="*/ 1138493 w 3168203"/>
                <a:gd name="connsiteY5" fmla="*/ 208638 h 504852"/>
                <a:gd name="connsiteX6" fmla="*/ 875764 w 3168203"/>
                <a:gd name="connsiteY6" fmla="*/ 239547 h 504852"/>
                <a:gd name="connsiteX7" fmla="*/ 584701 w 3168203"/>
                <a:gd name="connsiteY7" fmla="*/ 275608 h 504852"/>
                <a:gd name="connsiteX8" fmla="*/ 301366 w 3168203"/>
                <a:gd name="connsiteY8" fmla="*/ 306518 h 504852"/>
                <a:gd name="connsiteX9" fmla="*/ 0 w 3168203"/>
                <a:gd name="connsiteY9" fmla="*/ 345154 h 504852"/>
                <a:gd name="connsiteX10" fmla="*/ 18031 w 3168203"/>
                <a:gd name="connsiteY10" fmla="*/ 504852 h 504852"/>
                <a:gd name="connsiteX11" fmla="*/ 273032 w 3168203"/>
                <a:gd name="connsiteY11" fmla="*/ 476519 h 504852"/>
                <a:gd name="connsiteX12" fmla="*/ 600156 w 3168203"/>
                <a:gd name="connsiteY12" fmla="*/ 443034 h 504852"/>
                <a:gd name="connsiteX13" fmla="*/ 924703 w 3168203"/>
                <a:gd name="connsiteY13" fmla="*/ 406973 h 504852"/>
                <a:gd name="connsiteX14" fmla="*/ 1195160 w 3168203"/>
                <a:gd name="connsiteY14" fmla="*/ 378639 h 504852"/>
                <a:gd name="connsiteX15" fmla="*/ 1499101 w 3168203"/>
                <a:gd name="connsiteY15" fmla="*/ 347730 h 504852"/>
                <a:gd name="connsiteX16" fmla="*/ 1736072 w 3168203"/>
                <a:gd name="connsiteY16" fmla="*/ 321972 h 504852"/>
                <a:gd name="connsiteX17" fmla="*/ 1960165 w 3168203"/>
                <a:gd name="connsiteY17" fmla="*/ 298790 h 504852"/>
                <a:gd name="connsiteX18" fmla="*/ 2220318 w 3168203"/>
                <a:gd name="connsiteY18" fmla="*/ 270457 h 504852"/>
                <a:gd name="connsiteX19" fmla="*/ 2470168 w 3168203"/>
                <a:gd name="connsiteY19" fmla="*/ 242123 h 504852"/>
                <a:gd name="connsiteX20" fmla="*/ 2552593 w 3168203"/>
                <a:gd name="connsiteY20" fmla="*/ 234396 h 504852"/>
                <a:gd name="connsiteX21" fmla="*/ 2637594 w 3168203"/>
                <a:gd name="connsiteY21" fmla="*/ 231820 h 504852"/>
                <a:gd name="connsiteX22" fmla="*/ 2761231 w 3168203"/>
                <a:gd name="connsiteY22" fmla="*/ 231820 h 504852"/>
                <a:gd name="connsiteX23" fmla="*/ 2884868 w 3168203"/>
                <a:gd name="connsiteY23" fmla="*/ 234396 h 504852"/>
                <a:gd name="connsiteX24" fmla="*/ 3013657 w 3168203"/>
                <a:gd name="connsiteY24" fmla="*/ 239547 h 504852"/>
                <a:gd name="connsiteX25" fmla="*/ 3072900 w 3168203"/>
                <a:gd name="connsiteY25" fmla="*/ 242123 h 504852"/>
                <a:gd name="connsiteX26" fmla="*/ 3106385 w 3168203"/>
                <a:gd name="connsiteY26" fmla="*/ 236972 h 504852"/>
                <a:gd name="connsiteX27" fmla="*/ 3137294 w 3168203"/>
                <a:gd name="connsiteY27" fmla="*/ 229244 h 504852"/>
                <a:gd name="connsiteX28" fmla="*/ 3157900 w 3168203"/>
                <a:gd name="connsiteY28" fmla="*/ 218941 h 504852"/>
                <a:gd name="connsiteX29" fmla="*/ 3165627 w 3168203"/>
                <a:gd name="connsiteY29" fmla="*/ 206062 h 504852"/>
                <a:gd name="connsiteX30" fmla="*/ 3168203 w 3168203"/>
                <a:gd name="connsiteY30" fmla="*/ 193184 h 504852"/>
                <a:gd name="connsiteX31" fmla="*/ 3165627 w 3168203"/>
                <a:gd name="connsiteY31" fmla="*/ 177729 h 504852"/>
                <a:gd name="connsiteX32" fmla="*/ 3155324 w 3168203"/>
                <a:gd name="connsiteY32" fmla="*/ 157123 h 504852"/>
                <a:gd name="connsiteX33" fmla="*/ 3132142 w 3168203"/>
                <a:gd name="connsiteY33" fmla="*/ 126213 h 504852"/>
                <a:gd name="connsiteX34" fmla="*/ 3119263 w 3168203"/>
                <a:gd name="connsiteY34" fmla="*/ 113335 h 504852"/>
                <a:gd name="connsiteX35" fmla="*/ 3098657 w 3168203"/>
                <a:gd name="connsiteY35" fmla="*/ 100456 h 504852"/>
                <a:gd name="connsiteX36" fmla="*/ 3021384 w 3168203"/>
                <a:gd name="connsiteY36" fmla="*/ 69546 h 504852"/>
                <a:gd name="connsiteX37" fmla="*/ 2877141 w 3168203"/>
                <a:gd name="connsiteY37" fmla="*/ 25758 h 504852"/>
                <a:gd name="connsiteX38" fmla="*/ 2797292 w 3168203"/>
                <a:gd name="connsiteY38" fmla="*/ 5152 h 504852"/>
                <a:gd name="connsiteX39" fmla="*/ 2758655 w 3168203"/>
                <a:gd name="connsiteY39" fmla="*/ 0 h 504852"/>
                <a:gd name="connsiteX40" fmla="*/ 2743200 w 3168203"/>
                <a:gd name="connsiteY40" fmla="*/ 0 h 504852"/>
                <a:gd name="connsiteX41" fmla="*/ 2691685 w 3168203"/>
                <a:gd name="connsiteY41" fmla="*/ 15455 h 504852"/>
                <a:gd name="connsiteX42" fmla="*/ 2550017 w 3168203"/>
                <a:gd name="connsiteY42" fmla="*/ 48940 h 504852"/>
                <a:gd name="connsiteX43" fmla="*/ 2475320 w 3168203"/>
                <a:gd name="connsiteY43" fmla="*/ 66971 h 504852"/>
                <a:gd name="connsiteX44" fmla="*/ 2390319 w 3168203"/>
                <a:gd name="connsiteY44" fmla="*/ 74698 h 504852"/>
                <a:gd name="connsiteX45" fmla="*/ 2197136 w 3168203"/>
                <a:gd name="connsiteY45" fmla="*/ 95304 h 50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168203" h="504852">
                  <a:moveTo>
                    <a:pt x="2197136" y="95304"/>
                  </a:moveTo>
                  <a:lnTo>
                    <a:pt x="1939559" y="123638"/>
                  </a:lnTo>
                  <a:lnTo>
                    <a:pt x="1710315" y="149395"/>
                  </a:lnTo>
                  <a:lnTo>
                    <a:pt x="1555768" y="164850"/>
                  </a:lnTo>
                  <a:lnTo>
                    <a:pt x="1447586" y="175153"/>
                  </a:lnTo>
                  <a:lnTo>
                    <a:pt x="1138493" y="208638"/>
                  </a:lnTo>
                  <a:lnTo>
                    <a:pt x="875764" y="239547"/>
                  </a:lnTo>
                  <a:lnTo>
                    <a:pt x="584701" y="275608"/>
                  </a:lnTo>
                  <a:lnTo>
                    <a:pt x="301366" y="306518"/>
                  </a:lnTo>
                  <a:lnTo>
                    <a:pt x="0" y="345154"/>
                  </a:lnTo>
                  <a:lnTo>
                    <a:pt x="18031" y="504852"/>
                  </a:lnTo>
                  <a:lnTo>
                    <a:pt x="273032" y="476519"/>
                  </a:lnTo>
                  <a:lnTo>
                    <a:pt x="600156" y="443034"/>
                  </a:lnTo>
                  <a:lnTo>
                    <a:pt x="924703" y="406973"/>
                  </a:lnTo>
                  <a:lnTo>
                    <a:pt x="1195160" y="378639"/>
                  </a:lnTo>
                  <a:lnTo>
                    <a:pt x="1499101" y="347730"/>
                  </a:lnTo>
                  <a:lnTo>
                    <a:pt x="1736072" y="321972"/>
                  </a:lnTo>
                  <a:lnTo>
                    <a:pt x="1960165" y="298790"/>
                  </a:lnTo>
                  <a:lnTo>
                    <a:pt x="2220318" y="270457"/>
                  </a:lnTo>
                  <a:lnTo>
                    <a:pt x="2470168" y="242123"/>
                  </a:lnTo>
                  <a:lnTo>
                    <a:pt x="2552593" y="234396"/>
                  </a:lnTo>
                  <a:lnTo>
                    <a:pt x="2637594" y="231820"/>
                  </a:lnTo>
                  <a:lnTo>
                    <a:pt x="2761231" y="231820"/>
                  </a:lnTo>
                  <a:lnTo>
                    <a:pt x="2884868" y="234396"/>
                  </a:lnTo>
                  <a:lnTo>
                    <a:pt x="3013657" y="239547"/>
                  </a:lnTo>
                  <a:lnTo>
                    <a:pt x="3072900" y="242123"/>
                  </a:lnTo>
                  <a:lnTo>
                    <a:pt x="3106385" y="236972"/>
                  </a:lnTo>
                  <a:lnTo>
                    <a:pt x="3137294" y="229244"/>
                  </a:lnTo>
                  <a:lnTo>
                    <a:pt x="3157900" y="218941"/>
                  </a:lnTo>
                  <a:lnTo>
                    <a:pt x="3165627" y="206062"/>
                  </a:lnTo>
                  <a:lnTo>
                    <a:pt x="3168203" y="193184"/>
                  </a:lnTo>
                  <a:lnTo>
                    <a:pt x="3165627" y="177729"/>
                  </a:lnTo>
                  <a:lnTo>
                    <a:pt x="3155324" y="157123"/>
                  </a:lnTo>
                  <a:lnTo>
                    <a:pt x="3132142" y="126213"/>
                  </a:lnTo>
                  <a:lnTo>
                    <a:pt x="3119263" y="113335"/>
                  </a:lnTo>
                  <a:lnTo>
                    <a:pt x="3098657" y="100456"/>
                  </a:lnTo>
                  <a:lnTo>
                    <a:pt x="3021384" y="69546"/>
                  </a:lnTo>
                  <a:lnTo>
                    <a:pt x="2877141" y="25758"/>
                  </a:lnTo>
                  <a:lnTo>
                    <a:pt x="2797292" y="5152"/>
                  </a:lnTo>
                  <a:lnTo>
                    <a:pt x="2758655" y="0"/>
                  </a:lnTo>
                  <a:lnTo>
                    <a:pt x="2743200" y="0"/>
                  </a:lnTo>
                  <a:lnTo>
                    <a:pt x="2691685" y="15455"/>
                  </a:lnTo>
                  <a:lnTo>
                    <a:pt x="2550017" y="48940"/>
                  </a:lnTo>
                  <a:lnTo>
                    <a:pt x="2475320" y="66971"/>
                  </a:lnTo>
                  <a:lnTo>
                    <a:pt x="2390319" y="74698"/>
                  </a:lnTo>
                  <a:lnTo>
                    <a:pt x="2197136" y="953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39">
              <a:extLst>
                <a:ext uri="{FF2B5EF4-FFF2-40B4-BE49-F238E27FC236}">
                  <a16:creationId xmlns:a16="http://schemas.microsoft.com/office/drawing/2014/main" id="{091CB4E5-1804-4EBF-A273-05125A8B5F4F}"/>
                </a:ext>
              </a:extLst>
            </p:cNvPr>
            <p:cNvSpPr/>
            <p:nvPr/>
          </p:nvSpPr>
          <p:spPr>
            <a:xfrm rot="16200000">
              <a:off x="1556544" y="3374231"/>
              <a:ext cx="3606800" cy="896938"/>
            </a:xfrm>
            <a:custGeom>
              <a:avLst/>
              <a:gdLst>
                <a:gd name="connsiteX0" fmla="*/ 2233877 w 3606966"/>
                <a:gd name="connsiteY0" fmla="*/ 619529 h 896529"/>
                <a:gd name="connsiteX1" fmla="*/ 2367909 w 3606966"/>
                <a:gd name="connsiteY1" fmla="*/ 625486 h 896529"/>
                <a:gd name="connsiteX2" fmla="*/ 2493006 w 3606966"/>
                <a:gd name="connsiteY2" fmla="*/ 628464 h 896529"/>
                <a:gd name="connsiteX3" fmla="*/ 2698523 w 3606966"/>
                <a:gd name="connsiteY3" fmla="*/ 628464 h 896529"/>
                <a:gd name="connsiteX4" fmla="*/ 2859362 w 3606966"/>
                <a:gd name="connsiteY4" fmla="*/ 628464 h 896529"/>
                <a:gd name="connsiteX5" fmla="*/ 3002330 w 3606966"/>
                <a:gd name="connsiteY5" fmla="*/ 628464 h 896529"/>
                <a:gd name="connsiteX6" fmla="*/ 3121470 w 3606966"/>
                <a:gd name="connsiteY6" fmla="*/ 622507 h 896529"/>
                <a:gd name="connsiteX7" fmla="*/ 3192954 w 3606966"/>
                <a:gd name="connsiteY7" fmla="*/ 616550 h 896529"/>
                <a:gd name="connsiteX8" fmla="*/ 3249546 w 3606966"/>
                <a:gd name="connsiteY8" fmla="*/ 607615 h 896529"/>
                <a:gd name="connsiteX9" fmla="*/ 3297202 w 3606966"/>
                <a:gd name="connsiteY9" fmla="*/ 595701 h 896529"/>
                <a:gd name="connsiteX10" fmla="*/ 3335922 w 3606966"/>
                <a:gd name="connsiteY10" fmla="*/ 577830 h 896529"/>
                <a:gd name="connsiteX11" fmla="*/ 3371664 w 3606966"/>
                <a:gd name="connsiteY11" fmla="*/ 556980 h 896529"/>
                <a:gd name="connsiteX12" fmla="*/ 3431234 w 3606966"/>
                <a:gd name="connsiteY12" fmla="*/ 509324 h 896529"/>
                <a:gd name="connsiteX13" fmla="*/ 3490804 w 3606966"/>
                <a:gd name="connsiteY13" fmla="*/ 452732 h 896529"/>
                <a:gd name="connsiteX14" fmla="*/ 3550374 w 3606966"/>
                <a:gd name="connsiteY14" fmla="*/ 393162 h 896529"/>
                <a:gd name="connsiteX15" fmla="*/ 3574202 w 3606966"/>
                <a:gd name="connsiteY15" fmla="*/ 369334 h 896529"/>
                <a:gd name="connsiteX16" fmla="*/ 3586116 w 3606966"/>
                <a:gd name="connsiteY16" fmla="*/ 363377 h 896529"/>
                <a:gd name="connsiteX17" fmla="*/ 3595052 w 3606966"/>
                <a:gd name="connsiteY17" fmla="*/ 363377 h 896529"/>
                <a:gd name="connsiteX18" fmla="*/ 3598030 w 3606966"/>
                <a:gd name="connsiteY18" fmla="*/ 363377 h 896529"/>
                <a:gd name="connsiteX19" fmla="*/ 3601009 w 3606966"/>
                <a:gd name="connsiteY19" fmla="*/ 366356 h 896529"/>
                <a:gd name="connsiteX20" fmla="*/ 3606966 w 3606966"/>
                <a:gd name="connsiteY20" fmla="*/ 375291 h 896529"/>
                <a:gd name="connsiteX21" fmla="*/ 3606966 w 3606966"/>
                <a:gd name="connsiteY21" fmla="*/ 393162 h 896529"/>
                <a:gd name="connsiteX22" fmla="*/ 3601009 w 3606966"/>
                <a:gd name="connsiteY22" fmla="*/ 428904 h 896529"/>
                <a:gd name="connsiteX23" fmla="*/ 3583138 w 3606966"/>
                <a:gd name="connsiteY23" fmla="*/ 503367 h 896529"/>
                <a:gd name="connsiteX24" fmla="*/ 3562288 w 3606966"/>
                <a:gd name="connsiteY24" fmla="*/ 574851 h 896529"/>
                <a:gd name="connsiteX25" fmla="*/ 3547396 w 3606966"/>
                <a:gd name="connsiteY25" fmla="*/ 616550 h 896529"/>
                <a:gd name="connsiteX26" fmla="*/ 3526546 w 3606966"/>
                <a:gd name="connsiteY26" fmla="*/ 673142 h 896529"/>
                <a:gd name="connsiteX27" fmla="*/ 3499740 w 3606966"/>
                <a:gd name="connsiteY27" fmla="*/ 732712 h 896529"/>
                <a:gd name="connsiteX28" fmla="*/ 3466976 w 3606966"/>
                <a:gd name="connsiteY28" fmla="*/ 789303 h 896529"/>
                <a:gd name="connsiteX29" fmla="*/ 3440170 w 3606966"/>
                <a:gd name="connsiteY29" fmla="*/ 836959 h 896529"/>
                <a:gd name="connsiteX30" fmla="*/ 3297202 w 3606966"/>
                <a:gd name="connsiteY30" fmla="*/ 893551 h 896529"/>
                <a:gd name="connsiteX31" fmla="*/ 3145298 w 3606966"/>
                <a:gd name="connsiteY31" fmla="*/ 896529 h 896529"/>
                <a:gd name="connsiteX32" fmla="*/ 2984459 w 3606966"/>
                <a:gd name="connsiteY32" fmla="*/ 893551 h 896529"/>
                <a:gd name="connsiteX33" fmla="*/ 2823620 w 3606966"/>
                <a:gd name="connsiteY33" fmla="*/ 887594 h 896529"/>
                <a:gd name="connsiteX34" fmla="*/ 2647888 w 3606966"/>
                <a:gd name="connsiteY34" fmla="*/ 878658 h 896529"/>
                <a:gd name="connsiteX35" fmla="*/ 2457264 w 3606966"/>
                <a:gd name="connsiteY35" fmla="*/ 866744 h 896529"/>
                <a:gd name="connsiteX36" fmla="*/ 2269619 w 3606966"/>
                <a:gd name="connsiteY36" fmla="*/ 851852 h 896529"/>
                <a:gd name="connsiteX37" fmla="*/ 2108780 w 3606966"/>
                <a:gd name="connsiteY37" fmla="*/ 833981 h 896529"/>
                <a:gd name="connsiteX38" fmla="*/ 1921134 w 3606966"/>
                <a:gd name="connsiteY38" fmla="*/ 810153 h 896529"/>
                <a:gd name="connsiteX39" fmla="*/ 1712639 w 3606966"/>
                <a:gd name="connsiteY39" fmla="*/ 777389 h 896529"/>
                <a:gd name="connsiteX40" fmla="*/ 1468402 w 3606966"/>
                <a:gd name="connsiteY40" fmla="*/ 729733 h 896529"/>
                <a:gd name="connsiteX41" fmla="*/ 1227143 w 3606966"/>
                <a:gd name="connsiteY41" fmla="*/ 667185 h 896529"/>
                <a:gd name="connsiteX42" fmla="*/ 944185 w 3606966"/>
                <a:gd name="connsiteY42" fmla="*/ 577830 h 896529"/>
                <a:gd name="connsiteX43" fmla="*/ 783346 w 3606966"/>
                <a:gd name="connsiteY43" fmla="*/ 515281 h 896529"/>
                <a:gd name="connsiteX44" fmla="*/ 601658 w 3606966"/>
                <a:gd name="connsiteY44" fmla="*/ 431883 h 896529"/>
                <a:gd name="connsiteX45" fmla="*/ 461668 w 3606966"/>
                <a:gd name="connsiteY45" fmla="*/ 357420 h 896529"/>
                <a:gd name="connsiteX46" fmla="*/ 339550 w 3606966"/>
                <a:gd name="connsiteY46" fmla="*/ 285936 h 896529"/>
                <a:gd name="connsiteX47" fmla="*/ 232324 w 3606966"/>
                <a:gd name="connsiteY47" fmla="*/ 217431 h 896529"/>
                <a:gd name="connsiteX48" fmla="*/ 86377 w 3606966"/>
                <a:gd name="connsiteY48" fmla="*/ 113183 h 896529"/>
                <a:gd name="connsiteX49" fmla="*/ 23828 w 3606966"/>
                <a:gd name="connsiteY49" fmla="*/ 62549 h 896529"/>
                <a:gd name="connsiteX50" fmla="*/ 8936 w 3606966"/>
                <a:gd name="connsiteY50" fmla="*/ 47656 h 896529"/>
                <a:gd name="connsiteX51" fmla="*/ 2979 w 3606966"/>
                <a:gd name="connsiteY51" fmla="*/ 41699 h 896529"/>
                <a:gd name="connsiteX52" fmla="*/ 0 w 3606966"/>
                <a:gd name="connsiteY52" fmla="*/ 29785 h 896529"/>
                <a:gd name="connsiteX53" fmla="*/ 0 w 3606966"/>
                <a:gd name="connsiteY53" fmla="*/ 14893 h 896529"/>
                <a:gd name="connsiteX54" fmla="*/ 2979 w 3606966"/>
                <a:gd name="connsiteY54" fmla="*/ 2979 h 896529"/>
                <a:gd name="connsiteX55" fmla="*/ 14893 w 3606966"/>
                <a:gd name="connsiteY55" fmla="*/ 0 h 896529"/>
                <a:gd name="connsiteX56" fmla="*/ 35742 w 3606966"/>
                <a:gd name="connsiteY56" fmla="*/ 0 h 896529"/>
                <a:gd name="connsiteX57" fmla="*/ 56592 w 3606966"/>
                <a:gd name="connsiteY57" fmla="*/ 5957 h 896529"/>
                <a:gd name="connsiteX58" fmla="*/ 122119 w 3606966"/>
                <a:gd name="connsiteY58" fmla="*/ 41699 h 896529"/>
                <a:gd name="connsiteX59" fmla="*/ 256152 w 3606966"/>
                <a:gd name="connsiteY59" fmla="*/ 113183 h 896529"/>
                <a:gd name="connsiteX60" fmla="*/ 369335 w 3606966"/>
                <a:gd name="connsiteY60" fmla="*/ 169775 h 896529"/>
                <a:gd name="connsiteX61" fmla="*/ 467625 w 3606966"/>
                <a:gd name="connsiteY61" fmla="*/ 217431 h 896529"/>
                <a:gd name="connsiteX62" fmla="*/ 554002 w 3606966"/>
                <a:gd name="connsiteY62" fmla="*/ 256151 h 896529"/>
                <a:gd name="connsiteX63" fmla="*/ 664206 w 3606966"/>
                <a:gd name="connsiteY63" fmla="*/ 300829 h 896529"/>
                <a:gd name="connsiteX64" fmla="*/ 783346 w 3606966"/>
                <a:gd name="connsiteY64" fmla="*/ 348485 h 896529"/>
                <a:gd name="connsiteX65" fmla="*/ 896529 w 3606966"/>
                <a:gd name="connsiteY65" fmla="*/ 387205 h 896529"/>
                <a:gd name="connsiteX66" fmla="*/ 1030562 w 3606966"/>
                <a:gd name="connsiteY66" fmla="*/ 428904 h 896529"/>
                <a:gd name="connsiteX67" fmla="*/ 1179487 w 3606966"/>
                <a:gd name="connsiteY67" fmla="*/ 467625 h 896529"/>
                <a:gd name="connsiteX68" fmla="*/ 1280756 w 3606966"/>
                <a:gd name="connsiteY68" fmla="*/ 491453 h 896529"/>
                <a:gd name="connsiteX69" fmla="*/ 1402875 w 3606966"/>
                <a:gd name="connsiteY69" fmla="*/ 518260 h 896529"/>
                <a:gd name="connsiteX70" fmla="*/ 1545843 w 3606966"/>
                <a:gd name="connsiteY70" fmla="*/ 542088 h 896529"/>
                <a:gd name="connsiteX71" fmla="*/ 1691789 w 3606966"/>
                <a:gd name="connsiteY71" fmla="*/ 559959 h 896529"/>
                <a:gd name="connsiteX72" fmla="*/ 1953898 w 3606966"/>
                <a:gd name="connsiteY72" fmla="*/ 589744 h 896529"/>
                <a:gd name="connsiteX73" fmla="*/ 2111758 w 3606966"/>
                <a:gd name="connsiteY73" fmla="*/ 607615 h 896529"/>
                <a:gd name="connsiteX74" fmla="*/ 2233877 w 3606966"/>
                <a:gd name="connsiteY74" fmla="*/ 619529 h 896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606966" h="896529">
                  <a:moveTo>
                    <a:pt x="2233877" y="619529"/>
                  </a:moveTo>
                  <a:lnTo>
                    <a:pt x="2367909" y="625486"/>
                  </a:lnTo>
                  <a:lnTo>
                    <a:pt x="2493006" y="628464"/>
                  </a:lnTo>
                  <a:lnTo>
                    <a:pt x="2698523" y="628464"/>
                  </a:lnTo>
                  <a:lnTo>
                    <a:pt x="2859362" y="628464"/>
                  </a:lnTo>
                  <a:lnTo>
                    <a:pt x="3002330" y="628464"/>
                  </a:lnTo>
                  <a:lnTo>
                    <a:pt x="3121470" y="622507"/>
                  </a:lnTo>
                  <a:lnTo>
                    <a:pt x="3192954" y="616550"/>
                  </a:lnTo>
                  <a:lnTo>
                    <a:pt x="3249546" y="607615"/>
                  </a:lnTo>
                  <a:lnTo>
                    <a:pt x="3297202" y="595701"/>
                  </a:lnTo>
                  <a:lnTo>
                    <a:pt x="3335922" y="577830"/>
                  </a:lnTo>
                  <a:lnTo>
                    <a:pt x="3371664" y="556980"/>
                  </a:lnTo>
                  <a:lnTo>
                    <a:pt x="3431234" y="509324"/>
                  </a:lnTo>
                  <a:lnTo>
                    <a:pt x="3490804" y="452732"/>
                  </a:lnTo>
                  <a:lnTo>
                    <a:pt x="3550374" y="393162"/>
                  </a:lnTo>
                  <a:lnTo>
                    <a:pt x="3574202" y="369334"/>
                  </a:lnTo>
                  <a:lnTo>
                    <a:pt x="3586116" y="363377"/>
                  </a:lnTo>
                  <a:lnTo>
                    <a:pt x="3595052" y="363377"/>
                  </a:lnTo>
                  <a:lnTo>
                    <a:pt x="3598030" y="363377"/>
                  </a:lnTo>
                  <a:lnTo>
                    <a:pt x="3601009" y="366356"/>
                  </a:lnTo>
                  <a:lnTo>
                    <a:pt x="3606966" y="375291"/>
                  </a:lnTo>
                  <a:lnTo>
                    <a:pt x="3606966" y="393162"/>
                  </a:lnTo>
                  <a:lnTo>
                    <a:pt x="3601009" y="428904"/>
                  </a:lnTo>
                  <a:lnTo>
                    <a:pt x="3583138" y="503367"/>
                  </a:lnTo>
                  <a:lnTo>
                    <a:pt x="3562288" y="574851"/>
                  </a:lnTo>
                  <a:lnTo>
                    <a:pt x="3547396" y="616550"/>
                  </a:lnTo>
                  <a:lnTo>
                    <a:pt x="3526546" y="673142"/>
                  </a:lnTo>
                  <a:lnTo>
                    <a:pt x="3499740" y="732712"/>
                  </a:lnTo>
                  <a:lnTo>
                    <a:pt x="3466976" y="789303"/>
                  </a:lnTo>
                  <a:lnTo>
                    <a:pt x="3440170" y="836959"/>
                  </a:lnTo>
                  <a:lnTo>
                    <a:pt x="3297202" y="893551"/>
                  </a:lnTo>
                  <a:lnTo>
                    <a:pt x="3145298" y="896529"/>
                  </a:lnTo>
                  <a:lnTo>
                    <a:pt x="2984459" y="893551"/>
                  </a:lnTo>
                  <a:lnTo>
                    <a:pt x="2823620" y="887594"/>
                  </a:lnTo>
                  <a:lnTo>
                    <a:pt x="2647888" y="878658"/>
                  </a:lnTo>
                  <a:lnTo>
                    <a:pt x="2457264" y="866744"/>
                  </a:lnTo>
                  <a:lnTo>
                    <a:pt x="2269619" y="851852"/>
                  </a:lnTo>
                  <a:lnTo>
                    <a:pt x="2108780" y="833981"/>
                  </a:lnTo>
                  <a:lnTo>
                    <a:pt x="1921134" y="810153"/>
                  </a:lnTo>
                  <a:lnTo>
                    <a:pt x="1712639" y="777389"/>
                  </a:lnTo>
                  <a:lnTo>
                    <a:pt x="1468402" y="729733"/>
                  </a:lnTo>
                  <a:lnTo>
                    <a:pt x="1227143" y="667185"/>
                  </a:lnTo>
                  <a:lnTo>
                    <a:pt x="944185" y="577830"/>
                  </a:lnTo>
                  <a:lnTo>
                    <a:pt x="783346" y="515281"/>
                  </a:lnTo>
                  <a:lnTo>
                    <a:pt x="601658" y="431883"/>
                  </a:lnTo>
                  <a:lnTo>
                    <a:pt x="461668" y="357420"/>
                  </a:lnTo>
                  <a:lnTo>
                    <a:pt x="339550" y="285936"/>
                  </a:lnTo>
                  <a:lnTo>
                    <a:pt x="232324" y="217431"/>
                  </a:lnTo>
                  <a:lnTo>
                    <a:pt x="86377" y="113183"/>
                  </a:lnTo>
                  <a:lnTo>
                    <a:pt x="23828" y="62549"/>
                  </a:lnTo>
                  <a:lnTo>
                    <a:pt x="8936" y="47656"/>
                  </a:lnTo>
                  <a:lnTo>
                    <a:pt x="2979" y="41699"/>
                  </a:lnTo>
                  <a:lnTo>
                    <a:pt x="0" y="29785"/>
                  </a:lnTo>
                  <a:lnTo>
                    <a:pt x="0" y="14893"/>
                  </a:lnTo>
                  <a:lnTo>
                    <a:pt x="2979" y="2979"/>
                  </a:lnTo>
                  <a:lnTo>
                    <a:pt x="14893" y="0"/>
                  </a:lnTo>
                  <a:lnTo>
                    <a:pt x="35742" y="0"/>
                  </a:lnTo>
                  <a:lnTo>
                    <a:pt x="56592" y="5957"/>
                  </a:lnTo>
                  <a:lnTo>
                    <a:pt x="122119" y="41699"/>
                  </a:lnTo>
                  <a:lnTo>
                    <a:pt x="256152" y="113183"/>
                  </a:lnTo>
                  <a:lnTo>
                    <a:pt x="369335" y="169775"/>
                  </a:lnTo>
                  <a:lnTo>
                    <a:pt x="467625" y="217431"/>
                  </a:lnTo>
                  <a:lnTo>
                    <a:pt x="554002" y="256151"/>
                  </a:lnTo>
                  <a:lnTo>
                    <a:pt x="664206" y="300829"/>
                  </a:lnTo>
                  <a:lnTo>
                    <a:pt x="783346" y="348485"/>
                  </a:lnTo>
                  <a:lnTo>
                    <a:pt x="896529" y="387205"/>
                  </a:lnTo>
                  <a:lnTo>
                    <a:pt x="1030562" y="428904"/>
                  </a:lnTo>
                  <a:lnTo>
                    <a:pt x="1179487" y="467625"/>
                  </a:lnTo>
                  <a:lnTo>
                    <a:pt x="1280756" y="491453"/>
                  </a:lnTo>
                  <a:lnTo>
                    <a:pt x="1402875" y="518260"/>
                  </a:lnTo>
                  <a:lnTo>
                    <a:pt x="1545843" y="542088"/>
                  </a:lnTo>
                  <a:lnTo>
                    <a:pt x="1691789" y="559959"/>
                  </a:lnTo>
                  <a:lnTo>
                    <a:pt x="1953898" y="589744"/>
                  </a:lnTo>
                  <a:lnTo>
                    <a:pt x="2111758" y="607615"/>
                  </a:lnTo>
                  <a:lnTo>
                    <a:pt x="2233877" y="6195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44">
              <a:extLst>
                <a:ext uri="{FF2B5EF4-FFF2-40B4-BE49-F238E27FC236}">
                  <a16:creationId xmlns:a16="http://schemas.microsoft.com/office/drawing/2014/main" id="{20CC2A99-113C-49AD-9FBF-B1CC69BA2732}"/>
                </a:ext>
              </a:extLst>
            </p:cNvPr>
            <p:cNvSpPr/>
            <p:nvPr/>
          </p:nvSpPr>
          <p:spPr>
            <a:xfrm>
              <a:off x="2678113" y="2757488"/>
              <a:ext cx="660400" cy="796925"/>
            </a:xfrm>
            <a:custGeom>
              <a:avLst/>
              <a:gdLst>
                <a:gd name="connsiteX0" fmla="*/ 183357 w 659607"/>
                <a:gd name="connsiteY0" fmla="*/ 230981 h 797718"/>
                <a:gd name="connsiteX1" fmla="*/ 247650 w 659607"/>
                <a:gd name="connsiteY1" fmla="*/ 304800 h 797718"/>
                <a:gd name="connsiteX2" fmla="*/ 304800 w 659607"/>
                <a:gd name="connsiteY2" fmla="*/ 376237 h 797718"/>
                <a:gd name="connsiteX3" fmla="*/ 323850 w 659607"/>
                <a:gd name="connsiteY3" fmla="*/ 400050 h 797718"/>
                <a:gd name="connsiteX4" fmla="*/ 350044 w 659607"/>
                <a:gd name="connsiteY4" fmla="*/ 452437 h 797718"/>
                <a:gd name="connsiteX5" fmla="*/ 404813 w 659607"/>
                <a:gd name="connsiteY5" fmla="*/ 569118 h 797718"/>
                <a:gd name="connsiteX6" fmla="*/ 447675 w 659607"/>
                <a:gd name="connsiteY6" fmla="*/ 661987 h 797718"/>
                <a:gd name="connsiteX7" fmla="*/ 478632 w 659607"/>
                <a:gd name="connsiteY7" fmla="*/ 731043 h 797718"/>
                <a:gd name="connsiteX8" fmla="*/ 488157 w 659607"/>
                <a:gd name="connsiteY8" fmla="*/ 745331 h 797718"/>
                <a:gd name="connsiteX9" fmla="*/ 511969 w 659607"/>
                <a:gd name="connsiteY9" fmla="*/ 766762 h 797718"/>
                <a:gd name="connsiteX10" fmla="*/ 535782 w 659607"/>
                <a:gd name="connsiteY10" fmla="*/ 783431 h 797718"/>
                <a:gd name="connsiteX11" fmla="*/ 552450 w 659607"/>
                <a:gd name="connsiteY11" fmla="*/ 792956 h 797718"/>
                <a:gd name="connsiteX12" fmla="*/ 569119 w 659607"/>
                <a:gd name="connsiteY12" fmla="*/ 797718 h 797718"/>
                <a:gd name="connsiteX13" fmla="*/ 588169 w 659607"/>
                <a:gd name="connsiteY13" fmla="*/ 797718 h 797718"/>
                <a:gd name="connsiteX14" fmla="*/ 602457 w 659607"/>
                <a:gd name="connsiteY14" fmla="*/ 790575 h 797718"/>
                <a:gd name="connsiteX15" fmla="*/ 611982 w 659607"/>
                <a:gd name="connsiteY15" fmla="*/ 783431 h 797718"/>
                <a:gd name="connsiteX16" fmla="*/ 619125 w 659607"/>
                <a:gd name="connsiteY16" fmla="*/ 773906 h 797718"/>
                <a:gd name="connsiteX17" fmla="*/ 631032 w 659607"/>
                <a:gd name="connsiteY17" fmla="*/ 747712 h 797718"/>
                <a:gd name="connsiteX18" fmla="*/ 645319 w 659607"/>
                <a:gd name="connsiteY18" fmla="*/ 697706 h 797718"/>
                <a:gd name="connsiteX19" fmla="*/ 654844 w 659607"/>
                <a:gd name="connsiteY19" fmla="*/ 654843 h 797718"/>
                <a:gd name="connsiteX20" fmla="*/ 659607 w 659607"/>
                <a:gd name="connsiteY20" fmla="*/ 616743 h 797718"/>
                <a:gd name="connsiteX21" fmla="*/ 659607 w 659607"/>
                <a:gd name="connsiteY21" fmla="*/ 588168 h 797718"/>
                <a:gd name="connsiteX22" fmla="*/ 659607 w 659607"/>
                <a:gd name="connsiteY22" fmla="*/ 559593 h 797718"/>
                <a:gd name="connsiteX23" fmla="*/ 657225 w 659607"/>
                <a:gd name="connsiteY23" fmla="*/ 523875 h 797718"/>
                <a:gd name="connsiteX24" fmla="*/ 647700 w 659607"/>
                <a:gd name="connsiteY24" fmla="*/ 481012 h 797718"/>
                <a:gd name="connsiteX25" fmla="*/ 635794 w 659607"/>
                <a:gd name="connsiteY25" fmla="*/ 447675 h 797718"/>
                <a:gd name="connsiteX26" fmla="*/ 616744 w 659607"/>
                <a:gd name="connsiteY26" fmla="*/ 400050 h 797718"/>
                <a:gd name="connsiteX27" fmla="*/ 597694 w 659607"/>
                <a:gd name="connsiteY27" fmla="*/ 357187 h 797718"/>
                <a:gd name="connsiteX28" fmla="*/ 573882 w 659607"/>
                <a:gd name="connsiteY28" fmla="*/ 316706 h 797718"/>
                <a:gd name="connsiteX29" fmla="*/ 540544 w 659607"/>
                <a:gd name="connsiteY29" fmla="*/ 266700 h 797718"/>
                <a:gd name="connsiteX30" fmla="*/ 523875 w 659607"/>
                <a:gd name="connsiteY30" fmla="*/ 245268 h 797718"/>
                <a:gd name="connsiteX31" fmla="*/ 492919 w 659607"/>
                <a:gd name="connsiteY31" fmla="*/ 216693 h 797718"/>
                <a:gd name="connsiteX32" fmla="*/ 466725 w 659607"/>
                <a:gd name="connsiteY32" fmla="*/ 195262 h 797718"/>
                <a:gd name="connsiteX33" fmla="*/ 440532 w 659607"/>
                <a:gd name="connsiteY33" fmla="*/ 176212 h 797718"/>
                <a:gd name="connsiteX34" fmla="*/ 395288 w 659607"/>
                <a:gd name="connsiteY34" fmla="*/ 147637 h 797718"/>
                <a:gd name="connsiteX35" fmla="*/ 335757 w 659607"/>
                <a:gd name="connsiteY35" fmla="*/ 111918 h 797718"/>
                <a:gd name="connsiteX36" fmla="*/ 273844 w 659607"/>
                <a:gd name="connsiteY36" fmla="*/ 80962 h 797718"/>
                <a:gd name="connsiteX37" fmla="*/ 235744 w 659607"/>
                <a:gd name="connsiteY37" fmla="*/ 64293 h 797718"/>
                <a:gd name="connsiteX38" fmla="*/ 166688 w 659607"/>
                <a:gd name="connsiteY38" fmla="*/ 38100 h 797718"/>
                <a:gd name="connsiteX39" fmla="*/ 97632 w 659607"/>
                <a:gd name="connsiteY39" fmla="*/ 14287 h 797718"/>
                <a:gd name="connsiteX40" fmla="*/ 38100 w 659607"/>
                <a:gd name="connsiteY40" fmla="*/ 0 h 797718"/>
                <a:gd name="connsiteX41" fmla="*/ 11907 w 659607"/>
                <a:gd name="connsiteY41" fmla="*/ 0 h 797718"/>
                <a:gd name="connsiteX42" fmla="*/ 2382 w 659607"/>
                <a:gd name="connsiteY42" fmla="*/ 7143 h 797718"/>
                <a:gd name="connsiteX43" fmla="*/ 0 w 659607"/>
                <a:gd name="connsiteY43" fmla="*/ 19050 h 797718"/>
                <a:gd name="connsiteX44" fmla="*/ 4763 w 659607"/>
                <a:gd name="connsiteY44" fmla="*/ 35718 h 797718"/>
                <a:gd name="connsiteX45" fmla="*/ 33338 w 659607"/>
                <a:gd name="connsiteY45" fmla="*/ 66675 h 797718"/>
                <a:gd name="connsiteX46" fmla="*/ 85725 w 659607"/>
                <a:gd name="connsiteY46" fmla="*/ 121443 h 797718"/>
                <a:gd name="connsiteX47" fmla="*/ 183357 w 659607"/>
                <a:gd name="connsiteY47" fmla="*/ 230981 h 797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59607" h="797718">
                  <a:moveTo>
                    <a:pt x="183357" y="230981"/>
                  </a:moveTo>
                  <a:lnTo>
                    <a:pt x="247650" y="304800"/>
                  </a:lnTo>
                  <a:lnTo>
                    <a:pt x="304800" y="376237"/>
                  </a:lnTo>
                  <a:lnTo>
                    <a:pt x="323850" y="400050"/>
                  </a:lnTo>
                  <a:lnTo>
                    <a:pt x="350044" y="452437"/>
                  </a:lnTo>
                  <a:lnTo>
                    <a:pt x="404813" y="569118"/>
                  </a:lnTo>
                  <a:lnTo>
                    <a:pt x="447675" y="661987"/>
                  </a:lnTo>
                  <a:lnTo>
                    <a:pt x="478632" y="731043"/>
                  </a:lnTo>
                  <a:lnTo>
                    <a:pt x="488157" y="745331"/>
                  </a:lnTo>
                  <a:lnTo>
                    <a:pt x="511969" y="766762"/>
                  </a:lnTo>
                  <a:lnTo>
                    <a:pt x="535782" y="783431"/>
                  </a:lnTo>
                  <a:lnTo>
                    <a:pt x="552450" y="792956"/>
                  </a:lnTo>
                  <a:lnTo>
                    <a:pt x="569119" y="797718"/>
                  </a:lnTo>
                  <a:lnTo>
                    <a:pt x="588169" y="797718"/>
                  </a:lnTo>
                  <a:lnTo>
                    <a:pt x="602457" y="790575"/>
                  </a:lnTo>
                  <a:lnTo>
                    <a:pt x="611982" y="783431"/>
                  </a:lnTo>
                  <a:lnTo>
                    <a:pt x="619125" y="773906"/>
                  </a:lnTo>
                  <a:lnTo>
                    <a:pt x="631032" y="747712"/>
                  </a:lnTo>
                  <a:lnTo>
                    <a:pt x="645319" y="697706"/>
                  </a:lnTo>
                  <a:lnTo>
                    <a:pt x="654844" y="654843"/>
                  </a:lnTo>
                  <a:lnTo>
                    <a:pt x="659607" y="616743"/>
                  </a:lnTo>
                  <a:lnTo>
                    <a:pt x="659607" y="588168"/>
                  </a:lnTo>
                  <a:lnTo>
                    <a:pt x="659607" y="559593"/>
                  </a:lnTo>
                  <a:lnTo>
                    <a:pt x="657225" y="523875"/>
                  </a:lnTo>
                  <a:lnTo>
                    <a:pt x="647700" y="481012"/>
                  </a:lnTo>
                  <a:lnTo>
                    <a:pt x="635794" y="447675"/>
                  </a:lnTo>
                  <a:lnTo>
                    <a:pt x="616744" y="400050"/>
                  </a:lnTo>
                  <a:lnTo>
                    <a:pt x="597694" y="357187"/>
                  </a:lnTo>
                  <a:lnTo>
                    <a:pt x="573882" y="316706"/>
                  </a:lnTo>
                  <a:lnTo>
                    <a:pt x="540544" y="266700"/>
                  </a:lnTo>
                  <a:lnTo>
                    <a:pt x="523875" y="245268"/>
                  </a:lnTo>
                  <a:lnTo>
                    <a:pt x="492919" y="216693"/>
                  </a:lnTo>
                  <a:lnTo>
                    <a:pt x="466725" y="195262"/>
                  </a:lnTo>
                  <a:lnTo>
                    <a:pt x="440532" y="176212"/>
                  </a:lnTo>
                  <a:lnTo>
                    <a:pt x="395288" y="147637"/>
                  </a:lnTo>
                  <a:lnTo>
                    <a:pt x="335757" y="111918"/>
                  </a:lnTo>
                  <a:lnTo>
                    <a:pt x="273844" y="80962"/>
                  </a:lnTo>
                  <a:lnTo>
                    <a:pt x="235744" y="64293"/>
                  </a:lnTo>
                  <a:lnTo>
                    <a:pt x="166688" y="38100"/>
                  </a:lnTo>
                  <a:lnTo>
                    <a:pt x="97632" y="14287"/>
                  </a:lnTo>
                  <a:lnTo>
                    <a:pt x="38100" y="0"/>
                  </a:lnTo>
                  <a:lnTo>
                    <a:pt x="11907" y="0"/>
                  </a:lnTo>
                  <a:lnTo>
                    <a:pt x="2382" y="7143"/>
                  </a:lnTo>
                  <a:lnTo>
                    <a:pt x="0" y="19050"/>
                  </a:lnTo>
                  <a:lnTo>
                    <a:pt x="4763" y="35718"/>
                  </a:lnTo>
                  <a:lnTo>
                    <a:pt x="33338" y="66675"/>
                  </a:lnTo>
                  <a:lnTo>
                    <a:pt x="85725" y="121443"/>
                  </a:lnTo>
                  <a:lnTo>
                    <a:pt x="183357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45">
              <a:extLst>
                <a:ext uri="{FF2B5EF4-FFF2-40B4-BE49-F238E27FC236}">
                  <a16:creationId xmlns:a16="http://schemas.microsoft.com/office/drawing/2014/main" id="{9ABF24A8-F313-4C85-B569-AD890522CD25}"/>
                </a:ext>
              </a:extLst>
            </p:cNvPr>
            <p:cNvSpPr/>
            <p:nvPr/>
          </p:nvSpPr>
          <p:spPr>
            <a:xfrm>
              <a:off x="2514600" y="3676650"/>
              <a:ext cx="1028700" cy="944563"/>
            </a:xfrm>
            <a:custGeom>
              <a:avLst/>
              <a:gdLst>
                <a:gd name="connsiteX0" fmla="*/ 895350 w 1028700"/>
                <a:gd name="connsiteY0" fmla="*/ 123825 h 945356"/>
                <a:gd name="connsiteX1" fmla="*/ 807244 w 1028700"/>
                <a:gd name="connsiteY1" fmla="*/ 202406 h 945356"/>
                <a:gd name="connsiteX2" fmla="*/ 726281 w 1028700"/>
                <a:gd name="connsiteY2" fmla="*/ 269081 h 945356"/>
                <a:gd name="connsiteX3" fmla="*/ 664369 w 1028700"/>
                <a:gd name="connsiteY3" fmla="*/ 316706 h 945356"/>
                <a:gd name="connsiteX4" fmla="*/ 561975 w 1028700"/>
                <a:gd name="connsiteY4" fmla="*/ 392906 h 945356"/>
                <a:gd name="connsiteX5" fmla="*/ 490538 w 1028700"/>
                <a:gd name="connsiteY5" fmla="*/ 438150 h 945356"/>
                <a:gd name="connsiteX6" fmla="*/ 440531 w 1028700"/>
                <a:gd name="connsiteY6" fmla="*/ 469106 h 945356"/>
                <a:gd name="connsiteX7" fmla="*/ 411956 w 1028700"/>
                <a:gd name="connsiteY7" fmla="*/ 490538 h 945356"/>
                <a:gd name="connsiteX8" fmla="*/ 366713 w 1028700"/>
                <a:gd name="connsiteY8" fmla="*/ 521494 h 945356"/>
                <a:gd name="connsiteX9" fmla="*/ 342900 w 1028700"/>
                <a:gd name="connsiteY9" fmla="*/ 535781 h 945356"/>
                <a:gd name="connsiteX10" fmla="*/ 316706 w 1028700"/>
                <a:gd name="connsiteY10" fmla="*/ 547688 h 945356"/>
                <a:gd name="connsiteX11" fmla="*/ 288131 w 1028700"/>
                <a:gd name="connsiteY11" fmla="*/ 554831 h 945356"/>
                <a:gd name="connsiteX12" fmla="*/ 259556 w 1028700"/>
                <a:gd name="connsiteY12" fmla="*/ 557213 h 945356"/>
                <a:gd name="connsiteX13" fmla="*/ 223838 w 1028700"/>
                <a:gd name="connsiteY13" fmla="*/ 550069 h 945356"/>
                <a:gd name="connsiteX14" fmla="*/ 190500 w 1028700"/>
                <a:gd name="connsiteY14" fmla="*/ 538163 h 945356"/>
                <a:gd name="connsiteX15" fmla="*/ 161925 w 1028700"/>
                <a:gd name="connsiteY15" fmla="*/ 523875 h 945356"/>
                <a:gd name="connsiteX16" fmla="*/ 138113 w 1028700"/>
                <a:gd name="connsiteY16" fmla="*/ 507206 h 945356"/>
                <a:gd name="connsiteX17" fmla="*/ 114300 w 1028700"/>
                <a:gd name="connsiteY17" fmla="*/ 490538 h 945356"/>
                <a:gd name="connsiteX18" fmla="*/ 90488 w 1028700"/>
                <a:gd name="connsiteY18" fmla="*/ 471488 h 945356"/>
                <a:gd name="connsiteX19" fmla="*/ 73819 w 1028700"/>
                <a:gd name="connsiteY19" fmla="*/ 452438 h 945356"/>
                <a:gd name="connsiteX20" fmla="*/ 57150 w 1028700"/>
                <a:gd name="connsiteY20" fmla="*/ 442913 h 945356"/>
                <a:gd name="connsiteX21" fmla="*/ 38100 w 1028700"/>
                <a:gd name="connsiteY21" fmla="*/ 438150 h 945356"/>
                <a:gd name="connsiteX22" fmla="*/ 16669 w 1028700"/>
                <a:gd name="connsiteY22" fmla="*/ 440531 h 945356"/>
                <a:gd name="connsiteX23" fmla="*/ 7144 w 1028700"/>
                <a:gd name="connsiteY23" fmla="*/ 452438 h 945356"/>
                <a:gd name="connsiteX24" fmla="*/ 0 w 1028700"/>
                <a:gd name="connsiteY24" fmla="*/ 471488 h 945356"/>
                <a:gd name="connsiteX25" fmla="*/ 0 w 1028700"/>
                <a:gd name="connsiteY25" fmla="*/ 485775 h 945356"/>
                <a:gd name="connsiteX26" fmla="*/ 9525 w 1028700"/>
                <a:gd name="connsiteY26" fmla="*/ 509588 h 945356"/>
                <a:gd name="connsiteX27" fmla="*/ 69056 w 1028700"/>
                <a:gd name="connsiteY27" fmla="*/ 628650 h 945356"/>
                <a:gd name="connsiteX28" fmla="*/ 121444 w 1028700"/>
                <a:gd name="connsiteY28" fmla="*/ 731044 h 945356"/>
                <a:gd name="connsiteX29" fmla="*/ 166688 w 1028700"/>
                <a:gd name="connsiteY29" fmla="*/ 821531 h 945356"/>
                <a:gd name="connsiteX30" fmla="*/ 202406 w 1028700"/>
                <a:gd name="connsiteY30" fmla="*/ 892969 h 945356"/>
                <a:gd name="connsiteX31" fmla="*/ 221456 w 1028700"/>
                <a:gd name="connsiteY31" fmla="*/ 914400 h 945356"/>
                <a:gd name="connsiteX32" fmla="*/ 240506 w 1028700"/>
                <a:gd name="connsiteY32" fmla="*/ 931069 h 945356"/>
                <a:gd name="connsiteX33" fmla="*/ 252413 w 1028700"/>
                <a:gd name="connsiteY33" fmla="*/ 938213 h 945356"/>
                <a:gd name="connsiteX34" fmla="*/ 269081 w 1028700"/>
                <a:gd name="connsiteY34" fmla="*/ 942975 h 945356"/>
                <a:gd name="connsiteX35" fmla="*/ 283369 w 1028700"/>
                <a:gd name="connsiteY35" fmla="*/ 945356 h 945356"/>
                <a:gd name="connsiteX36" fmla="*/ 297656 w 1028700"/>
                <a:gd name="connsiteY36" fmla="*/ 945356 h 945356"/>
                <a:gd name="connsiteX37" fmla="*/ 319088 w 1028700"/>
                <a:gd name="connsiteY37" fmla="*/ 935831 h 945356"/>
                <a:gd name="connsiteX38" fmla="*/ 335756 w 1028700"/>
                <a:gd name="connsiteY38" fmla="*/ 921544 h 945356"/>
                <a:gd name="connsiteX39" fmla="*/ 354806 w 1028700"/>
                <a:gd name="connsiteY39" fmla="*/ 890588 h 945356"/>
                <a:gd name="connsiteX40" fmla="*/ 388144 w 1028700"/>
                <a:gd name="connsiteY40" fmla="*/ 842963 h 945356"/>
                <a:gd name="connsiteX41" fmla="*/ 440531 w 1028700"/>
                <a:gd name="connsiteY41" fmla="*/ 769144 h 945356"/>
                <a:gd name="connsiteX42" fmla="*/ 485775 w 1028700"/>
                <a:gd name="connsiteY42" fmla="*/ 707231 h 945356"/>
                <a:gd name="connsiteX43" fmla="*/ 540544 w 1028700"/>
                <a:gd name="connsiteY43" fmla="*/ 645319 h 945356"/>
                <a:gd name="connsiteX44" fmla="*/ 609600 w 1028700"/>
                <a:gd name="connsiteY44" fmla="*/ 569119 h 945356"/>
                <a:gd name="connsiteX45" fmla="*/ 695325 w 1028700"/>
                <a:gd name="connsiteY45" fmla="*/ 485775 h 945356"/>
                <a:gd name="connsiteX46" fmla="*/ 776288 w 1028700"/>
                <a:gd name="connsiteY46" fmla="*/ 407194 h 945356"/>
                <a:gd name="connsiteX47" fmla="*/ 847725 w 1028700"/>
                <a:gd name="connsiteY47" fmla="*/ 342900 h 945356"/>
                <a:gd name="connsiteX48" fmla="*/ 916781 w 1028700"/>
                <a:gd name="connsiteY48" fmla="*/ 283369 h 945356"/>
                <a:gd name="connsiteX49" fmla="*/ 1016794 w 1028700"/>
                <a:gd name="connsiteY49" fmla="*/ 197644 h 945356"/>
                <a:gd name="connsiteX50" fmla="*/ 1028700 w 1028700"/>
                <a:gd name="connsiteY50" fmla="*/ 0 h 945356"/>
                <a:gd name="connsiteX51" fmla="*/ 895350 w 1028700"/>
                <a:gd name="connsiteY51" fmla="*/ 123825 h 94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28700" h="945356">
                  <a:moveTo>
                    <a:pt x="895350" y="123825"/>
                  </a:moveTo>
                  <a:lnTo>
                    <a:pt x="807244" y="202406"/>
                  </a:lnTo>
                  <a:lnTo>
                    <a:pt x="726281" y="269081"/>
                  </a:lnTo>
                  <a:lnTo>
                    <a:pt x="664369" y="316706"/>
                  </a:lnTo>
                  <a:lnTo>
                    <a:pt x="561975" y="392906"/>
                  </a:lnTo>
                  <a:lnTo>
                    <a:pt x="490538" y="438150"/>
                  </a:lnTo>
                  <a:lnTo>
                    <a:pt x="440531" y="469106"/>
                  </a:lnTo>
                  <a:lnTo>
                    <a:pt x="411956" y="490538"/>
                  </a:lnTo>
                  <a:lnTo>
                    <a:pt x="366713" y="521494"/>
                  </a:lnTo>
                  <a:lnTo>
                    <a:pt x="342900" y="535781"/>
                  </a:lnTo>
                  <a:lnTo>
                    <a:pt x="316706" y="547688"/>
                  </a:lnTo>
                  <a:lnTo>
                    <a:pt x="288131" y="554831"/>
                  </a:lnTo>
                  <a:lnTo>
                    <a:pt x="259556" y="557213"/>
                  </a:lnTo>
                  <a:lnTo>
                    <a:pt x="223838" y="550069"/>
                  </a:lnTo>
                  <a:lnTo>
                    <a:pt x="190500" y="538163"/>
                  </a:lnTo>
                  <a:lnTo>
                    <a:pt x="161925" y="523875"/>
                  </a:lnTo>
                  <a:lnTo>
                    <a:pt x="138113" y="507206"/>
                  </a:lnTo>
                  <a:lnTo>
                    <a:pt x="114300" y="490538"/>
                  </a:lnTo>
                  <a:lnTo>
                    <a:pt x="90488" y="471488"/>
                  </a:lnTo>
                  <a:lnTo>
                    <a:pt x="73819" y="452438"/>
                  </a:lnTo>
                  <a:lnTo>
                    <a:pt x="57150" y="442913"/>
                  </a:lnTo>
                  <a:lnTo>
                    <a:pt x="38100" y="438150"/>
                  </a:lnTo>
                  <a:lnTo>
                    <a:pt x="16669" y="440531"/>
                  </a:lnTo>
                  <a:lnTo>
                    <a:pt x="7144" y="452438"/>
                  </a:lnTo>
                  <a:lnTo>
                    <a:pt x="0" y="471488"/>
                  </a:lnTo>
                  <a:lnTo>
                    <a:pt x="0" y="485775"/>
                  </a:lnTo>
                  <a:lnTo>
                    <a:pt x="9525" y="509588"/>
                  </a:lnTo>
                  <a:lnTo>
                    <a:pt x="69056" y="628650"/>
                  </a:lnTo>
                  <a:lnTo>
                    <a:pt x="121444" y="731044"/>
                  </a:lnTo>
                  <a:lnTo>
                    <a:pt x="166688" y="821531"/>
                  </a:lnTo>
                  <a:lnTo>
                    <a:pt x="202406" y="892969"/>
                  </a:lnTo>
                  <a:lnTo>
                    <a:pt x="221456" y="914400"/>
                  </a:lnTo>
                  <a:lnTo>
                    <a:pt x="240506" y="931069"/>
                  </a:lnTo>
                  <a:lnTo>
                    <a:pt x="252413" y="938213"/>
                  </a:lnTo>
                  <a:lnTo>
                    <a:pt x="269081" y="942975"/>
                  </a:lnTo>
                  <a:lnTo>
                    <a:pt x="283369" y="945356"/>
                  </a:lnTo>
                  <a:lnTo>
                    <a:pt x="297656" y="945356"/>
                  </a:lnTo>
                  <a:lnTo>
                    <a:pt x="319088" y="935831"/>
                  </a:lnTo>
                  <a:lnTo>
                    <a:pt x="335756" y="921544"/>
                  </a:lnTo>
                  <a:lnTo>
                    <a:pt x="354806" y="890588"/>
                  </a:lnTo>
                  <a:lnTo>
                    <a:pt x="388144" y="842963"/>
                  </a:lnTo>
                  <a:lnTo>
                    <a:pt x="440531" y="769144"/>
                  </a:lnTo>
                  <a:lnTo>
                    <a:pt x="485775" y="707231"/>
                  </a:lnTo>
                  <a:lnTo>
                    <a:pt x="540544" y="645319"/>
                  </a:lnTo>
                  <a:lnTo>
                    <a:pt x="609600" y="569119"/>
                  </a:lnTo>
                  <a:lnTo>
                    <a:pt x="695325" y="485775"/>
                  </a:lnTo>
                  <a:lnTo>
                    <a:pt x="776288" y="407194"/>
                  </a:lnTo>
                  <a:lnTo>
                    <a:pt x="847725" y="342900"/>
                  </a:lnTo>
                  <a:lnTo>
                    <a:pt x="916781" y="283369"/>
                  </a:lnTo>
                  <a:lnTo>
                    <a:pt x="1016794" y="197644"/>
                  </a:lnTo>
                  <a:lnTo>
                    <a:pt x="1028700" y="0"/>
                  </a:lnTo>
                  <a:lnTo>
                    <a:pt x="895350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35">
              <a:extLst>
                <a:ext uri="{FF2B5EF4-FFF2-40B4-BE49-F238E27FC236}">
                  <a16:creationId xmlns:a16="http://schemas.microsoft.com/office/drawing/2014/main" id="{21C89E48-E92A-40F3-A815-48CC4EBE4860}"/>
                </a:ext>
              </a:extLst>
            </p:cNvPr>
            <p:cNvSpPr/>
            <p:nvPr/>
          </p:nvSpPr>
          <p:spPr>
            <a:xfrm>
              <a:off x="4224338" y="2425700"/>
              <a:ext cx="2279650" cy="511175"/>
            </a:xfrm>
            <a:custGeom>
              <a:avLst/>
              <a:gdLst>
                <a:gd name="connsiteX0" fmla="*/ 1545465 w 2279561"/>
                <a:gd name="connsiteY0" fmla="*/ 226668 h 510003"/>
                <a:gd name="connsiteX1" fmla="*/ 1380616 w 2279561"/>
                <a:gd name="connsiteY1" fmla="*/ 244698 h 510003"/>
                <a:gd name="connsiteX2" fmla="*/ 1277585 w 2279561"/>
                <a:gd name="connsiteY2" fmla="*/ 257577 h 510003"/>
                <a:gd name="connsiteX3" fmla="*/ 1179705 w 2279561"/>
                <a:gd name="connsiteY3" fmla="*/ 273032 h 510003"/>
                <a:gd name="connsiteX4" fmla="*/ 1053492 w 2279561"/>
                <a:gd name="connsiteY4" fmla="*/ 293638 h 510003"/>
                <a:gd name="connsiteX5" fmla="*/ 983946 w 2279561"/>
                <a:gd name="connsiteY5" fmla="*/ 306517 h 510003"/>
                <a:gd name="connsiteX6" fmla="*/ 873188 w 2279561"/>
                <a:gd name="connsiteY6" fmla="*/ 329699 h 510003"/>
                <a:gd name="connsiteX7" fmla="*/ 783036 w 2279561"/>
                <a:gd name="connsiteY7" fmla="*/ 350305 h 510003"/>
                <a:gd name="connsiteX8" fmla="*/ 695460 w 2279561"/>
                <a:gd name="connsiteY8" fmla="*/ 376063 h 510003"/>
                <a:gd name="connsiteX9" fmla="*/ 597580 w 2279561"/>
                <a:gd name="connsiteY9" fmla="*/ 409548 h 510003"/>
                <a:gd name="connsiteX10" fmla="*/ 502276 w 2279561"/>
                <a:gd name="connsiteY10" fmla="*/ 440457 h 510003"/>
                <a:gd name="connsiteX11" fmla="*/ 399245 w 2279561"/>
                <a:gd name="connsiteY11" fmla="*/ 479094 h 510003"/>
                <a:gd name="connsiteX12" fmla="*/ 321972 w 2279561"/>
                <a:gd name="connsiteY12" fmla="*/ 510003 h 510003"/>
                <a:gd name="connsiteX13" fmla="*/ 316821 w 2279561"/>
                <a:gd name="connsiteY13" fmla="*/ 510003 h 510003"/>
                <a:gd name="connsiteX14" fmla="*/ 293639 w 2279561"/>
                <a:gd name="connsiteY14" fmla="*/ 507427 h 510003"/>
                <a:gd name="connsiteX15" fmla="*/ 255002 w 2279561"/>
                <a:gd name="connsiteY15" fmla="*/ 497124 h 510003"/>
                <a:gd name="connsiteX16" fmla="*/ 218941 w 2279561"/>
                <a:gd name="connsiteY16" fmla="*/ 484245 h 510003"/>
                <a:gd name="connsiteX17" fmla="*/ 177729 w 2279561"/>
                <a:gd name="connsiteY17" fmla="*/ 466215 h 510003"/>
                <a:gd name="connsiteX18" fmla="*/ 151971 w 2279561"/>
                <a:gd name="connsiteY18" fmla="*/ 450760 h 510003"/>
                <a:gd name="connsiteX19" fmla="*/ 131365 w 2279561"/>
                <a:gd name="connsiteY19" fmla="*/ 435306 h 510003"/>
                <a:gd name="connsiteX20" fmla="*/ 110759 w 2279561"/>
                <a:gd name="connsiteY20" fmla="*/ 417275 h 510003"/>
                <a:gd name="connsiteX21" fmla="*/ 95304 w 2279561"/>
                <a:gd name="connsiteY21" fmla="*/ 396669 h 510003"/>
                <a:gd name="connsiteX22" fmla="*/ 74698 w 2279561"/>
                <a:gd name="connsiteY22" fmla="*/ 365760 h 510003"/>
                <a:gd name="connsiteX23" fmla="*/ 51516 w 2279561"/>
                <a:gd name="connsiteY23" fmla="*/ 327123 h 510003"/>
                <a:gd name="connsiteX24" fmla="*/ 30910 w 2279561"/>
                <a:gd name="connsiteY24" fmla="*/ 291062 h 510003"/>
                <a:gd name="connsiteX25" fmla="*/ 12879 w 2279561"/>
                <a:gd name="connsiteY25" fmla="*/ 257577 h 510003"/>
                <a:gd name="connsiteX26" fmla="*/ 2576 w 2279561"/>
                <a:gd name="connsiteY26" fmla="*/ 239547 h 510003"/>
                <a:gd name="connsiteX27" fmla="*/ 0 w 2279561"/>
                <a:gd name="connsiteY27" fmla="*/ 216365 h 510003"/>
                <a:gd name="connsiteX28" fmla="*/ 0 w 2279561"/>
                <a:gd name="connsiteY28" fmla="*/ 200910 h 510003"/>
                <a:gd name="connsiteX29" fmla="*/ 7728 w 2279561"/>
                <a:gd name="connsiteY29" fmla="*/ 190607 h 510003"/>
                <a:gd name="connsiteX30" fmla="*/ 20607 w 2279561"/>
                <a:gd name="connsiteY30" fmla="*/ 188031 h 510003"/>
                <a:gd name="connsiteX31" fmla="*/ 30910 w 2279561"/>
                <a:gd name="connsiteY31" fmla="*/ 190607 h 510003"/>
                <a:gd name="connsiteX32" fmla="*/ 59243 w 2279561"/>
                <a:gd name="connsiteY32" fmla="*/ 206062 h 510003"/>
                <a:gd name="connsiteX33" fmla="*/ 113335 w 2279561"/>
                <a:gd name="connsiteY33" fmla="*/ 236971 h 510003"/>
                <a:gd name="connsiteX34" fmla="*/ 154547 w 2279561"/>
                <a:gd name="connsiteY34" fmla="*/ 255001 h 510003"/>
                <a:gd name="connsiteX35" fmla="*/ 200911 w 2279561"/>
                <a:gd name="connsiteY35" fmla="*/ 270456 h 510003"/>
                <a:gd name="connsiteX36" fmla="*/ 249851 w 2279561"/>
                <a:gd name="connsiteY36" fmla="*/ 283335 h 510003"/>
                <a:gd name="connsiteX37" fmla="*/ 283336 w 2279561"/>
                <a:gd name="connsiteY37" fmla="*/ 285911 h 510003"/>
                <a:gd name="connsiteX38" fmla="*/ 376064 w 2279561"/>
                <a:gd name="connsiteY38" fmla="*/ 270456 h 510003"/>
                <a:gd name="connsiteX39" fmla="*/ 587277 w 2279561"/>
                <a:gd name="connsiteY39" fmla="*/ 231819 h 510003"/>
                <a:gd name="connsiteX40" fmla="*/ 795915 w 2279561"/>
                <a:gd name="connsiteY40" fmla="*/ 198334 h 510003"/>
                <a:gd name="connsiteX41" fmla="*/ 999401 w 2279561"/>
                <a:gd name="connsiteY41" fmla="*/ 167425 h 510003"/>
                <a:gd name="connsiteX42" fmla="*/ 1264706 w 2279561"/>
                <a:gd name="connsiteY42" fmla="*/ 128788 h 510003"/>
                <a:gd name="connsiteX43" fmla="*/ 1511980 w 2279561"/>
                <a:gd name="connsiteY43" fmla="*/ 95303 h 510003"/>
                <a:gd name="connsiteX44" fmla="*/ 1769558 w 2279561"/>
                <a:gd name="connsiteY44" fmla="*/ 64394 h 510003"/>
                <a:gd name="connsiteX45" fmla="*/ 1805618 w 2279561"/>
                <a:gd name="connsiteY45" fmla="*/ 43788 h 510003"/>
                <a:gd name="connsiteX46" fmla="*/ 1841679 w 2279561"/>
                <a:gd name="connsiteY46" fmla="*/ 28333 h 510003"/>
                <a:gd name="connsiteX47" fmla="*/ 1880316 w 2279561"/>
                <a:gd name="connsiteY47" fmla="*/ 10303 h 510003"/>
                <a:gd name="connsiteX48" fmla="*/ 1918953 w 2279561"/>
                <a:gd name="connsiteY48" fmla="*/ 0 h 510003"/>
                <a:gd name="connsiteX49" fmla="*/ 1942135 w 2279561"/>
                <a:gd name="connsiteY49" fmla="*/ 0 h 510003"/>
                <a:gd name="connsiteX50" fmla="*/ 1957589 w 2279561"/>
                <a:gd name="connsiteY50" fmla="*/ 2575 h 510003"/>
                <a:gd name="connsiteX51" fmla="*/ 2014256 w 2279561"/>
                <a:gd name="connsiteY51" fmla="*/ 25757 h 510003"/>
                <a:gd name="connsiteX52" fmla="*/ 2088954 w 2279561"/>
                <a:gd name="connsiteY52" fmla="*/ 59243 h 510003"/>
                <a:gd name="connsiteX53" fmla="*/ 2186833 w 2279561"/>
                <a:gd name="connsiteY53" fmla="*/ 115910 h 510003"/>
                <a:gd name="connsiteX54" fmla="*/ 2235773 w 2279561"/>
                <a:gd name="connsiteY54" fmla="*/ 149395 h 510003"/>
                <a:gd name="connsiteX55" fmla="*/ 2258955 w 2279561"/>
                <a:gd name="connsiteY55" fmla="*/ 170001 h 510003"/>
                <a:gd name="connsiteX56" fmla="*/ 2271834 w 2279561"/>
                <a:gd name="connsiteY56" fmla="*/ 185455 h 510003"/>
                <a:gd name="connsiteX57" fmla="*/ 2276985 w 2279561"/>
                <a:gd name="connsiteY57" fmla="*/ 203486 h 510003"/>
                <a:gd name="connsiteX58" fmla="*/ 2279561 w 2279561"/>
                <a:gd name="connsiteY58" fmla="*/ 221516 h 510003"/>
                <a:gd name="connsiteX59" fmla="*/ 2271834 w 2279561"/>
                <a:gd name="connsiteY59" fmla="*/ 244698 h 510003"/>
                <a:gd name="connsiteX60" fmla="*/ 2256379 w 2279561"/>
                <a:gd name="connsiteY60" fmla="*/ 260153 h 510003"/>
                <a:gd name="connsiteX61" fmla="*/ 1893195 w 2279561"/>
                <a:gd name="connsiteY61" fmla="*/ 200910 h 510003"/>
                <a:gd name="connsiteX62" fmla="*/ 1808194 w 2279561"/>
                <a:gd name="connsiteY62" fmla="*/ 203486 h 510003"/>
                <a:gd name="connsiteX63" fmla="*/ 1702587 w 2279561"/>
                <a:gd name="connsiteY63" fmla="*/ 213789 h 510003"/>
                <a:gd name="connsiteX64" fmla="*/ 1545465 w 2279561"/>
                <a:gd name="connsiteY64" fmla="*/ 226668 h 510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279561" h="510003">
                  <a:moveTo>
                    <a:pt x="1545465" y="226668"/>
                  </a:moveTo>
                  <a:lnTo>
                    <a:pt x="1380616" y="244698"/>
                  </a:lnTo>
                  <a:lnTo>
                    <a:pt x="1277585" y="257577"/>
                  </a:lnTo>
                  <a:lnTo>
                    <a:pt x="1179705" y="273032"/>
                  </a:lnTo>
                  <a:lnTo>
                    <a:pt x="1053492" y="293638"/>
                  </a:lnTo>
                  <a:lnTo>
                    <a:pt x="983946" y="306517"/>
                  </a:lnTo>
                  <a:lnTo>
                    <a:pt x="873188" y="329699"/>
                  </a:lnTo>
                  <a:lnTo>
                    <a:pt x="783036" y="350305"/>
                  </a:lnTo>
                  <a:lnTo>
                    <a:pt x="695460" y="376063"/>
                  </a:lnTo>
                  <a:lnTo>
                    <a:pt x="597580" y="409548"/>
                  </a:lnTo>
                  <a:lnTo>
                    <a:pt x="502276" y="440457"/>
                  </a:lnTo>
                  <a:lnTo>
                    <a:pt x="399245" y="479094"/>
                  </a:lnTo>
                  <a:lnTo>
                    <a:pt x="321972" y="510003"/>
                  </a:lnTo>
                  <a:lnTo>
                    <a:pt x="316821" y="510003"/>
                  </a:lnTo>
                  <a:lnTo>
                    <a:pt x="293639" y="507427"/>
                  </a:lnTo>
                  <a:lnTo>
                    <a:pt x="255002" y="497124"/>
                  </a:lnTo>
                  <a:lnTo>
                    <a:pt x="218941" y="484245"/>
                  </a:lnTo>
                  <a:lnTo>
                    <a:pt x="177729" y="466215"/>
                  </a:lnTo>
                  <a:lnTo>
                    <a:pt x="151971" y="450760"/>
                  </a:lnTo>
                  <a:lnTo>
                    <a:pt x="131365" y="435306"/>
                  </a:lnTo>
                  <a:lnTo>
                    <a:pt x="110759" y="417275"/>
                  </a:lnTo>
                  <a:lnTo>
                    <a:pt x="95304" y="396669"/>
                  </a:lnTo>
                  <a:lnTo>
                    <a:pt x="74698" y="365760"/>
                  </a:lnTo>
                  <a:lnTo>
                    <a:pt x="51516" y="327123"/>
                  </a:lnTo>
                  <a:lnTo>
                    <a:pt x="30910" y="291062"/>
                  </a:lnTo>
                  <a:lnTo>
                    <a:pt x="12879" y="257577"/>
                  </a:lnTo>
                  <a:lnTo>
                    <a:pt x="2576" y="239547"/>
                  </a:lnTo>
                  <a:lnTo>
                    <a:pt x="0" y="216365"/>
                  </a:lnTo>
                  <a:lnTo>
                    <a:pt x="0" y="200910"/>
                  </a:lnTo>
                  <a:lnTo>
                    <a:pt x="7728" y="190607"/>
                  </a:lnTo>
                  <a:lnTo>
                    <a:pt x="20607" y="188031"/>
                  </a:lnTo>
                  <a:lnTo>
                    <a:pt x="30910" y="190607"/>
                  </a:lnTo>
                  <a:lnTo>
                    <a:pt x="59243" y="206062"/>
                  </a:lnTo>
                  <a:lnTo>
                    <a:pt x="113335" y="236971"/>
                  </a:lnTo>
                  <a:lnTo>
                    <a:pt x="154547" y="255001"/>
                  </a:lnTo>
                  <a:lnTo>
                    <a:pt x="200911" y="270456"/>
                  </a:lnTo>
                  <a:lnTo>
                    <a:pt x="249851" y="283335"/>
                  </a:lnTo>
                  <a:lnTo>
                    <a:pt x="283336" y="285911"/>
                  </a:lnTo>
                  <a:lnTo>
                    <a:pt x="376064" y="270456"/>
                  </a:lnTo>
                  <a:lnTo>
                    <a:pt x="587277" y="231819"/>
                  </a:lnTo>
                  <a:lnTo>
                    <a:pt x="795915" y="198334"/>
                  </a:lnTo>
                  <a:lnTo>
                    <a:pt x="999401" y="167425"/>
                  </a:lnTo>
                  <a:lnTo>
                    <a:pt x="1264706" y="128788"/>
                  </a:lnTo>
                  <a:lnTo>
                    <a:pt x="1511980" y="95303"/>
                  </a:lnTo>
                  <a:lnTo>
                    <a:pt x="1769558" y="64394"/>
                  </a:lnTo>
                  <a:lnTo>
                    <a:pt x="1805618" y="43788"/>
                  </a:lnTo>
                  <a:lnTo>
                    <a:pt x="1841679" y="28333"/>
                  </a:lnTo>
                  <a:lnTo>
                    <a:pt x="1880316" y="10303"/>
                  </a:lnTo>
                  <a:lnTo>
                    <a:pt x="1918953" y="0"/>
                  </a:lnTo>
                  <a:lnTo>
                    <a:pt x="1942135" y="0"/>
                  </a:lnTo>
                  <a:lnTo>
                    <a:pt x="1957589" y="2575"/>
                  </a:lnTo>
                  <a:lnTo>
                    <a:pt x="2014256" y="25757"/>
                  </a:lnTo>
                  <a:lnTo>
                    <a:pt x="2088954" y="59243"/>
                  </a:lnTo>
                  <a:lnTo>
                    <a:pt x="2186833" y="115910"/>
                  </a:lnTo>
                  <a:lnTo>
                    <a:pt x="2235773" y="149395"/>
                  </a:lnTo>
                  <a:lnTo>
                    <a:pt x="2258955" y="170001"/>
                  </a:lnTo>
                  <a:lnTo>
                    <a:pt x="2271834" y="185455"/>
                  </a:lnTo>
                  <a:lnTo>
                    <a:pt x="2276985" y="203486"/>
                  </a:lnTo>
                  <a:lnTo>
                    <a:pt x="2279561" y="221516"/>
                  </a:lnTo>
                  <a:lnTo>
                    <a:pt x="2271834" y="244698"/>
                  </a:lnTo>
                  <a:lnTo>
                    <a:pt x="2256379" y="260153"/>
                  </a:lnTo>
                  <a:lnTo>
                    <a:pt x="1893195" y="200910"/>
                  </a:lnTo>
                  <a:lnTo>
                    <a:pt x="1808194" y="203486"/>
                  </a:lnTo>
                  <a:lnTo>
                    <a:pt x="1702587" y="213789"/>
                  </a:lnTo>
                  <a:lnTo>
                    <a:pt x="1545465" y="2266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36">
              <a:extLst>
                <a:ext uri="{FF2B5EF4-FFF2-40B4-BE49-F238E27FC236}">
                  <a16:creationId xmlns:a16="http://schemas.microsoft.com/office/drawing/2014/main" id="{377DA55A-FE71-494D-BDD8-A40C985DF318}"/>
                </a:ext>
              </a:extLst>
            </p:cNvPr>
            <p:cNvSpPr/>
            <p:nvPr/>
          </p:nvSpPr>
          <p:spPr>
            <a:xfrm>
              <a:off x="5457825" y="2582863"/>
              <a:ext cx="1041400" cy="704850"/>
            </a:xfrm>
            <a:custGeom>
              <a:avLst/>
              <a:gdLst>
                <a:gd name="connsiteX0" fmla="*/ 650081 w 1040606"/>
                <a:gd name="connsiteY0" fmla="*/ 342900 h 704850"/>
                <a:gd name="connsiteX1" fmla="*/ 557213 w 1040606"/>
                <a:gd name="connsiteY1" fmla="*/ 400050 h 704850"/>
                <a:gd name="connsiteX2" fmla="*/ 442913 w 1040606"/>
                <a:gd name="connsiteY2" fmla="*/ 469107 h 704850"/>
                <a:gd name="connsiteX3" fmla="*/ 278606 w 1040606"/>
                <a:gd name="connsiteY3" fmla="*/ 571500 h 704850"/>
                <a:gd name="connsiteX4" fmla="*/ 157163 w 1040606"/>
                <a:gd name="connsiteY4" fmla="*/ 645319 h 704850"/>
                <a:gd name="connsiteX5" fmla="*/ 52388 w 1040606"/>
                <a:gd name="connsiteY5" fmla="*/ 704850 h 704850"/>
                <a:gd name="connsiteX6" fmla="*/ 0 w 1040606"/>
                <a:gd name="connsiteY6" fmla="*/ 654844 h 704850"/>
                <a:gd name="connsiteX7" fmla="*/ 92869 w 1040606"/>
                <a:gd name="connsiteY7" fmla="*/ 581025 h 704850"/>
                <a:gd name="connsiteX8" fmla="*/ 207169 w 1040606"/>
                <a:gd name="connsiteY8" fmla="*/ 485775 h 704850"/>
                <a:gd name="connsiteX9" fmla="*/ 271463 w 1040606"/>
                <a:gd name="connsiteY9" fmla="*/ 431007 h 704850"/>
                <a:gd name="connsiteX10" fmla="*/ 361950 w 1040606"/>
                <a:gd name="connsiteY10" fmla="*/ 345282 h 704850"/>
                <a:gd name="connsiteX11" fmla="*/ 428625 w 1040606"/>
                <a:gd name="connsiteY11" fmla="*/ 278607 h 704850"/>
                <a:gd name="connsiteX12" fmla="*/ 497681 w 1040606"/>
                <a:gd name="connsiteY12" fmla="*/ 209550 h 704850"/>
                <a:gd name="connsiteX13" fmla="*/ 559594 w 1040606"/>
                <a:gd name="connsiteY13" fmla="*/ 142875 h 704850"/>
                <a:gd name="connsiteX14" fmla="*/ 607219 w 1040606"/>
                <a:gd name="connsiteY14" fmla="*/ 88107 h 704850"/>
                <a:gd name="connsiteX15" fmla="*/ 626269 w 1040606"/>
                <a:gd name="connsiteY15" fmla="*/ 66675 h 704850"/>
                <a:gd name="connsiteX16" fmla="*/ 635794 w 1040606"/>
                <a:gd name="connsiteY16" fmla="*/ 52388 h 704850"/>
                <a:gd name="connsiteX17" fmla="*/ 635794 w 1040606"/>
                <a:gd name="connsiteY17" fmla="*/ 47625 h 704850"/>
                <a:gd name="connsiteX18" fmla="*/ 631031 w 1040606"/>
                <a:gd name="connsiteY18" fmla="*/ 38100 h 704850"/>
                <a:gd name="connsiteX19" fmla="*/ 602456 w 1040606"/>
                <a:gd name="connsiteY19" fmla="*/ 0 h 704850"/>
                <a:gd name="connsiteX20" fmla="*/ 1040606 w 1040606"/>
                <a:gd name="connsiteY20" fmla="*/ 54769 h 704850"/>
                <a:gd name="connsiteX21" fmla="*/ 1040606 w 1040606"/>
                <a:gd name="connsiteY21" fmla="*/ 71438 h 704850"/>
                <a:gd name="connsiteX22" fmla="*/ 1021556 w 1040606"/>
                <a:gd name="connsiteY22" fmla="*/ 104775 h 704850"/>
                <a:gd name="connsiteX23" fmla="*/ 1002506 w 1040606"/>
                <a:gd name="connsiteY23" fmla="*/ 119063 h 704850"/>
                <a:gd name="connsiteX24" fmla="*/ 952500 w 1040606"/>
                <a:gd name="connsiteY24" fmla="*/ 150019 h 704850"/>
                <a:gd name="connsiteX25" fmla="*/ 873919 w 1040606"/>
                <a:gd name="connsiteY25" fmla="*/ 200025 h 704850"/>
                <a:gd name="connsiteX26" fmla="*/ 785813 w 1040606"/>
                <a:gd name="connsiteY26" fmla="*/ 254794 h 704850"/>
                <a:gd name="connsiteX27" fmla="*/ 650081 w 1040606"/>
                <a:gd name="connsiteY27" fmla="*/ 342900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40606" h="704850">
                  <a:moveTo>
                    <a:pt x="650081" y="342900"/>
                  </a:moveTo>
                  <a:lnTo>
                    <a:pt x="557213" y="400050"/>
                  </a:lnTo>
                  <a:lnTo>
                    <a:pt x="442913" y="469107"/>
                  </a:lnTo>
                  <a:lnTo>
                    <a:pt x="278606" y="571500"/>
                  </a:lnTo>
                  <a:lnTo>
                    <a:pt x="157163" y="645319"/>
                  </a:lnTo>
                  <a:lnTo>
                    <a:pt x="52388" y="704850"/>
                  </a:lnTo>
                  <a:lnTo>
                    <a:pt x="0" y="654844"/>
                  </a:lnTo>
                  <a:lnTo>
                    <a:pt x="92869" y="581025"/>
                  </a:lnTo>
                  <a:lnTo>
                    <a:pt x="207169" y="485775"/>
                  </a:lnTo>
                  <a:lnTo>
                    <a:pt x="271463" y="431007"/>
                  </a:lnTo>
                  <a:lnTo>
                    <a:pt x="361950" y="345282"/>
                  </a:lnTo>
                  <a:lnTo>
                    <a:pt x="428625" y="278607"/>
                  </a:lnTo>
                  <a:lnTo>
                    <a:pt x="497681" y="209550"/>
                  </a:lnTo>
                  <a:lnTo>
                    <a:pt x="559594" y="142875"/>
                  </a:lnTo>
                  <a:lnTo>
                    <a:pt x="607219" y="88107"/>
                  </a:lnTo>
                  <a:lnTo>
                    <a:pt x="626269" y="66675"/>
                  </a:lnTo>
                  <a:lnTo>
                    <a:pt x="635794" y="52388"/>
                  </a:lnTo>
                  <a:lnTo>
                    <a:pt x="635794" y="47625"/>
                  </a:lnTo>
                  <a:lnTo>
                    <a:pt x="631031" y="38100"/>
                  </a:lnTo>
                  <a:lnTo>
                    <a:pt x="602456" y="0"/>
                  </a:lnTo>
                  <a:lnTo>
                    <a:pt x="1040606" y="54769"/>
                  </a:lnTo>
                  <a:lnTo>
                    <a:pt x="1040606" y="71438"/>
                  </a:lnTo>
                  <a:lnTo>
                    <a:pt x="1021556" y="104775"/>
                  </a:lnTo>
                  <a:lnTo>
                    <a:pt x="1002506" y="119063"/>
                  </a:lnTo>
                  <a:lnTo>
                    <a:pt x="952500" y="150019"/>
                  </a:lnTo>
                  <a:lnTo>
                    <a:pt x="873919" y="200025"/>
                  </a:lnTo>
                  <a:lnTo>
                    <a:pt x="785813" y="254794"/>
                  </a:lnTo>
                  <a:lnTo>
                    <a:pt x="650081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37">
              <a:extLst>
                <a:ext uri="{FF2B5EF4-FFF2-40B4-BE49-F238E27FC236}">
                  <a16:creationId xmlns:a16="http://schemas.microsoft.com/office/drawing/2014/main" id="{627B32C5-37A1-4AC3-B99C-33DA0F007E18}"/>
                </a:ext>
              </a:extLst>
            </p:cNvPr>
            <p:cNvSpPr/>
            <p:nvPr/>
          </p:nvSpPr>
          <p:spPr>
            <a:xfrm>
              <a:off x="5053013" y="2957513"/>
              <a:ext cx="717550" cy="585787"/>
            </a:xfrm>
            <a:custGeom>
              <a:avLst/>
              <a:gdLst>
                <a:gd name="connsiteX0" fmla="*/ 300037 w 716756"/>
                <a:gd name="connsiteY0" fmla="*/ 338137 h 585787"/>
                <a:gd name="connsiteX1" fmla="*/ 397668 w 716756"/>
                <a:gd name="connsiteY1" fmla="*/ 445293 h 585787"/>
                <a:gd name="connsiteX2" fmla="*/ 476250 w 716756"/>
                <a:gd name="connsiteY2" fmla="*/ 538162 h 585787"/>
                <a:gd name="connsiteX3" fmla="*/ 514350 w 716756"/>
                <a:gd name="connsiteY3" fmla="*/ 585787 h 585787"/>
                <a:gd name="connsiteX4" fmla="*/ 673893 w 716756"/>
                <a:gd name="connsiteY4" fmla="*/ 576262 h 585787"/>
                <a:gd name="connsiteX5" fmla="*/ 690562 w 716756"/>
                <a:gd name="connsiteY5" fmla="*/ 550068 h 585787"/>
                <a:gd name="connsiteX6" fmla="*/ 704850 w 716756"/>
                <a:gd name="connsiteY6" fmla="*/ 523875 h 585787"/>
                <a:gd name="connsiteX7" fmla="*/ 711993 w 716756"/>
                <a:gd name="connsiteY7" fmla="*/ 502443 h 585787"/>
                <a:gd name="connsiteX8" fmla="*/ 714375 w 716756"/>
                <a:gd name="connsiteY8" fmla="*/ 488156 h 585787"/>
                <a:gd name="connsiteX9" fmla="*/ 716756 w 716756"/>
                <a:gd name="connsiteY9" fmla="*/ 469106 h 585787"/>
                <a:gd name="connsiteX10" fmla="*/ 711993 w 716756"/>
                <a:gd name="connsiteY10" fmla="*/ 442912 h 585787"/>
                <a:gd name="connsiteX11" fmla="*/ 707231 w 716756"/>
                <a:gd name="connsiteY11" fmla="*/ 423862 h 585787"/>
                <a:gd name="connsiteX12" fmla="*/ 692943 w 716756"/>
                <a:gd name="connsiteY12" fmla="*/ 402431 h 585787"/>
                <a:gd name="connsiteX13" fmla="*/ 659606 w 716756"/>
                <a:gd name="connsiteY13" fmla="*/ 369093 h 585787"/>
                <a:gd name="connsiteX14" fmla="*/ 619125 w 716756"/>
                <a:gd name="connsiteY14" fmla="*/ 328612 h 585787"/>
                <a:gd name="connsiteX15" fmla="*/ 581025 w 716756"/>
                <a:gd name="connsiteY15" fmla="*/ 290512 h 585787"/>
                <a:gd name="connsiteX16" fmla="*/ 557212 w 716756"/>
                <a:gd name="connsiteY16" fmla="*/ 266700 h 585787"/>
                <a:gd name="connsiteX17" fmla="*/ 478631 w 716756"/>
                <a:gd name="connsiteY17" fmla="*/ 228600 h 585787"/>
                <a:gd name="connsiteX18" fmla="*/ 423862 w 716756"/>
                <a:gd name="connsiteY18" fmla="*/ 188118 h 585787"/>
                <a:gd name="connsiteX19" fmla="*/ 390525 w 716756"/>
                <a:gd name="connsiteY19" fmla="*/ 164306 h 585787"/>
                <a:gd name="connsiteX20" fmla="*/ 354806 w 716756"/>
                <a:gd name="connsiteY20" fmla="*/ 142875 h 585787"/>
                <a:gd name="connsiteX21" fmla="*/ 300037 w 716756"/>
                <a:gd name="connsiteY21" fmla="*/ 109537 h 585787"/>
                <a:gd name="connsiteX22" fmla="*/ 254793 w 716756"/>
                <a:gd name="connsiteY22" fmla="*/ 85725 h 585787"/>
                <a:gd name="connsiteX23" fmla="*/ 180975 w 716756"/>
                <a:gd name="connsiteY23" fmla="*/ 52387 h 585787"/>
                <a:gd name="connsiteX24" fmla="*/ 109537 w 716756"/>
                <a:gd name="connsiteY24" fmla="*/ 23812 h 585787"/>
                <a:gd name="connsiteX25" fmla="*/ 59531 w 716756"/>
                <a:gd name="connsiteY25" fmla="*/ 4762 h 585787"/>
                <a:gd name="connsiteX26" fmla="*/ 26193 w 716756"/>
                <a:gd name="connsiteY26" fmla="*/ 0 h 585787"/>
                <a:gd name="connsiteX27" fmla="*/ 11906 w 716756"/>
                <a:gd name="connsiteY27" fmla="*/ 0 h 585787"/>
                <a:gd name="connsiteX28" fmla="*/ 2381 w 716756"/>
                <a:gd name="connsiteY28" fmla="*/ 4762 h 585787"/>
                <a:gd name="connsiteX29" fmla="*/ 0 w 716756"/>
                <a:gd name="connsiteY29" fmla="*/ 11906 h 585787"/>
                <a:gd name="connsiteX30" fmla="*/ 0 w 716756"/>
                <a:gd name="connsiteY30" fmla="*/ 23812 h 585787"/>
                <a:gd name="connsiteX31" fmla="*/ 4762 w 716756"/>
                <a:gd name="connsiteY31" fmla="*/ 40481 h 585787"/>
                <a:gd name="connsiteX32" fmla="*/ 21431 w 716756"/>
                <a:gd name="connsiteY32" fmla="*/ 64293 h 585787"/>
                <a:gd name="connsiteX33" fmla="*/ 52387 w 716756"/>
                <a:gd name="connsiteY33" fmla="*/ 92868 h 585787"/>
                <a:gd name="connsiteX34" fmla="*/ 128587 w 716756"/>
                <a:gd name="connsiteY34" fmla="*/ 164306 h 585787"/>
                <a:gd name="connsiteX35" fmla="*/ 226218 w 716756"/>
                <a:gd name="connsiteY35" fmla="*/ 261937 h 585787"/>
                <a:gd name="connsiteX36" fmla="*/ 300037 w 716756"/>
                <a:gd name="connsiteY36" fmla="*/ 338137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16756" h="585787">
                  <a:moveTo>
                    <a:pt x="300037" y="338137"/>
                  </a:moveTo>
                  <a:lnTo>
                    <a:pt x="397668" y="445293"/>
                  </a:lnTo>
                  <a:lnTo>
                    <a:pt x="476250" y="538162"/>
                  </a:lnTo>
                  <a:lnTo>
                    <a:pt x="514350" y="585787"/>
                  </a:lnTo>
                  <a:lnTo>
                    <a:pt x="673893" y="576262"/>
                  </a:lnTo>
                  <a:lnTo>
                    <a:pt x="690562" y="550068"/>
                  </a:lnTo>
                  <a:lnTo>
                    <a:pt x="704850" y="523875"/>
                  </a:lnTo>
                  <a:lnTo>
                    <a:pt x="711993" y="502443"/>
                  </a:lnTo>
                  <a:lnTo>
                    <a:pt x="714375" y="488156"/>
                  </a:lnTo>
                  <a:lnTo>
                    <a:pt x="716756" y="469106"/>
                  </a:lnTo>
                  <a:lnTo>
                    <a:pt x="711993" y="442912"/>
                  </a:lnTo>
                  <a:lnTo>
                    <a:pt x="707231" y="423862"/>
                  </a:lnTo>
                  <a:lnTo>
                    <a:pt x="692943" y="402431"/>
                  </a:lnTo>
                  <a:lnTo>
                    <a:pt x="659606" y="369093"/>
                  </a:lnTo>
                  <a:lnTo>
                    <a:pt x="619125" y="328612"/>
                  </a:lnTo>
                  <a:lnTo>
                    <a:pt x="581025" y="290512"/>
                  </a:lnTo>
                  <a:lnTo>
                    <a:pt x="557212" y="266700"/>
                  </a:lnTo>
                  <a:lnTo>
                    <a:pt x="478631" y="228600"/>
                  </a:lnTo>
                  <a:lnTo>
                    <a:pt x="423862" y="188118"/>
                  </a:lnTo>
                  <a:lnTo>
                    <a:pt x="390525" y="164306"/>
                  </a:lnTo>
                  <a:lnTo>
                    <a:pt x="354806" y="142875"/>
                  </a:lnTo>
                  <a:lnTo>
                    <a:pt x="300037" y="109537"/>
                  </a:lnTo>
                  <a:lnTo>
                    <a:pt x="254793" y="85725"/>
                  </a:lnTo>
                  <a:lnTo>
                    <a:pt x="180975" y="52387"/>
                  </a:lnTo>
                  <a:lnTo>
                    <a:pt x="109537" y="23812"/>
                  </a:lnTo>
                  <a:lnTo>
                    <a:pt x="59531" y="4762"/>
                  </a:lnTo>
                  <a:lnTo>
                    <a:pt x="26193" y="0"/>
                  </a:lnTo>
                  <a:lnTo>
                    <a:pt x="11906" y="0"/>
                  </a:lnTo>
                  <a:lnTo>
                    <a:pt x="2381" y="4762"/>
                  </a:lnTo>
                  <a:lnTo>
                    <a:pt x="0" y="11906"/>
                  </a:lnTo>
                  <a:lnTo>
                    <a:pt x="0" y="23812"/>
                  </a:lnTo>
                  <a:lnTo>
                    <a:pt x="4762" y="40481"/>
                  </a:lnTo>
                  <a:lnTo>
                    <a:pt x="21431" y="64293"/>
                  </a:lnTo>
                  <a:lnTo>
                    <a:pt x="52387" y="92868"/>
                  </a:lnTo>
                  <a:lnTo>
                    <a:pt x="128587" y="164306"/>
                  </a:lnTo>
                  <a:lnTo>
                    <a:pt x="226218" y="261937"/>
                  </a:lnTo>
                  <a:lnTo>
                    <a:pt x="300037" y="3381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40">
              <a:extLst>
                <a:ext uri="{FF2B5EF4-FFF2-40B4-BE49-F238E27FC236}">
                  <a16:creationId xmlns:a16="http://schemas.microsoft.com/office/drawing/2014/main" id="{013DAAAD-485A-4ACB-931D-1419CB3B7CCB}"/>
                </a:ext>
              </a:extLst>
            </p:cNvPr>
            <p:cNvSpPr/>
            <p:nvPr/>
          </p:nvSpPr>
          <p:spPr>
            <a:xfrm rot="16200000">
              <a:off x="3197225" y="4479925"/>
              <a:ext cx="2400300" cy="381000"/>
            </a:xfrm>
            <a:custGeom>
              <a:avLst/>
              <a:gdLst>
                <a:gd name="connsiteX0" fmla="*/ 1826419 w 2400300"/>
                <a:gd name="connsiteY0" fmla="*/ 161925 h 381000"/>
                <a:gd name="connsiteX1" fmla="*/ 1640682 w 2400300"/>
                <a:gd name="connsiteY1" fmla="*/ 159544 h 381000"/>
                <a:gd name="connsiteX2" fmla="*/ 1471613 w 2400300"/>
                <a:gd name="connsiteY2" fmla="*/ 157162 h 381000"/>
                <a:gd name="connsiteX3" fmla="*/ 1345407 w 2400300"/>
                <a:gd name="connsiteY3" fmla="*/ 154781 h 381000"/>
                <a:gd name="connsiteX4" fmla="*/ 1204913 w 2400300"/>
                <a:gd name="connsiteY4" fmla="*/ 150019 h 381000"/>
                <a:gd name="connsiteX5" fmla="*/ 1088232 w 2400300"/>
                <a:gd name="connsiteY5" fmla="*/ 145256 h 381000"/>
                <a:gd name="connsiteX6" fmla="*/ 978694 w 2400300"/>
                <a:gd name="connsiteY6" fmla="*/ 135731 h 381000"/>
                <a:gd name="connsiteX7" fmla="*/ 900113 w 2400300"/>
                <a:gd name="connsiteY7" fmla="*/ 130969 h 381000"/>
                <a:gd name="connsiteX8" fmla="*/ 814388 w 2400300"/>
                <a:gd name="connsiteY8" fmla="*/ 123825 h 381000"/>
                <a:gd name="connsiteX9" fmla="*/ 733425 w 2400300"/>
                <a:gd name="connsiteY9" fmla="*/ 116681 h 381000"/>
                <a:gd name="connsiteX10" fmla="*/ 645319 w 2400300"/>
                <a:gd name="connsiteY10" fmla="*/ 104775 h 381000"/>
                <a:gd name="connsiteX11" fmla="*/ 547688 w 2400300"/>
                <a:gd name="connsiteY11" fmla="*/ 88106 h 381000"/>
                <a:gd name="connsiteX12" fmla="*/ 483394 w 2400300"/>
                <a:gd name="connsiteY12" fmla="*/ 76200 h 381000"/>
                <a:gd name="connsiteX13" fmla="*/ 404813 w 2400300"/>
                <a:gd name="connsiteY13" fmla="*/ 57150 h 381000"/>
                <a:gd name="connsiteX14" fmla="*/ 335757 w 2400300"/>
                <a:gd name="connsiteY14" fmla="*/ 38100 h 381000"/>
                <a:gd name="connsiteX15" fmla="*/ 300038 w 2400300"/>
                <a:gd name="connsiteY15" fmla="*/ 28575 h 381000"/>
                <a:gd name="connsiteX16" fmla="*/ 288132 w 2400300"/>
                <a:gd name="connsiteY16" fmla="*/ 28575 h 381000"/>
                <a:gd name="connsiteX17" fmla="*/ 254794 w 2400300"/>
                <a:gd name="connsiteY17" fmla="*/ 33337 h 381000"/>
                <a:gd name="connsiteX18" fmla="*/ 190500 w 2400300"/>
                <a:gd name="connsiteY18" fmla="*/ 50006 h 381000"/>
                <a:gd name="connsiteX19" fmla="*/ 135732 w 2400300"/>
                <a:gd name="connsiteY19" fmla="*/ 69056 h 381000"/>
                <a:gd name="connsiteX20" fmla="*/ 88107 w 2400300"/>
                <a:gd name="connsiteY20" fmla="*/ 90487 h 381000"/>
                <a:gd name="connsiteX21" fmla="*/ 47625 w 2400300"/>
                <a:gd name="connsiteY21" fmla="*/ 111919 h 381000"/>
                <a:gd name="connsiteX22" fmla="*/ 33338 w 2400300"/>
                <a:gd name="connsiteY22" fmla="*/ 116681 h 381000"/>
                <a:gd name="connsiteX23" fmla="*/ 14288 w 2400300"/>
                <a:gd name="connsiteY23" fmla="*/ 128587 h 381000"/>
                <a:gd name="connsiteX24" fmla="*/ 7144 w 2400300"/>
                <a:gd name="connsiteY24" fmla="*/ 142875 h 381000"/>
                <a:gd name="connsiteX25" fmla="*/ 0 w 2400300"/>
                <a:gd name="connsiteY25" fmla="*/ 166687 h 381000"/>
                <a:gd name="connsiteX26" fmla="*/ 0 w 2400300"/>
                <a:gd name="connsiteY26" fmla="*/ 200025 h 381000"/>
                <a:gd name="connsiteX27" fmla="*/ 4763 w 2400300"/>
                <a:gd name="connsiteY27" fmla="*/ 223837 h 381000"/>
                <a:gd name="connsiteX28" fmla="*/ 14288 w 2400300"/>
                <a:gd name="connsiteY28" fmla="*/ 235744 h 381000"/>
                <a:gd name="connsiteX29" fmla="*/ 35719 w 2400300"/>
                <a:gd name="connsiteY29" fmla="*/ 252412 h 381000"/>
                <a:gd name="connsiteX30" fmla="*/ 69057 w 2400300"/>
                <a:gd name="connsiteY30" fmla="*/ 266700 h 381000"/>
                <a:gd name="connsiteX31" fmla="*/ 130969 w 2400300"/>
                <a:gd name="connsiteY31" fmla="*/ 283369 h 381000"/>
                <a:gd name="connsiteX32" fmla="*/ 197644 w 2400300"/>
                <a:gd name="connsiteY32" fmla="*/ 295275 h 381000"/>
                <a:gd name="connsiteX33" fmla="*/ 261938 w 2400300"/>
                <a:gd name="connsiteY33" fmla="*/ 304800 h 381000"/>
                <a:gd name="connsiteX34" fmla="*/ 333375 w 2400300"/>
                <a:gd name="connsiteY34" fmla="*/ 311944 h 381000"/>
                <a:gd name="connsiteX35" fmla="*/ 402432 w 2400300"/>
                <a:gd name="connsiteY35" fmla="*/ 316706 h 381000"/>
                <a:gd name="connsiteX36" fmla="*/ 552450 w 2400300"/>
                <a:gd name="connsiteY36" fmla="*/ 316706 h 381000"/>
                <a:gd name="connsiteX37" fmla="*/ 735807 w 2400300"/>
                <a:gd name="connsiteY37" fmla="*/ 316706 h 381000"/>
                <a:gd name="connsiteX38" fmla="*/ 800100 w 2400300"/>
                <a:gd name="connsiteY38" fmla="*/ 316706 h 381000"/>
                <a:gd name="connsiteX39" fmla="*/ 921544 w 2400300"/>
                <a:gd name="connsiteY39" fmla="*/ 335756 h 381000"/>
                <a:gd name="connsiteX40" fmla="*/ 1031082 w 2400300"/>
                <a:gd name="connsiteY40" fmla="*/ 340519 h 381000"/>
                <a:gd name="connsiteX41" fmla="*/ 1209675 w 2400300"/>
                <a:gd name="connsiteY41" fmla="*/ 350044 h 381000"/>
                <a:gd name="connsiteX42" fmla="*/ 1335882 w 2400300"/>
                <a:gd name="connsiteY42" fmla="*/ 354806 h 381000"/>
                <a:gd name="connsiteX43" fmla="*/ 1481138 w 2400300"/>
                <a:gd name="connsiteY43" fmla="*/ 357187 h 381000"/>
                <a:gd name="connsiteX44" fmla="*/ 1681163 w 2400300"/>
                <a:gd name="connsiteY44" fmla="*/ 359569 h 381000"/>
                <a:gd name="connsiteX45" fmla="*/ 1943100 w 2400300"/>
                <a:gd name="connsiteY45" fmla="*/ 359569 h 381000"/>
                <a:gd name="connsiteX46" fmla="*/ 2128838 w 2400300"/>
                <a:gd name="connsiteY46" fmla="*/ 359569 h 381000"/>
                <a:gd name="connsiteX47" fmla="*/ 2264569 w 2400300"/>
                <a:gd name="connsiteY47" fmla="*/ 381000 h 381000"/>
                <a:gd name="connsiteX48" fmla="*/ 2281238 w 2400300"/>
                <a:gd name="connsiteY48" fmla="*/ 359569 h 381000"/>
                <a:gd name="connsiteX49" fmla="*/ 2297907 w 2400300"/>
                <a:gd name="connsiteY49" fmla="*/ 330994 h 381000"/>
                <a:gd name="connsiteX50" fmla="*/ 2321719 w 2400300"/>
                <a:gd name="connsiteY50" fmla="*/ 288131 h 381000"/>
                <a:gd name="connsiteX51" fmla="*/ 2338388 w 2400300"/>
                <a:gd name="connsiteY51" fmla="*/ 250031 h 381000"/>
                <a:gd name="connsiteX52" fmla="*/ 2357438 w 2400300"/>
                <a:gd name="connsiteY52" fmla="*/ 204787 h 381000"/>
                <a:gd name="connsiteX53" fmla="*/ 2369344 w 2400300"/>
                <a:gd name="connsiteY53" fmla="*/ 166687 h 381000"/>
                <a:gd name="connsiteX54" fmla="*/ 2381250 w 2400300"/>
                <a:gd name="connsiteY54" fmla="*/ 126206 h 381000"/>
                <a:gd name="connsiteX55" fmla="*/ 2393157 w 2400300"/>
                <a:gd name="connsiteY55" fmla="*/ 78581 h 381000"/>
                <a:gd name="connsiteX56" fmla="*/ 2397919 w 2400300"/>
                <a:gd name="connsiteY56" fmla="*/ 45244 h 381000"/>
                <a:gd name="connsiteX57" fmla="*/ 2400300 w 2400300"/>
                <a:gd name="connsiteY57" fmla="*/ 28575 h 381000"/>
                <a:gd name="connsiteX58" fmla="*/ 2400300 w 2400300"/>
                <a:gd name="connsiteY58" fmla="*/ 14287 h 381000"/>
                <a:gd name="connsiteX59" fmla="*/ 2397919 w 2400300"/>
                <a:gd name="connsiteY59" fmla="*/ 7144 h 381000"/>
                <a:gd name="connsiteX60" fmla="*/ 2393157 w 2400300"/>
                <a:gd name="connsiteY60" fmla="*/ 0 h 381000"/>
                <a:gd name="connsiteX61" fmla="*/ 2381250 w 2400300"/>
                <a:gd name="connsiteY61" fmla="*/ 2381 h 381000"/>
                <a:gd name="connsiteX62" fmla="*/ 2369344 w 2400300"/>
                <a:gd name="connsiteY62" fmla="*/ 9525 h 381000"/>
                <a:gd name="connsiteX63" fmla="*/ 2347913 w 2400300"/>
                <a:gd name="connsiteY63" fmla="*/ 30956 h 381000"/>
                <a:gd name="connsiteX64" fmla="*/ 2319338 w 2400300"/>
                <a:gd name="connsiteY64" fmla="*/ 54769 h 381000"/>
                <a:gd name="connsiteX65" fmla="*/ 2281238 w 2400300"/>
                <a:gd name="connsiteY65" fmla="*/ 83344 h 381000"/>
                <a:gd name="connsiteX66" fmla="*/ 2235994 w 2400300"/>
                <a:gd name="connsiteY66" fmla="*/ 107156 h 381000"/>
                <a:gd name="connsiteX67" fmla="*/ 2171700 w 2400300"/>
                <a:gd name="connsiteY67" fmla="*/ 130969 h 381000"/>
                <a:gd name="connsiteX68" fmla="*/ 2121694 w 2400300"/>
                <a:gd name="connsiteY68" fmla="*/ 142875 h 381000"/>
                <a:gd name="connsiteX69" fmla="*/ 2076450 w 2400300"/>
                <a:gd name="connsiteY69" fmla="*/ 150019 h 381000"/>
                <a:gd name="connsiteX70" fmla="*/ 2031207 w 2400300"/>
                <a:gd name="connsiteY70" fmla="*/ 154781 h 381000"/>
                <a:gd name="connsiteX71" fmla="*/ 1983582 w 2400300"/>
                <a:gd name="connsiteY71" fmla="*/ 159544 h 381000"/>
                <a:gd name="connsiteX72" fmla="*/ 1919288 w 2400300"/>
                <a:gd name="connsiteY72" fmla="*/ 161925 h 381000"/>
                <a:gd name="connsiteX73" fmla="*/ 1826419 w 2400300"/>
                <a:gd name="connsiteY73" fmla="*/ 161925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400300" h="381000">
                  <a:moveTo>
                    <a:pt x="1826419" y="161925"/>
                  </a:moveTo>
                  <a:lnTo>
                    <a:pt x="1640682" y="159544"/>
                  </a:lnTo>
                  <a:lnTo>
                    <a:pt x="1471613" y="157162"/>
                  </a:lnTo>
                  <a:lnTo>
                    <a:pt x="1345407" y="154781"/>
                  </a:lnTo>
                  <a:lnTo>
                    <a:pt x="1204913" y="150019"/>
                  </a:lnTo>
                  <a:lnTo>
                    <a:pt x="1088232" y="145256"/>
                  </a:lnTo>
                  <a:lnTo>
                    <a:pt x="978694" y="135731"/>
                  </a:lnTo>
                  <a:lnTo>
                    <a:pt x="900113" y="130969"/>
                  </a:lnTo>
                  <a:lnTo>
                    <a:pt x="814388" y="123825"/>
                  </a:lnTo>
                  <a:lnTo>
                    <a:pt x="733425" y="116681"/>
                  </a:lnTo>
                  <a:lnTo>
                    <a:pt x="645319" y="104775"/>
                  </a:lnTo>
                  <a:lnTo>
                    <a:pt x="547688" y="88106"/>
                  </a:lnTo>
                  <a:lnTo>
                    <a:pt x="483394" y="76200"/>
                  </a:lnTo>
                  <a:lnTo>
                    <a:pt x="404813" y="57150"/>
                  </a:lnTo>
                  <a:lnTo>
                    <a:pt x="335757" y="38100"/>
                  </a:lnTo>
                  <a:lnTo>
                    <a:pt x="300038" y="28575"/>
                  </a:lnTo>
                  <a:lnTo>
                    <a:pt x="288132" y="28575"/>
                  </a:lnTo>
                  <a:lnTo>
                    <a:pt x="254794" y="33337"/>
                  </a:lnTo>
                  <a:lnTo>
                    <a:pt x="190500" y="50006"/>
                  </a:lnTo>
                  <a:lnTo>
                    <a:pt x="135732" y="69056"/>
                  </a:lnTo>
                  <a:lnTo>
                    <a:pt x="88107" y="90487"/>
                  </a:lnTo>
                  <a:lnTo>
                    <a:pt x="47625" y="111919"/>
                  </a:lnTo>
                  <a:lnTo>
                    <a:pt x="33338" y="116681"/>
                  </a:lnTo>
                  <a:lnTo>
                    <a:pt x="14288" y="128587"/>
                  </a:lnTo>
                  <a:lnTo>
                    <a:pt x="7144" y="142875"/>
                  </a:lnTo>
                  <a:lnTo>
                    <a:pt x="0" y="166687"/>
                  </a:lnTo>
                  <a:lnTo>
                    <a:pt x="0" y="200025"/>
                  </a:lnTo>
                  <a:lnTo>
                    <a:pt x="4763" y="223837"/>
                  </a:lnTo>
                  <a:lnTo>
                    <a:pt x="14288" y="235744"/>
                  </a:lnTo>
                  <a:lnTo>
                    <a:pt x="35719" y="252412"/>
                  </a:lnTo>
                  <a:lnTo>
                    <a:pt x="69057" y="266700"/>
                  </a:lnTo>
                  <a:lnTo>
                    <a:pt x="130969" y="283369"/>
                  </a:lnTo>
                  <a:lnTo>
                    <a:pt x="197644" y="295275"/>
                  </a:lnTo>
                  <a:lnTo>
                    <a:pt x="261938" y="304800"/>
                  </a:lnTo>
                  <a:lnTo>
                    <a:pt x="333375" y="311944"/>
                  </a:lnTo>
                  <a:lnTo>
                    <a:pt x="402432" y="316706"/>
                  </a:lnTo>
                  <a:lnTo>
                    <a:pt x="552450" y="316706"/>
                  </a:lnTo>
                  <a:lnTo>
                    <a:pt x="735807" y="316706"/>
                  </a:lnTo>
                  <a:lnTo>
                    <a:pt x="800100" y="316706"/>
                  </a:lnTo>
                  <a:lnTo>
                    <a:pt x="921544" y="335756"/>
                  </a:lnTo>
                  <a:lnTo>
                    <a:pt x="1031082" y="340519"/>
                  </a:lnTo>
                  <a:lnTo>
                    <a:pt x="1209675" y="350044"/>
                  </a:lnTo>
                  <a:lnTo>
                    <a:pt x="1335882" y="354806"/>
                  </a:lnTo>
                  <a:lnTo>
                    <a:pt x="1481138" y="357187"/>
                  </a:lnTo>
                  <a:lnTo>
                    <a:pt x="1681163" y="359569"/>
                  </a:lnTo>
                  <a:lnTo>
                    <a:pt x="1943100" y="359569"/>
                  </a:lnTo>
                  <a:lnTo>
                    <a:pt x="2128838" y="359569"/>
                  </a:lnTo>
                  <a:lnTo>
                    <a:pt x="2264569" y="381000"/>
                  </a:lnTo>
                  <a:lnTo>
                    <a:pt x="2281238" y="359569"/>
                  </a:lnTo>
                  <a:lnTo>
                    <a:pt x="2297907" y="330994"/>
                  </a:lnTo>
                  <a:lnTo>
                    <a:pt x="2321719" y="288131"/>
                  </a:lnTo>
                  <a:lnTo>
                    <a:pt x="2338388" y="250031"/>
                  </a:lnTo>
                  <a:lnTo>
                    <a:pt x="2357438" y="204787"/>
                  </a:lnTo>
                  <a:lnTo>
                    <a:pt x="2369344" y="166687"/>
                  </a:lnTo>
                  <a:lnTo>
                    <a:pt x="2381250" y="126206"/>
                  </a:lnTo>
                  <a:lnTo>
                    <a:pt x="2393157" y="78581"/>
                  </a:lnTo>
                  <a:lnTo>
                    <a:pt x="2397919" y="45244"/>
                  </a:lnTo>
                  <a:lnTo>
                    <a:pt x="2400300" y="28575"/>
                  </a:lnTo>
                  <a:lnTo>
                    <a:pt x="2400300" y="14287"/>
                  </a:lnTo>
                  <a:lnTo>
                    <a:pt x="2397919" y="7144"/>
                  </a:lnTo>
                  <a:lnTo>
                    <a:pt x="2393157" y="0"/>
                  </a:lnTo>
                  <a:lnTo>
                    <a:pt x="2381250" y="2381"/>
                  </a:lnTo>
                  <a:lnTo>
                    <a:pt x="2369344" y="9525"/>
                  </a:lnTo>
                  <a:lnTo>
                    <a:pt x="2347913" y="30956"/>
                  </a:lnTo>
                  <a:lnTo>
                    <a:pt x="2319338" y="54769"/>
                  </a:lnTo>
                  <a:lnTo>
                    <a:pt x="2281238" y="83344"/>
                  </a:lnTo>
                  <a:lnTo>
                    <a:pt x="2235994" y="107156"/>
                  </a:lnTo>
                  <a:lnTo>
                    <a:pt x="2171700" y="130969"/>
                  </a:lnTo>
                  <a:lnTo>
                    <a:pt x="2121694" y="142875"/>
                  </a:lnTo>
                  <a:lnTo>
                    <a:pt x="2076450" y="150019"/>
                  </a:lnTo>
                  <a:lnTo>
                    <a:pt x="2031207" y="154781"/>
                  </a:lnTo>
                  <a:lnTo>
                    <a:pt x="1983582" y="159544"/>
                  </a:lnTo>
                  <a:lnTo>
                    <a:pt x="1919288" y="161925"/>
                  </a:lnTo>
                  <a:lnTo>
                    <a:pt x="1826419" y="161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41">
              <a:extLst>
                <a:ext uri="{FF2B5EF4-FFF2-40B4-BE49-F238E27FC236}">
                  <a16:creationId xmlns:a16="http://schemas.microsoft.com/office/drawing/2014/main" id="{585CF17B-852E-4610-9A8B-F140D05C6FF1}"/>
                </a:ext>
              </a:extLst>
            </p:cNvPr>
            <p:cNvSpPr/>
            <p:nvPr/>
          </p:nvSpPr>
          <p:spPr>
            <a:xfrm rot="16200000">
              <a:off x="4325938" y="3592512"/>
              <a:ext cx="2636838" cy="2259013"/>
            </a:xfrm>
            <a:custGeom>
              <a:avLst/>
              <a:gdLst>
                <a:gd name="connsiteX0" fmla="*/ 2301865 w 2636472"/>
                <a:gd name="connsiteY0" fmla="*/ 268262 h 2258596"/>
                <a:gd name="connsiteX1" fmla="*/ 2327826 w 2636472"/>
                <a:gd name="connsiteY1" fmla="*/ 473065 h 2258596"/>
                <a:gd name="connsiteX2" fmla="*/ 2359556 w 2636472"/>
                <a:gd name="connsiteY2" fmla="*/ 715366 h 2258596"/>
                <a:gd name="connsiteX3" fmla="*/ 2365325 w 2636472"/>
                <a:gd name="connsiteY3" fmla="*/ 767288 h 2258596"/>
                <a:gd name="connsiteX4" fmla="*/ 2382632 w 2636472"/>
                <a:gd name="connsiteY4" fmla="*/ 923053 h 2258596"/>
                <a:gd name="connsiteX5" fmla="*/ 2397055 w 2636472"/>
                <a:gd name="connsiteY5" fmla="*/ 1081703 h 2258596"/>
                <a:gd name="connsiteX6" fmla="*/ 2417247 w 2636472"/>
                <a:gd name="connsiteY6" fmla="*/ 1373042 h 2258596"/>
                <a:gd name="connsiteX7" fmla="*/ 2437438 w 2636472"/>
                <a:gd name="connsiteY7" fmla="*/ 1609574 h 2258596"/>
                <a:gd name="connsiteX8" fmla="*/ 2448976 w 2636472"/>
                <a:gd name="connsiteY8" fmla="*/ 1762455 h 2258596"/>
                <a:gd name="connsiteX9" fmla="*/ 2451861 w 2636472"/>
                <a:gd name="connsiteY9" fmla="*/ 1802839 h 2258596"/>
                <a:gd name="connsiteX10" fmla="*/ 2451861 w 2636472"/>
                <a:gd name="connsiteY10" fmla="*/ 1828800 h 2258596"/>
                <a:gd name="connsiteX11" fmla="*/ 2446092 w 2636472"/>
                <a:gd name="connsiteY11" fmla="*/ 1863414 h 2258596"/>
                <a:gd name="connsiteX12" fmla="*/ 2434554 w 2636472"/>
                <a:gd name="connsiteY12" fmla="*/ 1889375 h 2258596"/>
                <a:gd name="connsiteX13" fmla="*/ 2423016 w 2636472"/>
                <a:gd name="connsiteY13" fmla="*/ 1906682 h 2258596"/>
                <a:gd name="connsiteX14" fmla="*/ 2411477 w 2636472"/>
                <a:gd name="connsiteY14" fmla="*/ 1915336 h 2258596"/>
                <a:gd name="connsiteX15" fmla="*/ 2394170 w 2636472"/>
                <a:gd name="connsiteY15" fmla="*/ 1923989 h 2258596"/>
                <a:gd name="connsiteX16" fmla="*/ 2353787 w 2636472"/>
                <a:gd name="connsiteY16" fmla="*/ 1926874 h 2258596"/>
                <a:gd name="connsiteX17" fmla="*/ 2189368 w 2636472"/>
                <a:gd name="connsiteY17" fmla="*/ 1926874 h 2258596"/>
                <a:gd name="connsiteX18" fmla="*/ 1961489 w 2636472"/>
                <a:gd name="connsiteY18" fmla="*/ 1923989 h 2258596"/>
                <a:gd name="connsiteX19" fmla="*/ 1799954 w 2636472"/>
                <a:gd name="connsiteY19" fmla="*/ 1926874 h 2258596"/>
                <a:gd name="connsiteX20" fmla="*/ 1589383 w 2636472"/>
                <a:gd name="connsiteY20" fmla="*/ 1926874 h 2258596"/>
                <a:gd name="connsiteX21" fmla="*/ 1393234 w 2636472"/>
                <a:gd name="connsiteY21" fmla="*/ 1923989 h 2258596"/>
                <a:gd name="connsiteX22" fmla="*/ 1110549 w 2636472"/>
                <a:gd name="connsiteY22" fmla="*/ 1923989 h 2258596"/>
                <a:gd name="connsiteX23" fmla="*/ 931707 w 2636472"/>
                <a:gd name="connsiteY23" fmla="*/ 1926874 h 2258596"/>
                <a:gd name="connsiteX24" fmla="*/ 703828 w 2636472"/>
                <a:gd name="connsiteY24" fmla="*/ 1926874 h 2258596"/>
                <a:gd name="connsiteX25" fmla="*/ 571139 w 2636472"/>
                <a:gd name="connsiteY25" fmla="*/ 1926874 h 2258596"/>
                <a:gd name="connsiteX26" fmla="*/ 545178 w 2636472"/>
                <a:gd name="connsiteY26" fmla="*/ 1926874 h 2258596"/>
                <a:gd name="connsiteX27" fmla="*/ 37499 w 2636472"/>
                <a:gd name="connsiteY27" fmla="*/ 1877837 h 2258596"/>
                <a:gd name="connsiteX28" fmla="*/ 20192 w 2636472"/>
                <a:gd name="connsiteY28" fmla="*/ 1886490 h 2258596"/>
                <a:gd name="connsiteX29" fmla="*/ 5769 w 2636472"/>
                <a:gd name="connsiteY29" fmla="*/ 1912451 h 2258596"/>
                <a:gd name="connsiteX30" fmla="*/ 0 w 2636472"/>
                <a:gd name="connsiteY30" fmla="*/ 1929759 h 2258596"/>
                <a:gd name="connsiteX31" fmla="*/ 0 w 2636472"/>
                <a:gd name="connsiteY31" fmla="*/ 1949950 h 2258596"/>
                <a:gd name="connsiteX32" fmla="*/ 8653 w 2636472"/>
                <a:gd name="connsiteY32" fmla="*/ 1967258 h 2258596"/>
                <a:gd name="connsiteX33" fmla="*/ 28845 w 2636472"/>
                <a:gd name="connsiteY33" fmla="*/ 1984565 h 2258596"/>
                <a:gd name="connsiteX34" fmla="*/ 46152 w 2636472"/>
                <a:gd name="connsiteY34" fmla="*/ 2001872 h 2258596"/>
                <a:gd name="connsiteX35" fmla="*/ 66344 w 2636472"/>
                <a:gd name="connsiteY35" fmla="*/ 2019179 h 2258596"/>
                <a:gd name="connsiteX36" fmla="*/ 95190 w 2636472"/>
                <a:gd name="connsiteY36" fmla="*/ 2045140 h 2258596"/>
                <a:gd name="connsiteX37" fmla="*/ 144227 w 2636472"/>
                <a:gd name="connsiteY37" fmla="*/ 2076870 h 2258596"/>
                <a:gd name="connsiteX38" fmla="*/ 213456 w 2636472"/>
                <a:gd name="connsiteY38" fmla="*/ 2111485 h 2258596"/>
                <a:gd name="connsiteX39" fmla="*/ 299992 w 2636472"/>
                <a:gd name="connsiteY39" fmla="*/ 2146099 h 2258596"/>
                <a:gd name="connsiteX40" fmla="*/ 377875 w 2636472"/>
                <a:gd name="connsiteY40" fmla="*/ 2174945 h 2258596"/>
                <a:gd name="connsiteX41" fmla="*/ 447104 w 2636472"/>
                <a:gd name="connsiteY41" fmla="*/ 2195136 h 2258596"/>
                <a:gd name="connsiteX42" fmla="*/ 504795 w 2636472"/>
                <a:gd name="connsiteY42" fmla="*/ 2186483 h 2258596"/>
                <a:gd name="connsiteX43" fmla="*/ 617292 w 2636472"/>
                <a:gd name="connsiteY43" fmla="*/ 2172060 h 2258596"/>
                <a:gd name="connsiteX44" fmla="*/ 804787 w 2636472"/>
                <a:gd name="connsiteY44" fmla="*/ 2157637 h 2258596"/>
                <a:gd name="connsiteX45" fmla="*/ 998052 w 2636472"/>
                <a:gd name="connsiteY45" fmla="*/ 2148984 h 2258596"/>
                <a:gd name="connsiteX46" fmla="*/ 1225930 w 2636472"/>
                <a:gd name="connsiteY46" fmla="*/ 2148984 h 2258596"/>
                <a:gd name="connsiteX47" fmla="*/ 1551884 w 2636472"/>
                <a:gd name="connsiteY47" fmla="*/ 2148984 h 2258596"/>
                <a:gd name="connsiteX48" fmla="*/ 1929759 w 2636472"/>
                <a:gd name="connsiteY48" fmla="*/ 2148984 h 2258596"/>
                <a:gd name="connsiteX49" fmla="*/ 2249943 w 2636472"/>
                <a:gd name="connsiteY49" fmla="*/ 2148984 h 2258596"/>
                <a:gd name="connsiteX50" fmla="*/ 2275904 w 2636472"/>
                <a:gd name="connsiteY50" fmla="*/ 2148984 h 2258596"/>
                <a:gd name="connsiteX51" fmla="*/ 2284558 w 2636472"/>
                <a:gd name="connsiteY51" fmla="*/ 2177829 h 2258596"/>
                <a:gd name="connsiteX52" fmla="*/ 2296096 w 2636472"/>
                <a:gd name="connsiteY52" fmla="*/ 2209559 h 2258596"/>
                <a:gd name="connsiteX53" fmla="*/ 2310518 w 2636472"/>
                <a:gd name="connsiteY53" fmla="*/ 2238405 h 2258596"/>
                <a:gd name="connsiteX54" fmla="*/ 2330710 w 2636472"/>
                <a:gd name="connsiteY54" fmla="*/ 2255712 h 2258596"/>
                <a:gd name="connsiteX55" fmla="*/ 2342248 w 2636472"/>
                <a:gd name="connsiteY55" fmla="*/ 2258596 h 2258596"/>
                <a:gd name="connsiteX56" fmla="*/ 2353787 w 2636472"/>
                <a:gd name="connsiteY56" fmla="*/ 2258596 h 2258596"/>
                <a:gd name="connsiteX57" fmla="*/ 2373978 w 2636472"/>
                <a:gd name="connsiteY57" fmla="*/ 2247058 h 2258596"/>
                <a:gd name="connsiteX58" fmla="*/ 2405708 w 2636472"/>
                <a:gd name="connsiteY58" fmla="*/ 2218213 h 2258596"/>
                <a:gd name="connsiteX59" fmla="*/ 2489360 w 2636472"/>
                <a:gd name="connsiteY59" fmla="*/ 2137446 h 2258596"/>
                <a:gd name="connsiteX60" fmla="*/ 2561474 w 2636472"/>
                <a:gd name="connsiteY60" fmla="*/ 2062448 h 2258596"/>
                <a:gd name="connsiteX61" fmla="*/ 2616280 w 2636472"/>
                <a:gd name="connsiteY61" fmla="*/ 2007641 h 2258596"/>
                <a:gd name="connsiteX62" fmla="*/ 2622049 w 2636472"/>
                <a:gd name="connsiteY62" fmla="*/ 2001872 h 2258596"/>
                <a:gd name="connsiteX63" fmla="*/ 2627818 w 2636472"/>
                <a:gd name="connsiteY63" fmla="*/ 1993218 h 2258596"/>
                <a:gd name="connsiteX64" fmla="*/ 2633587 w 2636472"/>
                <a:gd name="connsiteY64" fmla="*/ 1984565 h 2258596"/>
                <a:gd name="connsiteX65" fmla="*/ 2636472 w 2636472"/>
                <a:gd name="connsiteY65" fmla="*/ 1978796 h 2258596"/>
                <a:gd name="connsiteX66" fmla="*/ 2636472 w 2636472"/>
                <a:gd name="connsiteY66" fmla="*/ 1964373 h 2258596"/>
                <a:gd name="connsiteX67" fmla="*/ 2636472 w 2636472"/>
                <a:gd name="connsiteY67" fmla="*/ 1941297 h 2258596"/>
                <a:gd name="connsiteX68" fmla="*/ 2630703 w 2636472"/>
                <a:gd name="connsiteY68" fmla="*/ 1898029 h 2258596"/>
                <a:gd name="connsiteX69" fmla="*/ 2619164 w 2636472"/>
                <a:gd name="connsiteY69" fmla="*/ 1851876 h 2258596"/>
                <a:gd name="connsiteX70" fmla="*/ 2601857 w 2636472"/>
                <a:gd name="connsiteY70" fmla="*/ 1782647 h 2258596"/>
                <a:gd name="connsiteX71" fmla="*/ 2587435 w 2636472"/>
                <a:gd name="connsiteY71" fmla="*/ 1745148 h 2258596"/>
                <a:gd name="connsiteX72" fmla="*/ 2578781 w 2636472"/>
                <a:gd name="connsiteY72" fmla="*/ 1673034 h 2258596"/>
                <a:gd name="connsiteX73" fmla="*/ 2570127 w 2636472"/>
                <a:gd name="connsiteY73" fmla="*/ 1546114 h 2258596"/>
                <a:gd name="connsiteX74" fmla="*/ 2552820 w 2636472"/>
                <a:gd name="connsiteY74" fmla="*/ 1378811 h 2258596"/>
                <a:gd name="connsiteX75" fmla="*/ 2541282 w 2636472"/>
                <a:gd name="connsiteY75" fmla="*/ 1223046 h 2258596"/>
                <a:gd name="connsiteX76" fmla="*/ 2544166 w 2636472"/>
                <a:gd name="connsiteY76" fmla="*/ 1026897 h 2258596"/>
                <a:gd name="connsiteX77" fmla="*/ 2523975 w 2636472"/>
                <a:gd name="connsiteY77" fmla="*/ 856709 h 2258596"/>
                <a:gd name="connsiteX78" fmla="*/ 2503783 w 2636472"/>
                <a:gd name="connsiteY78" fmla="*/ 674983 h 2258596"/>
                <a:gd name="connsiteX79" fmla="*/ 2474937 w 2636472"/>
                <a:gd name="connsiteY79" fmla="*/ 449988 h 2258596"/>
                <a:gd name="connsiteX80" fmla="*/ 2451861 w 2636472"/>
                <a:gd name="connsiteY80" fmla="*/ 236532 h 2258596"/>
                <a:gd name="connsiteX81" fmla="*/ 2425900 w 2636472"/>
                <a:gd name="connsiteY81" fmla="*/ 2884 h 2258596"/>
                <a:gd name="connsiteX82" fmla="*/ 2267250 w 2636472"/>
                <a:gd name="connsiteY82" fmla="*/ 0 h 2258596"/>
                <a:gd name="connsiteX83" fmla="*/ 2284558 w 2636472"/>
                <a:gd name="connsiteY83" fmla="*/ 129804 h 2258596"/>
                <a:gd name="connsiteX84" fmla="*/ 2301865 w 2636472"/>
                <a:gd name="connsiteY84" fmla="*/ 268262 h 2258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636472" h="2258596">
                  <a:moveTo>
                    <a:pt x="2301865" y="268262"/>
                  </a:moveTo>
                  <a:lnTo>
                    <a:pt x="2327826" y="473065"/>
                  </a:lnTo>
                  <a:lnTo>
                    <a:pt x="2359556" y="715366"/>
                  </a:lnTo>
                  <a:lnTo>
                    <a:pt x="2365325" y="767288"/>
                  </a:lnTo>
                  <a:lnTo>
                    <a:pt x="2382632" y="923053"/>
                  </a:lnTo>
                  <a:lnTo>
                    <a:pt x="2397055" y="1081703"/>
                  </a:lnTo>
                  <a:lnTo>
                    <a:pt x="2417247" y="1373042"/>
                  </a:lnTo>
                  <a:lnTo>
                    <a:pt x="2437438" y="1609574"/>
                  </a:lnTo>
                  <a:lnTo>
                    <a:pt x="2448976" y="1762455"/>
                  </a:lnTo>
                  <a:lnTo>
                    <a:pt x="2451861" y="1802839"/>
                  </a:lnTo>
                  <a:lnTo>
                    <a:pt x="2451861" y="1828800"/>
                  </a:lnTo>
                  <a:lnTo>
                    <a:pt x="2446092" y="1863414"/>
                  </a:lnTo>
                  <a:lnTo>
                    <a:pt x="2434554" y="1889375"/>
                  </a:lnTo>
                  <a:lnTo>
                    <a:pt x="2423016" y="1906682"/>
                  </a:lnTo>
                  <a:lnTo>
                    <a:pt x="2411477" y="1915336"/>
                  </a:lnTo>
                  <a:lnTo>
                    <a:pt x="2394170" y="1923989"/>
                  </a:lnTo>
                  <a:lnTo>
                    <a:pt x="2353787" y="1926874"/>
                  </a:lnTo>
                  <a:lnTo>
                    <a:pt x="2189368" y="1926874"/>
                  </a:lnTo>
                  <a:lnTo>
                    <a:pt x="1961489" y="1923989"/>
                  </a:lnTo>
                  <a:lnTo>
                    <a:pt x="1799954" y="1926874"/>
                  </a:lnTo>
                  <a:lnTo>
                    <a:pt x="1589383" y="1926874"/>
                  </a:lnTo>
                  <a:lnTo>
                    <a:pt x="1393234" y="1923989"/>
                  </a:lnTo>
                  <a:lnTo>
                    <a:pt x="1110549" y="1923989"/>
                  </a:lnTo>
                  <a:lnTo>
                    <a:pt x="931707" y="1926874"/>
                  </a:lnTo>
                  <a:lnTo>
                    <a:pt x="703828" y="1926874"/>
                  </a:lnTo>
                  <a:lnTo>
                    <a:pt x="571139" y="1926874"/>
                  </a:lnTo>
                  <a:lnTo>
                    <a:pt x="545178" y="1926874"/>
                  </a:lnTo>
                  <a:lnTo>
                    <a:pt x="37499" y="1877837"/>
                  </a:lnTo>
                  <a:lnTo>
                    <a:pt x="20192" y="1886490"/>
                  </a:lnTo>
                  <a:lnTo>
                    <a:pt x="5769" y="1912451"/>
                  </a:lnTo>
                  <a:lnTo>
                    <a:pt x="0" y="1929759"/>
                  </a:lnTo>
                  <a:lnTo>
                    <a:pt x="0" y="1949950"/>
                  </a:lnTo>
                  <a:lnTo>
                    <a:pt x="8653" y="1967258"/>
                  </a:lnTo>
                  <a:lnTo>
                    <a:pt x="28845" y="1984565"/>
                  </a:lnTo>
                  <a:lnTo>
                    <a:pt x="46152" y="2001872"/>
                  </a:lnTo>
                  <a:lnTo>
                    <a:pt x="66344" y="2019179"/>
                  </a:lnTo>
                  <a:lnTo>
                    <a:pt x="95190" y="2045140"/>
                  </a:lnTo>
                  <a:lnTo>
                    <a:pt x="144227" y="2076870"/>
                  </a:lnTo>
                  <a:lnTo>
                    <a:pt x="213456" y="2111485"/>
                  </a:lnTo>
                  <a:lnTo>
                    <a:pt x="299992" y="2146099"/>
                  </a:lnTo>
                  <a:lnTo>
                    <a:pt x="377875" y="2174945"/>
                  </a:lnTo>
                  <a:lnTo>
                    <a:pt x="447104" y="2195136"/>
                  </a:lnTo>
                  <a:lnTo>
                    <a:pt x="504795" y="2186483"/>
                  </a:lnTo>
                  <a:lnTo>
                    <a:pt x="617292" y="2172060"/>
                  </a:lnTo>
                  <a:lnTo>
                    <a:pt x="804787" y="2157637"/>
                  </a:lnTo>
                  <a:lnTo>
                    <a:pt x="998052" y="2148984"/>
                  </a:lnTo>
                  <a:lnTo>
                    <a:pt x="1225930" y="2148984"/>
                  </a:lnTo>
                  <a:lnTo>
                    <a:pt x="1551884" y="2148984"/>
                  </a:lnTo>
                  <a:lnTo>
                    <a:pt x="1929759" y="2148984"/>
                  </a:lnTo>
                  <a:lnTo>
                    <a:pt x="2249943" y="2148984"/>
                  </a:lnTo>
                  <a:lnTo>
                    <a:pt x="2275904" y="2148984"/>
                  </a:lnTo>
                  <a:lnTo>
                    <a:pt x="2284558" y="2177829"/>
                  </a:lnTo>
                  <a:lnTo>
                    <a:pt x="2296096" y="2209559"/>
                  </a:lnTo>
                  <a:lnTo>
                    <a:pt x="2310518" y="2238405"/>
                  </a:lnTo>
                  <a:lnTo>
                    <a:pt x="2330710" y="2255712"/>
                  </a:lnTo>
                  <a:lnTo>
                    <a:pt x="2342248" y="2258596"/>
                  </a:lnTo>
                  <a:lnTo>
                    <a:pt x="2353787" y="2258596"/>
                  </a:lnTo>
                  <a:lnTo>
                    <a:pt x="2373978" y="2247058"/>
                  </a:lnTo>
                  <a:lnTo>
                    <a:pt x="2405708" y="2218213"/>
                  </a:lnTo>
                  <a:lnTo>
                    <a:pt x="2489360" y="2137446"/>
                  </a:lnTo>
                  <a:lnTo>
                    <a:pt x="2561474" y="2062448"/>
                  </a:lnTo>
                  <a:lnTo>
                    <a:pt x="2616280" y="2007641"/>
                  </a:lnTo>
                  <a:lnTo>
                    <a:pt x="2622049" y="2001872"/>
                  </a:lnTo>
                  <a:lnTo>
                    <a:pt x="2627818" y="1993218"/>
                  </a:lnTo>
                  <a:lnTo>
                    <a:pt x="2633587" y="1984565"/>
                  </a:lnTo>
                  <a:lnTo>
                    <a:pt x="2636472" y="1978796"/>
                  </a:lnTo>
                  <a:lnTo>
                    <a:pt x="2636472" y="1964373"/>
                  </a:lnTo>
                  <a:lnTo>
                    <a:pt x="2636472" y="1941297"/>
                  </a:lnTo>
                  <a:lnTo>
                    <a:pt x="2630703" y="1898029"/>
                  </a:lnTo>
                  <a:lnTo>
                    <a:pt x="2619164" y="1851876"/>
                  </a:lnTo>
                  <a:lnTo>
                    <a:pt x="2601857" y="1782647"/>
                  </a:lnTo>
                  <a:lnTo>
                    <a:pt x="2587435" y="1745148"/>
                  </a:lnTo>
                  <a:lnTo>
                    <a:pt x="2578781" y="1673034"/>
                  </a:lnTo>
                  <a:lnTo>
                    <a:pt x="2570127" y="1546114"/>
                  </a:lnTo>
                  <a:lnTo>
                    <a:pt x="2552820" y="1378811"/>
                  </a:lnTo>
                  <a:lnTo>
                    <a:pt x="2541282" y="1223046"/>
                  </a:lnTo>
                  <a:cubicBezTo>
                    <a:pt x="2542243" y="1157663"/>
                    <a:pt x="2543205" y="1092280"/>
                    <a:pt x="2544166" y="1026897"/>
                  </a:cubicBezTo>
                  <a:lnTo>
                    <a:pt x="2523975" y="856709"/>
                  </a:lnTo>
                  <a:lnTo>
                    <a:pt x="2503783" y="674983"/>
                  </a:lnTo>
                  <a:lnTo>
                    <a:pt x="2474937" y="449988"/>
                  </a:lnTo>
                  <a:lnTo>
                    <a:pt x="2451861" y="236532"/>
                  </a:lnTo>
                  <a:lnTo>
                    <a:pt x="2425900" y="2884"/>
                  </a:lnTo>
                  <a:lnTo>
                    <a:pt x="2267250" y="0"/>
                  </a:lnTo>
                  <a:lnTo>
                    <a:pt x="2284558" y="129804"/>
                  </a:lnTo>
                  <a:lnTo>
                    <a:pt x="2301865" y="268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48">
              <a:extLst>
                <a:ext uri="{FF2B5EF4-FFF2-40B4-BE49-F238E27FC236}">
                  <a16:creationId xmlns:a16="http://schemas.microsoft.com/office/drawing/2014/main" id="{8DF4167E-BCB4-46C9-BB7D-67B5C3A32643}"/>
                </a:ext>
              </a:extLst>
            </p:cNvPr>
            <p:cNvSpPr/>
            <p:nvPr/>
          </p:nvSpPr>
          <p:spPr>
            <a:xfrm>
              <a:off x="5867400" y="5389563"/>
              <a:ext cx="585788" cy="644525"/>
            </a:xfrm>
            <a:custGeom>
              <a:avLst/>
              <a:gdLst>
                <a:gd name="connsiteX0" fmla="*/ 152400 w 585788"/>
                <a:gd name="connsiteY0" fmla="*/ 121444 h 645319"/>
                <a:gd name="connsiteX1" fmla="*/ 338138 w 585788"/>
                <a:gd name="connsiteY1" fmla="*/ 173831 h 645319"/>
                <a:gd name="connsiteX2" fmla="*/ 383381 w 585788"/>
                <a:gd name="connsiteY2" fmla="*/ 188119 h 645319"/>
                <a:gd name="connsiteX3" fmla="*/ 419100 w 585788"/>
                <a:gd name="connsiteY3" fmla="*/ 202406 h 645319"/>
                <a:gd name="connsiteX4" fmla="*/ 438150 w 585788"/>
                <a:gd name="connsiteY4" fmla="*/ 207169 h 645319"/>
                <a:gd name="connsiteX5" fmla="*/ 466725 w 585788"/>
                <a:gd name="connsiteY5" fmla="*/ 211931 h 645319"/>
                <a:gd name="connsiteX6" fmla="*/ 478631 w 585788"/>
                <a:gd name="connsiteY6" fmla="*/ 214312 h 645319"/>
                <a:gd name="connsiteX7" fmla="*/ 502444 w 585788"/>
                <a:gd name="connsiteY7" fmla="*/ 209550 h 645319"/>
                <a:gd name="connsiteX8" fmla="*/ 523875 w 585788"/>
                <a:gd name="connsiteY8" fmla="*/ 200025 h 645319"/>
                <a:gd name="connsiteX9" fmla="*/ 542925 w 585788"/>
                <a:gd name="connsiteY9" fmla="*/ 185737 h 645319"/>
                <a:gd name="connsiteX10" fmla="*/ 554831 w 585788"/>
                <a:gd name="connsiteY10" fmla="*/ 171450 h 645319"/>
                <a:gd name="connsiteX11" fmla="*/ 564356 w 585788"/>
                <a:gd name="connsiteY11" fmla="*/ 154781 h 645319"/>
                <a:gd name="connsiteX12" fmla="*/ 571500 w 585788"/>
                <a:gd name="connsiteY12" fmla="*/ 130969 h 645319"/>
                <a:gd name="connsiteX13" fmla="*/ 573881 w 585788"/>
                <a:gd name="connsiteY13" fmla="*/ 95250 h 645319"/>
                <a:gd name="connsiteX14" fmla="*/ 578644 w 585788"/>
                <a:gd name="connsiteY14" fmla="*/ 0 h 645319"/>
                <a:gd name="connsiteX15" fmla="*/ 585788 w 585788"/>
                <a:gd name="connsiteY15" fmla="*/ 645319 h 645319"/>
                <a:gd name="connsiteX16" fmla="*/ 550069 w 585788"/>
                <a:gd name="connsiteY16" fmla="*/ 635794 h 645319"/>
                <a:gd name="connsiteX17" fmla="*/ 528638 w 585788"/>
                <a:gd name="connsiteY17" fmla="*/ 623887 h 645319"/>
                <a:gd name="connsiteX18" fmla="*/ 511969 w 585788"/>
                <a:gd name="connsiteY18" fmla="*/ 609600 h 645319"/>
                <a:gd name="connsiteX19" fmla="*/ 495300 w 585788"/>
                <a:gd name="connsiteY19" fmla="*/ 588169 h 645319"/>
                <a:gd name="connsiteX20" fmla="*/ 471488 w 585788"/>
                <a:gd name="connsiteY20" fmla="*/ 545306 h 645319"/>
                <a:gd name="connsiteX21" fmla="*/ 426244 w 585788"/>
                <a:gd name="connsiteY21" fmla="*/ 459581 h 645319"/>
                <a:gd name="connsiteX22" fmla="*/ 397669 w 585788"/>
                <a:gd name="connsiteY22" fmla="*/ 409575 h 645319"/>
                <a:gd name="connsiteX23" fmla="*/ 357188 w 585788"/>
                <a:gd name="connsiteY23" fmla="*/ 378619 h 645319"/>
                <a:gd name="connsiteX24" fmla="*/ 278606 w 585788"/>
                <a:gd name="connsiteY24" fmla="*/ 321469 h 645319"/>
                <a:gd name="connsiteX25" fmla="*/ 157163 w 585788"/>
                <a:gd name="connsiteY25" fmla="*/ 235744 h 645319"/>
                <a:gd name="connsiteX26" fmla="*/ 85725 w 585788"/>
                <a:gd name="connsiteY26" fmla="*/ 185737 h 645319"/>
                <a:gd name="connsiteX27" fmla="*/ 28575 w 585788"/>
                <a:gd name="connsiteY27" fmla="*/ 147637 h 645319"/>
                <a:gd name="connsiteX28" fmla="*/ 14288 w 585788"/>
                <a:gd name="connsiteY28" fmla="*/ 135731 h 645319"/>
                <a:gd name="connsiteX29" fmla="*/ 2381 w 585788"/>
                <a:gd name="connsiteY29" fmla="*/ 116681 h 645319"/>
                <a:gd name="connsiteX30" fmla="*/ 0 w 585788"/>
                <a:gd name="connsiteY30" fmla="*/ 102394 h 645319"/>
                <a:gd name="connsiteX31" fmla="*/ 2381 w 585788"/>
                <a:gd name="connsiteY31" fmla="*/ 97631 h 645319"/>
                <a:gd name="connsiteX32" fmla="*/ 11906 w 585788"/>
                <a:gd name="connsiteY32" fmla="*/ 92869 h 645319"/>
                <a:gd name="connsiteX33" fmla="*/ 28575 w 585788"/>
                <a:gd name="connsiteY33" fmla="*/ 90487 h 645319"/>
                <a:gd name="connsiteX34" fmla="*/ 71438 w 585788"/>
                <a:gd name="connsiteY34" fmla="*/ 97631 h 645319"/>
                <a:gd name="connsiteX35" fmla="*/ 152400 w 585788"/>
                <a:gd name="connsiteY35" fmla="*/ 121444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85788" h="645319">
                  <a:moveTo>
                    <a:pt x="152400" y="121444"/>
                  </a:moveTo>
                  <a:lnTo>
                    <a:pt x="338138" y="173831"/>
                  </a:lnTo>
                  <a:lnTo>
                    <a:pt x="383381" y="188119"/>
                  </a:lnTo>
                  <a:lnTo>
                    <a:pt x="419100" y="202406"/>
                  </a:lnTo>
                  <a:lnTo>
                    <a:pt x="438150" y="207169"/>
                  </a:lnTo>
                  <a:lnTo>
                    <a:pt x="466725" y="211931"/>
                  </a:lnTo>
                  <a:lnTo>
                    <a:pt x="478631" y="214312"/>
                  </a:lnTo>
                  <a:lnTo>
                    <a:pt x="502444" y="209550"/>
                  </a:lnTo>
                  <a:lnTo>
                    <a:pt x="523875" y="200025"/>
                  </a:lnTo>
                  <a:lnTo>
                    <a:pt x="542925" y="185737"/>
                  </a:lnTo>
                  <a:lnTo>
                    <a:pt x="554831" y="171450"/>
                  </a:lnTo>
                  <a:lnTo>
                    <a:pt x="564356" y="154781"/>
                  </a:lnTo>
                  <a:lnTo>
                    <a:pt x="571500" y="130969"/>
                  </a:lnTo>
                  <a:lnTo>
                    <a:pt x="573881" y="95250"/>
                  </a:lnTo>
                  <a:lnTo>
                    <a:pt x="578644" y="0"/>
                  </a:lnTo>
                  <a:cubicBezTo>
                    <a:pt x="581025" y="215106"/>
                    <a:pt x="583407" y="430213"/>
                    <a:pt x="585788" y="645319"/>
                  </a:cubicBezTo>
                  <a:lnTo>
                    <a:pt x="550069" y="635794"/>
                  </a:lnTo>
                  <a:lnTo>
                    <a:pt x="528638" y="623887"/>
                  </a:lnTo>
                  <a:lnTo>
                    <a:pt x="511969" y="609600"/>
                  </a:lnTo>
                  <a:lnTo>
                    <a:pt x="495300" y="588169"/>
                  </a:lnTo>
                  <a:lnTo>
                    <a:pt x="471488" y="545306"/>
                  </a:lnTo>
                  <a:lnTo>
                    <a:pt x="426244" y="459581"/>
                  </a:lnTo>
                  <a:lnTo>
                    <a:pt x="397669" y="409575"/>
                  </a:lnTo>
                  <a:lnTo>
                    <a:pt x="357188" y="378619"/>
                  </a:lnTo>
                  <a:lnTo>
                    <a:pt x="278606" y="321469"/>
                  </a:lnTo>
                  <a:lnTo>
                    <a:pt x="157163" y="235744"/>
                  </a:lnTo>
                  <a:lnTo>
                    <a:pt x="85725" y="185737"/>
                  </a:lnTo>
                  <a:lnTo>
                    <a:pt x="28575" y="147637"/>
                  </a:lnTo>
                  <a:lnTo>
                    <a:pt x="14288" y="135731"/>
                  </a:lnTo>
                  <a:lnTo>
                    <a:pt x="2381" y="116681"/>
                  </a:lnTo>
                  <a:lnTo>
                    <a:pt x="0" y="102394"/>
                  </a:lnTo>
                  <a:lnTo>
                    <a:pt x="2381" y="97631"/>
                  </a:lnTo>
                  <a:lnTo>
                    <a:pt x="11906" y="92869"/>
                  </a:lnTo>
                  <a:lnTo>
                    <a:pt x="28575" y="90487"/>
                  </a:lnTo>
                  <a:lnTo>
                    <a:pt x="71438" y="97631"/>
                  </a:lnTo>
                  <a:lnTo>
                    <a:pt x="152400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46">
              <a:extLst>
                <a:ext uri="{FF2B5EF4-FFF2-40B4-BE49-F238E27FC236}">
                  <a16:creationId xmlns:a16="http://schemas.microsoft.com/office/drawing/2014/main" id="{BD80AF18-1791-4D88-8CBB-05B06962B486}"/>
                </a:ext>
              </a:extLst>
            </p:cNvPr>
            <p:cNvSpPr/>
            <p:nvPr/>
          </p:nvSpPr>
          <p:spPr>
            <a:xfrm>
              <a:off x="4497388" y="4049713"/>
              <a:ext cx="2022475" cy="371475"/>
            </a:xfrm>
            <a:custGeom>
              <a:avLst/>
              <a:gdLst>
                <a:gd name="connsiteX0" fmla="*/ 1633538 w 2021682"/>
                <a:gd name="connsiteY0" fmla="*/ 192882 h 371475"/>
                <a:gd name="connsiteX1" fmla="*/ 1857375 w 2021682"/>
                <a:gd name="connsiteY1" fmla="*/ 169069 h 371475"/>
                <a:gd name="connsiteX2" fmla="*/ 2021682 w 2021682"/>
                <a:gd name="connsiteY2" fmla="*/ 152400 h 371475"/>
                <a:gd name="connsiteX3" fmla="*/ 1997869 w 2021682"/>
                <a:gd name="connsiteY3" fmla="*/ 0 h 371475"/>
                <a:gd name="connsiteX4" fmla="*/ 1845469 w 2021682"/>
                <a:gd name="connsiteY4" fmla="*/ 11907 h 371475"/>
                <a:gd name="connsiteX5" fmla="*/ 1669257 w 2021682"/>
                <a:gd name="connsiteY5" fmla="*/ 26194 h 371475"/>
                <a:gd name="connsiteX6" fmla="*/ 1543050 w 2021682"/>
                <a:gd name="connsiteY6" fmla="*/ 35719 h 371475"/>
                <a:gd name="connsiteX7" fmla="*/ 1423988 w 2021682"/>
                <a:gd name="connsiteY7" fmla="*/ 45244 h 371475"/>
                <a:gd name="connsiteX8" fmla="*/ 1257300 w 2021682"/>
                <a:gd name="connsiteY8" fmla="*/ 57150 h 371475"/>
                <a:gd name="connsiteX9" fmla="*/ 1123950 w 2021682"/>
                <a:gd name="connsiteY9" fmla="*/ 66675 h 371475"/>
                <a:gd name="connsiteX10" fmla="*/ 1066800 w 2021682"/>
                <a:gd name="connsiteY10" fmla="*/ 71438 h 371475"/>
                <a:gd name="connsiteX11" fmla="*/ 845344 w 2021682"/>
                <a:gd name="connsiteY11" fmla="*/ 90488 h 371475"/>
                <a:gd name="connsiteX12" fmla="*/ 595313 w 2021682"/>
                <a:gd name="connsiteY12" fmla="*/ 128588 h 371475"/>
                <a:gd name="connsiteX13" fmla="*/ 376238 w 2021682"/>
                <a:gd name="connsiteY13" fmla="*/ 159544 h 371475"/>
                <a:gd name="connsiteX14" fmla="*/ 166688 w 2021682"/>
                <a:gd name="connsiteY14" fmla="*/ 190500 h 371475"/>
                <a:gd name="connsiteX15" fmla="*/ 2382 w 2021682"/>
                <a:gd name="connsiteY15" fmla="*/ 214313 h 371475"/>
                <a:gd name="connsiteX16" fmla="*/ 0 w 2021682"/>
                <a:gd name="connsiteY16" fmla="*/ 371475 h 371475"/>
                <a:gd name="connsiteX17" fmla="*/ 223838 w 2021682"/>
                <a:gd name="connsiteY17" fmla="*/ 338138 h 371475"/>
                <a:gd name="connsiteX18" fmla="*/ 426244 w 2021682"/>
                <a:gd name="connsiteY18" fmla="*/ 307182 h 371475"/>
                <a:gd name="connsiteX19" fmla="*/ 645319 w 2021682"/>
                <a:gd name="connsiteY19" fmla="*/ 276225 h 371475"/>
                <a:gd name="connsiteX20" fmla="*/ 850107 w 2021682"/>
                <a:gd name="connsiteY20" fmla="*/ 247650 h 371475"/>
                <a:gd name="connsiteX21" fmla="*/ 1023938 w 2021682"/>
                <a:gd name="connsiteY21" fmla="*/ 252413 h 371475"/>
                <a:gd name="connsiteX22" fmla="*/ 1200150 w 2021682"/>
                <a:gd name="connsiteY22" fmla="*/ 233363 h 371475"/>
                <a:gd name="connsiteX23" fmla="*/ 1371600 w 2021682"/>
                <a:gd name="connsiteY23" fmla="*/ 216694 h 371475"/>
                <a:gd name="connsiteX24" fmla="*/ 1633538 w 2021682"/>
                <a:gd name="connsiteY24" fmla="*/ 192882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21682" h="371475">
                  <a:moveTo>
                    <a:pt x="1633538" y="192882"/>
                  </a:moveTo>
                  <a:lnTo>
                    <a:pt x="1857375" y="169069"/>
                  </a:lnTo>
                  <a:lnTo>
                    <a:pt x="2021682" y="152400"/>
                  </a:lnTo>
                  <a:lnTo>
                    <a:pt x="1997869" y="0"/>
                  </a:lnTo>
                  <a:lnTo>
                    <a:pt x="1845469" y="11907"/>
                  </a:lnTo>
                  <a:lnTo>
                    <a:pt x="1669257" y="26194"/>
                  </a:lnTo>
                  <a:lnTo>
                    <a:pt x="1543050" y="35719"/>
                  </a:lnTo>
                  <a:lnTo>
                    <a:pt x="1423988" y="45244"/>
                  </a:lnTo>
                  <a:lnTo>
                    <a:pt x="1257300" y="57150"/>
                  </a:lnTo>
                  <a:lnTo>
                    <a:pt x="1123950" y="66675"/>
                  </a:lnTo>
                  <a:lnTo>
                    <a:pt x="1066800" y="71438"/>
                  </a:lnTo>
                  <a:lnTo>
                    <a:pt x="845344" y="90488"/>
                  </a:lnTo>
                  <a:lnTo>
                    <a:pt x="595313" y="128588"/>
                  </a:lnTo>
                  <a:lnTo>
                    <a:pt x="376238" y="159544"/>
                  </a:lnTo>
                  <a:lnTo>
                    <a:pt x="166688" y="190500"/>
                  </a:lnTo>
                  <a:lnTo>
                    <a:pt x="2382" y="214313"/>
                  </a:lnTo>
                  <a:lnTo>
                    <a:pt x="0" y="371475"/>
                  </a:lnTo>
                  <a:lnTo>
                    <a:pt x="223838" y="338138"/>
                  </a:lnTo>
                  <a:lnTo>
                    <a:pt x="426244" y="307182"/>
                  </a:lnTo>
                  <a:lnTo>
                    <a:pt x="645319" y="276225"/>
                  </a:lnTo>
                  <a:lnTo>
                    <a:pt x="850107" y="247650"/>
                  </a:lnTo>
                  <a:lnTo>
                    <a:pt x="1023938" y="252413"/>
                  </a:lnTo>
                  <a:lnTo>
                    <a:pt x="1200150" y="233363"/>
                  </a:lnTo>
                  <a:lnTo>
                    <a:pt x="1371600" y="216694"/>
                  </a:lnTo>
                  <a:lnTo>
                    <a:pt x="1633538" y="1928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47">
              <a:extLst>
                <a:ext uri="{FF2B5EF4-FFF2-40B4-BE49-F238E27FC236}">
                  <a16:creationId xmlns:a16="http://schemas.microsoft.com/office/drawing/2014/main" id="{514A9D2B-59C9-4E33-9565-A86A8DBAC203}"/>
                </a:ext>
              </a:extLst>
            </p:cNvPr>
            <p:cNvSpPr/>
            <p:nvPr/>
          </p:nvSpPr>
          <p:spPr>
            <a:xfrm>
              <a:off x="4452938" y="4697413"/>
              <a:ext cx="2051050" cy="415925"/>
            </a:xfrm>
            <a:custGeom>
              <a:avLst/>
              <a:gdLst>
                <a:gd name="connsiteX0" fmla="*/ 1788318 w 2050256"/>
                <a:gd name="connsiteY0" fmla="*/ 23813 h 414338"/>
                <a:gd name="connsiteX1" fmla="*/ 1559718 w 2050256"/>
                <a:gd name="connsiteY1" fmla="*/ 47625 h 414338"/>
                <a:gd name="connsiteX2" fmla="*/ 1373981 w 2050256"/>
                <a:gd name="connsiteY2" fmla="*/ 64294 h 414338"/>
                <a:gd name="connsiteX3" fmla="*/ 1162050 w 2050256"/>
                <a:gd name="connsiteY3" fmla="*/ 85725 h 414338"/>
                <a:gd name="connsiteX4" fmla="*/ 1076325 w 2050256"/>
                <a:gd name="connsiteY4" fmla="*/ 95250 h 414338"/>
                <a:gd name="connsiteX5" fmla="*/ 888206 w 2050256"/>
                <a:gd name="connsiteY5" fmla="*/ 135732 h 414338"/>
                <a:gd name="connsiteX6" fmla="*/ 690562 w 2050256"/>
                <a:gd name="connsiteY6" fmla="*/ 159544 h 414338"/>
                <a:gd name="connsiteX7" fmla="*/ 431006 w 2050256"/>
                <a:gd name="connsiteY7" fmla="*/ 188119 h 414338"/>
                <a:gd name="connsiteX8" fmla="*/ 183356 w 2050256"/>
                <a:gd name="connsiteY8" fmla="*/ 216694 h 414338"/>
                <a:gd name="connsiteX9" fmla="*/ 11906 w 2050256"/>
                <a:gd name="connsiteY9" fmla="*/ 235744 h 414338"/>
                <a:gd name="connsiteX10" fmla="*/ 0 w 2050256"/>
                <a:gd name="connsiteY10" fmla="*/ 414338 h 414338"/>
                <a:gd name="connsiteX11" fmla="*/ 250031 w 2050256"/>
                <a:gd name="connsiteY11" fmla="*/ 378619 h 414338"/>
                <a:gd name="connsiteX12" fmla="*/ 554831 w 2050256"/>
                <a:gd name="connsiteY12" fmla="*/ 338138 h 414338"/>
                <a:gd name="connsiteX13" fmla="*/ 833437 w 2050256"/>
                <a:gd name="connsiteY13" fmla="*/ 300038 h 414338"/>
                <a:gd name="connsiteX14" fmla="*/ 888206 w 2050256"/>
                <a:gd name="connsiteY14" fmla="*/ 292894 h 414338"/>
                <a:gd name="connsiteX15" fmla="*/ 1052512 w 2050256"/>
                <a:gd name="connsiteY15" fmla="*/ 295275 h 414338"/>
                <a:gd name="connsiteX16" fmla="*/ 1302543 w 2050256"/>
                <a:gd name="connsiteY16" fmla="*/ 271463 h 414338"/>
                <a:gd name="connsiteX17" fmla="*/ 1552575 w 2050256"/>
                <a:gd name="connsiteY17" fmla="*/ 245269 h 414338"/>
                <a:gd name="connsiteX18" fmla="*/ 1776412 w 2050256"/>
                <a:gd name="connsiteY18" fmla="*/ 223838 h 414338"/>
                <a:gd name="connsiteX19" fmla="*/ 2050256 w 2050256"/>
                <a:gd name="connsiteY19" fmla="*/ 197644 h 414338"/>
                <a:gd name="connsiteX20" fmla="*/ 2045493 w 2050256"/>
                <a:gd name="connsiteY20" fmla="*/ 0 h 414338"/>
                <a:gd name="connsiteX21" fmla="*/ 1788318 w 2050256"/>
                <a:gd name="connsiteY21" fmla="*/ 23813 h 4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50256" h="414338">
                  <a:moveTo>
                    <a:pt x="1788318" y="23813"/>
                  </a:moveTo>
                  <a:lnTo>
                    <a:pt x="1559718" y="47625"/>
                  </a:lnTo>
                  <a:lnTo>
                    <a:pt x="1373981" y="64294"/>
                  </a:lnTo>
                  <a:lnTo>
                    <a:pt x="1162050" y="85725"/>
                  </a:lnTo>
                  <a:lnTo>
                    <a:pt x="1076325" y="95250"/>
                  </a:lnTo>
                  <a:lnTo>
                    <a:pt x="888206" y="135732"/>
                  </a:lnTo>
                  <a:lnTo>
                    <a:pt x="690562" y="159544"/>
                  </a:lnTo>
                  <a:lnTo>
                    <a:pt x="431006" y="188119"/>
                  </a:lnTo>
                  <a:lnTo>
                    <a:pt x="183356" y="216694"/>
                  </a:lnTo>
                  <a:lnTo>
                    <a:pt x="11906" y="235744"/>
                  </a:lnTo>
                  <a:lnTo>
                    <a:pt x="0" y="414338"/>
                  </a:lnTo>
                  <a:lnTo>
                    <a:pt x="250031" y="378619"/>
                  </a:lnTo>
                  <a:lnTo>
                    <a:pt x="554831" y="338138"/>
                  </a:lnTo>
                  <a:lnTo>
                    <a:pt x="833437" y="300038"/>
                  </a:lnTo>
                  <a:lnTo>
                    <a:pt x="888206" y="292894"/>
                  </a:lnTo>
                  <a:lnTo>
                    <a:pt x="1052512" y="295275"/>
                  </a:lnTo>
                  <a:lnTo>
                    <a:pt x="1302543" y="271463"/>
                  </a:lnTo>
                  <a:lnTo>
                    <a:pt x="1552575" y="245269"/>
                  </a:lnTo>
                  <a:lnTo>
                    <a:pt x="1776412" y="223838"/>
                  </a:lnTo>
                  <a:lnTo>
                    <a:pt x="2050256" y="197644"/>
                  </a:lnTo>
                  <a:lnTo>
                    <a:pt x="2045493" y="0"/>
                  </a:lnTo>
                  <a:lnTo>
                    <a:pt x="1788318" y="238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42">
              <a:extLst>
                <a:ext uri="{FF2B5EF4-FFF2-40B4-BE49-F238E27FC236}">
                  <a16:creationId xmlns:a16="http://schemas.microsoft.com/office/drawing/2014/main" id="{F131A73C-B518-444B-AD28-A9CDFA009F90}"/>
                </a:ext>
              </a:extLst>
            </p:cNvPr>
            <p:cNvSpPr/>
            <p:nvPr/>
          </p:nvSpPr>
          <p:spPr>
            <a:xfrm rot="16200000">
              <a:off x="4221956" y="4609307"/>
              <a:ext cx="2371725" cy="363538"/>
            </a:xfrm>
            <a:custGeom>
              <a:avLst/>
              <a:gdLst>
                <a:gd name="connsiteX0" fmla="*/ 1516856 w 2371725"/>
                <a:gd name="connsiteY0" fmla="*/ 100012 h 364331"/>
                <a:gd name="connsiteX1" fmla="*/ 1276350 w 2371725"/>
                <a:gd name="connsiteY1" fmla="*/ 100012 h 364331"/>
                <a:gd name="connsiteX2" fmla="*/ 1112044 w 2371725"/>
                <a:gd name="connsiteY2" fmla="*/ 100012 h 364331"/>
                <a:gd name="connsiteX3" fmla="*/ 923925 w 2371725"/>
                <a:gd name="connsiteY3" fmla="*/ 100012 h 364331"/>
                <a:gd name="connsiteX4" fmla="*/ 700088 w 2371725"/>
                <a:gd name="connsiteY4" fmla="*/ 100012 h 364331"/>
                <a:gd name="connsiteX5" fmla="*/ 471488 w 2371725"/>
                <a:gd name="connsiteY5" fmla="*/ 100012 h 364331"/>
                <a:gd name="connsiteX6" fmla="*/ 261938 w 2371725"/>
                <a:gd name="connsiteY6" fmla="*/ 102394 h 364331"/>
                <a:gd name="connsiteX7" fmla="*/ 159544 w 2371725"/>
                <a:gd name="connsiteY7" fmla="*/ 100012 h 364331"/>
                <a:gd name="connsiteX8" fmla="*/ 130969 w 2371725"/>
                <a:gd name="connsiteY8" fmla="*/ 104775 h 364331"/>
                <a:gd name="connsiteX9" fmla="*/ 92869 w 2371725"/>
                <a:gd name="connsiteY9" fmla="*/ 111919 h 364331"/>
                <a:gd name="connsiteX10" fmla="*/ 57150 w 2371725"/>
                <a:gd name="connsiteY10" fmla="*/ 123825 h 364331"/>
                <a:gd name="connsiteX11" fmla="*/ 33338 w 2371725"/>
                <a:gd name="connsiteY11" fmla="*/ 135731 h 364331"/>
                <a:gd name="connsiteX12" fmla="*/ 14288 w 2371725"/>
                <a:gd name="connsiteY12" fmla="*/ 147637 h 364331"/>
                <a:gd name="connsiteX13" fmla="*/ 2381 w 2371725"/>
                <a:gd name="connsiteY13" fmla="*/ 161925 h 364331"/>
                <a:gd name="connsiteX14" fmla="*/ 0 w 2371725"/>
                <a:gd name="connsiteY14" fmla="*/ 178594 h 364331"/>
                <a:gd name="connsiteX15" fmla="*/ 0 w 2371725"/>
                <a:gd name="connsiteY15" fmla="*/ 188119 h 364331"/>
                <a:gd name="connsiteX16" fmla="*/ 4763 w 2371725"/>
                <a:gd name="connsiteY16" fmla="*/ 202406 h 364331"/>
                <a:gd name="connsiteX17" fmla="*/ 19050 w 2371725"/>
                <a:gd name="connsiteY17" fmla="*/ 216694 h 364331"/>
                <a:gd name="connsiteX18" fmla="*/ 61913 w 2371725"/>
                <a:gd name="connsiteY18" fmla="*/ 235744 h 364331"/>
                <a:gd name="connsiteX19" fmla="*/ 123825 w 2371725"/>
                <a:gd name="connsiteY19" fmla="*/ 257175 h 364331"/>
                <a:gd name="connsiteX20" fmla="*/ 192881 w 2371725"/>
                <a:gd name="connsiteY20" fmla="*/ 273844 h 364331"/>
                <a:gd name="connsiteX21" fmla="*/ 242888 w 2371725"/>
                <a:gd name="connsiteY21" fmla="*/ 280987 h 364331"/>
                <a:gd name="connsiteX22" fmla="*/ 326231 w 2371725"/>
                <a:gd name="connsiteY22" fmla="*/ 288131 h 364331"/>
                <a:gd name="connsiteX23" fmla="*/ 500063 w 2371725"/>
                <a:gd name="connsiteY23" fmla="*/ 295275 h 364331"/>
                <a:gd name="connsiteX24" fmla="*/ 661988 w 2371725"/>
                <a:gd name="connsiteY24" fmla="*/ 297656 h 364331"/>
                <a:gd name="connsiteX25" fmla="*/ 835819 w 2371725"/>
                <a:gd name="connsiteY25" fmla="*/ 300037 h 364331"/>
                <a:gd name="connsiteX26" fmla="*/ 1007269 w 2371725"/>
                <a:gd name="connsiteY26" fmla="*/ 302419 h 364331"/>
                <a:gd name="connsiteX27" fmla="*/ 1162050 w 2371725"/>
                <a:gd name="connsiteY27" fmla="*/ 323850 h 364331"/>
                <a:gd name="connsiteX28" fmla="*/ 1359694 w 2371725"/>
                <a:gd name="connsiteY28" fmla="*/ 323850 h 364331"/>
                <a:gd name="connsiteX29" fmla="*/ 1593056 w 2371725"/>
                <a:gd name="connsiteY29" fmla="*/ 323850 h 364331"/>
                <a:gd name="connsiteX30" fmla="*/ 1700213 w 2371725"/>
                <a:gd name="connsiteY30" fmla="*/ 323850 h 364331"/>
                <a:gd name="connsiteX31" fmla="*/ 1831181 w 2371725"/>
                <a:gd name="connsiteY31" fmla="*/ 342900 h 364331"/>
                <a:gd name="connsiteX32" fmla="*/ 1964531 w 2371725"/>
                <a:gd name="connsiteY32" fmla="*/ 345281 h 364331"/>
                <a:gd name="connsiteX33" fmla="*/ 2074069 w 2371725"/>
                <a:gd name="connsiteY33" fmla="*/ 350044 h 364331"/>
                <a:gd name="connsiteX34" fmla="*/ 2147888 w 2371725"/>
                <a:gd name="connsiteY34" fmla="*/ 357187 h 364331"/>
                <a:gd name="connsiteX35" fmla="*/ 2205038 w 2371725"/>
                <a:gd name="connsiteY35" fmla="*/ 364331 h 364331"/>
                <a:gd name="connsiteX36" fmla="*/ 2212181 w 2371725"/>
                <a:gd name="connsiteY36" fmla="*/ 364331 h 364331"/>
                <a:gd name="connsiteX37" fmla="*/ 2226469 w 2371725"/>
                <a:gd name="connsiteY37" fmla="*/ 347662 h 364331"/>
                <a:gd name="connsiteX38" fmla="*/ 2271713 w 2371725"/>
                <a:gd name="connsiteY38" fmla="*/ 297656 h 364331"/>
                <a:gd name="connsiteX39" fmla="*/ 2371725 w 2371725"/>
                <a:gd name="connsiteY39" fmla="*/ 188119 h 364331"/>
                <a:gd name="connsiteX40" fmla="*/ 2333625 w 2371725"/>
                <a:gd name="connsiteY40" fmla="*/ 0 h 364331"/>
                <a:gd name="connsiteX41" fmla="*/ 2281238 w 2371725"/>
                <a:gd name="connsiteY41" fmla="*/ 47625 h 364331"/>
                <a:gd name="connsiteX42" fmla="*/ 2255044 w 2371725"/>
                <a:gd name="connsiteY42" fmla="*/ 64294 h 364331"/>
                <a:gd name="connsiteX43" fmla="*/ 2224088 w 2371725"/>
                <a:gd name="connsiteY43" fmla="*/ 78581 h 364331"/>
                <a:gd name="connsiteX44" fmla="*/ 2188369 w 2371725"/>
                <a:gd name="connsiteY44" fmla="*/ 88106 h 364331"/>
                <a:gd name="connsiteX45" fmla="*/ 2143125 w 2371725"/>
                <a:gd name="connsiteY45" fmla="*/ 95250 h 364331"/>
                <a:gd name="connsiteX46" fmla="*/ 2059781 w 2371725"/>
                <a:gd name="connsiteY46" fmla="*/ 100012 h 364331"/>
                <a:gd name="connsiteX47" fmla="*/ 1952625 w 2371725"/>
                <a:gd name="connsiteY47" fmla="*/ 100012 h 364331"/>
                <a:gd name="connsiteX48" fmla="*/ 1516856 w 2371725"/>
                <a:gd name="connsiteY48" fmla="*/ 100012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371725" h="364331">
                  <a:moveTo>
                    <a:pt x="1516856" y="100012"/>
                  </a:moveTo>
                  <a:lnTo>
                    <a:pt x="1276350" y="100012"/>
                  </a:lnTo>
                  <a:lnTo>
                    <a:pt x="1112044" y="100012"/>
                  </a:lnTo>
                  <a:lnTo>
                    <a:pt x="923925" y="100012"/>
                  </a:lnTo>
                  <a:lnTo>
                    <a:pt x="700088" y="100012"/>
                  </a:lnTo>
                  <a:lnTo>
                    <a:pt x="471488" y="100012"/>
                  </a:lnTo>
                  <a:lnTo>
                    <a:pt x="261938" y="102394"/>
                  </a:lnTo>
                  <a:lnTo>
                    <a:pt x="159544" y="100012"/>
                  </a:lnTo>
                  <a:lnTo>
                    <a:pt x="130969" y="104775"/>
                  </a:lnTo>
                  <a:lnTo>
                    <a:pt x="92869" y="111919"/>
                  </a:lnTo>
                  <a:lnTo>
                    <a:pt x="57150" y="123825"/>
                  </a:lnTo>
                  <a:lnTo>
                    <a:pt x="33338" y="135731"/>
                  </a:lnTo>
                  <a:lnTo>
                    <a:pt x="14288" y="147637"/>
                  </a:lnTo>
                  <a:lnTo>
                    <a:pt x="2381" y="161925"/>
                  </a:lnTo>
                  <a:lnTo>
                    <a:pt x="0" y="178594"/>
                  </a:lnTo>
                  <a:lnTo>
                    <a:pt x="0" y="188119"/>
                  </a:lnTo>
                  <a:lnTo>
                    <a:pt x="4763" y="202406"/>
                  </a:lnTo>
                  <a:lnTo>
                    <a:pt x="19050" y="216694"/>
                  </a:lnTo>
                  <a:lnTo>
                    <a:pt x="61913" y="235744"/>
                  </a:lnTo>
                  <a:lnTo>
                    <a:pt x="123825" y="257175"/>
                  </a:lnTo>
                  <a:lnTo>
                    <a:pt x="192881" y="273844"/>
                  </a:lnTo>
                  <a:lnTo>
                    <a:pt x="242888" y="280987"/>
                  </a:lnTo>
                  <a:lnTo>
                    <a:pt x="326231" y="288131"/>
                  </a:lnTo>
                  <a:lnTo>
                    <a:pt x="500063" y="295275"/>
                  </a:lnTo>
                  <a:lnTo>
                    <a:pt x="661988" y="297656"/>
                  </a:lnTo>
                  <a:lnTo>
                    <a:pt x="835819" y="300037"/>
                  </a:lnTo>
                  <a:lnTo>
                    <a:pt x="1007269" y="302419"/>
                  </a:lnTo>
                  <a:lnTo>
                    <a:pt x="1162050" y="323850"/>
                  </a:lnTo>
                  <a:lnTo>
                    <a:pt x="1359694" y="323850"/>
                  </a:lnTo>
                  <a:lnTo>
                    <a:pt x="1593056" y="323850"/>
                  </a:lnTo>
                  <a:lnTo>
                    <a:pt x="1700213" y="323850"/>
                  </a:lnTo>
                  <a:lnTo>
                    <a:pt x="1831181" y="342900"/>
                  </a:lnTo>
                  <a:lnTo>
                    <a:pt x="1964531" y="345281"/>
                  </a:lnTo>
                  <a:lnTo>
                    <a:pt x="2074069" y="350044"/>
                  </a:lnTo>
                  <a:lnTo>
                    <a:pt x="2147888" y="357187"/>
                  </a:lnTo>
                  <a:lnTo>
                    <a:pt x="2205038" y="364331"/>
                  </a:lnTo>
                  <a:lnTo>
                    <a:pt x="2212181" y="364331"/>
                  </a:lnTo>
                  <a:lnTo>
                    <a:pt x="2226469" y="347662"/>
                  </a:lnTo>
                  <a:lnTo>
                    <a:pt x="2271713" y="297656"/>
                  </a:lnTo>
                  <a:lnTo>
                    <a:pt x="2371725" y="188119"/>
                  </a:lnTo>
                  <a:lnTo>
                    <a:pt x="2333625" y="0"/>
                  </a:lnTo>
                  <a:lnTo>
                    <a:pt x="2281238" y="47625"/>
                  </a:lnTo>
                  <a:lnTo>
                    <a:pt x="2255044" y="64294"/>
                  </a:lnTo>
                  <a:lnTo>
                    <a:pt x="2224088" y="78581"/>
                  </a:lnTo>
                  <a:lnTo>
                    <a:pt x="2188369" y="88106"/>
                  </a:lnTo>
                  <a:lnTo>
                    <a:pt x="2143125" y="95250"/>
                  </a:lnTo>
                  <a:lnTo>
                    <a:pt x="2059781" y="100012"/>
                  </a:lnTo>
                  <a:lnTo>
                    <a:pt x="1952625" y="100012"/>
                  </a:lnTo>
                  <a:lnTo>
                    <a:pt x="1516856" y="100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7378" name="グループ化 1">
            <a:extLst>
              <a:ext uri="{FF2B5EF4-FFF2-40B4-BE49-F238E27FC236}">
                <a16:creationId xmlns:a16="http://schemas.microsoft.com/office/drawing/2014/main" id="{E0AF3169-35C7-4EF3-9A1B-9648FECE9F1A}"/>
              </a:ext>
            </a:extLst>
          </p:cNvPr>
          <p:cNvGrpSpPr>
            <a:grpSpLocks/>
          </p:cNvGrpSpPr>
          <p:nvPr/>
        </p:nvGrpSpPr>
        <p:grpSpPr bwMode="auto">
          <a:xfrm>
            <a:off x="2514600" y="1420813"/>
            <a:ext cx="4295775" cy="4619625"/>
            <a:chOff x="2514600" y="1420813"/>
            <a:chExt cx="4295775" cy="4619625"/>
          </a:xfrm>
        </p:grpSpPr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32B718C4-3D00-408D-92E0-CDFC8449E049}"/>
                </a:ext>
              </a:extLst>
            </p:cNvPr>
            <p:cNvSpPr/>
            <p:nvPr/>
          </p:nvSpPr>
          <p:spPr>
            <a:xfrm>
              <a:off x="4675188" y="1420813"/>
              <a:ext cx="534987" cy="712787"/>
            </a:xfrm>
            <a:custGeom>
              <a:avLst/>
              <a:gdLst>
                <a:gd name="connsiteX0" fmla="*/ 200025 w 535781"/>
                <a:gd name="connsiteY0" fmla="*/ 400050 h 711994"/>
                <a:gd name="connsiteX1" fmla="*/ 202406 w 535781"/>
                <a:gd name="connsiteY1" fmla="*/ 504825 h 711994"/>
                <a:gd name="connsiteX2" fmla="*/ 204787 w 535781"/>
                <a:gd name="connsiteY2" fmla="*/ 588169 h 711994"/>
                <a:gd name="connsiteX3" fmla="*/ 207169 w 535781"/>
                <a:gd name="connsiteY3" fmla="*/ 711994 h 711994"/>
                <a:gd name="connsiteX4" fmla="*/ 411956 w 535781"/>
                <a:gd name="connsiteY4" fmla="*/ 690563 h 711994"/>
                <a:gd name="connsiteX5" fmla="*/ 426244 w 535781"/>
                <a:gd name="connsiteY5" fmla="*/ 602457 h 711994"/>
                <a:gd name="connsiteX6" fmla="*/ 433387 w 535781"/>
                <a:gd name="connsiteY6" fmla="*/ 547688 h 711994"/>
                <a:gd name="connsiteX7" fmla="*/ 438150 w 535781"/>
                <a:gd name="connsiteY7" fmla="*/ 481013 h 711994"/>
                <a:gd name="connsiteX8" fmla="*/ 442912 w 535781"/>
                <a:gd name="connsiteY8" fmla="*/ 421482 h 711994"/>
                <a:gd name="connsiteX9" fmla="*/ 450056 w 535781"/>
                <a:gd name="connsiteY9" fmla="*/ 350044 h 711994"/>
                <a:gd name="connsiteX10" fmla="*/ 452437 w 535781"/>
                <a:gd name="connsiteY10" fmla="*/ 335757 h 711994"/>
                <a:gd name="connsiteX11" fmla="*/ 459581 w 535781"/>
                <a:gd name="connsiteY11" fmla="*/ 311944 h 711994"/>
                <a:gd name="connsiteX12" fmla="*/ 471487 w 535781"/>
                <a:gd name="connsiteY12" fmla="*/ 292894 h 711994"/>
                <a:gd name="connsiteX13" fmla="*/ 492919 w 535781"/>
                <a:gd name="connsiteY13" fmla="*/ 271463 h 711994"/>
                <a:gd name="connsiteX14" fmla="*/ 511969 w 535781"/>
                <a:gd name="connsiteY14" fmla="*/ 250032 h 711994"/>
                <a:gd name="connsiteX15" fmla="*/ 521494 w 535781"/>
                <a:gd name="connsiteY15" fmla="*/ 238125 h 711994"/>
                <a:gd name="connsiteX16" fmla="*/ 528637 w 535781"/>
                <a:gd name="connsiteY16" fmla="*/ 223838 h 711994"/>
                <a:gd name="connsiteX17" fmla="*/ 533400 w 535781"/>
                <a:gd name="connsiteY17" fmla="*/ 211932 h 711994"/>
                <a:gd name="connsiteX18" fmla="*/ 535781 w 535781"/>
                <a:gd name="connsiteY18" fmla="*/ 197644 h 711994"/>
                <a:gd name="connsiteX19" fmla="*/ 535781 w 535781"/>
                <a:gd name="connsiteY19" fmla="*/ 183357 h 711994"/>
                <a:gd name="connsiteX20" fmla="*/ 531019 w 535781"/>
                <a:gd name="connsiteY20" fmla="*/ 164307 h 711994"/>
                <a:gd name="connsiteX21" fmla="*/ 526256 w 535781"/>
                <a:gd name="connsiteY21" fmla="*/ 154782 h 711994"/>
                <a:gd name="connsiteX22" fmla="*/ 509587 w 535781"/>
                <a:gd name="connsiteY22" fmla="*/ 135732 h 711994"/>
                <a:gd name="connsiteX23" fmla="*/ 488156 w 535781"/>
                <a:gd name="connsiteY23" fmla="*/ 119063 h 711994"/>
                <a:gd name="connsiteX24" fmla="*/ 461962 w 535781"/>
                <a:gd name="connsiteY24" fmla="*/ 104775 h 711994"/>
                <a:gd name="connsiteX25" fmla="*/ 411956 w 535781"/>
                <a:gd name="connsiteY25" fmla="*/ 85725 h 711994"/>
                <a:gd name="connsiteX26" fmla="*/ 364331 w 535781"/>
                <a:gd name="connsiteY26" fmla="*/ 69057 h 711994"/>
                <a:gd name="connsiteX27" fmla="*/ 314325 w 535781"/>
                <a:gd name="connsiteY27" fmla="*/ 52388 h 711994"/>
                <a:gd name="connsiteX28" fmla="*/ 259556 w 535781"/>
                <a:gd name="connsiteY28" fmla="*/ 35719 h 711994"/>
                <a:gd name="connsiteX29" fmla="*/ 169069 w 535781"/>
                <a:gd name="connsiteY29" fmla="*/ 14288 h 711994"/>
                <a:gd name="connsiteX30" fmla="*/ 95250 w 535781"/>
                <a:gd name="connsiteY30" fmla="*/ 2382 h 711994"/>
                <a:gd name="connsiteX31" fmla="*/ 69056 w 535781"/>
                <a:gd name="connsiteY31" fmla="*/ 0 h 711994"/>
                <a:gd name="connsiteX32" fmla="*/ 40481 w 535781"/>
                <a:gd name="connsiteY32" fmla="*/ 0 h 711994"/>
                <a:gd name="connsiteX33" fmla="*/ 21431 w 535781"/>
                <a:gd name="connsiteY33" fmla="*/ 4763 h 711994"/>
                <a:gd name="connsiteX34" fmla="*/ 9525 w 535781"/>
                <a:gd name="connsiteY34" fmla="*/ 14288 h 711994"/>
                <a:gd name="connsiteX35" fmla="*/ 2381 w 535781"/>
                <a:gd name="connsiteY35" fmla="*/ 26194 h 711994"/>
                <a:gd name="connsiteX36" fmla="*/ 0 w 535781"/>
                <a:gd name="connsiteY36" fmla="*/ 42863 h 711994"/>
                <a:gd name="connsiteX37" fmla="*/ 4762 w 535781"/>
                <a:gd name="connsiteY37" fmla="*/ 64294 h 711994"/>
                <a:gd name="connsiteX38" fmla="*/ 21431 w 535781"/>
                <a:gd name="connsiteY38" fmla="*/ 76200 h 711994"/>
                <a:gd name="connsiteX39" fmla="*/ 59531 w 535781"/>
                <a:gd name="connsiteY39" fmla="*/ 95250 h 711994"/>
                <a:gd name="connsiteX40" fmla="*/ 92869 w 535781"/>
                <a:gd name="connsiteY40" fmla="*/ 119063 h 711994"/>
                <a:gd name="connsiteX41" fmla="*/ 119062 w 535781"/>
                <a:gd name="connsiteY41" fmla="*/ 140494 h 711994"/>
                <a:gd name="connsiteX42" fmla="*/ 145256 w 535781"/>
                <a:gd name="connsiteY42" fmla="*/ 166688 h 711994"/>
                <a:gd name="connsiteX43" fmla="*/ 164306 w 535781"/>
                <a:gd name="connsiteY43" fmla="*/ 190500 h 711994"/>
                <a:gd name="connsiteX44" fmla="*/ 178594 w 535781"/>
                <a:gd name="connsiteY44" fmla="*/ 211932 h 711994"/>
                <a:gd name="connsiteX45" fmla="*/ 185737 w 535781"/>
                <a:gd name="connsiteY45" fmla="*/ 230982 h 711994"/>
                <a:gd name="connsiteX46" fmla="*/ 195262 w 535781"/>
                <a:gd name="connsiteY46" fmla="*/ 285750 h 711994"/>
                <a:gd name="connsiteX47" fmla="*/ 200025 w 535781"/>
                <a:gd name="connsiteY47" fmla="*/ 400050 h 71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35781" h="711994">
                  <a:moveTo>
                    <a:pt x="200025" y="400050"/>
                  </a:moveTo>
                  <a:cubicBezTo>
                    <a:pt x="200819" y="434975"/>
                    <a:pt x="201612" y="469900"/>
                    <a:pt x="202406" y="504825"/>
                  </a:cubicBezTo>
                  <a:cubicBezTo>
                    <a:pt x="203200" y="532606"/>
                    <a:pt x="203993" y="560388"/>
                    <a:pt x="204787" y="588169"/>
                  </a:cubicBezTo>
                  <a:lnTo>
                    <a:pt x="207169" y="711994"/>
                  </a:lnTo>
                  <a:lnTo>
                    <a:pt x="411956" y="690563"/>
                  </a:lnTo>
                  <a:lnTo>
                    <a:pt x="426244" y="602457"/>
                  </a:lnTo>
                  <a:lnTo>
                    <a:pt x="433387" y="547688"/>
                  </a:lnTo>
                  <a:lnTo>
                    <a:pt x="438150" y="481013"/>
                  </a:lnTo>
                  <a:lnTo>
                    <a:pt x="442912" y="421482"/>
                  </a:lnTo>
                  <a:lnTo>
                    <a:pt x="450056" y="350044"/>
                  </a:lnTo>
                  <a:lnTo>
                    <a:pt x="452437" y="335757"/>
                  </a:lnTo>
                  <a:lnTo>
                    <a:pt x="459581" y="311944"/>
                  </a:lnTo>
                  <a:lnTo>
                    <a:pt x="471487" y="292894"/>
                  </a:lnTo>
                  <a:lnTo>
                    <a:pt x="492919" y="271463"/>
                  </a:lnTo>
                  <a:lnTo>
                    <a:pt x="511969" y="250032"/>
                  </a:lnTo>
                  <a:lnTo>
                    <a:pt x="521494" y="238125"/>
                  </a:lnTo>
                  <a:lnTo>
                    <a:pt x="528637" y="223838"/>
                  </a:lnTo>
                  <a:lnTo>
                    <a:pt x="533400" y="211932"/>
                  </a:lnTo>
                  <a:lnTo>
                    <a:pt x="535781" y="197644"/>
                  </a:lnTo>
                  <a:lnTo>
                    <a:pt x="535781" y="183357"/>
                  </a:lnTo>
                  <a:lnTo>
                    <a:pt x="531019" y="164307"/>
                  </a:lnTo>
                  <a:lnTo>
                    <a:pt x="526256" y="154782"/>
                  </a:lnTo>
                  <a:lnTo>
                    <a:pt x="509587" y="135732"/>
                  </a:lnTo>
                  <a:lnTo>
                    <a:pt x="488156" y="119063"/>
                  </a:lnTo>
                  <a:lnTo>
                    <a:pt x="461962" y="104775"/>
                  </a:lnTo>
                  <a:lnTo>
                    <a:pt x="411956" y="85725"/>
                  </a:lnTo>
                  <a:lnTo>
                    <a:pt x="364331" y="69057"/>
                  </a:lnTo>
                  <a:lnTo>
                    <a:pt x="314325" y="52388"/>
                  </a:lnTo>
                  <a:lnTo>
                    <a:pt x="259556" y="35719"/>
                  </a:lnTo>
                  <a:lnTo>
                    <a:pt x="169069" y="14288"/>
                  </a:lnTo>
                  <a:lnTo>
                    <a:pt x="95250" y="2382"/>
                  </a:lnTo>
                  <a:lnTo>
                    <a:pt x="69056" y="0"/>
                  </a:lnTo>
                  <a:lnTo>
                    <a:pt x="40481" y="0"/>
                  </a:lnTo>
                  <a:lnTo>
                    <a:pt x="21431" y="4763"/>
                  </a:lnTo>
                  <a:lnTo>
                    <a:pt x="9525" y="14288"/>
                  </a:lnTo>
                  <a:lnTo>
                    <a:pt x="2381" y="26194"/>
                  </a:lnTo>
                  <a:lnTo>
                    <a:pt x="0" y="42863"/>
                  </a:lnTo>
                  <a:lnTo>
                    <a:pt x="4762" y="64294"/>
                  </a:lnTo>
                  <a:lnTo>
                    <a:pt x="21431" y="76200"/>
                  </a:lnTo>
                  <a:lnTo>
                    <a:pt x="59531" y="95250"/>
                  </a:lnTo>
                  <a:lnTo>
                    <a:pt x="92869" y="119063"/>
                  </a:lnTo>
                  <a:lnTo>
                    <a:pt x="119062" y="140494"/>
                  </a:lnTo>
                  <a:lnTo>
                    <a:pt x="145256" y="166688"/>
                  </a:lnTo>
                  <a:lnTo>
                    <a:pt x="164306" y="190500"/>
                  </a:lnTo>
                  <a:lnTo>
                    <a:pt x="178594" y="211932"/>
                  </a:lnTo>
                  <a:lnTo>
                    <a:pt x="185737" y="230982"/>
                  </a:lnTo>
                  <a:lnTo>
                    <a:pt x="195262" y="285750"/>
                  </a:lnTo>
                  <a:lnTo>
                    <a:pt x="200025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197688D2-39EF-402A-BC77-14E94C976C23}"/>
                </a:ext>
              </a:extLst>
            </p:cNvPr>
            <p:cNvSpPr/>
            <p:nvPr/>
          </p:nvSpPr>
          <p:spPr>
            <a:xfrm>
              <a:off x="3641725" y="1846263"/>
              <a:ext cx="3168650" cy="504825"/>
            </a:xfrm>
            <a:custGeom>
              <a:avLst/>
              <a:gdLst>
                <a:gd name="connsiteX0" fmla="*/ 2197136 w 3168203"/>
                <a:gd name="connsiteY0" fmla="*/ 95304 h 504852"/>
                <a:gd name="connsiteX1" fmla="*/ 1939559 w 3168203"/>
                <a:gd name="connsiteY1" fmla="*/ 123638 h 504852"/>
                <a:gd name="connsiteX2" fmla="*/ 1710315 w 3168203"/>
                <a:gd name="connsiteY2" fmla="*/ 149395 h 504852"/>
                <a:gd name="connsiteX3" fmla="*/ 1555768 w 3168203"/>
                <a:gd name="connsiteY3" fmla="*/ 164850 h 504852"/>
                <a:gd name="connsiteX4" fmla="*/ 1447586 w 3168203"/>
                <a:gd name="connsiteY4" fmla="*/ 175153 h 504852"/>
                <a:gd name="connsiteX5" fmla="*/ 1138493 w 3168203"/>
                <a:gd name="connsiteY5" fmla="*/ 208638 h 504852"/>
                <a:gd name="connsiteX6" fmla="*/ 875764 w 3168203"/>
                <a:gd name="connsiteY6" fmla="*/ 239547 h 504852"/>
                <a:gd name="connsiteX7" fmla="*/ 584701 w 3168203"/>
                <a:gd name="connsiteY7" fmla="*/ 275608 h 504852"/>
                <a:gd name="connsiteX8" fmla="*/ 301366 w 3168203"/>
                <a:gd name="connsiteY8" fmla="*/ 306518 h 504852"/>
                <a:gd name="connsiteX9" fmla="*/ 0 w 3168203"/>
                <a:gd name="connsiteY9" fmla="*/ 345154 h 504852"/>
                <a:gd name="connsiteX10" fmla="*/ 18031 w 3168203"/>
                <a:gd name="connsiteY10" fmla="*/ 504852 h 504852"/>
                <a:gd name="connsiteX11" fmla="*/ 273032 w 3168203"/>
                <a:gd name="connsiteY11" fmla="*/ 476519 h 504852"/>
                <a:gd name="connsiteX12" fmla="*/ 600156 w 3168203"/>
                <a:gd name="connsiteY12" fmla="*/ 443034 h 504852"/>
                <a:gd name="connsiteX13" fmla="*/ 924703 w 3168203"/>
                <a:gd name="connsiteY13" fmla="*/ 406973 h 504852"/>
                <a:gd name="connsiteX14" fmla="*/ 1195160 w 3168203"/>
                <a:gd name="connsiteY14" fmla="*/ 378639 h 504852"/>
                <a:gd name="connsiteX15" fmla="*/ 1499101 w 3168203"/>
                <a:gd name="connsiteY15" fmla="*/ 347730 h 504852"/>
                <a:gd name="connsiteX16" fmla="*/ 1736072 w 3168203"/>
                <a:gd name="connsiteY16" fmla="*/ 321972 h 504852"/>
                <a:gd name="connsiteX17" fmla="*/ 1960165 w 3168203"/>
                <a:gd name="connsiteY17" fmla="*/ 298790 h 504852"/>
                <a:gd name="connsiteX18" fmla="*/ 2220318 w 3168203"/>
                <a:gd name="connsiteY18" fmla="*/ 270457 h 504852"/>
                <a:gd name="connsiteX19" fmla="*/ 2470168 w 3168203"/>
                <a:gd name="connsiteY19" fmla="*/ 242123 h 504852"/>
                <a:gd name="connsiteX20" fmla="*/ 2552593 w 3168203"/>
                <a:gd name="connsiteY20" fmla="*/ 234396 h 504852"/>
                <a:gd name="connsiteX21" fmla="*/ 2637594 w 3168203"/>
                <a:gd name="connsiteY21" fmla="*/ 231820 h 504852"/>
                <a:gd name="connsiteX22" fmla="*/ 2761231 w 3168203"/>
                <a:gd name="connsiteY22" fmla="*/ 231820 h 504852"/>
                <a:gd name="connsiteX23" fmla="*/ 2884868 w 3168203"/>
                <a:gd name="connsiteY23" fmla="*/ 234396 h 504852"/>
                <a:gd name="connsiteX24" fmla="*/ 3013657 w 3168203"/>
                <a:gd name="connsiteY24" fmla="*/ 239547 h 504852"/>
                <a:gd name="connsiteX25" fmla="*/ 3072900 w 3168203"/>
                <a:gd name="connsiteY25" fmla="*/ 242123 h 504852"/>
                <a:gd name="connsiteX26" fmla="*/ 3106385 w 3168203"/>
                <a:gd name="connsiteY26" fmla="*/ 236972 h 504852"/>
                <a:gd name="connsiteX27" fmla="*/ 3137294 w 3168203"/>
                <a:gd name="connsiteY27" fmla="*/ 229244 h 504852"/>
                <a:gd name="connsiteX28" fmla="*/ 3157900 w 3168203"/>
                <a:gd name="connsiteY28" fmla="*/ 218941 h 504852"/>
                <a:gd name="connsiteX29" fmla="*/ 3165627 w 3168203"/>
                <a:gd name="connsiteY29" fmla="*/ 206062 h 504852"/>
                <a:gd name="connsiteX30" fmla="*/ 3168203 w 3168203"/>
                <a:gd name="connsiteY30" fmla="*/ 193184 h 504852"/>
                <a:gd name="connsiteX31" fmla="*/ 3165627 w 3168203"/>
                <a:gd name="connsiteY31" fmla="*/ 177729 h 504852"/>
                <a:gd name="connsiteX32" fmla="*/ 3155324 w 3168203"/>
                <a:gd name="connsiteY32" fmla="*/ 157123 h 504852"/>
                <a:gd name="connsiteX33" fmla="*/ 3132142 w 3168203"/>
                <a:gd name="connsiteY33" fmla="*/ 126213 h 504852"/>
                <a:gd name="connsiteX34" fmla="*/ 3119263 w 3168203"/>
                <a:gd name="connsiteY34" fmla="*/ 113335 h 504852"/>
                <a:gd name="connsiteX35" fmla="*/ 3098657 w 3168203"/>
                <a:gd name="connsiteY35" fmla="*/ 100456 h 504852"/>
                <a:gd name="connsiteX36" fmla="*/ 3021384 w 3168203"/>
                <a:gd name="connsiteY36" fmla="*/ 69546 h 504852"/>
                <a:gd name="connsiteX37" fmla="*/ 2877141 w 3168203"/>
                <a:gd name="connsiteY37" fmla="*/ 25758 h 504852"/>
                <a:gd name="connsiteX38" fmla="*/ 2797292 w 3168203"/>
                <a:gd name="connsiteY38" fmla="*/ 5152 h 504852"/>
                <a:gd name="connsiteX39" fmla="*/ 2758655 w 3168203"/>
                <a:gd name="connsiteY39" fmla="*/ 0 h 504852"/>
                <a:gd name="connsiteX40" fmla="*/ 2743200 w 3168203"/>
                <a:gd name="connsiteY40" fmla="*/ 0 h 504852"/>
                <a:gd name="connsiteX41" fmla="*/ 2691685 w 3168203"/>
                <a:gd name="connsiteY41" fmla="*/ 15455 h 504852"/>
                <a:gd name="connsiteX42" fmla="*/ 2550017 w 3168203"/>
                <a:gd name="connsiteY42" fmla="*/ 48940 h 504852"/>
                <a:gd name="connsiteX43" fmla="*/ 2475320 w 3168203"/>
                <a:gd name="connsiteY43" fmla="*/ 66971 h 504852"/>
                <a:gd name="connsiteX44" fmla="*/ 2390319 w 3168203"/>
                <a:gd name="connsiteY44" fmla="*/ 74698 h 504852"/>
                <a:gd name="connsiteX45" fmla="*/ 2197136 w 3168203"/>
                <a:gd name="connsiteY45" fmla="*/ 95304 h 50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168203" h="504852">
                  <a:moveTo>
                    <a:pt x="2197136" y="95304"/>
                  </a:moveTo>
                  <a:lnTo>
                    <a:pt x="1939559" y="123638"/>
                  </a:lnTo>
                  <a:lnTo>
                    <a:pt x="1710315" y="149395"/>
                  </a:lnTo>
                  <a:lnTo>
                    <a:pt x="1555768" y="164850"/>
                  </a:lnTo>
                  <a:lnTo>
                    <a:pt x="1447586" y="175153"/>
                  </a:lnTo>
                  <a:lnTo>
                    <a:pt x="1138493" y="208638"/>
                  </a:lnTo>
                  <a:lnTo>
                    <a:pt x="875764" y="239547"/>
                  </a:lnTo>
                  <a:lnTo>
                    <a:pt x="584701" y="275608"/>
                  </a:lnTo>
                  <a:lnTo>
                    <a:pt x="301366" y="306518"/>
                  </a:lnTo>
                  <a:lnTo>
                    <a:pt x="0" y="345154"/>
                  </a:lnTo>
                  <a:lnTo>
                    <a:pt x="18031" y="504852"/>
                  </a:lnTo>
                  <a:lnTo>
                    <a:pt x="273032" y="476519"/>
                  </a:lnTo>
                  <a:lnTo>
                    <a:pt x="600156" y="443034"/>
                  </a:lnTo>
                  <a:lnTo>
                    <a:pt x="924703" y="406973"/>
                  </a:lnTo>
                  <a:lnTo>
                    <a:pt x="1195160" y="378639"/>
                  </a:lnTo>
                  <a:lnTo>
                    <a:pt x="1499101" y="347730"/>
                  </a:lnTo>
                  <a:lnTo>
                    <a:pt x="1736072" y="321972"/>
                  </a:lnTo>
                  <a:lnTo>
                    <a:pt x="1960165" y="298790"/>
                  </a:lnTo>
                  <a:lnTo>
                    <a:pt x="2220318" y="270457"/>
                  </a:lnTo>
                  <a:lnTo>
                    <a:pt x="2470168" y="242123"/>
                  </a:lnTo>
                  <a:lnTo>
                    <a:pt x="2552593" y="234396"/>
                  </a:lnTo>
                  <a:lnTo>
                    <a:pt x="2637594" y="231820"/>
                  </a:lnTo>
                  <a:lnTo>
                    <a:pt x="2761231" y="231820"/>
                  </a:lnTo>
                  <a:lnTo>
                    <a:pt x="2884868" y="234396"/>
                  </a:lnTo>
                  <a:lnTo>
                    <a:pt x="3013657" y="239547"/>
                  </a:lnTo>
                  <a:lnTo>
                    <a:pt x="3072900" y="242123"/>
                  </a:lnTo>
                  <a:lnTo>
                    <a:pt x="3106385" y="236972"/>
                  </a:lnTo>
                  <a:lnTo>
                    <a:pt x="3137294" y="229244"/>
                  </a:lnTo>
                  <a:lnTo>
                    <a:pt x="3157900" y="218941"/>
                  </a:lnTo>
                  <a:lnTo>
                    <a:pt x="3165627" y="206062"/>
                  </a:lnTo>
                  <a:lnTo>
                    <a:pt x="3168203" y="193184"/>
                  </a:lnTo>
                  <a:lnTo>
                    <a:pt x="3165627" y="177729"/>
                  </a:lnTo>
                  <a:lnTo>
                    <a:pt x="3155324" y="157123"/>
                  </a:lnTo>
                  <a:lnTo>
                    <a:pt x="3132142" y="126213"/>
                  </a:lnTo>
                  <a:lnTo>
                    <a:pt x="3119263" y="113335"/>
                  </a:lnTo>
                  <a:lnTo>
                    <a:pt x="3098657" y="100456"/>
                  </a:lnTo>
                  <a:lnTo>
                    <a:pt x="3021384" y="69546"/>
                  </a:lnTo>
                  <a:lnTo>
                    <a:pt x="2877141" y="25758"/>
                  </a:lnTo>
                  <a:lnTo>
                    <a:pt x="2797292" y="5152"/>
                  </a:lnTo>
                  <a:lnTo>
                    <a:pt x="2758655" y="0"/>
                  </a:lnTo>
                  <a:lnTo>
                    <a:pt x="2743200" y="0"/>
                  </a:lnTo>
                  <a:lnTo>
                    <a:pt x="2691685" y="15455"/>
                  </a:lnTo>
                  <a:lnTo>
                    <a:pt x="2550017" y="48940"/>
                  </a:lnTo>
                  <a:lnTo>
                    <a:pt x="2475320" y="66971"/>
                  </a:lnTo>
                  <a:lnTo>
                    <a:pt x="2390319" y="74698"/>
                  </a:lnTo>
                  <a:lnTo>
                    <a:pt x="2197136" y="953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4BEE4D37-3307-4721-A424-B7782D75090B}"/>
                </a:ext>
              </a:extLst>
            </p:cNvPr>
            <p:cNvSpPr/>
            <p:nvPr/>
          </p:nvSpPr>
          <p:spPr>
            <a:xfrm rot="16200000">
              <a:off x="1556544" y="3374231"/>
              <a:ext cx="3606800" cy="896938"/>
            </a:xfrm>
            <a:custGeom>
              <a:avLst/>
              <a:gdLst>
                <a:gd name="connsiteX0" fmla="*/ 2233877 w 3606966"/>
                <a:gd name="connsiteY0" fmla="*/ 619529 h 896529"/>
                <a:gd name="connsiteX1" fmla="*/ 2367909 w 3606966"/>
                <a:gd name="connsiteY1" fmla="*/ 625486 h 896529"/>
                <a:gd name="connsiteX2" fmla="*/ 2493006 w 3606966"/>
                <a:gd name="connsiteY2" fmla="*/ 628464 h 896529"/>
                <a:gd name="connsiteX3" fmla="*/ 2698523 w 3606966"/>
                <a:gd name="connsiteY3" fmla="*/ 628464 h 896529"/>
                <a:gd name="connsiteX4" fmla="*/ 2859362 w 3606966"/>
                <a:gd name="connsiteY4" fmla="*/ 628464 h 896529"/>
                <a:gd name="connsiteX5" fmla="*/ 3002330 w 3606966"/>
                <a:gd name="connsiteY5" fmla="*/ 628464 h 896529"/>
                <a:gd name="connsiteX6" fmla="*/ 3121470 w 3606966"/>
                <a:gd name="connsiteY6" fmla="*/ 622507 h 896529"/>
                <a:gd name="connsiteX7" fmla="*/ 3192954 w 3606966"/>
                <a:gd name="connsiteY7" fmla="*/ 616550 h 896529"/>
                <a:gd name="connsiteX8" fmla="*/ 3249546 w 3606966"/>
                <a:gd name="connsiteY8" fmla="*/ 607615 h 896529"/>
                <a:gd name="connsiteX9" fmla="*/ 3297202 w 3606966"/>
                <a:gd name="connsiteY9" fmla="*/ 595701 h 896529"/>
                <a:gd name="connsiteX10" fmla="*/ 3335922 w 3606966"/>
                <a:gd name="connsiteY10" fmla="*/ 577830 h 896529"/>
                <a:gd name="connsiteX11" fmla="*/ 3371664 w 3606966"/>
                <a:gd name="connsiteY11" fmla="*/ 556980 h 896529"/>
                <a:gd name="connsiteX12" fmla="*/ 3431234 w 3606966"/>
                <a:gd name="connsiteY12" fmla="*/ 509324 h 896529"/>
                <a:gd name="connsiteX13" fmla="*/ 3490804 w 3606966"/>
                <a:gd name="connsiteY13" fmla="*/ 452732 h 896529"/>
                <a:gd name="connsiteX14" fmla="*/ 3550374 w 3606966"/>
                <a:gd name="connsiteY14" fmla="*/ 393162 h 896529"/>
                <a:gd name="connsiteX15" fmla="*/ 3574202 w 3606966"/>
                <a:gd name="connsiteY15" fmla="*/ 369334 h 896529"/>
                <a:gd name="connsiteX16" fmla="*/ 3586116 w 3606966"/>
                <a:gd name="connsiteY16" fmla="*/ 363377 h 896529"/>
                <a:gd name="connsiteX17" fmla="*/ 3595052 w 3606966"/>
                <a:gd name="connsiteY17" fmla="*/ 363377 h 896529"/>
                <a:gd name="connsiteX18" fmla="*/ 3598030 w 3606966"/>
                <a:gd name="connsiteY18" fmla="*/ 363377 h 896529"/>
                <a:gd name="connsiteX19" fmla="*/ 3601009 w 3606966"/>
                <a:gd name="connsiteY19" fmla="*/ 366356 h 896529"/>
                <a:gd name="connsiteX20" fmla="*/ 3606966 w 3606966"/>
                <a:gd name="connsiteY20" fmla="*/ 375291 h 896529"/>
                <a:gd name="connsiteX21" fmla="*/ 3606966 w 3606966"/>
                <a:gd name="connsiteY21" fmla="*/ 393162 h 896529"/>
                <a:gd name="connsiteX22" fmla="*/ 3601009 w 3606966"/>
                <a:gd name="connsiteY22" fmla="*/ 428904 h 896529"/>
                <a:gd name="connsiteX23" fmla="*/ 3583138 w 3606966"/>
                <a:gd name="connsiteY23" fmla="*/ 503367 h 896529"/>
                <a:gd name="connsiteX24" fmla="*/ 3562288 w 3606966"/>
                <a:gd name="connsiteY24" fmla="*/ 574851 h 896529"/>
                <a:gd name="connsiteX25" fmla="*/ 3547396 w 3606966"/>
                <a:gd name="connsiteY25" fmla="*/ 616550 h 896529"/>
                <a:gd name="connsiteX26" fmla="*/ 3526546 w 3606966"/>
                <a:gd name="connsiteY26" fmla="*/ 673142 h 896529"/>
                <a:gd name="connsiteX27" fmla="*/ 3499740 w 3606966"/>
                <a:gd name="connsiteY27" fmla="*/ 732712 h 896529"/>
                <a:gd name="connsiteX28" fmla="*/ 3466976 w 3606966"/>
                <a:gd name="connsiteY28" fmla="*/ 789303 h 896529"/>
                <a:gd name="connsiteX29" fmla="*/ 3440170 w 3606966"/>
                <a:gd name="connsiteY29" fmla="*/ 836959 h 896529"/>
                <a:gd name="connsiteX30" fmla="*/ 3297202 w 3606966"/>
                <a:gd name="connsiteY30" fmla="*/ 893551 h 896529"/>
                <a:gd name="connsiteX31" fmla="*/ 3145298 w 3606966"/>
                <a:gd name="connsiteY31" fmla="*/ 896529 h 896529"/>
                <a:gd name="connsiteX32" fmla="*/ 2984459 w 3606966"/>
                <a:gd name="connsiteY32" fmla="*/ 893551 h 896529"/>
                <a:gd name="connsiteX33" fmla="*/ 2823620 w 3606966"/>
                <a:gd name="connsiteY33" fmla="*/ 887594 h 896529"/>
                <a:gd name="connsiteX34" fmla="*/ 2647888 w 3606966"/>
                <a:gd name="connsiteY34" fmla="*/ 878658 h 896529"/>
                <a:gd name="connsiteX35" fmla="*/ 2457264 w 3606966"/>
                <a:gd name="connsiteY35" fmla="*/ 866744 h 896529"/>
                <a:gd name="connsiteX36" fmla="*/ 2269619 w 3606966"/>
                <a:gd name="connsiteY36" fmla="*/ 851852 h 896529"/>
                <a:gd name="connsiteX37" fmla="*/ 2108780 w 3606966"/>
                <a:gd name="connsiteY37" fmla="*/ 833981 h 896529"/>
                <a:gd name="connsiteX38" fmla="*/ 1921134 w 3606966"/>
                <a:gd name="connsiteY38" fmla="*/ 810153 h 896529"/>
                <a:gd name="connsiteX39" fmla="*/ 1712639 w 3606966"/>
                <a:gd name="connsiteY39" fmla="*/ 777389 h 896529"/>
                <a:gd name="connsiteX40" fmla="*/ 1468402 w 3606966"/>
                <a:gd name="connsiteY40" fmla="*/ 729733 h 896529"/>
                <a:gd name="connsiteX41" fmla="*/ 1227143 w 3606966"/>
                <a:gd name="connsiteY41" fmla="*/ 667185 h 896529"/>
                <a:gd name="connsiteX42" fmla="*/ 944185 w 3606966"/>
                <a:gd name="connsiteY42" fmla="*/ 577830 h 896529"/>
                <a:gd name="connsiteX43" fmla="*/ 783346 w 3606966"/>
                <a:gd name="connsiteY43" fmla="*/ 515281 h 896529"/>
                <a:gd name="connsiteX44" fmla="*/ 601658 w 3606966"/>
                <a:gd name="connsiteY44" fmla="*/ 431883 h 896529"/>
                <a:gd name="connsiteX45" fmla="*/ 461668 w 3606966"/>
                <a:gd name="connsiteY45" fmla="*/ 357420 h 896529"/>
                <a:gd name="connsiteX46" fmla="*/ 339550 w 3606966"/>
                <a:gd name="connsiteY46" fmla="*/ 285936 h 896529"/>
                <a:gd name="connsiteX47" fmla="*/ 232324 w 3606966"/>
                <a:gd name="connsiteY47" fmla="*/ 217431 h 896529"/>
                <a:gd name="connsiteX48" fmla="*/ 86377 w 3606966"/>
                <a:gd name="connsiteY48" fmla="*/ 113183 h 896529"/>
                <a:gd name="connsiteX49" fmla="*/ 23828 w 3606966"/>
                <a:gd name="connsiteY49" fmla="*/ 62549 h 896529"/>
                <a:gd name="connsiteX50" fmla="*/ 8936 w 3606966"/>
                <a:gd name="connsiteY50" fmla="*/ 47656 h 896529"/>
                <a:gd name="connsiteX51" fmla="*/ 2979 w 3606966"/>
                <a:gd name="connsiteY51" fmla="*/ 41699 h 896529"/>
                <a:gd name="connsiteX52" fmla="*/ 0 w 3606966"/>
                <a:gd name="connsiteY52" fmla="*/ 29785 h 896529"/>
                <a:gd name="connsiteX53" fmla="*/ 0 w 3606966"/>
                <a:gd name="connsiteY53" fmla="*/ 14893 h 896529"/>
                <a:gd name="connsiteX54" fmla="*/ 2979 w 3606966"/>
                <a:gd name="connsiteY54" fmla="*/ 2979 h 896529"/>
                <a:gd name="connsiteX55" fmla="*/ 14893 w 3606966"/>
                <a:gd name="connsiteY55" fmla="*/ 0 h 896529"/>
                <a:gd name="connsiteX56" fmla="*/ 35742 w 3606966"/>
                <a:gd name="connsiteY56" fmla="*/ 0 h 896529"/>
                <a:gd name="connsiteX57" fmla="*/ 56592 w 3606966"/>
                <a:gd name="connsiteY57" fmla="*/ 5957 h 896529"/>
                <a:gd name="connsiteX58" fmla="*/ 122119 w 3606966"/>
                <a:gd name="connsiteY58" fmla="*/ 41699 h 896529"/>
                <a:gd name="connsiteX59" fmla="*/ 256152 w 3606966"/>
                <a:gd name="connsiteY59" fmla="*/ 113183 h 896529"/>
                <a:gd name="connsiteX60" fmla="*/ 369335 w 3606966"/>
                <a:gd name="connsiteY60" fmla="*/ 169775 h 896529"/>
                <a:gd name="connsiteX61" fmla="*/ 467625 w 3606966"/>
                <a:gd name="connsiteY61" fmla="*/ 217431 h 896529"/>
                <a:gd name="connsiteX62" fmla="*/ 554002 w 3606966"/>
                <a:gd name="connsiteY62" fmla="*/ 256151 h 896529"/>
                <a:gd name="connsiteX63" fmla="*/ 664206 w 3606966"/>
                <a:gd name="connsiteY63" fmla="*/ 300829 h 896529"/>
                <a:gd name="connsiteX64" fmla="*/ 783346 w 3606966"/>
                <a:gd name="connsiteY64" fmla="*/ 348485 h 896529"/>
                <a:gd name="connsiteX65" fmla="*/ 896529 w 3606966"/>
                <a:gd name="connsiteY65" fmla="*/ 387205 h 896529"/>
                <a:gd name="connsiteX66" fmla="*/ 1030562 w 3606966"/>
                <a:gd name="connsiteY66" fmla="*/ 428904 h 896529"/>
                <a:gd name="connsiteX67" fmla="*/ 1179487 w 3606966"/>
                <a:gd name="connsiteY67" fmla="*/ 467625 h 896529"/>
                <a:gd name="connsiteX68" fmla="*/ 1280756 w 3606966"/>
                <a:gd name="connsiteY68" fmla="*/ 491453 h 896529"/>
                <a:gd name="connsiteX69" fmla="*/ 1402875 w 3606966"/>
                <a:gd name="connsiteY69" fmla="*/ 518260 h 896529"/>
                <a:gd name="connsiteX70" fmla="*/ 1545843 w 3606966"/>
                <a:gd name="connsiteY70" fmla="*/ 542088 h 896529"/>
                <a:gd name="connsiteX71" fmla="*/ 1691789 w 3606966"/>
                <a:gd name="connsiteY71" fmla="*/ 559959 h 896529"/>
                <a:gd name="connsiteX72" fmla="*/ 1953898 w 3606966"/>
                <a:gd name="connsiteY72" fmla="*/ 589744 h 896529"/>
                <a:gd name="connsiteX73" fmla="*/ 2111758 w 3606966"/>
                <a:gd name="connsiteY73" fmla="*/ 607615 h 896529"/>
                <a:gd name="connsiteX74" fmla="*/ 2233877 w 3606966"/>
                <a:gd name="connsiteY74" fmla="*/ 619529 h 896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606966" h="896529">
                  <a:moveTo>
                    <a:pt x="2233877" y="619529"/>
                  </a:moveTo>
                  <a:lnTo>
                    <a:pt x="2367909" y="625486"/>
                  </a:lnTo>
                  <a:lnTo>
                    <a:pt x="2493006" y="628464"/>
                  </a:lnTo>
                  <a:lnTo>
                    <a:pt x="2698523" y="628464"/>
                  </a:lnTo>
                  <a:lnTo>
                    <a:pt x="2859362" y="628464"/>
                  </a:lnTo>
                  <a:lnTo>
                    <a:pt x="3002330" y="628464"/>
                  </a:lnTo>
                  <a:lnTo>
                    <a:pt x="3121470" y="622507"/>
                  </a:lnTo>
                  <a:lnTo>
                    <a:pt x="3192954" y="616550"/>
                  </a:lnTo>
                  <a:lnTo>
                    <a:pt x="3249546" y="607615"/>
                  </a:lnTo>
                  <a:lnTo>
                    <a:pt x="3297202" y="595701"/>
                  </a:lnTo>
                  <a:lnTo>
                    <a:pt x="3335922" y="577830"/>
                  </a:lnTo>
                  <a:lnTo>
                    <a:pt x="3371664" y="556980"/>
                  </a:lnTo>
                  <a:lnTo>
                    <a:pt x="3431234" y="509324"/>
                  </a:lnTo>
                  <a:lnTo>
                    <a:pt x="3490804" y="452732"/>
                  </a:lnTo>
                  <a:lnTo>
                    <a:pt x="3550374" y="393162"/>
                  </a:lnTo>
                  <a:lnTo>
                    <a:pt x="3574202" y="369334"/>
                  </a:lnTo>
                  <a:lnTo>
                    <a:pt x="3586116" y="363377"/>
                  </a:lnTo>
                  <a:lnTo>
                    <a:pt x="3595052" y="363377"/>
                  </a:lnTo>
                  <a:lnTo>
                    <a:pt x="3598030" y="363377"/>
                  </a:lnTo>
                  <a:lnTo>
                    <a:pt x="3601009" y="366356"/>
                  </a:lnTo>
                  <a:lnTo>
                    <a:pt x="3606966" y="375291"/>
                  </a:lnTo>
                  <a:lnTo>
                    <a:pt x="3606966" y="393162"/>
                  </a:lnTo>
                  <a:lnTo>
                    <a:pt x="3601009" y="428904"/>
                  </a:lnTo>
                  <a:lnTo>
                    <a:pt x="3583138" y="503367"/>
                  </a:lnTo>
                  <a:lnTo>
                    <a:pt x="3562288" y="574851"/>
                  </a:lnTo>
                  <a:lnTo>
                    <a:pt x="3547396" y="616550"/>
                  </a:lnTo>
                  <a:lnTo>
                    <a:pt x="3526546" y="673142"/>
                  </a:lnTo>
                  <a:lnTo>
                    <a:pt x="3499740" y="732712"/>
                  </a:lnTo>
                  <a:lnTo>
                    <a:pt x="3466976" y="789303"/>
                  </a:lnTo>
                  <a:lnTo>
                    <a:pt x="3440170" y="836959"/>
                  </a:lnTo>
                  <a:lnTo>
                    <a:pt x="3297202" y="893551"/>
                  </a:lnTo>
                  <a:lnTo>
                    <a:pt x="3145298" y="896529"/>
                  </a:lnTo>
                  <a:lnTo>
                    <a:pt x="2984459" y="893551"/>
                  </a:lnTo>
                  <a:lnTo>
                    <a:pt x="2823620" y="887594"/>
                  </a:lnTo>
                  <a:lnTo>
                    <a:pt x="2647888" y="878658"/>
                  </a:lnTo>
                  <a:lnTo>
                    <a:pt x="2457264" y="866744"/>
                  </a:lnTo>
                  <a:lnTo>
                    <a:pt x="2269619" y="851852"/>
                  </a:lnTo>
                  <a:lnTo>
                    <a:pt x="2108780" y="833981"/>
                  </a:lnTo>
                  <a:lnTo>
                    <a:pt x="1921134" y="810153"/>
                  </a:lnTo>
                  <a:lnTo>
                    <a:pt x="1712639" y="777389"/>
                  </a:lnTo>
                  <a:lnTo>
                    <a:pt x="1468402" y="729733"/>
                  </a:lnTo>
                  <a:lnTo>
                    <a:pt x="1227143" y="667185"/>
                  </a:lnTo>
                  <a:lnTo>
                    <a:pt x="944185" y="577830"/>
                  </a:lnTo>
                  <a:lnTo>
                    <a:pt x="783346" y="515281"/>
                  </a:lnTo>
                  <a:lnTo>
                    <a:pt x="601658" y="431883"/>
                  </a:lnTo>
                  <a:lnTo>
                    <a:pt x="461668" y="357420"/>
                  </a:lnTo>
                  <a:lnTo>
                    <a:pt x="339550" y="285936"/>
                  </a:lnTo>
                  <a:lnTo>
                    <a:pt x="232324" y="217431"/>
                  </a:lnTo>
                  <a:lnTo>
                    <a:pt x="86377" y="113183"/>
                  </a:lnTo>
                  <a:lnTo>
                    <a:pt x="23828" y="62549"/>
                  </a:lnTo>
                  <a:lnTo>
                    <a:pt x="8936" y="47656"/>
                  </a:lnTo>
                  <a:lnTo>
                    <a:pt x="2979" y="41699"/>
                  </a:lnTo>
                  <a:lnTo>
                    <a:pt x="0" y="29785"/>
                  </a:lnTo>
                  <a:lnTo>
                    <a:pt x="0" y="14893"/>
                  </a:lnTo>
                  <a:lnTo>
                    <a:pt x="2979" y="2979"/>
                  </a:lnTo>
                  <a:lnTo>
                    <a:pt x="14893" y="0"/>
                  </a:lnTo>
                  <a:lnTo>
                    <a:pt x="35742" y="0"/>
                  </a:lnTo>
                  <a:lnTo>
                    <a:pt x="56592" y="5957"/>
                  </a:lnTo>
                  <a:lnTo>
                    <a:pt x="122119" y="41699"/>
                  </a:lnTo>
                  <a:lnTo>
                    <a:pt x="256152" y="113183"/>
                  </a:lnTo>
                  <a:lnTo>
                    <a:pt x="369335" y="169775"/>
                  </a:lnTo>
                  <a:lnTo>
                    <a:pt x="467625" y="217431"/>
                  </a:lnTo>
                  <a:lnTo>
                    <a:pt x="554002" y="256151"/>
                  </a:lnTo>
                  <a:lnTo>
                    <a:pt x="664206" y="300829"/>
                  </a:lnTo>
                  <a:lnTo>
                    <a:pt x="783346" y="348485"/>
                  </a:lnTo>
                  <a:lnTo>
                    <a:pt x="896529" y="387205"/>
                  </a:lnTo>
                  <a:lnTo>
                    <a:pt x="1030562" y="428904"/>
                  </a:lnTo>
                  <a:lnTo>
                    <a:pt x="1179487" y="467625"/>
                  </a:lnTo>
                  <a:lnTo>
                    <a:pt x="1280756" y="491453"/>
                  </a:lnTo>
                  <a:lnTo>
                    <a:pt x="1402875" y="518260"/>
                  </a:lnTo>
                  <a:lnTo>
                    <a:pt x="1545843" y="542088"/>
                  </a:lnTo>
                  <a:lnTo>
                    <a:pt x="1691789" y="559959"/>
                  </a:lnTo>
                  <a:lnTo>
                    <a:pt x="1953898" y="589744"/>
                  </a:lnTo>
                  <a:lnTo>
                    <a:pt x="2111758" y="607615"/>
                  </a:lnTo>
                  <a:lnTo>
                    <a:pt x="2233877" y="6195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C898BE70-EAC4-411E-BAA7-F58F8A66F3C8}"/>
                </a:ext>
              </a:extLst>
            </p:cNvPr>
            <p:cNvSpPr/>
            <p:nvPr/>
          </p:nvSpPr>
          <p:spPr>
            <a:xfrm>
              <a:off x="2678113" y="2757488"/>
              <a:ext cx="660400" cy="796925"/>
            </a:xfrm>
            <a:custGeom>
              <a:avLst/>
              <a:gdLst>
                <a:gd name="connsiteX0" fmla="*/ 183357 w 659607"/>
                <a:gd name="connsiteY0" fmla="*/ 230981 h 797718"/>
                <a:gd name="connsiteX1" fmla="*/ 247650 w 659607"/>
                <a:gd name="connsiteY1" fmla="*/ 304800 h 797718"/>
                <a:gd name="connsiteX2" fmla="*/ 304800 w 659607"/>
                <a:gd name="connsiteY2" fmla="*/ 376237 h 797718"/>
                <a:gd name="connsiteX3" fmla="*/ 323850 w 659607"/>
                <a:gd name="connsiteY3" fmla="*/ 400050 h 797718"/>
                <a:gd name="connsiteX4" fmla="*/ 350044 w 659607"/>
                <a:gd name="connsiteY4" fmla="*/ 452437 h 797718"/>
                <a:gd name="connsiteX5" fmla="*/ 404813 w 659607"/>
                <a:gd name="connsiteY5" fmla="*/ 569118 h 797718"/>
                <a:gd name="connsiteX6" fmla="*/ 447675 w 659607"/>
                <a:gd name="connsiteY6" fmla="*/ 661987 h 797718"/>
                <a:gd name="connsiteX7" fmla="*/ 478632 w 659607"/>
                <a:gd name="connsiteY7" fmla="*/ 731043 h 797718"/>
                <a:gd name="connsiteX8" fmla="*/ 488157 w 659607"/>
                <a:gd name="connsiteY8" fmla="*/ 745331 h 797718"/>
                <a:gd name="connsiteX9" fmla="*/ 511969 w 659607"/>
                <a:gd name="connsiteY9" fmla="*/ 766762 h 797718"/>
                <a:gd name="connsiteX10" fmla="*/ 535782 w 659607"/>
                <a:gd name="connsiteY10" fmla="*/ 783431 h 797718"/>
                <a:gd name="connsiteX11" fmla="*/ 552450 w 659607"/>
                <a:gd name="connsiteY11" fmla="*/ 792956 h 797718"/>
                <a:gd name="connsiteX12" fmla="*/ 569119 w 659607"/>
                <a:gd name="connsiteY12" fmla="*/ 797718 h 797718"/>
                <a:gd name="connsiteX13" fmla="*/ 588169 w 659607"/>
                <a:gd name="connsiteY13" fmla="*/ 797718 h 797718"/>
                <a:gd name="connsiteX14" fmla="*/ 602457 w 659607"/>
                <a:gd name="connsiteY14" fmla="*/ 790575 h 797718"/>
                <a:gd name="connsiteX15" fmla="*/ 611982 w 659607"/>
                <a:gd name="connsiteY15" fmla="*/ 783431 h 797718"/>
                <a:gd name="connsiteX16" fmla="*/ 619125 w 659607"/>
                <a:gd name="connsiteY16" fmla="*/ 773906 h 797718"/>
                <a:gd name="connsiteX17" fmla="*/ 631032 w 659607"/>
                <a:gd name="connsiteY17" fmla="*/ 747712 h 797718"/>
                <a:gd name="connsiteX18" fmla="*/ 645319 w 659607"/>
                <a:gd name="connsiteY18" fmla="*/ 697706 h 797718"/>
                <a:gd name="connsiteX19" fmla="*/ 654844 w 659607"/>
                <a:gd name="connsiteY19" fmla="*/ 654843 h 797718"/>
                <a:gd name="connsiteX20" fmla="*/ 659607 w 659607"/>
                <a:gd name="connsiteY20" fmla="*/ 616743 h 797718"/>
                <a:gd name="connsiteX21" fmla="*/ 659607 w 659607"/>
                <a:gd name="connsiteY21" fmla="*/ 588168 h 797718"/>
                <a:gd name="connsiteX22" fmla="*/ 659607 w 659607"/>
                <a:gd name="connsiteY22" fmla="*/ 559593 h 797718"/>
                <a:gd name="connsiteX23" fmla="*/ 657225 w 659607"/>
                <a:gd name="connsiteY23" fmla="*/ 523875 h 797718"/>
                <a:gd name="connsiteX24" fmla="*/ 647700 w 659607"/>
                <a:gd name="connsiteY24" fmla="*/ 481012 h 797718"/>
                <a:gd name="connsiteX25" fmla="*/ 635794 w 659607"/>
                <a:gd name="connsiteY25" fmla="*/ 447675 h 797718"/>
                <a:gd name="connsiteX26" fmla="*/ 616744 w 659607"/>
                <a:gd name="connsiteY26" fmla="*/ 400050 h 797718"/>
                <a:gd name="connsiteX27" fmla="*/ 597694 w 659607"/>
                <a:gd name="connsiteY27" fmla="*/ 357187 h 797718"/>
                <a:gd name="connsiteX28" fmla="*/ 573882 w 659607"/>
                <a:gd name="connsiteY28" fmla="*/ 316706 h 797718"/>
                <a:gd name="connsiteX29" fmla="*/ 540544 w 659607"/>
                <a:gd name="connsiteY29" fmla="*/ 266700 h 797718"/>
                <a:gd name="connsiteX30" fmla="*/ 523875 w 659607"/>
                <a:gd name="connsiteY30" fmla="*/ 245268 h 797718"/>
                <a:gd name="connsiteX31" fmla="*/ 492919 w 659607"/>
                <a:gd name="connsiteY31" fmla="*/ 216693 h 797718"/>
                <a:gd name="connsiteX32" fmla="*/ 466725 w 659607"/>
                <a:gd name="connsiteY32" fmla="*/ 195262 h 797718"/>
                <a:gd name="connsiteX33" fmla="*/ 440532 w 659607"/>
                <a:gd name="connsiteY33" fmla="*/ 176212 h 797718"/>
                <a:gd name="connsiteX34" fmla="*/ 395288 w 659607"/>
                <a:gd name="connsiteY34" fmla="*/ 147637 h 797718"/>
                <a:gd name="connsiteX35" fmla="*/ 335757 w 659607"/>
                <a:gd name="connsiteY35" fmla="*/ 111918 h 797718"/>
                <a:gd name="connsiteX36" fmla="*/ 273844 w 659607"/>
                <a:gd name="connsiteY36" fmla="*/ 80962 h 797718"/>
                <a:gd name="connsiteX37" fmla="*/ 235744 w 659607"/>
                <a:gd name="connsiteY37" fmla="*/ 64293 h 797718"/>
                <a:gd name="connsiteX38" fmla="*/ 166688 w 659607"/>
                <a:gd name="connsiteY38" fmla="*/ 38100 h 797718"/>
                <a:gd name="connsiteX39" fmla="*/ 97632 w 659607"/>
                <a:gd name="connsiteY39" fmla="*/ 14287 h 797718"/>
                <a:gd name="connsiteX40" fmla="*/ 38100 w 659607"/>
                <a:gd name="connsiteY40" fmla="*/ 0 h 797718"/>
                <a:gd name="connsiteX41" fmla="*/ 11907 w 659607"/>
                <a:gd name="connsiteY41" fmla="*/ 0 h 797718"/>
                <a:gd name="connsiteX42" fmla="*/ 2382 w 659607"/>
                <a:gd name="connsiteY42" fmla="*/ 7143 h 797718"/>
                <a:gd name="connsiteX43" fmla="*/ 0 w 659607"/>
                <a:gd name="connsiteY43" fmla="*/ 19050 h 797718"/>
                <a:gd name="connsiteX44" fmla="*/ 4763 w 659607"/>
                <a:gd name="connsiteY44" fmla="*/ 35718 h 797718"/>
                <a:gd name="connsiteX45" fmla="*/ 33338 w 659607"/>
                <a:gd name="connsiteY45" fmla="*/ 66675 h 797718"/>
                <a:gd name="connsiteX46" fmla="*/ 85725 w 659607"/>
                <a:gd name="connsiteY46" fmla="*/ 121443 h 797718"/>
                <a:gd name="connsiteX47" fmla="*/ 183357 w 659607"/>
                <a:gd name="connsiteY47" fmla="*/ 230981 h 797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59607" h="797718">
                  <a:moveTo>
                    <a:pt x="183357" y="230981"/>
                  </a:moveTo>
                  <a:lnTo>
                    <a:pt x="247650" y="304800"/>
                  </a:lnTo>
                  <a:lnTo>
                    <a:pt x="304800" y="376237"/>
                  </a:lnTo>
                  <a:lnTo>
                    <a:pt x="323850" y="400050"/>
                  </a:lnTo>
                  <a:lnTo>
                    <a:pt x="350044" y="452437"/>
                  </a:lnTo>
                  <a:lnTo>
                    <a:pt x="404813" y="569118"/>
                  </a:lnTo>
                  <a:lnTo>
                    <a:pt x="447675" y="661987"/>
                  </a:lnTo>
                  <a:lnTo>
                    <a:pt x="478632" y="731043"/>
                  </a:lnTo>
                  <a:lnTo>
                    <a:pt x="488157" y="745331"/>
                  </a:lnTo>
                  <a:lnTo>
                    <a:pt x="511969" y="766762"/>
                  </a:lnTo>
                  <a:lnTo>
                    <a:pt x="535782" y="783431"/>
                  </a:lnTo>
                  <a:lnTo>
                    <a:pt x="552450" y="792956"/>
                  </a:lnTo>
                  <a:lnTo>
                    <a:pt x="569119" y="797718"/>
                  </a:lnTo>
                  <a:lnTo>
                    <a:pt x="588169" y="797718"/>
                  </a:lnTo>
                  <a:lnTo>
                    <a:pt x="602457" y="790575"/>
                  </a:lnTo>
                  <a:lnTo>
                    <a:pt x="611982" y="783431"/>
                  </a:lnTo>
                  <a:lnTo>
                    <a:pt x="619125" y="773906"/>
                  </a:lnTo>
                  <a:lnTo>
                    <a:pt x="631032" y="747712"/>
                  </a:lnTo>
                  <a:lnTo>
                    <a:pt x="645319" y="697706"/>
                  </a:lnTo>
                  <a:lnTo>
                    <a:pt x="654844" y="654843"/>
                  </a:lnTo>
                  <a:lnTo>
                    <a:pt x="659607" y="616743"/>
                  </a:lnTo>
                  <a:lnTo>
                    <a:pt x="659607" y="588168"/>
                  </a:lnTo>
                  <a:lnTo>
                    <a:pt x="659607" y="559593"/>
                  </a:lnTo>
                  <a:lnTo>
                    <a:pt x="657225" y="523875"/>
                  </a:lnTo>
                  <a:lnTo>
                    <a:pt x="647700" y="481012"/>
                  </a:lnTo>
                  <a:lnTo>
                    <a:pt x="635794" y="447675"/>
                  </a:lnTo>
                  <a:lnTo>
                    <a:pt x="616744" y="400050"/>
                  </a:lnTo>
                  <a:lnTo>
                    <a:pt x="597694" y="357187"/>
                  </a:lnTo>
                  <a:lnTo>
                    <a:pt x="573882" y="316706"/>
                  </a:lnTo>
                  <a:lnTo>
                    <a:pt x="540544" y="266700"/>
                  </a:lnTo>
                  <a:lnTo>
                    <a:pt x="523875" y="245268"/>
                  </a:lnTo>
                  <a:lnTo>
                    <a:pt x="492919" y="216693"/>
                  </a:lnTo>
                  <a:lnTo>
                    <a:pt x="466725" y="195262"/>
                  </a:lnTo>
                  <a:lnTo>
                    <a:pt x="440532" y="176212"/>
                  </a:lnTo>
                  <a:lnTo>
                    <a:pt x="395288" y="147637"/>
                  </a:lnTo>
                  <a:lnTo>
                    <a:pt x="335757" y="111918"/>
                  </a:lnTo>
                  <a:lnTo>
                    <a:pt x="273844" y="80962"/>
                  </a:lnTo>
                  <a:lnTo>
                    <a:pt x="235744" y="64293"/>
                  </a:lnTo>
                  <a:lnTo>
                    <a:pt x="166688" y="38100"/>
                  </a:lnTo>
                  <a:lnTo>
                    <a:pt x="97632" y="14287"/>
                  </a:lnTo>
                  <a:lnTo>
                    <a:pt x="38100" y="0"/>
                  </a:lnTo>
                  <a:lnTo>
                    <a:pt x="11907" y="0"/>
                  </a:lnTo>
                  <a:lnTo>
                    <a:pt x="2382" y="7143"/>
                  </a:lnTo>
                  <a:lnTo>
                    <a:pt x="0" y="19050"/>
                  </a:lnTo>
                  <a:lnTo>
                    <a:pt x="4763" y="35718"/>
                  </a:lnTo>
                  <a:lnTo>
                    <a:pt x="33338" y="66675"/>
                  </a:lnTo>
                  <a:lnTo>
                    <a:pt x="85725" y="121443"/>
                  </a:lnTo>
                  <a:lnTo>
                    <a:pt x="183357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A226EBB1-0303-486B-B2DA-4CECF1C19B75}"/>
                </a:ext>
              </a:extLst>
            </p:cNvPr>
            <p:cNvSpPr/>
            <p:nvPr/>
          </p:nvSpPr>
          <p:spPr>
            <a:xfrm>
              <a:off x="2514600" y="3676650"/>
              <a:ext cx="1028700" cy="944563"/>
            </a:xfrm>
            <a:custGeom>
              <a:avLst/>
              <a:gdLst>
                <a:gd name="connsiteX0" fmla="*/ 895350 w 1028700"/>
                <a:gd name="connsiteY0" fmla="*/ 123825 h 945356"/>
                <a:gd name="connsiteX1" fmla="*/ 807244 w 1028700"/>
                <a:gd name="connsiteY1" fmla="*/ 202406 h 945356"/>
                <a:gd name="connsiteX2" fmla="*/ 726281 w 1028700"/>
                <a:gd name="connsiteY2" fmla="*/ 269081 h 945356"/>
                <a:gd name="connsiteX3" fmla="*/ 664369 w 1028700"/>
                <a:gd name="connsiteY3" fmla="*/ 316706 h 945356"/>
                <a:gd name="connsiteX4" fmla="*/ 561975 w 1028700"/>
                <a:gd name="connsiteY4" fmla="*/ 392906 h 945356"/>
                <a:gd name="connsiteX5" fmla="*/ 490538 w 1028700"/>
                <a:gd name="connsiteY5" fmla="*/ 438150 h 945356"/>
                <a:gd name="connsiteX6" fmla="*/ 440531 w 1028700"/>
                <a:gd name="connsiteY6" fmla="*/ 469106 h 945356"/>
                <a:gd name="connsiteX7" fmla="*/ 411956 w 1028700"/>
                <a:gd name="connsiteY7" fmla="*/ 490538 h 945356"/>
                <a:gd name="connsiteX8" fmla="*/ 366713 w 1028700"/>
                <a:gd name="connsiteY8" fmla="*/ 521494 h 945356"/>
                <a:gd name="connsiteX9" fmla="*/ 342900 w 1028700"/>
                <a:gd name="connsiteY9" fmla="*/ 535781 h 945356"/>
                <a:gd name="connsiteX10" fmla="*/ 316706 w 1028700"/>
                <a:gd name="connsiteY10" fmla="*/ 547688 h 945356"/>
                <a:gd name="connsiteX11" fmla="*/ 288131 w 1028700"/>
                <a:gd name="connsiteY11" fmla="*/ 554831 h 945356"/>
                <a:gd name="connsiteX12" fmla="*/ 259556 w 1028700"/>
                <a:gd name="connsiteY12" fmla="*/ 557213 h 945356"/>
                <a:gd name="connsiteX13" fmla="*/ 223838 w 1028700"/>
                <a:gd name="connsiteY13" fmla="*/ 550069 h 945356"/>
                <a:gd name="connsiteX14" fmla="*/ 190500 w 1028700"/>
                <a:gd name="connsiteY14" fmla="*/ 538163 h 945356"/>
                <a:gd name="connsiteX15" fmla="*/ 161925 w 1028700"/>
                <a:gd name="connsiteY15" fmla="*/ 523875 h 945356"/>
                <a:gd name="connsiteX16" fmla="*/ 138113 w 1028700"/>
                <a:gd name="connsiteY16" fmla="*/ 507206 h 945356"/>
                <a:gd name="connsiteX17" fmla="*/ 114300 w 1028700"/>
                <a:gd name="connsiteY17" fmla="*/ 490538 h 945356"/>
                <a:gd name="connsiteX18" fmla="*/ 90488 w 1028700"/>
                <a:gd name="connsiteY18" fmla="*/ 471488 h 945356"/>
                <a:gd name="connsiteX19" fmla="*/ 73819 w 1028700"/>
                <a:gd name="connsiteY19" fmla="*/ 452438 h 945356"/>
                <a:gd name="connsiteX20" fmla="*/ 57150 w 1028700"/>
                <a:gd name="connsiteY20" fmla="*/ 442913 h 945356"/>
                <a:gd name="connsiteX21" fmla="*/ 38100 w 1028700"/>
                <a:gd name="connsiteY21" fmla="*/ 438150 h 945356"/>
                <a:gd name="connsiteX22" fmla="*/ 16669 w 1028700"/>
                <a:gd name="connsiteY22" fmla="*/ 440531 h 945356"/>
                <a:gd name="connsiteX23" fmla="*/ 7144 w 1028700"/>
                <a:gd name="connsiteY23" fmla="*/ 452438 h 945356"/>
                <a:gd name="connsiteX24" fmla="*/ 0 w 1028700"/>
                <a:gd name="connsiteY24" fmla="*/ 471488 h 945356"/>
                <a:gd name="connsiteX25" fmla="*/ 0 w 1028700"/>
                <a:gd name="connsiteY25" fmla="*/ 485775 h 945356"/>
                <a:gd name="connsiteX26" fmla="*/ 9525 w 1028700"/>
                <a:gd name="connsiteY26" fmla="*/ 509588 h 945356"/>
                <a:gd name="connsiteX27" fmla="*/ 69056 w 1028700"/>
                <a:gd name="connsiteY27" fmla="*/ 628650 h 945356"/>
                <a:gd name="connsiteX28" fmla="*/ 121444 w 1028700"/>
                <a:gd name="connsiteY28" fmla="*/ 731044 h 945356"/>
                <a:gd name="connsiteX29" fmla="*/ 166688 w 1028700"/>
                <a:gd name="connsiteY29" fmla="*/ 821531 h 945356"/>
                <a:gd name="connsiteX30" fmla="*/ 202406 w 1028700"/>
                <a:gd name="connsiteY30" fmla="*/ 892969 h 945356"/>
                <a:gd name="connsiteX31" fmla="*/ 221456 w 1028700"/>
                <a:gd name="connsiteY31" fmla="*/ 914400 h 945356"/>
                <a:gd name="connsiteX32" fmla="*/ 240506 w 1028700"/>
                <a:gd name="connsiteY32" fmla="*/ 931069 h 945356"/>
                <a:gd name="connsiteX33" fmla="*/ 252413 w 1028700"/>
                <a:gd name="connsiteY33" fmla="*/ 938213 h 945356"/>
                <a:gd name="connsiteX34" fmla="*/ 269081 w 1028700"/>
                <a:gd name="connsiteY34" fmla="*/ 942975 h 945356"/>
                <a:gd name="connsiteX35" fmla="*/ 283369 w 1028700"/>
                <a:gd name="connsiteY35" fmla="*/ 945356 h 945356"/>
                <a:gd name="connsiteX36" fmla="*/ 297656 w 1028700"/>
                <a:gd name="connsiteY36" fmla="*/ 945356 h 945356"/>
                <a:gd name="connsiteX37" fmla="*/ 319088 w 1028700"/>
                <a:gd name="connsiteY37" fmla="*/ 935831 h 945356"/>
                <a:gd name="connsiteX38" fmla="*/ 335756 w 1028700"/>
                <a:gd name="connsiteY38" fmla="*/ 921544 h 945356"/>
                <a:gd name="connsiteX39" fmla="*/ 354806 w 1028700"/>
                <a:gd name="connsiteY39" fmla="*/ 890588 h 945356"/>
                <a:gd name="connsiteX40" fmla="*/ 388144 w 1028700"/>
                <a:gd name="connsiteY40" fmla="*/ 842963 h 945356"/>
                <a:gd name="connsiteX41" fmla="*/ 440531 w 1028700"/>
                <a:gd name="connsiteY41" fmla="*/ 769144 h 945356"/>
                <a:gd name="connsiteX42" fmla="*/ 485775 w 1028700"/>
                <a:gd name="connsiteY42" fmla="*/ 707231 h 945356"/>
                <a:gd name="connsiteX43" fmla="*/ 540544 w 1028700"/>
                <a:gd name="connsiteY43" fmla="*/ 645319 h 945356"/>
                <a:gd name="connsiteX44" fmla="*/ 609600 w 1028700"/>
                <a:gd name="connsiteY44" fmla="*/ 569119 h 945356"/>
                <a:gd name="connsiteX45" fmla="*/ 695325 w 1028700"/>
                <a:gd name="connsiteY45" fmla="*/ 485775 h 945356"/>
                <a:gd name="connsiteX46" fmla="*/ 776288 w 1028700"/>
                <a:gd name="connsiteY46" fmla="*/ 407194 h 945356"/>
                <a:gd name="connsiteX47" fmla="*/ 847725 w 1028700"/>
                <a:gd name="connsiteY47" fmla="*/ 342900 h 945356"/>
                <a:gd name="connsiteX48" fmla="*/ 916781 w 1028700"/>
                <a:gd name="connsiteY48" fmla="*/ 283369 h 945356"/>
                <a:gd name="connsiteX49" fmla="*/ 1016794 w 1028700"/>
                <a:gd name="connsiteY49" fmla="*/ 197644 h 945356"/>
                <a:gd name="connsiteX50" fmla="*/ 1028700 w 1028700"/>
                <a:gd name="connsiteY50" fmla="*/ 0 h 945356"/>
                <a:gd name="connsiteX51" fmla="*/ 895350 w 1028700"/>
                <a:gd name="connsiteY51" fmla="*/ 123825 h 94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28700" h="945356">
                  <a:moveTo>
                    <a:pt x="895350" y="123825"/>
                  </a:moveTo>
                  <a:lnTo>
                    <a:pt x="807244" y="202406"/>
                  </a:lnTo>
                  <a:lnTo>
                    <a:pt x="726281" y="269081"/>
                  </a:lnTo>
                  <a:lnTo>
                    <a:pt x="664369" y="316706"/>
                  </a:lnTo>
                  <a:lnTo>
                    <a:pt x="561975" y="392906"/>
                  </a:lnTo>
                  <a:lnTo>
                    <a:pt x="490538" y="438150"/>
                  </a:lnTo>
                  <a:lnTo>
                    <a:pt x="440531" y="469106"/>
                  </a:lnTo>
                  <a:lnTo>
                    <a:pt x="411956" y="490538"/>
                  </a:lnTo>
                  <a:lnTo>
                    <a:pt x="366713" y="521494"/>
                  </a:lnTo>
                  <a:lnTo>
                    <a:pt x="342900" y="535781"/>
                  </a:lnTo>
                  <a:lnTo>
                    <a:pt x="316706" y="547688"/>
                  </a:lnTo>
                  <a:lnTo>
                    <a:pt x="288131" y="554831"/>
                  </a:lnTo>
                  <a:lnTo>
                    <a:pt x="259556" y="557213"/>
                  </a:lnTo>
                  <a:lnTo>
                    <a:pt x="223838" y="550069"/>
                  </a:lnTo>
                  <a:lnTo>
                    <a:pt x="190500" y="538163"/>
                  </a:lnTo>
                  <a:lnTo>
                    <a:pt x="161925" y="523875"/>
                  </a:lnTo>
                  <a:lnTo>
                    <a:pt x="138113" y="507206"/>
                  </a:lnTo>
                  <a:lnTo>
                    <a:pt x="114300" y="490538"/>
                  </a:lnTo>
                  <a:lnTo>
                    <a:pt x="90488" y="471488"/>
                  </a:lnTo>
                  <a:lnTo>
                    <a:pt x="73819" y="452438"/>
                  </a:lnTo>
                  <a:lnTo>
                    <a:pt x="57150" y="442913"/>
                  </a:lnTo>
                  <a:lnTo>
                    <a:pt x="38100" y="438150"/>
                  </a:lnTo>
                  <a:lnTo>
                    <a:pt x="16669" y="440531"/>
                  </a:lnTo>
                  <a:lnTo>
                    <a:pt x="7144" y="452438"/>
                  </a:lnTo>
                  <a:lnTo>
                    <a:pt x="0" y="471488"/>
                  </a:lnTo>
                  <a:lnTo>
                    <a:pt x="0" y="485775"/>
                  </a:lnTo>
                  <a:lnTo>
                    <a:pt x="9525" y="509588"/>
                  </a:lnTo>
                  <a:lnTo>
                    <a:pt x="69056" y="628650"/>
                  </a:lnTo>
                  <a:lnTo>
                    <a:pt x="121444" y="731044"/>
                  </a:lnTo>
                  <a:lnTo>
                    <a:pt x="166688" y="821531"/>
                  </a:lnTo>
                  <a:lnTo>
                    <a:pt x="202406" y="892969"/>
                  </a:lnTo>
                  <a:lnTo>
                    <a:pt x="221456" y="914400"/>
                  </a:lnTo>
                  <a:lnTo>
                    <a:pt x="240506" y="931069"/>
                  </a:lnTo>
                  <a:lnTo>
                    <a:pt x="252413" y="938213"/>
                  </a:lnTo>
                  <a:lnTo>
                    <a:pt x="269081" y="942975"/>
                  </a:lnTo>
                  <a:lnTo>
                    <a:pt x="283369" y="945356"/>
                  </a:lnTo>
                  <a:lnTo>
                    <a:pt x="297656" y="945356"/>
                  </a:lnTo>
                  <a:lnTo>
                    <a:pt x="319088" y="935831"/>
                  </a:lnTo>
                  <a:lnTo>
                    <a:pt x="335756" y="921544"/>
                  </a:lnTo>
                  <a:lnTo>
                    <a:pt x="354806" y="890588"/>
                  </a:lnTo>
                  <a:lnTo>
                    <a:pt x="388144" y="842963"/>
                  </a:lnTo>
                  <a:lnTo>
                    <a:pt x="440531" y="769144"/>
                  </a:lnTo>
                  <a:lnTo>
                    <a:pt x="485775" y="707231"/>
                  </a:lnTo>
                  <a:lnTo>
                    <a:pt x="540544" y="645319"/>
                  </a:lnTo>
                  <a:lnTo>
                    <a:pt x="609600" y="569119"/>
                  </a:lnTo>
                  <a:lnTo>
                    <a:pt x="695325" y="485775"/>
                  </a:lnTo>
                  <a:lnTo>
                    <a:pt x="776288" y="407194"/>
                  </a:lnTo>
                  <a:lnTo>
                    <a:pt x="847725" y="342900"/>
                  </a:lnTo>
                  <a:lnTo>
                    <a:pt x="916781" y="283369"/>
                  </a:lnTo>
                  <a:lnTo>
                    <a:pt x="1016794" y="197644"/>
                  </a:lnTo>
                  <a:lnTo>
                    <a:pt x="1028700" y="0"/>
                  </a:lnTo>
                  <a:lnTo>
                    <a:pt x="895350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00216F85-9F53-417C-98A8-19FBD8FFF638}"/>
                </a:ext>
              </a:extLst>
            </p:cNvPr>
            <p:cNvSpPr/>
            <p:nvPr/>
          </p:nvSpPr>
          <p:spPr>
            <a:xfrm>
              <a:off x="4224338" y="2425700"/>
              <a:ext cx="2279650" cy="511175"/>
            </a:xfrm>
            <a:custGeom>
              <a:avLst/>
              <a:gdLst>
                <a:gd name="connsiteX0" fmla="*/ 1545465 w 2279561"/>
                <a:gd name="connsiteY0" fmla="*/ 226668 h 510003"/>
                <a:gd name="connsiteX1" fmla="*/ 1380616 w 2279561"/>
                <a:gd name="connsiteY1" fmla="*/ 244698 h 510003"/>
                <a:gd name="connsiteX2" fmla="*/ 1277585 w 2279561"/>
                <a:gd name="connsiteY2" fmla="*/ 257577 h 510003"/>
                <a:gd name="connsiteX3" fmla="*/ 1179705 w 2279561"/>
                <a:gd name="connsiteY3" fmla="*/ 273032 h 510003"/>
                <a:gd name="connsiteX4" fmla="*/ 1053492 w 2279561"/>
                <a:gd name="connsiteY4" fmla="*/ 293638 h 510003"/>
                <a:gd name="connsiteX5" fmla="*/ 983946 w 2279561"/>
                <a:gd name="connsiteY5" fmla="*/ 306517 h 510003"/>
                <a:gd name="connsiteX6" fmla="*/ 873188 w 2279561"/>
                <a:gd name="connsiteY6" fmla="*/ 329699 h 510003"/>
                <a:gd name="connsiteX7" fmla="*/ 783036 w 2279561"/>
                <a:gd name="connsiteY7" fmla="*/ 350305 h 510003"/>
                <a:gd name="connsiteX8" fmla="*/ 695460 w 2279561"/>
                <a:gd name="connsiteY8" fmla="*/ 376063 h 510003"/>
                <a:gd name="connsiteX9" fmla="*/ 597580 w 2279561"/>
                <a:gd name="connsiteY9" fmla="*/ 409548 h 510003"/>
                <a:gd name="connsiteX10" fmla="*/ 502276 w 2279561"/>
                <a:gd name="connsiteY10" fmla="*/ 440457 h 510003"/>
                <a:gd name="connsiteX11" fmla="*/ 399245 w 2279561"/>
                <a:gd name="connsiteY11" fmla="*/ 479094 h 510003"/>
                <a:gd name="connsiteX12" fmla="*/ 321972 w 2279561"/>
                <a:gd name="connsiteY12" fmla="*/ 510003 h 510003"/>
                <a:gd name="connsiteX13" fmla="*/ 316821 w 2279561"/>
                <a:gd name="connsiteY13" fmla="*/ 510003 h 510003"/>
                <a:gd name="connsiteX14" fmla="*/ 293639 w 2279561"/>
                <a:gd name="connsiteY14" fmla="*/ 507427 h 510003"/>
                <a:gd name="connsiteX15" fmla="*/ 255002 w 2279561"/>
                <a:gd name="connsiteY15" fmla="*/ 497124 h 510003"/>
                <a:gd name="connsiteX16" fmla="*/ 218941 w 2279561"/>
                <a:gd name="connsiteY16" fmla="*/ 484245 h 510003"/>
                <a:gd name="connsiteX17" fmla="*/ 177729 w 2279561"/>
                <a:gd name="connsiteY17" fmla="*/ 466215 h 510003"/>
                <a:gd name="connsiteX18" fmla="*/ 151971 w 2279561"/>
                <a:gd name="connsiteY18" fmla="*/ 450760 h 510003"/>
                <a:gd name="connsiteX19" fmla="*/ 131365 w 2279561"/>
                <a:gd name="connsiteY19" fmla="*/ 435306 h 510003"/>
                <a:gd name="connsiteX20" fmla="*/ 110759 w 2279561"/>
                <a:gd name="connsiteY20" fmla="*/ 417275 h 510003"/>
                <a:gd name="connsiteX21" fmla="*/ 95304 w 2279561"/>
                <a:gd name="connsiteY21" fmla="*/ 396669 h 510003"/>
                <a:gd name="connsiteX22" fmla="*/ 74698 w 2279561"/>
                <a:gd name="connsiteY22" fmla="*/ 365760 h 510003"/>
                <a:gd name="connsiteX23" fmla="*/ 51516 w 2279561"/>
                <a:gd name="connsiteY23" fmla="*/ 327123 h 510003"/>
                <a:gd name="connsiteX24" fmla="*/ 30910 w 2279561"/>
                <a:gd name="connsiteY24" fmla="*/ 291062 h 510003"/>
                <a:gd name="connsiteX25" fmla="*/ 12879 w 2279561"/>
                <a:gd name="connsiteY25" fmla="*/ 257577 h 510003"/>
                <a:gd name="connsiteX26" fmla="*/ 2576 w 2279561"/>
                <a:gd name="connsiteY26" fmla="*/ 239547 h 510003"/>
                <a:gd name="connsiteX27" fmla="*/ 0 w 2279561"/>
                <a:gd name="connsiteY27" fmla="*/ 216365 h 510003"/>
                <a:gd name="connsiteX28" fmla="*/ 0 w 2279561"/>
                <a:gd name="connsiteY28" fmla="*/ 200910 h 510003"/>
                <a:gd name="connsiteX29" fmla="*/ 7728 w 2279561"/>
                <a:gd name="connsiteY29" fmla="*/ 190607 h 510003"/>
                <a:gd name="connsiteX30" fmla="*/ 20607 w 2279561"/>
                <a:gd name="connsiteY30" fmla="*/ 188031 h 510003"/>
                <a:gd name="connsiteX31" fmla="*/ 30910 w 2279561"/>
                <a:gd name="connsiteY31" fmla="*/ 190607 h 510003"/>
                <a:gd name="connsiteX32" fmla="*/ 59243 w 2279561"/>
                <a:gd name="connsiteY32" fmla="*/ 206062 h 510003"/>
                <a:gd name="connsiteX33" fmla="*/ 113335 w 2279561"/>
                <a:gd name="connsiteY33" fmla="*/ 236971 h 510003"/>
                <a:gd name="connsiteX34" fmla="*/ 154547 w 2279561"/>
                <a:gd name="connsiteY34" fmla="*/ 255001 h 510003"/>
                <a:gd name="connsiteX35" fmla="*/ 200911 w 2279561"/>
                <a:gd name="connsiteY35" fmla="*/ 270456 h 510003"/>
                <a:gd name="connsiteX36" fmla="*/ 249851 w 2279561"/>
                <a:gd name="connsiteY36" fmla="*/ 283335 h 510003"/>
                <a:gd name="connsiteX37" fmla="*/ 283336 w 2279561"/>
                <a:gd name="connsiteY37" fmla="*/ 285911 h 510003"/>
                <a:gd name="connsiteX38" fmla="*/ 376064 w 2279561"/>
                <a:gd name="connsiteY38" fmla="*/ 270456 h 510003"/>
                <a:gd name="connsiteX39" fmla="*/ 587277 w 2279561"/>
                <a:gd name="connsiteY39" fmla="*/ 231819 h 510003"/>
                <a:gd name="connsiteX40" fmla="*/ 795915 w 2279561"/>
                <a:gd name="connsiteY40" fmla="*/ 198334 h 510003"/>
                <a:gd name="connsiteX41" fmla="*/ 999401 w 2279561"/>
                <a:gd name="connsiteY41" fmla="*/ 167425 h 510003"/>
                <a:gd name="connsiteX42" fmla="*/ 1264706 w 2279561"/>
                <a:gd name="connsiteY42" fmla="*/ 128788 h 510003"/>
                <a:gd name="connsiteX43" fmla="*/ 1511980 w 2279561"/>
                <a:gd name="connsiteY43" fmla="*/ 95303 h 510003"/>
                <a:gd name="connsiteX44" fmla="*/ 1769558 w 2279561"/>
                <a:gd name="connsiteY44" fmla="*/ 64394 h 510003"/>
                <a:gd name="connsiteX45" fmla="*/ 1805618 w 2279561"/>
                <a:gd name="connsiteY45" fmla="*/ 43788 h 510003"/>
                <a:gd name="connsiteX46" fmla="*/ 1841679 w 2279561"/>
                <a:gd name="connsiteY46" fmla="*/ 28333 h 510003"/>
                <a:gd name="connsiteX47" fmla="*/ 1880316 w 2279561"/>
                <a:gd name="connsiteY47" fmla="*/ 10303 h 510003"/>
                <a:gd name="connsiteX48" fmla="*/ 1918953 w 2279561"/>
                <a:gd name="connsiteY48" fmla="*/ 0 h 510003"/>
                <a:gd name="connsiteX49" fmla="*/ 1942135 w 2279561"/>
                <a:gd name="connsiteY49" fmla="*/ 0 h 510003"/>
                <a:gd name="connsiteX50" fmla="*/ 1957589 w 2279561"/>
                <a:gd name="connsiteY50" fmla="*/ 2575 h 510003"/>
                <a:gd name="connsiteX51" fmla="*/ 2014256 w 2279561"/>
                <a:gd name="connsiteY51" fmla="*/ 25757 h 510003"/>
                <a:gd name="connsiteX52" fmla="*/ 2088954 w 2279561"/>
                <a:gd name="connsiteY52" fmla="*/ 59243 h 510003"/>
                <a:gd name="connsiteX53" fmla="*/ 2186833 w 2279561"/>
                <a:gd name="connsiteY53" fmla="*/ 115910 h 510003"/>
                <a:gd name="connsiteX54" fmla="*/ 2235773 w 2279561"/>
                <a:gd name="connsiteY54" fmla="*/ 149395 h 510003"/>
                <a:gd name="connsiteX55" fmla="*/ 2258955 w 2279561"/>
                <a:gd name="connsiteY55" fmla="*/ 170001 h 510003"/>
                <a:gd name="connsiteX56" fmla="*/ 2271834 w 2279561"/>
                <a:gd name="connsiteY56" fmla="*/ 185455 h 510003"/>
                <a:gd name="connsiteX57" fmla="*/ 2276985 w 2279561"/>
                <a:gd name="connsiteY57" fmla="*/ 203486 h 510003"/>
                <a:gd name="connsiteX58" fmla="*/ 2279561 w 2279561"/>
                <a:gd name="connsiteY58" fmla="*/ 221516 h 510003"/>
                <a:gd name="connsiteX59" fmla="*/ 2271834 w 2279561"/>
                <a:gd name="connsiteY59" fmla="*/ 244698 h 510003"/>
                <a:gd name="connsiteX60" fmla="*/ 2256379 w 2279561"/>
                <a:gd name="connsiteY60" fmla="*/ 260153 h 510003"/>
                <a:gd name="connsiteX61" fmla="*/ 1893195 w 2279561"/>
                <a:gd name="connsiteY61" fmla="*/ 200910 h 510003"/>
                <a:gd name="connsiteX62" fmla="*/ 1808194 w 2279561"/>
                <a:gd name="connsiteY62" fmla="*/ 203486 h 510003"/>
                <a:gd name="connsiteX63" fmla="*/ 1702587 w 2279561"/>
                <a:gd name="connsiteY63" fmla="*/ 213789 h 510003"/>
                <a:gd name="connsiteX64" fmla="*/ 1545465 w 2279561"/>
                <a:gd name="connsiteY64" fmla="*/ 226668 h 510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279561" h="510003">
                  <a:moveTo>
                    <a:pt x="1545465" y="226668"/>
                  </a:moveTo>
                  <a:lnTo>
                    <a:pt x="1380616" y="244698"/>
                  </a:lnTo>
                  <a:lnTo>
                    <a:pt x="1277585" y="257577"/>
                  </a:lnTo>
                  <a:lnTo>
                    <a:pt x="1179705" y="273032"/>
                  </a:lnTo>
                  <a:lnTo>
                    <a:pt x="1053492" y="293638"/>
                  </a:lnTo>
                  <a:lnTo>
                    <a:pt x="983946" y="306517"/>
                  </a:lnTo>
                  <a:lnTo>
                    <a:pt x="873188" y="329699"/>
                  </a:lnTo>
                  <a:lnTo>
                    <a:pt x="783036" y="350305"/>
                  </a:lnTo>
                  <a:lnTo>
                    <a:pt x="695460" y="376063"/>
                  </a:lnTo>
                  <a:lnTo>
                    <a:pt x="597580" y="409548"/>
                  </a:lnTo>
                  <a:lnTo>
                    <a:pt x="502276" y="440457"/>
                  </a:lnTo>
                  <a:lnTo>
                    <a:pt x="399245" y="479094"/>
                  </a:lnTo>
                  <a:lnTo>
                    <a:pt x="321972" y="510003"/>
                  </a:lnTo>
                  <a:lnTo>
                    <a:pt x="316821" y="510003"/>
                  </a:lnTo>
                  <a:lnTo>
                    <a:pt x="293639" y="507427"/>
                  </a:lnTo>
                  <a:lnTo>
                    <a:pt x="255002" y="497124"/>
                  </a:lnTo>
                  <a:lnTo>
                    <a:pt x="218941" y="484245"/>
                  </a:lnTo>
                  <a:lnTo>
                    <a:pt x="177729" y="466215"/>
                  </a:lnTo>
                  <a:lnTo>
                    <a:pt x="151971" y="450760"/>
                  </a:lnTo>
                  <a:lnTo>
                    <a:pt x="131365" y="435306"/>
                  </a:lnTo>
                  <a:lnTo>
                    <a:pt x="110759" y="417275"/>
                  </a:lnTo>
                  <a:lnTo>
                    <a:pt x="95304" y="396669"/>
                  </a:lnTo>
                  <a:lnTo>
                    <a:pt x="74698" y="365760"/>
                  </a:lnTo>
                  <a:lnTo>
                    <a:pt x="51516" y="327123"/>
                  </a:lnTo>
                  <a:lnTo>
                    <a:pt x="30910" y="291062"/>
                  </a:lnTo>
                  <a:lnTo>
                    <a:pt x="12879" y="257577"/>
                  </a:lnTo>
                  <a:lnTo>
                    <a:pt x="2576" y="239547"/>
                  </a:lnTo>
                  <a:lnTo>
                    <a:pt x="0" y="216365"/>
                  </a:lnTo>
                  <a:lnTo>
                    <a:pt x="0" y="200910"/>
                  </a:lnTo>
                  <a:lnTo>
                    <a:pt x="7728" y="190607"/>
                  </a:lnTo>
                  <a:lnTo>
                    <a:pt x="20607" y="188031"/>
                  </a:lnTo>
                  <a:lnTo>
                    <a:pt x="30910" y="190607"/>
                  </a:lnTo>
                  <a:lnTo>
                    <a:pt x="59243" y="206062"/>
                  </a:lnTo>
                  <a:lnTo>
                    <a:pt x="113335" y="236971"/>
                  </a:lnTo>
                  <a:lnTo>
                    <a:pt x="154547" y="255001"/>
                  </a:lnTo>
                  <a:lnTo>
                    <a:pt x="200911" y="270456"/>
                  </a:lnTo>
                  <a:lnTo>
                    <a:pt x="249851" y="283335"/>
                  </a:lnTo>
                  <a:lnTo>
                    <a:pt x="283336" y="285911"/>
                  </a:lnTo>
                  <a:lnTo>
                    <a:pt x="376064" y="270456"/>
                  </a:lnTo>
                  <a:lnTo>
                    <a:pt x="587277" y="231819"/>
                  </a:lnTo>
                  <a:lnTo>
                    <a:pt x="795915" y="198334"/>
                  </a:lnTo>
                  <a:lnTo>
                    <a:pt x="999401" y="167425"/>
                  </a:lnTo>
                  <a:lnTo>
                    <a:pt x="1264706" y="128788"/>
                  </a:lnTo>
                  <a:lnTo>
                    <a:pt x="1511980" y="95303"/>
                  </a:lnTo>
                  <a:lnTo>
                    <a:pt x="1769558" y="64394"/>
                  </a:lnTo>
                  <a:lnTo>
                    <a:pt x="1805618" y="43788"/>
                  </a:lnTo>
                  <a:lnTo>
                    <a:pt x="1841679" y="28333"/>
                  </a:lnTo>
                  <a:lnTo>
                    <a:pt x="1880316" y="10303"/>
                  </a:lnTo>
                  <a:lnTo>
                    <a:pt x="1918953" y="0"/>
                  </a:lnTo>
                  <a:lnTo>
                    <a:pt x="1942135" y="0"/>
                  </a:lnTo>
                  <a:lnTo>
                    <a:pt x="1957589" y="2575"/>
                  </a:lnTo>
                  <a:lnTo>
                    <a:pt x="2014256" y="25757"/>
                  </a:lnTo>
                  <a:lnTo>
                    <a:pt x="2088954" y="59243"/>
                  </a:lnTo>
                  <a:lnTo>
                    <a:pt x="2186833" y="115910"/>
                  </a:lnTo>
                  <a:lnTo>
                    <a:pt x="2235773" y="149395"/>
                  </a:lnTo>
                  <a:lnTo>
                    <a:pt x="2258955" y="170001"/>
                  </a:lnTo>
                  <a:lnTo>
                    <a:pt x="2271834" y="185455"/>
                  </a:lnTo>
                  <a:lnTo>
                    <a:pt x="2276985" y="203486"/>
                  </a:lnTo>
                  <a:lnTo>
                    <a:pt x="2279561" y="221516"/>
                  </a:lnTo>
                  <a:lnTo>
                    <a:pt x="2271834" y="244698"/>
                  </a:lnTo>
                  <a:lnTo>
                    <a:pt x="2256379" y="260153"/>
                  </a:lnTo>
                  <a:lnTo>
                    <a:pt x="1893195" y="200910"/>
                  </a:lnTo>
                  <a:lnTo>
                    <a:pt x="1808194" y="203486"/>
                  </a:lnTo>
                  <a:lnTo>
                    <a:pt x="1702587" y="213789"/>
                  </a:lnTo>
                  <a:lnTo>
                    <a:pt x="1545465" y="2266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AD2D1CA2-4EC3-4EEF-BA08-12CAFD3733E1}"/>
                </a:ext>
              </a:extLst>
            </p:cNvPr>
            <p:cNvSpPr/>
            <p:nvPr/>
          </p:nvSpPr>
          <p:spPr>
            <a:xfrm>
              <a:off x="5457825" y="2582863"/>
              <a:ext cx="1041400" cy="704850"/>
            </a:xfrm>
            <a:custGeom>
              <a:avLst/>
              <a:gdLst>
                <a:gd name="connsiteX0" fmla="*/ 650081 w 1040606"/>
                <a:gd name="connsiteY0" fmla="*/ 342900 h 704850"/>
                <a:gd name="connsiteX1" fmla="*/ 557213 w 1040606"/>
                <a:gd name="connsiteY1" fmla="*/ 400050 h 704850"/>
                <a:gd name="connsiteX2" fmla="*/ 442913 w 1040606"/>
                <a:gd name="connsiteY2" fmla="*/ 469107 h 704850"/>
                <a:gd name="connsiteX3" fmla="*/ 278606 w 1040606"/>
                <a:gd name="connsiteY3" fmla="*/ 571500 h 704850"/>
                <a:gd name="connsiteX4" fmla="*/ 157163 w 1040606"/>
                <a:gd name="connsiteY4" fmla="*/ 645319 h 704850"/>
                <a:gd name="connsiteX5" fmla="*/ 52388 w 1040606"/>
                <a:gd name="connsiteY5" fmla="*/ 704850 h 704850"/>
                <a:gd name="connsiteX6" fmla="*/ 0 w 1040606"/>
                <a:gd name="connsiteY6" fmla="*/ 654844 h 704850"/>
                <a:gd name="connsiteX7" fmla="*/ 92869 w 1040606"/>
                <a:gd name="connsiteY7" fmla="*/ 581025 h 704850"/>
                <a:gd name="connsiteX8" fmla="*/ 207169 w 1040606"/>
                <a:gd name="connsiteY8" fmla="*/ 485775 h 704850"/>
                <a:gd name="connsiteX9" fmla="*/ 271463 w 1040606"/>
                <a:gd name="connsiteY9" fmla="*/ 431007 h 704850"/>
                <a:gd name="connsiteX10" fmla="*/ 361950 w 1040606"/>
                <a:gd name="connsiteY10" fmla="*/ 345282 h 704850"/>
                <a:gd name="connsiteX11" fmla="*/ 428625 w 1040606"/>
                <a:gd name="connsiteY11" fmla="*/ 278607 h 704850"/>
                <a:gd name="connsiteX12" fmla="*/ 497681 w 1040606"/>
                <a:gd name="connsiteY12" fmla="*/ 209550 h 704850"/>
                <a:gd name="connsiteX13" fmla="*/ 559594 w 1040606"/>
                <a:gd name="connsiteY13" fmla="*/ 142875 h 704850"/>
                <a:gd name="connsiteX14" fmla="*/ 607219 w 1040606"/>
                <a:gd name="connsiteY14" fmla="*/ 88107 h 704850"/>
                <a:gd name="connsiteX15" fmla="*/ 626269 w 1040606"/>
                <a:gd name="connsiteY15" fmla="*/ 66675 h 704850"/>
                <a:gd name="connsiteX16" fmla="*/ 635794 w 1040606"/>
                <a:gd name="connsiteY16" fmla="*/ 52388 h 704850"/>
                <a:gd name="connsiteX17" fmla="*/ 635794 w 1040606"/>
                <a:gd name="connsiteY17" fmla="*/ 47625 h 704850"/>
                <a:gd name="connsiteX18" fmla="*/ 631031 w 1040606"/>
                <a:gd name="connsiteY18" fmla="*/ 38100 h 704850"/>
                <a:gd name="connsiteX19" fmla="*/ 602456 w 1040606"/>
                <a:gd name="connsiteY19" fmla="*/ 0 h 704850"/>
                <a:gd name="connsiteX20" fmla="*/ 1040606 w 1040606"/>
                <a:gd name="connsiteY20" fmla="*/ 54769 h 704850"/>
                <a:gd name="connsiteX21" fmla="*/ 1040606 w 1040606"/>
                <a:gd name="connsiteY21" fmla="*/ 71438 h 704850"/>
                <a:gd name="connsiteX22" fmla="*/ 1021556 w 1040606"/>
                <a:gd name="connsiteY22" fmla="*/ 104775 h 704850"/>
                <a:gd name="connsiteX23" fmla="*/ 1002506 w 1040606"/>
                <a:gd name="connsiteY23" fmla="*/ 119063 h 704850"/>
                <a:gd name="connsiteX24" fmla="*/ 952500 w 1040606"/>
                <a:gd name="connsiteY24" fmla="*/ 150019 h 704850"/>
                <a:gd name="connsiteX25" fmla="*/ 873919 w 1040606"/>
                <a:gd name="connsiteY25" fmla="*/ 200025 h 704850"/>
                <a:gd name="connsiteX26" fmla="*/ 785813 w 1040606"/>
                <a:gd name="connsiteY26" fmla="*/ 254794 h 704850"/>
                <a:gd name="connsiteX27" fmla="*/ 650081 w 1040606"/>
                <a:gd name="connsiteY27" fmla="*/ 342900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40606" h="704850">
                  <a:moveTo>
                    <a:pt x="650081" y="342900"/>
                  </a:moveTo>
                  <a:lnTo>
                    <a:pt x="557213" y="400050"/>
                  </a:lnTo>
                  <a:lnTo>
                    <a:pt x="442913" y="469107"/>
                  </a:lnTo>
                  <a:lnTo>
                    <a:pt x="278606" y="571500"/>
                  </a:lnTo>
                  <a:lnTo>
                    <a:pt x="157163" y="645319"/>
                  </a:lnTo>
                  <a:lnTo>
                    <a:pt x="52388" y="704850"/>
                  </a:lnTo>
                  <a:lnTo>
                    <a:pt x="0" y="654844"/>
                  </a:lnTo>
                  <a:lnTo>
                    <a:pt x="92869" y="581025"/>
                  </a:lnTo>
                  <a:lnTo>
                    <a:pt x="207169" y="485775"/>
                  </a:lnTo>
                  <a:lnTo>
                    <a:pt x="271463" y="431007"/>
                  </a:lnTo>
                  <a:lnTo>
                    <a:pt x="361950" y="345282"/>
                  </a:lnTo>
                  <a:lnTo>
                    <a:pt x="428625" y="278607"/>
                  </a:lnTo>
                  <a:lnTo>
                    <a:pt x="497681" y="209550"/>
                  </a:lnTo>
                  <a:lnTo>
                    <a:pt x="559594" y="142875"/>
                  </a:lnTo>
                  <a:lnTo>
                    <a:pt x="607219" y="88107"/>
                  </a:lnTo>
                  <a:lnTo>
                    <a:pt x="626269" y="66675"/>
                  </a:lnTo>
                  <a:lnTo>
                    <a:pt x="635794" y="52388"/>
                  </a:lnTo>
                  <a:lnTo>
                    <a:pt x="635794" y="47625"/>
                  </a:lnTo>
                  <a:lnTo>
                    <a:pt x="631031" y="38100"/>
                  </a:lnTo>
                  <a:lnTo>
                    <a:pt x="602456" y="0"/>
                  </a:lnTo>
                  <a:lnTo>
                    <a:pt x="1040606" y="54769"/>
                  </a:lnTo>
                  <a:lnTo>
                    <a:pt x="1040606" y="71438"/>
                  </a:lnTo>
                  <a:lnTo>
                    <a:pt x="1021556" y="104775"/>
                  </a:lnTo>
                  <a:lnTo>
                    <a:pt x="1002506" y="119063"/>
                  </a:lnTo>
                  <a:lnTo>
                    <a:pt x="952500" y="150019"/>
                  </a:lnTo>
                  <a:lnTo>
                    <a:pt x="873919" y="200025"/>
                  </a:lnTo>
                  <a:lnTo>
                    <a:pt x="785813" y="254794"/>
                  </a:lnTo>
                  <a:lnTo>
                    <a:pt x="650081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4238DC8E-6614-46CD-A307-3C26A46420C9}"/>
                </a:ext>
              </a:extLst>
            </p:cNvPr>
            <p:cNvSpPr/>
            <p:nvPr/>
          </p:nvSpPr>
          <p:spPr>
            <a:xfrm>
              <a:off x="5053013" y="2957513"/>
              <a:ext cx="717550" cy="585787"/>
            </a:xfrm>
            <a:custGeom>
              <a:avLst/>
              <a:gdLst>
                <a:gd name="connsiteX0" fmla="*/ 300037 w 716756"/>
                <a:gd name="connsiteY0" fmla="*/ 338137 h 585787"/>
                <a:gd name="connsiteX1" fmla="*/ 397668 w 716756"/>
                <a:gd name="connsiteY1" fmla="*/ 445293 h 585787"/>
                <a:gd name="connsiteX2" fmla="*/ 476250 w 716756"/>
                <a:gd name="connsiteY2" fmla="*/ 538162 h 585787"/>
                <a:gd name="connsiteX3" fmla="*/ 514350 w 716756"/>
                <a:gd name="connsiteY3" fmla="*/ 585787 h 585787"/>
                <a:gd name="connsiteX4" fmla="*/ 673893 w 716756"/>
                <a:gd name="connsiteY4" fmla="*/ 576262 h 585787"/>
                <a:gd name="connsiteX5" fmla="*/ 690562 w 716756"/>
                <a:gd name="connsiteY5" fmla="*/ 550068 h 585787"/>
                <a:gd name="connsiteX6" fmla="*/ 704850 w 716756"/>
                <a:gd name="connsiteY6" fmla="*/ 523875 h 585787"/>
                <a:gd name="connsiteX7" fmla="*/ 711993 w 716756"/>
                <a:gd name="connsiteY7" fmla="*/ 502443 h 585787"/>
                <a:gd name="connsiteX8" fmla="*/ 714375 w 716756"/>
                <a:gd name="connsiteY8" fmla="*/ 488156 h 585787"/>
                <a:gd name="connsiteX9" fmla="*/ 716756 w 716756"/>
                <a:gd name="connsiteY9" fmla="*/ 469106 h 585787"/>
                <a:gd name="connsiteX10" fmla="*/ 711993 w 716756"/>
                <a:gd name="connsiteY10" fmla="*/ 442912 h 585787"/>
                <a:gd name="connsiteX11" fmla="*/ 707231 w 716756"/>
                <a:gd name="connsiteY11" fmla="*/ 423862 h 585787"/>
                <a:gd name="connsiteX12" fmla="*/ 692943 w 716756"/>
                <a:gd name="connsiteY12" fmla="*/ 402431 h 585787"/>
                <a:gd name="connsiteX13" fmla="*/ 659606 w 716756"/>
                <a:gd name="connsiteY13" fmla="*/ 369093 h 585787"/>
                <a:gd name="connsiteX14" fmla="*/ 619125 w 716756"/>
                <a:gd name="connsiteY14" fmla="*/ 328612 h 585787"/>
                <a:gd name="connsiteX15" fmla="*/ 581025 w 716756"/>
                <a:gd name="connsiteY15" fmla="*/ 290512 h 585787"/>
                <a:gd name="connsiteX16" fmla="*/ 557212 w 716756"/>
                <a:gd name="connsiteY16" fmla="*/ 266700 h 585787"/>
                <a:gd name="connsiteX17" fmla="*/ 478631 w 716756"/>
                <a:gd name="connsiteY17" fmla="*/ 228600 h 585787"/>
                <a:gd name="connsiteX18" fmla="*/ 423862 w 716756"/>
                <a:gd name="connsiteY18" fmla="*/ 188118 h 585787"/>
                <a:gd name="connsiteX19" fmla="*/ 390525 w 716756"/>
                <a:gd name="connsiteY19" fmla="*/ 164306 h 585787"/>
                <a:gd name="connsiteX20" fmla="*/ 354806 w 716756"/>
                <a:gd name="connsiteY20" fmla="*/ 142875 h 585787"/>
                <a:gd name="connsiteX21" fmla="*/ 300037 w 716756"/>
                <a:gd name="connsiteY21" fmla="*/ 109537 h 585787"/>
                <a:gd name="connsiteX22" fmla="*/ 254793 w 716756"/>
                <a:gd name="connsiteY22" fmla="*/ 85725 h 585787"/>
                <a:gd name="connsiteX23" fmla="*/ 180975 w 716756"/>
                <a:gd name="connsiteY23" fmla="*/ 52387 h 585787"/>
                <a:gd name="connsiteX24" fmla="*/ 109537 w 716756"/>
                <a:gd name="connsiteY24" fmla="*/ 23812 h 585787"/>
                <a:gd name="connsiteX25" fmla="*/ 59531 w 716756"/>
                <a:gd name="connsiteY25" fmla="*/ 4762 h 585787"/>
                <a:gd name="connsiteX26" fmla="*/ 26193 w 716756"/>
                <a:gd name="connsiteY26" fmla="*/ 0 h 585787"/>
                <a:gd name="connsiteX27" fmla="*/ 11906 w 716756"/>
                <a:gd name="connsiteY27" fmla="*/ 0 h 585787"/>
                <a:gd name="connsiteX28" fmla="*/ 2381 w 716756"/>
                <a:gd name="connsiteY28" fmla="*/ 4762 h 585787"/>
                <a:gd name="connsiteX29" fmla="*/ 0 w 716756"/>
                <a:gd name="connsiteY29" fmla="*/ 11906 h 585787"/>
                <a:gd name="connsiteX30" fmla="*/ 0 w 716756"/>
                <a:gd name="connsiteY30" fmla="*/ 23812 h 585787"/>
                <a:gd name="connsiteX31" fmla="*/ 4762 w 716756"/>
                <a:gd name="connsiteY31" fmla="*/ 40481 h 585787"/>
                <a:gd name="connsiteX32" fmla="*/ 21431 w 716756"/>
                <a:gd name="connsiteY32" fmla="*/ 64293 h 585787"/>
                <a:gd name="connsiteX33" fmla="*/ 52387 w 716756"/>
                <a:gd name="connsiteY33" fmla="*/ 92868 h 585787"/>
                <a:gd name="connsiteX34" fmla="*/ 128587 w 716756"/>
                <a:gd name="connsiteY34" fmla="*/ 164306 h 585787"/>
                <a:gd name="connsiteX35" fmla="*/ 226218 w 716756"/>
                <a:gd name="connsiteY35" fmla="*/ 261937 h 585787"/>
                <a:gd name="connsiteX36" fmla="*/ 300037 w 716756"/>
                <a:gd name="connsiteY36" fmla="*/ 338137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16756" h="585787">
                  <a:moveTo>
                    <a:pt x="300037" y="338137"/>
                  </a:moveTo>
                  <a:lnTo>
                    <a:pt x="397668" y="445293"/>
                  </a:lnTo>
                  <a:lnTo>
                    <a:pt x="476250" y="538162"/>
                  </a:lnTo>
                  <a:lnTo>
                    <a:pt x="514350" y="585787"/>
                  </a:lnTo>
                  <a:lnTo>
                    <a:pt x="673893" y="576262"/>
                  </a:lnTo>
                  <a:lnTo>
                    <a:pt x="690562" y="550068"/>
                  </a:lnTo>
                  <a:lnTo>
                    <a:pt x="704850" y="523875"/>
                  </a:lnTo>
                  <a:lnTo>
                    <a:pt x="711993" y="502443"/>
                  </a:lnTo>
                  <a:lnTo>
                    <a:pt x="714375" y="488156"/>
                  </a:lnTo>
                  <a:lnTo>
                    <a:pt x="716756" y="469106"/>
                  </a:lnTo>
                  <a:lnTo>
                    <a:pt x="711993" y="442912"/>
                  </a:lnTo>
                  <a:lnTo>
                    <a:pt x="707231" y="423862"/>
                  </a:lnTo>
                  <a:lnTo>
                    <a:pt x="692943" y="402431"/>
                  </a:lnTo>
                  <a:lnTo>
                    <a:pt x="659606" y="369093"/>
                  </a:lnTo>
                  <a:lnTo>
                    <a:pt x="619125" y="328612"/>
                  </a:lnTo>
                  <a:lnTo>
                    <a:pt x="581025" y="290512"/>
                  </a:lnTo>
                  <a:lnTo>
                    <a:pt x="557212" y="266700"/>
                  </a:lnTo>
                  <a:lnTo>
                    <a:pt x="478631" y="228600"/>
                  </a:lnTo>
                  <a:lnTo>
                    <a:pt x="423862" y="188118"/>
                  </a:lnTo>
                  <a:lnTo>
                    <a:pt x="390525" y="164306"/>
                  </a:lnTo>
                  <a:lnTo>
                    <a:pt x="354806" y="142875"/>
                  </a:lnTo>
                  <a:lnTo>
                    <a:pt x="300037" y="109537"/>
                  </a:lnTo>
                  <a:lnTo>
                    <a:pt x="254793" y="85725"/>
                  </a:lnTo>
                  <a:lnTo>
                    <a:pt x="180975" y="52387"/>
                  </a:lnTo>
                  <a:lnTo>
                    <a:pt x="109537" y="23812"/>
                  </a:lnTo>
                  <a:lnTo>
                    <a:pt x="59531" y="4762"/>
                  </a:lnTo>
                  <a:lnTo>
                    <a:pt x="26193" y="0"/>
                  </a:lnTo>
                  <a:lnTo>
                    <a:pt x="11906" y="0"/>
                  </a:lnTo>
                  <a:lnTo>
                    <a:pt x="2381" y="4762"/>
                  </a:lnTo>
                  <a:lnTo>
                    <a:pt x="0" y="11906"/>
                  </a:lnTo>
                  <a:lnTo>
                    <a:pt x="0" y="23812"/>
                  </a:lnTo>
                  <a:lnTo>
                    <a:pt x="4762" y="40481"/>
                  </a:lnTo>
                  <a:lnTo>
                    <a:pt x="21431" y="64293"/>
                  </a:lnTo>
                  <a:lnTo>
                    <a:pt x="52387" y="92868"/>
                  </a:lnTo>
                  <a:lnTo>
                    <a:pt x="128587" y="164306"/>
                  </a:lnTo>
                  <a:lnTo>
                    <a:pt x="226218" y="261937"/>
                  </a:lnTo>
                  <a:lnTo>
                    <a:pt x="300037" y="3381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633E68D6-2D45-466B-82CA-CAEAA9415554}"/>
                </a:ext>
              </a:extLst>
            </p:cNvPr>
            <p:cNvSpPr/>
            <p:nvPr/>
          </p:nvSpPr>
          <p:spPr>
            <a:xfrm rot="16200000">
              <a:off x="3197225" y="4479925"/>
              <a:ext cx="2400300" cy="381000"/>
            </a:xfrm>
            <a:custGeom>
              <a:avLst/>
              <a:gdLst>
                <a:gd name="connsiteX0" fmla="*/ 1826419 w 2400300"/>
                <a:gd name="connsiteY0" fmla="*/ 161925 h 381000"/>
                <a:gd name="connsiteX1" fmla="*/ 1640682 w 2400300"/>
                <a:gd name="connsiteY1" fmla="*/ 159544 h 381000"/>
                <a:gd name="connsiteX2" fmla="*/ 1471613 w 2400300"/>
                <a:gd name="connsiteY2" fmla="*/ 157162 h 381000"/>
                <a:gd name="connsiteX3" fmla="*/ 1345407 w 2400300"/>
                <a:gd name="connsiteY3" fmla="*/ 154781 h 381000"/>
                <a:gd name="connsiteX4" fmla="*/ 1204913 w 2400300"/>
                <a:gd name="connsiteY4" fmla="*/ 150019 h 381000"/>
                <a:gd name="connsiteX5" fmla="*/ 1088232 w 2400300"/>
                <a:gd name="connsiteY5" fmla="*/ 145256 h 381000"/>
                <a:gd name="connsiteX6" fmla="*/ 978694 w 2400300"/>
                <a:gd name="connsiteY6" fmla="*/ 135731 h 381000"/>
                <a:gd name="connsiteX7" fmla="*/ 900113 w 2400300"/>
                <a:gd name="connsiteY7" fmla="*/ 130969 h 381000"/>
                <a:gd name="connsiteX8" fmla="*/ 814388 w 2400300"/>
                <a:gd name="connsiteY8" fmla="*/ 123825 h 381000"/>
                <a:gd name="connsiteX9" fmla="*/ 733425 w 2400300"/>
                <a:gd name="connsiteY9" fmla="*/ 116681 h 381000"/>
                <a:gd name="connsiteX10" fmla="*/ 645319 w 2400300"/>
                <a:gd name="connsiteY10" fmla="*/ 104775 h 381000"/>
                <a:gd name="connsiteX11" fmla="*/ 547688 w 2400300"/>
                <a:gd name="connsiteY11" fmla="*/ 88106 h 381000"/>
                <a:gd name="connsiteX12" fmla="*/ 483394 w 2400300"/>
                <a:gd name="connsiteY12" fmla="*/ 76200 h 381000"/>
                <a:gd name="connsiteX13" fmla="*/ 404813 w 2400300"/>
                <a:gd name="connsiteY13" fmla="*/ 57150 h 381000"/>
                <a:gd name="connsiteX14" fmla="*/ 335757 w 2400300"/>
                <a:gd name="connsiteY14" fmla="*/ 38100 h 381000"/>
                <a:gd name="connsiteX15" fmla="*/ 300038 w 2400300"/>
                <a:gd name="connsiteY15" fmla="*/ 28575 h 381000"/>
                <a:gd name="connsiteX16" fmla="*/ 288132 w 2400300"/>
                <a:gd name="connsiteY16" fmla="*/ 28575 h 381000"/>
                <a:gd name="connsiteX17" fmla="*/ 254794 w 2400300"/>
                <a:gd name="connsiteY17" fmla="*/ 33337 h 381000"/>
                <a:gd name="connsiteX18" fmla="*/ 190500 w 2400300"/>
                <a:gd name="connsiteY18" fmla="*/ 50006 h 381000"/>
                <a:gd name="connsiteX19" fmla="*/ 135732 w 2400300"/>
                <a:gd name="connsiteY19" fmla="*/ 69056 h 381000"/>
                <a:gd name="connsiteX20" fmla="*/ 88107 w 2400300"/>
                <a:gd name="connsiteY20" fmla="*/ 90487 h 381000"/>
                <a:gd name="connsiteX21" fmla="*/ 47625 w 2400300"/>
                <a:gd name="connsiteY21" fmla="*/ 111919 h 381000"/>
                <a:gd name="connsiteX22" fmla="*/ 33338 w 2400300"/>
                <a:gd name="connsiteY22" fmla="*/ 116681 h 381000"/>
                <a:gd name="connsiteX23" fmla="*/ 14288 w 2400300"/>
                <a:gd name="connsiteY23" fmla="*/ 128587 h 381000"/>
                <a:gd name="connsiteX24" fmla="*/ 7144 w 2400300"/>
                <a:gd name="connsiteY24" fmla="*/ 142875 h 381000"/>
                <a:gd name="connsiteX25" fmla="*/ 0 w 2400300"/>
                <a:gd name="connsiteY25" fmla="*/ 166687 h 381000"/>
                <a:gd name="connsiteX26" fmla="*/ 0 w 2400300"/>
                <a:gd name="connsiteY26" fmla="*/ 200025 h 381000"/>
                <a:gd name="connsiteX27" fmla="*/ 4763 w 2400300"/>
                <a:gd name="connsiteY27" fmla="*/ 223837 h 381000"/>
                <a:gd name="connsiteX28" fmla="*/ 14288 w 2400300"/>
                <a:gd name="connsiteY28" fmla="*/ 235744 h 381000"/>
                <a:gd name="connsiteX29" fmla="*/ 35719 w 2400300"/>
                <a:gd name="connsiteY29" fmla="*/ 252412 h 381000"/>
                <a:gd name="connsiteX30" fmla="*/ 69057 w 2400300"/>
                <a:gd name="connsiteY30" fmla="*/ 266700 h 381000"/>
                <a:gd name="connsiteX31" fmla="*/ 130969 w 2400300"/>
                <a:gd name="connsiteY31" fmla="*/ 283369 h 381000"/>
                <a:gd name="connsiteX32" fmla="*/ 197644 w 2400300"/>
                <a:gd name="connsiteY32" fmla="*/ 295275 h 381000"/>
                <a:gd name="connsiteX33" fmla="*/ 261938 w 2400300"/>
                <a:gd name="connsiteY33" fmla="*/ 304800 h 381000"/>
                <a:gd name="connsiteX34" fmla="*/ 333375 w 2400300"/>
                <a:gd name="connsiteY34" fmla="*/ 311944 h 381000"/>
                <a:gd name="connsiteX35" fmla="*/ 402432 w 2400300"/>
                <a:gd name="connsiteY35" fmla="*/ 316706 h 381000"/>
                <a:gd name="connsiteX36" fmla="*/ 552450 w 2400300"/>
                <a:gd name="connsiteY36" fmla="*/ 316706 h 381000"/>
                <a:gd name="connsiteX37" fmla="*/ 735807 w 2400300"/>
                <a:gd name="connsiteY37" fmla="*/ 316706 h 381000"/>
                <a:gd name="connsiteX38" fmla="*/ 800100 w 2400300"/>
                <a:gd name="connsiteY38" fmla="*/ 316706 h 381000"/>
                <a:gd name="connsiteX39" fmla="*/ 921544 w 2400300"/>
                <a:gd name="connsiteY39" fmla="*/ 335756 h 381000"/>
                <a:gd name="connsiteX40" fmla="*/ 1031082 w 2400300"/>
                <a:gd name="connsiteY40" fmla="*/ 340519 h 381000"/>
                <a:gd name="connsiteX41" fmla="*/ 1209675 w 2400300"/>
                <a:gd name="connsiteY41" fmla="*/ 350044 h 381000"/>
                <a:gd name="connsiteX42" fmla="*/ 1335882 w 2400300"/>
                <a:gd name="connsiteY42" fmla="*/ 354806 h 381000"/>
                <a:gd name="connsiteX43" fmla="*/ 1481138 w 2400300"/>
                <a:gd name="connsiteY43" fmla="*/ 357187 h 381000"/>
                <a:gd name="connsiteX44" fmla="*/ 1681163 w 2400300"/>
                <a:gd name="connsiteY44" fmla="*/ 359569 h 381000"/>
                <a:gd name="connsiteX45" fmla="*/ 1943100 w 2400300"/>
                <a:gd name="connsiteY45" fmla="*/ 359569 h 381000"/>
                <a:gd name="connsiteX46" fmla="*/ 2128838 w 2400300"/>
                <a:gd name="connsiteY46" fmla="*/ 359569 h 381000"/>
                <a:gd name="connsiteX47" fmla="*/ 2264569 w 2400300"/>
                <a:gd name="connsiteY47" fmla="*/ 381000 h 381000"/>
                <a:gd name="connsiteX48" fmla="*/ 2281238 w 2400300"/>
                <a:gd name="connsiteY48" fmla="*/ 359569 h 381000"/>
                <a:gd name="connsiteX49" fmla="*/ 2297907 w 2400300"/>
                <a:gd name="connsiteY49" fmla="*/ 330994 h 381000"/>
                <a:gd name="connsiteX50" fmla="*/ 2321719 w 2400300"/>
                <a:gd name="connsiteY50" fmla="*/ 288131 h 381000"/>
                <a:gd name="connsiteX51" fmla="*/ 2338388 w 2400300"/>
                <a:gd name="connsiteY51" fmla="*/ 250031 h 381000"/>
                <a:gd name="connsiteX52" fmla="*/ 2357438 w 2400300"/>
                <a:gd name="connsiteY52" fmla="*/ 204787 h 381000"/>
                <a:gd name="connsiteX53" fmla="*/ 2369344 w 2400300"/>
                <a:gd name="connsiteY53" fmla="*/ 166687 h 381000"/>
                <a:gd name="connsiteX54" fmla="*/ 2381250 w 2400300"/>
                <a:gd name="connsiteY54" fmla="*/ 126206 h 381000"/>
                <a:gd name="connsiteX55" fmla="*/ 2393157 w 2400300"/>
                <a:gd name="connsiteY55" fmla="*/ 78581 h 381000"/>
                <a:gd name="connsiteX56" fmla="*/ 2397919 w 2400300"/>
                <a:gd name="connsiteY56" fmla="*/ 45244 h 381000"/>
                <a:gd name="connsiteX57" fmla="*/ 2400300 w 2400300"/>
                <a:gd name="connsiteY57" fmla="*/ 28575 h 381000"/>
                <a:gd name="connsiteX58" fmla="*/ 2400300 w 2400300"/>
                <a:gd name="connsiteY58" fmla="*/ 14287 h 381000"/>
                <a:gd name="connsiteX59" fmla="*/ 2397919 w 2400300"/>
                <a:gd name="connsiteY59" fmla="*/ 7144 h 381000"/>
                <a:gd name="connsiteX60" fmla="*/ 2393157 w 2400300"/>
                <a:gd name="connsiteY60" fmla="*/ 0 h 381000"/>
                <a:gd name="connsiteX61" fmla="*/ 2381250 w 2400300"/>
                <a:gd name="connsiteY61" fmla="*/ 2381 h 381000"/>
                <a:gd name="connsiteX62" fmla="*/ 2369344 w 2400300"/>
                <a:gd name="connsiteY62" fmla="*/ 9525 h 381000"/>
                <a:gd name="connsiteX63" fmla="*/ 2347913 w 2400300"/>
                <a:gd name="connsiteY63" fmla="*/ 30956 h 381000"/>
                <a:gd name="connsiteX64" fmla="*/ 2319338 w 2400300"/>
                <a:gd name="connsiteY64" fmla="*/ 54769 h 381000"/>
                <a:gd name="connsiteX65" fmla="*/ 2281238 w 2400300"/>
                <a:gd name="connsiteY65" fmla="*/ 83344 h 381000"/>
                <a:gd name="connsiteX66" fmla="*/ 2235994 w 2400300"/>
                <a:gd name="connsiteY66" fmla="*/ 107156 h 381000"/>
                <a:gd name="connsiteX67" fmla="*/ 2171700 w 2400300"/>
                <a:gd name="connsiteY67" fmla="*/ 130969 h 381000"/>
                <a:gd name="connsiteX68" fmla="*/ 2121694 w 2400300"/>
                <a:gd name="connsiteY68" fmla="*/ 142875 h 381000"/>
                <a:gd name="connsiteX69" fmla="*/ 2076450 w 2400300"/>
                <a:gd name="connsiteY69" fmla="*/ 150019 h 381000"/>
                <a:gd name="connsiteX70" fmla="*/ 2031207 w 2400300"/>
                <a:gd name="connsiteY70" fmla="*/ 154781 h 381000"/>
                <a:gd name="connsiteX71" fmla="*/ 1983582 w 2400300"/>
                <a:gd name="connsiteY71" fmla="*/ 159544 h 381000"/>
                <a:gd name="connsiteX72" fmla="*/ 1919288 w 2400300"/>
                <a:gd name="connsiteY72" fmla="*/ 161925 h 381000"/>
                <a:gd name="connsiteX73" fmla="*/ 1826419 w 2400300"/>
                <a:gd name="connsiteY73" fmla="*/ 161925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400300" h="381000">
                  <a:moveTo>
                    <a:pt x="1826419" y="161925"/>
                  </a:moveTo>
                  <a:lnTo>
                    <a:pt x="1640682" y="159544"/>
                  </a:lnTo>
                  <a:lnTo>
                    <a:pt x="1471613" y="157162"/>
                  </a:lnTo>
                  <a:lnTo>
                    <a:pt x="1345407" y="154781"/>
                  </a:lnTo>
                  <a:lnTo>
                    <a:pt x="1204913" y="150019"/>
                  </a:lnTo>
                  <a:lnTo>
                    <a:pt x="1088232" y="145256"/>
                  </a:lnTo>
                  <a:lnTo>
                    <a:pt x="978694" y="135731"/>
                  </a:lnTo>
                  <a:lnTo>
                    <a:pt x="900113" y="130969"/>
                  </a:lnTo>
                  <a:lnTo>
                    <a:pt x="814388" y="123825"/>
                  </a:lnTo>
                  <a:lnTo>
                    <a:pt x="733425" y="116681"/>
                  </a:lnTo>
                  <a:lnTo>
                    <a:pt x="645319" y="104775"/>
                  </a:lnTo>
                  <a:lnTo>
                    <a:pt x="547688" y="88106"/>
                  </a:lnTo>
                  <a:lnTo>
                    <a:pt x="483394" y="76200"/>
                  </a:lnTo>
                  <a:lnTo>
                    <a:pt x="404813" y="57150"/>
                  </a:lnTo>
                  <a:lnTo>
                    <a:pt x="335757" y="38100"/>
                  </a:lnTo>
                  <a:lnTo>
                    <a:pt x="300038" y="28575"/>
                  </a:lnTo>
                  <a:lnTo>
                    <a:pt x="288132" y="28575"/>
                  </a:lnTo>
                  <a:lnTo>
                    <a:pt x="254794" y="33337"/>
                  </a:lnTo>
                  <a:lnTo>
                    <a:pt x="190500" y="50006"/>
                  </a:lnTo>
                  <a:lnTo>
                    <a:pt x="135732" y="69056"/>
                  </a:lnTo>
                  <a:lnTo>
                    <a:pt x="88107" y="90487"/>
                  </a:lnTo>
                  <a:lnTo>
                    <a:pt x="47625" y="111919"/>
                  </a:lnTo>
                  <a:lnTo>
                    <a:pt x="33338" y="116681"/>
                  </a:lnTo>
                  <a:lnTo>
                    <a:pt x="14288" y="128587"/>
                  </a:lnTo>
                  <a:lnTo>
                    <a:pt x="7144" y="142875"/>
                  </a:lnTo>
                  <a:lnTo>
                    <a:pt x="0" y="166687"/>
                  </a:lnTo>
                  <a:lnTo>
                    <a:pt x="0" y="200025"/>
                  </a:lnTo>
                  <a:lnTo>
                    <a:pt x="4763" y="223837"/>
                  </a:lnTo>
                  <a:lnTo>
                    <a:pt x="14288" y="235744"/>
                  </a:lnTo>
                  <a:lnTo>
                    <a:pt x="35719" y="252412"/>
                  </a:lnTo>
                  <a:lnTo>
                    <a:pt x="69057" y="266700"/>
                  </a:lnTo>
                  <a:lnTo>
                    <a:pt x="130969" y="283369"/>
                  </a:lnTo>
                  <a:lnTo>
                    <a:pt x="197644" y="295275"/>
                  </a:lnTo>
                  <a:lnTo>
                    <a:pt x="261938" y="304800"/>
                  </a:lnTo>
                  <a:lnTo>
                    <a:pt x="333375" y="311944"/>
                  </a:lnTo>
                  <a:lnTo>
                    <a:pt x="402432" y="316706"/>
                  </a:lnTo>
                  <a:lnTo>
                    <a:pt x="552450" y="316706"/>
                  </a:lnTo>
                  <a:lnTo>
                    <a:pt x="735807" y="316706"/>
                  </a:lnTo>
                  <a:lnTo>
                    <a:pt x="800100" y="316706"/>
                  </a:lnTo>
                  <a:lnTo>
                    <a:pt x="921544" y="335756"/>
                  </a:lnTo>
                  <a:lnTo>
                    <a:pt x="1031082" y="340519"/>
                  </a:lnTo>
                  <a:lnTo>
                    <a:pt x="1209675" y="350044"/>
                  </a:lnTo>
                  <a:lnTo>
                    <a:pt x="1335882" y="354806"/>
                  </a:lnTo>
                  <a:lnTo>
                    <a:pt x="1481138" y="357187"/>
                  </a:lnTo>
                  <a:lnTo>
                    <a:pt x="1681163" y="359569"/>
                  </a:lnTo>
                  <a:lnTo>
                    <a:pt x="1943100" y="359569"/>
                  </a:lnTo>
                  <a:lnTo>
                    <a:pt x="2128838" y="359569"/>
                  </a:lnTo>
                  <a:lnTo>
                    <a:pt x="2264569" y="381000"/>
                  </a:lnTo>
                  <a:lnTo>
                    <a:pt x="2281238" y="359569"/>
                  </a:lnTo>
                  <a:lnTo>
                    <a:pt x="2297907" y="330994"/>
                  </a:lnTo>
                  <a:lnTo>
                    <a:pt x="2321719" y="288131"/>
                  </a:lnTo>
                  <a:lnTo>
                    <a:pt x="2338388" y="250031"/>
                  </a:lnTo>
                  <a:lnTo>
                    <a:pt x="2357438" y="204787"/>
                  </a:lnTo>
                  <a:lnTo>
                    <a:pt x="2369344" y="166687"/>
                  </a:lnTo>
                  <a:lnTo>
                    <a:pt x="2381250" y="126206"/>
                  </a:lnTo>
                  <a:lnTo>
                    <a:pt x="2393157" y="78581"/>
                  </a:lnTo>
                  <a:lnTo>
                    <a:pt x="2397919" y="45244"/>
                  </a:lnTo>
                  <a:lnTo>
                    <a:pt x="2400300" y="28575"/>
                  </a:lnTo>
                  <a:lnTo>
                    <a:pt x="2400300" y="14287"/>
                  </a:lnTo>
                  <a:lnTo>
                    <a:pt x="2397919" y="7144"/>
                  </a:lnTo>
                  <a:lnTo>
                    <a:pt x="2393157" y="0"/>
                  </a:lnTo>
                  <a:lnTo>
                    <a:pt x="2381250" y="2381"/>
                  </a:lnTo>
                  <a:lnTo>
                    <a:pt x="2369344" y="9525"/>
                  </a:lnTo>
                  <a:lnTo>
                    <a:pt x="2347913" y="30956"/>
                  </a:lnTo>
                  <a:lnTo>
                    <a:pt x="2319338" y="54769"/>
                  </a:lnTo>
                  <a:lnTo>
                    <a:pt x="2281238" y="83344"/>
                  </a:lnTo>
                  <a:lnTo>
                    <a:pt x="2235994" y="107156"/>
                  </a:lnTo>
                  <a:lnTo>
                    <a:pt x="2171700" y="130969"/>
                  </a:lnTo>
                  <a:lnTo>
                    <a:pt x="2121694" y="142875"/>
                  </a:lnTo>
                  <a:lnTo>
                    <a:pt x="2076450" y="150019"/>
                  </a:lnTo>
                  <a:lnTo>
                    <a:pt x="2031207" y="154781"/>
                  </a:lnTo>
                  <a:lnTo>
                    <a:pt x="1983582" y="159544"/>
                  </a:lnTo>
                  <a:lnTo>
                    <a:pt x="1919288" y="161925"/>
                  </a:lnTo>
                  <a:lnTo>
                    <a:pt x="1826419" y="161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A71F4906-7543-40FB-B0BD-2341354B16FB}"/>
                </a:ext>
              </a:extLst>
            </p:cNvPr>
            <p:cNvSpPr/>
            <p:nvPr/>
          </p:nvSpPr>
          <p:spPr>
            <a:xfrm rot="16200000">
              <a:off x="4325938" y="3592512"/>
              <a:ext cx="2636838" cy="2259013"/>
            </a:xfrm>
            <a:custGeom>
              <a:avLst/>
              <a:gdLst>
                <a:gd name="connsiteX0" fmla="*/ 2301865 w 2636472"/>
                <a:gd name="connsiteY0" fmla="*/ 268262 h 2258596"/>
                <a:gd name="connsiteX1" fmla="*/ 2327826 w 2636472"/>
                <a:gd name="connsiteY1" fmla="*/ 473065 h 2258596"/>
                <a:gd name="connsiteX2" fmla="*/ 2359556 w 2636472"/>
                <a:gd name="connsiteY2" fmla="*/ 715366 h 2258596"/>
                <a:gd name="connsiteX3" fmla="*/ 2365325 w 2636472"/>
                <a:gd name="connsiteY3" fmla="*/ 767288 h 2258596"/>
                <a:gd name="connsiteX4" fmla="*/ 2382632 w 2636472"/>
                <a:gd name="connsiteY4" fmla="*/ 923053 h 2258596"/>
                <a:gd name="connsiteX5" fmla="*/ 2397055 w 2636472"/>
                <a:gd name="connsiteY5" fmla="*/ 1081703 h 2258596"/>
                <a:gd name="connsiteX6" fmla="*/ 2417247 w 2636472"/>
                <a:gd name="connsiteY6" fmla="*/ 1373042 h 2258596"/>
                <a:gd name="connsiteX7" fmla="*/ 2437438 w 2636472"/>
                <a:gd name="connsiteY7" fmla="*/ 1609574 h 2258596"/>
                <a:gd name="connsiteX8" fmla="*/ 2448976 w 2636472"/>
                <a:gd name="connsiteY8" fmla="*/ 1762455 h 2258596"/>
                <a:gd name="connsiteX9" fmla="*/ 2451861 w 2636472"/>
                <a:gd name="connsiteY9" fmla="*/ 1802839 h 2258596"/>
                <a:gd name="connsiteX10" fmla="*/ 2451861 w 2636472"/>
                <a:gd name="connsiteY10" fmla="*/ 1828800 h 2258596"/>
                <a:gd name="connsiteX11" fmla="*/ 2446092 w 2636472"/>
                <a:gd name="connsiteY11" fmla="*/ 1863414 h 2258596"/>
                <a:gd name="connsiteX12" fmla="*/ 2434554 w 2636472"/>
                <a:gd name="connsiteY12" fmla="*/ 1889375 h 2258596"/>
                <a:gd name="connsiteX13" fmla="*/ 2423016 w 2636472"/>
                <a:gd name="connsiteY13" fmla="*/ 1906682 h 2258596"/>
                <a:gd name="connsiteX14" fmla="*/ 2411477 w 2636472"/>
                <a:gd name="connsiteY14" fmla="*/ 1915336 h 2258596"/>
                <a:gd name="connsiteX15" fmla="*/ 2394170 w 2636472"/>
                <a:gd name="connsiteY15" fmla="*/ 1923989 h 2258596"/>
                <a:gd name="connsiteX16" fmla="*/ 2353787 w 2636472"/>
                <a:gd name="connsiteY16" fmla="*/ 1926874 h 2258596"/>
                <a:gd name="connsiteX17" fmla="*/ 2189368 w 2636472"/>
                <a:gd name="connsiteY17" fmla="*/ 1926874 h 2258596"/>
                <a:gd name="connsiteX18" fmla="*/ 1961489 w 2636472"/>
                <a:gd name="connsiteY18" fmla="*/ 1923989 h 2258596"/>
                <a:gd name="connsiteX19" fmla="*/ 1799954 w 2636472"/>
                <a:gd name="connsiteY19" fmla="*/ 1926874 h 2258596"/>
                <a:gd name="connsiteX20" fmla="*/ 1589383 w 2636472"/>
                <a:gd name="connsiteY20" fmla="*/ 1926874 h 2258596"/>
                <a:gd name="connsiteX21" fmla="*/ 1393234 w 2636472"/>
                <a:gd name="connsiteY21" fmla="*/ 1923989 h 2258596"/>
                <a:gd name="connsiteX22" fmla="*/ 1110549 w 2636472"/>
                <a:gd name="connsiteY22" fmla="*/ 1923989 h 2258596"/>
                <a:gd name="connsiteX23" fmla="*/ 931707 w 2636472"/>
                <a:gd name="connsiteY23" fmla="*/ 1926874 h 2258596"/>
                <a:gd name="connsiteX24" fmla="*/ 703828 w 2636472"/>
                <a:gd name="connsiteY24" fmla="*/ 1926874 h 2258596"/>
                <a:gd name="connsiteX25" fmla="*/ 571139 w 2636472"/>
                <a:gd name="connsiteY25" fmla="*/ 1926874 h 2258596"/>
                <a:gd name="connsiteX26" fmla="*/ 545178 w 2636472"/>
                <a:gd name="connsiteY26" fmla="*/ 1926874 h 2258596"/>
                <a:gd name="connsiteX27" fmla="*/ 37499 w 2636472"/>
                <a:gd name="connsiteY27" fmla="*/ 1877837 h 2258596"/>
                <a:gd name="connsiteX28" fmla="*/ 20192 w 2636472"/>
                <a:gd name="connsiteY28" fmla="*/ 1886490 h 2258596"/>
                <a:gd name="connsiteX29" fmla="*/ 5769 w 2636472"/>
                <a:gd name="connsiteY29" fmla="*/ 1912451 h 2258596"/>
                <a:gd name="connsiteX30" fmla="*/ 0 w 2636472"/>
                <a:gd name="connsiteY30" fmla="*/ 1929759 h 2258596"/>
                <a:gd name="connsiteX31" fmla="*/ 0 w 2636472"/>
                <a:gd name="connsiteY31" fmla="*/ 1949950 h 2258596"/>
                <a:gd name="connsiteX32" fmla="*/ 8653 w 2636472"/>
                <a:gd name="connsiteY32" fmla="*/ 1967258 h 2258596"/>
                <a:gd name="connsiteX33" fmla="*/ 28845 w 2636472"/>
                <a:gd name="connsiteY33" fmla="*/ 1984565 h 2258596"/>
                <a:gd name="connsiteX34" fmla="*/ 46152 w 2636472"/>
                <a:gd name="connsiteY34" fmla="*/ 2001872 h 2258596"/>
                <a:gd name="connsiteX35" fmla="*/ 66344 w 2636472"/>
                <a:gd name="connsiteY35" fmla="*/ 2019179 h 2258596"/>
                <a:gd name="connsiteX36" fmla="*/ 95190 w 2636472"/>
                <a:gd name="connsiteY36" fmla="*/ 2045140 h 2258596"/>
                <a:gd name="connsiteX37" fmla="*/ 144227 w 2636472"/>
                <a:gd name="connsiteY37" fmla="*/ 2076870 h 2258596"/>
                <a:gd name="connsiteX38" fmla="*/ 213456 w 2636472"/>
                <a:gd name="connsiteY38" fmla="*/ 2111485 h 2258596"/>
                <a:gd name="connsiteX39" fmla="*/ 299992 w 2636472"/>
                <a:gd name="connsiteY39" fmla="*/ 2146099 h 2258596"/>
                <a:gd name="connsiteX40" fmla="*/ 377875 w 2636472"/>
                <a:gd name="connsiteY40" fmla="*/ 2174945 h 2258596"/>
                <a:gd name="connsiteX41" fmla="*/ 447104 w 2636472"/>
                <a:gd name="connsiteY41" fmla="*/ 2195136 h 2258596"/>
                <a:gd name="connsiteX42" fmla="*/ 504795 w 2636472"/>
                <a:gd name="connsiteY42" fmla="*/ 2186483 h 2258596"/>
                <a:gd name="connsiteX43" fmla="*/ 617292 w 2636472"/>
                <a:gd name="connsiteY43" fmla="*/ 2172060 h 2258596"/>
                <a:gd name="connsiteX44" fmla="*/ 804787 w 2636472"/>
                <a:gd name="connsiteY44" fmla="*/ 2157637 h 2258596"/>
                <a:gd name="connsiteX45" fmla="*/ 998052 w 2636472"/>
                <a:gd name="connsiteY45" fmla="*/ 2148984 h 2258596"/>
                <a:gd name="connsiteX46" fmla="*/ 1225930 w 2636472"/>
                <a:gd name="connsiteY46" fmla="*/ 2148984 h 2258596"/>
                <a:gd name="connsiteX47" fmla="*/ 1551884 w 2636472"/>
                <a:gd name="connsiteY47" fmla="*/ 2148984 h 2258596"/>
                <a:gd name="connsiteX48" fmla="*/ 1929759 w 2636472"/>
                <a:gd name="connsiteY48" fmla="*/ 2148984 h 2258596"/>
                <a:gd name="connsiteX49" fmla="*/ 2249943 w 2636472"/>
                <a:gd name="connsiteY49" fmla="*/ 2148984 h 2258596"/>
                <a:gd name="connsiteX50" fmla="*/ 2275904 w 2636472"/>
                <a:gd name="connsiteY50" fmla="*/ 2148984 h 2258596"/>
                <a:gd name="connsiteX51" fmla="*/ 2284558 w 2636472"/>
                <a:gd name="connsiteY51" fmla="*/ 2177829 h 2258596"/>
                <a:gd name="connsiteX52" fmla="*/ 2296096 w 2636472"/>
                <a:gd name="connsiteY52" fmla="*/ 2209559 h 2258596"/>
                <a:gd name="connsiteX53" fmla="*/ 2310518 w 2636472"/>
                <a:gd name="connsiteY53" fmla="*/ 2238405 h 2258596"/>
                <a:gd name="connsiteX54" fmla="*/ 2330710 w 2636472"/>
                <a:gd name="connsiteY54" fmla="*/ 2255712 h 2258596"/>
                <a:gd name="connsiteX55" fmla="*/ 2342248 w 2636472"/>
                <a:gd name="connsiteY55" fmla="*/ 2258596 h 2258596"/>
                <a:gd name="connsiteX56" fmla="*/ 2353787 w 2636472"/>
                <a:gd name="connsiteY56" fmla="*/ 2258596 h 2258596"/>
                <a:gd name="connsiteX57" fmla="*/ 2373978 w 2636472"/>
                <a:gd name="connsiteY57" fmla="*/ 2247058 h 2258596"/>
                <a:gd name="connsiteX58" fmla="*/ 2405708 w 2636472"/>
                <a:gd name="connsiteY58" fmla="*/ 2218213 h 2258596"/>
                <a:gd name="connsiteX59" fmla="*/ 2489360 w 2636472"/>
                <a:gd name="connsiteY59" fmla="*/ 2137446 h 2258596"/>
                <a:gd name="connsiteX60" fmla="*/ 2561474 w 2636472"/>
                <a:gd name="connsiteY60" fmla="*/ 2062448 h 2258596"/>
                <a:gd name="connsiteX61" fmla="*/ 2616280 w 2636472"/>
                <a:gd name="connsiteY61" fmla="*/ 2007641 h 2258596"/>
                <a:gd name="connsiteX62" fmla="*/ 2622049 w 2636472"/>
                <a:gd name="connsiteY62" fmla="*/ 2001872 h 2258596"/>
                <a:gd name="connsiteX63" fmla="*/ 2627818 w 2636472"/>
                <a:gd name="connsiteY63" fmla="*/ 1993218 h 2258596"/>
                <a:gd name="connsiteX64" fmla="*/ 2633587 w 2636472"/>
                <a:gd name="connsiteY64" fmla="*/ 1984565 h 2258596"/>
                <a:gd name="connsiteX65" fmla="*/ 2636472 w 2636472"/>
                <a:gd name="connsiteY65" fmla="*/ 1978796 h 2258596"/>
                <a:gd name="connsiteX66" fmla="*/ 2636472 w 2636472"/>
                <a:gd name="connsiteY66" fmla="*/ 1964373 h 2258596"/>
                <a:gd name="connsiteX67" fmla="*/ 2636472 w 2636472"/>
                <a:gd name="connsiteY67" fmla="*/ 1941297 h 2258596"/>
                <a:gd name="connsiteX68" fmla="*/ 2630703 w 2636472"/>
                <a:gd name="connsiteY68" fmla="*/ 1898029 h 2258596"/>
                <a:gd name="connsiteX69" fmla="*/ 2619164 w 2636472"/>
                <a:gd name="connsiteY69" fmla="*/ 1851876 h 2258596"/>
                <a:gd name="connsiteX70" fmla="*/ 2601857 w 2636472"/>
                <a:gd name="connsiteY70" fmla="*/ 1782647 h 2258596"/>
                <a:gd name="connsiteX71" fmla="*/ 2587435 w 2636472"/>
                <a:gd name="connsiteY71" fmla="*/ 1745148 h 2258596"/>
                <a:gd name="connsiteX72" fmla="*/ 2578781 w 2636472"/>
                <a:gd name="connsiteY72" fmla="*/ 1673034 h 2258596"/>
                <a:gd name="connsiteX73" fmla="*/ 2570127 w 2636472"/>
                <a:gd name="connsiteY73" fmla="*/ 1546114 h 2258596"/>
                <a:gd name="connsiteX74" fmla="*/ 2552820 w 2636472"/>
                <a:gd name="connsiteY74" fmla="*/ 1378811 h 2258596"/>
                <a:gd name="connsiteX75" fmla="*/ 2541282 w 2636472"/>
                <a:gd name="connsiteY75" fmla="*/ 1223046 h 2258596"/>
                <a:gd name="connsiteX76" fmla="*/ 2544166 w 2636472"/>
                <a:gd name="connsiteY76" fmla="*/ 1026897 h 2258596"/>
                <a:gd name="connsiteX77" fmla="*/ 2523975 w 2636472"/>
                <a:gd name="connsiteY77" fmla="*/ 856709 h 2258596"/>
                <a:gd name="connsiteX78" fmla="*/ 2503783 w 2636472"/>
                <a:gd name="connsiteY78" fmla="*/ 674983 h 2258596"/>
                <a:gd name="connsiteX79" fmla="*/ 2474937 w 2636472"/>
                <a:gd name="connsiteY79" fmla="*/ 449988 h 2258596"/>
                <a:gd name="connsiteX80" fmla="*/ 2451861 w 2636472"/>
                <a:gd name="connsiteY80" fmla="*/ 236532 h 2258596"/>
                <a:gd name="connsiteX81" fmla="*/ 2425900 w 2636472"/>
                <a:gd name="connsiteY81" fmla="*/ 2884 h 2258596"/>
                <a:gd name="connsiteX82" fmla="*/ 2267250 w 2636472"/>
                <a:gd name="connsiteY82" fmla="*/ 0 h 2258596"/>
                <a:gd name="connsiteX83" fmla="*/ 2284558 w 2636472"/>
                <a:gd name="connsiteY83" fmla="*/ 129804 h 2258596"/>
                <a:gd name="connsiteX84" fmla="*/ 2301865 w 2636472"/>
                <a:gd name="connsiteY84" fmla="*/ 268262 h 2258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636472" h="2258596">
                  <a:moveTo>
                    <a:pt x="2301865" y="268262"/>
                  </a:moveTo>
                  <a:lnTo>
                    <a:pt x="2327826" y="473065"/>
                  </a:lnTo>
                  <a:lnTo>
                    <a:pt x="2359556" y="715366"/>
                  </a:lnTo>
                  <a:lnTo>
                    <a:pt x="2365325" y="767288"/>
                  </a:lnTo>
                  <a:lnTo>
                    <a:pt x="2382632" y="923053"/>
                  </a:lnTo>
                  <a:lnTo>
                    <a:pt x="2397055" y="1081703"/>
                  </a:lnTo>
                  <a:lnTo>
                    <a:pt x="2417247" y="1373042"/>
                  </a:lnTo>
                  <a:lnTo>
                    <a:pt x="2437438" y="1609574"/>
                  </a:lnTo>
                  <a:lnTo>
                    <a:pt x="2448976" y="1762455"/>
                  </a:lnTo>
                  <a:lnTo>
                    <a:pt x="2451861" y="1802839"/>
                  </a:lnTo>
                  <a:lnTo>
                    <a:pt x="2451861" y="1828800"/>
                  </a:lnTo>
                  <a:lnTo>
                    <a:pt x="2446092" y="1863414"/>
                  </a:lnTo>
                  <a:lnTo>
                    <a:pt x="2434554" y="1889375"/>
                  </a:lnTo>
                  <a:lnTo>
                    <a:pt x="2423016" y="1906682"/>
                  </a:lnTo>
                  <a:lnTo>
                    <a:pt x="2411477" y="1915336"/>
                  </a:lnTo>
                  <a:lnTo>
                    <a:pt x="2394170" y="1923989"/>
                  </a:lnTo>
                  <a:lnTo>
                    <a:pt x="2353787" y="1926874"/>
                  </a:lnTo>
                  <a:lnTo>
                    <a:pt x="2189368" y="1926874"/>
                  </a:lnTo>
                  <a:lnTo>
                    <a:pt x="1961489" y="1923989"/>
                  </a:lnTo>
                  <a:lnTo>
                    <a:pt x="1799954" y="1926874"/>
                  </a:lnTo>
                  <a:lnTo>
                    <a:pt x="1589383" y="1926874"/>
                  </a:lnTo>
                  <a:lnTo>
                    <a:pt x="1393234" y="1923989"/>
                  </a:lnTo>
                  <a:lnTo>
                    <a:pt x="1110549" y="1923989"/>
                  </a:lnTo>
                  <a:lnTo>
                    <a:pt x="931707" y="1926874"/>
                  </a:lnTo>
                  <a:lnTo>
                    <a:pt x="703828" y="1926874"/>
                  </a:lnTo>
                  <a:lnTo>
                    <a:pt x="571139" y="1926874"/>
                  </a:lnTo>
                  <a:lnTo>
                    <a:pt x="545178" y="1926874"/>
                  </a:lnTo>
                  <a:lnTo>
                    <a:pt x="37499" y="1877837"/>
                  </a:lnTo>
                  <a:lnTo>
                    <a:pt x="20192" y="1886490"/>
                  </a:lnTo>
                  <a:lnTo>
                    <a:pt x="5769" y="1912451"/>
                  </a:lnTo>
                  <a:lnTo>
                    <a:pt x="0" y="1929759"/>
                  </a:lnTo>
                  <a:lnTo>
                    <a:pt x="0" y="1949950"/>
                  </a:lnTo>
                  <a:lnTo>
                    <a:pt x="8653" y="1967258"/>
                  </a:lnTo>
                  <a:lnTo>
                    <a:pt x="28845" y="1984565"/>
                  </a:lnTo>
                  <a:lnTo>
                    <a:pt x="46152" y="2001872"/>
                  </a:lnTo>
                  <a:lnTo>
                    <a:pt x="66344" y="2019179"/>
                  </a:lnTo>
                  <a:lnTo>
                    <a:pt x="95190" y="2045140"/>
                  </a:lnTo>
                  <a:lnTo>
                    <a:pt x="144227" y="2076870"/>
                  </a:lnTo>
                  <a:lnTo>
                    <a:pt x="213456" y="2111485"/>
                  </a:lnTo>
                  <a:lnTo>
                    <a:pt x="299992" y="2146099"/>
                  </a:lnTo>
                  <a:lnTo>
                    <a:pt x="377875" y="2174945"/>
                  </a:lnTo>
                  <a:lnTo>
                    <a:pt x="447104" y="2195136"/>
                  </a:lnTo>
                  <a:lnTo>
                    <a:pt x="504795" y="2186483"/>
                  </a:lnTo>
                  <a:lnTo>
                    <a:pt x="617292" y="2172060"/>
                  </a:lnTo>
                  <a:lnTo>
                    <a:pt x="804787" y="2157637"/>
                  </a:lnTo>
                  <a:lnTo>
                    <a:pt x="998052" y="2148984"/>
                  </a:lnTo>
                  <a:lnTo>
                    <a:pt x="1225930" y="2148984"/>
                  </a:lnTo>
                  <a:lnTo>
                    <a:pt x="1551884" y="2148984"/>
                  </a:lnTo>
                  <a:lnTo>
                    <a:pt x="1929759" y="2148984"/>
                  </a:lnTo>
                  <a:lnTo>
                    <a:pt x="2249943" y="2148984"/>
                  </a:lnTo>
                  <a:lnTo>
                    <a:pt x="2275904" y="2148984"/>
                  </a:lnTo>
                  <a:lnTo>
                    <a:pt x="2284558" y="2177829"/>
                  </a:lnTo>
                  <a:lnTo>
                    <a:pt x="2296096" y="2209559"/>
                  </a:lnTo>
                  <a:lnTo>
                    <a:pt x="2310518" y="2238405"/>
                  </a:lnTo>
                  <a:lnTo>
                    <a:pt x="2330710" y="2255712"/>
                  </a:lnTo>
                  <a:lnTo>
                    <a:pt x="2342248" y="2258596"/>
                  </a:lnTo>
                  <a:lnTo>
                    <a:pt x="2353787" y="2258596"/>
                  </a:lnTo>
                  <a:lnTo>
                    <a:pt x="2373978" y="2247058"/>
                  </a:lnTo>
                  <a:lnTo>
                    <a:pt x="2405708" y="2218213"/>
                  </a:lnTo>
                  <a:lnTo>
                    <a:pt x="2489360" y="2137446"/>
                  </a:lnTo>
                  <a:lnTo>
                    <a:pt x="2561474" y="2062448"/>
                  </a:lnTo>
                  <a:lnTo>
                    <a:pt x="2616280" y="2007641"/>
                  </a:lnTo>
                  <a:lnTo>
                    <a:pt x="2622049" y="2001872"/>
                  </a:lnTo>
                  <a:lnTo>
                    <a:pt x="2627818" y="1993218"/>
                  </a:lnTo>
                  <a:lnTo>
                    <a:pt x="2633587" y="1984565"/>
                  </a:lnTo>
                  <a:lnTo>
                    <a:pt x="2636472" y="1978796"/>
                  </a:lnTo>
                  <a:lnTo>
                    <a:pt x="2636472" y="1964373"/>
                  </a:lnTo>
                  <a:lnTo>
                    <a:pt x="2636472" y="1941297"/>
                  </a:lnTo>
                  <a:lnTo>
                    <a:pt x="2630703" y="1898029"/>
                  </a:lnTo>
                  <a:lnTo>
                    <a:pt x="2619164" y="1851876"/>
                  </a:lnTo>
                  <a:lnTo>
                    <a:pt x="2601857" y="1782647"/>
                  </a:lnTo>
                  <a:lnTo>
                    <a:pt x="2587435" y="1745148"/>
                  </a:lnTo>
                  <a:lnTo>
                    <a:pt x="2578781" y="1673034"/>
                  </a:lnTo>
                  <a:lnTo>
                    <a:pt x="2570127" y="1546114"/>
                  </a:lnTo>
                  <a:lnTo>
                    <a:pt x="2552820" y="1378811"/>
                  </a:lnTo>
                  <a:lnTo>
                    <a:pt x="2541282" y="1223046"/>
                  </a:lnTo>
                  <a:cubicBezTo>
                    <a:pt x="2542243" y="1157663"/>
                    <a:pt x="2543205" y="1092280"/>
                    <a:pt x="2544166" y="1026897"/>
                  </a:cubicBezTo>
                  <a:lnTo>
                    <a:pt x="2523975" y="856709"/>
                  </a:lnTo>
                  <a:lnTo>
                    <a:pt x="2503783" y="674983"/>
                  </a:lnTo>
                  <a:lnTo>
                    <a:pt x="2474937" y="449988"/>
                  </a:lnTo>
                  <a:lnTo>
                    <a:pt x="2451861" y="236532"/>
                  </a:lnTo>
                  <a:lnTo>
                    <a:pt x="2425900" y="2884"/>
                  </a:lnTo>
                  <a:lnTo>
                    <a:pt x="2267250" y="0"/>
                  </a:lnTo>
                  <a:lnTo>
                    <a:pt x="2284558" y="129804"/>
                  </a:lnTo>
                  <a:lnTo>
                    <a:pt x="2301865" y="268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8FDAFEC8-2D4D-4F3D-924E-230AB36B3337}"/>
                </a:ext>
              </a:extLst>
            </p:cNvPr>
            <p:cNvSpPr/>
            <p:nvPr/>
          </p:nvSpPr>
          <p:spPr>
            <a:xfrm>
              <a:off x="5867400" y="5389563"/>
              <a:ext cx="585788" cy="644525"/>
            </a:xfrm>
            <a:custGeom>
              <a:avLst/>
              <a:gdLst>
                <a:gd name="connsiteX0" fmla="*/ 152400 w 585788"/>
                <a:gd name="connsiteY0" fmla="*/ 121444 h 645319"/>
                <a:gd name="connsiteX1" fmla="*/ 338138 w 585788"/>
                <a:gd name="connsiteY1" fmla="*/ 173831 h 645319"/>
                <a:gd name="connsiteX2" fmla="*/ 383381 w 585788"/>
                <a:gd name="connsiteY2" fmla="*/ 188119 h 645319"/>
                <a:gd name="connsiteX3" fmla="*/ 419100 w 585788"/>
                <a:gd name="connsiteY3" fmla="*/ 202406 h 645319"/>
                <a:gd name="connsiteX4" fmla="*/ 438150 w 585788"/>
                <a:gd name="connsiteY4" fmla="*/ 207169 h 645319"/>
                <a:gd name="connsiteX5" fmla="*/ 466725 w 585788"/>
                <a:gd name="connsiteY5" fmla="*/ 211931 h 645319"/>
                <a:gd name="connsiteX6" fmla="*/ 478631 w 585788"/>
                <a:gd name="connsiteY6" fmla="*/ 214312 h 645319"/>
                <a:gd name="connsiteX7" fmla="*/ 502444 w 585788"/>
                <a:gd name="connsiteY7" fmla="*/ 209550 h 645319"/>
                <a:gd name="connsiteX8" fmla="*/ 523875 w 585788"/>
                <a:gd name="connsiteY8" fmla="*/ 200025 h 645319"/>
                <a:gd name="connsiteX9" fmla="*/ 542925 w 585788"/>
                <a:gd name="connsiteY9" fmla="*/ 185737 h 645319"/>
                <a:gd name="connsiteX10" fmla="*/ 554831 w 585788"/>
                <a:gd name="connsiteY10" fmla="*/ 171450 h 645319"/>
                <a:gd name="connsiteX11" fmla="*/ 564356 w 585788"/>
                <a:gd name="connsiteY11" fmla="*/ 154781 h 645319"/>
                <a:gd name="connsiteX12" fmla="*/ 571500 w 585788"/>
                <a:gd name="connsiteY12" fmla="*/ 130969 h 645319"/>
                <a:gd name="connsiteX13" fmla="*/ 573881 w 585788"/>
                <a:gd name="connsiteY13" fmla="*/ 95250 h 645319"/>
                <a:gd name="connsiteX14" fmla="*/ 578644 w 585788"/>
                <a:gd name="connsiteY14" fmla="*/ 0 h 645319"/>
                <a:gd name="connsiteX15" fmla="*/ 585788 w 585788"/>
                <a:gd name="connsiteY15" fmla="*/ 645319 h 645319"/>
                <a:gd name="connsiteX16" fmla="*/ 550069 w 585788"/>
                <a:gd name="connsiteY16" fmla="*/ 635794 h 645319"/>
                <a:gd name="connsiteX17" fmla="*/ 528638 w 585788"/>
                <a:gd name="connsiteY17" fmla="*/ 623887 h 645319"/>
                <a:gd name="connsiteX18" fmla="*/ 511969 w 585788"/>
                <a:gd name="connsiteY18" fmla="*/ 609600 h 645319"/>
                <a:gd name="connsiteX19" fmla="*/ 495300 w 585788"/>
                <a:gd name="connsiteY19" fmla="*/ 588169 h 645319"/>
                <a:gd name="connsiteX20" fmla="*/ 471488 w 585788"/>
                <a:gd name="connsiteY20" fmla="*/ 545306 h 645319"/>
                <a:gd name="connsiteX21" fmla="*/ 426244 w 585788"/>
                <a:gd name="connsiteY21" fmla="*/ 459581 h 645319"/>
                <a:gd name="connsiteX22" fmla="*/ 397669 w 585788"/>
                <a:gd name="connsiteY22" fmla="*/ 409575 h 645319"/>
                <a:gd name="connsiteX23" fmla="*/ 357188 w 585788"/>
                <a:gd name="connsiteY23" fmla="*/ 378619 h 645319"/>
                <a:gd name="connsiteX24" fmla="*/ 278606 w 585788"/>
                <a:gd name="connsiteY24" fmla="*/ 321469 h 645319"/>
                <a:gd name="connsiteX25" fmla="*/ 157163 w 585788"/>
                <a:gd name="connsiteY25" fmla="*/ 235744 h 645319"/>
                <a:gd name="connsiteX26" fmla="*/ 85725 w 585788"/>
                <a:gd name="connsiteY26" fmla="*/ 185737 h 645319"/>
                <a:gd name="connsiteX27" fmla="*/ 28575 w 585788"/>
                <a:gd name="connsiteY27" fmla="*/ 147637 h 645319"/>
                <a:gd name="connsiteX28" fmla="*/ 14288 w 585788"/>
                <a:gd name="connsiteY28" fmla="*/ 135731 h 645319"/>
                <a:gd name="connsiteX29" fmla="*/ 2381 w 585788"/>
                <a:gd name="connsiteY29" fmla="*/ 116681 h 645319"/>
                <a:gd name="connsiteX30" fmla="*/ 0 w 585788"/>
                <a:gd name="connsiteY30" fmla="*/ 102394 h 645319"/>
                <a:gd name="connsiteX31" fmla="*/ 2381 w 585788"/>
                <a:gd name="connsiteY31" fmla="*/ 97631 h 645319"/>
                <a:gd name="connsiteX32" fmla="*/ 11906 w 585788"/>
                <a:gd name="connsiteY32" fmla="*/ 92869 h 645319"/>
                <a:gd name="connsiteX33" fmla="*/ 28575 w 585788"/>
                <a:gd name="connsiteY33" fmla="*/ 90487 h 645319"/>
                <a:gd name="connsiteX34" fmla="*/ 71438 w 585788"/>
                <a:gd name="connsiteY34" fmla="*/ 97631 h 645319"/>
                <a:gd name="connsiteX35" fmla="*/ 152400 w 585788"/>
                <a:gd name="connsiteY35" fmla="*/ 121444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85788" h="645319">
                  <a:moveTo>
                    <a:pt x="152400" y="121444"/>
                  </a:moveTo>
                  <a:lnTo>
                    <a:pt x="338138" y="173831"/>
                  </a:lnTo>
                  <a:lnTo>
                    <a:pt x="383381" y="188119"/>
                  </a:lnTo>
                  <a:lnTo>
                    <a:pt x="419100" y="202406"/>
                  </a:lnTo>
                  <a:lnTo>
                    <a:pt x="438150" y="207169"/>
                  </a:lnTo>
                  <a:lnTo>
                    <a:pt x="466725" y="211931"/>
                  </a:lnTo>
                  <a:lnTo>
                    <a:pt x="478631" y="214312"/>
                  </a:lnTo>
                  <a:lnTo>
                    <a:pt x="502444" y="209550"/>
                  </a:lnTo>
                  <a:lnTo>
                    <a:pt x="523875" y="200025"/>
                  </a:lnTo>
                  <a:lnTo>
                    <a:pt x="542925" y="185737"/>
                  </a:lnTo>
                  <a:lnTo>
                    <a:pt x="554831" y="171450"/>
                  </a:lnTo>
                  <a:lnTo>
                    <a:pt x="564356" y="154781"/>
                  </a:lnTo>
                  <a:lnTo>
                    <a:pt x="571500" y="130969"/>
                  </a:lnTo>
                  <a:lnTo>
                    <a:pt x="573881" y="95250"/>
                  </a:lnTo>
                  <a:lnTo>
                    <a:pt x="578644" y="0"/>
                  </a:lnTo>
                  <a:cubicBezTo>
                    <a:pt x="581025" y="215106"/>
                    <a:pt x="583407" y="430213"/>
                    <a:pt x="585788" y="645319"/>
                  </a:cubicBezTo>
                  <a:lnTo>
                    <a:pt x="550069" y="635794"/>
                  </a:lnTo>
                  <a:lnTo>
                    <a:pt x="528638" y="623887"/>
                  </a:lnTo>
                  <a:lnTo>
                    <a:pt x="511969" y="609600"/>
                  </a:lnTo>
                  <a:lnTo>
                    <a:pt x="495300" y="588169"/>
                  </a:lnTo>
                  <a:lnTo>
                    <a:pt x="471488" y="545306"/>
                  </a:lnTo>
                  <a:lnTo>
                    <a:pt x="426244" y="459581"/>
                  </a:lnTo>
                  <a:lnTo>
                    <a:pt x="397669" y="409575"/>
                  </a:lnTo>
                  <a:lnTo>
                    <a:pt x="357188" y="378619"/>
                  </a:lnTo>
                  <a:lnTo>
                    <a:pt x="278606" y="321469"/>
                  </a:lnTo>
                  <a:lnTo>
                    <a:pt x="157163" y="235744"/>
                  </a:lnTo>
                  <a:lnTo>
                    <a:pt x="85725" y="185737"/>
                  </a:lnTo>
                  <a:lnTo>
                    <a:pt x="28575" y="147637"/>
                  </a:lnTo>
                  <a:lnTo>
                    <a:pt x="14288" y="135731"/>
                  </a:lnTo>
                  <a:lnTo>
                    <a:pt x="2381" y="116681"/>
                  </a:lnTo>
                  <a:lnTo>
                    <a:pt x="0" y="102394"/>
                  </a:lnTo>
                  <a:lnTo>
                    <a:pt x="2381" y="97631"/>
                  </a:lnTo>
                  <a:lnTo>
                    <a:pt x="11906" y="92869"/>
                  </a:lnTo>
                  <a:lnTo>
                    <a:pt x="28575" y="90487"/>
                  </a:lnTo>
                  <a:lnTo>
                    <a:pt x="71438" y="97631"/>
                  </a:lnTo>
                  <a:lnTo>
                    <a:pt x="152400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F876562C-DF77-4DFC-81EE-B9101ABDEB87}"/>
                </a:ext>
              </a:extLst>
            </p:cNvPr>
            <p:cNvSpPr/>
            <p:nvPr/>
          </p:nvSpPr>
          <p:spPr>
            <a:xfrm>
              <a:off x="4497388" y="4049713"/>
              <a:ext cx="2022475" cy="371475"/>
            </a:xfrm>
            <a:custGeom>
              <a:avLst/>
              <a:gdLst>
                <a:gd name="connsiteX0" fmla="*/ 1633538 w 2021682"/>
                <a:gd name="connsiteY0" fmla="*/ 192882 h 371475"/>
                <a:gd name="connsiteX1" fmla="*/ 1857375 w 2021682"/>
                <a:gd name="connsiteY1" fmla="*/ 169069 h 371475"/>
                <a:gd name="connsiteX2" fmla="*/ 2021682 w 2021682"/>
                <a:gd name="connsiteY2" fmla="*/ 152400 h 371475"/>
                <a:gd name="connsiteX3" fmla="*/ 1997869 w 2021682"/>
                <a:gd name="connsiteY3" fmla="*/ 0 h 371475"/>
                <a:gd name="connsiteX4" fmla="*/ 1845469 w 2021682"/>
                <a:gd name="connsiteY4" fmla="*/ 11907 h 371475"/>
                <a:gd name="connsiteX5" fmla="*/ 1669257 w 2021682"/>
                <a:gd name="connsiteY5" fmla="*/ 26194 h 371475"/>
                <a:gd name="connsiteX6" fmla="*/ 1543050 w 2021682"/>
                <a:gd name="connsiteY6" fmla="*/ 35719 h 371475"/>
                <a:gd name="connsiteX7" fmla="*/ 1423988 w 2021682"/>
                <a:gd name="connsiteY7" fmla="*/ 45244 h 371475"/>
                <a:gd name="connsiteX8" fmla="*/ 1257300 w 2021682"/>
                <a:gd name="connsiteY8" fmla="*/ 57150 h 371475"/>
                <a:gd name="connsiteX9" fmla="*/ 1123950 w 2021682"/>
                <a:gd name="connsiteY9" fmla="*/ 66675 h 371475"/>
                <a:gd name="connsiteX10" fmla="*/ 1066800 w 2021682"/>
                <a:gd name="connsiteY10" fmla="*/ 71438 h 371475"/>
                <a:gd name="connsiteX11" fmla="*/ 845344 w 2021682"/>
                <a:gd name="connsiteY11" fmla="*/ 90488 h 371475"/>
                <a:gd name="connsiteX12" fmla="*/ 595313 w 2021682"/>
                <a:gd name="connsiteY12" fmla="*/ 128588 h 371475"/>
                <a:gd name="connsiteX13" fmla="*/ 376238 w 2021682"/>
                <a:gd name="connsiteY13" fmla="*/ 159544 h 371475"/>
                <a:gd name="connsiteX14" fmla="*/ 166688 w 2021682"/>
                <a:gd name="connsiteY14" fmla="*/ 190500 h 371475"/>
                <a:gd name="connsiteX15" fmla="*/ 2382 w 2021682"/>
                <a:gd name="connsiteY15" fmla="*/ 214313 h 371475"/>
                <a:gd name="connsiteX16" fmla="*/ 0 w 2021682"/>
                <a:gd name="connsiteY16" fmla="*/ 371475 h 371475"/>
                <a:gd name="connsiteX17" fmla="*/ 223838 w 2021682"/>
                <a:gd name="connsiteY17" fmla="*/ 338138 h 371475"/>
                <a:gd name="connsiteX18" fmla="*/ 426244 w 2021682"/>
                <a:gd name="connsiteY18" fmla="*/ 307182 h 371475"/>
                <a:gd name="connsiteX19" fmla="*/ 645319 w 2021682"/>
                <a:gd name="connsiteY19" fmla="*/ 276225 h 371475"/>
                <a:gd name="connsiteX20" fmla="*/ 850107 w 2021682"/>
                <a:gd name="connsiteY20" fmla="*/ 247650 h 371475"/>
                <a:gd name="connsiteX21" fmla="*/ 1023938 w 2021682"/>
                <a:gd name="connsiteY21" fmla="*/ 252413 h 371475"/>
                <a:gd name="connsiteX22" fmla="*/ 1200150 w 2021682"/>
                <a:gd name="connsiteY22" fmla="*/ 233363 h 371475"/>
                <a:gd name="connsiteX23" fmla="*/ 1371600 w 2021682"/>
                <a:gd name="connsiteY23" fmla="*/ 216694 h 371475"/>
                <a:gd name="connsiteX24" fmla="*/ 1633538 w 2021682"/>
                <a:gd name="connsiteY24" fmla="*/ 192882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21682" h="371475">
                  <a:moveTo>
                    <a:pt x="1633538" y="192882"/>
                  </a:moveTo>
                  <a:lnTo>
                    <a:pt x="1857375" y="169069"/>
                  </a:lnTo>
                  <a:lnTo>
                    <a:pt x="2021682" y="152400"/>
                  </a:lnTo>
                  <a:lnTo>
                    <a:pt x="1997869" y="0"/>
                  </a:lnTo>
                  <a:lnTo>
                    <a:pt x="1845469" y="11907"/>
                  </a:lnTo>
                  <a:lnTo>
                    <a:pt x="1669257" y="26194"/>
                  </a:lnTo>
                  <a:lnTo>
                    <a:pt x="1543050" y="35719"/>
                  </a:lnTo>
                  <a:lnTo>
                    <a:pt x="1423988" y="45244"/>
                  </a:lnTo>
                  <a:lnTo>
                    <a:pt x="1257300" y="57150"/>
                  </a:lnTo>
                  <a:lnTo>
                    <a:pt x="1123950" y="66675"/>
                  </a:lnTo>
                  <a:lnTo>
                    <a:pt x="1066800" y="71438"/>
                  </a:lnTo>
                  <a:lnTo>
                    <a:pt x="845344" y="90488"/>
                  </a:lnTo>
                  <a:lnTo>
                    <a:pt x="595313" y="128588"/>
                  </a:lnTo>
                  <a:lnTo>
                    <a:pt x="376238" y="159544"/>
                  </a:lnTo>
                  <a:lnTo>
                    <a:pt x="166688" y="190500"/>
                  </a:lnTo>
                  <a:lnTo>
                    <a:pt x="2382" y="214313"/>
                  </a:lnTo>
                  <a:lnTo>
                    <a:pt x="0" y="371475"/>
                  </a:lnTo>
                  <a:lnTo>
                    <a:pt x="223838" y="338138"/>
                  </a:lnTo>
                  <a:lnTo>
                    <a:pt x="426244" y="307182"/>
                  </a:lnTo>
                  <a:lnTo>
                    <a:pt x="645319" y="276225"/>
                  </a:lnTo>
                  <a:lnTo>
                    <a:pt x="850107" y="247650"/>
                  </a:lnTo>
                  <a:lnTo>
                    <a:pt x="1023938" y="252413"/>
                  </a:lnTo>
                  <a:lnTo>
                    <a:pt x="1200150" y="233363"/>
                  </a:lnTo>
                  <a:lnTo>
                    <a:pt x="1371600" y="216694"/>
                  </a:lnTo>
                  <a:lnTo>
                    <a:pt x="1633538" y="1928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C44F19E4-8442-4271-9787-90AF817D6CCF}"/>
                </a:ext>
              </a:extLst>
            </p:cNvPr>
            <p:cNvSpPr/>
            <p:nvPr/>
          </p:nvSpPr>
          <p:spPr>
            <a:xfrm>
              <a:off x="4452938" y="4697413"/>
              <a:ext cx="2051050" cy="415925"/>
            </a:xfrm>
            <a:custGeom>
              <a:avLst/>
              <a:gdLst>
                <a:gd name="connsiteX0" fmla="*/ 1788318 w 2050256"/>
                <a:gd name="connsiteY0" fmla="*/ 23813 h 414338"/>
                <a:gd name="connsiteX1" fmla="*/ 1559718 w 2050256"/>
                <a:gd name="connsiteY1" fmla="*/ 47625 h 414338"/>
                <a:gd name="connsiteX2" fmla="*/ 1373981 w 2050256"/>
                <a:gd name="connsiteY2" fmla="*/ 64294 h 414338"/>
                <a:gd name="connsiteX3" fmla="*/ 1162050 w 2050256"/>
                <a:gd name="connsiteY3" fmla="*/ 85725 h 414338"/>
                <a:gd name="connsiteX4" fmla="*/ 1076325 w 2050256"/>
                <a:gd name="connsiteY4" fmla="*/ 95250 h 414338"/>
                <a:gd name="connsiteX5" fmla="*/ 888206 w 2050256"/>
                <a:gd name="connsiteY5" fmla="*/ 135732 h 414338"/>
                <a:gd name="connsiteX6" fmla="*/ 690562 w 2050256"/>
                <a:gd name="connsiteY6" fmla="*/ 159544 h 414338"/>
                <a:gd name="connsiteX7" fmla="*/ 431006 w 2050256"/>
                <a:gd name="connsiteY7" fmla="*/ 188119 h 414338"/>
                <a:gd name="connsiteX8" fmla="*/ 183356 w 2050256"/>
                <a:gd name="connsiteY8" fmla="*/ 216694 h 414338"/>
                <a:gd name="connsiteX9" fmla="*/ 11906 w 2050256"/>
                <a:gd name="connsiteY9" fmla="*/ 235744 h 414338"/>
                <a:gd name="connsiteX10" fmla="*/ 0 w 2050256"/>
                <a:gd name="connsiteY10" fmla="*/ 414338 h 414338"/>
                <a:gd name="connsiteX11" fmla="*/ 250031 w 2050256"/>
                <a:gd name="connsiteY11" fmla="*/ 378619 h 414338"/>
                <a:gd name="connsiteX12" fmla="*/ 554831 w 2050256"/>
                <a:gd name="connsiteY12" fmla="*/ 338138 h 414338"/>
                <a:gd name="connsiteX13" fmla="*/ 833437 w 2050256"/>
                <a:gd name="connsiteY13" fmla="*/ 300038 h 414338"/>
                <a:gd name="connsiteX14" fmla="*/ 888206 w 2050256"/>
                <a:gd name="connsiteY14" fmla="*/ 292894 h 414338"/>
                <a:gd name="connsiteX15" fmla="*/ 1052512 w 2050256"/>
                <a:gd name="connsiteY15" fmla="*/ 295275 h 414338"/>
                <a:gd name="connsiteX16" fmla="*/ 1302543 w 2050256"/>
                <a:gd name="connsiteY16" fmla="*/ 271463 h 414338"/>
                <a:gd name="connsiteX17" fmla="*/ 1552575 w 2050256"/>
                <a:gd name="connsiteY17" fmla="*/ 245269 h 414338"/>
                <a:gd name="connsiteX18" fmla="*/ 1776412 w 2050256"/>
                <a:gd name="connsiteY18" fmla="*/ 223838 h 414338"/>
                <a:gd name="connsiteX19" fmla="*/ 2050256 w 2050256"/>
                <a:gd name="connsiteY19" fmla="*/ 197644 h 414338"/>
                <a:gd name="connsiteX20" fmla="*/ 2045493 w 2050256"/>
                <a:gd name="connsiteY20" fmla="*/ 0 h 414338"/>
                <a:gd name="connsiteX21" fmla="*/ 1788318 w 2050256"/>
                <a:gd name="connsiteY21" fmla="*/ 23813 h 4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50256" h="414338">
                  <a:moveTo>
                    <a:pt x="1788318" y="23813"/>
                  </a:moveTo>
                  <a:lnTo>
                    <a:pt x="1559718" y="47625"/>
                  </a:lnTo>
                  <a:lnTo>
                    <a:pt x="1373981" y="64294"/>
                  </a:lnTo>
                  <a:lnTo>
                    <a:pt x="1162050" y="85725"/>
                  </a:lnTo>
                  <a:lnTo>
                    <a:pt x="1076325" y="95250"/>
                  </a:lnTo>
                  <a:lnTo>
                    <a:pt x="888206" y="135732"/>
                  </a:lnTo>
                  <a:lnTo>
                    <a:pt x="690562" y="159544"/>
                  </a:lnTo>
                  <a:lnTo>
                    <a:pt x="431006" y="188119"/>
                  </a:lnTo>
                  <a:lnTo>
                    <a:pt x="183356" y="216694"/>
                  </a:lnTo>
                  <a:lnTo>
                    <a:pt x="11906" y="235744"/>
                  </a:lnTo>
                  <a:lnTo>
                    <a:pt x="0" y="414338"/>
                  </a:lnTo>
                  <a:lnTo>
                    <a:pt x="250031" y="378619"/>
                  </a:lnTo>
                  <a:lnTo>
                    <a:pt x="554831" y="338138"/>
                  </a:lnTo>
                  <a:lnTo>
                    <a:pt x="833437" y="300038"/>
                  </a:lnTo>
                  <a:lnTo>
                    <a:pt x="888206" y="292894"/>
                  </a:lnTo>
                  <a:lnTo>
                    <a:pt x="1052512" y="295275"/>
                  </a:lnTo>
                  <a:lnTo>
                    <a:pt x="1302543" y="271463"/>
                  </a:lnTo>
                  <a:lnTo>
                    <a:pt x="1552575" y="245269"/>
                  </a:lnTo>
                  <a:lnTo>
                    <a:pt x="1776412" y="223838"/>
                  </a:lnTo>
                  <a:lnTo>
                    <a:pt x="2050256" y="197644"/>
                  </a:lnTo>
                  <a:lnTo>
                    <a:pt x="2045493" y="0"/>
                  </a:lnTo>
                  <a:lnTo>
                    <a:pt x="1788318" y="238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9EC8A4DF-888C-40B9-815C-57724A3C2483}"/>
                </a:ext>
              </a:extLst>
            </p:cNvPr>
            <p:cNvSpPr/>
            <p:nvPr/>
          </p:nvSpPr>
          <p:spPr>
            <a:xfrm rot="16200000">
              <a:off x="4221956" y="4609307"/>
              <a:ext cx="2371725" cy="363538"/>
            </a:xfrm>
            <a:custGeom>
              <a:avLst/>
              <a:gdLst>
                <a:gd name="connsiteX0" fmla="*/ 1516856 w 2371725"/>
                <a:gd name="connsiteY0" fmla="*/ 100012 h 364331"/>
                <a:gd name="connsiteX1" fmla="*/ 1276350 w 2371725"/>
                <a:gd name="connsiteY1" fmla="*/ 100012 h 364331"/>
                <a:gd name="connsiteX2" fmla="*/ 1112044 w 2371725"/>
                <a:gd name="connsiteY2" fmla="*/ 100012 h 364331"/>
                <a:gd name="connsiteX3" fmla="*/ 923925 w 2371725"/>
                <a:gd name="connsiteY3" fmla="*/ 100012 h 364331"/>
                <a:gd name="connsiteX4" fmla="*/ 700088 w 2371725"/>
                <a:gd name="connsiteY4" fmla="*/ 100012 h 364331"/>
                <a:gd name="connsiteX5" fmla="*/ 471488 w 2371725"/>
                <a:gd name="connsiteY5" fmla="*/ 100012 h 364331"/>
                <a:gd name="connsiteX6" fmla="*/ 261938 w 2371725"/>
                <a:gd name="connsiteY6" fmla="*/ 102394 h 364331"/>
                <a:gd name="connsiteX7" fmla="*/ 159544 w 2371725"/>
                <a:gd name="connsiteY7" fmla="*/ 100012 h 364331"/>
                <a:gd name="connsiteX8" fmla="*/ 130969 w 2371725"/>
                <a:gd name="connsiteY8" fmla="*/ 104775 h 364331"/>
                <a:gd name="connsiteX9" fmla="*/ 92869 w 2371725"/>
                <a:gd name="connsiteY9" fmla="*/ 111919 h 364331"/>
                <a:gd name="connsiteX10" fmla="*/ 57150 w 2371725"/>
                <a:gd name="connsiteY10" fmla="*/ 123825 h 364331"/>
                <a:gd name="connsiteX11" fmla="*/ 33338 w 2371725"/>
                <a:gd name="connsiteY11" fmla="*/ 135731 h 364331"/>
                <a:gd name="connsiteX12" fmla="*/ 14288 w 2371725"/>
                <a:gd name="connsiteY12" fmla="*/ 147637 h 364331"/>
                <a:gd name="connsiteX13" fmla="*/ 2381 w 2371725"/>
                <a:gd name="connsiteY13" fmla="*/ 161925 h 364331"/>
                <a:gd name="connsiteX14" fmla="*/ 0 w 2371725"/>
                <a:gd name="connsiteY14" fmla="*/ 178594 h 364331"/>
                <a:gd name="connsiteX15" fmla="*/ 0 w 2371725"/>
                <a:gd name="connsiteY15" fmla="*/ 188119 h 364331"/>
                <a:gd name="connsiteX16" fmla="*/ 4763 w 2371725"/>
                <a:gd name="connsiteY16" fmla="*/ 202406 h 364331"/>
                <a:gd name="connsiteX17" fmla="*/ 19050 w 2371725"/>
                <a:gd name="connsiteY17" fmla="*/ 216694 h 364331"/>
                <a:gd name="connsiteX18" fmla="*/ 61913 w 2371725"/>
                <a:gd name="connsiteY18" fmla="*/ 235744 h 364331"/>
                <a:gd name="connsiteX19" fmla="*/ 123825 w 2371725"/>
                <a:gd name="connsiteY19" fmla="*/ 257175 h 364331"/>
                <a:gd name="connsiteX20" fmla="*/ 192881 w 2371725"/>
                <a:gd name="connsiteY20" fmla="*/ 273844 h 364331"/>
                <a:gd name="connsiteX21" fmla="*/ 242888 w 2371725"/>
                <a:gd name="connsiteY21" fmla="*/ 280987 h 364331"/>
                <a:gd name="connsiteX22" fmla="*/ 326231 w 2371725"/>
                <a:gd name="connsiteY22" fmla="*/ 288131 h 364331"/>
                <a:gd name="connsiteX23" fmla="*/ 500063 w 2371725"/>
                <a:gd name="connsiteY23" fmla="*/ 295275 h 364331"/>
                <a:gd name="connsiteX24" fmla="*/ 661988 w 2371725"/>
                <a:gd name="connsiteY24" fmla="*/ 297656 h 364331"/>
                <a:gd name="connsiteX25" fmla="*/ 835819 w 2371725"/>
                <a:gd name="connsiteY25" fmla="*/ 300037 h 364331"/>
                <a:gd name="connsiteX26" fmla="*/ 1007269 w 2371725"/>
                <a:gd name="connsiteY26" fmla="*/ 302419 h 364331"/>
                <a:gd name="connsiteX27" fmla="*/ 1162050 w 2371725"/>
                <a:gd name="connsiteY27" fmla="*/ 323850 h 364331"/>
                <a:gd name="connsiteX28" fmla="*/ 1359694 w 2371725"/>
                <a:gd name="connsiteY28" fmla="*/ 323850 h 364331"/>
                <a:gd name="connsiteX29" fmla="*/ 1593056 w 2371725"/>
                <a:gd name="connsiteY29" fmla="*/ 323850 h 364331"/>
                <a:gd name="connsiteX30" fmla="*/ 1700213 w 2371725"/>
                <a:gd name="connsiteY30" fmla="*/ 323850 h 364331"/>
                <a:gd name="connsiteX31" fmla="*/ 1831181 w 2371725"/>
                <a:gd name="connsiteY31" fmla="*/ 342900 h 364331"/>
                <a:gd name="connsiteX32" fmla="*/ 1964531 w 2371725"/>
                <a:gd name="connsiteY32" fmla="*/ 345281 h 364331"/>
                <a:gd name="connsiteX33" fmla="*/ 2074069 w 2371725"/>
                <a:gd name="connsiteY33" fmla="*/ 350044 h 364331"/>
                <a:gd name="connsiteX34" fmla="*/ 2147888 w 2371725"/>
                <a:gd name="connsiteY34" fmla="*/ 357187 h 364331"/>
                <a:gd name="connsiteX35" fmla="*/ 2205038 w 2371725"/>
                <a:gd name="connsiteY35" fmla="*/ 364331 h 364331"/>
                <a:gd name="connsiteX36" fmla="*/ 2212181 w 2371725"/>
                <a:gd name="connsiteY36" fmla="*/ 364331 h 364331"/>
                <a:gd name="connsiteX37" fmla="*/ 2226469 w 2371725"/>
                <a:gd name="connsiteY37" fmla="*/ 347662 h 364331"/>
                <a:gd name="connsiteX38" fmla="*/ 2271713 w 2371725"/>
                <a:gd name="connsiteY38" fmla="*/ 297656 h 364331"/>
                <a:gd name="connsiteX39" fmla="*/ 2371725 w 2371725"/>
                <a:gd name="connsiteY39" fmla="*/ 188119 h 364331"/>
                <a:gd name="connsiteX40" fmla="*/ 2333625 w 2371725"/>
                <a:gd name="connsiteY40" fmla="*/ 0 h 364331"/>
                <a:gd name="connsiteX41" fmla="*/ 2281238 w 2371725"/>
                <a:gd name="connsiteY41" fmla="*/ 47625 h 364331"/>
                <a:gd name="connsiteX42" fmla="*/ 2255044 w 2371725"/>
                <a:gd name="connsiteY42" fmla="*/ 64294 h 364331"/>
                <a:gd name="connsiteX43" fmla="*/ 2224088 w 2371725"/>
                <a:gd name="connsiteY43" fmla="*/ 78581 h 364331"/>
                <a:gd name="connsiteX44" fmla="*/ 2188369 w 2371725"/>
                <a:gd name="connsiteY44" fmla="*/ 88106 h 364331"/>
                <a:gd name="connsiteX45" fmla="*/ 2143125 w 2371725"/>
                <a:gd name="connsiteY45" fmla="*/ 95250 h 364331"/>
                <a:gd name="connsiteX46" fmla="*/ 2059781 w 2371725"/>
                <a:gd name="connsiteY46" fmla="*/ 100012 h 364331"/>
                <a:gd name="connsiteX47" fmla="*/ 1952625 w 2371725"/>
                <a:gd name="connsiteY47" fmla="*/ 100012 h 364331"/>
                <a:gd name="connsiteX48" fmla="*/ 1516856 w 2371725"/>
                <a:gd name="connsiteY48" fmla="*/ 100012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371725" h="364331">
                  <a:moveTo>
                    <a:pt x="1516856" y="100012"/>
                  </a:moveTo>
                  <a:lnTo>
                    <a:pt x="1276350" y="100012"/>
                  </a:lnTo>
                  <a:lnTo>
                    <a:pt x="1112044" y="100012"/>
                  </a:lnTo>
                  <a:lnTo>
                    <a:pt x="923925" y="100012"/>
                  </a:lnTo>
                  <a:lnTo>
                    <a:pt x="700088" y="100012"/>
                  </a:lnTo>
                  <a:lnTo>
                    <a:pt x="471488" y="100012"/>
                  </a:lnTo>
                  <a:lnTo>
                    <a:pt x="261938" y="102394"/>
                  </a:lnTo>
                  <a:lnTo>
                    <a:pt x="159544" y="100012"/>
                  </a:lnTo>
                  <a:lnTo>
                    <a:pt x="130969" y="104775"/>
                  </a:lnTo>
                  <a:lnTo>
                    <a:pt x="92869" y="111919"/>
                  </a:lnTo>
                  <a:lnTo>
                    <a:pt x="57150" y="123825"/>
                  </a:lnTo>
                  <a:lnTo>
                    <a:pt x="33338" y="135731"/>
                  </a:lnTo>
                  <a:lnTo>
                    <a:pt x="14288" y="147637"/>
                  </a:lnTo>
                  <a:lnTo>
                    <a:pt x="2381" y="161925"/>
                  </a:lnTo>
                  <a:lnTo>
                    <a:pt x="0" y="178594"/>
                  </a:lnTo>
                  <a:lnTo>
                    <a:pt x="0" y="188119"/>
                  </a:lnTo>
                  <a:lnTo>
                    <a:pt x="4763" y="202406"/>
                  </a:lnTo>
                  <a:lnTo>
                    <a:pt x="19050" y="216694"/>
                  </a:lnTo>
                  <a:lnTo>
                    <a:pt x="61913" y="235744"/>
                  </a:lnTo>
                  <a:lnTo>
                    <a:pt x="123825" y="257175"/>
                  </a:lnTo>
                  <a:lnTo>
                    <a:pt x="192881" y="273844"/>
                  </a:lnTo>
                  <a:lnTo>
                    <a:pt x="242888" y="280987"/>
                  </a:lnTo>
                  <a:lnTo>
                    <a:pt x="326231" y="288131"/>
                  </a:lnTo>
                  <a:lnTo>
                    <a:pt x="500063" y="295275"/>
                  </a:lnTo>
                  <a:lnTo>
                    <a:pt x="661988" y="297656"/>
                  </a:lnTo>
                  <a:lnTo>
                    <a:pt x="835819" y="300037"/>
                  </a:lnTo>
                  <a:lnTo>
                    <a:pt x="1007269" y="302419"/>
                  </a:lnTo>
                  <a:lnTo>
                    <a:pt x="1162050" y="323850"/>
                  </a:lnTo>
                  <a:lnTo>
                    <a:pt x="1359694" y="323850"/>
                  </a:lnTo>
                  <a:lnTo>
                    <a:pt x="1593056" y="323850"/>
                  </a:lnTo>
                  <a:lnTo>
                    <a:pt x="1700213" y="323850"/>
                  </a:lnTo>
                  <a:lnTo>
                    <a:pt x="1831181" y="342900"/>
                  </a:lnTo>
                  <a:lnTo>
                    <a:pt x="1964531" y="345281"/>
                  </a:lnTo>
                  <a:lnTo>
                    <a:pt x="2074069" y="350044"/>
                  </a:lnTo>
                  <a:lnTo>
                    <a:pt x="2147888" y="357187"/>
                  </a:lnTo>
                  <a:lnTo>
                    <a:pt x="2205038" y="364331"/>
                  </a:lnTo>
                  <a:lnTo>
                    <a:pt x="2212181" y="364331"/>
                  </a:lnTo>
                  <a:lnTo>
                    <a:pt x="2226469" y="347662"/>
                  </a:lnTo>
                  <a:lnTo>
                    <a:pt x="2271713" y="297656"/>
                  </a:lnTo>
                  <a:lnTo>
                    <a:pt x="2371725" y="188119"/>
                  </a:lnTo>
                  <a:lnTo>
                    <a:pt x="2333625" y="0"/>
                  </a:lnTo>
                  <a:lnTo>
                    <a:pt x="2281238" y="47625"/>
                  </a:lnTo>
                  <a:lnTo>
                    <a:pt x="2255044" y="64294"/>
                  </a:lnTo>
                  <a:lnTo>
                    <a:pt x="2224088" y="78581"/>
                  </a:lnTo>
                  <a:lnTo>
                    <a:pt x="2188369" y="88106"/>
                  </a:lnTo>
                  <a:lnTo>
                    <a:pt x="2143125" y="95250"/>
                  </a:lnTo>
                  <a:lnTo>
                    <a:pt x="2059781" y="100012"/>
                  </a:lnTo>
                  <a:lnTo>
                    <a:pt x="1952625" y="100012"/>
                  </a:lnTo>
                  <a:lnTo>
                    <a:pt x="1516856" y="100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" name="フリーフォーム 178">
            <a:extLst>
              <a:ext uri="{FF2B5EF4-FFF2-40B4-BE49-F238E27FC236}">
                <a16:creationId xmlns:a16="http://schemas.microsoft.com/office/drawing/2014/main" id="{4E751E25-6FB9-4D54-9404-A94FD34FCC6D}"/>
              </a:ext>
            </a:extLst>
          </p:cNvPr>
          <p:cNvSpPr/>
          <p:nvPr/>
        </p:nvSpPr>
        <p:spPr>
          <a:xfrm>
            <a:off x="2900363" y="1630363"/>
            <a:ext cx="704850" cy="638175"/>
          </a:xfrm>
          <a:custGeom>
            <a:avLst/>
            <a:gdLst>
              <a:gd name="connsiteX0" fmla="*/ 216693 w 704850"/>
              <a:gd name="connsiteY0" fmla="*/ 319088 h 638175"/>
              <a:gd name="connsiteX1" fmla="*/ 180975 w 704850"/>
              <a:gd name="connsiteY1" fmla="*/ 276225 h 638175"/>
              <a:gd name="connsiteX2" fmla="*/ 150018 w 704850"/>
              <a:gd name="connsiteY2" fmla="*/ 238125 h 638175"/>
              <a:gd name="connsiteX3" fmla="*/ 119062 w 704850"/>
              <a:gd name="connsiteY3" fmla="*/ 197644 h 638175"/>
              <a:gd name="connsiteX4" fmla="*/ 80962 w 704850"/>
              <a:gd name="connsiteY4" fmla="*/ 147638 h 638175"/>
              <a:gd name="connsiteX5" fmla="*/ 54768 w 704850"/>
              <a:gd name="connsiteY5" fmla="*/ 114300 h 638175"/>
              <a:gd name="connsiteX6" fmla="*/ 33337 w 704850"/>
              <a:gd name="connsiteY6" fmla="*/ 83344 h 638175"/>
              <a:gd name="connsiteX7" fmla="*/ 11906 w 704850"/>
              <a:gd name="connsiteY7" fmla="*/ 50007 h 638175"/>
              <a:gd name="connsiteX8" fmla="*/ 2381 w 704850"/>
              <a:gd name="connsiteY8" fmla="*/ 30957 h 638175"/>
              <a:gd name="connsiteX9" fmla="*/ 0 w 704850"/>
              <a:gd name="connsiteY9" fmla="*/ 19050 h 638175"/>
              <a:gd name="connsiteX10" fmla="*/ 2381 w 704850"/>
              <a:gd name="connsiteY10" fmla="*/ 7144 h 638175"/>
              <a:gd name="connsiteX11" fmla="*/ 9525 w 704850"/>
              <a:gd name="connsiteY11" fmla="*/ 0 h 638175"/>
              <a:gd name="connsiteX12" fmla="*/ 19050 w 704850"/>
              <a:gd name="connsiteY12" fmla="*/ 0 h 638175"/>
              <a:gd name="connsiteX13" fmla="*/ 33337 w 704850"/>
              <a:gd name="connsiteY13" fmla="*/ 0 h 638175"/>
              <a:gd name="connsiteX14" fmla="*/ 59531 w 704850"/>
              <a:gd name="connsiteY14" fmla="*/ 11907 h 638175"/>
              <a:gd name="connsiteX15" fmla="*/ 97631 w 704850"/>
              <a:gd name="connsiteY15" fmla="*/ 42863 h 638175"/>
              <a:gd name="connsiteX16" fmla="*/ 135731 w 704850"/>
              <a:gd name="connsiteY16" fmla="*/ 69057 h 638175"/>
              <a:gd name="connsiteX17" fmla="*/ 171450 w 704850"/>
              <a:gd name="connsiteY17" fmla="*/ 90488 h 638175"/>
              <a:gd name="connsiteX18" fmla="*/ 219075 w 704850"/>
              <a:gd name="connsiteY18" fmla="*/ 116682 h 638175"/>
              <a:gd name="connsiteX19" fmla="*/ 271462 w 704850"/>
              <a:gd name="connsiteY19" fmla="*/ 142875 h 638175"/>
              <a:gd name="connsiteX20" fmla="*/ 316706 w 704850"/>
              <a:gd name="connsiteY20" fmla="*/ 161925 h 638175"/>
              <a:gd name="connsiteX21" fmla="*/ 381000 w 704850"/>
              <a:gd name="connsiteY21" fmla="*/ 183357 h 638175"/>
              <a:gd name="connsiteX22" fmla="*/ 438150 w 704850"/>
              <a:gd name="connsiteY22" fmla="*/ 202407 h 638175"/>
              <a:gd name="connsiteX23" fmla="*/ 476250 w 704850"/>
              <a:gd name="connsiteY23" fmla="*/ 211932 h 638175"/>
              <a:gd name="connsiteX24" fmla="*/ 511968 w 704850"/>
              <a:gd name="connsiteY24" fmla="*/ 223838 h 638175"/>
              <a:gd name="connsiteX25" fmla="*/ 557212 w 704850"/>
              <a:gd name="connsiteY25" fmla="*/ 252413 h 638175"/>
              <a:gd name="connsiteX26" fmla="*/ 597693 w 704850"/>
              <a:gd name="connsiteY26" fmla="*/ 288132 h 638175"/>
              <a:gd name="connsiteX27" fmla="*/ 619125 w 704850"/>
              <a:gd name="connsiteY27" fmla="*/ 311944 h 638175"/>
              <a:gd name="connsiteX28" fmla="*/ 638175 w 704850"/>
              <a:gd name="connsiteY28" fmla="*/ 340519 h 638175"/>
              <a:gd name="connsiteX29" fmla="*/ 654843 w 704850"/>
              <a:gd name="connsiteY29" fmla="*/ 371475 h 638175"/>
              <a:gd name="connsiteX30" fmla="*/ 673893 w 704850"/>
              <a:gd name="connsiteY30" fmla="*/ 411957 h 638175"/>
              <a:gd name="connsiteX31" fmla="*/ 688181 w 704850"/>
              <a:gd name="connsiteY31" fmla="*/ 447675 h 638175"/>
              <a:gd name="connsiteX32" fmla="*/ 700087 w 704850"/>
              <a:gd name="connsiteY32" fmla="*/ 502444 h 638175"/>
              <a:gd name="connsiteX33" fmla="*/ 704850 w 704850"/>
              <a:gd name="connsiteY33" fmla="*/ 535782 h 638175"/>
              <a:gd name="connsiteX34" fmla="*/ 704850 w 704850"/>
              <a:gd name="connsiteY34" fmla="*/ 554832 h 638175"/>
              <a:gd name="connsiteX35" fmla="*/ 695325 w 704850"/>
              <a:gd name="connsiteY35" fmla="*/ 590550 h 638175"/>
              <a:gd name="connsiteX36" fmla="*/ 678656 w 704850"/>
              <a:gd name="connsiteY36" fmla="*/ 614363 h 638175"/>
              <a:gd name="connsiteX37" fmla="*/ 652462 w 704850"/>
              <a:gd name="connsiteY37" fmla="*/ 633413 h 638175"/>
              <a:gd name="connsiteX38" fmla="*/ 628650 w 704850"/>
              <a:gd name="connsiteY38" fmla="*/ 638175 h 638175"/>
              <a:gd name="connsiteX39" fmla="*/ 592931 w 704850"/>
              <a:gd name="connsiteY39" fmla="*/ 631032 h 638175"/>
              <a:gd name="connsiteX40" fmla="*/ 559593 w 704850"/>
              <a:gd name="connsiteY40" fmla="*/ 619125 h 638175"/>
              <a:gd name="connsiteX41" fmla="*/ 507206 w 704850"/>
              <a:gd name="connsiteY41" fmla="*/ 590550 h 638175"/>
              <a:gd name="connsiteX42" fmla="*/ 459581 w 704850"/>
              <a:gd name="connsiteY42" fmla="*/ 557213 h 638175"/>
              <a:gd name="connsiteX43" fmla="*/ 402431 w 704850"/>
              <a:gd name="connsiteY43" fmla="*/ 507207 h 638175"/>
              <a:gd name="connsiteX44" fmla="*/ 342900 w 704850"/>
              <a:gd name="connsiteY44" fmla="*/ 454819 h 638175"/>
              <a:gd name="connsiteX45" fmla="*/ 300037 w 704850"/>
              <a:gd name="connsiteY45" fmla="*/ 414338 h 638175"/>
              <a:gd name="connsiteX46" fmla="*/ 216693 w 704850"/>
              <a:gd name="connsiteY46" fmla="*/ 319088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704850" h="638175">
                <a:moveTo>
                  <a:pt x="216693" y="319088"/>
                </a:moveTo>
                <a:lnTo>
                  <a:pt x="180975" y="276225"/>
                </a:lnTo>
                <a:lnTo>
                  <a:pt x="150018" y="238125"/>
                </a:lnTo>
                <a:lnTo>
                  <a:pt x="119062" y="197644"/>
                </a:lnTo>
                <a:lnTo>
                  <a:pt x="80962" y="147638"/>
                </a:lnTo>
                <a:lnTo>
                  <a:pt x="54768" y="114300"/>
                </a:lnTo>
                <a:lnTo>
                  <a:pt x="33337" y="83344"/>
                </a:lnTo>
                <a:lnTo>
                  <a:pt x="11906" y="50007"/>
                </a:lnTo>
                <a:lnTo>
                  <a:pt x="2381" y="30957"/>
                </a:lnTo>
                <a:lnTo>
                  <a:pt x="0" y="19050"/>
                </a:lnTo>
                <a:lnTo>
                  <a:pt x="2381" y="7144"/>
                </a:lnTo>
                <a:lnTo>
                  <a:pt x="9525" y="0"/>
                </a:lnTo>
                <a:lnTo>
                  <a:pt x="19050" y="0"/>
                </a:lnTo>
                <a:lnTo>
                  <a:pt x="33337" y="0"/>
                </a:lnTo>
                <a:lnTo>
                  <a:pt x="59531" y="11907"/>
                </a:lnTo>
                <a:lnTo>
                  <a:pt x="97631" y="42863"/>
                </a:lnTo>
                <a:lnTo>
                  <a:pt x="135731" y="69057"/>
                </a:lnTo>
                <a:lnTo>
                  <a:pt x="171450" y="90488"/>
                </a:lnTo>
                <a:lnTo>
                  <a:pt x="219075" y="116682"/>
                </a:lnTo>
                <a:lnTo>
                  <a:pt x="271462" y="142875"/>
                </a:lnTo>
                <a:lnTo>
                  <a:pt x="316706" y="161925"/>
                </a:lnTo>
                <a:lnTo>
                  <a:pt x="381000" y="183357"/>
                </a:lnTo>
                <a:lnTo>
                  <a:pt x="438150" y="202407"/>
                </a:lnTo>
                <a:lnTo>
                  <a:pt x="476250" y="211932"/>
                </a:lnTo>
                <a:lnTo>
                  <a:pt x="511968" y="223838"/>
                </a:lnTo>
                <a:lnTo>
                  <a:pt x="557212" y="252413"/>
                </a:lnTo>
                <a:lnTo>
                  <a:pt x="597693" y="288132"/>
                </a:lnTo>
                <a:lnTo>
                  <a:pt x="619125" y="311944"/>
                </a:lnTo>
                <a:lnTo>
                  <a:pt x="638175" y="340519"/>
                </a:lnTo>
                <a:lnTo>
                  <a:pt x="654843" y="371475"/>
                </a:lnTo>
                <a:lnTo>
                  <a:pt x="673893" y="411957"/>
                </a:lnTo>
                <a:lnTo>
                  <a:pt x="688181" y="447675"/>
                </a:lnTo>
                <a:lnTo>
                  <a:pt x="700087" y="502444"/>
                </a:lnTo>
                <a:lnTo>
                  <a:pt x="704850" y="535782"/>
                </a:lnTo>
                <a:lnTo>
                  <a:pt x="704850" y="554832"/>
                </a:lnTo>
                <a:lnTo>
                  <a:pt x="695325" y="590550"/>
                </a:lnTo>
                <a:lnTo>
                  <a:pt x="678656" y="614363"/>
                </a:lnTo>
                <a:lnTo>
                  <a:pt x="652462" y="633413"/>
                </a:lnTo>
                <a:lnTo>
                  <a:pt x="628650" y="638175"/>
                </a:lnTo>
                <a:lnTo>
                  <a:pt x="592931" y="631032"/>
                </a:lnTo>
                <a:lnTo>
                  <a:pt x="559593" y="619125"/>
                </a:lnTo>
                <a:lnTo>
                  <a:pt x="507206" y="590550"/>
                </a:lnTo>
                <a:lnTo>
                  <a:pt x="459581" y="557213"/>
                </a:lnTo>
                <a:lnTo>
                  <a:pt x="402431" y="507207"/>
                </a:lnTo>
                <a:lnTo>
                  <a:pt x="342900" y="454819"/>
                </a:lnTo>
                <a:lnTo>
                  <a:pt x="300037" y="414338"/>
                </a:lnTo>
                <a:lnTo>
                  <a:pt x="216693" y="31908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0" name="フリーフォーム 179">
            <a:extLst>
              <a:ext uri="{FF2B5EF4-FFF2-40B4-BE49-F238E27FC236}">
                <a16:creationId xmlns:a16="http://schemas.microsoft.com/office/drawing/2014/main" id="{198FFE2F-4C43-4422-B3E6-C3C0533C16D9}"/>
              </a:ext>
            </a:extLst>
          </p:cNvPr>
          <p:cNvSpPr/>
          <p:nvPr/>
        </p:nvSpPr>
        <p:spPr>
          <a:xfrm>
            <a:off x="2574925" y="2857500"/>
            <a:ext cx="719138" cy="531813"/>
          </a:xfrm>
          <a:custGeom>
            <a:avLst/>
            <a:gdLst>
              <a:gd name="connsiteX0" fmla="*/ 452438 w 719138"/>
              <a:gd name="connsiteY0" fmla="*/ 190500 h 531019"/>
              <a:gd name="connsiteX1" fmla="*/ 400050 w 719138"/>
              <a:gd name="connsiteY1" fmla="*/ 176213 h 531019"/>
              <a:gd name="connsiteX2" fmla="*/ 330994 w 719138"/>
              <a:gd name="connsiteY2" fmla="*/ 154781 h 531019"/>
              <a:gd name="connsiteX3" fmla="*/ 273844 w 719138"/>
              <a:gd name="connsiteY3" fmla="*/ 135731 h 531019"/>
              <a:gd name="connsiteX4" fmla="*/ 228600 w 719138"/>
              <a:gd name="connsiteY4" fmla="*/ 116681 h 531019"/>
              <a:gd name="connsiteX5" fmla="*/ 183357 w 719138"/>
              <a:gd name="connsiteY5" fmla="*/ 95250 h 531019"/>
              <a:gd name="connsiteX6" fmla="*/ 142875 w 719138"/>
              <a:gd name="connsiteY6" fmla="*/ 73819 h 531019"/>
              <a:gd name="connsiteX7" fmla="*/ 102394 w 719138"/>
              <a:gd name="connsiteY7" fmla="*/ 50006 h 531019"/>
              <a:gd name="connsiteX8" fmla="*/ 71438 w 719138"/>
              <a:gd name="connsiteY8" fmla="*/ 28575 h 531019"/>
              <a:gd name="connsiteX9" fmla="*/ 42863 w 719138"/>
              <a:gd name="connsiteY9" fmla="*/ 9525 h 531019"/>
              <a:gd name="connsiteX10" fmla="*/ 26194 w 719138"/>
              <a:gd name="connsiteY10" fmla="*/ 2381 h 531019"/>
              <a:gd name="connsiteX11" fmla="*/ 14288 w 719138"/>
              <a:gd name="connsiteY11" fmla="*/ 0 h 531019"/>
              <a:gd name="connsiteX12" fmla="*/ 2382 w 719138"/>
              <a:gd name="connsiteY12" fmla="*/ 4763 h 531019"/>
              <a:gd name="connsiteX13" fmla="*/ 0 w 719138"/>
              <a:gd name="connsiteY13" fmla="*/ 16669 h 531019"/>
              <a:gd name="connsiteX14" fmla="*/ 2382 w 719138"/>
              <a:gd name="connsiteY14" fmla="*/ 40481 h 531019"/>
              <a:gd name="connsiteX15" fmla="*/ 14288 w 719138"/>
              <a:gd name="connsiteY15" fmla="*/ 71438 h 531019"/>
              <a:gd name="connsiteX16" fmla="*/ 35719 w 719138"/>
              <a:gd name="connsiteY16" fmla="*/ 107156 h 531019"/>
              <a:gd name="connsiteX17" fmla="*/ 73819 w 719138"/>
              <a:gd name="connsiteY17" fmla="*/ 159544 h 531019"/>
              <a:gd name="connsiteX18" fmla="*/ 111919 w 719138"/>
              <a:gd name="connsiteY18" fmla="*/ 207169 h 531019"/>
              <a:gd name="connsiteX19" fmla="*/ 152400 w 719138"/>
              <a:gd name="connsiteY19" fmla="*/ 254794 h 531019"/>
              <a:gd name="connsiteX20" fmla="*/ 200025 w 719138"/>
              <a:gd name="connsiteY20" fmla="*/ 304800 h 531019"/>
              <a:gd name="connsiteX21" fmla="*/ 247650 w 719138"/>
              <a:gd name="connsiteY21" fmla="*/ 350044 h 531019"/>
              <a:gd name="connsiteX22" fmla="*/ 297657 w 719138"/>
              <a:gd name="connsiteY22" fmla="*/ 390525 h 531019"/>
              <a:gd name="connsiteX23" fmla="*/ 361950 w 719138"/>
              <a:gd name="connsiteY23" fmla="*/ 435769 h 531019"/>
              <a:gd name="connsiteX24" fmla="*/ 450057 w 719138"/>
              <a:gd name="connsiteY24" fmla="*/ 485775 h 531019"/>
              <a:gd name="connsiteX25" fmla="*/ 519113 w 719138"/>
              <a:gd name="connsiteY25" fmla="*/ 519113 h 531019"/>
              <a:gd name="connsiteX26" fmla="*/ 547688 w 719138"/>
              <a:gd name="connsiteY26" fmla="*/ 528638 h 531019"/>
              <a:gd name="connsiteX27" fmla="*/ 581025 w 719138"/>
              <a:gd name="connsiteY27" fmla="*/ 531019 h 531019"/>
              <a:gd name="connsiteX28" fmla="*/ 607219 w 719138"/>
              <a:gd name="connsiteY28" fmla="*/ 528638 h 531019"/>
              <a:gd name="connsiteX29" fmla="*/ 633413 w 719138"/>
              <a:gd name="connsiteY29" fmla="*/ 523875 h 531019"/>
              <a:gd name="connsiteX30" fmla="*/ 654844 w 719138"/>
              <a:gd name="connsiteY30" fmla="*/ 511969 h 531019"/>
              <a:gd name="connsiteX31" fmla="*/ 673894 w 719138"/>
              <a:gd name="connsiteY31" fmla="*/ 495300 h 531019"/>
              <a:gd name="connsiteX32" fmla="*/ 690563 w 719138"/>
              <a:gd name="connsiteY32" fmla="*/ 473869 h 531019"/>
              <a:gd name="connsiteX33" fmla="*/ 707232 w 719138"/>
              <a:gd name="connsiteY33" fmla="*/ 442913 h 531019"/>
              <a:gd name="connsiteX34" fmla="*/ 714375 w 719138"/>
              <a:gd name="connsiteY34" fmla="*/ 416719 h 531019"/>
              <a:gd name="connsiteX35" fmla="*/ 719138 w 719138"/>
              <a:gd name="connsiteY35" fmla="*/ 390525 h 531019"/>
              <a:gd name="connsiteX36" fmla="*/ 719138 w 719138"/>
              <a:gd name="connsiteY36" fmla="*/ 371475 h 531019"/>
              <a:gd name="connsiteX37" fmla="*/ 716757 w 719138"/>
              <a:gd name="connsiteY37" fmla="*/ 347663 h 531019"/>
              <a:gd name="connsiteX38" fmla="*/ 707232 w 719138"/>
              <a:gd name="connsiteY38" fmla="*/ 316706 h 531019"/>
              <a:gd name="connsiteX39" fmla="*/ 685800 w 719138"/>
              <a:gd name="connsiteY39" fmla="*/ 285750 h 531019"/>
              <a:gd name="connsiteX40" fmla="*/ 666750 w 719138"/>
              <a:gd name="connsiteY40" fmla="*/ 264319 h 531019"/>
              <a:gd name="connsiteX41" fmla="*/ 640557 w 719138"/>
              <a:gd name="connsiteY41" fmla="*/ 242888 h 531019"/>
              <a:gd name="connsiteX42" fmla="*/ 626269 w 719138"/>
              <a:gd name="connsiteY42" fmla="*/ 235744 h 531019"/>
              <a:gd name="connsiteX43" fmla="*/ 452438 w 719138"/>
              <a:gd name="connsiteY43" fmla="*/ 190500 h 531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719138" h="531019">
                <a:moveTo>
                  <a:pt x="452438" y="190500"/>
                </a:moveTo>
                <a:lnTo>
                  <a:pt x="400050" y="176213"/>
                </a:lnTo>
                <a:lnTo>
                  <a:pt x="330994" y="154781"/>
                </a:lnTo>
                <a:lnTo>
                  <a:pt x="273844" y="135731"/>
                </a:lnTo>
                <a:lnTo>
                  <a:pt x="228600" y="116681"/>
                </a:lnTo>
                <a:lnTo>
                  <a:pt x="183357" y="95250"/>
                </a:lnTo>
                <a:lnTo>
                  <a:pt x="142875" y="73819"/>
                </a:lnTo>
                <a:lnTo>
                  <a:pt x="102394" y="50006"/>
                </a:lnTo>
                <a:lnTo>
                  <a:pt x="71438" y="28575"/>
                </a:lnTo>
                <a:lnTo>
                  <a:pt x="42863" y="9525"/>
                </a:lnTo>
                <a:lnTo>
                  <a:pt x="26194" y="2381"/>
                </a:lnTo>
                <a:lnTo>
                  <a:pt x="14288" y="0"/>
                </a:lnTo>
                <a:lnTo>
                  <a:pt x="2382" y="4763"/>
                </a:lnTo>
                <a:lnTo>
                  <a:pt x="0" y="16669"/>
                </a:lnTo>
                <a:lnTo>
                  <a:pt x="2382" y="40481"/>
                </a:lnTo>
                <a:lnTo>
                  <a:pt x="14288" y="71438"/>
                </a:lnTo>
                <a:lnTo>
                  <a:pt x="35719" y="107156"/>
                </a:lnTo>
                <a:lnTo>
                  <a:pt x="73819" y="159544"/>
                </a:lnTo>
                <a:lnTo>
                  <a:pt x="111919" y="207169"/>
                </a:lnTo>
                <a:lnTo>
                  <a:pt x="152400" y="254794"/>
                </a:lnTo>
                <a:lnTo>
                  <a:pt x="200025" y="304800"/>
                </a:lnTo>
                <a:lnTo>
                  <a:pt x="247650" y="350044"/>
                </a:lnTo>
                <a:lnTo>
                  <a:pt x="297657" y="390525"/>
                </a:lnTo>
                <a:lnTo>
                  <a:pt x="361950" y="435769"/>
                </a:lnTo>
                <a:lnTo>
                  <a:pt x="450057" y="485775"/>
                </a:lnTo>
                <a:lnTo>
                  <a:pt x="519113" y="519113"/>
                </a:lnTo>
                <a:lnTo>
                  <a:pt x="547688" y="528638"/>
                </a:lnTo>
                <a:lnTo>
                  <a:pt x="581025" y="531019"/>
                </a:lnTo>
                <a:lnTo>
                  <a:pt x="607219" y="528638"/>
                </a:lnTo>
                <a:lnTo>
                  <a:pt x="633413" y="523875"/>
                </a:lnTo>
                <a:lnTo>
                  <a:pt x="654844" y="511969"/>
                </a:lnTo>
                <a:lnTo>
                  <a:pt x="673894" y="495300"/>
                </a:lnTo>
                <a:lnTo>
                  <a:pt x="690563" y="473869"/>
                </a:lnTo>
                <a:lnTo>
                  <a:pt x="707232" y="442913"/>
                </a:lnTo>
                <a:lnTo>
                  <a:pt x="714375" y="416719"/>
                </a:lnTo>
                <a:lnTo>
                  <a:pt x="719138" y="390525"/>
                </a:lnTo>
                <a:lnTo>
                  <a:pt x="719138" y="371475"/>
                </a:lnTo>
                <a:lnTo>
                  <a:pt x="716757" y="347663"/>
                </a:lnTo>
                <a:lnTo>
                  <a:pt x="707232" y="316706"/>
                </a:lnTo>
                <a:lnTo>
                  <a:pt x="685800" y="285750"/>
                </a:lnTo>
                <a:lnTo>
                  <a:pt x="666750" y="264319"/>
                </a:lnTo>
                <a:lnTo>
                  <a:pt x="640557" y="242888"/>
                </a:lnTo>
                <a:lnTo>
                  <a:pt x="626269" y="235744"/>
                </a:lnTo>
                <a:lnTo>
                  <a:pt x="452438" y="1905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1" name="フリーフォーム 180">
            <a:extLst>
              <a:ext uri="{FF2B5EF4-FFF2-40B4-BE49-F238E27FC236}">
                <a16:creationId xmlns:a16="http://schemas.microsoft.com/office/drawing/2014/main" id="{2AF250F5-3837-48B5-B454-DD225E8F4608}"/>
              </a:ext>
            </a:extLst>
          </p:cNvPr>
          <p:cNvSpPr/>
          <p:nvPr/>
        </p:nvSpPr>
        <p:spPr>
          <a:xfrm>
            <a:off x="2557463" y="5068888"/>
            <a:ext cx="466725" cy="622300"/>
          </a:xfrm>
          <a:custGeom>
            <a:avLst/>
            <a:gdLst>
              <a:gd name="connsiteX0" fmla="*/ 278606 w 466725"/>
              <a:gd name="connsiteY0" fmla="*/ 533400 h 621507"/>
              <a:gd name="connsiteX1" fmla="*/ 230981 w 466725"/>
              <a:gd name="connsiteY1" fmla="*/ 481013 h 621507"/>
              <a:gd name="connsiteX2" fmla="*/ 211931 w 466725"/>
              <a:gd name="connsiteY2" fmla="*/ 459582 h 621507"/>
              <a:gd name="connsiteX3" fmla="*/ 183356 w 466725"/>
              <a:gd name="connsiteY3" fmla="*/ 426244 h 621507"/>
              <a:gd name="connsiteX4" fmla="*/ 157162 w 466725"/>
              <a:gd name="connsiteY4" fmla="*/ 392907 h 621507"/>
              <a:gd name="connsiteX5" fmla="*/ 130968 w 466725"/>
              <a:gd name="connsiteY5" fmla="*/ 357188 h 621507"/>
              <a:gd name="connsiteX6" fmla="*/ 100012 w 466725"/>
              <a:gd name="connsiteY6" fmla="*/ 309563 h 621507"/>
              <a:gd name="connsiteX7" fmla="*/ 78581 w 466725"/>
              <a:gd name="connsiteY7" fmla="*/ 273844 h 621507"/>
              <a:gd name="connsiteX8" fmla="*/ 61912 w 466725"/>
              <a:gd name="connsiteY8" fmla="*/ 242888 h 621507"/>
              <a:gd name="connsiteX9" fmla="*/ 42862 w 466725"/>
              <a:gd name="connsiteY9" fmla="*/ 204788 h 621507"/>
              <a:gd name="connsiteX10" fmla="*/ 21431 w 466725"/>
              <a:gd name="connsiteY10" fmla="*/ 157163 h 621507"/>
              <a:gd name="connsiteX11" fmla="*/ 9525 w 466725"/>
              <a:gd name="connsiteY11" fmla="*/ 116682 h 621507"/>
              <a:gd name="connsiteX12" fmla="*/ 2381 w 466725"/>
              <a:gd name="connsiteY12" fmla="*/ 78582 h 621507"/>
              <a:gd name="connsiteX13" fmla="*/ 0 w 466725"/>
              <a:gd name="connsiteY13" fmla="*/ 57150 h 621507"/>
              <a:gd name="connsiteX14" fmla="*/ 4762 w 466725"/>
              <a:gd name="connsiteY14" fmla="*/ 33338 h 621507"/>
              <a:gd name="connsiteX15" fmla="*/ 9525 w 466725"/>
              <a:gd name="connsiteY15" fmla="*/ 11907 h 621507"/>
              <a:gd name="connsiteX16" fmla="*/ 14287 w 466725"/>
              <a:gd name="connsiteY16" fmla="*/ 4763 h 621507"/>
              <a:gd name="connsiteX17" fmla="*/ 21431 w 466725"/>
              <a:gd name="connsiteY17" fmla="*/ 0 h 621507"/>
              <a:gd name="connsiteX18" fmla="*/ 26193 w 466725"/>
              <a:gd name="connsiteY18" fmla="*/ 0 h 621507"/>
              <a:gd name="connsiteX19" fmla="*/ 35718 w 466725"/>
              <a:gd name="connsiteY19" fmla="*/ 0 h 621507"/>
              <a:gd name="connsiteX20" fmla="*/ 42862 w 466725"/>
              <a:gd name="connsiteY20" fmla="*/ 2382 h 621507"/>
              <a:gd name="connsiteX21" fmla="*/ 45243 w 466725"/>
              <a:gd name="connsiteY21" fmla="*/ 7144 h 621507"/>
              <a:gd name="connsiteX22" fmla="*/ 50006 w 466725"/>
              <a:gd name="connsiteY22" fmla="*/ 19050 h 621507"/>
              <a:gd name="connsiteX23" fmla="*/ 54768 w 466725"/>
              <a:gd name="connsiteY23" fmla="*/ 30957 h 621507"/>
              <a:gd name="connsiteX24" fmla="*/ 69056 w 466725"/>
              <a:gd name="connsiteY24" fmla="*/ 57150 h 621507"/>
              <a:gd name="connsiteX25" fmla="*/ 90487 w 466725"/>
              <a:gd name="connsiteY25" fmla="*/ 83344 h 621507"/>
              <a:gd name="connsiteX26" fmla="*/ 123825 w 466725"/>
              <a:gd name="connsiteY26" fmla="*/ 111919 h 621507"/>
              <a:gd name="connsiteX27" fmla="*/ 147637 w 466725"/>
              <a:gd name="connsiteY27" fmla="*/ 126207 h 621507"/>
              <a:gd name="connsiteX28" fmla="*/ 466725 w 466725"/>
              <a:gd name="connsiteY28" fmla="*/ 390525 h 621507"/>
              <a:gd name="connsiteX29" fmla="*/ 461962 w 466725"/>
              <a:gd name="connsiteY29" fmla="*/ 440532 h 621507"/>
              <a:gd name="connsiteX30" fmla="*/ 452437 w 466725"/>
              <a:gd name="connsiteY30" fmla="*/ 535782 h 621507"/>
              <a:gd name="connsiteX31" fmla="*/ 450056 w 466725"/>
              <a:gd name="connsiteY31" fmla="*/ 559594 h 621507"/>
              <a:gd name="connsiteX32" fmla="*/ 445293 w 466725"/>
              <a:gd name="connsiteY32" fmla="*/ 573882 h 621507"/>
              <a:gd name="connsiteX33" fmla="*/ 433387 w 466725"/>
              <a:gd name="connsiteY33" fmla="*/ 597694 h 621507"/>
              <a:gd name="connsiteX34" fmla="*/ 419100 w 466725"/>
              <a:gd name="connsiteY34" fmla="*/ 611982 h 621507"/>
              <a:gd name="connsiteX35" fmla="*/ 404812 w 466725"/>
              <a:gd name="connsiteY35" fmla="*/ 619125 h 621507"/>
              <a:gd name="connsiteX36" fmla="*/ 390525 w 466725"/>
              <a:gd name="connsiteY36" fmla="*/ 621507 h 621507"/>
              <a:gd name="connsiteX37" fmla="*/ 378618 w 466725"/>
              <a:gd name="connsiteY37" fmla="*/ 621507 h 621507"/>
              <a:gd name="connsiteX38" fmla="*/ 361950 w 466725"/>
              <a:gd name="connsiteY38" fmla="*/ 614363 h 621507"/>
              <a:gd name="connsiteX39" fmla="*/ 335756 w 466725"/>
              <a:gd name="connsiteY39" fmla="*/ 592932 h 621507"/>
              <a:gd name="connsiteX40" fmla="*/ 278606 w 466725"/>
              <a:gd name="connsiteY40" fmla="*/ 533400 h 621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66725" h="621507">
                <a:moveTo>
                  <a:pt x="278606" y="533400"/>
                </a:moveTo>
                <a:lnTo>
                  <a:pt x="230981" y="481013"/>
                </a:lnTo>
                <a:lnTo>
                  <a:pt x="211931" y="459582"/>
                </a:lnTo>
                <a:lnTo>
                  <a:pt x="183356" y="426244"/>
                </a:lnTo>
                <a:lnTo>
                  <a:pt x="157162" y="392907"/>
                </a:lnTo>
                <a:lnTo>
                  <a:pt x="130968" y="357188"/>
                </a:lnTo>
                <a:lnTo>
                  <a:pt x="100012" y="309563"/>
                </a:lnTo>
                <a:lnTo>
                  <a:pt x="78581" y="273844"/>
                </a:lnTo>
                <a:lnTo>
                  <a:pt x="61912" y="242888"/>
                </a:lnTo>
                <a:lnTo>
                  <a:pt x="42862" y="204788"/>
                </a:lnTo>
                <a:lnTo>
                  <a:pt x="21431" y="157163"/>
                </a:lnTo>
                <a:lnTo>
                  <a:pt x="9525" y="116682"/>
                </a:lnTo>
                <a:lnTo>
                  <a:pt x="2381" y="78582"/>
                </a:lnTo>
                <a:lnTo>
                  <a:pt x="0" y="57150"/>
                </a:lnTo>
                <a:lnTo>
                  <a:pt x="4762" y="33338"/>
                </a:lnTo>
                <a:lnTo>
                  <a:pt x="9525" y="11907"/>
                </a:lnTo>
                <a:lnTo>
                  <a:pt x="14287" y="4763"/>
                </a:lnTo>
                <a:lnTo>
                  <a:pt x="21431" y="0"/>
                </a:lnTo>
                <a:lnTo>
                  <a:pt x="26193" y="0"/>
                </a:lnTo>
                <a:lnTo>
                  <a:pt x="35718" y="0"/>
                </a:lnTo>
                <a:lnTo>
                  <a:pt x="42862" y="2382"/>
                </a:lnTo>
                <a:lnTo>
                  <a:pt x="45243" y="7144"/>
                </a:lnTo>
                <a:lnTo>
                  <a:pt x="50006" y="19050"/>
                </a:lnTo>
                <a:lnTo>
                  <a:pt x="54768" y="30957"/>
                </a:lnTo>
                <a:lnTo>
                  <a:pt x="69056" y="57150"/>
                </a:lnTo>
                <a:lnTo>
                  <a:pt x="90487" y="83344"/>
                </a:lnTo>
                <a:lnTo>
                  <a:pt x="123825" y="111919"/>
                </a:lnTo>
                <a:lnTo>
                  <a:pt x="147637" y="126207"/>
                </a:lnTo>
                <a:lnTo>
                  <a:pt x="466725" y="390525"/>
                </a:lnTo>
                <a:lnTo>
                  <a:pt x="461962" y="440532"/>
                </a:lnTo>
                <a:lnTo>
                  <a:pt x="452437" y="535782"/>
                </a:lnTo>
                <a:lnTo>
                  <a:pt x="450056" y="559594"/>
                </a:lnTo>
                <a:lnTo>
                  <a:pt x="445293" y="573882"/>
                </a:lnTo>
                <a:lnTo>
                  <a:pt x="433387" y="597694"/>
                </a:lnTo>
                <a:lnTo>
                  <a:pt x="419100" y="611982"/>
                </a:lnTo>
                <a:lnTo>
                  <a:pt x="404812" y="619125"/>
                </a:lnTo>
                <a:lnTo>
                  <a:pt x="390525" y="621507"/>
                </a:lnTo>
                <a:lnTo>
                  <a:pt x="378618" y="621507"/>
                </a:lnTo>
                <a:lnTo>
                  <a:pt x="361950" y="614363"/>
                </a:lnTo>
                <a:lnTo>
                  <a:pt x="335756" y="592932"/>
                </a:lnTo>
                <a:lnTo>
                  <a:pt x="278606" y="5334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2" name="フリーフォーム 191">
            <a:extLst>
              <a:ext uri="{FF2B5EF4-FFF2-40B4-BE49-F238E27FC236}">
                <a16:creationId xmlns:a16="http://schemas.microsoft.com/office/drawing/2014/main" id="{32D1D370-7995-44D3-BAC8-038B3EFDBAEC}"/>
              </a:ext>
            </a:extLst>
          </p:cNvPr>
          <p:cNvSpPr/>
          <p:nvPr/>
        </p:nvSpPr>
        <p:spPr>
          <a:xfrm rot="16200000">
            <a:off x="3669506" y="3366294"/>
            <a:ext cx="3798888" cy="717550"/>
          </a:xfrm>
          <a:custGeom>
            <a:avLst/>
            <a:gdLst>
              <a:gd name="connsiteX0" fmla="*/ 2430217 w 3798749"/>
              <a:gd name="connsiteY0" fmla="*/ 515501 h 718019"/>
              <a:gd name="connsiteX1" fmla="*/ 2273726 w 3798749"/>
              <a:gd name="connsiteY1" fmla="*/ 512432 h 718019"/>
              <a:gd name="connsiteX2" fmla="*/ 2129508 w 3798749"/>
              <a:gd name="connsiteY2" fmla="*/ 509364 h 718019"/>
              <a:gd name="connsiteX3" fmla="*/ 2022112 w 3798749"/>
              <a:gd name="connsiteY3" fmla="*/ 506295 h 718019"/>
              <a:gd name="connsiteX4" fmla="*/ 1902442 w 3798749"/>
              <a:gd name="connsiteY4" fmla="*/ 500159 h 718019"/>
              <a:gd name="connsiteX5" fmla="*/ 1742883 w 3798749"/>
              <a:gd name="connsiteY5" fmla="*/ 490953 h 718019"/>
              <a:gd name="connsiteX6" fmla="*/ 1583323 w 3798749"/>
              <a:gd name="connsiteY6" fmla="*/ 478679 h 718019"/>
              <a:gd name="connsiteX7" fmla="*/ 1454448 w 3798749"/>
              <a:gd name="connsiteY7" fmla="*/ 466406 h 718019"/>
              <a:gd name="connsiteX8" fmla="*/ 1316367 w 3798749"/>
              <a:gd name="connsiteY8" fmla="*/ 451063 h 718019"/>
              <a:gd name="connsiteX9" fmla="*/ 1141465 w 3798749"/>
              <a:gd name="connsiteY9" fmla="*/ 426516 h 718019"/>
              <a:gd name="connsiteX10" fmla="*/ 1000316 w 3798749"/>
              <a:gd name="connsiteY10" fmla="*/ 395831 h 718019"/>
              <a:gd name="connsiteX11" fmla="*/ 905194 w 3798749"/>
              <a:gd name="connsiteY11" fmla="*/ 371283 h 718019"/>
              <a:gd name="connsiteX12" fmla="*/ 742566 w 3798749"/>
              <a:gd name="connsiteY12" fmla="*/ 319120 h 718019"/>
              <a:gd name="connsiteX13" fmla="*/ 619828 w 3798749"/>
              <a:gd name="connsiteY13" fmla="*/ 276161 h 718019"/>
              <a:gd name="connsiteX14" fmla="*/ 435720 w 3798749"/>
              <a:gd name="connsiteY14" fmla="*/ 196381 h 718019"/>
              <a:gd name="connsiteX15" fmla="*/ 306845 w 3798749"/>
              <a:gd name="connsiteY15" fmla="*/ 138081 h 718019"/>
              <a:gd name="connsiteX16" fmla="*/ 205586 w 3798749"/>
              <a:gd name="connsiteY16" fmla="*/ 85917 h 718019"/>
              <a:gd name="connsiteX17" fmla="*/ 104327 w 3798749"/>
              <a:gd name="connsiteY17" fmla="*/ 33753 h 718019"/>
              <a:gd name="connsiteX18" fmla="*/ 55232 w 3798749"/>
              <a:gd name="connsiteY18" fmla="*/ 9206 h 718019"/>
              <a:gd name="connsiteX19" fmla="*/ 15342 w 3798749"/>
              <a:gd name="connsiteY19" fmla="*/ 0 h 718019"/>
              <a:gd name="connsiteX20" fmla="*/ 3068 w 3798749"/>
              <a:gd name="connsiteY20" fmla="*/ 6137 h 718019"/>
              <a:gd name="connsiteX21" fmla="*/ 0 w 3798749"/>
              <a:gd name="connsiteY21" fmla="*/ 18411 h 718019"/>
              <a:gd name="connsiteX22" fmla="*/ 9205 w 3798749"/>
              <a:gd name="connsiteY22" fmla="*/ 42959 h 718019"/>
              <a:gd name="connsiteX23" fmla="*/ 33753 w 3798749"/>
              <a:gd name="connsiteY23" fmla="*/ 73643 h 718019"/>
              <a:gd name="connsiteX24" fmla="*/ 92053 w 3798749"/>
              <a:gd name="connsiteY24" fmla="*/ 116601 h 718019"/>
              <a:gd name="connsiteX25" fmla="*/ 187175 w 3798749"/>
              <a:gd name="connsiteY25" fmla="*/ 181039 h 718019"/>
              <a:gd name="connsiteX26" fmla="*/ 257750 w 3798749"/>
              <a:gd name="connsiteY26" fmla="*/ 230134 h 718019"/>
              <a:gd name="connsiteX27" fmla="*/ 355940 w 3798749"/>
              <a:gd name="connsiteY27" fmla="*/ 288435 h 718019"/>
              <a:gd name="connsiteX28" fmla="*/ 500158 w 3798749"/>
              <a:gd name="connsiteY28" fmla="*/ 371283 h 718019"/>
              <a:gd name="connsiteX29" fmla="*/ 616759 w 3798749"/>
              <a:gd name="connsiteY29" fmla="*/ 432653 h 718019"/>
              <a:gd name="connsiteX30" fmla="*/ 718018 w 3798749"/>
              <a:gd name="connsiteY30" fmla="*/ 475611 h 718019"/>
              <a:gd name="connsiteX31" fmla="*/ 810072 w 3798749"/>
              <a:gd name="connsiteY31" fmla="*/ 509364 h 718019"/>
              <a:gd name="connsiteX32" fmla="*/ 960426 w 3798749"/>
              <a:gd name="connsiteY32" fmla="*/ 555391 h 718019"/>
              <a:gd name="connsiteX33" fmla="*/ 1147602 w 3798749"/>
              <a:gd name="connsiteY33" fmla="*/ 601418 h 718019"/>
              <a:gd name="connsiteX34" fmla="*/ 1316367 w 3798749"/>
              <a:gd name="connsiteY34" fmla="*/ 638239 h 718019"/>
              <a:gd name="connsiteX35" fmla="*/ 1475927 w 3798749"/>
              <a:gd name="connsiteY35" fmla="*/ 668924 h 718019"/>
              <a:gd name="connsiteX36" fmla="*/ 1660034 w 3798749"/>
              <a:gd name="connsiteY36" fmla="*/ 699608 h 718019"/>
              <a:gd name="connsiteX37" fmla="*/ 1742883 w 3798749"/>
              <a:gd name="connsiteY37" fmla="*/ 696540 h 718019"/>
              <a:gd name="connsiteX38" fmla="*/ 1914716 w 3798749"/>
              <a:gd name="connsiteY38" fmla="*/ 702677 h 718019"/>
              <a:gd name="connsiteX39" fmla="*/ 2169398 w 3798749"/>
              <a:gd name="connsiteY39" fmla="*/ 711882 h 718019"/>
              <a:gd name="connsiteX40" fmla="*/ 2381122 w 3798749"/>
              <a:gd name="connsiteY40" fmla="*/ 714950 h 718019"/>
              <a:gd name="connsiteX41" fmla="*/ 2617393 w 3798749"/>
              <a:gd name="connsiteY41" fmla="*/ 718019 h 718019"/>
              <a:gd name="connsiteX42" fmla="*/ 2887417 w 3798749"/>
              <a:gd name="connsiteY42" fmla="*/ 718019 h 718019"/>
              <a:gd name="connsiteX43" fmla="*/ 3243358 w 3798749"/>
              <a:gd name="connsiteY43" fmla="*/ 718019 h 718019"/>
              <a:gd name="connsiteX44" fmla="*/ 3556340 w 3798749"/>
              <a:gd name="connsiteY44" fmla="*/ 714950 h 718019"/>
              <a:gd name="connsiteX45" fmla="*/ 3688284 w 3798749"/>
              <a:gd name="connsiteY45" fmla="*/ 668924 h 718019"/>
              <a:gd name="connsiteX46" fmla="*/ 3706695 w 3798749"/>
              <a:gd name="connsiteY46" fmla="*/ 635171 h 718019"/>
              <a:gd name="connsiteX47" fmla="*/ 3728174 w 3798749"/>
              <a:gd name="connsiteY47" fmla="*/ 589144 h 718019"/>
              <a:gd name="connsiteX48" fmla="*/ 3743516 w 3798749"/>
              <a:gd name="connsiteY48" fmla="*/ 555391 h 718019"/>
              <a:gd name="connsiteX49" fmla="*/ 3761927 w 3798749"/>
              <a:gd name="connsiteY49" fmla="*/ 503227 h 718019"/>
              <a:gd name="connsiteX50" fmla="*/ 3774201 w 3798749"/>
              <a:gd name="connsiteY50" fmla="*/ 454132 h 718019"/>
              <a:gd name="connsiteX51" fmla="*/ 3786475 w 3798749"/>
              <a:gd name="connsiteY51" fmla="*/ 405036 h 718019"/>
              <a:gd name="connsiteX52" fmla="*/ 3795680 w 3798749"/>
              <a:gd name="connsiteY52" fmla="*/ 359010 h 718019"/>
              <a:gd name="connsiteX53" fmla="*/ 3798749 w 3798749"/>
              <a:gd name="connsiteY53" fmla="*/ 328325 h 718019"/>
              <a:gd name="connsiteX54" fmla="*/ 3795680 w 3798749"/>
              <a:gd name="connsiteY54" fmla="*/ 312983 h 718019"/>
              <a:gd name="connsiteX55" fmla="*/ 3792612 w 3798749"/>
              <a:gd name="connsiteY55" fmla="*/ 300709 h 718019"/>
              <a:gd name="connsiteX56" fmla="*/ 3786475 w 3798749"/>
              <a:gd name="connsiteY56" fmla="*/ 291504 h 718019"/>
              <a:gd name="connsiteX57" fmla="*/ 3768064 w 3798749"/>
              <a:gd name="connsiteY57" fmla="*/ 285367 h 718019"/>
              <a:gd name="connsiteX58" fmla="*/ 3743516 w 3798749"/>
              <a:gd name="connsiteY58" fmla="*/ 294572 h 718019"/>
              <a:gd name="connsiteX59" fmla="*/ 3722037 w 3798749"/>
              <a:gd name="connsiteY59" fmla="*/ 303777 h 718019"/>
              <a:gd name="connsiteX60" fmla="*/ 3697489 w 3798749"/>
              <a:gd name="connsiteY60" fmla="*/ 334462 h 718019"/>
              <a:gd name="connsiteX61" fmla="*/ 3660668 w 3798749"/>
              <a:gd name="connsiteY61" fmla="*/ 380489 h 718019"/>
              <a:gd name="connsiteX62" fmla="*/ 3620778 w 3798749"/>
              <a:gd name="connsiteY62" fmla="*/ 414242 h 718019"/>
              <a:gd name="connsiteX63" fmla="*/ 3587025 w 3798749"/>
              <a:gd name="connsiteY63" fmla="*/ 438789 h 718019"/>
              <a:gd name="connsiteX64" fmla="*/ 3544067 w 3798749"/>
              <a:gd name="connsiteY64" fmla="*/ 466406 h 718019"/>
              <a:gd name="connsiteX65" fmla="*/ 3491903 w 3798749"/>
              <a:gd name="connsiteY65" fmla="*/ 478679 h 718019"/>
              <a:gd name="connsiteX66" fmla="*/ 3372233 w 3798749"/>
              <a:gd name="connsiteY66" fmla="*/ 494022 h 718019"/>
              <a:gd name="connsiteX67" fmla="*/ 3267906 w 3798749"/>
              <a:gd name="connsiteY67" fmla="*/ 503227 h 718019"/>
              <a:gd name="connsiteX68" fmla="*/ 3114483 w 3798749"/>
              <a:gd name="connsiteY68" fmla="*/ 512432 h 718019"/>
              <a:gd name="connsiteX69" fmla="*/ 2997881 w 3798749"/>
              <a:gd name="connsiteY69" fmla="*/ 515501 h 718019"/>
              <a:gd name="connsiteX70" fmla="*/ 2829116 w 3798749"/>
              <a:gd name="connsiteY70" fmla="*/ 515501 h 718019"/>
              <a:gd name="connsiteX71" fmla="*/ 2589777 w 3798749"/>
              <a:gd name="connsiteY71" fmla="*/ 515501 h 718019"/>
              <a:gd name="connsiteX72" fmla="*/ 2430217 w 3798749"/>
              <a:gd name="connsiteY72" fmla="*/ 515501 h 718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798749" h="718019">
                <a:moveTo>
                  <a:pt x="2430217" y="515501"/>
                </a:moveTo>
                <a:lnTo>
                  <a:pt x="2273726" y="512432"/>
                </a:lnTo>
                <a:lnTo>
                  <a:pt x="2129508" y="509364"/>
                </a:lnTo>
                <a:lnTo>
                  <a:pt x="2022112" y="506295"/>
                </a:lnTo>
                <a:lnTo>
                  <a:pt x="1902442" y="500159"/>
                </a:lnTo>
                <a:lnTo>
                  <a:pt x="1742883" y="490953"/>
                </a:lnTo>
                <a:lnTo>
                  <a:pt x="1583323" y="478679"/>
                </a:lnTo>
                <a:lnTo>
                  <a:pt x="1454448" y="466406"/>
                </a:lnTo>
                <a:lnTo>
                  <a:pt x="1316367" y="451063"/>
                </a:lnTo>
                <a:lnTo>
                  <a:pt x="1141465" y="426516"/>
                </a:lnTo>
                <a:lnTo>
                  <a:pt x="1000316" y="395831"/>
                </a:lnTo>
                <a:lnTo>
                  <a:pt x="905194" y="371283"/>
                </a:lnTo>
                <a:lnTo>
                  <a:pt x="742566" y="319120"/>
                </a:lnTo>
                <a:lnTo>
                  <a:pt x="619828" y="276161"/>
                </a:lnTo>
                <a:lnTo>
                  <a:pt x="435720" y="196381"/>
                </a:lnTo>
                <a:lnTo>
                  <a:pt x="306845" y="138081"/>
                </a:lnTo>
                <a:lnTo>
                  <a:pt x="205586" y="85917"/>
                </a:lnTo>
                <a:lnTo>
                  <a:pt x="104327" y="33753"/>
                </a:lnTo>
                <a:lnTo>
                  <a:pt x="55232" y="9206"/>
                </a:lnTo>
                <a:lnTo>
                  <a:pt x="15342" y="0"/>
                </a:lnTo>
                <a:lnTo>
                  <a:pt x="3068" y="6137"/>
                </a:lnTo>
                <a:lnTo>
                  <a:pt x="0" y="18411"/>
                </a:lnTo>
                <a:lnTo>
                  <a:pt x="9205" y="42959"/>
                </a:lnTo>
                <a:lnTo>
                  <a:pt x="33753" y="73643"/>
                </a:lnTo>
                <a:lnTo>
                  <a:pt x="92053" y="116601"/>
                </a:lnTo>
                <a:lnTo>
                  <a:pt x="187175" y="181039"/>
                </a:lnTo>
                <a:lnTo>
                  <a:pt x="257750" y="230134"/>
                </a:lnTo>
                <a:lnTo>
                  <a:pt x="355940" y="288435"/>
                </a:lnTo>
                <a:lnTo>
                  <a:pt x="500158" y="371283"/>
                </a:lnTo>
                <a:lnTo>
                  <a:pt x="616759" y="432653"/>
                </a:lnTo>
                <a:lnTo>
                  <a:pt x="718018" y="475611"/>
                </a:lnTo>
                <a:lnTo>
                  <a:pt x="810072" y="509364"/>
                </a:lnTo>
                <a:lnTo>
                  <a:pt x="960426" y="555391"/>
                </a:lnTo>
                <a:lnTo>
                  <a:pt x="1147602" y="601418"/>
                </a:lnTo>
                <a:lnTo>
                  <a:pt x="1316367" y="638239"/>
                </a:lnTo>
                <a:lnTo>
                  <a:pt x="1475927" y="668924"/>
                </a:lnTo>
                <a:lnTo>
                  <a:pt x="1660034" y="699608"/>
                </a:lnTo>
                <a:lnTo>
                  <a:pt x="1742883" y="696540"/>
                </a:lnTo>
                <a:lnTo>
                  <a:pt x="1914716" y="702677"/>
                </a:lnTo>
                <a:lnTo>
                  <a:pt x="2169398" y="711882"/>
                </a:lnTo>
                <a:lnTo>
                  <a:pt x="2381122" y="714950"/>
                </a:lnTo>
                <a:lnTo>
                  <a:pt x="2617393" y="718019"/>
                </a:lnTo>
                <a:lnTo>
                  <a:pt x="2887417" y="718019"/>
                </a:lnTo>
                <a:lnTo>
                  <a:pt x="3243358" y="718019"/>
                </a:lnTo>
                <a:lnTo>
                  <a:pt x="3556340" y="714950"/>
                </a:lnTo>
                <a:lnTo>
                  <a:pt x="3688284" y="668924"/>
                </a:lnTo>
                <a:lnTo>
                  <a:pt x="3706695" y="635171"/>
                </a:lnTo>
                <a:lnTo>
                  <a:pt x="3728174" y="589144"/>
                </a:lnTo>
                <a:lnTo>
                  <a:pt x="3743516" y="555391"/>
                </a:lnTo>
                <a:lnTo>
                  <a:pt x="3761927" y="503227"/>
                </a:lnTo>
                <a:lnTo>
                  <a:pt x="3774201" y="454132"/>
                </a:lnTo>
                <a:lnTo>
                  <a:pt x="3786475" y="405036"/>
                </a:lnTo>
                <a:lnTo>
                  <a:pt x="3795680" y="359010"/>
                </a:lnTo>
                <a:lnTo>
                  <a:pt x="3798749" y="328325"/>
                </a:lnTo>
                <a:lnTo>
                  <a:pt x="3795680" y="312983"/>
                </a:lnTo>
                <a:lnTo>
                  <a:pt x="3792612" y="300709"/>
                </a:lnTo>
                <a:lnTo>
                  <a:pt x="3786475" y="291504"/>
                </a:lnTo>
                <a:lnTo>
                  <a:pt x="3768064" y="285367"/>
                </a:lnTo>
                <a:lnTo>
                  <a:pt x="3743516" y="294572"/>
                </a:lnTo>
                <a:lnTo>
                  <a:pt x="3722037" y="303777"/>
                </a:lnTo>
                <a:lnTo>
                  <a:pt x="3697489" y="334462"/>
                </a:lnTo>
                <a:lnTo>
                  <a:pt x="3660668" y="380489"/>
                </a:lnTo>
                <a:lnTo>
                  <a:pt x="3620778" y="414242"/>
                </a:lnTo>
                <a:lnTo>
                  <a:pt x="3587025" y="438789"/>
                </a:lnTo>
                <a:lnTo>
                  <a:pt x="3544067" y="466406"/>
                </a:lnTo>
                <a:lnTo>
                  <a:pt x="3491903" y="478679"/>
                </a:lnTo>
                <a:lnTo>
                  <a:pt x="3372233" y="494022"/>
                </a:lnTo>
                <a:lnTo>
                  <a:pt x="3267906" y="503227"/>
                </a:lnTo>
                <a:lnTo>
                  <a:pt x="3114483" y="512432"/>
                </a:lnTo>
                <a:lnTo>
                  <a:pt x="2997881" y="515501"/>
                </a:lnTo>
                <a:lnTo>
                  <a:pt x="2829116" y="515501"/>
                </a:lnTo>
                <a:lnTo>
                  <a:pt x="2589777" y="515501"/>
                </a:lnTo>
                <a:lnTo>
                  <a:pt x="2430217" y="51550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2" name="フリーフォーム 181">
            <a:extLst>
              <a:ext uri="{FF2B5EF4-FFF2-40B4-BE49-F238E27FC236}">
                <a16:creationId xmlns:a16="http://schemas.microsoft.com/office/drawing/2014/main" id="{824456FD-0707-437C-977A-6CD8F7CC9181}"/>
              </a:ext>
            </a:extLst>
          </p:cNvPr>
          <p:cNvSpPr/>
          <p:nvPr/>
        </p:nvSpPr>
        <p:spPr>
          <a:xfrm>
            <a:off x="2651125" y="3983038"/>
            <a:ext cx="842963" cy="1622425"/>
          </a:xfrm>
          <a:custGeom>
            <a:avLst/>
            <a:gdLst>
              <a:gd name="connsiteX0" fmla="*/ 759619 w 842963"/>
              <a:gd name="connsiteY0" fmla="*/ 354807 h 1621632"/>
              <a:gd name="connsiteX1" fmla="*/ 640557 w 842963"/>
              <a:gd name="connsiteY1" fmla="*/ 740569 h 1621632"/>
              <a:gd name="connsiteX2" fmla="*/ 554832 w 842963"/>
              <a:gd name="connsiteY2" fmla="*/ 995363 h 1621632"/>
              <a:gd name="connsiteX3" fmla="*/ 445294 w 842963"/>
              <a:gd name="connsiteY3" fmla="*/ 1300163 h 1621632"/>
              <a:gd name="connsiteX4" fmla="*/ 385763 w 842963"/>
              <a:gd name="connsiteY4" fmla="*/ 1452563 h 1621632"/>
              <a:gd name="connsiteX5" fmla="*/ 373857 w 842963"/>
              <a:gd name="connsiteY5" fmla="*/ 1481138 h 1621632"/>
              <a:gd name="connsiteX6" fmla="*/ 364332 w 842963"/>
              <a:gd name="connsiteY6" fmla="*/ 1538288 h 1621632"/>
              <a:gd name="connsiteX7" fmla="*/ 354807 w 842963"/>
              <a:gd name="connsiteY7" fmla="*/ 1621632 h 1621632"/>
              <a:gd name="connsiteX8" fmla="*/ 0 w 842963"/>
              <a:gd name="connsiteY8" fmla="*/ 1173957 h 1621632"/>
              <a:gd name="connsiteX9" fmla="*/ 21432 w 842963"/>
              <a:gd name="connsiteY9" fmla="*/ 1193007 h 1621632"/>
              <a:gd name="connsiteX10" fmla="*/ 45244 w 842963"/>
              <a:gd name="connsiteY10" fmla="*/ 1204913 h 1621632"/>
              <a:gd name="connsiteX11" fmla="*/ 71438 w 842963"/>
              <a:gd name="connsiteY11" fmla="*/ 1214438 h 1621632"/>
              <a:gd name="connsiteX12" fmla="*/ 102394 w 842963"/>
              <a:gd name="connsiteY12" fmla="*/ 1219200 h 1621632"/>
              <a:gd name="connsiteX13" fmla="*/ 123825 w 842963"/>
              <a:gd name="connsiteY13" fmla="*/ 1219200 h 1621632"/>
              <a:gd name="connsiteX14" fmla="*/ 152400 w 842963"/>
              <a:gd name="connsiteY14" fmla="*/ 1207294 h 1621632"/>
              <a:gd name="connsiteX15" fmla="*/ 183357 w 842963"/>
              <a:gd name="connsiteY15" fmla="*/ 1164432 h 1621632"/>
              <a:gd name="connsiteX16" fmla="*/ 295275 w 842963"/>
              <a:gd name="connsiteY16" fmla="*/ 983457 h 1621632"/>
              <a:gd name="connsiteX17" fmla="*/ 421482 w 842963"/>
              <a:gd name="connsiteY17" fmla="*/ 762000 h 1621632"/>
              <a:gd name="connsiteX18" fmla="*/ 526257 w 842963"/>
              <a:gd name="connsiteY18" fmla="*/ 557213 h 1621632"/>
              <a:gd name="connsiteX19" fmla="*/ 623888 w 842963"/>
              <a:gd name="connsiteY19" fmla="*/ 359569 h 1621632"/>
              <a:gd name="connsiteX20" fmla="*/ 719138 w 842963"/>
              <a:gd name="connsiteY20" fmla="*/ 152400 h 1621632"/>
              <a:gd name="connsiteX21" fmla="*/ 773907 w 842963"/>
              <a:gd name="connsiteY21" fmla="*/ 30957 h 1621632"/>
              <a:gd name="connsiteX22" fmla="*/ 790575 w 842963"/>
              <a:gd name="connsiteY22" fmla="*/ 14288 h 1621632"/>
              <a:gd name="connsiteX23" fmla="*/ 809625 w 842963"/>
              <a:gd name="connsiteY23" fmla="*/ 2382 h 1621632"/>
              <a:gd name="connsiteX24" fmla="*/ 819150 w 842963"/>
              <a:gd name="connsiteY24" fmla="*/ 0 h 1621632"/>
              <a:gd name="connsiteX25" fmla="*/ 828675 w 842963"/>
              <a:gd name="connsiteY25" fmla="*/ 2382 h 1621632"/>
              <a:gd name="connsiteX26" fmla="*/ 833438 w 842963"/>
              <a:gd name="connsiteY26" fmla="*/ 9525 h 1621632"/>
              <a:gd name="connsiteX27" fmla="*/ 838200 w 842963"/>
              <a:gd name="connsiteY27" fmla="*/ 23813 h 1621632"/>
              <a:gd name="connsiteX28" fmla="*/ 842963 w 842963"/>
              <a:gd name="connsiteY28" fmla="*/ 42863 h 1621632"/>
              <a:gd name="connsiteX29" fmla="*/ 842963 w 842963"/>
              <a:gd name="connsiteY29" fmla="*/ 64294 h 1621632"/>
              <a:gd name="connsiteX30" fmla="*/ 835819 w 842963"/>
              <a:gd name="connsiteY30" fmla="*/ 102394 h 1621632"/>
              <a:gd name="connsiteX31" fmla="*/ 802482 w 842963"/>
              <a:gd name="connsiteY31" fmla="*/ 211932 h 1621632"/>
              <a:gd name="connsiteX32" fmla="*/ 759619 w 842963"/>
              <a:gd name="connsiteY32" fmla="*/ 354807 h 1621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842963" h="1621632">
                <a:moveTo>
                  <a:pt x="759619" y="354807"/>
                </a:moveTo>
                <a:lnTo>
                  <a:pt x="640557" y="740569"/>
                </a:lnTo>
                <a:lnTo>
                  <a:pt x="554832" y="995363"/>
                </a:lnTo>
                <a:lnTo>
                  <a:pt x="445294" y="1300163"/>
                </a:lnTo>
                <a:lnTo>
                  <a:pt x="385763" y="1452563"/>
                </a:lnTo>
                <a:lnTo>
                  <a:pt x="373857" y="1481138"/>
                </a:lnTo>
                <a:lnTo>
                  <a:pt x="364332" y="1538288"/>
                </a:lnTo>
                <a:lnTo>
                  <a:pt x="354807" y="1621632"/>
                </a:lnTo>
                <a:lnTo>
                  <a:pt x="0" y="1173957"/>
                </a:lnTo>
                <a:lnTo>
                  <a:pt x="21432" y="1193007"/>
                </a:lnTo>
                <a:lnTo>
                  <a:pt x="45244" y="1204913"/>
                </a:lnTo>
                <a:lnTo>
                  <a:pt x="71438" y="1214438"/>
                </a:lnTo>
                <a:lnTo>
                  <a:pt x="102394" y="1219200"/>
                </a:lnTo>
                <a:lnTo>
                  <a:pt x="123825" y="1219200"/>
                </a:lnTo>
                <a:lnTo>
                  <a:pt x="152400" y="1207294"/>
                </a:lnTo>
                <a:lnTo>
                  <a:pt x="183357" y="1164432"/>
                </a:lnTo>
                <a:lnTo>
                  <a:pt x="295275" y="983457"/>
                </a:lnTo>
                <a:lnTo>
                  <a:pt x="421482" y="762000"/>
                </a:lnTo>
                <a:lnTo>
                  <a:pt x="526257" y="557213"/>
                </a:lnTo>
                <a:lnTo>
                  <a:pt x="623888" y="359569"/>
                </a:lnTo>
                <a:lnTo>
                  <a:pt x="719138" y="152400"/>
                </a:lnTo>
                <a:lnTo>
                  <a:pt x="773907" y="30957"/>
                </a:lnTo>
                <a:lnTo>
                  <a:pt x="790575" y="14288"/>
                </a:lnTo>
                <a:lnTo>
                  <a:pt x="809625" y="2382"/>
                </a:lnTo>
                <a:lnTo>
                  <a:pt x="819150" y="0"/>
                </a:lnTo>
                <a:lnTo>
                  <a:pt x="828675" y="2382"/>
                </a:lnTo>
                <a:lnTo>
                  <a:pt x="833438" y="9525"/>
                </a:lnTo>
                <a:lnTo>
                  <a:pt x="838200" y="23813"/>
                </a:lnTo>
                <a:lnTo>
                  <a:pt x="842963" y="42863"/>
                </a:lnTo>
                <a:lnTo>
                  <a:pt x="842963" y="64294"/>
                </a:lnTo>
                <a:lnTo>
                  <a:pt x="835819" y="102394"/>
                </a:lnTo>
                <a:lnTo>
                  <a:pt x="802482" y="211932"/>
                </a:lnTo>
                <a:lnTo>
                  <a:pt x="759619" y="3548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3" name="フリーフォーム 182">
            <a:extLst>
              <a:ext uri="{FF2B5EF4-FFF2-40B4-BE49-F238E27FC236}">
                <a16:creationId xmlns:a16="http://schemas.microsoft.com/office/drawing/2014/main" id="{4030CECC-6A41-494B-BF40-87863177E8B8}"/>
              </a:ext>
            </a:extLst>
          </p:cNvPr>
          <p:cNvSpPr/>
          <p:nvPr/>
        </p:nvSpPr>
        <p:spPr>
          <a:xfrm>
            <a:off x="3690938" y="2087563"/>
            <a:ext cx="1752600" cy="415925"/>
          </a:xfrm>
          <a:custGeom>
            <a:avLst/>
            <a:gdLst>
              <a:gd name="connsiteX0" fmla="*/ 1452562 w 1752600"/>
              <a:gd name="connsiteY0" fmla="*/ 214313 h 414338"/>
              <a:gd name="connsiteX1" fmla="*/ 1309687 w 1752600"/>
              <a:gd name="connsiteY1" fmla="*/ 242888 h 414338"/>
              <a:gd name="connsiteX2" fmla="*/ 1164431 w 1752600"/>
              <a:gd name="connsiteY2" fmla="*/ 271463 h 414338"/>
              <a:gd name="connsiteX3" fmla="*/ 1031081 w 1752600"/>
              <a:gd name="connsiteY3" fmla="*/ 297657 h 414338"/>
              <a:gd name="connsiteX4" fmla="*/ 873918 w 1752600"/>
              <a:gd name="connsiteY4" fmla="*/ 333375 h 414338"/>
              <a:gd name="connsiteX5" fmla="*/ 781050 w 1752600"/>
              <a:gd name="connsiteY5" fmla="*/ 352425 h 414338"/>
              <a:gd name="connsiteX6" fmla="*/ 664368 w 1752600"/>
              <a:gd name="connsiteY6" fmla="*/ 373857 h 414338"/>
              <a:gd name="connsiteX7" fmla="*/ 600075 w 1752600"/>
              <a:gd name="connsiteY7" fmla="*/ 383382 h 414338"/>
              <a:gd name="connsiteX8" fmla="*/ 535781 w 1752600"/>
              <a:gd name="connsiteY8" fmla="*/ 392907 h 414338"/>
              <a:gd name="connsiteX9" fmla="*/ 473868 w 1752600"/>
              <a:gd name="connsiteY9" fmla="*/ 400050 h 414338"/>
              <a:gd name="connsiteX10" fmla="*/ 435768 w 1752600"/>
              <a:gd name="connsiteY10" fmla="*/ 404813 h 414338"/>
              <a:gd name="connsiteX11" fmla="*/ 397668 w 1752600"/>
              <a:gd name="connsiteY11" fmla="*/ 409575 h 414338"/>
              <a:gd name="connsiteX12" fmla="*/ 354806 w 1752600"/>
              <a:gd name="connsiteY12" fmla="*/ 414338 h 414338"/>
              <a:gd name="connsiteX13" fmla="*/ 319087 w 1752600"/>
              <a:gd name="connsiteY13" fmla="*/ 414338 h 414338"/>
              <a:gd name="connsiteX14" fmla="*/ 283368 w 1752600"/>
              <a:gd name="connsiteY14" fmla="*/ 414338 h 414338"/>
              <a:gd name="connsiteX15" fmla="*/ 250031 w 1752600"/>
              <a:gd name="connsiteY15" fmla="*/ 409575 h 414338"/>
              <a:gd name="connsiteX16" fmla="*/ 221456 w 1752600"/>
              <a:gd name="connsiteY16" fmla="*/ 402432 h 414338"/>
              <a:gd name="connsiteX17" fmla="*/ 176212 w 1752600"/>
              <a:gd name="connsiteY17" fmla="*/ 385763 h 414338"/>
              <a:gd name="connsiteX18" fmla="*/ 138112 w 1752600"/>
              <a:gd name="connsiteY18" fmla="*/ 366713 h 414338"/>
              <a:gd name="connsiteX19" fmla="*/ 104775 w 1752600"/>
              <a:gd name="connsiteY19" fmla="*/ 345282 h 414338"/>
              <a:gd name="connsiteX20" fmla="*/ 78581 w 1752600"/>
              <a:gd name="connsiteY20" fmla="*/ 323850 h 414338"/>
              <a:gd name="connsiteX21" fmla="*/ 57150 w 1752600"/>
              <a:gd name="connsiteY21" fmla="*/ 304800 h 414338"/>
              <a:gd name="connsiteX22" fmla="*/ 35718 w 1752600"/>
              <a:gd name="connsiteY22" fmla="*/ 278607 h 414338"/>
              <a:gd name="connsiteX23" fmla="*/ 14287 w 1752600"/>
              <a:gd name="connsiteY23" fmla="*/ 245269 h 414338"/>
              <a:gd name="connsiteX24" fmla="*/ 2381 w 1752600"/>
              <a:gd name="connsiteY24" fmla="*/ 221457 h 414338"/>
              <a:gd name="connsiteX25" fmla="*/ 0 w 1752600"/>
              <a:gd name="connsiteY25" fmla="*/ 202407 h 414338"/>
              <a:gd name="connsiteX26" fmla="*/ 0 w 1752600"/>
              <a:gd name="connsiteY26" fmla="*/ 183357 h 414338"/>
              <a:gd name="connsiteX27" fmla="*/ 4762 w 1752600"/>
              <a:gd name="connsiteY27" fmla="*/ 171450 h 414338"/>
              <a:gd name="connsiteX28" fmla="*/ 11906 w 1752600"/>
              <a:gd name="connsiteY28" fmla="*/ 169069 h 414338"/>
              <a:gd name="connsiteX29" fmla="*/ 21431 w 1752600"/>
              <a:gd name="connsiteY29" fmla="*/ 169069 h 414338"/>
              <a:gd name="connsiteX30" fmla="*/ 38100 w 1752600"/>
              <a:gd name="connsiteY30" fmla="*/ 173832 h 414338"/>
              <a:gd name="connsiteX31" fmla="*/ 69056 w 1752600"/>
              <a:gd name="connsiteY31" fmla="*/ 192882 h 414338"/>
              <a:gd name="connsiteX32" fmla="*/ 97631 w 1752600"/>
              <a:gd name="connsiteY32" fmla="*/ 209550 h 414338"/>
              <a:gd name="connsiteX33" fmla="*/ 130968 w 1752600"/>
              <a:gd name="connsiteY33" fmla="*/ 223838 h 414338"/>
              <a:gd name="connsiteX34" fmla="*/ 183356 w 1752600"/>
              <a:gd name="connsiteY34" fmla="*/ 238125 h 414338"/>
              <a:gd name="connsiteX35" fmla="*/ 228600 w 1752600"/>
              <a:gd name="connsiteY35" fmla="*/ 245269 h 414338"/>
              <a:gd name="connsiteX36" fmla="*/ 278606 w 1752600"/>
              <a:gd name="connsiteY36" fmla="*/ 247650 h 414338"/>
              <a:gd name="connsiteX37" fmla="*/ 364331 w 1752600"/>
              <a:gd name="connsiteY37" fmla="*/ 242888 h 414338"/>
              <a:gd name="connsiteX38" fmla="*/ 504825 w 1752600"/>
              <a:gd name="connsiteY38" fmla="*/ 223838 h 414338"/>
              <a:gd name="connsiteX39" fmla="*/ 747712 w 1752600"/>
              <a:gd name="connsiteY39" fmla="*/ 176213 h 414338"/>
              <a:gd name="connsiteX40" fmla="*/ 857250 w 1752600"/>
              <a:gd name="connsiteY40" fmla="*/ 154782 h 414338"/>
              <a:gd name="connsiteX41" fmla="*/ 1097756 w 1752600"/>
              <a:gd name="connsiteY41" fmla="*/ 107157 h 414338"/>
              <a:gd name="connsiteX42" fmla="*/ 1243012 w 1752600"/>
              <a:gd name="connsiteY42" fmla="*/ 66675 h 414338"/>
              <a:gd name="connsiteX43" fmla="*/ 1390650 w 1752600"/>
              <a:gd name="connsiteY43" fmla="*/ 11907 h 414338"/>
              <a:gd name="connsiteX44" fmla="*/ 1419225 w 1752600"/>
              <a:gd name="connsiteY44" fmla="*/ 0 h 414338"/>
              <a:gd name="connsiteX45" fmla="*/ 1481137 w 1752600"/>
              <a:gd name="connsiteY45" fmla="*/ 0 h 414338"/>
              <a:gd name="connsiteX46" fmla="*/ 1578768 w 1752600"/>
              <a:gd name="connsiteY46" fmla="*/ 7144 h 414338"/>
              <a:gd name="connsiteX47" fmla="*/ 1645443 w 1752600"/>
              <a:gd name="connsiteY47" fmla="*/ 14288 h 414338"/>
              <a:gd name="connsiteX48" fmla="*/ 1688306 w 1752600"/>
              <a:gd name="connsiteY48" fmla="*/ 23813 h 414338"/>
              <a:gd name="connsiteX49" fmla="*/ 1712118 w 1752600"/>
              <a:gd name="connsiteY49" fmla="*/ 33338 h 414338"/>
              <a:gd name="connsiteX50" fmla="*/ 1726406 w 1752600"/>
              <a:gd name="connsiteY50" fmla="*/ 45244 h 414338"/>
              <a:gd name="connsiteX51" fmla="*/ 1738312 w 1752600"/>
              <a:gd name="connsiteY51" fmla="*/ 59532 h 414338"/>
              <a:gd name="connsiteX52" fmla="*/ 1752600 w 1752600"/>
              <a:gd name="connsiteY52" fmla="*/ 85725 h 414338"/>
              <a:gd name="connsiteX53" fmla="*/ 1752600 w 1752600"/>
              <a:gd name="connsiteY53" fmla="*/ 97632 h 414338"/>
              <a:gd name="connsiteX54" fmla="*/ 1750218 w 1752600"/>
              <a:gd name="connsiteY54" fmla="*/ 109538 h 414338"/>
              <a:gd name="connsiteX55" fmla="*/ 1743075 w 1752600"/>
              <a:gd name="connsiteY55" fmla="*/ 126207 h 414338"/>
              <a:gd name="connsiteX56" fmla="*/ 1726406 w 1752600"/>
              <a:gd name="connsiteY56" fmla="*/ 142875 h 414338"/>
              <a:gd name="connsiteX57" fmla="*/ 1707356 w 1752600"/>
              <a:gd name="connsiteY57" fmla="*/ 154782 h 414338"/>
              <a:gd name="connsiteX58" fmla="*/ 1674018 w 1752600"/>
              <a:gd name="connsiteY58" fmla="*/ 164307 h 414338"/>
              <a:gd name="connsiteX59" fmla="*/ 1569243 w 1752600"/>
              <a:gd name="connsiteY59" fmla="*/ 188119 h 414338"/>
              <a:gd name="connsiteX60" fmla="*/ 1452562 w 1752600"/>
              <a:gd name="connsiteY60" fmla="*/ 214313 h 414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752600" h="414338">
                <a:moveTo>
                  <a:pt x="1452562" y="214313"/>
                </a:moveTo>
                <a:lnTo>
                  <a:pt x="1309687" y="242888"/>
                </a:lnTo>
                <a:lnTo>
                  <a:pt x="1164431" y="271463"/>
                </a:lnTo>
                <a:lnTo>
                  <a:pt x="1031081" y="297657"/>
                </a:lnTo>
                <a:lnTo>
                  <a:pt x="873918" y="333375"/>
                </a:lnTo>
                <a:lnTo>
                  <a:pt x="781050" y="352425"/>
                </a:lnTo>
                <a:lnTo>
                  <a:pt x="664368" y="373857"/>
                </a:lnTo>
                <a:lnTo>
                  <a:pt x="600075" y="383382"/>
                </a:lnTo>
                <a:lnTo>
                  <a:pt x="535781" y="392907"/>
                </a:lnTo>
                <a:lnTo>
                  <a:pt x="473868" y="400050"/>
                </a:lnTo>
                <a:lnTo>
                  <a:pt x="435768" y="404813"/>
                </a:lnTo>
                <a:lnTo>
                  <a:pt x="397668" y="409575"/>
                </a:lnTo>
                <a:lnTo>
                  <a:pt x="354806" y="414338"/>
                </a:lnTo>
                <a:lnTo>
                  <a:pt x="319087" y="414338"/>
                </a:lnTo>
                <a:lnTo>
                  <a:pt x="283368" y="414338"/>
                </a:lnTo>
                <a:lnTo>
                  <a:pt x="250031" y="409575"/>
                </a:lnTo>
                <a:lnTo>
                  <a:pt x="221456" y="402432"/>
                </a:lnTo>
                <a:lnTo>
                  <a:pt x="176212" y="385763"/>
                </a:lnTo>
                <a:lnTo>
                  <a:pt x="138112" y="366713"/>
                </a:lnTo>
                <a:lnTo>
                  <a:pt x="104775" y="345282"/>
                </a:lnTo>
                <a:lnTo>
                  <a:pt x="78581" y="323850"/>
                </a:lnTo>
                <a:lnTo>
                  <a:pt x="57150" y="304800"/>
                </a:lnTo>
                <a:lnTo>
                  <a:pt x="35718" y="278607"/>
                </a:lnTo>
                <a:lnTo>
                  <a:pt x="14287" y="245269"/>
                </a:lnTo>
                <a:lnTo>
                  <a:pt x="2381" y="221457"/>
                </a:lnTo>
                <a:lnTo>
                  <a:pt x="0" y="202407"/>
                </a:lnTo>
                <a:lnTo>
                  <a:pt x="0" y="183357"/>
                </a:lnTo>
                <a:lnTo>
                  <a:pt x="4762" y="171450"/>
                </a:lnTo>
                <a:lnTo>
                  <a:pt x="11906" y="169069"/>
                </a:lnTo>
                <a:lnTo>
                  <a:pt x="21431" y="169069"/>
                </a:lnTo>
                <a:lnTo>
                  <a:pt x="38100" y="173832"/>
                </a:lnTo>
                <a:lnTo>
                  <a:pt x="69056" y="192882"/>
                </a:lnTo>
                <a:lnTo>
                  <a:pt x="97631" y="209550"/>
                </a:lnTo>
                <a:lnTo>
                  <a:pt x="130968" y="223838"/>
                </a:lnTo>
                <a:lnTo>
                  <a:pt x="183356" y="238125"/>
                </a:lnTo>
                <a:lnTo>
                  <a:pt x="228600" y="245269"/>
                </a:lnTo>
                <a:lnTo>
                  <a:pt x="278606" y="247650"/>
                </a:lnTo>
                <a:lnTo>
                  <a:pt x="364331" y="242888"/>
                </a:lnTo>
                <a:lnTo>
                  <a:pt x="504825" y="223838"/>
                </a:lnTo>
                <a:lnTo>
                  <a:pt x="747712" y="176213"/>
                </a:lnTo>
                <a:lnTo>
                  <a:pt x="857250" y="154782"/>
                </a:lnTo>
                <a:lnTo>
                  <a:pt x="1097756" y="107157"/>
                </a:lnTo>
                <a:lnTo>
                  <a:pt x="1243012" y="66675"/>
                </a:lnTo>
                <a:lnTo>
                  <a:pt x="1390650" y="11907"/>
                </a:lnTo>
                <a:lnTo>
                  <a:pt x="1419225" y="0"/>
                </a:lnTo>
                <a:lnTo>
                  <a:pt x="1481137" y="0"/>
                </a:lnTo>
                <a:lnTo>
                  <a:pt x="1578768" y="7144"/>
                </a:lnTo>
                <a:lnTo>
                  <a:pt x="1645443" y="14288"/>
                </a:lnTo>
                <a:lnTo>
                  <a:pt x="1688306" y="23813"/>
                </a:lnTo>
                <a:lnTo>
                  <a:pt x="1712118" y="33338"/>
                </a:lnTo>
                <a:lnTo>
                  <a:pt x="1726406" y="45244"/>
                </a:lnTo>
                <a:lnTo>
                  <a:pt x="1738312" y="59532"/>
                </a:lnTo>
                <a:lnTo>
                  <a:pt x="1752600" y="85725"/>
                </a:lnTo>
                <a:lnTo>
                  <a:pt x="1752600" y="97632"/>
                </a:lnTo>
                <a:lnTo>
                  <a:pt x="1750218" y="109538"/>
                </a:lnTo>
                <a:lnTo>
                  <a:pt x="1743075" y="126207"/>
                </a:lnTo>
                <a:lnTo>
                  <a:pt x="1726406" y="142875"/>
                </a:lnTo>
                <a:lnTo>
                  <a:pt x="1707356" y="154782"/>
                </a:lnTo>
                <a:lnTo>
                  <a:pt x="1674018" y="164307"/>
                </a:lnTo>
                <a:lnTo>
                  <a:pt x="1569243" y="188119"/>
                </a:lnTo>
                <a:lnTo>
                  <a:pt x="1452562" y="2143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4" name="フリーフォーム 183">
            <a:extLst>
              <a:ext uri="{FF2B5EF4-FFF2-40B4-BE49-F238E27FC236}">
                <a16:creationId xmlns:a16="http://schemas.microsoft.com/office/drawing/2014/main" id="{663632B8-123E-42CB-AF5E-5A4624925164}"/>
              </a:ext>
            </a:extLst>
          </p:cNvPr>
          <p:cNvSpPr/>
          <p:nvPr/>
        </p:nvSpPr>
        <p:spPr>
          <a:xfrm>
            <a:off x="4294188" y="1554163"/>
            <a:ext cx="509587" cy="1412875"/>
          </a:xfrm>
          <a:custGeom>
            <a:avLst/>
            <a:gdLst>
              <a:gd name="connsiteX0" fmla="*/ 476250 w 509587"/>
              <a:gd name="connsiteY0" fmla="*/ 438150 h 1412082"/>
              <a:gd name="connsiteX1" fmla="*/ 473869 w 509587"/>
              <a:gd name="connsiteY1" fmla="*/ 550069 h 1412082"/>
              <a:gd name="connsiteX2" fmla="*/ 473869 w 509587"/>
              <a:gd name="connsiteY2" fmla="*/ 664369 h 1412082"/>
              <a:gd name="connsiteX3" fmla="*/ 452437 w 509587"/>
              <a:gd name="connsiteY3" fmla="*/ 812007 h 1412082"/>
              <a:gd name="connsiteX4" fmla="*/ 452437 w 509587"/>
              <a:gd name="connsiteY4" fmla="*/ 1104900 h 1412082"/>
              <a:gd name="connsiteX5" fmla="*/ 452437 w 509587"/>
              <a:gd name="connsiteY5" fmla="*/ 1376363 h 1412082"/>
              <a:gd name="connsiteX6" fmla="*/ 250031 w 509587"/>
              <a:gd name="connsiteY6" fmla="*/ 1412082 h 1412082"/>
              <a:gd name="connsiteX7" fmla="*/ 250031 w 509587"/>
              <a:gd name="connsiteY7" fmla="*/ 1295400 h 1412082"/>
              <a:gd name="connsiteX8" fmla="*/ 250031 w 509587"/>
              <a:gd name="connsiteY8" fmla="*/ 1095375 h 1412082"/>
              <a:gd name="connsiteX9" fmla="*/ 247650 w 509587"/>
              <a:gd name="connsiteY9" fmla="*/ 862013 h 1412082"/>
              <a:gd name="connsiteX10" fmla="*/ 228600 w 509587"/>
              <a:gd name="connsiteY10" fmla="*/ 704850 h 1412082"/>
              <a:gd name="connsiteX11" fmla="*/ 228600 w 509587"/>
              <a:gd name="connsiteY11" fmla="*/ 557213 h 1412082"/>
              <a:gd name="connsiteX12" fmla="*/ 228600 w 509587"/>
              <a:gd name="connsiteY12" fmla="*/ 330994 h 1412082"/>
              <a:gd name="connsiteX13" fmla="*/ 228600 w 509587"/>
              <a:gd name="connsiteY13" fmla="*/ 290513 h 1412082"/>
              <a:gd name="connsiteX14" fmla="*/ 223837 w 509587"/>
              <a:gd name="connsiteY14" fmla="*/ 269082 h 1412082"/>
              <a:gd name="connsiteX15" fmla="*/ 214312 w 509587"/>
              <a:gd name="connsiteY15" fmla="*/ 240507 h 1412082"/>
              <a:gd name="connsiteX16" fmla="*/ 202406 w 509587"/>
              <a:gd name="connsiteY16" fmla="*/ 214313 h 1412082"/>
              <a:gd name="connsiteX17" fmla="*/ 183356 w 509587"/>
              <a:gd name="connsiteY17" fmla="*/ 185738 h 1412082"/>
              <a:gd name="connsiteX18" fmla="*/ 164306 w 509587"/>
              <a:gd name="connsiteY18" fmla="*/ 164307 h 1412082"/>
              <a:gd name="connsiteX19" fmla="*/ 133350 w 509587"/>
              <a:gd name="connsiteY19" fmla="*/ 135732 h 1412082"/>
              <a:gd name="connsiteX20" fmla="*/ 116681 w 509587"/>
              <a:gd name="connsiteY20" fmla="*/ 121444 h 1412082"/>
              <a:gd name="connsiteX21" fmla="*/ 95250 w 509587"/>
              <a:gd name="connsiteY21" fmla="*/ 104775 h 1412082"/>
              <a:gd name="connsiteX22" fmla="*/ 71437 w 509587"/>
              <a:gd name="connsiteY22" fmla="*/ 90488 h 1412082"/>
              <a:gd name="connsiteX23" fmla="*/ 35719 w 509587"/>
              <a:gd name="connsiteY23" fmla="*/ 71438 h 1412082"/>
              <a:gd name="connsiteX24" fmla="*/ 11906 w 509587"/>
              <a:gd name="connsiteY24" fmla="*/ 54769 h 1412082"/>
              <a:gd name="connsiteX25" fmla="*/ 0 w 509587"/>
              <a:gd name="connsiteY25" fmla="*/ 38100 h 1412082"/>
              <a:gd name="connsiteX26" fmla="*/ 0 w 509587"/>
              <a:gd name="connsiteY26" fmla="*/ 28575 h 1412082"/>
              <a:gd name="connsiteX27" fmla="*/ 2381 w 509587"/>
              <a:gd name="connsiteY27" fmla="*/ 19050 h 1412082"/>
              <a:gd name="connsiteX28" fmla="*/ 21431 w 509587"/>
              <a:gd name="connsiteY28" fmla="*/ 4763 h 1412082"/>
              <a:gd name="connsiteX29" fmla="*/ 42862 w 509587"/>
              <a:gd name="connsiteY29" fmla="*/ 0 h 1412082"/>
              <a:gd name="connsiteX30" fmla="*/ 54769 w 509587"/>
              <a:gd name="connsiteY30" fmla="*/ 0 h 1412082"/>
              <a:gd name="connsiteX31" fmla="*/ 135731 w 509587"/>
              <a:gd name="connsiteY31" fmla="*/ 19050 h 1412082"/>
              <a:gd name="connsiteX32" fmla="*/ 247650 w 509587"/>
              <a:gd name="connsiteY32" fmla="*/ 50007 h 1412082"/>
              <a:gd name="connsiteX33" fmla="*/ 347662 w 509587"/>
              <a:gd name="connsiteY33" fmla="*/ 80963 h 1412082"/>
              <a:gd name="connsiteX34" fmla="*/ 419100 w 509587"/>
              <a:gd name="connsiteY34" fmla="*/ 104775 h 1412082"/>
              <a:gd name="connsiteX35" fmla="*/ 452437 w 509587"/>
              <a:gd name="connsiteY35" fmla="*/ 119063 h 1412082"/>
              <a:gd name="connsiteX36" fmla="*/ 476250 w 509587"/>
              <a:gd name="connsiteY36" fmla="*/ 133350 h 1412082"/>
              <a:gd name="connsiteX37" fmla="*/ 490537 w 509587"/>
              <a:gd name="connsiteY37" fmla="*/ 145257 h 1412082"/>
              <a:gd name="connsiteX38" fmla="*/ 500062 w 509587"/>
              <a:gd name="connsiteY38" fmla="*/ 159544 h 1412082"/>
              <a:gd name="connsiteX39" fmla="*/ 507206 w 509587"/>
              <a:gd name="connsiteY39" fmla="*/ 176213 h 1412082"/>
              <a:gd name="connsiteX40" fmla="*/ 509587 w 509587"/>
              <a:gd name="connsiteY40" fmla="*/ 200025 h 1412082"/>
              <a:gd name="connsiteX41" fmla="*/ 504825 w 509587"/>
              <a:gd name="connsiteY41" fmla="*/ 221457 h 1412082"/>
              <a:gd name="connsiteX42" fmla="*/ 495300 w 509587"/>
              <a:gd name="connsiteY42" fmla="*/ 252413 h 1412082"/>
              <a:gd name="connsiteX43" fmla="*/ 485775 w 509587"/>
              <a:gd name="connsiteY43" fmla="*/ 297657 h 1412082"/>
              <a:gd name="connsiteX44" fmla="*/ 476250 w 509587"/>
              <a:gd name="connsiteY44" fmla="*/ 438150 h 1412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09587" h="1412082">
                <a:moveTo>
                  <a:pt x="476250" y="438150"/>
                </a:moveTo>
                <a:cubicBezTo>
                  <a:pt x="475456" y="475456"/>
                  <a:pt x="474663" y="512763"/>
                  <a:pt x="473869" y="550069"/>
                </a:cubicBezTo>
                <a:lnTo>
                  <a:pt x="473869" y="664369"/>
                </a:lnTo>
                <a:lnTo>
                  <a:pt x="452437" y="812007"/>
                </a:lnTo>
                <a:lnTo>
                  <a:pt x="452437" y="1104900"/>
                </a:lnTo>
                <a:lnTo>
                  <a:pt x="452437" y="1376363"/>
                </a:lnTo>
                <a:lnTo>
                  <a:pt x="250031" y="1412082"/>
                </a:lnTo>
                <a:lnTo>
                  <a:pt x="250031" y="1295400"/>
                </a:lnTo>
                <a:lnTo>
                  <a:pt x="250031" y="1095375"/>
                </a:lnTo>
                <a:cubicBezTo>
                  <a:pt x="249237" y="1017588"/>
                  <a:pt x="248444" y="939800"/>
                  <a:pt x="247650" y="862013"/>
                </a:cubicBezTo>
                <a:lnTo>
                  <a:pt x="228600" y="704850"/>
                </a:lnTo>
                <a:lnTo>
                  <a:pt x="228600" y="557213"/>
                </a:lnTo>
                <a:lnTo>
                  <a:pt x="228600" y="330994"/>
                </a:lnTo>
                <a:lnTo>
                  <a:pt x="228600" y="290513"/>
                </a:lnTo>
                <a:lnTo>
                  <a:pt x="223837" y="269082"/>
                </a:lnTo>
                <a:lnTo>
                  <a:pt x="214312" y="240507"/>
                </a:lnTo>
                <a:lnTo>
                  <a:pt x="202406" y="214313"/>
                </a:lnTo>
                <a:lnTo>
                  <a:pt x="183356" y="185738"/>
                </a:lnTo>
                <a:lnTo>
                  <a:pt x="164306" y="164307"/>
                </a:lnTo>
                <a:lnTo>
                  <a:pt x="133350" y="135732"/>
                </a:lnTo>
                <a:lnTo>
                  <a:pt x="116681" y="121444"/>
                </a:lnTo>
                <a:lnTo>
                  <a:pt x="95250" y="104775"/>
                </a:lnTo>
                <a:lnTo>
                  <a:pt x="71437" y="90488"/>
                </a:lnTo>
                <a:lnTo>
                  <a:pt x="35719" y="71438"/>
                </a:lnTo>
                <a:lnTo>
                  <a:pt x="11906" y="54769"/>
                </a:lnTo>
                <a:lnTo>
                  <a:pt x="0" y="38100"/>
                </a:lnTo>
                <a:lnTo>
                  <a:pt x="0" y="28575"/>
                </a:lnTo>
                <a:lnTo>
                  <a:pt x="2381" y="19050"/>
                </a:lnTo>
                <a:lnTo>
                  <a:pt x="21431" y="4763"/>
                </a:lnTo>
                <a:lnTo>
                  <a:pt x="42862" y="0"/>
                </a:lnTo>
                <a:lnTo>
                  <a:pt x="54769" y="0"/>
                </a:lnTo>
                <a:lnTo>
                  <a:pt x="135731" y="19050"/>
                </a:lnTo>
                <a:lnTo>
                  <a:pt x="247650" y="50007"/>
                </a:lnTo>
                <a:lnTo>
                  <a:pt x="347662" y="80963"/>
                </a:lnTo>
                <a:lnTo>
                  <a:pt x="419100" y="104775"/>
                </a:lnTo>
                <a:lnTo>
                  <a:pt x="452437" y="119063"/>
                </a:lnTo>
                <a:lnTo>
                  <a:pt x="476250" y="133350"/>
                </a:lnTo>
                <a:lnTo>
                  <a:pt x="490537" y="145257"/>
                </a:lnTo>
                <a:lnTo>
                  <a:pt x="500062" y="159544"/>
                </a:lnTo>
                <a:lnTo>
                  <a:pt x="507206" y="176213"/>
                </a:lnTo>
                <a:lnTo>
                  <a:pt x="509587" y="200025"/>
                </a:lnTo>
                <a:lnTo>
                  <a:pt x="504825" y="221457"/>
                </a:lnTo>
                <a:lnTo>
                  <a:pt x="495300" y="252413"/>
                </a:lnTo>
                <a:lnTo>
                  <a:pt x="485775" y="297657"/>
                </a:lnTo>
                <a:lnTo>
                  <a:pt x="476250" y="4381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5" name="フリーフォーム 184">
            <a:extLst>
              <a:ext uri="{FF2B5EF4-FFF2-40B4-BE49-F238E27FC236}">
                <a16:creationId xmlns:a16="http://schemas.microsoft.com/office/drawing/2014/main" id="{1C7AD616-65C4-4882-817D-F46BBFEC94A7}"/>
              </a:ext>
            </a:extLst>
          </p:cNvPr>
          <p:cNvSpPr/>
          <p:nvPr/>
        </p:nvSpPr>
        <p:spPr>
          <a:xfrm>
            <a:off x="3670300" y="2960688"/>
            <a:ext cx="501650" cy="1260475"/>
          </a:xfrm>
          <a:custGeom>
            <a:avLst/>
            <a:gdLst>
              <a:gd name="connsiteX0" fmla="*/ 371475 w 502444"/>
              <a:gd name="connsiteY0" fmla="*/ 273844 h 1262062"/>
              <a:gd name="connsiteX1" fmla="*/ 388144 w 502444"/>
              <a:gd name="connsiteY1" fmla="*/ 414337 h 1262062"/>
              <a:gd name="connsiteX2" fmla="*/ 409575 w 502444"/>
              <a:gd name="connsiteY2" fmla="*/ 561975 h 1262062"/>
              <a:gd name="connsiteX3" fmla="*/ 423863 w 502444"/>
              <a:gd name="connsiteY3" fmla="*/ 626269 h 1262062"/>
              <a:gd name="connsiteX4" fmla="*/ 447675 w 502444"/>
              <a:gd name="connsiteY4" fmla="*/ 747712 h 1262062"/>
              <a:gd name="connsiteX5" fmla="*/ 473869 w 502444"/>
              <a:gd name="connsiteY5" fmla="*/ 881062 h 1262062"/>
              <a:gd name="connsiteX6" fmla="*/ 502444 w 502444"/>
              <a:gd name="connsiteY6" fmla="*/ 1031081 h 1262062"/>
              <a:gd name="connsiteX7" fmla="*/ 492919 w 502444"/>
              <a:gd name="connsiteY7" fmla="*/ 1159669 h 1262062"/>
              <a:gd name="connsiteX8" fmla="*/ 488157 w 502444"/>
              <a:gd name="connsiteY8" fmla="*/ 1193006 h 1262062"/>
              <a:gd name="connsiteX9" fmla="*/ 476250 w 502444"/>
              <a:gd name="connsiteY9" fmla="*/ 1223962 h 1262062"/>
              <a:gd name="connsiteX10" fmla="*/ 464344 w 502444"/>
              <a:gd name="connsiteY10" fmla="*/ 1243012 h 1262062"/>
              <a:gd name="connsiteX11" fmla="*/ 450057 w 502444"/>
              <a:gd name="connsiteY11" fmla="*/ 1252537 h 1262062"/>
              <a:gd name="connsiteX12" fmla="*/ 438150 w 502444"/>
              <a:gd name="connsiteY12" fmla="*/ 1257300 h 1262062"/>
              <a:gd name="connsiteX13" fmla="*/ 428625 w 502444"/>
              <a:gd name="connsiteY13" fmla="*/ 1259681 h 1262062"/>
              <a:gd name="connsiteX14" fmla="*/ 416719 w 502444"/>
              <a:gd name="connsiteY14" fmla="*/ 1262062 h 1262062"/>
              <a:gd name="connsiteX15" fmla="*/ 397669 w 502444"/>
              <a:gd name="connsiteY15" fmla="*/ 1262062 h 1262062"/>
              <a:gd name="connsiteX16" fmla="*/ 376238 w 502444"/>
              <a:gd name="connsiteY16" fmla="*/ 1257300 h 1262062"/>
              <a:gd name="connsiteX17" fmla="*/ 354807 w 502444"/>
              <a:gd name="connsiteY17" fmla="*/ 1245394 h 1262062"/>
              <a:gd name="connsiteX18" fmla="*/ 340519 w 502444"/>
              <a:gd name="connsiteY18" fmla="*/ 1231106 h 1262062"/>
              <a:gd name="connsiteX19" fmla="*/ 321469 w 502444"/>
              <a:gd name="connsiteY19" fmla="*/ 1207294 h 1262062"/>
              <a:gd name="connsiteX20" fmla="*/ 304800 w 502444"/>
              <a:gd name="connsiteY20" fmla="*/ 1178719 h 1262062"/>
              <a:gd name="connsiteX21" fmla="*/ 290513 w 502444"/>
              <a:gd name="connsiteY21" fmla="*/ 1150144 h 1262062"/>
              <a:gd name="connsiteX22" fmla="*/ 278607 w 502444"/>
              <a:gd name="connsiteY22" fmla="*/ 1116806 h 1262062"/>
              <a:gd name="connsiteX23" fmla="*/ 269082 w 502444"/>
              <a:gd name="connsiteY23" fmla="*/ 1085850 h 1262062"/>
              <a:gd name="connsiteX24" fmla="*/ 254794 w 502444"/>
              <a:gd name="connsiteY24" fmla="*/ 995362 h 1262062"/>
              <a:gd name="connsiteX25" fmla="*/ 233363 w 502444"/>
              <a:gd name="connsiteY25" fmla="*/ 876300 h 1262062"/>
              <a:gd name="connsiteX26" fmla="*/ 200025 w 502444"/>
              <a:gd name="connsiteY26" fmla="*/ 681037 h 1262062"/>
              <a:gd name="connsiteX27" fmla="*/ 164307 w 502444"/>
              <a:gd name="connsiteY27" fmla="*/ 431006 h 1262062"/>
              <a:gd name="connsiteX28" fmla="*/ 154782 w 502444"/>
              <a:gd name="connsiteY28" fmla="*/ 383381 h 1262062"/>
              <a:gd name="connsiteX29" fmla="*/ 140494 w 502444"/>
              <a:gd name="connsiteY29" fmla="*/ 328612 h 1262062"/>
              <a:gd name="connsiteX30" fmla="*/ 121444 w 502444"/>
              <a:gd name="connsiteY30" fmla="*/ 266700 h 1262062"/>
              <a:gd name="connsiteX31" fmla="*/ 104775 w 502444"/>
              <a:gd name="connsiteY31" fmla="*/ 219075 h 1262062"/>
              <a:gd name="connsiteX32" fmla="*/ 80963 w 502444"/>
              <a:gd name="connsiteY32" fmla="*/ 164306 h 1262062"/>
              <a:gd name="connsiteX33" fmla="*/ 50007 w 502444"/>
              <a:gd name="connsiteY33" fmla="*/ 107156 h 1262062"/>
              <a:gd name="connsiteX34" fmla="*/ 30957 w 502444"/>
              <a:gd name="connsiteY34" fmla="*/ 78581 h 1262062"/>
              <a:gd name="connsiteX35" fmla="*/ 9525 w 502444"/>
              <a:gd name="connsiteY35" fmla="*/ 52387 h 1262062"/>
              <a:gd name="connsiteX36" fmla="*/ 0 w 502444"/>
              <a:gd name="connsiteY36" fmla="*/ 33337 h 1262062"/>
              <a:gd name="connsiteX37" fmla="*/ 0 w 502444"/>
              <a:gd name="connsiteY37" fmla="*/ 19050 h 1262062"/>
              <a:gd name="connsiteX38" fmla="*/ 4763 w 502444"/>
              <a:gd name="connsiteY38" fmla="*/ 9525 h 1262062"/>
              <a:gd name="connsiteX39" fmla="*/ 14288 w 502444"/>
              <a:gd name="connsiteY39" fmla="*/ 2381 h 1262062"/>
              <a:gd name="connsiteX40" fmla="*/ 30957 w 502444"/>
              <a:gd name="connsiteY40" fmla="*/ 0 h 1262062"/>
              <a:gd name="connsiteX41" fmla="*/ 80963 w 502444"/>
              <a:gd name="connsiteY41" fmla="*/ 4762 h 1262062"/>
              <a:gd name="connsiteX42" fmla="*/ 195263 w 502444"/>
              <a:gd name="connsiteY42" fmla="*/ 21431 h 1262062"/>
              <a:gd name="connsiteX43" fmla="*/ 338138 w 502444"/>
              <a:gd name="connsiteY43" fmla="*/ 47625 h 1262062"/>
              <a:gd name="connsiteX44" fmla="*/ 371475 w 502444"/>
              <a:gd name="connsiteY44" fmla="*/ 273844 h 1262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02444" h="1262062">
                <a:moveTo>
                  <a:pt x="371475" y="273844"/>
                </a:moveTo>
                <a:lnTo>
                  <a:pt x="388144" y="414337"/>
                </a:lnTo>
                <a:lnTo>
                  <a:pt x="409575" y="561975"/>
                </a:lnTo>
                <a:lnTo>
                  <a:pt x="423863" y="626269"/>
                </a:lnTo>
                <a:lnTo>
                  <a:pt x="447675" y="747712"/>
                </a:lnTo>
                <a:lnTo>
                  <a:pt x="473869" y="881062"/>
                </a:lnTo>
                <a:lnTo>
                  <a:pt x="502444" y="1031081"/>
                </a:lnTo>
                <a:lnTo>
                  <a:pt x="492919" y="1159669"/>
                </a:lnTo>
                <a:lnTo>
                  <a:pt x="488157" y="1193006"/>
                </a:lnTo>
                <a:lnTo>
                  <a:pt x="476250" y="1223962"/>
                </a:lnTo>
                <a:lnTo>
                  <a:pt x="464344" y="1243012"/>
                </a:lnTo>
                <a:lnTo>
                  <a:pt x="450057" y="1252537"/>
                </a:lnTo>
                <a:lnTo>
                  <a:pt x="438150" y="1257300"/>
                </a:lnTo>
                <a:lnTo>
                  <a:pt x="428625" y="1259681"/>
                </a:lnTo>
                <a:lnTo>
                  <a:pt x="416719" y="1262062"/>
                </a:lnTo>
                <a:lnTo>
                  <a:pt x="397669" y="1262062"/>
                </a:lnTo>
                <a:lnTo>
                  <a:pt x="376238" y="1257300"/>
                </a:lnTo>
                <a:lnTo>
                  <a:pt x="354807" y="1245394"/>
                </a:lnTo>
                <a:lnTo>
                  <a:pt x="340519" y="1231106"/>
                </a:lnTo>
                <a:lnTo>
                  <a:pt x="321469" y="1207294"/>
                </a:lnTo>
                <a:lnTo>
                  <a:pt x="304800" y="1178719"/>
                </a:lnTo>
                <a:lnTo>
                  <a:pt x="290513" y="1150144"/>
                </a:lnTo>
                <a:lnTo>
                  <a:pt x="278607" y="1116806"/>
                </a:lnTo>
                <a:lnTo>
                  <a:pt x="269082" y="1085850"/>
                </a:lnTo>
                <a:lnTo>
                  <a:pt x="254794" y="995362"/>
                </a:lnTo>
                <a:lnTo>
                  <a:pt x="233363" y="876300"/>
                </a:lnTo>
                <a:lnTo>
                  <a:pt x="200025" y="681037"/>
                </a:lnTo>
                <a:lnTo>
                  <a:pt x="164307" y="431006"/>
                </a:lnTo>
                <a:lnTo>
                  <a:pt x="154782" y="383381"/>
                </a:lnTo>
                <a:lnTo>
                  <a:pt x="140494" y="328612"/>
                </a:lnTo>
                <a:lnTo>
                  <a:pt x="121444" y="266700"/>
                </a:lnTo>
                <a:lnTo>
                  <a:pt x="104775" y="219075"/>
                </a:lnTo>
                <a:lnTo>
                  <a:pt x="80963" y="164306"/>
                </a:lnTo>
                <a:lnTo>
                  <a:pt x="50007" y="107156"/>
                </a:lnTo>
                <a:lnTo>
                  <a:pt x="30957" y="78581"/>
                </a:lnTo>
                <a:lnTo>
                  <a:pt x="9525" y="52387"/>
                </a:lnTo>
                <a:lnTo>
                  <a:pt x="0" y="33337"/>
                </a:lnTo>
                <a:lnTo>
                  <a:pt x="0" y="19050"/>
                </a:lnTo>
                <a:lnTo>
                  <a:pt x="4763" y="9525"/>
                </a:lnTo>
                <a:lnTo>
                  <a:pt x="14288" y="2381"/>
                </a:lnTo>
                <a:lnTo>
                  <a:pt x="30957" y="0"/>
                </a:lnTo>
                <a:lnTo>
                  <a:pt x="80963" y="4762"/>
                </a:lnTo>
                <a:lnTo>
                  <a:pt x="195263" y="21431"/>
                </a:lnTo>
                <a:lnTo>
                  <a:pt x="338138" y="47625"/>
                </a:lnTo>
                <a:lnTo>
                  <a:pt x="371475" y="2738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6" name="フリーフォーム 185">
            <a:extLst>
              <a:ext uri="{FF2B5EF4-FFF2-40B4-BE49-F238E27FC236}">
                <a16:creationId xmlns:a16="http://schemas.microsoft.com/office/drawing/2014/main" id="{841ACDA0-75A5-410F-A503-834F36D8D56D}"/>
              </a:ext>
            </a:extLst>
          </p:cNvPr>
          <p:cNvSpPr/>
          <p:nvPr/>
        </p:nvSpPr>
        <p:spPr>
          <a:xfrm>
            <a:off x="3938588" y="2760663"/>
            <a:ext cx="1524000" cy="1249362"/>
          </a:xfrm>
          <a:custGeom>
            <a:avLst/>
            <a:gdLst>
              <a:gd name="connsiteX0" fmla="*/ 1062037 w 1524000"/>
              <a:gd name="connsiteY0" fmla="*/ 207169 h 1250156"/>
              <a:gd name="connsiteX1" fmla="*/ 957262 w 1524000"/>
              <a:gd name="connsiteY1" fmla="*/ 219075 h 1250156"/>
              <a:gd name="connsiteX2" fmla="*/ 838200 w 1524000"/>
              <a:gd name="connsiteY2" fmla="*/ 235744 h 1250156"/>
              <a:gd name="connsiteX3" fmla="*/ 695325 w 1524000"/>
              <a:gd name="connsiteY3" fmla="*/ 259556 h 1250156"/>
              <a:gd name="connsiteX4" fmla="*/ 564356 w 1524000"/>
              <a:gd name="connsiteY4" fmla="*/ 285750 h 1250156"/>
              <a:gd name="connsiteX5" fmla="*/ 445293 w 1524000"/>
              <a:gd name="connsiteY5" fmla="*/ 311944 h 1250156"/>
              <a:gd name="connsiteX6" fmla="*/ 335756 w 1524000"/>
              <a:gd name="connsiteY6" fmla="*/ 335756 h 1250156"/>
              <a:gd name="connsiteX7" fmla="*/ 228600 w 1524000"/>
              <a:gd name="connsiteY7" fmla="*/ 361950 h 1250156"/>
              <a:gd name="connsiteX8" fmla="*/ 16668 w 1524000"/>
              <a:gd name="connsiteY8" fmla="*/ 423862 h 1250156"/>
              <a:gd name="connsiteX9" fmla="*/ 0 w 1524000"/>
              <a:gd name="connsiteY9" fmla="*/ 252412 h 1250156"/>
              <a:gd name="connsiteX10" fmla="*/ 138112 w 1524000"/>
              <a:gd name="connsiteY10" fmla="*/ 235744 h 1250156"/>
              <a:gd name="connsiteX11" fmla="*/ 300037 w 1524000"/>
              <a:gd name="connsiteY11" fmla="*/ 202406 h 1250156"/>
              <a:gd name="connsiteX12" fmla="*/ 450056 w 1524000"/>
              <a:gd name="connsiteY12" fmla="*/ 169069 h 1250156"/>
              <a:gd name="connsiteX13" fmla="*/ 611981 w 1524000"/>
              <a:gd name="connsiteY13" fmla="*/ 133350 h 1250156"/>
              <a:gd name="connsiteX14" fmla="*/ 900112 w 1524000"/>
              <a:gd name="connsiteY14" fmla="*/ 66675 h 1250156"/>
              <a:gd name="connsiteX15" fmla="*/ 1012031 w 1524000"/>
              <a:gd name="connsiteY15" fmla="*/ 40481 h 1250156"/>
              <a:gd name="connsiteX16" fmla="*/ 1116806 w 1524000"/>
              <a:gd name="connsiteY16" fmla="*/ 16669 h 1250156"/>
              <a:gd name="connsiteX17" fmla="*/ 1202531 w 1524000"/>
              <a:gd name="connsiteY17" fmla="*/ 0 h 1250156"/>
              <a:gd name="connsiteX18" fmla="*/ 1214437 w 1524000"/>
              <a:gd name="connsiteY18" fmla="*/ 0 h 1250156"/>
              <a:gd name="connsiteX19" fmla="*/ 1228725 w 1524000"/>
              <a:gd name="connsiteY19" fmla="*/ 0 h 1250156"/>
              <a:gd name="connsiteX20" fmla="*/ 1252537 w 1524000"/>
              <a:gd name="connsiteY20" fmla="*/ 7144 h 1250156"/>
              <a:gd name="connsiteX21" fmla="*/ 1304925 w 1524000"/>
              <a:gd name="connsiteY21" fmla="*/ 33337 h 1250156"/>
              <a:gd name="connsiteX22" fmla="*/ 1364456 w 1524000"/>
              <a:gd name="connsiteY22" fmla="*/ 71437 h 1250156"/>
              <a:gd name="connsiteX23" fmla="*/ 1438275 w 1524000"/>
              <a:gd name="connsiteY23" fmla="*/ 128587 h 1250156"/>
              <a:gd name="connsiteX24" fmla="*/ 1502568 w 1524000"/>
              <a:gd name="connsiteY24" fmla="*/ 180975 h 1250156"/>
              <a:gd name="connsiteX25" fmla="*/ 1521618 w 1524000"/>
              <a:gd name="connsiteY25" fmla="*/ 195262 h 1250156"/>
              <a:gd name="connsiteX26" fmla="*/ 1524000 w 1524000"/>
              <a:gd name="connsiteY26" fmla="*/ 207169 h 1250156"/>
              <a:gd name="connsiteX27" fmla="*/ 1519237 w 1524000"/>
              <a:gd name="connsiteY27" fmla="*/ 264319 h 1250156"/>
              <a:gd name="connsiteX28" fmla="*/ 1504950 w 1524000"/>
              <a:gd name="connsiteY28" fmla="*/ 376237 h 1250156"/>
              <a:gd name="connsiteX29" fmla="*/ 1488281 w 1524000"/>
              <a:gd name="connsiteY29" fmla="*/ 478631 h 1250156"/>
              <a:gd name="connsiteX30" fmla="*/ 1445418 w 1524000"/>
              <a:gd name="connsiteY30" fmla="*/ 726281 h 1250156"/>
              <a:gd name="connsiteX31" fmla="*/ 1402556 w 1524000"/>
              <a:gd name="connsiteY31" fmla="*/ 959644 h 1250156"/>
              <a:gd name="connsiteX32" fmla="*/ 1366837 w 1524000"/>
              <a:gd name="connsiteY32" fmla="*/ 1152525 h 1250156"/>
              <a:gd name="connsiteX33" fmla="*/ 1354931 w 1524000"/>
              <a:gd name="connsiteY33" fmla="*/ 1176337 h 1250156"/>
              <a:gd name="connsiteX34" fmla="*/ 1331118 w 1524000"/>
              <a:gd name="connsiteY34" fmla="*/ 1202531 h 1250156"/>
              <a:gd name="connsiteX35" fmla="*/ 1300162 w 1524000"/>
              <a:gd name="connsiteY35" fmla="*/ 1226344 h 1250156"/>
              <a:gd name="connsiteX36" fmla="*/ 1273968 w 1524000"/>
              <a:gd name="connsiteY36" fmla="*/ 1240631 h 1250156"/>
              <a:gd name="connsiteX37" fmla="*/ 1245393 w 1524000"/>
              <a:gd name="connsiteY37" fmla="*/ 1247775 h 1250156"/>
              <a:gd name="connsiteX38" fmla="*/ 1226343 w 1524000"/>
              <a:gd name="connsiteY38" fmla="*/ 1250156 h 1250156"/>
              <a:gd name="connsiteX39" fmla="*/ 1219200 w 1524000"/>
              <a:gd name="connsiteY39" fmla="*/ 1250156 h 1250156"/>
              <a:gd name="connsiteX40" fmla="*/ 1197768 w 1524000"/>
              <a:gd name="connsiteY40" fmla="*/ 1243012 h 1250156"/>
              <a:gd name="connsiteX41" fmla="*/ 1185862 w 1524000"/>
              <a:gd name="connsiteY41" fmla="*/ 1069181 h 1250156"/>
              <a:gd name="connsiteX42" fmla="*/ 1185862 w 1524000"/>
              <a:gd name="connsiteY42" fmla="*/ 931069 h 1250156"/>
              <a:gd name="connsiteX43" fmla="*/ 1183481 w 1524000"/>
              <a:gd name="connsiteY43" fmla="*/ 692944 h 1250156"/>
              <a:gd name="connsiteX44" fmla="*/ 1207293 w 1524000"/>
              <a:gd name="connsiteY44" fmla="*/ 583406 h 1250156"/>
              <a:gd name="connsiteX45" fmla="*/ 1214437 w 1524000"/>
              <a:gd name="connsiteY45" fmla="*/ 478631 h 1250156"/>
              <a:gd name="connsiteX46" fmla="*/ 1226343 w 1524000"/>
              <a:gd name="connsiteY46" fmla="*/ 321469 h 1250156"/>
              <a:gd name="connsiteX47" fmla="*/ 1228725 w 1524000"/>
              <a:gd name="connsiteY47" fmla="*/ 257175 h 1250156"/>
              <a:gd name="connsiteX48" fmla="*/ 1228725 w 1524000"/>
              <a:gd name="connsiteY48" fmla="*/ 242887 h 1250156"/>
              <a:gd name="connsiteX49" fmla="*/ 1221581 w 1524000"/>
              <a:gd name="connsiteY49" fmla="*/ 226219 h 1250156"/>
              <a:gd name="connsiteX50" fmla="*/ 1212056 w 1524000"/>
              <a:gd name="connsiteY50" fmla="*/ 216694 h 1250156"/>
              <a:gd name="connsiteX51" fmla="*/ 1183481 w 1524000"/>
              <a:gd name="connsiteY51" fmla="*/ 202406 h 1250156"/>
              <a:gd name="connsiteX52" fmla="*/ 1145381 w 1524000"/>
              <a:gd name="connsiteY52" fmla="*/ 197644 h 1250156"/>
              <a:gd name="connsiteX53" fmla="*/ 1062037 w 1524000"/>
              <a:gd name="connsiteY53" fmla="*/ 207169 h 125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524000" h="1250156">
                <a:moveTo>
                  <a:pt x="1062037" y="207169"/>
                </a:moveTo>
                <a:lnTo>
                  <a:pt x="957262" y="219075"/>
                </a:lnTo>
                <a:lnTo>
                  <a:pt x="838200" y="235744"/>
                </a:lnTo>
                <a:lnTo>
                  <a:pt x="695325" y="259556"/>
                </a:lnTo>
                <a:lnTo>
                  <a:pt x="564356" y="285750"/>
                </a:lnTo>
                <a:lnTo>
                  <a:pt x="445293" y="311944"/>
                </a:lnTo>
                <a:lnTo>
                  <a:pt x="335756" y="335756"/>
                </a:lnTo>
                <a:lnTo>
                  <a:pt x="228600" y="361950"/>
                </a:lnTo>
                <a:lnTo>
                  <a:pt x="16668" y="423862"/>
                </a:lnTo>
                <a:lnTo>
                  <a:pt x="0" y="252412"/>
                </a:lnTo>
                <a:lnTo>
                  <a:pt x="138112" y="235744"/>
                </a:lnTo>
                <a:lnTo>
                  <a:pt x="300037" y="202406"/>
                </a:lnTo>
                <a:lnTo>
                  <a:pt x="450056" y="169069"/>
                </a:lnTo>
                <a:lnTo>
                  <a:pt x="611981" y="133350"/>
                </a:lnTo>
                <a:lnTo>
                  <a:pt x="900112" y="66675"/>
                </a:lnTo>
                <a:lnTo>
                  <a:pt x="1012031" y="40481"/>
                </a:lnTo>
                <a:lnTo>
                  <a:pt x="1116806" y="16669"/>
                </a:lnTo>
                <a:lnTo>
                  <a:pt x="1202531" y="0"/>
                </a:lnTo>
                <a:lnTo>
                  <a:pt x="1214437" y="0"/>
                </a:lnTo>
                <a:lnTo>
                  <a:pt x="1228725" y="0"/>
                </a:lnTo>
                <a:lnTo>
                  <a:pt x="1252537" y="7144"/>
                </a:lnTo>
                <a:lnTo>
                  <a:pt x="1304925" y="33337"/>
                </a:lnTo>
                <a:lnTo>
                  <a:pt x="1364456" y="71437"/>
                </a:lnTo>
                <a:lnTo>
                  <a:pt x="1438275" y="128587"/>
                </a:lnTo>
                <a:lnTo>
                  <a:pt x="1502568" y="180975"/>
                </a:lnTo>
                <a:lnTo>
                  <a:pt x="1521618" y="195262"/>
                </a:lnTo>
                <a:lnTo>
                  <a:pt x="1524000" y="207169"/>
                </a:lnTo>
                <a:lnTo>
                  <a:pt x="1519237" y="264319"/>
                </a:lnTo>
                <a:lnTo>
                  <a:pt x="1504950" y="376237"/>
                </a:lnTo>
                <a:lnTo>
                  <a:pt x="1488281" y="478631"/>
                </a:lnTo>
                <a:lnTo>
                  <a:pt x="1445418" y="726281"/>
                </a:lnTo>
                <a:lnTo>
                  <a:pt x="1402556" y="959644"/>
                </a:lnTo>
                <a:lnTo>
                  <a:pt x="1366837" y="1152525"/>
                </a:lnTo>
                <a:lnTo>
                  <a:pt x="1354931" y="1176337"/>
                </a:lnTo>
                <a:lnTo>
                  <a:pt x="1331118" y="1202531"/>
                </a:lnTo>
                <a:lnTo>
                  <a:pt x="1300162" y="1226344"/>
                </a:lnTo>
                <a:lnTo>
                  <a:pt x="1273968" y="1240631"/>
                </a:lnTo>
                <a:lnTo>
                  <a:pt x="1245393" y="1247775"/>
                </a:lnTo>
                <a:lnTo>
                  <a:pt x="1226343" y="1250156"/>
                </a:lnTo>
                <a:lnTo>
                  <a:pt x="1219200" y="1250156"/>
                </a:lnTo>
                <a:lnTo>
                  <a:pt x="1197768" y="1243012"/>
                </a:lnTo>
                <a:lnTo>
                  <a:pt x="1185862" y="1069181"/>
                </a:lnTo>
                <a:lnTo>
                  <a:pt x="1185862" y="931069"/>
                </a:lnTo>
                <a:cubicBezTo>
                  <a:pt x="1185068" y="851694"/>
                  <a:pt x="1184275" y="772319"/>
                  <a:pt x="1183481" y="692944"/>
                </a:cubicBezTo>
                <a:lnTo>
                  <a:pt x="1207293" y="583406"/>
                </a:lnTo>
                <a:lnTo>
                  <a:pt x="1214437" y="478631"/>
                </a:lnTo>
                <a:lnTo>
                  <a:pt x="1226343" y="321469"/>
                </a:lnTo>
                <a:lnTo>
                  <a:pt x="1228725" y="257175"/>
                </a:lnTo>
                <a:lnTo>
                  <a:pt x="1228725" y="242887"/>
                </a:lnTo>
                <a:lnTo>
                  <a:pt x="1221581" y="226219"/>
                </a:lnTo>
                <a:lnTo>
                  <a:pt x="1212056" y="216694"/>
                </a:lnTo>
                <a:lnTo>
                  <a:pt x="1183481" y="202406"/>
                </a:lnTo>
                <a:lnTo>
                  <a:pt x="1145381" y="197644"/>
                </a:lnTo>
                <a:lnTo>
                  <a:pt x="1062037" y="2071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7" name="フリーフォーム 186">
            <a:extLst>
              <a:ext uri="{FF2B5EF4-FFF2-40B4-BE49-F238E27FC236}">
                <a16:creationId xmlns:a16="http://schemas.microsoft.com/office/drawing/2014/main" id="{7DC736B0-DFA6-4116-BAFE-6DFA45A7A67D}"/>
              </a:ext>
            </a:extLst>
          </p:cNvPr>
          <p:cNvSpPr/>
          <p:nvPr/>
        </p:nvSpPr>
        <p:spPr>
          <a:xfrm>
            <a:off x="4014788" y="3294063"/>
            <a:ext cx="1200150" cy="323850"/>
          </a:xfrm>
          <a:custGeom>
            <a:avLst/>
            <a:gdLst>
              <a:gd name="connsiteX0" fmla="*/ 838200 w 1200150"/>
              <a:gd name="connsiteY0" fmla="*/ 204787 h 323850"/>
              <a:gd name="connsiteX1" fmla="*/ 702468 w 1200150"/>
              <a:gd name="connsiteY1" fmla="*/ 230981 h 323850"/>
              <a:gd name="connsiteX2" fmla="*/ 600075 w 1200150"/>
              <a:gd name="connsiteY2" fmla="*/ 250031 h 323850"/>
              <a:gd name="connsiteX3" fmla="*/ 519112 w 1200150"/>
              <a:gd name="connsiteY3" fmla="*/ 264319 h 323850"/>
              <a:gd name="connsiteX4" fmla="*/ 428625 w 1200150"/>
              <a:gd name="connsiteY4" fmla="*/ 278606 h 323850"/>
              <a:gd name="connsiteX5" fmla="*/ 330993 w 1200150"/>
              <a:gd name="connsiteY5" fmla="*/ 292894 h 323850"/>
              <a:gd name="connsiteX6" fmla="*/ 250031 w 1200150"/>
              <a:gd name="connsiteY6" fmla="*/ 302419 h 323850"/>
              <a:gd name="connsiteX7" fmla="*/ 195262 w 1200150"/>
              <a:gd name="connsiteY7" fmla="*/ 309562 h 323850"/>
              <a:gd name="connsiteX8" fmla="*/ 4762 w 1200150"/>
              <a:gd name="connsiteY8" fmla="*/ 323850 h 323850"/>
              <a:gd name="connsiteX9" fmla="*/ 0 w 1200150"/>
              <a:gd name="connsiteY9" fmla="*/ 200025 h 323850"/>
              <a:gd name="connsiteX10" fmla="*/ 183356 w 1200150"/>
              <a:gd name="connsiteY10" fmla="*/ 202406 h 323850"/>
              <a:gd name="connsiteX11" fmla="*/ 221456 w 1200150"/>
              <a:gd name="connsiteY11" fmla="*/ 202406 h 323850"/>
              <a:gd name="connsiteX12" fmla="*/ 357187 w 1200150"/>
              <a:gd name="connsiteY12" fmla="*/ 164306 h 323850"/>
              <a:gd name="connsiteX13" fmla="*/ 602456 w 1200150"/>
              <a:gd name="connsiteY13" fmla="*/ 95250 h 323850"/>
              <a:gd name="connsiteX14" fmla="*/ 885825 w 1200150"/>
              <a:gd name="connsiteY14" fmla="*/ 2381 h 323850"/>
              <a:gd name="connsiteX15" fmla="*/ 909637 w 1200150"/>
              <a:gd name="connsiteY15" fmla="*/ 0 h 323850"/>
              <a:gd name="connsiteX16" fmla="*/ 962025 w 1200150"/>
              <a:gd name="connsiteY16" fmla="*/ 2381 h 323850"/>
              <a:gd name="connsiteX17" fmla="*/ 1035843 w 1200150"/>
              <a:gd name="connsiteY17" fmla="*/ 7144 h 323850"/>
              <a:gd name="connsiteX18" fmla="*/ 1200150 w 1200150"/>
              <a:gd name="connsiteY18" fmla="*/ 38100 h 323850"/>
              <a:gd name="connsiteX19" fmla="*/ 1188243 w 1200150"/>
              <a:gd name="connsiteY19" fmla="*/ 178594 h 323850"/>
              <a:gd name="connsiteX20" fmla="*/ 1033462 w 1200150"/>
              <a:gd name="connsiteY20" fmla="*/ 180975 h 323850"/>
              <a:gd name="connsiteX21" fmla="*/ 964406 w 1200150"/>
              <a:gd name="connsiteY21" fmla="*/ 180975 h 323850"/>
              <a:gd name="connsiteX22" fmla="*/ 947737 w 1200150"/>
              <a:gd name="connsiteY22" fmla="*/ 180975 h 323850"/>
              <a:gd name="connsiteX23" fmla="*/ 838200 w 1200150"/>
              <a:gd name="connsiteY23" fmla="*/ 204787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200150" h="323850">
                <a:moveTo>
                  <a:pt x="838200" y="204787"/>
                </a:moveTo>
                <a:lnTo>
                  <a:pt x="702468" y="230981"/>
                </a:lnTo>
                <a:lnTo>
                  <a:pt x="600075" y="250031"/>
                </a:lnTo>
                <a:lnTo>
                  <a:pt x="519112" y="264319"/>
                </a:lnTo>
                <a:lnTo>
                  <a:pt x="428625" y="278606"/>
                </a:lnTo>
                <a:lnTo>
                  <a:pt x="330993" y="292894"/>
                </a:lnTo>
                <a:lnTo>
                  <a:pt x="250031" y="302419"/>
                </a:lnTo>
                <a:lnTo>
                  <a:pt x="195262" y="309562"/>
                </a:lnTo>
                <a:lnTo>
                  <a:pt x="4762" y="323850"/>
                </a:lnTo>
                <a:lnTo>
                  <a:pt x="0" y="200025"/>
                </a:lnTo>
                <a:lnTo>
                  <a:pt x="183356" y="202406"/>
                </a:lnTo>
                <a:lnTo>
                  <a:pt x="221456" y="202406"/>
                </a:lnTo>
                <a:lnTo>
                  <a:pt x="357187" y="164306"/>
                </a:lnTo>
                <a:lnTo>
                  <a:pt x="602456" y="95250"/>
                </a:lnTo>
                <a:lnTo>
                  <a:pt x="885825" y="2381"/>
                </a:lnTo>
                <a:lnTo>
                  <a:pt x="909637" y="0"/>
                </a:lnTo>
                <a:lnTo>
                  <a:pt x="962025" y="2381"/>
                </a:lnTo>
                <a:lnTo>
                  <a:pt x="1035843" y="7144"/>
                </a:lnTo>
                <a:lnTo>
                  <a:pt x="1200150" y="38100"/>
                </a:lnTo>
                <a:lnTo>
                  <a:pt x="1188243" y="178594"/>
                </a:lnTo>
                <a:lnTo>
                  <a:pt x="1033462" y="180975"/>
                </a:lnTo>
                <a:lnTo>
                  <a:pt x="964406" y="180975"/>
                </a:lnTo>
                <a:lnTo>
                  <a:pt x="947737" y="180975"/>
                </a:lnTo>
                <a:lnTo>
                  <a:pt x="838200" y="2047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8" name="フリーフォーム 187">
            <a:extLst>
              <a:ext uri="{FF2B5EF4-FFF2-40B4-BE49-F238E27FC236}">
                <a16:creationId xmlns:a16="http://schemas.microsoft.com/office/drawing/2014/main" id="{FE5148D8-C2CD-419D-84F1-4E263195E606}"/>
              </a:ext>
            </a:extLst>
          </p:cNvPr>
          <p:cNvSpPr/>
          <p:nvPr/>
        </p:nvSpPr>
        <p:spPr>
          <a:xfrm>
            <a:off x="4084638" y="3800475"/>
            <a:ext cx="1116012" cy="344488"/>
          </a:xfrm>
          <a:custGeom>
            <a:avLst/>
            <a:gdLst>
              <a:gd name="connsiteX0" fmla="*/ 854869 w 1116806"/>
              <a:gd name="connsiteY0" fmla="*/ 35719 h 345281"/>
              <a:gd name="connsiteX1" fmla="*/ 1104900 w 1116806"/>
              <a:gd name="connsiteY1" fmla="*/ 0 h 345281"/>
              <a:gd name="connsiteX2" fmla="*/ 1116806 w 1116806"/>
              <a:gd name="connsiteY2" fmla="*/ 200025 h 345281"/>
              <a:gd name="connsiteX3" fmla="*/ 1085850 w 1116806"/>
              <a:gd name="connsiteY3" fmla="*/ 207169 h 345281"/>
              <a:gd name="connsiteX4" fmla="*/ 1052512 w 1116806"/>
              <a:gd name="connsiteY4" fmla="*/ 204788 h 345281"/>
              <a:gd name="connsiteX5" fmla="*/ 1038225 w 1116806"/>
              <a:gd name="connsiteY5" fmla="*/ 195263 h 345281"/>
              <a:gd name="connsiteX6" fmla="*/ 1021556 w 1116806"/>
              <a:gd name="connsiteY6" fmla="*/ 176213 h 345281"/>
              <a:gd name="connsiteX7" fmla="*/ 1000125 w 1116806"/>
              <a:gd name="connsiteY7" fmla="*/ 150019 h 345281"/>
              <a:gd name="connsiteX8" fmla="*/ 992981 w 1116806"/>
              <a:gd name="connsiteY8" fmla="*/ 145256 h 345281"/>
              <a:gd name="connsiteX9" fmla="*/ 900112 w 1116806"/>
              <a:gd name="connsiteY9" fmla="*/ 157163 h 345281"/>
              <a:gd name="connsiteX10" fmla="*/ 783431 w 1116806"/>
              <a:gd name="connsiteY10" fmla="*/ 171450 h 345281"/>
              <a:gd name="connsiteX11" fmla="*/ 640556 w 1116806"/>
              <a:gd name="connsiteY11" fmla="*/ 192881 h 345281"/>
              <a:gd name="connsiteX12" fmla="*/ 476250 w 1116806"/>
              <a:gd name="connsiteY12" fmla="*/ 226219 h 345281"/>
              <a:gd name="connsiteX13" fmla="*/ 319087 w 1116806"/>
              <a:gd name="connsiteY13" fmla="*/ 254794 h 345281"/>
              <a:gd name="connsiteX14" fmla="*/ 266700 w 1116806"/>
              <a:gd name="connsiteY14" fmla="*/ 266700 h 345281"/>
              <a:gd name="connsiteX15" fmla="*/ 190500 w 1116806"/>
              <a:gd name="connsiteY15" fmla="*/ 285750 h 345281"/>
              <a:gd name="connsiteX16" fmla="*/ 114300 w 1116806"/>
              <a:gd name="connsiteY16" fmla="*/ 309563 h 345281"/>
              <a:gd name="connsiteX17" fmla="*/ 21431 w 1116806"/>
              <a:gd name="connsiteY17" fmla="*/ 345281 h 345281"/>
              <a:gd name="connsiteX18" fmla="*/ 0 w 1116806"/>
              <a:gd name="connsiteY18" fmla="*/ 180975 h 345281"/>
              <a:gd name="connsiteX19" fmla="*/ 192881 w 1116806"/>
              <a:gd name="connsiteY19" fmla="*/ 142875 h 345281"/>
              <a:gd name="connsiteX20" fmla="*/ 330994 w 1116806"/>
              <a:gd name="connsiteY20" fmla="*/ 116681 h 345281"/>
              <a:gd name="connsiteX21" fmla="*/ 626269 w 1116806"/>
              <a:gd name="connsiteY21" fmla="*/ 69056 h 345281"/>
              <a:gd name="connsiteX22" fmla="*/ 854869 w 1116806"/>
              <a:gd name="connsiteY22" fmla="*/ 35719 h 34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116806" h="345281">
                <a:moveTo>
                  <a:pt x="854869" y="35719"/>
                </a:moveTo>
                <a:lnTo>
                  <a:pt x="1104900" y="0"/>
                </a:lnTo>
                <a:lnTo>
                  <a:pt x="1116806" y="200025"/>
                </a:lnTo>
                <a:lnTo>
                  <a:pt x="1085850" y="207169"/>
                </a:lnTo>
                <a:lnTo>
                  <a:pt x="1052512" y="204788"/>
                </a:lnTo>
                <a:lnTo>
                  <a:pt x="1038225" y="195263"/>
                </a:lnTo>
                <a:lnTo>
                  <a:pt x="1021556" y="176213"/>
                </a:lnTo>
                <a:lnTo>
                  <a:pt x="1000125" y="150019"/>
                </a:lnTo>
                <a:lnTo>
                  <a:pt x="992981" y="145256"/>
                </a:lnTo>
                <a:lnTo>
                  <a:pt x="900112" y="157163"/>
                </a:lnTo>
                <a:lnTo>
                  <a:pt x="783431" y="171450"/>
                </a:lnTo>
                <a:lnTo>
                  <a:pt x="640556" y="192881"/>
                </a:lnTo>
                <a:lnTo>
                  <a:pt x="476250" y="226219"/>
                </a:lnTo>
                <a:lnTo>
                  <a:pt x="319087" y="254794"/>
                </a:lnTo>
                <a:lnTo>
                  <a:pt x="266700" y="266700"/>
                </a:lnTo>
                <a:lnTo>
                  <a:pt x="190500" y="285750"/>
                </a:lnTo>
                <a:lnTo>
                  <a:pt x="114300" y="309563"/>
                </a:lnTo>
                <a:lnTo>
                  <a:pt x="21431" y="345281"/>
                </a:lnTo>
                <a:lnTo>
                  <a:pt x="0" y="180975"/>
                </a:lnTo>
                <a:lnTo>
                  <a:pt x="192881" y="142875"/>
                </a:lnTo>
                <a:lnTo>
                  <a:pt x="330994" y="116681"/>
                </a:lnTo>
                <a:lnTo>
                  <a:pt x="626269" y="69056"/>
                </a:lnTo>
                <a:lnTo>
                  <a:pt x="854869" y="357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9" name="フリーフォーム 188">
            <a:extLst>
              <a:ext uri="{FF2B5EF4-FFF2-40B4-BE49-F238E27FC236}">
                <a16:creationId xmlns:a16="http://schemas.microsoft.com/office/drawing/2014/main" id="{C19DAC71-03D2-4FC5-8954-FC0EC7CF52AF}"/>
              </a:ext>
            </a:extLst>
          </p:cNvPr>
          <p:cNvSpPr/>
          <p:nvPr/>
        </p:nvSpPr>
        <p:spPr>
          <a:xfrm>
            <a:off x="3398838" y="4348163"/>
            <a:ext cx="2138362" cy="528637"/>
          </a:xfrm>
          <a:custGeom>
            <a:avLst/>
            <a:gdLst>
              <a:gd name="connsiteX0" fmla="*/ 1593056 w 2138362"/>
              <a:gd name="connsiteY0" fmla="*/ 71437 h 528637"/>
              <a:gd name="connsiteX1" fmla="*/ 1369219 w 2138362"/>
              <a:gd name="connsiteY1" fmla="*/ 102393 h 528637"/>
              <a:gd name="connsiteX2" fmla="*/ 1297781 w 2138362"/>
              <a:gd name="connsiteY2" fmla="*/ 114300 h 528637"/>
              <a:gd name="connsiteX3" fmla="*/ 1169194 w 2138362"/>
              <a:gd name="connsiteY3" fmla="*/ 150018 h 528637"/>
              <a:gd name="connsiteX4" fmla="*/ 1016794 w 2138362"/>
              <a:gd name="connsiteY4" fmla="*/ 183356 h 528637"/>
              <a:gd name="connsiteX5" fmla="*/ 816769 w 2138362"/>
              <a:gd name="connsiteY5" fmla="*/ 230981 h 528637"/>
              <a:gd name="connsiteX6" fmla="*/ 626269 w 2138362"/>
              <a:gd name="connsiteY6" fmla="*/ 278606 h 528637"/>
              <a:gd name="connsiteX7" fmla="*/ 478631 w 2138362"/>
              <a:gd name="connsiteY7" fmla="*/ 319087 h 528637"/>
              <a:gd name="connsiteX8" fmla="*/ 442912 w 2138362"/>
              <a:gd name="connsiteY8" fmla="*/ 328612 h 528637"/>
              <a:gd name="connsiteX9" fmla="*/ 426244 w 2138362"/>
              <a:gd name="connsiteY9" fmla="*/ 333375 h 528637"/>
              <a:gd name="connsiteX10" fmla="*/ 390525 w 2138362"/>
              <a:gd name="connsiteY10" fmla="*/ 335756 h 528637"/>
              <a:gd name="connsiteX11" fmla="*/ 361950 w 2138362"/>
              <a:gd name="connsiteY11" fmla="*/ 335756 h 528637"/>
              <a:gd name="connsiteX12" fmla="*/ 321469 w 2138362"/>
              <a:gd name="connsiteY12" fmla="*/ 335756 h 528637"/>
              <a:gd name="connsiteX13" fmla="*/ 292894 w 2138362"/>
              <a:gd name="connsiteY13" fmla="*/ 333375 h 528637"/>
              <a:gd name="connsiteX14" fmla="*/ 259556 w 2138362"/>
              <a:gd name="connsiteY14" fmla="*/ 328612 h 528637"/>
              <a:gd name="connsiteX15" fmla="*/ 209550 w 2138362"/>
              <a:gd name="connsiteY15" fmla="*/ 316706 h 528637"/>
              <a:gd name="connsiteX16" fmla="*/ 150019 w 2138362"/>
              <a:gd name="connsiteY16" fmla="*/ 297656 h 528637"/>
              <a:gd name="connsiteX17" fmla="*/ 90487 w 2138362"/>
              <a:gd name="connsiteY17" fmla="*/ 271462 h 528637"/>
              <a:gd name="connsiteX18" fmla="*/ 54769 w 2138362"/>
              <a:gd name="connsiteY18" fmla="*/ 254793 h 528637"/>
              <a:gd name="connsiteX19" fmla="*/ 38100 w 2138362"/>
              <a:gd name="connsiteY19" fmla="*/ 250031 h 528637"/>
              <a:gd name="connsiteX20" fmla="*/ 16669 w 2138362"/>
              <a:gd name="connsiteY20" fmla="*/ 250031 h 528637"/>
              <a:gd name="connsiteX21" fmla="*/ 4762 w 2138362"/>
              <a:gd name="connsiteY21" fmla="*/ 257175 h 528637"/>
              <a:gd name="connsiteX22" fmla="*/ 0 w 2138362"/>
              <a:gd name="connsiteY22" fmla="*/ 278606 h 528637"/>
              <a:gd name="connsiteX23" fmla="*/ 2381 w 2138362"/>
              <a:gd name="connsiteY23" fmla="*/ 295275 h 528637"/>
              <a:gd name="connsiteX24" fmla="*/ 9525 w 2138362"/>
              <a:gd name="connsiteY24" fmla="*/ 309562 h 528637"/>
              <a:gd name="connsiteX25" fmla="*/ 52387 w 2138362"/>
              <a:gd name="connsiteY25" fmla="*/ 352425 h 528637"/>
              <a:gd name="connsiteX26" fmla="*/ 121444 w 2138362"/>
              <a:gd name="connsiteY26" fmla="*/ 409575 h 528637"/>
              <a:gd name="connsiteX27" fmla="*/ 157162 w 2138362"/>
              <a:gd name="connsiteY27" fmla="*/ 435768 h 528637"/>
              <a:gd name="connsiteX28" fmla="*/ 190500 w 2138362"/>
              <a:gd name="connsiteY28" fmla="*/ 457200 h 528637"/>
              <a:gd name="connsiteX29" fmla="*/ 233362 w 2138362"/>
              <a:gd name="connsiteY29" fmla="*/ 478631 h 528637"/>
              <a:gd name="connsiteX30" fmla="*/ 259556 w 2138362"/>
              <a:gd name="connsiteY30" fmla="*/ 490537 h 528637"/>
              <a:gd name="connsiteX31" fmla="*/ 295275 w 2138362"/>
              <a:gd name="connsiteY31" fmla="*/ 509587 h 528637"/>
              <a:gd name="connsiteX32" fmla="*/ 335756 w 2138362"/>
              <a:gd name="connsiteY32" fmla="*/ 523875 h 528637"/>
              <a:gd name="connsiteX33" fmla="*/ 364331 w 2138362"/>
              <a:gd name="connsiteY33" fmla="*/ 528637 h 528637"/>
              <a:gd name="connsiteX34" fmla="*/ 402431 w 2138362"/>
              <a:gd name="connsiteY34" fmla="*/ 528637 h 528637"/>
              <a:gd name="connsiteX35" fmla="*/ 492919 w 2138362"/>
              <a:gd name="connsiteY35" fmla="*/ 497681 h 528637"/>
              <a:gd name="connsiteX36" fmla="*/ 604837 w 2138362"/>
              <a:gd name="connsiteY36" fmla="*/ 452437 h 528637"/>
              <a:gd name="connsiteX37" fmla="*/ 692944 w 2138362"/>
              <a:gd name="connsiteY37" fmla="*/ 423862 h 528637"/>
              <a:gd name="connsiteX38" fmla="*/ 873919 w 2138362"/>
              <a:gd name="connsiteY38" fmla="*/ 376237 h 528637"/>
              <a:gd name="connsiteX39" fmla="*/ 1102519 w 2138362"/>
              <a:gd name="connsiteY39" fmla="*/ 319087 h 528637"/>
              <a:gd name="connsiteX40" fmla="*/ 1169194 w 2138362"/>
              <a:gd name="connsiteY40" fmla="*/ 302418 h 528637"/>
              <a:gd name="connsiteX41" fmla="*/ 1304925 w 2138362"/>
              <a:gd name="connsiteY41" fmla="*/ 264318 h 528637"/>
              <a:gd name="connsiteX42" fmla="*/ 1502569 w 2138362"/>
              <a:gd name="connsiteY42" fmla="*/ 242887 h 528637"/>
              <a:gd name="connsiteX43" fmla="*/ 1738312 w 2138362"/>
              <a:gd name="connsiteY43" fmla="*/ 219075 h 528637"/>
              <a:gd name="connsiteX44" fmla="*/ 1950244 w 2138362"/>
              <a:gd name="connsiteY44" fmla="*/ 200025 h 528637"/>
              <a:gd name="connsiteX45" fmla="*/ 2076450 w 2138362"/>
              <a:gd name="connsiteY45" fmla="*/ 195262 h 528637"/>
              <a:gd name="connsiteX46" fmla="*/ 2102644 w 2138362"/>
              <a:gd name="connsiteY46" fmla="*/ 188118 h 528637"/>
              <a:gd name="connsiteX47" fmla="*/ 2124075 w 2138362"/>
              <a:gd name="connsiteY47" fmla="*/ 173831 h 528637"/>
              <a:gd name="connsiteX48" fmla="*/ 2135981 w 2138362"/>
              <a:gd name="connsiteY48" fmla="*/ 159543 h 528637"/>
              <a:gd name="connsiteX49" fmla="*/ 2138362 w 2138362"/>
              <a:gd name="connsiteY49" fmla="*/ 145256 h 528637"/>
              <a:gd name="connsiteX50" fmla="*/ 2138362 w 2138362"/>
              <a:gd name="connsiteY50" fmla="*/ 130968 h 528637"/>
              <a:gd name="connsiteX51" fmla="*/ 2131219 w 2138362"/>
              <a:gd name="connsiteY51" fmla="*/ 114300 h 528637"/>
              <a:gd name="connsiteX52" fmla="*/ 2119312 w 2138362"/>
              <a:gd name="connsiteY52" fmla="*/ 100012 h 528637"/>
              <a:gd name="connsiteX53" fmla="*/ 2114550 w 2138362"/>
              <a:gd name="connsiteY53" fmla="*/ 95250 h 528637"/>
              <a:gd name="connsiteX54" fmla="*/ 2105025 w 2138362"/>
              <a:gd name="connsiteY54" fmla="*/ 88106 h 528637"/>
              <a:gd name="connsiteX55" fmla="*/ 2078831 w 2138362"/>
              <a:gd name="connsiteY55" fmla="*/ 71437 h 528637"/>
              <a:gd name="connsiteX56" fmla="*/ 2024062 w 2138362"/>
              <a:gd name="connsiteY56" fmla="*/ 50006 h 528637"/>
              <a:gd name="connsiteX57" fmla="*/ 1976437 w 2138362"/>
              <a:gd name="connsiteY57" fmla="*/ 30956 h 528637"/>
              <a:gd name="connsiteX58" fmla="*/ 1921669 w 2138362"/>
              <a:gd name="connsiteY58" fmla="*/ 14287 h 528637"/>
              <a:gd name="connsiteX59" fmla="*/ 1881187 w 2138362"/>
              <a:gd name="connsiteY59" fmla="*/ 7143 h 528637"/>
              <a:gd name="connsiteX60" fmla="*/ 1850231 w 2138362"/>
              <a:gd name="connsiteY60" fmla="*/ 2381 h 528637"/>
              <a:gd name="connsiteX61" fmla="*/ 1814512 w 2138362"/>
              <a:gd name="connsiteY61" fmla="*/ 0 h 528637"/>
              <a:gd name="connsiteX62" fmla="*/ 1800225 w 2138362"/>
              <a:gd name="connsiteY62" fmla="*/ 0 h 528637"/>
              <a:gd name="connsiteX63" fmla="*/ 1785937 w 2138362"/>
              <a:gd name="connsiteY63" fmla="*/ 2381 h 528637"/>
              <a:gd name="connsiteX64" fmla="*/ 1771650 w 2138362"/>
              <a:gd name="connsiteY64" fmla="*/ 7143 h 528637"/>
              <a:gd name="connsiteX65" fmla="*/ 1728787 w 2138362"/>
              <a:gd name="connsiteY65" fmla="*/ 21431 h 528637"/>
              <a:gd name="connsiteX66" fmla="*/ 1688306 w 2138362"/>
              <a:gd name="connsiteY66" fmla="*/ 38100 h 528637"/>
              <a:gd name="connsiteX67" fmla="*/ 1645444 w 2138362"/>
              <a:gd name="connsiteY67" fmla="*/ 59531 h 528637"/>
              <a:gd name="connsiteX68" fmla="*/ 1593056 w 2138362"/>
              <a:gd name="connsiteY68" fmla="*/ 71437 h 528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2138362" h="528637">
                <a:moveTo>
                  <a:pt x="1593056" y="71437"/>
                </a:moveTo>
                <a:lnTo>
                  <a:pt x="1369219" y="102393"/>
                </a:lnTo>
                <a:lnTo>
                  <a:pt x="1297781" y="114300"/>
                </a:lnTo>
                <a:lnTo>
                  <a:pt x="1169194" y="150018"/>
                </a:lnTo>
                <a:lnTo>
                  <a:pt x="1016794" y="183356"/>
                </a:lnTo>
                <a:lnTo>
                  <a:pt x="816769" y="230981"/>
                </a:lnTo>
                <a:lnTo>
                  <a:pt x="626269" y="278606"/>
                </a:lnTo>
                <a:lnTo>
                  <a:pt x="478631" y="319087"/>
                </a:lnTo>
                <a:lnTo>
                  <a:pt x="442912" y="328612"/>
                </a:lnTo>
                <a:lnTo>
                  <a:pt x="426244" y="333375"/>
                </a:lnTo>
                <a:lnTo>
                  <a:pt x="390525" y="335756"/>
                </a:lnTo>
                <a:lnTo>
                  <a:pt x="361950" y="335756"/>
                </a:lnTo>
                <a:lnTo>
                  <a:pt x="321469" y="335756"/>
                </a:lnTo>
                <a:lnTo>
                  <a:pt x="292894" y="333375"/>
                </a:lnTo>
                <a:lnTo>
                  <a:pt x="259556" y="328612"/>
                </a:lnTo>
                <a:lnTo>
                  <a:pt x="209550" y="316706"/>
                </a:lnTo>
                <a:lnTo>
                  <a:pt x="150019" y="297656"/>
                </a:lnTo>
                <a:lnTo>
                  <a:pt x="90487" y="271462"/>
                </a:lnTo>
                <a:lnTo>
                  <a:pt x="54769" y="254793"/>
                </a:lnTo>
                <a:lnTo>
                  <a:pt x="38100" y="250031"/>
                </a:lnTo>
                <a:lnTo>
                  <a:pt x="16669" y="250031"/>
                </a:lnTo>
                <a:lnTo>
                  <a:pt x="4762" y="257175"/>
                </a:lnTo>
                <a:lnTo>
                  <a:pt x="0" y="278606"/>
                </a:lnTo>
                <a:lnTo>
                  <a:pt x="2381" y="295275"/>
                </a:lnTo>
                <a:lnTo>
                  <a:pt x="9525" y="309562"/>
                </a:lnTo>
                <a:lnTo>
                  <a:pt x="52387" y="352425"/>
                </a:lnTo>
                <a:lnTo>
                  <a:pt x="121444" y="409575"/>
                </a:lnTo>
                <a:lnTo>
                  <a:pt x="157162" y="435768"/>
                </a:lnTo>
                <a:lnTo>
                  <a:pt x="190500" y="457200"/>
                </a:lnTo>
                <a:lnTo>
                  <a:pt x="233362" y="478631"/>
                </a:lnTo>
                <a:lnTo>
                  <a:pt x="259556" y="490537"/>
                </a:lnTo>
                <a:lnTo>
                  <a:pt x="295275" y="509587"/>
                </a:lnTo>
                <a:lnTo>
                  <a:pt x="335756" y="523875"/>
                </a:lnTo>
                <a:lnTo>
                  <a:pt x="364331" y="528637"/>
                </a:lnTo>
                <a:lnTo>
                  <a:pt x="402431" y="528637"/>
                </a:lnTo>
                <a:lnTo>
                  <a:pt x="492919" y="497681"/>
                </a:lnTo>
                <a:lnTo>
                  <a:pt x="604837" y="452437"/>
                </a:lnTo>
                <a:lnTo>
                  <a:pt x="692944" y="423862"/>
                </a:lnTo>
                <a:lnTo>
                  <a:pt x="873919" y="376237"/>
                </a:lnTo>
                <a:lnTo>
                  <a:pt x="1102519" y="319087"/>
                </a:lnTo>
                <a:lnTo>
                  <a:pt x="1169194" y="302418"/>
                </a:lnTo>
                <a:lnTo>
                  <a:pt x="1304925" y="264318"/>
                </a:lnTo>
                <a:lnTo>
                  <a:pt x="1502569" y="242887"/>
                </a:lnTo>
                <a:lnTo>
                  <a:pt x="1738312" y="219075"/>
                </a:lnTo>
                <a:lnTo>
                  <a:pt x="1950244" y="200025"/>
                </a:lnTo>
                <a:lnTo>
                  <a:pt x="2076450" y="195262"/>
                </a:lnTo>
                <a:lnTo>
                  <a:pt x="2102644" y="188118"/>
                </a:lnTo>
                <a:lnTo>
                  <a:pt x="2124075" y="173831"/>
                </a:lnTo>
                <a:lnTo>
                  <a:pt x="2135981" y="159543"/>
                </a:lnTo>
                <a:lnTo>
                  <a:pt x="2138362" y="145256"/>
                </a:lnTo>
                <a:lnTo>
                  <a:pt x="2138362" y="130968"/>
                </a:lnTo>
                <a:lnTo>
                  <a:pt x="2131219" y="114300"/>
                </a:lnTo>
                <a:lnTo>
                  <a:pt x="2119312" y="100012"/>
                </a:lnTo>
                <a:lnTo>
                  <a:pt x="2114550" y="95250"/>
                </a:lnTo>
                <a:lnTo>
                  <a:pt x="2105025" y="88106"/>
                </a:lnTo>
                <a:lnTo>
                  <a:pt x="2078831" y="71437"/>
                </a:lnTo>
                <a:lnTo>
                  <a:pt x="2024062" y="50006"/>
                </a:lnTo>
                <a:lnTo>
                  <a:pt x="1976437" y="30956"/>
                </a:lnTo>
                <a:lnTo>
                  <a:pt x="1921669" y="14287"/>
                </a:lnTo>
                <a:lnTo>
                  <a:pt x="1881187" y="7143"/>
                </a:lnTo>
                <a:lnTo>
                  <a:pt x="1850231" y="2381"/>
                </a:lnTo>
                <a:lnTo>
                  <a:pt x="1814512" y="0"/>
                </a:lnTo>
                <a:lnTo>
                  <a:pt x="1800225" y="0"/>
                </a:lnTo>
                <a:lnTo>
                  <a:pt x="1785937" y="2381"/>
                </a:lnTo>
                <a:lnTo>
                  <a:pt x="1771650" y="7143"/>
                </a:lnTo>
                <a:lnTo>
                  <a:pt x="1728787" y="21431"/>
                </a:lnTo>
                <a:lnTo>
                  <a:pt x="1688306" y="38100"/>
                </a:lnTo>
                <a:lnTo>
                  <a:pt x="1645444" y="59531"/>
                </a:lnTo>
                <a:lnTo>
                  <a:pt x="1593056" y="714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0" name="フリーフォーム 189">
            <a:extLst>
              <a:ext uri="{FF2B5EF4-FFF2-40B4-BE49-F238E27FC236}">
                <a16:creationId xmlns:a16="http://schemas.microsoft.com/office/drawing/2014/main" id="{DA07C7F9-1A48-4C86-8FEA-0FA84A7F996D}"/>
              </a:ext>
            </a:extLst>
          </p:cNvPr>
          <p:cNvSpPr/>
          <p:nvPr/>
        </p:nvSpPr>
        <p:spPr>
          <a:xfrm>
            <a:off x="4356100" y="3986213"/>
            <a:ext cx="377825" cy="1765300"/>
          </a:xfrm>
          <a:custGeom>
            <a:avLst/>
            <a:gdLst>
              <a:gd name="connsiteX0" fmla="*/ 366713 w 378619"/>
              <a:gd name="connsiteY0" fmla="*/ 783431 h 1764506"/>
              <a:gd name="connsiteX1" fmla="*/ 366713 w 378619"/>
              <a:gd name="connsiteY1" fmla="*/ 938212 h 1764506"/>
              <a:gd name="connsiteX2" fmla="*/ 366713 w 378619"/>
              <a:gd name="connsiteY2" fmla="*/ 1169193 h 1764506"/>
              <a:gd name="connsiteX3" fmla="*/ 366713 w 378619"/>
              <a:gd name="connsiteY3" fmla="*/ 1309687 h 1764506"/>
              <a:gd name="connsiteX4" fmla="*/ 366713 w 378619"/>
              <a:gd name="connsiteY4" fmla="*/ 1445418 h 1764506"/>
              <a:gd name="connsiteX5" fmla="*/ 369094 w 378619"/>
              <a:gd name="connsiteY5" fmla="*/ 1559718 h 1764506"/>
              <a:gd name="connsiteX6" fmla="*/ 361950 w 378619"/>
              <a:gd name="connsiteY6" fmla="*/ 1614487 h 1764506"/>
              <a:gd name="connsiteX7" fmla="*/ 352425 w 378619"/>
              <a:gd name="connsiteY7" fmla="*/ 1664493 h 1764506"/>
              <a:gd name="connsiteX8" fmla="*/ 338138 w 378619"/>
              <a:gd name="connsiteY8" fmla="*/ 1716881 h 1764506"/>
              <a:gd name="connsiteX9" fmla="*/ 326232 w 378619"/>
              <a:gd name="connsiteY9" fmla="*/ 1743075 h 1764506"/>
              <a:gd name="connsiteX10" fmla="*/ 316707 w 378619"/>
              <a:gd name="connsiteY10" fmla="*/ 1757362 h 1764506"/>
              <a:gd name="connsiteX11" fmla="*/ 304800 w 378619"/>
              <a:gd name="connsiteY11" fmla="*/ 1764506 h 1764506"/>
              <a:gd name="connsiteX12" fmla="*/ 300038 w 378619"/>
              <a:gd name="connsiteY12" fmla="*/ 1764506 h 1764506"/>
              <a:gd name="connsiteX13" fmla="*/ 273844 w 378619"/>
              <a:gd name="connsiteY13" fmla="*/ 1759743 h 1764506"/>
              <a:gd name="connsiteX14" fmla="*/ 247650 w 378619"/>
              <a:gd name="connsiteY14" fmla="*/ 1743075 h 1764506"/>
              <a:gd name="connsiteX15" fmla="*/ 228600 w 378619"/>
              <a:gd name="connsiteY15" fmla="*/ 1726406 h 1764506"/>
              <a:gd name="connsiteX16" fmla="*/ 211932 w 378619"/>
              <a:gd name="connsiteY16" fmla="*/ 1702593 h 1764506"/>
              <a:gd name="connsiteX17" fmla="*/ 192882 w 378619"/>
              <a:gd name="connsiteY17" fmla="*/ 1666875 h 1764506"/>
              <a:gd name="connsiteX18" fmla="*/ 171450 w 378619"/>
              <a:gd name="connsiteY18" fmla="*/ 1614487 h 1764506"/>
              <a:gd name="connsiteX19" fmla="*/ 157163 w 378619"/>
              <a:gd name="connsiteY19" fmla="*/ 1562100 h 1764506"/>
              <a:gd name="connsiteX20" fmla="*/ 150019 w 378619"/>
              <a:gd name="connsiteY20" fmla="*/ 1509712 h 1764506"/>
              <a:gd name="connsiteX21" fmla="*/ 145257 w 378619"/>
              <a:gd name="connsiteY21" fmla="*/ 1459706 h 1764506"/>
              <a:gd name="connsiteX22" fmla="*/ 145257 w 378619"/>
              <a:gd name="connsiteY22" fmla="*/ 1412081 h 1764506"/>
              <a:gd name="connsiteX23" fmla="*/ 147638 w 378619"/>
              <a:gd name="connsiteY23" fmla="*/ 1359693 h 1764506"/>
              <a:gd name="connsiteX24" fmla="*/ 159544 w 378619"/>
              <a:gd name="connsiteY24" fmla="*/ 1212056 h 1764506"/>
              <a:gd name="connsiteX25" fmla="*/ 169069 w 378619"/>
              <a:gd name="connsiteY25" fmla="*/ 1083468 h 1764506"/>
              <a:gd name="connsiteX26" fmla="*/ 176213 w 378619"/>
              <a:gd name="connsiteY26" fmla="*/ 940593 h 1764506"/>
              <a:gd name="connsiteX27" fmla="*/ 183357 w 378619"/>
              <a:gd name="connsiteY27" fmla="*/ 785812 h 1764506"/>
              <a:gd name="connsiteX28" fmla="*/ 188119 w 378619"/>
              <a:gd name="connsiteY28" fmla="*/ 650081 h 1764506"/>
              <a:gd name="connsiteX29" fmla="*/ 188119 w 378619"/>
              <a:gd name="connsiteY29" fmla="*/ 438150 h 1764506"/>
              <a:gd name="connsiteX30" fmla="*/ 188119 w 378619"/>
              <a:gd name="connsiteY30" fmla="*/ 345281 h 1764506"/>
              <a:gd name="connsiteX31" fmla="*/ 188119 w 378619"/>
              <a:gd name="connsiteY31" fmla="*/ 319087 h 1764506"/>
              <a:gd name="connsiteX32" fmla="*/ 185738 w 378619"/>
              <a:gd name="connsiteY32" fmla="*/ 295275 h 1764506"/>
              <a:gd name="connsiteX33" fmla="*/ 178594 w 378619"/>
              <a:gd name="connsiteY33" fmla="*/ 257175 h 1764506"/>
              <a:gd name="connsiteX34" fmla="*/ 166688 w 378619"/>
              <a:gd name="connsiteY34" fmla="*/ 216693 h 1764506"/>
              <a:gd name="connsiteX35" fmla="*/ 154782 w 378619"/>
              <a:gd name="connsiteY35" fmla="*/ 180975 h 1764506"/>
              <a:gd name="connsiteX36" fmla="*/ 138113 w 378619"/>
              <a:gd name="connsiteY36" fmla="*/ 152400 h 1764506"/>
              <a:gd name="connsiteX37" fmla="*/ 121444 w 378619"/>
              <a:gd name="connsiteY37" fmla="*/ 128587 h 1764506"/>
              <a:gd name="connsiteX38" fmla="*/ 102394 w 378619"/>
              <a:gd name="connsiteY38" fmla="*/ 107156 h 1764506"/>
              <a:gd name="connsiteX39" fmla="*/ 85725 w 378619"/>
              <a:gd name="connsiteY39" fmla="*/ 88106 h 1764506"/>
              <a:gd name="connsiteX40" fmla="*/ 0 w 378619"/>
              <a:gd name="connsiteY40" fmla="*/ 26193 h 1764506"/>
              <a:gd name="connsiteX41" fmla="*/ 135732 w 378619"/>
              <a:gd name="connsiteY41" fmla="*/ 0 h 1764506"/>
              <a:gd name="connsiteX42" fmla="*/ 252413 w 378619"/>
              <a:gd name="connsiteY42" fmla="*/ 92868 h 1764506"/>
              <a:gd name="connsiteX43" fmla="*/ 340519 w 378619"/>
              <a:gd name="connsiteY43" fmla="*/ 157162 h 1764506"/>
              <a:gd name="connsiteX44" fmla="*/ 366713 w 378619"/>
              <a:gd name="connsiteY44" fmla="*/ 176212 h 1764506"/>
              <a:gd name="connsiteX45" fmla="*/ 371475 w 378619"/>
              <a:gd name="connsiteY45" fmla="*/ 188118 h 1764506"/>
              <a:gd name="connsiteX46" fmla="*/ 376238 w 378619"/>
              <a:gd name="connsiteY46" fmla="*/ 230981 h 1764506"/>
              <a:gd name="connsiteX47" fmla="*/ 378619 w 378619"/>
              <a:gd name="connsiteY47" fmla="*/ 283368 h 1764506"/>
              <a:gd name="connsiteX48" fmla="*/ 378619 w 378619"/>
              <a:gd name="connsiteY48" fmla="*/ 335756 h 1764506"/>
              <a:gd name="connsiteX49" fmla="*/ 373857 w 378619"/>
              <a:gd name="connsiteY49" fmla="*/ 411956 h 1764506"/>
              <a:gd name="connsiteX50" fmla="*/ 366713 w 378619"/>
              <a:gd name="connsiteY50" fmla="*/ 495300 h 1764506"/>
              <a:gd name="connsiteX51" fmla="*/ 366713 w 378619"/>
              <a:gd name="connsiteY51" fmla="*/ 783431 h 1764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78619" h="1764506">
                <a:moveTo>
                  <a:pt x="366713" y="783431"/>
                </a:moveTo>
                <a:lnTo>
                  <a:pt x="366713" y="938212"/>
                </a:lnTo>
                <a:lnTo>
                  <a:pt x="366713" y="1169193"/>
                </a:lnTo>
                <a:lnTo>
                  <a:pt x="366713" y="1309687"/>
                </a:lnTo>
                <a:lnTo>
                  <a:pt x="366713" y="1445418"/>
                </a:lnTo>
                <a:cubicBezTo>
                  <a:pt x="367507" y="1483518"/>
                  <a:pt x="368300" y="1521618"/>
                  <a:pt x="369094" y="1559718"/>
                </a:cubicBezTo>
                <a:lnTo>
                  <a:pt x="361950" y="1614487"/>
                </a:lnTo>
                <a:lnTo>
                  <a:pt x="352425" y="1664493"/>
                </a:lnTo>
                <a:lnTo>
                  <a:pt x="338138" y="1716881"/>
                </a:lnTo>
                <a:lnTo>
                  <a:pt x="326232" y="1743075"/>
                </a:lnTo>
                <a:lnTo>
                  <a:pt x="316707" y="1757362"/>
                </a:lnTo>
                <a:cubicBezTo>
                  <a:pt x="308086" y="1763110"/>
                  <a:pt x="312123" y="1760845"/>
                  <a:pt x="304800" y="1764506"/>
                </a:cubicBezTo>
                <a:lnTo>
                  <a:pt x="300038" y="1764506"/>
                </a:lnTo>
                <a:lnTo>
                  <a:pt x="273844" y="1759743"/>
                </a:lnTo>
                <a:lnTo>
                  <a:pt x="247650" y="1743075"/>
                </a:lnTo>
                <a:lnTo>
                  <a:pt x="228600" y="1726406"/>
                </a:lnTo>
                <a:lnTo>
                  <a:pt x="211932" y="1702593"/>
                </a:lnTo>
                <a:lnTo>
                  <a:pt x="192882" y="1666875"/>
                </a:lnTo>
                <a:lnTo>
                  <a:pt x="171450" y="1614487"/>
                </a:lnTo>
                <a:lnTo>
                  <a:pt x="157163" y="1562100"/>
                </a:lnTo>
                <a:lnTo>
                  <a:pt x="150019" y="1509712"/>
                </a:lnTo>
                <a:lnTo>
                  <a:pt x="145257" y="1459706"/>
                </a:lnTo>
                <a:lnTo>
                  <a:pt x="145257" y="1412081"/>
                </a:lnTo>
                <a:lnTo>
                  <a:pt x="147638" y="1359693"/>
                </a:lnTo>
                <a:lnTo>
                  <a:pt x="159544" y="1212056"/>
                </a:lnTo>
                <a:lnTo>
                  <a:pt x="169069" y="1083468"/>
                </a:lnTo>
                <a:lnTo>
                  <a:pt x="176213" y="940593"/>
                </a:lnTo>
                <a:lnTo>
                  <a:pt x="183357" y="785812"/>
                </a:lnTo>
                <a:lnTo>
                  <a:pt x="188119" y="650081"/>
                </a:lnTo>
                <a:lnTo>
                  <a:pt x="188119" y="438150"/>
                </a:lnTo>
                <a:lnTo>
                  <a:pt x="188119" y="345281"/>
                </a:lnTo>
                <a:lnTo>
                  <a:pt x="188119" y="319087"/>
                </a:lnTo>
                <a:lnTo>
                  <a:pt x="185738" y="295275"/>
                </a:lnTo>
                <a:lnTo>
                  <a:pt x="178594" y="257175"/>
                </a:lnTo>
                <a:lnTo>
                  <a:pt x="166688" y="216693"/>
                </a:lnTo>
                <a:lnTo>
                  <a:pt x="154782" y="180975"/>
                </a:lnTo>
                <a:lnTo>
                  <a:pt x="138113" y="152400"/>
                </a:lnTo>
                <a:lnTo>
                  <a:pt x="121444" y="128587"/>
                </a:lnTo>
                <a:lnTo>
                  <a:pt x="102394" y="107156"/>
                </a:lnTo>
                <a:lnTo>
                  <a:pt x="85725" y="88106"/>
                </a:lnTo>
                <a:lnTo>
                  <a:pt x="0" y="26193"/>
                </a:lnTo>
                <a:lnTo>
                  <a:pt x="135732" y="0"/>
                </a:lnTo>
                <a:lnTo>
                  <a:pt x="252413" y="92868"/>
                </a:lnTo>
                <a:lnTo>
                  <a:pt x="340519" y="157162"/>
                </a:lnTo>
                <a:lnTo>
                  <a:pt x="366713" y="176212"/>
                </a:lnTo>
                <a:lnTo>
                  <a:pt x="371475" y="188118"/>
                </a:lnTo>
                <a:lnTo>
                  <a:pt x="376238" y="230981"/>
                </a:lnTo>
                <a:lnTo>
                  <a:pt x="378619" y="283368"/>
                </a:lnTo>
                <a:lnTo>
                  <a:pt x="378619" y="335756"/>
                </a:lnTo>
                <a:lnTo>
                  <a:pt x="373857" y="411956"/>
                </a:lnTo>
                <a:lnTo>
                  <a:pt x="366713" y="495300"/>
                </a:lnTo>
                <a:lnTo>
                  <a:pt x="366713" y="7834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3" name="フリーフォーム 192">
            <a:extLst>
              <a:ext uri="{FF2B5EF4-FFF2-40B4-BE49-F238E27FC236}">
                <a16:creationId xmlns:a16="http://schemas.microsoft.com/office/drawing/2014/main" id="{3E18AE18-3042-466E-93D0-9FD49C6287F6}"/>
              </a:ext>
            </a:extLst>
          </p:cNvPr>
          <p:cNvSpPr/>
          <p:nvPr/>
        </p:nvSpPr>
        <p:spPr>
          <a:xfrm rot="16200000">
            <a:off x="4398169" y="3126582"/>
            <a:ext cx="4051300" cy="1223962"/>
          </a:xfrm>
          <a:custGeom>
            <a:avLst/>
            <a:gdLst>
              <a:gd name="connsiteX0" fmla="*/ 3782590 w 4052305"/>
              <a:gd name="connsiteY0" fmla="*/ 598636 h 1223586"/>
              <a:gd name="connsiteX1" fmla="*/ 3736541 w 4052305"/>
              <a:gd name="connsiteY1" fmla="*/ 394705 h 1223586"/>
              <a:gd name="connsiteX2" fmla="*/ 3703649 w 4052305"/>
              <a:gd name="connsiteY2" fmla="*/ 253269 h 1223586"/>
              <a:gd name="connsiteX3" fmla="*/ 3660889 w 4052305"/>
              <a:gd name="connsiteY3" fmla="*/ 42760 h 1223586"/>
              <a:gd name="connsiteX4" fmla="*/ 3812193 w 4052305"/>
              <a:gd name="connsiteY4" fmla="*/ 0 h 1223586"/>
              <a:gd name="connsiteX5" fmla="*/ 3845085 w 4052305"/>
              <a:gd name="connsiteY5" fmla="*/ 134858 h 1223586"/>
              <a:gd name="connsiteX6" fmla="*/ 3907580 w 4052305"/>
              <a:gd name="connsiteY6" fmla="*/ 361813 h 1223586"/>
              <a:gd name="connsiteX7" fmla="*/ 3956918 w 4052305"/>
              <a:gd name="connsiteY7" fmla="*/ 539430 h 1223586"/>
              <a:gd name="connsiteX8" fmla="*/ 3999677 w 4052305"/>
              <a:gd name="connsiteY8" fmla="*/ 694023 h 1223586"/>
              <a:gd name="connsiteX9" fmla="*/ 4012834 w 4052305"/>
              <a:gd name="connsiteY9" fmla="*/ 733494 h 1223586"/>
              <a:gd name="connsiteX10" fmla="*/ 4029280 w 4052305"/>
              <a:gd name="connsiteY10" fmla="*/ 782832 h 1223586"/>
              <a:gd name="connsiteX11" fmla="*/ 4039148 w 4052305"/>
              <a:gd name="connsiteY11" fmla="*/ 825592 h 1223586"/>
              <a:gd name="connsiteX12" fmla="*/ 4049016 w 4052305"/>
              <a:gd name="connsiteY12" fmla="*/ 878219 h 1223586"/>
              <a:gd name="connsiteX13" fmla="*/ 4052305 w 4052305"/>
              <a:gd name="connsiteY13" fmla="*/ 914400 h 1223586"/>
              <a:gd name="connsiteX14" fmla="*/ 4049016 w 4052305"/>
              <a:gd name="connsiteY14" fmla="*/ 934136 h 1223586"/>
              <a:gd name="connsiteX15" fmla="*/ 4035859 w 4052305"/>
              <a:gd name="connsiteY15" fmla="*/ 973606 h 1223586"/>
              <a:gd name="connsiteX16" fmla="*/ 4016123 w 4052305"/>
              <a:gd name="connsiteY16" fmla="*/ 1009787 h 1223586"/>
              <a:gd name="connsiteX17" fmla="*/ 3989810 w 4052305"/>
              <a:gd name="connsiteY17" fmla="*/ 1055836 h 1223586"/>
              <a:gd name="connsiteX18" fmla="*/ 3947050 w 4052305"/>
              <a:gd name="connsiteY18" fmla="*/ 1105174 h 1223586"/>
              <a:gd name="connsiteX19" fmla="*/ 3907580 w 4052305"/>
              <a:gd name="connsiteY19" fmla="*/ 1147934 h 1223586"/>
              <a:gd name="connsiteX20" fmla="*/ 3861531 w 4052305"/>
              <a:gd name="connsiteY20" fmla="*/ 1187405 h 1223586"/>
              <a:gd name="connsiteX21" fmla="*/ 3831928 w 4052305"/>
              <a:gd name="connsiteY21" fmla="*/ 1207140 h 1223586"/>
              <a:gd name="connsiteX22" fmla="*/ 3808903 w 4052305"/>
              <a:gd name="connsiteY22" fmla="*/ 1220297 h 1223586"/>
              <a:gd name="connsiteX23" fmla="*/ 3785879 w 4052305"/>
              <a:gd name="connsiteY23" fmla="*/ 1223586 h 1223586"/>
              <a:gd name="connsiteX24" fmla="*/ 3762854 w 4052305"/>
              <a:gd name="connsiteY24" fmla="*/ 1223586 h 1223586"/>
              <a:gd name="connsiteX25" fmla="*/ 3726673 w 4052305"/>
              <a:gd name="connsiteY25" fmla="*/ 1207140 h 1223586"/>
              <a:gd name="connsiteX26" fmla="*/ 3690492 w 4052305"/>
              <a:gd name="connsiteY26" fmla="*/ 1180826 h 1223586"/>
              <a:gd name="connsiteX27" fmla="*/ 3657600 w 4052305"/>
              <a:gd name="connsiteY27" fmla="*/ 1147934 h 1223586"/>
              <a:gd name="connsiteX28" fmla="*/ 3608262 w 4052305"/>
              <a:gd name="connsiteY28" fmla="*/ 1144645 h 1223586"/>
              <a:gd name="connsiteX29" fmla="*/ 3351703 w 4052305"/>
              <a:gd name="connsiteY29" fmla="*/ 1144645 h 1223586"/>
              <a:gd name="connsiteX30" fmla="*/ 3121459 w 4052305"/>
              <a:gd name="connsiteY30" fmla="*/ 1144645 h 1223586"/>
              <a:gd name="connsiteX31" fmla="*/ 2910949 w 4052305"/>
              <a:gd name="connsiteY31" fmla="*/ 1144645 h 1223586"/>
              <a:gd name="connsiteX32" fmla="*/ 2674126 w 4052305"/>
              <a:gd name="connsiteY32" fmla="*/ 1144645 h 1223586"/>
              <a:gd name="connsiteX33" fmla="*/ 2368230 w 4052305"/>
              <a:gd name="connsiteY33" fmla="*/ 1144645 h 1223586"/>
              <a:gd name="connsiteX34" fmla="*/ 2082069 w 4052305"/>
              <a:gd name="connsiteY34" fmla="*/ 1144645 h 1223586"/>
              <a:gd name="connsiteX35" fmla="*/ 1795908 w 4052305"/>
              <a:gd name="connsiteY35" fmla="*/ 1144645 h 1223586"/>
              <a:gd name="connsiteX36" fmla="*/ 1552506 w 4052305"/>
              <a:gd name="connsiteY36" fmla="*/ 1144645 h 1223586"/>
              <a:gd name="connsiteX37" fmla="*/ 1095306 w 4052305"/>
              <a:gd name="connsiteY37" fmla="*/ 1144645 h 1223586"/>
              <a:gd name="connsiteX38" fmla="*/ 881508 w 4052305"/>
              <a:gd name="connsiteY38" fmla="*/ 1154512 h 1223586"/>
              <a:gd name="connsiteX39" fmla="*/ 680866 w 4052305"/>
              <a:gd name="connsiteY39" fmla="*/ 1167669 h 1223586"/>
              <a:gd name="connsiteX40" fmla="*/ 490092 w 4052305"/>
              <a:gd name="connsiteY40" fmla="*/ 1180826 h 1223586"/>
              <a:gd name="connsiteX41" fmla="*/ 371680 w 4052305"/>
              <a:gd name="connsiteY41" fmla="*/ 1190694 h 1223586"/>
              <a:gd name="connsiteX42" fmla="*/ 325631 w 4052305"/>
              <a:gd name="connsiteY42" fmla="*/ 1193983 h 1223586"/>
              <a:gd name="connsiteX43" fmla="*/ 279582 w 4052305"/>
              <a:gd name="connsiteY43" fmla="*/ 1190694 h 1223586"/>
              <a:gd name="connsiteX44" fmla="*/ 213798 w 4052305"/>
              <a:gd name="connsiteY44" fmla="*/ 1177537 h 1223586"/>
              <a:gd name="connsiteX45" fmla="*/ 154593 w 4052305"/>
              <a:gd name="connsiteY45" fmla="*/ 1154512 h 1223586"/>
              <a:gd name="connsiteX46" fmla="*/ 92098 w 4052305"/>
              <a:gd name="connsiteY46" fmla="*/ 1121620 h 1223586"/>
              <a:gd name="connsiteX47" fmla="*/ 62495 w 4052305"/>
              <a:gd name="connsiteY47" fmla="*/ 1101885 h 1223586"/>
              <a:gd name="connsiteX48" fmla="*/ 36181 w 4052305"/>
              <a:gd name="connsiteY48" fmla="*/ 1082150 h 1223586"/>
              <a:gd name="connsiteX49" fmla="*/ 16446 w 4052305"/>
              <a:gd name="connsiteY49" fmla="*/ 1059125 h 1223586"/>
              <a:gd name="connsiteX50" fmla="*/ 6578 w 4052305"/>
              <a:gd name="connsiteY50" fmla="*/ 1042679 h 1223586"/>
              <a:gd name="connsiteX51" fmla="*/ 0 w 4052305"/>
              <a:gd name="connsiteY51" fmla="*/ 1022944 h 1223586"/>
              <a:gd name="connsiteX52" fmla="*/ 0 w 4052305"/>
              <a:gd name="connsiteY52" fmla="*/ 1009787 h 1223586"/>
              <a:gd name="connsiteX53" fmla="*/ 6578 w 4052305"/>
              <a:gd name="connsiteY53" fmla="*/ 990052 h 1223586"/>
              <a:gd name="connsiteX54" fmla="*/ 19735 w 4052305"/>
              <a:gd name="connsiteY54" fmla="*/ 976895 h 1223586"/>
              <a:gd name="connsiteX55" fmla="*/ 65784 w 4052305"/>
              <a:gd name="connsiteY55" fmla="*/ 944003 h 1223586"/>
              <a:gd name="connsiteX56" fmla="*/ 526273 w 4052305"/>
              <a:gd name="connsiteY56" fmla="*/ 924268 h 1223586"/>
              <a:gd name="connsiteX57" fmla="*/ 582190 w 4052305"/>
              <a:gd name="connsiteY57" fmla="*/ 920979 h 1223586"/>
              <a:gd name="connsiteX58" fmla="*/ 828880 w 4052305"/>
              <a:gd name="connsiteY58" fmla="*/ 920979 h 1223586"/>
              <a:gd name="connsiteX59" fmla="*/ 1177536 w 4052305"/>
              <a:gd name="connsiteY59" fmla="*/ 920979 h 1223586"/>
              <a:gd name="connsiteX60" fmla="*/ 1687364 w 4052305"/>
              <a:gd name="connsiteY60" fmla="*/ 920979 h 1223586"/>
              <a:gd name="connsiteX61" fmla="*/ 2124829 w 4052305"/>
              <a:gd name="connsiteY61" fmla="*/ 920979 h 1223586"/>
              <a:gd name="connsiteX62" fmla="*/ 2614921 w 4052305"/>
              <a:gd name="connsiteY62" fmla="*/ 920979 h 1223586"/>
              <a:gd name="connsiteX63" fmla="*/ 3170797 w 4052305"/>
              <a:gd name="connsiteY63" fmla="*/ 920979 h 1223586"/>
              <a:gd name="connsiteX64" fmla="*/ 3749698 w 4052305"/>
              <a:gd name="connsiteY64" fmla="*/ 920979 h 1223586"/>
              <a:gd name="connsiteX65" fmla="*/ 3769433 w 4052305"/>
              <a:gd name="connsiteY65" fmla="*/ 920979 h 1223586"/>
              <a:gd name="connsiteX66" fmla="*/ 3789168 w 4052305"/>
              <a:gd name="connsiteY66" fmla="*/ 914400 h 1223586"/>
              <a:gd name="connsiteX67" fmla="*/ 3805614 w 4052305"/>
              <a:gd name="connsiteY67" fmla="*/ 901243 h 1223586"/>
              <a:gd name="connsiteX68" fmla="*/ 3815482 w 4052305"/>
              <a:gd name="connsiteY68" fmla="*/ 888087 h 1223586"/>
              <a:gd name="connsiteX69" fmla="*/ 3822060 w 4052305"/>
              <a:gd name="connsiteY69" fmla="*/ 868351 h 1223586"/>
              <a:gd name="connsiteX70" fmla="*/ 3825349 w 4052305"/>
              <a:gd name="connsiteY70" fmla="*/ 845327 h 1223586"/>
              <a:gd name="connsiteX71" fmla="*/ 3828639 w 4052305"/>
              <a:gd name="connsiteY71" fmla="*/ 819013 h 1223586"/>
              <a:gd name="connsiteX72" fmla="*/ 3828639 w 4052305"/>
              <a:gd name="connsiteY72" fmla="*/ 795989 h 1223586"/>
              <a:gd name="connsiteX73" fmla="*/ 3815482 w 4052305"/>
              <a:gd name="connsiteY73" fmla="*/ 740072 h 1223586"/>
              <a:gd name="connsiteX74" fmla="*/ 3782590 w 4052305"/>
              <a:gd name="connsiteY74" fmla="*/ 598636 h 1223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4052305" h="1223586">
                <a:moveTo>
                  <a:pt x="3782590" y="598636"/>
                </a:moveTo>
                <a:lnTo>
                  <a:pt x="3736541" y="394705"/>
                </a:lnTo>
                <a:lnTo>
                  <a:pt x="3703649" y="253269"/>
                </a:lnTo>
                <a:lnTo>
                  <a:pt x="3660889" y="42760"/>
                </a:lnTo>
                <a:lnTo>
                  <a:pt x="3812193" y="0"/>
                </a:lnTo>
                <a:lnTo>
                  <a:pt x="3845085" y="134858"/>
                </a:lnTo>
                <a:lnTo>
                  <a:pt x="3907580" y="361813"/>
                </a:lnTo>
                <a:lnTo>
                  <a:pt x="3956918" y="539430"/>
                </a:lnTo>
                <a:lnTo>
                  <a:pt x="3999677" y="694023"/>
                </a:lnTo>
                <a:lnTo>
                  <a:pt x="4012834" y="733494"/>
                </a:lnTo>
                <a:lnTo>
                  <a:pt x="4029280" y="782832"/>
                </a:lnTo>
                <a:lnTo>
                  <a:pt x="4039148" y="825592"/>
                </a:lnTo>
                <a:lnTo>
                  <a:pt x="4049016" y="878219"/>
                </a:lnTo>
                <a:lnTo>
                  <a:pt x="4052305" y="914400"/>
                </a:lnTo>
                <a:lnTo>
                  <a:pt x="4049016" y="934136"/>
                </a:lnTo>
                <a:lnTo>
                  <a:pt x="4035859" y="973606"/>
                </a:lnTo>
                <a:lnTo>
                  <a:pt x="4016123" y="1009787"/>
                </a:lnTo>
                <a:lnTo>
                  <a:pt x="3989810" y="1055836"/>
                </a:lnTo>
                <a:lnTo>
                  <a:pt x="3947050" y="1105174"/>
                </a:lnTo>
                <a:lnTo>
                  <a:pt x="3907580" y="1147934"/>
                </a:lnTo>
                <a:lnTo>
                  <a:pt x="3861531" y="1187405"/>
                </a:lnTo>
                <a:lnTo>
                  <a:pt x="3831928" y="1207140"/>
                </a:lnTo>
                <a:lnTo>
                  <a:pt x="3808903" y="1220297"/>
                </a:lnTo>
                <a:lnTo>
                  <a:pt x="3785879" y="1223586"/>
                </a:lnTo>
                <a:lnTo>
                  <a:pt x="3762854" y="1223586"/>
                </a:lnTo>
                <a:lnTo>
                  <a:pt x="3726673" y="1207140"/>
                </a:lnTo>
                <a:lnTo>
                  <a:pt x="3690492" y="1180826"/>
                </a:lnTo>
                <a:lnTo>
                  <a:pt x="3657600" y="1147934"/>
                </a:lnTo>
                <a:lnTo>
                  <a:pt x="3608262" y="1144645"/>
                </a:lnTo>
                <a:lnTo>
                  <a:pt x="3351703" y="1144645"/>
                </a:lnTo>
                <a:lnTo>
                  <a:pt x="3121459" y="1144645"/>
                </a:lnTo>
                <a:lnTo>
                  <a:pt x="2910949" y="1144645"/>
                </a:lnTo>
                <a:lnTo>
                  <a:pt x="2674126" y="1144645"/>
                </a:lnTo>
                <a:lnTo>
                  <a:pt x="2368230" y="1144645"/>
                </a:lnTo>
                <a:lnTo>
                  <a:pt x="2082069" y="1144645"/>
                </a:lnTo>
                <a:lnTo>
                  <a:pt x="1795908" y="1144645"/>
                </a:lnTo>
                <a:lnTo>
                  <a:pt x="1552506" y="1144645"/>
                </a:lnTo>
                <a:lnTo>
                  <a:pt x="1095306" y="1144645"/>
                </a:lnTo>
                <a:lnTo>
                  <a:pt x="881508" y="1154512"/>
                </a:lnTo>
                <a:lnTo>
                  <a:pt x="680866" y="1167669"/>
                </a:lnTo>
                <a:lnTo>
                  <a:pt x="490092" y="1180826"/>
                </a:lnTo>
                <a:lnTo>
                  <a:pt x="371680" y="1190694"/>
                </a:lnTo>
                <a:lnTo>
                  <a:pt x="325631" y="1193983"/>
                </a:lnTo>
                <a:lnTo>
                  <a:pt x="279582" y="1190694"/>
                </a:lnTo>
                <a:lnTo>
                  <a:pt x="213798" y="1177537"/>
                </a:lnTo>
                <a:lnTo>
                  <a:pt x="154593" y="1154512"/>
                </a:lnTo>
                <a:lnTo>
                  <a:pt x="92098" y="1121620"/>
                </a:lnTo>
                <a:lnTo>
                  <a:pt x="62495" y="1101885"/>
                </a:lnTo>
                <a:lnTo>
                  <a:pt x="36181" y="1082150"/>
                </a:lnTo>
                <a:lnTo>
                  <a:pt x="16446" y="1059125"/>
                </a:lnTo>
                <a:lnTo>
                  <a:pt x="6578" y="1042679"/>
                </a:lnTo>
                <a:lnTo>
                  <a:pt x="0" y="1022944"/>
                </a:lnTo>
                <a:lnTo>
                  <a:pt x="0" y="1009787"/>
                </a:lnTo>
                <a:lnTo>
                  <a:pt x="6578" y="990052"/>
                </a:lnTo>
                <a:lnTo>
                  <a:pt x="19735" y="976895"/>
                </a:lnTo>
                <a:lnTo>
                  <a:pt x="65784" y="944003"/>
                </a:lnTo>
                <a:lnTo>
                  <a:pt x="526273" y="924268"/>
                </a:lnTo>
                <a:lnTo>
                  <a:pt x="582190" y="920979"/>
                </a:lnTo>
                <a:lnTo>
                  <a:pt x="828880" y="920979"/>
                </a:lnTo>
                <a:lnTo>
                  <a:pt x="1177536" y="920979"/>
                </a:lnTo>
                <a:lnTo>
                  <a:pt x="1687364" y="920979"/>
                </a:lnTo>
                <a:lnTo>
                  <a:pt x="2124829" y="920979"/>
                </a:lnTo>
                <a:lnTo>
                  <a:pt x="2614921" y="920979"/>
                </a:lnTo>
                <a:lnTo>
                  <a:pt x="3170797" y="920979"/>
                </a:lnTo>
                <a:lnTo>
                  <a:pt x="3749698" y="920979"/>
                </a:lnTo>
                <a:lnTo>
                  <a:pt x="3769433" y="920979"/>
                </a:lnTo>
                <a:lnTo>
                  <a:pt x="3789168" y="914400"/>
                </a:lnTo>
                <a:lnTo>
                  <a:pt x="3805614" y="901243"/>
                </a:lnTo>
                <a:lnTo>
                  <a:pt x="3815482" y="888087"/>
                </a:lnTo>
                <a:lnTo>
                  <a:pt x="3822060" y="868351"/>
                </a:lnTo>
                <a:lnTo>
                  <a:pt x="3825349" y="845327"/>
                </a:lnTo>
                <a:lnTo>
                  <a:pt x="3828639" y="819013"/>
                </a:lnTo>
                <a:lnTo>
                  <a:pt x="3828639" y="795989"/>
                </a:lnTo>
                <a:lnTo>
                  <a:pt x="3815482" y="740072"/>
                </a:lnTo>
                <a:lnTo>
                  <a:pt x="3782590" y="59863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6" name="フリーフォーム 195">
            <a:extLst>
              <a:ext uri="{FF2B5EF4-FFF2-40B4-BE49-F238E27FC236}">
                <a16:creationId xmlns:a16="http://schemas.microsoft.com/office/drawing/2014/main" id="{4E45658F-91B4-4876-8FAA-7B8608BDCA0C}"/>
              </a:ext>
            </a:extLst>
          </p:cNvPr>
          <p:cNvSpPr/>
          <p:nvPr/>
        </p:nvSpPr>
        <p:spPr>
          <a:xfrm rot="16200000">
            <a:off x="6176169" y="5096669"/>
            <a:ext cx="671513" cy="657225"/>
          </a:xfrm>
          <a:custGeom>
            <a:avLst/>
            <a:gdLst>
              <a:gd name="connsiteX0" fmla="*/ 528637 w 671512"/>
              <a:gd name="connsiteY0" fmla="*/ 66675 h 657225"/>
              <a:gd name="connsiteX1" fmla="*/ 461962 w 671512"/>
              <a:gd name="connsiteY1" fmla="*/ 159544 h 657225"/>
              <a:gd name="connsiteX2" fmla="*/ 397669 w 671512"/>
              <a:gd name="connsiteY2" fmla="*/ 245269 h 657225"/>
              <a:gd name="connsiteX3" fmla="*/ 319087 w 671512"/>
              <a:gd name="connsiteY3" fmla="*/ 335757 h 657225"/>
              <a:gd name="connsiteX4" fmla="*/ 261937 w 671512"/>
              <a:gd name="connsiteY4" fmla="*/ 397669 h 657225"/>
              <a:gd name="connsiteX5" fmla="*/ 190500 w 671512"/>
              <a:gd name="connsiteY5" fmla="*/ 464344 h 657225"/>
              <a:gd name="connsiteX6" fmla="*/ 107156 w 671512"/>
              <a:gd name="connsiteY6" fmla="*/ 538163 h 657225"/>
              <a:gd name="connsiteX7" fmla="*/ 61912 w 671512"/>
              <a:gd name="connsiteY7" fmla="*/ 571500 h 657225"/>
              <a:gd name="connsiteX8" fmla="*/ 16669 w 671512"/>
              <a:gd name="connsiteY8" fmla="*/ 607219 h 657225"/>
              <a:gd name="connsiteX9" fmla="*/ 0 w 671512"/>
              <a:gd name="connsiteY9" fmla="*/ 633413 h 657225"/>
              <a:gd name="connsiteX10" fmla="*/ 0 w 671512"/>
              <a:gd name="connsiteY10" fmla="*/ 657225 h 657225"/>
              <a:gd name="connsiteX11" fmla="*/ 671512 w 671512"/>
              <a:gd name="connsiteY11" fmla="*/ 552450 h 657225"/>
              <a:gd name="connsiteX12" fmla="*/ 590550 w 671512"/>
              <a:gd name="connsiteY12" fmla="*/ 550069 h 657225"/>
              <a:gd name="connsiteX13" fmla="*/ 523875 w 671512"/>
              <a:gd name="connsiteY13" fmla="*/ 550069 h 657225"/>
              <a:gd name="connsiteX14" fmla="*/ 504825 w 671512"/>
              <a:gd name="connsiteY14" fmla="*/ 547688 h 657225"/>
              <a:gd name="connsiteX15" fmla="*/ 488156 w 671512"/>
              <a:gd name="connsiteY15" fmla="*/ 533400 h 657225"/>
              <a:gd name="connsiteX16" fmla="*/ 478631 w 671512"/>
              <a:gd name="connsiteY16" fmla="*/ 511969 h 657225"/>
              <a:gd name="connsiteX17" fmla="*/ 473869 w 671512"/>
              <a:gd name="connsiteY17" fmla="*/ 488157 h 657225"/>
              <a:gd name="connsiteX18" fmla="*/ 473869 w 671512"/>
              <a:gd name="connsiteY18" fmla="*/ 459582 h 657225"/>
              <a:gd name="connsiteX19" fmla="*/ 478631 w 671512"/>
              <a:gd name="connsiteY19" fmla="*/ 431007 h 657225"/>
              <a:gd name="connsiteX20" fmla="*/ 516731 w 671512"/>
              <a:gd name="connsiteY20" fmla="*/ 340519 h 657225"/>
              <a:gd name="connsiteX21" fmla="*/ 552450 w 671512"/>
              <a:gd name="connsiteY21" fmla="*/ 240507 h 657225"/>
              <a:gd name="connsiteX22" fmla="*/ 595312 w 671512"/>
              <a:gd name="connsiteY22" fmla="*/ 114300 h 657225"/>
              <a:gd name="connsiteX23" fmla="*/ 614362 w 671512"/>
              <a:gd name="connsiteY23" fmla="*/ 54769 h 657225"/>
              <a:gd name="connsiteX24" fmla="*/ 616744 w 671512"/>
              <a:gd name="connsiteY24" fmla="*/ 38100 h 657225"/>
              <a:gd name="connsiteX25" fmla="*/ 616744 w 671512"/>
              <a:gd name="connsiteY25" fmla="*/ 21432 h 657225"/>
              <a:gd name="connsiteX26" fmla="*/ 611981 w 671512"/>
              <a:gd name="connsiteY26" fmla="*/ 7144 h 657225"/>
              <a:gd name="connsiteX27" fmla="*/ 602456 w 671512"/>
              <a:gd name="connsiteY27" fmla="*/ 0 h 657225"/>
              <a:gd name="connsiteX28" fmla="*/ 590550 w 671512"/>
              <a:gd name="connsiteY28" fmla="*/ 0 h 657225"/>
              <a:gd name="connsiteX29" fmla="*/ 571500 w 671512"/>
              <a:gd name="connsiteY29" fmla="*/ 11907 h 657225"/>
              <a:gd name="connsiteX30" fmla="*/ 528637 w 671512"/>
              <a:gd name="connsiteY30" fmla="*/ 66675 h 657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71512" h="657225">
                <a:moveTo>
                  <a:pt x="528637" y="66675"/>
                </a:moveTo>
                <a:lnTo>
                  <a:pt x="461962" y="159544"/>
                </a:lnTo>
                <a:lnTo>
                  <a:pt x="397669" y="245269"/>
                </a:lnTo>
                <a:lnTo>
                  <a:pt x="319087" y="335757"/>
                </a:lnTo>
                <a:lnTo>
                  <a:pt x="261937" y="397669"/>
                </a:lnTo>
                <a:lnTo>
                  <a:pt x="190500" y="464344"/>
                </a:lnTo>
                <a:lnTo>
                  <a:pt x="107156" y="538163"/>
                </a:lnTo>
                <a:lnTo>
                  <a:pt x="61912" y="571500"/>
                </a:lnTo>
                <a:lnTo>
                  <a:pt x="16669" y="607219"/>
                </a:lnTo>
                <a:lnTo>
                  <a:pt x="0" y="633413"/>
                </a:lnTo>
                <a:lnTo>
                  <a:pt x="0" y="657225"/>
                </a:lnTo>
                <a:lnTo>
                  <a:pt x="671512" y="552450"/>
                </a:lnTo>
                <a:lnTo>
                  <a:pt x="590550" y="550069"/>
                </a:lnTo>
                <a:lnTo>
                  <a:pt x="523875" y="550069"/>
                </a:lnTo>
                <a:lnTo>
                  <a:pt x="504825" y="547688"/>
                </a:lnTo>
                <a:lnTo>
                  <a:pt x="488156" y="533400"/>
                </a:lnTo>
                <a:lnTo>
                  <a:pt x="478631" y="511969"/>
                </a:lnTo>
                <a:lnTo>
                  <a:pt x="473869" y="488157"/>
                </a:lnTo>
                <a:lnTo>
                  <a:pt x="473869" y="459582"/>
                </a:lnTo>
                <a:lnTo>
                  <a:pt x="478631" y="431007"/>
                </a:lnTo>
                <a:lnTo>
                  <a:pt x="516731" y="340519"/>
                </a:lnTo>
                <a:lnTo>
                  <a:pt x="552450" y="240507"/>
                </a:lnTo>
                <a:lnTo>
                  <a:pt x="595312" y="114300"/>
                </a:lnTo>
                <a:lnTo>
                  <a:pt x="614362" y="54769"/>
                </a:lnTo>
                <a:lnTo>
                  <a:pt x="616744" y="38100"/>
                </a:lnTo>
                <a:lnTo>
                  <a:pt x="616744" y="21432"/>
                </a:lnTo>
                <a:lnTo>
                  <a:pt x="611981" y="7144"/>
                </a:lnTo>
                <a:lnTo>
                  <a:pt x="602456" y="0"/>
                </a:lnTo>
                <a:lnTo>
                  <a:pt x="590550" y="0"/>
                </a:lnTo>
                <a:lnTo>
                  <a:pt x="571500" y="11907"/>
                </a:lnTo>
                <a:lnTo>
                  <a:pt x="528637" y="666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4" name="フリーフォーム 193">
            <a:extLst>
              <a:ext uri="{FF2B5EF4-FFF2-40B4-BE49-F238E27FC236}">
                <a16:creationId xmlns:a16="http://schemas.microsoft.com/office/drawing/2014/main" id="{0D9533F4-2F6E-41D8-9061-11B16ECB21C2}"/>
              </a:ext>
            </a:extLst>
          </p:cNvPr>
          <p:cNvSpPr/>
          <p:nvPr/>
        </p:nvSpPr>
        <p:spPr>
          <a:xfrm rot="16200000">
            <a:off x="6177757" y="2432844"/>
            <a:ext cx="292100" cy="947737"/>
          </a:xfrm>
          <a:custGeom>
            <a:avLst/>
            <a:gdLst>
              <a:gd name="connsiteX0" fmla="*/ 50006 w 292894"/>
              <a:gd name="connsiteY0" fmla="*/ 578644 h 947738"/>
              <a:gd name="connsiteX1" fmla="*/ 83344 w 292894"/>
              <a:gd name="connsiteY1" fmla="*/ 740569 h 947738"/>
              <a:gd name="connsiteX2" fmla="*/ 128588 w 292894"/>
              <a:gd name="connsiteY2" fmla="*/ 947738 h 947738"/>
              <a:gd name="connsiteX3" fmla="*/ 221456 w 292894"/>
              <a:gd name="connsiteY3" fmla="*/ 940594 h 947738"/>
              <a:gd name="connsiteX4" fmla="*/ 259556 w 292894"/>
              <a:gd name="connsiteY4" fmla="*/ 862013 h 947738"/>
              <a:gd name="connsiteX5" fmla="*/ 280988 w 292894"/>
              <a:gd name="connsiteY5" fmla="*/ 816769 h 947738"/>
              <a:gd name="connsiteX6" fmla="*/ 288131 w 292894"/>
              <a:gd name="connsiteY6" fmla="*/ 790575 h 947738"/>
              <a:gd name="connsiteX7" fmla="*/ 290513 w 292894"/>
              <a:gd name="connsiteY7" fmla="*/ 766763 h 947738"/>
              <a:gd name="connsiteX8" fmla="*/ 292894 w 292894"/>
              <a:gd name="connsiteY8" fmla="*/ 740569 h 947738"/>
              <a:gd name="connsiteX9" fmla="*/ 292894 w 292894"/>
              <a:gd name="connsiteY9" fmla="*/ 723900 h 947738"/>
              <a:gd name="connsiteX10" fmla="*/ 288131 w 292894"/>
              <a:gd name="connsiteY10" fmla="*/ 683419 h 947738"/>
              <a:gd name="connsiteX11" fmla="*/ 283369 w 292894"/>
              <a:gd name="connsiteY11" fmla="*/ 650082 h 947738"/>
              <a:gd name="connsiteX12" fmla="*/ 269081 w 292894"/>
              <a:gd name="connsiteY12" fmla="*/ 604838 h 947738"/>
              <a:gd name="connsiteX13" fmla="*/ 250031 w 292894"/>
              <a:gd name="connsiteY13" fmla="*/ 552450 h 947738"/>
              <a:gd name="connsiteX14" fmla="*/ 228600 w 292894"/>
              <a:gd name="connsiteY14" fmla="*/ 507207 h 947738"/>
              <a:gd name="connsiteX15" fmla="*/ 216694 w 292894"/>
              <a:gd name="connsiteY15" fmla="*/ 473869 h 947738"/>
              <a:gd name="connsiteX16" fmla="*/ 202406 w 292894"/>
              <a:gd name="connsiteY16" fmla="*/ 433388 h 947738"/>
              <a:gd name="connsiteX17" fmla="*/ 188119 w 292894"/>
              <a:gd name="connsiteY17" fmla="*/ 371475 h 947738"/>
              <a:gd name="connsiteX18" fmla="*/ 178594 w 292894"/>
              <a:gd name="connsiteY18" fmla="*/ 326232 h 947738"/>
              <a:gd name="connsiteX19" fmla="*/ 169069 w 292894"/>
              <a:gd name="connsiteY19" fmla="*/ 269082 h 947738"/>
              <a:gd name="connsiteX20" fmla="*/ 161925 w 292894"/>
              <a:gd name="connsiteY20" fmla="*/ 204788 h 947738"/>
              <a:gd name="connsiteX21" fmla="*/ 159544 w 292894"/>
              <a:gd name="connsiteY21" fmla="*/ 111919 h 947738"/>
              <a:gd name="connsiteX22" fmla="*/ 164306 w 292894"/>
              <a:gd name="connsiteY22" fmla="*/ 0 h 947738"/>
              <a:gd name="connsiteX23" fmla="*/ 38100 w 292894"/>
              <a:gd name="connsiteY23" fmla="*/ 0 h 947738"/>
              <a:gd name="connsiteX24" fmla="*/ 19050 w 292894"/>
              <a:gd name="connsiteY24" fmla="*/ 97632 h 947738"/>
              <a:gd name="connsiteX25" fmla="*/ 11906 w 292894"/>
              <a:gd name="connsiteY25" fmla="*/ 157163 h 947738"/>
              <a:gd name="connsiteX26" fmla="*/ 7144 w 292894"/>
              <a:gd name="connsiteY26" fmla="*/ 219075 h 947738"/>
              <a:gd name="connsiteX27" fmla="*/ 0 w 292894"/>
              <a:gd name="connsiteY27" fmla="*/ 314325 h 947738"/>
              <a:gd name="connsiteX28" fmla="*/ 2381 w 292894"/>
              <a:gd name="connsiteY28" fmla="*/ 347663 h 947738"/>
              <a:gd name="connsiteX29" fmla="*/ 50006 w 292894"/>
              <a:gd name="connsiteY29" fmla="*/ 578644 h 947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92894" h="947738">
                <a:moveTo>
                  <a:pt x="50006" y="578644"/>
                </a:moveTo>
                <a:lnTo>
                  <a:pt x="83344" y="740569"/>
                </a:lnTo>
                <a:lnTo>
                  <a:pt x="128588" y="947738"/>
                </a:lnTo>
                <a:lnTo>
                  <a:pt x="221456" y="940594"/>
                </a:lnTo>
                <a:lnTo>
                  <a:pt x="259556" y="862013"/>
                </a:lnTo>
                <a:lnTo>
                  <a:pt x="280988" y="816769"/>
                </a:lnTo>
                <a:lnTo>
                  <a:pt x="288131" y="790575"/>
                </a:lnTo>
                <a:lnTo>
                  <a:pt x="290513" y="766763"/>
                </a:lnTo>
                <a:lnTo>
                  <a:pt x="292894" y="740569"/>
                </a:lnTo>
                <a:lnTo>
                  <a:pt x="292894" y="723900"/>
                </a:lnTo>
                <a:lnTo>
                  <a:pt x="288131" y="683419"/>
                </a:lnTo>
                <a:lnTo>
                  <a:pt x="283369" y="650082"/>
                </a:lnTo>
                <a:lnTo>
                  <a:pt x="269081" y="604838"/>
                </a:lnTo>
                <a:lnTo>
                  <a:pt x="250031" y="552450"/>
                </a:lnTo>
                <a:lnTo>
                  <a:pt x="228600" y="507207"/>
                </a:lnTo>
                <a:lnTo>
                  <a:pt x="216694" y="473869"/>
                </a:lnTo>
                <a:lnTo>
                  <a:pt x="202406" y="433388"/>
                </a:lnTo>
                <a:lnTo>
                  <a:pt x="188119" y="371475"/>
                </a:lnTo>
                <a:lnTo>
                  <a:pt x="178594" y="326232"/>
                </a:lnTo>
                <a:lnTo>
                  <a:pt x="169069" y="269082"/>
                </a:lnTo>
                <a:lnTo>
                  <a:pt x="161925" y="204788"/>
                </a:lnTo>
                <a:cubicBezTo>
                  <a:pt x="161131" y="173832"/>
                  <a:pt x="160338" y="142875"/>
                  <a:pt x="159544" y="111919"/>
                </a:cubicBezTo>
                <a:lnTo>
                  <a:pt x="164306" y="0"/>
                </a:lnTo>
                <a:lnTo>
                  <a:pt x="38100" y="0"/>
                </a:lnTo>
                <a:lnTo>
                  <a:pt x="19050" y="97632"/>
                </a:lnTo>
                <a:lnTo>
                  <a:pt x="11906" y="157163"/>
                </a:lnTo>
                <a:lnTo>
                  <a:pt x="7144" y="219075"/>
                </a:lnTo>
                <a:lnTo>
                  <a:pt x="0" y="314325"/>
                </a:lnTo>
                <a:lnTo>
                  <a:pt x="2381" y="347663"/>
                </a:lnTo>
                <a:lnTo>
                  <a:pt x="50006" y="5786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5" name="フリーフォーム 194">
            <a:extLst>
              <a:ext uri="{FF2B5EF4-FFF2-40B4-BE49-F238E27FC236}">
                <a16:creationId xmlns:a16="http://schemas.microsoft.com/office/drawing/2014/main" id="{0E7D4C90-D391-4EDD-8524-8856FAE40232}"/>
              </a:ext>
            </a:extLst>
          </p:cNvPr>
          <p:cNvSpPr/>
          <p:nvPr/>
        </p:nvSpPr>
        <p:spPr>
          <a:xfrm rot="16200000">
            <a:off x="6176963" y="3416300"/>
            <a:ext cx="287338" cy="947737"/>
          </a:xfrm>
          <a:custGeom>
            <a:avLst/>
            <a:gdLst>
              <a:gd name="connsiteX0" fmla="*/ 192881 w 288131"/>
              <a:gd name="connsiteY0" fmla="*/ 431006 h 947738"/>
              <a:gd name="connsiteX1" fmla="*/ 159544 w 288131"/>
              <a:gd name="connsiteY1" fmla="*/ 307181 h 947738"/>
              <a:gd name="connsiteX2" fmla="*/ 138113 w 288131"/>
              <a:gd name="connsiteY2" fmla="*/ 207169 h 947738"/>
              <a:gd name="connsiteX3" fmla="*/ 135731 w 288131"/>
              <a:gd name="connsiteY3" fmla="*/ 185738 h 947738"/>
              <a:gd name="connsiteX4" fmla="*/ 135731 w 288131"/>
              <a:gd name="connsiteY4" fmla="*/ 171450 h 947738"/>
              <a:gd name="connsiteX5" fmla="*/ 138113 w 288131"/>
              <a:gd name="connsiteY5" fmla="*/ 150019 h 947738"/>
              <a:gd name="connsiteX6" fmla="*/ 147638 w 288131"/>
              <a:gd name="connsiteY6" fmla="*/ 119063 h 947738"/>
              <a:gd name="connsiteX7" fmla="*/ 202406 w 288131"/>
              <a:gd name="connsiteY7" fmla="*/ 2381 h 947738"/>
              <a:gd name="connsiteX8" fmla="*/ 80963 w 288131"/>
              <a:gd name="connsiteY8" fmla="*/ 0 h 947738"/>
              <a:gd name="connsiteX9" fmla="*/ 35719 w 288131"/>
              <a:gd name="connsiteY9" fmla="*/ 73819 h 947738"/>
              <a:gd name="connsiteX10" fmla="*/ 21431 w 288131"/>
              <a:gd name="connsiteY10" fmla="*/ 109538 h 947738"/>
              <a:gd name="connsiteX11" fmla="*/ 9525 w 288131"/>
              <a:gd name="connsiteY11" fmla="*/ 140494 h 947738"/>
              <a:gd name="connsiteX12" fmla="*/ 2381 w 288131"/>
              <a:gd name="connsiteY12" fmla="*/ 195263 h 947738"/>
              <a:gd name="connsiteX13" fmla="*/ 0 w 288131"/>
              <a:gd name="connsiteY13" fmla="*/ 242888 h 947738"/>
              <a:gd name="connsiteX14" fmla="*/ 2381 w 288131"/>
              <a:gd name="connsiteY14" fmla="*/ 278606 h 947738"/>
              <a:gd name="connsiteX15" fmla="*/ 21431 w 288131"/>
              <a:gd name="connsiteY15" fmla="*/ 400050 h 947738"/>
              <a:gd name="connsiteX16" fmla="*/ 57150 w 288131"/>
              <a:gd name="connsiteY16" fmla="*/ 559594 h 947738"/>
              <a:gd name="connsiteX17" fmla="*/ 95250 w 288131"/>
              <a:gd name="connsiteY17" fmla="*/ 709613 h 947738"/>
              <a:gd name="connsiteX18" fmla="*/ 109538 w 288131"/>
              <a:gd name="connsiteY18" fmla="*/ 769144 h 947738"/>
              <a:gd name="connsiteX19" fmla="*/ 109538 w 288131"/>
              <a:gd name="connsiteY19" fmla="*/ 947738 h 947738"/>
              <a:gd name="connsiteX20" fmla="*/ 288131 w 288131"/>
              <a:gd name="connsiteY20" fmla="*/ 947738 h 947738"/>
              <a:gd name="connsiteX21" fmla="*/ 288131 w 288131"/>
              <a:gd name="connsiteY21" fmla="*/ 754856 h 947738"/>
              <a:gd name="connsiteX22" fmla="*/ 283369 w 288131"/>
              <a:gd name="connsiteY22" fmla="*/ 731044 h 947738"/>
              <a:gd name="connsiteX23" fmla="*/ 271463 w 288131"/>
              <a:gd name="connsiteY23" fmla="*/ 692944 h 947738"/>
              <a:gd name="connsiteX24" fmla="*/ 254794 w 288131"/>
              <a:gd name="connsiteY24" fmla="*/ 638175 h 947738"/>
              <a:gd name="connsiteX25" fmla="*/ 235744 w 288131"/>
              <a:gd name="connsiteY25" fmla="*/ 576263 h 947738"/>
              <a:gd name="connsiteX26" fmla="*/ 192881 w 288131"/>
              <a:gd name="connsiteY26" fmla="*/ 431006 h 947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88131" h="947738">
                <a:moveTo>
                  <a:pt x="192881" y="431006"/>
                </a:moveTo>
                <a:lnTo>
                  <a:pt x="159544" y="307181"/>
                </a:lnTo>
                <a:lnTo>
                  <a:pt x="138113" y="207169"/>
                </a:lnTo>
                <a:lnTo>
                  <a:pt x="135731" y="185738"/>
                </a:lnTo>
                <a:lnTo>
                  <a:pt x="135731" y="171450"/>
                </a:lnTo>
                <a:lnTo>
                  <a:pt x="138113" y="150019"/>
                </a:lnTo>
                <a:lnTo>
                  <a:pt x="147638" y="119063"/>
                </a:lnTo>
                <a:lnTo>
                  <a:pt x="202406" y="2381"/>
                </a:lnTo>
                <a:lnTo>
                  <a:pt x="80963" y="0"/>
                </a:lnTo>
                <a:lnTo>
                  <a:pt x="35719" y="73819"/>
                </a:lnTo>
                <a:lnTo>
                  <a:pt x="21431" y="109538"/>
                </a:lnTo>
                <a:lnTo>
                  <a:pt x="9525" y="140494"/>
                </a:lnTo>
                <a:lnTo>
                  <a:pt x="2381" y="195263"/>
                </a:lnTo>
                <a:lnTo>
                  <a:pt x="0" y="242888"/>
                </a:lnTo>
                <a:lnTo>
                  <a:pt x="2381" y="278606"/>
                </a:lnTo>
                <a:lnTo>
                  <a:pt x="21431" y="400050"/>
                </a:lnTo>
                <a:lnTo>
                  <a:pt x="57150" y="559594"/>
                </a:lnTo>
                <a:lnTo>
                  <a:pt x="95250" y="709613"/>
                </a:lnTo>
                <a:lnTo>
                  <a:pt x="109538" y="769144"/>
                </a:lnTo>
                <a:lnTo>
                  <a:pt x="109538" y="947738"/>
                </a:lnTo>
                <a:lnTo>
                  <a:pt x="288131" y="947738"/>
                </a:lnTo>
                <a:lnTo>
                  <a:pt x="288131" y="754856"/>
                </a:lnTo>
                <a:lnTo>
                  <a:pt x="283369" y="731044"/>
                </a:lnTo>
                <a:lnTo>
                  <a:pt x="271463" y="692944"/>
                </a:lnTo>
                <a:lnTo>
                  <a:pt x="254794" y="638175"/>
                </a:lnTo>
                <a:lnTo>
                  <a:pt x="235744" y="576263"/>
                </a:lnTo>
                <a:lnTo>
                  <a:pt x="192881" y="4310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E9091FF-0AB4-42D3-8FC1-155576EB2A53}"/>
              </a:ext>
            </a:extLst>
          </p:cNvPr>
          <p:cNvGrpSpPr>
            <a:grpSpLocks/>
          </p:cNvGrpSpPr>
          <p:nvPr/>
        </p:nvGrpSpPr>
        <p:grpSpPr bwMode="auto">
          <a:xfrm>
            <a:off x="2584450" y="1557338"/>
            <a:ext cx="4478338" cy="4210050"/>
            <a:chOff x="2709863" y="1706563"/>
            <a:chExt cx="4478337" cy="4210050"/>
          </a:xfrm>
        </p:grpSpPr>
        <p:sp>
          <p:nvSpPr>
            <p:cNvPr id="19" name="フリーフォーム 178">
              <a:extLst>
                <a:ext uri="{FF2B5EF4-FFF2-40B4-BE49-F238E27FC236}">
                  <a16:creationId xmlns:a16="http://schemas.microsoft.com/office/drawing/2014/main" id="{442AEA49-8F8E-49FD-B2FF-668D1DC45CAA}"/>
                </a:ext>
              </a:extLst>
            </p:cNvPr>
            <p:cNvSpPr/>
            <p:nvPr/>
          </p:nvSpPr>
          <p:spPr>
            <a:xfrm>
              <a:off x="3052763" y="1782763"/>
              <a:ext cx="704850" cy="638175"/>
            </a:xfrm>
            <a:custGeom>
              <a:avLst/>
              <a:gdLst>
                <a:gd name="connsiteX0" fmla="*/ 216693 w 704850"/>
                <a:gd name="connsiteY0" fmla="*/ 319088 h 638175"/>
                <a:gd name="connsiteX1" fmla="*/ 180975 w 704850"/>
                <a:gd name="connsiteY1" fmla="*/ 276225 h 638175"/>
                <a:gd name="connsiteX2" fmla="*/ 150018 w 704850"/>
                <a:gd name="connsiteY2" fmla="*/ 238125 h 638175"/>
                <a:gd name="connsiteX3" fmla="*/ 119062 w 704850"/>
                <a:gd name="connsiteY3" fmla="*/ 197644 h 638175"/>
                <a:gd name="connsiteX4" fmla="*/ 80962 w 704850"/>
                <a:gd name="connsiteY4" fmla="*/ 147638 h 638175"/>
                <a:gd name="connsiteX5" fmla="*/ 54768 w 704850"/>
                <a:gd name="connsiteY5" fmla="*/ 114300 h 638175"/>
                <a:gd name="connsiteX6" fmla="*/ 33337 w 704850"/>
                <a:gd name="connsiteY6" fmla="*/ 83344 h 638175"/>
                <a:gd name="connsiteX7" fmla="*/ 11906 w 704850"/>
                <a:gd name="connsiteY7" fmla="*/ 50007 h 638175"/>
                <a:gd name="connsiteX8" fmla="*/ 2381 w 704850"/>
                <a:gd name="connsiteY8" fmla="*/ 30957 h 638175"/>
                <a:gd name="connsiteX9" fmla="*/ 0 w 704850"/>
                <a:gd name="connsiteY9" fmla="*/ 19050 h 638175"/>
                <a:gd name="connsiteX10" fmla="*/ 2381 w 704850"/>
                <a:gd name="connsiteY10" fmla="*/ 7144 h 638175"/>
                <a:gd name="connsiteX11" fmla="*/ 9525 w 704850"/>
                <a:gd name="connsiteY11" fmla="*/ 0 h 638175"/>
                <a:gd name="connsiteX12" fmla="*/ 19050 w 704850"/>
                <a:gd name="connsiteY12" fmla="*/ 0 h 638175"/>
                <a:gd name="connsiteX13" fmla="*/ 33337 w 704850"/>
                <a:gd name="connsiteY13" fmla="*/ 0 h 638175"/>
                <a:gd name="connsiteX14" fmla="*/ 59531 w 704850"/>
                <a:gd name="connsiteY14" fmla="*/ 11907 h 638175"/>
                <a:gd name="connsiteX15" fmla="*/ 97631 w 704850"/>
                <a:gd name="connsiteY15" fmla="*/ 42863 h 638175"/>
                <a:gd name="connsiteX16" fmla="*/ 135731 w 704850"/>
                <a:gd name="connsiteY16" fmla="*/ 69057 h 638175"/>
                <a:gd name="connsiteX17" fmla="*/ 171450 w 704850"/>
                <a:gd name="connsiteY17" fmla="*/ 90488 h 638175"/>
                <a:gd name="connsiteX18" fmla="*/ 219075 w 704850"/>
                <a:gd name="connsiteY18" fmla="*/ 116682 h 638175"/>
                <a:gd name="connsiteX19" fmla="*/ 271462 w 704850"/>
                <a:gd name="connsiteY19" fmla="*/ 142875 h 638175"/>
                <a:gd name="connsiteX20" fmla="*/ 316706 w 704850"/>
                <a:gd name="connsiteY20" fmla="*/ 161925 h 638175"/>
                <a:gd name="connsiteX21" fmla="*/ 381000 w 704850"/>
                <a:gd name="connsiteY21" fmla="*/ 183357 h 638175"/>
                <a:gd name="connsiteX22" fmla="*/ 438150 w 704850"/>
                <a:gd name="connsiteY22" fmla="*/ 202407 h 638175"/>
                <a:gd name="connsiteX23" fmla="*/ 476250 w 704850"/>
                <a:gd name="connsiteY23" fmla="*/ 211932 h 638175"/>
                <a:gd name="connsiteX24" fmla="*/ 511968 w 704850"/>
                <a:gd name="connsiteY24" fmla="*/ 223838 h 638175"/>
                <a:gd name="connsiteX25" fmla="*/ 557212 w 704850"/>
                <a:gd name="connsiteY25" fmla="*/ 252413 h 638175"/>
                <a:gd name="connsiteX26" fmla="*/ 597693 w 704850"/>
                <a:gd name="connsiteY26" fmla="*/ 288132 h 638175"/>
                <a:gd name="connsiteX27" fmla="*/ 619125 w 704850"/>
                <a:gd name="connsiteY27" fmla="*/ 311944 h 638175"/>
                <a:gd name="connsiteX28" fmla="*/ 638175 w 704850"/>
                <a:gd name="connsiteY28" fmla="*/ 340519 h 638175"/>
                <a:gd name="connsiteX29" fmla="*/ 654843 w 704850"/>
                <a:gd name="connsiteY29" fmla="*/ 371475 h 638175"/>
                <a:gd name="connsiteX30" fmla="*/ 673893 w 704850"/>
                <a:gd name="connsiteY30" fmla="*/ 411957 h 638175"/>
                <a:gd name="connsiteX31" fmla="*/ 688181 w 704850"/>
                <a:gd name="connsiteY31" fmla="*/ 447675 h 638175"/>
                <a:gd name="connsiteX32" fmla="*/ 700087 w 704850"/>
                <a:gd name="connsiteY32" fmla="*/ 502444 h 638175"/>
                <a:gd name="connsiteX33" fmla="*/ 704850 w 704850"/>
                <a:gd name="connsiteY33" fmla="*/ 535782 h 638175"/>
                <a:gd name="connsiteX34" fmla="*/ 704850 w 704850"/>
                <a:gd name="connsiteY34" fmla="*/ 554832 h 638175"/>
                <a:gd name="connsiteX35" fmla="*/ 695325 w 704850"/>
                <a:gd name="connsiteY35" fmla="*/ 590550 h 638175"/>
                <a:gd name="connsiteX36" fmla="*/ 678656 w 704850"/>
                <a:gd name="connsiteY36" fmla="*/ 614363 h 638175"/>
                <a:gd name="connsiteX37" fmla="*/ 652462 w 704850"/>
                <a:gd name="connsiteY37" fmla="*/ 633413 h 638175"/>
                <a:gd name="connsiteX38" fmla="*/ 628650 w 704850"/>
                <a:gd name="connsiteY38" fmla="*/ 638175 h 638175"/>
                <a:gd name="connsiteX39" fmla="*/ 592931 w 704850"/>
                <a:gd name="connsiteY39" fmla="*/ 631032 h 638175"/>
                <a:gd name="connsiteX40" fmla="*/ 559593 w 704850"/>
                <a:gd name="connsiteY40" fmla="*/ 619125 h 638175"/>
                <a:gd name="connsiteX41" fmla="*/ 507206 w 704850"/>
                <a:gd name="connsiteY41" fmla="*/ 590550 h 638175"/>
                <a:gd name="connsiteX42" fmla="*/ 459581 w 704850"/>
                <a:gd name="connsiteY42" fmla="*/ 557213 h 638175"/>
                <a:gd name="connsiteX43" fmla="*/ 402431 w 704850"/>
                <a:gd name="connsiteY43" fmla="*/ 507207 h 638175"/>
                <a:gd name="connsiteX44" fmla="*/ 342900 w 704850"/>
                <a:gd name="connsiteY44" fmla="*/ 454819 h 638175"/>
                <a:gd name="connsiteX45" fmla="*/ 300037 w 704850"/>
                <a:gd name="connsiteY45" fmla="*/ 414338 h 638175"/>
                <a:gd name="connsiteX46" fmla="*/ 216693 w 704850"/>
                <a:gd name="connsiteY46" fmla="*/ 319088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04850" h="638175">
                  <a:moveTo>
                    <a:pt x="216693" y="319088"/>
                  </a:moveTo>
                  <a:lnTo>
                    <a:pt x="180975" y="276225"/>
                  </a:lnTo>
                  <a:lnTo>
                    <a:pt x="150018" y="238125"/>
                  </a:lnTo>
                  <a:lnTo>
                    <a:pt x="119062" y="197644"/>
                  </a:lnTo>
                  <a:lnTo>
                    <a:pt x="80962" y="147638"/>
                  </a:lnTo>
                  <a:lnTo>
                    <a:pt x="54768" y="114300"/>
                  </a:lnTo>
                  <a:lnTo>
                    <a:pt x="33337" y="83344"/>
                  </a:lnTo>
                  <a:lnTo>
                    <a:pt x="11906" y="50007"/>
                  </a:lnTo>
                  <a:lnTo>
                    <a:pt x="2381" y="30957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9525" y="0"/>
                  </a:lnTo>
                  <a:lnTo>
                    <a:pt x="19050" y="0"/>
                  </a:lnTo>
                  <a:lnTo>
                    <a:pt x="33337" y="0"/>
                  </a:lnTo>
                  <a:lnTo>
                    <a:pt x="59531" y="11907"/>
                  </a:lnTo>
                  <a:lnTo>
                    <a:pt x="97631" y="42863"/>
                  </a:lnTo>
                  <a:lnTo>
                    <a:pt x="135731" y="69057"/>
                  </a:lnTo>
                  <a:lnTo>
                    <a:pt x="171450" y="90488"/>
                  </a:lnTo>
                  <a:lnTo>
                    <a:pt x="219075" y="116682"/>
                  </a:lnTo>
                  <a:lnTo>
                    <a:pt x="271462" y="142875"/>
                  </a:lnTo>
                  <a:lnTo>
                    <a:pt x="316706" y="161925"/>
                  </a:lnTo>
                  <a:lnTo>
                    <a:pt x="381000" y="183357"/>
                  </a:lnTo>
                  <a:lnTo>
                    <a:pt x="438150" y="202407"/>
                  </a:lnTo>
                  <a:lnTo>
                    <a:pt x="476250" y="211932"/>
                  </a:lnTo>
                  <a:lnTo>
                    <a:pt x="511968" y="223838"/>
                  </a:lnTo>
                  <a:lnTo>
                    <a:pt x="557212" y="252413"/>
                  </a:lnTo>
                  <a:lnTo>
                    <a:pt x="597693" y="288132"/>
                  </a:lnTo>
                  <a:lnTo>
                    <a:pt x="619125" y="311944"/>
                  </a:lnTo>
                  <a:lnTo>
                    <a:pt x="638175" y="340519"/>
                  </a:lnTo>
                  <a:lnTo>
                    <a:pt x="654843" y="371475"/>
                  </a:lnTo>
                  <a:lnTo>
                    <a:pt x="673893" y="411957"/>
                  </a:lnTo>
                  <a:lnTo>
                    <a:pt x="688181" y="447675"/>
                  </a:lnTo>
                  <a:lnTo>
                    <a:pt x="700087" y="502444"/>
                  </a:lnTo>
                  <a:lnTo>
                    <a:pt x="704850" y="535782"/>
                  </a:lnTo>
                  <a:lnTo>
                    <a:pt x="704850" y="554832"/>
                  </a:lnTo>
                  <a:lnTo>
                    <a:pt x="695325" y="590550"/>
                  </a:lnTo>
                  <a:lnTo>
                    <a:pt x="678656" y="614363"/>
                  </a:lnTo>
                  <a:lnTo>
                    <a:pt x="652462" y="633413"/>
                  </a:lnTo>
                  <a:lnTo>
                    <a:pt x="628650" y="638175"/>
                  </a:lnTo>
                  <a:lnTo>
                    <a:pt x="592931" y="631032"/>
                  </a:lnTo>
                  <a:lnTo>
                    <a:pt x="559593" y="619125"/>
                  </a:lnTo>
                  <a:lnTo>
                    <a:pt x="507206" y="590550"/>
                  </a:lnTo>
                  <a:lnTo>
                    <a:pt x="459581" y="557213"/>
                  </a:lnTo>
                  <a:lnTo>
                    <a:pt x="402431" y="507207"/>
                  </a:lnTo>
                  <a:lnTo>
                    <a:pt x="342900" y="454819"/>
                  </a:lnTo>
                  <a:lnTo>
                    <a:pt x="300037" y="414338"/>
                  </a:lnTo>
                  <a:lnTo>
                    <a:pt x="216693" y="31908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79">
              <a:extLst>
                <a:ext uri="{FF2B5EF4-FFF2-40B4-BE49-F238E27FC236}">
                  <a16:creationId xmlns:a16="http://schemas.microsoft.com/office/drawing/2014/main" id="{D36357E4-846E-4955-A4F1-F4205F8FE654}"/>
                </a:ext>
              </a:extLst>
            </p:cNvPr>
            <p:cNvSpPr/>
            <p:nvPr/>
          </p:nvSpPr>
          <p:spPr>
            <a:xfrm>
              <a:off x="2727326" y="3009900"/>
              <a:ext cx="719137" cy="531813"/>
            </a:xfrm>
            <a:custGeom>
              <a:avLst/>
              <a:gdLst>
                <a:gd name="connsiteX0" fmla="*/ 452438 w 719138"/>
                <a:gd name="connsiteY0" fmla="*/ 190500 h 531019"/>
                <a:gd name="connsiteX1" fmla="*/ 400050 w 719138"/>
                <a:gd name="connsiteY1" fmla="*/ 176213 h 531019"/>
                <a:gd name="connsiteX2" fmla="*/ 330994 w 719138"/>
                <a:gd name="connsiteY2" fmla="*/ 154781 h 531019"/>
                <a:gd name="connsiteX3" fmla="*/ 273844 w 719138"/>
                <a:gd name="connsiteY3" fmla="*/ 135731 h 531019"/>
                <a:gd name="connsiteX4" fmla="*/ 228600 w 719138"/>
                <a:gd name="connsiteY4" fmla="*/ 116681 h 531019"/>
                <a:gd name="connsiteX5" fmla="*/ 183357 w 719138"/>
                <a:gd name="connsiteY5" fmla="*/ 95250 h 531019"/>
                <a:gd name="connsiteX6" fmla="*/ 142875 w 719138"/>
                <a:gd name="connsiteY6" fmla="*/ 73819 h 531019"/>
                <a:gd name="connsiteX7" fmla="*/ 102394 w 719138"/>
                <a:gd name="connsiteY7" fmla="*/ 50006 h 531019"/>
                <a:gd name="connsiteX8" fmla="*/ 71438 w 719138"/>
                <a:gd name="connsiteY8" fmla="*/ 28575 h 531019"/>
                <a:gd name="connsiteX9" fmla="*/ 42863 w 719138"/>
                <a:gd name="connsiteY9" fmla="*/ 9525 h 531019"/>
                <a:gd name="connsiteX10" fmla="*/ 26194 w 719138"/>
                <a:gd name="connsiteY10" fmla="*/ 2381 h 531019"/>
                <a:gd name="connsiteX11" fmla="*/ 14288 w 719138"/>
                <a:gd name="connsiteY11" fmla="*/ 0 h 531019"/>
                <a:gd name="connsiteX12" fmla="*/ 2382 w 719138"/>
                <a:gd name="connsiteY12" fmla="*/ 4763 h 531019"/>
                <a:gd name="connsiteX13" fmla="*/ 0 w 719138"/>
                <a:gd name="connsiteY13" fmla="*/ 16669 h 531019"/>
                <a:gd name="connsiteX14" fmla="*/ 2382 w 719138"/>
                <a:gd name="connsiteY14" fmla="*/ 40481 h 531019"/>
                <a:gd name="connsiteX15" fmla="*/ 14288 w 719138"/>
                <a:gd name="connsiteY15" fmla="*/ 71438 h 531019"/>
                <a:gd name="connsiteX16" fmla="*/ 35719 w 719138"/>
                <a:gd name="connsiteY16" fmla="*/ 107156 h 531019"/>
                <a:gd name="connsiteX17" fmla="*/ 73819 w 719138"/>
                <a:gd name="connsiteY17" fmla="*/ 159544 h 531019"/>
                <a:gd name="connsiteX18" fmla="*/ 111919 w 719138"/>
                <a:gd name="connsiteY18" fmla="*/ 207169 h 531019"/>
                <a:gd name="connsiteX19" fmla="*/ 152400 w 719138"/>
                <a:gd name="connsiteY19" fmla="*/ 254794 h 531019"/>
                <a:gd name="connsiteX20" fmla="*/ 200025 w 719138"/>
                <a:gd name="connsiteY20" fmla="*/ 304800 h 531019"/>
                <a:gd name="connsiteX21" fmla="*/ 247650 w 719138"/>
                <a:gd name="connsiteY21" fmla="*/ 350044 h 531019"/>
                <a:gd name="connsiteX22" fmla="*/ 297657 w 719138"/>
                <a:gd name="connsiteY22" fmla="*/ 390525 h 531019"/>
                <a:gd name="connsiteX23" fmla="*/ 361950 w 719138"/>
                <a:gd name="connsiteY23" fmla="*/ 435769 h 531019"/>
                <a:gd name="connsiteX24" fmla="*/ 450057 w 719138"/>
                <a:gd name="connsiteY24" fmla="*/ 485775 h 531019"/>
                <a:gd name="connsiteX25" fmla="*/ 519113 w 719138"/>
                <a:gd name="connsiteY25" fmla="*/ 519113 h 531019"/>
                <a:gd name="connsiteX26" fmla="*/ 547688 w 719138"/>
                <a:gd name="connsiteY26" fmla="*/ 528638 h 531019"/>
                <a:gd name="connsiteX27" fmla="*/ 581025 w 719138"/>
                <a:gd name="connsiteY27" fmla="*/ 531019 h 531019"/>
                <a:gd name="connsiteX28" fmla="*/ 607219 w 719138"/>
                <a:gd name="connsiteY28" fmla="*/ 528638 h 531019"/>
                <a:gd name="connsiteX29" fmla="*/ 633413 w 719138"/>
                <a:gd name="connsiteY29" fmla="*/ 523875 h 531019"/>
                <a:gd name="connsiteX30" fmla="*/ 654844 w 719138"/>
                <a:gd name="connsiteY30" fmla="*/ 511969 h 531019"/>
                <a:gd name="connsiteX31" fmla="*/ 673894 w 719138"/>
                <a:gd name="connsiteY31" fmla="*/ 495300 h 531019"/>
                <a:gd name="connsiteX32" fmla="*/ 690563 w 719138"/>
                <a:gd name="connsiteY32" fmla="*/ 473869 h 531019"/>
                <a:gd name="connsiteX33" fmla="*/ 707232 w 719138"/>
                <a:gd name="connsiteY33" fmla="*/ 442913 h 531019"/>
                <a:gd name="connsiteX34" fmla="*/ 714375 w 719138"/>
                <a:gd name="connsiteY34" fmla="*/ 416719 h 531019"/>
                <a:gd name="connsiteX35" fmla="*/ 719138 w 719138"/>
                <a:gd name="connsiteY35" fmla="*/ 390525 h 531019"/>
                <a:gd name="connsiteX36" fmla="*/ 719138 w 719138"/>
                <a:gd name="connsiteY36" fmla="*/ 371475 h 531019"/>
                <a:gd name="connsiteX37" fmla="*/ 716757 w 719138"/>
                <a:gd name="connsiteY37" fmla="*/ 347663 h 531019"/>
                <a:gd name="connsiteX38" fmla="*/ 707232 w 719138"/>
                <a:gd name="connsiteY38" fmla="*/ 316706 h 531019"/>
                <a:gd name="connsiteX39" fmla="*/ 685800 w 719138"/>
                <a:gd name="connsiteY39" fmla="*/ 285750 h 531019"/>
                <a:gd name="connsiteX40" fmla="*/ 666750 w 719138"/>
                <a:gd name="connsiteY40" fmla="*/ 264319 h 531019"/>
                <a:gd name="connsiteX41" fmla="*/ 640557 w 719138"/>
                <a:gd name="connsiteY41" fmla="*/ 242888 h 531019"/>
                <a:gd name="connsiteX42" fmla="*/ 626269 w 719138"/>
                <a:gd name="connsiteY42" fmla="*/ 235744 h 531019"/>
                <a:gd name="connsiteX43" fmla="*/ 452438 w 719138"/>
                <a:gd name="connsiteY43" fmla="*/ 190500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19138" h="531019">
                  <a:moveTo>
                    <a:pt x="452438" y="190500"/>
                  </a:moveTo>
                  <a:lnTo>
                    <a:pt x="400050" y="176213"/>
                  </a:lnTo>
                  <a:lnTo>
                    <a:pt x="330994" y="154781"/>
                  </a:lnTo>
                  <a:lnTo>
                    <a:pt x="273844" y="135731"/>
                  </a:lnTo>
                  <a:lnTo>
                    <a:pt x="228600" y="116681"/>
                  </a:lnTo>
                  <a:lnTo>
                    <a:pt x="183357" y="95250"/>
                  </a:lnTo>
                  <a:lnTo>
                    <a:pt x="142875" y="73819"/>
                  </a:lnTo>
                  <a:lnTo>
                    <a:pt x="102394" y="50006"/>
                  </a:lnTo>
                  <a:lnTo>
                    <a:pt x="71438" y="28575"/>
                  </a:lnTo>
                  <a:lnTo>
                    <a:pt x="42863" y="9525"/>
                  </a:lnTo>
                  <a:lnTo>
                    <a:pt x="26194" y="2381"/>
                  </a:lnTo>
                  <a:lnTo>
                    <a:pt x="14288" y="0"/>
                  </a:lnTo>
                  <a:lnTo>
                    <a:pt x="2382" y="4763"/>
                  </a:lnTo>
                  <a:lnTo>
                    <a:pt x="0" y="16669"/>
                  </a:lnTo>
                  <a:lnTo>
                    <a:pt x="2382" y="40481"/>
                  </a:lnTo>
                  <a:lnTo>
                    <a:pt x="14288" y="71438"/>
                  </a:lnTo>
                  <a:lnTo>
                    <a:pt x="35719" y="107156"/>
                  </a:lnTo>
                  <a:lnTo>
                    <a:pt x="73819" y="159544"/>
                  </a:lnTo>
                  <a:lnTo>
                    <a:pt x="111919" y="207169"/>
                  </a:lnTo>
                  <a:lnTo>
                    <a:pt x="152400" y="254794"/>
                  </a:lnTo>
                  <a:lnTo>
                    <a:pt x="200025" y="304800"/>
                  </a:lnTo>
                  <a:lnTo>
                    <a:pt x="247650" y="350044"/>
                  </a:lnTo>
                  <a:lnTo>
                    <a:pt x="297657" y="390525"/>
                  </a:lnTo>
                  <a:lnTo>
                    <a:pt x="361950" y="435769"/>
                  </a:lnTo>
                  <a:lnTo>
                    <a:pt x="450057" y="485775"/>
                  </a:lnTo>
                  <a:lnTo>
                    <a:pt x="519113" y="519113"/>
                  </a:lnTo>
                  <a:lnTo>
                    <a:pt x="547688" y="528638"/>
                  </a:lnTo>
                  <a:lnTo>
                    <a:pt x="581025" y="531019"/>
                  </a:lnTo>
                  <a:lnTo>
                    <a:pt x="607219" y="528638"/>
                  </a:lnTo>
                  <a:lnTo>
                    <a:pt x="633413" y="523875"/>
                  </a:lnTo>
                  <a:lnTo>
                    <a:pt x="654844" y="511969"/>
                  </a:lnTo>
                  <a:lnTo>
                    <a:pt x="673894" y="495300"/>
                  </a:lnTo>
                  <a:lnTo>
                    <a:pt x="690563" y="473869"/>
                  </a:lnTo>
                  <a:lnTo>
                    <a:pt x="707232" y="442913"/>
                  </a:lnTo>
                  <a:lnTo>
                    <a:pt x="714375" y="416719"/>
                  </a:lnTo>
                  <a:lnTo>
                    <a:pt x="719138" y="390525"/>
                  </a:lnTo>
                  <a:lnTo>
                    <a:pt x="719138" y="371475"/>
                  </a:lnTo>
                  <a:lnTo>
                    <a:pt x="716757" y="347663"/>
                  </a:lnTo>
                  <a:lnTo>
                    <a:pt x="707232" y="316706"/>
                  </a:lnTo>
                  <a:lnTo>
                    <a:pt x="685800" y="285750"/>
                  </a:lnTo>
                  <a:lnTo>
                    <a:pt x="666750" y="264319"/>
                  </a:lnTo>
                  <a:lnTo>
                    <a:pt x="640557" y="242888"/>
                  </a:lnTo>
                  <a:lnTo>
                    <a:pt x="626269" y="235744"/>
                  </a:lnTo>
                  <a:lnTo>
                    <a:pt x="452438" y="1905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80">
              <a:extLst>
                <a:ext uri="{FF2B5EF4-FFF2-40B4-BE49-F238E27FC236}">
                  <a16:creationId xmlns:a16="http://schemas.microsoft.com/office/drawing/2014/main" id="{176AF3A7-8F48-4184-9726-CA4BB272B299}"/>
                </a:ext>
              </a:extLst>
            </p:cNvPr>
            <p:cNvSpPr/>
            <p:nvPr/>
          </p:nvSpPr>
          <p:spPr>
            <a:xfrm>
              <a:off x="2709863" y="5221288"/>
              <a:ext cx="466725" cy="622300"/>
            </a:xfrm>
            <a:custGeom>
              <a:avLst/>
              <a:gdLst>
                <a:gd name="connsiteX0" fmla="*/ 278606 w 466725"/>
                <a:gd name="connsiteY0" fmla="*/ 533400 h 621507"/>
                <a:gd name="connsiteX1" fmla="*/ 230981 w 466725"/>
                <a:gd name="connsiteY1" fmla="*/ 481013 h 621507"/>
                <a:gd name="connsiteX2" fmla="*/ 211931 w 466725"/>
                <a:gd name="connsiteY2" fmla="*/ 459582 h 621507"/>
                <a:gd name="connsiteX3" fmla="*/ 183356 w 466725"/>
                <a:gd name="connsiteY3" fmla="*/ 426244 h 621507"/>
                <a:gd name="connsiteX4" fmla="*/ 157162 w 466725"/>
                <a:gd name="connsiteY4" fmla="*/ 392907 h 621507"/>
                <a:gd name="connsiteX5" fmla="*/ 130968 w 466725"/>
                <a:gd name="connsiteY5" fmla="*/ 357188 h 621507"/>
                <a:gd name="connsiteX6" fmla="*/ 100012 w 466725"/>
                <a:gd name="connsiteY6" fmla="*/ 309563 h 621507"/>
                <a:gd name="connsiteX7" fmla="*/ 78581 w 466725"/>
                <a:gd name="connsiteY7" fmla="*/ 273844 h 621507"/>
                <a:gd name="connsiteX8" fmla="*/ 61912 w 466725"/>
                <a:gd name="connsiteY8" fmla="*/ 242888 h 621507"/>
                <a:gd name="connsiteX9" fmla="*/ 42862 w 466725"/>
                <a:gd name="connsiteY9" fmla="*/ 204788 h 621507"/>
                <a:gd name="connsiteX10" fmla="*/ 21431 w 466725"/>
                <a:gd name="connsiteY10" fmla="*/ 157163 h 621507"/>
                <a:gd name="connsiteX11" fmla="*/ 9525 w 466725"/>
                <a:gd name="connsiteY11" fmla="*/ 116682 h 621507"/>
                <a:gd name="connsiteX12" fmla="*/ 2381 w 466725"/>
                <a:gd name="connsiteY12" fmla="*/ 78582 h 621507"/>
                <a:gd name="connsiteX13" fmla="*/ 0 w 466725"/>
                <a:gd name="connsiteY13" fmla="*/ 57150 h 621507"/>
                <a:gd name="connsiteX14" fmla="*/ 4762 w 466725"/>
                <a:gd name="connsiteY14" fmla="*/ 33338 h 621507"/>
                <a:gd name="connsiteX15" fmla="*/ 9525 w 466725"/>
                <a:gd name="connsiteY15" fmla="*/ 11907 h 621507"/>
                <a:gd name="connsiteX16" fmla="*/ 14287 w 466725"/>
                <a:gd name="connsiteY16" fmla="*/ 4763 h 621507"/>
                <a:gd name="connsiteX17" fmla="*/ 21431 w 466725"/>
                <a:gd name="connsiteY17" fmla="*/ 0 h 621507"/>
                <a:gd name="connsiteX18" fmla="*/ 26193 w 466725"/>
                <a:gd name="connsiteY18" fmla="*/ 0 h 621507"/>
                <a:gd name="connsiteX19" fmla="*/ 35718 w 466725"/>
                <a:gd name="connsiteY19" fmla="*/ 0 h 621507"/>
                <a:gd name="connsiteX20" fmla="*/ 42862 w 466725"/>
                <a:gd name="connsiteY20" fmla="*/ 2382 h 621507"/>
                <a:gd name="connsiteX21" fmla="*/ 45243 w 466725"/>
                <a:gd name="connsiteY21" fmla="*/ 7144 h 621507"/>
                <a:gd name="connsiteX22" fmla="*/ 50006 w 466725"/>
                <a:gd name="connsiteY22" fmla="*/ 19050 h 621507"/>
                <a:gd name="connsiteX23" fmla="*/ 54768 w 466725"/>
                <a:gd name="connsiteY23" fmla="*/ 30957 h 621507"/>
                <a:gd name="connsiteX24" fmla="*/ 69056 w 466725"/>
                <a:gd name="connsiteY24" fmla="*/ 57150 h 621507"/>
                <a:gd name="connsiteX25" fmla="*/ 90487 w 466725"/>
                <a:gd name="connsiteY25" fmla="*/ 83344 h 621507"/>
                <a:gd name="connsiteX26" fmla="*/ 123825 w 466725"/>
                <a:gd name="connsiteY26" fmla="*/ 111919 h 621507"/>
                <a:gd name="connsiteX27" fmla="*/ 147637 w 466725"/>
                <a:gd name="connsiteY27" fmla="*/ 126207 h 621507"/>
                <a:gd name="connsiteX28" fmla="*/ 466725 w 466725"/>
                <a:gd name="connsiteY28" fmla="*/ 390525 h 621507"/>
                <a:gd name="connsiteX29" fmla="*/ 461962 w 466725"/>
                <a:gd name="connsiteY29" fmla="*/ 440532 h 621507"/>
                <a:gd name="connsiteX30" fmla="*/ 452437 w 466725"/>
                <a:gd name="connsiteY30" fmla="*/ 535782 h 621507"/>
                <a:gd name="connsiteX31" fmla="*/ 450056 w 466725"/>
                <a:gd name="connsiteY31" fmla="*/ 559594 h 621507"/>
                <a:gd name="connsiteX32" fmla="*/ 445293 w 466725"/>
                <a:gd name="connsiteY32" fmla="*/ 573882 h 621507"/>
                <a:gd name="connsiteX33" fmla="*/ 433387 w 466725"/>
                <a:gd name="connsiteY33" fmla="*/ 597694 h 621507"/>
                <a:gd name="connsiteX34" fmla="*/ 419100 w 466725"/>
                <a:gd name="connsiteY34" fmla="*/ 611982 h 621507"/>
                <a:gd name="connsiteX35" fmla="*/ 404812 w 466725"/>
                <a:gd name="connsiteY35" fmla="*/ 619125 h 621507"/>
                <a:gd name="connsiteX36" fmla="*/ 390525 w 466725"/>
                <a:gd name="connsiteY36" fmla="*/ 621507 h 621507"/>
                <a:gd name="connsiteX37" fmla="*/ 378618 w 466725"/>
                <a:gd name="connsiteY37" fmla="*/ 621507 h 621507"/>
                <a:gd name="connsiteX38" fmla="*/ 361950 w 466725"/>
                <a:gd name="connsiteY38" fmla="*/ 614363 h 621507"/>
                <a:gd name="connsiteX39" fmla="*/ 335756 w 466725"/>
                <a:gd name="connsiteY39" fmla="*/ 592932 h 621507"/>
                <a:gd name="connsiteX40" fmla="*/ 278606 w 466725"/>
                <a:gd name="connsiteY40" fmla="*/ 533400 h 6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66725" h="621507">
                  <a:moveTo>
                    <a:pt x="278606" y="533400"/>
                  </a:moveTo>
                  <a:lnTo>
                    <a:pt x="230981" y="481013"/>
                  </a:lnTo>
                  <a:lnTo>
                    <a:pt x="211931" y="459582"/>
                  </a:lnTo>
                  <a:lnTo>
                    <a:pt x="183356" y="426244"/>
                  </a:lnTo>
                  <a:lnTo>
                    <a:pt x="157162" y="392907"/>
                  </a:lnTo>
                  <a:lnTo>
                    <a:pt x="130968" y="357188"/>
                  </a:lnTo>
                  <a:lnTo>
                    <a:pt x="100012" y="309563"/>
                  </a:lnTo>
                  <a:lnTo>
                    <a:pt x="78581" y="273844"/>
                  </a:lnTo>
                  <a:lnTo>
                    <a:pt x="61912" y="242888"/>
                  </a:lnTo>
                  <a:lnTo>
                    <a:pt x="42862" y="204788"/>
                  </a:lnTo>
                  <a:lnTo>
                    <a:pt x="21431" y="157163"/>
                  </a:lnTo>
                  <a:lnTo>
                    <a:pt x="9525" y="116682"/>
                  </a:lnTo>
                  <a:lnTo>
                    <a:pt x="2381" y="78582"/>
                  </a:lnTo>
                  <a:lnTo>
                    <a:pt x="0" y="57150"/>
                  </a:lnTo>
                  <a:lnTo>
                    <a:pt x="4762" y="33338"/>
                  </a:lnTo>
                  <a:lnTo>
                    <a:pt x="9525" y="11907"/>
                  </a:lnTo>
                  <a:lnTo>
                    <a:pt x="14287" y="4763"/>
                  </a:lnTo>
                  <a:lnTo>
                    <a:pt x="21431" y="0"/>
                  </a:lnTo>
                  <a:lnTo>
                    <a:pt x="26193" y="0"/>
                  </a:lnTo>
                  <a:lnTo>
                    <a:pt x="35718" y="0"/>
                  </a:lnTo>
                  <a:lnTo>
                    <a:pt x="42862" y="2382"/>
                  </a:lnTo>
                  <a:lnTo>
                    <a:pt x="45243" y="7144"/>
                  </a:lnTo>
                  <a:lnTo>
                    <a:pt x="50006" y="19050"/>
                  </a:lnTo>
                  <a:lnTo>
                    <a:pt x="54768" y="30957"/>
                  </a:lnTo>
                  <a:lnTo>
                    <a:pt x="69056" y="57150"/>
                  </a:lnTo>
                  <a:lnTo>
                    <a:pt x="90487" y="83344"/>
                  </a:lnTo>
                  <a:lnTo>
                    <a:pt x="123825" y="111919"/>
                  </a:lnTo>
                  <a:lnTo>
                    <a:pt x="147637" y="126207"/>
                  </a:lnTo>
                  <a:lnTo>
                    <a:pt x="466725" y="390525"/>
                  </a:lnTo>
                  <a:lnTo>
                    <a:pt x="461962" y="440532"/>
                  </a:lnTo>
                  <a:lnTo>
                    <a:pt x="452437" y="535782"/>
                  </a:lnTo>
                  <a:lnTo>
                    <a:pt x="450056" y="559594"/>
                  </a:lnTo>
                  <a:lnTo>
                    <a:pt x="445293" y="573882"/>
                  </a:lnTo>
                  <a:lnTo>
                    <a:pt x="433387" y="597694"/>
                  </a:lnTo>
                  <a:lnTo>
                    <a:pt x="419100" y="611982"/>
                  </a:lnTo>
                  <a:lnTo>
                    <a:pt x="404812" y="619125"/>
                  </a:lnTo>
                  <a:lnTo>
                    <a:pt x="390525" y="621507"/>
                  </a:lnTo>
                  <a:lnTo>
                    <a:pt x="378618" y="621507"/>
                  </a:lnTo>
                  <a:lnTo>
                    <a:pt x="361950" y="614363"/>
                  </a:lnTo>
                  <a:lnTo>
                    <a:pt x="335756" y="592932"/>
                  </a:lnTo>
                  <a:lnTo>
                    <a:pt x="278606" y="5334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91">
              <a:extLst>
                <a:ext uri="{FF2B5EF4-FFF2-40B4-BE49-F238E27FC236}">
                  <a16:creationId xmlns:a16="http://schemas.microsoft.com/office/drawing/2014/main" id="{D014AE4D-C799-4958-833C-3B7FF79D8FB3}"/>
                </a:ext>
              </a:extLst>
            </p:cNvPr>
            <p:cNvSpPr/>
            <p:nvPr/>
          </p:nvSpPr>
          <p:spPr>
            <a:xfrm rot="16200000">
              <a:off x="3821906" y="3518694"/>
              <a:ext cx="3798888" cy="717550"/>
            </a:xfrm>
            <a:custGeom>
              <a:avLst/>
              <a:gdLst>
                <a:gd name="connsiteX0" fmla="*/ 2430217 w 3798749"/>
                <a:gd name="connsiteY0" fmla="*/ 515501 h 718019"/>
                <a:gd name="connsiteX1" fmla="*/ 2273726 w 3798749"/>
                <a:gd name="connsiteY1" fmla="*/ 512432 h 718019"/>
                <a:gd name="connsiteX2" fmla="*/ 2129508 w 3798749"/>
                <a:gd name="connsiteY2" fmla="*/ 509364 h 718019"/>
                <a:gd name="connsiteX3" fmla="*/ 2022112 w 3798749"/>
                <a:gd name="connsiteY3" fmla="*/ 506295 h 718019"/>
                <a:gd name="connsiteX4" fmla="*/ 1902442 w 3798749"/>
                <a:gd name="connsiteY4" fmla="*/ 500159 h 718019"/>
                <a:gd name="connsiteX5" fmla="*/ 1742883 w 3798749"/>
                <a:gd name="connsiteY5" fmla="*/ 490953 h 718019"/>
                <a:gd name="connsiteX6" fmla="*/ 1583323 w 3798749"/>
                <a:gd name="connsiteY6" fmla="*/ 478679 h 718019"/>
                <a:gd name="connsiteX7" fmla="*/ 1454448 w 3798749"/>
                <a:gd name="connsiteY7" fmla="*/ 466406 h 718019"/>
                <a:gd name="connsiteX8" fmla="*/ 1316367 w 3798749"/>
                <a:gd name="connsiteY8" fmla="*/ 451063 h 718019"/>
                <a:gd name="connsiteX9" fmla="*/ 1141465 w 3798749"/>
                <a:gd name="connsiteY9" fmla="*/ 426516 h 718019"/>
                <a:gd name="connsiteX10" fmla="*/ 1000316 w 3798749"/>
                <a:gd name="connsiteY10" fmla="*/ 395831 h 718019"/>
                <a:gd name="connsiteX11" fmla="*/ 905194 w 3798749"/>
                <a:gd name="connsiteY11" fmla="*/ 371283 h 718019"/>
                <a:gd name="connsiteX12" fmla="*/ 742566 w 3798749"/>
                <a:gd name="connsiteY12" fmla="*/ 319120 h 718019"/>
                <a:gd name="connsiteX13" fmla="*/ 619828 w 3798749"/>
                <a:gd name="connsiteY13" fmla="*/ 276161 h 718019"/>
                <a:gd name="connsiteX14" fmla="*/ 435720 w 3798749"/>
                <a:gd name="connsiteY14" fmla="*/ 196381 h 718019"/>
                <a:gd name="connsiteX15" fmla="*/ 306845 w 3798749"/>
                <a:gd name="connsiteY15" fmla="*/ 138081 h 718019"/>
                <a:gd name="connsiteX16" fmla="*/ 205586 w 3798749"/>
                <a:gd name="connsiteY16" fmla="*/ 85917 h 718019"/>
                <a:gd name="connsiteX17" fmla="*/ 104327 w 3798749"/>
                <a:gd name="connsiteY17" fmla="*/ 33753 h 718019"/>
                <a:gd name="connsiteX18" fmla="*/ 55232 w 3798749"/>
                <a:gd name="connsiteY18" fmla="*/ 9206 h 718019"/>
                <a:gd name="connsiteX19" fmla="*/ 15342 w 3798749"/>
                <a:gd name="connsiteY19" fmla="*/ 0 h 718019"/>
                <a:gd name="connsiteX20" fmla="*/ 3068 w 3798749"/>
                <a:gd name="connsiteY20" fmla="*/ 6137 h 718019"/>
                <a:gd name="connsiteX21" fmla="*/ 0 w 3798749"/>
                <a:gd name="connsiteY21" fmla="*/ 18411 h 718019"/>
                <a:gd name="connsiteX22" fmla="*/ 9205 w 3798749"/>
                <a:gd name="connsiteY22" fmla="*/ 42959 h 718019"/>
                <a:gd name="connsiteX23" fmla="*/ 33753 w 3798749"/>
                <a:gd name="connsiteY23" fmla="*/ 73643 h 718019"/>
                <a:gd name="connsiteX24" fmla="*/ 92053 w 3798749"/>
                <a:gd name="connsiteY24" fmla="*/ 116601 h 718019"/>
                <a:gd name="connsiteX25" fmla="*/ 187175 w 3798749"/>
                <a:gd name="connsiteY25" fmla="*/ 181039 h 718019"/>
                <a:gd name="connsiteX26" fmla="*/ 257750 w 3798749"/>
                <a:gd name="connsiteY26" fmla="*/ 230134 h 718019"/>
                <a:gd name="connsiteX27" fmla="*/ 355940 w 3798749"/>
                <a:gd name="connsiteY27" fmla="*/ 288435 h 718019"/>
                <a:gd name="connsiteX28" fmla="*/ 500158 w 3798749"/>
                <a:gd name="connsiteY28" fmla="*/ 371283 h 718019"/>
                <a:gd name="connsiteX29" fmla="*/ 616759 w 3798749"/>
                <a:gd name="connsiteY29" fmla="*/ 432653 h 718019"/>
                <a:gd name="connsiteX30" fmla="*/ 718018 w 3798749"/>
                <a:gd name="connsiteY30" fmla="*/ 475611 h 718019"/>
                <a:gd name="connsiteX31" fmla="*/ 810072 w 3798749"/>
                <a:gd name="connsiteY31" fmla="*/ 509364 h 718019"/>
                <a:gd name="connsiteX32" fmla="*/ 960426 w 3798749"/>
                <a:gd name="connsiteY32" fmla="*/ 555391 h 718019"/>
                <a:gd name="connsiteX33" fmla="*/ 1147602 w 3798749"/>
                <a:gd name="connsiteY33" fmla="*/ 601418 h 718019"/>
                <a:gd name="connsiteX34" fmla="*/ 1316367 w 3798749"/>
                <a:gd name="connsiteY34" fmla="*/ 638239 h 718019"/>
                <a:gd name="connsiteX35" fmla="*/ 1475927 w 3798749"/>
                <a:gd name="connsiteY35" fmla="*/ 668924 h 718019"/>
                <a:gd name="connsiteX36" fmla="*/ 1660034 w 3798749"/>
                <a:gd name="connsiteY36" fmla="*/ 699608 h 718019"/>
                <a:gd name="connsiteX37" fmla="*/ 1742883 w 3798749"/>
                <a:gd name="connsiteY37" fmla="*/ 696540 h 718019"/>
                <a:gd name="connsiteX38" fmla="*/ 1914716 w 3798749"/>
                <a:gd name="connsiteY38" fmla="*/ 702677 h 718019"/>
                <a:gd name="connsiteX39" fmla="*/ 2169398 w 3798749"/>
                <a:gd name="connsiteY39" fmla="*/ 711882 h 718019"/>
                <a:gd name="connsiteX40" fmla="*/ 2381122 w 3798749"/>
                <a:gd name="connsiteY40" fmla="*/ 714950 h 718019"/>
                <a:gd name="connsiteX41" fmla="*/ 2617393 w 3798749"/>
                <a:gd name="connsiteY41" fmla="*/ 718019 h 718019"/>
                <a:gd name="connsiteX42" fmla="*/ 2887417 w 3798749"/>
                <a:gd name="connsiteY42" fmla="*/ 718019 h 718019"/>
                <a:gd name="connsiteX43" fmla="*/ 3243358 w 3798749"/>
                <a:gd name="connsiteY43" fmla="*/ 718019 h 718019"/>
                <a:gd name="connsiteX44" fmla="*/ 3556340 w 3798749"/>
                <a:gd name="connsiteY44" fmla="*/ 714950 h 718019"/>
                <a:gd name="connsiteX45" fmla="*/ 3688284 w 3798749"/>
                <a:gd name="connsiteY45" fmla="*/ 668924 h 718019"/>
                <a:gd name="connsiteX46" fmla="*/ 3706695 w 3798749"/>
                <a:gd name="connsiteY46" fmla="*/ 635171 h 718019"/>
                <a:gd name="connsiteX47" fmla="*/ 3728174 w 3798749"/>
                <a:gd name="connsiteY47" fmla="*/ 589144 h 718019"/>
                <a:gd name="connsiteX48" fmla="*/ 3743516 w 3798749"/>
                <a:gd name="connsiteY48" fmla="*/ 555391 h 718019"/>
                <a:gd name="connsiteX49" fmla="*/ 3761927 w 3798749"/>
                <a:gd name="connsiteY49" fmla="*/ 503227 h 718019"/>
                <a:gd name="connsiteX50" fmla="*/ 3774201 w 3798749"/>
                <a:gd name="connsiteY50" fmla="*/ 454132 h 718019"/>
                <a:gd name="connsiteX51" fmla="*/ 3786475 w 3798749"/>
                <a:gd name="connsiteY51" fmla="*/ 405036 h 718019"/>
                <a:gd name="connsiteX52" fmla="*/ 3795680 w 3798749"/>
                <a:gd name="connsiteY52" fmla="*/ 359010 h 718019"/>
                <a:gd name="connsiteX53" fmla="*/ 3798749 w 3798749"/>
                <a:gd name="connsiteY53" fmla="*/ 328325 h 718019"/>
                <a:gd name="connsiteX54" fmla="*/ 3795680 w 3798749"/>
                <a:gd name="connsiteY54" fmla="*/ 312983 h 718019"/>
                <a:gd name="connsiteX55" fmla="*/ 3792612 w 3798749"/>
                <a:gd name="connsiteY55" fmla="*/ 300709 h 718019"/>
                <a:gd name="connsiteX56" fmla="*/ 3786475 w 3798749"/>
                <a:gd name="connsiteY56" fmla="*/ 291504 h 718019"/>
                <a:gd name="connsiteX57" fmla="*/ 3768064 w 3798749"/>
                <a:gd name="connsiteY57" fmla="*/ 285367 h 718019"/>
                <a:gd name="connsiteX58" fmla="*/ 3743516 w 3798749"/>
                <a:gd name="connsiteY58" fmla="*/ 294572 h 718019"/>
                <a:gd name="connsiteX59" fmla="*/ 3722037 w 3798749"/>
                <a:gd name="connsiteY59" fmla="*/ 303777 h 718019"/>
                <a:gd name="connsiteX60" fmla="*/ 3697489 w 3798749"/>
                <a:gd name="connsiteY60" fmla="*/ 334462 h 718019"/>
                <a:gd name="connsiteX61" fmla="*/ 3660668 w 3798749"/>
                <a:gd name="connsiteY61" fmla="*/ 380489 h 718019"/>
                <a:gd name="connsiteX62" fmla="*/ 3620778 w 3798749"/>
                <a:gd name="connsiteY62" fmla="*/ 414242 h 718019"/>
                <a:gd name="connsiteX63" fmla="*/ 3587025 w 3798749"/>
                <a:gd name="connsiteY63" fmla="*/ 438789 h 718019"/>
                <a:gd name="connsiteX64" fmla="*/ 3544067 w 3798749"/>
                <a:gd name="connsiteY64" fmla="*/ 466406 h 718019"/>
                <a:gd name="connsiteX65" fmla="*/ 3491903 w 3798749"/>
                <a:gd name="connsiteY65" fmla="*/ 478679 h 718019"/>
                <a:gd name="connsiteX66" fmla="*/ 3372233 w 3798749"/>
                <a:gd name="connsiteY66" fmla="*/ 494022 h 718019"/>
                <a:gd name="connsiteX67" fmla="*/ 3267906 w 3798749"/>
                <a:gd name="connsiteY67" fmla="*/ 503227 h 718019"/>
                <a:gd name="connsiteX68" fmla="*/ 3114483 w 3798749"/>
                <a:gd name="connsiteY68" fmla="*/ 512432 h 718019"/>
                <a:gd name="connsiteX69" fmla="*/ 2997881 w 3798749"/>
                <a:gd name="connsiteY69" fmla="*/ 515501 h 718019"/>
                <a:gd name="connsiteX70" fmla="*/ 2829116 w 3798749"/>
                <a:gd name="connsiteY70" fmla="*/ 515501 h 718019"/>
                <a:gd name="connsiteX71" fmla="*/ 2589777 w 3798749"/>
                <a:gd name="connsiteY71" fmla="*/ 515501 h 718019"/>
                <a:gd name="connsiteX72" fmla="*/ 2430217 w 3798749"/>
                <a:gd name="connsiteY72" fmla="*/ 515501 h 718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798749" h="718019">
                  <a:moveTo>
                    <a:pt x="2430217" y="515501"/>
                  </a:moveTo>
                  <a:lnTo>
                    <a:pt x="2273726" y="512432"/>
                  </a:lnTo>
                  <a:lnTo>
                    <a:pt x="2129508" y="509364"/>
                  </a:lnTo>
                  <a:lnTo>
                    <a:pt x="2022112" y="506295"/>
                  </a:lnTo>
                  <a:lnTo>
                    <a:pt x="1902442" y="500159"/>
                  </a:lnTo>
                  <a:lnTo>
                    <a:pt x="1742883" y="490953"/>
                  </a:lnTo>
                  <a:lnTo>
                    <a:pt x="1583323" y="478679"/>
                  </a:lnTo>
                  <a:lnTo>
                    <a:pt x="1454448" y="466406"/>
                  </a:lnTo>
                  <a:lnTo>
                    <a:pt x="1316367" y="451063"/>
                  </a:lnTo>
                  <a:lnTo>
                    <a:pt x="1141465" y="426516"/>
                  </a:lnTo>
                  <a:lnTo>
                    <a:pt x="1000316" y="395831"/>
                  </a:lnTo>
                  <a:lnTo>
                    <a:pt x="905194" y="371283"/>
                  </a:lnTo>
                  <a:lnTo>
                    <a:pt x="742566" y="319120"/>
                  </a:lnTo>
                  <a:lnTo>
                    <a:pt x="619828" y="276161"/>
                  </a:lnTo>
                  <a:lnTo>
                    <a:pt x="435720" y="196381"/>
                  </a:lnTo>
                  <a:lnTo>
                    <a:pt x="306845" y="138081"/>
                  </a:lnTo>
                  <a:lnTo>
                    <a:pt x="205586" y="85917"/>
                  </a:lnTo>
                  <a:lnTo>
                    <a:pt x="104327" y="33753"/>
                  </a:lnTo>
                  <a:lnTo>
                    <a:pt x="55232" y="9206"/>
                  </a:lnTo>
                  <a:lnTo>
                    <a:pt x="15342" y="0"/>
                  </a:lnTo>
                  <a:lnTo>
                    <a:pt x="3068" y="6137"/>
                  </a:lnTo>
                  <a:lnTo>
                    <a:pt x="0" y="18411"/>
                  </a:lnTo>
                  <a:lnTo>
                    <a:pt x="9205" y="42959"/>
                  </a:lnTo>
                  <a:lnTo>
                    <a:pt x="33753" y="73643"/>
                  </a:lnTo>
                  <a:lnTo>
                    <a:pt x="92053" y="116601"/>
                  </a:lnTo>
                  <a:lnTo>
                    <a:pt x="187175" y="181039"/>
                  </a:lnTo>
                  <a:lnTo>
                    <a:pt x="257750" y="230134"/>
                  </a:lnTo>
                  <a:lnTo>
                    <a:pt x="355940" y="288435"/>
                  </a:lnTo>
                  <a:lnTo>
                    <a:pt x="500158" y="371283"/>
                  </a:lnTo>
                  <a:lnTo>
                    <a:pt x="616759" y="432653"/>
                  </a:lnTo>
                  <a:lnTo>
                    <a:pt x="718018" y="475611"/>
                  </a:lnTo>
                  <a:lnTo>
                    <a:pt x="810072" y="509364"/>
                  </a:lnTo>
                  <a:lnTo>
                    <a:pt x="960426" y="555391"/>
                  </a:lnTo>
                  <a:lnTo>
                    <a:pt x="1147602" y="601418"/>
                  </a:lnTo>
                  <a:lnTo>
                    <a:pt x="1316367" y="638239"/>
                  </a:lnTo>
                  <a:lnTo>
                    <a:pt x="1475927" y="668924"/>
                  </a:lnTo>
                  <a:lnTo>
                    <a:pt x="1660034" y="699608"/>
                  </a:lnTo>
                  <a:lnTo>
                    <a:pt x="1742883" y="696540"/>
                  </a:lnTo>
                  <a:lnTo>
                    <a:pt x="1914716" y="702677"/>
                  </a:lnTo>
                  <a:lnTo>
                    <a:pt x="2169398" y="711882"/>
                  </a:lnTo>
                  <a:lnTo>
                    <a:pt x="2381122" y="714950"/>
                  </a:lnTo>
                  <a:lnTo>
                    <a:pt x="2617393" y="718019"/>
                  </a:lnTo>
                  <a:lnTo>
                    <a:pt x="2887417" y="718019"/>
                  </a:lnTo>
                  <a:lnTo>
                    <a:pt x="3243358" y="718019"/>
                  </a:lnTo>
                  <a:lnTo>
                    <a:pt x="3556340" y="714950"/>
                  </a:lnTo>
                  <a:lnTo>
                    <a:pt x="3688284" y="668924"/>
                  </a:lnTo>
                  <a:lnTo>
                    <a:pt x="3706695" y="635171"/>
                  </a:lnTo>
                  <a:lnTo>
                    <a:pt x="3728174" y="589144"/>
                  </a:lnTo>
                  <a:lnTo>
                    <a:pt x="3743516" y="555391"/>
                  </a:lnTo>
                  <a:lnTo>
                    <a:pt x="3761927" y="503227"/>
                  </a:lnTo>
                  <a:lnTo>
                    <a:pt x="3774201" y="454132"/>
                  </a:lnTo>
                  <a:lnTo>
                    <a:pt x="3786475" y="405036"/>
                  </a:lnTo>
                  <a:lnTo>
                    <a:pt x="3795680" y="359010"/>
                  </a:lnTo>
                  <a:lnTo>
                    <a:pt x="3798749" y="328325"/>
                  </a:lnTo>
                  <a:lnTo>
                    <a:pt x="3795680" y="312983"/>
                  </a:lnTo>
                  <a:lnTo>
                    <a:pt x="3792612" y="300709"/>
                  </a:lnTo>
                  <a:lnTo>
                    <a:pt x="3786475" y="291504"/>
                  </a:lnTo>
                  <a:lnTo>
                    <a:pt x="3768064" y="285367"/>
                  </a:lnTo>
                  <a:lnTo>
                    <a:pt x="3743516" y="294572"/>
                  </a:lnTo>
                  <a:lnTo>
                    <a:pt x="3722037" y="303777"/>
                  </a:lnTo>
                  <a:lnTo>
                    <a:pt x="3697489" y="334462"/>
                  </a:lnTo>
                  <a:lnTo>
                    <a:pt x="3660668" y="380489"/>
                  </a:lnTo>
                  <a:lnTo>
                    <a:pt x="3620778" y="414242"/>
                  </a:lnTo>
                  <a:lnTo>
                    <a:pt x="3587025" y="438789"/>
                  </a:lnTo>
                  <a:lnTo>
                    <a:pt x="3544067" y="466406"/>
                  </a:lnTo>
                  <a:lnTo>
                    <a:pt x="3491903" y="478679"/>
                  </a:lnTo>
                  <a:lnTo>
                    <a:pt x="3372233" y="494022"/>
                  </a:lnTo>
                  <a:lnTo>
                    <a:pt x="3267906" y="503227"/>
                  </a:lnTo>
                  <a:lnTo>
                    <a:pt x="3114483" y="512432"/>
                  </a:lnTo>
                  <a:lnTo>
                    <a:pt x="2997881" y="515501"/>
                  </a:lnTo>
                  <a:lnTo>
                    <a:pt x="2829116" y="515501"/>
                  </a:lnTo>
                  <a:lnTo>
                    <a:pt x="2589777" y="515501"/>
                  </a:lnTo>
                  <a:lnTo>
                    <a:pt x="2430217" y="51550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81">
              <a:extLst>
                <a:ext uri="{FF2B5EF4-FFF2-40B4-BE49-F238E27FC236}">
                  <a16:creationId xmlns:a16="http://schemas.microsoft.com/office/drawing/2014/main" id="{5841A588-C0A4-48F4-BA35-3BB7AD56469D}"/>
                </a:ext>
              </a:extLst>
            </p:cNvPr>
            <p:cNvSpPr/>
            <p:nvPr/>
          </p:nvSpPr>
          <p:spPr>
            <a:xfrm>
              <a:off x="2803526" y="4135438"/>
              <a:ext cx="842962" cy="1622425"/>
            </a:xfrm>
            <a:custGeom>
              <a:avLst/>
              <a:gdLst>
                <a:gd name="connsiteX0" fmla="*/ 759619 w 842963"/>
                <a:gd name="connsiteY0" fmla="*/ 354807 h 1621632"/>
                <a:gd name="connsiteX1" fmla="*/ 640557 w 842963"/>
                <a:gd name="connsiteY1" fmla="*/ 740569 h 1621632"/>
                <a:gd name="connsiteX2" fmla="*/ 554832 w 842963"/>
                <a:gd name="connsiteY2" fmla="*/ 995363 h 1621632"/>
                <a:gd name="connsiteX3" fmla="*/ 445294 w 842963"/>
                <a:gd name="connsiteY3" fmla="*/ 1300163 h 1621632"/>
                <a:gd name="connsiteX4" fmla="*/ 385763 w 842963"/>
                <a:gd name="connsiteY4" fmla="*/ 1452563 h 1621632"/>
                <a:gd name="connsiteX5" fmla="*/ 373857 w 842963"/>
                <a:gd name="connsiteY5" fmla="*/ 1481138 h 1621632"/>
                <a:gd name="connsiteX6" fmla="*/ 364332 w 842963"/>
                <a:gd name="connsiteY6" fmla="*/ 1538288 h 1621632"/>
                <a:gd name="connsiteX7" fmla="*/ 354807 w 842963"/>
                <a:gd name="connsiteY7" fmla="*/ 1621632 h 1621632"/>
                <a:gd name="connsiteX8" fmla="*/ 0 w 842963"/>
                <a:gd name="connsiteY8" fmla="*/ 1173957 h 1621632"/>
                <a:gd name="connsiteX9" fmla="*/ 21432 w 842963"/>
                <a:gd name="connsiteY9" fmla="*/ 1193007 h 1621632"/>
                <a:gd name="connsiteX10" fmla="*/ 45244 w 842963"/>
                <a:gd name="connsiteY10" fmla="*/ 1204913 h 1621632"/>
                <a:gd name="connsiteX11" fmla="*/ 71438 w 842963"/>
                <a:gd name="connsiteY11" fmla="*/ 1214438 h 1621632"/>
                <a:gd name="connsiteX12" fmla="*/ 102394 w 842963"/>
                <a:gd name="connsiteY12" fmla="*/ 1219200 h 1621632"/>
                <a:gd name="connsiteX13" fmla="*/ 123825 w 842963"/>
                <a:gd name="connsiteY13" fmla="*/ 1219200 h 1621632"/>
                <a:gd name="connsiteX14" fmla="*/ 152400 w 842963"/>
                <a:gd name="connsiteY14" fmla="*/ 1207294 h 1621632"/>
                <a:gd name="connsiteX15" fmla="*/ 183357 w 842963"/>
                <a:gd name="connsiteY15" fmla="*/ 1164432 h 1621632"/>
                <a:gd name="connsiteX16" fmla="*/ 295275 w 842963"/>
                <a:gd name="connsiteY16" fmla="*/ 983457 h 1621632"/>
                <a:gd name="connsiteX17" fmla="*/ 421482 w 842963"/>
                <a:gd name="connsiteY17" fmla="*/ 762000 h 1621632"/>
                <a:gd name="connsiteX18" fmla="*/ 526257 w 842963"/>
                <a:gd name="connsiteY18" fmla="*/ 557213 h 1621632"/>
                <a:gd name="connsiteX19" fmla="*/ 623888 w 842963"/>
                <a:gd name="connsiteY19" fmla="*/ 359569 h 1621632"/>
                <a:gd name="connsiteX20" fmla="*/ 719138 w 842963"/>
                <a:gd name="connsiteY20" fmla="*/ 152400 h 1621632"/>
                <a:gd name="connsiteX21" fmla="*/ 773907 w 842963"/>
                <a:gd name="connsiteY21" fmla="*/ 30957 h 1621632"/>
                <a:gd name="connsiteX22" fmla="*/ 790575 w 842963"/>
                <a:gd name="connsiteY22" fmla="*/ 14288 h 1621632"/>
                <a:gd name="connsiteX23" fmla="*/ 809625 w 842963"/>
                <a:gd name="connsiteY23" fmla="*/ 2382 h 1621632"/>
                <a:gd name="connsiteX24" fmla="*/ 819150 w 842963"/>
                <a:gd name="connsiteY24" fmla="*/ 0 h 1621632"/>
                <a:gd name="connsiteX25" fmla="*/ 828675 w 842963"/>
                <a:gd name="connsiteY25" fmla="*/ 2382 h 1621632"/>
                <a:gd name="connsiteX26" fmla="*/ 833438 w 842963"/>
                <a:gd name="connsiteY26" fmla="*/ 9525 h 1621632"/>
                <a:gd name="connsiteX27" fmla="*/ 838200 w 842963"/>
                <a:gd name="connsiteY27" fmla="*/ 23813 h 1621632"/>
                <a:gd name="connsiteX28" fmla="*/ 842963 w 842963"/>
                <a:gd name="connsiteY28" fmla="*/ 42863 h 1621632"/>
                <a:gd name="connsiteX29" fmla="*/ 842963 w 842963"/>
                <a:gd name="connsiteY29" fmla="*/ 64294 h 1621632"/>
                <a:gd name="connsiteX30" fmla="*/ 835819 w 842963"/>
                <a:gd name="connsiteY30" fmla="*/ 102394 h 1621632"/>
                <a:gd name="connsiteX31" fmla="*/ 802482 w 842963"/>
                <a:gd name="connsiteY31" fmla="*/ 211932 h 1621632"/>
                <a:gd name="connsiteX32" fmla="*/ 759619 w 842963"/>
                <a:gd name="connsiteY32" fmla="*/ 354807 h 1621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42963" h="1621632">
                  <a:moveTo>
                    <a:pt x="759619" y="354807"/>
                  </a:moveTo>
                  <a:lnTo>
                    <a:pt x="640557" y="740569"/>
                  </a:lnTo>
                  <a:lnTo>
                    <a:pt x="554832" y="995363"/>
                  </a:lnTo>
                  <a:lnTo>
                    <a:pt x="445294" y="1300163"/>
                  </a:lnTo>
                  <a:lnTo>
                    <a:pt x="385763" y="1452563"/>
                  </a:lnTo>
                  <a:lnTo>
                    <a:pt x="373857" y="1481138"/>
                  </a:lnTo>
                  <a:lnTo>
                    <a:pt x="364332" y="1538288"/>
                  </a:lnTo>
                  <a:lnTo>
                    <a:pt x="354807" y="1621632"/>
                  </a:lnTo>
                  <a:lnTo>
                    <a:pt x="0" y="1173957"/>
                  </a:lnTo>
                  <a:lnTo>
                    <a:pt x="21432" y="1193007"/>
                  </a:lnTo>
                  <a:lnTo>
                    <a:pt x="45244" y="1204913"/>
                  </a:lnTo>
                  <a:lnTo>
                    <a:pt x="71438" y="1214438"/>
                  </a:lnTo>
                  <a:lnTo>
                    <a:pt x="102394" y="1219200"/>
                  </a:lnTo>
                  <a:lnTo>
                    <a:pt x="123825" y="1219200"/>
                  </a:lnTo>
                  <a:lnTo>
                    <a:pt x="152400" y="1207294"/>
                  </a:lnTo>
                  <a:lnTo>
                    <a:pt x="183357" y="1164432"/>
                  </a:lnTo>
                  <a:lnTo>
                    <a:pt x="295275" y="983457"/>
                  </a:lnTo>
                  <a:lnTo>
                    <a:pt x="421482" y="762000"/>
                  </a:lnTo>
                  <a:lnTo>
                    <a:pt x="526257" y="557213"/>
                  </a:lnTo>
                  <a:lnTo>
                    <a:pt x="623888" y="359569"/>
                  </a:lnTo>
                  <a:lnTo>
                    <a:pt x="719138" y="152400"/>
                  </a:lnTo>
                  <a:lnTo>
                    <a:pt x="773907" y="30957"/>
                  </a:lnTo>
                  <a:lnTo>
                    <a:pt x="790575" y="14288"/>
                  </a:lnTo>
                  <a:lnTo>
                    <a:pt x="809625" y="2382"/>
                  </a:lnTo>
                  <a:lnTo>
                    <a:pt x="819150" y="0"/>
                  </a:lnTo>
                  <a:lnTo>
                    <a:pt x="828675" y="2382"/>
                  </a:lnTo>
                  <a:lnTo>
                    <a:pt x="833438" y="9525"/>
                  </a:lnTo>
                  <a:lnTo>
                    <a:pt x="838200" y="23813"/>
                  </a:lnTo>
                  <a:lnTo>
                    <a:pt x="842963" y="42863"/>
                  </a:lnTo>
                  <a:lnTo>
                    <a:pt x="842963" y="64294"/>
                  </a:lnTo>
                  <a:lnTo>
                    <a:pt x="835819" y="102394"/>
                  </a:lnTo>
                  <a:lnTo>
                    <a:pt x="802482" y="211932"/>
                  </a:lnTo>
                  <a:lnTo>
                    <a:pt x="759619" y="3548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82">
              <a:extLst>
                <a:ext uri="{FF2B5EF4-FFF2-40B4-BE49-F238E27FC236}">
                  <a16:creationId xmlns:a16="http://schemas.microsoft.com/office/drawing/2014/main" id="{4957D209-DAB2-4937-BA07-C3C379527E07}"/>
                </a:ext>
              </a:extLst>
            </p:cNvPr>
            <p:cNvSpPr/>
            <p:nvPr/>
          </p:nvSpPr>
          <p:spPr>
            <a:xfrm>
              <a:off x="3843338" y="2239963"/>
              <a:ext cx="1752600" cy="415925"/>
            </a:xfrm>
            <a:custGeom>
              <a:avLst/>
              <a:gdLst>
                <a:gd name="connsiteX0" fmla="*/ 1452562 w 1752600"/>
                <a:gd name="connsiteY0" fmla="*/ 214313 h 414338"/>
                <a:gd name="connsiteX1" fmla="*/ 1309687 w 1752600"/>
                <a:gd name="connsiteY1" fmla="*/ 242888 h 414338"/>
                <a:gd name="connsiteX2" fmla="*/ 1164431 w 1752600"/>
                <a:gd name="connsiteY2" fmla="*/ 271463 h 414338"/>
                <a:gd name="connsiteX3" fmla="*/ 1031081 w 1752600"/>
                <a:gd name="connsiteY3" fmla="*/ 297657 h 414338"/>
                <a:gd name="connsiteX4" fmla="*/ 873918 w 1752600"/>
                <a:gd name="connsiteY4" fmla="*/ 333375 h 414338"/>
                <a:gd name="connsiteX5" fmla="*/ 781050 w 1752600"/>
                <a:gd name="connsiteY5" fmla="*/ 352425 h 414338"/>
                <a:gd name="connsiteX6" fmla="*/ 664368 w 1752600"/>
                <a:gd name="connsiteY6" fmla="*/ 373857 h 414338"/>
                <a:gd name="connsiteX7" fmla="*/ 600075 w 1752600"/>
                <a:gd name="connsiteY7" fmla="*/ 383382 h 414338"/>
                <a:gd name="connsiteX8" fmla="*/ 535781 w 1752600"/>
                <a:gd name="connsiteY8" fmla="*/ 392907 h 414338"/>
                <a:gd name="connsiteX9" fmla="*/ 473868 w 1752600"/>
                <a:gd name="connsiteY9" fmla="*/ 400050 h 414338"/>
                <a:gd name="connsiteX10" fmla="*/ 435768 w 1752600"/>
                <a:gd name="connsiteY10" fmla="*/ 404813 h 414338"/>
                <a:gd name="connsiteX11" fmla="*/ 397668 w 1752600"/>
                <a:gd name="connsiteY11" fmla="*/ 409575 h 414338"/>
                <a:gd name="connsiteX12" fmla="*/ 354806 w 1752600"/>
                <a:gd name="connsiteY12" fmla="*/ 414338 h 414338"/>
                <a:gd name="connsiteX13" fmla="*/ 319087 w 1752600"/>
                <a:gd name="connsiteY13" fmla="*/ 414338 h 414338"/>
                <a:gd name="connsiteX14" fmla="*/ 283368 w 1752600"/>
                <a:gd name="connsiteY14" fmla="*/ 414338 h 414338"/>
                <a:gd name="connsiteX15" fmla="*/ 250031 w 1752600"/>
                <a:gd name="connsiteY15" fmla="*/ 409575 h 414338"/>
                <a:gd name="connsiteX16" fmla="*/ 221456 w 1752600"/>
                <a:gd name="connsiteY16" fmla="*/ 402432 h 414338"/>
                <a:gd name="connsiteX17" fmla="*/ 176212 w 1752600"/>
                <a:gd name="connsiteY17" fmla="*/ 385763 h 414338"/>
                <a:gd name="connsiteX18" fmla="*/ 138112 w 1752600"/>
                <a:gd name="connsiteY18" fmla="*/ 366713 h 414338"/>
                <a:gd name="connsiteX19" fmla="*/ 104775 w 1752600"/>
                <a:gd name="connsiteY19" fmla="*/ 345282 h 414338"/>
                <a:gd name="connsiteX20" fmla="*/ 78581 w 1752600"/>
                <a:gd name="connsiteY20" fmla="*/ 323850 h 414338"/>
                <a:gd name="connsiteX21" fmla="*/ 57150 w 1752600"/>
                <a:gd name="connsiteY21" fmla="*/ 304800 h 414338"/>
                <a:gd name="connsiteX22" fmla="*/ 35718 w 1752600"/>
                <a:gd name="connsiteY22" fmla="*/ 278607 h 414338"/>
                <a:gd name="connsiteX23" fmla="*/ 14287 w 1752600"/>
                <a:gd name="connsiteY23" fmla="*/ 245269 h 414338"/>
                <a:gd name="connsiteX24" fmla="*/ 2381 w 1752600"/>
                <a:gd name="connsiteY24" fmla="*/ 221457 h 414338"/>
                <a:gd name="connsiteX25" fmla="*/ 0 w 1752600"/>
                <a:gd name="connsiteY25" fmla="*/ 202407 h 414338"/>
                <a:gd name="connsiteX26" fmla="*/ 0 w 1752600"/>
                <a:gd name="connsiteY26" fmla="*/ 183357 h 414338"/>
                <a:gd name="connsiteX27" fmla="*/ 4762 w 1752600"/>
                <a:gd name="connsiteY27" fmla="*/ 171450 h 414338"/>
                <a:gd name="connsiteX28" fmla="*/ 11906 w 1752600"/>
                <a:gd name="connsiteY28" fmla="*/ 169069 h 414338"/>
                <a:gd name="connsiteX29" fmla="*/ 21431 w 1752600"/>
                <a:gd name="connsiteY29" fmla="*/ 169069 h 414338"/>
                <a:gd name="connsiteX30" fmla="*/ 38100 w 1752600"/>
                <a:gd name="connsiteY30" fmla="*/ 173832 h 414338"/>
                <a:gd name="connsiteX31" fmla="*/ 69056 w 1752600"/>
                <a:gd name="connsiteY31" fmla="*/ 192882 h 414338"/>
                <a:gd name="connsiteX32" fmla="*/ 97631 w 1752600"/>
                <a:gd name="connsiteY32" fmla="*/ 209550 h 414338"/>
                <a:gd name="connsiteX33" fmla="*/ 130968 w 1752600"/>
                <a:gd name="connsiteY33" fmla="*/ 223838 h 414338"/>
                <a:gd name="connsiteX34" fmla="*/ 183356 w 1752600"/>
                <a:gd name="connsiteY34" fmla="*/ 238125 h 414338"/>
                <a:gd name="connsiteX35" fmla="*/ 228600 w 1752600"/>
                <a:gd name="connsiteY35" fmla="*/ 245269 h 414338"/>
                <a:gd name="connsiteX36" fmla="*/ 278606 w 1752600"/>
                <a:gd name="connsiteY36" fmla="*/ 247650 h 414338"/>
                <a:gd name="connsiteX37" fmla="*/ 364331 w 1752600"/>
                <a:gd name="connsiteY37" fmla="*/ 242888 h 414338"/>
                <a:gd name="connsiteX38" fmla="*/ 504825 w 1752600"/>
                <a:gd name="connsiteY38" fmla="*/ 223838 h 414338"/>
                <a:gd name="connsiteX39" fmla="*/ 747712 w 1752600"/>
                <a:gd name="connsiteY39" fmla="*/ 176213 h 414338"/>
                <a:gd name="connsiteX40" fmla="*/ 857250 w 1752600"/>
                <a:gd name="connsiteY40" fmla="*/ 154782 h 414338"/>
                <a:gd name="connsiteX41" fmla="*/ 1097756 w 1752600"/>
                <a:gd name="connsiteY41" fmla="*/ 107157 h 414338"/>
                <a:gd name="connsiteX42" fmla="*/ 1243012 w 1752600"/>
                <a:gd name="connsiteY42" fmla="*/ 66675 h 414338"/>
                <a:gd name="connsiteX43" fmla="*/ 1390650 w 1752600"/>
                <a:gd name="connsiteY43" fmla="*/ 11907 h 414338"/>
                <a:gd name="connsiteX44" fmla="*/ 1419225 w 1752600"/>
                <a:gd name="connsiteY44" fmla="*/ 0 h 414338"/>
                <a:gd name="connsiteX45" fmla="*/ 1481137 w 1752600"/>
                <a:gd name="connsiteY45" fmla="*/ 0 h 414338"/>
                <a:gd name="connsiteX46" fmla="*/ 1578768 w 1752600"/>
                <a:gd name="connsiteY46" fmla="*/ 7144 h 414338"/>
                <a:gd name="connsiteX47" fmla="*/ 1645443 w 1752600"/>
                <a:gd name="connsiteY47" fmla="*/ 14288 h 414338"/>
                <a:gd name="connsiteX48" fmla="*/ 1688306 w 1752600"/>
                <a:gd name="connsiteY48" fmla="*/ 23813 h 414338"/>
                <a:gd name="connsiteX49" fmla="*/ 1712118 w 1752600"/>
                <a:gd name="connsiteY49" fmla="*/ 33338 h 414338"/>
                <a:gd name="connsiteX50" fmla="*/ 1726406 w 1752600"/>
                <a:gd name="connsiteY50" fmla="*/ 45244 h 414338"/>
                <a:gd name="connsiteX51" fmla="*/ 1738312 w 1752600"/>
                <a:gd name="connsiteY51" fmla="*/ 59532 h 414338"/>
                <a:gd name="connsiteX52" fmla="*/ 1752600 w 1752600"/>
                <a:gd name="connsiteY52" fmla="*/ 85725 h 414338"/>
                <a:gd name="connsiteX53" fmla="*/ 1752600 w 1752600"/>
                <a:gd name="connsiteY53" fmla="*/ 97632 h 414338"/>
                <a:gd name="connsiteX54" fmla="*/ 1750218 w 1752600"/>
                <a:gd name="connsiteY54" fmla="*/ 109538 h 414338"/>
                <a:gd name="connsiteX55" fmla="*/ 1743075 w 1752600"/>
                <a:gd name="connsiteY55" fmla="*/ 126207 h 414338"/>
                <a:gd name="connsiteX56" fmla="*/ 1726406 w 1752600"/>
                <a:gd name="connsiteY56" fmla="*/ 142875 h 414338"/>
                <a:gd name="connsiteX57" fmla="*/ 1707356 w 1752600"/>
                <a:gd name="connsiteY57" fmla="*/ 154782 h 414338"/>
                <a:gd name="connsiteX58" fmla="*/ 1674018 w 1752600"/>
                <a:gd name="connsiteY58" fmla="*/ 164307 h 414338"/>
                <a:gd name="connsiteX59" fmla="*/ 1569243 w 1752600"/>
                <a:gd name="connsiteY59" fmla="*/ 188119 h 414338"/>
                <a:gd name="connsiteX60" fmla="*/ 1452562 w 1752600"/>
                <a:gd name="connsiteY60" fmla="*/ 214313 h 4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752600" h="414338">
                  <a:moveTo>
                    <a:pt x="1452562" y="214313"/>
                  </a:moveTo>
                  <a:lnTo>
                    <a:pt x="1309687" y="242888"/>
                  </a:lnTo>
                  <a:lnTo>
                    <a:pt x="1164431" y="271463"/>
                  </a:lnTo>
                  <a:lnTo>
                    <a:pt x="1031081" y="297657"/>
                  </a:lnTo>
                  <a:lnTo>
                    <a:pt x="873918" y="333375"/>
                  </a:lnTo>
                  <a:lnTo>
                    <a:pt x="781050" y="352425"/>
                  </a:lnTo>
                  <a:lnTo>
                    <a:pt x="664368" y="373857"/>
                  </a:lnTo>
                  <a:lnTo>
                    <a:pt x="600075" y="383382"/>
                  </a:lnTo>
                  <a:lnTo>
                    <a:pt x="535781" y="392907"/>
                  </a:lnTo>
                  <a:lnTo>
                    <a:pt x="473868" y="400050"/>
                  </a:lnTo>
                  <a:lnTo>
                    <a:pt x="435768" y="404813"/>
                  </a:lnTo>
                  <a:lnTo>
                    <a:pt x="397668" y="409575"/>
                  </a:lnTo>
                  <a:lnTo>
                    <a:pt x="354806" y="414338"/>
                  </a:lnTo>
                  <a:lnTo>
                    <a:pt x="319087" y="414338"/>
                  </a:lnTo>
                  <a:lnTo>
                    <a:pt x="283368" y="414338"/>
                  </a:lnTo>
                  <a:lnTo>
                    <a:pt x="250031" y="409575"/>
                  </a:lnTo>
                  <a:lnTo>
                    <a:pt x="221456" y="402432"/>
                  </a:lnTo>
                  <a:lnTo>
                    <a:pt x="176212" y="385763"/>
                  </a:lnTo>
                  <a:lnTo>
                    <a:pt x="138112" y="366713"/>
                  </a:lnTo>
                  <a:lnTo>
                    <a:pt x="104775" y="345282"/>
                  </a:lnTo>
                  <a:lnTo>
                    <a:pt x="78581" y="323850"/>
                  </a:lnTo>
                  <a:lnTo>
                    <a:pt x="57150" y="304800"/>
                  </a:lnTo>
                  <a:lnTo>
                    <a:pt x="35718" y="278607"/>
                  </a:lnTo>
                  <a:lnTo>
                    <a:pt x="14287" y="245269"/>
                  </a:lnTo>
                  <a:lnTo>
                    <a:pt x="2381" y="221457"/>
                  </a:lnTo>
                  <a:lnTo>
                    <a:pt x="0" y="202407"/>
                  </a:lnTo>
                  <a:lnTo>
                    <a:pt x="0" y="183357"/>
                  </a:lnTo>
                  <a:lnTo>
                    <a:pt x="4762" y="171450"/>
                  </a:lnTo>
                  <a:lnTo>
                    <a:pt x="11906" y="169069"/>
                  </a:lnTo>
                  <a:lnTo>
                    <a:pt x="21431" y="169069"/>
                  </a:lnTo>
                  <a:lnTo>
                    <a:pt x="38100" y="173832"/>
                  </a:lnTo>
                  <a:lnTo>
                    <a:pt x="69056" y="192882"/>
                  </a:lnTo>
                  <a:lnTo>
                    <a:pt x="97631" y="209550"/>
                  </a:lnTo>
                  <a:lnTo>
                    <a:pt x="130968" y="223838"/>
                  </a:lnTo>
                  <a:lnTo>
                    <a:pt x="183356" y="238125"/>
                  </a:lnTo>
                  <a:lnTo>
                    <a:pt x="228600" y="245269"/>
                  </a:lnTo>
                  <a:lnTo>
                    <a:pt x="278606" y="247650"/>
                  </a:lnTo>
                  <a:lnTo>
                    <a:pt x="364331" y="242888"/>
                  </a:lnTo>
                  <a:lnTo>
                    <a:pt x="504825" y="223838"/>
                  </a:lnTo>
                  <a:lnTo>
                    <a:pt x="747712" y="176213"/>
                  </a:lnTo>
                  <a:lnTo>
                    <a:pt x="857250" y="154782"/>
                  </a:lnTo>
                  <a:lnTo>
                    <a:pt x="1097756" y="107157"/>
                  </a:lnTo>
                  <a:lnTo>
                    <a:pt x="1243012" y="66675"/>
                  </a:lnTo>
                  <a:lnTo>
                    <a:pt x="1390650" y="11907"/>
                  </a:lnTo>
                  <a:lnTo>
                    <a:pt x="1419225" y="0"/>
                  </a:lnTo>
                  <a:lnTo>
                    <a:pt x="1481137" y="0"/>
                  </a:lnTo>
                  <a:lnTo>
                    <a:pt x="1578768" y="7144"/>
                  </a:lnTo>
                  <a:lnTo>
                    <a:pt x="1645443" y="14288"/>
                  </a:lnTo>
                  <a:lnTo>
                    <a:pt x="1688306" y="23813"/>
                  </a:lnTo>
                  <a:lnTo>
                    <a:pt x="1712118" y="33338"/>
                  </a:lnTo>
                  <a:lnTo>
                    <a:pt x="1726406" y="45244"/>
                  </a:lnTo>
                  <a:lnTo>
                    <a:pt x="1738312" y="59532"/>
                  </a:lnTo>
                  <a:lnTo>
                    <a:pt x="1752600" y="85725"/>
                  </a:lnTo>
                  <a:lnTo>
                    <a:pt x="1752600" y="97632"/>
                  </a:lnTo>
                  <a:lnTo>
                    <a:pt x="1750218" y="109538"/>
                  </a:lnTo>
                  <a:lnTo>
                    <a:pt x="1743075" y="126207"/>
                  </a:lnTo>
                  <a:lnTo>
                    <a:pt x="1726406" y="142875"/>
                  </a:lnTo>
                  <a:lnTo>
                    <a:pt x="1707356" y="154782"/>
                  </a:lnTo>
                  <a:lnTo>
                    <a:pt x="1674018" y="164307"/>
                  </a:lnTo>
                  <a:lnTo>
                    <a:pt x="1569243" y="188119"/>
                  </a:lnTo>
                  <a:lnTo>
                    <a:pt x="1452562" y="2143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83">
              <a:extLst>
                <a:ext uri="{FF2B5EF4-FFF2-40B4-BE49-F238E27FC236}">
                  <a16:creationId xmlns:a16="http://schemas.microsoft.com/office/drawing/2014/main" id="{C6AA4495-B8F6-4BE6-857D-EF7E891F691F}"/>
                </a:ext>
              </a:extLst>
            </p:cNvPr>
            <p:cNvSpPr/>
            <p:nvPr/>
          </p:nvSpPr>
          <p:spPr>
            <a:xfrm>
              <a:off x="4446588" y="1706563"/>
              <a:ext cx="509588" cy="1412875"/>
            </a:xfrm>
            <a:custGeom>
              <a:avLst/>
              <a:gdLst>
                <a:gd name="connsiteX0" fmla="*/ 476250 w 509587"/>
                <a:gd name="connsiteY0" fmla="*/ 438150 h 1412082"/>
                <a:gd name="connsiteX1" fmla="*/ 473869 w 509587"/>
                <a:gd name="connsiteY1" fmla="*/ 550069 h 1412082"/>
                <a:gd name="connsiteX2" fmla="*/ 473869 w 509587"/>
                <a:gd name="connsiteY2" fmla="*/ 664369 h 1412082"/>
                <a:gd name="connsiteX3" fmla="*/ 452437 w 509587"/>
                <a:gd name="connsiteY3" fmla="*/ 812007 h 1412082"/>
                <a:gd name="connsiteX4" fmla="*/ 452437 w 509587"/>
                <a:gd name="connsiteY4" fmla="*/ 1104900 h 1412082"/>
                <a:gd name="connsiteX5" fmla="*/ 452437 w 509587"/>
                <a:gd name="connsiteY5" fmla="*/ 1376363 h 1412082"/>
                <a:gd name="connsiteX6" fmla="*/ 250031 w 509587"/>
                <a:gd name="connsiteY6" fmla="*/ 1412082 h 1412082"/>
                <a:gd name="connsiteX7" fmla="*/ 250031 w 509587"/>
                <a:gd name="connsiteY7" fmla="*/ 1295400 h 1412082"/>
                <a:gd name="connsiteX8" fmla="*/ 250031 w 509587"/>
                <a:gd name="connsiteY8" fmla="*/ 1095375 h 1412082"/>
                <a:gd name="connsiteX9" fmla="*/ 247650 w 509587"/>
                <a:gd name="connsiteY9" fmla="*/ 862013 h 1412082"/>
                <a:gd name="connsiteX10" fmla="*/ 228600 w 509587"/>
                <a:gd name="connsiteY10" fmla="*/ 704850 h 1412082"/>
                <a:gd name="connsiteX11" fmla="*/ 228600 w 509587"/>
                <a:gd name="connsiteY11" fmla="*/ 557213 h 1412082"/>
                <a:gd name="connsiteX12" fmla="*/ 228600 w 509587"/>
                <a:gd name="connsiteY12" fmla="*/ 330994 h 1412082"/>
                <a:gd name="connsiteX13" fmla="*/ 228600 w 509587"/>
                <a:gd name="connsiteY13" fmla="*/ 290513 h 1412082"/>
                <a:gd name="connsiteX14" fmla="*/ 223837 w 509587"/>
                <a:gd name="connsiteY14" fmla="*/ 269082 h 1412082"/>
                <a:gd name="connsiteX15" fmla="*/ 214312 w 509587"/>
                <a:gd name="connsiteY15" fmla="*/ 240507 h 1412082"/>
                <a:gd name="connsiteX16" fmla="*/ 202406 w 509587"/>
                <a:gd name="connsiteY16" fmla="*/ 214313 h 1412082"/>
                <a:gd name="connsiteX17" fmla="*/ 183356 w 509587"/>
                <a:gd name="connsiteY17" fmla="*/ 185738 h 1412082"/>
                <a:gd name="connsiteX18" fmla="*/ 164306 w 509587"/>
                <a:gd name="connsiteY18" fmla="*/ 164307 h 1412082"/>
                <a:gd name="connsiteX19" fmla="*/ 133350 w 509587"/>
                <a:gd name="connsiteY19" fmla="*/ 135732 h 1412082"/>
                <a:gd name="connsiteX20" fmla="*/ 116681 w 509587"/>
                <a:gd name="connsiteY20" fmla="*/ 121444 h 1412082"/>
                <a:gd name="connsiteX21" fmla="*/ 95250 w 509587"/>
                <a:gd name="connsiteY21" fmla="*/ 104775 h 1412082"/>
                <a:gd name="connsiteX22" fmla="*/ 71437 w 509587"/>
                <a:gd name="connsiteY22" fmla="*/ 90488 h 1412082"/>
                <a:gd name="connsiteX23" fmla="*/ 35719 w 509587"/>
                <a:gd name="connsiteY23" fmla="*/ 71438 h 1412082"/>
                <a:gd name="connsiteX24" fmla="*/ 11906 w 509587"/>
                <a:gd name="connsiteY24" fmla="*/ 54769 h 1412082"/>
                <a:gd name="connsiteX25" fmla="*/ 0 w 509587"/>
                <a:gd name="connsiteY25" fmla="*/ 38100 h 1412082"/>
                <a:gd name="connsiteX26" fmla="*/ 0 w 509587"/>
                <a:gd name="connsiteY26" fmla="*/ 28575 h 1412082"/>
                <a:gd name="connsiteX27" fmla="*/ 2381 w 509587"/>
                <a:gd name="connsiteY27" fmla="*/ 19050 h 1412082"/>
                <a:gd name="connsiteX28" fmla="*/ 21431 w 509587"/>
                <a:gd name="connsiteY28" fmla="*/ 4763 h 1412082"/>
                <a:gd name="connsiteX29" fmla="*/ 42862 w 509587"/>
                <a:gd name="connsiteY29" fmla="*/ 0 h 1412082"/>
                <a:gd name="connsiteX30" fmla="*/ 54769 w 509587"/>
                <a:gd name="connsiteY30" fmla="*/ 0 h 1412082"/>
                <a:gd name="connsiteX31" fmla="*/ 135731 w 509587"/>
                <a:gd name="connsiteY31" fmla="*/ 19050 h 1412082"/>
                <a:gd name="connsiteX32" fmla="*/ 247650 w 509587"/>
                <a:gd name="connsiteY32" fmla="*/ 50007 h 1412082"/>
                <a:gd name="connsiteX33" fmla="*/ 347662 w 509587"/>
                <a:gd name="connsiteY33" fmla="*/ 80963 h 1412082"/>
                <a:gd name="connsiteX34" fmla="*/ 419100 w 509587"/>
                <a:gd name="connsiteY34" fmla="*/ 104775 h 1412082"/>
                <a:gd name="connsiteX35" fmla="*/ 452437 w 509587"/>
                <a:gd name="connsiteY35" fmla="*/ 119063 h 1412082"/>
                <a:gd name="connsiteX36" fmla="*/ 476250 w 509587"/>
                <a:gd name="connsiteY36" fmla="*/ 133350 h 1412082"/>
                <a:gd name="connsiteX37" fmla="*/ 490537 w 509587"/>
                <a:gd name="connsiteY37" fmla="*/ 145257 h 1412082"/>
                <a:gd name="connsiteX38" fmla="*/ 500062 w 509587"/>
                <a:gd name="connsiteY38" fmla="*/ 159544 h 1412082"/>
                <a:gd name="connsiteX39" fmla="*/ 507206 w 509587"/>
                <a:gd name="connsiteY39" fmla="*/ 176213 h 1412082"/>
                <a:gd name="connsiteX40" fmla="*/ 509587 w 509587"/>
                <a:gd name="connsiteY40" fmla="*/ 200025 h 1412082"/>
                <a:gd name="connsiteX41" fmla="*/ 504825 w 509587"/>
                <a:gd name="connsiteY41" fmla="*/ 221457 h 1412082"/>
                <a:gd name="connsiteX42" fmla="*/ 495300 w 509587"/>
                <a:gd name="connsiteY42" fmla="*/ 252413 h 1412082"/>
                <a:gd name="connsiteX43" fmla="*/ 485775 w 509587"/>
                <a:gd name="connsiteY43" fmla="*/ 297657 h 1412082"/>
                <a:gd name="connsiteX44" fmla="*/ 476250 w 509587"/>
                <a:gd name="connsiteY44" fmla="*/ 438150 h 1412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09587" h="1412082">
                  <a:moveTo>
                    <a:pt x="476250" y="438150"/>
                  </a:moveTo>
                  <a:cubicBezTo>
                    <a:pt x="475456" y="475456"/>
                    <a:pt x="474663" y="512763"/>
                    <a:pt x="473869" y="550069"/>
                  </a:cubicBezTo>
                  <a:lnTo>
                    <a:pt x="473869" y="664369"/>
                  </a:lnTo>
                  <a:lnTo>
                    <a:pt x="452437" y="812007"/>
                  </a:lnTo>
                  <a:lnTo>
                    <a:pt x="452437" y="1104900"/>
                  </a:lnTo>
                  <a:lnTo>
                    <a:pt x="452437" y="1376363"/>
                  </a:lnTo>
                  <a:lnTo>
                    <a:pt x="250031" y="1412082"/>
                  </a:lnTo>
                  <a:lnTo>
                    <a:pt x="250031" y="1295400"/>
                  </a:lnTo>
                  <a:lnTo>
                    <a:pt x="250031" y="1095375"/>
                  </a:lnTo>
                  <a:cubicBezTo>
                    <a:pt x="249237" y="1017588"/>
                    <a:pt x="248444" y="939800"/>
                    <a:pt x="247650" y="862013"/>
                  </a:cubicBezTo>
                  <a:lnTo>
                    <a:pt x="228600" y="704850"/>
                  </a:lnTo>
                  <a:lnTo>
                    <a:pt x="228600" y="557213"/>
                  </a:lnTo>
                  <a:lnTo>
                    <a:pt x="228600" y="330994"/>
                  </a:lnTo>
                  <a:lnTo>
                    <a:pt x="228600" y="290513"/>
                  </a:lnTo>
                  <a:lnTo>
                    <a:pt x="223837" y="269082"/>
                  </a:lnTo>
                  <a:lnTo>
                    <a:pt x="214312" y="240507"/>
                  </a:lnTo>
                  <a:lnTo>
                    <a:pt x="202406" y="214313"/>
                  </a:lnTo>
                  <a:lnTo>
                    <a:pt x="183356" y="185738"/>
                  </a:lnTo>
                  <a:lnTo>
                    <a:pt x="164306" y="164307"/>
                  </a:lnTo>
                  <a:lnTo>
                    <a:pt x="133350" y="135732"/>
                  </a:lnTo>
                  <a:lnTo>
                    <a:pt x="116681" y="121444"/>
                  </a:lnTo>
                  <a:lnTo>
                    <a:pt x="95250" y="104775"/>
                  </a:lnTo>
                  <a:lnTo>
                    <a:pt x="71437" y="90488"/>
                  </a:lnTo>
                  <a:lnTo>
                    <a:pt x="35719" y="71438"/>
                  </a:lnTo>
                  <a:lnTo>
                    <a:pt x="11906" y="54769"/>
                  </a:lnTo>
                  <a:lnTo>
                    <a:pt x="0" y="38100"/>
                  </a:lnTo>
                  <a:lnTo>
                    <a:pt x="0" y="28575"/>
                  </a:lnTo>
                  <a:lnTo>
                    <a:pt x="2381" y="19050"/>
                  </a:lnTo>
                  <a:lnTo>
                    <a:pt x="21431" y="4763"/>
                  </a:lnTo>
                  <a:lnTo>
                    <a:pt x="42862" y="0"/>
                  </a:lnTo>
                  <a:lnTo>
                    <a:pt x="54769" y="0"/>
                  </a:lnTo>
                  <a:lnTo>
                    <a:pt x="135731" y="19050"/>
                  </a:lnTo>
                  <a:lnTo>
                    <a:pt x="247650" y="50007"/>
                  </a:lnTo>
                  <a:lnTo>
                    <a:pt x="347662" y="80963"/>
                  </a:lnTo>
                  <a:lnTo>
                    <a:pt x="419100" y="104775"/>
                  </a:lnTo>
                  <a:lnTo>
                    <a:pt x="452437" y="119063"/>
                  </a:lnTo>
                  <a:lnTo>
                    <a:pt x="476250" y="133350"/>
                  </a:lnTo>
                  <a:lnTo>
                    <a:pt x="490537" y="145257"/>
                  </a:lnTo>
                  <a:lnTo>
                    <a:pt x="500062" y="159544"/>
                  </a:lnTo>
                  <a:lnTo>
                    <a:pt x="507206" y="176213"/>
                  </a:lnTo>
                  <a:lnTo>
                    <a:pt x="509587" y="200025"/>
                  </a:lnTo>
                  <a:lnTo>
                    <a:pt x="504825" y="221457"/>
                  </a:lnTo>
                  <a:lnTo>
                    <a:pt x="495300" y="252413"/>
                  </a:lnTo>
                  <a:lnTo>
                    <a:pt x="485775" y="297657"/>
                  </a:lnTo>
                  <a:lnTo>
                    <a:pt x="476250" y="4381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84">
              <a:extLst>
                <a:ext uri="{FF2B5EF4-FFF2-40B4-BE49-F238E27FC236}">
                  <a16:creationId xmlns:a16="http://schemas.microsoft.com/office/drawing/2014/main" id="{AE8D136B-D31D-44B8-AA17-CA826093BB60}"/>
                </a:ext>
              </a:extLst>
            </p:cNvPr>
            <p:cNvSpPr/>
            <p:nvPr/>
          </p:nvSpPr>
          <p:spPr>
            <a:xfrm>
              <a:off x="3822701" y="3113088"/>
              <a:ext cx="501650" cy="1260475"/>
            </a:xfrm>
            <a:custGeom>
              <a:avLst/>
              <a:gdLst>
                <a:gd name="connsiteX0" fmla="*/ 371475 w 502444"/>
                <a:gd name="connsiteY0" fmla="*/ 273844 h 1262062"/>
                <a:gd name="connsiteX1" fmla="*/ 388144 w 502444"/>
                <a:gd name="connsiteY1" fmla="*/ 414337 h 1262062"/>
                <a:gd name="connsiteX2" fmla="*/ 409575 w 502444"/>
                <a:gd name="connsiteY2" fmla="*/ 561975 h 1262062"/>
                <a:gd name="connsiteX3" fmla="*/ 423863 w 502444"/>
                <a:gd name="connsiteY3" fmla="*/ 626269 h 1262062"/>
                <a:gd name="connsiteX4" fmla="*/ 447675 w 502444"/>
                <a:gd name="connsiteY4" fmla="*/ 747712 h 1262062"/>
                <a:gd name="connsiteX5" fmla="*/ 473869 w 502444"/>
                <a:gd name="connsiteY5" fmla="*/ 881062 h 1262062"/>
                <a:gd name="connsiteX6" fmla="*/ 502444 w 502444"/>
                <a:gd name="connsiteY6" fmla="*/ 1031081 h 1262062"/>
                <a:gd name="connsiteX7" fmla="*/ 492919 w 502444"/>
                <a:gd name="connsiteY7" fmla="*/ 1159669 h 1262062"/>
                <a:gd name="connsiteX8" fmla="*/ 488157 w 502444"/>
                <a:gd name="connsiteY8" fmla="*/ 1193006 h 1262062"/>
                <a:gd name="connsiteX9" fmla="*/ 476250 w 502444"/>
                <a:gd name="connsiteY9" fmla="*/ 1223962 h 1262062"/>
                <a:gd name="connsiteX10" fmla="*/ 464344 w 502444"/>
                <a:gd name="connsiteY10" fmla="*/ 1243012 h 1262062"/>
                <a:gd name="connsiteX11" fmla="*/ 450057 w 502444"/>
                <a:gd name="connsiteY11" fmla="*/ 1252537 h 1262062"/>
                <a:gd name="connsiteX12" fmla="*/ 438150 w 502444"/>
                <a:gd name="connsiteY12" fmla="*/ 1257300 h 1262062"/>
                <a:gd name="connsiteX13" fmla="*/ 428625 w 502444"/>
                <a:gd name="connsiteY13" fmla="*/ 1259681 h 1262062"/>
                <a:gd name="connsiteX14" fmla="*/ 416719 w 502444"/>
                <a:gd name="connsiteY14" fmla="*/ 1262062 h 1262062"/>
                <a:gd name="connsiteX15" fmla="*/ 397669 w 502444"/>
                <a:gd name="connsiteY15" fmla="*/ 1262062 h 1262062"/>
                <a:gd name="connsiteX16" fmla="*/ 376238 w 502444"/>
                <a:gd name="connsiteY16" fmla="*/ 1257300 h 1262062"/>
                <a:gd name="connsiteX17" fmla="*/ 354807 w 502444"/>
                <a:gd name="connsiteY17" fmla="*/ 1245394 h 1262062"/>
                <a:gd name="connsiteX18" fmla="*/ 340519 w 502444"/>
                <a:gd name="connsiteY18" fmla="*/ 1231106 h 1262062"/>
                <a:gd name="connsiteX19" fmla="*/ 321469 w 502444"/>
                <a:gd name="connsiteY19" fmla="*/ 1207294 h 1262062"/>
                <a:gd name="connsiteX20" fmla="*/ 304800 w 502444"/>
                <a:gd name="connsiteY20" fmla="*/ 1178719 h 1262062"/>
                <a:gd name="connsiteX21" fmla="*/ 290513 w 502444"/>
                <a:gd name="connsiteY21" fmla="*/ 1150144 h 1262062"/>
                <a:gd name="connsiteX22" fmla="*/ 278607 w 502444"/>
                <a:gd name="connsiteY22" fmla="*/ 1116806 h 1262062"/>
                <a:gd name="connsiteX23" fmla="*/ 269082 w 502444"/>
                <a:gd name="connsiteY23" fmla="*/ 1085850 h 1262062"/>
                <a:gd name="connsiteX24" fmla="*/ 254794 w 502444"/>
                <a:gd name="connsiteY24" fmla="*/ 995362 h 1262062"/>
                <a:gd name="connsiteX25" fmla="*/ 233363 w 502444"/>
                <a:gd name="connsiteY25" fmla="*/ 876300 h 1262062"/>
                <a:gd name="connsiteX26" fmla="*/ 200025 w 502444"/>
                <a:gd name="connsiteY26" fmla="*/ 681037 h 1262062"/>
                <a:gd name="connsiteX27" fmla="*/ 164307 w 502444"/>
                <a:gd name="connsiteY27" fmla="*/ 431006 h 1262062"/>
                <a:gd name="connsiteX28" fmla="*/ 154782 w 502444"/>
                <a:gd name="connsiteY28" fmla="*/ 383381 h 1262062"/>
                <a:gd name="connsiteX29" fmla="*/ 140494 w 502444"/>
                <a:gd name="connsiteY29" fmla="*/ 328612 h 1262062"/>
                <a:gd name="connsiteX30" fmla="*/ 121444 w 502444"/>
                <a:gd name="connsiteY30" fmla="*/ 266700 h 1262062"/>
                <a:gd name="connsiteX31" fmla="*/ 104775 w 502444"/>
                <a:gd name="connsiteY31" fmla="*/ 219075 h 1262062"/>
                <a:gd name="connsiteX32" fmla="*/ 80963 w 502444"/>
                <a:gd name="connsiteY32" fmla="*/ 164306 h 1262062"/>
                <a:gd name="connsiteX33" fmla="*/ 50007 w 502444"/>
                <a:gd name="connsiteY33" fmla="*/ 107156 h 1262062"/>
                <a:gd name="connsiteX34" fmla="*/ 30957 w 502444"/>
                <a:gd name="connsiteY34" fmla="*/ 78581 h 1262062"/>
                <a:gd name="connsiteX35" fmla="*/ 9525 w 502444"/>
                <a:gd name="connsiteY35" fmla="*/ 52387 h 1262062"/>
                <a:gd name="connsiteX36" fmla="*/ 0 w 502444"/>
                <a:gd name="connsiteY36" fmla="*/ 33337 h 1262062"/>
                <a:gd name="connsiteX37" fmla="*/ 0 w 502444"/>
                <a:gd name="connsiteY37" fmla="*/ 19050 h 1262062"/>
                <a:gd name="connsiteX38" fmla="*/ 4763 w 502444"/>
                <a:gd name="connsiteY38" fmla="*/ 9525 h 1262062"/>
                <a:gd name="connsiteX39" fmla="*/ 14288 w 502444"/>
                <a:gd name="connsiteY39" fmla="*/ 2381 h 1262062"/>
                <a:gd name="connsiteX40" fmla="*/ 30957 w 502444"/>
                <a:gd name="connsiteY40" fmla="*/ 0 h 1262062"/>
                <a:gd name="connsiteX41" fmla="*/ 80963 w 502444"/>
                <a:gd name="connsiteY41" fmla="*/ 4762 h 1262062"/>
                <a:gd name="connsiteX42" fmla="*/ 195263 w 502444"/>
                <a:gd name="connsiteY42" fmla="*/ 21431 h 1262062"/>
                <a:gd name="connsiteX43" fmla="*/ 338138 w 502444"/>
                <a:gd name="connsiteY43" fmla="*/ 47625 h 1262062"/>
                <a:gd name="connsiteX44" fmla="*/ 371475 w 502444"/>
                <a:gd name="connsiteY44" fmla="*/ 273844 h 1262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02444" h="1262062">
                  <a:moveTo>
                    <a:pt x="371475" y="273844"/>
                  </a:moveTo>
                  <a:lnTo>
                    <a:pt x="388144" y="414337"/>
                  </a:lnTo>
                  <a:lnTo>
                    <a:pt x="409575" y="561975"/>
                  </a:lnTo>
                  <a:lnTo>
                    <a:pt x="423863" y="626269"/>
                  </a:lnTo>
                  <a:lnTo>
                    <a:pt x="447675" y="747712"/>
                  </a:lnTo>
                  <a:lnTo>
                    <a:pt x="473869" y="881062"/>
                  </a:lnTo>
                  <a:lnTo>
                    <a:pt x="502444" y="1031081"/>
                  </a:lnTo>
                  <a:lnTo>
                    <a:pt x="492919" y="1159669"/>
                  </a:lnTo>
                  <a:lnTo>
                    <a:pt x="488157" y="1193006"/>
                  </a:lnTo>
                  <a:lnTo>
                    <a:pt x="476250" y="1223962"/>
                  </a:lnTo>
                  <a:lnTo>
                    <a:pt x="464344" y="1243012"/>
                  </a:lnTo>
                  <a:lnTo>
                    <a:pt x="450057" y="1252537"/>
                  </a:lnTo>
                  <a:lnTo>
                    <a:pt x="438150" y="1257300"/>
                  </a:lnTo>
                  <a:lnTo>
                    <a:pt x="428625" y="1259681"/>
                  </a:lnTo>
                  <a:lnTo>
                    <a:pt x="416719" y="1262062"/>
                  </a:lnTo>
                  <a:lnTo>
                    <a:pt x="397669" y="1262062"/>
                  </a:lnTo>
                  <a:lnTo>
                    <a:pt x="376238" y="1257300"/>
                  </a:lnTo>
                  <a:lnTo>
                    <a:pt x="354807" y="1245394"/>
                  </a:lnTo>
                  <a:lnTo>
                    <a:pt x="340519" y="1231106"/>
                  </a:lnTo>
                  <a:lnTo>
                    <a:pt x="321469" y="1207294"/>
                  </a:lnTo>
                  <a:lnTo>
                    <a:pt x="304800" y="1178719"/>
                  </a:lnTo>
                  <a:lnTo>
                    <a:pt x="290513" y="1150144"/>
                  </a:lnTo>
                  <a:lnTo>
                    <a:pt x="278607" y="1116806"/>
                  </a:lnTo>
                  <a:lnTo>
                    <a:pt x="269082" y="1085850"/>
                  </a:lnTo>
                  <a:lnTo>
                    <a:pt x="254794" y="995362"/>
                  </a:lnTo>
                  <a:lnTo>
                    <a:pt x="233363" y="876300"/>
                  </a:lnTo>
                  <a:lnTo>
                    <a:pt x="200025" y="681037"/>
                  </a:lnTo>
                  <a:lnTo>
                    <a:pt x="164307" y="431006"/>
                  </a:lnTo>
                  <a:lnTo>
                    <a:pt x="154782" y="383381"/>
                  </a:lnTo>
                  <a:lnTo>
                    <a:pt x="140494" y="328612"/>
                  </a:lnTo>
                  <a:lnTo>
                    <a:pt x="121444" y="266700"/>
                  </a:lnTo>
                  <a:lnTo>
                    <a:pt x="104775" y="219075"/>
                  </a:lnTo>
                  <a:lnTo>
                    <a:pt x="80963" y="164306"/>
                  </a:lnTo>
                  <a:lnTo>
                    <a:pt x="50007" y="107156"/>
                  </a:lnTo>
                  <a:lnTo>
                    <a:pt x="30957" y="78581"/>
                  </a:lnTo>
                  <a:lnTo>
                    <a:pt x="9525" y="52387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4763" y="9525"/>
                  </a:lnTo>
                  <a:lnTo>
                    <a:pt x="14288" y="2381"/>
                  </a:lnTo>
                  <a:lnTo>
                    <a:pt x="30957" y="0"/>
                  </a:lnTo>
                  <a:lnTo>
                    <a:pt x="80963" y="4762"/>
                  </a:lnTo>
                  <a:lnTo>
                    <a:pt x="195263" y="21431"/>
                  </a:lnTo>
                  <a:lnTo>
                    <a:pt x="338138" y="47625"/>
                  </a:lnTo>
                  <a:lnTo>
                    <a:pt x="371475" y="2738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85">
              <a:extLst>
                <a:ext uri="{FF2B5EF4-FFF2-40B4-BE49-F238E27FC236}">
                  <a16:creationId xmlns:a16="http://schemas.microsoft.com/office/drawing/2014/main" id="{0C674610-4A54-46AD-97B7-699756213ED4}"/>
                </a:ext>
              </a:extLst>
            </p:cNvPr>
            <p:cNvSpPr/>
            <p:nvPr/>
          </p:nvSpPr>
          <p:spPr>
            <a:xfrm>
              <a:off x="4090988" y="2913063"/>
              <a:ext cx="1524000" cy="1249362"/>
            </a:xfrm>
            <a:custGeom>
              <a:avLst/>
              <a:gdLst>
                <a:gd name="connsiteX0" fmla="*/ 1062037 w 1524000"/>
                <a:gd name="connsiteY0" fmla="*/ 207169 h 1250156"/>
                <a:gd name="connsiteX1" fmla="*/ 957262 w 1524000"/>
                <a:gd name="connsiteY1" fmla="*/ 219075 h 1250156"/>
                <a:gd name="connsiteX2" fmla="*/ 838200 w 1524000"/>
                <a:gd name="connsiteY2" fmla="*/ 235744 h 1250156"/>
                <a:gd name="connsiteX3" fmla="*/ 695325 w 1524000"/>
                <a:gd name="connsiteY3" fmla="*/ 259556 h 1250156"/>
                <a:gd name="connsiteX4" fmla="*/ 564356 w 1524000"/>
                <a:gd name="connsiteY4" fmla="*/ 285750 h 1250156"/>
                <a:gd name="connsiteX5" fmla="*/ 445293 w 1524000"/>
                <a:gd name="connsiteY5" fmla="*/ 311944 h 1250156"/>
                <a:gd name="connsiteX6" fmla="*/ 335756 w 1524000"/>
                <a:gd name="connsiteY6" fmla="*/ 335756 h 1250156"/>
                <a:gd name="connsiteX7" fmla="*/ 228600 w 1524000"/>
                <a:gd name="connsiteY7" fmla="*/ 361950 h 1250156"/>
                <a:gd name="connsiteX8" fmla="*/ 16668 w 1524000"/>
                <a:gd name="connsiteY8" fmla="*/ 423862 h 1250156"/>
                <a:gd name="connsiteX9" fmla="*/ 0 w 1524000"/>
                <a:gd name="connsiteY9" fmla="*/ 252412 h 1250156"/>
                <a:gd name="connsiteX10" fmla="*/ 138112 w 1524000"/>
                <a:gd name="connsiteY10" fmla="*/ 235744 h 1250156"/>
                <a:gd name="connsiteX11" fmla="*/ 300037 w 1524000"/>
                <a:gd name="connsiteY11" fmla="*/ 202406 h 1250156"/>
                <a:gd name="connsiteX12" fmla="*/ 450056 w 1524000"/>
                <a:gd name="connsiteY12" fmla="*/ 169069 h 1250156"/>
                <a:gd name="connsiteX13" fmla="*/ 611981 w 1524000"/>
                <a:gd name="connsiteY13" fmla="*/ 133350 h 1250156"/>
                <a:gd name="connsiteX14" fmla="*/ 900112 w 1524000"/>
                <a:gd name="connsiteY14" fmla="*/ 66675 h 1250156"/>
                <a:gd name="connsiteX15" fmla="*/ 1012031 w 1524000"/>
                <a:gd name="connsiteY15" fmla="*/ 40481 h 1250156"/>
                <a:gd name="connsiteX16" fmla="*/ 1116806 w 1524000"/>
                <a:gd name="connsiteY16" fmla="*/ 16669 h 1250156"/>
                <a:gd name="connsiteX17" fmla="*/ 1202531 w 1524000"/>
                <a:gd name="connsiteY17" fmla="*/ 0 h 1250156"/>
                <a:gd name="connsiteX18" fmla="*/ 1214437 w 1524000"/>
                <a:gd name="connsiteY18" fmla="*/ 0 h 1250156"/>
                <a:gd name="connsiteX19" fmla="*/ 1228725 w 1524000"/>
                <a:gd name="connsiteY19" fmla="*/ 0 h 1250156"/>
                <a:gd name="connsiteX20" fmla="*/ 1252537 w 1524000"/>
                <a:gd name="connsiteY20" fmla="*/ 7144 h 1250156"/>
                <a:gd name="connsiteX21" fmla="*/ 1304925 w 1524000"/>
                <a:gd name="connsiteY21" fmla="*/ 33337 h 1250156"/>
                <a:gd name="connsiteX22" fmla="*/ 1364456 w 1524000"/>
                <a:gd name="connsiteY22" fmla="*/ 71437 h 1250156"/>
                <a:gd name="connsiteX23" fmla="*/ 1438275 w 1524000"/>
                <a:gd name="connsiteY23" fmla="*/ 128587 h 1250156"/>
                <a:gd name="connsiteX24" fmla="*/ 1502568 w 1524000"/>
                <a:gd name="connsiteY24" fmla="*/ 180975 h 1250156"/>
                <a:gd name="connsiteX25" fmla="*/ 1521618 w 1524000"/>
                <a:gd name="connsiteY25" fmla="*/ 195262 h 1250156"/>
                <a:gd name="connsiteX26" fmla="*/ 1524000 w 1524000"/>
                <a:gd name="connsiteY26" fmla="*/ 207169 h 1250156"/>
                <a:gd name="connsiteX27" fmla="*/ 1519237 w 1524000"/>
                <a:gd name="connsiteY27" fmla="*/ 264319 h 1250156"/>
                <a:gd name="connsiteX28" fmla="*/ 1504950 w 1524000"/>
                <a:gd name="connsiteY28" fmla="*/ 376237 h 1250156"/>
                <a:gd name="connsiteX29" fmla="*/ 1488281 w 1524000"/>
                <a:gd name="connsiteY29" fmla="*/ 478631 h 1250156"/>
                <a:gd name="connsiteX30" fmla="*/ 1445418 w 1524000"/>
                <a:gd name="connsiteY30" fmla="*/ 726281 h 1250156"/>
                <a:gd name="connsiteX31" fmla="*/ 1402556 w 1524000"/>
                <a:gd name="connsiteY31" fmla="*/ 959644 h 1250156"/>
                <a:gd name="connsiteX32" fmla="*/ 1366837 w 1524000"/>
                <a:gd name="connsiteY32" fmla="*/ 1152525 h 1250156"/>
                <a:gd name="connsiteX33" fmla="*/ 1354931 w 1524000"/>
                <a:gd name="connsiteY33" fmla="*/ 1176337 h 1250156"/>
                <a:gd name="connsiteX34" fmla="*/ 1331118 w 1524000"/>
                <a:gd name="connsiteY34" fmla="*/ 1202531 h 1250156"/>
                <a:gd name="connsiteX35" fmla="*/ 1300162 w 1524000"/>
                <a:gd name="connsiteY35" fmla="*/ 1226344 h 1250156"/>
                <a:gd name="connsiteX36" fmla="*/ 1273968 w 1524000"/>
                <a:gd name="connsiteY36" fmla="*/ 1240631 h 1250156"/>
                <a:gd name="connsiteX37" fmla="*/ 1245393 w 1524000"/>
                <a:gd name="connsiteY37" fmla="*/ 1247775 h 1250156"/>
                <a:gd name="connsiteX38" fmla="*/ 1226343 w 1524000"/>
                <a:gd name="connsiteY38" fmla="*/ 1250156 h 1250156"/>
                <a:gd name="connsiteX39" fmla="*/ 1219200 w 1524000"/>
                <a:gd name="connsiteY39" fmla="*/ 1250156 h 1250156"/>
                <a:gd name="connsiteX40" fmla="*/ 1197768 w 1524000"/>
                <a:gd name="connsiteY40" fmla="*/ 1243012 h 1250156"/>
                <a:gd name="connsiteX41" fmla="*/ 1185862 w 1524000"/>
                <a:gd name="connsiteY41" fmla="*/ 1069181 h 1250156"/>
                <a:gd name="connsiteX42" fmla="*/ 1185862 w 1524000"/>
                <a:gd name="connsiteY42" fmla="*/ 931069 h 1250156"/>
                <a:gd name="connsiteX43" fmla="*/ 1183481 w 1524000"/>
                <a:gd name="connsiteY43" fmla="*/ 692944 h 1250156"/>
                <a:gd name="connsiteX44" fmla="*/ 1207293 w 1524000"/>
                <a:gd name="connsiteY44" fmla="*/ 583406 h 1250156"/>
                <a:gd name="connsiteX45" fmla="*/ 1214437 w 1524000"/>
                <a:gd name="connsiteY45" fmla="*/ 478631 h 1250156"/>
                <a:gd name="connsiteX46" fmla="*/ 1226343 w 1524000"/>
                <a:gd name="connsiteY46" fmla="*/ 321469 h 1250156"/>
                <a:gd name="connsiteX47" fmla="*/ 1228725 w 1524000"/>
                <a:gd name="connsiteY47" fmla="*/ 257175 h 1250156"/>
                <a:gd name="connsiteX48" fmla="*/ 1228725 w 1524000"/>
                <a:gd name="connsiteY48" fmla="*/ 242887 h 1250156"/>
                <a:gd name="connsiteX49" fmla="*/ 1221581 w 1524000"/>
                <a:gd name="connsiteY49" fmla="*/ 226219 h 1250156"/>
                <a:gd name="connsiteX50" fmla="*/ 1212056 w 1524000"/>
                <a:gd name="connsiteY50" fmla="*/ 216694 h 1250156"/>
                <a:gd name="connsiteX51" fmla="*/ 1183481 w 1524000"/>
                <a:gd name="connsiteY51" fmla="*/ 202406 h 1250156"/>
                <a:gd name="connsiteX52" fmla="*/ 1145381 w 1524000"/>
                <a:gd name="connsiteY52" fmla="*/ 197644 h 1250156"/>
                <a:gd name="connsiteX53" fmla="*/ 1062037 w 1524000"/>
                <a:gd name="connsiteY53" fmla="*/ 207169 h 1250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24000" h="1250156">
                  <a:moveTo>
                    <a:pt x="1062037" y="207169"/>
                  </a:moveTo>
                  <a:lnTo>
                    <a:pt x="957262" y="219075"/>
                  </a:lnTo>
                  <a:lnTo>
                    <a:pt x="838200" y="235744"/>
                  </a:lnTo>
                  <a:lnTo>
                    <a:pt x="695325" y="259556"/>
                  </a:lnTo>
                  <a:lnTo>
                    <a:pt x="564356" y="285750"/>
                  </a:lnTo>
                  <a:lnTo>
                    <a:pt x="445293" y="311944"/>
                  </a:lnTo>
                  <a:lnTo>
                    <a:pt x="335756" y="335756"/>
                  </a:lnTo>
                  <a:lnTo>
                    <a:pt x="228600" y="361950"/>
                  </a:lnTo>
                  <a:lnTo>
                    <a:pt x="16668" y="423862"/>
                  </a:lnTo>
                  <a:lnTo>
                    <a:pt x="0" y="252412"/>
                  </a:lnTo>
                  <a:lnTo>
                    <a:pt x="138112" y="235744"/>
                  </a:lnTo>
                  <a:lnTo>
                    <a:pt x="300037" y="202406"/>
                  </a:lnTo>
                  <a:lnTo>
                    <a:pt x="450056" y="169069"/>
                  </a:lnTo>
                  <a:lnTo>
                    <a:pt x="611981" y="133350"/>
                  </a:lnTo>
                  <a:lnTo>
                    <a:pt x="900112" y="66675"/>
                  </a:lnTo>
                  <a:lnTo>
                    <a:pt x="1012031" y="40481"/>
                  </a:lnTo>
                  <a:lnTo>
                    <a:pt x="1116806" y="16669"/>
                  </a:lnTo>
                  <a:lnTo>
                    <a:pt x="1202531" y="0"/>
                  </a:lnTo>
                  <a:lnTo>
                    <a:pt x="1214437" y="0"/>
                  </a:lnTo>
                  <a:lnTo>
                    <a:pt x="1228725" y="0"/>
                  </a:lnTo>
                  <a:lnTo>
                    <a:pt x="1252537" y="7144"/>
                  </a:lnTo>
                  <a:lnTo>
                    <a:pt x="1304925" y="33337"/>
                  </a:lnTo>
                  <a:lnTo>
                    <a:pt x="1364456" y="71437"/>
                  </a:lnTo>
                  <a:lnTo>
                    <a:pt x="1438275" y="128587"/>
                  </a:lnTo>
                  <a:lnTo>
                    <a:pt x="1502568" y="180975"/>
                  </a:lnTo>
                  <a:lnTo>
                    <a:pt x="1521618" y="195262"/>
                  </a:lnTo>
                  <a:lnTo>
                    <a:pt x="1524000" y="207169"/>
                  </a:lnTo>
                  <a:lnTo>
                    <a:pt x="1519237" y="264319"/>
                  </a:lnTo>
                  <a:lnTo>
                    <a:pt x="1504950" y="376237"/>
                  </a:lnTo>
                  <a:lnTo>
                    <a:pt x="1488281" y="478631"/>
                  </a:lnTo>
                  <a:lnTo>
                    <a:pt x="1445418" y="726281"/>
                  </a:lnTo>
                  <a:lnTo>
                    <a:pt x="1402556" y="959644"/>
                  </a:lnTo>
                  <a:lnTo>
                    <a:pt x="1366837" y="1152525"/>
                  </a:lnTo>
                  <a:lnTo>
                    <a:pt x="1354931" y="1176337"/>
                  </a:lnTo>
                  <a:lnTo>
                    <a:pt x="1331118" y="1202531"/>
                  </a:lnTo>
                  <a:lnTo>
                    <a:pt x="1300162" y="1226344"/>
                  </a:lnTo>
                  <a:lnTo>
                    <a:pt x="1273968" y="1240631"/>
                  </a:lnTo>
                  <a:lnTo>
                    <a:pt x="1245393" y="1247775"/>
                  </a:lnTo>
                  <a:lnTo>
                    <a:pt x="1226343" y="1250156"/>
                  </a:lnTo>
                  <a:lnTo>
                    <a:pt x="1219200" y="1250156"/>
                  </a:lnTo>
                  <a:lnTo>
                    <a:pt x="1197768" y="1243012"/>
                  </a:lnTo>
                  <a:lnTo>
                    <a:pt x="1185862" y="1069181"/>
                  </a:lnTo>
                  <a:lnTo>
                    <a:pt x="1185862" y="931069"/>
                  </a:lnTo>
                  <a:cubicBezTo>
                    <a:pt x="1185068" y="851694"/>
                    <a:pt x="1184275" y="772319"/>
                    <a:pt x="1183481" y="692944"/>
                  </a:cubicBezTo>
                  <a:lnTo>
                    <a:pt x="1207293" y="583406"/>
                  </a:lnTo>
                  <a:lnTo>
                    <a:pt x="1214437" y="478631"/>
                  </a:lnTo>
                  <a:lnTo>
                    <a:pt x="1226343" y="321469"/>
                  </a:lnTo>
                  <a:lnTo>
                    <a:pt x="1228725" y="257175"/>
                  </a:lnTo>
                  <a:lnTo>
                    <a:pt x="1228725" y="242887"/>
                  </a:lnTo>
                  <a:lnTo>
                    <a:pt x="1221581" y="226219"/>
                  </a:lnTo>
                  <a:lnTo>
                    <a:pt x="1212056" y="216694"/>
                  </a:lnTo>
                  <a:lnTo>
                    <a:pt x="1183481" y="202406"/>
                  </a:lnTo>
                  <a:lnTo>
                    <a:pt x="1145381" y="197644"/>
                  </a:lnTo>
                  <a:lnTo>
                    <a:pt x="1062037" y="2071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86">
              <a:extLst>
                <a:ext uri="{FF2B5EF4-FFF2-40B4-BE49-F238E27FC236}">
                  <a16:creationId xmlns:a16="http://schemas.microsoft.com/office/drawing/2014/main" id="{FF353ED0-9B5D-44B4-A173-5B5A7D391BF2}"/>
                </a:ext>
              </a:extLst>
            </p:cNvPr>
            <p:cNvSpPr/>
            <p:nvPr/>
          </p:nvSpPr>
          <p:spPr>
            <a:xfrm>
              <a:off x="4167188" y="3446463"/>
              <a:ext cx="1200150" cy="323850"/>
            </a:xfrm>
            <a:custGeom>
              <a:avLst/>
              <a:gdLst>
                <a:gd name="connsiteX0" fmla="*/ 838200 w 1200150"/>
                <a:gd name="connsiteY0" fmla="*/ 204787 h 323850"/>
                <a:gd name="connsiteX1" fmla="*/ 702468 w 1200150"/>
                <a:gd name="connsiteY1" fmla="*/ 230981 h 323850"/>
                <a:gd name="connsiteX2" fmla="*/ 600075 w 1200150"/>
                <a:gd name="connsiteY2" fmla="*/ 250031 h 323850"/>
                <a:gd name="connsiteX3" fmla="*/ 519112 w 1200150"/>
                <a:gd name="connsiteY3" fmla="*/ 264319 h 323850"/>
                <a:gd name="connsiteX4" fmla="*/ 428625 w 1200150"/>
                <a:gd name="connsiteY4" fmla="*/ 278606 h 323850"/>
                <a:gd name="connsiteX5" fmla="*/ 330993 w 1200150"/>
                <a:gd name="connsiteY5" fmla="*/ 292894 h 323850"/>
                <a:gd name="connsiteX6" fmla="*/ 250031 w 1200150"/>
                <a:gd name="connsiteY6" fmla="*/ 302419 h 323850"/>
                <a:gd name="connsiteX7" fmla="*/ 195262 w 1200150"/>
                <a:gd name="connsiteY7" fmla="*/ 309562 h 323850"/>
                <a:gd name="connsiteX8" fmla="*/ 4762 w 1200150"/>
                <a:gd name="connsiteY8" fmla="*/ 323850 h 323850"/>
                <a:gd name="connsiteX9" fmla="*/ 0 w 1200150"/>
                <a:gd name="connsiteY9" fmla="*/ 200025 h 323850"/>
                <a:gd name="connsiteX10" fmla="*/ 183356 w 1200150"/>
                <a:gd name="connsiteY10" fmla="*/ 202406 h 323850"/>
                <a:gd name="connsiteX11" fmla="*/ 221456 w 1200150"/>
                <a:gd name="connsiteY11" fmla="*/ 202406 h 323850"/>
                <a:gd name="connsiteX12" fmla="*/ 357187 w 1200150"/>
                <a:gd name="connsiteY12" fmla="*/ 164306 h 323850"/>
                <a:gd name="connsiteX13" fmla="*/ 602456 w 1200150"/>
                <a:gd name="connsiteY13" fmla="*/ 95250 h 323850"/>
                <a:gd name="connsiteX14" fmla="*/ 885825 w 1200150"/>
                <a:gd name="connsiteY14" fmla="*/ 2381 h 323850"/>
                <a:gd name="connsiteX15" fmla="*/ 909637 w 1200150"/>
                <a:gd name="connsiteY15" fmla="*/ 0 h 323850"/>
                <a:gd name="connsiteX16" fmla="*/ 962025 w 1200150"/>
                <a:gd name="connsiteY16" fmla="*/ 2381 h 323850"/>
                <a:gd name="connsiteX17" fmla="*/ 1035843 w 1200150"/>
                <a:gd name="connsiteY17" fmla="*/ 7144 h 323850"/>
                <a:gd name="connsiteX18" fmla="*/ 1200150 w 1200150"/>
                <a:gd name="connsiteY18" fmla="*/ 38100 h 323850"/>
                <a:gd name="connsiteX19" fmla="*/ 1188243 w 1200150"/>
                <a:gd name="connsiteY19" fmla="*/ 178594 h 323850"/>
                <a:gd name="connsiteX20" fmla="*/ 1033462 w 1200150"/>
                <a:gd name="connsiteY20" fmla="*/ 180975 h 323850"/>
                <a:gd name="connsiteX21" fmla="*/ 964406 w 1200150"/>
                <a:gd name="connsiteY21" fmla="*/ 180975 h 323850"/>
                <a:gd name="connsiteX22" fmla="*/ 947737 w 1200150"/>
                <a:gd name="connsiteY22" fmla="*/ 180975 h 323850"/>
                <a:gd name="connsiteX23" fmla="*/ 838200 w 1200150"/>
                <a:gd name="connsiteY23" fmla="*/ 204787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00150" h="323850">
                  <a:moveTo>
                    <a:pt x="838200" y="204787"/>
                  </a:moveTo>
                  <a:lnTo>
                    <a:pt x="702468" y="230981"/>
                  </a:lnTo>
                  <a:lnTo>
                    <a:pt x="600075" y="250031"/>
                  </a:lnTo>
                  <a:lnTo>
                    <a:pt x="519112" y="264319"/>
                  </a:lnTo>
                  <a:lnTo>
                    <a:pt x="428625" y="278606"/>
                  </a:lnTo>
                  <a:lnTo>
                    <a:pt x="330993" y="292894"/>
                  </a:lnTo>
                  <a:lnTo>
                    <a:pt x="250031" y="302419"/>
                  </a:lnTo>
                  <a:lnTo>
                    <a:pt x="195262" y="309562"/>
                  </a:lnTo>
                  <a:lnTo>
                    <a:pt x="4762" y="323850"/>
                  </a:lnTo>
                  <a:lnTo>
                    <a:pt x="0" y="200025"/>
                  </a:lnTo>
                  <a:lnTo>
                    <a:pt x="183356" y="202406"/>
                  </a:lnTo>
                  <a:lnTo>
                    <a:pt x="221456" y="202406"/>
                  </a:lnTo>
                  <a:lnTo>
                    <a:pt x="357187" y="164306"/>
                  </a:lnTo>
                  <a:lnTo>
                    <a:pt x="602456" y="95250"/>
                  </a:lnTo>
                  <a:lnTo>
                    <a:pt x="885825" y="2381"/>
                  </a:lnTo>
                  <a:lnTo>
                    <a:pt x="909637" y="0"/>
                  </a:lnTo>
                  <a:lnTo>
                    <a:pt x="962025" y="2381"/>
                  </a:lnTo>
                  <a:lnTo>
                    <a:pt x="1035843" y="7144"/>
                  </a:lnTo>
                  <a:lnTo>
                    <a:pt x="1200150" y="38100"/>
                  </a:lnTo>
                  <a:lnTo>
                    <a:pt x="1188243" y="178594"/>
                  </a:lnTo>
                  <a:lnTo>
                    <a:pt x="1033462" y="180975"/>
                  </a:lnTo>
                  <a:lnTo>
                    <a:pt x="964406" y="180975"/>
                  </a:lnTo>
                  <a:lnTo>
                    <a:pt x="947737" y="180975"/>
                  </a:lnTo>
                  <a:lnTo>
                    <a:pt x="838200" y="2047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87">
              <a:extLst>
                <a:ext uri="{FF2B5EF4-FFF2-40B4-BE49-F238E27FC236}">
                  <a16:creationId xmlns:a16="http://schemas.microsoft.com/office/drawing/2014/main" id="{5641D49A-7645-4B07-9898-634FC496E4FC}"/>
                </a:ext>
              </a:extLst>
            </p:cNvPr>
            <p:cNvSpPr/>
            <p:nvPr/>
          </p:nvSpPr>
          <p:spPr>
            <a:xfrm>
              <a:off x="4237038" y="3952875"/>
              <a:ext cx="1116013" cy="344488"/>
            </a:xfrm>
            <a:custGeom>
              <a:avLst/>
              <a:gdLst>
                <a:gd name="connsiteX0" fmla="*/ 854869 w 1116806"/>
                <a:gd name="connsiteY0" fmla="*/ 35719 h 345281"/>
                <a:gd name="connsiteX1" fmla="*/ 1104900 w 1116806"/>
                <a:gd name="connsiteY1" fmla="*/ 0 h 345281"/>
                <a:gd name="connsiteX2" fmla="*/ 1116806 w 1116806"/>
                <a:gd name="connsiteY2" fmla="*/ 200025 h 345281"/>
                <a:gd name="connsiteX3" fmla="*/ 1085850 w 1116806"/>
                <a:gd name="connsiteY3" fmla="*/ 207169 h 345281"/>
                <a:gd name="connsiteX4" fmla="*/ 1052512 w 1116806"/>
                <a:gd name="connsiteY4" fmla="*/ 204788 h 345281"/>
                <a:gd name="connsiteX5" fmla="*/ 1038225 w 1116806"/>
                <a:gd name="connsiteY5" fmla="*/ 195263 h 345281"/>
                <a:gd name="connsiteX6" fmla="*/ 1021556 w 1116806"/>
                <a:gd name="connsiteY6" fmla="*/ 176213 h 345281"/>
                <a:gd name="connsiteX7" fmla="*/ 1000125 w 1116806"/>
                <a:gd name="connsiteY7" fmla="*/ 150019 h 345281"/>
                <a:gd name="connsiteX8" fmla="*/ 992981 w 1116806"/>
                <a:gd name="connsiteY8" fmla="*/ 145256 h 345281"/>
                <a:gd name="connsiteX9" fmla="*/ 900112 w 1116806"/>
                <a:gd name="connsiteY9" fmla="*/ 157163 h 345281"/>
                <a:gd name="connsiteX10" fmla="*/ 783431 w 1116806"/>
                <a:gd name="connsiteY10" fmla="*/ 171450 h 345281"/>
                <a:gd name="connsiteX11" fmla="*/ 640556 w 1116806"/>
                <a:gd name="connsiteY11" fmla="*/ 192881 h 345281"/>
                <a:gd name="connsiteX12" fmla="*/ 476250 w 1116806"/>
                <a:gd name="connsiteY12" fmla="*/ 226219 h 345281"/>
                <a:gd name="connsiteX13" fmla="*/ 319087 w 1116806"/>
                <a:gd name="connsiteY13" fmla="*/ 254794 h 345281"/>
                <a:gd name="connsiteX14" fmla="*/ 266700 w 1116806"/>
                <a:gd name="connsiteY14" fmla="*/ 266700 h 345281"/>
                <a:gd name="connsiteX15" fmla="*/ 190500 w 1116806"/>
                <a:gd name="connsiteY15" fmla="*/ 285750 h 345281"/>
                <a:gd name="connsiteX16" fmla="*/ 114300 w 1116806"/>
                <a:gd name="connsiteY16" fmla="*/ 309563 h 345281"/>
                <a:gd name="connsiteX17" fmla="*/ 21431 w 1116806"/>
                <a:gd name="connsiteY17" fmla="*/ 345281 h 345281"/>
                <a:gd name="connsiteX18" fmla="*/ 0 w 1116806"/>
                <a:gd name="connsiteY18" fmla="*/ 180975 h 345281"/>
                <a:gd name="connsiteX19" fmla="*/ 192881 w 1116806"/>
                <a:gd name="connsiteY19" fmla="*/ 142875 h 345281"/>
                <a:gd name="connsiteX20" fmla="*/ 330994 w 1116806"/>
                <a:gd name="connsiteY20" fmla="*/ 116681 h 345281"/>
                <a:gd name="connsiteX21" fmla="*/ 626269 w 1116806"/>
                <a:gd name="connsiteY21" fmla="*/ 69056 h 345281"/>
                <a:gd name="connsiteX22" fmla="*/ 854869 w 1116806"/>
                <a:gd name="connsiteY22" fmla="*/ 35719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16806" h="345281">
                  <a:moveTo>
                    <a:pt x="854869" y="35719"/>
                  </a:moveTo>
                  <a:lnTo>
                    <a:pt x="1104900" y="0"/>
                  </a:lnTo>
                  <a:lnTo>
                    <a:pt x="1116806" y="200025"/>
                  </a:lnTo>
                  <a:lnTo>
                    <a:pt x="1085850" y="207169"/>
                  </a:lnTo>
                  <a:lnTo>
                    <a:pt x="1052512" y="204788"/>
                  </a:lnTo>
                  <a:lnTo>
                    <a:pt x="1038225" y="195263"/>
                  </a:lnTo>
                  <a:lnTo>
                    <a:pt x="1021556" y="176213"/>
                  </a:lnTo>
                  <a:lnTo>
                    <a:pt x="1000125" y="150019"/>
                  </a:lnTo>
                  <a:lnTo>
                    <a:pt x="992981" y="145256"/>
                  </a:lnTo>
                  <a:lnTo>
                    <a:pt x="900112" y="157163"/>
                  </a:lnTo>
                  <a:lnTo>
                    <a:pt x="783431" y="171450"/>
                  </a:lnTo>
                  <a:lnTo>
                    <a:pt x="640556" y="192881"/>
                  </a:lnTo>
                  <a:lnTo>
                    <a:pt x="476250" y="226219"/>
                  </a:lnTo>
                  <a:lnTo>
                    <a:pt x="319087" y="254794"/>
                  </a:lnTo>
                  <a:lnTo>
                    <a:pt x="266700" y="266700"/>
                  </a:lnTo>
                  <a:lnTo>
                    <a:pt x="190500" y="285750"/>
                  </a:lnTo>
                  <a:lnTo>
                    <a:pt x="114300" y="309563"/>
                  </a:lnTo>
                  <a:lnTo>
                    <a:pt x="21431" y="345281"/>
                  </a:lnTo>
                  <a:lnTo>
                    <a:pt x="0" y="180975"/>
                  </a:lnTo>
                  <a:lnTo>
                    <a:pt x="192881" y="142875"/>
                  </a:lnTo>
                  <a:lnTo>
                    <a:pt x="330994" y="116681"/>
                  </a:lnTo>
                  <a:lnTo>
                    <a:pt x="626269" y="69056"/>
                  </a:lnTo>
                  <a:lnTo>
                    <a:pt x="854869" y="357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88">
              <a:extLst>
                <a:ext uri="{FF2B5EF4-FFF2-40B4-BE49-F238E27FC236}">
                  <a16:creationId xmlns:a16="http://schemas.microsoft.com/office/drawing/2014/main" id="{0A63F3E2-CCDE-411F-8484-DEFEF29A37FF}"/>
                </a:ext>
              </a:extLst>
            </p:cNvPr>
            <p:cNvSpPr/>
            <p:nvPr/>
          </p:nvSpPr>
          <p:spPr>
            <a:xfrm>
              <a:off x="3551238" y="4500563"/>
              <a:ext cx="2138363" cy="528637"/>
            </a:xfrm>
            <a:custGeom>
              <a:avLst/>
              <a:gdLst>
                <a:gd name="connsiteX0" fmla="*/ 1593056 w 2138362"/>
                <a:gd name="connsiteY0" fmla="*/ 71437 h 528637"/>
                <a:gd name="connsiteX1" fmla="*/ 1369219 w 2138362"/>
                <a:gd name="connsiteY1" fmla="*/ 102393 h 528637"/>
                <a:gd name="connsiteX2" fmla="*/ 1297781 w 2138362"/>
                <a:gd name="connsiteY2" fmla="*/ 114300 h 528637"/>
                <a:gd name="connsiteX3" fmla="*/ 1169194 w 2138362"/>
                <a:gd name="connsiteY3" fmla="*/ 150018 h 528637"/>
                <a:gd name="connsiteX4" fmla="*/ 1016794 w 2138362"/>
                <a:gd name="connsiteY4" fmla="*/ 183356 h 528637"/>
                <a:gd name="connsiteX5" fmla="*/ 816769 w 2138362"/>
                <a:gd name="connsiteY5" fmla="*/ 230981 h 528637"/>
                <a:gd name="connsiteX6" fmla="*/ 626269 w 2138362"/>
                <a:gd name="connsiteY6" fmla="*/ 278606 h 528637"/>
                <a:gd name="connsiteX7" fmla="*/ 478631 w 2138362"/>
                <a:gd name="connsiteY7" fmla="*/ 319087 h 528637"/>
                <a:gd name="connsiteX8" fmla="*/ 442912 w 2138362"/>
                <a:gd name="connsiteY8" fmla="*/ 328612 h 528637"/>
                <a:gd name="connsiteX9" fmla="*/ 426244 w 2138362"/>
                <a:gd name="connsiteY9" fmla="*/ 333375 h 528637"/>
                <a:gd name="connsiteX10" fmla="*/ 390525 w 2138362"/>
                <a:gd name="connsiteY10" fmla="*/ 335756 h 528637"/>
                <a:gd name="connsiteX11" fmla="*/ 361950 w 2138362"/>
                <a:gd name="connsiteY11" fmla="*/ 335756 h 528637"/>
                <a:gd name="connsiteX12" fmla="*/ 321469 w 2138362"/>
                <a:gd name="connsiteY12" fmla="*/ 335756 h 528637"/>
                <a:gd name="connsiteX13" fmla="*/ 292894 w 2138362"/>
                <a:gd name="connsiteY13" fmla="*/ 333375 h 528637"/>
                <a:gd name="connsiteX14" fmla="*/ 259556 w 2138362"/>
                <a:gd name="connsiteY14" fmla="*/ 328612 h 528637"/>
                <a:gd name="connsiteX15" fmla="*/ 209550 w 2138362"/>
                <a:gd name="connsiteY15" fmla="*/ 316706 h 528637"/>
                <a:gd name="connsiteX16" fmla="*/ 150019 w 2138362"/>
                <a:gd name="connsiteY16" fmla="*/ 297656 h 528637"/>
                <a:gd name="connsiteX17" fmla="*/ 90487 w 2138362"/>
                <a:gd name="connsiteY17" fmla="*/ 271462 h 528637"/>
                <a:gd name="connsiteX18" fmla="*/ 54769 w 2138362"/>
                <a:gd name="connsiteY18" fmla="*/ 254793 h 528637"/>
                <a:gd name="connsiteX19" fmla="*/ 38100 w 2138362"/>
                <a:gd name="connsiteY19" fmla="*/ 250031 h 528637"/>
                <a:gd name="connsiteX20" fmla="*/ 16669 w 2138362"/>
                <a:gd name="connsiteY20" fmla="*/ 250031 h 528637"/>
                <a:gd name="connsiteX21" fmla="*/ 4762 w 2138362"/>
                <a:gd name="connsiteY21" fmla="*/ 257175 h 528637"/>
                <a:gd name="connsiteX22" fmla="*/ 0 w 2138362"/>
                <a:gd name="connsiteY22" fmla="*/ 278606 h 528637"/>
                <a:gd name="connsiteX23" fmla="*/ 2381 w 2138362"/>
                <a:gd name="connsiteY23" fmla="*/ 295275 h 528637"/>
                <a:gd name="connsiteX24" fmla="*/ 9525 w 2138362"/>
                <a:gd name="connsiteY24" fmla="*/ 309562 h 528637"/>
                <a:gd name="connsiteX25" fmla="*/ 52387 w 2138362"/>
                <a:gd name="connsiteY25" fmla="*/ 352425 h 528637"/>
                <a:gd name="connsiteX26" fmla="*/ 121444 w 2138362"/>
                <a:gd name="connsiteY26" fmla="*/ 409575 h 528637"/>
                <a:gd name="connsiteX27" fmla="*/ 157162 w 2138362"/>
                <a:gd name="connsiteY27" fmla="*/ 435768 h 528637"/>
                <a:gd name="connsiteX28" fmla="*/ 190500 w 2138362"/>
                <a:gd name="connsiteY28" fmla="*/ 457200 h 528637"/>
                <a:gd name="connsiteX29" fmla="*/ 233362 w 2138362"/>
                <a:gd name="connsiteY29" fmla="*/ 478631 h 528637"/>
                <a:gd name="connsiteX30" fmla="*/ 259556 w 2138362"/>
                <a:gd name="connsiteY30" fmla="*/ 490537 h 528637"/>
                <a:gd name="connsiteX31" fmla="*/ 295275 w 2138362"/>
                <a:gd name="connsiteY31" fmla="*/ 509587 h 528637"/>
                <a:gd name="connsiteX32" fmla="*/ 335756 w 2138362"/>
                <a:gd name="connsiteY32" fmla="*/ 523875 h 528637"/>
                <a:gd name="connsiteX33" fmla="*/ 364331 w 2138362"/>
                <a:gd name="connsiteY33" fmla="*/ 528637 h 528637"/>
                <a:gd name="connsiteX34" fmla="*/ 402431 w 2138362"/>
                <a:gd name="connsiteY34" fmla="*/ 528637 h 528637"/>
                <a:gd name="connsiteX35" fmla="*/ 492919 w 2138362"/>
                <a:gd name="connsiteY35" fmla="*/ 497681 h 528637"/>
                <a:gd name="connsiteX36" fmla="*/ 604837 w 2138362"/>
                <a:gd name="connsiteY36" fmla="*/ 452437 h 528637"/>
                <a:gd name="connsiteX37" fmla="*/ 692944 w 2138362"/>
                <a:gd name="connsiteY37" fmla="*/ 423862 h 528637"/>
                <a:gd name="connsiteX38" fmla="*/ 873919 w 2138362"/>
                <a:gd name="connsiteY38" fmla="*/ 376237 h 528637"/>
                <a:gd name="connsiteX39" fmla="*/ 1102519 w 2138362"/>
                <a:gd name="connsiteY39" fmla="*/ 319087 h 528637"/>
                <a:gd name="connsiteX40" fmla="*/ 1169194 w 2138362"/>
                <a:gd name="connsiteY40" fmla="*/ 302418 h 528637"/>
                <a:gd name="connsiteX41" fmla="*/ 1304925 w 2138362"/>
                <a:gd name="connsiteY41" fmla="*/ 264318 h 528637"/>
                <a:gd name="connsiteX42" fmla="*/ 1502569 w 2138362"/>
                <a:gd name="connsiteY42" fmla="*/ 242887 h 528637"/>
                <a:gd name="connsiteX43" fmla="*/ 1738312 w 2138362"/>
                <a:gd name="connsiteY43" fmla="*/ 219075 h 528637"/>
                <a:gd name="connsiteX44" fmla="*/ 1950244 w 2138362"/>
                <a:gd name="connsiteY44" fmla="*/ 200025 h 528637"/>
                <a:gd name="connsiteX45" fmla="*/ 2076450 w 2138362"/>
                <a:gd name="connsiteY45" fmla="*/ 195262 h 528637"/>
                <a:gd name="connsiteX46" fmla="*/ 2102644 w 2138362"/>
                <a:gd name="connsiteY46" fmla="*/ 188118 h 528637"/>
                <a:gd name="connsiteX47" fmla="*/ 2124075 w 2138362"/>
                <a:gd name="connsiteY47" fmla="*/ 173831 h 528637"/>
                <a:gd name="connsiteX48" fmla="*/ 2135981 w 2138362"/>
                <a:gd name="connsiteY48" fmla="*/ 159543 h 528637"/>
                <a:gd name="connsiteX49" fmla="*/ 2138362 w 2138362"/>
                <a:gd name="connsiteY49" fmla="*/ 145256 h 528637"/>
                <a:gd name="connsiteX50" fmla="*/ 2138362 w 2138362"/>
                <a:gd name="connsiteY50" fmla="*/ 130968 h 528637"/>
                <a:gd name="connsiteX51" fmla="*/ 2131219 w 2138362"/>
                <a:gd name="connsiteY51" fmla="*/ 114300 h 528637"/>
                <a:gd name="connsiteX52" fmla="*/ 2119312 w 2138362"/>
                <a:gd name="connsiteY52" fmla="*/ 100012 h 528637"/>
                <a:gd name="connsiteX53" fmla="*/ 2114550 w 2138362"/>
                <a:gd name="connsiteY53" fmla="*/ 95250 h 528637"/>
                <a:gd name="connsiteX54" fmla="*/ 2105025 w 2138362"/>
                <a:gd name="connsiteY54" fmla="*/ 88106 h 528637"/>
                <a:gd name="connsiteX55" fmla="*/ 2078831 w 2138362"/>
                <a:gd name="connsiteY55" fmla="*/ 71437 h 528637"/>
                <a:gd name="connsiteX56" fmla="*/ 2024062 w 2138362"/>
                <a:gd name="connsiteY56" fmla="*/ 50006 h 528637"/>
                <a:gd name="connsiteX57" fmla="*/ 1976437 w 2138362"/>
                <a:gd name="connsiteY57" fmla="*/ 30956 h 528637"/>
                <a:gd name="connsiteX58" fmla="*/ 1921669 w 2138362"/>
                <a:gd name="connsiteY58" fmla="*/ 14287 h 528637"/>
                <a:gd name="connsiteX59" fmla="*/ 1881187 w 2138362"/>
                <a:gd name="connsiteY59" fmla="*/ 7143 h 528637"/>
                <a:gd name="connsiteX60" fmla="*/ 1850231 w 2138362"/>
                <a:gd name="connsiteY60" fmla="*/ 2381 h 528637"/>
                <a:gd name="connsiteX61" fmla="*/ 1814512 w 2138362"/>
                <a:gd name="connsiteY61" fmla="*/ 0 h 528637"/>
                <a:gd name="connsiteX62" fmla="*/ 1800225 w 2138362"/>
                <a:gd name="connsiteY62" fmla="*/ 0 h 528637"/>
                <a:gd name="connsiteX63" fmla="*/ 1785937 w 2138362"/>
                <a:gd name="connsiteY63" fmla="*/ 2381 h 528637"/>
                <a:gd name="connsiteX64" fmla="*/ 1771650 w 2138362"/>
                <a:gd name="connsiteY64" fmla="*/ 7143 h 528637"/>
                <a:gd name="connsiteX65" fmla="*/ 1728787 w 2138362"/>
                <a:gd name="connsiteY65" fmla="*/ 21431 h 528637"/>
                <a:gd name="connsiteX66" fmla="*/ 1688306 w 2138362"/>
                <a:gd name="connsiteY66" fmla="*/ 38100 h 528637"/>
                <a:gd name="connsiteX67" fmla="*/ 1645444 w 2138362"/>
                <a:gd name="connsiteY67" fmla="*/ 59531 h 528637"/>
                <a:gd name="connsiteX68" fmla="*/ 1593056 w 2138362"/>
                <a:gd name="connsiteY68" fmla="*/ 71437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138362" h="528637">
                  <a:moveTo>
                    <a:pt x="1593056" y="71437"/>
                  </a:moveTo>
                  <a:lnTo>
                    <a:pt x="1369219" y="102393"/>
                  </a:lnTo>
                  <a:lnTo>
                    <a:pt x="1297781" y="114300"/>
                  </a:lnTo>
                  <a:lnTo>
                    <a:pt x="1169194" y="150018"/>
                  </a:lnTo>
                  <a:lnTo>
                    <a:pt x="1016794" y="183356"/>
                  </a:lnTo>
                  <a:lnTo>
                    <a:pt x="816769" y="230981"/>
                  </a:lnTo>
                  <a:lnTo>
                    <a:pt x="626269" y="278606"/>
                  </a:lnTo>
                  <a:lnTo>
                    <a:pt x="478631" y="319087"/>
                  </a:lnTo>
                  <a:lnTo>
                    <a:pt x="442912" y="328612"/>
                  </a:lnTo>
                  <a:lnTo>
                    <a:pt x="426244" y="333375"/>
                  </a:lnTo>
                  <a:lnTo>
                    <a:pt x="390525" y="335756"/>
                  </a:lnTo>
                  <a:lnTo>
                    <a:pt x="361950" y="335756"/>
                  </a:lnTo>
                  <a:lnTo>
                    <a:pt x="321469" y="335756"/>
                  </a:lnTo>
                  <a:lnTo>
                    <a:pt x="292894" y="333375"/>
                  </a:lnTo>
                  <a:lnTo>
                    <a:pt x="259556" y="328612"/>
                  </a:lnTo>
                  <a:lnTo>
                    <a:pt x="209550" y="316706"/>
                  </a:lnTo>
                  <a:lnTo>
                    <a:pt x="150019" y="297656"/>
                  </a:lnTo>
                  <a:lnTo>
                    <a:pt x="90487" y="271462"/>
                  </a:lnTo>
                  <a:lnTo>
                    <a:pt x="54769" y="254793"/>
                  </a:lnTo>
                  <a:lnTo>
                    <a:pt x="38100" y="250031"/>
                  </a:lnTo>
                  <a:lnTo>
                    <a:pt x="16669" y="250031"/>
                  </a:lnTo>
                  <a:lnTo>
                    <a:pt x="4762" y="257175"/>
                  </a:lnTo>
                  <a:lnTo>
                    <a:pt x="0" y="278606"/>
                  </a:lnTo>
                  <a:lnTo>
                    <a:pt x="2381" y="295275"/>
                  </a:lnTo>
                  <a:lnTo>
                    <a:pt x="9525" y="309562"/>
                  </a:lnTo>
                  <a:lnTo>
                    <a:pt x="52387" y="352425"/>
                  </a:lnTo>
                  <a:lnTo>
                    <a:pt x="121444" y="409575"/>
                  </a:lnTo>
                  <a:lnTo>
                    <a:pt x="157162" y="435768"/>
                  </a:lnTo>
                  <a:lnTo>
                    <a:pt x="190500" y="457200"/>
                  </a:lnTo>
                  <a:lnTo>
                    <a:pt x="233362" y="478631"/>
                  </a:lnTo>
                  <a:lnTo>
                    <a:pt x="259556" y="490537"/>
                  </a:lnTo>
                  <a:lnTo>
                    <a:pt x="295275" y="509587"/>
                  </a:lnTo>
                  <a:lnTo>
                    <a:pt x="335756" y="523875"/>
                  </a:lnTo>
                  <a:lnTo>
                    <a:pt x="364331" y="528637"/>
                  </a:lnTo>
                  <a:lnTo>
                    <a:pt x="402431" y="528637"/>
                  </a:lnTo>
                  <a:lnTo>
                    <a:pt x="492919" y="497681"/>
                  </a:lnTo>
                  <a:lnTo>
                    <a:pt x="604837" y="452437"/>
                  </a:lnTo>
                  <a:lnTo>
                    <a:pt x="692944" y="423862"/>
                  </a:lnTo>
                  <a:lnTo>
                    <a:pt x="873919" y="376237"/>
                  </a:lnTo>
                  <a:lnTo>
                    <a:pt x="1102519" y="319087"/>
                  </a:lnTo>
                  <a:lnTo>
                    <a:pt x="1169194" y="302418"/>
                  </a:lnTo>
                  <a:lnTo>
                    <a:pt x="1304925" y="264318"/>
                  </a:lnTo>
                  <a:lnTo>
                    <a:pt x="1502569" y="242887"/>
                  </a:lnTo>
                  <a:lnTo>
                    <a:pt x="1738312" y="219075"/>
                  </a:lnTo>
                  <a:lnTo>
                    <a:pt x="1950244" y="200025"/>
                  </a:lnTo>
                  <a:lnTo>
                    <a:pt x="2076450" y="195262"/>
                  </a:lnTo>
                  <a:lnTo>
                    <a:pt x="2102644" y="188118"/>
                  </a:lnTo>
                  <a:lnTo>
                    <a:pt x="2124075" y="173831"/>
                  </a:lnTo>
                  <a:lnTo>
                    <a:pt x="2135981" y="159543"/>
                  </a:lnTo>
                  <a:lnTo>
                    <a:pt x="2138362" y="145256"/>
                  </a:lnTo>
                  <a:lnTo>
                    <a:pt x="2138362" y="130968"/>
                  </a:lnTo>
                  <a:lnTo>
                    <a:pt x="2131219" y="114300"/>
                  </a:lnTo>
                  <a:lnTo>
                    <a:pt x="2119312" y="100012"/>
                  </a:lnTo>
                  <a:lnTo>
                    <a:pt x="2114550" y="95250"/>
                  </a:lnTo>
                  <a:lnTo>
                    <a:pt x="2105025" y="88106"/>
                  </a:lnTo>
                  <a:lnTo>
                    <a:pt x="2078831" y="71437"/>
                  </a:lnTo>
                  <a:lnTo>
                    <a:pt x="2024062" y="50006"/>
                  </a:lnTo>
                  <a:lnTo>
                    <a:pt x="1976437" y="30956"/>
                  </a:lnTo>
                  <a:lnTo>
                    <a:pt x="1921669" y="14287"/>
                  </a:lnTo>
                  <a:lnTo>
                    <a:pt x="1881187" y="7143"/>
                  </a:lnTo>
                  <a:lnTo>
                    <a:pt x="1850231" y="2381"/>
                  </a:lnTo>
                  <a:lnTo>
                    <a:pt x="1814512" y="0"/>
                  </a:lnTo>
                  <a:lnTo>
                    <a:pt x="1800225" y="0"/>
                  </a:lnTo>
                  <a:lnTo>
                    <a:pt x="1785937" y="2381"/>
                  </a:lnTo>
                  <a:lnTo>
                    <a:pt x="1771650" y="7143"/>
                  </a:lnTo>
                  <a:lnTo>
                    <a:pt x="1728787" y="21431"/>
                  </a:lnTo>
                  <a:lnTo>
                    <a:pt x="1688306" y="38100"/>
                  </a:lnTo>
                  <a:lnTo>
                    <a:pt x="1645444" y="59531"/>
                  </a:lnTo>
                  <a:lnTo>
                    <a:pt x="1593056" y="714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89">
              <a:extLst>
                <a:ext uri="{FF2B5EF4-FFF2-40B4-BE49-F238E27FC236}">
                  <a16:creationId xmlns:a16="http://schemas.microsoft.com/office/drawing/2014/main" id="{395BA061-79C5-4E66-B0CE-C7413CFA2BD4}"/>
                </a:ext>
              </a:extLst>
            </p:cNvPr>
            <p:cNvSpPr/>
            <p:nvPr/>
          </p:nvSpPr>
          <p:spPr>
            <a:xfrm>
              <a:off x="4508501" y="4138613"/>
              <a:ext cx="377825" cy="1765300"/>
            </a:xfrm>
            <a:custGeom>
              <a:avLst/>
              <a:gdLst>
                <a:gd name="connsiteX0" fmla="*/ 366713 w 378619"/>
                <a:gd name="connsiteY0" fmla="*/ 783431 h 1764506"/>
                <a:gd name="connsiteX1" fmla="*/ 366713 w 378619"/>
                <a:gd name="connsiteY1" fmla="*/ 938212 h 1764506"/>
                <a:gd name="connsiteX2" fmla="*/ 366713 w 378619"/>
                <a:gd name="connsiteY2" fmla="*/ 1169193 h 1764506"/>
                <a:gd name="connsiteX3" fmla="*/ 366713 w 378619"/>
                <a:gd name="connsiteY3" fmla="*/ 1309687 h 1764506"/>
                <a:gd name="connsiteX4" fmla="*/ 366713 w 378619"/>
                <a:gd name="connsiteY4" fmla="*/ 1445418 h 1764506"/>
                <a:gd name="connsiteX5" fmla="*/ 369094 w 378619"/>
                <a:gd name="connsiteY5" fmla="*/ 1559718 h 1764506"/>
                <a:gd name="connsiteX6" fmla="*/ 361950 w 378619"/>
                <a:gd name="connsiteY6" fmla="*/ 1614487 h 1764506"/>
                <a:gd name="connsiteX7" fmla="*/ 352425 w 378619"/>
                <a:gd name="connsiteY7" fmla="*/ 1664493 h 1764506"/>
                <a:gd name="connsiteX8" fmla="*/ 338138 w 378619"/>
                <a:gd name="connsiteY8" fmla="*/ 1716881 h 1764506"/>
                <a:gd name="connsiteX9" fmla="*/ 326232 w 378619"/>
                <a:gd name="connsiteY9" fmla="*/ 1743075 h 1764506"/>
                <a:gd name="connsiteX10" fmla="*/ 316707 w 378619"/>
                <a:gd name="connsiteY10" fmla="*/ 1757362 h 1764506"/>
                <a:gd name="connsiteX11" fmla="*/ 304800 w 378619"/>
                <a:gd name="connsiteY11" fmla="*/ 1764506 h 1764506"/>
                <a:gd name="connsiteX12" fmla="*/ 300038 w 378619"/>
                <a:gd name="connsiteY12" fmla="*/ 1764506 h 1764506"/>
                <a:gd name="connsiteX13" fmla="*/ 273844 w 378619"/>
                <a:gd name="connsiteY13" fmla="*/ 1759743 h 1764506"/>
                <a:gd name="connsiteX14" fmla="*/ 247650 w 378619"/>
                <a:gd name="connsiteY14" fmla="*/ 1743075 h 1764506"/>
                <a:gd name="connsiteX15" fmla="*/ 228600 w 378619"/>
                <a:gd name="connsiteY15" fmla="*/ 1726406 h 1764506"/>
                <a:gd name="connsiteX16" fmla="*/ 211932 w 378619"/>
                <a:gd name="connsiteY16" fmla="*/ 1702593 h 1764506"/>
                <a:gd name="connsiteX17" fmla="*/ 192882 w 378619"/>
                <a:gd name="connsiteY17" fmla="*/ 1666875 h 1764506"/>
                <a:gd name="connsiteX18" fmla="*/ 171450 w 378619"/>
                <a:gd name="connsiteY18" fmla="*/ 1614487 h 1764506"/>
                <a:gd name="connsiteX19" fmla="*/ 157163 w 378619"/>
                <a:gd name="connsiteY19" fmla="*/ 1562100 h 1764506"/>
                <a:gd name="connsiteX20" fmla="*/ 150019 w 378619"/>
                <a:gd name="connsiteY20" fmla="*/ 1509712 h 1764506"/>
                <a:gd name="connsiteX21" fmla="*/ 145257 w 378619"/>
                <a:gd name="connsiteY21" fmla="*/ 1459706 h 1764506"/>
                <a:gd name="connsiteX22" fmla="*/ 145257 w 378619"/>
                <a:gd name="connsiteY22" fmla="*/ 1412081 h 1764506"/>
                <a:gd name="connsiteX23" fmla="*/ 147638 w 378619"/>
                <a:gd name="connsiteY23" fmla="*/ 1359693 h 1764506"/>
                <a:gd name="connsiteX24" fmla="*/ 159544 w 378619"/>
                <a:gd name="connsiteY24" fmla="*/ 1212056 h 1764506"/>
                <a:gd name="connsiteX25" fmla="*/ 169069 w 378619"/>
                <a:gd name="connsiteY25" fmla="*/ 1083468 h 1764506"/>
                <a:gd name="connsiteX26" fmla="*/ 176213 w 378619"/>
                <a:gd name="connsiteY26" fmla="*/ 940593 h 1764506"/>
                <a:gd name="connsiteX27" fmla="*/ 183357 w 378619"/>
                <a:gd name="connsiteY27" fmla="*/ 785812 h 1764506"/>
                <a:gd name="connsiteX28" fmla="*/ 188119 w 378619"/>
                <a:gd name="connsiteY28" fmla="*/ 650081 h 1764506"/>
                <a:gd name="connsiteX29" fmla="*/ 188119 w 378619"/>
                <a:gd name="connsiteY29" fmla="*/ 438150 h 1764506"/>
                <a:gd name="connsiteX30" fmla="*/ 188119 w 378619"/>
                <a:gd name="connsiteY30" fmla="*/ 345281 h 1764506"/>
                <a:gd name="connsiteX31" fmla="*/ 188119 w 378619"/>
                <a:gd name="connsiteY31" fmla="*/ 319087 h 1764506"/>
                <a:gd name="connsiteX32" fmla="*/ 185738 w 378619"/>
                <a:gd name="connsiteY32" fmla="*/ 295275 h 1764506"/>
                <a:gd name="connsiteX33" fmla="*/ 178594 w 378619"/>
                <a:gd name="connsiteY33" fmla="*/ 257175 h 1764506"/>
                <a:gd name="connsiteX34" fmla="*/ 166688 w 378619"/>
                <a:gd name="connsiteY34" fmla="*/ 216693 h 1764506"/>
                <a:gd name="connsiteX35" fmla="*/ 154782 w 378619"/>
                <a:gd name="connsiteY35" fmla="*/ 180975 h 1764506"/>
                <a:gd name="connsiteX36" fmla="*/ 138113 w 378619"/>
                <a:gd name="connsiteY36" fmla="*/ 152400 h 1764506"/>
                <a:gd name="connsiteX37" fmla="*/ 121444 w 378619"/>
                <a:gd name="connsiteY37" fmla="*/ 128587 h 1764506"/>
                <a:gd name="connsiteX38" fmla="*/ 102394 w 378619"/>
                <a:gd name="connsiteY38" fmla="*/ 107156 h 1764506"/>
                <a:gd name="connsiteX39" fmla="*/ 85725 w 378619"/>
                <a:gd name="connsiteY39" fmla="*/ 88106 h 1764506"/>
                <a:gd name="connsiteX40" fmla="*/ 0 w 378619"/>
                <a:gd name="connsiteY40" fmla="*/ 26193 h 1764506"/>
                <a:gd name="connsiteX41" fmla="*/ 135732 w 378619"/>
                <a:gd name="connsiteY41" fmla="*/ 0 h 1764506"/>
                <a:gd name="connsiteX42" fmla="*/ 252413 w 378619"/>
                <a:gd name="connsiteY42" fmla="*/ 92868 h 1764506"/>
                <a:gd name="connsiteX43" fmla="*/ 340519 w 378619"/>
                <a:gd name="connsiteY43" fmla="*/ 157162 h 1764506"/>
                <a:gd name="connsiteX44" fmla="*/ 366713 w 378619"/>
                <a:gd name="connsiteY44" fmla="*/ 176212 h 1764506"/>
                <a:gd name="connsiteX45" fmla="*/ 371475 w 378619"/>
                <a:gd name="connsiteY45" fmla="*/ 188118 h 1764506"/>
                <a:gd name="connsiteX46" fmla="*/ 376238 w 378619"/>
                <a:gd name="connsiteY46" fmla="*/ 230981 h 1764506"/>
                <a:gd name="connsiteX47" fmla="*/ 378619 w 378619"/>
                <a:gd name="connsiteY47" fmla="*/ 283368 h 1764506"/>
                <a:gd name="connsiteX48" fmla="*/ 378619 w 378619"/>
                <a:gd name="connsiteY48" fmla="*/ 335756 h 1764506"/>
                <a:gd name="connsiteX49" fmla="*/ 373857 w 378619"/>
                <a:gd name="connsiteY49" fmla="*/ 411956 h 1764506"/>
                <a:gd name="connsiteX50" fmla="*/ 366713 w 378619"/>
                <a:gd name="connsiteY50" fmla="*/ 495300 h 1764506"/>
                <a:gd name="connsiteX51" fmla="*/ 366713 w 378619"/>
                <a:gd name="connsiteY51" fmla="*/ 783431 h 1764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78619" h="1764506">
                  <a:moveTo>
                    <a:pt x="366713" y="783431"/>
                  </a:moveTo>
                  <a:lnTo>
                    <a:pt x="366713" y="938212"/>
                  </a:lnTo>
                  <a:lnTo>
                    <a:pt x="366713" y="1169193"/>
                  </a:lnTo>
                  <a:lnTo>
                    <a:pt x="366713" y="1309687"/>
                  </a:lnTo>
                  <a:lnTo>
                    <a:pt x="366713" y="1445418"/>
                  </a:lnTo>
                  <a:cubicBezTo>
                    <a:pt x="367507" y="1483518"/>
                    <a:pt x="368300" y="1521618"/>
                    <a:pt x="369094" y="1559718"/>
                  </a:cubicBezTo>
                  <a:lnTo>
                    <a:pt x="361950" y="1614487"/>
                  </a:lnTo>
                  <a:lnTo>
                    <a:pt x="352425" y="1664493"/>
                  </a:lnTo>
                  <a:lnTo>
                    <a:pt x="338138" y="1716881"/>
                  </a:lnTo>
                  <a:lnTo>
                    <a:pt x="326232" y="1743075"/>
                  </a:lnTo>
                  <a:lnTo>
                    <a:pt x="316707" y="1757362"/>
                  </a:lnTo>
                  <a:cubicBezTo>
                    <a:pt x="308086" y="1763110"/>
                    <a:pt x="312123" y="1760845"/>
                    <a:pt x="304800" y="1764506"/>
                  </a:cubicBezTo>
                  <a:lnTo>
                    <a:pt x="300038" y="1764506"/>
                  </a:lnTo>
                  <a:lnTo>
                    <a:pt x="273844" y="1759743"/>
                  </a:lnTo>
                  <a:lnTo>
                    <a:pt x="247650" y="1743075"/>
                  </a:lnTo>
                  <a:lnTo>
                    <a:pt x="228600" y="1726406"/>
                  </a:lnTo>
                  <a:lnTo>
                    <a:pt x="211932" y="1702593"/>
                  </a:lnTo>
                  <a:lnTo>
                    <a:pt x="192882" y="1666875"/>
                  </a:lnTo>
                  <a:lnTo>
                    <a:pt x="171450" y="1614487"/>
                  </a:lnTo>
                  <a:lnTo>
                    <a:pt x="157163" y="1562100"/>
                  </a:lnTo>
                  <a:lnTo>
                    <a:pt x="150019" y="1509712"/>
                  </a:lnTo>
                  <a:lnTo>
                    <a:pt x="145257" y="1459706"/>
                  </a:lnTo>
                  <a:lnTo>
                    <a:pt x="145257" y="1412081"/>
                  </a:lnTo>
                  <a:lnTo>
                    <a:pt x="147638" y="1359693"/>
                  </a:lnTo>
                  <a:lnTo>
                    <a:pt x="159544" y="1212056"/>
                  </a:lnTo>
                  <a:lnTo>
                    <a:pt x="169069" y="1083468"/>
                  </a:lnTo>
                  <a:lnTo>
                    <a:pt x="176213" y="940593"/>
                  </a:lnTo>
                  <a:lnTo>
                    <a:pt x="183357" y="785812"/>
                  </a:lnTo>
                  <a:lnTo>
                    <a:pt x="188119" y="650081"/>
                  </a:lnTo>
                  <a:lnTo>
                    <a:pt x="188119" y="438150"/>
                  </a:lnTo>
                  <a:lnTo>
                    <a:pt x="188119" y="345281"/>
                  </a:lnTo>
                  <a:lnTo>
                    <a:pt x="188119" y="319087"/>
                  </a:lnTo>
                  <a:lnTo>
                    <a:pt x="185738" y="295275"/>
                  </a:lnTo>
                  <a:lnTo>
                    <a:pt x="178594" y="257175"/>
                  </a:lnTo>
                  <a:lnTo>
                    <a:pt x="166688" y="216693"/>
                  </a:lnTo>
                  <a:lnTo>
                    <a:pt x="154782" y="180975"/>
                  </a:lnTo>
                  <a:lnTo>
                    <a:pt x="138113" y="152400"/>
                  </a:lnTo>
                  <a:lnTo>
                    <a:pt x="121444" y="128587"/>
                  </a:lnTo>
                  <a:lnTo>
                    <a:pt x="102394" y="107156"/>
                  </a:lnTo>
                  <a:lnTo>
                    <a:pt x="85725" y="88106"/>
                  </a:lnTo>
                  <a:lnTo>
                    <a:pt x="0" y="26193"/>
                  </a:lnTo>
                  <a:lnTo>
                    <a:pt x="135732" y="0"/>
                  </a:lnTo>
                  <a:lnTo>
                    <a:pt x="252413" y="92868"/>
                  </a:lnTo>
                  <a:lnTo>
                    <a:pt x="340519" y="157162"/>
                  </a:lnTo>
                  <a:lnTo>
                    <a:pt x="366713" y="176212"/>
                  </a:lnTo>
                  <a:lnTo>
                    <a:pt x="371475" y="188118"/>
                  </a:lnTo>
                  <a:lnTo>
                    <a:pt x="376238" y="230981"/>
                  </a:lnTo>
                  <a:lnTo>
                    <a:pt x="378619" y="283368"/>
                  </a:lnTo>
                  <a:lnTo>
                    <a:pt x="378619" y="335756"/>
                  </a:lnTo>
                  <a:lnTo>
                    <a:pt x="373857" y="411956"/>
                  </a:lnTo>
                  <a:lnTo>
                    <a:pt x="366713" y="495300"/>
                  </a:lnTo>
                  <a:lnTo>
                    <a:pt x="366713" y="7834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92">
              <a:extLst>
                <a:ext uri="{FF2B5EF4-FFF2-40B4-BE49-F238E27FC236}">
                  <a16:creationId xmlns:a16="http://schemas.microsoft.com/office/drawing/2014/main" id="{0AC5CE82-EC3A-4B51-A6DD-6E4B7990AD28}"/>
                </a:ext>
              </a:extLst>
            </p:cNvPr>
            <p:cNvSpPr/>
            <p:nvPr/>
          </p:nvSpPr>
          <p:spPr>
            <a:xfrm rot="16200000">
              <a:off x="4550569" y="3278981"/>
              <a:ext cx="4051300" cy="1223963"/>
            </a:xfrm>
            <a:custGeom>
              <a:avLst/>
              <a:gdLst>
                <a:gd name="connsiteX0" fmla="*/ 3782590 w 4052305"/>
                <a:gd name="connsiteY0" fmla="*/ 598636 h 1223586"/>
                <a:gd name="connsiteX1" fmla="*/ 3736541 w 4052305"/>
                <a:gd name="connsiteY1" fmla="*/ 394705 h 1223586"/>
                <a:gd name="connsiteX2" fmla="*/ 3703649 w 4052305"/>
                <a:gd name="connsiteY2" fmla="*/ 253269 h 1223586"/>
                <a:gd name="connsiteX3" fmla="*/ 3660889 w 4052305"/>
                <a:gd name="connsiteY3" fmla="*/ 42760 h 1223586"/>
                <a:gd name="connsiteX4" fmla="*/ 3812193 w 4052305"/>
                <a:gd name="connsiteY4" fmla="*/ 0 h 1223586"/>
                <a:gd name="connsiteX5" fmla="*/ 3845085 w 4052305"/>
                <a:gd name="connsiteY5" fmla="*/ 134858 h 1223586"/>
                <a:gd name="connsiteX6" fmla="*/ 3907580 w 4052305"/>
                <a:gd name="connsiteY6" fmla="*/ 361813 h 1223586"/>
                <a:gd name="connsiteX7" fmla="*/ 3956918 w 4052305"/>
                <a:gd name="connsiteY7" fmla="*/ 539430 h 1223586"/>
                <a:gd name="connsiteX8" fmla="*/ 3999677 w 4052305"/>
                <a:gd name="connsiteY8" fmla="*/ 694023 h 1223586"/>
                <a:gd name="connsiteX9" fmla="*/ 4012834 w 4052305"/>
                <a:gd name="connsiteY9" fmla="*/ 733494 h 1223586"/>
                <a:gd name="connsiteX10" fmla="*/ 4029280 w 4052305"/>
                <a:gd name="connsiteY10" fmla="*/ 782832 h 1223586"/>
                <a:gd name="connsiteX11" fmla="*/ 4039148 w 4052305"/>
                <a:gd name="connsiteY11" fmla="*/ 825592 h 1223586"/>
                <a:gd name="connsiteX12" fmla="*/ 4049016 w 4052305"/>
                <a:gd name="connsiteY12" fmla="*/ 878219 h 1223586"/>
                <a:gd name="connsiteX13" fmla="*/ 4052305 w 4052305"/>
                <a:gd name="connsiteY13" fmla="*/ 914400 h 1223586"/>
                <a:gd name="connsiteX14" fmla="*/ 4049016 w 4052305"/>
                <a:gd name="connsiteY14" fmla="*/ 934136 h 1223586"/>
                <a:gd name="connsiteX15" fmla="*/ 4035859 w 4052305"/>
                <a:gd name="connsiteY15" fmla="*/ 973606 h 1223586"/>
                <a:gd name="connsiteX16" fmla="*/ 4016123 w 4052305"/>
                <a:gd name="connsiteY16" fmla="*/ 1009787 h 1223586"/>
                <a:gd name="connsiteX17" fmla="*/ 3989810 w 4052305"/>
                <a:gd name="connsiteY17" fmla="*/ 1055836 h 1223586"/>
                <a:gd name="connsiteX18" fmla="*/ 3947050 w 4052305"/>
                <a:gd name="connsiteY18" fmla="*/ 1105174 h 1223586"/>
                <a:gd name="connsiteX19" fmla="*/ 3907580 w 4052305"/>
                <a:gd name="connsiteY19" fmla="*/ 1147934 h 1223586"/>
                <a:gd name="connsiteX20" fmla="*/ 3861531 w 4052305"/>
                <a:gd name="connsiteY20" fmla="*/ 1187405 h 1223586"/>
                <a:gd name="connsiteX21" fmla="*/ 3831928 w 4052305"/>
                <a:gd name="connsiteY21" fmla="*/ 1207140 h 1223586"/>
                <a:gd name="connsiteX22" fmla="*/ 3808903 w 4052305"/>
                <a:gd name="connsiteY22" fmla="*/ 1220297 h 1223586"/>
                <a:gd name="connsiteX23" fmla="*/ 3785879 w 4052305"/>
                <a:gd name="connsiteY23" fmla="*/ 1223586 h 1223586"/>
                <a:gd name="connsiteX24" fmla="*/ 3762854 w 4052305"/>
                <a:gd name="connsiteY24" fmla="*/ 1223586 h 1223586"/>
                <a:gd name="connsiteX25" fmla="*/ 3726673 w 4052305"/>
                <a:gd name="connsiteY25" fmla="*/ 1207140 h 1223586"/>
                <a:gd name="connsiteX26" fmla="*/ 3690492 w 4052305"/>
                <a:gd name="connsiteY26" fmla="*/ 1180826 h 1223586"/>
                <a:gd name="connsiteX27" fmla="*/ 3657600 w 4052305"/>
                <a:gd name="connsiteY27" fmla="*/ 1147934 h 1223586"/>
                <a:gd name="connsiteX28" fmla="*/ 3608262 w 4052305"/>
                <a:gd name="connsiteY28" fmla="*/ 1144645 h 1223586"/>
                <a:gd name="connsiteX29" fmla="*/ 3351703 w 4052305"/>
                <a:gd name="connsiteY29" fmla="*/ 1144645 h 1223586"/>
                <a:gd name="connsiteX30" fmla="*/ 3121459 w 4052305"/>
                <a:gd name="connsiteY30" fmla="*/ 1144645 h 1223586"/>
                <a:gd name="connsiteX31" fmla="*/ 2910949 w 4052305"/>
                <a:gd name="connsiteY31" fmla="*/ 1144645 h 1223586"/>
                <a:gd name="connsiteX32" fmla="*/ 2674126 w 4052305"/>
                <a:gd name="connsiteY32" fmla="*/ 1144645 h 1223586"/>
                <a:gd name="connsiteX33" fmla="*/ 2368230 w 4052305"/>
                <a:gd name="connsiteY33" fmla="*/ 1144645 h 1223586"/>
                <a:gd name="connsiteX34" fmla="*/ 2082069 w 4052305"/>
                <a:gd name="connsiteY34" fmla="*/ 1144645 h 1223586"/>
                <a:gd name="connsiteX35" fmla="*/ 1795908 w 4052305"/>
                <a:gd name="connsiteY35" fmla="*/ 1144645 h 1223586"/>
                <a:gd name="connsiteX36" fmla="*/ 1552506 w 4052305"/>
                <a:gd name="connsiteY36" fmla="*/ 1144645 h 1223586"/>
                <a:gd name="connsiteX37" fmla="*/ 1095306 w 4052305"/>
                <a:gd name="connsiteY37" fmla="*/ 1144645 h 1223586"/>
                <a:gd name="connsiteX38" fmla="*/ 881508 w 4052305"/>
                <a:gd name="connsiteY38" fmla="*/ 1154512 h 1223586"/>
                <a:gd name="connsiteX39" fmla="*/ 680866 w 4052305"/>
                <a:gd name="connsiteY39" fmla="*/ 1167669 h 1223586"/>
                <a:gd name="connsiteX40" fmla="*/ 490092 w 4052305"/>
                <a:gd name="connsiteY40" fmla="*/ 1180826 h 1223586"/>
                <a:gd name="connsiteX41" fmla="*/ 371680 w 4052305"/>
                <a:gd name="connsiteY41" fmla="*/ 1190694 h 1223586"/>
                <a:gd name="connsiteX42" fmla="*/ 325631 w 4052305"/>
                <a:gd name="connsiteY42" fmla="*/ 1193983 h 1223586"/>
                <a:gd name="connsiteX43" fmla="*/ 279582 w 4052305"/>
                <a:gd name="connsiteY43" fmla="*/ 1190694 h 1223586"/>
                <a:gd name="connsiteX44" fmla="*/ 213798 w 4052305"/>
                <a:gd name="connsiteY44" fmla="*/ 1177537 h 1223586"/>
                <a:gd name="connsiteX45" fmla="*/ 154593 w 4052305"/>
                <a:gd name="connsiteY45" fmla="*/ 1154512 h 1223586"/>
                <a:gd name="connsiteX46" fmla="*/ 92098 w 4052305"/>
                <a:gd name="connsiteY46" fmla="*/ 1121620 h 1223586"/>
                <a:gd name="connsiteX47" fmla="*/ 62495 w 4052305"/>
                <a:gd name="connsiteY47" fmla="*/ 1101885 h 1223586"/>
                <a:gd name="connsiteX48" fmla="*/ 36181 w 4052305"/>
                <a:gd name="connsiteY48" fmla="*/ 1082150 h 1223586"/>
                <a:gd name="connsiteX49" fmla="*/ 16446 w 4052305"/>
                <a:gd name="connsiteY49" fmla="*/ 1059125 h 1223586"/>
                <a:gd name="connsiteX50" fmla="*/ 6578 w 4052305"/>
                <a:gd name="connsiteY50" fmla="*/ 1042679 h 1223586"/>
                <a:gd name="connsiteX51" fmla="*/ 0 w 4052305"/>
                <a:gd name="connsiteY51" fmla="*/ 1022944 h 1223586"/>
                <a:gd name="connsiteX52" fmla="*/ 0 w 4052305"/>
                <a:gd name="connsiteY52" fmla="*/ 1009787 h 1223586"/>
                <a:gd name="connsiteX53" fmla="*/ 6578 w 4052305"/>
                <a:gd name="connsiteY53" fmla="*/ 990052 h 1223586"/>
                <a:gd name="connsiteX54" fmla="*/ 19735 w 4052305"/>
                <a:gd name="connsiteY54" fmla="*/ 976895 h 1223586"/>
                <a:gd name="connsiteX55" fmla="*/ 65784 w 4052305"/>
                <a:gd name="connsiteY55" fmla="*/ 944003 h 1223586"/>
                <a:gd name="connsiteX56" fmla="*/ 526273 w 4052305"/>
                <a:gd name="connsiteY56" fmla="*/ 924268 h 1223586"/>
                <a:gd name="connsiteX57" fmla="*/ 582190 w 4052305"/>
                <a:gd name="connsiteY57" fmla="*/ 920979 h 1223586"/>
                <a:gd name="connsiteX58" fmla="*/ 828880 w 4052305"/>
                <a:gd name="connsiteY58" fmla="*/ 920979 h 1223586"/>
                <a:gd name="connsiteX59" fmla="*/ 1177536 w 4052305"/>
                <a:gd name="connsiteY59" fmla="*/ 920979 h 1223586"/>
                <a:gd name="connsiteX60" fmla="*/ 1687364 w 4052305"/>
                <a:gd name="connsiteY60" fmla="*/ 920979 h 1223586"/>
                <a:gd name="connsiteX61" fmla="*/ 2124829 w 4052305"/>
                <a:gd name="connsiteY61" fmla="*/ 920979 h 1223586"/>
                <a:gd name="connsiteX62" fmla="*/ 2614921 w 4052305"/>
                <a:gd name="connsiteY62" fmla="*/ 920979 h 1223586"/>
                <a:gd name="connsiteX63" fmla="*/ 3170797 w 4052305"/>
                <a:gd name="connsiteY63" fmla="*/ 920979 h 1223586"/>
                <a:gd name="connsiteX64" fmla="*/ 3749698 w 4052305"/>
                <a:gd name="connsiteY64" fmla="*/ 920979 h 1223586"/>
                <a:gd name="connsiteX65" fmla="*/ 3769433 w 4052305"/>
                <a:gd name="connsiteY65" fmla="*/ 920979 h 1223586"/>
                <a:gd name="connsiteX66" fmla="*/ 3789168 w 4052305"/>
                <a:gd name="connsiteY66" fmla="*/ 914400 h 1223586"/>
                <a:gd name="connsiteX67" fmla="*/ 3805614 w 4052305"/>
                <a:gd name="connsiteY67" fmla="*/ 901243 h 1223586"/>
                <a:gd name="connsiteX68" fmla="*/ 3815482 w 4052305"/>
                <a:gd name="connsiteY68" fmla="*/ 888087 h 1223586"/>
                <a:gd name="connsiteX69" fmla="*/ 3822060 w 4052305"/>
                <a:gd name="connsiteY69" fmla="*/ 868351 h 1223586"/>
                <a:gd name="connsiteX70" fmla="*/ 3825349 w 4052305"/>
                <a:gd name="connsiteY70" fmla="*/ 845327 h 1223586"/>
                <a:gd name="connsiteX71" fmla="*/ 3828639 w 4052305"/>
                <a:gd name="connsiteY71" fmla="*/ 819013 h 1223586"/>
                <a:gd name="connsiteX72" fmla="*/ 3828639 w 4052305"/>
                <a:gd name="connsiteY72" fmla="*/ 795989 h 1223586"/>
                <a:gd name="connsiteX73" fmla="*/ 3815482 w 4052305"/>
                <a:gd name="connsiteY73" fmla="*/ 740072 h 1223586"/>
                <a:gd name="connsiteX74" fmla="*/ 3782590 w 4052305"/>
                <a:gd name="connsiteY74" fmla="*/ 598636 h 1223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052305" h="1223586">
                  <a:moveTo>
                    <a:pt x="3782590" y="598636"/>
                  </a:moveTo>
                  <a:lnTo>
                    <a:pt x="3736541" y="394705"/>
                  </a:lnTo>
                  <a:lnTo>
                    <a:pt x="3703649" y="253269"/>
                  </a:lnTo>
                  <a:lnTo>
                    <a:pt x="3660889" y="42760"/>
                  </a:lnTo>
                  <a:lnTo>
                    <a:pt x="3812193" y="0"/>
                  </a:lnTo>
                  <a:lnTo>
                    <a:pt x="3845085" y="134858"/>
                  </a:lnTo>
                  <a:lnTo>
                    <a:pt x="3907580" y="361813"/>
                  </a:lnTo>
                  <a:lnTo>
                    <a:pt x="3956918" y="539430"/>
                  </a:lnTo>
                  <a:lnTo>
                    <a:pt x="3999677" y="694023"/>
                  </a:lnTo>
                  <a:lnTo>
                    <a:pt x="4012834" y="733494"/>
                  </a:lnTo>
                  <a:lnTo>
                    <a:pt x="4029280" y="782832"/>
                  </a:lnTo>
                  <a:lnTo>
                    <a:pt x="4039148" y="825592"/>
                  </a:lnTo>
                  <a:lnTo>
                    <a:pt x="4049016" y="878219"/>
                  </a:lnTo>
                  <a:lnTo>
                    <a:pt x="4052305" y="914400"/>
                  </a:lnTo>
                  <a:lnTo>
                    <a:pt x="4049016" y="934136"/>
                  </a:lnTo>
                  <a:lnTo>
                    <a:pt x="4035859" y="973606"/>
                  </a:lnTo>
                  <a:lnTo>
                    <a:pt x="4016123" y="1009787"/>
                  </a:lnTo>
                  <a:lnTo>
                    <a:pt x="3989810" y="1055836"/>
                  </a:lnTo>
                  <a:lnTo>
                    <a:pt x="3947050" y="1105174"/>
                  </a:lnTo>
                  <a:lnTo>
                    <a:pt x="3907580" y="1147934"/>
                  </a:lnTo>
                  <a:lnTo>
                    <a:pt x="3861531" y="1187405"/>
                  </a:lnTo>
                  <a:lnTo>
                    <a:pt x="3831928" y="1207140"/>
                  </a:lnTo>
                  <a:lnTo>
                    <a:pt x="3808903" y="1220297"/>
                  </a:lnTo>
                  <a:lnTo>
                    <a:pt x="3785879" y="1223586"/>
                  </a:lnTo>
                  <a:lnTo>
                    <a:pt x="3762854" y="1223586"/>
                  </a:lnTo>
                  <a:lnTo>
                    <a:pt x="3726673" y="1207140"/>
                  </a:lnTo>
                  <a:lnTo>
                    <a:pt x="3690492" y="1180826"/>
                  </a:lnTo>
                  <a:lnTo>
                    <a:pt x="3657600" y="1147934"/>
                  </a:lnTo>
                  <a:lnTo>
                    <a:pt x="3608262" y="1144645"/>
                  </a:lnTo>
                  <a:lnTo>
                    <a:pt x="3351703" y="1144645"/>
                  </a:lnTo>
                  <a:lnTo>
                    <a:pt x="3121459" y="1144645"/>
                  </a:lnTo>
                  <a:lnTo>
                    <a:pt x="2910949" y="1144645"/>
                  </a:lnTo>
                  <a:lnTo>
                    <a:pt x="2674126" y="1144645"/>
                  </a:lnTo>
                  <a:lnTo>
                    <a:pt x="2368230" y="1144645"/>
                  </a:lnTo>
                  <a:lnTo>
                    <a:pt x="2082069" y="1144645"/>
                  </a:lnTo>
                  <a:lnTo>
                    <a:pt x="1795908" y="1144645"/>
                  </a:lnTo>
                  <a:lnTo>
                    <a:pt x="1552506" y="1144645"/>
                  </a:lnTo>
                  <a:lnTo>
                    <a:pt x="1095306" y="1144645"/>
                  </a:lnTo>
                  <a:lnTo>
                    <a:pt x="881508" y="1154512"/>
                  </a:lnTo>
                  <a:lnTo>
                    <a:pt x="680866" y="1167669"/>
                  </a:lnTo>
                  <a:lnTo>
                    <a:pt x="490092" y="1180826"/>
                  </a:lnTo>
                  <a:lnTo>
                    <a:pt x="371680" y="1190694"/>
                  </a:lnTo>
                  <a:lnTo>
                    <a:pt x="325631" y="1193983"/>
                  </a:lnTo>
                  <a:lnTo>
                    <a:pt x="279582" y="1190694"/>
                  </a:lnTo>
                  <a:lnTo>
                    <a:pt x="213798" y="1177537"/>
                  </a:lnTo>
                  <a:lnTo>
                    <a:pt x="154593" y="1154512"/>
                  </a:lnTo>
                  <a:lnTo>
                    <a:pt x="92098" y="1121620"/>
                  </a:lnTo>
                  <a:lnTo>
                    <a:pt x="62495" y="1101885"/>
                  </a:lnTo>
                  <a:lnTo>
                    <a:pt x="36181" y="1082150"/>
                  </a:lnTo>
                  <a:lnTo>
                    <a:pt x="16446" y="1059125"/>
                  </a:lnTo>
                  <a:lnTo>
                    <a:pt x="6578" y="1042679"/>
                  </a:lnTo>
                  <a:lnTo>
                    <a:pt x="0" y="1022944"/>
                  </a:lnTo>
                  <a:lnTo>
                    <a:pt x="0" y="1009787"/>
                  </a:lnTo>
                  <a:lnTo>
                    <a:pt x="6578" y="990052"/>
                  </a:lnTo>
                  <a:lnTo>
                    <a:pt x="19735" y="976895"/>
                  </a:lnTo>
                  <a:lnTo>
                    <a:pt x="65784" y="944003"/>
                  </a:lnTo>
                  <a:lnTo>
                    <a:pt x="526273" y="924268"/>
                  </a:lnTo>
                  <a:lnTo>
                    <a:pt x="582190" y="920979"/>
                  </a:lnTo>
                  <a:lnTo>
                    <a:pt x="828880" y="920979"/>
                  </a:lnTo>
                  <a:lnTo>
                    <a:pt x="1177536" y="920979"/>
                  </a:lnTo>
                  <a:lnTo>
                    <a:pt x="1687364" y="920979"/>
                  </a:lnTo>
                  <a:lnTo>
                    <a:pt x="2124829" y="920979"/>
                  </a:lnTo>
                  <a:lnTo>
                    <a:pt x="2614921" y="920979"/>
                  </a:lnTo>
                  <a:lnTo>
                    <a:pt x="3170797" y="920979"/>
                  </a:lnTo>
                  <a:lnTo>
                    <a:pt x="3749698" y="920979"/>
                  </a:lnTo>
                  <a:lnTo>
                    <a:pt x="3769433" y="920979"/>
                  </a:lnTo>
                  <a:lnTo>
                    <a:pt x="3789168" y="914400"/>
                  </a:lnTo>
                  <a:lnTo>
                    <a:pt x="3805614" y="901243"/>
                  </a:lnTo>
                  <a:lnTo>
                    <a:pt x="3815482" y="888087"/>
                  </a:lnTo>
                  <a:lnTo>
                    <a:pt x="3822060" y="868351"/>
                  </a:lnTo>
                  <a:lnTo>
                    <a:pt x="3825349" y="845327"/>
                  </a:lnTo>
                  <a:lnTo>
                    <a:pt x="3828639" y="819013"/>
                  </a:lnTo>
                  <a:lnTo>
                    <a:pt x="3828639" y="795989"/>
                  </a:lnTo>
                  <a:lnTo>
                    <a:pt x="3815482" y="740072"/>
                  </a:lnTo>
                  <a:lnTo>
                    <a:pt x="3782590" y="59863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95">
              <a:extLst>
                <a:ext uri="{FF2B5EF4-FFF2-40B4-BE49-F238E27FC236}">
                  <a16:creationId xmlns:a16="http://schemas.microsoft.com/office/drawing/2014/main" id="{311E4065-DAA4-4197-9EEC-9838513B98BC}"/>
                </a:ext>
              </a:extLst>
            </p:cNvPr>
            <p:cNvSpPr/>
            <p:nvPr/>
          </p:nvSpPr>
          <p:spPr>
            <a:xfrm rot="16200000">
              <a:off x="6328568" y="5249069"/>
              <a:ext cx="671513" cy="657225"/>
            </a:xfrm>
            <a:custGeom>
              <a:avLst/>
              <a:gdLst>
                <a:gd name="connsiteX0" fmla="*/ 528637 w 671512"/>
                <a:gd name="connsiteY0" fmla="*/ 66675 h 657225"/>
                <a:gd name="connsiteX1" fmla="*/ 461962 w 671512"/>
                <a:gd name="connsiteY1" fmla="*/ 159544 h 657225"/>
                <a:gd name="connsiteX2" fmla="*/ 397669 w 671512"/>
                <a:gd name="connsiteY2" fmla="*/ 245269 h 657225"/>
                <a:gd name="connsiteX3" fmla="*/ 319087 w 671512"/>
                <a:gd name="connsiteY3" fmla="*/ 335757 h 657225"/>
                <a:gd name="connsiteX4" fmla="*/ 261937 w 671512"/>
                <a:gd name="connsiteY4" fmla="*/ 397669 h 657225"/>
                <a:gd name="connsiteX5" fmla="*/ 190500 w 671512"/>
                <a:gd name="connsiteY5" fmla="*/ 464344 h 657225"/>
                <a:gd name="connsiteX6" fmla="*/ 107156 w 671512"/>
                <a:gd name="connsiteY6" fmla="*/ 538163 h 657225"/>
                <a:gd name="connsiteX7" fmla="*/ 61912 w 671512"/>
                <a:gd name="connsiteY7" fmla="*/ 571500 h 657225"/>
                <a:gd name="connsiteX8" fmla="*/ 16669 w 671512"/>
                <a:gd name="connsiteY8" fmla="*/ 607219 h 657225"/>
                <a:gd name="connsiteX9" fmla="*/ 0 w 671512"/>
                <a:gd name="connsiteY9" fmla="*/ 633413 h 657225"/>
                <a:gd name="connsiteX10" fmla="*/ 0 w 671512"/>
                <a:gd name="connsiteY10" fmla="*/ 657225 h 657225"/>
                <a:gd name="connsiteX11" fmla="*/ 671512 w 671512"/>
                <a:gd name="connsiteY11" fmla="*/ 552450 h 657225"/>
                <a:gd name="connsiteX12" fmla="*/ 590550 w 671512"/>
                <a:gd name="connsiteY12" fmla="*/ 550069 h 657225"/>
                <a:gd name="connsiteX13" fmla="*/ 523875 w 671512"/>
                <a:gd name="connsiteY13" fmla="*/ 550069 h 657225"/>
                <a:gd name="connsiteX14" fmla="*/ 504825 w 671512"/>
                <a:gd name="connsiteY14" fmla="*/ 547688 h 657225"/>
                <a:gd name="connsiteX15" fmla="*/ 488156 w 671512"/>
                <a:gd name="connsiteY15" fmla="*/ 533400 h 657225"/>
                <a:gd name="connsiteX16" fmla="*/ 478631 w 671512"/>
                <a:gd name="connsiteY16" fmla="*/ 511969 h 657225"/>
                <a:gd name="connsiteX17" fmla="*/ 473869 w 671512"/>
                <a:gd name="connsiteY17" fmla="*/ 488157 h 657225"/>
                <a:gd name="connsiteX18" fmla="*/ 473869 w 671512"/>
                <a:gd name="connsiteY18" fmla="*/ 459582 h 657225"/>
                <a:gd name="connsiteX19" fmla="*/ 478631 w 671512"/>
                <a:gd name="connsiteY19" fmla="*/ 431007 h 657225"/>
                <a:gd name="connsiteX20" fmla="*/ 516731 w 671512"/>
                <a:gd name="connsiteY20" fmla="*/ 340519 h 657225"/>
                <a:gd name="connsiteX21" fmla="*/ 552450 w 671512"/>
                <a:gd name="connsiteY21" fmla="*/ 240507 h 657225"/>
                <a:gd name="connsiteX22" fmla="*/ 595312 w 671512"/>
                <a:gd name="connsiteY22" fmla="*/ 114300 h 657225"/>
                <a:gd name="connsiteX23" fmla="*/ 614362 w 671512"/>
                <a:gd name="connsiteY23" fmla="*/ 54769 h 657225"/>
                <a:gd name="connsiteX24" fmla="*/ 616744 w 671512"/>
                <a:gd name="connsiteY24" fmla="*/ 38100 h 657225"/>
                <a:gd name="connsiteX25" fmla="*/ 616744 w 671512"/>
                <a:gd name="connsiteY25" fmla="*/ 21432 h 657225"/>
                <a:gd name="connsiteX26" fmla="*/ 611981 w 671512"/>
                <a:gd name="connsiteY26" fmla="*/ 7144 h 657225"/>
                <a:gd name="connsiteX27" fmla="*/ 602456 w 671512"/>
                <a:gd name="connsiteY27" fmla="*/ 0 h 657225"/>
                <a:gd name="connsiteX28" fmla="*/ 590550 w 671512"/>
                <a:gd name="connsiteY28" fmla="*/ 0 h 657225"/>
                <a:gd name="connsiteX29" fmla="*/ 571500 w 671512"/>
                <a:gd name="connsiteY29" fmla="*/ 11907 h 657225"/>
                <a:gd name="connsiteX30" fmla="*/ 528637 w 671512"/>
                <a:gd name="connsiteY30" fmla="*/ 66675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71512" h="657225">
                  <a:moveTo>
                    <a:pt x="528637" y="66675"/>
                  </a:moveTo>
                  <a:lnTo>
                    <a:pt x="461962" y="159544"/>
                  </a:lnTo>
                  <a:lnTo>
                    <a:pt x="397669" y="245269"/>
                  </a:lnTo>
                  <a:lnTo>
                    <a:pt x="319087" y="335757"/>
                  </a:lnTo>
                  <a:lnTo>
                    <a:pt x="261937" y="397669"/>
                  </a:lnTo>
                  <a:lnTo>
                    <a:pt x="190500" y="464344"/>
                  </a:lnTo>
                  <a:lnTo>
                    <a:pt x="107156" y="538163"/>
                  </a:lnTo>
                  <a:lnTo>
                    <a:pt x="61912" y="571500"/>
                  </a:lnTo>
                  <a:lnTo>
                    <a:pt x="16669" y="607219"/>
                  </a:lnTo>
                  <a:lnTo>
                    <a:pt x="0" y="633413"/>
                  </a:lnTo>
                  <a:lnTo>
                    <a:pt x="0" y="657225"/>
                  </a:lnTo>
                  <a:lnTo>
                    <a:pt x="671512" y="552450"/>
                  </a:lnTo>
                  <a:lnTo>
                    <a:pt x="590550" y="550069"/>
                  </a:lnTo>
                  <a:lnTo>
                    <a:pt x="523875" y="550069"/>
                  </a:lnTo>
                  <a:lnTo>
                    <a:pt x="504825" y="547688"/>
                  </a:lnTo>
                  <a:lnTo>
                    <a:pt x="488156" y="533400"/>
                  </a:lnTo>
                  <a:lnTo>
                    <a:pt x="478631" y="511969"/>
                  </a:lnTo>
                  <a:lnTo>
                    <a:pt x="473869" y="488157"/>
                  </a:lnTo>
                  <a:lnTo>
                    <a:pt x="473869" y="459582"/>
                  </a:lnTo>
                  <a:lnTo>
                    <a:pt x="478631" y="431007"/>
                  </a:lnTo>
                  <a:lnTo>
                    <a:pt x="516731" y="340519"/>
                  </a:lnTo>
                  <a:lnTo>
                    <a:pt x="552450" y="240507"/>
                  </a:lnTo>
                  <a:lnTo>
                    <a:pt x="595312" y="114300"/>
                  </a:lnTo>
                  <a:lnTo>
                    <a:pt x="614362" y="54769"/>
                  </a:lnTo>
                  <a:lnTo>
                    <a:pt x="616744" y="38100"/>
                  </a:lnTo>
                  <a:lnTo>
                    <a:pt x="616744" y="21432"/>
                  </a:lnTo>
                  <a:lnTo>
                    <a:pt x="611981" y="7144"/>
                  </a:lnTo>
                  <a:lnTo>
                    <a:pt x="602456" y="0"/>
                  </a:lnTo>
                  <a:lnTo>
                    <a:pt x="590550" y="0"/>
                  </a:lnTo>
                  <a:lnTo>
                    <a:pt x="571500" y="11907"/>
                  </a:lnTo>
                  <a:lnTo>
                    <a:pt x="528637" y="666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93">
              <a:extLst>
                <a:ext uri="{FF2B5EF4-FFF2-40B4-BE49-F238E27FC236}">
                  <a16:creationId xmlns:a16="http://schemas.microsoft.com/office/drawing/2014/main" id="{C79C2607-4B8F-435E-9759-49320683B3C9}"/>
                </a:ext>
              </a:extLst>
            </p:cNvPr>
            <p:cNvSpPr/>
            <p:nvPr/>
          </p:nvSpPr>
          <p:spPr>
            <a:xfrm rot="16200000">
              <a:off x="6330156" y="2585244"/>
              <a:ext cx="292100" cy="947738"/>
            </a:xfrm>
            <a:custGeom>
              <a:avLst/>
              <a:gdLst>
                <a:gd name="connsiteX0" fmla="*/ 50006 w 292894"/>
                <a:gd name="connsiteY0" fmla="*/ 578644 h 947738"/>
                <a:gd name="connsiteX1" fmla="*/ 83344 w 292894"/>
                <a:gd name="connsiteY1" fmla="*/ 740569 h 947738"/>
                <a:gd name="connsiteX2" fmla="*/ 128588 w 292894"/>
                <a:gd name="connsiteY2" fmla="*/ 947738 h 947738"/>
                <a:gd name="connsiteX3" fmla="*/ 221456 w 292894"/>
                <a:gd name="connsiteY3" fmla="*/ 940594 h 947738"/>
                <a:gd name="connsiteX4" fmla="*/ 259556 w 292894"/>
                <a:gd name="connsiteY4" fmla="*/ 862013 h 947738"/>
                <a:gd name="connsiteX5" fmla="*/ 280988 w 292894"/>
                <a:gd name="connsiteY5" fmla="*/ 816769 h 947738"/>
                <a:gd name="connsiteX6" fmla="*/ 288131 w 292894"/>
                <a:gd name="connsiteY6" fmla="*/ 790575 h 947738"/>
                <a:gd name="connsiteX7" fmla="*/ 290513 w 292894"/>
                <a:gd name="connsiteY7" fmla="*/ 766763 h 947738"/>
                <a:gd name="connsiteX8" fmla="*/ 292894 w 292894"/>
                <a:gd name="connsiteY8" fmla="*/ 740569 h 947738"/>
                <a:gd name="connsiteX9" fmla="*/ 292894 w 292894"/>
                <a:gd name="connsiteY9" fmla="*/ 723900 h 947738"/>
                <a:gd name="connsiteX10" fmla="*/ 288131 w 292894"/>
                <a:gd name="connsiteY10" fmla="*/ 683419 h 947738"/>
                <a:gd name="connsiteX11" fmla="*/ 283369 w 292894"/>
                <a:gd name="connsiteY11" fmla="*/ 650082 h 947738"/>
                <a:gd name="connsiteX12" fmla="*/ 269081 w 292894"/>
                <a:gd name="connsiteY12" fmla="*/ 604838 h 947738"/>
                <a:gd name="connsiteX13" fmla="*/ 250031 w 292894"/>
                <a:gd name="connsiteY13" fmla="*/ 552450 h 947738"/>
                <a:gd name="connsiteX14" fmla="*/ 228600 w 292894"/>
                <a:gd name="connsiteY14" fmla="*/ 507207 h 947738"/>
                <a:gd name="connsiteX15" fmla="*/ 216694 w 292894"/>
                <a:gd name="connsiteY15" fmla="*/ 473869 h 947738"/>
                <a:gd name="connsiteX16" fmla="*/ 202406 w 292894"/>
                <a:gd name="connsiteY16" fmla="*/ 433388 h 947738"/>
                <a:gd name="connsiteX17" fmla="*/ 188119 w 292894"/>
                <a:gd name="connsiteY17" fmla="*/ 371475 h 947738"/>
                <a:gd name="connsiteX18" fmla="*/ 178594 w 292894"/>
                <a:gd name="connsiteY18" fmla="*/ 326232 h 947738"/>
                <a:gd name="connsiteX19" fmla="*/ 169069 w 292894"/>
                <a:gd name="connsiteY19" fmla="*/ 269082 h 947738"/>
                <a:gd name="connsiteX20" fmla="*/ 161925 w 292894"/>
                <a:gd name="connsiteY20" fmla="*/ 204788 h 947738"/>
                <a:gd name="connsiteX21" fmla="*/ 159544 w 292894"/>
                <a:gd name="connsiteY21" fmla="*/ 111919 h 947738"/>
                <a:gd name="connsiteX22" fmla="*/ 164306 w 292894"/>
                <a:gd name="connsiteY22" fmla="*/ 0 h 947738"/>
                <a:gd name="connsiteX23" fmla="*/ 38100 w 292894"/>
                <a:gd name="connsiteY23" fmla="*/ 0 h 947738"/>
                <a:gd name="connsiteX24" fmla="*/ 19050 w 292894"/>
                <a:gd name="connsiteY24" fmla="*/ 97632 h 947738"/>
                <a:gd name="connsiteX25" fmla="*/ 11906 w 292894"/>
                <a:gd name="connsiteY25" fmla="*/ 157163 h 947738"/>
                <a:gd name="connsiteX26" fmla="*/ 7144 w 292894"/>
                <a:gd name="connsiteY26" fmla="*/ 219075 h 947738"/>
                <a:gd name="connsiteX27" fmla="*/ 0 w 292894"/>
                <a:gd name="connsiteY27" fmla="*/ 314325 h 947738"/>
                <a:gd name="connsiteX28" fmla="*/ 2381 w 292894"/>
                <a:gd name="connsiteY28" fmla="*/ 347663 h 947738"/>
                <a:gd name="connsiteX29" fmla="*/ 50006 w 292894"/>
                <a:gd name="connsiteY29" fmla="*/ 578644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92894" h="947738">
                  <a:moveTo>
                    <a:pt x="50006" y="578644"/>
                  </a:moveTo>
                  <a:lnTo>
                    <a:pt x="83344" y="740569"/>
                  </a:lnTo>
                  <a:lnTo>
                    <a:pt x="128588" y="947738"/>
                  </a:lnTo>
                  <a:lnTo>
                    <a:pt x="221456" y="940594"/>
                  </a:lnTo>
                  <a:lnTo>
                    <a:pt x="259556" y="862013"/>
                  </a:lnTo>
                  <a:lnTo>
                    <a:pt x="280988" y="816769"/>
                  </a:lnTo>
                  <a:lnTo>
                    <a:pt x="288131" y="790575"/>
                  </a:lnTo>
                  <a:lnTo>
                    <a:pt x="290513" y="766763"/>
                  </a:lnTo>
                  <a:lnTo>
                    <a:pt x="292894" y="740569"/>
                  </a:lnTo>
                  <a:lnTo>
                    <a:pt x="292894" y="723900"/>
                  </a:lnTo>
                  <a:lnTo>
                    <a:pt x="288131" y="683419"/>
                  </a:lnTo>
                  <a:lnTo>
                    <a:pt x="283369" y="650082"/>
                  </a:lnTo>
                  <a:lnTo>
                    <a:pt x="269081" y="604838"/>
                  </a:lnTo>
                  <a:lnTo>
                    <a:pt x="250031" y="552450"/>
                  </a:lnTo>
                  <a:lnTo>
                    <a:pt x="228600" y="507207"/>
                  </a:lnTo>
                  <a:lnTo>
                    <a:pt x="216694" y="473869"/>
                  </a:lnTo>
                  <a:lnTo>
                    <a:pt x="202406" y="433388"/>
                  </a:lnTo>
                  <a:lnTo>
                    <a:pt x="188119" y="371475"/>
                  </a:lnTo>
                  <a:lnTo>
                    <a:pt x="178594" y="326232"/>
                  </a:lnTo>
                  <a:lnTo>
                    <a:pt x="169069" y="269082"/>
                  </a:lnTo>
                  <a:lnTo>
                    <a:pt x="161925" y="204788"/>
                  </a:lnTo>
                  <a:cubicBezTo>
                    <a:pt x="161131" y="173832"/>
                    <a:pt x="160338" y="142875"/>
                    <a:pt x="159544" y="111919"/>
                  </a:cubicBezTo>
                  <a:lnTo>
                    <a:pt x="164306" y="0"/>
                  </a:lnTo>
                  <a:lnTo>
                    <a:pt x="38100" y="0"/>
                  </a:lnTo>
                  <a:lnTo>
                    <a:pt x="19050" y="97632"/>
                  </a:lnTo>
                  <a:lnTo>
                    <a:pt x="11906" y="157163"/>
                  </a:lnTo>
                  <a:lnTo>
                    <a:pt x="7144" y="219075"/>
                  </a:lnTo>
                  <a:lnTo>
                    <a:pt x="0" y="314325"/>
                  </a:lnTo>
                  <a:lnTo>
                    <a:pt x="2381" y="347663"/>
                  </a:lnTo>
                  <a:lnTo>
                    <a:pt x="50006" y="5786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94">
              <a:extLst>
                <a:ext uri="{FF2B5EF4-FFF2-40B4-BE49-F238E27FC236}">
                  <a16:creationId xmlns:a16="http://schemas.microsoft.com/office/drawing/2014/main" id="{B6DE0C32-7C2F-45CB-9126-0A31C4828BE5}"/>
                </a:ext>
              </a:extLst>
            </p:cNvPr>
            <p:cNvSpPr/>
            <p:nvPr/>
          </p:nvSpPr>
          <p:spPr>
            <a:xfrm rot="16200000">
              <a:off x="6329362" y="3568700"/>
              <a:ext cx="287338" cy="947738"/>
            </a:xfrm>
            <a:custGeom>
              <a:avLst/>
              <a:gdLst>
                <a:gd name="connsiteX0" fmla="*/ 192881 w 288131"/>
                <a:gd name="connsiteY0" fmla="*/ 431006 h 947738"/>
                <a:gd name="connsiteX1" fmla="*/ 159544 w 288131"/>
                <a:gd name="connsiteY1" fmla="*/ 307181 h 947738"/>
                <a:gd name="connsiteX2" fmla="*/ 138113 w 288131"/>
                <a:gd name="connsiteY2" fmla="*/ 207169 h 947738"/>
                <a:gd name="connsiteX3" fmla="*/ 135731 w 288131"/>
                <a:gd name="connsiteY3" fmla="*/ 185738 h 947738"/>
                <a:gd name="connsiteX4" fmla="*/ 135731 w 288131"/>
                <a:gd name="connsiteY4" fmla="*/ 171450 h 947738"/>
                <a:gd name="connsiteX5" fmla="*/ 138113 w 288131"/>
                <a:gd name="connsiteY5" fmla="*/ 150019 h 947738"/>
                <a:gd name="connsiteX6" fmla="*/ 147638 w 288131"/>
                <a:gd name="connsiteY6" fmla="*/ 119063 h 947738"/>
                <a:gd name="connsiteX7" fmla="*/ 202406 w 288131"/>
                <a:gd name="connsiteY7" fmla="*/ 2381 h 947738"/>
                <a:gd name="connsiteX8" fmla="*/ 80963 w 288131"/>
                <a:gd name="connsiteY8" fmla="*/ 0 h 947738"/>
                <a:gd name="connsiteX9" fmla="*/ 35719 w 288131"/>
                <a:gd name="connsiteY9" fmla="*/ 73819 h 947738"/>
                <a:gd name="connsiteX10" fmla="*/ 21431 w 288131"/>
                <a:gd name="connsiteY10" fmla="*/ 109538 h 947738"/>
                <a:gd name="connsiteX11" fmla="*/ 9525 w 288131"/>
                <a:gd name="connsiteY11" fmla="*/ 140494 h 947738"/>
                <a:gd name="connsiteX12" fmla="*/ 2381 w 288131"/>
                <a:gd name="connsiteY12" fmla="*/ 195263 h 947738"/>
                <a:gd name="connsiteX13" fmla="*/ 0 w 288131"/>
                <a:gd name="connsiteY13" fmla="*/ 242888 h 947738"/>
                <a:gd name="connsiteX14" fmla="*/ 2381 w 288131"/>
                <a:gd name="connsiteY14" fmla="*/ 278606 h 947738"/>
                <a:gd name="connsiteX15" fmla="*/ 21431 w 288131"/>
                <a:gd name="connsiteY15" fmla="*/ 400050 h 947738"/>
                <a:gd name="connsiteX16" fmla="*/ 57150 w 288131"/>
                <a:gd name="connsiteY16" fmla="*/ 559594 h 947738"/>
                <a:gd name="connsiteX17" fmla="*/ 95250 w 288131"/>
                <a:gd name="connsiteY17" fmla="*/ 709613 h 947738"/>
                <a:gd name="connsiteX18" fmla="*/ 109538 w 288131"/>
                <a:gd name="connsiteY18" fmla="*/ 769144 h 947738"/>
                <a:gd name="connsiteX19" fmla="*/ 109538 w 288131"/>
                <a:gd name="connsiteY19" fmla="*/ 947738 h 947738"/>
                <a:gd name="connsiteX20" fmla="*/ 288131 w 288131"/>
                <a:gd name="connsiteY20" fmla="*/ 947738 h 947738"/>
                <a:gd name="connsiteX21" fmla="*/ 288131 w 288131"/>
                <a:gd name="connsiteY21" fmla="*/ 754856 h 947738"/>
                <a:gd name="connsiteX22" fmla="*/ 283369 w 288131"/>
                <a:gd name="connsiteY22" fmla="*/ 731044 h 947738"/>
                <a:gd name="connsiteX23" fmla="*/ 271463 w 288131"/>
                <a:gd name="connsiteY23" fmla="*/ 692944 h 947738"/>
                <a:gd name="connsiteX24" fmla="*/ 254794 w 288131"/>
                <a:gd name="connsiteY24" fmla="*/ 638175 h 947738"/>
                <a:gd name="connsiteX25" fmla="*/ 235744 w 288131"/>
                <a:gd name="connsiteY25" fmla="*/ 576263 h 947738"/>
                <a:gd name="connsiteX26" fmla="*/ 192881 w 288131"/>
                <a:gd name="connsiteY26" fmla="*/ 431006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88131" h="947738">
                  <a:moveTo>
                    <a:pt x="192881" y="431006"/>
                  </a:moveTo>
                  <a:lnTo>
                    <a:pt x="159544" y="307181"/>
                  </a:lnTo>
                  <a:lnTo>
                    <a:pt x="138113" y="207169"/>
                  </a:lnTo>
                  <a:lnTo>
                    <a:pt x="135731" y="185738"/>
                  </a:lnTo>
                  <a:lnTo>
                    <a:pt x="135731" y="171450"/>
                  </a:lnTo>
                  <a:lnTo>
                    <a:pt x="138113" y="150019"/>
                  </a:lnTo>
                  <a:lnTo>
                    <a:pt x="147638" y="119063"/>
                  </a:lnTo>
                  <a:lnTo>
                    <a:pt x="202406" y="2381"/>
                  </a:lnTo>
                  <a:lnTo>
                    <a:pt x="80963" y="0"/>
                  </a:lnTo>
                  <a:lnTo>
                    <a:pt x="35719" y="73819"/>
                  </a:lnTo>
                  <a:lnTo>
                    <a:pt x="21431" y="109538"/>
                  </a:lnTo>
                  <a:lnTo>
                    <a:pt x="9525" y="140494"/>
                  </a:lnTo>
                  <a:lnTo>
                    <a:pt x="2381" y="195263"/>
                  </a:lnTo>
                  <a:lnTo>
                    <a:pt x="0" y="242888"/>
                  </a:lnTo>
                  <a:lnTo>
                    <a:pt x="2381" y="278606"/>
                  </a:lnTo>
                  <a:lnTo>
                    <a:pt x="21431" y="400050"/>
                  </a:lnTo>
                  <a:lnTo>
                    <a:pt x="57150" y="559594"/>
                  </a:lnTo>
                  <a:lnTo>
                    <a:pt x="95250" y="709613"/>
                  </a:lnTo>
                  <a:lnTo>
                    <a:pt x="109538" y="769144"/>
                  </a:lnTo>
                  <a:lnTo>
                    <a:pt x="109538" y="947738"/>
                  </a:lnTo>
                  <a:lnTo>
                    <a:pt x="288131" y="947738"/>
                  </a:lnTo>
                  <a:lnTo>
                    <a:pt x="288131" y="754856"/>
                  </a:lnTo>
                  <a:lnTo>
                    <a:pt x="283369" y="731044"/>
                  </a:lnTo>
                  <a:lnTo>
                    <a:pt x="271463" y="692944"/>
                  </a:lnTo>
                  <a:lnTo>
                    <a:pt x="254794" y="638175"/>
                  </a:lnTo>
                  <a:lnTo>
                    <a:pt x="235744" y="576263"/>
                  </a:lnTo>
                  <a:lnTo>
                    <a:pt x="192881" y="4310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7" name="グループ化 36">
            <a:extLst>
              <a:ext uri="{FF2B5EF4-FFF2-40B4-BE49-F238E27FC236}">
                <a16:creationId xmlns:a16="http://schemas.microsoft.com/office/drawing/2014/main" id="{F0F9EBF3-EE1E-4B9D-93BE-5667AEC0700F}"/>
              </a:ext>
            </a:extLst>
          </p:cNvPr>
          <p:cNvGrpSpPr>
            <a:grpSpLocks/>
          </p:cNvGrpSpPr>
          <p:nvPr/>
        </p:nvGrpSpPr>
        <p:grpSpPr bwMode="auto">
          <a:xfrm>
            <a:off x="2557463" y="1554163"/>
            <a:ext cx="4478337" cy="4210050"/>
            <a:chOff x="2557463" y="1554163"/>
            <a:chExt cx="4478337" cy="4210050"/>
          </a:xfrm>
        </p:grpSpPr>
        <p:sp>
          <p:nvSpPr>
            <p:cNvPr id="38" name="フリーフォーム 178">
              <a:extLst>
                <a:ext uri="{FF2B5EF4-FFF2-40B4-BE49-F238E27FC236}">
                  <a16:creationId xmlns:a16="http://schemas.microsoft.com/office/drawing/2014/main" id="{A523A6FF-6E7C-47AD-8CCB-0BB52B70655A}"/>
                </a:ext>
              </a:extLst>
            </p:cNvPr>
            <p:cNvSpPr/>
            <p:nvPr/>
          </p:nvSpPr>
          <p:spPr>
            <a:xfrm>
              <a:off x="2900363" y="1630363"/>
              <a:ext cx="704850" cy="638175"/>
            </a:xfrm>
            <a:custGeom>
              <a:avLst/>
              <a:gdLst>
                <a:gd name="connsiteX0" fmla="*/ 216693 w 704850"/>
                <a:gd name="connsiteY0" fmla="*/ 319088 h 638175"/>
                <a:gd name="connsiteX1" fmla="*/ 180975 w 704850"/>
                <a:gd name="connsiteY1" fmla="*/ 276225 h 638175"/>
                <a:gd name="connsiteX2" fmla="*/ 150018 w 704850"/>
                <a:gd name="connsiteY2" fmla="*/ 238125 h 638175"/>
                <a:gd name="connsiteX3" fmla="*/ 119062 w 704850"/>
                <a:gd name="connsiteY3" fmla="*/ 197644 h 638175"/>
                <a:gd name="connsiteX4" fmla="*/ 80962 w 704850"/>
                <a:gd name="connsiteY4" fmla="*/ 147638 h 638175"/>
                <a:gd name="connsiteX5" fmla="*/ 54768 w 704850"/>
                <a:gd name="connsiteY5" fmla="*/ 114300 h 638175"/>
                <a:gd name="connsiteX6" fmla="*/ 33337 w 704850"/>
                <a:gd name="connsiteY6" fmla="*/ 83344 h 638175"/>
                <a:gd name="connsiteX7" fmla="*/ 11906 w 704850"/>
                <a:gd name="connsiteY7" fmla="*/ 50007 h 638175"/>
                <a:gd name="connsiteX8" fmla="*/ 2381 w 704850"/>
                <a:gd name="connsiteY8" fmla="*/ 30957 h 638175"/>
                <a:gd name="connsiteX9" fmla="*/ 0 w 704850"/>
                <a:gd name="connsiteY9" fmla="*/ 19050 h 638175"/>
                <a:gd name="connsiteX10" fmla="*/ 2381 w 704850"/>
                <a:gd name="connsiteY10" fmla="*/ 7144 h 638175"/>
                <a:gd name="connsiteX11" fmla="*/ 9525 w 704850"/>
                <a:gd name="connsiteY11" fmla="*/ 0 h 638175"/>
                <a:gd name="connsiteX12" fmla="*/ 19050 w 704850"/>
                <a:gd name="connsiteY12" fmla="*/ 0 h 638175"/>
                <a:gd name="connsiteX13" fmla="*/ 33337 w 704850"/>
                <a:gd name="connsiteY13" fmla="*/ 0 h 638175"/>
                <a:gd name="connsiteX14" fmla="*/ 59531 w 704850"/>
                <a:gd name="connsiteY14" fmla="*/ 11907 h 638175"/>
                <a:gd name="connsiteX15" fmla="*/ 97631 w 704850"/>
                <a:gd name="connsiteY15" fmla="*/ 42863 h 638175"/>
                <a:gd name="connsiteX16" fmla="*/ 135731 w 704850"/>
                <a:gd name="connsiteY16" fmla="*/ 69057 h 638175"/>
                <a:gd name="connsiteX17" fmla="*/ 171450 w 704850"/>
                <a:gd name="connsiteY17" fmla="*/ 90488 h 638175"/>
                <a:gd name="connsiteX18" fmla="*/ 219075 w 704850"/>
                <a:gd name="connsiteY18" fmla="*/ 116682 h 638175"/>
                <a:gd name="connsiteX19" fmla="*/ 271462 w 704850"/>
                <a:gd name="connsiteY19" fmla="*/ 142875 h 638175"/>
                <a:gd name="connsiteX20" fmla="*/ 316706 w 704850"/>
                <a:gd name="connsiteY20" fmla="*/ 161925 h 638175"/>
                <a:gd name="connsiteX21" fmla="*/ 381000 w 704850"/>
                <a:gd name="connsiteY21" fmla="*/ 183357 h 638175"/>
                <a:gd name="connsiteX22" fmla="*/ 438150 w 704850"/>
                <a:gd name="connsiteY22" fmla="*/ 202407 h 638175"/>
                <a:gd name="connsiteX23" fmla="*/ 476250 w 704850"/>
                <a:gd name="connsiteY23" fmla="*/ 211932 h 638175"/>
                <a:gd name="connsiteX24" fmla="*/ 511968 w 704850"/>
                <a:gd name="connsiteY24" fmla="*/ 223838 h 638175"/>
                <a:gd name="connsiteX25" fmla="*/ 557212 w 704850"/>
                <a:gd name="connsiteY25" fmla="*/ 252413 h 638175"/>
                <a:gd name="connsiteX26" fmla="*/ 597693 w 704850"/>
                <a:gd name="connsiteY26" fmla="*/ 288132 h 638175"/>
                <a:gd name="connsiteX27" fmla="*/ 619125 w 704850"/>
                <a:gd name="connsiteY27" fmla="*/ 311944 h 638175"/>
                <a:gd name="connsiteX28" fmla="*/ 638175 w 704850"/>
                <a:gd name="connsiteY28" fmla="*/ 340519 h 638175"/>
                <a:gd name="connsiteX29" fmla="*/ 654843 w 704850"/>
                <a:gd name="connsiteY29" fmla="*/ 371475 h 638175"/>
                <a:gd name="connsiteX30" fmla="*/ 673893 w 704850"/>
                <a:gd name="connsiteY30" fmla="*/ 411957 h 638175"/>
                <a:gd name="connsiteX31" fmla="*/ 688181 w 704850"/>
                <a:gd name="connsiteY31" fmla="*/ 447675 h 638175"/>
                <a:gd name="connsiteX32" fmla="*/ 700087 w 704850"/>
                <a:gd name="connsiteY32" fmla="*/ 502444 h 638175"/>
                <a:gd name="connsiteX33" fmla="*/ 704850 w 704850"/>
                <a:gd name="connsiteY33" fmla="*/ 535782 h 638175"/>
                <a:gd name="connsiteX34" fmla="*/ 704850 w 704850"/>
                <a:gd name="connsiteY34" fmla="*/ 554832 h 638175"/>
                <a:gd name="connsiteX35" fmla="*/ 695325 w 704850"/>
                <a:gd name="connsiteY35" fmla="*/ 590550 h 638175"/>
                <a:gd name="connsiteX36" fmla="*/ 678656 w 704850"/>
                <a:gd name="connsiteY36" fmla="*/ 614363 h 638175"/>
                <a:gd name="connsiteX37" fmla="*/ 652462 w 704850"/>
                <a:gd name="connsiteY37" fmla="*/ 633413 h 638175"/>
                <a:gd name="connsiteX38" fmla="*/ 628650 w 704850"/>
                <a:gd name="connsiteY38" fmla="*/ 638175 h 638175"/>
                <a:gd name="connsiteX39" fmla="*/ 592931 w 704850"/>
                <a:gd name="connsiteY39" fmla="*/ 631032 h 638175"/>
                <a:gd name="connsiteX40" fmla="*/ 559593 w 704850"/>
                <a:gd name="connsiteY40" fmla="*/ 619125 h 638175"/>
                <a:gd name="connsiteX41" fmla="*/ 507206 w 704850"/>
                <a:gd name="connsiteY41" fmla="*/ 590550 h 638175"/>
                <a:gd name="connsiteX42" fmla="*/ 459581 w 704850"/>
                <a:gd name="connsiteY42" fmla="*/ 557213 h 638175"/>
                <a:gd name="connsiteX43" fmla="*/ 402431 w 704850"/>
                <a:gd name="connsiteY43" fmla="*/ 507207 h 638175"/>
                <a:gd name="connsiteX44" fmla="*/ 342900 w 704850"/>
                <a:gd name="connsiteY44" fmla="*/ 454819 h 638175"/>
                <a:gd name="connsiteX45" fmla="*/ 300037 w 704850"/>
                <a:gd name="connsiteY45" fmla="*/ 414338 h 638175"/>
                <a:gd name="connsiteX46" fmla="*/ 216693 w 704850"/>
                <a:gd name="connsiteY46" fmla="*/ 319088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04850" h="638175">
                  <a:moveTo>
                    <a:pt x="216693" y="319088"/>
                  </a:moveTo>
                  <a:lnTo>
                    <a:pt x="180975" y="276225"/>
                  </a:lnTo>
                  <a:lnTo>
                    <a:pt x="150018" y="238125"/>
                  </a:lnTo>
                  <a:lnTo>
                    <a:pt x="119062" y="197644"/>
                  </a:lnTo>
                  <a:lnTo>
                    <a:pt x="80962" y="147638"/>
                  </a:lnTo>
                  <a:lnTo>
                    <a:pt x="54768" y="114300"/>
                  </a:lnTo>
                  <a:lnTo>
                    <a:pt x="33337" y="83344"/>
                  </a:lnTo>
                  <a:lnTo>
                    <a:pt x="11906" y="50007"/>
                  </a:lnTo>
                  <a:lnTo>
                    <a:pt x="2381" y="30957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9525" y="0"/>
                  </a:lnTo>
                  <a:lnTo>
                    <a:pt x="19050" y="0"/>
                  </a:lnTo>
                  <a:lnTo>
                    <a:pt x="33337" y="0"/>
                  </a:lnTo>
                  <a:lnTo>
                    <a:pt x="59531" y="11907"/>
                  </a:lnTo>
                  <a:lnTo>
                    <a:pt x="97631" y="42863"/>
                  </a:lnTo>
                  <a:lnTo>
                    <a:pt x="135731" y="69057"/>
                  </a:lnTo>
                  <a:lnTo>
                    <a:pt x="171450" y="90488"/>
                  </a:lnTo>
                  <a:lnTo>
                    <a:pt x="219075" y="116682"/>
                  </a:lnTo>
                  <a:lnTo>
                    <a:pt x="271462" y="142875"/>
                  </a:lnTo>
                  <a:lnTo>
                    <a:pt x="316706" y="161925"/>
                  </a:lnTo>
                  <a:lnTo>
                    <a:pt x="381000" y="183357"/>
                  </a:lnTo>
                  <a:lnTo>
                    <a:pt x="438150" y="202407"/>
                  </a:lnTo>
                  <a:lnTo>
                    <a:pt x="476250" y="211932"/>
                  </a:lnTo>
                  <a:lnTo>
                    <a:pt x="511968" y="223838"/>
                  </a:lnTo>
                  <a:lnTo>
                    <a:pt x="557212" y="252413"/>
                  </a:lnTo>
                  <a:lnTo>
                    <a:pt x="597693" y="288132"/>
                  </a:lnTo>
                  <a:lnTo>
                    <a:pt x="619125" y="311944"/>
                  </a:lnTo>
                  <a:lnTo>
                    <a:pt x="638175" y="340519"/>
                  </a:lnTo>
                  <a:lnTo>
                    <a:pt x="654843" y="371475"/>
                  </a:lnTo>
                  <a:lnTo>
                    <a:pt x="673893" y="411957"/>
                  </a:lnTo>
                  <a:lnTo>
                    <a:pt x="688181" y="447675"/>
                  </a:lnTo>
                  <a:lnTo>
                    <a:pt x="700087" y="502444"/>
                  </a:lnTo>
                  <a:lnTo>
                    <a:pt x="704850" y="535782"/>
                  </a:lnTo>
                  <a:lnTo>
                    <a:pt x="704850" y="554832"/>
                  </a:lnTo>
                  <a:lnTo>
                    <a:pt x="695325" y="590550"/>
                  </a:lnTo>
                  <a:lnTo>
                    <a:pt x="678656" y="614363"/>
                  </a:lnTo>
                  <a:lnTo>
                    <a:pt x="652462" y="633413"/>
                  </a:lnTo>
                  <a:lnTo>
                    <a:pt x="628650" y="638175"/>
                  </a:lnTo>
                  <a:lnTo>
                    <a:pt x="592931" y="631032"/>
                  </a:lnTo>
                  <a:lnTo>
                    <a:pt x="559593" y="619125"/>
                  </a:lnTo>
                  <a:lnTo>
                    <a:pt x="507206" y="590550"/>
                  </a:lnTo>
                  <a:lnTo>
                    <a:pt x="459581" y="557213"/>
                  </a:lnTo>
                  <a:lnTo>
                    <a:pt x="402431" y="507207"/>
                  </a:lnTo>
                  <a:lnTo>
                    <a:pt x="342900" y="454819"/>
                  </a:lnTo>
                  <a:lnTo>
                    <a:pt x="300037" y="414338"/>
                  </a:lnTo>
                  <a:lnTo>
                    <a:pt x="216693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79">
              <a:extLst>
                <a:ext uri="{FF2B5EF4-FFF2-40B4-BE49-F238E27FC236}">
                  <a16:creationId xmlns:a16="http://schemas.microsoft.com/office/drawing/2014/main" id="{DFF175ED-2F8C-4A92-AD8A-733A05D5FD03}"/>
                </a:ext>
              </a:extLst>
            </p:cNvPr>
            <p:cNvSpPr/>
            <p:nvPr/>
          </p:nvSpPr>
          <p:spPr>
            <a:xfrm>
              <a:off x="2574925" y="2857500"/>
              <a:ext cx="719138" cy="531813"/>
            </a:xfrm>
            <a:custGeom>
              <a:avLst/>
              <a:gdLst>
                <a:gd name="connsiteX0" fmla="*/ 452438 w 719138"/>
                <a:gd name="connsiteY0" fmla="*/ 190500 h 531019"/>
                <a:gd name="connsiteX1" fmla="*/ 400050 w 719138"/>
                <a:gd name="connsiteY1" fmla="*/ 176213 h 531019"/>
                <a:gd name="connsiteX2" fmla="*/ 330994 w 719138"/>
                <a:gd name="connsiteY2" fmla="*/ 154781 h 531019"/>
                <a:gd name="connsiteX3" fmla="*/ 273844 w 719138"/>
                <a:gd name="connsiteY3" fmla="*/ 135731 h 531019"/>
                <a:gd name="connsiteX4" fmla="*/ 228600 w 719138"/>
                <a:gd name="connsiteY4" fmla="*/ 116681 h 531019"/>
                <a:gd name="connsiteX5" fmla="*/ 183357 w 719138"/>
                <a:gd name="connsiteY5" fmla="*/ 95250 h 531019"/>
                <a:gd name="connsiteX6" fmla="*/ 142875 w 719138"/>
                <a:gd name="connsiteY6" fmla="*/ 73819 h 531019"/>
                <a:gd name="connsiteX7" fmla="*/ 102394 w 719138"/>
                <a:gd name="connsiteY7" fmla="*/ 50006 h 531019"/>
                <a:gd name="connsiteX8" fmla="*/ 71438 w 719138"/>
                <a:gd name="connsiteY8" fmla="*/ 28575 h 531019"/>
                <a:gd name="connsiteX9" fmla="*/ 42863 w 719138"/>
                <a:gd name="connsiteY9" fmla="*/ 9525 h 531019"/>
                <a:gd name="connsiteX10" fmla="*/ 26194 w 719138"/>
                <a:gd name="connsiteY10" fmla="*/ 2381 h 531019"/>
                <a:gd name="connsiteX11" fmla="*/ 14288 w 719138"/>
                <a:gd name="connsiteY11" fmla="*/ 0 h 531019"/>
                <a:gd name="connsiteX12" fmla="*/ 2382 w 719138"/>
                <a:gd name="connsiteY12" fmla="*/ 4763 h 531019"/>
                <a:gd name="connsiteX13" fmla="*/ 0 w 719138"/>
                <a:gd name="connsiteY13" fmla="*/ 16669 h 531019"/>
                <a:gd name="connsiteX14" fmla="*/ 2382 w 719138"/>
                <a:gd name="connsiteY14" fmla="*/ 40481 h 531019"/>
                <a:gd name="connsiteX15" fmla="*/ 14288 w 719138"/>
                <a:gd name="connsiteY15" fmla="*/ 71438 h 531019"/>
                <a:gd name="connsiteX16" fmla="*/ 35719 w 719138"/>
                <a:gd name="connsiteY16" fmla="*/ 107156 h 531019"/>
                <a:gd name="connsiteX17" fmla="*/ 73819 w 719138"/>
                <a:gd name="connsiteY17" fmla="*/ 159544 h 531019"/>
                <a:gd name="connsiteX18" fmla="*/ 111919 w 719138"/>
                <a:gd name="connsiteY18" fmla="*/ 207169 h 531019"/>
                <a:gd name="connsiteX19" fmla="*/ 152400 w 719138"/>
                <a:gd name="connsiteY19" fmla="*/ 254794 h 531019"/>
                <a:gd name="connsiteX20" fmla="*/ 200025 w 719138"/>
                <a:gd name="connsiteY20" fmla="*/ 304800 h 531019"/>
                <a:gd name="connsiteX21" fmla="*/ 247650 w 719138"/>
                <a:gd name="connsiteY21" fmla="*/ 350044 h 531019"/>
                <a:gd name="connsiteX22" fmla="*/ 297657 w 719138"/>
                <a:gd name="connsiteY22" fmla="*/ 390525 h 531019"/>
                <a:gd name="connsiteX23" fmla="*/ 361950 w 719138"/>
                <a:gd name="connsiteY23" fmla="*/ 435769 h 531019"/>
                <a:gd name="connsiteX24" fmla="*/ 450057 w 719138"/>
                <a:gd name="connsiteY24" fmla="*/ 485775 h 531019"/>
                <a:gd name="connsiteX25" fmla="*/ 519113 w 719138"/>
                <a:gd name="connsiteY25" fmla="*/ 519113 h 531019"/>
                <a:gd name="connsiteX26" fmla="*/ 547688 w 719138"/>
                <a:gd name="connsiteY26" fmla="*/ 528638 h 531019"/>
                <a:gd name="connsiteX27" fmla="*/ 581025 w 719138"/>
                <a:gd name="connsiteY27" fmla="*/ 531019 h 531019"/>
                <a:gd name="connsiteX28" fmla="*/ 607219 w 719138"/>
                <a:gd name="connsiteY28" fmla="*/ 528638 h 531019"/>
                <a:gd name="connsiteX29" fmla="*/ 633413 w 719138"/>
                <a:gd name="connsiteY29" fmla="*/ 523875 h 531019"/>
                <a:gd name="connsiteX30" fmla="*/ 654844 w 719138"/>
                <a:gd name="connsiteY30" fmla="*/ 511969 h 531019"/>
                <a:gd name="connsiteX31" fmla="*/ 673894 w 719138"/>
                <a:gd name="connsiteY31" fmla="*/ 495300 h 531019"/>
                <a:gd name="connsiteX32" fmla="*/ 690563 w 719138"/>
                <a:gd name="connsiteY32" fmla="*/ 473869 h 531019"/>
                <a:gd name="connsiteX33" fmla="*/ 707232 w 719138"/>
                <a:gd name="connsiteY33" fmla="*/ 442913 h 531019"/>
                <a:gd name="connsiteX34" fmla="*/ 714375 w 719138"/>
                <a:gd name="connsiteY34" fmla="*/ 416719 h 531019"/>
                <a:gd name="connsiteX35" fmla="*/ 719138 w 719138"/>
                <a:gd name="connsiteY35" fmla="*/ 390525 h 531019"/>
                <a:gd name="connsiteX36" fmla="*/ 719138 w 719138"/>
                <a:gd name="connsiteY36" fmla="*/ 371475 h 531019"/>
                <a:gd name="connsiteX37" fmla="*/ 716757 w 719138"/>
                <a:gd name="connsiteY37" fmla="*/ 347663 h 531019"/>
                <a:gd name="connsiteX38" fmla="*/ 707232 w 719138"/>
                <a:gd name="connsiteY38" fmla="*/ 316706 h 531019"/>
                <a:gd name="connsiteX39" fmla="*/ 685800 w 719138"/>
                <a:gd name="connsiteY39" fmla="*/ 285750 h 531019"/>
                <a:gd name="connsiteX40" fmla="*/ 666750 w 719138"/>
                <a:gd name="connsiteY40" fmla="*/ 264319 h 531019"/>
                <a:gd name="connsiteX41" fmla="*/ 640557 w 719138"/>
                <a:gd name="connsiteY41" fmla="*/ 242888 h 531019"/>
                <a:gd name="connsiteX42" fmla="*/ 626269 w 719138"/>
                <a:gd name="connsiteY42" fmla="*/ 235744 h 531019"/>
                <a:gd name="connsiteX43" fmla="*/ 452438 w 719138"/>
                <a:gd name="connsiteY43" fmla="*/ 190500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19138" h="531019">
                  <a:moveTo>
                    <a:pt x="452438" y="190500"/>
                  </a:moveTo>
                  <a:lnTo>
                    <a:pt x="400050" y="176213"/>
                  </a:lnTo>
                  <a:lnTo>
                    <a:pt x="330994" y="154781"/>
                  </a:lnTo>
                  <a:lnTo>
                    <a:pt x="273844" y="135731"/>
                  </a:lnTo>
                  <a:lnTo>
                    <a:pt x="228600" y="116681"/>
                  </a:lnTo>
                  <a:lnTo>
                    <a:pt x="183357" y="95250"/>
                  </a:lnTo>
                  <a:lnTo>
                    <a:pt x="142875" y="73819"/>
                  </a:lnTo>
                  <a:lnTo>
                    <a:pt x="102394" y="50006"/>
                  </a:lnTo>
                  <a:lnTo>
                    <a:pt x="71438" y="28575"/>
                  </a:lnTo>
                  <a:lnTo>
                    <a:pt x="42863" y="9525"/>
                  </a:lnTo>
                  <a:lnTo>
                    <a:pt x="26194" y="2381"/>
                  </a:lnTo>
                  <a:lnTo>
                    <a:pt x="14288" y="0"/>
                  </a:lnTo>
                  <a:lnTo>
                    <a:pt x="2382" y="4763"/>
                  </a:lnTo>
                  <a:lnTo>
                    <a:pt x="0" y="16669"/>
                  </a:lnTo>
                  <a:lnTo>
                    <a:pt x="2382" y="40481"/>
                  </a:lnTo>
                  <a:lnTo>
                    <a:pt x="14288" y="71438"/>
                  </a:lnTo>
                  <a:lnTo>
                    <a:pt x="35719" y="107156"/>
                  </a:lnTo>
                  <a:lnTo>
                    <a:pt x="73819" y="159544"/>
                  </a:lnTo>
                  <a:lnTo>
                    <a:pt x="111919" y="207169"/>
                  </a:lnTo>
                  <a:lnTo>
                    <a:pt x="152400" y="254794"/>
                  </a:lnTo>
                  <a:lnTo>
                    <a:pt x="200025" y="304800"/>
                  </a:lnTo>
                  <a:lnTo>
                    <a:pt x="247650" y="350044"/>
                  </a:lnTo>
                  <a:lnTo>
                    <a:pt x="297657" y="390525"/>
                  </a:lnTo>
                  <a:lnTo>
                    <a:pt x="361950" y="435769"/>
                  </a:lnTo>
                  <a:lnTo>
                    <a:pt x="450057" y="485775"/>
                  </a:lnTo>
                  <a:lnTo>
                    <a:pt x="519113" y="519113"/>
                  </a:lnTo>
                  <a:lnTo>
                    <a:pt x="547688" y="528638"/>
                  </a:lnTo>
                  <a:lnTo>
                    <a:pt x="581025" y="531019"/>
                  </a:lnTo>
                  <a:lnTo>
                    <a:pt x="607219" y="528638"/>
                  </a:lnTo>
                  <a:lnTo>
                    <a:pt x="633413" y="523875"/>
                  </a:lnTo>
                  <a:lnTo>
                    <a:pt x="654844" y="511969"/>
                  </a:lnTo>
                  <a:lnTo>
                    <a:pt x="673894" y="495300"/>
                  </a:lnTo>
                  <a:lnTo>
                    <a:pt x="690563" y="473869"/>
                  </a:lnTo>
                  <a:lnTo>
                    <a:pt x="707232" y="442913"/>
                  </a:lnTo>
                  <a:lnTo>
                    <a:pt x="714375" y="416719"/>
                  </a:lnTo>
                  <a:lnTo>
                    <a:pt x="719138" y="390525"/>
                  </a:lnTo>
                  <a:lnTo>
                    <a:pt x="719138" y="371475"/>
                  </a:lnTo>
                  <a:lnTo>
                    <a:pt x="716757" y="347663"/>
                  </a:lnTo>
                  <a:lnTo>
                    <a:pt x="707232" y="316706"/>
                  </a:lnTo>
                  <a:lnTo>
                    <a:pt x="685800" y="285750"/>
                  </a:lnTo>
                  <a:lnTo>
                    <a:pt x="666750" y="264319"/>
                  </a:lnTo>
                  <a:lnTo>
                    <a:pt x="640557" y="242888"/>
                  </a:lnTo>
                  <a:lnTo>
                    <a:pt x="626269" y="235744"/>
                  </a:lnTo>
                  <a:lnTo>
                    <a:pt x="452438" y="190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80">
              <a:extLst>
                <a:ext uri="{FF2B5EF4-FFF2-40B4-BE49-F238E27FC236}">
                  <a16:creationId xmlns:a16="http://schemas.microsoft.com/office/drawing/2014/main" id="{F45F079A-011C-4C79-A6A7-1192E4EADFFD}"/>
                </a:ext>
              </a:extLst>
            </p:cNvPr>
            <p:cNvSpPr/>
            <p:nvPr/>
          </p:nvSpPr>
          <p:spPr>
            <a:xfrm>
              <a:off x="2557463" y="5068888"/>
              <a:ext cx="466725" cy="622300"/>
            </a:xfrm>
            <a:custGeom>
              <a:avLst/>
              <a:gdLst>
                <a:gd name="connsiteX0" fmla="*/ 278606 w 466725"/>
                <a:gd name="connsiteY0" fmla="*/ 533400 h 621507"/>
                <a:gd name="connsiteX1" fmla="*/ 230981 w 466725"/>
                <a:gd name="connsiteY1" fmla="*/ 481013 h 621507"/>
                <a:gd name="connsiteX2" fmla="*/ 211931 w 466725"/>
                <a:gd name="connsiteY2" fmla="*/ 459582 h 621507"/>
                <a:gd name="connsiteX3" fmla="*/ 183356 w 466725"/>
                <a:gd name="connsiteY3" fmla="*/ 426244 h 621507"/>
                <a:gd name="connsiteX4" fmla="*/ 157162 w 466725"/>
                <a:gd name="connsiteY4" fmla="*/ 392907 h 621507"/>
                <a:gd name="connsiteX5" fmla="*/ 130968 w 466725"/>
                <a:gd name="connsiteY5" fmla="*/ 357188 h 621507"/>
                <a:gd name="connsiteX6" fmla="*/ 100012 w 466725"/>
                <a:gd name="connsiteY6" fmla="*/ 309563 h 621507"/>
                <a:gd name="connsiteX7" fmla="*/ 78581 w 466725"/>
                <a:gd name="connsiteY7" fmla="*/ 273844 h 621507"/>
                <a:gd name="connsiteX8" fmla="*/ 61912 w 466725"/>
                <a:gd name="connsiteY8" fmla="*/ 242888 h 621507"/>
                <a:gd name="connsiteX9" fmla="*/ 42862 w 466725"/>
                <a:gd name="connsiteY9" fmla="*/ 204788 h 621507"/>
                <a:gd name="connsiteX10" fmla="*/ 21431 w 466725"/>
                <a:gd name="connsiteY10" fmla="*/ 157163 h 621507"/>
                <a:gd name="connsiteX11" fmla="*/ 9525 w 466725"/>
                <a:gd name="connsiteY11" fmla="*/ 116682 h 621507"/>
                <a:gd name="connsiteX12" fmla="*/ 2381 w 466725"/>
                <a:gd name="connsiteY12" fmla="*/ 78582 h 621507"/>
                <a:gd name="connsiteX13" fmla="*/ 0 w 466725"/>
                <a:gd name="connsiteY13" fmla="*/ 57150 h 621507"/>
                <a:gd name="connsiteX14" fmla="*/ 4762 w 466725"/>
                <a:gd name="connsiteY14" fmla="*/ 33338 h 621507"/>
                <a:gd name="connsiteX15" fmla="*/ 9525 w 466725"/>
                <a:gd name="connsiteY15" fmla="*/ 11907 h 621507"/>
                <a:gd name="connsiteX16" fmla="*/ 14287 w 466725"/>
                <a:gd name="connsiteY16" fmla="*/ 4763 h 621507"/>
                <a:gd name="connsiteX17" fmla="*/ 21431 w 466725"/>
                <a:gd name="connsiteY17" fmla="*/ 0 h 621507"/>
                <a:gd name="connsiteX18" fmla="*/ 26193 w 466725"/>
                <a:gd name="connsiteY18" fmla="*/ 0 h 621507"/>
                <a:gd name="connsiteX19" fmla="*/ 35718 w 466725"/>
                <a:gd name="connsiteY19" fmla="*/ 0 h 621507"/>
                <a:gd name="connsiteX20" fmla="*/ 42862 w 466725"/>
                <a:gd name="connsiteY20" fmla="*/ 2382 h 621507"/>
                <a:gd name="connsiteX21" fmla="*/ 45243 w 466725"/>
                <a:gd name="connsiteY21" fmla="*/ 7144 h 621507"/>
                <a:gd name="connsiteX22" fmla="*/ 50006 w 466725"/>
                <a:gd name="connsiteY22" fmla="*/ 19050 h 621507"/>
                <a:gd name="connsiteX23" fmla="*/ 54768 w 466725"/>
                <a:gd name="connsiteY23" fmla="*/ 30957 h 621507"/>
                <a:gd name="connsiteX24" fmla="*/ 69056 w 466725"/>
                <a:gd name="connsiteY24" fmla="*/ 57150 h 621507"/>
                <a:gd name="connsiteX25" fmla="*/ 90487 w 466725"/>
                <a:gd name="connsiteY25" fmla="*/ 83344 h 621507"/>
                <a:gd name="connsiteX26" fmla="*/ 123825 w 466725"/>
                <a:gd name="connsiteY26" fmla="*/ 111919 h 621507"/>
                <a:gd name="connsiteX27" fmla="*/ 147637 w 466725"/>
                <a:gd name="connsiteY27" fmla="*/ 126207 h 621507"/>
                <a:gd name="connsiteX28" fmla="*/ 466725 w 466725"/>
                <a:gd name="connsiteY28" fmla="*/ 390525 h 621507"/>
                <a:gd name="connsiteX29" fmla="*/ 461962 w 466725"/>
                <a:gd name="connsiteY29" fmla="*/ 440532 h 621507"/>
                <a:gd name="connsiteX30" fmla="*/ 452437 w 466725"/>
                <a:gd name="connsiteY30" fmla="*/ 535782 h 621507"/>
                <a:gd name="connsiteX31" fmla="*/ 450056 w 466725"/>
                <a:gd name="connsiteY31" fmla="*/ 559594 h 621507"/>
                <a:gd name="connsiteX32" fmla="*/ 445293 w 466725"/>
                <a:gd name="connsiteY32" fmla="*/ 573882 h 621507"/>
                <a:gd name="connsiteX33" fmla="*/ 433387 w 466725"/>
                <a:gd name="connsiteY33" fmla="*/ 597694 h 621507"/>
                <a:gd name="connsiteX34" fmla="*/ 419100 w 466725"/>
                <a:gd name="connsiteY34" fmla="*/ 611982 h 621507"/>
                <a:gd name="connsiteX35" fmla="*/ 404812 w 466725"/>
                <a:gd name="connsiteY35" fmla="*/ 619125 h 621507"/>
                <a:gd name="connsiteX36" fmla="*/ 390525 w 466725"/>
                <a:gd name="connsiteY36" fmla="*/ 621507 h 621507"/>
                <a:gd name="connsiteX37" fmla="*/ 378618 w 466725"/>
                <a:gd name="connsiteY37" fmla="*/ 621507 h 621507"/>
                <a:gd name="connsiteX38" fmla="*/ 361950 w 466725"/>
                <a:gd name="connsiteY38" fmla="*/ 614363 h 621507"/>
                <a:gd name="connsiteX39" fmla="*/ 335756 w 466725"/>
                <a:gd name="connsiteY39" fmla="*/ 592932 h 621507"/>
                <a:gd name="connsiteX40" fmla="*/ 278606 w 466725"/>
                <a:gd name="connsiteY40" fmla="*/ 533400 h 6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66725" h="621507">
                  <a:moveTo>
                    <a:pt x="278606" y="533400"/>
                  </a:moveTo>
                  <a:lnTo>
                    <a:pt x="230981" y="481013"/>
                  </a:lnTo>
                  <a:lnTo>
                    <a:pt x="211931" y="459582"/>
                  </a:lnTo>
                  <a:lnTo>
                    <a:pt x="183356" y="426244"/>
                  </a:lnTo>
                  <a:lnTo>
                    <a:pt x="157162" y="392907"/>
                  </a:lnTo>
                  <a:lnTo>
                    <a:pt x="130968" y="357188"/>
                  </a:lnTo>
                  <a:lnTo>
                    <a:pt x="100012" y="309563"/>
                  </a:lnTo>
                  <a:lnTo>
                    <a:pt x="78581" y="273844"/>
                  </a:lnTo>
                  <a:lnTo>
                    <a:pt x="61912" y="242888"/>
                  </a:lnTo>
                  <a:lnTo>
                    <a:pt x="42862" y="204788"/>
                  </a:lnTo>
                  <a:lnTo>
                    <a:pt x="21431" y="157163"/>
                  </a:lnTo>
                  <a:lnTo>
                    <a:pt x="9525" y="116682"/>
                  </a:lnTo>
                  <a:lnTo>
                    <a:pt x="2381" y="78582"/>
                  </a:lnTo>
                  <a:lnTo>
                    <a:pt x="0" y="57150"/>
                  </a:lnTo>
                  <a:lnTo>
                    <a:pt x="4762" y="33338"/>
                  </a:lnTo>
                  <a:lnTo>
                    <a:pt x="9525" y="11907"/>
                  </a:lnTo>
                  <a:lnTo>
                    <a:pt x="14287" y="4763"/>
                  </a:lnTo>
                  <a:lnTo>
                    <a:pt x="21431" y="0"/>
                  </a:lnTo>
                  <a:lnTo>
                    <a:pt x="26193" y="0"/>
                  </a:lnTo>
                  <a:lnTo>
                    <a:pt x="35718" y="0"/>
                  </a:lnTo>
                  <a:lnTo>
                    <a:pt x="42862" y="2382"/>
                  </a:lnTo>
                  <a:lnTo>
                    <a:pt x="45243" y="7144"/>
                  </a:lnTo>
                  <a:lnTo>
                    <a:pt x="50006" y="19050"/>
                  </a:lnTo>
                  <a:lnTo>
                    <a:pt x="54768" y="30957"/>
                  </a:lnTo>
                  <a:lnTo>
                    <a:pt x="69056" y="57150"/>
                  </a:lnTo>
                  <a:lnTo>
                    <a:pt x="90487" y="83344"/>
                  </a:lnTo>
                  <a:lnTo>
                    <a:pt x="123825" y="111919"/>
                  </a:lnTo>
                  <a:lnTo>
                    <a:pt x="147637" y="126207"/>
                  </a:lnTo>
                  <a:lnTo>
                    <a:pt x="466725" y="390525"/>
                  </a:lnTo>
                  <a:lnTo>
                    <a:pt x="461962" y="440532"/>
                  </a:lnTo>
                  <a:lnTo>
                    <a:pt x="452437" y="535782"/>
                  </a:lnTo>
                  <a:lnTo>
                    <a:pt x="450056" y="559594"/>
                  </a:lnTo>
                  <a:lnTo>
                    <a:pt x="445293" y="573882"/>
                  </a:lnTo>
                  <a:lnTo>
                    <a:pt x="433387" y="597694"/>
                  </a:lnTo>
                  <a:lnTo>
                    <a:pt x="419100" y="611982"/>
                  </a:lnTo>
                  <a:lnTo>
                    <a:pt x="404812" y="619125"/>
                  </a:lnTo>
                  <a:lnTo>
                    <a:pt x="390525" y="621507"/>
                  </a:lnTo>
                  <a:lnTo>
                    <a:pt x="378618" y="621507"/>
                  </a:lnTo>
                  <a:lnTo>
                    <a:pt x="361950" y="614363"/>
                  </a:lnTo>
                  <a:lnTo>
                    <a:pt x="335756" y="592932"/>
                  </a:lnTo>
                  <a:lnTo>
                    <a:pt x="278606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91">
              <a:extLst>
                <a:ext uri="{FF2B5EF4-FFF2-40B4-BE49-F238E27FC236}">
                  <a16:creationId xmlns:a16="http://schemas.microsoft.com/office/drawing/2014/main" id="{8D61528B-9535-4073-B7D6-8867E5BC314E}"/>
                </a:ext>
              </a:extLst>
            </p:cNvPr>
            <p:cNvSpPr/>
            <p:nvPr/>
          </p:nvSpPr>
          <p:spPr>
            <a:xfrm rot="16200000">
              <a:off x="3669506" y="3366294"/>
              <a:ext cx="3798888" cy="717550"/>
            </a:xfrm>
            <a:custGeom>
              <a:avLst/>
              <a:gdLst>
                <a:gd name="connsiteX0" fmla="*/ 2430217 w 3798749"/>
                <a:gd name="connsiteY0" fmla="*/ 515501 h 718019"/>
                <a:gd name="connsiteX1" fmla="*/ 2273726 w 3798749"/>
                <a:gd name="connsiteY1" fmla="*/ 512432 h 718019"/>
                <a:gd name="connsiteX2" fmla="*/ 2129508 w 3798749"/>
                <a:gd name="connsiteY2" fmla="*/ 509364 h 718019"/>
                <a:gd name="connsiteX3" fmla="*/ 2022112 w 3798749"/>
                <a:gd name="connsiteY3" fmla="*/ 506295 h 718019"/>
                <a:gd name="connsiteX4" fmla="*/ 1902442 w 3798749"/>
                <a:gd name="connsiteY4" fmla="*/ 500159 h 718019"/>
                <a:gd name="connsiteX5" fmla="*/ 1742883 w 3798749"/>
                <a:gd name="connsiteY5" fmla="*/ 490953 h 718019"/>
                <a:gd name="connsiteX6" fmla="*/ 1583323 w 3798749"/>
                <a:gd name="connsiteY6" fmla="*/ 478679 h 718019"/>
                <a:gd name="connsiteX7" fmla="*/ 1454448 w 3798749"/>
                <a:gd name="connsiteY7" fmla="*/ 466406 h 718019"/>
                <a:gd name="connsiteX8" fmla="*/ 1316367 w 3798749"/>
                <a:gd name="connsiteY8" fmla="*/ 451063 h 718019"/>
                <a:gd name="connsiteX9" fmla="*/ 1141465 w 3798749"/>
                <a:gd name="connsiteY9" fmla="*/ 426516 h 718019"/>
                <a:gd name="connsiteX10" fmla="*/ 1000316 w 3798749"/>
                <a:gd name="connsiteY10" fmla="*/ 395831 h 718019"/>
                <a:gd name="connsiteX11" fmla="*/ 905194 w 3798749"/>
                <a:gd name="connsiteY11" fmla="*/ 371283 h 718019"/>
                <a:gd name="connsiteX12" fmla="*/ 742566 w 3798749"/>
                <a:gd name="connsiteY12" fmla="*/ 319120 h 718019"/>
                <a:gd name="connsiteX13" fmla="*/ 619828 w 3798749"/>
                <a:gd name="connsiteY13" fmla="*/ 276161 h 718019"/>
                <a:gd name="connsiteX14" fmla="*/ 435720 w 3798749"/>
                <a:gd name="connsiteY14" fmla="*/ 196381 h 718019"/>
                <a:gd name="connsiteX15" fmla="*/ 306845 w 3798749"/>
                <a:gd name="connsiteY15" fmla="*/ 138081 h 718019"/>
                <a:gd name="connsiteX16" fmla="*/ 205586 w 3798749"/>
                <a:gd name="connsiteY16" fmla="*/ 85917 h 718019"/>
                <a:gd name="connsiteX17" fmla="*/ 104327 w 3798749"/>
                <a:gd name="connsiteY17" fmla="*/ 33753 h 718019"/>
                <a:gd name="connsiteX18" fmla="*/ 55232 w 3798749"/>
                <a:gd name="connsiteY18" fmla="*/ 9206 h 718019"/>
                <a:gd name="connsiteX19" fmla="*/ 15342 w 3798749"/>
                <a:gd name="connsiteY19" fmla="*/ 0 h 718019"/>
                <a:gd name="connsiteX20" fmla="*/ 3068 w 3798749"/>
                <a:gd name="connsiteY20" fmla="*/ 6137 h 718019"/>
                <a:gd name="connsiteX21" fmla="*/ 0 w 3798749"/>
                <a:gd name="connsiteY21" fmla="*/ 18411 h 718019"/>
                <a:gd name="connsiteX22" fmla="*/ 9205 w 3798749"/>
                <a:gd name="connsiteY22" fmla="*/ 42959 h 718019"/>
                <a:gd name="connsiteX23" fmla="*/ 33753 w 3798749"/>
                <a:gd name="connsiteY23" fmla="*/ 73643 h 718019"/>
                <a:gd name="connsiteX24" fmla="*/ 92053 w 3798749"/>
                <a:gd name="connsiteY24" fmla="*/ 116601 h 718019"/>
                <a:gd name="connsiteX25" fmla="*/ 187175 w 3798749"/>
                <a:gd name="connsiteY25" fmla="*/ 181039 h 718019"/>
                <a:gd name="connsiteX26" fmla="*/ 257750 w 3798749"/>
                <a:gd name="connsiteY26" fmla="*/ 230134 h 718019"/>
                <a:gd name="connsiteX27" fmla="*/ 355940 w 3798749"/>
                <a:gd name="connsiteY27" fmla="*/ 288435 h 718019"/>
                <a:gd name="connsiteX28" fmla="*/ 500158 w 3798749"/>
                <a:gd name="connsiteY28" fmla="*/ 371283 h 718019"/>
                <a:gd name="connsiteX29" fmla="*/ 616759 w 3798749"/>
                <a:gd name="connsiteY29" fmla="*/ 432653 h 718019"/>
                <a:gd name="connsiteX30" fmla="*/ 718018 w 3798749"/>
                <a:gd name="connsiteY30" fmla="*/ 475611 h 718019"/>
                <a:gd name="connsiteX31" fmla="*/ 810072 w 3798749"/>
                <a:gd name="connsiteY31" fmla="*/ 509364 h 718019"/>
                <a:gd name="connsiteX32" fmla="*/ 960426 w 3798749"/>
                <a:gd name="connsiteY32" fmla="*/ 555391 h 718019"/>
                <a:gd name="connsiteX33" fmla="*/ 1147602 w 3798749"/>
                <a:gd name="connsiteY33" fmla="*/ 601418 h 718019"/>
                <a:gd name="connsiteX34" fmla="*/ 1316367 w 3798749"/>
                <a:gd name="connsiteY34" fmla="*/ 638239 h 718019"/>
                <a:gd name="connsiteX35" fmla="*/ 1475927 w 3798749"/>
                <a:gd name="connsiteY35" fmla="*/ 668924 h 718019"/>
                <a:gd name="connsiteX36" fmla="*/ 1660034 w 3798749"/>
                <a:gd name="connsiteY36" fmla="*/ 699608 h 718019"/>
                <a:gd name="connsiteX37" fmla="*/ 1742883 w 3798749"/>
                <a:gd name="connsiteY37" fmla="*/ 696540 h 718019"/>
                <a:gd name="connsiteX38" fmla="*/ 1914716 w 3798749"/>
                <a:gd name="connsiteY38" fmla="*/ 702677 h 718019"/>
                <a:gd name="connsiteX39" fmla="*/ 2169398 w 3798749"/>
                <a:gd name="connsiteY39" fmla="*/ 711882 h 718019"/>
                <a:gd name="connsiteX40" fmla="*/ 2381122 w 3798749"/>
                <a:gd name="connsiteY40" fmla="*/ 714950 h 718019"/>
                <a:gd name="connsiteX41" fmla="*/ 2617393 w 3798749"/>
                <a:gd name="connsiteY41" fmla="*/ 718019 h 718019"/>
                <a:gd name="connsiteX42" fmla="*/ 2887417 w 3798749"/>
                <a:gd name="connsiteY42" fmla="*/ 718019 h 718019"/>
                <a:gd name="connsiteX43" fmla="*/ 3243358 w 3798749"/>
                <a:gd name="connsiteY43" fmla="*/ 718019 h 718019"/>
                <a:gd name="connsiteX44" fmla="*/ 3556340 w 3798749"/>
                <a:gd name="connsiteY44" fmla="*/ 714950 h 718019"/>
                <a:gd name="connsiteX45" fmla="*/ 3688284 w 3798749"/>
                <a:gd name="connsiteY45" fmla="*/ 668924 h 718019"/>
                <a:gd name="connsiteX46" fmla="*/ 3706695 w 3798749"/>
                <a:gd name="connsiteY46" fmla="*/ 635171 h 718019"/>
                <a:gd name="connsiteX47" fmla="*/ 3728174 w 3798749"/>
                <a:gd name="connsiteY47" fmla="*/ 589144 h 718019"/>
                <a:gd name="connsiteX48" fmla="*/ 3743516 w 3798749"/>
                <a:gd name="connsiteY48" fmla="*/ 555391 h 718019"/>
                <a:gd name="connsiteX49" fmla="*/ 3761927 w 3798749"/>
                <a:gd name="connsiteY49" fmla="*/ 503227 h 718019"/>
                <a:gd name="connsiteX50" fmla="*/ 3774201 w 3798749"/>
                <a:gd name="connsiteY50" fmla="*/ 454132 h 718019"/>
                <a:gd name="connsiteX51" fmla="*/ 3786475 w 3798749"/>
                <a:gd name="connsiteY51" fmla="*/ 405036 h 718019"/>
                <a:gd name="connsiteX52" fmla="*/ 3795680 w 3798749"/>
                <a:gd name="connsiteY52" fmla="*/ 359010 h 718019"/>
                <a:gd name="connsiteX53" fmla="*/ 3798749 w 3798749"/>
                <a:gd name="connsiteY53" fmla="*/ 328325 h 718019"/>
                <a:gd name="connsiteX54" fmla="*/ 3795680 w 3798749"/>
                <a:gd name="connsiteY54" fmla="*/ 312983 h 718019"/>
                <a:gd name="connsiteX55" fmla="*/ 3792612 w 3798749"/>
                <a:gd name="connsiteY55" fmla="*/ 300709 h 718019"/>
                <a:gd name="connsiteX56" fmla="*/ 3786475 w 3798749"/>
                <a:gd name="connsiteY56" fmla="*/ 291504 h 718019"/>
                <a:gd name="connsiteX57" fmla="*/ 3768064 w 3798749"/>
                <a:gd name="connsiteY57" fmla="*/ 285367 h 718019"/>
                <a:gd name="connsiteX58" fmla="*/ 3743516 w 3798749"/>
                <a:gd name="connsiteY58" fmla="*/ 294572 h 718019"/>
                <a:gd name="connsiteX59" fmla="*/ 3722037 w 3798749"/>
                <a:gd name="connsiteY59" fmla="*/ 303777 h 718019"/>
                <a:gd name="connsiteX60" fmla="*/ 3697489 w 3798749"/>
                <a:gd name="connsiteY60" fmla="*/ 334462 h 718019"/>
                <a:gd name="connsiteX61" fmla="*/ 3660668 w 3798749"/>
                <a:gd name="connsiteY61" fmla="*/ 380489 h 718019"/>
                <a:gd name="connsiteX62" fmla="*/ 3620778 w 3798749"/>
                <a:gd name="connsiteY62" fmla="*/ 414242 h 718019"/>
                <a:gd name="connsiteX63" fmla="*/ 3587025 w 3798749"/>
                <a:gd name="connsiteY63" fmla="*/ 438789 h 718019"/>
                <a:gd name="connsiteX64" fmla="*/ 3544067 w 3798749"/>
                <a:gd name="connsiteY64" fmla="*/ 466406 h 718019"/>
                <a:gd name="connsiteX65" fmla="*/ 3491903 w 3798749"/>
                <a:gd name="connsiteY65" fmla="*/ 478679 h 718019"/>
                <a:gd name="connsiteX66" fmla="*/ 3372233 w 3798749"/>
                <a:gd name="connsiteY66" fmla="*/ 494022 h 718019"/>
                <a:gd name="connsiteX67" fmla="*/ 3267906 w 3798749"/>
                <a:gd name="connsiteY67" fmla="*/ 503227 h 718019"/>
                <a:gd name="connsiteX68" fmla="*/ 3114483 w 3798749"/>
                <a:gd name="connsiteY68" fmla="*/ 512432 h 718019"/>
                <a:gd name="connsiteX69" fmla="*/ 2997881 w 3798749"/>
                <a:gd name="connsiteY69" fmla="*/ 515501 h 718019"/>
                <a:gd name="connsiteX70" fmla="*/ 2829116 w 3798749"/>
                <a:gd name="connsiteY70" fmla="*/ 515501 h 718019"/>
                <a:gd name="connsiteX71" fmla="*/ 2589777 w 3798749"/>
                <a:gd name="connsiteY71" fmla="*/ 515501 h 718019"/>
                <a:gd name="connsiteX72" fmla="*/ 2430217 w 3798749"/>
                <a:gd name="connsiteY72" fmla="*/ 515501 h 718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798749" h="718019">
                  <a:moveTo>
                    <a:pt x="2430217" y="515501"/>
                  </a:moveTo>
                  <a:lnTo>
                    <a:pt x="2273726" y="512432"/>
                  </a:lnTo>
                  <a:lnTo>
                    <a:pt x="2129508" y="509364"/>
                  </a:lnTo>
                  <a:lnTo>
                    <a:pt x="2022112" y="506295"/>
                  </a:lnTo>
                  <a:lnTo>
                    <a:pt x="1902442" y="500159"/>
                  </a:lnTo>
                  <a:lnTo>
                    <a:pt x="1742883" y="490953"/>
                  </a:lnTo>
                  <a:lnTo>
                    <a:pt x="1583323" y="478679"/>
                  </a:lnTo>
                  <a:lnTo>
                    <a:pt x="1454448" y="466406"/>
                  </a:lnTo>
                  <a:lnTo>
                    <a:pt x="1316367" y="451063"/>
                  </a:lnTo>
                  <a:lnTo>
                    <a:pt x="1141465" y="426516"/>
                  </a:lnTo>
                  <a:lnTo>
                    <a:pt x="1000316" y="395831"/>
                  </a:lnTo>
                  <a:lnTo>
                    <a:pt x="905194" y="371283"/>
                  </a:lnTo>
                  <a:lnTo>
                    <a:pt x="742566" y="319120"/>
                  </a:lnTo>
                  <a:lnTo>
                    <a:pt x="619828" y="276161"/>
                  </a:lnTo>
                  <a:lnTo>
                    <a:pt x="435720" y="196381"/>
                  </a:lnTo>
                  <a:lnTo>
                    <a:pt x="306845" y="138081"/>
                  </a:lnTo>
                  <a:lnTo>
                    <a:pt x="205586" y="85917"/>
                  </a:lnTo>
                  <a:lnTo>
                    <a:pt x="104327" y="33753"/>
                  </a:lnTo>
                  <a:lnTo>
                    <a:pt x="55232" y="9206"/>
                  </a:lnTo>
                  <a:lnTo>
                    <a:pt x="15342" y="0"/>
                  </a:lnTo>
                  <a:lnTo>
                    <a:pt x="3068" y="6137"/>
                  </a:lnTo>
                  <a:lnTo>
                    <a:pt x="0" y="18411"/>
                  </a:lnTo>
                  <a:lnTo>
                    <a:pt x="9205" y="42959"/>
                  </a:lnTo>
                  <a:lnTo>
                    <a:pt x="33753" y="73643"/>
                  </a:lnTo>
                  <a:lnTo>
                    <a:pt x="92053" y="116601"/>
                  </a:lnTo>
                  <a:lnTo>
                    <a:pt x="187175" y="181039"/>
                  </a:lnTo>
                  <a:lnTo>
                    <a:pt x="257750" y="230134"/>
                  </a:lnTo>
                  <a:lnTo>
                    <a:pt x="355940" y="288435"/>
                  </a:lnTo>
                  <a:lnTo>
                    <a:pt x="500158" y="371283"/>
                  </a:lnTo>
                  <a:lnTo>
                    <a:pt x="616759" y="432653"/>
                  </a:lnTo>
                  <a:lnTo>
                    <a:pt x="718018" y="475611"/>
                  </a:lnTo>
                  <a:lnTo>
                    <a:pt x="810072" y="509364"/>
                  </a:lnTo>
                  <a:lnTo>
                    <a:pt x="960426" y="555391"/>
                  </a:lnTo>
                  <a:lnTo>
                    <a:pt x="1147602" y="601418"/>
                  </a:lnTo>
                  <a:lnTo>
                    <a:pt x="1316367" y="638239"/>
                  </a:lnTo>
                  <a:lnTo>
                    <a:pt x="1475927" y="668924"/>
                  </a:lnTo>
                  <a:lnTo>
                    <a:pt x="1660034" y="699608"/>
                  </a:lnTo>
                  <a:lnTo>
                    <a:pt x="1742883" y="696540"/>
                  </a:lnTo>
                  <a:lnTo>
                    <a:pt x="1914716" y="702677"/>
                  </a:lnTo>
                  <a:lnTo>
                    <a:pt x="2169398" y="711882"/>
                  </a:lnTo>
                  <a:lnTo>
                    <a:pt x="2381122" y="714950"/>
                  </a:lnTo>
                  <a:lnTo>
                    <a:pt x="2617393" y="718019"/>
                  </a:lnTo>
                  <a:lnTo>
                    <a:pt x="2887417" y="718019"/>
                  </a:lnTo>
                  <a:lnTo>
                    <a:pt x="3243358" y="718019"/>
                  </a:lnTo>
                  <a:lnTo>
                    <a:pt x="3556340" y="714950"/>
                  </a:lnTo>
                  <a:lnTo>
                    <a:pt x="3688284" y="668924"/>
                  </a:lnTo>
                  <a:lnTo>
                    <a:pt x="3706695" y="635171"/>
                  </a:lnTo>
                  <a:lnTo>
                    <a:pt x="3728174" y="589144"/>
                  </a:lnTo>
                  <a:lnTo>
                    <a:pt x="3743516" y="555391"/>
                  </a:lnTo>
                  <a:lnTo>
                    <a:pt x="3761927" y="503227"/>
                  </a:lnTo>
                  <a:lnTo>
                    <a:pt x="3774201" y="454132"/>
                  </a:lnTo>
                  <a:lnTo>
                    <a:pt x="3786475" y="405036"/>
                  </a:lnTo>
                  <a:lnTo>
                    <a:pt x="3795680" y="359010"/>
                  </a:lnTo>
                  <a:lnTo>
                    <a:pt x="3798749" y="328325"/>
                  </a:lnTo>
                  <a:lnTo>
                    <a:pt x="3795680" y="312983"/>
                  </a:lnTo>
                  <a:lnTo>
                    <a:pt x="3792612" y="300709"/>
                  </a:lnTo>
                  <a:lnTo>
                    <a:pt x="3786475" y="291504"/>
                  </a:lnTo>
                  <a:lnTo>
                    <a:pt x="3768064" y="285367"/>
                  </a:lnTo>
                  <a:lnTo>
                    <a:pt x="3743516" y="294572"/>
                  </a:lnTo>
                  <a:lnTo>
                    <a:pt x="3722037" y="303777"/>
                  </a:lnTo>
                  <a:lnTo>
                    <a:pt x="3697489" y="334462"/>
                  </a:lnTo>
                  <a:lnTo>
                    <a:pt x="3660668" y="380489"/>
                  </a:lnTo>
                  <a:lnTo>
                    <a:pt x="3620778" y="414242"/>
                  </a:lnTo>
                  <a:lnTo>
                    <a:pt x="3587025" y="438789"/>
                  </a:lnTo>
                  <a:lnTo>
                    <a:pt x="3544067" y="466406"/>
                  </a:lnTo>
                  <a:lnTo>
                    <a:pt x="3491903" y="478679"/>
                  </a:lnTo>
                  <a:lnTo>
                    <a:pt x="3372233" y="494022"/>
                  </a:lnTo>
                  <a:lnTo>
                    <a:pt x="3267906" y="503227"/>
                  </a:lnTo>
                  <a:lnTo>
                    <a:pt x="3114483" y="512432"/>
                  </a:lnTo>
                  <a:lnTo>
                    <a:pt x="2997881" y="515501"/>
                  </a:lnTo>
                  <a:lnTo>
                    <a:pt x="2829116" y="515501"/>
                  </a:lnTo>
                  <a:lnTo>
                    <a:pt x="2589777" y="515501"/>
                  </a:lnTo>
                  <a:lnTo>
                    <a:pt x="2430217" y="51550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81">
              <a:extLst>
                <a:ext uri="{FF2B5EF4-FFF2-40B4-BE49-F238E27FC236}">
                  <a16:creationId xmlns:a16="http://schemas.microsoft.com/office/drawing/2014/main" id="{ADCA6595-B332-43EB-AB29-3C62671A8C00}"/>
                </a:ext>
              </a:extLst>
            </p:cNvPr>
            <p:cNvSpPr/>
            <p:nvPr/>
          </p:nvSpPr>
          <p:spPr>
            <a:xfrm>
              <a:off x="2651125" y="3983038"/>
              <a:ext cx="842963" cy="1622425"/>
            </a:xfrm>
            <a:custGeom>
              <a:avLst/>
              <a:gdLst>
                <a:gd name="connsiteX0" fmla="*/ 759619 w 842963"/>
                <a:gd name="connsiteY0" fmla="*/ 354807 h 1621632"/>
                <a:gd name="connsiteX1" fmla="*/ 640557 w 842963"/>
                <a:gd name="connsiteY1" fmla="*/ 740569 h 1621632"/>
                <a:gd name="connsiteX2" fmla="*/ 554832 w 842963"/>
                <a:gd name="connsiteY2" fmla="*/ 995363 h 1621632"/>
                <a:gd name="connsiteX3" fmla="*/ 445294 w 842963"/>
                <a:gd name="connsiteY3" fmla="*/ 1300163 h 1621632"/>
                <a:gd name="connsiteX4" fmla="*/ 385763 w 842963"/>
                <a:gd name="connsiteY4" fmla="*/ 1452563 h 1621632"/>
                <a:gd name="connsiteX5" fmla="*/ 373857 w 842963"/>
                <a:gd name="connsiteY5" fmla="*/ 1481138 h 1621632"/>
                <a:gd name="connsiteX6" fmla="*/ 364332 w 842963"/>
                <a:gd name="connsiteY6" fmla="*/ 1538288 h 1621632"/>
                <a:gd name="connsiteX7" fmla="*/ 354807 w 842963"/>
                <a:gd name="connsiteY7" fmla="*/ 1621632 h 1621632"/>
                <a:gd name="connsiteX8" fmla="*/ 0 w 842963"/>
                <a:gd name="connsiteY8" fmla="*/ 1173957 h 1621632"/>
                <a:gd name="connsiteX9" fmla="*/ 21432 w 842963"/>
                <a:gd name="connsiteY9" fmla="*/ 1193007 h 1621632"/>
                <a:gd name="connsiteX10" fmla="*/ 45244 w 842963"/>
                <a:gd name="connsiteY10" fmla="*/ 1204913 h 1621632"/>
                <a:gd name="connsiteX11" fmla="*/ 71438 w 842963"/>
                <a:gd name="connsiteY11" fmla="*/ 1214438 h 1621632"/>
                <a:gd name="connsiteX12" fmla="*/ 102394 w 842963"/>
                <a:gd name="connsiteY12" fmla="*/ 1219200 h 1621632"/>
                <a:gd name="connsiteX13" fmla="*/ 123825 w 842963"/>
                <a:gd name="connsiteY13" fmla="*/ 1219200 h 1621632"/>
                <a:gd name="connsiteX14" fmla="*/ 152400 w 842963"/>
                <a:gd name="connsiteY14" fmla="*/ 1207294 h 1621632"/>
                <a:gd name="connsiteX15" fmla="*/ 183357 w 842963"/>
                <a:gd name="connsiteY15" fmla="*/ 1164432 h 1621632"/>
                <a:gd name="connsiteX16" fmla="*/ 295275 w 842963"/>
                <a:gd name="connsiteY16" fmla="*/ 983457 h 1621632"/>
                <a:gd name="connsiteX17" fmla="*/ 421482 w 842963"/>
                <a:gd name="connsiteY17" fmla="*/ 762000 h 1621632"/>
                <a:gd name="connsiteX18" fmla="*/ 526257 w 842963"/>
                <a:gd name="connsiteY18" fmla="*/ 557213 h 1621632"/>
                <a:gd name="connsiteX19" fmla="*/ 623888 w 842963"/>
                <a:gd name="connsiteY19" fmla="*/ 359569 h 1621632"/>
                <a:gd name="connsiteX20" fmla="*/ 719138 w 842963"/>
                <a:gd name="connsiteY20" fmla="*/ 152400 h 1621632"/>
                <a:gd name="connsiteX21" fmla="*/ 773907 w 842963"/>
                <a:gd name="connsiteY21" fmla="*/ 30957 h 1621632"/>
                <a:gd name="connsiteX22" fmla="*/ 790575 w 842963"/>
                <a:gd name="connsiteY22" fmla="*/ 14288 h 1621632"/>
                <a:gd name="connsiteX23" fmla="*/ 809625 w 842963"/>
                <a:gd name="connsiteY23" fmla="*/ 2382 h 1621632"/>
                <a:gd name="connsiteX24" fmla="*/ 819150 w 842963"/>
                <a:gd name="connsiteY24" fmla="*/ 0 h 1621632"/>
                <a:gd name="connsiteX25" fmla="*/ 828675 w 842963"/>
                <a:gd name="connsiteY25" fmla="*/ 2382 h 1621632"/>
                <a:gd name="connsiteX26" fmla="*/ 833438 w 842963"/>
                <a:gd name="connsiteY26" fmla="*/ 9525 h 1621632"/>
                <a:gd name="connsiteX27" fmla="*/ 838200 w 842963"/>
                <a:gd name="connsiteY27" fmla="*/ 23813 h 1621632"/>
                <a:gd name="connsiteX28" fmla="*/ 842963 w 842963"/>
                <a:gd name="connsiteY28" fmla="*/ 42863 h 1621632"/>
                <a:gd name="connsiteX29" fmla="*/ 842963 w 842963"/>
                <a:gd name="connsiteY29" fmla="*/ 64294 h 1621632"/>
                <a:gd name="connsiteX30" fmla="*/ 835819 w 842963"/>
                <a:gd name="connsiteY30" fmla="*/ 102394 h 1621632"/>
                <a:gd name="connsiteX31" fmla="*/ 802482 w 842963"/>
                <a:gd name="connsiteY31" fmla="*/ 211932 h 1621632"/>
                <a:gd name="connsiteX32" fmla="*/ 759619 w 842963"/>
                <a:gd name="connsiteY32" fmla="*/ 354807 h 1621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42963" h="1621632">
                  <a:moveTo>
                    <a:pt x="759619" y="354807"/>
                  </a:moveTo>
                  <a:lnTo>
                    <a:pt x="640557" y="740569"/>
                  </a:lnTo>
                  <a:lnTo>
                    <a:pt x="554832" y="995363"/>
                  </a:lnTo>
                  <a:lnTo>
                    <a:pt x="445294" y="1300163"/>
                  </a:lnTo>
                  <a:lnTo>
                    <a:pt x="385763" y="1452563"/>
                  </a:lnTo>
                  <a:lnTo>
                    <a:pt x="373857" y="1481138"/>
                  </a:lnTo>
                  <a:lnTo>
                    <a:pt x="364332" y="1538288"/>
                  </a:lnTo>
                  <a:lnTo>
                    <a:pt x="354807" y="1621632"/>
                  </a:lnTo>
                  <a:lnTo>
                    <a:pt x="0" y="1173957"/>
                  </a:lnTo>
                  <a:lnTo>
                    <a:pt x="21432" y="1193007"/>
                  </a:lnTo>
                  <a:lnTo>
                    <a:pt x="45244" y="1204913"/>
                  </a:lnTo>
                  <a:lnTo>
                    <a:pt x="71438" y="1214438"/>
                  </a:lnTo>
                  <a:lnTo>
                    <a:pt x="102394" y="1219200"/>
                  </a:lnTo>
                  <a:lnTo>
                    <a:pt x="123825" y="1219200"/>
                  </a:lnTo>
                  <a:lnTo>
                    <a:pt x="152400" y="1207294"/>
                  </a:lnTo>
                  <a:lnTo>
                    <a:pt x="183357" y="1164432"/>
                  </a:lnTo>
                  <a:lnTo>
                    <a:pt x="295275" y="983457"/>
                  </a:lnTo>
                  <a:lnTo>
                    <a:pt x="421482" y="762000"/>
                  </a:lnTo>
                  <a:lnTo>
                    <a:pt x="526257" y="557213"/>
                  </a:lnTo>
                  <a:lnTo>
                    <a:pt x="623888" y="359569"/>
                  </a:lnTo>
                  <a:lnTo>
                    <a:pt x="719138" y="152400"/>
                  </a:lnTo>
                  <a:lnTo>
                    <a:pt x="773907" y="30957"/>
                  </a:lnTo>
                  <a:lnTo>
                    <a:pt x="790575" y="14288"/>
                  </a:lnTo>
                  <a:lnTo>
                    <a:pt x="809625" y="2382"/>
                  </a:lnTo>
                  <a:lnTo>
                    <a:pt x="819150" y="0"/>
                  </a:lnTo>
                  <a:lnTo>
                    <a:pt x="828675" y="2382"/>
                  </a:lnTo>
                  <a:lnTo>
                    <a:pt x="833438" y="9525"/>
                  </a:lnTo>
                  <a:lnTo>
                    <a:pt x="838200" y="23813"/>
                  </a:lnTo>
                  <a:lnTo>
                    <a:pt x="842963" y="42863"/>
                  </a:lnTo>
                  <a:lnTo>
                    <a:pt x="842963" y="64294"/>
                  </a:lnTo>
                  <a:lnTo>
                    <a:pt x="835819" y="102394"/>
                  </a:lnTo>
                  <a:lnTo>
                    <a:pt x="802482" y="211932"/>
                  </a:lnTo>
                  <a:lnTo>
                    <a:pt x="759619" y="3548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82">
              <a:extLst>
                <a:ext uri="{FF2B5EF4-FFF2-40B4-BE49-F238E27FC236}">
                  <a16:creationId xmlns:a16="http://schemas.microsoft.com/office/drawing/2014/main" id="{50B68E49-47FF-4035-9CB5-91FA0DD2253E}"/>
                </a:ext>
              </a:extLst>
            </p:cNvPr>
            <p:cNvSpPr/>
            <p:nvPr/>
          </p:nvSpPr>
          <p:spPr>
            <a:xfrm>
              <a:off x="3690938" y="2087563"/>
              <a:ext cx="1752600" cy="415925"/>
            </a:xfrm>
            <a:custGeom>
              <a:avLst/>
              <a:gdLst>
                <a:gd name="connsiteX0" fmla="*/ 1452562 w 1752600"/>
                <a:gd name="connsiteY0" fmla="*/ 214313 h 414338"/>
                <a:gd name="connsiteX1" fmla="*/ 1309687 w 1752600"/>
                <a:gd name="connsiteY1" fmla="*/ 242888 h 414338"/>
                <a:gd name="connsiteX2" fmla="*/ 1164431 w 1752600"/>
                <a:gd name="connsiteY2" fmla="*/ 271463 h 414338"/>
                <a:gd name="connsiteX3" fmla="*/ 1031081 w 1752600"/>
                <a:gd name="connsiteY3" fmla="*/ 297657 h 414338"/>
                <a:gd name="connsiteX4" fmla="*/ 873918 w 1752600"/>
                <a:gd name="connsiteY4" fmla="*/ 333375 h 414338"/>
                <a:gd name="connsiteX5" fmla="*/ 781050 w 1752600"/>
                <a:gd name="connsiteY5" fmla="*/ 352425 h 414338"/>
                <a:gd name="connsiteX6" fmla="*/ 664368 w 1752600"/>
                <a:gd name="connsiteY6" fmla="*/ 373857 h 414338"/>
                <a:gd name="connsiteX7" fmla="*/ 600075 w 1752600"/>
                <a:gd name="connsiteY7" fmla="*/ 383382 h 414338"/>
                <a:gd name="connsiteX8" fmla="*/ 535781 w 1752600"/>
                <a:gd name="connsiteY8" fmla="*/ 392907 h 414338"/>
                <a:gd name="connsiteX9" fmla="*/ 473868 w 1752600"/>
                <a:gd name="connsiteY9" fmla="*/ 400050 h 414338"/>
                <a:gd name="connsiteX10" fmla="*/ 435768 w 1752600"/>
                <a:gd name="connsiteY10" fmla="*/ 404813 h 414338"/>
                <a:gd name="connsiteX11" fmla="*/ 397668 w 1752600"/>
                <a:gd name="connsiteY11" fmla="*/ 409575 h 414338"/>
                <a:gd name="connsiteX12" fmla="*/ 354806 w 1752600"/>
                <a:gd name="connsiteY12" fmla="*/ 414338 h 414338"/>
                <a:gd name="connsiteX13" fmla="*/ 319087 w 1752600"/>
                <a:gd name="connsiteY13" fmla="*/ 414338 h 414338"/>
                <a:gd name="connsiteX14" fmla="*/ 283368 w 1752600"/>
                <a:gd name="connsiteY14" fmla="*/ 414338 h 414338"/>
                <a:gd name="connsiteX15" fmla="*/ 250031 w 1752600"/>
                <a:gd name="connsiteY15" fmla="*/ 409575 h 414338"/>
                <a:gd name="connsiteX16" fmla="*/ 221456 w 1752600"/>
                <a:gd name="connsiteY16" fmla="*/ 402432 h 414338"/>
                <a:gd name="connsiteX17" fmla="*/ 176212 w 1752600"/>
                <a:gd name="connsiteY17" fmla="*/ 385763 h 414338"/>
                <a:gd name="connsiteX18" fmla="*/ 138112 w 1752600"/>
                <a:gd name="connsiteY18" fmla="*/ 366713 h 414338"/>
                <a:gd name="connsiteX19" fmla="*/ 104775 w 1752600"/>
                <a:gd name="connsiteY19" fmla="*/ 345282 h 414338"/>
                <a:gd name="connsiteX20" fmla="*/ 78581 w 1752600"/>
                <a:gd name="connsiteY20" fmla="*/ 323850 h 414338"/>
                <a:gd name="connsiteX21" fmla="*/ 57150 w 1752600"/>
                <a:gd name="connsiteY21" fmla="*/ 304800 h 414338"/>
                <a:gd name="connsiteX22" fmla="*/ 35718 w 1752600"/>
                <a:gd name="connsiteY22" fmla="*/ 278607 h 414338"/>
                <a:gd name="connsiteX23" fmla="*/ 14287 w 1752600"/>
                <a:gd name="connsiteY23" fmla="*/ 245269 h 414338"/>
                <a:gd name="connsiteX24" fmla="*/ 2381 w 1752600"/>
                <a:gd name="connsiteY24" fmla="*/ 221457 h 414338"/>
                <a:gd name="connsiteX25" fmla="*/ 0 w 1752600"/>
                <a:gd name="connsiteY25" fmla="*/ 202407 h 414338"/>
                <a:gd name="connsiteX26" fmla="*/ 0 w 1752600"/>
                <a:gd name="connsiteY26" fmla="*/ 183357 h 414338"/>
                <a:gd name="connsiteX27" fmla="*/ 4762 w 1752600"/>
                <a:gd name="connsiteY27" fmla="*/ 171450 h 414338"/>
                <a:gd name="connsiteX28" fmla="*/ 11906 w 1752600"/>
                <a:gd name="connsiteY28" fmla="*/ 169069 h 414338"/>
                <a:gd name="connsiteX29" fmla="*/ 21431 w 1752600"/>
                <a:gd name="connsiteY29" fmla="*/ 169069 h 414338"/>
                <a:gd name="connsiteX30" fmla="*/ 38100 w 1752600"/>
                <a:gd name="connsiteY30" fmla="*/ 173832 h 414338"/>
                <a:gd name="connsiteX31" fmla="*/ 69056 w 1752600"/>
                <a:gd name="connsiteY31" fmla="*/ 192882 h 414338"/>
                <a:gd name="connsiteX32" fmla="*/ 97631 w 1752600"/>
                <a:gd name="connsiteY32" fmla="*/ 209550 h 414338"/>
                <a:gd name="connsiteX33" fmla="*/ 130968 w 1752600"/>
                <a:gd name="connsiteY33" fmla="*/ 223838 h 414338"/>
                <a:gd name="connsiteX34" fmla="*/ 183356 w 1752600"/>
                <a:gd name="connsiteY34" fmla="*/ 238125 h 414338"/>
                <a:gd name="connsiteX35" fmla="*/ 228600 w 1752600"/>
                <a:gd name="connsiteY35" fmla="*/ 245269 h 414338"/>
                <a:gd name="connsiteX36" fmla="*/ 278606 w 1752600"/>
                <a:gd name="connsiteY36" fmla="*/ 247650 h 414338"/>
                <a:gd name="connsiteX37" fmla="*/ 364331 w 1752600"/>
                <a:gd name="connsiteY37" fmla="*/ 242888 h 414338"/>
                <a:gd name="connsiteX38" fmla="*/ 504825 w 1752600"/>
                <a:gd name="connsiteY38" fmla="*/ 223838 h 414338"/>
                <a:gd name="connsiteX39" fmla="*/ 747712 w 1752600"/>
                <a:gd name="connsiteY39" fmla="*/ 176213 h 414338"/>
                <a:gd name="connsiteX40" fmla="*/ 857250 w 1752600"/>
                <a:gd name="connsiteY40" fmla="*/ 154782 h 414338"/>
                <a:gd name="connsiteX41" fmla="*/ 1097756 w 1752600"/>
                <a:gd name="connsiteY41" fmla="*/ 107157 h 414338"/>
                <a:gd name="connsiteX42" fmla="*/ 1243012 w 1752600"/>
                <a:gd name="connsiteY42" fmla="*/ 66675 h 414338"/>
                <a:gd name="connsiteX43" fmla="*/ 1390650 w 1752600"/>
                <a:gd name="connsiteY43" fmla="*/ 11907 h 414338"/>
                <a:gd name="connsiteX44" fmla="*/ 1419225 w 1752600"/>
                <a:gd name="connsiteY44" fmla="*/ 0 h 414338"/>
                <a:gd name="connsiteX45" fmla="*/ 1481137 w 1752600"/>
                <a:gd name="connsiteY45" fmla="*/ 0 h 414338"/>
                <a:gd name="connsiteX46" fmla="*/ 1578768 w 1752600"/>
                <a:gd name="connsiteY46" fmla="*/ 7144 h 414338"/>
                <a:gd name="connsiteX47" fmla="*/ 1645443 w 1752600"/>
                <a:gd name="connsiteY47" fmla="*/ 14288 h 414338"/>
                <a:gd name="connsiteX48" fmla="*/ 1688306 w 1752600"/>
                <a:gd name="connsiteY48" fmla="*/ 23813 h 414338"/>
                <a:gd name="connsiteX49" fmla="*/ 1712118 w 1752600"/>
                <a:gd name="connsiteY49" fmla="*/ 33338 h 414338"/>
                <a:gd name="connsiteX50" fmla="*/ 1726406 w 1752600"/>
                <a:gd name="connsiteY50" fmla="*/ 45244 h 414338"/>
                <a:gd name="connsiteX51" fmla="*/ 1738312 w 1752600"/>
                <a:gd name="connsiteY51" fmla="*/ 59532 h 414338"/>
                <a:gd name="connsiteX52" fmla="*/ 1752600 w 1752600"/>
                <a:gd name="connsiteY52" fmla="*/ 85725 h 414338"/>
                <a:gd name="connsiteX53" fmla="*/ 1752600 w 1752600"/>
                <a:gd name="connsiteY53" fmla="*/ 97632 h 414338"/>
                <a:gd name="connsiteX54" fmla="*/ 1750218 w 1752600"/>
                <a:gd name="connsiteY54" fmla="*/ 109538 h 414338"/>
                <a:gd name="connsiteX55" fmla="*/ 1743075 w 1752600"/>
                <a:gd name="connsiteY55" fmla="*/ 126207 h 414338"/>
                <a:gd name="connsiteX56" fmla="*/ 1726406 w 1752600"/>
                <a:gd name="connsiteY56" fmla="*/ 142875 h 414338"/>
                <a:gd name="connsiteX57" fmla="*/ 1707356 w 1752600"/>
                <a:gd name="connsiteY57" fmla="*/ 154782 h 414338"/>
                <a:gd name="connsiteX58" fmla="*/ 1674018 w 1752600"/>
                <a:gd name="connsiteY58" fmla="*/ 164307 h 414338"/>
                <a:gd name="connsiteX59" fmla="*/ 1569243 w 1752600"/>
                <a:gd name="connsiteY59" fmla="*/ 188119 h 414338"/>
                <a:gd name="connsiteX60" fmla="*/ 1452562 w 1752600"/>
                <a:gd name="connsiteY60" fmla="*/ 214313 h 4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752600" h="414338">
                  <a:moveTo>
                    <a:pt x="1452562" y="214313"/>
                  </a:moveTo>
                  <a:lnTo>
                    <a:pt x="1309687" y="242888"/>
                  </a:lnTo>
                  <a:lnTo>
                    <a:pt x="1164431" y="271463"/>
                  </a:lnTo>
                  <a:lnTo>
                    <a:pt x="1031081" y="297657"/>
                  </a:lnTo>
                  <a:lnTo>
                    <a:pt x="873918" y="333375"/>
                  </a:lnTo>
                  <a:lnTo>
                    <a:pt x="781050" y="352425"/>
                  </a:lnTo>
                  <a:lnTo>
                    <a:pt x="664368" y="373857"/>
                  </a:lnTo>
                  <a:lnTo>
                    <a:pt x="600075" y="383382"/>
                  </a:lnTo>
                  <a:lnTo>
                    <a:pt x="535781" y="392907"/>
                  </a:lnTo>
                  <a:lnTo>
                    <a:pt x="473868" y="400050"/>
                  </a:lnTo>
                  <a:lnTo>
                    <a:pt x="435768" y="404813"/>
                  </a:lnTo>
                  <a:lnTo>
                    <a:pt x="397668" y="409575"/>
                  </a:lnTo>
                  <a:lnTo>
                    <a:pt x="354806" y="414338"/>
                  </a:lnTo>
                  <a:lnTo>
                    <a:pt x="319087" y="414338"/>
                  </a:lnTo>
                  <a:lnTo>
                    <a:pt x="283368" y="414338"/>
                  </a:lnTo>
                  <a:lnTo>
                    <a:pt x="250031" y="409575"/>
                  </a:lnTo>
                  <a:lnTo>
                    <a:pt x="221456" y="402432"/>
                  </a:lnTo>
                  <a:lnTo>
                    <a:pt x="176212" y="385763"/>
                  </a:lnTo>
                  <a:lnTo>
                    <a:pt x="138112" y="366713"/>
                  </a:lnTo>
                  <a:lnTo>
                    <a:pt x="104775" y="345282"/>
                  </a:lnTo>
                  <a:lnTo>
                    <a:pt x="78581" y="323850"/>
                  </a:lnTo>
                  <a:lnTo>
                    <a:pt x="57150" y="304800"/>
                  </a:lnTo>
                  <a:lnTo>
                    <a:pt x="35718" y="278607"/>
                  </a:lnTo>
                  <a:lnTo>
                    <a:pt x="14287" y="245269"/>
                  </a:lnTo>
                  <a:lnTo>
                    <a:pt x="2381" y="221457"/>
                  </a:lnTo>
                  <a:lnTo>
                    <a:pt x="0" y="202407"/>
                  </a:lnTo>
                  <a:lnTo>
                    <a:pt x="0" y="183357"/>
                  </a:lnTo>
                  <a:lnTo>
                    <a:pt x="4762" y="171450"/>
                  </a:lnTo>
                  <a:lnTo>
                    <a:pt x="11906" y="169069"/>
                  </a:lnTo>
                  <a:lnTo>
                    <a:pt x="21431" y="169069"/>
                  </a:lnTo>
                  <a:lnTo>
                    <a:pt x="38100" y="173832"/>
                  </a:lnTo>
                  <a:lnTo>
                    <a:pt x="69056" y="192882"/>
                  </a:lnTo>
                  <a:lnTo>
                    <a:pt x="97631" y="209550"/>
                  </a:lnTo>
                  <a:lnTo>
                    <a:pt x="130968" y="223838"/>
                  </a:lnTo>
                  <a:lnTo>
                    <a:pt x="183356" y="238125"/>
                  </a:lnTo>
                  <a:lnTo>
                    <a:pt x="228600" y="245269"/>
                  </a:lnTo>
                  <a:lnTo>
                    <a:pt x="278606" y="247650"/>
                  </a:lnTo>
                  <a:lnTo>
                    <a:pt x="364331" y="242888"/>
                  </a:lnTo>
                  <a:lnTo>
                    <a:pt x="504825" y="223838"/>
                  </a:lnTo>
                  <a:lnTo>
                    <a:pt x="747712" y="176213"/>
                  </a:lnTo>
                  <a:lnTo>
                    <a:pt x="857250" y="154782"/>
                  </a:lnTo>
                  <a:lnTo>
                    <a:pt x="1097756" y="107157"/>
                  </a:lnTo>
                  <a:lnTo>
                    <a:pt x="1243012" y="66675"/>
                  </a:lnTo>
                  <a:lnTo>
                    <a:pt x="1390650" y="11907"/>
                  </a:lnTo>
                  <a:lnTo>
                    <a:pt x="1419225" y="0"/>
                  </a:lnTo>
                  <a:lnTo>
                    <a:pt x="1481137" y="0"/>
                  </a:lnTo>
                  <a:lnTo>
                    <a:pt x="1578768" y="7144"/>
                  </a:lnTo>
                  <a:lnTo>
                    <a:pt x="1645443" y="14288"/>
                  </a:lnTo>
                  <a:lnTo>
                    <a:pt x="1688306" y="23813"/>
                  </a:lnTo>
                  <a:lnTo>
                    <a:pt x="1712118" y="33338"/>
                  </a:lnTo>
                  <a:lnTo>
                    <a:pt x="1726406" y="45244"/>
                  </a:lnTo>
                  <a:lnTo>
                    <a:pt x="1738312" y="59532"/>
                  </a:lnTo>
                  <a:lnTo>
                    <a:pt x="1752600" y="85725"/>
                  </a:lnTo>
                  <a:lnTo>
                    <a:pt x="1752600" y="97632"/>
                  </a:lnTo>
                  <a:lnTo>
                    <a:pt x="1750218" y="109538"/>
                  </a:lnTo>
                  <a:lnTo>
                    <a:pt x="1743075" y="126207"/>
                  </a:lnTo>
                  <a:lnTo>
                    <a:pt x="1726406" y="142875"/>
                  </a:lnTo>
                  <a:lnTo>
                    <a:pt x="1707356" y="154782"/>
                  </a:lnTo>
                  <a:lnTo>
                    <a:pt x="1674018" y="164307"/>
                  </a:lnTo>
                  <a:lnTo>
                    <a:pt x="1569243" y="188119"/>
                  </a:lnTo>
                  <a:lnTo>
                    <a:pt x="1452562" y="214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83">
              <a:extLst>
                <a:ext uri="{FF2B5EF4-FFF2-40B4-BE49-F238E27FC236}">
                  <a16:creationId xmlns:a16="http://schemas.microsoft.com/office/drawing/2014/main" id="{5C9AC67E-4667-45B9-810B-5387CD5A70F7}"/>
                </a:ext>
              </a:extLst>
            </p:cNvPr>
            <p:cNvSpPr/>
            <p:nvPr/>
          </p:nvSpPr>
          <p:spPr>
            <a:xfrm>
              <a:off x="4294188" y="1554163"/>
              <a:ext cx="509587" cy="1412875"/>
            </a:xfrm>
            <a:custGeom>
              <a:avLst/>
              <a:gdLst>
                <a:gd name="connsiteX0" fmla="*/ 476250 w 509587"/>
                <a:gd name="connsiteY0" fmla="*/ 438150 h 1412082"/>
                <a:gd name="connsiteX1" fmla="*/ 473869 w 509587"/>
                <a:gd name="connsiteY1" fmla="*/ 550069 h 1412082"/>
                <a:gd name="connsiteX2" fmla="*/ 473869 w 509587"/>
                <a:gd name="connsiteY2" fmla="*/ 664369 h 1412082"/>
                <a:gd name="connsiteX3" fmla="*/ 452437 w 509587"/>
                <a:gd name="connsiteY3" fmla="*/ 812007 h 1412082"/>
                <a:gd name="connsiteX4" fmla="*/ 452437 w 509587"/>
                <a:gd name="connsiteY4" fmla="*/ 1104900 h 1412082"/>
                <a:gd name="connsiteX5" fmla="*/ 452437 w 509587"/>
                <a:gd name="connsiteY5" fmla="*/ 1376363 h 1412082"/>
                <a:gd name="connsiteX6" fmla="*/ 250031 w 509587"/>
                <a:gd name="connsiteY6" fmla="*/ 1412082 h 1412082"/>
                <a:gd name="connsiteX7" fmla="*/ 250031 w 509587"/>
                <a:gd name="connsiteY7" fmla="*/ 1295400 h 1412082"/>
                <a:gd name="connsiteX8" fmla="*/ 250031 w 509587"/>
                <a:gd name="connsiteY8" fmla="*/ 1095375 h 1412082"/>
                <a:gd name="connsiteX9" fmla="*/ 247650 w 509587"/>
                <a:gd name="connsiteY9" fmla="*/ 862013 h 1412082"/>
                <a:gd name="connsiteX10" fmla="*/ 228600 w 509587"/>
                <a:gd name="connsiteY10" fmla="*/ 704850 h 1412082"/>
                <a:gd name="connsiteX11" fmla="*/ 228600 w 509587"/>
                <a:gd name="connsiteY11" fmla="*/ 557213 h 1412082"/>
                <a:gd name="connsiteX12" fmla="*/ 228600 w 509587"/>
                <a:gd name="connsiteY12" fmla="*/ 330994 h 1412082"/>
                <a:gd name="connsiteX13" fmla="*/ 228600 w 509587"/>
                <a:gd name="connsiteY13" fmla="*/ 290513 h 1412082"/>
                <a:gd name="connsiteX14" fmla="*/ 223837 w 509587"/>
                <a:gd name="connsiteY14" fmla="*/ 269082 h 1412082"/>
                <a:gd name="connsiteX15" fmla="*/ 214312 w 509587"/>
                <a:gd name="connsiteY15" fmla="*/ 240507 h 1412082"/>
                <a:gd name="connsiteX16" fmla="*/ 202406 w 509587"/>
                <a:gd name="connsiteY16" fmla="*/ 214313 h 1412082"/>
                <a:gd name="connsiteX17" fmla="*/ 183356 w 509587"/>
                <a:gd name="connsiteY17" fmla="*/ 185738 h 1412082"/>
                <a:gd name="connsiteX18" fmla="*/ 164306 w 509587"/>
                <a:gd name="connsiteY18" fmla="*/ 164307 h 1412082"/>
                <a:gd name="connsiteX19" fmla="*/ 133350 w 509587"/>
                <a:gd name="connsiteY19" fmla="*/ 135732 h 1412082"/>
                <a:gd name="connsiteX20" fmla="*/ 116681 w 509587"/>
                <a:gd name="connsiteY20" fmla="*/ 121444 h 1412082"/>
                <a:gd name="connsiteX21" fmla="*/ 95250 w 509587"/>
                <a:gd name="connsiteY21" fmla="*/ 104775 h 1412082"/>
                <a:gd name="connsiteX22" fmla="*/ 71437 w 509587"/>
                <a:gd name="connsiteY22" fmla="*/ 90488 h 1412082"/>
                <a:gd name="connsiteX23" fmla="*/ 35719 w 509587"/>
                <a:gd name="connsiteY23" fmla="*/ 71438 h 1412082"/>
                <a:gd name="connsiteX24" fmla="*/ 11906 w 509587"/>
                <a:gd name="connsiteY24" fmla="*/ 54769 h 1412082"/>
                <a:gd name="connsiteX25" fmla="*/ 0 w 509587"/>
                <a:gd name="connsiteY25" fmla="*/ 38100 h 1412082"/>
                <a:gd name="connsiteX26" fmla="*/ 0 w 509587"/>
                <a:gd name="connsiteY26" fmla="*/ 28575 h 1412082"/>
                <a:gd name="connsiteX27" fmla="*/ 2381 w 509587"/>
                <a:gd name="connsiteY27" fmla="*/ 19050 h 1412082"/>
                <a:gd name="connsiteX28" fmla="*/ 21431 w 509587"/>
                <a:gd name="connsiteY28" fmla="*/ 4763 h 1412082"/>
                <a:gd name="connsiteX29" fmla="*/ 42862 w 509587"/>
                <a:gd name="connsiteY29" fmla="*/ 0 h 1412082"/>
                <a:gd name="connsiteX30" fmla="*/ 54769 w 509587"/>
                <a:gd name="connsiteY30" fmla="*/ 0 h 1412082"/>
                <a:gd name="connsiteX31" fmla="*/ 135731 w 509587"/>
                <a:gd name="connsiteY31" fmla="*/ 19050 h 1412082"/>
                <a:gd name="connsiteX32" fmla="*/ 247650 w 509587"/>
                <a:gd name="connsiteY32" fmla="*/ 50007 h 1412082"/>
                <a:gd name="connsiteX33" fmla="*/ 347662 w 509587"/>
                <a:gd name="connsiteY33" fmla="*/ 80963 h 1412082"/>
                <a:gd name="connsiteX34" fmla="*/ 419100 w 509587"/>
                <a:gd name="connsiteY34" fmla="*/ 104775 h 1412082"/>
                <a:gd name="connsiteX35" fmla="*/ 452437 w 509587"/>
                <a:gd name="connsiteY35" fmla="*/ 119063 h 1412082"/>
                <a:gd name="connsiteX36" fmla="*/ 476250 w 509587"/>
                <a:gd name="connsiteY36" fmla="*/ 133350 h 1412082"/>
                <a:gd name="connsiteX37" fmla="*/ 490537 w 509587"/>
                <a:gd name="connsiteY37" fmla="*/ 145257 h 1412082"/>
                <a:gd name="connsiteX38" fmla="*/ 500062 w 509587"/>
                <a:gd name="connsiteY38" fmla="*/ 159544 h 1412082"/>
                <a:gd name="connsiteX39" fmla="*/ 507206 w 509587"/>
                <a:gd name="connsiteY39" fmla="*/ 176213 h 1412082"/>
                <a:gd name="connsiteX40" fmla="*/ 509587 w 509587"/>
                <a:gd name="connsiteY40" fmla="*/ 200025 h 1412082"/>
                <a:gd name="connsiteX41" fmla="*/ 504825 w 509587"/>
                <a:gd name="connsiteY41" fmla="*/ 221457 h 1412082"/>
                <a:gd name="connsiteX42" fmla="*/ 495300 w 509587"/>
                <a:gd name="connsiteY42" fmla="*/ 252413 h 1412082"/>
                <a:gd name="connsiteX43" fmla="*/ 485775 w 509587"/>
                <a:gd name="connsiteY43" fmla="*/ 297657 h 1412082"/>
                <a:gd name="connsiteX44" fmla="*/ 476250 w 509587"/>
                <a:gd name="connsiteY44" fmla="*/ 438150 h 1412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09587" h="1412082">
                  <a:moveTo>
                    <a:pt x="476250" y="438150"/>
                  </a:moveTo>
                  <a:cubicBezTo>
                    <a:pt x="475456" y="475456"/>
                    <a:pt x="474663" y="512763"/>
                    <a:pt x="473869" y="550069"/>
                  </a:cubicBezTo>
                  <a:lnTo>
                    <a:pt x="473869" y="664369"/>
                  </a:lnTo>
                  <a:lnTo>
                    <a:pt x="452437" y="812007"/>
                  </a:lnTo>
                  <a:lnTo>
                    <a:pt x="452437" y="1104900"/>
                  </a:lnTo>
                  <a:lnTo>
                    <a:pt x="452437" y="1376363"/>
                  </a:lnTo>
                  <a:lnTo>
                    <a:pt x="250031" y="1412082"/>
                  </a:lnTo>
                  <a:lnTo>
                    <a:pt x="250031" y="1295400"/>
                  </a:lnTo>
                  <a:lnTo>
                    <a:pt x="250031" y="1095375"/>
                  </a:lnTo>
                  <a:cubicBezTo>
                    <a:pt x="249237" y="1017588"/>
                    <a:pt x="248444" y="939800"/>
                    <a:pt x="247650" y="862013"/>
                  </a:cubicBezTo>
                  <a:lnTo>
                    <a:pt x="228600" y="704850"/>
                  </a:lnTo>
                  <a:lnTo>
                    <a:pt x="228600" y="557213"/>
                  </a:lnTo>
                  <a:lnTo>
                    <a:pt x="228600" y="330994"/>
                  </a:lnTo>
                  <a:lnTo>
                    <a:pt x="228600" y="290513"/>
                  </a:lnTo>
                  <a:lnTo>
                    <a:pt x="223837" y="269082"/>
                  </a:lnTo>
                  <a:lnTo>
                    <a:pt x="214312" y="240507"/>
                  </a:lnTo>
                  <a:lnTo>
                    <a:pt x="202406" y="214313"/>
                  </a:lnTo>
                  <a:lnTo>
                    <a:pt x="183356" y="185738"/>
                  </a:lnTo>
                  <a:lnTo>
                    <a:pt x="164306" y="164307"/>
                  </a:lnTo>
                  <a:lnTo>
                    <a:pt x="133350" y="135732"/>
                  </a:lnTo>
                  <a:lnTo>
                    <a:pt x="116681" y="121444"/>
                  </a:lnTo>
                  <a:lnTo>
                    <a:pt x="95250" y="104775"/>
                  </a:lnTo>
                  <a:lnTo>
                    <a:pt x="71437" y="90488"/>
                  </a:lnTo>
                  <a:lnTo>
                    <a:pt x="35719" y="71438"/>
                  </a:lnTo>
                  <a:lnTo>
                    <a:pt x="11906" y="54769"/>
                  </a:lnTo>
                  <a:lnTo>
                    <a:pt x="0" y="38100"/>
                  </a:lnTo>
                  <a:lnTo>
                    <a:pt x="0" y="28575"/>
                  </a:lnTo>
                  <a:lnTo>
                    <a:pt x="2381" y="19050"/>
                  </a:lnTo>
                  <a:lnTo>
                    <a:pt x="21431" y="4763"/>
                  </a:lnTo>
                  <a:lnTo>
                    <a:pt x="42862" y="0"/>
                  </a:lnTo>
                  <a:lnTo>
                    <a:pt x="54769" y="0"/>
                  </a:lnTo>
                  <a:lnTo>
                    <a:pt x="135731" y="19050"/>
                  </a:lnTo>
                  <a:lnTo>
                    <a:pt x="247650" y="50007"/>
                  </a:lnTo>
                  <a:lnTo>
                    <a:pt x="347662" y="80963"/>
                  </a:lnTo>
                  <a:lnTo>
                    <a:pt x="419100" y="104775"/>
                  </a:lnTo>
                  <a:lnTo>
                    <a:pt x="452437" y="119063"/>
                  </a:lnTo>
                  <a:lnTo>
                    <a:pt x="476250" y="133350"/>
                  </a:lnTo>
                  <a:lnTo>
                    <a:pt x="490537" y="145257"/>
                  </a:lnTo>
                  <a:lnTo>
                    <a:pt x="500062" y="159544"/>
                  </a:lnTo>
                  <a:lnTo>
                    <a:pt x="507206" y="176213"/>
                  </a:lnTo>
                  <a:lnTo>
                    <a:pt x="509587" y="200025"/>
                  </a:lnTo>
                  <a:lnTo>
                    <a:pt x="504825" y="221457"/>
                  </a:lnTo>
                  <a:lnTo>
                    <a:pt x="495300" y="252413"/>
                  </a:lnTo>
                  <a:lnTo>
                    <a:pt x="485775" y="297657"/>
                  </a:lnTo>
                  <a:lnTo>
                    <a:pt x="476250" y="438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84">
              <a:extLst>
                <a:ext uri="{FF2B5EF4-FFF2-40B4-BE49-F238E27FC236}">
                  <a16:creationId xmlns:a16="http://schemas.microsoft.com/office/drawing/2014/main" id="{7E3CC57C-F293-42EA-9733-E1BFC17392BF}"/>
                </a:ext>
              </a:extLst>
            </p:cNvPr>
            <p:cNvSpPr/>
            <p:nvPr/>
          </p:nvSpPr>
          <p:spPr>
            <a:xfrm>
              <a:off x="3670300" y="2960688"/>
              <a:ext cx="501650" cy="1260475"/>
            </a:xfrm>
            <a:custGeom>
              <a:avLst/>
              <a:gdLst>
                <a:gd name="connsiteX0" fmla="*/ 371475 w 502444"/>
                <a:gd name="connsiteY0" fmla="*/ 273844 h 1262062"/>
                <a:gd name="connsiteX1" fmla="*/ 388144 w 502444"/>
                <a:gd name="connsiteY1" fmla="*/ 414337 h 1262062"/>
                <a:gd name="connsiteX2" fmla="*/ 409575 w 502444"/>
                <a:gd name="connsiteY2" fmla="*/ 561975 h 1262062"/>
                <a:gd name="connsiteX3" fmla="*/ 423863 w 502444"/>
                <a:gd name="connsiteY3" fmla="*/ 626269 h 1262062"/>
                <a:gd name="connsiteX4" fmla="*/ 447675 w 502444"/>
                <a:gd name="connsiteY4" fmla="*/ 747712 h 1262062"/>
                <a:gd name="connsiteX5" fmla="*/ 473869 w 502444"/>
                <a:gd name="connsiteY5" fmla="*/ 881062 h 1262062"/>
                <a:gd name="connsiteX6" fmla="*/ 502444 w 502444"/>
                <a:gd name="connsiteY6" fmla="*/ 1031081 h 1262062"/>
                <a:gd name="connsiteX7" fmla="*/ 492919 w 502444"/>
                <a:gd name="connsiteY7" fmla="*/ 1159669 h 1262062"/>
                <a:gd name="connsiteX8" fmla="*/ 488157 w 502444"/>
                <a:gd name="connsiteY8" fmla="*/ 1193006 h 1262062"/>
                <a:gd name="connsiteX9" fmla="*/ 476250 w 502444"/>
                <a:gd name="connsiteY9" fmla="*/ 1223962 h 1262062"/>
                <a:gd name="connsiteX10" fmla="*/ 464344 w 502444"/>
                <a:gd name="connsiteY10" fmla="*/ 1243012 h 1262062"/>
                <a:gd name="connsiteX11" fmla="*/ 450057 w 502444"/>
                <a:gd name="connsiteY11" fmla="*/ 1252537 h 1262062"/>
                <a:gd name="connsiteX12" fmla="*/ 438150 w 502444"/>
                <a:gd name="connsiteY12" fmla="*/ 1257300 h 1262062"/>
                <a:gd name="connsiteX13" fmla="*/ 428625 w 502444"/>
                <a:gd name="connsiteY13" fmla="*/ 1259681 h 1262062"/>
                <a:gd name="connsiteX14" fmla="*/ 416719 w 502444"/>
                <a:gd name="connsiteY14" fmla="*/ 1262062 h 1262062"/>
                <a:gd name="connsiteX15" fmla="*/ 397669 w 502444"/>
                <a:gd name="connsiteY15" fmla="*/ 1262062 h 1262062"/>
                <a:gd name="connsiteX16" fmla="*/ 376238 w 502444"/>
                <a:gd name="connsiteY16" fmla="*/ 1257300 h 1262062"/>
                <a:gd name="connsiteX17" fmla="*/ 354807 w 502444"/>
                <a:gd name="connsiteY17" fmla="*/ 1245394 h 1262062"/>
                <a:gd name="connsiteX18" fmla="*/ 340519 w 502444"/>
                <a:gd name="connsiteY18" fmla="*/ 1231106 h 1262062"/>
                <a:gd name="connsiteX19" fmla="*/ 321469 w 502444"/>
                <a:gd name="connsiteY19" fmla="*/ 1207294 h 1262062"/>
                <a:gd name="connsiteX20" fmla="*/ 304800 w 502444"/>
                <a:gd name="connsiteY20" fmla="*/ 1178719 h 1262062"/>
                <a:gd name="connsiteX21" fmla="*/ 290513 w 502444"/>
                <a:gd name="connsiteY21" fmla="*/ 1150144 h 1262062"/>
                <a:gd name="connsiteX22" fmla="*/ 278607 w 502444"/>
                <a:gd name="connsiteY22" fmla="*/ 1116806 h 1262062"/>
                <a:gd name="connsiteX23" fmla="*/ 269082 w 502444"/>
                <a:gd name="connsiteY23" fmla="*/ 1085850 h 1262062"/>
                <a:gd name="connsiteX24" fmla="*/ 254794 w 502444"/>
                <a:gd name="connsiteY24" fmla="*/ 995362 h 1262062"/>
                <a:gd name="connsiteX25" fmla="*/ 233363 w 502444"/>
                <a:gd name="connsiteY25" fmla="*/ 876300 h 1262062"/>
                <a:gd name="connsiteX26" fmla="*/ 200025 w 502444"/>
                <a:gd name="connsiteY26" fmla="*/ 681037 h 1262062"/>
                <a:gd name="connsiteX27" fmla="*/ 164307 w 502444"/>
                <a:gd name="connsiteY27" fmla="*/ 431006 h 1262062"/>
                <a:gd name="connsiteX28" fmla="*/ 154782 w 502444"/>
                <a:gd name="connsiteY28" fmla="*/ 383381 h 1262062"/>
                <a:gd name="connsiteX29" fmla="*/ 140494 w 502444"/>
                <a:gd name="connsiteY29" fmla="*/ 328612 h 1262062"/>
                <a:gd name="connsiteX30" fmla="*/ 121444 w 502444"/>
                <a:gd name="connsiteY30" fmla="*/ 266700 h 1262062"/>
                <a:gd name="connsiteX31" fmla="*/ 104775 w 502444"/>
                <a:gd name="connsiteY31" fmla="*/ 219075 h 1262062"/>
                <a:gd name="connsiteX32" fmla="*/ 80963 w 502444"/>
                <a:gd name="connsiteY32" fmla="*/ 164306 h 1262062"/>
                <a:gd name="connsiteX33" fmla="*/ 50007 w 502444"/>
                <a:gd name="connsiteY33" fmla="*/ 107156 h 1262062"/>
                <a:gd name="connsiteX34" fmla="*/ 30957 w 502444"/>
                <a:gd name="connsiteY34" fmla="*/ 78581 h 1262062"/>
                <a:gd name="connsiteX35" fmla="*/ 9525 w 502444"/>
                <a:gd name="connsiteY35" fmla="*/ 52387 h 1262062"/>
                <a:gd name="connsiteX36" fmla="*/ 0 w 502444"/>
                <a:gd name="connsiteY36" fmla="*/ 33337 h 1262062"/>
                <a:gd name="connsiteX37" fmla="*/ 0 w 502444"/>
                <a:gd name="connsiteY37" fmla="*/ 19050 h 1262062"/>
                <a:gd name="connsiteX38" fmla="*/ 4763 w 502444"/>
                <a:gd name="connsiteY38" fmla="*/ 9525 h 1262062"/>
                <a:gd name="connsiteX39" fmla="*/ 14288 w 502444"/>
                <a:gd name="connsiteY39" fmla="*/ 2381 h 1262062"/>
                <a:gd name="connsiteX40" fmla="*/ 30957 w 502444"/>
                <a:gd name="connsiteY40" fmla="*/ 0 h 1262062"/>
                <a:gd name="connsiteX41" fmla="*/ 80963 w 502444"/>
                <a:gd name="connsiteY41" fmla="*/ 4762 h 1262062"/>
                <a:gd name="connsiteX42" fmla="*/ 195263 w 502444"/>
                <a:gd name="connsiteY42" fmla="*/ 21431 h 1262062"/>
                <a:gd name="connsiteX43" fmla="*/ 338138 w 502444"/>
                <a:gd name="connsiteY43" fmla="*/ 47625 h 1262062"/>
                <a:gd name="connsiteX44" fmla="*/ 371475 w 502444"/>
                <a:gd name="connsiteY44" fmla="*/ 273844 h 1262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02444" h="1262062">
                  <a:moveTo>
                    <a:pt x="371475" y="273844"/>
                  </a:moveTo>
                  <a:lnTo>
                    <a:pt x="388144" y="414337"/>
                  </a:lnTo>
                  <a:lnTo>
                    <a:pt x="409575" y="561975"/>
                  </a:lnTo>
                  <a:lnTo>
                    <a:pt x="423863" y="626269"/>
                  </a:lnTo>
                  <a:lnTo>
                    <a:pt x="447675" y="747712"/>
                  </a:lnTo>
                  <a:lnTo>
                    <a:pt x="473869" y="881062"/>
                  </a:lnTo>
                  <a:lnTo>
                    <a:pt x="502444" y="1031081"/>
                  </a:lnTo>
                  <a:lnTo>
                    <a:pt x="492919" y="1159669"/>
                  </a:lnTo>
                  <a:lnTo>
                    <a:pt x="488157" y="1193006"/>
                  </a:lnTo>
                  <a:lnTo>
                    <a:pt x="476250" y="1223962"/>
                  </a:lnTo>
                  <a:lnTo>
                    <a:pt x="464344" y="1243012"/>
                  </a:lnTo>
                  <a:lnTo>
                    <a:pt x="450057" y="1252537"/>
                  </a:lnTo>
                  <a:lnTo>
                    <a:pt x="438150" y="1257300"/>
                  </a:lnTo>
                  <a:lnTo>
                    <a:pt x="428625" y="1259681"/>
                  </a:lnTo>
                  <a:lnTo>
                    <a:pt x="416719" y="1262062"/>
                  </a:lnTo>
                  <a:lnTo>
                    <a:pt x="397669" y="1262062"/>
                  </a:lnTo>
                  <a:lnTo>
                    <a:pt x="376238" y="1257300"/>
                  </a:lnTo>
                  <a:lnTo>
                    <a:pt x="354807" y="1245394"/>
                  </a:lnTo>
                  <a:lnTo>
                    <a:pt x="340519" y="1231106"/>
                  </a:lnTo>
                  <a:lnTo>
                    <a:pt x="321469" y="1207294"/>
                  </a:lnTo>
                  <a:lnTo>
                    <a:pt x="304800" y="1178719"/>
                  </a:lnTo>
                  <a:lnTo>
                    <a:pt x="290513" y="1150144"/>
                  </a:lnTo>
                  <a:lnTo>
                    <a:pt x="278607" y="1116806"/>
                  </a:lnTo>
                  <a:lnTo>
                    <a:pt x="269082" y="1085850"/>
                  </a:lnTo>
                  <a:lnTo>
                    <a:pt x="254794" y="995362"/>
                  </a:lnTo>
                  <a:lnTo>
                    <a:pt x="233363" y="876300"/>
                  </a:lnTo>
                  <a:lnTo>
                    <a:pt x="200025" y="681037"/>
                  </a:lnTo>
                  <a:lnTo>
                    <a:pt x="164307" y="431006"/>
                  </a:lnTo>
                  <a:lnTo>
                    <a:pt x="154782" y="383381"/>
                  </a:lnTo>
                  <a:lnTo>
                    <a:pt x="140494" y="328612"/>
                  </a:lnTo>
                  <a:lnTo>
                    <a:pt x="121444" y="266700"/>
                  </a:lnTo>
                  <a:lnTo>
                    <a:pt x="104775" y="219075"/>
                  </a:lnTo>
                  <a:lnTo>
                    <a:pt x="80963" y="164306"/>
                  </a:lnTo>
                  <a:lnTo>
                    <a:pt x="50007" y="107156"/>
                  </a:lnTo>
                  <a:lnTo>
                    <a:pt x="30957" y="78581"/>
                  </a:lnTo>
                  <a:lnTo>
                    <a:pt x="9525" y="52387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4763" y="9525"/>
                  </a:lnTo>
                  <a:lnTo>
                    <a:pt x="14288" y="2381"/>
                  </a:lnTo>
                  <a:lnTo>
                    <a:pt x="30957" y="0"/>
                  </a:lnTo>
                  <a:lnTo>
                    <a:pt x="80963" y="4762"/>
                  </a:lnTo>
                  <a:lnTo>
                    <a:pt x="195263" y="21431"/>
                  </a:lnTo>
                  <a:lnTo>
                    <a:pt x="338138" y="47625"/>
                  </a:lnTo>
                  <a:lnTo>
                    <a:pt x="371475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85">
              <a:extLst>
                <a:ext uri="{FF2B5EF4-FFF2-40B4-BE49-F238E27FC236}">
                  <a16:creationId xmlns:a16="http://schemas.microsoft.com/office/drawing/2014/main" id="{F40007B7-A846-4834-B335-4F014F2F799F}"/>
                </a:ext>
              </a:extLst>
            </p:cNvPr>
            <p:cNvSpPr/>
            <p:nvPr/>
          </p:nvSpPr>
          <p:spPr>
            <a:xfrm>
              <a:off x="3938588" y="2760663"/>
              <a:ext cx="1524000" cy="1249362"/>
            </a:xfrm>
            <a:custGeom>
              <a:avLst/>
              <a:gdLst>
                <a:gd name="connsiteX0" fmla="*/ 1062037 w 1524000"/>
                <a:gd name="connsiteY0" fmla="*/ 207169 h 1250156"/>
                <a:gd name="connsiteX1" fmla="*/ 957262 w 1524000"/>
                <a:gd name="connsiteY1" fmla="*/ 219075 h 1250156"/>
                <a:gd name="connsiteX2" fmla="*/ 838200 w 1524000"/>
                <a:gd name="connsiteY2" fmla="*/ 235744 h 1250156"/>
                <a:gd name="connsiteX3" fmla="*/ 695325 w 1524000"/>
                <a:gd name="connsiteY3" fmla="*/ 259556 h 1250156"/>
                <a:gd name="connsiteX4" fmla="*/ 564356 w 1524000"/>
                <a:gd name="connsiteY4" fmla="*/ 285750 h 1250156"/>
                <a:gd name="connsiteX5" fmla="*/ 445293 w 1524000"/>
                <a:gd name="connsiteY5" fmla="*/ 311944 h 1250156"/>
                <a:gd name="connsiteX6" fmla="*/ 335756 w 1524000"/>
                <a:gd name="connsiteY6" fmla="*/ 335756 h 1250156"/>
                <a:gd name="connsiteX7" fmla="*/ 228600 w 1524000"/>
                <a:gd name="connsiteY7" fmla="*/ 361950 h 1250156"/>
                <a:gd name="connsiteX8" fmla="*/ 16668 w 1524000"/>
                <a:gd name="connsiteY8" fmla="*/ 423862 h 1250156"/>
                <a:gd name="connsiteX9" fmla="*/ 0 w 1524000"/>
                <a:gd name="connsiteY9" fmla="*/ 252412 h 1250156"/>
                <a:gd name="connsiteX10" fmla="*/ 138112 w 1524000"/>
                <a:gd name="connsiteY10" fmla="*/ 235744 h 1250156"/>
                <a:gd name="connsiteX11" fmla="*/ 300037 w 1524000"/>
                <a:gd name="connsiteY11" fmla="*/ 202406 h 1250156"/>
                <a:gd name="connsiteX12" fmla="*/ 450056 w 1524000"/>
                <a:gd name="connsiteY12" fmla="*/ 169069 h 1250156"/>
                <a:gd name="connsiteX13" fmla="*/ 611981 w 1524000"/>
                <a:gd name="connsiteY13" fmla="*/ 133350 h 1250156"/>
                <a:gd name="connsiteX14" fmla="*/ 900112 w 1524000"/>
                <a:gd name="connsiteY14" fmla="*/ 66675 h 1250156"/>
                <a:gd name="connsiteX15" fmla="*/ 1012031 w 1524000"/>
                <a:gd name="connsiteY15" fmla="*/ 40481 h 1250156"/>
                <a:gd name="connsiteX16" fmla="*/ 1116806 w 1524000"/>
                <a:gd name="connsiteY16" fmla="*/ 16669 h 1250156"/>
                <a:gd name="connsiteX17" fmla="*/ 1202531 w 1524000"/>
                <a:gd name="connsiteY17" fmla="*/ 0 h 1250156"/>
                <a:gd name="connsiteX18" fmla="*/ 1214437 w 1524000"/>
                <a:gd name="connsiteY18" fmla="*/ 0 h 1250156"/>
                <a:gd name="connsiteX19" fmla="*/ 1228725 w 1524000"/>
                <a:gd name="connsiteY19" fmla="*/ 0 h 1250156"/>
                <a:gd name="connsiteX20" fmla="*/ 1252537 w 1524000"/>
                <a:gd name="connsiteY20" fmla="*/ 7144 h 1250156"/>
                <a:gd name="connsiteX21" fmla="*/ 1304925 w 1524000"/>
                <a:gd name="connsiteY21" fmla="*/ 33337 h 1250156"/>
                <a:gd name="connsiteX22" fmla="*/ 1364456 w 1524000"/>
                <a:gd name="connsiteY22" fmla="*/ 71437 h 1250156"/>
                <a:gd name="connsiteX23" fmla="*/ 1438275 w 1524000"/>
                <a:gd name="connsiteY23" fmla="*/ 128587 h 1250156"/>
                <a:gd name="connsiteX24" fmla="*/ 1502568 w 1524000"/>
                <a:gd name="connsiteY24" fmla="*/ 180975 h 1250156"/>
                <a:gd name="connsiteX25" fmla="*/ 1521618 w 1524000"/>
                <a:gd name="connsiteY25" fmla="*/ 195262 h 1250156"/>
                <a:gd name="connsiteX26" fmla="*/ 1524000 w 1524000"/>
                <a:gd name="connsiteY26" fmla="*/ 207169 h 1250156"/>
                <a:gd name="connsiteX27" fmla="*/ 1519237 w 1524000"/>
                <a:gd name="connsiteY27" fmla="*/ 264319 h 1250156"/>
                <a:gd name="connsiteX28" fmla="*/ 1504950 w 1524000"/>
                <a:gd name="connsiteY28" fmla="*/ 376237 h 1250156"/>
                <a:gd name="connsiteX29" fmla="*/ 1488281 w 1524000"/>
                <a:gd name="connsiteY29" fmla="*/ 478631 h 1250156"/>
                <a:gd name="connsiteX30" fmla="*/ 1445418 w 1524000"/>
                <a:gd name="connsiteY30" fmla="*/ 726281 h 1250156"/>
                <a:gd name="connsiteX31" fmla="*/ 1402556 w 1524000"/>
                <a:gd name="connsiteY31" fmla="*/ 959644 h 1250156"/>
                <a:gd name="connsiteX32" fmla="*/ 1366837 w 1524000"/>
                <a:gd name="connsiteY32" fmla="*/ 1152525 h 1250156"/>
                <a:gd name="connsiteX33" fmla="*/ 1354931 w 1524000"/>
                <a:gd name="connsiteY33" fmla="*/ 1176337 h 1250156"/>
                <a:gd name="connsiteX34" fmla="*/ 1331118 w 1524000"/>
                <a:gd name="connsiteY34" fmla="*/ 1202531 h 1250156"/>
                <a:gd name="connsiteX35" fmla="*/ 1300162 w 1524000"/>
                <a:gd name="connsiteY35" fmla="*/ 1226344 h 1250156"/>
                <a:gd name="connsiteX36" fmla="*/ 1273968 w 1524000"/>
                <a:gd name="connsiteY36" fmla="*/ 1240631 h 1250156"/>
                <a:gd name="connsiteX37" fmla="*/ 1245393 w 1524000"/>
                <a:gd name="connsiteY37" fmla="*/ 1247775 h 1250156"/>
                <a:gd name="connsiteX38" fmla="*/ 1226343 w 1524000"/>
                <a:gd name="connsiteY38" fmla="*/ 1250156 h 1250156"/>
                <a:gd name="connsiteX39" fmla="*/ 1219200 w 1524000"/>
                <a:gd name="connsiteY39" fmla="*/ 1250156 h 1250156"/>
                <a:gd name="connsiteX40" fmla="*/ 1197768 w 1524000"/>
                <a:gd name="connsiteY40" fmla="*/ 1243012 h 1250156"/>
                <a:gd name="connsiteX41" fmla="*/ 1185862 w 1524000"/>
                <a:gd name="connsiteY41" fmla="*/ 1069181 h 1250156"/>
                <a:gd name="connsiteX42" fmla="*/ 1185862 w 1524000"/>
                <a:gd name="connsiteY42" fmla="*/ 931069 h 1250156"/>
                <a:gd name="connsiteX43" fmla="*/ 1183481 w 1524000"/>
                <a:gd name="connsiteY43" fmla="*/ 692944 h 1250156"/>
                <a:gd name="connsiteX44" fmla="*/ 1207293 w 1524000"/>
                <a:gd name="connsiteY44" fmla="*/ 583406 h 1250156"/>
                <a:gd name="connsiteX45" fmla="*/ 1214437 w 1524000"/>
                <a:gd name="connsiteY45" fmla="*/ 478631 h 1250156"/>
                <a:gd name="connsiteX46" fmla="*/ 1226343 w 1524000"/>
                <a:gd name="connsiteY46" fmla="*/ 321469 h 1250156"/>
                <a:gd name="connsiteX47" fmla="*/ 1228725 w 1524000"/>
                <a:gd name="connsiteY47" fmla="*/ 257175 h 1250156"/>
                <a:gd name="connsiteX48" fmla="*/ 1228725 w 1524000"/>
                <a:gd name="connsiteY48" fmla="*/ 242887 h 1250156"/>
                <a:gd name="connsiteX49" fmla="*/ 1221581 w 1524000"/>
                <a:gd name="connsiteY49" fmla="*/ 226219 h 1250156"/>
                <a:gd name="connsiteX50" fmla="*/ 1212056 w 1524000"/>
                <a:gd name="connsiteY50" fmla="*/ 216694 h 1250156"/>
                <a:gd name="connsiteX51" fmla="*/ 1183481 w 1524000"/>
                <a:gd name="connsiteY51" fmla="*/ 202406 h 1250156"/>
                <a:gd name="connsiteX52" fmla="*/ 1145381 w 1524000"/>
                <a:gd name="connsiteY52" fmla="*/ 197644 h 1250156"/>
                <a:gd name="connsiteX53" fmla="*/ 1062037 w 1524000"/>
                <a:gd name="connsiteY53" fmla="*/ 207169 h 1250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24000" h="1250156">
                  <a:moveTo>
                    <a:pt x="1062037" y="207169"/>
                  </a:moveTo>
                  <a:lnTo>
                    <a:pt x="957262" y="219075"/>
                  </a:lnTo>
                  <a:lnTo>
                    <a:pt x="838200" y="235744"/>
                  </a:lnTo>
                  <a:lnTo>
                    <a:pt x="695325" y="259556"/>
                  </a:lnTo>
                  <a:lnTo>
                    <a:pt x="564356" y="285750"/>
                  </a:lnTo>
                  <a:lnTo>
                    <a:pt x="445293" y="311944"/>
                  </a:lnTo>
                  <a:lnTo>
                    <a:pt x="335756" y="335756"/>
                  </a:lnTo>
                  <a:lnTo>
                    <a:pt x="228600" y="361950"/>
                  </a:lnTo>
                  <a:lnTo>
                    <a:pt x="16668" y="423862"/>
                  </a:lnTo>
                  <a:lnTo>
                    <a:pt x="0" y="252412"/>
                  </a:lnTo>
                  <a:lnTo>
                    <a:pt x="138112" y="235744"/>
                  </a:lnTo>
                  <a:lnTo>
                    <a:pt x="300037" y="202406"/>
                  </a:lnTo>
                  <a:lnTo>
                    <a:pt x="450056" y="169069"/>
                  </a:lnTo>
                  <a:lnTo>
                    <a:pt x="611981" y="133350"/>
                  </a:lnTo>
                  <a:lnTo>
                    <a:pt x="900112" y="66675"/>
                  </a:lnTo>
                  <a:lnTo>
                    <a:pt x="1012031" y="40481"/>
                  </a:lnTo>
                  <a:lnTo>
                    <a:pt x="1116806" y="16669"/>
                  </a:lnTo>
                  <a:lnTo>
                    <a:pt x="1202531" y="0"/>
                  </a:lnTo>
                  <a:lnTo>
                    <a:pt x="1214437" y="0"/>
                  </a:lnTo>
                  <a:lnTo>
                    <a:pt x="1228725" y="0"/>
                  </a:lnTo>
                  <a:lnTo>
                    <a:pt x="1252537" y="7144"/>
                  </a:lnTo>
                  <a:lnTo>
                    <a:pt x="1304925" y="33337"/>
                  </a:lnTo>
                  <a:lnTo>
                    <a:pt x="1364456" y="71437"/>
                  </a:lnTo>
                  <a:lnTo>
                    <a:pt x="1438275" y="128587"/>
                  </a:lnTo>
                  <a:lnTo>
                    <a:pt x="1502568" y="180975"/>
                  </a:lnTo>
                  <a:lnTo>
                    <a:pt x="1521618" y="195262"/>
                  </a:lnTo>
                  <a:lnTo>
                    <a:pt x="1524000" y="207169"/>
                  </a:lnTo>
                  <a:lnTo>
                    <a:pt x="1519237" y="264319"/>
                  </a:lnTo>
                  <a:lnTo>
                    <a:pt x="1504950" y="376237"/>
                  </a:lnTo>
                  <a:lnTo>
                    <a:pt x="1488281" y="478631"/>
                  </a:lnTo>
                  <a:lnTo>
                    <a:pt x="1445418" y="726281"/>
                  </a:lnTo>
                  <a:lnTo>
                    <a:pt x="1402556" y="959644"/>
                  </a:lnTo>
                  <a:lnTo>
                    <a:pt x="1366837" y="1152525"/>
                  </a:lnTo>
                  <a:lnTo>
                    <a:pt x="1354931" y="1176337"/>
                  </a:lnTo>
                  <a:lnTo>
                    <a:pt x="1331118" y="1202531"/>
                  </a:lnTo>
                  <a:lnTo>
                    <a:pt x="1300162" y="1226344"/>
                  </a:lnTo>
                  <a:lnTo>
                    <a:pt x="1273968" y="1240631"/>
                  </a:lnTo>
                  <a:lnTo>
                    <a:pt x="1245393" y="1247775"/>
                  </a:lnTo>
                  <a:lnTo>
                    <a:pt x="1226343" y="1250156"/>
                  </a:lnTo>
                  <a:lnTo>
                    <a:pt x="1219200" y="1250156"/>
                  </a:lnTo>
                  <a:lnTo>
                    <a:pt x="1197768" y="1243012"/>
                  </a:lnTo>
                  <a:lnTo>
                    <a:pt x="1185862" y="1069181"/>
                  </a:lnTo>
                  <a:lnTo>
                    <a:pt x="1185862" y="931069"/>
                  </a:lnTo>
                  <a:cubicBezTo>
                    <a:pt x="1185068" y="851694"/>
                    <a:pt x="1184275" y="772319"/>
                    <a:pt x="1183481" y="692944"/>
                  </a:cubicBezTo>
                  <a:lnTo>
                    <a:pt x="1207293" y="583406"/>
                  </a:lnTo>
                  <a:lnTo>
                    <a:pt x="1214437" y="478631"/>
                  </a:lnTo>
                  <a:lnTo>
                    <a:pt x="1226343" y="321469"/>
                  </a:lnTo>
                  <a:lnTo>
                    <a:pt x="1228725" y="257175"/>
                  </a:lnTo>
                  <a:lnTo>
                    <a:pt x="1228725" y="242887"/>
                  </a:lnTo>
                  <a:lnTo>
                    <a:pt x="1221581" y="226219"/>
                  </a:lnTo>
                  <a:lnTo>
                    <a:pt x="1212056" y="216694"/>
                  </a:lnTo>
                  <a:lnTo>
                    <a:pt x="1183481" y="202406"/>
                  </a:lnTo>
                  <a:lnTo>
                    <a:pt x="1145381" y="197644"/>
                  </a:lnTo>
                  <a:lnTo>
                    <a:pt x="1062037" y="207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86">
              <a:extLst>
                <a:ext uri="{FF2B5EF4-FFF2-40B4-BE49-F238E27FC236}">
                  <a16:creationId xmlns:a16="http://schemas.microsoft.com/office/drawing/2014/main" id="{5D482782-EE73-4804-BD80-2619A73A29AC}"/>
                </a:ext>
              </a:extLst>
            </p:cNvPr>
            <p:cNvSpPr/>
            <p:nvPr/>
          </p:nvSpPr>
          <p:spPr>
            <a:xfrm>
              <a:off x="4014788" y="3294063"/>
              <a:ext cx="1200150" cy="323850"/>
            </a:xfrm>
            <a:custGeom>
              <a:avLst/>
              <a:gdLst>
                <a:gd name="connsiteX0" fmla="*/ 838200 w 1200150"/>
                <a:gd name="connsiteY0" fmla="*/ 204787 h 323850"/>
                <a:gd name="connsiteX1" fmla="*/ 702468 w 1200150"/>
                <a:gd name="connsiteY1" fmla="*/ 230981 h 323850"/>
                <a:gd name="connsiteX2" fmla="*/ 600075 w 1200150"/>
                <a:gd name="connsiteY2" fmla="*/ 250031 h 323850"/>
                <a:gd name="connsiteX3" fmla="*/ 519112 w 1200150"/>
                <a:gd name="connsiteY3" fmla="*/ 264319 h 323850"/>
                <a:gd name="connsiteX4" fmla="*/ 428625 w 1200150"/>
                <a:gd name="connsiteY4" fmla="*/ 278606 h 323850"/>
                <a:gd name="connsiteX5" fmla="*/ 330993 w 1200150"/>
                <a:gd name="connsiteY5" fmla="*/ 292894 h 323850"/>
                <a:gd name="connsiteX6" fmla="*/ 250031 w 1200150"/>
                <a:gd name="connsiteY6" fmla="*/ 302419 h 323850"/>
                <a:gd name="connsiteX7" fmla="*/ 195262 w 1200150"/>
                <a:gd name="connsiteY7" fmla="*/ 309562 h 323850"/>
                <a:gd name="connsiteX8" fmla="*/ 4762 w 1200150"/>
                <a:gd name="connsiteY8" fmla="*/ 323850 h 323850"/>
                <a:gd name="connsiteX9" fmla="*/ 0 w 1200150"/>
                <a:gd name="connsiteY9" fmla="*/ 200025 h 323850"/>
                <a:gd name="connsiteX10" fmla="*/ 183356 w 1200150"/>
                <a:gd name="connsiteY10" fmla="*/ 202406 h 323850"/>
                <a:gd name="connsiteX11" fmla="*/ 221456 w 1200150"/>
                <a:gd name="connsiteY11" fmla="*/ 202406 h 323850"/>
                <a:gd name="connsiteX12" fmla="*/ 357187 w 1200150"/>
                <a:gd name="connsiteY12" fmla="*/ 164306 h 323850"/>
                <a:gd name="connsiteX13" fmla="*/ 602456 w 1200150"/>
                <a:gd name="connsiteY13" fmla="*/ 95250 h 323850"/>
                <a:gd name="connsiteX14" fmla="*/ 885825 w 1200150"/>
                <a:gd name="connsiteY14" fmla="*/ 2381 h 323850"/>
                <a:gd name="connsiteX15" fmla="*/ 909637 w 1200150"/>
                <a:gd name="connsiteY15" fmla="*/ 0 h 323850"/>
                <a:gd name="connsiteX16" fmla="*/ 962025 w 1200150"/>
                <a:gd name="connsiteY16" fmla="*/ 2381 h 323850"/>
                <a:gd name="connsiteX17" fmla="*/ 1035843 w 1200150"/>
                <a:gd name="connsiteY17" fmla="*/ 7144 h 323850"/>
                <a:gd name="connsiteX18" fmla="*/ 1200150 w 1200150"/>
                <a:gd name="connsiteY18" fmla="*/ 38100 h 323850"/>
                <a:gd name="connsiteX19" fmla="*/ 1188243 w 1200150"/>
                <a:gd name="connsiteY19" fmla="*/ 178594 h 323850"/>
                <a:gd name="connsiteX20" fmla="*/ 1033462 w 1200150"/>
                <a:gd name="connsiteY20" fmla="*/ 180975 h 323850"/>
                <a:gd name="connsiteX21" fmla="*/ 964406 w 1200150"/>
                <a:gd name="connsiteY21" fmla="*/ 180975 h 323850"/>
                <a:gd name="connsiteX22" fmla="*/ 947737 w 1200150"/>
                <a:gd name="connsiteY22" fmla="*/ 180975 h 323850"/>
                <a:gd name="connsiteX23" fmla="*/ 838200 w 1200150"/>
                <a:gd name="connsiteY23" fmla="*/ 204787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00150" h="323850">
                  <a:moveTo>
                    <a:pt x="838200" y="204787"/>
                  </a:moveTo>
                  <a:lnTo>
                    <a:pt x="702468" y="230981"/>
                  </a:lnTo>
                  <a:lnTo>
                    <a:pt x="600075" y="250031"/>
                  </a:lnTo>
                  <a:lnTo>
                    <a:pt x="519112" y="264319"/>
                  </a:lnTo>
                  <a:lnTo>
                    <a:pt x="428625" y="278606"/>
                  </a:lnTo>
                  <a:lnTo>
                    <a:pt x="330993" y="292894"/>
                  </a:lnTo>
                  <a:lnTo>
                    <a:pt x="250031" y="302419"/>
                  </a:lnTo>
                  <a:lnTo>
                    <a:pt x="195262" y="309562"/>
                  </a:lnTo>
                  <a:lnTo>
                    <a:pt x="4762" y="323850"/>
                  </a:lnTo>
                  <a:lnTo>
                    <a:pt x="0" y="200025"/>
                  </a:lnTo>
                  <a:lnTo>
                    <a:pt x="183356" y="202406"/>
                  </a:lnTo>
                  <a:lnTo>
                    <a:pt x="221456" y="202406"/>
                  </a:lnTo>
                  <a:lnTo>
                    <a:pt x="357187" y="164306"/>
                  </a:lnTo>
                  <a:lnTo>
                    <a:pt x="602456" y="95250"/>
                  </a:lnTo>
                  <a:lnTo>
                    <a:pt x="885825" y="2381"/>
                  </a:lnTo>
                  <a:lnTo>
                    <a:pt x="909637" y="0"/>
                  </a:lnTo>
                  <a:lnTo>
                    <a:pt x="962025" y="2381"/>
                  </a:lnTo>
                  <a:lnTo>
                    <a:pt x="1035843" y="7144"/>
                  </a:lnTo>
                  <a:lnTo>
                    <a:pt x="1200150" y="38100"/>
                  </a:lnTo>
                  <a:lnTo>
                    <a:pt x="1188243" y="178594"/>
                  </a:lnTo>
                  <a:lnTo>
                    <a:pt x="1033462" y="180975"/>
                  </a:lnTo>
                  <a:lnTo>
                    <a:pt x="964406" y="180975"/>
                  </a:lnTo>
                  <a:lnTo>
                    <a:pt x="947737" y="180975"/>
                  </a:lnTo>
                  <a:lnTo>
                    <a:pt x="838200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87">
              <a:extLst>
                <a:ext uri="{FF2B5EF4-FFF2-40B4-BE49-F238E27FC236}">
                  <a16:creationId xmlns:a16="http://schemas.microsoft.com/office/drawing/2014/main" id="{7BFCACC3-1E2E-4CCB-A220-CE4DED9E6070}"/>
                </a:ext>
              </a:extLst>
            </p:cNvPr>
            <p:cNvSpPr/>
            <p:nvPr/>
          </p:nvSpPr>
          <p:spPr>
            <a:xfrm>
              <a:off x="4084638" y="3800475"/>
              <a:ext cx="1116012" cy="344488"/>
            </a:xfrm>
            <a:custGeom>
              <a:avLst/>
              <a:gdLst>
                <a:gd name="connsiteX0" fmla="*/ 854869 w 1116806"/>
                <a:gd name="connsiteY0" fmla="*/ 35719 h 345281"/>
                <a:gd name="connsiteX1" fmla="*/ 1104900 w 1116806"/>
                <a:gd name="connsiteY1" fmla="*/ 0 h 345281"/>
                <a:gd name="connsiteX2" fmla="*/ 1116806 w 1116806"/>
                <a:gd name="connsiteY2" fmla="*/ 200025 h 345281"/>
                <a:gd name="connsiteX3" fmla="*/ 1085850 w 1116806"/>
                <a:gd name="connsiteY3" fmla="*/ 207169 h 345281"/>
                <a:gd name="connsiteX4" fmla="*/ 1052512 w 1116806"/>
                <a:gd name="connsiteY4" fmla="*/ 204788 h 345281"/>
                <a:gd name="connsiteX5" fmla="*/ 1038225 w 1116806"/>
                <a:gd name="connsiteY5" fmla="*/ 195263 h 345281"/>
                <a:gd name="connsiteX6" fmla="*/ 1021556 w 1116806"/>
                <a:gd name="connsiteY6" fmla="*/ 176213 h 345281"/>
                <a:gd name="connsiteX7" fmla="*/ 1000125 w 1116806"/>
                <a:gd name="connsiteY7" fmla="*/ 150019 h 345281"/>
                <a:gd name="connsiteX8" fmla="*/ 992981 w 1116806"/>
                <a:gd name="connsiteY8" fmla="*/ 145256 h 345281"/>
                <a:gd name="connsiteX9" fmla="*/ 900112 w 1116806"/>
                <a:gd name="connsiteY9" fmla="*/ 157163 h 345281"/>
                <a:gd name="connsiteX10" fmla="*/ 783431 w 1116806"/>
                <a:gd name="connsiteY10" fmla="*/ 171450 h 345281"/>
                <a:gd name="connsiteX11" fmla="*/ 640556 w 1116806"/>
                <a:gd name="connsiteY11" fmla="*/ 192881 h 345281"/>
                <a:gd name="connsiteX12" fmla="*/ 476250 w 1116806"/>
                <a:gd name="connsiteY12" fmla="*/ 226219 h 345281"/>
                <a:gd name="connsiteX13" fmla="*/ 319087 w 1116806"/>
                <a:gd name="connsiteY13" fmla="*/ 254794 h 345281"/>
                <a:gd name="connsiteX14" fmla="*/ 266700 w 1116806"/>
                <a:gd name="connsiteY14" fmla="*/ 266700 h 345281"/>
                <a:gd name="connsiteX15" fmla="*/ 190500 w 1116806"/>
                <a:gd name="connsiteY15" fmla="*/ 285750 h 345281"/>
                <a:gd name="connsiteX16" fmla="*/ 114300 w 1116806"/>
                <a:gd name="connsiteY16" fmla="*/ 309563 h 345281"/>
                <a:gd name="connsiteX17" fmla="*/ 21431 w 1116806"/>
                <a:gd name="connsiteY17" fmla="*/ 345281 h 345281"/>
                <a:gd name="connsiteX18" fmla="*/ 0 w 1116806"/>
                <a:gd name="connsiteY18" fmla="*/ 180975 h 345281"/>
                <a:gd name="connsiteX19" fmla="*/ 192881 w 1116806"/>
                <a:gd name="connsiteY19" fmla="*/ 142875 h 345281"/>
                <a:gd name="connsiteX20" fmla="*/ 330994 w 1116806"/>
                <a:gd name="connsiteY20" fmla="*/ 116681 h 345281"/>
                <a:gd name="connsiteX21" fmla="*/ 626269 w 1116806"/>
                <a:gd name="connsiteY21" fmla="*/ 69056 h 345281"/>
                <a:gd name="connsiteX22" fmla="*/ 854869 w 1116806"/>
                <a:gd name="connsiteY22" fmla="*/ 35719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16806" h="345281">
                  <a:moveTo>
                    <a:pt x="854869" y="35719"/>
                  </a:moveTo>
                  <a:lnTo>
                    <a:pt x="1104900" y="0"/>
                  </a:lnTo>
                  <a:lnTo>
                    <a:pt x="1116806" y="200025"/>
                  </a:lnTo>
                  <a:lnTo>
                    <a:pt x="1085850" y="207169"/>
                  </a:lnTo>
                  <a:lnTo>
                    <a:pt x="1052512" y="204788"/>
                  </a:lnTo>
                  <a:lnTo>
                    <a:pt x="1038225" y="195263"/>
                  </a:lnTo>
                  <a:lnTo>
                    <a:pt x="1021556" y="176213"/>
                  </a:lnTo>
                  <a:lnTo>
                    <a:pt x="1000125" y="150019"/>
                  </a:lnTo>
                  <a:lnTo>
                    <a:pt x="992981" y="145256"/>
                  </a:lnTo>
                  <a:lnTo>
                    <a:pt x="900112" y="157163"/>
                  </a:lnTo>
                  <a:lnTo>
                    <a:pt x="783431" y="171450"/>
                  </a:lnTo>
                  <a:lnTo>
                    <a:pt x="640556" y="192881"/>
                  </a:lnTo>
                  <a:lnTo>
                    <a:pt x="476250" y="226219"/>
                  </a:lnTo>
                  <a:lnTo>
                    <a:pt x="319087" y="254794"/>
                  </a:lnTo>
                  <a:lnTo>
                    <a:pt x="266700" y="266700"/>
                  </a:lnTo>
                  <a:lnTo>
                    <a:pt x="190500" y="285750"/>
                  </a:lnTo>
                  <a:lnTo>
                    <a:pt x="114300" y="309563"/>
                  </a:lnTo>
                  <a:lnTo>
                    <a:pt x="21431" y="345281"/>
                  </a:lnTo>
                  <a:lnTo>
                    <a:pt x="0" y="180975"/>
                  </a:lnTo>
                  <a:lnTo>
                    <a:pt x="192881" y="142875"/>
                  </a:lnTo>
                  <a:lnTo>
                    <a:pt x="330994" y="116681"/>
                  </a:lnTo>
                  <a:lnTo>
                    <a:pt x="626269" y="69056"/>
                  </a:lnTo>
                  <a:lnTo>
                    <a:pt x="854869" y="35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88">
              <a:extLst>
                <a:ext uri="{FF2B5EF4-FFF2-40B4-BE49-F238E27FC236}">
                  <a16:creationId xmlns:a16="http://schemas.microsoft.com/office/drawing/2014/main" id="{11BA22BF-2C27-4FBA-9192-C59503DFCD0D}"/>
                </a:ext>
              </a:extLst>
            </p:cNvPr>
            <p:cNvSpPr/>
            <p:nvPr/>
          </p:nvSpPr>
          <p:spPr>
            <a:xfrm>
              <a:off x="3398838" y="4348163"/>
              <a:ext cx="2138362" cy="528637"/>
            </a:xfrm>
            <a:custGeom>
              <a:avLst/>
              <a:gdLst>
                <a:gd name="connsiteX0" fmla="*/ 1593056 w 2138362"/>
                <a:gd name="connsiteY0" fmla="*/ 71437 h 528637"/>
                <a:gd name="connsiteX1" fmla="*/ 1369219 w 2138362"/>
                <a:gd name="connsiteY1" fmla="*/ 102393 h 528637"/>
                <a:gd name="connsiteX2" fmla="*/ 1297781 w 2138362"/>
                <a:gd name="connsiteY2" fmla="*/ 114300 h 528637"/>
                <a:gd name="connsiteX3" fmla="*/ 1169194 w 2138362"/>
                <a:gd name="connsiteY3" fmla="*/ 150018 h 528637"/>
                <a:gd name="connsiteX4" fmla="*/ 1016794 w 2138362"/>
                <a:gd name="connsiteY4" fmla="*/ 183356 h 528637"/>
                <a:gd name="connsiteX5" fmla="*/ 816769 w 2138362"/>
                <a:gd name="connsiteY5" fmla="*/ 230981 h 528637"/>
                <a:gd name="connsiteX6" fmla="*/ 626269 w 2138362"/>
                <a:gd name="connsiteY6" fmla="*/ 278606 h 528637"/>
                <a:gd name="connsiteX7" fmla="*/ 478631 w 2138362"/>
                <a:gd name="connsiteY7" fmla="*/ 319087 h 528637"/>
                <a:gd name="connsiteX8" fmla="*/ 442912 w 2138362"/>
                <a:gd name="connsiteY8" fmla="*/ 328612 h 528637"/>
                <a:gd name="connsiteX9" fmla="*/ 426244 w 2138362"/>
                <a:gd name="connsiteY9" fmla="*/ 333375 h 528637"/>
                <a:gd name="connsiteX10" fmla="*/ 390525 w 2138362"/>
                <a:gd name="connsiteY10" fmla="*/ 335756 h 528637"/>
                <a:gd name="connsiteX11" fmla="*/ 361950 w 2138362"/>
                <a:gd name="connsiteY11" fmla="*/ 335756 h 528637"/>
                <a:gd name="connsiteX12" fmla="*/ 321469 w 2138362"/>
                <a:gd name="connsiteY12" fmla="*/ 335756 h 528637"/>
                <a:gd name="connsiteX13" fmla="*/ 292894 w 2138362"/>
                <a:gd name="connsiteY13" fmla="*/ 333375 h 528637"/>
                <a:gd name="connsiteX14" fmla="*/ 259556 w 2138362"/>
                <a:gd name="connsiteY14" fmla="*/ 328612 h 528637"/>
                <a:gd name="connsiteX15" fmla="*/ 209550 w 2138362"/>
                <a:gd name="connsiteY15" fmla="*/ 316706 h 528637"/>
                <a:gd name="connsiteX16" fmla="*/ 150019 w 2138362"/>
                <a:gd name="connsiteY16" fmla="*/ 297656 h 528637"/>
                <a:gd name="connsiteX17" fmla="*/ 90487 w 2138362"/>
                <a:gd name="connsiteY17" fmla="*/ 271462 h 528637"/>
                <a:gd name="connsiteX18" fmla="*/ 54769 w 2138362"/>
                <a:gd name="connsiteY18" fmla="*/ 254793 h 528637"/>
                <a:gd name="connsiteX19" fmla="*/ 38100 w 2138362"/>
                <a:gd name="connsiteY19" fmla="*/ 250031 h 528637"/>
                <a:gd name="connsiteX20" fmla="*/ 16669 w 2138362"/>
                <a:gd name="connsiteY20" fmla="*/ 250031 h 528637"/>
                <a:gd name="connsiteX21" fmla="*/ 4762 w 2138362"/>
                <a:gd name="connsiteY21" fmla="*/ 257175 h 528637"/>
                <a:gd name="connsiteX22" fmla="*/ 0 w 2138362"/>
                <a:gd name="connsiteY22" fmla="*/ 278606 h 528637"/>
                <a:gd name="connsiteX23" fmla="*/ 2381 w 2138362"/>
                <a:gd name="connsiteY23" fmla="*/ 295275 h 528637"/>
                <a:gd name="connsiteX24" fmla="*/ 9525 w 2138362"/>
                <a:gd name="connsiteY24" fmla="*/ 309562 h 528637"/>
                <a:gd name="connsiteX25" fmla="*/ 52387 w 2138362"/>
                <a:gd name="connsiteY25" fmla="*/ 352425 h 528637"/>
                <a:gd name="connsiteX26" fmla="*/ 121444 w 2138362"/>
                <a:gd name="connsiteY26" fmla="*/ 409575 h 528637"/>
                <a:gd name="connsiteX27" fmla="*/ 157162 w 2138362"/>
                <a:gd name="connsiteY27" fmla="*/ 435768 h 528637"/>
                <a:gd name="connsiteX28" fmla="*/ 190500 w 2138362"/>
                <a:gd name="connsiteY28" fmla="*/ 457200 h 528637"/>
                <a:gd name="connsiteX29" fmla="*/ 233362 w 2138362"/>
                <a:gd name="connsiteY29" fmla="*/ 478631 h 528637"/>
                <a:gd name="connsiteX30" fmla="*/ 259556 w 2138362"/>
                <a:gd name="connsiteY30" fmla="*/ 490537 h 528637"/>
                <a:gd name="connsiteX31" fmla="*/ 295275 w 2138362"/>
                <a:gd name="connsiteY31" fmla="*/ 509587 h 528637"/>
                <a:gd name="connsiteX32" fmla="*/ 335756 w 2138362"/>
                <a:gd name="connsiteY32" fmla="*/ 523875 h 528637"/>
                <a:gd name="connsiteX33" fmla="*/ 364331 w 2138362"/>
                <a:gd name="connsiteY33" fmla="*/ 528637 h 528637"/>
                <a:gd name="connsiteX34" fmla="*/ 402431 w 2138362"/>
                <a:gd name="connsiteY34" fmla="*/ 528637 h 528637"/>
                <a:gd name="connsiteX35" fmla="*/ 492919 w 2138362"/>
                <a:gd name="connsiteY35" fmla="*/ 497681 h 528637"/>
                <a:gd name="connsiteX36" fmla="*/ 604837 w 2138362"/>
                <a:gd name="connsiteY36" fmla="*/ 452437 h 528637"/>
                <a:gd name="connsiteX37" fmla="*/ 692944 w 2138362"/>
                <a:gd name="connsiteY37" fmla="*/ 423862 h 528637"/>
                <a:gd name="connsiteX38" fmla="*/ 873919 w 2138362"/>
                <a:gd name="connsiteY38" fmla="*/ 376237 h 528637"/>
                <a:gd name="connsiteX39" fmla="*/ 1102519 w 2138362"/>
                <a:gd name="connsiteY39" fmla="*/ 319087 h 528637"/>
                <a:gd name="connsiteX40" fmla="*/ 1169194 w 2138362"/>
                <a:gd name="connsiteY40" fmla="*/ 302418 h 528637"/>
                <a:gd name="connsiteX41" fmla="*/ 1304925 w 2138362"/>
                <a:gd name="connsiteY41" fmla="*/ 264318 h 528637"/>
                <a:gd name="connsiteX42" fmla="*/ 1502569 w 2138362"/>
                <a:gd name="connsiteY42" fmla="*/ 242887 h 528637"/>
                <a:gd name="connsiteX43" fmla="*/ 1738312 w 2138362"/>
                <a:gd name="connsiteY43" fmla="*/ 219075 h 528637"/>
                <a:gd name="connsiteX44" fmla="*/ 1950244 w 2138362"/>
                <a:gd name="connsiteY44" fmla="*/ 200025 h 528637"/>
                <a:gd name="connsiteX45" fmla="*/ 2076450 w 2138362"/>
                <a:gd name="connsiteY45" fmla="*/ 195262 h 528637"/>
                <a:gd name="connsiteX46" fmla="*/ 2102644 w 2138362"/>
                <a:gd name="connsiteY46" fmla="*/ 188118 h 528637"/>
                <a:gd name="connsiteX47" fmla="*/ 2124075 w 2138362"/>
                <a:gd name="connsiteY47" fmla="*/ 173831 h 528637"/>
                <a:gd name="connsiteX48" fmla="*/ 2135981 w 2138362"/>
                <a:gd name="connsiteY48" fmla="*/ 159543 h 528637"/>
                <a:gd name="connsiteX49" fmla="*/ 2138362 w 2138362"/>
                <a:gd name="connsiteY49" fmla="*/ 145256 h 528637"/>
                <a:gd name="connsiteX50" fmla="*/ 2138362 w 2138362"/>
                <a:gd name="connsiteY50" fmla="*/ 130968 h 528637"/>
                <a:gd name="connsiteX51" fmla="*/ 2131219 w 2138362"/>
                <a:gd name="connsiteY51" fmla="*/ 114300 h 528637"/>
                <a:gd name="connsiteX52" fmla="*/ 2119312 w 2138362"/>
                <a:gd name="connsiteY52" fmla="*/ 100012 h 528637"/>
                <a:gd name="connsiteX53" fmla="*/ 2114550 w 2138362"/>
                <a:gd name="connsiteY53" fmla="*/ 95250 h 528637"/>
                <a:gd name="connsiteX54" fmla="*/ 2105025 w 2138362"/>
                <a:gd name="connsiteY54" fmla="*/ 88106 h 528637"/>
                <a:gd name="connsiteX55" fmla="*/ 2078831 w 2138362"/>
                <a:gd name="connsiteY55" fmla="*/ 71437 h 528637"/>
                <a:gd name="connsiteX56" fmla="*/ 2024062 w 2138362"/>
                <a:gd name="connsiteY56" fmla="*/ 50006 h 528637"/>
                <a:gd name="connsiteX57" fmla="*/ 1976437 w 2138362"/>
                <a:gd name="connsiteY57" fmla="*/ 30956 h 528637"/>
                <a:gd name="connsiteX58" fmla="*/ 1921669 w 2138362"/>
                <a:gd name="connsiteY58" fmla="*/ 14287 h 528637"/>
                <a:gd name="connsiteX59" fmla="*/ 1881187 w 2138362"/>
                <a:gd name="connsiteY59" fmla="*/ 7143 h 528637"/>
                <a:gd name="connsiteX60" fmla="*/ 1850231 w 2138362"/>
                <a:gd name="connsiteY60" fmla="*/ 2381 h 528637"/>
                <a:gd name="connsiteX61" fmla="*/ 1814512 w 2138362"/>
                <a:gd name="connsiteY61" fmla="*/ 0 h 528637"/>
                <a:gd name="connsiteX62" fmla="*/ 1800225 w 2138362"/>
                <a:gd name="connsiteY62" fmla="*/ 0 h 528637"/>
                <a:gd name="connsiteX63" fmla="*/ 1785937 w 2138362"/>
                <a:gd name="connsiteY63" fmla="*/ 2381 h 528637"/>
                <a:gd name="connsiteX64" fmla="*/ 1771650 w 2138362"/>
                <a:gd name="connsiteY64" fmla="*/ 7143 h 528637"/>
                <a:gd name="connsiteX65" fmla="*/ 1728787 w 2138362"/>
                <a:gd name="connsiteY65" fmla="*/ 21431 h 528637"/>
                <a:gd name="connsiteX66" fmla="*/ 1688306 w 2138362"/>
                <a:gd name="connsiteY66" fmla="*/ 38100 h 528637"/>
                <a:gd name="connsiteX67" fmla="*/ 1645444 w 2138362"/>
                <a:gd name="connsiteY67" fmla="*/ 59531 h 528637"/>
                <a:gd name="connsiteX68" fmla="*/ 1593056 w 2138362"/>
                <a:gd name="connsiteY68" fmla="*/ 71437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138362" h="528637">
                  <a:moveTo>
                    <a:pt x="1593056" y="71437"/>
                  </a:moveTo>
                  <a:lnTo>
                    <a:pt x="1369219" y="102393"/>
                  </a:lnTo>
                  <a:lnTo>
                    <a:pt x="1297781" y="114300"/>
                  </a:lnTo>
                  <a:lnTo>
                    <a:pt x="1169194" y="150018"/>
                  </a:lnTo>
                  <a:lnTo>
                    <a:pt x="1016794" y="183356"/>
                  </a:lnTo>
                  <a:lnTo>
                    <a:pt x="816769" y="230981"/>
                  </a:lnTo>
                  <a:lnTo>
                    <a:pt x="626269" y="278606"/>
                  </a:lnTo>
                  <a:lnTo>
                    <a:pt x="478631" y="319087"/>
                  </a:lnTo>
                  <a:lnTo>
                    <a:pt x="442912" y="328612"/>
                  </a:lnTo>
                  <a:lnTo>
                    <a:pt x="426244" y="333375"/>
                  </a:lnTo>
                  <a:lnTo>
                    <a:pt x="390525" y="335756"/>
                  </a:lnTo>
                  <a:lnTo>
                    <a:pt x="361950" y="335756"/>
                  </a:lnTo>
                  <a:lnTo>
                    <a:pt x="321469" y="335756"/>
                  </a:lnTo>
                  <a:lnTo>
                    <a:pt x="292894" y="333375"/>
                  </a:lnTo>
                  <a:lnTo>
                    <a:pt x="259556" y="328612"/>
                  </a:lnTo>
                  <a:lnTo>
                    <a:pt x="209550" y="316706"/>
                  </a:lnTo>
                  <a:lnTo>
                    <a:pt x="150019" y="297656"/>
                  </a:lnTo>
                  <a:lnTo>
                    <a:pt x="90487" y="271462"/>
                  </a:lnTo>
                  <a:lnTo>
                    <a:pt x="54769" y="254793"/>
                  </a:lnTo>
                  <a:lnTo>
                    <a:pt x="38100" y="250031"/>
                  </a:lnTo>
                  <a:lnTo>
                    <a:pt x="16669" y="250031"/>
                  </a:lnTo>
                  <a:lnTo>
                    <a:pt x="4762" y="257175"/>
                  </a:lnTo>
                  <a:lnTo>
                    <a:pt x="0" y="278606"/>
                  </a:lnTo>
                  <a:lnTo>
                    <a:pt x="2381" y="295275"/>
                  </a:lnTo>
                  <a:lnTo>
                    <a:pt x="9525" y="309562"/>
                  </a:lnTo>
                  <a:lnTo>
                    <a:pt x="52387" y="352425"/>
                  </a:lnTo>
                  <a:lnTo>
                    <a:pt x="121444" y="409575"/>
                  </a:lnTo>
                  <a:lnTo>
                    <a:pt x="157162" y="435768"/>
                  </a:lnTo>
                  <a:lnTo>
                    <a:pt x="190500" y="457200"/>
                  </a:lnTo>
                  <a:lnTo>
                    <a:pt x="233362" y="478631"/>
                  </a:lnTo>
                  <a:lnTo>
                    <a:pt x="259556" y="490537"/>
                  </a:lnTo>
                  <a:lnTo>
                    <a:pt x="295275" y="509587"/>
                  </a:lnTo>
                  <a:lnTo>
                    <a:pt x="335756" y="523875"/>
                  </a:lnTo>
                  <a:lnTo>
                    <a:pt x="364331" y="528637"/>
                  </a:lnTo>
                  <a:lnTo>
                    <a:pt x="402431" y="528637"/>
                  </a:lnTo>
                  <a:lnTo>
                    <a:pt x="492919" y="497681"/>
                  </a:lnTo>
                  <a:lnTo>
                    <a:pt x="604837" y="452437"/>
                  </a:lnTo>
                  <a:lnTo>
                    <a:pt x="692944" y="423862"/>
                  </a:lnTo>
                  <a:lnTo>
                    <a:pt x="873919" y="376237"/>
                  </a:lnTo>
                  <a:lnTo>
                    <a:pt x="1102519" y="319087"/>
                  </a:lnTo>
                  <a:lnTo>
                    <a:pt x="1169194" y="302418"/>
                  </a:lnTo>
                  <a:lnTo>
                    <a:pt x="1304925" y="264318"/>
                  </a:lnTo>
                  <a:lnTo>
                    <a:pt x="1502569" y="242887"/>
                  </a:lnTo>
                  <a:lnTo>
                    <a:pt x="1738312" y="219075"/>
                  </a:lnTo>
                  <a:lnTo>
                    <a:pt x="1950244" y="200025"/>
                  </a:lnTo>
                  <a:lnTo>
                    <a:pt x="2076450" y="195262"/>
                  </a:lnTo>
                  <a:lnTo>
                    <a:pt x="2102644" y="188118"/>
                  </a:lnTo>
                  <a:lnTo>
                    <a:pt x="2124075" y="173831"/>
                  </a:lnTo>
                  <a:lnTo>
                    <a:pt x="2135981" y="159543"/>
                  </a:lnTo>
                  <a:lnTo>
                    <a:pt x="2138362" y="145256"/>
                  </a:lnTo>
                  <a:lnTo>
                    <a:pt x="2138362" y="130968"/>
                  </a:lnTo>
                  <a:lnTo>
                    <a:pt x="2131219" y="114300"/>
                  </a:lnTo>
                  <a:lnTo>
                    <a:pt x="2119312" y="100012"/>
                  </a:lnTo>
                  <a:lnTo>
                    <a:pt x="2114550" y="95250"/>
                  </a:lnTo>
                  <a:lnTo>
                    <a:pt x="2105025" y="88106"/>
                  </a:lnTo>
                  <a:lnTo>
                    <a:pt x="2078831" y="71437"/>
                  </a:lnTo>
                  <a:lnTo>
                    <a:pt x="2024062" y="50006"/>
                  </a:lnTo>
                  <a:lnTo>
                    <a:pt x="1976437" y="30956"/>
                  </a:lnTo>
                  <a:lnTo>
                    <a:pt x="1921669" y="14287"/>
                  </a:lnTo>
                  <a:lnTo>
                    <a:pt x="1881187" y="7143"/>
                  </a:lnTo>
                  <a:lnTo>
                    <a:pt x="1850231" y="2381"/>
                  </a:lnTo>
                  <a:lnTo>
                    <a:pt x="1814512" y="0"/>
                  </a:lnTo>
                  <a:lnTo>
                    <a:pt x="1800225" y="0"/>
                  </a:lnTo>
                  <a:lnTo>
                    <a:pt x="1785937" y="2381"/>
                  </a:lnTo>
                  <a:lnTo>
                    <a:pt x="1771650" y="7143"/>
                  </a:lnTo>
                  <a:lnTo>
                    <a:pt x="1728787" y="21431"/>
                  </a:lnTo>
                  <a:lnTo>
                    <a:pt x="1688306" y="38100"/>
                  </a:lnTo>
                  <a:lnTo>
                    <a:pt x="1645444" y="59531"/>
                  </a:lnTo>
                  <a:lnTo>
                    <a:pt x="1593056" y="71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89">
              <a:extLst>
                <a:ext uri="{FF2B5EF4-FFF2-40B4-BE49-F238E27FC236}">
                  <a16:creationId xmlns:a16="http://schemas.microsoft.com/office/drawing/2014/main" id="{66B1FB7D-C0CF-435D-9EE9-F4EA879A3C7F}"/>
                </a:ext>
              </a:extLst>
            </p:cNvPr>
            <p:cNvSpPr/>
            <p:nvPr/>
          </p:nvSpPr>
          <p:spPr>
            <a:xfrm>
              <a:off x="4356100" y="3986213"/>
              <a:ext cx="377825" cy="1765300"/>
            </a:xfrm>
            <a:custGeom>
              <a:avLst/>
              <a:gdLst>
                <a:gd name="connsiteX0" fmla="*/ 366713 w 378619"/>
                <a:gd name="connsiteY0" fmla="*/ 783431 h 1764506"/>
                <a:gd name="connsiteX1" fmla="*/ 366713 w 378619"/>
                <a:gd name="connsiteY1" fmla="*/ 938212 h 1764506"/>
                <a:gd name="connsiteX2" fmla="*/ 366713 w 378619"/>
                <a:gd name="connsiteY2" fmla="*/ 1169193 h 1764506"/>
                <a:gd name="connsiteX3" fmla="*/ 366713 w 378619"/>
                <a:gd name="connsiteY3" fmla="*/ 1309687 h 1764506"/>
                <a:gd name="connsiteX4" fmla="*/ 366713 w 378619"/>
                <a:gd name="connsiteY4" fmla="*/ 1445418 h 1764506"/>
                <a:gd name="connsiteX5" fmla="*/ 369094 w 378619"/>
                <a:gd name="connsiteY5" fmla="*/ 1559718 h 1764506"/>
                <a:gd name="connsiteX6" fmla="*/ 361950 w 378619"/>
                <a:gd name="connsiteY6" fmla="*/ 1614487 h 1764506"/>
                <a:gd name="connsiteX7" fmla="*/ 352425 w 378619"/>
                <a:gd name="connsiteY7" fmla="*/ 1664493 h 1764506"/>
                <a:gd name="connsiteX8" fmla="*/ 338138 w 378619"/>
                <a:gd name="connsiteY8" fmla="*/ 1716881 h 1764506"/>
                <a:gd name="connsiteX9" fmla="*/ 326232 w 378619"/>
                <a:gd name="connsiteY9" fmla="*/ 1743075 h 1764506"/>
                <a:gd name="connsiteX10" fmla="*/ 316707 w 378619"/>
                <a:gd name="connsiteY10" fmla="*/ 1757362 h 1764506"/>
                <a:gd name="connsiteX11" fmla="*/ 304800 w 378619"/>
                <a:gd name="connsiteY11" fmla="*/ 1764506 h 1764506"/>
                <a:gd name="connsiteX12" fmla="*/ 300038 w 378619"/>
                <a:gd name="connsiteY12" fmla="*/ 1764506 h 1764506"/>
                <a:gd name="connsiteX13" fmla="*/ 273844 w 378619"/>
                <a:gd name="connsiteY13" fmla="*/ 1759743 h 1764506"/>
                <a:gd name="connsiteX14" fmla="*/ 247650 w 378619"/>
                <a:gd name="connsiteY14" fmla="*/ 1743075 h 1764506"/>
                <a:gd name="connsiteX15" fmla="*/ 228600 w 378619"/>
                <a:gd name="connsiteY15" fmla="*/ 1726406 h 1764506"/>
                <a:gd name="connsiteX16" fmla="*/ 211932 w 378619"/>
                <a:gd name="connsiteY16" fmla="*/ 1702593 h 1764506"/>
                <a:gd name="connsiteX17" fmla="*/ 192882 w 378619"/>
                <a:gd name="connsiteY17" fmla="*/ 1666875 h 1764506"/>
                <a:gd name="connsiteX18" fmla="*/ 171450 w 378619"/>
                <a:gd name="connsiteY18" fmla="*/ 1614487 h 1764506"/>
                <a:gd name="connsiteX19" fmla="*/ 157163 w 378619"/>
                <a:gd name="connsiteY19" fmla="*/ 1562100 h 1764506"/>
                <a:gd name="connsiteX20" fmla="*/ 150019 w 378619"/>
                <a:gd name="connsiteY20" fmla="*/ 1509712 h 1764506"/>
                <a:gd name="connsiteX21" fmla="*/ 145257 w 378619"/>
                <a:gd name="connsiteY21" fmla="*/ 1459706 h 1764506"/>
                <a:gd name="connsiteX22" fmla="*/ 145257 w 378619"/>
                <a:gd name="connsiteY22" fmla="*/ 1412081 h 1764506"/>
                <a:gd name="connsiteX23" fmla="*/ 147638 w 378619"/>
                <a:gd name="connsiteY23" fmla="*/ 1359693 h 1764506"/>
                <a:gd name="connsiteX24" fmla="*/ 159544 w 378619"/>
                <a:gd name="connsiteY24" fmla="*/ 1212056 h 1764506"/>
                <a:gd name="connsiteX25" fmla="*/ 169069 w 378619"/>
                <a:gd name="connsiteY25" fmla="*/ 1083468 h 1764506"/>
                <a:gd name="connsiteX26" fmla="*/ 176213 w 378619"/>
                <a:gd name="connsiteY26" fmla="*/ 940593 h 1764506"/>
                <a:gd name="connsiteX27" fmla="*/ 183357 w 378619"/>
                <a:gd name="connsiteY27" fmla="*/ 785812 h 1764506"/>
                <a:gd name="connsiteX28" fmla="*/ 188119 w 378619"/>
                <a:gd name="connsiteY28" fmla="*/ 650081 h 1764506"/>
                <a:gd name="connsiteX29" fmla="*/ 188119 w 378619"/>
                <a:gd name="connsiteY29" fmla="*/ 438150 h 1764506"/>
                <a:gd name="connsiteX30" fmla="*/ 188119 w 378619"/>
                <a:gd name="connsiteY30" fmla="*/ 345281 h 1764506"/>
                <a:gd name="connsiteX31" fmla="*/ 188119 w 378619"/>
                <a:gd name="connsiteY31" fmla="*/ 319087 h 1764506"/>
                <a:gd name="connsiteX32" fmla="*/ 185738 w 378619"/>
                <a:gd name="connsiteY32" fmla="*/ 295275 h 1764506"/>
                <a:gd name="connsiteX33" fmla="*/ 178594 w 378619"/>
                <a:gd name="connsiteY33" fmla="*/ 257175 h 1764506"/>
                <a:gd name="connsiteX34" fmla="*/ 166688 w 378619"/>
                <a:gd name="connsiteY34" fmla="*/ 216693 h 1764506"/>
                <a:gd name="connsiteX35" fmla="*/ 154782 w 378619"/>
                <a:gd name="connsiteY35" fmla="*/ 180975 h 1764506"/>
                <a:gd name="connsiteX36" fmla="*/ 138113 w 378619"/>
                <a:gd name="connsiteY36" fmla="*/ 152400 h 1764506"/>
                <a:gd name="connsiteX37" fmla="*/ 121444 w 378619"/>
                <a:gd name="connsiteY37" fmla="*/ 128587 h 1764506"/>
                <a:gd name="connsiteX38" fmla="*/ 102394 w 378619"/>
                <a:gd name="connsiteY38" fmla="*/ 107156 h 1764506"/>
                <a:gd name="connsiteX39" fmla="*/ 85725 w 378619"/>
                <a:gd name="connsiteY39" fmla="*/ 88106 h 1764506"/>
                <a:gd name="connsiteX40" fmla="*/ 0 w 378619"/>
                <a:gd name="connsiteY40" fmla="*/ 26193 h 1764506"/>
                <a:gd name="connsiteX41" fmla="*/ 135732 w 378619"/>
                <a:gd name="connsiteY41" fmla="*/ 0 h 1764506"/>
                <a:gd name="connsiteX42" fmla="*/ 252413 w 378619"/>
                <a:gd name="connsiteY42" fmla="*/ 92868 h 1764506"/>
                <a:gd name="connsiteX43" fmla="*/ 340519 w 378619"/>
                <a:gd name="connsiteY43" fmla="*/ 157162 h 1764506"/>
                <a:gd name="connsiteX44" fmla="*/ 366713 w 378619"/>
                <a:gd name="connsiteY44" fmla="*/ 176212 h 1764506"/>
                <a:gd name="connsiteX45" fmla="*/ 371475 w 378619"/>
                <a:gd name="connsiteY45" fmla="*/ 188118 h 1764506"/>
                <a:gd name="connsiteX46" fmla="*/ 376238 w 378619"/>
                <a:gd name="connsiteY46" fmla="*/ 230981 h 1764506"/>
                <a:gd name="connsiteX47" fmla="*/ 378619 w 378619"/>
                <a:gd name="connsiteY47" fmla="*/ 283368 h 1764506"/>
                <a:gd name="connsiteX48" fmla="*/ 378619 w 378619"/>
                <a:gd name="connsiteY48" fmla="*/ 335756 h 1764506"/>
                <a:gd name="connsiteX49" fmla="*/ 373857 w 378619"/>
                <a:gd name="connsiteY49" fmla="*/ 411956 h 1764506"/>
                <a:gd name="connsiteX50" fmla="*/ 366713 w 378619"/>
                <a:gd name="connsiteY50" fmla="*/ 495300 h 1764506"/>
                <a:gd name="connsiteX51" fmla="*/ 366713 w 378619"/>
                <a:gd name="connsiteY51" fmla="*/ 783431 h 1764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78619" h="1764506">
                  <a:moveTo>
                    <a:pt x="366713" y="783431"/>
                  </a:moveTo>
                  <a:lnTo>
                    <a:pt x="366713" y="938212"/>
                  </a:lnTo>
                  <a:lnTo>
                    <a:pt x="366713" y="1169193"/>
                  </a:lnTo>
                  <a:lnTo>
                    <a:pt x="366713" y="1309687"/>
                  </a:lnTo>
                  <a:lnTo>
                    <a:pt x="366713" y="1445418"/>
                  </a:lnTo>
                  <a:cubicBezTo>
                    <a:pt x="367507" y="1483518"/>
                    <a:pt x="368300" y="1521618"/>
                    <a:pt x="369094" y="1559718"/>
                  </a:cubicBezTo>
                  <a:lnTo>
                    <a:pt x="361950" y="1614487"/>
                  </a:lnTo>
                  <a:lnTo>
                    <a:pt x="352425" y="1664493"/>
                  </a:lnTo>
                  <a:lnTo>
                    <a:pt x="338138" y="1716881"/>
                  </a:lnTo>
                  <a:lnTo>
                    <a:pt x="326232" y="1743075"/>
                  </a:lnTo>
                  <a:lnTo>
                    <a:pt x="316707" y="1757362"/>
                  </a:lnTo>
                  <a:cubicBezTo>
                    <a:pt x="308086" y="1763110"/>
                    <a:pt x="312123" y="1760845"/>
                    <a:pt x="304800" y="1764506"/>
                  </a:cubicBezTo>
                  <a:lnTo>
                    <a:pt x="300038" y="1764506"/>
                  </a:lnTo>
                  <a:lnTo>
                    <a:pt x="273844" y="1759743"/>
                  </a:lnTo>
                  <a:lnTo>
                    <a:pt x="247650" y="1743075"/>
                  </a:lnTo>
                  <a:lnTo>
                    <a:pt x="228600" y="1726406"/>
                  </a:lnTo>
                  <a:lnTo>
                    <a:pt x="211932" y="1702593"/>
                  </a:lnTo>
                  <a:lnTo>
                    <a:pt x="192882" y="1666875"/>
                  </a:lnTo>
                  <a:lnTo>
                    <a:pt x="171450" y="1614487"/>
                  </a:lnTo>
                  <a:lnTo>
                    <a:pt x="157163" y="1562100"/>
                  </a:lnTo>
                  <a:lnTo>
                    <a:pt x="150019" y="1509712"/>
                  </a:lnTo>
                  <a:lnTo>
                    <a:pt x="145257" y="1459706"/>
                  </a:lnTo>
                  <a:lnTo>
                    <a:pt x="145257" y="1412081"/>
                  </a:lnTo>
                  <a:lnTo>
                    <a:pt x="147638" y="1359693"/>
                  </a:lnTo>
                  <a:lnTo>
                    <a:pt x="159544" y="1212056"/>
                  </a:lnTo>
                  <a:lnTo>
                    <a:pt x="169069" y="1083468"/>
                  </a:lnTo>
                  <a:lnTo>
                    <a:pt x="176213" y="940593"/>
                  </a:lnTo>
                  <a:lnTo>
                    <a:pt x="183357" y="785812"/>
                  </a:lnTo>
                  <a:lnTo>
                    <a:pt x="188119" y="650081"/>
                  </a:lnTo>
                  <a:lnTo>
                    <a:pt x="188119" y="438150"/>
                  </a:lnTo>
                  <a:lnTo>
                    <a:pt x="188119" y="345281"/>
                  </a:lnTo>
                  <a:lnTo>
                    <a:pt x="188119" y="319087"/>
                  </a:lnTo>
                  <a:lnTo>
                    <a:pt x="185738" y="295275"/>
                  </a:lnTo>
                  <a:lnTo>
                    <a:pt x="178594" y="257175"/>
                  </a:lnTo>
                  <a:lnTo>
                    <a:pt x="166688" y="216693"/>
                  </a:lnTo>
                  <a:lnTo>
                    <a:pt x="154782" y="180975"/>
                  </a:lnTo>
                  <a:lnTo>
                    <a:pt x="138113" y="152400"/>
                  </a:lnTo>
                  <a:lnTo>
                    <a:pt x="121444" y="128587"/>
                  </a:lnTo>
                  <a:lnTo>
                    <a:pt x="102394" y="107156"/>
                  </a:lnTo>
                  <a:lnTo>
                    <a:pt x="85725" y="88106"/>
                  </a:lnTo>
                  <a:lnTo>
                    <a:pt x="0" y="26193"/>
                  </a:lnTo>
                  <a:lnTo>
                    <a:pt x="135732" y="0"/>
                  </a:lnTo>
                  <a:lnTo>
                    <a:pt x="252413" y="92868"/>
                  </a:lnTo>
                  <a:lnTo>
                    <a:pt x="340519" y="157162"/>
                  </a:lnTo>
                  <a:lnTo>
                    <a:pt x="366713" y="176212"/>
                  </a:lnTo>
                  <a:lnTo>
                    <a:pt x="371475" y="188118"/>
                  </a:lnTo>
                  <a:lnTo>
                    <a:pt x="376238" y="230981"/>
                  </a:lnTo>
                  <a:lnTo>
                    <a:pt x="378619" y="283368"/>
                  </a:lnTo>
                  <a:lnTo>
                    <a:pt x="378619" y="335756"/>
                  </a:lnTo>
                  <a:lnTo>
                    <a:pt x="373857" y="411956"/>
                  </a:lnTo>
                  <a:lnTo>
                    <a:pt x="366713" y="495300"/>
                  </a:lnTo>
                  <a:lnTo>
                    <a:pt x="366713" y="783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92">
              <a:extLst>
                <a:ext uri="{FF2B5EF4-FFF2-40B4-BE49-F238E27FC236}">
                  <a16:creationId xmlns:a16="http://schemas.microsoft.com/office/drawing/2014/main" id="{E2344D0C-2F85-4D83-8A1E-C791234FB9B1}"/>
                </a:ext>
              </a:extLst>
            </p:cNvPr>
            <p:cNvSpPr/>
            <p:nvPr/>
          </p:nvSpPr>
          <p:spPr>
            <a:xfrm rot="16200000">
              <a:off x="4398169" y="3126582"/>
              <a:ext cx="4051300" cy="1223962"/>
            </a:xfrm>
            <a:custGeom>
              <a:avLst/>
              <a:gdLst>
                <a:gd name="connsiteX0" fmla="*/ 3782590 w 4052305"/>
                <a:gd name="connsiteY0" fmla="*/ 598636 h 1223586"/>
                <a:gd name="connsiteX1" fmla="*/ 3736541 w 4052305"/>
                <a:gd name="connsiteY1" fmla="*/ 394705 h 1223586"/>
                <a:gd name="connsiteX2" fmla="*/ 3703649 w 4052305"/>
                <a:gd name="connsiteY2" fmla="*/ 253269 h 1223586"/>
                <a:gd name="connsiteX3" fmla="*/ 3660889 w 4052305"/>
                <a:gd name="connsiteY3" fmla="*/ 42760 h 1223586"/>
                <a:gd name="connsiteX4" fmla="*/ 3812193 w 4052305"/>
                <a:gd name="connsiteY4" fmla="*/ 0 h 1223586"/>
                <a:gd name="connsiteX5" fmla="*/ 3845085 w 4052305"/>
                <a:gd name="connsiteY5" fmla="*/ 134858 h 1223586"/>
                <a:gd name="connsiteX6" fmla="*/ 3907580 w 4052305"/>
                <a:gd name="connsiteY6" fmla="*/ 361813 h 1223586"/>
                <a:gd name="connsiteX7" fmla="*/ 3956918 w 4052305"/>
                <a:gd name="connsiteY7" fmla="*/ 539430 h 1223586"/>
                <a:gd name="connsiteX8" fmla="*/ 3999677 w 4052305"/>
                <a:gd name="connsiteY8" fmla="*/ 694023 h 1223586"/>
                <a:gd name="connsiteX9" fmla="*/ 4012834 w 4052305"/>
                <a:gd name="connsiteY9" fmla="*/ 733494 h 1223586"/>
                <a:gd name="connsiteX10" fmla="*/ 4029280 w 4052305"/>
                <a:gd name="connsiteY10" fmla="*/ 782832 h 1223586"/>
                <a:gd name="connsiteX11" fmla="*/ 4039148 w 4052305"/>
                <a:gd name="connsiteY11" fmla="*/ 825592 h 1223586"/>
                <a:gd name="connsiteX12" fmla="*/ 4049016 w 4052305"/>
                <a:gd name="connsiteY12" fmla="*/ 878219 h 1223586"/>
                <a:gd name="connsiteX13" fmla="*/ 4052305 w 4052305"/>
                <a:gd name="connsiteY13" fmla="*/ 914400 h 1223586"/>
                <a:gd name="connsiteX14" fmla="*/ 4049016 w 4052305"/>
                <a:gd name="connsiteY14" fmla="*/ 934136 h 1223586"/>
                <a:gd name="connsiteX15" fmla="*/ 4035859 w 4052305"/>
                <a:gd name="connsiteY15" fmla="*/ 973606 h 1223586"/>
                <a:gd name="connsiteX16" fmla="*/ 4016123 w 4052305"/>
                <a:gd name="connsiteY16" fmla="*/ 1009787 h 1223586"/>
                <a:gd name="connsiteX17" fmla="*/ 3989810 w 4052305"/>
                <a:gd name="connsiteY17" fmla="*/ 1055836 h 1223586"/>
                <a:gd name="connsiteX18" fmla="*/ 3947050 w 4052305"/>
                <a:gd name="connsiteY18" fmla="*/ 1105174 h 1223586"/>
                <a:gd name="connsiteX19" fmla="*/ 3907580 w 4052305"/>
                <a:gd name="connsiteY19" fmla="*/ 1147934 h 1223586"/>
                <a:gd name="connsiteX20" fmla="*/ 3861531 w 4052305"/>
                <a:gd name="connsiteY20" fmla="*/ 1187405 h 1223586"/>
                <a:gd name="connsiteX21" fmla="*/ 3831928 w 4052305"/>
                <a:gd name="connsiteY21" fmla="*/ 1207140 h 1223586"/>
                <a:gd name="connsiteX22" fmla="*/ 3808903 w 4052305"/>
                <a:gd name="connsiteY22" fmla="*/ 1220297 h 1223586"/>
                <a:gd name="connsiteX23" fmla="*/ 3785879 w 4052305"/>
                <a:gd name="connsiteY23" fmla="*/ 1223586 h 1223586"/>
                <a:gd name="connsiteX24" fmla="*/ 3762854 w 4052305"/>
                <a:gd name="connsiteY24" fmla="*/ 1223586 h 1223586"/>
                <a:gd name="connsiteX25" fmla="*/ 3726673 w 4052305"/>
                <a:gd name="connsiteY25" fmla="*/ 1207140 h 1223586"/>
                <a:gd name="connsiteX26" fmla="*/ 3690492 w 4052305"/>
                <a:gd name="connsiteY26" fmla="*/ 1180826 h 1223586"/>
                <a:gd name="connsiteX27" fmla="*/ 3657600 w 4052305"/>
                <a:gd name="connsiteY27" fmla="*/ 1147934 h 1223586"/>
                <a:gd name="connsiteX28" fmla="*/ 3608262 w 4052305"/>
                <a:gd name="connsiteY28" fmla="*/ 1144645 h 1223586"/>
                <a:gd name="connsiteX29" fmla="*/ 3351703 w 4052305"/>
                <a:gd name="connsiteY29" fmla="*/ 1144645 h 1223586"/>
                <a:gd name="connsiteX30" fmla="*/ 3121459 w 4052305"/>
                <a:gd name="connsiteY30" fmla="*/ 1144645 h 1223586"/>
                <a:gd name="connsiteX31" fmla="*/ 2910949 w 4052305"/>
                <a:gd name="connsiteY31" fmla="*/ 1144645 h 1223586"/>
                <a:gd name="connsiteX32" fmla="*/ 2674126 w 4052305"/>
                <a:gd name="connsiteY32" fmla="*/ 1144645 h 1223586"/>
                <a:gd name="connsiteX33" fmla="*/ 2368230 w 4052305"/>
                <a:gd name="connsiteY33" fmla="*/ 1144645 h 1223586"/>
                <a:gd name="connsiteX34" fmla="*/ 2082069 w 4052305"/>
                <a:gd name="connsiteY34" fmla="*/ 1144645 h 1223586"/>
                <a:gd name="connsiteX35" fmla="*/ 1795908 w 4052305"/>
                <a:gd name="connsiteY35" fmla="*/ 1144645 h 1223586"/>
                <a:gd name="connsiteX36" fmla="*/ 1552506 w 4052305"/>
                <a:gd name="connsiteY36" fmla="*/ 1144645 h 1223586"/>
                <a:gd name="connsiteX37" fmla="*/ 1095306 w 4052305"/>
                <a:gd name="connsiteY37" fmla="*/ 1144645 h 1223586"/>
                <a:gd name="connsiteX38" fmla="*/ 881508 w 4052305"/>
                <a:gd name="connsiteY38" fmla="*/ 1154512 h 1223586"/>
                <a:gd name="connsiteX39" fmla="*/ 680866 w 4052305"/>
                <a:gd name="connsiteY39" fmla="*/ 1167669 h 1223586"/>
                <a:gd name="connsiteX40" fmla="*/ 490092 w 4052305"/>
                <a:gd name="connsiteY40" fmla="*/ 1180826 h 1223586"/>
                <a:gd name="connsiteX41" fmla="*/ 371680 w 4052305"/>
                <a:gd name="connsiteY41" fmla="*/ 1190694 h 1223586"/>
                <a:gd name="connsiteX42" fmla="*/ 325631 w 4052305"/>
                <a:gd name="connsiteY42" fmla="*/ 1193983 h 1223586"/>
                <a:gd name="connsiteX43" fmla="*/ 279582 w 4052305"/>
                <a:gd name="connsiteY43" fmla="*/ 1190694 h 1223586"/>
                <a:gd name="connsiteX44" fmla="*/ 213798 w 4052305"/>
                <a:gd name="connsiteY44" fmla="*/ 1177537 h 1223586"/>
                <a:gd name="connsiteX45" fmla="*/ 154593 w 4052305"/>
                <a:gd name="connsiteY45" fmla="*/ 1154512 h 1223586"/>
                <a:gd name="connsiteX46" fmla="*/ 92098 w 4052305"/>
                <a:gd name="connsiteY46" fmla="*/ 1121620 h 1223586"/>
                <a:gd name="connsiteX47" fmla="*/ 62495 w 4052305"/>
                <a:gd name="connsiteY47" fmla="*/ 1101885 h 1223586"/>
                <a:gd name="connsiteX48" fmla="*/ 36181 w 4052305"/>
                <a:gd name="connsiteY48" fmla="*/ 1082150 h 1223586"/>
                <a:gd name="connsiteX49" fmla="*/ 16446 w 4052305"/>
                <a:gd name="connsiteY49" fmla="*/ 1059125 h 1223586"/>
                <a:gd name="connsiteX50" fmla="*/ 6578 w 4052305"/>
                <a:gd name="connsiteY50" fmla="*/ 1042679 h 1223586"/>
                <a:gd name="connsiteX51" fmla="*/ 0 w 4052305"/>
                <a:gd name="connsiteY51" fmla="*/ 1022944 h 1223586"/>
                <a:gd name="connsiteX52" fmla="*/ 0 w 4052305"/>
                <a:gd name="connsiteY52" fmla="*/ 1009787 h 1223586"/>
                <a:gd name="connsiteX53" fmla="*/ 6578 w 4052305"/>
                <a:gd name="connsiteY53" fmla="*/ 990052 h 1223586"/>
                <a:gd name="connsiteX54" fmla="*/ 19735 w 4052305"/>
                <a:gd name="connsiteY54" fmla="*/ 976895 h 1223586"/>
                <a:gd name="connsiteX55" fmla="*/ 65784 w 4052305"/>
                <a:gd name="connsiteY55" fmla="*/ 944003 h 1223586"/>
                <a:gd name="connsiteX56" fmla="*/ 526273 w 4052305"/>
                <a:gd name="connsiteY56" fmla="*/ 924268 h 1223586"/>
                <a:gd name="connsiteX57" fmla="*/ 582190 w 4052305"/>
                <a:gd name="connsiteY57" fmla="*/ 920979 h 1223586"/>
                <a:gd name="connsiteX58" fmla="*/ 828880 w 4052305"/>
                <a:gd name="connsiteY58" fmla="*/ 920979 h 1223586"/>
                <a:gd name="connsiteX59" fmla="*/ 1177536 w 4052305"/>
                <a:gd name="connsiteY59" fmla="*/ 920979 h 1223586"/>
                <a:gd name="connsiteX60" fmla="*/ 1687364 w 4052305"/>
                <a:gd name="connsiteY60" fmla="*/ 920979 h 1223586"/>
                <a:gd name="connsiteX61" fmla="*/ 2124829 w 4052305"/>
                <a:gd name="connsiteY61" fmla="*/ 920979 h 1223586"/>
                <a:gd name="connsiteX62" fmla="*/ 2614921 w 4052305"/>
                <a:gd name="connsiteY62" fmla="*/ 920979 h 1223586"/>
                <a:gd name="connsiteX63" fmla="*/ 3170797 w 4052305"/>
                <a:gd name="connsiteY63" fmla="*/ 920979 h 1223586"/>
                <a:gd name="connsiteX64" fmla="*/ 3749698 w 4052305"/>
                <a:gd name="connsiteY64" fmla="*/ 920979 h 1223586"/>
                <a:gd name="connsiteX65" fmla="*/ 3769433 w 4052305"/>
                <a:gd name="connsiteY65" fmla="*/ 920979 h 1223586"/>
                <a:gd name="connsiteX66" fmla="*/ 3789168 w 4052305"/>
                <a:gd name="connsiteY66" fmla="*/ 914400 h 1223586"/>
                <a:gd name="connsiteX67" fmla="*/ 3805614 w 4052305"/>
                <a:gd name="connsiteY67" fmla="*/ 901243 h 1223586"/>
                <a:gd name="connsiteX68" fmla="*/ 3815482 w 4052305"/>
                <a:gd name="connsiteY68" fmla="*/ 888087 h 1223586"/>
                <a:gd name="connsiteX69" fmla="*/ 3822060 w 4052305"/>
                <a:gd name="connsiteY69" fmla="*/ 868351 h 1223586"/>
                <a:gd name="connsiteX70" fmla="*/ 3825349 w 4052305"/>
                <a:gd name="connsiteY70" fmla="*/ 845327 h 1223586"/>
                <a:gd name="connsiteX71" fmla="*/ 3828639 w 4052305"/>
                <a:gd name="connsiteY71" fmla="*/ 819013 h 1223586"/>
                <a:gd name="connsiteX72" fmla="*/ 3828639 w 4052305"/>
                <a:gd name="connsiteY72" fmla="*/ 795989 h 1223586"/>
                <a:gd name="connsiteX73" fmla="*/ 3815482 w 4052305"/>
                <a:gd name="connsiteY73" fmla="*/ 740072 h 1223586"/>
                <a:gd name="connsiteX74" fmla="*/ 3782590 w 4052305"/>
                <a:gd name="connsiteY74" fmla="*/ 598636 h 1223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052305" h="1223586">
                  <a:moveTo>
                    <a:pt x="3782590" y="598636"/>
                  </a:moveTo>
                  <a:lnTo>
                    <a:pt x="3736541" y="394705"/>
                  </a:lnTo>
                  <a:lnTo>
                    <a:pt x="3703649" y="253269"/>
                  </a:lnTo>
                  <a:lnTo>
                    <a:pt x="3660889" y="42760"/>
                  </a:lnTo>
                  <a:lnTo>
                    <a:pt x="3812193" y="0"/>
                  </a:lnTo>
                  <a:lnTo>
                    <a:pt x="3845085" y="134858"/>
                  </a:lnTo>
                  <a:lnTo>
                    <a:pt x="3907580" y="361813"/>
                  </a:lnTo>
                  <a:lnTo>
                    <a:pt x="3956918" y="539430"/>
                  </a:lnTo>
                  <a:lnTo>
                    <a:pt x="3999677" y="694023"/>
                  </a:lnTo>
                  <a:lnTo>
                    <a:pt x="4012834" y="733494"/>
                  </a:lnTo>
                  <a:lnTo>
                    <a:pt x="4029280" y="782832"/>
                  </a:lnTo>
                  <a:lnTo>
                    <a:pt x="4039148" y="825592"/>
                  </a:lnTo>
                  <a:lnTo>
                    <a:pt x="4049016" y="878219"/>
                  </a:lnTo>
                  <a:lnTo>
                    <a:pt x="4052305" y="914400"/>
                  </a:lnTo>
                  <a:lnTo>
                    <a:pt x="4049016" y="934136"/>
                  </a:lnTo>
                  <a:lnTo>
                    <a:pt x="4035859" y="973606"/>
                  </a:lnTo>
                  <a:lnTo>
                    <a:pt x="4016123" y="1009787"/>
                  </a:lnTo>
                  <a:lnTo>
                    <a:pt x="3989810" y="1055836"/>
                  </a:lnTo>
                  <a:lnTo>
                    <a:pt x="3947050" y="1105174"/>
                  </a:lnTo>
                  <a:lnTo>
                    <a:pt x="3907580" y="1147934"/>
                  </a:lnTo>
                  <a:lnTo>
                    <a:pt x="3861531" y="1187405"/>
                  </a:lnTo>
                  <a:lnTo>
                    <a:pt x="3831928" y="1207140"/>
                  </a:lnTo>
                  <a:lnTo>
                    <a:pt x="3808903" y="1220297"/>
                  </a:lnTo>
                  <a:lnTo>
                    <a:pt x="3785879" y="1223586"/>
                  </a:lnTo>
                  <a:lnTo>
                    <a:pt x="3762854" y="1223586"/>
                  </a:lnTo>
                  <a:lnTo>
                    <a:pt x="3726673" y="1207140"/>
                  </a:lnTo>
                  <a:lnTo>
                    <a:pt x="3690492" y="1180826"/>
                  </a:lnTo>
                  <a:lnTo>
                    <a:pt x="3657600" y="1147934"/>
                  </a:lnTo>
                  <a:lnTo>
                    <a:pt x="3608262" y="1144645"/>
                  </a:lnTo>
                  <a:lnTo>
                    <a:pt x="3351703" y="1144645"/>
                  </a:lnTo>
                  <a:lnTo>
                    <a:pt x="3121459" y="1144645"/>
                  </a:lnTo>
                  <a:lnTo>
                    <a:pt x="2910949" y="1144645"/>
                  </a:lnTo>
                  <a:lnTo>
                    <a:pt x="2674126" y="1144645"/>
                  </a:lnTo>
                  <a:lnTo>
                    <a:pt x="2368230" y="1144645"/>
                  </a:lnTo>
                  <a:lnTo>
                    <a:pt x="2082069" y="1144645"/>
                  </a:lnTo>
                  <a:lnTo>
                    <a:pt x="1795908" y="1144645"/>
                  </a:lnTo>
                  <a:lnTo>
                    <a:pt x="1552506" y="1144645"/>
                  </a:lnTo>
                  <a:lnTo>
                    <a:pt x="1095306" y="1144645"/>
                  </a:lnTo>
                  <a:lnTo>
                    <a:pt x="881508" y="1154512"/>
                  </a:lnTo>
                  <a:lnTo>
                    <a:pt x="680866" y="1167669"/>
                  </a:lnTo>
                  <a:lnTo>
                    <a:pt x="490092" y="1180826"/>
                  </a:lnTo>
                  <a:lnTo>
                    <a:pt x="371680" y="1190694"/>
                  </a:lnTo>
                  <a:lnTo>
                    <a:pt x="325631" y="1193983"/>
                  </a:lnTo>
                  <a:lnTo>
                    <a:pt x="279582" y="1190694"/>
                  </a:lnTo>
                  <a:lnTo>
                    <a:pt x="213798" y="1177537"/>
                  </a:lnTo>
                  <a:lnTo>
                    <a:pt x="154593" y="1154512"/>
                  </a:lnTo>
                  <a:lnTo>
                    <a:pt x="92098" y="1121620"/>
                  </a:lnTo>
                  <a:lnTo>
                    <a:pt x="62495" y="1101885"/>
                  </a:lnTo>
                  <a:lnTo>
                    <a:pt x="36181" y="1082150"/>
                  </a:lnTo>
                  <a:lnTo>
                    <a:pt x="16446" y="1059125"/>
                  </a:lnTo>
                  <a:lnTo>
                    <a:pt x="6578" y="1042679"/>
                  </a:lnTo>
                  <a:lnTo>
                    <a:pt x="0" y="1022944"/>
                  </a:lnTo>
                  <a:lnTo>
                    <a:pt x="0" y="1009787"/>
                  </a:lnTo>
                  <a:lnTo>
                    <a:pt x="6578" y="990052"/>
                  </a:lnTo>
                  <a:lnTo>
                    <a:pt x="19735" y="976895"/>
                  </a:lnTo>
                  <a:lnTo>
                    <a:pt x="65784" y="944003"/>
                  </a:lnTo>
                  <a:lnTo>
                    <a:pt x="526273" y="924268"/>
                  </a:lnTo>
                  <a:lnTo>
                    <a:pt x="582190" y="920979"/>
                  </a:lnTo>
                  <a:lnTo>
                    <a:pt x="828880" y="920979"/>
                  </a:lnTo>
                  <a:lnTo>
                    <a:pt x="1177536" y="920979"/>
                  </a:lnTo>
                  <a:lnTo>
                    <a:pt x="1687364" y="920979"/>
                  </a:lnTo>
                  <a:lnTo>
                    <a:pt x="2124829" y="920979"/>
                  </a:lnTo>
                  <a:lnTo>
                    <a:pt x="2614921" y="920979"/>
                  </a:lnTo>
                  <a:lnTo>
                    <a:pt x="3170797" y="920979"/>
                  </a:lnTo>
                  <a:lnTo>
                    <a:pt x="3749698" y="920979"/>
                  </a:lnTo>
                  <a:lnTo>
                    <a:pt x="3769433" y="920979"/>
                  </a:lnTo>
                  <a:lnTo>
                    <a:pt x="3789168" y="914400"/>
                  </a:lnTo>
                  <a:lnTo>
                    <a:pt x="3805614" y="901243"/>
                  </a:lnTo>
                  <a:lnTo>
                    <a:pt x="3815482" y="888087"/>
                  </a:lnTo>
                  <a:lnTo>
                    <a:pt x="3822060" y="868351"/>
                  </a:lnTo>
                  <a:lnTo>
                    <a:pt x="3825349" y="845327"/>
                  </a:lnTo>
                  <a:lnTo>
                    <a:pt x="3828639" y="819013"/>
                  </a:lnTo>
                  <a:lnTo>
                    <a:pt x="3828639" y="795989"/>
                  </a:lnTo>
                  <a:lnTo>
                    <a:pt x="3815482" y="740072"/>
                  </a:lnTo>
                  <a:lnTo>
                    <a:pt x="3782590" y="5986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95">
              <a:extLst>
                <a:ext uri="{FF2B5EF4-FFF2-40B4-BE49-F238E27FC236}">
                  <a16:creationId xmlns:a16="http://schemas.microsoft.com/office/drawing/2014/main" id="{4A0BD41E-9B08-4F71-9CBF-F65A29E6CD9A}"/>
                </a:ext>
              </a:extLst>
            </p:cNvPr>
            <p:cNvSpPr/>
            <p:nvPr/>
          </p:nvSpPr>
          <p:spPr>
            <a:xfrm rot="16200000">
              <a:off x="6176169" y="5096669"/>
              <a:ext cx="671513" cy="657225"/>
            </a:xfrm>
            <a:custGeom>
              <a:avLst/>
              <a:gdLst>
                <a:gd name="connsiteX0" fmla="*/ 528637 w 671512"/>
                <a:gd name="connsiteY0" fmla="*/ 66675 h 657225"/>
                <a:gd name="connsiteX1" fmla="*/ 461962 w 671512"/>
                <a:gd name="connsiteY1" fmla="*/ 159544 h 657225"/>
                <a:gd name="connsiteX2" fmla="*/ 397669 w 671512"/>
                <a:gd name="connsiteY2" fmla="*/ 245269 h 657225"/>
                <a:gd name="connsiteX3" fmla="*/ 319087 w 671512"/>
                <a:gd name="connsiteY3" fmla="*/ 335757 h 657225"/>
                <a:gd name="connsiteX4" fmla="*/ 261937 w 671512"/>
                <a:gd name="connsiteY4" fmla="*/ 397669 h 657225"/>
                <a:gd name="connsiteX5" fmla="*/ 190500 w 671512"/>
                <a:gd name="connsiteY5" fmla="*/ 464344 h 657225"/>
                <a:gd name="connsiteX6" fmla="*/ 107156 w 671512"/>
                <a:gd name="connsiteY6" fmla="*/ 538163 h 657225"/>
                <a:gd name="connsiteX7" fmla="*/ 61912 w 671512"/>
                <a:gd name="connsiteY7" fmla="*/ 571500 h 657225"/>
                <a:gd name="connsiteX8" fmla="*/ 16669 w 671512"/>
                <a:gd name="connsiteY8" fmla="*/ 607219 h 657225"/>
                <a:gd name="connsiteX9" fmla="*/ 0 w 671512"/>
                <a:gd name="connsiteY9" fmla="*/ 633413 h 657225"/>
                <a:gd name="connsiteX10" fmla="*/ 0 w 671512"/>
                <a:gd name="connsiteY10" fmla="*/ 657225 h 657225"/>
                <a:gd name="connsiteX11" fmla="*/ 671512 w 671512"/>
                <a:gd name="connsiteY11" fmla="*/ 552450 h 657225"/>
                <a:gd name="connsiteX12" fmla="*/ 590550 w 671512"/>
                <a:gd name="connsiteY12" fmla="*/ 550069 h 657225"/>
                <a:gd name="connsiteX13" fmla="*/ 523875 w 671512"/>
                <a:gd name="connsiteY13" fmla="*/ 550069 h 657225"/>
                <a:gd name="connsiteX14" fmla="*/ 504825 w 671512"/>
                <a:gd name="connsiteY14" fmla="*/ 547688 h 657225"/>
                <a:gd name="connsiteX15" fmla="*/ 488156 w 671512"/>
                <a:gd name="connsiteY15" fmla="*/ 533400 h 657225"/>
                <a:gd name="connsiteX16" fmla="*/ 478631 w 671512"/>
                <a:gd name="connsiteY16" fmla="*/ 511969 h 657225"/>
                <a:gd name="connsiteX17" fmla="*/ 473869 w 671512"/>
                <a:gd name="connsiteY17" fmla="*/ 488157 h 657225"/>
                <a:gd name="connsiteX18" fmla="*/ 473869 w 671512"/>
                <a:gd name="connsiteY18" fmla="*/ 459582 h 657225"/>
                <a:gd name="connsiteX19" fmla="*/ 478631 w 671512"/>
                <a:gd name="connsiteY19" fmla="*/ 431007 h 657225"/>
                <a:gd name="connsiteX20" fmla="*/ 516731 w 671512"/>
                <a:gd name="connsiteY20" fmla="*/ 340519 h 657225"/>
                <a:gd name="connsiteX21" fmla="*/ 552450 w 671512"/>
                <a:gd name="connsiteY21" fmla="*/ 240507 h 657225"/>
                <a:gd name="connsiteX22" fmla="*/ 595312 w 671512"/>
                <a:gd name="connsiteY22" fmla="*/ 114300 h 657225"/>
                <a:gd name="connsiteX23" fmla="*/ 614362 w 671512"/>
                <a:gd name="connsiteY23" fmla="*/ 54769 h 657225"/>
                <a:gd name="connsiteX24" fmla="*/ 616744 w 671512"/>
                <a:gd name="connsiteY24" fmla="*/ 38100 h 657225"/>
                <a:gd name="connsiteX25" fmla="*/ 616744 w 671512"/>
                <a:gd name="connsiteY25" fmla="*/ 21432 h 657225"/>
                <a:gd name="connsiteX26" fmla="*/ 611981 w 671512"/>
                <a:gd name="connsiteY26" fmla="*/ 7144 h 657225"/>
                <a:gd name="connsiteX27" fmla="*/ 602456 w 671512"/>
                <a:gd name="connsiteY27" fmla="*/ 0 h 657225"/>
                <a:gd name="connsiteX28" fmla="*/ 590550 w 671512"/>
                <a:gd name="connsiteY28" fmla="*/ 0 h 657225"/>
                <a:gd name="connsiteX29" fmla="*/ 571500 w 671512"/>
                <a:gd name="connsiteY29" fmla="*/ 11907 h 657225"/>
                <a:gd name="connsiteX30" fmla="*/ 528637 w 671512"/>
                <a:gd name="connsiteY30" fmla="*/ 66675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71512" h="657225">
                  <a:moveTo>
                    <a:pt x="528637" y="66675"/>
                  </a:moveTo>
                  <a:lnTo>
                    <a:pt x="461962" y="159544"/>
                  </a:lnTo>
                  <a:lnTo>
                    <a:pt x="397669" y="245269"/>
                  </a:lnTo>
                  <a:lnTo>
                    <a:pt x="319087" y="335757"/>
                  </a:lnTo>
                  <a:lnTo>
                    <a:pt x="261937" y="397669"/>
                  </a:lnTo>
                  <a:lnTo>
                    <a:pt x="190500" y="464344"/>
                  </a:lnTo>
                  <a:lnTo>
                    <a:pt x="107156" y="538163"/>
                  </a:lnTo>
                  <a:lnTo>
                    <a:pt x="61912" y="571500"/>
                  </a:lnTo>
                  <a:lnTo>
                    <a:pt x="16669" y="607219"/>
                  </a:lnTo>
                  <a:lnTo>
                    <a:pt x="0" y="633413"/>
                  </a:lnTo>
                  <a:lnTo>
                    <a:pt x="0" y="657225"/>
                  </a:lnTo>
                  <a:lnTo>
                    <a:pt x="671512" y="552450"/>
                  </a:lnTo>
                  <a:lnTo>
                    <a:pt x="590550" y="550069"/>
                  </a:lnTo>
                  <a:lnTo>
                    <a:pt x="523875" y="550069"/>
                  </a:lnTo>
                  <a:lnTo>
                    <a:pt x="504825" y="547688"/>
                  </a:lnTo>
                  <a:lnTo>
                    <a:pt x="488156" y="533400"/>
                  </a:lnTo>
                  <a:lnTo>
                    <a:pt x="478631" y="511969"/>
                  </a:lnTo>
                  <a:lnTo>
                    <a:pt x="473869" y="488157"/>
                  </a:lnTo>
                  <a:lnTo>
                    <a:pt x="473869" y="459582"/>
                  </a:lnTo>
                  <a:lnTo>
                    <a:pt x="478631" y="431007"/>
                  </a:lnTo>
                  <a:lnTo>
                    <a:pt x="516731" y="340519"/>
                  </a:lnTo>
                  <a:lnTo>
                    <a:pt x="552450" y="240507"/>
                  </a:lnTo>
                  <a:lnTo>
                    <a:pt x="595312" y="114300"/>
                  </a:lnTo>
                  <a:lnTo>
                    <a:pt x="614362" y="54769"/>
                  </a:lnTo>
                  <a:lnTo>
                    <a:pt x="616744" y="38100"/>
                  </a:lnTo>
                  <a:lnTo>
                    <a:pt x="616744" y="21432"/>
                  </a:lnTo>
                  <a:lnTo>
                    <a:pt x="611981" y="7144"/>
                  </a:lnTo>
                  <a:lnTo>
                    <a:pt x="602456" y="0"/>
                  </a:lnTo>
                  <a:lnTo>
                    <a:pt x="590550" y="0"/>
                  </a:lnTo>
                  <a:lnTo>
                    <a:pt x="571500" y="11907"/>
                  </a:lnTo>
                  <a:lnTo>
                    <a:pt x="528637" y="66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93">
              <a:extLst>
                <a:ext uri="{FF2B5EF4-FFF2-40B4-BE49-F238E27FC236}">
                  <a16:creationId xmlns:a16="http://schemas.microsoft.com/office/drawing/2014/main" id="{794A8923-A4F3-4896-B8BC-EFCC263A589F}"/>
                </a:ext>
              </a:extLst>
            </p:cNvPr>
            <p:cNvSpPr/>
            <p:nvPr/>
          </p:nvSpPr>
          <p:spPr>
            <a:xfrm rot="16200000">
              <a:off x="6177757" y="2432844"/>
              <a:ext cx="292100" cy="947737"/>
            </a:xfrm>
            <a:custGeom>
              <a:avLst/>
              <a:gdLst>
                <a:gd name="connsiteX0" fmla="*/ 50006 w 292894"/>
                <a:gd name="connsiteY0" fmla="*/ 578644 h 947738"/>
                <a:gd name="connsiteX1" fmla="*/ 83344 w 292894"/>
                <a:gd name="connsiteY1" fmla="*/ 740569 h 947738"/>
                <a:gd name="connsiteX2" fmla="*/ 128588 w 292894"/>
                <a:gd name="connsiteY2" fmla="*/ 947738 h 947738"/>
                <a:gd name="connsiteX3" fmla="*/ 221456 w 292894"/>
                <a:gd name="connsiteY3" fmla="*/ 940594 h 947738"/>
                <a:gd name="connsiteX4" fmla="*/ 259556 w 292894"/>
                <a:gd name="connsiteY4" fmla="*/ 862013 h 947738"/>
                <a:gd name="connsiteX5" fmla="*/ 280988 w 292894"/>
                <a:gd name="connsiteY5" fmla="*/ 816769 h 947738"/>
                <a:gd name="connsiteX6" fmla="*/ 288131 w 292894"/>
                <a:gd name="connsiteY6" fmla="*/ 790575 h 947738"/>
                <a:gd name="connsiteX7" fmla="*/ 290513 w 292894"/>
                <a:gd name="connsiteY7" fmla="*/ 766763 h 947738"/>
                <a:gd name="connsiteX8" fmla="*/ 292894 w 292894"/>
                <a:gd name="connsiteY8" fmla="*/ 740569 h 947738"/>
                <a:gd name="connsiteX9" fmla="*/ 292894 w 292894"/>
                <a:gd name="connsiteY9" fmla="*/ 723900 h 947738"/>
                <a:gd name="connsiteX10" fmla="*/ 288131 w 292894"/>
                <a:gd name="connsiteY10" fmla="*/ 683419 h 947738"/>
                <a:gd name="connsiteX11" fmla="*/ 283369 w 292894"/>
                <a:gd name="connsiteY11" fmla="*/ 650082 h 947738"/>
                <a:gd name="connsiteX12" fmla="*/ 269081 w 292894"/>
                <a:gd name="connsiteY12" fmla="*/ 604838 h 947738"/>
                <a:gd name="connsiteX13" fmla="*/ 250031 w 292894"/>
                <a:gd name="connsiteY13" fmla="*/ 552450 h 947738"/>
                <a:gd name="connsiteX14" fmla="*/ 228600 w 292894"/>
                <a:gd name="connsiteY14" fmla="*/ 507207 h 947738"/>
                <a:gd name="connsiteX15" fmla="*/ 216694 w 292894"/>
                <a:gd name="connsiteY15" fmla="*/ 473869 h 947738"/>
                <a:gd name="connsiteX16" fmla="*/ 202406 w 292894"/>
                <a:gd name="connsiteY16" fmla="*/ 433388 h 947738"/>
                <a:gd name="connsiteX17" fmla="*/ 188119 w 292894"/>
                <a:gd name="connsiteY17" fmla="*/ 371475 h 947738"/>
                <a:gd name="connsiteX18" fmla="*/ 178594 w 292894"/>
                <a:gd name="connsiteY18" fmla="*/ 326232 h 947738"/>
                <a:gd name="connsiteX19" fmla="*/ 169069 w 292894"/>
                <a:gd name="connsiteY19" fmla="*/ 269082 h 947738"/>
                <a:gd name="connsiteX20" fmla="*/ 161925 w 292894"/>
                <a:gd name="connsiteY20" fmla="*/ 204788 h 947738"/>
                <a:gd name="connsiteX21" fmla="*/ 159544 w 292894"/>
                <a:gd name="connsiteY21" fmla="*/ 111919 h 947738"/>
                <a:gd name="connsiteX22" fmla="*/ 164306 w 292894"/>
                <a:gd name="connsiteY22" fmla="*/ 0 h 947738"/>
                <a:gd name="connsiteX23" fmla="*/ 38100 w 292894"/>
                <a:gd name="connsiteY23" fmla="*/ 0 h 947738"/>
                <a:gd name="connsiteX24" fmla="*/ 19050 w 292894"/>
                <a:gd name="connsiteY24" fmla="*/ 97632 h 947738"/>
                <a:gd name="connsiteX25" fmla="*/ 11906 w 292894"/>
                <a:gd name="connsiteY25" fmla="*/ 157163 h 947738"/>
                <a:gd name="connsiteX26" fmla="*/ 7144 w 292894"/>
                <a:gd name="connsiteY26" fmla="*/ 219075 h 947738"/>
                <a:gd name="connsiteX27" fmla="*/ 0 w 292894"/>
                <a:gd name="connsiteY27" fmla="*/ 314325 h 947738"/>
                <a:gd name="connsiteX28" fmla="*/ 2381 w 292894"/>
                <a:gd name="connsiteY28" fmla="*/ 347663 h 947738"/>
                <a:gd name="connsiteX29" fmla="*/ 50006 w 292894"/>
                <a:gd name="connsiteY29" fmla="*/ 578644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92894" h="947738">
                  <a:moveTo>
                    <a:pt x="50006" y="578644"/>
                  </a:moveTo>
                  <a:lnTo>
                    <a:pt x="83344" y="740569"/>
                  </a:lnTo>
                  <a:lnTo>
                    <a:pt x="128588" y="947738"/>
                  </a:lnTo>
                  <a:lnTo>
                    <a:pt x="221456" y="940594"/>
                  </a:lnTo>
                  <a:lnTo>
                    <a:pt x="259556" y="862013"/>
                  </a:lnTo>
                  <a:lnTo>
                    <a:pt x="280988" y="816769"/>
                  </a:lnTo>
                  <a:lnTo>
                    <a:pt x="288131" y="790575"/>
                  </a:lnTo>
                  <a:lnTo>
                    <a:pt x="290513" y="766763"/>
                  </a:lnTo>
                  <a:lnTo>
                    <a:pt x="292894" y="740569"/>
                  </a:lnTo>
                  <a:lnTo>
                    <a:pt x="292894" y="723900"/>
                  </a:lnTo>
                  <a:lnTo>
                    <a:pt x="288131" y="683419"/>
                  </a:lnTo>
                  <a:lnTo>
                    <a:pt x="283369" y="650082"/>
                  </a:lnTo>
                  <a:lnTo>
                    <a:pt x="269081" y="604838"/>
                  </a:lnTo>
                  <a:lnTo>
                    <a:pt x="250031" y="552450"/>
                  </a:lnTo>
                  <a:lnTo>
                    <a:pt x="228600" y="507207"/>
                  </a:lnTo>
                  <a:lnTo>
                    <a:pt x="216694" y="473869"/>
                  </a:lnTo>
                  <a:lnTo>
                    <a:pt x="202406" y="433388"/>
                  </a:lnTo>
                  <a:lnTo>
                    <a:pt x="188119" y="371475"/>
                  </a:lnTo>
                  <a:lnTo>
                    <a:pt x="178594" y="326232"/>
                  </a:lnTo>
                  <a:lnTo>
                    <a:pt x="169069" y="269082"/>
                  </a:lnTo>
                  <a:lnTo>
                    <a:pt x="161925" y="204788"/>
                  </a:lnTo>
                  <a:cubicBezTo>
                    <a:pt x="161131" y="173832"/>
                    <a:pt x="160338" y="142875"/>
                    <a:pt x="159544" y="111919"/>
                  </a:cubicBezTo>
                  <a:lnTo>
                    <a:pt x="164306" y="0"/>
                  </a:lnTo>
                  <a:lnTo>
                    <a:pt x="38100" y="0"/>
                  </a:lnTo>
                  <a:lnTo>
                    <a:pt x="19050" y="97632"/>
                  </a:lnTo>
                  <a:lnTo>
                    <a:pt x="11906" y="157163"/>
                  </a:lnTo>
                  <a:lnTo>
                    <a:pt x="7144" y="219075"/>
                  </a:lnTo>
                  <a:lnTo>
                    <a:pt x="0" y="314325"/>
                  </a:lnTo>
                  <a:lnTo>
                    <a:pt x="2381" y="347663"/>
                  </a:lnTo>
                  <a:lnTo>
                    <a:pt x="50006" y="578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94">
              <a:extLst>
                <a:ext uri="{FF2B5EF4-FFF2-40B4-BE49-F238E27FC236}">
                  <a16:creationId xmlns:a16="http://schemas.microsoft.com/office/drawing/2014/main" id="{0E594080-E94B-468A-9230-D1CC258E0931}"/>
                </a:ext>
              </a:extLst>
            </p:cNvPr>
            <p:cNvSpPr/>
            <p:nvPr/>
          </p:nvSpPr>
          <p:spPr>
            <a:xfrm rot="16200000">
              <a:off x="6176963" y="3416300"/>
              <a:ext cx="287338" cy="947737"/>
            </a:xfrm>
            <a:custGeom>
              <a:avLst/>
              <a:gdLst>
                <a:gd name="connsiteX0" fmla="*/ 192881 w 288131"/>
                <a:gd name="connsiteY0" fmla="*/ 431006 h 947738"/>
                <a:gd name="connsiteX1" fmla="*/ 159544 w 288131"/>
                <a:gd name="connsiteY1" fmla="*/ 307181 h 947738"/>
                <a:gd name="connsiteX2" fmla="*/ 138113 w 288131"/>
                <a:gd name="connsiteY2" fmla="*/ 207169 h 947738"/>
                <a:gd name="connsiteX3" fmla="*/ 135731 w 288131"/>
                <a:gd name="connsiteY3" fmla="*/ 185738 h 947738"/>
                <a:gd name="connsiteX4" fmla="*/ 135731 w 288131"/>
                <a:gd name="connsiteY4" fmla="*/ 171450 h 947738"/>
                <a:gd name="connsiteX5" fmla="*/ 138113 w 288131"/>
                <a:gd name="connsiteY5" fmla="*/ 150019 h 947738"/>
                <a:gd name="connsiteX6" fmla="*/ 147638 w 288131"/>
                <a:gd name="connsiteY6" fmla="*/ 119063 h 947738"/>
                <a:gd name="connsiteX7" fmla="*/ 202406 w 288131"/>
                <a:gd name="connsiteY7" fmla="*/ 2381 h 947738"/>
                <a:gd name="connsiteX8" fmla="*/ 80963 w 288131"/>
                <a:gd name="connsiteY8" fmla="*/ 0 h 947738"/>
                <a:gd name="connsiteX9" fmla="*/ 35719 w 288131"/>
                <a:gd name="connsiteY9" fmla="*/ 73819 h 947738"/>
                <a:gd name="connsiteX10" fmla="*/ 21431 w 288131"/>
                <a:gd name="connsiteY10" fmla="*/ 109538 h 947738"/>
                <a:gd name="connsiteX11" fmla="*/ 9525 w 288131"/>
                <a:gd name="connsiteY11" fmla="*/ 140494 h 947738"/>
                <a:gd name="connsiteX12" fmla="*/ 2381 w 288131"/>
                <a:gd name="connsiteY12" fmla="*/ 195263 h 947738"/>
                <a:gd name="connsiteX13" fmla="*/ 0 w 288131"/>
                <a:gd name="connsiteY13" fmla="*/ 242888 h 947738"/>
                <a:gd name="connsiteX14" fmla="*/ 2381 w 288131"/>
                <a:gd name="connsiteY14" fmla="*/ 278606 h 947738"/>
                <a:gd name="connsiteX15" fmla="*/ 21431 w 288131"/>
                <a:gd name="connsiteY15" fmla="*/ 400050 h 947738"/>
                <a:gd name="connsiteX16" fmla="*/ 57150 w 288131"/>
                <a:gd name="connsiteY16" fmla="*/ 559594 h 947738"/>
                <a:gd name="connsiteX17" fmla="*/ 95250 w 288131"/>
                <a:gd name="connsiteY17" fmla="*/ 709613 h 947738"/>
                <a:gd name="connsiteX18" fmla="*/ 109538 w 288131"/>
                <a:gd name="connsiteY18" fmla="*/ 769144 h 947738"/>
                <a:gd name="connsiteX19" fmla="*/ 109538 w 288131"/>
                <a:gd name="connsiteY19" fmla="*/ 947738 h 947738"/>
                <a:gd name="connsiteX20" fmla="*/ 288131 w 288131"/>
                <a:gd name="connsiteY20" fmla="*/ 947738 h 947738"/>
                <a:gd name="connsiteX21" fmla="*/ 288131 w 288131"/>
                <a:gd name="connsiteY21" fmla="*/ 754856 h 947738"/>
                <a:gd name="connsiteX22" fmla="*/ 283369 w 288131"/>
                <a:gd name="connsiteY22" fmla="*/ 731044 h 947738"/>
                <a:gd name="connsiteX23" fmla="*/ 271463 w 288131"/>
                <a:gd name="connsiteY23" fmla="*/ 692944 h 947738"/>
                <a:gd name="connsiteX24" fmla="*/ 254794 w 288131"/>
                <a:gd name="connsiteY24" fmla="*/ 638175 h 947738"/>
                <a:gd name="connsiteX25" fmla="*/ 235744 w 288131"/>
                <a:gd name="connsiteY25" fmla="*/ 576263 h 947738"/>
                <a:gd name="connsiteX26" fmla="*/ 192881 w 288131"/>
                <a:gd name="connsiteY26" fmla="*/ 431006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88131" h="947738">
                  <a:moveTo>
                    <a:pt x="192881" y="431006"/>
                  </a:moveTo>
                  <a:lnTo>
                    <a:pt x="159544" y="307181"/>
                  </a:lnTo>
                  <a:lnTo>
                    <a:pt x="138113" y="207169"/>
                  </a:lnTo>
                  <a:lnTo>
                    <a:pt x="135731" y="185738"/>
                  </a:lnTo>
                  <a:lnTo>
                    <a:pt x="135731" y="171450"/>
                  </a:lnTo>
                  <a:lnTo>
                    <a:pt x="138113" y="150019"/>
                  </a:lnTo>
                  <a:lnTo>
                    <a:pt x="147638" y="119063"/>
                  </a:lnTo>
                  <a:lnTo>
                    <a:pt x="202406" y="2381"/>
                  </a:lnTo>
                  <a:lnTo>
                    <a:pt x="80963" y="0"/>
                  </a:lnTo>
                  <a:lnTo>
                    <a:pt x="35719" y="73819"/>
                  </a:lnTo>
                  <a:lnTo>
                    <a:pt x="21431" y="109538"/>
                  </a:lnTo>
                  <a:lnTo>
                    <a:pt x="9525" y="140494"/>
                  </a:lnTo>
                  <a:lnTo>
                    <a:pt x="2381" y="195263"/>
                  </a:lnTo>
                  <a:lnTo>
                    <a:pt x="0" y="242888"/>
                  </a:lnTo>
                  <a:lnTo>
                    <a:pt x="2381" y="278606"/>
                  </a:lnTo>
                  <a:lnTo>
                    <a:pt x="21431" y="400050"/>
                  </a:lnTo>
                  <a:lnTo>
                    <a:pt x="57150" y="559594"/>
                  </a:lnTo>
                  <a:lnTo>
                    <a:pt x="95250" y="709613"/>
                  </a:lnTo>
                  <a:lnTo>
                    <a:pt x="109538" y="769144"/>
                  </a:lnTo>
                  <a:lnTo>
                    <a:pt x="109538" y="947738"/>
                  </a:lnTo>
                  <a:lnTo>
                    <a:pt x="288131" y="947738"/>
                  </a:lnTo>
                  <a:lnTo>
                    <a:pt x="288131" y="754856"/>
                  </a:lnTo>
                  <a:lnTo>
                    <a:pt x="283369" y="731044"/>
                  </a:lnTo>
                  <a:lnTo>
                    <a:pt x="271463" y="692944"/>
                  </a:lnTo>
                  <a:lnTo>
                    <a:pt x="254794" y="638175"/>
                  </a:lnTo>
                  <a:lnTo>
                    <a:pt x="235744" y="576263"/>
                  </a:lnTo>
                  <a:lnTo>
                    <a:pt x="192881" y="431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6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6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85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0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5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1474" name="グループ化 1">
            <a:extLst>
              <a:ext uri="{FF2B5EF4-FFF2-40B4-BE49-F238E27FC236}">
                <a16:creationId xmlns:a16="http://schemas.microsoft.com/office/drawing/2014/main" id="{5B235C1B-8DD1-416A-94FD-F69F01E7A924}"/>
              </a:ext>
            </a:extLst>
          </p:cNvPr>
          <p:cNvGrpSpPr>
            <a:grpSpLocks/>
          </p:cNvGrpSpPr>
          <p:nvPr/>
        </p:nvGrpSpPr>
        <p:grpSpPr bwMode="auto">
          <a:xfrm>
            <a:off x="2557463" y="1554163"/>
            <a:ext cx="4478337" cy="4210050"/>
            <a:chOff x="2557463" y="1554163"/>
            <a:chExt cx="4478337" cy="4210050"/>
          </a:xfrm>
        </p:grpSpPr>
        <p:sp>
          <p:nvSpPr>
            <p:cNvPr id="179" name="フリーフォーム 178">
              <a:extLst>
                <a:ext uri="{FF2B5EF4-FFF2-40B4-BE49-F238E27FC236}">
                  <a16:creationId xmlns:a16="http://schemas.microsoft.com/office/drawing/2014/main" id="{697BAFBA-EA97-48E8-9311-F53A5B1A85B9}"/>
                </a:ext>
              </a:extLst>
            </p:cNvPr>
            <p:cNvSpPr/>
            <p:nvPr/>
          </p:nvSpPr>
          <p:spPr>
            <a:xfrm>
              <a:off x="2900363" y="1630363"/>
              <a:ext cx="704850" cy="638175"/>
            </a:xfrm>
            <a:custGeom>
              <a:avLst/>
              <a:gdLst>
                <a:gd name="connsiteX0" fmla="*/ 216693 w 704850"/>
                <a:gd name="connsiteY0" fmla="*/ 319088 h 638175"/>
                <a:gd name="connsiteX1" fmla="*/ 180975 w 704850"/>
                <a:gd name="connsiteY1" fmla="*/ 276225 h 638175"/>
                <a:gd name="connsiteX2" fmla="*/ 150018 w 704850"/>
                <a:gd name="connsiteY2" fmla="*/ 238125 h 638175"/>
                <a:gd name="connsiteX3" fmla="*/ 119062 w 704850"/>
                <a:gd name="connsiteY3" fmla="*/ 197644 h 638175"/>
                <a:gd name="connsiteX4" fmla="*/ 80962 w 704850"/>
                <a:gd name="connsiteY4" fmla="*/ 147638 h 638175"/>
                <a:gd name="connsiteX5" fmla="*/ 54768 w 704850"/>
                <a:gd name="connsiteY5" fmla="*/ 114300 h 638175"/>
                <a:gd name="connsiteX6" fmla="*/ 33337 w 704850"/>
                <a:gd name="connsiteY6" fmla="*/ 83344 h 638175"/>
                <a:gd name="connsiteX7" fmla="*/ 11906 w 704850"/>
                <a:gd name="connsiteY7" fmla="*/ 50007 h 638175"/>
                <a:gd name="connsiteX8" fmla="*/ 2381 w 704850"/>
                <a:gd name="connsiteY8" fmla="*/ 30957 h 638175"/>
                <a:gd name="connsiteX9" fmla="*/ 0 w 704850"/>
                <a:gd name="connsiteY9" fmla="*/ 19050 h 638175"/>
                <a:gd name="connsiteX10" fmla="*/ 2381 w 704850"/>
                <a:gd name="connsiteY10" fmla="*/ 7144 h 638175"/>
                <a:gd name="connsiteX11" fmla="*/ 9525 w 704850"/>
                <a:gd name="connsiteY11" fmla="*/ 0 h 638175"/>
                <a:gd name="connsiteX12" fmla="*/ 19050 w 704850"/>
                <a:gd name="connsiteY12" fmla="*/ 0 h 638175"/>
                <a:gd name="connsiteX13" fmla="*/ 33337 w 704850"/>
                <a:gd name="connsiteY13" fmla="*/ 0 h 638175"/>
                <a:gd name="connsiteX14" fmla="*/ 59531 w 704850"/>
                <a:gd name="connsiteY14" fmla="*/ 11907 h 638175"/>
                <a:gd name="connsiteX15" fmla="*/ 97631 w 704850"/>
                <a:gd name="connsiteY15" fmla="*/ 42863 h 638175"/>
                <a:gd name="connsiteX16" fmla="*/ 135731 w 704850"/>
                <a:gd name="connsiteY16" fmla="*/ 69057 h 638175"/>
                <a:gd name="connsiteX17" fmla="*/ 171450 w 704850"/>
                <a:gd name="connsiteY17" fmla="*/ 90488 h 638175"/>
                <a:gd name="connsiteX18" fmla="*/ 219075 w 704850"/>
                <a:gd name="connsiteY18" fmla="*/ 116682 h 638175"/>
                <a:gd name="connsiteX19" fmla="*/ 271462 w 704850"/>
                <a:gd name="connsiteY19" fmla="*/ 142875 h 638175"/>
                <a:gd name="connsiteX20" fmla="*/ 316706 w 704850"/>
                <a:gd name="connsiteY20" fmla="*/ 161925 h 638175"/>
                <a:gd name="connsiteX21" fmla="*/ 381000 w 704850"/>
                <a:gd name="connsiteY21" fmla="*/ 183357 h 638175"/>
                <a:gd name="connsiteX22" fmla="*/ 438150 w 704850"/>
                <a:gd name="connsiteY22" fmla="*/ 202407 h 638175"/>
                <a:gd name="connsiteX23" fmla="*/ 476250 w 704850"/>
                <a:gd name="connsiteY23" fmla="*/ 211932 h 638175"/>
                <a:gd name="connsiteX24" fmla="*/ 511968 w 704850"/>
                <a:gd name="connsiteY24" fmla="*/ 223838 h 638175"/>
                <a:gd name="connsiteX25" fmla="*/ 557212 w 704850"/>
                <a:gd name="connsiteY25" fmla="*/ 252413 h 638175"/>
                <a:gd name="connsiteX26" fmla="*/ 597693 w 704850"/>
                <a:gd name="connsiteY26" fmla="*/ 288132 h 638175"/>
                <a:gd name="connsiteX27" fmla="*/ 619125 w 704850"/>
                <a:gd name="connsiteY27" fmla="*/ 311944 h 638175"/>
                <a:gd name="connsiteX28" fmla="*/ 638175 w 704850"/>
                <a:gd name="connsiteY28" fmla="*/ 340519 h 638175"/>
                <a:gd name="connsiteX29" fmla="*/ 654843 w 704850"/>
                <a:gd name="connsiteY29" fmla="*/ 371475 h 638175"/>
                <a:gd name="connsiteX30" fmla="*/ 673893 w 704850"/>
                <a:gd name="connsiteY30" fmla="*/ 411957 h 638175"/>
                <a:gd name="connsiteX31" fmla="*/ 688181 w 704850"/>
                <a:gd name="connsiteY31" fmla="*/ 447675 h 638175"/>
                <a:gd name="connsiteX32" fmla="*/ 700087 w 704850"/>
                <a:gd name="connsiteY32" fmla="*/ 502444 h 638175"/>
                <a:gd name="connsiteX33" fmla="*/ 704850 w 704850"/>
                <a:gd name="connsiteY33" fmla="*/ 535782 h 638175"/>
                <a:gd name="connsiteX34" fmla="*/ 704850 w 704850"/>
                <a:gd name="connsiteY34" fmla="*/ 554832 h 638175"/>
                <a:gd name="connsiteX35" fmla="*/ 695325 w 704850"/>
                <a:gd name="connsiteY35" fmla="*/ 590550 h 638175"/>
                <a:gd name="connsiteX36" fmla="*/ 678656 w 704850"/>
                <a:gd name="connsiteY36" fmla="*/ 614363 h 638175"/>
                <a:gd name="connsiteX37" fmla="*/ 652462 w 704850"/>
                <a:gd name="connsiteY37" fmla="*/ 633413 h 638175"/>
                <a:gd name="connsiteX38" fmla="*/ 628650 w 704850"/>
                <a:gd name="connsiteY38" fmla="*/ 638175 h 638175"/>
                <a:gd name="connsiteX39" fmla="*/ 592931 w 704850"/>
                <a:gd name="connsiteY39" fmla="*/ 631032 h 638175"/>
                <a:gd name="connsiteX40" fmla="*/ 559593 w 704850"/>
                <a:gd name="connsiteY40" fmla="*/ 619125 h 638175"/>
                <a:gd name="connsiteX41" fmla="*/ 507206 w 704850"/>
                <a:gd name="connsiteY41" fmla="*/ 590550 h 638175"/>
                <a:gd name="connsiteX42" fmla="*/ 459581 w 704850"/>
                <a:gd name="connsiteY42" fmla="*/ 557213 h 638175"/>
                <a:gd name="connsiteX43" fmla="*/ 402431 w 704850"/>
                <a:gd name="connsiteY43" fmla="*/ 507207 h 638175"/>
                <a:gd name="connsiteX44" fmla="*/ 342900 w 704850"/>
                <a:gd name="connsiteY44" fmla="*/ 454819 h 638175"/>
                <a:gd name="connsiteX45" fmla="*/ 300037 w 704850"/>
                <a:gd name="connsiteY45" fmla="*/ 414338 h 638175"/>
                <a:gd name="connsiteX46" fmla="*/ 216693 w 704850"/>
                <a:gd name="connsiteY46" fmla="*/ 319088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04850" h="638175">
                  <a:moveTo>
                    <a:pt x="216693" y="319088"/>
                  </a:moveTo>
                  <a:lnTo>
                    <a:pt x="180975" y="276225"/>
                  </a:lnTo>
                  <a:lnTo>
                    <a:pt x="150018" y="238125"/>
                  </a:lnTo>
                  <a:lnTo>
                    <a:pt x="119062" y="197644"/>
                  </a:lnTo>
                  <a:lnTo>
                    <a:pt x="80962" y="147638"/>
                  </a:lnTo>
                  <a:lnTo>
                    <a:pt x="54768" y="114300"/>
                  </a:lnTo>
                  <a:lnTo>
                    <a:pt x="33337" y="83344"/>
                  </a:lnTo>
                  <a:lnTo>
                    <a:pt x="11906" y="50007"/>
                  </a:lnTo>
                  <a:lnTo>
                    <a:pt x="2381" y="30957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9525" y="0"/>
                  </a:lnTo>
                  <a:lnTo>
                    <a:pt x="19050" y="0"/>
                  </a:lnTo>
                  <a:lnTo>
                    <a:pt x="33337" y="0"/>
                  </a:lnTo>
                  <a:lnTo>
                    <a:pt x="59531" y="11907"/>
                  </a:lnTo>
                  <a:lnTo>
                    <a:pt x="97631" y="42863"/>
                  </a:lnTo>
                  <a:lnTo>
                    <a:pt x="135731" y="69057"/>
                  </a:lnTo>
                  <a:lnTo>
                    <a:pt x="171450" y="90488"/>
                  </a:lnTo>
                  <a:lnTo>
                    <a:pt x="219075" y="116682"/>
                  </a:lnTo>
                  <a:lnTo>
                    <a:pt x="271462" y="142875"/>
                  </a:lnTo>
                  <a:lnTo>
                    <a:pt x="316706" y="161925"/>
                  </a:lnTo>
                  <a:lnTo>
                    <a:pt x="381000" y="183357"/>
                  </a:lnTo>
                  <a:lnTo>
                    <a:pt x="438150" y="202407"/>
                  </a:lnTo>
                  <a:lnTo>
                    <a:pt x="476250" y="211932"/>
                  </a:lnTo>
                  <a:lnTo>
                    <a:pt x="511968" y="223838"/>
                  </a:lnTo>
                  <a:lnTo>
                    <a:pt x="557212" y="252413"/>
                  </a:lnTo>
                  <a:lnTo>
                    <a:pt x="597693" y="288132"/>
                  </a:lnTo>
                  <a:lnTo>
                    <a:pt x="619125" y="311944"/>
                  </a:lnTo>
                  <a:lnTo>
                    <a:pt x="638175" y="340519"/>
                  </a:lnTo>
                  <a:lnTo>
                    <a:pt x="654843" y="371475"/>
                  </a:lnTo>
                  <a:lnTo>
                    <a:pt x="673893" y="411957"/>
                  </a:lnTo>
                  <a:lnTo>
                    <a:pt x="688181" y="447675"/>
                  </a:lnTo>
                  <a:lnTo>
                    <a:pt x="700087" y="502444"/>
                  </a:lnTo>
                  <a:lnTo>
                    <a:pt x="704850" y="535782"/>
                  </a:lnTo>
                  <a:lnTo>
                    <a:pt x="704850" y="554832"/>
                  </a:lnTo>
                  <a:lnTo>
                    <a:pt x="695325" y="590550"/>
                  </a:lnTo>
                  <a:lnTo>
                    <a:pt x="678656" y="614363"/>
                  </a:lnTo>
                  <a:lnTo>
                    <a:pt x="652462" y="633413"/>
                  </a:lnTo>
                  <a:lnTo>
                    <a:pt x="628650" y="638175"/>
                  </a:lnTo>
                  <a:lnTo>
                    <a:pt x="592931" y="631032"/>
                  </a:lnTo>
                  <a:lnTo>
                    <a:pt x="559593" y="619125"/>
                  </a:lnTo>
                  <a:lnTo>
                    <a:pt x="507206" y="590550"/>
                  </a:lnTo>
                  <a:lnTo>
                    <a:pt x="459581" y="557213"/>
                  </a:lnTo>
                  <a:lnTo>
                    <a:pt x="402431" y="507207"/>
                  </a:lnTo>
                  <a:lnTo>
                    <a:pt x="342900" y="454819"/>
                  </a:lnTo>
                  <a:lnTo>
                    <a:pt x="300037" y="414338"/>
                  </a:lnTo>
                  <a:lnTo>
                    <a:pt x="216693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0" name="フリーフォーム 179">
              <a:extLst>
                <a:ext uri="{FF2B5EF4-FFF2-40B4-BE49-F238E27FC236}">
                  <a16:creationId xmlns:a16="http://schemas.microsoft.com/office/drawing/2014/main" id="{03E2135C-8564-4A82-81B8-2937D51CDEE0}"/>
                </a:ext>
              </a:extLst>
            </p:cNvPr>
            <p:cNvSpPr/>
            <p:nvPr/>
          </p:nvSpPr>
          <p:spPr>
            <a:xfrm>
              <a:off x="2574925" y="2857500"/>
              <a:ext cx="719138" cy="531813"/>
            </a:xfrm>
            <a:custGeom>
              <a:avLst/>
              <a:gdLst>
                <a:gd name="connsiteX0" fmla="*/ 452438 w 719138"/>
                <a:gd name="connsiteY0" fmla="*/ 190500 h 531019"/>
                <a:gd name="connsiteX1" fmla="*/ 400050 w 719138"/>
                <a:gd name="connsiteY1" fmla="*/ 176213 h 531019"/>
                <a:gd name="connsiteX2" fmla="*/ 330994 w 719138"/>
                <a:gd name="connsiteY2" fmla="*/ 154781 h 531019"/>
                <a:gd name="connsiteX3" fmla="*/ 273844 w 719138"/>
                <a:gd name="connsiteY3" fmla="*/ 135731 h 531019"/>
                <a:gd name="connsiteX4" fmla="*/ 228600 w 719138"/>
                <a:gd name="connsiteY4" fmla="*/ 116681 h 531019"/>
                <a:gd name="connsiteX5" fmla="*/ 183357 w 719138"/>
                <a:gd name="connsiteY5" fmla="*/ 95250 h 531019"/>
                <a:gd name="connsiteX6" fmla="*/ 142875 w 719138"/>
                <a:gd name="connsiteY6" fmla="*/ 73819 h 531019"/>
                <a:gd name="connsiteX7" fmla="*/ 102394 w 719138"/>
                <a:gd name="connsiteY7" fmla="*/ 50006 h 531019"/>
                <a:gd name="connsiteX8" fmla="*/ 71438 w 719138"/>
                <a:gd name="connsiteY8" fmla="*/ 28575 h 531019"/>
                <a:gd name="connsiteX9" fmla="*/ 42863 w 719138"/>
                <a:gd name="connsiteY9" fmla="*/ 9525 h 531019"/>
                <a:gd name="connsiteX10" fmla="*/ 26194 w 719138"/>
                <a:gd name="connsiteY10" fmla="*/ 2381 h 531019"/>
                <a:gd name="connsiteX11" fmla="*/ 14288 w 719138"/>
                <a:gd name="connsiteY11" fmla="*/ 0 h 531019"/>
                <a:gd name="connsiteX12" fmla="*/ 2382 w 719138"/>
                <a:gd name="connsiteY12" fmla="*/ 4763 h 531019"/>
                <a:gd name="connsiteX13" fmla="*/ 0 w 719138"/>
                <a:gd name="connsiteY13" fmla="*/ 16669 h 531019"/>
                <a:gd name="connsiteX14" fmla="*/ 2382 w 719138"/>
                <a:gd name="connsiteY14" fmla="*/ 40481 h 531019"/>
                <a:gd name="connsiteX15" fmla="*/ 14288 w 719138"/>
                <a:gd name="connsiteY15" fmla="*/ 71438 h 531019"/>
                <a:gd name="connsiteX16" fmla="*/ 35719 w 719138"/>
                <a:gd name="connsiteY16" fmla="*/ 107156 h 531019"/>
                <a:gd name="connsiteX17" fmla="*/ 73819 w 719138"/>
                <a:gd name="connsiteY17" fmla="*/ 159544 h 531019"/>
                <a:gd name="connsiteX18" fmla="*/ 111919 w 719138"/>
                <a:gd name="connsiteY18" fmla="*/ 207169 h 531019"/>
                <a:gd name="connsiteX19" fmla="*/ 152400 w 719138"/>
                <a:gd name="connsiteY19" fmla="*/ 254794 h 531019"/>
                <a:gd name="connsiteX20" fmla="*/ 200025 w 719138"/>
                <a:gd name="connsiteY20" fmla="*/ 304800 h 531019"/>
                <a:gd name="connsiteX21" fmla="*/ 247650 w 719138"/>
                <a:gd name="connsiteY21" fmla="*/ 350044 h 531019"/>
                <a:gd name="connsiteX22" fmla="*/ 297657 w 719138"/>
                <a:gd name="connsiteY22" fmla="*/ 390525 h 531019"/>
                <a:gd name="connsiteX23" fmla="*/ 361950 w 719138"/>
                <a:gd name="connsiteY23" fmla="*/ 435769 h 531019"/>
                <a:gd name="connsiteX24" fmla="*/ 450057 w 719138"/>
                <a:gd name="connsiteY24" fmla="*/ 485775 h 531019"/>
                <a:gd name="connsiteX25" fmla="*/ 519113 w 719138"/>
                <a:gd name="connsiteY25" fmla="*/ 519113 h 531019"/>
                <a:gd name="connsiteX26" fmla="*/ 547688 w 719138"/>
                <a:gd name="connsiteY26" fmla="*/ 528638 h 531019"/>
                <a:gd name="connsiteX27" fmla="*/ 581025 w 719138"/>
                <a:gd name="connsiteY27" fmla="*/ 531019 h 531019"/>
                <a:gd name="connsiteX28" fmla="*/ 607219 w 719138"/>
                <a:gd name="connsiteY28" fmla="*/ 528638 h 531019"/>
                <a:gd name="connsiteX29" fmla="*/ 633413 w 719138"/>
                <a:gd name="connsiteY29" fmla="*/ 523875 h 531019"/>
                <a:gd name="connsiteX30" fmla="*/ 654844 w 719138"/>
                <a:gd name="connsiteY30" fmla="*/ 511969 h 531019"/>
                <a:gd name="connsiteX31" fmla="*/ 673894 w 719138"/>
                <a:gd name="connsiteY31" fmla="*/ 495300 h 531019"/>
                <a:gd name="connsiteX32" fmla="*/ 690563 w 719138"/>
                <a:gd name="connsiteY32" fmla="*/ 473869 h 531019"/>
                <a:gd name="connsiteX33" fmla="*/ 707232 w 719138"/>
                <a:gd name="connsiteY33" fmla="*/ 442913 h 531019"/>
                <a:gd name="connsiteX34" fmla="*/ 714375 w 719138"/>
                <a:gd name="connsiteY34" fmla="*/ 416719 h 531019"/>
                <a:gd name="connsiteX35" fmla="*/ 719138 w 719138"/>
                <a:gd name="connsiteY35" fmla="*/ 390525 h 531019"/>
                <a:gd name="connsiteX36" fmla="*/ 719138 w 719138"/>
                <a:gd name="connsiteY36" fmla="*/ 371475 h 531019"/>
                <a:gd name="connsiteX37" fmla="*/ 716757 w 719138"/>
                <a:gd name="connsiteY37" fmla="*/ 347663 h 531019"/>
                <a:gd name="connsiteX38" fmla="*/ 707232 w 719138"/>
                <a:gd name="connsiteY38" fmla="*/ 316706 h 531019"/>
                <a:gd name="connsiteX39" fmla="*/ 685800 w 719138"/>
                <a:gd name="connsiteY39" fmla="*/ 285750 h 531019"/>
                <a:gd name="connsiteX40" fmla="*/ 666750 w 719138"/>
                <a:gd name="connsiteY40" fmla="*/ 264319 h 531019"/>
                <a:gd name="connsiteX41" fmla="*/ 640557 w 719138"/>
                <a:gd name="connsiteY41" fmla="*/ 242888 h 531019"/>
                <a:gd name="connsiteX42" fmla="*/ 626269 w 719138"/>
                <a:gd name="connsiteY42" fmla="*/ 235744 h 531019"/>
                <a:gd name="connsiteX43" fmla="*/ 452438 w 719138"/>
                <a:gd name="connsiteY43" fmla="*/ 190500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19138" h="531019">
                  <a:moveTo>
                    <a:pt x="452438" y="190500"/>
                  </a:moveTo>
                  <a:lnTo>
                    <a:pt x="400050" y="176213"/>
                  </a:lnTo>
                  <a:lnTo>
                    <a:pt x="330994" y="154781"/>
                  </a:lnTo>
                  <a:lnTo>
                    <a:pt x="273844" y="135731"/>
                  </a:lnTo>
                  <a:lnTo>
                    <a:pt x="228600" y="116681"/>
                  </a:lnTo>
                  <a:lnTo>
                    <a:pt x="183357" y="95250"/>
                  </a:lnTo>
                  <a:lnTo>
                    <a:pt x="142875" y="73819"/>
                  </a:lnTo>
                  <a:lnTo>
                    <a:pt x="102394" y="50006"/>
                  </a:lnTo>
                  <a:lnTo>
                    <a:pt x="71438" y="28575"/>
                  </a:lnTo>
                  <a:lnTo>
                    <a:pt x="42863" y="9525"/>
                  </a:lnTo>
                  <a:lnTo>
                    <a:pt x="26194" y="2381"/>
                  </a:lnTo>
                  <a:lnTo>
                    <a:pt x="14288" y="0"/>
                  </a:lnTo>
                  <a:lnTo>
                    <a:pt x="2382" y="4763"/>
                  </a:lnTo>
                  <a:lnTo>
                    <a:pt x="0" y="16669"/>
                  </a:lnTo>
                  <a:lnTo>
                    <a:pt x="2382" y="40481"/>
                  </a:lnTo>
                  <a:lnTo>
                    <a:pt x="14288" y="71438"/>
                  </a:lnTo>
                  <a:lnTo>
                    <a:pt x="35719" y="107156"/>
                  </a:lnTo>
                  <a:lnTo>
                    <a:pt x="73819" y="159544"/>
                  </a:lnTo>
                  <a:lnTo>
                    <a:pt x="111919" y="207169"/>
                  </a:lnTo>
                  <a:lnTo>
                    <a:pt x="152400" y="254794"/>
                  </a:lnTo>
                  <a:lnTo>
                    <a:pt x="200025" y="304800"/>
                  </a:lnTo>
                  <a:lnTo>
                    <a:pt x="247650" y="350044"/>
                  </a:lnTo>
                  <a:lnTo>
                    <a:pt x="297657" y="390525"/>
                  </a:lnTo>
                  <a:lnTo>
                    <a:pt x="361950" y="435769"/>
                  </a:lnTo>
                  <a:lnTo>
                    <a:pt x="450057" y="485775"/>
                  </a:lnTo>
                  <a:lnTo>
                    <a:pt x="519113" y="519113"/>
                  </a:lnTo>
                  <a:lnTo>
                    <a:pt x="547688" y="528638"/>
                  </a:lnTo>
                  <a:lnTo>
                    <a:pt x="581025" y="531019"/>
                  </a:lnTo>
                  <a:lnTo>
                    <a:pt x="607219" y="528638"/>
                  </a:lnTo>
                  <a:lnTo>
                    <a:pt x="633413" y="523875"/>
                  </a:lnTo>
                  <a:lnTo>
                    <a:pt x="654844" y="511969"/>
                  </a:lnTo>
                  <a:lnTo>
                    <a:pt x="673894" y="495300"/>
                  </a:lnTo>
                  <a:lnTo>
                    <a:pt x="690563" y="473869"/>
                  </a:lnTo>
                  <a:lnTo>
                    <a:pt x="707232" y="442913"/>
                  </a:lnTo>
                  <a:lnTo>
                    <a:pt x="714375" y="416719"/>
                  </a:lnTo>
                  <a:lnTo>
                    <a:pt x="719138" y="390525"/>
                  </a:lnTo>
                  <a:lnTo>
                    <a:pt x="719138" y="371475"/>
                  </a:lnTo>
                  <a:lnTo>
                    <a:pt x="716757" y="347663"/>
                  </a:lnTo>
                  <a:lnTo>
                    <a:pt x="707232" y="316706"/>
                  </a:lnTo>
                  <a:lnTo>
                    <a:pt x="685800" y="285750"/>
                  </a:lnTo>
                  <a:lnTo>
                    <a:pt x="666750" y="264319"/>
                  </a:lnTo>
                  <a:lnTo>
                    <a:pt x="640557" y="242888"/>
                  </a:lnTo>
                  <a:lnTo>
                    <a:pt x="626269" y="235744"/>
                  </a:lnTo>
                  <a:lnTo>
                    <a:pt x="452438" y="190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1" name="フリーフォーム 180">
              <a:extLst>
                <a:ext uri="{FF2B5EF4-FFF2-40B4-BE49-F238E27FC236}">
                  <a16:creationId xmlns:a16="http://schemas.microsoft.com/office/drawing/2014/main" id="{E99107A2-083E-493C-8987-F144E93CC23C}"/>
                </a:ext>
              </a:extLst>
            </p:cNvPr>
            <p:cNvSpPr/>
            <p:nvPr/>
          </p:nvSpPr>
          <p:spPr>
            <a:xfrm>
              <a:off x="2557463" y="5068888"/>
              <a:ext cx="466725" cy="622300"/>
            </a:xfrm>
            <a:custGeom>
              <a:avLst/>
              <a:gdLst>
                <a:gd name="connsiteX0" fmla="*/ 278606 w 466725"/>
                <a:gd name="connsiteY0" fmla="*/ 533400 h 621507"/>
                <a:gd name="connsiteX1" fmla="*/ 230981 w 466725"/>
                <a:gd name="connsiteY1" fmla="*/ 481013 h 621507"/>
                <a:gd name="connsiteX2" fmla="*/ 211931 w 466725"/>
                <a:gd name="connsiteY2" fmla="*/ 459582 h 621507"/>
                <a:gd name="connsiteX3" fmla="*/ 183356 w 466725"/>
                <a:gd name="connsiteY3" fmla="*/ 426244 h 621507"/>
                <a:gd name="connsiteX4" fmla="*/ 157162 w 466725"/>
                <a:gd name="connsiteY4" fmla="*/ 392907 h 621507"/>
                <a:gd name="connsiteX5" fmla="*/ 130968 w 466725"/>
                <a:gd name="connsiteY5" fmla="*/ 357188 h 621507"/>
                <a:gd name="connsiteX6" fmla="*/ 100012 w 466725"/>
                <a:gd name="connsiteY6" fmla="*/ 309563 h 621507"/>
                <a:gd name="connsiteX7" fmla="*/ 78581 w 466725"/>
                <a:gd name="connsiteY7" fmla="*/ 273844 h 621507"/>
                <a:gd name="connsiteX8" fmla="*/ 61912 w 466725"/>
                <a:gd name="connsiteY8" fmla="*/ 242888 h 621507"/>
                <a:gd name="connsiteX9" fmla="*/ 42862 w 466725"/>
                <a:gd name="connsiteY9" fmla="*/ 204788 h 621507"/>
                <a:gd name="connsiteX10" fmla="*/ 21431 w 466725"/>
                <a:gd name="connsiteY10" fmla="*/ 157163 h 621507"/>
                <a:gd name="connsiteX11" fmla="*/ 9525 w 466725"/>
                <a:gd name="connsiteY11" fmla="*/ 116682 h 621507"/>
                <a:gd name="connsiteX12" fmla="*/ 2381 w 466725"/>
                <a:gd name="connsiteY12" fmla="*/ 78582 h 621507"/>
                <a:gd name="connsiteX13" fmla="*/ 0 w 466725"/>
                <a:gd name="connsiteY13" fmla="*/ 57150 h 621507"/>
                <a:gd name="connsiteX14" fmla="*/ 4762 w 466725"/>
                <a:gd name="connsiteY14" fmla="*/ 33338 h 621507"/>
                <a:gd name="connsiteX15" fmla="*/ 9525 w 466725"/>
                <a:gd name="connsiteY15" fmla="*/ 11907 h 621507"/>
                <a:gd name="connsiteX16" fmla="*/ 14287 w 466725"/>
                <a:gd name="connsiteY16" fmla="*/ 4763 h 621507"/>
                <a:gd name="connsiteX17" fmla="*/ 21431 w 466725"/>
                <a:gd name="connsiteY17" fmla="*/ 0 h 621507"/>
                <a:gd name="connsiteX18" fmla="*/ 26193 w 466725"/>
                <a:gd name="connsiteY18" fmla="*/ 0 h 621507"/>
                <a:gd name="connsiteX19" fmla="*/ 35718 w 466725"/>
                <a:gd name="connsiteY19" fmla="*/ 0 h 621507"/>
                <a:gd name="connsiteX20" fmla="*/ 42862 w 466725"/>
                <a:gd name="connsiteY20" fmla="*/ 2382 h 621507"/>
                <a:gd name="connsiteX21" fmla="*/ 45243 w 466725"/>
                <a:gd name="connsiteY21" fmla="*/ 7144 h 621507"/>
                <a:gd name="connsiteX22" fmla="*/ 50006 w 466725"/>
                <a:gd name="connsiteY22" fmla="*/ 19050 h 621507"/>
                <a:gd name="connsiteX23" fmla="*/ 54768 w 466725"/>
                <a:gd name="connsiteY23" fmla="*/ 30957 h 621507"/>
                <a:gd name="connsiteX24" fmla="*/ 69056 w 466725"/>
                <a:gd name="connsiteY24" fmla="*/ 57150 h 621507"/>
                <a:gd name="connsiteX25" fmla="*/ 90487 w 466725"/>
                <a:gd name="connsiteY25" fmla="*/ 83344 h 621507"/>
                <a:gd name="connsiteX26" fmla="*/ 123825 w 466725"/>
                <a:gd name="connsiteY26" fmla="*/ 111919 h 621507"/>
                <a:gd name="connsiteX27" fmla="*/ 147637 w 466725"/>
                <a:gd name="connsiteY27" fmla="*/ 126207 h 621507"/>
                <a:gd name="connsiteX28" fmla="*/ 466725 w 466725"/>
                <a:gd name="connsiteY28" fmla="*/ 390525 h 621507"/>
                <a:gd name="connsiteX29" fmla="*/ 461962 w 466725"/>
                <a:gd name="connsiteY29" fmla="*/ 440532 h 621507"/>
                <a:gd name="connsiteX30" fmla="*/ 452437 w 466725"/>
                <a:gd name="connsiteY30" fmla="*/ 535782 h 621507"/>
                <a:gd name="connsiteX31" fmla="*/ 450056 w 466725"/>
                <a:gd name="connsiteY31" fmla="*/ 559594 h 621507"/>
                <a:gd name="connsiteX32" fmla="*/ 445293 w 466725"/>
                <a:gd name="connsiteY32" fmla="*/ 573882 h 621507"/>
                <a:gd name="connsiteX33" fmla="*/ 433387 w 466725"/>
                <a:gd name="connsiteY33" fmla="*/ 597694 h 621507"/>
                <a:gd name="connsiteX34" fmla="*/ 419100 w 466725"/>
                <a:gd name="connsiteY34" fmla="*/ 611982 h 621507"/>
                <a:gd name="connsiteX35" fmla="*/ 404812 w 466725"/>
                <a:gd name="connsiteY35" fmla="*/ 619125 h 621507"/>
                <a:gd name="connsiteX36" fmla="*/ 390525 w 466725"/>
                <a:gd name="connsiteY36" fmla="*/ 621507 h 621507"/>
                <a:gd name="connsiteX37" fmla="*/ 378618 w 466725"/>
                <a:gd name="connsiteY37" fmla="*/ 621507 h 621507"/>
                <a:gd name="connsiteX38" fmla="*/ 361950 w 466725"/>
                <a:gd name="connsiteY38" fmla="*/ 614363 h 621507"/>
                <a:gd name="connsiteX39" fmla="*/ 335756 w 466725"/>
                <a:gd name="connsiteY39" fmla="*/ 592932 h 621507"/>
                <a:gd name="connsiteX40" fmla="*/ 278606 w 466725"/>
                <a:gd name="connsiteY40" fmla="*/ 533400 h 6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66725" h="621507">
                  <a:moveTo>
                    <a:pt x="278606" y="533400"/>
                  </a:moveTo>
                  <a:lnTo>
                    <a:pt x="230981" y="481013"/>
                  </a:lnTo>
                  <a:lnTo>
                    <a:pt x="211931" y="459582"/>
                  </a:lnTo>
                  <a:lnTo>
                    <a:pt x="183356" y="426244"/>
                  </a:lnTo>
                  <a:lnTo>
                    <a:pt x="157162" y="392907"/>
                  </a:lnTo>
                  <a:lnTo>
                    <a:pt x="130968" y="357188"/>
                  </a:lnTo>
                  <a:lnTo>
                    <a:pt x="100012" y="309563"/>
                  </a:lnTo>
                  <a:lnTo>
                    <a:pt x="78581" y="273844"/>
                  </a:lnTo>
                  <a:lnTo>
                    <a:pt x="61912" y="242888"/>
                  </a:lnTo>
                  <a:lnTo>
                    <a:pt x="42862" y="204788"/>
                  </a:lnTo>
                  <a:lnTo>
                    <a:pt x="21431" y="157163"/>
                  </a:lnTo>
                  <a:lnTo>
                    <a:pt x="9525" y="116682"/>
                  </a:lnTo>
                  <a:lnTo>
                    <a:pt x="2381" y="78582"/>
                  </a:lnTo>
                  <a:lnTo>
                    <a:pt x="0" y="57150"/>
                  </a:lnTo>
                  <a:lnTo>
                    <a:pt x="4762" y="33338"/>
                  </a:lnTo>
                  <a:lnTo>
                    <a:pt x="9525" y="11907"/>
                  </a:lnTo>
                  <a:lnTo>
                    <a:pt x="14287" y="4763"/>
                  </a:lnTo>
                  <a:lnTo>
                    <a:pt x="21431" y="0"/>
                  </a:lnTo>
                  <a:lnTo>
                    <a:pt x="26193" y="0"/>
                  </a:lnTo>
                  <a:lnTo>
                    <a:pt x="35718" y="0"/>
                  </a:lnTo>
                  <a:lnTo>
                    <a:pt x="42862" y="2382"/>
                  </a:lnTo>
                  <a:lnTo>
                    <a:pt x="45243" y="7144"/>
                  </a:lnTo>
                  <a:lnTo>
                    <a:pt x="50006" y="19050"/>
                  </a:lnTo>
                  <a:lnTo>
                    <a:pt x="54768" y="30957"/>
                  </a:lnTo>
                  <a:lnTo>
                    <a:pt x="69056" y="57150"/>
                  </a:lnTo>
                  <a:lnTo>
                    <a:pt x="90487" y="83344"/>
                  </a:lnTo>
                  <a:lnTo>
                    <a:pt x="123825" y="111919"/>
                  </a:lnTo>
                  <a:lnTo>
                    <a:pt x="147637" y="126207"/>
                  </a:lnTo>
                  <a:lnTo>
                    <a:pt x="466725" y="390525"/>
                  </a:lnTo>
                  <a:lnTo>
                    <a:pt x="461962" y="440532"/>
                  </a:lnTo>
                  <a:lnTo>
                    <a:pt x="452437" y="535782"/>
                  </a:lnTo>
                  <a:lnTo>
                    <a:pt x="450056" y="559594"/>
                  </a:lnTo>
                  <a:lnTo>
                    <a:pt x="445293" y="573882"/>
                  </a:lnTo>
                  <a:lnTo>
                    <a:pt x="433387" y="597694"/>
                  </a:lnTo>
                  <a:lnTo>
                    <a:pt x="419100" y="611982"/>
                  </a:lnTo>
                  <a:lnTo>
                    <a:pt x="404812" y="619125"/>
                  </a:lnTo>
                  <a:lnTo>
                    <a:pt x="390525" y="621507"/>
                  </a:lnTo>
                  <a:lnTo>
                    <a:pt x="378618" y="621507"/>
                  </a:lnTo>
                  <a:lnTo>
                    <a:pt x="361950" y="614363"/>
                  </a:lnTo>
                  <a:lnTo>
                    <a:pt x="335756" y="592932"/>
                  </a:lnTo>
                  <a:lnTo>
                    <a:pt x="278606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2" name="フリーフォーム 191">
              <a:extLst>
                <a:ext uri="{FF2B5EF4-FFF2-40B4-BE49-F238E27FC236}">
                  <a16:creationId xmlns:a16="http://schemas.microsoft.com/office/drawing/2014/main" id="{81A5EF7F-1F3C-4D5F-88C4-29B1E8447817}"/>
                </a:ext>
              </a:extLst>
            </p:cNvPr>
            <p:cNvSpPr/>
            <p:nvPr/>
          </p:nvSpPr>
          <p:spPr>
            <a:xfrm rot="16200000">
              <a:off x="3669506" y="3366294"/>
              <a:ext cx="3798888" cy="717550"/>
            </a:xfrm>
            <a:custGeom>
              <a:avLst/>
              <a:gdLst>
                <a:gd name="connsiteX0" fmla="*/ 2430217 w 3798749"/>
                <a:gd name="connsiteY0" fmla="*/ 515501 h 718019"/>
                <a:gd name="connsiteX1" fmla="*/ 2273726 w 3798749"/>
                <a:gd name="connsiteY1" fmla="*/ 512432 h 718019"/>
                <a:gd name="connsiteX2" fmla="*/ 2129508 w 3798749"/>
                <a:gd name="connsiteY2" fmla="*/ 509364 h 718019"/>
                <a:gd name="connsiteX3" fmla="*/ 2022112 w 3798749"/>
                <a:gd name="connsiteY3" fmla="*/ 506295 h 718019"/>
                <a:gd name="connsiteX4" fmla="*/ 1902442 w 3798749"/>
                <a:gd name="connsiteY4" fmla="*/ 500159 h 718019"/>
                <a:gd name="connsiteX5" fmla="*/ 1742883 w 3798749"/>
                <a:gd name="connsiteY5" fmla="*/ 490953 h 718019"/>
                <a:gd name="connsiteX6" fmla="*/ 1583323 w 3798749"/>
                <a:gd name="connsiteY6" fmla="*/ 478679 h 718019"/>
                <a:gd name="connsiteX7" fmla="*/ 1454448 w 3798749"/>
                <a:gd name="connsiteY7" fmla="*/ 466406 h 718019"/>
                <a:gd name="connsiteX8" fmla="*/ 1316367 w 3798749"/>
                <a:gd name="connsiteY8" fmla="*/ 451063 h 718019"/>
                <a:gd name="connsiteX9" fmla="*/ 1141465 w 3798749"/>
                <a:gd name="connsiteY9" fmla="*/ 426516 h 718019"/>
                <a:gd name="connsiteX10" fmla="*/ 1000316 w 3798749"/>
                <a:gd name="connsiteY10" fmla="*/ 395831 h 718019"/>
                <a:gd name="connsiteX11" fmla="*/ 905194 w 3798749"/>
                <a:gd name="connsiteY11" fmla="*/ 371283 h 718019"/>
                <a:gd name="connsiteX12" fmla="*/ 742566 w 3798749"/>
                <a:gd name="connsiteY12" fmla="*/ 319120 h 718019"/>
                <a:gd name="connsiteX13" fmla="*/ 619828 w 3798749"/>
                <a:gd name="connsiteY13" fmla="*/ 276161 h 718019"/>
                <a:gd name="connsiteX14" fmla="*/ 435720 w 3798749"/>
                <a:gd name="connsiteY14" fmla="*/ 196381 h 718019"/>
                <a:gd name="connsiteX15" fmla="*/ 306845 w 3798749"/>
                <a:gd name="connsiteY15" fmla="*/ 138081 h 718019"/>
                <a:gd name="connsiteX16" fmla="*/ 205586 w 3798749"/>
                <a:gd name="connsiteY16" fmla="*/ 85917 h 718019"/>
                <a:gd name="connsiteX17" fmla="*/ 104327 w 3798749"/>
                <a:gd name="connsiteY17" fmla="*/ 33753 h 718019"/>
                <a:gd name="connsiteX18" fmla="*/ 55232 w 3798749"/>
                <a:gd name="connsiteY18" fmla="*/ 9206 h 718019"/>
                <a:gd name="connsiteX19" fmla="*/ 15342 w 3798749"/>
                <a:gd name="connsiteY19" fmla="*/ 0 h 718019"/>
                <a:gd name="connsiteX20" fmla="*/ 3068 w 3798749"/>
                <a:gd name="connsiteY20" fmla="*/ 6137 h 718019"/>
                <a:gd name="connsiteX21" fmla="*/ 0 w 3798749"/>
                <a:gd name="connsiteY21" fmla="*/ 18411 h 718019"/>
                <a:gd name="connsiteX22" fmla="*/ 9205 w 3798749"/>
                <a:gd name="connsiteY22" fmla="*/ 42959 h 718019"/>
                <a:gd name="connsiteX23" fmla="*/ 33753 w 3798749"/>
                <a:gd name="connsiteY23" fmla="*/ 73643 h 718019"/>
                <a:gd name="connsiteX24" fmla="*/ 92053 w 3798749"/>
                <a:gd name="connsiteY24" fmla="*/ 116601 h 718019"/>
                <a:gd name="connsiteX25" fmla="*/ 187175 w 3798749"/>
                <a:gd name="connsiteY25" fmla="*/ 181039 h 718019"/>
                <a:gd name="connsiteX26" fmla="*/ 257750 w 3798749"/>
                <a:gd name="connsiteY26" fmla="*/ 230134 h 718019"/>
                <a:gd name="connsiteX27" fmla="*/ 355940 w 3798749"/>
                <a:gd name="connsiteY27" fmla="*/ 288435 h 718019"/>
                <a:gd name="connsiteX28" fmla="*/ 500158 w 3798749"/>
                <a:gd name="connsiteY28" fmla="*/ 371283 h 718019"/>
                <a:gd name="connsiteX29" fmla="*/ 616759 w 3798749"/>
                <a:gd name="connsiteY29" fmla="*/ 432653 h 718019"/>
                <a:gd name="connsiteX30" fmla="*/ 718018 w 3798749"/>
                <a:gd name="connsiteY30" fmla="*/ 475611 h 718019"/>
                <a:gd name="connsiteX31" fmla="*/ 810072 w 3798749"/>
                <a:gd name="connsiteY31" fmla="*/ 509364 h 718019"/>
                <a:gd name="connsiteX32" fmla="*/ 960426 w 3798749"/>
                <a:gd name="connsiteY32" fmla="*/ 555391 h 718019"/>
                <a:gd name="connsiteX33" fmla="*/ 1147602 w 3798749"/>
                <a:gd name="connsiteY33" fmla="*/ 601418 h 718019"/>
                <a:gd name="connsiteX34" fmla="*/ 1316367 w 3798749"/>
                <a:gd name="connsiteY34" fmla="*/ 638239 h 718019"/>
                <a:gd name="connsiteX35" fmla="*/ 1475927 w 3798749"/>
                <a:gd name="connsiteY35" fmla="*/ 668924 h 718019"/>
                <a:gd name="connsiteX36" fmla="*/ 1660034 w 3798749"/>
                <a:gd name="connsiteY36" fmla="*/ 699608 h 718019"/>
                <a:gd name="connsiteX37" fmla="*/ 1742883 w 3798749"/>
                <a:gd name="connsiteY37" fmla="*/ 696540 h 718019"/>
                <a:gd name="connsiteX38" fmla="*/ 1914716 w 3798749"/>
                <a:gd name="connsiteY38" fmla="*/ 702677 h 718019"/>
                <a:gd name="connsiteX39" fmla="*/ 2169398 w 3798749"/>
                <a:gd name="connsiteY39" fmla="*/ 711882 h 718019"/>
                <a:gd name="connsiteX40" fmla="*/ 2381122 w 3798749"/>
                <a:gd name="connsiteY40" fmla="*/ 714950 h 718019"/>
                <a:gd name="connsiteX41" fmla="*/ 2617393 w 3798749"/>
                <a:gd name="connsiteY41" fmla="*/ 718019 h 718019"/>
                <a:gd name="connsiteX42" fmla="*/ 2887417 w 3798749"/>
                <a:gd name="connsiteY42" fmla="*/ 718019 h 718019"/>
                <a:gd name="connsiteX43" fmla="*/ 3243358 w 3798749"/>
                <a:gd name="connsiteY43" fmla="*/ 718019 h 718019"/>
                <a:gd name="connsiteX44" fmla="*/ 3556340 w 3798749"/>
                <a:gd name="connsiteY44" fmla="*/ 714950 h 718019"/>
                <a:gd name="connsiteX45" fmla="*/ 3688284 w 3798749"/>
                <a:gd name="connsiteY45" fmla="*/ 668924 h 718019"/>
                <a:gd name="connsiteX46" fmla="*/ 3706695 w 3798749"/>
                <a:gd name="connsiteY46" fmla="*/ 635171 h 718019"/>
                <a:gd name="connsiteX47" fmla="*/ 3728174 w 3798749"/>
                <a:gd name="connsiteY47" fmla="*/ 589144 h 718019"/>
                <a:gd name="connsiteX48" fmla="*/ 3743516 w 3798749"/>
                <a:gd name="connsiteY48" fmla="*/ 555391 h 718019"/>
                <a:gd name="connsiteX49" fmla="*/ 3761927 w 3798749"/>
                <a:gd name="connsiteY49" fmla="*/ 503227 h 718019"/>
                <a:gd name="connsiteX50" fmla="*/ 3774201 w 3798749"/>
                <a:gd name="connsiteY50" fmla="*/ 454132 h 718019"/>
                <a:gd name="connsiteX51" fmla="*/ 3786475 w 3798749"/>
                <a:gd name="connsiteY51" fmla="*/ 405036 h 718019"/>
                <a:gd name="connsiteX52" fmla="*/ 3795680 w 3798749"/>
                <a:gd name="connsiteY52" fmla="*/ 359010 h 718019"/>
                <a:gd name="connsiteX53" fmla="*/ 3798749 w 3798749"/>
                <a:gd name="connsiteY53" fmla="*/ 328325 h 718019"/>
                <a:gd name="connsiteX54" fmla="*/ 3795680 w 3798749"/>
                <a:gd name="connsiteY54" fmla="*/ 312983 h 718019"/>
                <a:gd name="connsiteX55" fmla="*/ 3792612 w 3798749"/>
                <a:gd name="connsiteY55" fmla="*/ 300709 h 718019"/>
                <a:gd name="connsiteX56" fmla="*/ 3786475 w 3798749"/>
                <a:gd name="connsiteY56" fmla="*/ 291504 h 718019"/>
                <a:gd name="connsiteX57" fmla="*/ 3768064 w 3798749"/>
                <a:gd name="connsiteY57" fmla="*/ 285367 h 718019"/>
                <a:gd name="connsiteX58" fmla="*/ 3743516 w 3798749"/>
                <a:gd name="connsiteY58" fmla="*/ 294572 h 718019"/>
                <a:gd name="connsiteX59" fmla="*/ 3722037 w 3798749"/>
                <a:gd name="connsiteY59" fmla="*/ 303777 h 718019"/>
                <a:gd name="connsiteX60" fmla="*/ 3697489 w 3798749"/>
                <a:gd name="connsiteY60" fmla="*/ 334462 h 718019"/>
                <a:gd name="connsiteX61" fmla="*/ 3660668 w 3798749"/>
                <a:gd name="connsiteY61" fmla="*/ 380489 h 718019"/>
                <a:gd name="connsiteX62" fmla="*/ 3620778 w 3798749"/>
                <a:gd name="connsiteY62" fmla="*/ 414242 h 718019"/>
                <a:gd name="connsiteX63" fmla="*/ 3587025 w 3798749"/>
                <a:gd name="connsiteY63" fmla="*/ 438789 h 718019"/>
                <a:gd name="connsiteX64" fmla="*/ 3544067 w 3798749"/>
                <a:gd name="connsiteY64" fmla="*/ 466406 h 718019"/>
                <a:gd name="connsiteX65" fmla="*/ 3491903 w 3798749"/>
                <a:gd name="connsiteY65" fmla="*/ 478679 h 718019"/>
                <a:gd name="connsiteX66" fmla="*/ 3372233 w 3798749"/>
                <a:gd name="connsiteY66" fmla="*/ 494022 h 718019"/>
                <a:gd name="connsiteX67" fmla="*/ 3267906 w 3798749"/>
                <a:gd name="connsiteY67" fmla="*/ 503227 h 718019"/>
                <a:gd name="connsiteX68" fmla="*/ 3114483 w 3798749"/>
                <a:gd name="connsiteY68" fmla="*/ 512432 h 718019"/>
                <a:gd name="connsiteX69" fmla="*/ 2997881 w 3798749"/>
                <a:gd name="connsiteY69" fmla="*/ 515501 h 718019"/>
                <a:gd name="connsiteX70" fmla="*/ 2829116 w 3798749"/>
                <a:gd name="connsiteY70" fmla="*/ 515501 h 718019"/>
                <a:gd name="connsiteX71" fmla="*/ 2589777 w 3798749"/>
                <a:gd name="connsiteY71" fmla="*/ 515501 h 718019"/>
                <a:gd name="connsiteX72" fmla="*/ 2430217 w 3798749"/>
                <a:gd name="connsiteY72" fmla="*/ 515501 h 718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798749" h="718019">
                  <a:moveTo>
                    <a:pt x="2430217" y="515501"/>
                  </a:moveTo>
                  <a:lnTo>
                    <a:pt x="2273726" y="512432"/>
                  </a:lnTo>
                  <a:lnTo>
                    <a:pt x="2129508" y="509364"/>
                  </a:lnTo>
                  <a:lnTo>
                    <a:pt x="2022112" y="506295"/>
                  </a:lnTo>
                  <a:lnTo>
                    <a:pt x="1902442" y="500159"/>
                  </a:lnTo>
                  <a:lnTo>
                    <a:pt x="1742883" y="490953"/>
                  </a:lnTo>
                  <a:lnTo>
                    <a:pt x="1583323" y="478679"/>
                  </a:lnTo>
                  <a:lnTo>
                    <a:pt x="1454448" y="466406"/>
                  </a:lnTo>
                  <a:lnTo>
                    <a:pt x="1316367" y="451063"/>
                  </a:lnTo>
                  <a:lnTo>
                    <a:pt x="1141465" y="426516"/>
                  </a:lnTo>
                  <a:lnTo>
                    <a:pt x="1000316" y="395831"/>
                  </a:lnTo>
                  <a:lnTo>
                    <a:pt x="905194" y="371283"/>
                  </a:lnTo>
                  <a:lnTo>
                    <a:pt x="742566" y="319120"/>
                  </a:lnTo>
                  <a:lnTo>
                    <a:pt x="619828" y="276161"/>
                  </a:lnTo>
                  <a:lnTo>
                    <a:pt x="435720" y="196381"/>
                  </a:lnTo>
                  <a:lnTo>
                    <a:pt x="306845" y="138081"/>
                  </a:lnTo>
                  <a:lnTo>
                    <a:pt x="205586" y="85917"/>
                  </a:lnTo>
                  <a:lnTo>
                    <a:pt x="104327" y="33753"/>
                  </a:lnTo>
                  <a:lnTo>
                    <a:pt x="55232" y="9206"/>
                  </a:lnTo>
                  <a:lnTo>
                    <a:pt x="15342" y="0"/>
                  </a:lnTo>
                  <a:lnTo>
                    <a:pt x="3068" y="6137"/>
                  </a:lnTo>
                  <a:lnTo>
                    <a:pt x="0" y="18411"/>
                  </a:lnTo>
                  <a:lnTo>
                    <a:pt x="9205" y="42959"/>
                  </a:lnTo>
                  <a:lnTo>
                    <a:pt x="33753" y="73643"/>
                  </a:lnTo>
                  <a:lnTo>
                    <a:pt x="92053" y="116601"/>
                  </a:lnTo>
                  <a:lnTo>
                    <a:pt x="187175" y="181039"/>
                  </a:lnTo>
                  <a:lnTo>
                    <a:pt x="257750" y="230134"/>
                  </a:lnTo>
                  <a:lnTo>
                    <a:pt x="355940" y="288435"/>
                  </a:lnTo>
                  <a:lnTo>
                    <a:pt x="500158" y="371283"/>
                  </a:lnTo>
                  <a:lnTo>
                    <a:pt x="616759" y="432653"/>
                  </a:lnTo>
                  <a:lnTo>
                    <a:pt x="718018" y="475611"/>
                  </a:lnTo>
                  <a:lnTo>
                    <a:pt x="810072" y="509364"/>
                  </a:lnTo>
                  <a:lnTo>
                    <a:pt x="960426" y="555391"/>
                  </a:lnTo>
                  <a:lnTo>
                    <a:pt x="1147602" y="601418"/>
                  </a:lnTo>
                  <a:lnTo>
                    <a:pt x="1316367" y="638239"/>
                  </a:lnTo>
                  <a:lnTo>
                    <a:pt x="1475927" y="668924"/>
                  </a:lnTo>
                  <a:lnTo>
                    <a:pt x="1660034" y="699608"/>
                  </a:lnTo>
                  <a:lnTo>
                    <a:pt x="1742883" y="696540"/>
                  </a:lnTo>
                  <a:lnTo>
                    <a:pt x="1914716" y="702677"/>
                  </a:lnTo>
                  <a:lnTo>
                    <a:pt x="2169398" y="711882"/>
                  </a:lnTo>
                  <a:lnTo>
                    <a:pt x="2381122" y="714950"/>
                  </a:lnTo>
                  <a:lnTo>
                    <a:pt x="2617393" y="718019"/>
                  </a:lnTo>
                  <a:lnTo>
                    <a:pt x="2887417" y="718019"/>
                  </a:lnTo>
                  <a:lnTo>
                    <a:pt x="3243358" y="718019"/>
                  </a:lnTo>
                  <a:lnTo>
                    <a:pt x="3556340" y="714950"/>
                  </a:lnTo>
                  <a:lnTo>
                    <a:pt x="3688284" y="668924"/>
                  </a:lnTo>
                  <a:lnTo>
                    <a:pt x="3706695" y="635171"/>
                  </a:lnTo>
                  <a:lnTo>
                    <a:pt x="3728174" y="589144"/>
                  </a:lnTo>
                  <a:lnTo>
                    <a:pt x="3743516" y="555391"/>
                  </a:lnTo>
                  <a:lnTo>
                    <a:pt x="3761927" y="503227"/>
                  </a:lnTo>
                  <a:lnTo>
                    <a:pt x="3774201" y="454132"/>
                  </a:lnTo>
                  <a:lnTo>
                    <a:pt x="3786475" y="405036"/>
                  </a:lnTo>
                  <a:lnTo>
                    <a:pt x="3795680" y="359010"/>
                  </a:lnTo>
                  <a:lnTo>
                    <a:pt x="3798749" y="328325"/>
                  </a:lnTo>
                  <a:lnTo>
                    <a:pt x="3795680" y="312983"/>
                  </a:lnTo>
                  <a:lnTo>
                    <a:pt x="3792612" y="300709"/>
                  </a:lnTo>
                  <a:lnTo>
                    <a:pt x="3786475" y="291504"/>
                  </a:lnTo>
                  <a:lnTo>
                    <a:pt x="3768064" y="285367"/>
                  </a:lnTo>
                  <a:lnTo>
                    <a:pt x="3743516" y="294572"/>
                  </a:lnTo>
                  <a:lnTo>
                    <a:pt x="3722037" y="303777"/>
                  </a:lnTo>
                  <a:lnTo>
                    <a:pt x="3697489" y="334462"/>
                  </a:lnTo>
                  <a:lnTo>
                    <a:pt x="3660668" y="380489"/>
                  </a:lnTo>
                  <a:lnTo>
                    <a:pt x="3620778" y="414242"/>
                  </a:lnTo>
                  <a:lnTo>
                    <a:pt x="3587025" y="438789"/>
                  </a:lnTo>
                  <a:lnTo>
                    <a:pt x="3544067" y="466406"/>
                  </a:lnTo>
                  <a:lnTo>
                    <a:pt x="3491903" y="478679"/>
                  </a:lnTo>
                  <a:lnTo>
                    <a:pt x="3372233" y="494022"/>
                  </a:lnTo>
                  <a:lnTo>
                    <a:pt x="3267906" y="503227"/>
                  </a:lnTo>
                  <a:lnTo>
                    <a:pt x="3114483" y="512432"/>
                  </a:lnTo>
                  <a:lnTo>
                    <a:pt x="2997881" y="515501"/>
                  </a:lnTo>
                  <a:lnTo>
                    <a:pt x="2829116" y="515501"/>
                  </a:lnTo>
                  <a:lnTo>
                    <a:pt x="2589777" y="515501"/>
                  </a:lnTo>
                  <a:lnTo>
                    <a:pt x="2430217" y="51550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2" name="フリーフォーム 181">
              <a:extLst>
                <a:ext uri="{FF2B5EF4-FFF2-40B4-BE49-F238E27FC236}">
                  <a16:creationId xmlns:a16="http://schemas.microsoft.com/office/drawing/2014/main" id="{098A1677-1579-40BA-9AFC-9C83D295D44F}"/>
                </a:ext>
              </a:extLst>
            </p:cNvPr>
            <p:cNvSpPr/>
            <p:nvPr/>
          </p:nvSpPr>
          <p:spPr>
            <a:xfrm>
              <a:off x="2651125" y="3983038"/>
              <a:ext cx="842963" cy="1622425"/>
            </a:xfrm>
            <a:custGeom>
              <a:avLst/>
              <a:gdLst>
                <a:gd name="connsiteX0" fmla="*/ 759619 w 842963"/>
                <a:gd name="connsiteY0" fmla="*/ 354807 h 1621632"/>
                <a:gd name="connsiteX1" fmla="*/ 640557 w 842963"/>
                <a:gd name="connsiteY1" fmla="*/ 740569 h 1621632"/>
                <a:gd name="connsiteX2" fmla="*/ 554832 w 842963"/>
                <a:gd name="connsiteY2" fmla="*/ 995363 h 1621632"/>
                <a:gd name="connsiteX3" fmla="*/ 445294 w 842963"/>
                <a:gd name="connsiteY3" fmla="*/ 1300163 h 1621632"/>
                <a:gd name="connsiteX4" fmla="*/ 385763 w 842963"/>
                <a:gd name="connsiteY4" fmla="*/ 1452563 h 1621632"/>
                <a:gd name="connsiteX5" fmla="*/ 373857 w 842963"/>
                <a:gd name="connsiteY5" fmla="*/ 1481138 h 1621632"/>
                <a:gd name="connsiteX6" fmla="*/ 364332 w 842963"/>
                <a:gd name="connsiteY6" fmla="*/ 1538288 h 1621632"/>
                <a:gd name="connsiteX7" fmla="*/ 354807 w 842963"/>
                <a:gd name="connsiteY7" fmla="*/ 1621632 h 1621632"/>
                <a:gd name="connsiteX8" fmla="*/ 0 w 842963"/>
                <a:gd name="connsiteY8" fmla="*/ 1173957 h 1621632"/>
                <a:gd name="connsiteX9" fmla="*/ 21432 w 842963"/>
                <a:gd name="connsiteY9" fmla="*/ 1193007 h 1621632"/>
                <a:gd name="connsiteX10" fmla="*/ 45244 w 842963"/>
                <a:gd name="connsiteY10" fmla="*/ 1204913 h 1621632"/>
                <a:gd name="connsiteX11" fmla="*/ 71438 w 842963"/>
                <a:gd name="connsiteY11" fmla="*/ 1214438 h 1621632"/>
                <a:gd name="connsiteX12" fmla="*/ 102394 w 842963"/>
                <a:gd name="connsiteY12" fmla="*/ 1219200 h 1621632"/>
                <a:gd name="connsiteX13" fmla="*/ 123825 w 842963"/>
                <a:gd name="connsiteY13" fmla="*/ 1219200 h 1621632"/>
                <a:gd name="connsiteX14" fmla="*/ 152400 w 842963"/>
                <a:gd name="connsiteY14" fmla="*/ 1207294 h 1621632"/>
                <a:gd name="connsiteX15" fmla="*/ 183357 w 842963"/>
                <a:gd name="connsiteY15" fmla="*/ 1164432 h 1621632"/>
                <a:gd name="connsiteX16" fmla="*/ 295275 w 842963"/>
                <a:gd name="connsiteY16" fmla="*/ 983457 h 1621632"/>
                <a:gd name="connsiteX17" fmla="*/ 421482 w 842963"/>
                <a:gd name="connsiteY17" fmla="*/ 762000 h 1621632"/>
                <a:gd name="connsiteX18" fmla="*/ 526257 w 842963"/>
                <a:gd name="connsiteY18" fmla="*/ 557213 h 1621632"/>
                <a:gd name="connsiteX19" fmla="*/ 623888 w 842963"/>
                <a:gd name="connsiteY19" fmla="*/ 359569 h 1621632"/>
                <a:gd name="connsiteX20" fmla="*/ 719138 w 842963"/>
                <a:gd name="connsiteY20" fmla="*/ 152400 h 1621632"/>
                <a:gd name="connsiteX21" fmla="*/ 773907 w 842963"/>
                <a:gd name="connsiteY21" fmla="*/ 30957 h 1621632"/>
                <a:gd name="connsiteX22" fmla="*/ 790575 w 842963"/>
                <a:gd name="connsiteY22" fmla="*/ 14288 h 1621632"/>
                <a:gd name="connsiteX23" fmla="*/ 809625 w 842963"/>
                <a:gd name="connsiteY23" fmla="*/ 2382 h 1621632"/>
                <a:gd name="connsiteX24" fmla="*/ 819150 w 842963"/>
                <a:gd name="connsiteY24" fmla="*/ 0 h 1621632"/>
                <a:gd name="connsiteX25" fmla="*/ 828675 w 842963"/>
                <a:gd name="connsiteY25" fmla="*/ 2382 h 1621632"/>
                <a:gd name="connsiteX26" fmla="*/ 833438 w 842963"/>
                <a:gd name="connsiteY26" fmla="*/ 9525 h 1621632"/>
                <a:gd name="connsiteX27" fmla="*/ 838200 w 842963"/>
                <a:gd name="connsiteY27" fmla="*/ 23813 h 1621632"/>
                <a:gd name="connsiteX28" fmla="*/ 842963 w 842963"/>
                <a:gd name="connsiteY28" fmla="*/ 42863 h 1621632"/>
                <a:gd name="connsiteX29" fmla="*/ 842963 w 842963"/>
                <a:gd name="connsiteY29" fmla="*/ 64294 h 1621632"/>
                <a:gd name="connsiteX30" fmla="*/ 835819 w 842963"/>
                <a:gd name="connsiteY30" fmla="*/ 102394 h 1621632"/>
                <a:gd name="connsiteX31" fmla="*/ 802482 w 842963"/>
                <a:gd name="connsiteY31" fmla="*/ 211932 h 1621632"/>
                <a:gd name="connsiteX32" fmla="*/ 759619 w 842963"/>
                <a:gd name="connsiteY32" fmla="*/ 354807 h 1621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42963" h="1621632">
                  <a:moveTo>
                    <a:pt x="759619" y="354807"/>
                  </a:moveTo>
                  <a:lnTo>
                    <a:pt x="640557" y="740569"/>
                  </a:lnTo>
                  <a:lnTo>
                    <a:pt x="554832" y="995363"/>
                  </a:lnTo>
                  <a:lnTo>
                    <a:pt x="445294" y="1300163"/>
                  </a:lnTo>
                  <a:lnTo>
                    <a:pt x="385763" y="1452563"/>
                  </a:lnTo>
                  <a:lnTo>
                    <a:pt x="373857" y="1481138"/>
                  </a:lnTo>
                  <a:lnTo>
                    <a:pt x="364332" y="1538288"/>
                  </a:lnTo>
                  <a:lnTo>
                    <a:pt x="354807" y="1621632"/>
                  </a:lnTo>
                  <a:lnTo>
                    <a:pt x="0" y="1173957"/>
                  </a:lnTo>
                  <a:lnTo>
                    <a:pt x="21432" y="1193007"/>
                  </a:lnTo>
                  <a:lnTo>
                    <a:pt x="45244" y="1204913"/>
                  </a:lnTo>
                  <a:lnTo>
                    <a:pt x="71438" y="1214438"/>
                  </a:lnTo>
                  <a:lnTo>
                    <a:pt x="102394" y="1219200"/>
                  </a:lnTo>
                  <a:lnTo>
                    <a:pt x="123825" y="1219200"/>
                  </a:lnTo>
                  <a:lnTo>
                    <a:pt x="152400" y="1207294"/>
                  </a:lnTo>
                  <a:lnTo>
                    <a:pt x="183357" y="1164432"/>
                  </a:lnTo>
                  <a:lnTo>
                    <a:pt x="295275" y="983457"/>
                  </a:lnTo>
                  <a:lnTo>
                    <a:pt x="421482" y="762000"/>
                  </a:lnTo>
                  <a:lnTo>
                    <a:pt x="526257" y="557213"/>
                  </a:lnTo>
                  <a:lnTo>
                    <a:pt x="623888" y="359569"/>
                  </a:lnTo>
                  <a:lnTo>
                    <a:pt x="719138" y="152400"/>
                  </a:lnTo>
                  <a:lnTo>
                    <a:pt x="773907" y="30957"/>
                  </a:lnTo>
                  <a:lnTo>
                    <a:pt x="790575" y="14288"/>
                  </a:lnTo>
                  <a:lnTo>
                    <a:pt x="809625" y="2382"/>
                  </a:lnTo>
                  <a:lnTo>
                    <a:pt x="819150" y="0"/>
                  </a:lnTo>
                  <a:lnTo>
                    <a:pt x="828675" y="2382"/>
                  </a:lnTo>
                  <a:lnTo>
                    <a:pt x="833438" y="9525"/>
                  </a:lnTo>
                  <a:lnTo>
                    <a:pt x="838200" y="23813"/>
                  </a:lnTo>
                  <a:lnTo>
                    <a:pt x="842963" y="42863"/>
                  </a:lnTo>
                  <a:lnTo>
                    <a:pt x="842963" y="64294"/>
                  </a:lnTo>
                  <a:lnTo>
                    <a:pt x="835819" y="102394"/>
                  </a:lnTo>
                  <a:lnTo>
                    <a:pt x="802482" y="211932"/>
                  </a:lnTo>
                  <a:lnTo>
                    <a:pt x="759619" y="3548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3" name="フリーフォーム 182">
              <a:extLst>
                <a:ext uri="{FF2B5EF4-FFF2-40B4-BE49-F238E27FC236}">
                  <a16:creationId xmlns:a16="http://schemas.microsoft.com/office/drawing/2014/main" id="{A4416D33-8292-4FA3-92F3-047C2B1E98B4}"/>
                </a:ext>
              </a:extLst>
            </p:cNvPr>
            <p:cNvSpPr/>
            <p:nvPr/>
          </p:nvSpPr>
          <p:spPr>
            <a:xfrm>
              <a:off x="3690938" y="2087563"/>
              <a:ext cx="1752600" cy="415925"/>
            </a:xfrm>
            <a:custGeom>
              <a:avLst/>
              <a:gdLst>
                <a:gd name="connsiteX0" fmla="*/ 1452562 w 1752600"/>
                <a:gd name="connsiteY0" fmla="*/ 214313 h 414338"/>
                <a:gd name="connsiteX1" fmla="*/ 1309687 w 1752600"/>
                <a:gd name="connsiteY1" fmla="*/ 242888 h 414338"/>
                <a:gd name="connsiteX2" fmla="*/ 1164431 w 1752600"/>
                <a:gd name="connsiteY2" fmla="*/ 271463 h 414338"/>
                <a:gd name="connsiteX3" fmla="*/ 1031081 w 1752600"/>
                <a:gd name="connsiteY3" fmla="*/ 297657 h 414338"/>
                <a:gd name="connsiteX4" fmla="*/ 873918 w 1752600"/>
                <a:gd name="connsiteY4" fmla="*/ 333375 h 414338"/>
                <a:gd name="connsiteX5" fmla="*/ 781050 w 1752600"/>
                <a:gd name="connsiteY5" fmla="*/ 352425 h 414338"/>
                <a:gd name="connsiteX6" fmla="*/ 664368 w 1752600"/>
                <a:gd name="connsiteY6" fmla="*/ 373857 h 414338"/>
                <a:gd name="connsiteX7" fmla="*/ 600075 w 1752600"/>
                <a:gd name="connsiteY7" fmla="*/ 383382 h 414338"/>
                <a:gd name="connsiteX8" fmla="*/ 535781 w 1752600"/>
                <a:gd name="connsiteY8" fmla="*/ 392907 h 414338"/>
                <a:gd name="connsiteX9" fmla="*/ 473868 w 1752600"/>
                <a:gd name="connsiteY9" fmla="*/ 400050 h 414338"/>
                <a:gd name="connsiteX10" fmla="*/ 435768 w 1752600"/>
                <a:gd name="connsiteY10" fmla="*/ 404813 h 414338"/>
                <a:gd name="connsiteX11" fmla="*/ 397668 w 1752600"/>
                <a:gd name="connsiteY11" fmla="*/ 409575 h 414338"/>
                <a:gd name="connsiteX12" fmla="*/ 354806 w 1752600"/>
                <a:gd name="connsiteY12" fmla="*/ 414338 h 414338"/>
                <a:gd name="connsiteX13" fmla="*/ 319087 w 1752600"/>
                <a:gd name="connsiteY13" fmla="*/ 414338 h 414338"/>
                <a:gd name="connsiteX14" fmla="*/ 283368 w 1752600"/>
                <a:gd name="connsiteY14" fmla="*/ 414338 h 414338"/>
                <a:gd name="connsiteX15" fmla="*/ 250031 w 1752600"/>
                <a:gd name="connsiteY15" fmla="*/ 409575 h 414338"/>
                <a:gd name="connsiteX16" fmla="*/ 221456 w 1752600"/>
                <a:gd name="connsiteY16" fmla="*/ 402432 h 414338"/>
                <a:gd name="connsiteX17" fmla="*/ 176212 w 1752600"/>
                <a:gd name="connsiteY17" fmla="*/ 385763 h 414338"/>
                <a:gd name="connsiteX18" fmla="*/ 138112 w 1752600"/>
                <a:gd name="connsiteY18" fmla="*/ 366713 h 414338"/>
                <a:gd name="connsiteX19" fmla="*/ 104775 w 1752600"/>
                <a:gd name="connsiteY19" fmla="*/ 345282 h 414338"/>
                <a:gd name="connsiteX20" fmla="*/ 78581 w 1752600"/>
                <a:gd name="connsiteY20" fmla="*/ 323850 h 414338"/>
                <a:gd name="connsiteX21" fmla="*/ 57150 w 1752600"/>
                <a:gd name="connsiteY21" fmla="*/ 304800 h 414338"/>
                <a:gd name="connsiteX22" fmla="*/ 35718 w 1752600"/>
                <a:gd name="connsiteY22" fmla="*/ 278607 h 414338"/>
                <a:gd name="connsiteX23" fmla="*/ 14287 w 1752600"/>
                <a:gd name="connsiteY23" fmla="*/ 245269 h 414338"/>
                <a:gd name="connsiteX24" fmla="*/ 2381 w 1752600"/>
                <a:gd name="connsiteY24" fmla="*/ 221457 h 414338"/>
                <a:gd name="connsiteX25" fmla="*/ 0 w 1752600"/>
                <a:gd name="connsiteY25" fmla="*/ 202407 h 414338"/>
                <a:gd name="connsiteX26" fmla="*/ 0 w 1752600"/>
                <a:gd name="connsiteY26" fmla="*/ 183357 h 414338"/>
                <a:gd name="connsiteX27" fmla="*/ 4762 w 1752600"/>
                <a:gd name="connsiteY27" fmla="*/ 171450 h 414338"/>
                <a:gd name="connsiteX28" fmla="*/ 11906 w 1752600"/>
                <a:gd name="connsiteY28" fmla="*/ 169069 h 414338"/>
                <a:gd name="connsiteX29" fmla="*/ 21431 w 1752600"/>
                <a:gd name="connsiteY29" fmla="*/ 169069 h 414338"/>
                <a:gd name="connsiteX30" fmla="*/ 38100 w 1752600"/>
                <a:gd name="connsiteY30" fmla="*/ 173832 h 414338"/>
                <a:gd name="connsiteX31" fmla="*/ 69056 w 1752600"/>
                <a:gd name="connsiteY31" fmla="*/ 192882 h 414338"/>
                <a:gd name="connsiteX32" fmla="*/ 97631 w 1752600"/>
                <a:gd name="connsiteY32" fmla="*/ 209550 h 414338"/>
                <a:gd name="connsiteX33" fmla="*/ 130968 w 1752600"/>
                <a:gd name="connsiteY33" fmla="*/ 223838 h 414338"/>
                <a:gd name="connsiteX34" fmla="*/ 183356 w 1752600"/>
                <a:gd name="connsiteY34" fmla="*/ 238125 h 414338"/>
                <a:gd name="connsiteX35" fmla="*/ 228600 w 1752600"/>
                <a:gd name="connsiteY35" fmla="*/ 245269 h 414338"/>
                <a:gd name="connsiteX36" fmla="*/ 278606 w 1752600"/>
                <a:gd name="connsiteY36" fmla="*/ 247650 h 414338"/>
                <a:gd name="connsiteX37" fmla="*/ 364331 w 1752600"/>
                <a:gd name="connsiteY37" fmla="*/ 242888 h 414338"/>
                <a:gd name="connsiteX38" fmla="*/ 504825 w 1752600"/>
                <a:gd name="connsiteY38" fmla="*/ 223838 h 414338"/>
                <a:gd name="connsiteX39" fmla="*/ 747712 w 1752600"/>
                <a:gd name="connsiteY39" fmla="*/ 176213 h 414338"/>
                <a:gd name="connsiteX40" fmla="*/ 857250 w 1752600"/>
                <a:gd name="connsiteY40" fmla="*/ 154782 h 414338"/>
                <a:gd name="connsiteX41" fmla="*/ 1097756 w 1752600"/>
                <a:gd name="connsiteY41" fmla="*/ 107157 h 414338"/>
                <a:gd name="connsiteX42" fmla="*/ 1243012 w 1752600"/>
                <a:gd name="connsiteY42" fmla="*/ 66675 h 414338"/>
                <a:gd name="connsiteX43" fmla="*/ 1390650 w 1752600"/>
                <a:gd name="connsiteY43" fmla="*/ 11907 h 414338"/>
                <a:gd name="connsiteX44" fmla="*/ 1419225 w 1752600"/>
                <a:gd name="connsiteY44" fmla="*/ 0 h 414338"/>
                <a:gd name="connsiteX45" fmla="*/ 1481137 w 1752600"/>
                <a:gd name="connsiteY45" fmla="*/ 0 h 414338"/>
                <a:gd name="connsiteX46" fmla="*/ 1578768 w 1752600"/>
                <a:gd name="connsiteY46" fmla="*/ 7144 h 414338"/>
                <a:gd name="connsiteX47" fmla="*/ 1645443 w 1752600"/>
                <a:gd name="connsiteY47" fmla="*/ 14288 h 414338"/>
                <a:gd name="connsiteX48" fmla="*/ 1688306 w 1752600"/>
                <a:gd name="connsiteY48" fmla="*/ 23813 h 414338"/>
                <a:gd name="connsiteX49" fmla="*/ 1712118 w 1752600"/>
                <a:gd name="connsiteY49" fmla="*/ 33338 h 414338"/>
                <a:gd name="connsiteX50" fmla="*/ 1726406 w 1752600"/>
                <a:gd name="connsiteY50" fmla="*/ 45244 h 414338"/>
                <a:gd name="connsiteX51" fmla="*/ 1738312 w 1752600"/>
                <a:gd name="connsiteY51" fmla="*/ 59532 h 414338"/>
                <a:gd name="connsiteX52" fmla="*/ 1752600 w 1752600"/>
                <a:gd name="connsiteY52" fmla="*/ 85725 h 414338"/>
                <a:gd name="connsiteX53" fmla="*/ 1752600 w 1752600"/>
                <a:gd name="connsiteY53" fmla="*/ 97632 h 414338"/>
                <a:gd name="connsiteX54" fmla="*/ 1750218 w 1752600"/>
                <a:gd name="connsiteY54" fmla="*/ 109538 h 414338"/>
                <a:gd name="connsiteX55" fmla="*/ 1743075 w 1752600"/>
                <a:gd name="connsiteY55" fmla="*/ 126207 h 414338"/>
                <a:gd name="connsiteX56" fmla="*/ 1726406 w 1752600"/>
                <a:gd name="connsiteY56" fmla="*/ 142875 h 414338"/>
                <a:gd name="connsiteX57" fmla="*/ 1707356 w 1752600"/>
                <a:gd name="connsiteY57" fmla="*/ 154782 h 414338"/>
                <a:gd name="connsiteX58" fmla="*/ 1674018 w 1752600"/>
                <a:gd name="connsiteY58" fmla="*/ 164307 h 414338"/>
                <a:gd name="connsiteX59" fmla="*/ 1569243 w 1752600"/>
                <a:gd name="connsiteY59" fmla="*/ 188119 h 414338"/>
                <a:gd name="connsiteX60" fmla="*/ 1452562 w 1752600"/>
                <a:gd name="connsiteY60" fmla="*/ 214313 h 4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752600" h="414338">
                  <a:moveTo>
                    <a:pt x="1452562" y="214313"/>
                  </a:moveTo>
                  <a:lnTo>
                    <a:pt x="1309687" y="242888"/>
                  </a:lnTo>
                  <a:lnTo>
                    <a:pt x="1164431" y="271463"/>
                  </a:lnTo>
                  <a:lnTo>
                    <a:pt x="1031081" y="297657"/>
                  </a:lnTo>
                  <a:lnTo>
                    <a:pt x="873918" y="333375"/>
                  </a:lnTo>
                  <a:lnTo>
                    <a:pt x="781050" y="352425"/>
                  </a:lnTo>
                  <a:lnTo>
                    <a:pt x="664368" y="373857"/>
                  </a:lnTo>
                  <a:lnTo>
                    <a:pt x="600075" y="383382"/>
                  </a:lnTo>
                  <a:lnTo>
                    <a:pt x="535781" y="392907"/>
                  </a:lnTo>
                  <a:lnTo>
                    <a:pt x="473868" y="400050"/>
                  </a:lnTo>
                  <a:lnTo>
                    <a:pt x="435768" y="404813"/>
                  </a:lnTo>
                  <a:lnTo>
                    <a:pt x="397668" y="409575"/>
                  </a:lnTo>
                  <a:lnTo>
                    <a:pt x="354806" y="414338"/>
                  </a:lnTo>
                  <a:lnTo>
                    <a:pt x="319087" y="414338"/>
                  </a:lnTo>
                  <a:lnTo>
                    <a:pt x="283368" y="414338"/>
                  </a:lnTo>
                  <a:lnTo>
                    <a:pt x="250031" y="409575"/>
                  </a:lnTo>
                  <a:lnTo>
                    <a:pt x="221456" y="402432"/>
                  </a:lnTo>
                  <a:lnTo>
                    <a:pt x="176212" y="385763"/>
                  </a:lnTo>
                  <a:lnTo>
                    <a:pt x="138112" y="366713"/>
                  </a:lnTo>
                  <a:lnTo>
                    <a:pt x="104775" y="345282"/>
                  </a:lnTo>
                  <a:lnTo>
                    <a:pt x="78581" y="323850"/>
                  </a:lnTo>
                  <a:lnTo>
                    <a:pt x="57150" y="304800"/>
                  </a:lnTo>
                  <a:lnTo>
                    <a:pt x="35718" y="278607"/>
                  </a:lnTo>
                  <a:lnTo>
                    <a:pt x="14287" y="245269"/>
                  </a:lnTo>
                  <a:lnTo>
                    <a:pt x="2381" y="221457"/>
                  </a:lnTo>
                  <a:lnTo>
                    <a:pt x="0" y="202407"/>
                  </a:lnTo>
                  <a:lnTo>
                    <a:pt x="0" y="183357"/>
                  </a:lnTo>
                  <a:lnTo>
                    <a:pt x="4762" y="171450"/>
                  </a:lnTo>
                  <a:lnTo>
                    <a:pt x="11906" y="169069"/>
                  </a:lnTo>
                  <a:lnTo>
                    <a:pt x="21431" y="169069"/>
                  </a:lnTo>
                  <a:lnTo>
                    <a:pt x="38100" y="173832"/>
                  </a:lnTo>
                  <a:lnTo>
                    <a:pt x="69056" y="192882"/>
                  </a:lnTo>
                  <a:lnTo>
                    <a:pt x="97631" y="209550"/>
                  </a:lnTo>
                  <a:lnTo>
                    <a:pt x="130968" y="223838"/>
                  </a:lnTo>
                  <a:lnTo>
                    <a:pt x="183356" y="238125"/>
                  </a:lnTo>
                  <a:lnTo>
                    <a:pt x="228600" y="245269"/>
                  </a:lnTo>
                  <a:lnTo>
                    <a:pt x="278606" y="247650"/>
                  </a:lnTo>
                  <a:lnTo>
                    <a:pt x="364331" y="242888"/>
                  </a:lnTo>
                  <a:lnTo>
                    <a:pt x="504825" y="223838"/>
                  </a:lnTo>
                  <a:lnTo>
                    <a:pt x="747712" y="176213"/>
                  </a:lnTo>
                  <a:lnTo>
                    <a:pt x="857250" y="154782"/>
                  </a:lnTo>
                  <a:lnTo>
                    <a:pt x="1097756" y="107157"/>
                  </a:lnTo>
                  <a:lnTo>
                    <a:pt x="1243012" y="66675"/>
                  </a:lnTo>
                  <a:lnTo>
                    <a:pt x="1390650" y="11907"/>
                  </a:lnTo>
                  <a:lnTo>
                    <a:pt x="1419225" y="0"/>
                  </a:lnTo>
                  <a:lnTo>
                    <a:pt x="1481137" y="0"/>
                  </a:lnTo>
                  <a:lnTo>
                    <a:pt x="1578768" y="7144"/>
                  </a:lnTo>
                  <a:lnTo>
                    <a:pt x="1645443" y="14288"/>
                  </a:lnTo>
                  <a:lnTo>
                    <a:pt x="1688306" y="23813"/>
                  </a:lnTo>
                  <a:lnTo>
                    <a:pt x="1712118" y="33338"/>
                  </a:lnTo>
                  <a:lnTo>
                    <a:pt x="1726406" y="45244"/>
                  </a:lnTo>
                  <a:lnTo>
                    <a:pt x="1738312" y="59532"/>
                  </a:lnTo>
                  <a:lnTo>
                    <a:pt x="1752600" y="85725"/>
                  </a:lnTo>
                  <a:lnTo>
                    <a:pt x="1752600" y="97632"/>
                  </a:lnTo>
                  <a:lnTo>
                    <a:pt x="1750218" y="109538"/>
                  </a:lnTo>
                  <a:lnTo>
                    <a:pt x="1743075" y="126207"/>
                  </a:lnTo>
                  <a:lnTo>
                    <a:pt x="1726406" y="142875"/>
                  </a:lnTo>
                  <a:lnTo>
                    <a:pt x="1707356" y="154782"/>
                  </a:lnTo>
                  <a:lnTo>
                    <a:pt x="1674018" y="164307"/>
                  </a:lnTo>
                  <a:lnTo>
                    <a:pt x="1569243" y="188119"/>
                  </a:lnTo>
                  <a:lnTo>
                    <a:pt x="1452562" y="214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4" name="フリーフォーム 183">
              <a:extLst>
                <a:ext uri="{FF2B5EF4-FFF2-40B4-BE49-F238E27FC236}">
                  <a16:creationId xmlns:a16="http://schemas.microsoft.com/office/drawing/2014/main" id="{15E941AC-AB45-4FAC-B2ED-0A03824B72B0}"/>
                </a:ext>
              </a:extLst>
            </p:cNvPr>
            <p:cNvSpPr/>
            <p:nvPr/>
          </p:nvSpPr>
          <p:spPr>
            <a:xfrm>
              <a:off x="4294188" y="1554163"/>
              <a:ext cx="509587" cy="1412875"/>
            </a:xfrm>
            <a:custGeom>
              <a:avLst/>
              <a:gdLst>
                <a:gd name="connsiteX0" fmla="*/ 476250 w 509587"/>
                <a:gd name="connsiteY0" fmla="*/ 438150 h 1412082"/>
                <a:gd name="connsiteX1" fmla="*/ 473869 w 509587"/>
                <a:gd name="connsiteY1" fmla="*/ 550069 h 1412082"/>
                <a:gd name="connsiteX2" fmla="*/ 473869 w 509587"/>
                <a:gd name="connsiteY2" fmla="*/ 664369 h 1412082"/>
                <a:gd name="connsiteX3" fmla="*/ 452437 w 509587"/>
                <a:gd name="connsiteY3" fmla="*/ 812007 h 1412082"/>
                <a:gd name="connsiteX4" fmla="*/ 452437 w 509587"/>
                <a:gd name="connsiteY4" fmla="*/ 1104900 h 1412082"/>
                <a:gd name="connsiteX5" fmla="*/ 452437 w 509587"/>
                <a:gd name="connsiteY5" fmla="*/ 1376363 h 1412082"/>
                <a:gd name="connsiteX6" fmla="*/ 250031 w 509587"/>
                <a:gd name="connsiteY6" fmla="*/ 1412082 h 1412082"/>
                <a:gd name="connsiteX7" fmla="*/ 250031 w 509587"/>
                <a:gd name="connsiteY7" fmla="*/ 1295400 h 1412082"/>
                <a:gd name="connsiteX8" fmla="*/ 250031 w 509587"/>
                <a:gd name="connsiteY8" fmla="*/ 1095375 h 1412082"/>
                <a:gd name="connsiteX9" fmla="*/ 247650 w 509587"/>
                <a:gd name="connsiteY9" fmla="*/ 862013 h 1412082"/>
                <a:gd name="connsiteX10" fmla="*/ 228600 w 509587"/>
                <a:gd name="connsiteY10" fmla="*/ 704850 h 1412082"/>
                <a:gd name="connsiteX11" fmla="*/ 228600 w 509587"/>
                <a:gd name="connsiteY11" fmla="*/ 557213 h 1412082"/>
                <a:gd name="connsiteX12" fmla="*/ 228600 w 509587"/>
                <a:gd name="connsiteY12" fmla="*/ 330994 h 1412082"/>
                <a:gd name="connsiteX13" fmla="*/ 228600 w 509587"/>
                <a:gd name="connsiteY13" fmla="*/ 290513 h 1412082"/>
                <a:gd name="connsiteX14" fmla="*/ 223837 w 509587"/>
                <a:gd name="connsiteY14" fmla="*/ 269082 h 1412082"/>
                <a:gd name="connsiteX15" fmla="*/ 214312 w 509587"/>
                <a:gd name="connsiteY15" fmla="*/ 240507 h 1412082"/>
                <a:gd name="connsiteX16" fmla="*/ 202406 w 509587"/>
                <a:gd name="connsiteY16" fmla="*/ 214313 h 1412082"/>
                <a:gd name="connsiteX17" fmla="*/ 183356 w 509587"/>
                <a:gd name="connsiteY17" fmla="*/ 185738 h 1412082"/>
                <a:gd name="connsiteX18" fmla="*/ 164306 w 509587"/>
                <a:gd name="connsiteY18" fmla="*/ 164307 h 1412082"/>
                <a:gd name="connsiteX19" fmla="*/ 133350 w 509587"/>
                <a:gd name="connsiteY19" fmla="*/ 135732 h 1412082"/>
                <a:gd name="connsiteX20" fmla="*/ 116681 w 509587"/>
                <a:gd name="connsiteY20" fmla="*/ 121444 h 1412082"/>
                <a:gd name="connsiteX21" fmla="*/ 95250 w 509587"/>
                <a:gd name="connsiteY21" fmla="*/ 104775 h 1412082"/>
                <a:gd name="connsiteX22" fmla="*/ 71437 w 509587"/>
                <a:gd name="connsiteY22" fmla="*/ 90488 h 1412082"/>
                <a:gd name="connsiteX23" fmla="*/ 35719 w 509587"/>
                <a:gd name="connsiteY23" fmla="*/ 71438 h 1412082"/>
                <a:gd name="connsiteX24" fmla="*/ 11906 w 509587"/>
                <a:gd name="connsiteY24" fmla="*/ 54769 h 1412082"/>
                <a:gd name="connsiteX25" fmla="*/ 0 w 509587"/>
                <a:gd name="connsiteY25" fmla="*/ 38100 h 1412082"/>
                <a:gd name="connsiteX26" fmla="*/ 0 w 509587"/>
                <a:gd name="connsiteY26" fmla="*/ 28575 h 1412082"/>
                <a:gd name="connsiteX27" fmla="*/ 2381 w 509587"/>
                <a:gd name="connsiteY27" fmla="*/ 19050 h 1412082"/>
                <a:gd name="connsiteX28" fmla="*/ 21431 w 509587"/>
                <a:gd name="connsiteY28" fmla="*/ 4763 h 1412082"/>
                <a:gd name="connsiteX29" fmla="*/ 42862 w 509587"/>
                <a:gd name="connsiteY29" fmla="*/ 0 h 1412082"/>
                <a:gd name="connsiteX30" fmla="*/ 54769 w 509587"/>
                <a:gd name="connsiteY30" fmla="*/ 0 h 1412082"/>
                <a:gd name="connsiteX31" fmla="*/ 135731 w 509587"/>
                <a:gd name="connsiteY31" fmla="*/ 19050 h 1412082"/>
                <a:gd name="connsiteX32" fmla="*/ 247650 w 509587"/>
                <a:gd name="connsiteY32" fmla="*/ 50007 h 1412082"/>
                <a:gd name="connsiteX33" fmla="*/ 347662 w 509587"/>
                <a:gd name="connsiteY33" fmla="*/ 80963 h 1412082"/>
                <a:gd name="connsiteX34" fmla="*/ 419100 w 509587"/>
                <a:gd name="connsiteY34" fmla="*/ 104775 h 1412082"/>
                <a:gd name="connsiteX35" fmla="*/ 452437 w 509587"/>
                <a:gd name="connsiteY35" fmla="*/ 119063 h 1412082"/>
                <a:gd name="connsiteX36" fmla="*/ 476250 w 509587"/>
                <a:gd name="connsiteY36" fmla="*/ 133350 h 1412082"/>
                <a:gd name="connsiteX37" fmla="*/ 490537 w 509587"/>
                <a:gd name="connsiteY37" fmla="*/ 145257 h 1412082"/>
                <a:gd name="connsiteX38" fmla="*/ 500062 w 509587"/>
                <a:gd name="connsiteY38" fmla="*/ 159544 h 1412082"/>
                <a:gd name="connsiteX39" fmla="*/ 507206 w 509587"/>
                <a:gd name="connsiteY39" fmla="*/ 176213 h 1412082"/>
                <a:gd name="connsiteX40" fmla="*/ 509587 w 509587"/>
                <a:gd name="connsiteY40" fmla="*/ 200025 h 1412082"/>
                <a:gd name="connsiteX41" fmla="*/ 504825 w 509587"/>
                <a:gd name="connsiteY41" fmla="*/ 221457 h 1412082"/>
                <a:gd name="connsiteX42" fmla="*/ 495300 w 509587"/>
                <a:gd name="connsiteY42" fmla="*/ 252413 h 1412082"/>
                <a:gd name="connsiteX43" fmla="*/ 485775 w 509587"/>
                <a:gd name="connsiteY43" fmla="*/ 297657 h 1412082"/>
                <a:gd name="connsiteX44" fmla="*/ 476250 w 509587"/>
                <a:gd name="connsiteY44" fmla="*/ 438150 h 1412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09587" h="1412082">
                  <a:moveTo>
                    <a:pt x="476250" y="438150"/>
                  </a:moveTo>
                  <a:cubicBezTo>
                    <a:pt x="475456" y="475456"/>
                    <a:pt x="474663" y="512763"/>
                    <a:pt x="473869" y="550069"/>
                  </a:cubicBezTo>
                  <a:lnTo>
                    <a:pt x="473869" y="664369"/>
                  </a:lnTo>
                  <a:lnTo>
                    <a:pt x="452437" y="812007"/>
                  </a:lnTo>
                  <a:lnTo>
                    <a:pt x="452437" y="1104900"/>
                  </a:lnTo>
                  <a:lnTo>
                    <a:pt x="452437" y="1376363"/>
                  </a:lnTo>
                  <a:lnTo>
                    <a:pt x="250031" y="1412082"/>
                  </a:lnTo>
                  <a:lnTo>
                    <a:pt x="250031" y="1295400"/>
                  </a:lnTo>
                  <a:lnTo>
                    <a:pt x="250031" y="1095375"/>
                  </a:lnTo>
                  <a:cubicBezTo>
                    <a:pt x="249237" y="1017588"/>
                    <a:pt x="248444" y="939800"/>
                    <a:pt x="247650" y="862013"/>
                  </a:cubicBezTo>
                  <a:lnTo>
                    <a:pt x="228600" y="704850"/>
                  </a:lnTo>
                  <a:lnTo>
                    <a:pt x="228600" y="557213"/>
                  </a:lnTo>
                  <a:lnTo>
                    <a:pt x="228600" y="330994"/>
                  </a:lnTo>
                  <a:lnTo>
                    <a:pt x="228600" y="290513"/>
                  </a:lnTo>
                  <a:lnTo>
                    <a:pt x="223837" y="269082"/>
                  </a:lnTo>
                  <a:lnTo>
                    <a:pt x="214312" y="240507"/>
                  </a:lnTo>
                  <a:lnTo>
                    <a:pt x="202406" y="214313"/>
                  </a:lnTo>
                  <a:lnTo>
                    <a:pt x="183356" y="185738"/>
                  </a:lnTo>
                  <a:lnTo>
                    <a:pt x="164306" y="164307"/>
                  </a:lnTo>
                  <a:lnTo>
                    <a:pt x="133350" y="135732"/>
                  </a:lnTo>
                  <a:lnTo>
                    <a:pt x="116681" y="121444"/>
                  </a:lnTo>
                  <a:lnTo>
                    <a:pt x="95250" y="104775"/>
                  </a:lnTo>
                  <a:lnTo>
                    <a:pt x="71437" y="90488"/>
                  </a:lnTo>
                  <a:lnTo>
                    <a:pt x="35719" y="71438"/>
                  </a:lnTo>
                  <a:lnTo>
                    <a:pt x="11906" y="54769"/>
                  </a:lnTo>
                  <a:lnTo>
                    <a:pt x="0" y="38100"/>
                  </a:lnTo>
                  <a:lnTo>
                    <a:pt x="0" y="28575"/>
                  </a:lnTo>
                  <a:lnTo>
                    <a:pt x="2381" y="19050"/>
                  </a:lnTo>
                  <a:lnTo>
                    <a:pt x="21431" y="4763"/>
                  </a:lnTo>
                  <a:lnTo>
                    <a:pt x="42862" y="0"/>
                  </a:lnTo>
                  <a:lnTo>
                    <a:pt x="54769" y="0"/>
                  </a:lnTo>
                  <a:lnTo>
                    <a:pt x="135731" y="19050"/>
                  </a:lnTo>
                  <a:lnTo>
                    <a:pt x="247650" y="50007"/>
                  </a:lnTo>
                  <a:lnTo>
                    <a:pt x="347662" y="80963"/>
                  </a:lnTo>
                  <a:lnTo>
                    <a:pt x="419100" y="104775"/>
                  </a:lnTo>
                  <a:lnTo>
                    <a:pt x="452437" y="119063"/>
                  </a:lnTo>
                  <a:lnTo>
                    <a:pt x="476250" y="133350"/>
                  </a:lnTo>
                  <a:lnTo>
                    <a:pt x="490537" y="145257"/>
                  </a:lnTo>
                  <a:lnTo>
                    <a:pt x="500062" y="159544"/>
                  </a:lnTo>
                  <a:lnTo>
                    <a:pt x="507206" y="176213"/>
                  </a:lnTo>
                  <a:lnTo>
                    <a:pt x="509587" y="200025"/>
                  </a:lnTo>
                  <a:lnTo>
                    <a:pt x="504825" y="221457"/>
                  </a:lnTo>
                  <a:lnTo>
                    <a:pt x="495300" y="252413"/>
                  </a:lnTo>
                  <a:lnTo>
                    <a:pt x="485775" y="297657"/>
                  </a:lnTo>
                  <a:lnTo>
                    <a:pt x="476250" y="438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5" name="フリーフォーム 184">
              <a:extLst>
                <a:ext uri="{FF2B5EF4-FFF2-40B4-BE49-F238E27FC236}">
                  <a16:creationId xmlns:a16="http://schemas.microsoft.com/office/drawing/2014/main" id="{DA7D516E-748C-4860-AAC2-BFAB37A55488}"/>
                </a:ext>
              </a:extLst>
            </p:cNvPr>
            <p:cNvSpPr/>
            <p:nvPr/>
          </p:nvSpPr>
          <p:spPr>
            <a:xfrm>
              <a:off x="3670300" y="2960688"/>
              <a:ext cx="501650" cy="1260475"/>
            </a:xfrm>
            <a:custGeom>
              <a:avLst/>
              <a:gdLst>
                <a:gd name="connsiteX0" fmla="*/ 371475 w 502444"/>
                <a:gd name="connsiteY0" fmla="*/ 273844 h 1262062"/>
                <a:gd name="connsiteX1" fmla="*/ 388144 w 502444"/>
                <a:gd name="connsiteY1" fmla="*/ 414337 h 1262062"/>
                <a:gd name="connsiteX2" fmla="*/ 409575 w 502444"/>
                <a:gd name="connsiteY2" fmla="*/ 561975 h 1262062"/>
                <a:gd name="connsiteX3" fmla="*/ 423863 w 502444"/>
                <a:gd name="connsiteY3" fmla="*/ 626269 h 1262062"/>
                <a:gd name="connsiteX4" fmla="*/ 447675 w 502444"/>
                <a:gd name="connsiteY4" fmla="*/ 747712 h 1262062"/>
                <a:gd name="connsiteX5" fmla="*/ 473869 w 502444"/>
                <a:gd name="connsiteY5" fmla="*/ 881062 h 1262062"/>
                <a:gd name="connsiteX6" fmla="*/ 502444 w 502444"/>
                <a:gd name="connsiteY6" fmla="*/ 1031081 h 1262062"/>
                <a:gd name="connsiteX7" fmla="*/ 492919 w 502444"/>
                <a:gd name="connsiteY7" fmla="*/ 1159669 h 1262062"/>
                <a:gd name="connsiteX8" fmla="*/ 488157 w 502444"/>
                <a:gd name="connsiteY8" fmla="*/ 1193006 h 1262062"/>
                <a:gd name="connsiteX9" fmla="*/ 476250 w 502444"/>
                <a:gd name="connsiteY9" fmla="*/ 1223962 h 1262062"/>
                <a:gd name="connsiteX10" fmla="*/ 464344 w 502444"/>
                <a:gd name="connsiteY10" fmla="*/ 1243012 h 1262062"/>
                <a:gd name="connsiteX11" fmla="*/ 450057 w 502444"/>
                <a:gd name="connsiteY11" fmla="*/ 1252537 h 1262062"/>
                <a:gd name="connsiteX12" fmla="*/ 438150 w 502444"/>
                <a:gd name="connsiteY12" fmla="*/ 1257300 h 1262062"/>
                <a:gd name="connsiteX13" fmla="*/ 428625 w 502444"/>
                <a:gd name="connsiteY13" fmla="*/ 1259681 h 1262062"/>
                <a:gd name="connsiteX14" fmla="*/ 416719 w 502444"/>
                <a:gd name="connsiteY14" fmla="*/ 1262062 h 1262062"/>
                <a:gd name="connsiteX15" fmla="*/ 397669 w 502444"/>
                <a:gd name="connsiteY15" fmla="*/ 1262062 h 1262062"/>
                <a:gd name="connsiteX16" fmla="*/ 376238 w 502444"/>
                <a:gd name="connsiteY16" fmla="*/ 1257300 h 1262062"/>
                <a:gd name="connsiteX17" fmla="*/ 354807 w 502444"/>
                <a:gd name="connsiteY17" fmla="*/ 1245394 h 1262062"/>
                <a:gd name="connsiteX18" fmla="*/ 340519 w 502444"/>
                <a:gd name="connsiteY18" fmla="*/ 1231106 h 1262062"/>
                <a:gd name="connsiteX19" fmla="*/ 321469 w 502444"/>
                <a:gd name="connsiteY19" fmla="*/ 1207294 h 1262062"/>
                <a:gd name="connsiteX20" fmla="*/ 304800 w 502444"/>
                <a:gd name="connsiteY20" fmla="*/ 1178719 h 1262062"/>
                <a:gd name="connsiteX21" fmla="*/ 290513 w 502444"/>
                <a:gd name="connsiteY21" fmla="*/ 1150144 h 1262062"/>
                <a:gd name="connsiteX22" fmla="*/ 278607 w 502444"/>
                <a:gd name="connsiteY22" fmla="*/ 1116806 h 1262062"/>
                <a:gd name="connsiteX23" fmla="*/ 269082 w 502444"/>
                <a:gd name="connsiteY23" fmla="*/ 1085850 h 1262062"/>
                <a:gd name="connsiteX24" fmla="*/ 254794 w 502444"/>
                <a:gd name="connsiteY24" fmla="*/ 995362 h 1262062"/>
                <a:gd name="connsiteX25" fmla="*/ 233363 w 502444"/>
                <a:gd name="connsiteY25" fmla="*/ 876300 h 1262062"/>
                <a:gd name="connsiteX26" fmla="*/ 200025 w 502444"/>
                <a:gd name="connsiteY26" fmla="*/ 681037 h 1262062"/>
                <a:gd name="connsiteX27" fmla="*/ 164307 w 502444"/>
                <a:gd name="connsiteY27" fmla="*/ 431006 h 1262062"/>
                <a:gd name="connsiteX28" fmla="*/ 154782 w 502444"/>
                <a:gd name="connsiteY28" fmla="*/ 383381 h 1262062"/>
                <a:gd name="connsiteX29" fmla="*/ 140494 w 502444"/>
                <a:gd name="connsiteY29" fmla="*/ 328612 h 1262062"/>
                <a:gd name="connsiteX30" fmla="*/ 121444 w 502444"/>
                <a:gd name="connsiteY30" fmla="*/ 266700 h 1262062"/>
                <a:gd name="connsiteX31" fmla="*/ 104775 w 502444"/>
                <a:gd name="connsiteY31" fmla="*/ 219075 h 1262062"/>
                <a:gd name="connsiteX32" fmla="*/ 80963 w 502444"/>
                <a:gd name="connsiteY32" fmla="*/ 164306 h 1262062"/>
                <a:gd name="connsiteX33" fmla="*/ 50007 w 502444"/>
                <a:gd name="connsiteY33" fmla="*/ 107156 h 1262062"/>
                <a:gd name="connsiteX34" fmla="*/ 30957 w 502444"/>
                <a:gd name="connsiteY34" fmla="*/ 78581 h 1262062"/>
                <a:gd name="connsiteX35" fmla="*/ 9525 w 502444"/>
                <a:gd name="connsiteY35" fmla="*/ 52387 h 1262062"/>
                <a:gd name="connsiteX36" fmla="*/ 0 w 502444"/>
                <a:gd name="connsiteY36" fmla="*/ 33337 h 1262062"/>
                <a:gd name="connsiteX37" fmla="*/ 0 w 502444"/>
                <a:gd name="connsiteY37" fmla="*/ 19050 h 1262062"/>
                <a:gd name="connsiteX38" fmla="*/ 4763 w 502444"/>
                <a:gd name="connsiteY38" fmla="*/ 9525 h 1262062"/>
                <a:gd name="connsiteX39" fmla="*/ 14288 w 502444"/>
                <a:gd name="connsiteY39" fmla="*/ 2381 h 1262062"/>
                <a:gd name="connsiteX40" fmla="*/ 30957 w 502444"/>
                <a:gd name="connsiteY40" fmla="*/ 0 h 1262062"/>
                <a:gd name="connsiteX41" fmla="*/ 80963 w 502444"/>
                <a:gd name="connsiteY41" fmla="*/ 4762 h 1262062"/>
                <a:gd name="connsiteX42" fmla="*/ 195263 w 502444"/>
                <a:gd name="connsiteY42" fmla="*/ 21431 h 1262062"/>
                <a:gd name="connsiteX43" fmla="*/ 338138 w 502444"/>
                <a:gd name="connsiteY43" fmla="*/ 47625 h 1262062"/>
                <a:gd name="connsiteX44" fmla="*/ 371475 w 502444"/>
                <a:gd name="connsiteY44" fmla="*/ 273844 h 1262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02444" h="1262062">
                  <a:moveTo>
                    <a:pt x="371475" y="273844"/>
                  </a:moveTo>
                  <a:lnTo>
                    <a:pt x="388144" y="414337"/>
                  </a:lnTo>
                  <a:lnTo>
                    <a:pt x="409575" y="561975"/>
                  </a:lnTo>
                  <a:lnTo>
                    <a:pt x="423863" y="626269"/>
                  </a:lnTo>
                  <a:lnTo>
                    <a:pt x="447675" y="747712"/>
                  </a:lnTo>
                  <a:lnTo>
                    <a:pt x="473869" y="881062"/>
                  </a:lnTo>
                  <a:lnTo>
                    <a:pt x="502444" y="1031081"/>
                  </a:lnTo>
                  <a:lnTo>
                    <a:pt x="492919" y="1159669"/>
                  </a:lnTo>
                  <a:lnTo>
                    <a:pt x="488157" y="1193006"/>
                  </a:lnTo>
                  <a:lnTo>
                    <a:pt x="476250" y="1223962"/>
                  </a:lnTo>
                  <a:lnTo>
                    <a:pt x="464344" y="1243012"/>
                  </a:lnTo>
                  <a:lnTo>
                    <a:pt x="450057" y="1252537"/>
                  </a:lnTo>
                  <a:lnTo>
                    <a:pt x="438150" y="1257300"/>
                  </a:lnTo>
                  <a:lnTo>
                    <a:pt x="428625" y="1259681"/>
                  </a:lnTo>
                  <a:lnTo>
                    <a:pt x="416719" y="1262062"/>
                  </a:lnTo>
                  <a:lnTo>
                    <a:pt x="397669" y="1262062"/>
                  </a:lnTo>
                  <a:lnTo>
                    <a:pt x="376238" y="1257300"/>
                  </a:lnTo>
                  <a:lnTo>
                    <a:pt x="354807" y="1245394"/>
                  </a:lnTo>
                  <a:lnTo>
                    <a:pt x="340519" y="1231106"/>
                  </a:lnTo>
                  <a:lnTo>
                    <a:pt x="321469" y="1207294"/>
                  </a:lnTo>
                  <a:lnTo>
                    <a:pt x="304800" y="1178719"/>
                  </a:lnTo>
                  <a:lnTo>
                    <a:pt x="290513" y="1150144"/>
                  </a:lnTo>
                  <a:lnTo>
                    <a:pt x="278607" y="1116806"/>
                  </a:lnTo>
                  <a:lnTo>
                    <a:pt x="269082" y="1085850"/>
                  </a:lnTo>
                  <a:lnTo>
                    <a:pt x="254794" y="995362"/>
                  </a:lnTo>
                  <a:lnTo>
                    <a:pt x="233363" y="876300"/>
                  </a:lnTo>
                  <a:lnTo>
                    <a:pt x="200025" y="681037"/>
                  </a:lnTo>
                  <a:lnTo>
                    <a:pt x="164307" y="431006"/>
                  </a:lnTo>
                  <a:lnTo>
                    <a:pt x="154782" y="383381"/>
                  </a:lnTo>
                  <a:lnTo>
                    <a:pt x="140494" y="328612"/>
                  </a:lnTo>
                  <a:lnTo>
                    <a:pt x="121444" y="266700"/>
                  </a:lnTo>
                  <a:lnTo>
                    <a:pt x="104775" y="219075"/>
                  </a:lnTo>
                  <a:lnTo>
                    <a:pt x="80963" y="164306"/>
                  </a:lnTo>
                  <a:lnTo>
                    <a:pt x="50007" y="107156"/>
                  </a:lnTo>
                  <a:lnTo>
                    <a:pt x="30957" y="78581"/>
                  </a:lnTo>
                  <a:lnTo>
                    <a:pt x="9525" y="52387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4763" y="9525"/>
                  </a:lnTo>
                  <a:lnTo>
                    <a:pt x="14288" y="2381"/>
                  </a:lnTo>
                  <a:lnTo>
                    <a:pt x="30957" y="0"/>
                  </a:lnTo>
                  <a:lnTo>
                    <a:pt x="80963" y="4762"/>
                  </a:lnTo>
                  <a:lnTo>
                    <a:pt x="195263" y="21431"/>
                  </a:lnTo>
                  <a:lnTo>
                    <a:pt x="338138" y="47625"/>
                  </a:lnTo>
                  <a:lnTo>
                    <a:pt x="371475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6" name="フリーフォーム 185">
              <a:extLst>
                <a:ext uri="{FF2B5EF4-FFF2-40B4-BE49-F238E27FC236}">
                  <a16:creationId xmlns:a16="http://schemas.microsoft.com/office/drawing/2014/main" id="{08A49A0F-9A3E-4811-91DA-2E3EB69999AD}"/>
                </a:ext>
              </a:extLst>
            </p:cNvPr>
            <p:cNvSpPr/>
            <p:nvPr/>
          </p:nvSpPr>
          <p:spPr>
            <a:xfrm>
              <a:off x="3938588" y="2760663"/>
              <a:ext cx="1524000" cy="1249362"/>
            </a:xfrm>
            <a:custGeom>
              <a:avLst/>
              <a:gdLst>
                <a:gd name="connsiteX0" fmla="*/ 1062037 w 1524000"/>
                <a:gd name="connsiteY0" fmla="*/ 207169 h 1250156"/>
                <a:gd name="connsiteX1" fmla="*/ 957262 w 1524000"/>
                <a:gd name="connsiteY1" fmla="*/ 219075 h 1250156"/>
                <a:gd name="connsiteX2" fmla="*/ 838200 w 1524000"/>
                <a:gd name="connsiteY2" fmla="*/ 235744 h 1250156"/>
                <a:gd name="connsiteX3" fmla="*/ 695325 w 1524000"/>
                <a:gd name="connsiteY3" fmla="*/ 259556 h 1250156"/>
                <a:gd name="connsiteX4" fmla="*/ 564356 w 1524000"/>
                <a:gd name="connsiteY4" fmla="*/ 285750 h 1250156"/>
                <a:gd name="connsiteX5" fmla="*/ 445293 w 1524000"/>
                <a:gd name="connsiteY5" fmla="*/ 311944 h 1250156"/>
                <a:gd name="connsiteX6" fmla="*/ 335756 w 1524000"/>
                <a:gd name="connsiteY6" fmla="*/ 335756 h 1250156"/>
                <a:gd name="connsiteX7" fmla="*/ 228600 w 1524000"/>
                <a:gd name="connsiteY7" fmla="*/ 361950 h 1250156"/>
                <a:gd name="connsiteX8" fmla="*/ 16668 w 1524000"/>
                <a:gd name="connsiteY8" fmla="*/ 423862 h 1250156"/>
                <a:gd name="connsiteX9" fmla="*/ 0 w 1524000"/>
                <a:gd name="connsiteY9" fmla="*/ 252412 h 1250156"/>
                <a:gd name="connsiteX10" fmla="*/ 138112 w 1524000"/>
                <a:gd name="connsiteY10" fmla="*/ 235744 h 1250156"/>
                <a:gd name="connsiteX11" fmla="*/ 300037 w 1524000"/>
                <a:gd name="connsiteY11" fmla="*/ 202406 h 1250156"/>
                <a:gd name="connsiteX12" fmla="*/ 450056 w 1524000"/>
                <a:gd name="connsiteY12" fmla="*/ 169069 h 1250156"/>
                <a:gd name="connsiteX13" fmla="*/ 611981 w 1524000"/>
                <a:gd name="connsiteY13" fmla="*/ 133350 h 1250156"/>
                <a:gd name="connsiteX14" fmla="*/ 900112 w 1524000"/>
                <a:gd name="connsiteY14" fmla="*/ 66675 h 1250156"/>
                <a:gd name="connsiteX15" fmla="*/ 1012031 w 1524000"/>
                <a:gd name="connsiteY15" fmla="*/ 40481 h 1250156"/>
                <a:gd name="connsiteX16" fmla="*/ 1116806 w 1524000"/>
                <a:gd name="connsiteY16" fmla="*/ 16669 h 1250156"/>
                <a:gd name="connsiteX17" fmla="*/ 1202531 w 1524000"/>
                <a:gd name="connsiteY17" fmla="*/ 0 h 1250156"/>
                <a:gd name="connsiteX18" fmla="*/ 1214437 w 1524000"/>
                <a:gd name="connsiteY18" fmla="*/ 0 h 1250156"/>
                <a:gd name="connsiteX19" fmla="*/ 1228725 w 1524000"/>
                <a:gd name="connsiteY19" fmla="*/ 0 h 1250156"/>
                <a:gd name="connsiteX20" fmla="*/ 1252537 w 1524000"/>
                <a:gd name="connsiteY20" fmla="*/ 7144 h 1250156"/>
                <a:gd name="connsiteX21" fmla="*/ 1304925 w 1524000"/>
                <a:gd name="connsiteY21" fmla="*/ 33337 h 1250156"/>
                <a:gd name="connsiteX22" fmla="*/ 1364456 w 1524000"/>
                <a:gd name="connsiteY22" fmla="*/ 71437 h 1250156"/>
                <a:gd name="connsiteX23" fmla="*/ 1438275 w 1524000"/>
                <a:gd name="connsiteY23" fmla="*/ 128587 h 1250156"/>
                <a:gd name="connsiteX24" fmla="*/ 1502568 w 1524000"/>
                <a:gd name="connsiteY24" fmla="*/ 180975 h 1250156"/>
                <a:gd name="connsiteX25" fmla="*/ 1521618 w 1524000"/>
                <a:gd name="connsiteY25" fmla="*/ 195262 h 1250156"/>
                <a:gd name="connsiteX26" fmla="*/ 1524000 w 1524000"/>
                <a:gd name="connsiteY26" fmla="*/ 207169 h 1250156"/>
                <a:gd name="connsiteX27" fmla="*/ 1519237 w 1524000"/>
                <a:gd name="connsiteY27" fmla="*/ 264319 h 1250156"/>
                <a:gd name="connsiteX28" fmla="*/ 1504950 w 1524000"/>
                <a:gd name="connsiteY28" fmla="*/ 376237 h 1250156"/>
                <a:gd name="connsiteX29" fmla="*/ 1488281 w 1524000"/>
                <a:gd name="connsiteY29" fmla="*/ 478631 h 1250156"/>
                <a:gd name="connsiteX30" fmla="*/ 1445418 w 1524000"/>
                <a:gd name="connsiteY30" fmla="*/ 726281 h 1250156"/>
                <a:gd name="connsiteX31" fmla="*/ 1402556 w 1524000"/>
                <a:gd name="connsiteY31" fmla="*/ 959644 h 1250156"/>
                <a:gd name="connsiteX32" fmla="*/ 1366837 w 1524000"/>
                <a:gd name="connsiteY32" fmla="*/ 1152525 h 1250156"/>
                <a:gd name="connsiteX33" fmla="*/ 1354931 w 1524000"/>
                <a:gd name="connsiteY33" fmla="*/ 1176337 h 1250156"/>
                <a:gd name="connsiteX34" fmla="*/ 1331118 w 1524000"/>
                <a:gd name="connsiteY34" fmla="*/ 1202531 h 1250156"/>
                <a:gd name="connsiteX35" fmla="*/ 1300162 w 1524000"/>
                <a:gd name="connsiteY35" fmla="*/ 1226344 h 1250156"/>
                <a:gd name="connsiteX36" fmla="*/ 1273968 w 1524000"/>
                <a:gd name="connsiteY36" fmla="*/ 1240631 h 1250156"/>
                <a:gd name="connsiteX37" fmla="*/ 1245393 w 1524000"/>
                <a:gd name="connsiteY37" fmla="*/ 1247775 h 1250156"/>
                <a:gd name="connsiteX38" fmla="*/ 1226343 w 1524000"/>
                <a:gd name="connsiteY38" fmla="*/ 1250156 h 1250156"/>
                <a:gd name="connsiteX39" fmla="*/ 1219200 w 1524000"/>
                <a:gd name="connsiteY39" fmla="*/ 1250156 h 1250156"/>
                <a:gd name="connsiteX40" fmla="*/ 1197768 w 1524000"/>
                <a:gd name="connsiteY40" fmla="*/ 1243012 h 1250156"/>
                <a:gd name="connsiteX41" fmla="*/ 1185862 w 1524000"/>
                <a:gd name="connsiteY41" fmla="*/ 1069181 h 1250156"/>
                <a:gd name="connsiteX42" fmla="*/ 1185862 w 1524000"/>
                <a:gd name="connsiteY42" fmla="*/ 931069 h 1250156"/>
                <a:gd name="connsiteX43" fmla="*/ 1183481 w 1524000"/>
                <a:gd name="connsiteY43" fmla="*/ 692944 h 1250156"/>
                <a:gd name="connsiteX44" fmla="*/ 1207293 w 1524000"/>
                <a:gd name="connsiteY44" fmla="*/ 583406 h 1250156"/>
                <a:gd name="connsiteX45" fmla="*/ 1214437 w 1524000"/>
                <a:gd name="connsiteY45" fmla="*/ 478631 h 1250156"/>
                <a:gd name="connsiteX46" fmla="*/ 1226343 w 1524000"/>
                <a:gd name="connsiteY46" fmla="*/ 321469 h 1250156"/>
                <a:gd name="connsiteX47" fmla="*/ 1228725 w 1524000"/>
                <a:gd name="connsiteY47" fmla="*/ 257175 h 1250156"/>
                <a:gd name="connsiteX48" fmla="*/ 1228725 w 1524000"/>
                <a:gd name="connsiteY48" fmla="*/ 242887 h 1250156"/>
                <a:gd name="connsiteX49" fmla="*/ 1221581 w 1524000"/>
                <a:gd name="connsiteY49" fmla="*/ 226219 h 1250156"/>
                <a:gd name="connsiteX50" fmla="*/ 1212056 w 1524000"/>
                <a:gd name="connsiteY50" fmla="*/ 216694 h 1250156"/>
                <a:gd name="connsiteX51" fmla="*/ 1183481 w 1524000"/>
                <a:gd name="connsiteY51" fmla="*/ 202406 h 1250156"/>
                <a:gd name="connsiteX52" fmla="*/ 1145381 w 1524000"/>
                <a:gd name="connsiteY52" fmla="*/ 197644 h 1250156"/>
                <a:gd name="connsiteX53" fmla="*/ 1062037 w 1524000"/>
                <a:gd name="connsiteY53" fmla="*/ 207169 h 1250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24000" h="1250156">
                  <a:moveTo>
                    <a:pt x="1062037" y="207169"/>
                  </a:moveTo>
                  <a:lnTo>
                    <a:pt x="957262" y="219075"/>
                  </a:lnTo>
                  <a:lnTo>
                    <a:pt x="838200" y="235744"/>
                  </a:lnTo>
                  <a:lnTo>
                    <a:pt x="695325" y="259556"/>
                  </a:lnTo>
                  <a:lnTo>
                    <a:pt x="564356" y="285750"/>
                  </a:lnTo>
                  <a:lnTo>
                    <a:pt x="445293" y="311944"/>
                  </a:lnTo>
                  <a:lnTo>
                    <a:pt x="335756" y="335756"/>
                  </a:lnTo>
                  <a:lnTo>
                    <a:pt x="228600" y="361950"/>
                  </a:lnTo>
                  <a:lnTo>
                    <a:pt x="16668" y="423862"/>
                  </a:lnTo>
                  <a:lnTo>
                    <a:pt x="0" y="252412"/>
                  </a:lnTo>
                  <a:lnTo>
                    <a:pt x="138112" y="235744"/>
                  </a:lnTo>
                  <a:lnTo>
                    <a:pt x="300037" y="202406"/>
                  </a:lnTo>
                  <a:lnTo>
                    <a:pt x="450056" y="169069"/>
                  </a:lnTo>
                  <a:lnTo>
                    <a:pt x="611981" y="133350"/>
                  </a:lnTo>
                  <a:lnTo>
                    <a:pt x="900112" y="66675"/>
                  </a:lnTo>
                  <a:lnTo>
                    <a:pt x="1012031" y="40481"/>
                  </a:lnTo>
                  <a:lnTo>
                    <a:pt x="1116806" y="16669"/>
                  </a:lnTo>
                  <a:lnTo>
                    <a:pt x="1202531" y="0"/>
                  </a:lnTo>
                  <a:lnTo>
                    <a:pt x="1214437" y="0"/>
                  </a:lnTo>
                  <a:lnTo>
                    <a:pt x="1228725" y="0"/>
                  </a:lnTo>
                  <a:lnTo>
                    <a:pt x="1252537" y="7144"/>
                  </a:lnTo>
                  <a:lnTo>
                    <a:pt x="1304925" y="33337"/>
                  </a:lnTo>
                  <a:lnTo>
                    <a:pt x="1364456" y="71437"/>
                  </a:lnTo>
                  <a:lnTo>
                    <a:pt x="1438275" y="128587"/>
                  </a:lnTo>
                  <a:lnTo>
                    <a:pt x="1502568" y="180975"/>
                  </a:lnTo>
                  <a:lnTo>
                    <a:pt x="1521618" y="195262"/>
                  </a:lnTo>
                  <a:lnTo>
                    <a:pt x="1524000" y="207169"/>
                  </a:lnTo>
                  <a:lnTo>
                    <a:pt x="1519237" y="264319"/>
                  </a:lnTo>
                  <a:lnTo>
                    <a:pt x="1504950" y="376237"/>
                  </a:lnTo>
                  <a:lnTo>
                    <a:pt x="1488281" y="478631"/>
                  </a:lnTo>
                  <a:lnTo>
                    <a:pt x="1445418" y="726281"/>
                  </a:lnTo>
                  <a:lnTo>
                    <a:pt x="1402556" y="959644"/>
                  </a:lnTo>
                  <a:lnTo>
                    <a:pt x="1366837" y="1152525"/>
                  </a:lnTo>
                  <a:lnTo>
                    <a:pt x="1354931" y="1176337"/>
                  </a:lnTo>
                  <a:lnTo>
                    <a:pt x="1331118" y="1202531"/>
                  </a:lnTo>
                  <a:lnTo>
                    <a:pt x="1300162" y="1226344"/>
                  </a:lnTo>
                  <a:lnTo>
                    <a:pt x="1273968" y="1240631"/>
                  </a:lnTo>
                  <a:lnTo>
                    <a:pt x="1245393" y="1247775"/>
                  </a:lnTo>
                  <a:lnTo>
                    <a:pt x="1226343" y="1250156"/>
                  </a:lnTo>
                  <a:lnTo>
                    <a:pt x="1219200" y="1250156"/>
                  </a:lnTo>
                  <a:lnTo>
                    <a:pt x="1197768" y="1243012"/>
                  </a:lnTo>
                  <a:lnTo>
                    <a:pt x="1185862" y="1069181"/>
                  </a:lnTo>
                  <a:lnTo>
                    <a:pt x="1185862" y="931069"/>
                  </a:lnTo>
                  <a:cubicBezTo>
                    <a:pt x="1185068" y="851694"/>
                    <a:pt x="1184275" y="772319"/>
                    <a:pt x="1183481" y="692944"/>
                  </a:cubicBezTo>
                  <a:lnTo>
                    <a:pt x="1207293" y="583406"/>
                  </a:lnTo>
                  <a:lnTo>
                    <a:pt x="1214437" y="478631"/>
                  </a:lnTo>
                  <a:lnTo>
                    <a:pt x="1226343" y="321469"/>
                  </a:lnTo>
                  <a:lnTo>
                    <a:pt x="1228725" y="257175"/>
                  </a:lnTo>
                  <a:lnTo>
                    <a:pt x="1228725" y="242887"/>
                  </a:lnTo>
                  <a:lnTo>
                    <a:pt x="1221581" y="226219"/>
                  </a:lnTo>
                  <a:lnTo>
                    <a:pt x="1212056" y="216694"/>
                  </a:lnTo>
                  <a:lnTo>
                    <a:pt x="1183481" y="202406"/>
                  </a:lnTo>
                  <a:lnTo>
                    <a:pt x="1145381" y="197644"/>
                  </a:lnTo>
                  <a:lnTo>
                    <a:pt x="1062037" y="207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7" name="フリーフォーム 186">
              <a:extLst>
                <a:ext uri="{FF2B5EF4-FFF2-40B4-BE49-F238E27FC236}">
                  <a16:creationId xmlns:a16="http://schemas.microsoft.com/office/drawing/2014/main" id="{BE01EAD9-00B1-4142-A51C-DEE9C594941B}"/>
                </a:ext>
              </a:extLst>
            </p:cNvPr>
            <p:cNvSpPr/>
            <p:nvPr/>
          </p:nvSpPr>
          <p:spPr>
            <a:xfrm>
              <a:off x="4014788" y="3294063"/>
              <a:ext cx="1200150" cy="323850"/>
            </a:xfrm>
            <a:custGeom>
              <a:avLst/>
              <a:gdLst>
                <a:gd name="connsiteX0" fmla="*/ 838200 w 1200150"/>
                <a:gd name="connsiteY0" fmla="*/ 204787 h 323850"/>
                <a:gd name="connsiteX1" fmla="*/ 702468 w 1200150"/>
                <a:gd name="connsiteY1" fmla="*/ 230981 h 323850"/>
                <a:gd name="connsiteX2" fmla="*/ 600075 w 1200150"/>
                <a:gd name="connsiteY2" fmla="*/ 250031 h 323850"/>
                <a:gd name="connsiteX3" fmla="*/ 519112 w 1200150"/>
                <a:gd name="connsiteY3" fmla="*/ 264319 h 323850"/>
                <a:gd name="connsiteX4" fmla="*/ 428625 w 1200150"/>
                <a:gd name="connsiteY4" fmla="*/ 278606 h 323850"/>
                <a:gd name="connsiteX5" fmla="*/ 330993 w 1200150"/>
                <a:gd name="connsiteY5" fmla="*/ 292894 h 323850"/>
                <a:gd name="connsiteX6" fmla="*/ 250031 w 1200150"/>
                <a:gd name="connsiteY6" fmla="*/ 302419 h 323850"/>
                <a:gd name="connsiteX7" fmla="*/ 195262 w 1200150"/>
                <a:gd name="connsiteY7" fmla="*/ 309562 h 323850"/>
                <a:gd name="connsiteX8" fmla="*/ 4762 w 1200150"/>
                <a:gd name="connsiteY8" fmla="*/ 323850 h 323850"/>
                <a:gd name="connsiteX9" fmla="*/ 0 w 1200150"/>
                <a:gd name="connsiteY9" fmla="*/ 200025 h 323850"/>
                <a:gd name="connsiteX10" fmla="*/ 183356 w 1200150"/>
                <a:gd name="connsiteY10" fmla="*/ 202406 h 323850"/>
                <a:gd name="connsiteX11" fmla="*/ 221456 w 1200150"/>
                <a:gd name="connsiteY11" fmla="*/ 202406 h 323850"/>
                <a:gd name="connsiteX12" fmla="*/ 357187 w 1200150"/>
                <a:gd name="connsiteY12" fmla="*/ 164306 h 323850"/>
                <a:gd name="connsiteX13" fmla="*/ 602456 w 1200150"/>
                <a:gd name="connsiteY13" fmla="*/ 95250 h 323850"/>
                <a:gd name="connsiteX14" fmla="*/ 885825 w 1200150"/>
                <a:gd name="connsiteY14" fmla="*/ 2381 h 323850"/>
                <a:gd name="connsiteX15" fmla="*/ 909637 w 1200150"/>
                <a:gd name="connsiteY15" fmla="*/ 0 h 323850"/>
                <a:gd name="connsiteX16" fmla="*/ 962025 w 1200150"/>
                <a:gd name="connsiteY16" fmla="*/ 2381 h 323850"/>
                <a:gd name="connsiteX17" fmla="*/ 1035843 w 1200150"/>
                <a:gd name="connsiteY17" fmla="*/ 7144 h 323850"/>
                <a:gd name="connsiteX18" fmla="*/ 1200150 w 1200150"/>
                <a:gd name="connsiteY18" fmla="*/ 38100 h 323850"/>
                <a:gd name="connsiteX19" fmla="*/ 1188243 w 1200150"/>
                <a:gd name="connsiteY19" fmla="*/ 178594 h 323850"/>
                <a:gd name="connsiteX20" fmla="*/ 1033462 w 1200150"/>
                <a:gd name="connsiteY20" fmla="*/ 180975 h 323850"/>
                <a:gd name="connsiteX21" fmla="*/ 964406 w 1200150"/>
                <a:gd name="connsiteY21" fmla="*/ 180975 h 323850"/>
                <a:gd name="connsiteX22" fmla="*/ 947737 w 1200150"/>
                <a:gd name="connsiteY22" fmla="*/ 180975 h 323850"/>
                <a:gd name="connsiteX23" fmla="*/ 838200 w 1200150"/>
                <a:gd name="connsiteY23" fmla="*/ 204787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00150" h="323850">
                  <a:moveTo>
                    <a:pt x="838200" y="204787"/>
                  </a:moveTo>
                  <a:lnTo>
                    <a:pt x="702468" y="230981"/>
                  </a:lnTo>
                  <a:lnTo>
                    <a:pt x="600075" y="250031"/>
                  </a:lnTo>
                  <a:lnTo>
                    <a:pt x="519112" y="264319"/>
                  </a:lnTo>
                  <a:lnTo>
                    <a:pt x="428625" y="278606"/>
                  </a:lnTo>
                  <a:lnTo>
                    <a:pt x="330993" y="292894"/>
                  </a:lnTo>
                  <a:lnTo>
                    <a:pt x="250031" y="302419"/>
                  </a:lnTo>
                  <a:lnTo>
                    <a:pt x="195262" y="309562"/>
                  </a:lnTo>
                  <a:lnTo>
                    <a:pt x="4762" y="323850"/>
                  </a:lnTo>
                  <a:lnTo>
                    <a:pt x="0" y="200025"/>
                  </a:lnTo>
                  <a:lnTo>
                    <a:pt x="183356" y="202406"/>
                  </a:lnTo>
                  <a:lnTo>
                    <a:pt x="221456" y="202406"/>
                  </a:lnTo>
                  <a:lnTo>
                    <a:pt x="357187" y="164306"/>
                  </a:lnTo>
                  <a:lnTo>
                    <a:pt x="602456" y="95250"/>
                  </a:lnTo>
                  <a:lnTo>
                    <a:pt x="885825" y="2381"/>
                  </a:lnTo>
                  <a:lnTo>
                    <a:pt x="909637" y="0"/>
                  </a:lnTo>
                  <a:lnTo>
                    <a:pt x="962025" y="2381"/>
                  </a:lnTo>
                  <a:lnTo>
                    <a:pt x="1035843" y="7144"/>
                  </a:lnTo>
                  <a:lnTo>
                    <a:pt x="1200150" y="38100"/>
                  </a:lnTo>
                  <a:lnTo>
                    <a:pt x="1188243" y="178594"/>
                  </a:lnTo>
                  <a:lnTo>
                    <a:pt x="1033462" y="180975"/>
                  </a:lnTo>
                  <a:lnTo>
                    <a:pt x="964406" y="180975"/>
                  </a:lnTo>
                  <a:lnTo>
                    <a:pt x="947737" y="180975"/>
                  </a:lnTo>
                  <a:lnTo>
                    <a:pt x="838200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8" name="フリーフォーム 187">
              <a:extLst>
                <a:ext uri="{FF2B5EF4-FFF2-40B4-BE49-F238E27FC236}">
                  <a16:creationId xmlns:a16="http://schemas.microsoft.com/office/drawing/2014/main" id="{EF1746C4-E94D-433C-8388-25D2133144F9}"/>
                </a:ext>
              </a:extLst>
            </p:cNvPr>
            <p:cNvSpPr/>
            <p:nvPr/>
          </p:nvSpPr>
          <p:spPr>
            <a:xfrm>
              <a:off x="4084638" y="3800475"/>
              <a:ext cx="1116012" cy="344488"/>
            </a:xfrm>
            <a:custGeom>
              <a:avLst/>
              <a:gdLst>
                <a:gd name="connsiteX0" fmla="*/ 854869 w 1116806"/>
                <a:gd name="connsiteY0" fmla="*/ 35719 h 345281"/>
                <a:gd name="connsiteX1" fmla="*/ 1104900 w 1116806"/>
                <a:gd name="connsiteY1" fmla="*/ 0 h 345281"/>
                <a:gd name="connsiteX2" fmla="*/ 1116806 w 1116806"/>
                <a:gd name="connsiteY2" fmla="*/ 200025 h 345281"/>
                <a:gd name="connsiteX3" fmla="*/ 1085850 w 1116806"/>
                <a:gd name="connsiteY3" fmla="*/ 207169 h 345281"/>
                <a:gd name="connsiteX4" fmla="*/ 1052512 w 1116806"/>
                <a:gd name="connsiteY4" fmla="*/ 204788 h 345281"/>
                <a:gd name="connsiteX5" fmla="*/ 1038225 w 1116806"/>
                <a:gd name="connsiteY5" fmla="*/ 195263 h 345281"/>
                <a:gd name="connsiteX6" fmla="*/ 1021556 w 1116806"/>
                <a:gd name="connsiteY6" fmla="*/ 176213 h 345281"/>
                <a:gd name="connsiteX7" fmla="*/ 1000125 w 1116806"/>
                <a:gd name="connsiteY7" fmla="*/ 150019 h 345281"/>
                <a:gd name="connsiteX8" fmla="*/ 992981 w 1116806"/>
                <a:gd name="connsiteY8" fmla="*/ 145256 h 345281"/>
                <a:gd name="connsiteX9" fmla="*/ 900112 w 1116806"/>
                <a:gd name="connsiteY9" fmla="*/ 157163 h 345281"/>
                <a:gd name="connsiteX10" fmla="*/ 783431 w 1116806"/>
                <a:gd name="connsiteY10" fmla="*/ 171450 h 345281"/>
                <a:gd name="connsiteX11" fmla="*/ 640556 w 1116806"/>
                <a:gd name="connsiteY11" fmla="*/ 192881 h 345281"/>
                <a:gd name="connsiteX12" fmla="*/ 476250 w 1116806"/>
                <a:gd name="connsiteY12" fmla="*/ 226219 h 345281"/>
                <a:gd name="connsiteX13" fmla="*/ 319087 w 1116806"/>
                <a:gd name="connsiteY13" fmla="*/ 254794 h 345281"/>
                <a:gd name="connsiteX14" fmla="*/ 266700 w 1116806"/>
                <a:gd name="connsiteY14" fmla="*/ 266700 h 345281"/>
                <a:gd name="connsiteX15" fmla="*/ 190500 w 1116806"/>
                <a:gd name="connsiteY15" fmla="*/ 285750 h 345281"/>
                <a:gd name="connsiteX16" fmla="*/ 114300 w 1116806"/>
                <a:gd name="connsiteY16" fmla="*/ 309563 h 345281"/>
                <a:gd name="connsiteX17" fmla="*/ 21431 w 1116806"/>
                <a:gd name="connsiteY17" fmla="*/ 345281 h 345281"/>
                <a:gd name="connsiteX18" fmla="*/ 0 w 1116806"/>
                <a:gd name="connsiteY18" fmla="*/ 180975 h 345281"/>
                <a:gd name="connsiteX19" fmla="*/ 192881 w 1116806"/>
                <a:gd name="connsiteY19" fmla="*/ 142875 h 345281"/>
                <a:gd name="connsiteX20" fmla="*/ 330994 w 1116806"/>
                <a:gd name="connsiteY20" fmla="*/ 116681 h 345281"/>
                <a:gd name="connsiteX21" fmla="*/ 626269 w 1116806"/>
                <a:gd name="connsiteY21" fmla="*/ 69056 h 345281"/>
                <a:gd name="connsiteX22" fmla="*/ 854869 w 1116806"/>
                <a:gd name="connsiteY22" fmla="*/ 35719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16806" h="345281">
                  <a:moveTo>
                    <a:pt x="854869" y="35719"/>
                  </a:moveTo>
                  <a:lnTo>
                    <a:pt x="1104900" y="0"/>
                  </a:lnTo>
                  <a:lnTo>
                    <a:pt x="1116806" y="200025"/>
                  </a:lnTo>
                  <a:lnTo>
                    <a:pt x="1085850" y="207169"/>
                  </a:lnTo>
                  <a:lnTo>
                    <a:pt x="1052512" y="204788"/>
                  </a:lnTo>
                  <a:lnTo>
                    <a:pt x="1038225" y="195263"/>
                  </a:lnTo>
                  <a:lnTo>
                    <a:pt x="1021556" y="176213"/>
                  </a:lnTo>
                  <a:lnTo>
                    <a:pt x="1000125" y="150019"/>
                  </a:lnTo>
                  <a:lnTo>
                    <a:pt x="992981" y="145256"/>
                  </a:lnTo>
                  <a:lnTo>
                    <a:pt x="900112" y="157163"/>
                  </a:lnTo>
                  <a:lnTo>
                    <a:pt x="783431" y="171450"/>
                  </a:lnTo>
                  <a:lnTo>
                    <a:pt x="640556" y="192881"/>
                  </a:lnTo>
                  <a:lnTo>
                    <a:pt x="476250" y="226219"/>
                  </a:lnTo>
                  <a:lnTo>
                    <a:pt x="319087" y="254794"/>
                  </a:lnTo>
                  <a:lnTo>
                    <a:pt x="266700" y="266700"/>
                  </a:lnTo>
                  <a:lnTo>
                    <a:pt x="190500" y="285750"/>
                  </a:lnTo>
                  <a:lnTo>
                    <a:pt x="114300" y="309563"/>
                  </a:lnTo>
                  <a:lnTo>
                    <a:pt x="21431" y="345281"/>
                  </a:lnTo>
                  <a:lnTo>
                    <a:pt x="0" y="180975"/>
                  </a:lnTo>
                  <a:lnTo>
                    <a:pt x="192881" y="142875"/>
                  </a:lnTo>
                  <a:lnTo>
                    <a:pt x="330994" y="116681"/>
                  </a:lnTo>
                  <a:lnTo>
                    <a:pt x="626269" y="69056"/>
                  </a:lnTo>
                  <a:lnTo>
                    <a:pt x="854869" y="35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9" name="フリーフォーム 188">
              <a:extLst>
                <a:ext uri="{FF2B5EF4-FFF2-40B4-BE49-F238E27FC236}">
                  <a16:creationId xmlns:a16="http://schemas.microsoft.com/office/drawing/2014/main" id="{275F7DB6-4CC1-42EA-BFB1-1DE51C6E1877}"/>
                </a:ext>
              </a:extLst>
            </p:cNvPr>
            <p:cNvSpPr/>
            <p:nvPr/>
          </p:nvSpPr>
          <p:spPr>
            <a:xfrm>
              <a:off x="3398838" y="4348163"/>
              <a:ext cx="2138362" cy="528637"/>
            </a:xfrm>
            <a:custGeom>
              <a:avLst/>
              <a:gdLst>
                <a:gd name="connsiteX0" fmla="*/ 1593056 w 2138362"/>
                <a:gd name="connsiteY0" fmla="*/ 71437 h 528637"/>
                <a:gd name="connsiteX1" fmla="*/ 1369219 w 2138362"/>
                <a:gd name="connsiteY1" fmla="*/ 102393 h 528637"/>
                <a:gd name="connsiteX2" fmla="*/ 1297781 w 2138362"/>
                <a:gd name="connsiteY2" fmla="*/ 114300 h 528637"/>
                <a:gd name="connsiteX3" fmla="*/ 1169194 w 2138362"/>
                <a:gd name="connsiteY3" fmla="*/ 150018 h 528637"/>
                <a:gd name="connsiteX4" fmla="*/ 1016794 w 2138362"/>
                <a:gd name="connsiteY4" fmla="*/ 183356 h 528637"/>
                <a:gd name="connsiteX5" fmla="*/ 816769 w 2138362"/>
                <a:gd name="connsiteY5" fmla="*/ 230981 h 528637"/>
                <a:gd name="connsiteX6" fmla="*/ 626269 w 2138362"/>
                <a:gd name="connsiteY6" fmla="*/ 278606 h 528637"/>
                <a:gd name="connsiteX7" fmla="*/ 478631 w 2138362"/>
                <a:gd name="connsiteY7" fmla="*/ 319087 h 528637"/>
                <a:gd name="connsiteX8" fmla="*/ 442912 w 2138362"/>
                <a:gd name="connsiteY8" fmla="*/ 328612 h 528637"/>
                <a:gd name="connsiteX9" fmla="*/ 426244 w 2138362"/>
                <a:gd name="connsiteY9" fmla="*/ 333375 h 528637"/>
                <a:gd name="connsiteX10" fmla="*/ 390525 w 2138362"/>
                <a:gd name="connsiteY10" fmla="*/ 335756 h 528637"/>
                <a:gd name="connsiteX11" fmla="*/ 361950 w 2138362"/>
                <a:gd name="connsiteY11" fmla="*/ 335756 h 528637"/>
                <a:gd name="connsiteX12" fmla="*/ 321469 w 2138362"/>
                <a:gd name="connsiteY12" fmla="*/ 335756 h 528637"/>
                <a:gd name="connsiteX13" fmla="*/ 292894 w 2138362"/>
                <a:gd name="connsiteY13" fmla="*/ 333375 h 528637"/>
                <a:gd name="connsiteX14" fmla="*/ 259556 w 2138362"/>
                <a:gd name="connsiteY14" fmla="*/ 328612 h 528637"/>
                <a:gd name="connsiteX15" fmla="*/ 209550 w 2138362"/>
                <a:gd name="connsiteY15" fmla="*/ 316706 h 528637"/>
                <a:gd name="connsiteX16" fmla="*/ 150019 w 2138362"/>
                <a:gd name="connsiteY16" fmla="*/ 297656 h 528637"/>
                <a:gd name="connsiteX17" fmla="*/ 90487 w 2138362"/>
                <a:gd name="connsiteY17" fmla="*/ 271462 h 528637"/>
                <a:gd name="connsiteX18" fmla="*/ 54769 w 2138362"/>
                <a:gd name="connsiteY18" fmla="*/ 254793 h 528637"/>
                <a:gd name="connsiteX19" fmla="*/ 38100 w 2138362"/>
                <a:gd name="connsiteY19" fmla="*/ 250031 h 528637"/>
                <a:gd name="connsiteX20" fmla="*/ 16669 w 2138362"/>
                <a:gd name="connsiteY20" fmla="*/ 250031 h 528637"/>
                <a:gd name="connsiteX21" fmla="*/ 4762 w 2138362"/>
                <a:gd name="connsiteY21" fmla="*/ 257175 h 528637"/>
                <a:gd name="connsiteX22" fmla="*/ 0 w 2138362"/>
                <a:gd name="connsiteY22" fmla="*/ 278606 h 528637"/>
                <a:gd name="connsiteX23" fmla="*/ 2381 w 2138362"/>
                <a:gd name="connsiteY23" fmla="*/ 295275 h 528637"/>
                <a:gd name="connsiteX24" fmla="*/ 9525 w 2138362"/>
                <a:gd name="connsiteY24" fmla="*/ 309562 h 528637"/>
                <a:gd name="connsiteX25" fmla="*/ 52387 w 2138362"/>
                <a:gd name="connsiteY25" fmla="*/ 352425 h 528637"/>
                <a:gd name="connsiteX26" fmla="*/ 121444 w 2138362"/>
                <a:gd name="connsiteY26" fmla="*/ 409575 h 528637"/>
                <a:gd name="connsiteX27" fmla="*/ 157162 w 2138362"/>
                <a:gd name="connsiteY27" fmla="*/ 435768 h 528637"/>
                <a:gd name="connsiteX28" fmla="*/ 190500 w 2138362"/>
                <a:gd name="connsiteY28" fmla="*/ 457200 h 528637"/>
                <a:gd name="connsiteX29" fmla="*/ 233362 w 2138362"/>
                <a:gd name="connsiteY29" fmla="*/ 478631 h 528637"/>
                <a:gd name="connsiteX30" fmla="*/ 259556 w 2138362"/>
                <a:gd name="connsiteY30" fmla="*/ 490537 h 528637"/>
                <a:gd name="connsiteX31" fmla="*/ 295275 w 2138362"/>
                <a:gd name="connsiteY31" fmla="*/ 509587 h 528637"/>
                <a:gd name="connsiteX32" fmla="*/ 335756 w 2138362"/>
                <a:gd name="connsiteY32" fmla="*/ 523875 h 528637"/>
                <a:gd name="connsiteX33" fmla="*/ 364331 w 2138362"/>
                <a:gd name="connsiteY33" fmla="*/ 528637 h 528637"/>
                <a:gd name="connsiteX34" fmla="*/ 402431 w 2138362"/>
                <a:gd name="connsiteY34" fmla="*/ 528637 h 528637"/>
                <a:gd name="connsiteX35" fmla="*/ 492919 w 2138362"/>
                <a:gd name="connsiteY35" fmla="*/ 497681 h 528637"/>
                <a:gd name="connsiteX36" fmla="*/ 604837 w 2138362"/>
                <a:gd name="connsiteY36" fmla="*/ 452437 h 528637"/>
                <a:gd name="connsiteX37" fmla="*/ 692944 w 2138362"/>
                <a:gd name="connsiteY37" fmla="*/ 423862 h 528637"/>
                <a:gd name="connsiteX38" fmla="*/ 873919 w 2138362"/>
                <a:gd name="connsiteY38" fmla="*/ 376237 h 528637"/>
                <a:gd name="connsiteX39" fmla="*/ 1102519 w 2138362"/>
                <a:gd name="connsiteY39" fmla="*/ 319087 h 528637"/>
                <a:gd name="connsiteX40" fmla="*/ 1169194 w 2138362"/>
                <a:gd name="connsiteY40" fmla="*/ 302418 h 528637"/>
                <a:gd name="connsiteX41" fmla="*/ 1304925 w 2138362"/>
                <a:gd name="connsiteY41" fmla="*/ 264318 h 528637"/>
                <a:gd name="connsiteX42" fmla="*/ 1502569 w 2138362"/>
                <a:gd name="connsiteY42" fmla="*/ 242887 h 528637"/>
                <a:gd name="connsiteX43" fmla="*/ 1738312 w 2138362"/>
                <a:gd name="connsiteY43" fmla="*/ 219075 h 528637"/>
                <a:gd name="connsiteX44" fmla="*/ 1950244 w 2138362"/>
                <a:gd name="connsiteY44" fmla="*/ 200025 h 528637"/>
                <a:gd name="connsiteX45" fmla="*/ 2076450 w 2138362"/>
                <a:gd name="connsiteY45" fmla="*/ 195262 h 528637"/>
                <a:gd name="connsiteX46" fmla="*/ 2102644 w 2138362"/>
                <a:gd name="connsiteY46" fmla="*/ 188118 h 528637"/>
                <a:gd name="connsiteX47" fmla="*/ 2124075 w 2138362"/>
                <a:gd name="connsiteY47" fmla="*/ 173831 h 528637"/>
                <a:gd name="connsiteX48" fmla="*/ 2135981 w 2138362"/>
                <a:gd name="connsiteY48" fmla="*/ 159543 h 528637"/>
                <a:gd name="connsiteX49" fmla="*/ 2138362 w 2138362"/>
                <a:gd name="connsiteY49" fmla="*/ 145256 h 528637"/>
                <a:gd name="connsiteX50" fmla="*/ 2138362 w 2138362"/>
                <a:gd name="connsiteY50" fmla="*/ 130968 h 528637"/>
                <a:gd name="connsiteX51" fmla="*/ 2131219 w 2138362"/>
                <a:gd name="connsiteY51" fmla="*/ 114300 h 528637"/>
                <a:gd name="connsiteX52" fmla="*/ 2119312 w 2138362"/>
                <a:gd name="connsiteY52" fmla="*/ 100012 h 528637"/>
                <a:gd name="connsiteX53" fmla="*/ 2114550 w 2138362"/>
                <a:gd name="connsiteY53" fmla="*/ 95250 h 528637"/>
                <a:gd name="connsiteX54" fmla="*/ 2105025 w 2138362"/>
                <a:gd name="connsiteY54" fmla="*/ 88106 h 528637"/>
                <a:gd name="connsiteX55" fmla="*/ 2078831 w 2138362"/>
                <a:gd name="connsiteY55" fmla="*/ 71437 h 528637"/>
                <a:gd name="connsiteX56" fmla="*/ 2024062 w 2138362"/>
                <a:gd name="connsiteY56" fmla="*/ 50006 h 528637"/>
                <a:gd name="connsiteX57" fmla="*/ 1976437 w 2138362"/>
                <a:gd name="connsiteY57" fmla="*/ 30956 h 528637"/>
                <a:gd name="connsiteX58" fmla="*/ 1921669 w 2138362"/>
                <a:gd name="connsiteY58" fmla="*/ 14287 h 528637"/>
                <a:gd name="connsiteX59" fmla="*/ 1881187 w 2138362"/>
                <a:gd name="connsiteY59" fmla="*/ 7143 h 528637"/>
                <a:gd name="connsiteX60" fmla="*/ 1850231 w 2138362"/>
                <a:gd name="connsiteY60" fmla="*/ 2381 h 528637"/>
                <a:gd name="connsiteX61" fmla="*/ 1814512 w 2138362"/>
                <a:gd name="connsiteY61" fmla="*/ 0 h 528637"/>
                <a:gd name="connsiteX62" fmla="*/ 1800225 w 2138362"/>
                <a:gd name="connsiteY62" fmla="*/ 0 h 528637"/>
                <a:gd name="connsiteX63" fmla="*/ 1785937 w 2138362"/>
                <a:gd name="connsiteY63" fmla="*/ 2381 h 528637"/>
                <a:gd name="connsiteX64" fmla="*/ 1771650 w 2138362"/>
                <a:gd name="connsiteY64" fmla="*/ 7143 h 528637"/>
                <a:gd name="connsiteX65" fmla="*/ 1728787 w 2138362"/>
                <a:gd name="connsiteY65" fmla="*/ 21431 h 528637"/>
                <a:gd name="connsiteX66" fmla="*/ 1688306 w 2138362"/>
                <a:gd name="connsiteY66" fmla="*/ 38100 h 528637"/>
                <a:gd name="connsiteX67" fmla="*/ 1645444 w 2138362"/>
                <a:gd name="connsiteY67" fmla="*/ 59531 h 528637"/>
                <a:gd name="connsiteX68" fmla="*/ 1593056 w 2138362"/>
                <a:gd name="connsiteY68" fmla="*/ 71437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138362" h="528637">
                  <a:moveTo>
                    <a:pt x="1593056" y="71437"/>
                  </a:moveTo>
                  <a:lnTo>
                    <a:pt x="1369219" y="102393"/>
                  </a:lnTo>
                  <a:lnTo>
                    <a:pt x="1297781" y="114300"/>
                  </a:lnTo>
                  <a:lnTo>
                    <a:pt x="1169194" y="150018"/>
                  </a:lnTo>
                  <a:lnTo>
                    <a:pt x="1016794" y="183356"/>
                  </a:lnTo>
                  <a:lnTo>
                    <a:pt x="816769" y="230981"/>
                  </a:lnTo>
                  <a:lnTo>
                    <a:pt x="626269" y="278606"/>
                  </a:lnTo>
                  <a:lnTo>
                    <a:pt x="478631" y="319087"/>
                  </a:lnTo>
                  <a:lnTo>
                    <a:pt x="442912" y="328612"/>
                  </a:lnTo>
                  <a:lnTo>
                    <a:pt x="426244" y="333375"/>
                  </a:lnTo>
                  <a:lnTo>
                    <a:pt x="390525" y="335756"/>
                  </a:lnTo>
                  <a:lnTo>
                    <a:pt x="361950" y="335756"/>
                  </a:lnTo>
                  <a:lnTo>
                    <a:pt x="321469" y="335756"/>
                  </a:lnTo>
                  <a:lnTo>
                    <a:pt x="292894" y="333375"/>
                  </a:lnTo>
                  <a:lnTo>
                    <a:pt x="259556" y="328612"/>
                  </a:lnTo>
                  <a:lnTo>
                    <a:pt x="209550" y="316706"/>
                  </a:lnTo>
                  <a:lnTo>
                    <a:pt x="150019" y="297656"/>
                  </a:lnTo>
                  <a:lnTo>
                    <a:pt x="90487" y="271462"/>
                  </a:lnTo>
                  <a:lnTo>
                    <a:pt x="54769" y="254793"/>
                  </a:lnTo>
                  <a:lnTo>
                    <a:pt x="38100" y="250031"/>
                  </a:lnTo>
                  <a:lnTo>
                    <a:pt x="16669" y="250031"/>
                  </a:lnTo>
                  <a:lnTo>
                    <a:pt x="4762" y="257175"/>
                  </a:lnTo>
                  <a:lnTo>
                    <a:pt x="0" y="278606"/>
                  </a:lnTo>
                  <a:lnTo>
                    <a:pt x="2381" y="295275"/>
                  </a:lnTo>
                  <a:lnTo>
                    <a:pt x="9525" y="309562"/>
                  </a:lnTo>
                  <a:lnTo>
                    <a:pt x="52387" y="352425"/>
                  </a:lnTo>
                  <a:lnTo>
                    <a:pt x="121444" y="409575"/>
                  </a:lnTo>
                  <a:lnTo>
                    <a:pt x="157162" y="435768"/>
                  </a:lnTo>
                  <a:lnTo>
                    <a:pt x="190500" y="457200"/>
                  </a:lnTo>
                  <a:lnTo>
                    <a:pt x="233362" y="478631"/>
                  </a:lnTo>
                  <a:lnTo>
                    <a:pt x="259556" y="490537"/>
                  </a:lnTo>
                  <a:lnTo>
                    <a:pt x="295275" y="509587"/>
                  </a:lnTo>
                  <a:lnTo>
                    <a:pt x="335756" y="523875"/>
                  </a:lnTo>
                  <a:lnTo>
                    <a:pt x="364331" y="528637"/>
                  </a:lnTo>
                  <a:lnTo>
                    <a:pt x="402431" y="528637"/>
                  </a:lnTo>
                  <a:lnTo>
                    <a:pt x="492919" y="497681"/>
                  </a:lnTo>
                  <a:lnTo>
                    <a:pt x="604837" y="452437"/>
                  </a:lnTo>
                  <a:lnTo>
                    <a:pt x="692944" y="423862"/>
                  </a:lnTo>
                  <a:lnTo>
                    <a:pt x="873919" y="376237"/>
                  </a:lnTo>
                  <a:lnTo>
                    <a:pt x="1102519" y="319087"/>
                  </a:lnTo>
                  <a:lnTo>
                    <a:pt x="1169194" y="302418"/>
                  </a:lnTo>
                  <a:lnTo>
                    <a:pt x="1304925" y="264318"/>
                  </a:lnTo>
                  <a:lnTo>
                    <a:pt x="1502569" y="242887"/>
                  </a:lnTo>
                  <a:lnTo>
                    <a:pt x="1738312" y="219075"/>
                  </a:lnTo>
                  <a:lnTo>
                    <a:pt x="1950244" y="200025"/>
                  </a:lnTo>
                  <a:lnTo>
                    <a:pt x="2076450" y="195262"/>
                  </a:lnTo>
                  <a:lnTo>
                    <a:pt x="2102644" y="188118"/>
                  </a:lnTo>
                  <a:lnTo>
                    <a:pt x="2124075" y="173831"/>
                  </a:lnTo>
                  <a:lnTo>
                    <a:pt x="2135981" y="159543"/>
                  </a:lnTo>
                  <a:lnTo>
                    <a:pt x="2138362" y="145256"/>
                  </a:lnTo>
                  <a:lnTo>
                    <a:pt x="2138362" y="130968"/>
                  </a:lnTo>
                  <a:lnTo>
                    <a:pt x="2131219" y="114300"/>
                  </a:lnTo>
                  <a:lnTo>
                    <a:pt x="2119312" y="100012"/>
                  </a:lnTo>
                  <a:lnTo>
                    <a:pt x="2114550" y="95250"/>
                  </a:lnTo>
                  <a:lnTo>
                    <a:pt x="2105025" y="88106"/>
                  </a:lnTo>
                  <a:lnTo>
                    <a:pt x="2078831" y="71437"/>
                  </a:lnTo>
                  <a:lnTo>
                    <a:pt x="2024062" y="50006"/>
                  </a:lnTo>
                  <a:lnTo>
                    <a:pt x="1976437" y="30956"/>
                  </a:lnTo>
                  <a:lnTo>
                    <a:pt x="1921669" y="14287"/>
                  </a:lnTo>
                  <a:lnTo>
                    <a:pt x="1881187" y="7143"/>
                  </a:lnTo>
                  <a:lnTo>
                    <a:pt x="1850231" y="2381"/>
                  </a:lnTo>
                  <a:lnTo>
                    <a:pt x="1814512" y="0"/>
                  </a:lnTo>
                  <a:lnTo>
                    <a:pt x="1800225" y="0"/>
                  </a:lnTo>
                  <a:lnTo>
                    <a:pt x="1785937" y="2381"/>
                  </a:lnTo>
                  <a:lnTo>
                    <a:pt x="1771650" y="7143"/>
                  </a:lnTo>
                  <a:lnTo>
                    <a:pt x="1728787" y="21431"/>
                  </a:lnTo>
                  <a:lnTo>
                    <a:pt x="1688306" y="38100"/>
                  </a:lnTo>
                  <a:lnTo>
                    <a:pt x="1645444" y="59531"/>
                  </a:lnTo>
                  <a:lnTo>
                    <a:pt x="1593056" y="71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0" name="フリーフォーム 189">
              <a:extLst>
                <a:ext uri="{FF2B5EF4-FFF2-40B4-BE49-F238E27FC236}">
                  <a16:creationId xmlns:a16="http://schemas.microsoft.com/office/drawing/2014/main" id="{9688A72B-57D6-41AC-8E09-FCCB2A25370D}"/>
                </a:ext>
              </a:extLst>
            </p:cNvPr>
            <p:cNvSpPr/>
            <p:nvPr/>
          </p:nvSpPr>
          <p:spPr>
            <a:xfrm>
              <a:off x="4356100" y="3986213"/>
              <a:ext cx="377825" cy="1765300"/>
            </a:xfrm>
            <a:custGeom>
              <a:avLst/>
              <a:gdLst>
                <a:gd name="connsiteX0" fmla="*/ 366713 w 378619"/>
                <a:gd name="connsiteY0" fmla="*/ 783431 h 1764506"/>
                <a:gd name="connsiteX1" fmla="*/ 366713 w 378619"/>
                <a:gd name="connsiteY1" fmla="*/ 938212 h 1764506"/>
                <a:gd name="connsiteX2" fmla="*/ 366713 w 378619"/>
                <a:gd name="connsiteY2" fmla="*/ 1169193 h 1764506"/>
                <a:gd name="connsiteX3" fmla="*/ 366713 w 378619"/>
                <a:gd name="connsiteY3" fmla="*/ 1309687 h 1764506"/>
                <a:gd name="connsiteX4" fmla="*/ 366713 w 378619"/>
                <a:gd name="connsiteY4" fmla="*/ 1445418 h 1764506"/>
                <a:gd name="connsiteX5" fmla="*/ 369094 w 378619"/>
                <a:gd name="connsiteY5" fmla="*/ 1559718 h 1764506"/>
                <a:gd name="connsiteX6" fmla="*/ 361950 w 378619"/>
                <a:gd name="connsiteY6" fmla="*/ 1614487 h 1764506"/>
                <a:gd name="connsiteX7" fmla="*/ 352425 w 378619"/>
                <a:gd name="connsiteY7" fmla="*/ 1664493 h 1764506"/>
                <a:gd name="connsiteX8" fmla="*/ 338138 w 378619"/>
                <a:gd name="connsiteY8" fmla="*/ 1716881 h 1764506"/>
                <a:gd name="connsiteX9" fmla="*/ 326232 w 378619"/>
                <a:gd name="connsiteY9" fmla="*/ 1743075 h 1764506"/>
                <a:gd name="connsiteX10" fmla="*/ 316707 w 378619"/>
                <a:gd name="connsiteY10" fmla="*/ 1757362 h 1764506"/>
                <a:gd name="connsiteX11" fmla="*/ 304800 w 378619"/>
                <a:gd name="connsiteY11" fmla="*/ 1764506 h 1764506"/>
                <a:gd name="connsiteX12" fmla="*/ 300038 w 378619"/>
                <a:gd name="connsiteY12" fmla="*/ 1764506 h 1764506"/>
                <a:gd name="connsiteX13" fmla="*/ 273844 w 378619"/>
                <a:gd name="connsiteY13" fmla="*/ 1759743 h 1764506"/>
                <a:gd name="connsiteX14" fmla="*/ 247650 w 378619"/>
                <a:gd name="connsiteY14" fmla="*/ 1743075 h 1764506"/>
                <a:gd name="connsiteX15" fmla="*/ 228600 w 378619"/>
                <a:gd name="connsiteY15" fmla="*/ 1726406 h 1764506"/>
                <a:gd name="connsiteX16" fmla="*/ 211932 w 378619"/>
                <a:gd name="connsiteY16" fmla="*/ 1702593 h 1764506"/>
                <a:gd name="connsiteX17" fmla="*/ 192882 w 378619"/>
                <a:gd name="connsiteY17" fmla="*/ 1666875 h 1764506"/>
                <a:gd name="connsiteX18" fmla="*/ 171450 w 378619"/>
                <a:gd name="connsiteY18" fmla="*/ 1614487 h 1764506"/>
                <a:gd name="connsiteX19" fmla="*/ 157163 w 378619"/>
                <a:gd name="connsiteY19" fmla="*/ 1562100 h 1764506"/>
                <a:gd name="connsiteX20" fmla="*/ 150019 w 378619"/>
                <a:gd name="connsiteY20" fmla="*/ 1509712 h 1764506"/>
                <a:gd name="connsiteX21" fmla="*/ 145257 w 378619"/>
                <a:gd name="connsiteY21" fmla="*/ 1459706 h 1764506"/>
                <a:gd name="connsiteX22" fmla="*/ 145257 w 378619"/>
                <a:gd name="connsiteY22" fmla="*/ 1412081 h 1764506"/>
                <a:gd name="connsiteX23" fmla="*/ 147638 w 378619"/>
                <a:gd name="connsiteY23" fmla="*/ 1359693 h 1764506"/>
                <a:gd name="connsiteX24" fmla="*/ 159544 w 378619"/>
                <a:gd name="connsiteY24" fmla="*/ 1212056 h 1764506"/>
                <a:gd name="connsiteX25" fmla="*/ 169069 w 378619"/>
                <a:gd name="connsiteY25" fmla="*/ 1083468 h 1764506"/>
                <a:gd name="connsiteX26" fmla="*/ 176213 w 378619"/>
                <a:gd name="connsiteY26" fmla="*/ 940593 h 1764506"/>
                <a:gd name="connsiteX27" fmla="*/ 183357 w 378619"/>
                <a:gd name="connsiteY27" fmla="*/ 785812 h 1764506"/>
                <a:gd name="connsiteX28" fmla="*/ 188119 w 378619"/>
                <a:gd name="connsiteY28" fmla="*/ 650081 h 1764506"/>
                <a:gd name="connsiteX29" fmla="*/ 188119 w 378619"/>
                <a:gd name="connsiteY29" fmla="*/ 438150 h 1764506"/>
                <a:gd name="connsiteX30" fmla="*/ 188119 w 378619"/>
                <a:gd name="connsiteY30" fmla="*/ 345281 h 1764506"/>
                <a:gd name="connsiteX31" fmla="*/ 188119 w 378619"/>
                <a:gd name="connsiteY31" fmla="*/ 319087 h 1764506"/>
                <a:gd name="connsiteX32" fmla="*/ 185738 w 378619"/>
                <a:gd name="connsiteY32" fmla="*/ 295275 h 1764506"/>
                <a:gd name="connsiteX33" fmla="*/ 178594 w 378619"/>
                <a:gd name="connsiteY33" fmla="*/ 257175 h 1764506"/>
                <a:gd name="connsiteX34" fmla="*/ 166688 w 378619"/>
                <a:gd name="connsiteY34" fmla="*/ 216693 h 1764506"/>
                <a:gd name="connsiteX35" fmla="*/ 154782 w 378619"/>
                <a:gd name="connsiteY35" fmla="*/ 180975 h 1764506"/>
                <a:gd name="connsiteX36" fmla="*/ 138113 w 378619"/>
                <a:gd name="connsiteY36" fmla="*/ 152400 h 1764506"/>
                <a:gd name="connsiteX37" fmla="*/ 121444 w 378619"/>
                <a:gd name="connsiteY37" fmla="*/ 128587 h 1764506"/>
                <a:gd name="connsiteX38" fmla="*/ 102394 w 378619"/>
                <a:gd name="connsiteY38" fmla="*/ 107156 h 1764506"/>
                <a:gd name="connsiteX39" fmla="*/ 85725 w 378619"/>
                <a:gd name="connsiteY39" fmla="*/ 88106 h 1764506"/>
                <a:gd name="connsiteX40" fmla="*/ 0 w 378619"/>
                <a:gd name="connsiteY40" fmla="*/ 26193 h 1764506"/>
                <a:gd name="connsiteX41" fmla="*/ 135732 w 378619"/>
                <a:gd name="connsiteY41" fmla="*/ 0 h 1764506"/>
                <a:gd name="connsiteX42" fmla="*/ 252413 w 378619"/>
                <a:gd name="connsiteY42" fmla="*/ 92868 h 1764506"/>
                <a:gd name="connsiteX43" fmla="*/ 340519 w 378619"/>
                <a:gd name="connsiteY43" fmla="*/ 157162 h 1764506"/>
                <a:gd name="connsiteX44" fmla="*/ 366713 w 378619"/>
                <a:gd name="connsiteY44" fmla="*/ 176212 h 1764506"/>
                <a:gd name="connsiteX45" fmla="*/ 371475 w 378619"/>
                <a:gd name="connsiteY45" fmla="*/ 188118 h 1764506"/>
                <a:gd name="connsiteX46" fmla="*/ 376238 w 378619"/>
                <a:gd name="connsiteY46" fmla="*/ 230981 h 1764506"/>
                <a:gd name="connsiteX47" fmla="*/ 378619 w 378619"/>
                <a:gd name="connsiteY47" fmla="*/ 283368 h 1764506"/>
                <a:gd name="connsiteX48" fmla="*/ 378619 w 378619"/>
                <a:gd name="connsiteY48" fmla="*/ 335756 h 1764506"/>
                <a:gd name="connsiteX49" fmla="*/ 373857 w 378619"/>
                <a:gd name="connsiteY49" fmla="*/ 411956 h 1764506"/>
                <a:gd name="connsiteX50" fmla="*/ 366713 w 378619"/>
                <a:gd name="connsiteY50" fmla="*/ 495300 h 1764506"/>
                <a:gd name="connsiteX51" fmla="*/ 366713 w 378619"/>
                <a:gd name="connsiteY51" fmla="*/ 783431 h 1764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78619" h="1764506">
                  <a:moveTo>
                    <a:pt x="366713" y="783431"/>
                  </a:moveTo>
                  <a:lnTo>
                    <a:pt x="366713" y="938212"/>
                  </a:lnTo>
                  <a:lnTo>
                    <a:pt x="366713" y="1169193"/>
                  </a:lnTo>
                  <a:lnTo>
                    <a:pt x="366713" y="1309687"/>
                  </a:lnTo>
                  <a:lnTo>
                    <a:pt x="366713" y="1445418"/>
                  </a:lnTo>
                  <a:cubicBezTo>
                    <a:pt x="367507" y="1483518"/>
                    <a:pt x="368300" y="1521618"/>
                    <a:pt x="369094" y="1559718"/>
                  </a:cubicBezTo>
                  <a:lnTo>
                    <a:pt x="361950" y="1614487"/>
                  </a:lnTo>
                  <a:lnTo>
                    <a:pt x="352425" y="1664493"/>
                  </a:lnTo>
                  <a:lnTo>
                    <a:pt x="338138" y="1716881"/>
                  </a:lnTo>
                  <a:lnTo>
                    <a:pt x="326232" y="1743075"/>
                  </a:lnTo>
                  <a:lnTo>
                    <a:pt x="316707" y="1757362"/>
                  </a:lnTo>
                  <a:cubicBezTo>
                    <a:pt x="308086" y="1763110"/>
                    <a:pt x="312123" y="1760845"/>
                    <a:pt x="304800" y="1764506"/>
                  </a:cubicBezTo>
                  <a:lnTo>
                    <a:pt x="300038" y="1764506"/>
                  </a:lnTo>
                  <a:lnTo>
                    <a:pt x="273844" y="1759743"/>
                  </a:lnTo>
                  <a:lnTo>
                    <a:pt x="247650" y="1743075"/>
                  </a:lnTo>
                  <a:lnTo>
                    <a:pt x="228600" y="1726406"/>
                  </a:lnTo>
                  <a:lnTo>
                    <a:pt x="211932" y="1702593"/>
                  </a:lnTo>
                  <a:lnTo>
                    <a:pt x="192882" y="1666875"/>
                  </a:lnTo>
                  <a:lnTo>
                    <a:pt x="171450" y="1614487"/>
                  </a:lnTo>
                  <a:lnTo>
                    <a:pt x="157163" y="1562100"/>
                  </a:lnTo>
                  <a:lnTo>
                    <a:pt x="150019" y="1509712"/>
                  </a:lnTo>
                  <a:lnTo>
                    <a:pt x="145257" y="1459706"/>
                  </a:lnTo>
                  <a:lnTo>
                    <a:pt x="145257" y="1412081"/>
                  </a:lnTo>
                  <a:lnTo>
                    <a:pt x="147638" y="1359693"/>
                  </a:lnTo>
                  <a:lnTo>
                    <a:pt x="159544" y="1212056"/>
                  </a:lnTo>
                  <a:lnTo>
                    <a:pt x="169069" y="1083468"/>
                  </a:lnTo>
                  <a:lnTo>
                    <a:pt x="176213" y="940593"/>
                  </a:lnTo>
                  <a:lnTo>
                    <a:pt x="183357" y="785812"/>
                  </a:lnTo>
                  <a:lnTo>
                    <a:pt x="188119" y="650081"/>
                  </a:lnTo>
                  <a:lnTo>
                    <a:pt x="188119" y="438150"/>
                  </a:lnTo>
                  <a:lnTo>
                    <a:pt x="188119" y="345281"/>
                  </a:lnTo>
                  <a:lnTo>
                    <a:pt x="188119" y="319087"/>
                  </a:lnTo>
                  <a:lnTo>
                    <a:pt x="185738" y="295275"/>
                  </a:lnTo>
                  <a:lnTo>
                    <a:pt x="178594" y="257175"/>
                  </a:lnTo>
                  <a:lnTo>
                    <a:pt x="166688" y="216693"/>
                  </a:lnTo>
                  <a:lnTo>
                    <a:pt x="154782" y="180975"/>
                  </a:lnTo>
                  <a:lnTo>
                    <a:pt x="138113" y="152400"/>
                  </a:lnTo>
                  <a:lnTo>
                    <a:pt x="121444" y="128587"/>
                  </a:lnTo>
                  <a:lnTo>
                    <a:pt x="102394" y="107156"/>
                  </a:lnTo>
                  <a:lnTo>
                    <a:pt x="85725" y="88106"/>
                  </a:lnTo>
                  <a:lnTo>
                    <a:pt x="0" y="26193"/>
                  </a:lnTo>
                  <a:lnTo>
                    <a:pt x="135732" y="0"/>
                  </a:lnTo>
                  <a:lnTo>
                    <a:pt x="252413" y="92868"/>
                  </a:lnTo>
                  <a:lnTo>
                    <a:pt x="340519" y="157162"/>
                  </a:lnTo>
                  <a:lnTo>
                    <a:pt x="366713" y="176212"/>
                  </a:lnTo>
                  <a:lnTo>
                    <a:pt x="371475" y="188118"/>
                  </a:lnTo>
                  <a:lnTo>
                    <a:pt x="376238" y="230981"/>
                  </a:lnTo>
                  <a:lnTo>
                    <a:pt x="378619" y="283368"/>
                  </a:lnTo>
                  <a:lnTo>
                    <a:pt x="378619" y="335756"/>
                  </a:lnTo>
                  <a:lnTo>
                    <a:pt x="373857" y="411956"/>
                  </a:lnTo>
                  <a:lnTo>
                    <a:pt x="366713" y="495300"/>
                  </a:lnTo>
                  <a:lnTo>
                    <a:pt x="366713" y="783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3" name="フリーフォーム 192">
              <a:extLst>
                <a:ext uri="{FF2B5EF4-FFF2-40B4-BE49-F238E27FC236}">
                  <a16:creationId xmlns:a16="http://schemas.microsoft.com/office/drawing/2014/main" id="{A2DEB691-0A8C-4815-A0B2-D150B6ECE5AF}"/>
                </a:ext>
              </a:extLst>
            </p:cNvPr>
            <p:cNvSpPr/>
            <p:nvPr/>
          </p:nvSpPr>
          <p:spPr>
            <a:xfrm rot="16200000">
              <a:off x="4398169" y="3126582"/>
              <a:ext cx="4051300" cy="1223962"/>
            </a:xfrm>
            <a:custGeom>
              <a:avLst/>
              <a:gdLst>
                <a:gd name="connsiteX0" fmla="*/ 3782590 w 4052305"/>
                <a:gd name="connsiteY0" fmla="*/ 598636 h 1223586"/>
                <a:gd name="connsiteX1" fmla="*/ 3736541 w 4052305"/>
                <a:gd name="connsiteY1" fmla="*/ 394705 h 1223586"/>
                <a:gd name="connsiteX2" fmla="*/ 3703649 w 4052305"/>
                <a:gd name="connsiteY2" fmla="*/ 253269 h 1223586"/>
                <a:gd name="connsiteX3" fmla="*/ 3660889 w 4052305"/>
                <a:gd name="connsiteY3" fmla="*/ 42760 h 1223586"/>
                <a:gd name="connsiteX4" fmla="*/ 3812193 w 4052305"/>
                <a:gd name="connsiteY4" fmla="*/ 0 h 1223586"/>
                <a:gd name="connsiteX5" fmla="*/ 3845085 w 4052305"/>
                <a:gd name="connsiteY5" fmla="*/ 134858 h 1223586"/>
                <a:gd name="connsiteX6" fmla="*/ 3907580 w 4052305"/>
                <a:gd name="connsiteY6" fmla="*/ 361813 h 1223586"/>
                <a:gd name="connsiteX7" fmla="*/ 3956918 w 4052305"/>
                <a:gd name="connsiteY7" fmla="*/ 539430 h 1223586"/>
                <a:gd name="connsiteX8" fmla="*/ 3999677 w 4052305"/>
                <a:gd name="connsiteY8" fmla="*/ 694023 h 1223586"/>
                <a:gd name="connsiteX9" fmla="*/ 4012834 w 4052305"/>
                <a:gd name="connsiteY9" fmla="*/ 733494 h 1223586"/>
                <a:gd name="connsiteX10" fmla="*/ 4029280 w 4052305"/>
                <a:gd name="connsiteY10" fmla="*/ 782832 h 1223586"/>
                <a:gd name="connsiteX11" fmla="*/ 4039148 w 4052305"/>
                <a:gd name="connsiteY11" fmla="*/ 825592 h 1223586"/>
                <a:gd name="connsiteX12" fmla="*/ 4049016 w 4052305"/>
                <a:gd name="connsiteY12" fmla="*/ 878219 h 1223586"/>
                <a:gd name="connsiteX13" fmla="*/ 4052305 w 4052305"/>
                <a:gd name="connsiteY13" fmla="*/ 914400 h 1223586"/>
                <a:gd name="connsiteX14" fmla="*/ 4049016 w 4052305"/>
                <a:gd name="connsiteY14" fmla="*/ 934136 h 1223586"/>
                <a:gd name="connsiteX15" fmla="*/ 4035859 w 4052305"/>
                <a:gd name="connsiteY15" fmla="*/ 973606 h 1223586"/>
                <a:gd name="connsiteX16" fmla="*/ 4016123 w 4052305"/>
                <a:gd name="connsiteY16" fmla="*/ 1009787 h 1223586"/>
                <a:gd name="connsiteX17" fmla="*/ 3989810 w 4052305"/>
                <a:gd name="connsiteY17" fmla="*/ 1055836 h 1223586"/>
                <a:gd name="connsiteX18" fmla="*/ 3947050 w 4052305"/>
                <a:gd name="connsiteY18" fmla="*/ 1105174 h 1223586"/>
                <a:gd name="connsiteX19" fmla="*/ 3907580 w 4052305"/>
                <a:gd name="connsiteY19" fmla="*/ 1147934 h 1223586"/>
                <a:gd name="connsiteX20" fmla="*/ 3861531 w 4052305"/>
                <a:gd name="connsiteY20" fmla="*/ 1187405 h 1223586"/>
                <a:gd name="connsiteX21" fmla="*/ 3831928 w 4052305"/>
                <a:gd name="connsiteY21" fmla="*/ 1207140 h 1223586"/>
                <a:gd name="connsiteX22" fmla="*/ 3808903 w 4052305"/>
                <a:gd name="connsiteY22" fmla="*/ 1220297 h 1223586"/>
                <a:gd name="connsiteX23" fmla="*/ 3785879 w 4052305"/>
                <a:gd name="connsiteY23" fmla="*/ 1223586 h 1223586"/>
                <a:gd name="connsiteX24" fmla="*/ 3762854 w 4052305"/>
                <a:gd name="connsiteY24" fmla="*/ 1223586 h 1223586"/>
                <a:gd name="connsiteX25" fmla="*/ 3726673 w 4052305"/>
                <a:gd name="connsiteY25" fmla="*/ 1207140 h 1223586"/>
                <a:gd name="connsiteX26" fmla="*/ 3690492 w 4052305"/>
                <a:gd name="connsiteY26" fmla="*/ 1180826 h 1223586"/>
                <a:gd name="connsiteX27" fmla="*/ 3657600 w 4052305"/>
                <a:gd name="connsiteY27" fmla="*/ 1147934 h 1223586"/>
                <a:gd name="connsiteX28" fmla="*/ 3608262 w 4052305"/>
                <a:gd name="connsiteY28" fmla="*/ 1144645 h 1223586"/>
                <a:gd name="connsiteX29" fmla="*/ 3351703 w 4052305"/>
                <a:gd name="connsiteY29" fmla="*/ 1144645 h 1223586"/>
                <a:gd name="connsiteX30" fmla="*/ 3121459 w 4052305"/>
                <a:gd name="connsiteY30" fmla="*/ 1144645 h 1223586"/>
                <a:gd name="connsiteX31" fmla="*/ 2910949 w 4052305"/>
                <a:gd name="connsiteY31" fmla="*/ 1144645 h 1223586"/>
                <a:gd name="connsiteX32" fmla="*/ 2674126 w 4052305"/>
                <a:gd name="connsiteY32" fmla="*/ 1144645 h 1223586"/>
                <a:gd name="connsiteX33" fmla="*/ 2368230 w 4052305"/>
                <a:gd name="connsiteY33" fmla="*/ 1144645 h 1223586"/>
                <a:gd name="connsiteX34" fmla="*/ 2082069 w 4052305"/>
                <a:gd name="connsiteY34" fmla="*/ 1144645 h 1223586"/>
                <a:gd name="connsiteX35" fmla="*/ 1795908 w 4052305"/>
                <a:gd name="connsiteY35" fmla="*/ 1144645 h 1223586"/>
                <a:gd name="connsiteX36" fmla="*/ 1552506 w 4052305"/>
                <a:gd name="connsiteY36" fmla="*/ 1144645 h 1223586"/>
                <a:gd name="connsiteX37" fmla="*/ 1095306 w 4052305"/>
                <a:gd name="connsiteY37" fmla="*/ 1144645 h 1223586"/>
                <a:gd name="connsiteX38" fmla="*/ 881508 w 4052305"/>
                <a:gd name="connsiteY38" fmla="*/ 1154512 h 1223586"/>
                <a:gd name="connsiteX39" fmla="*/ 680866 w 4052305"/>
                <a:gd name="connsiteY39" fmla="*/ 1167669 h 1223586"/>
                <a:gd name="connsiteX40" fmla="*/ 490092 w 4052305"/>
                <a:gd name="connsiteY40" fmla="*/ 1180826 h 1223586"/>
                <a:gd name="connsiteX41" fmla="*/ 371680 w 4052305"/>
                <a:gd name="connsiteY41" fmla="*/ 1190694 h 1223586"/>
                <a:gd name="connsiteX42" fmla="*/ 325631 w 4052305"/>
                <a:gd name="connsiteY42" fmla="*/ 1193983 h 1223586"/>
                <a:gd name="connsiteX43" fmla="*/ 279582 w 4052305"/>
                <a:gd name="connsiteY43" fmla="*/ 1190694 h 1223586"/>
                <a:gd name="connsiteX44" fmla="*/ 213798 w 4052305"/>
                <a:gd name="connsiteY44" fmla="*/ 1177537 h 1223586"/>
                <a:gd name="connsiteX45" fmla="*/ 154593 w 4052305"/>
                <a:gd name="connsiteY45" fmla="*/ 1154512 h 1223586"/>
                <a:gd name="connsiteX46" fmla="*/ 92098 w 4052305"/>
                <a:gd name="connsiteY46" fmla="*/ 1121620 h 1223586"/>
                <a:gd name="connsiteX47" fmla="*/ 62495 w 4052305"/>
                <a:gd name="connsiteY47" fmla="*/ 1101885 h 1223586"/>
                <a:gd name="connsiteX48" fmla="*/ 36181 w 4052305"/>
                <a:gd name="connsiteY48" fmla="*/ 1082150 h 1223586"/>
                <a:gd name="connsiteX49" fmla="*/ 16446 w 4052305"/>
                <a:gd name="connsiteY49" fmla="*/ 1059125 h 1223586"/>
                <a:gd name="connsiteX50" fmla="*/ 6578 w 4052305"/>
                <a:gd name="connsiteY50" fmla="*/ 1042679 h 1223586"/>
                <a:gd name="connsiteX51" fmla="*/ 0 w 4052305"/>
                <a:gd name="connsiteY51" fmla="*/ 1022944 h 1223586"/>
                <a:gd name="connsiteX52" fmla="*/ 0 w 4052305"/>
                <a:gd name="connsiteY52" fmla="*/ 1009787 h 1223586"/>
                <a:gd name="connsiteX53" fmla="*/ 6578 w 4052305"/>
                <a:gd name="connsiteY53" fmla="*/ 990052 h 1223586"/>
                <a:gd name="connsiteX54" fmla="*/ 19735 w 4052305"/>
                <a:gd name="connsiteY54" fmla="*/ 976895 h 1223586"/>
                <a:gd name="connsiteX55" fmla="*/ 65784 w 4052305"/>
                <a:gd name="connsiteY55" fmla="*/ 944003 h 1223586"/>
                <a:gd name="connsiteX56" fmla="*/ 526273 w 4052305"/>
                <a:gd name="connsiteY56" fmla="*/ 924268 h 1223586"/>
                <a:gd name="connsiteX57" fmla="*/ 582190 w 4052305"/>
                <a:gd name="connsiteY57" fmla="*/ 920979 h 1223586"/>
                <a:gd name="connsiteX58" fmla="*/ 828880 w 4052305"/>
                <a:gd name="connsiteY58" fmla="*/ 920979 h 1223586"/>
                <a:gd name="connsiteX59" fmla="*/ 1177536 w 4052305"/>
                <a:gd name="connsiteY59" fmla="*/ 920979 h 1223586"/>
                <a:gd name="connsiteX60" fmla="*/ 1687364 w 4052305"/>
                <a:gd name="connsiteY60" fmla="*/ 920979 h 1223586"/>
                <a:gd name="connsiteX61" fmla="*/ 2124829 w 4052305"/>
                <a:gd name="connsiteY61" fmla="*/ 920979 h 1223586"/>
                <a:gd name="connsiteX62" fmla="*/ 2614921 w 4052305"/>
                <a:gd name="connsiteY62" fmla="*/ 920979 h 1223586"/>
                <a:gd name="connsiteX63" fmla="*/ 3170797 w 4052305"/>
                <a:gd name="connsiteY63" fmla="*/ 920979 h 1223586"/>
                <a:gd name="connsiteX64" fmla="*/ 3749698 w 4052305"/>
                <a:gd name="connsiteY64" fmla="*/ 920979 h 1223586"/>
                <a:gd name="connsiteX65" fmla="*/ 3769433 w 4052305"/>
                <a:gd name="connsiteY65" fmla="*/ 920979 h 1223586"/>
                <a:gd name="connsiteX66" fmla="*/ 3789168 w 4052305"/>
                <a:gd name="connsiteY66" fmla="*/ 914400 h 1223586"/>
                <a:gd name="connsiteX67" fmla="*/ 3805614 w 4052305"/>
                <a:gd name="connsiteY67" fmla="*/ 901243 h 1223586"/>
                <a:gd name="connsiteX68" fmla="*/ 3815482 w 4052305"/>
                <a:gd name="connsiteY68" fmla="*/ 888087 h 1223586"/>
                <a:gd name="connsiteX69" fmla="*/ 3822060 w 4052305"/>
                <a:gd name="connsiteY69" fmla="*/ 868351 h 1223586"/>
                <a:gd name="connsiteX70" fmla="*/ 3825349 w 4052305"/>
                <a:gd name="connsiteY70" fmla="*/ 845327 h 1223586"/>
                <a:gd name="connsiteX71" fmla="*/ 3828639 w 4052305"/>
                <a:gd name="connsiteY71" fmla="*/ 819013 h 1223586"/>
                <a:gd name="connsiteX72" fmla="*/ 3828639 w 4052305"/>
                <a:gd name="connsiteY72" fmla="*/ 795989 h 1223586"/>
                <a:gd name="connsiteX73" fmla="*/ 3815482 w 4052305"/>
                <a:gd name="connsiteY73" fmla="*/ 740072 h 1223586"/>
                <a:gd name="connsiteX74" fmla="*/ 3782590 w 4052305"/>
                <a:gd name="connsiteY74" fmla="*/ 598636 h 1223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052305" h="1223586">
                  <a:moveTo>
                    <a:pt x="3782590" y="598636"/>
                  </a:moveTo>
                  <a:lnTo>
                    <a:pt x="3736541" y="394705"/>
                  </a:lnTo>
                  <a:lnTo>
                    <a:pt x="3703649" y="253269"/>
                  </a:lnTo>
                  <a:lnTo>
                    <a:pt x="3660889" y="42760"/>
                  </a:lnTo>
                  <a:lnTo>
                    <a:pt x="3812193" y="0"/>
                  </a:lnTo>
                  <a:lnTo>
                    <a:pt x="3845085" y="134858"/>
                  </a:lnTo>
                  <a:lnTo>
                    <a:pt x="3907580" y="361813"/>
                  </a:lnTo>
                  <a:lnTo>
                    <a:pt x="3956918" y="539430"/>
                  </a:lnTo>
                  <a:lnTo>
                    <a:pt x="3999677" y="694023"/>
                  </a:lnTo>
                  <a:lnTo>
                    <a:pt x="4012834" y="733494"/>
                  </a:lnTo>
                  <a:lnTo>
                    <a:pt x="4029280" y="782832"/>
                  </a:lnTo>
                  <a:lnTo>
                    <a:pt x="4039148" y="825592"/>
                  </a:lnTo>
                  <a:lnTo>
                    <a:pt x="4049016" y="878219"/>
                  </a:lnTo>
                  <a:lnTo>
                    <a:pt x="4052305" y="914400"/>
                  </a:lnTo>
                  <a:lnTo>
                    <a:pt x="4049016" y="934136"/>
                  </a:lnTo>
                  <a:lnTo>
                    <a:pt x="4035859" y="973606"/>
                  </a:lnTo>
                  <a:lnTo>
                    <a:pt x="4016123" y="1009787"/>
                  </a:lnTo>
                  <a:lnTo>
                    <a:pt x="3989810" y="1055836"/>
                  </a:lnTo>
                  <a:lnTo>
                    <a:pt x="3947050" y="1105174"/>
                  </a:lnTo>
                  <a:lnTo>
                    <a:pt x="3907580" y="1147934"/>
                  </a:lnTo>
                  <a:lnTo>
                    <a:pt x="3861531" y="1187405"/>
                  </a:lnTo>
                  <a:lnTo>
                    <a:pt x="3831928" y="1207140"/>
                  </a:lnTo>
                  <a:lnTo>
                    <a:pt x="3808903" y="1220297"/>
                  </a:lnTo>
                  <a:lnTo>
                    <a:pt x="3785879" y="1223586"/>
                  </a:lnTo>
                  <a:lnTo>
                    <a:pt x="3762854" y="1223586"/>
                  </a:lnTo>
                  <a:lnTo>
                    <a:pt x="3726673" y="1207140"/>
                  </a:lnTo>
                  <a:lnTo>
                    <a:pt x="3690492" y="1180826"/>
                  </a:lnTo>
                  <a:lnTo>
                    <a:pt x="3657600" y="1147934"/>
                  </a:lnTo>
                  <a:lnTo>
                    <a:pt x="3608262" y="1144645"/>
                  </a:lnTo>
                  <a:lnTo>
                    <a:pt x="3351703" y="1144645"/>
                  </a:lnTo>
                  <a:lnTo>
                    <a:pt x="3121459" y="1144645"/>
                  </a:lnTo>
                  <a:lnTo>
                    <a:pt x="2910949" y="1144645"/>
                  </a:lnTo>
                  <a:lnTo>
                    <a:pt x="2674126" y="1144645"/>
                  </a:lnTo>
                  <a:lnTo>
                    <a:pt x="2368230" y="1144645"/>
                  </a:lnTo>
                  <a:lnTo>
                    <a:pt x="2082069" y="1144645"/>
                  </a:lnTo>
                  <a:lnTo>
                    <a:pt x="1795908" y="1144645"/>
                  </a:lnTo>
                  <a:lnTo>
                    <a:pt x="1552506" y="1144645"/>
                  </a:lnTo>
                  <a:lnTo>
                    <a:pt x="1095306" y="1144645"/>
                  </a:lnTo>
                  <a:lnTo>
                    <a:pt x="881508" y="1154512"/>
                  </a:lnTo>
                  <a:lnTo>
                    <a:pt x="680866" y="1167669"/>
                  </a:lnTo>
                  <a:lnTo>
                    <a:pt x="490092" y="1180826"/>
                  </a:lnTo>
                  <a:lnTo>
                    <a:pt x="371680" y="1190694"/>
                  </a:lnTo>
                  <a:lnTo>
                    <a:pt x="325631" y="1193983"/>
                  </a:lnTo>
                  <a:lnTo>
                    <a:pt x="279582" y="1190694"/>
                  </a:lnTo>
                  <a:lnTo>
                    <a:pt x="213798" y="1177537"/>
                  </a:lnTo>
                  <a:lnTo>
                    <a:pt x="154593" y="1154512"/>
                  </a:lnTo>
                  <a:lnTo>
                    <a:pt x="92098" y="1121620"/>
                  </a:lnTo>
                  <a:lnTo>
                    <a:pt x="62495" y="1101885"/>
                  </a:lnTo>
                  <a:lnTo>
                    <a:pt x="36181" y="1082150"/>
                  </a:lnTo>
                  <a:lnTo>
                    <a:pt x="16446" y="1059125"/>
                  </a:lnTo>
                  <a:lnTo>
                    <a:pt x="6578" y="1042679"/>
                  </a:lnTo>
                  <a:lnTo>
                    <a:pt x="0" y="1022944"/>
                  </a:lnTo>
                  <a:lnTo>
                    <a:pt x="0" y="1009787"/>
                  </a:lnTo>
                  <a:lnTo>
                    <a:pt x="6578" y="990052"/>
                  </a:lnTo>
                  <a:lnTo>
                    <a:pt x="19735" y="976895"/>
                  </a:lnTo>
                  <a:lnTo>
                    <a:pt x="65784" y="944003"/>
                  </a:lnTo>
                  <a:lnTo>
                    <a:pt x="526273" y="924268"/>
                  </a:lnTo>
                  <a:lnTo>
                    <a:pt x="582190" y="920979"/>
                  </a:lnTo>
                  <a:lnTo>
                    <a:pt x="828880" y="920979"/>
                  </a:lnTo>
                  <a:lnTo>
                    <a:pt x="1177536" y="920979"/>
                  </a:lnTo>
                  <a:lnTo>
                    <a:pt x="1687364" y="920979"/>
                  </a:lnTo>
                  <a:lnTo>
                    <a:pt x="2124829" y="920979"/>
                  </a:lnTo>
                  <a:lnTo>
                    <a:pt x="2614921" y="920979"/>
                  </a:lnTo>
                  <a:lnTo>
                    <a:pt x="3170797" y="920979"/>
                  </a:lnTo>
                  <a:lnTo>
                    <a:pt x="3749698" y="920979"/>
                  </a:lnTo>
                  <a:lnTo>
                    <a:pt x="3769433" y="920979"/>
                  </a:lnTo>
                  <a:lnTo>
                    <a:pt x="3789168" y="914400"/>
                  </a:lnTo>
                  <a:lnTo>
                    <a:pt x="3805614" y="901243"/>
                  </a:lnTo>
                  <a:lnTo>
                    <a:pt x="3815482" y="888087"/>
                  </a:lnTo>
                  <a:lnTo>
                    <a:pt x="3822060" y="868351"/>
                  </a:lnTo>
                  <a:lnTo>
                    <a:pt x="3825349" y="845327"/>
                  </a:lnTo>
                  <a:lnTo>
                    <a:pt x="3828639" y="819013"/>
                  </a:lnTo>
                  <a:lnTo>
                    <a:pt x="3828639" y="795989"/>
                  </a:lnTo>
                  <a:lnTo>
                    <a:pt x="3815482" y="740072"/>
                  </a:lnTo>
                  <a:lnTo>
                    <a:pt x="3782590" y="5986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6" name="フリーフォーム 195">
              <a:extLst>
                <a:ext uri="{FF2B5EF4-FFF2-40B4-BE49-F238E27FC236}">
                  <a16:creationId xmlns:a16="http://schemas.microsoft.com/office/drawing/2014/main" id="{08BFE5D4-2DE3-41FE-B330-A5E9EBF4D014}"/>
                </a:ext>
              </a:extLst>
            </p:cNvPr>
            <p:cNvSpPr/>
            <p:nvPr/>
          </p:nvSpPr>
          <p:spPr>
            <a:xfrm rot="16200000">
              <a:off x="6176169" y="5096669"/>
              <a:ext cx="671513" cy="657225"/>
            </a:xfrm>
            <a:custGeom>
              <a:avLst/>
              <a:gdLst>
                <a:gd name="connsiteX0" fmla="*/ 528637 w 671512"/>
                <a:gd name="connsiteY0" fmla="*/ 66675 h 657225"/>
                <a:gd name="connsiteX1" fmla="*/ 461962 w 671512"/>
                <a:gd name="connsiteY1" fmla="*/ 159544 h 657225"/>
                <a:gd name="connsiteX2" fmla="*/ 397669 w 671512"/>
                <a:gd name="connsiteY2" fmla="*/ 245269 h 657225"/>
                <a:gd name="connsiteX3" fmla="*/ 319087 w 671512"/>
                <a:gd name="connsiteY3" fmla="*/ 335757 h 657225"/>
                <a:gd name="connsiteX4" fmla="*/ 261937 w 671512"/>
                <a:gd name="connsiteY4" fmla="*/ 397669 h 657225"/>
                <a:gd name="connsiteX5" fmla="*/ 190500 w 671512"/>
                <a:gd name="connsiteY5" fmla="*/ 464344 h 657225"/>
                <a:gd name="connsiteX6" fmla="*/ 107156 w 671512"/>
                <a:gd name="connsiteY6" fmla="*/ 538163 h 657225"/>
                <a:gd name="connsiteX7" fmla="*/ 61912 w 671512"/>
                <a:gd name="connsiteY7" fmla="*/ 571500 h 657225"/>
                <a:gd name="connsiteX8" fmla="*/ 16669 w 671512"/>
                <a:gd name="connsiteY8" fmla="*/ 607219 h 657225"/>
                <a:gd name="connsiteX9" fmla="*/ 0 w 671512"/>
                <a:gd name="connsiteY9" fmla="*/ 633413 h 657225"/>
                <a:gd name="connsiteX10" fmla="*/ 0 w 671512"/>
                <a:gd name="connsiteY10" fmla="*/ 657225 h 657225"/>
                <a:gd name="connsiteX11" fmla="*/ 671512 w 671512"/>
                <a:gd name="connsiteY11" fmla="*/ 552450 h 657225"/>
                <a:gd name="connsiteX12" fmla="*/ 590550 w 671512"/>
                <a:gd name="connsiteY12" fmla="*/ 550069 h 657225"/>
                <a:gd name="connsiteX13" fmla="*/ 523875 w 671512"/>
                <a:gd name="connsiteY13" fmla="*/ 550069 h 657225"/>
                <a:gd name="connsiteX14" fmla="*/ 504825 w 671512"/>
                <a:gd name="connsiteY14" fmla="*/ 547688 h 657225"/>
                <a:gd name="connsiteX15" fmla="*/ 488156 w 671512"/>
                <a:gd name="connsiteY15" fmla="*/ 533400 h 657225"/>
                <a:gd name="connsiteX16" fmla="*/ 478631 w 671512"/>
                <a:gd name="connsiteY16" fmla="*/ 511969 h 657225"/>
                <a:gd name="connsiteX17" fmla="*/ 473869 w 671512"/>
                <a:gd name="connsiteY17" fmla="*/ 488157 h 657225"/>
                <a:gd name="connsiteX18" fmla="*/ 473869 w 671512"/>
                <a:gd name="connsiteY18" fmla="*/ 459582 h 657225"/>
                <a:gd name="connsiteX19" fmla="*/ 478631 w 671512"/>
                <a:gd name="connsiteY19" fmla="*/ 431007 h 657225"/>
                <a:gd name="connsiteX20" fmla="*/ 516731 w 671512"/>
                <a:gd name="connsiteY20" fmla="*/ 340519 h 657225"/>
                <a:gd name="connsiteX21" fmla="*/ 552450 w 671512"/>
                <a:gd name="connsiteY21" fmla="*/ 240507 h 657225"/>
                <a:gd name="connsiteX22" fmla="*/ 595312 w 671512"/>
                <a:gd name="connsiteY22" fmla="*/ 114300 h 657225"/>
                <a:gd name="connsiteX23" fmla="*/ 614362 w 671512"/>
                <a:gd name="connsiteY23" fmla="*/ 54769 h 657225"/>
                <a:gd name="connsiteX24" fmla="*/ 616744 w 671512"/>
                <a:gd name="connsiteY24" fmla="*/ 38100 h 657225"/>
                <a:gd name="connsiteX25" fmla="*/ 616744 w 671512"/>
                <a:gd name="connsiteY25" fmla="*/ 21432 h 657225"/>
                <a:gd name="connsiteX26" fmla="*/ 611981 w 671512"/>
                <a:gd name="connsiteY26" fmla="*/ 7144 h 657225"/>
                <a:gd name="connsiteX27" fmla="*/ 602456 w 671512"/>
                <a:gd name="connsiteY27" fmla="*/ 0 h 657225"/>
                <a:gd name="connsiteX28" fmla="*/ 590550 w 671512"/>
                <a:gd name="connsiteY28" fmla="*/ 0 h 657225"/>
                <a:gd name="connsiteX29" fmla="*/ 571500 w 671512"/>
                <a:gd name="connsiteY29" fmla="*/ 11907 h 657225"/>
                <a:gd name="connsiteX30" fmla="*/ 528637 w 671512"/>
                <a:gd name="connsiteY30" fmla="*/ 66675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71512" h="657225">
                  <a:moveTo>
                    <a:pt x="528637" y="66675"/>
                  </a:moveTo>
                  <a:lnTo>
                    <a:pt x="461962" y="159544"/>
                  </a:lnTo>
                  <a:lnTo>
                    <a:pt x="397669" y="245269"/>
                  </a:lnTo>
                  <a:lnTo>
                    <a:pt x="319087" y="335757"/>
                  </a:lnTo>
                  <a:lnTo>
                    <a:pt x="261937" y="397669"/>
                  </a:lnTo>
                  <a:lnTo>
                    <a:pt x="190500" y="464344"/>
                  </a:lnTo>
                  <a:lnTo>
                    <a:pt x="107156" y="538163"/>
                  </a:lnTo>
                  <a:lnTo>
                    <a:pt x="61912" y="571500"/>
                  </a:lnTo>
                  <a:lnTo>
                    <a:pt x="16669" y="607219"/>
                  </a:lnTo>
                  <a:lnTo>
                    <a:pt x="0" y="633413"/>
                  </a:lnTo>
                  <a:lnTo>
                    <a:pt x="0" y="657225"/>
                  </a:lnTo>
                  <a:lnTo>
                    <a:pt x="671512" y="552450"/>
                  </a:lnTo>
                  <a:lnTo>
                    <a:pt x="590550" y="550069"/>
                  </a:lnTo>
                  <a:lnTo>
                    <a:pt x="523875" y="550069"/>
                  </a:lnTo>
                  <a:lnTo>
                    <a:pt x="504825" y="547688"/>
                  </a:lnTo>
                  <a:lnTo>
                    <a:pt x="488156" y="533400"/>
                  </a:lnTo>
                  <a:lnTo>
                    <a:pt x="478631" y="511969"/>
                  </a:lnTo>
                  <a:lnTo>
                    <a:pt x="473869" y="488157"/>
                  </a:lnTo>
                  <a:lnTo>
                    <a:pt x="473869" y="459582"/>
                  </a:lnTo>
                  <a:lnTo>
                    <a:pt x="478631" y="431007"/>
                  </a:lnTo>
                  <a:lnTo>
                    <a:pt x="516731" y="340519"/>
                  </a:lnTo>
                  <a:lnTo>
                    <a:pt x="552450" y="240507"/>
                  </a:lnTo>
                  <a:lnTo>
                    <a:pt x="595312" y="114300"/>
                  </a:lnTo>
                  <a:lnTo>
                    <a:pt x="614362" y="54769"/>
                  </a:lnTo>
                  <a:lnTo>
                    <a:pt x="616744" y="38100"/>
                  </a:lnTo>
                  <a:lnTo>
                    <a:pt x="616744" y="21432"/>
                  </a:lnTo>
                  <a:lnTo>
                    <a:pt x="611981" y="7144"/>
                  </a:lnTo>
                  <a:lnTo>
                    <a:pt x="602456" y="0"/>
                  </a:lnTo>
                  <a:lnTo>
                    <a:pt x="590550" y="0"/>
                  </a:lnTo>
                  <a:lnTo>
                    <a:pt x="571500" y="11907"/>
                  </a:lnTo>
                  <a:lnTo>
                    <a:pt x="528637" y="66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4" name="フリーフォーム 193">
              <a:extLst>
                <a:ext uri="{FF2B5EF4-FFF2-40B4-BE49-F238E27FC236}">
                  <a16:creationId xmlns:a16="http://schemas.microsoft.com/office/drawing/2014/main" id="{B4360B82-011B-4C4D-9D96-972B3E048F1B}"/>
                </a:ext>
              </a:extLst>
            </p:cNvPr>
            <p:cNvSpPr/>
            <p:nvPr/>
          </p:nvSpPr>
          <p:spPr>
            <a:xfrm rot="16200000">
              <a:off x="6177757" y="2432844"/>
              <a:ext cx="292100" cy="947737"/>
            </a:xfrm>
            <a:custGeom>
              <a:avLst/>
              <a:gdLst>
                <a:gd name="connsiteX0" fmla="*/ 50006 w 292894"/>
                <a:gd name="connsiteY0" fmla="*/ 578644 h 947738"/>
                <a:gd name="connsiteX1" fmla="*/ 83344 w 292894"/>
                <a:gd name="connsiteY1" fmla="*/ 740569 h 947738"/>
                <a:gd name="connsiteX2" fmla="*/ 128588 w 292894"/>
                <a:gd name="connsiteY2" fmla="*/ 947738 h 947738"/>
                <a:gd name="connsiteX3" fmla="*/ 221456 w 292894"/>
                <a:gd name="connsiteY3" fmla="*/ 940594 h 947738"/>
                <a:gd name="connsiteX4" fmla="*/ 259556 w 292894"/>
                <a:gd name="connsiteY4" fmla="*/ 862013 h 947738"/>
                <a:gd name="connsiteX5" fmla="*/ 280988 w 292894"/>
                <a:gd name="connsiteY5" fmla="*/ 816769 h 947738"/>
                <a:gd name="connsiteX6" fmla="*/ 288131 w 292894"/>
                <a:gd name="connsiteY6" fmla="*/ 790575 h 947738"/>
                <a:gd name="connsiteX7" fmla="*/ 290513 w 292894"/>
                <a:gd name="connsiteY7" fmla="*/ 766763 h 947738"/>
                <a:gd name="connsiteX8" fmla="*/ 292894 w 292894"/>
                <a:gd name="connsiteY8" fmla="*/ 740569 h 947738"/>
                <a:gd name="connsiteX9" fmla="*/ 292894 w 292894"/>
                <a:gd name="connsiteY9" fmla="*/ 723900 h 947738"/>
                <a:gd name="connsiteX10" fmla="*/ 288131 w 292894"/>
                <a:gd name="connsiteY10" fmla="*/ 683419 h 947738"/>
                <a:gd name="connsiteX11" fmla="*/ 283369 w 292894"/>
                <a:gd name="connsiteY11" fmla="*/ 650082 h 947738"/>
                <a:gd name="connsiteX12" fmla="*/ 269081 w 292894"/>
                <a:gd name="connsiteY12" fmla="*/ 604838 h 947738"/>
                <a:gd name="connsiteX13" fmla="*/ 250031 w 292894"/>
                <a:gd name="connsiteY13" fmla="*/ 552450 h 947738"/>
                <a:gd name="connsiteX14" fmla="*/ 228600 w 292894"/>
                <a:gd name="connsiteY14" fmla="*/ 507207 h 947738"/>
                <a:gd name="connsiteX15" fmla="*/ 216694 w 292894"/>
                <a:gd name="connsiteY15" fmla="*/ 473869 h 947738"/>
                <a:gd name="connsiteX16" fmla="*/ 202406 w 292894"/>
                <a:gd name="connsiteY16" fmla="*/ 433388 h 947738"/>
                <a:gd name="connsiteX17" fmla="*/ 188119 w 292894"/>
                <a:gd name="connsiteY17" fmla="*/ 371475 h 947738"/>
                <a:gd name="connsiteX18" fmla="*/ 178594 w 292894"/>
                <a:gd name="connsiteY18" fmla="*/ 326232 h 947738"/>
                <a:gd name="connsiteX19" fmla="*/ 169069 w 292894"/>
                <a:gd name="connsiteY19" fmla="*/ 269082 h 947738"/>
                <a:gd name="connsiteX20" fmla="*/ 161925 w 292894"/>
                <a:gd name="connsiteY20" fmla="*/ 204788 h 947738"/>
                <a:gd name="connsiteX21" fmla="*/ 159544 w 292894"/>
                <a:gd name="connsiteY21" fmla="*/ 111919 h 947738"/>
                <a:gd name="connsiteX22" fmla="*/ 164306 w 292894"/>
                <a:gd name="connsiteY22" fmla="*/ 0 h 947738"/>
                <a:gd name="connsiteX23" fmla="*/ 38100 w 292894"/>
                <a:gd name="connsiteY23" fmla="*/ 0 h 947738"/>
                <a:gd name="connsiteX24" fmla="*/ 19050 w 292894"/>
                <a:gd name="connsiteY24" fmla="*/ 97632 h 947738"/>
                <a:gd name="connsiteX25" fmla="*/ 11906 w 292894"/>
                <a:gd name="connsiteY25" fmla="*/ 157163 h 947738"/>
                <a:gd name="connsiteX26" fmla="*/ 7144 w 292894"/>
                <a:gd name="connsiteY26" fmla="*/ 219075 h 947738"/>
                <a:gd name="connsiteX27" fmla="*/ 0 w 292894"/>
                <a:gd name="connsiteY27" fmla="*/ 314325 h 947738"/>
                <a:gd name="connsiteX28" fmla="*/ 2381 w 292894"/>
                <a:gd name="connsiteY28" fmla="*/ 347663 h 947738"/>
                <a:gd name="connsiteX29" fmla="*/ 50006 w 292894"/>
                <a:gd name="connsiteY29" fmla="*/ 578644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92894" h="947738">
                  <a:moveTo>
                    <a:pt x="50006" y="578644"/>
                  </a:moveTo>
                  <a:lnTo>
                    <a:pt x="83344" y="740569"/>
                  </a:lnTo>
                  <a:lnTo>
                    <a:pt x="128588" y="947738"/>
                  </a:lnTo>
                  <a:lnTo>
                    <a:pt x="221456" y="940594"/>
                  </a:lnTo>
                  <a:lnTo>
                    <a:pt x="259556" y="862013"/>
                  </a:lnTo>
                  <a:lnTo>
                    <a:pt x="280988" y="816769"/>
                  </a:lnTo>
                  <a:lnTo>
                    <a:pt x="288131" y="790575"/>
                  </a:lnTo>
                  <a:lnTo>
                    <a:pt x="290513" y="766763"/>
                  </a:lnTo>
                  <a:lnTo>
                    <a:pt x="292894" y="740569"/>
                  </a:lnTo>
                  <a:lnTo>
                    <a:pt x="292894" y="723900"/>
                  </a:lnTo>
                  <a:lnTo>
                    <a:pt x="288131" y="683419"/>
                  </a:lnTo>
                  <a:lnTo>
                    <a:pt x="283369" y="650082"/>
                  </a:lnTo>
                  <a:lnTo>
                    <a:pt x="269081" y="604838"/>
                  </a:lnTo>
                  <a:lnTo>
                    <a:pt x="250031" y="552450"/>
                  </a:lnTo>
                  <a:lnTo>
                    <a:pt x="228600" y="507207"/>
                  </a:lnTo>
                  <a:lnTo>
                    <a:pt x="216694" y="473869"/>
                  </a:lnTo>
                  <a:lnTo>
                    <a:pt x="202406" y="433388"/>
                  </a:lnTo>
                  <a:lnTo>
                    <a:pt x="188119" y="371475"/>
                  </a:lnTo>
                  <a:lnTo>
                    <a:pt x="178594" y="326232"/>
                  </a:lnTo>
                  <a:lnTo>
                    <a:pt x="169069" y="269082"/>
                  </a:lnTo>
                  <a:lnTo>
                    <a:pt x="161925" y="204788"/>
                  </a:lnTo>
                  <a:cubicBezTo>
                    <a:pt x="161131" y="173832"/>
                    <a:pt x="160338" y="142875"/>
                    <a:pt x="159544" y="111919"/>
                  </a:cubicBezTo>
                  <a:lnTo>
                    <a:pt x="164306" y="0"/>
                  </a:lnTo>
                  <a:lnTo>
                    <a:pt x="38100" y="0"/>
                  </a:lnTo>
                  <a:lnTo>
                    <a:pt x="19050" y="97632"/>
                  </a:lnTo>
                  <a:lnTo>
                    <a:pt x="11906" y="157163"/>
                  </a:lnTo>
                  <a:lnTo>
                    <a:pt x="7144" y="219075"/>
                  </a:lnTo>
                  <a:lnTo>
                    <a:pt x="0" y="314325"/>
                  </a:lnTo>
                  <a:lnTo>
                    <a:pt x="2381" y="347663"/>
                  </a:lnTo>
                  <a:lnTo>
                    <a:pt x="50006" y="578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5" name="フリーフォーム 194">
              <a:extLst>
                <a:ext uri="{FF2B5EF4-FFF2-40B4-BE49-F238E27FC236}">
                  <a16:creationId xmlns:a16="http://schemas.microsoft.com/office/drawing/2014/main" id="{1C80348A-5126-4758-8523-AF1199862BF2}"/>
                </a:ext>
              </a:extLst>
            </p:cNvPr>
            <p:cNvSpPr/>
            <p:nvPr/>
          </p:nvSpPr>
          <p:spPr>
            <a:xfrm rot="16200000">
              <a:off x="6176963" y="3416300"/>
              <a:ext cx="287338" cy="947737"/>
            </a:xfrm>
            <a:custGeom>
              <a:avLst/>
              <a:gdLst>
                <a:gd name="connsiteX0" fmla="*/ 192881 w 288131"/>
                <a:gd name="connsiteY0" fmla="*/ 431006 h 947738"/>
                <a:gd name="connsiteX1" fmla="*/ 159544 w 288131"/>
                <a:gd name="connsiteY1" fmla="*/ 307181 h 947738"/>
                <a:gd name="connsiteX2" fmla="*/ 138113 w 288131"/>
                <a:gd name="connsiteY2" fmla="*/ 207169 h 947738"/>
                <a:gd name="connsiteX3" fmla="*/ 135731 w 288131"/>
                <a:gd name="connsiteY3" fmla="*/ 185738 h 947738"/>
                <a:gd name="connsiteX4" fmla="*/ 135731 w 288131"/>
                <a:gd name="connsiteY4" fmla="*/ 171450 h 947738"/>
                <a:gd name="connsiteX5" fmla="*/ 138113 w 288131"/>
                <a:gd name="connsiteY5" fmla="*/ 150019 h 947738"/>
                <a:gd name="connsiteX6" fmla="*/ 147638 w 288131"/>
                <a:gd name="connsiteY6" fmla="*/ 119063 h 947738"/>
                <a:gd name="connsiteX7" fmla="*/ 202406 w 288131"/>
                <a:gd name="connsiteY7" fmla="*/ 2381 h 947738"/>
                <a:gd name="connsiteX8" fmla="*/ 80963 w 288131"/>
                <a:gd name="connsiteY8" fmla="*/ 0 h 947738"/>
                <a:gd name="connsiteX9" fmla="*/ 35719 w 288131"/>
                <a:gd name="connsiteY9" fmla="*/ 73819 h 947738"/>
                <a:gd name="connsiteX10" fmla="*/ 21431 w 288131"/>
                <a:gd name="connsiteY10" fmla="*/ 109538 h 947738"/>
                <a:gd name="connsiteX11" fmla="*/ 9525 w 288131"/>
                <a:gd name="connsiteY11" fmla="*/ 140494 h 947738"/>
                <a:gd name="connsiteX12" fmla="*/ 2381 w 288131"/>
                <a:gd name="connsiteY12" fmla="*/ 195263 h 947738"/>
                <a:gd name="connsiteX13" fmla="*/ 0 w 288131"/>
                <a:gd name="connsiteY13" fmla="*/ 242888 h 947738"/>
                <a:gd name="connsiteX14" fmla="*/ 2381 w 288131"/>
                <a:gd name="connsiteY14" fmla="*/ 278606 h 947738"/>
                <a:gd name="connsiteX15" fmla="*/ 21431 w 288131"/>
                <a:gd name="connsiteY15" fmla="*/ 400050 h 947738"/>
                <a:gd name="connsiteX16" fmla="*/ 57150 w 288131"/>
                <a:gd name="connsiteY16" fmla="*/ 559594 h 947738"/>
                <a:gd name="connsiteX17" fmla="*/ 95250 w 288131"/>
                <a:gd name="connsiteY17" fmla="*/ 709613 h 947738"/>
                <a:gd name="connsiteX18" fmla="*/ 109538 w 288131"/>
                <a:gd name="connsiteY18" fmla="*/ 769144 h 947738"/>
                <a:gd name="connsiteX19" fmla="*/ 109538 w 288131"/>
                <a:gd name="connsiteY19" fmla="*/ 947738 h 947738"/>
                <a:gd name="connsiteX20" fmla="*/ 288131 w 288131"/>
                <a:gd name="connsiteY20" fmla="*/ 947738 h 947738"/>
                <a:gd name="connsiteX21" fmla="*/ 288131 w 288131"/>
                <a:gd name="connsiteY21" fmla="*/ 754856 h 947738"/>
                <a:gd name="connsiteX22" fmla="*/ 283369 w 288131"/>
                <a:gd name="connsiteY22" fmla="*/ 731044 h 947738"/>
                <a:gd name="connsiteX23" fmla="*/ 271463 w 288131"/>
                <a:gd name="connsiteY23" fmla="*/ 692944 h 947738"/>
                <a:gd name="connsiteX24" fmla="*/ 254794 w 288131"/>
                <a:gd name="connsiteY24" fmla="*/ 638175 h 947738"/>
                <a:gd name="connsiteX25" fmla="*/ 235744 w 288131"/>
                <a:gd name="connsiteY25" fmla="*/ 576263 h 947738"/>
                <a:gd name="connsiteX26" fmla="*/ 192881 w 288131"/>
                <a:gd name="connsiteY26" fmla="*/ 431006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88131" h="947738">
                  <a:moveTo>
                    <a:pt x="192881" y="431006"/>
                  </a:moveTo>
                  <a:lnTo>
                    <a:pt x="159544" y="307181"/>
                  </a:lnTo>
                  <a:lnTo>
                    <a:pt x="138113" y="207169"/>
                  </a:lnTo>
                  <a:lnTo>
                    <a:pt x="135731" y="185738"/>
                  </a:lnTo>
                  <a:lnTo>
                    <a:pt x="135731" y="171450"/>
                  </a:lnTo>
                  <a:lnTo>
                    <a:pt x="138113" y="150019"/>
                  </a:lnTo>
                  <a:lnTo>
                    <a:pt x="147638" y="119063"/>
                  </a:lnTo>
                  <a:lnTo>
                    <a:pt x="202406" y="2381"/>
                  </a:lnTo>
                  <a:lnTo>
                    <a:pt x="80963" y="0"/>
                  </a:lnTo>
                  <a:lnTo>
                    <a:pt x="35719" y="73819"/>
                  </a:lnTo>
                  <a:lnTo>
                    <a:pt x="21431" y="109538"/>
                  </a:lnTo>
                  <a:lnTo>
                    <a:pt x="9525" y="140494"/>
                  </a:lnTo>
                  <a:lnTo>
                    <a:pt x="2381" y="195263"/>
                  </a:lnTo>
                  <a:lnTo>
                    <a:pt x="0" y="242888"/>
                  </a:lnTo>
                  <a:lnTo>
                    <a:pt x="2381" y="278606"/>
                  </a:lnTo>
                  <a:lnTo>
                    <a:pt x="21431" y="400050"/>
                  </a:lnTo>
                  <a:lnTo>
                    <a:pt x="57150" y="559594"/>
                  </a:lnTo>
                  <a:lnTo>
                    <a:pt x="95250" y="709613"/>
                  </a:lnTo>
                  <a:lnTo>
                    <a:pt x="109538" y="769144"/>
                  </a:lnTo>
                  <a:lnTo>
                    <a:pt x="109538" y="947738"/>
                  </a:lnTo>
                  <a:lnTo>
                    <a:pt x="288131" y="947738"/>
                  </a:lnTo>
                  <a:lnTo>
                    <a:pt x="288131" y="754856"/>
                  </a:lnTo>
                  <a:lnTo>
                    <a:pt x="283369" y="731044"/>
                  </a:lnTo>
                  <a:lnTo>
                    <a:pt x="271463" y="692944"/>
                  </a:lnTo>
                  <a:lnTo>
                    <a:pt x="254794" y="638175"/>
                  </a:lnTo>
                  <a:lnTo>
                    <a:pt x="235744" y="576263"/>
                  </a:lnTo>
                  <a:lnTo>
                    <a:pt x="192881" y="431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A7BB4666-98C6-4A03-9959-71DD16959042}"/>
              </a:ext>
            </a:extLst>
          </p:cNvPr>
          <p:cNvSpPr/>
          <p:nvPr/>
        </p:nvSpPr>
        <p:spPr>
          <a:xfrm rot="16200000">
            <a:off x="2019300" y="2101850"/>
            <a:ext cx="2354263" cy="1528763"/>
          </a:xfrm>
          <a:custGeom>
            <a:avLst/>
            <a:gdLst>
              <a:gd name="connsiteX0" fmla="*/ 1209675 w 2355056"/>
              <a:gd name="connsiteY0" fmla="*/ 792956 h 1528762"/>
              <a:gd name="connsiteX1" fmla="*/ 1102519 w 2355056"/>
              <a:gd name="connsiteY1" fmla="*/ 738187 h 1528762"/>
              <a:gd name="connsiteX2" fmla="*/ 971550 w 2355056"/>
              <a:gd name="connsiteY2" fmla="*/ 664368 h 1528762"/>
              <a:gd name="connsiteX3" fmla="*/ 840581 w 2355056"/>
              <a:gd name="connsiteY3" fmla="*/ 588168 h 1528762"/>
              <a:gd name="connsiteX4" fmla="*/ 685800 w 2355056"/>
              <a:gd name="connsiteY4" fmla="*/ 490537 h 1528762"/>
              <a:gd name="connsiteX5" fmla="*/ 557213 w 2355056"/>
              <a:gd name="connsiteY5" fmla="*/ 404812 h 1528762"/>
              <a:gd name="connsiteX6" fmla="*/ 438150 w 2355056"/>
              <a:gd name="connsiteY6" fmla="*/ 321468 h 1528762"/>
              <a:gd name="connsiteX7" fmla="*/ 340519 w 2355056"/>
              <a:gd name="connsiteY7" fmla="*/ 247650 h 1528762"/>
              <a:gd name="connsiteX8" fmla="*/ 211931 w 2355056"/>
              <a:gd name="connsiteY8" fmla="*/ 147637 h 1528762"/>
              <a:gd name="connsiteX9" fmla="*/ 130969 w 2355056"/>
              <a:gd name="connsiteY9" fmla="*/ 78581 h 1528762"/>
              <a:gd name="connsiteX10" fmla="*/ 69056 w 2355056"/>
              <a:gd name="connsiteY10" fmla="*/ 26193 h 1528762"/>
              <a:gd name="connsiteX11" fmla="*/ 45244 w 2355056"/>
              <a:gd name="connsiteY11" fmla="*/ 9525 h 1528762"/>
              <a:gd name="connsiteX12" fmla="*/ 19050 w 2355056"/>
              <a:gd name="connsiteY12" fmla="*/ 0 h 1528762"/>
              <a:gd name="connsiteX13" fmla="*/ 2381 w 2355056"/>
              <a:gd name="connsiteY13" fmla="*/ 4762 h 1528762"/>
              <a:gd name="connsiteX14" fmla="*/ 0 w 2355056"/>
              <a:gd name="connsiteY14" fmla="*/ 26193 h 1528762"/>
              <a:gd name="connsiteX15" fmla="*/ 11906 w 2355056"/>
              <a:gd name="connsiteY15" fmla="*/ 52387 h 1528762"/>
              <a:gd name="connsiteX16" fmla="*/ 42863 w 2355056"/>
              <a:gd name="connsiteY16" fmla="*/ 90487 h 1528762"/>
              <a:gd name="connsiteX17" fmla="*/ 178594 w 2355056"/>
              <a:gd name="connsiteY17" fmla="*/ 230981 h 1528762"/>
              <a:gd name="connsiteX18" fmla="*/ 397669 w 2355056"/>
              <a:gd name="connsiteY18" fmla="*/ 435768 h 1528762"/>
              <a:gd name="connsiteX19" fmla="*/ 557213 w 2355056"/>
              <a:gd name="connsiteY19" fmla="*/ 576262 h 1528762"/>
              <a:gd name="connsiteX20" fmla="*/ 726281 w 2355056"/>
              <a:gd name="connsiteY20" fmla="*/ 716756 h 1528762"/>
              <a:gd name="connsiteX21" fmla="*/ 804863 w 2355056"/>
              <a:gd name="connsiteY21" fmla="*/ 778668 h 1528762"/>
              <a:gd name="connsiteX22" fmla="*/ 1038225 w 2355056"/>
              <a:gd name="connsiteY22" fmla="*/ 942975 h 1528762"/>
              <a:gd name="connsiteX23" fmla="*/ 1202531 w 2355056"/>
              <a:gd name="connsiteY23" fmla="*/ 1035843 h 1528762"/>
              <a:gd name="connsiteX24" fmla="*/ 1416844 w 2355056"/>
              <a:gd name="connsiteY24" fmla="*/ 1150143 h 1528762"/>
              <a:gd name="connsiteX25" fmla="*/ 1609725 w 2355056"/>
              <a:gd name="connsiteY25" fmla="*/ 1250156 h 1528762"/>
              <a:gd name="connsiteX26" fmla="*/ 1881188 w 2355056"/>
              <a:gd name="connsiteY26" fmla="*/ 1385887 h 1528762"/>
              <a:gd name="connsiteX27" fmla="*/ 1955006 w 2355056"/>
              <a:gd name="connsiteY27" fmla="*/ 1419225 h 1528762"/>
              <a:gd name="connsiteX28" fmla="*/ 1959769 w 2355056"/>
              <a:gd name="connsiteY28" fmla="*/ 1433512 h 1528762"/>
              <a:gd name="connsiteX29" fmla="*/ 1976438 w 2355056"/>
              <a:gd name="connsiteY29" fmla="*/ 1469231 h 1528762"/>
              <a:gd name="connsiteX30" fmla="*/ 1993106 w 2355056"/>
              <a:gd name="connsiteY30" fmla="*/ 1497806 h 1528762"/>
              <a:gd name="connsiteX31" fmla="*/ 2009775 w 2355056"/>
              <a:gd name="connsiteY31" fmla="*/ 1514475 h 1528762"/>
              <a:gd name="connsiteX32" fmla="*/ 2033588 w 2355056"/>
              <a:gd name="connsiteY32" fmla="*/ 1526381 h 1528762"/>
              <a:gd name="connsiteX33" fmla="*/ 2050256 w 2355056"/>
              <a:gd name="connsiteY33" fmla="*/ 1528762 h 1528762"/>
              <a:gd name="connsiteX34" fmla="*/ 2071688 w 2355056"/>
              <a:gd name="connsiteY34" fmla="*/ 1528762 h 1528762"/>
              <a:gd name="connsiteX35" fmla="*/ 2095500 w 2355056"/>
              <a:gd name="connsiteY35" fmla="*/ 1516856 h 1528762"/>
              <a:gd name="connsiteX36" fmla="*/ 2124075 w 2355056"/>
              <a:gd name="connsiteY36" fmla="*/ 1495425 h 1528762"/>
              <a:gd name="connsiteX37" fmla="*/ 2202656 w 2355056"/>
              <a:gd name="connsiteY37" fmla="*/ 1409700 h 1528762"/>
              <a:gd name="connsiteX38" fmla="*/ 2271713 w 2355056"/>
              <a:gd name="connsiteY38" fmla="*/ 1312068 h 1528762"/>
              <a:gd name="connsiteX39" fmla="*/ 2312194 w 2355056"/>
              <a:gd name="connsiteY39" fmla="*/ 1238250 h 1528762"/>
              <a:gd name="connsiteX40" fmla="*/ 2338388 w 2355056"/>
              <a:gd name="connsiteY40" fmla="*/ 1173956 h 1528762"/>
              <a:gd name="connsiteX41" fmla="*/ 2352675 w 2355056"/>
              <a:gd name="connsiteY41" fmla="*/ 1116806 h 1528762"/>
              <a:gd name="connsiteX42" fmla="*/ 2355056 w 2355056"/>
              <a:gd name="connsiteY42" fmla="*/ 1085850 h 1528762"/>
              <a:gd name="connsiteX43" fmla="*/ 2352675 w 2355056"/>
              <a:gd name="connsiteY43" fmla="*/ 1057275 h 1528762"/>
              <a:gd name="connsiteX44" fmla="*/ 2345531 w 2355056"/>
              <a:gd name="connsiteY44" fmla="*/ 1047750 h 1528762"/>
              <a:gd name="connsiteX45" fmla="*/ 2331244 w 2355056"/>
              <a:gd name="connsiteY45" fmla="*/ 1035843 h 1528762"/>
              <a:gd name="connsiteX46" fmla="*/ 2305050 w 2355056"/>
              <a:gd name="connsiteY46" fmla="*/ 1035843 h 1528762"/>
              <a:gd name="connsiteX47" fmla="*/ 2281238 w 2355056"/>
              <a:gd name="connsiteY47" fmla="*/ 1045368 h 1528762"/>
              <a:gd name="connsiteX48" fmla="*/ 2219325 w 2355056"/>
              <a:gd name="connsiteY48" fmla="*/ 1088231 h 1528762"/>
              <a:gd name="connsiteX49" fmla="*/ 2188369 w 2355056"/>
              <a:gd name="connsiteY49" fmla="*/ 1116806 h 1528762"/>
              <a:gd name="connsiteX50" fmla="*/ 2159794 w 2355056"/>
              <a:gd name="connsiteY50" fmla="*/ 1138237 h 1528762"/>
              <a:gd name="connsiteX51" fmla="*/ 2126456 w 2355056"/>
              <a:gd name="connsiteY51" fmla="*/ 1150143 h 1528762"/>
              <a:gd name="connsiteX52" fmla="*/ 2090738 w 2355056"/>
              <a:gd name="connsiteY52" fmla="*/ 1147762 h 1528762"/>
              <a:gd name="connsiteX53" fmla="*/ 1978819 w 2355056"/>
              <a:gd name="connsiteY53" fmla="*/ 1123950 h 1528762"/>
              <a:gd name="connsiteX54" fmla="*/ 1788319 w 2355056"/>
              <a:gd name="connsiteY54" fmla="*/ 1062037 h 1528762"/>
              <a:gd name="connsiteX55" fmla="*/ 1590675 w 2355056"/>
              <a:gd name="connsiteY55" fmla="*/ 978693 h 1528762"/>
              <a:gd name="connsiteX56" fmla="*/ 1366838 w 2355056"/>
              <a:gd name="connsiteY56" fmla="*/ 871537 h 1528762"/>
              <a:gd name="connsiteX57" fmla="*/ 1209675 w 2355056"/>
              <a:gd name="connsiteY57" fmla="*/ 792956 h 1528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355056" h="1528762">
                <a:moveTo>
                  <a:pt x="1209675" y="792956"/>
                </a:moveTo>
                <a:lnTo>
                  <a:pt x="1102519" y="738187"/>
                </a:lnTo>
                <a:lnTo>
                  <a:pt x="971550" y="664368"/>
                </a:lnTo>
                <a:lnTo>
                  <a:pt x="840581" y="588168"/>
                </a:lnTo>
                <a:lnTo>
                  <a:pt x="685800" y="490537"/>
                </a:lnTo>
                <a:lnTo>
                  <a:pt x="557213" y="404812"/>
                </a:lnTo>
                <a:lnTo>
                  <a:pt x="438150" y="321468"/>
                </a:lnTo>
                <a:lnTo>
                  <a:pt x="340519" y="247650"/>
                </a:lnTo>
                <a:lnTo>
                  <a:pt x="211931" y="147637"/>
                </a:lnTo>
                <a:lnTo>
                  <a:pt x="130969" y="78581"/>
                </a:lnTo>
                <a:lnTo>
                  <a:pt x="69056" y="26193"/>
                </a:lnTo>
                <a:lnTo>
                  <a:pt x="45244" y="9525"/>
                </a:lnTo>
                <a:lnTo>
                  <a:pt x="19050" y="0"/>
                </a:lnTo>
                <a:lnTo>
                  <a:pt x="2381" y="4762"/>
                </a:lnTo>
                <a:lnTo>
                  <a:pt x="0" y="26193"/>
                </a:lnTo>
                <a:lnTo>
                  <a:pt x="11906" y="52387"/>
                </a:lnTo>
                <a:lnTo>
                  <a:pt x="42863" y="90487"/>
                </a:lnTo>
                <a:lnTo>
                  <a:pt x="178594" y="230981"/>
                </a:lnTo>
                <a:lnTo>
                  <a:pt x="397669" y="435768"/>
                </a:lnTo>
                <a:lnTo>
                  <a:pt x="557213" y="576262"/>
                </a:lnTo>
                <a:lnTo>
                  <a:pt x="726281" y="716756"/>
                </a:lnTo>
                <a:lnTo>
                  <a:pt x="804863" y="778668"/>
                </a:lnTo>
                <a:lnTo>
                  <a:pt x="1038225" y="942975"/>
                </a:lnTo>
                <a:lnTo>
                  <a:pt x="1202531" y="1035843"/>
                </a:lnTo>
                <a:lnTo>
                  <a:pt x="1416844" y="1150143"/>
                </a:lnTo>
                <a:lnTo>
                  <a:pt x="1609725" y="1250156"/>
                </a:lnTo>
                <a:lnTo>
                  <a:pt x="1881188" y="1385887"/>
                </a:lnTo>
                <a:lnTo>
                  <a:pt x="1955006" y="1419225"/>
                </a:lnTo>
                <a:lnTo>
                  <a:pt x="1959769" y="1433512"/>
                </a:lnTo>
                <a:lnTo>
                  <a:pt x="1976438" y="1469231"/>
                </a:lnTo>
                <a:lnTo>
                  <a:pt x="1993106" y="1497806"/>
                </a:lnTo>
                <a:lnTo>
                  <a:pt x="2009775" y="1514475"/>
                </a:lnTo>
                <a:lnTo>
                  <a:pt x="2033588" y="1526381"/>
                </a:lnTo>
                <a:lnTo>
                  <a:pt x="2050256" y="1528762"/>
                </a:lnTo>
                <a:lnTo>
                  <a:pt x="2071688" y="1528762"/>
                </a:lnTo>
                <a:lnTo>
                  <a:pt x="2095500" y="1516856"/>
                </a:lnTo>
                <a:lnTo>
                  <a:pt x="2124075" y="1495425"/>
                </a:lnTo>
                <a:lnTo>
                  <a:pt x="2202656" y="1409700"/>
                </a:lnTo>
                <a:lnTo>
                  <a:pt x="2271713" y="1312068"/>
                </a:lnTo>
                <a:lnTo>
                  <a:pt x="2312194" y="1238250"/>
                </a:lnTo>
                <a:lnTo>
                  <a:pt x="2338388" y="1173956"/>
                </a:lnTo>
                <a:lnTo>
                  <a:pt x="2352675" y="1116806"/>
                </a:lnTo>
                <a:lnTo>
                  <a:pt x="2355056" y="1085850"/>
                </a:lnTo>
                <a:lnTo>
                  <a:pt x="2352675" y="1057275"/>
                </a:lnTo>
                <a:lnTo>
                  <a:pt x="2345531" y="1047750"/>
                </a:lnTo>
                <a:lnTo>
                  <a:pt x="2331244" y="1035843"/>
                </a:lnTo>
                <a:lnTo>
                  <a:pt x="2305050" y="1035843"/>
                </a:lnTo>
                <a:lnTo>
                  <a:pt x="2281238" y="1045368"/>
                </a:lnTo>
                <a:lnTo>
                  <a:pt x="2219325" y="1088231"/>
                </a:lnTo>
                <a:lnTo>
                  <a:pt x="2188369" y="1116806"/>
                </a:lnTo>
                <a:lnTo>
                  <a:pt x="2159794" y="1138237"/>
                </a:lnTo>
                <a:lnTo>
                  <a:pt x="2126456" y="1150143"/>
                </a:lnTo>
                <a:lnTo>
                  <a:pt x="2090738" y="1147762"/>
                </a:lnTo>
                <a:lnTo>
                  <a:pt x="1978819" y="1123950"/>
                </a:lnTo>
                <a:lnTo>
                  <a:pt x="1788319" y="1062037"/>
                </a:lnTo>
                <a:lnTo>
                  <a:pt x="1590675" y="978693"/>
                </a:lnTo>
                <a:lnTo>
                  <a:pt x="1366838" y="871537"/>
                </a:lnTo>
                <a:lnTo>
                  <a:pt x="1209675" y="79295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6F9141EB-A93E-40F7-A9BC-3A3E99AB24A7}"/>
              </a:ext>
            </a:extLst>
          </p:cNvPr>
          <p:cNvSpPr/>
          <p:nvPr/>
        </p:nvSpPr>
        <p:spPr>
          <a:xfrm>
            <a:off x="4103688" y="1512888"/>
            <a:ext cx="2565400" cy="449262"/>
          </a:xfrm>
          <a:custGeom>
            <a:avLst/>
            <a:gdLst>
              <a:gd name="connsiteX0" fmla="*/ 1164431 w 2566987"/>
              <a:gd name="connsiteY0" fmla="*/ 166687 h 450056"/>
              <a:gd name="connsiteX1" fmla="*/ 1447800 w 2566987"/>
              <a:gd name="connsiteY1" fmla="*/ 128587 h 450056"/>
              <a:gd name="connsiteX2" fmla="*/ 1721644 w 2566987"/>
              <a:gd name="connsiteY2" fmla="*/ 92869 h 450056"/>
              <a:gd name="connsiteX3" fmla="*/ 1897856 w 2566987"/>
              <a:gd name="connsiteY3" fmla="*/ 71437 h 450056"/>
              <a:gd name="connsiteX4" fmla="*/ 1935956 w 2566987"/>
              <a:gd name="connsiteY4" fmla="*/ 64294 h 450056"/>
              <a:gd name="connsiteX5" fmla="*/ 2007394 w 2566987"/>
              <a:gd name="connsiteY5" fmla="*/ 33337 h 450056"/>
              <a:gd name="connsiteX6" fmla="*/ 2085975 w 2566987"/>
              <a:gd name="connsiteY6" fmla="*/ 0 h 450056"/>
              <a:gd name="connsiteX7" fmla="*/ 2100262 w 2566987"/>
              <a:gd name="connsiteY7" fmla="*/ 0 h 450056"/>
              <a:gd name="connsiteX8" fmla="*/ 2185987 w 2566987"/>
              <a:gd name="connsiteY8" fmla="*/ 9525 h 450056"/>
              <a:gd name="connsiteX9" fmla="*/ 2305050 w 2566987"/>
              <a:gd name="connsiteY9" fmla="*/ 33337 h 450056"/>
              <a:gd name="connsiteX10" fmla="*/ 2416969 w 2566987"/>
              <a:gd name="connsiteY10" fmla="*/ 64294 h 450056"/>
              <a:gd name="connsiteX11" fmla="*/ 2483644 w 2566987"/>
              <a:gd name="connsiteY11" fmla="*/ 90487 h 450056"/>
              <a:gd name="connsiteX12" fmla="*/ 2514600 w 2566987"/>
              <a:gd name="connsiteY12" fmla="*/ 107156 h 450056"/>
              <a:gd name="connsiteX13" fmla="*/ 2540794 w 2566987"/>
              <a:gd name="connsiteY13" fmla="*/ 128587 h 450056"/>
              <a:gd name="connsiteX14" fmla="*/ 2557462 w 2566987"/>
              <a:gd name="connsiteY14" fmla="*/ 147637 h 450056"/>
              <a:gd name="connsiteX15" fmla="*/ 2566987 w 2566987"/>
              <a:gd name="connsiteY15" fmla="*/ 166687 h 450056"/>
              <a:gd name="connsiteX16" fmla="*/ 2566987 w 2566987"/>
              <a:gd name="connsiteY16" fmla="*/ 185737 h 450056"/>
              <a:gd name="connsiteX17" fmla="*/ 2555081 w 2566987"/>
              <a:gd name="connsiteY17" fmla="*/ 211931 h 450056"/>
              <a:gd name="connsiteX18" fmla="*/ 2526506 w 2566987"/>
              <a:gd name="connsiteY18" fmla="*/ 245269 h 450056"/>
              <a:gd name="connsiteX19" fmla="*/ 2497931 w 2566987"/>
              <a:gd name="connsiteY19" fmla="*/ 264319 h 450056"/>
              <a:gd name="connsiteX20" fmla="*/ 2369344 w 2566987"/>
              <a:gd name="connsiteY20" fmla="*/ 266700 h 450056"/>
              <a:gd name="connsiteX21" fmla="*/ 2019300 w 2566987"/>
              <a:gd name="connsiteY21" fmla="*/ 266700 h 450056"/>
              <a:gd name="connsiteX22" fmla="*/ 1857375 w 2566987"/>
              <a:gd name="connsiteY22" fmla="*/ 266700 h 450056"/>
              <a:gd name="connsiteX23" fmla="*/ 1616869 w 2566987"/>
              <a:gd name="connsiteY23" fmla="*/ 280987 h 450056"/>
              <a:gd name="connsiteX24" fmla="*/ 1302544 w 2566987"/>
              <a:gd name="connsiteY24" fmla="*/ 314325 h 450056"/>
              <a:gd name="connsiteX25" fmla="*/ 1000125 w 2566987"/>
              <a:gd name="connsiteY25" fmla="*/ 359569 h 450056"/>
              <a:gd name="connsiteX26" fmla="*/ 742950 w 2566987"/>
              <a:gd name="connsiteY26" fmla="*/ 392906 h 450056"/>
              <a:gd name="connsiteX27" fmla="*/ 540544 w 2566987"/>
              <a:gd name="connsiteY27" fmla="*/ 419100 h 450056"/>
              <a:gd name="connsiteX28" fmla="*/ 509587 w 2566987"/>
              <a:gd name="connsiteY28" fmla="*/ 421481 h 450056"/>
              <a:gd name="connsiteX29" fmla="*/ 464344 w 2566987"/>
              <a:gd name="connsiteY29" fmla="*/ 440531 h 450056"/>
              <a:gd name="connsiteX30" fmla="*/ 423862 w 2566987"/>
              <a:gd name="connsiteY30" fmla="*/ 450056 h 450056"/>
              <a:gd name="connsiteX31" fmla="*/ 376237 w 2566987"/>
              <a:gd name="connsiteY31" fmla="*/ 450056 h 450056"/>
              <a:gd name="connsiteX32" fmla="*/ 342900 w 2566987"/>
              <a:gd name="connsiteY32" fmla="*/ 440531 h 450056"/>
              <a:gd name="connsiteX33" fmla="*/ 273844 w 2566987"/>
              <a:gd name="connsiteY33" fmla="*/ 397669 h 450056"/>
              <a:gd name="connsiteX34" fmla="*/ 157162 w 2566987"/>
              <a:gd name="connsiteY34" fmla="*/ 319087 h 450056"/>
              <a:gd name="connsiteX35" fmla="*/ 100012 w 2566987"/>
              <a:gd name="connsiteY35" fmla="*/ 271462 h 450056"/>
              <a:gd name="connsiteX36" fmla="*/ 50006 w 2566987"/>
              <a:gd name="connsiteY36" fmla="*/ 223837 h 450056"/>
              <a:gd name="connsiteX37" fmla="*/ 21431 w 2566987"/>
              <a:gd name="connsiteY37" fmla="*/ 190500 h 450056"/>
              <a:gd name="connsiteX38" fmla="*/ 4762 w 2566987"/>
              <a:gd name="connsiteY38" fmla="*/ 157162 h 450056"/>
              <a:gd name="connsiteX39" fmla="*/ 0 w 2566987"/>
              <a:gd name="connsiteY39" fmla="*/ 130969 h 450056"/>
              <a:gd name="connsiteX40" fmla="*/ 4762 w 2566987"/>
              <a:gd name="connsiteY40" fmla="*/ 121444 h 450056"/>
              <a:gd name="connsiteX41" fmla="*/ 11906 w 2566987"/>
              <a:gd name="connsiteY41" fmla="*/ 119062 h 450056"/>
              <a:gd name="connsiteX42" fmla="*/ 28575 w 2566987"/>
              <a:gd name="connsiteY42" fmla="*/ 119062 h 450056"/>
              <a:gd name="connsiteX43" fmla="*/ 73819 w 2566987"/>
              <a:gd name="connsiteY43" fmla="*/ 135731 h 450056"/>
              <a:gd name="connsiteX44" fmla="*/ 161925 w 2566987"/>
              <a:gd name="connsiteY44" fmla="*/ 173831 h 450056"/>
              <a:gd name="connsiteX45" fmla="*/ 233362 w 2566987"/>
              <a:gd name="connsiteY45" fmla="*/ 197644 h 450056"/>
              <a:gd name="connsiteX46" fmla="*/ 340519 w 2566987"/>
              <a:gd name="connsiteY46" fmla="*/ 228600 h 450056"/>
              <a:gd name="connsiteX47" fmla="*/ 438150 w 2566987"/>
              <a:gd name="connsiteY47" fmla="*/ 245269 h 450056"/>
              <a:gd name="connsiteX48" fmla="*/ 516731 w 2566987"/>
              <a:gd name="connsiteY48" fmla="*/ 247650 h 450056"/>
              <a:gd name="connsiteX49" fmla="*/ 688181 w 2566987"/>
              <a:gd name="connsiteY49" fmla="*/ 228600 h 450056"/>
              <a:gd name="connsiteX50" fmla="*/ 1164431 w 2566987"/>
              <a:gd name="connsiteY50" fmla="*/ 166687 h 450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566987" h="450056">
                <a:moveTo>
                  <a:pt x="1164431" y="166687"/>
                </a:moveTo>
                <a:lnTo>
                  <a:pt x="1447800" y="128587"/>
                </a:lnTo>
                <a:lnTo>
                  <a:pt x="1721644" y="92869"/>
                </a:lnTo>
                <a:lnTo>
                  <a:pt x="1897856" y="71437"/>
                </a:lnTo>
                <a:lnTo>
                  <a:pt x="1935956" y="64294"/>
                </a:lnTo>
                <a:lnTo>
                  <a:pt x="2007394" y="33337"/>
                </a:lnTo>
                <a:lnTo>
                  <a:pt x="2085975" y="0"/>
                </a:lnTo>
                <a:lnTo>
                  <a:pt x="2100262" y="0"/>
                </a:lnTo>
                <a:lnTo>
                  <a:pt x="2185987" y="9525"/>
                </a:lnTo>
                <a:lnTo>
                  <a:pt x="2305050" y="33337"/>
                </a:lnTo>
                <a:lnTo>
                  <a:pt x="2416969" y="64294"/>
                </a:lnTo>
                <a:lnTo>
                  <a:pt x="2483644" y="90487"/>
                </a:lnTo>
                <a:lnTo>
                  <a:pt x="2514600" y="107156"/>
                </a:lnTo>
                <a:lnTo>
                  <a:pt x="2540794" y="128587"/>
                </a:lnTo>
                <a:lnTo>
                  <a:pt x="2557462" y="147637"/>
                </a:lnTo>
                <a:lnTo>
                  <a:pt x="2566987" y="166687"/>
                </a:lnTo>
                <a:lnTo>
                  <a:pt x="2566987" y="185737"/>
                </a:lnTo>
                <a:lnTo>
                  <a:pt x="2555081" y="211931"/>
                </a:lnTo>
                <a:lnTo>
                  <a:pt x="2526506" y="245269"/>
                </a:lnTo>
                <a:lnTo>
                  <a:pt x="2497931" y="264319"/>
                </a:lnTo>
                <a:lnTo>
                  <a:pt x="2369344" y="266700"/>
                </a:lnTo>
                <a:lnTo>
                  <a:pt x="2019300" y="266700"/>
                </a:lnTo>
                <a:lnTo>
                  <a:pt x="1857375" y="266700"/>
                </a:lnTo>
                <a:lnTo>
                  <a:pt x="1616869" y="280987"/>
                </a:lnTo>
                <a:lnTo>
                  <a:pt x="1302544" y="314325"/>
                </a:lnTo>
                <a:lnTo>
                  <a:pt x="1000125" y="359569"/>
                </a:lnTo>
                <a:lnTo>
                  <a:pt x="742950" y="392906"/>
                </a:lnTo>
                <a:lnTo>
                  <a:pt x="540544" y="419100"/>
                </a:lnTo>
                <a:lnTo>
                  <a:pt x="509587" y="421481"/>
                </a:lnTo>
                <a:lnTo>
                  <a:pt x="464344" y="440531"/>
                </a:lnTo>
                <a:lnTo>
                  <a:pt x="423862" y="450056"/>
                </a:lnTo>
                <a:lnTo>
                  <a:pt x="376237" y="450056"/>
                </a:lnTo>
                <a:lnTo>
                  <a:pt x="342900" y="440531"/>
                </a:lnTo>
                <a:lnTo>
                  <a:pt x="273844" y="397669"/>
                </a:lnTo>
                <a:lnTo>
                  <a:pt x="157162" y="319087"/>
                </a:lnTo>
                <a:lnTo>
                  <a:pt x="100012" y="271462"/>
                </a:lnTo>
                <a:lnTo>
                  <a:pt x="50006" y="223837"/>
                </a:lnTo>
                <a:lnTo>
                  <a:pt x="21431" y="190500"/>
                </a:lnTo>
                <a:lnTo>
                  <a:pt x="4762" y="157162"/>
                </a:lnTo>
                <a:lnTo>
                  <a:pt x="0" y="130969"/>
                </a:lnTo>
                <a:lnTo>
                  <a:pt x="4762" y="121444"/>
                </a:lnTo>
                <a:lnTo>
                  <a:pt x="11906" y="119062"/>
                </a:lnTo>
                <a:lnTo>
                  <a:pt x="28575" y="119062"/>
                </a:lnTo>
                <a:lnTo>
                  <a:pt x="73819" y="135731"/>
                </a:lnTo>
                <a:lnTo>
                  <a:pt x="161925" y="173831"/>
                </a:lnTo>
                <a:lnTo>
                  <a:pt x="233362" y="197644"/>
                </a:lnTo>
                <a:lnTo>
                  <a:pt x="340519" y="228600"/>
                </a:lnTo>
                <a:lnTo>
                  <a:pt x="438150" y="245269"/>
                </a:lnTo>
                <a:lnTo>
                  <a:pt x="516731" y="247650"/>
                </a:lnTo>
                <a:lnTo>
                  <a:pt x="688181" y="228600"/>
                </a:lnTo>
                <a:lnTo>
                  <a:pt x="1164431" y="1666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6DC289B2-474B-495D-830A-94372C51FA3A}"/>
              </a:ext>
            </a:extLst>
          </p:cNvPr>
          <p:cNvSpPr/>
          <p:nvPr/>
        </p:nvSpPr>
        <p:spPr>
          <a:xfrm rot="16200000">
            <a:off x="1774032" y="4307681"/>
            <a:ext cx="3041650" cy="398463"/>
          </a:xfrm>
          <a:custGeom>
            <a:avLst/>
            <a:gdLst>
              <a:gd name="connsiteX0" fmla="*/ 1560919 w 3041989"/>
              <a:gd name="connsiteY0" fmla="*/ 355457 h 399245"/>
              <a:gd name="connsiteX1" fmla="*/ 1998801 w 3041989"/>
              <a:gd name="connsiteY1" fmla="*/ 370912 h 399245"/>
              <a:gd name="connsiteX2" fmla="*/ 2446985 w 3041989"/>
              <a:gd name="connsiteY2" fmla="*/ 386366 h 399245"/>
              <a:gd name="connsiteX3" fmla="*/ 2835927 w 3041989"/>
              <a:gd name="connsiteY3" fmla="*/ 399245 h 399245"/>
              <a:gd name="connsiteX4" fmla="*/ 2853958 w 3041989"/>
              <a:gd name="connsiteY4" fmla="*/ 399245 h 399245"/>
              <a:gd name="connsiteX5" fmla="*/ 2877140 w 3041989"/>
              <a:gd name="connsiteY5" fmla="*/ 388942 h 399245"/>
              <a:gd name="connsiteX6" fmla="*/ 2913201 w 3041989"/>
              <a:gd name="connsiteY6" fmla="*/ 360609 h 399245"/>
              <a:gd name="connsiteX7" fmla="*/ 2956989 w 3041989"/>
              <a:gd name="connsiteY7" fmla="*/ 319396 h 399245"/>
              <a:gd name="connsiteX8" fmla="*/ 3041989 w 3041989"/>
              <a:gd name="connsiteY8" fmla="*/ 216365 h 399245"/>
              <a:gd name="connsiteX9" fmla="*/ 2820473 w 3041989"/>
              <a:gd name="connsiteY9" fmla="*/ 69546 h 399245"/>
              <a:gd name="connsiteX10" fmla="*/ 2743200 w 3041989"/>
              <a:gd name="connsiteY10" fmla="*/ 128789 h 399245"/>
              <a:gd name="connsiteX11" fmla="*/ 2696836 w 3041989"/>
              <a:gd name="connsiteY11" fmla="*/ 167425 h 399245"/>
              <a:gd name="connsiteX12" fmla="*/ 2678805 w 3041989"/>
              <a:gd name="connsiteY12" fmla="*/ 177729 h 399245"/>
              <a:gd name="connsiteX13" fmla="*/ 2537138 w 3041989"/>
              <a:gd name="connsiteY13" fmla="*/ 177729 h 399245"/>
              <a:gd name="connsiteX14" fmla="*/ 2081225 w 3041989"/>
              <a:gd name="connsiteY14" fmla="*/ 175153 h 399245"/>
              <a:gd name="connsiteX15" fmla="*/ 1867436 w 3041989"/>
              <a:gd name="connsiteY15" fmla="*/ 177729 h 399245"/>
              <a:gd name="connsiteX16" fmla="*/ 1694859 w 3041989"/>
              <a:gd name="connsiteY16" fmla="*/ 164850 h 399245"/>
              <a:gd name="connsiteX17" fmla="*/ 1424403 w 3041989"/>
              <a:gd name="connsiteY17" fmla="*/ 141668 h 399245"/>
              <a:gd name="connsiteX18" fmla="*/ 994249 w 3041989"/>
              <a:gd name="connsiteY18" fmla="*/ 108183 h 399245"/>
              <a:gd name="connsiteX19" fmla="*/ 723792 w 3041989"/>
              <a:gd name="connsiteY19" fmla="*/ 85001 h 399245"/>
              <a:gd name="connsiteX20" fmla="*/ 672277 w 3041989"/>
              <a:gd name="connsiteY20" fmla="*/ 69546 h 399245"/>
              <a:gd name="connsiteX21" fmla="*/ 517730 w 3041989"/>
              <a:gd name="connsiteY21" fmla="*/ 18030 h 399245"/>
              <a:gd name="connsiteX22" fmla="*/ 461063 w 3041989"/>
              <a:gd name="connsiteY22" fmla="*/ 0 h 399245"/>
              <a:gd name="connsiteX23" fmla="*/ 394093 w 3041989"/>
              <a:gd name="connsiteY23" fmla="*/ 7727 h 399245"/>
              <a:gd name="connsiteX24" fmla="*/ 244698 w 3041989"/>
              <a:gd name="connsiteY24" fmla="*/ 38637 h 399245"/>
              <a:gd name="connsiteX25" fmla="*/ 113334 w 3041989"/>
              <a:gd name="connsiteY25" fmla="*/ 82425 h 399245"/>
              <a:gd name="connsiteX26" fmla="*/ 51515 w 3041989"/>
              <a:gd name="connsiteY26" fmla="*/ 108183 h 399245"/>
              <a:gd name="connsiteX27" fmla="*/ 36060 w 3041989"/>
              <a:gd name="connsiteY27" fmla="*/ 121061 h 399245"/>
              <a:gd name="connsiteX28" fmla="*/ 12878 w 3041989"/>
              <a:gd name="connsiteY28" fmla="*/ 151971 h 399245"/>
              <a:gd name="connsiteX29" fmla="*/ 0 w 3041989"/>
              <a:gd name="connsiteY29" fmla="*/ 180304 h 399245"/>
              <a:gd name="connsiteX30" fmla="*/ 2575 w 3041989"/>
              <a:gd name="connsiteY30" fmla="*/ 193183 h 399245"/>
              <a:gd name="connsiteX31" fmla="*/ 10303 w 3041989"/>
              <a:gd name="connsiteY31" fmla="*/ 208638 h 399245"/>
              <a:gd name="connsiteX32" fmla="*/ 41212 w 3041989"/>
              <a:gd name="connsiteY32" fmla="*/ 226668 h 399245"/>
              <a:gd name="connsiteX33" fmla="*/ 115909 w 3041989"/>
              <a:gd name="connsiteY33" fmla="*/ 260153 h 399245"/>
              <a:gd name="connsiteX34" fmla="*/ 182880 w 3041989"/>
              <a:gd name="connsiteY34" fmla="*/ 285911 h 399245"/>
              <a:gd name="connsiteX35" fmla="*/ 236971 w 3041989"/>
              <a:gd name="connsiteY35" fmla="*/ 301366 h 399245"/>
              <a:gd name="connsiteX36" fmla="*/ 309092 w 3041989"/>
              <a:gd name="connsiteY36" fmla="*/ 309093 h 399245"/>
              <a:gd name="connsiteX37" fmla="*/ 443033 w 3041989"/>
              <a:gd name="connsiteY37" fmla="*/ 314245 h 399245"/>
              <a:gd name="connsiteX38" fmla="*/ 708338 w 3041989"/>
              <a:gd name="connsiteY38" fmla="*/ 324548 h 399245"/>
              <a:gd name="connsiteX39" fmla="*/ 1092128 w 3041989"/>
              <a:gd name="connsiteY39" fmla="*/ 337427 h 399245"/>
              <a:gd name="connsiteX40" fmla="*/ 1560919 w 3041989"/>
              <a:gd name="connsiteY40" fmla="*/ 355457 h 399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041989" h="399245">
                <a:moveTo>
                  <a:pt x="1560919" y="355457"/>
                </a:moveTo>
                <a:lnTo>
                  <a:pt x="1998801" y="370912"/>
                </a:lnTo>
                <a:lnTo>
                  <a:pt x="2446985" y="386366"/>
                </a:lnTo>
                <a:lnTo>
                  <a:pt x="2835927" y="399245"/>
                </a:lnTo>
                <a:lnTo>
                  <a:pt x="2853958" y="399245"/>
                </a:lnTo>
                <a:lnTo>
                  <a:pt x="2877140" y="388942"/>
                </a:lnTo>
                <a:lnTo>
                  <a:pt x="2913201" y="360609"/>
                </a:lnTo>
                <a:lnTo>
                  <a:pt x="2956989" y="319396"/>
                </a:lnTo>
                <a:lnTo>
                  <a:pt x="3041989" y="216365"/>
                </a:lnTo>
                <a:lnTo>
                  <a:pt x="2820473" y="69546"/>
                </a:lnTo>
                <a:lnTo>
                  <a:pt x="2743200" y="128789"/>
                </a:lnTo>
                <a:lnTo>
                  <a:pt x="2696836" y="167425"/>
                </a:lnTo>
                <a:lnTo>
                  <a:pt x="2678805" y="177729"/>
                </a:lnTo>
                <a:lnTo>
                  <a:pt x="2537138" y="177729"/>
                </a:lnTo>
                <a:lnTo>
                  <a:pt x="2081225" y="175153"/>
                </a:lnTo>
                <a:lnTo>
                  <a:pt x="1867436" y="177729"/>
                </a:lnTo>
                <a:lnTo>
                  <a:pt x="1694859" y="164850"/>
                </a:lnTo>
                <a:lnTo>
                  <a:pt x="1424403" y="141668"/>
                </a:lnTo>
                <a:lnTo>
                  <a:pt x="994249" y="108183"/>
                </a:lnTo>
                <a:lnTo>
                  <a:pt x="723792" y="85001"/>
                </a:lnTo>
                <a:lnTo>
                  <a:pt x="672277" y="69546"/>
                </a:lnTo>
                <a:lnTo>
                  <a:pt x="517730" y="18030"/>
                </a:lnTo>
                <a:lnTo>
                  <a:pt x="461063" y="0"/>
                </a:lnTo>
                <a:lnTo>
                  <a:pt x="394093" y="7727"/>
                </a:lnTo>
                <a:lnTo>
                  <a:pt x="244698" y="38637"/>
                </a:lnTo>
                <a:lnTo>
                  <a:pt x="113334" y="82425"/>
                </a:lnTo>
                <a:lnTo>
                  <a:pt x="51515" y="108183"/>
                </a:lnTo>
                <a:lnTo>
                  <a:pt x="36060" y="121061"/>
                </a:lnTo>
                <a:lnTo>
                  <a:pt x="12878" y="151971"/>
                </a:lnTo>
                <a:lnTo>
                  <a:pt x="0" y="180304"/>
                </a:lnTo>
                <a:lnTo>
                  <a:pt x="2575" y="193183"/>
                </a:lnTo>
                <a:lnTo>
                  <a:pt x="10303" y="208638"/>
                </a:lnTo>
                <a:lnTo>
                  <a:pt x="41212" y="226668"/>
                </a:lnTo>
                <a:lnTo>
                  <a:pt x="115909" y="260153"/>
                </a:lnTo>
                <a:lnTo>
                  <a:pt x="182880" y="285911"/>
                </a:lnTo>
                <a:lnTo>
                  <a:pt x="236971" y="301366"/>
                </a:lnTo>
                <a:lnTo>
                  <a:pt x="309092" y="309093"/>
                </a:lnTo>
                <a:lnTo>
                  <a:pt x="443033" y="314245"/>
                </a:lnTo>
                <a:lnTo>
                  <a:pt x="708338" y="324548"/>
                </a:lnTo>
                <a:lnTo>
                  <a:pt x="1092128" y="337427"/>
                </a:lnTo>
                <a:lnTo>
                  <a:pt x="1560919" y="35545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08559F48-5D0F-4483-A946-E19FEB324B73}"/>
              </a:ext>
            </a:extLst>
          </p:cNvPr>
          <p:cNvSpPr/>
          <p:nvPr/>
        </p:nvSpPr>
        <p:spPr>
          <a:xfrm>
            <a:off x="4983163" y="1763713"/>
            <a:ext cx="474662" cy="542925"/>
          </a:xfrm>
          <a:custGeom>
            <a:avLst/>
            <a:gdLst>
              <a:gd name="connsiteX0" fmla="*/ 128588 w 473869"/>
              <a:gd name="connsiteY0" fmla="*/ 300038 h 542925"/>
              <a:gd name="connsiteX1" fmla="*/ 183357 w 473869"/>
              <a:gd name="connsiteY1" fmla="*/ 200025 h 542925"/>
              <a:gd name="connsiteX2" fmla="*/ 192882 w 473869"/>
              <a:gd name="connsiteY2" fmla="*/ 171450 h 542925"/>
              <a:gd name="connsiteX3" fmla="*/ 190500 w 473869"/>
              <a:gd name="connsiteY3" fmla="*/ 152400 h 542925"/>
              <a:gd name="connsiteX4" fmla="*/ 185738 w 473869"/>
              <a:gd name="connsiteY4" fmla="*/ 133350 h 542925"/>
              <a:gd name="connsiteX5" fmla="*/ 173832 w 473869"/>
              <a:gd name="connsiteY5" fmla="*/ 116682 h 542925"/>
              <a:gd name="connsiteX6" fmla="*/ 107157 w 473869"/>
              <a:gd name="connsiteY6" fmla="*/ 61913 h 542925"/>
              <a:gd name="connsiteX7" fmla="*/ 440532 w 473869"/>
              <a:gd name="connsiteY7" fmla="*/ 0 h 542925"/>
              <a:gd name="connsiteX8" fmla="*/ 473869 w 473869"/>
              <a:gd name="connsiteY8" fmla="*/ 135732 h 542925"/>
              <a:gd name="connsiteX9" fmla="*/ 473869 w 473869"/>
              <a:gd name="connsiteY9" fmla="*/ 142875 h 542925"/>
              <a:gd name="connsiteX10" fmla="*/ 457200 w 473869"/>
              <a:gd name="connsiteY10" fmla="*/ 164307 h 542925"/>
              <a:gd name="connsiteX11" fmla="*/ 311944 w 473869"/>
              <a:gd name="connsiteY11" fmla="*/ 311944 h 542925"/>
              <a:gd name="connsiteX12" fmla="*/ 95250 w 473869"/>
              <a:gd name="connsiteY12" fmla="*/ 528638 h 542925"/>
              <a:gd name="connsiteX13" fmla="*/ 0 w 473869"/>
              <a:gd name="connsiteY13" fmla="*/ 542925 h 542925"/>
              <a:gd name="connsiteX14" fmla="*/ 50007 w 473869"/>
              <a:gd name="connsiteY14" fmla="*/ 442913 h 542925"/>
              <a:gd name="connsiteX15" fmla="*/ 128588 w 473869"/>
              <a:gd name="connsiteY15" fmla="*/ 300038 h 542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73869" h="542925">
                <a:moveTo>
                  <a:pt x="128588" y="300038"/>
                </a:moveTo>
                <a:lnTo>
                  <a:pt x="183357" y="200025"/>
                </a:lnTo>
                <a:lnTo>
                  <a:pt x="192882" y="171450"/>
                </a:lnTo>
                <a:lnTo>
                  <a:pt x="190500" y="152400"/>
                </a:lnTo>
                <a:lnTo>
                  <a:pt x="185738" y="133350"/>
                </a:lnTo>
                <a:lnTo>
                  <a:pt x="173832" y="116682"/>
                </a:lnTo>
                <a:lnTo>
                  <a:pt x="107157" y="61913"/>
                </a:lnTo>
                <a:lnTo>
                  <a:pt x="440532" y="0"/>
                </a:lnTo>
                <a:lnTo>
                  <a:pt x="473869" y="135732"/>
                </a:lnTo>
                <a:lnTo>
                  <a:pt x="473869" y="142875"/>
                </a:lnTo>
                <a:lnTo>
                  <a:pt x="457200" y="164307"/>
                </a:lnTo>
                <a:lnTo>
                  <a:pt x="311944" y="311944"/>
                </a:lnTo>
                <a:lnTo>
                  <a:pt x="95250" y="528638"/>
                </a:lnTo>
                <a:lnTo>
                  <a:pt x="0" y="542925"/>
                </a:lnTo>
                <a:lnTo>
                  <a:pt x="50007" y="442913"/>
                </a:lnTo>
                <a:lnTo>
                  <a:pt x="128588" y="3000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24E5ABE5-36E5-4BD9-AC61-79DCD449B9F3}"/>
              </a:ext>
            </a:extLst>
          </p:cNvPr>
          <p:cNvSpPr/>
          <p:nvPr/>
        </p:nvSpPr>
        <p:spPr>
          <a:xfrm>
            <a:off x="4438650" y="2198688"/>
            <a:ext cx="352425" cy="1279525"/>
          </a:xfrm>
          <a:custGeom>
            <a:avLst/>
            <a:gdLst>
              <a:gd name="connsiteX0" fmla="*/ 171450 w 352425"/>
              <a:gd name="connsiteY0" fmla="*/ 750094 h 1281112"/>
              <a:gd name="connsiteX1" fmla="*/ 171450 w 352425"/>
              <a:gd name="connsiteY1" fmla="*/ 514350 h 1281112"/>
              <a:gd name="connsiteX2" fmla="*/ 166688 w 352425"/>
              <a:gd name="connsiteY2" fmla="*/ 433387 h 1281112"/>
              <a:gd name="connsiteX3" fmla="*/ 159544 w 352425"/>
              <a:gd name="connsiteY3" fmla="*/ 371475 h 1281112"/>
              <a:gd name="connsiteX4" fmla="*/ 152400 w 352425"/>
              <a:gd name="connsiteY4" fmla="*/ 326231 h 1281112"/>
              <a:gd name="connsiteX5" fmla="*/ 142875 w 352425"/>
              <a:gd name="connsiteY5" fmla="*/ 288131 h 1281112"/>
              <a:gd name="connsiteX6" fmla="*/ 126206 w 352425"/>
              <a:gd name="connsiteY6" fmla="*/ 230981 h 1281112"/>
              <a:gd name="connsiteX7" fmla="*/ 102394 w 352425"/>
              <a:gd name="connsiteY7" fmla="*/ 183356 h 1281112"/>
              <a:gd name="connsiteX8" fmla="*/ 59531 w 352425"/>
              <a:gd name="connsiteY8" fmla="*/ 116681 h 1281112"/>
              <a:gd name="connsiteX9" fmla="*/ 33338 w 352425"/>
              <a:gd name="connsiteY9" fmla="*/ 76200 h 1281112"/>
              <a:gd name="connsiteX10" fmla="*/ 14288 w 352425"/>
              <a:gd name="connsiteY10" fmla="*/ 47625 h 1281112"/>
              <a:gd name="connsiteX11" fmla="*/ 2381 w 352425"/>
              <a:gd name="connsiteY11" fmla="*/ 26194 h 1281112"/>
              <a:gd name="connsiteX12" fmla="*/ 0 w 352425"/>
              <a:gd name="connsiteY12" fmla="*/ 14287 h 1281112"/>
              <a:gd name="connsiteX13" fmla="*/ 2381 w 352425"/>
              <a:gd name="connsiteY13" fmla="*/ 4762 h 1281112"/>
              <a:gd name="connsiteX14" fmla="*/ 11906 w 352425"/>
              <a:gd name="connsiteY14" fmla="*/ 0 h 1281112"/>
              <a:gd name="connsiteX15" fmla="*/ 30956 w 352425"/>
              <a:gd name="connsiteY15" fmla="*/ 0 h 1281112"/>
              <a:gd name="connsiteX16" fmla="*/ 69056 w 352425"/>
              <a:gd name="connsiteY16" fmla="*/ 7144 h 1281112"/>
              <a:gd name="connsiteX17" fmla="*/ 126206 w 352425"/>
              <a:gd name="connsiteY17" fmla="*/ 26194 h 1281112"/>
              <a:gd name="connsiteX18" fmla="*/ 204788 w 352425"/>
              <a:gd name="connsiteY18" fmla="*/ 57150 h 1281112"/>
              <a:gd name="connsiteX19" fmla="*/ 273844 w 352425"/>
              <a:gd name="connsiteY19" fmla="*/ 88106 h 1281112"/>
              <a:gd name="connsiteX20" fmla="*/ 297656 w 352425"/>
              <a:gd name="connsiteY20" fmla="*/ 102394 h 1281112"/>
              <a:gd name="connsiteX21" fmla="*/ 328613 w 352425"/>
              <a:gd name="connsiteY21" fmla="*/ 178594 h 1281112"/>
              <a:gd name="connsiteX22" fmla="*/ 345281 w 352425"/>
              <a:gd name="connsiteY22" fmla="*/ 350044 h 1281112"/>
              <a:gd name="connsiteX23" fmla="*/ 350044 w 352425"/>
              <a:gd name="connsiteY23" fmla="*/ 457200 h 1281112"/>
              <a:gd name="connsiteX24" fmla="*/ 352425 w 352425"/>
              <a:gd name="connsiteY24" fmla="*/ 666750 h 1281112"/>
              <a:gd name="connsiteX25" fmla="*/ 347663 w 352425"/>
              <a:gd name="connsiteY25" fmla="*/ 850106 h 1281112"/>
              <a:gd name="connsiteX26" fmla="*/ 352425 w 352425"/>
              <a:gd name="connsiteY26" fmla="*/ 988219 h 1281112"/>
              <a:gd name="connsiteX27" fmla="*/ 352425 w 352425"/>
              <a:gd name="connsiteY27" fmla="*/ 1259681 h 1281112"/>
              <a:gd name="connsiteX28" fmla="*/ 169069 w 352425"/>
              <a:gd name="connsiteY28" fmla="*/ 1281112 h 1281112"/>
              <a:gd name="connsiteX29" fmla="*/ 171450 w 352425"/>
              <a:gd name="connsiteY29" fmla="*/ 1150144 h 1281112"/>
              <a:gd name="connsiteX30" fmla="*/ 171450 w 352425"/>
              <a:gd name="connsiteY30" fmla="*/ 750094 h 1281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52425" h="1281112">
                <a:moveTo>
                  <a:pt x="171450" y="750094"/>
                </a:moveTo>
                <a:lnTo>
                  <a:pt x="171450" y="514350"/>
                </a:lnTo>
                <a:lnTo>
                  <a:pt x="166688" y="433387"/>
                </a:lnTo>
                <a:lnTo>
                  <a:pt x="159544" y="371475"/>
                </a:lnTo>
                <a:lnTo>
                  <a:pt x="152400" y="326231"/>
                </a:lnTo>
                <a:lnTo>
                  <a:pt x="142875" y="288131"/>
                </a:lnTo>
                <a:lnTo>
                  <a:pt x="126206" y="230981"/>
                </a:lnTo>
                <a:lnTo>
                  <a:pt x="102394" y="183356"/>
                </a:lnTo>
                <a:lnTo>
                  <a:pt x="59531" y="116681"/>
                </a:lnTo>
                <a:lnTo>
                  <a:pt x="33338" y="76200"/>
                </a:lnTo>
                <a:lnTo>
                  <a:pt x="14288" y="47625"/>
                </a:lnTo>
                <a:lnTo>
                  <a:pt x="2381" y="26194"/>
                </a:lnTo>
                <a:lnTo>
                  <a:pt x="0" y="14287"/>
                </a:lnTo>
                <a:lnTo>
                  <a:pt x="2381" y="4762"/>
                </a:lnTo>
                <a:lnTo>
                  <a:pt x="11906" y="0"/>
                </a:lnTo>
                <a:lnTo>
                  <a:pt x="30956" y="0"/>
                </a:lnTo>
                <a:lnTo>
                  <a:pt x="69056" y="7144"/>
                </a:lnTo>
                <a:lnTo>
                  <a:pt x="126206" y="26194"/>
                </a:lnTo>
                <a:lnTo>
                  <a:pt x="204788" y="57150"/>
                </a:lnTo>
                <a:lnTo>
                  <a:pt x="273844" y="88106"/>
                </a:lnTo>
                <a:lnTo>
                  <a:pt x="297656" y="102394"/>
                </a:lnTo>
                <a:lnTo>
                  <a:pt x="328613" y="178594"/>
                </a:lnTo>
                <a:lnTo>
                  <a:pt x="345281" y="350044"/>
                </a:lnTo>
                <a:lnTo>
                  <a:pt x="350044" y="457200"/>
                </a:lnTo>
                <a:cubicBezTo>
                  <a:pt x="350838" y="527050"/>
                  <a:pt x="351631" y="596900"/>
                  <a:pt x="352425" y="666750"/>
                </a:cubicBezTo>
                <a:lnTo>
                  <a:pt x="347663" y="850106"/>
                </a:lnTo>
                <a:lnTo>
                  <a:pt x="352425" y="988219"/>
                </a:lnTo>
                <a:lnTo>
                  <a:pt x="352425" y="1259681"/>
                </a:lnTo>
                <a:lnTo>
                  <a:pt x="169069" y="1281112"/>
                </a:lnTo>
                <a:cubicBezTo>
                  <a:pt x="169863" y="1237456"/>
                  <a:pt x="170656" y="1193800"/>
                  <a:pt x="171450" y="1150144"/>
                </a:cubicBezTo>
                <a:cubicBezTo>
                  <a:pt x="170656" y="1023938"/>
                  <a:pt x="169863" y="897731"/>
                  <a:pt x="171450" y="75009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34867A02-FE83-467A-A104-1C88B1419E94}"/>
              </a:ext>
            </a:extLst>
          </p:cNvPr>
          <p:cNvSpPr/>
          <p:nvPr/>
        </p:nvSpPr>
        <p:spPr>
          <a:xfrm>
            <a:off x="4668838" y="2038350"/>
            <a:ext cx="1644650" cy="1306513"/>
          </a:xfrm>
          <a:custGeom>
            <a:avLst/>
            <a:gdLst>
              <a:gd name="connsiteX0" fmla="*/ 1150144 w 1643063"/>
              <a:gd name="connsiteY0" fmla="*/ 221456 h 1307306"/>
              <a:gd name="connsiteX1" fmla="*/ 778669 w 1643063"/>
              <a:gd name="connsiteY1" fmla="*/ 264319 h 1307306"/>
              <a:gd name="connsiteX2" fmla="*/ 464344 w 1643063"/>
              <a:gd name="connsiteY2" fmla="*/ 304800 h 1307306"/>
              <a:gd name="connsiteX3" fmla="*/ 195263 w 1643063"/>
              <a:gd name="connsiteY3" fmla="*/ 345281 h 1307306"/>
              <a:gd name="connsiteX4" fmla="*/ 38100 w 1643063"/>
              <a:gd name="connsiteY4" fmla="*/ 373856 h 1307306"/>
              <a:gd name="connsiteX5" fmla="*/ 0 w 1643063"/>
              <a:gd name="connsiteY5" fmla="*/ 261938 h 1307306"/>
              <a:gd name="connsiteX6" fmla="*/ 278607 w 1643063"/>
              <a:gd name="connsiteY6" fmla="*/ 219075 h 1307306"/>
              <a:gd name="connsiteX7" fmla="*/ 376238 w 1643063"/>
              <a:gd name="connsiteY7" fmla="*/ 202406 h 1307306"/>
              <a:gd name="connsiteX8" fmla="*/ 531019 w 1643063"/>
              <a:gd name="connsiteY8" fmla="*/ 176213 h 1307306"/>
              <a:gd name="connsiteX9" fmla="*/ 869157 w 1643063"/>
              <a:gd name="connsiteY9" fmla="*/ 126206 h 1307306"/>
              <a:gd name="connsiteX10" fmla="*/ 1195388 w 1643063"/>
              <a:gd name="connsiteY10" fmla="*/ 76200 h 1307306"/>
              <a:gd name="connsiteX11" fmla="*/ 1221582 w 1643063"/>
              <a:gd name="connsiteY11" fmla="*/ 69056 h 1307306"/>
              <a:gd name="connsiteX12" fmla="*/ 1254919 w 1643063"/>
              <a:gd name="connsiteY12" fmla="*/ 50006 h 1307306"/>
              <a:gd name="connsiteX13" fmla="*/ 1278732 w 1643063"/>
              <a:gd name="connsiteY13" fmla="*/ 30956 h 1307306"/>
              <a:gd name="connsiteX14" fmla="*/ 1304925 w 1643063"/>
              <a:gd name="connsiteY14" fmla="*/ 4763 h 1307306"/>
              <a:gd name="connsiteX15" fmla="*/ 1316832 w 1643063"/>
              <a:gd name="connsiteY15" fmla="*/ 0 h 1307306"/>
              <a:gd name="connsiteX16" fmla="*/ 1345407 w 1643063"/>
              <a:gd name="connsiteY16" fmla="*/ 0 h 1307306"/>
              <a:gd name="connsiteX17" fmla="*/ 1397794 w 1643063"/>
              <a:gd name="connsiteY17" fmla="*/ 21431 h 1307306"/>
              <a:gd name="connsiteX18" fmla="*/ 1521619 w 1643063"/>
              <a:gd name="connsiteY18" fmla="*/ 83344 h 1307306"/>
              <a:gd name="connsiteX19" fmla="*/ 1612107 w 1643063"/>
              <a:gd name="connsiteY19" fmla="*/ 138113 h 1307306"/>
              <a:gd name="connsiteX20" fmla="*/ 1626394 w 1643063"/>
              <a:gd name="connsiteY20" fmla="*/ 145256 h 1307306"/>
              <a:gd name="connsiteX21" fmla="*/ 1638300 w 1643063"/>
              <a:gd name="connsiteY21" fmla="*/ 152400 h 1307306"/>
              <a:gd name="connsiteX22" fmla="*/ 1643063 w 1643063"/>
              <a:gd name="connsiteY22" fmla="*/ 161925 h 1307306"/>
              <a:gd name="connsiteX23" fmla="*/ 1643063 w 1643063"/>
              <a:gd name="connsiteY23" fmla="*/ 180975 h 1307306"/>
              <a:gd name="connsiteX24" fmla="*/ 1633538 w 1643063"/>
              <a:gd name="connsiteY24" fmla="*/ 209550 h 1307306"/>
              <a:gd name="connsiteX25" fmla="*/ 1614488 w 1643063"/>
              <a:gd name="connsiteY25" fmla="*/ 252413 h 1307306"/>
              <a:gd name="connsiteX26" fmla="*/ 1583532 w 1643063"/>
              <a:gd name="connsiteY26" fmla="*/ 304800 h 1307306"/>
              <a:gd name="connsiteX27" fmla="*/ 1569244 w 1643063"/>
              <a:gd name="connsiteY27" fmla="*/ 328613 h 1307306"/>
              <a:gd name="connsiteX28" fmla="*/ 1562100 w 1643063"/>
              <a:gd name="connsiteY28" fmla="*/ 466725 h 1307306"/>
              <a:gd name="connsiteX29" fmla="*/ 1552575 w 1643063"/>
              <a:gd name="connsiteY29" fmla="*/ 673894 h 1307306"/>
              <a:gd name="connsiteX30" fmla="*/ 1538288 w 1643063"/>
              <a:gd name="connsiteY30" fmla="*/ 1026319 h 1307306"/>
              <a:gd name="connsiteX31" fmla="*/ 1524000 w 1643063"/>
              <a:gd name="connsiteY31" fmla="*/ 1297781 h 1307306"/>
              <a:gd name="connsiteX32" fmla="*/ 1323975 w 1643063"/>
              <a:gd name="connsiteY32" fmla="*/ 1307306 h 1307306"/>
              <a:gd name="connsiteX33" fmla="*/ 1326357 w 1643063"/>
              <a:gd name="connsiteY33" fmla="*/ 945356 h 1307306"/>
              <a:gd name="connsiteX34" fmla="*/ 1345407 w 1643063"/>
              <a:gd name="connsiteY34" fmla="*/ 833438 h 1307306"/>
              <a:gd name="connsiteX35" fmla="*/ 1347788 w 1643063"/>
              <a:gd name="connsiteY35" fmla="*/ 564356 h 1307306"/>
              <a:gd name="connsiteX36" fmla="*/ 1347788 w 1643063"/>
              <a:gd name="connsiteY36" fmla="*/ 278606 h 1307306"/>
              <a:gd name="connsiteX37" fmla="*/ 1343025 w 1643063"/>
              <a:gd name="connsiteY37" fmla="*/ 264319 h 1307306"/>
              <a:gd name="connsiteX38" fmla="*/ 1331119 w 1643063"/>
              <a:gd name="connsiteY38" fmla="*/ 250031 h 1307306"/>
              <a:gd name="connsiteX39" fmla="*/ 1314450 w 1643063"/>
              <a:gd name="connsiteY39" fmla="*/ 230981 h 1307306"/>
              <a:gd name="connsiteX40" fmla="*/ 1295400 w 1643063"/>
              <a:gd name="connsiteY40" fmla="*/ 216694 h 1307306"/>
              <a:gd name="connsiteX41" fmla="*/ 1273969 w 1643063"/>
              <a:gd name="connsiteY41" fmla="*/ 211931 h 1307306"/>
              <a:gd name="connsiteX42" fmla="*/ 1223963 w 1643063"/>
              <a:gd name="connsiteY42" fmla="*/ 214313 h 1307306"/>
              <a:gd name="connsiteX43" fmla="*/ 1150144 w 1643063"/>
              <a:gd name="connsiteY43" fmla="*/ 221456 h 1307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643063" h="1307306">
                <a:moveTo>
                  <a:pt x="1150144" y="221456"/>
                </a:moveTo>
                <a:lnTo>
                  <a:pt x="778669" y="264319"/>
                </a:lnTo>
                <a:lnTo>
                  <a:pt x="464344" y="304800"/>
                </a:lnTo>
                <a:lnTo>
                  <a:pt x="195263" y="345281"/>
                </a:lnTo>
                <a:lnTo>
                  <a:pt x="38100" y="373856"/>
                </a:lnTo>
                <a:lnTo>
                  <a:pt x="0" y="261938"/>
                </a:lnTo>
                <a:lnTo>
                  <a:pt x="278607" y="219075"/>
                </a:lnTo>
                <a:lnTo>
                  <a:pt x="376238" y="202406"/>
                </a:lnTo>
                <a:lnTo>
                  <a:pt x="531019" y="176213"/>
                </a:lnTo>
                <a:lnTo>
                  <a:pt x="869157" y="126206"/>
                </a:lnTo>
                <a:lnTo>
                  <a:pt x="1195388" y="76200"/>
                </a:lnTo>
                <a:lnTo>
                  <a:pt x="1221582" y="69056"/>
                </a:lnTo>
                <a:lnTo>
                  <a:pt x="1254919" y="50006"/>
                </a:lnTo>
                <a:lnTo>
                  <a:pt x="1278732" y="30956"/>
                </a:lnTo>
                <a:lnTo>
                  <a:pt x="1304925" y="4763"/>
                </a:lnTo>
                <a:lnTo>
                  <a:pt x="1316832" y="0"/>
                </a:lnTo>
                <a:lnTo>
                  <a:pt x="1345407" y="0"/>
                </a:lnTo>
                <a:lnTo>
                  <a:pt x="1397794" y="21431"/>
                </a:lnTo>
                <a:lnTo>
                  <a:pt x="1521619" y="83344"/>
                </a:lnTo>
                <a:lnTo>
                  <a:pt x="1612107" y="138113"/>
                </a:lnTo>
                <a:lnTo>
                  <a:pt x="1626394" y="145256"/>
                </a:lnTo>
                <a:lnTo>
                  <a:pt x="1638300" y="152400"/>
                </a:lnTo>
                <a:lnTo>
                  <a:pt x="1643063" y="161925"/>
                </a:lnTo>
                <a:lnTo>
                  <a:pt x="1643063" y="180975"/>
                </a:lnTo>
                <a:lnTo>
                  <a:pt x="1633538" y="209550"/>
                </a:lnTo>
                <a:lnTo>
                  <a:pt x="1614488" y="252413"/>
                </a:lnTo>
                <a:lnTo>
                  <a:pt x="1583532" y="304800"/>
                </a:lnTo>
                <a:lnTo>
                  <a:pt x="1569244" y="328613"/>
                </a:lnTo>
                <a:lnTo>
                  <a:pt x="1562100" y="466725"/>
                </a:lnTo>
                <a:lnTo>
                  <a:pt x="1552575" y="673894"/>
                </a:lnTo>
                <a:lnTo>
                  <a:pt x="1538288" y="1026319"/>
                </a:lnTo>
                <a:lnTo>
                  <a:pt x="1524000" y="1297781"/>
                </a:lnTo>
                <a:lnTo>
                  <a:pt x="1323975" y="1307306"/>
                </a:lnTo>
                <a:lnTo>
                  <a:pt x="1326357" y="945356"/>
                </a:lnTo>
                <a:lnTo>
                  <a:pt x="1345407" y="833438"/>
                </a:lnTo>
                <a:cubicBezTo>
                  <a:pt x="1346201" y="743744"/>
                  <a:pt x="1346994" y="654050"/>
                  <a:pt x="1347788" y="564356"/>
                </a:cubicBezTo>
                <a:lnTo>
                  <a:pt x="1347788" y="278606"/>
                </a:lnTo>
                <a:lnTo>
                  <a:pt x="1343025" y="264319"/>
                </a:lnTo>
                <a:lnTo>
                  <a:pt x="1331119" y="250031"/>
                </a:lnTo>
                <a:lnTo>
                  <a:pt x="1314450" y="230981"/>
                </a:lnTo>
                <a:lnTo>
                  <a:pt x="1295400" y="216694"/>
                </a:lnTo>
                <a:lnTo>
                  <a:pt x="1273969" y="211931"/>
                </a:lnTo>
                <a:lnTo>
                  <a:pt x="1223963" y="214313"/>
                </a:lnTo>
                <a:lnTo>
                  <a:pt x="1150144" y="2214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0ABDFB2E-7AED-4C59-B091-91C8C6371792}"/>
              </a:ext>
            </a:extLst>
          </p:cNvPr>
          <p:cNvSpPr/>
          <p:nvPr/>
        </p:nvSpPr>
        <p:spPr>
          <a:xfrm>
            <a:off x="4710113" y="2484438"/>
            <a:ext cx="1414462" cy="304800"/>
          </a:xfrm>
          <a:custGeom>
            <a:avLst/>
            <a:gdLst>
              <a:gd name="connsiteX0" fmla="*/ 647700 w 1414462"/>
              <a:gd name="connsiteY0" fmla="*/ 95250 h 304800"/>
              <a:gd name="connsiteX1" fmla="*/ 390525 w 1414462"/>
              <a:gd name="connsiteY1" fmla="*/ 126206 h 304800"/>
              <a:gd name="connsiteX2" fmla="*/ 323850 w 1414462"/>
              <a:gd name="connsiteY2" fmla="*/ 130969 h 304800"/>
              <a:gd name="connsiteX3" fmla="*/ 135731 w 1414462"/>
              <a:gd name="connsiteY3" fmla="*/ 140494 h 304800"/>
              <a:gd name="connsiteX4" fmla="*/ 0 w 1414462"/>
              <a:gd name="connsiteY4" fmla="*/ 140494 h 304800"/>
              <a:gd name="connsiteX5" fmla="*/ 9525 w 1414462"/>
              <a:gd name="connsiteY5" fmla="*/ 304800 h 304800"/>
              <a:gd name="connsiteX6" fmla="*/ 280987 w 1414462"/>
              <a:gd name="connsiteY6" fmla="*/ 273844 h 304800"/>
              <a:gd name="connsiteX7" fmla="*/ 521493 w 1414462"/>
              <a:gd name="connsiteY7" fmla="*/ 240506 h 304800"/>
              <a:gd name="connsiteX8" fmla="*/ 823912 w 1414462"/>
              <a:gd name="connsiteY8" fmla="*/ 202406 h 304800"/>
              <a:gd name="connsiteX9" fmla="*/ 1097756 w 1414462"/>
              <a:gd name="connsiteY9" fmla="*/ 169069 h 304800"/>
              <a:gd name="connsiteX10" fmla="*/ 1414462 w 1414462"/>
              <a:gd name="connsiteY10" fmla="*/ 126206 h 304800"/>
              <a:gd name="connsiteX11" fmla="*/ 1402556 w 1414462"/>
              <a:gd name="connsiteY11" fmla="*/ 0 h 304800"/>
              <a:gd name="connsiteX12" fmla="*/ 1185862 w 1414462"/>
              <a:gd name="connsiteY12" fmla="*/ 23812 h 304800"/>
              <a:gd name="connsiteX13" fmla="*/ 864393 w 1414462"/>
              <a:gd name="connsiteY13" fmla="*/ 66675 h 304800"/>
              <a:gd name="connsiteX14" fmla="*/ 647700 w 1414462"/>
              <a:gd name="connsiteY14" fmla="*/ 95250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414462" h="304800">
                <a:moveTo>
                  <a:pt x="647700" y="95250"/>
                </a:moveTo>
                <a:lnTo>
                  <a:pt x="390525" y="126206"/>
                </a:lnTo>
                <a:lnTo>
                  <a:pt x="323850" y="130969"/>
                </a:lnTo>
                <a:lnTo>
                  <a:pt x="135731" y="140494"/>
                </a:lnTo>
                <a:lnTo>
                  <a:pt x="0" y="140494"/>
                </a:lnTo>
                <a:lnTo>
                  <a:pt x="9525" y="304800"/>
                </a:lnTo>
                <a:lnTo>
                  <a:pt x="280987" y="273844"/>
                </a:lnTo>
                <a:lnTo>
                  <a:pt x="521493" y="240506"/>
                </a:lnTo>
                <a:lnTo>
                  <a:pt x="823912" y="202406"/>
                </a:lnTo>
                <a:lnTo>
                  <a:pt x="1097756" y="169069"/>
                </a:lnTo>
                <a:lnTo>
                  <a:pt x="1414462" y="126206"/>
                </a:lnTo>
                <a:lnTo>
                  <a:pt x="1402556" y="0"/>
                </a:lnTo>
                <a:lnTo>
                  <a:pt x="1185862" y="23812"/>
                </a:lnTo>
                <a:lnTo>
                  <a:pt x="864393" y="66675"/>
                </a:lnTo>
                <a:lnTo>
                  <a:pt x="647700" y="952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CE869141-14C7-4218-85C1-30B89FEE9B75}"/>
              </a:ext>
            </a:extLst>
          </p:cNvPr>
          <p:cNvSpPr/>
          <p:nvPr/>
        </p:nvSpPr>
        <p:spPr>
          <a:xfrm>
            <a:off x="4713288" y="2840038"/>
            <a:ext cx="1363662" cy="311150"/>
          </a:xfrm>
          <a:custGeom>
            <a:avLst/>
            <a:gdLst>
              <a:gd name="connsiteX0" fmla="*/ 721519 w 1364456"/>
              <a:gd name="connsiteY0" fmla="*/ 214313 h 309563"/>
              <a:gd name="connsiteX1" fmla="*/ 252412 w 1364456"/>
              <a:gd name="connsiteY1" fmla="*/ 276225 h 309563"/>
              <a:gd name="connsiteX2" fmla="*/ 0 w 1364456"/>
              <a:gd name="connsiteY2" fmla="*/ 309563 h 309563"/>
              <a:gd name="connsiteX3" fmla="*/ 0 w 1364456"/>
              <a:gd name="connsiteY3" fmla="*/ 169069 h 309563"/>
              <a:gd name="connsiteX4" fmla="*/ 235744 w 1364456"/>
              <a:gd name="connsiteY4" fmla="*/ 142875 h 309563"/>
              <a:gd name="connsiteX5" fmla="*/ 595312 w 1364456"/>
              <a:gd name="connsiteY5" fmla="*/ 97632 h 309563"/>
              <a:gd name="connsiteX6" fmla="*/ 912019 w 1364456"/>
              <a:gd name="connsiteY6" fmla="*/ 57150 h 309563"/>
              <a:gd name="connsiteX7" fmla="*/ 1364456 w 1364456"/>
              <a:gd name="connsiteY7" fmla="*/ 0 h 309563"/>
              <a:gd name="connsiteX8" fmla="*/ 1354931 w 1364456"/>
              <a:gd name="connsiteY8" fmla="*/ 166688 h 309563"/>
              <a:gd name="connsiteX9" fmla="*/ 1147762 w 1364456"/>
              <a:gd name="connsiteY9" fmla="*/ 164307 h 309563"/>
              <a:gd name="connsiteX10" fmla="*/ 1076325 w 1364456"/>
              <a:gd name="connsiteY10" fmla="*/ 164307 h 309563"/>
              <a:gd name="connsiteX11" fmla="*/ 940594 w 1364456"/>
              <a:gd name="connsiteY11" fmla="*/ 183357 h 309563"/>
              <a:gd name="connsiteX12" fmla="*/ 721519 w 1364456"/>
              <a:gd name="connsiteY12" fmla="*/ 214313 h 309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64456" h="309563">
                <a:moveTo>
                  <a:pt x="721519" y="214313"/>
                </a:moveTo>
                <a:lnTo>
                  <a:pt x="252412" y="276225"/>
                </a:lnTo>
                <a:lnTo>
                  <a:pt x="0" y="309563"/>
                </a:lnTo>
                <a:lnTo>
                  <a:pt x="0" y="169069"/>
                </a:lnTo>
                <a:lnTo>
                  <a:pt x="235744" y="142875"/>
                </a:lnTo>
                <a:lnTo>
                  <a:pt x="595312" y="97632"/>
                </a:lnTo>
                <a:lnTo>
                  <a:pt x="912019" y="57150"/>
                </a:lnTo>
                <a:lnTo>
                  <a:pt x="1364456" y="0"/>
                </a:lnTo>
                <a:lnTo>
                  <a:pt x="1354931" y="166688"/>
                </a:lnTo>
                <a:lnTo>
                  <a:pt x="1147762" y="164307"/>
                </a:lnTo>
                <a:lnTo>
                  <a:pt x="1076325" y="164307"/>
                </a:lnTo>
                <a:lnTo>
                  <a:pt x="940594" y="183357"/>
                </a:lnTo>
                <a:lnTo>
                  <a:pt x="721519" y="2143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3B846EEB-9275-49E7-B163-4A89E7F43663}"/>
              </a:ext>
            </a:extLst>
          </p:cNvPr>
          <p:cNvSpPr/>
          <p:nvPr/>
        </p:nvSpPr>
        <p:spPr>
          <a:xfrm>
            <a:off x="3738563" y="3294063"/>
            <a:ext cx="336550" cy="968375"/>
          </a:xfrm>
          <a:custGeom>
            <a:avLst/>
            <a:gdLst>
              <a:gd name="connsiteX0" fmla="*/ 333375 w 335756"/>
              <a:gd name="connsiteY0" fmla="*/ 383381 h 969169"/>
              <a:gd name="connsiteX1" fmla="*/ 328612 w 335756"/>
              <a:gd name="connsiteY1" fmla="*/ 445294 h 969169"/>
              <a:gd name="connsiteX2" fmla="*/ 319087 w 335756"/>
              <a:gd name="connsiteY2" fmla="*/ 519112 h 969169"/>
              <a:gd name="connsiteX3" fmla="*/ 297656 w 335756"/>
              <a:gd name="connsiteY3" fmla="*/ 614362 h 969169"/>
              <a:gd name="connsiteX4" fmla="*/ 273843 w 335756"/>
              <a:gd name="connsiteY4" fmla="*/ 685800 h 969169"/>
              <a:gd name="connsiteX5" fmla="*/ 242887 w 335756"/>
              <a:gd name="connsiteY5" fmla="*/ 752475 h 969169"/>
              <a:gd name="connsiteX6" fmla="*/ 200025 w 335756"/>
              <a:gd name="connsiteY6" fmla="*/ 840581 h 969169"/>
              <a:gd name="connsiteX7" fmla="*/ 152400 w 335756"/>
              <a:gd name="connsiteY7" fmla="*/ 916781 h 969169"/>
              <a:gd name="connsiteX8" fmla="*/ 121443 w 335756"/>
              <a:gd name="connsiteY8" fmla="*/ 950119 h 969169"/>
              <a:gd name="connsiteX9" fmla="*/ 90487 w 335756"/>
              <a:gd name="connsiteY9" fmla="*/ 969169 h 969169"/>
              <a:gd name="connsiteX10" fmla="*/ 64293 w 335756"/>
              <a:gd name="connsiteY10" fmla="*/ 966787 h 969169"/>
              <a:gd name="connsiteX11" fmla="*/ 45243 w 335756"/>
              <a:gd name="connsiteY11" fmla="*/ 954881 h 969169"/>
              <a:gd name="connsiteX12" fmla="*/ 28575 w 335756"/>
              <a:gd name="connsiteY12" fmla="*/ 931069 h 969169"/>
              <a:gd name="connsiteX13" fmla="*/ 9525 w 335756"/>
              <a:gd name="connsiteY13" fmla="*/ 876300 h 969169"/>
              <a:gd name="connsiteX14" fmla="*/ 2381 w 335756"/>
              <a:gd name="connsiteY14" fmla="*/ 814387 h 969169"/>
              <a:gd name="connsiteX15" fmla="*/ 0 w 335756"/>
              <a:gd name="connsiteY15" fmla="*/ 733425 h 969169"/>
              <a:gd name="connsiteX16" fmla="*/ 9525 w 335756"/>
              <a:gd name="connsiteY16" fmla="*/ 688181 h 969169"/>
              <a:gd name="connsiteX17" fmla="*/ 30956 w 335756"/>
              <a:gd name="connsiteY17" fmla="*/ 645319 h 969169"/>
              <a:gd name="connsiteX18" fmla="*/ 59531 w 335756"/>
              <a:gd name="connsiteY18" fmla="*/ 600075 h 969169"/>
              <a:gd name="connsiteX19" fmla="*/ 102393 w 335756"/>
              <a:gd name="connsiteY19" fmla="*/ 547687 h 969169"/>
              <a:gd name="connsiteX20" fmla="*/ 150018 w 335756"/>
              <a:gd name="connsiteY20" fmla="*/ 476250 h 969169"/>
              <a:gd name="connsiteX21" fmla="*/ 173831 w 335756"/>
              <a:gd name="connsiteY21" fmla="*/ 419100 h 969169"/>
              <a:gd name="connsiteX22" fmla="*/ 190500 w 335756"/>
              <a:gd name="connsiteY22" fmla="*/ 354806 h 969169"/>
              <a:gd name="connsiteX23" fmla="*/ 197643 w 335756"/>
              <a:gd name="connsiteY23" fmla="*/ 311944 h 969169"/>
              <a:gd name="connsiteX24" fmla="*/ 202406 w 335756"/>
              <a:gd name="connsiteY24" fmla="*/ 238125 h 969169"/>
              <a:gd name="connsiteX25" fmla="*/ 197643 w 335756"/>
              <a:gd name="connsiteY25" fmla="*/ 157162 h 969169"/>
              <a:gd name="connsiteX26" fmla="*/ 190500 w 335756"/>
              <a:gd name="connsiteY26" fmla="*/ 76200 h 969169"/>
              <a:gd name="connsiteX27" fmla="*/ 180975 w 335756"/>
              <a:gd name="connsiteY27" fmla="*/ 28575 h 969169"/>
              <a:gd name="connsiteX28" fmla="*/ 183356 w 335756"/>
              <a:gd name="connsiteY28" fmla="*/ 9525 h 969169"/>
              <a:gd name="connsiteX29" fmla="*/ 195262 w 335756"/>
              <a:gd name="connsiteY29" fmla="*/ 0 h 969169"/>
              <a:gd name="connsiteX30" fmla="*/ 204787 w 335756"/>
              <a:gd name="connsiteY30" fmla="*/ 2381 h 969169"/>
              <a:gd name="connsiteX31" fmla="*/ 219075 w 335756"/>
              <a:gd name="connsiteY31" fmla="*/ 11906 h 969169"/>
              <a:gd name="connsiteX32" fmla="*/ 250031 w 335756"/>
              <a:gd name="connsiteY32" fmla="*/ 57150 h 969169"/>
              <a:gd name="connsiteX33" fmla="*/ 292893 w 335756"/>
              <a:gd name="connsiteY33" fmla="*/ 135731 h 969169"/>
              <a:gd name="connsiteX34" fmla="*/ 323850 w 335756"/>
              <a:gd name="connsiteY34" fmla="*/ 200025 h 969169"/>
              <a:gd name="connsiteX35" fmla="*/ 335756 w 335756"/>
              <a:gd name="connsiteY35" fmla="*/ 276225 h 969169"/>
              <a:gd name="connsiteX36" fmla="*/ 333375 w 335756"/>
              <a:gd name="connsiteY36" fmla="*/ 383381 h 969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335756" h="969169">
                <a:moveTo>
                  <a:pt x="333375" y="383381"/>
                </a:moveTo>
                <a:lnTo>
                  <a:pt x="328612" y="445294"/>
                </a:lnTo>
                <a:lnTo>
                  <a:pt x="319087" y="519112"/>
                </a:lnTo>
                <a:lnTo>
                  <a:pt x="297656" y="614362"/>
                </a:lnTo>
                <a:lnTo>
                  <a:pt x="273843" y="685800"/>
                </a:lnTo>
                <a:lnTo>
                  <a:pt x="242887" y="752475"/>
                </a:lnTo>
                <a:lnTo>
                  <a:pt x="200025" y="840581"/>
                </a:lnTo>
                <a:lnTo>
                  <a:pt x="152400" y="916781"/>
                </a:lnTo>
                <a:lnTo>
                  <a:pt x="121443" y="950119"/>
                </a:lnTo>
                <a:lnTo>
                  <a:pt x="90487" y="969169"/>
                </a:lnTo>
                <a:lnTo>
                  <a:pt x="64293" y="966787"/>
                </a:lnTo>
                <a:lnTo>
                  <a:pt x="45243" y="954881"/>
                </a:lnTo>
                <a:lnTo>
                  <a:pt x="28575" y="931069"/>
                </a:lnTo>
                <a:lnTo>
                  <a:pt x="9525" y="876300"/>
                </a:lnTo>
                <a:lnTo>
                  <a:pt x="2381" y="814387"/>
                </a:lnTo>
                <a:cubicBezTo>
                  <a:pt x="1587" y="787400"/>
                  <a:pt x="794" y="760412"/>
                  <a:pt x="0" y="733425"/>
                </a:cubicBezTo>
                <a:lnTo>
                  <a:pt x="9525" y="688181"/>
                </a:lnTo>
                <a:lnTo>
                  <a:pt x="30956" y="645319"/>
                </a:lnTo>
                <a:lnTo>
                  <a:pt x="59531" y="600075"/>
                </a:lnTo>
                <a:lnTo>
                  <a:pt x="102393" y="547687"/>
                </a:lnTo>
                <a:lnTo>
                  <a:pt x="150018" y="476250"/>
                </a:lnTo>
                <a:lnTo>
                  <a:pt x="173831" y="419100"/>
                </a:lnTo>
                <a:lnTo>
                  <a:pt x="190500" y="354806"/>
                </a:lnTo>
                <a:lnTo>
                  <a:pt x="197643" y="311944"/>
                </a:lnTo>
                <a:lnTo>
                  <a:pt x="202406" y="238125"/>
                </a:lnTo>
                <a:lnTo>
                  <a:pt x="197643" y="157162"/>
                </a:lnTo>
                <a:lnTo>
                  <a:pt x="190500" y="76200"/>
                </a:lnTo>
                <a:lnTo>
                  <a:pt x="180975" y="28575"/>
                </a:lnTo>
                <a:lnTo>
                  <a:pt x="183356" y="9525"/>
                </a:lnTo>
                <a:lnTo>
                  <a:pt x="195262" y="0"/>
                </a:lnTo>
                <a:lnTo>
                  <a:pt x="204787" y="2381"/>
                </a:lnTo>
                <a:lnTo>
                  <a:pt x="219075" y="11906"/>
                </a:lnTo>
                <a:lnTo>
                  <a:pt x="250031" y="57150"/>
                </a:lnTo>
                <a:lnTo>
                  <a:pt x="292893" y="135731"/>
                </a:lnTo>
                <a:lnTo>
                  <a:pt x="323850" y="200025"/>
                </a:lnTo>
                <a:lnTo>
                  <a:pt x="335756" y="276225"/>
                </a:lnTo>
                <a:cubicBezTo>
                  <a:pt x="334962" y="311944"/>
                  <a:pt x="334169" y="347662"/>
                  <a:pt x="333375" y="38338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316EFA33-2FF2-4A27-8358-2D62BB6C0CA0}"/>
              </a:ext>
            </a:extLst>
          </p:cNvPr>
          <p:cNvSpPr/>
          <p:nvPr/>
        </p:nvSpPr>
        <p:spPr>
          <a:xfrm>
            <a:off x="4003675" y="3208338"/>
            <a:ext cx="3189288" cy="436562"/>
          </a:xfrm>
          <a:custGeom>
            <a:avLst/>
            <a:gdLst>
              <a:gd name="connsiteX0" fmla="*/ 1326673 w 3189829"/>
              <a:gd name="connsiteY0" fmla="*/ 243136 h 436058"/>
              <a:gd name="connsiteX1" fmla="*/ 1065039 w 3189829"/>
              <a:gd name="connsiteY1" fmla="*/ 269563 h 436058"/>
              <a:gd name="connsiteX2" fmla="*/ 745263 w 3189829"/>
              <a:gd name="connsiteY2" fmla="*/ 303919 h 436058"/>
              <a:gd name="connsiteX3" fmla="*/ 428130 w 3189829"/>
              <a:gd name="connsiteY3" fmla="*/ 338275 h 436058"/>
              <a:gd name="connsiteX4" fmla="*/ 10572 w 3189829"/>
              <a:gd name="connsiteY4" fmla="*/ 383203 h 436058"/>
              <a:gd name="connsiteX5" fmla="*/ 0 w 3189829"/>
              <a:gd name="connsiteY5" fmla="*/ 272206 h 436058"/>
              <a:gd name="connsiteX6" fmla="*/ 309205 w 3189829"/>
              <a:gd name="connsiteY6" fmla="*/ 235207 h 436058"/>
              <a:gd name="connsiteX7" fmla="*/ 621052 w 3189829"/>
              <a:gd name="connsiteY7" fmla="*/ 195566 h 436058"/>
              <a:gd name="connsiteX8" fmla="*/ 983113 w 3189829"/>
              <a:gd name="connsiteY8" fmla="*/ 153281 h 436058"/>
              <a:gd name="connsiteX9" fmla="*/ 1342530 w 3189829"/>
              <a:gd name="connsiteY9" fmla="*/ 121568 h 436058"/>
              <a:gd name="connsiteX10" fmla="*/ 1696662 w 3189829"/>
              <a:gd name="connsiteY10" fmla="*/ 97783 h 436058"/>
              <a:gd name="connsiteX11" fmla="*/ 2011152 w 3189829"/>
              <a:gd name="connsiteY11" fmla="*/ 84569 h 436058"/>
              <a:gd name="connsiteX12" fmla="*/ 2175004 w 3189829"/>
              <a:gd name="connsiteY12" fmla="*/ 63427 h 436058"/>
              <a:gd name="connsiteX13" fmla="*/ 2418139 w 3189829"/>
              <a:gd name="connsiteY13" fmla="*/ 52856 h 436058"/>
              <a:gd name="connsiteX14" fmla="*/ 2560849 w 3189829"/>
              <a:gd name="connsiteY14" fmla="*/ 44927 h 436058"/>
              <a:gd name="connsiteX15" fmla="*/ 2621633 w 3189829"/>
              <a:gd name="connsiteY15" fmla="*/ 39642 h 436058"/>
              <a:gd name="connsiteX16" fmla="*/ 2679774 w 3189829"/>
              <a:gd name="connsiteY16" fmla="*/ 18500 h 436058"/>
              <a:gd name="connsiteX17" fmla="*/ 2735272 w 3189829"/>
              <a:gd name="connsiteY17" fmla="*/ 0 h 436058"/>
              <a:gd name="connsiteX18" fmla="*/ 2774914 w 3189829"/>
              <a:gd name="connsiteY18" fmla="*/ 0 h 436058"/>
              <a:gd name="connsiteX19" fmla="*/ 2822484 w 3189829"/>
              <a:gd name="connsiteY19" fmla="*/ 10571 h 436058"/>
              <a:gd name="connsiteX20" fmla="*/ 2877982 w 3189829"/>
              <a:gd name="connsiteY20" fmla="*/ 34356 h 436058"/>
              <a:gd name="connsiteX21" fmla="*/ 2928195 w 3189829"/>
              <a:gd name="connsiteY21" fmla="*/ 60784 h 436058"/>
              <a:gd name="connsiteX22" fmla="*/ 2970479 w 3189829"/>
              <a:gd name="connsiteY22" fmla="*/ 89855 h 436058"/>
              <a:gd name="connsiteX23" fmla="*/ 3020692 w 3189829"/>
              <a:gd name="connsiteY23" fmla="*/ 121568 h 436058"/>
              <a:gd name="connsiteX24" fmla="*/ 3057691 w 3189829"/>
              <a:gd name="connsiteY24" fmla="*/ 155924 h 436058"/>
              <a:gd name="connsiteX25" fmla="*/ 3089404 w 3189829"/>
              <a:gd name="connsiteY25" fmla="*/ 190280 h 436058"/>
              <a:gd name="connsiteX26" fmla="*/ 3139617 w 3189829"/>
              <a:gd name="connsiteY26" fmla="*/ 243136 h 436058"/>
              <a:gd name="connsiteX27" fmla="*/ 3166044 w 3189829"/>
              <a:gd name="connsiteY27" fmla="*/ 272206 h 436058"/>
              <a:gd name="connsiteX28" fmla="*/ 3176615 w 3189829"/>
              <a:gd name="connsiteY28" fmla="*/ 293348 h 436058"/>
              <a:gd name="connsiteX29" fmla="*/ 3184544 w 3189829"/>
              <a:gd name="connsiteY29" fmla="*/ 317133 h 436058"/>
              <a:gd name="connsiteX30" fmla="*/ 3189829 w 3189829"/>
              <a:gd name="connsiteY30" fmla="*/ 343561 h 436058"/>
              <a:gd name="connsiteX31" fmla="*/ 3187187 w 3189829"/>
              <a:gd name="connsiteY31" fmla="*/ 380560 h 436058"/>
              <a:gd name="connsiteX32" fmla="*/ 3171330 w 3189829"/>
              <a:gd name="connsiteY32" fmla="*/ 409630 h 436058"/>
              <a:gd name="connsiteX33" fmla="*/ 3142259 w 3189829"/>
              <a:gd name="connsiteY33" fmla="*/ 436058 h 436058"/>
              <a:gd name="connsiteX34" fmla="*/ 2759057 w 3189829"/>
              <a:gd name="connsiteY34" fmla="*/ 206137 h 436058"/>
              <a:gd name="connsiteX35" fmla="*/ 2714130 w 3189829"/>
              <a:gd name="connsiteY35" fmla="*/ 182352 h 436058"/>
              <a:gd name="connsiteX36" fmla="*/ 2679774 w 3189829"/>
              <a:gd name="connsiteY36" fmla="*/ 177066 h 436058"/>
              <a:gd name="connsiteX37" fmla="*/ 2529136 w 3189829"/>
              <a:gd name="connsiteY37" fmla="*/ 179709 h 436058"/>
              <a:gd name="connsiteX38" fmla="*/ 2180289 w 3189829"/>
              <a:gd name="connsiteY38" fmla="*/ 190280 h 436058"/>
              <a:gd name="connsiteX39" fmla="*/ 1815587 w 3189829"/>
              <a:gd name="connsiteY39" fmla="*/ 206137 h 436058"/>
              <a:gd name="connsiteX40" fmla="*/ 1424456 w 3189829"/>
              <a:gd name="connsiteY40" fmla="*/ 232564 h 436058"/>
              <a:gd name="connsiteX41" fmla="*/ 1326673 w 3189829"/>
              <a:gd name="connsiteY41" fmla="*/ 243136 h 436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189829" h="436058">
                <a:moveTo>
                  <a:pt x="1326673" y="243136"/>
                </a:moveTo>
                <a:lnTo>
                  <a:pt x="1065039" y="269563"/>
                </a:lnTo>
                <a:lnTo>
                  <a:pt x="745263" y="303919"/>
                </a:lnTo>
                <a:lnTo>
                  <a:pt x="428130" y="338275"/>
                </a:lnTo>
                <a:lnTo>
                  <a:pt x="10572" y="383203"/>
                </a:lnTo>
                <a:lnTo>
                  <a:pt x="0" y="272206"/>
                </a:lnTo>
                <a:lnTo>
                  <a:pt x="309205" y="235207"/>
                </a:lnTo>
                <a:lnTo>
                  <a:pt x="621052" y="195566"/>
                </a:lnTo>
                <a:lnTo>
                  <a:pt x="983113" y="153281"/>
                </a:lnTo>
                <a:lnTo>
                  <a:pt x="1342530" y="121568"/>
                </a:lnTo>
                <a:lnTo>
                  <a:pt x="1696662" y="97783"/>
                </a:lnTo>
                <a:lnTo>
                  <a:pt x="2011152" y="84569"/>
                </a:lnTo>
                <a:lnTo>
                  <a:pt x="2175004" y="63427"/>
                </a:lnTo>
                <a:lnTo>
                  <a:pt x="2418139" y="52856"/>
                </a:lnTo>
                <a:lnTo>
                  <a:pt x="2560849" y="44927"/>
                </a:lnTo>
                <a:lnTo>
                  <a:pt x="2621633" y="39642"/>
                </a:lnTo>
                <a:lnTo>
                  <a:pt x="2679774" y="18500"/>
                </a:lnTo>
                <a:lnTo>
                  <a:pt x="2735272" y="0"/>
                </a:lnTo>
                <a:lnTo>
                  <a:pt x="2774914" y="0"/>
                </a:lnTo>
                <a:lnTo>
                  <a:pt x="2822484" y="10571"/>
                </a:lnTo>
                <a:lnTo>
                  <a:pt x="2877982" y="34356"/>
                </a:lnTo>
                <a:lnTo>
                  <a:pt x="2928195" y="60784"/>
                </a:lnTo>
                <a:lnTo>
                  <a:pt x="2970479" y="89855"/>
                </a:lnTo>
                <a:lnTo>
                  <a:pt x="3020692" y="121568"/>
                </a:lnTo>
                <a:lnTo>
                  <a:pt x="3057691" y="155924"/>
                </a:lnTo>
                <a:lnTo>
                  <a:pt x="3089404" y="190280"/>
                </a:lnTo>
                <a:lnTo>
                  <a:pt x="3139617" y="243136"/>
                </a:lnTo>
                <a:lnTo>
                  <a:pt x="3166044" y="272206"/>
                </a:lnTo>
                <a:lnTo>
                  <a:pt x="3176615" y="293348"/>
                </a:lnTo>
                <a:lnTo>
                  <a:pt x="3184544" y="317133"/>
                </a:lnTo>
                <a:lnTo>
                  <a:pt x="3189829" y="343561"/>
                </a:lnTo>
                <a:lnTo>
                  <a:pt x="3187187" y="380560"/>
                </a:lnTo>
                <a:lnTo>
                  <a:pt x="3171330" y="409630"/>
                </a:lnTo>
                <a:lnTo>
                  <a:pt x="3142259" y="436058"/>
                </a:lnTo>
                <a:lnTo>
                  <a:pt x="2759057" y="206137"/>
                </a:lnTo>
                <a:lnTo>
                  <a:pt x="2714130" y="182352"/>
                </a:lnTo>
                <a:lnTo>
                  <a:pt x="2679774" y="177066"/>
                </a:lnTo>
                <a:lnTo>
                  <a:pt x="2529136" y="179709"/>
                </a:lnTo>
                <a:lnTo>
                  <a:pt x="2180289" y="190280"/>
                </a:lnTo>
                <a:lnTo>
                  <a:pt x="1815587" y="206137"/>
                </a:lnTo>
                <a:lnTo>
                  <a:pt x="1424456" y="232564"/>
                </a:lnTo>
                <a:lnTo>
                  <a:pt x="1326673" y="24313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B3D0E35C-88A4-4FFC-BB83-B60009359E36}"/>
              </a:ext>
            </a:extLst>
          </p:cNvPr>
          <p:cNvSpPr/>
          <p:nvPr/>
        </p:nvSpPr>
        <p:spPr>
          <a:xfrm>
            <a:off x="6529388" y="3357563"/>
            <a:ext cx="657225" cy="547687"/>
          </a:xfrm>
          <a:custGeom>
            <a:avLst/>
            <a:gdLst>
              <a:gd name="connsiteX0" fmla="*/ 188118 w 657225"/>
              <a:gd name="connsiteY0" fmla="*/ 273843 h 547687"/>
              <a:gd name="connsiteX1" fmla="*/ 223837 w 657225"/>
              <a:gd name="connsiteY1" fmla="*/ 211931 h 547687"/>
              <a:gd name="connsiteX2" fmla="*/ 238125 w 657225"/>
              <a:gd name="connsiteY2" fmla="*/ 183356 h 547687"/>
              <a:gd name="connsiteX3" fmla="*/ 254793 w 657225"/>
              <a:gd name="connsiteY3" fmla="*/ 140493 h 547687"/>
              <a:gd name="connsiteX4" fmla="*/ 259556 w 657225"/>
              <a:gd name="connsiteY4" fmla="*/ 126206 h 547687"/>
              <a:gd name="connsiteX5" fmla="*/ 259556 w 657225"/>
              <a:gd name="connsiteY5" fmla="*/ 111918 h 547687"/>
              <a:gd name="connsiteX6" fmla="*/ 254793 w 657225"/>
              <a:gd name="connsiteY6" fmla="*/ 90487 h 547687"/>
              <a:gd name="connsiteX7" fmla="*/ 247650 w 657225"/>
              <a:gd name="connsiteY7" fmla="*/ 66675 h 547687"/>
              <a:gd name="connsiteX8" fmla="*/ 230981 w 657225"/>
              <a:gd name="connsiteY8" fmla="*/ 47625 h 547687"/>
              <a:gd name="connsiteX9" fmla="*/ 219075 w 657225"/>
              <a:gd name="connsiteY9" fmla="*/ 0 h 547687"/>
              <a:gd name="connsiteX10" fmla="*/ 657225 w 657225"/>
              <a:gd name="connsiteY10" fmla="*/ 230981 h 547687"/>
              <a:gd name="connsiteX11" fmla="*/ 638175 w 657225"/>
              <a:gd name="connsiteY11" fmla="*/ 264318 h 547687"/>
              <a:gd name="connsiteX12" fmla="*/ 614362 w 657225"/>
              <a:gd name="connsiteY12" fmla="*/ 285750 h 547687"/>
              <a:gd name="connsiteX13" fmla="*/ 600075 w 657225"/>
              <a:gd name="connsiteY13" fmla="*/ 295275 h 547687"/>
              <a:gd name="connsiteX14" fmla="*/ 538162 w 657225"/>
              <a:gd name="connsiteY14" fmla="*/ 295275 h 547687"/>
              <a:gd name="connsiteX15" fmla="*/ 445293 w 657225"/>
              <a:gd name="connsiteY15" fmla="*/ 300037 h 547687"/>
              <a:gd name="connsiteX16" fmla="*/ 364331 w 657225"/>
              <a:gd name="connsiteY16" fmla="*/ 316706 h 547687"/>
              <a:gd name="connsiteX17" fmla="*/ 297656 w 657225"/>
              <a:gd name="connsiteY17" fmla="*/ 345281 h 547687"/>
              <a:gd name="connsiteX18" fmla="*/ 259556 w 657225"/>
              <a:gd name="connsiteY18" fmla="*/ 369093 h 547687"/>
              <a:gd name="connsiteX19" fmla="*/ 102393 w 657225"/>
              <a:gd name="connsiteY19" fmla="*/ 490537 h 547687"/>
              <a:gd name="connsiteX20" fmla="*/ 28575 w 657225"/>
              <a:gd name="connsiteY20" fmla="*/ 547687 h 547687"/>
              <a:gd name="connsiteX21" fmla="*/ 0 w 657225"/>
              <a:gd name="connsiteY21" fmla="*/ 516731 h 547687"/>
              <a:gd name="connsiteX22" fmla="*/ 76200 w 657225"/>
              <a:gd name="connsiteY22" fmla="*/ 419100 h 547687"/>
              <a:gd name="connsiteX23" fmla="*/ 130968 w 657225"/>
              <a:gd name="connsiteY23" fmla="*/ 354806 h 547687"/>
              <a:gd name="connsiteX24" fmla="*/ 188118 w 657225"/>
              <a:gd name="connsiteY24" fmla="*/ 273843 h 547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657225" h="547687">
                <a:moveTo>
                  <a:pt x="188118" y="273843"/>
                </a:moveTo>
                <a:lnTo>
                  <a:pt x="223837" y="211931"/>
                </a:lnTo>
                <a:lnTo>
                  <a:pt x="238125" y="183356"/>
                </a:lnTo>
                <a:lnTo>
                  <a:pt x="254793" y="140493"/>
                </a:lnTo>
                <a:lnTo>
                  <a:pt x="259556" y="126206"/>
                </a:lnTo>
                <a:lnTo>
                  <a:pt x="259556" y="111918"/>
                </a:lnTo>
                <a:lnTo>
                  <a:pt x="254793" y="90487"/>
                </a:lnTo>
                <a:lnTo>
                  <a:pt x="247650" y="66675"/>
                </a:lnTo>
                <a:lnTo>
                  <a:pt x="230981" y="47625"/>
                </a:lnTo>
                <a:lnTo>
                  <a:pt x="219075" y="0"/>
                </a:lnTo>
                <a:lnTo>
                  <a:pt x="657225" y="230981"/>
                </a:lnTo>
                <a:lnTo>
                  <a:pt x="638175" y="264318"/>
                </a:lnTo>
                <a:lnTo>
                  <a:pt x="614362" y="285750"/>
                </a:lnTo>
                <a:lnTo>
                  <a:pt x="600075" y="295275"/>
                </a:lnTo>
                <a:lnTo>
                  <a:pt x="538162" y="295275"/>
                </a:lnTo>
                <a:lnTo>
                  <a:pt x="445293" y="300037"/>
                </a:lnTo>
                <a:lnTo>
                  <a:pt x="364331" y="316706"/>
                </a:lnTo>
                <a:lnTo>
                  <a:pt x="297656" y="345281"/>
                </a:lnTo>
                <a:lnTo>
                  <a:pt x="259556" y="369093"/>
                </a:lnTo>
                <a:lnTo>
                  <a:pt x="102393" y="490537"/>
                </a:lnTo>
                <a:lnTo>
                  <a:pt x="28575" y="547687"/>
                </a:lnTo>
                <a:lnTo>
                  <a:pt x="0" y="516731"/>
                </a:lnTo>
                <a:lnTo>
                  <a:pt x="76200" y="419100"/>
                </a:lnTo>
                <a:lnTo>
                  <a:pt x="130968" y="354806"/>
                </a:lnTo>
                <a:lnTo>
                  <a:pt x="188118" y="27384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671AD6FE-EBBD-4C60-B981-568978D4EC30}"/>
              </a:ext>
            </a:extLst>
          </p:cNvPr>
          <p:cNvSpPr/>
          <p:nvPr/>
        </p:nvSpPr>
        <p:spPr>
          <a:xfrm>
            <a:off x="4075113" y="3836988"/>
            <a:ext cx="401637" cy="809625"/>
          </a:xfrm>
          <a:custGeom>
            <a:avLst/>
            <a:gdLst>
              <a:gd name="connsiteX0" fmla="*/ 345281 w 402431"/>
              <a:gd name="connsiteY0" fmla="*/ 330994 h 809625"/>
              <a:gd name="connsiteX1" fmla="*/ 364331 w 402431"/>
              <a:gd name="connsiteY1" fmla="*/ 250031 h 809625"/>
              <a:gd name="connsiteX2" fmla="*/ 388144 w 402431"/>
              <a:gd name="connsiteY2" fmla="*/ 128587 h 809625"/>
              <a:gd name="connsiteX3" fmla="*/ 402431 w 402431"/>
              <a:gd name="connsiteY3" fmla="*/ 50006 h 809625"/>
              <a:gd name="connsiteX4" fmla="*/ 402431 w 402431"/>
              <a:gd name="connsiteY4" fmla="*/ 38100 h 809625"/>
              <a:gd name="connsiteX5" fmla="*/ 400050 w 402431"/>
              <a:gd name="connsiteY5" fmla="*/ 19050 h 809625"/>
              <a:gd name="connsiteX6" fmla="*/ 385762 w 402431"/>
              <a:gd name="connsiteY6" fmla="*/ 0 h 809625"/>
              <a:gd name="connsiteX7" fmla="*/ 371475 w 402431"/>
              <a:gd name="connsiteY7" fmla="*/ 2381 h 809625"/>
              <a:gd name="connsiteX8" fmla="*/ 361950 w 402431"/>
              <a:gd name="connsiteY8" fmla="*/ 11906 h 809625"/>
              <a:gd name="connsiteX9" fmla="*/ 342900 w 402431"/>
              <a:gd name="connsiteY9" fmla="*/ 45244 h 809625"/>
              <a:gd name="connsiteX10" fmla="*/ 288131 w 402431"/>
              <a:gd name="connsiteY10" fmla="*/ 142875 h 809625"/>
              <a:gd name="connsiteX11" fmla="*/ 240506 w 402431"/>
              <a:gd name="connsiteY11" fmla="*/ 211931 h 809625"/>
              <a:gd name="connsiteX12" fmla="*/ 192881 w 402431"/>
              <a:gd name="connsiteY12" fmla="*/ 271462 h 809625"/>
              <a:gd name="connsiteX13" fmla="*/ 135731 w 402431"/>
              <a:gd name="connsiteY13" fmla="*/ 330994 h 809625"/>
              <a:gd name="connsiteX14" fmla="*/ 85725 w 402431"/>
              <a:gd name="connsiteY14" fmla="*/ 369094 h 809625"/>
              <a:gd name="connsiteX15" fmla="*/ 40481 w 402431"/>
              <a:gd name="connsiteY15" fmla="*/ 400050 h 809625"/>
              <a:gd name="connsiteX16" fmla="*/ 28575 w 402431"/>
              <a:gd name="connsiteY16" fmla="*/ 433387 h 809625"/>
              <a:gd name="connsiteX17" fmla="*/ 9525 w 402431"/>
              <a:gd name="connsiteY17" fmla="*/ 523875 h 809625"/>
              <a:gd name="connsiteX18" fmla="*/ 0 w 402431"/>
              <a:gd name="connsiteY18" fmla="*/ 628650 h 809625"/>
              <a:gd name="connsiteX19" fmla="*/ 2381 w 402431"/>
              <a:gd name="connsiteY19" fmla="*/ 666750 h 809625"/>
              <a:gd name="connsiteX20" fmla="*/ 9525 w 402431"/>
              <a:gd name="connsiteY20" fmla="*/ 707231 h 809625"/>
              <a:gd name="connsiteX21" fmla="*/ 23812 w 402431"/>
              <a:gd name="connsiteY21" fmla="*/ 750094 h 809625"/>
              <a:gd name="connsiteX22" fmla="*/ 40481 w 402431"/>
              <a:gd name="connsiteY22" fmla="*/ 788194 h 809625"/>
              <a:gd name="connsiteX23" fmla="*/ 47625 w 402431"/>
              <a:gd name="connsiteY23" fmla="*/ 802481 h 809625"/>
              <a:gd name="connsiteX24" fmla="*/ 61912 w 402431"/>
              <a:gd name="connsiteY24" fmla="*/ 809625 h 809625"/>
              <a:gd name="connsiteX25" fmla="*/ 76200 w 402431"/>
              <a:gd name="connsiteY25" fmla="*/ 809625 h 809625"/>
              <a:gd name="connsiteX26" fmla="*/ 107156 w 402431"/>
              <a:gd name="connsiteY26" fmla="*/ 797719 h 809625"/>
              <a:gd name="connsiteX27" fmla="*/ 142875 w 402431"/>
              <a:gd name="connsiteY27" fmla="*/ 771525 h 809625"/>
              <a:gd name="connsiteX28" fmla="*/ 176212 w 402431"/>
              <a:gd name="connsiteY28" fmla="*/ 740569 h 809625"/>
              <a:gd name="connsiteX29" fmla="*/ 200025 w 402431"/>
              <a:gd name="connsiteY29" fmla="*/ 711994 h 809625"/>
              <a:gd name="connsiteX30" fmla="*/ 223837 w 402431"/>
              <a:gd name="connsiteY30" fmla="*/ 673894 h 809625"/>
              <a:gd name="connsiteX31" fmla="*/ 266700 w 402431"/>
              <a:gd name="connsiteY31" fmla="*/ 583406 h 809625"/>
              <a:gd name="connsiteX32" fmla="*/ 300037 w 402431"/>
              <a:gd name="connsiteY32" fmla="*/ 483394 h 809625"/>
              <a:gd name="connsiteX33" fmla="*/ 345281 w 402431"/>
              <a:gd name="connsiteY33" fmla="*/ 330994 h 809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402431" h="809625">
                <a:moveTo>
                  <a:pt x="345281" y="330994"/>
                </a:moveTo>
                <a:lnTo>
                  <a:pt x="364331" y="250031"/>
                </a:lnTo>
                <a:lnTo>
                  <a:pt x="388144" y="128587"/>
                </a:lnTo>
                <a:lnTo>
                  <a:pt x="402431" y="50006"/>
                </a:lnTo>
                <a:lnTo>
                  <a:pt x="402431" y="38100"/>
                </a:lnTo>
                <a:lnTo>
                  <a:pt x="400050" y="19050"/>
                </a:lnTo>
                <a:lnTo>
                  <a:pt x="385762" y="0"/>
                </a:lnTo>
                <a:lnTo>
                  <a:pt x="371475" y="2381"/>
                </a:lnTo>
                <a:lnTo>
                  <a:pt x="361950" y="11906"/>
                </a:lnTo>
                <a:lnTo>
                  <a:pt x="342900" y="45244"/>
                </a:lnTo>
                <a:lnTo>
                  <a:pt x="288131" y="142875"/>
                </a:lnTo>
                <a:lnTo>
                  <a:pt x="240506" y="211931"/>
                </a:lnTo>
                <a:lnTo>
                  <a:pt x="192881" y="271462"/>
                </a:lnTo>
                <a:lnTo>
                  <a:pt x="135731" y="330994"/>
                </a:lnTo>
                <a:lnTo>
                  <a:pt x="85725" y="369094"/>
                </a:lnTo>
                <a:lnTo>
                  <a:pt x="40481" y="400050"/>
                </a:lnTo>
                <a:lnTo>
                  <a:pt x="28575" y="433387"/>
                </a:lnTo>
                <a:lnTo>
                  <a:pt x="9525" y="523875"/>
                </a:lnTo>
                <a:lnTo>
                  <a:pt x="0" y="628650"/>
                </a:lnTo>
                <a:lnTo>
                  <a:pt x="2381" y="666750"/>
                </a:lnTo>
                <a:lnTo>
                  <a:pt x="9525" y="707231"/>
                </a:lnTo>
                <a:lnTo>
                  <a:pt x="23812" y="750094"/>
                </a:lnTo>
                <a:lnTo>
                  <a:pt x="40481" y="788194"/>
                </a:lnTo>
                <a:lnTo>
                  <a:pt x="47625" y="802481"/>
                </a:lnTo>
                <a:lnTo>
                  <a:pt x="61912" y="809625"/>
                </a:lnTo>
                <a:lnTo>
                  <a:pt x="76200" y="809625"/>
                </a:lnTo>
                <a:lnTo>
                  <a:pt x="107156" y="797719"/>
                </a:lnTo>
                <a:lnTo>
                  <a:pt x="142875" y="771525"/>
                </a:lnTo>
                <a:lnTo>
                  <a:pt x="176212" y="740569"/>
                </a:lnTo>
                <a:lnTo>
                  <a:pt x="200025" y="711994"/>
                </a:lnTo>
                <a:lnTo>
                  <a:pt x="223837" y="673894"/>
                </a:lnTo>
                <a:lnTo>
                  <a:pt x="266700" y="583406"/>
                </a:lnTo>
                <a:lnTo>
                  <a:pt x="300037" y="483394"/>
                </a:lnTo>
                <a:lnTo>
                  <a:pt x="345281" y="3309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76E7BACD-10E1-4789-A777-E143B329B55E}"/>
              </a:ext>
            </a:extLst>
          </p:cNvPr>
          <p:cNvSpPr/>
          <p:nvPr/>
        </p:nvSpPr>
        <p:spPr>
          <a:xfrm>
            <a:off x="4811713" y="3725863"/>
            <a:ext cx="1731962" cy="711200"/>
          </a:xfrm>
          <a:custGeom>
            <a:avLst/>
            <a:gdLst>
              <a:gd name="connsiteX0" fmla="*/ 685800 w 1731169"/>
              <a:gd name="connsiteY0" fmla="*/ 447675 h 709613"/>
              <a:gd name="connsiteX1" fmla="*/ 595313 w 1731169"/>
              <a:gd name="connsiteY1" fmla="*/ 414338 h 709613"/>
              <a:gd name="connsiteX2" fmla="*/ 476250 w 1731169"/>
              <a:gd name="connsiteY2" fmla="*/ 364332 h 709613"/>
              <a:gd name="connsiteX3" fmla="*/ 400050 w 1731169"/>
              <a:gd name="connsiteY3" fmla="*/ 326232 h 709613"/>
              <a:gd name="connsiteX4" fmla="*/ 328613 w 1731169"/>
              <a:gd name="connsiteY4" fmla="*/ 283369 h 709613"/>
              <a:gd name="connsiteX5" fmla="*/ 250032 w 1731169"/>
              <a:gd name="connsiteY5" fmla="*/ 228600 h 709613"/>
              <a:gd name="connsiteX6" fmla="*/ 161925 w 1731169"/>
              <a:gd name="connsiteY6" fmla="*/ 150019 h 709613"/>
              <a:gd name="connsiteX7" fmla="*/ 107157 w 1731169"/>
              <a:gd name="connsiteY7" fmla="*/ 92869 h 709613"/>
              <a:gd name="connsiteX8" fmla="*/ 57150 w 1731169"/>
              <a:gd name="connsiteY8" fmla="*/ 26194 h 709613"/>
              <a:gd name="connsiteX9" fmla="*/ 35719 w 1731169"/>
              <a:gd name="connsiteY9" fmla="*/ 7144 h 709613"/>
              <a:gd name="connsiteX10" fmla="*/ 23813 w 1731169"/>
              <a:gd name="connsiteY10" fmla="*/ 0 h 709613"/>
              <a:gd name="connsiteX11" fmla="*/ 11907 w 1731169"/>
              <a:gd name="connsiteY11" fmla="*/ 0 h 709613"/>
              <a:gd name="connsiteX12" fmla="*/ 2382 w 1731169"/>
              <a:gd name="connsiteY12" fmla="*/ 14288 h 709613"/>
              <a:gd name="connsiteX13" fmla="*/ 0 w 1731169"/>
              <a:gd name="connsiteY13" fmla="*/ 38100 h 709613"/>
              <a:gd name="connsiteX14" fmla="*/ 4763 w 1731169"/>
              <a:gd name="connsiteY14" fmla="*/ 69057 h 709613"/>
              <a:gd name="connsiteX15" fmla="*/ 35719 w 1731169"/>
              <a:gd name="connsiteY15" fmla="*/ 126207 h 709613"/>
              <a:gd name="connsiteX16" fmla="*/ 88107 w 1731169"/>
              <a:gd name="connsiteY16" fmla="*/ 204788 h 709613"/>
              <a:gd name="connsiteX17" fmla="*/ 128588 w 1731169"/>
              <a:gd name="connsiteY17" fmla="*/ 261938 h 709613"/>
              <a:gd name="connsiteX18" fmla="*/ 190500 w 1731169"/>
              <a:gd name="connsiteY18" fmla="*/ 328613 h 709613"/>
              <a:gd name="connsiteX19" fmla="*/ 250032 w 1731169"/>
              <a:gd name="connsiteY19" fmla="*/ 385763 h 709613"/>
              <a:gd name="connsiteX20" fmla="*/ 338138 w 1731169"/>
              <a:gd name="connsiteY20" fmla="*/ 457200 h 709613"/>
              <a:gd name="connsiteX21" fmla="*/ 388144 w 1731169"/>
              <a:gd name="connsiteY21" fmla="*/ 490538 h 709613"/>
              <a:gd name="connsiteX22" fmla="*/ 450057 w 1731169"/>
              <a:gd name="connsiteY22" fmla="*/ 533400 h 709613"/>
              <a:gd name="connsiteX23" fmla="*/ 531019 w 1731169"/>
              <a:gd name="connsiteY23" fmla="*/ 569119 h 709613"/>
              <a:gd name="connsiteX24" fmla="*/ 654844 w 1731169"/>
              <a:gd name="connsiteY24" fmla="*/ 619125 h 709613"/>
              <a:gd name="connsiteX25" fmla="*/ 797719 w 1731169"/>
              <a:gd name="connsiteY25" fmla="*/ 661988 h 709613"/>
              <a:gd name="connsiteX26" fmla="*/ 912019 w 1731169"/>
              <a:gd name="connsiteY26" fmla="*/ 688182 h 709613"/>
              <a:gd name="connsiteX27" fmla="*/ 1007269 w 1731169"/>
              <a:gd name="connsiteY27" fmla="*/ 702469 h 709613"/>
              <a:gd name="connsiteX28" fmla="*/ 1112044 w 1731169"/>
              <a:gd name="connsiteY28" fmla="*/ 709613 h 709613"/>
              <a:gd name="connsiteX29" fmla="*/ 1247775 w 1731169"/>
              <a:gd name="connsiteY29" fmla="*/ 707232 h 709613"/>
              <a:gd name="connsiteX30" fmla="*/ 1388269 w 1731169"/>
              <a:gd name="connsiteY30" fmla="*/ 692944 h 709613"/>
              <a:gd name="connsiteX31" fmla="*/ 1509713 w 1731169"/>
              <a:gd name="connsiteY31" fmla="*/ 676275 h 709613"/>
              <a:gd name="connsiteX32" fmla="*/ 1662113 w 1731169"/>
              <a:gd name="connsiteY32" fmla="*/ 645319 h 709613"/>
              <a:gd name="connsiteX33" fmla="*/ 1697832 w 1731169"/>
              <a:gd name="connsiteY33" fmla="*/ 626269 h 709613"/>
              <a:gd name="connsiteX34" fmla="*/ 1721644 w 1731169"/>
              <a:gd name="connsiteY34" fmla="*/ 607219 h 709613"/>
              <a:gd name="connsiteX35" fmla="*/ 1731169 w 1731169"/>
              <a:gd name="connsiteY35" fmla="*/ 585788 h 709613"/>
              <a:gd name="connsiteX36" fmla="*/ 1731169 w 1731169"/>
              <a:gd name="connsiteY36" fmla="*/ 571500 h 709613"/>
              <a:gd name="connsiteX37" fmla="*/ 1721644 w 1731169"/>
              <a:gd name="connsiteY37" fmla="*/ 557213 h 709613"/>
              <a:gd name="connsiteX38" fmla="*/ 1685925 w 1731169"/>
              <a:gd name="connsiteY38" fmla="*/ 535782 h 709613"/>
              <a:gd name="connsiteX39" fmla="*/ 1624013 w 1731169"/>
              <a:gd name="connsiteY39" fmla="*/ 507207 h 709613"/>
              <a:gd name="connsiteX40" fmla="*/ 1157288 w 1731169"/>
              <a:gd name="connsiteY40" fmla="*/ 526257 h 709613"/>
              <a:gd name="connsiteX41" fmla="*/ 1066800 w 1731169"/>
              <a:gd name="connsiteY41" fmla="*/ 531019 h 709613"/>
              <a:gd name="connsiteX42" fmla="*/ 1004888 w 1731169"/>
              <a:gd name="connsiteY42" fmla="*/ 523875 h 709613"/>
              <a:gd name="connsiteX43" fmla="*/ 816769 w 1731169"/>
              <a:gd name="connsiteY43" fmla="*/ 483394 h 709613"/>
              <a:gd name="connsiteX44" fmla="*/ 685800 w 1731169"/>
              <a:gd name="connsiteY44" fmla="*/ 447675 h 709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731169" h="709613">
                <a:moveTo>
                  <a:pt x="685800" y="447675"/>
                </a:moveTo>
                <a:lnTo>
                  <a:pt x="595313" y="414338"/>
                </a:lnTo>
                <a:lnTo>
                  <a:pt x="476250" y="364332"/>
                </a:lnTo>
                <a:lnTo>
                  <a:pt x="400050" y="326232"/>
                </a:lnTo>
                <a:lnTo>
                  <a:pt x="328613" y="283369"/>
                </a:lnTo>
                <a:lnTo>
                  <a:pt x="250032" y="228600"/>
                </a:lnTo>
                <a:lnTo>
                  <a:pt x="161925" y="150019"/>
                </a:lnTo>
                <a:lnTo>
                  <a:pt x="107157" y="92869"/>
                </a:lnTo>
                <a:lnTo>
                  <a:pt x="57150" y="26194"/>
                </a:lnTo>
                <a:lnTo>
                  <a:pt x="35719" y="7144"/>
                </a:lnTo>
                <a:lnTo>
                  <a:pt x="23813" y="0"/>
                </a:lnTo>
                <a:lnTo>
                  <a:pt x="11907" y="0"/>
                </a:lnTo>
                <a:lnTo>
                  <a:pt x="2382" y="14288"/>
                </a:lnTo>
                <a:lnTo>
                  <a:pt x="0" y="38100"/>
                </a:lnTo>
                <a:lnTo>
                  <a:pt x="4763" y="69057"/>
                </a:lnTo>
                <a:lnTo>
                  <a:pt x="35719" y="126207"/>
                </a:lnTo>
                <a:lnTo>
                  <a:pt x="88107" y="204788"/>
                </a:lnTo>
                <a:lnTo>
                  <a:pt x="128588" y="261938"/>
                </a:lnTo>
                <a:lnTo>
                  <a:pt x="190500" y="328613"/>
                </a:lnTo>
                <a:lnTo>
                  <a:pt x="250032" y="385763"/>
                </a:lnTo>
                <a:lnTo>
                  <a:pt x="338138" y="457200"/>
                </a:lnTo>
                <a:lnTo>
                  <a:pt x="388144" y="490538"/>
                </a:lnTo>
                <a:lnTo>
                  <a:pt x="450057" y="533400"/>
                </a:lnTo>
                <a:lnTo>
                  <a:pt x="531019" y="569119"/>
                </a:lnTo>
                <a:lnTo>
                  <a:pt x="654844" y="619125"/>
                </a:lnTo>
                <a:lnTo>
                  <a:pt x="797719" y="661988"/>
                </a:lnTo>
                <a:lnTo>
                  <a:pt x="912019" y="688182"/>
                </a:lnTo>
                <a:lnTo>
                  <a:pt x="1007269" y="702469"/>
                </a:lnTo>
                <a:lnTo>
                  <a:pt x="1112044" y="709613"/>
                </a:lnTo>
                <a:lnTo>
                  <a:pt x="1247775" y="707232"/>
                </a:lnTo>
                <a:lnTo>
                  <a:pt x="1388269" y="692944"/>
                </a:lnTo>
                <a:lnTo>
                  <a:pt x="1509713" y="676275"/>
                </a:lnTo>
                <a:lnTo>
                  <a:pt x="1662113" y="645319"/>
                </a:lnTo>
                <a:lnTo>
                  <a:pt x="1697832" y="626269"/>
                </a:lnTo>
                <a:lnTo>
                  <a:pt x="1721644" y="607219"/>
                </a:lnTo>
                <a:lnTo>
                  <a:pt x="1731169" y="585788"/>
                </a:lnTo>
                <a:lnTo>
                  <a:pt x="1731169" y="571500"/>
                </a:lnTo>
                <a:lnTo>
                  <a:pt x="1721644" y="557213"/>
                </a:lnTo>
                <a:lnTo>
                  <a:pt x="1685925" y="535782"/>
                </a:lnTo>
                <a:lnTo>
                  <a:pt x="1624013" y="507207"/>
                </a:lnTo>
                <a:lnTo>
                  <a:pt x="1157288" y="526257"/>
                </a:lnTo>
                <a:lnTo>
                  <a:pt x="1066800" y="531019"/>
                </a:lnTo>
                <a:lnTo>
                  <a:pt x="1004888" y="523875"/>
                </a:lnTo>
                <a:lnTo>
                  <a:pt x="816769" y="483394"/>
                </a:lnTo>
                <a:lnTo>
                  <a:pt x="685800" y="4476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2B0A3E1A-4AEE-4483-8D97-6FE088AC0B0E}"/>
              </a:ext>
            </a:extLst>
          </p:cNvPr>
          <p:cNvSpPr/>
          <p:nvPr/>
        </p:nvSpPr>
        <p:spPr>
          <a:xfrm>
            <a:off x="5945188" y="3886200"/>
            <a:ext cx="584200" cy="398463"/>
          </a:xfrm>
          <a:custGeom>
            <a:avLst/>
            <a:gdLst>
              <a:gd name="connsiteX0" fmla="*/ 264319 w 583407"/>
              <a:gd name="connsiteY0" fmla="*/ 152400 h 397669"/>
              <a:gd name="connsiteX1" fmla="*/ 328613 w 583407"/>
              <a:gd name="connsiteY1" fmla="*/ 219075 h 397669"/>
              <a:gd name="connsiteX2" fmla="*/ 364332 w 583407"/>
              <a:gd name="connsiteY2" fmla="*/ 257175 h 397669"/>
              <a:gd name="connsiteX3" fmla="*/ 392907 w 583407"/>
              <a:gd name="connsiteY3" fmla="*/ 280988 h 397669"/>
              <a:gd name="connsiteX4" fmla="*/ 447675 w 583407"/>
              <a:gd name="connsiteY4" fmla="*/ 321469 h 397669"/>
              <a:gd name="connsiteX5" fmla="*/ 483394 w 583407"/>
              <a:gd name="connsiteY5" fmla="*/ 342900 h 397669"/>
              <a:gd name="connsiteX6" fmla="*/ 545307 w 583407"/>
              <a:gd name="connsiteY6" fmla="*/ 373856 h 397669"/>
              <a:gd name="connsiteX7" fmla="*/ 583407 w 583407"/>
              <a:gd name="connsiteY7" fmla="*/ 397669 h 397669"/>
              <a:gd name="connsiteX8" fmla="*/ 0 w 583407"/>
              <a:gd name="connsiteY8" fmla="*/ 371475 h 397669"/>
              <a:gd name="connsiteX9" fmla="*/ 73819 w 583407"/>
              <a:gd name="connsiteY9" fmla="*/ 359569 h 397669"/>
              <a:gd name="connsiteX10" fmla="*/ 116682 w 583407"/>
              <a:gd name="connsiteY10" fmla="*/ 347663 h 397669"/>
              <a:gd name="connsiteX11" fmla="*/ 152400 w 583407"/>
              <a:gd name="connsiteY11" fmla="*/ 323850 h 397669"/>
              <a:gd name="connsiteX12" fmla="*/ 169069 w 583407"/>
              <a:gd name="connsiteY12" fmla="*/ 307181 h 397669"/>
              <a:gd name="connsiteX13" fmla="*/ 180975 w 583407"/>
              <a:gd name="connsiteY13" fmla="*/ 285750 h 397669"/>
              <a:gd name="connsiteX14" fmla="*/ 183357 w 583407"/>
              <a:gd name="connsiteY14" fmla="*/ 259556 h 397669"/>
              <a:gd name="connsiteX15" fmla="*/ 178594 w 583407"/>
              <a:gd name="connsiteY15" fmla="*/ 230981 h 397669"/>
              <a:gd name="connsiteX16" fmla="*/ 166688 w 583407"/>
              <a:gd name="connsiteY16" fmla="*/ 197644 h 397669"/>
              <a:gd name="connsiteX17" fmla="*/ 142875 w 583407"/>
              <a:gd name="connsiteY17" fmla="*/ 154781 h 397669"/>
              <a:gd name="connsiteX18" fmla="*/ 102394 w 583407"/>
              <a:gd name="connsiteY18" fmla="*/ 100013 h 397669"/>
              <a:gd name="connsiteX19" fmla="*/ 71438 w 583407"/>
              <a:gd name="connsiteY19" fmla="*/ 64294 h 397669"/>
              <a:gd name="connsiteX20" fmla="*/ 59532 w 583407"/>
              <a:gd name="connsiteY20" fmla="*/ 33338 h 397669"/>
              <a:gd name="connsiteX21" fmla="*/ 57150 w 583407"/>
              <a:gd name="connsiteY21" fmla="*/ 9525 h 397669"/>
              <a:gd name="connsiteX22" fmla="*/ 66675 w 583407"/>
              <a:gd name="connsiteY22" fmla="*/ 0 h 397669"/>
              <a:gd name="connsiteX23" fmla="*/ 83344 w 583407"/>
              <a:gd name="connsiteY23" fmla="*/ 0 h 397669"/>
              <a:gd name="connsiteX24" fmla="*/ 109538 w 583407"/>
              <a:gd name="connsiteY24" fmla="*/ 7144 h 397669"/>
              <a:gd name="connsiteX25" fmla="*/ 126207 w 583407"/>
              <a:gd name="connsiteY25" fmla="*/ 19050 h 397669"/>
              <a:gd name="connsiteX26" fmla="*/ 169069 w 583407"/>
              <a:gd name="connsiteY26" fmla="*/ 54769 h 397669"/>
              <a:gd name="connsiteX27" fmla="*/ 264319 w 583407"/>
              <a:gd name="connsiteY27" fmla="*/ 152400 h 39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83407" h="397669">
                <a:moveTo>
                  <a:pt x="264319" y="152400"/>
                </a:moveTo>
                <a:lnTo>
                  <a:pt x="328613" y="219075"/>
                </a:lnTo>
                <a:lnTo>
                  <a:pt x="364332" y="257175"/>
                </a:lnTo>
                <a:lnTo>
                  <a:pt x="392907" y="280988"/>
                </a:lnTo>
                <a:lnTo>
                  <a:pt x="447675" y="321469"/>
                </a:lnTo>
                <a:lnTo>
                  <a:pt x="483394" y="342900"/>
                </a:lnTo>
                <a:lnTo>
                  <a:pt x="545307" y="373856"/>
                </a:lnTo>
                <a:lnTo>
                  <a:pt x="583407" y="397669"/>
                </a:lnTo>
                <a:lnTo>
                  <a:pt x="0" y="371475"/>
                </a:lnTo>
                <a:lnTo>
                  <a:pt x="73819" y="359569"/>
                </a:lnTo>
                <a:lnTo>
                  <a:pt x="116682" y="347663"/>
                </a:lnTo>
                <a:lnTo>
                  <a:pt x="152400" y="323850"/>
                </a:lnTo>
                <a:lnTo>
                  <a:pt x="169069" y="307181"/>
                </a:lnTo>
                <a:lnTo>
                  <a:pt x="180975" y="285750"/>
                </a:lnTo>
                <a:lnTo>
                  <a:pt x="183357" y="259556"/>
                </a:lnTo>
                <a:lnTo>
                  <a:pt x="178594" y="230981"/>
                </a:lnTo>
                <a:lnTo>
                  <a:pt x="166688" y="197644"/>
                </a:lnTo>
                <a:lnTo>
                  <a:pt x="142875" y="154781"/>
                </a:lnTo>
                <a:lnTo>
                  <a:pt x="102394" y="100013"/>
                </a:lnTo>
                <a:lnTo>
                  <a:pt x="71438" y="64294"/>
                </a:lnTo>
                <a:lnTo>
                  <a:pt x="59532" y="33338"/>
                </a:lnTo>
                <a:lnTo>
                  <a:pt x="57150" y="9525"/>
                </a:lnTo>
                <a:lnTo>
                  <a:pt x="66675" y="0"/>
                </a:lnTo>
                <a:lnTo>
                  <a:pt x="83344" y="0"/>
                </a:lnTo>
                <a:lnTo>
                  <a:pt x="109538" y="7144"/>
                </a:lnTo>
                <a:lnTo>
                  <a:pt x="126207" y="19050"/>
                </a:lnTo>
                <a:lnTo>
                  <a:pt x="169069" y="54769"/>
                </a:lnTo>
                <a:lnTo>
                  <a:pt x="264319" y="1524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02A824C8-12C6-4F10-A9CC-3B3E876BC8CF}"/>
              </a:ext>
            </a:extLst>
          </p:cNvPr>
          <p:cNvSpPr/>
          <p:nvPr/>
        </p:nvSpPr>
        <p:spPr>
          <a:xfrm>
            <a:off x="5211763" y="3617913"/>
            <a:ext cx="361950" cy="368300"/>
          </a:xfrm>
          <a:custGeom>
            <a:avLst/>
            <a:gdLst>
              <a:gd name="connsiteX0" fmla="*/ 52388 w 361950"/>
              <a:gd name="connsiteY0" fmla="*/ 169069 h 369094"/>
              <a:gd name="connsiteX1" fmla="*/ 28575 w 361950"/>
              <a:gd name="connsiteY1" fmla="*/ 121444 h 369094"/>
              <a:gd name="connsiteX2" fmla="*/ 9525 w 361950"/>
              <a:gd name="connsiteY2" fmla="*/ 71437 h 369094"/>
              <a:gd name="connsiteX3" fmla="*/ 0 w 361950"/>
              <a:gd name="connsiteY3" fmla="*/ 38100 h 369094"/>
              <a:gd name="connsiteX4" fmla="*/ 0 w 361950"/>
              <a:gd name="connsiteY4" fmla="*/ 16669 h 369094"/>
              <a:gd name="connsiteX5" fmla="*/ 2382 w 361950"/>
              <a:gd name="connsiteY5" fmla="*/ 4762 h 369094"/>
              <a:gd name="connsiteX6" fmla="*/ 14288 w 361950"/>
              <a:gd name="connsiteY6" fmla="*/ 0 h 369094"/>
              <a:gd name="connsiteX7" fmla="*/ 28575 w 361950"/>
              <a:gd name="connsiteY7" fmla="*/ 2381 h 369094"/>
              <a:gd name="connsiteX8" fmla="*/ 42863 w 361950"/>
              <a:gd name="connsiteY8" fmla="*/ 14287 h 369094"/>
              <a:gd name="connsiteX9" fmla="*/ 69057 w 361950"/>
              <a:gd name="connsiteY9" fmla="*/ 42862 h 369094"/>
              <a:gd name="connsiteX10" fmla="*/ 111919 w 361950"/>
              <a:gd name="connsiteY10" fmla="*/ 73819 h 369094"/>
              <a:gd name="connsiteX11" fmla="*/ 159544 w 361950"/>
              <a:gd name="connsiteY11" fmla="*/ 100012 h 369094"/>
              <a:gd name="connsiteX12" fmla="*/ 207169 w 361950"/>
              <a:gd name="connsiteY12" fmla="*/ 119062 h 369094"/>
              <a:gd name="connsiteX13" fmla="*/ 226219 w 361950"/>
              <a:gd name="connsiteY13" fmla="*/ 119062 h 369094"/>
              <a:gd name="connsiteX14" fmla="*/ 247650 w 361950"/>
              <a:gd name="connsiteY14" fmla="*/ 102394 h 369094"/>
              <a:gd name="connsiteX15" fmla="*/ 278607 w 361950"/>
              <a:gd name="connsiteY15" fmla="*/ 76200 h 369094"/>
              <a:gd name="connsiteX16" fmla="*/ 309563 w 361950"/>
              <a:gd name="connsiteY16" fmla="*/ 59531 h 369094"/>
              <a:gd name="connsiteX17" fmla="*/ 326232 w 361950"/>
              <a:gd name="connsiteY17" fmla="*/ 52387 h 369094"/>
              <a:gd name="connsiteX18" fmla="*/ 340519 w 361950"/>
              <a:gd name="connsiteY18" fmla="*/ 57150 h 369094"/>
              <a:gd name="connsiteX19" fmla="*/ 345282 w 361950"/>
              <a:gd name="connsiteY19" fmla="*/ 64294 h 369094"/>
              <a:gd name="connsiteX20" fmla="*/ 340519 w 361950"/>
              <a:gd name="connsiteY20" fmla="*/ 85725 h 369094"/>
              <a:gd name="connsiteX21" fmla="*/ 323850 w 361950"/>
              <a:gd name="connsiteY21" fmla="*/ 154781 h 369094"/>
              <a:gd name="connsiteX22" fmla="*/ 316707 w 361950"/>
              <a:gd name="connsiteY22" fmla="*/ 204787 h 369094"/>
              <a:gd name="connsiteX23" fmla="*/ 328613 w 361950"/>
              <a:gd name="connsiteY23" fmla="*/ 228600 h 369094"/>
              <a:gd name="connsiteX24" fmla="*/ 352425 w 361950"/>
              <a:gd name="connsiteY24" fmla="*/ 269081 h 369094"/>
              <a:gd name="connsiteX25" fmla="*/ 361950 w 361950"/>
              <a:gd name="connsiteY25" fmla="*/ 295275 h 369094"/>
              <a:gd name="connsiteX26" fmla="*/ 359569 w 361950"/>
              <a:gd name="connsiteY26" fmla="*/ 323850 h 369094"/>
              <a:gd name="connsiteX27" fmla="*/ 352425 w 361950"/>
              <a:gd name="connsiteY27" fmla="*/ 347662 h 369094"/>
              <a:gd name="connsiteX28" fmla="*/ 335757 w 361950"/>
              <a:gd name="connsiteY28" fmla="*/ 361950 h 369094"/>
              <a:gd name="connsiteX29" fmla="*/ 311944 w 361950"/>
              <a:gd name="connsiteY29" fmla="*/ 369094 h 369094"/>
              <a:gd name="connsiteX30" fmla="*/ 280988 w 361950"/>
              <a:gd name="connsiteY30" fmla="*/ 369094 h 369094"/>
              <a:gd name="connsiteX31" fmla="*/ 223838 w 361950"/>
              <a:gd name="connsiteY31" fmla="*/ 354806 h 369094"/>
              <a:gd name="connsiteX32" fmla="*/ 169069 w 361950"/>
              <a:gd name="connsiteY32" fmla="*/ 323850 h 369094"/>
              <a:gd name="connsiteX33" fmla="*/ 123825 w 361950"/>
              <a:gd name="connsiteY33" fmla="*/ 285750 h 369094"/>
              <a:gd name="connsiteX34" fmla="*/ 95250 w 361950"/>
              <a:gd name="connsiteY34" fmla="*/ 250031 h 369094"/>
              <a:gd name="connsiteX35" fmla="*/ 52388 w 361950"/>
              <a:gd name="connsiteY35" fmla="*/ 169069 h 369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61950" h="369094">
                <a:moveTo>
                  <a:pt x="52388" y="169069"/>
                </a:moveTo>
                <a:lnTo>
                  <a:pt x="28575" y="121444"/>
                </a:lnTo>
                <a:lnTo>
                  <a:pt x="9525" y="71437"/>
                </a:lnTo>
                <a:lnTo>
                  <a:pt x="0" y="38100"/>
                </a:lnTo>
                <a:lnTo>
                  <a:pt x="0" y="16669"/>
                </a:lnTo>
                <a:lnTo>
                  <a:pt x="2382" y="4762"/>
                </a:lnTo>
                <a:lnTo>
                  <a:pt x="14288" y="0"/>
                </a:lnTo>
                <a:lnTo>
                  <a:pt x="28575" y="2381"/>
                </a:lnTo>
                <a:lnTo>
                  <a:pt x="42863" y="14287"/>
                </a:lnTo>
                <a:lnTo>
                  <a:pt x="69057" y="42862"/>
                </a:lnTo>
                <a:lnTo>
                  <a:pt x="111919" y="73819"/>
                </a:lnTo>
                <a:lnTo>
                  <a:pt x="159544" y="100012"/>
                </a:lnTo>
                <a:lnTo>
                  <a:pt x="207169" y="119062"/>
                </a:lnTo>
                <a:lnTo>
                  <a:pt x="226219" y="119062"/>
                </a:lnTo>
                <a:lnTo>
                  <a:pt x="247650" y="102394"/>
                </a:lnTo>
                <a:lnTo>
                  <a:pt x="278607" y="76200"/>
                </a:lnTo>
                <a:lnTo>
                  <a:pt x="309563" y="59531"/>
                </a:lnTo>
                <a:lnTo>
                  <a:pt x="326232" y="52387"/>
                </a:lnTo>
                <a:lnTo>
                  <a:pt x="340519" y="57150"/>
                </a:lnTo>
                <a:lnTo>
                  <a:pt x="345282" y="64294"/>
                </a:lnTo>
                <a:lnTo>
                  <a:pt x="340519" y="85725"/>
                </a:lnTo>
                <a:lnTo>
                  <a:pt x="323850" y="154781"/>
                </a:lnTo>
                <a:lnTo>
                  <a:pt x="316707" y="204787"/>
                </a:lnTo>
                <a:lnTo>
                  <a:pt x="328613" y="228600"/>
                </a:lnTo>
                <a:lnTo>
                  <a:pt x="352425" y="269081"/>
                </a:lnTo>
                <a:lnTo>
                  <a:pt x="361950" y="295275"/>
                </a:lnTo>
                <a:lnTo>
                  <a:pt x="359569" y="323850"/>
                </a:lnTo>
                <a:lnTo>
                  <a:pt x="352425" y="347662"/>
                </a:lnTo>
                <a:lnTo>
                  <a:pt x="335757" y="361950"/>
                </a:lnTo>
                <a:lnTo>
                  <a:pt x="311944" y="369094"/>
                </a:lnTo>
                <a:lnTo>
                  <a:pt x="280988" y="369094"/>
                </a:lnTo>
                <a:lnTo>
                  <a:pt x="223838" y="354806"/>
                </a:lnTo>
                <a:lnTo>
                  <a:pt x="169069" y="323850"/>
                </a:lnTo>
                <a:lnTo>
                  <a:pt x="123825" y="285750"/>
                </a:lnTo>
                <a:lnTo>
                  <a:pt x="95250" y="250031"/>
                </a:lnTo>
                <a:lnTo>
                  <a:pt x="52388" y="1690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F0178A70-6E9C-42F4-B691-B26B22FBC12F}"/>
              </a:ext>
            </a:extLst>
          </p:cNvPr>
          <p:cNvSpPr/>
          <p:nvPr/>
        </p:nvSpPr>
        <p:spPr>
          <a:xfrm>
            <a:off x="6094413" y="3567113"/>
            <a:ext cx="504825" cy="452437"/>
          </a:xfrm>
          <a:custGeom>
            <a:avLst/>
            <a:gdLst>
              <a:gd name="connsiteX0" fmla="*/ 285750 w 504825"/>
              <a:gd name="connsiteY0" fmla="*/ 100012 h 452437"/>
              <a:gd name="connsiteX1" fmla="*/ 233362 w 504825"/>
              <a:gd name="connsiteY1" fmla="*/ 71437 h 452437"/>
              <a:gd name="connsiteX2" fmla="*/ 159544 w 504825"/>
              <a:gd name="connsiteY2" fmla="*/ 38100 h 452437"/>
              <a:gd name="connsiteX3" fmla="*/ 97631 w 504825"/>
              <a:gd name="connsiteY3" fmla="*/ 14287 h 452437"/>
              <a:gd name="connsiteX4" fmla="*/ 38100 w 504825"/>
              <a:gd name="connsiteY4" fmla="*/ 0 h 452437"/>
              <a:gd name="connsiteX5" fmla="*/ 11906 w 504825"/>
              <a:gd name="connsiteY5" fmla="*/ 0 h 452437"/>
              <a:gd name="connsiteX6" fmla="*/ 0 w 504825"/>
              <a:gd name="connsiteY6" fmla="*/ 4762 h 452437"/>
              <a:gd name="connsiteX7" fmla="*/ 0 w 504825"/>
              <a:gd name="connsiteY7" fmla="*/ 19050 h 452437"/>
              <a:gd name="connsiteX8" fmla="*/ 9525 w 504825"/>
              <a:gd name="connsiteY8" fmla="*/ 30956 h 452437"/>
              <a:gd name="connsiteX9" fmla="*/ 26194 w 504825"/>
              <a:gd name="connsiteY9" fmla="*/ 45243 h 452437"/>
              <a:gd name="connsiteX10" fmla="*/ 69056 w 504825"/>
              <a:gd name="connsiteY10" fmla="*/ 76200 h 452437"/>
              <a:gd name="connsiteX11" fmla="*/ 116681 w 504825"/>
              <a:gd name="connsiteY11" fmla="*/ 119062 h 452437"/>
              <a:gd name="connsiteX12" fmla="*/ 166687 w 504825"/>
              <a:gd name="connsiteY12" fmla="*/ 173831 h 452437"/>
              <a:gd name="connsiteX13" fmla="*/ 223837 w 504825"/>
              <a:gd name="connsiteY13" fmla="*/ 240506 h 452437"/>
              <a:gd name="connsiteX14" fmla="*/ 283369 w 504825"/>
              <a:gd name="connsiteY14" fmla="*/ 319087 h 452437"/>
              <a:gd name="connsiteX15" fmla="*/ 311944 w 504825"/>
              <a:gd name="connsiteY15" fmla="*/ 364331 h 452437"/>
              <a:gd name="connsiteX16" fmla="*/ 335756 w 504825"/>
              <a:gd name="connsiteY16" fmla="*/ 400050 h 452437"/>
              <a:gd name="connsiteX17" fmla="*/ 359569 w 504825"/>
              <a:gd name="connsiteY17" fmla="*/ 426243 h 452437"/>
              <a:gd name="connsiteX18" fmla="*/ 381000 w 504825"/>
              <a:gd name="connsiteY18" fmla="*/ 442912 h 452437"/>
              <a:gd name="connsiteX19" fmla="*/ 414337 w 504825"/>
              <a:gd name="connsiteY19" fmla="*/ 452437 h 452437"/>
              <a:gd name="connsiteX20" fmla="*/ 438150 w 504825"/>
              <a:gd name="connsiteY20" fmla="*/ 452437 h 452437"/>
              <a:gd name="connsiteX21" fmla="*/ 459581 w 504825"/>
              <a:gd name="connsiteY21" fmla="*/ 442912 h 452437"/>
              <a:gd name="connsiteX22" fmla="*/ 478631 w 504825"/>
              <a:gd name="connsiteY22" fmla="*/ 428625 h 452437"/>
              <a:gd name="connsiteX23" fmla="*/ 490537 w 504825"/>
              <a:gd name="connsiteY23" fmla="*/ 404812 h 452437"/>
              <a:gd name="connsiteX24" fmla="*/ 500062 w 504825"/>
              <a:gd name="connsiteY24" fmla="*/ 354806 h 452437"/>
              <a:gd name="connsiteX25" fmla="*/ 504825 w 504825"/>
              <a:gd name="connsiteY25" fmla="*/ 292893 h 452437"/>
              <a:gd name="connsiteX26" fmla="*/ 485775 w 504825"/>
              <a:gd name="connsiteY26" fmla="*/ 247650 h 452437"/>
              <a:gd name="connsiteX27" fmla="*/ 445294 w 504825"/>
              <a:gd name="connsiteY27" fmla="*/ 211931 h 452437"/>
              <a:gd name="connsiteX28" fmla="*/ 385762 w 504825"/>
              <a:gd name="connsiteY28" fmla="*/ 164306 h 452437"/>
              <a:gd name="connsiteX29" fmla="*/ 285750 w 504825"/>
              <a:gd name="connsiteY29" fmla="*/ 100012 h 452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04825" h="452437">
                <a:moveTo>
                  <a:pt x="285750" y="100012"/>
                </a:moveTo>
                <a:lnTo>
                  <a:pt x="233362" y="71437"/>
                </a:lnTo>
                <a:lnTo>
                  <a:pt x="159544" y="38100"/>
                </a:lnTo>
                <a:lnTo>
                  <a:pt x="97631" y="14287"/>
                </a:lnTo>
                <a:lnTo>
                  <a:pt x="38100" y="0"/>
                </a:lnTo>
                <a:lnTo>
                  <a:pt x="11906" y="0"/>
                </a:lnTo>
                <a:lnTo>
                  <a:pt x="0" y="4762"/>
                </a:lnTo>
                <a:lnTo>
                  <a:pt x="0" y="19050"/>
                </a:lnTo>
                <a:lnTo>
                  <a:pt x="9525" y="30956"/>
                </a:lnTo>
                <a:lnTo>
                  <a:pt x="26194" y="45243"/>
                </a:lnTo>
                <a:lnTo>
                  <a:pt x="69056" y="76200"/>
                </a:lnTo>
                <a:lnTo>
                  <a:pt x="116681" y="119062"/>
                </a:lnTo>
                <a:lnTo>
                  <a:pt x="166687" y="173831"/>
                </a:lnTo>
                <a:lnTo>
                  <a:pt x="223837" y="240506"/>
                </a:lnTo>
                <a:lnTo>
                  <a:pt x="283369" y="319087"/>
                </a:lnTo>
                <a:lnTo>
                  <a:pt x="311944" y="364331"/>
                </a:lnTo>
                <a:lnTo>
                  <a:pt x="335756" y="400050"/>
                </a:lnTo>
                <a:lnTo>
                  <a:pt x="359569" y="426243"/>
                </a:lnTo>
                <a:lnTo>
                  <a:pt x="381000" y="442912"/>
                </a:lnTo>
                <a:lnTo>
                  <a:pt x="414337" y="452437"/>
                </a:lnTo>
                <a:lnTo>
                  <a:pt x="438150" y="452437"/>
                </a:lnTo>
                <a:lnTo>
                  <a:pt x="459581" y="442912"/>
                </a:lnTo>
                <a:lnTo>
                  <a:pt x="478631" y="428625"/>
                </a:lnTo>
                <a:lnTo>
                  <a:pt x="490537" y="404812"/>
                </a:lnTo>
                <a:lnTo>
                  <a:pt x="500062" y="354806"/>
                </a:lnTo>
                <a:lnTo>
                  <a:pt x="504825" y="292893"/>
                </a:lnTo>
                <a:lnTo>
                  <a:pt x="485775" y="247650"/>
                </a:lnTo>
                <a:lnTo>
                  <a:pt x="445294" y="211931"/>
                </a:lnTo>
                <a:lnTo>
                  <a:pt x="385762" y="164306"/>
                </a:lnTo>
                <a:lnTo>
                  <a:pt x="285750" y="10001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05104DAF-A79E-47F1-A743-E7DDE0942F88}"/>
              </a:ext>
            </a:extLst>
          </p:cNvPr>
          <p:cNvSpPr/>
          <p:nvPr/>
        </p:nvSpPr>
        <p:spPr>
          <a:xfrm>
            <a:off x="3836988" y="4348163"/>
            <a:ext cx="1244600" cy="1282700"/>
          </a:xfrm>
          <a:custGeom>
            <a:avLst/>
            <a:gdLst>
              <a:gd name="connsiteX0" fmla="*/ 716756 w 1245394"/>
              <a:gd name="connsiteY0" fmla="*/ 657225 h 1283493"/>
              <a:gd name="connsiteX1" fmla="*/ 819150 w 1245394"/>
              <a:gd name="connsiteY1" fmla="*/ 547687 h 1283493"/>
              <a:gd name="connsiteX2" fmla="*/ 914400 w 1245394"/>
              <a:gd name="connsiteY2" fmla="*/ 433387 h 1283493"/>
              <a:gd name="connsiteX3" fmla="*/ 971550 w 1245394"/>
              <a:gd name="connsiteY3" fmla="*/ 350043 h 1283493"/>
              <a:gd name="connsiteX4" fmla="*/ 1016794 w 1245394"/>
              <a:gd name="connsiteY4" fmla="*/ 273843 h 1283493"/>
              <a:gd name="connsiteX5" fmla="*/ 1040606 w 1245394"/>
              <a:gd name="connsiteY5" fmla="*/ 226218 h 1283493"/>
              <a:gd name="connsiteX6" fmla="*/ 1042987 w 1245394"/>
              <a:gd name="connsiteY6" fmla="*/ 200025 h 1283493"/>
              <a:gd name="connsiteX7" fmla="*/ 1040606 w 1245394"/>
              <a:gd name="connsiteY7" fmla="*/ 173831 h 1283493"/>
              <a:gd name="connsiteX8" fmla="*/ 1033462 w 1245394"/>
              <a:gd name="connsiteY8" fmla="*/ 130968 h 1283493"/>
              <a:gd name="connsiteX9" fmla="*/ 1019175 w 1245394"/>
              <a:gd name="connsiteY9" fmla="*/ 92868 h 1283493"/>
              <a:gd name="connsiteX10" fmla="*/ 1004887 w 1245394"/>
              <a:gd name="connsiteY10" fmla="*/ 69056 h 1283493"/>
              <a:gd name="connsiteX11" fmla="*/ 985837 w 1245394"/>
              <a:gd name="connsiteY11" fmla="*/ 50006 h 1283493"/>
              <a:gd name="connsiteX12" fmla="*/ 971550 w 1245394"/>
              <a:gd name="connsiteY12" fmla="*/ 38100 h 1283493"/>
              <a:gd name="connsiteX13" fmla="*/ 954881 w 1245394"/>
              <a:gd name="connsiteY13" fmla="*/ 19050 h 1283493"/>
              <a:gd name="connsiteX14" fmla="*/ 957262 w 1245394"/>
              <a:gd name="connsiteY14" fmla="*/ 9525 h 1283493"/>
              <a:gd name="connsiteX15" fmla="*/ 971550 w 1245394"/>
              <a:gd name="connsiteY15" fmla="*/ 0 h 1283493"/>
              <a:gd name="connsiteX16" fmla="*/ 988219 w 1245394"/>
              <a:gd name="connsiteY16" fmla="*/ 0 h 1283493"/>
              <a:gd name="connsiteX17" fmla="*/ 1007269 w 1245394"/>
              <a:gd name="connsiteY17" fmla="*/ 4762 h 1283493"/>
              <a:gd name="connsiteX18" fmla="*/ 1059656 w 1245394"/>
              <a:gd name="connsiteY18" fmla="*/ 33337 h 1283493"/>
              <a:gd name="connsiteX19" fmla="*/ 1116806 w 1245394"/>
              <a:gd name="connsiteY19" fmla="*/ 73818 h 1283493"/>
              <a:gd name="connsiteX20" fmla="*/ 1157287 w 1245394"/>
              <a:gd name="connsiteY20" fmla="*/ 109537 h 1283493"/>
              <a:gd name="connsiteX21" fmla="*/ 1197769 w 1245394"/>
              <a:gd name="connsiteY21" fmla="*/ 150018 h 1283493"/>
              <a:gd name="connsiteX22" fmla="*/ 1214437 w 1245394"/>
              <a:gd name="connsiteY22" fmla="*/ 176212 h 1283493"/>
              <a:gd name="connsiteX23" fmla="*/ 1231106 w 1245394"/>
              <a:gd name="connsiteY23" fmla="*/ 209550 h 1283493"/>
              <a:gd name="connsiteX24" fmla="*/ 1240631 w 1245394"/>
              <a:gd name="connsiteY24" fmla="*/ 247650 h 1283493"/>
              <a:gd name="connsiteX25" fmla="*/ 1245394 w 1245394"/>
              <a:gd name="connsiteY25" fmla="*/ 295275 h 1283493"/>
              <a:gd name="connsiteX26" fmla="*/ 1243012 w 1245394"/>
              <a:gd name="connsiteY26" fmla="*/ 373856 h 1283493"/>
              <a:gd name="connsiteX27" fmla="*/ 1081087 w 1245394"/>
              <a:gd name="connsiteY27" fmla="*/ 538162 h 1283493"/>
              <a:gd name="connsiteX28" fmla="*/ 990600 w 1245394"/>
              <a:gd name="connsiteY28" fmla="*/ 631031 h 1283493"/>
              <a:gd name="connsiteX29" fmla="*/ 888206 w 1245394"/>
              <a:gd name="connsiteY29" fmla="*/ 735806 h 1283493"/>
              <a:gd name="connsiteX30" fmla="*/ 790575 w 1245394"/>
              <a:gd name="connsiteY30" fmla="*/ 823912 h 1283493"/>
              <a:gd name="connsiteX31" fmla="*/ 609600 w 1245394"/>
              <a:gd name="connsiteY31" fmla="*/ 962025 h 1283493"/>
              <a:gd name="connsiteX32" fmla="*/ 445294 w 1245394"/>
              <a:gd name="connsiteY32" fmla="*/ 1071562 h 1283493"/>
              <a:gd name="connsiteX33" fmla="*/ 226219 w 1245394"/>
              <a:gd name="connsiteY33" fmla="*/ 1188243 h 1283493"/>
              <a:gd name="connsiteX34" fmla="*/ 61912 w 1245394"/>
              <a:gd name="connsiteY34" fmla="*/ 1269206 h 1283493"/>
              <a:gd name="connsiteX35" fmla="*/ 23812 w 1245394"/>
              <a:gd name="connsiteY35" fmla="*/ 1283493 h 1283493"/>
              <a:gd name="connsiteX36" fmla="*/ 11906 w 1245394"/>
              <a:gd name="connsiteY36" fmla="*/ 1283493 h 1283493"/>
              <a:gd name="connsiteX37" fmla="*/ 0 w 1245394"/>
              <a:gd name="connsiteY37" fmla="*/ 1271587 h 1283493"/>
              <a:gd name="connsiteX38" fmla="*/ 4762 w 1245394"/>
              <a:gd name="connsiteY38" fmla="*/ 1245393 h 1283493"/>
              <a:gd name="connsiteX39" fmla="*/ 14287 w 1245394"/>
              <a:gd name="connsiteY39" fmla="*/ 1226343 h 1283493"/>
              <a:gd name="connsiteX40" fmla="*/ 57150 w 1245394"/>
              <a:gd name="connsiteY40" fmla="*/ 1197768 h 1283493"/>
              <a:gd name="connsiteX41" fmla="*/ 214312 w 1245394"/>
              <a:gd name="connsiteY41" fmla="*/ 1095375 h 1283493"/>
              <a:gd name="connsiteX42" fmla="*/ 423862 w 1245394"/>
              <a:gd name="connsiteY42" fmla="*/ 935831 h 1283493"/>
              <a:gd name="connsiteX43" fmla="*/ 550069 w 1245394"/>
              <a:gd name="connsiteY43" fmla="*/ 823912 h 1283493"/>
              <a:gd name="connsiteX44" fmla="*/ 716756 w 1245394"/>
              <a:gd name="connsiteY44" fmla="*/ 657225 h 1283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45394" h="1283493">
                <a:moveTo>
                  <a:pt x="716756" y="657225"/>
                </a:moveTo>
                <a:lnTo>
                  <a:pt x="819150" y="547687"/>
                </a:lnTo>
                <a:lnTo>
                  <a:pt x="914400" y="433387"/>
                </a:lnTo>
                <a:lnTo>
                  <a:pt x="971550" y="350043"/>
                </a:lnTo>
                <a:lnTo>
                  <a:pt x="1016794" y="273843"/>
                </a:lnTo>
                <a:lnTo>
                  <a:pt x="1040606" y="226218"/>
                </a:lnTo>
                <a:lnTo>
                  <a:pt x="1042987" y="200025"/>
                </a:lnTo>
                <a:lnTo>
                  <a:pt x="1040606" y="173831"/>
                </a:lnTo>
                <a:lnTo>
                  <a:pt x="1033462" y="130968"/>
                </a:lnTo>
                <a:lnTo>
                  <a:pt x="1019175" y="92868"/>
                </a:lnTo>
                <a:lnTo>
                  <a:pt x="1004887" y="69056"/>
                </a:lnTo>
                <a:lnTo>
                  <a:pt x="985837" y="50006"/>
                </a:lnTo>
                <a:lnTo>
                  <a:pt x="971550" y="38100"/>
                </a:lnTo>
                <a:lnTo>
                  <a:pt x="954881" y="19050"/>
                </a:lnTo>
                <a:lnTo>
                  <a:pt x="957262" y="9525"/>
                </a:lnTo>
                <a:lnTo>
                  <a:pt x="971550" y="0"/>
                </a:lnTo>
                <a:lnTo>
                  <a:pt x="988219" y="0"/>
                </a:lnTo>
                <a:lnTo>
                  <a:pt x="1007269" y="4762"/>
                </a:lnTo>
                <a:lnTo>
                  <a:pt x="1059656" y="33337"/>
                </a:lnTo>
                <a:lnTo>
                  <a:pt x="1116806" y="73818"/>
                </a:lnTo>
                <a:lnTo>
                  <a:pt x="1157287" y="109537"/>
                </a:lnTo>
                <a:lnTo>
                  <a:pt x="1197769" y="150018"/>
                </a:lnTo>
                <a:lnTo>
                  <a:pt x="1214437" y="176212"/>
                </a:lnTo>
                <a:lnTo>
                  <a:pt x="1231106" y="209550"/>
                </a:lnTo>
                <a:lnTo>
                  <a:pt x="1240631" y="247650"/>
                </a:lnTo>
                <a:lnTo>
                  <a:pt x="1245394" y="295275"/>
                </a:lnTo>
                <a:lnTo>
                  <a:pt x="1243012" y="373856"/>
                </a:lnTo>
                <a:lnTo>
                  <a:pt x="1081087" y="538162"/>
                </a:lnTo>
                <a:lnTo>
                  <a:pt x="990600" y="631031"/>
                </a:lnTo>
                <a:lnTo>
                  <a:pt x="888206" y="735806"/>
                </a:lnTo>
                <a:lnTo>
                  <a:pt x="790575" y="823912"/>
                </a:lnTo>
                <a:lnTo>
                  <a:pt x="609600" y="962025"/>
                </a:lnTo>
                <a:lnTo>
                  <a:pt x="445294" y="1071562"/>
                </a:lnTo>
                <a:lnTo>
                  <a:pt x="226219" y="1188243"/>
                </a:lnTo>
                <a:lnTo>
                  <a:pt x="61912" y="1269206"/>
                </a:lnTo>
                <a:lnTo>
                  <a:pt x="23812" y="1283493"/>
                </a:lnTo>
                <a:lnTo>
                  <a:pt x="11906" y="1283493"/>
                </a:lnTo>
                <a:lnTo>
                  <a:pt x="0" y="1271587"/>
                </a:lnTo>
                <a:lnTo>
                  <a:pt x="4762" y="1245393"/>
                </a:lnTo>
                <a:lnTo>
                  <a:pt x="14287" y="1226343"/>
                </a:lnTo>
                <a:lnTo>
                  <a:pt x="57150" y="1197768"/>
                </a:lnTo>
                <a:lnTo>
                  <a:pt x="214312" y="1095375"/>
                </a:lnTo>
                <a:lnTo>
                  <a:pt x="423862" y="935831"/>
                </a:lnTo>
                <a:lnTo>
                  <a:pt x="550069" y="823912"/>
                </a:lnTo>
                <a:lnTo>
                  <a:pt x="716756" y="6572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77A7E253-2FB3-4962-9644-130698C725B7}"/>
              </a:ext>
            </a:extLst>
          </p:cNvPr>
          <p:cNvSpPr/>
          <p:nvPr/>
        </p:nvSpPr>
        <p:spPr>
          <a:xfrm>
            <a:off x="4881563" y="4608513"/>
            <a:ext cx="957262" cy="234950"/>
          </a:xfrm>
          <a:custGeom>
            <a:avLst/>
            <a:gdLst>
              <a:gd name="connsiteX0" fmla="*/ 602456 w 957262"/>
              <a:gd name="connsiteY0" fmla="*/ 178594 h 235744"/>
              <a:gd name="connsiteX1" fmla="*/ 0 w 957262"/>
              <a:gd name="connsiteY1" fmla="*/ 235744 h 235744"/>
              <a:gd name="connsiteX2" fmla="*/ 97631 w 957262"/>
              <a:gd name="connsiteY2" fmla="*/ 100012 h 235744"/>
              <a:gd name="connsiteX3" fmla="*/ 400050 w 957262"/>
              <a:gd name="connsiteY3" fmla="*/ 71437 h 235744"/>
              <a:gd name="connsiteX4" fmla="*/ 807243 w 957262"/>
              <a:gd name="connsiteY4" fmla="*/ 28575 h 235744"/>
              <a:gd name="connsiteX5" fmla="*/ 831056 w 957262"/>
              <a:gd name="connsiteY5" fmla="*/ 23812 h 235744"/>
              <a:gd name="connsiteX6" fmla="*/ 957262 w 957262"/>
              <a:gd name="connsiteY6" fmla="*/ 0 h 235744"/>
              <a:gd name="connsiteX7" fmla="*/ 954881 w 957262"/>
              <a:gd name="connsiteY7" fmla="*/ 145256 h 235744"/>
              <a:gd name="connsiteX8" fmla="*/ 752475 w 957262"/>
              <a:gd name="connsiteY8" fmla="*/ 166687 h 235744"/>
              <a:gd name="connsiteX9" fmla="*/ 602456 w 957262"/>
              <a:gd name="connsiteY9" fmla="*/ 178594 h 235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57262" h="235744">
                <a:moveTo>
                  <a:pt x="602456" y="178594"/>
                </a:moveTo>
                <a:lnTo>
                  <a:pt x="0" y="235744"/>
                </a:lnTo>
                <a:lnTo>
                  <a:pt x="97631" y="100012"/>
                </a:lnTo>
                <a:lnTo>
                  <a:pt x="400050" y="71437"/>
                </a:lnTo>
                <a:lnTo>
                  <a:pt x="807243" y="28575"/>
                </a:lnTo>
                <a:lnTo>
                  <a:pt x="831056" y="23812"/>
                </a:lnTo>
                <a:lnTo>
                  <a:pt x="957262" y="0"/>
                </a:lnTo>
                <a:cubicBezTo>
                  <a:pt x="956468" y="48419"/>
                  <a:pt x="955675" y="96837"/>
                  <a:pt x="954881" y="145256"/>
                </a:cubicBezTo>
                <a:lnTo>
                  <a:pt x="752475" y="166687"/>
                </a:lnTo>
                <a:lnTo>
                  <a:pt x="602456" y="1785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7D444673-471E-493B-99D5-3D1E0B2D827B}"/>
              </a:ext>
            </a:extLst>
          </p:cNvPr>
          <p:cNvSpPr/>
          <p:nvPr/>
        </p:nvSpPr>
        <p:spPr>
          <a:xfrm>
            <a:off x="3973513" y="4538663"/>
            <a:ext cx="2136775" cy="1481137"/>
          </a:xfrm>
          <a:custGeom>
            <a:avLst/>
            <a:gdLst>
              <a:gd name="connsiteX0" fmla="*/ 1078707 w 2135982"/>
              <a:gd name="connsiteY0" fmla="*/ 959643 h 1481137"/>
              <a:gd name="connsiteX1" fmla="*/ 1235869 w 2135982"/>
              <a:gd name="connsiteY1" fmla="*/ 850106 h 1481137"/>
              <a:gd name="connsiteX2" fmla="*/ 1397794 w 2135982"/>
              <a:gd name="connsiteY2" fmla="*/ 726281 h 1481137"/>
              <a:gd name="connsiteX3" fmla="*/ 1507332 w 2135982"/>
              <a:gd name="connsiteY3" fmla="*/ 635793 h 1481137"/>
              <a:gd name="connsiteX4" fmla="*/ 1616869 w 2135982"/>
              <a:gd name="connsiteY4" fmla="*/ 514350 h 1481137"/>
              <a:gd name="connsiteX5" fmla="*/ 1669257 w 2135982"/>
              <a:gd name="connsiteY5" fmla="*/ 445293 h 1481137"/>
              <a:gd name="connsiteX6" fmla="*/ 1704975 w 2135982"/>
              <a:gd name="connsiteY6" fmla="*/ 395287 h 1481137"/>
              <a:gd name="connsiteX7" fmla="*/ 1726407 w 2135982"/>
              <a:gd name="connsiteY7" fmla="*/ 357187 h 1481137"/>
              <a:gd name="connsiteX8" fmla="*/ 1752600 w 2135982"/>
              <a:gd name="connsiteY8" fmla="*/ 297656 h 1481137"/>
              <a:gd name="connsiteX9" fmla="*/ 1757363 w 2135982"/>
              <a:gd name="connsiteY9" fmla="*/ 271462 h 1481137"/>
              <a:gd name="connsiteX10" fmla="*/ 1754982 w 2135982"/>
              <a:gd name="connsiteY10" fmla="*/ 252412 h 1481137"/>
              <a:gd name="connsiteX11" fmla="*/ 1743075 w 2135982"/>
              <a:gd name="connsiteY11" fmla="*/ 230981 h 1481137"/>
              <a:gd name="connsiteX12" fmla="*/ 1704975 w 2135982"/>
              <a:gd name="connsiteY12" fmla="*/ 176212 h 1481137"/>
              <a:gd name="connsiteX13" fmla="*/ 1716882 w 2135982"/>
              <a:gd name="connsiteY13" fmla="*/ 104775 h 1481137"/>
              <a:gd name="connsiteX14" fmla="*/ 1759744 w 2135982"/>
              <a:gd name="connsiteY14" fmla="*/ 73818 h 1481137"/>
              <a:gd name="connsiteX15" fmla="*/ 1790700 w 2135982"/>
              <a:gd name="connsiteY15" fmla="*/ 47625 h 1481137"/>
              <a:gd name="connsiteX16" fmla="*/ 1812132 w 2135982"/>
              <a:gd name="connsiteY16" fmla="*/ 16668 h 1481137"/>
              <a:gd name="connsiteX17" fmla="*/ 1821657 w 2135982"/>
              <a:gd name="connsiteY17" fmla="*/ 2381 h 1481137"/>
              <a:gd name="connsiteX18" fmla="*/ 1840707 w 2135982"/>
              <a:gd name="connsiteY18" fmla="*/ 0 h 1481137"/>
              <a:gd name="connsiteX19" fmla="*/ 1866900 w 2135982"/>
              <a:gd name="connsiteY19" fmla="*/ 9525 h 1481137"/>
              <a:gd name="connsiteX20" fmla="*/ 1919288 w 2135982"/>
              <a:gd name="connsiteY20" fmla="*/ 33337 h 1481137"/>
              <a:gd name="connsiteX21" fmla="*/ 1993107 w 2135982"/>
              <a:gd name="connsiteY21" fmla="*/ 78581 h 1481137"/>
              <a:gd name="connsiteX22" fmla="*/ 2085975 w 2135982"/>
              <a:gd name="connsiteY22" fmla="*/ 145256 h 1481137"/>
              <a:gd name="connsiteX23" fmla="*/ 2121694 w 2135982"/>
              <a:gd name="connsiteY23" fmla="*/ 169068 h 1481137"/>
              <a:gd name="connsiteX24" fmla="*/ 2131219 w 2135982"/>
              <a:gd name="connsiteY24" fmla="*/ 183356 h 1481137"/>
              <a:gd name="connsiteX25" fmla="*/ 2135982 w 2135982"/>
              <a:gd name="connsiteY25" fmla="*/ 202406 h 1481137"/>
              <a:gd name="connsiteX26" fmla="*/ 2133600 w 2135982"/>
              <a:gd name="connsiteY26" fmla="*/ 214312 h 1481137"/>
              <a:gd name="connsiteX27" fmla="*/ 2119313 w 2135982"/>
              <a:gd name="connsiteY27" fmla="*/ 230981 h 1481137"/>
              <a:gd name="connsiteX28" fmla="*/ 2093119 w 2135982"/>
              <a:gd name="connsiteY28" fmla="*/ 254793 h 1481137"/>
              <a:gd name="connsiteX29" fmla="*/ 2069307 w 2135982"/>
              <a:gd name="connsiteY29" fmla="*/ 269081 h 1481137"/>
              <a:gd name="connsiteX30" fmla="*/ 2016919 w 2135982"/>
              <a:gd name="connsiteY30" fmla="*/ 345281 h 1481137"/>
              <a:gd name="connsiteX31" fmla="*/ 1924050 w 2135982"/>
              <a:gd name="connsiteY31" fmla="*/ 473868 h 1481137"/>
              <a:gd name="connsiteX32" fmla="*/ 1843088 w 2135982"/>
              <a:gd name="connsiteY32" fmla="*/ 573881 h 1481137"/>
              <a:gd name="connsiteX33" fmla="*/ 1721644 w 2135982"/>
              <a:gd name="connsiteY33" fmla="*/ 709612 h 1481137"/>
              <a:gd name="connsiteX34" fmla="*/ 1659732 w 2135982"/>
              <a:gd name="connsiteY34" fmla="*/ 769143 h 1481137"/>
              <a:gd name="connsiteX35" fmla="*/ 1485900 w 2135982"/>
              <a:gd name="connsiteY35" fmla="*/ 904875 h 1481137"/>
              <a:gd name="connsiteX36" fmla="*/ 1221582 w 2135982"/>
              <a:gd name="connsiteY36" fmla="*/ 1078706 h 1481137"/>
              <a:gd name="connsiteX37" fmla="*/ 1021557 w 2135982"/>
              <a:gd name="connsiteY37" fmla="*/ 1197768 h 1481137"/>
              <a:gd name="connsiteX38" fmla="*/ 857250 w 2135982"/>
              <a:gd name="connsiteY38" fmla="*/ 1276350 h 1481137"/>
              <a:gd name="connsiteX39" fmla="*/ 688182 w 2135982"/>
              <a:gd name="connsiteY39" fmla="*/ 1345406 h 1481137"/>
              <a:gd name="connsiteX40" fmla="*/ 526257 w 2135982"/>
              <a:gd name="connsiteY40" fmla="*/ 1393031 h 1481137"/>
              <a:gd name="connsiteX41" fmla="*/ 357188 w 2135982"/>
              <a:gd name="connsiteY41" fmla="*/ 1433512 h 1481137"/>
              <a:gd name="connsiteX42" fmla="*/ 178594 w 2135982"/>
              <a:gd name="connsiteY42" fmla="*/ 1464468 h 1481137"/>
              <a:gd name="connsiteX43" fmla="*/ 33338 w 2135982"/>
              <a:gd name="connsiteY43" fmla="*/ 1481137 h 1481137"/>
              <a:gd name="connsiteX44" fmla="*/ 7144 w 2135982"/>
              <a:gd name="connsiteY44" fmla="*/ 1473993 h 1481137"/>
              <a:gd name="connsiteX45" fmla="*/ 0 w 2135982"/>
              <a:gd name="connsiteY45" fmla="*/ 1457325 h 1481137"/>
              <a:gd name="connsiteX46" fmla="*/ 11907 w 2135982"/>
              <a:gd name="connsiteY46" fmla="*/ 1438275 h 1481137"/>
              <a:gd name="connsiteX47" fmla="*/ 28575 w 2135982"/>
              <a:gd name="connsiteY47" fmla="*/ 1419225 h 1481137"/>
              <a:gd name="connsiteX48" fmla="*/ 59532 w 2135982"/>
              <a:gd name="connsiteY48" fmla="*/ 1404937 h 1481137"/>
              <a:gd name="connsiteX49" fmla="*/ 292894 w 2135982"/>
              <a:gd name="connsiteY49" fmla="*/ 1335881 h 1481137"/>
              <a:gd name="connsiteX50" fmla="*/ 509588 w 2135982"/>
              <a:gd name="connsiteY50" fmla="*/ 1257300 h 1481137"/>
              <a:gd name="connsiteX51" fmla="*/ 681038 w 2135982"/>
              <a:gd name="connsiteY51" fmla="*/ 1188243 h 1481137"/>
              <a:gd name="connsiteX52" fmla="*/ 831057 w 2135982"/>
              <a:gd name="connsiteY52" fmla="*/ 1114425 h 1481137"/>
              <a:gd name="connsiteX53" fmla="*/ 1078707 w 2135982"/>
              <a:gd name="connsiteY53" fmla="*/ 959643 h 1481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135982" h="1481137">
                <a:moveTo>
                  <a:pt x="1078707" y="959643"/>
                </a:moveTo>
                <a:lnTo>
                  <a:pt x="1235869" y="850106"/>
                </a:lnTo>
                <a:lnTo>
                  <a:pt x="1397794" y="726281"/>
                </a:lnTo>
                <a:lnTo>
                  <a:pt x="1507332" y="635793"/>
                </a:lnTo>
                <a:lnTo>
                  <a:pt x="1616869" y="514350"/>
                </a:lnTo>
                <a:lnTo>
                  <a:pt x="1669257" y="445293"/>
                </a:lnTo>
                <a:lnTo>
                  <a:pt x="1704975" y="395287"/>
                </a:lnTo>
                <a:lnTo>
                  <a:pt x="1726407" y="357187"/>
                </a:lnTo>
                <a:lnTo>
                  <a:pt x="1752600" y="297656"/>
                </a:lnTo>
                <a:lnTo>
                  <a:pt x="1757363" y="271462"/>
                </a:lnTo>
                <a:lnTo>
                  <a:pt x="1754982" y="252412"/>
                </a:lnTo>
                <a:lnTo>
                  <a:pt x="1743075" y="230981"/>
                </a:lnTo>
                <a:lnTo>
                  <a:pt x="1704975" y="176212"/>
                </a:lnTo>
                <a:lnTo>
                  <a:pt x="1716882" y="104775"/>
                </a:lnTo>
                <a:lnTo>
                  <a:pt x="1759744" y="73818"/>
                </a:lnTo>
                <a:lnTo>
                  <a:pt x="1790700" y="47625"/>
                </a:lnTo>
                <a:lnTo>
                  <a:pt x="1812132" y="16668"/>
                </a:lnTo>
                <a:lnTo>
                  <a:pt x="1821657" y="2381"/>
                </a:lnTo>
                <a:lnTo>
                  <a:pt x="1840707" y="0"/>
                </a:lnTo>
                <a:lnTo>
                  <a:pt x="1866900" y="9525"/>
                </a:lnTo>
                <a:lnTo>
                  <a:pt x="1919288" y="33337"/>
                </a:lnTo>
                <a:lnTo>
                  <a:pt x="1993107" y="78581"/>
                </a:lnTo>
                <a:lnTo>
                  <a:pt x="2085975" y="145256"/>
                </a:lnTo>
                <a:lnTo>
                  <a:pt x="2121694" y="169068"/>
                </a:lnTo>
                <a:lnTo>
                  <a:pt x="2131219" y="183356"/>
                </a:lnTo>
                <a:lnTo>
                  <a:pt x="2135982" y="202406"/>
                </a:lnTo>
                <a:lnTo>
                  <a:pt x="2133600" y="214312"/>
                </a:lnTo>
                <a:lnTo>
                  <a:pt x="2119313" y="230981"/>
                </a:lnTo>
                <a:lnTo>
                  <a:pt x="2093119" y="254793"/>
                </a:lnTo>
                <a:lnTo>
                  <a:pt x="2069307" y="269081"/>
                </a:lnTo>
                <a:lnTo>
                  <a:pt x="2016919" y="345281"/>
                </a:lnTo>
                <a:lnTo>
                  <a:pt x="1924050" y="473868"/>
                </a:lnTo>
                <a:lnTo>
                  <a:pt x="1843088" y="573881"/>
                </a:lnTo>
                <a:lnTo>
                  <a:pt x="1721644" y="709612"/>
                </a:lnTo>
                <a:lnTo>
                  <a:pt x="1659732" y="769143"/>
                </a:lnTo>
                <a:lnTo>
                  <a:pt x="1485900" y="904875"/>
                </a:lnTo>
                <a:lnTo>
                  <a:pt x="1221582" y="1078706"/>
                </a:lnTo>
                <a:lnTo>
                  <a:pt x="1021557" y="1197768"/>
                </a:lnTo>
                <a:lnTo>
                  <a:pt x="857250" y="1276350"/>
                </a:lnTo>
                <a:lnTo>
                  <a:pt x="688182" y="1345406"/>
                </a:lnTo>
                <a:lnTo>
                  <a:pt x="526257" y="1393031"/>
                </a:lnTo>
                <a:lnTo>
                  <a:pt x="357188" y="1433512"/>
                </a:lnTo>
                <a:lnTo>
                  <a:pt x="178594" y="1464468"/>
                </a:lnTo>
                <a:lnTo>
                  <a:pt x="33338" y="1481137"/>
                </a:lnTo>
                <a:lnTo>
                  <a:pt x="7144" y="1473993"/>
                </a:lnTo>
                <a:lnTo>
                  <a:pt x="0" y="1457325"/>
                </a:lnTo>
                <a:lnTo>
                  <a:pt x="11907" y="1438275"/>
                </a:lnTo>
                <a:lnTo>
                  <a:pt x="28575" y="1419225"/>
                </a:lnTo>
                <a:lnTo>
                  <a:pt x="59532" y="1404937"/>
                </a:lnTo>
                <a:lnTo>
                  <a:pt x="292894" y="1335881"/>
                </a:lnTo>
                <a:lnTo>
                  <a:pt x="509588" y="1257300"/>
                </a:lnTo>
                <a:lnTo>
                  <a:pt x="681038" y="1188243"/>
                </a:lnTo>
                <a:lnTo>
                  <a:pt x="831057" y="1114425"/>
                </a:lnTo>
                <a:lnTo>
                  <a:pt x="1078707" y="95964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DFB082E9-184E-4B57-A3C0-7E389187F329}"/>
              </a:ext>
            </a:extLst>
          </p:cNvPr>
          <p:cNvSpPr/>
          <p:nvPr/>
        </p:nvSpPr>
        <p:spPr>
          <a:xfrm>
            <a:off x="4805363" y="4838700"/>
            <a:ext cx="2433637" cy="1179513"/>
          </a:xfrm>
          <a:custGeom>
            <a:avLst/>
            <a:gdLst>
              <a:gd name="connsiteX0" fmla="*/ 1133475 w 2433637"/>
              <a:gd name="connsiteY0" fmla="*/ 583406 h 1178719"/>
              <a:gd name="connsiteX1" fmla="*/ 921543 w 2433637"/>
              <a:gd name="connsiteY1" fmla="*/ 478631 h 1178719"/>
              <a:gd name="connsiteX2" fmla="*/ 838200 w 2433637"/>
              <a:gd name="connsiteY2" fmla="*/ 435769 h 1178719"/>
              <a:gd name="connsiteX3" fmla="*/ 669131 w 2433637"/>
              <a:gd name="connsiteY3" fmla="*/ 359569 h 1178719"/>
              <a:gd name="connsiteX4" fmla="*/ 545306 w 2433637"/>
              <a:gd name="connsiteY4" fmla="*/ 288131 h 1178719"/>
              <a:gd name="connsiteX5" fmla="*/ 357187 w 2433637"/>
              <a:gd name="connsiteY5" fmla="*/ 178594 h 1178719"/>
              <a:gd name="connsiteX6" fmla="*/ 178593 w 2433637"/>
              <a:gd name="connsiteY6" fmla="*/ 76200 h 1178719"/>
              <a:gd name="connsiteX7" fmla="*/ 57150 w 2433637"/>
              <a:gd name="connsiteY7" fmla="*/ 0 h 1178719"/>
              <a:gd name="connsiteX8" fmla="*/ 0 w 2433637"/>
              <a:gd name="connsiteY8" fmla="*/ 73819 h 1178719"/>
              <a:gd name="connsiteX9" fmla="*/ 111918 w 2433637"/>
              <a:gd name="connsiteY9" fmla="*/ 147638 h 1178719"/>
              <a:gd name="connsiteX10" fmla="*/ 290512 w 2433637"/>
              <a:gd name="connsiteY10" fmla="*/ 269081 h 1178719"/>
              <a:gd name="connsiteX11" fmla="*/ 438150 w 2433637"/>
              <a:gd name="connsiteY11" fmla="*/ 371475 h 1178719"/>
              <a:gd name="connsiteX12" fmla="*/ 581025 w 2433637"/>
              <a:gd name="connsiteY12" fmla="*/ 469106 h 1178719"/>
              <a:gd name="connsiteX13" fmla="*/ 707231 w 2433637"/>
              <a:gd name="connsiteY13" fmla="*/ 545306 h 1178719"/>
              <a:gd name="connsiteX14" fmla="*/ 828675 w 2433637"/>
              <a:gd name="connsiteY14" fmla="*/ 650081 h 1178719"/>
              <a:gd name="connsiteX15" fmla="*/ 1021556 w 2433637"/>
              <a:gd name="connsiteY15" fmla="*/ 814388 h 1178719"/>
              <a:gd name="connsiteX16" fmla="*/ 1193006 w 2433637"/>
              <a:gd name="connsiteY16" fmla="*/ 964406 h 1178719"/>
              <a:gd name="connsiteX17" fmla="*/ 1314450 w 2433637"/>
              <a:gd name="connsiteY17" fmla="*/ 1071563 h 1178719"/>
              <a:gd name="connsiteX18" fmla="*/ 1366837 w 2433637"/>
              <a:gd name="connsiteY18" fmla="*/ 1114425 h 1178719"/>
              <a:gd name="connsiteX19" fmla="*/ 1402556 w 2433637"/>
              <a:gd name="connsiteY19" fmla="*/ 1143000 h 1178719"/>
              <a:gd name="connsiteX20" fmla="*/ 1423987 w 2433637"/>
              <a:gd name="connsiteY20" fmla="*/ 1154906 h 1178719"/>
              <a:gd name="connsiteX21" fmla="*/ 1462087 w 2433637"/>
              <a:gd name="connsiteY21" fmla="*/ 1166813 h 1178719"/>
              <a:gd name="connsiteX22" fmla="*/ 1528762 w 2433637"/>
              <a:gd name="connsiteY22" fmla="*/ 1176338 h 1178719"/>
              <a:gd name="connsiteX23" fmla="*/ 1662112 w 2433637"/>
              <a:gd name="connsiteY23" fmla="*/ 1178719 h 1178719"/>
              <a:gd name="connsiteX24" fmla="*/ 1814512 w 2433637"/>
              <a:gd name="connsiteY24" fmla="*/ 1171575 h 1178719"/>
              <a:gd name="connsiteX25" fmla="*/ 2052637 w 2433637"/>
              <a:gd name="connsiteY25" fmla="*/ 1147763 h 1178719"/>
              <a:gd name="connsiteX26" fmla="*/ 2312193 w 2433637"/>
              <a:gd name="connsiteY26" fmla="*/ 1121569 h 1178719"/>
              <a:gd name="connsiteX27" fmla="*/ 2395537 w 2433637"/>
              <a:gd name="connsiteY27" fmla="*/ 1112044 h 1178719"/>
              <a:gd name="connsiteX28" fmla="*/ 2421731 w 2433637"/>
              <a:gd name="connsiteY28" fmla="*/ 1107281 h 1178719"/>
              <a:gd name="connsiteX29" fmla="*/ 2433637 w 2433637"/>
              <a:gd name="connsiteY29" fmla="*/ 1092994 h 1178719"/>
              <a:gd name="connsiteX30" fmla="*/ 2431256 w 2433637"/>
              <a:gd name="connsiteY30" fmla="*/ 1078706 h 1178719"/>
              <a:gd name="connsiteX31" fmla="*/ 2419350 w 2433637"/>
              <a:gd name="connsiteY31" fmla="*/ 1062038 h 1178719"/>
              <a:gd name="connsiteX32" fmla="*/ 2395537 w 2433637"/>
              <a:gd name="connsiteY32" fmla="*/ 1047750 h 1178719"/>
              <a:gd name="connsiteX33" fmla="*/ 2345531 w 2433637"/>
              <a:gd name="connsiteY33" fmla="*/ 1033463 h 1178719"/>
              <a:gd name="connsiteX34" fmla="*/ 2171700 w 2433637"/>
              <a:gd name="connsiteY34" fmla="*/ 981075 h 1178719"/>
              <a:gd name="connsiteX35" fmla="*/ 1966912 w 2433637"/>
              <a:gd name="connsiteY35" fmla="*/ 916781 h 1178719"/>
              <a:gd name="connsiteX36" fmla="*/ 1704975 w 2433637"/>
              <a:gd name="connsiteY36" fmla="*/ 826294 h 1178719"/>
              <a:gd name="connsiteX37" fmla="*/ 1431131 w 2433637"/>
              <a:gd name="connsiteY37" fmla="*/ 716756 h 1178719"/>
              <a:gd name="connsiteX38" fmla="*/ 1133475 w 2433637"/>
              <a:gd name="connsiteY38" fmla="*/ 583406 h 1178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433637" h="1178719">
                <a:moveTo>
                  <a:pt x="1133475" y="583406"/>
                </a:moveTo>
                <a:lnTo>
                  <a:pt x="921543" y="478631"/>
                </a:lnTo>
                <a:lnTo>
                  <a:pt x="838200" y="435769"/>
                </a:lnTo>
                <a:lnTo>
                  <a:pt x="669131" y="359569"/>
                </a:lnTo>
                <a:lnTo>
                  <a:pt x="545306" y="288131"/>
                </a:lnTo>
                <a:lnTo>
                  <a:pt x="357187" y="178594"/>
                </a:lnTo>
                <a:lnTo>
                  <a:pt x="178593" y="76200"/>
                </a:lnTo>
                <a:lnTo>
                  <a:pt x="57150" y="0"/>
                </a:lnTo>
                <a:lnTo>
                  <a:pt x="0" y="73819"/>
                </a:lnTo>
                <a:lnTo>
                  <a:pt x="111918" y="147638"/>
                </a:lnTo>
                <a:lnTo>
                  <a:pt x="290512" y="269081"/>
                </a:lnTo>
                <a:lnTo>
                  <a:pt x="438150" y="371475"/>
                </a:lnTo>
                <a:lnTo>
                  <a:pt x="581025" y="469106"/>
                </a:lnTo>
                <a:lnTo>
                  <a:pt x="707231" y="545306"/>
                </a:lnTo>
                <a:lnTo>
                  <a:pt x="828675" y="650081"/>
                </a:lnTo>
                <a:lnTo>
                  <a:pt x="1021556" y="814388"/>
                </a:lnTo>
                <a:lnTo>
                  <a:pt x="1193006" y="964406"/>
                </a:lnTo>
                <a:lnTo>
                  <a:pt x="1314450" y="1071563"/>
                </a:lnTo>
                <a:lnTo>
                  <a:pt x="1366837" y="1114425"/>
                </a:lnTo>
                <a:lnTo>
                  <a:pt x="1402556" y="1143000"/>
                </a:lnTo>
                <a:lnTo>
                  <a:pt x="1423987" y="1154906"/>
                </a:lnTo>
                <a:lnTo>
                  <a:pt x="1462087" y="1166813"/>
                </a:lnTo>
                <a:lnTo>
                  <a:pt x="1528762" y="1176338"/>
                </a:lnTo>
                <a:lnTo>
                  <a:pt x="1662112" y="1178719"/>
                </a:lnTo>
                <a:lnTo>
                  <a:pt x="1814512" y="1171575"/>
                </a:lnTo>
                <a:lnTo>
                  <a:pt x="2052637" y="1147763"/>
                </a:lnTo>
                <a:lnTo>
                  <a:pt x="2312193" y="1121569"/>
                </a:lnTo>
                <a:lnTo>
                  <a:pt x="2395537" y="1112044"/>
                </a:lnTo>
                <a:lnTo>
                  <a:pt x="2421731" y="1107281"/>
                </a:lnTo>
                <a:lnTo>
                  <a:pt x="2433637" y="1092994"/>
                </a:lnTo>
                <a:lnTo>
                  <a:pt x="2431256" y="1078706"/>
                </a:lnTo>
                <a:lnTo>
                  <a:pt x="2419350" y="1062038"/>
                </a:lnTo>
                <a:lnTo>
                  <a:pt x="2395537" y="1047750"/>
                </a:lnTo>
                <a:lnTo>
                  <a:pt x="2345531" y="1033463"/>
                </a:lnTo>
                <a:lnTo>
                  <a:pt x="2171700" y="981075"/>
                </a:lnTo>
                <a:lnTo>
                  <a:pt x="1966912" y="916781"/>
                </a:lnTo>
                <a:lnTo>
                  <a:pt x="1704975" y="826294"/>
                </a:lnTo>
                <a:lnTo>
                  <a:pt x="1431131" y="716756"/>
                </a:lnTo>
                <a:lnTo>
                  <a:pt x="1133475" y="58340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2EE7183-E212-4A5A-B82B-15677B5450F9}"/>
              </a:ext>
            </a:extLst>
          </p:cNvPr>
          <p:cNvGrpSpPr>
            <a:grpSpLocks/>
          </p:cNvGrpSpPr>
          <p:nvPr/>
        </p:nvGrpSpPr>
        <p:grpSpPr bwMode="auto">
          <a:xfrm>
            <a:off x="2432050" y="1512888"/>
            <a:ext cx="4806950" cy="4514850"/>
            <a:chOff x="2584450" y="1665288"/>
            <a:chExt cx="4806950" cy="4514850"/>
          </a:xfrm>
        </p:grpSpPr>
        <p:sp>
          <p:nvSpPr>
            <p:cNvPr id="22" name="フリーフォーム 65">
              <a:extLst>
                <a:ext uri="{FF2B5EF4-FFF2-40B4-BE49-F238E27FC236}">
                  <a16:creationId xmlns:a16="http://schemas.microsoft.com/office/drawing/2014/main" id="{A8BC6F39-51C2-4055-B6AC-6797125F3C4D}"/>
                </a:ext>
              </a:extLst>
            </p:cNvPr>
            <p:cNvSpPr/>
            <p:nvPr/>
          </p:nvSpPr>
          <p:spPr>
            <a:xfrm rot="16200000">
              <a:off x="2171700" y="2254250"/>
              <a:ext cx="2354263" cy="1528763"/>
            </a:xfrm>
            <a:custGeom>
              <a:avLst/>
              <a:gdLst>
                <a:gd name="connsiteX0" fmla="*/ 1209675 w 2355056"/>
                <a:gd name="connsiteY0" fmla="*/ 792956 h 1528762"/>
                <a:gd name="connsiteX1" fmla="*/ 1102519 w 2355056"/>
                <a:gd name="connsiteY1" fmla="*/ 738187 h 1528762"/>
                <a:gd name="connsiteX2" fmla="*/ 971550 w 2355056"/>
                <a:gd name="connsiteY2" fmla="*/ 664368 h 1528762"/>
                <a:gd name="connsiteX3" fmla="*/ 840581 w 2355056"/>
                <a:gd name="connsiteY3" fmla="*/ 588168 h 1528762"/>
                <a:gd name="connsiteX4" fmla="*/ 685800 w 2355056"/>
                <a:gd name="connsiteY4" fmla="*/ 490537 h 1528762"/>
                <a:gd name="connsiteX5" fmla="*/ 557213 w 2355056"/>
                <a:gd name="connsiteY5" fmla="*/ 404812 h 1528762"/>
                <a:gd name="connsiteX6" fmla="*/ 438150 w 2355056"/>
                <a:gd name="connsiteY6" fmla="*/ 321468 h 1528762"/>
                <a:gd name="connsiteX7" fmla="*/ 340519 w 2355056"/>
                <a:gd name="connsiteY7" fmla="*/ 247650 h 1528762"/>
                <a:gd name="connsiteX8" fmla="*/ 211931 w 2355056"/>
                <a:gd name="connsiteY8" fmla="*/ 147637 h 1528762"/>
                <a:gd name="connsiteX9" fmla="*/ 130969 w 2355056"/>
                <a:gd name="connsiteY9" fmla="*/ 78581 h 1528762"/>
                <a:gd name="connsiteX10" fmla="*/ 69056 w 2355056"/>
                <a:gd name="connsiteY10" fmla="*/ 26193 h 1528762"/>
                <a:gd name="connsiteX11" fmla="*/ 45244 w 2355056"/>
                <a:gd name="connsiteY11" fmla="*/ 9525 h 1528762"/>
                <a:gd name="connsiteX12" fmla="*/ 19050 w 2355056"/>
                <a:gd name="connsiteY12" fmla="*/ 0 h 1528762"/>
                <a:gd name="connsiteX13" fmla="*/ 2381 w 2355056"/>
                <a:gd name="connsiteY13" fmla="*/ 4762 h 1528762"/>
                <a:gd name="connsiteX14" fmla="*/ 0 w 2355056"/>
                <a:gd name="connsiteY14" fmla="*/ 26193 h 1528762"/>
                <a:gd name="connsiteX15" fmla="*/ 11906 w 2355056"/>
                <a:gd name="connsiteY15" fmla="*/ 52387 h 1528762"/>
                <a:gd name="connsiteX16" fmla="*/ 42863 w 2355056"/>
                <a:gd name="connsiteY16" fmla="*/ 90487 h 1528762"/>
                <a:gd name="connsiteX17" fmla="*/ 178594 w 2355056"/>
                <a:gd name="connsiteY17" fmla="*/ 230981 h 1528762"/>
                <a:gd name="connsiteX18" fmla="*/ 397669 w 2355056"/>
                <a:gd name="connsiteY18" fmla="*/ 435768 h 1528762"/>
                <a:gd name="connsiteX19" fmla="*/ 557213 w 2355056"/>
                <a:gd name="connsiteY19" fmla="*/ 576262 h 1528762"/>
                <a:gd name="connsiteX20" fmla="*/ 726281 w 2355056"/>
                <a:gd name="connsiteY20" fmla="*/ 716756 h 1528762"/>
                <a:gd name="connsiteX21" fmla="*/ 804863 w 2355056"/>
                <a:gd name="connsiteY21" fmla="*/ 778668 h 1528762"/>
                <a:gd name="connsiteX22" fmla="*/ 1038225 w 2355056"/>
                <a:gd name="connsiteY22" fmla="*/ 942975 h 1528762"/>
                <a:gd name="connsiteX23" fmla="*/ 1202531 w 2355056"/>
                <a:gd name="connsiteY23" fmla="*/ 1035843 h 1528762"/>
                <a:gd name="connsiteX24" fmla="*/ 1416844 w 2355056"/>
                <a:gd name="connsiteY24" fmla="*/ 1150143 h 1528762"/>
                <a:gd name="connsiteX25" fmla="*/ 1609725 w 2355056"/>
                <a:gd name="connsiteY25" fmla="*/ 1250156 h 1528762"/>
                <a:gd name="connsiteX26" fmla="*/ 1881188 w 2355056"/>
                <a:gd name="connsiteY26" fmla="*/ 1385887 h 1528762"/>
                <a:gd name="connsiteX27" fmla="*/ 1955006 w 2355056"/>
                <a:gd name="connsiteY27" fmla="*/ 1419225 h 1528762"/>
                <a:gd name="connsiteX28" fmla="*/ 1959769 w 2355056"/>
                <a:gd name="connsiteY28" fmla="*/ 1433512 h 1528762"/>
                <a:gd name="connsiteX29" fmla="*/ 1976438 w 2355056"/>
                <a:gd name="connsiteY29" fmla="*/ 1469231 h 1528762"/>
                <a:gd name="connsiteX30" fmla="*/ 1993106 w 2355056"/>
                <a:gd name="connsiteY30" fmla="*/ 1497806 h 1528762"/>
                <a:gd name="connsiteX31" fmla="*/ 2009775 w 2355056"/>
                <a:gd name="connsiteY31" fmla="*/ 1514475 h 1528762"/>
                <a:gd name="connsiteX32" fmla="*/ 2033588 w 2355056"/>
                <a:gd name="connsiteY32" fmla="*/ 1526381 h 1528762"/>
                <a:gd name="connsiteX33" fmla="*/ 2050256 w 2355056"/>
                <a:gd name="connsiteY33" fmla="*/ 1528762 h 1528762"/>
                <a:gd name="connsiteX34" fmla="*/ 2071688 w 2355056"/>
                <a:gd name="connsiteY34" fmla="*/ 1528762 h 1528762"/>
                <a:gd name="connsiteX35" fmla="*/ 2095500 w 2355056"/>
                <a:gd name="connsiteY35" fmla="*/ 1516856 h 1528762"/>
                <a:gd name="connsiteX36" fmla="*/ 2124075 w 2355056"/>
                <a:gd name="connsiteY36" fmla="*/ 1495425 h 1528762"/>
                <a:gd name="connsiteX37" fmla="*/ 2202656 w 2355056"/>
                <a:gd name="connsiteY37" fmla="*/ 1409700 h 1528762"/>
                <a:gd name="connsiteX38" fmla="*/ 2271713 w 2355056"/>
                <a:gd name="connsiteY38" fmla="*/ 1312068 h 1528762"/>
                <a:gd name="connsiteX39" fmla="*/ 2312194 w 2355056"/>
                <a:gd name="connsiteY39" fmla="*/ 1238250 h 1528762"/>
                <a:gd name="connsiteX40" fmla="*/ 2338388 w 2355056"/>
                <a:gd name="connsiteY40" fmla="*/ 1173956 h 1528762"/>
                <a:gd name="connsiteX41" fmla="*/ 2352675 w 2355056"/>
                <a:gd name="connsiteY41" fmla="*/ 1116806 h 1528762"/>
                <a:gd name="connsiteX42" fmla="*/ 2355056 w 2355056"/>
                <a:gd name="connsiteY42" fmla="*/ 1085850 h 1528762"/>
                <a:gd name="connsiteX43" fmla="*/ 2352675 w 2355056"/>
                <a:gd name="connsiteY43" fmla="*/ 1057275 h 1528762"/>
                <a:gd name="connsiteX44" fmla="*/ 2345531 w 2355056"/>
                <a:gd name="connsiteY44" fmla="*/ 1047750 h 1528762"/>
                <a:gd name="connsiteX45" fmla="*/ 2331244 w 2355056"/>
                <a:gd name="connsiteY45" fmla="*/ 1035843 h 1528762"/>
                <a:gd name="connsiteX46" fmla="*/ 2305050 w 2355056"/>
                <a:gd name="connsiteY46" fmla="*/ 1035843 h 1528762"/>
                <a:gd name="connsiteX47" fmla="*/ 2281238 w 2355056"/>
                <a:gd name="connsiteY47" fmla="*/ 1045368 h 1528762"/>
                <a:gd name="connsiteX48" fmla="*/ 2219325 w 2355056"/>
                <a:gd name="connsiteY48" fmla="*/ 1088231 h 1528762"/>
                <a:gd name="connsiteX49" fmla="*/ 2188369 w 2355056"/>
                <a:gd name="connsiteY49" fmla="*/ 1116806 h 1528762"/>
                <a:gd name="connsiteX50" fmla="*/ 2159794 w 2355056"/>
                <a:gd name="connsiteY50" fmla="*/ 1138237 h 1528762"/>
                <a:gd name="connsiteX51" fmla="*/ 2126456 w 2355056"/>
                <a:gd name="connsiteY51" fmla="*/ 1150143 h 1528762"/>
                <a:gd name="connsiteX52" fmla="*/ 2090738 w 2355056"/>
                <a:gd name="connsiteY52" fmla="*/ 1147762 h 1528762"/>
                <a:gd name="connsiteX53" fmla="*/ 1978819 w 2355056"/>
                <a:gd name="connsiteY53" fmla="*/ 1123950 h 1528762"/>
                <a:gd name="connsiteX54" fmla="*/ 1788319 w 2355056"/>
                <a:gd name="connsiteY54" fmla="*/ 1062037 h 1528762"/>
                <a:gd name="connsiteX55" fmla="*/ 1590675 w 2355056"/>
                <a:gd name="connsiteY55" fmla="*/ 978693 h 1528762"/>
                <a:gd name="connsiteX56" fmla="*/ 1366838 w 2355056"/>
                <a:gd name="connsiteY56" fmla="*/ 871537 h 1528762"/>
                <a:gd name="connsiteX57" fmla="*/ 1209675 w 2355056"/>
                <a:gd name="connsiteY57" fmla="*/ 792956 h 15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55056" h="1528762">
                  <a:moveTo>
                    <a:pt x="1209675" y="792956"/>
                  </a:moveTo>
                  <a:lnTo>
                    <a:pt x="1102519" y="738187"/>
                  </a:lnTo>
                  <a:lnTo>
                    <a:pt x="971550" y="664368"/>
                  </a:lnTo>
                  <a:lnTo>
                    <a:pt x="840581" y="588168"/>
                  </a:lnTo>
                  <a:lnTo>
                    <a:pt x="685800" y="490537"/>
                  </a:lnTo>
                  <a:lnTo>
                    <a:pt x="557213" y="404812"/>
                  </a:lnTo>
                  <a:lnTo>
                    <a:pt x="438150" y="321468"/>
                  </a:lnTo>
                  <a:lnTo>
                    <a:pt x="340519" y="247650"/>
                  </a:lnTo>
                  <a:lnTo>
                    <a:pt x="211931" y="147637"/>
                  </a:lnTo>
                  <a:lnTo>
                    <a:pt x="130969" y="78581"/>
                  </a:lnTo>
                  <a:lnTo>
                    <a:pt x="69056" y="26193"/>
                  </a:lnTo>
                  <a:lnTo>
                    <a:pt x="45244" y="9525"/>
                  </a:lnTo>
                  <a:lnTo>
                    <a:pt x="19050" y="0"/>
                  </a:lnTo>
                  <a:lnTo>
                    <a:pt x="2381" y="4762"/>
                  </a:lnTo>
                  <a:lnTo>
                    <a:pt x="0" y="26193"/>
                  </a:lnTo>
                  <a:lnTo>
                    <a:pt x="11906" y="52387"/>
                  </a:lnTo>
                  <a:lnTo>
                    <a:pt x="42863" y="90487"/>
                  </a:lnTo>
                  <a:lnTo>
                    <a:pt x="178594" y="230981"/>
                  </a:lnTo>
                  <a:lnTo>
                    <a:pt x="397669" y="435768"/>
                  </a:lnTo>
                  <a:lnTo>
                    <a:pt x="557213" y="576262"/>
                  </a:lnTo>
                  <a:lnTo>
                    <a:pt x="726281" y="716756"/>
                  </a:lnTo>
                  <a:lnTo>
                    <a:pt x="804863" y="778668"/>
                  </a:lnTo>
                  <a:lnTo>
                    <a:pt x="1038225" y="942975"/>
                  </a:lnTo>
                  <a:lnTo>
                    <a:pt x="1202531" y="1035843"/>
                  </a:lnTo>
                  <a:lnTo>
                    <a:pt x="1416844" y="1150143"/>
                  </a:lnTo>
                  <a:lnTo>
                    <a:pt x="1609725" y="1250156"/>
                  </a:lnTo>
                  <a:lnTo>
                    <a:pt x="1881188" y="1385887"/>
                  </a:lnTo>
                  <a:lnTo>
                    <a:pt x="1955006" y="1419225"/>
                  </a:lnTo>
                  <a:lnTo>
                    <a:pt x="1959769" y="1433512"/>
                  </a:lnTo>
                  <a:lnTo>
                    <a:pt x="1976438" y="1469231"/>
                  </a:lnTo>
                  <a:lnTo>
                    <a:pt x="1993106" y="1497806"/>
                  </a:lnTo>
                  <a:lnTo>
                    <a:pt x="2009775" y="1514475"/>
                  </a:lnTo>
                  <a:lnTo>
                    <a:pt x="2033588" y="1526381"/>
                  </a:lnTo>
                  <a:lnTo>
                    <a:pt x="2050256" y="1528762"/>
                  </a:lnTo>
                  <a:lnTo>
                    <a:pt x="2071688" y="1528762"/>
                  </a:lnTo>
                  <a:lnTo>
                    <a:pt x="2095500" y="1516856"/>
                  </a:lnTo>
                  <a:lnTo>
                    <a:pt x="2124075" y="1495425"/>
                  </a:lnTo>
                  <a:lnTo>
                    <a:pt x="2202656" y="1409700"/>
                  </a:lnTo>
                  <a:lnTo>
                    <a:pt x="2271713" y="1312068"/>
                  </a:lnTo>
                  <a:lnTo>
                    <a:pt x="2312194" y="1238250"/>
                  </a:lnTo>
                  <a:lnTo>
                    <a:pt x="2338388" y="1173956"/>
                  </a:lnTo>
                  <a:lnTo>
                    <a:pt x="2352675" y="1116806"/>
                  </a:lnTo>
                  <a:lnTo>
                    <a:pt x="2355056" y="1085850"/>
                  </a:lnTo>
                  <a:lnTo>
                    <a:pt x="2352675" y="1057275"/>
                  </a:lnTo>
                  <a:lnTo>
                    <a:pt x="2345531" y="1047750"/>
                  </a:lnTo>
                  <a:lnTo>
                    <a:pt x="2331244" y="1035843"/>
                  </a:lnTo>
                  <a:lnTo>
                    <a:pt x="2305050" y="1035843"/>
                  </a:lnTo>
                  <a:lnTo>
                    <a:pt x="2281238" y="1045368"/>
                  </a:lnTo>
                  <a:lnTo>
                    <a:pt x="2219325" y="1088231"/>
                  </a:lnTo>
                  <a:lnTo>
                    <a:pt x="2188369" y="1116806"/>
                  </a:lnTo>
                  <a:lnTo>
                    <a:pt x="2159794" y="1138237"/>
                  </a:lnTo>
                  <a:lnTo>
                    <a:pt x="2126456" y="1150143"/>
                  </a:lnTo>
                  <a:lnTo>
                    <a:pt x="2090738" y="1147762"/>
                  </a:lnTo>
                  <a:lnTo>
                    <a:pt x="1978819" y="1123950"/>
                  </a:lnTo>
                  <a:lnTo>
                    <a:pt x="1788319" y="1062037"/>
                  </a:lnTo>
                  <a:lnTo>
                    <a:pt x="1590675" y="978693"/>
                  </a:lnTo>
                  <a:lnTo>
                    <a:pt x="1366838" y="871537"/>
                  </a:lnTo>
                  <a:lnTo>
                    <a:pt x="1209675" y="79295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68">
              <a:extLst>
                <a:ext uri="{FF2B5EF4-FFF2-40B4-BE49-F238E27FC236}">
                  <a16:creationId xmlns:a16="http://schemas.microsoft.com/office/drawing/2014/main" id="{7879E84D-00F0-47E3-85BA-F700CE414247}"/>
                </a:ext>
              </a:extLst>
            </p:cNvPr>
            <p:cNvSpPr/>
            <p:nvPr/>
          </p:nvSpPr>
          <p:spPr>
            <a:xfrm>
              <a:off x="4256088" y="1665288"/>
              <a:ext cx="2565400" cy="449262"/>
            </a:xfrm>
            <a:custGeom>
              <a:avLst/>
              <a:gdLst>
                <a:gd name="connsiteX0" fmla="*/ 1164431 w 2566987"/>
                <a:gd name="connsiteY0" fmla="*/ 166687 h 450056"/>
                <a:gd name="connsiteX1" fmla="*/ 1447800 w 2566987"/>
                <a:gd name="connsiteY1" fmla="*/ 128587 h 450056"/>
                <a:gd name="connsiteX2" fmla="*/ 1721644 w 2566987"/>
                <a:gd name="connsiteY2" fmla="*/ 92869 h 450056"/>
                <a:gd name="connsiteX3" fmla="*/ 1897856 w 2566987"/>
                <a:gd name="connsiteY3" fmla="*/ 71437 h 450056"/>
                <a:gd name="connsiteX4" fmla="*/ 1935956 w 2566987"/>
                <a:gd name="connsiteY4" fmla="*/ 64294 h 450056"/>
                <a:gd name="connsiteX5" fmla="*/ 2007394 w 2566987"/>
                <a:gd name="connsiteY5" fmla="*/ 33337 h 450056"/>
                <a:gd name="connsiteX6" fmla="*/ 2085975 w 2566987"/>
                <a:gd name="connsiteY6" fmla="*/ 0 h 450056"/>
                <a:gd name="connsiteX7" fmla="*/ 2100262 w 2566987"/>
                <a:gd name="connsiteY7" fmla="*/ 0 h 450056"/>
                <a:gd name="connsiteX8" fmla="*/ 2185987 w 2566987"/>
                <a:gd name="connsiteY8" fmla="*/ 9525 h 450056"/>
                <a:gd name="connsiteX9" fmla="*/ 2305050 w 2566987"/>
                <a:gd name="connsiteY9" fmla="*/ 33337 h 450056"/>
                <a:gd name="connsiteX10" fmla="*/ 2416969 w 2566987"/>
                <a:gd name="connsiteY10" fmla="*/ 64294 h 450056"/>
                <a:gd name="connsiteX11" fmla="*/ 2483644 w 2566987"/>
                <a:gd name="connsiteY11" fmla="*/ 90487 h 450056"/>
                <a:gd name="connsiteX12" fmla="*/ 2514600 w 2566987"/>
                <a:gd name="connsiteY12" fmla="*/ 107156 h 450056"/>
                <a:gd name="connsiteX13" fmla="*/ 2540794 w 2566987"/>
                <a:gd name="connsiteY13" fmla="*/ 128587 h 450056"/>
                <a:gd name="connsiteX14" fmla="*/ 2557462 w 2566987"/>
                <a:gd name="connsiteY14" fmla="*/ 147637 h 450056"/>
                <a:gd name="connsiteX15" fmla="*/ 2566987 w 2566987"/>
                <a:gd name="connsiteY15" fmla="*/ 166687 h 450056"/>
                <a:gd name="connsiteX16" fmla="*/ 2566987 w 2566987"/>
                <a:gd name="connsiteY16" fmla="*/ 185737 h 450056"/>
                <a:gd name="connsiteX17" fmla="*/ 2555081 w 2566987"/>
                <a:gd name="connsiteY17" fmla="*/ 211931 h 450056"/>
                <a:gd name="connsiteX18" fmla="*/ 2526506 w 2566987"/>
                <a:gd name="connsiteY18" fmla="*/ 245269 h 450056"/>
                <a:gd name="connsiteX19" fmla="*/ 2497931 w 2566987"/>
                <a:gd name="connsiteY19" fmla="*/ 264319 h 450056"/>
                <a:gd name="connsiteX20" fmla="*/ 2369344 w 2566987"/>
                <a:gd name="connsiteY20" fmla="*/ 266700 h 450056"/>
                <a:gd name="connsiteX21" fmla="*/ 2019300 w 2566987"/>
                <a:gd name="connsiteY21" fmla="*/ 266700 h 450056"/>
                <a:gd name="connsiteX22" fmla="*/ 1857375 w 2566987"/>
                <a:gd name="connsiteY22" fmla="*/ 266700 h 450056"/>
                <a:gd name="connsiteX23" fmla="*/ 1616869 w 2566987"/>
                <a:gd name="connsiteY23" fmla="*/ 280987 h 450056"/>
                <a:gd name="connsiteX24" fmla="*/ 1302544 w 2566987"/>
                <a:gd name="connsiteY24" fmla="*/ 314325 h 450056"/>
                <a:gd name="connsiteX25" fmla="*/ 1000125 w 2566987"/>
                <a:gd name="connsiteY25" fmla="*/ 359569 h 450056"/>
                <a:gd name="connsiteX26" fmla="*/ 742950 w 2566987"/>
                <a:gd name="connsiteY26" fmla="*/ 392906 h 450056"/>
                <a:gd name="connsiteX27" fmla="*/ 540544 w 2566987"/>
                <a:gd name="connsiteY27" fmla="*/ 419100 h 450056"/>
                <a:gd name="connsiteX28" fmla="*/ 509587 w 2566987"/>
                <a:gd name="connsiteY28" fmla="*/ 421481 h 450056"/>
                <a:gd name="connsiteX29" fmla="*/ 464344 w 2566987"/>
                <a:gd name="connsiteY29" fmla="*/ 440531 h 450056"/>
                <a:gd name="connsiteX30" fmla="*/ 423862 w 2566987"/>
                <a:gd name="connsiteY30" fmla="*/ 450056 h 450056"/>
                <a:gd name="connsiteX31" fmla="*/ 376237 w 2566987"/>
                <a:gd name="connsiteY31" fmla="*/ 450056 h 450056"/>
                <a:gd name="connsiteX32" fmla="*/ 342900 w 2566987"/>
                <a:gd name="connsiteY32" fmla="*/ 440531 h 450056"/>
                <a:gd name="connsiteX33" fmla="*/ 273844 w 2566987"/>
                <a:gd name="connsiteY33" fmla="*/ 397669 h 450056"/>
                <a:gd name="connsiteX34" fmla="*/ 157162 w 2566987"/>
                <a:gd name="connsiteY34" fmla="*/ 319087 h 450056"/>
                <a:gd name="connsiteX35" fmla="*/ 100012 w 2566987"/>
                <a:gd name="connsiteY35" fmla="*/ 271462 h 450056"/>
                <a:gd name="connsiteX36" fmla="*/ 50006 w 2566987"/>
                <a:gd name="connsiteY36" fmla="*/ 223837 h 450056"/>
                <a:gd name="connsiteX37" fmla="*/ 21431 w 2566987"/>
                <a:gd name="connsiteY37" fmla="*/ 190500 h 450056"/>
                <a:gd name="connsiteX38" fmla="*/ 4762 w 2566987"/>
                <a:gd name="connsiteY38" fmla="*/ 157162 h 450056"/>
                <a:gd name="connsiteX39" fmla="*/ 0 w 2566987"/>
                <a:gd name="connsiteY39" fmla="*/ 130969 h 450056"/>
                <a:gd name="connsiteX40" fmla="*/ 4762 w 2566987"/>
                <a:gd name="connsiteY40" fmla="*/ 121444 h 450056"/>
                <a:gd name="connsiteX41" fmla="*/ 11906 w 2566987"/>
                <a:gd name="connsiteY41" fmla="*/ 119062 h 450056"/>
                <a:gd name="connsiteX42" fmla="*/ 28575 w 2566987"/>
                <a:gd name="connsiteY42" fmla="*/ 119062 h 450056"/>
                <a:gd name="connsiteX43" fmla="*/ 73819 w 2566987"/>
                <a:gd name="connsiteY43" fmla="*/ 135731 h 450056"/>
                <a:gd name="connsiteX44" fmla="*/ 161925 w 2566987"/>
                <a:gd name="connsiteY44" fmla="*/ 173831 h 450056"/>
                <a:gd name="connsiteX45" fmla="*/ 233362 w 2566987"/>
                <a:gd name="connsiteY45" fmla="*/ 197644 h 450056"/>
                <a:gd name="connsiteX46" fmla="*/ 340519 w 2566987"/>
                <a:gd name="connsiteY46" fmla="*/ 228600 h 450056"/>
                <a:gd name="connsiteX47" fmla="*/ 438150 w 2566987"/>
                <a:gd name="connsiteY47" fmla="*/ 245269 h 450056"/>
                <a:gd name="connsiteX48" fmla="*/ 516731 w 2566987"/>
                <a:gd name="connsiteY48" fmla="*/ 247650 h 450056"/>
                <a:gd name="connsiteX49" fmla="*/ 688181 w 2566987"/>
                <a:gd name="connsiteY49" fmla="*/ 228600 h 450056"/>
                <a:gd name="connsiteX50" fmla="*/ 1164431 w 2566987"/>
                <a:gd name="connsiteY50" fmla="*/ 166687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566987" h="450056">
                  <a:moveTo>
                    <a:pt x="1164431" y="166687"/>
                  </a:moveTo>
                  <a:lnTo>
                    <a:pt x="1447800" y="128587"/>
                  </a:lnTo>
                  <a:lnTo>
                    <a:pt x="1721644" y="92869"/>
                  </a:lnTo>
                  <a:lnTo>
                    <a:pt x="1897856" y="71437"/>
                  </a:lnTo>
                  <a:lnTo>
                    <a:pt x="1935956" y="64294"/>
                  </a:lnTo>
                  <a:lnTo>
                    <a:pt x="2007394" y="33337"/>
                  </a:lnTo>
                  <a:lnTo>
                    <a:pt x="2085975" y="0"/>
                  </a:lnTo>
                  <a:lnTo>
                    <a:pt x="2100262" y="0"/>
                  </a:lnTo>
                  <a:lnTo>
                    <a:pt x="2185987" y="9525"/>
                  </a:lnTo>
                  <a:lnTo>
                    <a:pt x="2305050" y="33337"/>
                  </a:lnTo>
                  <a:lnTo>
                    <a:pt x="2416969" y="64294"/>
                  </a:lnTo>
                  <a:lnTo>
                    <a:pt x="2483644" y="90487"/>
                  </a:lnTo>
                  <a:lnTo>
                    <a:pt x="2514600" y="107156"/>
                  </a:lnTo>
                  <a:lnTo>
                    <a:pt x="2540794" y="128587"/>
                  </a:lnTo>
                  <a:lnTo>
                    <a:pt x="2557462" y="147637"/>
                  </a:lnTo>
                  <a:lnTo>
                    <a:pt x="2566987" y="166687"/>
                  </a:lnTo>
                  <a:lnTo>
                    <a:pt x="2566987" y="185737"/>
                  </a:lnTo>
                  <a:lnTo>
                    <a:pt x="2555081" y="211931"/>
                  </a:lnTo>
                  <a:lnTo>
                    <a:pt x="2526506" y="245269"/>
                  </a:lnTo>
                  <a:lnTo>
                    <a:pt x="2497931" y="264319"/>
                  </a:lnTo>
                  <a:lnTo>
                    <a:pt x="2369344" y="266700"/>
                  </a:lnTo>
                  <a:lnTo>
                    <a:pt x="2019300" y="266700"/>
                  </a:lnTo>
                  <a:lnTo>
                    <a:pt x="1857375" y="266700"/>
                  </a:lnTo>
                  <a:lnTo>
                    <a:pt x="1616869" y="280987"/>
                  </a:lnTo>
                  <a:lnTo>
                    <a:pt x="1302544" y="314325"/>
                  </a:lnTo>
                  <a:lnTo>
                    <a:pt x="1000125" y="359569"/>
                  </a:lnTo>
                  <a:lnTo>
                    <a:pt x="742950" y="392906"/>
                  </a:lnTo>
                  <a:lnTo>
                    <a:pt x="540544" y="419100"/>
                  </a:lnTo>
                  <a:lnTo>
                    <a:pt x="509587" y="421481"/>
                  </a:lnTo>
                  <a:lnTo>
                    <a:pt x="464344" y="440531"/>
                  </a:lnTo>
                  <a:lnTo>
                    <a:pt x="423862" y="450056"/>
                  </a:lnTo>
                  <a:lnTo>
                    <a:pt x="376237" y="450056"/>
                  </a:lnTo>
                  <a:lnTo>
                    <a:pt x="342900" y="440531"/>
                  </a:lnTo>
                  <a:lnTo>
                    <a:pt x="273844" y="397669"/>
                  </a:lnTo>
                  <a:lnTo>
                    <a:pt x="157162" y="319087"/>
                  </a:lnTo>
                  <a:lnTo>
                    <a:pt x="100012" y="271462"/>
                  </a:lnTo>
                  <a:lnTo>
                    <a:pt x="50006" y="223837"/>
                  </a:lnTo>
                  <a:lnTo>
                    <a:pt x="21431" y="190500"/>
                  </a:lnTo>
                  <a:lnTo>
                    <a:pt x="4762" y="157162"/>
                  </a:lnTo>
                  <a:lnTo>
                    <a:pt x="0" y="130969"/>
                  </a:lnTo>
                  <a:lnTo>
                    <a:pt x="4762" y="121444"/>
                  </a:lnTo>
                  <a:lnTo>
                    <a:pt x="11906" y="119062"/>
                  </a:lnTo>
                  <a:lnTo>
                    <a:pt x="28575" y="119062"/>
                  </a:lnTo>
                  <a:lnTo>
                    <a:pt x="73819" y="135731"/>
                  </a:lnTo>
                  <a:lnTo>
                    <a:pt x="161925" y="173831"/>
                  </a:lnTo>
                  <a:lnTo>
                    <a:pt x="233362" y="197644"/>
                  </a:lnTo>
                  <a:lnTo>
                    <a:pt x="340519" y="228600"/>
                  </a:lnTo>
                  <a:lnTo>
                    <a:pt x="438150" y="245269"/>
                  </a:lnTo>
                  <a:lnTo>
                    <a:pt x="516731" y="247650"/>
                  </a:lnTo>
                  <a:lnTo>
                    <a:pt x="688181" y="228600"/>
                  </a:lnTo>
                  <a:lnTo>
                    <a:pt x="1164431" y="1666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66">
              <a:extLst>
                <a:ext uri="{FF2B5EF4-FFF2-40B4-BE49-F238E27FC236}">
                  <a16:creationId xmlns:a16="http://schemas.microsoft.com/office/drawing/2014/main" id="{E0909CA2-BDFA-486D-BC30-5971701441BC}"/>
                </a:ext>
              </a:extLst>
            </p:cNvPr>
            <p:cNvSpPr/>
            <p:nvPr/>
          </p:nvSpPr>
          <p:spPr>
            <a:xfrm rot="16200000">
              <a:off x="1926432" y="4460081"/>
              <a:ext cx="3041650" cy="398463"/>
            </a:xfrm>
            <a:custGeom>
              <a:avLst/>
              <a:gdLst>
                <a:gd name="connsiteX0" fmla="*/ 1560919 w 3041989"/>
                <a:gd name="connsiteY0" fmla="*/ 355457 h 399245"/>
                <a:gd name="connsiteX1" fmla="*/ 1998801 w 3041989"/>
                <a:gd name="connsiteY1" fmla="*/ 370912 h 399245"/>
                <a:gd name="connsiteX2" fmla="*/ 2446985 w 3041989"/>
                <a:gd name="connsiteY2" fmla="*/ 386366 h 399245"/>
                <a:gd name="connsiteX3" fmla="*/ 2835927 w 3041989"/>
                <a:gd name="connsiteY3" fmla="*/ 399245 h 399245"/>
                <a:gd name="connsiteX4" fmla="*/ 2853958 w 3041989"/>
                <a:gd name="connsiteY4" fmla="*/ 399245 h 399245"/>
                <a:gd name="connsiteX5" fmla="*/ 2877140 w 3041989"/>
                <a:gd name="connsiteY5" fmla="*/ 388942 h 399245"/>
                <a:gd name="connsiteX6" fmla="*/ 2913201 w 3041989"/>
                <a:gd name="connsiteY6" fmla="*/ 360609 h 399245"/>
                <a:gd name="connsiteX7" fmla="*/ 2956989 w 3041989"/>
                <a:gd name="connsiteY7" fmla="*/ 319396 h 399245"/>
                <a:gd name="connsiteX8" fmla="*/ 3041989 w 3041989"/>
                <a:gd name="connsiteY8" fmla="*/ 216365 h 399245"/>
                <a:gd name="connsiteX9" fmla="*/ 2820473 w 3041989"/>
                <a:gd name="connsiteY9" fmla="*/ 69546 h 399245"/>
                <a:gd name="connsiteX10" fmla="*/ 2743200 w 3041989"/>
                <a:gd name="connsiteY10" fmla="*/ 128789 h 399245"/>
                <a:gd name="connsiteX11" fmla="*/ 2696836 w 3041989"/>
                <a:gd name="connsiteY11" fmla="*/ 167425 h 399245"/>
                <a:gd name="connsiteX12" fmla="*/ 2678805 w 3041989"/>
                <a:gd name="connsiteY12" fmla="*/ 177729 h 399245"/>
                <a:gd name="connsiteX13" fmla="*/ 2537138 w 3041989"/>
                <a:gd name="connsiteY13" fmla="*/ 177729 h 399245"/>
                <a:gd name="connsiteX14" fmla="*/ 2081225 w 3041989"/>
                <a:gd name="connsiteY14" fmla="*/ 175153 h 399245"/>
                <a:gd name="connsiteX15" fmla="*/ 1867436 w 3041989"/>
                <a:gd name="connsiteY15" fmla="*/ 177729 h 399245"/>
                <a:gd name="connsiteX16" fmla="*/ 1694859 w 3041989"/>
                <a:gd name="connsiteY16" fmla="*/ 164850 h 399245"/>
                <a:gd name="connsiteX17" fmla="*/ 1424403 w 3041989"/>
                <a:gd name="connsiteY17" fmla="*/ 141668 h 399245"/>
                <a:gd name="connsiteX18" fmla="*/ 994249 w 3041989"/>
                <a:gd name="connsiteY18" fmla="*/ 108183 h 399245"/>
                <a:gd name="connsiteX19" fmla="*/ 723792 w 3041989"/>
                <a:gd name="connsiteY19" fmla="*/ 85001 h 399245"/>
                <a:gd name="connsiteX20" fmla="*/ 672277 w 3041989"/>
                <a:gd name="connsiteY20" fmla="*/ 69546 h 399245"/>
                <a:gd name="connsiteX21" fmla="*/ 517730 w 3041989"/>
                <a:gd name="connsiteY21" fmla="*/ 18030 h 399245"/>
                <a:gd name="connsiteX22" fmla="*/ 461063 w 3041989"/>
                <a:gd name="connsiteY22" fmla="*/ 0 h 399245"/>
                <a:gd name="connsiteX23" fmla="*/ 394093 w 3041989"/>
                <a:gd name="connsiteY23" fmla="*/ 7727 h 399245"/>
                <a:gd name="connsiteX24" fmla="*/ 244698 w 3041989"/>
                <a:gd name="connsiteY24" fmla="*/ 38637 h 399245"/>
                <a:gd name="connsiteX25" fmla="*/ 113334 w 3041989"/>
                <a:gd name="connsiteY25" fmla="*/ 82425 h 399245"/>
                <a:gd name="connsiteX26" fmla="*/ 51515 w 3041989"/>
                <a:gd name="connsiteY26" fmla="*/ 108183 h 399245"/>
                <a:gd name="connsiteX27" fmla="*/ 36060 w 3041989"/>
                <a:gd name="connsiteY27" fmla="*/ 121061 h 399245"/>
                <a:gd name="connsiteX28" fmla="*/ 12878 w 3041989"/>
                <a:gd name="connsiteY28" fmla="*/ 151971 h 399245"/>
                <a:gd name="connsiteX29" fmla="*/ 0 w 3041989"/>
                <a:gd name="connsiteY29" fmla="*/ 180304 h 399245"/>
                <a:gd name="connsiteX30" fmla="*/ 2575 w 3041989"/>
                <a:gd name="connsiteY30" fmla="*/ 193183 h 399245"/>
                <a:gd name="connsiteX31" fmla="*/ 10303 w 3041989"/>
                <a:gd name="connsiteY31" fmla="*/ 208638 h 399245"/>
                <a:gd name="connsiteX32" fmla="*/ 41212 w 3041989"/>
                <a:gd name="connsiteY32" fmla="*/ 226668 h 399245"/>
                <a:gd name="connsiteX33" fmla="*/ 115909 w 3041989"/>
                <a:gd name="connsiteY33" fmla="*/ 260153 h 399245"/>
                <a:gd name="connsiteX34" fmla="*/ 182880 w 3041989"/>
                <a:gd name="connsiteY34" fmla="*/ 285911 h 399245"/>
                <a:gd name="connsiteX35" fmla="*/ 236971 w 3041989"/>
                <a:gd name="connsiteY35" fmla="*/ 301366 h 399245"/>
                <a:gd name="connsiteX36" fmla="*/ 309092 w 3041989"/>
                <a:gd name="connsiteY36" fmla="*/ 309093 h 399245"/>
                <a:gd name="connsiteX37" fmla="*/ 443033 w 3041989"/>
                <a:gd name="connsiteY37" fmla="*/ 314245 h 399245"/>
                <a:gd name="connsiteX38" fmla="*/ 708338 w 3041989"/>
                <a:gd name="connsiteY38" fmla="*/ 324548 h 399245"/>
                <a:gd name="connsiteX39" fmla="*/ 1092128 w 3041989"/>
                <a:gd name="connsiteY39" fmla="*/ 337427 h 399245"/>
                <a:gd name="connsiteX40" fmla="*/ 1560919 w 3041989"/>
                <a:gd name="connsiteY40" fmla="*/ 355457 h 39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041989" h="399245">
                  <a:moveTo>
                    <a:pt x="1560919" y="355457"/>
                  </a:moveTo>
                  <a:lnTo>
                    <a:pt x="1998801" y="370912"/>
                  </a:lnTo>
                  <a:lnTo>
                    <a:pt x="2446985" y="386366"/>
                  </a:lnTo>
                  <a:lnTo>
                    <a:pt x="2835927" y="399245"/>
                  </a:lnTo>
                  <a:lnTo>
                    <a:pt x="2853958" y="399245"/>
                  </a:lnTo>
                  <a:lnTo>
                    <a:pt x="2877140" y="388942"/>
                  </a:lnTo>
                  <a:lnTo>
                    <a:pt x="2913201" y="360609"/>
                  </a:lnTo>
                  <a:lnTo>
                    <a:pt x="2956989" y="319396"/>
                  </a:lnTo>
                  <a:lnTo>
                    <a:pt x="3041989" y="216365"/>
                  </a:lnTo>
                  <a:lnTo>
                    <a:pt x="2820473" y="69546"/>
                  </a:lnTo>
                  <a:lnTo>
                    <a:pt x="2743200" y="128789"/>
                  </a:lnTo>
                  <a:lnTo>
                    <a:pt x="2696836" y="167425"/>
                  </a:lnTo>
                  <a:lnTo>
                    <a:pt x="2678805" y="177729"/>
                  </a:lnTo>
                  <a:lnTo>
                    <a:pt x="2537138" y="177729"/>
                  </a:lnTo>
                  <a:lnTo>
                    <a:pt x="2081225" y="175153"/>
                  </a:lnTo>
                  <a:lnTo>
                    <a:pt x="1867436" y="177729"/>
                  </a:lnTo>
                  <a:lnTo>
                    <a:pt x="1694859" y="164850"/>
                  </a:lnTo>
                  <a:lnTo>
                    <a:pt x="1424403" y="141668"/>
                  </a:lnTo>
                  <a:lnTo>
                    <a:pt x="994249" y="108183"/>
                  </a:lnTo>
                  <a:lnTo>
                    <a:pt x="723792" y="85001"/>
                  </a:lnTo>
                  <a:lnTo>
                    <a:pt x="672277" y="69546"/>
                  </a:lnTo>
                  <a:lnTo>
                    <a:pt x="517730" y="18030"/>
                  </a:lnTo>
                  <a:lnTo>
                    <a:pt x="461063" y="0"/>
                  </a:lnTo>
                  <a:lnTo>
                    <a:pt x="394093" y="7727"/>
                  </a:lnTo>
                  <a:lnTo>
                    <a:pt x="244698" y="38637"/>
                  </a:lnTo>
                  <a:lnTo>
                    <a:pt x="113334" y="82425"/>
                  </a:lnTo>
                  <a:lnTo>
                    <a:pt x="51515" y="108183"/>
                  </a:lnTo>
                  <a:lnTo>
                    <a:pt x="36060" y="121061"/>
                  </a:lnTo>
                  <a:lnTo>
                    <a:pt x="12878" y="151971"/>
                  </a:lnTo>
                  <a:lnTo>
                    <a:pt x="0" y="180304"/>
                  </a:lnTo>
                  <a:lnTo>
                    <a:pt x="2575" y="193183"/>
                  </a:lnTo>
                  <a:lnTo>
                    <a:pt x="10303" y="208638"/>
                  </a:lnTo>
                  <a:lnTo>
                    <a:pt x="41212" y="226668"/>
                  </a:lnTo>
                  <a:lnTo>
                    <a:pt x="115909" y="260153"/>
                  </a:lnTo>
                  <a:lnTo>
                    <a:pt x="182880" y="285911"/>
                  </a:lnTo>
                  <a:lnTo>
                    <a:pt x="236971" y="301366"/>
                  </a:lnTo>
                  <a:lnTo>
                    <a:pt x="309092" y="309093"/>
                  </a:lnTo>
                  <a:lnTo>
                    <a:pt x="443033" y="314245"/>
                  </a:lnTo>
                  <a:lnTo>
                    <a:pt x="708338" y="324548"/>
                  </a:lnTo>
                  <a:lnTo>
                    <a:pt x="1092128" y="337427"/>
                  </a:lnTo>
                  <a:lnTo>
                    <a:pt x="1560919" y="35545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69">
              <a:extLst>
                <a:ext uri="{FF2B5EF4-FFF2-40B4-BE49-F238E27FC236}">
                  <a16:creationId xmlns:a16="http://schemas.microsoft.com/office/drawing/2014/main" id="{03D9E8B5-D129-4BDE-9410-EBD7BE7CBE57}"/>
                </a:ext>
              </a:extLst>
            </p:cNvPr>
            <p:cNvSpPr/>
            <p:nvPr/>
          </p:nvSpPr>
          <p:spPr>
            <a:xfrm>
              <a:off x="5135563" y="1916113"/>
              <a:ext cx="474662" cy="542925"/>
            </a:xfrm>
            <a:custGeom>
              <a:avLst/>
              <a:gdLst>
                <a:gd name="connsiteX0" fmla="*/ 128588 w 473869"/>
                <a:gd name="connsiteY0" fmla="*/ 300038 h 542925"/>
                <a:gd name="connsiteX1" fmla="*/ 183357 w 473869"/>
                <a:gd name="connsiteY1" fmla="*/ 200025 h 542925"/>
                <a:gd name="connsiteX2" fmla="*/ 192882 w 473869"/>
                <a:gd name="connsiteY2" fmla="*/ 171450 h 542925"/>
                <a:gd name="connsiteX3" fmla="*/ 190500 w 473869"/>
                <a:gd name="connsiteY3" fmla="*/ 152400 h 542925"/>
                <a:gd name="connsiteX4" fmla="*/ 185738 w 473869"/>
                <a:gd name="connsiteY4" fmla="*/ 133350 h 542925"/>
                <a:gd name="connsiteX5" fmla="*/ 173832 w 473869"/>
                <a:gd name="connsiteY5" fmla="*/ 116682 h 542925"/>
                <a:gd name="connsiteX6" fmla="*/ 107157 w 473869"/>
                <a:gd name="connsiteY6" fmla="*/ 61913 h 542925"/>
                <a:gd name="connsiteX7" fmla="*/ 440532 w 473869"/>
                <a:gd name="connsiteY7" fmla="*/ 0 h 542925"/>
                <a:gd name="connsiteX8" fmla="*/ 473869 w 473869"/>
                <a:gd name="connsiteY8" fmla="*/ 135732 h 542925"/>
                <a:gd name="connsiteX9" fmla="*/ 473869 w 473869"/>
                <a:gd name="connsiteY9" fmla="*/ 142875 h 542925"/>
                <a:gd name="connsiteX10" fmla="*/ 457200 w 473869"/>
                <a:gd name="connsiteY10" fmla="*/ 164307 h 542925"/>
                <a:gd name="connsiteX11" fmla="*/ 311944 w 473869"/>
                <a:gd name="connsiteY11" fmla="*/ 311944 h 542925"/>
                <a:gd name="connsiteX12" fmla="*/ 95250 w 473869"/>
                <a:gd name="connsiteY12" fmla="*/ 528638 h 542925"/>
                <a:gd name="connsiteX13" fmla="*/ 0 w 473869"/>
                <a:gd name="connsiteY13" fmla="*/ 542925 h 542925"/>
                <a:gd name="connsiteX14" fmla="*/ 50007 w 473869"/>
                <a:gd name="connsiteY14" fmla="*/ 442913 h 542925"/>
                <a:gd name="connsiteX15" fmla="*/ 128588 w 473869"/>
                <a:gd name="connsiteY15" fmla="*/ 300038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73869" h="542925">
                  <a:moveTo>
                    <a:pt x="128588" y="300038"/>
                  </a:moveTo>
                  <a:lnTo>
                    <a:pt x="183357" y="200025"/>
                  </a:lnTo>
                  <a:lnTo>
                    <a:pt x="192882" y="171450"/>
                  </a:lnTo>
                  <a:lnTo>
                    <a:pt x="190500" y="152400"/>
                  </a:lnTo>
                  <a:lnTo>
                    <a:pt x="185738" y="133350"/>
                  </a:lnTo>
                  <a:lnTo>
                    <a:pt x="173832" y="116682"/>
                  </a:lnTo>
                  <a:lnTo>
                    <a:pt x="107157" y="61913"/>
                  </a:lnTo>
                  <a:lnTo>
                    <a:pt x="440532" y="0"/>
                  </a:lnTo>
                  <a:lnTo>
                    <a:pt x="473869" y="135732"/>
                  </a:lnTo>
                  <a:lnTo>
                    <a:pt x="473869" y="142875"/>
                  </a:lnTo>
                  <a:lnTo>
                    <a:pt x="457200" y="164307"/>
                  </a:lnTo>
                  <a:lnTo>
                    <a:pt x="311944" y="311944"/>
                  </a:lnTo>
                  <a:lnTo>
                    <a:pt x="95250" y="528638"/>
                  </a:lnTo>
                  <a:lnTo>
                    <a:pt x="0" y="542925"/>
                  </a:lnTo>
                  <a:lnTo>
                    <a:pt x="50007" y="442913"/>
                  </a:lnTo>
                  <a:lnTo>
                    <a:pt x="128588" y="3000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70">
              <a:extLst>
                <a:ext uri="{FF2B5EF4-FFF2-40B4-BE49-F238E27FC236}">
                  <a16:creationId xmlns:a16="http://schemas.microsoft.com/office/drawing/2014/main" id="{91801827-46AB-4320-8418-5BBD6DB9F35A}"/>
                </a:ext>
              </a:extLst>
            </p:cNvPr>
            <p:cNvSpPr/>
            <p:nvPr/>
          </p:nvSpPr>
          <p:spPr>
            <a:xfrm>
              <a:off x="4591050" y="2351088"/>
              <a:ext cx="352425" cy="1279525"/>
            </a:xfrm>
            <a:custGeom>
              <a:avLst/>
              <a:gdLst>
                <a:gd name="connsiteX0" fmla="*/ 171450 w 352425"/>
                <a:gd name="connsiteY0" fmla="*/ 750094 h 1281112"/>
                <a:gd name="connsiteX1" fmla="*/ 171450 w 352425"/>
                <a:gd name="connsiteY1" fmla="*/ 514350 h 1281112"/>
                <a:gd name="connsiteX2" fmla="*/ 166688 w 352425"/>
                <a:gd name="connsiteY2" fmla="*/ 433387 h 1281112"/>
                <a:gd name="connsiteX3" fmla="*/ 159544 w 352425"/>
                <a:gd name="connsiteY3" fmla="*/ 371475 h 1281112"/>
                <a:gd name="connsiteX4" fmla="*/ 152400 w 352425"/>
                <a:gd name="connsiteY4" fmla="*/ 326231 h 1281112"/>
                <a:gd name="connsiteX5" fmla="*/ 142875 w 352425"/>
                <a:gd name="connsiteY5" fmla="*/ 288131 h 1281112"/>
                <a:gd name="connsiteX6" fmla="*/ 126206 w 352425"/>
                <a:gd name="connsiteY6" fmla="*/ 230981 h 1281112"/>
                <a:gd name="connsiteX7" fmla="*/ 102394 w 352425"/>
                <a:gd name="connsiteY7" fmla="*/ 183356 h 1281112"/>
                <a:gd name="connsiteX8" fmla="*/ 59531 w 352425"/>
                <a:gd name="connsiteY8" fmla="*/ 116681 h 1281112"/>
                <a:gd name="connsiteX9" fmla="*/ 33338 w 352425"/>
                <a:gd name="connsiteY9" fmla="*/ 76200 h 1281112"/>
                <a:gd name="connsiteX10" fmla="*/ 14288 w 352425"/>
                <a:gd name="connsiteY10" fmla="*/ 47625 h 1281112"/>
                <a:gd name="connsiteX11" fmla="*/ 2381 w 352425"/>
                <a:gd name="connsiteY11" fmla="*/ 26194 h 1281112"/>
                <a:gd name="connsiteX12" fmla="*/ 0 w 352425"/>
                <a:gd name="connsiteY12" fmla="*/ 14287 h 1281112"/>
                <a:gd name="connsiteX13" fmla="*/ 2381 w 352425"/>
                <a:gd name="connsiteY13" fmla="*/ 4762 h 1281112"/>
                <a:gd name="connsiteX14" fmla="*/ 11906 w 352425"/>
                <a:gd name="connsiteY14" fmla="*/ 0 h 1281112"/>
                <a:gd name="connsiteX15" fmla="*/ 30956 w 352425"/>
                <a:gd name="connsiteY15" fmla="*/ 0 h 1281112"/>
                <a:gd name="connsiteX16" fmla="*/ 69056 w 352425"/>
                <a:gd name="connsiteY16" fmla="*/ 7144 h 1281112"/>
                <a:gd name="connsiteX17" fmla="*/ 126206 w 352425"/>
                <a:gd name="connsiteY17" fmla="*/ 26194 h 1281112"/>
                <a:gd name="connsiteX18" fmla="*/ 204788 w 352425"/>
                <a:gd name="connsiteY18" fmla="*/ 57150 h 1281112"/>
                <a:gd name="connsiteX19" fmla="*/ 273844 w 352425"/>
                <a:gd name="connsiteY19" fmla="*/ 88106 h 1281112"/>
                <a:gd name="connsiteX20" fmla="*/ 297656 w 352425"/>
                <a:gd name="connsiteY20" fmla="*/ 102394 h 1281112"/>
                <a:gd name="connsiteX21" fmla="*/ 328613 w 352425"/>
                <a:gd name="connsiteY21" fmla="*/ 178594 h 1281112"/>
                <a:gd name="connsiteX22" fmla="*/ 345281 w 352425"/>
                <a:gd name="connsiteY22" fmla="*/ 350044 h 1281112"/>
                <a:gd name="connsiteX23" fmla="*/ 350044 w 352425"/>
                <a:gd name="connsiteY23" fmla="*/ 457200 h 1281112"/>
                <a:gd name="connsiteX24" fmla="*/ 352425 w 352425"/>
                <a:gd name="connsiteY24" fmla="*/ 666750 h 1281112"/>
                <a:gd name="connsiteX25" fmla="*/ 347663 w 352425"/>
                <a:gd name="connsiteY25" fmla="*/ 850106 h 1281112"/>
                <a:gd name="connsiteX26" fmla="*/ 352425 w 352425"/>
                <a:gd name="connsiteY26" fmla="*/ 988219 h 1281112"/>
                <a:gd name="connsiteX27" fmla="*/ 352425 w 352425"/>
                <a:gd name="connsiteY27" fmla="*/ 1259681 h 1281112"/>
                <a:gd name="connsiteX28" fmla="*/ 169069 w 352425"/>
                <a:gd name="connsiteY28" fmla="*/ 1281112 h 1281112"/>
                <a:gd name="connsiteX29" fmla="*/ 171450 w 352425"/>
                <a:gd name="connsiteY29" fmla="*/ 1150144 h 1281112"/>
                <a:gd name="connsiteX30" fmla="*/ 171450 w 352425"/>
                <a:gd name="connsiteY30" fmla="*/ 750094 h 1281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52425" h="1281112">
                  <a:moveTo>
                    <a:pt x="171450" y="750094"/>
                  </a:moveTo>
                  <a:lnTo>
                    <a:pt x="171450" y="514350"/>
                  </a:lnTo>
                  <a:lnTo>
                    <a:pt x="166688" y="433387"/>
                  </a:lnTo>
                  <a:lnTo>
                    <a:pt x="159544" y="371475"/>
                  </a:lnTo>
                  <a:lnTo>
                    <a:pt x="152400" y="326231"/>
                  </a:lnTo>
                  <a:lnTo>
                    <a:pt x="142875" y="288131"/>
                  </a:lnTo>
                  <a:lnTo>
                    <a:pt x="126206" y="230981"/>
                  </a:lnTo>
                  <a:lnTo>
                    <a:pt x="102394" y="183356"/>
                  </a:lnTo>
                  <a:lnTo>
                    <a:pt x="59531" y="116681"/>
                  </a:lnTo>
                  <a:lnTo>
                    <a:pt x="33338" y="76200"/>
                  </a:lnTo>
                  <a:lnTo>
                    <a:pt x="14288" y="47625"/>
                  </a:lnTo>
                  <a:lnTo>
                    <a:pt x="2381" y="26194"/>
                  </a:lnTo>
                  <a:lnTo>
                    <a:pt x="0" y="14287"/>
                  </a:lnTo>
                  <a:lnTo>
                    <a:pt x="2381" y="4762"/>
                  </a:lnTo>
                  <a:lnTo>
                    <a:pt x="11906" y="0"/>
                  </a:lnTo>
                  <a:lnTo>
                    <a:pt x="30956" y="0"/>
                  </a:lnTo>
                  <a:lnTo>
                    <a:pt x="69056" y="7144"/>
                  </a:lnTo>
                  <a:lnTo>
                    <a:pt x="126206" y="26194"/>
                  </a:lnTo>
                  <a:lnTo>
                    <a:pt x="204788" y="57150"/>
                  </a:lnTo>
                  <a:lnTo>
                    <a:pt x="273844" y="88106"/>
                  </a:lnTo>
                  <a:lnTo>
                    <a:pt x="297656" y="102394"/>
                  </a:lnTo>
                  <a:lnTo>
                    <a:pt x="328613" y="178594"/>
                  </a:lnTo>
                  <a:lnTo>
                    <a:pt x="345281" y="350044"/>
                  </a:lnTo>
                  <a:lnTo>
                    <a:pt x="350044" y="457200"/>
                  </a:lnTo>
                  <a:cubicBezTo>
                    <a:pt x="350838" y="527050"/>
                    <a:pt x="351631" y="596900"/>
                    <a:pt x="352425" y="666750"/>
                  </a:cubicBezTo>
                  <a:lnTo>
                    <a:pt x="347663" y="850106"/>
                  </a:lnTo>
                  <a:lnTo>
                    <a:pt x="352425" y="988219"/>
                  </a:lnTo>
                  <a:lnTo>
                    <a:pt x="352425" y="1259681"/>
                  </a:lnTo>
                  <a:lnTo>
                    <a:pt x="169069" y="1281112"/>
                  </a:lnTo>
                  <a:cubicBezTo>
                    <a:pt x="169863" y="1237456"/>
                    <a:pt x="170656" y="1193800"/>
                    <a:pt x="171450" y="1150144"/>
                  </a:cubicBezTo>
                  <a:cubicBezTo>
                    <a:pt x="170656" y="1023938"/>
                    <a:pt x="169863" y="897731"/>
                    <a:pt x="171450" y="750094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71">
              <a:extLst>
                <a:ext uri="{FF2B5EF4-FFF2-40B4-BE49-F238E27FC236}">
                  <a16:creationId xmlns:a16="http://schemas.microsoft.com/office/drawing/2014/main" id="{79976E08-14C4-49B5-9E33-69500C62F2B1}"/>
                </a:ext>
              </a:extLst>
            </p:cNvPr>
            <p:cNvSpPr/>
            <p:nvPr/>
          </p:nvSpPr>
          <p:spPr>
            <a:xfrm>
              <a:off x="4821238" y="2190750"/>
              <a:ext cx="1644650" cy="1306513"/>
            </a:xfrm>
            <a:custGeom>
              <a:avLst/>
              <a:gdLst>
                <a:gd name="connsiteX0" fmla="*/ 1150144 w 1643063"/>
                <a:gd name="connsiteY0" fmla="*/ 221456 h 1307306"/>
                <a:gd name="connsiteX1" fmla="*/ 778669 w 1643063"/>
                <a:gd name="connsiteY1" fmla="*/ 264319 h 1307306"/>
                <a:gd name="connsiteX2" fmla="*/ 464344 w 1643063"/>
                <a:gd name="connsiteY2" fmla="*/ 304800 h 1307306"/>
                <a:gd name="connsiteX3" fmla="*/ 195263 w 1643063"/>
                <a:gd name="connsiteY3" fmla="*/ 345281 h 1307306"/>
                <a:gd name="connsiteX4" fmla="*/ 38100 w 1643063"/>
                <a:gd name="connsiteY4" fmla="*/ 373856 h 1307306"/>
                <a:gd name="connsiteX5" fmla="*/ 0 w 1643063"/>
                <a:gd name="connsiteY5" fmla="*/ 261938 h 1307306"/>
                <a:gd name="connsiteX6" fmla="*/ 278607 w 1643063"/>
                <a:gd name="connsiteY6" fmla="*/ 219075 h 1307306"/>
                <a:gd name="connsiteX7" fmla="*/ 376238 w 1643063"/>
                <a:gd name="connsiteY7" fmla="*/ 202406 h 1307306"/>
                <a:gd name="connsiteX8" fmla="*/ 531019 w 1643063"/>
                <a:gd name="connsiteY8" fmla="*/ 176213 h 1307306"/>
                <a:gd name="connsiteX9" fmla="*/ 869157 w 1643063"/>
                <a:gd name="connsiteY9" fmla="*/ 126206 h 1307306"/>
                <a:gd name="connsiteX10" fmla="*/ 1195388 w 1643063"/>
                <a:gd name="connsiteY10" fmla="*/ 76200 h 1307306"/>
                <a:gd name="connsiteX11" fmla="*/ 1221582 w 1643063"/>
                <a:gd name="connsiteY11" fmla="*/ 69056 h 1307306"/>
                <a:gd name="connsiteX12" fmla="*/ 1254919 w 1643063"/>
                <a:gd name="connsiteY12" fmla="*/ 50006 h 1307306"/>
                <a:gd name="connsiteX13" fmla="*/ 1278732 w 1643063"/>
                <a:gd name="connsiteY13" fmla="*/ 30956 h 1307306"/>
                <a:gd name="connsiteX14" fmla="*/ 1304925 w 1643063"/>
                <a:gd name="connsiteY14" fmla="*/ 4763 h 1307306"/>
                <a:gd name="connsiteX15" fmla="*/ 1316832 w 1643063"/>
                <a:gd name="connsiteY15" fmla="*/ 0 h 1307306"/>
                <a:gd name="connsiteX16" fmla="*/ 1345407 w 1643063"/>
                <a:gd name="connsiteY16" fmla="*/ 0 h 1307306"/>
                <a:gd name="connsiteX17" fmla="*/ 1397794 w 1643063"/>
                <a:gd name="connsiteY17" fmla="*/ 21431 h 1307306"/>
                <a:gd name="connsiteX18" fmla="*/ 1521619 w 1643063"/>
                <a:gd name="connsiteY18" fmla="*/ 83344 h 1307306"/>
                <a:gd name="connsiteX19" fmla="*/ 1612107 w 1643063"/>
                <a:gd name="connsiteY19" fmla="*/ 138113 h 1307306"/>
                <a:gd name="connsiteX20" fmla="*/ 1626394 w 1643063"/>
                <a:gd name="connsiteY20" fmla="*/ 145256 h 1307306"/>
                <a:gd name="connsiteX21" fmla="*/ 1638300 w 1643063"/>
                <a:gd name="connsiteY21" fmla="*/ 152400 h 1307306"/>
                <a:gd name="connsiteX22" fmla="*/ 1643063 w 1643063"/>
                <a:gd name="connsiteY22" fmla="*/ 161925 h 1307306"/>
                <a:gd name="connsiteX23" fmla="*/ 1643063 w 1643063"/>
                <a:gd name="connsiteY23" fmla="*/ 180975 h 1307306"/>
                <a:gd name="connsiteX24" fmla="*/ 1633538 w 1643063"/>
                <a:gd name="connsiteY24" fmla="*/ 209550 h 1307306"/>
                <a:gd name="connsiteX25" fmla="*/ 1614488 w 1643063"/>
                <a:gd name="connsiteY25" fmla="*/ 252413 h 1307306"/>
                <a:gd name="connsiteX26" fmla="*/ 1583532 w 1643063"/>
                <a:gd name="connsiteY26" fmla="*/ 304800 h 1307306"/>
                <a:gd name="connsiteX27" fmla="*/ 1569244 w 1643063"/>
                <a:gd name="connsiteY27" fmla="*/ 328613 h 1307306"/>
                <a:gd name="connsiteX28" fmla="*/ 1562100 w 1643063"/>
                <a:gd name="connsiteY28" fmla="*/ 466725 h 1307306"/>
                <a:gd name="connsiteX29" fmla="*/ 1552575 w 1643063"/>
                <a:gd name="connsiteY29" fmla="*/ 673894 h 1307306"/>
                <a:gd name="connsiteX30" fmla="*/ 1538288 w 1643063"/>
                <a:gd name="connsiteY30" fmla="*/ 1026319 h 1307306"/>
                <a:gd name="connsiteX31" fmla="*/ 1524000 w 1643063"/>
                <a:gd name="connsiteY31" fmla="*/ 1297781 h 1307306"/>
                <a:gd name="connsiteX32" fmla="*/ 1323975 w 1643063"/>
                <a:gd name="connsiteY32" fmla="*/ 1307306 h 1307306"/>
                <a:gd name="connsiteX33" fmla="*/ 1326357 w 1643063"/>
                <a:gd name="connsiteY33" fmla="*/ 945356 h 1307306"/>
                <a:gd name="connsiteX34" fmla="*/ 1345407 w 1643063"/>
                <a:gd name="connsiteY34" fmla="*/ 833438 h 1307306"/>
                <a:gd name="connsiteX35" fmla="*/ 1347788 w 1643063"/>
                <a:gd name="connsiteY35" fmla="*/ 564356 h 1307306"/>
                <a:gd name="connsiteX36" fmla="*/ 1347788 w 1643063"/>
                <a:gd name="connsiteY36" fmla="*/ 278606 h 1307306"/>
                <a:gd name="connsiteX37" fmla="*/ 1343025 w 1643063"/>
                <a:gd name="connsiteY37" fmla="*/ 264319 h 1307306"/>
                <a:gd name="connsiteX38" fmla="*/ 1331119 w 1643063"/>
                <a:gd name="connsiteY38" fmla="*/ 250031 h 1307306"/>
                <a:gd name="connsiteX39" fmla="*/ 1314450 w 1643063"/>
                <a:gd name="connsiteY39" fmla="*/ 230981 h 1307306"/>
                <a:gd name="connsiteX40" fmla="*/ 1295400 w 1643063"/>
                <a:gd name="connsiteY40" fmla="*/ 216694 h 1307306"/>
                <a:gd name="connsiteX41" fmla="*/ 1273969 w 1643063"/>
                <a:gd name="connsiteY41" fmla="*/ 211931 h 1307306"/>
                <a:gd name="connsiteX42" fmla="*/ 1223963 w 1643063"/>
                <a:gd name="connsiteY42" fmla="*/ 214313 h 1307306"/>
                <a:gd name="connsiteX43" fmla="*/ 1150144 w 1643063"/>
                <a:gd name="connsiteY43" fmla="*/ 221456 h 1307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643063" h="1307306">
                  <a:moveTo>
                    <a:pt x="1150144" y="221456"/>
                  </a:moveTo>
                  <a:lnTo>
                    <a:pt x="778669" y="264319"/>
                  </a:lnTo>
                  <a:lnTo>
                    <a:pt x="464344" y="304800"/>
                  </a:lnTo>
                  <a:lnTo>
                    <a:pt x="195263" y="345281"/>
                  </a:lnTo>
                  <a:lnTo>
                    <a:pt x="38100" y="373856"/>
                  </a:lnTo>
                  <a:lnTo>
                    <a:pt x="0" y="261938"/>
                  </a:lnTo>
                  <a:lnTo>
                    <a:pt x="278607" y="219075"/>
                  </a:lnTo>
                  <a:lnTo>
                    <a:pt x="376238" y="202406"/>
                  </a:lnTo>
                  <a:lnTo>
                    <a:pt x="531019" y="176213"/>
                  </a:lnTo>
                  <a:lnTo>
                    <a:pt x="869157" y="126206"/>
                  </a:lnTo>
                  <a:lnTo>
                    <a:pt x="1195388" y="76200"/>
                  </a:lnTo>
                  <a:lnTo>
                    <a:pt x="1221582" y="69056"/>
                  </a:lnTo>
                  <a:lnTo>
                    <a:pt x="1254919" y="50006"/>
                  </a:lnTo>
                  <a:lnTo>
                    <a:pt x="1278732" y="30956"/>
                  </a:lnTo>
                  <a:lnTo>
                    <a:pt x="1304925" y="4763"/>
                  </a:lnTo>
                  <a:lnTo>
                    <a:pt x="1316832" y="0"/>
                  </a:lnTo>
                  <a:lnTo>
                    <a:pt x="1345407" y="0"/>
                  </a:lnTo>
                  <a:lnTo>
                    <a:pt x="1397794" y="21431"/>
                  </a:lnTo>
                  <a:lnTo>
                    <a:pt x="1521619" y="83344"/>
                  </a:lnTo>
                  <a:lnTo>
                    <a:pt x="1612107" y="138113"/>
                  </a:lnTo>
                  <a:lnTo>
                    <a:pt x="1626394" y="145256"/>
                  </a:lnTo>
                  <a:lnTo>
                    <a:pt x="1638300" y="152400"/>
                  </a:lnTo>
                  <a:lnTo>
                    <a:pt x="1643063" y="161925"/>
                  </a:lnTo>
                  <a:lnTo>
                    <a:pt x="1643063" y="180975"/>
                  </a:lnTo>
                  <a:lnTo>
                    <a:pt x="1633538" y="209550"/>
                  </a:lnTo>
                  <a:lnTo>
                    <a:pt x="1614488" y="252413"/>
                  </a:lnTo>
                  <a:lnTo>
                    <a:pt x="1583532" y="304800"/>
                  </a:lnTo>
                  <a:lnTo>
                    <a:pt x="1569244" y="328613"/>
                  </a:lnTo>
                  <a:lnTo>
                    <a:pt x="1562100" y="466725"/>
                  </a:lnTo>
                  <a:lnTo>
                    <a:pt x="1552575" y="673894"/>
                  </a:lnTo>
                  <a:lnTo>
                    <a:pt x="1538288" y="1026319"/>
                  </a:lnTo>
                  <a:lnTo>
                    <a:pt x="1524000" y="1297781"/>
                  </a:lnTo>
                  <a:lnTo>
                    <a:pt x="1323975" y="1307306"/>
                  </a:lnTo>
                  <a:lnTo>
                    <a:pt x="1326357" y="945356"/>
                  </a:lnTo>
                  <a:lnTo>
                    <a:pt x="1345407" y="833438"/>
                  </a:lnTo>
                  <a:cubicBezTo>
                    <a:pt x="1346201" y="743744"/>
                    <a:pt x="1346994" y="654050"/>
                    <a:pt x="1347788" y="564356"/>
                  </a:cubicBezTo>
                  <a:lnTo>
                    <a:pt x="1347788" y="278606"/>
                  </a:lnTo>
                  <a:lnTo>
                    <a:pt x="1343025" y="264319"/>
                  </a:lnTo>
                  <a:lnTo>
                    <a:pt x="1331119" y="250031"/>
                  </a:lnTo>
                  <a:lnTo>
                    <a:pt x="1314450" y="230981"/>
                  </a:lnTo>
                  <a:lnTo>
                    <a:pt x="1295400" y="216694"/>
                  </a:lnTo>
                  <a:lnTo>
                    <a:pt x="1273969" y="211931"/>
                  </a:lnTo>
                  <a:lnTo>
                    <a:pt x="1223963" y="214313"/>
                  </a:lnTo>
                  <a:lnTo>
                    <a:pt x="1150144" y="2214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72">
              <a:extLst>
                <a:ext uri="{FF2B5EF4-FFF2-40B4-BE49-F238E27FC236}">
                  <a16:creationId xmlns:a16="http://schemas.microsoft.com/office/drawing/2014/main" id="{2183AE1E-4B75-4884-A87C-0513EB24B5F0}"/>
                </a:ext>
              </a:extLst>
            </p:cNvPr>
            <p:cNvSpPr/>
            <p:nvPr/>
          </p:nvSpPr>
          <p:spPr>
            <a:xfrm>
              <a:off x="4862513" y="2636838"/>
              <a:ext cx="1414462" cy="304800"/>
            </a:xfrm>
            <a:custGeom>
              <a:avLst/>
              <a:gdLst>
                <a:gd name="connsiteX0" fmla="*/ 647700 w 1414462"/>
                <a:gd name="connsiteY0" fmla="*/ 95250 h 304800"/>
                <a:gd name="connsiteX1" fmla="*/ 390525 w 1414462"/>
                <a:gd name="connsiteY1" fmla="*/ 126206 h 304800"/>
                <a:gd name="connsiteX2" fmla="*/ 323850 w 1414462"/>
                <a:gd name="connsiteY2" fmla="*/ 130969 h 304800"/>
                <a:gd name="connsiteX3" fmla="*/ 135731 w 1414462"/>
                <a:gd name="connsiteY3" fmla="*/ 140494 h 304800"/>
                <a:gd name="connsiteX4" fmla="*/ 0 w 1414462"/>
                <a:gd name="connsiteY4" fmla="*/ 140494 h 304800"/>
                <a:gd name="connsiteX5" fmla="*/ 9525 w 1414462"/>
                <a:gd name="connsiteY5" fmla="*/ 304800 h 304800"/>
                <a:gd name="connsiteX6" fmla="*/ 280987 w 1414462"/>
                <a:gd name="connsiteY6" fmla="*/ 273844 h 304800"/>
                <a:gd name="connsiteX7" fmla="*/ 521493 w 1414462"/>
                <a:gd name="connsiteY7" fmla="*/ 240506 h 304800"/>
                <a:gd name="connsiteX8" fmla="*/ 823912 w 1414462"/>
                <a:gd name="connsiteY8" fmla="*/ 202406 h 304800"/>
                <a:gd name="connsiteX9" fmla="*/ 1097756 w 1414462"/>
                <a:gd name="connsiteY9" fmla="*/ 169069 h 304800"/>
                <a:gd name="connsiteX10" fmla="*/ 1414462 w 1414462"/>
                <a:gd name="connsiteY10" fmla="*/ 126206 h 304800"/>
                <a:gd name="connsiteX11" fmla="*/ 1402556 w 1414462"/>
                <a:gd name="connsiteY11" fmla="*/ 0 h 304800"/>
                <a:gd name="connsiteX12" fmla="*/ 1185862 w 1414462"/>
                <a:gd name="connsiteY12" fmla="*/ 23812 h 304800"/>
                <a:gd name="connsiteX13" fmla="*/ 864393 w 1414462"/>
                <a:gd name="connsiteY13" fmla="*/ 66675 h 304800"/>
                <a:gd name="connsiteX14" fmla="*/ 647700 w 1414462"/>
                <a:gd name="connsiteY14" fmla="*/ 95250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4462" h="304800">
                  <a:moveTo>
                    <a:pt x="647700" y="95250"/>
                  </a:moveTo>
                  <a:lnTo>
                    <a:pt x="390525" y="126206"/>
                  </a:lnTo>
                  <a:lnTo>
                    <a:pt x="323850" y="130969"/>
                  </a:lnTo>
                  <a:lnTo>
                    <a:pt x="135731" y="140494"/>
                  </a:lnTo>
                  <a:lnTo>
                    <a:pt x="0" y="140494"/>
                  </a:lnTo>
                  <a:lnTo>
                    <a:pt x="9525" y="304800"/>
                  </a:lnTo>
                  <a:lnTo>
                    <a:pt x="280987" y="273844"/>
                  </a:lnTo>
                  <a:lnTo>
                    <a:pt x="521493" y="240506"/>
                  </a:lnTo>
                  <a:lnTo>
                    <a:pt x="823912" y="202406"/>
                  </a:lnTo>
                  <a:lnTo>
                    <a:pt x="1097756" y="169069"/>
                  </a:lnTo>
                  <a:lnTo>
                    <a:pt x="1414462" y="126206"/>
                  </a:lnTo>
                  <a:lnTo>
                    <a:pt x="1402556" y="0"/>
                  </a:lnTo>
                  <a:lnTo>
                    <a:pt x="1185862" y="23812"/>
                  </a:lnTo>
                  <a:lnTo>
                    <a:pt x="864393" y="66675"/>
                  </a:lnTo>
                  <a:lnTo>
                    <a:pt x="647700" y="952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73">
              <a:extLst>
                <a:ext uri="{FF2B5EF4-FFF2-40B4-BE49-F238E27FC236}">
                  <a16:creationId xmlns:a16="http://schemas.microsoft.com/office/drawing/2014/main" id="{B13353A3-6D4F-4F74-9CB6-5D61BDBEA17E}"/>
                </a:ext>
              </a:extLst>
            </p:cNvPr>
            <p:cNvSpPr/>
            <p:nvPr/>
          </p:nvSpPr>
          <p:spPr>
            <a:xfrm>
              <a:off x="4865688" y="2992438"/>
              <a:ext cx="1363662" cy="311150"/>
            </a:xfrm>
            <a:custGeom>
              <a:avLst/>
              <a:gdLst>
                <a:gd name="connsiteX0" fmla="*/ 721519 w 1364456"/>
                <a:gd name="connsiteY0" fmla="*/ 214313 h 309563"/>
                <a:gd name="connsiteX1" fmla="*/ 252412 w 1364456"/>
                <a:gd name="connsiteY1" fmla="*/ 276225 h 309563"/>
                <a:gd name="connsiteX2" fmla="*/ 0 w 1364456"/>
                <a:gd name="connsiteY2" fmla="*/ 309563 h 309563"/>
                <a:gd name="connsiteX3" fmla="*/ 0 w 1364456"/>
                <a:gd name="connsiteY3" fmla="*/ 169069 h 309563"/>
                <a:gd name="connsiteX4" fmla="*/ 235744 w 1364456"/>
                <a:gd name="connsiteY4" fmla="*/ 142875 h 309563"/>
                <a:gd name="connsiteX5" fmla="*/ 595312 w 1364456"/>
                <a:gd name="connsiteY5" fmla="*/ 97632 h 309563"/>
                <a:gd name="connsiteX6" fmla="*/ 912019 w 1364456"/>
                <a:gd name="connsiteY6" fmla="*/ 57150 h 309563"/>
                <a:gd name="connsiteX7" fmla="*/ 1364456 w 1364456"/>
                <a:gd name="connsiteY7" fmla="*/ 0 h 309563"/>
                <a:gd name="connsiteX8" fmla="*/ 1354931 w 1364456"/>
                <a:gd name="connsiteY8" fmla="*/ 166688 h 309563"/>
                <a:gd name="connsiteX9" fmla="*/ 1147762 w 1364456"/>
                <a:gd name="connsiteY9" fmla="*/ 164307 h 309563"/>
                <a:gd name="connsiteX10" fmla="*/ 1076325 w 1364456"/>
                <a:gd name="connsiteY10" fmla="*/ 164307 h 309563"/>
                <a:gd name="connsiteX11" fmla="*/ 940594 w 1364456"/>
                <a:gd name="connsiteY11" fmla="*/ 183357 h 309563"/>
                <a:gd name="connsiteX12" fmla="*/ 721519 w 1364456"/>
                <a:gd name="connsiteY12" fmla="*/ 214313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456" h="309563">
                  <a:moveTo>
                    <a:pt x="721519" y="214313"/>
                  </a:moveTo>
                  <a:lnTo>
                    <a:pt x="252412" y="276225"/>
                  </a:lnTo>
                  <a:lnTo>
                    <a:pt x="0" y="309563"/>
                  </a:lnTo>
                  <a:lnTo>
                    <a:pt x="0" y="169069"/>
                  </a:lnTo>
                  <a:lnTo>
                    <a:pt x="235744" y="142875"/>
                  </a:lnTo>
                  <a:lnTo>
                    <a:pt x="595312" y="97632"/>
                  </a:lnTo>
                  <a:lnTo>
                    <a:pt x="912019" y="57150"/>
                  </a:lnTo>
                  <a:lnTo>
                    <a:pt x="1364456" y="0"/>
                  </a:lnTo>
                  <a:lnTo>
                    <a:pt x="1354931" y="166688"/>
                  </a:lnTo>
                  <a:lnTo>
                    <a:pt x="1147762" y="164307"/>
                  </a:lnTo>
                  <a:lnTo>
                    <a:pt x="1076325" y="164307"/>
                  </a:lnTo>
                  <a:lnTo>
                    <a:pt x="940594" y="183357"/>
                  </a:lnTo>
                  <a:lnTo>
                    <a:pt x="721519" y="2143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74">
              <a:extLst>
                <a:ext uri="{FF2B5EF4-FFF2-40B4-BE49-F238E27FC236}">
                  <a16:creationId xmlns:a16="http://schemas.microsoft.com/office/drawing/2014/main" id="{D5EDC038-8317-40F9-874A-EC8F841A631D}"/>
                </a:ext>
              </a:extLst>
            </p:cNvPr>
            <p:cNvSpPr/>
            <p:nvPr/>
          </p:nvSpPr>
          <p:spPr>
            <a:xfrm>
              <a:off x="3890963" y="3446463"/>
              <a:ext cx="336550" cy="968375"/>
            </a:xfrm>
            <a:custGeom>
              <a:avLst/>
              <a:gdLst>
                <a:gd name="connsiteX0" fmla="*/ 333375 w 335756"/>
                <a:gd name="connsiteY0" fmla="*/ 383381 h 969169"/>
                <a:gd name="connsiteX1" fmla="*/ 328612 w 335756"/>
                <a:gd name="connsiteY1" fmla="*/ 445294 h 969169"/>
                <a:gd name="connsiteX2" fmla="*/ 319087 w 335756"/>
                <a:gd name="connsiteY2" fmla="*/ 519112 h 969169"/>
                <a:gd name="connsiteX3" fmla="*/ 297656 w 335756"/>
                <a:gd name="connsiteY3" fmla="*/ 614362 h 969169"/>
                <a:gd name="connsiteX4" fmla="*/ 273843 w 335756"/>
                <a:gd name="connsiteY4" fmla="*/ 685800 h 969169"/>
                <a:gd name="connsiteX5" fmla="*/ 242887 w 335756"/>
                <a:gd name="connsiteY5" fmla="*/ 752475 h 969169"/>
                <a:gd name="connsiteX6" fmla="*/ 200025 w 335756"/>
                <a:gd name="connsiteY6" fmla="*/ 840581 h 969169"/>
                <a:gd name="connsiteX7" fmla="*/ 152400 w 335756"/>
                <a:gd name="connsiteY7" fmla="*/ 916781 h 969169"/>
                <a:gd name="connsiteX8" fmla="*/ 121443 w 335756"/>
                <a:gd name="connsiteY8" fmla="*/ 950119 h 969169"/>
                <a:gd name="connsiteX9" fmla="*/ 90487 w 335756"/>
                <a:gd name="connsiteY9" fmla="*/ 969169 h 969169"/>
                <a:gd name="connsiteX10" fmla="*/ 64293 w 335756"/>
                <a:gd name="connsiteY10" fmla="*/ 966787 h 969169"/>
                <a:gd name="connsiteX11" fmla="*/ 45243 w 335756"/>
                <a:gd name="connsiteY11" fmla="*/ 954881 h 969169"/>
                <a:gd name="connsiteX12" fmla="*/ 28575 w 335756"/>
                <a:gd name="connsiteY12" fmla="*/ 931069 h 969169"/>
                <a:gd name="connsiteX13" fmla="*/ 9525 w 335756"/>
                <a:gd name="connsiteY13" fmla="*/ 876300 h 969169"/>
                <a:gd name="connsiteX14" fmla="*/ 2381 w 335756"/>
                <a:gd name="connsiteY14" fmla="*/ 814387 h 969169"/>
                <a:gd name="connsiteX15" fmla="*/ 0 w 335756"/>
                <a:gd name="connsiteY15" fmla="*/ 733425 h 969169"/>
                <a:gd name="connsiteX16" fmla="*/ 9525 w 335756"/>
                <a:gd name="connsiteY16" fmla="*/ 688181 h 969169"/>
                <a:gd name="connsiteX17" fmla="*/ 30956 w 335756"/>
                <a:gd name="connsiteY17" fmla="*/ 645319 h 969169"/>
                <a:gd name="connsiteX18" fmla="*/ 59531 w 335756"/>
                <a:gd name="connsiteY18" fmla="*/ 600075 h 969169"/>
                <a:gd name="connsiteX19" fmla="*/ 102393 w 335756"/>
                <a:gd name="connsiteY19" fmla="*/ 547687 h 969169"/>
                <a:gd name="connsiteX20" fmla="*/ 150018 w 335756"/>
                <a:gd name="connsiteY20" fmla="*/ 476250 h 969169"/>
                <a:gd name="connsiteX21" fmla="*/ 173831 w 335756"/>
                <a:gd name="connsiteY21" fmla="*/ 419100 h 969169"/>
                <a:gd name="connsiteX22" fmla="*/ 190500 w 335756"/>
                <a:gd name="connsiteY22" fmla="*/ 354806 h 969169"/>
                <a:gd name="connsiteX23" fmla="*/ 197643 w 335756"/>
                <a:gd name="connsiteY23" fmla="*/ 311944 h 969169"/>
                <a:gd name="connsiteX24" fmla="*/ 202406 w 335756"/>
                <a:gd name="connsiteY24" fmla="*/ 238125 h 969169"/>
                <a:gd name="connsiteX25" fmla="*/ 197643 w 335756"/>
                <a:gd name="connsiteY25" fmla="*/ 157162 h 969169"/>
                <a:gd name="connsiteX26" fmla="*/ 190500 w 335756"/>
                <a:gd name="connsiteY26" fmla="*/ 76200 h 969169"/>
                <a:gd name="connsiteX27" fmla="*/ 180975 w 335756"/>
                <a:gd name="connsiteY27" fmla="*/ 28575 h 969169"/>
                <a:gd name="connsiteX28" fmla="*/ 183356 w 335756"/>
                <a:gd name="connsiteY28" fmla="*/ 9525 h 969169"/>
                <a:gd name="connsiteX29" fmla="*/ 195262 w 335756"/>
                <a:gd name="connsiteY29" fmla="*/ 0 h 969169"/>
                <a:gd name="connsiteX30" fmla="*/ 204787 w 335756"/>
                <a:gd name="connsiteY30" fmla="*/ 2381 h 969169"/>
                <a:gd name="connsiteX31" fmla="*/ 219075 w 335756"/>
                <a:gd name="connsiteY31" fmla="*/ 11906 h 969169"/>
                <a:gd name="connsiteX32" fmla="*/ 250031 w 335756"/>
                <a:gd name="connsiteY32" fmla="*/ 57150 h 969169"/>
                <a:gd name="connsiteX33" fmla="*/ 292893 w 335756"/>
                <a:gd name="connsiteY33" fmla="*/ 135731 h 969169"/>
                <a:gd name="connsiteX34" fmla="*/ 323850 w 335756"/>
                <a:gd name="connsiteY34" fmla="*/ 200025 h 969169"/>
                <a:gd name="connsiteX35" fmla="*/ 335756 w 335756"/>
                <a:gd name="connsiteY35" fmla="*/ 276225 h 969169"/>
                <a:gd name="connsiteX36" fmla="*/ 333375 w 335756"/>
                <a:gd name="connsiteY36" fmla="*/ 383381 h 9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35756" h="969169">
                  <a:moveTo>
                    <a:pt x="333375" y="383381"/>
                  </a:moveTo>
                  <a:lnTo>
                    <a:pt x="328612" y="445294"/>
                  </a:lnTo>
                  <a:lnTo>
                    <a:pt x="319087" y="519112"/>
                  </a:lnTo>
                  <a:lnTo>
                    <a:pt x="297656" y="614362"/>
                  </a:lnTo>
                  <a:lnTo>
                    <a:pt x="273843" y="685800"/>
                  </a:lnTo>
                  <a:lnTo>
                    <a:pt x="242887" y="752475"/>
                  </a:lnTo>
                  <a:lnTo>
                    <a:pt x="200025" y="840581"/>
                  </a:lnTo>
                  <a:lnTo>
                    <a:pt x="152400" y="916781"/>
                  </a:lnTo>
                  <a:lnTo>
                    <a:pt x="121443" y="950119"/>
                  </a:lnTo>
                  <a:lnTo>
                    <a:pt x="90487" y="969169"/>
                  </a:lnTo>
                  <a:lnTo>
                    <a:pt x="64293" y="966787"/>
                  </a:lnTo>
                  <a:lnTo>
                    <a:pt x="45243" y="954881"/>
                  </a:lnTo>
                  <a:lnTo>
                    <a:pt x="28575" y="931069"/>
                  </a:lnTo>
                  <a:lnTo>
                    <a:pt x="9525" y="876300"/>
                  </a:lnTo>
                  <a:lnTo>
                    <a:pt x="2381" y="814387"/>
                  </a:lnTo>
                  <a:cubicBezTo>
                    <a:pt x="1587" y="787400"/>
                    <a:pt x="794" y="760412"/>
                    <a:pt x="0" y="733425"/>
                  </a:cubicBezTo>
                  <a:lnTo>
                    <a:pt x="9525" y="688181"/>
                  </a:lnTo>
                  <a:lnTo>
                    <a:pt x="30956" y="645319"/>
                  </a:lnTo>
                  <a:lnTo>
                    <a:pt x="59531" y="600075"/>
                  </a:lnTo>
                  <a:lnTo>
                    <a:pt x="102393" y="547687"/>
                  </a:lnTo>
                  <a:lnTo>
                    <a:pt x="150018" y="476250"/>
                  </a:lnTo>
                  <a:lnTo>
                    <a:pt x="173831" y="419100"/>
                  </a:lnTo>
                  <a:lnTo>
                    <a:pt x="190500" y="354806"/>
                  </a:lnTo>
                  <a:lnTo>
                    <a:pt x="197643" y="311944"/>
                  </a:lnTo>
                  <a:lnTo>
                    <a:pt x="202406" y="238125"/>
                  </a:lnTo>
                  <a:lnTo>
                    <a:pt x="197643" y="157162"/>
                  </a:lnTo>
                  <a:lnTo>
                    <a:pt x="190500" y="76200"/>
                  </a:lnTo>
                  <a:lnTo>
                    <a:pt x="180975" y="28575"/>
                  </a:lnTo>
                  <a:lnTo>
                    <a:pt x="183356" y="9525"/>
                  </a:lnTo>
                  <a:lnTo>
                    <a:pt x="195262" y="0"/>
                  </a:lnTo>
                  <a:lnTo>
                    <a:pt x="204787" y="2381"/>
                  </a:lnTo>
                  <a:lnTo>
                    <a:pt x="219075" y="11906"/>
                  </a:lnTo>
                  <a:lnTo>
                    <a:pt x="250031" y="57150"/>
                  </a:lnTo>
                  <a:lnTo>
                    <a:pt x="292893" y="135731"/>
                  </a:lnTo>
                  <a:lnTo>
                    <a:pt x="323850" y="200025"/>
                  </a:lnTo>
                  <a:lnTo>
                    <a:pt x="335756" y="276225"/>
                  </a:lnTo>
                  <a:cubicBezTo>
                    <a:pt x="334962" y="311944"/>
                    <a:pt x="334169" y="347662"/>
                    <a:pt x="333375" y="383381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75">
              <a:extLst>
                <a:ext uri="{FF2B5EF4-FFF2-40B4-BE49-F238E27FC236}">
                  <a16:creationId xmlns:a16="http://schemas.microsoft.com/office/drawing/2014/main" id="{A5F481C3-DD23-4F94-A818-4ED7086853CF}"/>
                </a:ext>
              </a:extLst>
            </p:cNvPr>
            <p:cNvSpPr/>
            <p:nvPr/>
          </p:nvSpPr>
          <p:spPr>
            <a:xfrm>
              <a:off x="4156075" y="3360738"/>
              <a:ext cx="3189288" cy="436562"/>
            </a:xfrm>
            <a:custGeom>
              <a:avLst/>
              <a:gdLst>
                <a:gd name="connsiteX0" fmla="*/ 1326673 w 3189829"/>
                <a:gd name="connsiteY0" fmla="*/ 243136 h 436058"/>
                <a:gd name="connsiteX1" fmla="*/ 1065039 w 3189829"/>
                <a:gd name="connsiteY1" fmla="*/ 269563 h 436058"/>
                <a:gd name="connsiteX2" fmla="*/ 745263 w 3189829"/>
                <a:gd name="connsiteY2" fmla="*/ 303919 h 436058"/>
                <a:gd name="connsiteX3" fmla="*/ 428130 w 3189829"/>
                <a:gd name="connsiteY3" fmla="*/ 338275 h 436058"/>
                <a:gd name="connsiteX4" fmla="*/ 10572 w 3189829"/>
                <a:gd name="connsiteY4" fmla="*/ 383203 h 436058"/>
                <a:gd name="connsiteX5" fmla="*/ 0 w 3189829"/>
                <a:gd name="connsiteY5" fmla="*/ 272206 h 436058"/>
                <a:gd name="connsiteX6" fmla="*/ 309205 w 3189829"/>
                <a:gd name="connsiteY6" fmla="*/ 235207 h 436058"/>
                <a:gd name="connsiteX7" fmla="*/ 621052 w 3189829"/>
                <a:gd name="connsiteY7" fmla="*/ 195566 h 436058"/>
                <a:gd name="connsiteX8" fmla="*/ 983113 w 3189829"/>
                <a:gd name="connsiteY8" fmla="*/ 153281 h 436058"/>
                <a:gd name="connsiteX9" fmla="*/ 1342530 w 3189829"/>
                <a:gd name="connsiteY9" fmla="*/ 121568 h 436058"/>
                <a:gd name="connsiteX10" fmla="*/ 1696662 w 3189829"/>
                <a:gd name="connsiteY10" fmla="*/ 97783 h 436058"/>
                <a:gd name="connsiteX11" fmla="*/ 2011152 w 3189829"/>
                <a:gd name="connsiteY11" fmla="*/ 84569 h 436058"/>
                <a:gd name="connsiteX12" fmla="*/ 2175004 w 3189829"/>
                <a:gd name="connsiteY12" fmla="*/ 63427 h 436058"/>
                <a:gd name="connsiteX13" fmla="*/ 2418139 w 3189829"/>
                <a:gd name="connsiteY13" fmla="*/ 52856 h 436058"/>
                <a:gd name="connsiteX14" fmla="*/ 2560849 w 3189829"/>
                <a:gd name="connsiteY14" fmla="*/ 44927 h 436058"/>
                <a:gd name="connsiteX15" fmla="*/ 2621633 w 3189829"/>
                <a:gd name="connsiteY15" fmla="*/ 39642 h 436058"/>
                <a:gd name="connsiteX16" fmla="*/ 2679774 w 3189829"/>
                <a:gd name="connsiteY16" fmla="*/ 18500 h 436058"/>
                <a:gd name="connsiteX17" fmla="*/ 2735272 w 3189829"/>
                <a:gd name="connsiteY17" fmla="*/ 0 h 436058"/>
                <a:gd name="connsiteX18" fmla="*/ 2774914 w 3189829"/>
                <a:gd name="connsiteY18" fmla="*/ 0 h 436058"/>
                <a:gd name="connsiteX19" fmla="*/ 2822484 w 3189829"/>
                <a:gd name="connsiteY19" fmla="*/ 10571 h 436058"/>
                <a:gd name="connsiteX20" fmla="*/ 2877982 w 3189829"/>
                <a:gd name="connsiteY20" fmla="*/ 34356 h 436058"/>
                <a:gd name="connsiteX21" fmla="*/ 2928195 w 3189829"/>
                <a:gd name="connsiteY21" fmla="*/ 60784 h 436058"/>
                <a:gd name="connsiteX22" fmla="*/ 2970479 w 3189829"/>
                <a:gd name="connsiteY22" fmla="*/ 89855 h 436058"/>
                <a:gd name="connsiteX23" fmla="*/ 3020692 w 3189829"/>
                <a:gd name="connsiteY23" fmla="*/ 121568 h 436058"/>
                <a:gd name="connsiteX24" fmla="*/ 3057691 w 3189829"/>
                <a:gd name="connsiteY24" fmla="*/ 155924 h 436058"/>
                <a:gd name="connsiteX25" fmla="*/ 3089404 w 3189829"/>
                <a:gd name="connsiteY25" fmla="*/ 190280 h 436058"/>
                <a:gd name="connsiteX26" fmla="*/ 3139617 w 3189829"/>
                <a:gd name="connsiteY26" fmla="*/ 243136 h 436058"/>
                <a:gd name="connsiteX27" fmla="*/ 3166044 w 3189829"/>
                <a:gd name="connsiteY27" fmla="*/ 272206 h 436058"/>
                <a:gd name="connsiteX28" fmla="*/ 3176615 w 3189829"/>
                <a:gd name="connsiteY28" fmla="*/ 293348 h 436058"/>
                <a:gd name="connsiteX29" fmla="*/ 3184544 w 3189829"/>
                <a:gd name="connsiteY29" fmla="*/ 317133 h 436058"/>
                <a:gd name="connsiteX30" fmla="*/ 3189829 w 3189829"/>
                <a:gd name="connsiteY30" fmla="*/ 343561 h 436058"/>
                <a:gd name="connsiteX31" fmla="*/ 3187187 w 3189829"/>
                <a:gd name="connsiteY31" fmla="*/ 380560 h 436058"/>
                <a:gd name="connsiteX32" fmla="*/ 3171330 w 3189829"/>
                <a:gd name="connsiteY32" fmla="*/ 409630 h 436058"/>
                <a:gd name="connsiteX33" fmla="*/ 3142259 w 3189829"/>
                <a:gd name="connsiteY33" fmla="*/ 436058 h 436058"/>
                <a:gd name="connsiteX34" fmla="*/ 2759057 w 3189829"/>
                <a:gd name="connsiteY34" fmla="*/ 206137 h 436058"/>
                <a:gd name="connsiteX35" fmla="*/ 2714130 w 3189829"/>
                <a:gd name="connsiteY35" fmla="*/ 182352 h 436058"/>
                <a:gd name="connsiteX36" fmla="*/ 2679774 w 3189829"/>
                <a:gd name="connsiteY36" fmla="*/ 177066 h 436058"/>
                <a:gd name="connsiteX37" fmla="*/ 2529136 w 3189829"/>
                <a:gd name="connsiteY37" fmla="*/ 179709 h 436058"/>
                <a:gd name="connsiteX38" fmla="*/ 2180289 w 3189829"/>
                <a:gd name="connsiteY38" fmla="*/ 190280 h 436058"/>
                <a:gd name="connsiteX39" fmla="*/ 1815587 w 3189829"/>
                <a:gd name="connsiteY39" fmla="*/ 206137 h 436058"/>
                <a:gd name="connsiteX40" fmla="*/ 1424456 w 3189829"/>
                <a:gd name="connsiteY40" fmla="*/ 232564 h 436058"/>
                <a:gd name="connsiteX41" fmla="*/ 1326673 w 3189829"/>
                <a:gd name="connsiteY41" fmla="*/ 243136 h 436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189829" h="436058">
                  <a:moveTo>
                    <a:pt x="1326673" y="243136"/>
                  </a:moveTo>
                  <a:lnTo>
                    <a:pt x="1065039" y="269563"/>
                  </a:lnTo>
                  <a:lnTo>
                    <a:pt x="745263" y="303919"/>
                  </a:lnTo>
                  <a:lnTo>
                    <a:pt x="428130" y="338275"/>
                  </a:lnTo>
                  <a:lnTo>
                    <a:pt x="10572" y="383203"/>
                  </a:lnTo>
                  <a:lnTo>
                    <a:pt x="0" y="272206"/>
                  </a:lnTo>
                  <a:lnTo>
                    <a:pt x="309205" y="235207"/>
                  </a:lnTo>
                  <a:lnTo>
                    <a:pt x="621052" y="195566"/>
                  </a:lnTo>
                  <a:lnTo>
                    <a:pt x="983113" y="153281"/>
                  </a:lnTo>
                  <a:lnTo>
                    <a:pt x="1342530" y="121568"/>
                  </a:lnTo>
                  <a:lnTo>
                    <a:pt x="1696662" y="97783"/>
                  </a:lnTo>
                  <a:lnTo>
                    <a:pt x="2011152" y="84569"/>
                  </a:lnTo>
                  <a:lnTo>
                    <a:pt x="2175004" y="63427"/>
                  </a:lnTo>
                  <a:lnTo>
                    <a:pt x="2418139" y="52856"/>
                  </a:lnTo>
                  <a:lnTo>
                    <a:pt x="2560849" y="44927"/>
                  </a:lnTo>
                  <a:lnTo>
                    <a:pt x="2621633" y="39642"/>
                  </a:lnTo>
                  <a:lnTo>
                    <a:pt x="2679774" y="18500"/>
                  </a:lnTo>
                  <a:lnTo>
                    <a:pt x="2735272" y="0"/>
                  </a:lnTo>
                  <a:lnTo>
                    <a:pt x="2774914" y="0"/>
                  </a:lnTo>
                  <a:lnTo>
                    <a:pt x="2822484" y="10571"/>
                  </a:lnTo>
                  <a:lnTo>
                    <a:pt x="2877982" y="34356"/>
                  </a:lnTo>
                  <a:lnTo>
                    <a:pt x="2928195" y="60784"/>
                  </a:lnTo>
                  <a:lnTo>
                    <a:pt x="2970479" y="89855"/>
                  </a:lnTo>
                  <a:lnTo>
                    <a:pt x="3020692" y="121568"/>
                  </a:lnTo>
                  <a:lnTo>
                    <a:pt x="3057691" y="155924"/>
                  </a:lnTo>
                  <a:lnTo>
                    <a:pt x="3089404" y="190280"/>
                  </a:lnTo>
                  <a:lnTo>
                    <a:pt x="3139617" y="243136"/>
                  </a:lnTo>
                  <a:lnTo>
                    <a:pt x="3166044" y="272206"/>
                  </a:lnTo>
                  <a:lnTo>
                    <a:pt x="3176615" y="293348"/>
                  </a:lnTo>
                  <a:lnTo>
                    <a:pt x="3184544" y="317133"/>
                  </a:lnTo>
                  <a:lnTo>
                    <a:pt x="3189829" y="343561"/>
                  </a:lnTo>
                  <a:lnTo>
                    <a:pt x="3187187" y="380560"/>
                  </a:lnTo>
                  <a:lnTo>
                    <a:pt x="3171330" y="409630"/>
                  </a:lnTo>
                  <a:lnTo>
                    <a:pt x="3142259" y="436058"/>
                  </a:lnTo>
                  <a:lnTo>
                    <a:pt x="2759057" y="206137"/>
                  </a:lnTo>
                  <a:lnTo>
                    <a:pt x="2714130" y="182352"/>
                  </a:lnTo>
                  <a:lnTo>
                    <a:pt x="2679774" y="177066"/>
                  </a:lnTo>
                  <a:lnTo>
                    <a:pt x="2529136" y="179709"/>
                  </a:lnTo>
                  <a:lnTo>
                    <a:pt x="2180289" y="190280"/>
                  </a:lnTo>
                  <a:lnTo>
                    <a:pt x="1815587" y="206137"/>
                  </a:lnTo>
                  <a:lnTo>
                    <a:pt x="1424456" y="232564"/>
                  </a:lnTo>
                  <a:lnTo>
                    <a:pt x="1326673" y="24313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76">
              <a:extLst>
                <a:ext uri="{FF2B5EF4-FFF2-40B4-BE49-F238E27FC236}">
                  <a16:creationId xmlns:a16="http://schemas.microsoft.com/office/drawing/2014/main" id="{CB67DED4-91F3-424C-8334-B7C24637EA8C}"/>
                </a:ext>
              </a:extLst>
            </p:cNvPr>
            <p:cNvSpPr/>
            <p:nvPr/>
          </p:nvSpPr>
          <p:spPr>
            <a:xfrm>
              <a:off x="6681788" y="3509963"/>
              <a:ext cx="657225" cy="547687"/>
            </a:xfrm>
            <a:custGeom>
              <a:avLst/>
              <a:gdLst>
                <a:gd name="connsiteX0" fmla="*/ 188118 w 657225"/>
                <a:gd name="connsiteY0" fmla="*/ 273843 h 547687"/>
                <a:gd name="connsiteX1" fmla="*/ 223837 w 657225"/>
                <a:gd name="connsiteY1" fmla="*/ 211931 h 547687"/>
                <a:gd name="connsiteX2" fmla="*/ 238125 w 657225"/>
                <a:gd name="connsiteY2" fmla="*/ 183356 h 547687"/>
                <a:gd name="connsiteX3" fmla="*/ 254793 w 657225"/>
                <a:gd name="connsiteY3" fmla="*/ 140493 h 547687"/>
                <a:gd name="connsiteX4" fmla="*/ 259556 w 657225"/>
                <a:gd name="connsiteY4" fmla="*/ 126206 h 547687"/>
                <a:gd name="connsiteX5" fmla="*/ 259556 w 657225"/>
                <a:gd name="connsiteY5" fmla="*/ 111918 h 547687"/>
                <a:gd name="connsiteX6" fmla="*/ 254793 w 657225"/>
                <a:gd name="connsiteY6" fmla="*/ 90487 h 547687"/>
                <a:gd name="connsiteX7" fmla="*/ 247650 w 657225"/>
                <a:gd name="connsiteY7" fmla="*/ 66675 h 547687"/>
                <a:gd name="connsiteX8" fmla="*/ 230981 w 657225"/>
                <a:gd name="connsiteY8" fmla="*/ 47625 h 547687"/>
                <a:gd name="connsiteX9" fmla="*/ 219075 w 657225"/>
                <a:gd name="connsiteY9" fmla="*/ 0 h 547687"/>
                <a:gd name="connsiteX10" fmla="*/ 657225 w 657225"/>
                <a:gd name="connsiteY10" fmla="*/ 230981 h 547687"/>
                <a:gd name="connsiteX11" fmla="*/ 638175 w 657225"/>
                <a:gd name="connsiteY11" fmla="*/ 264318 h 547687"/>
                <a:gd name="connsiteX12" fmla="*/ 614362 w 657225"/>
                <a:gd name="connsiteY12" fmla="*/ 285750 h 547687"/>
                <a:gd name="connsiteX13" fmla="*/ 600075 w 657225"/>
                <a:gd name="connsiteY13" fmla="*/ 295275 h 547687"/>
                <a:gd name="connsiteX14" fmla="*/ 538162 w 657225"/>
                <a:gd name="connsiteY14" fmla="*/ 295275 h 547687"/>
                <a:gd name="connsiteX15" fmla="*/ 445293 w 657225"/>
                <a:gd name="connsiteY15" fmla="*/ 300037 h 547687"/>
                <a:gd name="connsiteX16" fmla="*/ 364331 w 657225"/>
                <a:gd name="connsiteY16" fmla="*/ 316706 h 547687"/>
                <a:gd name="connsiteX17" fmla="*/ 297656 w 657225"/>
                <a:gd name="connsiteY17" fmla="*/ 345281 h 547687"/>
                <a:gd name="connsiteX18" fmla="*/ 259556 w 657225"/>
                <a:gd name="connsiteY18" fmla="*/ 369093 h 547687"/>
                <a:gd name="connsiteX19" fmla="*/ 102393 w 657225"/>
                <a:gd name="connsiteY19" fmla="*/ 490537 h 547687"/>
                <a:gd name="connsiteX20" fmla="*/ 28575 w 657225"/>
                <a:gd name="connsiteY20" fmla="*/ 547687 h 547687"/>
                <a:gd name="connsiteX21" fmla="*/ 0 w 657225"/>
                <a:gd name="connsiteY21" fmla="*/ 516731 h 547687"/>
                <a:gd name="connsiteX22" fmla="*/ 76200 w 657225"/>
                <a:gd name="connsiteY22" fmla="*/ 419100 h 547687"/>
                <a:gd name="connsiteX23" fmla="*/ 130968 w 657225"/>
                <a:gd name="connsiteY23" fmla="*/ 354806 h 547687"/>
                <a:gd name="connsiteX24" fmla="*/ 188118 w 657225"/>
                <a:gd name="connsiteY24" fmla="*/ 273843 h 54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57225" h="547687">
                  <a:moveTo>
                    <a:pt x="188118" y="273843"/>
                  </a:moveTo>
                  <a:lnTo>
                    <a:pt x="223837" y="211931"/>
                  </a:lnTo>
                  <a:lnTo>
                    <a:pt x="238125" y="183356"/>
                  </a:lnTo>
                  <a:lnTo>
                    <a:pt x="254793" y="140493"/>
                  </a:lnTo>
                  <a:lnTo>
                    <a:pt x="259556" y="126206"/>
                  </a:lnTo>
                  <a:lnTo>
                    <a:pt x="259556" y="111918"/>
                  </a:lnTo>
                  <a:lnTo>
                    <a:pt x="254793" y="90487"/>
                  </a:lnTo>
                  <a:lnTo>
                    <a:pt x="247650" y="66675"/>
                  </a:lnTo>
                  <a:lnTo>
                    <a:pt x="230981" y="47625"/>
                  </a:lnTo>
                  <a:lnTo>
                    <a:pt x="219075" y="0"/>
                  </a:lnTo>
                  <a:lnTo>
                    <a:pt x="657225" y="230981"/>
                  </a:lnTo>
                  <a:lnTo>
                    <a:pt x="638175" y="264318"/>
                  </a:lnTo>
                  <a:lnTo>
                    <a:pt x="614362" y="285750"/>
                  </a:lnTo>
                  <a:lnTo>
                    <a:pt x="600075" y="295275"/>
                  </a:lnTo>
                  <a:lnTo>
                    <a:pt x="538162" y="295275"/>
                  </a:lnTo>
                  <a:lnTo>
                    <a:pt x="445293" y="300037"/>
                  </a:lnTo>
                  <a:lnTo>
                    <a:pt x="364331" y="316706"/>
                  </a:lnTo>
                  <a:lnTo>
                    <a:pt x="297656" y="345281"/>
                  </a:lnTo>
                  <a:lnTo>
                    <a:pt x="259556" y="369093"/>
                  </a:lnTo>
                  <a:lnTo>
                    <a:pt x="102393" y="490537"/>
                  </a:lnTo>
                  <a:lnTo>
                    <a:pt x="28575" y="547687"/>
                  </a:lnTo>
                  <a:lnTo>
                    <a:pt x="0" y="516731"/>
                  </a:lnTo>
                  <a:lnTo>
                    <a:pt x="76200" y="419100"/>
                  </a:lnTo>
                  <a:lnTo>
                    <a:pt x="130968" y="354806"/>
                  </a:lnTo>
                  <a:lnTo>
                    <a:pt x="188118" y="27384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77">
              <a:extLst>
                <a:ext uri="{FF2B5EF4-FFF2-40B4-BE49-F238E27FC236}">
                  <a16:creationId xmlns:a16="http://schemas.microsoft.com/office/drawing/2014/main" id="{0618D53E-22BC-47F4-A96A-275E22BD9AF7}"/>
                </a:ext>
              </a:extLst>
            </p:cNvPr>
            <p:cNvSpPr/>
            <p:nvPr/>
          </p:nvSpPr>
          <p:spPr>
            <a:xfrm>
              <a:off x="4227513" y="3989388"/>
              <a:ext cx="401637" cy="809625"/>
            </a:xfrm>
            <a:custGeom>
              <a:avLst/>
              <a:gdLst>
                <a:gd name="connsiteX0" fmla="*/ 345281 w 402431"/>
                <a:gd name="connsiteY0" fmla="*/ 330994 h 809625"/>
                <a:gd name="connsiteX1" fmla="*/ 364331 w 402431"/>
                <a:gd name="connsiteY1" fmla="*/ 250031 h 809625"/>
                <a:gd name="connsiteX2" fmla="*/ 388144 w 402431"/>
                <a:gd name="connsiteY2" fmla="*/ 128587 h 809625"/>
                <a:gd name="connsiteX3" fmla="*/ 402431 w 402431"/>
                <a:gd name="connsiteY3" fmla="*/ 50006 h 809625"/>
                <a:gd name="connsiteX4" fmla="*/ 402431 w 402431"/>
                <a:gd name="connsiteY4" fmla="*/ 38100 h 809625"/>
                <a:gd name="connsiteX5" fmla="*/ 400050 w 402431"/>
                <a:gd name="connsiteY5" fmla="*/ 19050 h 809625"/>
                <a:gd name="connsiteX6" fmla="*/ 385762 w 402431"/>
                <a:gd name="connsiteY6" fmla="*/ 0 h 809625"/>
                <a:gd name="connsiteX7" fmla="*/ 371475 w 402431"/>
                <a:gd name="connsiteY7" fmla="*/ 2381 h 809625"/>
                <a:gd name="connsiteX8" fmla="*/ 361950 w 402431"/>
                <a:gd name="connsiteY8" fmla="*/ 11906 h 809625"/>
                <a:gd name="connsiteX9" fmla="*/ 342900 w 402431"/>
                <a:gd name="connsiteY9" fmla="*/ 45244 h 809625"/>
                <a:gd name="connsiteX10" fmla="*/ 288131 w 402431"/>
                <a:gd name="connsiteY10" fmla="*/ 142875 h 809625"/>
                <a:gd name="connsiteX11" fmla="*/ 240506 w 402431"/>
                <a:gd name="connsiteY11" fmla="*/ 211931 h 809625"/>
                <a:gd name="connsiteX12" fmla="*/ 192881 w 402431"/>
                <a:gd name="connsiteY12" fmla="*/ 271462 h 809625"/>
                <a:gd name="connsiteX13" fmla="*/ 135731 w 402431"/>
                <a:gd name="connsiteY13" fmla="*/ 330994 h 809625"/>
                <a:gd name="connsiteX14" fmla="*/ 85725 w 402431"/>
                <a:gd name="connsiteY14" fmla="*/ 369094 h 809625"/>
                <a:gd name="connsiteX15" fmla="*/ 40481 w 402431"/>
                <a:gd name="connsiteY15" fmla="*/ 400050 h 809625"/>
                <a:gd name="connsiteX16" fmla="*/ 28575 w 402431"/>
                <a:gd name="connsiteY16" fmla="*/ 433387 h 809625"/>
                <a:gd name="connsiteX17" fmla="*/ 9525 w 402431"/>
                <a:gd name="connsiteY17" fmla="*/ 523875 h 809625"/>
                <a:gd name="connsiteX18" fmla="*/ 0 w 402431"/>
                <a:gd name="connsiteY18" fmla="*/ 628650 h 809625"/>
                <a:gd name="connsiteX19" fmla="*/ 2381 w 402431"/>
                <a:gd name="connsiteY19" fmla="*/ 666750 h 809625"/>
                <a:gd name="connsiteX20" fmla="*/ 9525 w 402431"/>
                <a:gd name="connsiteY20" fmla="*/ 707231 h 809625"/>
                <a:gd name="connsiteX21" fmla="*/ 23812 w 402431"/>
                <a:gd name="connsiteY21" fmla="*/ 750094 h 809625"/>
                <a:gd name="connsiteX22" fmla="*/ 40481 w 402431"/>
                <a:gd name="connsiteY22" fmla="*/ 788194 h 809625"/>
                <a:gd name="connsiteX23" fmla="*/ 47625 w 402431"/>
                <a:gd name="connsiteY23" fmla="*/ 802481 h 809625"/>
                <a:gd name="connsiteX24" fmla="*/ 61912 w 402431"/>
                <a:gd name="connsiteY24" fmla="*/ 809625 h 809625"/>
                <a:gd name="connsiteX25" fmla="*/ 76200 w 402431"/>
                <a:gd name="connsiteY25" fmla="*/ 809625 h 809625"/>
                <a:gd name="connsiteX26" fmla="*/ 107156 w 402431"/>
                <a:gd name="connsiteY26" fmla="*/ 797719 h 809625"/>
                <a:gd name="connsiteX27" fmla="*/ 142875 w 402431"/>
                <a:gd name="connsiteY27" fmla="*/ 771525 h 809625"/>
                <a:gd name="connsiteX28" fmla="*/ 176212 w 402431"/>
                <a:gd name="connsiteY28" fmla="*/ 740569 h 809625"/>
                <a:gd name="connsiteX29" fmla="*/ 200025 w 402431"/>
                <a:gd name="connsiteY29" fmla="*/ 711994 h 809625"/>
                <a:gd name="connsiteX30" fmla="*/ 223837 w 402431"/>
                <a:gd name="connsiteY30" fmla="*/ 673894 h 809625"/>
                <a:gd name="connsiteX31" fmla="*/ 266700 w 402431"/>
                <a:gd name="connsiteY31" fmla="*/ 583406 h 809625"/>
                <a:gd name="connsiteX32" fmla="*/ 300037 w 402431"/>
                <a:gd name="connsiteY32" fmla="*/ 483394 h 809625"/>
                <a:gd name="connsiteX33" fmla="*/ 345281 w 402431"/>
                <a:gd name="connsiteY33" fmla="*/ 330994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02431" h="809625">
                  <a:moveTo>
                    <a:pt x="345281" y="330994"/>
                  </a:moveTo>
                  <a:lnTo>
                    <a:pt x="364331" y="250031"/>
                  </a:lnTo>
                  <a:lnTo>
                    <a:pt x="388144" y="128587"/>
                  </a:lnTo>
                  <a:lnTo>
                    <a:pt x="402431" y="50006"/>
                  </a:lnTo>
                  <a:lnTo>
                    <a:pt x="402431" y="38100"/>
                  </a:lnTo>
                  <a:lnTo>
                    <a:pt x="400050" y="19050"/>
                  </a:lnTo>
                  <a:lnTo>
                    <a:pt x="385762" y="0"/>
                  </a:lnTo>
                  <a:lnTo>
                    <a:pt x="371475" y="2381"/>
                  </a:lnTo>
                  <a:lnTo>
                    <a:pt x="361950" y="11906"/>
                  </a:lnTo>
                  <a:lnTo>
                    <a:pt x="342900" y="45244"/>
                  </a:lnTo>
                  <a:lnTo>
                    <a:pt x="288131" y="142875"/>
                  </a:lnTo>
                  <a:lnTo>
                    <a:pt x="240506" y="211931"/>
                  </a:lnTo>
                  <a:lnTo>
                    <a:pt x="192881" y="271462"/>
                  </a:lnTo>
                  <a:lnTo>
                    <a:pt x="135731" y="330994"/>
                  </a:lnTo>
                  <a:lnTo>
                    <a:pt x="85725" y="369094"/>
                  </a:lnTo>
                  <a:lnTo>
                    <a:pt x="40481" y="400050"/>
                  </a:lnTo>
                  <a:lnTo>
                    <a:pt x="28575" y="433387"/>
                  </a:lnTo>
                  <a:lnTo>
                    <a:pt x="9525" y="523875"/>
                  </a:lnTo>
                  <a:lnTo>
                    <a:pt x="0" y="628650"/>
                  </a:lnTo>
                  <a:lnTo>
                    <a:pt x="2381" y="666750"/>
                  </a:lnTo>
                  <a:lnTo>
                    <a:pt x="9525" y="707231"/>
                  </a:lnTo>
                  <a:lnTo>
                    <a:pt x="23812" y="750094"/>
                  </a:lnTo>
                  <a:lnTo>
                    <a:pt x="40481" y="788194"/>
                  </a:lnTo>
                  <a:lnTo>
                    <a:pt x="47625" y="802481"/>
                  </a:lnTo>
                  <a:lnTo>
                    <a:pt x="61912" y="809625"/>
                  </a:lnTo>
                  <a:lnTo>
                    <a:pt x="76200" y="809625"/>
                  </a:lnTo>
                  <a:lnTo>
                    <a:pt x="107156" y="797719"/>
                  </a:lnTo>
                  <a:lnTo>
                    <a:pt x="142875" y="771525"/>
                  </a:lnTo>
                  <a:lnTo>
                    <a:pt x="176212" y="740569"/>
                  </a:lnTo>
                  <a:lnTo>
                    <a:pt x="200025" y="711994"/>
                  </a:lnTo>
                  <a:lnTo>
                    <a:pt x="223837" y="673894"/>
                  </a:lnTo>
                  <a:lnTo>
                    <a:pt x="266700" y="583406"/>
                  </a:lnTo>
                  <a:lnTo>
                    <a:pt x="300037" y="483394"/>
                  </a:lnTo>
                  <a:lnTo>
                    <a:pt x="345281" y="3309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79">
              <a:extLst>
                <a:ext uri="{FF2B5EF4-FFF2-40B4-BE49-F238E27FC236}">
                  <a16:creationId xmlns:a16="http://schemas.microsoft.com/office/drawing/2014/main" id="{A81DDBEA-49AC-427D-889F-608EAE7312BA}"/>
                </a:ext>
              </a:extLst>
            </p:cNvPr>
            <p:cNvSpPr/>
            <p:nvPr/>
          </p:nvSpPr>
          <p:spPr>
            <a:xfrm>
              <a:off x="4964113" y="3878263"/>
              <a:ext cx="1731962" cy="711200"/>
            </a:xfrm>
            <a:custGeom>
              <a:avLst/>
              <a:gdLst>
                <a:gd name="connsiteX0" fmla="*/ 685800 w 1731169"/>
                <a:gd name="connsiteY0" fmla="*/ 447675 h 709613"/>
                <a:gd name="connsiteX1" fmla="*/ 595313 w 1731169"/>
                <a:gd name="connsiteY1" fmla="*/ 414338 h 709613"/>
                <a:gd name="connsiteX2" fmla="*/ 476250 w 1731169"/>
                <a:gd name="connsiteY2" fmla="*/ 364332 h 709613"/>
                <a:gd name="connsiteX3" fmla="*/ 400050 w 1731169"/>
                <a:gd name="connsiteY3" fmla="*/ 326232 h 709613"/>
                <a:gd name="connsiteX4" fmla="*/ 328613 w 1731169"/>
                <a:gd name="connsiteY4" fmla="*/ 283369 h 709613"/>
                <a:gd name="connsiteX5" fmla="*/ 250032 w 1731169"/>
                <a:gd name="connsiteY5" fmla="*/ 228600 h 709613"/>
                <a:gd name="connsiteX6" fmla="*/ 161925 w 1731169"/>
                <a:gd name="connsiteY6" fmla="*/ 150019 h 709613"/>
                <a:gd name="connsiteX7" fmla="*/ 107157 w 1731169"/>
                <a:gd name="connsiteY7" fmla="*/ 92869 h 709613"/>
                <a:gd name="connsiteX8" fmla="*/ 57150 w 1731169"/>
                <a:gd name="connsiteY8" fmla="*/ 26194 h 709613"/>
                <a:gd name="connsiteX9" fmla="*/ 35719 w 1731169"/>
                <a:gd name="connsiteY9" fmla="*/ 7144 h 709613"/>
                <a:gd name="connsiteX10" fmla="*/ 23813 w 1731169"/>
                <a:gd name="connsiteY10" fmla="*/ 0 h 709613"/>
                <a:gd name="connsiteX11" fmla="*/ 11907 w 1731169"/>
                <a:gd name="connsiteY11" fmla="*/ 0 h 709613"/>
                <a:gd name="connsiteX12" fmla="*/ 2382 w 1731169"/>
                <a:gd name="connsiteY12" fmla="*/ 14288 h 709613"/>
                <a:gd name="connsiteX13" fmla="*/ 0 w 1731169"/>
                <a:gd name="connsiteY13" fmla="*/ 38100 h 709613"/>
                <a:gd name="connsiteX14" fmla="*/ 4763 w 1731169"/>
                <a:gd name="connsiteY14" fmla="*/ 69057 h 709613"/>
                <a:gd name="connsiteX15" fmla="*/ 35719 w 1731169"/>
                <a:gd name="connsiteY15" fmla="*/ 126207 h 709613"/>
                <a:gd name="connsiteX16" fmla="*/ 88107 w 1731169"/>
                <a:gd name="connsiteY16" fmla="*/ 204788 h 709613"/>
                <a:gd name="connsiteX17" fmla="*/ 128588 w 1731169"/>
                <a:gd name="connsiteY17" fmla="*/ 261938 h 709613"/>
                <a:gd name="connsiteX18" fmla="*/ 190500 w 1731169"/>
                <a:gd name="connsiteY18" fmla="*/ 328613 h 709613"/>
                <a:gd name="connsiteX19" fmla="*/ 250032 w 1731169"/>
                <a:gd name="connsiteY19" fmla="*/ 385763 h 709613"/>
                <a:gd name="connsiteX20" fmla="*/ 338138 w 1731169"/>
                <a:gd name="connsiteY20" fmla="*/ 457200 h 709613"/>
                <a:gd name="connsiteX21" fmla="*/ 388144 w 1731169"/>
                <a:gd name="connsiteY21" fmla="*/ 490538 h 709613"/>
                <a:gd name="connsiteX22" fmla="*/ 450057 w 1731169"/>
                <a:gd name="connsiteY22" fmla="*/ 533400 h 709613"/>
                <a:gd name="connsiteX23" fmla="*/ 531019 w 1731169"/>
                <a:gd name="connsiteY23" fmla="*/ 569119 h 709613"/>
                <a:gd name="connsiteX24" fmla="*/ 654844 w 1731169"/>
                <a:gd name="connsiteY24" fmla="*/ 619125 h 709613"/>
                <a:gd name="connsiteX25" fmla="*/ 797719 w 1731169"/>
                <a:gd name="connsiteY25" fmla="*/ 661988 h 709613"/>
                <a:gd name="connsiteX26" fmla="*/ 912019 w 1731169"/>
                <a:gd name="connsiteY26" fmla="*/ 688182 h 709613"/>
                <a:gd name="connsiteX27" fmla="*/ 1007269 w 1731169"/>
                <a:gd name="connsiteY27" fmla="*/ 702469 h 709613"/>
                <a:gd name="connsiteX28" fmla="*/ 1112044 w 1731169"/>
                <a:gd name="connsiteY28" fmla="*/ 709613 h 709613"/>
                <a:gd name="connsiteX29" fmla="*/ 1247775 w 1731169"/>
                <a:gd name="connsiteY29" fmla="*/ 707232 h 709613"/>
                <a:gd name="connsiteX30" fmla="*/ 1388269 w 1731169"/>
                <a:gd name="connsiteY30" fmla="*/ 692944 h 709613"/>
                <a:gd name="connsiteX31" fmla="*/ 1509713 w 1731169"/>
                <a:gd name="connsiteY31" fmla="*/ 676275 h 709613"/>
                <a:gd name="connsiteX32" fmla="*/ 1662113 w 1731169"/>
                <a:gd name="connsiteY32" fmla="*/ 645319 h 709613"/>
                <a:gd name="connsiteX33" fmla="*/ 1697832 w 1731169"/>
                <a:gd name="connsiteY33" fmla="*/ 626269 h 709613"/>
                <a:gd name="connsiteX34" fmla="*/ 1721644 w 1731169"/>
                <a:gd name="connsiteY34" fmla="*/ 607219 h 709613"/>
                <a:gd name="connsiteX35" fmla="*/ 1731169 w 1731169"/>
                <a:gd name="connsiteY35" fmla="*/ 585788 h 709613"/>
                <a:gd name="connsiteX36" fmla="*/ 1731169 w 1731169"/>
                <a:gd name="connsiteY36" fmla="*/ 571500 h 709613"/>
                <a:gd name="connsiteX37" fmla="*/ 1721644 w 1731169"/>
                <a:gd name="connsiteY37" fmla="*/ 557213 h 709613"/>
                <a:gd name="connsiteX38" fmla="*/ 1685925 w 1731169"/>
                <a:gd name="connsiteY38" fmla="*/ 535782 h 709613"/>
                <a:gd name="connsiteX39" fmla="*/ 1624013 w 1731169"/>
                <a:gd name="connsiteY39" fmla="*/ 507207 h 709613"/>
                <a:gd name="connsiteX40" fmla="*/ 1157288 w 1731169"/>
                <a:gd name="connsiteY40" fmla="*/ 526257 h 709613"/>
                <a:gd name="connsiteX41" fmla="*/ 1066800 w 1731169"/>
                <a:gd name="connsiteY41" fmla="*/ 531019 h 709613"/>
                <a:gd name="connsiteX42" fmla="*/ 1004888 w 1731169"/>
                <a:gd name="connsiteY42" fmla="*/ 523875 h 709613"/>
                <a:gd name="connsiteX43" fmla="*/ 816769 w 1731169"/>
                <a:gd name="connsiteY43" fmla="*/ 483394 h 709613"/>
                <a:gd name="connsiteX44" fmla="*/ 685800 w 1731169"/>
                <a:gd name="connsiteY44" fmla="*/ 447675 h 70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31169" h="709613">
                  <a:moveTo>
                    <a:pt x="685800" y="447675"/>
                  </a:moveTo>
                  <a:lnTo>
                    <a:pt x="595313" y="414338"/>
                  </a:lnTo>
                  <a:lnTo>
                    <a:pt x="476250" y="364332"/>
                  </a:lnTo>
                  <a:lnTo>
                    <a:pt x="400050" y="326232"/>
                  </a:lnTo>
                  <a:lnTo>
                    <a:pt x="328613" y="283369"/>
                  </a:lnTo>
                  <a:lnTo>
                    <a:pt x="250032" y="228600"/>
                  </a:lnTo>
                  <a:lnTo>
                    <a:pt x="161925" y="150019"/>
                  </a:lnTo>
                  <a:lnTo>
                    <a:pt x="107157" y="92869"/>
                  </a:lnTo>
                  <a:lnTo>
                    <a:pt x="57150" y="26194"/>
                  </a:lnTo>
                  <a:lnTo>
                    <a:pt x="35719" y="7144"/>
                  </a:lnTo>
                  <a:lnTo>
                    <a:pt x="23813" y="0"/>
                  </a:lnTo>
                  <a:lnTo>
                    <a:pt x="11907" y="0"/>
                  </a:lnTo>
                  <a:lnTo>
                    <a:pt x="2382" y="14288"/>
                  </a:lnTo>
                  <a:lnTo>
                    <a:pt x="0" y="38100"/>
                  </a:lnTo>
                  <a:lnTo>
                    <a:pt x="4763" y="69057"/>
                  </a:lnTo>
                  <a:lnTo>
                    <a:pt x="35719" y="126207"/>
                  </a:lnTo>
                  <a:lnTo>
                    <a:pt x="88107" y="204788"/>
                  </a:lnTo>
                  <a:lnTo>
                    <a:pt x="128588" y="261938"/>
                  </a:lnTo>
                  <a:lnTo>
                    <a:pt x="190500" y="328613"/>
                  </a:lnTo>
                  <a:lnTo>
                    <a:pt x="250032" y="385763"/>
                  </a:lnTo>
                  <a:lnTo>
                    <a:pt x="338138" y="457200"/>
                  </a:lnTo>
                  <a:lnTo>
                    <a:pt x="388144" y="490538"/>
                  </a:lnTo>
                  <a:lnTo>
                    <a:pt x="450057" y="533400"/>
                  </a:lnTo>
                  <a:lnTo>
                    <a:pt x="531019" y="569119"/>
                  </a:lnTo>
                  <a:lnTo>
                    <a:pt x="654844" y="619125"/>
                  </a:lnTo>
                  <a:lnTo>
                    <a:pt x="797719" y="661988"/>
                  </a:lnTo>
                  <a:lnTo>
                    <a:pt x="912019" y="688182"/>
                  </a:lnTo>
                  <a:lnTo>
                    <a:pt x="1007269" y="702469"/>
                  </a:lnTo>
                  <a:lnTo>
                    <a:pt x="1112044" y="709613"/>
                  </a:lnTo>
                  <a:lnTo>
                    <a:pt x="1247775" y="707232"/>
                  </a:lnTo>
                  <a:lnTo>
                    <a:pt x="1388269" y="692944"/>
                  </a:lnTo>
                  <a:lnTo>
                    <a:pt x="1509713" y="676275"/>
                  </a:lnTo>
                  <a:lnTo>
                    <a:pt x="1662113" y="645319"/>
                  </a:lnTo>
                  <a:lnTo>
                    <a:pt x="1697832" y="626269"/>
                  </a:lnTo>
                  <a:lnTo>
                    <a:pt x="1721644" y="607219"/>
                  </a:lnTo>
                  <a:lnTo>
                    <a:pt x="1731169" y="585788"/>
                  </a:lnTo>
                  <a:lnTo>
                    <a:pt x="1731169" y="571500"/>
                  </a:lnTo>
                  <a:lnTo>
                    <a:pt x="1721644" y="557213"/>
                  </a:lnTo>
                  <a:lnTo>
                    <a:pt x="1685925" y="535782"/>
                  </a:lnTo>
                  <a:lnTo>
                    <a:pt x="1624013" y="507207"/>
                  </a:lnTo>
                  <a:lnTo>
                    <a:pt x="1157288" y="526257"/>
                  </a:lnTo>
                  <a:lnTo>
                    <a:pt x="1066800" y="531019"/>
                  </a:lnTo>
                  <a:lnTo>
                    <a:pt x="1004888" y="523875"/>
                  </a:lnTo>
                  <a:lnTo>
                    <a:pt x="816769" y="483394"/>
                  </a:lnTo>
                  <a:lnTo>
                    <a:pt x="685800" y="4476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80">
              <a:extLst>
                <a:ext uri="{FF2B5EF4-FFF2-40B4-BE49-F238E27FC236}">
                  <a16:creationId xmlns:a16="http://schemas.microsoft.com/office/drawing/2014/main" id="{4AA9C1EF-D48B-4064-AE4A-BC1F894F413B}"/>
                </a:ext>
              </a:extLst>
            </p:cNvPr>
            <p:cNvSpPr/>
            <p:nvPr/>
          </p:nvSpPr>
          <p:spPr>
            <a:xfrm>
              <a:off x="6097588" y="4038600"/>
              <a:ext cx="584200" cy="398463"/>
            </a:xfrm>
            <a:custGeom>
              <a:avLst/>
              <a:gdLst>
                <a:gd name="connsiteX0" fmla="*/ 264319 w 583407"/>
                <a:gd name="connsiteY0" fmla="*/ 152400 h 397669"/>
                <a:gd name="connsiteX1" fmla="*/ 328613 w 583407"/>
                <a:gd name="connsiteY1" fmla="*/ 219075 h 397669"/>
                <a:gd name="connsiteX2" fmla="*/ 364332 w 583407"/>
                <a:gd name="connsiteY2" fmla="*/ 257175 h 397669"/>
                <a:gd name="connsiteX3" fmla="*/ 392907 w 583407"/>
                <a:gd name="connsiteY3" fmla="*/ 280988 h 397669"/>
                <a:gd name="connsiteX4" fmla="*/ 447675 w 583407"/>
                <a:gd name="connsiteY4" fmla="*/ 321469 h 397669"/>
                <a:gd name="connsiteX5" fmla="*/ 483394 w 583407"/>
                <a:gd name="connsiteY5" fmla="*/ 342900 h 397669"/>
                <a:gd name="connsiteX6" fmla="*/ 545307 w 583407"/>
                <a:gd name="connsiteY6" fmla="*/ 373856 h 397669"/>
                <a:gd name="connsiteX7" fmla="*/ 583407 w 583407"/>
                <a:gd name="connsiteY7" fmla="*/ 397669 h 397669"/>
                <a:gd name="connsiteX8" fmla="*/ 0 w 583407"/>
                <a:gd name="connsiteY8" fmla="*/ 371475 h 397669"/>
                <a:gd name="connsiteX9" fmla="*/ 73819 w 583407"/>
                <a:gd name="connsiteY9" fmla="*/ 359569 h 397669"/>
                <a:gd name="connsiteX10" fmla="*/ 116682 w 583407"/>
                <a:gd name="connsiteY10" fmla="*/ 347663 h 397669"/>
                <a:gd name="connsiteX11" fmla="*/ 152400 w 583407"/>
                <a:gd name="connsiteY11" fmla="*/ 323850 h 397669"/>
                <a:gd name="connsiteX12" fmla="*/ 169069 w 583407"/>
                <a:gd name="connsiteY12" fmla="*/ 307181 h 397669"/>
                <a:gd name="connsiteX13" fmla="*/ 180975 w 583407"/>
                <a:gd name="connsiteY13" fmla="*/ 285750 h 397669"/>
                <a:gd name="connsiteX14" fmla="*/ 183357 w 583407"/>
                <a:gd name="connsiteY14" fmla="*/ 259556 h 397669"/>
                <a:gd name="connsiteX15" fmla="*/ 178594 w 583407"/>
                <a:gd name="connsiteY15" fmla="*/ 230981 h 397669"/>
                <a:gd name="connsiteX16" fmla="*/ 166688 w 583407"/>
                <a:gd name="connsiteY16" fmla="*/ 197644 h 397669"/>
                <a:gd name="connsiteX17" fmla="*/ 142875 w 583407"/>
                <a:gd name="connsiteY17" fmla="*/ 154781 h 397669"/>
                <a:gd name="connsiteX18" fmla="*/ 102394 w 583407"/>
                <a:gd name="connsiteY18" fmla="*/ 100013 h 397669"/>
                <a:gd name="connsiteX19" fmla="*/ 71438 w 583407"/>
                <a:gd name="connsiteY19" fmla="*/ 64294 h 397669"/>
                <a:gd name="connsiteX20" fmla="*/ 59532 w 583407"/>
                <a:gd name="connsiteY20" fmla="*/ 33338 h 397669"/>
                <a:gd name="connsiteX21" fmla="*/ 57150 w 583407"/>
                <a:gd name="connsiteY21" fmla="*/ 9525 h 397669"/>
                <a:gd name="connsiteX22" fmla="*/ 66675 w 583407"/>
                <a:gd name="connsiteY22" fmla="*/ 0 h 397669"/>
                <a:gd name="connsiteX23" fmla="*/ 83344 w 583407"/>
                <a:gd name="connsiteY23" fmla="*/ 0 h 397669"/>
                <a:gd name="connsiteX24" fmla="*/ 109538 w 583407"/>
                <a:gd name="connsiteY24" fmla="*/ 7144 h 397669"/>
                <a:gd name="connsiteX25" fmla="*/ 126207 w 583407"/>
                <a:gd name="connsiteY25" fmla="*/ 19050 h 397669"/>
                <a:gd name="connsiteX26" fmla="*/ 169069 w 583407"/>
                <a:gd name="connsiteY26" fmla="*/ 54769 h 397669"/>
                <a:gd name="connsiteX27" fmla="*/ 264319 w 583407"/>
                <a:gd name="connsiteY27" fmla="*/ 152400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83407" h="397669">
                  <a:moveTo>
                    <a:pt x="264319" y="152400"/>
                  </a:moveTo>
                  <a:lnTo>
                    <a:pt x="328613" y="219075"/>
                  </a:lnTo>
                  <a:lnTo>
                    <a:pt x="364332" y="257175"/>
                  </a:lnTo>
                  <a:lnTo>
                    <a:pt x="392907" y="280988"/>
                  </a:lnTo>
                  <a:lnTo>
                    <a:pt x="447675" y="321469"/>
                  </a:lnTo>
                  <a:lnTo>
                    <a:pt x="483394" y="342900"/>
                  </a:lnTo>
                  <a:lnTo>
                    <a:pt x="545307" y="373856"/>
                  </a:lnTo>
                  <a:lnTo>
                    <a:pt x="583407" y="397669"/>
                  </a:lnTo>
                  <a:lnTo>
                    <a:pt x="0" y="371475"/>
                  </a:lnTo>
                  <a:lnTo>
                    <a:pt x="73819" y="359569"/>
                  </a:lnTo>
                  <a:lnTo>
                    <a:pt x="116682" y="347663"/>
                  </a:lnTo>
                  <a:lnTo>
                    <a:pt x="152400" y="323850"/>
                  </a:lnTo>
                  <a:lnTo>
                    <a:pt x="169069" y="307181"/>
                  </a:lnTo>
                  <a:lnTo>
                    <a:pt x="180975" y="285750"/>
                  </a:lnTo>
                  <a:lnTo>
                    <a:pt x="183357" y="259556"/>
                  </a:lnTo>
                  <a:lnTo>
                    <a:pt x="178594" y="230981"/>
                  </a:lnTo>
                  <a:lnTo>
                    <a:pt x="166688" y="197644"/>
                  </a:lnTo>
                  <a:lnTo>
                    <a:pt x="142875" y="154781"/>
                  </a:lnTo>
                  <a:lnTo>
                    <a:pt x="102394" y="100013"/>
                  </a:lnTo>
                  <a:lnTo>
                    <a:pt x="71438" y="64294"/>
                  </a:lnTo>
                  <a:lnTo>
                    <a:pt x="59532" y="33338"/>
                  </a:lnTo>
                  <a:lnTo>
                    <a:pt x="57150" y="9525"/>
                  </a:lnTo>
                  <a:lnTo>
                    <a:pt x="66675" y="0"/>
                  </a:lnTo>
                  <a:lnTo>
                    <a:pt x="83344" y="0"/>
                  </a:lnTo>
                  <a:lnTo>
                    <a:pt x="109538" y="7144"/>
                  </a:lnTo>
                  <a:lnTo>
                    <a:pt x="126207" y="19050"/>
                  </a:lnTo>
                  <a:lnTo>
                    <a:pt x="169069" y="54769"/>
                  </a:lnTo>
                  <a:lnTo>
                    <a:pt x="264319" y="1524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78">
              <a:extLst>
                <a:ext uri="{FF2B5EF4-FFF2-40B4-BE49-F238E27FC236}">
                  <a16:creationId xmlns:a16="http://schemas.microsoft.com/office/drawing/2014/main" id="{F08F7DD4-894B-4298-86D3-35E4FB9AC122}"/>
                </a:ext>
              </a:extLst>
            </p:cNvPr>
            <p:cNvSpPr/>
            <p:nvPr/>
          </p:nvSpPr>
          <p:spPr>
            <a:xfrm>
              <a:off x="5364163" y="3770313"/>
              <a:ext cx="361950" cy="368300"/>
            </a:xfrm>
            <a:custGeom>
              <a:avLst/>
              <a:gdLst>
                <a:gd name="connsiteX0" fmla="*/ 52388 w 361950"/>
                <a:gd name="connsiteY0" fmla="*/ 169069 h 369094"/>
                <a:gd name="connsiteX1" fmla="*/ 28575 w 361950"/>
                <a:gd name="connsiteY1" fmla="*/ 121444 h 369094"/>
                <a:gd name="connsiteX2" fmla="*/ 9525 w 361950"/>
                <a:gd name="connsiteY2" fmla="*/ 71437 h 369094"/>
                <a:gd name="connsiteX3" fmla="*/ 0 w 361950"/>
                <a:gd name="connsiteY3" fmla="*/ 38100 h 369094"/>
                <a:gd name="connsiteX4" fmla="*/ 0 w 361950"/>
                <a:gd name="connsiteY4" fmla="*/ 16669 h 369094"/>
                <a:gd name="connsiteX5" fmla="*/ 2382 w 361950"/>
                <a:gd name="connsiteY5" fmla="*/ 4762 h 369094"/>
                <a:gd name="connsiteX6" fmla="*/ 14288 w 361950"/>
                <a:gd name="connsiteY6" fmla="*/ 0 h 369094"/>
                <a:gd name="connsiteX7" fmla="*/ 28575 w 361950"/>
                <a:gd name="connsiteY7" fmla="*/ 2381 h 369094"/>
                <a:gd name="connsiteX8" fmla="*/ 42863 w 361950"/>
                <a:gd name="connsiteY8" fmla="*/ 14287 h 369094"/>
                <a:gd name="connsiteX9" fmla="*/ 69057 w 361950"/>
                <a:gd name="connsiteY9" fmla="*/ 42862 h 369094"/>
                <a:gd name="connsiteX10" fmla="*/ 111919 w 361950"/>
                <a:gd name="connsiteY10" fmla="*/ 73819 h 369094"/>
                <a:gd name="connsiteX11" fmla="*/ 159544 w 361950"/>
                <a:gd name="connsiteY11" fmla="*/ 100012 h 369094"/>
                <a:gd name="connsiteX12" fmla="*/ 207169 w 361950"/>
                <a:gd name="connsiteY12" fmla="*/ 119062 h 369094"/>
                <a:gd name="connsiteX13" fmla="*/ 226219 w 361950"/>
                <a:gd name="connsiteY13" fmla="*/ 119062 h 369094"/>
                <a:gd name="connsiteX14" fmla="*/ 247650 w 361950"/>
                <a:gd name="connsiteY14" fmla="*/ 102394 h 369094"/>
                <a:gd name="connsiteX15" fmla="*/ 278607 w 361950"/>
                <a:gd name="connsiteY15" fmla="*/ 76200 h 369094"/>
                <a:gd name="connsiteX16" fmla="*/ 309563 w 361950"/>
                <a:gd name="connsiteY16" fmla="*/ 59531 h 369094"/>
                <a:gd name="connsiteX17" fmla="*/ 326232 w 361950"/>
                <a:gd name="connsiteY17" fmla="*/ 52387 h 369094"/>
                <a:gd name="connsiteX18" fmla="*/ 340519 w 361950"/>
                <a:gd name="connsiteY18" fmla="*/ 57150 h 369094"/>
                <a:gd name="connsiteX19" fmla="*/ 345282 w 361950"/>
                <a:gd name="connsiteY19" fmla="*/ 64294 h 369094"/>
                <a:gd name="connsiteX20" fmla="*/ 340519 w 361950"/>
                <a:gd name="connsiteY20" fmla="*/ 85725 h 369094"/>
                <a:gd name="connsiteX21" fmla="*/ 323850 w 361950"/>
                <a:gd name="connsiteY21" fmla="*/ 154781 h 369094"/>
                <a:gd name="connsiteX22" fmla="*/ 316707 w 361950"/>
                <a:gd name="connsiteY22" fmla="*/ 204787 h 369094"/>
                <a:gd name="connsiteX23" fmla="*/ 328613 w 361950"/>
                <a:gd name="connsiteY23" fmla="*/ 228600 h 369094"/>
                <a:gd name="connsiteX24" fmla="*/ 352425 w 361950"/>
                <a:gd name="connsiteY24" fmla="*/ 269081 h 369094"/>
                <a:gd name="connsiteX25" fmla="*/ 361950 w 361950"/>
                <a:gd name="connsiteY25" fmla="*/ 295275 h 369094"/>
                <a:gd name="connsiteX26" fmla="*/ 359569 w 361950"/>
                <a:gd name="connsiteY26" fmla="*/ 323850 h 369094"/>
                <a:gd name="connsiteX27" fmla="*/ 352425 w 361950"/>
                <a:gd name="connsiteY27" fmla="*/ 347662 h 369094"/>
                <a:gd name="connsiteX28" fmla="*/ 335757 w 361950"/>
                <a:gd name="connsiteY28" fmla="*/ 361950 h 369094"/>
                <a:gd name="connsiteX29" fmla="*/ 311944 w 361950"/>
                <a:gd name="connsiteY29" fmla="*/ 369094 h 369094"/>
                <a:gd name="connsiteX30" fmla="*/ 280988 w 361950"/>
                <a:gd name="connsiteY30" fmla="*/ 369094 h 369094"/>
                <a:gd name="connsiteX31" fmla="*/ 223838 w 361950"/>
                <a:gd name="connsiteY31" fmla="*/ 354806 h 369094"/>
                <a:gd name="connsiteX32" fmla="*/ 169069 w 361950"/>
                <a:gd name="connsiteY32" fmla="*/ 323850 h 369094"/>
                <a:gd name="connsiteX33" fmla="*/ 123825 w 361950"/>
                <a:gd name="connsiteY33" fmla="*/ 285750 h 369094"/>
                <a:gd name="connsiteX34" fmla="*/ 95250 w 361950"/>
                <a:gd name="connsiteY34" fmla="*/ 250031 h 369094"/>
                <a:gd name="connsiteX35" fmla="*/ 52388 w 361950"/>
                <a:gd name="connsiteY35" fmla="*/ 169069 h 36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61950" h="369094">
                  <a:moveTo>
                    <a:pt x="52388" y="169069"/>
                  </a:moveTo>
                  <a:lnTo>
                    <a:pt x="28575" y="121444"/>
                  </a:lnTo>
                  <a:lnTo>
                    <a:pt x="9525" y="71437"/>
                  </a:lnTo>
                  <a:lnTo>
                    <a:pt x="0" y="38100"/>
                  </a:lnTo>
                  <a:lnTo>
                    <a:pt x="0" y="16669"/>
                  </a:lnTo>
                  <a:lnTo>
                    <a:pt x="2382" y="4762"/>
                  </a:lnTo>
                  <a:lnTo>
                    <a:pt x="14288" y="0"/>
                  </a:lnTo>
                  <a:lnTo>
                    <a:pt x="28575" y="2381"/>
                  </a:lnTo>
                  <a:lnTo>
                    <a:pt x="42863" y="14287"/>
                  </a:lnTo>
                  <a:lnTo>
                    <a:pt x="69057" y="42862"/>
                  </a:lnTo>
                  <a:lnTo>
                    <a:pt x="111919" y="73819"/>
                  </a:lnTo>
                  <a:lnTo>
                    <a:pt x="159544" y="100012"/>
                  </a:lnTo>
                  <a:lnTo>
                    <a:pt x="207169" y="119062"/>
                  </a:lnTo>
                  <a:lnTo>
                    <a:pt x="226219" y="119062"/>
                  </a:lnTo>
                  <a:lnTo>
                    <a:pt x="247650" y="102394"/>
                  </a:lnTo>
                  <a:lnTo>
                    <a:pt x="278607" y="76200"/>
                  </a:lnTo>
                  <a:lnTo>
                    <a:pt x="309563" y="59531"/>
                  </a:lnTo>
                  <a:lnTo>
                    <a:pt x="326232" y="52387"/>
                  </a:lnTo>
                  <a:lnTo>
                    <a:pt x="340519" y="57150"/>
                  </a:lnTo>
                  <a:lnTo>
                    <a:pt x="345282" y="64294"/>
                  </a:lnTo>
                  <a:lnTo>
                    <a:pt x="340519" y="85725"/>
                  </a:lnTo>
                  <a:lnTo>
                    <a:pt x="323850" y="154781"/>
                  </a:lnTo>
                  <a:lnTo>
                    <a:pt x="316707" y="204787"/>
                  </a:lnTo>
                  <a:lnTo>
                    <a:pt x="328613" y="228600"/>
                  </a:lnTo>
                  <a:lnTo>
                    <a:pt x="352425" y="269081"/>
                  </a:lnTo>
                  <a:lnTo>
                    <a:pt x="361950" y="295275"/>
                  </a:lnTo>
                  <a:lnTo>
                    <a:pt x="359569" y="323850"/>
                  </a:lnTo>
                  <a:lnTo>
                    <a:pt x="352425" y="347662"/>
                  </a:lnTo>
                  <a:lnTo>
                    <a:pt x="335757" y="361950"/>
                  </a:lnTo>
                  <a:lnTo>
                    <a:pt x="311944" y="369094"/>
                  </a:lnTo>
                  <a:lnTo>
                    <a:pt x="280988" y="369094"/>
                  </a:lnTo>
                  <a:lnTo>
                    <a:pt x="223838" y="354806"/>
                  </a:lnTo>
                  <a:lnTo>
                    <a:pt x="169069" y="323850"/>
                  </a:lnTo>
                  <a:lnTo>
                    <a:pt x="123825" y="285750"/>
                  </a:lnTo>
                  <a:lnTo>
                    <a:pt x="95250" y="250031"/>
                  </a:lnTo>
                  <a:lnTo>
                    <a:pt x="52388" y="1690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81">
              <a:extLst>
                <a:ext uri="{FF2B5EF4-FFF2-40B4-BE49-F238E27FC236}">
                  <a16:creationId xmlns:a16="http://schemas.microsoft.com/office/drawing/2014/main" id="{826B5BD2-03C0-4A23-96FB-AF0830754466}"/>
                </a:ext>
              </a:extLst>
            </p:cNvPr>
            <p:cNvSpPr/>
            <p:nvPr/>
          </p:nvSpPr>
          <p:spPr>
            <a:xfrm>
              <a:off x="6246813" y="3719513"/>
              <a:ext cx="504825" cy="452437"/>
            </a:xfrm>
            <a:custGeom>
              <a:avLst/>
              <a:gdLst>
                <a:gd name="connsiteX0" fmla="*/ 285750 w 504825"/>
                <a:gd name="connsiteY0" fmla="*/ 100012 h 452437"/>
                <a:gd name="connsiteX1" fmla="*/ 233362 w 504825"/>
                <a:gd name="connsiteY1" fmla="*/ 71437 h 452437"/>
                <a:gd name="connsiteX2" fmla="*/ 159544 w 504825"/>
                <a:gd name="connsiteY2" fmla="*/ 38100 h 452437"/>
                <a:gd name="connsiteX3" fmla="*/ 97631 w 504825"/>
                <a:gd name="connsiteY3" fmla="*/ 14287 h 452437"/>
                <a:gd name="connsiteX4" fmla="*/ 38100 w 504825"/>
                <a:gd name="connsiteY4" fmla="*/ 0 h 452437"/>
                <a:gd name="connsiteX5" fmla="*/ 11906 w 504825"/>
                <a:gd name="connsiteY5" fmla="*/ 0 h 452437"/>
                <a:gd name="connsiteX6" fmla="*/ 0 w 504825"/>
                <a:gd name="connsiteY6" fmla="*/ 4762 h 452437"/>
                <a:gd name="connsiteX7" fmla="*/ 0 w 504825"/>
                <a:gd name="connsiteY7" fmla="*/ 19050 h 452437"/>
                <a:gd name="connsiteX8" fmla="*/ 9525 w 504825"/>
                <a:gd name="connsiteY8" fmla="*/ 30956 h 452437"/>
                <a:gd name="connsiteX9" fmla="*/ 26194 w 504825"/>
                <a:gd name="connsiteY9" fmla="*/ 45243 h 452437"/>
                <a:gd name="connsiteX10" fmla="*/ 69056 w 504825"/>
                <a:gd name="connsiteY10" fmla="*/ 76200 h 452437"/>
                <a:gd name="connsiteX11" fmla="*/ 116681 w 504825"/>
                <a:gd name="connsiteY11" fmla="*/ 119062 h 452437"/>
                <a:gd name="connsiteX12" fmla="*/ 166687 w 504825"/>
                <a:gd name="connsiteY12" fmla="*/ 173831 h 452437"/>
                <a:gd name="connsiteX13" fmla="*/ 223837 w 504825"/>
                <a:gd name="connsiteY13" fmla="*/ 240506 h 452437"/>
                <a:gd name="connsiteX14" fmla="*/ 283369 w 504825"/>
                <a:gd name="connsiteY14" fmla="*/ 319087 h 452437"/>
                <a:gd name="connsiteX15" fmla="*/ 311944 w 504825"/>
                <a:gd name="connsiteY15" fmla="*/ 364331 h 452437"/>
                <a:gd name="connsiteX16" fmla="*/ 335756 w 504825"/>
                <a:gd name="connsiteY16" fmla="*/ 400050 h 452437"/>
                <a:gd name="connsiteX17" fmla="*/ 359569 w 504825"/>
                <a:gd name="connsiteY17" fmla="*/ 426243 h 452437"/>
                <a:gd name="connsiteX18" fmla="*/ 381000 w 504825"/>
                <a:gd name="connsiteY18" fmla="*/ 442912 h 452437"/>
                <a:gd name="connsiteX19" fmla="*/ 414337 w 504825"/>
                <a:gd name="connsiteY19" fmla="*/ 452437 h 452437"/>
                <a:gd name="connsiteX20" fmla="*/ 438150 w 504825"/>
                <a:gd name="connsiteY20" fmla="*/ 452437 h 452437"/>
                <a:gd name="connsiteX21" fmla="*/ 459581 w 504825"/>
                <a:gd name="connsiteY21" fmla="*/ 442912 h 452437"/>
                <a:gd name="connsiteX22" fmla="*/ 478631 w 504825"/>
                <a:gd name="connsiteY22" fmla="*/ 428625 h 452437"/>
                <a:gd name="connsiteX23" fmla="*/ 490537 w 504825"/>
                <a:gd name="connsiteY23" fmla="*/ 404812 h 452437"/>
                <a:gd name="connsiteX24" fmla="*/ 500062 w 504825"/>
                <a:gd name="connsiteY24" fmla="*/ 354806 h 452437"/>
                <a:gd name="connsiteX25" fmla="*/ 504825 w 504825"/>
                <a:gd name="connsiteY25" fmla="*/ 292893 h 452437"/>
                <a:gd name="connsiteX26" fmla="*/ 485775 w 504825"/>
                <a:gd name="connsiteY26" fmla="*/ 247650 h 452437"/>
                <a:gd name="connsiteX27" fmla="*/ 445294 w 504825"/>
                <a:gd name="connsiteY27" fmla="*/ 211931 h 452437"/>
                <a:gd name="connsiteX28" fmla="*/ 385762 w 504825"/>
                <a:gd name="connsiteY28" fmla="*/ 164306 h 452437"/>
                <a:gd name="connsiteX29" fmla="*/ 285750 w 504825"/>
                <a:gd name="connsiteY29" fmla="*/ 100012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4825" h="452437">
                  <a:moveTo>
                    <a:pt x="285750" y="100012"/>
                  </a:moveTo>
                  <a:lnTo>
                    <a:pt x="233362" y="71437"/>
                  </a:lnTo>
                  <a:lnTo>
                    <a:pt x="159544" y="38100"/>
                  </a:lnTo>
                  <a:lnTo>
                    <a:pt x="97631" y="14287"/>
                  </a:lnTo>
                  <a:lnTo>
                    <a:pt x="38100" y="0"/>
                  </a:lnTo>
                  <a:lnTo>
                    <a:pt x="11906" y="0"/>
                  </a:lnTo>
                  <a:lnTo>
                    <a:pt x="0" y="4762"/>
                  </a:lnTo>
                  <a:lnTo>
                    <a:pt x="0" y="19050"/>
                  </a:lnTo>
                  <a:lnTo>
                    <a:pt x="9525" y="30956"/>
                  </a:lnTo>
                  <a:lnTo>
                    <a:pt x="26194" y="45243"/>
                  </a:lnTo>
                  <a:lnTo>
                    <a:pt x="69056" y="76200"/>
                  </a:lnTo>
                  <a:lnTo>
                    <a:pt x="116681" y="119062"/>
                  </a:lnTo>
                  <a:lnTo>
                    <a:pt x="166687" y="173831"/>
                  </a:lnTo>
                  <a:lnTo>
                    <a:pt x="223837" y="240506"/>
                  </a:lnTo>
                  <a:lnTo>
                    <a:pt x="283369" y="319087"/>
                  </a:lnTo>
                  <a:lnTo>
                    <a:pt x="311944" y="364331"/>
                  </a:lnTo>
                  <a:lnTo>
                    <a:pt x="335756" y="400050"/>
                  </a:lnTo>
                  <a:lnTo>
                    <a:pt x="359569" y="426243"/>
                  </a:lnTo>
                  <a:lnTo>
                    <a:pt x="381000" y="442912"/>
                  </a:lnTo>
                  <a:lnTo>
                    <a:pt x="414337" y="452437"/>
                  </a:lnTo>
                  <a:lnTo>
                    <a:pt x="438150" y="452437"/>
                  </a:lnTo>
                  <a:lnTo>
                    <a:pt x="459581" y="442912"/>
                  </a:lnTo>
                  <a:lnTo>
                    <a:pt x="478631" y="428625"/>
                  </a:lnTo>
                  <a:lnTo>
                    <a:pt x="490537" y="404812"/>
                  </a:lnTo>
                  <a:lnTo>
                    <a:pt x="500062" y="354806"/>
                  </a:lnTo>
                  <a:lnTo>
                    <a:pt x="504825" y="292893"/>
                  </a:lnTo>
                  <a:lnTo>
                    <a:pt x="485775" y="247650"/>
                  </a:lnTo>
                  <a:lnTo>
                    <a:pt x="445294" y="211931"/>
                  </a:lnTo>
                  <a:lnTo>
                    <a:pt x="385762" y="164306"/>
                  </a:lnTo>
                  <a:lnTo>
                    <a:pt x="285750" y="10001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82">
              <a:extLst>
                <a:ext uri="{FF2B5EF4-FFF2-40B4-BE49-F238E27FC236}">
                  <a16:creationId xmlns:a16="http://schemas.microsoft.com/office/drawing/2014/main" id="{488B50D3-BC75-4066-902F-5FC8E77E47D2}"/>
                </a:ext>
              </a:extLst>
            </p:cNvPr>
            <p:cNvSpPr/>
            <p:nvPr/>
          </p:nvSpPr>
          <p:spPr>
            <a:xfrm>
              <a:off x="3989388" y="4500563"/>
              <a:ext cx="1244600" cy="1282700"/>
            </a:xfrm>
            <a:custGeom>
              <a:avLst/>
              <a:gdLst>
                <a:gd name="connsiteX0" fmla="*/ 716756 w 1245394"/>
                <a:gd name="connsiteY0" fmla="*/ 657225 h 1283493"/>
                <a:gd name="connsiteX1" fmla="*/ 819150 w 1245394"/>
                <a:gd name="connsiteY1" fmla="*/ 547687 h 1283493"/>
                <a:gd name="connsiteX2" fmla="*/ 914400 w 1245394"/>
                <a:gd name="connsiteY2" fmla="*/ 433387 h 1283493"/>
                <a:gd name="connsiteX3" fmla="*/ 971550 w 1245394"/>
                <a:gd name="connsiteY3" fmla="*/ 350043 h 1283493"/>
                <a:gd name="connsiteX4" fmla="*/ 1016794 w 1245394"/>
                <a:gd name="connsiteY4" fmla="*/ 273843 h 1283493"/>
                <a:gd name="connsiteX5" fmla="*/ 1040606 w 1245394"/>
                <a:gd name="connsiteY5" fmla="*/ 226218 h 1283493"/>
                <a:gd name="connsiteX6" fmla="*/ 1042987 w 1245394"/>
                <a:gd name="connsiteY6" fmla="*/ 200025 h 1283493"/>
                <a:gd name="connsiteX7" fmla="*/ 1040606 w 1245394"/>
                <a:gd name="connsiteY7" fmla="*/ 173831 h 1283493"/>
                <a:gd name="connsiteX8" fmla="*/ 1033462 w 1245394"/>
                <a:gd name="connsiteY8" fmla="*/ 130968 h 1283493"/>
                <a:gd name="connsiteX9" fmla="*/ 1019175 w 1245394"/>
                <a:gd name="connsiteY9" fmla="*/ 92868 h 1283493"/>
                <a:gd name="connsiteX10" fmla="*/ 1004887 w 1245394"/>
                <a:gd name="connsiteY10" fmla="*/ 69056 h 1283493"/>
                <a:gd name="connsiteX11" fmla="*/ 985837 w 1245394"/>
                <a:gd name="connsiteY11" fmla="*/ 50006 h 1283493"/>
                <a:gd name="connsiteX12" fmla="*/ 971550 w 1245394"/>
                <a:gd name="connsiteY12" fmla="*/ 38100 h 1283493"/>
                <a:gd name="connsiteX13" fmla="*/ 954881 w 1245394"/>
                <a:gd name="connsiteY13" fmla="*/ 19050 h 1283493"/>
                <a:gd name="connsiteX14" fmla="*/ 957262 w 1245394"/>
                <a:gd name="connsiteY14" fmla="*/ 9525 h 1283493"/>
                <a:gd name="connsiteX15" fmla="*/ 971550 w 1245394"/>
                <a:gd name="connsiteY15" fmla="*/ 0 h 1283493"/>
                <a:gd name="connsiteX16" fmla="*/ 988219 w 1245394"/>
                <a:gd name="connsiteY16" fmla="*/ 0 h 1283493"/>
                <a:gd name="connsiteX17" fmla="*/ 1007269 w 1245394"/>
                <a:gd name="connsiteY17" fmla="*/ 4762 h 1283493"/>
                <a:gd name="connsiteX18" fmla="*/ 1059656 w 1245394"/>
                <a:gd name="connsiteY18" fmla="*/ 33337 h 1283493"/>
                <a:gd name="connsiteX19" fmla="*/ 1116806 w 1245394"/>
                <a:gd name="connsiteY19" fmla="*/ 73818 h 1283493"/>
                <a:gd name="connsiteX20" fmla="*/ 1157287 w 1245394"/>
                <a:gd name="connsiteY20" fmla="*/ 109537 h 1283493"/>
                <a:gd name="connsiteX21" fmla="*/ 1197769 w 1245394"/>
                <a:gd name="connsiteY21" fmla="*/ 150018 h 1283493"/>
                <a:gd name="connsiteX22" fmla="*/ 1214437 w 1245394"/>
                <a:gd name="connsiteY22" fmla="*/ 176212 h 1283493"/>
                <a:gd name="connsiteX23" fmla="*/ 1231106 w 1245394"/>
                <a:gd name="connsiteY23" fmla="*/ 209550 h 1283493"/>
                <a:gd name="connsiteX24" fmla="*/ 1240631 w 1245394"/>
                <a:gd name="connsiteY24" fmla="*/ 247650 h 1283493"/>
                <a:gd name="connsiteX25" fmla="*/ 1245394 w 1245394"/>
                <a:gd name="connsiteY25" fmla="*/ 295275 h 1283493"/>
                <a:gd name="connsiteX26" fmla="*/ 1243012 w 1245394"/>
                <a:gd name="connsiteY26" fmla="*/ 373856 h 1283493"/>
                <a:gd name="connsiteX27" fmla="*/ 1081087 w 1245394"/>
                <a:gd name="connsiteY27" fmla="*/ 538162 h 1283493"/>
                <a:gd name="connsiteX28" fmla="*/ 990600 w 1245394"/>
                <a:gd name="connsiteY28" fmla="*/ 631031 h 1283493"/>
                <a:gd name="connsiteX29" fmla="*/ 888206 w 1245394"/>
                <a:gd name="connsiteY29" fmla="*/ 735806 h 1283493"/>
                <a:gd name="connsiteX30" fmla="*/ 790575 w 1245394"/>
                <a:gd name="connsiteY30" fmla="*/ 823912 h 1283493"/>
                <a:gd name="connsiteX31" fmla="*/ 609600 w 1245394"/>
                <a:gd name="connsiteY31" fmla="*/ 962025 h 1283493"/>
                <a:gd name="connsiteX32" fmla="*/ 445294 w 1245394"/>
                <a:gd name="connsiteY32" fmla="*/ 1071562 h 1283493"/>
                <a:gd name="connsiteX33" fmla="*/ 226219 w 1245394"/>
                <a:gd name="connsiteY33" fmla="*/ 1188243 h 1283493"/>
                <a:gd name="connsiteX34" fmla="*/ 61912 w 1245394"/>
                <a:gd name="connsiteY34" fmla="*/ 1269206 h 1283493"/>
                <a:gd name="connsiteX35" fmla="*/ 23812 w 1245394"/>
                <a:gd name="connsiteY35" fmla="*/ 1283493 h 1283493"/>
                <a:gd name="connsiteX36" fmla="*/ 11906 w 1245394"/>
                <a:gd name="connsiteY36" fmla="*/ 1283493 h 1283493"/>
                <a:gd name="connsiteX37" fmla="*/ 0 w 1245394"/>
                <a:gd name="connsiteY37" fmla="*/ 1271587 h 1283493"/>
                <a:gd name="connsiteX38" fmla="*/ 4762 w 1245394"/>
                <a:gd name="connsiteY38" fmla="*/ 1245393 h 1283493"/>
                <a:gd name="connsiteX39" fmla="*/ 14287 w 1245394"/>
                <a:gd name="connsiteY39" fmla="*/ 1226343 h 1283493"/>
                <a:gd name="connsiteX40" fmla="*/ 57150 w 1245394"/>
                <a:gd name="connsiteY40" fmla="*/ 1197768 h 1283493"/>
                <a:gd name="connsiteX41" fmla="*/ 214312 w 1245394"/>
                <a:gd name="connsiteY41" fmla="*/ 1095375 h 1283493"/>
                <a:gd name="connsiteX42" fmla="*/ 423862 w 1245394"/>
                <a:gd name="connsiteY42" fmla="*/ 935831 h 1283493"/>
                <a:gd name="connsiteX43" fmla="*/ 550069 w 1245394"/>
                <a:gd name="connsiteY43" fmla="*/ 823912 h 1283493"/>
                <a:gd name="connsiteX44" fmla="*/ 716756 w 1245394"/>
                <a:gd name="connsiteY44" fmla="*/ 657225 h 128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45394" h="1283493">
                  <a:moveTo>
                    <a:pt x="716756" y="657225"/>
                  </a:moveTo>
                  <a:lnTo>
                    <a:pt x="819150" y="547687"/>
                  </a:lnTo>
                  <a:lnTo>
                    <a:pt x="914400" y="433387"/>
                  </a:lnTo>
                  <a:lnTo>
                    <a:pt x="971550" y="350043"/>
                  </a:lnTo>
                  <a:lnTo>
                    <a:pt x="1016794" y="273843"/>
                  </a:lnTo>
                  <a:lnTo>
                    <a:pt x="1040606" y="226218"/>
                  </a:lnTo>
                  <a:lnTo>
                    <a:pt x="1042987" y="200025"/>
                  </a:lnTo>
                  <a:lnTo>
                    <a:pt x="1040606" y="173831"/>
                  </a:lnTo>
                  <a:lnTo>
                    <a:pt x="1033462" y="130968"/>
                  </a:lnTo>
                  <a:lnTo>
                    <a:pt x="1019175" y="92868"/>
                  </a:lnTo>
                  <a:lnTo>
                    <a:pt x="1004887" y="69056"/>
                  </a:lnTo>
                  <a:lnTo>
                    <a:pt x="985837" y="50006"/>
                  </a:lnTo>
                  <a:lnTo>
                    <a:pt x="971550" y="38100"/>
                  </a:lnTo>
                  <a:lnTo>
                    <a:pt x="954881" y="19050"/>
                  </a:lnTo>
                  <a:lnTo>
                    <a:pt x="957262" y="9525"/>
                  </a:lnTo>
                  <a:lnTo>
                    <a:pt x="971550" y="0"/>
                  </a:lnTo>
                  <a:lnTo>
                    <a:pt x="988219" y="0"/>
                  </a:lnTo>
                  <a:lnTo>
                    <a:pt x="1007269" y="4762"/>
                  </a:lnTo>
                  <a:lnTo>
                    <a:pt x="1059656" y="33337"/>
                  </a:lnTo>
                  <a:lnTo>
                    <a:pt x="1116806" y="73818"/>
                  </a:lnTo>
                  <a:lnTo>
                    <a:pt x="1157287" y="109537"/>
                  </a:lnTo>
                  <a:lnTo>
                    <a:pt x="1197769" y="150018"/>
                  </a:lnTo>
                  <a:lnTo>
                    <a:pt x="1214437" y="176212"/>
                  </a:lnTo>
                  <a:lnTo>
                    <a:pt x="1231106" y="209550"/>
                  </a:lnTo>
                  <a:lnTo>
                    <a:pt x="1240631" y="247650"/>
                  </a:lnTo>
                  <a:lnTo>
                    <a:pt x="1245394" y="295275"/>
                  </a:lnTo>
                  <a:lnTo>
                    <a:pt x="1243012" y="373856"/>
                  </a:lnTo>
                  <a:lnTo>
                    <a:pt x="1081087" y="538162"/>
                  </a:lnTo>
                  <a:lnTo>
                    <a:pt x="990600" y="631031"/>
                  </a:lnTo>
                  <a:lnTo>
                    <a:pt x="888206" y="735806"/>
                  </a:lnTo>
                  <a:lnTo>
                    <a:pt x="790575" y="823912"/>
                  </a:lnTo>
                  <a:lnTo>
                    <a:pt x="609600" y="962025"/>
                  </a:lnTo>
                  <a:lnTo>
                    <a:pt x="445294" y="1071562"/>
                  </a:lnTo>
                  <a:lnTo>
                    <a:pt x="226219" y="1188243"/>
                  </a:lnTo>
                  <a:lnTo>
                    <a:pt x="61912" y="1269206"/>
                  </a:lnTo>
                  <a:lnTo>
                    <a:pt x="23812" y="1283493"/>
                  </a:lnTo>
                  <a:lnTo>
                    <a:pt x="11906" y="1283493"/>
                  </a:lnTo>
                  <a:lnTo>
                    <a:pt x="0" y="1271587"/>
                  </a:lnTo>
                  <a:lnTo>
                    <a:pt x="4762" y="1245393"/>
                  </a:lnTo>
                  <a:lnTo>
                    <a:pt x="14287" y="1226343"/>
                  </a:lnTo>
                  <a:lnTo>
                    <a:pt x="57150" y="1197768"/>
                  </a:lnTo>
                  <a:lnTo>
                    <a:pt x="214312" y="1095375"/>
                  </a:lnTo>
                  <a:lnTo>
                    <a:pt x="423862" y="935831"/>
                  </a:lnTo>
                  <a:lnTo>
                    <a:pt x="550069" y="823912"/>
                  </a:lnTo>
                  <a:lnTo>
                    <a:pt x="716756" y="6572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83">
              <a:extLst>
                <a:ext uri="{FF2B5EF4-FFF2-40B4-BE49-F238E27FC236}">
                  <a16:creationId xmlns:a16="http://schemas.microsoft.com/office/drawing/2014/main" id="{DC523DC9-D016-4819-973F-0D315A279A37}"/>
                </a:ext>
              </a:extLst>
            </p:cNvPr>
            <p:cNvSpPr/>
            <p:nvPr/>
          </p:nvSpPr>
          <p:spPr>
            <a:xfrm>
              <a:off x="5033963" y="4760913"/>
              <a:ext cx="957262" cy="234950"/>
            </a:xfrm>
            <a:custGeom>
              <a:avLst/>
              <a:gdLst>
                <a:gd name="connsiteX0" fmla="*/ 602456 w 957262"/>
                <a:gd name="connsiteY0" fmla="*/ 178594 h 235744"/>
                <a:gd name="connsiteX1" fmla="*/ 0 w 957262"/>
                <a:gd name="connsiteY1" fmla="*/ 235744 h 235744"/>
                <a:gd name="connsiteX2" fmla="*/ 97631 w 957262"/>
                <a:gd name="connsiteY2" fmla="*/ 100012 h 235744"/>
                <a:gd name="connsiteX3" fmla="*/ 400050 w 957262"/>
                <a:gd name="connsiteY3" fmla="*/ 71437 h 235744"/>
                <a:gd name="connsiteX4" fmla="*/ 807243 w 957262"/>
                <a:gd name="connsiteY4" fmla="*/ 28575 h 235744"/>
                <a:gd name="connsiteX5" fmla="*/ 831056 w 957262"/>
                <a:gd name="connsiteY5" fmla="*/ 23812 h 235744"/>
                <a:gd name="connsiteX6" fmla="*/ 957262 w 957262"/>
                <a:gd name="connsiteY6" fmla="*/ 0 h 235744"/>
                <a:gd name="connsiteX7" fmla="*/ 954881 w 957262"/>
                <a:gd name="connsiteY7" fmla="*/ 145256 h 235744"/>
                <a:gd name="connsiteX8" fmla="*/ 752475 w 957262"/>
                <a:gd name="connsiteY8" fmla="*/ 166687 h 235744"/>
                <a:gd name="connsiteX9" fmla="*/ 602456 w 957262"/>
                <a:gd name="connsiteY9" fmla="*/ 178594 h 23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7262" h="235744">
                  <a:moveTo>
                    <a:pt x="602456" y="178594"/>
                  </a:moveTo>
                  <a:lnTo>
                    <a:pt x="0" y="235744"/>
                  </a:lnTo>
                  <a:lnTo>
                    <a:pt x="97631" y="100012"/>
                  </a:lnTo>
                  <a:lnTo>
                    <a:pt x="400050" y="71437"/>
                  </a:lnTo>
                  <a:lnTo>
                    <a:pt x="807243" y="28575"/>
                  </a:lnTo>
                  <a:lnTo>
                    <a:pt x="831056" y="23812"/>
                  </a:lnTo>
                  <a:lnTo>
                    <a:pt x="957262" y="0"/>
                  </a:lnTo>
                  <a:cubicBezTo>
                    <a:pt x="956468" y="48419"/>
                    <a:pt x="955675" y="96837"/>
                    <a:pt x="954881" y="145256"/>
                  </a:cubicBezTo>
                  <a:lnTo>
                    <a:pt x="752475" y="166687"/>
                  </a:lnTo>
                  <a:lnTo>
                    <a:pt x="602456" y="1785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84">
              <a:extLst>
                <a:ext uri="{FF2B5EF4-FFF2-40B4-BE49-F238E27FC236}">
                  <a16:creationId xmlns:a16="http://schemas.microsoft.com/office/drawing/2014/main" id="{EB064037-B38E-41DB-89E2-ACAF82B7420D}"/>
                </a:ext>
              </a:extLst>
            </p:cNvPr>
            <p:cNvSpPr/>
            <p:nvPr/>
          </p:nvSpPr>
          <p:spPr>
            <a:xfrm>
              <a:off x="4125913" y="4691063"/>
              <a:ext cx="2136775" cy="1481137"/>
            </a:xfrm>
            <a:custGeom>
              <a:avLst/>
              <a:gdLst>
                <a:gd name="connsiteX0" fmla="*/ 1078707 w 2135982"/>
                <a:gd name="connsiteY0" fmla="*/ 959643 h 1481137"/>
                <a:gd name="connsiteX1" fmla="*/ 1235869 w 2135982"/>
                <a:gd name="connsiteY1" fmla="*/ 850106 h 1481137"/>
                <a:gd name="connsiteX2" fmla="*/ 1397794 w 2135982"/>
                <a:gd name="connsiteY2" fmla="*/ 726281 h 1481137"/>
                <a:gd name="connsiteX3" fmla="*/ 1507332 w 2135982"/>
                <a:gd name="connsiteY3" fmla="*/ 635793 h 1481137"/>
                <a:gd name="connsiteX4" fmla="*/ 1616869 w 2135982"/>
                <a:gd name="connsiteY4" fmla="*/ 514350 h 1481137"/>
                <a:gd name="connsiteX5" fmla="*/ 1669257 w 2135982"/>
                <a:gd name="connsiteY5" fmla="*/ 445293 h 1481137"/>
                <a:gd name="connsiteX6" fmla="*/ 1704975 w 2135982"/>
                <a:gd name="connsiteY6" fmla="*/ 395287 h 1481137"/>
                <a:gd name="connsiteX7" fmla="*/ 1726407 w 2135982"/>
                <a:gd name="connsiteY7" fmla="*/ 357187 h 1481137"/>
                <a:gd name="connsiteX8" fmla="*/ 1752600 w 2135982"/>
                <a:gd name="connsiteY8" fmla="*/ 297656 h 1481137"/>
                <a:gd name="connsiteX9" fmla="*/ 1757363 w 2135982"/>
                <a:gd name="connsiteY9" fmla="*/ 271462 h 1481137"/>
                <a:gd name="connsiteX10" fmla="*/ 1754982 w 2135982"/>
                <a:gd name="connsiteY10" fmla="*/ 252412 h 1481137"/>
                <a:gd name="connsiteX11" fmla="*/ 1743075 w 2135982"/>
                <a:gd name="connsiteY11" fmla="*/ 230981 h 1481137"/>
                <a:gd name="connsiteX12" fmla="*/ 1704975 w 2135982"/>
                <a:gd name="connsiteY12" fmla="*/ 176212 h 1481137"/>
                <a:gd name="connsiteX13" fmla="*/ 1716882 w 2135982"/>
                <a:gd name="connsiteY13" fmla="*/ 104775 h 1481137"/>
                <a:gd name="connsiteX14" fmla="*/ 1759744 w 2135982"/>
                <a:gd name="connsiteY14" fmla="*/ 73818 h 1481137"/>
                <a:gd name="connsiteX15" fmla="*/ 1790700 w 2135982"/>
                <a:gd name="connsiteY15" fmla="*/ 47625 h 1481137"/>
                <a:gd name="connsiteX16" fmla="*/ 1812132 w 2135982"/>
                <a:gd name="connsiteY16" fmla="*/ 16668 h 1481137"/>
                <a:gd name="connsiteX17" fmla="*/ 1821657 w 2135982"/>
                <a:gd name="connsiteY17" fmla="*/ 2381 h 1481137"/>
                <a:gd name="connsiteX18" fmla="*/ 1840707 w 2135982"/>
                <a:gd name="connsiteY18" fmla="*/ 0 h 1481137"/>
                <a:gd name="connsiteX19" fmla="*/ 1866900 w 2135982"/>
                <a:gd name="connsiteY19" fmla="*/ 9525 h 1481137"/>
                <a:gd name="connsiteX20" fmla="*/ 1919288 w 2135982"/>
                <a:gd name="connsiteY20" fmla="*/ 33337 h 1481137"/>
                <a:gd name="connsiteX21" fmla="*/ 1993107 w 2135982"/>
                <a:gd name="connsiteY21" fmla="*/ 78581 h 1481137"/>
                <a:gd name="connsiteX22" fmla="*/ 2085975 w 2135982"/>
                <a:gd name="connsiteY22" fmla="*/ 145256 h 1481137"/>
                <a:gd name="connsiteX23" fmla="*/ 2121694 w 2135982"/>
                <a:gd name="connsiteY23" fmla="*/ 169068 h 1481137"/>
                <a:gd name="connsiteX24" fmla="*/ 2131219 w 2135982"/>
                <a:gd name="connsiteY24" fmla="*/ 183356 h 1481137"/>
                <a:gd name="connsiteX25" fmla="*/ 2135982 w 2135982"/>
                <a:gd name="connsiteY25" fmla="*/ 202406 h 1481137"/>
                <a:gd name="connsiteX26" fmla="*/ 2133600 w 2135982"/>
                <a:gd name="connsiteY26" fmla="*/ 214312 h 1481137"/>
                <a:gd name="connsiteX27" fmla="*/ 2119313 w 2135982"/>
                <a:gd name="connsiteY27" fmla="*/ 230981 h 1481137"/>
                <a:gd name="connsiteX28" fmla="*/ 2093119 w 2135982"/>
                <a:gd name="connsiteY28" fmla="*/ 254793 h 1481137"/>
                <a:gd name="connsiteX29" fmla="*/ 2069307 w 2135982"/>
                <a:gd name="connsiteY29" fmla="*/ 269081 h 1481137"/>
                <a:gd name="connsiteX30" fmla="*/ 2016919 w 2135982"/>
                <a:gd name="connsiteY30" fmla="*/ 345281 h 1481137"/>
                <a:gd name="connsiteX31" fmla="*/ 1924050 w 2135982"/>
                <a:gd name="connsiteY31" fmla="*/ 473868 h 1481137"/>
                <a:gd name="connsiteX32" fmla="*/ 1843088 w 2135982"/>
                <a:gd name="connsiteY32" fmla="*/ 573881 h 1481137"/>
                <a:gd name="connsiteX33" fmla="*/ 1721644 w 2135982"/>
                <a:gd name="connsiteY33" fmla="*/ 709612 h 1481137"/>
                <a:gd name="connsiteX34" fmla="*/ 1659732 w 2135982"/>
                <a:gd name="connsiteY34" fmla="*/ 769143 h 1481137"/>
                <a:gd name="connsiteX35" fmla="*/ 1485900 w 2135982"/>
                <a:gd name="connsiteY35" fmla="*/ 904875 h 1481137"/>
                <a:gd name="connsiteX36" fmla="*/ 1221582 w 2135982"/>
                <a:gd name="connsiteY36" fmla="*/ 1078706 h 1481137"/>
                <a:gd name="connsiteX37" fmla="*/ 1021557 w 2135982"/>
                <a:gd name="connsiteY37" fmla="*/ 1197768 h 1481137"/>
                <a:gd name="connsiteX38" fmla="*/ 857250 w 2135982"/>
                <a:gd name="connsiteY38" fmla="*/ 1276350 h 1481137"/>
                <a:gd name="connsiteX39" fmla="*/ 688182 w 2135982"/>
                <a:gd name="connsiteY39" fmla="*/ 1345406 h 1481137"/>
                <a:gd name="connsiteX40" fmla="*/ 526257 w 2135982"/>
                <a:gd name="connsiteY40" fmla="*/ 1393031 h 1481137"/>
                <a:gd name="connsiteX41" fmla="*/ 357188 w 2135982"/>
                <a:gd name="connsiteY41" fmla="*/ 1433512 h 1481137"/>
                <a:gd name="connsiteX42" fmla="*/ 178594 w 2135982"/>
                <a:gd name="connsiteY42" fmla="*/ 1464468 h 1481137"/>
                <a:gd name="connsiteX43" fmla="*/ 33338 w 2135982"/>
                <a:gd name="connsiteY43" fmla="*/ 1481137 h 1481137"/>
                <a:gd name="connsiteX44" fmla="*/ 7144 w 2135982"/>
                <a:gd name="connsiteY44" fmla="*/ 1473993 h 1481137"/>
                <a:gd name="connsiteX45" fmla="*/ 0 w 2135982"/>
                <a:gd name="connsiteY45" fmla="*/ 1457325 h 1481137"/>
                <a:gd name="connsiteX46" fmla="*/ 11907 w 2135982"/>
                <a:gd name="connsiteY46" fmla="*/ 1438275 h 1481137"/>
                <a:gd name="connsiteX47" fmla="*/ 28575 w 2135982"/>
                <a:gd name="connsiteY47" fmla="*/ 1419225 h 1481137"/>
                <a:gd name="connsiteX48" fmla="*/ 59532 w 2135982"/>
                <a:gd name="connsiteY48" fmla="*/ 1404937 h 1481137"/>
                <a:gd name="connsiteX49" fmla="*/ 292894 w 2135982"/>
                <a:gd name="connsiteY49" fmla="*/ 1335881 h 1481137"/>
                <a:gd name="connsiteX50" fmla="*/ 509588 w 2135982"/>
                <a:gd name="connsiteY50" fmla="*/ 1257300 h 1481137"/>
                <a:gd name="connsiteX51" fmla="*/ 681038 w 2135982"/>
                <a:gd name="connsiteY51" fmla="*/ 1188243 h 1481137"/>
                <a:gd name="connsiteX52" fmla="*/ 831057 w 2135982"/>
                <a:gd name="connsiteY52" fmla="*/ 1114425 h 1481137"/>
                <a:gd name="connsiteX53" fmla="*/ 1078707 w 2135982"/>
                <a:gd name="connsiteY53" fmla="*/ 959643 h 14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135982" h="1481137">
                  <a:moveTo>
                    <a:pt x="1078707" y="959643"/>
                  </a:moveTo>
                  <a:lnTo>
                    <a:pt x="1235869" y="850106"/>
                  </a:lnTo>
                  <a:lnTo>
                    <a:pt x="1397794" y="726281"/>
                  </a:lnTo>
                  <a:lnTo>
                    <a:pt x="1507332" y="635793"/>
                  </a:lnTo>
                  <a:lnTo>
                    <a:pt x="1616869" y="514350"/>
                  </a:lnTo>
                  <a:lnTo>
                    <a:pt x="1669257" y="445293"/>
                  </a:lnTo>
                  <a:lnTo>
                    <a:pt x="1704975" y="395287"/>
                  </a:lnTo>
                  <a:lnTo>
                    <a:pt x="1726407" y="357187"/>
                  </a:lnTo>
                  <a:lnTo>
                    <a:pt x="1752600" y="297656"/>
                  </a:lnTo>
                  <a:lnTo>
                    <a:pt x="1757363" y="271462"/>
                  </a:lnTo>
                  <a:lnTo>
                    <a:pt x="1754982" y="252412"/>
                  </a:lnTo>
                  <a:lnTo>
                    <a:pt x="1743075" y="230981"/>
                  </a:lnTo>
                  <a:lnTo>
                    <a:pt x="1704975" y="176212"/>
                  </a:lnTo>
                  <a:lnTo>
                    <a:pt x="1716882" y="104775"/>
                  </a:lnTo>
                  <a:lnTo>
                    <a:pt x="1759744" y="73818"/>
                  </a:lnTo>
                  <a:lnTo>
                    <a:pt x="1790700" y="47625"/>
                  </a:lnTo>
                  <a:lnTo>
                    <a:pt x="1812132" y="16668"/>
                  </a:lnTo>
                  <a:lnTo>
                    <a:pt x="1821657" y="2381"/>
                  </a:lnTo>
                  <a:lnTo>
                    <a:pt x="1840707" y="0"/>
                  </a:lnTo>
                  <a:lnTo>
                    <a:pt x="1866900" y="9525"/>
                  </a:lnTo>
                  <a:lnTo>
                    <a:pt x="1919288" y="33337"/>
                  </a:lnTo>
                  <a:lnTo>
                    <a:pt x="1993107" y="78581"/>
                  </a:lnTo>
                  <a:lnTo>
                    <a:pt x="2085975" y="145256"/>
                  </a:lnTo>
                  <a:lnTo>
                    <a:pt x="2121694" y="169068"/>
                  </a:lnTo>
                  <a:lnTo>
                    <a:pt x="2131219" y="183356"/>
                  </a:lnTo>
                  <a:lnTo>
                    <a:pt x="2135982" y="202406"/>
                  </a:lnTo>
                  <a:lnTo>
                    <a:pt x="2133600" y="214312"/>
                  </a:lnTo>
                  <a:lnTo>
                    <a:pt x="2119313" y="230981"/>
                  </a:lnTo>
                  <a:lnTo>
                    <a:pt x="2093119" y="254793"/>
                  </a:lnTo>
                  <a:lnTo>
                    <a:pt x="2069307" y="269081"/>
                  </a:lnTo>
                  <a:lnTo>
                    <a:pt x="2016919" y="345281"/>
                  </a:lnTo>
                  <a:lnTo>
                    <a:pt x="1924050" y="473868"/>
                  </a:lnTo>
                  <a:lnTo>
                    <a:pt x="1843088" y="573881"/>
                  </a:lnTo>
                  <a:lnTo>
                    <a:pt x="1721644" y="709612"/>
                  </a:lnTo>
                  <a:lnTo>
                    <a:pt x="1659732" y="769143"/>
                  </a:lnTo>
                  <a:lnTo>
                    <a:pt x="1485900" y="904875"/>
                  </a:lnTo>
                  <a:lnTo>
                    <a:pt x="1221582" y="1078706"/>
                  </a:lnTo>
                  <a:lnTo>
                    <a:pt x="1021557" y="1197768"/>
                  </a:lnTo>
                  <a:lnTo>
                    <a:pt x="857250" y="1276350"/>
                  </a:lnTo>
                  <a:lnTo>
                    <a:pt x="688182" y="1345406"/>
                  </a:lnTo>
                  <a:lnTo>
                    <a:pt x="526257" y="1393031"/>
                  </a:lnTo>
                  <a:lnTo>
                    <a:pt x="357188" y="1433512"/>
                  </a:lnTo>
                  <a:lnTo>
                    <a:pt x="178594" y="1464468"/>
                  </a:lnTo>
                  <a:lnTo>
                    <a:pt x="33338" y="1481137"/>
                  </a:lnTo>
                  <a:lnTo>
                    <a:pt x="7144" y="1473993"/>
                  </a:lnTo>
                  <a:lnTo>
                    <a:pt x="0" y="1457325"/>
                  </a:lnTo>
                  <a:lnTo>
                    <a:pt x="11907" y="1438275"/>
                  </a:lnTo>
                  <a:lnTo>
                    <a:pt x="28575" y="1419225"/>
                  </a:lnTo>
                  <a:lnTo>
                    <a:pt x="59532" y="1404937"/>
                  </a:lnTo>
                  <a:lnTo>
                    <a:pt x="292894" y="1335881"/>
                  </a:lnTo>
                  <a:lnTo>
                    <a:pt x="509588" y="1257300"/>
                  </a:lnTo>
                  <a:lnTo>
                    <a:pt x="681038" y="1188243"/>
                  </a:lnTo>
                  <a:lnTo>
                    <a:pt x="831057" y="1114425"/>
                  </a:lnTo>
                  <a:lnTo>
                    <a:pt x="1078707" y="95964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85">
              <a:extLst>
                <a:ext uri="{FF2B5EF4-FFF2-40B4-BE49-F238E27FC236}">
                  <a16:creationId xmlns:a16="http://schemas.microsoft.com/office/drawing/2014/main" id="{502FB774-8EA7-4604-B171-07C5BFC9838E}"/>
                </a:ext>
              </a:extLst>
            </p:cNvPr>
            <p:cNvSpPr/>
            <p:nvPr/>
          </p:nvSpPr>
          <p:spPr>
            <a:xfrm>
              <a:off x="4957763" y="4991100"/>
              <a:ext cx="2433637" cy="1179513"/>
            </a:xfrm>
            <a:custGeom>
              <a:avLst/>
              <a:gdLst>
                <a:gd name="connsiteX0" fmla="*/ 1133475 w 2433637"/>
                <a:gd name="connsiteY0" fmla="*/ 583406 h 1178719"/>
                <a:gd name="connsiteX1" fmla="*/ 921543 w 2433637"/>
                <a:gd name="connsiteY1" fmla="*/ 478631 h 1178719"/>
                <a:gd name="connsiteX2" fmla="*/ 838200 w 2433637"/>
                <a:gd name="connsiteY2" fmla="*/ 435769 h 1178719"/>
                <a:gd name="connsiteX3" fmla="*/ 669131 w 2433637"/>
                <a:gd name="connsiteY3" fmla="*/ 359569 h 1178719"/>
                <a:gd name="connsiteX4" fmla="*/ 545306 w 2433637"/>
                <a:gd name="connsiteY4" fmla="*/ 288131 h 1178719"/>
                <a:gd name="connsiteX5" fmla="*/ 357187 w 2433637"/>
                <a:gd name="connsiteY5" fmla="*/ 178594 h 1178719"/>
                <a:gd name="connsiteX6" fmla="*/ 178593 w 2433637"/>
                <a:gd name="connsiteY6" fmla="*/ 76200 h 1178719"/>
                <a:gd name="connsiteX7" fmla="*/ 57150 w 2433637"/>
                <a:gd name="connsiteY7" fmla="*/ 0 h 1178719"/>
                <a:gd name="connsiteX8" fmla="*/ 0 w 2433637"/>
                <a:gd name="connsiteY8" fmla="*/ 73819 h 1178719"/>
                <a:gd name="connsiteX9" fmla="*/ 111918 w 2433637"/>
                <a:gd name="connsiteY9" fmla="*/ 147638 h 1178719"/>
                <a:gd name="connsiteX10" fmla="*/ 290512 w 2433637"/>
                <a:gd name="connsiteY10" fmla="*/ 269081 h 1178719"/>
                <a:gd name="connsiteX11" fmla="*/ 438150 w 2433637"/>
                <a:gd name="connsiteY11" fmla="*/ 371475 h 1178719"/>
                <a:gd name="connsiteX12" fmla="*/ 581025 w 2433637"/>
                <a:gd name="connsiteY12" fmla="*/ 469106 h 1178719"/>
                <a:gd name="connsiteX13" fmla="*/ 707231 w 2433637"/>
                <a:gd name="connsiteY13" fmla="*/ 545306 h 1178719"/>
                <a:gd name="connsiteX14" fmla="*/ 828675 w 2433637"/>
                <a:gd name="connsiteY14" fmla="*/ 650081 h 1178719"/>
                <a:gd name="connsiteX15" fmla="*/ 1021556 w 2433637"/>
                <a:gd name="connsiteY15" fmla="*/ 814388 h 1178719"/>
                <a:gd name="connsiteX16" fmla="*/ 1193006 w 2433637"/>
                <a:gd name="connsiteY16" fmla="*/ 964406 h 1178719"/>
                <a:gd name="connsiteX17" fmla="*/ 1314450 w 2433637"/>
                <a:gd name="connsiteY17" fmla="*/ 1071563 h 1178719"/>
                <a:gd name="connsiteX18" fmla="*/ 1366837 w 2433637"/>
                <a:gd name="connsiteY18" fmla="*/ 1114425 h 1178719"/>
                <a:gd name="connsiteX19" fmla="*/ 1402556 w 2433637"/>
                <a:gd name="connsiteY19" fmla="*/ 1143000 h 1178719"/>
                <a:gd name="connsiteX20" fmla="*/ 1423987 w 2433637"/>
                <a:gd name="connsiteY20" fmla="*/ 1154906 h 1178719"/>
                <a:gd name="connsiteX21" fmla="*/ 1462087 w 2433637"/>
                <a:gd name="connsiteY21" fmla="*/ 1166813 h 1178719"/>
                <a:gd name="connsiteX22" fmla="*/ 1528762 w 2433637"/>
                <a:gd name="connsiteY22" fmla="*/ 1176338 h 1178719"/>
                <a:gd name="connsiteX23" fmla="*/ 1662112 w 2433637"/>
                <a:gd name="connsiteY23" fmla="*/ 1178719 h 1178719"/>
                <a:gd name="connsiteX24" fmla="*/ 1814512 w 2433637"/>
                <a:gd name="connsiteY24" fmla="*/ 1171575 h 1178719"/>
                <a:gd name="connsiteX25" fmla="*/ 2052637 w 2433637"/>
                <a:gd name="connsiteY25" fmla="*/ 1147763 h 1178719"/>
                <a:gd name="connsiteX26" fmla="*/ 2312193 w 2433637"/>
                <a:gd name="connsiteY26" fmla="*/ 1121569 h 1178719"/>
                <a:gd name="connsiteX27" fmla="*/ 2395537 w 2433637"/>
                <a:gd name="connsiteY27" fmla="*/ 1112044 h 1178719"/>
                <a:gd name="connsiteX28" fmla="*/ 2421731 w 2433637"/>
                <a:gd name="connsiteY28" fmla="*/ 1107281 h 1178719"/>
                <a:gd name="connsiteX29" fmla="*/ 2433637 w 2433637"/>
                <a:gd name="connsiteY29" fmla="*/ 1092994 h 1178719"/>
                <a:gd name="connsiteX30" fmla="*/ 2431256 w 2433637"/>
                <a:gd name="connsiteY30" fmla="*/ 1078706 h 1178719"/>
                <a:gd name="connsiteX31" fmla="*/ 2419350 w 2433637"/>
                <a:gd name="connsiteY31" fmla="*/ 1062038 h 1178719"/>
                <a:gd name="connsiteX32" fmla="*/ 2395537 w 2433637"/>
                <a:gd name="connsiteY32" fmla="*/ 1047750 h 1178719"/>
                <a:gd name="connsiteX33" fmla="*/ 2345531 w 2433637"/>
                <a:gd name="connsiteY33" fmla="*/ 1033463 h 1178719"/>
                <a:gd name="connsiteX34" fmla="*/ 2171700 w 2433637"/>
                <a:gd name="connsiteY34" fmla="*/ 981075 h 1178719"/>
                <a:gd name="connsiteX35" fmla="*/ 1966912 w 2433637"/>
                <a:gd name="connsiteY35" fmla="*/ 916781 h 1178719"/>
                <a:gd name="connsiteX36" fmla="*/ 1704975 w 2433637"/>
                <a:gd name="connsiteY36" fmla="*/ 826294 h 1178719"/>
                <a:gd name="connsiteX37" fmla="*/ 1431131 w 2433637"/>
                <a:gd name="connsiteY37" fmla="*/ 716756 h 1178719"/>
                <a:gd name="connsiteX38" fmla="*/ 1133475 w 2433637"/>
                <a:gd name="connsiteY38" fmla="*/ 583406 h 1178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433637" h="1178719">
                  <a:moveTo>
                    <a:pt x="1133475" y="583406"/>
                  </a:moveTo>
                  <a:lnTo>
                    <a:pt x="921543" y="478631"/>
                  </a:lnTo>
                  <a:lnTo>
                    <a:pt x="838200" y="435769"/>
                  </a:lnTo>
                  <a:lnTo>
                    <a:pt x="669131" y="359569"/>
                  </a:lnTo>
                  <a:lnTo>
                    <a:pt x="545306" y="288131"/>
                  </a:lnTo>
                  <a:lnTo>
                    <a:pt x="357187" y="178594"/>
                  </a:lnTo>
                  <a:lnTo>
                    <a:pt x="178593" y="76200"/>
                  </a:lnTo>
                  <a:lnTo>
                    <a:pt x="57150" y="0"/>
                  </a:lnTo>
                  <a:lnTo>
                    <a:pt x="0" y="73819"/>
                  </a:lnTo>
                  <a:lnTo>
                    <a:pt x="111918" y="147638"/>
                  </a:lnTo>
                  <a:lnTo>
                    <a:pt x="290512" y="269081"/>
                  </a:lnTo>
                  <a:lnTo>
                    <a:pt x="438150" y="371475"/>
                  </a:lnTo>
                  <a:lnTo>
                    <a:pt x="581025" y="469106"/>
                  </a:lnTo>
                  <a:lnTo>
                    <a:pt x="707231" y="545306"/>
                  </a:lnTo>
                  <a:lnTo>
                    <a:pt x="828675" y="650081"/>
                  </a:lnTo>
                  <a:lnTo>
                    <a:pt x="1021556" y="814388"/>
                  </a:lnTo>
                  <a:lnTo>
                    <a:pt x="1193006" y="964406"/>
                  </a:lnTo>
                  <a:lnTo>
                    <a:pt x="1314450" y="1071563"/>
                  </a:lnTo>
                  <a:lnTo>
                    <a:pt x="1366837" y="1114425"/>
                  </a:lnTo>
                  <a:lnTo>
                    <a:pt x="1402556" y="1143000"/>
                  </a:lnTo>
                  <a:lnTo>
                    <a:pt x="1423987" y="1154906"/>
                  </a:lnTo>
                  <a:lnTo>
                    <a:pt x="1462087" y="1166813"/>
                  </a:lnTo>
                  <a:lnTo>
                    <a:pt x="1528762" y="1176338"/>
                  </a:lnTo>
                  <a:lnTo>
                    <a:pt x="1662112" y="1178719"/>
                  </a:lnTo>
                  <a:lnTo>
                    <a:pt x="1814512" y="1171575"/>
                  </a:lnTo>
                  <a:lnTo>
                    <a:pt x="2052637" y="1147763"/>
                  </a:lnTo>
                  <a:lnTo>
                    <a:pt x="2312193" y="1121569"/>
                  </a:lnTo>
                  <a:lnTo>
                    <a:pt x="2395537" y="1112044"/>
                  </a:lnTo>
                  <a:lnTo>
                    <a:pt x="2421731" y="1107281"/>
                  </a:lnTo>
                  <a:lnTo>
                    <a:pt x="2433637" y="1092994"/>
                  </a:lnTo>
                  <a:lnTo>
                    <a:pt x="2431256" y="1078706"/>
                  </a:lnTo>
                  <a:lnTo>
                    <a:pt x="2419350" y="1062038"/>
                  </a:lnTo>
                  <a:lnTo>
                    <a:pt x="2395537" y="1047750"/>
                  </a:lnTo>
                  <a:lnTo>
                    <a:pt x="2345531" y="1033463"/>
                  </a:lnTo>
                  <a:lnTo>
                    <a:pt x="2171700" y="981075"/>
                  </a:lnTo>
                  <a:lnTo>
                    <a:pt x="1966912" y="916781"/>
                  </a:lnTo>
                  <a:lnTo>
                    <a:pt x="1704975" y="826294"/>
                  </a:lnTo>
                  <a:lnTo>
                    <a:pt x="1431131" y="716756"/>
                  </a:lnTo>
                  <a:lnTo>
                    <a:pt x="1133475" y="58340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3" name="グループ化 42">
            <a:extLst>
              <a:ext uri="{FF2B5EF4-FFF2-40B4-BE49-F238E27FC236}">
                <a16:creationId xmlns:a16="http://schemas.microsoft.com/office/drawing/2014/main" id="{87711AC3-3CBC-48E8-A4E6-A3D6AE67C070}"/>
              </a:ext>
            </a:extLst>
          </p:cNvPr>
          <p:cNvGrpSpPr>
            <a:grpSpLocks/>
          </p:cNvGrpSpPr>
          <p:nvPr/>
        </p:nvGrpSpPr>
        <p:grpSpPr bwMode="auto">
          <a:xfrm>
            <a:off x="2432050" y="1512888"/>
            <a:ext cx="4806950" cy="4514850"/>
            <a:chOff x="2432050" y="1512888"/>
            <a:chExt cx="4806950" cy="4514850"/>
          </a:xfrm>
        </p:grpSpPr>
        <p:sp>
          <p:nvSpPr>
            <p:cNvPr id="44" name="フリーフォーム 65">
              <a:extLst>
                <a:ext uri="{FF2B5EF4-FFF2-40B4-BE49-F238E27FC236}">
                  <a16:creationId xmlns:a16="http://schemas.microsoft.com/office/drawing/2014/main" id="{F4799B84-1DA2-4BD1-927A-AAEC78BA664C}"/>
                </a:ext>
              </a:extLst>
            </p:cNvPr>
            <p:cNvSpPr/>
            <p:nvPr/>
          </p:nvSpPr>
          <p:spPr>
            <a:xfrm rot="16200000">
              <a:off x="2019300" y="2101850"/>
              <a:ext cx="2354263" cy="1528763"/>
            </a:xfrm>
            <a:custGeom>
              <a:avLst/>
              <a:gdLst>
                <a:gd name="connsiteX0" fmla="*/ 1209675 w 2355056"/>
                <a:gd name="connsiteY0" fmla="*/ 792956 h 1528762"/>
                <a:gd name="connsiteX1" fmla="*/ 1102519 w 2355056"/>
                <a:gd name="connsiteY1" fmla="*/ 738187 h 1528762"/>
                <a:gd name="connsiteX2" fmla="*/ 971550 w 2355056"/>
                <a:gd name="connsiteY2" fmla="*/ 664368 h 1528762"/>
                <a:gd name="connsiteX3" fmla="*/ 840581 w 2355056"/>
                <a:gd name="connsiteY3" fmla="*/ 588168 h 1528762"/>
                <a:gd name="connsiteX4" fmla="*/ 685800 w 2355056"/>
                <a:gd name="connsiteY4" fmla="*/ 490537 h 1528762"/>
                <a:gd name="connsiteX5" fmla="*/ 557213 w 2355056"/>
                <a:gd name="connsiteY5" fmla="*/ 404812 h 1528762"/>
                <a:gd name="connsiteX6" fmla="*/ 438150 w 2355056"/>
                <a:gd name="connsiteY6" fmla="*/ 321468 h 1528762"/>
                <a:gd name="connsiteX7" fmla="*/ 340519 w 2355056"/>
                <a:gd name="connsiteY7" fmla="*/ 247650 h 1528762"/>
                <a:gd name="connsiteX8" fmla="*/ 211931 w 2355056"/>
                <a:gd name="connsiteY8" fmla="*/ 147637 h 1528762"/>
                <a:gd name="connsiteX9" fmla="*/ 130969 w 2355056"/>
                <a:gd name="connsiteY9" fmla="*/ 78581 h 1528762"/>
                <a:gd name="connsiteX10" fmla="*/ 69056 w 2355056"/>
                <a:gd name="connsiteY10" fmla="*/ 26193 h 1528762"/>
                <a:gd name="connsiteX11" fmla="*/ 45244 w 2355056"/>
                <a:gd name="connsiteY11" fmla="*/ 9525 h 1528762"/>
                <a:gd name="connsiteX12" fmla="*/ 19050 w 2355056"/>
                <a:gd name="connsiteY12" fmla="*/ 0 h 1528762"/>
                <a:gd name="connsiteX13" fmla="*/ 2381 w 2355056"/>
                <a:gd name="connsiteY13" fmla="*/ 4762 h 1528762"/>
                <a:gd name="connsiteX14" fmla="*/ 0 w 2355056"/>
                <a:gd name="connsiteY14" fmla="*/ 26193 h 1528762"/>
                <a:gd name="connsiteX15" fmla="*/ 11906 w 2355056"/>
                <a:gd name="connsiteY15" fmla="*/ 52387 h 1528762"/>
                <a:gd name="connsiteX16" fmla="*/ 42863 w 2355056"/>
                <a:gd name="connsiteY16" fmla="*/ 90487 h 1528762"/>
                <a:gd name="connsiteX17" fmla="*/ 178594 w 2355056"/>
                <a:gd name="connsiteY17" fmla="*/ 230981 h 1528762"/>
                <a:gd name="connsiteX18" fmla="*/ 397669 w 2355056"/>
                <a:gd name="connsiteY18" fmla="*/ 435768 h 1528762"/>
                <a:gd name="connsiteX19" fmla="*/ 557213 w 2355056"/>
                <a:gd name="connsiteY19" fmla="*/ 576262 h 1528762"/>
                <a:gd name="connsiteX20" fmla="*/ 726281 w 2355056"/>
                <a:gd name="connsiteY20" fmla="*/ 716756 h 1528762"/>
                <a:gd name="connsiteX21" fmla="*/ 804863 w 2355056"/>
                <a:gd name="connsiteY21" fmla="*/ 778668 h 1528762"/>
                <a:gd name="connsiteX22" fmla="*/ 1038225 w 2355056"/>
                <a:gd name="connsiteY22" fmla="*/ 942975 h 1528762"/>
                <a:gd name="connsiteX23" fmla="*/ 1202531 w 2355056"/>
                <a:gd name="connsiteY23" fmla="*/ 1035843 h 1528762"/>
                <a:gd name="connsiteX24" fmla="*/ 1416844 w 2355056"/>
                <a:gd name="connsiteY24" fmla="*/ 1150143 h 1528762"/>
                <a:gd name="connsiteX25" fmla="*/ 1609725 w 2355056"/>
                <a:gd name="connsiteY25" fmla="*/ 1250156 h 1528762"/>
                <a:gd name="connsiteX26" fmla="*/ 1881188 w 2355056"/>
                <a:gd name="connsiteY26" fmla="*/ 1385887 h 1528762"/>
                <a:gd name="connsiteX27" fmla="*/ 1955006 w 2355056"/>
                <a:gd name="connsiteY27" fmla="*/ 1419225 h 1528762"/>
                <a:gd name="connsiteX28" fmla="*/ 1959769 w 2355056"/>
                <a:gd name="connsiteY28" fmla="*/ 1433512 h 1528762"/>
                <a:gd name="connsiteX29" fmla="*/ 1976438 w 2355056"/>
                <a:gd name="connsiteY29" fmla="*/ 1469231 h 1528762"/>
                <a:gd name="connsiteX30" fmla="*/ 1993106 w 2355056"/>
                <a:gd name="connsiteY30" fmla="*/ 1497806 h 1528762"/>
                <a:gd name="connsiteX31" fmla="*/ 2009775 w 2355056"/>
                <a:gd name="connsiteY31" fmla="*/ 1514475 h 1528762"/>
                <a:gd name="connsiteX32" fmla="*/ 2033588 w 2355056"/>
                <a:gd name="connsiteY32" fmla="*/ 1526381 h 1528762"/>
                <a:gd name="connsiteX33" fmla="*/ 2050256 w 2355056"/>
                <a:gd name="connsiteY33" fmla="*/ 1528762 h 1528762"/>
                <a:gd name="connsiteX34" fmla="*/ 2071688 w 2355056"/>
                <a:gd name="connsiteY34" fmla="*/ 1528762 h 1528762"/>
                <a:gd name="connsiteX35" fmla="*/ 2095500 w 2355056"/>
                <a:gd name="connsiteY35" fmla="*/ 1516856 h 1528762"/>
                <a:gd name="connsiteX36" fmla="*/ 2124075 w 2355056"/>
                <a:gd name="connsiteY36" fmla="*/ 1495425 h 1528762"/>
                <a:gd name="connsiteX37" fmla="*/ 2202656 w 2355056"/>
                <a:gd name="connsiteY37" fmla="*/ 1409700 h 1528762"/>
                <a:gd name="connsiteX38" fmla="*/ 2271713 w 2355056"/>
                <a:gd name="connsiteY38" fmla="*/ 1312068 h 1528762"/>
                <a:gd name="connsiteX39" fmla="*/ 2312194 w 2355056"/>
                <a:gd name="connsiteY39" fmla="*/ 1238250 h 1528762"/>
                <a:gd name="connsiteX40" fmla="*/ 2338388 w 2355056"/>
                <a:gd name="connsiteY40" fmla="*/ 1173956 h 1528762"/>
                <a:gd name="connsiteX41" fmla="*/ 2352675 w 2355056"/>
                <a:gd name="connsiteY41" fmla="*/ 1116806 h 1528762"/>
                <a:gd name="connsiteX42" fmla="*/ 2355056 w 2355056"/>
                <a:gd name="connsiteY42" fmla="*/ 1085850 h 1528762"/>
                <a:gd name="connsiteX43" fmla="*/ 2352675 w 2355056"/>
                <a:gd name="connsiteY43" fmla="*/ 1057275 h 1528762"/>
                <a:gd name="connsiteX44" fmla="*/ 2345531 w 2355056"/>
                <a:gd name="connsiteY44" fmla="*/ 1047750 h 1528762"/>
                <a:gd name="connsiteX45" fmla="*/ 2331244 w 2355056"/>
                <a:gd name="connsiteY45" fmla="*/ 1035843 h 1528762"/>
                <a:gd name="connsiteX46" fmla="*/ 2305050 w 2355056"/>
                <a:gd name="connsiteY46" fmla="*/ 1035843 h 1528762"/>
                <a:gd name="connsiteX47" fmla="*/ 2281238 w 2355056"/>
                <a:gd name="connsiteY47" fmla="*/ 1045368 h 1528762"/>
                <a:gd name="connsiteX48" fmla="*/ 2219325 w 2355056"/>
                <a:gd name="connsiteY48" fmla="*/ 1088231 h 1528762"/>
                <a:gd name="connsiteX49" fmla="*/ 2188369 w 2355056"/>
                <a:gd name="connsiteY49" fmla="*/ 1116806 h 1528762"/>
                <a:gd name="connsiteX50" fmla="*/ 2159794 w 2355056"/>
                <a:gd name="connsiteY50" fmla="*/ 1138237 h 1528762"/>
                <a:gd name="connsiteX51" fmla="*/ 2126456 w 2355056"/>
                <a:gd name="connsiteY51" fmla="*/ 1150143 h 1528762"/>
                <a:gd name="connsiteX52" fmla="*/ 2090738 w 2355056"/>
                <a:gd name="connsiteY52" fmla="*/ 1147762 h 1528762"/>
                <a:gd name="connsiteX53" fmla="*/ 1978819 w 2355056"/>
                <a:gd name="connsiteY53" fmla="*/ 1123950 h 1528762"/>
                <a:gd name="connsiteX54" fmla="*/ 1788319 w 2355056"/>
                <a:gd name="connsiteY54" fmla="*/ 1062037 h 1528762"/>
                <a:gd name="connsiteX55" fmla="*/ 1590675 w 2355056"/>
                <a:gd name="connsiteY55" fmla="*/ 978693 h 1528762"/>
                <a:gd name="connsiteX56" fmla="*/ 1366838 w 2355056"/>
                <a:gd name="connsiteY56" fmla="*/ 871537 h 1528762"/>
                <a:gd name="connsiteX57" fmla="*/ 1209675 w 2355056"/>
                <a:gd name="connsiteY57" fmla="*/ 792956 h 15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55056" h="1528762">
                  <a:moveTo>
                    <a:pt x="1209675" y="792956"/>
                  </a:moveTo>
                  <a:lnTo>
                    <a:pt x="1102519" y="738187"/>
                  </a:lnTo>
                  <a:lnTo>
                    <a:pt x="971550" y="664368"/>
                  </a:lnTo>
                  <a:lnTo>
                    <a:pt x="840581" y="588168"/>
                  </a:lnTo>
                  <a:lnTo>
                    <a:pt x="685800" y="490537"/>
                  </a:lnTo>
                  <a:lnTo>
                    <a:pt x="557213" y="404812"/>
                  </a:lnTo>
                  <a:lnTo>
                    <a:pt x="438150" y="321468"/>
                  </a:lnTo>
                  <a:lnTo>
                    <a:pt x="340519" y="247650"/>
                  </a:lnTo>
                  <a:lnTo>
                    <a:pt x="211931" y="147637"/>
                  </a:lnTo>
                  <a:lnTo>
                    <a:pt x="130969" y="78581"/>
                  </a:lnTo>
                  <a:lnTo>
                    <a:pt x="69056" y="26193"/>
                  </a:lnTo>
                  <a:lnTo>
                    <a:pt x="45244" y="9525"/>
                  </a:lnTo>
                  <a:lnTo>
                    <a:pt x="19050" y="0"/>
                  </a:lnTo>
                  <a:lnTo>
                    <a:pt x="2381" y="4762"/>
                  </a:lnTo>
                  <a:lnTo>
                    <a:pt x="0" y="26193"/>
                  </a:lnTo>
                  <a:lnTo>
                    <a:pt x="11906" y="52387"/>
                  </a:lnTo>
                  <a:lnTo>
                    <a:pt x="42863" y="90487"/>
                  </a:lnTo>
                  <a:lnTo>
                    <a:pt x="178594" y="230981"/>
                  </a:lnTo>
                  <a:lnTo>
                    <a:pt x="397669" y="435768"/>
                  </a:lnTo>
                  <a:lnTo>
                    <a:pt x="557213" y="576262"/>
                  </a:lnTo>
                  <a:lnTo>
                    <a:pt x="726281" y="716756"/>
                  </a:lnTo>
                  <a:lnTo>
                    <a:pt x="804863" y="778668"/>
                  </a:lnTo>
                  <a:lnTo>
                    <a:pt x="1038225" y="942975"/>
                  </a:lnTo>
                  <a:lnTo>
                    <a:pt x="1202531" y="1035843"/>
                  </a:lnTo>
                  <a:lnTo>
                    <a:pt x="1416844" y="1150143"/>
                  </a:lnTo>
                  <a:lnTo>
                    <a:pt x="1609725" y="1250156"/>
                  </a:lnTo>
                  <a:lnTo>
                    <a:pt x="1881188" y="1385887"/>
                  </a:lnTo>
                  <a:lnTo>
                    <a:pt x="1955006" y="1419225"/>
                  </a:lnTo>
                  <a:lnTo>
                    <a:pt x="1959769" y="1433512"/>
                  </a:lnTo>
                  <a:lnTo>
                    <a:pt x="1976438" y="1469231"/>
                  </a:lnTo>
                  <a:lnTo>
                    <a:pt x="1993106" y="1497806"/>
                  </a:lnTo>
                  <a:lnTo>
                    <a:pt x="2009775" y="1514475"/>
                  </a:lnTo>
                  <a:lnTo>
                    <a:pt x="2033588" y="1526381"/>
                  </a:lnTo>
                  <a:lnTo>
                    <a:pt x="2050256" y="1528762"/>
                  </a:lnTo>
                  <a:lnTo>
                    <a:pt x="2071688" y="1528762"/>
                  </a:lnTo>
                  <a:lnTo>
                    <a:pt x="2095500" y="1516856"/>
                  </a:lnTo>
                  <a:lnTo>
                    <a:pt x="2124075" y="1495425"/>
                  </a:lnTo>
                  <a:lnTo>
                    <a:pt x="2202656" y="1409700"/>
                  </a:lnTo>
                  <a:lnTo>
                    <a:pt x="2271713" y="1312068"/>
                  </a:lnTo>
                  <a:lnTo>
                    <a:pt x="2312194" y="1238250"/>
                  </a:lnTo>
                  <a:lnTo>
                    <a:pt x="2338388" y="1173956"/>
                  </a:lnTo>
                  <a:lnTo>
                    <a:pt x="2352675" y="1116806"/>
                  </a:lnTo>
                  <a:lnTo>
                    <a:pt x="2355056" y="1085850"/>
                  </a:lnTo>
                  <a:lnTo>
                    <a:pt x="2352675" y="1057275"/>
                  </a:lnTo>
                  <a:lnTo>
                    <a:pt x="2345531" y="1047750"/>
                  </a:lnTo>
                  <a:lnTo>
                    <a:pt x="2331244" y="1035843"/>
                  </a:lnTo>
                  <a:lnTo>
                    <a:pt x="2305050" y="1035843"/>
                  </a:lnTo>
                  <a:lnTo>
                    <a:pt x="2281238" y="1045368"/>
                  </a:lnTo>
                  <a:lnTo>
                    <a:pt x="2219325" y="1088231"/>
                  </a:lnTo>
                  <a:lnTo>
                    <a:pt x="2188369" y="1116806"/>
                  </a:lnTo>
                  <a:lnTo>
                    <a:pt x="2159794" y="1138237"/>
                  </a:lnTo>
                  <a:lnTo>
                    <a:pt x="2126456" y="1150143"/>
                  </a:lnTo>
                  <a:lnTo>
                    <a:pt x="2090738" y="1147762"/>
                  </a:lnTo>
                  <a:lnTo>
                    <a:pt x="1978819" y="1123950"/>
                  </a:lnTo>
                  <a:lnTo>
                    <a:pt x="1788319" y="1062037"/>
                  </a:lnTo>
                  <a:lnTo>
                    <a:pt x="1590675" y="978693"/>
                  </a:lnTo>
                  <a:lnTo>
                    <a:pt x="1366838" y="871537"/>
                  </a:lnTo>
                  <a:lnTo>
                    <a:pt x="1209675" y="792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68">
              <a:extLst>
                <a:ext uri="{FF2B5EF4-FFF2-40B4-BE49-F238E27FC236}">
                  <a16:creationId xmlns:a16="http://schemas.microsoft.com/office/drawing/2014/main" id="{6946CACA-40E2-4DC6-B0C5-6E7B96D44DF4}"/>
                </a:ext>
              </a:extLst>
            </p:cNvPr>
            <p:cNvSpPr/>
            <p:nvPr/>
          </p:nvSpPr>
          <p:spPr>
            <a:xfrm>
              <a:off x="4103688" y="1512888"/>
              <a:ext cx="2565400" cy="449262"/>
            </a:xfrm>
            <a:custGeom>
              <a:avLst/>
              <a:gdLst>
                <a:gd name="connsiteX0" fmla="*/ 1164431 w 2566987"/>
                <a:gd name="connsiteY0" fmla="*/ 166687 h 450056"/>
                <a:gd name="connsiteX1" fmla="*/ 1447800 w 2566987"/>
                <a:gd name="connsiteY1" fmla="*/ 128587 h 450056"/>
                <a:gd name="connsiteX2" fmla="*/ 1721644 w 2566987"/>
                <a:gd name="connsiteY2" fmla="*/ 92869 h 450056"/>
                <a:gd name="connsiteX3" fmla="*/ 1897856 w 2566987"/>
                <a:gd name="connsiteY3" fmla="*/ 71437 h 450056"/>
                <a:gd name="connsiteX4" fmla="*/ 1935956 w 2566987"/>
                <a:gd name="connsiteY4" fmla="*/ 64294 h 450056"/>
                <a:gd name="connsiteX5" fmla="*/ 2007394 w 2566987"/>
                <a:gd name="connsiteY5" fmla="*/ 33337 h 450056"/>
                <a:gd name="connsiteX6" fmla="*/ 2085975 w 2566987"/>
                <a:gd name="connsiteY6" fmla="*/ 0 h 450056"/>
                <a:gd name="connsiteX7" fmla="*/ 2100262 w 2566987"/>
                <a:gd name="connsiteY7" fmla="*/ 0 h 450056"/>
                <a:gd name="connsiteX8" fmla="*/ 2185987 w 2566987"/>
                <a:gd name="connsiteY8" fmla="*/ 9525 h 450056"/>
                <a:gd name="connsiteX9" fmla="*/ 2305050 w 2566987"/>
                <a:gd name="connsiteY9" fmla="*/ 33337 h 450056"/>
                <a:gd name="connsiteX10" fmla="*/ 2416969 w 2566987"/>
                <a:gd name="connsiteY10" fmla="*/ 64294 h 450056"/>
                <a:gd name="connsiteX11" fmla="*/ 2483644 w 2566987"/>
                <a:gd name="connsiteY11" fmla="*/ 90487 h 450056"/>
                <a:gd name="connsiteX12" fmla="*/ 2514600 w 2566987"/>
                <a:gd name="connsiteY12" fmla="*/ 107156 h 450056"/>
                <a:gd name="connsiteX13" fmla="*/ 2540794 w 2566987"/>
                <a:gd name="connsiteY13" fmla="*/ 128587 h 450056"/>
                <a:gd name="connsiteX14" fmla="*/ 2557462 w 2566987"/>
                <a:gd name="connsiteY14" fmla="*/ 147637 h 450056"/>
                <a:gd name="connsiteX15" fmla="*/ 2566987 w 2566987"/>
                <a:gd name="connsiteY15" fmla="*/ 166687 h 450056"/>
                <a:gd name="connsiteX16" fmla="*/ 2566987 w 2566987"/>
                <a:gd name="connsiteY16" fmla="*/ 185737 h 450056"/>
                <a:gd name="connsiteX17" fmla="*/ 2555081 w 2566987"/>
                <a:gd name="connsiteY17" fmla="*/ 211931 h 450056"/>
                <a:gd name="connsiteX18" fmla="*/ 2526506 w 2566987"/>
                <a:gd name="connsiteY18" fmla="*/ 245269 h 450056"/>
                <a:gd name="connsiteX19" fmla="*/ 2497931 w 2566987"/>
                <a:gd name="connsiteY19" fmla="*/ 264319 h 450056"/>
                <a:gd name="connsiteX20" fmla="*/ 2369344 w 2566987"/>
                <a:gd name="connsiteY20" fmla="*/ 266700 h 450056"/>
                <a:gd name="connsiteX21" fmla="*/ 2019300 w 2566987"/>
                <a:gd name="connsiteY21" fmla="*/ 266700 h 450056"/>
                <a:gd name="connsiteX22" fmla="*/ 1857375 w 2566987"/>
                <a:gd name="connsiteY22" fmla="*/ 266700 h 450056"/>
                <a:gd name="connsiteX23" fmla="*/ 1616869 w 2566987"/>
                <a:gd name="connsiteY23" fmla="*/ 280987 h 450056"/>
                <a:gd name="connsiteX24" fmla="*/ 1302544 w 2566987"/>
                <a:gd name="connsiteY24" fmla="*/ 314325 h 450056"/>
                <a:gd name="connsiteX25" fmla="*/ 1000125 w 2566987"/>
                <a:gd name="connsiteY25" fmla="*/ 359569 h 450056"/>
                <a:gd name="connsiteX26" fmla="*/ 742950 w 2566987"/>
                <a:gd name="connsiteY26" fmla="*/ 392906 h 450056"/>
                <a:gd name="connsiteX27" fmla="*/ 540544 w 2566987"/>
                <a:gd name="connsiteY27" fmla="*/ 419100 h 450056"/>
                <a:gd name="connsiteX28" fmla="*/ 509587 w 2566987"/>
                <a:gd name="connsiteY28" fmla="*/ 421481 h 450056"/>
                <a:gd name="connsiteX29" fmla="*/ 464344 w 2566987"/>
                <a:gd name="connsiteY29" fmla="*/ 440531 h 450056"/>
                <a:gd name="connsiteX30" fmla="*/ 423862 w 2566987"/>
                <a:gd name="connsiteY30" fmla="*/ 450056 h 450056"/>
                <a:gd name="connsiteX31" fmla="*/ 376237 w 2566987"/>
                <a:gd name="connsiteY31" fmla="*/ 450056 h 450056"/>
                <a:gd name="connsiteX32" fmla="*/ 342900 w 2566987"/>
                <a:gd name="connsiteY32" fmla="*/ 440531 h 450056"/>
                <a:gd name="connsiteX33" fmla="*/ 273844 w 2566987"/>
                <a:gd name="connsiteY33" fmla="*/ 397669 h 450056"/>
                <a:gd name="connsiteX34" fmla="*/ 157162 w 2566987"/>
                <a:gd name="connsiteY34" fmla="*/ 319087 h 450056"/>
                <a:gd name="connsiteX35" fmla="*/ 100012 w 2566987"/>
                <a:gd name="connsiteY35" fmla="*/ 271462 h 450056"/>
                <a:gd name="connsiteX36" fmla="*/ 50006 w 2566987"/>
                <a:gd name="connsiteY36" fmla="*/ 223837 h 450056"/>
                <a:gd name="connsiteX37" fmla="*/ 21431 w 2566987"/>
                <a:gd name="connsiteY37" fmla="*/ 190500 h 450056"/>
                <a:gd name="connsiteX38" fmla="*/ 4762 w 2566987"/>
                <a:gd name="connsiteY38" fmla="*/ 157162 h 450056"/>
                <a:gd name="connsiteX39" fmla="*/ 0 w 2566987"/>
                <a:gd name="connsiteY39" fmla="*/ 130969 h 450056"/>
                <a:gd name="connsiteX40" fmla="*/ 4762 w 2566987"/>
                <a:gd name="connsiteY40" fmla="*/ 121444 h 450056"/>
                <a:gd name="connsiteX41" fmla="*/ 11906 w 2566987"/>
                <a:gd name="connsiteY41" fmla="*/ 119062 h 450056"/>
                <a:gd name="connsiteX42" fmla="*/ 28575 w 2566987"/>
                <a:gd name="connsiteY42" fmla="*/ 119062 h 450056"/>
                <a:gd name="connsiteX43" fmla="*/ 73819 w 2566987"/>
                <a:gd name="connsiteY43" fmla="*/ 135731 h 450056"/>
                <a:gd name="connsiteX44" fmla="*/ 161925 w 2566987"/>
                <a:gd name="connsiteY44" fmla="*/ 173831 h 450056"/>
                <a:gd name="connsiteX45" fmla="*/ 233362 w 2566987"/>
                <a:gd name="connsiteY45" fmla="*/ 197644 h 450056"/>
                <a:gd name="connsiteX46" fmla="*/ 340519 w 2566987"/>
                <a:gd name="connsiteY46" fmla="*/ 228600 h 450056"/>
                <a:gd name="connsiteX47" fmla="*/ 438150 w 2566987"/>
                <a:gd name="connsiteY47" fmla="*/ 245269 h 450056"/>
                <a:gd name="connsiteX48" fmla="*/ 516731 w 2566987"/>
                <a:gd name="connsiteY48" fmla="*/ 247650 h 450056"/>
                <a:gd name="connsiteX49" fmla="*/ 688181 w 2566987"/>
                <a:gd name="connsiteY49" fmla="*/ 228600 h 450056"/>
                <a:gd name="connsiteX50" fmla="*/ 1164431 w 2566987"/>
                <a:gd name="connsiteY50" fmla="*/ 166687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566987" h="450056">
                  <a:moveTo>
                    <a:pt x="1164431" y="166687"/>
                  </a:moveTo>
                  <a:lnTo>
                    <a:pt x="1447800" y="128587"/>
                  </a:lnTo>
                  <a:lnTo>
                    <a:pt x="1721644" y="92869"/>
                  </a:lnTo>
                  <a:lnTo>
                    <a:pt x="1897856" y="71437"/>
                  </a:lnTo>
                  <a:lnTo>
                    <a:pt x="1935956" y="64294"/>
                  </a:lnTo>
                  <a:lnTo>
                    <a:pt x="2007394" y="33337"/>
                  </a:lnTo>
                  <a:lnTo>
                    <a:pt x="2085975" y="0"/>
                  </a:lnTo>
                  <a:lnTo>
                    <a:pt x="2100262" y="0"/>
                  </a:lnTo>
                  <a:lnTo>
                    <a:pt x="2185987" y="9525"/>
                  </a:lnTo>
                  <a:lnTo>
                    <a:pt x="2305050" y="33337"/>
                  </a:lnTo>
                  <a:lnTo>
                    <a:pt x="2416969" y="64294"/>
                  </a:lnTo>
                  <a:lnTo>
                    <a:pt x="2483644" y="90487"/>
                  </a:lnTo>
                  <a:lnTo>
                    <a:pt x="2514600" y="107156"/>
                  </a:lnTo>
                  <a:lnTo>
                    <a:pt x="2540794" y="128587"/>
                  </a:lnTo>
                  <a:lnTo>
                    <a:pt x="2557462" y="147637"/>
                  </a:lnTo>
                  <a:lnTo>
                    <a:pt x="2566987" y="166687"/>
                  </a:lnTo>
                  <a:lnTo>
                    <a:pt x="2566987" y="185737"/>
                  </a:lnTo>
                  <a:lnTo>
                    <a:pt x="2555081" y="211931"/>
                  </a:lnTo>
                  <a:lnTo>
                    <a:pt x="2526506" y="245269"/>
                  </a:lnTo>
                  <a:lnTo>
                    <a:pt x="2497931" y="264319"/>
                  </a:lnTo>
                  <a:lnTo>
                    <a:pt x="2369344" y="266700"/>
                  </a:lnTo>
                  <a:lnTo>
                    <a:pt x="2019300" y="266700"/>
                  </a:lnTo>
                  <a:lnTo>
                    <a:pt x="1857375" y="266700"/>
                  </a:lnTo>
                  <a:lnTo>
                    <a:pt x="1616869" y="280987"/>
                  </a:lnTo>
                  <a:lnTo>
                    <a:pt x="1302544" y="314325"/>
                  </a:lnTo>
                  <a:lnTo>
                    <a:pt x="1000125" y="359569"/>
                  </a:lnTo>
                  <a:lnTo>
                    <a:pt x="742950" y="392906"/>
                  </a:lnTo>
                  <a:lnTo>
                    <a:pt x="540544" y="419100"/>
                  </a:lnTo>
                  <a:lnTo>
                    <a:pt x="509587" y="421481"/>
                  </a:lnTo>
                  <a:lnTo>
                    <a:pt x="464344" y="440531"/>
                  </a:lnTo>
                  <a:lnTo>
                    <a:pt x="423862" y="450056"/>
                  </a:lnTo>
                  <a:lnTo>
                    <a:pt x="376237" y="450056"/>
                  </a:lnTo>
                  <a:lnTo>
                    <a:pt x="342900" y="440531"/>
                  </a:lnTo>
                  <a:lnTo>
                    <a:pt x="273844" y="397669"/>
                  </a:lnTo>
                  <a:lnTo>
                    <a:pt x="157162" y="319087"/>
                  </a:lnTo>
                  <a:lnTo>
                    <a:pt x="100012" y="271462"/>
                  </a:lnTo>
                  <a:lnTo>
                    <a:pt x="50006" y="223837"/>
                  </a:lnTo>
                  <a:lnTo>
                    <a:pt x="21431" y="190500"/>
                  </a:lnTo>
                  <a:lnTo>
                    <a:pt x="4762" y="157162"/>
                  </a:lnTo>
                  <a:lnTo>
                    <a:pt x="0" y="130969"/>
                  </a:lnTo>
                  <a:lnTo>
                    <a:pt x="4762" y="121444"/>
                  </a:lnTo>
                  <a:lnTo>
                    <a:pt x="11906" y="119062"/>
                  </a:lnTo>
                  <a:lnTo>
                    <a:pt x="28575" y="119062"/>
                  </a:lnTo>
                  <a:lnTo>
                    <a:pt x="73819" y="135731"/>
                  </a:lnTo>
                  <a:lnTo>
                    <a:pt x="161925" y="173831"/>
                  </a:lnTo>
                  <a:lnTo>
                    <a:pt x="233362" y="197644"/>
                  </a:lnTo>
                  <a:lnTo>
                    <a:pt x="340519" y="228600"/>
                  </a:lnTo>
                  <a:lnTo>
                    <a:pt x="438150" y="245269"/>
                  </a:lnTo>
                  <a:lnTo>
                    <a:pt x="516731" y="247650"/>
                  </a:lnTo>
                  <a:lnTo>
                    <a:pt x="688181" y="228600"/>
                  </a:lnTo>
                  <a:lnTo>
                    <a:pt x="1164431" y="1666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66">
              <a:extLst>
                <a:ext uri="{FF2B5EF4-FFF2-40B4-BE49-F238E27FC236}">
                  <a16:creationId xmlns:a16="http://schemas.microsoft.com/office/drawing/2014/main" id="{047470A5-8D0B-445F-A2B2-A9E416673785}"/>
                </a:ext>
              </a:extLst>
            </p:cNvPr>
            <p:cNvSpPr/>
            <p:nvPr/>
          </p:nvSpPr>
          <p:spPr>
            <a:xfrm rot="16200000">
              <a:off x="1774032" y="4307681"/>
              <a:ext cx="3041650" cy="398463"/>
            </a:xfrm>
            <a:custGeom>
              <a:avLst/>
              <a:gdLst>
                <a:gd name="connsiteX0" fmla="*/ 1560919 w 3041989"/>
                <a:gd name="connsiteY0" fmla="*/ 355457 h 399245"/>
                <a:gd name="connsiteX1" fmla="*/ 1998801 w 3041989"/>
                <a:gd name="connsiteY1" fmla="*/ 370912 h 399245"/>
                <a:gd name="connsiteX2" fmla="*/ 2446985 w 3041989"/>
                <a:gd name="connsiteY2" fmla="*/ 386366 h 399245"/>
                <a:gd name="connsiteX3" fmla="*/ 2835927 w 3041989"/>
                <a:gd name="connsiteY3" fmla="*/ 399245 h 399245"/>
                <a:gd name="connsiteX4" fmla="*/ 2853958 w 3041989"/>
                <a:gd name="connsiteY4" fmla="*/ 399245 h 399245"/>
                <a:gd name="connsiteX5" fmla="*/ 2877140 w 3041989"/>
                <a:gd name="connsiteY5" fmla="*/ 388942 h 399245"/>
                <a:gd name="connsiteX6" fmla="*/ 2913201 w 3041989"/>
                <a:gd name="connsiteY6" fmla="*/ 360609 h 399245"/>
                <a:gd name="connsiteX7" fmla="*/ 2956989 w 3041989"/>
                <a:gd name="connsiteY7" fmla="*/ 319396 h 399245"/>
                <a:gd name="connsiteX8" fmla="*/ 3041989 w 3041989"/>
                <a:gd name="connsiteY8" fmla="*/ 216365 h 399245"/>
                <a:gd name="connsiteX9" fmla="*/ 2820473 w 3041989"/>
                <a:gd name="connsiteY9" fmla="*/ 69546 h 399245"/>
                <a:gd name="connsiteX10" fmla="*/ 2743200 w 3041989"/>
                <a:gd name="connsiteY10" fmla="*/ 128789 h 399245"/>
                <a:gd name="connsiteX11" fmla="*/ 2696836 w 3041989"/>
                <a:gd name="connsiteY11" fmla="*/ 167425 h 399245"/>
                <a:gd name="connsiteX12" fmla="*/ 2678805 w 3041989"/>
                <a:gd name="connsiteY12" fmla="*/ 177729 h 399245"/>
                <a:gd name="connsiteX13" fmla="*/ 2537138 w 3041989"/>
                <a:gd name="connsiteY13" fmla="*/ 177729 h 399245"/>
                <a:gd name="connsiteX14" fmla="*/ 2081225 w 3041989"/>
                <a:gd name="connsiteY14" fmla="*/ 175153 h 399245"/>
                <a:gd name="connsiteX15" fmla="*/ 1867436 w 3041989"/>
                <a:gd name="connsiteY15" fmla="*/ 177729 h 399245"/>
                <a:gd name="connsiteX16" fmla="*/ 1694859 w 3041989"/>
                <a:gd name="connsiteY16" fmla="*/ 164850 h 399245"/>
                <a:gd name="connsiteX17" fmla="*/ 1424403 w 3041989"/>
                <a:gd name="connsiteY17" fmla="*/ 141668 h 399245"/>
                <a:gd name="connsiteX18" fmla="*/ 994249 w 3041989"/>
                <a:gd name="connsiteY18" fmla="*/ 108183 h 399245"/>
                <a:gd name="connsiteX19" fmla="*/ 723792 w 3041989"/>
                <a:gd name="connsiteY19" fmla="*/ 85001 h 399245"/>
                <a:gd name="connsiteX20" fmla="*/ 672277 w 3041989"/>
                <a:gd name="connsiteY20" fmla="*/ 69546 h 399245"/>
                <a:gd name="connsiteX21" fmla="*/ 517730 w 3041989"/>
                <a:gd name="connsiteY21" fmla="*/ 18030 h 399245"/>
                <a:gd name="connsiteX22" fmla="*/ 461063 w 3041989"/>
                <a:gd name="connsiteY22" fmla="*/ 0 h 399245"/>
                <a:gd name="connsiteX23" fmla="*/ 394093 w 3041989"/>
                <a:gd name="connsiteY23" fmla="*/ 7727 h 399245"/>
                <a:gd name="connsiteX24" fmla="*/ 244698 w 3041989"/>
                <a:gd name="connsiteY24" fmla="*/ 38637 h 399245"/>
                <a:gd name="connsiteX25" fmla="*/ 113334 w 3041989"/>
                <a:gd name="connsiteY25" fmla="*/ 82425 h 399245"/>
                <a:gd name="connsiteX26" fmla="*/ 51515 w 3041989"/>
                <a:gd name="connsiteY26" fmla="*/ 108183 h 399245"/>
                <a:gd name="connsiteX27" fmla="*/ 36060 w 3041989"/>
                <a:gd name="connsiteY27" fmla="*/ 121061 h 399245"/>
                <a:gd name="connsiteX28" fmla="*/ 12878 w 3041989"/>
                <a:gd name="connsiteY28" fmla="*/ 151971 h 399245"/>
                <a:gd name="connsiteX29" fmla="*/ 0 w 3041989"/>
                <a:gd name="connsiteY29" fmla="*/ 180304 h 399245"/>
                <a:gd name="connsiteX30" fmla="*/ 2575 w 3041989"/>
                <a:gd name="connsiteY30" fmla="*/ 193183 h 399245"/>
                <a:gd name="connsiteX31" fmla="*/ 10303 w 3041989"/>
                <a:gd name="connsiteY31" fmla="*/ 208638 h 399245"/>
                <a:gd name="connsiteX32" fmla="*/ 41212 w 3041989"/>
                <a:gd name="connsiteY32" fmla="*/ 226668 h 399245"/>
                <a:gd name="connsiteX33" fmla="*/ 115909 w 3041989"/>
                <a:gd name="connsiteY33" fmla="*/ 260153 h 399245"/>
                <a:gd name="connsiteX34" fmla="*/ 182880 w 3041989"/>
                <a:gd name="connsiteY34" fmla="*/ 285911 h 399245"/>
                <a:gd name="connsiteX35" fmla="*/ 236971 w 3041989"/>
                <a:gd name="connsiteY35" fmla="*/ 301366 h 399245"/>
                <a:gd name="connsiteX36" fmla="*/ 309092 w 3041989"/>
                <a:gd name="connsiteY36" fmla="*/ 309093 h 399245"/>
                <a:gd name="connsiteX37" fmla="*/ 443033 w 3041989"/>
                <a:gd name="connsiteY37" fmla="*/ 314245 h 399245"/>
                <a:gd name="connsiteX38" fmla="*/ 708338 w 3041989"/>
                <a:gd name="connsiteY38" fmla="*/ 324548 h 399245"/>
                <a:gd name="connsiteX39" fmla="*/ 1092128 w 3041989"/>
                <a:gd name="connsiteY39" fmla="*/ 337427 h 399245"/>
                <a:gd name="connsiteX40" fmla="*/ 1560919 w 3041989"/>
                <a:gd name="connsiteY40" fmla="*/ 355457 h 39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041989" h="399245">
                  <a:moveTo>
                    <a:pt x="1560919" y="355457"/>
                  </a:moveTo>
                  <a:lnTo>
                    <a:pt x="1998801" y="370912"/>
                  </a:lnTo>
                  <a:lnTo>
                    <a:pt x="2446985" y="386366"/>
                  </a:lnTo>
                  <a:lnTo>
                    <a:pt x="2835927" y="399245"/>
                  </a:lnTo>
                  <a:lnTo>
                    <a:pt x="2853958" y="399245"/>
                  </a:lnTo>
                  <a:lnTo>
                    <a:pt x="2877140" y="388942"/>
                  </a:lnTo>
                  <a:lnTo>
                    <a:pt x="2913201" y="360609"/>
                  </a:lnTo>
                  <a:lnTo>
                    <a:pt x="2956989" y="319396"/>
                  </a:lnTo>
                  <a:lnTo>
                    <a:pt x="3041989" y="216365"/>
                  </a:lnTo>
                  <a:lnTo>
                    <a:pt x="2820473" y="69546"/>
                  </a:lnTo>
                  <a:lnTo>
                    <a:pt x="2743200" y="128789"/>
                  </a:lnTo>
                  <a:lnTo>
                    <a:pt x="2696836" y="167425"/>
                  </a:lnTo>
                  <a:lnTo>
                    <a:pt x="2678805" y="177729"/>
                  </a:lnTo>
                  <a:lnTo>
                    <a:pt x="2537138" y="177729"/>
                  </a:lnTo>
                  <a:lnTo>
                    <a:pt x="2081225" y="175153"/>
                  </a:lnTo>
                  <a:lnTo>
                    <a:pt x="1867436" y="177729"/>
                  </a:lnTo>
                  <a:lnTo>
                    <a:pt x="1694859" y="164850"/>
                  </a:lnTo>
                  <a:lnTo>
                    <a:pt x="1424403" y="141668"/>
                  </a:lnTo>
                  <a:lnTo>
                    <a:pt x="994249" y="108183"/>
                  </a:lnTo>
                  <a:lnTo>
                    <a:pt x="723792" y="85001"/>
                  </a:lnTo>
                  <a:lnTo>
                    <a:pt x="672277" y="69546"/>
                  </a:lnTo>
                  <a:lnTo>
                    <a:pt x="517730" y="18030"/>
                  </a:lnTo>
                  <a:lnTo>
                    <a:pt x="461063" y="0"/>
                  </a:lnTo>
                  <a:lnTo>
                    <a:pt x="394093" y="7727"/>
                  </a:lnTo>
                  <a:lnTo>
                    <a:pt x="244698" y="38637"/>
                  </a:lnTo>
                  <a:lnTo>
                    <a:pt x="113334" y="82425"/>
                  </a:lnTo>
                  <a:lnTo>
                    <a:pt x="51515" y="108183"/>
                  </a:lnTo>
                  <a:lnTo>
                    <a:pt x="36060" y="121061"/>
                  </a:lnTo>
                  <a:lnTo>
                    <a:pt x="12878" y="151971"/>
                  </a:lnTo>
                  <a:lnTo>
                    <a:pt x="0" y="180304"/>
                  </a:lnTo>
                  <a:lnTo>
                    <a:pt x="2575" y="193183"/>
                  </a:lnTo>
                  <a:lnTo>
                    <a:pt x="10303" y="208638"/>
                  </a:lnTo>
                  <a:lnTo>
                    <a:pt x="41212" y="226668"/>
                  </a:lnTo>
                  <a:lnTo>
                    <a:pt x="115909" y="260153"/>
                  </a:lnTo>
                  <a:lnTo>
                    <a:pt x="182880" y="285911"/>
                  </a:lnTo>
                  <a:lnTo>
                    <a:pt x="236971" y="301366"/>
                  </a:lnTo>
                  <a:lnTo>
                    <a:pt x="309092" y="309093"/>
                  </a:lnTo>
                  <a:lnTo>
                    <a:pt x="443033" y="314245"/>
                  </a:lnTo>
                  <a:lnTo>
                    <a:pt x="708338" y="324548"/>
                  </a:lnTo>
                  <a:lnTo>
                    <a:pt x="1092128" y="337427"/>
                  </a:lnTo>
                  <a:lnTo>
                    <a:pt x="1560919" y="3554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69">
              <a:extLst>
                <a:ext uri="{FF2B5EF4-FFF2-40B4-BE49-F238E27FC236}">
                  <a16:creationId xmlns:a16="http://schemas.microsoft.com/office/drawing/2014/main" id="{6FFBA863-CAA6-4583-BE34-D3EC7EA68FF8}"/>
                </a:ext>
              </a:extLst>
            </p:cNvPr>
            <p:cNvSpPr/>
            <p:nvPr/>
          </p:nvSpPr>
          <p:spPr>
            <a:xfrm>
              <a:off x="4983163" y="1763713"/>
              <a:ext cx="474662" cy="542925"/>
            </a:xfrm>
            <a:custGeom>
              <a:avLst/>
              <a:gdLst>
                <a:gd name="connsiteX0" fmla="*/ 128588 w 473869"/>
                <a:gd name="connsiteY0" fmla="*/ 300038 h 542925"/>
                <a:gd name="connsiteX1" fmla="*/ 183357 w 473869"/>
                <a:gd name="connsiteY1" fmla="*/ 200025 h 542925"/>
                <a:gd name="connsiteX2" fmla="*/ 192882 w 473869"/>
                <a:gd name="connsiteY2" fmla="*/ 171450 h 542925"/>
                <a:gd name="connsiteX3" fmla="*/ 190500 w 473869"/>
                <a:gd name="connsiteY3" fmla="*/ 152400 h 542925"/>
                <a:gd name="connsiteX4" fmla="*/ 185738 w 473869"/>
                <a:gd name="connsiteY4" fmla="*/ 133350 h 542925"/>
                <a:gd name="connsiteX5" fmla="*/ 173832 w 473869"/>
                <a:gd name="connsiteY5" fmla="*/ 116682 h 542925"/>
                <a:gd name="connsiteX6" fmla="*/ 107157 w 473869"/>
                <a:gd name="connsiteY6" fmla="*/ 61913 h 542925"/>
                <a:gd name="connsiteX7" fmla="*/ 440532 w 473869"/>
                <a:gd name="connsiteY7" fmla="*/ 0 h 542925"/>
                <a:gd name="connsiteX8" fmla="*/ 473869 w 473869"/>
                <a:gd name="connsiteY8" fmla="*/ 135732 h 542925"/>
                <a:gd name="connsiteX9" fmla="*/ 473869 w 473869"/>
                <a:gd name="connsiteY9" fmla="*/ 142875 h 542925"/>
                <a:gd name="connsiteX10" fmla="*/ 457200 w 473869"/>
                <a:gd name="connsiteY10" fmla="*/ 164307 h 542925"/>
                <a:gd name="connsiteX11" fmla="*/ 311944 w 473869"/>
                <a:gd name="connsiteY11" fmla="*/ 311944 h 542925"/>
                <a:gd name="connsiteX12" fmla="*/ 95250 w 473869"/>
                <a:gd name="connsiteY12" fmla="*/ 528638 h 542925"/>
                <a:gd name="connsiteX13" fmla="*/ 0 w 473869"/>
                <a:gd name="connsiteY13" fmla="*/ 542925 h 542925"/>
                <a:gd name="connsiteX14" fmla="*/ 50007 w 473869"/>
                <a:gd name="connsiteY14" fmla="*/ 442913 h 542925"/>
                <a:gd name="connsiteX15" fmla="*/ 128588 w 473869"/>
                <a:gd name="connsiteY15" fmla="*/ 300038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73869" h="542925">
                  <a:moveTo>
                    <a:pt x="128588" y="300038"/>
                  </a:moveTo>
                  <a:lnTo>
                    <a:pt x="183357" y="200025"/>
                  </a:lnTo>
                  <a:lnTo>
                    <a:pt x="192882" y="171450"/>
                  </a:lnTo>
                  <a:lnTo>
                    <a:pt x="190500" y="152400"/>
                  </a:lnTo>
                  <a:lnTo>
                    <a:pt x="185738" y="133350"/>
                  </a:lnTo>
                  <a:lnTo>
                    <a:pt x="173832" y="116682"/>
                  </a:lnTo>
                  <a:lnTo>
                    <a:pt x="107157" y="61913"/>
                  </a:lnTo>
                  <a:lnTo>
                    <a:pt x="440532" y="0"/>
                  </a:lnTo>
                  <a:lnTo>
                    <a:pt x="473869" y="135732"/>
                  </a:lnTo>
                  <a:lnTo>
                    <a:pt x="473869" y="142875"/>
                  </a:lnTo>
                  <a:lnTo>
                    <a:pt x="457200" y="164307"/>
                  </a:lnTo>
                  <a:lnTo>
                    <a:pt x="311944" y="311944"/>
                  </a:lnTo>
                  <a:lnTo>
                    <a:pt x="95250" y="528638"/>
                  </a:lnTo>
                  <a:lnTo>
                    <a:pt x="0" y="542925"/>
                  </a:lnTo>
                  <a:lnTo>
                    <a:pt x="50007" y="442913"/>
                  </a:lnTo>
                  <a:lnTo>
                    <a:pt x="128588" y="300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70">
              <a:extLst>
                <a:ext uri="{FF2B5EF4-FFF2-40B4-BE49-F238E27FC236}">
                  <a16:creationId xmlns:a16="http://schemas.microsoft.com/office/drawing/2014/main" id="{2C15ADBA-2BD3-410D-9F9A-26D3EF38CDF6}"/>
                </a:ext>
              </a:extLst>
            </p:cNvPr>
            <p:cNvSpPr/>
            <p:nvPr/>
          </p:nvSpPr>
          <p:spPr>
            <a:xfrm>
              <a:off x="4438650" y="2198688"/>
              <a:ext cx="352425" cy="1279525"/>
            </a:xfrm>
            <a:custGeom>
              <a:avLst/>
              <a:gdLst>
                <a:gd name="connsiteX0" fmla="*/ 171450 w 352425"/>
                <a:gd name="connsiteY0" fmla="*/ 750094 h 1281112"/>
                <a:gd name="connsiteX1" fmla="*/ 171450 w 352425"/>
                <a:gd name="connsiteY1" fmla="*/ 514350 h 1281112"/>
                <a:gd name="connsiteX2" fmla="*/ 166688 w 352425"/>
                <a:gd name="connsiteY2" fmla="*/ 433387 h 1281112"/>
                <a:gd name="connsiteX3" fmla="*/ 159544 w 352425"/>
                <a:gd name="connsiteY3" fmla="*/ 371475 h 1281112"/>
                <a:gd name="connsiteX4" fmla="*/ 152400 w 352425"/>
                <a:gd name="connsiteY4" fmla="*/ 326231 h 1281112"/>
                <a:gd name="connsiteX5" fmla="*/ 142875 w 352425"/>
                <a:gd name="connsiteY5" fmla="*/ 288131 h 1281112"/>
                <a:gd name="connsiteX6" fmla="*/ 126206 w 352425"/>
                <a:gd name="connsiteY6" fmla="*/ 230981 h 1281112"/>
                <a:gd name="connsiteX7" fmla="*/ 102394 w 352425"/>
                <a:gd name="connsiteY7" fmla="*/ 183356 h 1281112"/>
                <a:gd name="connsiteX8" fmla="*/ 59531 w 352425"/>
                <a:gd name="connsiteY8" fmla="*/ 116681 h 1281112"/>
                <a:gd name="connsiteX9" fmla="*/ 33338 w 352425"/>
                <a:gd name="connsiteY9" fmla="*/ 76200 h 1281112"/>
                <a:gd name="connsiteX10" fmla="*/ 14288 w 352425"/>
                <a:gd name="connsiteY10" fmla="*/ 47625 h 1281112"/>
                <a:gd name="connsiteX11" fmla="*/ 2381 w 352425"/>
                <a:gd name="connsiteY11" fmla="*/ 26194 h 1281112"/>
                <a:gd name="connsiteX12" fmla="*/ 0 w 352425"/>
                <a:gd name="connsiteY12" fmla="*/ 14287 h 1281112"/>
                <a:gd name="connsiteX13" fmla="*/ 2381 w 352425"/>
                <a:gd name="connsiteY13" fmla="*/ 4762 h 1281112"/>
                <a:gd name="connsiteX14" fmla="*/ 11906 w 352425"/>
                <a:gd name="connsiteY14" fmla="*/ 0 h 1281112"/>
                <a:gd name="connsiteX15" fmla="*/ 30956 w 352425"/>
                <a:gd name="connsiteY15" fmla="*/ 0 h 1281112"/>
                <a:gd name="connsiteX16" fmla="*/ 69056 w 352425"/>
                <a:gd name="connsiteY16" fmla="*/ 7144 h 1281112"/>
                <a:gd name="connsiteX17" fmla="*/ 126206 w 352425"/>
                <a:gd name="connsiteY17" fmla="*/ 26194 h 1281112"/>
                <a:gd name="connsiteX18" fmla="*/ 204788 w 352425"/>
                <a:gd name="connsiteY18" fmla="*/ 57150 h 1281112"/>
                <a:gd name="connsiteX19" fmla="*/ 273844 w 352425"/>
                <a:gd name="connsiteY19" fmla="*/ 88106 h 1281112"/>
                <a:gd name="connsiteX20" fmla="*/ 297656 w 352425"/>
                <a:gd name="connsiteY20" fmla="*/ 102394 h 1281112"/>
                <a:gd name="connsiteX21" fmla="*/ 328613 w 352425"/>
                <a:gd name="connsiteY21" fmla="*/ 178594 h 1281112"/>
                <a:gd name="connsiteX22" fmla="*/ 345281 w 352425"/>
                <a:gd name="connsiteY22" fmla="*/ 350044 h 1281112"/>
                <a:gd name="connsiteX23" fmla="*/ 350044 w 352425"/>
                <a:gd name="connsiteY23" fmla="*/ 457200 h 1281112"/>
                <a:gd name="connsiteX24" fmla="*/ 352425 w 352425"/>
                <a:gd name="connsiteY24" fmla="*/ 666750 h 1281112"/>
                <a:gd name="connsiteX25" fmla="*/ 347663 w 352425"/>
                <a:gd name="connsiteY25" fmla="*/ 850106 h 1281112"/>
                <a:gd name="connsiteX26" fmla="*/ 352425 w 352425"/>
                <a:gd name="connsiteY26" fmla="*/ 988219 h 1281112"/>
                <a:gd name="connsiteX27" fmla="*/ 352425 w 352425"/>
                <a:gd name="connsiteY27" fmla="*/ 1259681 h 1281112"/>
                <a:gd name="connsiteX28" fmla="*/ 169069 w 352425"/>
                <a:gd name="connsiteY28" fmla="*/ 1281112 h 1281112"/>
                <a:gd name="connsiteX29" fmla="*/ 171450 w 352425"/>
                <a:gd name="connsiteY29" fmla="*/ 1150144 h 1281112"/>
                <a:gd name="connsiteX30" fmla="*/ 171450 w 352425"/>
                <a:gd name="connsiteY30" fmla="*/ 750094 h 1281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52425" h="1281112">
                  <a:moveTo>
                    <a:pt x="171450" y="750094"/>
                  </a:moveTo>
                  <a:lnTo>
                    <a:pt x="171450" y="514350"/>
                  </a:lnTo>
                  <a:lnTo>
                    <a:pt x="166688" y="433387"/>
                  </a:lnTo>
                  <a:lnTo>
                    <a:pt x="159544" y="371475"/>
                  </a:lnTo>
                  <a:lnTo>
                    <a:pt x="152400" y="326231"/>
                  </a:lnTo>
                  <a:lnTo>
                    <a:pt x="142875" y="288131"/>
                  </a:lnTo>
                  <a:lnTo>
                    <a:pt x="126206" y="230981"/>
                  </a:lnTo>
                  <a:lnTo>
                    <a:pt x="102394" y="183356"/>
                  </a:lnTo>
                  <a:lnTo>
                    <a:pt x="59531" y="116681"/>
                  </a:lnTo>
                  <a:lnTo>
                    <a:pt x="33338" y="76200"/>
                  </a:lnTo>
                  <a:lnTo>
                    <a:pt x="14288" y="47625"/>
                  </a:lnTo>
                  <a:lnTo>
                    <a:pt x="2381" y="26194"/>
                  </a:lnTo>
                  <a:lnTo>
                    <a:pt x="0" y="14287"/>
                  </a:lnTo>
                  <a:lnTo>
                    <a:pt x="2381" y="4762"/>
                  </a:lnTo>
                  <a:lnTo>
                    <a:pt x="11906" y="0"/>
                  </a:lnTo>
                  <a:lnTo>
                    <a:pt x="30956" y="0"/>
                  </a:lnTo>
                  <a:lnTo>
                    <a:pt x="69056" y="7144"/>
                  </a:lnTo>
                  <a:lnTo>
                    <a:pt x="126206" y="26194"/>
                  </a:lnTo>
                  <a:lnTo>
                    <a:pt x="204788" y="57150"/>
                  </a:lnTo>
                  <a:lnTo>
                    <a:pt x="273844" y="88106"/>
                  </a:lnTo>
                  <a:lnTo>
                    <a:pt x="297656" y="102394"/>
                  </a:lnTo>
                  <a:lnTo>
                    <a:pt x="328613" y="178594"/>
                  </a:lnTo>
                  <a:lnTo>
                    <a:pt x="345281" y="350044"/>
                  </a:lnTo>
                  <a:lnTo>
                    <a:pt x="350044" y="457200"/>
                  </a:lnTo>
                  <a:cubicBezTo>
                    <a:pt x="350838" y="527050"/>
                    <a:pt x="351631" y="596900"/>
                    <a:pt x="352425" y="666750"/>
                  </a:cubicBezTo>
                  <a:lnTo>
                    <a:pt x="347663" y="850106"/>
                  </a:lnTo>
                  <a:lnTo>
                    <a:pt x="352425" y="988219"/>
                  </a:lnTo>
                  <a:lnTo>
                    <a:pt x="352425" y="1259681"/>
                  </a:lnTo>
                  <a:lnTo>
                    <a:pt x="169069" y="1281112"/>
                  </a:lnTo>
                  <a:cubicBezTo>
                    <a:pt x="169863" y="1237456"/>
                    <a:pt x="170656" y="1193800"/>
                    <a:pt x="171450" y="1150144"/>
                  </a:cubicBezTo>
                  <a:cubicBezTo>
                    <a:pt x="170656" y="1023938"/>
                    <a:pt x="169863" y="897731"/>
                    <a:pt x="171450" y="75009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71">
              <a:extLst>
                <a:ext uri="{FF2B5EF4-FFF2-40B4-BE49-F238E27FC236}">
                  <a16:creationId xmlns:a16="http://schemas.microsoft.com/office/drawing/2014/main" id="{4726B53E-77F9-4F70-98AF-3321D058EB27}"/>
                </a:ext>
              </a:extLst>
            </p:cNvPr>
            <p:cNvSpPr/>
            <p:nvPr/>
          </p:nvSpPr>
          <p:spPr>
            <a:xfrm>
              <a:off x="4668838" y="2038350"/>
              <a:ext cx="1644650" cy="1306513"/>
            </a:xfrm>
            <a:custGeom>
              <a:avLst/>
              <a:gdLst>
                <a:gd name="connsiteX0" fmla="*/ 1150144 w 1643063"/>
                <a:gd name="connsiteY0" fmla="*/ 221456 h 1307306"/>
                <a:gd name="connsiteX1" fmla="*/ 778669 w 1643063"/>
                <a:gd name="connsiteY1" fmla="*/ 264319 h 1307306"/>
                <a:gd name="connsiteX2" fmla="*/ 464344 w 1643063"/>
                <a:gd name="connsiteY2" fmla="*/ 304800 h 1307306"/>
                <a:gd name="connsiteX3" fmla="*/ 195263 w 1643063"/>
                <a:gd name="connsiteY3" fmla="*/ 345281 h 1307306"/>
                <a:gd name="connsiteX4" fmla="*/ 38100 w 1643063"/>
                <a:gd name="connsiteY4" fmla="*/ 373856 h 1307306"/>
                <a:gd name="connsiteX5" fmla="*/ 0 w 1643063"/>
                <a:gd name="connsiteY5" fmla="*/ 261938 h 1307306"/>
                <a:gd name="connsiteX6" fmla="*/ 278607 w 1643063"/>
                <a:gd name="connsiteY6" fmla="*/ 219075 h 1307306"/>
                <a:gd name="connsiteX7" fmla="*/ 376238 w 1643063"/>
                <a:gd name="connsiteY7" fmla="*/ 202406 h 1307306"/>
                <a:gd name="connsiteX8" fmla="*/ 531019 w 1643063"/>
                <a:gd name="connsiteY8" fmla="*/ 176213 h 1307306"/>
                <a:gd name="connsiteX9" fmla="*/ 869157 w 1643063"/>
                <a:gd name="connsiteY9" fmla="*/ 126206 h 1307306"/>
                <a:gd name="connsiteX10" fmla="*/ 1195388 w 1643063"/>
                <a:gd name="connsiteY10" fmla="*/ 76200 h 1307306"/>
                <a:gd name="connsiteX11" fmla="*/ 1221582 w 1643063"/>
                <a:gd name="connsiteY11" fmla="*/ 69056 h 1307306"/>
                <a:gd name="connsiteX12" fmla="*/ 1254919 w 1643063"/>
                <a:gd name="connsiteY12" fmla="*/ 50006 h 1307306"/>
                <a:gd name="connsiteX13" fmla="*/ 1278732 w 1643063"/>
                <a:gd name="connsiteY13" fmla="*/ 30956 h 1307306"/>
                <a:gd name="connsiteX14" fmla="*/ 1304925 w 1643063"/>
                <a:gd name="connsiteY14" fmla="*/ 4763 h 1307306"/>
                <a:gd name="connsiteX15" fmla="*/ 1316832 w 1643063"/>
                <a:gd name="connsiteY15" fmla="*/ 0 h 1307306"/>
                <a:gd name="connsiteX16" fmla="*/ 1345407 w 1643063"/>
                <a:gd name="connsiteY16" fmla="*/ 0 h 1307306"/>
                <a:gd name="connsiteX17" fmla="*/ 1397794 w 1643063"/>
                <a:gd name="connsiteY17" fmla="*/ 21431 h 1307306"/>
                <a:gd name="connsiteX18" fmla="*/ 1521619 w 1643063"/>
                <a:gd name="connsiteY18" fmla="*/ 83344 h 1307306"/>
                <a:gd name="connsiteX19" fmla="*/ 1612107 w 1643063"/>
                <a:gd name="connsiteY19" fmla="*/ 138113 h 1307306"/>
                <a:gd name="connsiteX20" fmla="*/ 1626394 w 1643063"/>
                <a:gd name="connsiteY20" fmla="*/ 145256 h 1307306"/>
                <a:gd name="connsiteX21" fmla="*/ 1638300 w 1643063"/>
                <a:gd name="connsiteY21" fmla="*/ 152400 h 1307306"/>
                <a:gd name="connsiteX22" fmla="*/ 1643063 w 1643063"/>
                <a:gd name="connsiteY22" fmla="*/ 161925 h 1307306"/>
                <a:gd name="connsiteX23" fmla="*/ 1643063 w 1643063"/>
                <a:gd name="connsiteY23" fmla="*/ 180975 h 1307306"/>
                <a:gd name="connsiteX24" fmla="*/ 1633538 w 1643063"/>
                <a:gd name="connsiteY24" fmla="*/ 209550 h 1307306"/>
                <a:gd name="connsiteX25" fmla="*/ 1614488 w 1643063"/>
                <a:gd name="connsiteY25" fmla="*/ 252413 h 1307306"/>
                <a:gd name="connsiteX26" fmla="*/ 1583532 w 1643063"/>
                <a:gd name="connsiteY26" fmla="*/ 304800 h 1307306"/>
                <a:gd name="connsiteX27" fmla="*/ 1569244 w 1643063"/>
                <a:gd name="connsiteY27" fmla="*/ 328613 h 1307306"/>
                <a:gd name="connsiteX28" fmla="*/ 1562100 w 1643063"/>
                <a:gd name="connsiteY28" fmla="*/ 466725 h 1307306"/>
                <a:gd name="connsiteX29" fmla="*/ 1552575 w 1643063"/>
                <a:gd name="connsiteY29" fmla="*/ 673894 h 1307306"/>
                <a:gd name="connsiteX30" fmla="*/ 1538288 w 1643063"/>
                <a:gd name="connsiteY30" fmla="*/ 1026319 h 1307306"/>
                <a:gd name="connsiteX31" fmla="*/ 1524000 w 1643063"/>
                <a:gd name="connsiteY31" fmla="*/ 1297781 h 1307306"/>
                <a:gd name="connsiteX32" fmla="*/ 1323975 w 1643063"/>
                <a:gd name="connsiteY32" fmla="*/ 1307306 h 1307306"/>
                <a:gd name="connsiteX33" fmla="*/ 1326357 w 1643063"/>
                <a:gd name="connsiteY33" fmla="*/ 945356 h 1307306"/>
                <a:gd name="connsiteX34" fmla="*/ 1345407 w 1643063"/>
                <a:gd name="connsiteY34" fmla="*/ 833438 h 1307306"/>
                <a:gd name="connsiteX35" fmla="*/ 1347788 w 1643063"/>
                <a:gd name="connsiteY35" fmla="*/ 564356 h 1307306"/>
                <a:gd name="connsiteX36" fmla="*/ 1347788 w 1643063"/>
                <a:gd name="connsiteY36" fmla="*/ 278606 h 1307306"/>
                <a:gd name="connsiteX37" fmla="*/ 1343025 w 1643063"/>
                <a:gd name="connsiteY37" fmla="*/ 264319 h 1307306"/>
                <a:gd name="connsiteX38" fmla="*/ 1331119 w 1643063"/>
                <a:gd name="connsiteY38" fmla="*/ 250031 h 1307306"/>
                <a:gd name="connsiteX39" fmla="*/ 1314450 w 1643063"/>
                <a:gd name="connsiteY39" fmla="*/ 230981 h 1307306"/>
                <a:gd name="connsiteX40" fmla="*/ 1295400 w 1643063"/>
                <a:gd name="connsiteY40" fmla="*/ 216694 h 1307306"/>
                <a:gd name="connsiteX41" fmla="*/ 1273969 w 1643063"/>
                <a:gd name="connsiteY41" fmla="*/ 211931 h 1307306"/>
                <a:gd name="connsiteX42" fmla="*/ 1223963 w 1643063"/>
                <a:gd name="connsiteY42" fmla="*/ 214313 h 1307306"/>
                <a:gd name="connsiteX43" fmla="*/ 1150144 w 1643063"/>
                <a:gd name="connsiteY43" fmla="*/ 221456 h 1307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643063" h="1307306">
                  <a:moveTo>
                    <a:pt x="1150144" y="221456"/>
                  </a:moveTo>
                  <a:lnTo>
                    <a:pt x="778669" y="264319"/>
                  </a:lnTo>
                  <a:lnTo>
                    <a:pt x="464344" y="304800"/>
                  </a:lnTo>
                  <a:lnTo>
                    <a:pt x="195263" y="345281"/>
                  </a:lnTo>
                  <a:lnTo>
                    <a:pt x="38100" y="373856"/>
                  </a:lnTo>
                  <a:lnTo>
                    <a:pt x="0" y="261938"/>
                  </a:lnTo>
                  <a:lnTo>
                    <a:pt x="278607" y="219075"/>
                  </a:lnTo>
                  <a:lnTo>
                    <a:pt x="376238" y="202406"/>
                  </a:lnTo>
                  <a:lnTo>
                    <a:pt x="531019" y="176213"/>
                  </a:lnTo>
                  <a:lnTo>
                    <a:pt x="869157" y="126206"/>
                  </a:lnTo>
                  <a:lnTo>
                    <a:pt x="1195388" y="76200"/>
                  </a:lnTo>
                  <a:lnTo>
                    <a:pt x="1221582" y="69056"/>
                  </a:lnTo>
                  <a:lnTo>
                    <a:pt x="1254919" y="50006"/>
                  </a:lnTo>
                  <a:lnTo>
                    <a:pt x="1278732" y="30956"/>
                  </a:lnTo>
                  <a:lnTo>
                    <a:pt x="1304925" y="4763"/>
                  </a:lnTo>
                  <a:lnTo>
                    <a:pt x="1316832" y="0"/>
                  </a:lnTo>
                  <a:lnTo>
                    <a:pt x="1345407" y="0"/>
                  </a:lnTo>
                  <a:lnTo>
                    <a:pt x="1397794" y="21431"/>
                  </a:lnTo>
                  <a:lnTo>
                    <a:pt x="1521619" y="83344"/>
                  </a:lnTo>
                  <a:lnTo>
                    <a:pt x="1612107" y="138113"/>
                  </a:lnTo>
                  <a:lnTo>
                    <a:pt x="1626394" y="145256"/>
                  </a:lnTo>
                  <a:lnTo>
                    <a:pt x="1638300" y="152400"/>
                  </a:lnTo>
                  <a:lnTo>
                    <a:pt x="1643063" y="161925"/>
                  </a:lnTo>
                  <a:lnTo>
                    <a:pt x="1643063" y="180975"/>
                  </a:lnTo>
                  <a:lnTo>
                    <a:pt x="1633538" y="209550"/>
                  </a:lnTo>
                  <a:lnTo>
                    <a:pt x="1614488" y="252413"/>
                  </a:lnTo>
                  <a:lnTo>
                    <a:pt x="1583532" y="304800"/>
                  </a:lnTo>
                  <a:lnTo>
                    <a:pt x="1569244" y="328613"/>
                  </a:lnTo>
                  <a:lnTo>
                    <a:pt x="1562100" y="466725"/>
                  </a:lnTo>
                  <a:lnTo>
                    <a:pt x="1552575" y="673894"/>
                  </a:lnTo>
                  <a:lnTo>
                    <a:pt x="1538288" y="1026319"/>
                  </a:lnTo>
                  <a:lnTo>
                    <a:pt x="1524000" y="1297781"/>
                  </a:lnTo>
                  <a:lnTo>
                    <a:pt x="1323975" y="1307306"/>
                  </a:lnTo>
                  <a:lnTo>
                    <a:pt x="1326357" y="945356"/>
                  </a:lnTo>
                  <a:lnTo>
                    <a:pt x="1345407" y="833438"/>
                  </a:lnTo>
                  <a:cubicBezTo>
                    <a:pt x="1346201" y="743744"/>
                    <a:pt x="1346994" y="654050"/>
                    <a:pt x="1347788" y="564356"/>
                  </a:cubicBezTo>
                  <a:lnTo>
                    <a:pt x="1347788" y="278606"/>
                  </a:lnTo>
                  <a:lnTo>
                    <a:pt x="1343025" y="264319"/>
                  </a:lnTo>
                  <a:lnTo>
                    <a:pt x="1331119" y="250031"/>
                  </a:lnTo>
                  <a:lnTo>
                    <a:pt x="1314450" y="230981"/>
                  </a:lnTo>
                  <a:lnTo>
                    <a:pt x="1295400" y="216694"/>
                  </a:lnTo>
                  <a:lnTo>
                    <a:pt x="1273969" y="211931"/>
                  </a:lnTo>
                  <a:lnTo>
                    <a:pt x="1223963" y="214313"/>
                  </a:lnTo>
                  <a:lnTo>
                    <a:pt x="1150144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72">
              <a:extLst>
                <a:ext uri="{FF2B5EF4-FFF2-40B4-BE49-F238E27FC236}">
                  <a16:creationId xmlns:a16="http://schemas.microsoft.com/office/drawing/2014/main" id="{4D35A2E2-6FC8-4186-8B3B-53AD9F661520}"/>
                </a:ext>
              </a:extLst>
            </p:cNvPr>
            <p:cNvSpPr/>
            <p:nvPr/>
          </p:nvSpPr>
          <p:spPr>
            <a:xfrm>
              <a:off x="4710113" y="2484438"/>
              <a:ext cx="1414462" cy="304800"/>
            </a:xfrm>
            <a:custGeom>
              <a:avLst/>
              <a:gdLst>
                <a:gd name="connsiteX0" fmla="*/ 647700 w 1414462"/>
                <a:gd name="connsiteY0" fmla="*/ 95250 h 304800"/>
                <a:gd name="connsiteX1" fmla="*/ 390525 w 1414462"/>
                <a:gd name="connsiteY1" fmla="*/ 126206 h 304800"/>
                <a:gd name="connsiteX2" fmla="*/ 323850 w 1414462"/>
                <a:gd name="connsiteY2" fmla="*/ 130969 h 304800"/>
                <a:gd name="connsiteX3" fmla="*/ 135731 w 1414462"/>
                <a:gd name="connsiteY3" fmla="*/ 140494 h 304800"/>
                <a:gd name="connsiteX4" fmla="*/ 0 w 1414462"/>
                <a:gd name="connsiteY4" fmla="*/ 140494 h 304800"/>
                <a:gd name="connsiteX5" fmla="*/ 9525 w 1414462"/>
                <a:gd name="connsiteY5" fmla="*/ 304800 h 304800"/>
                <a:gd name="connsiteX6" fmla="*/ 280987 w 1414462"/>
                <a:gd name="connsiteY6" fmla="*/ 273844 h 304800"/>
                <a:gd name="connsiteX7" fmla="*/ 521493 w 1414462"/>
                <a:gd name="connsiteY7" fmla="*/ 240506 h 304800"/>
                <a:gd name="connsiteX8" fmla="*/ 823912 w 1414462"/>
                <a:gd name="connsiteY8" fmla="*/ 202406 h 304800"/>
                <a:gd name="connsiteX9" fmla="*/ 1097756 w 1414462"/>
                <a:gd name="connsiteY9" fmla="*/ 169069 h 304800"/>
                <a:gd name="connsiteX10" fmla="*/ 1414462 w 1414462"/>
                <a:gd name="connsiteY10" fmla="*/ 126206 h 304800"/>
                <a:gd name="connsiteX11" fmla="*/ 1402556 w 1414462"/>
                <a:gd name="connsiteY11" fmla="*/ 0 h 304800"/>
                <a:gd name="connsiteX12" fmla="*/ 1185862 w 1414462"/>
                <a:gd name="connsiteY12" fmla="*/ 23812 h 304800"/>
                <a:gd name="connsiteX13" fmla="*/ 864393 w 1414462"/>
                <a:gd name="connsiteY13" fmla="*/ 66675 h 304800"/>
                <a:gd name="connsiteX14" fmla="*/ 647700 w 1414462"/>
                <a:gd name="connsiteY14" fmla="*/ 95250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4462" h="304800">
                  <a:moveTo>
                    <a:pt x="647700" y="95250"/>
                  </a:moveTo>
                  <a:lnTo>
                    <a:pt x="390525" y="126206"/>
                  </a:lnTo>
                  <a:lnTo>
                    <a:pt x="323850" y="130969"/>
                  </a:lnTo>
                  <a:lnTo>
                    <a:pt x="135731" y="140494"/>
                  </a:lnTo>
                  <a:lnTo>
                    <a:pt x="0" y="140494"/>
                  </a:lnTo>
                  <a:lnTo>
                    <a:pt x="9525" y="304800"/>
                  </a:lnTo>
                  <a:lnTo>
                    <a:pt x="280987" y="273844"/>
                  </a:lnTo>
                  <a:lnTo>
                    <a:pt x="521493" y="240506"/>
                  </a:lnTo>
                  <a:lnTo>
                    <a:pt x="823912" y="202406"/>
                  </a:lnTo>
                  <a:lnTo>
                    <a:pt x="1097756" y="169069"/>
                  </a:lnTo>
                  <a:lnTo>
                    <a:pt x="1414462" y="126206"/>
                  </a:lnTo>
                  <a:lnTo>
                    <a:pt x="1402556" y="0"/>
                  </a:lnTo>
                  <a:lnTo>
                    <a:pt x="1185862" y="23812"/>
                  </a:lnTo>
                  <a:lnTo>
                    <a:pt x="864393" y="66675"/>
                  </a:lnTo>
                  <a:lnTo>
                    <a:pt x="647700" y="95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73">
              <a:extLst>
                <a:ext uri="{FF2B5EF4-FFF2-40B4-BE49-F238E27FC236}">
                  <a16:creationId xmlns:a16="http://schemas.microsoft.com/office/drawing/2014/main" id="{7F6D7A4F-3A05-4FD2-976D-9DAB453476B2}"/>
                </a:ext>
              </a:extLst>
            </p:cNvPr>
            <p:cNvSpPr/>
            <p:nvPr/>
          </p:nvSpPr>
          <p:spPr>
            <a:xfrm>
              <a:off x="4713288" y="2840038"/>
              <a:ext cx="1363662" cy="311150"/>
            </a:xfrm>
            <a:custGeom>
              <a:avLst/>
              <a:gdLst>
                <a:gd name="connsiteX0" fmla="*/ 721519 w 1364456"/>
                <a:gd name="connsiteY0" fmla="*/ 214313 h 309563"/>
                <a:gd name="connsiteX1" fmla="*/ 252412 w 1364456"/>
                <a:gd name="connsiteY1" fmla="*/ 276225 h 309563"/>
                <a:gd name="connsiteX2" fmla="*/ 0 w 1364456"/>
                <a:gd name="connsiteY2" fmla="*/ 309563 h 309563"/>
                <a:gd name="connsiteX3" fmla="*/ 0 w 1364456"/>
                <a:gd name="connsiteY3" fmla="*/ 169069 h 309563"/>
                <a:gd name="connsiteX4" fmla="*/ 235744 w 1364456"/>
                <a:gd name="connsiteY4" fmla="*/ 142875 h 309563"/>
                <a:gd name="connsiteX5" fmla="*/ 595312 w 1364456"/>
                <a:gd name="connsiteY5" fmla="*/ 97632 h 309563"/>
                <a:gd name="connsiteX6" fmla="*/ 912019 w 1364456"/>
                <a:gd name="connsiteY6" fmla="*/ 57150 h 309563"/>
                <a:gd name="connsiteX7" fmla="*/ 1364456 w 1364456"/>
                <a:gd name="connsiteY7" fmla="*/ 0 h 309563"/>
                <a:gd name="connsiteX8" fmla="*/ 1354931 w 1364456"/>
                <a:gd name="connsiteY8" fmla="*/ 166688 h 309563"/>
                <a:gd name="connsiteX9" fmla="*/ 1147762 w 1364456"/>
                <a:gd name="connsiteY9" fmla="*/ 164307 h 309563"/>
                <a:gd name="connsiteX10" fmla="*/ 1076325 w 1364456"/>
                <a:gd name="connsiteY10" fmla="*/ 164307 h 309563"/>
                <a:gd name="connsiteX11" fmla="*/ 940594 w 1364456"/>
                <a:gd name="connsiteY11" fmla="*/ 183357 h 309563"/>
                <a:gd name="connsiteX12" fmla="*/ 721519 w 1364456"/>
                <a:gd name="connsiteY12" fmla="*/ 214313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456" h="309563">
                  <a:moveTo>
                    <a:pt x="721519" y="214313"/>
                  </a:moveTo>
                  <a:lnTo>
                    <a:pt x="252412" y="276225"/>
                  </a:lnTo>
                  <a:lnTo>
                    <a:pt x="0" y="309563"/>
                  </a:lnTo>
                  <a:lnTo>
                    <a:pt x="0" y="169069"/>
                  </a:lnTo>
                  <a:lnTo>
                    <a:pt x="235744" y="142875"/>
                  </a:lnTo>
                  <a:lnTo>
                    <a:pt x="595312" y="97632"/>
                  </a:lnTo>
                  <a:lnTo>
                    <a:pt x="912019" y="57150"/>
                  </a:lnTo>
                  <a:lnTo>
                    <a:pt x="1364456" y="0"/>
                  </a:lnTo>
                  <a:lnTo>
                    <a:pt x="1354931" y="166688"/>
                  </a:lnTo>
                  <a:lnTo>
                    <a:pt x="1147762" y="164307"/>
                  </a:lnTo>
                  <a:lnTo>
                    <a:pt x="1076325" y="164307"/>
                  </a:lnTo>
                  <a:lnTo>
                    <a:pt x="940594" y="183357"/>
                  </a:lnTo>
                  <a:lnTo>
                    <a:pt x="721519" y="214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74">
              <a:extLst>
                <a:ext uri="{FF2B5EF4-FFF2-40B4-BE49-F238E27FC236}">
                  <a16:creationId xmlns:a16="http://schemas.microsoft.com/office/drawing/2014/main" id="{2A09B00D-9C37-43FA-81C8-AE22C6FAA51D}"/>
                </a:ext>
              </a:extLst>
            </p:cNvPr>
            <p:cNvSpPr/>
            <p:nvPr/>
          </p:nvSpPr>
          <p:spPr>
            <a:xfrm>
              <a:off x="3738563" y="3294063"/>
              <a:ext cx="336550" cy="968375"/>
            </a:xfrm>
            <a:custGeom>
              <a:avLst/>
              <a:gdLst>
                <a:gd name="connsiteX0" fmla="*/ 333375 w 335756"/>
                <a:gd name="connsiteY0" fmla="*/ 383381 h 969169"/>
                <a:gd name="connsiteX1" fmla="*/ 328612 w 335756"/>
                <a:gd name="connsiteY1" fmla="*/ 445294 h 969169"/>
                <a:gd name="connsiteX2" fmla="*/ 319087 w 335756"/>
                <a:gd name="connsiteY2" fmla="*/ 519112 h 969169"/>
                <a:gd name="connsiteX3" fmla="*/ 297656 w 335756"/>
                <a:gd name="connsiteY3" fmla="*/ 614362 h 969169"/>
                <a:gd name="connsiteX4" fmla="*/ 273843 w 335756"/>
                <a:gd name="connsiteY4" fmla="*/ 685800 h 969169"/>
                <a:gd name="connsiteX5" fmla="*/ 242887 w 335756"/>
                <a:gd name="connsiteY5" fmla="*/ 752475 h 969169"/>
                <a:gd name="connsiteX6" fmla="*/ 200025 w 335756"/>
                <a:gd name="connsiteY6" fmla="*/ 840581 h 969169"/>
                <a:gd name="connsiteX7" fmla="*/ 152400 w 335756"/>
                <a:gd name="connsiteY7" fmla="*/ 916781 h 969169"/>
                <a:gd name="connsiteX8" fmla="*/ 121443 w 335756"/>
                <a:gd name="connsiteY8" fmla="*/ 950119 h 969169"/>
                <a:gd name="connsiteX9" fmla="*/ 90487 w 335756"/>
                <a:gd name="connsiteY9" fmla="*/ 969169 h 969169"/>
                <a:gd name="connsiteX10" fmla="*/ 64293 w 335756"/>
                <a:gd name="connsiteY10" fmla="*/ 966787 h 969169"/>
                <a:gd name="connsiteX11" fmla="*/ 45243 w 335756"/>
                <a:gd name="connsiteY11" fmla="*/ 954881 h 969169"/>
                <a:gd name="connsiteX12" fmla="*/ 28575 w 335756"/>
                <a:gd name="connsiteY12" fmla="*/ 931069 h 969169"/>
                <a:gd name="connsiteX13" fmla="*/ 9525 w 335756"/>
                <a:gd name="connsiteY13" fmla="*/ 876300 h 969169"/>
                <a:gd name="connsiteX14" fmla="*/ 2381 w 335756"/>
                <a:gd name="connsiteY14" fmla="*/ 814387 h 969169"/>
                <a:gd name="connsiteX15" fmla="*/ 0 w 335756"/>
                <a:gd name="connsiteY15" fmla="*/ 733425 h 969169"/>
                <a:gd name="connsiteX16" fmla="*/ 9525 w 335756"/>
                <a:gd name="connsiteY16" fmla="*/ 688181 h 969169"/>
                <a:gd name="connsiteX17" fmla="*/ 30956 w 335756"/>
                <a:gd name="connsiteY17" fmla="*/ 645319 h 969169"/>
                <a:gd name="connsiteX18" fmla="*/ 59531 w 335756"/>
                <a:gd name="connsiteY18" fmla="*/ 600075 h 969169"/>
                <a:gd name="connsiteX19" fmla="*/ 102393 w 335756"/>
                <a:gd name="connsiteY19" fmla="*/ 547687 h 969169"/>
                <a:gd name="connsiteX20" fmla="*/ 150018 w 335756"/>
                <a:gd name="connsiteY20" fmla="*/ 476250 h 969169"/>
                <a:gd name="connsiteX21" fmla="*/ 173831 w 335756"/>
                <a:gd name="connsiteY21" fmla="*/ 419100 h 969169"/>
                <a:gd name="connsiteX22" fmla="*/ 190500 w 335756"/>
                <a:gd name="connsiteY22" fmla="*/ 354806 h 969169"/>
                <a:gd name="connsiteX23" fmla="*/ 197643 w 335756"/>
                <a:gd name="connsiteY23" fmla="*/ 311944 h 969169"/>
                <a:gd name="connsiteX24" fmla="*/ 202406 w 335756"/>
                <a:gd name="connsiteY24" fmla="*/ 238125 h 969169"/>
                <a:gd name="connsiteX25" fmla="*/ 197643 w 335756"/>
                <a:gd name="connsiteY25" fmla="*/ 157162 h 969169"/>
                <a:gd name="connsiteX26" fmla="*/ 190500 w 335756"/>
                <a:gd name="connsiteY26" fmla="*/ 76200 h 969169"/>
                <a:gd name="connsiteX27" fmla="*/ 180975 w 335756"/>
                <a:gd name="connsiteY27" fmla="*/ 28575 h 969169"/>
                <a:gd name="connsiteX28" fmla="*/ 183356 w 335756"/>
                <a:gd name="connsiteY28" fmla="*/ 9525 h 969169"/>
                <a:gd name="connsiteX29" fmla="*/ 195262 w 335756"/>
                <a:gd name="connsiteY29" fmla="*/ 0 h 969169"/>
                <a:gd name="connsiteX30" fmla="*/ 204787 w 335756"/>
                <a:gd name="connsiteY30" fmla="*/ 2381 h 969169"/>
                <a:gd name="connsiteX31" fmla="*/ 219075 w 335756"/>
                <a:gd name="connsiteY31" fmla="*/ 11906 h 969169"/>
                <a:gd name="connsiteX32" fmla="*/ 250031 w 335756"/>
                <a:gd name="connsiteY32" fmla="*/ 57150 h 969169"/>
                <a:gd name="connsiteX33" fmla="*/ 292893 w 335756"/>
                <a:gd name="connsiteY33" fmla="*/ 135731 h 969169"/>
                <a:gd name="connsiteX34" fmla="*/ 323850 w 335756"/>
                <a:gd name="connsiteY34" fmla="*/ 200025 h 969169"/>
                <a:gd name="connsiteX35" fmla="*/ 335756 w 335756"/>
                <a:gd name="connsiteY35" fmla="*/ 276225 h 969169"/>
                <a:gd name="connsiteX36" fmla="*/ 333375 w 335756"/>
                <a:gd name="connsiteY36" fmla="*/ 383381 h 9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35756" h="969169">
                  <a:moveTo>
                    <a:pt x="333375" y="383381"/>
                  </a:moveTo>
                  <a:lnTo>
                    <a:pt x="328612" y="445294"/>
                  </a:lnTo>
                  <a:lnTo>
                    <a:pt x="319087" y="519112"/>
                  </a:lnTo>
                  <a:lnTo>
                    <a:pt x="297656" y="614362"/>
                  </a:lnTo>
                  <a:lnTo>
                    <a:pt x="273843" y="685800"/>
                  </a:lnTo>
                  <a:lnTo>
                    <a:pt x="242887" y="752475"/>
                  </a:lnTo>
                  <a:lnTo>
                    <a:pt x="200025" y="840581"/>
                  </a:lnTo>
                  <a:lnTo>
                    <a:pt x="152400" y="916781"/>
                  </a:lnTo>
                  <a:lnTo>
                    <a:pt x="121443" y="950119"/>
                  </a:lnTo>
                  <a:lnTo>
                    <a:pt x="90487" y="969169"/>
                  </a:lnTo>
                  <a:lnTo>
                    <a:pt x="64293" y="966787"/>
                  </a:lnTo>
                  <a:lnTo>
                    <a:pt x="45243" y="954881"/>
                  </a:lnTo>
                  <a:lnTo>
                    <a:pt x="28575" y="931069"/>
                  </a:lnTo>
                  <a:lnTo>
                    <a:pt x="9525" y="876300"/>
                  </a:lnTo>
                  <a:lnTo>
                    <a:pt x="2381" y="814387"/>
                  </a:lnTo>
                  <a:cubicBezTo>
                    <a:pt x="1587" y="787400"/>
                    <a:pt x="794" y="760412"/>
                    <a:pt x="0" y="733425"/>
                  </a:cubicBezTo>
                  <a:lnTo>
                    <a:pt x="9525" y="688181"/>
                  </a:lnTo>
                  <a:lnTo>
                    <a:pt x="30956" y="645319"/>
                  </a:lnTo>
                  <a:lnTo>
                    <a:pt x="59531" y="600075"/>
                  </a:lnTo>
                  <a:lnTo>
                    <a:pt x="102393" y="547687"/>
                  </a:lnTo>
                  <a:lnTo>
                    <a:pt x="150018" y="476250"/>
                  </a:lnTo>
                  <a:lnTo>
                    <a:pt x="173831" y="419100"/>
                  </a:lnTo>
                  <a:lnTo>
                    <a:pt x="190500" y="354806"/>
                  </a:lnTo>
                  <a:lnTo>
                    <a:pt x="197643" y="311944"/>
                  </a:lnTo>
                  <a:lnTo>
                    <a:pt x="202406" y="238125"/>
                  </a:lnTo>
                  <a:lnTo>
                    <a:pt x="197643" y="157162"/>
                  </a:lnTo>
                  <a:lnTo>
                    <a:pt x="190500" y="76200"/>
                  </a:lnTo>
                  <a:lnTo>
                    <a:pt x="180975" y="28575"/>
                  </a:lnTo>
                  <a:lnTo>
                    <a:pt x="183356" y="9525"/>
                  </a:lnTo>
                  <a:lnTo>
                    <a:pt x="195262" y="0"/>
                  </a:lnTo>
                  <a:lnTo>
                    <a:pt x="204787" y="2381"/>
                  </a:lnTo>
                  <a:lnTo>
                    <a:pt x="219075" y="11906"/>
                  </a:lnTo>
                  <a:lnTo>
                    <a:pt x="250031" y="57150"/>
                  </a:lnTo>
                  <a:lnTo>
                    <a:pt x="292893" y="135731"/>
                  </a:lnTo>
                  <a:lnTo>
                    <a:pt x="323850" y="200025"/>
                  </a:lnTo>
                  <a:lnTo>
                    <a:pt x="335756" y="276225"/>
                  </a:lnTo>
                  <a:cubicBezTo>
                    <a:pt x="334962" y="311944"/>
                    <a:pt x="334169" y="347662"/>
                    <a:pt x="333375" y="38338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75">
              <a:extLst>
                <a:ext uri="{FF2B5EF4-FFF2-40B4-BE49-F238E27FC236}">
                  <a16:creationId xmlns:a16="http://schemas.microsoft.com/office/drawing/2014/main" id="{E2313718-7860-4636-925E-3C64F7AE5747}"/>
                </a:ext>
              </a:extLst>
            </p:cNvPr>
            <p:cNvSpPr/>
            <p:nvPr/>
          </p:nvSpPr>
          <p:spPr>
            <a:xfrm>
              <a:off x="4003675" y="3208338"/>
              <a:ext cx="3189288" cy="436562"/>
            </a:xfrm>
            <a:custGeom>
              <a:avLst/>
              <a:gdLst>
                <a:gd name="connsiteX0" fmla="*/ 1326673 w 3189829"/>
                <a:gd name="connsiteY0" fmla="*/ 243136 h 436058"/>
                <a:gd name="connsiteX1" fmla="*/ 1065039 w 3189829"/>
                <a:gd name="connsiteY1" fmla="*/ 269563 h 436058"/>
                <a:gd name="connsiteX2" fmla="*/ 745263 w 3189829"/>
                <a:gd name="connsiteY2" fmla="*/ 303919 h 436058"/>
                <a:gd name="connsiteX3" fmla="*/ 428130 w 3189829"/>
                <a:gd name="connsiteY3" fmla="*/ 338275 h 436058"/>
                <a:gd name="connsiteX4" fmla="*/ 10572 w 3189829"/>
                <a:gd name="connsiteY4" fmla="*/ 383203 h 436058"/>
                <a:gd name="connsiteX5" fmla="*/ 0 w 3189829"/>
                <a:gd name="connsiteY5" fmla="*/ 272206 h 436058"/>
                <a:gd name="connsiteX6" fmla="*/ 309205 w 3189829"/>
                <a:gd name="connsiteY6" fmla="*/ 235207 h 436058"/>
                <a:gd name="connsiteX7" fmla="*/ 621052 w 3189829"/>
                <a:gd name="connsiteY7" fmla="*/ 195566 h 436058"/>
                <a:gd name="connsiteX8" fmla="*/ 983113 w 3189829"/>
                <a:gd name="connsiteY8" fmla="*/ 153281 h 436058"/>
                <a:gd name="connsiteX9" fmla="*/ 1342530 w 3189829"/>
                <a:gd name="connsiteY9" fmla="*/ 121568 h 436058"/>
                <a:gd name="connsiteX10" fmla="*/ 1696662 w 3189829"/>
                <a:gd name="connsiteY10" fmla="*/ 97783 h 436058"/>
                <a:gd name="connsiteX11" fmla="*/ 2011152 w 3189829"/>
                <a:gd name="connsiteY11" fmla="*/ 84569 h 436058"/>
                <a:gd name="connsiteX12" fmla="*/ 2175004 w 3189829"/>
                <a:gd name="connsiteY12" fmla="*/ 63427 h 436058"/>
                <a:gd name="connsiteX13" fmla="*/ 2418139 w 3189829"/>
                <a:gd name="connsiteY13" fmla="*/ 52856 h 436058"/>
                <a:gd name="connsiteX14" fmla="*/ 2560849 w 3189829"/>
                <a:gd name="connsiteY14" fmla="*/ 44927 h 436058"/>
                <a:gd name="connsiteX15" fmla="*/ 2621633 w 3189829"/>
                <a:gd name="connsiteY15" fmla="*/ 39642 h 436058"/>
                <a:gd name="connsiteX16" fmla="*/ 2679774 w 3189829"/>
                <a:gd name="connsiteY16" fmla="*/ 18500 h 436058"/>
                <a:gd name="connsiteX17" fmla="*/ 2735272 w 3189829"/>
                <a:gd name="connsiteY17" fmla="*/ 0 h 436058"/>
                <a:gd name="connsiteX18" fmla="*/ 2774914 w 3189829"/>
                <a:gd name="connsiteY18" fmla="*/ 0 h 436058"/>
                <a:gd name="connsiteX19" fmla="*/ 2822484 w 3189829"/>
                <a:gd name="connsiteY19" fmla="*/ 10571 h 436058"/>
                <a:gd name="connsiteX20" fmla="*/ 2877982 w 3189829"/>
                <a:gd name="connsiteY20" fmla="*/ 34356 h 436058"/>
                <a:gd name="connsiteX21" fmla="*/ 2928195 w 3189829"/>
                <a:gd name="connsiteY21" fmla="*/ 60784 h 436058"/>
                <a:gd name="connsiteX22" fmla="*/ 2970479 w 3189829"/>
                <a:gd name="connsiteY22" fmla="*/ 89855 h 436058"/>
                <a:gd name="connsiteX23" fmla="*/ 3020692 w 3189829"/>
                <a:gd name="connsiteY23" fmla="*/ 121568 h 436058"/>
                <a:gd name="connsiteX24" fmla="*/ 3057691 w 3189829"/>
                <a:gd name="connsiteY24" fmla="*/ 155924 h 436058"/>
                <a:gd name="connsiteX25" fmla="*/ 3089404 w 3189829"/>
                <a:gd name="connsiteY25" fmla="*/ 190280 h 436058"/>
                <a:gd name="connsiteX26" fmla="*/ 3139617 w 3189829"/>
                <a:gd name="connsiteY26" fmla="*/ 243136 h 436058"/>
                <a:gd name="connsiteX27" fmla="*/ 3166044 w 3189829"/>
                <a:gd name="connsiteY27" fmla="*/ 272206 h 436058"/>
                <a:gd name="connsiteX28" fmla="*/ 3176615 w 3189829"/>
                <a:gd name="connsiteY28" fmla="*/ 293348 h 436058"/>
                <a:gd name="connsiteX29" fmla="*/ 3184544 w 3189829"/>
                <a:gd name="connsiteY29" fmla="*/ 317133 h 436058"/>
                <a:gd name="connsiteX30" fmla="*/ 3189829 w 3189829"/>
                <a:gd name="connsiteY30" fmla="*/ 343561 h 436058"/>
                <a:gd name="connsiteX31" fmla="*/ 3187187 w 3189829"/>
                <a:gd name="connsiteY31" fmla="*/ 380560 h 436058"/>
                <a:gd name="connsiteX32" fmla="*/ 3171330 w 3189829"/>
                <a:gd name="connsiteY32" fmla="*/ 409630 h 436058"/>
                <a:gd name="connsiteX33" fmla="*/ 3142259 w 3189829"/>
                <a:gd name="connsiteY33" fmla="*/ 436058 h 436058"/>
                <a:gd name="connsiteX34" fmla="*/ 2759057 w 3189829"/>
                <a:gd name="connsiteY34" fmla="*/ 206137 h 436058"/>
                <a:gd name="connsiteX35" fmla="*/ 2714130 w 3189829"/>
                <a:gd name="connsiteY35" fmla="*/ 182352 h 436058"/>
                <a:gd name="connsiteX36" fmla="*/ 2679774 w 3189829"/>
                <a:gd name="connsiteY36" fmla="*/ 177066 h 436058"/>
                <a:gd name="connsiteX37" fmla="*/ 2529136 w 3189829"/>
                <a:gd name="connsiteY37" fmla="*/ 179709 h 436058"/>
                <a:gd name="connsiteX38" fmla="*/ 2180289 w 3189829"/>
                <a:gd name="connsiteY38" fmla="*/ 190280 h 436058"/>
                <a:gd name="connsiteX39" fmla="*/ 1815587 w 3189829"/>
                <a:gd name="connsiteY39" fmla="*/ 206137 h 436058"/>
                <a:gd name="connsiteX40" fmla="*/ 1424456 w 3189829"/>
                <a:gd name="connsiteY40" fmla="*/ 232564 h 436058"/>
                <a:gd name="connsiteX41" fmla="*/ 1326673 w 3189829"/>
                <a:gd name="connsiteY41" fmla="*/ 243136 h 436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189829" h="436058">
                  <a:moveTo>
                    <a:pt x="1326673" y="243136"/>
                  </a:moveTo>
                  <a:lnTo>
                    <a:pt x="1065039" y="269563"/>
                  </a:lnTo>
                  <a:lnTo>
                    <a:pt x="745263" y="303919"/>
                  </a:lnTo>
                  <a:lnTo>
                    <a:pt x="428130" y="338275"/>
                  </a:lnTo>
                  <a:lnTo>
                    <a:pt x="10572" y="383203"/>
                  </a:lnTo>
                  <a:lnTo>
                    <a:pt x="0" y="272206"/>
                  </a:lnTo>
                  <a:lnTo>
                    <a:pt x="309205" y="235207"/>
                  </a:lnTo>
                  <a:lnTo>
                    <a:pt x="621052" y="195566"/>
                  </a:lnTo>
                  <a:lnTo>
                    <a:pt x="983113" y="153281"/>
                  </a:lnTo>
                  <a:lnTo>
                    <a:pt x="1342530" y="121568"/>
                  </a:lnTo>
                  <a:lnTo>
                    <a:pt x="1696662" y="97783"/>
                  </a:lnTo>
                  <a:lnTo>
                    <a:pt x="2011152" y="84569"/>
                  </a:lnTo>
                  <a:lnTo>
                    <a:pt x="2175004" y="63427"/>
                  </a:lnTo>
                  <a:lnTo>
                    <a:pt x="2418139" y="52856"/>
                  </a:lnTo>
                  <a:lnTo>
                    <a:pt x="2560849" y="44927"/>
                  </a:lnTo>
                  <a:lnTo>
                    <a:pt x="2621633" y="39642"/>
                  </a:lnTo>
                  <a:lnTo>
                    <a:pt x="2679774" y="18500"/>
                  </a:lnTo>
                  <a:lnTo>
                    <a:pt x="2735272" y="0"/>
                  </a:lnTo>
                  <a:lnTo>
                    <a:pt x="2774914" y="0"/>
                  </a:lnTo>
                  <a:lnTo>
                    <a:pt x="2822484" y="10571"/>
                  </a:lnTo>
                  <a:lnTo>
                    <a:pt x="2877982" y="34356"/>
                  </a:lnTo>
                  <a:lnTo>
                    <a:pt x="2928195" y="60784"/>
                  </a:lnTo>
                  <a:lnTo>
                    <a:pt x="2970479" y="89855"/>
                  </a:lnTo>
                  <a:lnTo>
                    <a:pt x="3020692" y="121568"/>
                  </a:lnTo>
                  <a:lnTo>
                    <a:pt x="3057691" y="155924"/>
                  </a:lnTo>
                  <a:lnTo>
                    <a:pt x="3089404" y="190280"/>
                  </a:lnTo>
                  <a:lnTo>
                    <a:pt x="3139617" y="243136"/>
                  </a:lnTo>
                  <a:lnTo>
                    <a:pt x="3166044" y="272206"/>
                  </a:lnTo>
                  <a:lnTo>
                    <a:pt x="3176615" y="293348"/>
                  </a:lnTo>
                  <a:lnTo>
                    <a:pt x="3184544" y="317133"/>
                  </a:lnTo>
                  <a:lnTo>
                    <a:pt x="3189829" y="343561"/>
                  </a:lnTo>
                  <a:lnTo>
                    <a:pt x="3187187" y="380560"/>
                  </a:lnTo>
                  <a:lnTo>
                    <a:pt x="3171330" y="409630"/>
                  </a:lnTo>
                  <a:lnTo>
                    <a:pt x="3142259" y="436058"/>
                  </a:lnTo>
                  <a:lnTo>
                    <a:pt x="2759057" y="206137"/>
                  </a:lnTo>
                  <a:lnTo>
                    <a:pt x="2714130" y="182352"/>
                  </a:lnTo>
                  <a:lnTo>
                    <a:pt x="2679774" y="177066"/>
                  </a:lnTo>
                  <a:lnTo>
                    <a:pt x="2529136" y="179709"/>
                  </a:lnTo>
                  <a:lnTo>
                    <a:pt x="2180289" y="190280"/>
                  </a:lnTo>
                  <a:lnTo>
                    <a:pt x="1815587" y="206137"/>
                  </a:lnTo>
                  <a:lnTo>
                    <a:pt x="1424456" y="232564"/>
                  </a:lnTo>
                  <a:lnTo>
                    <a:pt x="1326673" y="2431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76">
              <a:extLst>
                <a:ext uri="{FF2B5EF4-FFF2-40B4-BE49-F238E27FC236}">
                  <a16:creationId xmlns:a16="http://schemas.microsoft.com/office/drawing/2014/main" id="{9D52C212-C2C7-4D81-AE16-6FDAC59645F3}"/>
                </a:ext>
              </a:extLst>
            </p:cNvPr>
            <p:cNvSpPr/>
            <p:nvPr/>
          </p:nvSpPr>
          <p:spPr>
            <a:xfrm>
              <a:off x="6529388" y="3357563"/>
              <a:ext cx="657225" cy="547687"/>
            </a:xfrm>
            <a:custGeom>
              <a:avLst/>
              <a:gdLst>
                <a:gd name="connsiteX0" fmla="*/ 188118 w 657225"/>
                <a:gd name="connsiteY0" fmla="*/ 273843 h 547687"/>
                <a:gd name="connsiteX1" fmla="*/ 223837 w 657225"/>
                <a:gd name="connsiteY1" fmla="*/ 211931 h 547687"/>
                <a:gd name="connsiteX2" fmla="*/ 238125 w 657225"/>
                <a:gd name="connsiteY2" fmla="*/ 183356 h 547687"/>
                <a:gd name="connsiteX3" fmla="*/ 254793 w 657225"/>
                <a:gd name="connsiteY3" fmla="*/ 140493 h 547687"/>
                <a:gd name="connsiteX4" fmla="*/ 259556 w 657225"/>
                <a:gd name="connsiteY4" fmla="*/ 126206 h 547687"/>
                <a:gd name="connsiteX5" fmla="*/ 259556 w 657225"/>
                <a:gd name="connsiteY5" fmla="*/ 111918 h 547687"/>
                <a:gd name="connsiteX6" fmla="*/ 254793 w 657225"/>
                <a:gd name="connsiteY6" fmla="*/ 90487 h 547687"/>
                <a:gd name="connsiteX7" fmla="*/ 247650 w 657225"/>
                <a:gd name="connsiteY7" fmla="*/ 66675 h 547687"/>
                <a:gd name="connsiteX8" fmla="*/ 230981 w 657225"/>
                <a:gd name="connsiteY8" fmla="*/ 47625 h 547687"/>
                <a:gd name="connsiteX9" fmla="*/ 219075 w 657225"/>
                <a:gd name="connsiteY9" fmla="*/ 0 h 547687"/>
                <a:gd name="connsiteX10" fmla="*/ 657225 w 657225"/>
                <a:gd name="connsiteY10" fmla="*/ 230981 h 547687"/>
                <a:gd name="connsiteX11" fmla="*/ 638175 w 657225"/>
                <a:gd name="connsiteY11" fmla="*/ 264318 h 547687"/>
                <a:gd name="connsiteX12" fmla="*/ 614362 w 657225"/>
                <a:gd name="connsiteY12" fmla="*/ 285750 h 547687"/>
                <a:gd name="connsiteX13" fmla="*/ 600075 w 657225"/>
                <a:gd name="connsiteY13" fmla="*/ 295275 h 547687"/>
                <a:gd name="connsiteX14" fmla="*/ 538162 w 657225"/>
                <a:gd name="connsiteY14" fmla="*/ 295275 h 547687"/>
                <a:gd name="connsiteX15" fmla="*/ 445293 w 657225"/>
                <a:gd name="connsiteY15" fmla="*/ 300037 h 547687"/>
                <a:gd name="connsiteX16" fmla="*/ 364331 w 657225"/>
                <a:gd name="connsiteY16" fmla="*/ 316706 h 547687"/>
                <a:gd name="connsiteX17" fmla="*/ 297656 w 657225"/>
                <a:gd name="connsiteY17" fmla="*/ 345281 h 547687"/>
                <a:gd name="connsiteX18" fmla="*/ 259556 w 657225"/>
                <a:gd name="connsiteY18" fmla="*/ 369093 h 547687"/>
                <a:gd name="connsiteX19" fmla="*/ 102393 w 657225"/>
                <a:gd name="connsiteY19" fmla="*/ 490537 h 547687"/>
                <a:gd name="connsiteX20" fmla="*/ 28575 w 657225"/>
                <a:gd name="connsiteY20" fmla="*/ 547687 h 547687"/>
                <a:gd name="connsiteX21" fmla="*/ 0 w 657225"/>
                <a:gd name="connsiteY21" fmla="*/ 516731 h 547687"/>
                <a:gd name="connsiteX22" fmla="*/ 76200 w 657225"/>
                <a:gd name="connsiteY22" fmla="*/ 419100 h 547687"/>
                <a:gd name="connsiteX23" fmla="*/ 130968 w 657225"/>
                <a:gd name="connsiteY23" fmla="*/ 354806 h 547687"/>
                <a:gd name="connsiteX24" fmla="*/ 188118 w 657225"/>
                <a:gd name="connsiteY24" fmla="*/ 273843 h 54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57225" h="547687">
                  <a:moveTo>
                    <a:pt x="188118" y="273843"/>
                  </a:moveTo>
                  <a:lnTo>
                    <a:pt x="223837" y="211931"/>
                  </a:lnTo>
                  <a:lnTo>
                    <a:pt x="238125" y="183356"/>
                  </a:lnTo>
                  <a:lnTo>
                    <a:pt x="254793" y="140493"/>
                  </a:lnTo>
                  <a:lnTo>
                    <a:pt x="259556" y="126206"/>
                  </a:lnTo>
                  <a:lnTo>
                    <a:pt x="259556" y="111918"/>
                  </a:lnTo>
                  <a:lnTo>
                    <a:pt x="254793" y="90487"/>
                  </a:lnTo>
                  <a:lnTo>
                    <a:pt x="247650" y="66675"/>
                  </a:lnTo>
                  <a:lnTo>
                    <a:pt x="230981" y="47625"/>
                  </a:lnTo>
                  <a:lnTo>
                    <a:pt x="219075" y="0"/>
                  </a:lnTo>
                  <a:lnTo>
                    <a:pt x="657225" y="230981"/>
                  </a:lnTo>
                  <a:lnTo>
                    <a:pt x="638175" y="264318"/>
                  </a:lnTo>
                  <a:lnTo>
                    <a:pt x="614362" y="285750"/>
                  </a:lnTo>
                  <a:lnTo>
                    <a:pt x="600075" y="295275"/>
                  </a:lnTo>
                  <a:lnTo>
                    <a:pt x="538162" y="295275"/>
                  </a:lnTo>
                  <a:lnTo>
                    <a:pt x="445293" y="300037"/>
                  </a:lnTo>
                  <a:lnTo>
                    <a:pt x="364331" y="316706"/>
                  </a:lnTo>
                  <a:lnTo>
                    <a:pt x="297656" y="345281"/>
                  </a:lnTo>
                  <a:lnTo>
                    <a:pt x="259556" y="369093"/>
                  </a:lnTo>
                  <a:lnTo>
                    <a:pt x="102393" y="490537"/>
                  </a:lnTo>
                  <a:lnTo>
                    <a:pt x="28575" y="547687"/>
                  </a:lnTo>
                  <a:lnTo>
                    <a:pt x="0" y="516731"/>
                  </a:lnTo>
                  <a:lnTo>
                    <a:pt x="76200" y="419100"/>
                  </a:lnTo>
                  <a:lnTo>
                    <a:pt x="130968" y="354806"/>
                  </a:lnTo>
                  <a:lnTo>
                    <a:pt x="188118" y="273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77">
              <a:extLst>
                <a:ext uri="{FF2B5EF4-FFF2-40B4-BE49-F238E27FC236}">
                  <a16:creationId xmlns:a16="http://schemas.microsoft.com/office/drawing/2014/main" id="{976625E9-DD3C-4E80-92C7-FF294990844B}"/>
                </a:ext>
              </a:extLst>
            </p:cNvPr>
            <p:cNvSpPr/>
            <p:nvPr/>
          </p:nvSpPr>
          <p:spPr>
            <a:xfrm>
              <a:off x="4075113" y="3836988"/>
              <a:ext cx="401637" cy="809625"/>
            </a:xfrm>
            <a:custGeom>
              <a:avLst/>
              <a:gdLst>
                <a:gd name="connsiteX0" fmla="*/ 345281 w 402431"/>
                <a:gd name="connsiteY0" fmla="*/ 330994 h 809625"/>
                <a:gd name="connsiteX1" fmla="*/ 364331 w 402431"/>
                <a:gd name="connsiteY1" fmla="*/ 250031 h 809625"/>
                <a:gd name="connsiteX2" fmla="*/ 388144 w 402431"/>
                <a:gd name="connsiteY2" fmla="*/ 128587 h 809625"/>
                <a:gd name="connsiteX3" fmla="*/ 402431 w 402431"/>
                <a:gd name="connsiteY3" fmla="*/ 50006 h 809625"/>
                <a:gd name="connsiteX4" fmla="*/ 402431 w 402431"/>
                <a:gd name="connsiteY4" fmla="*/ 38100 h 809625"/>
                <a:gd name="connsiteX5" fmla="*/ 400050 w 402431"/>
                <a:gd name="connsiteY5" fmla="*/ 19050 h 809625"/>
                <a:gd name="connsiteX6" fmla="*/ 385762 w 402431"/>
                <a:gd name="connsiteY6" fmla="*/ 0 h 809625"/>
                <a:gd name="connsiteX7" fmla="*/ 371475 w 402431"/>
                <a:gd name="connsiteY7" fmla="*/ 2381 h 809625"/>
                <a:gd name="connsiteX8" fmla="*/ 361950 w 402431"/>
                <a:gd name="connsiteY8" fmla="*/ 11906 h 809625"/>
                <a:gd name="connsiteX9" fmla="*/ 342900 w 402431"/>
                <a:gd name="connsiteY9" fmla="*/ 45244 h 809625"/>
                <a:gd name="connsiteX10" fmla="*/ 288131 w 402431"/>
                <a:gd name="connsiteY10" fmla="*/ 142875 h 809625"/>
                <a:gd name="connsiteX11" fmla="*/ 240506 w 402431"/>
                <a:gd name="connsiteY11" fmla="*/ 211931 h 809625"/>
                <a:gd name="connsiteX12" fmla="*/ 192881 w 402431"/>
                <a:gd name="connsiteY12" fmla="*/ 271462 h 809625"/>
                <a:gd name="connsiteX13" fmla="*/ 135731 w 402431"/>
                <a:gd name="connsiteY13" fmla="*/ 330994 h 809625"/>
                <a:gd name="connsiteX14" fmla="*/ 85725 w 402431"/>
                <a:gd name="connsiteY14" fmla="*/ 369094 h 809625"/>
                <a:gd name="connsiteX15" fmla="*/ 40481 w 402431"/>
                <a:gd name="connsiteY15" fmla="*/ 400050 h 809625"/>
                <a:gd name="connsiteX16" fmla="*/ 28575 w 402431"/>
                <a:gd name="connsiteY16" fmla="*/ 433387 h 809625"/>
                <a:gd name="connsiteX17" fmla="*/ 9525 w 402431"/>
                <a:gd name="connsiteY17" fmla="*/ 523875 h 809625"/>
                <a:gd name="connsiteX18" fmla="*/ 0 w 402431"/>
                <a:gd name="connsiteY18" fmla="*/ 628650 h 809625"/>
                <a:gd name="connsiteX19" fmla="*/ 2381 w 402431"/>
                <a:gd name="connsiteY19" fmla="*/ 666750 h 809625"/>
                <a:gd name="connsiteX20" fmla="*/ 9525 w 402431"/>
                <a:gd name="connsiteY20" fmla="*/ 707231 h 809625"/>
                <a:gd name="connsiteX21" fmla="*/ 23812 w 402431"/>
                <a:gd name="connsiteY21" fmla="*/ 750094 h 809625"/>
                <a:gd name="connsiteX22" fmla="*/ 40481 w 402431"/>
                <a:gd name="connsiteY22" fmla="*/ 788194 h 809625"/>
                <a:gd name="connsiteX23" fmla="*/ 47625 w 402431"/>
                <a:gd name="connsiteY23" fmla="*/ 802481 h 809625"/>
                <a:gd name="connsiteX24" fmla="*/ 61912 w 402431"/>
                <a:gd name="connsiteY24" fmla="*/ 809625 h 809625"/>
                <a:gd name="connsiteX25" fmla="*/ 76200 w 402431"/>
                <a:gd name="connsiteY25" fmla="*/ 809625 h 809625"/>
                <a:gd name="connsiteX26" fmla="*/ 107156 w 402431"/>
                <a:gd name="connsiteY26" fmla="*/ 797719 h 809625"/>
                <a:gd name="connsiteX27" fmla="*/ 142875 w 402431"/>
                <a:gd name="connsiteY27" fmla="*/ 771525 h 809625"/>
                <a:gd name="connsiteX28" fmla="*/ 176212 w 402431"/>
                <a:gd name="connsiteY28" fmla="*/ 740569 h 809625"/>
                <a:gd name="connsiteX29" fmla="*/ 200025 w 402431"/>
                <a:gd name="connsiteY29" fmla="*/ 711994 h 809625"/>
                <a:gd name="connsiteX30" fmla="*/ 223837 w 402431"/>
                <a:gd name="connsiteY30" fmla="*/ 673894 h 809625"/>
                <a:gd name="connsiteX31" fmla="*/ 266700 w 402431"/>
                <a:gd name="connsiteY31" fmla="*/ 583406 h 809625"/>
                <a:gd name="connsiteX32" fmla="*/ 300037 w 402431"/>
                <a:gd name="connsiteY32" fmla="*/ 483394 h 809625"/>
                <a:gd name="connsiteX33" fmla="*/ 345281 w 402431"/>
                <a:gd name="connsiteY33" fmla="*/ 330994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02431" h="809625">
                  <a:moveTo>
                    <a:pt x="345281" y="330994"/>
                  </a:moveTo>
                  <a:lnTo>
                    <a:pt x="364331" y="250031"/>
                  </a:lnTo>
                  <a:lnTo>
                    <a:pt x="388144" y="128587"/>
                  </a:lnTo>
                  <a:lnTo>
                    <a:pt x="402431" y="50006"/>
                  </a:lnTo>
                  <a:lnTo>
                    <a:pt x="402431" y="38100"/>
                  </a:lnTo>
                  <a:lnTo>
                    <a:pt x="400050" y="19050"/>
                  </a:lnTo>
                  <a:lnTo>
                    <a:pt x="385762" y="0"/>
                  </a:lnTo>
                  <a:lnTo>
                    <a:pt x="371475" y="2381"/>
                  </a:lnTo>
                  <a:lnTo>
                    <a:pt x="361950" y="11906"/>
                  </a:lnTo>
                  <a:lnTo>
                    <a:pt x="342900" y="45244"/>
                  </a:lnTo>
                  <a:lnTo>
                    <a:pt x="288131" y="142875"/>
                  </a:lnTo>
                  <a:lnTo>
                    <a:pt x="240506" y="211931"/>
                  </a:lnTo>
                  <a:lnTo>
                    <a:pt x="192881" y="271462"/>
                  </a:lnTo>
                  <a:lnTo>
                    <a:pt x="135731" y="330994"/>
                  </a:lnTo>
                  <a:lnTo>
                    <a:pt x="85725" y="369094"/>
                  </a:lnTo>
                  <a:lnTo>
                    <a:pt x="40481" y="400050"/>
                  </a:lnTo>
                  <a:lnTo>
                    <a:pt x="28575" y="433387"/>
                  </a:lnTo>
                  <a:lnTo>
                    <a:pt x="9525" y="523875"/>
                  </a:lnTo>
                  <a:lnTo>
                    <a:pt x="0" y="628650"/>
                  </a:lnTo>
                  <a:lnTo>
                    <a:pt x="2381" y="666750"/>
                  </a:lnTo>
                  <a:lnTo>
                    <a:pt x="9525" y="707231"/>
                  </a:lnTo>
                  <a:lnTo>
                    <a:pt x="23812" y="750094"/>
                  </a:lnTo>
                  <a:lnTo>
                    <a:pt x="40481" y="788194"/>
                  </a:lnTo>
                  <a:lnTo>
                    <a:pt x="47625" y="802481"/>
                  </a:lnTo>
                  <a:lnTo>
                    <a:pt x="61912" y="809625"/>
                  </a:lnTo>
                  <a:lnTo>
                    <a:pt x="76200" y="809625"/>
                  </a:lnTo>
                  <a:lnTo>
                    <a:pt x="107156" y="797719"/>
                  </a:lnTo>
                  <a:lnTo>
                    <a:pt x="142875" y="771525"/>
                  </a:lnTo>
                  <a:lnTo>
                    <a:pt x="176212" y="740569"/>
                  </a:lnTo>
                  <a:lnTo>
                    <a:pt x="200025" y="711994"/>
                  </a:lnTo>
                  <a:lnTo>
                    <a:pt x="223837" y="673894"/>
                  </a:lnTo>
                  <a:lnTo>
                    <a:pt x="266700" y="583406"/>
                  </a:lnTo>
                  <a:lnTo>
                    <a:pt x="300037" y="483394"/>
                  </a:lnTo>
                  <a:lnTo>
                    <a:pt x="345281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79">
              <a:extLst>
                <a:ext uri="{FF2B5EF4-FFF2-40B4-BE49-F238E27FC236}">
                  <a16:creationId xmlns:a16="http://schemas.microsoft.com/office/drawing/2014/main" id="{025DC9E5-BFCC-4E03-966C-E19EE1965986}"/>
                </a:ext>
              </a:extLst>
            </p:cNvPr>
            <p:cNvSpPr/>
            <p:nvPr/>
          </p:nvSpPr>
          <p:spPr>
            <a:xfrm>
              <a:off x="4811713" y="3725863"/>
              <a:ext cx="1731962" cy="711200"/>
            </a:xfrm>
            <a:custGeom>
              <a:avLst/>
              <a:gdLst>
                <a:gd name="connsiteX0" fmla="*/ 685800 w 1731169"/>
                <a:gd name="connsiteY0" fmla="*/ 447675 h 709613"/>
                <a:gd name="connsiteX1" fmla="*/ 595313 w 1731169"/>
                <a:gd name="connsiteY1" fmla="*/ 414338 h 709613"/>
                <a:gd name="connsiteX2" fmla="*/ 476250 w 1731169"/>
                <a:gd name="connsiteY2" fmla="*/ 364332 h 709613"/>
                <a:gd name="connsiteX3" fmla="*/ 400050 w 1731169"/>
                <a:gd name="connsiteY3" fmla="*/ 326232 h 709613"/>
                <a:gd name="connsiteX4" fmla="*/ 328613 w 1731169"/>
                <a:gd name="connsiteY4" fmla="*/ 283369 h 709613"/>
                <a:gd name="connsiteX5" fmla="*/ 250032 w 1731169"/>
                <a:gd name="connsiteY5" fmla="*/ 228600 h 709613"/>
                <a:gd name="connsiteX6" fmla="*/ 161925 w 1731169"/>
                <a:gd name="connsiteY6" fmla="*/ 150019 h 709613"/>
                <a:gd name="connsiteX7" fmla="*/ 107157 w 1731169"/>
                <a:gd name="connsiteY7" fmla="*/ 92869 h 709613"/>
                <a:gd name="connsiteX8" fmla="*/ 57150 w 1731169"/>
                <a:gd name="connsiteY8" fmla="*/ 26194 h 709613"/>
                <a:gd name="connsiteX9" fmla="*/ 35719 w 1731169"/>
                <a:gd name="connsiteY9" fmla="*/ 7144 h 709613"/>
                <a:gd name="connsiteX10" fmla="*/ 23813 w 1731169"/>
                <a:gd name="connsiteY10" fmla="*/ 0 h 709613"/>
                <a:gd name="connsiteX11" fmla="*/ 11907 w 1731169"/>
                <a:gd name="connsiteY11" fmla="*/ 0 h 709613"/>
                <a:gd name="connsiteX12" fmla="*/ 2382 w 1731169"/>
                <a:gd name="connsiteY12" fmla="*/ 14288 h 709613"/>
                <a:gd name="connsiteX13" fmla="*/ 0 w 1731169"/>
                <a:gd name="connsiteY13" fmla="*/ 38100 h 709613"/>
                <a:gd name="connsiteX14" fmla="*/ 4763 w 1731169"/>
                <a:gd name="connsiteY14" fmla="*/ 69057 h 709613"/>
                <a:gd name="connsiteX15" fmla="*/ 35719 w 1731169"/>
                <a:gd name="connsiteY15" fmla="*/ 126207 h 709613"/>
                <a:gd name="connsiteX16" fmla="*/ 88107 w 1731169"/>
                <a:gd name="connsiteY16" fmla="*/ 204788 h 709613"/>
                <a:gd name="connsiteX17" fmla="*/ 128588 w 1731169"/>
                <a:gd name="connsiteY17" fmla="*/ 261938 h 709613"/>
                <a:gd name="connsiteX18" fmla="*/ 190500 w 1731169"/>
                <a:gd name="connsiteY18" fmla="*/ 328613 h 709613"/>
                <a:gd name="connsiteX19" fmla="*/ 250032 w 1731169"/>
                <a:gd name="connsiteY19" fmla="*/ 385763 h 709613"/>
                <a:gd name="connsiteX20" fmla="*/ 338138 w 1731169"/>
                <a:gd name="connsiteY20" fmla="*/ 457200 h 709613"/>
                <a:gd name="connsiteX21" fmla="*/ 388144 w 1731169"/>
                <a:gd name="connsiteY21" fmla="*/ 490538 h 709613"/>
                <a:gd name="connsiteX22" fmla="*/ 450057 w 1731169"/>
                <a:gd name="connsiteY22" fmla="*/ 533400 h 709613"/>
                <a:gd name="connsiteX23" fmla="*/ 531019 w 1731169"/>
                <a:gd name="connsiteY23" fmla="*/ 569119 h 709613"/>
                <a:gd name="connsiteX24" fmla="*/ 654844 w 1731169"/>
                <a:gd name="connsiteY24" fmla="*/ 619125 h 709613"/>
                <a:gd name="connsiteX25" fmla="*/ 797719 w 1731169"/>
                <a:gd name="connsiteY25" fmla="*/ 661988 h 709613"/>
                <a:gd name="connsiteX26" fmla="*/ 912019 w 1731169"/>
                <a:gd name="connsiteY26" fmla="*/ 688182 h 709613"/>
                <a:gd name="connsiteX27" fmla="*/ 1007269 w 1731169"/>
                <a:gd name="connsiteY27" fmla="*/ 702469 h 709613"/>
                <a:gd name="connsiteX28" fmla="*/ 1112044 w 1731169"/>
                <a:gd name="connsiteY28" fmla="*/ 709613 h 709613"/>
                <a:gd name="connsiteX29" fmla="*/ 1247775 w 1731169"/>
                <a:gd name="connsiteY29" fmla="*/ 707232 h 709613"/>
                <a:gd name="connsiteX30" fmla="*/ 1388269 w 1731169"/>
                <a:gd name="connsiteY30" fmla="*/ 692944 h 709613"/>
                <a:gd name="connsiteX31" fmla="*/ 1509713 w 1731169"/>
                <a:gd name="connsiteY31" fmla="*/ 676275 h 709613"/>
                <a:gd name="connsiteX32" fmla="*/ 1662113 w 1731169"/>
                <a:gd name="connsiteY32" fmla="*/ 645319 h 709613"/>
                <a:gd name="connsiteX33" fmla="*/ 1697832 w 1731169"/>
                <a:gd name="connsiteY33" fmla="*/ 626269 h 709613"/>
                <a:gd name="connsiteX34" fmla="*/ 1721644 w 1731169"/>
                <a:gd name="connsiteY34" fmla="*/ 607219 h 709613"/>
                <a:gd name="connsiteX35" fmla="*/ 1731169 w 1731169"/>
                <a:gd name="connsiteY35" fmla="*/ 585788 h 709613"/>
                <a:gd name="connsiteX36" fmla="*/ 1731169 w 1731169"/>
                <a:gd name="connsiteY36" fmla="*/ 571500 h 709613"/>
                <a:gd name="connsiteX37" fmla="*/ 1721644 w 1731169"/>
                <a:gd name="connsiteY37" fmla="*/ 557213 h 709613"/>
                <a:gd name="connsiteX38" fmla="*/ 1685925 w 1731169"/>
                <a:gd name="connsiteY38" fmla="*/ 535782 h 709613"/>
                <a:gd name="connsiteX39" fmla="*/ 1624013 w 1731169"/>
                <a:gd name="connsiteY39" fmla="*/ 507207 h 709613"/>
                <a:gd name="connsiteX40" fmla="*/ 1157288 w 1731169"/>
                <a:gd name="connsiteY40" fmla="*/ 526257 h 709613"/>
                <a:gd name="connsiteX41" fmla="*/ 1066800 w 1731169"/>
                <a:gd name="connsiteY41" fmla="*/ 531019 h 709613"/>
                <a:gd name="connsiteX42" fmla="*/ 1004888 w 1731169"/>
                <a:gd name="connsiteY42" fmla="*/ 523875 h 709613"/>
                <a:gd name="connsiteX43" fmla="*/ 816769 w 1731169"/>
                <a:gd name="connsiteY43" fmla="*/ 483394 h 709613"/>
                <a:gd name="connsiteX44" fmla="*/ 685800 w 1731169"/>
                <a:gd name="connsiteY44" fmla="*/ 447675 h 70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31169" h="709613">
                  <a:moveTo>
                    <a:pt x="685800" y="447675"/>
                  </a:moveTo>
                  <a:lnTo>
                    <a:pt x="595313" y="414338"/>
                  </a:lnTo>
                  <a:lnTo>
                    <a:pt x="476250" y="364332"/>
                  </a:lnTo>
                  <a:lnTo>
                    <a:pt x="400050" y="326232"/>
                  </a:lnTo>
                  <a:lnTo>
                    <a:pt x="328613" y="283369"/>
                  </a:lnTo>
                  <a:lnTo>
                    <a:pt x="250032" y="228600"/>
                  </a:lnTo>
                  <a:lnTo>
                    <a:pt x="161925" y="150019"/>
                  </a:lnTo>
                  <a:lnTo>
                    <a:pt x="107157" y="92869"/>
                  </a:lnTo>
                  <a:lnTo>
                    <a:pt x="57150" y="26194"/>
                  </a:lnTo>
                  <a:lnTo>
                    <a:pt x="35719" y="7144"/>
                  </a:lnTo>
                  <a:lnTo>
                    <a:pt x="23813" y="0"/>
                  </a:lnTo>
                  <a:lnTo>
                    <a:pt x="11907" y="0"/>
                  </a:lnTo>
                  <a:lnTo>
                    <a:pt x="2382" y="14288"/>
                  </a:lnTo>
                  <a:lnTo>
                    <a:pt x="0" y="38100"/>
                  </a:lnTo>
                  <a:lnTo>
                    <a:pt x="4763" y="69057"/>
                  </a:lnTo>
                  <a:lnTo>
                    <a:pt x="35719" y="126207"/>
                  </a:lnTo>
                  <a:lnTo>
                    <a:pt x="88107" y="204788"/>
                  </a:lnTo>
                  <a:lnTo>
                    <a:pt x="128588" y="261938"/>
                  </a:lnTo>
                  <a:lnTo>
                    <a:pt x="190500" y="328613"/>
                  </a:lnTo>
                  <a:lnTo>
                    <a:pt x="250032" y="385763"/>
                  </a:lnTo>
                  <a:lnTo>
                    <a:pt x="338138" y="457200"/>
                  </a:lnTo>
                  <a:lnTo>
                    <a:pt x="388144" y="490538"/>
                  </a:lnTo>
                  <a:lnTo>
                    <a:pt x="450057" y="533400"/>
                  </a:lnTo>
                  <a:lnTo>
                    <a:pt x="531019" y="569119"/>
                  </a:lnTo>
                  <a:lnTo>
                    <a:pt x="654844" y="619125"/>
                  </a:lnTo>
                  <a:lnTo>
                    <a:pt x="797719" y="661988"/>
                  </a:lnTo>
                  <a:lnTo>
                    <a:pt x="912019" y="688182"/>
                  </a:lnTo>
                  <a:lnTo>
                    <a:pt x="1007269" y="702469"/>
                  </a:lnTo>
                  <a:lnTo>
                    <a:pt x="1112044" y="709613"/>
                  </a:lnTo>
                  <a:lnTo>
                    <a:pt x="1247775" y="707232"/>
                  </a:lnTo>
                  <a:lnTo>
                    <a:pt x="1388269" y="692944"/>
                  </a:lnTo>
                  <a:lnTo>
                    <a:pt x="1509713" y="676275"/>
                  </a:lnTo>
                  <a:lnTo>
                    <a:pt x="1662113" y="645319"/>
                  </a:lnTo>
                  <a:lnTo>
                    <a:pt x="1697832" y="626269"/>
                  </a:lnTo>
                  <a:lnTo>
                    <a:pt x="1721644" y="607219"/>
                  </a:lnTo>
                  <a:lnTo>
                    <a:pt x="1731169" y="585788"/>
                  </a:lnTo>
                  <a:lnTo>
                    <a:pt x="1731169" y="571500"/>
                  </a:lnTo>
                  <a:lnTo>
                    <a:pt x="1721644" y="557213"/>
                  </a:lnTo>
                  <a:lnTo>
                    <a:pt x="1685925" y="535782"/>
                  </a:lnTo>
                  <a:lnTo>
                    <a:pt x="1624013" y="507207"/>
                  </a:lnTo>
                  <a:lnTo>
                    <a:pt x="1157288" y="526257"/>
                  </a:lnTo>
                  <a:lnTo>
                    <a:pt x="1066800" y="531019"/>
                  </a:lnTo>
                  <a:lnTo>
                    <a:pt x="1004888" y="523875"/>
                  </a:lnTo>
                  <a:lnTo>
                    <a:pt x="816769" y="483394"/>
                  </a:lnTo>
                  <a:lnTo>
                    <a:pt x="685800" y="447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80">
              <a:extLst>
                <a:ext uri="{FF2B5EF4-FFF2-40B4-BE49-F238E27FC236}">
                  <a16:creationId xmlns:a16="http://schemas.microsoft.com/office/drawing/2014/main" id="{81C80EE3-E3CB-4BD1-9473-D9877C71F05D}"/>
                </a:ext>
              </a:extLst>
            </p:cNvPr>
            <p:cNvSpPr/>
            <p:nvPr/>
          </p:nvSpPr>
          <p:spPr>
            <a:xfrm>
              <a:off x="5945188" y="3886200"/>
              <a:ext cx="584200" cy="398463"/>
            </a:xfrm>
            <a:custGeom>
              <a:avLst/>
              <a:gdLst>
                <a:gd name="connsiteX0" fmla="*/ 264319 w 583407"/>
                <a:gd name="connsiteY0" fmla="*/ 152400 h 397669"/>
                <a:gd name="connsiteX1" fmla="*/ 328613 w 583407"/>
                <a:gd name="connsiteY1" fmla="*/ 219075 h 397669"/>
                <a:gd name="connsiteX2" fmla="*/ 364332 w 583407"/>
                <a:gd name="connsiteY2" fmla="*/ 257175 h 397669"/>
                <a:gd name="connsiteX3" fmla="*/ 392907 w 583407"/>
                <a:gd name="connsiteY3" fmla="*/ 280988 h 397669"/>
                <a:gd name="connsiteX4" fmla="*/ 447675 w 583407"/>
                <a:gd name="connsiteY4" fmla="*/ 321469 h 397669"/>
                <a:gd name="connsiteX5" fmla="*/ 483394 w 583407"/>
                <a:gd name="connsiteY5" fmla="*/ 342900 h 397669"/>
                <a:gd name="connsiteX6" fmla="*/ 545307 w 583407"/>
                <a:gd name="connsiteY6" fmla="*/ 373856 h 397669"/>
                <a:gd name="connsiteX7" fmla="*/ 583407 w 583407"/>
                <a:gd name="connsiteY7" fmla="*/ 397669 h 397669"/>
                <a:gd name="connsiteX8" fmla="*/ 0 w 583407"/>
                <a:gd name="connsiteY8" fmla="*/ 371475 h 397669"/>
                <a:gd name="connsiteX9" fmla="*/ 73819 w 583407"/>
                <a:gd name="connsiteY9" fmla="*/ 359569 h 397669"/>
                <a:gd name="connsiteX10" fmla="*/ 116682 w 583407"/>
                <a:gd name="connsiteY10" fmla="*/ 347663 h 397669"/>
                <a:gd name="connsiteX11" fmla="*/ 152400 w 583407"/>
                <a:gd name="connsiteY11" fmla="*/ 323850 h 397669"/>
                <a:gd name="connsiteX12" fmla="*/ 169069 w 583407"/>
                <a:gd name="connsiteY12" fmla="*/ 307181 h 397669"/>
                <a:gd name="connsiteX13" fmla="*/ 180975 w 583407"/>
                <a:gd name="connsiteY13" fmla="*/ 285750 h 397669"/>
                <a:gd name="connsiteX14" fmla="*/ 183357 w 583407"/>
                <a:gd name="connsiteY14" fmla="*/ 259556 h 397669"/>
                <a:gd name="connsiteX15" fmla="*/ 178594 w 583407"/>
                <a:gd name="connsiteY15" fmla="*/ 230981 h 397669"/>
                <a:gd name="connsiteX16" fmla="*/ 166688 w 583407"/>
                <a:gd name="connsiteY16" fmla="*/ 197644 h 397669"/>
                <a:gd name="connsiteX17" fmla="*/ 142875 w 583407"/>
                <a:gd name="connsiteY17" fmla="*/ 154781 h 397669"/>
                <a:gd name="connsiteX18" fmla="*/ 102394 w 583407"/>
                <a:gd name="connsiteY18" fmla="*/ 100013 h 397669"/>
                <a:gd name="connsiteX19" fmla="*/ 71438 w 583407"/>
                <a:gd name="connsiteY19" fmla="*/ 64294 h 397669"/>
                <a:gd name="connsiteX20" fmla="*/ 59532 w 583407"/>
                <a:gd name="connsiteY20" fmla="*/ 33338 h 397669"/>
                <a:gd name="connsiteX21" fmla="*/ 57150 w 583407"/>
                <a:gd name="connsiteY21" fmla="*/ 9525 h 397669"/>
                <a:gd name="connsiteX22" fmla="*/ 66675 w 583407"/>
                <a:gd name="connsiteY22" fmla="*/ 0 h 397669"/>
                <a:gd name="connsiteX23" fmla="*/ 83344 w 583407"/>
                <a:gd name="connsiteY23" fmla="*/ 0 h 397669"/>
                <a:gd name="connsiteX24" fmla="*/ 109538 w 583407"/>
                <a:gd name="connsiteY24" fmla="*/ 7144 h 397669"/>
                <a:gd name="connsiteX25" fmla="*/ 126207 w 583407"/>
                <a:gd name="connsiteY25" fmla="*/ 19050 h 397669"/>
                <a:gd name="connsiteX26" fmla="*/ 169069 w 583407"/>
                <a:gd name="connsiteY26" fmla="*/ 54769 h 397669"/>
                <a:gd name="connsiteX27" fmla="*/ 264319 w 583407"/>
                <a:gd name="connsiteY27" fmla="*/ 152400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83407" h="397669">
                  <a:moveTo>
                    <a:pt x="264319" y="152400"/>
                  </a:moveTo>
                  <a:lnTo>
                    <a:pt x="328613" y="219075"/>
                  </a:lnTo>
                  <a:lnTo>
                    <a:pt x="364332" y="257175"/>
                  </a:lnTo>
                  <a:lnTo>
                    <a:pt x="392907" y="280988"/>
                  </a:lnTo>
                  <a:lnTo>
                    <a:pt x="447675" y="321469"/>
                  </a:lnTo>
                  <a:lnTo>
                    <a:pt x="483394" y="342900"/>
                  </a:lnTo>
                  <a:lnTo>
                    <a:pt x="545307" y="373856"/>
                  </a:lnTo>
                  <a:lnTo>
                    <a:pt x="583407" y="397669"/>
                  </a:lnTo>
                  <a:lnTo>
                    <a:pt x="0" y="371475"/>
                  </a:lnTo>
                  <a:lnTo>
                    <a:pt x="73819" y="359569"/>
                  </a:lnTo>
                  <a:lnTo>
                    <a:pt x="116682" y="347663"/>
                  </a:lnTo>
                  <a:lnTo>
                    <a:pt x="152400" y="323850"/>
                  </a:lnTo>
                  <a:lnTo>
                    <a:pt x="169069" y="307181"/>
                  </a:lnTo>
                  <a:lnTo>
                    <a:pt x="180975" y="285750"/>
                  </a:lnTo>
                  <a:lnTo>
                    <a:pt x="183357" y="259556"/>
                  </a:lnTo>
                  <a:lnTo>
                    <a:pt x="178594" y="230981"/>
                  </a:lnTo>
                  <a:lnTo>
                    <a:pt x="166688" y="197644"/>
                  </a:lnTo>
                  <a:lnTo>
                    <a:pt x="142875" y="154781"/>
                  </a:lnTo>
                  <a:lnTo>
                    <a:pt x="102394" y="100013"/>
                  </a:lnTo>
                  <a:lnTo>
                    <a:pt x="71438" y="64294"/>
                  </a:lnTo>
                  <a:lnTo>
                    <a:pt x="59532" y="33338"/>
                  </a:lnTo>
                  <a:lnTo>
                    <a:pt x="57150" y="9525"/>
                  </a:lnTo>
                  <a:lnTo>
                    <a:pt x="66675" y="0"/>
                  </a:lnTo>
                  <a:lnTo>
                    <a:pt x="83344" y="0"/>
                  </a:lnTo>
                  <a:lnTo>
                    <a:pt x="109538" y="7144"/>
                  </a:lnTo>
                  <a:lnTo>
                    <a:pt x="126207" y="19050"/>
                  </a:lnTo>
                  <a:lnTo>
                    <a:pt x="169069" y="54769"/>
                  </a:lnTo>
                  <a:lnTo>
                    <a:pt x="264319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78">
              <a:extLst>
                <a:ext uri="{FF2B5EF4-FFF2-40B4-BE49-F238E27FC236}">
                  <a16:creationId xmlns:a16="http://schemas.microsoft.com/office/drawing/2014/main" id="{6C422C91-6180-416B-9EA5-6942974986AD}"/>
                </a:ext>
              </a:extLst>
            </p:cNvPr>
            <p:cNvSpPr/>
            <p:nvPr/>
          </p:nvSpPr>
          <p:spPr>
            <a:xfrm>
              <a:off x="5211763" y="3617913"/>
              <a:ext cx="361950" cy="368300"/>
            </a:xfrm>
            <a:custGeom>
              <a:avLst/>
              <a:gdLst>
                <a:gd name="connsiteX0" fmla="*/ 52388 w 361950"/>
                <a:gd name="connsiteY0" fmla="*/ 169069 h 369094"/>
                <a:gd name="connsiteX1" fmla="*/ 28575 w 361950"/>
                <a:gd name="connsiteY1" fmla="*/ 121444 h 369094"/>
                <a:gd name="connsiteX2" fmla="*/ 9525 w 361950"/>
                <a:gd name="connsiteY2" fmla="*/ 71437 h 369094"/>
                <a:gd name="connsiteX3" fmla="*/ 0 w 361950"/>
                <a:gd name="connsiteY3" fmla="*/ 38100 h 369094"/>
                <a:gd name="connsiteX4" fmla="*/ 0 w 361950"/>
                <a:gd name="connsiteY4" fmla="*/ 16669 h 369094"/>
                <a:gd name="connsiteX5" fmla="*/ 2382 w 361950"/>
                <a:gd name="connsiteY5" fmla="*/ 4762 h 369094"/>
                <a:gd name="connsiteX6" fmla="*/ 14288 w 361950"/>
                <a:gd name="connsiteY6" fmla="*/ 0 h 369094"/>
                <a:gd name="connsiteX7" fmla="*/ 28575 w 361950"/>
                <a:gd name="connsiteY7" fmla="*/ 2381 h 369094"/>
                <a:gd name="connsiteX8" fmla="*/ 42863 w 361950"/>
                <a:gd name="connsiteY8" fmla="*/ 14287 h 369094"/>
                <a:gd name="connsiteX9" fmla="*/ 69057 w 361950"/>
                <a:gd name="connsiteY9" fmla="*/ 42862 h 369094"/>
                <a:gd name="connsiteX10" fmla="*/ 111919 w 361950"/>
                <a:gd name="connsiteY10" fmla="*/ 73819 h 369094"/>
                <a:gd name="connsiteX11" fmla="*/ 159544 w 361950"/>
                <a:gd name="connsiteY11" fmla="*/ 100012 h 369094"/>
                <a:gd name="connsiteX12" fmla="*/ 207169 w 361950"/>
                <a:gd name="connsiteY12" fmla="*/ 119062 h 369094"/>
                <a:gd name="connsiteX13" fmla="*/ 226219 w 361950"/>
                <a:gd name="connsiteY13" fmla="*/ 119062 h 369094"/>
                <a:gd name="connsiteX14" fmla="*/ 247650 w 361950"/>
                <a:gd name="connsiteY14" fmla="*/ 102394 h 369094"/>
                <a:gd name="connsiteX15" fmla="*/ 278607 w 361950"/>
                <a:gd name="connsiteY15" fmla="*/ 76200 h 369094"/>
                <a:gd name="connsiteX16" fmla="*/ 309563 w 361950"/>
                <a:gd name="connsiteY16" fmla="*/ 59531 h 369094"/>
                <a:gd name="connsiteX17" fmla="*/ 326232 w 361950"/>
                <a:gd name="connsiteY17" fmla="*/ 52387 h 369094"/>
                <a:gd name="connsiteX18" fmla="*/ 340519 w 361950"/>
                <a:gd name="connsiteY18" fmla="*/ 57150 h 369094"/>
                <a:gd name="connsiteX19" fmla="*/ 345282 w 361950"/>
                <a:gd name="connsiteY19" fmla="*/ 64294 h 369094"/>
                <a:gd name="connsiteX20" fmla="*/ 340519 w 361950"/>
                <a:gd name="connsiteY20" fmla="*/ 85725 h 369094"/>
                <a:gd name="connsiteX21" fmla="*/ 323850 w 361950"/>
                <a:gd name="connsiteY21" fmla="*/ 154781 h 369094"/>
                <a:gd name="connsiteX22" fmla="*/ 316707 w 361950"/>
                <a:gd name="connsiteY22" fmla="*/ 204787 h 369094"/>
                <a:gd name="connsiteX23" fmla="*/ 328613 w 361950"/>
                <a:gd name="connsiteY23" fmla="*/ 228600 h 369094"/>
                <a:gd name="connsiteX24" fmla="*/ 352425 w 361950"/>
                <a:gd name="connsiteY24" fmla="*/ 269081 h 369094"/>
                <a:gd name="connsiteX25" fmla="*/ 361950 w 361950"/>
                <a:gd name="connsiteY25" fmla="*/ 295275 h 369094"/>
                <a:gd name="connsiteX26" fmla="*/ 359569 w 361950"/>
                <a:gd name="connsiteY26" fmla="*/ 323850 h 369094"/>
                <a:gd name="connsiteX27" fmla="*/ 352425 w 361950"/>
                <a:gd name="connsiteY27" fmla="*/ 347662 h 369094"/>
                <a:gd name="connsiteX28" fmla="*/ 335757 w 361950"/>
                <a:gd name="connsiteY28" fmla="*/ 361950 h 369094"/>
                <a:gd name="connsiteX29" fmla="*/ 311944 w 361950"/>
                <a:gd name="connsiteY29" fmla="*/ 369094 h 369094"/>
                <a:gd name="connsiteX30" fmla="*/ 280988 w 361950"/>
                <a:gd name="connsiteY30" fmla="*/ 369094 h 369094"/>
                <a:gd name="connsiteX31" fmla="*/ 223838 w 361950"/>
                <a:gd name="connsiteY31" fmla="*/ 354806 h 369094"/>
                <a:gd name="connsiteX32" fmla="*/ 169069 w 361950"/>
                <a:gd name="connsiteY32" fmla="*/ 323850 h 369094"/>
                <a:gd name="connsiteX33" fmla="*/ 123825 w 361950"/>
                <a:gd name="connsiteY33" fmla="*/ 285750 h 369094"/>
                <a:gd name="connsiteX34" fmla="*/ 95250 w 361950"/>
                <a:gd name="connsiteY34" fmla="*/ 250031 h 369094"/>
                <a:gd name="connsiteX35" fmla="*/ 52388 w 361950"/>
                <a:gd name="connsiteY35" fmla="*/ 169069 h 36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61950" h="369094">
                  <a:moveTo>
                    <a:pt x="52388" y="169069"/>
                  </a:moveTo>
                  <a:lnTo>
                    <a:pt x="28575" y="121444"/>
                  </a:lnTo>
                  <a:lnTo>
                    <a:pt x="9525" y="71437"/>
                  </a:lnTo>
                  <a:lnTo>
                    <a:pt x="0" y="38100"/>
                  </a:lnTo>
                  <a:lnTo>
                    <a:pt x="0" y="16669"/>
                  </a:lnTo>
                  <a:lnTo>
                    <a:pt x="2382" y="4762"/>
                  </a:lnTo>
                  <a:lnTo>
                    <a:pt x="14288" y="0"/>
                  </a:lnTo>
                  <a:lnTo>
                    <a:pt x="28575" y="2381"/>
                  </a:lnTo>
                  <a:lnTo>
                    <a:pt x="42863" y="14287"/>
                  </a:lnTo>
                  <a:lnTo>
                    <a:pt x="69057" y="42862"/>
                  </a:lnTo>
                  <a:lnTo>
                    <a:pt x="111919" y="73819"/>
                  </a:lnTo>
                  <a:lnTo>
                    <a:pt x="159544" y="100012"/>
                  </a:lnTo>
                  <a:lnTo>
                    <a:pt x="207169" y="119062"/>
                  </a:lnTo>
                  <a:lnTo>
                    <a:pt x="226219" y="119062"/>
                  </a:lnTo>
                  <a:lnTo>
                    <a:pt x="247650" y="102394"/>
                  </a:lnTo>
                  <a:lnTo>
                    <a:pt x="278607" y="76200"/>
                  </a:lnTo>
                  <a:lnTo>
                    <a:pt x="309563" y="59531"/>
                  </a:lnTo>
                  <a:lnTo>
                    <a:pt x="326232" y="52387"/>
                  </a:lnTo>
                  <a:lnTo>
                    <a:pt x="340519" y="57150"/>
                  </a:lnTo>
                  <a:lnTo>
                    <a:pt x="345282" y="64294"/>
                  </a:lnTo>
                  <a:lnTo>
                    <a:pt x="340519" y="85725"/>
                  </a:lnTo>
                  <a:lnTo>
                    <a:pt x="323850" y="154781"/>
                  </a:lnTo>
                  <a:lnTo>
                    <a:pt x="316707" y="204787"/>
                  </a:lnTo>
                  <a:lnTo>
                    <a:pt x="328613" y="228600"/>
                  </a:lnTo>
                  <a:lnTo>
                    <a:pt x="352425" y="269081"/>
                  </a:lnTo>
                  <a:lnTo>
                    <a:pt x="361950" y="295275"/>
                  </a:lnTo>
                  <a:lnTo>
                    <a:pt x="359569" y="323850"/>
                  </a:lnTo>
                  <a:lnTo>
                    <a:pt x="352425" y="347662"/>
                  </a:lnTo>
                  <a:lnTo>
                    <a:pt x="335757" y="361950"/>
                  </a:lnTo>
                  <a:lnTo>
                    <a:pt x="311944" y="369094"/>
                  </a:lnTo>
                  <a:lnTo>
                    <a:pt x="280988" y="369094"/>
                  </a:lnTo>
                  <a:lnTo>
                    <a:pt x="223838" y="354806"/>
                  </a:lnTo>
                  <a:lnTo>
                    <a:pt x="169069" y="323850"/>
                  </a:lnTo>
                  <a:lnTo>
                    <a:pt x="123825" y="285750"/>
                  </a:lnTo>
                  <a:lnTo>
                    <a:pt x="95250" y="250031"/>
                  </a:lnTo>
                  <a:lnTo>
                    <a:pt x="52388" y="169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81">
              <a:extLst>
                <a:ext uri="{FF2B5EF4-FFF2-40B4-BE49-F238E27FC236}">
                  <a16:creationId xmlns:a16="http://schemas.microsoft.com/office/drawing/2014/main" id="{F128F964-983B-47CE-8728-2B7ACE66AC6B}"/>
                </a:ext>
              </a:extLst>
            </p:cNvPr>
            <p:cNvSpPr/>
            <p:nvPr/>
          </p:nvSpPr>
          <p:spPr>
            <a:xfrm>
              <a:off x="6094413" y="3567113"/>
              <a:ext cx="504825" cy="452437"/>
            </a:xfrm>
            <a:custGeom>
              <a:avLst/>
              <a:gdLst>
                <a:gd name="connsiteX0" fmla="*/ 285750 w 504825"/>
                <a:gd name="connsiteY0" fmla="*/ 100012 h 452437"/>
                <a:gd name="connsiteX1" fmla="*/ 233362 w 504825"/>
                <a:gd name="connsiteY1" fmla="*/ 71437 h 452437"/>
                <a:gd name="connsiteX2" fmla="*/ 159544 w 504825"/>
                <a:gd name="connsiteY2" fmla="*/ 38100 h 452437"/>
                <a:gd name="connsiteX3" fmla="*/ 97631 w 504825"/>
                <a:gd name="connsiteY3" fmla="*/ 14287 h 452437"/>
                <a:gd name="connsiteX4" fmla="*/ 38100 w 504825"/>
                <a:gd name="connsiteY4" fmla="*/ 0 h 452437"/>
                <a:gd name="connsiteX5" fmla="*/ 11906 w 504825"/>
                <a:gd name="connsiteY5" fmla="*/ 0 h 452437"/>
                <a:gd name="connsiteX6" fmla="*/ 0 w 504825"/>
                <a:gd name="connsiteY6" fmla="*/ 4762 h 452437"/>
                <a:gd name="connsiteX7" fmla="*/ 0 w 504825"/>
                <a:gd name="connsiteY7" fmla="*/ 19050 h 452437"/>
                <a:gd name="connsiteX8" fmla="*/ 9525 w 504825"/>
                <a:gd name="connsiteY8" fmla="*/ 30956 h 452437"/>
                <a:gd name="connsiteX9" fmla="*/ 26194 w 504825"/>
                <a:gd name="connsiteY9" fmla="*/ 45243 h 452437"/>
                <a:gd name="connsiteX10" fmla="*/ 69056 w 504825"/>
                <a:gd name="connsiteY10" fmla="*/ 76200 h 452437"/>
                <a:gd name="connsiteX11" fmla="*/ 116681 w 504825"/>
                <a:gd name="connsiteY11" fmla="*/ 119062 h 452437"/>
                <a:gd name="connsiteX12" fmla="*/ 166687 w 504825"/>
                <a:gd name="connsiteY12" fmla="*/ 173831 h 452437"/>
                <a:gd name="connsiteX13" fmla="*/ 223837 w 504825"/>
                <a:gd name="connsiteY13" fmla="*/ 240506 h 452437"/>
                <a:gd name="connsiteX14" fmla="*/ 283369 w 504825"/>
                <a:gd name="connsiteY14" fmla="*/ 319087 h 452437"/>
                <a:gd name="connsiteX15" fmla="*/ 311944 w 504825"/>
                <a:gd name="connsiteY15" fmla="*/ 364331 h 452437"/>
                <a:gd name="connsiteX16" fmla="*/ 335756 w 504825"/>
                <a:gd name="connsiteY16" fmla="*/ 400050 h 452437"/>
                <a:gd name="connsiteX17" fmla="*/ 359569 w 504825"/>
                <a:gd name="connsiteY17" fmla="*/ 426243 h 452437"/>
                <a:gd name="connsiteX18" fmla="*/ 381000 w 504825"/>
                <a:gd name="connsiteY18" fmla="*/ 442912 h 452437"/>
                <a:gd name="connsiteX19" fmla="*/ 414337 w 504825"/>
                <a:gd name="connsiteY19" fmla="*/ 452437 h 452437"/>
                <a:gd name="connsiteX20" fmla="*/ 438150 w 504825"/>
                <a:gd name="connsiteY20" fmla="*/ 452437 h 452437"/>
                <a:gd name="connsiteX21" fmla="*/ 459581 w 504825"/>
                <a:gd name="connsiteY21" fmla="*/ 442912 h 452437"/>
                <a:gd name="connsiteX22" fmla="*/ 478631 w 504825"/>
                <a:gd name="connsiteY22" fmla="*/ 428625 h 452437"/>
                <a:gd name="connsiteX23" fmla="*/ 490537 w 504825"/>
                <a:gd name="connsiteY23" fmla="*/ 404812 h 452437"/>
                <a:gd name="connsiteX24" fmla="*/ 500062 w 504825"/>
                <a:gd name="connsiteY24" fmla="*/ 354806 h 452437"/>
                <a:gd name="connsiteX25" fmla="*/ 504825 w 504825"/>
                <a:gd name="connsiteY25" fmla="*/ 292893 h 452437"/>
                <a:gd name="connsiteX26" fmla="*/ 485775 w 504825"/>
                <a:gd name="connsiteY26" fmla="*/ 247650 h 452437"/>
                <a:gd name="connsiteX27" fmla="*/ 445294 w 504825"/>
                <a:gd name="connsiteY27" fmla="*/ 211931 h 452437"/>
                <a:gd name="connsiteX28" fmla="*/ 385762 w 504825"/>
                <a:gd name="connsiteY28" fmla="*/ 164306 h 452437"/>
                <a:gd name="connsiteX29" fmla="*/ 285750 w 504825"/>
                <a:gd name="connsiteY29" fmla="*/ 100012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4825" h="452437">
                  <a:moveTo>
                    <a:pt x="285750" y="100012"/>
                  </a:moveTo>
                  <a:lnTo>
                    <a:pt x="233362" y="71437"/>
                  </a:lnTo>
                  <a:lnTo>
                    <a:pt x="159544" y="38100"/>
                  </a:lnTo>
                  <a:lnTo>
                    <a:pt x="97631" y="14287"/>
                  </a:lnTo>
                  <a:lnTo>
                    <a:pt x="38100" y="0"/>
                  </a:lnTo>
                  <a:lnTo>
                    <a:pt x="11906" y="0"/>
                  </a:lnTo>
                  <a:lnTo>
                    <a:pt x="0" y="4762"/>
                  </a:lnTo>
                  <a:lnTo>
                    <a:pt x="0" y="19050"/>
                  </a:lnTo>
                  <a:lnTo>
                    <a:pt x="9525" y="30956"/>
                  </a:lnTo>
                  <a:lnTo>
                    <a:pt x="26194" y="45243"/>
                  </a:lnTo>
                  <a:lnTo>
                    <a:pt x="69056" y="76200"/>
                  </a:lnTo>
                  <a:lnTo>
                    <a:pt x="116681" y="119062"/>
                  </a:lnTo>
                  <a:lnTo>
                    <a:pt x="166687" y="173831"/>
                  </a:lnTo>
                  <a:lnTo>
                    <a:pt x="223837" y="240506"/>
                  </a:lnTo>
                  <a:lnTo>
                    <a:pt x="283369" y="319087"/>
                  </a:lnTo>
                  <a:lnTo>
                    <a:pt x="311944" y="364331"/>
                  </a:lnTo>
                  <a:lnTo>
                    <a:pt x="335756" y="400050"/>
                  </a:lnTo>
                  <a:lnTo>
                    <a:pt x="359569" y="426243"/>
                  </a:lnTo>
                  <a:lnTo>
                    <a:pt x="381000" y="442912"/>
                  </a:lnTo>
                  <a:lnTo>
                    <a:pt x="414337" y="452437"/>
                  </a:lnTo>
                  <a:lnTo>
                    <a:pt x="438150" y="452437"/>
                  </a:lnTo>
                  <a:lnTo>
                    <a:pt x="459581" y="442912"/>
                  </a:lnTo>
                  <a:lnTo>
                    <a:pt x="478631" y="428625"/>
                  </a:lnTo>
                  <a:lnTo>
                    <a:pt x="490537" y="404812"/>
                  </a:lnTo>
                  <a:lnTo>
                    <a:pt x="500062" y="354806"/>
                  </a:lnTo>
                  <a:lnTo>
                    <a:pt x="504825" y="292893"/>
                  </a:lnTo>
                  <a:lnTo>
                    <a:pt x="485775" y="247650"/>
                  </a:lnTo>
                  <a:lnTo>
                    <a:pt x="445294" y="211931"/>
                  </a:lnTo>
                  <a:lnTo>
                    <a:pt x="385762" y="164306"/>
                  </a:lnTo>
                  <a:lnTo>
                    <a:pt x="285750" y="100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82">
              <a:extLst>
                <a:ext uri="{FF2B5EF4-FFF2-40B4-BE49-F238E27FC236}">
                  <a16:creationId xmlns:a16="http://schemas.microsoft.com/office/drawing/2014/main" id="{45935BE1-84ED-4660-88C2-46B1B39295F2}"/>
                </a:ext>
              </a:extLst>
            </p:cNvPr>
            <p:cNvSpPr/>
            <p:nvPr/>
          </p:nvSpPr>
          <p:spPr>
            <a:xfrm>
              <a:off x="3836988" y="4348163"/>
              <a:ext cx="1244600" cy="1282700"/>
            </a:xfrm>
            <a:custGeom>
              <a:avLst/>
              <a:gdLst>
                <a:gd name="connsiteX0" fmla="*/ 716756 w 1245394"/>
                <a:gd name="connsiteY0" fmla="*/ 657225 h 1283493"/>
                <a:gd name="connsiteX1" fmla="*/ 819150 w 1245394"/>
                <a:gd name="connsiteY1" fmla="*/ 547687 h 1283493"/>
                <a:gd name="connsiteX2" fmla="*/ 914400 w 1245394"/>
                <a:gd name="connsiteY2" fmla="*/ 433387 h 1283493"/>
                <a:gd name="connsiteX3" fmla="*/ 971550 w 1245394"/>
                <a:gd name="connsiteY3" fmla="*/ 350043 h 1283493"/>
                <a:gd name="connsiteX4" fmla="*/ 1016794 w 1245394"/>
                <a:gd name="connsiteY4" fmla="*/ 273843 h 1283493"/>
                <a:gd name="connsiteX5" fmla="*/ 1040606 w 1245394"/>
                <a:gd name="connsiteY5" fmla="*/ 226218 h 1283493"/>
                <a:gd name="connsiteX6" fmla="*/ 1042987 w 1245394"/>
                <a:gd name="connsiteY6" fmla="*/ 200025 h 1283493"/>
                <a:gd name="connsiteX7" fmla="*/ 1040606 w 1245394"/>
                <a:gd name="connsiteY7" fmla="*/ 173831 h 1283493"/>
                <a:gd name="connsiteX8" fmla="*/ 1033462 w 1245394"/>
                <a:gd name="connsiteY8" fmla="*/ 130968 h 1283493"/>
                <a:gd name="connsiteX9" fmla="*/ 1019175 w 1245394"/>
                <a:gd name="connsiteY9" fmla="*/ 92868 h 1283493"/>
                <a:gd name="connsiteX10" fmla="*/ 1004887 w 1245394"/>
                <a:gd name="connsiteY10" fmla="*/ 69056 h 1283493"/>
                <a:gd name="connsiteX11" fmla="*/ 985837 w 1245394"/>
                <a:gd name="connsiteY11" fmla="*/ 50006 h 1283493"/>
                <a:gd name="connsiteX12" fmla="*/ 971550 w 1245394"/>
                <a:gd name="connsiteY12" fmla="*/ 38100 h 1283493"/>
                <a:gd name="connsiteX13" fmla="*/ 954881 w 1245394"/>
                <a:gd name="connsiteY13" fmla="*/ 19050 h 1283493"/>
                <a:gd name="connsiteX14" fmla="*/ 957262 w 1245394"/>
                <a:gd name="connsiteY14" fmla="*/ 9525 h 1283493"/>
                <a:gd name="connsiteX15" fmla="*/ 971550 w 1245394"/>
                <a:gd name="connsiteY15" fmla="*/ 0 h 1283493"/>
                <a:gd name="connsiteX16" fmla="*/ 988219 w 1245394"/>
                <a:gd name="connsiteY16" fmla="*/ 0 h 1283493"/>
                <a:gd name="connsiteX17" fmla="*/ 1007269 w 1245394"/>
                <a:gd name="connsiteY17" fmla="*/ 4762 h 1283493"/>
                <a:gd name="connsiteX18" fmla="*/ 1059656 w 1245394"/>
                <a:gd name="connsiteY18" fmla="*/ 33337 h 1283493"/>
                <a:gd name="connsiteX19" fmla="*/ 1116806 w 1245394"/>
                <a:gd name="connsiteY19" fmla="*/ 73818 h 1283493"/>
                <a:gd name="connsiteX20" fmla="*/ 1157287 w 1245394"/>
                <a:gd name="connsiteY20" fmla="*/ 109537 h 1283493"/>
                <a:gd name="connsiteX21" fmla="*/ 1197769 w 1245394"/>
                <a:gd name="connsiteY21" fmla="*/ 150018 h 1283493"/>
                <a:gd name="connsiteX22" fmla="*/ 1214437 w 1245394"/>
                <a:gd name="connsiteY22" fmla="*/ 176212 h 1283493"/>
                <a:gd name="connsiteX23" fmla="*/ 1231106 w 1245394"/>
                <a:gd name="connsiteY23" fmla="*/ 209550 h 1283493"/>
                <a:gd name="connsiteX24" fmla="*/ 1240631 w 1245394"/>
                <a:gd name="connsiteY24" fmla="*/ 247650 h 1283493"/>
                <a:gd name="connsiteX25" fmla="*/ 1245394 w 1245394"/>
                <a:gd name="connsiteY25" fmla="*/ 295275 h 1283493"/>
                <a:gd name="connsiteX26" fmla="*/ 1243012 w 1245394"/>
                <a:gd name="connsiteY26" fmla="*/ 373856 h 1283493"/>
                <a:gd name="connsiteX27" fmla="*/ 1081087 w 1245394"/>
                <a:gd name="connsiteY27" fmla="*/ 538162 h 1283493"/>
                <a:gd name="connsiteX28" fmla="*/ 990600 w 1245394"/>
                <a:gd name="connsiteY28" fmla="*/ 631031 h 1283493"/>
                <a:gd name="connsiteX29" fmla="*/ 888206 w 1245394"/>
                <a:gd name="connsiteY29" fmla="*/ 735806 h 1283493"/>
                <a:gd name="connsiteX30" fmla="*/ 790575 w 1245394"/>
                <a:gd name="connsiteY30" fmla="*/ 823912 h 1283493"/>
                <a:gd name="connsiteX31" fmla="*/ 609600 w 1245394"/>
                <a:gd name="connsiteY31" fmla="*/ 962025 h 1283493"/>
                <a:gd name="connsiteX32" fmla="*/ 445294 w 1245394"/>
                <a:gd name="connsiteY32" fmla="*/ 1071562 h 1283493"/>
                <a:gd name="connsiteX33" fmla="*/ 226219 w 1245394"/>
                <a:gd name="connsiteY33" fmla="*/ 1188243 h 1283493"/>
                <a:gd name="connsiteX34" fmla="*/ 61912 w 1245394"/>
                <a:gd name="connsiteY34" fmla="*/ 1269206 h 1283493"/>
                <a:gd name="connsiteX35" fmla="*/ 23812 w 1245394"/>
                <a:gd name="connsiteY35" fmla="*/ 1283493 h 1283493"/>
                <a:gd name="connsiteX36" fmla="*/ 11906 w 1245394"/>
                <a:gd name="connsiteY36" fmla="*/ 1283493 h 1283493"/>
                <a:gd name="connsiteX37" fmla="*/ 0 w 1245394"/>
                <a:gd name="connsiteY37" fmla="*/ 1271587 h 1283493"/>
                <a:gd name="connsiteX38" fmla="*/ 4762 w 1245394"/>
                <a:gd name="connsiteY38" fmla="*/ 1245393 h 1283493"/>
                <a:gd name="connsiteX39" fmla="*/ 14287 w 1245394"/>
                <a:gd name="connsiteY39" fmla="*/ 1226343 h 1283493"/>
                <a:gd name="connsiteX40" fmla="*/ 57150 w 1245394"/>
                <a:gd name="connsiteY40" fmla="*/ 1197768 h 1283493"/>
                <a:gd name="connsiteX41" fmla="*/ 214312 w 1245394"/>
                <a:gd name="connsiteY41" fmla="*/ 1095375 h 1283493"/>
                <a:gd name="connsiteX42" fmla="*/ 423862 w 1245394"/>
                <a:gd name="connsiteY42" fmla="*/ 935831 h 1283493"/>
                <a:gd name="connsiteX43" fmla="*/ 550069 w 1245394"/>
                <a:gd name="connsiteY43" fmla="*/ 823912 h 1283493"/>
                <a:gd name="connsiteX44" fmla="*/ 716756 w 1245394"/>
                <a:gd name="connsiteY44" fmla="*/ 657225 h 128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45394" h="1283493">
                  <a:moveTo>
                    <a:pt x="716756" y="657225"/>
                  </a:moveTo>
                  <a:lnTo>
                    <a:pt x="819150" y="547687"/>
                  </a:lnTo>
                  <a:lnTo>
                    <a:pt x="914400" y="433387"/>
                  </a:lnTo>
                  <a:lnTo>
                    <a:pt x="971550" y="350043"/>
                  </a:lnTo>
                  <a:lnTo>
                    <a:pt x="1016794" y="273843"/>
                  </a:lnTo>
                  <a:lnTo>
                    <a:pt x="1040606" y="226218"/>
                  </a:lnTo>
                  <a:lnTo>
                    <a:pt x="1042987" y="200025"/>
                  </a:lnTo>
                  <a:lnTo>
                    <a:pt x="1040606" y="173831"/>
                  </a:lnTo>
                  <a:lnTo>
                    <a:pt x="1033462" y="130968"/>
                  </a:lnTo>
                  <a:lnTo>
                    <a:pt x="1019175" y="92868"/>
                  </a:lnTo>
                  <a:lnTo>
                    <a:pt x="1004887" y="69056"/>
                  </a:lnTo>
                  <a:lnTo>
                    <a:pt x="985837" y="50006"/>
                  </a:lnTo>
                  <a:lnTo>
                    <a:pt x="971550" y="38100"/>
                  </a:lnTo>
                  <a:lnTo>
                    <a:pt x="954881" y="19050"/>
                  </a:lnTo>
                  <a:lnTo>
                    <a:pt x="957262" y="9525"/>
                  </a:lnTo>
                  <a:lnTo>
                    <a:pt x="971550" y="0"/>
                  </a:lnTo>
                  <a:lnTo>
                    <a:pt x="988219" y="0"/>
                  </a:lnTo>
                  <a:lnTo>
                    <a:pt x="1007269" y="4762"/>
                  </a:lnTo>
                  <a:lnTo>
                    <a:pt x="1059656" y="33337"/>
                  </a:lnTo>
                  <a:lnTo>
                    <a:pt x="1116806" y="73818"/>
                  </a:lnTo>
                  <a:lnTo>
                    <a:pt x="1157287" y="109537"/>
                  </a:lnTo>
                  <a:lnTo>
                    <a:pt x="1197769" y="150018"/>
                  </a:lnTo>
                  <a:lnTo>
                    <a:pt x="1214437" y="176212"/>
                  </a:lnTo>
                  <a:lnTo>
                    <a:pt x="1231106" y="209550"/>
                  </a:lnTo>
                  <a:lnTo>
                    <a:pt x="1240631" y="247650"/>
                  </a:lnTo>
                  <a:lnTo>
                    <a:pt x="1245394" y="295275"/>
                  </a:lnTo>
                  <a:lnTo>
                    <a:pt x="1243012" y="373856"/>
                  </a:lnTo>
                  <a:lnTo>
                    <a:pt x="1081087" y="538162"/>
                  </a:lnTo>
                  <a:lnTo>
                    <a:pt x="990600" y="631031"/>
                  </a:lnTo>
                  <a:lnTo>
                    <a:pt x="888206" y="735806"/>
                  </a:lnTo>
                  <a:lnTo>
                    <a:pt x="790575" y="823912"/>
                  </a:lnTo>
                  <a:lnTo>
                    <a:pt x="609600" y="962025"/>
                  </a:lnTo>
                  <a:lnTo>
                    <a:pt x="445294" y="1071562"/>
                  </a:lnTo>
                  <a:lnTo>
                    <a:pt x="226219" y="1188243"/>
                  </a:lnTo>
                  <a:lnTo>
                    <a:pt x="61912" y="1269206"/>
                  </a:lnTo>
                  <a:lnTo>
                    <a:pt x="23812" y="1283493"/>
                  </a:lnTo>
                  <a:lnTo>
                    <a:pt x="11906" y="1283493"/>
                  </a:lnTo>
                  <a:lnTo>
                    <a:pt x="0" y="1271587"/>
                  </a:lnTo>
                  <a:lnTo>
                    <a:pt x="4762" y="1245393"/>
                  </a:lnTo>
                  <a:lnTo>
                    <a:pt x="14287" y="1226343"/>
                  </a:lnTo>
                  <a:lnTo>
                    <a:pt x="57150" y="1197768"/>
                  </a:lnTo>
                  <a:lnTo>
                    <a:pt x="214312" y="1095375"/>
                  </a:lnTo>
                  <a:lnTo>
                    <a:pt x="423862" y="935831"/>
                  </a:lnTo>
                  <a:lnTo>
                    <a:pt x="550069" y="823912"/>
                  </a:lnTo>
                  <a:lnTo>
                    <a:pt x="716756" y="657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83">
              <a:extLst>
                <a:ext uri="{FF2B5EF4-FFF2-40B4-BE49-F238E27FC236}">
                  <a16:creationId xmlns:a16="http://schemas.microsoft.com/office/drawing/2014/main" id="{1ADFFF19-AC3D-45BD-9539-B82BA30CCC16}"/>
                </a:ext>
              </a:extLst>
            </p:cNvPr>
            <p:cNvSpPr/>
            <p:nvPr/>
          </p:nvSpPr>
          <p:spPr>
            <a:xfrm>
              <a:off x="4881563" y="4608513"/>
              <a:ext cx="957262" cy="234950"/>
            </a:xfrm>
            <a:custGeom>
              <a:avLst/>
              <a:gdLst>
                <a:gd name="connsiteX0" fmla="*/ 602456 w 957262"/>
                <a:gd name="connsiteY0" fmla="*/ 178594 h 235744"/>
                <a:gd name="connsiteX1" fmla="*/ 0 w 957262"/>
                <a:gd name="connsiteY1" fmla="*/ 235744 h 235744"/>
                <a:gd name="connsiteX2" fmla="*/ 97631 w 957262"/>
                <a:gd name="connsiteY2" fmla="*/ 100012 h 235744"/>
                <a:gd name="connsiteX3" fmla="*/ 400050 w 957262"/>
                <a:gd name="connsiteY3" fmla="*/ 71437 h 235744"/>
                <a:gd name="connsiteX4" fmla="*/ 807243 w 957262"/>
                <a:gd name="connsiteY4" fmla="*/ 28575 h 235744"/>
                <a:gd name="connsiteX5" fmla="*/ 831056 w 957262"/>
                <a:gd name="connsiteY5" fmla="*/ 23812 h 235744"/>
                <a:gd name="connsiteX6" fmla="*/ 957262 w 957262"/>
                <a:gd name="connsiteY6" fmla="*/ 0 h 235744"/>
                <a:gd name="connsiteX7" fmla="*/ 954881 w 957262"/>
                <a:gd name="connsiteY7" fmla="*/ 145256 h 235744"/>
                <a:gd name="connsiteX8" fmla="*/ 752475 w 957262"/>
                <a:gd name="connsiteY8" fmla="*/ 166687 h 235744"/>
                <a:gd name="connsiteX9" fmla="*/ 602456 w 957262"/>
                <a:gd name="connsiteY9" fmla="*/ 178594 h 23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7262" h="235744">
                  <a:moveTo>
                    <a:pt x="602456" y="178594"/>
                  </a:moveTo>
                  <a:lnTo>
                    <a:pt x="0" y="235744"/>
                  </a:lnTo>
                  <a:lnTo>
                    <a:pt x="97631" y="100012"/>
                  </a:lnTo>
                  <a:lnTo>
                    <a:pt x="400050" y="71437"/>
                  </a:lnTo>
                  <a:lnTo>
                    <a:pt x="807243" y="28575"/>
                  </a:lnTo>
                  <a:lnTo>
                    <a:pt x="831056" y="23812"/>
                  </a:lnTo>
                  <a:lnTo>
                    <a:pt x="957262" y="0"/>
                  </a:lnTo>
                  <a:cubicBezTo>
                    <a:pt x="956468" y="48419"/>
                    <a:pt x="955675" y="96837"/>
                    <a:pt x="954881" y="145256"/>
                  </a:cubicBezTo>
                  <a:lnTo>
                    <a:pt x="752475" y="166687"/>
                  </a:lnTo>
                  <a:lnTo>
                    <a:pt x="602456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84">
              <a:extLst>
                <a:ext uri="{FF2B5EF4-FFF2-40B4-BE49-F238E27FC236}">
                  <a16:creationId xmlns:a16="http://schemas.microsoft.com/office/drawing/2014/main" id="{AF5BB39B-86A1-4BD6-B041-559D996284A7}"/>
                </a:ext>
              </a:extLst>
            </p:cNvPr>
            <p:cNvSpPr/>
            <p:nvPr/>
          </p:nvSpPr>
          <p:spPr>
            <a:xfrm>
              <a:off x="3973513" y="4538663"/>
              <a:ext cx="2136775" cy="1481137"/>
            </a:xfrm>
            <a:custGeom>
              <a:avLst/>
              <a:gdLst>
                <a:gd name="connsiteX0" fmla="*/ 1078707 w 2135982"/>
                <a:gd name="connsiteY0" fmla="*/ 959643 h 1481137"/>
                <a:gd name="connsiteX1" fmla="*/ 1235869 w 2135982"/>
                <a:gd name="connsiteY1" fmla="*/ 850106 h 1481137"/>
                <a:gd name="connsiteX2" fmla="*/ 1397794 w 2135982"/>
                <a:gd name="connsiteY2" fmla="*/ 726281 h 1481137"/>
                <a:gd name="connsiteX3" fmla="*/ 1507332 w 2135982"/>
                <a:gd name="connsiteY3" fmla="*/ 635793 h 1481137"/>
                <a:gd name="connsiteX4" fmla="*/ 1616869 w 2135982"/>
                <a:gd name="connsiteY4" fmla="*/ 514350 h 1481137"/>
                <a:gd name="connsiteX5" fmla="*/ 1669257 w 2135982"/>
                <a:gd name="connsiteY5" fmla="*/ 445293 h 1481137"/>
                <a:gd name="connsiteX6" fmla="*/ 1704975 w 2135982"/>
                <a:gd name="connsiteY6" fmla="*/ 395287 h 1481137"/>
                <a:gd name="connsiteX7" fmla="*/ 1726407 w 2135982"/>
                <a:gd name="connsiteY7" fmla="*/ 357187 h 1481137"/>
                <a:gd name="connsiteX8" fmla="*/ 1752600 w 2135982"/>
                <a:gd name="connsiteY8" fmla="*/ 297656 h 1481137"/>
                <a:gd name="connsiteX9" fmla="*/ 1757363 w 2135982"/>
                <a:gd name="connsiteY9" fmla="*/ 271462 h 1481137"/>
                <a:gd name="connsiteX10" fmla="*/ 1754982 w 2135982"/>
                <a:gd name="connsiteY10" fmla="*/ 252412 h 1481137"/>
                <a:gd name="connsiteX11" fmla="*/ 1743075 w 2135982"/>
                <a:gd name="connsiteY11" fmla="*/ 230981 h 1481137"/>
                <a:gd name="connsiteX12" fmla="*/ 1704975 w 2135982"/>
                <a:gd name="connsiteY12" fmla="*/ 176212 h 1481137"/>
                <a:gd name="connsiteX13" fmla="*/ 1716882 w 2135982"/>
                <a:gd name="connsiteY13" fmla="*/ 104775 h 1481137"/>
                <a:gd name="connsiteX14" fmla="*/ 1759744 w 2135982"/>
                <a:gd name="connsiteY14" fmla="*/ 73818 h 1481137"/>
                <a:gd name="connsiteX15" fmla="*/ 1790700 w 2135982"/>
                <a:gd name="connsiteY15" fmla="*/ 47625 h 1481137"/>
                <a:gd name="connsiteX16" fmla="*/ 1812132 w 2135982"/>
                <a:gd name="connsiteY16" fmla="*/ 16668 h 1481137"/>
                <a:gd name="connsiteX17" fmla="*/ 1821657 w 2135982"/>
                <a:gd name="connsiteY17" fmla="*/ 2381 h 1481137"/>
                <a:gd name="connsiteX18" fmla="*/ 1840707 w 2135982"/>
                <a:gd name="connsiteY18" fmla="*/ 0 h 1481137"/>
                <a:gd name="connsiteX19" fmla="*/ 1866900 w 2135982"/>
                <a:gd name="connsiteY19" fmla="*/ 9525 h 1481137"/>
                <a:gd name="connsiteX20" fmla="*/ 1919288 w 2135982"/>
                <a:gd name="connsiteY20" fmla="*/ 33337 h 1481137"/>
                <a:gd name="connsiteX21" fmla="*/ 1993107 w 2135982"/>
                <a:gd name="connsiteY21" fmla="*/ 78581 h 1481137"/>
                <a:gd name="connsiteX22" fmla="*/ 2085975 w 2135982"/>
                <a:gd name="connsiteY22" fmla="*/ 145256 h 1481137"/>
                <a:gd name="connsiteX23" fmla="*/ 2121694 w 2135982"/>
                <a:gd name="connsiteY23" fmla="*/ 169068 h 1481137"/>
                <a:gd name="connsiteX24" fmla="*/ 2131219 w 2135982"/>
                <a:gd name="connsiteY24" fmla="*/ 183356 h 1481137"/>
                <a:gd name="connsiteX25" fmla="*/ 2135982 w 2135982"/>
                <a:gd name="connsiteY25" fmla="*/ 202406 h 1481137"/>
                <a:gd name="connsiteX26" fmla="*/ 2133600 w 2135982"/>
                <a:gd name="connsiteY26" fmla="*/ 214312 h 1481137"/>
                <a:gd name="connsiteX27" fmla="*/ 2119313 w 2135982"/>
                <a:gd name="connsiteY27" fmla="*/ 230981 h 1481137"/>
                <a:gd name="connsiteX28" fmla="*/ 2093119 w 2135982"/>
                <a:gd name="connsiteY28" fmla="*/ 254793 h 1481137"/>
                <a:gd name="connsiteX29" fmla="*/ 2069307 w 2135982"/>
                <a:gd name="connsiteY29" fmla="*/ 269081 h 1481137"/>
                <a:gd name="connsiteX30" fmla="*/ 2016919 w 2135982"/>
                <a:gd name="connsiteY30" fmla="*/ 345281 h 1481137"/>
                <a:gd name="connsiteX31" fmla="*/ 1924050 w 2135982"/>
                <a:gd name="connsiteY31" fmla="*/ 473868 h 1481137"/>
                <a:gd name="connsiteX32" fmla="*/ 1843088 w 2135982"/>
                <a:gd name="connsiteY32" fmla="*/ 573881 h 1481137"/>
                <a:gd name="connsiteX33" fmla="*/ 1721644 w 2135982"/>
                <a:gd name="connsiteY33" fmla="*/ 709612 h 1481137"/>
                <a:gd name="connsiteX34" fmla="*/ 1659732 w 2135982"/>
                <a:gd name="connsiteY34" fmla="*/ 769143 h 1481137"/>
                <a:gd name="connsiteX35" fmla="*/ 1485900 w 2135982"/>
                <a:gd name="connsiteY35" fmla="*/ 904875 h 1481137"/>
                <a:gd name="connsiteX36" fmla="*/ 1221582 w 2135982"/>
                <a:gd name="connsiteY36" fmla="*/ 1078706 h 1481137"/>
                <a:gd name="connsiteX37" fmla="*/ 1021557 w 2135982"/>
                <a:gd name="connsiteY37" fmla="*/ 1197768 h 1481137"/>
                <a:gd name="connsiteX38" fmla="*/ 857250 w 2135982"/>
                <a:gd name="connsiteY38" fmla="*/ 1276350 h 1481137"/>
                <a:gd name="connsiteX39" fmla="*/ 688182 w 2135982"/>
                <a:gd name="connsiteY39" fmla="*/ 1345406 h 1481137"/>
                <a:gd name="connsiteX40" fmla="*/ 526257 w 2135982"/>
                <a:gd name="connsiteY40" fmla="*/ 1393031 h 1481137"/>
                <a:gd name="connsiteX41" fmla="*/ 357188 w 2135982"/>
                <a:gd name="connsiteY41" fmla="*/ 1433512 h 1481137"/>
                <a:gd name="connsiteX42" fmla="*/ 178594 w 2135982"/>
                <a:gd name="connsiteY42" fmla="*/ 1464468 h 1481137"/>
                <a:gd name="connsiteX43" fmla="*/ 33338 w 2135982"/>
                <a:gd name="connsiteY43" fmla="*/ 1481137 h 1481137"/>
                <a:gd name="connsiteX44" fmla="*/ 7144 w 2135982"/>
                <a:gd name="connsiteY44" fmla="*/ 1473993 h 1481137"/>
                <a:gd name="connsiteX45" fmla="*/ 0 w 2135982"/>
                <a:gd name="connsiteY45" fmla="*/ 1457325 h 1481137"/>
                <a:gd name="connsiteX46" fmla="*/ 11907 w 2135982"/>
                <a:gd name="connsiteY46" fmla="*/ 1438275 h 1481137"/>
                <a:gd name="connsiteX47" fmla="*/ 28575 w 2135982"/>
                <a:gd name="connsiteY47" fmla="*/ 1419225 h 1481137"/>
                <a:gd name="connsiteX48" fmla="*/ 59532 w 2135982"/>
                <a:gd name="connsiteY48" fmla="*/ 1404937 h 1481137"/>
                <a:gd name="connsiteX49" fmla="*/ 292894 w 2135982"/>
                <a:gd name="connsiteY49" fmla="*/ 1335881 h 1481137"/>
                <a:gd name="connsiteX50" fmla="*/ 509588 w 2135982"/>
                <a:gd name="connsiteY50" fmla="*/ 1257300 h 1481137"/>
                <a:gd name="connsiteX51" fmla="*/ 681038 w 2135982"/>
                <a:gd name="connsiteY51" fmla="*/ 1188243 h 1481137"/>
                <a:gd name="connsiteX52" fmla="*/ 831057 w 2135982"/>
                <a:gd name="connsiteY52" fmla="*/ 1114425 h 1481137"/>
                <a:gd name="connsiteX53" fmla="*/ 1078707 w 2135982"/>
                <a:gd name="connsiteY53" fmla="*/ 959643 h 14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135982" h="1481137">
                  <a:moveTo>
                    <a:pt x="1078707" y="959643"/>
                  </a:moveTo>
                  <a:lnTo>
                    <a:pt x="1235869" y="850106"/>
                  </a:lnTo>
                  <a:lnTo>
                    <a:pt x="1397794" y="726281"/>
                  </a:lnTo>
                  <a:lnTo>
                    <a:pt x="1507332" y="635793"/>
                  </a:lnTo>
                  <a:lnTo>
                    <a:pt x="1616869" y="514350"/>
                  </a:lnTo>
                  <a:lnTo>
                    <a:pt x="1669257" y="445293"/>
                  </a:lnTo>
                  <a:lnTo>
                    <a:pt x="1704975" y="395287"/>
                  </a:lnTo>
                  <a:lnTo>
                    <a:pt x="1726407" y="357187"/>
                  </a:lnTo>
                  <a:lnTo>
                    <a:pt x="1752600" y="297656"/>
                  </a:lnTo>
                  <a:lnTo>
                    <a:pt x="1757363" y="271462"/>
                  </a:lnTo>
                  <a:lnTo>
                    <a:pt x="1754982" y="252412"/>
                  </a:lnTo>
                  <a:lnTo>
                    <a:pt x="1743075" y="230981"/>
                  </a:lnTo>
                  <a:lnTo>
                    <a:pt x="1704975" y="176212"/>
                  </a:lnTo>
                  <a:lnTo>
                    <a:pt x="1716882" y="104775"/>
                  </a:lnTo>
                  <a:lnTo>
                    <a:pt x="1759744" y="73818"/>
                  </a:lnTo>
                  <a:lnTo>
                    <a:pt x="1790700" y="47625"/>
                  </a:lnTo>
                  <a:lnTo>
                    <a:pt x="1812132" y="16668"/>
                  </a:lnTo>
                  <a:lnTo>
                    <a:pt x="1821657" y="2381"/>
                  </a:lnTo>
                  <a:lnTo>
                    <a:pt x="1840707" y="0"/>
                  </a:lnTo>
                  <a:lnTo>
                    <a:pt x="1866900" y="9525"/>
                  </a:lnTo>
                  <a:lnTo>
                    <a:pt x="1919288" y="33337"/>
                  </a:lnTo>
                  <a:lnTo>
                    <a:pt x="1993107" y="78581"/>
                  </a:lnTo>
                  <a:lnTo>
                    <a:pt x="2085975" y="145256"/>
                  </a:lnTo>
                  <a:lnTo>
                    <a:pt x="2121694" y="169068"/>
                  </a:lnTo>
                  <a:lnTo>
                    <a:pt x="2131219" y="183356"/>
                  </a:lnTo>
                  <a:lnTo>
                    <a:pt x="2135982" y="202406"/>
                  </a:lnTo>
                  <a:lnTo>
                    <a:pt x="2133600" y="214312"/>
                  </a:lnTo>
                  <a:lnTo>
                    <a:pt x="2119313" y="230981"/>
                  </a:lnTo>
                  <a:lnTo>
                    <a:pt x="2093119" y="254793"/>
                  </a:lnTo>
                  <a:lnTo>
                    <a:pt x="2069307" y="269081"/>
                  </a:lnTo>
                  <a:lnTo>
                    <a:pt x="2016919" y="345281"/>
                  </a:lnTo>
                  <a:lnTo>
                    <a:pt x="1924050" y="473868"/>
                  </a:lnTo>
                  <a:lnTo>
                    <a:pt x="1843088" y="573881"/>
                  </a:lnTo>
                  <a:lnTo>
                    <a:pt x="1721644" y="709612"/>
                  </a:lnTo>
                  <a:lnTo>
                    <a:pt x="1659732" y="769143"/>
                  </a:lnTo>
                  <a:lnTo>
                    <a:pt x="1485900" y="904875"/>
                  </a:lnTo>
                  <a:lnTo>
                    <a:pt x="1221582" y="1078706"/>
                  </a:lnTo>
                  <a:lnTo>
                    <a:pt x="1021557" y="1197768"/>
                  </a:lnTo>
                  <a:lnTo>
                    <a:pt x="857250" y="1276350"/>
                  </a:lnTo>
                  <a:lnTo>
                    <a:pt x="688182" y="1345406"/>
                  </a:lnTo>
                  <a:lnTo>
                    <a:pt x="526257" y="1393031"/>
                  </a:lnTo>
                  <a:lnTo>
                    <a:pt x="357188" y="1433512"/>
                  </a:lnTo>
                  <a:lnTo>
                    <a:pt x="178594" y="1464468"/>
                  </a:lnTo>
                  <a:lnTo>
                    <a:pt x="33338" y="1481137"/>
                  </a:lnTo>
                  <a:lnTo>
                    <a:pt x="7144" y="1473993"/>
                  </a:lnTo>
                  <a:lnTo>
                    <a:pt x="0" y="1457325"/>
                  </a:lnTo>
                  <a:lnTo>
                    <a:pt x="11907" y="1438275"/>
                  </a:lnTo>
                  <a:lnTo>
                    <a:pt x="28575" y="1419225"/>
                  </a:lnTo>
                  <a:lnTo>
                    <a:pt x="59532" y="1404937"/>
                  </a:lnTo>
                  <a:lnTo>
                    <a:pt x="292894" y="1335881"/>
                  </a:lnTo>
                  <a:lnTo>
                    <a:pt x="509588" y="1257300"/>
                  </a:lnTo>
                  <a:lnTo>
                    <a:pt x="681038" y="1188243"/>
                  </a:lnTo>
                  <a:lnTo>
                    <a:pt x="831057" y="1114425"/>
                  </a:lnTo>
                  <a:lnTo>
                    <a:pt x="1078707" y="9596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85">
              <a:extLst>
                <a:ext uri="{FF2B5EF4-FFF2-40B4-BE49-F238E27FC236}">
                  <a16:creationId xmlns:a16="http://schemas.microsoft.com/office/drawing/2014/main" id="{926749D1-3315-462E-9265-EDC708BCE426}"/>
                </a:ext>
              </a:extLst>
            </p:cNvPr>
            <p:cNvSpPr/>
            <p:nvPr/>
          </p:nvSpPr>
          <p:spPr>
            <a:xfrm>
              <a:off x="4805363" y="4838700"/>
              <a:ext cx="2433637" cy="1179513"/>
            </a:xfrm>
            <a:custGeom>
              <a:avLst/>
              <a:gdLst>
                <a:gd name="connsiteX0" fmla="*/ 1133475 w 2433637"/>
                <a:gd name="connsiteY0" fmla="*/ 583406 h 1178719"/>
                <a:gd name="connsiteX1" fmla="*/ 921543 w 2433637"/>
                <a:gd name="connsiteY1" fmla="*/ 478631 h 1178719"/>
                <a:gd name="connsiteX2" fmla="*/ 838200 w 2433637"/>
                <a:gd name="connsiteY2" fmla="*/ 435769 h 1178719"/>
                <a:gd name="connsiteX3" fmla="*/ 669131 w 2433637"/>
                <a:gd name="connsiteY3" fmla="*/ 359569 h 1178719"/>
                <a:gd name="connsiteX4" fmla="*/ 545306 w 2433637"/>
                <a:gd name="connsiteY4" fmla="*/ 288131 h 1178719"/>
                <a:gd name="connsiteX5" fmla="*/ 357187 w 2433637"/>
                <a:gd name="connsiteY5" fmla="*/ 178594 h 1178719"/>
                <a:gd name="connsiteX6" fmla="*/ 178593 w 2433637"/>
                <a:gd name="connsiteY6" fmla="*/ 76200 h 1178719"/>
                <a:gd name="connsiteX7" fmla="*/ 57150 w 2433637"/>
                <a:gd name="connsiteY7" fmla="*/ 0 h 1178719"/>
                <a:gd name="connsiteX8" fmla="*/ 0 w 2433637"/>
                <a:gd name="connsiteY8" fmla="*/ 73819 h 1178719"/>
                <a:gd name="connsiteX9" fmla="*/ 111918 w 2433637"/>
                <a:gd name="connsiteY9" fmla="*/ 147638 h 1178719"/>
                <a:gd name="connsiteX10" fmla="*/ 290512 w 2433637"/>
                <a:gd name="connsiteY10" fmla="*/ 269081 h 1178719"/>
                <a:gd name="connsiteX11" fmla="*/ 438150 w 2433637"/>
                <a:gd name="connsiteY11" fmla="*/ 371475 h 1178719"/>
                <a:gd name="connsiteX12" fmla="*/ 581025 w 2433637"/>
                <a:gd name="connsiteY12" fmla="*/ 469106 h 1178719"/>
                <a:gd name="connsiteX13" fmla="*/ 707231 w 2433637"/>
                <a:gd name="connsiteY13" fmla="*/ 545306 h 1178719"/>
                <a:gd name="connsiteX14" fmla="*/ 828675 w 2433637"/>
                <a:gd name="connsiteY14" fmla="*/ 650081 h 1178719"/>
                <a:gd name="connsiteX15" fmla="*/ 1021556 w 2433637"/>
                <a:gd name="connsiteY15" fmla="*/ 814388 h 1178719"/>
                <a:gd name="connsiteX16" fmla="*/ 1193006 w 2433637"/>
                <a:gd name="connsiteY16" fmla="*/ 964406 h 1178719"/>
                <a:gd name="connsiteX17" fmla="*/ 1314450 w 2433637"/>
                <a:gd name="connsiteY17" fmla="*/ 1071563 h 1178719"/>
                <a:gd name="connsiteX18" fmla="*/ 1366837 w 2433637"/>
                <a:gd name="connsiteY18" fmla="*/ 1114425 h 1178719"/>
                <a:gd name="connsiteX19" fmla="*/ 1402556 w 2433637"/>
                <a:gd name="connsiteY19" fmla="*/ 1143000 h 1178719"/>
                <a:gd name="connsiteX20" fmla="*/ 1423987 w 2433637"/>
                <a:gd name="connsiteY20" fmla="*/ 1154906 h 1178719"/>
                <a:gd name="connsiteX21" fmla="*/ 1462087 w 2433637"/>
                <a:gd name="connsiteY21" fmla="*/ 1166813 h 1178719"/>
                <a:gd name="connsiteX22" fmla="*/ 1528762 w 2433637"/>
                <a:gd name="connsiteY22" fmla="*/ 1176338 h 1178719"/>
                <a:gd name="connsiteX23" fmla="*/ 1662112 w 2433637"/>
                <a:gd name="connsiteY23" fmla="*/ 1178719 h 1178719"/>
                <a:gd name="connsiteX24" fmla="*/ 1814512 w 2433637"/>
                <a:gd name="connsiteY24" fmla="*/ 1171575 h 1178719"/>
                <a:gd name="connsiteX25" fmla="*/ 2052637 w 2433637"/>
                <a:gd name="connsiteY25" fmla="*/ 1147763 h 1178719"/>
                <a:gd name="connsiteX26" fmla="*/ 2312193 w 2433637"/>
                <a:gd name="connsiteY26" fmla="*/ 1121569 h 1178719"/>
                <a:gd name="connsiteX27" fmla="*/ 2395537 w 2433637"/>
                <a:gd name="connsiteY27" fmla="*/ 1112044 h 1178719"/>
                <a:gd name="connsiteX28" fmla="*/ 2421731 w 2433637"/>
                <a:gd name="connsiteY28" fmla="*/ 1107281 h 1178719"/>
                <a:gd name="connsiteX29" fmla="*/ 2433637 w 2433637"/>
                <a:gd name="connsiteY29" fmla="*/ 1092994 h 1178719"/>
                <a:gd name="connsiteX30" fmla="*/ 2431256 w 2433637"/>
                <a:gd name="connsiteY30" fmla="*/ 1078706 h 1178719"/>
                <a:gd name="connsiteX31" fmla="*/ 2419350 w 2433637"/>
                <a:gd name="connsiteY31" fmla="*/ 1062038 h 1178719"/>
                <a:gd name="connsiteX32" fmla="*/ 2395537 w 2433637"/>
                <a:gd name="connsiteY32" fmla="*/ 1047750 h 1178719"/>
                <a:gd name="connsiteX33" fmla="*/ 2345531 w 2433637"/>
                <a:gd name="connsiteY33" fmla="*/ 1033463 h 1178719"/>
                <a:gd name="connsiteX34" fmla="*/ 2171700 w 2433637"/>
                <a:gd name="connsiteY34" fmla="*/ 981075 h 1178719"/>
                <a:gd name="connsiteX35" fmla="*/ 1966912 w 2433637"/>
                <a:gd name="connsiteY35" fmla="*/ 916781 h 1178719"/>
                <a:gd name="connsiteX36" fmla="*/ 1704975 w 2433637"/>
                <a:gd name="connsiteY36" fmla="*/ 826294 h 1178719"/>
                <a:gd name="connsiteX37" fmla="*/ 1431131 w 2433637"/>
                <a:gd name="connsiteY37" fmla="*/ 716756 h 1178719"/>
                <a:gd name="connsiteX38" fmla="*/ 1133475 w 2433637"/>
                <a:gd name="connsiteY38" fmla="*/ 583406 h 1178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433637" h="1178719">
                  <a:moveTo>
                    <a:pt x="1133475" y="583406"/>
                  </a:moveTo>
                  <a:lnTo>
                    <a:pt x="921543" y="478631"/>
                  </a:lnTo>
                  <a:lnTo>
                    <a:pt x="838200" y="435769"/>
                  </a:lnTo>
                  <a:lnTo>
                    <a:pt x="669131" y="359569"/>
                  </a:lnTo>
                  <a:lnTo>
                    <a:pt x="545306" y="288131"/>
                  </a:lnTo>
                  <a:lnTo>
                    <a:pt x="357187" y="178594"/>
                  </a:lnTo>
                  <a:lnTo>
                    <a:pt x="178593" y="76200"/>
                  </a:lnTo>
                  <a:lnTo>
                    <a:pt x="57150" y="0"/>
                  </a:lnTo>
                  <a:lnTo>
                    <a:pt x="0" y="73819"/>
                  </a:lnTo>
                  <a:lnTo>
                    <a:pt x="111918" y="147638"/>
                  </a:lnTo>
                  <a:lnTo>
                    <a:pt x="290512" y="269081"/>
                  </a:lnTo>
                  <a:lnTo>
                    <a:pt x="438150" y="371475"/>
                  </a:lnTo>
                  <a:lnTo>
                    <a:pt x="581025" y="469106"/>
                  </a:lnTo>
                  <a:lnTo>
                    <a:pt x="707231" y="545306"/>
                  </a:lnTo>
                  <a:lnTo>
                    <a:pt x="828675" y="650081"/>
                  </a:lnTo>
                  <a:lnTo>
                    <a:pt x="1021556" y="814388"/>
                  </a:lnTo>
                  <a:lnTo>
                    <a:pt x="1193006" y="964406"/>
                  </a:lnTo>
                  <a:lnTo>
                    <a:pt x="1314450" y="1071563"/>
                  </a:lnTo>
                  <a:lnTo>
                    <a:pt x="1366837" y="1114425"/>
                  </a:lnTo>
                  <a:lnTo>
                    <a:pt x="1402556" y="1143000"/>
                  </a:lnTo>
                  <a:lnTo>
                    <a:pt x="1423987" y="1154906"/>
                  </a:lnTo>
                  <a:lnTo>
                    <a:pt x="1462087" y="1166813"/>
                  </a:lnTo>
                  <a:lnTo>
                    <a:pt x="1528762" y="1176338"/>
                  </a:lnTo>
                  <a:lnTo>
                    <a:pt x="1662112" y="1178719"/>
                  </a:lnTo>
                  <a:lnTo>
                    <a:pt x="1814512" y="1171575"/>
                  </a:lnTo>
                  <a:lnTo>
                    <a:pt x="2052637" y="1147763"/>
                  </a:lnTo>
                  <a:lnTo>
                    <a:pt x="2312193" y="1121569"/>
                  </a:lnTo>
                  <a:lnTo>
                    <a:pt x="2395537" y="1112044"/>
                  </a:lnTo>
                  <a:lnTo>
                    <a:pt x="2421731" y="1107281"/>
                  </a:lnTo>
                  <a:lnTo>
                    <a:pt x="2433637" y="1092994"/>
                  </a:lnTo>
                  <a:lnTo>
                    <a:pt x="2431256" y="1078706"/>
                  </a:lnTo>
                  <a:lnTo>
                    <a:pt x="2419350" y="1062038"/>
                  </a:lnTo>
                  <a:lnTo>
                    <a:pt x="2395537" y="1047750"/>
                  </a:lnTo>
                  <a:lnTo>
                    <a:pt x="2345531" y="1033463"/>
                  </a:lnTo>
                  <a:lnTo>
                    <a:pt x="2171700" y="981075"/>
                  </a:lnTo>
                  <a:lnTo>
                    <a:pt x="1966912" y="916781"/>
                  </a:lnTo>
                  <a:lnTo>
                    <a:pt x="1704975" y="826294"/>
                  </a:lnTo>
                  <a:lnTo>
                    <a:pt x="1431131" y="716756"/>
                  </a:lnTo>
                  <a:lnTo>
                    <a:pt x="1133475" y="583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80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5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0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5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 nodeType="clickPar">
                      <p:stCondLst>
                        <p:cond delay="indefinite"/>
                      </p:stCondLst>
                      <p:childTnLst>
                        <p:par>
                          <p:cTn id="9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0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2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4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 nodeType="clickPar">
                      <p:stCondLst>
                        <p:cond delay="indefinite"/>
                      </p:stCondLst>
                      <p:childTnLst>
                        <p:par>
                          <p:cTn id="10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9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5570" name="グループ化 1">
            <a:extLst>
              <a:ext uri="{FF2B5EF4-FFF2-40B4-BE49-F238E27FC236}">
                <a16:creationId xmlns:a16="http://schemas.microsoft.com/office/drawing/2014/main" id="{5E130BCA-08F4-48D0-AD78-967781E5B3AC}"/>
              </a:ext>
            </a:extLst>
          </p:cNvPr>
          <p:cNvGrpSpPr>
            <a:grpSpLocks/>
          </p:cNvGrpSpPr>
          <p:nvPr/>
        </p:nvGrpSpPr>
        <p:grpSpPr bwMode="auto">
          <a:xfrm>
            <a:off x="2432050" y="1512888"/>
            <a:ext cx="4806950" cy="4514850"/>
            <a:chOff x="2432050" y="1512888"/>
            <a:chExt cx="4806950" cy="4514850"/>
          </a:xfrm>
        </p:grpSpPr>
        <p:sp>
          <p:nvSpPr>
            <p:cNvPr id="66" name="フリーフォーム 65">
              <a:extLst>
                <a:ext uri="{FF2B5EF4-FFF2-40B4-BE49-F238E27FC236}">
                  <a16:creationId xmlns:a16="http://schemas.microsoft.com/office/drawing/2014/main" id="{E7A783CD-63D0-4D1D-AE48-25D8E8D6B396}"/>
                </a:ext>
              </a:extLst>
            </p:cNvPr>
            <p:cNvSpPr/>
            <p:nvPr/>
          </p:nvSpPr>
          <p:spPr>
            <a:xfrm rot="16200000">
              <a:off x="2019300" y="2101850"/>
              <a:ext cx="2354263" cy="1528763"/>
            </a:xfrm>
            <a:custGeom>
              <a:avLst/>
              <a:gdLst>
                <a:gd name="connsiteX0" fmla="*/ 1209675 w 2355056"/>
                <a:gd name="connsiteY0" fmla="*/ 792956 h 1528762"/>
                <a:gd name="connsiteX1" fmla="*/ 1102519 w 2355056"/>
                <a:gd name="connsiteY1" fmla="*/ 738187 h 1528762"/>
                <a:gd name="connsiteX2" fmla="*/ 971550 w 2355056"/>
                <a:gd name="connsiteY2" fmla="*/ 664368 h 1528762"/>
                <a:gd name="connsiteX3" fmla="*/ 840581 w 2355056"/>
                <a:gd name="connsiteY3" fmla="*/ 588168 h 1528762"/>
                <a:gd name="connsiteX4" fmla="*/ 685800 w 2355056"/>
                <a:gd name="connsiteY4" fmla="*/ 490537 h 1528762"/>
                <a:gd name="connsiteX5" fmla="*/ 557213 w 2355056"/>
                <a:gd name="connsiteY5" fmla="*/ 404812 h 1528762"/>
                <a:gd name="connsiteX6" fmla="*/ 438150 w 2355056"/>
                <a:gd name="connsiteY6" fmla="*/ 321468 h 1528762"/>
                <a:gd name="connsiteX7" fmla="*/ 340519 w 2355056"/>
                <a:gd name="connsiteY7" fmla="*/ 247650 h 1528762"/>
                <a:gd name="connsiteX8" fmla="*/ 211931 w 2355056"/>
                <a:gd name="connsiteY8" fmla="*/ 147637 h 1528762"/>
                <a:gd name="connsiteX9" fmla="*/ 130969 w 2355056"/>
                <a:gd name="connsiteY9" fmla="*/ 78581 h 1528762"/>
                <a:gd name="connsiteX10" fmla="*/ 69056 w 2355056"/>
                <a:gd name="connsiteY10" fmla="*/ 26193 h 1528762"/>
                <a:gd name="connsiteX11" fmla="*/ 45244 w 2355056"/>
                <a:gd name="connsiteY11" fmla="*/ 9525 h 1528762"/>
                <a:gd name="connsiteX12" fmla="*/ 19050 w 2355056"/>
                <a:gd name="connsiteY12" fmla="*/ 0 h 1528762"/>
                <a:gd name="connsiteX13" fmla="*/ 2381 w 2355056"/>
                <a:gd name="connsiteY13" fmla="*/ 4762 h 1528762"/>
                <a:gd name="connsiteX14" fmla="*/ 0 w 2355056"/>
                <a:gd name="connsiteY14" fmla="*/ 26193 h 1528762"/>
                <a:gd name="connsiteX15" fmla="*/ 11906 w 2355056"/>
                <a:gd name="connsiteY15" fmla="*/ 52387 h 1528762"/>
                <a:gd name="connsiteX16" fmla="*/ 42863 w 2355056"/>
                <a:gd name="connsiteY16" fmla="*/ 90487 h 1528762"/>
                <a:gd name="connsiteX17" fmla="*/ 178594 w 2355056"/>
                <a:gd name="connsiteY17" fmla="*/ 230981 h 1528762"/>
                <a:gd name="connsiteX18" fmla="*/ 397669 w 2355056"/>
                <a:gd name="connsiteY18" fmla="*/ 435768 h 1528762"/>
                <a:gd name="connsiteX19" fmla="*/ 557213 w 2355056"/>
                <a:gd name="connsiteY19" fmla="*/ 576262 h 1528762"/>
                <a:gd name="connsiteX20" fmla="*/ 726281 w 2355056"/>
                <a:gd name="connsiteY20" fmla="*/ 716756 h 1528762"/>
                <a:gd name="connsiteX21" fmla="*/ 804863 w 2355056"/>
                <a:gd name="connsiteY21" fmla="*/ 778668 h 1528762"/>
                <a:gd name="connsiteX22" fmla="*/ 1038225 w 2355056"/>
                <a:gd name="connsiteY22" fmla="*/ 942975 h 1528762"/>
                <a:gd name="connsiteX23" fmla="*/ 1202531 w 2355056"/>
                <a:gd name="connsiteY23" fmla="*/ 1035843 h 1528762"/>
                <a:gd name="connsiteX24" fmla="*/ 1416844 w 2355056"/>
                <a:gd name="connsiteY24" fmla="*/ 1150143 h 1528762"/>
                <a:gd name="connsiteX25" fmla="*/ 1609725 w 2355056"/>
                <a:gd name="connsiteY25" fmla="*/ 1250156 h 1528762"/>
                <a:gd name="connsiteX26" fmla="*/ 1881188 w 2355056"/>
                <a:gd name="connsiteY26" fmla="*/ 1385887 h 1528762"/>
                <a:gd name="connsiteX27" fmla="*/ 1955006 w 2355056"/>
                <a:gd name="connsiteY27" fmla="*/ 1419225 h 1528762"/>
                <a:gd name="connsiteX28" fmla="*/ 1959769 w 2355056"/>
                <a:gd name="connsiteY28" fmla="*/ 1433512 h 1528762"/>
                <a:gd name="connsiteX29" fmla="*/ 1976438 w 2355056"/>
                <a:gd name="connsiteY29" fmla="*/ 1469231 h 1528762"/>
                <a:gd name="connsiteX30" fmla="*/ 1993106 w 2355056"/>
                <a:gd name="connsiteY30" fmla="*/ 1497806 h 1528762"/>
                <a:gd name="connsiteX31" fmla="*/ 2009775 w 2355056"/>
                <a:gd name="connsiteY31" fmla="*/ 1514475 h 1528762"/>
                <a:gd name="connsiteX32" fmla="*/ 2033588 w 2355056"/>
                <a:gd name="connsiteY32" fmla="*/ 1526381 h 1528762"/>
                <a:gd name="connsiteX33" fmla="*/ 2050256 w 2355056"/>
                <a:gd name="connsiteY33" fmla="*/ 1528762 h 1528762"/>
                <a:gd name="connsiteX34" fmla="*/ 2071688 w 2355056"/>
                <a:gd name="connsiteY34" fmla="*/ 1528762 h 1528762"/>
                <a:gd name="connsiteX35" fmla="*/ 2095500 w 2355056"/>
                <a:gd name="connsiteY35" fmla="*/ 1516856 h 1528762"/>
                <a:gd name="connsiteX36" fmla="*/ 2124075 w 2355056"/>
                <a:gd name="connsiteY36" fmla="*/ 1495425 h 1528762"/>
                <a:gd name="connsiteX37" fmla="*/ 2202656 w 2355056"/>
                <a:gd name="connsiteY37" fmla="*/ 1409700 h 1528762"/>
                <a:gd name="connsiteX38" fmla="*/ 2271713 w 2355056"/>
                <a:gd name="connsiteY38" fmla="*/ 1312068 h 1528762"/>
                <a:gd name="connsiteX39" fmla="*/ 2312194 w 2355056"/>
                <a:gd name="connsiteY39" fmla="*/ 1238250 h 1528762"/>
                <a:gd name="connsiteX40" fmla="*/ 2338388 w 2355056"/>
                <a:gd name="connsiteY40" fmla="*/ 1173956 h 1528762"/>
                <a:gd name="connsiteX41" fmla="*/ 2352675 w 2355056"/>
                <a:gd name="connsiteY41" fmla="*/ 1116806 h 1528762"/>
                <a:gd name="connsiteX42" fmla="*/ 2355056 w 2355056"/>
                <a:gd name="connsiteY42" fmla="*/ 1085850 h 1528762"/>
                <a:gd name="connsiteX43" fmla="*/ 2352675 w 2355056"/>
                <a:gd name="connsiteY43" fmla="*/ 1057275 h 1528762"/>
                <a:gd name="connsiteX44" fmla="*/ 2345531 w 2355056"/>
                <a:gd name="connsiteY44" fmla="*/ 1047750 h 1528762"/>
                <a:gd name="connsiteX45" fmla="*/ 2331244 w 2355056"/>
                <a:gd name="connsiteY45" fmla="*/ 1035843 h 1528762"/>
                <a:gd name="connsiteX46" fmla="*/ 2305050 w 2355056"/>
                <a:gd name="connsiteY46" fmla="*/ 1035843 h 1528762"/>
                <a:gd name="connsiteX47" fmla="*/ 2281238 w 2355056"/>
                <a:gd name="connsiteY47" fmla="*/ 1045368 h 1528762"/>
                <a:gd name="connsiteX48" fmla="*/ 2219325 w 2355056"/>
                <a:gd name="connsiteY48" fmla="*/ 1088231 h 1528762"/>
                <a:gd name="connsiteX49" fmla="*/ 2188369 w 2355056"/>
                <a:gd name="connsiteY49" fmla="*/ 1116806 h 1528762"/>
                <a:gd name="connsiteX50" fmla="*/ 2159794 w 2355056"/>
                <a:gd name="connsiteY50" fmla="*/ 1138237 h 1528762"/>
                <a:gd name="connsiteX51" fmla="*/ 2126456 w 2355056"/>
                <a:gd name="connsiteY51" fmla="*/ 1150143 h 1528762"/>
                <a:gd name="connsiteX52" fmla="*/ 2090738 w 2355056"/>
                <a:gd name="connsiteY52" fmla="*/ 1147762 h 1528762"/>
                <a:gd name="connsiteX53" fmla="*/ 1978819 w 2355056"/>
                <a:gd name="connsiteY53" fmla="*/ 1123950 h 1528762"/>
                <a:gd name="connsiteX54" fmla="*/ 1788319 w 2355056"/>
                <a:gd name="connsiteY54" fmla="*/ 1062037 h 1528762"/>
                <a:gd name="connsiteX55" fmla="*/ 1590675 w 2355056"/>
                <a:gd name="connsiteY55" fmla="*/ 978693 h 1528762"/>
                <a:gd name="connsiteX56" fmla="*/ 1366838 w 2355056"/>
                <a:gd name="connsiteY56" fmla="*/ 871537 h 1528762"/>
                <a:gd name="connsiteX57" fmla="*/ 1209675 w 2355056"/>
                <a:gd name="connsiteY57" fmla="*/ 792956 h 15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55056" h="1528762">
                  <a:moveTo>
                    <a:pt x="1209675" y="792956"/>
                  </a:moveTo>
                  <a:lnTo>
                    <a:pt x="1102519" y="738187"/>
                  </a:lnTo>
                  <a:lnTo>
                    <a:pt x="971550" y="664368"/>
                  </a:lnTo>
                  <a:lnTo>
                    <a:pt x="840581" y="588168"/>
                  </a:lnTo>
                  <a:lnTo>
                    <a:pt x="685800" y="490537"/>
                  </a:lnTo>
                  <a:lnTo>
                    <a:pt x="557213" y="404812"/>
                  </a:lnTo>
                  <a:lnTo>
                    <a:pt x="438150" y="321468"/>
                  </a:lnTo>
                  <a:lnTo>
                    <a:pt x="340519" y="247650"/>
                  </a:lnTo>
                  <a:lnTo>
                    <a:pt x="211931" y="147637"/>
                  </a:lnTo>
                  <a:lnTo>
                    <a:pt x="130969" y="78581"/>
                  </a:lnTo>
                  <a:lnTo>
                    <a:pt x="69056" y="26193"/>
                  </a:lnTo>
                  <a:lnTo>
                    <a:pt x="45244" y="9525"/>
                  </a:lnTo>
                  <a:lnTo>
                    <a:pt x="19050" y="0"/>
                  </a:lnTo>
                  <a:lnTo>
                    <a:pt x="2381" y="4762"/>
                  </a:lnTo>
                  <a:lnTo>
                    <a:pt x="0" y="26193"/>
                  </a:lnTo>
                  <a:lnTo>
                    <a:pt x="11906" y="52387"/>
                  </a:lnTo>
                  <a:lnTo>
                    <a:pt x="42863" y="90487"/>
                  </a:lnTo>
                  <a:lnTo>
                    <a:pt x="178594" y="230981"/>
                  </a:lnTo>
                  <a:lnTo>
                    <a:pt x="397669" y="435768"/>
                  </a:lnTo>
                  <a:lnTo>
                    <a:pt x="557213" y="576262"/>
                  </a:lnTo>
                  <a:lnTo>
                    <a:pt x="726281" y="716756"/>
                  </a:lnTo>
                  <a:lnTo>
                    <a:pt x="804863" y="778668"/>
                  </a:lnTo>
                  <a:lnTo>
                    <a:pt x="1038225" y="942975"/>
                  </a:lnTo>
                  <a:lnTo>
                    <a:pt x="1202531" y="1035843"/>
                  </a:lnTo>
                  <a:lnTo>
                    <a:pt x="1416844" y="1150143"/>
                  </a:lnTo>
                  <a:lnTo>
                    <a:pt x="1609725" y="1250156"/>
                  </a:lnTo>
                  <a:lnTo>
                    <a:pt x="1881188" y="1385887"/>
                  </a:lnTo>
                  <a:lnTo>
                    <a:pt x="1955006" y="1419225"/>
                  </a:lnTo>
                  <a:lnTo>
                    <a:pt x="1959769" y="1433512"/>
                  </a:lnTo>
                  <a:lnTo>
                    <a:pt x="1976438" y="1469231"/>
                  </a:lnTo>
                  <a:lnTo>
                    <a:pt x="1993106" y="1497806"/>
                  </a:lnTo>
                  <a:lnTo>
                    <a:pt x="2009775" y="1514475"/>
                  </a:lnTo>
                  <a:lnTo>
                    <a:pt x="2033588" y="1526381"/>
                  </a:lnTo>
                  <a:lnTo>
                    <a:pt x="2050256" y="1528762"/>
                  </a:lnTo>
                  <a:lnTo>
                    <a:pt x="2071688" y="1528762"/>
                  </a:lnTo>
                  <a:lnTo>
                    <a:pt x="2095500" y="1516856"/>
                  </a:lnTo>
                  <a:lnTo>
                    <a:pt x="2124075" y="1495425"/>
                  </a:lnTo>
                  <a:lnTo>
                    <a:pt x="2202656" y="1409700"/>
                  </a:lnTo>
                  <a:lnTo>
                    <a:pt x="2271713" y="1312068"/>
                  </a:lnTo>
                  <a:lnTo>
                    <a:pt x="2312194" y="1238250"/>
                  </a:lnTo>
                  <a:lnTo>
                    <a:pt x="2338388" y="1173956"/>
                  </a:lnTo>
                  <a:lnTo>
                    <a:pt x="2352675" y="1116806"/>
                  </a:lnTo>
                  <a:lnTo>
                    <a:pt x="2355056" y="1085850"/>
                  </a:lnTo>
                  <a:lnTo>
                    <a:pt x="2352675" y="1057275"/>
                  </a:lnTo>
                  <a:lnTo>
                    <a:pt x="2345531" y="1047750"/>
                  </a:lnTo>
                  <a:lnTo>
                    <a:pt x="2331244" y="1035843"/>
                  </a:lnTo>
                  <a:lnTo>
                    <a:pt x="2305050" y="1035843"/>
                  </a:lnTo>
                  <a:lnTo>
                    <a:pt x="2281238" y="1045368"/>
                  </a:lnTo>
                  <a:lnTo>
                    <a:pt x="2219325" y="1088231"/>
                  </a:lnTo>
                  <a:lnTo>
                    <a:pt x="2188369" y="1116806"/>
                  </a:lnTo>
                  <a:lnTo>
                    <a:pt x="2159794" y="1138237"/>
                  </a:lnTo>
                  <a:lnTo>
                    <a:pt x="2126456" y="1150143"/>
                  </a:lnTo>
                  <a:lnTo>
                    <a:pt x="2090738" y="1147762"/>
                  </a:lnTo>
                  <a:lnTo>
                    <a:pt x="1978819" y="1123950"/>
                  </a:lnTo>
                  <a:lnTo>
                    <a:pt x="1788319" y="1062037"/>
                  </a:lnTo>
                  <a:lnTo>
                    <a:pt x="1590675" y="978693"/>
                  </a:lnTo>
                  <a:lnTo>
                    <a:pt x="1366838" y="871537"/>
                  </a:lnTo>
                  <a:lnTo>
                    <a:pt x="1209675" y="792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3F9A5233-D294-4974-9394-FD986B11A0C4}"/>
                </a:ext>
              </a:extLst>
            </p:cNvPr>
            <p:cNvSpPr/>
            <p:nvPr/>
          </p:nvSpPr>
          <p:spPr>
            <a:xfrm>
              <a:off x="4103688" y="1512888"/>
              <a:ext cx="2565400" cy="449262"/>
            </a:xfrm>
            <a:custGeom>
              <a:avLst/>
              <a:gdLst>
                <a:gd name="connsiteX0" fmla="*/ 1164431 w 2566987"/>
                <a:gd name="connsiteY0" fmla="*/ 166687 h 450056"/>
                <a:gd name="connsiteX1" fmla="*/ 1447800 w 2566987"/>
                <a:gd name="connsiteY1" fmla="*/ 128587 h 450056"/>
                <a:gd name="connsiteX2" fmla="*/ 1721644 w 2566987"/>
                <a:gd name="connsiteY2" fmla="*/ 92869 h 450056"/>
                <a:gd name="connsiteX3" fmla="*/ 1897856 w 2566987"/>
                <a:gd name="connsiteY3" fmla="*/ 71437 h 450056"/>
                <a:gd name="connsiteX4" fmla="*/ 1935956 w 2566987"/>
                <a:gd name="connsiteY4" fmla="*/ 64294 h 450056"/>
                <a:gd name="connsiteX5" fmla="*/ 2007394 w 2566987"/>
                <a:gd name="connsiteY5" fmla="*/ 33337 h 450056"/>
                <a:gd name="connsiteX6" fmla="*/ 2085975 w 2566987"/>
                <a:gd name="connsiteY6" fmla="*/ 0 h 450056"/>
                <a:gd name="connsiteX7" fmla="*/ 2100262 w 2566987"/>
                <a:gd name="connsiteY7" fmla="*/ 0 h 450056"/>
                <a:gd name="connsiteX8" fmla="*/ 2185987 w 2566987"/>
                <a:gd name="connsiteY8" fmla="*/ 9525 h 450056"/>
                <a:gd name="connsiteX9" fmla="*/ 2305050 w 2566987"/>
                <a:gd name="connsiteY9" fmla="*/ 33337 h 450056"/>
                <a:gd name="connsiteX10" fmla="*/ 2416969 w 2566987"/>
                <a:gd name="connsiteY10" fmla="*/ 64294 h 450056"/>
                <a:gd name="connsiteX11" fmla="*/ 2483644 w 2566987"/>
                <a:gd name="connsiteY11" fmla="*/ 90487 h 450056"/>
                <a:gd name="connsiteX12" fmla="*/ 2514600 w 2566987"/>
                <a:gd name="connsiteY12" fmla="*/ 107156 h 450056"/>
                <a:gd name="connsiteX13" fmla="*/ 2540794 w 2566987"/>
                <a:gd name="connsiteY13" fmla="*/ 128587 h 450056"/>
                <a:gd name="connsiteX14" fmla="*/ 2557462 w 2566987"/>
                <a:gd name="connsiteY14" fmla="*/ 147637 h 450056"/>
                <a:gd name="connsiteX15" fmla="*/ 2566987 w 2566987"/>
                <a:gd name="connsiteY15" fmla="*/ 166687 h 450056"/>
                <a:gd name="connsiteX16" fmla="*/ 2566987 w 2566987"/>
                <a:gd name="connsiteY16" fmla="*/ 185737 h 450056"/>
                <a:gd name="connsiteX17" fmla="*/ 2555081 w 2566987"/>
                <a:gd name="connsiteY17" fmla="*/ 211931 h 450056"/>
                <a:gd name="connsiteX18" fmla="*/ 2526506 w 2566987"/>
                <a:gd name="connsiteY18" fmla="*/ 245269 h 450056"/>
                <a:gd name="connsiteX19" fmla="*/ 2497931 w 2566987"/>
                <a:gd name="connsiteY19" fmla="*/ 264319 h 450056"/>
                <a:gd name="connsiteX20" fmla="*/ 2369344 w 2566987"/>
                <a:gd name="connsiteY20" fmla="*/ 266700 h 450056"/>
                <a:gd name="connsiteX21" fmla="*/ 2019300 w 2566987"/>
                <a:gd name="connsiteY21" fmla="*/ 266700 h 450056"/>
                <a:gd name="connsiteX22" fmla="*/ 1857375 w 2566987"/>
                <a:gd name="connsiteY22" fmla="*/ 266700 h 450056"/>
                <a:gd name="connsiteX23" fmla="*/ 1616869 w 2566987"/>
                <a:gd name="connsiteY23" fmla="*/ 280987 h 450056"/>
                <a:gd name="connsiteX24" fmla="*/ 1302544 w 2566987"/>
                <a:gd name="connsiteY24" fmla="*/ 314325 h 450056"/>
                <a:gd name="connsiteX25" fmla="*/ 1000125 w 2566987"/>
                <a:gd name="connsiteY25" fmla="*/ 359569 h 450056"/>
                <a:gd name="connsiteX26" fmla="*/ 742950 w 2566987"/>
                <a:gd name="connsiteY26" fmla="*/ 392906 h 450056"/>
                <a:gd name="connsiteX27" fmla="*/ 540544 w 2566987"/>
                <a:gd name="connsiteY27" fmla="*/ 419100 h 450056"/>
                <a:gd name="connsiteX28" fmla="*/ 509587 w 2566987"/>
                <a:gd name="connsiteY28" fmla="*/ 421481 h 450056"/>
                <a:gd name="connsiteX29" fmla="*/ 464344 w 2566987"/>
                <a:gd name="connsiteY29" fmla="*/ 440531 h 450056"/>
                <a:gd name="connsiteX30" fmla="*/ 423862 w 2566987"/>
                <a:gd name="connsiteY30" fmla="*/ 450056 h 450056"/>
                <a:gd name="connsiteX31" fmla="*/ 376237 w 2566987"/>
                <a:gd name="connsiteY31" fmla="*/ 450056 h 450056"/>
                <a:gd name="connsiteX32" fmla="*/ 342900 w 2566987"/>
                <a:gd name="connsiteY32" fmla="*/ 440531 h 450056"/>
                <a:gd name="connsiteX33" fmla="*/ 273844 w 2566987"/>
                <a:gd name="connsiteY33" fmla="*/ 397669 h 450056"/>
                <a:gd name="connsiteX34" fmla="*/ 157162 w 2566987"/>
                <a:gd name="connsiteY34" fmla="*/ 319087 h 450056"/>
                <a:gd name="connsiteX35" fmla="*/ 100012 w 2566987"/>
                <a:gd name="connsiteY35" fmla="*/ 271462 h 450056"/>
                <a:gd name="connsiteX36" fmla="*/ 50006 w 2566987"/>
                <a:gd name="connsiteY36" fmla="*/ 223837 h 450056"/>
                <a:gd name="connsiteX37" fmla="*/ 21431 w 2566987"/>
                <a:gd name="connsiteY37" fmla="*/ 190500 h 450056"/>
                <a:gd name="connsiteX38" fmla="*/ 4762 w 2566987"/>
                <a:gd name="connsiteY38" fmla="*/ 157162 h 450056"/>
                <a:gd name="connsiteX39" fmla="*/ 0 w 2566987"/>
                <a:gd name="connsiteY39" fmla="*/ 130969 h 450056"/>
                <a:gd name="connsiteX40" fmla="*/ 4762 w 2566987"/>
                <a:gd name="connsiteY40" fmla="*/ 121444 h 450056"/>
                <a:gd name="connsiteX41" fmla="*/ 11906 w 2566987"/>
                <a:gd name="connsiteY41" fmla="*/ 119062 h 450056"/>
                <a:gd name="connsiteX42" fmla="*/ 28575 w 2566987"/>
                <a:gd name="connsiteY42" fmla="*/ 119062 h 450056"/>
                <a:gd name="connsiteX43" fmla="*/ 73819 w 2566987"/>
                <a:gd name="connsiteY43" fmla="*/ 135731 h 450056"/>
                <a:gd name="connsiteX44" fmla="*/ 161925 w 2566987"/>
                <a:gd name="connsiteY44" fmla="*/ 173831 h 450056"/>
                <a:gd name="connsiteX45" fmla="*/ 233362 w 2566987"/>
                <a:gd name="connsiteY45" fmla="*/ 197644 h 450056"/>
                <a:gd name="connsiteX46" fmla="*/ 340519 w 2566987"/>
                <a:gd name="connsiteY46" fmla="*/ 228600 h 450056"/>
                <a:gd name="connsiteX47" fmla="*/ 438150 w 2566987"/>
                <a:gd name="connsiteY47" fmla="*/ 245269 h 450056"/>
                <a:gd name="connsiteX48" fmla="*/ 516731 w 2566987"/>
                <a:gd name="connsiteY48" fmla="*/ 247650 h 450056"/>
                <a:gd name="connsiteX49" fmla="*/ 688181 w 2566987"/>
                <a:gd name="connsiteY49" fmla="*/ 228600 h 450056"/>
                <a:gd name="connsiteX50" fmla="*/ 1164431 w 2566987"/>
                <a:gd name="connsiteY50" fmla="*/ 166687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566987" h="450056">
                  <a:moveTo>
                    <a:pt x="1164431" y="166687"/>
                  </a:moveTo>
                  <a:lnTo>
                    <a:pt x="1447800" y="128587"/>
                  </a:lnTo>
                  <a:lnTo>
                    <a:pt x="1721644" y="92869"/>
                  </a:lnTo>
                  <a:lnTo>
                    <a:pt x="1897856" y="71437"/>
                  </a:lnTo>
                  <a:lnTo>
                    <a:pt x="1935956" y="64294"/>
                  </a:lnTo>
                  <a:lnTo>
                    <a:pt x="2007394" y="33337"/>
                  </a:lnTo>
                  <a:lnTo>
                    <a:pt x="2085975" y="0"/>
                  </a:lnTo>
                  <a:lnTo>
                    <a:pt x="2100262" y="0"/>
                  </a:lnTo>
                  <a:lnTo>
                    <a:pt x="2185987" y="9525"/>
                  </a:lnTo>
                  <a:lnTo>
                    <a:pt x="2305050" y="33337"/>
                  </a:lnTo>
                  <a:lnTo>
                    <a:pt x="2416969" y="64294"/>
                  </a:lnTo>
                  <a:lnTo>
                    <a:pt x="2483644" y="90487"/>
                  </a:lnTo>
                  <a:lnTo>
                    <a:pt x="2514600" y="107156"/>
                  </a:lnTo>
                  <a:lnTo>
                    <a:pt x="2540794" y="128587"/>
                  </a:lnTo>
                  <a:lnTo>
                    <a:pt x="2557462" y="147637"/>
                  </a:lnTo>
                  <a:lnTo>
                    <a:pt x="2566987" y="166687"/>
                  </a:lnTo>
                  <a:lnTo>
                    <a:pt x="2566987" y="185737"/>
                  </a:lnTo>
                  <a:lnTo>
                    <a:pt x="2555081" y="211931"/>
                  </a:lnTo>
                  <a:lnTo>
                    <a:pt x="2526506" y="245269"/>
                  </a:lnTo>
                  <a:lnTo>
                    <a:pt x="2497931" y="264319"/>
                  </a:lnTo>
                  <a:lnTo>
                    <a:pt x="2369344" y="266700"/>
                  </a:lnTo>
                  <a:lnTo>
                    <a:pt x="2019300" y="266700"/>
                  </a:lnTo>
                  <a:lnTo>
                    <a:pt x="1857375" y="266700"/>
                  </a:lnTo>
                  <a:lnTo>
                    <a:pt x="1616869" y="280987"/>
                  </a:lnTo>
                  <a:lnTo>
                    <a:pt x="1302544" y="314325"/>
                  </a:lnTo>
                  <a:lnTo>
                    <a:pt x="1000125" y="359569"/>
                  </a:lnTo>
                  <a:lnTo>
                    <a:pt x="742950" y="392906"/>
                  </a:lnTo>
                  <a:lnTo>
                    <a:pt x="540544" y="419100"/>
                  </a:lnTo>
                  <a:lnTo>
                    <a:pt x="509587" y="421481"/>
                  </a:lnTo>
                  <a:lnTo>
                    <a:pt x="464344" y="440531"/>
                  </a:lnTo>
                  <a:lnTo>
                    <a:pt x="423862" y="450056"/>
                  </a:lnTo>
                  <a:lnTo>
                    <a:pt x="376237" y="450056"/>
                  </a:lnTo>
                  <a:lnTo>
                    <a:pt x="342900" y="440531"/>
                  </a:lnTo>
                  <a:lnTo>
                    <a:pt x="273844" y="397669"/>
                  </a:lnTo>
                  <a:lnTo>
                    <a:pt x="157162" y="319087"/>
                  </a:lnTo>
                  <a:lnTo>
                    <a:pt x="100012" y="271462"/>
                  </a:lnTo>
                  <a:lnTo>
                    <a:pt x="50006" y="223837"/>
                  </a:lnTo>
                  <a:lnTo>
                    <a:pt x="21431" y="190500"/>
                  </a:lnTo>
                  <a:lnTo>
                    <a:pt x="4762" y="157162"/>
                  </a:lnTo>
                  <a:lnTo>
                    <a:pt x="0" y="130969"/>
                  </a:lnTo>
                  <a:lnTo>
                    <a:pt x="4762" y="121444"/>
                  </a:lnTo>
                  <a:lnTo>
                    <a:pt x="11906" y="119062"/>
                  </a:lnTo>
                  <a:lnTo>
                    <a:pt x="28575" y="119062"/>
                  </a:lnTo>
                  <a:lnTo>
                    <a:pt x="73819" y="135731"/>
                  </a:lnTo>
                  <a:lnTo>
                    <a:pt x="161925" y="173831"/>
                  </a:lnTo>
                  <a:lnTo>
                    <a:pt x="233362" y="197644"/>
                  </a:lnTo>
                  <a:lnTo>
                    <a:pt x="340519" y="228600"/>
                  </a:lnTo>
                  <a:lnTo>
                    <a:pt x="438150" y="245269"/>
                  </a:lnTo>
                  <a:lnTo>
                    <a:pt x="516731" y="247650"/>
                  </a:lnTo>
                  <a:lnTo>
                    <a:pt x="688181" y="228600"/>
                  </a:lnTo>
                  <a:lnTo>
                    <a:pt x="1164431" y="1666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95C77DA2-D49A-4DA1-8C58-43D09026E0EE}"/>
                </a:ext>
              </a:extLst>
            </p:cNvPr>
            <p:cNvSpPr/>
            <p:nvPr/>
          </p:nvSpPr>
          <p:spPr>
            <a:xfrm rot="16200000">
              <a:off x="1774032" y="4307681"/>
              <a:ext cx="3041650" cy="398463"/>
            </a:xfrm>
            <a:custGeom>
              <a:avLst/>
              <a:gdLst>
                <a:gd name="connsiteX0" fmla="*/ 1560919 w 3041989"/>
                <a:gd name="connsiteY0" fmla="*/ 355457 h 399245"/>
                <a:gd name="connsiteX1" fmla="*/ 1998801 w 3041989"/>
                <a:gd name="connsiteY1" fmla="*/ 370912 h 399245"/>
                <a:gd name="connsiteX2" fmla="*/ 2446985 w 3041989"/>
                <a:gd name="connsiteY2" fmla="*/ 386366 h 399245"/>
                <a:gd name="connsiteX3" fmla="*/ 2835927 w 3041989"/>
                <a:gd name="connsiteY3" fmla="*/ 399245 h 399245"/>
                <a:gd name="connsiteX4" fmla="*/ 2853958 w 3041989"/>
                <a:gd name="connsiteY4" fmla="*/ 399245 h 399245"/>
                <a:gd name="connsiteX5" fmla="*/ 2877140 w 3041989"/>
                <a:gd name="connsiteY5" fmla="*/ 388942 h 399245"/>
                <a:gd name="connsiteX6" fmla="*/ 2913201 w 3041989"/>
                <a:gd name="connsiteY6" fmla="*/ 360609 h 399245"/>
                <a:gd name="connsiteX7" fmla="*/ 2956989 w 3041989"/>
                <a:gd name="connsiteY7" fmla="*/ 319396 h 399245"/>
                <a:gd name="connsiteX8" fmla="*/ 3041989 w 3041989"/>
                <a:gd name="connsiteY8" fmla="*/ 216365 h 399245"/>
                <a:gd name="connsiteX9" fmla="*/ 2820473 w 3041989"/>
                <a:gd name="connsiteY9" fmla="*/ 69546 h 399245"/>
                <a:gd name="connsiteX10" fmla="*/ 2743200 w 3041989"/>
                <a:gd name="connsiteY10" fmla="*/ 128789 h 399245"/>
                <a:gd name="connsiteX11" fmla="*/ 2696836 w 3041989"/>
                <a:gd name="connsiteY11" fmla="*/ 167425 h 399245"/>
                <a:gd name="connsiteX12" fmla="*/ 2678805 w 3041989"/>
                <a:gd name="connsiteY12" fmla="*/ 177729 h 399245"/>
                <a:gd name="connsiteX13" fmla="*/ 2537138 w 3041989"/>
                <a:gd name="connsiteY13" fmla="*/ 177729 h 399245"/>
                <a:gd name="connsiteX14" fmla="*/ 2081225 w 3041989"/>
                <a:gd name="connsiteY14" fmla="*/ 175153 h 399245"/>
                <a:gd name="connsiteX15" fmla="*/ 1867436 w 3041989"/>
                <a:gd name="connsiteY15" fmla="*/ 177729 h 399245"/>
                <a:gd name="connsiteX16" fmla="*/ 1694859 w 3041989"/>
                <a:gd name="connsiteY16" fmla="*/ 164850 h 399245"/>
                <a:gd name="connsiteX17" fmla="*/ 1424403 w 3041989"/>
                <a:gd name="connsiteY17" fmla="*/ 141668 h 399245"/>
                <a:gd name="connsiteX18" fmla="*/ 994249 w 3041989"/>
                <a:gd name="connsiteY18" fmla="*/ 108183 h 399245"/>
                <a:gd name="connsiteX19" fmla="*/ 723792 w 3041989"/>
                <a:gd name="connsiteY19" fmla="*/ 85001 h 399245"/>
                <a:gd name="connsiteX20" fmla="*/ 672277 w 3041989"/>
                <a:gd name="connsiteY20" fmla="*/ 69546 h 399245"/>
                <a:gd name="connsiteX21" fmla="*/ 517730 w 3041989"/>
                <a:gd name="connsiteY21" fmla="*/ 18030 h 399245"/>
                <a:gd name="connsiteX22" fmla="*/ 461063 w 3041989"/>
                <a:gd name="connsiteY22" fmla="*/ 0 h 399245"/>
                <a:gd name="connsiteX23" fmla="*/ 394093 w 3041989"/>
                <a:gd name="connsiteY23" fmla="*/ 7727 h 399245"/>
                <a:gd name="connsiteX24" fmla="*/ 244698 w 3041989"/>
                <a:gd name="connsiteY24" fmla="*/ 38637 h 399245"/>
                <a:gd name="connsiteX25" fmla="*/ 113334 w 3041989"/>
                <a:gd name="connsiteY25" fmla="*/ 82425 h 399245"/>
                <a:gd name="connsiteX26" fmla="*/ 51515 w 3041989"/>
                <a:gd name="connsiteY26" fmla="*/ 108183 h 399245"/>
                <a:gd name="connsiteX27" fmla="*/ 36060 w 3041989"/>
                <a:gd name="connsiteY27" fmla="*/ 121061 h 399245"/>
                <a:gd name="connsiteX28" fmla="*/ 12878 w 3041989"/>
                <a:gd name="connsiteY28" fmla="*/ 151971 h 399245"/>
                <a:gd name="connsiteX29" fmla="*/ 0 w 3041989"/>
                <a:gd name="connsiteY29" fmla="*/ 180304 h 399245"/>
                <a:gd name="connsiteX30" fmla="*/ 2575 w 3041989"/>
                <a:gd name="connsiteY30" fmla="*/ 193183 h 399245"/>
                <a:gd name="connsiteX31" fmla="*/ 10303 w 3041989"/>
                <a:gd name="connsiteY31" fmla="*/ 208638 h 399245"/>
                <a:gd name="connsiteX32" fmla="*/ 41212 w 3041989"/>
                <a:gd name="connsiteY32" fmla="*/ 226668 h 399245"/>
                <a:gd name="connsiteX33" fmla="*/ 115909 w 3041989"/>
                <a:gd name="connsiteY33" fmla="*/ 260153 h 399245"/>
                <a:gd name="connsiteX34" fmla="*/ 182880 w 3041989"/>
                <a:gd name="connsiteY34" fmla="*/ 285911 h 399245"/>
                <a:gd name="connsiteX35" fmla="*/ 236971 w 3041989"/>
                <a:gd name="connsiteY35" fmla="*/ 301366 h 399245"/>
                <a:gd name="connsiteX36" fmla="*/ 309092 w 3041989"/>
                <a:gd name="connsiteY36" fmla="*/ 309093 h 399245"/>
                <a:gd name="connsiteX37" fmla="*/ 443033 w 3041989"/>
                <a:gd name="connsiteY37" fmla="*/ 314245 h 399245"/>
                <a:gd name="connsiteX38" fmla="*/ 708338 w 3041989"/>
                <a:gd name="connsiteY38" fmla="*/ 324548 h 399245"/>
                <a:gd name="connsiteX39" fmla="*/ 1092128 w 3041989"/>
                <a:gd name="connsiteY39" fmla="*/ 337427 h 399245"/>
                <a:gd name="connsiteX40" fmla="*/ 1560919 w 3041989"/>
                <a:gd name="connsiteY40" fmla="*/ 355457 h 39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041989" h="399245">
                  <a:moveTo>
                    <a:pt x="1560919" y="355457"/>
                  </a:moveTo>
                  <a:lnTo>
                    <a:pt x="1998801" y="370912"/>
                  </a:lnTo>
                  <a:lnTo>
                    <a:pt x="2446985" y="386366"/>
                  </a:lnTo>
                  <a:lnTo>
                    <a:pt x="2835927" y="399245"/>
                  </a:lnTo>
                  <a:lnTo>
                    <a:pt x="2853958" y="399245"/>
                  </a:lnTo>
                  <a:lnTo>
                    <a:pt x="2877140" y="388942"/>
                  </a:lnTo>
                  <a:lnTo>
                    <a:pt x="2913201" y="360609"/>
                  </a:lnTo>
                  <a:lnTo>
                    <a:pt x="2956989" y="319396"/>
                  </a:lnTo>
                  <a:lnTo>
                    <a:pt x="3041989" y="216365"/>
                  </a:lnTo>
                  <a:lnTo>
                    <a:pt x="2820473" y="69546"/>
                  </a:lnTo>
                  <a:lnTo>
                    <a:pt x="2743200" y="128789"/>
                  </a:lnTo>
                  <a:lnTo>
                    <a:pt x="2696836" y="167425"/>
                  </a:lnTo>
                  <a:lnTo>
                    <a:pt x="2678805" y="177729"/>
                  </a:lnTo>
                  <a:lnTo>
                    <a:pt x="2537138" y="177729"/>
                  </a:lnTo>
                  <a:lnTo>
                    <a:pt x="2081225" y="175153"/>
                  </a:lnTo>
                  <a:lnTo>
                    <a:pt x="1867436" y="177729"/>
                  </a:lnTo>
                  <a:lnTo>
                    <a:pt x="1694859" y="164850"/>
                  </a:lnTo>
                  <a:lnTo>
                    <a:pt x="1424403" y="141668"/>
                  </a:lnTo>
                  <a:lnTo>
                    <a:pt x="994249" y="108183"/>
                  </a:lnTo>
                  <a:lnTo>
                    <a:pt x="723792" y="85001"/>
                  </a:lnTo>
                  <a:lnTo>
                    <a:pt x="672277" y="69546"/>
                  </a:lnTo>
                  <a:lnTo>
                    <a:pt x="517730" y="18030"/>
                  </a:lnTo>
                  <a:lnTo>
                    <a:pt x="461063" y="0"/>
                  </a:lnTo>
                  <a:lnTo>
                    <a:pt x="394093" y="7727"/>
                  </a:lnTo>
                  <a:lnTo>
                    <a:pt x="244698" y="38637"/>
                  </a:lnTo>
                  <a:lnTo>
                    <a:pt x="113334" y="82425"/>
                  </a:lnTo>
                  <a:lnTo>
                    <a:pt x="51515" y="108183"/>
                  </a:lnTo>
                  <a:lnTo>
                    <a:pt x="36060" y="121061"/>
                  </a:lnTo>
                  <a:lnTo>
                    <a:pt x="12878" y="151971"/>
                  </a:lnTo>
                  <a:lnTo>
                    <a:pt x="0" y="180304"/>
                  </a:lnTo>
                  <a:lnTo>
                    <a:pt x="2575" y="193183"/>
                  </a:lnTo>
                  <a:lnTo>
                    <a:pt x="10303" y="208638"/>
                  </a:lnTo>
                  <a:lnTo>
                    <a:pt x="41212" y="226668"/>
                  </a:lnTo>
                  <a:lnTo>
                    <a:pt x="115909" y="260153"/>
                  </a:lnTo>
                  <a:lnTo>
                    <a:pt x="182880" y="285911"/>
                  </a:lnTo>
                  <a:lnTo>
                    <a:pt x="236971" y="301366"/>
                  </a:lnTo>
                  <a:lnTo>
                    <a:pt x="309092" y="309093"/>
                  </a:lnTo>
                  <a:lnTo>
                    <a:pt x="443033" y="314245"/>
                  </a:lnTo>
                  <a:lnTo>
                    <a:pt x="708338" y="324548"/>
                  </a:lnTo>
                  <a:lnTo>
                    <a:pt x="1092128" y="337427"/>
                  </a:lnTo>
                  <a:lnTo>
                    <a:pt x="1560919" y="3554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D181AECF-C151-4DA5-A3EC-246CF4AC16BC}"/>
                </a:ext>
              </a:extLst>
            </p:cNvPr>
            <p:cNvSpPr/>
            <p:nvPr/>
          </p:nvSpPr>
          <p:spPr>
            <a:xfrm>
              <a:off x="4983163" y="1763713"/>
              <a:ext cx="474662" cy="542925"/>
            </a:xfrm>
            <a:custGeom>
              <a:avLst/>
              <a:gdLst>
                <a:gd name="connsiteX0" fmla="*/ 128588 w 473869"/>
                <a:gd name="connsiteY0" fmla="*/ 300038 h 542925"/>
                <a:gd name="connsiteX1" fmla="*/ 183357 w 473869"/>
                <a:gd name="connsiteY1" fmla="*/ 200025 h 542925"/>
                <a:gd name="connsiteX2" fmla="*/ 192882 w 473869"/>
                <a:gd name="connsiteY2" fmla="*/ 171450 h 542925"/>
                <a:gd name="connsiteX3" fmla="*/ 190500 w 473869"/>
                <a:gd name="connsiteY3" fmla="*/ 152400 h 542925"/>
                <a:gd name="connsiteX4" fmla="*/ 185738 w 473869"/>
                <a:gd name="connsiteY4" fmla="*/ 133350 h 542925"/>
                <a:gd name="connsiteX5" fmla="*/ 173832 w 473869"/>
                <a:gd name="connsiteY5" fmla="*/ 116682 h 542925"/>
                <a:gd name="connsiteX6" fmla="*/ 107157 w 473869"/>
                <a:gd name="connsiteY6" fmla="*/ 61913 h 542925"/>
                <a:gd name="connsiteX7" fmla="*/ 440532 w 473869"/>
                <a:gd name="connsiteY7" fmla="*/ 0 h 542925"/>
                <a:gd name="connsiteX8" fmla="*/ 473869 w 473869"/>
                <a:gd name="connsiteY8" fmla="*/ 135732 h 542925"/>
                <a:gd name="connsiteX9" fmla="*/ 473869 w 473869"/>
                <a:gd name="connsiteY9" fmla="*/ 142875 h 542925"/>
                <a:gd name="connsiteX10" fmla="*/ 457200 w 473869"/>
                <a:gd name="connsiteY10" fmla="*/ 164307 h 542925"/>
                <a:gd name="connsiteX11" fmla="*/ 311944 w 473869"/>
                <a:gd name="connsiteY11" fmla="*/ 311944 h 542925"/>
                <a:gd name="connsiteX12" fmla="*/ 95250 w 473869"/>
                <a:gd name="connsiteY12" fmla="*/ 528638 h 542925"/>
                <a:gd name="connsiteX13" fmla="*/ 0 w 473869"/>
                <a:gd name="connsiteY13" fmla="*/ 542925 h 542925"/>
                <a:gd name="connsiteX14" fmla="*/ 50007 w 473869"/>
                <a:gd name="connsiteY14" fmla="*/ 442913 h 542925"/>
                <a:gd name="connsiteX15" fmla="*/ 128588 w 473869"/>
                <a:gd name="connsiteY15" fmla="*/ 300038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73869" h="542925">
                  <a:moveTo>
                    <a:pt x="128588" y="300038"/>
                  </a:moveTo>
                  <a:lnTo>
                    <a:pt x="183357" y="200025"/>
                  </a:lnTo>
                  <a:lnTo>
                    <a:pt x="192882" y="171450"/>
                  </a:lnTo>
                  <a:lnTo>
                    <a:pt x="190500" y="152400"/>
                  </a:lnTo>
                  <a:lnTo>
                    <a:pt x="185738" y="133350"/>
                  </a:lnTo>
                  <a:lnTo>
                    <a:pt x="173832" y="116682"/>
                  </a:lnTo>
                  <a:lnTo>
                    <a:pt x="107157" y="61913"/>
                  </a:lnTo>
                  <a:lnTo>
                    <a:pt x="440532" y="0"/>
                  </a:lnTo>
                  <a:lnTo>
                    <a:pt x="473869" y="135732"/>
                  </a:lnTo>
                  <a:lnTo>
                    <a:pt x="473869" y="142875"/>
                  </a:lnTo>
                  <a:lnTo>
                    <a:pt x="457200" y="164307"/>
                  </a:lnTo>
                  <a:lnTo>
                    <a:pt x="311944" y="311944"/>
                  </a:lnTo>
                  <a:lnTo>
                    <a:pt x="95250" y="528638"/>
                  </a:lnTo>
                  <a:lnTo>
                    <a:pt x="0" y="542925"/>
                  </a:lnTo>
                  <a:lnTo>
                    <a:pt x="50007" y="442913"/>
                  </a:lnTo>
                  <a:lnTo>
                    <a:pt x="128588" y="300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62A1FE55-22C8-455A-8017-9F2F561734D0}"/>
                </a:ext>
              </a:extLst>
            </p:cNvPr>
            <p:cNvSpPr/>
            <p:nvPr/>
          </p:nvSpPr>
          <p:spPr>
            <a:xfrm>
              <a:off x="4438650" y="2198688"/>
              <a:ext cx="352425" cy="1279525"/>
            </a:xfrm>
            <a:custGeom>
              <a:avLst/>
              <a:gdLst>
                <a:gd name="connsiteX0" fmla="*/ 171450 w 352425"/>
                <a:gd name="connsiteY0" fmla="*/ 750094 h 1281112"/>
                <a:gd name="connsiteX1" fmla="*/ 171450 w 352425"/>
                <a:gd name="connsiteY1" fmla="*/ 514350 h 1281112"/>
                <a:gd name="connsiteX2" fmla="*/ 166688 w 352425"/>
                <a:gd name="connsiteY2" fmla="*/ 433387 h 1281112"/>
                <a:gd name="connsiteX3" fmla="*/ 159544 w 352425"/>
                <a:gd name="connsiteY3" fmla="*/ 371475 h 1281112"/>
                <a:gd name="connsiteX4" fmla="*/ 152400 w 352425"/>
                <a:gd name="connsiteY4" fmla="*/ 326231 h 1281112"/>
                <a:gd name="connsiteX5" fmla="*/ 142875 w 352425"/>
                <a:gd name="connsiteY5" fmla="*/ 288131 h 1281112"/>
                <a:gd name="connsiteX6" fmla="*/ 126206 w 352425"/>
                <a:gd name="connsiteY6" fmla="*/ 230981 h 1281112"/>
                <a:gd name="connsiteX7" fmla="*/ 102394 w 352425"/>
                <a:gd name="connsiteY7" fmla="*/ 183356 h 1281112"/>
                <a:gd name="connsiteX8" fmla="*/ 59531 w 352425"/>
                <a:gd name="connsiteY8" fmla="*/ 116681 h 1281112"/>
                <a:gd name="connsiteX9" fmla="*/ 33338 w 352425"/>
                <a:gd name="connsiteY9" fmla="*/ 76200 h 1281112"/>
                <a:gd name="connsiteX10" fmla="*/ 14288 w 352425"/>
                <a:gd name="connsiteY10" fmla="*/ 47625 h 1281112"/>
                <a:gd name="connsiteX11" fmla="*/ 2381 w 352425"/>
                <a:gd name="connsiteY11" fmla="*/ 26194 h 1281112"/>
                <a:gd name="connsiteX12" fmla="*/ 0 w 352425"/>
                <a:gd name="connsiteY12" fmla="*/ 14287 h 1281112"/>
                <a:gd name="connsiteX13" fmla="*/ 2381 w 352425"/>
                <a:gd name="connsiteY13" fmla="*/ 4762 h 1281112"/>
                <a:gd name="connsiteX14" fmla="*/ 11906 w 352425"/>
                <a:gd name="connsiteY14" fmla="*/ 0 h 1281112"/>
                <a:gd name="connsiteX15" fmla="*/ 30956 w 352425"/>
                <a:gd name="connsiteY15" fmla="*/ 0 h 1281112"/>
                <a:gd name="connsiteX16" fmla="*/ 69056 w 352425"/>
                <a:gd name="connsiteY16" fmla="*/ 7144 h 1281112"/>
                <a:gd name="connsiteX17" fmla="*/ 126206 w 352425"/>
                <a:gd name="connsiteY17" fmla="*/ 26194 h 1281112"/>
                <a:gd name="connsiteX18" fmla="*/ 204788 w 352425"/>
                <a:gd name="connsiteY18" fmla="*/ 57150 h 1281112"/>
                <a:gd name="connsiteX19" fmla="*/ 273844 w 352425"/>
                <a:gd name="connsiteY19" fmla="*/ 88106 h 1281112"/>
                <a:gd name="connsiteX20" fmla="*/ 297656 w 352425"/>
                <a:gd name="connsiteY20" fmla="*/ 102394 h 1281112"/>
                <a:gd name="connsiteX21" fmla="*/ 328613 w 352425"/>
                <a:gd name="connsiteY21" fmla="*/ 178594 h 1281112"/>
                <a:gd name="connsiteX22" fmla="*/ 345281 w 352425"/>
                <a:gd name="connsiteY22" fmla="*/ 350044 h 1281112"/>
                <a:gd name="connsiteX23" fmla="*/ 350044 w 352425"/>
                <a:gd name="connsiteY23" fmla="*/ 457200 h 1281112"/>
                <a:gd name="connsiteX24" fmla="*/ 352425 w 352425"/>
                <a:gd name="connsiteY24" fmla="*/ 666750 h 1281112"/>
                <a:gd name="connsiteX25" fmla="*/ 347663 w 352425"/>
                <a:gd name="connsiteY25" fmla="*/ 850106 h 1281112"/>
                <a:gd name="connsiteX26" fmla="*/ 352425 w 352425"/>
                <a:gd name="connsiteY26" fmla="*/ 988219 h 1281112"/>
                <a:gd name="connsiteX27" fmla="*/ 352425 w 352425"/>
                <a:gd name="connsiteY27" fmla="*/ 1259681 h 1281112"/>
                <a:gd name="connsiteX28" fmla="*/ 169069 w 352425"/>
                <a:gd name="connsiteY28" fmla="*/ 1281112 h 1281112"/>
                <a:gd name="connsiteX29" fmla="*/ 171450 w 352425"/>
                <a:gd name="connsiteY29" fmla="*/ 1150144 h 1281112"/>
                <a:gd name="connsiteX30" fmla="*/ 171450 w 352425"/>
                <a:gd name="connsiteY30" fmla="*/ 750094 h 1281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52425" h="1281112">
                  <a:moveTo>
                    <a:pt x="171450" y="750094"/>
                  </a:moveTo>
                  <a:lnTo>
                    <a:pt x="171450" y="514350"/>
                  </a:lnTo>
                  <a:lnTo>
                    <a:pt x="166688" y="433387"/>
                  </a:lnTo>
                  <a:lnTo>
                    <a:pt x="159544" y="371475"/>
                  </a:lnTo>
                  <a:lnTo>
                    <a:pt x="152400" y="326231"/>
                  </a:lnTo>
                  <a:lnTo>
                    <a:pt x="142875" y="288131"/>
                  </a:lnTo>
                  <a:lnTo>
                    <a:pt x="126206" y="230981"/>
                  </a:lnTo>
                  <a:lnTo>
                    <a:pt x="102394" y="183356"/>
                  </a:lnTo>
                  <a:lnTo>
                    <a:pt x="59531" y="116681"/>
                  </a:lnTo>
                  <a:lnTo>
                    <a:pt x="33338" y="76200"/>
                  </a:lnTo>
                  <a:lnTo>
                    <a:pt x="14288" y="47625"/>
                  </a:lnTo>
                  <a:lnTo>
                    <a:pt x="2381" y="26194"/>
                  </a:lnTo>
                  <a:lnTo>
                    <a:pt x="0" y="14287"/>
                  </a:lnTo>
                  <a:lnTo>
                    <a:pt x="2381" y="4762"/>
                  </a:lnTo>
                  <a:lnTo>
                    <a:pt x="11906" y="0"/>
                  </a:lnTo>
                  <a:lnTo>
                    <a:pt x="30956" y="0"/>
                  </a:lnTo>
                  <a:lnTo>
                    <a:pt x="69056" y="7144"/>
                  </a:lnTo>
                  <a:lnTo>
                    <a:pt x="126206" y="26194"/>
                  </a:lnTo>
                  <a:lnTo>
                    <a:pt x="204788" y="57150"/>
                  </a:lnTo>
                  <a:lnTo>
                    <a:pt x="273844" y="88106"/>
                  </a:lnTo>
                  <a:lnTo>
                    <a:pt x="297656" y="102394"/>
                  </a:lnTo>
                  <a:lnTo>
                    <a:pt x="328613" y="178594"/>
                  </a:lnTo>
                  <a:lnTo>
                    <a:pt x="345281" y="350044"/>
                  </a:lnTo>
                  <a:lnTo>
                    <a:pt x="350044" y="457200"/>
                  </a:lnTo>
                  <a:cubicBezTo>
                    <a:pt x="350838" y="527050"/>
                    <a:pt x="351631" y="596900"/>
                    <a:pt x="352425" y="666750"/>
                  </a:cubicBezTo>
                  <a:lnTo>
                    <a:pt x="347663" y="850106"/>
                  </a:lnTo>
                  <a:lnTo>
                    <a:pt x="352425" y="988219"/>
                  </a:lnTo>
                  <a:lnTo>
                    <a:pt x="352425" y="1259681"/>
                  </a:lnTo>
                  <a:lnTo>
                    <a:pt x="169069" y="1281112"/>
                  </a:lnTo>
                  <a:cubicBezTo>
                    <a:pt x="169863" y="1237456"/>
                    <a:pt x="170656" y="1193800"/>
                    <a:pt x="171450" y="1150144"/>
                  </a:cubicBezTo>
                  <a:cubicBezTo>
                    <a:pt x="170656" y="1023938"/>
                    <a:pt x="169863" y="897731"/>
                    <a:pt x="171450" y="75009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71">
              <a:extLst>
                <a:ext uri="{FF2B5EF4-FFF2-40B4-BE49-F238E27FC236}">
                  <a16:creationId xmlns:a16="http://schemas.microsoft.com/office/drawing/2014/main" id="{BC10AA70-3CC1-420F-A055-2E82FE07EE39}"/>
                </a:ext>
              </a:extLst>
            </p:cNvPr>
            <p:cNvSpPr/>
            <p:nvPr/>
          </p:nvSpPr>
          <p:spPr>
            <a:xfrm>
              <a:off x="4668838" y="2038350"/>
              <a:ext cx="1644650" cy="1306513"/>
            </a:xfrm>
            <a:custGeom>
              <a:avLst/>
              <a:gdLst>
                <a:gd name="connsiteX0" fmla="*/ 1150144 w 1643063"/>
                <a:gd name="connsiteY0" fmla="*/ 221456 h 1307306"/>
                <a:gd name="connsiteX1" fmla="*/ 778669 w 1643063"/>
                <a:gd name="connsiteY1" fmla="*/ 264319 h 1307306"/>
                <a:gd name="connsiteX2" fmla="*/ 464344 w 1643063"/>
                <a:gd name="connsiteY2" fmla="*/ 304800 h 1307306"/>
                <a:gd name="connsiteX3" fmla="*/ 195263 w 1643063"/>
                <a:gd name="connsiteY3" fmla="*/ 345281 h 1307306"/>
                <a:gd name="connsiteX4" fmla="*/ 38100 w 1643063"/>
                <a:gd name="connsiteY4" fmla="*/ 373856 h 1307306"/>
                <a:gd name="connsiteX5" fmla="*/ 0 w 1643063"/>
                <a:gd name="connsiteY5" fmla="*/ 261938 h 1307306"/>
                <a:gd name="connsiteX6" fmla="*/ 278607 w 1643063"/>
                <a:gd name="connsiteY6" fmla="*/ 219075 h 1307306"/>
                <a:gd name="connsiteX7" fmla="*/ 376238 w 1643063"/>
                <a:gd name="connsiteY7" fmla="*/ 202406 h 1307306"/>
                <a:gd name="connsiteX8" fmla="*/ 531019 w 1643063"/>
                <a:gd name="connsiteY8" fmla="*/ 176213 h 1307306"/>
                <a:gd name="connsiteX9" fmla="*/ 869157 w 1643063"/>
                <a:gd name="connsiteY9" fmla="*/ 126206 h 1307306"/>
                <a:gd name="connsiteX10" fmla="*/ 1195388 w 1643063"/>
                <a:gd name="connsiteY10" fmla="*/ 76200 h 1307306"/>
                <a:gd name="connsiteX11" fmla="*/ 1221582 w 1643063"/>
                <a:gd name="connsiteY11" fmla="*/ 69056 h 1307306"/>
                <a:gd name="connsiteX12" fmla="*/ 1254919 w 1643063"/>
                <a:gd name="connsiteY12" fmla="*/ 50006 h 1307306"/>
                <a:gd name="connsiteX13" fmla="*/ 1278732 w 1643063"/>
                <a:gd name="connsiteY13" fmla="*/ 30956 h 1307306"/>
                <a:gd name="connsiteX14" fmla="*/ 1304925 w 1643063"/>
                <a:gd name="connsiteY14" fmla="*/ 4763 h 1307306"/>
                <a:gd name="connsiteX15" fmla="*/ 1316832 w 1643063"/>
                <a:gd name="connsiteY15" fmla="*/ 0 h 1307306"/>
                <a:gd name="connsiteX16" fmla="*/ 1345407 w 1643063"/>
                <a:gd name="connsiteY16" fmla="*/ 0 h 1307306"/>
                <a:gd name="connsiteX17" fmla="*/ 1397794 w 1643063"/>
                <a:gd name="connsiteY17" fmla="*/ 21431 h 1307306"/>
                <a:gd name="connsiteX18" fmla="*/ 1521619 w 1643063"/>
                <a:gd name="connsiteY18" fmla="*/ 83344 h 1307306"/>
                <a:gd name="connsiteX19" fmla="*/ 1612107 w 1643063"/>
                <a:gd name="connsiteY19" fmla="*/ 138113 h 1307306"/>
                <a:gd name="connsiteX20" fmla="*/ 1626394 w 1643063"/>
                <a:gd name="connsiteY20" fmla="*/ 145256 h 1307306"/>
                <a:gd name="connsiteX21" fmla="*/ 1638300 w 1643063"/>
                <a:gd name="connsiteY21" fmla="*/ 152400 h 1307306"/>
                <a:gd name="connsiteX22" fmla="*/ 1643063 w 1643063"/>
                <a:gd name="connsiteY22" fmla="*/ 161925 h 1307306"/>
                <a:gd name="connsiteX23" fmla="*/ 1643063 w 1643063"/>
                <a:gd name="connsiteY23" fmla="*/ 180975 h 1307306"/>
                <a:gd name="connsiteX24" fmla="*/ 1633538 w 1643063"/>
                <a:gd name="connsiteY24" fmla="*/ 209550 h 1307306"/>
                <a:gd name="connsiteX25" fmla="*/ 1614488 w 1643063"/>
                <a:gd name="connsiteY25" fmla="*/ 252413 h 1307306"/>
                <a:gd name="connsiteX26" fmla="*/ 1583532 w 1643063"/>
                <a:gd name="connsiteY26" fmla="*/ 304800 h 1307306"/>
                <a:gd name="connsiteX27" fmla="*/ 1569244 w 1643063"/>
                <a:gd name="connsiteY27" fmla="*/ 328613 h 1307306"/>
                <a:gd name="connsiteX28" fmla="*/ 1562100 w 1643063"/>
                <a:gd name="connsiteY28" fmla="*/ 466725 h 1307306"/>
                <a:gd name="connsiteX29" fmla="*/ 1552575 w 1643063"/>
                <a:gd name="connsiteY29" fmla="*/ 673894 h 1307306"/>
                <a:gd name="connsiteX30" fmla="*/ 1538288 w 1643063"/>
                <a:gd name="connsiteY30" fmla="*/ 1026319 h 1307306"/>
                <a:gd name="connsiteX31" fmla="*/ 1524000 w 1643063"/>
                <a:gd name="connsiteY31" fmla="*/ 1297781 h 1307306"/>
                <a:gd name="connsiteX32" fmla="*/ 1323975 w 1643063"/>
                <a:gd name="connsiteY32" fmla="*/ 1307306 h 1307306"/>
                <a:gd name="connsiteX33" fmla="*/ 1326357 w 1643063"/>
                <a:gd name="connsiteY33" fmla="*/ 945356 h 1307306"/>
                <a:gd name="connsiteX34" fmla="*/ 1345407 w 1643063"/>
                <a:gd name="connsiteY34" fmla="*/ 833438 h 1307306"/>
                <a:gd name="connsiteX35" fmla="*/ 1347788 w 1643063"/>
                <a:gd name="connsiteY35" fmla="*/ 564356 h 1307306"/>
                <a:gd name="connsiteX36" fmla="*/ 1347788 w 1643063"/>
                <a:gd name="connsiteY36" fmla="*/ 278606 h 1307306"/>
                <a:gd name="connsiteX37" fmla="*/ 1343025 w 1643063"/>
                <a:gd name="connsiteY37" fmla="*/ 264319 h 1307306"/>
                <a:gd name="connsiteX38" fmla="*/ 1331119 w 1643063"/>
                <a:gd name="connsiteY38" fmla="*/ 250031 h 1307306"/>
                <a:gd name="connsiteX39" fmla="*/ 1314450 w 1643063"/>
                <a:gd name="connsiteY39" fmla="*/ 230981 h 1307306"/>
                <a:gd name="connsiteX40" fmla="*/ 1295400 w 1643063"/>
                <a:gd name="connsiteY40" fmla="*/ 216694 h 1307306"/>
                <a:gd name="connsiteX41" fmla="*/ 1273969 w 1643063"/>
                <a:gd name="connsiteY41" fmla="*/ 211931 h 1307306"/>
                <a:gd name="connsiteX42" fmla="*/ 1223963 w 1643063"/>
                <a:gd name="connsiteY42" fmla="*/ 214313 h 1307306"/>
                <a:gd name="connsiteX43" fmla="*/ 1150144 w 1643063"/>
                <a:gd name="connsiteY43" fmla="*/ 221456 h 1307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643063" h="1307306">
                  <a:moveTo>
                    <a:pt x="1150144" y="221456"/>
                  </a:moveTo>
                  <a:lnTo>
                    <a:pt x="778669" y="264319"/>
                  </a:lnTo>
                  <a:lnTo>
                    <a:pt x="464344" y="304800"/>
                  </a:lnTo>
                  <a:lnTo>
                    <a:pt x="195263" y="345281"/>
                  </a:lnTo>
                  <a:lnTo>
                    <a:pt x="38100" y="373856"/>
                  </a:lnTo>
                  <a:lnTo>
                    <a:pt x="0" y="261938"/>
                  </a:lnTo>
                  <a:lnTo>
                    <a:pt x="278607" y="219075"/>
                  </a:lnTo>
                  <a:lnTo>
                    <a:pt x="376238" y="202406"/>
                  </a:lnTo>
                  <a:lnTo>
                    <a:pt x="531019" y="176213"/>
                  </a:lnTo>
                  <a:lnTo>
                    <a:pt x="869157" y="126206"/>
                  </a:lnTo>
                  <a:lnTo>
                    <a:pt x="1195388" y="76200"/>
                  </a:lnTo>
                  <a:lnTo>
                    <a:pt x="1221582" y="69056"/>
                  </a:lnTo>
                  <a:lnTo>
                    <a:pt x="1254919" y="50006"/>
                  </a:lnTo>
                  <a:lnTo>
                    <a:pt x="1278732" y="30956"/>
                  </a:lnTo>
                  <a:lnTo>
                    <a:pt x="1304925" y="4763"/>
                  </a:lnTo>
                  <a:lnTo>
                    <a:pt x="1316832" y="0"/>
                  </a:lnTo>
                  <a:lnTo>
                    <a:pt x="1345407" y="0"/>
                  </a:lnTo>
                  <a:lnTo>
                    <a:pt x="1397794" y="21431"/>
                  </a:lnTo>
                  <a:lnTo>
                    <a:pt x="1521619" y="83344"/>
                  </a:lnTo>
                  <a:lnTo>
                    <a:pt x="1612107" y="138113"/>
                  </a:lnTo>
                  <a:lnTo>
                    <a:pt x="1626394" y="145256"/>
                  </a:lnTo>
                  <a:lnTo>
                    <a:pt x="1638300" y="152400"/>
                  </a:lnTo>
                  <a:lnTo>
                    <a:pt x="1643063" y="161925"/>
                  </a:lnTo>
                  <a:lnTo>
                    <a:pt x="1643063" y="180975"/>
                  </a:lnTo>
                  <a:lnTo>
                    <a:pt x="1633538" y="209550"/>
                  </a:lnTo>
                  <a:lnTo>
                    <a:pt x="1614488" y="252413"/>
                  </a:lnTo>
                  <a:lnTo>
                    <a:pt x="1583532" y="304800"/>
                  </a:lnTo>
                  <a:lnTo>
                    <a:pt x="1569244" y="328613"/>
                  </a:lnTo>
                  <a:lnTo>
                    <a:pt x="1562100" y="466725"/>
                  </a:lnTo>
                  <a:lnTo>
                    <a:pt x="1552575" y="673894"/>
                  </a:lnTo>
                  <a:lnTo>
                    <a:pt x="1538288" y="1026319"/>
                  </a:lnTo>
                  <a:lnTo>
                    <a:pt x="1524000" y="1297781"/>
                  </a:lnTo>
                  <a:lnTo>
                    <a:pt x="1323975" y="1307306"/>
                  </a:lnTo>
                  <a:lnTo>
                    <a:pt x="1326357" y="945356"/>
                  </a:lnTo>
                  <a:lnTo>
                    <a:pt x="1345407" y="833438"/>
                  </a:lnTo>
                  <a:cubicBezTo>
                    <a:pt x="1346201" y="743744"/>
                    <a:pt x="1346994" y="654050"/>
                    <a:pt x="1347788" y="564356"/>
                  </a:cubicBezTo>
                  <a:lnTo>
                    <a:pt x="1347788" y="278606"/>
                  </a:lnTo>
                  <a:lnTo>
                    <a:pt x="1343025" y="264319"/>
                  </a:lnTo>
                  <a:lnTo>
                    <a:pt x="1331119" y="250031"/>
                  </a:lnTo>
                  <a:lnTo>
                    <a:pt x="1314450" y="230981"/>
                  </a:lnTo>
                  <a:lnTo>
                    <a:pt x="1295400" y="216694"/>
                  </a:lnTo>
                  <a:lnTo>
                    <a:pt x="1273969" y="211931"/>
                  </a:lnTo>
                  <a:lnTo>
                    <a:pt x="1223963" y="214313"/>
                  </a:lnTo>
                  <a:lnTo>
                    <a:pt x="1150144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67BC24DB-07EC-483B-9E4F-01E65C6514C4}"/>
                </a:ext>
              </a:extLst>
            </p:cNvPr>
            <p:cNvSpPr/>
            <p:nvPr/>
          </p:nvSpPr>
          <p:spPr>
            <a:xfrm>
              <a:off x="4710113" y="2484438"/>
              <a:ext cx="1414462" cy="304800"/>
            </a:xfrm>
            <a:custGeom>
              <a:avLst/>
              <a:gdLst>
                <a:gd name="connsiteX0" fmla="*/ 647700 w 1414462"/>
                <a:gd name="connsiteY0" fmla="*/ 95250 h 304800"/>
                <a:gd name="connsiteX1" fmla="*/ 390525 w 1414462"/>
                <a:gd name="connsiteY1" fmla="*/ 126206 h 304800"/>
                <a:gd name="connsiteX2" fmla="*/ 323850 w 1414462"/>
                <a:gd name="connsiteY2" fmla="*/ 130969 h 304800"/>
                <a:gd name="connsiteX3" fmla="*/ 135731 w 1414462"/>
                <a:gd name="connsiteY3" fmla="*/ 140494 h 304800"/>
                <a:gd name="connsiteX4" fmla="*/ 0 w 1414462"/>
                <a:gd name="connsiteY4" fmla="*/ 140494 h 304800"/>
                <a:gd name="connsiteX5" fmla="*/ 9525 w 1414462"/>
                <a:gd name="connsiteY5" fmla="*/ 304800 h 304800"/>
                <a:gd name="connsiteX6" fmla="*/ 280987 w 1414462"/>
                <a:gd name="connsiteY6" fmla="*/ 273844 h 304800"/>
                <a:gd name="connsiteX7" fmla="*/ 521493 w 1414462"/>
                <a:gd name="connsiteY7" fmla="*/ 240506 h 304800"/>
                <a:gd name="connsiteX8" fmla="*/ 823912 w 1414462"/>
                <a:gd name="connsiteY8" fmla="*/ 202406 h 304800"/>
                <a:gd name="connsiteX9" fmla="*/ 1097756 w 1414462"/>
                <a:gd name="connsiteY9" fmla="*/ 169069 h 304800"/>
                <a:gd name="connsiteX10" fmla="*/ 1414462 w 1414462"/>
                <a:gd name="connsiteY10" fmla="*/ 126206 h 304800"/>
                <a:gd name="connsiteX11" fmla="*/ 1402556 w 1414462"/>
                <a:gd name="connsiteY11" fmla="*/ 0 h 304800"/>
                <a:gd name="connsiteX12" fmla="*/ 1185862 w 1414462"/>
                <a:gd name="connsiteY12" fmla="*/ 23812 h 304800"/>
                <a:gd name="connsiteX13" fmla="*/ 864393 w 1414462"/>
                <a:gd name="connsiteY13" fmla="*/ 66675 h 304800"/>
                <a:gd name="connsiteX14" fmla="*/ 647700 w 1414462"/>
                <a:gd name="connsiteY14" fmla="*/ 95250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4462" h="304800">
                  <a:moveTo>
                    <a:pt x="647700" y="95250"/>
                  </a:moveTo>
                  <a:lnTo>
                    <a:pt x="390525" y="126206"/>
                  </a:lnTo>
                  <a:lnTo>
                    <a:pt x="323850" y="130969"/>
                  </a:lnTo>
                  <a:lnTo>
                    <a:pt x="135731" y="140494"/>
                  </a:lnTo>
                  <a:lnTo>
                    <a:pt x="0" y="140494"/>
                  </a:lnTo>
                  <a:lnTo>
                    <a:pt x="9525" y="304800"/>
                  </a:lnTo>
                  <a:lnTo>
                    <a:pt x="280987" y="273844"/>
                  </a:lnTo>
                  <a:lnTo>
                    <a:pt x="521493" y="240506"/>
                  </a:lnTo>
                  <a:lnTo>
                    <a:pt x="823912" y="202406"/>
                  </a:lnTo>
                  <a:lnTo>
                    <a:pt x="1097756" y="169069"/>
                  </a:lnTo>
                  <a:lnTo>
                    <a:pt x="1414462" y="126206"/>
                  </a:lnTo>
                  <a:lnTo>
                    <a:pt x="1402556" y="0"/>
                  </a:lnTo>
                  <a:lnTo>
                    <a:pt x="1185862" y="23812"/>
                  </a:lnTo>
                  <a:lnTo>
                    <a:pt x="864393" y="66675"/>
                  </a:lnTo>
                  <a:lnTo>
                    <a:pt x="647700" y="95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495E60C0-A3D0-4147-ACD2-7DAFD225BC96}"/>
                </a:ext>
              </a:extLst>
            </p:cNvPr>
            <p:cNvSpPr/>
            <p:nvPr/>
          </p:nvSpPr>
          <p:spPr>
            <a:xfrm>
              <a:off x="4713288" y="2840038"/>
              <a:ext cx="1363662" cy="311150"/>
            </a:xfrm>
            <a:custGeom>
              <a:avLst/>
              <a:gdLst>
                <a:gd name="connsiteX0" fmla="*/ 721519 w 1364456"/>
                <a:gd name="connsiteY0" fmla="*/ 214313 h 309563"/>
                <a:gd name="connsiteX1" fmla="*/ 252412 w 1364456"/>
                <a:gd name="connsiteY1" fmla="*/ 276225 h 309563"/>
                <a:gd name="connsiteX2" fmla="*/ 0 w 1364456"/>
                <a:gd name="connsiteY2" fmla="*/ 309563 h 309563"/>
                <a:gd name="connsiteX3" fmla="*/ 0 w 1364456"/>
                <a:gd name="connsiteY3" fmla="*/ 169069 h 309563"/>
                <a:gd name="connsiteX4" fmla="*/ 235744 w 1364456"/>
                <a:gd name="connsiteY4" fmla="*/ 142875 h 309563"/>
                <a:gd name="connsiteX5" fmla="*/ 595312 w 1364456"/>
                <a:gd name="connsiteY5" fmla="*/ 97632 h 309563"/>
                <a:gd name="connsiteX6" fmla="*/ 912019 w 1364456"/>
                <a:gd name="connsiteY6" fmla="*/ 57150 h 309563"/>
                <a:gd name="connsiteX7" fmla="*/ 1364456 w 1364456"/>
                <a:gd name="connsiteY7" fmla="*/ 0 h 309563"/>
                <a:gd name="connsiteX8" fmla="*/ 1354931 w 1364456"/>
                <a:gd name="connsiteY8" fmla="*/ 166688 h 309563"/>
                <a:gd name="connsiteX9" fmla="*/ 1147762 w 1364456"/>
                <a:gd name="connsiteY9" fmla="*/ 164307 h 309563"/>
                <a:gd name="connsiteX10" fmla="*/ 1076325 w 1364456"/>
                <a:gd name="connsiteY10" fmla="*/ 164307 h 309563"/>
                <a:gd name="connsiteX11" fmla="*/ 940594 w 1364456"/>
                <a:gd name="connsiteY11" fmla="*/ 183357 h 309563"/>
                <a:gd name="connsiteX12" fmla="*/ 721519 w 1364456"/>
                <a:gd name="connsiteY12" fmla="*/ 214313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456" h="309563">
                  <a:moveTo>
                    <a:pt x="721519" y="214313"/>
                  </a:moveTo>
                  <a:lnTo>
                    <a:pt x="252412" y="276225"/>
                  </a:lnTo>
                  <a:lnTo>
                    <a:pt x="0" y="309563"/>
                  </a:lnTo>
                  <a:lnTo>
                    <a:pt x="0" y="169069"/>
                  </a:lnTo>
                  <a:lnTo>
                    <a:pt x="235744" y="142875"/>
                  </a:lnTo>
                  <a:lnTo>
                    <a:pt x="595312" y="97632"/>
                  </a:lnTo>
                  <a:lnTo>
                    <a:pt x="912019" y="57150"/>
                  </a:lnTo>
                  <a:lnTo>
                    <a:pt x="1364456" y="0"/>
                  </a:lnTo>
                  <a:lnTo>
                    <a:pt x="1354931" y="166688"/>
                  </a:lnTo>
                  <a:lnTo>
                    <a:pt x="1147762" y="164307"/>
                  </a:lnTo>
                  <a:lnTo>
                    <a:pt x="1076325" y="164307"/>
                  </a:lnTo>
                  <a:lnTo>
                    <a:pt x="940594" y="183357"/>
                  </a:lnTo>
                  <a:lnTo>
                    <a:pt x="721519" y="214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7E508A81-1377-4EDE-BE50-2453E8A56E34}"/>
                </a:ext>
              </a:extLst>
            </p:cNvPr>
            <p:cNvSpPr/>
            <p:nvPr/>
          </p:nvSpPr>
          <p:spPr>
            <a:xfrm>
              <a:off x="3738563" y="3294063"/>
              <a:ext cx="336550" cy="968375"/>
            </a:xfrm>
            <a:custGeom>
              <a:avLst/>
              <a:gdLst>
                <a:gd name="connsiteX0" fmla="*/ 333375 w 335756"/>
                <a:gd name="connsiteY0" fmla="*/ 383381 h 969169"/>
                <a:gd name="connsiteX1" fmla="*/ 328612 w 335756"/>
                <a:gd name="connsiteY1" fmla="*/ 445294 h 969169"/>
                <a:gd name="connsiteX2" fmla="*/ 319087 w 335756"/>
                <a:gd name="connsiteY2" fmla="*/ 519112 h 969169"/>
                <a:gd name="connsiteX3" fmla="*/ 297656 w 335756"/>
                <a:gd name="connsiteY3" fmla="*/ 614362 h 969169"/>
                <a:gd name="connsiteX4" fmla="*/ 273843 w 335756"/>
                <a:gd name="connsiteY4" fmla="*/ 685800 h 969169"/>
                <a:gd name="connsiteX5" fmla="*/ 242887 w 335756"/>
                <a:gd name="connsiteY5" fmla="*/ 752475 h 969169"/>
                <a:gd name="connsiteX6" fmla="*/ 200025 w 335756"/>
                <a:gd name="connsiteY6" fmla="*/ 840581 h 969169"/>
                <a:gd name="connsiteX7" fmla="*/ 152400 w 335756"/>
                <a:gd name="connsiteY7" fmla="*/ 916781 h 969169"/>
                <a:gd name="connsiteX8" fmla="*/ 121443 w 335756"/>
                <a:gd name="connsiteY8" fmla="*/ 950119 h 969169"/>
                <a:gd name="connsiteX9" fmla="*/ 90487 w 335756"/>
                <a:gd name="connsiteY9" fmla="*/ 969169 h 969169"/>
                <a:gd name="connsiteX10" fmla="*/ 64293 w 335756"/>
                <a:gd name="connsiteY10" fmla="*/ 966787 h 969169"/>
                <a:gd name="connsiteX11" fmla="*/ 45243 w 335756"/>
                <a:gd name="connsiteY11" fmla="*/ 954881 h 969169"/>
                <a:gd name="connsiteX12" fmla="*/ 28575 w 335756"/>
                <a:gd name="connsiteY12" fmla="*/ 931069 h 969169"/>
                <a:gd name="connsiteX13" fmla="*/ 9525 w 335756"/>
                <a:gd name="connsiteY13" fmla="*/ 876300 h 969169"/>
                <a:gd name="connsiteX14" fmla="*/ 2381 w 335756"/>
                <a:gd name="connsiteY14" fmla="*/ 814387 h 969169"/>
                <a:gd name="connsiteX15" fmla="*/ 0 w 335756"/>
                <a:gd name="connsiteY15" fmla="*/ 733425 h 969169"/>
                <a:gd name="connsiteX16" fmla="*/ 9525 w 335756"/>
                <a:gd name="connsiteY16" fmla="*/ 688181 h 969169"/>
                <a:gd name="connsiteX17" fmla="*/ 30956 w 335756"/>
                <a:gd name="connsiteY17" fmla="*/ 645319 h 969169"/>
                <a:gd name="connsiteX18" fmla="*/ 59531 w 335756"/>
                <a:gd name="connsiteY18" fmla="*/ 600075 h 969169"/>
                <a:gd name="connsiteX19" fmla="*/ 102393 w 335756"/>
                <a:gd name="connsiteY19" fmla="*/ 547687 h 969169"/>
                <a:gd name="connsiteX20" fmla="*/ 150018 w 335756"/>
                <a:gd name="connsiteY20" fmla="*/ 476250 h 969169"/>
                <a:gd name="connsiteX21" fmla="*/ 173831 w 335756"/>
                <a:gd name="connsiteY21" fmla="*/ 419100 h 969169"/>
                <a:gd name="connsiteX22" fmla="*/ 190500 w 335756"/>
                <a:gd name="connsiteY22" fmla="*/ 354806 h 969169"/>
                <a:gd name="connsiteX23" fmla="*/ 197643 w 335756"/>
                <a:gd name="connsiteY23" fmla="*/ 311944 h 969169"/>
                <a:gd name="connsiteX24" fmla="*/ 202406 w 335756"/>
                <a:gd name="connsiteY24" fmla="*/ 238125 h 969169"/>
                <a:gd name="connsiteX25" fmla="*/ 197643 w 335756"/>
                <a:gd name="connsiteY25" fmla="*/ 157162 h 969169"/>
                <a:gd name="connsiteX26" fmla="*/ 190500 w 335756"/>
                <a:gd name="connsiteY26" fmla="*/ 76200 h 969169"/>
                <a:gd name="connsiteX27" fmla="*/ 180975 w 335756"/>
                <a:gd name="connsiteY27" fmla="*/ 28575 h 969169"/>
                <a:gd name="connsiteX28" fmla="*/ 183356 w 335756"/>
                <a:gd name="connsiteY28" fmla="*/ 9525 h 969169"/>
                <a:gd name="connsiteX29" fmla="*/ 195262 w 335756"/>
                <a:gd name="connsiteY29" fmla="*/ 0 h 969169"/>
                <a:gd name="connsiteX30" fmla="*/ 204787 w 335756"/>
                <a:gd name="connsiteY30" fmla="*/ 2381 h 969169"/>
                <a:gd name="connsiteX31" fmla="*/ 219075 w 335756"/>
                <a:gd name="connsiteY31" fmla="*/ 11906 h 969169"/>
                <a:gd name="connsiteX32" fmla="*/ 250031 w 335756"/>
                <a:gd name="connsiteY32" fmla="*/ 57150 h 969169"/>
                <a:gd name="connsiteX33" fmla="*/ 292893 w 335756"/>
                <a:gd name="connsiteY33" fmla="*/ 135731 h 969169"/>
                <a:gd name="connsiteX34" fmla="*/ 323850 w 335756"/>
                <a:gd name="connsiteY34" fmla="*/ 200025 h 969169"/>
                <a:gd name="connsiteX35" fmla="*/ 335756 w 335756"/>
                <a:gd name="connsiteY35" fmla="*/ 276225 h 969169"/>
                <a:gd name="connsiteX36" fmla="*/ 333375 w 335756"/>
                <a:gd name="connsiteY36" fmla="*/ 383381 h 9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35756" h="969169">
                  <a:moveTo>
                    <a:pt x="333375" y="383381"/>
                  </a:moveTo>
                  <a:lnTo>
                    <a:pt x="328612" y="445294"/>
                  </a:lnTo>
                  <a:lnTo>
                    <a:pt x="319087" y="519112"/>
                  </a:lnTo>
                  <a:lnTo>
                    <a:pt x="297656" y="614362"/>
                  </a:lnTo>
                  <a:lnTo>
                    <a:pt x="273843" y="685800"/>
                  </a:lnTo>
                  <a:lnTo>
                    <a:pt x="242887" y="752475"/>
                  </a:lnTo>
                  <a:lnTo>
                    <a:pt x="200025" y="840581"/>
                  </a:lnTo>
                  <a:lnTo>
                    <a:pt x="152400" y="916781"/>
                  </a:lnTo>
                  <a:lnTo>
                    <a:pt x="121443" y="950119"/>
                  </a:lnTo>
                  <a:lnTo>
                    <a:pt x="90487" y="969169"/>
                  </a:lnTo>
                  <a:lnTo>
                    <a:pt x="64293" y="966787"/>
                  </a:lnTo>
                  <a:lnTo>
                    <a:pt x="45243" y="954881"/>
                  </a:lnTo>
                  <a:lnTo>
                    <a:pt x="28575" y="931069"/>
                  </a:lnTo>
                  <a:lnTo>
                    <a:pt x="9525" y="876300"/>
                  </a:lnTo>
                  <a:lnTo>
                    <a:pt x="2381" y="814387"/>
                  </a:lnTo>
                  <a:cubicBezTo>
                    <a:pt x="1587" y="787400"/>
                    <a:pt x="794" y="760412"/>
                    <a:pt x="0" y="733425"/>
                  </a:cubicBezTo>
                  <a:lnTo>
                    <a:pt x="9525" y="688181"/>
                  </a:lnTo>
                  <a:lnTo>
                    <a:pt x="30956" y="645319"/>
                  </a:lnTo>
                  <a:lnTo>
                    <a:pt x="59531" y="600075"/>
                  </a:lnTo>
                  <a:lnTo>
                    <a:pt x="102393" y="547687"/>
                  </a:lnTo>
                  <a:lnTo>
                    <a:pt x="150018" y="476250"/>
                  </a:lnTo>
                  <a:lnTo>
                    <a:pt x="173831" y="419100"/>
                  </a:lnTo>
                  <a:lnTo>
                    <a:pt x="190500" y="354806"/>
                  </a:lnTo>
                  <a:lnTo>
                    <a:pt x="197643" y="311944"/>
                  </a:lnTo>
                  <a:lnTo>
                    <a:pt x="202406" y="238125"/>
                  </a:lnTo>
                  <a:lnTo>
                    <a:pt x="197643" y="157162"/>
                  </a:lnTo>
                  <a:lnTo>
                    <a:pt x="190500" y="76200"/>
                  </a:lnTo>
                  <a:lnTo>
                    <a:pt x="180975" y="28575"/>
                  </a:lnTo>
                  <a:lnTo>
                    <a:pt x="183356" y="9525"/>
                  </a:lnTo>
                  <a:lnTo>
                    <a:pt x="195262" y="0"/>
                  </a:lnTo>
                  <a:lnTo>
                    <a:pt x="204787" y="2381"/>
                  </a:lnTo>
                  <a:lnTo>
                    <a:pt x="219075" y="11906"/>
                  </a:lnTo>
                  <a:lnTo>
                    <a:pt x="250031" y="57150"/>
                  </a:lnTo>
                  <a:lnTo>
                    <a:pt x="292893" y="135731"/>
                  </a:lnTo>
                  <a:lnTo>
                    <a:pt x="323850" y="200025"/>
                  </a:lnTo>
                  <a:lnTo>
                    <a:pt x="335756" y="276225"/>
                  </a:lnTo>
                  <a:cubicBezTo>
                    <a:pt x="334962" y="311944"/>
                    <a:pt x="334169" y="347662"/>
                    <a:pt x="333375" y="38338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5B48CD08-6CC2-4355-B38D-9D800775B039}"/>
                </a:ext>
              </a:extLst>
            </p:cNvPr>
            <p:cNvSpPr/>
            <p:nvPr/>
          </p:nvSpPr>
          <p:spPr>
            <a:xfrm>
              <a:off x="4003675" y="3208338"/>
              <a:ext cx="3189288" cy="436562"/>
            </a:xfrm>
            <a:custGeom>
              <a:avLst/>
              <a:gdLst>
                <a:gd name="connsiteX0" fmla="*/ 1326673 w 3189829"/>
                <a:gd name="connsiteY0" fmla="*/ 243136 h 436058"/>
                <a:gd name="connsiteX1" fmla="*/ 1065039 w 3189829"/>
                <a:gd name="connsiteY1" fmla="*/ 269563 h 436058"/>
                <a:gd name="connsiteX2" fmla="*/ 745263 w 3189829"/>
                <a:gd name="connsiteY2" fmla="*/ 303919 h 436058"/>
                <a:gd name="connsiteX3" fmla="*/ 428130 w 3189829"/>
                <a:gd name="connsiteY3" fmla="*/ 338275 h 436058"/>
                <a:gd name="connsiteX4" fmla="*/ 10572 w 3189829"/>
                <a:gd name="connsiteY4" fmla="*/ 383203 h 436058"/>
                <a:gd name="connsiteX5" fmla="*/ 0 w 3189829"/>
                <a:gd name="connsiteY5" fmla="*/ 272206 h 436058"/>
                <a:gd name="connsiteX6" fmla="*/ 309205 w 3189829"/>
                <a:gd name="connsiteY6" fmla="*/ 235207 h 436058"/>
                <a:gd name="connsiteX7" fmla="*/ 621052 w 3189829"/>
                <a:gd name="connsiteY7" fmla="*/ 195566 h 436058"/>
                <a:gd name="connsiteX8" fmla="*/ 983113 w 3189829"/>
                <a:gd name="connsiteY8" fmla="*/ 153281 h 436058"/>
                <a:gd name="connsiteX9" fmla="*/ 1342530 w 3189829"/>
                <a:gd name="connsiteY9" fmla="*/ 121568 h 436058"/>
                <a:gd name="connsiteX10" fmla="*/ 1696662 w 3189829"/>
                <a:gd name="connsiteY10" fmla="*/ 97783 h 436058"/>
                <a:gd name="connsiteX11" fmla="*/ 2011152 w 3189829"/>
                <a:gd name="connsiteY11" fmla="*/ 84569 h 436058"/>
                <a:gd name="connsiteX12" fmla="*/ 2175004 w 3189829"/>
                <a:gd name="connsiteY12" fmla="*/ 63427 h 436058"/>
                <a:gd name="connsiteX13" fmla="*/ 2418139 w 3189829"/>
                <a:gd name="connsiteY13" fmla="*/ 52856 h 436058"/>
                <a:gd name="connsiteX14" fmla="*/ 2560849 w 3189829"/>
                <a:gd name="connsiteY14" fmla="*/ 44927 h 436058"/>
                <a:gd name="connsiteX15" fmla="*/ 2621633 w 3189829"/>
                <a:gd name="connsiteY15" fmla="*/ 39642 h 436058"/>
                <a:gd name="connsiteX16" fmla="*/ 2679774 w 3189829"/>
                <a:gd name="connsiteY16" fmla="*/ 18500 h 436058"/>
                <a:gd name="connsiteX17" fmla="*/ 2735272 w 3189829"/>
                <a:gd name="connsiteY17" fmla="*/ 0 h 436058"/>
                <a:gd name="connsiteX18" fmla="*/ 2774914 w 3189829"/>
                <a:gd name="connsiteY18" fmla="*/ 0 h 436058"/>
                <a:gd name="connsiteX19" fmla="*/ 2822484 w 3189829"/>
                <a:gd name="connsiteY19" fmla="*/ 10571 h 436058"/>
                <a:gd name="connsiteX20" fmla="*/ 2877982 w 3189829"/>
                <a:gd name="connsiteY20" fmla="*/ 34356 h 436058"/>
                <a:gd name="connsiteX21" fmla="*/ 2928195 w 3189829"/>
                <a:gd name="connsiteY21" fmla="*/ 60784 h 436058"/>
                <a:gd name="connsiteX22" fmla="*/ 2970479 w 3189829"/>
                <a:gd name="connsiteY22" fmla="*/ 89855 h 436058"/>
                <a:gd name="connsiteX23" fmla="*/ 3020692 w 3189829"/>
                <a:gd name="connsiteY23" fmla="*/ 121568 h 436058"/>
                <a:gd name="connsiteX24" fmla="*/ 3057691 w 3189829"/>
                <a:gd name="connsiteY24" fmla="*/ 155924 h 436058"/>
                <a:gd name="connsiteX25" fmla="*/ 3089404 w 3189829"/>
                <a:gd name="connsiteY25" fmla="*/ 190280 h 436058"/>
                <a:gd name="connsiteX26" fmla="*/ 3139617 w 3189829"/>
                <a:gd name="connsiteY26" fmla="*/ 243136 h 436058"/>
                <a:gd name="connsiteX27" fmla="*/ 3166044 w 3189829"/>
                <a:gd name="connsiteY27" fmla="*/ 272206 h 436058"/>
                <a:gd name="connsiteX28" fmla="*/ 3176615 w 3189829"/>
                <a:gd name="connsiteY28" fmla="*/ 293348 h 436058"/>
                <a:gd name="connsiteX29" fmla="*/ 3184544 w 3189829"/>
                <a:gd name="connsiteY29" fmla="*/ 317133 h 436058"/>
                <a:gd name="connsiteX30" fmla="*/ 3189829 w 3189829"/>
                <a:gd name="connsiteY30" fmla="*/ 343561 h 436058"/>
                <a:gd name="connsiteX31" fmla="*/ 3187187 w 3189829"/>
                <a:gd name="connsiteY31" fmla="*/ 380560 h 436058"/>
                <a:gd name="connsiteX32" fmla="*/ 3171330 w 3189829"/>
                <a:gd name="connsiteY32" fmla="*/ 409630 h 436058"/>
                <a:gd name="connsiteX33" fmla="*/ 3142259 w 3189829"/>
                <a:gd name="connsiteY33" fmla="*/ 436058 h 436058"/>
                <a:gd name="connsiteX34" fmla="*/ 2759057 w 3189829"/>
                <a:gd name="connsiteY34" fmla="*/ 206137 h 436058"/>
                <a:gd name="connsiteX35" fmla="*/ 2714130 w 3189829"/>
                <a:gd name="connsiteY35" fmla="*/ 182352 h 436058"/>
                <a:gd name="connsiteX36" fmla="*/ 2679774 w 3189829"/>
                <a:gd name="connsiteY36" fmla="*/ 177066 h 436058"/>
                <a:gd name="connsiteX37" fmla="*/ 2529136 w 3189829"/>
                <a:gd name="connsiteY37" fmla="*/ 179709 h 436058"/>
                <a:gd name="connsiteX38" fmla="*/ 2180289 w 3189829"/>
                <a:gd name="connsiteY38" fmla="*/ 190280 h 436058"/>
                <a:gd name="connsiteX39" fmla="*/ 1815587 w 3189829"/>
                <a:gd name="connsiteY39" fmla="*/ 206137 h 436058"/>
                <a:gd name="connsiteX40" fmla="*/ 1424456 w 3189829"/>
                <a:gd name="connsiteY40" fmla="*/ 232564 h 436058"/>
                <a:gd name="connsiteX41" fmla="*/ 1326673 w 3189829"/>
                <a:gd name="connsiteY41" fmla="*/ 243136 h 436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189829" h="436058">
                  <a:moveTo>
                    <a:pt x="1326673" y="243136"/>
                  </a:moveTo>
                  <a:lnTo>
                    <a:pt x="1065039" y="269563"/>
                  </a:lnTo>
                  <a:lnTo>
                    <a:pt x="745263" y="303919"/>
                  </a:lnTo>
                  <a:lnTo>
                    <a:pt x="428130" y="338275"/>
                  </a:lnTo>
                  <a:lnTo>
                    <a:pt x="10572" y="383203"/>
                  </a:lnTo>
                  <a:lnTo>
                    <a:pt x="0" y="272206"/>
                  </a:lnTo>
                  <a:lnTo>
                    <a:pt x="309205" y="235207"/>
                  </a:lnTo>
                  <a:lnTo>
                    <a:pt x="621052" y="195566"/>
                  </a:lnTo>
                  <a:lnTo>
                    <a:pt x="983113" y="153281"/>
                  </a:lnTo>
                  <a:lnTo>
                    <a:pt x="1342530" y="121568"/>
                  </a:lnTo>
                  <a:lnTo>
                    <a:pt x="1696662" y="97783"/>
                  </a:lnTo>
                  <a:lnTo>
                    <a:pt x="2011152" y="84569"/>
                  </a:lnTo>
                  <a:lnTo>
                    <a:pt x="2175004" y="63427"/>
                  </a:lnTo>
                  <a:lnTo>
                    <a:pt x="2418139" y="52856"/>
                  </a:lnTo>
                  <a:lnTo>
                    <a:pt x="2560849" y="44927"/>
                  </a:lnTo>
                  <a:lnTo>
                    <a:pt x="2621633" y="39642"/>
                  </a:lnTo>
                  <a:lnTo>
                    <a:pt x="2679774" y="18500"/>
                  </a:lnTo>
                  <a:lnTo>
                    <a:pt x="2735272" y="0"/>
                  </a:lnTo>
                  <a:lnTo>
                    <a:pt x="2774914" y="0"/>
                  </a:lnTo>
                  <a:lnTo>
                    <a:pt x="2822484" y="10571"/>
                  </a:lnTo>
                  <a:lnTo>
                    <a:pt x="2877982" y="34356"/>
                  </a:lnTo>
                  <a:lnTo>
                    <a:pt x="2928195" y="60784"/>
                  </a:lnTo>
                  <a:lnTo>
                    <a:pt x="2970479" y="89855"/>
                  </a:lnTo>
                  <a:lnTo>
                    <a:pt x="3020692" y="121568"/>
                  </a:lnTo>
                  <a:lnTo>
                    <a:pt x="3057691" y="155924"/>
                  </a:lnTo>
                  <a:lnTo>
                    <a:pt x="3089404" y="190280"/>
                  </a:lnTo>
                  <a:lnTo>
                    <a:pt x="3139617" y="243136"/>
                  </a:lnTo>
                  <a:lnTo>
                    <a:pt x="3166044" y="272206"/>
                  </a:lnTo>
                  <a:lnTo>
                    <a:pt x="3176615" y="293348"/>
                  </a:lnTo>
                  <a:lnTo>
                    <a:pt x="3184544" y="317133"/>
                  </a:lnTo>
                  <a:lnTo>
                    <a:pt x="3189829" y="343561"/>
                  </a:lnTo>
                  <a:lnTo>
                    <a:pt x="3187187" y="380560"/>
                  </a:lnTo>
                  <a:lnTo>
                    <a:pt x="3171330" y="409630"/>
                  </a:lnTo>
                  <a:lnTo>
                    <a:pt x="3142259" y="436058"/>
                  </a:lnTo>
                  <a:lnTo>
                    <a:pt x="2759057" y="206137"/>
                  </a:lnTo>
                  <a:lnTo>
                    <a:pt x="2714130" y="182352"/>
                  </a:lnTo>
                  <a:lnTo>
                    <a:pt x="2679774" y="177066"/>
                  </a:lnTo>
                  <a:lnTo>
                    <a:pt x="2529136" y="179709"/>
                  </a:lnTo>
                  <a:lnTo>
                    <a:pt x="2180289" y="190280"/>
                  </a:lnTo>
                  <a:lnTo>
                    <a:pt x="1815587" y="206137"/>
                  </a:lnTo>
                  <a:lnTo>
                    <a:pt x="1424456" y="232564"/>
                  </a:lnTo>
                  <a:lnTo>
                    <a:pt x="1326673" y="2431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75E9CD60-16DC-4FF5-9546-E17AEF90D490}"/>
                </a:ext>
              </a:extLst>
            </p:cNvPr>
            <p:cNvSpPr/>
            <p:nvPr/>
          </p:nvSpPr>
          <p:spPr>
            <a:xfrm>
              <a:off x="6529388" y="3357563"/>
              <a:ext cx="657225" cy="547687"/>
            </a:xfrm>
            <a:custGeom>
              <a:avLst/>
              <a:gdLst>
                <a:gd name="connsiteX0" fmla="*/ 188118 w 657225"/>
                <a:gd name="connsiteY0" fmla="*/ 273843 h 547687"/>
                <a:gd name="connsiteX1" fmla="*/ 223837 w 657225"/>
                <a:gd name="connsiteY1" fmla="*/ 211931 h 547687"/>
                <a:gd name="connsiteX2" fmla="*/ 238125 w 657225"/>
                <a:gd name="connsiteY2" fmla="*/ 183356 h 547687"/>
                <a:gd name="connsiteX3" fmla="*/ 254793 w 657225"/>
                <a:gd name="connsiteY3" fmla="*/ 140493 h 547687"/>
                <a:gd name="connsiteX4" fmla="*/ 259556 w 657225"/>
                <a:gd name="connsiteY4" fmla="*/ 126206 h 547687"/>
                <a:gd name="connsiteX5" fmla="*/ 259556 w 657225"/>
                <a:gd name="connsiteY5" fmla="*/ 111918 h 547687"/>
                <a:gd name="connsiteX6" fmla="*/ 254793 w 657225"/>
                <a:gd name="connsiteY6" fmla="*/ 90487 h 547687"/>
                <a:gd name="connsiteX7" fmla="*/ 247650 w 657225"/>
                <a:gd name="connsiteY7" fmla="*/ 66675 h 547687"/>
                <a:gd name="connsiteX8" fmla="*/ 230981 w 657225"/>
                <a:gd name="connsiteY8" fmla="*/ 47625 h 547687"/>
                <a:gd name="connsiteX9" fmla="*/ 219075 w 657225"/>
                <a:gd name="connsiteY9" fmla="*/ 0 h 547687"/>
                <a:gd name="connsiteX10" fmla="*/ 657225 w 657225"/>
                <a:gd name="connsiteY10" fmla="*/ 230981 h 547687"/>
                <a:gd name="connsiteX11" fmla="*/ 638175 w 657225"/>
                <a:gd name="connsiteY11" fmla="*/ 264318 h 547687"/>
                <a:gd name="connsiteX12" fmla="*/ 614362 w 657225"/>
                <a:gd name="connsiteY12" fmla="*/ 285750 h 547687"/>
                <a:gd name="connsiteX13" fmla="*/ 600075 w 657225"/>
                <a:gd name="connsiteY13" fmla="*/ 295275 h 547687"/>
                <a:gd name="connsiteX14" fmla="*/ 538162 w 657225"/>
                <a:gd name="connsiteY14" fmla="*/ 295275 h 547687"/>
                <a:gd name="connsiteX15" fmla="*/ 445293 w 657225"/>
                <a:gd name="connsiteY15" fmla="*/ 300037 h 547687"/>
                <a:gd name="connsiteX16" fmla="*/ 364331 w 657225"/>
                <a:gd name="connsiteY16" fmla="*/ 316706 h 547687"/>
                <a:gd name="connsiteX17" fmla="*/ 297656 w 657225"/>
                <a:gd name="connsiteY17" fmla="*/ 345281 h 547687"/>
                <a:gd name="connsiteX18" fmla="*/ 259556 w 657225"/>
                <a:gd name="connsiteY18" fmla="*/ 369093 h 547687"/>
                <a:gd name="connsiteX19" fmla="*/ 102393 w 657225"/>
                <a:gd name="connsiteY19" fmla="*/ 490537 h 547687"/>
                <a:gd name="connsiteX20" fmla="*/ 28575 w 657225"/>
                <a:gd name="connsiteY20" fmla="*/ 547687 h 547687"/>
                <a:gd name="connsiteX21" fmla="*/ 0 w 657225"/>
                <a:gd name="connsiteY21" fmla="*/ 516731 h 547687"/>
                <a:gd name="connsiteX22" fmla="*/ 76200 w 657225"/>
                <a:gd name="connsiteY22" fmla="*/ 419100 h 547687"/>
                <a:gd name="connsiteX23" fmla="*/ 130968 w 657225"/>
                <a:gd name="connsiteY23" fmla="*/ 354806 h 547687"/>
                <a:gd name="connsiteX24" fmla="*/ 188118 w 657225"/>
                <a:gd name="connsiteY24" fmla="*/ 273843 h 54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57225" h="547687">
                  <a:moveTo>
                    <a:pt x="188118" y="273843"/>
                  </a:moveTo>
                  <a:lnTo>
                    <a:pt x="223837" y="211931"/>
                  </a:lnTo>
                  <a:lnTo>
                    <a:pt x="238125" y="183356"/>
                  </a:lnTo>
                  <a:lnTo>
                    <a:pt x="254793" y="140493"/>
                  </a:lnTo>
                  <a:lnTo>
                    <a:pt x="259556" y="126206"/>
                  </a:lnTo>
                  <a:lnTo>
                    <a:pt x="259556" y="111918"/>
                  </a:lnTo>
                  <a:lnTo>
                    <a:pt x="254793" y="90487"/>
                  </a:lnTo>
                  <a:lnTo>
                    <a:pt x="247650" y="66675"/>
                  </a:lnTo>
                  <a:lnTo>
                    <a:pt x="230981" y="47625"/>
                  </a:lnTo>
                  <a:lnTo>
                    <a:pt x="219075" y="0"/>
                  </a:lnTo>
                  <a:lnTo>
                    <a:pt x="657225" y="230981"/>
                  </a:lnTo>
                  <a:lnTo>
                    <a:pt x="638175" y="264318"/>
                  </a:lnTo>
                  <a:lnTo>
                    <a:pt x="614362" y="285750"/>
                  </a:lnTo>
                  <a:lnTo>
                    <a:pt x="600075" y="295275"/>
                  </a:lnTo>
                  <a:lnTo>
                    <a:pt x="538162" y="295275"/>
                  </a:lnTo>
                  <a:lnTo>
                    <a:pt x="445293" y="300037"/>
                  </a:lnTo>
                  <a:lnTo>
                    <a:pt x="364331" y="316706"/>
                  </a:lnTo>
                  <a:lnTo>
                    <a:pt x="297656" y="345281"/>
                  </a:lnTo>
                  <a:lnTo>
                    <a:pt x="259556" y="369093"/>
                  </a:lnTo>
                  <a:lnTo>
                    <a:pt x="102393" y="490537"/>
                  </a:lnTo>
                  <a:lnTo>
                    <a:pt x="28575" y="547687"/>
                  </a:lnTo>
                  <a:lnTo>
                    <a:pt x="0" y="516731"/>
                  </a:lnTo>
                  <a:lnTo>
                    <a:pt x="76200" y="419100"/>
                  </a:lnTo>
                  <a:lnTo>
                    <a:pt x="130968" y="354806"/>
                  </a:lnTo>
                  <a:lnTo>
                    <a:pt x="188118" y="273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DFB4C5E3-AD18-4202-B07F-74D6D13036C9}"/>
                </a:ext>
              </a:extLst>
            </p:cNvPr>
            <p:cNvSpPr/>
            <p:nvPr/>
          </p:nvSpPr>
          <p:spPr>
            <a:xfrm>
              <a:off x="4075113" y="3836988"/>
              <a:ext cx="401637" cy="809625"/>
            </a:xfrm>
            <a:custGeom>
              <a:avLst/>
              <a:gdLst>
                <a:gd name="connsiteX0" fmla="*/ 345281 w 402431"/>
                <a:gd name="connsiteY0" fmla="*/ 330994 h 809625"/>
                <a:gd name="connsiteX1" fmla="*/ 364331 w 402431"/>
                <a:gd name="connsiteY1" fmla="*/ 250031 h 809625"/>
                <a:gd name="connsiteX2" fmla="*/ 388144 w 402431"/>
                <a:gd name="connsiteY2" fmla="*/ 128587 h 809625"/>
                <a:gd name="connsiteX3" fmla="*/ 402431 w 402431"/>
                <a:gd name="connsiteY3" fmla="*/ 50006 h 809625"/>
                <a:gd name="connsiteX4" fmla="*/ 402431 w 402431"/>
                <a:gd name="connsiteY4" fmla="*/ 38100 h 809625"/>
                <a:gd name="connsiteX5" fmla="*/ 400050 w 402431"/>
                <a:gd name="connsiteY5" fmla="*/ 19050 h 809625"/>
                <a:gd name="connsiteX6" fmla="*/ 385762 w 402431"/>
                <a:gd name="connsiteY6" fmla="*/ 0 h 809625"/>
                <a:gd name="connsiteX7" fmla="*/ 371475 w 402431"/>
                <a:gd name="connsiteY7" fmla="*/ 2381 h 809625"/>
                <a:gd name="connsiteX8" fmla="*/ 361950 w 402431"/>
                <a:gd name="connsiteY8" fmla="*/ 11906 h 809625"/>
                <a:gd name="connsiteX9" fmla="*/ 342900 w 402431"/>
                <a:gd name="connsiteY9" fmla="*/ 45244 h 809625"/>
                <a:gd name="connsiteX10" fmla="*/ 288131 w 402431"/>
                <a:gd name="connsiteY10" fmla="*/ 142875 h 809625"/>
                <a:gd name="connsiteX11" fmla="*/ 240506 w 402431"/>
                <a:gd name="connsiteY11" fmla="*/ 211931 h 809625"/>
                <a:gd name="connsiteX12" fmla="*/ 192881 w 402431"/>
                <a:gd name="connsiteY12" fmla="*/ 271462 h 809625"/>
                <a:gd name="connsiteX13" fmla="*/ 135731 w 402431"/>
                <a:gd name="connsiteY13" fmla="*/ 330994 h 809625"/>
                <a:gd name="connsiteX14" fmla="*/ 85725 w 402431"/>
                <a:gd name="connsiteY14" fmla="*/ 369094 h 809625"/>
                <a:gd name="connsiteX15" fmla="*/ 40481 w 402431"/>
                <a:gd name="connsiteY15" fmla="*/ 400050 h 809625"/>
                <a:gd name="connsiteX16" fmla="*/ 28575 w 402431"/>
                <a:gd name="connsiteY16" fmla="*/ 433387 h 809625"/>
                <a:gd name="connsiteX17" fmla="*/ 9525 w 402431"/>
                <a:gd name="connsiteY17" fmla="*/ 523875 h 809625"/>
                <a:gd name="connsiteX18" fmla="*/ 0 w 402431"/>
                <a:gd name="connsiteY18" fmla="*/ 628650 h 809625"/>
                <a:gd name="connsiteX19" fmla="*/ 2381 w 402431"/>
                <a:gd name="connsiteY19" fmla="*/ 666750 h 809625"/>
                <a:gd name="connsiteX20" fmla="*/ 9525 w 402431"/>
                <a:gd name="connsiteY20" fmla="*/ 707231 h 809625"/>
                <a:gd name="connsiteX21" fmla="*/ 23812 w 402431"/>
                <a:gd name="connsiteY21" fmla="*/ 750094 h 809625"/>
                <a:gd name="connsiteX22" fmla="*/ 40481 w 402431"/>
                <a:gd name="connsiteY22" fmla="*/ 788194 h 809625"/>
                <a:gd name="connsiteX23" fmla="*/ 47625 w 402431"/>
                <a:gd name="connsiteY23" fmla="*/ 802481 h 809625"/>
                <a:gd name="connsiteX24" fmla="*/ 61912 w 402431"/>
                <a:gd name="connsiteY24" fmla="*/ 809625 h 809625"/>
                <a:gd name="connsiteX25" fmla="*/ 76200 w 402431"/>
                <a:gd name="connsiteY25" fmla="*/ 809625 h 809625"/>
                <a:gd name="connsiteX26" fmla="*/ 107156 w 402431"/>
                <a:gd name="connsiteY26" fmla="*/ 797719 h 809625"/>
                <a:gd name="connsiteX27" fmla="*/ 142875 w 402431"/>
                <a:gd name="connsiteY27" fmla="*/ 771525 h 809625"/>
                <a:gd name="connsiteX28" fmla="*/ 176212 w 402431"/>
                <a:gd name="connsiteY28" fmla="*/ 740569 h 809625"/>
                <a:gd name="connsiteX29" fmla="*/ 200025 w 402431"/>
                <a:gd name="connsiteY29" fmla="*/ 711994 h 809625"/>
                <a:gd name="connsiteX30" fmla="*/ 223837 w 402431"/>
                <a:gd name="connsiteY30" fmla="*/ 673894 h 809625"/>
                <a:gd name="connsiteX31" fmla="*/ 266700 w 402431"/>
                <a:gd name="connsiteY31" fmla="*/ 583406 h 809625"/>
                <a:gd name="connsiteX32" fmla="*/ 300037 w 402431"/>
                <a:gd name="connsiteY32" fmla="*/ 483394 h 809625"/>
                <a:gd name="connsiteX33" fmla="*/ 345281 w 402431"/>
                <a:gd name="connsiteY33" fmla="*/ 330994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02431" h="809625">
                  <a:moveTo>
                    <a:pt x="345281" y="330994"/>
                  </a:moveTo>
                  <a:lnTo>
                    <a:pt x="364331" y="250031"/>
                  </a:lnTo>
                  <a:lnTo>
                    <a:pt x="388144" y="128587"/>
                  </a:lnTo>
                  <a:lnTo>
                    <a:pt x="402431" y="50006"/>
                  </a:lnTo>
                  <a:lnTo>
                    <a:pt x="402431" y="38100"/>
                  </a:lnTo>
                  <a:lnTo>
                    <a:pt x="400050" y="19050"/>
                  </a:lnTo>
                  <a:lnTo>
                    <a:pt x="385762" y="0"/>
                  </a:lnTo>
                  <a:lnTo>
                    <a:pt x="371475" y="2381"/>
                  </a:lnTo>
                  <a:lnTo>
                    <a:pt x="361950" y="11906"/>
                  </a:lnTo>
                  <a:lnTo>
                    <a:pt x="342900" y="45244"/>
                  </a:lnTo>
                  <a:lnTo>
                    <a:pt x="288131" y="142875"/>
                  </a:lnTo>
                  <a:lnTo>
                    <a:pt x="240506" y="211931"/>
                  </a:lnTo>
                  <a:lnTo>
                    <a:pt x="192881" y="271462"/>
                  </a:lnTo>
                  <a:lnTo>
                    <a:pt x="135731" y="330994"/>
                  </a:lnTo>
                  <a:lnTo>
                    <a:pt x="85725" y="369094"/>
                  </a:lnTo>
                  <a:lnTo>
                    <a:pt x="40481" y="400050"/>
                  </a:lnTo>
                  <a:lnTo>
                    <a:pt x="28575" y="433387"/>
                  </a:lnTo>
                  <a:lnTo>
                    <a:pt x="9525" y="523875"/>
                  </a:lnTo>
                  <a:lnTo>
                    <a:pt x="0" y="628650"/>
                  </a:lnTo>
                  <a:lnTo>
                    <a:pt x="2381" y="666750"/>
                  </a:lnTo>
                  <a:lnTo>
                    <a:pt x="9525" y="707231"/>
                  </a:lnTo>
                  <a:lnTo>
                    <a:pt x="23812" y="750094"/>
                  </a:lnTo>
                  <a:lnTo>
                    <a:pt x="40481" y="788194"/>
                  </a:lnTo>
                  <a:lnTo>
                    <a:pt x="47625" y="802481"/>
                  </a:lnTo>
                  <a:lnTo>
                    <a:pt x="61912" y="809625"/>
                  </a:lnTo>
                  <a:lnTo>
                    <a:pt x="76200" y="809625"/>
                  </a:lnTo>
                  <a:lnTo>
                    <a:pt x="107156" y="797719"/>
                  </a:lnTo>
                  <a:lnTo>
                    <a:pt x="142875" y="771525"/>
                  </a:lnTo>
                  <a:lnTo>
                    <a:pt x="176212" y="740569"/>
                  </a:lnTo>
                  <a:lnTo>
                    <a:pt x="200025" y="711994"/>
                  </a:lnTo>
                  <a:lnTo>
                    <a:pt x="223837" y="673894"/>
                  </a:lnTo>
                  <a:lnTo>
                    <a:pt x="266700" y="583406"/>
                  </a:lnTo>
                  <a:lnTo>
                    <a:pt x="300037" y="483394"/>
                  </a:lnTo>
                  <a:lnTo>
                    <a:pt x="345281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485C0418-5D25-4F94-B2A8-C2C5446D7F65}"/>
                </a:ext>
              </a:extLst>
            </p:cNvPr>
            <p:cNvSpPr/>
            <p:nvPr/>
          </p:nvSpPr>
          <p:spPr>
            <a:xfrm>
              <a:off x="4811713" y="3725863"/>
              <a:ext cx="1731962" cy="711200"/>
            </a:xfrm>
            <a:custGeom>
              <a:avLst/>
              <a:gdLst>
                <a:gd name="connsiteX0" fmla="*/ 685800 w 1731169"/>
                <a:gd name="connsiteY0" fmla="*/ 447675 h 709613"/>
                <a:gd name="connsiteX1" fmla="*/ 595313 w 1731169"/>
                <a:gd name="connsiteY1" fmla="*/ 414338 h 709613"/>
                <a:gd name="connsiteX2" fmla="*/ 476250 w 1731169"/>
                <a:gd name="connsiteY2" fmla="*/ 364332 h 709613"/>
                <a:gd name="connsiteX3" fmla="*/ 400050 w 1731169"/>
                <a:gd name="connsiteY3" fmla="*/ 326232 h 709613"/>
                <a:gd name="connsiteX4" fmla="*/ 328613 w 1731169"/>
                <a:gd name="connsiteY4" fmla="*/ 283369 h 709613"/>
                <a:gd name="connsiteX5" fmla="*/ 250032 w 1731169"/>
                <a:gd name="connsiteY5" fmla="*/ 228600 h 709613"/>
                <a:gd name="connsiteX6" fmla="*/ 161925 w 1731169"/>
                <a:gd name="connsiteY6" fmla="*/ 150019 h 709613"/>
                <a:gd name="connsiteX7" fmla="*/ 107157 w 1731169"/>
                <a:gd name="connsiteY7" fmla="*/ 92869 h 709613"/>
                <a:gd name="connsiteX8" fmla="*/ 57150 w 1731169"/>
                <a:gd name="connsiteY8" fmla="*/ 26194 h 709613"/>
                <a:gd name="connsiteX9" fmla="*/ 35719 w 1731169"/>
                <a:gd name="connsiteY9" fmla="*/ 7144 h 709613"/>
                <a:gd name="connsiteX10" fmla="*/ 23813 w 1731169"/>
                <a:gd name="connsiteY10" fmla="*/ 0 h 709613"/>
                <a:gd name="connsiteX11" fmla="*/ 11907 w 1731169"/>
                <a:gd name="connsiteY11" fmla="*/ 0 h 709613"/>
                <a:gd name="connsiteX12" fmla="*/ 2382 w 1731169"/>
                <a:gd name="connsiteY12" fmla="*/ 14288 h 709613"/>
                <a:gd name="connsiteX13" fmla="*/ 0 w 1731169"/>
                <a:gd name="connsiteY13" fmla="*/ 38100 h 709613"/>
                <a:gd name="connsiteX14" fmla="*/ 4763 w 1731169"/>
                <a:gd name="connsiteY14" fmla="*/ 69057 h 709613"/>
                <a:gd name="connsiteX15" fmla="*/ 35719 w 1731169"/>
                <a:gd name="connsiteY15" fmla="*/ 126207 h 709613"/>
                <a:gd name="connsiteX16" fmla="*/ 88107 w 1731169"/>
                <a:gd name="connsiteY16" fmla="*/ 204788 h 709613"/>
                <a:gd name="connsiteX17" fmla="*/ 128588 w 1731169"/>
                <a:gd name="connsiteY17" fmla="*/ 261938 h 709613"/>
                <a:gd name="connsiteX18" fmla="*/ 190500 w 1731169"/>
                <a:gd name="connsiteY18" fmla="*/ 328613 h 709613"/>
                <a:gd name="connsiteX19" fmla="*/ 250032 w 1731169"/>
                <a:gd name="connsiteY19" fmla="*/ 385763 h 709613"/>
                <a:gd name="connsiteX20" fmla="*/ 338138 w 1731169"/>
                <a:gd name="connsiteY20" fmla="*/ 457200 h 709613"/>
                <a:gd name="connsiteX21" fmla="*/ 388144 w 1731169"/>
                <a:gd name="connsiteY21" fmla="*/ 490538 h 709613"/>
                <a:gd name="connsiteX22" fmla="*/ 450057 w 1731169"/>
                <a:gd name="connsiteY22" fmla="*/ 533400 h 709613"/>
                <a:gd name="connsiteX23" fmla="*/ 531019 w 1731169"/>
                <a:gd name="connsiteY23" fmla="*/ 569119 h 709613"/>
                <a:gd name="connsiteX24" fmla="*/ 654844 w 1731169"/>
                <a:gd name="connsiteY24" fmla="*/ 619125 h 709613"/>
                <a:gd name="connsiteX25" fmla="*/ 797719 w 1731169"/>
                <a:gd name="connsiteY25" fmla="*/ 661988 h 709613"/>
                <a:gd name="connsiteX26" fmla="*/ 912019 w 1731169"/>
                <a:gd name="connsiteY26" fmla="*/ 688182 h 709613"/>
                <a:gd name="connsiteX27" fmla="*/ 1007269 w 1731169"/>
                <a:gd name="connsiteY27" fmla="*/ 702469 h 709613"/>
                <a:gd name="connsiteX28" fmla="*/ 1112044 w 1731169"/>
                <a:gd name="connsiteY28" fmla="*/ 709613 h 709613"/>
                <a:gd name="connsiteX29" fmla="*/ 1247775 w 1731169"/>
                <a:gd name="connsiteY29" fmla="*/ 707232 h 709613"/>
                <a:gd name="connsiteX30" fmla="*/ 1388269 w 1731169"/>
                <a:gd name="connsiteY30" fmla="*/ 692944 h 709613"/>
                <a:gd name="connsiteX31" fmla="*/ 1509713 w 1731169"/>
                <a:gd name="connsiteY31" fmla="*/ 676275 h 709613"/>
                <a:gd name="connsiteX32" fmla="*/ 1662113 w 1731169"/>
                <a:gd name="connsiteY32" fmla="*/ 645319 h 709613"/>
                <a:gd name="connsiteX33" fmla="*/ 1697832 w 1731169"/>
                <a:gd name="connsiteY33" fmla="*/ 626269 h 709613"/>
                <a:gd name="connsiteX34" fmla="*/ 1721644 w 1731169"/>
                <a:gd name="connsiteY34" fmla="*/ 607219 h 709613"/>
                <a:gd name="connsiteX35" fmla="*/ 1731169 w 1731169"/>
                <a:gd name="connsiteY35" fmla="*/ 585788 h 709613"/>
                <a:gd name="connsiteX36" fmla="*/ 1731169 w 1731169"/>
                <a:gd name="connsiteY36" fmla="*/ 571500 h 709613"/>
                <a:gd name="connsiteX37" fmla="*/ 1721644 w 1731169"/>
                <a:gd name="connsiteY37" fmla="*/ 557213 h 709613"/>
                <a:gd name="connsiteX38" fmla="*/ 1685925 w 1731169"/>
                <a:gd name="connsiteY38" fmla="*/ 535782 h 709613"/>
                <a:gd name="connsiteX39" fmla="*/ 1624013 w 1731169"/>
                <a:gd name="connsiteY39" fmla="*/ 507207 h 709613"/>
                <a:gd name="connsiteX40" fmla="*/ 1157288 w 1731169"/>
                <a:gd name="connsiteY40" fmla="*/ 526257 h 709613"/>
                <a:gd name="connsiteX41" fmla="*/ 1066800 w 1731169"/>
                <a:gd name="connsiteY41" fmla="*/ 531019 h 709613"/>
                <a:gd name="connsiteX42" fmla="*/ 1004888 w 1731169"/>
                <a:gd name="connsiteY42" fmla="*/ 523875 h 709613"/>
                <a:gd name="connsiteX43" fmla="*/ 816769 w 1731169"/>
                <a:gd name="connsiteY43" fmla="*/ 483394 h 709613"/>
                <a:gd name="connsiteX44" fmla="*/ 685800 w 1731169"/>
                <a:gd name="connsiteY44" fmla="*/ 447675 h 70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31169" h="709613">
                  <a:moveTo>
                    <a:pt x="685800" y="447675"/>
                  </a:moveTo>
                  <a:lnTo>
                    <a:pt x="595313" y="414338"/>
                  </a:lnTo>
                  <a:lnTo>
                    <a:pt x="476250" y="364332"/>
                  </a:lnTo>
                  <a:lnTo>
                    <a:pt x="400050" y="326232"/>
                  </a:lnTo>
                  <a:lnTo>
                    <a:pt x="328613" y="283369"/>
                  </a:lnTo>
                  <a:lnTo>
                    <a:pt x="250032" y="228600"/>
                  </a:lnTo>
                  <a:lnTo>
                    <a:pt x="161925" y="150019"/>
                  </a:lnTo>
                  <a:lnTo>
                    <a:pt x="107157" y="92869"/>
                  </a:lnTo>
                  <a:lnTo>
                    <a:pt x="57150" y="26194"/>
                  </a:lnTo>
                  <a:lnTo>
                    <a:pt x="35719" y="7144"/>
                  </a:lnTo>
                  <a:lnTo>
                    <a:pt x="23813" y="0"/>
                  </a:lnTo>
                  <a:lnTo>
                    <a:pt x="11907" y="0"/>
                  </a:lnTo>
                  <a:lnTo>
                    <a:pt x="2382" y="14288"/>
                  </a:lnTo>
                  <a:lnTo>
                    <a:pt x="0" y="38100"/>
                  </a:lnTo>
                  <a:lnTo>
                    <a:pt x="4763" y="69057"/>
                  </a:lnTo>
                  <a:lnTo>
                    <a:pt x="35719" y="126207"/>
                  </a:lnTo>
                  <a:lnTo>
                    <a:pt x="88107" y="204788"/>
                  </a:lnTo>
                  <a:lnTo>
                    <a:pt x="128588" y="261938"/>
                  </a:lnTo>
                  <a:lnTo>
                    <a:pt x="190500" y="328613"/>
                  </a:lnTo>
                  <a:lnTo>
                    <a:pt x="250032" y="385763"/>
                  </a:lnTo>
                  <a:lnTo>
                    <a:pt x="338138" y="457200"/>
                  </a:lnTo>
                  <a:lnTo>
                    <a:pt x="388144" y="490538"/>
                  </a:lnTo>
                  <a:lnTo>
                    <a:pt x="450057" y="533400"/>
                  </a:lnTo>
                  <a:lnTo>
                    <a:pt x="531019" y="569119"/>
                  </a:lnTo>
                  <a:lnTo>
                    <a:pt x="654844" y="619125"/>
                  </a:lnTo>
                  <a:lnTo>
                    <a:pt x="797719" y="661988"/>
                  </a:lnTo>
                  <a:lnTo>
                    <a:pt x="912019" y="688182"/>
                  </a:lnTo>
                  <a:lnTo>
                    <a:pt x="1007269" y="702469"/>
                  </a:lnTo>
                  <a:lnTo>
                    <a:pt x="1112044" y="709613"/>
                  </a:lnTo>
                  <a:lnTo>
                    <a:pt x="1247775" y="707232"/>
                  </a:lnTo>
                  <a:lnTo>
                    <a:pt x="1388269" y="692944"/>
                  </a:lnTo>
                  <a:lnTo>
                    <a:pt x="1509713" y="676275"/>
                  </a:lnTo>
                  <a:lnTo>
                    <a:pt x="1662113" y="645319"/>
                  </a:lnTo>
                  <a:lnTo>
                    <a:pt x="1697832" y="626269"/>
                  </a:lnTo>
                  <a:lnTo>
                    <a:pt x="1721644" y="607219"/>
                  </a:lnTo>
                  <a:lnTo>
                    <a:pt x="1731169" y="585788"/>
                  </a:lnTo>
                  <a:lnTo>
                    <a:pt x="1731169" y="571500"/>
                  </a:lnTo>
                  <a:lnTo>
                    <a:pt x="1721644" y="557213"/>
                  </a:lnTo>
                  <a:lnTo>
                    <a:pt x="1685925" y="535782"/>
                  </a:lnTo>
                  <a:lnTo>
                    <a:pt x="1624013" y="507207"/>
                  </a:lnTo>
                  <a:lnTo>
                    <a:pt x="1157288" y="526257"/>
                  </a:lnTo>
                  <a:lnTo>
                    <a:pt x="1066800" y="531019"/>
                  </a:lnTo>
                  <a:lnTo>
                    <a:pt x="1004888" y="523875"/>
                  </a:lnTo>
                  <a:lnTo>
                    <a:pt x="816769" y="483394"/>
                  </a:lnTo>
                  <a:lnTo>
                    <a:pt x="685800" y="447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8BEFC5E5-B41C-46AB-817F-C749A787ECDC}"/>
                </a:ext>
              </a:extLst>
            </p:cNvPr>
            <p:cNvSpPr/>
            <p:nvPr/>
          </p:nvSpPr>
          <p:spPr>
            <a:xfrm>
              <a:off x="5945188" y="3886200"/>
              <a:ext cx="584200" cy="398463"/>
            </a:xfrm>
            <a:custGeom>
              <a:avLst/>
              <a:gdLst>
                <a:gd name="connsiteX0" fmla="*/ 264319 w 583407"/>
                <a:gd name="connsiteY0" fmla="*/ 152400 h 397669"/>
                <a:gd name="connsiteX1" fmla="*/ 328613 w 583407"/>
                <a:gd name="connsiteY1" fmla="*/ 219075 h 397669"/>
                <a:gd name="connsiteX2" fmla="*/ 364332 w 583407"/>
                <a:gd name="connsiteY2" fmla="*/ 257175 h 397669"/>
                <a:gd name="connsiteX3" fmla="*/ 392907 w 583407"/>
                <a:gd name="connsiteY3" fmla="*/ 280988 h 397669"/>
                <a:gd name="connsiteX4" fmla="*/ 447675 w 583407"/>
                <a:gd name="connsiteY4" fmla="*/ 321469 h 397669"/>
                <a:gd name="connsiteX5" fmla="*/ 483394 w 583407"/>
                <a:gd name="connsiteY5" fmla="*/ 342900 h 397669"/>
                <a:gd name="connsiteX6" fmla="*/ 545307 w 583407"/>
                <a:gd name="connsiteY6" fmla="*/ 373856 h 397669"/>
                <a:gd name="connsiteX7" fmla="*/ 583407 w 583407"/>
                <a:gd name="connsiteY7" fmla="*/ 397669 h 397669"/>
                <a:gd name="connsiteX8" fmla="*/ 0 w 583407"/>
                <a:gd name="connsiteY8" fmla="*/ 371475 h 397669"/>
                <a:gd name="connsiteX9" fmla="*/ 73819 w 583407"/>
                <a:gd name="connsiteY9" fmla="*/ 359569 h 397669"/>
                <a:gd name="connsiteX10" fmla="*/ 116682 w 583407"/>
                <a:gd name="connsiteY10" fmla="*/ 347663 h 397669"/>
                <a:gd name="connsiteX11" fmla="*/ 152400 w 583407"/>
                <a:gd name="connsiteY11" fmla="*/ 323850 h 397669"/>
                <a:gd name="connsiteX12" fmla="*/ 169069 w 583407"/>
                <a:gd name="connsiteY12" fmla="*/ 307181 h 397669"/>
                <a:gd name="connsiteX13" fmla="*/ 180975 w 583407"/>
                <a:gd name="connsiteY13" fmla="*/ 285750 h 397669"/>
                <a:gd name="connsiteX14" fmla="*/ 183357 w 583407"/>
                <a:gd name="connsiteY14" fmla="*/ 259556 h 397669"/>
                <a:gd name="connsiteX15" fmla="*/ 178594 w 583407"/>
                <a:gd name="connsiteY15" fmla="*/ 230981 h 397669"/>
                <a:gd name="connsiteX16" fmla="*/ 166688 w 583407"/>
                <a:gd name="connsiteY16" fmla="*/ 197644 h 397669"/>
                <a:gd name="connsiteX17" fmla="*/ 142875 w 583407"/>
                <a:gd name="connsiteY17" fmla="*/ 154781 h 397669"/>
                <a:gd name="connsiteX18" fmla="*/ 102394 w 583407"/>
                <a:gd name="connsiteY18" fmla="*/ 100013 h 397669"/>
                <a:gd name="connsiteX19" fmla="*/ 71438 w 583407"/>
                <a:gd name="connsiteY19" fmla="*/ 64294 h 397669"/>
                <a:gd name="connsiteX20" fmla="*/ 59532 w 583407"/>
                <a:gd name="connsiteY20" fmla="*/ 33338 h 397669"/>
                <a:gd name="connsiteX21" fmla="*/ 57150 w 583407"/>
                <a:gd name="connsiteY21" fmla="*/ 9525 h 397669"/>
                <a:gd name="connsiteX22" fmla="*/ 66675 w 583407"/>
                <a:gd name="connsiteY22" fmla="*/ 0 h 397669"/>
                <a:gd name="connsiteX23" fmla="*/ 83344 w 583407"/>
                <a:gd name="connsiteY23" fmla="*/ 0 h 397669"/>
                <a:gd name="connsiteX24" fmla="*/ 109538 w 583407"/>
                <a:gd name="connsiteY24" fmla="*/ 7144 h 397669"/>
                <a:gd name="connsiteX25" fmla="*/ 126207 w 583407"/>
                <a:gd name="connsiteY25" fmla="*/ 19050 h 397669"/>
                <a:gd name="connsiteX26" fmla="*/ 169069 w 583407"/>
                <a:gd name="connsiteY26" fmla="*/ 54769 h 397669"/>
                <a:gd name="connsiteX27" fmla="*/ 264319 w 583407"/>
                <a:gd name="connsiteY27" fmla="*/ 152400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83407" h="397669">
                  <a:moveTo>
                    <a:pt x="264319" y="152400"/>
                  </a:moveTo>
                  <a:lnTo>
                    <a:pt x="328613" y="219075"/>
                  </a:lnTo>
                  <a:lnTo>
                    <a:pt x="364332" y="257175"/>
                  </a:lnTo>
                  <a:lnTo>
                    <a:pt x="392907" y="280988"/>
                  </a:lnTo>
                  <a:lnTo>
                    <a:pt x="447675" y="321469"/>
                  </a:lnTo>
                  <a:lnTo>
                    <a:pt x="483394" y="342900"/>
                  </a:lnTo>
                  <a:lnTo>
                    <a:pt x="545307" y="373856"/>
                  </a:lnTo>
                  <a:lnTo>
                    <a:pt x="583407" y="397669"/>
                  </a:lnTo>
                  <a:lnTo>
                    <a:pt x="0" y="371475"/>
                  </a:lnTo>
                  <a:lnTo>
                    <a:pt x="73819" y="359569"/>
                  </a:lnTo>
                  <a:lnTo>
                    <a:pt x="116682" y="347663"/>
                  </a:lnTo>
                  <a:lnTo>
                    <a:pt x="152400" y="323850"/>
                  </a:lnTo>
                  <a:lnTo>
                    <a:pt x="169069" y="307181"/>
                  </a:lnTo>
                  <a:lnTo>
                    <a:pt x="180975" y="285750"/>
                  </a:lnTo>
                  <a:lnTo>
                    <a:pt x="183357" y="259556"/>
                  </a:lnTo>
                  <a:lnTo>
                    <a:pt x="178594" y="230981"/>
                  </a:lnTo>
                  <a:lnTo>
                    <a:pt x="166688" y="197644"/>
                  </a:lnTo>
                  <a:lnTo>
                    <a:pt x="142875" y="154781"/>
                  </a:lnTo>
                  <a:lnTo>
                    <a:pt x="102394" y="100013"/>
                  </a:lnTo>
                  <a:lnTo>
                    <a:pt x="71438" y="64294"/>
                  </a:lnTo>
                  <a:lnTo>
                    <a:pt x="59532" y="33338"/>
                  </a:lnTo>
                  <a:lnTo>
                    <a:pt x="57150" y="9525"/>
                  </a:lnTo>
                  <a:lnTo>
                    <a:pt x="66675" y="0"/>
                  </a:lnTo>
                  <a:lnTo>
                    <a:pt x="83344" y="0"/>
                  </a:lnTo>
                  <a:lnTo>
                    <a:pt x="109538" y="7144"/>
                  </a:lnTo>
                  <a:lnTo>
                    <a:pt x="126207" y="19050"/>
                  </a:lnTo>
                  <a:lnTo>
                    <a:pt x="169069" y="54769"/>
                  </a:lnTo>
                  <a:lnTo>
                    <a:pt x="264319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7FCF0DC8-44EB-49A0-97ED-663F5D4B8B94}"/>
                </a:ext>
              </a:extLst>
            </p:cNvPr>
            <p:cNvSpPr/>
            <p:nvPr/>
          </p:nvSpPr>
          <p:spPr>
            <a:xfrm>
              <a:off x="5211763" y="3617913"/>
              <a:ext cx="361950" cy="368300"/>
            </a:xfrm>
            <a:custGeom>
              <a:avLst/>
              <a:gdLst>
                <a:gd name="connsiteX0" fmla="*/ 52388 w 361950"/>
                <a:gd name="connsiteY0" fmla="*/ 169069 h 369094"/>
                <a:gd name="connsiteX1" fmla="*/ 28575 w 361950"/>
                <a:gd name="connsiteY1" fmla="*/ 121444 h 369094"/>
                <a:gd name="connsiteX2" fmla="*/ 9525 w 361950"/>
                <a:gd name="connsiteY2" fmla="*/ 71437 h 369094"/>
                <a:gd name="connsiteX3" fmla="*/ 0 w 361950"/>
                <a:gd name="connsiteY3" fmla="*/ 38100 h 369094"/>
                <a:gd name="connsiteX4" fmla="*/ 0 w 361950"/>
                <a:gd name="connsiteY4" fmla="*/ 16669 h 369094"/>
                <a:gd name="connsiteX5" fmla="*/ 2382 w 361950"/>
                <a:gd name="connsiteY5" fmla="*/ 4762 h 369094"/>
                <a:gd name="connsiteX6" fmla="*/ 14288 w 361950"/>
                <a:gd name="connsiteY6" fmla="*/ 0 h 369094"/>
                <a:gd name="connsiteX7" fmla="*/ 28575 w 361950"/>
                <a:gd name="connsiteY7" fmla="*/ 2381 h 369094"/>
                <a:gd name="connsiteX8" fmla="*/ 42863 w 361950"/>
                <a:gd name="connsiteY8" fmla="*/ 14287 h 369094"/>
                <a:gd name="connsiteX9" fmla="*/ 69057 w 361950"/>
                <a:gd name="connsiteY9" fmla="*/ 42862 h 369094"/>
                <a:gd name="connsiteX10" fmla="*/ 111919 w 361950"/>
                <a:gd name="connsiteY10" fmla="*/ 73819 h 369094"/>
                <a:gd name="connsiteX11" fmla="*/ 159544 w 361950"/>
                <a:gd name="connsiteY11" fmla="*/ 100012 h 369094"/>
                <a:gd name="connsiteX12" fmla="*/ 207169 w 361950"/>
                <a:gd name="connsiteY12" fmla="*/ 119062 h 369094"/>
                <a:gd name="connsiteX13" fmla="*/ 226219 w 361950"/>
                <a:gd name="connsiteY13" fmla="*/ 119062 h 369094"/>
                <a:gd name="connsiteX14" fmla="*/ 247650 w 361950"/>
                <a:gd name="connsiteY14" fmla="*/ 102394 h 369094"/>
                <a:gd name="connsiteX15" fmla="*/ 278607 w 361950"/>
                <a:gd name="connsiteY15" fmla="*/ 76200 h 369094"/>
                <a:gd name="connsiteX16" fmla="*/ 309563 w 361950"/>
                <a:gd name="connsiteY16" fmla="*/ 59531 h 369094"/>
                <a:gd name="connsiteX17" fmla="*/ 326232 w 361950"/>
                <a:gd name="connsiteY17" fmla="*/ 52387 h 369094"/>
                <a:gd name="connsiteX18" fmla="*/ 340519 w 361950"/>
                <a:gd name="connsiteY18" fmla="*/ 57150 h 369094"/>
                <a:gd name="connsiteX19" fmla="*/ 345282 w 361950"/>
                <a:gd name="connsiteY19" fmla="*/ 64294 h 369094"/>
                <a:gd name="connsiteX20" fmla="*/ 340519 w 361950"/>
                <a:gd name="connsiteY20" fmla="*/ 85725 h 369094"/>
                <a:gd name="connsiteX21" fmla="*/ 323850 w 361950"/>
                <a:gd name="connsiteY21" fmla="*/ 154781 h 369094"/>
                <a:gd name="connsiteX22" fmla="*/ 316707 w 361950"/>
                <a:gd name="connsiteY22" fmla="*/ 204787 h 369094"/>
                <a:gd name="connsiteX23" fmla="*/ 328613 w 361950"/>
                <a:gd name="connsiteY23" fmla="*/ 228600 h 369094"/>
                <a:gd name="connsiteX24" fmla="*/ 352425 w 361950"/>
                <a:gd name="connsiteY24" fmla="*/ 269081 h 369094"/>
                <a:gd name="connsiteX25" fmla="*/ 361950 w 361950"/>
                <a:gd name="connsiteY25" fmla="*/ 295275 h 369094"/>
                <a:gd name="connsiteX26" fmla="*/ 359569 w 361950"/>
                <a:gd name="connsiteY26" fmla="*/ 323850 h 369094"/>
                <a:gd name="connsiteX27" fmla="*/ 352425 w 361950"/>
                <a:gd name="connsiteY27" fmla="*/ 347662 h 369094"/>
                <a:gd name="connsiteX28" fmla="*/ 335757 w 361950"/>
                <a:gd name="connsiteY28" fmla="*/ 361950 h 369094"/>
                <a:gd name="connsiteX29" fmla="*/ 311944 w 361950"/>
                <a:gd name="connsiteY29" fmla="*/ 369094 h 369094"/>
                <a:gd name="connsiteX30" fmla="*/ 280988 w 361950"/>
                <a:gd name="connsiteY30" fmla="*/ 369094 h 369094"/>
                <a:gd name="connsiteX31" fmla="*/ 223838 w 361950"/>
                <a:gd name="connsiteY31" fmla="*/ 354806 h 369094"/>
                <a:gd name="connsiteX32" fmla="*/ 169069 w 361950"/>
                <a:gd name="connsiteY32" fmla="*/ 323850 h 369094"/>
                <a:gd name="connsiteX33" fmla="*/ 123825 w 361950"/>
                <a:gd name="connsiteY33" fmla="*/ 285750 h 369094"/>
                <a:gd name="connsiteX34" fmla="*/ 95250 w 361950"/>
                <a:gd name="connsiteY34" fmla="*/ 250031 h 369094"/>
                <a:gd name="connsiteX35" fmla="*/ 52388 w 361950"/>
                <a:gd name="connsiteY35" fmla="*/ 169069 h 36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61950" h="369094">
                  <a:moveTo>
                    <a:pt x="52388" y="169069"/>
                  </a:moveTo>
                  <a:lnTo>
                    <a:pt x="28575" y="121444"/>
                  </a:lnTo>
                  <a:lnTo>
                    <a:pt x="9525" y="71437"/>
                  </a:lnTo>
                  <a:lnTo>
                    <a:pt x="0" y="38100"/>
                  </a:lnTo>
                  <a:lnTo>
                    <a:pt x="0" y="16669"/>
                  </a:lnTo>
                  <a:lnTo>
                    <a:pt x="2382" y="4762"/>
                  </a:lnTo>
                  <a:lnTo>
                    <a:pt x="14288" y="0"/>
                  </a:lnTo>
                  <a:lnTo>
                    <a:pt x="28575" y="2381"/>
                  </a:lnTo>
                  <a:lnTo>
                    <a:pt x="42863" y="14287"/>
                  </a:lnTo>
                  <a:lnTo>
                    <a:pt x="69057" y="42862"/>
                  </a:lnTo>
                  <a:lnTo>
                    <a:pt x="111919" y="73819"/>
                  </a:lnTo>
                  <a:lnTo>
                    <a:pt x="159544" y="100012"/>
                  </a:lnTo>
                  <a:lnTo>
                    <a:pt x="207169" y="119062"/>
                  </a:lnTo>
                  <a:lnTo>
                    <a:pt x="226219" y="119062"/>
                  </a:lnTo>
                  <a:lnTo>
                    <a:pt x="247650" y="102394"/>
                  </a:lnTo>
                  <a:lnTo>
                    <a:pt x="278607" y="76200"/>
                  </a:lnTo>
                  <a:lnTo>
                    <a:pt x="309563" y="59531"/>
                  </a:lnTo>
                  <a:lnTo>
                    <a:pt x="326232" y="52387"/>
                  </a:lnTo>
                  <a:lnTo>
                    <a:pt x="340519" y="57150"/>
                  </a:lnTo>
                  <a:lnTo>
                    <a:pt x="345282" y="64294"/>
                  </a:lnTo>
                  <a:lnTo>
                    <a:pt x="340519" y="85725"/>
                  </a:lnTo>
                  <a:lnTo>
                    <a:pt x="323850" y="154781"/>
                  </a:lnTo>
                  <a:lnTo>
                    <a:pt x="316707" y="204787"/>
                  </a:lnTo>
                  <a:lnTo>
                    <a:pt x="328613" y="228600"/>
                  </a:lnTo>
                  <a:lnTo>
                    <a:pt x="352425" y="269081"/>
                  </a:lnTo>
                  <a:lnTo>
                    <a:pt x="361950" y="295275"/>
                  </a:lnTo>
                  <a:lnTo>
                    <a:pt x="359569" y="323850"/>
                  </a:lnTo>
                  <a:lnTo>
                    <a:pt x="352425" y="347662"/>
                  </a:lnTo>
                  <a:lnTo>
                    <a:pt x="335757" y="361950"/>
                  </a:lnTo>
                  <a:lnTo>
                    <a:pt x="311944" y="369094"/>
                  </a:lnTo>
                  <a:lnTo>
                    <a:pt x="280988" y="369094"/>
                  </a:lnTo>
                  <a:lnTo>
                    <a:pt x="223838" y="354806"/>
                  </a:lnTo>
                  <a:lnTo>
                    <a:pt x="169069" y="323850"/>
                  </a:lnTo>
                  <a:lnTo>
                    <a:pt x="123825" y="285750"/>
                  </a:lnTo>
                  <a:lnTo>
                    <a:pt x="95250" y="250031"/>
                  </a:lnTo>
                  <a:lnTo>
                    <a:pt x="52388" y="169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2" name="フリーフォーム 81">
              <a:extLst>
                <a:ext uri="{FF2B5EF4-FFF2-40B4-BE49-F238E27FC236}">
                  <a16:creationId xmlns:a16="http://schemas.microsoft.com/office/drawing/2014/main" id="{86D2417E-9F21-403B-ADD5-6939E97235EC}"/>
                </a:ext>
              </a:extLst>
            </p:cNvPr>
            <p:cNvSpPr/>
            <p:nvPr/>
          </p:nvSpPr>
          <p:spPr>
            <a:xfrm>
              <a:off x="6094413" y="3567113"/>
              <a:ext cx="504825" cy="452437"/>
            </a:xfrm>
            <a:custGeom>
              <a:avLst/>
              <a:gdLst>
                <a:gd name="connsiteX0" fmla="*/ 285750 w 504825"/>
                <a:gd name="connsiteY0" fmla="*/ 100012 h 452437"/>
                <a:gd name="connsiteX1" fmla="*/ 233362 w 504825"/>
                <a:gd name="connsiteY1" fmla="*/ 71437 h 452437"/>
                <a:gd name="connsiteX2" fmla="*/ 159544 w 504825"/>
                <a:gd name="connsiteY2" fmla="*/ 38100 h 452437"/>
                <a:gd name="connsiteX3" fmla="*/ 97631 w 504825"/>
                <a:gd name="connsiteY3" fmla="*/ 14287 h 452437"/>
                <a:gd name="connsiteX4" fmla="*/ 38100 w 504825"/>
                <a:gd name="connsiteY4" fmla="*/ 0 h 452437"/>
                <a:gd name="connsiteX5" fmla="*/ 11906 w 504825"/>
                <a:gd name="connsiteY5" fmla="*/ 0 h 452437"/>
                <a:gd name="connsiteX6" fmla="*/ 0 w 504825"/>
                <a:gd name="connsiteY6" fmla="*/ 4762 h 452437"/>
                <a:gd name="connsiteX7" fmla="*/ 0 w 504825"/>
                <a:gd name="connsiteY7" fmla="*/ 19050 h 452437"/>
                <a:gd name="connsiteX8" fmla="*/ 9525 w 504825"/>
                <a:gd name="connsiteY8" fmla="*/ 30956 h 452437"/>
                <a:gd name="connsiteX9" fmla="*/ 26194 w 504825"/>
                <a:gd name="connsiteY9" fmla="*/ 45243 h 452437"/>
                <a:gd name="connsiteX10" fmla="*/ 69056 w 504825"/>
                <a:gd name="connsiteY10" fmla="*/ 76200 h 452437"/>
                <a:gd name="connsiteX11" fmla="*/ 116681 w 504825"/>
                <a:gd name="connsiteY11" fmla="*/ 119062 h 452437"/>
                <a:gd name="connsiteX12" fmla="*/ 166687 w 504825"/>
                <a:gd name="connsiteY12" fmla="*/ 173831 h 452437"/>
                <a:gd name="connsiteX13" fmla="*/ 223837 w 504825"/>
                <a:gd name="connsiteY13" fmla="*/ 240506 h 452437"/>
                <a:gd name="connsiteX14" fmla="*/ 283369 w 504825"/>
                <a:gd name="connsiteY14" fmla="*/ 319087 h 452437"/>
                <a:gd name="connsiteX15" fmla="*/ 311944 w 504825"/>
                <a:gd name="connsiteY15" fmla="*/ 364331 h 452437"/>
                <a:gd name="connsiteX16" fmla="*/ 335756 w 504825"/>
                <a:gd name="connsiteY16" fmla="*/ 400050 h 452437"/>
                <a:gd name="connsiteX17" fmla="*/ 359569 w 504825"/>
                <a:gd name="connsiteY17" fmla="*/ 426243 h 452437"/>
                <a:gd name="connsiteX18" fmla="*/ 381000 w 504825"/>
                <a:gd name="connsiteY18" fmla="*/ 442912 h 452437"/>
                <a:gd name="connsiteX19" fmla="*/ 414337 w 504825"/>
                <a:gd name="connsiteY19" fmla="*/ 452437 h 452437"/>
                <a:gd name="connsiteX20" fmla="*/ 438150 w 504825"/>
                <a:gd name="connsiteY20" fmla="*/ 452437 h 452437"/>
                <a:gd name="connsiteX21" fmla="*/ 459581 w 504825"/>
                <a:gd name="connsiteY21" fmla="*/ 442912 h 452437"/>
                <a:gd name="connsiteX22" fmla="*/ 478631 w 504825"/>
                <a:gd name="connsiteY22" fmla="*/ 428625 h 452437"/>
                <a:gd name="connsiteX23" fmla="*/ 490537 w 504825"/>
                <a:gd name="connsiteY23" fmla="*/ 404812 h 452437"/>
                <a:gd name="connsiteX24" fmla="*/ 500062 w 504825"/>
                <a:gd name="connsiteY24" fmla="*/ 354806 h 452437"/>
                <a:gd name="connsiteX25" fmla="*/ 504825 w 504825"/>
                <a:gd name="connsiteY25" fmla="*/ 292893 h 452437"/>
                <a:gd name="connsiteX26" fmla="*/ 485775 w 504825"/>
                <a:gd name="connsiteY26" fmla="*/ 247650 h 452437"/>
                <a:gd name="connsiteX27" fmla="*/ 445294 w 504825"/>
                <a:gd name="connsiteY27" fmla="*/ 211931 h 452437"/>
                <a:gd name="connsiteX28" fmla="*/ 385762 w 504825"/>
                <a:gd name="connsiteY28" fmla="*/ 164306 h 452437"/>
                <a:gd name="connsiteX29" fmla="*/ 285750 w 504825"/>
                <a:gd name="connsiteY29" fmla="*/ 100012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4825" h="452437">
                  <a:moveTo>
                    <a:pt x="285750" y="100012"/>
                  </a:moveTo>
                  <a:lnTo>
                    <a:pt x="233362" y="71437"/>
                  </a:lnTo>
                  <a:lnTo>
                    <a:pt x="159544" y="38100"/>
                  </a:lnTo>
                  <a:lnTo>
                    <a:pt x="97631" y="14287"/>
                  </a:lnTo>
                  <a:lnTo>
                    <a:pt x="38100" y="0"/>
                  </a:lnTo>
                  <a:lnTo>
                    <a:pt x="11906" y="0"/>
                  </a:lnTo>
                  <a:lnTo>
                    <a:pt x="0" y="4762"/>
                  </a:lnTo>
                  <a:lnTo>
                    <a:pt x="0" y="19050"/>
                  </a:lnTo>
                  <a:lnTo>
                    <a:pt x="9525" y="30956"/>
                  </a:lnTo>
                  <a:lnTo>
                    <a:pt x="26194" y="45243"/>
                  </a:lnTo>
                  <a:lnTo>
                    <a:pt x="69056" y="76200"/>
                  </a:lnTo>
                  <a:lnTo>
                    <a:pt x="116681" y="119062"/>
                  </a:lnTo>
                  <a:lnTo>
                    <a:pt x="166687" y="173831"/>
                  </a:lnTo>
                  <a:lnTo>
                    <a:pt x="223837" y="240506"/>
                  </a:lnTo>
                  <a:lnTo>
                    <a:pt x="283369" y="319087"/>
                  </a:lnTo>
                  <a:lnTo>
                    <a:pt x="311944" y="364331"/>
                  </a:lnTo>
                  <a:lnTo>
                    <a:pt x="335756" y="400050"/>
                  </a:lnTo>
                  <a:lnTo>
                    <a:pt x="359569" y="426243"/>
                  </a:lnTo>
                  <a:lnTo>
                    <a:pt x="381000" y="442912"/>
                  </a:lnTo>
                  <a:lnTo>
                    <a:pt x="414337" y="452437"/>
                  </a:lnTo>
                  <a:lnTo>
                    <a:pt x="438150" y="452437"/>
                  </a:lnTo>
                  <a:lnTo>
                    <a:pt x="459581" y="442912"/>
                  </a:lnTo>
                  <a:lnTo>
                    <a:pt x="478631" y="428625"/>
                  </a:lnTo>
                  <a:lnTo>
                    <a:pt x="490537" y="404812"/>
                  </a:lnTo>
                  <a:lnTo>
                    <a:pt x="500062" y="354806"/>
                  </a:lnTo>
                  <a:lnTo>
                    <a:pt x="504825" y="292893"/>
                  </a:lnTo>
                  <a:lnTo>
                    <a:pt x="485775" y="247650"/>
                  </a:lnTo>
                  <a:lnTo>
                    <a:pt x="445294" y="211931"/>
                  </a:lnTo>
                  <a:lnTo>
                    <a:pt x="385762" y="164306"/>
                  </a:lnTo>
                  <a:lnTo>
                    <a:pt x="285750" y="100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3" name="フリーフォーム 82">
              <a:extLst>
                <a:ext uri="{FF2B5EF4-FFF2-40B4-BE49-F238E27FC236}">
                  <a16:creationId xmlns:a16="http://schemas.microsoft.com/office/drawing/2014/main" id="{502496F9-E15A-480B-80C7-4BA75FBFD4A5}"/>
                </a:ext>
              </a:extLst>
            </p:cNvPr>
            <p:cNvSpPr/>
            <p:nvPr/>
          </p:nvSpPr>
          <p:spPr>
            <a:xfrm>
              <a:off x="3836988" y="4348163"/>
              <a:ext cx="1244600" cy="1282700"/>
            </a:xfrm>
            <a:custGeom>
              <a:avLst/>
              <a:gdLst>
                <a:gd name="connsiteX0" fmla="*/ 716756 w 1245394"/>
                <a:gd name="connsiteY0" fmla="*/ 657225 h 1283493"/>
                <a:gd name="connsiteX1" fmla="*/ 819150 w 1245394"/>
                <a:gd name="connsiteY1" fmla="*/ 547687 h 1283493"/>
                <a:gd name="connsiteX2" fmla="*/ 914400 w 1245394"/>
                <a:gd name="connsiteY2" fmla="*/ 433387 h 1283493"/>
                <a:gd name="connsiteX3" fmla="*/ 971550 w 1245394"/>
                <a:gd name="connsiteY3" fmla="*/ 350043 h 1283493"/>
                <a:gd name="connsiteX4" fmla="*/ 1016794 w 1245394"/>
                <a:gd name="connsiteY4" fmla="*/ 273843 h 1283493"/>
                <a:gd name="connsiteX5" fmla="*/ 1040606 w 1245394"/>
                <a:gd name="connsiteY5" fmla="*/ 226218 h 1283493"/>
                <a:gd name="connsiteX6" fmla="*/ 1042987 w 1245394"/>
                <a:gd name="connsiteY6" fmla="*/ 200025 h 1283493"/>
                <a:gd name="connsiteX7" fmla="*/ 1040606 w 1245394"/>
                <a:gd name="connsiteY7" fmla="*/ 173831 h 1283493"/>
                <a:gd name="connsiteX8" fmla="*/ 1033462 w 1245394"/>
                <a:gd name="connsiteY8" fmla="*/ 130968 h 1283493"/>
                <a:gd name="connsiteX9" fmla="*/ 1019175 w 1245394"/>
                <a:gd name="connsiteY9" fmla="*/ 92868 h 1283493"/>
                <a:gd name="connsiteX10" fmla="*/ 1004887 w 1245394"/>
                <a:gd name="connsiteY10" fmla="*/ 69056 h 1283493"/>
                <a:gd name="connsiteX11" fmla="*/ 985837 w 1245394"/>
                <a:gd name="connsiteY11" fmla="*/ 50006 h 1283493"/>
                <a:gd name="connsiteX12" fmla="*/ 971550 w 1245394"/>
                <a:gd name="connsiteY12" fmla="*/ 38100 h 1283493"/>
                <a:gd name="connsiteX13" fmla="*/ 954881 w 1245394"/>
                <a:gd name="connsiteY13" fmla="*/ 19050 h 1283493"/>
                <a:gd name="connsiteX14" fmla="*/ 957262 w 1245394"/>
                <a:gd name="connsiteY14" fmla="*/ 9525 h 1283493"/>
                <a:gd name="connsiteX15" fmla="*/ 971550 w 1245394"/>
                <a:gd name="connsiteY15" fmla="*/ 0 h 1283493"/>
                <a:gd name="connsiteX16" fmla="*/ 988219 w 1245394"/>
                <a:gd name="connsiteY16" fmla="*/ 0 h 1283493"/>
                <a:gd name="connsiteX17" fmla="*/ 1007269 w 1245394"/>
                <a:gd name="connsiteY17" fmla="*/ 4762 h 1283493"/>
                <a:gd name="connsiteX18" fmla="*/ 1059656 w 1245394"/>
                <a:gd name="connsiteY18" fmla="*/ 33337 h 1283493"/>
                <a:gd name="connsiteX19" fmla="*/ 1116806 w 1245394"/>
                <a:gd name="connsiteY19" fmla="*/ 73818 h 1283493"/>
                <a:gd name="connsiteX20" fmla="*/ 1157287 w 1245394"/>
                <a:gd name="connsiteY20" fmla="*/ 109537 h 1283493"/>
                <a:gd name="connsiteX21" fmla="*/ 1197769 w 1245394"/>
                <a:gd name="connsiteY21" fmla="*/ 150018 h 1283493"/>
                <a:gd name="connsiteX22" fmla="*/ 1214437 w 1245394"/>
                <a:gd name="connsiteY22" fmla="*/ 176212 h 1283493"/>
                <a:gd name="connsiteX23" fmla="*/ 1231106 w 1245394"/>
                <a:gd name="connsiteY23" fmla="*/ 209550 h 1283493"/>
                <a:gd name="connsiteX24" fmla="*/ 1240631 w 1245394"/>
                <a:gd name="connsiteY24" fmla="*/ 247650 h 1283493"/>
                <a:gd name="connsiteX25" fmla="*/ 1245394 w 1245394"/>
                <a:gd name="connsiteY25" fmla="*/ 295275 h 1283493"/>
                <a:gd name="connsiteX26" fmla="*/ 1243012 w 1245394"/>
                <a:gd name="connsiteY26" fmla="*/ 373856 h 1283493"/>
                <a:gd name="connsiteX27" fmla="*/ 1081087 w 1245394"/>
                <a:gd name="connsiteY27" fmla="*/ 538162 h 1283493"/>
                <a:gd name="connsiteX28" fmla="*/ 990600 w 1245394"/>
                <a:gd name="connsiteY28" fmla="*/ 631031 h 1283493"/>
                <a:gd name="connsiteX29" fmla="*/ 888206 w 1245394"/>
                <a:gd name="connsiteY29" fmla="*/ 735806 h 1283493"/>
                <a:gd name="connsiteX30" fmla="*/ 790575 w 1245394"/>
                <a:gd name="connsiteY30" fmla="*/ 823912 h 1283493"/>
                <a:gd name="connsiteX31" fmla="*/ 609600 w 1245394"/>
                <a:gd name="connsiteY31" fmla="*/ 962025 h 1283493"/>
                <a:gd name="connsiteX32" fmla="*/ 445294 w 1245394"/>
                <a:gd name="connsiteY32" fmla="*/ 1071562 h 1283493"/>
                <a:gd name="connsiteX33" fmla="*/ 226219 w 1245394"/>
                <a:gd name="connsiteY33" fmla="*/ 1188243 h 1283493"/>
                <a:gd name="connsiteX34" fmla="*/ 61912 w 1245394"/>
                <a:gd name="connsiteY34" fmla="*/ 1269206 h 1283493"/>
                <a:gd name="connsiteX35" fmla="*/ 23812 w 1245394"/>
                <a:gd name="connsiteY35" fmla="*/ 1283493 h 1283493"/>
                <a:gd name="connsiteX36" fmla="*/ 11906 w 1245394"/>
                <a:gd name="connsiteY36" fmla="*/ 1283493 h 1283493"/>
                <a:gd name="connsiteX37" fmla="*/ 0 w 1245394"/>
                <a:gd name="connsiteY37" fmla="*/ 1271587 h 1283493"/>
                <a:gd name="connsiteX38" fmla="*/ 4762 w 1245394"/>
                <a:gd name="connsiteY38" fmla="*/ 1245393 h 1283493"/>
                <a:gd name="connsiteX39" fmla="*/ 14287 w 1245394"/>
                <a:gd name="connsiteY39" fmla="*/ 1226343 h 1283493"/>
                <a:gd name="connsiteX40" fmla="*/ 57150 w 1245394"/>
                <a:gd name="connsiteY40" fmla="*/ 1197768 h 1283493"/>
                <a:gd name="connsiteX41" fmla="*/ 214312 w 1245394"/>
                <a:gd name="connsiteY41" fmla="*/ 1095375 h 1283493"/>
                <a:gd name="connsiteX42" fmla="*/ 423862 w 1245394"/>
                <a:gd name="connsiteY42" fmla="*/ 935831 h 1283493"/>
                <a:gd name="connsiteX43" fmla="*/ 550069 w 1245394"/>
                <a:gd name="connsiteY43" fmla="*/ 823912 h 1283493"/>
                <a:gd name="connsiteX44" fmla="*/ 716756 w 1245394"/>
                <a:gd name="connsiteY44" fmla="*/ 657225 h 128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45394" h="1283493">
                  <a:moveTo>
                    <a:pt x="716756" y="657225"/>
                  </a:moveTo>
                  <a:lnTo>
                    <a:pt x="819150" y="547687"/>
                  </a:lnTo>
                  <a:lnTo>
                    <a:pt x="914400" y="433387"/>
                  </a:lnTo>
                  <a:lnTo>
                    <a:pt x="971550" y="350043"/>
                  </a:lnTo>
                  <a:lnTo>
                    <a:pt x="1016794" y="273843"/>
                  </a:lnTo>
                  <a:lnTo>
                    <a:pt x="1040606" y="226218"/>
                  </a:lnTo>
                  <a:lnTo>
                    <a:pt x="1042987" y="200025"/>
                  </a:lnTo>
                  <a:lnTo>
                    <a:pt x="1040606" y="173831"/>
                  </a:lnTo>
                  <a:lnTo>
                    <a:pt x="1033462" y="130968"/>
                  </a:lnTo>
                  <a:lnTo>
                    <a:pt x="1019175" y="92868"/>
                  </a:lnTo>
                  <a:lnTo>
                    <a:pt x="1004887" y="69056"/>
                  </a:lnTo>
                  <a:lnTo>
                    <a:pt x="985837" y="50006"/>
                  </a:lnTo>
                  <a:lnTo>
                    <a:pt x="971550" y="38100"/>
                  </a:lnTo>
                  <a:lnTo>
                    <a:pt x="954881" y="19050"/>
                  </a:lnTo>
                  <a:lnTo>
                    <a:pt x="957262" y="9525"/>
                  </a:lnTo>
                  <a:lnTo>
                    <a:pt x="971550" y="0"/>
                  </a:lnTo>
                  <a:lnTo>
                    <a:pt x="988219" y="0"/>
                  </a:lnTo>
                  <a:lnTo>
                    <a:pt x="1007269" y="4762"/>
                  </a:lnTo>
                  <a:lnTo>
                    <a:pt x="1059656" y="33337"/>
                  </a:lnTo>
                  <a:lnTo>
                    <a:pt x="1116806" y="73818"/>
                  </a:lnTo>
                  <a:lnTo>
                    <a:pt x="1157287" y="109537"/>
                  </a:lnTo>
                  <a:lnTo>
                    <a:pt x="1197769" y="150018"/>
                  </a:lnTo>
                  <a:lnTo>
                    <a:pt x="1214437" y="176212"/>
                  </a:lnTo>
                  <a:lnTo>
                    <a:pt x="1231106" y="209550"/>
                  </a:lnTo>
                  <a:lnTo>
                    <a:pt x="1240631" y="247650"/>
                  </a:lnTo>
                  <a:lnTo>
                    <a:pt x="1245394" y="295275"/>
                  </a:lnTo>
                  <a:lnTo>
                    <a:pt x="1243012" y="373856"/>
                  </a:lnTo>
                  <a:lnTo>
                    <a:pt x="1081087" y="538162"/>
                  </a:lnTo>
                  <a:lnTo>
                    <a:pt x="990600" y="631031"/>
                  </a:lnTo>
                  <a:lnTo>
                    <a:pt x="888206" y="735806"/>
                  </a:lnTo>
                  <a:lnTo>
                    <a:pt x="790575" y="823912"/>
                  </a:lnTo>
                  <a:lnTo>
                    <a:pt x="609600" y="962025"/>
                  </a:lnTo>
                  <a:lnTo>
                    <a:pt x="445294" y="1071562"/>
                  </a:lnTo>
                  <a:lnTo>
                    <a:pt x="226219" y="1188243"/>
                  </a:lnTo>
                  <a:lnTo>
                    <a:pt x="61912" y="1269206"/>
                  </a:lnTo>
                  <a:lnTo>
                    <a:pt x="23812" y="1283493"/>
                  </a:lnTo>
                  <a:lnTo>
                    <a:pt x="11906" y="1283493"/>
                  </a:lnTo>
                  <a:lnTo>
                    <a:pt x="0" y="1271587"/>
                  </a:lnTo>
                  <a:lnTo>
                    <a:pt x="4762" y="1245393"/>
                  </a:lnTo>
                  <a:lnTo>
                    <a:pt x="14287" y="1226343"/>
                  </a:lnTo>
                  <a:lnTo>
                    <a:pt x="57150" y="1197768"/>
                  </a:lnTo>
                  <a:lnTo>
                    <a:pt x="214312" y="1095375"/>
                  </a:lnTo>
                  <a:lnTo>
                    <a:pt x="423862" y="935831"/>
                  </a:lnTo>
                  <a:lnTo>
                    <a:pt x="550069" y="823912"/>
                  </a:lnTo>
                  <a:lnTo>
                    <a:pt x="716756" y="657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4" name="フリーフォーム 83">
              <a:extLst>
                <a:ext uri="{FF2B5EF4-FFF2-40B4-BE49-F238E27FC236}">
                  <a16:creationId xmlns:a16="http://schemas.microsoft.com/office/drawing/2014/main" id="{1420B6C0-16DC-4B33-B0FD-1B24D7E3688C}"/>
                </a:ext>
              </a:extLst>
            </p:cNvPr>
            <p:cNvSpPr/>
            <p:nvPr/>
          </p:nvSpPr>
          <p:spPr>
            <a:xfrm>
              <a:off x="4881563" y="4608513"/>
              <a:ext cx="957262" cy="234950"/>
            </a:xfrm>
            <a:custGeom>
              <a:avLst/>
              <a:gdLst>
                <a:gd name="connsiteX0" fmla="*/ 602456 w 957262"/>
                <a:gd name="connsiteY0" fmla="*/ 178594 h 235744"/>
                <a:gd name="connsiteX1" fmla="*/ 0 w 957262"/>
                <a:gd name="connsiteY1" fmla="*/ 235744 h 235744"/>
                <a:gd name="connsiteX2" fmla="*/ 97631 w 957262"/>
                <a:gd name="connsiteY2" fmla="*/ 100012 h 235744"/>
                <a:gd name="connsiteX3" fmla="*/ 400050 w 957262"/>
                <a:gd name="connsiteY3" fmla="*/ 71437 h 235744"/>
                <a:gd name="connsiteX4" fmla="*/ 807243 w 957262"/>
                <a:gd name="connsiteY4" fmla="*/ 28575 h 235744"/>
                <a:gd name="connsiteX5" fmla="*/ 831056 w 957262"/>
                <a:gd name="connsiteY5" fmla="*/ 23812 h 235744"/>
                <a:gd name="connsiteX6" fmla="*/ 957262 w 957262"/>
                <a:gd name="connsiteY6" fmla="*/ 0 h 235744"/>
                <a:gd name="connsiteX7" fmla="*/ 954881 w 957262"/>
                <a:gd name="connsiteY7" fmla="*/ 145256 h 235744"/>
                <a:gd name="connsiteX8" fmla="*/ 752475 w 957262"/>
                <a:gd name="connsiteY8" fmla="*/ 166687 h 235744"/>
                <a:gd name="connsiteX9" fmla="*/ 602456 w 957262"/>
                <a:gd name="connsiteY9" fmla="*/ 178594 h 23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7262" h="235744">
                  <a:moveTo>
                    <a:pt x="602456" y="178594"/>
                  </a:moveTo>
                  <a:lnTo>
                    <a:pt x="0" y="235744"/>
                  </a:lnTo>
                  <a:lnTo>
                    <a:pt x="97631" y="100012"/>
                  </a:lnTo>
                  <a:lnTo>
                    <a:pt x="400050" y="71437"/>
                  </a:lnTo>
                  <a:lnTo>
                    <a:pt x="807243" y="28575"/>
                  </a:lnTo>
                  <a:lnTo>
                    <a:pt x="831056" y="23812"/>
                  </a:lnTo>
                  <a:lnTo>
                    <a:pt x="957262" y="0"/>
                  </a:lnTo>
                  <a:cubicBezTo>
                    <a:pt x="956468" y="48419"/>
                    <a:pt x="955675" y="96837"/>
                    <a:pt x="954881" y="145256"/>
                  </a:cubicBezTo>
                  <a:lnTo>
                    <a:pt x="752475" y="166687"/>
                  </a:lnTo>
                  <a:lnTo>
                    <a:pt x="602456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5" name="フリーフォーム 84">
              <a:extLst>
                <a:ext uri="{FF2B5EF4-FFF2-40B4-BE49-F238E27FC236}">
                  <a16:creationId xmlns:a16="http://schemas.microsoft.com/office/drawing/2014/main" id="{DED74AEC-E413-4D6A-8774-7B0E6B3E5918}"/>
                </a:ext>
              </a:extLst>
            </p:cNvPr>
            <p:cNvSpPr/>
            <p:nvPr/>
          </p:nvSpPr>
          <p:spPr>
            <a:xfrm>
              <a:off x="3973513" y="4538663"/>
              <a:ext cx="2136775" cy="1481137"/>
            </a:xfrm>
            <a:custGeom>
              <a:avLst/>
              <a:gdLst>
                <a:gd name="connsiteX0" fmla="*/ 1078707 w 2135982"/>
                <a:gd name="connsiteY0" fmla="*/ 959643 h 1481137"/>
                <a:gd name="connsiteX1" fmla="*/ 1235869 w 2135982"/>
                <a:gd name="connsiteY1" fmla="*/ 850106 h 1481137"/>
                <a:gd name="connsiteX2" fmla="*/ 1397794 w 2135982"/>
                <a:gd name="connsiteY2" fmla="*/ 726281 h 1481137"/>
                <a:gd name="connsiteX3" fmla="*/ 1507332 w 2135982"/>
                <a:gd name="connsiteY3" fmla="*/ 635793 h 1481137"/>
                <a:gd name="connsiteX4" fmla="*/ 1616869 w 2135982"/>
                <a:gd name="connsiteY4" fmla="*/ 514350 h 1481137"/>
                <a:gd name="connsiteX5" fmla="*/ 1669257 w 2135982"/>
                <a:gd name="connsiteY5" fmla="*/ 445293 h 1481137"/>
                <a:gd name="connsiteX6" fmla="*/ 1704975 w 2135982"/>
                <a:gd name="connsiteY6" fmla="*/ 395287 h 1481137"/>
                <a:gd name="connsiteX7" fmla="*/ 1726407 w 2135982"/>
                <a:gd name="connsiteY7" fmla="*/ 357187 h 1481137"/>
                <a:gd name="connsiteX8" fmla="*/ 1752600 w 2135982"/>
                <a:gd name="connsiteY8" fmla="*/ 297656 h 1481137"/>
                <a:gd name="connsiteX9" fmla="*/ 1757363 w 2135982"/>
                <a:gd name="connsiteY9" fmla="*/ 271462 h 1481137"/>
                <a:gd name="connsiteX10" fmla="*/ 1754982 w 2135982"/>
                <a:gd name="connsiteY10" fmla="*/ 252412 h 1481137"/>
                <a:gd name="connsiteX11" fmla="*/ 1743075 w 2135982"/>
                <a:gd name="connsiteY11" fmla="*/ 230981 h 1481137"/>
                <a:gd name="connsiteX12" fmla="*/ 1704975 w 2135982"/>
                <a:gd name="connsiteY12" fmla="*/ 176212 h 1481137"/>
                <a:gd name="connsiteX13" fmla="*/ 1716882 w 2135982"/>
                <a:gd name="connsiteY13" fmla="*/ 104775 h 1481137"/>
                <a:gd name="connsiteX14" fmla="*/ 1759744 w 2135982"/>
                <a:gd name="connsiteY14" fmla="*/ 73818 h 1481137"/>
                <a:gd name="connsiteX15" fmla="*/ 1790700 w 2135982"/>
                <a:gd name="connsiteY15" fmla="*/ 47625 h 1481137"/>
                <a:gd name="connsiteX16" fmla="*/ 1812132 w 2135982"/>
                <a:gd name="connsiteY16" fmla="*/ 16668 h 1481137"/>
                <a:gd name="connsiteX17" fmla="*/ 1821657 w 2135982"/>
                <a:gd name="connsiteY17" fmla="*/ 2381 h 1481137"/>
                <a:gd name="connsiteX18" fmla="*/ 1840707 w 2135982"/>
                <a:gd name="connsiteY18" fmla="*/ 0 h 1481137"/>
                <a:gd name="connsiteX19" fmla="*/ 1866900 w 2135982"/>
                <a:gd name="connsiteY19" fmla="*/ 9525 h 1481137"/>
                <a:gd name="connsiteX20" fmla="*/ 1919288 w 2135982"/>
                <a:gd name="connsiteY20" fmla="*/ 33337 h 1481137"/>
                <a:gd name="connsiteX21" fmla="*/ 1993107 w 2135982"/>
                <a:gd name="connsiteY21" fmla="*/ 78581 h 1481137"/>
                <a:gd name="connsiteX22" fmla="*/ 2085975 w 2135982"/>
                <a:gd name="connsiteY22" fmla="*/ 145256 h 1481137"/>
                <a:gd name="connsiteX23" fmla="*/ 2121694 w 2135982"/>
                <a:gd name="connsiteY23" fmla="*/ 169068 h 1481137"/>
                <a:gd name="connsiteX24" fmla="*/ 2131219 w 2135982"/>
                <a:gd name="connsiteY24" fmla="*/ 183356 h 1481137"/>
                <a:gd name="connsiteX25" fmla="*/ 2135982 w 2135982"/>
                <a:gd name="connsiteY25" fmla="*/ 202406 h 1481137"/>
                <a:gd name="connsiteX26" fmla="*/ 2133600 w 2135982"/>
                <a:gd name="connsiteY26" fmla="*/ 214312 h 1481137"/>
                <a:gd name="connsiteX27" fmla="*/ 2119313 w 2135982"/>
                <a:gd name="connsiteY27" fmla="*/ 230981 h 1481137"/>
                <a:gd name="connsiteX28" fmla="*/ 2093119 w 2135982"/>
                <a:gd name="connsiteY28" fmla="*/ 254793 h 1481137"/>
                <a:gd name="connsiteX29" fmla="*/ 2069307 w 2135982"/>
                <a:gd name="connsiteY29" fmla="*/ 269081 h 1481137"/>
                <a:gd name="connsiteX30" fmla="*/ 2016919 w 2135982"/>
                <a:gd name="connsiteY30" fmla="*/ 345281 h 1481137"/>
                <a:gd name="connsiteX31" fmla="*/ 1924050 w 2135982"/>
                <a:gd name="connsiteY31" fmla="*/ 473868 h 1481137"/>
                <a:gd name="connsiteX32" fmla="*/ 1843088 w 2135982"/>
                <a:gd name="connsiteY32" fmla="*/ 573881 h 1481137"/>
                <a:gd name="connsiteX33" fmla="*/ 1721644 w 2135982"/>
                <a:gd name="connsiteY33" fmla="*/ 709612 h 1481137"/>
                <a:gd name="connsiteX34" fmla="*/ 1659732 w 2135982"/>
                <a:gd name="connsiteY34" fmla="*/ 769143 h 1481137"/>
                <a:gd name="connsiteX35" fmla="*/ 1485900 w 2135982"/>
                <a:gd name="connsiteY35" fmla="*/ 904875 h 1481137"/>
                <a:gd name="connsiteX36" fmla="*/ 1221582 w 2135982"/>
                <a:gd name="connsiteY36" fmla="*/ 1078706 h 1481137"/>
                <a:gd name="connsiteX37" fmla="*/ 1021557 w 2135982"/>
                <a:gd name="connsiteY37" fmla="*/ 1197768 h 1481137"/>
                <a:gd name="connsiteX38" fmla="*/ 857250 w 2135982"/>
                <a:gd name="connsiteY38" fmla="*/ 1276350 h 1481137"/>
                <a:gd name="connsiteX39" fmla="*/ 688182 w 2135982"/>
                <a:gd name="connsiteY39" fmla="*/ 1345406 h 1481137"/>
                <a:gd name="connsiteX40" fmla="*/ 526257 w 2135982"/>
                <a:gd name="connsiteY40" fmla="*/ 1393031 h 1481137"/>
                <a:gd name="connsiteX41" fmla="*/ 357188 w 2135982"/>
                <a:gd name="connsiteY41" fmla="*/ 1433512 h 1481137"/>
                <a:gd name="connsiteX42" fmla="*/ 178594 w 2135982"/>
                <a:gd name="connsiteY42" fmla="*/ 1464468 h 1481137"/>
                <a:gd name="connsiteX43" fmla="*/ 33338 w 2135982"/>
                <a:gd name="connsiteY43" fmla="*/ 1481137 h 1481137"/>
                <a:gd name="connsiteX44" fmla="*/ 7144 w 2135982"/>
                <a:gd name="connsiteY44" fmla="*/ 1473993 h 1481137"/>
                <a:gd name="connsiteX45" fmla="*/ 0 w 2135982"/>
                <a:gd name="connsiteY45" fmla="*/ 1457325 h 1481137"/>
                <a:gd name="connsiteX46" fmla="*/ 11907 w 2135982"/>
                <a:gd name="connsiteY46" fmla="*/ 1438275 h 1481137"/>
                <a:gd name="connsiteX47" fmla="*/ 28575 w 2135982"/>
                <a:gd name="connsiteY47" fmla="*/ 1419225 h 1481137"/>
                <a:gd name="connsiteX48" fmla="*/ 59532 w 2135982"/>
                <a:gd name="connsiteY48" fmla="*/ 1404937 h 1481137"/>
                <a:gd name="connsiteX49" fmla="*/ 292894 w 2135982"/>
                <a:gd name="connsiteY49" fmla="*/ 1335881 h 1481137"/>
                <a:gd name="connsiteX50" fmla="*/ 509588 w 2135982"/>
                <a:gd name="connsiteY50" fmla="*/ 1257300 h 1481137"/>
                <a:gd name="connsiteX51" fmla="*/ 681038 w 2135982"/>
                <a:gd name="connsiteY51" fmla="*/ 1188243 h 1481137"/>
                <a:gd name="connsiteX52" fmla="*/ 831057 w 2135982"/>
                <a:gd name="connsiteY52" fmla="*/ 1114425 h 1481137"/>
                <a:gd name="connsiteX53" fmla="*/ 1078707 w 2135982"/>
                <a:gd name="connsiteY53" fmla="*/ 959643 h 14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135982" h="1481137">
                  <a:moveTo>
                    <a:pt x="1078707" y="959643"/>
                  </a:moveTo>
                  <a:lnTo>
                    <a:pt x="1235869" y="850106"/>
                  </a:lnTo>
                  <a:lnTo>
                    <a:pt x="1397794" y="726281"/>
                  </a:lnTo>
                  <a:lnTo>
                    <a:pt x="1507332" y="635793"/>
                  </a:lnTo>
                  <a:lnTo>
                    <a:pt x="1616869" y="514350"/>
                  </a:lnTo>
                  <a:lnTo>
                    <a:pt x="1669257" y="445293"/>
                  </a:lnTo>
                  <a:lnTo>
                    <a:pt x="1704975" y="395287"/>
                  </a:lnTo>
                  <a:lnTo>
                    <a:pt x="1726407" y="357187"/>
                  </a:lnTo>
                  <a:lnTo>
                    <a:pt x="1752600" y="297656"/>
                  </a:lnTo>
                  <a:lnTo>
                    <a:pt x="1757363" y="271462"/>
                  </a:lnTo>
                  <a:lnTo>
                    <a:pt x="1754982" y="252412"/>
                  </a:lnTo>
                  <a:lnTo>
                    <a:pt x="1743075" y="230981"/>
                  </a:lnTo>
                  <a:lnTo>
                    <a:pt x="1704975" y="176212"/>
                  </a:lnTo>
                  <a:lnTo>
                    <a:pt x="1716882" y="104775"/>
                  </a:lnTo>
                  <a:lnTo>
                    <a:pt x="1759744" y="73818"/>
                  </a:lnTo>
                  <a:lnTo>
                    <a:pt x="1790700" y="47625"/>
                  </a:lnTo>
                  <a:lnTo>
                    <a:pt x="1812132" y="16668"/>
                  </a:lnTo>
                  <a:lnTo>
                    <a:pt x="1821657" y="2381"/>
                  </a:lnTo>
                  <a:lnTo>
                    <a:pt x="1840707" y="0"/>
                  </a:lnTo>
                  <a:lnTo>
                    <a:pt x="1866900" y="9525"/>
                  </a:lnTo>
                  <a:lnTo>
                    <a:pt x="1919288" y="33337"/>
                  </a:lnTo>
                  <a:lnTo>
                    <a:pt x="1993107" y="78581"/>
                  </a:lnTo>
                  <a:lnTo>
                    <a:pt x="2085975" y="145256"/>
                  </a:lnTo>
                  <a:lnTo>
                    <a:pt x="2121694" y="169068"/>
                  </a:lnTo>
                  <a:lnTo>
                    <a:pt x="2131219" y="183356"/>
                  </a:lnTo>
                  <a:lnTo>
                    <a:pt x="2135982" y="202406"/>
                  </a:lnTo>
                  <a:lnTo>
                    <a:pt x="2133600" y="214312"/>
                  </a:lnTo>
                  <a:lnTo>
                    <a:pt x="2119313" y="230981"/>
                  </a:lnTo>
                  <a:lnTo>
                    <a:pt x="2093119" y="254793"/>
                  </a:lnTo>
                  <a:lnTo>
                    <a:pt x="2069307" y="269081"/>
                  </a:lnTo>
                  <a:lnTo>
                    <a:pt x="2016919" y="345281"/>
                  </a:lnTo>
                  <a:lnTo>
                    <a:pt x="1924050" y="473868"/>
                  </a:lnTo>
                  <a:lnTo>
                    <a:pt x="1843088" y="573881"/>
                  </a:lnTo>
                  <a:lnTo>
                    <a:pt x="1721644" y="709612"/>
                  </a:lnTo>
                  <a:lnTo>
                    <a:pt x="1659732" y="769143"/>
                  </a:lnTo>
                  <a:lnTo>
                    <a:pt x="1485900" y="904875"/>
                  </a:lnTo>
                  <a:lnTo>
                    <a:pt x="1221582" y="1078706"/>
                  </a:lnTo>
                  <a:lnTo>
                    <a:pt x="1021557" y="1197768"/>
                  </a:lnTo>
                  <a:lnTo>
                    <a:pt x="857250" y="1276350"/>
                  </a:lnTo>
                  <a:lnTo>
                    <a:pt x="688182" y="1345406"/>
                  </a:lnTo>
                  <a:lnTo>
                    <a:pt x="526257" y="1393031"/>
                  </a:lnTo>
                  <a:lnTo>
                    <a:pt x="357188" y="1433512"/>
                  </a:lnTo>
                  <a:lnTo>
                    <a:pt x="178594" y="1464468"/>
                  </a:lnTo>
                  <a:lnTo>
                    <a:pt x="33338" y="1481137"/>
                  </a:lnTo>
                  <a:lnTo>
                    <a:pt x="7144" y="1473993"/>
                  </a:lnTo>
                  <a:lnTo>
                    <a:pt x="0" y="1457325"/>
                  </a:lnTo>
                  <a:lnTo>
                    <a:pt x="11907" y="1438275"/>
                  </a:lnTo>
                  <a:lnTo>
                    <a:pt x="28575" y="1419225"/>
                  </a:lnTo>
                  <a:lnTo>
                    <a:pt x="59532" y="1404937"/>
                  </a:lnTo>
                  <a:lnTo>
                    <a:pt x="292894" y="1335881"/>
                  </a:lnTo>
                  <a:lnTo>
                    <a:pt x="509588" y="1257300"/>
                  </a:lnTo>
                  <a:lnTo>
                    <a:pt x="681038" y="1188243"/>
                  </a:lnTo>
                  <a:lnTo>
                    <a:pt x="831057" y="1114425"/>
                  </a:lnTo>
                  <a:lnTo>
                    <a:pt x="1078707" y="9596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0BB12C4B-E933-42E7-B77B-968782894800}"/>
                </a:ext>
              </a:extLst>
            </p:cNvPr>
            <p:cNvSpPr/>
            <p:nvPr/>
          </p:nvSpPr>
          <p:spPr>
            <a:xfrm>
              <a:off x="4805363" y="4838700"/>
              <a:ext cx="2433637" cy="1179513"/>
            </a:xfrm>
            <a:custGeom>
              <a:avLst/>
              <a:gdLst>
                <a:gd name="connsiteX0" fmla="*/ 1133475 w 2433637"/>
                <a:gd name="connsiteY0" fmla="*/ 583406 h 1178719"/>
                <a:gd name="connsiteX1" fmla="*/ 921543 w 2433637"/>
                <a:gd name="connsiteY1" fmla="*/ 478631 h 1178719"/>
                <a:gd name="connsiteX2" fmla="*/ 838200 w 2433637"/>
                <a:gd name="connsiteY2" fmla="*/ 435769 h 1178719"/>
                <a:gd name="connsiteX3" fmla="*/ 669131 w 2433637"/>
                <a:gd name="connsiteY3" fmla="*/ 359569 h 1178719"/>
                <a:gd name="connsiteX4" fmla="*/ 545306 w 2433637"/>
                <a:gd name="connsiteY4" fmla="*/ 288131 h 1178719"/>
                <a:gd name="connsiteX5" fmla="*/ 357187 w 2433637"/>
                <a:gd name="connsiteY5" fmla="*/ 178594 h 1178719"/>
                <a:gd name="connsiteX6" fmla="*/ 178593 w 2433637"/>
                <a:gd name="connsiteY6" fmla="*/ 76200 h 1178719"/>
                <a:gd name="connsiteX7" fmla="*/ 57150 w 2433637"/>
                <a:gd name="connsiteY7" fmla="*/ 0 h 1178719"/>
                <a:gd name="connsiteX8" fmla="*/ 0 w 2433637"/>
                <a:gd name="connsiteY8" fmla="*/ 73819 h 1178719"/>
                <a:gd name="connsiteX9" fmla="*/ 111918 w 2433637"/>
                <a:gd name="connsiteY9" fmla="*/ 147638 h 1178719"/>
                <a:gd name="connsiteX10" fmla="*/ 290512 w 2433637"/>
                <a:gd name="connsiteY10" fmla="*/ 269081 h 1178719"/>
                <a:gd name="connsiteX11" fmla="*/ 438150 w 2433637"/>
                <a:gd name="connsiteY11" fmla="*/ 371475 h 1178719"/>
                <a:gd name="connsiteX12" fmla="*/ 581025 w 2433637"/>
                <a:gd name="connsiteY12" fmla="*/ 469106 h 1178719"/>
                <a:gd name="connsiteX13" fmla="*/ 707231 w 2433637"/>
                <a:gd name="connsiteY13" fmla="*/ 545306 h 1178719"/>
                <a:gd name="connsiteX14" fmla="*/ 828675 w 2433637"/>
                <a:gd name="connsiteY14" fmla="*/ 650081 h 1178719"/>
                <a:gd name="connsiteX15" fmla="*/ 1021556 w 2433637"/>
                <a:gd name="connsiteY15" fmla="*/ 814388 h 1178719"/>
                <a:gd name="connsiteX16" fmla="*/ 1193006 w 2433637"/>
                <a:gd name="connsiteY16" fmla="*/ 964406 h 1178719"/>
                <a:gd name="connsiteX17" fmla="*/ 1314450 w 2433637"/>
                <a:gd name="connsiteY17" fmla="*/ 1071563 h 1178719"/>
                <a:gd name="connsiteX18" fmla="*/ 1366837 w 2433637"/>
                <a:gd name="connsiteY18" fmla="*/ 1114425 h 1178719"/>
                <a:gd name="connsiteX19" fmla="*/ 1402556 w 2433637"/>
                <a:gd name="connsiteY19" fmla="*/ 1143000 h 1178719"/>
                <a:gd name="connsiteX20" fmla="*/ 1423987 w 2433637"/>
                <a:gd name="connsiteY20" fmla="*/ 1154906 h 1178719"/>
                <a:gd name="connsiteX21" fmla="*/ 1462087 w 2433637"/>
                <a:gd name="connsiteY21" fmla="*/ 1166813 h 1178719"/>
                <a:gd name="connsiteX22" fmla="*/ 1528762 w 2433637"/>
                <a:gd name="connsiteY22" fmla="*/ 1176338 h 1178719"/>
                <a:gd name="connsiteX23" fmla="*/ 1662112 w 2433637"/>
                <a:gd name="connsiteY23" fmla="*/ 1178719 h 1178719"/>
                <a:gd name="connsiteX24" fmla="*/ 1814512 w 2433637"/>
                <a:gd name="connsiteY24" fmla="*/ 1171575 h 1178719"/>
                <a:gd name="connsiteX25" fmla="*/ 2052637 w 2433637"/>
                <a:gd name="connsiteY25" fmla="*/ 1147763 h 1178719"/>
                <a:gd name="connsiteX26" fmla="*/ 2312193 w 2433637"/>
                <a:gd name="connsiteY26" fmla="*/ 1121569 h 1178719"/>
                <a:gd name="connsiteX27" fmla="*/ 2395537 w 2433637"/>
                <a:gd name="connsiteY27" fmla="*/ 1112044 h 1178719"/>
                <a:gd name="connsiteX28" fmla="*/ 2421731 w 2433637"/>
                <a:gd name="connsiteY28" fmla="*/ 1107281 h 1178719"/>
                <a:gd name="connsiteX29" fmla="*/ 2433637 w 2433637"/>
                <a:gd name="connsiteY29" fmla="*/ 1092994 h 1178719"/>
                <a:gd name="connsiteX30" fmla="*/ 2431256 w 2433637"/>
                <a:gd name="connsiteY30" fmla="*/ 1078706 h 1178719"/>
                <a:gd name="connsiteX31" fmla="*/ 2419350 w 2433637"/>
                <a:gd name="connsiteY31" fmla="*/ 1062038 h 1178719"/>
                <a:gd name="connsiteX32" fmla="*/ 2395537 w 2433637"/>
                <a:gd name="connsiteY32" fmla="*/ 1047750 h 1178719"/>
                <a:gd name="connsiteX33" fmla="*/ 2345531 w 2433637"/>
                <a:gd name="connsiteY33" fmla="*/ 1033463 h 1178719"/>
                <a:gd name="connsiteX34" fmla="*/ 2171700 w 2433637"/>
                <a:gd name="connsiteY34" fmla="*/ 981075 h 1178719"/>
                <a:gd name="connsiteX35" fmla="*/ 1966912 w 2433637"/>
                <a:gd name="connsiteY35" fmla="*/ 916781 h 1178719"/>
                <a:gd name="connsiteX36" fmla="*/ 1704975 w 2433637"/>
                <a:gd name="connsiteY36" fmla="*/ 826294 h 1178719"/>
                <a:gd name="connsiteX37" fmla="*/ 1431131 w 2433637"/>
                <a:gd name="connsiteY37" fmla="*/ 716756 h 1178719"/>
                <a:gd name="connsiteX38" fmla="*/ 1133475 w 2433637"/>
                <a:gd name="connsiteY38" fmla="*/ 583406 h 1178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433637" h="1178719">
                  <a:moveTo>
                    <a:pt x="1133475" y="583406"/>
                  </a:moveTo>
                  <a:lnTo>
                    <a:pt x="921543" y="478631"/>
                  </a:lnTo>
                  <a:lnTo>
                    <a:pt x="838200" y="435769"/>
                  </a:lnTo>
                  <a:lnTo>
                    <a:pt x="669131" y="359569"/>
                  </a:lnTo>
                  <a:lnTo>
                    <a:pt x="545306" y="288131"/>
                  </a:lnTo>
                  <a:lnTo>
                    <a:pt x="357187" y="178594"/>
                  </a:lnTo>
                  <a:lnTo>
                    <a:pt x="178593" y="76200"/>
                  </a:lnTo>
                  <a:lnTo>
                    <a:pt x="57150" y="0"/>
                  </a:lnTo>
                  <a:lnTo>
                    <a:pt x="0" y="73819"/>
                  </a:lnTo>
                  <a:lnTo>
                    <a:pt x="111918" y="147638"/>
                  </a:lnTo>
                  <a:lnTo>
                    <a:pt x="290512" y="269081"/>
                  </a:lnTo>
                  <a:lnTo>
                    <a:pt x="438150" y="371475"/>
                  </a:lnTo>
                  <a:lnTo>
                    <a:pt x="581025" y="469106"/>
                  </a:lnTo>
                  <a:lnTo>
                    <a:pt x="707231" y="545306"/>
                  </a:lnTo>
                  <a:lnTo>
                    <a:pt x="828675" y="650081"/>
                  </a:lnTo>
                  <a:lnTo>
                    <a:pt x="1021556" y="814388"/>
                  </a:lnTo>
                  <a:lnTo>
                    <a:pt x="1193006" y="964406"/>
                  </a:lnTo>
                  <a:lnTo>
                    <a:pt x="1314450" y="1071563"/>
                  </a:lnTo>
                  <a:lnTo>
                    <a:pt x="1366837" y="1114425"/>
                  </a:lnTo>
                  <a:lnTo>
                    <a:pt x="1402556" y="1143000"/>
                  </a:lnTo>
                  <a:lnTo>
                    <a:pt x="1423987" y="1154906"/>
                  </a:lnTo>
                  <a:lnTo>
                    <a:pt x="1462087" y="1166813"/>
                  </a:lnTo>
                  <a:lnTo>
                    <a:pt x="1528762" y="1176338"/>
                  </a:lnTo>
                  <a:lnTo>
                    <a:pt x="1662112" y="1178719"/>
                  </a:lnTo>
                  <a:lnTo>
                    <a:pt x="1814512" y="1171575"/>
                  </a:lnTo>
                  <a:lnTo>
                    <a:pt x="2052637" y="1147763"/>
                  </a:lnTo>
                  <a:lnTo>
                    <a:pt x="2312193" y="1121569"/>
                  </a:lnTo>
                  <a:lnTo>
                    <a:pt x="2395537" y="1112044"/>
                  </a:lnTo>
                  <a:lnTo>
                    <a:pt x="2421731" y="1107281"/>
                  </a:lnTo>
                  <a:lnTo>
                    <a:pt x="2433637" y="1092994"/>
                  </a:lnTo>
                  <a:lnTo>
                    <a:pt x="2431256" y="1078706"/>
                  </a:lnTo>
                  <a:lnTo>
                    <a:pt x="2419350" y="1062038"/>
                  </a:lnTo>
                  <a:lnTo>
                    <a:pt x="2395537" y="1047750"/>
                  </a:lnTo>
                  <a:lnTo>
                    <a:pt x="2345531" y="1033463"/>
                  </a:lnTo>
                  <a:lnTo>
                    <a:pt x="2171700" y="981075"/>
                  </a:lnTo>
                  <a:lnTo>
                    <a:pt x="1966912" y="916781"/>
                  </a:lnTo>
                  <a:lnTo>
                    <a:pt x="1704975" y="826294"/>
                  </a:lnTo>
                  <a:lnTo>
                    <a:pt x="1431131" y="716756"/>
                  </a:lnTo>
                  <a:lnTo>
                    <a:pt x="1133475" y="583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C4A7E2D9-12DD-4DB4-88A5-3634573789AC}"/>
              </a:ext>
            </a:extLst>
          </p:cNvPr>
          <p:cNvSpPr/>
          <p:nvPr/>
        </p:nvSpPr>
        <p:spPr>
          <a:xfrm>
            <a:off x="2519363" y="2420938"/>
            <a:ext cx="1695450" cy="609600"/>
          </a:xfrm>
          <a:custGeom>
            <a:avLst/>
            <a:gdLst>
              <a:gd name="connsiteX0" fmla="*/ 1278731 w 1695450"/>
              <a:gd name="connsiteY0" fmla="*/ 295275 h 609600"/>
              <a:gd name="connsiteX1" fmla="*/ 1107281 w 1695450"/>
              <a:gd name="connsiteY1" fmla="*/ 345282 h 609600"/>
              <a:gd name="connsiteX2" fmla="*/ 931068 w 1695450"/>
              <a:gd name="connsiteY2" fmla="*/ 395288 h 609600"/>
              <a:gd name="connsiteX3" fmla="*/ 723900 w 1695450"/>
              <a:gd name="connsiteY3" fmla="*/ 461963 h 609600"/>
              <a:gd name="connsiteX4" fmla="*/ 590550 w 1695450"/>
              <a:gd name="connsiteY4" fmla="*/ 507207 h 609600"/>
              <a:gd name="connsiteX5" fmla="*/ 478631 w 1695450"/>
              <a:gd name="connsiteY5" fmla="*/ 547688 h 609600"/>
              <a:gd name="connsiteX6" fmla="*/ 347662 w 1695450"/>
              <a:gd name="connsiteY6" fmla="*/ 609600 h 609600"/>
              <a:gd name="connsiteX7" fmla="*/ 321468 w 1695450"/>
              <a:gd name="connsiteY7" fmla="*/ 602457 h 609600"/>
              <a:gd name="connsiteX8" fmla="*/ 252412 w 1695450"/>
              <a:gd name="connsiteY8" fmla="*/ 569119 h 609600"/>
              <a:gd name="connsiteX9" fmla="*/ 171450 w 1695450"/>
              <a:gd name="connsiteY9" fmla="*/ 509588 h 609600"/>
              <a:gd name="connsiteX10" fmla="*/ 85725 w 1695450"/>
              <a:gd name="connsiteY10" fmla="*/ 433388 h 609600"/>
              <a:gd name="connsiteX11" fmla="*/ 35718 w 1695450"/>
              <a:gd name="connsiteY11" fmla="*/ 390525 h 609600"/>
              <a:gd name="connsiteX12" fmla="*/ 16668 w 1695450"/>
              <a:gd name="connsiteY12" fmla="*/ 369094 h 609600"/>
              <a:gd name="connsiteX13" fmla="*/ 4762 w 1695450"/>
              <a:gd name="connsiteY13" fmla="*/ 350044 h 609600"/>
              <a:gd name="connsiteX14" fmla="*/ 0 w 1695450"/>
              <a:gd name="connsiteY14" fmla="*/ 330994 h 609600"/>
              <a:gd name="connsiteX15" fmla="*/ 0 w 1695450"/>
              <a:gd name="connsiteY15" fmla="*/ 314325 h 609600"/>
              <a:gd name="connsiteX16" fmla="*/ 9525 w 1695450"/>
              <a:gd name="connsiteY16" fmla="*/ 302419 h 609600"/>
              <a:gd name="connsiteX17" fmla="*/ 26193 w 1695450"/>
              <a:gd name="connsiteY17" fmla="*/ 302419 h 609600"/>
              <a:gd name="connsiteX18" fmla="*/ 52387 w 1695450"/>
              <a:gd name="connsiteY18" fmla="*/ 311944 h 609600"/>
              <a:gd name="connsiteX19" fmla="*/ 107156 w 1695450"/>
              <a:gd name="connsiteY19" fmla="*/ 342900 h 609600"/>
              <a:gd name="connsiteX20" fmla="*/ 152400 w 1695450"/>
              <a:gd name="connsiteY20" fmla="*/ 364332 h 609600"/>
              <a:gd name="connsiteX21" fmla="*/ 197643 w 1695450"/>
              <a:gd name="connsiteY21" fmla="*/ 378619 h 609600"/>
              <a:gd name="connsiteX22" fmla="*/ 242887 w 1695450"/>
              <a:gd name="connsiteY22" fmla="*/ 383382 h 609600"/>
              <a:gd name="connsiteX23" fmla="*/ 300037 w 1695450"/>
              <a:gd name="connsiteY23" fmla="*/ 376238 h 609600"/>
              <a:gd name="connsiteX24" fmla="*/ 402431 w 1695450"/>
              <a:gd name="connsiteY24" fmla="*/ 354807 h 609600"/>
              <a:gd name="connsiteX25" fmla="*/ 597693 w 1695450"/>
              <a:gd name="connsiteY25" fmla="*/ 304800 h 609600"/>
              <a:gd name="connsiteX26" fmla="*/ 809625 w 1695450"/>
              <a:gd name="connsiteY26" fmla="*/ 242888 h 609600"/>
              <a:gd name="connsiteX27" fmla="*/ 952500 w 1695450"/>
              <a:gd name="connsiteY27" fmla="*/ 200025 h 609600"/>
              <a:gd name="connsiteX28" fmla="*/ 1128712 w 1695450"/>
              <a:gd name="connsiteY28" fmla="*/ 123825 h 609600"/>
              <a:gd name="connsiteX29" fmla="*/ 1309687 w 1695450"/>
              <a:gd name="connsiteY29" fmla="*/ 69057 h 609600"/>
              <a:gd name="connsiteX30" fmla="*/ 1345406 w 1695450"/>
              <a:gd name="connsiteY30" fmla="*/ 47625 h 609600"/>
              <a:gd name="connsiteX31" fmla="*/ 1390650 w 1695450"/>
              <a:gd name="connsiteY31" fmla="*/ 23813 h 609600"/>
              <a:gd name="connsiteX32" fmla="*/ 1443037 w 1695450"/>
              <a:gd name="connsiteY32" fmla="*/ 0 h 609600"/>
              <a:gd name="connsiteX33" fmla="*/ 1476375 w 1695450"/>
              <a:gd name="connsiteY33" fmla="*/ 7144 h 609600"/>
              <a:gd name="connsiteX34" fmla="*/ 1545431 w 1695450"/>
              <a:gd name="connsiteY34" fmla="*/ 28575 h 609600"/>
              <a:gd name="connsiteX35" fmla="*/ 1604962 w 1695450"/>
              <a:gd name="connsiteY35" fmla="*/ 47625 h 609600"/>
              <a:gd name="connsiteX36" fmla="*/ 1647825 w 1695450"/>
              <a:gd name="connsiteY36" fmla="*/ 69057 h 609600"/>
              <a:gd name="connsiteX37" fmla="*/ 1674018 w 1695450"/>
              <a:gd name="connsiteY37" fmla="*/ 90488 h 609600"/>
              <a:gd name="connsiteX38" fmla="*/ 1690687 w 1695450"/>
              <a:gd name="connsiteY38" fmla="*/ 111919 h 609600"/>
              <a:gd name="connsiteX39" fmla="*/ 1695450 w 1695450"/>
              <a:gd name="connsiteY39" fmla="*/ 135732 h 609600"/>
              <a:gd name="connsiteX40" fmla="*/ 1683543 w 1695450"/>
              <a:gd name="connsiteY40" fmla="*/ 164307 h 609600"/>
              <a:gd name="connsiteX41" fmla="*/ 1669256 w 1695450"/>
              <a:gd name="connsiteY41" fmla="*/ 183357 h 609600"/>
              <a:gd name="connsiteX42" fmla="*/ 1602581 w 1695450"/>
              <a:gd name="connsiteY42" fmla="*/ 200025 h 609600"/>
              <a:gd name="connsiteX43" fmla="*/ 1469231 w 1695450"/>
              <a:gd name="connsiteY43" fmla="*/ 233363 h 609600"/>
              <a:gd name="connsiteX44" fmla="*/ 1278731 w 1695450"/>
              <a:gd name="connsiteY44" fmla="*/ 295275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695450" h="609600">
                <a:moveTo>
                  <a:pt x="1278731" y="295275"/>
                </a:moveTo>
                <a:lnTo>
                  <a:pt x="1107281" y="345282"/>
                </a:lnTo>
                <a:lnTo>
                  <a:pt x="931068" y="395288"/>
                </a:lnTo>
                <a:lnTo>
                  <a:pt x="723900" y="461963"/>
                </a:lnTo>
                <a:lnTo>
                  <a:pt x="590550" y="507207"/>
                </a:lnTo>
                <a:lnTo>
                  <a:pt x="478631" y="547688"/>
                </a:lnTo>
                <a:lnTo>
                  <a:pt x="347662" y="609600"/>
                </a:lnTo>
                <a:lnTo>
                  <a:pt x="321468" y="602457"/>
                </a:lnTo>
                <a:lnTo>
                  <a:pt x="252412" y="569119"/>
                </a:lnTo>
                <a:lnTo>
                  <a:pt x="171450" y="509588"/>
                </a:lnTo>
                <a:lnTo>
                  <a:pt x="85725" y="433388"/>
                </a:lnTo>
                <a:lnTo>
                  <a:pt x="35718" y="390525"/>
                </a:lnTo>
                <a:lnTo>
                  <a:pt x="16668" y="369094"/>
                </a:lnTo>
                <a:lnTo>
                  <a:pt x="4762" y="350044"/>
                </a:lnTo>
                <a:lnTo>
                  <a:pt x="0" y="330994"/>
                </a:lnTo>
                <a:lnTo>
                  <a:pt x="0" y="314325"/>
                </a:lnTo>
                <a:lnTo>
                  <a:pt x="9525" y="302419"/>
                </a:lnTo>
                <a:lnTo>
                  <a:pt x="26193" y="302419"/>
                </a:lnTo>
                <a:lnTo>
                  <a:pt x="52387" y="311944"/>
                </a:lnTo>
                <a:lnTo>
                  <a:pt x="107156" y="342900"/>
                </a:lnTo>
                <a:lnTo>
                  <a:pt x="152400" y="364332"/>
                </a:lnTo>
                <a:lnTo>
                  <a:pt x="197643" y="378619"/>
                </a:lnTo>
                <a:lnTo>
                  <a:pt x="242887" y="383382"/>
                </a:lnTo>
                <a:lnTo>
                  <a:pt x="300037" y="376238"/>
                </a:lnTo>
                <a:lnTo>
                  <a:pt x="402431" y="354807"/>
                </a:lnTo>
                <a:lnTo>
                  <a:pt x="597693" y="304800"/>
                </a:lnTo>
                <a:lnTo>
                  <a:pt x="809625" y="242888"/>
                </a:lnTo>
                <a:lnTo>
                  <a:pt x="952500" y="200025"/>
                </a:lnTo>
                <a:lnTo>
                  <a:pt x="1128712" y="123825"/>
                </a:lnTo>
                <a:lnTo>
                  <a:pt x="1309687" y="69057"/>
                </a:lnTo>
                <a:lnTo>
                  <a:pt x="1345406" y="47625"/>
                </a:lnTo>
                <a:lnTo>
                  <a:pt x="1390650" y="23813"/>
                </a:lnTo>
                <a:lnTo>
                  <a:pt x="1443037" y="0"/>
                </a:lnTo>
                <a:lnTo>
                  <a:pt x="1476375" y="7144"/>
                </a:lnTo>
                <a:lnTo>
                  <a:pt x="1545431" y="28575"/>
                </a:lnTo>
                <a:lnTo>
                  <a:pt x="1604962" y="47625"/>
                </a:lnTo>
                <a:lnTo>
                  <a:pt x="1647825" y="69057"/>
                </a:lnTo>
                <a:lnTo>
                  <a:pt x="1674018" y="90488"/>
                </a:lnTo>
                <a:lnTo>
                  <a:pt x="1690687" y="111919"/>
                </a:lnTo>
                <a:lnTo>
                  <a:pt x="1695450" y="135732"/>
                </a:lnTo>
                <a:lnTo>
                  <a:pt x="1683543" y="164307"/>
                </a:lnTo>
                <a:lnTo>
                  <a:pt x="1669256" y="183357"/>
                </a:lnTo>
                <a:lnTo>
                  <a:pt x="1602581" y="200025"/>
                </a:lnTo>
                <a:lnTo>
                  <a:pt x="1469231" y="233363"/>
                </a:lnTo>
                <a:lnTo>
                  <a:pt x="1278731" y="2952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E1684D3B-FE7A-4EB2-9169-07010887C12B}"/>
              </a:ext>
            </a:extLst>
          </p:cNvPr>
          <p:cNvSpPr/>
          <p:nvPr/>
        </p:nvSpPr>
        <p:spPr>
          <a:xfrm>
            <a:off x="4191000" y="1563688"/>
            <a:ext cx="384175" cy="1089025"/>
          </a:xfrm>
          <a:custGeom>
            <a:avLst/>
            <a:gdLst>
              <a:gd name="connsiteX0" fmla="*/ 52388 w 383381"/>
              <a:gd name="connsiteY0" fmla="*/ 657225 h 1088232"/>
              <a:gd name="connsiteX1" fmla="*/ 97631 w 383381"/>
              <a:gd name="connsiteY1" fmla="*/ 559594 h 1088232"/>
              <a:gd name="connsiteX2" fmla="*/ 121444 w 383381"/>
              <a:gd name="connsiteY2" fmla="*/ 497682 h 1088232"/>
              <a:gd name="connsiteX3" fmla="*/ 152400 w 383381"/>
              <a:gd name="connsiteY3" fmla="*/ 397669 h 1088232"/>
              <a:gd name="connsiteX4" fmla="*/ 171450 w 383381"/>
              <a:gd name="connsiteY4" fmla="*/ 330994 h 1088232"/>
              <a:gd name="connsiteX5" fmla="*/ 176213 w 383381"/>
              <a:gd name="connsiteY5" fmla="*/ 292894 h 1088232"/>
              <a:gd name="connsiteX6" fmla="*/ 171450 w 383381"/>
              <a:gd name="connsiteY6" fmla="*/ 235744 h 1088232"/>
              <a:gd name="connsiteX7" fmla="*/ 161925 w 383381"/>
              <a:gd name="connsiteY7" fmla="*/ 159544 h 1088232"/>
              <a:gd name="connsiteX8" fmla="*/ 157163 w 383381"/>
              <a:gd name="connsiteY8" fmla="*/ 102394 h 1088232"/>
              <a:gd name="connsiteX9" fmla="*/ 152400 w 383381"/>
              <a:gd name="connsiteY9" fmla="*/ 54769 h 1088232"/>
              <a:gd name="connsiteX10" fmla="*/ 152400 w 383381"/>
              <a:gd name="connsiteY10" fmla="*/ 28575 h 1088232"/>
              <a:gd name="connsiteX11" fmla="*/ 154781 w 383381"/>
              <a:gd name="connsiteY11" fmla="*/ 14288 h 1088232"/>
              <a:gd name="connsiteX12" fmla="*/ 161925 w 383381"/>
              <a:gd name="connsiteY12" fmla="*/ 4763 h 1088232"/>
              <a:gd name="connsiteX13" fmla="*/ 180975 w 383381"/>
              <a:gd name="connsiteY13" fmla="*/ 0 h 1088232"/>
              <a:gd name="connsiteX14" fmla="*/ 204788 w 383381"/>
              <a:gd name="connsiteY14" fmla="*/ 14288 h 1088232"/>
              <a:gd name="connsiteX15" fmla="*/ 233363 w 383381"/>
              <a:gd name="connsiteY15" fmla="*/ 45244 h 1088232"/>
              <a:gd name="connsiteX16" fmla="*/ 295275 w 383381"/>
              <a:gd name="connsiteY16" fmla="*/ 147638 h 1088232"/>
              <a:gd name="connsiteX17" fmla="*/ 364331 w 383381"/>
              <a:gd name="connsiteY17" fmla="*/ 254794 h 1088232"/>
              <a:gd name="connsiteX18" fmla="*/ 383381 w 383381"/>
              <a:gd name="connsiteY18" fmla="*/ 364332 h 1088232"/>
              <a:gd name="connsiteX19" fmla="*/ 359569 w 383381"/>
              <a:gd name="connsiteY19" fmla="*/ 485775 h 1088232"/>
              <a:gd name="connsiteX20" fmla="*/ 333375 w 383381"/>
              <a:gd name="connsiteY20" fmla="*/ 616744 h 1088232"/>
              <a:gd name="connsiteX21" fmla="*/ 304800 w 383381"/>
              <a:gd name="connsiteY21" fmla="*/ 752475 h 1088232"/>
              <a:gd name="connsiteX22" fmla="*/ 276225 w 383381"/>
              <a:gd name="connsiteY22" fmla="*/ 871538 h 1088232"/>
              <a:gd name="connsiteX23" fmla="*/ 254794 w 383381"/>
              <a:gd name="connsiteY23" fmla="*/ 971550 h 1088232"/>
              <a:gd name="connsiteX24" fmla="*/ 226219 w 383381"/>
              <a:gd name="connsiteY24" fmla="*/ 1052513 h 1088232"/>
              <a:gd name="connsiteX25" fmla="*/ 211931 w 383381"/>
              <a:gd name="connsiteY25" fmla="*/ 1071563 h 1088232"/>
              <a:gd name="connsiteX26" fmla="*/ 188119 w 383381"/>
              <a:gd name="connsiteY26" fmla="*/ 1083469 h 1088232"/>
              <a:gd name="connsiteX27" fmla="*/ 161925 w 383381"/>
              <a:gd name="connsiteY27" fmla="*/ 1088232 h 1088232"/>
              <a:gd name="connsiteX28" fmla="*/ 133350 w 383381"/>
              <a:gd name="connsiteY28" fmla="*/ 1083469 h 1088232"/>
              <a:gd name="connsiteX29" fmla="*/ 116681 w 383381"/>
              <a:gd name="connsiteY29" fmla="*/ 1076325 h 1088232"/>
              <a:gd name="connsiteX30" fmla="*/ 92869 w 383381"/>
              <a:gd name="connsiteY30" fmla="*/ 1052513 h 1088232"/>
              <a:gd name="connsiteX31" fmla="*/ 64294 w 383381"/>
              <a:gd name="connsiteY31" fmla="*/ 1016794 h 1088232"/>
              <a:gd name="connsiteX32" fmla="*/ 33338 w 383381"/>
              <a:gd name="connsiteY32" fmla="*/ 962025 h 1088232"/>
              <a:gd name="connsiteX33" fmla="*/ 14288 w 383381"/>
              <a:gd name="connsiteY33" fmla="*/ 904875 h 1088232"/>
              <a:gd name="connsiteX34" fmla="*/ 0 w 383381"/>
              <a:gd name="connsiteY34" fmla="*/ 826294 h 1088232"/>
              <a:gd name="connsiteX35" fmla="*/ 0 w 383381"/>
              <a:gd name="connsiteY35" fmla="*/ 769144 h 1088232"/>
              <a:gd name="connsiteX36" fmla="*/ 14288 w 383381"/>
              <a:gd name="connsiteY36" fmla="*/ 733425 h 1088232"/>
              <a:gd name="connsiteX37" fmla="*/ 52388 w 383381"/>
              <a:gd name="connsiteY37" fmla="*/ 657225 h 1088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83381" h="1088232">
                <a:moveTo>
                  <a:pt x="52388" y="657225"/>
                </a:moveTo>
                <a:lnTo>
                  <a:pt x="97631" y="559594"/>
                </a:lnTo>
                <a:lnTo>
                  <a:pt x="121444" y="497682"/>
                </a:lnTo>
                <a:lnTo>
                  <a:pt x="152400" y="397669"/>
                </a:lnTo>
                <a:lnTo>
                  <a:pt x="171450" y="330994"/>
                </a:lnTo>
                <a:lnTo>
                  <a:pt x="176213" y="292894"/>
                </a:lnTo>
                <a:lnTo>
                  <a:pt x="171450" y="235744"/>
                </a:lnTo>
                <a:lnTo>
                  <a:pt x="161925" y="159544"/>
                </a:lnTo>
                <a:lnTo>
                  <a:pt x="157163" y="102394"/>
                </a:lnTo>
                <a:lnTo>
                  <a:pt x="152400" y="54769"/>
                </a:lnTo>
                <a:lnTo>
                  <a:pt x="152400" y="28575"/>
                </a:lnTo>
                <a:lnTo>
                  <a:pt x="154781" y="14288"/>
                </a:lnTo>
                <a:lnTo>
                  <a:pt x="161925" y="4763"/>
                </a:lnTo>
                <a:lnTo>
                  <a:pt x="180975" y="0"/>
                </a:lnTo>
                <a:lnTo>
                  <a:pt x="204788" y="14288"/>
                </a:lnTo>
                <a:lnTo>
                  <a:pt x="233363" y="45244"/>
                </a:lnTo>
                <a:lnTo>
                  <a:pt x="295275" y="147638"/>
                </a:lnTo>
                <a:lnTo>
                  <a:pt x="364331" y="254794"/>
                </a:lnTo>
                <a:lnTo>
                  <a:pt x="383381" y="364332"/>
                </a:lnTo>
                <a:lnTo>
                  <a:pt x="359569" y="485775"/>
                </a:lnTo>
                <a:lnTo>
                  <a:pt x="333375" y="616744"/>
                </a:lnTo>
                <a:lnTo>
                  <a:pt x="304800" y="752475"/>
                </a:lnTo>
                <a:lnTo>
                  <a:pt x="276225" y="871538"/>
                </a:lnTo>
                <a:lnTo>
                  <a:pt x="254794" y="971550"/>
                </a:lnTo>
                <a:lnTo>
                  <a:pt x="226219" y="1052513"/>
                </a:lnTo>
                <a:lnTo>
                  <a:pt x="211931" y="1071563"/>
                </a:lnTo>
                <a:lnTo>
                  <a:pt x="188119" y="1083469"/>
                </a:lnTo>
                <a:lnTo>
                  <a:pt x="161925" y="1088232"/>
                </a:lnTo>
                <a:lnTo>
                  <a:pt x="133350" y="1083469"/>
                </a:lnTo>
                <a:lnTo>
                  <a:pt x="116681" y="1076325"/>
                </a:lnTo>
                <a:lnTo>
                  <a:pt x="92869" y="1052513"/>
                </a:lnTo>
                <a:lnTo>
                  <a:pt x="64294" y="1016794"/>
                </a:lnTo>
                <a:lnTo>
                  <a:pt x="33338" y="962025"/>
                </a:lnTo>
                <a:lnTo>
                  <a:pt x="14288" y="904875"/>
                </a:lnTo>
                <a:lnTo>
                  <a:pt x="0" y="826294"/>
                </a:lnTo>
                <a:lnTo>
                  <a:pt x="0" y="769144"/>
                </a:lnTo>
                <a:lnTo>
                  <a:pt x="14288" y="733425"/>
                </a:lnTo>
                <a:lnTo>
                  <a:pt x="52388" y="6572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4736B2AF-B5C7-4E96-B519-9BC4F5A1091E}"/>
              </a:ext>
            </a:extLst>
          </p:cNvPr>
          <p:cNvSpPr/>
          <p:nvPr/>
        </p:nvSpPr>
        <p:spPr>
          <a:xfrm>
            <a:off x="4552950" y="2306638"/>
            <a:ext cx="2132013" cy="434975"/>
          </a:xfrm>
          <a:custGeom>
            <a:avLst/>
            <a:gdLst>
              <a:gd name="connsiteX0" fmla="*/ 1459706 w 2131219"/>
              <a:gd name="connsiteY0" fmla="*/ 295275 h 433388"/>
              <a:gd name="connsiteX1" fmla="*/ 1209675 w 2131219"/>
              <a:gd name="connsiteY1" fmla="*/ 321469 h 433388"/>
              <a:gd name="connsiteX2" fmla="*/ 1021556 w 2131219"/>
              <a:gd name="connsiteY2" fmla="*/ 359569 h 433388"/>
              <a:gd name="connsiteX3" fmla="*/ 754856 w 2131219"/>
              <a:gd name="connsiteY3" fmla="*/ 390525 h 433388"/>
              <a:gd name="connsiteX4" fmla="*/ 542925 w 2131219"/>
              <a:gd name="connsiteY4" fmla="*/ 411957 h 433388"/>
              <a:gd name="connsiteX5" fmla="*/ 371475 w 2131219"/>
              <a:gd name="connsiteY5" fmla="*/ 433388 h 433388"/>
              <a:gd name="connsiteX6" fmla="*/ 328613 w 2131219"/>
              <a:gd name="connsiteY6" fmla="*/ 433388 h 433388"/>
              <a:gd name="connsiteX7" fmla="*/ 304800 w 2131219"/>
              <a:gd name="connsiteY7" fmla="*/ 426244 h 433388"/>
              <a:gd name="connsiteX8" fmla="*/ 259556 w 2131219"/>
              <a:gd name="connsiteY8" fmla="*/ 409575 h 433388"/>
              <a:gd name="connsiteX9" fmla="*/ 183356 w 2131219"/>
              <a:gd name="connsiteY9" fmla="*/ 361950 h 433388"/>
              <a:gd name="connsiteX10" fmla="*/ 116681 w 2131219"/>
              <a:gd name="connsiteY10" fmla="*/ 309563 h 433388"/>
              <a:gd name="connsiteX11" fmla="*/ 54769 w 2131219"/>
              <a:gd name="connsiteY11" fmla="*/ 257175 h 433388"/>
              <a:gd name="connsiteX12" fmla="*/ 19050 w 2131219"/>
              <a:gd name="connsiteY12" fmla="*/ 221457 h 433388"/>
              <a:gd name="connsiteX13" fmla="*/ 4763 w 2131219"/>
              <a:gd name="connsiteY13" fmla="*/ 197644 h 433388"/>
              <a:gd name="connsiteX14" fmla="*/ 0 w 2131219"/>
              <a:gd name="connsiteY14" fmla="*/ 180975 h 433388"/>
              <a:gd name="connsiteX15" fmla="*/ 0 w 2131219"/>
              <a:gd name="connsiteY15" fmla="*/ 164307 h 433388"/>
              <a:gd name="connsiteX16" fmla="*/ 2381 w 2131219"/>
              <a:gd name="connsiteY16" fmla="*/ 152400 h 433388"/>
              <a:gd name="connsiteX17" fmla="*/ 14288 w 2131219"/>
              <a:gd name="connsiteY17" fmla="*/ 145257 h 433388"/>
              <a:gd name="connsiteX18" fmla="*/ 35719 w 2131219"/>
              <a:gd name="connsiteY18" fmla="*/ 145257 h 433388"/>
              <a:gd name="connsiteX19" fmla="*/ 52388 w 2131219"/>
              <a:gd name="connsiteY19" fmla="*/ 152400 h 433388"/>
              <a:gd name="connsiteX20" fmla="*/ 76200 w 2131219"/>
              <a:gd name="connsiteY20" fmla="*/ 176213 h 433388"/>
              <a:gd name="connsiteX21" fmla="*/ 104775 w 2131219"/>
              <a:gd name="connsiteY21" fmla="*/ 200025 h 433388"/>
              <a:gd name="connsiteX22" fmla="*/ 140494 w 2131219"/>
              <a:gd name="connsiteY22" fmla="*/ 219075 h 433388"/>
              <a:gd name="connsiteX23" fmla="*/ 202406 w 2131219"/>
              <a:gd name="connsiteY23" fmla="*/ 240507 h 433388"/>
              <a:gd name="connsiteX24" fmla="*/ 273844 w 2131219"/>
              <a:gd name="connsiteY24" fmla="*/ 252413 h 433388"/>
              <a:gd name="connsiteX25" fmla="*/ 321469 w 2131219"/>
              <a:gd name="connsiteY25" fmla="*/ 257175 h 433388"/>
              <a:gd name="connsiteX26" fmla="*/ 397669 w 2131219"/>
              <a:gd name="connsiteY26" fmla="*/ 250032 h 433388"/>
              <a:gd name="connsiteX27" fmla="*/ 616744 w 2131219"/>
              <a:gd name="connsiteY27" fmla="*/ 216694 h 433388"/>
              <a:gd name="connsiteX28" fmla="*/ 816769 w 2131219"/>
              <a:gd name="connsiteY28" fmla="*/ 185738 h 433388"/>
              <a:gd name="connsiteX29" fmla="*/ 1000125 w 2131219"/>
              <a:gd name="connsiteY29" fmla="*/ 157163 h 433388"/>
              <a:gd name="connsiteX30" fmla="*/ 1207294 w 2131219"/>
              <a:gd name="connsiteY30" fmla="*/ 121444 h 433388"/>
              <a:gd name="connsiteX31" fmla="*/ 1376363 w 2131219"/>
              <a:gd name="connsiteY31" fmla="*/ 100013 h 433388"/>
              <a:gd name="connsiteX32" fmla="*/ 1557338 w 2131219"/>
              <a:gd name="connsiteY32" fmla="*/ 71438 h 433388"/>
              <a:gd name="connsiteX33" fmla="*/ 1595438 w 2131219"/>
              <a:gd name="connsiteY33" fmla="*/ 45244 h 433388"/>
              <a:gd name="connsiteX34" fmla="*/ 1638300 w 2131219"/>
              <a:gd name="connsiteY34" fmla="*/ 23813 h 433388"/>
              <a:gd name="connsiteX35" fmla="*/ 1688306 w 2131219"/>
              <a:gd name="connsiteY35" fmla="*/ 4763 h 433388"/>
              <a:gd name="connsiteX36" fmla="*/ 1754981 w 2131219"/>
              <a:gd name="connsiteY36" fmla="*/ 0 h 433388"/>
              <a:gd name="connsiteX37" fmla="*/ 1821656 w 2131219"/>
              <a:gd name="connsiteY37" fmla="*/ 7144 h 433388"/>
              <a:gd name="connsiteX38" fmla="*/ 1938338 w 2131219"/>
              <a:gd name="connsiteY38" fmla="*/ 45244 h 433388"/>
              <a:gd name="connsiteX39" fmla="*/ 2040731 w 2131219"/>
              <a:gd name="connsiteY39" fmla="*/ 83344 h 433388"/>
              <a:gd name="connsiteX40" fmla="*/ 2088356 w 2131219"/>
              <a:gd name="connsiteY40" fmla="*/ 107157 h 433388"/>
              <a:gd name="connsiteX41" fmla="*/ 2109788 w 2131219"/>
              <a:gd name="connsiteY41" fmla="*/ 123825 h 433388"/>
              <a:gd name="connsiteX42" fmla="*/ 2126456 w 2131219"/>
              <a:gd name="connsiteY42" fmla="*/ 140494 h 433388"/>
              <a:gd name="connsiteX43" fmla="*/ 2131219 w 2131219"/>
              <a:gd name="connsiteY43" fmla="*/ 159544 h 433388"/>
              <a:gd name="connsiteX44" fmla="*/ 2116931 w 2131219"/>
              <a:gd name="connsiteY44" fmla="*/ 183357 h 433388"/>
              <a:gd name="connsiteX45" fmla="*/ 2090738 w 2131219"/>
              <a:gd name="connsiteY45" fmla="*/ 211932 h 433388"/>
              <a:gd name="connsiteX46" fmla="*/ 2055019 w 2131219"/>
              <a:gd name="connsiteY46" fmla="*/ 230982 h 433388"/>
              <a:gd name="connsiteX47" fmla="*/ 2007394 w 2131219"/>
              <a:gd name="connsiteY47" fmla="*/ 242888 h 433388"/>
              <a:gd name="connsiteX48" fmla="*/ 1931194 w 2131219"/>
              <a:gd name="connsiteY48" fmla="*/ 250032 h 433388"/>
              <a:gd name="connsiteX49" fmla="*/ 1819275 w 2131219"/>
              <a:gd name="connsiteY49" fmla="*/ 259557 h 433388"/>
              <a:gd name="connsiteX50" fmla="*/ 1459706 w 2131219"/>
              <a:gd name="connsiteY50" fmla="*/ 295275 h 433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131219" h="433388">
                <a:moveTo>
                  <a:pt x="1459706" y="295275"/>
                </a:moveTo>
                <a:lnTo>
                  <a:pt x="1209675" y="321469"/>
                </a:lnTo>
                <a:lnTo>
                  <a:pt x="1021556" y="359569"/>
                </a:lnTo>
                <a:lnTo>
                  <a:pt x="754856" y="390525"/>
                </a:lnTo>
                <a:lnTo>
                  <a:pt x="542925" y="411957"/>
                </a:lnTo>
                <a:lnTo>
                  <a:pt x="371475" y="433388"/>
                </a:lnTo>
                <a:lnTo>
                  <a:pt x="328613" y="433388"/>
                </a:lnTo>
                <a:lnTo>
                  <a:pt x="304800" y="426244"/>
                </a:lnTo>
                <a:lnTo>
                  <a:pt x="259556" y="409575"/>
                </a:lnTo>
                <a:lnTo>
                  <a:pt x="183356" y="361950"/>
                </a:lnTo>
                <a:lnTo>
                  <a:pt x="116681" y="309563"/>
                </a:lnTo>
                <a:lnTo>
                  <a:pt x="54769" y="257175"/>
                </a:lnTo>
                <a:lnTo>
                  <a:pt x="19050" y="221457"/>
                </a:lnTo>
                <a:lnTo>
                  <a:pt x="4763" y="197644"/>
                </a:lnTo>
                <a:lnTo>
                  <a:pt x="0" y="180975"/>
                </a:lnTo>
                <a:lnTo>
                  <a:pt x="0" y="164307"/>
                </a:lnTo>
                <a:lnTo>
                  <a:pt x="2381" y="152400"/>
                </a:lnTo>
                <a:lnTo>
                  <a:pt x="14288" y="145257"/>
                </a:lnTo>
                <a:lnTo>
                  <a:pt x="35719" y="145257"/>
                </a:lnTo>
                <a:lnTo>
                  <a:pt x="52388" y="152400"/>
                </a:lnTo>
                <a:lnTo>
                  <a:pt x="76200" y="176213"/>
                </a:lnTo>
                <a:lnTo>
                  <a:pt x="104775" y="200025"/>
                </a:lnTo>
                <a:lnTo>
                  <a:pt x="140494" y="219075"/>
                </a:lnTo>
                <a:lnTo>
                  <a:pt x="202406" y="240507"/>
                </a:lnTo>
                <a:lnTo>
                  <a:pt x="273844" y="252413"/>
                </a:lnTo>
                <a:lnTo>
                  <a:pt x="321469" y="257175"/>
                </a:lnTo>
                <a:lnTo>
                  <a:pt x="397669" y="250032"/>
                </a:lnTo>
                <a:lnTo>
                  <a:pt x="616744" y="216694"/>
                </a:lnTo>
                <a:lnTo>
                  <a:pt x="816769" y="185738"/>
                </a:lnTo>
                <a:lnTo>
                  <a:pt x="1000125" y="157163"/>
                </a:lnTo>
                <a:lnTo>
                  <a:pt x="1207294" y="121444"/>
                </a:lnTo>
                <a:lnTo>
                  <a:pt x="1376363" y="100013"/>
                </a:lnTo>
                <a:lnTo>
                  <a:pt x="1557338" y="71438"/>
                </a:lnTo>
                <a:lnTo>
                  <a:pt x="1595438" y="45244"/>
                </a:lnTo>
                <a:lnTo>
                  <a:pt x="1638300" y="23813"/>
                </a:lnTo>
                <a:lnTo>
                  <a:pt x="1688306" y="4763"/>
                </a:lnTo>
                <a:lnTo>
                  <a:pt x="1754981" y="0"/>
                </a:lnTo>
                <a:lnTo>
                  <a:pt x="1821656" y="7144"/>
                </a:lnTo>
                <a:lnTo>
                  <a:pt x="1938338" y="45244"/>
                </a:lnTo>
                <a:lnTo>
                  <a:pt x="2040731" y="83344"/>
                </a:lnTo>
                <a:lnTo>
                  <a:pt x="2088356" y="107157"/>
                </a:lnTo>
                <a:lnTo>
                  <a:pt x="2109788" y="123825"/>
                </a:lnTo>
                <a:lnTo>
                  <a:pt x="2126456" y="140494"/>
                </a:lnTo>
                <a:lnTo>
                  <a:pt x="2131219" y="159544"/>
                </a:lnTo>
                <a:lnTo>
                  <a:pt x="2116931" y="183357"/>
                </a:lnTo>
                <a:lnTo>
                  <a:pt x="2090738" y="211932"/>
                </a:lnTo>
                <a:lnTo>
                  <a:pt x="2055019" y="230982"/>
                </a:lnTo>
                <a:lnTo>
                  <a:pt x="2007394" y="242888"/>
                </a:lnTo>
                <a:lnTo>
                  <a:pt x="1931194" y="250032"/>
                </a:lnTo>
                <a:lnTo>
                  <a:pt x="1819275" y="259557"/>
                </a:lnTo>
                <a:lnTo>
                  <a:pt x="1459706" y="2952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5025FCBB-90FE-42A8-89DF-9AA00DBF575C}"/>
              </a:ext>
            </a:extLst>
          </p:cNvPr>
          <p:cNvSpPr/>
          <p:nvPr/>
        </p:nvSpPr>
        <p:spPr>
          <a:xfrm>
            <a:off x="4105275" y="4479925"/>
            <a:ext cx="3117850" cy="585788"/>
          </a:xfrm>
          <a:custGeom>
            <a:avLst/>
            <a:gdLst>
              <a:gd name="connsiteX0" fmla="*/ 2056679 w 3118191"/>
              <a:gd name="connsiteY0" fmla="*/ 325953 h 585562"/>
              <a:gd name="connsiteX1" fmla="*/ 1828800 w 3118191"/>
              <a:gd name="connsiteY1" fmla="*/ 340376 h 585562"/>
              <a:gd name="connsiteX2" fmla="*/ 1658612 w 3118191"/>
              <a:gd name="connsiteY2" fmla="*/ 357683 h 585562"/>
              <a:gd name="connsiteX3" fmla="*/ 1468232 w 3118191"/>
              <a:gd name="connsiteY3" fmla="*/ 374990 h 585562"/>
              <a:gd name="connsiteX4" fmla="*/ 1176893 w 3118191"/>
              <a:gd name="connsiteY4" fmla="*/ 406720 h 585562"/>
              <a:gd name="connsiteX5" fmla="*/ 963437 w 3118191"/>
              <a:gd name="connsiteY5" fmla="*/ 435566 h 585562"/>
              <a:gd name="connsiteX6" fmla="*/ 787480 w 3118191"/>
              <a:gd name="connsiteY6" fmla="*/ 467296 h 585562"/>
              <a:gd name="connsiteX7" fmla="*/ 597100 w 3118191"/>
              <a:gd name="connsiteY7" fmla="*/ 522102 h 585562"/>
              <a:gd name="connsiteX8" fmla="*/ 366337 w 3118191"/>
              <a:gd name="connsiteY8" fmla="*/ 585562 h 585562"/>
              <a:gd name="connsiteX9" fmla="*/ 314415 w 3118191"/>
              <a:gd name="connsiteY9" fmla="*/ 550947 h 585562"/>
              <a:gd name="connsiteX10" fmla="*/ 190380 w 3118191"/>
              <a:gd name="connsiteY10" fmla="*/ 461526 h 585562"/>
              <a:gd name="connsiteX11" fmla="*/ 109613 w 3118191"/>
              <a:gd name="connsiteY11" fmla="*/ 400951 h 585562"/>
              <a:gd name="connsiteX12" fmla="*/ 34615 w 3118191"/>
              <a:gd name="connsiteY12" fmla="*/ 337491 h 585562"/>
              <a:gd name="connsiteX13" fmla="*/ 11538 w 3118191"/>
              <a:gd name="connsiteY13" fmla="*/ 311530 h 585562"/>
              <a:gd name="connsiteX14" fmla="*/ 0 w 3118191"/>
              <a:gd name="connsiteY14" fmla="*/ 285569 h 585562"/>
              <a:gd name="connsiteX15" fmla="*/ 2885 w 3118191"/>
              <a:gd name="connsiteY15" fmla="*/ 262493 h 585562"/>
              <a:gd name="connsiteX16" fmla="*/ 20192 w 3118191"/>
              <a:gd name="connsiteY16" fmla="*/ 250955 h 585562"/>
              <a:gd name="connsiteX17" fmla="*/ 43268 w 3118191"/>
              <a:gd name="connsiteY17" fmla="*/ 256724 h 585562"/>
              <a:gd name="connsiteX18" fmla="*/ 95190 w 3118191"/>
              <a:gd name="connsiteY18" fmla="*/ 276916 h 585562"/>
              <a:gd name="connsiteX19" fmla="*/ 147112 w 3118191"/>
              <a:gd name="connsiteY19" fmla="*/ 294223 h 585562"/>
              <a:gd name="connsiteX20" fmla="*/ 216341 w 3118191"/>
              <a:gd name="connsiteY20" fmla="*/ 314415 h 585562"/>
              <a:gd name="connsiteX21" fmla="*/ 288454 w 3118191"/>
              <a:gd name="connsiteY21" fmla="*/ 331722 h 585562"/>
              <a:gd name="connsiteX22" fmla="*/ 334607 w 3118191"/>
              <a:gd name="connsiteY22" fmla="*/ 337491 h 585562"/>
              <a:gd name="connsiteX23" fmla="*/ 426912 w 3118191"/>
              <a:gd name="connsiteY23" fmla="*/ 337491 h 585562"/>
              <a:gd name="connsiteX24" fmla="*/ 565370 w 3118191"/>
              <a:gd name="connsiteY24" fmla="*/ 317299 h 585562"/>
              <a:gd name="connsiteX25" fmla="*/ 905746 w 3118191"/>
              <a:gd name="connsiteY25" fmla="*/ 271147 h 585562"/>
              <a:gd name="connsiteX26" fmla="*/ 1133625 w 3118191"/>
              <a:gd name="connsiteY26" fmla="*/ 242301 h 585562"/>
              <a:gd name="connsiteX27" fmla="*/ 1471117 w 3118191"/>
              <a:gd name="connsiteY27" fmla="*/ 196149 h 585562"/>
              <a:gd name="connsiteX28" fmla="*/ 1649958 w 3118191"/>
              <a:gd name="connsiteY28" fmla="*/ 178841 h 585562"/>
              <a:gd name="connsiteX29" fmla="*/ 1776878 w 3118191"/>
              <a:gd name="connsiteY29" fmla="*/ 167303 h 585562"/>
              <a:gd name="connsiteX30" fmla="*/ 1955720 w 3118191"/>
              <a:gd name="connsiteY30" fmla="*/ 149996 h 585562"/>
              <a:gd name="connsiteX31" fmla="*/ 2125908 w 3118191"/>
              <a:gd name="connsiteY31" fmla="*/ 129804 h 585562"/>
              <a:gd name="connsiteX32" fmla="*/ 2310519 w 3118191"/>
              <a:gd name="connsiteY32" fmla="*/ 103843 h 585562"/>
              <a:gd name="connsiteX33" fmla="*/ 2535513 w 3118191"/>
              <a:gd name="connsiteY33" fmla="*/ 63460 h 585562"/>
              <a:gd name="connsiteX34" fmla="*/ 2564358 w 3118191"/>
              <a:gd name="connsiteY34" fmla="*/ 43268 h 585562"/>
              <a:gd name="connsiteX35" fmla="*/ 2607627 w 3118191"/>
              <a:gd name="connsiteY35" fmla="*/ 17307 h 585562"/>
              <a:gd name="connsiteX36" fmla="*/ 2665317 w 3118191"/>
              <a:gd name="connsiteY36" fmla="*/ 0 h 585562"/>
              <a:gd name="connsiteX37" fmla="*/ 2699932 w 3118191"/>
              <a:gd name="connsiteY37" fmla="*/ 2884 h 585562"/>
              <a:gd name="connsiteX38" fmla="*/ 2829736 w 3118191"/>
              <a:gd name="connsiteY38" fmla="*/ 54806 h 585562"/>
              <a:gd name="connsiteX39" fmla="*/ 2896081 w 3118191"/>
              <a:gd name="connsiteY39" fmla="*/ 83651 h 585562"/>
              <a:gd name="connsiteX40" fmla="*/ 2991271 w 3118191"/>
              <a:gd name="connsiteY40" fmla="*/ 129804 h 585562"/>
              <a:gd name="connsiteX41" fmla="*/ 3040308 w 3118191"/>
              <a:gd name="connsiteY41" fmla="*/ 164419 h 585562"/>
              <a:gd name="connsiteX42" fmla="*/ 3080692 w 3118191"/>
              <a:gd name="connsiteY42" fmla="*/ 199033 h 585562"/>
              <a:gd name="connsiteX43" fmla="*/ 3103768 w 3118191"/>
              <a:gd name="connsiteY43" fmla="*/ 224994 h 585562"/>
              <a:gd name="connsiteX44" fmla="*/ 3115306 w 3118191"/>
              <a:gd name="connsiteY44" fmla="*/ 253839 h 585562"/>
              <a:gd name="connsiteX45" fmla="*/ 3118191 w 3118191"/>
              <a:gd name="connsiteY45" fmla="*/ 291338 h 585562"/>
              <a:gd name="connsiteX46" fmla="*/ 3106652 w 3118191"/>
              <a:gd name="connsiteY46" fmla="*/ 331722 h 585562"/>
              <a:gd name="connsiteX47" fmla="*/ 3077807 w 3118191"/>
              <a:gd name="connsiteY47" fmla="*/ 357683 h 585562"/>
              <a:gd name="connsiteX48" fmla="*/ 3043193 w 3118191"/>
              <a:gd name="connsiteY48" fmla="*/ 360567 h 585562"/>
              <a:gd name="connsiteX49" fmla="*/ 2858582 w 3118191"/>
              <a:gd name="connsiteY49" fmla="*/ 337491 h 585562"/>
              <a:gd name="connsiteX50" fmla="*/ 2538398 w 3118191"/>
              <a:gd name="connsiteY50" fmla="*/ 314415 h 585562"/>
              <a:gd name="connsiteX51" fmla="*/ 2486476 w 3118191"/>
              <a:gd name="connsiteY51" fmla="*/ 311530 h 585562"/>
              <a:gd name="connsiteX52" fmla="*/ 2056679 w 3118191"/>
              <a:gd name="connsiteY52" fmla="*/ 325953 h 585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3118191" h="585562">
                <a:moveTo>
                  <a:pt x="2056679" y="325953"/>
                </a:moveTo>
                <a:lnTo>
                  <a:pt x="1828800" y="340376"/>
                </a:lnTo>
                <a:lnTo>
                  <a:pt x="1658612" y="357683"/>
                </a:lnTo>
                <a:lnTo>
                  <a:pt x="1468232" y="374990"/>
                </a:lnTo>
                <a:lnTo>
                  <a:pt x="1176893" y="406720"/>
                </a:lnTo>
                <a:lnTo>
                  <a:pt x="963437" y="435566"/>
                </a:lnTo>
                <a:lnTo>
                  <a:pt x="787480" y="467296"/>
                </a:lnTo>
                <a:lnTo>
                  <a:pt x="597100" y="522102"/>
                </a:lnTo>
                <a:lnTo>
                  <a:pt x="366337" y="585562"/>
                </a:lnTo>
                <a:lnTo>
                  <a:pt x="314415" y="550947"/>
                </a:lnTo>
                <a:lnTo>
                  <a:pt x="190380" y="461526"/>
                </a:lnTo>
                <a:lnTo>
                  <a:pt x="109613" y="400951"/>
                </a:lnTo>
                <a:lnTo>
                  <a:pt x="34615" y="337491"/>
                </a:lnTo>
                <a:lnTo>
                  <a:pt x="11538" y="311530"/>
                </a:lnTo>
                <a:lnTo>
                  <a:pt x="0" y="285569"/>
                </a:lnTo>
                <a:lnTo>
                  <a:pt x="2885" y="262493"/>
                </a:lnTo>
                <a:lnTo>
                  <a:pt x="20192" y="250955"/>
                </a:lnTo>
                <a:lnTo>
                  <a:pt x="43268" y="256724"/>
                </a:lnTo>
                <a:lnTo>
                  <a:pt x="95190" y="276916"/>
                </a:lnTo>
                <a:lnTo>
                  <a:pt x="147112" y="294223"/>
                </a:lnTo>
                <a:lnTo>
                  <a:pt x="216341" y="314415"/>
                </a:lnTo>
                <a:lnTo>
                  <a:pt x="288454" y="331722"/>
                </a:lnTo>
                <a:lnTo>
                  <a:pt x="334607" y="337491"/>
                </a:lnTo>
                <a:lnTo>
                  <a:pt x="426912" y="337491"/>
                </a:lnTo>
                <a:lnTo>
                  <a:pt x="565370" y="317299"/>
                </a:lnTo>
                <a:lnTo>
                  <a:pt x="905746" y="271147"/>
                </a:lnTo>
                <a:lnTo>
                  <a:pt x="1133625" y="242301"/>
                </a:lnTo>
                <a:lnTo>
                  <a:pt x="1471117" y="196149"/>
                </a:lnTo>
                <a:lnTo>
                  <a:pt x="1649958" y="178841"/>
                </a:lnTo>
                <a:lnTo>
                  <a:pt x="1776878" y="167303"/>
                </a:lnTo>
                <a:lnTo>
                  <a:pt x="1955720" y="149996"/>
                </a:lnTo>
                <a:lnTo>
                  <a:pt x="2125908" y="129804"/>
                </a:lnTo>
                <a:lnTo>
                  <a:pt x="2310519" y="103843"/>
                </a:lnTo>
                <a:lnTo>
                  <a:pt x="2535513" y="63460"/>
                </a:lnTo>
                <a:lnTo>
                  <a:pt x="2564358" y="43268"/>
                </a:lnTo>
                <a:lnTo>
                  <a:pt x="2607627" y="17307"/>
                </a:lnTo>
                <a:lnTo>
                  <a:pt x="2665317" y="0"/>
                </a:lnTo>
                <a:lnTo>
                  <a:pt x="2699932" y="2884"/>
                </a:lnTo>
                <a:lnTo>
                  <a:pt x="2829736" y="54806"/>
                </a:lnTo>
                <a:lnTo>
                  <a:pt x="2896081" y="83651"/>
                </a:lnTo>
                <a:lnTo>
                  <a:pt x="2991271" y="129804"/>
                </a:lnTo>
                <a:lnTo>
                  <a:pt x="3040308" y="164419"/>
                </a:lnTo>
                <a:lnTo>
                  <a:pt x="3080692" y="199033"/>
                </a:lnTo>
                <a:lnTo>
                  <a:pt x="3103768" y="224994"/>
                </a:lnTo>
                <a:lnTo>
                  <a:pt x="3115306" y="253839"/>
                </a:lnTo>
                <a:lnTo>
                  <a:pt x="3118191" y="291338"/>
                </a:lnTo>
                <a:lnTo>
                  <a:pt x="3106652" y="331722"/>
                </a:lnTo>
                <a:lnTo>
                  <a:pt x="3077807" y="357683"/>
                </a:lnTo>
                <a:lnTo>
                  <a:pt x="3043193" y="360567"/>
                </a:lnTo>
                <a:lnTo>
                  <a:pt x="2858582" y="337491"/>
                </a:lnTo>
                <a:lnTo>
                  <a:pt x="2538398" y="314415"/>
                </a:lnTo>
                <a:lnTo>
                  <a:pt x="2486476" y="311530"/>
                </a:lnTo>
                <a:lnTo>
                  <a:pt x="2056679" y="32595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EA708F77-07FA-43FB-A4D7-7D16993CC738}"/>
              </a:ext>
            </a:extLst>
          </p:cNvPr>
          <p:cNvSpPr/>
          <p:nvPr/>
        </p:nvSpPr>
        <p:spPr>
          <a:xfrm rot="16200000">
            <a:off x="1325563" y="3427413"/>
            <a:ext cx="4340225" cy="549275"/>
          </a:xfrm>
          <a:custGeom>
            <a:avLst/>
            <a:gdLst>
              <a:gd name="connsiteX0" fmla="*/ 2639761 w 4340296"/>
              <a:gd name="connsiteY0" fmla="*/ 426168 h 550295"/>
              <a:gd name="connsiteX1" fmla="*/ 2254968 w 4340296"/>
              <a:gd name="connsiteY1" fmla="*/ 430306 h 550295"/>
              <a:gd name="connsiteX2" fmla="*/ 2089466 w 4340296"/>
              <a:gd name="connsiteY2" fmla="*/ 426168 h 550295"/>
              <a:gd name="connsiteX3" fmla="*/ 1675710 w 4340296"/>
              <a:gd name="connsiteY3" fmla="*/ 430306 h 550295"/>
              <a:gd name="connsiteX4" fmla="*/ 1295055 w 4340296"/>
              <a:gd name="connsiteY4" fmla="*/ 430306 h 550295"/>
              <a:gd name="connsiteX5" fmla="*/ 1067489 w 4340296"/>
              <a:gd name="connsiteY5" fmla="*/ 438581 h 550295"/>
              <a:gd name="connsiteX6" fmla="*/ 922675 w 4340296"/>
              <a:gd name="connsiteY6" fmla="*/ 450994 h 550295"/>
              <a:gd name="connsiteX7" fmla="*/ 686834 w 4340296"/>
              <a:gd name="connsiteY7" fmla="*/ 479957 h 550295"/>
              <a:gd name="connsiteX8" fmla="*/ 566845 w 4340296"/>
              <a:gd name="connsiteY8" fmla="*/ 500645 h 550295"/>
              <a:gd name="connsiteX9" fmla="*/ 430305 w 4340296"/>
              <a:gd name="connsiteY9" fmla="*/ 479957 h 550295"/>
              <a:gd name="connsiteX10" fmla="*/ 380655 w 4340296"/>
              <a:gd name="connsiteY10" fmla="*/ 467544 h 550295"/>
              <a:gd name="connsiteX11" fmla="*/ 322729 w 4340296"/>
              <a:gd name="connsiteY11" fmla="*/ 438581 h 550295"/>
              <a:gd name="connsiteX12" fmla="*/ 219290 w 4340296"/>
              <a:gd name="connsiteY12" fmla="*/ 384793 h 550295"/>
              <a:gd name="connsiteX13" fmla="*/ 95163 w 4340296"/>
              <a:gd name="connsiteY13" fmla="*/ 326867 h 550295"/>
              <a:gd name="connsiteX14" fmla="*/ 53788 w 4340296"/>
              <a:gd name="connsiteY14" fmla="*/ 310317 h 550295"/>
              <a:gd name="connsiteX15" fmla="*/ 33100 w 4340296"/>
              <a:gd name="connsiteY15" fmla="*/ 297904 h 550295"/>
              <a:gd name="connsiteX16" fmla="*/ 8275 w 4340296"/>
              <a:gd name="connsiteY16" fmla="*/ 281354 h 550295"/>
              <a:gd name="connsiteX17" fmla="*/ 0 w 4340296"/>
              <a:gd name="connsiteY17" fmla="*/ 248254 h 550295"/>
              <a:gd name="connsiteX18" fmla="*/ 4137 w 4340296"/>
              <a:gd name="connsiteY18" fmla="*/ 219291 h 550295"/>
              <a:gd name="connsiteX19" fmla="*/ 20687 w 4340296"/>
              <a:gd name="connsiteY19" fmla="*/ 202740 h 550295"/>
              <a:gd name="connsiteX20" fmla="*/ 95163 w 4340296"/>
              <a:gd name="connsiteY20" fmla="*/ 169640 h 550295"/>
              <a:gd name="connsiteX21" fmla="*/ 169639 w 4340296"/>
              <a:gd name="connsiteY21" fmla="*/ 132402 h 550295"/>
              <a:gd name="connsiteX22" fmla="*/ 575120 w 4340296"/>
              <a:gd name="connsiteY22" fmla="*/ 202740 h 550295"/>
              <a:gd name="connsiteX23" fmla="*/ 657871 w 4340296"/>
              <a:gd name="connsiteY23" fmla="*/ 211016 h 550295"/>
              <a:gd name="connsiteX24" fmla="*/ 852336 w 4340296"/>
              <a:gd name="connsiteY24" fmla="*/ 206878 h 550295"/>
              <a:gd name="connsiteX25" fmla="*/ 1212304 w 4340296"/>
              <a:gd name="connsiteY25" fmla="*/ 206878 h 550295"/>
              <a:gd name="connsiteX26" fmla="*/ 1559858 w 4340296"/>
              <a:gd name="connsiteY26" fmla="*/ 211016 h 550295"/>
              <a:gd name="connsiteX27" fmla="*/ 1886725 w 4340296"/>
              <a:gd name="connsiteY27" fmla="*/ 206878 h 550295"/>
              <a:gd name="connsiteX28" fmla="*/ 2081191 w 4340296"/>
              <a:gd name="connsiteY28" fmla="*/ 206878 h 550295"/>
              <a:gd name="connsiteX29" fmla="*/ 2726649 w 4340296"/>
              <a:gd name="connsiteY29" fmla="*/ 206878 h 550295"/>
              <a:gd name="connsiteX30" fmla="*/ 3053516 w 4340296"/>
              <a:gd name="connsiteY30" fmla="*/ 206878 h 550295"/>
              <a:gd name="connsiteX31" fmla="*/ 3223156 w 4340296"/>
              <a:gd name="connsiteY31" fmla="*/ 231703 h 550295"/>
              <a:gd name="connsiteX32" fmla="*/ 3521060 w 4340296"/>
              <a:gd name="connsiteY32" fmla="*/ 231703 h 550295"/>
              <a:gd name="connsiteX33" fmla="*/ 3992742 w 4340296"/>
              <a:gd name="connsiteY33" fmla="*/ 231703 h 550295"/>
              <a:gd name="connsiteX34" fmla="*/ 4042392 w 4340296"/>
              <a:gd name="connsiteY34" fmla="*/ 231703 h 550295"/>
              <a:gd name="connsiteX35" fmla="*/ 4087905 w 4340296"/>
              <a:gd name="connsiteY35" fmla="*/ 223428 h 550295"/>
              <a:gd name="connsiteX36" fmla="*/ 4133419 w 4340296"/>
              <a:gd name="connsiteY36" fmla="*/ 198603 h 550295"/>
              <a:gd name="connsiteX37" fmla="*/ 4178932 w 4340296"/>
              <a:gd name="connsiteY37" fmla="*/ 161365 h 550295"/>
              <a:gd name="connsiteX38" fmla="*/ 4232720 w 4340296"/>
              <a:gd name="connsiteY38" fmla="*/ 95164 h 550295"/>
              <a:gd name="connsiteX39" fmla="*/ 4257545 w 4340296"/>
              <a:gd name="connsiteY39" fmla="*/ 49651 h 550295"/>
              <a:gd name="connsiteX40" fmla="*/ 4278233 w 4340296"/>
              <a:gd name="connsiteY40" fmla="*/ 24826 h 550295"/>
              <a:gd name="connsiteX41" fmla="*/ 4294783 w 4340296"/>
              <a:gd name="connsiteY41" fmla="*/ 8275 h 550295"/>
              <a:gd name="connsiteX42" fmla="*/ 4315471 w 4340296"/>
              <a:gd name="connsiteY42" fmla="*/ 0 h 550295"/>
              <a:gd name="connsiteX43" fmla="*/ 4336159 w 4340296"/>
              <a:gd name="connsiteY43" fmla="*/ 12413 h 550295"/>
              <a:gd name="connsiteX44" fmla="*/ 4340296 w 4340296"/>
              <a:gd name="connsiteY44" fmla="*/ 49651 h 550295"/>
              <a:gd name="connsiteX45" fmla="*/ 4319609 w 4340296"/>
              <a:gd name="connsiteY45" fmla="*/ 128264 h 550295"/>
              <a:gd name="connsiteX46" fmla="*/ 4282371 w 4340296"/>
              <a:gd name="connsiteY46" fmla="*/ 244116 h 550295"/>
              <a:gd name="connsiteX47" fmla="*/ 4240995 w 4340296"/>
              <a:gd name="connsiteY47" fmla="*/ 339280 h 550295"/>
              <a:gd name="connsiteX48" fmla="*/ 4187207 w 4340296"/>
              <a:gd name="connsiteY48" fmla="*/ 430306 h 550295"/>
              <a:gd name="connsiteX49" fmla="*/ 4116868 w 4340296"/>
              <a:gd name="connsiteY49" fmla="*/ 500645 h 550295"/>
              <a:gd name="connsiteX50" fmla="*/ 4071355 w 4340296"/>
              <a:gd name="connsiteY50" fmla="*/ 537883 h 550295"/>
              <a:gd name="connsiteX51" fmla="*/ 4038255 w 4340296"/>
              <a:gd name="connsiteY51" fmla="*/ 550295 h 550295"/>
              <a:gd name="connsiteX52" fmla="*/ 4005154 w 4340296"/>
              <a:gd name="connsiteY52" fmla="*/ 546158 h 550295"/>
              <a:gd name="connsiteX53" fmla="*/ 3955504 w 4340296"/>
              <a:gd name="connsiteY53" fmla="*/ 525470 h 550295"/>
              <a:gd name="connsiteX54" fmla="*/ 3847927 w 4340296"/>
              <a:gd name="connsiteY54" fmla="*/ 500645 h 550295"/>
              <a:gd name="connsiteX55" fmla="*/ 3690700 w 4340296"/>
              <a:gd name="connsiteY55" fmla="*/ 484094 h 550295"/>
              <a:gd name="connsiteX56" fmla="*/ 3492097 w 4340296"/>
              <a:gd name="connsiteY56" fmla="*/ 467544 h 550295"/>
              <a:gd name="connsiteX57" fmla="*/ 3314182 w 4340296"/>
              <a:gd name="connsiteY57" fmla="*/ 450994 h 550295"/>
              <a:gd name="connsiteX58" fmla="*/ 3111442 w 4340296"/>
              <a:gd name="connsiteY58" fmla="*/ 426168 h 550295"/>
              <a:gd name="connsiteX59" fmla="*/ 2639761 w 4340296"/>
              <a:gd name="connsiteY59" fmla="*/ 426168 h 550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4340296" h="550295">
                <a:moveTo>
                  <a:pt x="2639761" y="426168"/>
                </a:moveTo>
                <a:lnTo>
                  <a:pt x="2254968" y="430306"/>
                </a:lnTo>
                <a:lnTo>
                  <a:pt x="2089466" y="426168"/>
                </a:lnTo>
                <a:lnTo>
                  <a:pt x="1675710" y="430306"/>
                </a:lnTo>
                <a:lnTo>
                  <a:pt x="1295055" y="430306"/>
                </a:lnTo>
                <a:lnTo>
                  <a:pt x="1067489" y="438581"/>
                </a:lnTo>
                <a:lnTo>
                  <a:pt x="922675" y="450994"/>
                </a:lnTo>
                <a:lnTo>
                  <a:pt x="686834" y="479957"/>
                </a:lnTo>
                <a:lnTo>
                  <a:pt x="566845" y="500645"/>
                </a:lnTo>
                <a:lnTo>
                  <a:pt x="430305" y="479957"/>
                </a:lnTo>
                <a:lnTo>
                  <a:pt x="380655" y="467544"/>
                </a:lnTo>
                <a:lnTo>
                  <a:pt x="322729" y="438581"/>
                </a:lnTo>
                <a:lnTo>
                  <a:pt x="219290" y="384793"/>
                </a:lnTo>
                <a:lnTo>
                  <a:pt x="95163" y="326867"/>
                </a:lnTo>
                <a:lnTo>
                  <a:pt x="53788" y="310317"/>
                </a:lnTo>
                <a:lnTo>
                  <a:pt x="33100" y="297904"/>
                </a:lnTo>
                <a:lnTo>
                  <a:pt x="8275" y="281354"/>
                </a:lnTo>
                <a:lnTo>
                  <a:pt x="0" y="248254"/>
                </a:lnTo>
                <a:lnTo>
                  <a:pt x="4137" y="219291"/>
                </a:lnTo>
                <a:lnTo>
                  <a:pt x="20687" y="202740"/>
                </a:lnTo>
                <a:lnTo>
                  <a:pt x="95163" y="169640"/>
                </a:lnTo>
                <a:lnTo>
                  <a:pt x="169639" y="132402"/>
                </a:lnTo>
                <a:lnTo>
                  <a:pt x="575120" y="202740"/>
                </a:lnTo>
                <a:lnTo>
                  <a:pt x="657871" y="211016"/>
                </a:lnTo>
                <a:lnTo>
                  <a:pt x="852336" y="206878"/>
                </a:lnTo>
                <a:lnTo>
                  <a:pt x="1212304" y="206878"/>
                </a:lnTo>
                <a:lnTo>
                  <a:pt x="1559858" y="211016"/>
                </a:lnTo>
                <a:lnTo>
                  <a:pt x="1886725" y="206878"/>
                </a:lnTo>
                <a:lnTo>
                  <a:pt x="2081191" y="206878"/>
                </a:lnTo>
                <a:lnTo>
                  <a:pt x="2726649" y="206878"/>
                </a:lnTo>
                <a:lnTo>
                  <a:pt x="3053516" y="206878"/>
                </a:lnTo>
                <a:lnTo>
                  <a:pt x="3223156" y="231703"/>
                </a:lnTo>
                <a:lnTo>
                  <a:pt x="3521060" y="231703"/>
                </a:lnTo>
                <a:lnTo>
                  <a:pt x="3992742" y="231703"/>
                </a:lnTo>
                <a:lnTo>
                  <a:pt x="4042392" y="231703"/>
                </a:lnTo>
                <a:lnTo>
                  <a:pt x="4087905" y="223428"/>
                </a:lnTo>
                <a:lnTo>
                  <a:pt x="4133419" y="198603"/>
                </a:lnTo>
                <a:lnTo>
                  <a:pt x="4178932" y="161365"/>
                </a:lnTo>
                <a:lnTo>
                  <a:pt x="4232720" y="95164"/>
                </a:lnTo>
                <a:lnTo>
                  <a:pt x="4257545" y="49651"/>
                </a:lnTo>
                <a:lnTo>
                  <a:pt x="4278233" y="24826"/>
                </a:lnTo>
                <a:lnTo>
                  <a:pt x="4294783" y="8275"/>
                </a:lnTo>
                <a:lnTo>
                  <a:pt x="4315471" y="0"/>
                </a:lnTo>
                <a:lnTo>
                  <a:pt x="4336159" y="12413"/>
                </a:lnTo>
                <a:lnTo>
                  <a:pt x="4340296" y="49651"/>
                </a:lnTo>
                <a:lnTo>
                  <a:pt x="4319609" y="128264"/>
                </a:lnTo>
                <a:lnTo>
                  <a:pt x="4282371" y="244116"/>
                </a:lnTo>
                <a:lnTo>
                  <a:pt x="4240995" y="339280"/>
                </a:lnTo>
                <a:lnTo>
                  <a:pt x="4187207" y="430306"/>
                </a:lnTo>
                <a:lnTo>
                  <a:pt x="4116868" y="500645"/>
                </a:lnTo>
                <a:lnTo>
                  <a:pt x="4071355" y="537883"/>
                </a:lnTo>
                <a:lnTo>
                  <a:pt x="4038255" y="550295"/>
                </a:lnTo>
                <a:lnTo>
                  <a:pt x="4005154" y="546158"/>
                </a:lnTo>
                <a:lnTo>
                  <a:pt x="3955504" y="525470"/>
                </a:lnTo>
                <a:lnTo>
                  <a:pt x="3847927" y="500645"/>
                </a:lnTo>
                <a:lnTo>
                  <a:pt x="3690700" y="484094"/>
                </a:lnTo>
                <a:lnTo>
                  <a:pt x="3492097" y="467544"/>
                </a:lnTo>
                <a:lnTo>
                  <a:pt x="3314182" y="450994"/>
                </a:lnTo>
                <a:lnTo>
                  <a:pt x="3111442" y="426168"/>
                </a:lnTo>
                <a:lnTo>
                  <a:pt x="2639761" y="42616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3206C08A-5E7D-4D67-89A3-A566291EF95A}"/>
              </a:ext>
            </a:extLst>
          </p:cNvPr>
          <p:cNvSpPr/>
          <p:nvPr/>
        </p:nvSpPr>
        <p:spPr>
          <a:xfrm>
            <a:off x="2943225" y="5154613"/>
            <a:ext cx="496888" cy="608012"/>
          </a:xfrm>
          <a:custGeom>
            <a:avLst/>
            <a:gdLst>
              <a:gd name="connsiteX0" fmla="*/ 192881 w 497681"/>
              <a:gd name="connsiteY0" fmla="*/ 83344 h 607219"/>
              <a:gd name="connsiteX1" fmla="*/ 319088 w 497681"/>
              <a:gd name="connsiteY1" fmla="*/ 154782 h 607219"/>
              <a:gd name="connsiteX2" fmla="*/ 350044 w 497681"/>
              <a:gd name="connsiteY2" fmla="*/ 171450 h 607219"/>
              <a:gd name="connsiteX3" fmla="*/ 381000 w 497681"/>
              <a:gd name="connsiteY3" fmla="*/ 180975 h 607219"/>
              <a:gd name="connsiteX4" fmla="*/ 409575 w 497681"/>
              <a:gd name="connsiteY4" fmla="*/ 185738 h 607219"/>
              <a:gd name="connsiteX5" fmla="*/ 435769 w 497681"/>
              <a:gd name="connsiteY5" fmla="*/ 180975 h 607219"/>
              <a:gd name="connsiteX6" fmla="*/ 461963 w 497681"/>
              <a:gd name="connsiteY6" fmla="*/ 164307 h 607219"/>
              <a:gd name="connsiteX7" fmla="*/ 497681 w 497681"/>
              <a:gd name="connsiteY7" fmla="*/ 92869 h 607219"/>
              <a:gd name="connsiteX8" fmla="*/ 473869 w 497681"/>
              <a:gd name="connsiteY8" fmla="*/ 607219 h 607219"/>
              <a:gd name="connsiteX9" fmla="*/ 411956 w 497681"/>
              <a:gd name="connsiteY9" fmla="*/ 552450 h 607219"/>
              <a:gd name="connsiteX10" fmla="*/ 350044 w 497681"/>
              <a:gd name="connsiteY10" fmla="*/ 445294 h 607219"/>
              <a:gd name="connsiteX11" fmla="*/ 280988 w 497681"/>
              <a:gd name="connsiteY11" fmla="*/ 338138 h 607219"/>
              <a:gd name="connsiteX12" fmla="*/ 197644 w 497681"/>
              <a:gd name="connsiteY12" fmla="*/ 233363 h 607219"/>
              <a:gd name="connsiteX13" fmla="*/ 133350 w 497681"/>
              <a:gd name="connsiteY13" fmla="*/ 166688 h 607219"/>
              <a:gd name="connsiteX14" fmla="*/ 80963 w 497681"/>
              <a:gd name="connsiteY14" fmla="*/ 119063 h 607219"/>
              <a:gd name="connsiteX15" fmla="*/ 35719 w 497681"/>
              <a:gd name="connsiteY15" fmla="*/ 80963 h 607219"/>
              <a:gd name="connsiteX16" fmla="*/ 19050 w 497681"/>
              <a:gd name="connsiteY16" fmla="*/ 66675 h 607219"/>
              <a:gd name="connsiteX17" fmla="*/ 4763 w 497681"/>
              <a:gd name="connsiteY17" fmla="*/ 47625 h 607219"/>
              <a:gd name="connsiteX18" fmla="*/ 0 w 497681"/>
              <a:gd name="connsiteY18" fmla="*/ 26194 h 607219"/>
              <a:gd name="connsiteX19" fmla="*/ 4763 w 497681"/>
              <a:gd name="connsiteY19" fmla="*/ 9525 h 607219"/>
              <a:gd name="connsiteX20" fmla="*/ 19050 w 497681"/>
              <a:gd name="connsiteY20" fmla="*/ 0 h 607219"/>
              <a:gd name="connsiteX21" fmla="*/ 38100 w 497681"/>
              <a:gd name="connsiteY21" fmla="*/ 0 h 607219"/>
              <a:gd name="connsiteX22" fmla="*/ 64294 w 497681"/>
              <a:gd name="connsiteY22" fmla="*/ 14288 h 607219"/>
              <a:gd name="connsiteX23" fmla="*/ 192881 w 497681"/>
              <a:gd name="connsiteY23" fmla="*/ 83344 h 607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97681" h="607219">
                <a:moveTo>
                  <a:pt x="192881" y="83344"/>
                </a:moveTo>
                <a:lnTo>
                  <a:pt x="319088" y="154782"/>
                </a:lnTo>
                <a:lnTo>
                  <a:pt x="350044" y="171450"/>
                </a:lnTo>
                <a:lnTo>
                  <a:pt x="381000" y="180975"/>
                </a:lnTo>
                <a:lnTo>
                  <a:pt x="409575" y="185738"/>
                </a:lnTo>
                <a:lnTo>
                  <a:pt x="435769" y="180975"/>
                </a:lnTo>
                <a:lnTo>
                  <a:pt x="461963" y="164307"/>
                </a:lnTo>
                <a:lnTo>
                  <a:pt x="497681" y="92869"/>
                </a:lnTo>
                <a:lnTo>
                  <a:pt x="473869" y="607219"/>
                </a:lnTo>
                <a:lnTo>
                  <a:pt x="411956" y="552450"/>
                </a:lnTo>
                <a:lnTo>
                  <a:pt x="350044" y="445294"/>
                </a:lnTo>
                <a:lnTo>
                  <a:pt x="280988" y="338138"/>
                </a:lnTo>
                <a:lnTo>
                  <a:pt x="197644" y="233363"/>
                </a:lnTo>
                <a:lnTo>
                  <a:pt x="133350" y="166688"/>
                </a:lnTo>
                <a:lnTo>
                  <a:pt x="80963" y="119063"/>
                </a:lnTo>
                <a:lnTo>
                  <a:pt x="35719" y="80963"/>
                </a:lnTo>
                <a:lnTo>
                  <a:pt x="19050" y="66675"/>
                </a:lnTo>
                <a:lnTo>
                  <a:pt x="4763" y="47625"/>
                </a:lnTo>
                <a:lnTo>
                  <a:pt x="0" y="26194"/>
                </a:lnTo>
                <a:lnTo>
                  <a:pt x="4763" y="9525"/>
                </a:lnTo>
                <a:lnTo>
                  <a:pt x="19050" y="0"/>
                </a:lnTo>
                <a:lnTo>
                  <a:pt x="38100" y="0"/>
                </a:lnTo>
                <a:lnTo>
                  <a:pt x="64294" y="14288"/>
                </a:lnTo>
                <a:lnTo>
                  <a:pt x="192881" y="833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A6CBFD66-4B31-4B8C-8B93-7195C720D28F}"/>
              </a:ext>
            </a:extLst>
          </p:cNvPr>
          <p:cNvSpPr/>
          <p:nvPr/>
        </p:nvSpPr>
        <p:spPr>
          <a:xfrm>
            <a:off x="2513013" y="3238500"/>
            <a:ext cx="1666875" cy="1200150"/>
          </a:xfrm>
          <a:custGeom>
            <a:avLst/>
            <a:gdLst>
              <a:gd name="connsiteX0" fmla="*/ 1314450 w 1666875"/>
              <a:gd name="connsiteY0" fmla="*/ 409575 h 1200150"/>
              <a:gd name="connsiteX1" fmla="*/ 1112044 w 1666875"/>
              <a:gd name="connsiteY1" fmla="*/ 588169 h 1200150"/>
              <a:gd name="connsiteX2" fmla="*/ 938212 w 1666875"/>
              <a:gd name="connsiteY2" fmla="*/ 731044 h 1200150"/>
              <a:gd name="connsiteX3" fmla="*/ 754856 w 1666875"/>
              <a:gd name="connsiteY3" fmla="*/ 859631 h 1200150"/>
              <a:gd name="connsiteX4" fmla="*/ 621506 w 1666875"/>
              <a:gd name="connsiteY4" fmla="*/ 957263 h 1200150"/>
              <a:gd name="connsiteX5" fmla="*/ 504825 w 1666875"/>
              <a:gd name="connsiteY5" fmla="*/ 1045369 h 1200150"/>
              <a:gd name="connsiteX6" fmla="*/ 419100 w 1666875"/>
              <a:gd name="connsiteY6" fmla="*/ 1112044 h 1200150"/>
              <a:gd name="connsiteX7" fmla="*/ 381000 w 1666875"/>
              <a:gd name="connsiteY7" fmla="*/ 1152525 h 1200150"/>
              <a:gd name="connsiteX8" fmla="*/ 352425 w 1666875"/>
              <a:gd name="connsiteY8" fmla="*/ 1176338 h 1200150"/>
              <a:gd name="connsiteX9" fmla="*/ 316706 w 1666875"/>
              <a:gd name="connsiteY9" fmla="*/ 1193006 h 1200150"/>
              <a:gd name="connsiteX10" fmla="*/ 300037 w 1666875"/>
              <a:gd name="connsiteY10" fmla="*/ 1200150 h 1200150"/>
              <a:gd name="connsiteX11" fmla="*/ 278606 w 1666875"/>
              <a:gd name="connsiteY11" fmla="*/ 1195388 h 1200150"/>
              <a:gd name="connsiteX12" fmla="*/ 214312 w 1666875"/>
              <a:gd name="connsiteY12" fmla="*/ 1164431 h 1200150"/>
              <a:gd name="connsiteX13" fmla="*/ 178594 w 1666875"/>
              <a:gd name="connsiteY13" fmla="*/ 1140619 h 1200150"/>
              <a:gd name="connsiteX14" fmla="*/ 150019 w 1666875"/>
              <a:gd name="connsiteY14" fmla="*/ 1119188 h 1200150"/>
              <a:gd name="connsiteX15" fmla="*/ 123825 w 1666875"/>
              <a:gd name="connsiteY15" fmla="*/ 1092994 h 1200150"/>
              <a:gd name="connsiteX16" fmla="*/ 95250 w 1666875"/>
              <a:gd name="connsiteY16" fmla="*/ 1062038 h 1200150"/>
              <a:gd name="connsiteX17" fmla="*/ 71437 w 1666875"/>
              <a:gd name="connsiteY17" fmla="*/ 1026319 h 1200150"/>
              <a:gd name="connsiteX18" fmla="*/ 42862 w 1666875"/>
              <a:gd name="connsiteY18" fmla="*/ 976313 h 1200150"/>
              <a:gd name="connsiteX19" fmla="*/ 26194 w 1666875"/>
              <a:gd name="connsiteY19" fmla="*/ 942975 h 1200150"/>
              <a:gd name="connsiteX20" fmla="*/ 9525 w 1666875"/>
              <a:gd name="connsiteY20" fmla="*/ 897731 h 1200150"/>
              <a:gd name="connsiteX21" fmla="*/ 0 w 1666875"/>
              <a:gd name="connsiteY21" fmla="*/ 864394 h 1200150"/>
              <a:gd name="connsiteX22" fmla="*/ 0 w 1666875"/>
              <a:gd name="connsiteY22" fmla="*/ 838200 h 1200150"/>
              <a:gd name="connsiteX23" fmla="*/ 4762 w 1666875"/>
              <a:gd name="connsiteY23" fmla="*/ 819150 h 1200150"/>
              <a:gd name="connsiteX24" fmla="*/ 16669 w 1666875"/>
              <a:gd name="connsiteY24" fmla="*/ 807244 h 1200150"/>
              <a:gd name="connsiteX25" fmla="*/ 28575 w 1666875"/>
              <a:gd name="connsiteY25" fmla="*/ 807244 h 1200150"/>
              <a:gd name="connsiteX26" fmla="*/ 47625 w 1666875"/>
              <a:gd name="connsiteY26" fmla="*/ 816769 h 1200150"/>
              <a:gd name="connsiteX27" fmla="*/ 90487 w 1666875"/>
              <a:gd name="connsiteY27" fmla="*/ 857250 h 1200150"/>
              <a:gd name="connsiteX28" fmla="*/ 114300 w 1666875"/>
              <a:gd name="connsiteY28" fmla="*/ 876300 h 1200150"/>
              <a:gd name="connsiteX29" fmla="*/ 133350 w 1666875"/>
              <a:gd name="connsiteY29" fmla="*/ 885825 h 1200150"/>
              <a:gd name="connsiteX30" fmla="*/ 161925 w 1666875"/>
              <a:gd name="connsiteY30" fmla="*/ 890588 h 1200150"/>
              <a:gd name="connsiteX31" fmla="*/ 204787 w 1666875"/>
              <a:gd name="connsiteY31" fmla="*/ 890588 h 1200150"/>
              <a:gd name="connsiteX32" fmla="*/ 257175 w 1666875"/>
              <a:gd name="connsiteY32" fmla="*/ 876300 h 1200150"/>
              <a:gd name="connsiteX33" fmla="*/ 369094 w 1666875"/>
              <a:gd name="connsiteY33" fmla="*/ 831056 h 1200150"/>
              <a:gd name="connsiteX34" fmla="*/ 521494 w 1666875"/>
              <a:gd name="connsiteY34" fmla="*/ 750094 h 1200150"/>
              <a:gd name="connsiteX35" fmla="*/ 690562 w 1666875"/>
              <a:gd name="connsiteY35" fmla="*/ 652463 h 1200150"/>
              <a:gd name="connsiteX36" fmla="*/ 935831 w 1666875"/>
              <a:gd name="connsiteY36" fmla="*/ 514350 h 1200150"/>
              <a:gd name="connsiteX37" fmla="*/ 1109662 w 1666875"/>
              <a:gd name="connsiteY37" fmla="*/ 385763 h 1200150"/>
              <a:gd name="connsiteX38" fmla="*/ 1266825 w 1666875"/>
              <a:gd name="connsiteY38" fmla="*/ 273844 h 1200150"/>
              <a:gd name="connsiteX39" fmla="*/ 1419225 w 1666875"/>
              <a:gd name="connsiteY39" fmla="*/ 159544 h 1200150"/>
              <a:gd name="connsiteX40" fmla="*/ 1564481 w 1666875"/>
              <a:gd name="connsiteY40" fmla="*/ 47625 h 1200150"/>
              <a:gd name="connsiteX41" fmla="*/ 1609725 w 1666875"/>
              <a:gd name="connsiteY41" fmla="*/ 16669 h 1200150"/>
              <a:gd name="connsiteX42" fmla="*/ 1626394 w 1666875"/>
              <a:gd name="connsiteY42" fmla="*/ 4763 h 1200150"/>
              <a:gd name="connsiteX43" fmla="*/ 1640681 w 1666875"/>
              <a:gd name="connsiteY43" fmla="*/ 0 h 1200150"/>
              <a:gd name="connsiteX44" fmla="*/ 1654969 w 1666875"/>
              <a:gd name="connsiteY44" fmla="*/ 0 h 1200150"/>
              <a:gd name="connsiteX45" fmla="*/ 1666875 w 1666875"/>
              <a:gd name="connsiteY45" fmla="*/ 7144 h 1200150"/>
              <a:gd name="connsiteX46" fmla="*/ 1666875 w 1666875"/>
              <a:gd name="connsiteY46" fmla="*/ 30956 h 1200150"/>
              <a:gd name="connsiteX47" fmla="*/ 1643062 w 1666875"/>
              <a:gd name="connsiteY47" fmla="*/ 76200 h 1200150"/>
              <a:gd name="connsiteX48" fmla="*/ 1538287 w 1666875"/>
              <a:gd name="connsiteY48" fmla="*/ 192881 h 1200150"/>
              <a:gd name="connsiteX49" fmla="*/ 1428750 w 1666875"/>
              <a:gd name="connsiteY49" fmla="*/ 302419 h 1200150"/>
              <a:gd name="connsiteX50" fmla="*/ 1314450 w 1666875"/>
              <a:gd name="connsiteY50" fmla="*/ 409575 h 1200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666875" h="1200150">
                <a:moveTo>
                  <a:pt x="1314450" y="409575"/>
                </a:moveTo>
                <a:lnTo>
                  <a:pt x="1112044" y="588169"/>
                </a:lnTo>
                <a:lnTo>
                  <a:pt x="938212" y="731044"/>
                </a:lnTo>
                <a:lnTo>
                  <a:pt x="754856" y="859631"/>
                </a:lnTo>
                <a:lnTo>
                  <a:pt x="621506" y="957263"/>
                </a:lnTo>
                <a:lnTo>
                  <a:pt x="504825" y="1045369"/>
                </a:lnTo>
                <a:lnTo>
                  <a:pt x="419100" y="1112044"/>
                </a:lnTo>
                <a:lnTo>
                  <a:pt x="381000" y="1152525"/>
                </a:lnTo>
                <a:lnTo>
                  <a:pt x="352425" y="1176338"/>
                </a:lnTo>
                <a:lnTo>
                  <a:pt x="316706" y="1193006"/>
                </a:lnTo>
                <a:lnTo>
                  <a:pt x="300037" y="1200150"/>
                </a:lnTo>
                <a:lnTo>
                  <a:pt x="278606" y="1195388"/>
                </a:lnTo>
                <a:lnTo>
                  <a:pt x="214312" y="1164431"/>
                </a:lnTo>
                <a:lnTo>
                  <a:pt x="178594" y="1140619"/>
                </a:lnTo>
                <a:lnTo>
                  <a:pt x="150019" y="1119188"/>
                </a:lnTo>
                <a:lnTo>
                  <a:pt x="123825" y="1092994"/>
                </a:lnTo>
                <a:lnTo>
                  <a:pt x="95250" y="1062038"/>
                </a:lnTo>
                <a:lnTo>
                  <a:pt x="71437" y="1026319"/>
                </a:lnTo>
                <a:lnTo>
                  <a:pt x="42862" y="976313"/>
                </a:lnTo>
                <a:lnTo>
                  <a:pt x="26194" y="942975"/>
                </a:lnTo>
                <a:lnTo>
                  <a:pt x="9525" y="897731"/>
                </a:lnTo>
                <a:lnTo>
                  <a:pt x="0" y="864394"/>
                </a:lnTo>
                <a:lnTo>
                  <a:pt x="0" y="838200"/>
                </a:lnTo>
                <a:lnTo>
                  <a:pt x="4762" y="819150"/>
                </a:lnTo>
                <a:lnTo>
                  <a:pt x="16669" y="807244"/>
                </a:lnTo>
                <a:lnTo>
                  <a:pt x="28575" y="807244"/>
                </a:lnTo>
                <a:lnTo>
                  <a:pt x="47625" y="816769"/>
                </a:lnTo>
                <a:lnTo>
                  <a:pt x="90487" y="857250"/>
                </a:lnTo>
                <a:lnTo>
                  <a:pt x="114300" y="876300"/>
                </a:lnTo>
                <a:lnTo>
                  <a:pt x="133350" y="885825"/>
                </a:lnTo>
                <a:lnTo>
                  <a:pt x="161925" y="890588"/>
                </a:lnTo>
                <a:lnTo>
                  <a:pt x="204787" y="890588"/>
                </a:lnTo>
                <a:lnTo>
                  <a:pt x="257175" y="876300"/>
                </a:lnTo>
                <a:lnTo>
                  <a:pt x="369094" y="831056"/>
                </a:lnTo>
                <a:lnTo>
                  <a:pt x="521494" y="750094"/>
                </a:lnTo>
                <a:lnTo>
                  <a:pt x="690562" y="652463"/>
                </a:lnTo>
                <a:lnTo>
                  <a:pt x="935831" y="514350"/>
                </a:lnTo>
                <a:lnTo>
                  <a:pt x="1109662" y="385763"/>
                </a:lnTo>
                <a:lnTo>
                  <a:pt x="1266825" y="273844"/>
                </a:lnTo>
                <a:lnTo>
                  <a:pt x="1419225" y="159544"/>
                </a:lnTo>
                <a:lnTo>
                  <a:pt x="1564481" y="47625"/>
                </a:lnTo>
                <a:lnTo>
                  <a:pt x="1609725" y="16669"/>
                </a:lnTo>
                <a:lnTo>
                  <a:pt x="1626394" y="4763"/>
                </a:lnTo>
                <a:lnTo>
                  <a:pt x="1640681" y="0"/>
                </a:lnTo>
                <a:lnTo>
                  <a:pt x="1654969" y="0"/>
                </a:lnTo>
                <a:lnTo>
                  <a:pt x="1666875" y="7144"/>
                </a:lnTo>
                <a:lnTo>
                  <a:pt x="1666875" y="30956"/>
                </a:lnTo>
                <a:lnTo>
                  <a:pt x="1643062" y="76200"/>
                </a:lnTo>
                <a:lnTo>
                  <a:pt x="1538287" y="192881"/>
                </a:lnTo>
                <a:lnTo>
                  <a:pt x="1428750" y="302419"/>
                </a:lnTo>
                <a:lnTo>
                  <a:pt x="1314450" y="4095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618BA691-1D31-4CD9-B4E2-E75D826F5FE9}"/>
              </a:ext>
            </a:extLst>
          </p:cNvPr>
          <p:cNvSpPr/>
          <p:nvPr/>
        </p:nvSpPr>
        <p:spPr>
          <a:xfrm>
            <a:off x="4448175" y="1550988"/>
            <a:ext cx="2822575" cy="463550"/>
          </a:xfrm>
          <a:custGeom>
            <a:avLst/>
            <a:gdLst>
              <a:gd name="connsiteX0" fmla="*/ 906471 w 2822483"/>
              <a:gd name="connsiteY0" fmla="*/ 290705 h 462485"/>
              <a:gd name="connsiteX1" fmla="*/ 523269 w 2822483"/>
              <a:gd name="connsiteY1" fmla="*/ 343560 h 462485"/>
              <a:gd name="connsiteX2" fmla="*/ 55498 w 2822483"/>
              <a:gd name="connsiteY2" fmla="*/ 412273 h 462485"/>
              <a:gd name="connsiteX3" fmla="*/ 0 w 2822483"/>
              <a:gd name="connsiteY3" fmla="*/ 253706 h 462485"/>
              <a:gd name="connsiteX4" fmla="*/ 132138 w 2822483"/>
              <a:gd name="connsiteY4" fmla="*/ 243135 h 462485"/>
              <a:gd name="connsiteX5" fmla="*/ 446628 w 2822483"/>
              <a:gd name="connsiteY5" fmla="*/ 200851 h 462485"/>
              <a:gd name="connsiteX6" fmla="*/ 755833 w 2822483"/>
              <a:gd name="connsiteY6" fmla="*/ 163852 h 462485"/>
              <a:gd name="connsiteX7" fmla="*/ 1049181 w 2822483"/>
              <a:gd name="connsiteY7" fmla="*/ 129496 h 462485"/>
              <a:gd name="connsiteX8" fmla="*/ 1432383 w 2822483"/>
              <a:gd name="connsiteY8" fmla="*/ 92497 h 462485"/>
              <a:gd name="connsiteX9" fmla="*/ 1746874 w 2822483"/>
              <a:gd name="connsiteY9" fmla="*/ 66069 h 462485"/>
              <a:gd name="connsiteX10" fmla="*/ 2066649 w 2822483"/>
              <a:gd name="connsiteY10" fmla="*/ 42284 h 462485"/>
              <a:gd name="connsiteX11" fmla="*/ 2338855 w 2822483"/>
              <a:gd name="connsiteY11" fmla="*/ 21142 h 462485"/>
              <a:gd name="connsiteX12" fmla="*/ 2394353 w 2822483"/>
              <a:gd name="connsiteY12" fmla="*/ 13214 h 462485"/>
              <a:gd name="connsiteX13" fmla="*/ 2444566 w 2822483"/>
              <a:gd name="connsiteY13" fmla="*/ 0 h 462485"/>
              <a:gd name="connsiteX14" fmla="*/ 2502707 w 2822483"/>
              <a:gd name="connsiteY14" fmla="*/ 29070 h 462485"/>
              <a:gd name="connsiteX15" fmla="*/ 2584633 w 2822483"/>
              <a:gd name="connsiteY15" fmla="*/ 87211 h 462485"/>
              <a:gd name="connsiteX16" fmla="*/ 2655988 w 2822483"/>
              <a:gd name="connsiteY16" fmla="*/ 145352 h 462485"/>
              <a:gd name="connsiteX17" fmla="*/ 2740557 w 2822483"/>
              <a:gd name="connsiteY17" fmla="*/ 229921 h 462485"/>
              <a:gd name="connsiteX18" fmla="*/ 2801341 w 2822483"/>
              <a:gd name="connsiteY18" fmla="*/ 293348 h 462485"/>
              <a:gd name="connsiteX19" fmla="*/ 2817197 w 2822483"/>
              <a:gd name="connsiteY19" fmla="*/ 327704 h 462485"/>
              <a:gd name="connsiteX20" fmla="*/ 2822483 w 2822483"/>
              <a:gd name="connsiteY20" fmla="*/ 359417 h 462485"/>
              <a:gd name="connsiteX21" fmla="*/ 2817197 w 2822483"/>
              <a:gd name="connsiteY21" fmla="*/ 388488 h 462485"/>
              <a:gd name="connsiteX22" fmla="*/ 2806626 w 2822483"/>
              <a:gd name="connsiteY22" fmla="*/ 409630 h 462485"/>
              <a:gd name="connsiteX23" fmla="*/ 2793412 w 2822483"/>
              <a:gd name="connsiteY23" fmla="*/ 425486 h 462485"/>
              <a:gd name="connsiteX24" fmla="*/ 2774913 w 2822483"/>
              <a:gd name="connsiteY24" fmla="*/ 438700 h 462485"/>
              <a:gd name="connsiteX25" fmla="*/ 2743200 w 2822483"/>
              <a:gd name="connsiteY25" fmla="*/ 451914 h 462485"/>
              <a:gd name="connsiteX26" fmla="*/ 2698272 w 2822483"/>
              <a:gd name="connsiteY26" fmla="*/ 451914 h 462485"/>
              <a:gd name="connsiteX27" fmla="*/ 2634846 w 2822483"/>
              <a:gd name="connsiteY27" fmla="*/ 457200 h 462485"/>
              <a:gd name="connsiteX28" fmla="*/ 2566134 w 2822483"/>
              <a:gd name="connsiteY28" fmla="*/ 462485 h 462485"/>
              <a:gd name="connsiteX29" fmla="*/ 2296571 w 2822483"/>
              <a:gd name="connsiteY29" fmla="*/ 261634 h 462485"/>
              <a:gd name="connsiteX30" fmla="*/ 2217287 w 2822483"/>
              <a:gd name="connsiteY30" fmla="*/ 229921 h 462485"/>
              <a:gd name="connsiteX31" fmla="*/ 2138004 w 2822483"/>
              <a:gd name="connsiteY31" fmla="*/ 214064 h 462485"/>
              <a:gd name="connsiteX32" fmla="*/ 2027008 w 2822483"/>
              <a:gd name="connsiteY32" fmla="*/ 203493 h 462485"/>
              <a:gd name="connsiteX33" fmla="*/ 1897512 w 2822483"/>
              <a:gd name="connsiteY33" fmla="*/ 200851 h 462485"/>
              <a:gd name="connsiteX34" fmla="*/ 1715160 w 2822483"/>
              <a:gd name="connsiteY34" fmla="*/ 206136 h 462485"/>
              <a:gd name="connsiteX35" fmla="*/ 1509024 w 2822483"/>
              <a:gd name="connsiteY35" fmla="*/ 211422 h 462485"/>
              <a:gd name="connsiteX36" fmla="*/ 1376885 w 2822483"/>
              <a:gd name="connsiteY36" fmla="*/ 219350 h 462485"/>
              <a:gd name="connsiteX37" fmla="*/ 1205105 w 2822483"/>
              <a:gd name="connsiteY37" fmla="*/ 240492 h 462485"/>
              <a:gd name="connsiteX38" fmla="*/ 906471 w 2822483"/>
              <a:gd name="connsiteY38" fmla="*/ 290705 h 462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822483" h="462485">
                <a:moveTo>
                  <a:pt x="906471" y="290705"/>
                </a:moveTo>
                <a:lnTo>
                  <a:pt x="523269" y="343560"/>
                </a:lnTo>
                <a:lnTo>
                  <a:pt x="55498" y="412273"/>
                </a:lnTo>
                <a:lnTo>
                  <a:pt x="0" y="253706"/>
                </a:lnTo>
                <a:lnTo>
                  <a:pt x="132138" y="243135"/>
                </a:lnTo>
                <a:lnTo>
                  <a:pt x="446628" y="200851"/>
                </a:lnTo>
                <a:lnTo>
                  <a:pt x="755833" y="163852"/>
                </a:lnTo>
                <a:lnTo>
                  <a:pt x="1049181" y="129496"/>
                </a:lnTo>
                <a:lnTo>
                  <a:pt x="1432383" y="92497"/>
                </a:lnTo>
                <a:lnTo>
                  <a:pt x="1746874" y="66069"/>
                </a:lnTo>
                <a:lnTo>
                  <a:pt x="2066649" y="42284"/>
                </a:lnTo>
                <a:lnTo>
                  <a:pt x="2338855" y="21142"/>
                </a:lnTo>
                <a:lnTo>
                  <a:pt x="2394353" y="13214"/>
                </a:lnTo>
                <a:lnTo>
                  <a:pt x="2444566" y="0"/>
                </a:lnTo>
                <a:lnTo>
                  <a:pt x="2502707" y="29070"/>
                </a:lnTo>
                <a:lnTo>
                  <a:pt x="2584633" y="87211"/>
                </a:lnTo>
                <a:lnTo>
                  <a:pt x="2655988" y="145352"/>
                </a:lnTo>
                <a:lnTo>
                  <a:pt x="2740557" y="229921"/>
                </a:lnTo>
                <a:lnTo>
                  <a:pt x="2801341" y="293348"/>
                </a:lnTo>
                <a:lnTo>
                  <a:pt x="2817197" y="327704"/>
                </a:lnTo>
                <a:lnTo>
                  <a:pt x="2822483" y="359417"/>
                </a:lnTo>
                <a:lnTo>
                  <a:pt x="2817197" y="388488"/>
                </a:lnTo>
                <a:lnTo>
                  <a:pt x="2806626" y="409630"/>
                </a:lnTo>
                <a:lnTo>
                  <a:pt x="2793412" y="425486"/>
                </a:lnTo>
                <a:lnTo>
                  <a:pt x="2774913" y="438700"/>
                </a:lnTo>
                <a:lnTo>
                  <a:pt x="2743200" y="451914"/>
                </a:lnTo>
                <a:lnTo>
                  <a:pt x="2698272" y="451914"/>
                </a:lnTo>
                <a:lnTo>
                  <a:pt x="2634846" y="457200"/>
                </a:lnTo>
                <a:lnTo>
                  <a:pt x="2566134" y="462485"/>
                </a:lnTo>
                <a:lnTo>
                  <a:pt x="2296571" y="261634"/>
                </a:lnTo>
                <a:lnTo>
                  <a:pt x="2217287" y="229921"/>
                </a:lnTo>
                <a:lnTo>
                  <a:pt x="2138004" y="214064"/>
                </a:lnTo>
                <a:lnTo>
                  <a:pt x="2027008" y="203493"/>
                </a:lnTo>
                <a:lnTo>
                  <a:pt x="1897512" y="200851"/>
                </a:lnTo>
                <a:lnTo>
                  <a:pt x="1715160" y="206136"/>
                </a:lnTo>
                <a:lnTo>
                  <a:pt x="1509024" y="211422"/>
                </a:lnTo>
                <a:lnTo>
                  <a:pt x="1376885" y="219350"/>
                </a:lnTo>
                <a:lnTo>
                  <a:pt x="1205105" y="240492"/>
                </a:lnTo>
                <a:lnTo>
                  <a:pt x="906471" y="29070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90695987-7E18-41E8-8438-2F6F430E0792}"/>
              </a:ext>
            </a:extLst>
          </p:cNvPr>
          <p:cNvSpPr/>
          <p:nvPr/>
        </p:nvSpPr>
        <p:spPr>
          <a:xfrm>
            <a:off x="6399213" y="1733550"/>
            <a:ext cx="681037" cy="581025"/>
          </a:xfrm>
          <a:custGeom>
            <a:avLst/>
            <a:gdLst>
              <a:gd name="connsiteX0" fmla="*/ 142875 w 681037"/>
              <a:gd name="connsiteY0" fmla="*/ 352425 h 581025"/>
              <a:gd name="connsiteX1" fmla="*/ 240506 w 681037"/>
              <a:gd name="connsiteY1" fmla="*/ 226219 h 581025"/>
              <a:gd name="connsiteX2" fmla="*/ 311944 w 681037"/>
              <a:gd name="connsiteY2" fmla="*/ 130969 h 581025"/>
              <a:gd name="connsiteX3" fmla="*/ 309562 w 681037"/>
              <a:gd name="connsiteY3" fmla="*/ 0 h 581025"/>
              <a:gd name="connsiteX4" fmla="*/ 681037 w 681037"/>
              <a:gd name="connsiteY4" fmla="*/ 257175 h 581025"/>
              <a:gd name="connsiteX5" fmla="*/ 616744 w 681037"/>
              <a:gd name="connsiteY5" fmla="*/ 280988 h 581025"/>
              <a:gd name="connsiteX6" fmla="*/ 535781 w 681037"/>
              <a:gd name="connsiteY6" fmla="*/ 307181 h 581025"/>
              <a:gd name="connsiteX7" fmla="*/ 452437 w 681037"/>
              <a:gd name="connsiteY7" fmla="*/ 345281 h 581025"/>
              <a:gd name="connsiteX8" fmla="*/ 319087 w 681037"/>
              <a:gd name="connsiteY8" fmla="*/ 414338 h 581025"/>
              <a:gd name="connsiteX9" fmla="*/ 202406 w 681037"/>
              <a:gd name="connsiteY9" fmla="*/ 488156 h 581025"/>
              <a:gd name="connsiteX10" fmla="*/ 104775 w 681037"/>
              <a:gd name="connsiteY10" fmla="*/ 547688 h 581025"/>
              <a:gd name="connsiteX11" fmla="*/ 71437 w 681037"/>
              <a:gd name="connsiteY11" fmla="*/ 569119 h 581025"/>
              <a:gd name="connsiteX12" fmla="*/ 40481 w 681037"/>
              <a:gd name="connsiteY12" fmla="*/ 581025 h 581025"/>
              <a:gd name="connsiteX13" fmla="*/ 16669 w 681037"/>
              <a:gd name="connsiteY13" fmla="*/ 578644 h 581025"/>
              <a:gd name="connsiteX14" fmla="*/ 0 w 681037"/>
              <a:gd name="connsiteY14" fmla="*/ 566738 h 581025"/>
              <a:gd name="connsiteX15" fmla="*/ 4762 w 681037"/>
              <a:gd name="connsiteY15" fmla="*/ 545306 h 581025"/>
              <a:gd name="connsiteX16" fmla="*/ 19050 w 681037"/>
              <a:gd name="connsiteY16" fmla="*/ 514350 h 581025"/>
              <a:gd name="connsiteX17" fmla="*/ 59531 w 681037"/>
              <a:gd name="connsiteY17" fmla="*/ 454819 h 581025"/>
              <a:gd name="connsiteX18" fmla="*/ 142875 w 681037"/>
              <a:gd name="connsiteY18" fmla="*/ 3524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681037" h="581025">
                <a:moveTo>
                  <a:pt x="142875" y="352425"/>
                </a:moveTo>
                <a:lnTo>
                  <a:pt x="240506" y="226219"/>
                </a:lnTo>
                <a:lnTo>
                  <a:pt x="311944" y="130969"/>
                </a:lnTo>
                <a:lnTo>
                  <a:pt x="309562" y="0"/>
                </a:lnTo>
                <a:lnTo>
                  <a:pt x="681037" y="257175"/>
                </a:lnTo>
                <a:lnTo>
                  <a:pt x="616744" y="280988"/>
                </a:lnTo>
                <a:lnTo>
                  <a:pt x="535781" y="307181"/>
                </a:lnTo>
                <a:lnTo>
                  <a:pt x="452437" y="345281"/>
                </a:lnTo>
                <a:lnTo>
                  <a:pt x="319087" y="414338"/>
                </a:lnTo>
                <a:lnTo>
                  <a:pt x="202406" y="488156"/>
                </a:lnTo>
                <a:lnTo>
                  <a:pt x="104775" y="547688"/>
                </a:lnTo>
                <a:lnTo>
                  <a:pt x="71437" y="569119"/>
                </a:lnTo>
                <a:lnTo>
                  <a:pt x="40481" y="581025"/>
                </a:lnTo>
                <a:lnTo>
                  <a:pt x="16669" y="578644"/>
                </a:lnTo>
                <a:lnTo>
                  <a:pt x="0" y="566738"/>
                </a:lnTo>
                <a:lnTo>
                  <a:pt x="4762" y="545306"/>
                </a:lnTo>
                <a:lnTo>
                  <a:pt x="19050" y="514350"/>
                </a:lnTo>
                <a:lnTo>
                  <a:pt x="59531" y="454819"/>
                </a:lnTo>
                <a:lnTo>
                  <a:pt x="142875" y="3524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A1EF853B-2ED0-45EB-B5B3-6CEEDB69818A}"/>
              </a:ext>
            </a:extLst>
          </p:cNvPr>
          <p:cNvSpPr/>
          <p:nvPr/>
        </p:nvSpPr>
        <p:spPr>
          <a:xfrm>
            <a:off x="4405313" y="3068638"/>
            <a:ext cx="636587" cy="1431925"/>
          </a:xfrm>
          <a:custGeom>
            <a:avLst/>
            <a:gdLst>
              <a:gd name="connsiteX0" fmla="*/ 280987 w 635793"/>
              <a:gd name="connsiteY0" fmla="*/ 764382 h 1431132"/>
              <a:gd name="connsiteX1" fmla="*/ 233362 w 635793"/>
              <a:gd name="connsiteY1" fmla="*/ 457200 h 1431132"/>
              <a:gd name="connsiteX2" fmla="*/ 214312 w 635793"/>
              <a:gd name="connsiteY2" fmla="*/ 352425 h 1431132"/>
              <a:gd name="connsiteX3" fmla="*/ 197643 w 635793"/>
              <a:gd name="connsiteY3" fmla="*/ 290513 h 1431132"/>
              <a:gd name="connsiteX4" fmla="*/ 176212 w 635793"/>
              <a:gd name="connsiteY4" fmla="*/ 238125 h 1431132"/>
              <a:gd name="connsiteX5" fmla="*/ 150018 w 635793"/>
              <a:gd name="connsiteY5" fmla="*/ 192882 h 1431132"/>
              <a:gd name="connsiteX6" fmla="*/ 114300 w 635793"/>
              <a:gd name="connsiteY6" fmla="*/ 147638 h 1431132"/>
              <a:gd name="connsiteX7" fmla="*/ 71437 w 635793"/>
              <a:gd name="connsiteY7" fmla="*/ 107157 h 1431132"/>
              <a:gd name="connsiteX8" fmla="*/ 33337 w 635793"/>
              <a:gd name="connsiteY8" fmla="*/ 80963 h 1431132"/>
              <a:gd name="connsiteX9" fmla="*/ 11906 w 635793"/>
              <a:gd name="connsiteY9" fmla="*/ 64294 h 1431132"/>
              <a:gd name="connsiteX10" fmla="*/ 0 w 635793"/>
              <a:gd name="connsiteY10" fmla="*/ 45244 h 1431132"/>
              <a:gd name="connsiteX11" fmla="*/ 0 w 635793"/>
              <a:gd name="connsiteY11" fmla="*/ 23813 h 1431132"/>
              <a:gd name="connsiteX12" fmla="*/ 11906 w 635793"/>
              <a:gd name="connsiteY12" fmla="*/ 9525 h 1431132"/>
              <a:gd name="connsiteX13" fmla="*/ 33337 w 635793"/>
              <a:gd name="connsiteY13" fmla="*/ 2382 h 1431132"/>
              <a:gd name="connsiteX14" fmla="*/ 100012 w 635793"/>
              <a:gd name="connsiteY14" fmla="*/ 0 h 1431132"/>
              <a:gd name="connsiteX15" fmla="*/ 171450 w 635793"/>
              <a:gd name="connsiteY15" fmla="*/ 0 h 1431132"/>
              <a:gd name="connsiteX16" fmla="*/ 238125 w 635793"/>
              <a:gd name="connsiteY16" fmla="*/ 11907 h 1431132"/>
              <a:gd name="connsiteX17" fmla="*/ 297656 w 635793"/>
              <a:gd name="connsiteY17" fmla="*/ 28575 h 1431132"/>
              <a:gd name="connsiteX18" fmla="*/ 364331 w 635793"/>
              <a:gd name="connsiteY18" fmla="*/ 57150 h 1431132"/>
              <a:gd name="connsiteX19" fmla="*/ 416718 w 635793"/>
              <a:gd name="connsiteY19" fmla="*/ 85725 h 1431132"/>
              <a:gd name="connsiteX20" fmla="*/ 450056 w 635793"/>
              <a:gd name="connsiteY20" fmla="*/ 114300 h 1431132"/>
              <a:gd name="connsiteX21" fmla="*/ 450056 w 635793"/>
              <a:gd name="connsiteY21" fmla="*/ 240507 h 1431132"/>
              <a:gd name="connsiteX22" fmla="*/ 469106 w 635793"/>
              <a:gd name="connsiteY22" fmla="*/ 404813 h 1431132"/>
              <a:gd name="connsiteX23" fmla="*/ 500062 w 635793"/>
              <a:gd name="connsiteY23" fmla="*/ 611982 h 1431132"/>
              <a:gd name="connsiteX24" fmla="*/ 514350 w 635793"/>
              <a:gd name="connsiteY24" fmla="*/ 731044 h 1431132"/>
              <a:gd name="connsiteX25" fmla="*/ 592931 w 635793"/>
              <a:gd name="connsiteY25" fmla="*/ 1123950 h 1431132"/>
              <a:gd name="connsiteX26" fmla="*/ 635793 w 635793"/>
              <a:gd name="connsiteY26" fmla="*/ 1226344 h 1431132"/>
              <a:gd name="connsiteX27" fmla="*/ 590550 w 635793"/>
              <a:gd name="connsiteY27" fmla="*/ 1328738 h 1431132"/>
              <a:gd name="connsiteX28" fmla="*/ 561975 w 635793"/>
              <a:gd name="connsiteY28" fmla="*/ 1388269 h 1431132"/>
              <a:gd name="connsiteX29" fmla="*/ 533400 w 635793"/>
              <a:gd name="connsiteY29" fmla="*/ 1416844 h 1431132"/>
              <a:gd name="connsiteX30" fmla="*/ 507206 w 635793"/>
              <a:gd name="connsiteY30" fmla="*/ 1431132 h 1431132"/>
              <a:gd name="connsiteX31" fmla="*/ 492918 w 635793"/>
              <a:gd name="connsiteY31" fmla="*/ 1431132 h 1431132"/>
              <a:gd name="connsiteX32" fmla="*/ 473868 w 635793"/>
              <a:gd name="connsiteY32" fmla="*/ 1428750 h 1431132"/>
              <a:gd name="connsiteX33" fmla="*/ 450056 w 635793"/>
              <a:gd name="connsiteY33" fmla="*/ 1419225 h 1431132"/>
              <a:gd name="connsiteX34" fmla="*/ 433387 w 635793"/>
              <a:gd name="connsiteY34" fmla="*/ 1404938 h 1431132"/>
              <a:gd name="connsiteX35" fmla="*/ 407193 w 635793"/>
              <a:gd name="connsiteY35" fmla="*/ 1362075 h 1431132"/>
              <a:gd name="connsiteX36" fmla="*/ 383381 w 635793"/>
              <a:gd name="connsiteY36" fmla="*/ 1300163 h 1431132"/>
              <a:gd name="connsiteX37" fmla="*/ 371475 w 635793"/>
              <a:gd name="connsiteY37" fmla="*/ 1231107 h 1431132"/>
              <a:gd name="connsiteX38" fmla="*/ 311943 w 635793"/>
              <a:gd name="connsiteY38" fmla="*/ 916782 h 1431132"/>
              <a:gd name="connsiteX39" fmla="*/ 280987 w 635793"/>
              <a:gd name="connsiteY39" fmla="*/ 764382 h 1431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635793" h="1431132">
                <a:moveTo>
                  <a:pt x="280987" y="764382"/>
                </a:moveTo>
                <a:lnTo>
                  <a:pt x="233362" y="457200"/>
                </a:lnTo>
                <a:lnTo>
                  <a:pt x="214312" y="352425"/>
                </a:lnTo>
                <a:lnTo>
                  <a:pt x="197643" y="290513"/>
                </a:lnTo>
                <a:lnTo>
                  <a:pt x="176212" y="238125"/>
                </a:lnTo>
                <a:lnTo>
                  <a:pt x="150018" y="192882"/>
                </a:lnTo>
                <a:lnTo>
                  <a:pt x="114300" y="147638"/>
                </a:lnTo>
                <a:lnTo>
                  <a:pt x="71437" y="107157"/>
                </a:lnTo>
                <a:lnTo>
                  <a:pt x="33337" y="80963"/>
                </a:lnTo>
                <a:lnTo>
                  <a:pt x="11906" y="64294"/>
                </a:lnTo>
                <a:lnTo>
                  <a:pt x="0" y="45244"/>
                </a:lnTo>
                <a:lnTo>
                  <a:pt x="0" y="23813"/>
                </a:lnTo>
                <a:lnTo>
                  <a:pt x="11906" y="9525"/>
                </a:lnTo>
                <a:lnTo>
                  <a:pt x="33337" y="2382"/>
                </a:lnTo>
                <a:lnTo>
                  <a:pt x="100012" y="0"/>
                </a:lnTo>
                <a:lnTo>
                  <a:pt x="171450" y="0"/>
                </a:lnTo>
                <a:lnTo>
                  <a:pt x="238125" y="11907"/>
                </a:lnTo>
                <a:lnTo>
                  <a:pt x="297656" y="28575"/>
                </a:lnTo>
                <a:lnTo>
                  <a:pt x="364331" y="57150"/>
                </a:lnTo>
                <a:lnTo>
                  <a:pt x="416718" y="85725"/>
                </a:lnTo>
                <a:lnTo>
                  <a:pt x="450056" y="114300"/>
                </a:lnTo>
                <a:lnTo>
                  <a:pt x="450056" y="240507"/>
                </a:lnTo>
                <a:lnTo>
                  <a:pt x="469106" y="404813"/>
                </a:lnTo>
                <a:lnTo>
                  <a:pt x="500062" y="611982"/>
                </a:lnTo>
                <a:lnTo>
                  <a:pt x="514350" y="731044"/>
                </a:lnTo>
                <a:lnTo>
                  <a:pt x="592931" y="1123950"/>
                </a:lnTo>
                <a:lnTo>
                  <a:pt x="635793" y="1226344"/>
                </a:lnTo>
                <a:lnTo>
                  <a:pt x="590550" y="1328738"/>
                </a:lnTo>
                <a:lnTo>
                  <a:pt x="561975" y="1388269"/>
                </a:lnTo>
                <a:lnTo>
                  <a:pt x="533400" y="1416844"/>
                </a:lnTo>
                <a:lnTo>
                  <a:pt x="507206" y="1431132"/>
                </a:lnTo>
                <a:lnTo>
                  <a:pt x="492918" y="1431132"/>
                </a:lnTo>
                <a:lnTo>
                  <a:pt x="473868" y="1428750"/>
                </a:lnTo>
                <a:lnTo>
                  <a:pt x="450056" y="1419225"/>
                </a:lnTo>
                <a:lnTo>
                  <a:pt x="433387" y="1404938"/>
                </a:lnTo>
                <a:lnTo>
                  <a:pt x="407193" y="1362075"/>
                </a:lnTo>
                <a:lnTo>
                  <a:pt x="383381" y="1300163"/>
                </a:lnTo>
                <a:lnTo>
                  <a:pt x="371475" y="1231107"/>
                </a:lnTo>
                <a:lnTo>
                  <a:pt x="311943" y="916782"/>
                </a:lnTo>
                <a:lnTo>
                  <a:pt x="280987" y="7643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089BBBDD-88E5-4E48-9C94-D9E8DD3BFC84}"/>
              </a:ext>
            </a:extLst>
          </p:cNvPr>
          <p:cNvSpPr/>
          <p:nvPr/>
        </p:nvSpPr>
        <p:spPr>
          <a:xfrm>
            <a:off x="4686300" y="2982913"/>
            <a:ext cx="2165350" cy="1246187"/>
          </a:xfrm>
          <a:custGeom>
            <a:avLst/>
            <a:gdLst>
              <a:gd name="connsiteX0" fmla="*/ 1278731 w 2164556"/>
              <a:gd name="connsiteY0" fmla="*/ 254794 h 1245394"/>
              <a:gd name="connsiteX1" fmla="*/ 1083469 w 2164556"/>
              <a:gd name="connsiteY1" fmla="*/ 271463 h 1245394"/>
              <a:gd name="connsiteX2" fmla="*/ 888206 w 2164556"/>
              <a:gd name="connsiteY2" fmla="*/ 288132 h 1245394"/>
              <a:gd name="connsiteX3" fmla="*/ 500063 w 2164556"/>
              <a:gd name="connsiteY3" fmla="*/ 323850 h 1245394"/>
              <a:gd name="connsiteX4" fmla="*/ 119063 w 2164556"/>
              <a:gd name="connsiteY4" fmla="*/ 361950 h 1245394"/>
              <a:gd name="connsiteX5" fmla="*/ 0 w 2164556"/>
              <a:gd name="connsiteY5" fmla="*/ 195263 h 1245394"/>
              <a:gd name="connsiteX6" fmla="*/ 290513 w 2164556"/>
              <a:gd name="connsiteY6" fmla="*/ 161925 h 1245394"/>
              <a:gd name="connsiteX7" fmla="*/ 619125 w 2164556"/>
              <a:gd name="connsiteY7" fmla="*/ 130969 h 1245394"/>
              <a:gd name="connsiteX8" fmla="*/ 888206 w 2164556"/>
              <a:gd name="connsiteY8" fmla="*/ 107157 h 1245394"/>
              <a:gd name="connsiteX9" fmla="*/ 1078706 w 2164556"/>
              <a:gd name="connsiteY9" fmla="*/ 92869 h 1245394"/>
              <a:gd name="connsiteX10" fmla="*/ 1278731 w 2164556"/>
              <a:gd name="connsiteY10" fmla="*/ 76200 h 1245394"/>
              <a:gd name="connsiteX11" fmla="*/ 1728788 w 2164556"/>
              <a:gd name="connsiteY11" fmla="*/ 45244 h 1245394"/>
              <a:gd name="connsiteX12" fmla="*/ 1862138 w 2164556"/>
              <a:gd name="connsiteY12" fmla="*/ 0 h 1245394"/>
              <a:gd name="connsiteX13" fmla="*/ 1885950 w 2164556"/>
              <a:gd name="connsiteY13" fmla="*/ 16669 h 1245394"/>
              <a:gd name="connsiteX14" fmla="*/ 1976438 w 2164556"/>
              <a:gd name="connsiteY14" fmla="*/ 97632 h 1245394"/>
              <a:gd name="connsiteX15" fmla="*/ 2057400 w 2164556"/>
              <a:gd name="connsiteY15" fmla="*/ 173832 h 1245394"/>
              <a:gd name="connsiteX16" fmla="*/ 2097881 w 2164556"/>
              <a:gd name="connsiteY16" fmla="*/ 207169 h 1245394"/>
              <a:gd name="connsiteX17" fmla="*/ 2128838 w 2164556"/>
              <a:gd name="connsiteY17" fmla="*/ 228600 h 1245394"/>
              <a:gd name="connsiteX18" fmla="*/ 2147888 w 2164556"/>
              <a:gd name="connsiteY18" fmla="*/ 250032 h 1245394"/>
              <a:gd name="connsiteX19" fmla="*/ 2164556 w 2164556"/>
              <a:gd name="connsiteY19" fmla="*/ 280988 h 1245394"/>
              <a:gd name="connsiteX20" fmla="*/ 2164556 w 2164556"/>
              <a:gd name="connsiteY20" fmla="*/ 319088 h 1245394"/>
              <a:gd name="connsiteX21" fmla="*/ 2150269 w 2164556"/>
              <a:gd name="connsiteY21" fmla="*/ 359569 h 1245394"/>
              <a:gd name="connsiteX22" fmla="*/ 2112169 w 2164556"/>
              <a:gd name="connsiteY22" fmla="*/ 404813 h 1245394"/>
              <a:gd name="connsiteX23" fmla="*/ 2050256 w 2164556"/>
              <a:gd name="connsiteY23" fmla="*/ 654844 h 1245394"/>
              <a:gd name="connsiteX24" fmla="*/ 2012156 w 2164556"/>
              <a:gd name="connsiteY24" fmla="*/ 821532 h 1245394"/>
              <a:gd name="connsiteX25" fmla="*/ 1962150 w 2164556"/>
              <a:gd name="connsiteY25" fmla="*/ 1026319 h 1245394"/>
              <a:gd name="connsiteX26" fmla="*/ 1940719 w 2164556"/>
              <a:gd name="connsiteY26" fmla="*/ 1095375 h 1245394"/>
              <a:gd name="connsiteX27" fmla="*/ 1921669 w 2164556"/>
              <a:gd name="connsiteY27" fmla="*/ 1140619 h 1245394"/>
              <a:gd name="connsiteX28" fmla="*/ 1893094 w 2164556"/>
              <a:gd name="connsiteY28" fmla="*/ 1188244 h 1245394"/>
              <a:gd name="connsiteX29" fmla="*/ 1852613 w 2164556"/>
              <a:gd name="connsiteY29" fmla="*/ 1233488 h 1245394"/>
              <a:gd name="connsiteX30" fmla="*/ 1831181 w 2164556"/>
              <a:gd name="connsiteY30" fmla="*/ 1245394 h 1245394"/>
              <a:gd name="connsiteX31" fmla="*/ 1804988 w 2164556"/>
              <a:gd name="connsiteY31" fmla="*/ 1235869 h 1245394"/>
              <a:gd name="connsiteX32" fmla="*/ 1754981 w 2164556"/>
              <a:gd name="connsiteY32" fmla="*/ 1221582 h 1245394"/>
              <a:gd name="connsiteX33" fmla="*/ 1728788 w 2164556"/>
              <a:gd name="connsiteY33" fmla="*/ 1216819 h 1245394"/>
              <a:gd name="connsiteX34" fmla="*/ 1733550 w 2164556"/>
              <a:gd name="connsiteY34" fmla="*/ 1100138 h 1245394"/>
              <a:gd name="connsiteX35" fmla="*/ 1740694 w 2164556"/>
              <a:gd name="connsiteY35" fmla="*/ 1033463 h 1245394"/>
              <a:gd name="connsiteX36" fmla="*/ 1757363 w 2164556"/>
              <a:gd name="connsiteY36" fmla="*/ 864394 h 1245394"/>
              <a:gd name="connsiteX37" fmla="*/ 1776413 w 2164556"/>
              <a:gd name="connsiteY37" fmla="*/ 695325 h 1245394"/>
              <a:gd name="connsiteX38" fmla="*/ 1795463 w 2164556"/>
              <a:gd name="connsiteY38" fmla="*/ 602457 h 1245394"/>
              <a:gd name="connsiteX39" fmla="*/ 1816894 w 2164556"/>
              <a:gd name="connsiteY39" fmla="*/ 459582 h 1245394"/>
              <a:gd name="connsiteX40" fmla="*/ 1833563 w 2164556"/>
              <a:gd name="connsiteY40" fmla="*/ 373857 h 1245394"/>
              <a:gd name="connsiteX41" fmla="*/ 1843088 w 2164556"/>
              <a:gd name="connsiteY41" fmla="*/ 309563 h 1245394"/>
              <a:gd name="connsiteX42" fmla="*/ 1840706 w 2164556"/>
              <a:gd name="connsiteY42" fmla="*/ 266700 h 1245394"/>
              <a:gd name="connsiteX43" fmla="*/ 1826419 w 2164556"/>
              <a:gd name="connsiteY43" fmla="*/ 245269 h 1245394"/>
              <a:gd name="connsiteX44" fmla="*/ 1797844 w 2164556"/>
              <a:gd name="connsiteY44" fmla="*/ 228600 h 1245394"/>
              <a:gd name="connsiteX45" fmla="*/ 1752600 w 2164556"/>
              <a:gd name="connsiteY45" fmla="*/ 223838 h 1245394"/>
              <a:gd name="connsiteX46" fmla="*/ 1557338 w 2164556"/>
              <a:gd name="connsiteY46" fmla="*/ 235744 h 1245394"/>
              <a:gd name="connsiteX47" fmla="*/ 1278731 w 2164556"/>
              <a:gd name="connsiteY47" fmla="*/ 254794 h 1245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164556" h="1245394">
                <a:moveTo>
                  <a:pt x="1278731" y="254794"/>
                </a:moveTo>
                <a:lnTo>
                  <a:pt x="1083469" y="271463"/>
                </a:lnTo>
                <a:lnTo>
                  <a:pt x="888206" y="288132"/>
                </a:lnTo>
                <a:lnTo>
                  <a:pt x="500063" y="323850"/>
                </a:lnTo>
                <a:lnTo>
                  <a:pt x="119063" y="361950"/>
                </a:lnTo>
                <a:lnTo>
                  <a:pt x="0" y="195263"/>
                </a:lnTo>
                <a:lnTo>
                  <a:pt x="290513" y="161925"/>
                </a:lnTo>
                <a:lnTo>
                  <a:pt x="619125" y="130969"/>
                </a:lnTo>
                <a:lnTo>
                  <a:pt x="888206" y="107157"/>
                </a:lnTo>
                <a:lnTo>
                  <a:pt x="1078706" y="92869"/>
                </a:lnTo>
                <a:lnTo>
                  <a:pt x="1278731" y="76200"/>
                </a:lnTo>
                <a:lnTo>
                  <a:pt x="1728788" y="45244"/>
                </a:lnTo>
                <a:lnTo>
                  <a:pt x="1862138" y="0"/>
                </a:lnTo>
                <a:lnTo>
                  <a:pt x="1885950" y="16669"/>
                </a:lnTo>
                <a:lnTo>
                  <a:pt x="1976438" y="97632"/>
                </a:lnTo>
                <a:lnTo>
                  <a:pt x="2057400" y="173832"/>
                </a:lnTo>
                <a:lnTo>
                  <a:pt x="2097881" y="207169"/>
                </a:lnTo>
                <a:lnTo>
                  <a:pt x="2128838" y="228600"/>
                </a:lnTo>
                <a:lnTo>
                  <a:pt x="2147888" y="250032"/>
                </a:lnTo>
                <a:lnTo>
                  <a:pt x="2164556" y="280988"/>
                </a:lnTo>
                <a:lnTo>
                  <a:pt x="2164556" y="319088"/>
                </a:lnTo>
                <a:lnTo>
                  <a:pt x="2150269" y="359569"/>
                </a:lnTo>
                <a:lnTo>
                  <a:pt x="2112169" y="404813"/>
                </a:lnTo>
                <a:lnTo>
                  <a:pt x="2050256" y="654844"/>
                </a:lnTo>
                <a:lnTo>
                  <a:pt x="2012156" y="821532"/>
                </a:lnTo>
                <a:lnTo>
                  <a:pt x="1962150" y="1026319"/>
                </a:lnTo>
                <a:lnTo>
                  <a:pt x="1940719" y="1095375"/>
                </a:lnTo>
                <a:lnTo>
                  <a:pt x="1921669" y="1140619"/>
                </a:lnTo>
                <a:lnTo>
                  <a:pt x="1893094" y="1188244"/>
                </a:lnTo>
                <a:lnTo>
                  <a:pt x="1852613" y="1233488"/>
                </a:lnTo>
                <a:lnTo>
                  <a:pt x="1831181" y="1245394"/>
                </a:lnTo>
                <a:lnTo>
                  <a:pt x="1804988" y="1235869"/>
                </a:lnTo>
                <a:lnTo>
                  <a:pt x="1754981" y="1221582"/>
                </a:lnTo>
                <a:lnTo>
                  <a:pt x="1728788" y="1216819"/>
                </a:lnTo>
                <a:lnTo>
                  <a:pt x="1733550" y="1100138"/>
                </a:lnTo>
                <a:lnTo>
                  <a:pt x="1740694" y="1033463"/>
                </a:lnTo>
                <a:lnTo>
                  <a:pt x="1757363" y="864394"/>
                </a:lnTo>
                <a:lnTo>
                  <a:pt x="1776413" y="695325"/>
                </a:lnTo>
                <a:lnTo>
                  <a:pt x="1795463" y="602457"/>
                </a:lnTo>
                <a:lnTo>
                  <a:pt x="1816894" y="459582"/>
                </a:lnTo>
                <a:lnTo>
                  <a:pt x="1833563" y="373857"/>
                </a:lnTo>
                <a:lnTo>
                  <a:pt x="1843088" y="309563"/>
                </a:lnTo>
                <a:lnTo>
                  <a:pt x="1840706" y="266700"/>
                </a:lnTo>
                <a:lnTo>
                  <a:pt x="1826419" y="245269"/>
                </a:lnTo>
                <a:lnTo>
                  <a:pt x="1797844" y="228600"/>
                </a:lnTo>
                <a:lnTo>
                  <a:pt x="1752600" y="223838"/>
                </a:lnTo>
                <a:lnTo>
                  <a:pt x="1557338" y="235744"/>
                </a:lnTo>
                <a:lnTo>
                  <a:pt x="1278731" y="2547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E21E6C36-39A9-4599-9FDB-3E1F4DE2B102}"/>
              </a:ext>
            </a:extLst>
          </p:cNvPr>
          <p:cNvSpPr/>
          <p:nvPr/>
        </p:nvSpPr>
        <p:spPr>
          <a:xfrm>
            <a:off x="4789488" y="3495675"/>
            <a:ext cx="1735137" cy="342900"/>
          </a:xfrm>
          <a:custGeom>
            <a:avLst/>
            <a:gdLst>
              <a:gd name="connsiteX0" fmla="*/ 1216819 w 1735931"/>
              <a:gd name="connsiteY0" fmla="*/ 228600 h 342900"/>
              <a:gd name="connsiteX1" fmla="*/ 978694 w 1735931"/>
              <a:gd name="connsiteY1" fmla="*/ 247650 h 342900"/>
              <a:gd name="connsiteX2" fmla="*/ 783431 w 1735931"/>
              <a:gd name="connsiteY2" fmla="*/ 266700 h 342900"/>
              <a:gd name="connsiteX3" fmla="*/ 469106 w 1735931"/>
              <a:gd name="connsiteY3" fmla="*/ 297656 h 342900"/>
              <a:gd name="connsiteX4" fmla="*/ 71437 w 1735931"/>
              <a:gd name="connsiteY4" fmla="*/ 342900 h 342900"/>
              <a:gd name="connsiteX5" fmla="*/ 0 w 1735931"/>
              <a:gd name="connsiteY5" fmla="*/ 161925 h 342900"/>
              <a:gd name="connsiteX6" fmla="*/ 426244 w 1735931"/>
              <a:gd name="connsiteY6" fmla="*/ 121444 h 342900"/>
              <a:gd name="connsiteX7" fmla="*/ 783431 w 1735931"/>
              <a:gd name="connsiteY7" fmla="*/ 85725 h 342900"/>
              <a:gd name="connsiteX8" fmla="*/ 971550 w 1735931"/>
              <a:gd name="connsiteY8" fmla="*/ 50006 h 342900"/>
              <a:gd name="connsiteX9" fmla="*/ 1497806 w 1735931"/>
              <a:gd name="connsiteY9" fmla="*/ 0 h 342900"/>
              <a:gd name="connsiteX10" fmla="*/ 1733550 w 1735931"/>
              <a:gd name="connsiteY10" fmla="*/ 80963 h 342900"/>
              <a:gd name="connsiteX11" fmla="*/ 1735931 w 1735931"/>
              <a:gd name="connsiteY11" fmla="*/ 202406 h 342900"/>
              <a:gd name="connsiteX12" fmla="*/ 1216819 w 1735931"/>
              <a:gd name="connsiteY12" fmla="*/ 228600 h 34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735931" h="342900">
                <a:moveTo>
                  <a:pt x="1216819" y="228600"/>
                </a:moveTo>
                <a:lnTo>
                  <a:pt x="978694" y="247650"/>
                </a:lnTo>
                <a:lnTo>
                  <a:pt x="783431" y="266700"/>
                </a:lnTo>
                <a:lnTo>
                  <a:pt x="469106" y="297656"/>
                </a:lnTo>
                <a:lnTo>
                  <a:pt x="71437" y="342900"/>
                </a:lnTo>
                <a:lnTo>
                  <a:pt x="0" y="161925"/>
                </a:lnTo>
                <a:lnTo>
                  <a:pt x="426244" y="121444"/>
                </a:lnTo>
                <a:lnTo>
                  <a:pt x="783431" y="85725"/>
                </a:lnTo>
                <a:lnTo>
                  <a:pt x="971550" y="50006"/>
                </a:lnTo>
                <a:lnTo>
                  <a:pt x="1497806" y="0"/>
                </a:lnTo>
                <a:lnTo>
                  <a:pt x="1733550" y="80963"/>
                </a:lnTo>
                <a:cubicBezTo>
                  <a:pt x="1734344" y="121444"/>
                  <a:pt x="1735137" y="161925"/>
                  <a:pt x="1735931" y="202406"/>
                </a:cubicBezTo>
                <a:lnTo>
                  <a:pt x="1216819" y="2286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B3C5C498-17A4-476C-9A56-93A6865A5F06}"/>
              </a:ext>
            </a:extLst>
          </p:cNvPr>
          <p:cNvSpPr/>
          <p:nvPr/>
        </p:nvSpPr>
        <p:spPr>
          <a:xfrm>
            <a:off x="4908550" y="4008438"/>
            <a:ext cx="1587500" cy="320675"/>
          </a:xfrm>
          <a:custGeom>
            <a:avLst/>
            <a:gdLst>
              <a:gd name="connsiteX0" fmla="*/ 1031082 w 1588294"/>
              <a:gd name="connsiteY0" fmla="*/ 211931 h 321469"/>
              <a:gd name="connsiteX1" fmla="*/ 857250 w 1588294"/>
              <a:gd name="connsiteY1" fmla="*/ 228600 h 321469"/>
              <a:gd name="connsiteX2" fmla="*/ 666750 w 1588294"/>
              <a:gd name="connsiteY2" fmla="*/ 266700 h 321469"/>
              <a:gd name="connsiteX3" fmla="*/ 385763 w 1588294"/>
              <a:gd name="connsiteY3" fmla="*/ 290512 h 321469"/>
              <a:gd name="connsiteX4" fmla="*/ 69057 w 1588294"/>
              <a:gd name="connsiteY4" fmla="*/ 321469 h 321469"/>
              <a:gd name="connsiteX5" fmla="*/ 0 w 1588294"/>
              <a:gd name="connsiteY5" fmla="*/ 161925 h 321469"/>
              <a:gd name="connsiteX6" fmla="*/ 211932 w 1588294"/>
              <a:gd name="connsiteY6" fmla="*/ 152400 h 321469"/>
              <a:gd name="connsiteX7" fmla="*/ 338138 w 1588294"/>
              <a:gd name="connsiteY7" fmla="*/ 138112 h 321469"/>
              <a:gd name="connsiteX8" fmla="*/ 478632 w 1588294"/>
              <a:gd name="connsiteY8" fmla="*/ 116681 h 321469"/>
              <a:gd name="connsiteX9" fmla="*/ 659607 w 1588294"/>
              <a:gd name="connsiteY9" fmla="*/ 85725 h 321469"/>
              <a:gd name="connsiteX10" fmla="*/ 850107 w 1588294"/>
              <a:gd name="connsiteY10" fmla="*/ 71437 h 321469"/>
              <a:gd name="connsiteX11" fmla="*/ 1178719 w 1588294"/>
              <a:gd name="connsiteY11" fmla="*/ 26194 h 321469"/>
              <a:gd name="connsiteX12" fmla="*/ 1359694 w 1588294"/>
              <a:gd name="connsiteY12" fmla="*/ 0 h 321469"/>
              <a:gd name="connsiteX13" fmla="*/ 1569244 w 1588294"/>
              <a:gd name="connsiteY13" fmla="*/ 57150 h 321469"/>
              <a:gd name="connsiteX14" fmla="*/ 1588294 w 1588294"/>
              <a:gd name="connsiteY14" fmla="*/ 197644 h 321469"/>
              <a:gd name="connsiteX15" fmla="*/ 1526382 w 1588294"/>
              <a:gd name="connsiteY15" fmla="*/ 195262 h 321469"/>
              <a:gd name="connsiteX16" fmla="*/ 1426369 w 1588294"/>
              <a:gd name="connsiteY16" fmla="*/ 183356 h 321469"/>
              <a:gd name="connsiteX17" fmla="*/ 1309688 w 1588294"/>
              <a:gd name="connsiteY17" fmla="*/ 183356 h 321469"/>
              <a:gd name="connsiteX18" fmla="*/ 1031082 w 1588294"/>
              <a:gd name="connsiteY18" fmla="*/ 211931 h 321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588294" h="321469">
                <a:moveTo>
                  <a:pt x="1031082" y="211931"/>
                </a:moveTo>
                <a:lnTo>
                  <a:pt x="857250" y="228600"/>
                </a:lnTo>
                <a:lnTo>
                  <a:pt x="666750" y="266700"/>
                </a:lnTo>
                <a:lnTo>
                  <a:pt x="385763" y="290512"/>
                </a:lnTo>
                <a:lnTo>
                  <a:pt x="69057" y="321469"/>
                </a:lnTo>
                <a:lnTo>
                  <a:pt x="0" y="161925"/>
                </a:lnTo>
                <a:lnTo>
                  <a:pt x="211932" y="152400"/>
                </a:lnTo>
                <a:lnTo>
                  <a:pt x="338138" y="138112"/>
                </a:lnTo>
                <a:lnTo>
                  <a:pt x="478632" y="116681"/>
                </a:lnTo>
                <a:lnTo>
                  <a:pt x="659607" y="85725"/>
                </a:lnTo>
                <a:lnTo>
                  <a:pt x="850107" y="71437"/>
                </a:lnTo>
                <a:lnTo>
                  <a:pt x="1178719" y="26194"/>
                </a:lnTo>
                <a:lnTo>
                  <a:pt x="1359694" y="0"/>
                </a:lnTo>
                <a:lnTo>
                  <a:pt x="1569244" y="57150"/>
                </a:lnTo>
                <a:lnTo>
                  <a:pt x="1588294" y="197644"/>
                </a:lnTo>
                <a:lnTo>
                  <a:pt x="1526382" y="195262"/>
                </a:lnTo>
                <a:lnTo>
                  <a:pt x="1426369" y="183356"/>
                </a:lnTo>
                <a:lnTo>
                  <a:pt x="1309688" y="183356"/>
                </a:lnTo>
                <a:lnTo>
                  <a:pt x="1031082" y="2119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DE979695-2A1D-4193-9D12-A5B1E106165E}"/>
              </a:ext>
            </a:extLst>
          </p:cNvPr>
          <p:cNvSpPr/>
          <p:nvPr/>
        </p:nvSpPr>
        <p:spPr>
          <a:xfrm rot="16200000">
            <a:off x="3545682" y="3753644"/>
            <a:ext cx="4133850" cy="446087"/>
          </a:xfrm>
          <a:custGeom>
            <a:avLst/>
            <a:gdLst>
              <a:gd name="connsiteX0" fmla="*/ 3181350 w 4133850"/>
              <a:gd name="connsiteY0" fmla="*/ 403860 h 445770"/>
              <a:gd name="connsiteX1" fmla="*/ 2472690 w 4133850"/>
              <a:gd name="connsiteY1" fmla="*/ 403860 h 445770"/>
              <a:gd name="connsiteX2" fmla="*/ 2316480 w 4133850"/>
              <a:gd name="connsiteY2" fmla="*/ 400050 h 445770"/>
              <a:gd name="connsiteX3" fmla="*/ 1363980 w 4133850"/>
              <a:gd name="connsiteY3" fmla="*/ 403860 h 445770"/>
              <a:gd name="connsiteX4" fmla="*/ 1211580 w 4133850"/>
              <a:gd name="connsiteY4" fmla="*/ 403860 h 445770"/>
              <a:gd name="connsiteX5" fmla="*/ 704850 w 4133850"/>
              <a:gd name="connsiteY5" fmla="*/ 403860 h 445770"/>
              <a:gd name="connsiteX6" fmla="*/ 129540 w 4133850"/>
              <a:gd name="connsiteY6" fmla="*/ 403860 h 445770"/>
              <a:gd name="connsiteX7" fmla="*/ 102870 w 4133850"/>
              <a:gd name="connsiteY7" fmla="*/ 403860 h 445770"/>
              <a:gd name="connsiteX8" fmla="*/ 64770 w 4133850"/>
              <a:gd name="connsiteY8" fmla="*/ 388620 h 445770"/>
              <a:gd name="connsiteX9" fmla="*/ 30480 w 4133850"/>
              <a:gd name="connsiteY9" fmla="*/ 369570 h 445770"/>
              <a:gd name="connsiteX10" fmla="*/ 15240 w 4133850"/>
              <a:gd name="connsiteY10" fmla="*/ 354330 h 445770"/>
              <a:gd name="connsiteX11" fmla="*/ 0 w 4133850"/>
              <a:gd name="connsiteY11" fmla="*/ 327660 h 445770"/>
              <a:gd name="connsiteX12" fmla="*/ 3810 w 4133850"/>
              <a:gd name="connsiteY12" fmla="*/ 297180 h 445770"/>
              <a:gd name="connsiteX13" fmla="*/ 26670 w 4133850"/>
              <a:gd name="connsiteY13" fmla="*/ 266700 h 445770"/>
              <a:gd name="connsiteX14" fmla="*/ 45720 w 4133850"/>
              <a:gd name="connsiteY14" fmla="*/ 247650 h 445770"/>
              <a:gd name="connsiteX15" fmla="*/ 106680 w 4133850"/>
              <a:gd name="connsiteY15" fmla="*/ 209550 h 445770"/>
              <a:gd name="connsiteX16" fmla="*/ 171450 w 4133850"/>
              <a:gd name="connsiteY16" fmla="*/ 179070 h 445770"/>
              <a:gd name="connsiteX17" fmla="*/ 266700 w 4133850"/>
              <a:gd name="connsiteY17" fmla="*/ 140970 h 445770"/>
              <a:gd name="connsiteX18" fmla="*/ 350520 w 4133850"/>
              <a:gd name="connsiteY18" fmla="*/ 114300 h 445770"/>
              <a:gd name="connsiteX19" fmla="*/ 411480 w 4133850"/>
              <a:gd name="connsiteY19" fmla="*/ 129540 h 445770"/>
              <a:gd name="connsiteX20" fmla="*/ 491490 w 4133850"/>
              <a:gd name="connsiteY20" fmla="*/ 152400 h 445770"/>
              <a:gd name="connsiteX21" fmla="*/ 586740 w 4133850"/>
              <a:gd name="connsiteY21" fmla="*/ 160020 h 445770"/>
              <a:gd name="connsiteX22" fmla="*/ 842010 w 4133850"/>
              <a:gd name="connsiteY22" fmla="*/ 160020 h 445770"/>
              <a:gd name="connsiteX23" fmla="*/ 1181100 w 4133850"/>
              <a:gd name="connsiteY23" fmla="*/ 160020 h 445770"/>
              <a:gd name="connsiteX24" fmla="*/ 1352550 w 4133850"/>
              <a:gd name="connsiteY24" fmla="*/ 156210 h 445770"/>
              <a:gd name="connsiteX25" fmla="*/ 1775460 w 4133850"/>
              <a:gd name="connsiteY25" fmla="*/ 160020 h 445770"/>
              <a:gd name="connsiteX26" fmla="*/ 1931670 w 4133850"/>
              <a:gd name="connsiteY26" fmla="*/ 160020 h 445770"/>
              <a:gd name="connsiteX27" fmla="*/ 2286000 w 4133850"/>
              <a:gd name="connsiteY27" fmla="*/ 160020 h 445770"/>
              <a:gd name="connsiteX28" fmla="*/ 2446020 w 4133850"/>
              <a:gd name="connsiteY28" fmla="*/ 160020 h 445770"/>
              <a:gd name="connsiteX29" fmla="*/ 2785110 w 4133850"/>
              <a:gd name="connsiteY29" fmla="*/ 160020 h 445770"/>
              <a:gd name="connsiteX30" fmla="*/ 2933700 w 4133850"/>
              <a:gd name="connsiteY30" fmla="*/ 160020 h 445770"/>
              <a:gd name="connsiteX31" fmla="*/ 3375660 w 4133850"/>
              <a:gd name="connsiteY31" fmla="*/ 160020 h 445770"/>
              <a:gd name="connsiteX32" fmla="*/ 3566160 w 4133850"/>
              <a:gd name="connsiteY32" fmla="*/ 140970 h 445770"/>
              <a:gd name="connsiteX33" fmla="*/ 3691890 w 4133850"/>
              <a:gd name="connsiteY33" fmla="*/ 137160 h 445770"/>
              <a:gd name="connsiteX34" fmla="*/ 3855720 w 4133850"/>
              <a:gd name="connsiteY34" fmla="*/ 133350 h 445770"/>
              <a:gd name="connsiteX35" fmla="*/ 3901440 w 4133850"/>
              <a:gd name="connsiteY35" fmla="*/ 125730 h 445770"/>
              <a:gd name="connsiteX36" fmla="*/ 3935730 w 4133850"/>
              <a:gd name="connsiteY36" fmla="*/ 118110 h 445770"/>
              <a:gd name="connsiteX37" fmla="*/ 3981450 w 4133850"/>
              <a:gd name="connsiteY37" fmla="*/ 95250 h 445770"/>
              <a:gd name="connsiteX38" fmla="*/ 4034790 w 4133850"/>
              <a:gd name="connsiteY38" fmla="*/ 53340 h 445770"/>
              <a:gd name="connsiteX39" fmla="*/ 4057650 w 4133850"/>
              <a:gd name="connsiteY39" fmla="*/ 34290 h 445770"/>
              <a:gd name="connsiteX40" fmla="*/ 4072890 w 4133850"/>
              <a:gd name="connsiteY40" fmla="*/ 15240 h 445770"/>
              <a:gd name="connsiteX41" fmla="*/ 4095750 w 4133850"/>
              <a:gd name="connsiteY41" fmla="*/ 0 h 445770"/>
              <a:gd name="connsiteX42" fmla="*/ 4110990 w 4133850"/>
              <a:gd name="connsiteY42" fmla="*/ 0 h 445770"/>
              <a:gd name="connsiteX43" fmla="*/ 4126230 w 4133850"/>
              <a:gd name="connsiteY43" fmla="*/ 11430 h 445770"/>
              <a:gd name="connsiteX44" fmla="*/ 4133850 w 4133850"/>
              <a:gd name="connsiteY44" fmla="*/ 41910 h 445770"/>
              <a:gd name="connsiteX45" fmla="*/ 4126230 w 4133850"/>
              <a:gd name="connsiteY45" fmla="*/ 91440 h 445770"/>
              <a:gd name="connsiteX46" fmla="*/ 4107180 w 4133850"/>
              <a:gd name="connsiteY46" fmla="*/ 167640 h 445770"/>
              <a:gd name="connsiteX47" fmla="*/ 4099560 w 4133850"/>
              <a:gd name="connsiteY47" fmla="*/ 220980 h 445770"/>
              <a:gd name="connsiteX48" fmla="*/ 4084320 w 4133850"/>
              <a:gd name="connsiteY48" fmla="*/ 278130 h 445770"/>
              <a:gd name="connsiteX49" fmla="*/ 4042410 w 4133850"/>
              <a:gd name="connsiteY49" fmla="*/ 350520 h 445770"/>
              <a:gd name="connsiteX50" fmla="*/ 3977640 w 4133850"/>
              <a:gd name="connsiteY50" fmla="*/ 430530 h 445770"/>
              <a:gd name="connsiteX51" fmla="*/ 3947160 w 4133850"/>
              <a:gd name="connsiteY51" fmla="*/ 445770 h 445770"/>
              <a:gd name="connsiteX52" fmla="*/ 3928110 w 4133850"/>
              <a:gd name="connsiteY52" fmla="*/ 445770 h 445770"/>
              <a:gd name="connsiteX53" fmla="*/ 3897630 w 4133850"/>
              <a:gd name="connsiteY53" fmla="*/ 434340 h 445770"/>
              <a:gd name="connsiteX54" fmla="*/ 3859530 w 4133850"/>
              <a:gd name="connsiteY54" fmla="*/ 419100 h 445770"/>
              <a:gd name="connsiteX55" fmla="*/ 3790950 w 4133850"/>
              <a:gd name="connsiteY55" fmla="*/ 403860 h 445770"/>
              <a:gd name="connsiteX56" fmla="*/ 3695700 w 4133850"/>
              <a:gd name="connsiteY56" fmla="*/ 403860 h 445770"/>
              <a:gd name="connsiteX57" fmla="*/ 3585210 w 4133850"/>
              <a:gd name="connsiteY57" fmla="*/ 403860 h 445770"/>
              <a:gd name="connsiteX58" fmla="*/ 3429000 w 4133850"/>
              <a:gd name="connsiteY58" fmla="*/ 403860 h 445770"/>
              <a:gd name="connsiteX59" fmla="*/ 3181350 w 4133850"/>
              <a:gd name="connsiteY59" fmla="*/ 403860 h 445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4133850" h="445770">
                <a:moveTo>
                  <a:pt x="3181350" y="403860"/>
                </a:moveTo>
                <a:lnTo>
                  <a:pt x="2472690" y="403860"/>
                </a:lnTo>
                <a:lnTo>
                  <a:pt x="2316480" y="400050"/>
                </a:lnTo>
                <a:lnTo>
                  <a:pt x="1363980" y="403860"/>
                </a:lnTo>
                <a:lnTo>
                  <a:pt x="1211580" y="403860"/>
                </a:lnTo>
                <a:lnTo>
                  <a:pt x="704850" y="403860"/>
                </a:lnTo>
                <a:lnTo>
                  <a:pt x="129540" y="403860"/>
                </a:lnTo>
                <a:lnTo>
                  <a:pt x="102870" y="403860"/>
                </a:lnTo>
                <a:lnTo>
                  <a:pt x="64770" y="388620"/>
                </a:lnTo>
                <a:lnTo>
                  <a:pt x="30480" y="369570"/>
                </a:lnTo>
                <a:lnTo>
                  <a:pt x="15240" y="354330"/>
                </a:lnTo>
                <a:lnTo>
                  <a:pt x="0" y="327660"/>
                </a:lnTo>
                <a:lnTo>
                  <a:pt x="3810" y="297180"/>
                </a:lnTo>
                <a:lnTo>
                  <a:pt x="26670" y="266700"/>
                </a:lnTo>
                <a:lnTo>
                  <a:pt x="45720" y="247650"/>
                </a:lnTo>
                <a:lnTo>
                  <a:pt x="106680" y="209550"/>
                </a:lnTo>
                <a:lnTo>
                  <a:pt x="171450" y="179070"/>
                </a:lnTo>
                <a:lnTo>
                  <a:pt x="266700" y="140970"/>
                </a:lnTo>
                <a:lnTo>
                  <a:pt x="350520" y="114300"/>
                </a:lnTo>
                <a:lnTo>
                  <a:pt x="411480" y="129540"/>
                </a:lnTo>
                <a:lnTo>
                  <a:pt x="491490" y="152400"/>
                </a:lnTo>
                <a:lnTo>
                  <a:pt x="586740" y="160020"/>
                </a:lnTo>
                <a:lnTo>
                  <a:pt x="842010" y="160020"/>
                </a:lnTo>
                <a:lnTo>
                  <a:pt x="1181100" y="160020"/>
                </a:lnTo>
                <a:lnTo>
                  <a:pt x="1352550" y="156210"/>
                </a:lnTo>
                <a:lnTo>
                  <a:pt x="1775460" y="160020"/>
                </a:lnTo>
                <a:lnTo>
                  <a:pt x="1931670" y="160020"/>
                </a:lnTo>
                <a:lnTo>
                  <a:pt x="2286000" y="160020"/>
                </a:lnTo>
                <a:lnTo>
                  <a:pt x="2446020" y="160020"/>
                </a:lnTo>
                <a:lnTo>
                  <a:pt x="2785110" y="160020"/>
                </a:lnTo>
                <a:lnTo>
                  <a:pt x="2933700" y="160020"/>
                </a:lnTo>
                <a:lnTo>
                  <a:pt x="3375660" y="160020"/>
                </a:lnTo>
                <a:lnTo>
                  <a:pt x="3566160" y="140970"/>
                </a:lnTo>
                <a:lnTo>
                  <a:pt x="3691890" y="137160"/>
                </a:lnTo>
                <a:lnTo>
                  <a:pt x="3855720" y="133350"/>
                </a:lnTo>
                <a:lnTo>
                  <a:pt x="3901440" y="125730"/>
                </a:lnTo>
                <a:lnTo>
                  <a:pt x="3935730" y="118110"/>
                </a:lnTo>
                <a:lnTo>
                  <a:pt x="3981450" y="95250"/>
                </a:lnTo>
                <a:lnTo>
                  <a:pt x="4034790" y="53340"/>
                </a:lnTo>
                <a:lnTo>
                  <a:pt x="4057650" y="34290"/>
                </a:lnTo>
                <a:lnTo>
                  <a:pt x="4072890" y="15240"/>
                </a:lnTo>
                <a:lnTo>
                  <a:pt x="4095750" y="0"/>
                </a:lnTo>
                <a:lnTo>
                  <a:pt x="4110990" y="0"/>
                </a:lnTo>
                <a:lnTo>
                  <a:pt x="4126230" y="11430"/>
                </a:lnTo>
                <a:lnTo>
                  <a:pt x="4133850" y="41910"/>
                </a:lnTo>
                <a:lnTo>
                  <a:pt x="4126230" y="91440"/>
                </a:lnTo>
                <a:lnTo>
                  <a:pt x="4107180" y="167640"/>
                </a:lnTo>
                <a:lnTo>
                  <a:pt x="4099560" y="220980"/>
                </a:lnTo>
                <a:lnTo>
                  <a:pt x="4084320" y="278130"/>
                </a:lnTo>
                <a:lnTo>
                  <a:pt x="4042410" y="350520"/>
                </a:lnTo>
                <a:lnTo>
                  <a:pt x="3977640" y="430530"/>
                </a:lnTo>
                <a:lnTo>
                  <a:pt x="3947160" y="445770"/>
                </a:lnTo>
                <a:lnTo>
                  <a:pt x="3928110" y="445770"/>
                </a:lnTo>
                <a:lnTo>
                  <a:pt x="3897630" y="434340"/>
                </a:lnTo>
                <a:lnTo>
                  <a:pt x="3859530" y="419100"/>
                </a:lnTo>
                <a:lnTo>
                  <a:pt x="3790950" y="403860"/>
                </a:lnTo>
                <a:lnTo>
                  <a:pt x="3695700" y="403860"/>
                </a:lnTo>
                <a:lnTo>
                  <a:pt x="3585210" y="403860"/>
                </a:lnTo>
                <a:lnTo>
                  <a:pt x="3429000" y="403860"/>
                </a:lnTo>
                <a:lnTo>
                  <a:pt x="3181350" y="40386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C1160F7-B75A-4B1A-AA2F-5B43817C5EE9}"/>
              </a:ext>
            </a:extLst>
          </p:cNvPr>
          <p:cNvGrpSpPr>
            <a:grpSpLocks/>
          </p:cNvGrpSpPr>
          <p:nvPr/>
        </p:nvGrpSpPr>
        <p:grpSpPr bwMode="auto">
          <a:xfrm>
            <a:off x="2519363" y="1527175"/>
            <a:ext cx="4757737" cy="4511675"/>
            <a:chOff x="2665413" y="1684338"/>
            <a:chExt cx="4757737" cy="4511675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B5286E99-0F51-4FD5-AF68-55D8EDB08671}"/>
                </a:ext>
              </a:extLst>
            </p:cNvPr>
            <p:cNvSpPr/>
            <p:nvPr/>
          </p:nvSpPr>
          <p:spPr>
            <a:xfrm>
              <a:off x="2671763" y="2573338"/>
              <a:ext cx="1695450" cy="609600"/>
            </a:xfrm>
            <a:custGeom>
              <a:avLst/>
              <a:gdLst>
                <a:gd name="connsiteX0" fmla="*/ 1278731 w 1695450"/>
                <a:gd name="connsiteY0" fmla="*/ 295275 h 609600"/>
                <a:gd name="connsiteX1" fmla="*/ 1107281 w 1695450"/>
                <a:gd name="connsiteY1" fmla="*/ 345282 h 609600"/>
                <a:gd name="connsiteX2" fmla="*/ 931068 w 1695450"/>
                <a:gd name="connsiteY2" fmla="*/ 395288 h 609600"/>
                <a:gd name="connsiteX3" fmla="*/ 723900 w 1695450"/>
                <a:gd name="connsiteY3" fmla="*/ 461963 h 609600"/>
                <a:gd name="connsiteX4" fmla="*/ 590550 w 1695450"/>
                <a:gd name="connsiteY4" fmla="*/ 507207 h 609600"/>
                <a:gd name="connsiteX5" fmla="*/ 478631 w 1695450"/>
                <a:gd name="connsiteY5" fmla="*/ 547688 h 609600"/>
                <a:gd name="connsiteX6" fmla="*/ 347662 w 1695450"/>
                <a:gd name="connsiteY6" fmla="*/ 609600 h 609600"/>
                <a:gd name="connsiteX7" fmla="*/ 321468 w 1695450"/>
                <a:gd name="connsiteY7" fmla="*/ 602457 h 609600"/>
                <a:gd name="connsiteX8" fmla="*/ 252412 w 1695450"/>
                <a:gd name="connsiteY8" fmla="*/ 569119 h 609600"/>
                <a:gd name="connsiteX9" fmla="*/ 171450 w 1695450"/>
                <a:gd name="connsiteY9" fmla="*/ 509588 h 609600"/>
                <a:gd name="connsiteX10" fmla="*/ 85725 w 1695450"/>
                <a:gd name="connsiteY10" fmla="*/ 433388 h 609600"/>
                <a:gd name="connsiteX11" fmla="*/ 35718 w 1695450"/>
                <a:gd name="connsiteY11" fmla="*/ 390525 h 609600"/>
                <a:gd name="connsiteX12" fmla="*/ 16668 w 1695450"/>
                <a:gd name="connsiteY12" fmla="*/ 369094 h 609600"/>
                <a:gd name="connsiteX13" fmla="*/ 4762 w 1695450"/>
                <a:gd name="connsiteY13" fmla="*/ 350044 h 609600"/>
                <a:gd name="connsiteX14" fmla="*/ 0 w 1695450"/>
                <a:gd name="connsiteY14" fmla="*/ 330994 h 609600"/>
                <a:gd name="connsiteX15" fmla="*/ 0 w 1695450"/>
                <a:gd name="connsiteY15" fmla="*/ 314325 h 609600"/>
                <a:gd name="connsiteX16" fmla="*/ 9525 w 1695450"/>
                <a:gd name="connsiteY16" fmla="*/ 302419 h 609600"/>
                <a:gd name="connsiteX17" fmla="*/ 26193 w 1695450"/>
                <a:gd name="connsiteY17" fmla="*/ 302419 h 609600"/>
                <a:gd name="connsiteX18" fmla="*/ 52387 w 1695450"/>
                <a:gd name="connsiteY18" fmla="*/ 311944 h 609600"/>
                <a:gd name="connsiteX19" fmla="*/ 107156 w 1695450"/>
                <a:gd name="connsiteY19" fmla="*/ 342900 h 609600"/>
                <a:gd name="connsiteX20" fmla="*/ 152400 w 1695450"/>
                <a:gd name="connsiteY20" fmla="*/ 364332 h 609600"/>
                <a:gd name="connsiteX21" fmla="*/ 197643 w 1695450"/>
                <a:gd name="connsiteY21" fmla="*/ 378619 h 609600"/>
                <a:gd name="connsiteX22" fmla="*/ 242887 w 1695450"/>
                <a:gd name="connsiteY22" fmla="*/ 383382 h 609600"/>
                <a:gd name="connsiteX23" fmla="*/ 300037 w 1695450"/>
                <a:gd name="connsiteY23" fmla="*/ 376238 h 609600"/>
                <a:gd name="connsiteX24" fmla="*/ 402431 w 1695450"/>
                <a:gd name="connsiteY24" fmla="*/ 354807 h 609600"/>
                <a:gd name="connsiteX25" fmla="*/ 597693 w 1695450"/>
                <a:gd name="connsiteY25" fmla="*/ 304800 h 609600"/>
                <a:gd name="connsiteX26" fmla="*/ 809625 w 1695450"/>
                <a:gd name="connsiteY26" fmla="*/ 242888 h 609600"/>
                <a:gd name="connsiteX27" fmla="*/ 952500 w 1695450"/>
                <a:gd name="connsiteY27" fmla="*/ 200025 h 609600"/>
                <a:gd name="connsiteX28" fmla="*/ 1128712 w 1695450"/>
                <a:gd name="connsiteY28" fmla="*/ 123825 h 609600"/>
                <a:gd name="connsiteX29" fmla="*/ 1309687 w 1695450"/>
                <a:gd name="connsiteY29" fmla="*/ 69057 h 609600"/>
                <a:gd name="connsiteX30" fmla="*/ 1345406 w 1695450"/>
                <a:gd name="connsiteY30" fmla="*/ 47625 h 609600"/>
                <a:gd name="connsiteX31" fmla="*/ 1390650 w 1695450"/>
                <a:gd name="connsiteY31" fmla="*/ 23813 h 609600"/>
                <a:gd name="connsiteX32" fmla="*/ 1443037 w 1695450"/>
                <a:gd name="connsiteY32" fmla="*/ 0 h 609600"/>
                <a:gd name="connsiteX33" fmla="*/ 1476375 w 1695450"/>
                <a:gd name="connsiteY33" fmla="*/ 7144 h 609600"/>
                <a:gd name="connsiteX34" fmla="*/ 1545431 w 1695450"/>
                <a:gd name="connsiteY34" fmla="*/ 28575 h 609600"/>
                <a:gd name="connsiteX35" fmla="*/ 1604962 w 1695450"/>
                <a:gd name="connsiteY35" fmla="*/ 47625 h 609600"/>
                <a:gd name="connsiteX36" fmla="*/ 1647825 w 1695450"/>
                <a:gd name="connsiteY36" fmla="*/ 69057 h 609600"/>
                <a:gd name="connsiteX37" fmla="*/ 1674018 w 1695450"/>
                <a:gd name="connsiteY37" fmla="*/ 90488 h 609600"/>
                <a:gd name="connsiteX38" fmla="*/ 1690687 w 1695450"/>
                <a:gd name="connsiteY38" fmla="*/ 111919 h 609600"/>
                <a:gd name="connsiteX39" fmla="*/ 1695450 w 1695450"/>
                <a:gd name="connsiteY39" fmla="*/ 135732 h 609600"/>
                <a:gd name="connsiteX40" fmla="*/ 1683543 w 1695450"/>
                <a:gd name="connsiteY40" fmla="*/ 164307 h 609600"/>
                <a:gd name="connsiteX41" fmla="*/ 1669256 w 1695450"/>
                <a:gd name="connsiteY41" fmla="*/ 183357 h 609600"/>
                <a:gd name="connsiteX42" fmla="*/ 1602581 w 1695450"/>
                <a:gd name="connsiteY42" fmla="*/ 200025 h 609600"/>
                <a:gd name="connsiteX43" fmla="*/ 1469231 w 1695450"/>
                <a:gd name="connsiteY43" fmla="*/ 233363 h 609600"/>
                <a:gd name="connsiteX44" fmla="*/ 1278731 w 1695450"/>
                <a:gd name="connsiteY44" fmla="*/ 295275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95450" h="609600">
                  <a:moveTo>
                    <a:pt x="1278731" y="295275"/>
                  </a:moveTo>
                  <a:lnTo>
                    <a:pt x="1107281" y="345282"/>
                  </a:lnTo>
                  <a:lnTo>
                    <a:pt x="931068" y="395288"/>
                  </a:lnTo>
                  <a:lnTo>
                    <a:pt x="723900" y="461963"/>
                  </a:lnTo>
                  <a:lnTo>
                    <a:pt x="590550" y="507207"/>
                  </a:lnTo>
                  <a:lnTo>
                    <a:pt x="478631" y="547688"/>
                  </a:lnTo>
                  <a:lnTo>
                    <a:pt x="347662" y="609600"/>
                  </a:lnTo>
                  <a:lnTo>
                    <a:pt x="321468" y="602457"/>
                  </a:lnTo>
                  <a:lnTo>
                    <a:pt x="252412" y="569119"/>
                  </a:lnTo>
                  <a:lnTo>
                    <a:pt x="171450" y="509588"/>
                  </a:lnTo>
                  <a:lnTo>
                    <a:pt x="85725" y="433388"/>
                  </a:lnTo>
                  <a:lnTo>
                    <a:pt x="35718" y="390525"/>
                  </a:lnTo>
                  <a:lnTo>
                    <a:pt x="16668" y="369094"/>
                  </a:lnTo>
                  <a:lnTo>
                    <a:pt x="4762" y="350044"/>
                  </a:lnTo>
                  <a:lnTo>
                    <a:pt x="0" y="330994"/>
                  </a:lnTo>
                  <a:lnTo>
                    <a:pt x="0" y="314325"/>
                  </a:lnTo>
                  <a:lnTo>
                    <a:pt x="9525" y="302419"/>
                  </a:lnTo>
                  <a:lnTo>
                    <a:pt x="26193" y="302419"/>
                  </a:lnTo>
                  <a:lnTo>
                    <a:pt x="52387" y="311944"/>
                  </a:lnTo>
                  <a:lnTo>
                    <a:pt x="107156" y="342900"/>
                  </a:lnTo>
                  <a:lnTo>
                    <a:pt x="152400" y="364332"/>
                  </a:lnTo>
                  <a:lnTo>
                    <a:pt x="197643" y="378619"/>
                  </a:lnTo>
                  <a:lnTo>
                    <a:pt x="242887" y="383382"/>
                  </a:lnTo>
                  <a:lnTo>
                    <a:pt x="300037" y="376238"/>
                  </a:lnTo>
                  <a:lnTo>
                    <a:pt x="402431" y="354807"/>
                  </a:lnTo>
                  <a:lnTo>
                    <a:pt x="597693" y="304800"/>
                  </a:lnTo>
                  <a:lnTo>
                    <a:pt x="809625" y="242888"/>
                  </a:lnTo>
                  <a:lnTo>
                    <a:pt x="952500" y="200025"/>
                  </a:lnTo>
                  <a:lnTo>
                    <a:pt x="1128712" y="123825"/>
                  </a:lnTo>
                  <a:lnTo>
                    <a:pt x="1309687" y="69057"/>
                  </a:lnTo>
                  <a:lnTo>
                    <a:pt x="1345406" y="47625"/>
                  </a:lnTo>
                  <a:lnTo>
                    <a:pt x="1390650" y="23813"/>
                  </a:lnTo>
                  <a:lnTo>
                    <a:pt x="1443037" y="0"/>
                  </a:lnTo>
                  <a:lnTo>
                    <a:pt x="1476375" y="7144"/>
                  </a:lnTo>
                  <a:lnTo>
                    <a:pt x="1545431" y="28575"/>
                  </a:lnTo>
                  <a:lnTo>
                    <a:pt x="1604962" y="47625"/>
                  </a:lnTo>
                  <a:lnTo>
                    <a:pt x="1647825" y="69057"/>
                  </a:lnTo>
                  <a:lnTo>
                    <a:pt x="1674018" y="90488"/>
                  </a:lnTo>
                  <a:lnTo>
                    <a:pt x="1690687" y="111919"/>
                  </a:lnTo>
                  <a:lnTo>
                    <a:pt x="1695450" y="135732"/>
                  </a:lnTo>
                  <a:lnTo>
                    <a:pt x="1683543" y="164307"/>
                  </a:lnTo>
                  <a:lnTo>
                    <a:pt x="1669256" y="183357"/>
                  </a:lnTo>
                  <a:lnTo>
                    <a:pt x="1602581" y="200025"/>
                  </a:lnTo>
                  <a:lnTo>
                    <a:pt x="1469231" y="233363"/>
                  </a:lnTo>
                  <a:lnTo>
                    <a:pt x="1278731" y="2952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8">
              <a:extLst>
                <a:ext uri="{FF2B5EF4-FFF2-40B4-BE49-F238E27FC236}">
                  <a16:creationId xmlns:a16="http://schemas.microsoft.com/office/drawing/2014/main" id="{7F01F331-AB48-4FCB-9670-C37FF035044C}"/>
                </a:ext>
              </a:extLst>
            </p:cNvPr>
            <p:cNvSpPr/>
            <p:nvPr/>
          </p:nvSpPr>
          <p:spPr>
            <a:xfrm>
              <a:off x="4343400" y="1716088"/>
              <a:ext cx="384175" cy="1089025"/>
            </a:xfrm>
            <a:custGeom>
              <a:avLst/>
              <a:gdLst>
                <a:gd name="connsiteX0" fmla="*/ 52388 w 383381"/>
                <a:gd name="connsiteY0" fmla="*/ 657225 h 1088232"/>
                <a:gd name="connsiteX1" fmla="*/ 97631 w 383381"/>
                <a:gd name="connsiteY1" fmla="*/ 559594 h 1088232"/>
                <a:gd name="connsiteX2" fmla="*/ 121444 w 383381"/>
                <a:gd name="connsiteY2" fmla="*/ 497682 h 1088232"/>
                <a:gd name="connsiteX3" fmla="*/ 152400 w 383381"/>
                <a:gd name="connsiteY3" fmla="*/ 397669 h 1088232"/>
                <a:gd name="connsiteX4" fmla="*/ 171450 w 383381"/>
                <a:gd name="connsiteY4" fmla="*/ 330994 h 1088232"/>
                <a:gd name="connsiteX5" fmla="*/ 176213 w 383381"/>
                <a:gd name="connsiteY5" fmla="*/ 292894 h 1088232"/>
                <a:gd name="connsiteX6" fmla="*/ 171450 w 383381"/>
                <a:gd name="connsiteY6" fmla="*/ 235744 h 1088232"/>
                <a:gd name="connsiteX7" fmla="*/ 161925 w 383381"/>
                <a:gd name="connsiteY7" fmla="*/ 159544 h 1088232"/>
                <a:gd name="connsiteX8" fmla="*/ 157163 w 383381"/>
                <a:gd name="connsiteY8" fmla="*/ 102394 h 1088232"/>
                <a:gd name="connsiteX9" fmla="*/ 152400 w 383381"/>
                <a:gd name="connsiteY9" fmla="*/ 54769 h 1088232"/>
                <a:gd name="connsiteX10" fmla="*/ 152400 w 383381"/>
                <a:gd name="connsiteY10" fmla="*/ 28575 h 1088232"/>
                <a:gd name="connsiteX11" fmla="*/ 154781 w 383381"/>
                <a:gd name="connsiteY11" fmla="*/ 14288 h 1088232"/>
                <a:gd name="connsiteX12" fmla="*/ 161925 w 383381"/>
                <a:gd name="connsiteY12" fmla="*/ 4763 h 1088232"/>
                <a:gd name="connsiteX13" fmla="*/ 180975 w 383381"/>
                <a:gd name="connsiteY13" fmla="*/ 0 h 1088232"/>
                <a:gd name="connsiteX14" fmla="*/ 204788 w 383381"/>
                <a:gd name="connsiteY14" fmla="*/ 14288 h 1088232"/>
                <a:gd name="connsiteX15" fmla="*/ 233363 w 383381"/>
                <a:gd name="connsiteY15" fmla="*/ 45244 h 1088232"/>
                <a:gd name="connsiteX16" fmla="*/ 295275 w 383381"/>
                <a:gd name="connsiteY16" fmla="*/ 147638 h 1088232"/>
                <a:gd name="connsiteX17" fmla="*/ 364331 w 383381"/>
                <a:gd name="connsiteY17" fmla="*/ 254794 h 1088232"/>
                <a:gd name="connsiteX18" fmla="*/ 383381 w 383381"/>
                <a:gd name="connsiteY18" fmla="*/ 364332 h 1088232"/>
                <a:gd name="connsiteX19" fmla="*/ 359569 w 383381"/>
                <a:gd name="connsiteY19" fmla="*/ 485775 h 1088232"/>
                <a:gd name="connsiteX20" fmla="*/ 333375 w 383381"/>
                <a:gd name="connsiteY20" fmla="*/ 616744 h 1088232"/>
                <a:gd name="connsiteX21" fmla="*/ 304800 w 383381"/>
                <a:gd name="connsiteY21" fmla="*/ 752475 h 1088232"/>
                <a:gd name="connsiteX22" fmla="*/ 276225 w 383381"/>
                <a:gd name="connsiteY22" fmla="*/ 871538 h 1088232"/>
                <a:gd name="connsiteX23" fmla="*/ 254794 w 383381"/>
                <a:gd name="connsiteY23" fmla="*/ 971550 h 1088232"/>
                <a:gd name="connsiteX24" fmla="*/ 226219 w 383381"/>
                <a:gd name="connsiteY24" fmla="*/ 1052513 h 1088232"/>
                <a:gd name="connsiteX25" fmla="*/ 211931 w 383381"/>
                <a:gd name="connsiteY25" fmla="*/ 1071563 h 1088232"/>
                <a:gd name="connsiteX26" fmla="*/ 188119 w 383381"/>
                <a:gd name="connsiteY26" fmla="*/ 1083469 h 1088232"/>
                <a:gd name="connsiteX27" fmla="*/ 161925 w 383381"/>
                <a:gd name="connsiteY27" fmla="*/ 1088232 h 1088232"/>
                <a:gd name="connsiteX28" fmla="*/ 133350 w 383381"/>
                <a:gd name="connsiteY28" fmla="*/ 1083469 h 1088232"/>
                <a:gd name="connsiteX29" fmla="*/ 116681 w 383381"/>
                <a:gd name="connsiteY29" fmla="*/ 1076325 h 1088232"/>
                <a:gd name="connsiteX30" fmla="*/ 92869 w 383381"/>
                <a:gd name="connsiteY30" fmla="*/ 1052513 h 1088232"/>
                <a:gd name="connsiteX31" fmla="*/ 64294 w 383381"/>
                <a:gd name="connsiteY31" fmla="*/ 1016794 h 1088232"/>
                <a:gd name="connsiteX32" fmla="*/ 33338 w 383381"/>
                <a:gd name="connsiteY32" fmla="*/ 962025 h 1088232"/>
                <a:gd name="connsiteX33" fmla="*/ 14288 w 383381"/>
                <a:gd name="connsiteY33" fmla="*/ 904875 h 1088232"/>
                <a:gd name="connsiteX34" fmla="*/ 0 w 383381"/>
                <a:gd name="connsiteY34" fmla="*/ 826294 h 1088232"/>
                <a:gd name="connsiteX35" fmla="*/ 0 w 383381"/>
                <a:gd name="connsiteY35" fmla="*/ 769144 h 1088232"/>
                <a:gd name="connsiteX36" fmla="*/ 14288 w 383381"/>
                <a:gd name="connsiteY36" fmla="*/ 733425 h 1088232"/>
                <a:gd name="connsiteX37" fmla="*/ 52388 w 383381"/>
                <a:gd name="connsiteY37" fmla="*/ 657225 h 10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3381" h="1088232">
                  <a:moveTo>
                    <a:pt x="52388" y="657225"/>
                  </a:moveTo>
                  <a:lnTo>
                    <a:pt x="97631" y="559594"/>
                  </a:lnTo>
                  <a:lnTo>
                    <a:pt x="121444" y="497682"/>
                  </a:lnTo>
                  <a:lnTo>
                    <a:pt x="152400" y="397669"/>
                  </a:lnTo>
                  <a:lnTo>
                    <a:pt x="171450" y="330994"/>
                  </a:lnTo>
                  <a:lnTo>
                    <a:pt x="176213" y="292894"/>
                  </a:lnTo>
                  <a:lnTo>
                    <a:pt x="171450" y="235744"/>
                  </a:lnTo>
                  <a:lnTo>
                    <a:pt x="161925" y="159544"/>
                  </a:lnTo>
                  <a:lnTo>
                    <a:pt x="157163" y="102394"/>
                  </a:lnTo>
                  <a:lnTo>
                    <a:pt x="152400" y="54769"/>
                  </a:lnTo>
                  <a:lnTo>
                    <a:pt x="152400" y="28575"/>
                  </a:lnTo>
                  <a:lnTo>
                    <a:pt x="154781" y="14288"/>
                  </a:lnTo>
                  <a:lnTo>
                    <a:pt x="161925" y="4763"/>
                  </a:lnTo>
                  <a:lnTo>
                    <a:pt x="180975" y="0"/>
                  </a:lnTo>
                  <a:lnTo>
                    <a:pt x="204788" y="14288"/>
                  </a:lnTo>
                  <a:lnTo>
                    <a:pt x="233363" y="45244"/>
                  </a:lnTo>
                  <a:lnTo>
                    <a:pt x="295275" y="147638"/>
                  </a:lnTo>
                  <a:lnTo>
                    <a:pt x="364331" y="254794"/>
                  </a:lnTo>
                  <a:lnTo>
                    <a:pt x="383381" y="364332"/>
                  </a:lnTo>
                  <a:lnTo>
                    <a:pt x="359569" y="485775"/>
                  </a:lnTo>
                  <a:lnTo>
                    <a:pt x="333375" y="616744"/>
                  </a:lnTo>
                  <a:lnTo>
                    <a:pt x="304800" y="752475"/>
                  </a:lnTo>
                  <a:lnTo>
                    <a:pt x="276225" y="871538"/>
                  </a:lnTo>
                  <a:lnTo>
                    <a:pt x="254794" y="971550"/>
                  </a:lnTo>
                  <a:lnTo>
                    <a:pt x="226219" y="1052513"/>
                  </a:lnTo>
                  <a:lnTo>
                    <a:pt x="211931" y="1071563"/>
                  </a:lnTo>
                  <a:lnTo>
                    <a:pt x="188119" y="1083469"/>
                  </a:lnTo>
                  <a:lnTo>
                    <a:pt x="161925" y="1088232"/>
                  </a:lnTo>
                  <a:lnTo>
                    <a:pt x="133350" y="1083469"/>
                  </a:lnTo>
                  <a:lnTo>
                    <a:pt x="116681" y="1076325"/>
                  </a:lnTo>
                  <a:lnTo>
                    <a:pt x="92869" y="1052513"/>
                  </a:lnTo>
                  <a:lnTo>
                    <a:pt x="64294" y="1016794"/>
                  </a:lnTo>
                  <a:lnTo>
                    <a:pt x="33338" y="962025"/>
                  </a:lnTo>
                  <a:lnTo>
                    <a:pt x="14288" y="904875"/>
                  </a:lnTo>
                  <a:lnTo>
                    <a:pt x="0" y="826294"/>
                  </a:lnTo>
                  <a:lnTo>
                    <a:pt x="0" y="769144"/>
                  </a:lnTo>
                  <a:lnTo>
                    <a:pt x="14288" y="733425"/>
                  </a:lnTo>
                  <a:lnTo>
                    <a:pt x="52388" y="6572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323C87D2-73D7-469E-B2AF-D943F260CD37}"/>
                </a:ext>
              </a:extLst>
            </p:cNvPr>
            <p:cNvSpPr/>
            <p:nvPr/>
          </p:nvSpPr>
          <p:spPr>
            <a:xfrm>
              <a:off x="4705350" y="2459038"/>
              <a:ext cx="2132013" cy="434975"/>
            </a:xfrm>
            <a:custGeom>
              <a:avLst/>
              <a:gdLst>
                <a:gd name="connsiteX0" fmla="*/ 1459706 w 2131219"/>
                <a:gd name="connsiteY0" fmla="*/ 295275 h 433388"/>
                <a:gd name="connsiteX1" fmla="*/ 1209675 w 2131219"/>
                <a:gd name="connsiteY1" fmla="*/ 321469 h 433388"/>
                <a:gd name="connsiteX2" fmla="*/ 1021556 w 2131219"/>
                <a:gd name="connsiteY2" fmla="*/ 359569 h 433388"/>
                <a:gd name="connsiteX3" fmla="*/ 754856 w 2131219"/>
                <a:gd name="connsiteY3" fmla="*/ 390525 h 433388"/>
                <a:gd name="connsiteX4" fmla="*/ 542925 w 2131219"/>
                <a:gd name="connsiteY4" fmla="*/ 411957 h 433388"/>
                <a:gd name="connsiteX5" fmla="*/ 371475 w 2131219"/>
                <a:gd name="connsiteY5" fmla="*/ 433388 h 433388"/>
                <a:gd name="connsiteX6" fmla="*/ 328613 w 2131219"/>
                <a:gd name="connsiteY6" fmla="*/ 433388 h 433388"/>
                <a:gd name="connsiteX7" fmla="*/ 304800 w 2131219"/>
                <a:gd name="connsiteY7" fmla="*/ 426244 h 433388"/>
                <a:gd name="connsiteX8" fmla="*/ 259556 w 2131219"/>
                <a:gd name="connsiteY8" fmla="*/ 409575 h 433388"/>
                <a:gd name="connsiteX9" fmla="*/ 183356 w 2131219"/>
                <a:gd name="connsiteY9" fmla="*/ 361950 h 433388"/>
                <a:gd name="connsiteX10" fmla="*/ 116681 w 2131219"/>
                <a:gd name="connsiteY10" fmla="*/ 309563 h 433388"/>
                <a:gd name="connsiteX11" fmla="*/ 54769 w 2131219"/>
                <a:gd name="connsiteY11" fmla="*/ 257175 h 433388"/>
                <a:gd name="connsiteX12" fmla="*/ 19050 w 2131219"/>
                <a:gd name="connsiteY12" fmla="*/ 221457 h 433388"/>
                <a:gd name="connsiteX13" fmla="*/ 4763 w 2131219"/>
                <a:gd name="connsiteY13" fmla="*/ 197644 h 433388"/>
                <a:gd name="connsiteX14" fmla="*/ 0 w 2131219"/>
                <a:gd name="connsiteY14" fmla="*/ 180975 h 433388"/>
                <a:gd name="connsiteX15" fmla="*/ 0 w 2131219"/>
                <a:gd name="connsiteY15" fmla="*/ 164307 h 433388"/>
                <a:gd name="connsiteX16" fmla="*/ 2381 w 2131219"/>
                <a:gd name="connsiteY16" fmla="*/ 152400 h 433388"/>
                <a:gd name="connsiteX17" fmla="*/ 14288 w 2131219"/>
                <a:gd name="connsiteY17" fmla="*/ 145257 h 433388"/>
                <a:gd name="connsiteX18" fmla="*/ 35719 w 2131219"/>
                <a:gd name="connsiteY18" fmla="*/ 145257 h 433388"/>
                <a:gd name="connsiteX19" fmla="*/ 52388 w 2131219"/>
                <a:gd name="connsiteY19" fmla="*/ 152400 h 433388"/>
                <a:gd name="connsiteX20" fmla="*/ 76200 w 2131219"/>
                <a:gd name="connsiteY20" fmla="*/ 176213 h 433388"/>
                <a:gd name="connsiteX21" fmla="*/ 104775 w 2131219"/>
                <a:gd name="connsiteY21" fmla="*/ 200025 h 433388"/>
                <a:gd name="connsiteX22" fmla="*/ 140494 w 2131219"/>
                <a:gd name="connsiteY22" fmla="*/ 219075 h 433388"/>
                <a:gd name="connsiteX23" fmla="*/ 202406 w 2131219"/>
                <a:gd name="connsiteY23" fmla="*/ 240507 h 433388"/>
                <a:gd name="connsiteX24" fmla="*/ 273844 w 2131219"/>
                <a:gd name="connsiteY24" fmla="*/ 252413 h 433388"/>
                <a:gd name="connsiteX25" fmla="*/ 321469 w 2131219"/>
                <a:gd name="connsiteY25" fmla="*/ 257175 h 433388"/>
                <a:gd name="connsiteX26" fmla="*/ 397669 w 2131219"/>
                <a:gd name="connsiteY26" fmla="*/ 250032 h 433388"/>
                <a:gd name="connsiteX27" fmla="*/ 616744 w 2131219"/>
                <a:gd name="connsiteY27" fmla="*/ 216694 h 433388"/>
                <a:gd name="connsiteX28" fmla="*/ 816769 w 2131219"/>
                <a:gd name="connsiteY28" fmla="*/ 185738 h 433388"/>
                <a:gd name="connsiteX29" fmla="*/ 1000125 w 2131219"/>
                <a:gd name="connsiteY29" fmla="*/ 157163 h 433388"/>
                <a:gd name="connsiteX30" fmla="*/ 1207294 w 2131219"/>
                <a:gd name="connsiteY30" fmla="*/ 121444 h 433388"/>
                <a:gd name="connsiteX31" fmla="*/ 1376363 w 2131219"/>
                <a:gd name="connsiteY31" fmla="*/ 100013 h 433388"/>
                <a:gd name="connsiteX32" fmla="*/ 1557338 w 2131219"/>
                <a:gd name="connsiteY32" fmla="*/ 71438 h 433388"/>
                <a:gd name="connsiteX33" fmla="*/ 1595438 w 2131219"/>
                <a:gd name="connsiteY33" fmla="*/ 45244 h 433388"/>
                <a:gd name="connsiteX34" fmla="*/ 1638300 w 2131219"/>
                <a:gd name="connsiteY34" fmla="*/ 23813 h 433388"/>
                <a:gd name="connsiteX35" fmla="*/ 1688306 w 2131219"/>
                <a:gd name="connsiteY35" fmla="*/ 4763 h 433388"/>
                <a:gd name="connsiteX36" fmla="*/ 1754981 w 2131219"/>
                <a:gd name="connsiteY36" fmla="*/ 0 h 433388"/>
                <a:gd name="connsiteX37" fmla="*/ 1821656 w 2131219"/>
                <a:gd name="connsiteY37" fmla="*/ 7144 h 433388"/>
                <a:gd name="connsiteX38" fmla="*/ 1938338 w 2131219"/>
                <a:gd name="connsiteY38" fmla="*/ 45244 h 433388"/>
                <a:gd name="connsiteX39" fmla="*/ 2040731 w 2131219"/>
                <a:gd name="connsiteY39" fmla="*/ 83344 h 433388"/>
                <a:gd name="connsiteX40" fmla="*/ 2088356 w 2131219"/>
                <a:gd name="connsiteY40" fmla="*/ 107157 h 433388"/>
                <a:gd name="connsiteX41" fmla="*/ 2109788 w 2131219"/>
                <a:gd name="connsiteY41" fmla="*/ 123825 h 433388"/>
                <a:gd name="connsiteX42" fmla="*/ 2126456 w 2131219"/>
                <a:gd name="connsiteY42" fmla="*/ 140494 h 433388"/>
                <a:gd name="connsiteX43" fmla="*/ 2131219 w 2131219"/>
                <a:gd name="connsiteY43" fmla="*/ 159544 h 433388"/>
                <a:gd name="connsiteX44" fmla="*/ 2116931 w 2131219"/>
                <a:gd name="connsiteY44" fmla="*/ 183357 h 433388"/>
                <a:gd name="connsiteX45" fmla="*/ 2090738 w 2131219"/>
                <a:gd name="connsiteY45" fmla="*/ 211932 h 433388"/>
                <a:gd name="connsiteX46" fmla="*/ 2055019 w 2131219"/>
                <a:gd name="connsiteY46" fmla="*/ 230982 h 433388"/>
                <a:gd name="connsiteX47" fmla="*/ 2007394 w 2131219"/>
                <a:gd name="connsiteY47" fmla="*/ 242888 h 433388"/>
                <a:gd name="connsiteX48" fmla="*/ 1931194 w 2131219"/>
                <a:gd name="connsiteY48" fmla="*/ 250032 h 433388"/>
                <a:gd name="connsiteX49" fmla="*/ 1819275 w 2131219"/>
                <a:gd name="connsiteY49" fmla="*/ 259557 h 433388"/>
                <a:gd name="connsiteX50" fmla="*/ 1459706 w 2131219"/>
                <a:gd name="connsiteY50" fmla="*/ 295275 h 433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31219" h="433388">
                  <a:moveTo>
                    <a:pt x="1459706" y="295275"/>
                  </a:moveTo>
                  <a:lnTo>
                    <a:pt x="1209675" y="321469"/>
                  </a:lnTo>
                  <a:lnTo>
                    <a:pt x="1021556" y="359569"/>
                  </a:lnTo>
                  <a:lnTo>
                    <a:pt x="754856" y="390525"/>
                  </a:lnTo>
                  <a:lnTo>
                    <a:pt x="542925" y="411957"/>
                  </a:lnTo>
                  <a:lnTo>
                    <a:pt x="371475" y="433388"/>
                  </a:lnTo>
                  <a:lnTo>
                    <a:pt x="328613" y="433388"/>
                  </a:lnTo>
                  <a:lnTo>
                    <a:pt x="304800" y="426244"/>
                  </a:lnTo>
                  <a:lnTo>
                    <a:pt x="259556" y="409575"/>
                  </a:lnTo>
                  <a:lnTo>
                    <a:pt x="183356" y="361950"/>
                  </a:lnTo>
                  <a:lnTo>
                    <a:pt x="116681" y="309563"/>
                  </a:lnTo>
                  <a:lnTo>
                    <a:pt x="54769" y="257175"/>
                  </a:lnTo>
                  <a:lnTo>
                    <a:pt x="19050" y="221457"/>
                  </a:lnTo>
                  <a:lnTo>
                    <a:pt x="4763" y="197644"/>
                  </a:lnTo>
                  <a:lnTo>
                    <a:pt x="0" y="180975"/>
                  </a:lnTo>
                  <a:lnTo>
                    <a:pt x="0" y="164307"/>
                  </a:lnTo>
                  <a:lnTo>
                    <a:pt x="2381" y="152400"/>
                  </a:lnTo>
                  <a:lnTo>
                    <a:pt x="14288" y="145257"/>
                  </a:lnTo>
                  <a:lnTo>
                    <a:pt x="35719" y="145257"/>
                  </a:lnTo>
                  <a:lnTo>
                    <a:pt x="52388" y="152400"/>
                  </a:lnTo>
                  <a:lnTo>
                    <a:pt x="76200" y="176213"/>
                  </a:lnTo>
                  <a:lnTo>
                    <a:pt x="104775" y="200025"/>
                  </a:lnTo>
                  <a:lnTo>
                    <a:pt x="140494" y="219075"/>
                  </a:lnTo>
                  <a:lnTo>
                    <a:pt x="202406" y="240507"/>
                  </a:lnTo>
                  <a:lnTo>
                    <a:pt x="273844" y="252413"/>
                  </a:lnTo>
                  <a:lnTo>
                    <a:pt x="321469" y="257175"/>
                  </a:lnTo>
                  <a:lnTo>
                    <a:pt x="397669" y="250032"/>
                  </a:lnTo>
                  <a:lnTo>
                    <a:pt x="616744" y="216694"/>
                  </a:lnTo>
                  <a:lnTo>
                    <a:pt x="816769" y="185738"/>
                  </a:lnTo>
                  <a:lnTo>
                    <a:pt x="1000125" y="157163"/>
                  </a:lnTo>
                  <a:lnTo>
                    <a:pt x="1207294" y="121444"/>
                  </a:lnTo>
                  <a:lnTo>
                    <a:pt x="1376363" y="100013"/>
                  </a:lnTo>
                  <a:lnTo>
                    <a:pt x="1557338" y="71438"/>
                  </a:lnTo>
                  <a:lnTo>
                    <a:pt x="1595438" y="45244"/>
                  </a:lnTo>
                  <a:lnTo>
                    <a:pt x="1638300" y="23813"/>
                  </a:lnTo>
                  <a:lnTo>
                    <a:pt x="1688306" y="4763"/>
                  </a:lnTo>
                  <a:lnTo>
                    <a:pt x="1754981" y="0"/>
                  </a:lnTo>
                  <a:lnTo>
                    <a:pt x="1821656" y="7144"/>
                  </a:lnTo>
                  <a:lnTo>
                    <a:pt x="1938338" y="45244"/>
                  </a:lnTo>
                  <a:lnTo>
                    <a:pt x="2040731" y="83344"/>
                  </a:lnTo>
                  <a:lnTo>
                    <a:pt x="2088356" y="107157"/>
                  </a:lnTo>
                  <a:lnTo>
                    <a:pt x="2109788" y="123825"/>
                  </a:lnTo>
                  <a:lnTo>
                    <a:pt x="2126456" y="140494"/>
                  </a:lnTo>
                  <a:lnTo>
                    <a:pt x="2131219" y="159544"/>
                  </a:lnTo>
                  <a:lnTo>
                    <a:pt x="2116931" y="183357"/>
                  </a:lnTo>
                  <a:lnTo>
                    <a:pt x="2090738" y="211932"/>
                  </a:lnTo>
                  <a:lnTo>
                    <a:pt x="2055019" y="230982"/>
                  </a:lnTo>
                  <a:lnTo>
                    <a:pt x="2007394" y="242888"/>
                  </a:lnTo>
                  <a:lnTo>
                    <a:pt x="1931194" y="250032"/>
                  </a:lnTo>
                  <a:lnTo>
                    <a:pt x="1819275" y="259557"/>
                  </a:lnTo>
                  <a:lnTo>
                    <a:pt x="1459706" y="2952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1">
              <a:extLst>
                <a:ext uri="{FF2B5EF4-FFF2-40B4-BE49-F238E27FC236}">
                  <a16:creationId xmlns:a16="http://schemas.microsoft.com/office/drawing/2014/main" id="{E666F89E-C122-47E9-8DFB-7513213DA975}"/>
                </a:ext>
              </a:extLst>
            </p:cNvPr>
            <p:cNvSpPr/>
            <p:nvPr/>
          </p:nvSpPr>
          <p:spPr>
            <a:xfrm>
              <a:off x="4257675" y="4632326"/>
              <a:ext cx="3117850" cy="585787"/>
            </a:xfrm>
            <a:custGeom>
              <a:avLst/>
              <a:gdLst>
                <a:gd name="connsiteX0" fmla="*/ 2056679 w 3118191"/>
                <a:gd name="connsiteY0" fmla="*/ 325953 h 585562"/>
                <a:gd name="connsiteX1" fmla="*/ 1828800 w 3118191"/>
                <a:gd name="connsiteY1" fmla="*/ 340376 h 585562"/>
                <a:gd name="connsiteX2" fmla="*/ 1658612 w 3118191"/>
                <a:gd name="connsiteY2" fmla="*/ 357683 h 585562"/>
                <a:gd name="connsiteX3" fmla="*/ 1468232 w 3118191"/>
                <a:gd name="connsiteY3" fmla="*/ 374990 h 585562"/>
                <a:gd name="connsiteX4" fmla="*/ 1176893 w 3118191"/>
                <a:gd name="connsiteY4" fmla="*/ 406720 h 585562"/>
                <a:gd name="connsiteX5" fmla="*/ 963437 w 3118191"/>
                <a:gd name="connsiteY5" fmla="*/ 435566 h 585562"/>
                <a:gd name="connsiteX6" fmla="*/ 787480 w 3118191"/>
                <a:gd name="connsiteY6" fmla="*/ 467296 h 585562"/>
                <a:gd name="connsiteX7" fmla="*/ 597100 w 3118191"/>
                <a:gd name="connsiteY7" fmla="*/ 522102 h 585562"/>
                <a:gd name="connsiteX8" fmla="*/ 366337 w 3118191"/>
                <a:gd name="connsiteY8" fmla="*/ 585562 h 585562"/>
                <a:gd name="connsiteX9" fmla="*/ 314415 w 3118191"/>
                <a:gd name="connsiteY9" fmla="*/ 550947 h 585562"/>
                <a:gd name="connsiteX10" fmla="*/ 190380 w 3118191"/>
                <a:gd name="connsiteY10" fmla="*/ 461526 h 585562"/>
                <a:gd name="connsiteX11" fmla="*/ 109613 w 3118191"/>
                <a:gd name="connsiteY11" fmla="*/ 400951 h 585562"/>
                <a:gd name="connsiteX12" fmla="*/ 34615 w 3118191"/>
                <a:gd name="connsiteY12" fmla="*/ 337491 h 585562"/>
                <a:gd name="connsiteX13" fmla="*/ 11538 w 3118191"/>
                <a:gd name="connsiteY13" fmla="*/ 311530 h 585562"/>
                <a:gd name="connsiteX14" fmla="*/ 0 w 3118191"/>
                <a:gd name="connsiteY14" fmla="*/ 285569 h 585562"/>
                <a:gd name="connsiteX15" fmla="*/ 2885 w 3118191"/>
                <a:gd name="connsiteY15" fmla="*/ 262493 h 585562"/>
                <a:gd name="connsiteX16" fmla="*/ 20192 w 3118191"/>
                <a:gd name="connsiteY16" fmla="*/ 250955 h 585562"/>
                <a:gd name="connsiteX17" fmla="*/ 43268 w 3118191"/>
                <a:gd name="connsiteY17" fmla="*/ 256724 h 585562"/>
                <a:gd name="connsiteX18" fmla="*/ 95190 w 3118191"/>
                <a:gd name="connsiteY18" fmla="*/ 276916 h 585562"/>
                <a:gd name="connsiteX19" fmla="*/ 147112 w 3118191"/>
                <a:gd name="connsiteY19" fmla="*/ 294223 h 585562"/>
                <a:gd name="connsiteX20" fmla="*/ 216341 w 3118191"/>
                <a:gd name="connsiteY20" fmla="*/ 314415 h 585562"/>
                <a:gd name="connsiteX21" fmla="*/ 288454 w 3118191"/>
                <a:gd name="connsiteY21" fmla="*/ 331722 h 585562"/>
                <a:gd name="connsiteX22" fmla="*/ 334607 w 3118191"/>
                <a:gd name="connsiteY22" fmla="*/ 337491 h 585562"/>
                <a:gd name="connsiteX23" fmla="*/ 426912 w 3118191"/>
                <a:gd name="connsiteY23" fmla="*/ 337491 h 585562"/>
                <a:gd name="connsiteX24" fmla="*/ 565370 w 3118191"/>
                <a:gd name="connsiteY24" fmla="*/ 317299 h 585562"/>
                <a:gd name="connsiteX25" fmla="*/ 905746 w 3118191"/>
                <a:gd name="connsiteY25" fmla="*/ 271147 h 585562"/>
                <a:gd name="connsiteX26" fmla="*/ 1133625 w 3118191"/>
                <a:gd name="connsiteY26" fmla="*/ 242301 h 585562"/>
                <a:gd name="connsiteX27" fmla="*/ 1471117 w 3118191"/>
                <a:gd name="connsiteY27" fmla="*/ 196149 h 585562"/>
                <a:gd name="connsiteX28" fmla="*/ 1649958 w 3118191"/>
                <a:gd name="connsiteY28" fmla="*/ 178841 h 585562"/>
                <a:gd name="connsiteX29" fmla="*/ 1776878 w 3118191"/>
                <a:gd name="connsiteY29" fmla="*/ 167303 h 585562"/>
                <a:gd name="connsiteX30" fmla="*/ 1955720 w 3118191"/>
                <a:gd name="connsiteY30" fmla="*/ 149996 h 585562"/>
                <a:gd name="connsiteX31" fmla="*/ 2125908 w 3118191"/>
                <a:gd name="connsiteY31" fmla="*/ 129804 h 585562"/>
                <a:gd name="connsiteX32" fmla="*/ 2310519 w 3118191"/>
                <a:gd name="connsiteY32" fmla="*/ 103843 h 585562"/>
                <a:gd name="connsiteX33" fmla="*/ 2535513 w 3118191"/>
                <a:gd name="connsiteY33" fmla="*/ 63460 h 585562"/>
                <a:gd name="connsiteX34" fmla="*/ 2564358 w 3118191"/>
                <a:gd name="connsiteY34" fmla="*/ 43268 h 585562"/>
                <a:gd name="connsiteX35" fmla="*/ 2607627 w 3118191"/>
                <a:gd name="connsiteY35" fmla="*/ 17307 h 585562"/>
                <a:gd name="connsiteX36" fmla="*/ 2665317 w 3118191"/>
                <a:gd name="connsiteY36" fmla="*/ 0 h 585562"/>
                <a:gd name="connsiteX37" fmla="*/ 2699932 w 3118191"/>
                <a:gd name="connsiteY37" fmla="*/ 2884 h 585562"/>
                <a:gd name="connsiteX38" fmla="*/ 2829736 w 3118191"/>
                <a:gd name="connsiteY38" fmla="*/ 54806 h 585562"/>
                <a:gd name="connsiteX39" fmla="*/ 2896081 w 3118191"/>
                <a:gd name="connsiteY39" fmla="*/ 83651 h 585562"/>
                <a:gd name="connsiteX40" fmla="*/ 2991271 w 3118191"/>
                <a:gd name="connsiteY40" fmla="*/ 129804 h 585562"/>
                <a:gd name="connsiteX41" fmla="*/ 3040308 w 3118191"/>
                <a:gd name="connsiteY41" fmla="*/ 164419 h 585562"/>
                <a:gd name="connsiteX42" fmla="*/ 3080692 w 3118191"/>
                <a:gd name="connsiteY42" fmla="*/ 199033 h 585562"/>
                <a:gd name="connsiteX43" fmla="*/ 3103768 w 3118191"/>
                <a:gd name="connsiteY43" fmla="*/ 224994 h 585562"/>
                <a:gd name="connsiteX44" fmla="*/ 3115306 w 3118191"/>
                <a:gd name="connsiteY44" fmla="*/ 253839 h 585562"/>
                <a:gd name="connsiteX45" fmla="*/ 3118191 w 3118191"/>
                <a:gd name="connsiteY45" fmla="*/ 291338 h 585562"/>
                <a:gd name="connsiteX46" fmla="*/ 3106652 w 3118191"/>
                <a:gd name="connsiteY46" fmla="*/ 331722 h 585562"/>
                <a:gd name="connsiteX47" fmla="*/ 3077807 w 3118191"/>
                <a:gd name="connsiteY47" fmla="*/ 357683 h 585562"/>
                <a:gd name="connsiteX48" fmla="*/ 3043193 w 3118191"/>
                <a:gd name="connsiteY48" fmla="*/ 360567 h 585562"/>
                <a:gd name="connsiteX49" fmla="*/ 2858582 w 3118191"/>
                <a:gd name="connsiteY49" fmla="*/ 337491 h 585562"/>
                <a:gd name="connsiteX50" fmla="*/ 2538398 w 3118191"/>
                <a:gd name="connsiteY50" fmla="*/ 314415 h 585562"/>
                <a:gd name="connsiteX51" fmla="*/ 2486476 w 3118191"/>
                <a:gd name="connsiteY51" fmla="*/ 311530 h 585562"/>
                <a:gd name="connsiteX52" fmla="*/ 2056679 w 3118191"/>
                <a:gd name="connsiteY52" fmla="*/ 325953 h 58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118191" h="585562">
                  <a:moveTo>
                    <a:pt x="2056679" y="325953"/>
                  </a:moveTo>
                  <a:lnTo>
                    <a:pt x="1828800" y="340376"/>
                  </a:lnTo>
                  <a:lnTo>
                    <a:pt x="1658612" y="357683"/>
                  </a:lnTo>
                  <a:lnTo>
                    <a:pt x="1468232" y="374990"/>
                  </a:lnTo>
                  <a:lnTo>
                    <a:pt x="1176893" y="406720"/>
                  </a:lnTo>
                  <a:lnTo>
                    <a:pt x="963437" y="435566"/>
                  </a:lnTo>
                  <a:lnTo>
                    <a:pt x="787480" y="467296"/>
                  </a:lnTo>
                  <a:lnTo>
                    <a:pt x="597100" y="522102"/>
                  </a:lnTo>
                  <a:lnTo>
                    <a:pt x="366337" y="585562"/>
                  </a:lnTo>
                  <a:lnTo>
                    <a:pt x="314415" y="550947"/>
                  </a:lnTo>
                  <a:lnTo>
                    <a:pt x="190380" y="461526"/>
                  </a:lnTo>
                  <a:lnTo>
                    <a:pt x="109613" y="400951"/>
                  </a:lnTo>
                  <a:lnTo>
                    <a:pt x="34615" y="337491"/>
                  </a:lnTo>
                  <a:lnTo>
                    <a:pt x="11538" y="311530"/>
                  </a:lnTo>
                  <a:lnTo>
                    <a:pt x="0" y="285569"/>
                  </a:lnTo>
                  <a:lnTo>
                    <a:pt x="2885" y="262493"/>
                  </a:lnTo>
                  <a:lnTo>
                    <a:pt x="20192" y="250955"/>
                  </a:lnTo>
                  <a:lnTo>
                    <a:pt x="43268" y="256724"/>
                  </a:lnTo>
                  <a:lnTo>
                    <a:pt x="95190" y="276916"/>
                  </a:lnTo>
                  <a:lnTo>
                    <a:pt x="147112" y="294223"/>
                  </a:lnTo>
                  <a:lnTo>
                    <a:pt x="216341" y="314415"/>
                  </a:lnTo>
                  <a:lnTo>
                    <a:pt x="288454" y="331722"/>
                  </a:lnTo>
                  <a:lnTo>
                    <a:pt x="334607" y="337491"/>
                  </a:lnTo>
                  <a:lnTo>
                    <a:pt x="426912" y="337491"/>
                  </a:lnTo>
                  <a:lnTo>
                    <a:pt x="565370" y="317299"/>
                  </a:lnTo>
                  <a:lnTo>
                    <a:pt x="905746" y="271147"/>
                  </a:lnTo>
                  <a:lnTo>
                    <a:pt x="1133625" y="242301"/>
                  </a:lnTo>
                  <a:lnTo>
                    <a:pt x="1471117" y="196149"/>
                  </a:lnTo>
                  <a:lnTo>
                    <a:pt x="1649958" y="178841"/>
                  </a:lnTo>
                  <a:lnTo>
                    <a:pt x="1776878" y="167303"/>
                  </a:lnTo>
                  <a:lnTo>
                    <a:pt x="1955720" y="149996"/>
                  </a:lnTo>
                  <a:lnTo>
                    <a:pt x="2125908" y="129804"/>
                  </a:lnTo>
                  <a:lnTo>
                    <a:pt x="2310519" y="103843"/>
                  </a:lnTo>
                  <a:lnTo>
                    <a:pt x="2535513" y="63460"/>
                  </a:lnTo>
                  <a:lnTo>
                    <a:pt x="2564358" y="43268"/>
                  </a:lnTo>
                  <a:lnTo>
                    <a:pt x="2607627" y="17307"/>
                  </a:lnTo>
                  <a:lnTo>
                    <a:pt x="2665317" y="0"/>
                  </a:lnTo>
                  <a:lnTo>
                    <a:pt x="2699932" y="2884"/>
                  </a:lnTo>
                  <a:lnTo>
                    <a:pt x="2829736" y="54806"/>
                  </a:lnTo>
                  <a:lnTo>
                    <a:pt x="2896081" y="83651"/>
                  </a:lnTo>
                  <a:lnTo>
                    <a:pt x="2991271" y="129804"/>
                  </a:lnTo>
                  <a:lnTo>
                    <a:pt x="3040308" y="164419"/>
                  </a:lnTo>
                  <a:lnTo>
                    <a:pt x="3080692" y="199033"/>
                  </a:lnTo>
                  <a:lnTo>
                    <a:pt x="3103768" y="224994"/>
                  </a:lnTo>
                  <a:lnTo>
                    <a:pt x="3115306" y="253839"/>
                  </a:lnTo>
                  <a:lnTo>
                    <a:pt x="3118191" y="291338"/>
                  </a:lnTo>
                  <a:lnTo>
                    <a:pt x="3106652" y="331722"/>
                  </a:lnTo>
                  <a:lnTo>
                    <a:pt x="3077807" y="357683"/>
                  </a:lnTo>
                  <a:lnTo>
                    <a:pt x="3043193" y="360567"/>
                  </a:lnTo>
                  <a:lnTo>
                    <a:pt x="2858582" y="337491"/>
                  </a:lnTo>
                  <a:lnTo>
                    <a:pt x="2538398" y="314415"/>
                  </a:lnTo>
                  <a:lnTo>
                    <a:pt x="2486476" y="311530"/>
                  </a:lnTo>
                  <a:lnTo>
                    <a:pt x="2056679" y="32595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4">
              <a:extLst>
                <a:ext uri="{FF2B5EF4-FFF2-40B4-BE49-F238E27FC236}">
                  <a16:creationId xmlns:a16="http://schemas.microsoft.com/office/drawing/2014/main" id="{A17689D1-4F30-47BA-BB00-0DEC25480E0E}"/>
                </a:ext>
              </a:extLst>
            </p:cNvPr>
            <p:cNvSpPr/>
            <p:nvPr/>
          </p:nvSpPr>
          <p:spPr>
            <a:xfrm rot="16200000">
              <a:off x="1477963" y="3579813"/>
              <a:ext cx="4340225" cy="549275"/>
            </a:xfrm>
            <a:custGeom>
              <a:avLst/>
              <a:gdLst>
                <a:gd name="connsiteX0" fmla="*/ 2639761 w 4340296"/>
                <a:gd name="connsiteY0" fmla="*/ 426168 h 550295"/>
                <a:gd name="connsiteX1" fmla="*/ 2254968 w 4340296"/>
                <a:gd name="connsiteY1" fmla="*/ 430306 h 550295"/>
                <a:gd name="connsiteX2" fmla="*/ 2089466 w 4340296"/>
                <a:gd name="connsiteY2" fmla="*/ 426168 h 550295"/>
                <a:gd name="connsiteX3" fmla="*/ 1675710 w 4340296"/>
                <a:gd name="connsiteY3" fmla="*/ 430306 h 550295"/>
                <a:gd name="connsiteX4" fmla="*/ 1295055 w 4340296"/>
                <a:gd name="connsiteY4" fmla="*/ 430306 h 550295"/>
                <a:gd name="connsiteX5" fmla="*/ 1067489 w 4340296"/>
                <a:gd name="connsiteY5" fmla="*/ 438581 h 550295"/>
                <a:gd name="connsiteX6" fmla="*/ 922675 w 4340296"/>
                <a:gd name="connsiteY6" fmla="*/ 450994 h 550295"/>
                <a:gd name="connsiteX7" fmla="*/ 686834 w 4340296"/>
                <a:gd name="connsiteY7" fmla="*/ 479957 h 550295"/>
                <a:gd name="connsiteX8" fmla="*/ 566845 w 4340296"/>
                <a:gd name="connsiteY8" fmla="*/ 500645 h 550295"/>
                <a:gd name="connsiteX9" fmla="*/ 430305 w 4340296"/>
                <a:gd name="connsiteY9" fmla="*/ 479957 h 550295"/>
                <a:gd name="connsiteX10" fmla="*/ 380655 w 4340296"/>
                <a:gd name="connsiteY10" fmla="*/ 467544 h 550295"/>
                <a:gd name="connsiteX11" fmla="*/ 322729 w 4340296"/>
                <a:gd name="connsiteY11" fmla="*/ 438581 h 550295"/>
                <a:gd name="connsiteX12" fmla="*/ 219290 w 4340296"/>
                <a:gd name="connsiteY12" fmla="*/ 384793 h 550295"/>
                <a:gd name="connsiteX13" fmla="*/ 95163 w 4340296"/>
                <a:gd name="connsiteY13" fmla="*/ 326867 h 550295"/>
                <a:gd name="connsiteX14" fmla="*/ 53788 w 4340296"/>
                <a:gd name="connsiteY14" fmla="*/ 310317 h 550295"/>
                <a:gd name="connsiteX15" fmla="*/ 33100 w 4340296"/>
                <a:gd name="connsiteY15" fmla="*/ 297904 h 550295"/>
                <a:gd name="connsiteX16" fmla="*/ 8275 w 4340296"/>
                <a:gd name="connsiteY16" fmla="*/ 281354 h 550295"/>
                <a:gd name="connsiteX17" fmla="*/ 0 w 4340296"/>
                <a:gd name="connsiteY17" fmla="*/ 248254 h 550295"/>
                <a:gd name="connsiteX18" fmla="*/ 4137 w 4340296"/>
                <a:gd name="connsiteY18" fmla="*/ 219291 h 550295"/>
                <a:gd name="connsiteX19" fmla="*/ 20687 w 4340296"/>
                <a:gd name="connsiteY19" fmla="*/ 202740 h 550295"/>
                <a:gd name="connsiteX20" fmla="*/ 95163 w 4340296"/>
                <a:gd name="connsiteY20" fmla="*/ 169640 h 550295"/>
                <a:gd name="connsiteX21" fmla="*/ 169639 w 4340296"/>
                <a:gd name="connsiteY21" fmla="*/ 132402 h 550295"/>
                <a:gd name="connsiteX22" fmla="*/ 575120 w 4340296"/>
                <a:gd name="connsiteY22" fmla="*/ 202740 h 550295"/>
                <a:gd name="connsiteX23" fmla="*/ 657871 w 4340296"/>
                <a:gd name="connsiteY23" fmla="*/ 211016 h 550295"/>
                <a:gd name="connsiteX24" fmla="*/ 852336 w 4340296"/>
                <a:gd name="connsiteY24" fmla="*/ 206878 h 550295"/>
                <a:gd name="connsiteX25" fmla="*/ 1212304 w 4340296"/>
                <a:gd name="connsiteY25" fmla="*/ 206878 h 550295"/>
                <a:gd name="connsiteX26" fmla="*/ 1559858 w 4340296"/>
                <a:gd name="connsiteY26" fmla="*/ 211016 h 550295"/>
                <a:gd name="connsiteX27" fmla="*/ 1886725 w 4340296"/>
                <a:gd name="connsiteY27" fmla="*/ 206878 h 550295"/>
                <a:gd name="connsiteX28" fmla="*/ 2081191 w 4340296"/>
                <a:gd name="connsiteY28" fmla="*/ 206878 h 550295"/>
                <a:gd name="connsiteX29" fmla="*/ 2726649 w 4340296"/>
                <a:gd name="connsiteY29" fmla="*/ 206878 h 550295"/>
                <a:gd name="connsiteX30" fmla="*/ 3053516 w 4340296"/>
                <a:gd name="connsiteY30" fmla="*/ 206878 h 550295"/>
                <a:gd name="connsiteX31" fmla="*/ 3223156 w 4340296"/>
                <a:gd name="connsiteY31" fmla="*/ 231703 h 550295"/>
                <a:gd name="connsiteX32" fmla="*/ 3521060 w 4340296"/>
                <a:gd name="connsiteY32" fmla="*/ 231703 h 550295"/>
                <a:gd name="connsiteX33" fmla="*/ 3992742 w 4340296"/>
                <a:gd name="connsiteY33" fmla="*/ 231703 h 550295"/>
                <a:gd name="connsiteX34" fmla="*/ 4042392 w 4340296"/>
                <a:gd name="connsiteY34" fmla="*/ 231703 h 550295"/>
                <a:gd name="connsiteX35" fmla="*/ 4087905 w 4340296"/>
                <a:gd name="connsiteY35" fmla="*/ 223428 h 550295"/>
                <a:gd name="connsiteX36" fmla="*/ 4133419 w 4340296"/>
                <a:gd name="connsiteY36" fmla="*/ 198603 h 550295"/>
                <a:gd name="connsiteX37" fmla="*/ 4178932 w 4340296"/>
                <a:gd name="connsiteY37" fmla="*/ 161365 h 550295"/>
                <a:gd name="connsiteX38" fmla="*/ 4232720 w 4340296"/>
                <a:gd name="connsiteY38" fmla="*/ 95164 h 550295"/>
                <a:gd name="connsiteX39" fmla="*/ 4257545 w 4340296"/>
                <a:gd name="connsiteY39" fmla="*/ 49651 h 550295"/>
                <a:gd name="connsiteX40" fmla="*/ 4278233 w 4340296"/>
                <a:gd name="connsiteY40" fmla="*/ 24826 h 550295"/>
                <a:gd name="connsiteX41" fmla="*/ 4294783 w 4340296"/>
                <a:gd name="connsiteY41" fmla="*/ 8275 h 550295"/>
                <a:gd name="connsiteX42" fmla="*/ 4315471 w 4340296"/>
                <a:gd name="connsiteY42" fmla="*/ 0 h 550295"/>
                <a:gd name="connsiteX43" fmla="*/ 4336159 w 4340296"/>
                <a:gd name="connsiteY43" fmla="*/ 12413 h 550295"/>
                <a:gd name="connsiteX44" fmla="*/ 4340296 w 4340296"/>
                <a:gd name="connsiteY44" fmla="*/ 49651 h 550295"/>
                <a:gd name="connsiteX45" fmla="*/ 4319609 w 4340296"/>
                <a:gd name="connsiteY45" fmla="*/ 128264 h 550295"/>
                <a:gd name="connsiteX46" fmla="*/ 4282371 w 4340296"/>
                <a:gd name="connsiteY46" fmla="*/ 244116 h 550295"/>
                <a:gd name="connsiteX47" fmla="*/ 4240995 w 4340296"/>
                <a:gd name="connsiteY47" fmla="*/ 339280 h 550295"/>
                <a:gd name="connsiteX48" fmla="*/ 4187207 w 4340296"/>
                <a:gd name="connsiteY48" fmla="*/ 430306 h 550295"/>
                <a:gd name="connsiteX49" fmla="*/ 4116868 w 4340296"/>
                <a:gd name="connsiteY49" fmla="*/ 500645 h 550295"/>
                <a:gd name="connsiteX50" fmla="*/ 4071355 w 4340296"/>
                <a:gd name="connsiteY50" fmla="*/ 537883 h 550295"/>
                <a:gd name="connsiteX51" fmla="*/ 4038255 w 4340296"/>
                <a:gd name="connsiteY51" fmla="*/ 550295 h 550295"/>
                <a:gd name="connsiteX52" fmla="*/ 4005154 w 4340296"/>
                <a:gd name="connsiteY52" fmla="*/ 546158 h 550295"/>
                <a:gd name="connsiteX53" fmla="*/ 3955504 w 4340296"/>
                <a:gd name="connsiteY53" fmla="*/ 525470 h 550295"/>
                <a:gd name="connsiteX54" fmla="*/ 3847927 w 4340296"/>
                <a:gd name="connsiteY54" fmla="*/ 500645 h 550295"/>
                <a:gd name="connsiteX55" fmla="*/ 3690700 w 4340296"/>
                <a:gd name="connsiteY55" fmla="*/ 484094 h 550295"/>
                <a:gd name="connsiteX56" fmla="*/ 3492097 w 4340296"/>
                <a:gd name="connsiteY56" fmla="*/ 467544 h 550295"/>
                <a:gd name="connsiteX57" fmla="*/ 3314182 w 4340296"/>
                <a:gd name="connsiteY57" fmla="*/ 450994 h 550295"/>
                <a:gd name="connsiteX58" fmla="*/ 3111442 w 4340296"/>
                <a:gd name="connsiteY58" fmla="*/ 426168 h 550295"/>
                <a:gd name="connsiteX59" fmla="*/ 2639761 w 4340296"/>
                <a:gd name="connsiteY59" fmla="*/ 426168 h 550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340296" h="550295">
                  <a:moveTo>
                    <a:pt x="2639761" y="426168"/>
                  </a:moveTo>
                  <a:lnTo>
                    <a:pt x="2254968" y="430306"/>
                  </a:lnTo>
                  <a:lnTo>
                    <a:pt x="2089466" y="426168"/>
                  </a:lnTo>
                  <a:lnTo>
                    <a:pt x="1675710" y="430306"/>
                  </a:lnTo>
                  <a:lnTo>
                    <a:pt x="1295055" y="430306"/>
                  </a:lnTo>
                  <a:lnTo>
                    <a:pt x="1067489" y="438581"/>
                  </a:lnTo>
                  <a:lnTo>
                    <a:pt x="922675" y="450994"/>
                  </a:lnTo>
                  <a:lnTo>
                    <a:pt x="686834" y="479957"/>
                  </a:lnTo>
                  <a:lnTo>
                    <a:pt x="566845" y="500645"/>
                  </a:lnTo>
                  <a:lnTo>
                    <a:pt x="430305" y="479957"/>
                  </a:lnTo>
                  <a:lnTo>
                    <a:pt x="380655" y="467544"/>
                  </a:lnTo>
                  <a:lnTo>
                    <a:pt x="322729" y="438581"/>
                  </a:lnTo>
                  <a:lnTo>
                    <a:pt x="219290" y="384793"/>
                  </a:lnTo>
                  <a:lnTo>
                    <a:pt x="95163" y="326867"/>
                  </a:lnTo>
                  <a:lnTo>
                    <a:pt x="53788" y="310317"/>
                  </a:lnTo>
                  <a:lnTo>
                    <a:pt x="33100" y="297904"/>
                  </a:lnTo>
                  <a:lnTo>
                    <a:pt x="8275" y="281354"/>
                  </a:lnTo>
                  <a:lnTo>
                    <a:pt x="0" y="248254"/>
                  </a:lnTo>
                  <a:lnTo>
                    <a:pt x="4137" y="219291"/>
                  </a:lnTo>
                  <a:lnTo>
                    <a:pt x="20687" y="202740"/>
                  </a:lnTo>
                  <a:lnTo>
                    <a:pt x="95163" y="169640"/>
                  </a:lnTo>
                  <a:lnTo>
                    <a:pt x="169639" y="132402"/>
                  </a:lnTo>
                  <a:lnTo>
                    <a:pt x="575120" y="202740"/>
                  </a:lnTo>
                  <a:lnTo>
                    <a:pt x="657871" y="211016"/>
                  </a:lnTo>
                  <a:lnTo>
                    <a:pt x="852336" y="206878"/>
                  </a:lnTo>
                  <a:lnTo>
                    <a:pt x="1212304" y="206878"/>
                  </a:lnTo>
                  <a:lnTo>
                    <a:pt x="1559858" y="211016"/>
                  </a:lnTo>
                  <a:lnTo>
                    <a:pt x="1886725" y="206878"/>
                  </a:lnTo>
                  <a:lnTo>
                    <a:pt x="2081191" y="206878"/>
                  </a:lnTo>
                  <a:lnTo>
                    <a:pt x="2726649" y="206878"/>
                  </a:lnTo>
                  <a:lnTo>
                    <a:pt x="3053516" y="206878"/>
                  </a:lnTo>
                  <a:lnTo>
                    <a:pt x="3223156" y="231703"/>
                  </a:lnTo>
                  <a:lnTo>
                    <a:pt x="3521060" y="231703"/>
                  </a:lnTo>
                  <a:lnTo>
                    <a:pt x="3992742" y="231703"/>
                  </a:lnTo>
                  <a:lnTo>
                    <a:pt x="4042392" y="231703"/>
                  </a:lnTo>
                  <a:lnTo>
                    <a:pt x="4087905" y="223428"/>
                  </a:lnTo>
                  <a:lnTo>
                    <a:pt x="4133419" y="198603"/>
                  </a:lnTo>
                  <a:lnTo>
                    <a:pt x="4178932" y="161365"/>
                  </a:lnTo>
                  <a:lnTo>
                    <a:pt x="4232720" y="95164"/>
                  </a:lnTo>
                  <a:lnTo>
                    <a:pt x="4257545" y="49651"/>
                  </a:lnTo>
                  <a:lnTo>
                    <a:pt x="4278233" y="24826"/>
                  </a:lnTo>
                  <a:lnTo>
                    <a:pt x="4294783" y="8275"/>
                  </a:lnTo>
                  <a:lnTo>
                    <a:pt x="4315471" y="0"/>
                  </a:lnTo>
                  <a:lnTo>
                    <a:pt x="4336159" y="12413"/>
                  </a:lnTo>
                  <a:lnTo>
                    <a:pt x="4340296" y="49651"/>
                  </a:lnTo>
                  <a:lnTo>
                    <a:pt x="4319609" y="128264"/>
                  </a:lnTo>
                  <a:lnTo>
                    <a:pt x="4282371" y="244116"/>
                  </a:lnTo>
                  <a:lnTo>
                    <a:pt x="4240995" y="339280"/>
                  </a:lnTo>
                  <a:lnTo>
                    <a:pt x="4187207" y="430306"/>
                  </a:lnTo>
                  <a:lnTo>
                    <a:pt x="4116868" y="500645"/>
                  </a:lnTo>
                  <a:lnTo>
                    <a:pt x="4071355" y="537883"/>
                  </a:lnTo>
                  <a:lnTo>
                    <a:pt x="4038255" y="550295"/>
                  </a:lnTo>
                  <a:lnTo>
                    <a:pt x="4005154" y="546158"/>
                  </a:lnTo>
                  <a:lnTo>
                    <a:pt x="3955504" y="525470"/>
                  </a:lnTo>
                  <a:lnTo>
                    <a:pt x="3847927" y="500645"/>
                  </a:lnTo>
                  <a:lnTo>
                    <a:pt x="3690700" y="484094"/>
                  </a:lnTo>
                  <a:lnTo>
                    <a:pt x="3492097" y="467544"/>
                  </a:lnTo>
                  <a:lnTo>
                    <a:pt x="3314182" y="450994"/>
                  </a:lnTo>
                  <a:lnTo>
                    <a:pt x="3111442" y="426168"/>
                  </a:lnTo>
                  <a:lnTo>
                    <a:pt x="2639761" y="42616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6">
              <a:extLst>
                <a:ext uri="{FF2B5EF4-FFF2-40B4-BE49-F238E27FC236}">
                  <a16:creationId xmlns:a16="http://schemas.microsoft.com/office/drawing/2014/main" id="{6BFEADE3-2494-415F-9337-2683C43E1EAE}"/>
                </a:ext>
              </a:extLst>
            </p:cNvPr>
            <p:cNvSpPr/>
            <p:nvPr/>
          </p:nvSpPr>
          <p:spPr>
            <a:xfrm>
              <a:off x="3095625" y="5307013"/>
              <a:ext cx="496888" cy="608013"/>
            </a:xfrm>
            <a:custGeom>
              <a:avLst/>
              <a:gdLst>
                <a:gd name="connsiteX0" fmla="*/ 192881 w 497681"/>
                <a:gd name="connsiteY0" fmla="*/ 83344 h 607219"/>
                <a:gd name="connsiteX1" fmla="*/ 319088 w 497681"/>
                <a:gd name="connsiteY1" fmla="*/ 154782 h 607219"/>
                <a:gd name="connsiteX2" fmla="*/ 350044 w 497681"/>
                <a:gd name="connsiteY2" fmla="*/ 171450 h 607219"/>
                <a:gd name="connsiteX3" fmla="*/ 381000 w 497681"/>
                <a:gd name="connsiteY3" fmla="*/ 180975 h 607219"/>
                <a:gd name="connsiteX4" fmla="*/ 409575 w 497681"/>
                <a:gd name="connsiteY4" fmla="*/ 185738 h 607219"/>
                <a:gd name="connsiteX5" fmla="*/ 435769 w 497681"/>
                <a:gd name="connsiteY5" fmla="*/ 180975 h 607219"/>
                <a:gd name="connsiteX6" fmla="*/ 461963 w 497681"/>
                <a:gd name="connsiteY6" fmla="*/ 164307 h 607219"/>
                <a:gd name="connsiteX7" fmla="*/ 497681 w 497681"/>
                <a:gd name="connsiteY7" fmla="*/ 92869 h 607219"/>
                <a:gd name="connsiteX8" fmla="*/ 473869 w 497681"/>
                <a:gd name="connsiteY8" fmla="*/ 607219 h 607219"/>
                <a:gd name="connsiteX9" fmla="*/ 411956 w 497681"/>
                <a:gd name="connsiteY9" fmla="*/ 552450 h 607219"/>
                <a:gd name="connsiteX10" fmla="*/ 350044 w 497681"/>
                <a:gd name="connsiteY10" fmla="*/ 445294 h 607219"/>
                <a:gd name="connsiteX11" fmla="*/ 280988 w 497681"/>
                <a:gd name="connsiteY11" fmla="*/ 338138 h 607219"/>
                <a:gd name="connsiteX12" fmla="*/ 197644 w 497681"/>
                <a:gd name="connsiteY12" fmla="*/ 233363 h 607219"/>
                <a:gd name="connsiteX13" fmla="*/ 133350 w 497681"/>
                <a:gd name="connsiteY13" fmla="*/ 166688 h 607219"/>
                <a:gd name="connsiteX14" fmla="*/ 80963 w 497681"/>
                <a:gd name="connsiteY14" fmla="*/ 119063 h 607219"/>
                <a:gd name="connsiteX15" fmla="*/ 35719 w 497681"/>
                <a:gd name="connsiteY15" fmla="*/ 80963 h 607219"/>
                <a:gd name="connsiteX16" fmla="*/ 19050 w 497681"/>
                <a:gd name="connsiteY16" fmla="*/ 66675 h 607219"/>
                <a:gd name="connsiteX17" fmla="*/ 4763 w 497681"/>
                <a:gd name="connsiteY17" fmla="*/ 47625 h 607219"/>
                <a:gd name="connsiteX18" fmla="*/ 0 w 497681"/>
                <a:gd name="connsiteY18" fmla="*/ 26194 h 607219"/>
                <a:gd name="connsiteX19" fmla="*/ 4763 w 497681"/>
                <a:gd name="connsiteY19" fmla="*/ 9525 h 607219"/>
                <a:gd name="connsiteX20" fmla="*/ 19050 w 497681"/>
                <a:gd name="connsiteY20" fmla="*/ 0 h 607219"/>
                <a:gd name="connsiteX21" fmla="*/ 38100 w 497681"/>
                <a:gd name="connsiteY21" fmla="*/ 0 h 607219"/>
                <a:gd name="connsiteX22" fmla="*/ 64294 w 497681"/>
                <a:gd name="connsiteY22" fmla="*/ 14288 h 607219"/>
                <a:gd name="connsiteX23" fmla="*/ 192881 w 497681"/>
                <a:gd name="connsiteY23" fmla="*/ 83344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7681" h="607219">
                  <a:moveTo>
                    <a:pt x="192881" y="83344"/>
                  </a:moveTo>
                  <a:lnTo>
                    <a:pt x="319088" y="154782"/>
                  </a:lnTo>
                  <a:lnTo>
                    <a:pt x="350044" y="171450"/>
                  </a:lnTo>
                  <a:lnTo>
                    <a:pt x="381000" y="180975"/>
                  </a:lnTo>
                  <a:lnTo>
                    <a:pt x="409575" y="185738"/>
                  </a:lnTo>
                  <a:lnTo>
                    <a:pt x="435769" y="180975"/>
                  </a:lnTo>
                  <a:lnTo>
                    <a:pt x="461963" y="164307"/>
                  </a:lnTo>
                  <a:lnTo>
                    <a:pt x="497681" y="92869"/>
                  </a:lnTo>
                  <a:lnTo>
                    <a:pt x="473869" y="607219"/>
                  </a:lnTo>
                  <a:lnTo>
                    <a:pt x="411956" y="552450"/>
                  </a:lnTo>
                  <a:lnTo>
                    <a:pt x="350044" y="445294"/>
                  </a:lnTo>
                  <a:lnTo>
                    <a:pt x="280988" y="338138"/>
                  </a:lnTo>
                  <a:lnTo>
                    <a:pt x="197644" y="233363"/>
                  </a:lnTo>
                  <a:lnTo>
                    <a:pt x="133350" y="166688"/>
                  </a:lnTo>
                  <a:lnTo>
                    <a:pt x="80963" y="119063"/>
                  </a:lnTo>
                  <a:lnTo>
                    <a:pt x="35719" y="80963"/>
                  </a:lnTo>
                  <a:lnTo>
                    <a:pt x="19050" y="66675"/>
                  </a:lnTo>
                  <a:lnTo>
                    <a:pt x="4763" y="47625"/>
                  </a:lnTo>
                  <a:lnTo>
                    <a:pt x="0" y="26194"/>
                  </a:lnTo>
                  <a:lnTo>
                    <a:pt x="4763" y="9525"/>
                  </a:lnTo>
                  <a:lnTo>
                    <a:pt x="19050" y="0"/>
                  </a:lnTo>
                  <a:lnTo>
                    <a:pt x="38100" y="0"/>
                  </a:lnTo>
                  <a:lnTo>
                    <a:pt x="64294" y="14288"/>
                  </a:lnTo>
                  <a:lnTo>
                    <a:pt x="192881" y="833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7">
              <a:extLst>
                <a:ext uri="{FF2B5EF4-FFF2-40B4-BE49-F238E27FC236}">
                  <a16:creationId xmlns:a16="http://schemas.microsoft.com/office/drawing/2014/main" id="{595D3DEE-A9E7-4512-BD41-F045DC86ED1F}"/>
                </a:ext>
              </a:extLst>
            </p:cNvPr>
            <p:cNvSpPr/>
            <p:nvPr/>
          </p:nvSpPr>
          <p:spPr>
            <a:xfrm>
              <a:off x="2665413" y="3390901"/>
              <a:ext cx="1666875" cy="1200150"/>
            </a:xfrm>
            <a:custGeom>
              <a:avLst/>
              <a:gdLst>
                <a:gd name="connsiteX0" fmla="*/ 1314450 w 1666875"/>
                <a:gd name="connsiteY0" fmla="*/ 409575 h 1200150"/>
                <a:gd name="connsiteX1" fmla="*/ 1112044 w 1666875"/>
                <a:gd name="connsiteY1" fmla="*/ 588169 h 1200150"/>
                <a:gd name="connsiteX2" fmla="*/ 938212 w 1666875"/>
                <a:gd name="connsiteY2" fmla="*/ 731044 h 1200150"/>
                <a:gd name="connsiteX3" fmla="*/ 754856 w 1666875"/>
                <a:gd name="connsiteY3" fmla="*/ 859631 h 1200150"/>
                <a:gd name="connsiteX4" fmla="*/ 621506 w 1666875"/>
                <a:gd name="connsiteY4" fmla="*/ 957263 h 1200150"/>
                <a:gd name="connsiteX5" fmla="*/ 504825 w 1666875"/>
                <a:gd name="connsiteY5" fmla="*/ 1045369 h 1200150"/>
                <a:gd name="connsiteX6" fmla="*/ 419100 w 1666875"/>
                <a:gd name="connsiteY6" fmla="*/ 1112044 h 1200150"/>
                <a:gd name="connsiteX7" fmla="*/ 381000 w 1666875"/>
                <a:gd name="connsiteY7" fmla="*/ 1152525 h 1200150"/>
                <a:gd name="connsiteX8" fmla="*/ 352425 w 1666875"/>
                <a:gd name="connsiteY8" fmla="*/ 1176338 h 1200150"/>
                <a:gd name="connsiteX9" fmla="*/ 316706 w 1666875"/>
                <a:gd name="connsiteY9" fmla="*/ 1193006 h 1200150"/>
                <a:gd name="connsiteX10" fmla="*/ 300037 w 1666875"/>
                <a:gd name="connsiteY10" fmla="*/ 1200150 h 1200150"/>
                <a:gd name="connsiteX11" fmla="*/ 278606 w 1666875"/>
                <a:gd name="connsiteY11" fmla="*/ 1195388 h 1200150"/>
                <a:gd name="connsiteX12" fmla="*/ 214312 w 1666875"/>
                <a:gd name="connsiteY12" fmla="*/ 1164431 h 1200150"/>
                <a:gd name="connsiteX13" fmla="*/ 178594 w 1666875"/>
                <a:gd name="connsiteY13" fmla="*/ 1140619 h 1200150"/>
                <a:gd name="connsiteX14" fmla="*/ 150019 w 1666875"/>
                <a:gd name="connsiteY14" fmla="*/ 1119188 h 1200150"/>
                <a:gd name="connsiteX15" fmla="*/ 123825 w 1666875"/>
                <a:gd name="connsiteY15" fmla="*/ 1092994 h 1200150"/>
                <a:gd name="connsiteX16" fmla="*/ 95250 w 1666875"/>
                <a:gd name="connsiteY16" fmla="*/ 1062038 h 1200150"/>
                <a:gd name="connsiteX17" fmla="*/ 71437 w 1666875"/>
                <a:gd name="connsiteY17" fmla="*/ 1026319 h 1200150"/>
                <a:gd name="connsiteX18" fmla="*/ 42862 w 1666875"/>
                <a:gd name="connsiteY18" fmla="*/ 976313 h 1200150"/>
                <a:gd name="connsiteX19" fmla="*/ 26194 w 1666875"/>
                <a:gd name="connsiteY19" fmla="*/ 942975 h 1200150"/>
                <a:gd name="connsiteX20" fmla="*/ 9525 w 1666875"/>
                <a:gd name="connsiteY20" fmla="*/ 897731 h 1200150"/>
                <a:gd name="connsiteX21" fmla="*/ 0 w 1666875"/>
                <a:gd name="connsiteY21" fmla="*/ 864394 h 1200150"/>
                <a:gd name="connsiteX22" fmla="*/ 0 w 1666875"/>
                <a:gd name="connsiteY22" fmla="*/ 838200 h 1200150"/>
                <a:gd name="connsiteX23" fmla="*/ 4762 w 1666875"/>
                <a:gd name="connsiteY23" fmla="*/ 819150 h 1200150"/>
                <a:gd name="connsiteX24" fmla="*/ 16669 w 1666875"/>
                <a:gd name="connsiteY24" fmla="*/ 807244 h 1200150"/>
                <a:gd name="connsiteX25" fmla="*/ 28575 w 1666875"/>
                <a:gd name="connsiteY25" fmla="*/ 807244 h 1200150"/>
                <a:gd name="connsiteX26" fmla="*/ 47625 w 1666875"/>
                <a:gd name="connsiteY26" fmla="*/ 816769 h 1200150"/>
                <a:gd name="connsiteX27" fmla="*/ 90487 w 1666875"/>
                <a:gd name="connsiteY27" fmla="*/ 857250 h 1200150"/>
                <a:gd name="connsiteX28" fmla="*/ 114300 w 1666875"/>
                <a:gd name="connsiteY28" fmla="*/ 876300 h 1200150"/>
                <a:gd name="connsiteX29" fmla="*/ 133350 w 1666875"/>
                <a:gd name="connsiteY29" fmla="*/ 885825 h 1200150"/>
                <a:gd name="connsiteX30" fmla="*/ 161925 w 1666875"/>
                <a:gd name="connsiteY30" fmla="*/ 890588 h 1200150"/>
                <a:gd name="connsiteX31" fmla="*/ 204787 w 1666875"/>
                <a:gd name="connsiteY31" fmla="*/ 890588 h 1200150"/>
                <a:gd name="connsiteX32" fmla="*/ 257175 w 1666875"/>
                <a:gd name="connsiteY32" fmla="*/ 876300 h 1200150"/>
                <a:gd name="connsiteX33" fmla="*/ 369094 w 1666875"/>
                <a:gd name="connsiteY33" fmla="*/ 831056 h 1200150"/>
                <a:gd name="connsiteX34" fmla="*/ 521494 w 1666875"/>
                <a:gd name="connsiteY34" fmla="*/ 750094 h 1200150"/>
                <a:gd name="connsiteX35" fmla="*/ 690562 w 1666875"/>
                <a:gd name="connsiteY35" fmla="*/ 652463 h 1200150"/>
                <a:gd name="connsiteX36" fmla="*/ 935831 w 1666875"/>
                <a:gd name="connsiteY36" fmla="*/ 514350 h 1200150"/>
                <a:gd name="connsiteX37" fmla="*/ 1109662 w 1666875"/>
                <a:gd name="connsiteY37" fmla="*/ 385763 h 1200150"/>
                <a:gd name="connsiteX38" fmla="*/ 1266825 w 1666875"/>
                <a:gd name="connsiteY38" fmla="*/ 273844 h 1200150"/>
                <a:gd name="connsiteX39" fmla="*/ 1419225 w 1666875"/>
                <a:gd name="connsiteY39" fmla="*/ 159544 h 1200150"/>
                <a:gd name="connsiteX40" fmla="*/ 1564481 w 1666875"/>
                <a:gd name="connsiteY40" fmla="*/ 47625 h 1200150"/>
                <a:gd name="connsiteX41" fmla="*/ 1609725 w 1666875"/>
                <a:gd name="connsiteY41" fmla="*/ 16669 h 1200150"/>
                <a:gd name="connsiteX42" fmla="*/ 1626394 w 1666875"/>
                <a:gd name="connsiteY42" fmla="*/ 4763 h 1200150"/>
                <a:gd name="connsiteX43" fmla="*/ 1640681 w 1666875"/>
                <a:gd name="connsiteY43" fmla="*/ 0 h 1200150"/>
                <a:gd name="connsiteX44" fmla="*/ 1654969 w 1666875"/>
                <a:gd name="connsiteY44" fmla="*/ 0 h 1200150"/>
                <a:gd name="connsiteX45" fmla="*/ 1666875 w 1666875"/>
                <a:gd name="connsiteY45" fmla="*/ 7144 h 1200150"/>
                <a:gd name="connsiteX46" fmla="*/ 1666875 w 1666875"/>
                <a:gd name="connsiteY46" fmla="*/ 30956 h 1200150"/>
                <a:gd name="connsiteX47" fmla="*/ 1643062 w 1666875"/>
                <a:gd name="connsiteY47" fmla="*/ 76200 h 1200150"/>
                <a:gd name="connsiteX48" fmla="*/ 1538287 w 1666875"/>
                <a:gd name="connsiteY48" fmla="*/ 192881 h 1200150"/>
                <a:gd name="connsiteX49" fmla="*/ 1428750 w 1666875"/>
                <a:gd name="connsiteY49" fmla="*/ 302419 h 1200150"/>
                <a:gd name="connsiteX50" fmla="*/ 1314450 w 1666875"/>
                <a:gd name="connsiteY50" fmla="*/ 409575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66875" h="1200150">
                  <a:moveTo>
                    <a:pt x="1314450" y="409575"/>
                  </a:moveTo>
                  <a:lnTo>
                    <a:pt x="1112044" y="588169"/>
                  </a:lnTo>
                  <a:lnTo>
                    <a:pt x="938212" y="731044"/>
                  </a:lnTo>
                  <a:lnTo>
                    <a:pt x="754856" y="859631"/>
                  </a:lnTo>
                  <a:lnTo>
                    <a:pt x="621506" y="957263"/>
                  </a:lnTo>
                  <a:lnTo>
                    <a:pt x="504825" y="1045369"/>
                  </a:lnTo>
                  <a:lnTo>
                    <a:pt x="419100" y="1112044"/>
                  </a:lnTo>
                  <a:lnTo>
                    <a:pt x="381000" y="1152525"/>
                  </a:lnTo>
                  <a:lnTo>
                    <a:pt x="352425" y="1176338"/>
                  </a:lnTo>
                  <a:lnTo>
                    <a:pt x="316706" y="1193006"/>
                  </a:lnTo>
                  <a:lnTo>
                    <a:pt x="300037" y="1200150"/>
                  </a:lnTo>
                  <a:lnTo>
                    <a:pt x="278606" y="1195388"/>
                  </a:lnTo>
                  <a:lnTo>
                    <a:pt x="214312" y="1164431"/>
                  </a:lnTo>
                  <a:lnTo>
                    <a:pt x="178594" y="1140619"/>
                  </a:lnTo>
                  <a:lnTo>
                    <a:pt x="150019" y="1119188"/>
                  </a:lnTo>
                  <a:lnTo>
                    <a:pt x="123825" y="1092994"/>
                  </a:lnTo>
                  <a:lnTo>
                    <a:pt x="95250" y="1062038"/>
                  </a:lnTo>
                  <a:lnTo>
                    <a:pt x="71437" y="1026319"/>
                  </a:lnTo>
                  <a:lnTo>
                    <a:pt x="42862" y="976313"/>
                  </a:lnTo>
                  <a:lnTo>
                    <a:pt x="26194" y="942975"/>
                  </a:lnTo>
                  <a:lnTo>
                    <a:pt x="9525" y="897731"/>
                  </a:lnTo>
                  <a:lnTo>
                    <a:pt x="0" y="864394"/>
                  </a:lnTo>
                  <a:lnTo>
                    <a:pt x="0" y="838200"/>
                  </a:lnTo>
                  <a:lnTo>
                    <a:pt x="4762" y="819150"/>
                  </a:lnTo>
                  <a:lnTo>
                    <a:pt x="16669" y="807244"/>
                  </a:lnTo>
                  <a:lnTo>
                    <a:pt x="28575" y="807244"/>
                  </a:lnTo>
                  <a:lnTo>
                    <a:pt x="47625" y="816769"/>
                  </a:lnTo>
                  <a:lnTo>
                    <a:pt x="90487" y="857250"/>
                  </a:lnTo>
                  <a:lnTo>
                    <a:pt x="114300" y="876300"/>
                  </a:lnTo>
                  <a:lnTo>
                    <a:pt x="133350" y="885825"/>
                  </a:lnTo>
                  <a:lnTo>
                    <a:pt x="161925" y="890588"/>
                  </a:lnTo>
                  <a:lnTo>
                    <a:pt x="204787" y="890588"/>
                  </a:lnTo>
                  <a:lnTo>
                    <a:pt x="257175" y="876300"/>
                  </a:lnTo>
                  <a:lnTo>
                    <a:pt x="369094" y="831056"/>
                  </a:lnTo>
                  <a:lnTo>
                    <a:pt x="521494" y="750094"/>
                  </a:lnTo>
                  <a:lnTo>
                    <a:pt x="690562" y="652463"/>
                  </a:lnTo>
                  <a:lnTo>
                    <a:pt x="935831" y="514350"/>
                  </a:lnTo>
                  <a:lnTo>
                    <a:pt x="1109662" y="385763"/>
                  </a:lnTo>
                  <a:lnTo>
                    <a:pt x="1266825" y="273844"/>
                  </a:lnTo>
                  <a:lnTo>
                    <a:pt x="1419225" y="159544"/>
                  </a:lnTo>
                  <a:lnTo>
                    <a:pt x="1564481" y="47625"/>
                  </a:lnTo>
                  <a:lnTo>
                    <a:pt x="1609725" y="16669"/>
                  </a:lnTo>
                  <a:lnTo>
                    <a:pt x="1626394" y="4763"/>
                  </a:lnTo>
                  <a:lnTo>
                    <a:pt x="1640681" y="0"/>
                  </a:lnTo>
                  <a:lnTo>
                    <a:pt x="1654969" y="0"/>
                  </a:lnTo>
                  <a:lnTo>
                    <a:pt x="1666875" y="7144"/>
                  </a:lnTo>
                  <a:lnTo>
                    <a:pt x="1666875" y="30956"/>
                  </a:lnTo>
                  <a:lnTo>
                    <a:pt x="1643062" y="76200"/>
                  </a:lnTo>
                  <a:lnTo>
                    <a:pt x="1538287" y="192881"/>
                  </a:lnTo>
                  <a:lnTo>
                    <a:pt x="1428750" y="302419"/>
                  </a:lnTo>
                  <a:lnTo>
                    <a:pt x="1314450" y="4095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9">
              <a:extLst>
                <a:ext uri="{FF2B5EF4-FFF2-40B4-BE49-F238E27FC236}">
                  <a16:creationId xmlns:a16="http://schemas.microsoft.com/office/drawing/2014/main" id="{DB0C8504-1479-488D-A131-A66E090FF9FC}"/>
                </a:ext>
              </a:extLst>
            </p:cNvPr>
            <p:cNvSpPr/>
            <p:nvPr/>
          </p:nvSpPr>
          <p:spPr>
            <a:xfrm>
              <a:off x="4600575" y="1703388"/>
              <a:ext cx="2822575" cy="463550"/>
            </a:xfrm>
            <a:custGeom>
              <a:avLst/>
              <a:gdLst>
                <a:gd name="connsiteX0" fmla="*/ 906471 w 2822483"/>
                <a:gd name="connsiteY0" fmla="*/ 290705 h 462485"/>
                <a:gd name="connsiteX1" fmla="*/ 523269 w 2822483"/>
                <a:gd name="connsiteY1" fmla="*/ 343560 h 462485"/>
                <a:gd name="connsiteX2" fmla="*/ 55498 w 2822483"/>
                <a:gd name="connsiteY2" fmla="*/ 412273 h 462485"/>
                <a:gd name="connsiteX3" fmla="*/ 0 w 2822483"/>
                <a:gd name="connsiteY3" fmla="*/ 253706 h 462485"/>
                <a:gd name="connsiteX4" fmla="*/ 132138 w 2822483"/>
                <a:gd name="connsiteY4" fmla="*/ 243135 h 462485"/>
                <a:gd name="connsiteX5" fmla="*/ 446628 w 2822483"/>
                <a:gd name="connsiteY5" fmla="*/ 200851 h 462485"/>
                <a:gd name="connsiteX6" fmla="*/ 755833 w 2822483"/>
                <a:gd name="connsiteY6" fmla="*/ 163852 h 462485"/>
                <a:gd name="connsiteX7" fmla="*/ 1049181 w 2822483"/>
                <a:gd name="connsiteY7" fmla="*/ 129496 h 462485"/>
                <a:gd name="connsiteX8" fmla="*/ 1432383 w 2822483"/>
                <a:gd name="connsiteY8" fmla="*/ 92497 h 462485"/>
                <a:gd name="connsiteX9" fmla="*/ 1746874 w 2822483"/>
                <a:gd name="connsiteY9" fmla="*/ 66069 h 462485"/>
                <a:gd name="connsiteX10" fmla="*/ 2066649 w 2822483"/>
                <a:gd name="connsiteY10" fmla="*/ 42284 h 462485"/>
                <a:gd name="connsiteX11" fmla="*/ 2338855 w 2822483"/>
                <a:gd name="connsiteY11" fmla="*/ 21142 h 462485"/>
                <a:gd name="connsiteX12" fmla="*/ 2394353 w 2822483"/>
                <a:gd name="connsiteY12" fmla="*/ 13214 h 462485"/>
                <a:gd name="connsiteX13" fmla="*/ 2444566 w 2822483"/>
                <a:gd name="connsiteY13" fmla="*/ 0 h 462485"/>
                <a:gd name="connsiteX14" fmla="*/ 2502707 w 2822483"/>
                <a:gd name="connsiteY14" fmla="*/ 29070 h 462485"/>
                <a:gd name="connsiteX15" fmla="*/ 2584633 w 2822483"/>
                <a:gd name="connsiteY15" fmla="*/ 87211 h 462485"/>
                <a:gd name="connsiteX16" fmla="*/ 2655988 w 2822483"/>
                <a:gd name="connsiteY16" fmla="*/ 145352 h 462485"/>
                <a:gd name="connsiteX17" fmla="*/ 2740557 w 2822483"/>
                <a:gd name="connsiteY17" fmla="*/ 229921 h 462485"/>
                <a:gd name="connsiteX18" fmla="*/ 2801341 w 2822483"/>
                <a:gd name="connsiteY18" fmla="*/ 293348 h 462485"/>
                <a:gd name="connsiteX19" fmla="*/ 2817197 w 2822483"/>
                <a:gd name="connsiteY19" fmla="*/ 327704 h 462485"/>
                <a:gd name="connsiteX20" fmla="*/ 2822483 w 2822483"/>
                <a:gd name="connsiteY20" fmla="*/ 359417 h 462485"/>
                <a:gd name="connsiteX21" fmla="*/ 2817197 w 2822483"/>
                <a:gd name="connsiteY21" fmla="*/ 388488 h 462485"/>
                <a:gd name="connsiteX22" fmla="*/ 2806626 w 2822483"/>
                <a:gd name="connsiteY22" fmla="*/ 409630 h 462485"/>
                <a:gd name="connsiteX23" fmla="*/ 2793412 w 2822483"/>
                <a:gd name="connsiteY23" fmla="*/ 425486 h 462485"/>
                <a:gd name="connsiteX24" fmla="*/ 2774913 w 2822483"/>
                <a:gd name="connsiteY24" fmla="*/ 438700 h 462485"/>
                <a:gd name="connsiteX25" fmla="*/ 2743200 w 2822483"/>
                <a:gd name="connsiteY25" fmla="*/ 451914 h 462485"/>
                <a:gd name="connsiteX26" fmla="*/ 2698272 w 2822483"/>
                <a:gd name="connsiteY26" fmla="*/ 451914 h 462485"/>
                <a:gd name="connsiteX27" fmla="*/ 2634846 w 2822483"/>
                <a:gd name="connsiteY27" fmla="*/ 457200 h 462485"/>
                <a:gd name="connsiteX28" fmla="*/ 2566134 w 2822483"/>
                <a:gd name="connsiteY28" fmla="*/ 462485 h 462485"/>
                <a:gd name="connsiteX29" fmla="*/ 2296571 w 2822483"/>
                <a:gd name="connsiteY29" fmla="*/ 261634 h 462485"/>
                <a:gd name="connsiteX30" fmla="*/ 2217287 w 2822483"/>
                <a:gd name="connsiteY30" fmla="*/ 229921 h 462485"/>
                <a:gd name="connsiteX31" fmla="*/ 2138004 w 2822483"/>
                <a:gd name="connsiteY31" fmla="*/ 214064 h 462485"/>
                <a:gd name="connsiteX32" fmla="*/ 2027008 w 2822483"/>
                <a:gd name="connsiteY32" fmla="*/ 203493 h 462485"/>
                <a:gd name="connsiteX33" fmla="*/ 1897512 w 2822483"/>
                <a:gd name="connsiteY33" fmla="*/ 200851 h 462485"/>
                <a:gd name="connsiteX34" fmla="*/ 1715160 w 2822483"/>
                <a:gd name="connsiteY34" fmla="*/ 206136 h 462485"/>
                <a:gd name="connsiteX35" fmla="*/ 1509024 w 2822483"/>
                <a:gd name="connsiteY35" fmla="*/ 211422 h 462485"/>
                <a:gd name="connsiteX36" fmla="*/ 1376885 w 2822483"/>
                <a:gd name="connsiteY36" fmla="*/ 219350 h 462485"/>
                <a:gd name="connsiteX37" fmla="*/ 1205105 w 2822483"/>
                <a:gd name="connsiteY37" fmla="*/ 240492 h 462485"/>
                <a:gd name="connsiteX38" fmla="*/ 906471 w 2822483"/>
                <a:gd name="connsiteY38" fmla="*/ 290705 h 462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822483" h="462485">
                  <a:moveTo>
                    <a:pt x="906471" y="290705"/>
                  </a:moveTo>
                  <a:lnTo>
                    <a:pt x="523269" y="343560"/>
                  </a:lnTo>
                  <a:lnTo>
                    <a:pt x="55498" y="412273"/>
                  </a:lnTo>
                  <a:lnTo>
                    <a:pt x="0" y="253706"/>
                  </a:lnTo>
                  <a:lnTo>
                    <a:pt x="132138" y="243135"/>
                  </a:lnTo>
                  <a:lnTo>
                    <a:pt x="446628" y="200851"/>
                  </a:lnTo>
                  <a:lnTo>
                    <a:pt x="755833" y="163852"/>
                  </a:lnTo>
                  <a:lnTo>
                    <a:pt x="1049181" y="129496"/>
                  </a:lnTo>
                  <a:lnTo>
                    <a:pt x="1432383" y="92497"/>
                  </a:lnTo>
                  <a:lnTo>
                    <a:pt x="1746874" y="66069"/>
                  </a:lnTo>
                  <a:lnTo>
                    <a:pt x="2066649" y="42284"/>
                  </a:lnTo>
                  <a:lnTo>
                    <a:pt x="2338855" y="21142"/>
                  </a:lnTo>
                  <a:lnTo>
                    <a:pt x="2394353" y="13214"/>
                  </a:lnTo>
                  <a:lnTo>
                    <a:pt x="2444566" y="0"/>
                  </a:lnTo>
                  <a:lnTo>
                    <a:pt x="2502707" y="29070"/>
                  </a:lnTo>
                  <a:lnTo>
                    <a:pt x="2584633" y="87211"/>
                  </a:lnTo>
                  <a:lnTo>
                    <a:pt x="2655988" y="145352"/>
                  </a:lnTo>
                  <a:lnTo>
                    <a:pt x="2740557" y="229921"/>
                  </a:lnTo>
                  <a:lnTo>
                    <a:pt x="2801341" y="293348"/>
                  </a:lnTo>
                  <a:lnTo>
                    <a:pt x="2817197" y="327704"/>
                  </a:lnTo>
                  <a:lnTo>
                    <a:pt x="2822483" y="359417"/>
                  </a:lnTo>
                  <a:lnTo>
                    <a:pt x="2817197" y="388488"/>
                  </a:lnTo>
                  <a:lnTo>
                    <a:pt x="2806626" y="409630"/>
                  </a:lnTo>
                  <a:lnTo>
                    <a:pt x="2793412" y="425486"/>
                  </a:lnTo>
                  <a:lnTo>
                    <a:pt x="2774913" y="438700"/>
                  </a:lnTo>
                  <a:lnTo>
                    <a:pt x="2743200" y="451914"/>
                  </a:lnTo>
                  <a:lnTo>
                    <a:pt x="2698272" y="451914"/>
                  </a:lnTo>
                  <a:lnTo>
                    <a:pt x="2634846" y="457200"/>
                  </a:lnTo>
                  <a:lnTo>
                    <a:pt x="2566134" y="462485"/>
                  </a:lnTo>
                  <a:lnTo>
                    <a:pt x="2296571" y="261634"/>
                  </a:lnTo>
                  <a:lnTo>
                    <a:pt x="2217287" y="229921"/>
                  </a:lnTo>
                  <a:lnTo>
                    <a:pt x="2138004" y="214064"/>
                  </a:lnTo>
                  <a:lnTo>
                    <a:pt x="2027008" y="203493"/>
                  </a:lnTo>
                  <a:lnTo>
                    <a:pt x="1897512" y="200851"/>
                  </a:lnTo>
                  <a:lnTo>
                    <a:pt x="1715160" y="206136"/>
                  </a:lnTo>
                  <a:lnTo>
                    <a:pt x="1509024" y="211422"/>
                  </a:lnTo>
                  <a:lnTo>
                    <a:pt x="1376885" y="219350"/>
                  </a:lnTo>
                  <a:lnTo>
                    <a:pt x="1205105" y="240492"/>
                  </a:lnTo>
                  <a:lnTo>
                    <a:pt x="906471" y="29070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0">
              <a:extLst>
                <a:ext uri="{FF2B5EF4-FFF2-40B4-BE49-F238E27FC236}">
                  <a16:creationId xmlns:a16="http://schemas.microsoft.com/office/drawing/2014/main" id="{DD029662-16D4-4DDD-B84D-C473B9CB13BA}"/>
                </a:ext>
              </a:extLst>
            </p:cNvPr>
            <p:cNvSpPr/>
            <p:nvPr/>
          </p:nvSpPr>
          <p:spPr>
            <a:xfrm>
              <a:off x="6551613" y="1885951"/>
              <a:ext cx="681037" cy="581025"/>
            </a:xfrm>
            <a:custGeom>
              <a:avLst/>
              <a:gdLst>
                <a:gd name="connsiteX0" fmla="*/ 142875 w 681037"/>
                <a:gd name="connsiteY0" fmla="*/ 352425 h 581025"/>
                <a:gd name="connsiteX1" fmla="*/ 240506 w 681037"/>
                <a:gd name="connsiteY1" fmla="*/ 226219 h 581025"/>
                <a:gd name="connsiteX2" fmla="*/ 311944 w 681037"/>
                <a:gd name="connsiteY2" fmla="*/ 130969 h 581025"/>
                <a:gd name="connsiteX3" fmla="*/ 309562 w 681037"/>
                <a:gd name="connsiteY3" fmla="*/ 0 h 581025"/>
                <a:gd name="connsiteX4" fmla="*/ 681037 w 681037"/>
                <a:gd name="connsiteY4" fmla="*/ 257175 h 581025"/>
                <a:gd name="connsiteX5" fmla="*/ 616744 w 681037"/>
                <a:gd name="connsiteY5" fmla="*/ 280988 h 581025"/>
                <a:gd name="connsiteX6" fmla="*/ 535781 w 681037"/>
                <a:gd name="connsiteY6" fmla="*/ 307181 h 581025"/>
                <a:gd name="connsiteX7" fmla="*/ 452437 w 681037"/>
                <a:gd name="connsiteY7" fmla="*/ 345281 h 581025"/>
                <a:gd name="connsiteX8" fmla="*/ 319087 w 681037"/>
                <a:gd name="connsiteY8" fmla="*/ 414338 h 581025"/>
                <a:gd name="connsiteX9" fmla="*/ 202406 w 681037"/>
                <a:gd name="connsiteY9" fmla="*/ 488156 h 581025"/>
                <a:gd name="connsiteX10" fmla="*/ 104775 w 681037"/>
                <a:gd name="connsiteY10" fmla="*/ 547688 h 581025"/>
                <a:gd name="connsiteX11" fmla="*/ 71437 w 681037"/>
                <a:gd name="connsiteY11" fmla="*/ 569119 h 581025"/>
                <a:gd name="connsiteX12" fmla="*/ 40481 w 681037"/>
                <a:gd name="connsiteY12" fmla="*/ 581025 h 581025"/>
                <a:gd name="connsiteX13" fmla="*/ 16669 w 681037"/>
                <a:gd name="connsiteY13" fmla="*/ 578644 h 581025"/>
                <a:gd name="connsiteX14" fmla="*/ 0 w 681037"/>
                <a:gd name="connsiteY14" fmla="*/ 566738 h 581025"/>
                <a:gd name="connsiteX15" fmla="*/ 4762 w 681037"/>
                <a:gd name="connsiteY15" fmla="*/ 545306 h 581025"/>
                <a:gd name="connsiteX16" fmla="*/ 19050 w 681037"/>
                <a:gd name="connsiteY16" fmla="*/ 514350 h 581025"/>
                <a:gd name="connsiteX17" fmla="*/ 59531 w 681037"/>
                <a:gd name="connsiteY17" fmla="*/ 454819 h 581025"/>
                <a:gd name="connsiteX18" fmla="*/ 142875 w 681037"/>
                <a:gd name="connsiteY18" fmla="*/ 352425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81037" h="581025">
                  <a:moveTo>
                    <a:pt x="142875" y="352425"/>
                  </a:moveTo>
                  <a:lnTo>
                    <a:pt x="240506" y="226219"/>
                  </a:lnTo>
                  <a:lnTo>
                    <a:pt x="311944" y="130969"/>
                  </a:lnTo>
                  <a:lnTo>
                    <a:pt x="309562" y="0"/>
                  </a:lnTo>
                  <a:lnTo>
                    <a:pt x="681037" y="257175"/>
                  </a:lnTo>
                  <a:lnTo>
                    <a:pt x="616744" y="280988"/>
                  </a:lnTo>
                  <a:lnTo>
                    <a:pt x="535781" y="307181"/>
                  </a:lnTo>
                  <a:lnTo>
                    <a:pt x="452437" y="345281"/>
                  </a:lnTo>
                  <a:lnTo>
                    <a:pt x="319087" y="414338"/>
                  </a:lnTo>
                  <a:lnTo>
                    <a:pt x="202406" y="488156"/>
                  </a:lnTo>
                  <a:lnTo>
                    <a:pt x="104775" y="547688"/>
                  </a:lnTo>
                  <a:lnTo>
                    <a:pt x="71437" y="569119"/>
                  </a:lnTo>
                  <a:lnTo>
                    <a:pt x="40481" y="581025"/>
                  </a:lnTo>
                  <a:lnTo>
                    <a:pt x="16669" y="578644"/>
                  </a:lnTo>
                  <a:lnTo>
                    <a:pt x="0" y="566738"/>
                  </a:lnTo>
                  <a:lnTo>
                    <a:pt x="4762" y="545306"/>
                  </a:lnTo>
                  <a:lnTo>
                    <a:pt x="19050" y="514350"/>
                  </a:lnTo>
                  <a:lnTo>
                    <a:pt x="59531" y="454819"/>
                  </a:lnTo>
                  <a:lnTo>
                    <a:pt x="142875" y="3524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2">
              <a:extLst>
                <a:ext uri="{FF2B5EF4-FFF2-40B4-BE49-F238E27FC236}">
                  <a16:creationId xmlns:a16="http://schemas.microsoft.com/office/drawing/2014/main" id="{8939491D-6F06-47D9-BD19-BF09B3321AD8}"/>
                </a:ext>
              </a:extLst>
            </p:cNvPr>
            <p:cNvSpPr/>
            <p:nvPr/>
          </p:nvSpPr>
          <p:spPr>
            <a:xfrm>
              <a:off x="4557713" y="3221038"/>
              <a:ext cx="636587" cy="1431925"/>
            </a:xfrm>
            <a:custGeom>
              <a:avLst/>
              <a:gdLst>
                <a:gd name="connsiteX0" fmla="*/ 280987 w 635793"/>
                <a:gd name="connsiteY0" fmla="*/ 764382 h 1431132"/>
                <a:gd name="connsiteX1" fmla="*/ 233362 w 635793"/>
                <a:gd name="connsiteY1" fmla="*/ 457200 h 1431132"/>
                <a:gd name="connsiteX2" fmla="*/ 214312 w 635793"/>
                <a:gd name="connsiteY2" fmla="*/ 352425 h 1431132"/>
                <a:gd name="connsiteX3" fmla="*/ 197643 w 635793"/>
                <a:gd name="connsiteY3" fmla="*/ 290513 h 1431132"/>
                <a:gd name="connsiteX4" fmla="*/ 176212 w 635793"/>
                <a:gd name="connsiteY4" fmla="*/ 238125 h 1431132"/>
                <a:gd name="connsiteX5" fmla="*/ 150018 w 635793"/>
                <a:gd name="connsiteY5" fmla="*/ 192882 h 1431132"/>
                <a:gd name="connsiteX6" fmla="*/ 114300 w 635793"/>
                <a:gd name="connsiteY6" fmla="*/ 147638 h 1431132"/>
                <a:gd name="connsiteX7" fmla="*/ 71437 w 635793"/>
                <a:gd name="connsiteY7" fmla="*/ 107157 h 1431132"/>
                <a:gd name="connsiteX8" fmla="*/ 33337 w 635793"/>
                <a:gd name="connsiteY8" fmla="*/ 80963 h 1431132"/>
                <a:gd name="connsiteX9" fmla="*/ 11906 w 635793"/>
                <a:gd name="connsiteY9" fmla="*/ 64294 h 1431132"/>
                <a:gd name="connsiteX10" fmla="*/ 0 w 635793"/>
                <a:gd name="connsiteY10" fmla="*/ 45244 h 1431132"/>
                <a:gd name="connsiteX11" fmla="*/ 0 w 635793"/>
                <a:gd name="connsiteY11" fmla="*/ 23813 h 1431132"/>
                <a:gd name="connsiteX12" fmla="*/ 11906 w 635793"/>
                <a:gd name="connsiteY12" fmla="*/ 9525 h 1431132"/>
                <a:gd name="connsiteX13" fmla="*/ 33337 w 635793"/>
                <a:gd name="connsiteY13" fmla="*/ 2382 h 1431132"/>
                <a:gd name="connsiteX14" fmla="*/ 100012 w 635793"/>
                <a:gd name="connsiteY14" fmla="*/ 0 h 1431132"/>
                <a:gd name="connsiteX15" fmla="*/ 171450 w 635793"/>
                <a:gd name="connsiteY15" fmla="*/ 0 h 1431132"/>
                <a:gd name="connsiteX16" fmla="*/ 238125 w 635793"/>
                <a:gd name="connsiteY16" fmla="*/ 11907 h 1431132"/>
                <a:gd name="connsiteX17" fmla="*/ 297656 w 635793"/>
                <a:gd name="connsiteY17" fmla="*/ 28575 h 1431132"/>
                <a:gd name="connsiteX18" fmla="*/ 364331 w 635793"/>
                <a:gd name="connsiteY18" fmla="*/ 57150 h 1431132"/>
                <a:gd name="connsiteX19" fmla="*/ 416718 w 635793"/>
                <a:gd name="connsiteY19" fmla="*/ 85725 h 1431132"/>
                <a:gd name="connsiteX20" fmla="*/ 450056 w 635793"/>
                <a:gd name="connsiteY20" fmla="*/ 114300 h 1431132"/>
                <a:gd name="connsiteX21" fmla="*/ 450056 w 635793"/>
                <a:gd name="connsiteY21" fmla="*/ 240507 h 1431132"/>
                <a:gd name="connsiteX22" fmla="*/ 469106 w 635793"/>
                <a:gd name="connsiteY22" fmla="*/ 404813 h 1431132"/>
                <a:gd name="connsiteX23" fmla="*/ 500062 w 635793"/>
                <a:gd name="connsiteY23" fmla="*/ 611982 h 1431132"/>
                <a:gd name="connsiteX24" fmla="*/ 514350 w 635793"/>
                <a:gd name="connsiteY24" fmla="*/ 731044 h 1431132"/>
                <a:gd name="connsiteX25" fmla="*/ 592931 w 635793"/>
                <a:gd name="connsiteY25" fmla="*/ 1123950 h 1431132"/>
                <a:gd name="connsiteX26" fmla="*/ 635793 w 635793"/>
                <a:gd name="connsiteY26" fmla="*/ 1226344 h 1431132"/>
                <a:gd name="connsiteX27" fmla="*/ 590550 w 635793"/>
                <a:gd name="connsiteY27" fmla="*/ 1328738 h 1431132"/>
                <a:gd name="connsiteX28" fmla="*/ 561975 w 635793"/>
                <a:gd name="connsiteY28" fmla="*/ 1388269 h 1431132"/>
                <a:gd name="connsiteX29" fmla="*/ 533400 w 635793"/>
                <a:gd name="connsiteY29" fmla="*/ 1416844 h 1431132"/>
                <a:gd name="connsiteX30" fmla="*/ 507206 w 635793"/>
                <a:gd name="connsiteY30" fmla="*/ 1431132 h 1431132"/>
                <a:gd name="connsiteX31" fmla="*/ 492918 w 635793"/>
                <a:gd name="connsiteY31" fmla="*/ 1431132 h 1431132"/>
                <a:gd name="connsiteX32" fmla="*/ 473868 w 635793"/>
                <a:gd name="connsiteY32" fmla="*/ 1428750 h 1431132"/>
                <a:gd name="connsiteX33" fmla="*/ 450056 w 635793"/>
                <a:gd name="connsiteY33" fmla="*/ 1419225 h 1431132"/>
                <a:gd name="connsiteX34" fmla="*/ 433387 w 635793"/>
                <a:gd name="connsiteY34" fmla="*/ 1404938 h 1431132"/>
                <a:gd name="connsiteX35" fmla="*/ 407193 w 635793"/>
                <a:gd name="connsiteY35" fmla="*/ 1362075 h 1431132"/>
                <a:gd name="connsiteX36" fmla="*/ 383381 w 635793"/>
                <a:gd name="connsiteY36" fmla="*/ 1300163 h 1431132"/>
                <a:gd name="connsiteX37" fmla="*/ 371475 w 635793"/>
                <a:gd name="connsiteY37" fmla="*/ 1231107 h 1431132"/>
                <a:gd name="connsiteX38" fmla="*/ 311943 w 635793"/>
                <a:gd name="connsiteY38" fmla="*/ 916782 h 1431132"/>
                <a:gd name="connsiteX39" fmla="*/ 280987 w 635793"/>
                <a:gd name="connsiteY39" fmla="*/ 764382 h 1431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35793" h="1431132">
                  <a:moveTo>
                    <a:pt x="280987" y="764382"/>
                  </a:moveTo>
                  <a:lnTo>
                    <a:pt x="233362" y="457200"/>
                  </a:lnTo>
                  <a:lnTo>
                    <a:pt x="214312" y="352425"/>
                  </a:lnTo>
                  <a:lnTo>
                    <a:pt x="197643" y="290513"/>
                  </a:lnTo>
                  <a:lnTo>
                    <a:pt x="176212" y="238125"/>
                  </a:lnTo>
                  <a:lnTo>
                    <a:pt x="150018" y="192882"/>
                  </a:lnTo>
                  <a:lnTo>
                    <a:pt x="114300" y="147638"/>
                  </a:lnTo>
                  <a:lnTo>
                    <a:pt x="71437" y="107157"/>
                  </a:lnTo>
                  <a:lnTo>
                    <a:pt x="33337" y="80963"/>
                  </a:lnTo>
                  <a:lnTo>
                    <a:pt x="11906" y="64294"/>
                  </a:lnTo>
                  <a:lnTo>
                    <a:pt x="0" y="45244"/>
                  </a:lnTo>
                  <a:lnTo>
                    <a:pt x="0" y="23813"/>
                  </a:lnTo>
                  <a:lnTo>
                    <a:pt x="11906" y="9525"/>
                  </a:lnTo>
                  <a:lnTo>
                    <a:pt x="33337" y="2382"/>
                  </a:lnTo>
                  <a:lnTo>
                    <a:pt x="100012" y="0"/>
                  </a:lnTo>
                  <a:lnTo>
                    <a:pt x="171450" y="0"/>
                  </a:lnTo>
                  <a:lnTo>
                    <a:pt x="238125" y="11907"/>
                  </a:lnTo>
                  <a:lnTo>
                    <a:pt x="297656" y="28575"/>
                  </a:lnTo>
                  <a:lnTo>
                    <a:pt x="364331" y="57150"/>
                  </a:lnTo>
                  <a:lnTo>
                    <a:pt x="416718" y="85725"/>
                  </a:lnTo>
                  <a:lnTo>
                    <a:pt x="450056" y="114300"/>
                  </a:lnTo>
                  <a:lnTo>
                    <a:pt x="450056" y="240507"/>
                  </a:lnTo>
                  <a:lnTo>
                    <a:pt x="469106" y="404813"/>
                  </a:lnTo>
                  <a:lnTo>
                    <a:pt x="500062" y="611982"/>
                  </a:lnTo>
                  <a:lnTo>
                    <a:pt x="514350" y="731044"/>
                  </a:lnTo>
                  <a:lnTo>
                    <a:pt x="592931" y="1123950"/>
                  </a:lnTo>
                  <a:lnTo>
                    <a:pt x="635793" y="1226344"/>
                  </a:lnTo>
                  <a:lnTo>
                    <a:pt x="590550" y="1328738"/>
                  </a:lnTo>
                  <a:lnTo>
                    <a:pt x="561975" y="1388269"/>
                  </a:lnTo>
                  <a:lnTo>
                    <a:pt x="533400" y="1416844"/>
                  </a:lnTo>
                  <a:lnTo>
                    <a:pt x="507206" y="1431132"/>
                  </a:lnTo>
                  <a:lnTo>
                    <a:pt x="492918" y="1431132"/>
                  </a:lnTo>
                  <a:lnTo>
                    <a:pt x="473868" y="1428750"/>
                  </a:lnTo>
                  <a:lnTo>
                    <a:pt x="450056" y="1419225"/>
                  </a:lnTo>
                  <a:lnTo>
                    <a:pt x="433387" y="1404938"/>
                  </a:lnTo>
                  <a:lnTo>
                    <a:pt x="407193" y="1362075"/>
                  </a:lnTo>
                  <a:lnTo>
                    <a:pt x="383381" y="1300163"/>
                  </a:lnTo>
                  <a:lnTo>
                    <a:pt x="371475" y="1231107"/>
                  </a:lnTo>
                  <a:lnTo>
                    <a:pt x="311943" y="916782"/>
                  </a:lnTo>
                  <a:lnTo>
                    <a:pt x="280987" y="7643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3">
              <a:extLst>
                <a:ext uri="{FF2B5EF4-FFF2-40B4-BE49-F238E27FC236}">
                  <a16:creationId xmlns:a16="http://schemas.microsoft.com/office/drawing/2014/main" id="{594A5744-0E1A-4630-9E76-D389DF1DBBAF}"/>
                </a:ext>
              </a:extLst>
            </p:cNvPr>
            <p:cNvSpPr/>
            <p:nvPr/>
          </p:nvSpPr>
          <p:spPr>
            <a:xfrm>
              <a:off x="4838700" y="3135313"/>
              <a:ext cx="2165350" cy="1246188"/>
            </a:xfrm>
            <a:custGeom>
              <a:avLst/>
              <a:gdLst>
                <a:gd name="connsiteX0" fmla="*/ 1278731 w 2164556"/>
                <a:gd name="connsiteY0" fmla="*/ 254794 h 1245394"/>
                <a:gd name="connsiteX1" fmla="*/ 1083469 w 2164556"/>
                <a:gd name="connsiteY1" fmla="*/ 271463 h 1245394"/>
                <a:gd name="connsiteX2" fmla="*/ 888206 w 2164556"/>
                <a:gd name="connsiteY2" fmla="*/ 288132 h 1245394"/>
                <a:gd name="connsiteX3" fmla="*/ 500063 w 2164556"/>
                <a:gd name="connsiteY3" fmla="*/ 323850 h 1245394"/>
                <a:gd name="connsiteX4" fmla="*/ 119063 w 2164556"/>
                <a:gd name="connsiteY4" fmla="*/ 361950 h 1245394"/>
                <a:gd name="connsiteX5" fmla="*/ 0 w 2164556"/>
                <a:gd name="connsiteY5" fmla="*/ 195263 h 1245394"/>
                <a:gd name="connsiteX6" fmla="*/ 290513 w 2164556"/>
                <a:gd name="connsiteY6" fmla="*/ 161925 h 1245394"/>
                <a:gd name="connsiteX7" fmla="*/ 619125 w 2164556"/>
                <a:gd name="connsiteY7" fmla="*/ 130969 h 1245394"/>
                <a:gd name="connsiteX8" fmla="*/ 888206 w 2164556"/>
                <a:gd name="connsiteY8" fmla="*/ 107157 h 1245394"/>
                <a:gd name="connsiteX9" fmla="*/ 1078706 w 2164556"/>
                <a:gd name="connsiteY9" fmla="*/ 92869 h 1245394"/>
                <a:gd name="connsiteX10" fmla="*/ 1278731 w 2164556"/>
                <a:gd name="connsiteY10" fmla="*/ 76200 h 1245394"/>
                <a:gd name="connsiteX11" fmla="*/ 1728788 w 2164556"/>
                <a:gd name="connsiteY11" fmla="*/ 45244 h 1245394"/>
                <a:gd name="connsiteX12" fmla="*/ 1862138 w 2164556"/>
                <a:gd name="connsiteY12" fmla="*/ 0 h 1245394"/>
                <a:gd name="connsiteX13" fmla="*/ 1885950 w 2164556"/>
                <a:gd name="connsiteY13" fmla="*/ 16669 h 1245394"/>
                <a:gd name="connsiteX14" fmla="*/ 1976438 w 2164556"/>
                <a:gd name="connsiteY14" fmla="*/ 97632 h 1245394"/>
                <a:gd name="connsiteX15" fmla="*/ 2057400 w 2164556"/>
                <a:gd name="connsiteY15" fmla="*/ 173832 h 1245394"/>
                <a:gd name="connsiteX16" fmla="*/ 2097881 w 2164556"/>
                <a:gd name="connsiteY16" fmla="*/ 207169 h 1245394"/>
                <a:gd name="connsiteX17" fmla="*/ 2128838 w 2164556"/>
                <a:gd name="connsiteY17" fmla="*/ 228600 h 1245394"/>
                <a:gd name="connsiteX18" fmla="*/ 2147888 w 2164556"/>
                <a:gd name="connsiteY18" fmla="*/ 250032 h 1245394"/>
                <a:gd name="connsiteX19" fmla="*/ 2164556 w 2164556"/>
                <a:gd name="connsiteY19" fmla="*/ 280988 h 1245394"/>
                <a:gd name="connsiteX20" fmla="*/ 2164556 w 2164556"/>
                <a:gd name="connsiteY20" fmla="*/ 319088 h 1245394"/>
                <a:gd name="connsiteX21" fmla="*/ 2150269 w 2164556"/>
                <a:gd name="connsiteY21" fmla="*/ 359569 h 1245394"/>
                <a:gd name="connsiteX22" fmla="*/ 2112169 w 2164556"/>
                <a:gd name="connsiteY22" fmla="*/ 404813 h 1245394"/>
                <a:gd name="connsiteX23" fmla="*/ 2050256 w 2164556"/>
                <a:gd name="connsiteY23" fmla="*/ 654844 h 1245394"/>
                <a:gd name="connsiteX24" fmla="*/ 2012156 w 2164556"/>
                <a:gd name="connsiteY24" fmla="*/ 821532 h 1245394"/>
                <a:gd name="connsiteX25" fmla="*/ 1962150 w 2164556"/>
                <a:gd name="connsiteY25" fmla="*/ 1026319 h 1245394"/>
                <a:gd name="connsiteX26" fmla="*/ 1940719 w 2164556"/>
                <a:gd name="connsiteY26" fmla="*/ 1095375 h 1245394"/>
                <a:gd name="connsiteX27" fmla="*/ 1921669 w 2164556"/>
                <a:gd name="connsiteY27" fmla="*/ 1140619 h 1245394"/>
                <a:gd name="connsiteX28" fmla="*/ 1893094 w 2164556"/>
                <a:gd name="connsiteY28" fmla="*/ 1188244 h 1245394"/>
                <a:gd name="connsiteX29" fmla="*/ 1852613 w 2164556"/>
                <a:gd name="connsiteY29" fmla="*/ 1233488 h 1245394"/>
                <a:gd name="connsiteX30" fmla="*/ 1831181 w 2164556"/>
                <a:gd name="connsiteY30" fmla="*/ 1245394 h 1245394"/>
                <a:gd name="connsiteX31" fmla="*/ 1804988 w 2164556"/>
                <a:gd name="connsiteY31" fmla="*/ 1235869 h 1245394"/>
                <a:gd name="connsiteX32" fmla="*/ 1754981 w 2164556"/>
                <a:gd name="connsiteY32" fmla="*/ 1221582 h 1245394"/>
                <a:gd name="connsiteX33" fmla="*/ 1728788 w 2164556"/>
                <a:gd name="connsiteY33" fmla="*/ 1216819 h 1245394"/>
                <a:gd name="connsiteX34" fmla="*/ 1733550 w 2164556"/>
                <a:gd name="connsiteY34" fmla="*/ 1100138 h 1245394"/>
                <a:gd name="connsiteX35" fmla="*/ 1740694 w 2164556"/>
                <a:gd name="connsiteY35" fmla="*/ 1033463 h 1245394"/>
                <a:gd name="connsiteX36" fmla="*/ 1757363 w 2164556"/>
                <a:gd name="connsiteY36" fmla="*/ 864394 h 1245394"/>
                <a:gd name="connsiteX37" fmla="*/ 1776413 w 2164556"/>
                <a:gd name="connsiteY37" fmla="*/ 695325 h 1245394"/>
                <a:gd name="connsiteX38" fmla="*/ 1795463 w 2164556"/>
                <a:gd name="connsiteY38" fmla="*/ 602457 h 1245394"/>
                <a:gd name="connsiteX39" fmla="*/ 1816894 w 2164556"/>
                <a:gd name="connsiteY39" fmla="*/ 459582 h 1245394"/>
                <a:gd name="connsiteX40" fmla="*/ 1833563 w 2164556"/>
                <a:gd name="connsiteY40" fmla="*/ 373857 h 1245394"/>
                <a:gd name="connsiteX41" fmla="*/ 1843088 w 2164556"/>
                <a:gd name="connsiteY41" fmla="*/ 309563 h 1245394"/>
                <a:gd name="connsiteX42" fmla="*/ 1840706 w 2164556"/>
                <a:gd name="connsiteY42" fmla="*/ 266700 h 1245394"/>
                <a:gd name="connsiteX43" fmla="*/ 1826419 w 2164556"/>
                <a:gd name="connsiteY43" fmla="*/ 245269 h 1245394"/>
                <a:gd name="connsiteX44" fmla="*/ 1797844 w 2164556"/>
                <a:gd name="connsiteY44" fmla="*/ 228600 h 1245394"/>
                <a:gd name="connsiteX45" fmla="*/ 1752600 w 2164556"/>
                <a:gd name="connsiteY45" fmla="*/ 223838 h 1245394"/>
                <a:gd name="connsiteX46" fmla="*/ 1557338 w 2164556"/>
                <a:gd name="connsiteY46" fmla="*/ 235744 h 1245394"/>
                <a:gd name="connsiteX47" fmla="*/ 1278731 w 2164556"/>
                <a:gd name="connsiteY47" fmla="*/ 254794 h 124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164556" h="1245394">
                  <a:moveTo>
                    <a:pt x="1278731" y="254794"/>
                  </a:moveTo>
                  <a:lnTo>
                    <a:pt x="1083469" y="271463"/>
                  </a:lnTo>
                  <a:lnTo>
                    <a:pt x="888206" y="288132"/>
                  </a:lnTo>
                  <a:lnTo>
                    <a:pt x="500063" y="323850"/>
                  </a:lnTo>
                  <a:lnTo>
                    <a:pt x="119063" y="361950"/>
                  </a:lnTo>
                  <a:lnTo>
                    <a:pt x="0" y="195263"/>
                  </a:lnTo>
                  <a:lnTo>
                    <a:pt x="290513" y="161925"/>
                  </a:lnTo>
                  <a:lnTo>
                    <a:pt x="619125" y="130969"/>
                  </a:lnTo>
                  <a:lnTo>
                    <a:pt x="888206" y="107157"/>
                  </a:lnTo>
                  <a:lnTo>
                    <a:pt x="1078706" y="92869"/>
                  </a:lnTo>
                  <a:lnTo>
                    <a:pt x="1278731" y="76200"/>
                  </a:lnTo>
                  <a:lnTo>
                    <a:pt x="1728788" y="45244"/>
                  </a:lnTo>
                  <a:lnTo>
                    <a:pt x="1862138" y="0"/>
                  </a:lnTo>
                  <a:lnTo>
                    <a:pt x="1885950" y="16669"/>
                  </a:lnTo>
                  <a:lnTo>
                    <a:pt x="1976438" y="97632"/>
                  </a:lnTo>
                  <a:lnTo>
                    <a:pt x="2057400" y="173832"/>
                  </a:lnTo>
                  <a:lnTo>
                    <a:pt x="2097881" y="207169"/>
                  </a:lnTo>
                  <a:lnTo>
                    <a:pt x="2128838" y="228600"/>
                  </a:lnTo>
                  <a:lnTo>
                    <a:pt x="2147888" y="250032"/>
                  </a:lnTo>
                  <a:lnTo>
                    <a:pt x="2164556" y="280988"/>
                  </a:lnTo>
                  <a:lnTo>
                    <a:pt x="2164556" y="319088"/>
                  </a:lnTo>
                  <a:lnTo>
                    <a:pt x="2150269" y="359569"/>
                  </a:lnTo>
                  <a:lnTo>
                    <a:pt x="2112169" y="404813"/>
                  </a:lnTo>
                  <a:lnTo>
                    <a:pt x="2050256" y="654844"/>
                  </a:lnTo>
                  <a:lnTo>
                    <a:pt x="2012156" y="821532"/>
                  </a:lnTo>
                  <a:lnTo>
                    <a:pt x="1962150" y="1026319"/>
                  </a:lnTo>
                  <a:lnTo>
                    <a:pt x="1940719" y="1095375"/>
                  </a:lnTo>
                  <a:lnTo>
                    <a:pt x="1921669" y="1140619"/>
                  </a:lnTo>
                  <a:lnTo>
                    <a:pt x="1893094" y="1188244"/>
                  </a:lnTo>
                  <a:lnTo>
                    <a:pt x="1852613" y="1233488"/>
                  </a:lnTo>
                  <a:lnTo>
                    <a:pt x="1831181" y="1245394"/>
                  </a:lnTo>
                  <a:lnTo>
                    <a:pt x="1804988" y="1235869"/>
                  </a:lnTo>
                  <a:lnTo>
                    <a:pt x="1754981" y="1221582"/>
                  </a:lnTo>
                  <a:lnTo>
                    <a:pt x="1728788" y="1216819"/>
                  </a:lnTo>
                  <a:lnTo>
                    <a:pt x="1733550" y="1100138"/>
                  </a:lnTo>
                  <a:lnTo>
                    <a:pt x="1740694" y="1033463"/>
                  </a:lnTo>
                  <a:lnTo>
                    <a:pt x="1757363" y="864394"/>
                  </a:lnTo>
                  <a:lnTo>
                    <a:pt x="1776413" y="695325"/>
                  </a:lnTo>
                  <a:lnTo>
                    <a:pt x="1795463" y="602457"/>
                  </a:lnTo>
                  <a:lnTo>
                    <a:pt x="1816894" y="459582"/>
                  </a:lnTo>
                  <a:lnTo>
                    <a:pt x="1833563" y="373857"/>
                  </a:lnTo>
                  <a:lnTo>
                    <a:pt x="1843088" y="309563"/>
                  </a:lnTo>
                  <a:lnTo>
                    <a:pt x="1840706" y="266700"/>
                  </a:lnTo>
                  <a:lnTo>
                    <a:pt x="1826419" y="245269"/>
                  </a:lnTo>
                  <a:lnTo>
                    <a:pt x="1797844" y="228600"/>
                  </a:lnTo>
                  <a:lnTo>
                    <a:pt x="1752600" y="223838"/>
                  </a:lnTo>
                  <a:lnTo>
                    <a:pt x="1557338" y="235744"/>
                  </a:lnTo>
                  <a:lnTo>
                    <a:pt x="1278731" y="2547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8">
              <a:extLst>
                <a:ext uri="{FF2B5EF4-FFF2-40B4-BE49-F238E27FC236}">
                  <a16:creationId xmlns:a16="http://schemas.microsoft.com/office/drawing/2014/main" id="{BAC175F9-F8D1-4818-B182-FE7A0F8887BD}"/>
                </a:ext>
              </a:extLst>
            </p:cNvPr>
            <p:cNvSpPr/>
            <p:nvPr/>
          </p:nvSpPr>
          <p:spPr>
            <a:xfrm>
              <a:off x="4941888" y="3648076"/>
              <a:ext cx="1735137" cy="342900"/>
            </a:xfrm>
            <a:custGeom>
              <a:avLst/>
              <a:gdLst>
                <a:gd name="connsiteX0" fmla="*/ 1216819 w 1735931"/>
                <a:gd name="connsiteY0" fmla="*/ 228600 h 342900"/>
                <a:gd name="connsiteX1" fmla="*/ 978694 w 1735931"/>
                <a:gd name="connsiteY1" fmla="*/ 247650 h 342900"/>
                <a:gd name="connsiteX2" fmla="*/ 783431 w 1735931"/>
                <a:gd name="connsiteY2" fmla="*/ 266700 h 342900"/>
                <a:gd name="connsiteX3" fmla="*/ 469106 w 1735931"/>
                <a:gd name="connsiteY3" fmla="*/ 297656 h 342900"/>
                <a:gd name="connsiteX4" fmla="*/ 71437 w 1735931"/>
                <a:gd name="connsiteY4" fmla="*/ 342900 h 342900"/>
                <a:gd name="connsiteX5" fmla="*/ 0 w 1735931"/>
                <a:gd name="connsiteY5" fmla="*/ 161925 h 342900"/>
                <a:gd name="connsiteX6" fmla="*/ 426244 w 1735931"/>
                <a:gd name="connsiteY6" fmla="*/ 121444 h 342900"/>
                <a:gd name="connsiteX7" fmla="*/ 783431 w 1735931"/>
                <a:gd name="connsiteY7" fmla="*/ 85725 h 342900"/>
                <a:gd name="connsiteX8" fmla="*/ 971550 w 1735931"/>
                <a:gd name="connsiteY8" fmla="*/ 50006 h 342900"/>
                <a:gd name="connsiteX9" fmla="*/ 1497806 w 1735931"/>
                <a:gd name="connsiteY9" fmla="*/ 0 h 342900"/>
                <a:gd name="connsiteX10" fmla="*/ 1733550 w 1735931"/>
                <a:gd name="connsiteY10" fmla="*/ 80963 h 342900"/>
                <a:gd name="connsiteX11" fmla="*/ 1735931 w 1735931"/>
                <a:gd name="connsiteY11" fmla="*/ 202406 h 342900"/>
                <a:gd name="connsiteX12" fmla="*/ 1216819 w 1735931"/>
                <a:gd name="connsiteY12" fmla="*/ 228600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35931" h="342900">
                  <a:moveTo>
                    <a:pt x="1216819" y="228600"/>
                  </a:moveTo>
                  <a:lnTo>
                    <a:pt x="978694" y="247650"/>
                  </a:lnTo>
                  <a:lnTo>
                    <a:pt x="783431" y="266700"/>
                  </a:lnTo>
                  <a:lnTo>
                    <a:pt x="469106" y="297656"/>
                  </a:lnTo>
                  <a:lnTo>
                    <a:pt x="71437" y="342900"/>
                  </a:lnTo>
                  <a:lnTo>
                    <a:pt x="0" y="161925"/>
                  </a:lnTo>
                  <a:lnTo>
                    <a:pt x="426244" y="121444"/>
                  </a:lnTo>
                  <a:lnTo>
                    <a:pt x="783431" y="85725"/>
                  </a:lnTo>
                  <a:lnTo>
                    <a:pt x="971550" y="50006"/>
                  </a:lnTo>
                  <a:lnTo>
                    <a:pt x="1497806" y="0"/>
                  </a:lnTo>
                  <a:lnTo>
                    <a:pt x="1733550" y="80963"/>
                  </a:lnTo>
                  <a:cubicBezTo>
                    <a:pt x="1734344" y="121444"/>
                    <a:pt x="1735137" y="161925"/>
                    <a:pt x="1735931" y="202406"/>
                  </a:cubicBezTo>
                  <a:lnTo>
                    <a:pt x="1216819" y="2286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9">
              <a:extLst>
                <a:ext uri="{FF2B5EF4-FFF2-40B4-BE49-F238E27FC236}">
                  <a16:creationId xmlns:a16="http://schemas.microsoft.com/office/drawing/2014/main" id="{22572E74-EC0F-49F9-808E-801BBC1ED8A0}"/>
                </a:ext>
              </a:extLst>
            </p:cNvPr>
            <p:cNvSpPr/>
            <p:nvPr/>
          </p:nvSpPr>
          <p:spPr>
            <a:xfrm>
              <a:off x="5060950" y="4160838"/>
              <a:ext cx="1587500" cy="320675"/>
            </a:xfrm>
            <a:custGeom>
              <a:avLst/>
              <a:gdLst>
                <a:gd name="connsiteX0" fmla="*/ 1031082 w 1588294"/>
                <a:gd name="connsiteY0" fmla="*/ 211931 h 321469"/>
                <a:gd name="connsiteX1" fmla="*/ 857250 w 1588294"/>
                <a:gd name="connsiteY1" fmla="*/ 228600 h 321469"/>
                <a:gd name="connsiteX2" fmla="*/ 666750 w 1588294"/>
                <a:gd name="connsiteY2" fmla="*/ 266700 h 321469"/>
                <a:gd name="connsiteX3" fmla="*/ 385763 w 1588294"/>
                <a:gd name="connsiteY3" fmla="*/ 290512 h 321469"/>
                <a:gd name="connsiteX4" fmla="*/ 69057 w 1588294"/>
                <a:gd name="connsiteY4" fmla="*/ 321469 h 321469"/>
                <a:gd name="connsiteX5" fmla="*/ 0 w 1588294"/>
                <a:gd name="connsiteY5" fmla="*/ 161925 h 321469"/>
                <a:gd name="connsiteX6" fmla="*/ 211932 w 1588294"/>
                <a:gd name="connsiteY6" fmla="*/ 152400 h 321469"/>
                <a:gd name="connsiteX7" fmla="*/ 338138 w 1588294"/>
                <a:gd name="connsiteY7" fmla="*/ 138112 h 321469"/>
                <a:gd name="connsiteX8" fmla="*/ 478632 w 1588294"/>
                <a:gd name="connsiteY8" fmla="*/ 116681 h 321469"/>
                <a:gd name="connsiteX9" fmla="*/ 659607 w 1588294"/>
                <a:gd name="connsiteY9" fmla="*/ 85725 h 321469"/>
                <a:gd name="connsiteX10" fmla="*/ 850107 w 1588294"/>
                <a:gd name="connsiteY10" fmla="*/ 71437 h 321469"/>
                <a:gd name="connsiteX11" fmla="*/ 1178719 w 1588294"/>
                <a:gd name="connsiteY11" fmla="*/ 26194 h 321469"/>
                <a:gd name="connsiteX12" fmla="*/ 1359694 w 1588294"/>
                <a:gd name="connsiteY12" fmla="*/ 0 h 321469"/>
                <a:gd name="connsiteX13" fmla="*/ 1569244 w 1588294"/>
                <a:gd name="connsiteY13" fmla="*/ 57150 h 321469"/>
                <a:gd name="connsiteX14" fmla="*/ 1588294 w 1588294"/>
                <a:gd name="connsiteY14" fmla="*/ 197644 h 321469"/>
                <a:gd name="connsiteX15" fmla="*/ 1526382 w 1588294"/>
                <a:gd name="connsiteY15" fmla="*/ 195262 h 321469"/>
                <a:gd name="connsiteX16" fmla="*/ 1426369 w 1588294"/>
                <a:gd name="connsiteY16" fmla="*/ 183356 h 321469"/>
                <a:gd name="connsiteX17" fmla="*/ 1309688 w 1588294"/>
                <a:gd name="connsiteY17" fmla="*/ 183356 h 321469"/>
                <a:gd name="connsiteX18" fmla="*/ 1031082 w 1588294"/>
                <a:gd name="connsiteY18" fmla="*/ 211931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88294" h="321469">
                  <a:moveTo>
                    <a:pt x="1031082" y="211931"/>
                  </a:moveTo>
                  <a:lnTo>
                    <a:pt x="857250" y="228600"/>
                  </a:lnTo>
                  <a:lnTo>
                    <a:pt x="666750" y="266700"/>
                  </a:lnTo>
                  <a:lnTo>
                    <a:pt x="385763" y="290512"/>
                  </a:lnTo>
                  <a:lnTo>
                    <a:pt x="69057" y="321469"/>
                  </a:lnTo>
                  <a:lnTo>
                    <a:pt x="0" y="161925"/>
                  </a:lnTo>
                  <a:lnTo>
                    <a:pt x="211932" y="152400"/>
                  </a:lnTo>
                  <a:lnTo>
                    <a:pt x="338138" y="138112"/>
                  </a:lnTo>
                  <a:lnTo>
                    <a:pt x="478632" y="116681"/>
                  </a:lnTo>
                  <a:lnTo>
                    <a:pt x="659607" y="85725"/>
                  </a:lnTo>
                  <a:lnTo>
                    <a:pt x="850107" y="71437"/>
                  </a:lnTo>
                  <a:lnTo>
                    <a:pt x="1178719" y="26194"/>
                  </a:lnTo>
                  <a:lnTo>
                    <a:pt x="1359694" y="0"/>
                  </a:lnTo>
                  <a:lnTo>
                    <a:pt x="1569244" y="57150"/>
                  </a:lnTo>
                  <a:lnTo>
                    <a:pt x="1588294" y="197644"/>
                  </a:lnTo>
                  <a:lnTo>
                    <a:pt x="1526382" y="195262"/>
                  </a:lnTo>
                  <a:lnTo>
                    <a:pt x="1426369" y="183356"/>
                  </a:lnTo>
                  <a:lnTo>
                    <a:pt x="1309688" y="183356"/>
                  </a:lnTo>
                  <a:lnTo>
                    <a:pt x="1031082" y="2119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3">
              <a:extLst>
                <a:ext uri="{FF2B5EF4-FFF2-40B4-BE49-F238E27FC236}">
                  <a16:creationId xmlns:a16="http://schemas.microsoft.com/office/drawing/2014/main" id="{454A64BF-41FF-4941-8BFE-497211B435CC}"/>
                </a:ext>
              </a:extLst>
            </p:cNvPr>
            <p:cNvSpPr/>
            <p:nvPr/>
          </p:nvSpPr>
          <p:spPr>
            <a:xfrm rot="16200000">
              <a:off x="3698082" y="3906044"/>
              <a:ext cx="4133850" cy="446087"/>
            </a:xfrm>
            <a:custGeom>
              <a:avLst/>
              <a:gdLst>
                <a:gd name="connsiteX0" fmla="*/ 3181350 w 4133850"/>
                <a:gd name="connsiteY0" fmla="*/ 403860 h 445770"/>
                <a:gd name="connsiteX1" fmla="*/ 2472690 w 4133850"/>
                <a:gd name="connsiteY1" fmla="*/ 403860 h 445770"/>
                <a:gd name="connsiteX2" fmla="*/ 2316480 w 4133850"/>
                <a:gd name="connsiteY2" fmla="*/ 400050 h 445770"/>
                <a:gd name="connsiteX3" fmla="*/ 1363980 w 4133850"/>
                <a:gd name="connsiteY3" fmla="*/ 403860 h 445770"/>
                <a:gd name="connsiteX4" fmla="*/ 1211580 w 4133850"/>
                <a:gd name="connsiteY4" fmla="*/ 403860 h 445770"/>
                <a:gd name="connsiteX5" fmla="*/ 704850 w 4133850"/>
                <a:gd name="connsiteY5" fmla="*/ 403860 h 445770"/>
                <a:gd name="connsiteX6" fmla="*/ 129540 w 4133850"/>
                <a:gd name="connsiteY6" fmla="*/ 403860 h 445770"/>
                <a:gd name="connsiteX7" fmla="*/ 102870 w 4133850"/>
                <a:gd name="connsiteY7" fmla="*/ 403860 h 445770"/>
                <a:gd name="connsiteX8" fmla="*/ 64770 w 4133850"/>
                <a:gd name="connsiteY8" fmla="*/ 388620 h 445770"/>
                <a:gd name="connsiteX9" fmla="*/ 30480 w 4133850"/>
                <a:gd name="connsiteY9" fmla="*/ 369570 h 445770"/>
                <a:gd name="connsiteX10" fmla="*/ 15240 w 4133850"/>
                <a:gd name="connsiteY10" fmla="*/ 354330 h 445770"/>
                <a:gd name="connsiteX11" fmla="*/ 0 w 4133850"/>
                <a:gd name="connsiteY11" fmla="*/ 327660 h 445770"/>
                <a:gd name="connsiteX12" fmla="*/ 3810 w 4133850"/>
                <a:gd name="connsiteY12" fmla="*/ 297180 h 445770"/>
                <a:gd name="connsiteX13" fmla="*/ 26670 w 4133850"/>
                <a:gd name="connsiteY13" fmla="*/ 266700 h 445770"/>
                <a:gd name="connsiteX14" fmla="*/ 45720 w 4133850"/>
                <a:gd name="connsiteY14" fmla="*/ 247650 h 445770"/>
                <a:gd name="connsiteX15" fmla="*/ 106680 w 4133850"/>
                <a:gd name="connsiteY15" fmla="*/ 209550 h 445770"/>
                <a:gd name="connsiteX16" fmla="*/ 171450 w 4133850"/>
                <a:gd name="connsiteY16" fmla="*/ 179070 h 445770"/>
                <a:gd name="connsiteX17" fmla="*/ 266700 w 4133850"/>
                <a:gd name="connsiteY17" fmla="*/ 140970 h 445770"/>
                <a:gd name="connsiteX18" fmla="*/ 350520 w 4133850"/>
                <a:gd name="connsiteY18" fmla="*/ 114300 h 445770"/>
                <a:gd name="connsiteX19" fmla="*/ 411480 w 4133850"/>
                <a:gd name="connsiteY19" fmla="*/ 129540 h 445770"/>
                <a:gd name="connsiteX20" fmla="*/ 491490 w 4133850"/>
                <a:gd name="connsiteY20" fmla="*/ 152400 h 445770"/>
                <a:gd name="connsiteX21" fmla="*/ 586740 w 4133850"/>
                <a:gd name="connsiteY21" fmla="*/ 160020 h 445770"/>
                <a:gd name="connsiteX22" fmla="*/ 842010 w 4133850"/>
                <a:gd name="connsiteY22" fmla="*/ 160020 h 445770"/>
                <a:gd name="connsiteX23" fmla="*/ 1181100 w 4133850"/>
                <a:gd name="connsiteY23" fmla="*/ 160020 h 445770"/>
                <a:gd name="connsiteX24" fmla="*/ 1352550 w 4133850"/>
                <a:gd name="connsiteY24" fmla="*/ 156210 h 445770"/>
                <a:gd name="connsiteX25" fmla="*/ 1775460 w 4133850"/>
                <a:gd name="connsiteY25" fmla="*/ 160020 h 445770"/>
                <a:gd name="connsiteX26" fmla="*/ 1931670 w 4133850"/>
                <a:gd name="connsiteY26" fmla="*/ 160020 h 445770"/>
                <a:gd name="connsiteX27" fmla="*/ 2286000 w 4133850"/>
                <a:gd name="connsiteY27" fmla="*/ 160020 h 445770"/>
                <a:gd name="connsiteX28" fmla="*/ 2446020 w 4133850"/>
                <a:gd name="connsiteY28" fmla="*/ 160020 h 445770"/>
                <a:gd name="connsiteX29" fmla="*/ 2785110 w 4133850"/>
                <a:gd name="connsiteY29" fmla="*/ 160020 h 445770"/>
                <a:gd name="connsiteX30" fmla="*/ 2933700 w 4133850"/>
                <a:gd name="connsiteY30" fmla="*/ 160020 h 445770"/>
                <a:gd name="connsiteX31" fmla="*/ 3375660 w 4133850"/>
                <a:gd name="connsiteY31" fmla="*/ 160020 h 445770"/>
                <a:gd name="connsiteX32" fmla="*/ 3566160 w 4133850"/>
                <a:gd name="connsiteY32" fmla="*/ 140970 h 445770"/>
                <a:gd name="connsiteX33" fmla="*/ 3691890 w 4133850"/>
                <a:gd name="connsiteY33" fmla="*/ 137160 h 445770"/>
                <a:gd name="connsiteX34" fmla="*/ 3855720 w 4133850"/>
                <a:gd name="connsiteY34" fmla="*/ 133350 h 445770"/>
                <a:gd name="connsiteX35" fmla="*/ 3901440 w 4133850"/>
                <a:gd name="connsiteY35" fmla="*/ 125730 h 445770"/>
                <a:gd name="connsiteX36" fmla="*/ 3935730 w 4133850"/>
                <a:gd name="connsiteY36" fmla="*/ 118110 h 445770"/>
                <a:gd name="connsiteX37" fmla="*/ 3981450 w 4133850"/>
                <a:gd name="connsiteY37" fmla="*/ 95250 h 445770"/>
                <a:gd name="connsiteX38" fmla="*/ 4034790 w 4133850"/>
                <a:gd name="connsiteY38" fmla="*/ 53340 h 445770"/>
                <a:gd name="connsiteX39" fmla="*/ 4057650 w 4133850"/>
                <a:gd name="connsiteY39" fmla="*/ 34290 h 445770"/>
                <a:gd name="connsiteX40" fmla="*/ 4072890 w 4133850"/>
                <a:gd name="connsiteY40" fmla="*/ 15240 h 445770"/>
                <a:gd name="connsiteX41" fmla="*/ 4095750 w 4133850"/>
                <a:gd name="connsiteY41" fmla="*/ 0 h 445770"/>
                <a:gd name="connsiteX42" fmla="*/ 4110990 w 4133850"/>
                <a:gd name="connsiteY42" fmla="*/ 0 h 445770"/>
                <a:gd name="connsiteX43" fmla="*/ 4126230 w 4133850"/>
                <a:gd name="connsiteY43" fmla="*/ 11430 h 445770"/>
                <a:gd name="connsiteX44" fmla="*/ 4133850 w 4133850"/>
                <a:gd name="connsiteY44" fmla="*/ 41910 h 445770"/>
                <a:gd name="connsiteX45" fmla="*/ 4126230 w 4133850"/>
                <a:gd name="connsiteY45" fmla="*/ 91440 h 445770"/>
                <a:gd name="connsiteX46" fmla="*/ 4107180 w 4133850"/>
                <a:gd name="connsiteY46" fmla="*/ 167640 h 445770"/>
                <a:gd name="connsiteX47" fmla="*/ 4099560 w 4133850"/>
                <a:gd name="connsiteY47" fmla="*/ 220980 h 445770"/>
                <a:gd name="connsiteX48" fmla="*/ 4084320 w 4133850"/>
                <a:gd name="connsiteY48" fmla="*/ 278130 h 445770"/>
                <a:gd name="connsiteX49" fmla="*/ 4042410 w 4133850"/>
                <a:gd name="connsiteY49" fmla="*/ 350520 h 445770"/>
                <a:gd name="connsiteX50" fmla="*/ 3977640 w 4133850"/>
                <a:gd name="connsiteY50" fmla="*/ 430530 h 445770"/>
                <a:gd name="connsiteX51" fmla="*/ 3947160 w 4133850"/>
                <a:gd name="connsiteY51" fmla="*/ 445770 h 445770"/>
                <a:gd name="connsiteX52" fmla="*/ 3928110 w 4133850"/>
                <a:gd name="connsiteY52" fmla="*/ 445770 h 445770"/>
                <a:gd name="connsiteX53" fmla="*/ 3897630 w 4133850"/>
                <a:gd name="connsiteY53" fmla="*/ 434340 h 445770"/>
                <a:gd name="connsiteX54" fmla="*/ 3859530 w 4133850"/>
                <a:gd name="connsiteY54" fmla="*/ 419100 h 445770"/>
                <a:gd name="connsiteX55" fmla="*/ 3790950 w 4133850"/>
                <a:gd name="connsiteY55" fmla="*/ 403860 h 445770"/>
                <a:gd name="connsiteX56" fmla="*/ 3695700 w 4133850"/>
                <a:gd name="connsiteY56" fmla="*/ 403860 h 445770"/>
                <a:gd name="connsiteX57" fmla="*/ 3585210 w 4133850"/>
                <a:gd name="connsiteY57" fmla="*/ 403860 h 445770"/>
                <a:gd name="connsiteX58" fmla="*/ 3429000 w 4133850"/>
                <a:gd name="connsiteY58" fmla="*/ 403860 h 445770"/>
                <a:gd name="connsiteX59" fmla="*/ 3181350 w 4133850"/>
                <a:gd name="connsiteY59" fmla="*/ 403860 h 44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133850" h="445770">
                  <a:moveTo>
                    <a:pt x="3181350" y="403860"/>
                  </a:moveTo>
                  <a:lnTo>
                    <a:pt x="2472690" y="403860"/>
                  </a:lnTo>
                  <a:lnTo>
                    <a:pt x="2316480" y="400050"/>
                  </a:lnTo>
                  <a:lnTo>
                    <a:pt x="1363980" y="403860"/>
                  </a:lnTo>
                  <a:lnTo>
                    <a:pt x="1211580" y="403860"/>
                  </a:lnTo>
                  <a:lnTo>
                    <a:pt x="704850" y="403860"/>
                  </a:lnTo>
                  <a:lnTo>
                    <a:pt x="129540" y="403860"/>
                  </a:lnTo>
                  <a:lnTo>
                    <a:pt x="102870" y="403860"/>
                  </a:lnTo>
                  <a:lnTo>
                    <a:pt x="64770" y="388620"/>
                  </a:lnTo>
                  <a:lnTo>
                    <a:pt x="30480" y="369570"/>
                  </a:lnTo>
                  <a:lnTo>
                    <a:pt x="15240" y="354330"/>
                  </a:lnTo>
                  <a:lnTo>
                    <a:pt x="0" y="327660"/>
                  </a:lnTo>
                  <a:lnTo>
                    <a:pt x="3810" y="297180"/>
                  </a:lnTo>
                  <a:lnTo>
                    <a:pt x="26670" y="266700"/>
                  </a:lnTo>
                  <a:lnTo>
                    <a:pt x="45720" y="247650"/>
                  </a:lnTo>
                  <a:lnTo>
                    <a:pt x="106680" y="209550"/>
                  </a:lnTo>
                  <a:lnTo>
                    <a:pt x="171450" y="179070"/>
                  </a:lnTo>
                  <a:lnTo>
                    <a:pt x="266700" y="140970"/>
                  </a:lnTo>
                  <a:lnTo>
                    <a:pt x="350520" y="114300"/>
                  </a:lnTo>
                  <a:lnTo>
                    <a:pt x="411480" y="129540"/>
                  </a:lnTo>
                  <a:lnTo>
                    <a:pt x="491490" y="152400"/>
                  </a:lnTo>
                  <a:lnTo>
                    <a:pt x="586740" y="160020"/>
                  </a:lnTo>
                  <a:lnTo>
                    <a:pt x="842010" y="160020"/>
                  </a:lnTo>
                  <a:lnTo>
                    <a:pt x="1181100" y="160020"/>
                  </a:lnTo>
                  <a:lnTo>
                    <a:pt x="1352550" y="156210"/>
                  </a:lnTo>
                  <a:lnTo>
                    <a:pt x="1775460" y="160020"/>
                  </a:lnTo>
                  <a:lnTo>
                    <a:pt x="1931670" y="160020"/>
                  </a:lnTo>
                  <a:lnTo>
                    <a:pt x="2286000" y="160020"/>
                  </a:lnTo>
                  <a:lnTo>
                    <a:pt x="2446020" y="160020"/>
                  </a:lnTo>
                  <a:lnTo>
                    <a:pt x="2785110" y="160020"/>
                  </a:lnTo>
                  <a:lnTo>
                    <a:pt x="2933700" y="160020"/>
                  </a:lnTo>
                  <a:lnTo>
                    <a:pt x="3375660" y="160020"/>
                  </a:lnTo>
                  <a:lnTo>
                    <a:pt x="3566160" y="140970"/>
                  </a:lnTo>
                  <a:lnTo>
                    <a:pt x="3691890" y="137160"/>
                  </a:lnTo>
                  <a:lnTo>
                    <a:pt x="3855720" y="133350"/>
                  </a:lnTo>
                  <a:lnTo>
                    <a:pt x="3901440" y="125730"/>
                  </a:lnTo>
                  <a:lnTo>
                    <a:pt x="3935730" y="118110"/>
                  </a:lnTo>
                  <a:lnTo>
                    <a:pt x="3981450" y="95250"/>
                  </a:lnTo>
                  <a:lnTo>
                    <a:pt x="4034790" y="53340"/>
                  </a:lnTo>
                  <a:lnTo>
                    <a:pt x="4057650" y="34290"/>
                  </a:lnTo>
                  <a:lnTo>
                    <a:pt x="4072890" y="15240"/>
                  </a:lnTo>
                  <a:lnTo>
                    <a:pt x="4095750" y="0"/>
                  </a:lnTo>
                  <a:lnTo>
                    <a:pt x="4110990" y="0"/>
                  </a:lnTo>
                  <a:lnTo>
                    <a:pt x="4126230" y="11430"/>
                  </a:lnTo>
                  <a:lnTo>
                    <a:pt x="4133850" y="41910"/>
                  </a:lnTo>
                  <a:lnTo>
                    <a:pt x="4126230" y="91440"/>
                  </a:lnTo>
                  <a:lnTo>
                    <a:pt x="4107180" y="167640"/>
                  </a:lnTo>
                  <a:lnTo>
                    <a:pt x="4099560" y="220980"/>
                  </a:lnTo>
                  <a:lnTo>
                    <a:pt x="4084320" y="278130"/>
                  </a:lnTo>
                  <a:lnTo>
                    <a:pt x="4042410" y="350520"/>
                  </a:lnTo>
                  <a:lnTo>
                    <a:pt x="3977640" y="430530"/>
                  </a:lnTo>
                  <a:lnTo>
                    <a:pt x="3947160" y="445770"/>
                  </a:lnTo>
                  <a:lnTo>
                    <a:pt x="3928110" y="445770"/>
                  </a:lnTo>
                  <a:lnTo>
                    <a:pt x="3897630" y="434340"/>
                  </a:lnTo>
                  <a:lnTo>
                    <a:pt x="3859530" y="419100"/>
                  </a:lnTo>
                  <a:lnTo>
                    <a:pt x="3790950" y="403860"/>
                  </a:lnTo>
                  <a:lnTo>
                    <a:pt x="3695700" y="403860"/>
                  </a:lnTo>
                  <a:lnTo>
                    <a:pt x="3585210" y="403860"/>
                  </a:lnTo>
                  <a:lnTo>
                    <a:pt x="3429000" y="403860"/>
                  </a:lnTo>
                  <a:lnTo>
                    <a:pt x="3181350" y="40386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4BC065D7-21B9-4FF0-B007-A676CD92BA98}"/>
              </a:ext>
            </a:extLst>
          </p:cNvPr>
          <p:cNvGrpSpPr>
            <a:grpSpLocks/>
          </p:cNvGrpSpPr>
          <p:nvPr/>
        </p:nvGrpSpPr>
        <p:grpSpPr bwMode="auto">
          <a:xfrm>
            <a:off x="2513013" y="1531938"/>
            <a:ext cx="4757737" cy="4511675"/>
            <a:chOff x="2513013" y="1531938"/>
            <a:chExt cx="4757737" cy="4511675"/>
          </a:xfrm>
        </p:grpSpPr>
        <p:sp>
          <p:nvSpPr>
            <p:cNvPr id="37" name="フリーフォーム 6">
              <a:extLst>
                <a:ext uri="{FF2B5EF4-FFF2-40B4-BE49-F238E27FC236}">
                  <a16:creationId xmlns:a16="http://schemas.microsoft.com/office/drawing/2014/main" id="{E476212A-4E29-4594-A9DF-AC4B9B8418F8}"/>
                </a:ext>
              </a:extLst>
            </p:cNvPr>
            <p:cNvSpPr/>
            <p:nvPr/>
          </p:nvSpPr>
          <p:spPr>
            <a:xfrm>
              <a:off x="2519363" y="2420938"/>
              <a:ext cx="1695450" cy="609600"/>
            </a:xfrm>
            <a:custGeom>
              <a:avLst/>
              <a:gdLst>
                <a:gd name="connsiteX0" fmla="*/ 1278731 w 1695450"/>
                <a:gd name="connsiteY0" fmla="*/ 295275 h 609600"/>
                <a:gd name="connsiteX1" fmla="*/ 1107281 w 1695450"/>
                <a:gd name="connsiteY1" fmla="*/ 345282 h 609600"/>
                <a:gd name="connsiteX2" fmla="*/ 931068 w 1695450"/>
                <a:gd name="connsiteY2" fmla="*/ 395288 h 609600"/>
                <a:gd name="connsiteX3" fmla="*/ 723900 w 1695450"/>
                <a:gd name="connsiteY3" fmla="*/ 461963 h 609600"/>
                <a:gd name="connsiteX4" fmla="*/ 590550 w 1695450"/>
                <a:gd name="connsiteY4" fmla="*/ 507207 h 609600"/>
                <a:gd name="connsiteX5" fmla="*/ 478631 w 1695450"/>
                <a:gd name="connsiteY5" fmla="*/ 547688 h 609600"/>
                <a:gd name="connsiteX6" fmla="*/ 347662 w 1695450"/>
                <a:gd name="connsiteY6" fmla="*/ 609600 h 609600"/>
                <a:gd name="connsiteX7" fmla="*/ 321468 w 1695450"/>
                <a:gd name="connsiteY7" fmla="*/ 602457 h 609600"/>
                <a:gd name="connsiteX8" fmla="*/ 252412 w 1695450"/>
                <a:gd name="connsiteY8" fmla="*/ 569119 h 609600"/>
                <a:gd name="connsiteX9" fmla="*/ 171450 w 1695450"/>
                <a:gd name="connsiteY9" fmla="*/ 509588 h 609600"/>
                <a:gd name="connsiteX10" fmla="*/ 85725 w 1695450"/>
                <a:gd name="connsiteY10" fmla="*/ 433388 h 609600"/>
                <a:gd name="connsiteX11" fmla="*/ 35718 w 1695450"/>
                <a:gd name="connsiteY11" fmla="*/ 390525 h 609600"/>
                <a:gd name="connsiteX12" fmla="*/ 16668 w 1695450"/>
                <a:gd name="connsiteY12" fmla="*/ 369094 h 609600"/>
                <a:gd name="connsiteX13" fmla="*/ 4762 w 1695450"/>
                <a:gd name="connsiteY13" fmla="*/ 350044 h 609600"/>
                <a:gd name="connsiteX14" fmla="*/ 0 w 1695450"/>
                <a:gd name="connsiteY14" fmla="*/ 330994 h 609600"/>
                <a:gd name="connsiteX15" fmla="*/ 0 w 1695450"/>
                <a:gd name="connsiteY15" fmla="*/ 314325 h 609600"/>
                <a:gd name="connsiteX16" fmla="*/ 9525 w 1695450"/>
                <a:gd name="connsiteY16" fmla="*/ 302419 h 609600"/>
                <a:gd name="connsiteX17" fmla="*/ 26193 w 1695450"/>
                <a:gd name="connsiteY17" fmla="*/ 302419 h 609600"/>
                <a:gd name="connsiteX18" fmla="*/ 52387 w 1695450"/>
                <a:gd name="connsiteY18" fmla="*/ 311944 h 609600"/>
                <a:gd name="connsiteX19" fmla="*/ 107156 w 1695450"/>
                <a:gd name="connsiteY19" fmla="*/ 342900 h 609600"/>
                <a:gd name="connsiteX20" fmla="*/ 152400 w 1695450"/>
                <a:gd name="connsiteY20" fmla="*/ 364332 h 609600"/>
                <a:gd name="connsiteX21" fmla="*/ 197643 w 1695450"/>
                <a:gd name="connsiteY21" fmla="*/ 378619 h 609600"/>
                <a:gd name="connsiteX22" fmla="*/ 242887 w 1695450"/>
                <a:gd name="connsiteY22" fmla="*/ 383382 h 609600"/>
                <a:gd name="connsiteX23" fmla="*/ 300037 w 1695450"/>
                <a:gd name="connsiteY23" fmla="*/ 376238 h 609600"/>
                <a:gd name="connsiteX24" fmla="*/ 402431 w 1695450"/>
                <a:gd name="connsiteY24" fmla="*/ 354807 h 609600"/>
                <a:gd name="connsiteX25" fmla="*/ 597693 w 1695450"/>
                <a:gd name="connsiteY25" fmla="*/ 304800 h 609600"/>
                <a:gd name="connsiteX26" fmla="*/ 809625 w 1695450"/>
                <a:gd name="connsiteY26" fmla="*/ 242888 h 609600"/>
                <a:gd name="connsiteX27" fmla="*/ 952500 w 1695450"/>
                <a:gd name="connsiteY27" fmla="*/ 200025 h 609600"/>
                <a:gd name="connsiteX28" fmla="*/ 1128712 w 1695450"/>
                <a:gd name="connsiteY28" fmla="*/ 123825 h 609600"/>
                <a:gd name="connsiteX29" fmla="*/ 1309687 w 1695450"/>
                <a:gd name="connsiteY29" fmla="*/ 69057 h 609600"/>
                <a:gd name="connsiteX30" fmla="*/ 1345406 w 1695450"/>
                <a:gd name="connsiteY30" fmla="*/ 47625 h 609600"/>
                <a:gd name="connsiteX31" fmla="*/ 1390650 w 1695450"/>
                <a:gd name="connsiteY31" fmla="*/ 23813 h 609600"/>
                <a:gd name="connsiteX32" fmla="*/ 1443037 w 1695450"/>
                <a:gd name="connsiteY32" fmla="*/ 0 h 609600"/>
                <a:gd name="connsiteX33" fmla="*/ 1476375 w 1695450"/>
                <a:gd name="connsiteY33" fmla="*/ 7144 h 609600"/>
                <a:gd name="connsiteX34" fmla="*/ 1545431 w 1695450"/>
                <a:gd name="connsiteY34" fmla="*/ 28575 h 609600"/>
                <a:gd name="connsiteX35" fmla="*/ 1604962 w 1695450"/>
                <a:gd name="connsiteY35" fmla="*/ 47625 h 609600"/>
                <a:gd name="connsiteX36" fmla="*/ 1647825 w 1695450"/>
                <a:gd name="connsiteY36" fmla="*/ 69057 h 609600"/>
                <a:gd name="connsiteX37" fmla="*/ 1674018 w 1695450"/>
                <a:gd name="connsiteY37" fmla="*/ 90488 h 609600"/>
                <a:gd name="connsiteX38" fmla="*/ 1690687 w 1695450"/>
                <a:gd name="connsiteY38" fmla="*/ 111919 h 609600"/>
                <a:gd name="connsiteX39" fmla="*/ 1695450 w 1695450"/>
                <a:gd name="connsiteY39" fmla="*/ 135732 h 609600"/>
                <a:gd name="connsiteX40" fmla="*/ 1683543 w 1695450"/>
                <a:gd name="connsiteY40" fmla="*/ 164307 h 609600"/>
                <a:gd name="connsiteX41" fmla="*/ 1669256 w 1695450"/>
                <a:gd name="connsiteY41" fmla="*/ 183357 h 609600"/>
                <a:gd name="connsiteX42" fmla="*/ 1602581 w 1695450"/>
                <a:gd name="connsiteY42" fmla="*/ 200025 h 609600"/>
                <a:gd name="connsiteX43" fmla="*/ 1469231 w 1695450"/>
                <a:gd name="connsiteY43" fmla="*/ 233363 h 609600"/>
                <a:gd name="connsiteX44" fmla="*/ 1278731 w 1695450"/>
                <a:gd name="connsiteY44" fmla="*/ 295275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95450" h="609600">
                  <a:moveTo>
                    <a:pt x="1278731" y="295275"/>
                  </a:moveTo>
                  <a:lnTo>
                    <a:pt x="1107281" y="345282"/>
                  </a:lnTo>
                  <a:lnTo>
                    <a:pt x="931068" y="395288"/>
                  </a:lnTo>
                  <a:lnTo>
                    <a:pt x="723900" y="461963"/>
                  </a:lnTo>
                  <a:lnTo>
                    <a:pt x="590550" y="507207"/>
                  </a:lnTo>
                  <a:lnTo>
                    <a:pt x="478631" y="547688"/>
                  </a:lnTo>
                  <a:lnTo>
                    <a:pt x="347662" y="609600"/>
                  </a:lnTo>
                  <a:lnTo>
                    <a:pt x="321468" y="602457"/>
                  </a:lnTo>
                  <a:lnTo>
                    <a:pt x="252412" y="569119"/>
                  </a:lnTo>
                  <a:lnTo>
                    <a:pt x="171450" y="509588"/>
                  </a:lnTo>
                  <a:lnTo>
                    <a:pt x="85725" y="433388"/>
                  </a:lnTo>
                  <a:lnTo>
                    <a:pt x="35718" y="390525"/>
                  </a:lnTo>
                  <a:lnTo>
                    <a:pt x="16668" y="369094"/>
                  </a:lnTo>
                  <a:lnTo>
                    <a:pt x="4762" y="350044"/>
                  </a:lnTo>
                  <a:lnTo>
                    <a:pt x="0" y="330994"/>
                  </a:lnTo>
                  <a:lnTo>
                    <a:pt x="0" y="314325"/>
                  </a:lnTo>
                  <a:lnTo>
                    <a:pt x="9525" y="302419"/>
                  </a:lnTo>
                  <a:lnTo>
                    <a:pt x="26193" y="302419"/>
                  </a:lnTo>
                  <a:lnTo>
                    <a:pt x="52387" y="311944"/>
                  </a:lnTo>
                  <a:lnTo>
                    <a:pt x="107156" y="342900"/>
                  </a:lnTo>
                  <a:lnTo>
                    <a:pt x="152400" y="364332"/>
                  </a:lnTo>
                  <a:lnTo>
                    <a:pt x="197643" y="378619"/>
                  </a:lnTo>
                  <a:lnTo>
                    <a:pt x="242887" y="383382"/>
                  </a:lnTo>
                  <a:lnTo>
                    <a:pt x="300037" y="376238"/>
                  </a:lnTo>
                  <a:lnTo>
                    <a:pt x="402431" y="354807"/>
                  </a:lnTo>
                  <a:lnTo>
                    <a:pt x="597693" y="304800"/>
                  </a:lnTo>
                  <a:lnTo>
                    <a:pt x="809625" y="242888"/>
                  </a:lnTo>
                  <a:lnTo>
                    <a:pt x="952500" y="200025"/>
                  </a:lnTo>
                  <a:lnTo>
                    <a:pt x="1128712" y="123825"/>
                  </a:lnTo>
                  <a:lnTo>
                    <a:pt x="1309687" y="69057"/>
                  </a:lnTo>
                  <a:lnTo>
                    <a:pt x="1345406" y="47625"/>
                  </a:lnTo>
                  <a:lnTo>
                    <a:pt x="1390650" y="23813"/>
                  </a:lnTo>
                  <a:lnTo>
                    <a:pt x="1443037" y="0"/>
                  </a:lnTo>
                  <a:lnTo>
                    <a:pt x="1476375" y="7144"/>
                  </a:lnTo>
                  <a:lnTo>
                    <a:pt x="1545431" y="28575"/>
                  </a:lnTo>
                  <a:lnTo>
                    <a:pt x="1604962" y="47625"/>
                  </a:lnTo>
                  <a:lnTo>
                    <a:pt x="1647825" y="69057"/>
                  </a:lnTo>
                  <a:lnTo>
                    <a:pt x="1674018" y="90488"/>
                  </a:lnTo>
                  <a:lnTo>
                    <a:pt x="1690687" y="111919"/>
                  </a:lnTo>
                  <a:lnTo>
                    <a:pt x="1695450" y="135732"/>
                  </a:lnTo>
                  <a:lnTo>
                    <a:pt x="1683543" y="164307"/>
                  </a:lnTo>
                  <a:lnTo>
                    <a:pt x="1669256" y="183357"/>
                  </a:lnTo>
                  <a:lnTo>
                    <a:pt x="1602581" y="200025"/>
                  </a:lnTo>
                  <a:lnTo>
                    <a:pt x="1469231" y="233363"/>
                  </a:lnTo>
                  <a:lnTo>
                    <a:pt x="1278731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8">
              <a:extLst>
                <a:ext uri="{FF2B5EF4-FFF2-40B4-BE49-F238E27FC236}">
                  <a16:creationId xmlns:a16="http://schemas.microsoft.com/office/drawing/2014/main" id="{999F334B-EEA5-4DE1-898B-8AB5213DB00F}"/>
                </a:ext>
              </a:extLst>
            </p:cNvPr>
            <p:cNvSpPr/>
            <p:nvPr/>
          </p:nvSpPr>
          <p:spPr>
            <a:xfrm>
              <a:off x="4191000" y="1563688"/>
              <a:ext cx="384175" cy="1089025"/>
            </a:xfrm>
            <a:custGeom>
              <a:avLst/>
              <a:gdLst>
                <a:gd name="connsiteX0" fmla="*/ 52388 w 383381"/>
                <a:gd name="connsiteY0" fmla="*/ 657225 h 1088232"/>
                <a:gd name="connsiteX1" fmla="*/ 97631 w 383381"/>
                <a:gd name="connsiteY1" fmla="*/ 559594 h 1088232"/>
                <a:gd name="connsiteX2" fmla="*/ 121444 w 383381"/>
                <a:gd name="connsiteY2" fmla="*/ 497682 h 1088232"/>
                <a:gd name="connsiteX3" fmla="*/ 152400 w 383381"/>
                <a:gd name="connsiteY3" fmla="*/ 397669 h 1088232"/>
                <a:gd name="connsiteX4" fmla="*/ 171450 w 383381"/>
                <a:gd name="connsiteY4" fmla="*/ 330994 h 1088232"/>
                <a:gd name="connsiteX5" fmla="*/ 176213 w 383381"/>
                <a:gd name="connsiteY5" fmla="*/ 292894 h 1088232"/>
                <a:gd name="connsiteX6" fmla="*/ 171450 w 383381"/>
                <a:gd name="connsiteY6" fmla="*/ 235744 h 1088232"/>
                <a:gd name="connsiteX7" fmla="*/ 161925 w 383381"/>
                <a:gd name="connsiteY7" fmla="*/ 159544 h 1088232"/>
                <a:gd name="connsiteX8" fmla="*/ 157163 w 383381"/>
                <a:gd name="connsiteY8" fmla="*/ 102394 h 1088232"/>
                <a:gd name="connsiteX9" fmla="*/ 152400 w 383381"/>
                <a:gd name="connsiteY9" fmla="*/ 54769 h 1088232"/>
                <a:gd name="connsiteX10" fmla="*/ 152400 w 383381"/>
                <a:gd name="connsiteY10" fmla="*/ 28575 h 1088232"/>
                <a:gd name="connsiteX11" fmla="*/ 154781 w 383381"/>
                <a:gd name="connsiteY11" fmla="*/ 14288 h 1088232"/>
                <a:gd name="connsiteX12" fmla="*/ 161925 w 383381"/>
                <a:gd name="connsiteY12" fmla="*/ 4763 h 1088232"/>
                <a:gd name="connsiteX13" fmla="*/ 180975 w 383381"/>
                <a:gd name="connsiteY13" fmla="*/ 0 h 1088232"/>
                <a:gd name="connsiteX14" fmla="*/ 204788 w 383381"/>
                <a:gd name="connsiteY14" fmla="*/ 14288 h 1088232"/>
                <a:gd name="connsiteX15" fmla="*/ 233363 w 383381"/>
                <a:gd name="connsiteY15" fmla="*/ 45244 h 1088232"/>
                <a:gd name="connsiteX16" fmla="*/ 295275 w 383381"/>
                <a:gd name="connsiteY16" fmla="*/ 147638 h 1088232"/>
                <a:gd name="connsiteX17" fmla="*/ 364331 w 383381"/>
                <a:gd name="connsiteY17" fmla="*/ 254794 h 1088232"/>
                <a:gd name="connsiteX18" fmla="*/ 383381 w 383381"/>
                <a:gd name="connsiteY18" fmla="*/ 364332 h 1088232"/>
                <a:gd name="connsiteX19" fmla="*/ 359569 w 383381"/>
                <a:gd name="connsiteY19" fmla="*/ 485775 h 1088232"/>
                <a:gd name="connsiteX20" fmla="*/ 333375 w 383381"/>
                <a:gd name="connsiteY20" fmla="*/ 616744 h 1088232"/>
                <a:gd name="connsiteX21" fmla="*/ 304800 w 383381"/>
                <a:gd name="connsiteY21" fmla="*/ 752475 h 1088232"/>
                <a:gd name="connsiteX22" fmla="*/ 276225 w 383381"/>
                <a:gd name="connsiteY22" fmla="*/ 871538 h 1088232"/>
                <a:gd name="connsiteX23" fmla="*/ 254794 w 383381"/>
                <a:gd name="connsiteY23" fmla="*/ 971550 h 1088232"/>
                <a:gd name="connsiteX24" fmla="*/ 226219 w 383381"/>
                <a:gd name="connsiteY24" fmla="*/ 1052513 h 1088232"/>
                <a:gd name="connsiteX25" fmla="*/ 211931 w 383381"/>
                <a:gd name="connsiteY25" fmla="*/ 1071563 h 1088232"/>
                <a:gd name="connsiteX26" fmla="*/ 188119 w 383381"/>
                <a:gd name="connsiteY26" fmla="*/ 1083469 h 1088232"/>
                <a:gd name="connsiteX27" fmla="*/ 161925 w 383381"/>
                <a:gd name="connsiteY27" fmla="*/ 1088232 h 1088232"/>
                <a:gd name="connsiteX28" fmla="*/ 133350 w 383381"/>
                <a:gd name="connsiteY28" fmla="*/ 1083469 h 1088232"/>
                <a:gd name="connsiteX29" fmla="*/ 116681 w 383381"/>
                <a:gd name="connsiteY29" fmla="*/ 1076325 h 1088232"/>
                <a:gd name="connsiteX30" fmla="*/ 92869 w 383381"/>
                <a:gd name="connsiteY30" fmla="*/ 1052513 h 1088232"/>
                <a:gd name="connsiteX31" fmla="*/ 64294 w 383381"/>
                <a:gd name="connsiteY31" fmla="*/ 1016794 h 1088232"/>
                <a:gd name="connsiteX32" fmla="*/ 33338 w 383381"/>
                <a:gd name="connsiteY32" fmla="*/ 962025 h 1088232"/>
                <a:gd name="connsiteX33" fmla="*/ 14288 w 383381"/>
                <a:gd name="connsiteY33" fmla="*/ 904875 h 1088232"/>
                <a:gd name="connsiteX34" fmla="*/ 0 w 383381"/>
                <a:gd name="connsiteY34" fmla="*/ 826294 h 1088232"/>
                <a:gd name="connsiteX35" fmla="*/ 0 w 383381"/>
                <a:gd name="connsiteY35" fmla="*/ 769144 h 1088232"/>
                <a:gd name="connsiteX36" fmla="*/ 14288 w 383381"/>
                <a:gd name="connsiteY36" fmla="*/ 733425 h 1088232"/>
                <a:gd name="connsiteX37" fmla="*/ 52388 w 383381"/>
                <a:gd name="connsiteY37" fmla="*/ 657225 h 10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3381" h="1088232">
                  <a:moveTo>
                    <a:pt x="52388" y="657225"/>
                  </a:moveTo>
                  <a:lnTo>
                    <a:pt x="97631" y="559594"/>
                  </a:lnTo>
                  <a:lnTo>
                    <a:pt x="121444" y="497682"/>
                  </a:lnTo>
                  <a:lnTo>
                    <a:pt x="152400" y="397669"/>
                  </a:lnTo>
                  <a:lnTo>
                    <a:pt x="171450" y="330994"/>
                  </a:lnTo>
                  <a:lnTo>
                    <a:pt x="176213" y="292894"/>
                  </a:lnTo>
                  <a:lnTo>
                    <a:pt x="171450" y="235744"/>
                  </a:lnTo>
                  <a:lnTo>
                    <a:pt x="161925" y="159544"/>
                  </a:lnTo>
                  <a:lnTo>
                    <a:pt x="157163" y="102394"/>
                  </a:lnTo>
                  <a:lnTo>
                    <a:pt x="152400" y="54769"/>
                  </a:lnTo>
                  <a:lnTo>
                    <a:pt x="152400" y="28575"/>
                  </a:lnTo>
                  <a:lnTo>
                    <a:pt x="154781" y="14288"/>
                  </a:lnTo>
                  <a:lnTo>
                    <a:pt x="161925" y="4763"/>
                  </a:lnTo>
                  <a:lnTo>
                    <a:pt x="180975" y="0"/>
                  </a:lnTo>
                  <a:lnTo>
                    <a:pt x="204788" y="14288"/>
                  </a:lnTo>
                  <a:lnTo>
                    <a:pt x="233363" y="45244"/>
                  </a:lnTo>
                  <a:lnTo>
                    <a:pt x="295275" y="147638"/>
                  </a:lnTo>
                  <a:lnTo>
                    <a:pt x="364331" y="254794"/>
                  </a:lnTo>
                  <a:lnTo>
                    <a:pt x="383381" y="364332"/>
                  </a:lnTo>
                  <a:lnTo>
                    <a:pt x="359569" y="485775"/>
                  </a:lnTo>
                  <a:lnTo>
                    <a:pt x="333375" y="616744"/>
                  </a:lnTo>
                  <a:lnTo>
                    <a:pt x="304800" y="752475"/>
                  </a:lnTo>
                  <a:lnTo>
                    <a:pt x="276225" y="871538"/>
                  </a:lnTo>
                  <a:lnTo>
                    <a:pt x="254794" y="971550"/>
                  </a:lnTo>
                  <a:lnTo>
                    <a:pt x="226219" y="1052513"/>
                  </a:lnTo>
                  <a:lnTo>
                    <a:pt x="211931" y="1071563"/>
                  </a:lnTo>
                  <a:lnTo>
                    <a:pt x="188119" y="1083469"/>
                  </a:lnTo>
                  <a:lnTo>
                    <a:pt x="161925" y="1088232"/>
                  </a:lnTo>
                  <a:lnTo>
                    <a:pt x="133350" y="1083469"/>
                  </a:lnTo>
                  <a:lnTo>
                    <a:pt x="116681" y="1076325"/>
                  </a:lnTo>
                  <a:lnTo>
                    <a:pt x="92869" y="1052513"/>
                  </a:lnTo>
                  <a:lnTo>
                    <a:pt x="64294" y="1016794"/>
                  </a:lnTo>
                  <a:lnTo>
                    <a:pt x="33338" y="962025"/>
                  </a:lnTo>
                  <a:lnTo>
                    <a:pt x="14288" y="904875"/>
                  </a:lnTo>
                  <a:lnTo>
                    <a:pt x="0" y="826294"/>
                  </a:lnTo>
                  <a:lnTo>
                    <a:pt x="0" y="769144"/>
                  </a:lnTo>
                  <a:lnTo>
                    <a:pt x="14288" y="733425"/>
                  </a:lnTo>
                  <a:lnTo>
                    <a:pt x="52388" y="657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1">
              <a:extLst>
                <a:ext uri="{FF2B5EF4-FFF2-40B4-BE49-F238E27FC236}">
                  <a16:creationId xmlns:a16="http://schemas.microsoft.com/office/drawing/2014/main" id="{6950770B-9F57-4E96-9DF5-EC9B7CDC2E2C}"/>
                </a:ext>
              </a:extLst>
            </p:cNvPr>
            <p:cNvSpPr/>
            <p:nvPr/>
          </p:nvSpPr>
          <p:spPr>
            <a:xfrm>
              <a:off x="4552950" y="2306638"/>
              <a:ext cx="2132013" cy="434975"/>
            </a:xfrm>
            <a:custGeom>
              <a:avLst/>
              <a:gdLst>
                <a:gd name="connsiteX0" fmla="*/ 1459706 w 2131219"/>
                <a:gd name="connsiteY0" fmla="*/ 295275 h 433388"/>
                <a:gd name="connsiteX1" fmla="*/ 1209675 w 2131219"/>
                <a:gd name="connsiteY1" fmla="*/ 321469 h 433388"/>
                <a:gd name="connsiteX2" fmla="*/ 1021556 w 2131219"/>
                <a:gd name="connsiteY2" fmla="*/ 359569 h 433388"/>
                <a:gd name="connsiteX3" fmla="*/ 754856 w 2131219"/>
                <a:gd name="connsiteY3" fmla="*/ 390525 h 433388"/>
                <a:gd name="connsiteX4" fmla="*/ 542925 w 2131219"/>
                <a:gd name="connsiteY4" fmla="*/ 411957 h 433388"/>
                <a:gd name="connsiteX5" fmla="*/ 371475 w 2131219"/>
                <a:gd name="connsiteY5" fmla="*/ 433388 h 433388"/>
                <a:gd name="connsiteX6" fmla="*/ 328613 w 2131219"/>
                <a:gd name="connsiteY6" fmla="*/ 433388 h 433388"/>
                <a:gd name="connsiteX7" fmla="*/ 304800 w 2131219"/>
                <a:gd name="connsiteY7" fmla="*/ 426244 h 433388"/>
                <a:gd name="connsiteX8" fmla="*/ 259556 w 2131219"/>
                <a:gd name="connsiteY8" fmla="*/ 409575 h 433388"/>
                <a:gd name="connsiteX9" fmla="*/ 183356 w 2131219"/>
                <a:gd name="connsiteY9" fmla="*/ 361950 h 433388"/>
                <a:gd name="connsiteX10" fmla="*/ 116681 w 2131219"/>
                <a:gd name="connsiteY10" fmla="*/ 309563 h 433388"/>
                <a:gd name="connsiteX11" fmla="*/ 54769 w 2131219"/>
                <a:gd name="connsiteY11" fmla="*/ 257175 h 433388"/>
                <a:gd name="connsiteX12" fmla="*/ 19050 w 2131219"/>
                <a:gd name="connsiteY12" fmla="*/ 221457 h 433388"/>
                <a:gd name="connsiteX13" fmla="*/ 4763 w 2131219"/>
                <a:gd name="connsiteY13" fmla="*/ 197644 h 433388"/>
                <a:gd name="connsiteX14" fmla="*/ 0 w 2131219"/>
                <a:gd name="connsiteY14" fmla="*/ 180975 h 433388"/>
                <a:gd name="connsiteX15" fmla="*/ 0 w 2131219"/>
                <a:gd name="connsiteY15" fmla="*/ 164307 h 433388"/>
                <a:gd name="connsiteX16" fmla="*/ 2381 w 2131219"/>
                <a:gd name="connsiteY16" fmla="*/ 152400 h 433388"/>
                <a:gd name="connsiteX17" fmla="*/ 14288 w 2131219"/>
                <a:gd name="connsiteY17" fmla="*/ 145257 h 433388"/>
                <a:gd name="connsiteX18" fmla="*/ 35719 w 2131219"/>
                <a:gd name="connsiteY18" fmla="*/ 145257 h 433388"/>
                <a:gd name="connsiteX19" fmla="*/ 52388 w 2131219"/>
                <a:gd name="connsiteY19" fmla="*/ 152400 h 433388"/>
                <a:gd name="connsiteX20" fmla="*/ 76200 w 2131219"/>
                <a:gd name="connsiteY20" fmla="*/ 176213 h 433388"/>
                <a:gd name="connsiteX21" fmla="*/ 104775 w 2131219"/>
                <a:gd name="connsiteY21" fmla="*/ 200025 h 433388"/>
                <a:gd name="connsiteX22" fmla="*/ 140494 w 2131219"/>
                <a:gd name="connsiteY22" fmla="*/ 219075 h 433388"/>
                <a:gd name="connsiteX23" fmla="*/ 202406 w 2131219"/>
                <a:gd name="connsiteY23" fmla="*/ 240507 h 433388"/>
                <a:gd name="connsiteX24" fmla="*/ 273844 w 2131219"/>
                <a:gd name="connsiteY24" fmla="*/ 252413 h 433388"/>
                <a:gd name="connsiteX25" fmla="*/ 321469 w 2131219"/>
                <a:gd name="connsiteY25" fmla="*/ 257175 h 433388"/>
                <a:gd name="connsiteX26" fmla="*/ 397669 w 2131219"/>
                <a:gd name="connsiteY26" fmla="*/ 250032 h 433388"/>
                <a:gd name="connsiteX27" fmla="*/ 616744 w 2131219"/>
                <a:gd name="connsiteY27" fmla="*/ 216694 h 433388"/>
                <a:gd name="connsiteX28" fmla="*/ 816769 w 2131219"/>
                <a:gd name="connsiteY28" fmla="*/ 185738 h 433388"/>
                <a:gd name="connsiteX29" fmla="*/ 1000125 w 2131219"/>
                <a:gd name="connsiteY29" fmla="*/ 157163 h 433388"/>
                <a:gd name="connsiteX30" fmla="*/ 1207294 w 2131219"/>
                <a:gd name="connsiteY30" fmla="*/ 121444 h 433388"/>
                <a:gd name="connsiteX31" fmla="*/ 1376363 w 2131219"/>
                <a:gd name="connsiteY31" fmla="*/ 100013 h 433388"/>
                <a:gd name="connsiteX32" fmla="*/ 1557338 w 2131219"/>
                <a:gd name="connsiteY32" fmla="*/ 71438 h 433388"/>
                <a:gd name="connsiteX33" fmla="*/ 1595438 w 2131219"/>
                <a:gd name="connsiteY33" fmla="*/ 45244 h 433388"/>
                <a:gd name="connsiteX34" fmla="*/ 1638300 w 2131219"/>
                <a:gd name="connsiteY34" fmla="*/ 23813 h 433388"/>
                <a:gd name="connsiteX35" fmla="*/ 1688306 w 2131219"/>
                <a:gd name="connsiteY35" fmla="*/ 4763 h 433388"/>
                <a:gd name="connsiteX36" fmla="*/ 1754981 w 2131219"/>
                <a:gd name="connsiteY36" fmla="*/ 0 h 433388"/>
                <a:gd name="connsiteX37" fmla="*/ 1821656 w 2131219"/>
                <a:gd name="connsiteY37" fmla="*/ 7144 h 433388"/>
                <a:gd name="connsiteX38" fmla="*/ 1938338 w 2131219"/>
                <a:gd name="connsiteY38" fmla="*/ 45244 h 433388"/>
                <a:gd name="connsiteX39" fmla="*/ 2040731 w 2131219"/>
                <a:gd name="connsiteY39" fmla="*/ 83344 h 433388"/>
                <a:gd name="connsiteX40" fmla="*/ 2088356 w 2131219"/>
                <a:gd name="connsiteY40" fmla="*/ 107157 h 433388"/>
                <a:gd name="connsiteX41" fmla="*/ 2109788 w 2131219"/>
                <a:gd name="connsiteY41" fmla="*/ 123825 h 433388"/>
                <a:gd name="connsiteX42" fmla="*/ 2126456 w 2131219"/>
                <a:gd name="connsiteY42" fmla="*/ 140494 h 433388"/>
                <a:gd name="connsiteX43" fmla="*/ 2131219 w 2131219"/>
                <a:gd name="connsiteY43" fmla="*/ 159544 h 433388"/>
                <a:gd name="connsiteX44" fmla="*/ 2116931 w 2131219"/>
                <a:gd name="connsiteY44" fmla="*/ 183357 h 433388"/>
                <a:gd name="connsiteX45" fmla="*/ 2090738 w 2131219"/>
                <a:gd name="connsiteY45" fmla="*/ 211932 h 433388"/>
                <a:gd name="connsiteX46" fmla="*/ 2055019 w 2131219"/>
                <a:gd name="connsiteY46" fmla="*/ 230982 h 433388"/>
                <a:gd name="connsiteX47" fmla="*/ 2007394 w 2131219"/>
                <a:gd name="connsiteY47" fmla="*/ 242888 h 433388"/>
                <a:gd name="connsiteX48" fmla="*/ 1931194 w 2131219"/>
                <a:gd name="connsiteY48" fmla="*/ 250032 h 433388"/>
                <a:gd name="connsiteX49" fmla="*/ 1819275 w 2131219"/>
                <a:gd name="connsiteY49" fmla="*/ 259557 h 433388"/>
                <a:gd name="connsiteX50" fmla="*/ 1459706 w 2131219"/>
                <a:gd name="connsiteY50" fmla="*/ 295275 h 433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31219" h="433388">
                  <a:moveTo>
                    <a:pt x="1459706" y="295275"/>
                  </a:moveTo>
                  <a:lnTo>
                    <a:pt x="1209675" y="321469"/>
                  </a:lnTo>
                  <a:lnTo>
                    <a:pt x="1021556" y="359569"/>
                  </a:lnTo>
                  <a:lnTo>
                    <a:pt x="754856" y="390525"/>
                  </a:lnTo>
                  <a:lnTo>
                    <a:pt x="542925" y="411957"/>
                  </a:lnTo>
                  <a:lnTo>
                    <a:pt x="371475" y="433388"/>
                  </a:lnTo>
                  <a:lnTo>
                    <a:pt x="328613" y="433388"/>
                  </a:lnTo>
                  <a:lnTo>
                    <a:pt x="304800" y="426244"/>
                  </a:lnTo>
                  <a:lnTo>
                    <a:pt x="259556" y="409575"/>
                  </a:lnTo>
                  <a:lnTo>
                    <a:pt x="183356" y="361950"/>
                  </a:lnTo>
                  <a:lnTo>
                    <a:pt x="116681" y="309563"/>
                  </a:lnTo>
                  <a:lnTo>
                    <a:pt x="54769" y="257175"/>
                  </a:lnTo>
                  <a:lnTo>
                    <a:pt x="19050" y="221457"/>
                  </a:lnTo>
                  <a:lnTo>
                    <a:pt x="4763" y="197644"/>
                  </a:lnTo>
                  <a:lnTo>
                    <a:pt x="0" y="180975"/>
                  </a:lnTo>
                  <a:lnTo>
                    <a:pt x="0" y="164307"/>
                  </a:lnTo>
                  <a:lnTo>
                    <a:pt x="2381" y="152400"/>
                  </a:lnTo>
                  <a:lnTo>
                    <a:pt x="14288" y="145257"/>
                  </a:lnTo>
                  <a:lnTo>
                    <a:pt x="35719" y="145257"/>
                  </a:lnTo>
                  <a:lnTo>
                    <a:pt x="52388" y="152400"/>
                  </a:lnTo>
                  <a:lnTo>
                    <a:pt x="76200" y="176213"/>
                  </a:lnTo>
                  <a:lnTo>
                    <a:pt x="104775" y="200025"/>
                  </a:lnTo>
                  <a:lnTo>
                    <a:pt x="140494" y="219075"/>
                  </a:lnTo>
                  <a:lnTo>
                    <a:pt x="202406" y="240507"/>
                  </a:lnTo>
                  <a:lnTo>
                    <a:pt x="273844" y="252413"/>
                  </a:lnTo>
                  <a:lnTo>
                    <a:pt x="321469" y="257175"/>
                  </a:lnTo>
                  <a:lnTo>
                    <a:pt x="397669" y="250032"/>
                  </a:lnTo>
                  <a:lnTo>
                    <a:pt x="616744" y="216694"/>
                  </a:lnTo>
                  <a:lnTo>
                    <a:pt x="816769" y="185738"/>
                  </a:lnTo>
                  <a:lnTo>
                    <a:pt x="1000125" y="157163"/>
                  </a:lnTo>
                  <a:lnTo>
                    <a:pt x="1207294" y="121444"/>
                  </a:lnTo>
                  <a:lnTo>
                    <a:pt x="1376363" y="100013"/>
                  </a:lnTo>
                  <a:lnTo>
                    <a:pt x="1557338" y="71438"/>
                  </a:lnTo>
                  <a:lnTo>
                    <a:pt x="1595438" y="45244"/>
                  </a:lnTo>
                  <a:lnTo>
                    <a:pt x="1638300" y="23813"/>
                  </a:lnTo>
                  <a:lnTo>
                    <a:pt x="1688306" y="4763"/>
                  </a:lnTo>
                  <a:lnTo>
                    <a:pt x="1754981" y="0"/>
                  </a:lnTo>
                  <a:lnTo>
                    <a:pt x="1821656" y="7144"/>
                  </a:lnTo>
                  <a:lnTo>
                    <a:pt x="1938338" y="45244"/>
                  </a:lnTo>
                  <a:lnTo>
                    <a:pt x="2040731" y="83344"/>
                  </a:lnTo>
                  <a:lnTo>
                    <a:pt x="2088356" y="107157"/>
                  </a:lnTo>
                  <a:lnTo>
                    <a:pt x="2109788" y="123825"/>
                  </a:lnTo>
                  <a:lnTo>
                    <a:pt x="2126456" y="140494"/>
                  </a:lnTo>
                  <a:lnTo>
                    <a:pt x="2131219" y="159544"/>
                  </a:lnTo>
                  <a:lnTo>
                    <a:pt x="2116931" y="183357"/>
                  </a:lnTo>
                  <a:lnTo>
                    <a:pt x="2090738" y="211932"/>
                  </a:lnTo>
                  <a:lnTo>
                    <a:pt x="2055019" y="230982"/>
                  </a:lnTo>
                  <a:lnTo>
                    <a:pt x="2007394" y="242888"/>
                  </a:lnTo>
                  <a:lnTo>
                    <a:pt x="1931194" y="250032"/>
                  </a:lnTo>
                  <a:lnTo>
                    <a:pt x="1819275" y="259557"/>
                  </a:lnTo>
                  <a:lnTo>
                    <a:pt x="1459706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1">
              <a:extLst>
                <a:ext uri="{FF2B5EF4-FFF2-40B4-BE49-F238E27FC236}">
                  <a16:creationId xmlns:a16="http://schemas.microsoft.com/office/drawing/2014/main" id="{D4E174D8-00CD-4C72-B49D-376B4C606296}"/>
                </a:ext>
              </a:extLst>
            </p:cNvPr>
            <p:cNvSpPr/>
            <p:nvPr/>
          </p:nvSpPr>
          <p:spPr>
            <a:xfrm>
              <a:off x="4105275" y="4479925"/>
              <a:ext cx="3117850" cy="585788"/>
            </a:xfrm>
            <a:custGeom>
              <a:avLst/>
              <a:gdLst>
                <a:gd name="connsiteX0" fmla="*/ 2056679 w 3118191"/>
                <a:gd name="connsiteY0" fmla="*/ 325953 h 585562"/>
                <a:gd name="connsiteX1" fmla="*/ 1828800 w 3118191"/>
                <a:gd name="connsiteY1" fmla="*/ 340376 h 585562"/>
                <a:gd name="connsiteX2" fmla="*/ 1658612 w 3118191"/>
                <a:gd name="connsiteY2" fmla="*/ 357683 h 585562"/>
                <a:gd name="connsiteX3" fmla="*/ 1468232 w 3118191"/>
                <a:gd name="connsiteY3" fmla="*/ 374990 h 585562"/>
                <a:gd name="connsiteX4" fmla="*/ 1176893 w 3118191"/>
                <a:gd name="connsiteY4" fmla="*/ 406720 h 585562"/>
                <a:gd name="connsiteX5" fmla="*/ 963437 w 3118191"/>
                <a:gd name="connsiteY5" fmla="*/ 435566 h 585562"/>
                <a:gd name="connsiteX6" fmla="*/ 787480 w 3118191"/>
                <a:gd name="connsiteY6" fmla="*/ 467296 h 585562"/>
                <a:gd name="connsiteX7" fmla="*/ 597100 w 3118191"/>
                <a:gd name="connsiteY7" fmla="*/ 522102 h 585562"/>
                <a:gd name="connsiteX8" fmla="*/ 366337 w 3118191"/>
                <a:gd name="connsiteY8" fmla="*/ 585562 h 585562"/>
                <a:gd name="connsiteX9" fmla="*/ 314415 w 3118191"/>
                <a:gd name="connsiteY9" fmla="*/ 550947 h 585562"/>
                <a:gd name="connsiteX10" fmla="*/ 190380 w 3118191"/>
                <a:gd name="connsiteY10" fmla="*/ 461526 h 585562"/>
                <a:gd name="connsiteX11" fmla="*/ 109613 w 3118191"/>
                <a:gd name="connsiteY11" fmla="*/ 400951 h 585562"/>
                <a:gd name="connsiteX12" fmla="*/ 34615 w 3118191"/>
                <a:gd name="connsiteY12" fmla="*/ 337491 h 585562"/>
                <a:gd name="connsiteX13" fmla="*/ 11538 w 3118191"/>
                <a:gd name="connsiteY13" fmla="*/ 311530 h 585562"/>
                <a:gd name="connsiteX14" fmla="*/ 0 w 3118191"/>
                <a:gd name="connsiteY14" fmla="*/ 285569 h 585562"/>
                <a:gd name="connsiteX15" fmla="*/ 2885 w 3118191"/>
                <a:gd name="connsiteY15" fmla="*/ 262493 h 585562"/>
                <a:gd name="connsiteX16" fmla="*/ 20192 w 3118191"/>
                <a:gd name="connsiteY16" fmla="*/ 250955 h 585562"/>
                <a:gd name="connsiteX17" fmla="*/ 43268 w 3118191"/>
                <a:gd name="connsiteY17" fmla="*/ 256724 h 585562"/>
                <a:gd name="connsiteX18" fmla="*/ 95190 w 3118191"/>
                <a:gd name="connsiteY18" fmla="*/ 276916 h 585562"/>
                <a:gd name="connsiteX19" fmla="*/ 147112 w 3118191"/>
                <a:gd name="connsiteY19" fmla="*/ 294223 h 585562"/>
                <a:gd name="connsiteX20" fmla="*/ 216341 w 3118191"/>
                <a:gd name="connsiteY20" fmla="*/ 314415 h 585562"/>
                <a:gd name="connsiteX21" fmla="*/ 288454 w 3118191"/>
                <a:gd name="connsiteY21" fmla="*/ 331722 h 585562"/>
                <a:gd name="connsiteX22" fmla="*/ 334607 w 3118191"/>
                <a:gd name="connsiteY22" fmla="*/ 337491 h 585562"/>
                <a:gd name="connsiteX23" fmla="*/ 426912 w 3118191"/>
                <a:gd name="connsiteY23" fmla="*/ 337491 h 585562"/>
                <a:gd name="connsiteX24" fmla="*/ 565370 w 3118191"/>
                <a:gd name="connsiteY24" fmla="*/ 317299 h 585562"/>
                <a:gd name="connsiteX25" fmla="*/ 905746 w 3118191"/>
                <a:gd name="connsiteY25" fmla="*/ 271147 h 585562"/>
                <a:gd name="connsiteX26" fmla="*/ 1133625 w 3118191"/>
                <a:gd name="connsiteY26" fmla="*/ 242301 h 585562"/>
                <a:gd name="connsiteX27" fmla="*/ 1471117 w 3118191"/>
                <a:gd name="connsiteY27" fmla="*/ 196149 h 585562"/>
                <a:gd name="connsiteX28" fmla="*/ 1649958 w 3118191"/>
                <a:gd name="connsiteY28" fmla="*/ 178841 h 585562"/>
                <a:gd name="connsiteX29" fmla="*/ 1776878 w 3118191"/>
                <a:gd name="connsiteY29" fmla="*/ 167303 h 585562"/>
                <a:gd name="connsiteX30" fmla="*/ 1955720 w 3118191"/>
                <a:gd name="connsiteY30" fmla="*/ 149996 h 585562"/>
                <a:gd name="connsiteX31" fmla="*/ 2125908 w 3118191"/>
                <a:gd name="connsiteY31" fmla="*/ 129804 h 585562"/>
                <a:gd name="connsiteX32" fmla="*/ 2310519 w 3118191"/>
                <a:gd name="connsiteY32" fmla="*/ 103843 h 585562"/>
                <a:gd name="connsiteX33" fmla="*/ 2535513 w 3118191"/>
                <a:gd name="connsiteY33" fmla="*/ 63460 h 585562"/>
                <a:gd name="connsiteX34" fmla="*/ 2564358 w 3118191"/>
                <a:gd name="connsiteY34" fmla="*/ 43268 h 585562"/>
                <a:gd name="connsiteX35" fmla="*/ 2607627 w 3118191"/>
                <a:gd name="connsiteY35" fmla="*/ 17307 h 585562"/>
                <a:gd name="connsiteX36" fmla="*/ 2665317 w 3118191"/>
                <a:gd name="connsiteY36" fmla="*/ 0 h 585562"/>
                <a:gd name="connsiteX37" fmla="*/ 2699932 w 3118191"/>
                <a:gd name="connsiteY37" fmla="*/ 2884 h 585562"/>
                <a:gd name="connsiteX38" fmla="*/ 2829736 w 3118191"/>
                <a:gd name="connsiteY38" fmla="*/ 54806 h 585562"/>
                <a:gd name="connsiteX39" fmla="*/ 2896081 w 3118191"/>
                <a:gd name="connsiteY39" fmla="*/ 83651 h 585562"/>
                <a:gd name="connsiteX40" fmla="*/ 2991271 w 3118191"/>
                <a:gd name="connsiteY40" fmla="*/ 129804 h 585562"/>
                <a:gd name="connsiteX41" fmla="*/ 3040308 w 3118191"/>
                <a:gd name="connsiteY41" fmla="*/ 164419 h 585562"/>
                <a:gd name="connsiteX42" fmla="*/ 3080692 w 3118191"/>
                <a:gd name="connsiteY42" fmla="*/ 199033 h 585562"/>
                <a:gd name="connsiteX43" fmla="*/ 3103768 w 3118191"/>
                <a:gd name="connsiteY43" fmla="*/ 224994 h 585562"/>
                <a:gd name="connsiteX44" fmla="*/ 3115306 w 3118191"/>
                <a:gd name="connsiteY44" fmla="*/ 253839 h 585562"/>
                <a:gd name="connsiteX45" fmla="*/ 3118191 w 3118191"/>
                <a:gd name="connsiteY45" fmla="*/ 291338 h 585562"/>
                <a:gd name="connsiteX46" fmla="*/ 3106652 w 3118191"/>
                <a:gd name="connsiteY46" fmla="*/ 331722 h 585562"/>
                <a:gd name="connsiteX47" fmla="*/ 3077807 w 3118191"/>
                <a:gd name="connsiteY47" fmla="*/ 357683 h 585562"/>
                <a:gd name="connsiteX48" fmla="*/ 3043193 w 3118191"/>
                <a:gd name="connsiteY48" fmla="*/ 360567 h 585562"/>
                <a:gd name="connsiteX49" fmla="*/ 2858582 w 3118191"/>
                <a:gd name="connsiteY49" fmla="*/ 337491 h 585562"/>
                <a:gd name="connsiteX50" fmla="*/ 2538398 w 3118191"/>
                <a:gd name="connsiteY50" fmla="*/ 314415 h 585562"/>
                <a:gd name="connsiteX51" fmla="*/ 2486476 w 3118191"/>
                <a:gd name="connsiteY51" fmla="*/ 311530 h 585562"/>
                <a:gd name="connsiteX52" fmla="*/ 2056679 w 3118191"/>
                <a:gd name="connsiteY52" fmla="*/ 325953 h 58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118191" h="585562">
                  <a:moveTo>
                    <a:pt x="2056679" y="325953"/>
                  </a:moveTo>
                  <a:lnTo>
                    <a:pt x="1828800" y="340376"/>
                  </a:lnTo>
                  <a:lnTo>
                    <a:pt x="1658612" y="357683"/>
                  </a:lnTo>
                  <a:lnTo>
                    <a:pt x="1468232" y="374990"/>
                  </a:lnTo>
                  <a:lnTo>
                    <a:pt x="1176893" y="406720"/>
                  </a:lnTo>
                  <a:lnTo>
                    <a:pt x="963437" y="435566"/>
                  </a:lnTo>
                  <a:lnTo>
                    <a:pt x="787480" y="467296"/>
                  </a:lnTo>
                  <a:lnTo>
                    <a:pt x="597100" y="522102"/>
                  </a:lnTo>
                  <a:lnTo>
                    <a:pt x="366337" y="585562"/>
                  </a:lnTo>
                  <a:lnTo>
                    <a:pt x="314415" y="550947"/>
                  </a:lnTo>
                  <a:lnTo>
                    <a:pt x="190380" y="461526"/>
                  </a:lnTo>
                  <a:lnTo>
                    <a:pt x="109613" y="400951"/>
                  </a:lnTo>
                  <a:lnTo>
                    <a:pt x="34615" y="337491"/>
                  </a:lnTo>
                  <a:lnTo>
                    <a:pt x="11538" y="311530"/>
                  </a:lnTo>
                  <a:lnTo>
                    <a:pt x="0" y="285569"/>
                  </a:lnTo>
                  <a:lnTo>
                    <a:pt x="2885" y="262493"/>
                  </a:lnTo>
                  <a:lnTo>
                    <a:pt x="20192" y="250955"/>
                  </a:lnTo>
                  <a:lnTo>
                    <a:pt x="43268" y="256724"/>
                  </a:lnTo>
                  <a:lnTo>
                    <a:pt x="95190" y="276916"/>
                  </a:lnTo>
                  <a:lnTo>
                    <a:pt x="147112" y="294223"/>
                  </a:lnTo>
                  <a:lnTo>
                    <a:pt x="216341" y="314415"/>
                  </a:lnTo>
                  <a:lnTo>
                    <a:pt x="288454" y="331722"/>
                  </a:lnTo>
                  <a:lnTo>
                    <a:pt x="334607" y="337491"/>
                  </a:lnTo>
                  <a:lnTo>
                    <a:pt x="426912" y="337491"/>
                  </a:lnTo>
                  <a:lnTo>
                    <a:pt x="565370" y="317299"/>
                  </a:lnTo>
                  <a:lnTo>
                    <a:pt x="905746" y="271147"/>
                  </a:lnTo>
                  <a:lnTo>
                    <a:pt x="1133625" y="242301"/>
                  </a:lnTo>
                  <a:lnTo>
                    <a:pt x="1471117" y="196149"/>
                  </a:lnTo>
                  <a:lnTo>
                    <a:pt x="1649958" y="178841"/>
                  </a:lnTo>
                  <a:lnTo>
                    <a:pt x="1776878" y="167303"/>
                  </a:lnTo>
                  <a:lnTo>
                    <a:pt x="1955720" y="149996"/>
                  </a:lnTo>
                  <a:lnTo>
                    <a:pt x="2125908" y="129804"/>
                  </a:lnTo>
                  <a:lnTo>
                    <a:pt x="2310519" y="103843"/>
                  </a:lnTo>
                  <a:lnTo>
                    <a:pt x="2535513" y="63460"/>
                  </a:lnTo>
                  <a:lnTo>
                    <a:pt x="2564358" y="43268"/>
                  </a:lnTo>
                  <a:lnTo>
                    <a:pt x="2607627" y="17307"/>
                  </a:lnTo>
                  <a:lnTo>
                    <a:pt x="2665317" y="0"/>
                  </a:lnTo>
                  <a:lnTo>
                    <a:pt x="2699932" y="2884"/>
                  </a:lnTo>
                  <a:lnTo>
                    <a:pt x="2829736" y="54806"/>
                  </a:lnTo>
                  <a:lnTo>
                    <a:pt x="2896081" y="83651"/>
                  </a:lnTo>
                  <a:lnTo>
                    <a:pt x="2991271" y="129804"/>
                  </a:lnTo>
                  <a:lnTo>
                    <a:pt x="3040308" y="164419"/>
                  </a:lnTo>
                  <a:lnTo>
                    <a:pt x="3080692" y="199033"/>
                  </a:lnTo>
                  <a:lnTo>
                    <a:pt x="3103768" y="224994"/>
                  </a:lnTo>
                  <a:lnTo>
                    <a:pt x="3115306" y="253839"/>
                  </a:lnTo>
                  <a:lnTo>
                    <a:pt x="3118191" y="291338"/>
                  </a:lnTo>
                  <a:lnTo>
                    <a:pt x="3106652" y="331722"/>
                  </a:lnTo>
                  <a:lnTo>
                    <a:pt x="3077807" y="357683"/>
                  </a:lnTo>
                  <a:lnTo>
                    <a:pt x="3043193" y="360567"/>
                  </a:lnTo>
                  <a:lnTo>
                    <a:pt x="2858582" y="337491"/>
                  </a:lnTo>
                  <a:lnTo>
                    <a:pt x="2538398" y="314415"/>
                  </a:lnTo>
                  <a:lnTo>
                    <a:pt x="2486476" y="311530"/>
                  </a:lnTo>
                  <a:lnTo>
                    <a:pt x="2056679" y="3259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4">
              <a:extLst>
                <a:ext uri="{FF2B5EF4-FFF2-40B4-BE49-F238E27FC236}">
                  <a16:creationId xmlns:a16="http://schemas.microsoft.com/office/drawing/2014/main" id="{B2B302E8-9048-4DCA-B7A8-A80D9D0BC846}"/>
                </a:ext>
              </a:extLst>
            </p:cNvPr>
            <p:cNvSpPr/>
            <p:nvPr/>
          </p:nvSpPr>
          <p:spPr>
            <a:xfrm rot="16200000">
              <a:off x="1325563" y="3427413"/>
              <a:ext cx="4340225" cy="549275"/>
            </a:xfrm>
            <a:custGeom>
              <a:avLst/>
              <a:gdLst>
                <a:gd name="connsiteX0" fmla="*/ 2639761 w 4340296"/>
                <a:gd name="connsiteY0" fmla="*/ 426168 h 550295"/>
                <a:gd name="connsiteX1" fmla="*/ 2254968 w 4340296"/>
                <a:gd name="connsiteY1" fmla="*/ 430306 h 550295"/>
                <a:gd name="connsiteX2" fmla="*/ 2089466 w 4340296"/>
                <a:gd name="connsiteY2" fmla="*/ 426168 h 550295"/>
                <a:gd name="connsiteX3" fmla="*/ 1675710 w 4340296"/>
                <a:gd name="connsiteY3" fmla="*/ 430306 h 550295"/>
                <a:gd name="connsiteX4" fmla="*/ 1295055 w 4340296"/>
                <a:gd name="connsiteY4" fmla="*/ 430306 h 550295"/>
                <a:gd name="connsiteX5" fmla="*/ 1067489 w 4340296"/>
                <a:gd name="connsiteY5" fmla="*/ 438581 h 550295"/>
                <a:gd name="connsiteX6" fmla="*/ 922675 w 4340296"/>
                <a:gd name="connsiteY6" fmla="*/ 450994 h 550295"/>
                <a:gd name="connsiteX7" fmla="*/ 686834 w 4340296"/>
                <a:gd name="connsiteY7" fmla="*/ 479957 h 550295"/>
                <a:gd name="connsiteX8" fmla="*/ 566845 w 4340296"/>
                <a:gd name="connsiteY8" fmla="*/ 500645 h 550295"/>
                <a:gd name="connsiteX9" fmla="*/ 430305 w 4340296"/>
                <a:gd name="connsiteY9" fmla="*/ 479957 h 550295"/>
                <a:gd name="connsiteX10" fmla="*/ 380655 w 4340296"/>
                <a:gd name="connsiteY10" fmla="*/ 467544 h 550295"/>
                <a:gd name="connsiteX11" fmla="*/ 322729 w 4340296"/>
                <a:gd name="connsiteY11" fmla="*/ 438581 h 550295"/>
                <a:gd name="connsiteX12" fmla="*/ 219290 w 4340296"/>
                <a:gd name="connsiteY12" fmla="*/ 384793 h 550295"/>
                <a:gd name="connsiteX13" fmla="*/ 95163 w 4340296"/>
                <a:gd name="connsiteY13" fmla="*/ 326867 h 550295"/>
                <a:gd name="connsiteX14" fmla="*/ 53788 w 4340296"/>
                <a:gd name="connsiteY14" fmla="*/ 310317 h 550295"/>
                <a:gd name="connsiteX15" fmla="*/ 33100 w 4340296"/>
                <a:gd name="connsiteY15" fmla="*/ 297904 h 550295"/>
                <a:gd name="connsiteX16" fmla="*/ 8275 w 4340296"/>
                <a:gd name="connsiteY16" fmla="*/ 281354 h 550295"/>
                <a:gd name="connsiteX17" fmla="*/ 0 w 4340296"/>
                <a:gd name="connsiteY17" fmla="*/ 248254 h 550295"/>
                <a:gd name="connsiteX18" fmla="*/ 4137 w 4340296"/>
                <a:gd name="connsiteY18" fmla="*/ 219291 h 550295"/>
                <a:gd name="connsiteX19" fmla="*/ 20687 w 4340296"/>
                <a:gd name="connsiteY19" fmla="*/ 202740 h 550295"/>
                <a:gd name="connsiteX20" fmla="*/ 95163 w 4340296"/>
                <a:gd name="connsiteY20" fmla="*/ 169640 h 550295"/>
                <a:gd name="connsiteX21" fmla="*/ 169639 w 4340296"/>
                <a:gd name="connsiteY21" fmla="*/ 132402 h 550295"/>
                <a:gd name="connsiteX22" fmla="*/ 575120 w 4340296"/>
                <a:gd name="connsiteY22" fmla="*/ 202740 h 550295"/>
                <a:gd name="connsiteX23" fmla="*/ 657871 w 4340296"/>
                <a:gd name="connsiteY23" fmla="*/ 211016 h 550295"/>
                <a:gd name="connsiteX24" fmla="*/ 852336 w 4340296"/>
                <a:gd name="connsiteY24" fmla="*/ 206878 h 550295"/>
                <a:gd name="connsiteX25" fmla="*/ 1212304 w 4340296"/>
                <a:gd name="connsiteY25" fmla="*/ 206878 h 550295"/>
                <a:gd name="connsiteX26" fmla="*/ 1559858 w 4340296"/>
                <a:gd name="connsiteY26" fmla="*/ 211016 h 550295"/>
                <a:gd name="connsiteX27" fmla="*/ 1886725 w 4340296"/>
                <a:gd name="connsiteY27" fmla="*/ 206878 h 550295"/>
                <a:gd name="connsiteX28" fmla="*/ 2081191 w 4340296"/>
                <a:gd name="connsiteY28" fmla="*/ 206878 h 550295"/>
                <a:gd name="connsiteX29" fmla="*/ 2726649 w 4340296"/>
                <a:gd name="connsiteY29" fmla="*/ 206878 h 550295"/>
                <a:gd name="connsiteX30" fmla="*/ 3053516 w 4340296"/>
                <a:gd name="connsiteY30" fmla="*/ 206878 h 550295"/>
                <a:gd name="connsiteX31" fmla="*/ 3223156 w 4340296"/>
                <a:gd name="connsiteY31" fmla="*/ 231703 h 550295"/>
                <a:gd name="connsiteX32" fmla="*/ 3521060 w 4340296"/>
                <a:gd name="connsiteY32" fmla="*/ 231703 h 550295"/>
                <a:gd name="connsiteX33" fmla="*/ 3992742 w 4340296"/>
                <a:gd name="connsiteY33" fmla="*/ 231703 h 550295"/>
                <a:gd name="connsiteX34" fmla="*/ 4042392 w 4340296"/>
                <a:gd name="connsiteY34" fmla="*/ 231703 h 550295"/>
                <a:gd name="connsiteX35" fmla="*/ 4087905 w 4340296"/>
                <a:gd name="connsiteY35" fmla="*/ 223428 h 550295"/>
                <a:gd name="connsiteX36" fmla="*/ 4133419 w 4340296"/>
                <a:gd name="connsiteY36" fmla="*/ 198603 h 550295"/>
                <a:gd name="connsiteX37" fmla="*/ 4178932 w 4340296"/>
                <a:gd name="connsiteY37" fmla="*/ 161365 h 550295"/>
                <a:gd name="connsiteX38" fmla="*/ 4232720 w 4340296"/>
                <a:gd name="connsiteY38" fmla="*/ 95164 h 550295"/>
                <a:gd name="connsiteX39" fmla="*/ 4257545 w 4340296"/>
                <a:gd name="connsiteY39" fmla="*/ 49651 h 550295"/>
                <a:gd name="connsiteX40" fmla="*/ 4278233 w 4340296"/>
                <a:gd name="connsiteY40" fmla="*/ 24826 h 550295"/>
                <a:gd name="connsiteX41" fmla="*/ 4294783 w 4340296"/>
                <a:gd name="connsiteY41" fmla="*/ 8275 h 550295"/>
                <a:gd name="connsiteX42" fmla="*/ 4315471 w 4340296"/>
                <a:gd name="connsiteY42" fmla="*/ 0 h 550295"/>
                <a:gd name="connsiteX43" fmla="*/ 4336159 w 4340296"/>
                <a:gd name="connsiteY43" fmla="*/ 12413 h 550295"/>
                <a:gd name="connsiteX44" fmla="*/ 4340296 w 4340296"/>
                <a:gd name="connsiteY44" fmla="*/ 49651 h 550295"/>
                <a:gd name="connsiteX45" fmla="*/ 4319609 w 4340296"/>
                <a:gd name="connsiteY45" fmla="*/ 128264 h 550295"/>
                <a:gd name="connsiteX46" fmla="*/ 4282371 w 4340296"/>
                <a:gd name="connsiteY46" fmla="*/ 244116 h 550295"/>
                <a:gd name="connsiteX47" fmla="*/ 4240995 w 4340296"/>
                <a:gd name="connsiteY47" fmla="*/ 339280 h 550295"/>
                <a:gd name="connsiteX48" fmla="*/ 4187207 w 4340296"/>
                <a:gd name="connsiteY48" fmla="*/ 430306 h 550295"/>
                <a:gd name="connsiteX49" fmla="*/ 4116868 w 4340296"/>
                <a:gd name="connsiteY49" fmla="*/ 500645 h 550295"/>
                <a:gd name="connsiteX50" fmla="*/ 4071355 w 4340296"/>
                <a:gd name="connsiteY50" fmla="*/ 537883 h 550295"/>
                <a:gd name="connsiteX51" fmla="*/ 4038255 w 4340296"/>
                <a:gd name="connsiteY51" fmla="*/ 550295 h 550295"/>
                <a:gd name="connsiteX52" fmla="*/ 4005154 w 4340296"/>
                <a:gd name="connsiteY52" fmla="*/ 546158 h 550295"/>
                <a:gd name="connsiteX53" fmla="*/ 3955504 w 4340296"/>
                <a:gd name="connsiteY53" fmla="*/ 525470 h 550295"/>
                <a:gd name="connsiteX54" fmla="*/ 3847927 w 4340296"/>
                <a:gd name="connsiteY54" fmla="*/ 500645 h 550295"/>
                <a:gd name="connsiteX55" fmla="*/ 3690700 w 4340296"/>
                <a:gd name="connsiteY55" fmla="*/ 484094 h 550295"/>
                <a:gd name="connsiteX56" fmla="*/ 3492097 w 4340296"/>
                <a:gd name="connsiteY56" fmla="*/ 467544 h 550295"/>
                <a:gd name="connsiteX57" fmla="*/ 3314182 w 4340296"/>
                <a:gd name="connsiteY57" fmla="*/ 450994 h 550295"/>
                <a:gd name="connsiteX58" fmla="*/ 3111442 w 4340296"/>
                <a:gd name="connsiteY58" fmla="*/ 426168 h 550295"/>
                <a:gd name="connsiteX59" fmla="*/ 2639761 w 4340296"/>
                <a:gd name="connsiteY59" fmla="*/ 426168 h 550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340296" h="550295">
                  <a:moveTo>
                    <a:pt x="2639761" y="426168"/>
                  </a:moveTo>
                  <a:lnTo>
                    <a:pt x="2254968" y="430306"/>
                  </a:lnTo>
                  <a:lnTo>
                    <a:pt x="2089466" y="426168"/>
                  </a:lnTo>
                  <a:lnTo>
                    <a:pt x="1675710" y="430306"/>
                  </a:lnTo>
                  <a:lnTo>
                    <a:pt x="1295055" y="430306"/>
                  </a:lnTo>
                  <a:lnTo>
                    <a:pt x="1067489" y="438581"/>
                  </a:lnTo>
                  <a:lnTo>
                    <a:pt x="922675" y="450994"/>
                  </a:lnTo>
                  <a:lnTo>
                    <a:pt x="686834" y="479957"/>
                  </a:lnTo>
                  <a:lnTo>
                    <a:pt x="566845" y="500645"/>
                  </a:lnTo>
                  <a:lnTo>
                    <a:pt x="430305" y="479957"/>
                  </a:lnTo>
                  <a:lnTo>
                    <a:pt x="380655" y="467544"/>
                  </a:lnTo>
                  <a:lnTo>
                    <a:pt x="322729" y="438581"/>
                  </a:lnTo>
                  <a:lnTo>
                    <a:pt x="219290" y="384793"/>
                  </a:lnTo>
                  <a:lnTo>
                    <a:pt x="95163" y="326867"/>
                  </a:lnTo>
                  <a:lnTo>
                    <a:pt x="53788" y="310317"/>
                  </a:lnTo>
                  <a:lnTo>
                    <a:pt x="33100" y="297904"/>
                  </a:lnTo>
                  <a:lnTo>
                    <a:pt x="8275" y="281354"/>
                  </a:lnTo>
                  <a:lnTo>
                    <a:pt x="0" y="248254"/>
                  </a:lnTo>
                  <a:lnTo>
                    <a:pt x="4137" y="219291"/>
                  </a:lnTo>
                  <a:lnTo>
                    <a:pt x="20687" y="202740"/>
                  </a:lnTo>
                  <a:lnTo>
                    <a:pt x="95163" y="169640"/>
                  </a:lnTo>
                  <a:lnTo>
                    <a:pt x="169639" y="132402"/>
                  </a:lnTo>
                  <a:lnTo>
                    <a:pt x="575120" y="202740"/>
                  </a:lnTo>
                  <a:lnTo>
                    <a:pt x="657871" y="211016"/>
                  </a:lnTo>
                  <a:lnTo>
                    <a:pt x="852336" y="206878"/>
                  </a:lnTo>
                  <a:lnTo>
                    <a:pt x="1212304" y="206878"/>
                  </a:lnTo>
                  <a:lnTo>
                    <a:pt x="1559858" y="211016"/>
                  </a:lnTo>
                  <a:lnTo>
                    <a:pt x="1886725" y="206878"/>
                  </a:lnTo>
                  <a:lnTo>
                    <a:pt x="2081191" y="206878"/>
                  </a:lnTo>
                  <a:lnTo>
                    <a:pt x="2726649" y="206878"/>
                  </a:lnTo>
                  <a:lnTo>
                    <a:pt x="3053516" y="206878"/>
                  </a:lnTo>
                  <a:lnTo>
                    <a:pt x="3223156" y="231703"/>
                  </a:lnTo>
                  <a:lnTo>
                    <a:pt x="3521060" y="231703"/>
                  </a:lnTo>
                  <a:lnTo>
                    <a:pt x="3992742" y="231703"/>
                  </a:lnTo>
                  <a:lnTo>
                    <a:pt x="4042392" y="231703"/>
                  </a:lnTo>
                  <a:lnTo>
                    <a:pt x="4087905" y="223428"/>
                  </a:lnTo>
                  <a:lnTo>
                    <a:pt x="4133419" y="198603"/>
                  </a:lnTo>
                  <a:lnTo>
                    <a:pt x="4178932" y="161365"/>
                  </a:lnTo>
                  <a:lnTo>
                    <a:pt x="4232720" y="95164"/>
                  </a:lnTo>
                  <a:lnTo>
                    <a:pt x="4257545" y="49651"/>
                  </a:lnTo>
                  <a:lnTo>
                    <a:pt x="4278233" y="24826"/>
                  </a:lnTo>
                  <a:lnTo>
                    <a:pt x="4294783" y="8275"/>
                  </a:lnTo>
                  <a:lnTo>
                    <a:pt x="4315471" y="0"/>
                  </a:lnTo>
                  <a:lnTo>
                    <a:pt x="4336159" y="12413"/>
                  </a:lnTo>
                  <a:lnTo>
                    <a:pt x="4340296" y="49651"/>
                  </a:lnTo>
                  <a:lnTo>
                    <a:pt x="4319609" y="128264"/>
                  </a:lnTo>
                  <a:lnTo>
                    <a:pt x="4282371" y="244116"/>
                  </a:lnTo>
                  <a:lnTo>
                    <a:pt x="4240995" y="339280"/>
                  </a:lnTo>
                  <a:lnTo>
                    <a:pt x="4187207" y="430306"/>
                  </a:lnTo>
                  <a:lnTo>
                    <a:pt x="4116868" y="500645"/>
                  </a:lnTo>
                  <a:lnTo>
                    <a:pt x="4071355" y="537883"/>
                  </a:lnTo>
                  <a:lnTo>
                    <a:pt x="4038255" y="550295"/>
                  </a:lnTo>
                  <a:lnTo>
                    <a:pt x="4005154" y="546158"/>
                  </a:lnTo>
                  <a:lnTo>
                    <a:pt x="3955504" y="525470"/>
                  </a:lnTo>
                  <a:lnTo>
                    <a:pt x="3847927" y="500645"/>
                  </a:lnTo>
                  <a:lnTo>
                    <a:pt x="3690700" y="484094"/>
                  </a:lnTo>
                  <a:lnTo>
                    <a:pt x="3492097" y="467544"/>
                  </a:lnTo>
                  <a:lnTo>
                    <a:pt x="3314182" y="450994"/>
                  </a:lnTo>
                  <a:lnTo>
                    <a:pt x="3111442" y="426168"/>
                  </a:lnTo>
                  <a:lnTo>
                    <a:pt x="2639761" y="4261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6">
              <a:extLst>
                <a:ext uri="{FF2B5EF4-FFF2-40B4-BE49-F238E27FC236}">
                  <a16:creationId xmlns:a16="http://schemas.microsoft.com/office/drawing/2014/main" id="{3AFC07DD-3E2C-4D30-B04F-49BF941CBCD1}"/>
                </a:ext>
              </a:extLst>
            </p:cNvPr>
            <p:cNvSpPr/>
            <p:nvPr/>
          </p:nvSpPr>
          <p:spPr>
            <a:xfrm>
              <a:off x="2943225" y="5154613"/>
              <a:ext cx="496888" cy="608012"/>
            </a:xfrm>
            <a:custGeom>
              <a:avLst/>
              <a:gdLst>
                <a:gd name="connsiteX0" fmla="*/ 192881 w 497681"/>
                <a:gd name="connsiteY0" fmla="*/ 83344 h 607219"/>
                <a:gd name="connsiteX1" fmla="*/ 319088 w 497681"/>
                <a:gd name="connsiteY1" fmla="*/ 154782 h 607219"/>
                <a:gd name="connsiteX2" fmla="*/ 350044 w 497681"/>
                <a:gd name="connsiteY2" fmla="*/ 171450 h 607219"/>
                <a:gd name="connsiteX3" fmla="*/ 381000 w 497681"/>
                <a:gd name="connsiteY3" fmla="*/ 180975 h 607219"/>
                <a:gd name="connsiteX4" fmla="*/ 409575 w 497681"/>
                <a:gd name="connsiteY4" fmla="*/ 185738 h 607219"/>
                <a:gd name="connsiteX5" fmla="*/ 435769 w 497681"/>
                <a:gd name="connsiteY5" fmla="*/ 180975 h 607219"/>
                <a:gd name="connsiteX6" fmla="*/ 461963 w 497681"/>
                <a:gd name="connsiteY6" fmla="*/ 164307 h 607219"/>
                <a:gd name="connsiteX7" fmla="*/ 497681 w 497681"/>
                <a:gd name="connsiteY7" fmla="*/ 92869 h 607219"/>
                <a:gd name="connsiteX8" fmla="*/ 473869 w 497681"/>
                <a:gd name="connsiteY8" fmla="*/ 607219 h 607219"/>
                <a:gd name="connsiteX9" fmla="*/ 411956 w 497681"/>
                <a:gd name="connsiteY9" fmla="*/ 552450 h 607219"/>
                <a:gd name="connsiteX10" fmla="*/ 350044 w 497681"/>
                <a:gd name="connsiteY10" fmla="*/ 445294 h 607219"/>
                <a:gd name="connsiteX11" fmla="*/ 280988 w 497681"/>
                <a:gd name="connsiteY11" fmla="*/ 338138 h 607219"/>
                <a:gd name="connsiteX12" fmla="*/ 197644 w 497681"/>
                <a:gd name="connsiteY12" fmla="*/ 233363 h 607219"/>
                <a:gd name="connsiteX13" fmla="*/ 133350 w 497681"/>
                <a:gd name="connsiteY13" fmla="*/ 166688 h 607219"/>
                <a:gd name="connsiteX14" fmla="*/ 80963 w 497681"/>
                <a:gd name="connsiteY14" fmla="*/ 119063 h 607219"/>
                <a:gd name="connsiteX15" fmla="*/ 35719 w 497681"/>
                <a:gd name="connsiteY15" fmla="*/ 80963 h 607219"/>
                <a:gd name="connsiteX16" fmla="*/ 19050 w 497681"/>
                <a:gd name="connsiteY16" fmla="*/ 66675 h 607219"/>
                <a:gd name="connsiteX17" fmla="*/ 4763 w 497681"/>
                <a:gd name="connsiteY17" fmla="*/ 47625 h 607219"/>
                <a:gd name="connsiteX18" fmla="*/ 0 w 497681"/>
                <a:gd name="connsiteY18" fmla="*/ 26194 h 607219"/>
                <a:gd name="connsiteX19" fmla="*/ 4763 w 497681"/>
                <a:gd name="connsiteY19" fmla="*/ 9525 h 607219"/>
                <a:gd name="connsiteX20" fmla="*/ 19050 w 497681"/>
                <a:gd name="connsiteY20" fmla="*/ 0 h 607219"/>
                <a:gd name="connsiteX21" fmla="*/ 38100 w 497681"/>
                <a:gd name="connsiteY21" fmla="*/ 0 h 607219"/>
                <a:gd name="connsiteX22" fmla="*/ 64294 w 497681"/>
                <a:gd name="connsiteY22" fmla="*/ 14288 h 607219"/>
                <a:gd name="connsiteX23" fmla="*/ 192881 w 497681"/>
                <a:gd name="connsiteY23" fmla="*/ 83344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7681" h="607219">
                  <a:moveTo>
                    <a:pt x="192881" y="83344"/>
                  </a:moveTo>
                  <a:lnTo>
                    <a:pt x="319088" y="154782"/>
                  </a:lnTo>
                  <a:lnTo>
                    <a:pt x="350044" y="171450"/>
                  </a:lnTo>
                  <a:lnTo>
                    <a:pt x="381000" y="180975"/>
                  </a:lnTo>
                  <a:lnTo>
                    <a:pt x="409575" y="185738"/>
                  </a:lnTo>
                  <a:lnTo>
                    <a:pt x="435769" y="180975"/>
                  </a:lnTo>
                  <a:lnTo>
                    <a:pt x="461963" y="164307"/>
                  </a:lnTo>
                  <a:lnTo>
                    <a:pt x="497681" y="92869"/>
                  </a:lnTo>
                  <a:lnTo>
                    <a:pt x="473869" y="607219"/>
                  </a:lnTo>
                  <a:lnTo>
                    <a:pt x="411956" y="552450"/>
                  </a:lnTo>
                  <a:lnTo>
                    <a:pt x="350044" y="445294"/>
                  </a:lnTo>
                  <a:lnTo>
                    <a:pt x="280988" y="338138"/>
                  </a:lnTo>
                  <a:lnTo>
                    <a:pt x="197644" y="233363"/>
                  </a:lnTo>
                  <a:lnTo>
                    <a:pt x="133350" y="166688"/>
                  </a:lnTo>
                  <a:lnTo>
                    <a:pt x="80963" y="119063"/>
                  </a:lnTo>
                  <a:lnTo>
                    <a:pt x="35719" y="80963"/>
                  </a:lnTo>
                  <a:lnTo>
                    <a:pt x="19050" y="66675"/>
                  </a:lnTo>
                  <a:lnTo>
                    <a:pt x="4763" y="47625"/>
                  </a:lnTo>
                  <a:lnTo>
                    <a:pt x="0" y="26194"/>
                  </a:lnTo>
                  <a:lnTo>
                    <a:pt x="4763" y="9525"/>
                  </a:lnTo>
                  <a:lnTo>
                    <a:pt x="19050" y="0"/>
                  </a:lnTo>
                  <a:lnTo>
                    <a:pt x="38100" y="0"/>
                  </a:lnTo>
                  <a:lnTo>
                    <a:pt x="64294" y="14288"/>
                  </a:lnTo>
                  <a:lnTo>
                    <a:pt x="192881" y="83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7">
              <a:extLst>
                <a:ext uri="{FF2B5EF4-FFF2-40B4-BE49-F238E27FC236}">
                  <a16:creationId xmlns:a16="http://schemas.microsoft.com/office/drawing/2014/main" id="{E6BB7F40-E4A1-4979-8289-3795C847905E}"/>
                </a:ext>
              </a:extLst>
            </p:cNvPr>
            <p:cNvSpPr/>
            <p:nvPr/>
          </p:nvSpPr>
          <p:spPr>
            <a:xfrm>
              <a:off x="2513013" y="3238500"/>
              <a:ext cx="1666875" cy="1200150"/>
            </a:xfrm>
            <a:custGeom>
              <a:avLst/>
              <a:gdLst>
                <a:gd name="connsiteX0" fmla="*/ 1314450 w 1666875"/>
                <a:gd name="connsiteY0" fmla="*/ 409575 h 1200150"/>
                <a:gd name="connsiteX1" fmla="*/ 1112044 w 1666875"/>
                <a:gd name="connsiteY1" fmla="*/ 588169 h 1200150"/>
                <a:gd name="connsiteX2" fmla="*/ 938212 w 1666875"/>
                <a:gd name="connsiteY2" fmla="*/ 731044 h 1200150"/>
                <a:gd name="connsiteX3" fmla="*/ 754856 w 1666875"/>
                <a:gd name="connsiteY3" fmla="*/ 859631 h 1200150"/>
                <a:gd name="connsiteX4" fmla="*/ 621506 w 1666875"/>
                <a:gd name="connsiteY4" fmla="*/ 957263 h 1200150"/>
                <a:gd name="connsiteX5" fmla="*/ 504825 w 1666875"/>
                <a:gd name="connsiteY5" fmla="*/ 1045369 h 1200150"/>
                <a:gd name="connsiteX6" fmla="*/ 419100 w 1666875"/>
                <a:gd name="connsiteY6" fmla="*/ 1112044 h 1200150"/>
                <a:gd name="connsiteX7" fmla="*/ 381000 w 1666875"/>
                <a:gd name="connsiteY7" fmla="*/ 1152525 h 1200150"/>
                <a:gd name="connsiteX8" fmla="*/ 352425 w 1666875"/>
                <a:gd name="connsiteY8" fmla="*/ 1176338 h 1200150"/>
                <a:gd name="connsiteX9" fmla="*/ 316706 w 1666875"/>
                <a:gd name="connsiteY9" fmla="*/ 1193006 h 1200150"/>
                <a:gd name="connsiteX10" fmla="*/ 300037 w 1666875"/>
                <a:gd name="connsiteY10" fmla="*/ 1200150 h 1200150"/>
                <a:gd name="connsiteX11" fmla="*/ 278606 w 1666875"/>
                <a:gd name="connsiteY11" fmla="*/ 1195388 h 1200150"/>
                <a:gd name="connsiteX12" fmla="*/ 214312 w 1666875"/>
                <a:gd name="connsiteY12" fmla="*/ 1164431 h 1200150"/>
                <a:gd name="connsiteX13" fmla="*/ 178594 w 1666875"/>
                <a:gd name="connsiteY13" fmla="*/ 1140619 h 1200150"/>
                <a:gd name="connsiteX14" fmla="*/ 150019 w 1666875"/>
                <a:gd name="connsiteY14" fmla="*/ 1119188 h 1200150"/>
                <a:gd name="connsiteX15" fmla="*/ 123825 w 1666875"/>
                <a:gd name="connsiteY15" fmla="*/ 1092994 h 1200150"/>
                <a:gd name="connsiteX16" fmla="*/ 95250 w 1666875"/>
                <a:gd name="connsiteY16" fmla="*/ 1062038 h 1200150"/>
                <a:gd name="connsiteX17" fmla="*/ 71437 w 1666875"/>
                <a:gd name="connsiteY17" fmla="*/ 1026319 h 1200150"/>
                <a:gd name="connsiteX18" fmla="*/ 42862 w 1666875"/>
                <a:gd name="connsiteY18" fmla="*/ 976313 h 1200150"/>
                <a:gd name="connsiteX19" fmla="*/ 26194 w 1666875"/>
                <a:gd name="connsiteY19" fmla="*/ 942975 h 1200150"/>
                <a:gd name="connsiteX20" fmla="*/ 9525 w 1666875"/>
                <a:gd name="connsiteY20" fmla="*/ 897731 h 1200150"/>
                <a:gd name="connsiteX21" fmla="*/ 0 w 1666875"/>
                <a:gd name="connsiteY21" fmla="*/ 864394 h 1200150"/>
                <a:gd name="connsiteX22" fmla="*/ 0 w 1666875"/>
                <a:gd name="connsiteY22" fmla="*/ 838200 h 1200150"/>
                <a:gd name="connsiteX23" fmla="*/ 4762 w 1666875"/>
                <a:gd name="connsiteY23" fmla="*/ 819150 h 1200150"/>
                <a:gd name="connsiteX24" fmla="*/ 16669 w 1666875"/>
                <a:gd name="connsiteY24" fmla="*/ 807244 h 1200150"/>
                <a:gd name="connsiteX25" fmla="*/ 28575 w 1666875"/>
                <a:gd name="connsiteY25" fmla="*/ 807244 h 1200150"/>
                <a:gd name="connsiteX26" fmla="*/ 47625 w 1666875"/>
                <a:gd name="connsiteY26" fmla="*/ 816769 h 1200150"/>
                <a:gd name="connsiteX27" fmla="*/ 90487 w 1666875"/>
                <a:gd name="connsiteY27" fmla="*/ 857250 h 1200150"/>
                <a:gd name="connsiteX28" fmla="*/ 114300 w 1666875"/>
                <a:gd name="connsiteY28" fmla="*/ 876300 h 1200150"/>
                <a:gd name="connsiteX29" fmla="*/ 133350 w 1666875"/>
                <a:gd name="connsiteY29" fmla="*/ 885825 h 1200150"/>
                <a:gd name="connsiteX30" fmla="*/ 161925 w 1666875"/>
                <a:gd name="connsiteY30" fmla="*/ 890588 h 1200150"/>
                <a:gd name="connsiteX31" fmla="*/ 204787 w 1666875"/>
                <a:gd name="connsiteY31" fmla="*/ 890588 h 1200150"/>
                <a:gd name="connsiteX32" fmla="*/ 257175 w 1666875"/>
                <a:gd name="connsiteY32" fmla="*/ 876300 h 1200150"/>
                <a:gd name="connsiteX33" fmla="*/ 369094 w 1666875"/>
                <a:gd name="connsiteY33" fmla="*/ 831056 h 1200150"/>
                <a:gd name="connsiteX34" fmla="*/ 521494 w 1666875"/>
                <a:gd name="connsiteY34" fmla="*/ 750094 h 1200150"/>
                <a:gd name="connsiteX35" fmla="*/ 690562 w 1666875"/>
                <a:gd name="connsiteY35" fmla="*/ 652463 h 1200150"/>
                <a:gd name="connsiteX36" fmla="*/ 935831 w 1666875"/>
                <a:gd name="connsiteY36" fmla="*/ 514350 h 1200150"/>
                <a:gd name="connsiteX37" fmla="*/ 1109662 w 1666875"/>
                <a:gd name="connsiteY37" fmla="*/ 385763 h 1200150"/>
                <a:gd name="connsiteX38" fmla="*/ 1266825 w 1666875"/>
                <a:gd name="connsiteY38" fmla="*/ 273844 h 1200150"/>
                <a:gd name="connsiteX39" fmla="*/ 1419225 w 1666875"/>
                <a:gd name="connsiteY39" fmla="*/ 159544 h 1200150"/>
                <a:gd name="connsiteX40" fmla="*/ 1564481 w 1666875"/>
                <a:gd name="connsiteY40" fmla="*/ 47625 h 1200150"/>
                <a:gd name="connsiteX41" fmla="*/ 1609725 w 1666875"/>
                <a:gd name="connsiteY41" fmla="*/ 16669 h 1200150"/>
                <a:gd name="connsiteX42" fmla="*/ 1626394 w 1666875"/>
                <a:gd name="connsiteY42" fmla="*/ 4763 h 1200150"/>
                <a:gd name="connsiteX43" fmla="*/ 1640681 w 1666875"/>
                <a:gd name="connsiteY43" fmla="*/ 0 h 1200150"/>
                <a:gd name="connsiteX44" fmla="*/ 1654969 w 1666875"/>
                <a:gd name="connsiteY44" fmla="*/ 0 h 1200150"/>
                <a:gd name="connsiteX45" fmla="*/ 1666875 w 1666875"/>
                <a:gd name="connsiteY45" fmla="*/ 7144 h 1200150"/>
                <a:gd name="connsiteX46" fmla="*/ 1666875 w 1666875"/>
                <a:gd name="connsiteY46" fmla="*/ 30956 h 1200150"/>
                <a:gd name="connsiteX47" fmla="*/ 1643062 w 1666875"/>
                <a:gd name="connsiteY47" fmla="*/ 76200 h 1200150"/>
                <a:gd name="connsiteX48" fmla="*/ 1538287 w 1666875"/>
                <a:gd name="connsiteY48" fmla="*/ 192881 h 1200150"/>
                <a:gd name="connsiteX49" fmla="*/ 1428750 w 1666875"/>
                <a:gd name="connsiteY49" fmla="*/ 302419 h 1200150"/>
                <a:gd name="connsiteX50" fmla="*/ 1314450 w 1666875"/>
                <a:gd name="connsiteY50" fmla="*/ 409575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66875" h="1200150">
                  <a:moveTo>
                    <a:pt x="1314450" y="409575"/>
                  </a:moveTo>
                  <a:lnTo>
                    <a:pt x="1112044" y="588169"/>
                  </a:lnTo>
                  <a:lnTo>
                    <a:pt x="938212" y="731044"/>
                  </a:lnTo>
                  <a:lnTo>
                    <a:pt x="754856" y="859631"/>
                  </a:lnTo>
                  <a:lnTo>
                    <a:pt x="621506" y="957263"/>
                  </a:lnTo>
                  <a:lnTo>
                    <a:pt x="504825" y="1045369"/>
                  </a:lnTo>
                  <a:lnTo>
                    <a:pt x="419100" y="1112044"/>
                  </a:lnTo>
                  <a:lnTo>
                    <a:pt x="381000" y="1152525"/>
                  </a:lnTo>
                  <a:lnTo>
                    <a:pt x="352425" y="1176338"/>
                  </a:lnTo>
                  <a:lnTo>
                    <a:pt x="316706" y="1193006"/>
                  </a:lnTo>
                  <a:lnTo>
                    <a:pt x="300037" y="1200150"/>
                  </a:lnTo>
                  <a:lnTo>
                    <a:pt x="278606" y="1195388"/>
                  </a:lnTo>
                  <a:lnTo>
                    <a:pt x="214312" y="1164431"/>
                  </a:lnTo>
                  <a:lnTo>
                    <a:pt x="178594" y="1140619"/>
                  </a:lnTo>
                  <a:lnTo>
                    <a:pt x="150019" y="1119188"/>
                  </a:lnTo>
                  <a:lnTo>
                    <a:pt x="123825" y="1092994"/>
                  </a:lnTo>
                  <a:lnTo>
                    <a:pt x="95250" y="1062038"/>
                  </a:lnTo>
                  <a:lnTo>
                    <a:pt x="71437" y="1026319"/>
                  </a:lnTo>
                  <a:lnTo>
                    <a:pt x="42862" y="976313"/>
                  </a:lnTo>
                  <a:lnTo>
                    <a:pt x="26194" y="942975"/>
                  </a:lnTo>
                  <a:lnTo>
                    <a:pt x="9525" y="897731"/>
                  </a:lnTo>
                  <a:lnTo>
                    <a:pt x="0" y="864394"/>
                  </a:lnTo>
                  <a:lnTo>
                    <a:pt x="0" y="838200"/>
                  </a:lnTo>
                  <a:lnTo>
                    <a:pt x="4762" y="819150"/>
                  </a:lnTo>
                  <a:lnTo>
                    <a:pt x="16669" y="807244"/>
                  </a:lnTo>
                  <a:lnTo>
                    <a:pt x="28575" y="807244"/>
                  </a:lnTo>
                  <a:lnTo>
                    <a:pt x="47625" y="816769"/>
                  </a:lnTo>
                  <a:lnTo>
                    <a:pt x="90487" y="857250"/>
                  </a:lnTo>
                  <a:lnTo>
                    <a:pt x="114300" y="876300"/>
                  </a:lnTo>
                  <a:lnTo>
                    <a:pt x="133350" y="885825"/>
                  </a:lnTo>
                  <a:lnTo>
                    <a:pt x="161925" y="890588"/>
                  </a:lnTo>
                  <a:lnTo>
                    <a:pt x="204787" y="890588"/>
                  </a:lnTo>
                  <a:lnTo>
                    <a:pt x="257175" y="876300"/>
                  </a:lnTo>
                  <a:lnTo>
                    <a:pt x="369094" y="831056"/>
                  </a:lnTo>
                  <a:lnTo>
                    <a:pt x="521494" y="750094"/>
                  </a:lnTo>
                  <a:lnTo>
                    <a:pt x="690562" y="652463"/>
                  </a:lnTo>
                  <a:lnTo>
                    <a:pt x="935831" y="514350"/>
                  </a:lnTo>
                  <a:lnTo>
                    <a:pt x="1109662" y="385763"/>
                  </a:lnTo>
                  <a:lnTo>
                    <a:pt x="1266825" y="273844"/>
                  </a:lnTo>
                  <a:lnTo>
                    <a:pt x="1419225" y="159544"/>
                  </a:lnTo>
                  <a:lnTo>
                    <a:pt x="1564481" y="47625"/>
                  </a:lnTo>
                  <a:lnTo>
                    <a:pt x="1609725" y="16669"/>
                  </a:lnTo>
                  <a:lnTo>
                    <a:pt x="1626394" y="4763"/>
                  </a:lnTo>
                  <a:lnTo>
                    <a:pt x="1640681" y="0"/>
                  </a:lnTo>
                  <a:lnTo>
                    <a:pt x="1654969" y="0"/>
                  </a:lnTo>
                  <a:lnTo>
                    <a:pt x="1666875" y="7144"/>
                  </a:lnTo>
                  <a:lnTo>
                    <a:pt x="1666875" y="30956"/>
                  </a:lnTo>
                  <a:lnTo>
                    <a:pt x="1643062" y="76200"/>
                  </a:lnTo>
                  <a:lnTo>
                    <a:pt x="1538287" y="192881"/>
                  </a:lnTo>
                  <a:lnTo>
                    <a:pt x="1428750" y="302419"/>
                  </a:lnTo>
                  <a:lnTo>
                    <a:pt x="1314450" y="409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9">
              <a:extLst>
                <a:ext uri="{FF2B5EF4-FFF2-40B4-BE49-F238E27FC236}">
                  <a16:creationId xmlns:a16="http://schemas.microsoft.com/office/drawing/2014/main" id="{281EB5B1-EF4C-4C57-B5E0-532BEA1FFA38}"/>
                </a:ext>
              </a:extLst>
            </p:cNvPr>
            <p:cNvSpPr/>
            <p:nvPr/>
          </p:nvSpPr>
          <p:spPr>
            <a:xfrm>
              <a:off x="4448175" y="1550988"/>
              <a:ext cx="2822575" cy="463550"/>
            </a:xfrm>
            <a:custGeom>
              <a:avLst/>
              <a:gdLst>
                <a:gd name="connsiteX0" fmla="*/ 906471 w 2822483"/>
                <a:gd name="connsiteY0" fmla="*/ 290705 h 462485"/>
                <a:gd name="connsiteX1" fmla="*/ 523269 w 2822483"/>
                <a:gd name="connsiteY1" fmla="*/ 343560 h 462485"/>
                <a:gd name="connsiteX2" fmla="*/ 55498 w 2822483"/>
                <a:gd name="connsiteY2" fmla="*/ 412273 h 462485"/>
                <a:gd name="connsiteX3" fmla="*/ 0 w 2822483"/>
                <a:gd name="connsiteY3" fmla="*/ 253706 h 462485"/>
                <a:gd name="connsiteX4" fmla="*/ 132138 w 2822483"/>
                <a:gd name="connsiteY4" fmla="*/ 243135 h 462485"/>
                <a:gd name="connsiteX5" fmla="*/ 446628 w 2822483"/>
                <a:gd name="connsiteY5" fmla="*/ 200851 h 462485"/>
                <a:gd name="connsiteX6" fmla="*/ 755833 w 2822483"/>
                <a:gd name="connsiteY6" fmla="*/ 163852 h 462485"/>
                <a:gd name="connsiteX7" fmla="*/ 1049181 w 2822483"/>
                <a:gd name="connsiteY7" fmla="*/ 129496 h 462485"/>
                <a:gd name="connsiteX8" fmla="*/ 1432383 w 2822483"/>
                <a:gd name="connsiteY8" fmla="*/ 92497 h 462485"/>
                <a:gd name="connsiteX9" fmla="*/ 1746874 w 2822483"/>
                <a:gd name="connsiteY9" fmla="*/ 66069 h 462485"/>
                <a:gd name="connsiteX10" fmla="*/ 2066649 w 2822483"/>
                <a:gd name="connsiteY10" fmla="*/ 42284 h 462485"/>
                <a:gd name="connsiteX11" fmla="*/ 2338855 w 2822483"/>
                <a:gd name="connsiteY11" fmla="*/ 21142 h 462485"/>
                <a:gd name="connsiteX12" fmla="*/ 2394353 w 2822483"/>
                <a:gd name="connsiteY12" fmla="*/ 13214 h 462485"/>
                <a:gd name="connsiteX13" fmla="*/ 2444566 w 2822483"/>
                <a:gd name="connsiteY13" fmla="*/ 0 h 462485"/>
                <a:gd name="connsiteX14" fmla="*/ 2502707 w 2822483"/>
                <a:gd name="connsiteY14" fmla="*/ 29070 h 462485"/>
                <a:gd name="connsiteX15" fmla="*/ 2584633 w 2822483"/>
                <a:gd name="connsiteY15" fmla="*/ 87211 h 462485"/>
                <a:gd name="connsiteX16" fmla="*/ 2655988 w 2822483"/>
                <a:gd name="connsiteY16" fmla="*/ 145352 h 462485"/>
                <a:gd name="connsiteX17" fmla="*/ 2740557 w 2822483"/>
                <a:gd name="connsiteY17" fmla="*/ 229921 h 462485"/>
                <a:gd name="connsiteX18" fmla="*/ 2801341 w 2822483"/>
                <a:gd name="connsiteY18" fmla="*/ 293348 h 462485"/>
                <a:gd name="connsiteX19" fmla="*/ 2817197 w 2822483"/>
                <a:gd name="connsiteY19" fmla="*/ 327704 h 462485"/>
                <a:gd name="connsiteX20" fmla="*/ 2822483 w 2822483"/>
                <a:gd name="connsiteY20" fmla="*/ 359417 h 462485"/>
                <a:gd name="connsiteX21" fmla="*/ 2817197 w 2822483"/>
                <a:gd name="connsiteY21" fmla="*/ 388488 h 462485"/>
                <a:gd name="connsiteX22" fmla="*/ 2806626 w 2822483"/>
                <a:gd name="connsiteY22" fmla="*/ 409630 h 462485"/>
                <a:gd name="connsiteX23" fmla="*/ 2793412 w 2822483"/>
                <a:gd name="connsiteY23" fmla="*/ 425486 h 462485"/>
                <a:gd name="connsiteX24" fmla="*/ 2774913 w 2822483"/>
                <a:gd name="connsiteY24" fmla="*/ 438700 h 462485"/>
                <a:gd name="connsiteX25" fmla="*/ 2743200 w 2822483"/>
                <a:gd name="connsiteY25" fmla="*/ 451914 h 462485"/>
                <a:gd name="connsiteX26" fmla="*/ 2698272 w 2822483"/>
                <a:gd name="connsiteY26" fmla="*/ 451914 h 462485"/>
                <a:gd name="connsiteX27" fmla="*/ 2634846 w 2822483"/>
                <a:gd name="connsiteY27" fmla="*/ 457200 h 462485"/>
                <a:gd name="connsiteX28" fmla="*/ 2566134 w 2822483"/>
                <a:gd name="connsiteY28" fmla="*/ 462485 h 462485"/>
                <a:gd name="connsiteX29" fmla="*/ 2296571 w 2822483"/>
                <a:gd name="connsiteY29" fmla="*/ 261634 h 462485"/>
                <a:gd name="connsiteX30" fmla="*/ 2217287 w 2822483"/>
                <a:gd name="connsiteY30" fmla="*/ 229921 h 462485"/>
                <a:gd name="connsiteX31" fmla="*/ 2138004 w 2822483"/>
                <a:gd name="connsiteY31" fmla="*/ 214064 h 462485"/>
                <a:gd name="connsiteX32" fmla="*/ 2027008 w 2822483"/>
                <a:gd name="connsiteY32" fmla="*/ 203493 h 462485"/>
                <a:gd name="connsiteX33" fmla="*/ 1897512 w 2822483"/>
                <a:gd name="connsiteY33" fmla="*/ 200851 h 462485"/>
                <a:gd name="connsiteX34" fmla="*/ 1715160 w 2822483"/>
                <a:gd name="connsiteY34" fmla="*/ 206136 h 462485"/>
                <a:gd name="connsiteX35" fmla="*/ 1509024 w 2822483"/>
                <a:gd name="connsiteY35" fmla="*/ 211422 h 462485"/>
                <a:gd name="connsiteX36" fmla="*/ 1376885 w 2822483"/>
                <a:gd name="connsiteY36" fmla="*/ 219350 h 462485"/>
                <a:gd name="connsiteX37" fmla="*/ 1205105 w 2822483"/>
                <a:gd name="connsiteY37" fmla="*/ 240492 h 462485"/>
                <a:gd name="connsiteX38" fmla="*/ 906471 w 2822483"/>
                <a:gd name="connsiteY38" fmla="*/ 290705 h 462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822483" h="462485">
                  <a:moveTo>
                    <a:pt x="906471" y="290705"/>
                  </a:moveTo>
                  <a:lnTo>
                    <a:pt x="523269" y="343560"/>
                  </a:lnTo>
                  <a:lnTo>
                    <a:pt x="55498" y="412273"/>
                  </a:lnTo>
                  <a:lnTo>
                    <a:pt x="0" y="253706"/>
                  </a:lnTo>
                  <a:lnTo>
                    <a:pt x="132138" y="243135"/>
                  </a:lnTo>
                  <a:lnTo>
                    <a:pt x="446628" y="200851"/>
                  </a:lnTo>
                  <a:lnTo>
                    <a:pt x="755833" y="163852"/>
                  </a:lnTo>
                  <a:lnTo>
                    <a:pt x="1049181" y="129496"/>
                  </a:lnTo>
                  <a:lnTo>
                    <a:pt x="1432383" y="92497"/>
                  </a:lnTo>
                  <a:lnTo>
                    <a:pt x="1746874" y="66069"/>
                  </a:lnTo>
                  <a:lnTo>
                    <a:pt x="2066649" y="42284"/>
                  </a:lnTo>
                  <a:lnTo>
                    <a:pt x="2338855" y="21142"/>
                  </a:lnTo>
                  <a:lnTo>
                    <a:pt x="2394353" y="13214"/>
                  </a:lnTo>
                  <a:lnTo>
                    <a:pt x="2444566" y="0"/>
                  </a:lnTo>
                  <a:lnTo>
                    <a:pt x="2502707" y="29070"/>
                  </a:lnTo>
                  <a:lnTo>
                    <a:pt x="2584633" y="87211"/>
                  </a:lnTo>
                  <a:lnTo>
                    <a:pt x="2655988" y="145352"/>
                  </a:lnTo>
                  <a:lnTo>
                    <a:pt x="2740557" y="229921"/>
                  </a:lnTo>
                  <a:lnTo>
                    <a:pt x="2801341" y="293348"/>
                  </a:lnTo>
                  <a:lnTo>
                    <a:pt x="2817197" y="327704"/>
                  </a:lnTo>
                  <a:lnTo>
                    <a:pt x="2822483" y="359417"/>
                  </a:lnTo>
                  <a:lnTo>
                    <a:pt x="2817197" y="388488"/>
                  </a:lnTo>
                  <a:lnTo>
                    <a:pt x="2806626" y="409630"/>
                  </a:lnTo>
                  <a:lnTo>
                    <a:pt x="2793412" y="425486"/>
                  </a:lnTo>
                  <a:lnTo>
                    <a:pt x="2774913" y="438700"/>
                  </a:lnTo>
                  <a:lnTo>
                    <a:pt x="2743200" y="451914"/>
                  </a:lnTo>
                  <a:lnTo>
                    <a:pt x="2698272" y="451914"/>
                  </a:lnTo>
                  <a:lnTo>
                    <a:pt x="2634846" y="457200"/>
                  </a:lnTo>
                  <a:lnTo>
                    <a:pt x="2566134" y="462485"/>
                  </a:lnTo>
                  <a:lnTo>
                    <a:pt x="2296571" y="261634"/>
                  </a:lnTo>
                  <a:lnTo>
                    <a:pt x="2217287" y="229921"/>
                  </a:lnTo>
                  <a:lnTo>
                    <a:pt x="2138004" y="214064"/>
                  </a:lnTo>
                  <a:lnTo>
                    <a:pt x="2027008" y="203493"/>
                  </a:lnTo>
                  <a:lnTo>
                    <a:pt x="1897512" y="200851"/>
                  </a:lnTo>
                  <a:lnTo>
                    <a:pt x="1715160" y="206136"/>
                  </a:lnTo>
                  <a:lnTo>
                    <a:pt x="1509024" y="211422"/>
                  </a:lnTo>
                  <a:lnTo>
                    <a:pt x="1376885" y="219350"/>
                  </a:lnTo>
                  <a:lnTo>
                    <a:pt x="1205105" y="240492"/>
                  </a:lnTo>
                  <a:lnTo>
                    <a:pt x="906471" y="2907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0">
              <a:extLst>
                <a:ext uri="{FF2B5EF4-FFF2-40B4-BE49-F238E27FC236}">
                  <a16:creationId xmlns:a16="http://schemas.microsoft.com/office/drawing/2014/main" id="{242D5401-B1BF-4DAD-BFD0-85CB09751482}"/>
                </a:ext>
              </a:extLst>
            </p:cNvPr>
            <p:cNvSpPr/>
            <p:nvPr/>
          </p:nvSpPr>
          <p:spPr>
            <a:xfrm>
              <a:off x="6399213" y="1733550"/>
              <a:ext cx="681037" cy="581025"/>
            </a:xfrm>
            <a:custGeom>
              <a:avLst/>
              <a:gdLst>
                <a:gd name="connsiteX0" fmla="*/ 142875 w 681037"/>
                <a:gd name="connsiteY0" fmla="*/ 352425 h 581025"/>
                <a:gd name="connsiteX1" fmla="*/ 240506 w 681037"/>
                <a:gd name="connsiteY1" fmla="*/ 226219 h 581025"/>
                <a:gd name="connsiteX2" fmla="*/ 311944 w 681037"/>
                <a:gd name="connsiteY2" fmla="*/ 130969 h 581025"/>
                <a:gd name="connsiteX3" fmla="*/ 309562 w 681037"/>
                <a:gd name="connsiteY3" fmla="*/ 0 h 581025"/>
                <a:gd name="connsiteX4" fmla="*/ 681037 w 681037"/>
                <a:gd name="connsiteY4" fmla="*/ 257175 h 581025"/>
                <a:gd name="connsiteX5" fmla="*/ 616744 w 681037"/>
                <a:gd name="connsiteY5" fmla="*/ 280988 h 581025"/>
                <a:gd name="connsiteX6" fmla="*/ 535781 w 681037"/>
                <a:gd name="connsiteY6" fmla="*/ 307181 h 581025"/>
                <a:gd name="connsiteX7" fmla="*/ 452437 w 681037"/>
                <a:gd name="connsiteY7" fmla="*/ 345281 h 581025"/>
                <a:gd name="connsiteX8" fmla="*/ 319087 w 681037"/>
                <a:gd name="connsiteY8" fmla="*/ 414338 h 581025"/>
                <a:gd name="connsiteX9" fmla="*/ 202406 w 681037"/>
                <a:gd name="connsiteY9" fmla="*/ 488156 h 581025"/>
                <a:gd name="connsiteX10" fmla="*/ 104775 w 681037"/>
                <a:gd name="connsiteY10" fmla="*/ 547688 h 581025"/>
                <a:gd name="connsiteX11" fmla="*/ 71437 w 681037"/>
                <a:gd name="connsiteY11" fmla="*/ 569119 h 581025"/>
                <a:gd name="connsiteX12" fmla="*/ 40481 w 681037"/>
                <a:gd name="connsiteY12" fmla="*/ 581025 h 581025"/>
                <a:gd name="connsiteX13" fmla="*/ 16669 w 681037"/>
                <a:gd name="connsiteY13" fmla="*/ 578644 h 581025"/>
                <a:gd name="connsiteX14" fmla="*/ 0 w 681037"/>
                <a:gd name="connsiteY14" fmla="*/ 566738 h 581025"/>
                <a:gd name="connsiteX15" fmla="*/ 4762 w 681037"/>
                <a:gd name="connsiteY15" fmla="*/ 545306 h 581025"/>
                <a:gd name="connsiteX16" fmla="*/ 19050 w 681037"/>
                <a:gd name="connsiteY16" fmla="*/ 514350 h 581025"/>
                <a:gd name="connsiteX17" fmla="*/ 59531 w 681037"/>
                <a:gd name="connsiteY17" fmla="*/ 454819 h 581025"/>
                <a:gd name="connsiteX18" fmla="*/ 142875 w 681037"/>
                <a:gd name="connsiteY18" fmla="*/ 352425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81037" h="581025">
                  <a:moveTo>
                    <a:pt x="142875" y="352425"/>
                  </a:moveTo>
                  <a:lnTo>
                    <a:pt x="240506" y="226219"/>
                  </a:lnTo>
                  <a:lnTo>
                    <a:pt x="311944" y="130969"/>
                  </a:lnTo>
                  <a:lnTo>
                    <a:pt x="309562" y="0"/>
                  </a:lnTo>
                  <a:lnTo>
                    <a:pt x="681037" y="257175"/>
                  </a:lnTo>
                  <a:lnTo>
                    <a:pt x="616744" y="280988"/>
                  </a:lnTo>
                  <a:lnTo>
                    <a:pt x="535781" y="307181"/>
                  </a:lnTo>
                  <a:lnTo>
                    <a:pt x="452437" y="345281"/>
                  </a:lnTo>
                  <a:lnTo>
                    <a:pt x="319087" y="414338"/>
                  </a:lnTo>
                  <a:lnTo>
                    <a:pt x="202406" y="488156"/>
                  </a:lnTo>
                  <a:lnTo>
                    <a:pt x="104775" y="547688"/>
                  </a:lnTo>
                  <a:lnTo>
                    <a:pt x="71437" y="569119"/>
                  </a:lnTo>
                  <a:lnTo>
                    <a:pt x="40481" y="581025"/>
                  </a:lnTo>
                  <a:lnTo>
                    <a:pt x="16669" y="578644"/>
                  </a:lnTo>
                  <a:lnTo>
                    <a:pt x="0" y="566738"/>
                  </a:lnTo>
                  <a:lnTo>
                    <a:pt x="4762" y="545306"/>
                  </a:lnTo>
                  <a:lnTo>
                    <a:pt x="19050" y="514350"/>
                  </a:lnTo>
                  <a:lnTo>
                    <a:pt x="59531" y="454819"/>
                  </a:lnTo>
                  <a:lnTo>
                    <a:pt x="142875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2">
              <a:extLst>
                <a:ext uri="{FF2B5EF4-FFF2-40B4-BE49-F238E27FC236}">
                  <a16:creationId xmlns:a16="http://schemas.microsoft.com/office/drawing/2014/main" id="{C79F432E-EEE7-48B8-8621-F174062C6A6C}"/>
                </a:ext>
              </a:extLst>
            </p:cNvPr>
            <p:cNvSpPr/>
            <p:nvPr/>
          </p:nvSpPr>
          <p:spPr>
            <a:xfrm>
              <a:off x="4405313" y="3068638"/>
              <a:ext cx="636587" cy="1431925"/>
            </a:xfrm>
            <a:custGeom>
              <a:avLst/>
              <a:gdLst>
                <a:gd name="connsiteX0" fmla="*/ 280987 w 635793"/>
                <a:gd name="connsiteY0" fmla="*/ 764382 h 1431132"/>
                <a:gd name="connsiteX1" fmla="*/ 233362 w 635793"/>
                <a:gd name="connsiteY1" fmla="*/ 457200 h 1431132"/>
                <a:gd name="connsiteX2" fmla="*/ 214312 w 635793"/>
                <a:gd name="connsiteY2" fmla="*/ 352425 h 1431132"/>
                <a:gd name="connsiteX3" fmla="*/ 197643 w 635793"/>
                <a:gd name="connsiteY3" fmla="*/ 290513 h 1431132"/>
                <a:gd name="connsiteX4" fmla="*/ 176212 w 635793"/>
                <a:gd name="connsiteY4" fmla="*/ 238125 h 1431132"/>
                <a:gd name="connsiteX5" fmla="*/ 150018 w 635793"/>
                <a:gd name="connsiteY5" fmla="*/ 192882 h 1431132"/>
                <a:gd name="connsiteX6" fmla="*/ 114300 w 635793"/>
                <a:gd name="connsiteY6" fmla="*/ 147638 h 1431132"/>
                <a:gd name="connsiteX7" fmla="*/ 71437 w 635793"/>
                <a:gd name="connsiteY7" fmla="*/ 107157 h 1431132"/>
                <a:gd name="connsiteX8" fmla="*/ 33337 w 635793"/>
                <a:gd name="connsiteY8" fmla="*/ 80963 h 1431132"/>
                <a:gd name="connsiteX9" fmla="*/ 11906 w 635793"/>
                <a:gd name="connsiteY9" fmla="*/ 64294 h 1431132"/>
                <a:gd name="connsiteX10" fmla="*/ 0 w 635793"/>
                <a:gd name="connsiteY10" fmla="*/ 45244 h 1431132"/>
                <a:gd name="connsiteX11" fmla="*/ 0 w 635793"/>
                <a:gd name="connsiteY11" fmla="*/ 23813 h 1431132"/>
                <a:gd name="connsiteX12" fmla="*/ 11906 w 635793"/>
                <a:gd name="connsiteY12" fmla="*/ 9525 h 1431132"/>
                <a:gd name="connsiteX13" fmla="*/ 33337 w 635793"/>
                <a:gd name="connsiteY13" fmla="*/ 2382 h 1431132"/>
                <a:gd name="connsiteX14" fmla="*/ 100012 w 635793"/>
                <a:gd name="connsiteY14" fmla="*/ 0 h 1431132"/>
                <a:gd name="connsiteX15" fmla="*/ 171450 w 635793"/>
                <a:gd name="connsiteY15" fmla="*/ 0 h 1431132"/>
                <a:gd name="connsiteX16" fmla="*/ 238125 w 635793"/>
                <a:gd name="connsiteY16" fmla="*/ 11907 h 1431132"/>
                <a:gd name="connsiteX17" fmla="*/ 297656 w 635793"/>
                <a:gd name="connsiteY17" fmla="*/ 28575 h 1431132"/>
                <a:gd name="connsiteX18" fmla="*/ 364331 w 635793"/>
                <a:gd name="connsiteY18" fmla="*/ 57150 h 1431132"/>
                <a:gd name="connsiteX19" fmla="*/ 416718 w 635793"/>
                <a:gd name="connsiteY19" fmla="*/ 85725 h 1431132"/>
                <a:gd name="connsiteX20" fmla="*/ 450056 w 635793"/>
                <a:gd name="connsiteY20" fmla="*/ 114300 h 1431132"/>
                <a:gd name="connsiteX21" fmla="*/ 450056 w 635793"/>
                <a:gd name="connsiteY21" fmla="*/ 240507 h 1431132"/>
                <a:gd name="connsiteX22" fmla="*/ 469106 w 635793"/>
                <a:gd name="connsiteY22" fmla="*/ 404813 h 1431132"/>
                <a:gd name="connsiteX23" fmla="*/ 500062 w 635793"/>
                <a:gd name="connsiteY23" fmla="*/ 611982 h 1431132"/>
                <a:gd name="connsiteX24" fmla="*/ 514350 w 635793"/>
                <a:gd name="connsiteY24" fmla="*/ 731044 h 1431132"/>
                <a:gd name="connsiteX25" fmla="*/ 592931 w 635793"/>
                <a:gd name="connsiteY25" fmla="*/ 1123950 h 1431132"/>
                <a:gd name="connsiteX26" fmla="*/ 635793 w 635793"/>
                <a:gd name="connsiteY26" fmla="*/ 1226344 h 1431132"/>
                <a:gd name="connsiteX27" fmla="*/ 590550 w 635793"/>
                <a:gd name="connsiteY27" fmla="*/ 1328738 h 1431132"/>
                <a:gd name="connsiteX28" fmla="*/ 561975 w 635793"/>
                <a:gd name="connsiteY28" fmla="*/ 1388269 h 1431132"/>
                <a:gd name="connsiteX29" fmla="*/ 533400 w 635793"/>
                <a:gd name="connsiteY29" fmla="*/ 1416844 h 1431132"/>
                <a:gd name="connsiteX30" fmla="*/ 507206 w 635793"/>
                <a:gd name="connsiteY30" fmla="*/ 1431132 h 1431132"/>
                <a:gd name="connsiteX31" fmla="*/ 492918 w 635793"/>
                <a:gd name="connsiteY31" fmla="*/ 1431132 h 1431132"/>
                <a:gd name="connsiteX32" fmla="*/ 473868 w 635793"/>
                <a:gd name="connsiteY32" fmla="*/ 1428750 h 1431132"/>
                <a:gd name="connsiteX33" fmla="*/ 450056 w 635793"/>
                <a:gd name="connsiteY33" fmla="*/ 1419225 h 1431132"/>
                <a:gd name="connsiteX34" fmla="*/ 433387 w 635793"/>
                <a:gd name="connsiteY34" fmla="*/ 1404938 h 1431132"/>
                <a:gd name="connsiteX35" fmla="*/ 407193 w 635793"/>
                <a:gd name="connsiteY35" fmla="*/ 1362075 h 1431132"/>
                <a:gd name="connsiteX36" fmla="*/ 383381 w 635793"/>
                <a:gd name="connsiteY36" fmla="*/ 1300163 h 1431132"/>
                <a:gd name="connsiteX37" fmla="*/ 371475 w 635793"/>
                <a:gd name="connsiteY37" fmla="*/ 1231107 h 1431132"/>
                <a:gd name="connsiteX38" fmla="*/ 311943 w 635793"/>
                <a:gd name="connsiteY38" fmla="*/ 916782 h 1431132"/>
                <a:gd name="connsiteX39" fmla="*/ 280987 w 635793"/>
                <a:gd name="connsiteY39" fmla="*/ 764382 h 1431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35793" h="1431132">
                  <a:moveTo>
                    <a:pt x="280987" y="764382"/>
                  </a:moveTo>
                  <a:lnTo>
                    <a:pt x="233362" y="457200"/>
                  </a:lnTo>
                  <a:lnTo>
                    <a:pt x="214312" y="352425"/>
                  </a:lnTo>
                  <a:lnTo>
                    <a:pt x="197643" y="290513"/>
                  </a:lnTo>
                  <a:lnTo>
                    <a:pt x="176212" y="238125"/>
                  </a:lnTo>
                  <a:lnTo>
                    <a:pt x="150018" y="192882"/>
                  </a:lnTo>
                  <a:lnTo>
                    <a:pt x="114300" y="147638"/>
                  </a:lnTo>
                  <a:lnTo>
                    <a:pt x="71437" y="107157"/>
                  </a:lnTo>
                  <a:lnTo>
                    <a:pt x="33337" y="80963"/>
                  </a:lnTo>
                  <a:lnTo>
                    <a:pt x="11906" y="64294"/>
                  </a:lnTo>
                  <a:lnTo>
                    <a:pt x="0" y="45244"/>
                  </a:lnTo>
                  <a:lnTo>
                    <a:pt x="0" y="23813"/>
                  </a:lnTo>
                  <a:lnTo>
                    <a:pt x="11906" y="9525"/>
                  </a:lnTo>
                  <a:lnTo>
                    <a:pt x="33337" y="2382"/>
                  </a:lnTo>
                  <a:lnTo>
                    <a:pt x="100012" y="0"/>
                  </a:lnTo>
                  <a:lnTo>
                    <a:pt x="171450" y="0"/>
                  </a:lnTo>
                  <a:lnTo>
                    <a:pt x="238125" y="11907"/>
                  </a:lnTo>
                  <a:lnTo>
                    <a:pt x="297656" y="28575"/>
                  </a:lnTo>
                  <a:lnTo>
                    <a:pt x="364331" y="57150"/>
                  </a:lnTo>
                  <a:lnTo>
                    <a:pt x="416718" y="85725"/>
                  </a:lnTo>
                  <a:lnTo>
                    <a:pt x="450056" y="114300"/>
                  </a:lnTo>
                  <a:lnTo>
                    <a:pt x="450056" y="240507"/>
                  </a:lnTo>
                  <a:lnTo>
                    <a:pt x="469106" y="404813"/>
                  </a:lnTo>
                  <a:lnTo>
                    <a:pt x="500062" y="611982"/>
                  </a:lnTo>
                  <a:lnTo>
                    <a:pt x="514350" y="731044"/>
                  </a:lnTo>
                  <a:lnTo>
                    <a:pt x="592931" y="1123950"/>
                  </a:lnTo>
                  <a:lnTo>
                    <a:pt x="635793" y="1226344"/>
                  </a:lnTo>
                  <a:lnTo>
                    <a:pt x="590550" y="1328738"/>
                  </a:lnTo>
                  <a:lnTo>
                    <a:pt x="561975" y="1388269"/>
                  </a:lnTo>
                  <a:lnTo>
                    <a:pt x="533400" y="1416844"/>
                  </a:lnTo>
                  <a:lnTo>
                    <a:pt x="507206" y="1431132"/>
                  </a:lnTo>
                  <a:lnTo>
                    <a:pt x="492918" y="1431132"/>
                  </a:lnTo>
                  <a:lnTo>
                    <a:pt x="473868" y="1428750"/>
                  </a:lnTo>
                  <a:lnTo>
                    <a:pt x="450056" y="1419225"/>
                  </a:lnTo>
                  <a:lnTo>
                    <a:pt x="433387" y="1404938"/>
                  </a:lnTo>
                  <a:lnTo>
                    <a:pt x="407193" y="1362075"/>
                  </a:lnTo>
                  <a:lnTo>
                    <a:pt x="383381" y="1300163"/>
                  </a:lnTo>
                  <a:lnTo>
                    <a:pt x="371475" y="1231107"/>
                  </a:lnTo>
                  <a:lnTo>
                    <a:pt x="311943" y="916782"/>
                  </a:lnTo>
                  <a:lnTo>
                    <a:pt x="280987" y="7643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3">
              <a:extLst>
                <a:ext uri="{FF2B5EF4-FFF2-40B4-BE49-F238E27FC236}">
                  <a16:creationId xmlns:a16="http://schemas.microsoft.com/office/drawing/2014/main" id="{2C04800A-76E3-404B-A11A-B3780D4D9658}"/>
                </a:ext>
              </a:extLst>
            </p:cNvPr>
            <p:cNvSpPr/>
            <p:nvPr/>
          </p:nvSpPr>
          <p:spPr>
            <a:xfrm>
              <a:off x="4686300" y="2982913"/>
              <a:ext cx="2165350" cy="1246187"/>
            </a:xfrm>
            <a:custGeom>
              <a:avLst/>
              <a:gdLst>
                <a:gd name="connsiteX0" fmla="*/ 1278731 w 2164556"/>
                <a:gd name="connsiteY0" fmla="*/ 254794 h 1245394"/>
                <a:gd name="connsiteX1" fmla="*/ 1083469 w 2164556"/>
                <a:gd name="connsiteY1" fmla="*/ 271463 h 1245394"/>
                <a:gd name="connsiteX2" fmla="*/ 888206 w 2164556"/>
                <a:gd name="connsiteY2" fmla="*/ 288132 h 1245394"/>
                <a:gd name="connsiteX3" fmla="*/ 500063 w 2164556"/>
                <a:gd name="connsiteY3" fmla="*/ 323850 h 1245394"/>
                <a:gd name="connsiteX4" fmla="*/ 119063 w 2164556"/>
                <a:gd name="connsiteY4" fmla="*/ 361950 h 1245394"/>
                <a:gd name="connsiteX5" fmla="*/ 0 w 2164556"/>
                <a:gd name="connsiteY5" fmla="*/ 195263 h 1245394"/>
                <a:gd name="connsiteX6" fmla="*/ 290513 w 2164556"/>
                <a:gd name="connsiteY6" fmla="*/ 161925 h 1245394"/>
                <a:gd name="connsiteX7" fmla="*/ 619125 w 2164556"/>
                <a:gd name="connsiteY7" fmla="*/ 130969 h 1245394"/>
                <a:gd name="connsiteX8" fmla="*/ 888206 w 2164556"/>
                <a:gd name="connsiteY8" fmla="*/ 107157 h 1245394"/>
                <a:gd name="connsiteX9" fmla="*/ 1078706 w 2164556"/>
                <a:gd name="connsiteY9" fmla="*/ 92869 h 1245394"/>
                <a:gd name="connsiteX10" fmla="*/ 1278731 w 2164556"/>
                <a:gd name="connsiteY10" fmla="*/ 76200 h 1245394"/>
                <a:gd name="connsiteX11" fmla="*/ 1728788 w 2164556"/>
                <a:gd name="connsiteY11" fmla="*/ 45244 h 1245394"/>
                <a:gd name="connsiteX12" fmla="*/ 1862138 w 2164556"/>
                <a:gd name="connsiteY12" fmla="*/ 0 h 1245394"/>
                <a:gd name="connsiteX13" fmla="*/ 1885950 w 2164556"/>
                <a:gd name="connsiteY13" fmla="*/ 16669 h 1245394"/>
                <a:gd name="connsiteX14" fmla="*/ 1976438 w 2164556"/>
                <a:gd name="connsiteY14" fmla="*/ 97632 h 1245394"/>
                <a:gd name="connsiteX15" fmla="*/ 2057400 w 2164556"/>
                <a:gd name="connsiteY15" fmla="*/ 173832 h 1245394"/>
                <a:gd name="connsiteX16" fmla="*/ 2097881 w 2164556"/>
                <a:gd name="connsiteY16" fmla="*/ 207169 h 1245394"/>
                <a:gd name="connsiteX17" fmla="*/ 2128838 w 2164556"/>
                <a:gd name="connsiteY17" fmla="*/ 228600 h 1245394"/>
                <a:gd name="connsiteX18" fmla="*/ 2147888 w 2164556"/>
                <a:gd name="connsiteY18" fmla="*/ 250032 h 1245394"/>
                <a:gd name="connsiteX19" fmla="*/ 2164556 w 2164556"/>
                <a:gd name="connsiteY19" fmla="*/ 280988 h 1245394"/>
                <a:gd name="connsiteX20" fmla="*/ 2164556 w 2164556"/>
                <a:gd name="connsiteY20" fmla="*/ 319088 h 1245394"/>
                <a:gd name="connsiteX21" fmla="*/ 2150269 w 2164556"/>
                <a:gd name="connsiteY21" fmla="*/ 359569 h 1245394"/>
                <a:gd name="connsiteX22" fmla="*/ 2112169 w 2164556"/>
                <a:gd name="connsiteY22" fmla="*/ 404813 h 1245394"/>
                <a:gd name="connsiteX23" fmla="*/ 2050256 w 2164556"/>
                <a:gd name="connsiteY23" fmla="*/ 654844 h 1245394"/>
                <a:gd name="connsiteX24" fmla="*/ 2012156 w 2164556"/>
                <a:gd name="connsiteY24" fmla="*/ 821532 h 1245394"/>
                <a:gd name="connsiteX25" fmla="*/ 1962150 w 2164556"/>
                <a:gd name="connsiteY25" fmla="*/ 1026319 h 1245394"/>
                <a:gd name="connsiteX26" fmla="*/ 1940719 w 2164556"/>
                <a:gd name="connsiteY26" fmla="*/ 1095375 h 1245394"/>
                <a:gd name="connsiteX27" fmla="*/ 1921669 w 2164556"/>
                <a:gd name="connsiteY27" fmla="*/ 1140619 h 1245394"/>
                <a:gd name="connsiteX28" fmla="*/ 1893094 w 2164556"/>
                <a:gd name="connsiteY28" fmla="*/ 1188244 h 1245394"/>
                <a:gd name="connsiteX29" fmla="*/ 1852613 w 2164556"/>
                <a:gd name="connsiteY29" fmla="*/ 1233488 h 1245394"/>
                <a:gd name="connsiteX30" fmla="*/ 1831181 w 2164556"/>
                <a:gd name="connsiteY30" fmla="*/ 1245394 h 1245394"/>
                <a:gd name="connsiteX31" fmla="*/ 1804988 w 2164556"/>
                <a:gd name="connsiteY31" fmla="*/ 1235869 h 1245394"/>
                <a:gd name="connsiteX32" fmla="*/ 1754981 w 2164556"/>
                <a:gd name="connsiteY32" fmla="*/ 1221582 h 1245394"/>
                <a:gd name="connsiteX33" fmla="*/ 1728788 w 2164556"/>
                <a:gd name="connsiteY33" fmla="*/ 1216819 h 1245394"/>
                <a:gd name="connsiteX34" fmla="*/ 1733550 w 2164556"/>
                <a:gd name="connsiteY34" fmla="*/ 1100138 h 1245394"/>
                <a:gd name="connsiteX35" fmla="*/ 1740694 w 2164556"/>
                <a:gd name="connsiteY35" fmla="*/ 1033463 h 1245394"/>
                <a:gd name="connsiteX36" fmla="*/ 1757363 w 2164556"/>
                <a:gd name="connsiteY36" fmla="*/ 864394 h 1245394"/>
                <a:gd name="connsiteX37" fmla="*/ 1776413 w 2164556"/>
                <a:gd name="connsiteY37" fmla="*/ 695325 h 1245394"/>
                <a:gd name="connsiteX38" fmla="*/ 1795463 w 2164556"/>
                <a:gd name="connsiteY38" fmla="*/ 602457 h 1245394"/>
                <a:gd name="connsiteX39" fmla="*/ 1816894 w 2164556"/>
                <a:gd name="connsiteY39" fmla="*/ 459582 h 1245394"/>
                <a:gd name="connsiteX40" fmla="*/ 1833563 w 2164556"/>
                <a:gd name="connsiteY40" fmla="*/ 373857 h 1245394"/>
                <a:gd name="connsiteX41" fmla="*/ 1843088 w 2164556"/>
                <a:gd name="connsiteY41" fmla="*/ 309563 h 1245394"/>
                <a:gd name="connsiteX42" fmla="*/ 1840706 w 2164556"/>
                <a:gd name="connsiteY42" fmla="*/ 266700 h 1245394"/>
                <a:gd name="connsiteX43" fmla="*/ 1826419 w 2164556"/>
                <a:gd name="connsiteY43" fmla="*/ 245269 h 1245394"/>
                <a:gd name="connsiteX44" fmla="*/ 1797844 w 2164556"/>
                <a:gd name="connsiteY44" fmla="*/ 228600 h 1245394"/>
                <a:gd name="connsiteX45" fmla="*/ 1752600 w 2164556"/>
                <a:gd name="connsiteY45" fmla="*/ 223838 h 1245394"/>
                <a:gd name="connsiteX46" fmla="*/ 1557338 w 2164556"/>
                <a:gd name="connsiteY46" fmla="*/ 235744 h 1245394"/>
                <a:gd name="connsiteX47" fmla="*/ 1278731 w 2164556"/>
                <a:gd name="connsiteY47" fmla="*/ 254794 h 124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164556" h="1245394">
                  <a:moveTo>
                    <a:pt x="1278731" y="254794"/>
                  </a:moveTo>
                  <a:lnTo>
                    <a:pt x="1083469" y="271463"/>
                  </a:lnTo>
                  <a:lnTo>
                    <a:pt x="888206" y="288132"/>
                  </a:lnTo>
                  <a:lnTo>
                    <a:pt x="500063" y="323850"/>
                  </a:lnTo>
                  <a:lnTo>
                    <a:pt x="119063" y="361950"/>
                  </a:lnTo>
                  <a:lnTo>
                    <a:pt x="0" y="195263"/>
                  </a:lnTo>
                  <a:lnTo>
                    <a:pt x="290513" y="161925"/>
                  </a:lnTo>
                  <a:lnTo>
                    <a:pt x="619125" y="130969"/>
                  </a:lnTo>
                  <a:lnTo>
                    <a:pt x="888206" y="107157"/>
                  </a:lnTo>
                  <a:lnTo>
                    <a:pt x="1078706" y="92869"/>
                  </a:lnTo>
                  <a:lnTo>
                    <a:pt x="1278731" y="76200"/>
                  </a:lnTo>
                  <a:lnTo>
                    <a:pt x="1728788" y="45244"/>
                  </a:lnTo>
                  <a:lnTo>
                    <a:pt x="1862138" y="0"/>
                  </a:lnTo>
                  <a:lnTo>
                    <a:pt x="1885950" y="16669"/>
                  </a:lnTo>
                  <a:lnTo>
                    <a:pt x="1976438" y="97632"/>
                  </a:lnTo>
                  <a:lnTo>
                    <a:pt x="2057400" y="173832"/>
                  </a:lnTo>
                  <a:lnTo>
                    <a:pt x="2097881" y="207169"/>
                  </a:lnTo>
                  <a:lnTo>
                    <a:pt x="2128838" y="228600"/>
                  </a:lnTo>
                  <a:lnTo>
                    <a:pt x="2147888" y="250032"/>
                  </a:lnTo>
                  <a:lnTo>
                    <a:pt x="2164556" y="280988"/>
                  </a:lnTo>
                  <a:lnTo>
                    <a:pt x="2164556" y="319088"/>
                  </a:lnTo>
                  <a:lnTo>
                    <a:pt x="2150269" y="359569"/>
                  </a:lnTo>
                  <a:lnTo>
                    <a:pt x="2112169" y="404813"/>
                  </a:lnTo>
                  <a:lnTo>
                    <a:pt x="2050256" y="654844"/>
                  </a:lnTo>
                  <a:lnTo>
                    <a:pt x="2012156" y="821532"/>
                  </a:lnTo>
                  <a:lnTo>
                    <a:pt x="1962150" y="1026319"/>
                  </a:lnTo>
                  <a:lnTo>
                    <a:pt x="1940719" y="1095375"/>
                  </a:lnTo>
                  <a:lnTo>
                    <a:pt x="1921669" y="1140619"/>
                  </a:lnTo>
                  <a:lnTo>
                    <a:pt x="1893094" y="1188244"/>
                  </a:lnTo>
                  <a:lnTo>
                    <a:pt x="1852613" y="1233488"/>
                  </a:lnTo>
                  <a:lnTo>
                    <a:pt x="1831181" y="1245394"/>
                  </a:lnTo>
                  <a:lnTo>
                    <a:pt x="1804988" y="1235869"/>
                  </a:lnTo>
                  <a:lnTo>
                    <a:pt x="1754981" y="1221582"/>
                  </a:lnTo>
                  <a:lnTo>
                    <a:pt x="1728788" y="1216819"/>
                  </a:lnTo>
                  <a:lnTo>
                    <a:pt x="1733550" y="1100138"/>
                  </a:lnTo>
                  <a:lnTo>
                    <a:pt x="1740694" y="1033463"/>
                  </a:lnTo>
                  <a:lnTo>
                    <a:pt x="1757363" y="864394"/>
                  </a:lnTo>
                  <a:lnTo>
                    <a:pt x="1776413" y="695325"/>
                  </a:lnTo>
                  <a:lnTo>
                    <a:pt x="1795463" y="602457"/>
                  </a:lnTo>
                  <a:lnTo>
                    <a:pt x="1816894" y="459582"/>
                  </a:lnTo>
                  <a:lnTo>
                    <a:pt x="1833563" y="373857"/>
                  </a:lnTo>
                  <a:lnTo>
                    <a:pt x="1843088" y="309563"/>
                  </a:lnTo>
                  <a:lnTo>
                    <a:pt x="1840706" y="266700"/>
                  </a:lnTo>
                  <a:lnTo>
                    <a:pt x="1826419" y="245269"/>
                  </a:lnTo>
                  <a:lnTo>
                    <a:pt x="1797844" y="228600"/>
                  </a:lnTo>
                  <a:lnTo>
                    <a:pt x="1752600" y="223838"/>
                  </a:lnTo>
                  <a:lnTo>
                    <a:pt x="1557338" y="235744"/>
                  </a:lnTo>
                  <a:lnTo>
                    <a:pt x="1278731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8">
              <a:extLst>
                <a:ext uri="{FF2B5EF4-FFF2-40B4-BE49-F238E27FC236}">
                  <a16:creationId xmlns:a16="http://schemas.microsoft.com/office/drawing/2014/main" id="{750A8837-2E5C-4951-B55A-12C7EE4EA486}"/>
                </a:ext>
              </a:extLst>
            </p:cNvPr>
            <p:cNvSpPr/>
            <p:nvPr/>
          </p:nvSpPr>
          <p:spPr>
            <a:xfrm>
              <a:off x="4789488" y="3495675"/>
              <a:ext cx="1735137" cy="342900"/>
            </a:xfrm>
            <a:custGeom>
              <a:avLst/>
              <a:gdLst>
                <a:gd name="connsiteX0" fmla="*/ 1216819 w 1735931"/>
                <a:gd name="connsiteY0" fmla="*/ 228600 h 342900"/>
                <a:gd name="connsiteX1" fmla="*/ 978694 w 1735931"/>
                <a:gd name="connsiteY1" fmla="*/ 247650 h 342900"/>
                <a:gd name="connsiteX2" fmla="*/ 783431 w 1735931"/>
                <a:gd name="connsiteY2" fmla="*/ 266700 h 342900"/>
                <a:gd name="connsiteX3" fmla="*/ 469106 w 1735931"/>
                <a:gd name="connsiteY3" fmla="*/ 297656 h 342900"/>
                <a:gd name="connsiteX4" fmla="*/ 71437 w 1735931"/>
                <a:gd name="connsiteY4" fmla="*/ 342900 h 342900"/>
                <a:gd name="connsiteX5" fmla="*/ 0 w 1735931"/>
                <a:gd name="connsiteY5" fmla="*/ 161925 h 342900"/>
                <a:gd name="connsiteX6" fmla="*/ 426244 w 1735931"/>
                <a:gd name="connsiteY6" fmla="*/ 121444 h 342900"/>
                <a:gd name="connsiteX7" fmla="*/ 783431 w 1735931"/>
                <a:gd name="connsiteY7" fmla="*/ 85725 h 342900"/>
                <a:gd name="connsiteX8" fmla="*/ 971550 w 1735931"/>
                <a:gd name="connsiteY8" fmla="*/ 50006 h 342900"/>
                <a:gd name="connsiteX9" fmla="*/ 1497806 w 1735931"/>
                <a:gd name="connsiteY9" fmla="*/ 0 h 342900"/>
                <a:gd name="connsiteX10" fmla="*/ 1733550 w 1735931"/>
                <a:gd name="connsiteY10" fmla="*/ 80963 h 342900"/>
                <a:gd name="connsiteX11" fmla="*/ 1735931 w 1735931"/>
                <a:gd name="connsiteY11" fmla="*/ 202406 h 342900"/>
                <a:gd name="connsiteX12" fmla="*/ 1216819 w 1735931"/>
                <a:gd name="connsiteY12" fmla="*/ 228600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35931" h="342900">
                  <a:moveTo>
                    <a:pt x="1216819" y="228600"/>
                  </a:moveTo>
                  <a:lnTo>
                    <a:pt x="978694" y="247650"/>
                  </a:lnTo>
                  <a:lnTo>
                    <a:pt x="783431" y="266700"/>
                  </a:lnTo>
                  <a:lnTo>
                    <a:pt x="469106" y="297656"/>
                  </a:lnTo>
                  <a:lnTo>
                    <a:pt x="71437" y="342900"/>
                  </a:lnTo>
                  <a:lnTo>
                    <a:pt x="0" y="161925"/>
                  </a:lnTo>
                  <a:lnTo>
                    <a:pt x="426244" y="121444"/>
                  </a:lnTo>
                  <a:lnTo>
                    <a:pt x="783431" y="85725"/>
                  </a:lnTo>
                  <a:lnTo>
                    <a:pt x="971550" y="50006"/>
                  </a:lnTo>
                  <a:lnTo>
                    <a:pt x="1497806" y="0"/>
                  </a:lnTo>
                  <a:lnTo>
                    <a:pt x="1733550" y="80963"/>
                  </a:lnTo>
                  <a:cubicBezTo>
                    <a:pt x="1734344" y="121444"/>
                    <a:pt x="1735137" y="161925"/>
                    <a:pt x="1735931" y="202406"/>
                  </a:cubicBezTo>
                  <a:lnTo>
                    <a:pt x="1216819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9">
              <a:extLst>
                <a:ext uri="{FF2B5EF4-FFF2-40B4-BE49-F238E27FC236}">
                  <a16:creationId xmlns:a16="http://schemas.microsoft.com/office/drawing/2014/main" id="{06E4C781-FC7E-45CA-86B7-D55538D0CF67}"/>
                </a:ext>
              </a:extLst>
            </p:cNvPr>
            <p:cNvSpPr/>
            <p:nvPr/>
          </p:nvSpPr>
          <p:spPr>
            <a:xfrm>
              <a:off x="4908550" y="4008438"/>
              <a:ext cx="1587500" cy="320675"/>
            </a:xfrm>
            <a:custGeom>
              <a:avLst/>
              <a:gdLst>
                <a:gd name="connsiteX0" fmla="*/ 1031082 w 1588294"/>
                <a:gd name="connsiteY0" fmla="*/ 211931 h 321469"/>
                <a:gd name="connsiteX1" fmla="*/ 857250 w 1588294"/>
                <a:gd name="connsiteY1" fmla="*/ 228600 h 321469"/>
                <a:gd name="connsiteX2" fmla="*/ 666750 w 1588294"/>
                <a:gd name="connsiteY2" fmla="*/ 266700 h 321469"/>
                <a:gd name="connsiteX3" fmla="*/ 385763 w 1588294"/>
                <a:gd name="connsiteY3" fmla="*/ 290512 h 321469"/>
                <a:gd name="connsiteX4" fmla="*/ 69057 w 1588294"/>
                <a:gd name="connsiteY4" fmla="*/ 321469 h 321469"/>
                <a:gd name="connsiteX5" fmla="*/ 0 w 1588294"/>
                <a:gd name="connsiteY5" fmla="*/ 161925 h 321469"/>
                <a:gd name="connsiteX6" fmla="*/ 211932 w 1588294"/>
                <a:gd name="connsiteY6" fmla="*/ 152400 h 321469"/>
                <a:gd name="connsiteX7" fmla="*/ 338138 w 1588294"/>
                <a:gd name="connsiteY7" fmla="*/ 138112 h 321469"/>
                <a:gd name="connsiteX8" fmla="*/ 478632 w 1588294"/>
                <a:gd name="connsiteY8" fmla="*/ 116681 h 321469"/>
                <a:gd name="connsiteX9" fmla="*/ 659607 w 1588294"/>
                <a:gd name="connsiteY9" fmla="*/ 85725 h 321469"/>
                <a:gd name="connsiteX10" fmla="*/ 850107 w 1588294"/>
                <a:gd name="connsiteY10" fmla="*/ 71437 h 321469"/>
                <a:gd name="connsiteX11" fmla="*/ 1178719 w 1588294"/>
                <a:gd name="connsiteY11" fmla="*/ 26194 h 321469"/>
                <a:gd name="connsiteX12" fmla="*/ 1359694 w 1588294"/>
                <a:gd name="connsiteY12" fmla="*/ 0 h 321469"/>
                <a:gd name="connsiteX13" fmla="*/ 1569244 w 1588294"/>
                <a:gd name="connsiteY13" fmla="*/ 57150 h 321469"/>
                <a:gd name="connsiteX14" fmla="*/ 1588294 w 1588294"/>
                <a:gd name="connsiteY14" fmla="*/ 197644 h 321469"/>
                <a:gd name="connsiteX15" fmla="*/ 1526382 w 1588294"/>
                <a:gd name="connsiteY15" fmla="*/ 195262 h 321469"/>
                <a:gd name="connsiteX16" fmla="*/ 1426369 w 1588294"/>
                <a:gd name="connsiteY16" fmla="*/ 183356 h 321469"/>
                <a:gd name="connsiteX17" fmla="*/ 1309688 w 1588294"/>
                <a:gd name="connsiteY17" fmla="*/ 183356 h 321469"/>
                <a:gd name="connsiteX18" fmla="*/ 1031082 w 1588294"/>
                <a:gd name="connsiteY18" fmla="*/ 211931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88294" h="321469">
                  <a:moveTo>
                    <a:pt x="1031082" y="211931"/>
                  </a:moveTo>
                  <a:lnTo>
                    <a:pt x="857250" y="228600"/>
                  </a:lnTo>
                  <a:lnTo>
                    <a:pt x="666750" y="266700"/>
                  </a:lnTo>
                  <a:lnTo>
                    <a:pt x="385763" y="290512"/>
                  </a:lnTo>
                  <a:lnTo>
                    <a:pt x="69057" y="321469"/>
                  </a:lnTo>
                  <a:lnTo>
                    <a:pt x="0" y="161925"/>
                  </a:lnTo>
                  <a:lnTo>
                    <a:pt x="211932" y="152400"/>
                  </a:lnTo>
                  <a:lnTo>
                    <a:pt x="338138" y="138112"/>
                  </a:lnTo>
                  <a:lnTo>
                    <a:pt x="478632" y="116681"/>
                  </a:lnTo>
                  <a:lnTo>
                    <a:pt x="659607" y="85725"/>
                  </a:lnTo>
                  <a:lnTo>
                    <a:pt x="850107" y="71437"/>
                  </a:lnTo>
                  <a:lnTo>
                    <a:pt x="1178719" y="26194"/>
                  </a:lnTo>
                  <a:lnTo>
                    <a:pt x="1359694" y="0"/>
                  </a:lnTo>
                  <a:lnTo>
                    <a:pt x="1569244" y="57150"/>
                  </a:lnTo>
                  <a:lnTo>
                    <a:pt x="1588294" y="197644"/>
                  </a:lnTo>
                  <a:lnTo>
                    <a:pt x="1526382" y="195262"/>
                  </a:lnTo>
                  <a:lnTo>
                    <a:pt x="1426369" y="183356"/>
                  </a:lnTo>
                  <a:lnTo>
                    <a:pt x="1309688" y="183356"/>
                  </a:lnTo>
                  <a:lnTo>
                    <a:pt x="1031082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3">
              <a:extLst>
                <a:ext uri="{FF2B5EF4-FFF2-40B4-BE49-F238E27FC236}">
                  <a16:creationId xmlns:a16="http://schemas.microsoft.com/office/drawing/2014/main" id="{ABCF55DF-B02A-4EA5-A15C-3AE97E30724E}"/>
                </a:ext>
              </a:extLst>
            </p:cNvPr>
            <p:cNvSpPr/>
            <p:nvPr/>
          </p:nvSpPr>
          <p:spPr>
            <a:xfrm rot="16200000">
              <a:off x="3545682" y="3753644"/>
              <a:ext cx="4133850" cy="446087"/>
            </a:xfrm>
            <a:custGeom>
              <a:avLst/>
              <a:gdLst>
                <a:gd name="connsiteX0" fmla="*/ 3181350 w 4133850"/>
                <a:gd name="connsiteY0" fmla="*/ 403860 h 445770"/>
                <a:gd name="connsiteX1" fmla="*/ 2472690 w 4133850"/>
                <a:gd name="connsiteY1" fmla="*/ 403860 h 445770"/>
                <a:gd name="connsiteX2" fmla="*/ 2316480 w 4133850"/>
                <a:gd name="connsiteY2" fmla="*/ 400050 h 445770"/>
                <a:gd name="connsiteX3" fmla="*/ 1363980 w 4133850"/>
                <a:gd name="connsiteY3" fmla="*/ 403860 h 445770"/>
                <a:gd name="connsiteX4" fmla="*/ 1211580 w 4133850"/>
                <a:gd name="connsiteY4" fmla="*/ 403860 h 445770"/>
                <a:gd name="connsiteX5" fmla="*/ 704850 w 4133850"/>
                <a:gd name="connsiteY5" fmla="*/ 403860 h 445770"/>
                <a:gd name="connsiteX6" fmla="*/ 129540 w 4133850"/>
                <a:gd name="connsiteY6" fmla="*/ 403860 h 445770"/>
                <a:gd name="connsiteX7" fmla="*/ 102870 w 4133850"/>
                <a:gd name="connsiteY7" fmla="*/ 403860 h 445770"/>
                <a:gd name="connsiteX8" fmla="*/ 64770 w 4133850"/>
                <a:gd name="connsiteY8" fmla="*/ 388620 h 445770"/>
                <a:gd name="connsiteX9" fmla="*/ 30480 w 4133850"/>
                <a:gd name="connsiteY9" fmla="*/ 369570 h 445770"/>
                <a:gd name="connsiteX10" fmla="*/ 15240 w 4133850"/>
                <a:gd name="connsiteY10" fmla="*/ 354330 h 445770"/>
                <a:gd name="connsiteX11" fmla="*/ 0 w 4133850"/>
                <a:gd name="connsiteY11" fmla="*/ 327660 h 445770"/>
                <a:gd name="connsiteX12" fmla="*/ 3810 w 4133850"/>
                <a:gd name="connsiteY12" fmla="*/ 297180 h 445770"/>
                <a:gd name="connsiteX13" fmla="*/ 26670 w 4133850"/>
                <a:gd name="connsiteY13" fmla="*/ 266700 h 445770"/>
                <a:gd name="connsiteX14" fmla="*/ 45720 w 4133850"/>
                <a:gd name="connsiteY14" fmla="*/ 247650 h 445770"/>
                <a:gd name="connsiteX15" fmla="*/ 106680 w 4133850"/>
                <a:gd name="connsiteY15" fmla="*/ 209550 h 445770"/>
                <a:gd name="connsiteX16" fmla="*/ 171450 w 4133850"/>
                <a:gd name="connsiteY16" fmla="*/ 179070 h 445770"/>
                <a:gd name="connsiteX17" fmla="*/ 266700 w 4133850"/>
                <a:gd name="connsiteY17" fmla="*/ 140970 h 445770"/>
                <a:gd name="connsiteX18" fmla="*/ 350520 w 4133850"/>
                <a:gd name="connsiteY18" fmla="*/ 114300 h 445770"/>
                <a:gd name="connsiteX19" fmla="*/ 411480 w 4133850"/>
                <a:gd name="connsiteY19" fmla="*/ 129540 h 445770"/>
                <a:gd name="connsiteX20" fmla="*/ 491490 w 4133850"/>
                <a:gd name="connsiteY20" fmla="*/ 152400 h 445770"/>
                <a:gd name="connsiteX21" fmla="*/ 586740 w 4133850"/>
                <a:gd name="connsiteY21" fmla="*/ 160020 h 445770"/>
                <a:gd name="connsiteX22" fmla="*/ 842010 w 4133850"/>
                <a:gd name="connsiteY22" fmla="*/ 160020 h 445770"/>
                <a:gd name="connsiteX23" fmla="*/ 1181100 w 4133850"/>
                <a:gd name="connsiteY23" fmla="*/ 160020 h 445770"/>
                <a:gd name="connsiteX24" fmla="*/ 1352550 w 4133850"/>
                <a:gd name="connsiteY24" fmla="*/ 156210 h 445770"/>
                <a:gd name="connsiteX25" fmla="*/ 1775460 w 4133850"/>
                <a:gd name="connsiteY25" fmla="*/ 160020 h 445770"/>
                <a:gd name="connsiteX26" fmla="*/ 1931670 w 4133850"/>
                <a:gd name="connsiteY26" fmla="*/ 160020 h 445770"/>
                <a:gd name="connsiteX27" fmla="*/ 2286000 w 4133850"/>
                <a:gd name="connsiteY27" fmla="*/ 160020 h 445770"/>
                <a:gd name="connsiteX28" fmla="*/ 2446020 w 4133850"/>
                <a:gd name="connsiteY28" fmla="*/ 160020 h 445770"/>
                <a:gd name="connsiteX29" fmla="*/ 2785110 w 4133850"/>
                <a:gd name="connsiteY29" fmla="*/ 160020 h 445770"/>
                <a:gd name="connsiteX30" fmla="*/ 2933700 w 4133850"/>
                <a:gd name="connsiteY30" fmla="*/ 160020 h 445770"/>
                <a:gd name="connsiteX31" fmla="*/ 3375660 w 4133850"/>
                <a:gd name="connsiteY31" fmla="*/ 160020 h 445770"/>
                <a:gd name="connsiteX32" fmla="*/ 3566160 w 4133850"/>
                <a:gd name="connsiteY32" fmla="*/ 140970 h 445770"/>
                <a:gd name="connsiteX33" fmla="*/ 3691890 w 4133850"/>
                <a:gd name="connsiteY33" fmla="*/ 137160 h 445770"/>
                <a:gd name="connsiteX34" fmla="*/ 3855720 w 4133850"/>
                <a:gd name="connsiteY34" fmla="*/ 133350 h 445770"/>
                <a:gd name="connsiteX35" fmla="*/ 3901440 w 4133850"/>
                <a:gd name="connsiteY35" fmla="*/ 125730 h 445770"/>
                <a:gd name="connsiteX36" fmla="*/ 3935730 w 4133850"/>
                <a:gd name="connsiteY36" fmla="*/ 118110 h 445770"/>
                <a:gd name="connsiteX37" fmla="*/ 3981450 w 4133850"/>
                <a:gd name="connsiteY37" fmla="*/ 95250 h 445770"/>
                <a:gd name="connsiteX38" fmla="*/ 4034790 w 4133850"/>
                <a:gd name="connsiteY38" fmla="*/ 53340 h 445770"/>
                <a:gd name="connsiteX39" fmla="*/ 4057650 w 4133850"/>
                <a:gd name="connsiteY39" fmla="*/ 34290 h 445770"/>
                <a:gd name="connsiteX40" fmla="*/ 4072890 w 4133850"/>
                <a:gd name="connsiteY40" fmla="*/ 15240 h 445770"/>
                <a:gd name="connsiteX41" fmla="*/ 4095750 w 4133850"/>
                <a:gd name="connsiteY41" fmla="*/ 0 h 445770"/>
                <a:gd name="connsiteX42" fmla="*/ 4110990 w 4133850"/>
                <a:gd name="connsiteY42" fmla="*/ 0 h 445770"/>
                <a:gd name="connsiteX43" fmla="*/ 4126230 w 4133850"/>
                <a:gd name="connsiteY43" fmla="*/ 11430 h 445770"/>
                <a:gd name="connsiteX44" fmla="*/ 4133850 w 4133850"/>
                <a:gd name="connsiteY44" fmla="*/ 41910 h 445770"/>
                <a:gd name="connsiteX45" fmla="*/ 4126230 w 4133850"/>
                <a:gd name="connsiteY45" fmla="*/ 91440 h 445770"/>
                <a:gd name="connsiteX46" fmla="*/ 4107180 w 4133850"/>
                <a:gd name="connsiteY46" fmla="*/ 167640 h 445770"/>
                <a:gd name="connsiteX47" fmla="*/ 4099560 w 4133850"/>
                <a:gd name="connsiteY47" fmla="*/ 220980 h 445770"/>
                <a:gd name="connsiteX48" fmla="*/ 4084320 w 4133850"/>
                <a:gd name="connsiteY48" fmla="*/ 278130 h 445770"/>
                <a:gd name="connsiteX49" fmla="*/ 4042410 w 4133850"/>
                <a:gd name="connsiteY49" fmla="*/ 350520 h 445770"/>
                <a:gd name="connsiteX50" fmla="*/ 3977640 w 4133850"/>
                <a:gd name="connsiteY50" fmla="*/ 430530 h 445770"/>
                <a:gd name="connsiteX51" fmla="*/ 3947160 w 4133850"/>
                <a:gd name="connsiteY51" fmla="*/ 445770 h 445770"/>
                <a:gd name="connsiteX52" fmla="*/ 3928110 w 4133850"/>
                <a:gd name="connsiteY52" fmla="*/ 445770 h 445770"/>
                <a:gd name="connsiteX53" fmla="*/ 3897630 w 4133850"/>
                <a:gd name="connsiteY53" fmla="*/ 434340 h 445770"/>
                <a:gd name="connsiteX54" fmla="*/ 3859530 w 4133850"/>
                <a:gd name="connsiteY54" fmla="*/ 419100 h 445770"/>
                <a:gd name="connsiteX55" fmla="*/ 3790950 w 4133850"/>
                <a:gd name="connsiteY55" fmla="*/ 403860 h 445770"/>
                <a:gd name="connsiteX56" fmla="*/ 3695700 w 4133850"/>
                <a:gd name="connsiteY56" fmla="*/ 403860 h 445770"/>
                <a:gd name="connsiteX57" fmla="*/ 3585210 w 4133850"/>
                <a:gd name="connsiteY57" fmla="*/ 403860 h 445770"/>
                <a:gd name="connsiteX58" fmla="*/ 3429000 w 4133850"/>
                <a:gd name="connsiteY58" fmla="*/ 403860 h 445770"/>
                <a:gd name="connsiteX59" fmla="*/ 3181350 w 4133850"/>
                <a:gd name="connsiteY59" fmla="*/ 403860 h 44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133850" h="445770">
                  <a:moveTo>
                    <a:pt x="3181350" y="403860"/>
                  </a:moveTo>
                  <a:lnTo>
                    <a:pt x="2472690" y="403860"/>
                  </a:lnTo>
                  <a:lnTo>
                    <a:pt x="2316480" y="400050"/>
                  </a:lnTo>
                  <a:lnTo>
                    <a:pt x="1363980" y="403860"/>
                  </a:lnTo>
                  <a:lnTo>
                    <a:pt x="1211580" y="403860"/>
                  </a:lnTo>
                  <a:lnTo>
                    <a:pt x="704850" y="403860"/>
                  </a:lnTo>
                  <a:lnTo>
                    <a:pt x="129540" y="403860"/>
                  </a:lnTo>
                  <a:lnTo>
                    <a:pt x="102870" y="403860"/>
                  </a:lnTo>
                  <a:lnTo>
                    <a:pt x="64770" y="388620"/>
                  </a:lnTo>
                  <a:lnTo>
                    <a:pt x="30480" y="369570"/>
                  </a:lnTo>
                  <a:lnTo>
                    <a:pt x="15240" y="354330"/>
                  </a:lnTo>
                  <a:lnTo>
                    <a:pt x="0" y="327660"/>
                  </a:lnTo>
                  <a:lnTo>
                    <a:pt x="3810" y="297180"/>
                  </a:lnTo>
                  <a:lnTo>
                    <a:pt x="26670" y="266700"/>
                  </a:lnTo>
                  <a:lnTo>
                    <a:pt x="45720" y="247650"/>
                  </a:lnTo>
                  <a:lnTo>
                    <a:pt x="106680" y="209550"/>
                  </a:lnTo>
                  <a:lnTo>
                    <a:pt x="171450" y="179070"/>
                  </a:lnTo>
                  <a:lnTo>
                    <a:pt x="266700" y="140970"/>
                  </a:lnTo>
                  <a:lnTo>
                    <a:pt x="350520" y="114300"/>
                  </a:lnTo>
                  <a:lnTo>
                    <a:pt x="411480" y="129540"/>
                  </a:lnTo>
                  <a:lnTo>
                    <a:pt x="491490" y="152400"/>
                  </a:lnTo>
                  <a:lnTo>
                    <a:pt x="586740" y="160020"/>
                  </a:lnTo>
                  <a:lnTo>
                    <a:pt x="842010" y="160020"/>
                  </a:lnTo>
                  <a:lnTo>
                    <a:pt x="1181100" y="160020"/>
                  </a:lnTo>
                  <a:lnTo>
                    <a:pt x="1352550" y="156210"/>
                  </a:lnTo>
                  <a:lnTo>
                    <a:pt x="1775460" y="160020"/>
                  </a:lnTo>
                  <a:lnTo>
                    <a:pt x="1931670" y="160020"/>
                  </a:lnTo>
                  <a:lnTo>
                    <a:pt x="2286000" y="160020"/>
                  </a:lnTo>
                  <a:lnTo>
                    <a:pt x="2446020" y="160020"/>
                  </a:lnTo>
                  <a:lnTo>
                    <a:pt x="2785110" y="160020"/>
                  </a:lnTo>
                  <a:lnTo>
                    <a:pt x="2933700" y="160020"/>
                  </a:lnTo>
                  <a:lnTo>
                    <a:pt x="3375660" y="160020"/>
                  </a:lnTo>
                  <a:lnTo>
                    <a:pt x="3566160" y="140970"/>
                  </a:lnTo>
                  <a:lnTo>
                    <a:pt x="3691890" y="137160"/>
                  </a:lnTo>
                  <a:lnTo>
                    <a:pt x="3855720" y="133350"/>
                  </a:lnTo>
                  <a:lnTo>
                    <a:pt x="3901440" y="125730"/>
                  </a:lnTo>
                  <a:lnTo>
                    <a:pt x="3935730" y="118110"/>
                  </a:lnTo>
                  <a:lnTo>
                    <a:pt x="3981450" y="95250"/>
                  </a:lnTo>
                  <a:lnTo>
                    <a:pt x="4034790" y="53340"/>
                  </a:lnTo>
                  <a:lnTo>
                    <a:pt x="4057650" y="34290"/>
                  </a:lnTo>
                  <a:lnTo>
                    <a:pt x="4072890" y="15240"/>
                  </a:lnTo>
                  <a:lnTo>
                    <a:pt x="4095750" y="0"/>
                  </a:lnTo>
                  <a:lnTo>
                    <a:pt x="4110990" y="0"/>
                  </a:lnTo>
                  <a:lnTo>
                    <a:pt x="4126230" y="11430"/>
                  </a:lnTo>
                  <a:lnTo>
                    <a:pt x="4133850" y="41910"/>
                  </a:lnTo>
                  <a:lnTo>
                    <a:pt x="4126230" y="91440"/>
                  </a:lnTo>
                  <a:lnTo>
                    <a:pt x="4107180" y="167640"/>
                  </a:lnTo>
                  <a:lnTo>
                    <a:pt x="4099560" y="220980"/>
                  </a:lnTo>
                  <a:lnTo>
                    <a:pt x="4084320" y="278130"/>
                  </a:lnTo>
                  <a:lnTo>
                    <a:pt x="4042410" y="350520"/>
                  </a:lnTo>
                  <a:lnTo>
                    <a:pt x="3977640" y="430530"/>
                  </a:lnTo>
                  <a:lnTo>
                    <a:pt x="3947160" y="445770"/>
                  </a:lnTo>
                  <a:lnTo>
                    <a:pt x="3928110" y="445770"/>
                  </a:lnTo>
                  <a:lnTo>
                    <a:pt x="3897630" y="434340"/>
                  </a:lnTo>
                  <a:lnTo>
                    <a:pt x="3859530" y="419100"/>
                  </a:lnTo>
                  <a:lnTo>
                    <a:pt x="3790950" y="403860"/>
                  </a:lnTo>
                  <a:lnTo>
                    <a:pt x="3695700" y="403860"/>
                  </a:lnTo>
                  <a:lnTo>
                    <a:pt x="3585210" y="403860"/>
                  </a:lnTo>
                  <a:lnTo>
                    <a:pt x="3429000" y="403860"/>
                  </a:lnTo>
                  <a:lnTo>
                    <a:pt x="3181350" y="4038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9666" name="グループ化 1">
            <a:extLst>
              <a:ext uri="{FF2B5EF4-FFF2-40B4-BE49-F238E27FC236}">
                <a16:creationId xmlns:a16="http://schemas.microsoft.com/office/drawing/2014/main" id="{2F8D0374-AD31-45A2-83AF-16C6928D089E}"/>
              </a:ext>
            </a:extLst>
          </p:cNvPr>
          <p:cNvGrpSpPr>
            <a:grpSpLocks/>
          </p:cNvGrpSpPr>
          <p:nvPr/>
        </p:nvGrpSpPr>
        <p:grpSpPr bwMode="auto">
          <a:xfrm>
            <a:off x="2513013" y="1531938"/>
            <a:ext cx="4757737" cy="4511675"/>
            <a:chOff x="2513013" y="1531938"/>
            <a:chExt cx="4757737" cy="45116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164BBC1A-F0C5-465C-8AD1-AC6092C706FE}"/>
                </a:ext>
              </a:extLst>
            </p:cNvPr>
            <p:cNvSpPr/>
            <p:nvPr/>
          </p:nvSpPr>
          <p:spPr>
            <a:xfrm>
              <a:off x="2519363" y="2420938"/>
              <a:ext cx="1695450" cy="609600"/>
            </a:xfrm>
            <a:custGeom>
              <a:avLst/>
              <a:gdLst>
                <a:gd name="connsiteX0" fmla="*/ 1278731 w 1695450"/>
                <a:gd name="connsiteY0" fmla="*/ 295275 h 609600"/>
                <a:gd name="connsiteX1" fmla="*/ 1107281 w 1695450"/>
                <a:gd name="connsiteY1" fmla="*/ 345282 h 609600"/>
                <a:gd name="connsiteX2" fmla="*/ 931068 w 1695450"/>
                <a:gd name="connsiteY2" fmla="*/ 395288 h 609600"/>
                <a:gd name="connsiteX3" fmla="*/ 723900 w 1695450"/>
                <a:gd name="connsiteY3" fmla="*/ 461963 h 609600"/>
                <a:gd name="connsiteX4" fmla="*/ 590550 w 1695450"/>
                <a:gd name="connsiteY4" fmla="*/ 507207 h 609600"/>
                <a:gd name="connsiteX5" fmla="*/ 478631 w 1695450"/>
                <a:gd name="connsiteY5" fmla="*/ 547688 h 609600"/>
                <a:gd name="connsiteX6" fmla="*/ 347662 w 1695450"/>
                <a:gd name="connsiteY6" fmla="*/ 609600 h 609600"/>
                <a:gd name="connsiteX7" fmla="*/ 321468 w 1695450"/>
                <a:gd name="connsiteY7" fmla="*/ 602457 h 609600"/>
                <a:gd name="connsiteX8" fmla="*/ 252412 w 1695450"/>
                <a:gd name="connsiteY8" fmla="*/ 569119 h 609600"/>
                <a:gd name="connsiteX9" fmla="*/ 171450 w 1695450"/>
                <a:gd name="connsiteY9" fmla="*/ 509588 h 609600"/>
                <a:gd name="connsiteX10" fmla="*/ 85725 w 1695450"/>
                <a:gd name="connsiteY10" fmla="*/ 433388 h 609600"/>
                <a:gd name="connsiteX11" fmla="*/ 35718 w 1695450"/>
                <a:gd name="connsiteY11" fmla="*/ 390525 h 609600"/>
                <a:gd name="connsiteX12" fmla="*/ 16668 w 1695450"/>
                <a:gd name="connsiteY12" fmla="*/ 369094 h 609600"/>
                <a:gd name="connsiteX13" fmla="*/ 4762 w 1695450"/>
                <a:gd name="connsiteY13" fmla="*/ 350044 h 609600"/>
                <a:gd name="connsiteX14" fmla="*/ 0 w 1695450"/>
                <a:gd name="connsiteY14" fmla="*/ 330994 h 609600"/>
                <a:gd name="connsiteX15" fmla="*/ 0 w 1695450"/>
                <a:gd name="connsiteY15" fmla="*/ 314325 h 609600"/>
                <a:gd name="connsiteX16" fmla="*/ 9525 w 1695450"/>
                <a:gd name="connsiteY16" fmla="*/ 302419 h 609600"/>
                <a:gd name="connsiteX17" fmla="*/ 26193 w 1695450"/>
                <a:gd name="connsiteY17" fmla="*/ 302419 h 609600"/>
                <a:gd name="connsiteX18" fmla="*/ 52387 w 1695450"/>
                <a:gd name="connsiteY18" fmla="*/ 311944 h 609600"/>
                <a:gd name="connsiteX19" fmla="*/ 107156 w 1695450"/>
                <a:gd name="connsiteY19" fmla="*/ 342900 h 609600"/>
                <a:gd name="connsiteX20" fmla="*/ 152400 w 1695450"/>
                <a:gd name="connsiteY20" fmla="*/ 364332 h 609600"/>
                <a:gd name="connsiteX21" fmla="*/ 197643 w 1695450"/>
                <a:gd name="connsiteY21" fmla="*/ 378619 h 609600"/>
                <a:gd name="connsiteX22" fmla="*/ 242887 w 1695450"/>
                <a:gd name="connsiteY22" fmla="*/ 383382 h 609600"/>
                <a:gd name="connsiteX23" fmla="*/ 300037 w 1695450"/>
                <a:gd name="connsiteY23" fmla="*/ 376238 h 609600"/>
                <a:gd name="connsiteX24" fmla="*/ 402431 w 1695450"/>
                <a:gd name="connsiteY24" fmla="*/ 354807 h 609600"/>
                <a:gd name="connsiteX25" fmla="*/ 597693 w 1695450"/>
                <a:gd name="connsiteY25" fmla="*/ 304800 h 609600"/>
                <a:gd name="connsiteX26" fmla="*/ 809625 w 1695450"/>
                <a:gd name="connsiteY26" fmla="*/ 242888 h 609600"/>
                <a:gd name="connsiteX27" fmla="*/ 952500 w 1695450"/>
                <a:gd name="connsiteY27" fmla="*/ 200025 h 609600"/>
                <a:gd name="connsiteX28" fmla="*/ 1128712 w 1695450"/>
                <a:gd name="connsiteY28" fmla="*/ 123825 h 609600"/>
                <a:gd name="connsiteX29" fmla="*/ 1309687 w 1695450"/>
                <a:gd name="connsiteY29" fmla="*/ 69057 h 609600"/>
                <a:gd name="connsiteX30" fmla="*/ 1345406 w 1695450"/>
                <a:gd name="connsiteY30" fmla="*/ 47625 h 609600"/>
                <a:gd name="connsiteX31" fmla="*/ 1390650 w 1695450"/>
                <a:gd name="connsiteY31" fmla="*/ 23813 h 609600"/>
                <a:gd name="connsiteX32" fmla="*/ 1443037 w 1695450"/>
                <a:gd name="connsiteY32" fmla="*/ 0 h 609600"/>
                <a:gd name="connsiteX33" fmla="*/ 1476375 w 1695450"/>
                <a:gd name="connsiteY33" fmla="*/ 7144 h 609600"/>
                <a:gd name="connsiteX34" fmla="*/ 1545431 w 1695450"/>
                <a:gd name="connsiteY34" fmla="*/ 28575 h 609600"/>
                <a:gd name="connsiteX35" fmla="*/ 1604962 w 1695450"/>
                <a:gd name="connsiteY35" fmla="*/ 47625 h 609600"/>
                <a:gd name="connsiteX36" fmla="*/ 1647825 w 1695450"/>
                <a:gd name="connsiteY36" fmla="*/ 69057 h 609600"/>
                <a:gd name="connsiteX37" fmla="*/ 1674018 w 1695450"/>
                <a:gd name="connsiteY37" fmla="*/ 90488 h 609600"/>
                <a:gd name="connsiteX38" fmla="*/ 1690687 w 1695450"/>
                <a:gd name="connsiteY38" fmla="*/ 111919 h 609600"/>
                <a:gd name="connsiteX39" fmla="*/ 1695450 w 1695450"/>
                <a:gd name="connsiteY39" fmla="*/ 135732 h 609600"/>
                <a:gd name="connsiteX40" fmla="*/ 1683543 w 1695450"/>
                <a:gd name="connsiteY40" fmla="*/ 164307 h 609600"/>
                <a:gd name="connsiteX41" fmla="*/ 1669256 w 1695450"/>
                <a:gd name="connsiteY41" fmla="*/ 183357 h 609600"/>
                <a:gd name="connsiteX42" fmla="*/ 1602581 w 1695450"/>
                <a:gd name="connsiteY42" fmla="*/ 200025 h 609600"/>
                <a:gd name="connsiteX43" fmla="*/ 1469231 w 1695450"/>
                <a:gd name="connsiteY43" fmla="*/ 233363 h 609600"/>
                <a:gd name="connsiteX44" fmla="*/ 1278731 w 1695450"/>
                <a:gd name="connsiteY44" fmla="*/ 295275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95450" h="609600">
                  <a:moveTo>
                    <a:pt x="1278731" y="295275"/>
                  </a:moveTo>
                  <a:lnTo>
                    <a:pt x="1107281" y="345282"/>
                  </a:lnTo>
                  <a:lnTo>
                    <a:pt x="931068" y="395288"/>
                  </a:lnTo>
                  <a:lnTo>
                    <a:pt x="723900" y="461963"/>
                  </a:lnTo>
                  <a:lnTo>
                    <a:pt x="590550" y="507207"/>
                  </a:lnTo>
                  <a:lnTo>
                    <a:pt x="478631" y="547688"/>
                  </a:lnTo>
                  <a:lnTo>
                    <a:pt x="347662" y="609600"/>
                  </a:lnTo>
                  <a:lnTo>
                    <a:pt x="321468" y="602457"/>
                  </a:lnTo>
                  <a:lnTo>
                    <a:pt x="252412" y="569119"/>
                  </a:lnTo>
                  <a:lnTo>
                    <a:pt x="171450" y="509588"/>
                  </a:lnTo>
                  <a:lnTo>
                    <a:pt x="85725" y="433388"/>
                  </a:lnTo>
                  <a:lnTo>
                    <a:pt x="35718" y="390525"/>
                  </a:lnTo>
                  <a:lnTo>
                    <a:pt x="16668" y="369094"/>
                  </a:lnTo>
                  <a:lnTo>
                    <a:pt x="4762" y="350044"/>
                  </a:lnTo>
                  <a:lnTo>
                    <a:pt x="0" y="330994"/>
                  </a:lnTo>
                  <a:lnTo>
                    <a:pt x="0" y="314325"/>
                  </a:lnTo>
                  <a:lnTo>
                    <a:pt x="9525" y="302419"/>
                  </a:lnTo>
                  <a:lnTo>
                    <a:pt x="26193" y="302419"/>
                  </a:lnTo>
                  <a:lnTo>
                    <a:pt x="52387" y="311944"/>
                  </a:lnTo>
                  <a:lnTo>
                    <a:pt x="107156" y="342900"/>
                  </a:lnTo>
                  <a:lnTo>
                    <a:pt x="152400" y="364332"/>
                  </a:lnTo>
                  <a:lnTo>
                    <a:pt x="197643" y="378619"/>
                  </a:lnTo>
                  <a:lnTo>
                    <a:pt x="242887" y="383382"/>
                  </a:lnTo>
                  <a:lnTo>
                    <a:pt x="300037" y="376238"/>
                  </a:lnTo>
                  <a:lnTo>
                    <a:pt x="402431" y="354807"/>
                  </a:lnTo>
                  <a:lnTo>
                    <a:pt x="597693" y="304800"/>
                  </a:lnTo>
                  <a:lnTo>
                    <a:pt x="809625" y="242888"/>
                  </a:lnTo>
                  <a:lnTo>
                    <a:pt x="952500" y="200025"/>
                  </a:lnTo>
                  <a:lnTo>
                    <a:pt x="1128712" y="123825"/>
                  </a:lnTo>
                  <a:lnTo>
                    <a:pt x="1309687" y="69057"/>
                  </a:lnTo>
                  <a:lnTo>
                    <a:pt x="1345406" y="47625"/>
                  </a:lnTo>
                  <a:lnTo>
                    <a:pt x="1390650" y="23813"/>
                  </a:lnTo>
                  <a:lnTo>
                    <a:pt x="1443037" y="0"/>
                  </a:lnTo>
                  <a:lnTo>
                    <a:pt x="1476375" y="7144"/>
                  </a:lnTo>
                  <a:lnTo>
                    <a:pt x="1545431" y="28575"/>
                  </a:lnTo>
                  <a:lnTo>
                    <a:pt x="1604962" y="47625"/>
                  </a:lnTo>
                  <a:lnTo>
                    <a:pt x="1647825" y="69057"/>
                  </a:lnTo>
                  <a:lnTo>
                    <a:pt x="1674018" y="90488"/>
                  </a:lnTo>
                  <a:lnTo>
                    <a:pt x="1690687" y="111919"/>
                  </a:lnTo>
                  <a:lnTo>
                    <a:pt x="1695450" y="135732"/>
                  </a:lnTo>
                  <a:lnTo>
                    <a:pt x="1683543" y="164307"/>
                  </a:lnTo>
                  <a:lnTo>
                    <a:pt x="1669256" y="183357"/>
                  </a:lnTo>
                  <a:lnTo>
                    <a:pt x="1602581" y="200025"/>
                  </a:lnTo>
                  <a:lnTo>
                    <a:pt x="1469231" y="233363"/>
                  </a:lnTo>
                  <a:lnTo>
                    <a:pt x="1278731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00A57433-0101-4EB6-880C-A46A7AB7C6D2}"/>
                </a:ext>
              </a:extLst>
            </p:cNvPr>
            <p:cNvSpPr/>
            <p:nvPr/>
          </p:nvSpPr>
          <p:spPr>
            <a:xfrm>
              <a:off x="4191000" y="1563688"/>
              <a:ext cx="384175" cy="1089025"/>
            </a:xfrm>
            <a:custGeom>
              <a:avLst/>
              <a:gdLst>
                <a:gd name="connsiteX0" fmla="*/ 52388 w 383381"/>
                <a:gd name="connsiteY0" fmla="*/ 657225 h 1088232"/>
                <a:gd name="connsiteX1" fmla="*/ 97631 w 383381"/>
                <a:gd name="connsiteY1" fmla="*/ 559594 h 1088232"/>
                <a:gd name="connsiteX2" fmla="*/ 121444 w 383381"/>
                <a:gd name="connsiteY2" fmla="*/ 497682 h 1088232"/>
                <a:gd name="connsiteX3" fmla="*/ 152400 w 383381"/>
                <a:gd name="connsiteY3" fmla="*/ 397669 h 1088232"/>
                <a:gd name="connsiteX4" fmla="*/ 171450 w 383381"/>
                <a:gd name="connsiteY4" fmla="*/ 330994 h 1088232"/>
                <a:gd name="connsiteX5" fmla="*/ 176213 w 383381"/>
                <a:gd name="connsiteY5" fmla="*/ 292894 h 1088232"/>
                <a:gd name="connsiteX6" fmla="*/ 171450 w 383381"/>
                <a:gd name="connsiteY6" fmla="*/ 235744 h 1088232"/>
                <a:gd name="connsiteX7" fmla="*/ 161925 w 383381"/>
                <a:gd name="connsiteY7" fmla="*/ 159544 h 1088232"/>
                <a:gd name="connsiteX8" fmla="*/ 157163 w 383381"/>
                <a:gd name="connsiteY8" fmla="*/ 102394 h 1088232"/>
                <a:gd name="connsiteX9" fmla="*/ 152400 w 383381"/>
                <a:gd name="connsiteY9" fmla="*/ 54769 h 1088232"/>
                <a:gd name="connsiteX10" fmla="*/ 152400 w 383381"/>
                <a:gd name="connsiteY10" fmla="*/ 28575 h 1088232"/>
                <a:gd name="connsiteX11" fmla="*/ 154781 w 383381"/>
                <a:gd name="connsiteY11" fmla="*/ 14288 h 1088232"/>
                <a:gd name="connsiteX12" fmla="*/ 161925 w 383381"/>
                <a:gd name="connsiteY12" fmla="*/ 4763 h 1088232"/>
                <a:gd name="connsiteX13" fmla="*/ 180975 w 383381"/>
                <a:gd name="connsiteY13" fmla="*/ 0 h 1088232"/>
                <a:gd name="connsiteX14" fmla="*/ 204788 w 383381"/>
                <a:gd name="connsiteY14" fmla="*/ 14288 h 1088232"/>
                <a:gd name="connsiteX15" fmla="*/ 233363 w 383381"/>
                <a:gd name="connsiteY15" fmla="*/ 45244 h 1088232"/>
                <a:gd name="connsiteX16" fmla="*/ 295275 w 383381"/>
                <a:gd name="connsiteY16" fmla="*/ 147638 h 1088232"/>
                <a:gd name="connsiteX17" fmla="*/ 364331 w 383381"/>
                <a:gd name="connsiteY17" fmla="*/ 254794 h 1088232"/>
                <a:gd name="connsiteX18" fmla="*/ 383381 w 383381"/>
                <a:gd name="connsiteY18" fmla="*/ 364332 h 1088232"/>
                <a:gd name="connsiteX19" fmla="*/ 359569 w 383381"/>
                <a:gd name="connsiteY19" fmla="*/ 485775 h 1088232"/>
                <a:gd name="connsiteX20" fmla="*/ 333375 w 383381"/>
                <a:gd name="connsiteY20" fmla="*/ 616744 h 1088232"/>
                <a:gd name="connsiteX21" fmla="*/ 304800 w 383381"/>
                <a:gd name="connsiteY21" fmla="*/ 752475 h 1088232"/>
                <a:gd name="connsiteX22" fmla="*/ 276225 w 383381"/>
                <a:gd name="connsiteY22" fmla="*/ 871538 h 1088232"/>
                <a:gd name="connsiteX23" fmla="*/ 254794 w 383381"/>
                <a:gd name="connsiteY23" fmla="*/ 971550 h 1088232"/>
                <a:gd name="connsiteX24" fmla="*/ 226219 w 383381"/>
                <a:gd name="connsiteY24" fmla="*/ 1052513 h 1088232"/>
                <a:gd name="connsiteX25" fmla="*/ 211931 w 383381"/>
                <a:gd name="connsiteY25" fmla="*/ 1071563 h 1088232"/>
                <a:gd name="connsiteX26" fmla="*/ 188119 w 383381"/>
                <a:gd name="connsiteY26" fmla="*/ 1083469 h 1088232"/>
                <a:gd name="connsiteX27" fmla="*/ 161925 w 383381"/>
                <a:gd name="connsiteY27" fmla="*/ 1088232 h 1088232"/>
                <a:gd name="connsiteX28" fmla="*/ 133350 w 383381"/>
                <a:gd name="connsiteY28" fmla="*/ 1083469 h 1088232"/>
                <a:gd name="connsiteX29" fmla="*/ 116681 w 383381"/>
                <a:gd name="connsiteY29" fmla="*/ 1076325 h 1088232"/>
                <a:gd name="connsiteX30" fmla="*/ 92869 w 383381"/>
                <a:gd name="connsiteY30" fmla="*/ 1052513 h 1088232"/>
                <a:gd name="connsiteX31" fmla="*/ 64294 w 383381"/>
                <a:gd name="connsiteY31" fmla="*/ 1016794 h 1088232"/>
                <a:gd name="connsiteX32" fmla="*/ 33338 w 383381"/>
                <a:gd name="connsiteY32" fmla="*/ 962025 h 1088232"/>
                <a:gd name="connsiteX33" fmla="*/ 14288 w 383381"/>
                <a:gd name="connsiteY33" fmla="*/ 904875 h 1088232"/>
                <a:gd name="connsiteX34" fmla="*/ 0 w 383381"/>
                <a:gd name="connsiteY34" fmla="*/ 826294 h 1088232"/>
                <a:gd name="connsiteX35" fmla="*/ 0 w 383381"/>
                <a:gd name="connsiteY35" fmla="*/ 769144 h 1088232"/>
                <a:gd name="connsiteX36" fmla="*/ 14288 w 383381"/>
                <a:gd name="connsiteY36" fmla="*/ 733425 h 1088232"/>
                <a:gd name="connsiteX37" fmla="*/ 52388 w 383381"/>
                <a:gd name="connsiteY37" fmla="*/ 657225 h 10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3381" h="1088232">
                  <a:moveTo>
                    <a:pt x="52388" y="657225"/>
                  </a:moveTo>
                  <a:lnTo>
                    <a:pt x="97631" y="559594"/>
                  </a:lnTo>
                  <a:lnTo>
                    <a:pt x="121444" y="497682"/>
                  </a:lnTo>
                  <a:lnTo>
                    <a:pt x="152400" y="397669"/>
                  </a:lnTo>
                  <a:lnTo>
                    <a:pt x="171450" y="330994"/>
                  </a:lnTo>
                  <a:lnTo>
                    <a:pt x="176213" y="292894"/>
                  </a:lnTo>
                  <a:lnTo>
                    <a:pt x="171450" y="235744"/>
                  </a:lnTo>
                  <a:lnTo>
                    <a:pt x="161925" y="159544"/>
                  </a:lnTo>
                  <a:lnTo>
                    <a:pt x="157163" y="102394"/>
                  </a:lnTo>
                  <a:lnTo>
                    <a:pt x="152400" y="54769"/>
                  </a:lnTo>
                  <a:lnTo>
                    <a:pt x="152400" y="28575"/>
                  </a:lnTo>
                  <a:lnTo>
                    <a:pt x="154781" y="14288"/>
                  </a:lnTo>
                  <a:lnTo>
                    <a:pt x="161925" y="4763"/>
                  </a:lnTo>
                  <a:lnTo>
                    <a:pt x="180975" y="0"/>
                  </a:lnTo>
                  <a:lnTo>
                    <a:pt x="204788" y="14288"/>
                  </a:lnTo>
                  <a:lnTo>
                    <a:pt x="233363" y="45244"/>
                  </a:lnTo>
                  <a:lnTo>
                    <a:pt x="295275" y="147638"/>
                  </a:lnTo>
                  <a:lnTo>
                    <a:pt x="364331" y="254794"/>
                  </a:lnTo>
                  <a:lnTo>
                    <a:pt x="383381" y="364332"/>
                  </a:lnTo>
                  <a:lnTo>
                    <a:pt x="359569" y="485775"/>
                  </a:lnTo>
                  <a:lnTo>
                    <a:pt x="333375" y="616744"/>
                  </a:lnTo>
                  <a:lnTo>
                    <a:pt x="304800" y="752475"/>
                  </a:lnTo>
                  <a:lnTo>
                    <a:pt x="276225" y="871538"/>
                  </a:lnTo>
                  <a:lnTo>
                    <a:pt x="254794" y="971550"/>
                  </a:lnTo>
                  <a:lnTo>
                    <a:pt x="226219" y="1052513"/>
                  </a:lnTo>
                  <a:lnTo>
                    <a:pt x="211931" y="1071563"/>
                  </a:lnTo>
                  <a:lnTo>
                    <a:pt x="188119" y="1083469"/>
                  </a:lnTo>
                  <a:lnTo>
                    <a:pt x="161925" y="1088232"/>
                  </a:lnTo>
                  <a:lnTo>
                    <a:pt x="133350" y="1083469"/>
                  </a:lnTo>
                  <a:lnTo>
                    <a:pt x="116681" y="1076325"/>
                  </a:lnTo>
                  <a:lnTo>
                    <a:pt x="92869" y="1052513"/>
                  </a:lnTo>
                  <a:lnTo>
                    <a:pt x="64294" y="1016794"/>
                  </a:lnTo>
                  <a:lnTo>
                    <a:pt x="33338" y="962025"/>
                  </a:lnTo>
                  <a:lnTo>
                    <a:pt x="14288" y="904875"/>
                  </a:lnTo>
                  <a:lnTo>
                    <a:pt x="0" y="826294"/>
                  </a:lnTo>
                  <a:lnTo>
                    <a:pt x="0" y="769144"/>
                  </a:lnTo>
                  <a:lnTo>
                    <a:pt x="14288" y="733425"/>
                  </a:lnTo>
                  <a:lnTo>
                    <a:pt x="52388" y="657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7C3B9A90-1705-40CB-B1A7-3E52B2CB6FAA}"/>
                </a:ext>
              </a:extLst>
            </p:cNvPr>
            <p:cNvSpPr/>
            <p:nvPr/>
          </p:nvSpPr>
          <p:spPr>
            <a:xfrm>
              <a:off x="4552950" y="2306638"/>
              <a:ext cx="2132013" cy="434975"/>
            </a:xfrm>
            <a:custGeom>
              <a:avLst/>
              <a:gdLst>
                <a:gd name="connsiteX0" fmla="*/ 1459706 w 2131219"/>
                <a:gd name="connsiteY0" fmla="*/ 295275 h 433388"/>
                <a:gd name="connsiteX1" fmla="*/ 1209675 w 2131219"/>
                <a:gd name="connsiteY1" fmla="*/ 321469 h 433388"/>
                <a:gd name="connsiteX2" fmla="*/ 1021556 w 2131219"/>
                <a:gd name="connsiteY2" fmla="*/ 359569 h 433388"/>
                <a:gd name="connsiteX3" fmla="*/ 754856 w 2131219"/>
                <a:gd name="connsiteY3" fmla="*/ 390525 h 433388"/>
                <a:gd name="connsiteX4" fmla="*/ 542925 w 2131219"/>
                <a:gd name="connsiteY4" fmla="*/ 411957 h 433388"/>
                <a:gd name="connsiteX5" fmla="*/ 371475 w 2131219"/>
                <a:gd name="connsiteY5" fmla="*/ 433388 h 433388"/>
                <a:gd name="connsiteX6" fmla="*/ 328613 w 2131219"/>
                <a:gd name="connsiteY6" fmla="*/ 433388 h 433388"/>
                <a:gd name="connsiteX7" fmla="*/ 304800 w 2131219"/>
                <a:gd name="connsiteY7" fmla="*/ 426244 h 433388"/>
                <a:gd name="connsiteX8" fmla="*/ 259556 w 2131219"/>
                <a:gd name="connsiteY8" fmla="*/ 409575 h 433388"/>
                <a:gd name="connsiteX9" fmla="*/ 183356 w 2131219"/>
                <a:gd name="connsiteY9" fmla="*/ 361950 h 433388"/>
                <a:gd name="connsiteX10" fmla="*/ 116681 w 2131219"/>
                <a:gd name="connsiteY10" fmla="*/ 309563 h 433388"/>
                <a:gd name="connsiteX11" fmla="*/ 54769 w 2131219"/>
                <a:gd name="connsiteY11" fmla="*/ 257175 h 433388"/>
                <a:gd name="connsiteX12" fmla="*/ 19050 w 2131219"/>
                <a:gd name="connsiteY12" fmla="*/ 221457 h 433388"/>
                <a:gd name="connsiteX13" fmla="*/ 4763 w 2131219"/>
                <a:gd name="connsiteY13" fmla="*/ 197644 h 433388"/>
                <a:gd name="connsiteX14" fmla="*/ 0 w 2131219"/>
                <a:gd name="connsiteY14" fmla="*/ 180975 h 433388"/>
                <a:gd name="connsiteX15" fmla="*/ 0 w 2131219"/>
                <a:gd name="connsiteY15" fmla="*/ 164307 h 433388"/>
                <a:gd name="connsiteX16" fmla="*/ 2381 w 2131219"/>
                <a:gd name="connsiteY16" fmla="*/ 152400 h 433388"/>
                <a:gd name="connsiteX17" fmla="*/ 14288 w 2131219"/>
                <a:gd name="connsiteY17" fmla="*/ 145257 h 433388"/>
                <a:gd name="connsiteX18" fmla="*/ 35719 w 2131219"/>
                <a:gd name="connsiteY18" fmla="*/ 145257 h 433388"/>
                <a:gd name="connsiteX19" fmla="*/ 52388 w 2131219"/>
                <a:gd name="connsiteY19" fmla="*/ 152400 h 433388"/>
                <a:gd name="connsiteX20" fmla="*/ 76200 w 2131219"/>
                <a:gd name="connsiteY20" fmla="*/ 176213 h 433388"/>
                <a:gd name="connsiteX21" fmla="*/ 104775 w 2131219"/>
                <a:gd name="connsiteY21" fmla="*/ 200025 h 433388"/>
                <a:gd name="connsiteX22" fmla="*/ 140494 w 2131219"/>
                <a:gd name="connsiteY22" fmla="*/ 219075 h 433388"/>
                <a:gd name="connsiteX23" fmla="*/ 202406 w 2131219"/>
                <a:gd name="connsiteY23" fmla="*/ 240507 h 433388"/>
                <a:gd name="connsiteX24" fmla="*/ 273844 w 2131219"/>
                <a:gd name="connsiteY24" fmla="*/ 252413 h 433388"/>
                <a:gd name="connsiteX25" fmla="*/ 321469 w 2131219"/>
                <a:gd name="connsiteY25" fmla="*/ 257175 h 433388"/>
                <a:gd name="connsiteX26" fmla="*/ 397669 w 2131219"/>
                <a:gd name="connsiteY26" fmla="*/ 250032 h 433388"/>
                <a:gd name="connsiteX27" fmla="*/ 616744 w 2131219"/>
                <a:gd name="connsiteY27" fmla="*/ 216694 h 433388"/>
                <a:gd name="connsiteX28" fmla="*/ 816769 w 2131219"/>
                <a:gd name="connsiteY28" fmla="*/ 185738 h 433388"/>
                <a:gd name="connsiteX29" fmla="*/ 1000125 w 2131219"/>
                <a:gd name="connsiteY29" fmla="*/ 157163 h 433388"/>
                <a:gd name="connsiteX30" fmla="*/ 1207294 w 2131219"/>
                <a:gd name="connsiteY30" fmla="*/ 121444 h 433388"/>
                <a:gd name="connsiteX31" fmla="*/ 1376363 w 2131219"/>
                <a:gd name="connsiteY31" fmla="*/ 100013 h 433388"/>
                <a:gd name="connsiteX32" fmla="*/ 1557338 w 2131219"/>
                <a:gd name="connsiteY32" fmla="*/ 71438 h 433388"/>
                <a:gd name="connsiteX33" fmla="*/ 1595438 w 2131219"/>
                <a:gd name="connsiteY33" fmla="*/ 45244 h 433388"/>
                <a:gd name="connsiteX34" fmla="*/ 1638300 w 2131219"/>
                <a:gd name="connsiteY34" fmla="*/ 23813 h 433388"/>
                <a:gd name="connsiteX35" fmla="*/ 1688306 w 2131219"/>
                <a:gd name="connsiteY35" fmla="*/ 4763 h 433388"/>
                <a:gd name="connsiteX36" fmla="*/ 1754981 w 2131219"/>
                <a:gd name="connsiteY36" fmla="*/ 0 h 433388"/>
                <a:gd name="connsiteX37" fmla="*/ 1821656 w 2131219"/>
                <a:gd name="connsiteY37" fmla="*/ 7144 h 433388"/>
                <a:gd name="connsiteX38" fmla="*/ 1938338 w 2131219"/>
                <a:gd name="connsiteY38" fmla="*/ 45244 h 433388"/>
                <a:gd name="connsiteX39" fmla="*/ 2040731 w 2131219"/>
                <a:gd name="connsiteY39" fmla="*/ 83344 h 433388"/>
                <a:gd name="connsiteX40" fmla="*/ 2088356 w 2131219"/>
                <a:gd name="connsiteY40" fmla="*/ 107157 h 433388"/>
                <a:gd name="connsiteX41" fmla="*/ 2109788 w 2131219"/>
                <a:gd name="connsiteY41" fmla="*/ 123825 h 433388"/>
                <a:gd name="connsiteX42" fmla="*/ 2126456 w 2131219"/>
                <a:gd name="connsiteY42" fmla="*/ 140494 h 433388"/>
                <a:gd name="connsiteX43" fmla="*/ 2131219 w 2131219"/>
                <a:gd name="connsiteY43" fmla="*/ 159544 h 433388"/>
                <a:gd name="connsiteX44" fmla="*/ 2116931 w 2131219"/>
                <a:gd name="connsiteY44" fmla="*/ 183357 h 433388"/>
                <a:gd name="connsiteX45" fmla="*/ 2090738 w 2131219"/>
                <a:gd name="connsiteY45" fmla="*/ 211932 h 433388"/>
                <a:gd name="connsiteX46" fmla="*/ 2055019 w 2131219"/>
                <a:gd name="connsiteY46" fmla="*/ 230982 h 433388"/>
                <a:gd name="connsiteX47" fmla="*/ 2007394 w 2131219"/>
                <a:gd name="connsiteY47" fmla="*/ 242888 h 433388"/>
                <a:gd name="connsiteX48" fmla="*/ 1931194 w 2131219"/>
                <a:gd name="connsiteY48" fmla="*/ 250032 h 433388"/>
                <a:gd name="connsiteX49" fmla="*/ 1819275 w 2131219"/>
                <a:gd name="connsiteY49" fmla="*/ 259557 h 433388"/>
                <a:gd name="connsiteX50" fmla="*/ 1459706 w 2131219"/>
                <a:gd name="connsiteY50" fmla="*/ 295275 h 433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31219" h="433388">
                  <a:moveTo>
                    <a:pt x="1459706" y="295275"/>
                  </a:moveTo>
                  <a:lnTo>
                    <a:pt x="1209675" y="321469"/>
                  </a:lnTo>
                  <a:lnTo>
                    <a:pt x="1021556" y="359569"/>
                  </a:lnTo>
                  <a:lnTo>
                    <a:pt x="754856" y="390525"/>
                  </a:lnTo>
                  <a:lnTo>
                    <a:pt x="542925" y="411957"/>
                  </a:lnTo>
                  <a:lnTo>
                    <a:pt x="371475" y="433388"/>
                  </a:lnTo>
                  <a:lnTo>
                    <a:pt x="328613" y="433388"/>
                  </a:lnTo>
                  <a:lnTo>
                    <a:pt x="304800" y="426244"/>
                  </a:lnTo>
                  <a:lnTo>
                    <a:pt x="259556" y="409575"/>
                  </a:lnTo>
                  <a:lnTo>
                    <a:pt x="183356" y="361950"/>
                  </a:lnTo>
                  <a:lnTo>
                    <a:pt x="116681" y="309563"/>
                  </a:lnTo>
                  <a:lnTo>
                    <a:pt x="54769" y="257175"/>
                  </a:lnTo>
                  <a:lnTo>
                    <a:pt x="19050" y="221457"/>
                  </a:lnTo>
                  <a:lnTo>
                    <a:pt x="4763" y="197644"/>
                  </a:lnTo>
                  <a:lnTo>
                    <a:pt x="0" y="180975"/>
                  </a:lnTo>
                  <a:lnTo>
                    <a:pt x="0" y="164307"/>
                  </a:lnTo>
                  <a:lnTo>
                    <a:pt x="2381" y="152400"/>
                  </a:lnTo>
                  <a:lnTo>
                    <a:pt x="14288" y="145257"/>
                  </a:lnTo>
                  <a:lnTo>
                    <a:pt x="35719" y="145257"/>
                  </a:lnTo>
                  <a:lnTo>
                    <a:pt x="52388" y="152400"/>
                  </a:lnTo>
                  <a:lnTo>
                    <a:pt x="76200" y="176213"/>
                  </a:lnTo>
                  <a:lnTo>
                    <a:pt x="104775" y="200025"/>
                  </a:lnTo>
                  <a:lnTo>
                    <a:pt x="140494" y="219075"/>
                  </a:lnTo>
                  <a:lnTo>
                    <a:pt x="202406" y="240507"/>
                  </a:lnTo>
                  <a:lnTo>
                    <a:pt x="273844" y="252413"/>
                  </a:lnTo>
                  <a:lnTo>
                    <a:pt x="321469" y="257175"/>
                  </a:lnTo>
                  <a:lnTo>
                    <a:pt x="397669" y="250032"/>
                  </a:lnTo>
                  <a:lnTo>
                    <a:pt x="616744" y="216694"/>
                  </a:lnTo>
                  <a:lnTo>
                    <a:pt x="816769" y="185738"/>
                  </a:lnTo>
                  <a:lnTo>
                    <a:pt x="1000125" y="157163"/>
                  </a:lnTo>
                  <a:lnTo>
                    <a:pt x="1207294" y="121444"/>
                  </a:lnTo>
                  <a:lnTo>
                    <a:pt x="1376363" y="100013"/>
                  </a:lnTo>
                  <a:lnTo>
                    <a:pt x="1557338" y="71438"/>
                  </a:lnTo>
                  <a:lnTo>
                    <a:pt x="1595438" y="45244"/>
                  </a:lnTo>
                  <a:lnTo>
                    <a:pt x="1638300" y="23813"/>
                  </a:lnTo>
                  <a:lnTo>
                    <a:pt x="1688306" y="4763"/>
                  </a:lnTo>
                  <a:lnTo>
                    <a:pt x="1754981" y="0"/>
                  </a:lnTo>
                  <a:lnTo>
                    <a:pt x="1821656" y="7144"/>
                  </a:lnTo>
                  <a:lnTo>
                    <a:pt x="1938338" y="45244"/>
                  </a:lnTo>
                  <a:lnTo>
                    <a:pt x="2040731" y="83344"/>
                  </a:lnTo>
                  <a:lnTo>
                    <a:pt x="2088356" y="107157"/>
                  </a:lnTo>
                  <a:lnTo>
                    <a:pt x="2109788" y="123825"/>
                  </a:lnTo>
                  <a:lnTo>
                    <a:pt x="2126456" y="140494"/>
                  </a:lnTo>
                  <a:lnTo>
                    <a:pt x="2131219" y="159544"/>
                  </a:lnTo>
                  <a:lnTo>
                    <a:pt x="2116931" y="183357"/>
                  </a:lnTo>
                  <a:lnTo>
                    <a:pt x="2090738" y="211932"/>
                  </a:lnTo>
                  <a:lnTo>
                    <a:pt x="2055019" y="230982"/>
                  </a:lnTo>
                  <a:lnTo>
                    <a:pt x="2007394" y="242888"/>
                  </a:lnTo>
                  <a:lnTo>
                    <a:pt x="1931194" y="250032"/>
                  </a:lnTo>
                  <a:lnTo>
                    <a:pt x="1819275" y="259557"/>
                  </a:lnTo>
                  <a:lnTo>
                    <a:pt x="1459706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6D10752E-4126-4E70-B8A3-761ED9B0E943}"/>
                </a:ext>
              </a:extLst>
            </p:cNvPr>
            <p:cNvSpPr/>
            <p:nvPr/>
          </p:nvSpPr>
          <p:spPr>
            <a:xfrm>
              <a:off x="4105275" y="4479925"/>
              <a:ext cx="3117850" cy="585788"/>
            </a:xfrm>
            <a:custGeom>
              <a:avLst/>
              <a:gdLst>
                <a:gd name="connsiteX0" fmla="*/ 2056679 w 3118191"/>
                <a:gd name="connsiteY0" fmla="*/ 325953 h 585562"/>
                <a:gd name="connsiteX1" fmla="*/ 1828800 w 3118191"/>
                <a:gd name="connsiteY1" fmla="*/ 340376 h 585562"/>
                <a:gd name="connsiteX2" fmla="*/ 1658612 w 3118191"/>
                <a:gd name="connsiteY2" fmla="*/ 357683 h 585562"/>
                <a:gd name="connsiteX3" fmla="*/ 1468232 w 3118191"/>
                <a:gd name="connsiteY3" fmla="*/ 374990 h 585562"/>
                <a:gd name="connsiteX4" fmla="*/ 1176893 w 3118191"/>
                <a:gd name="connsiteY4" fmla="*/ 406720 h 585562"/>
                <a:gd name="connsiteX5" fmla="*/ 963437 w 3118191"/>
                <a:gd name="connsiteY5" fmla="*/ 435566 h 585562"/>
                <a:gd name="connsiteX6" fmla="*/ 787480 w 3118191"/>
                <a:gd name="connsiteY6" fmla="*/ 467296 h 585562"/>
                <a:gd name="connsiteX7" fmla="*/ 597100 w 3118191"/>
                <a:gd name="connsiteY7" fmla="*/ 522102 h 585562"/>
                <a:gd name="connsiteX8" fmla="*/ 366337 w 3118191"/>
                <a:gd name="connsiteY8" fmla="*/ 585562 h 585562"/>
                <a:gd name="connsiteX9" fmla="*/ 314415 w 3118191"/>
                <a:gd name="connsiteY9" fmla="*/ 550947 h 585562"/>
                <a:gd name="connsiteX10" fmla="*/ 190380 w 3118191"/>
                <a:gd name="connsiteY10" fmla="*/ 461526 h 585562"/>
                <a:gd name="connsiteX11" fmla="*/ 109613 w 3118191"/>
                <a:gd name="connsiteY11" fmla="*/ 400951 h 585562"/>
                <a:gd name="connsiteX12" fmla="*/ 34615 w 3118191"/>
                <a:gd name="connsiteY12" fmla="*/ 337491 h 585562"/>
                <a:gd name="connsiteX13" fmla="*/ 11538 w 3118191"/>
                <a:gd name="connsiteY13" fmla="*/ 311530 h 585562"/>
                <a:gd name="connsiteX14" fmla="*/ 0 w 3118191"/>
                <a:gd name="connsiteY14" fmla="*/ 285569 h 585562"/>
                <a:gd name="connsiteX15" fmla="*/ 2885 w 3118191"/>
                <a:gd name="connsiteY15" fmla="*/ 262493 h 585562"/>
                <a:gd name="connsiteX16" fmla="*/ 20192 w 3118191"/>
                <a:gd name="connsiteY16" fmla="*/ 250955 h 585562"/>
                <a:gd name="connsiteX17" fmla="*/ 43268 w 3118191"/>
                <a:gd name="connsiteY17" fmla="*/ 256724 h 585562"/>
                <a:gd name="connsiteX18" fmla="*/ 95190 w 3118191"/>
                <a:gd name="connsiteY18" fmla="*/ 276916 h 585562"/>
                <a:gd name="connsiteX19" fmla="*/ 147112 w 3118191"/>
                <a:gd name="connsiteY19" fmla="*/ 294223 h 585562"/>
                <a:gd name="connsiteX20" fmla="*/ 216341 w 3118191"/>
                <a:gd name="connsiteY20" fmla="*/ 314415 h 585562"/>
                <a:gd name="connsiteX21" fmla="*/ 288454 w 3118191"/>
                <a:gd name="connsiteY21" fmla="*/ 331722 h 585562"/>
                <a:gd name="connsiteX22" fmla="*/ 334607 w 3118191"/>
                <a:gd name="connsiteY22" fmla="*/ 337491 h 585562"/>
                <a:gd name="connsiteX23" fmla="*/ 426912 w 3118191"/>
                <a:gd name="connsiteY23" fmla="*/ 337491 h 585562"/>
                <a:gd name="connsiteX24" fmla="*/ 565370 w 3118191"/>
                <a:gd name="connsiteY24" fmla="*/ 317299 h 585562"/>
                <a:gd name="connsiteX25" fmla="*/ 905746 w 3118191"/>
                <a:gd name="connsiteY25" fmla="*/ 271147 h 585562"/>
                <a:gd name="connsiteX26" fmla="*/ 1133625 w 3118191"/>
                <a:gd name="connsiteY26" fmla="*/ 242301 h 585562"/>
                <a:gd name="connsiteX27" fmla="*/ 1471117 w 3118191"/>
                <a:gd name="connsiteY27" fmla="*/ 196149 h 585562"/>
                <a:gd name="connsiteX28" fmla="*/ 1649958 w 3118191"/>
                <a:gd name="connsiteY28" fmla="*/ 178841 h 585562"/>
                <a:gd name="connsiteX29" fmla="*/ 1776878 w 3118191"/>
                <a:gd name="connsiteY29" fmla="*/ 167303 h 585562"/>
                <a:gd name="connsiteX30" fmla="*/ 1955720 w 3118191"/>
                <a:gd name="connsiteY30" fmla="*/ 149996 h 585562"/>
                <a:gd name="connsiteX31" fmla="*/ 2125908 w 3118191"/>
                <a:gd name="connsiteY31" fmla="*/ 129804 h 585562"/>
                <a:gd name="connsiteX32" fmla="*/ 2310519 w 3118191"/>
                <a:gd name="connsiteY32" fmla="*/ 103843 h 585562"/>
                <a:gd name="connsiteX33" fmla="*/ 2535513 w 3118191"/>
                <a:gd name="connsiteY33" fmla="*/ 63460 h 585562"/>
                <a:gd name="connsiteX34" fmla="*/ 2564358 w 3118191"/>
                <a:gd name="connsiteY34" fmla="*/ 43268 h 585562"/>
                <a:gd name="connsiteX35" fmla="*/ 2607627 w 3118191"/>
                <a:gd name="connsiteY35" fmla="*/ 17307 h 585562"/>
                <a:gd name="connsiteX36" fmla="*/ 2665317 w 3118191"/>
                <a:gd name="connsiteY36" fmla="*/ 0 h 585562"/>
                <a:gd name="connsiteX37" fmla="*/ 2699932 w 3118191"/>
                <a:gd name="connsiteY37" fmla="*/ 2884 h 585562"/>
                <a:gd name="connsiteX38" fmla="*/ 2829736 w 3118191"/>
                <a:gd name="connsiteY38" fmla="*/ 54806 h 585562"/>
                <a:gd name="connsiteX39" fmla="*/ 2896081 w 3118191"/>
                <a:gd name="connsiteY39" fmla="*/ 83651 h 585562"/>
                <a:gd name="connsiteX40" fmla="*/ 2991271 w 3118191"/>
                <a:gd name="connsiteY40" fmla="*/ 129804 h 585562"/>
                <a:gd name="connsiteX41" fmla="*/ 3040308 w 3118191"/>
                <a:gd name="connsiteY41" fmla="*/ 164419 h 585562"/>
                <a:gd name="connsiteX42" fmla="*/ 3080692 w 3118191"/>
                <a:gd name="connsiteY42" fmla="*/ 199033 h 585562"/>
                <a:gd name="connsiteX43" fmla="*/ 3103768 w 3118191"/>
                <a:gd name="connsiteY43" fmla="*/ 224994 h 585562"/>
                <a:gd name="connsiteX44" fmla="*/ 3115306 w 3118191"/>
                <a:gd name="connsiteY44" fmla="*/ 253839 h 585562"/>
                <a:gd name="connsiteX45" fmla="*/ 3118191 w 3118191"/>
                <a:gd name="connsiteY45" fmla="*/ 291338 h 585562"/>
                <a:gd name="connsiteX46" fmla="*/ 3106652 w 3118191"/>
                <a:gd name="connsiteY46" fmla="*/ 331722 h 585562"/>
                <a:gd name="connsiteX47" fmla="*/ 3077807 w 3118191"/>
                <a:gd name="connsiteY47" fmla="*/ 357683 h 585562"/>
                <a:gd name="connsiteX48" fmla="*/ 3043193 w 3118191"/>
                <a:gd name="connsiteY48" fmla="*/ 360567 h 585562"/>
                <a:gd name="connsiteX49" fmla="*/ 2858582 w 3118191"/>
                <a:gd name="connsiteY49" fmla="*/ 337491 h 585562"/>
                <a:gd name="connsiteX50" fmla="*/ 2538398 w 3118191"/>
                <a:gd name="connsiteY50" fmla="*/ 314415 h 585562"/>
                <a:gd name="connsiteX51" fmla="*/ 2486476 w 3118191"/>
                <a:gd name="connsiteY51" fmla="*/ 311530 h 585562"/>
                <a:gd name="connsiteX52" fmla="*/ 2056679 w 3118191"/>
                <a:gd name="connsiteY52" fmla="*/ 325953 h 58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118191" h="585562">
                  <a:moveTo>
                    <a:pt x="2056679" y="325953"/>
                  </a:moveTo>
                  <a:lnTo>
                    <a:pt x="1828800" y="340376"/>
                  </a:lnTo>
                  <a:lnTo>
                    <a:pt x="1658612" y="357683"/>
                  </a:lnTo>
                  <a:lnTo>
                    <a:pt x="1468232" y="374990"/>
                  </a:lnTo>
                  <a:lnTo>
                    <a:pt x="1176893" y="406720"/>
                  </a:lnTo>
                  <a:lnTo>
                    <a:pt x="963437" y="435566"/>
                  </a:lnTo>
                  <a:lnTo>
                    <a:pt x="787480" y="467296"/>
                  </a:lnTo>
                  <a:lnTo>
                    <a:pt x="597100" y="522102"/>
                  </a:lnTo>
                  <a:lnTo>
                    <a:pt x="366337" y="585562"/>
                  </a:lnTo>
                  <a:lnTo>
                    <a:pt x="314415" y="550947"/>
                  </a:lnTo>
                  <a:lnTo>
                    <a:pt x="190380" y="461526"/>
                  </a:lnTo>
                  <a:lnTo>
                    <a:pt x="109613" y="400951"/>
                  </a:lnTo>
                  <a:lnTo>
                    <a:pt x="34615" y="337491"/>
                  </a:lnTo>
                  <a:lnTo>
                    <a:pt x="11538" y="311530"/>
                  </a:lnTo>
                  <a:lnTo>
                    <a:pt x="0" y="285569"/>
                  </a:lnTo>
                  <a:lnTo>
                    <a:pt x="2885" y="262493"/>
                  </a:lnTo>
                  <a:lnTo>
                    <a:pt x="20192" y="250955"/>
                  </a:lnTo>
                  <a:lnTo>
                    <a:pt x="43268" y="256724"/>
                  </a:lnTo>
                  <a:lnTo>
                    <a:pt x="95190" y="276916"/>
                  </a:lnTo>
                  <a:lnTo>
                    <a:pt x="147112" y="294223"/>
                  </a:lnTo>
                  <a:lnTo>
                    <a:pt x="216341" y="314415"/>
                  </a:lnTo>
                  <a:lnTo>
                    <a:pt x="288454" y="331722"/>
                  </a:lnTo>
                  <a:lnTo>
                    <a:pt x="334607" y="337491"/>
                  </a:lnTo>
                  <a:lnTo>
                    <a:pt x="426912" y="337491"/>
                  </a:lnTo>
                  <a:lnTo>
                    <a:pt x="565370" y="317299"/>
                  </a:lnTo>
                  <a:lnTo>
                    <a:pt x="905746" y="271147"/>
                  </a:lnTo>
                  <a:lnTo>
                    <a:pt x="1133625" y="242301"/>
                  </a:lnTo>
                  <a:lnTo>
                    <a:pt x="1471117" y="196149"/>
                  </a:lnTo>
                  <a:lnTo>
                    <a:pt x="1649958" y="178841"/>
                  </a:lnTo>
                  <a:lnTo>
                    <a:pt x="1776878" y="167303"/>
                  </a:lnTo>
                  <a:lnTo>
                    <a:pt x="1955720" y="149996"/>
                  </a:lnTo>
                  <a:lnTo>
                    <a:pt x="2125908" y="129804"/>
                  </a:lnTo>
                  <a:lnTo>
                    <a:pt x="2310519" y="103843"/>
                  </a:lnTo>
                  <a:lnTo>
                    <a:pt x="2535513" y="63460"/>
                  </a:lnTo>
                  <a:lnTo>
                    <a:pt x="2564358" y="43268"/>
                  </a:lnTo>
                  <a:lnTo>
                    <a:pt x="2607627" y="17307"/>
                  </a:lnTo>
                  <a:lnTo>
                    <a:pt x="2665317" y="0"/>
                  </a:lnTo>
                  <a:lnTo>
                    <a:pt x="2699932" y="2884"/>
                  </a:lnTo>
                  <a:lnTo>
                    <a:pt x="2829736" y="54806"/>
                  </a:lnTo>
                  <a:lnTo>
                    <a:pt x="2896081" y="83651"/>
                  </a:lnTo>
                  <a:lnTo>
                    <a:pt x="2991271" y="129804"/>
                  </a:lnTo>
                  <a:lnTo>
                    <a:pt x="3040308" y="164419"/>
                  </a:lnTo>
                  <a:lnTo>
                    <a:pt x="3080692" y="199033"/>
                  </a:lnTo>
                  <a:lnTo>
                    <a:pt x="3103768" y="224994"/>
                  </a:lnTo>
                  <a:lnTo>
                    <a:pt x="3115306" y="253839"/>
                  </a:lnTo>
                  <a:lnTo>
                    <a:pt x="3118191" y="291338"/>
                  </a:lnTo>
                  <a:lnTo>
                    <a:pt x="3106652" y="331722"/>
                  </a:lnTo>
                  <a:lnTo>
                    <a:pt x="3077807" y="357683"/>
                  </a:lnTo>
                  <a:lnTo>
                    <a:pt x="3043193" y="360567"/>
                  </a:lnTo>
                  <a:lnTo>
                    <a:pt x="2858582" y="337491"/>
                  </a:lnTo>
                  <a:lnTo>
                    <a:pt x="2538398" y="314415"/>
                  </a:lnTo>
                  <a:lnTo>
                    <a:pt x="2486476" y="311530"/>
                  </a:lnTo>
                  <a:lnTo>
                    <a:pt x="2056679" y="3259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62C87993-3726-47F7-BA06-04731277E776}"/>
                </a:ext>
              </a:extLst>
            </p:cNvPr>
            <p:cNvSpPr/>
            <p:nvPr/>
          </p:nvSpPr>
          <p:spPr>
            <a:xfrm rot="16200000">
              <a:off x="1325563" y="3427413"/>
              <a:ext cx="4340225" cy="549275"/>
            </a:xfrm>
            <a:custGeom>
              <a:avLst/>
              <a:gdLst>
                <a:gd name="connsiteX0" fmla="*/ 2639761 w 4340296"/>
                <a:gd name="connsiteY0" fmla="*/ 426168 h 550295"/>
                <a:gd name="connsiteX1" fmla="*/ 2254968 w 4340296"/>
                <a:gd name="connsiteY1" fmla="*/ 430306 h 550295"/>
                <a:gd name="connsiteX2" fmla="*/ 2089466 w 4340296"/>
                <a:gd name="connsiteY2" fmla="*/ 426168 h 550295"/>
                <a:gd name="connsiteX3" fmla="*/ 1675710 w 4340296"/>
                <a:gd name="connsiteY3" fmla="*/ 430306 h 550295"/>
                <a:gd name="connsiteX4" fmla="*/ 1295055 w 4340296"/>
                <a:gd name="connsiteY4" fmla="*/ 430306 h 550295"/>
                <a:gd name="connsiteX5" fmla="*/ 1067489 w 4340296"/>
                <a:gd name="connsiteY5" fmla="*/ 438581 h 550295"/>
                <a:gd name="connsiteX6" fmla="*/ 922675 w 4340296"/>
                <a:gd name="connsiteY6" fmla="*/ 450994 h 550295"/>
                <a:gd name="connsiteX7" fmla="*/ 686834 w 4340296"/>
                <a:gd name="connsiteY7" fmla="*/ 479957 h 550295"/>
                <a:gd name="connsiteX8" fmla="*/ 566845 w 4340296"/>
                <a:gd name="connsiteY8" fmla="*/ 500645 h 550295"/>
                <a:gd name="connsiteX9" fmla="*/ 430305 w 4340296"/>
                <a:gd name="connsiteY9" fmla="*/ 479957 h 550295"/>
                <a:gd name="connsiteX10" fmla="*/ 380655 w 4340296"/>
                <a:gd name="connsiteY10" fmla="*/ 467544 h 550295"/>
                <a:gd name="connsiteX11" fmla="*/ 322729 w 4340296"/>
                <a:gd name="connsiteY11" fmla="*/ 438581 h 550295"/>
                <a:gd name="connsiteX12" fmla="*/ 219290 w 4340296"/>
                <a:gd name="connsiteY12" fmla="*/ 384793 h 550295"/>
                <a:gd name="connsiteX13" fmla="*/ 95163 w 4340296"/>
                <a:gd name="connsiteY13" fmla="*/ 326867 h 550295"/>
                <a:gd name="connsiteX14" fmla="*/ 53788 w 4340296"/>
                <a:gd name="connsiteY14" fmla="*/ 310317 h 550295"/>
                <a:gd name="connsiteX15" fmla="*/ 33100 w 4340296"/>
                <a:gd name="connsiteY15" fmla="*/ 297904 h 550295"/>
                <a:gd name="connsiteX16" fmla="*/ 8275 w 4340296"/>
                <a:gd name="connsiteY16" fmla="*/ 281354 h 550295"/>
                <a:gd name="connsiteX17" fmla="*/ 0 w 4340296"/>
                <a:gd name="connsiteY17" fmla="*/ 248254 h 550295"/>
                <a:gd name="connsiteX18" fmla="*/ 4137 w 4340296"/>
                <a:gd name="connsiteY18" fmla="*/ 219291 h 550295"/>
                <a:gd name="connsiteX19" fmla="*/ 20687 w 4340296"/>
                <a:gd name="connsiteY19" fmla="*/ 202740 h 550295"/>
                <a:gd name="connsiteX20" fmla="*/ 95163 w 4340296"/>
                <a:gd name="connsiteY20" fmla="*/ 169640 h 550295"/>
                <a:gd name="connsiteX21" fmla="*/ 169639 w 4340296"/>
                <a:gd name="connsiteY21" fmla="*/ 132402 h 550295"/>
                <a:gd name="connsiteX22" fmla="*/ 575120 w 4340296"/>
                <a:gd name="connsiteY22" fmla="*/ 202740 h 550295"/>
                <a:gd name="connsiteX23" fmla="*/ 657871 w 4340296"/>
                <a:gd name="connsiteY23" fmla="*/ 211016 h 550295"/>
                <a:gd name="connsiteX24" fmla="*/ 852336 w 4340296"/>
                <a:gd name="connsiteY24" fmla="*/ 206878 h 550295"/>
                <a:gd name="connsiteX25" fmla="*/ 1212304 w 4340296"/>
                <a:gd name="connsiteY25" fmla="*/ 206878 h 550295"/>
                <a:gd name="connsiteX26" fmla="*/ 1559858 w 4340296"/>
                <a:gd name="connsiteY26" fmla="*/ 211016 h 550295"/>
                <a:gd name="connsiteX27" fmla="*/ 1886725 w 4340296"/>
                <a:gd name="connsiteY27" fmla="*/ 206878 h 550295"/>
                <a:gd name="connsiteX28" fmla="*/ 2081191 w 4340296"/>
                <a:gd name="connsiteY28" fmla="*/ 206878 h 550295"/>
                <a:gd name="connsiteX29" fmla="*/ 2726649 w 4340296"/>
                <a:gd name="connsiteY29" fmla="*/ 206878 h 550295"/>
                <a:gd name="connsiteX30" fmla="*/ 3053516 w 4340296"/>
                <a:gd name="connsiteY30" fmla="*/ 206878 h 550295"/>
                <a:gd name="connsiteX31" fmla="*/ 3223156 w 4340296"/>
                <a:gd name="connsiteY31" fmla="*/ 231703 h 550295"/>
                <a:gd name="connsiteX32" fmla="*/ 3521060 w 4340296"/>
                <a:gd name="connsiteY32" fmla="*/ 231703 h 550295"/>
                <a:gd name="connsiteX33" fmla="*/ 3992742 w 4340296"/>
                <a:gd name="connsiteY33" fmla="*/ 231703 h 550295"/>
                <a:gd name="connsiteX34" fmla="*/ 4042392 w 4340296"/>
                <a:gd name="connsiteY34" fmla="*/ 231703 h 550295"/>
                <a:gd name="connsiteX35" fmla="*/ 4087905 w 4340296"/>
                <a:gd name="connsiteY35" fmla="*/ 223428 h 550295"/>
                <a:gd name="connsiteX36" fmla="*/ 4133419 w 4340296"/>
                <a:gd name="connsiteY36" fmla="*/ 198603 h 550295"/>
                <a:gd name="connsiteX37" fmla="*/ 4178932 w 4340296"/>
                <a:gd name="connsiteY37" fmla="*/ 161365 h 550295"/>
                <a:gd name="connsiteX38" fmla="*/ 4232720 w 4340296"/>
                <a:gd name="connsiteY38" fmla="*/ 95164 h 550295"/>
                <a:gd name="connsiteX39" fmla="*/ 4257545 w 4340296"/>
                <a:gd name="connsiteY39" fmla="*/ 49651 h 550295"/>
                <a:gd name="connsiteX40" fmla="*/ 4278233 w 4340296"/>
                <a:gd name="connsiteY40" fmla="*/ 24826 h 550295"/>
                <a:gd name="connsiteX41" fmla="*/ 4294783 w 4340296"/>
                <a:gd name="connsiteY41" fmla="*/ 8275 h 550295"/>
                <a:gd name="connsiteX42" fmla="*/ 4315471 w 4340296"/>
                <a:gd name="connsiteY42" fmla="*/ 0 h 550295"/>
                <a:gd name="connsiteX43" fmla="*/ 4336159 w 4340296"/>
                <a:gd name="connsiteY43" fmla="*/ 12413 h 550295"/>
                <a:gd name="connsiteX44" fmla="*/ 4340296 w 4340296"/>
                <a:gd name="connsiteY44" fmla="*/ 49651 h 550295"/>
                <a:gd name="connsiteX45" fmla="*/ 4319609 w 4340296"/>
                <a:gd name="connsiteY45" fmla="*/ 128264 h 550295"/>
                <a:gd name="connsiteX46" fmla="*/ 4282371 w 4340296"/>
                <a:gd name="connsiteY46" fmla="*/ 244116 h 550295"/>
                <a:gd name="connsiteX47" fmla="*/ 4240995 w 4340296"/>
                <a:gd name="connsiteY47" fmla="*/ 339280 h 550295"/>
                <a:gd name="connsiteX48" fmla="*/ 4187207 w 4340296"/>
                <a:gd name="connsiteY48" fmla="*/ 430306 h 550295"/>
                <a:gd name="connsiteX49" fmla="*/ 4116868 w 4340296"/>
                <a:gd name="connsiteY49" fmla="*/ 500645 h 550295"/>
                <a:gd name="connsiteX50" fmla="*/ 4071355 w 4340296"/>
                <a:gd name="connsiteY50" fmla="*/ 537883 h 550295"/>
                <a:gd name="connsiteX51" fmla="*/ 4038255 w 4340296"/>
                <a:gd name="connsiteY51" fmla="*/ 550295 h 550295"/>
                <a:gd name="connsiteX52" fmla="*/ 4005154 w 4340296"/>
                <a:gd name="connsiteY52" fmla="*/ 546158 h 550295"/>
                <a:gd name="connsiteX53" fmla="*/ 3955504 w 4340296"/>
                <a:gd name="connsiteY53" fmla="*/ 525470 h 550295"/>
                <a:gd name="connsiteX54" fmla="*/ 3847927 w 4340296"/>
                <a:gd name="connsiteY54" fmla="*/ 500645 h 550295"/>
                <a:gd name="connsiteX55" fmla="*/ 3690700 w 4340296"/>
                <a:gd name="connsiteY55" fmla="*/ 484094 h 550295"/>
                <a:gd name="connsiteX56" fmla="*/ 3492097 w 4340296"/>
                <a:gd name="connsiteY56" fmla="*/ 467544 h 550295"/>
                <a:gd name="connsiteX57" fmla="*/ 3314182 w 4340296"/>
                <a:gd name="connsiteY57" fmla="*/ 450994 h 550295"/>
                <a:gd name="connsiteX58" fmla="*/ 3111442 w 4340296"/>
                <a:gd name="connsiteY58" fmla="*/ 426168 h 550295"/>
                <a:gd name="connsiteX59" fmla="*/ 2639761 w 4340296"/>
                <a:gd name="connsiteY59" fmla="*/ 426168 h 550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340296" h="550295">
                  <a:moveTo>
                    <a:pt x="2639761" y="426168"/>
                  </a:moveTo>
                  <a:lnTo>
                    <a:pt x="2254968" y="430306"/>
                  </a:lnTo>
                  <a:lnTo>
                    <a:pt x="2089466" y="426168"/>
                  </a:lnTo>
                  <a:lnTo>
                    <a:pt x="1675710" y="430306"/>
                  </a:lnTo>
                  <a:lnTo>
                    <a:pt x="1295055" y="430306"/>
                  </a:lnTo>
                  <a:lnTo>
                    <a:pt x="1067489" y="438581"/>
                  </a:lnTo>
                  <a:lnTo>
                    <a:pt x="922675" y="450994"/>
                  </a:lnTo>
                  <a:lnTo>
                    <a:pt x="686834" y="479957"/>
                  </a:lnTo>
                  <a:lnTo>
                    <a:pt x="566845" y="500645"/>
                  </a:lnTo>
                  <a:lnTo>
                    <a:pt x="430305" y="479957"/>
                  </a:lnTo>
                  <a:lnTo>
                    <a:pt x="380655" y="467544"/>
                  </a:lnTo>
                  <a:lnTo>
                    <a:pt x="322729" y="438581"/>
                  </a:lnTo>
                  <a:lnTo>
                    <a:pt x="219290" y="384793"/>
                  </a:lnTo>
                  <a:lnTo>
                    <a:pt x="95163" y="326867"/>
                  </a:lnTo>
                  <a:lnTo>
                    <a:pt x="53788" y="310317"/>
                  </a:lnTo>
                  <a:lnTo>
                    <a:pt x="33100" y="297904"/>
                  </a:lnTo>
                  <a:lnTo>
                    <a:pt x="8275" y="281354"/>
                  </a:lnTo>
                  <a:lnTo>
                    <a:pt x="0" y="248254"/>
                  </a:lnTo>
                  <a:lnTo>
                    <a:pt x="4137" y="219291"/>
                  </a:lnTo>
                  <a:lnTo>
                    <a:pt x="20687" y="202740"/>
                  </a:lnTo>
                  <a:lnTo>
                    <a:pt x="95163" y="169640"/>
                  </a:lnTo>
                  <a:lnTo>
                    <a:pt x="169639" y="132402"/>
                  </a:lnTo>
                  <a:lnTo>
                    <a:pt x="575120" y="202740"/>
                  </a:lnTo>
                  <a:lnTo>
                    <a:pt x="657871" y="211016"/>
                  </a:lnTo>
                  <a:lnTo>
                    <a:pt x="852336" y="206878"/>
                  </a:lnTo>
                  <a:lnTo>
                    <a:pt x="1212304" y="206878"/>
                  </a:lnTo>
                  <a:lnTo>
                    <a:pt x="1559858" y="211016"/>
                  </a:lnTo>
                  <a:lnTo>
                    <a:pt x="1886725" y="206878"/>
                  </a:lnTo>
                  <a:lnTo>
                    <a:pt x="2081191" y="206878"/>
                  </a:lnTo>
                  <a:lnTo>
                    <a:pt x="2726649" y="206878"/>
                  </a:lnTo>
                  <a:lnTo>
                    <a:pt x="3053516" y="206878"/>
                  </a:lnTo>
                  <a:lnTo>
                    <a:pt x="3223156" y="231703"/>
                  </a:lnTo>
                  <a:lnTo>
                    <a:pt x="3521060" y="231703"/>
                  </a:lnTo>
                  <a:lnTo>
                    <a:pt x="3992742" y="231703"/>
                  </a:lnTo>
                  <a:lnTo>
                    <a:pt x="4042392" y="231703"/>
                  </a:lnTo>
                  <a:lnTo>
                    <a:pt x="4087905" y="223428"/>
                  </a:lnTo>
                  <a:lnTo>
                    <a:pt x="4133419" y="198603"/>
                  </a:lnTo>
                  <a:lnTo>
                    <a:pt x="4178932" y="161365"/>
                  </a:lnTo>
                  <a:lnTo>
                    <a:pt x="4232720" y="95164"/>
                  </a:lnTo>
                  <a:lnTo>
                    <a:pt x="4257545" y="49651"/>
                  </a:lnTo>
                  <a:lnTo>
                    <a:pt x="4278233" y="24826"/>
                  </a:lnTo>
                  <a:lnTo>
                    <a:pt x="4294783" y="8275"/>
                  </a:lnTo>
                  <a:lnTo>
                    <a:pt x="4315471" y="0"/>
                  </a:lnTo>
                  <a:lnTo>
                    <a:pt x="4336159" y="12413"/>
                  </a:lnTo>
                  <a:lnTo>
                    <a:pt x="4340296" y="49651"/>
                  </a:lnTo>
                  <a:lnTo>
                    <a:pt x="4319609" y="128264"/>
                  </a:lnTo>
                  <a:lnTo>
                    <a:pt x="4282371" y="244116"/>
                  </a:lnTo>
                  <a:lnTo>
                    <a:pt x="4240995" y="339280"/>
                  </a:lnTo>
                  <a:lnTo>
                    <a:pt x="4187207" y="430306"/>
                  </a:lnTo>
                  <a:lnTo>
                    <a:pt x="4116868" y="500645"/>
                  </a:lnTo>
                  <a:lnTo>
                    <a:pt x="4071355" y="537883"/>
                  </a:lnTo>
                  <a:lnTo>
                    <a:pt x="4038255" y="550295"/>
                  </a:lnTo>
                  <a:lnTo>
                    <a:pt x="4005154" y="546158"/>
                  </a:lnTo>
                  <a:lnTo>
                    <a:pt x="3955504" y="525470"/>
                  </a:lnTo>
                  <a:lnTo>
                    <a:pt x="3847927" y="500645"/>
                  </a:lnTo>
                  <a:lnTo>
                    <a:pt x="3690700" y="484094"/>
                  </a:lnTo>
                  <a:lnTo>
                    <a:pt x="3492097" y="467544"/>
                  </a:lnTo>
                  <a:lnTo>
                    <a:pt x="3314182" y="450994"/>
                  </a:lnTo>
                  <a:lnTo>
                    <a:pt x="3111442" y="426168"/>
                  </a:lnTo>
                  <a:lnTo>
                    <a:pt x="2639761" y="4261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ECA0B59C-E757-4718-8C6C-E5EA587565CF}"/>
                </a:ext>
              </a:extLst>
            </p:cNvPr>
            <p:cNvSpPr/>
            <p:nvPr/>
          </p:nvSpPr>
          <p:spPr>
            <a:xfrm>
              <a:off x="2943225" y="5154613"/>
              <a:ext cx="496888" cy="608012"/>
            </a:xfrm>
            <a:custGeom>
              <a:avLst/>
              <a:gdLst>
                <a:gd name="connsiteX0" fmla="*/ 192881 w 497681"/>
                <a:gd name="connsiteY0" fmla="*/ 83344 h 607219"/>
                <a:gd name="connsiteX1" fmla="*/ 319088 w 497681"/>
                <a:gd name="connsiteY1" fmla="*/ 154782 h 607219"/>
                <a:gd name="connsiteX2" fmla="*/ 350044 w 497681"/>
                <a:gd name="connsiteY2" fmla="*/ 171450 h 607219"/>
                <a:gd name="connsiteX3" fmla="*/ 381000 w 497681"/>
                <a:gd name="connsiteY3" fmla="*/ 180975 h 607219"/>
                <a:gd name="connsiteX4" fmla="*/ 409575 w 497681"/>
                <a:gd name="connsiteY4" fmla="*/ 185738 h 607219"/>
                <a:gd name="connsiteX5" fmla="*/ 435769 w 497681"/>
                <a:gd name="connsiteY5" fmla="*/ 180975 h 607219"/>
                <a:gd name="connsiteX6" fmla="*/ 461963 w 497681"/>
                <a:gd name="connsiteY6" fmla="*/ 164307 h 607219"/>
                <a:gd name="connsiteX7" fmla="*/ 497681 w 497681"/>
                <a:gd name="connsiteY7" fmla="*/ 92869 h 607219"/>
                <a:gd name="connsiteX8" fmla="*/ 473869 w 497681"/>
                <a:gd name="connsiteY8" fmla="*/ 607219 h 607219"/>
                <a:gd name="connsiteX9" fmla="*/ 411956 w 497681"/>
                <a:gd name="connsiteY9" fmla="*/ 552450 h 607219"/>
                <a:gd name="connsiteX10" fmla="*/ 350044 w 497681"/>
                <a:gd name="connsiteY10" fmla="*/ 445294 h 607219"/>
                <a:gd name="connsiteX11" fmla="*/ 280988 w 497681"/>
                <a:gd name="connsiteY11" fmla="*/ 338138 h 607219"/>
                <a:gd name="connsiteX12" fmla="*/ 197644 w 497681"/>
                <a:gd name="connsiteY12" fmla="*/ 233363 h 607219"/>
                <a:gd name="connsiteX13" fmla="*/ 133350 w 497681"/>
                <a:gd name="connsiteY13" fmla="*/ 166688 h 607219"/>
                <a:gd name="connsiteX14" fmla="*/ 80963 w 497681"/>
                <a:gd name="connsiteY14" fmla="*/ 119063 h 607219"/>
                <a:gd name="connsiteX15" fmla="*/ 35719 w 497681"/>
                <a:gd name="connsiteY15" fmla="*/ 80963 h 607219"/>
                <a:gd name="connsiteX16" fmla="*/ 19050 w 497681"/>
                <a:gd name="connsiteY16" fmla="*/ 66675 h 607219"/>
                <a:gd name="connsiteX17" fmla="*/ 4763 w 497681"/>
                <a:gd name="connsiteY17" fmla="*/ 47625 h 607219"/>
                <a:gd name="connsiteX18" fmla="*/ 0 w 497681"/>
                <a:gd name="connsiteY18" fmla="*/ 26194 h 607219"/>
                <a:gd name="connsiteX19" fmla="*/ 4763 w 497681"/>
                <a:gd name="connsiteY19" fmla="*/ 9525 h 607219"/>
                <a:gd name="connsiteX20" fmla="*/ 19050 w 497681"/>
                <a:gd name="connsiteY20" fmla="*/ 0 h 607219"/>
                <a:gd name="connsiteX21" fmla="*/ 38100 w 497681"/>
                <a:gd name="connsiteY21" fmla="*/ 0 h 607219"/>
                <a:gd name="connsiteX22" fmla="*/ 64294 w 497681"/>
                <a:gd name="connsiteY22" fmla="*/ 14288 h 607219"/>
                <a:gd name="connsiteX23" fmla="*/ 192881 w 497681"/>
                <a:gd name="connsiteY23" fmla="*/ 83344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7681" h="607219">
                  <a:moveTo>
                    <a:pt x="192881" y="83344"/>
                  </a:moveTo>
                  <a:lnTo>
                    <a:pt x="319088" y="154782"/>
                  </a:lnTo>
                  <a:lnTo>
                    <a:pt x="350044" y="171450"/>
                  </a:lnTo>
                  <a:lnTo>
                    <a:pt x="381000" y="180975"/>
                  </a:lnTo>
                  <a:lnTo>
                    <a:pt x="409575" y="185738"/>
                  </a:lnTo>
                  <a:lnTo>
                    <a:pt x="435769" y="180975"/>
                  </a:lnTo>
                  <a:lnTo>
                    <a:pt x="461963" y="164307"/>
                  </a:lnTo>
                  <a:lnTo>
                    <a:pt x="497681" y="92869"/>
                  </a:lnTo>
                  <a:lnTo>
                    <a:pt x="473869" y="607219"/>
                  </a:lnTo>
                  <a:lnTo>
                    <a:pt x="411956" y="552450"/>
                  </a:lnTo>
                  <a:lnTo>
                    <a:pt x="350044" y="445294"/>
                  </a:lnTo>
                  <a:lnTo>
                    <a:pt x="280988" y="338138"/>
                  </a:lnTo>
                  <a:lnTo>
                    <a:pt x="197644" y="233363"/>
                  </a:lnTo>
                  <a:lnTo>
                    <a:pt x="133350" y="166688"/>
                  </a:lnTo>
                  <a:lnTo>
                    <a:pt x="80963" y="119063"/>
                  </a:lnTo>
                  <a:lnTo>
                    <a:pt x="35719" y="80963"/>
                  </a:lnTo>
                  <a:lnTo>
                    <a:pt x="19050" y="66675"/>
                  </a:lnTo>
                  <a:lnTo>
                    <a:pt x="4763" y="47625"/>
                  </a:lnTo>
                  <a:lnTo>
                    <a:pt x="0" y="26194"/>
                  </a:lnTo>
                  <a:lnTo>
                    <a:pt x="4763" y="9525"/>
                  </a:lnTo>
                  <a:lnTo>
                    <a:pt x="19050" y="0"/>
                  </a:lnTo>
                  <a:lnTo>
                    <a:pt x="38100" y="0"/>
                  </a:lnTo>
                  <a:lnTo>
                    <a:pt x="64294" y="14288"/>
                  </a:lnTo>
                  <a:lnTo>
                    <a:pt x="192881" y="83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DE170D3C-4EEE-48A9-B238-DEDF0A2391DF}"/>
                </a:ext>
              </a:extLst>
            </p:cNvPr>
            <p:cNvSpPr/>
            <p:nvPr/>
          </p:nvSpPr>
          <p:spPr>
            <a:xfrm>
              <a:off x="2513013" y="3238500"/>
              <a:ext cx="1666875" cy="1200150"/>
            </a:xfrm>
            <a:custGeom>
              <a:avLst/>
              <a:gdLst>
                <a:gd name="connsiteX0" fmla="*/ 1314450 w 1666875"/>
                <a:gd name="connsiteY0" fmla="*/ 409575 h 1200150"/>
                <a:gd name="connsiteX1" fmla="*/ 1112044 w 1666875"/>
                <a:gd name="connsiteY1" fmla="*/ 588169 h 1200150"/>
                <a:gd name="connsiteX2" fmla="*/ 938212 w 1666875"/>
                <a:gd name="connsiteY2" fmla="*/ 731044 h 1200150"/>
                <a:gd name="connsiteX3" fmla="*/ 754856 w 1666875"/>
                <a:gd name="connsiteY3" fmla="*/ 859631 h 1200150"/>
                <a:gd name="connsiteX4" fmla="*/ 621506 w 1666875"/>
                <a:gd name="connsiteY4" fmla="*/ 957263 h 1200150"/>
                <a:gd name="connsiteX5" fmla="*/ 504825 w 1666875"/>
                <a:gd name="connsiteY5" fmla="*/ 1045369 h 1200150"/>
                <a:gd name="connsiteX6" fmla="*/ 419100 w 1666875"/>
                <a:gd name="connsiteY6" fmla="*/ 1112044 h 1200150"/>
                <a:gd name="connsiteX7" fmla="*/ 381000 w 1666875"/>
                <a:gd name="connsiteY7" fmla="*/ 1152525 h 1200150"/>
                <a:gd name="connsiteX8" fmla="*/ 352425 w 1666875"/>
                <a:gd name="connsiteY8" fmla="*/ 1176338 h 1200150"/>
                <a:gd name="connsiteX9" fmla="*/ 316706 w 1666875"/>
                <a:gd name="connsiteY9" fmla="*/ 1193006 h 1200150"/>
                <a:gd name="connsiteX10" fmla="*/ 300037 w 1666875"/>
                <a:gd name="connsiteY10" fmla="*/ 1200150 h 1200150"/>
                <a:gd name="connsiteX11" fmla="*/ 278606 w 1666875"/>
                <a:gd name="connsiteY11" fmla="*/ 1195388 h 1200150"/>
                <a:gd name="connsiteX12" fmla="*/ 214312 w 1666875"/>
                <a:gd name="connsiteY12" fmla="*/ 1164431 h 1200150"/>
                <a:gd name="connsiteX13" fmla="*/ 178594 w 1666875"/>
                <a:gd name="connsiteY13" fmla="*/ 1140619 h 1200150"/>
                <a:gd name="connsiteX14" fmla="*/ 150019 w 1666875"/>
                <a:gd name="connsiteY14" fmla="*/ 1119188 h 1200150"/>
                <a:gd name="connsiteX15" fmla="*/ 123825 w 1666875"/>
                <a:gd name="connsiteY15" fmla="*/ 1092994 h 1200150"/>
                <a:gd name="connsiteX16" fmla="*/ 95250 w 1666875"/>
                <a:gd name="connsiteY16" fmla="*/ 1062038 h 1200150"/>
                <a:gd name="connsiteX17" fmla="*/ 71437 w 1666875"/>
                <a:gd name="connsiteY17" fmla="*/ 1026319 h 1200150"/>
                <a:gd name="connsiteX18" fmla="*/ 42862 w 1666875"/>
                <a:gd name="connsiteY18" fmla="*/ 976313 h 1200150"/>
                <a:gd name="connsiteX19" fmla="*/ 26194 w 1666875"/>
                <a:gd name="connsiteY19" fmla="*/ 942975 h 1200150"/>
                <a:gd name="connsiteX20" fmla="*/ 9525 w 1666875"/>
                <a:gd name="connsiteY20" fmla="*/ 897731 h 1200150"/>
                <a:gd name="connsiteX21" fmla="*/ 0 w 1666875"/>
                <a:gd name="connsiteY21" fmla="*/ 864394 h 1200150"/>
                <a:gd name="connsiteX22" fmla="*/ 0 w 1666875"/>
                <a:gd name="connsiteY22" fmla="*/ 838200 h 1200150"/>
                <a:gd name="connsiteX23" fmla="*/ 4762 w 1666875"/>
                <a:gd name="connsiteY23" fmla="*/ 819150 h 1200150"/>
                <a:gd name="connsiteX24" fmla="*/ 16669 w 1666875"/>
                <a:gd name="connsiteY24" fmla="*/ 807244 h 1200150"/>
                <a:gd name="connsiteX25" fmla="*/ 28575 w 1666875"/>
                <a:gd name="connsiteY25" fmla="*/ 807244 h 1200150"/>
                <a:gd name="connsiteX26" fmla="*/ 47625 w 1666875"/>
                <a:gd name="connsiteY26" fmla="*/ 816769 h 1200150"/>
                <a:gd name="connsiteX27" fmla="*/ 90487 w 1666875"/>
                <a:gd name="connsiteY27" fmla="*/ 857250 h 1200150"/>
                <a:gd name="connsiteX28" fmla="*/ 114300 w 1666875"/>
                <a:gd name="connsiteY28" fmla="*/ 876300 h 1200150"/>
                <a:gd name="connsiteX29" fmla="*/ 133350 w 1666875"/>
                <a:gd name="connsiteY29" fmla="*/ 885825 h 1200150"/>
                <a:gd name="connsiteX30" fmla="*/ 161925 w 1666875"/>
                <a:gd name="connsiteY30" fmla="*/ 890588 h 1200150"/>
                <a:gd name="connsiteX31" fmla="*/ 204787 w 1666875"/>
                <a:gd name="connsiteY31" fmla="*/ 890588 h 1200150"/>
                <a:gd name="connsiteX32" fmla="*/ 257175 w 1666875"/>
                <a:gd name="connsiteY32" fmla="*/ 876300 h 1200150"/>
                <a:gd name="connsiteX33" fmla="*/ 369094 w 1666875"/>
                <a:gd name="connsiteY33" fmla="*/ 831056 h 1200150"/>
                <a:gd name="connsiteX34" fmla="*/ 521494 w 1666875"/>
                <a:gd name="connsiteY34" fmla="*/ 750094 h 1200150"/>
                <a:gd name="connsiteX35" fmla="*/ 690562 w 1666875"/>
                <a:gd name="connsiteY35" fmla="*/ 652463 h 1200150"/>
                <a:gd name="connsiteX36" fmla="*/ 935831 w 1666875"/>
                <a:gd name="connsiteY36" fmla="*/ 514350 h 1200150"/>
                <a:gd name="connsiteX37" fmla="*/ 1109662 w 1666875"/>
                <a:gd name="connsiteY37" fmla="*/ 385763 h 1200150"/>
                <a:gd name="connsiteX38" fmla="*/ 1266825 w 1666875"/>
                <a:gd name="connsiteY38" fmla="*/ 273844 h 1200150"/>
                <a:gd name="connsiteX39" fmla="*/ 1419225 w 1666875"/>
                <a:gd name="connsiteY39" fmla="*/ 159544 h 1200150"/>
                <a:gd name="connsiteX40" fmla="*/ 1564481 w 1666875"/>
                <a:gd name="connsiteY40" fmla="*/ 47625 h 1200150"/>
                <a:gd name="connsiteX41" fmla="*/ 1609725 w 1666875"/>
                <a:gd name="connsiteY41" fmla="*/ 16669 h 1200150"/>
                <a:gd name="connsiteX42" fmla="*/ 1626394 w 1666875"/>
                <a:gd name="connsiteY42" fmla="*/ 4763 h 1200150"/>
                <a:gd name="connsiteX43" fmla="*/ 1640681 w 1666875"/>
                <a:gd name="connsiteY43" fmla="*/ 0 h 1200150"/>
                <a:gd name="connsiteX44" fmla="*/ 1654969 w 1666875"/>
                <a:gd name="connsiteY44" fmla="*/ 0 h 1200150"/>
                <a:gd name="connsiteX45" fmla="*/ 1666875 w 1666875"/>
                <a:gd name="connsiteY45" fmla="*/ 7144 h 1200150"/>
                <a:gd name="connsiteX46" fmla="*/ 1666875 w 1666875"/>
                <a:gd name="connsiteY46" fmla="*/ 30956 h 1200150"/>
                <a:gd name="connsiteX47" fmla="*/ 1643062 w 1666875"/>
                <a:gd name="connsiteY47" fmla="*/ 76200 h 1200150"/>
                <a:gd name="connsiteX48" fmla="*/ 1538287 w 1666875"/>
                <a:gd name="connsiteY48" fmla="*/ 192881 h 1200150"/>
                <a:gd name="connsiteX49" fmla="*/ 1428750 w 1666875"/>
                <a:gd name="connsiteY49" fmla="*/ 302419 h 1200150"/>
                <a:gd name="connsiteX50" fmla="*/ 1314450 w 1666875"/>
                <a:gd name="connsiteY50" fmla="*/ 409575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66875" h="1200150">
                  <a:moveTo>
                    <a:pt x="1314450" y="409575"/>
                  </a:moveTo>
                  <a:lnTo>
                    <a:pt x="1112044" y="588169"/>
                  </a:lnTo>
                  <a:lnTo>
                    <a:pt x="938212" y="731044"/>
                  </a:lnTo>
                  <a:lnTo>
                    <a:pt x="754856" y="859631"/>
                  </a:lnTo>
                  <a:lnTo>
                    <a:pt x="621506" y="957263"/>
                  </a:lnTo>
                  <a:lnTo>
                    <a:pt x="504825" y="1045369"/>
                  </a:lnTo>
                  <a:lnTo>
                    <a:pt x="419100" y="1112044"/>
                  </a:lnTo>
                  <a:lnTo>
                    <a:pt x="381000" y="1152525"/>
                  </a:lnTo>
                  <a:lnTo>
                    <a:pt x="352425" y="1176338"/>
                  </a:lnTo>
                  <a:lnTo>
                    <a:pt x="316706" y="1193006"/>
                  </a:lnTo>
                  <a:lnTo>
                    <a:pt x="300037" y="1200150"/>
                  </a:lnTo>
                  <a:lnTo>
                    <a:pt x="278606" y="1195388"/>
                  </a:lnTo>
                  <a:lnTo>
                    <a:pt x="214312" y="1164431"/>
                  </a:lnTo>
                  <a:lnTo>
                    <a:pt x="178594" y="1140619"/>
                  </a:lnTo>
                  <a:lnTo>
                    <a:pt x="150019" y="1119188"/>
                  </a:lnTo>
                  <a:lnTo>
                    <a:pt x="123825" y="1092994"/>
                  </a:lnTo>
                  <a:lnTo>
                    <a:pt x="95250" y="1062038"/>
                  </a:lnTo>
                  <a:lnTo>
                    <a:pt x="71437" y="1026319"/>
                  </a:lnTo>
                  <a:lnTo>
                    <a:pt x="42862" y="976313"/>
                  </a:lnTo>
                  <a:lnTo>
                    <a:pt x="26194" y="942975"/>
                  </a:lnTo>
                  <a:lnTo>
                    <a:pt x="9525" y="897731"/>
                  </a:lnTo>
                  <a:lnTo>
                    <a:pt x="0" y="864394"/>
                  </a:lnTo>
                  <a:lnTo>
                    <a:pt x="0" y="838200"/>
                  </a:lnTo>
                  <a:lnTo>
                    <a:pt x="4762" y="819150"/>
                  </a:lnTo>
                  <a:lnTo>
                    <a:pt x="16669" y="807244"/>
                  </a:lnTo>
                  <a:lnTo>
                    <a:pt x="28575" y="807244"/>
                  </a:lnTo>
                  <a:lnTo>
                    <a:pt x="47625" y="816769"/>
                  </a:lnTo>
                  <a:lnTo>
                    <a:pt x="90487" y="857250"/>
                  </a:lnTo>
                  <a:lnTo>
                    <a:pt x="114300" y="876300"/>
                  </a:lnTo>
                  <a:lnTo>
                    <a:pt x="133350" y="885825"/>
                  </a:lnTo>
                  <a:lnTo>
                    <a:pt x="161925" y="890588"/>
                  </a:lnTo>
                  <a:lnTo>
                    <a:pt x="204787" y="890588"/>
                  </a:lnTo>
                  <a:lnTo>
                    <a:pt x="257175" y="876300"/>
                  </a:lnTo>
                  <a:lnTo>
                    <a:pt x="369094" y="831056"/>
                  </a:lnTo>
                  <a:lnTo>
                    <a:pt x="521494" y="750094"/>
                  </a:lnTo>
                  <a:lnTo>
                    <a:pt x="690562" y="652463"/>
                  </a:lnTo>
                  <a:lnTo>
                    <a:pt x="935831" y="514350"/>
                  </a:lnTo>
                  <a:lnTo>
                    <a:pt x="1109662" y="385763"/>
                  </a:lnTo>
                  <a:lnTo>
                    <a:pt x="1266825" y="273844"/>
                  </a:lnTo>
                  <a:lnTo>
                    <a:pt x="1419225" y="159544"/>
                  </a:lnTo>
                  <a:lnTo>
                    <a:pt x="1564481" y="47625"/>
                  </a:lnTo>
                  <a:lnTo>
                    <a:pt x="1609725" y="16669"/>
                  </a:lnTo>
                  <a:lnTo>
                    <a:pt x="1626394" y="4763"/>
                  </a:lnTo>
                  <a:lnTo>
                    <a:pt x="1640681" y="0"/>
                  </a:lnTo>
                  <a:lnTo>
                    <a:pt x="1654969" y="0"/>
                  </a:lnTo>
                  <a:lnTo>
                    <a:pt x="1666875" y="7144"/>
                  </a:lnTo>
                  <a:lnTo>
                    <a:pt x="1666875" y="30956"/>
                  </a:lnTo>
                  <a:lnTo>
                    <a:pt x="1643062" y="76200"/>
                  </a:lnTo>
                  <a:lnTo>
                    <a:pt x="1538287" y="192881"/>
                  </a:lnTo>
                  <a:lnTo>
                    <a:pt x="1428750" y="302419"/>
                  </a:lnTo>
                  <a:lnTo>
                    <a:pt x="1314450" y="409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60B75D68-2E82-49EF-9550-56D8079DECAF}"/>
                </a:ext>
              </a:extLst>
            </p:cNvPr>
            <p:cNvSpPr/>
            <p:nvPr/>
          </p:nvSpPr>
          <p:spPr>
            <a:xfrm>
              <a:off x="4448175" y="1550988"/>
              <a:ext cx="2822575" cy="463550"/>
            </a:xfrm>
            <a:custGeom>
              <a:avLst/>
              <a:gdLst>
                <a:gd name="connsiteX0" fmla="*/ 906471 w 2822483"/>
                <a:gd name="connsiteY0" fmla="*/ 290705 h 462485"/>
                <a:gd name="connsiteX1" fmla="*/ 523269 w 2822483"/>
                <a:gd name="connsiteY1" fmla="*/ 343560 h 462485"/>
                <a:gd name="connsiteX2" fmla="*/ 55498 w 2822483"/>
                <a:gd name="connsiteY2" fmla="*/ 412273 h 462485"/>
                <a:gd name="connsiteX3" fmla="*/ 0 w 2822483"/>
                <a:gd name="connsiteY3" fmla="*/ 253706 h 462485"/>
                <a:gd name="connsiteX4" fmla="*/ 132138 w 2822483"/>
                <a:gd name="connsiteY4" fmla="*/ 243135 h 462485"/>
                <a:gd name="connsiteX5" fmla="*/ 446628 w 2822483"/>
                <a:gd name="connsiteY5" fmla="*/ 200851 h 462485"/>
                <a:gd name="connsiteX6" fmla="*/ 755833 w 2822483"/>
                <a:gd name="connsiteY6" fmla="*/ 163852 h 462485"/>
                <a:gd name="connsiteX7" fmla="*/ 1049181 w 2822483"/>
                <a:gd name="connsiteY7" fmla="*/ 129496 h 462485"/>
                <a:gd name="connsiteX8" fmla="*/ 1432383 w 2822483"/>
                <a:gd name="connsiteY8" fmla="*/ 92497 h 462485"/>
                <a:gd name="connsiteX9" fmla="*/ 1746874 w 2822483"/>
                <a:gd name="connsiteY9" fmla="*/ 66069 h 462485"/>
                <a:gd name="connsiteX10" fmla="*/ 2066649 w 2822483"/>
                <a:gd name="connsiteY10" fmla="*/ 42284 h 462485"/>
                <a:gd name="connsiteX11" fmla="*/ 2338855 w 2822483"/>
                <a:gd name="connsiteY11" fmla="*/ 21142 h 462485"/>
                <a:gd name="connsiteX12" fmla="*/ 2394353 w 2822483"/>
                <a:gd name="connsiteY12" fmla="*/ 13214 h 462485"/>
                <a:gd name="connsiteX13" fmla="*/ 2444566 w 2822483"/>
                <a:gd name="connsiteY13" fmla="*/ 0 h 462485"/>
                <a:gd name="connsiteX14" fmla="*/ 2502707 w 2822483"/>
                <a:gd name="connsiteY14" fmla="*/ 29070 h 462485"/>
                <a:gd name="connsiteX15" fmla="*/ 2584633 w 2822483"/>
                <a:gd name="connsiteY15" fmla="*/ 87211 h 462485"/>
                <a:gd name="connsiteX16" fmla="*/ 2655988 w 2822483"/>
                <a:gd name="connsiteY16" fmla="*/ 145352 h 462485"/>
                <a:gd name="connsiteX17" fmla="*/ 2740557 w 2822483"/>
                <a:gd name="connsiteY17" fmla="*/ 229921 h 462485"/>
                <a:gd name="connsiteX18" fmla="*/ 2801341 w 2822483"/>
                <a:gd name="connsiteY18" fmla="*/ 293348 h 462485"/>
                <a:gd name="connsiteX19" fmla="*/ 2817197 w 2822483"/>
                <a:gd name="connsiteY19" fmla="*/ 327704 h 462485"/>
                <a:gd name="connsiteX20" fmla="*/ 2822483 w 2822483"/>
                <a:gd name="connsiteY20" fmla="*/ 359417 h 462485"/>
                <a:gd name="connsiteX21" fmla="*/ 2817197 w 2822483"/>
                <a:gd name="connsiteY21" fmla="*/ 388488 h 462485"/>
                <a:gd name="connsiteX22" fmla="*/ 2806626 w 2822483"/>
                <a:gd name="connsiteY22" fmla="*/ 409630 h 462485"/>
                <a:gd name="connsiteX23" fmla="*/ 2793412 w 2822483"/>
                <a:gd name="connsiteY23" fmla="*/ 425486 h 462485"/>
                <a:gd name="connsiteX24" fmla="*/ 2774913 w 2822483"/>
                <a:gd name="connsiteY24" fmla="*/ 438700 h 462485"/>
                <a:gd name="connsiteX25" fmla="*/ 2743200 w 2822483"/>
                <a:gd name="connsiteY25" fmla="*/ 451914 h 462485"/>
                <a:gd name="connsiteX26" fmla="*/ 2698272 w 2822483"/>
                <a:gd name="connsiteY26" fmla="*/ 451914 h 462485"/>
                <a:gd name="connsiteX27" fmla="*/ 2634846 w 2822483"/>
                <a:gd name="connsiteY27" fmla="*/ 457200 h 462485"/>
                <a:gd name="connsiteX28" fmla="*/ 2566134 w 2822483"/>
                <a:gd name="connsiteY28" fmla="*/ 462485 h 462485"/>
                <a:gd name="connsiteX29" fmla="*/ 2296571 w 2822483"/>
                <a:gd name="connsiteY29" fmla="*/ 261634 h 462485"/>
                <a:gd name="connsiteX30" fmla="*/ 2217287 w 2822483"/>
                <a:gd name="connsiteY30" fmla="*/ 229921 h 462485"/>
                <a:gd name="connsiteX31" fmla="*/ 2138004 w 2822483"/>
                <a:gd name="connsiteY31" fmla="*/ 214064 h 462485"/>
                <a:gd name="connsiteX32" fmla="*/ 2027008 w 2822483"/>
                <a:gd name="connsiteY32" fmla="*/ 203493 h 462485"/>
                <a:gd name="connsiteX33" fmla="*/ 1897512 w 2822483"/>
                <a:gd name="connsiteY33" fmla="*/ 200851 h 462485"/>
                <a:gd name="connsiteX34" fmla="*/ 1715160 w 2822483"/>
                <a:gd name="connsiteY34" fmla="*/ 206136 h 462485"/>
                <a:gd name="connsiteX35" fmla="*/ 1509024 w 2822483"/>
                <a:gd name="connsiteY35" fmla="*/ 211422 h 462485"/>
                <a:gd name="connsiteX36" fmla="*/ 1376885 w 2822483"/>
                <a:gd name="connsiteY36" fmla="*/ 219350 h 462485"/>
                <a:gd name="connsiteX37" fmla="*/ 1205105 w 2822483"/>
                <a:gd name="connsiteY37" fmla="*/ 240492 h 462485"/>
                <a:gd name="connsiteX38" fmla="*/ 906471 w 2822483"/>
                <a:gd name="connsiteY38" fmla="*/ 290705 h 462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822483" h="462485">
                  <a:moveTo>
                    <a:pt x="906471" y="290705"/>
                  </a:moveTo>
                  <a:lnTo>
                    <a:pt x="523269" y="343560"/>
                  </a:lnTo>
                  <a:lnTo>
                    <a:pt x="55498" y="412273"/>
                  </a:lnTo>
                  <a:lnTo>
                    <a:pt x="0" y="253706"/>
                  </a:lnTo>
                  <a:lnTo>
                    <a:pt x="132138" y="243135"/>
                  </a:lnTo>
                  <a:lnTo>
                    <a:pt x="446628" y="200851"/>
                  </a:lnTo>
                  <a:lnTo>
                    <a:pt x="755833" y="163852"/>
                  </a:lnTo>
                  <a:lnTo>
                    <a:pt x="1049181" y="129496"/>
                  </a:lnTo>
                  <a:lnTo>
                    <a:pt x="1432383" y="92497"/>
                  </a:lnTo>
                  <a:lnTo>
                    <a:pt x="1746874" y="66069"/>
                  </a:lnTo>
                  <a:lnTo>
                    <a:pt x="2066649" y="42284"/>
                  </a:lnTo>
                  <a:lnTo>
                    <a:pt x="2338855" y="21142"/>
                  </a:lnTo>
                  <a:lnTo>
                    <a:pt x="2394353" y="13214"/>
                  </a:lnTo>
                  <a:lnTo>
                    <a:pt x="2444566" y="0"/>
                  </a:lnTo>
                  <a:lnTo>
                    <a:pt x="2502707" y="29070"/>
                  </a:lnTo>
                  <a:lnTo>
                    <a:pt x="2584633" y="87211"/>
                  </a:lnTo>
                  <a:lnTo>
                    <a:pt x="2655988" y="145352"/>
                  </a:lnTo>
                  <a:lnTo>
                    <a:pt x="2740557" y="229921"/>
                  </a:lnTo>
                  <a:lnTo>
                    <a:pt x="2801341" y="293348"/>
                  </a:lnTo>
                  <a:lnTo>
                    <a:pt x="2817197" y="327704"/>
                  </a:lnTo>
                  <a:lnTo>
                    <a:pt x="2822483" y="359417"/>
                  </a:lnTo>
                  <a:lnTo>
                    <a:pt x="2817197" y="388488"/>
                  </a:lnTo>
                  <a:lnTo>
                    <a:pt x="2806626" y="409630"/>
                  </a:lnTo>
                  <a:lnTo>
                    <a:pt x="2793412" y="425486"/>
                  </a:lnTo>
                  <a:lnTo>
                    <a:pt x="2774913" y="438700"/>
                  </a:lnTo>
                  <a:lnTo>
                    <a:pt x="2743200" y="451914"/>
                  </a:lnTo>
                  <a:lnTo>
                    <a:pt x="2698272" y="451914"/>
                  </a:lnTo>
                  <a:lnTo>
                    <a:pt x="2634846" y="457200"/>
                  </a:lnTo>
                  <a:lnTo>
                    <a:pt x="2566134" y="462485"/>
                  </a:lnTo>
                  <a:lnTo>
                    <a:pt x="2296571" y="261634"/>
                  </a:lnTo>
                  <a:lnTo>
                    <a:pt x="2217287" y="229921"/>
                  </a:lnTo>
                  <a:lnTo>
                    <a:pt x="2138004" y="214064"/>
                  </a:lnTo>
                  <a:lnTo>
                    <a:pt x="2027008" y="203493"/>
                  </a:lnTo>
                  <a:lnTo>
                    <a:pt x="1897512" y="200851"/>
                  </a:lnTo>
                  <a:lnTo>
                    <a:pt x="1715160" y="206136"/>
                  </a:lnTo>
                  <a:lnTo>
                    <a:pt x="1509024" y="211422"/>
                  </a:lnTo>
                  <a:lnTo>
                    <a:pt x="1376885" y="219350"/>
                  </a:lnTo>
                  <a:lnTo>
                    <a:pt x="1205105" y="240492"/>
                  </a:lnTo>
                  <a:lnTo>
                    <a:pt x="906471" y="2907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58A622CC-627F-4A29-8D73-593461E23350}"/>
                </a:ext>
              </a:extLst>
            </p:cNvPr>
            <p:cNvSpPr/>
            <p:nvPr/>
          </p:nvSpPr>
          <p:spPr>
            <a:xfrm>
              <a:off x="6399213" y="1733550"/>
              <a:ext cx="681037" cy="581025"/>
            </a:xfrm>
            <a:custGeom>
              <a:avLst/>
              <a:gdLst>
                <a:gd name="connsiteX0" fmla="*/ 142875 w 681037"/>
                <a:gd name="connsiteY0" fmla="*/ 352425 h 581025"/>
                <a:gd name="connsiteX1" fmla="*/ 240506 w 681037"/>
                <a:gd name="connsiteY1" fmla="*/ 226219 h 581025"/>
                <a:gd name="connsiteX2" fmla="*/ 311944 w 681037"/>
                <a:gd name="connsiteY2" fmla="*/ 130969 h 581025"/>
                <a:gd name="connsiteX3" fmla="*/ 309562 w 681037"/>
                <a:gd name="connsiteY3" fmla="*/ 0 h 581025"/>
                <a:gd name="connsiteX4" fmla="*/ 681037 w 681037"/>
                <a:gd name="connsiteY4" fmla="*/ 257175 h 581025"/>
                <a:gd name="connsiteX5" fmla="*/ 616744 w 681037"/>
                <a:gd name="connsiteY5" fmla="*/ 280988 h 581025"/>
                <a:gd name="connsiteX6" fmla="*/ 535781 w 681037"/>
                <a:gd name="connsiteY6" fmla="*/ 307181 h 581025"/>
                <a:gd name="connsiteX7" fmla="*/ 452437 w 681037"/>
                <a:gd name="connsiteY7" fmla="*/ 345281 h 581025"/>
                <a:gd name="connsiteX8" fmla="*/ 319087 w 681037"/>
                <a:gd name="connsiteY8" fmla="*/ 414338 h 581025"/>
                <a:gd name="connsiteX9" fmla="*/ 202406 w 681037"/>
                <a:gd name="connsiteY9" fmla="*/ 488156 h 581025"/>
                <a:gd name="connsiteX10" fmla="*/ 104775 w 681037"/>
                <a:gd name="connsiteY10" fmla="*/ 547688 h 581025"/>
                <a:gd name="connsiteX11" fmla="*/ 71437 w 681037"/>
                <a:gd name="connsiteY11" fmla="*/ 569119 h 581025"/>
                <a:gd name="connsiteX12" fmla="*/ 40481 w 681037"/>
                <a:gd name="connsiteY12" fmla="*/ 581025 h 581025"/>
                <a:gd name="connsiteX13" fmla="*/ 16669 w 681037"/>
                <a:gd name="connsiteY13" fmla="*/ 578644 h 581025"/>
                <a:gd name="connsiteX14" fmla="*/ 0 w 681037"/>
                <a:gd name="connsiteY14" fmla="*/ 566738 h 581025"/>
                <a:gd name="connsiteX15" fmla="*/ 4762 w 681037"/>
                <a:gd name="connsiteY15" fmla="*/ 545306 h 581025"/>
                <a:gd name="connsiteX16" fmla="*/ 19050 w 681037"/>
                <a:gd name="connsiteY16" fmla="*/ 514350 h 581025"/>
                <a:gd name="connsiteX17" fmla="*/ 59531 w 681037"/>
                <a:gd name="connsiteY17" fmla="*/ 454819 h 581025"/>
                <a:gd name="connsiteX18" fmla="*/ 142875 w 681037"/>
                <a:gd name="connsiteY18" fmla="*/ 352425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81037" h="581025">
                  <a:moveTo>
                    <a:pt x="142875" y="352425"/>
                  </a:moveTo>
                  <a:lnTo>
                    <a:pt x="240506" y="226219"/>
                  </a:lnTo>
                  <a:lnTo>
                    <a:pt x="311944" y="130969"/>
                  </a:lnTo>
                  <a:lnTo>
                    <a:pt x="309562" y="0"/>
                  </a:lnTo>
                  <a:lnTo>
                    <a:pt x="681037" y="257175"/>
                  </a:lnTo>
                  <a:lnTo>
                    <a:pt x="616744" y="280988"/>
                  </a:lnTo>
                  <a:lnTo>
                    <a:pt x="535781" y="307181"/>
                  </a:lnTo>
                  <a:lnTo>
                    <a:pt x="452437" y="345281"/>
                  </a:lnTo>
                  <a:lnTo>
                    <a:pt x="319087" y="414338"/>
                  </a:lnTo>
                  <a:lnTo>
                    <a:pt x="202406" y="488156"/>
                  </a:lnTo>
                  <a:lnTo>
                    <a:pt x="104775" y="547688"/>
                  </a:lnTo>
                  <a:lnTo>
                    <a:pt x="71437" y="569119"/>
                  </a:lnTo>
                  <a:lnTo>
                    <a:pt x="40481" y="581025"/>
                  </a:lnTo>
                  <a:lnTo>
                    <a:pt x="16669" y="578644"/>
                  </a:lnTo>
                  <a:lnTo>
                    <a:pt x="0" y="566738"/>
                  </a:lnTo>
                  <a:lnTo>
                    <a:pt x="4762" y="545306"/>
                  </a:lnTo>
                  <a:lnTo>
                    <a:pt x="19050" y="514350"/>
                  </a:lnTo>
                  <a:lnTo>
                    <a:pt x="59531" y="454819"/>
                  </a:lnTo>
                  <a:lnTo>
                    <a:pt x="142875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97A89FC1-88D5-4DD5-AFF2-083F624EB328}"/>
                </a:ext>
              </a:extLst>
            </p:cNvPr>
            <p:cNvSpPr/>
            <p:nvPr/>
          </p:nvSpPr>
          <p:spPr>
            <a:xfrm>
              <a:off x="4405313" y="3068638"/>
              <a:ext cx="636587" cy="1431925"/>
            </a:xfrm>
            <a:custGeom>
              <a:avLst/>
              <a:gdLst>
                <a:gd name="connsiteX0" fmla="*/ 280987 w 635793"/>
                <a:gd name="connsiteY0" fmla="*/ 764382 h 1431132"/>
                <a:gd name="connsiteX1" fmla="*/ 233362 w 635793"/>
                <a:gd name="connsiteY1" fmla="*/ 457200 h 1431132"/>
                <a:gd name="connsiteX2" fmla="*/ 214312 w 635793"/>
                <a:gd name="connsiteY2" fmla="*/ 352425 h 1431132"/>
                <a:gd name="connsiteX3" fmla="*/ 197643 w 635793"/>
                <a:gd name="connsiteY3" fmla="*/ 290513 h 1431132"/>
                <a:gd name="connsiteX4" fmla="*/ 176212 w 635793"/>
                <a:gd name="connsiteY4" fmla="*/ 238125 h 1431132"/>
                <a:gd name="connsiteX5" fmla="*/ 150018 w 635793"/>
                <a:gd name="connsiteY5" fmla="*/ 192882 h 1431132"/>
                <a:gd name="connsiteX6" fmla="*/ 114300 w 635793"/>
                <a:gd name="connsiteY6" fmla="*/ 147638 h 1431132"/>
                <a:gd name="connsiteX7" fmla="*/ 71437 w 635793"/>
                <a:gd name="connsiteY7" fmla="*/ 107157 h 1431132"/>
                <a:gd name="connsiteX8" fmla="*/ 33337 w 635793"/>
                <a:gd name="connsiteY8" fmla="*/ 80963 h 1431132"/>
                <a:gd name="connsiteX9" fmla="*/ 11906 w 635793"/>
                <a:gd name="connsiteY9" fmla="*/ 64294 h 1431132"/>
                <a:gd name="connsiteX10" fmla="*/ 0 w 635793"/>
                <a:gd name="connsiteY10" fmla="*/ 45244 h 1431132"/>
                <a:gd name="connsiteX11" fmla="*/ 0 w 635793"/>
                <a:gd name="connsiteY11" fmla="*/ 23813 h 1431132"/>
                <a:gd name="connsiteX12" fmla="*/ 11906 w 635793"/>
                <a:gd name="connsiteY12" fmla="*/ 9525 h 1431132"/>
                <a:gd name="connsiteX13" fmla="*/ 33337 w 635793"/>
                <a:gd name="connsiteY13" fmla="*/ 2382 h 1431132"/>
                <a:gd name="connsiteX14" fmla="*/ 100012 w 635793"/>
                <a:gd name="connsiteY14" fmla="*/ 0 h 1431132"/>
                <a:gd name="connsiteX15" fmla="*/ 171450 w 635793"/>
                <a:gd name="connsiteY15" fmla="*/ 0 h 1431132"/>
                <a:gd name="connsiteX16" fmla="*/ 238125 w 635793"/>
                <a:gd name="connsiteY16" fmla="*/ 11907 h 1431132"/>
                <a:gd name="connsiteX17" fmla="*/ 297656 w 635793"/>
                <a:gd name="connsiteY17" fmla="*/ 28575 h 1431132"/>
                <a:gd name="connsiteX18" fmla="*/ 364331 w 635793"/>
                <a:gd name="connsiteY18" fmla="*/ 57150 h 1431132"/>
                <a:gd name="connsiteX19" fmla="*/ 416718 w 635793"/>
                <a:gd name="connsiteY19" fmla="*/ 85725 h 1431132"/>
                <a:gd name="connsiteX20" fmla="*/ 450056 w 635793"/>
                <a:gd name="connsiteY20" fmla="*/ 114300 h 1431132"/>
                <a:gd name="connsiteX21" fmla="*/ 450056 w 635793"/>
                <a:gd name="connsiteY21" fmla="*/ 240507 h 1431132"/>
                <a:gd name="connsiteX22" fmla="*/ 469106 w 635793"/>
                <a:gd name="connsiteY22" fmla="*/ 404813 h 1431132"/>
                <a:gd name="connsiteX23" fmla="*/ 500062 w 635793"/>
                <a:gd name="connsiteY23" fmla="*/ 611982 h 1431132"/>
                <a:gd name="connsiteX24" fmla="*/ 514350 w 635793"/>
                <a:gd name="connsiteY24" fmla="*/ 731044 h 1431132"/>
                <a:gd name="connsiteX25" fmla="*/ 592931 w 635793"/>
                <a:gd name="connsiteY25" fmla="*/ 1123950 h 1431132"/>
                <a:gd name="connsiteX26" fmla="*/ 635793 w 635793"/>
                <a:gd name="connsiteY26" fmla="*/ 1226344 h 1431132"/>
                <a:gd name="connsiteX27" fmla="*/ 590550 w 635793"/>
                <a:gd name="connsiteY27" fmla="*/ 1328738 h 1431132"/>
                <a:gd name="connsiteX28" fmla="*/ 561975 w 635793"/>
                <a:gd name="connsiteY28" fmla="*/ 1388269 h 1431132"/>
                <a:gd name="connsiteX29" fmla="*/ 533400 w 635793"/>
                <a:gd name="connsiteY29" fmla="*/ 1416844 h 1431132"/>
                <a:gd name="connsiteX30" fmla="*/ 507206 w 635793"/>
                <a:gd name="connsiteY30" fmla="*/ 1431132 h 1431132"/>
                <a:gd name="connsiteX31" fmla="*/ 492918 w 635793"/>
                <a:gd name="connsiteY31" fmla="*/ 1431132 h 1431132"/>
                <a:gd name="connsiteX32" fmla="*/ 473868 w 635793"/>
                <a:gd name="connsiteY32" fmla="*/ 1428750 h 1431132"/>
                <a:gd name="connsiteX33" fmla="*/ 450056 w 635793"/>
                <a:gd name="connsiteY33" fmla="*/ 1419225 h 1431132"/>
                <a:gd name="connsiteX34" fmla="*/ 433387 w 635793"/>
                <a:gd name="connsiteY34" fmla="*/ 1404938 h 1431132"/>
                <a:gd name="connsiteX35" fmla="*/ 407193 w 635793"/>
                <a:gd name="connsiteY35" fmla="*/ 1362075 h 1431132"/>
                <a:gd name="connsiteX36" fmla="*/ 383381 w 635793"/>
                <a:gd name="connsiteY36" fmla="*/ 1300163 h 1431132"/>
                <a:gd name="connsiteX37" fmla="*/ 371475 w 635793"/>
                <a:gd name="connsiteY37" fmla="*/ 1231107 h 1431132"/>
                <a:gd name="connsiteX38" fmla="*/ 311943 w 635793"/>
                <a:gd name="connsiteY38" fmla="*/ 916782 h 1431132"/>
                <a:gd name="connsiteX39" fmla="*/ 280987 w 635793"/>
                <a:gd name="connsiteY39" fmla="*/ 764382 h 1431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35793" h="1431132">
                  <a:moveTo>
                    <a:pt x="280987" y="764382"/>
                  </a:moveTo>
                  <a:lnTo>
                    <a:pt x="233362" y="457200"/>
                  </a:lnTo>
                  <a:lnTo>
                    <a:pt x="214312" y="352425"/>
                  </a:lnTo>
                  <a:lnTo>
                    <a:pt x="197643" y="290513"/>
                  </a:lnTo>
                  <a:lnTo>
                    <a:pt x="176212" y="238125"/>
                  </a:lnTo>
                  <a:lnTo>
                    <a:pt x="150018" y="192882"/>
                  </a:lnTo>
                  <a:lnTo>
                    <a:pt x="114300" y="147638"/>
                  </a:lnTo>
                  <a:lnTo>
                    <a:pt x="71437" y="107157"/>
                  </a:lnTo>
                  <a:lnTo>
                    <a:pt x="33337" y="80963"/>
                  </a:lnTo>
                  <a:lnTo>
                    <a:pt x="11906" y="64294"/>
                  </a:lnTo>
                  <a:lnTo>
                    <a:pt x="0" y="45244"/>
                  </a:lnTo>
                  <a:lnTo>
                    <a:pt x="0" y="23813"/>
                  </a:lnTo>
                  <a:lnTo>
                    <a:pt x="11906" y="9525"/>
                  </a:lnTo>
                  <a:lnTo>
                    <a:pt x="33337" y="2382"/>
                  </a:lnTo>
                  <a:lnTo>
                    <a:pt x="100012" y="0"/>
                  </a:lnTo>
                  <a:lnTo>
                    <a:pt x="171450" y="0"/>
                  </a:lnTo>
                  <a:lnTo>
                    <a:pt x="238125" y="11907"/>
                  </a:lnTo>
                  <a:lnTo>
                    <a:pt x="297656" y="28575"/>
                  </a:lnTo>
                  <a:lnTo>
                    <a:pt x="364331" y="57150"/>
                  </a:lnTo>
                  <a:lnTo>
                    <a:pt x="416718" y="85725"/>
                  </a:lnTo>
                  <a:lnTo>
                    <a:pt x="450056" y="114300"/>
                  </a:lnTo>
                  <a:lnTo>
                    <a:pt x="450056" y="240507"/>
                  </a:lnTo>
                  <a:lnTo>
                    <a:pt x="469106" y="404813"/>
                  </a:lnTo>
                  <a:lnTo>
                    <a:pt x="500062" y="611982"/>
                  </a:lnTo>
                  <a:lnTo>
                    <a:pt x="514350" y="731044"/>
                  </a:lnTo>
                  <a:lnTo>
                    <a:pt x="592931" y="1123950"/>
                  </a:lnTo>
                  <a:lnTo>
                    <a:pt x="635793" y="1226344"/>
                  </a:lnTo>
                  <a:lnTo>
                    <a:pt x="590550" y="1328738"/>
                  </a:lnTo>
                  <a:lnTo>
                    <a:pt x="561975" y="1388269"/>
                  </a:lnTo>
                  <a:lnTo>
                    <a:pt x="533400" y="1416844"/>
                  </a:lnTo>
                  <a:lnTo>
                    <a:pt x="507206" y="1431132"/>
                  </a:lnTo>
                  <a:lnTo>
                    <a:pt x="492918" y="1431132"/>
                  </a:lnTo>
                  <a:lnTo>
                    <a:pt x="473868" y="1428750"/>
                  </a:lnTo>
                  <a:lnTo>
                    <a:pt x="450056" y="1419225"/>
                  </a:lnTo>
                  <a:lnTo>
                    <a:pt x="433387" y="1404938"/>
                  </a:lnTo>
                  <a:lnTo>
                    <a:pt x="407193" y="1362075"/>
                  </a:lnTo>
                  <a:lnTo>
                    <a:pt x="383381" y="1300163"/>
                  </a:lnTo>
                  <a:lnTo>
                    <a:pt x="371475" y="1231107"/>
                  </a:lnTo>
                  <a:lnTo>
                    <a:pt x="311943" y="916782"/>
                  </a:lnTo>
                  <a:lnTo>
                    <a:pt x="280987" y="7643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B3B677BC-6BCF-44D2-BA8C-C20A60B33218}"/>
                </a:ext>
              </a:extLst>
            </p:cNvPr>
            <p:cNvSpPr/>
            <p:nvPr/>
          </p:nvSpPr>
          <p:spPr>
            <a:xfrm>
              <a:off x="4686300" y="2982913"/>
              <a:ext cx="2165350" cy="1246187"/>
            </a:xfrm>
            <a:custGeom>
              <a:avLst/>
              <a:gdLst>
                <a:gd name="connsiteX0" fmla="*/ 1278731 w 2164556"/>
                <a:gd name="connsiteY0" fmla="*/ 254794 h 1245394"/>
                <a:gd name="connsiteX1" fmla="*/ 1083469 w 2164556"/>
                <a:gd name="connsiteY1" fmla="*/ 271463 h 1245394"/>
                <a:gd name="connsiteX2" fmla="*/ 888206 w 2164556"/>
                <a:gd name="connsiteY2" fmla="*/ 288132 h 1245394"/>
                <a:gd name="connsiteX3" fmla="*/ 500063 w 2164556"/>
                <a:gd name="connsiteY3" fmla="*/ 323850 h 1245394"/>
                <a:gd name="connsiteX4" fmla="*/ 119063 w 2164556"/>
                <a:gd name="connsiteY4" fmla="*/ 361950 h 1245394"/>
                <a:gd name="connsiteX5" fmla="*/ 0 w 2164556"/>
                <a:gd name="connsiteY5" fmla="*/ 195263 h 1245394"/>
                <a:gd name="connsiteX6" fmla="*/ 290513 w 2164556"/>
                <a:gd name="connsiteY6" fmla="*/ 161925 h 1245394"/>
                <a:gd name="connsiteX7" fmla="*/ 619125 w 2164556"/>
                <a:gd name="connsiteY7" fmla="*/ 130969 h 1245394"/>
                <a:gd name="connsiteX8" fmla="*/ 888206 w 2164556"/>
                <a:gd name="connsiteY8" fmla="*/ 107157 h 1245394"/>
                <a:gd name="connsiteX9" fmla="*/ 1078706 w 2164556"/>
                <a:gd name="connsiteY9" fmla="*/ 92869 h 1245394"/>
                <a:gd name="connsiteX10" fmla="*/ 1278731 w 2164556"/>
                <a:gd name="connsiteY10" fmla="*/ 76200 h 1245394"/>
                <a:gd name="connsiteX11" fmla="*/ 1728788 w 2164556"/>
                <a:gd name="connsiteY11" fmla="*/ 45244 h 1245394"/>
                <a:gd name="connsiteX12" fmla="*/ 1862138 w 2164556"/>
                <a:gd name="connsiteY12" fmla="*/ 0 h 1245394"/>
                <a:gd name="connsiteX13" fmla="*/ 1885950 w 2164556"/>
                <a:gd name="connsiteY13" fmla="*/ 16669 h 1245394"/>
                <a:gd name="connsiteX14" fmla="*/ 1976438 w 2164556"/>
                <a:gd name="connsiteY14" fmla="*/ 97632 h 1245394"/>
                <a:gd name="connsiteX15" fmla="*/ 2057400 w 2164556"/>
                <a:gd name="connsiteY15" fmla="*/ 173832 h 1245394"/>
                <a:gd name="connsiteX16" fmla="*/ 2097881 w 2164556"/>
                <a:gd name="connsiteY16" fmla="*/ 207169 h 1245394"/>
                <a:gd name="connsiteX17" fmla="*/ 2128838 w 2164556"/>
                <a:gd name="connsiteY17" fmla="*/ 228600 h 1245394"/>
                <a:gd name="connsiteX18" fmla="*/ 2147888 w 2164556"/>
                <a:gd name="connsiteY18" fmla="*/ 250032 h 1245394"/>
                <a:gd name="connsiteX19" fmla="*/ 2164556 w 2164556"/>
                <a:gd name="connsiteY19" fmla="*/ 280988 h 1245394"/>
                <a:gd name="connsiteX20" fmla="*/ 2164556 w 2164556"/>
                <a:gd name="connsiteY20" fmla="*/ 319088 h 1245394"/>
                <a:gd name="connsiteX21" fmla="*/ 2150269 w 2164556"/>
                <a:gd name="connsiteY21" fmla="*/ 359569 h 1245394"/>
                <a:gd name="connsiteX22" fmla="*/ 2112169 w 2164556"/>
                <a:gd name="connsiteY22" fmla="*/ 404813 h 1245394"/>
                <a:gd name="connsiteX23" fmla="*/ 2050256 w 2164556"/>
                <a:gd name="connsiteY23" fmla="*/ 654844 h 1245394"/>
                <a:gd name="connsiteX24" fmla="*/ 2012156 w 2164556"/>
                <a:gd name="connsiteY24" fmla="*/ 821532 h 1245394"/>
                <a:gd name="connsiteX25" fmla="*/ 1962150 w 2164556"/>
                <a:gd name="connsiteY25" fmla="*/ 1026319 h 1245394"/>
                <a:gd name="connsiteX26" fmla="*/ 1940719 w 2164556"/>
                <a:gd name="connsiteY26" fmla="*/ 1095375 h 1245394"/>
                <a:gd name="connsiteX27" fmla="*/ 1921669 w 2164556"/>
                <a:gd name="connsiteY27" fmla="*/ 1140619 h 1245394"/>
                <a:gd name="connsiteX28" fmla="*/ 1893094 w 2164556"/>
                <a:gd name="connsiteY28" fmla="*/ 1188244 h 1245394"/>
                <a:gd name="connsiteX29" fmla="*/ 1852613 w 2164556"/>
                <a:gd name="connsiteY29" fmla="*/ 1233488 h 1245394"/>
                <a:gd name="connsiteX30" fmla="*/ 1831181 w 2164556"/>
                <a:gd name="connsiteY30" fmla="*/ 1245394 h 1245394"/>
                <a:gd name="connsiteX31" fmla="*/ 1804988 w 2164556"/>
                <a:gd name="connsiteY31" fmla="*/ 1235869 h 1245394"/>
                <a:gd name="connsiteX32" fmla="*/ 1754981 w 2164556"/>
                <a:gd name="connsiteY32" fmla="*/ 1221582 h 1245394"/>
                <a:gd name="connsiteX33" fmla="*/ 1728788 w 2164556"/>
                <a:gd name="connsiteY33" fmla="*/ 1216819 h 1245394"/>
                <a:gd name="connsiteX34" fmla="*/ 1733550 w 2164556"/>
                <a:gd name="connsiteY34" fmla="*/ 1100138 h 1245394"/>
                <a:gd name="connsiteX35" fmla="*/ 1740694 w 2164556"/>
                <a:gd name="connsiteY35" fmla="*/ 1033463 h 1245394"/>
                <a:gd name="connsiteX36" fmla="*/ 1757363 w 2164556"/>
                <a:gd name="connsiteY36" fmla="*/ 864394 h 1245394"/>
                <a:gd name="connsiteX37" fmla="*/ 1776413 w 2164556"/>
                <a:gd name="connsiteY37" fmla="*/ 695325 h 1245394"/>
                <a:gd name="connsiteX38" fmla="*/ 1795463 w 2164556"/>
                <a:gd name="connsiteY38" fmla="*/ 602457 h 1245394"/>
                <a:gd name="connsiteX39" fmla="*/ 1816894 w 2164556"/>
                <a:gd name="connsiteY39" fmla="*/ 459582 h 1245394"/>
                <a:gd name="connsiteX40" fmla="*/ 1833563 w 2164556"/>
                <a:gd name="connsiteY40" fmla="*/ 373857 h 1245394"/>
                <a:gd name="connsiteX41" fmla="*/ 1843088 w 2164556"/>
                <a:gd name="connsiteY41" fmla="*/ 309563 h 1245394"/>
                <a:gd name="connsiteX42" fmla="*/ 1840706 w 2164556"/>
                <a:gd name="connsiteY42" fmla="*/ 266700 h 1245394"/>
                <a:gd name="connsiteX43" fmla="*/ 1826419 w 2164556"/>
                <a:gd name="connsiteY43" fmla="*/ 245269 h 1245394"/>
                <a:gd name="connsiteX44" fmla="*/ 1797844 w 2164556"/>
                <a:gd name="connsiteY44" fmla="*/ 228600 h 1245394"/>
                <a:gd name="connsiteX45" fmla="*/ 1752600 w 2164556"/>
                <a:gd name="connsiteY45" fmla="*/ 223838 h 1245394"/>
                <a:gd name="connsiteX46" fmla="*/ 1557338 w 2164556"/>
                <a:gd name="connsiteY46" fmla="*/ 235744 h 1245394"/>
                <a:gd name="connsiteX47" fmla="*/ 1278731 w 2164556"/>
                <a:gd name="connsiteY47" fmla="*/ 254794 h 124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164556" h="1245394">
                  <a:moveTo>
                    <a:pt x="1278731" y="254794"/>
                  </a:moveTo>
                  <a:lnTo>
                    <a:pt x="1083469" y="271463"/>
                  </a:lnTo>
                  <a:lnTo>
                    <a:pt x="888206" y="288132"/>
                  </a:lnTo>
                  <a:lnTo>
                    <a:pt x="500063" y="323850"/>
                  </a:lnTo>
                  <a:lnTo>
                    <a:pt x="119063" y="361950"/>
                  </a:lnTo>
                  <a:lnTo>
                    <a:pt x="0" y="195263"/>
                  </a:lnTo>
                  <a:lnTo>
                    <a:pt x="290513" y="161925"/>
                  </a:lnTo>
                  <a:lnTo>
                    <a:pt x="619125" y="130969"/>
                  </a:lnTo>
                  <a:lnTo>
                    <a:pt x="888206" y="107157"/>
                  </a:lnTo>
                  <a:lnTo>
                    <a:pt x="1078706" y="92869"/>
                  </a:lnTo>
                  <a:lnTo>
                    <a:pt x="1278731" y="76200"/>
                  </a:lnTo>
                  <a:lnTo>
                    <a:pt x="1728788" y="45244"/>
                  </a:lnTo>
                  <a:lnTo>
                    <a:pt x="1862138" y="0"/>
                  </a:lnTo>
                  <a:lnTo>
                    <a:pt x="1885950" y="16669"/>
                  </a:lnTo>
                  <a:lnTo>
                    <a:pt x="1976438" y="97632"/>
                  </a:lnTo>
                  <a:lnTo>
                    <a:pt x="2057400" y="173832"/>
                  </a:lnTo>
                  <a:lnTo>
                    <a:pt x="2097881" y="207169"/>
                  </a:lnTo>
                  <a:lnTo>
                    <a:pt x="2128838" y="228600"/>
                  </a:lnTo>
                  <a:lnTo>
                    <a:pt x="2147888" y="250032"/>
                  </a:lnTo>
                  <a:lnTo>
                    <a:pt x="2164556" y="280988"/>
                  </a:lnTo>
                  <a:lnTo>
                    <a:pt x="2164556" y="319088"/>
                  </a:lnTo>
                  <a:lnTo>
                    <a:pt x="2150269" y="359569"/>
                  </a:lnTo>
                  <a:lnTo>
                    <a:pt x="2112169" y="404813"/>
                  </a:lnTo>
                  <a:lnTo>
                    <a:pt x="2050256" y="654844"/>
                  </a:lnTo>
                  <a:lnTo>
                    <a:pt x="2012156" y="821532"/>
                  </a:lnTo>
                  <a:lnTo>
                    <a:pt x="1962150" y="1026319"/>
                  </a:lnTo>
                  <a:lnTo>
                    <a:pt x="1940719" y="1095375"/>
                  </a:lnTo>
                  <a:lnTo>
                    <a:pt x="1921669" y="1140619"/>
                  </a:lnTo>
                  <a:lnTo>
                    <a:pt x="1893094" y="1188244"/>
                  </a:lnTo>
                  <a:lnTo>
                    <a:pt x="1852613" y="1233488"/>
                  </a:lnTo>
                  <a:lnTo>
                    <a:pt x="1831181" y="1245394"/>
                  </a:lnTo>
                  <a:lnTo>
                    <a:pt x="1804988" y="1235869"/>
                  </a:lnTo>
                  <a:lnTo>
                    <a:pt x="1754981" y="1221582"/>
                  </a:lnTo>
                  <a:lnTo>
                    <a:pt x="1728788" y="1216819"/>
                  </a:lnTo>
                  <a:lnTo>
                    <a:pt x="1733550" y="1100138"/>
                  </a:lnTo>
                  <a:lnTo>
                    <a:pt x="1740694" y="1033463"/>
                  </a:lnTo>
                  <a:lnTo>
                    <a:pt x="1757363" y="864394"/>
                  </a:lnTo>
                  <a:lnTo>
                    <a:pt x="1776413" y="695325"/>
                  </a:lnTo>
                  <a:lnTo>
                    <a:pt x="1795463" y="602457"/>
                  </a:lnTo>
                  <a:lnTo>
                    <a:pt x="1816894" y="459582"/>
                  </a:lnTo>
                  <a:lnTo>
                    <a:pt x="1833563" y="373857"/>
                  </a:lnTo>
                  <a:lnTo>
                    <a:pt x="1843088" y="309563"/>
                  </a:lnTo>
                  <a:lnTo>
                    <a:pt x="1840706" y="266700"/>
                  </a:lnTo>
                  <a:lnTo>
                    <a:pt x="1826419" y="245269"/>
                  </a:lnTo>
                  <a:lnTo>
                    <a:pt x="1797844" y="228600"/>
                  </a:lnTo>
                  <a:lnTo>
                    <a:pt x="1752600" y="223838"/>
                  </a:lnTo>
                  <a:lnTo>
                    <a:pt x="1557338" y="235744"/>
                  </a:lnTo>
                  <a:lnTo>
                    <a:pt x="1278731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AA70F2BD-9138-4F04-97F5-27232667F6CA}"/>
                </a:ext>
              </a:extLst>
            </p:cNvPr>
            <p:cNvSpPr/>
            <p:nvPr/>
          </p:nvSpPr>
          <p:spPr>
            <a:xfrm>
              <a:off x="4789488" y="3495675"/>
              <a:ext cx="1735137" cy="342900"/>
            </a:xfrm>
            <a:custGeom>
              <a:avLst/>
              <a:gdLst>
                <a:gd name="connsiteX0" fmla="*/ 1216819 w 1735931"/>
                <a:gd name="connsiteY0" fmla="*/ 228600 h 342900"/>
                <a:gd name="connsiteX1" fmla="*/ 978694 w 1735931"/>
                <a:gd name="connsiteY1" fmla="*/ 247650 h 342900"/>
                <a:gd name="connsiteX2" fmla="*/ 783431 w 1735931"/>
                <a:gd name="connsiteY2" fmla="*/ 266700 h 342900"/>
                <a:gd name="connsiteX3" fmla="*/ 469106 w 1735931"/>
                <a:gd name="connsiteY3" fmla="*/ 297656 h 342900"/>
                <a:gd name="connsiteX4" fmla="*/ 71437 w 1735931"/>
                <a:gd name="connsiteY4" fmla="*/ 342900 h 342900"/>
                <a:gd name="connsiteX5" fmla="*/ 0 w 1735931"/>
                <a:gd name="connsiteY5" fmla="*/ 161925 h 342900"/>
                <a:gd name="connsiteX6" fmla="*/ 426244 w 1735931"/>
                <a:gd name="connsiteY6" fmla="*/ 121444 h 342900"/>
                <a:gd name="connsiteX7" fmla="*/ 783431 w 1735931"/>
                <a:gd name="connsiteY7" fmla="*/ 85725 h 342900"/>
                <a:gd name="connsiteX8" fmla="*/ 971550 w 1735931"/>
                <a:gd name="connsiteY8" fmla="*/ 50006 h 342900"/>
                <a:gd name="connsiteX9" fmla="*/ 1497806 w 1735931"/>
                <a:gd name="connsiteY9" fmla="*/ 0 h 342900"/>
                <a:gd name="connsiteX10" fmla="*/ 1733550 w 1735931"/>
                <a:gd name="connsiteY10" fmla="*/ 80963 h 342900"/>
                <a:gd name="connsiteX11" fmla="*/ 1735931 w 1735931"/>
                <a:gd name="connsiteY11" fmla="*/ 202406 h 342900"/>
                <a:gd name="connsiteX12" fmla="*/ 1216819 w 1735931"/>
                <a:gd name="connsiteY12" fmla="*/ 228600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35931" h="342900">
                  <a:moveTo>
                    <a:pt x="1216819" y="228600"/>
                  </a:moveTo>
                  <a:lnTo>
                    <a:pt x="978694" y="247650"/>
                  </a:lnTo>
                  <a:lnTo>
                    <a:pt x="783431" y="266700"/>
                  </a:lnTo>
                  <a:lnTo>
                    <a:pt x="469106" y="297656"/>
                  </a:lnTo>
                  <a:lnTo>
                    <a:pt x="71437" y="342900"/>
                  </a:lnTo>
                  <a:lnTo>
                    <a:pt x="0" y="161925"/>
                  </a:lnTo>
                  <a:lnTo>
                    <a:pt x="426244" y="121444"/>
                  </a:lnTo>
                  <a:lnTo>
                    <a:pt x="783431" y="85725"/>
                  </a:lnTo>
                  <a:lnTo>
                    <a:pt x="971550" y="50006"/>
                  </a:lnTo>
                  <a:lnTo>
                    <a:pt x="1497806" y="0"/>
                  </a:lnTo>
                  <a:lnTo>
                    <a:pt x="1733550" y="80963"/>
                  </a:lnTo>
                  <a:cubicBezTo>
                    <a:pt x="1734344" y="121444"/>
                    <a:pt x="1735137" y="161925"/>
                    <a:pt x="1735931" y="202406"/>
                  </a:cubicBezTo>
                  <a:lnTo>
                    <a:pt x="1216819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4CC582D4-D275-4884-9AFA-9C444426BF02}"/>
                </a:ext>
              </a:extLst>
            </p:cNvPr>
            <p:cNvSpPr/>
            <p:nvPr/>
          </p:nvSpPr>
          <p:spPr>
            <a:xfrm>
              <a:off x="4908550" y="4008438"/>
              <a:ext cx="1587500" cy="320675"/>
            </a:xfrm>
            <a:custGeom>
              <a:avLst/>
              <a:gdLst>
                <a:gd name="connsiteX0" fmla="*/ 1031082 w 1588294"/>
                <a:gd name="connsiteY0" fmla="*/ 211931 h 321469"/>
                <a:gd name="connsiteX1" fmla="*/ 857250 w 1588294"/>
                <a:gd name="connsiteY1" fmla="*/ 228600 h 321469"/>
                <a:gd name="connsiteX2" fmla="*/ 666750 w 1588294"/>
                <a:gd name="connsiteY2" fmla="*/ 266700 h 321469"/>
                <a:gd name="connsiteX3" fmla="*/ 385763 w 1588294"/>
                <a:gd name="connsiteY3" fmla="*/ 290512 h 321469"/>
                <a:gd name="connsiteX4" fmla="*/ 69057 w 1588294"/>
                <a:gd name="connsiteY4" fmla="*/ 321469 h 321469"/>
                <a:gd name="connsiteX5" fmla="*/ 0 w 1588294"/>
                <a:gd name="connsiteY5" fmla="*/ 161925 h 321469"/>
                <a:gd name="connsiteX6" fmla="*/ 211932 w 1588294"/>
                <a:gd name="connsiteY6" fmla="*/ 152400 h 321469"/>
                <a:gd name="connsiteX7" fmla="*/ 338138 w 1588294"/>
                <a:gd name="connsiteY7" fmla="*/ 138112 h 321469"/>
                <a:gd name="connsiteX8" fmla="*/ 478632 w 1588294"/>
                <a:gd name="connsiteY8" fmla="*/ 116681 h 321469"/>
                <a:gd name="connsiteX9" fmla="*/ 659607 w 1588294"/>
                <a:gd name="connsiteY9" fmla="*/ 85725 h 321469"/>
                <a:gd name="connsiteX10" fmla="*/ 850107 w 1588294"/>
                <a:gd name="connsiteY10" fmla="*/ 71437 h 321469"/>
                <a:gd name="connsiteX11" fmla="*/ 1178719 w 1588294"/>
                <a:gd name="connsiteY11" fmla="*/ 26194 h 321469"/>
                <a:gd name="connsiteX12" fmla="*/ 1359694 w 1588294"/>
                <a:gd name="connsiteY12" fmla="*/ 0 h 321469"/>
                <a:gd name="connsiteX13" fmla="*/ 1569244 w 1588294"/>
                <a:gd name="connsiteY13" fmla="*/ 57150 h 321469"/>
                <a:gd name="connsiteX14" fmla="*/ 1588294 w 1588294"/>
                <a:gd name="connsiteY14" fmla="*/ 197644 h 321469"/>
                <a:gd name="connsiteX15" fmla="*/ 1526382 w 1588294"/>
                <a:gd name="connsiteY15" fmla="*/ 195262 h 321469"/>
                <a:gd name="connsiteX16" fmla="*/ 1426369 w 1588294"/>
                <a:gd name="connsiteY16" fmla="*/ 183356 h 321469"/>
                <a:gd name="connsiteX17" fmla="*/ 1309688 w 1588294"/>
                <a:gd name="connsiteY17" fmla="*/ 183356 h 321469"/>
                <a:gd name="connsiteX18" fmla="*/ 1031082 w 1588294"/>
                <a:gd name="connsiteY18" fmla="*/ 211931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88294" h="321469">
                  <a:moveTo>
                    <a:pt x="1031082" y="211931"/>
                  </a:moveTo>
                  <a:lnTo>
                    <a:pt x="857250" y="228600"/>
                  </a:lnTo>
                  <a:lnTo>
                    <a:pt x="666750" y="266700"/>
                  </a:lnTo>
                  <a:lnTo>
                    <a:pt x="385763" y="290512"/>
                  </a:lnTo>
                  <a:lnTo>
                    <a:pt x="69057" y="321469"/>
                  </a:lnTo>
                  <a:lnTo>
                    <a:pt x="0" y="161925"/>
                  </a:lnTo>
                  <a:lnTo>
                    <a:pt x="211932" y="152400"/>
                  </a:lnTo>
                  <a:lnTo>
                    <a:pt x="338138" y="138112"/>
                  </a:lnTo>
                  <a:lnTo>
                    <a:pt x="478632" y="116681"/>
                  </a:lnTo>
                  <a:lnTo>
                    <a:pt x="659607" y="85725"/>
                  </a:lnTo>
                  <a:lnTo>
                    <a:pt x="850107" y="71437"/>
                  </a:lnTo>
                  <a:lnTo>
                    <a:pt x="1178719" y="26194"/>
                  </a:lnTo>
                  <a:lnTo>
                    <a:pt x="1359694" y="0"/>
                  </a:lnTo>
                  <a:lnTo>
                    <a:pt x="1569244" y="57150"/>
                  </a:lnTo>
                  <a:lnTo>
                    <a:pt x="1588294" y="197644"/>
                  </a:lnTo>
                  <a:lnTo>
                    <a:pt x="1526382" y="195262"/>
                  </a:lnTo>
                  <a:lnTo>
                    <a:pt x="1426369" y="183356"/>
                  </a:lnTo>
                  <a:lnTo>
                    <a:pt x="1309688" y="183356"/>
                  </a:lnTo>
                  <a:lnTo>
                    <a:pt x="1031082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D899EC51-263D-4C38-BA9D-67723FC571DF}"/>
                </a:ext>
              </a:extLst>
            </p:cNvPr>
            <p:cNvSpPr/>
            <p:nvPr/>
          </p:nvSpPr>
          <p:spPr>
            <a:xfrm rot="16200000">
              <a:off x="3545682" y="3753644"/>
              <a:ext cx="4133850" cy="446087"/>
            </a:xfrm>
            <a:custGeom>
              <a:avLst/>
              <a:gdLst>
                <a:gd name="connsiteX0" fmla="*/ 3181350 w 4133850"/>
                <a:gd name="connsiteY0" fmla="*/ 403860 h 445770"/>
                <a:gd name="connsiteX1" fmla="*/ 2472690 w 4133850"/>
                <a:gd name="connsiteY1" fmla="*/ 403860 h 445770"/>
                <a:gd name="connsiteX2" fmla="*/ 2316480 w 4133850"/>
                <a:gd name="connsiteY2" fmla="*/ 400050 h 445770"/>
                <a:gd name="connsiteX3" fmla="*/ 1363980 w 4133850"/>
                <a:gd name="connsiteY3" fmla="*/ 403860 h 445770"/>
                <a:gd name="connsiteX4" fmla="*/ 1211580 w 4133850"/>
                <a:gd name="connsiteY4" fmla="*/ 403860 h 445770"/>
                <a:gd name="connsiteX5" fmla="*/ 704850 w 4133850"/>
                <a:gd name="connsiteY5" fmla="*/ 403860 h 445770"/>
                <a:gd name="connsiteX6" fmla="*/ 129540 w 4133850"/>
                <a:gd name="connsiteY6" fmla="*/ 403860 h 445770"/>
                <a:gd name="connsiteX7" fmla="*/ 102870 w 4133850"/>
                <a:gd name="connsiteY7" fmla="*/ 403860 h 445770"/>
                <a:gd name="connsiteX8" fmla="*/ 64770 w 4133850"/>
                <a:gd name="connsiteY8" fmla="*/ 388620 h 445770"/>
                <a:gd name="connsiteX9" fmla="*/ 30480 w 4133850"/>
                <a:gd name="connsiteY9" fmla="*/ 369570 h 445770"/>
                <a:gd name="connsiteX10" fmla="*/ 15240 w 4133850"/>
                <a:gd name="connsiteY10" fmla="*/ 354330 h 445770"/>
                <a:gd name="connsiteX11" fmla="*/ 0 w 4133850"/>
                <a:gd name="connsiteY11" fmla="*/ 327660 h 445770"/>
                <a:gd name="connsiteX12" fmla="*/ 3810 w 4133850"/>
                <a:gd name="connsiteY12" fmla="*/ 297180 h 445770"/>
                <a:gd name="connsiteX13" fmla="*/ 26670 w 4133850"/>
                <a:gd name="connsiteY13" fmla="*/ 266700 h 445770"/>
                <a:gd name="connsiteX14" fmla="*/ 45720 w 4133850"/>
                <a:gd name="connsiteY14" fmla="*/ 247650 h 445770"/>
                <a:gd name="connsiteX15" fmla="*/ 106680 w 4133850"/>
                <a:gd name="connsiteY15" fmla="*/ 209550 h 445770"/>
                <a:gd name="connsiteX16" fmla="*/ 171450 w 4133850"/>
                <a:gd name="connsiteY16" fmla="*/ 179070 h 445770"/>
                <a:gd name="connsiteX17" fmla="*/ 266700 w 4133850"/>
                <a:gd name="connsiteY17" fmla="*/ 140970 h 445770"/>
                <a:gd name="connsiteX18" fmla="*/ 350520 w 4133850"/>
                <a:gd name="connsiteY18" fmla="*/ 114300 h 445770"/>
                <a:gd name="connsiteX19" fmla="*/ 411480 w 4133850"/>
                <a:gd name="connsiteY19" fmla="*/ 129540 h 445770"/>
                <a:gd name="connsiteX20" fmla="*/ 491490 w 4133850"/>
                <a:gd name="connsiteY20" fmla="*/ 152400 h 445770"/>
                <a:gd name="connsiteX21" fmla="*/ 586740 w 4133850"/>
                <a:gd name="connsiteY21" fmla="*/ 160020 h 445770"/>
                <a:gd name="connsiteX22" fmla="*/ 842010 w 4133850"/>
                <a:gd name="connsiteY22" fmla="*/ 160020 h 445770"/>
                <a:gd name="connsiteX23" fmla="*/ 1181100 w 4133850"/>
                <a:gd name="connsiteY23" fmla="*/ 160020 h 445770"/>
                <a:gd name="connsiteX24" fmla="*/ 1352550 w 4133850"/>
                <a:gd name="connsiteY24" fmla="*/ 156210 h 445770"/>
                <a:gd name="connsiteX25" fmla="*/ 1775460 w 4133850"/>
                <a:gd name="connsiteY25" fmla="*/ 160020 h 445770"/>
                <a:gd name="connsiteX26" fmla="*/ 1931670 w 4133850"/>
                <a:gd name="connsiteY26" fmla="*/ 160020 h 445770"/>
                <a:gd name="connsiteX27" fmla="*/ 2286000 w 4133850"/>
                <a:gd name="connsiteY27" fmla="*/ 160020 h 445770"/>
                <a:gd name="connsiteX28" fmla="*/ 2446020 w 4133850"/>
                <a:gd name="connsiteY28" fmla="*/ 160020 h 445770"/>
                <a:gd name="connsiteX29" fmla="*/ 2785110 w 4133850"/>
                <a:gd name="connsiteY29" fmla="*/ 160020 h 445770"/>
                <a:gd name="connsiteX30" fmla="*/ 2933700 w 4133850"/>
                <a:gd name="connsiteY30" fmla="*/ 160020 h 445770"/>
                <a:gd name="connsiteX31" fmla="*/ 3375660 w 4133850"/>
                <a:gd name="connsiteY31" fmla="*/ 160020 h 445770"/>
                <a:gd name="connsiteX32" fmla="*/ 3566160 w 4133850"/>
                <a:gd name="connsiteY32" fmla="*/ 140970 h 445770"/>
                <a:gd name="connsiteX33" fmla="*/ 3691890 w 4133850"/>
                <a:gd name="connsiteY33" fmla="*/ 137160 h 445770"/>
                <a:gd name="connsiteX34" fmla="*/ 3855720 w 4133850"/>
                <a:gd name="connsiteY34" fmla="*/ 133350 h 445770"/>
                <a:gd name="connsiteX35" fmla="*/ 3901440 w 4133850"/>
                <a:gd name="connsiteY35" fmla="*/ 125730 h 445770"/>
                <a:gd name="connsiteX36" fmla="*/ 3935730 w 4133850"/>
                <a:gd name="connsiteY36" fmla="*/ 118110 h 445770"/>
                <a:gd name="connsiteX37" fmla="*/ 3981450 w 4133850"/>
                <a:gd name="connsiteY37" fmla="*/ 95250 h 445770"/>
                <a:gd name="connsiteX38" fmla="*/ 4034790 w 4133850"/>
                <a:gd name="connsiteY38" fmla="*/ 53340 h 445770"/>
                <a:gd name="connsiteX39" fmla="*/ 4057650 w 4133850"/>
                <a:gd name="connsiteY39" fmla="*/ 34290 h 445770"/>
                <a:gd name="connsiteX40" fmla="*/ 4072890 w 4133850"/>
                <a:gd name="connsiteY40" fmla="*/ 15240 h 445770"/>
                <a:gd name="connsiteX41" fmla="*/ 4095750 w 4133850"/>
                <a:gd name="connsiteY41" fmla="*/ 0 h 445770"/>
                <a:gd name="connsiteX42" fmla="*/ 4110990 w 4133850"/>
                <a:gd name="connsiteY42" fmla="*/ 0 h 445770"/>
                <a:gd name="connsiteX43" fmla="*/ 4126230 w 4133850"/>
                <a:gd name="connsiteY43" fmla="*/ 11430 h 445770"/>
                <a:gd name="connsiteX44" fmla="*/ 4133850 w 4133850"/>
                <a:gd name="connsiteY44" fmla="*/ 41910 h 445770"/>
                <a:gd name="connsiteX45" fmla="*/ 4126230 w 4133850"/>
                <a:gd name="connsiteY45" fmla="*/ 91440 h 445770"/>
                <a:gd name="connsiteX46" fmla="*/ 4107180 w 4133850"/>
                <a:gd name="connsiteY46" fmla="*/ 167640 h 445770"/>
                <a:gd name="connsiteX47" fmla="*/ 4099560 w 4133850"/>
                <a:gd name="connsiteY47" fmla="*/ 220980 h 445770"/>
                <a:gd name="connsiteX48" fmla="*/ 4084320 w 4133850"/>
                <a:gd name="connsiteY48" fmla="*/ 278130 h 445770"/>
                <a:gd name="connsiteX49" fmla="*/ 4042410 w 4133850"/>
                <a:gd name="connsiteY49" fmla="*/ 350520 h 445770"/>
                <a:gd name="connsiteX50" fmla="*/ 3977640 w 4133850"/>
                <a:gd name="connsiteY50" fmla="*/ 430530 h 445770"/>
                <a:gd name="connsiteX51" fmla="*/ 3947160 w 4133850"/>
                <a:gd name="connsiteY51" fmla="*/ 445770 h 445770"/>
                <a:gd name="connsiteX52" fmla="*/ 3928110 w 4133850"/>
                <a:gd name="connsiteY52" fmla="*/ 445770 h 445770"/>
                <a:gd name="connsiteX53" fmla="*/ 3897630 w 4133850"/>
                <a:gd name="connsiteY53" fmla="*/ 434340 h 445770"/>
                <a:gd name="connsiteX54" fmla="*/ 3859530 w 4133850"/>
                <a:gd name="connsiteY54" fmla="*/ 419100 h 445770"/>
                <a:gd name="connsiteX55" fmla="*/ 3790950 w 4133850"/>
                <a:gd name="connsiteY55" fmla="*/ 403860 h 445770"/>
                <a:gd name="connsiteX56" fmla="*/ 3695700 w 4133850"/>
                <a:gd name="connsiteY56" fmla="*/ 403860 h 445770"/>
                <a:gd name="connsiteX57" fmla="*/ 3585210 w 4133850"/>
                <a:gd name="connsiteY57" fmla="*/ 403860 h 445770"/>
                <a:gd name="connsiteX58" fmla="*/ 3429000 w 4133850"/>
                <a:gd name="connsiteY58" fmla="*/ 403860 h 445770"/>
                <a:gd name="connsiteX59" fmla="*/ 3181350 w 4133850"/>
                <a:gd name="connsiteY59" fmla="*/ 403860 h 44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133850" h="445770">
                  <a:moveTo>
                    <a:pt x="3181350" y="403860"/>
                  </a:moveTo>
                  <a:lnTo>
                    <a:pt x="2472690" y="403860"/>
                  </a:lnTo>
                  <a:lnTo>
                    <a:pt x="2316480" y="400050"/>
                  </a:lnTo>
                  <a:lnTo>
                    <a:pt x="1363980" y="403860"/>
                  </a:lnTo>
                  <a:lnTo>
                    <a:pt x="1211580" y="403860"/>
                  </a:lnTo>
                  <a:lnTo>
                    <a:pt x="704850" y="403860"/>
                  </a:lnTo>
                  <a:lnTo>
                    <a:pt x="129540" y="403860"/>
                  </a:lnTo>
                  <a:lnTo>
                    <a:pt x="102870" y="403860"/>
                  </a:lnTo>
                  <a:lnTo>
                    <a:pt x="64770" y="388620"/>
                  </a:lnTo>
                  <a:lnTo>
                    <a:pt x="30480" y="369570"/>
                  </a:lnTo>
                  <a:lnTo>
                    <a:pt x="15240" y="354330"/>
                  </a:lnTo>
                  <a:lnTo>
                    <a:pt x="0" y="327660"/>
                  </a:lnTo>
                  <a:lnTo>
                    <a:pt x="3810" y="297180"/>
                  </a:lnTo>
                  <a:lnTo>
                    <a:pt x="26670" y="266700"/>
                  </a:lnTo>
                  <a:lnTo>
                    <a:pt x="45720" y="247650"/>
                  </a:lnTo>
                  <a:lnTo>
                    <a:pt x="106680" y="209550"/>
                  </a:lnTo>
                  <a:lnTo>
                    <a:pt x="171450" y="179070"/>
                  </a:lnTo>
                  <a:lnTo>
                    <a:pt x="266700" y="140970"/>
                  </a:lnTo>
                  <a:lnTo>
                    <a:pt x="350520" y="114300"/>
                  </a:lnTo>
                  <a:lnTo>
                    <a:pt x="411480" y="129540"/>
                  </a:lnTo>
                  <a:lnTo>
                    <a:pt x="491490" y="152400"/>
                  </a:lnTo>
                  <a:lnTo>
                    <a:pt x="586740" y="160020"/>
                  </a:lnTo>
                  <a:lnTo>
                    <a:pt x="842010" y="160020"/>
                  </a:lnTo>
                  <a:lnTo>
                    <a:pt x="1181100" y="160020"/>
                  </a:lnTo>
                  <a:lnTo>
                    <a:pt x="1352550" y="156210"/>
                  </a:lnTo>
                  <a:lnTo>
                    <a:pt x="1775460" y="160020"/>
                  </a:lnTo>
                  <a:lnTo>
                    <a:pt x="1931670" y="160020"/>
                  </a:lnTo>
                  <a:lnTo>
                    <a:pt x="2286000" y="160020"/>
                  </a:lnTo>
                  <a:lnTo>
                    <a:pt x="2446020" y="160020"/>
                  </a:lnTo>
                  <a:lnTo>
                    <a:pt x="2785110" y="160020"/>
                  </a:lnTo>
                  <a:lnTo>
                    <a:pt x="2933700" y="160020"/>
                  </a:lnTo>
                  <a:lnTo>
                    <a:pt x="3375660" y="160020"/>
                  </a:lnTo>
                  <a:lnTo>
                    <a:pt x="3566160" y="140970"/>
                  </a:lnTo>
                  <a:lnTo>
                    <a:pt x="3691890" y="137160"/>
                  </a:lnTo>
                  <a:lnTo>
                    <a:pt x="3855720" y="133350"/>
                  </a:lnTo>
                  <a:lnTo>
                    <a:pt x="3901440" y="125730"/>
                  </a:lnTo>
                  <a:lnTo>
                    <a:pt x="3935730" y="118110"/>
                  </a:lnTo>
                  <a:lnTo>
                    <a:pt x="3981450" y="95250"/>
                  </a:lnTo>
                  <a:lnTo>
                    <a:pt x="4034790" y="53340"/>
                  </a:lnTo>
                  <a:lnTo>
                    <a:pt x="4057650" y="34290"/>
                  </a:lnTo>
                  <a:lnTo>
                    <a:pt x="4072890" y="15240"/>
                  </a:lnTo>
                  <a:lnTo>
                    <a:pt x="4095750" y="0"/>
                  </a:lnTo>
                  <a:lnTo>
                    <a:pt x="4110990" y="0"/>
                  </a:lnTo>
                  <a:lnTo>
                    <a:pt x="4126230" y="11430"/>
                  </a:lnTo>
                  <a:lnTo>
                    <a:pt x="4133850" y="41910"/>
                  </a:lnTo>
                  <a:lnTo>
                    <a:pt x="4126230" y="91440"/>
                  </a:lnTo>
                  <a:lnTo>
                    <a:pt x="4107180" y="167640"/>
                  </a:lnTo>
                  <a:lnTo>
                    <a:pt x="4099560" y="220980"/>
                  </a:lnTo>
                  <a:lnTo>
                    <a:pt x="4084320" y="278130"/>
                  </a:lnTo>
                  <a:lnTo>
                    <a:pt x="4042410" y="350520"/>
                  </a:lnTo>
                  <a:lnTo>
                    <a:pt x="3977640" y="430530"/>
                  </a:lnTo>
                  <a:lnTo>
                    <a:pt x="3947160" y="445770"/>
                  </a:lnTo>
                  <a:lnTo>
                    <a:pt x="3928110" y="445770"/>
                  </a:lnTo>
                  <a:lnTo>
                    <a:pt x="3897630" y="434340"/>
                  </a:lnTo>
                  <a:lnTo>
                    <a:pt x="3859530" y="419100"/>
                  </a:lnTo>
                  <a:lnTo>
                    <a:pt x="3790950" y="403860"/>
                  </a:lnTo>
                  <a:lnTo>
                    <a:pt x="3695700" y="403860"/>
                  </a:lnTo>
                  <a:lnTo>
                    <a:pt x="3585210" y="403860"/>
                  </a:lnTo>
                  <a:lnTo>
                    <a:pt x="3429000" y="403860"/>
                  </a:lnTo>
                  <a:lnTo>
                    <a:pt x="3181350" y="4038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39946660-53ED-41C8-A887-AA44A778764B}"/>
              </a:ext>
            </a:extLst>
          </p:cNvPr>
          <p:cNvSpPr/>
          <p:nvPr/>
        </p:nvSpPr>
        <p:spPr>
          <a:xfrm>
            <a:off x="2700338" y="1509713"/>
            <a:ext cx="1195387" cy="1222375"/>
          </a:xfrm>
          <a:custGeom>
            <a:avLst/>
            <a:gdLst>
              <a:gd name="connsiteX0" fmla="*/ 466725 w 1195387"/>
              <a:gd name="connsiteY0" fmla="*/ 966787 h 1221581"/>
              <a:gd name="connsiteX1" fmla="*/ 302418 w 1195387"/>
              <a:gd name="connsiteY1" fmla="*/ 1073943 h 1221581"/>
              <a:gd name="connsiteX2" fmla="*/ 178593 w 1195387"/>
              <a:gd name="connsiteY2" fmla="*/ 1152525 h 1221581"/>
              <a:gd name="connsiteX3" fmla="*/ 83343 w 1195387"/>
              <a:gd name="connsiteY3" fmla="*/ 1204912 h 1221581"/>
              <a:gd name="connsiteX4" fmla="*/ 47625 w 1195387"/>
              <a:gd name="connsiteY4" fmla="*/ 1219200 h 1221581"/>
              <a:gd name="connsiteX5" fmla="*/ 28575 w 1195387"/>
              <a:gd name="connsiteY5" fmla="*/ 1221581 h 1221581"/>
              <a:gd name="connsiteX6" fmla="*/ 14287 w 1195387"/>
              <a:gd name="connsiteY6" fmla="*/ 1219200 h 1221581"/>
              <a:gd name="connsiteX7" fmla="*/ 2381 w 1195387"/>
              <a:gd name="connsiteY7" fmla="*/ 1212056 h 1221581"/>
              <a:gd name="connsiteX8" fmla="*/ 0 w 1195387"/>
              <a:gd name="connsiteY8" fmla="*/ 1200150 h 1221581"/>
              <a:gd name="connsiteX9" fmla="*/ 4762 w 1195387"/>
              <a:gd name="connsiteY9" fmla="*/ 1176337 h 1221581"/>
              <a:gd name="connsiteX10" fmla="*/ 19050 w 1195387"/>
              <a:gd name="connsiteY10" fmla="*/ 1157287 h 1221581"/>
              <a:gd name="connsiteX11" fmla="*/ 90487 w 1195387"/>
              <a:gd name="connsiteY11" fmla="*/ 1102518 h 1221581"/>
              <a:gd name="connsiteX12" fmla="*/ 180975 w 1195387"/>
              <a:gd name="connsiteY12" fmla="*/ 1028700 h 1221581"/>
              <a:gd name="connsiteX13" fmla="*/ 278606 w 1195387"/>
              <a:gd name="connsiteY13" fmla="*/ 945356 h 1221581"/>
              <a:gd name="connsiteX14" fmla="*/ 335756 w 1195387"/>
              <a:gd name="connsiteY14" fmla="*/ 888206 h 1221581"/>
              <a:gd name="connsiteX15" fmla="*/ 419100 w 1195387"/>
              <a:gd name="connsiteY15" fmla="*/ 807243 h 1221581"/>
              <a:gd name="connsiteX16" fmla="*/ 511968 w 1195387"/>
              <a:gd name="connsiteY16" fmla="*/ 711993 h 1221581"/>
              <a:gd name="connsiteX17" fmla="*/ 578643 w 1195387"/>
              <a:gd name="connsiteY17" fmla="*/ 631031 h 1221581"/>
              <a:gd name="connsiteX18" fmla="*/ 661987 w 1195387"/>
              <a:gd name="connsiteY18" fmla="*/ 521493 h 1221581"/>
              <a:gd name="connsiteX19" fmla="*/ 719137 w 1195387"/>
              <a:gd name="connsiteY19" fmla="*/ 433387 h 1221581"/>
              <a:gd name="connsiteX20" fmla="*/ 769143 w 1195387"/>
              <a:gd name="connsiteY20" fmla="*/ 357187 h 1221581"/>
              <a:gd name="connsiteX21" fmla="*/ 807243 w 1195387"/>
              <a:gd name="connsiteY21" fmla="*/ 297656 h 1221581"/>
              <a:gd name="connsiteX22" fmla="*/ 831056 w 1195387"/>
              <a:gd name="connsiteY22" fmla="*/ 245268 h 1221581"/>
              <a:gd name="connsiteX23" fmla="*/ 838200 w 1195387"/>
              <a:gd name="connsiteY23" fmla="*/ 216693 h 1221581"/>
              <a:gd name="connsiteX24" fmla="*/ 838200 w 1195387"/>
              <a:gd name="connsiteY24" fmla="*/ 195262 h 1221581"/>
              <a:gd name="connsiteX25" fmla="*/ 831056 w 1195387"/>
              <a:gd name="connsiteY25" fmla="*/ 169068 h 1221581"/>
              <a:gd name="connsiteX26" fmla="*/ 816768 w 1195387"/>
              <a:gd name="connsiteY26" fmla="*/ 145256 h 1221581"/>
              <a:gd name="connsiteX27" fmla="*/ 783431 w 1195387"/>
              <a:gd name="connsiteY27" fmla="*/ 107156 h 1221581"/>
              <a:gd name="connsiteX28" fmla="*/ 757237 w 1195387"/>
              <a:gd name="connsiteY28" fmla="*/ 80962 h 1221581"/>
              <a:gd name="connsiteX29" fmla="*/ 745331 w 1195387"/>
              <a:gd name="connsiteY29" fmla="*/ 66675 h 1221581"/>
              <a:gd name="connsiteX30" fmla="*/ 735806 w 1195387"/>
              <a:gd name="connsiteY30" fmla="*/ 50006 h 1221581"/>
              <a:gd name="connsiteX31" fmla="*/ 731043 w 1195387"/>
              <a:gd name="connsiteY31" fmla="*/ 33337 h 1221581"/>
              <a:gd name="connsiteX32" fmla="*/ 738187 w 1195387"/>
              <a:gd name="connsiteY32" fmla="*/ 16668 h 1221581"/>
              <a:gd name="connsiteX33" fmla="*/ 762000 w 1195387"/>
              <a:gd name="connsiteY33" fmla="*/ 2381 h 1221581"/>
              <a:gd name="connsiteX34" fmla="*/ 783431 w 1195387"/>
              <a:gd name="connsiteY34" fmla="*/ 0 h 1221581"/>
              <a:gd name="connsiteX35" fmla="*/ 821531 w 1195387"/>
              <a:gd name="connsiteY35" fmla="*/ 4762 h 1221581"/>
              <a:gd name="connsiteX36" fmla="*/ 890587 w 1195387"/>
              <a:gd name="connsiteY36" fmla="*/ 26193 h 1221581"/>
              <a:gd name="connsiteX37" fmla="*/ 959643 w 1195387"/>
              <a:gd name="connsiteY37" fmla="*/ 54768 h 1221581"/>
              <a:gd name="connsiteX38" fmla="*/ 997743 w 1195387"/>
              <a:gd name="connsiteY38" fmla="*/ 73818 h 1221581"/>
              <a:gd name="connsiteX39" fmla="*/ 1035843 w 1195387"/>
              <a:gd name="connsiteY39" fmla="*/ 97631 h 1221581"/>
              <a:gd name="connsiteX40" fmla="*/ 1092993 w 1195387"/>
              <a:gd name="connsiteY40" fmla="*/ 140493 h 1221581"/>
              <a:gd name="connsiteX41" fmla="*/ 1140618 w 1195387"/>
              <a:gd name="connsiteY41" fmla="*/ 185737 h 1221581"/>
              <a:gd name="connsiteX42" fmla="*/ 1169193 w 1195387"/>
              <a:gd name="connsiteY42" fmla="*/ 221456 h 1221581"/>
              <a:gd name="connsiteX43" fmla="*/ 1185862 w 1195387"/>
              <a:gd name="connsiteY43" fmla="*/ 247650 h 1221581"/>
              <a:gd name="connsiteX44" fmla="*/ 1193006 w 1195387"/>
              <a:gd name="connsiteY44" fmla="*/ 273843 h 1221581"/>
              <a:gd name="connsiteX45" fmla="*/ 1195387 w 1195387"/>
              <a:gd name="connsiteY45" fmla="*/ 297656 h 1221581"/>
              <a:gd name="connsiteX46" fmla="*/ 1190625 w 1195387"/>
              <a:gd name="connsiteY46" fmla="*/ 326231 h 1221581"/>
              <a:gd name="connsiteX47" fmla="*/ 1176337 w 1195387"/>
              <a:gd name="connsiteY47" fmla="*/ 342900 h 1221581"/>
              <a:gd name="connsiteX48" fmla="*/ 1138237 w 1195387"/>
              <a:gd name="connsiteY48" fmla="*/ 361950 h 1221581"/>
              <a:gd name="connsiteX49" fmla="*/ 1107281 w 1195387"/>
              <a:gd name="connsiteY49" fmla="*/ 378618 h 1221581"/>
              <a:gd name="connsiteX50" fmla="*/ 1066800 w 1195387"/>
              <a:gd name="connsiteY50" fmla="*/ 416718 h 1221581"/>
              <a:gd name="connsiteX51" fmla="*/ 1019175 w 1195387"/>
              <a:gd name="connsiteY51" fmla="*/ 466725 h 1221581"/>
              <a:gd name="connsiteX52" fmla="*/ 909637 w 1195387"/>
              <a:gd name="connsiteY52" fmla="*/ 590550 h 1221581"/>
              <a:gd name="connsiteX53" fmla="*/ 790575 w 1195387"/>
              <a:gd name="connsiteY53" fmla="*/ 714375 h 1221581"/>
              <a:gd name="connsiteX54" fmla="*/ 633412 w 1195387"/>
              <a:gd name="connsiteY54" fmla="*/ 847725 h 1221581"/>
              <a:gd name="connsiteX55" fmla="*/ 466725 w 1195387"/>
              <a:gd name="connsiteY55" fmla="*/ 966787 h 1221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195387" h="1221581">
                <a:moveTo>
                  <a:pt x="466725" y="966787"/>
                </a:moveTo>
                <a:lnTo>
                  <a:pt x="302418" y="1073943"/>
                </a:lnTo>
                <a:lnTo>
                  <a:pt x="178593" y="1152525"/>
                </a:lnTo>
                <a:lnTo>
                  <a:pt x="83343" y="1204912"/>
                </a:lnTo>
                <a:lnTo>
                  <a:pt x="47625" y="1219200"/>
                </a:lnTo>
                <a:lnTo>
                  <a:pt x="28575" y="1221581"/>
                </a:lnTo>
                <a:lnTo>
                  <a:pt x="14287" y="1219200"/>
                </a:lnTo>
                <a:lnTo>
                  <a:pt x="2381" y="1212056"/>
                </a:lnTo>
                <a:lnTo>
                  <a:pt x="0" y="1200150"/>
                </a:lnTo>
                <a:lnTo>
                  <a:pt x="4762" y="1176337"/>
                </a:lnTo>
                <a:lnTo>
                  <a:pt x="19050" y="1157287"/>
                </a:lnTo>
                <a:lnTo>
                  <a:pt x="90487" y="1102518"/>
                </a:lnTo>
                <a:lnTo>
                  <a:pt x="180975" y="1028700"/>
                </a:lnTo>
                <a:lnTo>
                  <a:pt x="278606" y="945356"/>
                </a:lnTo>
                <a:lnTo>
                  <a:pt x="335756" y="888206"/>
                </a:lnTo>
                <a:lnTo>
                  <a:pt x="419100" y="807243"/>
                </a:lnTo>
                <a:lnTo>
                  <a:pt x="511968" y="711993"/>
                </a:lnTo>
                <a:lnTo>
                  <a:pt x="578643" y="631031"/>
                </a:lnTo>
                <a:lnTo>
                  <a:pt x="661987" y="521493"/>
                </a:lnTo>
                <a:lnTo>
                  <a:pt x="719137" y="433387"/>
                </a:lnTo>
                <a:lnTo>
                  <a:pt x="769143" y="357187"/>
                </a:lnTo>
                <a:lnTo>
                  <a:pt x="807243" y="297656"/>
                </a:lnTo>
                <a:lnTo>
                  <a:pt x="831056" y="245268"/>
                </a:lnTo>
                <a:lnTo>
                  <a:pt x="838200" y="216693"/>
                </a:lnTo>
                <a:lnTo>
                  <a:pt x="838200" y="195262"/>
                </a:lnTo>
                <a:lnTo>
                  <a:pt x="831056" y="169068"/>
                </a:lnTo>
                <a:lnTo>
                  <a:pt x="816768" y="145256"/>
                </a:lnTo>
                <a:lnTo>
                  <a:pt x="783431" y="107156"/>
                </a:lnTo>
                <a:lnTo>
                  <a:pt x="757237" y="80962"/>
                </a:lnTo>
                <a:lnTo>
                  <a:pt x="745331" y="66675"/>
                </a:lnTo>
                <a:lnTo>
                  <a:pt x="735806" y="50006"/>
                </a:lnTo>
                <a:lnTo>
                  <a:pt x="731043" y="33337"/>
                </a:lnTo>
                <a:lnTo>
                  <a:pt x="738187" y="16668"/>
                </a:lnTo>
                <a:lnTo>
                  <a:pt x="762000" y="2381"/>
                </a:lnTo>
                <a:lnTo>
                  <a:pt x="783431" y="0"/>
                </a:lnTo>
                <a:lnTo>
                  <a:pt x="821531" y="4762"/>
                </a:lnTo>
                <a:lnTo>
                  <a:pt x="890587" y="26193"/>
                </a:lnTo>
                <a:lnTo>
                  <a:pt x="959643" y="54768"/>
                </a:lnTo>
                <a:lnTo>
                  <a:pt x="997743" y="73818"/>
                </a:lnTo>
                <a:lnTo>
                  <a:pt x="1035843" y="97631"/>
                </a:lnTo>
                <a:lnTo>
                  <a:pt x="1092993" y="140493"/>
                </a:lnTo>
                <a:lnTo>
                  <a:pt x="1140618" y="185737"/>
                </a:lnTo>
                <a:lnTo>
                  <a:pt x="1169193" y="221456"/>
                </a:lnTo>
                <a:lnTo>
                  <a:pt x="1185862" y="247650"/>
                </a:lnTo>
                <a:lnTo>
                  <a:pt x="1193006" y="273843"/>
                </a:lnTo>
                <a:lnTo>
                  <a:pt x="1195387" y="297656"/>
                </a:lnTo>
                <a:lnTo>
                  <a:pt x="1190625" y="326231"/>
                </a:lnTo>
                <a:lnTo>
                  <a:pt x="1176337" y="342900"/>
                </a:lnTo>
                <a:lnTo>
                  <a:pt x="1138237" y="361950"/>
                </a:lnTo>
                <a:lnTo>
                  <a:pt x="1107281" y="378618"/>
                </a:lnTo>
                <a:lnTo>
                  <a:pt x="1066800" y="416718"/>
                </a:lnTo>
                <a:lnTo>
                  <a:pt x="1019175" y="466725"/>
                </a:lnTo>
                <a:lnTo>
                  <a:pt x="909637" y="590550"/>
                </a:lnTo>
                <a:lnTo>
                  <a:pt x="790575" y="714375"/>
                </a:lnTo>
                <a:lnTo>
                  <a:pt x="633412" y="847725"/>
                </a:lnTo>
                <a:lnTo>
                  <a:pt x="466725" y="9667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D1F08E75-C759-4C2F-AB6C-66FCC0D326F4}"/>
              </a:ext>
            </a:extLst>
          </p:cNvPr>
          <p:cNvSpPr/>
          <p:nvPr/>
        </p:nvSpPr>
        <p:spPr>
          <a:xfrm>
            <a:off x="4699000" y="1477963"/>
            <a:ext cx="938213" cy="1235075"/>
          </a:xfrm>
          <a:custGeom>
            <a:avLst/>
            <a:gdLst>
              <a:gd name="connsiteX0" fmla="*/ 507207 w 938213"/>
              <a:gd name="connsiteY0" fmla="*/ 831057 h 1233488"/>
              <a:gd name="connsiteX1" fmla="*/ 307182 w 938213"/>
              <a:gd name="connsiteY1" fmla="*/ 1012032 h 1233488"/>
              <a:gd name="connsiteX2" fmla="*/ 159544 w 938213"/>
              <a:gd name="connsiteY2" fmla="*/ 1135857 h 1233488"/>
              <a:gd name="connsiteX3" fmla="*/ 38100 w 938213"/>
              <a:gd name="connsiteY3" fmla="*/ 1231107 h 1233488"/>
              <a:gd name="connsiteX4" fmla="*/ 23813 w 938213"/>
              <a:gd name="connsiteY4" fmla="*/ 1233488 h 1233488"/>
              <a:gd name="connsiteX5" fmla="*/ 11907 w 938213"/>
              <a:gd name="connsiteY5" fmla="*/ 1228725 h 1233488"/>
              <a:gd name="connsiteX6" fmla="*/ 4763 w 938213"/>
              <a:gd name="connsiteY6" fmla="*/ 1219200 h 1233488"/>
              <a:gd name="connsiteX7" fmla="*/ 0 w 938213"/>
              <a:gd name="connsiteY7" fmla="*/ 1207294 h 1233488"/>
              <a:gd name="connsiteX8" fmla="*/ 4763 w 938213"/>
              <a:gd name="connsiteY8" fmla="*/ 1188244 h 1233488"/>
              <a:gd name="connsiteX9" fmla="*/ 40482 w 938213"/>
              <a:gd name="connsiteY9" fmla="*/ 1143000 h 1233488"/>
              <a:gd name="connsiteX10" fmla="*/ 116682 w 938213"/>
              <a:gd name="connsiteY10" fmla="*/ 1059657 h 1233488"/>
              <a:gd name="connsiteX11" fmla="*/ 202407 w 938213"/>
              <a:gd name="connsiteY11" fmla="*/ 952500 h 1233488"/>
              <a:gd name="connsiteX12" fmla="*/ 288132 w 938213"/>
              <a:gd name="connsiteY12" fmla="*/ 838200 h 1233488"/>
              <a:gd name="connsiteX13" fmla="*/ 357188 w 938213"/>
              <a:gd name="connsiteY13" fmla="*/ 745332 h 1233488"/>
              <a:gd name="connsiteX14" fmla="*/ 428625 w 938213"/>
              <a:gd name="connsiteY14" fmla="*/ 642938 h 1233488"/>
              <a:gd name="connsiteX15" fmla="*/ 485775 w 938213"/>
              <a:gd name="connsiteY15" fmla="*/ 550069 h 1233488"/>
              <a:gd name="connsiteX16" fmla="*/ 557213 w 938213"/>
              <a:gd name="connsiteY16" fmla="*/ 419100 h 1233488"/>
              <a:gd name="connsiteX17" fmla="*/ 604838 w 938213"/>
              <a:gd name="connsiteY17" fmla="*/ 326232 h 1233488"/>
              <a:gd name="connsiteX18" fmla="*/ 621507 w 938213"/>
              <a:gd name="connsiteY18" fmla="*/ 280988 h 1233488"/>
              <a:gd name="connsiteX19" fmla="*/ 623888 w 938213"/>
              <a:gd name="connsiteY19" fmla="*/ 250032 h 1233488"/>
              <a:gd name="connsiteX20" fmla="*/ 619125 w 938213"/>
              <a:gd name="connsiteY20" fmla="*/ 219075 h 1233488"/>
              <a:gd name="connsiteX21" fmla="*/ 602457 w 938213"/>
              <a:gd name="connsiteY21" fmla="*/ 171450 h 1233488"/>
              <a:gd name="connsiteX22" fmla="*/ 571500 w 938213"/>
              <a:gd name="connsiteY22" fmla="*/ 109538 h 1233488"/>
              <a:gd name="connsiteX23" fmla="*/ 545307 w 938213"/>
              <a:gd name="connsiteY23" fmla="*/ 69057 h 1233488"/>
              <a:gd name="connsiteX24" fmla="*/ 533400 w 938213"/>
              <a:gd name="connsiteY24" fmla="*/ 47625 h 1233488"/>
              <a:gd name="connsiteX25" fmla="*/ 528638 w 938213"/>
              <a:gd name="connsiteY25" fmla="*/ 28575 h 1233488"/>
              <a:gd name="connsiteX26" fmla="*/ 531019 w 938213"/>
              <a:gd name="connsiteY26" fmla="*/ 14288 h 1233488"/>
              <a:gd name="connsiteX27" fmla="*/ 540544 w 938213"/>
              <a:gd name="connsiteY27" fmla="*/ 2382 h 1233488"/>
              <a:gd name="connsiteX28" fmla="*/ 554832 w 938213"/>
              <a:gd name="connsiteY28" fmla="*/ 0 h 1233488"/>
              <a:gd name="connsiteX29" fmla="*/ 595313 w 938213"/>
              <a:gd name="connsiteY29" fmla="*/ 11907 h 1233488"/>
              <a:gd name="connsiteX30" fmla="*/ 657225 w 938213"/>
              <a:gd name="connsiteY30" fmla="*/ 40482 h 1233488"/>
              <a:gd name="connsiteX31" fmla="*/ 707232 w 938213"/>
              <a:gd name="connsiteY31" fmla="*/ 69057 h 1233488"/>
              <a:gd name="connsiteX32" fmla="*/ 773907 w 938213"/>
              <a:gd name="connsiteY32" fmla="*/ 111919 h 1233488"/>
              <a:gd name="connsiteX33" fmla="*/ 833438 w 938213"/>
              <a:gd name="connsiteY33" fmla="*/ 152400 h 1233488"/>
              <a:gd name="connsiteX34" fmla="*/ 873919 w 938213"/>
              <a:gd name="connsiteY34" fmla="*/ 188119 h 1233488"/>
              <a:gd name="connsiteX35" fmla="*/ 904875 w 938213"/>
              <a:gd name="connsiteY35" fmla="*/ 219075 h 1233488"/>
              <a:gd name="connsiteX36" fmla="*/ 933450 w 938213"/>
              <a:gd name="connsiteY36" fmla="*/ 257175 h 1233488"/>
              <a:gd name="connsiteX37" fmla="*/ 938213 w 938213"/>
              <a:gd name="connsiteY37" fmla="*/ 276225 h 1233488"/>
              <a:gd name="connsiteX38" fmla="*/ 931069 w 938213"/>
              <a:gd name="connsiteY38" fmla="*/ 302419 h 1233488"/>
              <a:gd name="connsiteX39" fmla="*/ 873919 w 938213"/>
              <a:gd name="connsiteY39" fmla="*/ 361950 h 1233488"/>
              <a:gd name="connsiteX40" fmla="*/ 819150 w 938213"/>
              <a:gd name="connsiteY40" fmla="*/ 419100 h 1233488"/>
              <a:gd name="connsiteX41" fmla="*/ 783432 w 938213"/>
              <a:gd name="connsiteY41" fmla="*/ 469107 h 1233488"/>
              <a:gd name="connsiteX42" fmla="*/ 728663 w 938213"/>
              <a:gd name="connsiteY42" fmla="*/ 559594 h 1233488"/>
              <a:gd name="connsiteX43" fmla="*/ 683419 w 938213"/>
              <a:gd name="connsiteY43" fmla="*/ 638175 h 1233488"/>
              <a:gd name="connsiteX44" fmla="*/ 609600 w 938213"/>
              <a:gd name="connsiteY44" fmla="*/ 728663 h 1233488"/>
              <a:gd name="connsiteX45" fmla="*/ 507207 w 938213"/>
              <a:gd name="connsiteY45" fmla="*/ 831057 h 1233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938213" h="1233488">
                <a:moveTo>
                  <a:pt x="507207" y="831057"/>
                </a:moveTo>
                <a:lnTo>
                  <a:pt x="307182" y="1012032"/>
                </a:lnTo>
                <a:lnTo>
                  <a:pt x="159544" y="1135857"/>
                </a:lnTo>
                <a:lnTo>
                  <a:pt x="38100" y="1231107"/>
                </a:lnTo>
                <a:lnTo>
                  <a:pt x="23813" y="1233488"/>
                </a:lnTo>
                <a:lnTo>
                  <a:pt x="11907" y="1228725"/>
                </a:lnTo>
                <a:lnTo>
                  <a:pt x="4763" y="1219200"/>
                </a:lnTo>
                <a:lnTo>
                  <a:pt x="0" y="1207294"/>
                </a:lnTo>
                <a:lnTo>
                  <a:pt x="4763" y="1188244"/>
                </a:lnTo>
                <a:lnTo>
                  <a:pt x="40482" y="1143000"/>
                </a:lnTo>
                <a:lnTo>
                  <a:pt x="116682" y="1059657"/>
                </a:lnTo>
                <a:lnTo>
                  <a:pt x="202407" y="952500"/>
                </a:lnTo>
                <a:lnTo>
                  <a:pt x="288132" y="838200"/>
                </a:lnTo>
                <a:lnTo>
                  <a:pt x="357188" y="745332"/>
                </a:lnTo>
                <a:lnTo>
                  <a:pt x="428625" y="642938"/>
                </a:lnTo>
                <a:lnTo>
                  <a:pt x="485775" y="550069"/>
                </a:lnTo>
                <a:lnTo>
                  <a:pt x="557213" y="419100"/>
                </a:lnTo>
                <a:lnTo>
                  <a:pt x="604838" y="326232"/>
                </a:lnTo>
                <a:lnTo>
                  <a:pt x="621507" y="280988"/>
                </a:lnTo>
                <a:lnTo>
                  <a:pt x="623888" y="250032"/>
                </a:lnTo>
                <a:lnTo>
                  <a:pt x="619125" y="219075"/>
                </a:lnTo>
                <a:lnTo>
                  <a:pt x="602457" y="171450"/>
                </a:lnTo>
                <a:lnTo>
                  <a:pt x="571500" y="109538"/>
                </a:lnTo>
                <a:lnTo>
                  <a:pt x="545307" y="69057"/>
                </a:lnTo>
                <a:lnTo>
                  <a:pt x="533400" y="47625"/>
                </a:lnTo>
                <a:lnTo>
                  <a:pt x="528638" y="28575"/>
                </a:lnTo>
                <a:lnTo>
                  <a:pt x="531019" y="14288"/>
                </a:lnTo>
                <a:lnTo>
                  <a:pt x="540544" y="2382"/>
                </a:lnTo>
                <a:lnTo>
                  <a:pt x="554832" y="0"/>
                </a:lnTo>
                <a:lnTo>
                  <a:pt x="595313" y="11907"/>
                </a:lnTo>
                <a:lnTo>
                  <a:pt x="657225" y="40482"/>
                </a:lnTo>
                <a:lnTo>
                  <a:pt x="707232" y="69057"/>
                </a:lnTo>
                <a:lnTo>
                  <a:pt x="773907" y="111919"/>
                </a:lnTo>
                <a:lnTo>
                  <a:pt x="833438" y="152400"/>
                </a:lnTo>
                <a:lnTo>
                  <a:pt x="873919" y="188119"/>
                </a:lnTo>
                <a:lnTo>
                  <a:pt x="904875" y="219075"/>
                </a:lnTo>
                <a:lnTo>
                  <a:pt x="933450" y="257175"/>
                </a:lnTo>
                <a:lnTo>
                  <a:pt x="938213" y="276225"/>
                </a:lnTo>
                <a:lnTo>
                  <a:pt x="931069" y="302419"/>
                </a:lnTo>
                <a:lnTo>
                  <a:pt x="873919" y="361950"/>
                </a:lnTo>
                <a:lnTo>
                  <a:pt x="819150" y="419100"/>
                </a:lnTo>
                <a:lnTo>
                  <a:pt x="783432" y="469107"/>
                </a:lnTo>
                <a:lnTo>
                  <a:pt x="728663" y="559594"/>
                </a:lnTo>
                <a:lnTo>
                  <a:pt x="683419" y="638175"/>
                </a:lnTo>
                <a:lnTo>
                  <a:pt x="609600" y="728663"/>
                </a:lnTo>
                <a:lnTo>
                  <a:pt x="507207" y="83105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274DFBB4-08DD-4BED-ACFF-7CDA029B9A3A}"/>
              </a:ext>
            </a:extLst>
          </p:cNvPr>
          <p:cNvSpPr/>
          <p:nvPr/>
        </p:nvSpPr>
        <p:spPr>
          <a:xfrm>
            <a:off x="4932363" y="3362325"/>
            <a:ext cx="2271712" cy="428625"/>
          </a:xfrm>
          <a:custGeom>
            <a:avLst/>
            <a:gdLst>
              <a:gd name="connsiteX0" fmla="*/ 1307306 w 2271712"/>
              <a:gd name="connsiteY0" fmla="*/ 278606 h 428625"/>
              <a:gd name="connsiteX1" fmla="*/ 1057275 w 2271712"/>
              <a:gd name="connsiteY1" fmla="*/ 319088 h 428625"/>
              <a:gd name="connsiteX2" fmla="*/ 871537 w 2271712"/>
              <a:gd name="connsiteY2" fmla="*/ 354806 h 428625"/>
              <a:gd name="connsiteX3" fmla="*/ 669131 w 2271712"/>
              <a:gd name="connsiteY3" fmla="*/ 378619 h 428625"/>
              <a:gd name="connsiteX4" fmla="*/ 542925 w 2271712"/>
              <a:gd name="connsiteY4" fmla="*/ 402431 h 428625"/>
              <a:gd name="connsiteX5" fmla="*/ 445294 w 2271712"/>
              <a:gd name="connsiteY5" fmla="*/ 423863 h 428625"/>
              <a:gd name="connsiteX6" fmla="*/ 407194 w 2271712"/>
              <a:gd name="connsiteY6" fmla="*/ 428625 h 428625"/>
              <a:gd name="connsiteX7" fmla="*/ 354806 w 2271712"/>
              <a:gd name="connsiteY7" fmla="*/ 423863 h 428625"/>
              <a:gd name="connsiteX8" fmla="*/ 326231 w 2271712"/>
              <a:gd name="connsiteY8" fmla="*/ 416719 h 428625"/>
              <a:gd name="connsiteX9" fmla="*/ 283369 w 2271712"/>
              <a:gd name="connsiteY9" fmla="*/ 397669 h 428625"/>
              <a:gd name="connsiteX10" fmla="*/ 223837 w 2271712"/>
              <a:gd name="connsiteY10" fmla="*/ 361950 h 428625"/>
              <a:gd name="connsiteX11" fmla="*/ 173831 w 2271712"/>
              <a:gd name="connsiteY11" fmla="*/ 323850 h 428625"/>
              <a:gd name="connsiteX12" fmla="*/ 114300 w 2271712"/>
              <a:gd name="connsiteY12" fmla="*/ 271463 h 428625"/>
              <a:gd name="connsiteX13" fmla="*/ 52387 w 2271712"/>
              <a:gd name="connsiteY13" fmla="*/ 209550 h 428625"/>
              <a:gd name="connsiteX14" fmla="*/ 21431 w 2271712"/>
              <a:gd name="connsiteY14" fmla="*/ 176213 h 428625"/>
              <a:gd name="connsiteX15" fmla="*/ 4762 w 2271712"/>
              <a:gd name="connsiteY15" fmla="*/ 147638 h 428625"/>
              <a:gd name="connsiteX16" fmla="*/ 0 w 2271712"/>
              <a:gd name="connsiteY16" fmla="*/ 116681 h 428625"/>
              <a:gd name="connsiteX17" fmla="*/ 4762 w 2271712"/>
              <a:gd name="connsiteY17" fmla="*/ 97631 h 428625"/>
              <a:gd name="connsiteX18" fmla="*/ 19050 w 2271712"/>
              <a:gd name="connsiteY18" fmla="*/ 88106 h 428625"/>
              <a:gd name="connsiteX19" fmla="*/ 28575 w 2271712"/>
              <a:gd name="connsiteY19" fmla="*/ 88106 h 428625"/>
              <a:gd name="connsiteX20" fmla="*/ 52387 w 2271712"/>
              <a:gd name="connsiteY20" fmla="*/ 104775 h 428625"/>
              <a:gd name="connsiteX21" fmla="*/ 92869 w 2271712"/>
              <a:gd name="connsiteY21" fmla="*/ 128588 h 428625"/>
              <a:gd name="connsiteX22" fmla="*/ 154781 w 2271712"/>
              <a:gd name="connsiteY22" fmla="*/ 154781 h 428625"/>
              <a:gd name="connsiteX23" fmla="*/ 226219 w 2271712"/>
              <a:gd name="connsiteY23" fmla="*/ 178594 h 428625"/>
              <a:gd name="connsiteX24" fmla="*/ 309562 w 2271712"/>
              <a:gd name="connsiteY24" fmla="*/ 197644 h 428625"/>
              <a:gd name="connsiteX25" fmla="*/ 366712 w 2271712"/>
              <a:gd name="connsiteY25" fmla="*/ 204788 h 428625"/>
              <a:gd name="connsiteX26" fmla="*/ 452437 w 2271712"/>
              <a:gd name="connsiteY26" fmla="*/ 202406 h 428625"/>
              <a:gd name="connsiteX27" fmla="*/ 638175 w 2271712"/>
              <a:gd name="connsiteY27" fmla="*/ 183356 h 428625"/>
              <a:gd name="connsiteX28" fmla="*/ 933450 w 2271712"/>
              <a:gd name="connsiteY28" fmla="*/ 152400 h 428625"/>
              <a:gd name="connsiteX29" fmla="*/ 1121569 w 2271712"/>
              <a:gd name="connsiteY29" fmla="*/ 119063 h 428625"/>
              <a:gd name="connsiteX30" fmla="*/ 1354931 w 2271712"/>
              <a:gd name="connsiteY30" fmla="*/ 92869 h 428625"/>
              <a:gd name="connsiteX31" fmla="*/ 1585912 w 2271712"/>
              <a:gd name="connsiteY31" fmla="*/ 64294 h 428625"/>
              <a:gd name="connsiteX32" fmla="*/ 1709737 w 2271712"/>
              <a:gd name="connsiteY32" fmla="*/ 42863 h 428625"/>
              <a:gd name="connsiteX33" fmla="*/ 1731169 w 2271712"/>
              <a:gd name="connsiteY33" fmla="*/ 26194 h 428625"/>
              <a:gd name="connsiteX34" fmla="*/ 1764506 w 2271712"/>
              <a:gd name="connsiteY34" fmla="*/ 9525 h 428625"/>
              <a:gd name="connsiteX35" fmla="*/ 1807369 w 2271712"/>
              <a:gd name="connsiteY35" fmla="*/ 0 h 428625"/>
              <a:gd name="connsiteX36" fmla="*/ 1854994 w 2271712"/>
              <a:gd name="connsiteY36" fmla="*/ 0 h 428625"/>
              <a:gd name="connsiteX37" fmla="*/ 1890712 w 2271712"/>
              <a:gd name="connsiteY37" fmla="*/ 4763 h 428625"/>
              <a:gd name="connsiteX38" fmla="*/ 1926431 w 2271712"/>
              <a:gd name="connsiteY38" fmla="*/ 19050 h 428625"/>
              <a:gd name="connsiteX39" fmla="*/ 1976437 w 2271712"/>
              <a:gd name="connsiteY39" fmla="*/ 45244 h 428625"/>
              <a:gd name="connsiteX40" fmla="*/ 2043112 w 2271712"/>
              <a:gd name="connsiteY40" fmla="*/ 92869 h 428625"/>
              <a:gd name="connsiteX41" fmla="*/ 2119312 w 2271712"/>
              <a:gd name="connsiteY41" fmla="*/ 157163 h 428625"/>
              <a:gd name="connsiteX42" fmla="*/ 2209800 w 2271712"/>
              <a:gd name="connsiteY42" fmla="*/ 240506 h 428625"/>
              <a:gd name="connsiteX43" fmla="*/ 2252662 w 2271712"/>
              <a:gd name="connsiteY43" fmla="*/ 295275 h 428625"/>
              <a:gd name="connsiteX44" fmla="*/ 2266950 w 2271712"/>
              <a:gd name="connsiteY44" fmla="*/ 319088 h 428625"/>
              <a:gd name="connsiteX45" fmla="*/ 2271712 w 2271712"/>
              <a:gd name="connsiteY45" fmla="*/ 340519 h 428625"/>
              <a:gd name="connsiteX46" fmla="*/ 2264569 w 2271712"/>
              <a:gd name="connsiteY46" fmla="*/ 373856 h 428625"/>
              <a:gd name="connsiteX47" fmla="*/ 2228850 w 2271712"/>
              <a:gd name="connsiteY47" fmla="*/ 402431 h 428625"/>
              <a:gd name="connsiteX48" fmla="*/ 2202656 w 2271712"/>
              <a:gd name="connsiteY48" fmla="*/ 416719 h 428625"/>
              <a:gd name="connsiteX49" fmla="*/ 1874044 w 2271712"/>
              <a:gd name="connsiteY49" fmla="*/ 230981 h 428625"/>
              <a:gd name="connsiteX50" fmla="*/ 1852612 w 2271712"/>
              <a:gd name="connsiteY50" fmla="*/ 223838 h 428625"/>
              <a:gd name="connsiteX51" fmla="*/ 1814512 w 2271712"/>
              <a:gd name="connsiteY51" fmla="*/ 221456 h 428625"/>
              <a:gd name="connsiteX52" fmla="*/ 1754981 w 2271712"/>
              <a:gd name="connsiteY52" fmla="*/ 226219 h 428625"/>
              <a:gd name="connsiteX53" fmla="*/ 1576387 w 2271712"/>
              <a:gd name="connsiteY53" fmla="*/ 240506 h 428625"/>
              <a:gd name="connsiteX54" fmla="*/ 1307306 w 2271712"/>
              <a:gd name="connsiteY54" fmla="*/ 278606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271712" h="428625">
                <a:moveTo>
                  <a:pt x="1307306" y="278606"/>
                </a:moveTo>
                <a:lnTo>
                  <a:pt x="1057275" y="319088"/>
                </a:lnTo>
                <a:lnTo>
                  <a:pt x="871537" y="354806"/>
                </a:lnTo>
                <a:lnTo>
                  <a:pt x="669131" y="378619"/>
                </a:lnTo>
                <a:lnTo>
                  <a:pt x="542925" y="402431"/>
                </a:lnTo>
                <a:lnTo>
                  <a:pt x="445294" y="423863"/>
                </a:lnTo>
                <a:lnTo>
                  <a:pt x="407194" y="428625"/>
                </a:lnTo>
                <a:lnTo>
                  <a:pt x="354806" y="423863"/>
                </a:lnTo>
                <a:lnTo>
                  <a:pt x="326231" y="416719"/>
                </a:lnTo>
                <a:lnTo>
                  <a:pt x="283369" y="397669"/>
                </a:lnTo>
                <a:lnTo>
                  <a:pt x="223837" y="361950"/>
                </a:lnTo>
                <a:lnTo>
                  <a:pt x="173831" y="323850"/>
                </a:lnTo>
                <a:lnTo>
                  <a:pt x="114300" y="271463"/>
                </a:lnTo>
                <a:lnTo>
                  <a:pt x="52387" y="209550"/>
                </a:lnTo>
                <a:lnTo>
                  <a:pt x="21431" y="176213"/>
                </a:lnTo>
                <a:lnTo>
                  <a:pt x="4762" y="147638"/>
                </a:lnTo>
                <a:lnTo>
                  <a:pt x="0" y="116681"/>
                </a:lnTo>
                <a:lnTo>
                  <a:pt x="4762" y="97631"/>
                </a:lnTo>
                <a:lnTo>
                  <a:pt x="19050" y="88106"/>
                </a:lnTo>
                <a:lnTo>
                  <a:pt x="28575" y="88106"/>
                </a:lnTo>
                <a:lnTo>
                  <a:pt x="52387" y="104775"/>
                </a:lnTo>
                <a:lnTo>
                  <a:pt x="92869" y="128588"/>
                </a:lnTo>
                <a:lnTo>
                  <a:pt x="154781" y="154781"/>
                </a:lnTo>
                <a:lnTo>
                  <a:pt x="226219" y="178594"/>
                </a:lnTo>
                <a:lnTo>
                  <a:pt x="309562" y="197644"/>
                </a:lnTo>
                <a:lnTo>
                  <a:pt x="366712" y="204788"/>
                </a:lnTo>
                <a:lnTo>
                  <a:pt x="452437" y="202406"/>
                </a:lnTo>
                <a:lnTo>
                  <a:pt x="638175" y="183356"/>
                </a:lnTo>
                <a:lnTo>
                  <a:pt x="933450" y="152400"/>
                </a:lnTo>
                <a:lnTo>
                  <a:pt x="1121569" y="119063"/>
                </a:lnTo>
                <a:lnTo>
                  <a:pt x="1354931" y="92869"/>
                </a:lnTo>
                <a:lnTo>
                  <a:pt x="1585912" y="64294"/>
                </a:lnTo>
                <a:lnTo>
                  <a:pt x="1709737" y="42863"/>
                </a:lnTo>
                <a:lnTo>
                  <a:pt x="1731169" y="26194"/>
                </a:lnTo>
                <a:lnTo>
                  <a:pt x="1764506" y="9525"/>
                </a:lnTo>
                <a:lnTo>
                  <a:pt x="1807369" y="0"/>
                </a:lnTo>
                <a:lnTo>
                  <a:pt x="1854994" y="0"/>
                </a:lnTo>
                <a:lnTo>
                  <a:pt x="1890712" y="4763"/>
                </a:lnTo>
                <a:lnTo>
                  <a:pt x="1926431" y="19050"/>
                </a:lnTo>
                <a:lnTo>
                  <a:pt x="1976437" y="45244"/>
                </a:lnTo>
                <a:lnTo>
                  <a:pt x="2043112" y="92869"/>
                </a:lnTo>
                <a:lnTo>
                  <a:pt x="2119312" y="157163"/>
                </a:lnTo>
                <a:lnTo>
                  <a:pt x="2209800" y="240506"/>
                </a:lnTo>
                <a:lnTo>
                  <a:pt x="2252662" y="295275"/>
                </a:lnTo>
                <a:lnTo>
                  <a:pt x="2266950" y="319088"/>
                </a:lnTo>
                <a:lnTo>
                  <a:pt x="2271712" y="340519"/>
                </a:lnTo>
                <a:lnTo>
                  <a:pt x="2264569" y="373856"/>
                </a:lnTo>
                <a:lnTo>
                  <a:pt x="2228850" y="402431"/>
                </a:lnTo>
                <a:lnTo>
                  <a:pt x="2202656" y="416719"/>
                </a:lnTo>
                <a:lnTo>
                  <a:pt x="1874044" y="230981"/>
                </a:lnTo>
                <a:lnTo>
                  <a:pt x="1852612" y="223838"/>
                </a:lnTo>
                <a:lnTo>
                  <a:pt x="1814512" y="221456"/>
                </a:lnTo>
                <a:lnTo>
                  <a:pt x="1754981" y="226219"/>
                </a:lnTo>
                <a:lnTo>
                  <a:pt x="1576387" y="240506"/>
                </a:lnTo>
                <a:lnTo>
                  <a:pt x="1307306" y="2786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71DBB0B5-DED7-4186-8D21-7A30D98B51AE}"/>
              </a:ext>
            </a:extLst>
          </p:cNvPr>
          <p:cNvSpPr/>
          <p:nvPr/>
        </p:nvSpPr>
        <p:spPr>
          <a:xfrm rot="16200000">
            <a:off x="1701801" y="3951287"/>
            <a:ext cx="2838450" cy="796925"/>
          </a:xfrm>
          <a:custGeom>
            <a:avLst/>
            <a:gdLst>
              <a:gd name="connsiteX0" fmla="*/ 1609449 w 2838339"/>
              <a:gd name="connsiteY0" fmla="*/ 776976 h 798118"/>
              <a:gd name="connsiteX1" fmla="*/ 1427098 w 2838339"/>
              <a:gd name="connsiteY1" fmla="*/ 755834 h 798118"/>
              <a:gd name="connsiteX2" fmla="*/ 1353100 w 2838339"/>
              <a:gd name="connsiteY2" fmla="*/ 750548 h 798118"/>
              <a:gd name="connsiteX3" fmla="*/ 1202462 w 2838339"/>
              <a:gd name="connsiteY3" fmla="*/ 708264 h 798118"/>
              <a:gd name="connsiteX4" fmla="*/ 1054467 w 2838339"/>
              <a:gd name="connsiteY4" fmla="*/ 663337 h 798118"/>
              <a:gd name="connsiteX5" fmla="*/ 961969 w 2838339"/>
              <a:gd name="connsiteY5" fmla="*/ 628981 h 798118"/>
              <a:gd name="connsiteX6" fmla="*/ 882686 w 2838339"/>
              <a:gd name="connsiteY6" fmla="*/ 599910 h 798118"/>
              <a:gd name="connsiteX7" fmla="*/ 782261 w 2838339"/>
              <a:gd name="connsiteY7" fmla="*/ 557626 h 798118"/>
              <a:gd name="connsiteX8" fmla="*/ 671264 w 2838339"/>
              <a:gd name="connsiteY8" fmla="*/ 507413 h 798118"/>
              <a:gd name="connsiteX9" fmla="*/ 565553 w 2838339"/>
              <a:gd name="connsiteY9" fmla="*/ 457200 h 798118"/>
              <a:gd name="connsiteX10" fmla="*/ 475699 w 2838339"/>
              <a:gd name="connsiteY10" fmla="*/ 409630 h 798118"/>
              <a:gd name="connsiteX11" fmla="*/ 393773 w 2838339"/>
              <a:gd name="connsiteY11" fmla="*/ 364703 h 798118"/>
              <a:gd name="connsiteX12" fmla="*/ 282776 w 2838339"/>
              <a:gd name="connsiteY12" fmla="*/ 290705 h 798118"/>
              <a:gd name="connsiteX13" fmla="*/ 187637 w 2838339"/>
              <a:gd name="connsiteY13" fmla="*/ 216708 h 798118"/>
              <a:gd name="connsiteX14" fmla="*/ 97782 w 2838339"/>
              <a:gd name="connsiteY14" fmla="*/ 140067 h 798118"/>
              <a:gd name="connsiteX15" fmla="*/ 29070 w 2838339"/>
              <a:gd name="connsiteY15" fmla="*/ 76641 h 798118"/>
              <a:gd name="connsiteX16" fmla="*/ 10571 w 2838339"/>
              <a:gd name="connsiteY16" fmla="*/ 52856 h 798118"/>
              <a:gd name="connsiteX17" fmla="*/ 0 w 2838339"/>
              <a:gd name="connsiteY17" fmla="*/ 26428 h 798118"/>
              <a:gd name="connsiteX18" fmla="*/ 5285 w 2838339"/>
              <a:gd name="connsiteY18" fmla="*/ 7929 h 798118"/>
              <a:gd name="connsiteX19" fmla="*/ 13213 w 2838339"/>
              <a:gd name="connsiteY19" fmla="*/ 0 h 798118"/>
              <a:gd name="connsiteX20" fmla="*/ 31713 w 2838339"/>
              <a:gd name="connsiteY20" fmla="*/ 0 h 798118"/>
              <a:gd name="connsiteX21" fmla="*/ 44927 w 2838339"/>
              <a:gd name="connsiteY21" fmla="*/ 5286 h 798118"/>
              <a:gd name="connsiteX22" fmla="*/ 92497 w 2838339"/>
              <a:gd name="connsiteY22" fmla="*/ 34356 h 798118"/>
              <a:gd name="connsiteX23" fmla="*/ 200850 w 2838339"/>
              <a:gd name="connsiteY23" fmla="*/ 108354 h 798118"/>
              <a:gd name="connsiteX24" fmla="*/ 272205 w 2838339"/>
              <a:gd name="connsiteY24" fmla="*/ 153281 h 798118"/>
              <a:gd name="connsiteX25" fmla="*/ 354131 w 2838339"/>
              <a:gd name="connsiteY25" fmla="*/ 203494 h 798118"/>
              <a:gd name="connsiteX26" fmla="*/ 473056 w 2838339"/>
              <a:gd name="connsiteY26" fmla="*/ 266920 h 798118"/>
              <a:gd name="connsiteX27" fmla="*/ 533840 w 2838339"/>
              <a:gd name="connsiteY27" fmla="*/ 293348 h 798118"/>
              <a:gd name="connsiteX28" fmla="*/ 610480 w 2838339"/>
              <a:gd name="connsiteY28" fmla="*/ 330347 h 798118"/>
              <a:gd name="connsiteX29" fmla="*/ 689764 w 2838339"/>
              <a:gd name="connsiteY29" fmla="*/ 362060 h 798118"/>
              <a:gd name="connsiteX30" fmla="*/ 784904 w 2838339"/>
              <a:gd name="connsiteY30" fmla="*/ 396416 h 798118"/>
              <a:gd name="connsiteX31" fmla="*/ 874758 w 2838339"/>
              <a:gd name="connsiteY31" fmla="*/ 425487 h 798118"/>
              <a:gd name="connsiteX32" fmla="*/ 975183 w 2838339"/>
              <a:gd name="connsiteY32" fmla="*/ 449272 h 798118"/>
              <a:gd name="connsiteX33" fmla="*/ 1149606 w 2838339"/>
              <a:gd name="connsiteY33" fmla="*/ 486271 h 798118"/>
              <a:gd name="connsiteX34" fmla="*/ 1265889 w 2838339"/>
              <a:gd name="connsiteY34" fmla="*/ 504770 h 798118"/>
              <a:gd name="connsiteX35" fmla="*/ 1366314 w 2838339"/>
              <a:gd name="connsiteY35" fmla="*/ 520627 h 798118"/>
              <a:gd name="connsiteX36" fmla="*/ 1511667 w 2838339"/>
              <a:gd name="connsiteY36" fmla="*/ 539126 h 798118"/>
              <a:gd name="connsiteX37" fmla="*/ 1643805 w 2838339"/>
              <a:gd name="connsiteY37" fmla="*/ 552340 h 798118"/>
              <a:gd name="connsiteX38" fmla="*/ 1802372 w 2838339"/>
              <a:gd name="connsiteY38" fmla="*/ 565554 h 798118"/>
              <a:gd name="connsiteX39" fmla="*/ 1966224 w 2838339"/>
              <a:gd name="connsiteY39" fmla="*/ 570839 h 798118"/>
              <a:gd name="connsiteX40" fmla="*/ 2061364 w 2838339"/>
              <a:gd name="connsiteY40" fmla="*/ 573482 h 798118"/>
              <a:gd name="connsiteX41" fmla="*/ 2214645 w 2838339"/>
              <a:gd name="connsiteY41" fmla="*/ 570839 h 798118"/>
              <a:gd name="connsiteX42" fmla="*/ 2367926 w 2838339"/>
              <a:gd name="connsiteY42" fmla="*/ 565554 h 798118"/>
              <a:gd name="connsiteX43" fmla="*/ 2444566 w 2838339"/>
              <a:gd name="connsiteY43" fmla="*/ 560268 h 798118"/>
              <a:gd name="connsiteX44" fmla="*/ 2489493 w 2838339"/>
              <a:gd name="connsiteY44" fmla="*/ 554983 h 798118"/>
              <a:gd name="connsiteX45" fmla="*/ 2542349 w 2838339"/>
              <a:gd name="connsiteY45" fmla="*/ 547055 h 798118"/>
              <a:gd name="connsiteX46" fmla="*/ 2589919 w 2838339"/>
              <a:gd name="connsiteY46" fmla="*/ 533841 h 798118"/>
              <a:gd name="connsiteX47" fmla="*/ 2645417 w 2838339"/>
              <a:gd name="connsiteY47" fmla="*/ 510056 h 798118"/>
              <a:gd name="connsiteX48" fmla="*/ 2703558 w 2838339"/>
              <a:gd name="connsiteY48" fmla="*/ 473057 h 798118"/>
              <a:gd name="connsiteX49" fmla="*/ 2748485 w 2838339"/>
              <a:gd name="connsiteY49" fmla="*/ 436058 h 798118"/>
              <a:gd name="connsiteX50" fmla="*/ 2774913 w 2838339"/>
              <a:gd name="connsiteY50" fmla="*/ 406987 h 798118"/>
              <a:gd name="connsiteX51" fmla="*/ 2788127 w 2838339"/>
              <a:gd name="connsiteY51" fmla="*/ 391131 h 798118"/>
              <a:gd name="connsiteX52" fmla="*/ 2809269 w 2838339"/>
              <a:gd name="connsiteY52" fmla="*/ 383203 h 798118"/>
              <a:gd name="connsiteX53" fmla="*/ 2822483 w 2838339"/>
              <a:gd name="connsiteY53" fmla="*/ 385845 h 798118"/>
              <a:gd name="connsiteX54" fmla="*/ 2833054 w 2838339"/>
              <a:gd name="connsiteY54" fmla="*/ 391131 h 798118"/>
              <a:gd name="connsiteX55" fmla="*/ 2838339 w 2838339"/>
              <a:gd name="connsiteY55" fmla="*/ 409630 h 798118"/>
              <a:gd name="connsiteX56" fmla="*/ 2827768 w 2838339"/>
              <a:gd name="connsiteY56" fmla="*/ 443986 h 798118"/>
              <a:gd name="connsiteX57" fmla="*/ 2785484 w 2838339"/>
              <a:gd name="connsiteY57" fmla="*/ 539126 h 798118"/>
              <a:gd name="connsiteX58" fmla="*/ 2737914 w 2838339"/>
              <a:gd name="connsiteY58" fmla="*/ 644837 h 798118"/>
              <a:gd name="connsiteX59" fmla="*/ 2698272 w 2838339"/>
              <a:gd name="connsiteY59" fmla="*/ 724120 h 798118"/>
              <a:gd name="connsiteX60" fmla="*/ 2563491 w 2838339"/>
              <a:gd name="connsiteY60" fmla="*/ 798118 h 798118"/>
              <a:gd name="connsiteX61" fmla="*/ 2301856 w 2838339"/>
              <a:gd name="connsiteY61" fmla="*/ 795475 h 798118"/>
              <a:gd name="connsiteX62" fmla="*/ 2019079 w 2838339"/>
              <a:gd name="connsiteY62" fmla="*/ 798118 h 798118"/>
              <a:gd name="connsiteX63" fmla="*/ 1839371 w 2838339"/>
              <a:gd name="connsiteY63" fmla="*/ 792833 h 798118"/>
              <a:gd name="connsiteX64" fmla="*/ 1609449 w 2838339"/>
              <a:gd name="connsiteY64" fmla="*/ 776976 h 798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838339" h="798118">
                <a:moveTo>
                  <a:pt x="1609449" y="776976"/>
                </a:moveTo>
                <a:lnTo>
                  <a:pt x="1427098" y="755834"/>
                </a:lnTo>
                <a:lnTo>
                  <a:pt x="1353100" y="750548"/>
                </a:lnTo>
                <a:lnTo>
                  <a:pt x="1202462" y="708264"/>
                </a:lnTo>
                <a:lnTo>
                  <a:pt x="1054467" y="663337"/>
                </a:lnTo>
                <a:lnTo>
                  <a:pt x="961969" y="628981"/>
                </a:lnTo>
                <a:lnTo>
                  <a:pt x="882686" y="599910"/>
                </a:lnTo>
                <a:lnTo>
                  <a:pt x="782261" y="557626"/>
                </a:lnTo>
                <a:lnTo>
                  <a:pt x="671264" y="507413"/>
                </a:lnTo>
                <a:lnTo>
                  <a:pt x="565553" y="457200"/>
                </a:lnTo>
                <a:lnTo>
                  <a:pt x="475699" y="409630"/>
                </a:lnTo>
                <a:lnTo>
                  <a:pt x="393773" y="364703"/>
                </a:lnTo>
                <a:lnTo>
                  <a:pt x="282776" y="290705"/>
                </a:lnTo>
                <a:lnTo>
                  <a:pt x="187637" y="216708"/>
                </a:lnTo>
                <a:lnTo>
                  <a:pt x="97782" y="140067"/>
                </a:lnTo>
                <a:lnTo>
                  <a:pt x="29070" y="76641"/>
                </a:lnTo>
                <a:lnTo>
                  <a:pt x="10571" y="52856"/>
                </a:lnTo>
                <a:lnTo>
                  <a:pt x="0" y="26428"/>
                </a:lnTo>
                <a:lnTo>
                  <a:pt x="5285" y="7929"/>
                </a:lnTo>
                <a:lnTo>
                  <a:pt x="13213" y="0"/>
                </a:lnTo>
                <a:lnTo>
                  <a:pt x="31713" y="0"/>
                </a:lnTo>
                <a:lnTo>
                  <a:pt x="44927" y="5286"/>
                </a:lnTo>
                <a:lnTo>
                  <a:pt x="92497" y="34356"/>
                </a:lnTo>
                <a:lnTo>
                  <a:pt x="200850" y="108354"/>
                </a:lnTo>
                <a:lnTo>
                  <a:pt x="272205" y="153281"/>
                </a:lnTo>
                <a:lnTo>
                  <a:pt x="354131" y="203494"/>
                </a:lnTo>
                <a:lnTo>
                  <a:pt x="473056" y="266920"/>
                </a:lnTo>
                <a:lnTo>
                  <a:pt x="533840" y="293348"/>
                </a:lnTo>
                <a:lnTo>
                  <a:pt x="610480" y="330347"/>
                </a:lnTo>
                <a:lnTo>
                  <a:pt x="689764" y="362060"/>
                </a:lnTo>
                <a:lnTo>
                  <a:pt x="784904" y="396416"/>
                </a:lnTo>
                <a:lnTo>
                  <a:pt x="874758" y="425487"/>
                </a:lnTo>
                <a:lnTo>
                  <a:pt x="975183" y="449272"/>
                </a:lnTo>
                <a:lnTo>
                  <a:pt x="1149606" y="486271"/>
                </a:lnTo>
                <a:lnTo>
                  <a:pt x="1265889" y="504770"/>
                </a:lnTo>
                <a:lnTo>
                  <a:pt x="1366314" y="520627"/>
                </a:lnTo>
                <a:lnTo>
                  <a:pt x="1511667" y="539126"/>
                </a:lnTo>
                <a:lnTo>
                  <a:pt x="1643805" y="552340"/>
                </a:lnTo>
                <a:lnTo>
                  <a:pt x="1802372" y="565554"/>
                </a:lnTo>
                <a:lnTo>
                  <a:pt x="1966224" y="570839"/>
                </a:lnTo>
                <a:lnTo>
                  <a:pt x="2061364" y="573482"/>
                </a:lnTo>
                <a:lnTo>
                  <a:pt x="2214645" y="570839"/>
                </a:lnTo>
                <a:lnTo>
                  <a:pt x="2367926" y="565554"/>
                </a:lnTo>
                <a:lnTo>
                  <a:pt x="2444566" y="560268"/>
                </a:lnTo>
                <a:lnTo>
                  <a:pt x="2489493" y="554983"/>
                </a:lnTo>
                <a:lnTo>
                  <a:pt x="2542349" y="547055"/>
                </a:lnTo>
                <a:lnTo>
                  <a:pt x="2589919" y="533841"/>
                </a:lnTo>
                <a:lnTo>
                  <a:pt x="2645417" y="510056"/>
                </a:lnTo>
                <a:lnTo>
                  <a:pt x="2703558" y="473057"/>
                </a:lnTo>
                <a:lnTo>
                  <a:pt x="2748485" y="436058"/>
                </a:lnTo>
                <a:lnTo>
                  <a:pt x="2774913" y="406987"/>
                </a:lnTo>
                <a:lnTo>
                  <a:pt x="2788127" y="391131"/>
                </a:lnTo>
                <a:lnTo>
                  <a:pt x="2809269" y="383203"/>
                </a:lnTo>
                <a:lnTo>
                  <a:pt x="2822483" y="385845"/>
                </a:lnTo>
                <a:lnTo>
                  <a:pt x="2833054" y="391131"/>
                </a:lnTo>
                <a:lnTo>
                  <a:pt x="2838339" y="409630"/>
                </a:lnTo>
                <a:lnTo>
                  <a:pt x="2827768" y="443986"/>
                </a:lnTo>
                <a:lnTo>
                  <a:pt x="2785484" y="539126"/>
                </a:lnTo>
                <a:lnTo>
                  <a:pt x="2737914" y="644837"/>
                </a:lnTo>
                <a:lnTo>
                  <a:pt x="2698272" y="724120"/>
                </a:lnTo>
                <a:lnTo>
                  <a:pt x="2563491" y="798118"/>
                </a:lnTo>
                <a:lnTo>
                  <a:pt x="2301856" y="795475"/>
                </a:lnTo>
                <a:lnTo>
                  <a:pt x="2019079" y="798118"/>
                </a:lnTo>
                <a:lnTo>
                  <a:pt x="1839371" y="792833"/>
                </a:lnTo>
                <a:lnTo>
                  <a:pt x="1609449" y="77697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A6E6940A-FA2A-4E17-8079-F547747B03A0}"/>
              </a:ext>
            </a:extLst>
          </p:cNvPr>
          <p:cNvSpPr/>
          <p:nvPr/>
        </p:nvSpPr>
        <p:spPr>
          <a:xfrm>
            <a:off x="3400425" y="1909763"/>
            <a:ext cx="1389063" cy="358775"/>
          </a:xfrm>
          <a:custGeom>
            <a:avLst/>
            <a:gdLst>
              <a:gd name="connsiteX0" fmla="*/ 869156 w 1388269"/>
              <a:gd name="connsiteY0" fmla="*/ 292893 h 359568"/>
              <a:gd name="connsiteX1" fmla="*/ 454819 w 1388269"/>
              <a:gd name="connsiteY1" fmla="*/ 342900 h 359568"/>
              <a:gd name="connsiteX2" fmla="*/ 395288 w 1388269"/>
              <a:gd name="connsiteY2" fmla="*/ 357187 h 359568"/>
              <a:gd name="connsiteX3" fmla="*/ 288131 w 1388269"/>
              <a:gd name="connsiteY3" fmla="*/ 359568 h 359568"/>
              <a:gd name="connsiteX4" fmla="*/ 219075 w 1388269"/>
              <a:gd name="connsiteY4" fmla="*/ 354806 h 359568"/>
              <a:gd name="connsiteX5" fmla="*/ 159544 w 1388269"/>
              <a:gd name="connsiteY5" fmla="*/ 350043 h 359568"/>
              <a:gd name="connsiteX6" fmla="*/ 123825 w 1388269"/>
              <a:gd name="connsiteY6" fmla="*/ 345281 h 359568"/>
              <a:gd name="connsiteX7" fmla="*/ 0 w 1388269"/>
              <a:gd name="connsiteY7" fmla="*/ 316706 h 359568"/>
              <a:gd name="connsiteX8" fmla="*/ 185738 w 1388269"/>
              <a:gd name="connsiteY8" fmla="*/ 135731 h 359568"/>
              <a:gd name="connsiteX9" fmla="*/ 240506 w 1388269"/>
              <a:gd name="connsiteY9" fmla="*/ 180975 h 359568"/>
              <a:gd name="connsiteX10" fmla="*/ 330994 w 1388269"/>
              <a:gd name="connsiteY10" fmla="*/ 180975 h 359568"/>
              <a:gd name="connsiteX11" fmla="*/ 454819 w 1388269"/>
              <a:gd name="connsiteY11" fmla="*/ 173831 h 359568"/>
              <a:gd name="connsiteX12" fmla="*/ 561975 w 1388269"/>
              <a:gd name="connsiteY12" fmla="*/ 166687 h 359568"/>
              <a:gd name="connsiteX13" fmla="*/ 683419 w 1388269"/>
              <a:gd name="connsiteY13" fmla="*/ 150018 h 359568"/>
              <a:gd name="connsiteX14" fmla="*/ 800100 w 1388269"/>
              <a:gd name="connsiteY14" fmla="*/ 130968 h 359568"/>
              <a:gd name="connsiteX15" fmla="*/ 862013 w 1388269"/>
              <a:gd name="connsiteY15" fmla="*/ 116681 h 359568"/>
              <a:gd name="connsiteX16" fmla="*/ 916781 w 1388269"/>
              <a:gd name="connsiteY16" fmla="*/ 100012 h 359568"/>
              <a:gd name="connsiteX17" fmla="*/ 985838 w 1388269"/>
              <a:gd name="connsiteY17" fmla="*/ 73818 h 359568"/>
              <a:gd name="connsiteX18" fmla="*/ 1062038 w 1388269"/>
              <a:gd name="connsiteY18" fmla="*/ 40481 h 359568"/>
              <a:gd name="connsiteX19" fmla="*/ 1126331 w 1388269"/>
              <a:gd name="connsiteY19" fmla="*/ 0 h 359568"/>
              <a:gd name="connsiteX20" fmla="*/ 1173956 w 1388269"/>
              <a:gd name="connsiteY20" fmla="*/ 0 h 359568"/>
              <a:gd name="connsiteX21" fmla="*/ 1228725 w 1388269"/>
              <a:gd name="connsiteY21" fmla="*/ 7143 h 359568"/>
              <a:gd name="connsiteX22" fmla="*/ 1264444 w 1388269"/>
              <a:gd name="connsiteY22" fmla="*/ 19050 h 359568"/>
              <a:gd name="connsiteX23" fmla="*/ 1293019 w 1388269"/>
              <a:gd name="connsiteY23" fmla="*/ 28575 h 359568"/>
              <a:gd name="connsiteX24" fmla="*/ 1328738 w 1388269"/>
              <a:gd name="connsiteY24" fmla="*/ 47625 h 359568"/>
              <a:gd name="connsiteX25" fmla="*/ 1352550 w 1388269"/>
              <a:gd name="connsiteY25" fmla="*/ 69056 h 359568"/>
              <a:gd name="connsiteX26" fmla="*/ 1376363 w 1388269"/>
              <a:gd name="connsiteY26" fmla="*/ 95250 h 359568"/>
              <a:gd name="connsiteX27" fmla="*/ 1385888 w 1388269"/>
              <a:gd name="connsiteY27" fmla="*/ 116681 h 359568"/>
              <a:gd name="connsiteX28" fmla="*/ 1388269 w 1388269"/>
              <a:gd name="connsiteY28" fmla="*/ 130968 h 359568"/>
              <a:gd name="connsiteX29" fmla="*/ 1383506 w 1388269"/>
              <a:gd name="connsiteY29" fmla="*/ 157162 h 359568"/>
              <a:gd name="connsiteX30" fmla="*/ 1371600 w 1388269"/>
              <a:gd name="connsiteY30" fmla="*/ 183356 h 359568"/>
              <a:gd name="connsiteX31" fmla="*/ 1350169 w 1388269"/>
              <a:gd name="connsiteY31" fmla="*/ 204787 h 359568"/>
              <a:gd name="connsiteX32" fmla="*/ 1319213 w 1388269"/>
              <a:gd name="connsiteY32" fmla="*/ 221456 h 359568"/>
              <a:gd name="connsiteX33" fmla="*/ 1257300 w 1388269"/>
              <a:gd name="connsiteY33" fmla="*/ 238125 h 359568"/>
              <a:gd name="connsiteX34" fmla="*/ 1166813 w 1388269"/>
              <a:gd name="connsiteY34" fmla="*/ 252412 h 359568"/>
              <a:gd name="connsiteX35" fmla="*/ 1064419 w 1388269"/>
              <a:gd name="connsiteY35" fmla="*/ 264318 h 359568"/>
              <a:gd name="connsiteX36" fmla="*/ 869156 w 1388269"/>
              <a:gd name="connsiteY36" fmla="*/ 292893 h 359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388269" h="359568">
                <a:moveTo>
                  <a:pt x="869156" y="292893"/>
                </a:moveTo>
                <a:lnTo>
                  <a:pt x="454819" y="342900"/>
                </a:lnTo>
                <a:lnTo>
                  <a:pt x="395288" y="357187"/>
                </a:lnTo>
                <a:lnTo>
                  <a:pt x="288131" y="359568"/>
                </a:lnTo>
                <a:lnTo>
                  <a:pt x="219075" y="354806"/>
                </a:lnTo>
                <a:lnTo>
                  <a:pt x="159544" y="350043"/>
                </a:lnTo>
                <a:lnTo>
                  <a:pt x="123825" y="345281"/>
                </a:lnTo>
                <a:lnTo>
                  <a:pt x="0" y="316706"/>
                </a:lnTo>
                <a:lnTo>
                  <a:pt x="185738" y="135731"/>
                </a:lnTo>
                <a:lnTo>
                  <a:pt x="240506" y="180975"/>
                </a:lnTo>
                <a:lnTo>
                  <a:pt x="330994" y="180975"/>
                </a:lnTo>
                <a:lnTo>
                  <a:pt x="454819" y="173831"/>
                </a:lnTo>
                <a:lnTo>
                  <a:pt x="561975" y="166687"/>
                </a:lnTo>
                <a:lnTo>
                  <a:pt x="683419" y="150018"/>
                </a:lnTo>
                <a:lnTo>
                  <a:pt x="800100" y="130968"/>
                </a:lnTo>
                <a:lnTo>
                  <a:pt x="862013" y="116681"/>
                </a:lnTo>
                <a:lnTo>
                  <a:pt x="916781" y="100012"/>
                </a:lnTo>
                <a:lnTo>
                  <a:pt x="985838" y="73818"/>
                </a:lnTo>
                <a:lnTo>
                  <a:pt x="1062038" y="40481"/>
                </a:lnTo>
                <a:lnTo>
                  <a:pt x="1126331" y="0"/>
                </a:lnTo>
                <a:lnTo>
                  <a:pt x="1173956" y="0"/>
                </a:lnTo>
                <a:lnTo>
                  <a:pt x="1228725" y="7143"/>
                </a:lnTo>
                <a:lnTo>
                  <a:pt x="1264444" y="19050"/>
                </a:lnTo>
                <a:lnTo>
                  <a:pt x="1293019" y="28575"/>
                </a:lnTo>
                <a:lnTo>
                  <a:pt x="1328738" y="47625"/>
                </a:lnTo>
                <a:lnTo>
                  <a:pt x="1352550" y="69056"/>
                </a:lnTo>
                <a:lnTo>
                  <a:pt x="1376363" y="95250"/>
                </a:lnTo>
                <a:lnTo>
                  <a:pt x="1385888" y="116681"/>
                </a:lnTo>
                <a:lnTo>
                  <a:pt x="1388269" y="130968"/>
                </a:lnTo>
                <a:lnTo>
                  <a:pt x="1383506" y="157162"/>
                </a:lnTo>
                <a:lnTo>
                  <a:pt x="1371600" y="183356"/>
                </a:lnTo>
                <a:lnTo>
                  <a:pt x="1350169" y="204787"/>
                </a:lnTo>
                <a:lnTo>
                  <a:pt x="1319213" y="221456"/>
                </a:lnTo>
                <a:lnTo>
                  <a:pt x="1257300" y="238125"/>
                </a:lnTo>
                <a:lnTo>
                  <a:pt x="1166813" y="252412"/>
                </a:lnTo>
                <a:lnTo>
                  <a:pt x="1064419" y="264318"/>
                </a:lnTo>
                <a:lnTo>
                  <a:pt x="869156" y="2928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A97E1CDC-77B9-4703-B652-9B0FF967DF1C}"/>
              </a:ext>
            </a:extLst>
          </p:cNvPr>
          <p:cNvSpPr/>
          <p:nvPr/>
        </p:nvSpPr>
        <p:spPr>
          <a:xfrm>
            <a:off x="3727450" y="2220913"/>
            <a:ext cx="482600" cy="565150"/>
          </a:xfrm>
          <a:custGeom>
            <a:avLst/>
            <a:gdLst>
              <a:gd name="connsiteX0" fmla="*/ 126207 w 483394"/>
              <a:gd name="connsiteY0" fmla="*/ 197644 h 564357"/>
              <a:gd name="connsiteX1" fmla="*/ 78582 w 483394"/>
              <a:gd name="connsiteY1" fmla="*/ 114300 h 564357"/>
              <a:gd name="connsiteX2" fmla="*/ 0 w 483394"/>
              <a:gd name="connsiteY2" fmla="*/ 0 h 564357"/>
              <a:gd name="connsiteX3" fmla="*/ 116682 w 483394"/>
              <a:gd name="connsiteY3" fmla="*/ 4763 h 564357"/>
              <a:gd name="connsiteX4" fmla="*/ 204788 w 483394"/>
              <a:gd name="connsiteY4" fmla="*/ 59532 h 564357"/>
              <a:gd name="connsiteX5" fmla="*/ 247650 w 483394"/>
              <a:gd name="connsiteY5" fmla="*/ 85725 h 564357"/>
              <a:gd name="connsiteX6" fmla="*/ 295275 w 483394"/>
              <a:gd name="connsiteY6" fmla="*/ 121444 h 564357"/>
              <a:gd name="connsiteX7" fmla="*/ 345282 w 483394"/>
              <a:gd name="connsiteY7" fmla="*/ 164307 h 564357"/>
              <a:gd name="connsiteX8" fmla="*/ 388144 w 483394"/>
              <a:gd name="connsiteY8" fmla="*/ 204788 h 564357"/>
              <a:gd name="connsiteX9" fmla="*/ 419100 w 483394"/>
              <a:gd name="connsiteY9" fmla="*/ 238125 h 564357"/>
              <a:gd name="connsiteX10" fmla="*/ 440532 w 483394"/>
              <a:gd name="connsiteY10" fmla="*/ 271463 h 564357"/>
              <a:gd name="connsiteX11" fmla="*/ 459582 w 483394"/>
              <a:gd name="connsiteY11" fmla="*/ 304800 h 564357"/>
              <a:gd name="connsiteX12" fmla="*/ 476250 w 483394"/>
              <a:gd name="connsiteY12" fmla="*/ 347663 h 564357"/>
              <a:gd name="connsiteX13" fmla="*/ 483394 w 483394"/>
              <a:gd name="connsiteY13" fmla="*/ 397669 h 564357"/>
              <a:gd name="connsiteX14" fmla="*/ 481013 w 483394"/>
              <a:gd name="connsiteY14" fmla="*/ 447675 h 564357"/>
              <a:gd name="connsiteX15" fmla="*/ 471488 w 483394"/>
              <a:gd name="connsiteY15" fmla="*/ 500063 h 564357"/>
              <a:gd name="connsiteX16" fmla="*/ 457200 w 483394"/>
              <a:gd name="connsiteY16" fmla="*/ 528638 h 564357"/>
              <a:gd name="connsiteX17" fmla="*/ 442913 w 483394"/>
              <a:gd name="connsiteY17" fmla="*/ 547688 h 564357"/>
              <a:gd name="connsiteX18" fmla="*/ 419100 w 483394"/>
              <a:gd name="connsiteY18" fmla="*/ 559594 h 564357"/>
              <a:gd name="connsiteX19" fmla="*/ 392907 w 483394"/>
              <a:gd name="connsiteY19" fmla="*/ 564357 h 564357"/>
              <a:gd name="connsiteX20" fmla="*/ 359569 w 483394"/>
              <a:gd name="connsiteY20" fmla="*/ 559594 h 564357"/>
              <a:gd name="connsiteX21" fmla="*/ 342900 w 483394"/>
              <a:gd name="connsiteY21" fmla="*/ 550069 h 564357"/>
              <a:gd name="connsiteX22" fmla="*/ 319088 w 483394"/>
              <a:gd name="connsiteY22" fmla="*/ 531019 h 564357"/>
              <a:gd name="connsiteX23" fmla="*/ 290513 w 483394"/>
              <a:gd name="connsiteY23" fmla="*/ 500063 h 564357"/>
              <a:gd name="connsiteX24" fmla="*/ 269082 w 483394"/>
              <a:gd name="connsiteY24" fmla="*/ 469107 h 564357"/>
              <a:gd name="connsiteX25" fmla="*/ 233363 w 483394"/>
              <a:gd name="connsiteY25" fmla="*/ 404813 h 564357"/>
              <a:gd name="connsiteX26" fmla="*/ 195263 w 483394"/>
              <a:gd name="connsiteY26" fmla="*/ 319088 h 564357"/>
              <a:gd name="connsiteX27" fmla="*/ 126207 w 483394"/>
              <a:gd name="connsiteY27" fmla="*/ 197644 h 564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83394" h="564357">
                <a:moveTo>
                  <a:pt x="126207" y="197644"/>
                </a:moveTo>
                <a:lnTo>
                  <a:pt x="78582" y="114300"/>
                </a:lnTo>
                <a:lnTo>
                  <a:pt x="0" y="0"/>
                </a:lnTo>
                <a:lnTo>
                  <a:pt x="116682" y="4763"/>
                </a:lnTo>
                <a:lnTo>
                  <a:pt x="204788" y="59532"/>
                </a:lnTo>
                <a:lnTo>
                  <a:pt x="247650" y="85725"/>
                </a:lnTo>
                <a:lnTo>
                  <a:pt x="295275" y="121444"/>
                </a:lnTo>
                <a:lnTo>
                  <a:pt x="345282" y="164307"/>
                </a:lnTo>
                <a:lnTo>
                  <a:pt x="388144" y="204788"/>
                </a:lnTo>
                <a:lnTo>
                  <a:pt x="419100" y="238125"/>
                </a:lnTo>
                <a:lnTo>
                  <a:pt x="440532" y="271463"/>
                </a:lnTo>
                <a:lnTo>
                  <a:pt x="459582" y="304800"/>
                </a:lnTo>
                <a:lnTo>
                  <a:pt x="476250" y="347663"/>
                </a:lnTo>
                <a:lnTo>
                  <a:pt x="483394" y="397669"/>
                </a:lnTo>
                <a:lnTo>
                  <a:pt x="481013" y="447675"/>
                </a:lnTo>
                <a:lnTo>
                  <a:pt x="471488" y="500063"/>
                </a:lnTo>
                <a:lnTo>
                  <a:pt x="457200" y="528638"/>
                </a:lnTo>
                <a:lnTo>
                  <a:pt x="442913" y="547688"/>
                </a:lnTo>
                <a:lnTo>
                  <a:pt x="419100" y="559594"/>
                </a:lnTo>
                <a:lnTo>
                  <a:pt x="392907" y="564357"/>
                </a:lnTo>
                <a:lnTo>
                  <a:pt x="359569" y="559594"/>
                </a:lnTo>
                <a:lnTo>
                  <a:pt x="342900" y="550069"/>
                </a:lnTo>
                <a:lnTo>
                  <a:pt x="319088" y="531019"/>
                </a:lnTo>
                <a:lnTo>
                  <a:pt x="290513" y="500063"/>
                </a:lnTo>
                <a:lnTo>
                  <a:pt x="269082" y="469107"/>
                </a:lnTo>
                <a:lnTo>
                  <a:pt x="233363" y="404813"/>
                </a:lnTo>
                <a:lnTo>
                  <a:pt x="195263" y="319088"/>
                </a:lnTo>
                <a:lnTo>
                  <a:pt x="126207" y="1976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051E7602-3328-42D8-ABCC-766A79B70493}"/>
              </a:ext>
            </a:extLst>
          </p:cNvPr>
          <p:cNvSpPr/>
          <p:nvPr/>
        </p:nvSpPr>
        <p:spPr>
          <a:xfrm>
            <a:off x="5318125" y="1798638"/>
            <a:ext cx="1795463" cy="449262"/>
          </a:xfrm>
          <a:custGeom>
            <a:avLst/>
            <a:gdLst>
              <a:gd name="connsiteX0" fmla="*/ 1143000 w 1795463"/>
              <a:gd name="connsiteY0" fmla="*/ 335756 h 450056"/>
              <a:gd name="connsiteX1" fmla="*/ 745332 w 1795463"/>
              <a:gd name="connsiteY1" fmla="*/ 409575 h 450056"/>
              <a:gd name="connsiteX2" fmla="*/ 497682 w 1795463"/>
              <a:gd name="connsiteY2" fmla="*/ 442912 h 450056"/>
              <a:gd name="connsiteX3" fmla="*/ 416719 w 1795463"/>
              <a:gd name="connsiteY3" fmla="*/ 450056 h 450056"/>
              <a:gd name="connsiteX4" fmla="*/ 373857 w 1795463"/>
              <a:gd name="connsiteY4" fmla="*/ 450056 h 450056"/>
              <a:gd name="connsiteX5" fmla="*/ 326232 w 1795463"/>
              <a:gd name="connsiteY5" fmla="*/ 445294 h 450056"/>
              <a:gd name="connsiteX6" fmla="*/ 290513 w 1795463"/>
              <a:gd name="connsiteY6" fmla="*/ 440531 h 450056"/>
              <a:gd name="connsiteX7" fmla="*/ 233363 w 1795463"/>
              <a:gd name="connsiteY7" fmla="*/ 428625 h 450056"/>
              <a:gd name="connsiteX8" fmla="*/ 188119 w 1795463"/>
              <a:gd name="connsiteY8" fmla="*/ 411956 h 450056"/>
              <a:gd name="connsiteX9" fmla="*/ 130969 w 1795463"/>
              <a:gd name="connsiteY9" fmla="*/ 385762 h 450056"/>
              <a:gd name="connsiteX10" fmla="*/ 80963 w 1795463"/>
              <a:gd name="connsiteY10" fmla="*/ 357187 h 450056"/>
              <a:gd name="connsiteX11" fmla="*/ 0 w 1795463"/>
              <a:gd name="connsiteY11" fmla="*/ 309562 h 450056"/>
              <a:gd name="connsiteX12" fmla="*/ 64294 w 1795463"/>
              <a:gd name="connsiteY12" fmla="*/ 192881 h 450056"/>
              <a:gd name="connsiteX13" fmla="*/ 190500 w 1795463"/>
              <a:gd name="connsiteY13" fmla="*/ 257175 h 450056"/>
              <a:gd name="connsiteX14" fmla="*/ 240507 w 1795463"/>
              <a:gd name="connsiteY14" fmla="*/ 278606 h 450056"/>
              <a:gd name="connsiteX15" fmla="*/ 276225 w 1795463"/>
              <a:gd name="connsiteY15" fmla="*/ 288131 h 450056"/>
              <a:gd name="connsiteX16" fmla="*/ 316707 w 1795463"/>
              <a:gd name="connsiteY16" fmla="*/ 292894 h 450056"/>
              <a:gd name="connsiteX17" fmla="*/ 364332 w 1795463"/>
              <a:gd name="connsiteY17" fmla="*/ 292894 h 450056"/>
              <a:gd name="connsiteX18" fmla="*/ 469107 w 1795463"/>
              <a:gd name="connsiteY18" fmla="*/ 283369 h 450056"/>
              <a:gd name="connsiteX19" fmla="*/ 616744 w 1795463"/>
              <a:gd name="connsiteY19" fmla="*/ 261937 h 450056"/>
              <a:gd name="connsiteX20" fmla="*/ 819150 w 1795463"/>
              <a:gd name="connsiteY20" fmla="*/ 226219 h 450056"/>
              <a:gd name="connsiteX21" fmla="*/ 1002507 w 1795463"/>
              <a:gd name="connsiteY21" fmla="*/ 180975 h 450056"/>
              <a:gd name="connsiteX22" fmla="*/ 1178719 w 1795463"/>
              <a:gd name="connsiteY22" fmla="*/ 130969 h 450056"/>
              <a:gd name="connsiteX23" fmla="*/ 1288257 w 1795463"/>
              <a:gd name="connsiteY23" fmla="*/ 92869 h 450056"/>
              <a:gd name="connsiteX24" fmla="*/ 1414463 w 1795463"/>
              <a:gd name="connsiteY24" fmla="*/ 38100 h 450056"/>
              <a:gd name="connsiteX25" fmla="*/ 1485900 w 1795463"/>
              <a:gd name="connsiteY25" fmla="*/ 0 h 450056"/>
              <a:gd name="connsiteX26" fmla="*/ 1535907 w 1795463"/>
              <a:gd name="connsiteY26" fmla="*/ 4762 h 450056"/>
              <a:gd name="connsiteX27" fmla="*/ 1600200 w 1795463"/>
              <a:gd name="connsiteY27" fmla="*/ 19050 h 450056"/>
              <a:gd name="connsiteX28" fmla="*/ 1647825 w 1795463"/>
              <a:gd name="connsiteY28" fmla="*/ 33337 h 450056"/>
              <a:gd name="connsiteX29" fmla="*/ 1702594 w 1795463"/>
              <a:gd name="connsiteY29" fmla="*/ 52387 h 450056"/>
              <a:gd name="connsiteX30" fmla="*/ 1731169 w 1795463"/>
              <a:gd name="connsiteY30" fmla="*/ 66675 h 450056"/>
              <a:gd name="connsiteX31" fmla="*/ 1757363 w 1795463"/>
              <a:gd name="connsiteY31" fmla="*/ 83344 h 450056"/>
              <a:gd name="connsiteX32" fmla="*/ 1776413 w 1795463"/>
              <a:gd name="connsiteY32" fmla="*/ 95250 h 450056"/>
              <a:gd name="connsiteX33" fmla="*/ 1788319 w 1795463"/>
              <a:gd name="connsiteY33" fmla="*/ 111919 h 450056"/>
              <a:gd name="connsiteX34" fmla="*/ 1795463 w 1795463"/>
              <a:gd name="connsiteY34" fmla="*/ 130969 h 450056"/>
              <a:gd name="connsiteX35" fmla="*/ 1790700 w 1795463"/>
              <a:gd name="connsiteY35" fmla="*/ 161925 h 450056"/>
              <a:gd name="connsiteX36" fmla="*/ 1781175 w 1795463"/>
              <a:gd name="connsiteY36" fmla="*/ 188119 h 450056"/>
              <a:gd name="connsiteX37" fmla="*/ 1764507 w 1795463"/>
              <a:gd name="connsiteY37" fmla="*/ 207169 h 450056"/>
              <a:gd name="connsiteX38" fmla="*/ 1735932 w 1795463"/>
              <a:gd name="connsiteY38" fmla="*/ 226219 h 450056"/>
              <a:gd name="connsiteX39" fmla="*/ 1695450 w 1795463"/>
              <a:gd name="connsiteY39" fmla="*/ 238125 h 450056"/>
              <a:gd name="connsiteX40" fmla="*/ 1557338 w 1795463"/>
              <a:gd name="connsiteY40" fmla="*/ 264319 h 450056"/>
              <a:gd name="connsiteX41" fmla="*/ 1385888 w 1795463"/>
              <a:gd name="connsiteY41" fmla="*/ 297656 h 450056"/>
              <a:gd name="connsiteX42" fmla="*/ 1143000 w 1795463"/>
              <a:gd name="connsiteY42" fmla="*/ 335756 h 450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795463" h="450056">
                <a:moveTo>
                  <a:pt x="1143000" y="335756"/>
                </a:moveTo>
                <a:lnTo>
                  <a:pt x="745332" y="409575"/>
                </a:lnTo>
                <a:lnTo>
                  <a:pt x="497682" y="442912"/>
                </a:lnTo>
                <a:lnTo>
                  <a:pt x="416719" y="450056"/>
                </a:lnTo>
                <a:lnTo>
                  <a:pt x="373857" y="450056"/>
                </a:lnTo>
                <a:lnTo>
                  <a:pt x="326232" y="445294"/>
                </a:lnTo>
                <a:lnTo>
                  <a:pt x="290513" y="440531"/>
                </a:lnTo>
                <a:lnTo>
                  <a:pt x="233363" y="428625"/>
                </a:lnTo>
                <a:lnTo>
                  <a:pt x="188119" y="411956"/>
                </a:lnTo>
                <a:lnTo>
                  <a:pt x="130969" y="385762"/>
                </a:lnTo>
                <a:lnTo>
                  <a:pt x="80963" y="357187"/>
                </a:lnTo>
                <a:lnTo>
                  <a:pt x="0" y="309562"/>
                </a:lnTo>
                <a:lnTo>
                  <a:pt x="64294" y="192881"/>
                </a:lnTo>
                <a:lnTo>
                  <a:pt x="190500" y="257175"/>
                </a:lnTo>
                <a:lnTo>
                  <a:pt x="240507" y="278606"/>
                </a:lnTo>
                <a:lnTo>
                  <a:pt x="276225" y="288131"/>
                </a:lnTo>
                <a:lnTo>
                  <a:pt x="316707" y="292894"/>
                </a:lnTo>
                <a:lnTo>
                  <a:pt x="364332" y="292894"/>
                </a:lnTo>
                <a:lnTo>
                  <a:pt x="469107" y="283369"/>
                </a:lnTo>
                <a:lnTo>
                  <a:pt x="616744" y="261937"/>
                </a:lnTo>
                <a:lnTo>
                  <a:pt x="819150" y="226219"/>
                </a:lnTo>
                <a:lnTo>
                  <a:pt x="1002507" y="180975"/>
                </a:lnTo>
                <a:lnTo>
                  <a:pt x="1178719" y="130969"/>
                </a:lnTo>
                <a:lnTo>
                  <a:pt x="1288257" y="92869"/>
                </a:lnTo>
                <a:lnTo>
                  <a:pt x="1414463" y="38100"/>
                </a:lnTo>
                <a:lnTo>
                  <a:pt x="1485900" y="0"/>
                </a:lnTo>
                <a:lnTo>
                  <a:pt x="1535907" y="4762"/>
                </a:lnTo>
                <a:lnTo>
                  <a:pt x="1600200" y="19050"/>
                </a:lnTo>
                <a:lnTo>
                  <a:pt x="1647825" y="33337"/>
                </a:lnTo>
                <a:lnTo>
                  <a:pt x="1702594" y="52387"/>
                </a:lnTo>
                <a:lnTo>
                  <a:pt x="1731169" y="66675"/>
                </a:lnTo>
                <a:lnTo>
                  <a:pt x="1757363" y="83344"/>
                </a:lnTo>
                <a:lnTo>
                  <a:pt x="1776413" y="95250"/>
                </a:lnTo>
                <a:lnTo>
                  <a:pt x="1788319" y="111919"/>
                </a:lnTo>
                <a:lnTo>
                  <a:pt x="1795463" y="130969"/>
                </a:lnTo>
                <a:lnTo>
                  <a:pt x="1790700" y="161925"/>
                </a:lnTo>
                <a:lnTo>
                  <a:pt x="1781175" y="188119"/>
                </a:lnTo>
                <a:lnTo>
                  <a:pt x="1764507" y="207169"/>
                </a:lnTo>
                <a:lnTo>
                  <a:pt x="1735932" y="226219"/>
                </a:lnTo>
                <a:lnTo>
                  <a:pt x="1695450" y="238125"/>
                </a:lnTo>
                <a:lnTo>
                  <a:pt x="1557338" y="264319"/>
                </a:lnTo>
                <a:lnTo>
                  <a:pt x="1385888" y="297656"/>
                </a:lnTo>
                <a:lnTo>
                  <a:pt x="1143000" y="3357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A2B4E999-5974-4ED5-B7F1-FA855D6DF75F}"/>
              </a:ext>
            </a:extLst>
          </p:cNvPr>
          <p:cNvSpPr/>
          <p:nvPr/>
        </p:nvSpPr>
        <p:spPr>
          <a:xfrm>
            <a:off x="5532438" y="2147888"/>
            <a:ext cx="706437" cy="765175"/>
          </a:xfrm>
          <a:custGeom>
            <a:avLst/>
            <a:gdLst>
              <a:gd name="connsiteX0" fmla="*/ 195262 w 707231"/>
              <a:gd name="connsiteY0" fmla="*/ 490537 h 764381"/>
              <a:gd name="connsiteX1" fmla="*/ 264319 w 707231"/>
              <a:gd name="connsiteY1" fmla="*/ 392906 h 764381"/>
              <a:gd name="connsiteX2" fmla="*/ 311944 w 707231"/>
              <a:gd name="connsiteY2" fmla="*/ 314325 h 764381"/>
              <a:gd name="connsiteX3" fmla="*/ 347662 w 707231"/>
              <a:gd name="connsiteY3" fmla="*/ 242887 h 764381"/>
              <a:gd name="connsiteX4" fmla="*/ 373856 w 707231"/>
              <a:gd name="connsiteY4" fmla="*/ 166687 h 764381"/>
              <a:gd name="connsiteX5" fmla="*/ 335756 w 707231"/>
              <a:gd name="connsiteY5" fmla="*/ 26193 h 764381"/>
              <a:gd name="connsiteX6" fmla="*/ 511969 w 707231"/>
              <a:gd name="connsiteY6" fmla="*/ 0 h 764381"/>
              <a:gd name="connsiteX7" fmla="*/ 590550 w 707231"/>
              <a:gd name="connsiteY7" fmla="*/ 88106 h 764381"/>
              <a:gd name="connsiteX8" fmla="*/ 619125 w 707231"/>
              <a:gd name="connsiteY8" fmla="*/ 116681 h 764381"/>
              <a:gd name="connsiteX9" fmla="*/ 654844 w 707231"/>
              <a:gd name="connsiteY9" fmla="*/ 150018 h 764381"/>
              <a:gd name="connsiteX10" fmla="*/ 676275 w 707231"/>
              <a:gd name="connsiteY10" fmla="*/ 176212 h 764381"/>
              <a:gd name="connsiteX11" fmla="*/ 697706 w 707231"/>
              <a:gd name="connsiteY11" fmla="*/ 209550 h 764381"/>
              <a:gd name="connsiteX12" fmla="*/ 707231 w 707231"/>
              <a:gd name="connsiteY12" fmla="*/ 245268 h 764381"/>
              <a:gd name="connsiteX13" fmla="*/ 707231 w 707231"/>
              <a:gd name="connsiteY13" fmla="*/ 259556 h 764381"/>
              <a:gd name="connsiteX14" fmla="*/ 702469 w 707231"/>
              <a:gd name="connsiteY14" fmla="*/ 280987 h 764381"/>
              <a:gd name="connsiteX15" fmla="*/ 688181 w 707231"/>
              <a:gd name="connsiteY15" fmla="*/ 297656 h 764381"/>
              <a:gd name="connsiteX16" fmla="*/ 671512 w 707231"/>
              <a:gd name="connsiteY16" fmla="*/ 309562 h 764381"/>
              <a:gd name="connsiteX17" fmla="*/ 619125 w 707231"/>
              <a:gd name="connsiteY17" fmla="*/ 328612 h 764381"/>
              <a:gd name="connsiteX18" fmla="*/ 573881 w 707231"/>
              <a:gd name="connsiteY18" fmla="*/ 342900 h 764381"/>
              <a:gd name="connsiteX19" fmla="*/ 540544 w 707231"/>
              <a:gd name="connsiteY19" fmla="*/ 361950 h 764381"/>
              <a:gd name="connsiteX20" fmla="*/ 485775 w 707231"/>
              <a:gd name="connsiteY20" fmla="*/ 409575 h 764381"/>
              <a:gd name="connsiteX21" fmla="*/ 378619 w 707231"/>
              <a:gd name="connsiteY21" fmla="*/ 504825 h 764381"/>
              <a:gd name="connsiteX22" fmla="*/ 259556 w 707231"/>
              <a:gd name="connsiteY22" fmla="*/ 604837 h 764381"/>
              <a:gd name="connsiteX23" fmla="*/ 145256 w 707231"/>
              <a:gd name="connsiteY23" fmla="*/ 692943 h 764381"/>
              <a:gd name="connsiteX24" fmla="*/ 61912 w 707231"/>
              <a:gd name="connsiteY24" fmla="*/ 747712 h 764381"/>
              <a:gd name="connsiteX25" fmla="*/ 40481 w 707231"/>
              <a:gd name="connsiteY25" fmla="*/ 759618 h 764381"/>
              <a:gd name="connsiteX26" fmla="*/ 16669 w 707231"/>
              <a:gd name="connsiteY26" fmla="*/ 764381 h 764381"/>
              <a:gd name="connsiteX27" fmla="*/ 4762 w 707231"/>
              <a:gd name="connsiteY27" fmla="*/ 759618 h 764381"/>
              <a:gd name="connsiteX28" fmla="*/ 0 w 707231"/>
              <a:gd name="connsiteY28" fmla="*/ 752475 h 764381"/>
              <a:gd name="connsiteX29" fmla="*/ 0 w 707231"/>
              <a:gd name="connsiteY29" fmla="*/ 733425 h 764381"/>
              <a:gd name="connsiteX30" fmla="*/ 16669 w 707231"/>
              <a:gd name="connsiteY30" fmla="*/ 700087 h 764381"/>
              <a:gd name="connsiteX31" fmla="*/ 76200 w 707231"/>
              <a:gd name="connsiteY31" fmla="*/ 633412 h 764381"/>
              <a:gd name="connsiteX32" fmla="*/ 145256 w 707231"/>
              <a:gd name="connsiteY32" fmla="*/ 557212 h 764381"/>
              <a:gd name="connsiteX33" fmla="*/ 195262 w 707231"/>
              <a:gd name="connsiteY33" fmla="*/ 490537 h 764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707231" h="764381">
                <a:moveTo>
                  <a:pt x="195262" y="490537"/>
                </a:moveTo>
                <a:lnTo>
                  <a:pt x="264319" y="392906"/>
                </a:lnTo>
                <a:lnTo>
                  <a:pt x="311944" y="314325"/>
                </a:lnTo>
                <a:lnTo>
                  <a:pt x="347662" y="242887"/>
                </a:lnTo>
                <a:lnTo>
                  <a:pt x="373856" y="166687"/>
                </a:lnTo>
                <a:lnTo>
                  <a:pt x="335756" y="26193"/>
                </a:lnTo>
                <a:lnTo>
                  <a:pt x="511969" y="0"/>
                </a:lnTo>
                <a:lnTo>
                  <a:pt x="590550" y="88106"/>
                </a:lnTo>
                <a:lnTo>
                  <a:pt x="619125" y="116681"/>
                </a:lnTo>
                <a:lnTo>
                  <a:pt x="654844" y="150018"/>
                </a:lnTo>
                <a:lnTo>
                  <a:pt x="676275" y="176212"/>
                </a:lnTo>
                <a:lnTo>
                  <a:pt x="697706" y="209550"/>
                </a:lnTo>
                <a:lnTo>
                  <a:pt x="707231" y="245268"/>
                </a:lnTo>
                <a:lnTo>
                  <a:pt x="707231" y="259556"/>
                </a:lnTo>
                <a:lnTo>
                  <a:pt x="702469" y="280987"/>
                </a:lnTo>
                <a:lnTo>
                  <a:pt x="688181" y="297656"/>
                </a:lnTo>
                <a:lnTo>
                  <a:pt x="671512" y="309562"/>
                </a:lnTo>
                <a:lnTo>
                  <a:pt x="619125" y="328612"/>
                </a:lnTo>
                <a:lnTo>
                  <a:pt x="573881" y="342900"/>
                </a:lnTo>
                <a:lnTo>
                  <a:pt x="540544" y="361950"/>
                </a:lnTo>
                <a:lnTo>
                  <a:pt x="485775" y="409575"/>
                </a:lnTo>
                <a:lnTo>
                  <a:pt x="378619" y="504825"/>
                </a:lnTo>
                <a:lnTo>
                  <a:pt x="259556" y="604837"/>
                </a:lnTo>
                <a:lnTo>
                  <a:pt x="145256" y="692943"/>
                </a:lnTo>
                <a:lnTo>
                  <a:pt x="61912" y="747712"/>
                </a:lnTo>
                <a:lnTo>
                  <a:pt x="40481" y="759618"/>
                </a:lnTo>
                <a:lnTo>
                  <a:pt x="16669" y="764381"/>
                </a:lnTo>
                <a:lnTo>
                  <a:pt x="4762" y="759618"/>
                </a:lnTo>
                <a:lnTo>
                  <a:pt x="0" y="752475"/>
                </a:lnTo>
                <a:lnTo>
                  <a:pt x="0" y="733425"/>
                </a:lnTo>
                <a:lnTo>
                  <a:pt x="16669" y="700087"/>
                </a:lnTo>
                <a:lnTo>
                  <a:pt x="76200" y="633412"/>
                </a:lnTo>
                <a:lnTo>
                  <a:pt x="145256" y="557212"/>
                </a:lnTo>
                <a:lnTo>
                  <a:pt x="195262" y="4905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D5371740-42C7-46DF-B0DD-C462F04C12D3}"/>
              </a:ext>
            </a:extLst>
          </p:cNvPr>
          <p:cNvSpPr/>
          <p:nvPr/>
        </p:nvSpPr>
        <p:spPr>
          <a:xfrm rot="16200000">
            <a:off x="2564606" y="3648869"/>
            <a:ext cx="2994025" cy="1404938"/>
          </a:xfrm>
          <a:custGeom>
            <a:avLst/>
            <a:gdLst>
              <a:gd name="connsiteX0" fmla="*/ 1594757 w 2993571"/>
              <a:gd name="connsiteY0" fmla="*/ 1257300 h 1404257"/>
              <a:gd name="connsiteX1" fmla="*/ 1118507 w 2993571"/>
              <a:gd name="connsiteY1" fmla="*/ 1251857 h 1404257"/>
              <a:gd name="connsiteX2" fmla="*/ 644978 w 2993571"/>
              <a:gd name="connsiteY2" fmla="*/ 1254579 h 1404257"/>
              <a:gd name="connsiteX3" fmla="*/ 598714 w 2993571"/>
              <a:gd name="connsiteY3" fmla="*/ 1268186 h 1404257"/>
              <a:gd name="connsiteX4" fmla="*/ 560614 w 2993571"/>
              <a:gd name="connsiteY4" fmla="*/ 1273629 h 1404257"/>
              <a:gd name="connsiteX5" fmla="*/ 476250 w 2993571"/>
              <a:gd name="connsiteY5" fmla="*/ 1279072 h 1404257"/>
              <a:gd name="connsiteX6" fmla="*/ 413657 w 2993571"/>
              <a:gd name="connsiteY6" fmla="*/ 1276350 h 1404257"/>
              <a:gd name="connsiteX7" fmla="*/ 359228 w 2993571"/>
              <a:gd name="connsiteY7" fmla="*/ 1268186 h 1404257"/>
              <a:gd name="connsiteX8" fmla="*/ 307521 w 2993571"/>
              <a:gd name="connsiteY8" fmla="*/ 1251857 h 1404257"/>
              <a:gd name="connsiteX9" fmla="*/ 220436 w 2993571"/>
              <a:gd name="connsiteY9" fmla="*/ 1216479 h 1404257"/>
              <a:gd name="connsiteX10" fmla="*/ 117021 w 2993571"/>
              <a:gd name="connsiteY10" fmla="*/ 1167493 h 1404257"/>
              <a:gd name="connsiteX11" fmla="*/ 51707 w 2993571"/>
              <a:gd name="connsiteY11" fmla="*/ 1123950 h 1404257"/>
              <a:gd name="connsiteX12" fmla="*/ 21771 w 2993571"/>
              <a:gd name="connsiteY12" fmla="*/ 1099457 h 1404257"/>
              <a:gd name="connsiteX13" fmla="*/ 5443 w 2993571"/>
              <a:gd name="connsiteY13" fmla="*/ 1077686 h 1404257"/>
              <a:gd name="connsiteX14" fmla="*/ 0 w 2993571"/>
              <a:gd name="connsiteY14" fmla="*/ 1055915 h 1404257"/>
              <a:gd name="connsiteX15" fmla="*/ 8164 w 2993571"/>
              <a:gd name="connsiteY15" fmla="*/ 1031422 h 1404257"/>
              <a:gd name="connsiteX16" fmla="*/ 27214 w 2993571"/>
              <a:gd name="connsiteY16" fmla="*/ 1004207 h 1404257"/>
              <a:gd name="connsiteX17" fmla="*/ 62593 w 2993571"/>
              <a:gd name="connsiteY17" fmla="*/ 979715 h 1404257"/>
              <a:gd name="connsiteX18" fmla="*/ 117021 w 2993571"/>
              <a:gd name="connsiteY18" fmla="*/ 947057 h 1404257"/>
              <a:gd name="connsiteX19" fmla="*/ 432707 w 2993571"/>
              <a:gd name="connsiteY19" fmla="*/ 982436 h 1404257"/>
              <a:gd name="connsiteX20" fmla="*/ 459921 w 2993571"/>
              <a:gd name="connsiteY20" fmla="*/ 1004207 h 1404257"/>
              <a:gd name="connsiteX21" fmla="*/ 484414 w 2993571"/>
              <a:gd name="connsiteY21" fmla="*/ 1015093 h 1404257"/>
              <a:gd name="connsiteX22" fmla="*/ 533400 w 2993571"/>
              <a:gd name="connsiteY22" fmla="*/ 1028700 h 1404257"/>
              <a:gd name="connsiteX23" fmla="*/ 650421 w 2993571"/>
              <a:gd name="connsiteY23" fmla="*/ 1028700 h 1404257"/>
              <a:gd name="connsiteX24" fmla="*/ 1145721 w 2993571"/>
              <a:gd name="connsiteY24" fmla="*/ 1028700 h 1404257"/>
              <a:gd name="connsiteX25" fmla="*/ 1445078 w 2993571"/>
              <a:gd name="connsiteY25" fmla="*/ 1025979 h 1404257"/>
              <a:gd name="connsiteX26" fmla="*/ 1575707 w 2993571"/>
              <a:gd name="connsiteY26" fmla="*/ 1031422 h 1404257"/>
              <a:gd name="connsiteX27" fmla="*/ 2062843 w 2993571"/>
              <a:gd name="connsiteY27" fmla="*/ 1047750 h 1404257"/>
              <a:gd name="connsiteX28" fmla="*/ 2226128 w 2993571"/>
              <a:gd name="connsiteY28" fmla="*/ 1053193 h 1404257"/>
              <a:gd name="connsiteX29" fmla="*/ 2615293 w 2993571"/>
              <a:gd name="connsiteY29" fmla="*/ 1053193 h 1404257"/>
              <a:gd name="connsiteX30" fmla="*/ 2691493 w 2993571"/>
              <a:gd name="connsiteY30" fmla="*/ 1050472 h 1404257"/>
              <a:gd name="connsiteX31" fmla="*/ 2729593 w 2993571"/>
              <a:gd name="connsiteY31" fmla="*/ 1042307 h 1404257"/>
              <a:gd name="connsiteX32" fmla="*/ 2756807 w 2993571"/>
              <a:gd name="connsiteY32" fmla="*/ 1028700 h 1404257"/>
              <a:gd name="connsiteX33" fmla="*/ 2775857 w 2993571"/>
              <a:gd name="connsiteY33" fmla="*/ 1004207 h 1404257"/>
              <a:gd name="connsiteX34" fmla="*/ 2792186 w 2993571"/>
              <a:gd name="connsiteY34" fmla="*/ 971550 h 1404257"/>
              <a:gd name="connsiteX35" fmla="*/ 2789464 w 2993571"/>
              <a:gd name="connsiteY35" fmla="*/ 947057 h 1404257"/>
              <a:gd name="connsiteX36" fmla="*/ 2743200 w 2993571"/>
              <a:gd name="connsiteY36" fmla="*/ 693965 h 1404257"/>
              <a:gd name="connsiteX37" fmla="*/ 2667000 w 2993571"/>
              <a:gd name="connsiteY37" fmla="*/ 359229 h 1404257"/>
              <a:gd name="connsiteX38" fmla="*/ 2607128 w 2993571"/>
              <a:gd name="connsiteY38" fmla="*/ 119743 h 1404257"/>
              <a:gd name="connsiteX39" fmla="*/ 2789464 w 2993571"/>
              <a:gd name="connsiteY39" fmla="*/ 0 h 1404257"/>
              <a:gd name="connsiteX40" fmla="*/ 2813957 w 2993571"/>
              <a:gd name="connsiteY40" fmla="*/ 136072 h 1404257"/>
              <a:gd name="connsiteX41" fmla="*/ 2841171 w 2993571"/>
              <a:gd name="connsiteY41" fmla="*/ 288472 h 1404257"/>
              <a:gd name="connsiteX42" fmla="*/ 2876550 w 2993571"/>
              <a:gd name="connsiteY42" fmla="*/ 498022 h 1404257"/>
              <a:gd name="connsiteX43" fmla="*/ 2914650 w 2993571"/>
              <a:gd name="connsiteY43" fmla="*/ 723900 h 1404257"/>
              <a:gd name="connsiteX44" fmla="*/ 2936421 w 2993571"/>
              <a:gd name="connsiteY44" fmla="*/ 835479 h 1404257"/>
              <a:gd name="connsiteX45" fmla="*/ 2958193 w 2993571"/>
              <a:gd name="connsiteY45" fmla="*/ 960665 h 1404257"/>
              <a:gd name="connsiteX46" fmla="*/ 2974521 w 2993571"/>
              <a:gd name="connsiteY46" fmla="*/ 1039586 h 1404257"/>
              <a:gd name="connsiteX47" fmla="*/ 2993571 w 2993571"/>
              <a:gd name="connsiteY47" fmla="*/ 1094015 h 1404257"/>
              <a:gd name="connsiteX48" fmla="*/ 2979964 w 2993571"/>
              <a:gd name="connsiteY48" fmla="*/ 1132115 h 1404257"/>
              <a:gd name="connsiteX49" fmla="*/ 2952750 w 2993571"/>
              <a:gd name="connsiteY49" fmla="*/ 1205593 h 1404257"/>
              <a:gd name="connsiteX50" fmla="*/ 2909207 w 2993571"/>
              <a:gd name="connsiteY50" fmla="*/ 1300843 h 1404257"/>
              <a:gd name="connsiteX51" fmla="*/ 2865664 w 2993571"/>
              <a:gd name="connsiteY51" fmla="*/ 1360715 h 1404257"/>
              <a:gd name="connsiteX52" fmla="*/ 2835728 w 2993571"/>
              <a:gd name="connsiteY52" fmla="*/ 1387929 h 1404257"/>
              <a:gd name="connsiteX53" fmla="*/ 2805793 w 2993571"/>
              <a:gd name="connsiteY53" fmla="*/ 1401536 h 1404257"/>
              <a:gd name="connsiteX54" fmla="*/ 2778578 w 2993571"/>
              <a:gd name="connsiteY54" fmla="*/ 1404257 h 1404257"/>
              <a:gd name="connsiteX55" fmla="*/ 2754086 w 2993571"/>
              <a:gd name="connsiteY55" fmla="*/ 1396093 h 1404257"/>
              <a:gd name="connsiteX56" fmla="*/ 2705100 w 2993571"/>
              <a:gd name="connsiteY56" fmla="*/ 1368879 h 1404257"/>
              <a:gd name="connsiteX57" fmla="*/ 2634343 w 2993571"/>
              <a:gd name="connsiteY57" fmla="*/ 1330779 h 1404257"/>
              <a:gd name="connsiteX58" fmla="*/ 2558143 w 2993571"/>
              <a:gd name="connsiteY58" fmla="*/ 1300843 h 1404257"/>
              <a:gd name="connsiteX59" fmla="*/ 2481943 w 2993571"/>
              <a:gd name="connsiteY59" fmla="*/ 1284515 h 1404257"/>
              <a:gd name="connsiteX60" fmla="*/ 2403021 w 2993571"/>
              <a:gd name="connsiteY60" fmla="*/ 1276350 h 1404257"/>
              <a:gd name="connsiteX61" fmla="*/ 2253343 w 2993571"/>
              <a:gd name="connsiteY61" fmla="*/ 1270907 h 1404257"/>
              <a:gd name="connsiteX62" fmla="*/ 1594757 w 2993571"/>
              <a:gd name="connsiteY62" fmla="*/ 1257300 h 1404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993571" h="1404257">
                <a:moveTo>
                  <a:pt x="1594757" y="1257300"/>
                </a:moveTo>
                <a:lnTo>
                  <a:pt x="1118507" y="1251857"/>
                </a:lnTo>
                <a:lnTo>
                  <a:pt x="644978" y="1254579"/>
                </a:lnTo>
                <a:lnTo>
                  <a:pt x="598714" y="1268186"/>
                </a:lnTo>
                <a:lnTo>
                  <a:pt x="560614" y="1273629"/>
                </a:lnTo>
                <a:lnTo>
                  <a:pt x="476250" y="1279072"/>
                </a:lnTo>
                <a:lnTo>
                  <a:pt x="413657" y="1276350"/>
                </a:lnTo>
                <a:lnTo>
                  <a:pt x="359228" y="1268186"/>
                </a:lnTo>
                <a:lnTo>
                  <a:pt x="307521" y="1251857"/>
                </a:lnTo>
                <a:lnTo>
                  <a:pt x="220436" y="1216479"/>
                </a:lnTo>
                <a:lnTo>
                  <a:pt x="117021" y="1167493"/>
                </a:lnTo>
                <a:lnTo>
                  <a:pt x="51707" y="1123950"/>
                </a:lnTo>
                <a:lnTo>
                  <a:pt x="21771" y="1099457"/>
                </a:lnTo>
                <a:lnTo>
                  <a:pt x="5443" y="1077686"/>
                </a:lnTo>
                <a:lnTo>
                  <a:pt x="0" y="1055915"/>
                </a:lnTo>
                <a:lnTo>
                  <a:pt x="8164" y="1031422"/>
                </a:lnTo>
                <a:lnTo>
                  <a:pt x="27214" y="1004207"/>
                </a:lnTo>
                <a:lnTo>
                  <a:pt x="62593" y="979715"/>
                </a:lnTo>
                <a:lnTo>
                  <a:pt x="117021" y="947057"/>
                </a:lnTo>
                <a:lnTo>
                  <a:pt x="432707" y="982436"/>
                </a:lnTo>
                <a:lnTo>
                  <a:pt x="459921" y="1004207"/>
                </a:lnTo>
                <a:lnTo>
                  <a:pt x="484414" y="1015093"/>
                </a:lnTo>
                <a:lnTo>
                  <a:pt x="533400" y="1028700"/>
                </a:lnTo>
                <a:lnTo>
                  <a:pt x="650421" y="1028700"/>
                </a:lnTo>
                <a:lnTo>
                  <a:pt x="1145721" y="1028700"/>
                </a:lnTo>
                <a:lnTo>
                  <a:pt x="1445078" y="1025979"/>
                </a:lnTo>
                <a:lnTo>
                  <a:pt x="1575707" y="1031422"/>
                </a:lnTo>
                <a:lnTo>
                  <a:pt x="2062843" y="1047750"/>
                </a:lnTo>
                <a:lnTo>
                  <a:pt x="2226128" y="1053193"/>
                </a:lnTo>
                <a:lnTo>
                  <a:pt x="2615293" y="1053193"/>
                </a:lnTo>
                <a:lnTo>
                  <a:pt x="2691493" y="1050472"/>
                </a:lnTo>
                <a:lnTo>
                  <a:pt x="2729593" y="1042307"/>
                </a:lnTo>
                <a:lnTo>
                  <a:pt x="2756807" y="1028700"/>
                </a:lnTo>
                <a:lnTo>
                  <a:pt x="2775857" y="1004207"/>
                </a:lnTo>
                <a:lnTo>
                  <a:pt x="2792186" y="971550"/>
                </a:lnTo>
                <a:lnTo>
                  <a:pt x="2789464" y="947057"/>
                </a:lnTo>
                <a:lnTo>
                  <a:pt x="2743200" y="693965"/>
                </a:lnTo>
                <a:lnTo>
                  <a:pt x="2667000" y="359229"/>
                </a:lnTo>
                <a:lnTo>
                  <a:pt x="2607128" y="119743"/>
                </a:lnTo>
                <a:lnTo>
                  <a:pt x="2789464" y="0"/>
                </a:lnTo>
                <a:lnTo>
                  <a:pt x="2813957" y="136072"/>
                </a:lnTo>
                <a:lnTo>
                  <a:pt x="2841171" y="288472"/>
                </a:lnTo>
                <a:lnTo>
                  <a:pt x="2876550" y="498022"/>
                </a:lnTo>
                <a:lnTo>
                  <a:pt x="2914650" y="723900"/>
                </a:lnTo>
                <a:lnTo>
                  <a:pt x="2936421" y="835479"/>
                </a:lnTo>
                <a:lnTo>
                  <a:pt x="2958193" y="960665"/>
                </a:lnTo>
                <a:lnTo>
                  <a:pt x="2974521" y="1039586"/>
                </a:lnTo>
                <a:lnTo>
                  <a:pt x="2993571" y="1094015"/>
                </a:lnTo>
                <a:lnTo>
                  <a:pt x="2979964" y="1132115"/>
                </a:lnTo>
                <a:lnTo>
                  <a:pt x="2952750" y="1205593"/>
                </a:lnTo>
                <a:lnTo>
                  <a:pt x="2909207" y="1300843"/>
                </a:lnTo>
                <a:lnTo>
                  <a:pt x="2865664" y="1360715"/>
                </a:lnTo>
                <a:lnTo>
                  <a:pt x="2835728" y="1387929"/>
                </a:lnTo>
                <a:lnTo>
                  <a:pt x="2805793" y="1401536"/>
                </a:lnTo>
                <a:lnTo>
                  <a:pt x="2778578" y="1404257"/>
                </a:lnTo>
                <a:lnTo>
                  <a:pt x="2754086" y="1396093"/>
                </a:lnTo>
                <a:lnTo>
                  <a:pt x="2705100" y="1368879"/>
                </a:lnTo>
                <a:lnTo>
                  <a:pt x="2634343" y="1330779"/>
                </a:lnTo>
                <a:lnTo>
                  <a:pt x="2558143" y="1300843"/>
                </a:lnTo>
                <a:lnTo>
                  <a:pt x="2481943" y="1284515"/>
                </a:lnTo>
                <a:lnTo>
                  <a:pt x="2403021" y="1276350"/>
                </a:lnTo>
                <a:lnTo>
                  <a:pt x="2253343" y="1270907"/>
                </a:lnTo>
                <a:lnTo>
                  <a:pt x="1594757" y="12573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63F2EA22-7056-4131-A802-87786F861790}"/>
              </a:ext>
            </a:extLst>
          </p:cNvPr>
          <p:cNvSpPr/>
          <p:nvPr/>
        </p:nvSpPr>
        <p:spPr>
          <a:xfrm>
            <a:off x="3821113" y="5348288"/>
            <a:ext cx="579437" cy="419100"/>
          </a:xfrm>
          <a:custGeom>
            <a:avLst/>
            <a:gdLst>
              <a:gd name="connsiteX0" fmla="*/ 190500 w 578644"/>
              <a:gd name="connsiteY0" fmla="*/ 33337 h 419100"/>
              <a:gd name="connsiteX1" fmla="*/ 445294 w 578644"/>
              <a:gd name="connsiteY1" fmla="*/ 88106 h 419100"/>
              <a:gd name="connsiteX2" fmla="*/ 461963 w 578644"/>
              <a:gd name="connsiteY2" fmla="*/ 90487 h 419100"/>
              <a:gd name="connsiteX3" fmla="*/ 490538 w 578644"/>
              <a:gd name="connsiteY3" fmla="*/ 85725 h 419100"/>
              <a:gd name="connsiteX4" fmla="*/ 578644 w 578644"/>
              <a:gd name="connsiteY4" fmla="*/ 28575 h 419100"/>
              <a:gd name="connsiteX5" fmla="*/ 528638 w 578644"/>
              <a:gd name="connsiteY5" fmla="*/ 419100 h 419100"/>
              <a:gd name="connsiteX6" fmla="*/ 485775 w 578644"/>
              <a:gd name="connsiteY6" fmla="*/ 383381 h 419100"/>
              <a:gd name="connsiteX7" fmla="*/ 419100 w 578644"/>
              <a:gd name="connsiteY7" fmla="*/ 309562 h 419100"/>
              <a:gd name="connsiteX8" fmla="*/ 381000 w 578644"/>
              <a:gd name="connsiteY8" fmla="*/ 273843 h 419100"/>
              <a:gd name="connsiteX9" fmla="*/ 330994 w 578644"/>
              <a:gd name="connsiteY9" fmla="*/ 235743 h 419100"/>
              <a:gd name="connsiteX10" fmla="*/ 276225 w 578644"/>
              <a:gd name="connsiteY10" fmla="*/ 202406 h 419100"/>
              <a:gd name="connsiteX11" fmla="*/ 200025 w 578644"/>
              <a:gd name="connsiteY11" fmla="*/ 157162 h 419100"/>
              <a:gd name="connsiteX12" fmla="*/ 128588 w 578644"/>
              <a:gd name="connsiteY12" fmla="*/ 119062 h 419100"/>
              <a:gd name="connsiteX13" fmla="*/ 76200 w 578644"/>
              <a:gd name="connsiteY13" fmla="*/ 95250 h 419100"/>
              <a:gd name="connsiteX14" fmla="*/ 33338 w 578644"/>
              <a:gd name="connsiteY14" fmla="*/ 73818 h 419100"/>
              <a:gd name="connsiteX15" fmla="*/ 16669 w 578644"/>
              <a:gd name="connsiteY15" fmla="*/ 59531 h 419100"/>
              <a:gd name="connsiteX16" fmla="*/ 4763 w 578644"/>
              <a:gd name="connsiteY16" fmla="*/ 45243 h 419100"/>
              <a:gd name="connsiteX17" fmla="*/ 0 w 578644"/>
              <a:gd name="connsiteY17" fmla="*/ 26193 h 419100"/>
              <a:gd name="connsiteX18" fmla="*/ 7144 w 578644"/>
              <a:gd name="connsiteY18" fmla="*/ 9525 h 419100"/>
              <a:gd name="connsiteX19" fmla="*/ 26194 w 578644"/>
              <a:gd name="connsiteY19" fmla="*/ 2381 h 419100"/>
              <a:gd name="connsiteX20" fmla="*/ 50007 w 578644"/>
              <a:gd name="connsiteY20" fmla="*/ 0 h 419100"/>
              <a:gd name="connsiteX21" fmla="*/ 190500 w 578644"/>
              <a:gd name="connsiteY21" fmla="*/ 33337 h 419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78644" h="419100">
                <a:moveTo>
                  <a:pt x="190500" y="33337"/>
                </a:moveTo>
                <a:lnTo>
                  <a:pt x="445294" y="88106"/>
                </a:lnTo>
                <a:lnTo>
                  <a:pt x="461963" y="90487"/>
                </a:lnTo>
                <a:lnTo>
                  <a:pt x="490538" y="85725"/>
                </a:lnTo>
                <a:lnTo>
                  <a:pt x="578644" y="28575"/>
                </a:lnTo>
                <a:lnTo>
                  <a:pt x="528638" y="419100"/>
                </a:lnTo>
                <a:lnTo>
                  <a:pt x="485775" y="383381"/>
                </a:lnTo>
                <a:lnTo>
                  <a:pt x="419100" y="309562"/>
                </a:lnTo>
                <a:lnTo>
                  <a:pt x="381000" y="273843"/>
                </a:lnTo>
                <a:lnTo>
                  <a:pt x="330994" y="235743"/>
                </a:lnTo>
                <a:lnTo>
                  <a:pt x="276225" y="202406"/>
                </a:lnTo>
                <a:lnTo>
                  <a:pt x="200025" y="157162"/>
                </a:lnTo>
                <a:lnTo>
                  <a:pt x="128588" y="119062"/>
                </a:lnTo>
                <a:lnTo>
                  <a:pt x="76200" y="95250"/>
                </a:lnTo>
                <a:lnTo>
                  <a:pt x="33338" y="73818"/>
                </a:lnTo>
                <a:lnTo>
                  <a:pt x="16669" y="59531"/>
                </a:lnTo>
                <a:lnTo>
                  <a:pt x="4763" y="45243"/>
                </a:lnTo>
                <a:lnTo>
                  <a:pt x="0" y="26193"/>
                </a:lnTo>
                <a:lnTo>
                  <a:pt x="7144" y="9525"/>
                </a:lnTo>
                <a:lnTo>
                  <a:pt x="26194" y="2381"/>
                </a:lnTo>
                <a:lnTo>
                  <a:pt x="50007" y="0"/>
                </a:lnTo>
                <a:lnTo>
                  <a:pt x="190500" y="333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F99CEBC-4599-4ED7-B2C7-DDE364F19CC8}"/>
              </a:ext>
            </a:extLst>
          </p:cNvPr>
          <p:cNvSpPr/>
          <p:nvPr/>
        </p:nvSpPr>
        <p:spPr>
          <a:xfrm>
            <a:off x="3448050" y="3600450"/>
            <a:ext cx="1017588" cy="333375"/>
          </a:xfrm>
          <a:custGeom>
            <a:avLst/>
            <a:gdLst>
              <a:gd name="connsiteX0" fmla="*/ 459581 w 1016794"/>
              <a:gd name="connsiteY0" fmla="*/ 259556 h 333375"/>
              <a:gd name="connsiteX1" fmla="*/ 0 w 1016794"/>
              <a:gd name="connsiteY1" fmla="*/ 333375 h 333375"/>
              <a:gd name="connsiteX2" fmla="*/ 0 w 1016794"/>
              <a:gd name="connsiteY2" fmla="*/ 135731 h 333375"/>
              <a:gd name="connsiteX3" fmla="*/ 128588 w 1016794"/>
              <a:gd name="connsiteY3" fmla="*/ 140494 h 333375"/>
              <a:gd name="connsiteX4" fmla="*/ 207169 w 1016794"/>
              <a:gd name="connsiteY4" fmla="*/ 135731 h 333375"/>
              <a:gd name="connsiteX5" fmla="*/ 311944 w 1016794"/>
              <a:gd name="connsiteY5" fmla="*/ 119063 h 333375"/>
              <a:gd name="connsiteX6" fmla="*/ 511969 w 1016794"/>
              <a:gd name="connsiteY6" fmla="*/ 80963 h 333375"/>
              <a:gd name="connsiteX7" fmla="*/ 726281 w 1016794"/>
              <a:gd name="connsiteY7" fmla="*/ 42863 h 333375"/>
              <a:gd name="connsiteX8" fmla="*/ 1016794 w 1016794"/>
              <a:gd name="connsiteY8" fmla="*/ 0 h 333375"/>
              <a:gd name="connsiteX9" fmla="*/ 1016794 w 1016794"/>
              <a:gd name="connsiteY9" fmla="*/ 185738 h 333375"/>
              <a:gd name="connsiteX10" fmla="*/ 716756 w 1016794"/>
              <a:gd name="connsiteY10" fmla="*/ 223838 h 333375"/>
              <a:gd name="connsiteX11" fmla="*/ 459581 w 1016794"/>
              <a:gd name="connsiteY11" fmla="*/ 259556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16794" h="333375">
                <a:moveTo>
                  <a:pt x="459581" y="259556"/>
                </a:moveTo>
                <a:lnTo>
                  <a:pt x="0" y="333375"/>
                </a:lnTo>
                <a:lnTo>
                  <a:pt x="0" y="135731"/>
                </a:lnTo>
                <a:lnTo>
                  <a:pt x="128588" y="140494"/>
                </a:lnTo>
                <a:lnTo>
                  <a:pt x="207169" y="135731"/>
                </a:lnTo>
                <a:lnTo>
                  <a:pt x="311944" y="119063"/>
                </a:lnTo>
                <a:lnTo>
                  <a:pt x="511969" y="80963"/>
                </a:lnTo>
                <a:lnTo>
                  <a:pt x="726281" y="42863"/>
                </a:lnTo>
                <a:lnTo>
                  <a:pt x="1016794" y="0"/>
                </a:lnTo>
                <a:lnTo>
                  <a:pt x="1016794" y="185738"/>
                </a:lnTo>
                <a:lnTo>
                  <a:pt x="716756" y="223838"/>
                </a:lnTo>
                <a:lnTo>
                  <a:pt x="459581" y="2595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E0F6F609-7CD4-4411-970C-48359AB18386}"/>
              </a:ext>
            </a:extLst>
          </p:cNvPr>
          <p:cNvSpPr/>
          <p:nvPr/>
        </p:nvSpPr>
        <p:spPr>
          <a:xfrm>
            <a:off x="3357563" y="4248150"/>
            <a:ext cx="1090612" cy="334963"/>
          </a:xfrm>
          <a:custGeom>
            <a:avLst/>
            <a:gdLst>
              <a:gd name="connsiteX0" fmla="*/ 428625 w 1090612"/>
              <a:gd name="connsiteY0" fmla="*/ 250031 h 335756"/>
              <a:gd name="connsiteX1" fmla="*/ 0 w 1090612"/>
              <a:gd name="connsiteY1" fmla="*/ 335756 h 335756"/>
              <a:gd name="connsiteX2" fmla="*/ 7143 w 1090612"/>
              <a:gd name="connsiteY2" fmla="*/ 157163 h 335756"/>
              <a:gd name="connsiteX3" fmla="*/ 240506 w 1090612"/>
              <a:gd name="connsiteY3" fmla="*/ 121444 h 335756"/>
              <a:gd name="connsiteX4" fmla="*/ 514350 w 1090612"/>
              <a:gd name="connsiteY4" fmla="*/ 78581 h 335756"/>
              <a:gd name="connsiteX5" fmla="*/ 792956 w 1090612"/>
              <a:gd name="connsiteY5" fmla="*/ 35719 h 335756"/>
              <a:gd name="connsiteX6" fmla="*/ 1090612 w 1090612"/>
              <a:gd name="connsiteY6" fmla="*/ 0 h 335756"/>
              <a:gd name="connsiteX7" fmla="*/ 1083468 w 1090612"/>
              <a:gd name="connsiteY7" fmla="*/ 159544 h 335756"/>
              <a:gd name="connsiteX8" fmla="*/ 790575 w 1090612"/>
              <a:gd name="connsiteY8" fmla="*/ 192881 h 335756"/>
              <a:gd name="connsiteX9" fmla="*/ 428625 w 1090612"/>
              <a:gd name="connsiteY9" fmla="*/ 250031 h 335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90612" h="335756">
                <a:moveTo>
                  <a:pt x="428625" y="250031"/>
                </a:moveTo>
                <a:lnTo>
                  <a:pt x="0" y="335756"/>
                </a:lnTo>
                <a:lnTo>
                  <a:pt x="7143" y="157163"/>
                </a:lnTo>
                <a:lnTo>
                  <a:pt x="240506" y="121444"/>
                </a:lnTo>
                <a:lnTo>
                  <a:pt x="514350" y="78581"/>
                </a:lnTo>
                <a:lnTo>
                  <a:pt x="792956" y="35719"/>
                </a:lnTo>
                <a:lnTo>
                  <a:pt x="1090612" y="0"/>
                </a:lnTo>
                <a:lnTo>
                  <a:pt x="1083468" y="159544"/>
                </a:lnTo>
                <a:lnTo>
                  <a:pt x="790575" y="192881"/>
                </a:lnTo>
                <a:lnTo>
                  <a:pt x="428625" y="2500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9A6EDD24-DEF1-4A46-8D76-32C91E0552E1}"/>
              </a:ext>
            </a:extLst>
          </p:cNvPr>
          <p:cNvSpPr/>
          <p:nvPr/>
        </p:nvSpPr>
        <p:spPr>
          <a:xfrm rot="16200000">
            <a:off x="5393532" y="4121944"/>
            <a:ext cx="2319337" cy="1216025"/>
          </a:xfrm>
          <a:custGeom>
            <a:avLst/>
            <a:gdLst>
              <a:gd name="connsiteX0" fmla="*/ 1076325 w 2319338"/>
              <a:gd name="connsiteY0" fmla="*/ 569119 h 1216819"/>
              <a:gd name="connsiteX1" fmla="*/ 1245394 w 2319338"/>
              <a:gd name="connsiteY1" fmla="*/ 628650 h 1216819"/>
              <a:gd name="connsiteX2" fmla="*/ 1390650 w 2319338"/>
              <a:gd name="connsiteY2" fmla="*/ 676275 h 1216819"/>
              <a:gd name="connsiteX3" fmla="*/ 1516857 w 2319338"/>
              <a:gd name="connsiteY3" fmla="*/ 714375 h 1216819"/>
              <a:gd name="connsiteX4" fmla="*/ 1678782 w 2319338"/>
              <a:gd name="connsiteY4" fmla="*/ 757238 h 1216819"/>
              <a:gd name="connsiteX5" fmla="*/ 1800225 w 2319338"/>
              <a:gd name="connsiteY5" fmla="*/ 788194 h 1216819"/>
              <a:gd name="connsiteX6" fmla="*/ 1959769 w 2319338"/>
              <a:gd name="connsiteY6" fmla="*/ 823913 h 1216819"/>
              <a:gd name="connsiteX7" fmla="*/ 2083594 w 2319338"/>
              <a:gd name="connsiteY7" fmla="*/ 852488 h 1216819"/>
              <a:gd name="connsiteX8" fmla="*/ 2159794 w 2319338"/>
              <a:gd name="connsiteY8" fmla="*/ 866775 h 1216819"/>
              <a:gd name="connsiteX9" fmla="*/ 2219325 w 2319338"/>
              <a:gd name="connsiteY9" fmla="*/ 876300 h 1216819"/>
              <a:gd name="connsiteX10" fmla="*/ 2264569 w 2319338"/>
              <a:gd name="connsiteY10" fmla="*/ 878682 h 1216819"/>
              <a:gd name="connsiteX11" fmla="*/ 2283619 w 2319338"/>
              <a:gd name="connsiteY11" fmla="*/ 871538 h 1216819"/>
              <a:gd name="connsiteX12" fmla="*/ 2319338 w 2319338"/>
              <a:gd name="connsiteY12" fmla="*/ 823913 h 1216819"/>
              <a:gd name="connsiteX13" fmla="*/ 2140744 w 2319338"/>
              <a:gd name="connsiteY13" fmla="*/ 1216819 h 1216819"/>
              <a:gd name="connsiteX14" fmla="*/ 2112169 w 2319338"/>
              <a:gd name="connsiteY14" fmla="*/ 1190625 h 1216819"/>
              <a:gd name="connsiteX15" fmla="*/ 2057400 w 2319338"/>
              <a:gd name="connsiteY15" fmla="*/ 1135857 h 1216819"/>
              <a:gd name="connsiteX16" fmla="*/ 2016919 w 2319338"/>
              <a:gd name="connsiteY16" fmla="*/ 1102519 h 1216819"/>
              <a:gd name="connsiteX17" fmla="*/ 1957388 w 2319338"/>
              <a:gd name="connsiteY17" fmla="*/ 1083469 h 1216819"/>
              <a:gd name="connsiteX18" fmla="*/ 1702594 w 2319338"/>
              <a:gd name="connsiteY18" fmla="*/ 1009650 h 1216819"/>
              <a:gd name="connsiteX19" fmla="*/ 1421607 w 2319338"/>
              <a:gd name="connsiteY19" fmla="*/ 921544 h 1216819"/>
              <a:gd name="connsiteX20" fmla="*/ 1173957 w 2319338"/>
              <a:gd name="connsiteY20" fmla="*/ 840582 h 1216819"/>
              <a:gd name="connsiteX21" fmla="*/ 923925 w 2319338"/>
              <a:gd name="connsiteY21" fmla="*/ 750094 h 1216819"/>
              <a:gd name="connsiteX22" fmla="*/ 726282 w 2319338"/>
              <a:gd name="connsiteY22" fmla="*/ 673894 h 1216819"/>
              <a:gd name="connsiteX23" fmla="*/ 569119 w 2319338"/>
              <a:gd name="connsiteY23" fmla="*/ 604838 h 1216819"/>
              <a:gd name="connsiteX24" fmla="*/ 473869 w 2319338"/>
              <a:gd name="connsiteY24" fmla="*/ 554832 h 1216819"/>
              <a:gd name="connsiteX25" fmla="*/ 385763 w 2319338"/>
              <a:gd name="connsiteY25" fmla="*/ 500063 h 1216819"/>
              <a:gd name="connsiteX26" fmla="*/ 285750 w 2319338"/>
              <a:gd name="connsiteY26" fmla="*/ 433388 h 1216819"/>
              <a:gd name="connsiteX27" fmla="*/ 202407 w 2319338"/>
              <a:gd name="connsiteY27" fmla="*/ 371475 h 1216819"/>
              <a:gd name="connsiteX28" fmla="*/ 166688 w 2319338"/>
              <a:gd name="connsiteY28" fmla="*/ 335757 h 1216819"/>
              <a:gd name="connsiteX29" fmla="*/ 107157 w 2319338"/>
              <a:gd name="connsiteY29" fmla="*/ 278607 h 1216819"/>
              <a:gd name="connsiteX30" fmla="*/ 76200 w 2319338"/>
              <a:gd name="connsiteY30" fmla="*/ 245269 h 1216819"/>
              <a:gd name="connsiteX31" fmla="*/ 45244 w 2319338"/>
              <a:gd name="connsiteY31" fmla="*/ 204788 h 1216819"/>
              <a:gd name="connsiteX32" fmla="*/ 23813 w 2319338"/>
              <a:gd name="connsiteY32" fmla="*/ 164307 h 1216819"/>
              <a:gd name="connsiteX33" fmla="*/ 7144 w 2319338"/>
              <a:gd name="connsiteY33" fmla="*/ 111919 h 1216819"/>
              <a:gd name="connsiteX34" fmla="*/ 0 w 2319338"/>
              <a:gd name="connsiteY34" fmla="*/ 78582 h 1216819"/>
              <a:gd name="connsiteX35" fmla="*/ 4763 w 2319338"/>
              <a:gd name="connsiteY35" fmla="*/ 52388 h 1216819"/>
              <a:gd name="connsiteX36" fmla="*/ 14288 w 2319338"/>
              <a:gd name="connsiteY36" fmla="*/ 30957 h 1216819"/>
              <a:gd name="connsiteX37" fmla="*/ 38100 w 2319338"/>
              <a:gd name="connsiteY37" fmla="*/ 14288 h 1216819"/>
              <a:gd name="connsiteX38" fmla="*/ 88107 w 2319338"/>
              <a:gd name="connsiteY38" fmla="*/ 4763 h 1216819"/>
              <a:gd name="connsiteX39" fmla="*/ 133350 w 2319338"/>
              <a:gd name="connsiteY39" fmla="*/ 0 h 1216819"/>
              <a:gd name="connsiteX40" fmla="*/ 490538 w 2319338"/>
              <a:gd name="connsiteY40" fmla="*/ 200025 h 1216819"/>
              <a:gd name="connsiteX41" fmla="*/ 519113 w 2319338"/>
              <a:gd name="connsiteY41" fmla="*/ 238125 h 1216819"/>
              <a:gd name="connsiteX42" fmla="*/ 557213 w 2319338"/>
              <a:gd name="connsiteY42" fmla="*/ 276225 h 1216819"/>
              <a:gd name="connsiteX43" fmla="*/ 595313 w 2319338"/>
              <a:gd name="connsiteY43" fmla="*/ 316707 h 1216819"/>
              <a:gd name="connsiteX44" fmla="*/ 650082 w 2319338"/>
              <a:gd name="connsiteY44" fmla="*/ 359569 h 1216819"/>
              <a:gd name="connsiteX45" fmla="*/ 721519 w 2319338"/>
              <a:gd name="connsiteY45" fmla="*/ 407194 h 1216819"/>
              <a:gd name="connsiteX46" fmla="*/ 804863 w 2319338"/>
              <a:gd name="connsiteY46" fmla="*/ 452438 h 1216819"/>
              <a:gd name="connsiteX47" fmla="*/ 914400 w 2319338"/>
              <a:gd name="connsiteY47" fmla="*/ 504825 h 1216819"/>
              <a:gd name="connsiteX48" fmla="*/ 1076325 w 2319338"/>
              <a:gd name="connsiteY48" fmla="*/ 569119 h 1216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319338" h="1216819">
                <a:moveTo>
                  <a:pt x="1076325" y="569119"/>
                </a:moveTo>
                <a:lnTo>
                  <a:pt x="1245394" y="628650"/>
                </a:lnTo>
                <a:lnTo>
                  <a:pt x="1390650" y="676275"/>
                </a:lnTo>
                <a:lnTo>
                  <a:pt x="1516857" y="714375"/>
                </a:lnTo>
                <a:lnTo>
                  <a:pt x="1678782" y="757238"/>
                </a:lnTo>
                <a:lnTo>
                  <a:pt x="1800225" y="788194"/>
                </a:lnTo>
                <a:lnTo>
                  <a:pt x="1959769" y="823913"/>
                </a:lnTo>
                <a:lnTo>
                  <a:pt x="2083594" y="852488"/>
                </a:lnTo>
                <a:lnTo>
                  <a:pt x="2159794" y="866775"/>
                </a:lnTo>
                <a:lnTo>
                  <a:pt x="2219325" y="876300"/>
                </a:lnTo>
                <a:lnTo>
                  <a:pt x="2264569" y="878682"/>
                </a:lnTo>
                <a:lnTo>
                  <a:pt x="2283619" y="871538"/>
                </a:lnTo>
                <a:lnTo>
                  <a:pt x="2319338" y="823913"/>
                </a:lnTo>
                <a:lnTo>
                  <a:pt x="2140744" y="1216819"/>
                </a:lnTo>
                <a:lnTo>
                  <a:pt x="2112169" y="1190625"/>
                </a:lnTo>
                <a:lnTo>
                  <a:pt x="2057400" y="1135857"/>
                </a:lnTo>
                <a:lnTo>
                  <a:pt x="2016919" y="1102519"/>
                </a:lnTo>
                <a:lnTo>
                  <a:pt x="1957388" y="1083469"/>
                </a:lnTo>
                <a:lnTo>
                  <a:pt x="1702594" y="1009650"/>
                </a:lnTo>
                <a:lnTo>
                  <a:pt x="1421607" y="921544"/>
                </a:lnTo>
                <a:lnTo>
                  <a:pt x="1173957" y="840582"/>
                </a:lnTo>
                <a:lnTo>
                  <a:pt x="923925" y="750094"/>
                </a:lnTo>
                <a:lnTo>
                  <a:pt x="726282" y="673894"/>
                </a:lnTo>
                <a:lnTo>
                  <a:pt x="569119" y="604838"/>
                </a:lnTo>
                <a:lnTo>
                  <a:pt x="473869" y="554832"/>
                </a:lnTo>
                <a:lnTo>
                  <a:pt x="385763" y="500063"/>
                </a:lnTo>
                <a:lnTo>
                  <a:pt x="285750" y="433388"/>
                </a:lnTo>
                <a:lnTo>
                  <a:pt x="202407" y="371475"/>
                </a:lnTo>
                <a:lnTo>
                  <a:pt x="166688" y="335757"/>
                </a:lnTo>
                <a:lnTo>
                  <a:pt x="107157" y="278607"/>
                </a:lnTo>
                <a:lnTo>
                  <a:pt x="76200" y="245269"/>
                </a:lnTo>
                <a:lnTo>
                  <a:pt x="45244" y="204788"/>
                </a:lnTo>
                <a:lnTo>
                  <a:pt x="23813" y="164307"/>
                </a:lnTo>
                <a:lnTo>
                  <a:pt x="7144" y="111919"/>
                </a:lnTo>
                <a:lnTo>
                  <a:pt x="0" y="78582"/>
                </a:lnTo>
                <a:lnTo>
                  <a:pt x="4763" y="52388"/>
                </a:lnTo>
                <a:lnTo>
                  <a:pt x="14288" y="30957"/>
                </a:lnTo>
                <a:lnTo>
                  <a:pt x="38100" y="14288"/>
                </a:lnTo>
                <a:lnTo>
                  <a:pt x="88107" y="4763"/>
                </a:lnTo>
                <a:lnTo>
                  <a:pt x="133350" y="0"/>
                </a:lnTo>
                <a:lnTo>
                  <a:pt x="490538" y="200025"/>
                </a:lnTo>
                <a:lnTo>
                  <a:pt x="519113" y="238125"/>
                </a:lnTo>
                <a:lnTo>
                  <a:pt x="557213" y="276225"/>
                </a:lnTo>
                <a:lnTo>
                  <a:pt x="595313" y="316707"/>
                </a:lnTo>
                <a:lnTo>
                  <a:pt x="650082" y="359569"/>
                </a:lnTo>
                <a:lnTo>
                  <a:pt x="721519" y="407194"/>
                </a:lnTo>
                <a:lnTo>
                  <a:pt x="804863" y="452438"/>
                </a:lnTo>
                <a:lnTo>
                  <a:pt x="914400" y="504825"/>
                </a:lnTo>
                <a:lnTo>
                  <a:pt x="1076325" y="5691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3CDAB6F5-4E12-4FE9-903B-F4D2FE0EC94C}"/>
              </a:ext>
            </a:extLst>
          </p:cNvPr>
          <p:cNvSpPr/>
          <p:nvPr/>
        </p:nvSpPr>
        <p:spPr>
          <a:xfrm>
            <a:off x="5557838" y="5310188"/>
            <a:ext cx="660400" cy="482600"/>
          </a:xfrm>
          <a:custGeom>
            <a:avLst/>
            <a:gdLst>
              <a:gd name="connsiteX0" fmla="*/ 197643 w 659606"/>
              <a:gd name="connsiteY0" fmla="*/ 69056 h 483393"/>
              <a:gd name="connsiteX1" fmla="*/ 307181 w 659606"/>
              <a:gd name="connsiteY1" fmla="*/ 107156 h 483393"/>
              <a:gd name="connsiteX2" fmla="*/ 340518 w 659606"/>
              <a:gd name="connsiteY2" fmla="*/ 116681 h 483393"/>
              <a:gd name="connsiteX3" fmla="*/ 376237 w 659606"/>
              <a:gd name="connsiteY3" fmla="*/ 121443 h 483393"/>
              <a:gd name="connsiteX4" fmla="*/ 428625 w 659606"/>
              <a:gd name="connsiteY4" fmla="*/ 126206 h 483393"/>
              <a:gd name="connsiteX5" fmla="*/ 454818 w 659606"/>
              <a:gd name="connsiteY5" fmla="*/ 126206 h 483393"/>
              <a:gd name="connsiteX6" fmla="*/ 497681 w 659606"/>
              <a:gd name="connsiteY6" fmla="*/ 123825 h 483393"/>
              <a:gd name="connsiteX7" fmla="*/ 535781 w 659606"/>
              <a:gd name="connsiteY7" fmla="*/ 114300 h 483393"/>
              <a:gd name="connsiteX8" fmla="*/ 659606 w 659606"/>
              <a:gd name="connsiteY8" fmla="*/ 47625 h 483393"/>
              <a:gd name="connsiteX9" fmla="*/ 404812 w 659606"/>
              <a:gd name="connsiteY9" fmla="*/ 483393 h 483393"/>
              <a:gd name="connsiteX10" fmla="*/ 385762 w 659606"/>
              <a:gd name="connsiteY10" fmla="*/ 454818 h 483393"/>
              <a:gd name="connsiteX11" fmla="*/ 371475 w 659606"/>
              <a:gd name="connsiteY11" fmla="*/ 416718 h 483393"/>
              <a:gd name="connsiteX12" fmla="*/ 338137 w 659606"/>
              <a:gd name="connsiteY12" fmla="*/ 361950 h 483393"/>
              <a:gd name="connsiteX13" fmla="*/ 304800 w 659606"/>
              <a:gd name="connsiteY13" fmla="*/ 314325 h 483393"/>
              <a:gd name="connsiteX14" fmla="*/ 269081 w 659606"/>
              <a:gd name="connsiteY14" fmla="*/ 271462 h 483393"/>
              <a:gd name="connsiteX15" fmla="*/ 221456 w 659606"/>
              <a:gd name="connsiteY15" fmla="*/ 221456 h 483393"/>
              <a:gd name="connsiteX16" fmla="*/ 157162 w 659606"/>
              <a:gd name="connsiteY16" fmla="*/ 164306 h 483393"/>
              <a:gd name="connsiteX17" fmla="*/ 111918 w 659606"/>
              <a:gd name="connsiteY17" fmla="*/ 130968 h 483393"/>
              <a:gd name="connsiteX18" fmla="*/ 64293 w 659606"/>
              <a:gd name="connsiteY18" fmla="*/ 100012 h 483393"/>
              <a:gd name="connsiteX19" fmla="*/ 21431 w 659606"/>
              <a:gd name="connsiteY19" fmla="*/ 73818 h 483393"/>
              <a:gd name="connsiteX20" fmla="*/ 11906 w 659606"/>
              <a:gd name="connsiteY20" fmla="*/ 64293 h 483393"/>
              <a:gd name="connsiteX21" fmla="*/ 0 w 659606"/>
              <a:gd name="connsiteY21" fmla="*/ 47625 h 483393"/>
              <a:gd name="connsiteX22" fmla="*/ 0 w 659606"/>
              <a:gd name="connsiteY22" fmla="*/ 19050 h 483393"/>
              <a:gd name="connsiteX23" fmla="*/ 4762 w 659606"/>
              <a:gd name="connsiteY23" fmla="*/ 4762 h 483393"/>
              <a:gd name="connsiteX24" fmla="*/ 19050 w 659606"/>
              <a:gd name="connsiteY24" fmla="*/ 0 h 483393"/>
              <a:gd name="connsiteX25" fmla="*/ 47625 w 659606"/>
              <a:gd name="connsiteY25" fmla="*/ 9525 h 483393"/>
              <a:gd name="connsiteX26" fmla="*/ 197643 w 659606"/>
              <a:gd name="connsiteY26" fmla="*/ 69056 h 483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59606" h="483393">
                <a:moveTo>
                  <a:pt x="197643" y="69056"/>
                </a:moveTo>
                <a:lnTo>
                  <a:pt x="307181" y="107156"/>
                </a:lnTo>
                <a:lnTo>
                  <a:pt x="340518" y="116681"/>
                </a:lnTo>
                <a:lnTo>
                  <a:pt x="376237" y="121443"/>
                </a:lnTo>
                <a:lnTo>
                  <a:pt x="428625" y="126206"/>
                </a:lnTo>
                <a:lnTo>
                  <a:pt x="454818" y="126206"/>
                </a:lnTo>
                <a:lnTo>
                  <a:pt x="497681" y="123825"/>
                </a:lnTo>
                <a:lnTo>
                  <a:pt x="535781" y="114300"/>
                </a:lnTo>
                <a:lnTo>
                  <a:pt x="659606" y="47625"/>
                </a:lnTo>
                <a:lnTo>
                  <a:pt x="404812" y="483393"/>
                </a:lnTo>
                <a:lnTo>
                  <a:pt x="385762" y="454818"/>
                </a:lnTo>
                <a:lnTo>
                  <a:pt x="371475" y="416718"/>
                </a:lnTo>
                <a:lnTo>
                  <a:pt x="338137" y="361950"/>
                </a:lnTo>
                <a:lnTo>
                  <a:pt x="304800" y="314325"/>
                </a:lnTo>
                <a:lnTo>
                  <a:pt x="269081" y="271462"/>
                </a:lnTo>
                <a:lnTo>
                  <a:pt x="221456" y="221456"/>
                </a:lnTo>
                <a:lnTo>
                  <a:pt x="157162" y="164306"/>
                </a:lnTo>
                <a:lnTo>
                  <a:pt x="111918" y="130968"/>
                </a:lnTo>
                <a:lnTo>
                  <a:pt x="64293" y="100012"/>
                </a:lnTo>
                <a:lnTo>
                  <a:pt x="21431" y="73818"/>
                </a:lnTo>
                <a:lnTo>
                  <a:pt x="11906" y="64293"/>
                </a:lnTo>
                <a:lnTo>
                  <a:pt x="0" y="47625"/>
                </a:lnTo>
                <a:lnTo>
                  <a:pt x="0" y="19050"/>
                </a:lnTo>
                <a:lnTo>
                  <a:pt x="4762" y="4762"/>
                </a:lnTo>
                <a:lnTo>
                  <a:pt x="19050" y="0"/>
                </a:lnTo>
                <a:lnTo>
                  <a:pt x="47625" y="9525"/>
                </a:lnTo>
                <a:lnTo>
                  <a:pt x="197643" y="690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1DE6030D-7781-4E77-A151-73778CBCA5BB}"/>
              </a:ext>
            </a:extLst>
          </p:cNvPr>
          <p:cNvSpPr/>
          <p:nvPr/>
        </p:nvSpPr>
        <p:spPr>
          <a:xfrm rot="16200000">
            <a:off x="4122738" y="3379787"/>
            <a:ext cx="2706688" cy="1490663"/>
          </a:xfrm>
          <a:custGeom>
            <a:avLst/>
            <a:gdLst>
              <a:gd name="connsiteX0" fmla="*/ 1357433 w 2707139"/>
              <a:gd name="connsiteY0" fmla="*/ 1112735 h 1491373"/>
              <a:gd name="connsiteX1" fmla="*/ 1202886 w 2707139"/>
              <a:gd name="connsiteY1" fmla="*/ 1035461 h 1491373"/>
              <a:gd name="connsiteX2" fmla="*/ 1066370 w 2707139"/>
              <a:gd name="connsiteY2" fmla="*/ 958188 h 1491373"/>
              <a:gd name="connsiteX3" fmla="*/ 958188 w 2707139"/>
              <a:gd name="connsiteY3" fmla="*/ 891218 h 1491373"/>
              <a:gd name="connsiteX4" fmla="*/ 850005 w 2707139"/>
              <a:gd name="connsiteY4" fmla="*/ 824248 h 1491373"/>
              <a:gd name="connsiteX5" fmla="*/ 757277 w 2707139"/>
              <a:gd name="connsiteY5" fmla="*/ 759853 h 1491373"/>
              <a:gd name="connsiteX6" fmla="*/ 649095 w 2707139"/>
              <a:gd name="connsiteY6" fmla="*/ 677429 h 1491373"/>
              <a:gd name="connsiteX7" fmla="*/ 553791 w 2707139"/>
              <a:gd name="connsiteY7" fmla="*/ 602731 h 1491373"/>
              <a:gd name="connsiteX8" fmla="*/ 453336 w 2707139"/>
              <a:gd name="connsiteY8" fmla="*/ 517731 h 1491373"/>
              <a:gd name="connsiteX9" fmla="*/ 350305 w 2707139"/>
              <a:gd name="connsiteY9" fmla="*/ 425003 h 1491373"/>
              <a:gd name="connsiteX10" fmla="*/ 242122 w 2707139"/>
              <a:gd name="connsiteY10" fmla="*/ 316820 h 1491373"/>
              <a:gd name="connsiteX11" fmla="*/ 149394 w 2707139"/>
              <a:gd name="connsiteY11" fmla="*/ 216365 h 1491373"/>
              <a:gd name="connsiteX12" fmla="*/ 59242 w 2707139"/>
              <a:gd name="connsiteY12" fmla="*/ 113334 h 1491373"/>
              <a:gd name="connsiteX13" fmla="*/ 20606 w 2707139"/>
              <a:gd name="connsiteY13" fmla="*/ 72122 h 1491373"/>
              <a:gd name="connsiteX14" fmla="*/ 5151 w 2707139"/>
              <a:gd name="connsiteY14" fmla="*/ 48940 h 1491373"/>
              <a:gd name="connsiteX15" fmla="*/ 0 w 2707139"/>
              <a:gd name="connsiteY15" fmla="*/ 20606 h 1491373"/>
              <a:gd name="connsiteX16" fmla="*/ 5151 w 2707139"/>
              <a:gd name="connsiteY16" fmla="*/ 2576 h 1491373"/>
              <a:gd name="connsiteX17" fmla="*/ 20606 w 2707139"/>
              <a:gd name="connsiteY17" fmla="*/ 0 h 1491373"/>
              <a:gd name="connsiteX18" fmla="*/ 43788 w 2707139"/>
              <a:gd name="connsiteY18" fmla="*/ 2576 h 1491373"/>
              <a:gd name="connsiteX19" fmla="*/ 77273 w 2707139"/>
              <a:gd name="connsiteY19" fmla="*/ 23182 h 1491373"/>
              <a:gd name="connsiteX20" fmla="*/ 188031 w 2707139"/>
              <a:gd name="connsiteY20" fmla="*/ 121061 h 1491373"/>
              <a:gd name="connsiteX21" fmla="*/ 265304 w 2707139"/>
              <a:gd name="connsiteY21" fmla="*/ 190607 h 1491373"/>
              <a:gd name="connsiteX22" fmla="*/ 370911 w 2707139"/>
              <a:gd name="connsiteY22" fmla="*/ 275608 h 1491373"/>
              <a:gd name="connsiteX23" fmla="*/ 473942 w 2707139"/>
              <a:gd name="connsiteY23" fmla="*/ 355457 h 1491373"/>
              <a:gd name="connsiteX24" fmla="*/ 558943 w 2707139"/>
              <a:gd name="connsiteY24" fmla="*/ 422427 h 1491373"/>
              <a:gd name="connsiteX25" fmla="*/ 654246 w 2707139"/>
              <a:gd name="connsiteY25" fmla="*/ 491973 h 1491373"/>
              <a:gd name="connsiteX26" fmla="*/ 746974 w 2707139"/>
              <a:gd name="connsiteY26" fmla="*/ 556367 h 1491373"/>
              <a:gd name="connsiteX27" fmla="*/ 834551 w 2707139"/>
              <a:gd name="connsiteY27" fmla="*/ 613034 h 1491373"/>
              <a:gd name="connsiteX28" fmla="*/ 911824 w 2707139"/>
              <a:gd name="connsiteY28" fmla="*/ 661974 h 1491373"/>
              <a:gd name="connsiteX29" fmla="*/ 968491 w 2707139"/>
              <a:gd name="connsiteY29" fmla="*/ 690308 h 1491373"/>
              <a:gd name="connsiteX30" fmla="*/ 1058643 w 2707139"/>
              <a:gd name="connsiteY30" fmla="*/ 736672 h 1491373"/>
              <a:gd name="connsiteX31" fmla="*/ 1171977 w 2707139"/>
              <a:gd name="connsiteY31" fmla="*/ 793339 h 1491373"/>
              <a:gd name="connsiteX32" fmla="*/ 1300766 w 2707139"/>
              <a:gd name="connsiteY32" fmla="*/ 855157 h 1491373"/>
              <a:gd name="connsiteX33" fmla="*/ 1429554 w 2707139"/>
              <a:gd name="connsiteY33" fmla="*/ 911824 h 1491373"/>
              <a:gd name="connsiteX34" fmla="*/ 1548040 w 2707139"/>
              <a:gd name="connsiteY34" fmla="*/ 960764 h 1491373"/>
              <a:gd name="connsiteX35" fmla="*/ 1651071 w 2707139"/>
              <a:gd name="connsiteY35" fmla="*/ 999401 h 1491373"/>
              <a:gd name="connsiteX36" fmla="*/ 1766981 w 2707139"/>
              <a:gd name="connsiteY36" fmla="*/ 1043189 h 1491373"/>
              <a:gd name="connsiteX37" fmla="*/ 1947285 w 2707139"/>
              <a:gd name="connsiteY37" fmla="*/ 1102432 h 1491373"/>
              <a:gd name="connsiteX38" fmla="*/ 2060619 w 2707139"/>
              <a:gd name="connsiteY38" fmla="*/ 1125613 h 1491373"/>
              <a:gd name="connsiteX39" fmla="*/ 2240923 w 2707139"/>
              <a:gd name="connsiteY39" fmla="*/ 1161674 h 1491373"/>
              <a:gd name="connsiteX40" fmla="*/ 2310469 w 2707139"/>
              <a:gd name="connsiteY40" fmla="*/ 1171977 h 1491373"/>
              <a:gd name="connsiteX41" fmla="*/ 2364561 w 2707139"/>
              <a:gd name="connsiteY41" fmla="*/ 1177129 h 1491373"/>
              <a:gd name="connsiteX42" fmla="*/ 2416076 w 2707139"/>
              <a:gd name="connsiteY42" fmla="*/ 1177129 h 1491373"/>
              <a:gd name="connsiteX43" fmla="*/ 2472743 w 2707139"/>
              <a:gd name="connsiteY43" fmla="*/ 1169402 h 1491373"/>
              <a:gd name="connsiteX44" fmla="*/ 2555168 w 2707139"/>
              <a:gd name="connsiteY44" fmla="*/ 1141068 h 1491373"/>
              <a:gd name="connsiteX45" fmla="*/ 2616987 w 2707139"/>
              <a:gd name="connsiteY45" fmla="*/ 1110159 h 1491373"/>
              <a:gd name="connsiteX46" fmla="*/ 2645320 w 2707139"/>
              <a:gd name="connsiteY46" fmla="*/ 1089553 h 1491373"/>
              <a:gd name="connsiteX47" fmla="*/ 2663351 w 2707139"/>
              <a:gd name="connsiteY47" fmla="*/ 1086977 h 1491373"/>
              <a:gd name="connsiteX48" fmla="*/ 2689108 w 2707139"/>
              <a:gd name="connsiteY48" fmla="*/ 1092128 h 1491373"/>
              <a:gd name="connsiteX49" fmla="*/ 2704563 w 2707139"/>
              <a:gd name="connsiteY49" fmla="*/ 1110159 h 1491373"/>
              <a:gd name="connsiteX50" fmla="*/ 2707139 w 2707139"/>
              <a:gd name="connsiteY50" fmla="*/ 1130765 h 1491373"/>
              <a:gd name="connsiteX51" fmla="*/ 2683957 w 2707139"/>
              <a:gd name="connsiteY51" fmla="*/ 1182281 h 1491373"/>
              <a:gd name="connsiteX52" fmla="*/ 2611835 w 2707139"/>
              <a:gd name="connsiteY52" fmla="*/ 1303342 h 1491373"/>
              <a:gd name="connsiteX53" fmla="*/ 2524259 w 2707139"/>
              <a:gd name="connsiteY53" fmla="*/ 1432131 h 1491373"/>
              <a:gd name="connsiteX54" fmla="*/ 2493349 w 2707139"/>
              <a:gd name="connsiteY54" fmla="*/ 1468192 h 1491373"/>
              <a:gd name="connsiteX55" fmla="*/ 2467592 w 2707139"/>
              <a:gd name="connsiteY55" fmla="*/ 1486222 h 1491373"/>
              <a:gd name="connsiteX56" fmla="*/ 2436682 w 2707139"/>
              <a:gd name="connsiteY56" fmla="*/ 1491373 h 1491373"/>
              <a:gd name="connsiteX57" fmla="*/ 2392894 w 2707139"/>
              <a:gd name="connsiteY57" fmla="*/ 1488798 h 1491373"/>
              <a:gd name="connsiteX58" fmla="*/ 2356833 w 2707139"/>
              <a:gd name="connsiteY58" fmla="*/ 1478495 h 1491373"/>
              <a:gd name="connsiteX59" fmla="*/ 2310469 w 2707139"/>
              <a:gd name="connsiteY59" fmla="*/ 1455313 h 1491373"/>
              <a:gd name="connsiteX60" fmla="*/ 2251227 w 2707139"/>
              <a:gd name="connsiteY60" fmla="*/ 1421828 h 1491373"/>
              <a:gd name="connsiteX61" fmla="*/ 2189408 w 2707139"/>
              <a:gd name="connsiteY61" fmla="*/ 1398646 h 1491373"/>
              <a:gd name="connsiteX62" fmla="*/ 2086377 w 2707139"/>
              <a:gd name="connsiteY62" fmla="*/ 1372888 h 1491373"/>
              <a:gd name="connsiteX63" fmla="*/ 1973043 w 2707139"/>
              <a:gd name="connsiteY63" fmla="*/ 1349706 h 1491373"/>
              <a:gd name="connsiteX64" fmla="*/ 1805618 w 2707139"/>
              <a:gd name="connsiteY64" fmla="*/ 1290463 h 1491373"/>
              <a:gd name="connsiteX65" fmla="*/ 1622738 w 2707139"/>
              <a:gd name="connsiteY65" fmla="*/ 1223493 h 1491373"/>
              <a:gd name="connsiteX66" fmla="*/ 1493949 w 2707139"/>
              <a:gd name="connsiteY66" fmla="*/ 1169402 h 1491373"/>
              <a:gd name="connsiteX67" fmla="*/ 1357433 w 2707139"/>
              <a:gd name="connsiteY67" fmla="*/ 1112735 h 1491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707139" h="1491373">
                <a:moveTo>
                  <a:pt x="1357433" y="1112735"/>
                </a:moveTo>
                <a:lnTo>
                  <a:pt x="1202886" y="1035461"/>
                </a:lnTo>
                <a:lnTo>
                  <a:pt x="1066370" y="958188"/>
                </a:lnTo>
                <a:lnTo>
                  <a:pt x="958188" y="891218"/>
                </a:lnTo>
                <a:lnTo>
                  <a:pt x="850005" y="824248"/>
                </a:lnTo>
                <a:lnTo>
                  <a:pt x="757277" y="759853"/>
                </a:lnTo>
                <a:lnTo>
                  <a:pt x="649095" y="677429"/>
                </a:lnTo>
                <a:lnTo>
                  <a:pt x="553791" y="602731"/>
                </a:lnTo>
                <a:lnTo>
                  <a:pt x="453336" y="517731"/>
                </a:lnTo>
                <a:lnTo>
                  <a:pt x="350305" y="425003"/>
                </a:lnTo>
                <a:lnTo>
                  <a:pt x="242122" y="316820"/>
                </a:lnTo>
                <a:lnTo>
                  <a:pt x="149394" y="216365"/>
                </a:lnTo>
                <a:lnTo>
                  <a:pt x="59242" y="113334"/>
                </a:lnTo>
                <a:lnTo>
                  <a:pt x="20606" y="72122"/>
                </a:lnTo>
                <a:lnTo>
                  <a:pt x="5151" y="48940"/>
                </a:lnTo>
                <a:lnTo>
                  <a:pt x="0" y="20606"/>
                </a:lnTo>
                <a:lnTo>
                  <a:pt x="5151" y="2576"/>
                </a:lnTo>
                <a:lnTo>
                  <a:pt x="20606" y="0"/>
                </a:lnTo>
                <a:lnTo>
                  <a:pt x="43788" y="2576"/>
                </a:lnTo>
                <a:lnTo>
                  <a:pt x="77273" y="23182"/>
                </a:lnTo>
                <a:lnTo>
                  <a:pt x="188031" y="121061"/>
                </a:lnTo>
                <a:lnTo>
                  <a:pt x="265304" y="190607"/>
                </a:lnTo>
                <a:lnTo>
                  <a:pt x="370911" y="275608"/>
                </a:lnTo>
                <a:lnTo>
                  <a:pt x="473942" y="355457"/>
                </a:lnTo>
                <a:lnTo>
                  <a:pt x="558943" y="422427"/>
                </a:lnTo>
                <a:lnTo>
                  <a:pt x="654246" y="491973"/>
                </a:lnTo>
                <a:lnTo>
                  <a:pt x="746974" y="556367"/>
                </a:lnTo>
                <a:lnTo>
                  <a:pt x="834551" y="613034"/>
                </a:lnTo>
                <a:lnTo>
                  <a:pt x="911824" y="661974"/>
                </a:lnTo>
                <a:lnTo>
                  <a:pt x="968491" y="690308"/>
                </a:lnTo>
                <a:lnTo>
                  <a:pt x="1058643" y="736672"/>
                </a:lnTo>
                <a:lnTo>
                  <a:pt x="1171977" y="793339"/>
                </a:lnTo>
                <a:lnTo>
                  <a:pt x="1300766" y="855157"/>
                </a:lnTo>
                <a:lnTo>
                  <a:pt x="1429554" y="911824"/>
                </a:lnTo>
                <a:lnTo>
                  <a:pt x="1548040" y="960764"/>
                </a:lnTo>
                <a:lnTo>
                  <a:pt x="1651071" y="999401"/>
                </a:lnTo>
                <a:lnTo>
                  <a:pt x="1766981" y="1043189"/>
                </a:lnTo>
                <a:lnTo>
                  <a:pt x="1947285" y="1102432"/>
                </a:lnTo>
                <a:lnTo>
                  <a:pt x="2060619" y="1125613"/>
                </a:lnTo>
                <a:lnTo>
                  <a:pt x="2240923" y="1161674"/>
                </a:lnTo>
                <a:lnTo>
                  <a:pt x="2310469" y="1171977"/>
                </a:lnTo>
                <a:lnTo>
                  <a:pt x="2364561" y="1177129"/>
                </a:lnTo>
                <a:lnTo>
                  <a:pt x="2416076" y="1177129"/>
                </a:lnTo>
                <a:lnTo>
                  <a:pt x="2472743" y="1169402"/>
                </a:lnTo>
                <a:lnTo>
                  <a:pt x="2555168" y="1141068"/>
                </a:lnTo>
                <a:lnTo>
                  <a:pt x="2616987" y="1110159"/>
                </a:lnTo>
                <a:lnTo>
                  <a:pt x="2645320" y="1089553"/>
                </a:lnTo>
                <a:lnTo>
                  <a:pt x="2663351" y="1086977"/>
                </a:lnTo>
                <a:lnTo>
                  <a:pt x="2689108" y="1092128"/>
                </a:lnTo>
                <a:lnTo>
                  <a:pt x="2704563" y="1110159"/>
                </a:lnTo>
                <a:lnTo>
                  <a:pt x="2707139" y="1130765"/>
                </a:lnTo>
                <a:lnTo>
                  <a:pt x="2683957" y="1182281"/>
                </a:lnTo>
                <a:lnTo>
                  <a:pt x="2611835" y="1303342"/>
                </a:lnTo>
                <a:lnTo>
                  <a:pt x="2524259" y="1432131"/>
                </a:lnTo>
                <a:lnTo>
                  <a:pt x="2493349" y="1468192"/>
                </a:lnTo>
                <a:lnTo>
                  <a:pt x="2467592" y="1486222"/>
                </a:lnTo>
                <a:lnTo>
                  <a:pt x="2436682" y="1491373"/>
                </a:lnTo>
                <a:lnTo>
                  <a:pt x="2392894" y="1488798"/>
                </a:lnTo>
                <a:lnTo>
                  <a:pt x="2356833" y="1478495"/>
                </a:lnTo>
                <a:lnTo>
                  <a:pt x="2310469" y="1455313"/>
                </a:lnTo>
                <a:lnTo>
                  <a:pt x="2251227" y="1421828"/>
                </a:lnTo>
                <a:lnTo>
                  <a:pt x="2189408" y="1398646"/>
                </a:lnTo>
                <a:lnTo>
                  <a:pt x="2086377" y="1372888"/>
                </a:lnTo>
                <a:lnTo>
                  <a:pt x="1973043" y="1349706"/>
                </a:lnTo>
                <a:lnTo>
                  <a:pt x="1805618" y="1290463"/>
                </a:lnTo>
                <a:lnTo>
                  <a:pt x="1622738" y="1223493"/>
                </a:lnTo>
                <a:lnTo>
                  <a:pt x="1493949" y="1169402"/>
                </a:lnTo>
                <a:lnTo>
                  <a:pt x="1357433" y="111273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3034F25-EC13-44AE-8A37-FC13B4FCEF5D}"/>
              </a:ext>
            </a:extLst>
          </p:cNvPr>
          <p:cNvGrpSpPr>
            <a:grpSpLocks/>
          </p:cNvGrpSpPr>
          <p:nvPr/>
        </p:nvGrpSpPr>
        <p:grpSpPr bwMode="auto">
          <a:xfrm>
            <a:off x="2722563" y="1470025"/>
            <a:ext cx="4503737" cy="4411663"/>
            <a:chOff x="2852738" y="1630363"/>
            <a:chExt cx="4503737" cy="4411662"/>
          </a:xfrm>
        </p:grpSpPr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6F8D10C5-C475-4312-83B9-C8B1759EA047}"/>
                </a:ext>
              </a:extLst>
            </p:cNvPr>
            <p:cNvSpPr/>
            <p:nvPr/>
          </p:nvSpPr>
          <p:spPr>
            <a:xfrm>
              <a:off x="2852738" y="1662113"/>
              <a:ext cx="1195387" cy="1222375"/>
            </a:xfrm>
            <a:custGeom>
              <a:avLst/>
              <a:gdLst>
                <a:gd name="connsiteX0" fmla="*/ 466725 w 1195387"/>
                <a:gd name="connsiteY0" fmla="*/ 966787 h 1221581"/>
                <a:gd name="connsiteX1" fmla="*/ 302418 w 1195387"/>
                <a:gd name="connsiteY1" fmla="*/ 1073943 h 1221581"/>
                <a:gd name="connsiteX2" fmla="*/ 178593 w 1195387"/>
                <a:gd name="connsiteY2" fmla="*/ 1152525 h 1221581"/>
                <a:gd name="connsiteX3" fmla="*/ 83343 w 1195387"/>
                <a:gd name="connsiteY3" fmla="*/ 1204912 h 1221581"/>
                <a:gd name="connsiteX4" fmla="*/ 47625 w 1195387"/>
                <a:gd name="connsiteY4" fmla="*/ 1219200 h 1221581"/>
                <a:gd name="connsiteX5" fmla="*/ 28575 w 1195387"/>
                <a:gd name="connsiteY5" fmla="*/ 1221581 h 1221581"/>
                <a:gd name="connsiteX6" fmla="*/ 14287 w 1195387"/>
                <a:gd name="connsiteY6" fmla="*/ 1219200 h 1221581"/>
                <a:gd name="connsiteX7" fmla="*/ 2381 w 1195387"/>
                <a:gd name="connsiteY7" fmla="*/ 1212056 h 1221581"/>
                <a:gd name="connsiteX8" fmla="*/ 0 w 1195387"/>
                <a:gd name="connsiteY8" fmla="*/ 1200150 h 1221581"/>
                <a:gd name="connsiteX9" fmla="*/ 4762 w 1195387"/>
                <a:gd name="connsiteY9" fmla="*/ 1176337 h 1221581"/>
                <a:gd name="connsiteX10" fmla="*/ 19050 w 1195387"/>
                <a:gd name="connsiteY10" fmla="*/ 1157287 h 1221581"/>
                <a:gd name="connsiteX11" fmla="*/ 90487 w 1195387"/>
                <a:gd name="connsiteY11" fmla="*/ 1102518 h 1221581"/>
                <a:gd name="connsiteX12" fmla="*/ 180975 w 1195387"/>
                <a:gd name="connsiteY12" fmla="*/ 1028700 h 1221581"/>
                <a:gd name="connsiteX13" fmla="*/ 278606 w 1195387"/>
                <a:gd name="connsiteY13" fmla="*/ 945356 h 1221581"/>
                <a:gd name="connsiteX14" fmla="*/ 335756 w 1195387"/>
                <a:gd name="connsiteY14" fmla="*/ 888206 h 1221581"/>
                <a:gd name="connsiteX15" fmla="*/ 419100 w 1195387"/>
                <a:gd name="connsiteY15" fmla="*/ 807243 h 1221581"/>
                <a:gd name="connsiteX16" fmla="*/ 511968 w 1195387"/>
                <a:gd name="connsiteY16" fmla="*/ 711993 h 1221581"/>
                <a:gd name="connsiteX17" fmla="*/ 578643 w 1195387"/>
                <a:gd name="connsiteY17" fmla="*/ 631031 h 1221581"/>
                <a:gd name="connsiteX18" fmla="*/ 661987 w 1195387"/>
                <a:gd name="connsiteY18" fmla="*/ 521493 h 1221581"/>
                <a:gd name="connsiteX19" fmla="*/ 719137 w 1195387"/>
                <a:gd name="connsiteY19" fmla="*/ 433387 h 1221581"/>
                <a:gd name="connsiteX20" fmla="*/ 769143 w 1195387"/>
                <a:gd name="connsiteY20" fmla="*/ 357187 h 1221581"/>
                <a:gd name="connsiteX21" fmla="*/ 807243 w 1195387"/>
                <a:gd name="connsiteY21" fmla="*/ 297656 h 1221581"/>
                <a:gd name="connsiteX22" fmla="*/ 831056 w 1195387"/>
                <a:gd name="connsiteY22" fmla="*/ 245268 h 1221581"/>
                <a:gd name="connsiteX23" fmla="*/ 838200 w 1195387"/>
                <a:gd name="connsiteY23" fmla="*/ 216693 h 1221581"/>
                <a:gd name="connsiteX24" fmla="*/ 838200 w 1195387"/>
                <a:gd name="connsiteY24" fmla="*/ 195262 h 1221581"/>
                <a:gd name="connsiteX25" fmla="*/ 831056 w 1195387"/>
                <a:gd name="connsiteY25" fmla="*/ 169068 h 1221581"/>
                <a:gd name="connsiteX26" fmla="*/ 816768 w 1195387"/>
                <a:gd name="connsiteY26" fmla="*/ 145256 h 1221581"/>
                <a:gd name="connsiteX27" fmla="*/ 783431 w 1195387"/>
                <a:gd name="connsiteY27" fmla="*/ 107156 h 1221581"/>
                <a:gd name="connsiteX28" fmla="*/ 757237 w 1195387"/>
                <a:gd name="connsiteY28" fmla="*/ 80962 h 1221581"/>
                <a:gd name="connsiteX29" fmla="*/ 745331 w 1195387"/>
                <a:gd name="connsiteY29" fmla="*/ 66675 h 1221581"/>
                <a:gd name="connsiteX30" fmla="*/ 735806 w 1195387"/>
                <a:gd name="connsiteY30" fmla="*/ 50006 h 1221581"/>
                <a:gd name="connsiteX31" fmla="*/ 731043 w 1195387"/>
                <a:gd name="connsiteY31" fmla="*/ 33337 h 1221581"/>
                <a:gd name="connsiteX32" fmla="*/ 738187 w 1195387"/>
                <a:gd name="connsiteY32" fmla="*/ 16668 h 1221581"/>
                <a:gd name="connsiteX33" fmla="*/ 762000 w 1195387"/>
                <a:gd name="connsiteY33" fmla="*/ 2381 h 1221581"/>
                <a:gd name="connsiteX34" fmla="*/ 783431 w 1195387"/>
                <a:gd name="connsiteY34" fmla="*/ 0 h 1221581"/>
                <a:gd name="connsiteX35" fmla="*/ 821531 w 1195387"/>
                <a:gd name="connsiteY35" fmla="*/ 4762 h 1221581"/>
                <a:gd name="connsiteX36" fmla="*/ 890587 w 1195387"/>
                <a:gd name="connsiteY36" fmla="*/ 26193 h 1221581"/>
                <a:gd name="connsiteX37" fmla="*/ 959643 w 1195387"/>
                <a:gd name="connsiteY37" fmla="*/ 54768 h 1221581"/>
                <a:gd name="connsiteX38" fmla="*/ 997743 w 1195387"/>
                <a:gd name="connsiteY38" fmla="*/ 73818 h 1221581"/>
                <a:gd name="connsiteX39" fmla="*/ 1035843 w 1195387"/>
                <a:gd name="connsiteY39" fmla="*/ 97631 h 1221581"/>
                <a:gd name="connsiteX40" fmla="*/ 1092993 w 1195387"/>
                <a:gd name="connsiteY40" fmla="*/ 140493 h 1221581"/>
                <a:gd name="connsiteX41" fmla="*/ 1140618 w 1195387"/>
                <a:gd name="connsiteY41" fmla="*/ 185737 h 1221581"/>
                <a:gd name="connsiteX42" fmla="*/ 1169193 w 1195387"/>
                <a:gd name="connsiteY42" fmla="*/ 221456 h 1221581"/>
                <a:gd name="connsiteX43" fmla="*/ 1185862 w 1195387"/>
                <a:gd name="connsiteY43" fmla="*/ 247650 h 1221581"/>
                <a:gd name="connsiteX44" fmla="*/ 1193006 w 1195387"/>
                <a:gd name="connsiteY44" fmla="*/ 273843 h 1221581"/>
                <a:gd name="connsiteX45" fmla="*/ 1195387 w 1195387"/>
                <a:gd name="connsiteY45" fmla="*/ 297656 h 1221581"/>
                <a:gd name="connsiteX46" fmla="*/ 1190625 w 1195387"/>
                <a:gd name="connsiteY46" fmla="*/ 326231 h 1221581"/>
                <a:gd name="connsiteX47" fmla="*/ 1176337 w 1195387"/>
                <a:gd name="connsiteY47" fmla="*/ 342900 h 1221581"/>
                <a:gd name="connsiteX48" fmla="*/ 1138237 w 1195387"/>
                <a:gd name="connsiteY48" fmla="*/ 361950 h 1221581"/>
                <a:gd name="connsiteX49" fmla="*/ 1107281 w 1195387"/>
                <a:gd name="connsiteY49" fmla="*/ 378618 h 1221581"/>
                <a:gd name="connsiteX50" fmla="*/ 1066800 w 1195387"/>
                <a:gd name="connsiteY50" fmla="*/ 416718 h 1221581"/>
                <a:gd name="connsiteX51" fmla="*/ 1019175 w 1195387"/>
                <a:gd name="connsiteY51" fmla="*/ 466725 h 1221581"/>
                <a:gd name="connsiteX52" fmla="*/ 909637 w 1195387"/>
                <a:gd name="connsiteY52" fmla="*/ 590550 h 1221581"/>
                <a:gd name="connsiteX53" fmla="*/ 790575 w 1195387"/>
                <a:gd name="connsiteY53" fmla="*/ 714375 h 1221581"/>
                <a:gd name="connsiteX54" fmla="*/ 633412 w 1195387"/>
                <a:gd name="connsiteY54" fmla="*/ 847725 h 1221581"/>
                <a:gd name="connsiteX55" fmla="*/ 466725 w 1195387"/>
                <a:gd name="connsiteY55" fmla="*/ 966787 h 122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95387" h="1221581">
                  <a:moveTo>
                    <a:pt x="466725" y="966787"/>
                  </a:moveTo>
                  <a:lnTo>
                    <a:pt x="302418" y="1073943"/>
                  </a:lnTo>
                  <a:lnTo>
                    <a:pt x="178593" y="1152525"/>
                  </a:lnTo>
                  <a:lnTo>
                    <a:pt x="83343" y="1204912"/>
                  </a:lnTo>
                  <a:lnTo>
                    <a:pt x="47625" y="1219200"/>
                  </a:lnTo>
                  <a:lnTo>
                    <a:pt x="28575" y="1221581"/>
                  </a:lnTo>
                  <a:lnTo>
                    <a:pt x="14287" y="1219200"/>
                  </a:lnTo>
                  <a:lnTo>
                    <a:pt x="2381" y="1212056"/>
                  </a:lnTo>
                  <a:lnTo>
                    <a:pt x="0" y="1200150"/>
                  </a:lnTo>
                  <a:lnTo>
                    <a:pt x="4762" y="1176337"/>
                  </a:lnTo>
                  <a:lnTo>
                    <a:pt x="19050" y="1157287"/>
                  </a:lnTo>
                  <a:lnTo>
                    <a:pt x="90487" y="1102518"/>
                  </a:lnTo>
                  <a:lnTo>
                    <a:pt x="180975" y="1028700"/>
                  </a:lnTo>
                  <a:lnTo>
                    <a:pt x="278606" y="945356"/>
                  </a:lnTo>
                  <a:lnTo>
                    <a:pt x="335756" y="888206"/>
                  </a:lnTo>
                  <a:lnTo>
                    <a:pt x="419100" y="807243"/>
                  </a:lnTo>
                  <a:lnTo>
                    <a:pt x="511968" y="711993"/>
                  </a:lnTo>
                  <a:lnTo>
                    <a:pt x="578643" y="631031"/>
                  </a:lnTo>
                  <a:lnTo>
                    <a:pt x="661987" y="521493"/>
                  </a:lnTo>
                  <a:lnTo>
                    <a:pt x="719137" y="433387"/>
                  </a:lnTo>
                  <a:lnTo>
                    <a:pt x="769143" y="357187"/>
                  </a:lnTo>
                  <a:lnTo>
                    <a:pt x="807243" y="297656"/>
                  </a:lnTo>
                  <a:lnTo>
                    <a:pt x="831056" y="245268"/>
                  </a:lnTo>
                  <a:lnTo>
                    <a:pt x="838200" y="216693"/>
                  </a:lnTo>
                  <a:lnTo>
                    <a:pt x="838200" y="195262"/>
                  </a:lnTo>
                  <a:lnTo>
                    <a:pt x="831056" y="169068"/>
                  </a:lnTo>
                  <a:lnTo>
                    <a:pt x="816768" y="145256"/>
                  </a:lnTo>
                  <a:lnTo>
                    <a:pt x="783431" y="107156"/>
                  </a:lnTo>
                  <a:lnTo>
                    <a:pt x="757237" y="80962"/>
                  </a:lnTo>
                  <a:lnTo>
                    <a:pt x="745331" y="66675"/>
                  </a:lnTo>
                  <a:lnTo>
                    <a:pt x="735806" y="50006"/>
                  </a:lnTo>
                  <a:lnTo>
                    <a:pt x="731043" y="33337"/>
                  </a:lnTo>
                  <a:lnTo>
                    <a:pt x="738187" y="16668"/>
                  </a:lnTo>
                  <a:lnTo>
                    <a:pt x="762000" y="2381"/>
                  </a:lnTo>
                  <a:lnTo>
                    <a:pt x="783431" y="0"/>
                  </a:lnTo>
                  <a:lnTo>
                    <a:pt x="821531" y="4762"/>
                  </a:lnTo>
                  <a:lnTo>
                    <a:pt x="890587" y="26193"/>
                  </a:lnTo>
                  <a:lnTo>
                    <a:pt x="959643" y="54768"/>
                  </a:lnTo>
                  <a:lnTo>
                    <a:pt x="997743" y="73818"/>
                  </a:lnTo>
                  <a:lnTo>
                    <a:pt x="1035843" y="97631"/>
                  </a:lnTo>
                  <a:lnTo>
                    <a:pt x="1092993" y="140493"/>
                  </a:lnTo>
                  <a:lnTo>
                    <a:pt x="1140618" y="185737"/>
                  </a:lnTo>
                  <a:lnTo>
                    <a:pt x="1169193" y="221456"/>
                  </a:lnTo>
                  <a:lnTo>
                    <a:pt x="1185862" y="247650"/>
                  </a:lnTo>
                  <a:lnTo>
                    <a:pt x="1193006" y="273843"/>
                  </a:lnTo>
                  <a:lnTo>
                    <a:pt x="1195387" y="297656"/>
                  </a:lnTo>
                  <a:lnTo>
                    <a:pt x="1190625" y="326231"/>
                  </a:lnTo>
                  <a:lnTo>
                    <a:pt x="1176337" y="342900"/>
                  </a:lnTo>
                  <a:lnTo>
                    <a:pt x="1138237" y="361950"/>
                  </a:lnTo>
                  <a:lnTo>
                    <a:pt x="1107281" y="378618"/>
                  </a:lnTo>
                  <a:lnTo>
                    <a:pt x="1066800" y="416718"/>
                  </a:lnTo>
                  <a:lnTo>
                    <a:pt x="1019175" y="466725"/>
                  </a:lnTo>
                  <a:lnTo>
                    <a:pt x="909637" y="590550"/>
                  </a:lnTo>
                  <a:lnTo>
                    <a:pt x="790575" y="714375"/>
                  </a:lnTo>
                  <a:lnTo>
                    <a:pt x="633412" y="847725"/>
                  </a:lnTo>
                  <a:lnTo>
                    <a:pt x="466725" y="9667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9">
              <a:extLst>
                <a:ext uri="{FF2B5EF4-FFF2-40B4-BE49-F238E27FC236}">
                  <a16:creationId xmlns:a16="http://schemas.microsoft.com/office/drawing/2014/main" id="{F5B8AEA0-67D1-474E-90F2-C22CBE953103}"/>
                </a:ext>
              </a:extLst>
            </p:cNvPr>
            <p:cNvSpPr/>
            <p:nvPr/>
          </p:nvSpPr>
          <p:spPr>
            <a:xfrm>
              <a:off x="4851400" y="1630363"/>
              <a:ext cx="938213" cy="1235075"/>
            </a:xfrm>
            <a:custGeom>
              <a:avLst/>
              <a:gdLst>
                <a:gd name="connsiteX0" fmla="*/ 507207 w 938213"/>
                <a:gd name="connsiteY0" fmla="*/ 831057 h 1233488"/>
                <a:gd name="connsiteX1" fmla="*/ 307182 w 938213"/>
                <a:gd name="connsiteY1" fmla="*/ 1012032 h 1233488"/>
                <a:gd name="connsiteX2" fmla="*/ 159544 w 938213"/>
                <a:gd name="connsiteY2" fmla="*/ 1135857 h 1233488"/>
                <a:gd name="connsiteX3" fmla="*/ 38100 w 938213"/>
                <a:gd name="connsiteY3" fmla="*/ 1231107 h 1233488"/>
                <a:gd name="connsiteX4" fmla="*/ 23813 w 938213"/>
                <a:gd name="connsiteY4" fmla="*/ 1233488 h 1233488"/>
                <a:gd name="connsiteX5" fmla="*/ 11907 w 938213"/>
                <a:gd name="connsiteY5" fmla="*/ 1228725 h 1233488"/>
                <a:gd name="connsiteX6" fmla="*/ 4763 w 938213"/>
                <a:gd name="connsiteY6" fmla="*/ 1219200 h 1233488"/>
                <a:gd name="connsiteX7" fmla="*/ 0 w 938213"/>
                <a:gd name="connsiteY7" fmla="*/ 1207294 h 1233488"/>
                <a:gd name="connsiteX8" fmla="*/ 4763 w 938213"/>
                <a:gd name="connsiteY8" fmla="*/ 1188244 h 1233488"/>
                <a:gd name="connsiteX9" fmla="*/ 40482 w 938213"/>
                <a:gd name="connsiteY9" fmla="*/ 1143000 h 1233488"/>
                <a:gd name="connsiteX10" fmla="*/ 116682 w 938213"/>
                <a:gd name="connsiteY10" fmla="*/ 1059657 h 1233488"/>
                <a:gd name="connsiteX11" fmla="*/ 202407 w 938213"/>
                <a:gd name="connsiteY11" fmla="*/ 952500 h 1233488"/>
                <a:gd name="connsiteX12" fmla="*/ 288132 w 938213"/>
                <a:gd name="connsiteY12" fmla="*/ 838200 h 1233488"/>
                <a:gd name="connsiteX13" fmla="*/ 357188 w 938213"/>
                <a:gd name="connsiteY13" fmla="*/ 745332 h 1233488"/>
                <a:gd name="connsiteX14" fmla="*/ 428625 w 938213"/>
                <a:gd name="connsiteY14" fmla="*/ 642938 h 1233488"/>
                <a:gd name="connsiteX15" fmla="*/ 485775 w 938213"/>
                <a:gd name="connsiteY15" fmla="*/ 550069 h 1233488"/>
                <a:gd name="connsiteX16" fmla="*/ 557213 w 938213"/>
                <a:gd name="connsiteY16" fmla="*/ 419100 h 1233488"/>
                <a:gd name="connsiteX17" fmla="*/ 604838 w 938213"/>
                <a:gd name="connsiteY17" fmla="*/ 326232 h 1233488"/>
                <a:gd name="connsiteX18" fmla="*/ 621507 w 938213"/>
                <a:gd name="connsiteY18" fmla="*/ 280988 h 1233488"/>
                <a:gd name="connsiteX19" fmla="*/ 623888 w 938213"/>
                <a:gd name="connsiteY19" fmla="*/ 250032 h 1233488"/>
                <a:gd name="connsiteX20" fmla="*/ 619125 w 938213"/>
                <a:gd name="connsiteY20" fmla="*/ 219075 h 1233488"/>
                <a:gd name="connsiteX21" fmla="*/ 602457 w 938213"/>
                <a:gd name="connsiteY21" fmla="*/ 171450 h 1233488"/>
                <a:gd name="connsiteX22" fmla="*/ 571500 w 938213"/>
                <a:gd name="connsiteY22" fmla="*/ 109538 h 1233488"/>
                <a:gd name="connsiteX23" fmla="*/ 545307 w 938213"/>
                <a:gd name="connsiteY23" fmla="*/ 69057 h 1233488"/>
                <a:gd name="connsiteX24" fmla="*/ 533400 w 938213"/>
                <a:gd name="connsiteY24" fmla="*/ 47625 h 1233488"/>
                <a:gd name="connsiteX25" fmla="*/ 528638 w 938213"/>
                <a:gd name="connsiteY25" fmla="*/ 28575 h 1233488"/>
                <a:gd name="connsiteX26" fmla="*/ 531019 w 938213"/>
                <a:gd name="connsiteY26" fmla="*/ 14288 h 1233488"/>
                <a:gd name="connsiteX27" fmla="*/ 540544 w 938213"/>
                <a:gd name="connsiteY27" fmla="*/ 2382 h 1233488"/>
                <a:gd name="connsiteX28" fmla="*/ 554832 w 938213"/>
                <a:gd name="connsiteY28" fmla="*/ 0 h 1233488"/>
                <a:gd name="connsiteX29" fmla="*/ 595313 w 938213"/>
                <a:gd name="connsiteY29" fmla="*/ 11907 h 1233488"/>
                <a:gd name="connsiteX30" fmla="*/ 657225 w 938213"/>
                <a:gd name="connsiteY30" fmla="*/ 40482 h 1233488"/>
                <a:gd name="connsiteX31" fmla="*/ 707232 w 938213"/>
                <a:gd name="connsiteY31" fmla="*/ 69057 h 1233488"/>
                <a:gd name="connsiteX32" fmla="*/ 773907 w 938213"/>
                <a:gd name="connsiteY32" fmla="*/ 111919 h 1233488"/>
                <a:gd name="connsiteX33" fmla="*/ 833438 w 938213"/>
                <a:gd name="connsiteY33" fmla="*/ 152400 h 1233488"/>
                <a:gd name="connsiteX34" fmla="*/ 873919 w 938213"/>
                <a:gd name="connsiteY34" fmla="*/ 188119 h 1233488"/>
                <a:gd name="connsiteX35" fmla="*/ 904875 w 938213"/>
                <a:gd name="connsiteY35" fmla="*/ 219075 h 1233488"/>
                <a:gd name="connsiteX36" fmla="*/ 933450 w 938213"/>
                <a:gd name="connsiteY36" fmla="*/ 257175 h 1233488"/>
                <a:gd name="connsiteX37" fmla="*/ 938213 w 938213"/>
                <a:gd name="connsiteY37" fmla="*/ 276225 h 1233488"/>
                <a:gd name="connsiteX38" fmla="*/ 931069 w 938213"/>
                <a:gd name="connsiteY38" fmla="*/ 302419 h 1233488"/>
                <a:gd name="connsiteX39" fmla="*/ 873919 w 938213"/>
                <a:gd name="connsiteY39" fmla="*/ 361950 h 1233488"/>
                <a:gd name="connsiteX40" fmla="*/ 819150 w 938213"/>
                <a:gd name="connsiteY40" fmla="*/ 419100 h 1233488"/>
                <a:gd name="connsiteX41" fmla="*/ 783432 w 938213"/>
                <a:gd name="connsiteY41" fmla="*/ 469107 h 1233488"/>
                <a:gd name="connsiteX42" fmla="*/ 728663 w 938213"/>
                <a:gd name="connsiteY42" fmla="*/ 559594 h 1233488"/>
                <a:gd name="connsiteX43" fmla="*/ 683419 w 938213"/>
                <a:gd name="connsiteY43" fmla="*/ 638175 h 1233488"/>
                <a:gd name="connsiteX44" fmla="*/ 609600 w 938213"/>
                <a:gd name="connsiteY44" fmla="*/ 728663 h 1233488"/>
                <a:gd name="connsiteX45" fmla="*/ 507207 w 938213"/>
                <a:gd name="connsiteY45" fmla="*/ 831057 h 123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38213" h="1233488">
                  <a:moveTo>
                    <a:pt x="507207" y="831057"/>
                  </a:moveTo>
                  <a:lnTo>
                    <a:pt x="307182" y="1012032"/>
                  </a:lnTo>
                  <a:lnTo>
                    <a:pt x="159544" y="1135857"/>
                  </a:lnTo>
                  <a:lnTo>
                    <a:pt x="38100" y="1231107"/>
                  </a:lnTo>
                  <a:lnTo>
                    <a:pt x="23813" y="1233488"/>
                  </a:lnTo>
                  <a:lnTo>
                    <a:pt x="11907" y="1228725"/>
                  </a:lnTo>
                  <a:lnTo>
                    <a:pt x="4763" y="1219200"/>
                  </a:lnTo>
                  <a:lnTo>
                    <a:pt x="0" y="1207294"/>
                  </a:lnTo>
                  <a:lnTo>
                    <a:pt x="4763" y="1188244"/>
                  </a:lnTo>
                  <a:lnTo>
                    <a:pt x="40482" y="1143000"/>
                  </a:lnTo>
                  <a:lnTo>
                    <a:pt x="116682" y="1059657"/>
                  </a:lnTo>
                  <a:lnTo>
                    <a:pt x="202407" y="952500"/>
                  </a:lnTo>
                  <a:lnTo>
                    <a:pt x="288132" y="838200"/>
                  </a:lnTo>
                  <a:lnTo>
                    <a:pt x="357188" y="745332"/>
                  </a:lnTo>
                  <a:lnTo>
                    <a:pt x="428625" y="642938"/>
                  </a:lnTo>
                  <a:lnTo>
                    <a:pt x="485775" y="550069"/>
                  </a:lnTo>
                  <a:lnTo>
                    <a:pt x="557213" y="419100"/>
                  </a:lnTo>
                  <a:lnTo>
                    <a:pt x="604838" y="326232"/>
                  </a:lnTo>
                  <a:lnTo>
                    <a:pt x="621507" y="280988"/>
                  </a:lnTo>
                  <a:lnTo>
                    <a:pt x="623888" y="250032"/>
                  </a:lnTo>
                  <a:lnTo>
                    <a:pt x="619125" y="219075"/>
                  </a:lnTo>
                  <a:lnTo>
                    <a:pt x="602457" y="171450"/>
                  </a:lnTo>
                  <a:lnTo>
                    <a:pt x="571500" y="109538"/>
                  </a:lnTo>
                  <a:lnTo>
                    <a:pt x="545307" y="69057"/>
                  </a:lnTo>
                  <a:lnTo>
                    <a:pt x="533400" y="47625"/>
                  </a:lnTo>
                  <a:lnTo>
                    <a:pt x="528638" y="28575"/>
                  </a:lnTo>
                  <a:lnTo>
                    <a:pt x="531019" y="14288"/>
                  </a:lnTo>
                  <a:lnTo>
                    <a:pt x="540544" y="2382"/>
                  </a:lnTo>
                  <a:lnTo>
                    <a:pt x="554832" y="0"/>
                  </a:lnTo>
                  <a:lnTo>
                    <a:pt x="595313" y="11907"/>
                  </a:lnTo>
                  <a:lnTo>
                    <a:pt x="657225" y="40482"/>
                  </a:lnTo>
                  <a:lnTo>
                    <a:pt x="707232" y="69057"/>
                  </a:lnTo>
                  <a:lnTo>
                    <a:pt x="773907" y="111919"/>
                  </a:lnTo>
                  <a:lnTo>
                    <a:pt x="833438" y="152400"/>
                  </a:lnTo>
                  <a:lnTo>
                    <a:pt x="873919" y="188119"/>
                  </a:lnTo>
                  <a:lnTo>
                    <a:pt x="904875" y="219075"/>
                  </a:lnTo>
                  <a:lnTo>
                    <a:pt x="933450" y="257175"/>
                  </a:lnTo>
                  <a:lnTo>
                    <a:pt x="938213" y="276225"/>
                  </a:lnTo>
                  <a:lnTo>
                    <a:pt x="931069" y="302419"/>
                  </a:lnTo>
                  <a:lnTo>
                    <a:pt x="873919" y="361950"/>
                  </a:lnTo>
                  <a:lnTo>
                    <a:pt x="819150" y="419100"/>
                  </a:lnTo>
                  <a:lnTo>
                    <a:pt x="783432" y="469107"/>
                  </a:lnTo>
                  <a:lnTo>
                    <a:pt x="728663" y="559594"/>
                  </a:lnTo>
                  <a:lnTo>
                    <a:pt x="683419" y="638175"/>
                  </a:lnTo>
                  <a:lnTo>
                    <a:pt x="609600" y="728663"/>
                  </a:lnTo>
                  <a:lnTo>
                    <a:pt x="507207" y="83105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8">
              <a:extLst>
                <a:ext uri="{FF2B5EF4-FFF2-40B4-BE49-F238E27FC236}">
                  <a16:creationId xmlns:a16="http://schemas.microsoft.com/office/drawing/2014/main" id="{3B7ACF30-070C-431C-86F7-8807F291EA73}"/>
                </a:ext>
              </a:extLst>
            </p:cNvPr>
            <p:cNvSpPr/>
            <p:nvPr/>
          </p:nvSpPr>
          <p:spPr>
            <a:xfrm>
              <a:off x="5084763" y="3514726"/>
              <a:ext cx="2271712" cy="428625"/>
            </a:xfrm>
            <a:custGeom>
              <a:avLst/>
              <a:gdLst>
                <a:gd name="connsiteX0" fmla="*/ 1307306 w 2271712"/>
                <a:gd name="connsiteY0" fmla="*/ 278606 h 428625"/>
                <a:gd name="connsiteX1" fmla="*/ 1057275 w 2271712"/>
                <a:gd name="connsiteY1" fmla="*/ 319088 h 428625"/>
                <a:gd name="connsiteX2" fmla="*/ 871537 w 2271712"/>
                <a:gd name="connsiteY2" fmla="*/ 354806 h 428625"/>
                <a:gd name="connsiteX3" fmla="*/ 669131 w 2271712"/>
                <a:gd name="connsiteY3" fmla="*/ 378619 h 428625"/>
                <a:gd name="connsiteX4" fmla="*/ 542925 w 2271712"/>
                <a:gd name="connsiteY4" fmla="*/ 402431 h 428625"/>
                <a:gd name="connsiteX5" fmla="*/ 445294 w 2271712"/>
                <a:gd name="connsiteY5" fmla="*/ 423863 h 428625"/>
                <a:gd name="connsiteX6" fmla="*/ 407194 w 2271712"/>
                <a:gd name="connsiteY6" fmla="*/ 428625 h 428625"/>
                <a:gd name="connsiteX7" fmla="*/ 354806 w 2271712"/>
                <a:gd name="connsiteY7" fmla="*/ 423863 h 428625"/>
                <a:gd name="connsiteX8" fmla="*/ 326231 w 2271712"/>
                <a:gd name="connsiteY8" fmla="*/ 416719 h 428625"/>
                <a:gd name="connsiteX9" fmla="*/ 283369 w 2271712"/>
                <a:gd name="connsiteY9" fmla="*/ 397669 h 428625"/>
                <a:gd name="connsiteX10" fmla="*/ 223837 w 2271712"/>
                <a:gd name="connsiteY10" fmla="*/ 361950 h 428625"/>
                <a:gd name="connsiteX11" fmla="*/ 173831 w 2271712"/>
                <a:gd name="connsiteY11" fmla="*/ 323850 h 428625"/>
                <a:gd name="connsiteX12" fmla="*/ 114300 w 2271712"/>
                <a:gd name="connsiteY12" fmla="*/ 271463 h 428625"/>
                <a:gd name="connsiteX13" fmla="*/ 52387 w 2271712"/>
                <a:gd name="connsiteY13" fmla="*/ 209550 h 428625"/>
                <a:gd name="connsiteX14" fmla="*/ 21431 w 2271712"/>
                <a:gd name="connsiteY14" fmla="*/ 176213 h 428625"/>
                <a:gd name="connsiteX15" fmla="*/ 4762 w 2271712"/>
                <a:gd name="connsiteY15" fmla="*/ 147638 h 428625"/>
                <a:gd name="connsiteX16" fmla="*/ 0 w 2271712"/>
                <a:gd name="connsiteY16" fmla="*/ 116681 h 428625"/>
                <a:gd name="connsiteX17" fmla="*/ 4762 w 2271712"/>
                <a:gd name="connsiteY17" fmla="*/ 97631 h 428625"/>
                <a:gd name="connsiteX18" fmla="*/ 19050 w 2271712"/>
                <a:gd name="connsiteY18" fmla="*/ 88106 h 428625"/>
                <a:gd name="connsiteX19" fmla="*/ 28575 w 2271712"/>
                <a:gd name="connsiteY19" fmla="*/ 88106 h 428625"/>
                <a:gd name="connsiteX20" fmla="*/ 52387 w 2271712"/>
                <a:gd name="connsiteY20" fmla="*/ 104775 h 428625"/>
                <a:gd name="connsiteX21" fmla="*/ 92869 w 2271712"/>
                <a:gd name="connsiteY21" fmla="*/ 128588 h 428625"/>
                <a:gd name="connsiteX22" fmla="*/ 154781 w 2271712"/>
                <a:gd name="connsiteY22" fmla="*/ 154781 h 428625"/>
                <a:gd name="connsiteX23" fmla="*/ 226219 w 2271712"/>
                <a:gd name="connsiteY23" fmla="*/ 178594 h 428625"/>
                <a:gd name="connsiteX24" fmla="*/ 309562 w 2271712"/>
                <a:gd name="connsiteY24" fmla="*/ 197644 h 428625"/>
                <a:gd name="connsiteX25" fmla="*/ 366712 w 2271712"/>
                <a:gd name="connsiteY25" fmla="*/ 204788 h 428625"/>
                <a:gd name="connsiteX26" fmla="*/ 452437 w 2271712"/>
                <a:gd name="connsiteY26" fmla="*/ 202406 h 428625"/>
                <a:gd name="connsiteX27" fmla="*/ 638175 w 2271712"/>
                <a:gd name="connsiteY27" fmla="*/ 183356 h 428625"/>
                <a:gd name="connsiteX28" fmla="*/ 933450 w 2271712"/>
                <a:gd name="connsiteY28" fmla="*/ 152400 h 428625"/>
                <a:gd name="connsiteX29" fmla="*/ 1121569 w 2271712"/>
                <a:gd name="connsiteY29" fmla="*/ 119063 h 428625"/>
                <a:gd name="connsiteX30" fmla="*/ 1354931 w 2271712"/>
                <a:gd name="connsiteY30" fmla="*/ 92869 h 428625"/>
                <a:gd name="connsiteX31" fmla="*/ 1585912 w 2271712"/>
                <a:gd name="connsiteY31" fmla="*/ 64294 h 428625"/>
                <a:gd name="connsiteX32" fmla="*/ 1709737 w 2271712"/>
                <a:gd name="connsiteY32" fmla="*/ 42863 h 428625"/>
                <a:gd name="connsiteX33" fmla="*/ 1731169 w 2271712"/>
                <a:gd name="connsiteY33" fmla="*/ 26194 h 428625"/>
                <a:gd name="connsiteX34" fmla="*/ 1764506 w 2271712"/>
                <a:gd name="connsiteY34" fmla="*/ 9525 h 428625"/>
                <a:gd name="connsiteX35" fmla="*/ 1807369 w 2271712"/>
                <a:gd name="connsiteY35" fmla="*/ 0 h 428625"/>
                <a:gd name="connsiteX36" fmla="*/ 1854994 w 2271712"/>
                <a:gd name="connsiteY36" fmla="*/ 0 h 428625"/>
                <a:gd name="connsiteX37" fmla="*/ 1890712 w 2271712"/>
                <a:gd name="connsiteY37" fmla="*/ 4763 h 428625"/>
                <a:gd name="connsiteX38" fmla="*/ 1926431 w 2271712"/>
                <a:gd name="connsiteY38" fmla="*/ 19050 h 428625"/>
                <a:gd name="connsiteX39" fmla="*/ 1976437 w 2271712"/>
                <a:gd name="connsiteY39" fmla="*/ 45244 h 428625"/>
                <a:gd name="connsiteX40" fmla="*/ 2043112 w 2271712"/>
                <a:gd name="connsiteY40" fmla="*/ 92869 h 428625"/>
                <a:gd name="connsiteX41" fmla="*/ 2119312 w 2271712"/>
                <a:gd name="connsiteY41" fmla="*/ 157163 h 428625"/>
                <a:gd name="connsiteX42" fmla="*/ 2209800 w 2271712"/>
                <a:gd name="connsiteY42" fmla="*/ 240506 h 428625"/>
                <a:gd name="connsiteX43" fmla="*/ 2252662 w 2271712"/>
                <a:gd name="connsiteY43" fmla="*/ 295275 h 428625"/>
                <a:gd name="connsiteX44" fmla="*/ 2266950 w 2271712"/>
                <a:gd name="connsiteY44" fmla="*/ 319088 h 428625"/>
                <a:gd name="connsiteX45" fmla="*/ 2271712 w 2271712"/>
                <a:gd name="connsiteY45" fmla="*/ 340519 h 428625"/>
                <a:gd name="connsiteX46" fmla="*/ 2264569 w 2271712"/>
                <a:gd name="connsiteY46" fmla="*/ 373856 h 428625"/>
                <a:gd name="connsiteX47" fmla="*/ 2228850 w 2271712"/>
                <a:gd name="connsiteY47" fmla="*/ 402431 h 428625"/>
                <a:gd name="connsiteX48" fmla="*/ 2202656 w 2271712"/>
                <a:gd name="connsiteY48" fmla="*/ 416719 h 428625"/>
                <a:gd name="connsiteX49" fmla="*/ 1874044 w 2271712"/>
                <a:gd name="connsiteY49" fmla="*/ 230981 h 428625"/>
                <a:gd name="connsiteX50" fmla="*/ 1852612 w 2271712"/>
                <a:gd name="connsiteY50" fmla="*/ 223838 h 428625"/>
                <a:gd name="connsiteX51" fmla="*/ 1814512 w 2271712"/>
                <a:gd name="connsiteY51" fmla="*/ 221456 h 428625"/>
                <a:gd name="connsiteX52" fmla="*/ 1754981 w 2271712"/>
                <a:gd name="connsiteY52" fmla="*/ 226219 h 428625"/>
                <a:gd name="connsiteX53" fmla="*/ 1576387 w 2271712"/>
                <a:gd name="connsiteY53" fmla="*/ 240506 h 428625"/>
                <a:gd name="connsiteX54" fmla="*/ 1307306 w 2271712"/>
                <a:gd name="connsiteY54" fmla="*/ 278606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71712" h="428625">
                  <a:moveTo>
                    <a:pt x="1307306" y="278606"/>
                  </a:moveTo>
                  <a:lnTo>
                    <a:pt x="1057275" y="319088"/>
                  </a:lnTo>
                  <a:lnTo>
                    <a:pt x="871537" y="354806"/>
                  </a:lnTo>
                  <a:lnTo>
                    <a:pt x="669131" y="378619"/>
                  </a:lnTo>
                  <a:lnTo>
                    <a:pt x="542925" y="402431"/>
                  </a:lnTo>
                  <a:lnTo>
                    <a:pt x="445294" y="423863"/>
                  </a:lnTo>
                  <a:lnTo>
                    <a:pt x="407194" y="428625"/>
                  </a:lnTo>
                  <a:lnTo>
                    <a:pt x="354806" y="423863"/>
                  </a:lnTo>
                  <a:lnTo>
                    <a:pt x="326231" y="416719"/>
                  </a:lnTo>
                  <a:lnTo>
                    <a:pt x="283369" y="397669"/>
                  </a:lnTo>
                  <a:lnTo>
                    <a:pt x="223837" y="361950"/>
                  </a:lnTo>
                  <a:lnTo>
                    <a:pt x="173831" y="323850"/>
                  </a:lnTo>
                  <a:lnTo>
                    <a:pt x="114300" y="271463"/>
                  </a:lnTo>
                  <a:lnTo>
                    <a:pt x="52387" y="209550"/>
                  </a:lnTo>
                  <a:lnTo>
                    <a:pt x="21431" y="176213"/>
                  </a:lnTo>
                  <a:lnTo>
                    <a:pt x="4762" y="147638"/>
                  </a:lnTo>
                  <a:lnTo>
                    <a:pt x="0" y="116681"/>
                  </a:lnTo>
                  <a:lnTo>
                    <a:pt x="4762" y="97631"/>
                  </a:lnTo>
                  <a:lnTo>
                    <a:pt x="19050" y="88106"/>
                  </a:lnTo>
                  <a:lnTo>
                    <a:pt x="28575" y="88106"/>
                  </a:lnTo>
                  <a:lnTo>
                    <a:pt x="52387" y="104775"/>
                  </a:lnTo>
                  <a:lnTo>
                    <a:pt x="92869" y="128588"/>
                  </a:lnTo>
                  <a:lnTo>
                    <a:pt x="154781" y="154781"/>
                  </a:lnTo>
                  <a:lnTo>
                    <a:pt x="226219" y="178594"/>
                  </a:lnTo>
                  <a:lnTo>
                    <a:pt x="309562" y="197644"/>
                  </a:lnTo>
                  <a:lnTo>
                    <a:pt x="366712" y="204788"/>
                  </a:lnTo>
                  <a:lnTo>
                    <a:pt x="452437" y="202406"/>
                  </a:lnTo>
                  <a:lnTo>
                    <a:pt x="638175" y="183356"/>
                  </a:lnTo>
                  <a:lnTo>
                    <a:pt x="933450" y="152400"/>
                  </a:lnTo>
                  <a:lnTo>
                    <a:pt x="1121569" y="119063"/>
                  </a:lnTo>
                  <a:lnTo>
                    <a:pt x="1354931" y="92869"/>
                  </a:lnTo>
                  <a:lnTo>
                    <a:pt x="1585912" y="64294"/>
                  </a:lnTo>
                  <a:lnTo>
                    <a:pt x="1709737" y="42863"/>
                  </a:lnTo>
                  <a:lnTo>
                    <a:pt x="1731169" y="26194"/>
                  </a:lnTo>
                  <a:lnTo>
                    <a:pt x="1764506" y="9525"/>
                  </a:lnTo>
                  <a:lnTo>
                    <a:pt x="1807369" y="0"/>
                  </a:lnTo>
                  <a:lnTo>
                    <a:pt x="1854994" y="0"/>
                  </a:lnTo>
                  <a:lnTo>
                    <a:pt x="1890712" y="4763"/>
                  </a:lnTo>
                  <a:lnTo>
                    <a:pt x="1926431" y="19050"/>
                  </a:lnTo>
                  <a:lnTo>
                    <a:pt x="1976437" y="45244"/>
                  </a:lnTo>
                  <a:lnTo>
                    <a:pt x="2043112" y="92869"/>
                  </a:lnTo>
                  <a:lnTo>
                    <a:pt x="2119312" y="157163"/>
                  </a:lnTo>
                  <a:lnTo>
                    <a:pt x="2209800" y="240506"/>
                  </a:lnTo>
                  <a:lnTo>
                    <a:pt x="2252662" y="295275"/>
                  </a:lnTo>
                  <a:lnTo>
                    <a:pt x="2266950" y="319088"/>
                  </a:lnTo>
                  <a:lnTo>
                    <a:pt x="2271712" y="340519"/>
                  </a:lnTo>
                  <a:lnTo>
                    <a:pt x="2264569" y="373856"/>
                  </a:lnTo>
                  <a:lnTo>
                    <a:pt x="2228850" y="402431"/>
                  </a:lnTo>
                  <a:lnTo>
                    <a:pt x="2202656" y="416719"/>
                  </a:lnTo>
                  <a:lnTo>
                    <a:pt x="1874044" y="230981"/>
                  </a:lnTo>
                  <a:lnTo>
                    <a:pt x="1852612" y="223838"/>
                  </a:lnTo>
                  <a:lnTo>
                    <a:pt x="1814512" y="221456"/>
                  </a:lnTo>
                  <a:lnTo>
                    <a:pt x="1754981" y="226219"/>
                  </a:lnTo>
                  <a:lnTo>
                    <a:pt x="1576387" y="240506"/>
                  </a:lnTo>
                  <a:lnTo>
                    <a:pt x="1307306" y="2786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1">
              <a:extLst>
                <a:ext uri="{FF2B5EF4-FFF2-40B4-BE49-F238E27FC236}">
                  <a16:creationId xmlns:a16="http://schemas.microsoft.com/office/drawing/2014/main" id="{7565B333-8A42-4724-82FB-747CE191C147}"/>
                </a:ext>
              </a:extLst>
            </p:cNvPr>
            <p:cNvSpPr/>
            <p:nvPr/>
          </p:nvSpPr>
          <p:spPr>
            <a:xfrm rot="16200000">
              <a:off x="1854201" y="4103687"/>
              <a:ext cx="2838449" cy="796925"/>
            </a:xfrm>
            <a:custGeom>
              <a:avLst/>
              <a:gdLst>
                <a:gd name="connsiteX0" fmla="*/ 1609449 w 2838339"/>
                <a:gd name="connsiteY0" fmla="*/ 776976 h 798118"/>
                <a:gd name="connsiteX1" fmla="*/ 1427098 w 2838339"/>
                <a:gd name="connsiteY1" fmla="*/ 755834 h 798118"/>
                <a:gd name="connsiteX2" fmla="*/ 1353100 w 2838339"/>
                <a:gd name="connsiteY2" fmla="*/ 750548 h 798118"/>
                <a:gd name="connsiteX3" fmla="*/ 1202462 w 2838339"/>
                <a:gd name="connsiteY3" fmla="*/ 708264 h 798118"/>
                <a:gd name="connsiteX4" fmla="*/ 1054467 w 2838339"/>
                <a:gd name="connsiteY4" fmla="*/ 663337 h 798118"/>
                <a:gd name="connsiteX5" fmla="*/ 961969 w 2838339"/>
                <a:gd name="connsiteY5" fmla="*/ 628981 h 798118"/>
                <a:gd name="connsiteX6" fmla="*/ 882686 w 2838339"/>
                <a:gd name="connsiteY6" fmla="*/ 599910 h 798118"/>
                <a:gd name="connsiteX7" fmla="*/ 782261 w 2838339"/>
                <a:gd name="connsiteY7" fmla="*/ 557626 h 798118"/>
                <a:gd name="connsiteX8" fmla="*/ 671264 w 2838339"/>
                <a:gd name="connsiteY8" fmla="*/ 507413 h 798118"/>
                <a:gd name="connsiteX9" fmla="*/ 565553 w 2838339"/>
                <a:gd name="connsiteY9" fmla="*/ 457200 h 798118"/>
                <a:gd name="connsiteX10" fmla="*/ 475699 w 2838339"/>
                <a:gd name="connsiteY10" fmla="*/ 409630 h 798118"/>
                <a:gd name="connsiteX11" fmla="*/ 393773 w 2838339"/>
                <a:gd name="connsiteY11" fmla="*/ 364703 h 798118"/>
                <a:gd name="connsiteX12" fmla="*/ 282776 w 2838339"/>
                <a:gd name="connsiteY12" fmla="*/ 290705 h 798118"/>
                <a:gd name="connsiteX13" fmla="*/ 187637 w 2838339"/>
                <a:gd name="connsiteY13" fmla="*/ 216708 h 798118"/>
                <a:gd name="connsiteX14" fmla="*/ 97782 w 2838339"/>
                <a:gd name="connsiteY14" fmla="*/ 140067 h 798118"/>
                <a:gd name="connsiteX15" fmla="*/ 29070 w 2838339"/>
                <a:gd name="connsiteY15" fmla="*/ 76641 h 798118"/>
                <a:gd name="connsiteX16" fmla="*/ 10571 w 2838339"/>
                <a:gd name="connsiteY16" fmla="*/ 52856 h 798118"/>
                <a:gd name="connsiteX17" fmla="*/ 0 w 2838339"/>
                <a:gd name="connsiteY17" fmla="*/ 26428 h 798118"/>
                <a:gd name="connsiteX18" fmla="*/ 5285 w 2838339"/>
                <a:gd name="connsiteY18" fmla="*/ 7929 h 798118"/>
                <a:gd name="connsiteX19" fmla="*/ 13213 w 2838339"/>
                <a:gd name="connsiteY19" fmla="*/ 0 h 798118"/>
                <a:gd name="connsiteX20" fmla="*/ 31713 w 2838339"/>
                <a:gd name="connsiteY20" fmla="*/ 0 h 798118"/>
                <a:gd name="connsiteX21" fmla="*/ 44927 w 2838339"/>
                <a:gd name="connsiteY21" fmla="*/ 5286 h 798118"/>
                <a:gd name="connsiteX22" fmla="*/ 92497 w 2838339"/>
                <a:gd name="connsiteY22" fmla="*/ 34356 h 798118"/>
                <a:gd name="connsiteX23" fmla="*/ 200850 w 2838339"/>
                <a:gd name="connsiteY23" fmla="*/ 108354 h 798118"/>
                <a:gd name="connsiteX24" fmla="*/ 272205 w 2838339"/>
                <a:gd name="connsiteY24" fmla="*/ 153281 h 798118"/>
                <a:gd name="connsiteX25" fmla="*/ 354131 w 2838339"/>
                <a:gd name="connsiteY25" fmla="*/ 203494 h 798118"/>
                <a:gd name="connsiteX26" fmla="*/ 473056 w 2838339"/>
                <a:gd name="connsiteY26" fmla="*/ 266920 h 798118"/>
                <a:gd name="connsiteX27" fmla="*/ 533840 w 2838339"/>
                <a:gd name="connsiteY27" fmla="*/ 293348 h 798118"/>
                <a:gd name="connsiteX28" fmla="*/ 610480 w 2838339"/>
                <a:gd name="connsiteY28" fmla="*/ 330347 h 798118"/>
                <a:gd name="connsiteX29" fmla="*/ 689764 w 2838339"/>
                <a:gd name="connsiteY29" fmla="*/ 362060 h 798118"/>
                <a:gd name="connsiteX30" fmla="*/ 784904 w 2838339"/>
                <a:gd name="connsiteY30" fmla="*/ 396416 h 798118"/>
                <a:gd name="connsiteX31" fmla="*/ 874758 w 2838339"/>
                <a:gd name="connsiteY31" fmla="*/ 425487 h 798118"/>
                <a:gd name="connsiteX32" fmla="*/ 975183 w 2838339"/>
                <a:gd name="connsiteY32" fmla="*/ 449272 h 798118"/>
                <a:gd name="connsiteX33" fmla="*/ 1149606 w 2838339"/>
                <a:gd name="connsiteY33" fmla="*/ 486271 h 798118"/>
                <a:gd name="connsiteX34" fmla="*/ 1265889 w 2838339"/>
                <a:gd name="connsiteY34" fmla="*/ 504770 h 798118"/>
                <a:gd name="connsiteX35" fmla="*/ 1366314 w 2838339"/>
                <a:gd name="connsiteY35" fmla="*/ 520627 h 798118"/>
                <a:gd name="connsiteX36" fmla="*/ 1511667 w 2838339"/>
                <a:gd name="connsiteY36" fmla="*/ 539126 h 798118"/>
                <a:gd name="connsiteX37" fmla="*/ 1643805 w 2838339"/>
                <a:gd name="connsiteY37" fmla="*/ 552340 h 798118"/>
                <a:gd name="connsiteX38" fmla="*/ 1802372 w 2838339"/>
                <a:gd name="connsiteY38" fmla="*/ 565554 h 798118"/>
                <a:gd name="connsiteX39" fmla="*/ 1966224 w 2838339"/>
                <a:gd name="connsiteY39" fmla="*/ 570839 h 798118"/>
                <a:gd name="connsiteX40" fmla="*/ 2061364 w 2838339"/>
                <a:gd name="connsiteY40" fmla="*/ 573482 h 798118"/>
                <a:gd name="connsiteX41" fmla="*/ 2214645 w 2838339"/>
                <a:gd name="connsiteY41" fmla="*/ 570839 h 798118"/>
                <a:gd name="connsiteX42" fmla="*/ 2367926 w 2838339"/>
                <a:gd name="connsiteY42" fmla="*/ 565554 h 798118"/>
                <a:gd name="connsiteX43" fmla="*/ 2444566 w 2838339"/>
                <a:gd name="connsiteY43" fmla="*/ 560268 h 798118"/>
                <a:gd name="connsiteX44" fmla="*/ 2489493 w 2838339"/>
                <a:gd name="connsiteY44" fmla="*/ 554983 h 798118"/>
                <a:gd name="connsiteX45" fmla="*/ 2542349 w 2838339"/>
                <a:gd name="connsiteY45" fmla="*/ 547055 h 798118"/>
                <a:gd name="connsiteX46" fmla="*/ 2589919 w 2838339"/>
                <a:gd name="connsiteY46" fmla="*/ 533841 h 798118"/>
                <a:gd name="connsiteX47" fmla="*/ 2645417 w 2838339"/>
                <a:gd name="connsiteY47" fmla="*/ 510056 h 798118"/>
                <a:gd name="connsiteX48" fmla="*/ 2703558 w 2838339"/>
                <a:gd name="connsiteY48" fmla="*/ 473057 h 798118"/>
                <a:gd name="connsiteX49" fmla="*/ 2748485 w 2838339"/>
                <a:gd name="connsiteY49" fmla="*/ 436058 h 798118"/>
                <a:gd name="connsiteX50" fmla="*/ 2774913 w 2838339"/>
                <a:gd name="connsiteY50" fmla="*/ 406987 h 798118"/>
                <a:gd name="connsiteX51" fmla="*/ 2788127 w 2838339"/>
                <a:gd name="connsiteY51" fmla="*/ 391131 h 798118"/>
                <a:gd name="connsiteX52" fmla="*/ 2809269 w 2838339"/>
                <a:gd name="connsiteY52" fmla="*/ 383203 h 798118"/>
                <a:gd name="connsiteX53" fmla="*/ 2822483 w 2838339"/>
                <a:gd name="connsiteY53" fmla="*/ 385845 h 798118"/>
                <a:gd name="connsiteX54" fmla="*/ 2833054 w 2838339"/>
                <a:gd name="connsiteY54" fmla="*/ 391131 h 798118"/>
                <a:gd name="connsiteX55" fmla="*/ 2838339 w 2838339"/>
                <a:gd name="connsiteY55" fmla="*/ 409630 h 798118"/>
                <a:gd name="connsiteX56" fmla="*/ 2827768 w 2838339"/>
                <a:gd name="connsiteY56" fmla="*/ 443986 h 798118"/>
                <a:gd name="connsiteX57" fmla="*/ 2785484 w 2838339"/>
                <a:gd name="connsiteY57" fmla="*/ 539126 h 798118"/>
                <a:gd name="connsiteX58" fmla="*/ 2737914 w 2838339"/>
                <a:gd name="connsiteY58" fmla="*/ 644837 h 798118"/>
                <a:gd name="connsiteX59" fmla="*/ 2698272 w 2838339"/>
                <a:gd name="connsiteY59" fmla="*/ 724120 h 798118"/>
                <a:gd name="connsiteX60" fmla="*/ 2563491 w 2838339"/>
                <a:gd name="connsiteY60" fmla="*/ 798118 h 798118"/>
                <a:gd name="connsiteX61" fmla="*/ 2301856 w 2838339"/>
                <a:gd name="connsiteY61" fmla="*/ 795475 h 798118"/>
                <a:gd name="connsiteX62" fmla="*/ 2019079 w 2838339"/>
                <a:gd name="connsiteY62" fmla="*/ 798118 h 798118"/>
                <a:gd name="connsiteX63" fmla="*/ 1839371 w 2838339"/>
                <a:gd name="connsiteY63" fmla="*/ 792833 h 798118"/>
                <a:gd name="connsiteX64" fmla="*/ 1609449 w 2838339"/>
                <a:gd name="connsiteY64" fmla="*/ 776976 h 798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838339" h="798118">
                  <a:moveTo>
                    <a:pt x="1609449" y="776976"/>
                  </a:moveTo>
                  <a:lnTo>
                    <a:pt x="1427098" y="755834"/>
                  </a:lnTo>
                  <a:lnTo>
                    <a:pt x="1353100" y="750548"/>
                  </a:lnTo>
                  <a:lnTo>
                    <a:pt x="1202462" y="708264"/>
                  </a:lnTo>
                  <a:lnTo>
                    <a:pt x="1054467" y="663337"/>
                  </a:lnTo>
                  <a:lnTo>
                    <a:pt x="961969" y="628981"/>
                  </a:lnTo>
                  <a:lnTo>
                    <a:pt x="882686" y="599910"/>
                  </a:lnTo>
                  <a:lnTo>
                    <a:pt x="782261" y="557626"/>
                  </a:lnTo>
                  <a:lnTo>
                    <a:pt x="671264" y="507413"/>
                  </a:lnTo>
                  <a:lnTo>
                    <a:pt x="565553" y="457200"/>
                  </a:lnTo>
                  <a:lnTo>
                    <a:pt x="475699" y="409630"/>
                  </a:lnTo>
                  <a:lnTo>
                    <a:pt x="393773" y="364703"/>
                  </a:lnTo>
                  <a:lnTo>
                    <a:pt x="282776" y="290705"/>
                  </a:lnTo>
                  <a:lnTo>
                    <a:pt x="187637" y="216708"/>
                  </a:lnTo>
                  <a:lnTo>
                    <a:pt x="97782" y="140067"/>
                  </a:lnTo>
                  <a:lnTo>
                    <a:pt x="29070" y="76641"/>
                  </a:lnTo>
                  <a:lnTo>
                    <a:pt x="10571" y="52856"/>
                  </a:lnTo>
                  <a:lnTo>
                    <a:pt x="0" y="26428"/>
                  </a:lnTo>
                  <a:lnTo>
                    <a:pt x="5285" y="7929"/>
                  </a:lnTo>
                  <a:lnTo>
                    <a:pt x="13213" y="0"/>
                  </a:lnTo>
                  <a:lnTo>
                    <a:pt x="31713" y="0"/>
                  </a:lnTo>
                  <a:lnTo>
                    <a:pt x="44927" y="5286"/>
                  </a:lnTo>
                  <a:lnTo>
                    <a:pt x="92497" y="34356"/>
                  </a:lnTo>
                  <a:lnTo>
                    <a:pt x="200850" y="108354"/>
                  </a:lnTo>
                  <a:lnTo>
                    <a:pt x="272205" y="153281"/>
                  </a:lnTo>
                  <a:lnTo>
                    <a:pt x="354131" y="203494"/>
                  </a:lnTo>
                  <a:lnTo>
                    <a:pt x="473056" y="266920"/>
                  </a:lnTo>
                  <a:lnTo>
                    <a:pt x="533840" y="293348"/>
                  </a:lnTo>
                  <a:lnTo>
                    <a:pt x="610480" y="330347"/>
                  </a:lnTo>
                  <a:lnTo>
                    <a:pt x="689764" y="362060"/>
                  </a:lnTo>
                  <a:lnTo>
                    <a:pt x="784904" y="396416"/>
                  </a:lnTo>
                  <a:lnTo>
                    <a:pt x="874758" y="425487"/>
                  </a:lnTo>
                  <a:lnTo>
                    <a:pt x="975183" y="449272"/>
                  </a:lnTo>
                  <a:lnTo>
                    <a:pt x="1149606" y="486271"/>
                  </a:lnTo>
                  <a:lnTo>
                    <a:pt x="1265889" y="504770"/>
                  </a:lnTo>
                  <a:lnTo>
                    <a:pt x="1366314" y="520627"/>
                  </a:lnTo>
                  <a:lnTo>
                    <a:pt x="1511667" y="539126"/>
                  </a:lnTo>
                  <a:lnTo>
                    <a:pt x="1643805" y="552340"/>
                  </a:lnTo>
                  <a:lnTo>
                    <a:pt x="1802372" y="565554"/>
                  </a:lnTo>
                  <a:lnTo>
                    <a:pt x="1966224" y="570839"/>
                  </a:lnTo>
                  <a:lnTo>
                    <a:pt x="2061364" y="573482"/>
                  </a:lnTo>
                  <a:lnTo>
                    <a:pt x="2214645" y="570839"/>
                  </a:lnTo>
                  <a:lnTo>
                    <a:pt x="2367926" y="565554"/>
                  </a:lnTo>
                  <a:lnTo>
                    <a:pt x="2444566" y="560268"/>
                  </a:lnTo>
                  <a:lnTo>
                    <a:pt x="2489493" y="554983"/>
                  </a:lnTo>
                  <a:lnTo>
                    <a:pt x="2542349" y="547055"/>
                  </a:lnTo>
                  <a:lnTo>
                    <a:pt x="2589919" y="533841"/>
                  </a:lnTo>
                  <a:lnTo>
                    <a:pt x="2645417" y="510056"/>
                  </a:lnTo>
                  <a:lnTo>
                    <a:pt x="2703558" y="473057"/>
                  </a:lnTo>
                  <a:lnTo>
                    <a:pt x="2748485" y="436058"/>
                  </a:lnTo>
                  <a:lnTo>
                    <a:pt x="2774913" y="406987"/>
                  </a:lnTo>
                  <a:lnTo>
                    <a:pt x="2788127" y="391131"/>
                  </a:lnTo>
                  <a:lnTo>
                    <a:pt x="2809269" y="383203"/>
                  </a:lnTo>
                  <a:lnTo>
                    <a:pt x="2822483" y="385845"/>
                  </a:lnTo>
                  <a:lnTo>
                    <a:pt x="2833054" y="391131"/>
                  </a:lnTo>
                  <a:lnTo>
                    <a:pt x="2838339" y="409630"/>
                  </a:lnTo>
                  <a:lnTo>
                    <a:pt x="2827768" y="443986"/>
                  </a:lnTo>
                  <a:lnTo>
                    <a:pt x="2785484" y="539126"/>
                  </a:lnTo>
                  <a:lnTo>
                    <a:pt x="2737914" y="644837"/>
                  </a:lnTo>
                  <a:lnTo>
                    <a:pt x="2698272" y="724120"/>
                  </a:lnTo>
                  <a:lnTo>
                    <a:pt x="2563491" y="798118"/>
                  </a:lnTo>
                  <a:lnTo>
                    <a:pt x="2301856" y="795475"/>
                  </a:lnTo>
                  <a:lnTo>
                    <a:pt x="2019079" y="798118"/>
                  </a:lnTo>
                  <a:lnTo>
                    <a:pt x="1839371" y="792833"/>
                  </a:lnTo>
                  <a:lnTo>
                    <a:pt x="1609449" y="77697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7">
              <a:extLst>
                <a:ext uri="{FF2B5EF4-FFF2-40B4-BE49-F238E27FC236}">
                  <a16:creationId xmlns:a16="http://schemas.microsoft.com/office/drawing/2014/main" id="{E43F67DD-AA38-4CE1-85FE-1B052F386C05}"/>
                </a:ext>
              </a:extLst>
            </p:cNvPr>
            <p:cNvSpPr/>
            <p:nvPr/>
          </p:nvSpPr>
          <p:spPr>
            <a:xfrm>
              <a:off x="3552825" y="2062163"/>
              <a:ext cx="1389063" cy="358775"/>
            </a:xfrm>
            <a:custGeom>
              <a:avLst/>
              <a:gdLst>
                <a:gd name="connsiteX0" fmla="*/ 869156 w 1388269"/>
                <a:gd name="connsiteY0" fmla="*/ 292893 h 359568"/>
                <a:gd name="connsiteX1" fmla="*/ 454819 w 1388269"/>
                <a:gd name="connsiteY1" fmla="*/ 342900 h 359568"/>
                <a:gd name="connsiteX2" fmla="*/ 395288 w 1388269"/>
                <a:gd name="connsiteY2" fmla="*/ 357187 h 359568"/>
                <a:gd name="connsiteX3" fmla="*/ 288131 w 1388269"/>
                <a:gd name="connsiteY3" fmla="*/ 359568 h 359568"/>
                <a:gd name="connsiteX4" fmla="*/ 219075 w 1388269"/>
                <a:gd name="connsiteY4" fmla="*/ 354806 h 359568"/>
                <a:gd name="connsiteX5" fmla="*/ 159544 w 1388269"/>
                <a:gd name="connsiteY5" fmla="*/ 350043 h 359568"/>
                <a:gd name="connsiteX6" fmla="*/ 123825 w 1388269"/>
                <a:gd name="connsiteY6" fmla="*/ 345281 h 359568"/>
                <a:gd name="connsiteX7" fmla="*/ 0 w 1388269"/>
                <a:gd name="connsiteY7" fmla="*/ 316706 h 359568"/>
                <a:gd name="connsiteX8" fmla="*/ 185738 w 1388269"/>
                <a:gd name="connsiteY8" fmla="*/ 135731 h 359568"/>
                <a:gd name="connsiteX9" fmla="*/ 240506 w 1388269"/>
                <a:gd name="connsiteY9" fmla="*/ 180975 h 359568"/>
                <a:gd name="connsiteX10" fmla="*/ 330994 w 1388269"/>
                <a:gd name="connsiteY10" fmla="*/ 180975 h 359568"/>
                <a:gd name="connsiteX11" fmla="*/ 454819 w 1388269"/>
                <a:gd name="connsiteY11" fmla="*/ 173831 h 359568"/>
                <a:gd name="connsiteX12" fmla="*/ 561975 w 1388269"/>
                <a:gd name="connsiteY12" fmla="*/ 166687 h 359568"/>
                <a:gd name="connsiteX13" fmla="*/ 683419 w 1388269"/>
                <a:gd name="connsiteY13" fmla="*/ 150018 h 359568"/>
                <a:gd name="connsiteX14" fmla="*/ 800100 w 1388269"/>
                <a:gd name="connsiteY14" fmla="*/ 130968 h 359568"/>
                <a:gd name="connsiteX15" fmla="*/ 862013 w 1388269"/>
                <a:gd name="connsiteY15" fmla="*/ 116681 h 359568"/>
                <a:gd name="connsiteX16" fmla="*/ 916781 w 1388269"/>
                <a:gd name="connsiteY16" fmla="*/ 100012 h 359568"/>
                <a:gd name="connsiteX17" fmla="*/ 985838 w 1388269"/>
                <a:gd name="connsiteY17" fmla="*/ 73818 h 359568"/>
                <a:gd name="connsiteX18" fmla="*/ 1062038 w 1388269"/>
                <a:gd name="connsiteY18" fmla="*/ 40481 h 359568"/>
                <a:gd name="connsiteX19" fmla="*/ 1126331 w 1388269"/>
                <a:gd name="connsiteY19" fmla="*/ 0 h 359568"/>
                <a:gd name="connsiteX20" fmla="*/ 1173956 w 1388269"/>
                <a:gd name="connsiteY20" fmla="*/ 0 h 359568"/>
                <a:gd name="connsiteX21" fmla="*/ 1228725 w 1388269"/>
                <a:gd name="connsiteY21" fmla="*/ 7143 h 359568"/>
                <a:gd name="connsiteX22" fmla="*/ 1264444 w 1388269"/>
                <a:gd name="connsiteY22" fmla="*/ 19050 h 359568"/>
                <a:gd name="connsiteX23" fmla="*/ 1293019 w 1388269"/>
                <a:gd name="connsiteY23" fmla="*/ 28575 h 359568"/>
                <a:gd name="connsiteX24" fmla="*/ 1328738 w 1388269"/>
                <a:gd name="connsiteY24" fmla="*/ 47625 h 359568"/>
                <a:gd name="connsiteX25" fmla="*/ 1352550 w 1388269"/>
                <a:gd name="connsiteY25" fmla="*/ 69056 h 359568"/>
                <a:gd name="connsiteX26" fmla="*/ 1376363 w 1388269"/>
                <a:gd name="connsiteY26" fmla="*/ 95250 h 359568"/>
                <a:gd name="connsiteX27" fmla="*/ 1385888 w 1388269"/>
                <a:gd name="connsiteY27" fmla="*/ 116681 h 359568"/>
                <a:gd name="connsiteX28" fmla="*/ 1388269 w 1388269"/>
                <a:gd name="connsiteY28" fmla="*/ 130968 h 359568"/>
                <a:gd name="connsiteX29" fmla="*/ 1383506 w 1388269"/>
                <a:gd name="connsiteY29" fmla="*/ 157162 h 359568"/>
                <a:gd name="connsiteX30" fmla="*/ 1371600 w 1388269"/>
                <a:gd name="connsiteY30" fmla="*/ 183356 h 359568"/>
                <a:gd name="connsiteX31" fmla="*/ 1350169 w 1388269"/>
                <a:gd name="connsiteY31" fmla="*/ 204787 h 359568"/>
                <a:gd name="connsiteX32" fmla="*/ 1319213 w 1388269"/>
                <a:gd name="connsiteY32" fmla="*/ 221456 h 359568"/>
                <a:gd name="connsiteX33" fmla="*/ 1257300 w 1388269"/>
                <a:gd name="connsiteY33" fmla="*/ 238125 h 359568"/>
                <a:gd name="connsiteX34" fmla="*/ 1166813 w 1388269"/>
                <a:gd name="connsiteY34" fmla="*/ 252412 h 359568"/>
                <a:gd name="connsiteX35" fmla="*/ 1064419 w 1388269"/>
                <a:gd name="connsiteY35" fmla="*/ 264318 h 359568"/>
                <a:gd name="connsiteX36" fmla="*/ 869156 w 1388269"/>
                <a:gd name="connsiteY36" fmla="*/ 292893 h 35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388269" h="359568">
                  <a:moveTo>
                    <a:pt x="869156" y="292893"/>
                  </a:moveTo>
                  <a:lnTo>
                    <a:pt x="454819" y="342900"/>
                  </a:lnTo>
                  <a:lnTo>
                    <a:pt x="395288" y="357187"/>
                  </a:lnTo>
                  <a:lnTo>
                    <a:pt x="288131" y="359568"/>
                  </a:lnTo>
                  <a:lnTo>
                    <a:pt x="219075" y="354806"/>
                  </a:lnTo>
                  <a:lnTo>
                    <a:pt x="159544" y="350043"/>
                  </a:lnTo>
                  <a:lnTo>
                    <a:pt x="123825" y="345281"/>
                  </a:lnTo>
                  <a:lnTo>
                    <a:pt x="0" y="316706"/>
                  </a:lnTo>
                  <a:lnTo>
                    <a:pt x="185738" y="135731"/>
                  </a:lnTo>
                  <a:lnTo>
                    <a:pt x="240506" y="180975"/>
                  </a:lnTo>
                  <a:lnTo>
                    <a:pt x="330994" y="180975"/>
                  </a:lnTo>
                  <a:lnTo>
                    <a:pt x="454819" y="173831"/>
                  </a:lnTo>
                  <a:lnTo>
                    <a:pt x="561975" y="166687"/>
                  </a:lnTo>
                  <a:lnTo>
                    <a:pt x="683419" y="150018"/>
                  </a:lnTo>
                  <a:lnTo>
                    <a:pt x="800100" y="130968"/>
                  </a:lnTo>
                  <a:lnTo>
                    <a:pt x="862013" y="116681"/>
                  </a:lnTo>
                  <a:lnTo>
                    <a:pt x="916781" y="100012"/>
                  </a:lnTo>
                  <a:lnTo>
                    <a:pt x="985838" y="73818"/>
                  </a:lnTo>
                  <a:lnTo>
                    <a:pt x="1062038" y="40481"/>
                  </a:lnTo>
                  <a:lnTo>
                    <a:pt x="1126331" y="0"/>
                  </a:lnTo>
                  <a:lnTo>
                    <a:pt x="1173956" y="0"/>
                  </a:lnTo>
                  <a:lnTo>
                    <a:pt x="1228725" y="7143"/>
                  </a:lnTo>
                  <a:lnTo>
                    <a:pt x="1264444" y="19050"/>
                  </a:lnTo>
                  <a:lnTo>
                    <a:pt x="1293019" y="28575"/>
                  </a:lnTo>
                  <a:lnTo>
                    <a:pt x="1328738" y="47625"/>
                  </a:lnTo>
                  <a:lnTo>
                    <a:pt x="1352550" y="69056"/>
                  </a:lnTo>
                  <a:lnTo>
                    <a:pt x="1376363" y="95250"/>
                  </a:lnTo>
                  <a:lnTo>
                    <a:pt x="1385888" y="116681"/>
                  </a:lnTo>
                  <a:lnTo>
                    <a:pt x="1388269" y="130968"/>
                  </a:lnTo>
                  <a:lnTo>
                    <a:pt x="1383506" y="157162"/>
                  </a:lnTo>
                  <a:lnTo>
                    <a:pt x="1371600" y="183356"/>
                  </a:lnTo>
                  <a:lnTo>
                    <a:pt x="1350169" y="204787"/>
                  </a:lnTo>
                  <a:lnTo>
                    <a:pt x="1319213" y="221456"/>
                  </a:lnTo>
                  <a:lnTo>
                    <a:pt x="1257300" y="238125"/>
                  </a:lnTo>
                  <a:lnTo>
                    <a:pt x="1166813" y="252412"/>
                  </a:lnTo>
                  <a:lnTo>
                    <a:pt x="1064419" y="264318"/>
                  </a:lnTo>
                  <a:lnTo>
                    <a:pt x="869156" y="2928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8">
              <a:extLst>
                <a:ext uri="{FF2B5EF4-FFF2-40B4-BE49-F238E27FC236}">
                  <a16:creationId xmlns:a16="http://schemas.microsoft.com/office/drawing/2014/main" id="{172E524A-6827-4041-98A5-03147018B89C}"/>
                </a:ext>
              </a:extLst>
            </p:cNvPr>
            <p:cNvSpPr/>
            <p:nvPr/>
          </p:nvSpPr>
          <p:spPr>
            <a:xfrm>
              <a:off x="3879850" y="2373313"/>
              <a:ext cx="482600" cy="565150"/>
            </a:xfrm>
            <a:custGeom>
              <a:avLst/>
              <a:gdLst>
                <a:gd name="connsiteX0" fmla="*/ 126207 w 483394"/>
                <a:gd name="connsiteY0" fmla="*/ 197644 h 564357"/>
                <a:gd name="connsiteX1" fmla="*/ 78582 w 483394"/>
                <a:gd name="connsiteY1" fmla="*/ 114300 h 564357"/>
                <a:gd name="connsiteX2" fmla="*/ 0 w 483394"/>
                <a:gd name="connsiteY2" fmla="*/ 0 h 564357"/>
                <a:gd name="connsiteX3" fmla="*/ 116682 w 483394"/>
                <a:gd name="connsiteY3" fmla="*/ 4763 h 564357"/>
                <a:gd name="connsiteX4" fmla="*/ 204788 w 483394"/>
                <a:gd name="connsiteY4" fmla="*/ 59532 h 564357"/>
                <a:gd name="connsiteX5" fmla="*/ 247650 w 483394"/>
                <a:gd name="connsiteY5" fmla="*/ 85725 h 564357"/>
                <a:gd name="connsiteX6" fmla="*/ 295275 w 483394"/>
                <a:gd name="connsiteY6" fmla="*/ 121444 h 564357"/>
                <a:gd name="connsiteX7" fmla="*/ 345282 w 483394"/>
                <a:gd name="connsiteY7" fmla="*/ 164307 h 564357"/>
                <a:gd name="connsiteX8" fmla="*/ 388144 w 483394"/>
                <a:gd name="connsiteY8" fmla="*/ 204788 h 564357"/>
                <a:gd name="connsiteX9" fmla="*/ 419100 w 483394"/>
                <a:gd name="connsiteY9" fmla="*/ 238125 h 564357"/>
                <a:gd name="connsiteX10" fmla="*/ 440532 w 483394"/>
                <a:gd name="connsiteY10" fmla="*/ 271463 h 564357"/>
                <a:gd name="connsiteX11" fmla="*/ 459582 w 483394"/>
                <a:gd name="connsiteY11" fmla="*/ 304800 h 564357"/>
                <a:gd name="connsiteX12" fmla="*/ 476250 w 483394"/>
                <a:gd name="connsiteY12" fmla="*/ 347663 h 564357"/>
                <a:gd name="connsiteX13" fmla="*/ 483394 w 483394"/>
                <a:gd name="connsiteY13" fmla="*/ 397669 h 564357"/>
                <a:gd name="connsiteX14" fmla="*/ 481013 w 483394"/>
                <a:gd name="connsiteY14" fmla="*/ 447675 h 564357"/>
                <a:gd name="connsiteX15" fmla="*/ 471488 w 483394"/>
                <a:gd name="connsiteY15" fmla="*/ 500063 h 564357"/>
                <a:gd name="connsiteX16" fmla="*/ 457200 w 483394"/>
                <a:gd name="connsiteY16" fmla="*/ 528638 h 564357"/>
                <a:gd name="connsiteX17" fmla="*/ 442913 w 483394"/>
                <a:gd name="connsiteY17" fmla="*/ 547688 h 564357"/>
                <a:gd name="connsiteX18" fmla="*/ 419100 w 483394"/>
                <a:gd name="connsiteY18" fmla="*/ 559594 h 564357"/>
                <a:gd name="connsiteX19" fmla="*/ 392907 w 483394"/>
                <a:gd name="connsiteY19" fmla="*/ 564357 h 564357"/>
                <a:gd name="connsiteX20" fmla="*/ 359569 w 483394"/>
                <a:gd name="connsiteY20" fmla="*/ 559594 h 564357"/>
                <a:gd name="connsiteX21" fmla="*/ 342900 w 483394"/>
                <a:gd name="connsiteY21" fmla="*/ 550069 h 564357"/>
                <a:gd name="connsiteX22" fmla="*/ 319088 w 483394"/>
                <a:gd name="connsiteY22" fmla="*/ 531019 h 564357"/>
                <a:gd name="connsiteX23" fmla="*/ 290513 w 483394"/>
                <a:gd name="connsiteY23" fmla="*/ 500063 h 564357"/>
                <a:gd name="connsiteX24" fmla="*/ 269082 w 483394"/>
                <a:gd name="connsiteY24" fmla="*/ 469107 h 564357"/>
                <a:gd name="connsiteX25" fmla="*/ 233363 w 483394"/>
                <a:gd name="connsiteY25" fmla="*/ 404813 h 564357"/>
                <a:gd name="connsiteX26" fmla="*/ 195263 w 483394"/>
                <a:gd name="connsiteY26" fmla="*/ 319088 h 564357"/>
                <a:gd name="connsiteX27" fmla="*/ 126207 w 483394"/>
                <a:gd name="connsiteY27" fmla="*/ 197644 h 56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83394" h="564357">
                  <a:moveTo>
                    <a:pt x="126207" y="197644"/>
                  </a:moveTo>
                  <a:lnTo>
                    <a:pt x="78582" y="114300"/>
                  </a:lnTo>
                  <a:lnTo>
                    <a:pt x="0" y="0"/>
                  </a:lnTo>
                  <a:lnTo>
                    <a:pt x="116682" y="4763"/>
                  </a:lnTo>
                  <a:lnTo>
                    <a:pt x="204788" y="59532"/>
                  </a:lnTo>
                  <a:lnTo>
                    <a:pt x="247650" y="85725"/>
                  </a:lnTo>
                  <a:lnTo>
                    <a:pt x="295275" y="121444"/>
                  </a:lnTo>
                  <a:lnTo>
                    <a:pt x="345282" y="164307"/>
                  </a:lnTo>
                  <a:lnTo>
                    <a:pt x="388144" y="204788"/>
                  </a:lnTo>
                  <a:lnTo>
                    <a:pt x="419100" y="238125"/>
                  </a:lnTo>
                  <a:lnTo>
                    <a:pt x="440532" y="271463"/>
                  </a:lnTo>
                  <a:lnTo>
                    <a:pt x="459582" y="304800"/>
                  </a:lnTo>
                  <a:lnTo>
                    <a:pt x="476250" y="347663"/>
                  </a:lnTo>
                  <a:lnTo>
                    <a:pt x="483394" y="397669"/>
                  </a:lnTo>
                  <a:lnTo>
                    <a:pt x="481013" y="447675"/>
                  </a:lnTo>
                  <a:lnTo>
                    <a:pt x="471488" y="500063"/>
                  </a:lnTo>
                  <a:lnTo>
                    <a:pt x="457200" y="528638"/>
                  </a:lnTo>
                  <a:lnTo>
                    <a:pt x="442913" y="547688"/>
                  </a:lnTo>
                  <a:lnTo>
                    <a:pt x="419100" y="559594"/>
                  </a:lnTo>
                  <a:lnTo>
                    <a:pt x="392907" y="564357"/>
                  </a:lnTo>
                  <a:lnTo>
                    <a:pt x="359569" y="559594"/>
                  </a:lnTo>
                  <a:lnTo>
                    <a:pt x="342900" y="550069"/>
                  </a:lnTo>
                  <a:lnTo>
                    <a:pt x="319088" y="531019"/>
                  </a:lnTo>
                  <a:lnTo>
                    <a:pt x="290513" y="500063"/>
                  </a:lnTo>
                  <a:lnTo>
                    <a:pt x="269082" y="469107"/>
                  </a:lnTo>
                  <a:lnTo>
                    <a:pt x="233363" y="404813"/>
                  </a:lnTo>
                  <a:lnTo>
                    <a:pt x="195263" y="319088"/>
                  </a:lnTo>
                  <a:lnTo>
                    <a:pt x="126207" y="1976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0">
              <a:extLst>
                <a:ext uri="{FF2B5EF4-FFF2-40B4-BE49-F238E27FC236}">
                  <a16:creationId xmlns:a16="http://schemas.microsoft.com/office/drawing/2014/main" id="{552D700A-F31A-4CAD-9100-DF192319746A}"/>
                </a:ext>
              </a:extLst>
            </p:cNvPr>
            <p:cNvSpPr/>
            <p:nvPr/>
          </p:nvSpPr>
          <p:spPr>
            <a:xfrm>
              <a:off x="5470525" y="1951038"/>
              <a:ext cx="1795463" cy="449263"/>
            </a:xfrm>
            <a:custGeom>
              <a:avLst/>
              <a:gdLst>
                <a:gd name="connsiteX0" fmla="*/ 1143000 w 1795463"/>
                <a:gd name="connsiteY0" fmla="*/ 335756 h 450056"/>
                <a:gd name="connsiteX1" fmla="*/ 745332 w 1795463"/>
                <a:gd name="connsiteY1" fmla="*/ 409575 h 450056"/>
                <a:gd name="connsiteX2" fmla="*/ 497682 w 1795463"/>
                <a:gd name="connsiteY2" fmla="*/ 442912 h 450056"/>
                <a:gd name="connsiteX3" fmla="*/ 416719 w 1795463"/>
                <a:gd name="connsiteY3" fmla="*/ 450056 h 450056"/>
                <a:gd name="connsiteX4" fmla="*/ 373857 w 1795463"/>
                <a:gd name="connsiteY4" fmla="*/ 450056 h 450056"/>
                <a:gd name="connsiteX5" fmla="*/ 326232 w 1795463"/>
                <a:gd name="connsiteY5" fmla="*/ 445294 h 450056"/>
                <a:gd name="connsiteX6" fmla="*/ 290513 w 1795463"/>
                <a:gd name="connsiteY6" fmla="*/ 440531 h 450056"/>
                <a:gd name="connsiteX7" fmla="*/ 233363 w 1795463"/>
                <a:gd name="connsiteY7" fmla="*/ 428625 h 450056"/>
                <a:gd name="connsiteX8" fmla="*/ 188119 w 1795463"/>
                <a:gd name="connsiteY8" fmla="*/ 411956 h 450056"/>
                <a:gd name="connsiteX9" fmla="*/ 130969 w 1795463"/>
                <a:gd name="connsiteY9" fmla="*/ 385762 h 450056"/>
                <a:gd name="connsiteX10" fmla="*/ 80963 w 1795463"/>
                <a:gd name="connsiteY10" fmla="*/ 357187 h 450056"/>
                <a:gd name="connsiteX11" fmla="*/ 0 w 1795463"/>
                <a:gd name="connsiteY11" fmla="*/ 309562 h 450056"/>
                <a:gd name="connsiteX12" fmla="*/ 64294 w 1795463"/>
                <a:gd name="connsiteY12" fmla="*/ 192881 h 450056"/>
                <a:gd name="connsiteX13" fmla="*/ 190500 w 1795463"/>
                <a:gd name="connsiteY13" fmla="*/ 257175 h 450056"/>
                <a:gd name="connsiteX14" fmla="*/ 240507 w 1795463"/>
                <a:gd name="connsiteY14" fmla="*/ 278606 h 450056"/>
                <a:gd name="connsiteX15" fmla="*/ 276225 w 1795463"/>
                <a:gd name="connsiteY15" fmla="*/ 288131 h 450056"/>
                <a:gd name="connsiteX16" fmla="*/ 316707 w 1795463"/>
                <a:gd name="connsiteY16" fmla="*/ 292894 h 450056"/>
                <a:gd name="connsiteX17" fmla="*/ 364332 w 1795463"/>
                <a:gd name="connsiteY17" fmla="*/ 292894 h 450056"/>
                <a:gd name="connsiteX18" fmla="*/ 469107 w 1795463"/>
                <a:gd name="connsiteY18" fmla="*/ 283369 h 450056"/>
                <a:gd name="connsiteX19" fmla="*/ 616744 w 1795463"/>
                <a:gd name="connsiteY19" fmla="*/ 261937 h 450056"/>
                <a:gd name="connsiteX20" fmla="*/ 819150 w 1795463"/>
                <a:gd name="connsiteY20" fmla="*/ 226219 h 450056"/>
                <a:gd name="connsiteX21" fmla="*/ 1002507 w 1795463"/>
                <a:gd name="connsiteY21" fmla="*/ 180975 h 450056"/>
                <a:gd name="connsiteX22" fmla="*/ 1178719 w 1795463"/>
                <a:gd name="connsiteY22" fmla="*/ 130969 h 450056"/>
                <a:gd name="connsiteX23" fmla="*/ 1288257 w 1795463"/>
                <a:gd name="connsiteY23" fmla="*/ 92869 h 450056"/>
                <a:gd name="connsiteX24" fmla="*/ 1414463 w 1795463"/>
                <a:gd name="connsiteY24" fmla="*/ 38100 h 450056"/>
                <a:gd name="connsiteX25" fmla="*/ 1485900 w 1795463"/>
                <a:gd name="connsiteY25" fmla="*/ 0 h 450056"/>
                <a:gd name="connsiteX26" fmla="*/ 1535907 w 1795463"/>
                <a:gd name="connsiteY26" fmla="*/ 4762 h 450056"/>
                <a:gd name="connsiteX27" fmla="*/ 1600200 w 1795463"/>
                <a:gd name="connsiteY27" fmla="*/ 19050 h 450056"/>
                <a:gd name="connsiteX28" fmla="*/ 1647825 w 1795463"/>
                <a:gd name="connsiteY28" fmla="*/ 33337 h 450056"/>
                <a:gd name="connsiteX29" fmla="*/ 1702594 w 1795463"/>
                <a:gd name="connsiteY29" fmla="*/ 52387 h 450056"/>
                <a:gd name="connsiteX30" fmla="*/ 1731169 w 1795463"/>
                <a:gd name="connsiteY30" fmla="*/ 66675 h 450056"/>
                <a:gd name="connsiteX31" fmla="*/ 1757363 w 1795463"/>
                <a:gd name="connsiteY31" fmla="*/ 83344 h 450056"/>
                <a:gd name="connsiteX32" fmla="*/ 1776413 w 1795463"/>
                <a:gd name="connsiteY32" fmla="*/ 95250 h 450056"/>
                <a:gd name="connsiteX33" fmla="*/ 1788319 w 1795463"/>
                <a:gd name="connsiteY33" fmla="*/ 111919 h 450056"/>
                <a:gd name="connsiteX34" fmla="*/ 1795463 w 1795463"/>
                <a:gd name="connsiteY34" fmla="*/ 130969 h 450056"/>
                <a:gd name="connsiteX35" fmla="*/ 1790700 w 1795463"/>
                <a:gd name="connsiteY35" fmla="*/ 161925 h 450056"/>
                <a:gd name="connsiteX36" fmla="*/ 1781175 w 1795463"/>
                <a:gd name="connsiteY36" fmla="*/ 188119 h 450056"/>
                <a:gd name="connsiteX37" fmla="*/ 1764507 w 1795463"/>
                <a:gd name="connsiteY37" fmla="*/ 207169 h 450056"/>
                <a:gd name="connsiteX38" fmla="*/ 1735932 w 1795463"/>
                <a:gd name="connsiteY38" fmla="*/ 226219 h 450056"/>
                <a:gd name="connsiteX39" fmla="*/ 1695450 w 1795463"/>
                <a:gd name="connsiteY39" fmla="*/ 238125 h 450056"/>
                <a:gd name="connsiteX40" fmla="*/ 1557338 w 1795463"/>
                <a:gd name="connsiteY40" fmla="*/ 264319 h 450056"/>
                <a:gd name="connsiteX41" fmla="*/ 1385888 w 1795463"/>
                <a:gd name="connsiteY41" fmla="*/ 297656 h 450056"/>
                <a:gd name="connsiteX42" fmla="*/ 1143000 w 1795463"/>
                <a:gd name="connsiteY42" fmla="*/ 335756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95463" h="450056">
                  <a:moveTo>
                    <a:pt x="1143000" y="335756"/>
                  </a:moveTo>
                  <a:lnTo>
                    <a:pt x="745332" y="409575"/>
                  </a:lnTo>
                  <a:lnTo>
                    <a:pt x="497682" y="442912"/>
                  </a:lnTo>
                  <a:lnTo>
                    <a:pt x="416719" y="450056"/>
                  </a:lnTo>
                  <a:lnTo>
                    <a:pt x="373857" y="450056"/>
                  </a:lnTo>
                  <a:lnTo>
                    <a:pt x="326232" y="445294"/>
                  </a:lnTo>
                  <a:lnTo>
                    <a:pt x="290513" y="440531"/>
                  </a:lnTo>
                  <a:lnTo>
                    <a:pt x="233363" y="428625"/>
                  </a:lnTo>
                  <a:lnTo>
                    <a:pt x="188119" y="411956"/>
                  </a:lnTo>
                  <a:lnTo>
                    <a:pt x="130969" y="385762"/>
                  </a:lnTo>
                  <a:lnTo>
                    <a:pt x="80963" y="357187"/>
                  </a:lnTo>
                  <a:lnTo>
                    <a:pt x="0" y="309562"/>
                  </a:lnTo>
                  <a:lnTo>
                    <a:pt x="64294" y="192881"/>
                  </a:lnTo>
                  <a:lnTo>
                    <a:pt x="190500" y="257175"/>
                  </a:lnTo>
                  <a:lnTo>
                    <a:pt x="240507" y="278606"/>
                  </a:lnTo>
                  <a:lnTo>
                    <a:pt x="276225" y="288131"/>
                  </a:lnTo>
                  <a:lnTo>
                    <a:pt x="316707" y="292894"/>
                  </a:lnTo>
                  <a:lnTo>
                    <a:pt x="364332" y="292894"/>
                  </a:lnTo>
                  <a:lnTo>
                    <a:pt x="469107" y="283369"/>
                  </a:lnTo>
                  <a:lnTo>
                    <a:pt x="616744" y="261937"/>
                  </a:lnTo>
                  <a:lnTo>
                    <a:pt x="819150" y="226219"/>
                  </a:lnTo>
                  <a:lnTo>
                    <a:pt x="1002507" y="180975"/>
                  </a:lnTo>
                  <a:lnTo>
                    <a:pt x="1178719" y="130969"/>
                  </a:lnTo>
                  <a:lnTo>
                    <a:pt x="1288257" y="92869"/>
                  </a:lnTo>
                  <a:lnTo>
                    <a:pt x="1414463" y="38100"/>
                  </a:lnTo>
                  <a:lnTo>
                    <a:pt x="1485900" y="0"/>
                  </a:lnTo>
                  <a:lnTo>
                    <a:pt x="1535907" y="4762"/>
                  </a:lnTo>
                  <a:lnTo>
                    <a:pt x="1600200" y="19050"/>
                  </a:lnTo>
                  <a:lnTo>
                    <a:pt x="1647825" y="33337"/>
                  </a:lnTo>
                  <a:lnTo>
                    <a:pt x="1702594" y="52387"/>
                  </a:lnTo>
                  <a:lnTo>
                    <a:pt x="1731169" y="66675"/>
                  </a:lnTo>
                  <a:lnTo>
                    <a:pt x="1757363" y="83344"/>
                  </a:lnTo>
                  <a:lnTo>
                    <a:pt x="1776413" y="95250"/>
                  </a:lnTo>
                  <a:lnTo>
                    <a:pt x="1788319" y="111919"/>
                  </a:lnTo>
                  <a:lnTo>
                    <a:pt x="1795463" y="130969"/>
                  </a:lnTo>
                  <a:lnTo>
                    <a:pt x="1790700" y="161925"/>
                  </a:lnTo>
                  <a:lnTo>
                    <a:pt x="1781175" y="188119"/>
                  </a:lnTo>
                  <a:lnTo>
                    <a:pt x="1764507" y="207169"/>
                  </a:lnTo>
                  <a:lnTo>
                    <a:pt x="1735932" y="226219"/>
                  </a:lnTo>
                  <a:lnTo>
                    <a:pt x="1695450" y="238125"/>
                  </a:lnTo>
                  <a:lnTo>
                    <a:pt x="1557338" y="264319"/>
                  </a:lnTo>
                  <a:lnTo>
                    <a:pt x="1385888" y="297656"/>
                  </a:lnTo>
                  <a:lnTo>
                    <a:pt x="1143000" y="3357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1">
              <a:extLst>
                <a:ext uri="{FF2B5EF4-FFF2-40B4-BE49-F238E27FC236}">
                  <a16:creationId xmlns:a16="http://schemas.microsoft.com/office/drawing/2014/main" id="{FF033639-EAAD-4F2E-9F67-AF3C9D6655AF}"/>
                </a:ext>
              </a:extLst>
            </p:cNvPr>
            <p:cNvSpPr/>
            <p:nvPr/>
          </p:nvSpPr>
          <p:spPr>
            <a:xfrm>
              <a:off x="5684838" y="2300288"/>
              <a:ext cx="706437" cy="765175"/>
            </a:xfrm>
            <a:custGeom>
              <a:avLst/>
              <a:gdLst>
                <a:gd name="connsiteX0" fmla="*/ 195262 w 707231"/>
                <a:gd name="connsiteY0" fmla="*/ 490537 h 764381"/>
                <a:gd name="connsiteX1" fmla="*/ 264319 w 707231"/>
                <a:gd name="connsiteY1" fmla="*/ 392906 h 764381"/>
                <a:gd name="connsiteX2" fmla="*/ 311944 w 707231"/>
                <a:gd name="connsiteY2" fmla="*/ 314325 h 764381"/>
                <a:gd name="connsiteX3" fmla="*/ 347662 w 707231"/>
                <a:gd name="connsiteY3" fmla="*/ 242887 h 764381"/>
                <a:gd name="connsiteX4" fmla="*/ 373856 w 707231"/>
                <a:gd name="connsiteY4" fmla="*/ 166687 h 764381"/>
                <a:gd name="connsiteX5" fmla="*/ 335756 w 707231"/>
                <a:gd name="connsiteY5" fmla="*/ 26193 h 764381"/>
                <a:gd name="connsiteX6" fmla="*/ 511969 w 707231"/>
                <a:gd name="connsiteY6" fmla="*/ 0 h 764381"/>
                <a:gd name="connsiteX7" fmla="*/ 590550 w 707231"/>
                <a:gd name="connsiteY7" fmla="*/ 88106 h 764381"/>
                <a:gd name="connsiteX8" fmla="*/ 619125 w 707231"/>
                <a:gd name="connsiteY8" fmla="*/ 116681 h 764381"/>
                <a:gd name="connsiteX9" fmla="*/ 654844 w 707231"/>
                <a:gd name="connsiteY9" fmla="*/ 150018 h 764381"/>
                <a:gd name="connsiteX10" fmla="*/ 676275 w 707231"/>
                <a:gd name="connsiteY10" fmla="*/ 176212 h 764381"/>
                <a:gd name="connsiteX11" fmla="*/ 697706 w 707231"/>
                <a:gd name="connsiteY11" fmla="*/ 209550 h 764381"/>
                <a:gd name="connsiteX12" fmla="*/ 707231 w 707231"/>
                <a:gd name="connsiteY12" fmla="*/ 245268 h 764381"/>
                <a:gd name="connsiteX13" fmla="*/ 707231 w 707231"/>
                <a:gd name="connsiteY13" fmla="*/ 259556 h 764381"/>
                <a:gd name="connsiteX14" fmla="*/ 702469 w 707231"/>
                <a:gd name="connsiteY14" fmla="*/ 280987 h 764381"/>
                <a:gd name="connsiteX15" fmla="*/ 688181 w 707231"/>
                <a:gd name="connsiteY15" fmla="*/ 297656 h 764381"/>
                <a:gd name="connsiteX16" fmla="*/ 671512 w 707231"/>
                <a:gd name="connsiteY16" fmla="*/ 309562 h 764381"/>
                <a:gd name="connsiteX17" fmla="*/ 619125 w 707231"/>
                <a:gd name="connsiteY17" fmla="*/ 328612 h 764381"/>
                <a:gd name="connsiteX18" fmla="*/ 573881 w 707231"/>
                <a:gd name="connsiteY18" fmla="*/ 342900 h 764381"/>
                <a:gd name="connsiteX19" fmla="*/ 540544 w 707231"/>
                <a:gd name="connsiteY19" fmla="*/ 361950 h 764381"/>
                <a:gd name="connsiteX20" fmla="*/ 485775 w 707231"/>
                <a:gd name="connsiteY20" fmla="*/ 409575 h 764381"/>
                <a:gd name="connsiteX21" fmla="*/ 378619 w 707231"/>
                <a:gd name="connsiteY21" fmla="*/ 504825 h 764381"/>
                <a:gd name="connsiteX22" fmla="*/ 259556 w 707231"/>
                <a:gd name="connsiteY22" fmla="*/ 604837 h 764381"/>
                <a:gd name="connsiteX23" fmla="*/ 145256 w 707231"/>
                <a:gd name="connsiteY23" fmla="*/ 692943 h 764381"/>
                <a:gd name="connsiteX24" fmla="*/ 61912 w 707231"/>
                <a:gd name="connsiteY24" fmla="*/ 747712 h 764381"/>
                <a:gd name="connsiteX25" fmla="*/ 40481 w 707231"/>
                <a:gd name="connsiteY25" fmla="*/ 759618 h 764381"/>
                <a:gd name="connsiteX26" fmla="*/ 16669 w 707231"/>
                <a:gd name="connsiteY26" fmla="*/ 764381 h 764381"/>
                <a:gd name="connsiteX27" fmla="*/ 4762 w 707231"/>
                <a:gd name="connsiteY27" fmla="*/ 759618 h 764381"/>
                <a:gd name="connsiteX28" fmla="*/ 0 w 707231"/>
                <a:gd name="connsiteY28" fmla="*/ 752475 h 764381"/>
                <a:gd name="connsiteX29" fmla="*/ 0 w 707231"/>
                <a:gd name="connsiteY29" fmla="*/ 733425 h 764381"/>
                <a:gd name="connsiteX30" fmla="*/ 16669 w 707231"/>
                <a:gd name="connsiteY30" fmla="*/ 700087 h 764381"/>
                <a:gd name="connsiteX31" fmla="*/ 76200 w 707231"/>
                <a:gd name="connsiteY31" fmla="*/ 633412 h 764381"/>
                <a:gd name="connsiteX32" fmla="*/ 145256 w 707231"/>
                <a:gd name="connsiteY32" fmla="*/ 557212 h 764381"/>
                <a:gd name="connsiteX33" fmla="*/ 195262 w 707231"/>
                <a:gd name="connsiteY33" fmla="*/ 490537 h 76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07231" h="764381">
                  <a:moveTo>
                    <a:pt x="195262" y="490537"/>
                  </a:moveTo>
                  <a:lnTo>
                    <a:pt x="264319" y="392906"/>
                  </a:lnTo>
                  <a:lnTo>
                    <a:pt x="311944" y="314325"/>
                  </a:lnTo>
                  <a:lnTo>
                    <a:pt x="347662" y="242887"/>
                  </a:lnTo>
                  <a:lnTo>
                    <a:pt x="373856" y="166687"/>
                  </a:lnTo>
                  <a:lnTo>
                    <a:pt x="335756" y="26193"/>
                  </a:lnTo>
                  <a:lnTo>
                    <a:pt x="511969" y="0"/>
                  </a:lnTo>
                  <a:lnTo>
                    <a:pt x="590550" y="88106"/>
                  </a:lnTo>
                  <a:lnTo>
                    <a:pt x="619125" y="116681"/>
                  </a:lnTo>
                  <a:lnTo>
                    <a:pt x="654844" y="150018"/>
                  </a:lnTo>
                  <a:lnTo>
                    <a:pt x="676275" y="176212"/>
                  </a:lnTo>
                  <a:lnTo>
                    <a:pt x="697706" y="209550"/>
                  </a:lnTo>
                  <a:lnTo>
                    <a:pt x="707231" y="245268"/>
                  </a:lnTo>
                  <a:lnTo>
                    <a:pt x="707231" y="259556"/>
                  </a:lnTo>
                  <a:lnTo>
                    <a:pt x="702469" y="280987"/>
                  </a:lnTo>
                  <a:lnTo>
                    <a:pt x="688181" y="297656"/>
                  </a:lnTo>
                  <a:lnTo>
                    <a:pt x="671512" y="309562"/>
                  </a:lnTo>
                  <a:lnTo>
                    <a:pt x="619125" y="328612"/>
                  </a:lnTo>
                  <a:lnTo>
                    <a:pt x="573881" y="342900"/>
                  </a:lnTo>
                  <a:lnTo>
                    <a:pt x="540544" y="361950"/>
                  </a:lnTo>
                  <a:lnTo>
                    <a:pt x="485775" y="409575"/>
                  </a:lnTo>
                  <a:lnTo>
                    <a:pt x="378619" y="504825"/>
                  </a:lnTo>
                  <a:lnTo>
                    <a:pt x="259556" y="604837"/>
                  </a:lnTo>
                  <a:lnTo>
                    <a:pt x="145256" y="692943"/>
                  </a:lnTo>
                  <a:lnTo>
                    <a:pt x="61912" y="747712"/>
                  </a:lnTo>
                  <a:lnTo>
                    <a:pt x="40481" y="759618"/>
                  </a:lnTo>
                  <a:lnTo>
                    <a:pt x="16669" y="764381"/>
                  </a:lnTo>
                  <a:lnTo>
                    <a:pt x="4762" y="759618"/>
                  </a:lnTo>
                  <a:lnTo>
                    <a:pt x="0" y="752475"/>
                  </a:lnTo>
                  <a:lnTo>
                    <a:pt x="0" y="733425"/>
                  </a:lnTo>
                  <a:lnTo>
                    <a:pt x="16669" y="700087"/>
                  </a:lnTo>
                  <a:lnTo>
                    <a:pt x="76200" y="633412"/>
                  </a:lnTo>
                  <a:lnTo>
                    <a:pt x="145256" y="557212"/>
                  </a:lnTo>
                  <a:lnTo>
                    <a:pt x="195262" y="4905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2">
              <a:extLst>
                <a:ext uri="{FF2B5EF4-FFF2-40B4-BE49-F238E27FC236}">
                  <a16:creationId xmlns:a16="http://schemas.microsoft.com/office/drawing/2014/main" id="{92E0C0F7-F587-4BC3-AEC4-5EC7ACC49C34}"/>
                </a:ext>
              </a:extLst>
            </p:cNvPr>
            <p:cNvSpPr/>
            <p:nvPr/>
          </p:nvSpPr>
          <p:spPr>
            <a:xfrm rot="16200000">
              <a:off x="2717006" y="3801269"/>
              <a:ext cx="2994024" cy="1404938"/>
            </a:xfrm>
            <a:custGeom>
              <a:avLst/>
              <a:gdLst>
                <a:gd name="connsiteX0" fmla="*/ 1594757 w 2993571"/>
                <a:gd name="connsiteY0" fmla="*/ 1257300 h 1404257"/>
                <a:gd name="connsiteX1" fmla="*/ 1118507 w 2993571"/>
                <a:gd name="connsiteY1" fmla="*/ 1251857 h 1404257"/>
                <a:gd name="connsiteX2" fmla="*/ 644978 w 2993571"/>
                <a:gd name="connsiteY2" fmla="*/ 1254579 h 1404257"/>
                <a:gd name="connsiteX3" fmla="*/ 598714 w 2993571"/>
                <a:gd name="connsiteY3" fmla="*/ 1268186 h 1404257"/>
                <a:gd name="connsiteX4" fmla="*/ 560614 w 2993571"/>
                <a:gd name="connsiteY4" fmla="*/ 1273629 h 1404257"/>
                <a:gd name="connsiteX5" fmla="*/ 476250 w 2993571"/>
                <a:gd name="connsiteY5" fmla="*/ 1279072 h 1404257"/>
                <a:gd name="connsiteX6" fmla="*/ 413657 w 2993571"/>
                <a:gd name="connsiteY6" fmla="*/ 1276350 h 1404257"/>
                <a:gd name="connsiteX7" fmla="*/ 359228 w 2993571"/>
                <a:gd name="connsiteY7" fmla="*/ 1268186 h 1404257"/>
                <a:gd name="connsiteX8" fmla="*/ 307521 w 2993571"/>
                <a:gd name="connsiteY8" fmla="*/ 1251857 h 1404257"/>
                <a:gd name="connsiteX9" fmla="*/ 220436 w 2993571"/>
                <a:gd name="connsiteY9" fmla="*/ 1216479 h 1404257"/>
                <a:gd name="connsiteX10" fmla="*/ 117021 w 2993571"/>
                <a:gd name="connsiteY10" fmla="*/ 1167493 h 1404257"/>
                <a:gd name="connsiteX11" fmla="*/ 51707 w 2993571"/>
                <a:gd name="connsiteY11" fmla="*/ 1123950 h 1404257"/>
                <a:gd name="connsiteX12" fmla="*/ 21771 w 2993571"/>
                <a:gd name="connsiteY12" fmla="*/ 1099457 h 1404257"/>
                <a:gd name="connsiteX13" fmla="*/ 5443 w 2993571"/>
                <a:gd name="connsiteY13" fmla="*/ 1077686 h 1404257"/>
                <a:gd name="connsiteX14" fmla="*/ 0 w 2993571"/>
                <a:gd name="connsiteY14" fmla="*/ 1055915 h 1404257"/>
                <a:gd name="connsiteX15" fmla="*/ 8164 w 2993571"/>
                <a:gd name="connsiteY15" fmla="*/ 1031422 h 1404257"/>
                <a:gd name="connsiteX16" fmla="*/ 27214 w 2993571"/>
                <a:gd name="connsiteY16" fmla="*/ 1004207 h 1404257"/>
                <a:gd name="connsiteX17" fmla="*/ 62593 w 2993571"/>
                <a:gd name="connsiteY17" fmla="*/ 979715 h 1404257"/>
                <a:gd name="connsiteX18" fmla="*/ 117021 w 2993571"/>
                <a:gd name="connsiteY18" fmla="*/ 947057 h 1404257"/>
                <a:gd name="connsiteX19" fmla="*/ 432707 w 2993571"/>
                <a:gd name="connsiteY19" fmla="*/ 982436 h 1404257"/>
                <a:gd name="connsiteX20" fmla="*/ 459921 w 2993571"/>
                <a:gd name="connsiteY20" fmla="*/ 1004207 h 1404257"/>
                <a:gd name="connsiteX21" fmla="*/ 484414 w 2993571"/>
                <a:gd name="connsiteY21" fmla="*/ 1015093 h 1404257"/>
                <a:gd name="connsiteX22" fmla="*/ 533400 w 2993571"/>
                <a:gd name="connsiteY22" fmla="*/ 1028700 h 1404257"/>
                <a:gd name="connsiteX23" fmla="*/ 650421 w 2993571"/>
                <a:gd name="connsiteY23" fmla="*/ 1028700 h 1404257"/>
                <a:gd name="connsiteX24" fmla="*/ 1145721 w 2993571"/>
                <a:gd name="connsiteY24" fmla="*/ 1028700 h 1404257"/>
                <a:gd name="connsiteX25" fmla="*/ 1445078 w 2993571"/>
                <a:gd name="connsiteY25" fmla="*/ 1025979 h 1404257"/>
                <a:gd name="connsiteX26" fmla="*/ 1575707 w 2993571"/>
                <a:gd name="connsiteY26" fmla="*/ 1031422 h 1404257"/>
                <a:gd name="connsiteX27" fmla="*/ 2062843 w 2993571"/>
                <a:gd name="connsiteY27" fmla="*/ 1047750 h 1404257"/>
                <a:gd name="connsiteX28" fmla="*/ 2226128 w 2993571"/>
                <a:gd name="connsiteY28" fmla="*/ 1053193 h 1404257"/>
                <a:gd name="connsiteX29" fmla="*/ 2615293 w 2993571"/>
                <a:gd name="connsiteY29" fmla="*/ 1053193 h 1404257"/>
                <a:gd name="connsiteX30" fmla="*/ 2691493 w 2993571"/>
                <a:gd name="connsiteY30" fmla="*/ 1050472 h 1404257"/>
                <a:gd name="connsiteX31" fmla="*/ 2729593 w 2993571"/>
                <a:gd name="connsiteY31" fmla="*/ 1042307 h 1404257"/>
                <a:gd name="connsiteX32" fmla="*/ 2756807 w 2993571"/>
                <a:gd name="connsiteY32" fmla="*/ 1028700 h 1404257"/>
                <a:gd name="connsiteX33" fmla="*/ 2775857 w 2993571"/>
                <a:gd name="connsiteY33" fmla="*/ 1004207 h 1404257"/>
                <a:gd name="connsiteX34" fmla="*/ 2792186 w 2993571"/>
                <a:gd name="connsiteY34" fmla="*/ 971550 h 1404257"/>
                <a:gd name="connsiteX35" fmla="*/ 2789464 w 2993571"/>
                <a:gd name="connsiteY35" fmla="*/ 947057 h 1404257"/>
                <a:gd name="connsiteX36" fmla="*/ 2743200 w 2993571"/>
                <a:gd name="connsiteY36" fmla="*/ 693965 h 1404257"/>
                <a:gd name="connsiteX37" fmla="*/ 2667000 w 2993571"/>
                <a:gd name="connsiteY37" fmla="*/ 359229 h 1404257"/>
                <a:gd name="connsiteX38" fmla="*/ 2607128 w 2993571"/>
                <a:gd name="connsiteY38" fmla="*/ 119743 h 1404257"/>
                <a:gd name="connsiteX39" fmla="*/ 2789464 w 2993571"/>
                <a:gd name="connsiteY39" fmla="*/ 0 h 1404257"/>
                <a:gd name="connsiteX40" fmla="*/ 2813957 w 2993571"/>
                <a:gd name="connsiteY40" fmla="*/ 136072 h 1404257"/>
                <a:gd name="connsiteX41" fmla="*/ 2841171 w 2993571"/>
                <a:gd name="connsiteY41" fmla="*/ 288472 h 1404257"/>
                <a:gd name="connsiteX42" fmla="*/ 2876550 w 2993571"/>
                <a:gd name="connsiteY42" fmla="*/ 498022 h 1404257"/>
                <a:gd name="connsiteX43" fmla="*/ 2914650 w 2993571"/>
                <a:gd name="connsiteY43" fmla="*/ 723900 h 1404257"/>
                <a:gd name="connsiteX44" fmla="*/ 2936421 w 2993571"/>
                <a:gd name="connsiteY44" fmla="*/ 835479 h 1404257"/>
                <a:gd name="connsiteX45" fmla="*/ 2958193 w 2993571"/>
                <a:gd name="connsiteY45" fmla="*/ 960665 h 1404257"/>
                <a:gd name="connsiteX46" fmla="*/ 2974521 w 2993571"/>
                <a:gd name="connsiteY46" fmla="*/ 1039586 h 1404257"/>
                <a:gd name="connsiteX47" fmla="*/ 2993571 w 2993571"/>
                <a:gd name="connsiteY47" fmla="*/ 1094015 h 1404257"/>
                <a:gd name="connsiteX48" fmla="*/ 2979964 w 2993571"/>
                <a:gd name="connsiteY48" fmla="*/ 1132115 h 1404257"/>
                <a:gd name="connsiteX49" fmla="*/ 2952750 w 2993571"/>
                <a:gd name="connsiteY49" fmla="*/ 1205593 h 1404257"/>
                <a:gd name="connsiteX50" fmla="*/ 2909207 w 2993571"/>
                <a:gd name="connsiteY50" fmla="*/ 1300843 h 1404257"/>
                <a:gd name="connsiteX51" fmla="*/ 2865664 w 2993571"/>
                <a:gd name="connsiteY51" fmla="*/ 1360715 h 1404257"/>
                <a:gd name="connsiteX52" fmla="*/ 2835728 w 2993571"/>
                <a:gd name="connsiteY52" fmla="*/ 1387929 h 1404257"/>
                <a:gd name="connsiteX53" fmla="*/ 2805793 w 2993571"/>
                <a:gd name="connsiteY53" fmla="*/ 1401536 h 1404257"/>
                <a:gd name="connsiteX54" fmla="*/ 2778578 w 2993571"/>
                <a:gd name="connsiteY54" fmla="*/ 1404257 h 1404257"/>
                <a:gd name="connsiteX55" fmla="*/ 2754086 w 2993571"/>
                <a:gd name="connsiteY55" fmla="*/ 1396093 h 1404257"/>
                <a:gd name="connsiteX56" fmla="*/ 2705100 w 2993571"/>
                <a:gd name="connsiteY56" fmla="*/ 1368879 h 1404257"/>
                <a:gd name="connsiteX57" fmla="*/ 2634343 w 2993571"/>
                <a:gd name="connsiteY57" fmla="*/ 1330779 h 1404257"/>
                <a:gd name="connsiteX58" fmla="*/ 2558143 w 2993571"/>
                <a:gd name="connsiteY58" fmla="*/ 1300843 h 1404257"/>
                <a:gd name="connsiteX59" fmla="*/ 2481943 w 2993571"/>
                <a:gd name="connsiteY59" fmla="*/ 1284515 h 1404257"/>
                <a:gd name="connsiteX60" fmla="*/ 2403021 w 2993571"/>
                <a:gd name="connsiteY60" fmla="*/ 1276350 h 1404257"/>
                <a:gd name="connsiteX61" fmla="*/ 2253343 w 2993571"/>
                <a:gd name="connsiteY61" fmla="*/ 1270907 h 1404257"/>
                <a:gd name="connsiteX62" fmla="*/ 1594757 w 2993571"/>
                <a:gd name="connsiteY62" fmla="*/ 1257300 h 1404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993571" h="1404257">
                  <a:moveTo>
                    <a:pt x="1594757" y="1257300"/>
                  </a:moveTo>
                  <a:lnTo>
                    <a:pt x="1118507" y="1251857"/>
                  </a:lnTo>
                  <a:lnTo>
                    <a:pt x="644978" y="1254579"/>
                  </a:lnTo>
                  <a:lnTo>
                    <a:pt x="598714" y="1268186"/>
                  </a:lnTo>
                  <a:lnTo>
                    <a:pt x="560614" y="1273629"/>
                  </a:lnTo>
                  <a:lnTo>
                    <a:pt x="476250" y="1279072"/>
                  </a:lnTo>
                  <a:lnTo>
                    <a:pt x="413657" y="1276350"/>
                  </a:lnTo>
                  <a:lnTo>
                    <a:pt x="359228" y="1268186"/>
                  </a:lnTo>
                  <a:lnTo>
                    <a:pt x="307521" y="1251857"/>
                  </a:lnTo>
                  <a:lnTo>
                    <a:pt x="220436" y="1216479"/>
                  </a:lnTo>
                  <a:lnTo>
                    <a:pt x="117021" y="1167493"/>
                  </a:lnTo>
                  <a:lnTo>
                    <a:pt x="51707" y="1123950"/>
                  </a:lnTo>
                  <a:lnTo>
                    <a:pt x="21771" y="1099457"/>
                  </a:lnTo>
                  <a:lnTo>
                    <a:pt x="5443" y="1077686"/>
                  </a:lnTo>
                  <a:lnTo>
                    <a:pt x="0" y="1055915"/>
                  </a:lnTo>
                  <a:lnTo>
                    <a:pt x="8164" y="1031422"/>
                  </a:lnTo>
                  <a:lnTo>
                    <a:pt x="27214" y="1004207"/>
                  </a:lnTo>
                  <a:lnTo>
                    <a:pt x="62593" y="979715"/>
                  </a:lnTo>
                  <a:lnTo>
                    <a:pt x="117021" y="947057"/>
                  </a:lnTo>
                  <a:lnTo>
                    <a:pt x="432707" y="982436"/>
                  </a:lnTo>
                  <a:lnTo>
                    <a:pt x="459921" y="1004207"/>
                  </a:lnTo>
                  <a:lnTo>
                    <a:pt x="484414" y="1015093"/>
                  </a:lnTo>
                  <a:lnTo>
                    <a:pt x="533400" y="1028700"/>
                  </a:lnTo>
                  <a:lnTo>
                    <a:pt x="650421" y="1028700"/>
                  </a:lnTo>
                  <a:lnTo>
                    <a:pt x="1145721" y="1028700"/>
                  </a:lnTo>
                  <a:lnTo>
                    <a:pt x="1445078" y="1025979"/>
                  </a:lnTo>
                  <a:lnTo>
                    <a:pt x="1575707" y="1031422"/>
                  </a:lnTo>
                  <a:lnTo>
                    <a:pt x="2062843" y="1047750"/>
                  </a:lnTo>
                  <a:lnTo>
                    <a:pt x="2226128" y="1053193"/>
                  </a:lnTo>
                  <a:lnTo>
                    <a:pt x="2615293" y="1053193"/>
                  </a:lnTo>
                  <a:lnTo>
                    <a:pt x="2691493" y="1050472"/>
                  </a:lnTo>
                  <a:lnTo>
                    <a:pt x="2729593" y="1042307"/>
                  </a:lnTo>
                  <a:lnTo>
                    <a:pt x="2756807" y="1028700"/>
                  </a:lnTo>
                  <a:lnTo>
                    <a:pt x="2775857" y="1004207"/>
                  </a:lnTo>
                  <a:lnTo>
                    <a:pt x="2792186" y="971550"/>
                  </a:lnTo>
                  <a:lnTo>
                    <a:pt x="2789464" y="947057"/>
                  </a:lnTo>
                  <a:lnTo>
                    <a:pt x="2743200" y="693965"/>
                  </a:lnTo>
                  <a:lnTo>
                    <a:pt x="2667000" y="359229"/>
                  </a:lnTo>
                  <a:lnTo>
                    <a:pt x="2607128" y="119743"/>
                  </a:lnTo>
                  <a:lnTo>
                    <a:pt x="2789464" y="0"/>
                  </a:lnTo>
                  <a:lnTo>
                    <a:pt x="2813957" y="136072"/>
                  </a:lnTo>
                  <a:lnTo>
                    <a:pt x="2841171" y="288472"/>
                  </a:lnTo>
                  <a:lnTo>
                    <a:pt x="2876550" y="498022"/>
                  </a:lnTo>
                  <a:lnTo>
                    <a:pt x="2914650" y="723900"/>
                  </a:lnTo>
                  <a:lnTo>
                    <a:pt x="2936421" y="835479"/>
                  </a:lnTo>
                  <a:lnTo>
                    <a:pt x="2958193" y="960665"/>
                  </a:lnTo>
                  <a:lnTo>
                    <a:pt x="2974521" y="1039586"/>
                  </a:lnTo>
                  <a:lnTo>
                    <a:pt x="2993571" y="1094015"/>
                  </a:lnTo>
                  <a:lnTo>
                    <a:pt x="2979964" y="1132115"/>
                  </a:lnTo>
                  <a:lnTo>
                    <a:pt x="2952750" y="1205593"/>
                  </a:lnTo>
                  <a:lnTo>
                    <a:pt x="2909207" y="1300843"/>
                  </a:lnTo>
                  <a:lnTo>
                    <a:pt x="2865664" y="1360715"/>
                  </a:lnTo>
                  <a:lnTo>
                    <a:pt x="2835728" y="1387929"/>
                  </a:lnTo>
                  <a:lnTo>
                    <a:pt x="2805793" y="1401536"/>
                  </a:lnTo>
                  <a:lnTo>
                    <a:pt x="2778578" y="1404257"/>
                  </a:lnTo>
                  <a:lnTo>
                    <a:pt x="2754086" y="1396093"/>
                  </a:lnTo>
                  <a:lnTo>
                    <a:pt x="2705100" y="1368879"/>
                  </a:lnTo>
                  <a:lnTo>
                    <a:pt x="2634343" y="1330779"/>
                  </a:lnTo>
                  <a:lnTo>
                    <a:pt x="2558143" y="1300843"/>
                  </a:lnTo>
                  <a:lnTo>
                    <a:pt x="2481943" y="1284515"/>
                  </a:lnTo>
                  <a:lnTo>
                    <a:pt x="2403021" y="1276350"/>
                  </a:lnTo>
                  <a:lnTo>
                    <a:pt x="2253343" y="1270907"/>
                  </a:lnTo>
                  <a:lnTo>
                    <a:pt x="1594757" y="12573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6">
              <a:extLst>
                <a:ext uri="{FF2B5EF4-FFF2-40B4-BE49-F238E27FC236}">
                  <a16:creationId xmlns:a16="http://schemas.microsoft.com/office/drawing/2014/main" id="{FF6DF1D8-F662-46FC-926B-CDA1E2F72A0B}"/>
                </a:ext>
              </a:extLst>
            </p:cNvPr>
            <p:cNvSpPr/>
            <p:nvPr/>
          </p:nvSpPr>
          <p:spPr>
            <a:xfrm>
              <a:off x="3973513" y="5500687"/>
              <a:ext cx="579437" cy="419100"/>
            </a:xfrm>
            <a:custGeom>
              <a:avLst/>
              <a:gdLst>
                <a:gd name="connsiteX0" fmla="*/ 190500 w 578644"/>
                <a:gd name="connsiteY0" fmla="*/ 33337 h 419100"/>
                <a:gd name="connsiteX1" fmla="*/ 445294 w 578644"/>
                <a:gd name="connsiteY1" fmla="*/ 88106 h 419100"/>
                <a:gd name="connsiteX2" fmla="*/ 461963 w 578644"/>
                <a:gd name="connsiteY2" fmla="*/ 90487 h 419100"/>
                <a:gd name="connsiteX3" fmla="*/ 490538 w 578644"/>
                <a:gd name="connsiteY3" fmla="*/ 85725 h 419100"/>
                <a:gd name="connsiteX4" fmla="*/ 578644 w 578644"/>
                <a:gd name="connsiteY4" fmla="*/ 28575 h 419100"/>
                <a:gd name="connsiteX5" fmla="*/ 528638 w 578644"/>
                <a:gd name="connsiteY5" fmla="*/ 419100 h 419100"/>
                <a:gd name="connsiteX6" fmla="*/ 485775 w 578644"/>
                <a:gd name="connsiteY6" fmla="*/ 383381 h 419100"/>
                <a:gd name="connsiteX7" fmla="*/ 419100 w 578644"/>
                <a:gd name="connsiteY7" fmla="*/ 309562 h 419100"/>
                <a:gd name="connsiteX8" fmla="*/ 381000 w 578644"/>
                <a:gd name="connsiteY8" fmla="*/ 273843 h 419100"/>
                <a:gd name="connsiteX9" fmla="*/ 330994 w 578644"/>
                <a:gd name="connsiteY9" fmla="*/ 235743 h 419100"/>
                <a:gd name="connsiteX10" fmla="*/ 276225 w 578644"/>
                <a:gd name="connsiteY10" fmla="*/ 202406 h 419100"/>
                <a:gd name="connsiteX11" fmla="*/ 200025 w 578644"/>
                <a:gd name="connsiteY11" fmla="*/ 157162 h 419100"/>
                <a:gd name="connsiteX12" fmla="*/ 128588 w 578644"/>
                <a:gd name="connsiteY12" fmla="*/ 119062 h 419100"/>
                <a:gd name="connsiteX13" fmla="*/ 76200 w 578644"/>
                <a:gd name="connsiteY13" fmla="*/ 95250 h 419100"/>
                <a:gd name="connsiteX14" fmla="*/ 33338 w 578644"/>
                <a:gd name="connsiteY14" fmla="*/ 73818 h 419100"/>
                <a:gd name="connsiteX15" fmla="*/ 16669 w 578644"/>
                <a:gd name="connsiteY15" fmla="*/ 59531 h 419100"/>
                <a:gd name="connsiteX16" fmla="*/ 4763 w 578644"/>
                <a:gd name="connsiteY16" fmla="*/ 45243 h 419100"/>
                <a:gd name="connsiteX17" fmla="*/ 0 w 578644"/>
                <a:gd name="connsiteY17" fmla="*/ 26193 h 419100"/>
                <a:gd name="connsiteX18" fmla="*/ 7144 w 578644"/>
                <a:gd name="connsiteY18" fmla="*/ 9525 h 419100"/>
                <a:gd name="connsiteX19" fmla="*/ 26194 w 578644"/>
                <a:gd name="connsiteY19" fmla="*/ 2381 h 419100"/>
                <a:gd name="connsiteX20" fmla="*/ 50007 w 578644"/>
                <a:gd name="connsiteY20" fmla="*/ 0 h 419100"/>
                <a:gd name="connsiteX21" fmla="*/ 190500 w 578644"/>
                <a:gd name="connsiteY21" fmla="*/ 33337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8644" h="419100">
                  <a:moveTo>
                    <a:pt x="190500" y="33337"/>
                  </a:moveTo>
                  <a:lnTo>
                    <a:pt x="445294" y="88106"/>
                  </a:lnTo>
                  <a:lnTo>
                    <a:pt x="461963" y="90487"/>
                  </a:lnTo>
                  <a:lnTo>
                    <a:pt x="490538" y="85725"/>
                  </a:lnTo>
                  <a:lnTo>
                    <a:pt x="578644" y="28575"/>
                  </a:lnTo>
                  <a:lnTo>
                    <a:pt x="528638" y="419100"/>
                  </a:lnTo>
                  <a:lnTo>
                    <a:pt x="485775" y="383381"/>
                  </a:lnTo>
                  <a:lnTo>
                    <a:pt x="419100" y="309562"/>
                  </a:lnTo>
                  <a:lnTo>
                    <a:pt x="381000" y="273843"/>
                  </a:lnTo>
                  <a:lnTo>
                    <a:pt x="330994" y="235743"/>
                  </a:lnTo>
                  <a:lnTo>
                    <a:pt x="276225" y="202406"/>
                  </a:lnTo>
                  <a:lnTo>
                    <a:pt x="200025" y="157162"/>
                  </a:lnTo>
                  <a:lnTo>
                    <a:pt x="128588" y="119062"/>
                  </a:lnTo>
                  <a:lnTo>
                    <a:pt x="76200" y="95250"/>
                  </a:lnTo>
                  <a:lnTo>
                    <a:pt x="33338" y="73818"/>
                  </a:lnTo>
                  <a:lnTo>
                    <a:pt x="16669" y="59531"/>
                  </a:lnTo>
                  <a:lnTo>
                    <a:pt x="4763" y="45243"/>
                  </a:lnTo>
                  <a:lnTo>
                    <a:pt x="0" y="26193"/>
                  </a:lnTo>
                  <a:lnTo>
                    <a:pt x="7144" y="9525"/>
                  </a:lnTo>
                  <a:lnTo>
                    <a:pt x="26194" y="2381"/>
                  </a:lnTo>
                  <a:lnTo>
                    <a:pt x="50007" y="0"/>
                  </a:lnTo>
                  <a:lnTo>
                    <a:pt x="190500" y="333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2">
              <a:extLst>
                <a:ext uri="{FF2B5EF4-FFF2-40B4-BE49-F238E27FC236}">
                  <a16:creationId xmlns:a16="http://schemas.microsoft.com/office/drawing/2014/main" id="{0DD934BF-84BD-495A-AF70-28F2FA9CB5BF}"/>
                </a:ext>
              </a:extLst>
            </p:cNvPr>
            <p:cNvSpPr/>
            <p:nvPr/>
          </p:nvSpPr>
          <p:spPr>
            <a:xfrm>
              <a:off x="3600450" y="3752851"/>
              <a:ext cx="1017588" cy="333375"/>
            </a:xfrm>
            <a:custGeom>
              <a:avLst/>
              <a:gdLst>
                <a:gd name="connsiteX0" fmla="*/ 459581 w 1016794"/>
                <a:gd name="connsiteY0" fmla="*/ 259556 h 333375"/>
                <a:gd name="connsiteX1" fmla="*/ 0 w 1016794"/>
                <a:gd name="connsiteY1" fmla="*/ 333375 h 333375"/>
                <a:gd name="connsiteX2" fmla="*/ 0 w 1016794"/>
                <a:gd name="connsiteY2" fmla="*/ 135731 h 333375"/>
                <a:gd name="connsiteX3" fmla="*/ 128588 w 1016794"/>
                <a:gd name="connsiteY3" fmla="*/ 140494 h 333375"/>
                <a:gd name="connsiteX4" fmla="*/ 207169 w 1016794"/>
                <a:gd name="connsiteY4" fmla="*/ 135731 h 333375"/>
                <a:gd name="connsiteX5" fmla="*/ 311944 w 1016794"/>
                <a:gd name="connsiteY5" fmla="*/ 119063 h 333375"/>
                <a:gd name="connsiteX6" fmla="*/ 511969 w 1016794"/>
                <a:gd name="connsiteY6" fmla="*/ 80963 h 333375"/>
                <a:gd name="connsiteX7" fmla="*/ 726281 w 1016794"/>
                <a:gd name="connsiteY7" fmla="*/ 42863 h 333375"/>
                <a:gd name="connsiteX8" fmla="*/ 1016794 w 1016794"/>
                <a:gd name="connsiteY8" fmla="*/ 0 h 333375"/>
                <a:gd name="connsiteX9" fmla="*/ 1016794 w 1016794"/>
                <a:gd name="connsiteY9" fmla="*/ 185738 h 333375"/>
                <a:gd name="connsiteX10" fmla="*/ 716756 w 1016794"/>
                <a:gd name="connsiteY10" fmla="*/ 223838 h 333375"/>
                <a:gd name="connsiteX11" fmla="*/ 459581 w 1016794"/>
                <a:gd name="connsiteY11" fmla="*/ 259556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16794" h="333375">
                  <a:moveTo>
                    <a:pt x="459581" y="259556"/>
                  </a:moveTo>
                  <a:lnTo>
                    <a:pt x="0" y="333375"/>
                  </a:lnTo>
                  <a:lnTo>
                    <a:pt x="0" y="135731"/>
                  </a:lnTo>
                  <a:lnTo>
                    <a:pt x="128588" y="140494"/>
                  </a:lnTo>
                  <a:lnTo>
                    <a:pt x="207169" y="135731"/>
                  </a:lnTo>
                  <a:lnTo>
                    <a:pt x="311944" y="119063"/>
                  </a:lnTo>
                  <a:lnTo>
                    <a:pt x="511969" y="80963"/>
                  </a:lnTo>
                  <a:lnTo>
                    <a:pt x="726281" y="42863"/>
                  </a:lnTo>
                  <a:lnTo>
                    <a:pt x="1016794" y="0"/>
                  </a:lnTo>
                  <a:lnTo>
                    <a:pt x="1016794" y="185738"/>
                  </a:lnTo>
                  <a:lnTo>
                    <a:pt x="716756" y="223838"/>
                  </a:lnTo>
                  <a:lnTo>
                    <a:pt x="459581" y="2595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3">
              <a:extLst>
                <a:ext uri="{FF2B5EF4-FFF2-40B4-BE49-F238E27FC236}">
                  <a16:creationId xmlns:a16="http://schemas.microsoft.com/office/drawing/2014/main" id="{09A5B202-3EE4-4994-BDC6-21D033831A21}"/>
                </a:ext>
              </a:extLst>
            </p:cNvPr>
            <p:cNvSpPr/>
            <p:nvPr/>
          </p:nvSpPr>
          <p:spPr>
            <a:xfrm>
              <a:off x="3509963" y="4400550"/>
              <a:ext cx="1090612" cy="334962"/>
            </a:xfrm>
            <a:custGeom>
              <a:avLst/>
              <a:gdLst>
                <a:gd name="connsiteX0" fmla="*/ 428625 w 1090612"/>
                <a:gd name="connsiteY0" fmla="*/ 250031 h 335756"/>
                <a:gd name="connsiteX1" fmla="*/ 0 w 1090612"/>
                <a:gd name="connsiteY1" fmla="*/ 335756 h 335756"/>
                <a:gd name="connsiteX2" fmla="*/ 7143 w 1090612"/>
                <a:gd name="connsiteY2" fmla="*/ 157163 h 335756"/>
                <a:gd name="connsiteX3" fmla="*/ 240506 w 1090612"/>
                <a:gd name="connsiteY3" fmla="*/ 121444 h 335756"/>
                <a:gd name="connsiteX4" fmla="*/ 514350 w 1090612"/>
                <a:gd name="connsiteY4" fmla="*/ 78581 h 335756"/>
                <a:gd name="connsiteX5" fmla="*/ 792956 w 1090612"/>
                <a:gd name="connsiteY5" fmla="*/ 35719 h 335756"/>
                <a:gd name="connsiteX6" fmla="*/ 1090612 w 1090612"/>
                <a:gd name="connsiteY6" fmla="*/ 0 h 335756"/>
                <a:gd name="connsiteX7" fmla="*/ 1083468 w 1090612"/>
                <a:gd name="connsiteY7" fmla="*/ 159544 h 335756"/>
                <a:gd name="connsiteX8" fmla="*/ 790575 w 1090612"/>
                <a:gd name="connsiteY8" fmla="*/ 192881 h 335756"/>
                <a:gd name="connsiteX9" fmla="*/ 428625 w 1090612"/>
                <a:gd name="connsiteY9" fmla="*/ 250031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90612" h="335756">
                  <a:moveTo>
                    <a:pt x="428625" y="250031"/>
                  </a:moveTo>
                  <a:lnTo>
                    <a:pt x="0" y="335756"/>
                  </a:lnTo>
                  <a:lnTo>
                    <a:pt x="7143" y="157163"/>
                  </a:lnTo>
                  <a:lnTo>
                    <a:pt x="240506" y="121444"/>
                  </a:lnTo>
                  <a:lnTo>
                    <a:pt x="514350" y="78581"/>
                  </a:lnTo>
                  <a:lnTo>
                    <a:pt x="792956" y="35719"/>
                  </a:lnTo>
                  <a:lnTo>
                    <a:pt x="1090612" y="0"/>
                  </a:lnTo>
                  <a:lnTo>
                    <a:pt x="1083468" y="159544"/>
                  </a:lnTo>
                  <a:lnTo>
                    <a:pt x="790575" y="192881"/>
                  </a:lnTo>
                  <a:lnTo>
                    <a:pt x="428625" y="2500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4">
              <a:extLst>
                <a:ext uri="{FF2B5EF4-FFF2-40B4-BE49-F238E27FC236}">
                  <a16:creationId xmlns:a16="http://schemas.microsoft.com/office/drawing/2014/main" id="{A65E50DE-8B41-4886-A749-4A19B672B97A}"/>
                </a:ext>
              </a:extLst>
            </p:cNvPr>
            <p:cNvSpPr/>
            <p:nvPr/>
          </p:nvSpPr>
          <p:spPr>
            <a:xfrm rot="16200000">
              <a:off x="5545932" y="4274343"/>
              <a:ext cx="2319337" cy="1216025"/>
            </a:xfrm>
            <a:custGeom>
              <a:avLst/>
              <a:gdLst>
                <a:gd name="connsiteX0" fmla="*/ 1076325 w 2319338"/>
                <a:gd name="connsiteY0" fmla="*/ 569119 h 1216819"/>
                <a:gd name="connsiteX1" fmla="*/ 1245394 w 2319338"/>
                <a:gd name="connsiteY1" fmla="*/ 628650 h 1216819"/>
                <a:gd name="connsiteX2" fmla="*/ 1390650 w 2319338"/>
                <a:gd name="connsiteY2" fmla="*/ 676275 h 1216819"/>
                <a:gd name="connsiteX3" fmla="*/ 1516857 w 2319338"/>
                <a:gd name="connsiteY3" fmla="*/ 714375 h 1216819"/>
                <a:gd name="connsiteX4" fmla="*/ 1678782 w 2319338"/>
                <a:gd name="connsiteY4" fmla="*/ 757238 h 1216819"/>
                <a:gd name="connsiteX5" fmla="*/ 1800225 w 2319338"/>
                <a:gd name="connsiteY5" fmla="*/ 788194 h 1216819"/>
                <a:gd name="connsiteX6" fmla="*/ 1959769 w 2319338"/>
                <a:gd name="connsiteY6" fmla="*/ 823913 h 1216819"/>
                <a:gd name="connsiteX7" fmla="*/ 2083594 w 2319338"/>
                <a:gd name="connsiteY7" fmla="*/ 852488 h 1216819"/>
                <a:gd name="connsiteX8" fmla="*/ 2159794 w 2319338"/>
                <a:gd name="connsiteY8" fmla="*/ 866775 h 1216819"/>
                <a:gd name="connsiteX9" fmla="*/ 2219325 w 2319338"/>
                <a:gd name="connsiteY9" fmla="*/ 876300 h 1216819"/>
                <a:gd name="connsiteX10" fmla="*/ 2264569 w 2319338"/>
                <a:gd name="connsiteY10" fmla="*/ 878682 h 1216819"/>
                <a:gd name="connsiteX11" fmla="*/ 2283619 w 2319338"/>
                <a:gd name="connsiteY11" fmla="*/ 871538 h 1216819"/>
                <a:gd name="connsiteX12" fmla="*/ 2319338 w 2319338"/>
                <a:gd name="connsiteY12" fmla="*/ 823913 h 1216819"/>
                <a:gd name="connsiteX13" fmla="*/ 2140744 w 2319338"/>
                <a:gd name="connsiteY13" fmla="*/ 1216819 h 1216819"/>
                <a:gd name="connsiteX14" fmla="*/ 2112169 w 2319338"/>
                <a:gd name="connsiteY14" fmla="*/ 1190625 h 1216819"/>
                <a:gd name="connsiteX15" fmla="*/ 2057400 w 2319338"/>
                <a:gd name="connsiteY15" fmla="*/ 1135857 h 1216819"/>
                <a:gd name="connsiteX16" fmla="*/ 2016919 w 2319338"/>
                <a:gd name="connsiteY16" fmla="*/ 1102519 h 1216819"/>
                <a:gd name="connsiteX17" fmla="*/ 1957388 w 2319338"/>
                <a:gd name="connsiteY17" fmla="*/ 1083469 h 1216819"/>
                <a:gd name="connsiteX18" fmla="*/ 1702594 w 2319338"/>
                <a:gd name="connsiteY18" fmla="*/ 1009650 h 1216819"/>
                <a:gd name="connsiteX19" fmla="*/ 1421607 w 2319338"/>
                <a:gd name="connsiteY19" fmla="*/ 921544 h 1216819"/>
                <a:gd name="connsiteX20" fmla="*/ 1173957 w 2319338"/>
                <a:gd name="connsiteY20" fmla="*/ 840582 h 1216819"/>
                <a:gd name="connsiteX21" fmla="*/ 923925 w 2319338"/>
                <a:gd name="connsiteY21" fmla="*/ 750094 h 1216819"/>
                <a:gd name="connsiteX22" fmla="*/ 726282 w 2319338"/>
                <a:gd name="connsiteY22" fmla="*/ 673894 h 1216819"/>
                <a:gd name="connsiteX23" fmla="*/ 569119 w 2319338"/>
                <a:gd name="connsiteY23" fmla="*/ 604838 h 1216819"/>
                <a:gd name="connsiteX24" fmla="*/ 473869 w 2319338"/>
                <a:gd name="connsiteY24" fmla="*/ 554832 h 1216819"/>
                <a:gd name="connsiteX25" fmla="*/ 385763 w 2319338"/>
                <a:gd name="connsiteY25" fmla="*/ 500063 h 1216819"/>
                <a:gd name="connsiteX26" fmla="*/ 285750 w 2319338"/>
                <a:gd name="connsiteY26" fmla="*/ 433388 h 1216819"/>
                <a:gd name="connsiteX27" fmla="*/ 202407 w 2319338"/>
                <a:gd name="connsiteY27" fmla="*/ 371475 h 1216819"/>
                <a:gd name="connsiteX28" fmla="*/ 166688 w 2319338"/>
                <a:gd name="connsiteY28" fmla="*/ 335757 h 1216819"/>
                <a:gd name="connsiteX29" fmla="*/ 107157 w 2319338"/>
                <a:gd name="connsiteY29" fmla="*/ 278607 h 1216819"/>
                <a:gd name="connsiteX30" fmla="*/ 76200 w 2319338"/>
                <a:gd name="connsiteY30" fmla="*/ 245269 h 1216819"/>
                <a:gd name="connsiteX31" fmla="*/ 45244 w 2319338"/>
                <a:gd name="connsiteY31" fmla="*/ 204788 h 1216819"/>
                <a:gd name="connsiteX32" fmla="*/ 23813 w 2319338"/>
                <a:gd name="connsiteY32" fmla="*/ 164307 h 1216819"/>
                <a:gd name="connsiteX33" fmla="*/ 7144 w 2319338"/>
                <a:gd name="connsiteY33" fmla="*/ 111919 h 1216819"/>
                <a:gd name="connsiteX34" fmla="*/ 0 w 2319338"/>
                <a:gd name="connsiteY34" fmla="*/ 78582 h 1216819"/>
                <a:gd name="connsiteX35" fmla="*/ 4763 w 2319338"/>
                <a:gd name="connsiteY35" fmla="*/ 52388 h 1216819"/>
                <a:gd name="connsiteX36" fmla="*/ 14288 w 2319338"/>
                <a:gd name="connsiteY36" fmla="*/ 30957 h 1216819"/>
                <a:gd name="connsiteX37" fmla="*/ 38100 w 2319338"/>
                <a:gd name="connsiteY37" fmla="*/ 14288 h 1216819"/>
                <a:gd name="connsiteX38" fmla="*/ 88107 w 2319338"/>
                <a:gd name="connsiteY38" fmla="*/ 4763 h 1216819"/>
                <a:gd name="connsiteX39" fmla="*/ 133350 w 2319338"/>
                <a:gd name="connsiteY39" fmla="*/ 0 h 1216819"/>
                <a:gd name="connsiteX40" fmla="*/ 490538 w 2319338"/>
                <a:gd name="connsiteY40" fmla="*/ 200025 h 1216819"/>
                <a:gd name="connsiteX41" fmla="*/ 519113 w 2319338"/>
                <a:gd name="connsiteY41" fmla="*/ 238125 h 1216819"/>
                <a:gd name="connsiteX42" fmla="*/ 557213 w 2319338"/>
                <a:gd name="connsiteY42" fmla="*/ 276225 h 1216819"/>
                <a:gd name="connsiteX43" fmla="*/ 595313 w 2319338"/>
                <a:gd name="connsiteY43" fmla="*/ 316707 h 1216819"/>
                <a:gd name="connsiteX44" fmla="*/ 650082 w 2319338"/>
                <a:gd name="connsiteY44" fmla="*/ 359569 h 1216819"/>
                <a:gd name="connsiteX45" fmla="*/ 721519 w 2319338"/>
                <a:gd name="connsiteY45" fmla="*/ 407194 h 1216819"/>
                <a:gd name="connsiteX46" fmla="*/ 804863 w 2319338"/>
                <a:gd name="connsiteY46" fmla="*/ 452438 h 1216819"/>
                <a:gd name="connsiteX47" fmla="*/ 914400 w 2319338"/>
                <a:gd name="connsiteY47" fmla="*/ 504825 h 1216819"/>
                <a:gd name="connsiteX48" fmla="*/ 1076325 w 2319338"/>
                <a:gd name="connsiteY48" fmla="*/ 569119 h 1216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319338" h="1216819">
                  <a:moveTo>
                    <a:pt x="1076325" y="569119"/>
                  </a:moveTo>
                  <a:lnTo>
                    <a:pt x="1245394" y="628650"/>
                  </a:lnTo>
                  <a:lnTo>
                    <a:pt x="1390650" y="676275"/>
                  </a:lnTo>
                  <a:lnTo>
                    <a:pt x="1516857" y="714375"/>
                  </a:lnTo>
                  <a:lnTo>
                    <a:pt x="1678782" y="757238"/>
                  </a:lnTo>
                  <a:lnTo>
                    <a:pt x="1800225" y="788194"/>
                  </a:lnTo>
                  <a:lnTo>
                    <a:pt x="1959769" y="823913"/>
                  </a:lnTo>
                  <a:lnTo>
                    <a:pt x="2083594" y="852488"/>
                  </a:lnTo>
                  <a:lnTo>
                    <a:pt x="2159794" y="866775"/>
                  </a:lnTo>
                  <a:lnTo>
                    <a:pt x="2219325" y="876300"/>
                  </a:lnTo>
                  <a:lnTo>
                    <a:pt x="2264569" y="878682"/>
                  </a:lnTo>
                  <a:lnTo>
                    <a:pt x="2283619" y="871538"/>
                  </a:lnTo>
                  <a:lnTo>
                    <a:pt x="2319338" y="823913"/>
                  </a:lnTo>
                  <a:lnTo>
                    <a:pt x="2140744" y="1216819"/>
                  </a:lnTo>
                  <a:lnTo>
                    <a:pt x="2112169" y="1190625"/>
                  </a:lnTo>
                  <a:lnTo>
                    <a:pt x="2057400" y="1135857"/>
                  </a:lnTo>
                  <a:lnTo>
                    <a:pt x="2016919" y="1102519"/>
                  </a:lnTo>
                  <a:lnTo>
                    <a:pt x="1957388" y="1083469"/>
                  </a:lnTo>
                  <a:lnTo>
                    <a:pt x="1702594" y="1009650"/>
                  </a:lnTo>
                  <a:lnTo>
                    <a:pt x="1421607" y="921544"/>
                  </a:lnTo>
                  <a:lnTo>
                    <a:pt x="1173957" y="840582"/>
                  </a:lnTo>
                  <a:lnTo>
                    <a:pt x="923925" y="750094"/>
                  </a:lnTo>
                  <a:lnTo>
                    <a:pt x="726282" y="673894"/>
                  </a:lnTo>
                  <a:lnTo>
                    <a:pt x="569119" y="604838"/>
                  </a:lnTo>
                  <a:lnTo>
                    <a:pt x="473869" y="554832"/>
                  </a:lnTo>
                  <a:lnTo>
                    <a:pt x="385763" y="500063"/>
                  </a:lnTo>
                  <a:lnTo>
                    <a:pt x="285750" y="433388"/>
                  </a:lnTo>
                  <a:lnTo>
                    <a:pt x="202407" y="371475"/>
                  </a:lnTo>
                  <a:lnTo>
                    <a:pt x="166688" y="335757"/>
                  </a:lnTo>
                  <a:lnTo>
                    <a:pt x="107157" y="278607"/>
                  </a:lnTo>
                  <a:lnTo>
                    <a:pt x="76200" y="245269"/>
                  </a:lnTo>
                  <a:lnTo>
                    <a:pt x="45244" y="204788"/>
                  </a:lnTo>
                  <a:lnTo>
                    <a:pt x="23813" y="164307"/>
                  </a:lnTo>
                  <a:lnTo>
                    <a:pt x="7144" y="111919"/>
                  </a:lnTo>
                  <a:lnTo>
                    <a:pt x="0" y="78582"/>
                  </a:lnTo>
                  <a:lnTo>
                    <a:pt x="4763" y="52388"/>
                  </a:lnTo>
                  <a:lnTo>
                    <a:pt x="14288" y="30957"/>
                  </a:lnTo>
                  <a:lnTo>
                    <a:pt x="38100" y="14288"/>
                  </a:lnTo>
                  <a:lnTo>
                    <a:pt x="88107" y="4763"/>
                  </a:lnTo>
                  <a:lnTo>
                    <a:pt x="133350" y="0"/>
                  </a:lnTo>
                  <a:lnTo>
                    <a:pt x="490538" y="200025"/>
                  </a:lnTo>
                  <a:lnTo>
                    <a:pt x="519113" y="238125"/>
                  </a:lnTo>
                  <a:lnTo>
                    <a:pt x="557213" y="276225"/>
                  </a:lnTo>
                  <a:lnTo>
                    <a:pt x="595313" y="316707"/>
                  </a:lnTo>
                  <a:lnTo>
                    <a:pt x="650082" y="359569"/>
                  </a:lnTo>
                  <a:lnTo>
                    <a:pt x="721519" y="407194"/>
                  </a:lnTo>
                  <a:lnTo>
                    <a:pt x="804863" y="452438"/>
                  </a:lnTo>
                  <a:lnTo>
                    <a:pt x="914400" y="504825"/>
                  </a:lnTo>
                  <a:lnTo>
                    <a:pt x="1076325" y="5691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7">
              <a:extLst>
                <a:ext uri="{FF2B5EF4-FFF2-40B4-BE49-F238E27FC236}">
                  <a16:creationId xmlns:a16="http://schemas.microsoft.com/office/drawing/2014/main" id="{10E14F2D-CD3D-487D-B65C-7A84BA34F20D}"/>
                </a:ext>
              </a:extLst>
            </p:cNvPr>
            <p:cNvSpPr/>
            <p:nvPr/>
          </p:nvSpPr>
          <p:spPr>
            <a:xfrm>
              <a:off x="5710238" y="5462587"/>
              <a:ext cx="660400" cy="482600"/>
            </a:xfrm>
            <a:custGeom>
              <a:avLst/>
              <a:gdLst>
                <a:gd name="connsiteX0" fmla="*/ 197643 w 659606"/>
                <a:gd name="connsiteY0" fmla="*/ 69056 h 483393"/>
                <a:gd name="connsiteX1" fmla="*/ 307181 w 659606"/>
                <a:gd name="connsiteY1" fmla="*/ 107156 h 483393"/>
                <a:gd name="connsiteX2" fmla="*/ 340518 w 659606"/>
                <a:gd name="connsiteY2" fmla="*/ 116681 h 483393"/>
                <a:gd name="connsiteX3" fmla="*/ 376237 w 659606"/>
                <a:gd name="connsiteY3" fmla="*/ 121443 h 483393"/>
                <a:gd name="connsiteX4" fmla="*/ 428625 w 659606"/>
                <a:gd name="connsiteY4" fmla="*/ 126206 h 483393"/>
                <a:gd name="connsiteX5" fmla="*/ 454818 w 659606"/>
                <a:gd name="connsiteY5" fmla="*/ 126206 h 483393"/>
                <a:gd name="connsiteX6" fmla="*/ 497681 w 659606"/>
                <a:gd name="connsiteY6" fmla="*/ 123825 h 483393"/>
                <a:gd name="connsiteX7" fmla="*/ 535781 w 659606"/>
                <a:gd name="connsiteY7" fmla="*/ 114300 h 483393"/>
                <a:gd name="connsiteX8" fmla="*/ 659606 w 659606"/>
                <a:gd name="connsiteY8" fmla="*/ 47625 h 483393"/>
                <a:gd name="connsiteX9" fmla="*/ 404812 w 659606"/>
                <a:gd name="connsiteY9" fmla="*/ 483393 h 483393"/>
                <a:gd name="connsiteX10" fmla="*/ 385762 w 659606"/>
                <a:gd name="connsiteY10" fmla="*/ 454818 h 483393"/>
                <a:gd name="connsiteX11" fmla="*/ 371475 w 659606"/>
                <a:gd name="connsiteY11" fmla="*/ 416718 h 483393"/>
                <a:gd name="connsiteX12" fmla="*/ 338137 w 659606"/>
                <a:gd name="connsiteY12" fmla="*/ 361950 h 483393"/>
                <a:gd name="connsiteX13" fmla="*/ 304800 w 659606"/>
                <a:gd name="connsiteY13" fmla="*/ 314325 h 483393"/>
                <a:gd name="connsiteX14" fmla="*/ 269081 w 659606"/>
                <a:gd name="connsiteY14" fmla="*/ 271462 h 483393"/>
                <a:gd name="connsiteX15" fmla="*/ 221456 w 659606"/>
                <a:gd name="connsiteY15" fmla="*/ 221456 h 483393"/>
                <a:gd name="connsiteX16" fmla="*/ 157162 w 659606"/>
                <a:gd name="connsiteY16" fmla="*/ 164306 h 483393"/>
                <a:gd name="connsiteX17" fmla="*/ 111918 w 659606"/>
                <a:gd name="connsiteY17" fmla="*/ 130968 h 483393"/>
                <a:gd name="connsiteX18" fmla="*/ 64293 w 659606"/>
                <a:gd name="connsiteY18" fmla="*/ 100012 h 483393"/>
                <a:gd name="connsiteX19" fmla="*/ 21431 w 659606"/>
                <a:gd name="connsiteY19" fmla="*/ 73818 h 483393"/>
                <a:gd name="connsiteX20" fmla="*/ 11906 w 659606"/>
                <a:gd name="connsiteY20" fmla="*/ 64293 h 483393"/>
                <a:gd name="connsiteX21" fmla="*/ 0 w 659606"/>
                <a:gd name="connsiteY21" fmla="*/ 47625 h 483393"/>
                <a:gd name="connsiteX22" fmla="*/ 0 w 659606"/>
                <a:gd name="connsiteY22" fmla="*/ 19050 h 483393"/>
                <a:gd name="connsiteX23" fmla="*/ 4762 w 659606"/>
                <a:gd name="connsiteY23" fmla="*/ 4762 h 483393"/>
                <a:gd name="connsiteX24" fmla="*/ 19050 w 659606"/>
                <a:gd name="connsiteY24" fmla="*/ 0 h 483393"/>
                <a:gd name="connsiteX25" fmla="*/ 47625 w 659606"/>
                <a:gd name="connsiteY25" fmla="*/ 9525 h 483393"/>
                <a:gd name="connsiteX26" fmla="*/ 197643 w 659606"/>
                <a:gd name="connsiteY26" fmla="*/ 69056 h 483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59606" h="483393">
                  <a:moveTo>
                    <a:pt x="197643" y="69056"/>
                  </a:moveTo>
                  <a:lnTo>
                    <a:pt x="307181" y="107156"/>
                  </a:lnTo>
                  <a:lnTo>
                    <a:pt x="340518" y="116681"/>
                  </a:lnTo>
                  <a:lnTo>
                    <a:pt x="376237" y="121443"/>
                  </a:lnTo>
                  <a:lnTo>
                    <a:pt x="428625" y="126206"/>
                  </a:lnTo>
                  <a:lnTo>
                    <a:pt x="454818" y="126206"/>
                  </a:lnTo>
                  <a:lnTo>
                    <a:pt x="497681" y="123825"/>
                  </a:lnTo>
                  <a:lnTo>
                    <a:pt x="535781" y="114300"/>
                  </a:lnTo>
                  <a:lnTo>
                    <a:pt x="659606" y="47625"/>
                  </a:lnTo>
                  <a:lnTo>
                    <a:pt x="404812" y="483393"/>
                  </a:lnTo>
                  <a:lnTo>
                    <a:pt x="385762" y="454818"/>
                  </a:lnTo>
                  <a:lnTo>
                    <a:pt x="371475" y="416718"/>
                  </a:lnTo>
                  <a:lnTo>
                    <a:pt x="338137" y="361950"/>
                  </a:lnTo>
                  <a:lnTo>
                    <a:pt x="304800" y="314325"/>
                  </a:lnTo>
                  <a:lnTo>
                    <a:pt x="269081" y="271462"/>
                  </a:lnTo>
                  <a:lnTo>
                    <a:pt x="221456" y="221456"/>
                  </a:lnTo>
                  <a:lnTo>
                    <a:pt x="157162" y="164306"/>
                  </a:lnTo>
                  <a:lnTo>
                    <a:pt x="111918" y="130968"/>
                  </a:lnTo>
                  <a:lnTo>
                    <a:pt x="64293" y="100012"/>
                  </a:lnTo>
                  <a:lnTo>
                    <a:pt x="21431" y="73818"/>
                  </a:lnTo>
                  <a:lnTo>
                    <a:pt x="11906" y="64293"/>
                  </a:lnTo>
                  <a:lnTo>
                    <a:pt x="0" y="47625"/>
                  </a:lnTo>
                  <a:lnTo>
                    <a:pt x="0" y="19050"/>
                  </a:lnTo>
                  <a:lnTo>
                    <a:pt x="4762" y="4762"/>
                  </a:lnTo>
                  <a:lnTo>
                    <a:pt x="19050" y="0"/>
                  </a:lnTo>
                  <a:lnTo>
                    <a:pt x="47625" y="9525"/>
                  </a:lnTo>
                  <a:lnTo>
                    <a:pt x="197643" y="690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23">
              <a:extLst>
                <a:ext uri="{FF2B5EF4-FFF2-40B4-BE49-F238E27FC236}">
                  <a16:creationId xmlns:a16="http://schemas.microsoft.com/office/drawing/2014/main" id="{9C3B7B97-DD35-4CF4-BDA4-6F14252DF633}"/>
                </a:ext>
              </a:extLst>
            </p:cNvPr>
            <p:cNvSpPr/>
            <p:nvPr/>
          </p:nvSpPr>
          <p:spPr>
            <a:xfrm rot="16200000">
              <a:off x="4275138" y="3532187"/>
              <a:ext cx="2706686" cy="1490663"/>
            </a:xfrm>
            <a:custGeom>
              <a:avLst/>
              <a:gdLst>
                <a:gd name="connsiteX0" fmla="*/ 1357433 w 2707139"/>
                <a:gd name="connsiteY0" fmla="*/ 1112735 h 1491373"/>
                <a:gd name="connsiteX1" fmla="*/ 1202886 w 2707139"/>
                <a:gd name="connsiteY1" fmla="*/ 1035461 h 1491373"/>
                <a:gd name="connsiteX2" fmla="*/ 1066370 w 2707139"/>
                <a:gd name="connsiteY2" fmla="*/ 958188 h 1491373"/>
                <a:gd name="connsiteX3" fmla="*/ 958188 w 2707139"/>
                <a:gd name="connsiteY3" fmla="*/ 891218 h 1491373"/>
                <a:gd name="connsiteX4" fmla="*/ 850005 w 2707139"/>
                <a:gd name="connsiteY4" fmla="*/ 824248 h 1491373"/>
                <a:gd name="connsiteX5" fmla="*/ 757277 w 2707139"/>
                <a:gd name="connsiteY5" fmla="*/ 759853 h 1491373"/>
                <a:gd name="connsiteX6" fmla="*/ 649095 w 2707139"/>
                <a:gd name="connsiteY6" fmla="*/ 677429 h 1491373"/>
                <a:gd name="connsiteX7" fmla="*/ 553791 w 2707139"/>
                <a:gd name="connsiteY7" fmla="*/ 602731 h 1491373"/>
                <a:gd name="connsiteX8" fmla="*/ 453336 w 2707139"/>
                <a:gd name="connsiteY8" fmla="*/ 517731 h 1491373"/>
                <a:gd name="connsiteX9" fmla="*/ 350305 w 2707139"/>
                <a:gd name="connsiteY9" fmla="*/ 425003 h 1491373"/>
                <a:gd name="connsiteX10" fmla="*/ 242122 w 2707139"/>
                <a:gd name="connsiteY10" fmla="*/ 316820 h 1491373"/>
                <a:gd name="connsiteX11" fmla="*/ 149394 w 2707139"/>
                <a:gd name="connsiteY11" fmla="*/ 216365 h 1491373"/>
                <a:gd name="connsiteX12" fmla="*/ 59242 w 2707139"/>
                <a:gd name="connsiteY12" fmla="*/ 113334 h 1491373"/>
                <a:gd name="connsiteX13" fmla="*/ 20606 w 2707139"/>
                <a:gd name="connsiteY13" fmla="*/ 72122 h 1491373"/>
                <a:gd name="connsiteX14" fmla="*/ 5151 w 2707139"/>
                <a:gd name="connsiteY14" fmla="*/ 48940 h 1491373"/>
                <a:gd name="connsiteX15" fmla="*/ 0 w 2707139"/>
                <a:gd name="connsiteY15" fmla="*/ 20606 h 1491373"/>
                <a:gd name="connsiteX16" fmla="*/ 5151 w 2707139"/>
                <a:gd name="connsiteY16" fmla="*/ 2576 h 1491373"/>
                <a:gd name="connsiteX17" fmla="*/ 20606 w 2707139"/>
                <a:gd name="connsiteY17" fmla="*/ 0 h 1491373"/>
                <a:gd name="connsiteX18" fmla="*/ 43788 w 2707139"/>
                <a:gd name="connsiteY18" fmla="*/ 2576 h 1491373"/>
                <a:gd name="connsiteX19" fmla="*/ 77273 w 2707139"/>
                <a:gd name="connsiteY19" fmla="*/ 23182 h 1491373"/>
                <a:gd name="connsiteX20" fmla="*/ 188031 w 2707139"/>
                <a:gd name="connsiteY20" fmla="*/ 121061 h 1491373"/>
                <a:gd name="connsiteX21" fmla="*/ 265304 w 2707139"/>
                <a:gd name="connsiteY21" fmla="*/ 190607 h 1491373"/>
                <a:gd name="connsiteX22" fmla="*/ 370911 w 2707139"/>
                <a:gd name="connsiteY22" fmla="*/ 275608 h 1491373"/>
                <a:gd name="connsiteX23" fmla="*/ 473942 w 2707139"/>
                <a:gd name="connsiteY23" fmla="*/ 355457 h 1491373"/>
                <a:gd name="connsiteX24" fmla="*/ 558943 w 2707139"/>
                <a:gd name="connsiteY24" fmla="*/ 422427 h 1491373"/>
                <a:gd name="connsiteX25" fmla="*/ 654246 w 2707139"/>
                <a:gd name="connsiteY25" fmla="*/ 491973 h 1491373"/>
                <a:gd name="connsiteX26" fmla="*/ 746974 w 2707139"/>
                <a:gd name="connsiteY26" fmla="*/ 556367 h 1491373"/>
                <a:gd name="connsiteX27" fmla="*/ 834551 w 2707139"/>
                <a:gd name="connsiteY27" fmla="*/ 613034 h 1491373"/>
                <a:gd name="connsiteX28" fmla="*/ 911824 w 2707139"/>
                <a:gd name="connsiteY28" fmla="*/ 661974 h 1491373"/>
                <a:gd name="connsiteX29" fmla="*/ 968491 w 2707139"/>
                <a:gd name="connsiteY29" fmla="*/ 690308 h 1491373"/>
                <a:gd name="connsiteX30" fmla="*/ 1058643 w 2707139"/>
                <a:gd name="connsiteY30" fmla="*/ 736672 h 1491373"/>
                <a:gd name="connsiteX31" fmla="*/ 1171977 w 2707139"/>
                <a:gd name="connsiteY31" fmla="*/ 793339 h 1491373"/>
                <a:gd name="connsiteX32" fmla="*/ 1300766 w 2707139"/>
                <a:gd name="connsiteY32" fmla="*/ 855157 h 1491373"/>
                <a:gd name="connsiteX33" fmla="*/ 1429554 w 2707139"/>
                <a:gd name="connsiteY33" fmla="*/ 911824 h 1491373"/>
                <a:gd name="connsiteX34" fmla="*/ 1548040 w 2707139"/>
                <a:gd name="connsiteY34" fmla="*/ 960764 h 1491373"/>
                <a:gd name="connsiteX35" fmla="*/ 1651071 w 2707139"/>
                <a:gd name="connsiteY35" fmla="*/ 999401 h 1491373"/>
                <a:gd name="connsiteX36" fmla="*/ 1766981 w 2707139"/>
                <a:gd name="connsiteY36" fmla="*/ 1043189 h 1491373"/>
                <a:gd name="connsiteX37" fmla="*/ 1947285 w 2707139"/>
                <a:gd name="connsiteY37" fmla="*/ 1102432 h 1491373"/>
                <a:gd name="connsiteX38" fmla="*/ 2060619 w 2707139"/>
                <a:gd name="connsiteY38" fmla="*/ 1125613 h 1491373"/>
                <a:gd name="connsiteX39" fmla="*/ 2240923 w 2707139"/>
                <a:gd name="connsiteY39" fmla="*/ 1161674 h 1491373"/>
                <a:gd name="connsiteX40" fmla="*/ 2310469 w 2707139"/>
                <a:gd name="connsiteY40" fmla="*/ 1171977 h 1491373"/>
                <a:gd name="connsiteX41" fmla="*/ 2364561 w 2707139"/>
                <a:gd name="connsiteY41" fmla="*/ 1177129 h 1491373"/>
                <a:gd name="connsiteX42" fmla="*/ 2416076 w 2707139"/>
                <a:gd name="connsiteY42" fmla="*/ 1177129 h 1491373"/>
                <a:gd name="connsiteX43" fmla="*/ 2472743 w 2707139"/>
                <a:gd name="connsiteY43" fmla="*/ 1169402 h 1491373"/>
                <a:gd name="connsiteX44" fmla="*/ 2555168 w 2707139"/>
                <a:gd name="connsiteY44" fmla="*/ 1141068 h 1491373"/>
                <a:gd name="connsiteX45" fmla="*/ 2616987 w 2707139"/>
                <a:gd name="connsiteY45" fmla="*/ 1110159 h 1491373"/>
                <a:gd name="connsiteX46" fmla="*/ 2645320 w 2707139"/>
                <a:gd name="connsiteY46" fmla="*/ 1089553 h 1491373"/>
                <a:gd name="connsiteX47" fmla="*/ 2663351 w 2707139"/>
                <a:gd name="connsiteY47" fmla="*/ 1086977 h 1491373"/>
                <a:gd name="connsiteX48" fmla="*/ 2689108 w 2707139"/>
                <a:gd name="connsiteY48" fmla="*/ 1092128 h 1491373"/>
                <a:gd name="connsiteX49" fmla="*/ 2704563 w 2707139"/>
                <a:gd name="connsiteY49" fmla="*/ 1110159 h 1491373"/>
                <a:gd name="connsiteX50" fmla="*/ 2707139 w 2707139"/>
                <a:gd name="connsiteY50" fmla="*/ 1130765 h 1491373"/>
                <a:gd name="connsiteX51" fmla="*/ 2683957 w 2707139"/>
                <a:gd name="connsiteY51" fmla="*/ 1182281 h 1491373"/>
                <a:gd name="connsiteX52" fmla="*/ 2611835 w 2707139"/>
                <a:gd name="connsiteY52" fmla="*/ 1303342 h 1491373"/>
                <a:gd name="connsiteX53" fmla="*/ 2524259 w 2707139"/>
                <a:gd name="connsiteY53" fmla="*/ 1432131 h 1491373"/>
                <a:gd name="connsiteX54" fmla="*/ 2493349 w 2707139"/>
                <a:gd name="connsiteY54" fmla="*/ 1468192 h 1491373"/>
                <a:gd name="connsiteX55" fmla="*/ 2467592 w 2707139"/>
                <a:gd name="connsiteY55" fmla="*/ 1486222 h 1491373"/>
                <a:gd name="connsiteX56" fmla="*/ 2436682 w 2707139"/>
                <a:gd name="connsiteY56" fmla="*/ 1491373 h 1491373"/>
                <a:gd name="connsiteX57" fmla="*/ 2392894 w 2707139"/>
                <a:gd name="connsiteY57" fmla="*/ 1488798 h 1491373"/>
                <a:gd name="connsiteX58" fmla="*/ 2356833 w 2707139"/>
                <a:gd name="connsiteY58" fmla="*/ 1478495 h 1491373"/>
                <a:gd name="connsiteX59" fmla="*/ 2310469 w 2707139"/>
                <a:gd name="connsiteY59" fmla="*/ 1455313 h 1491373"/>
                <a:gd name="connsiteX60" fmla="*/ 2251227 w 2707139"/>
                <a:gd name="connsiteY60" fmla="*/ 1421828 h 1491373"/>
                <a:gd name="connsiteX61" fmla="*/ 2189408 w 2707139"/>
                <a:gd name="connsiteY61" fmla="*/ 1398646 h 1491373"/>
                <a:gd name="connsiteX62" fmla="*/ 2086377 w 2707139"/>
                <a:gd name="connsiteY62" fmla="*/ 1372888 h 1491373"/>
                <a:gd name="connsiteX63" fmla="*/ 1973043 w 2707139"/>
                <a:gd name="connsiteY63" fmla="*/ 1349706 h 1491373"/>
                <a:gd name="connsiteX64" fmla="*/ 1805618 w 2707139"/>
                <a:gd name="connsiteY64" fmla="*/ 1290463 h 1491373"/>
                <a:gd name="connsiteX65" fmla="*/ 1622738 w 2707139"/>
                <a:gd name="connsiteY65" fmla="*/ 1223493 h 1491373"/>
                <a:gd name="connsiteX66" fmla="*/ 1493949 w 2707139"/>
                <a:gd name="connsiteY66" fmla="*/ 1169402 h 1491373"/>
                <a:gd name="connsiteX67" fmla="*/ 1357433 w 2707139"/>
                <a:gd name="connsiteY67" fmla="*/ 1112735 h 1491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707139" h="1491373">
                  <a:moveTo>
                    <a:pt x="1357433" y="1112735"/>
                  </a:moveTo>
                  <a:lnTo>
                    <a:pt x="1202886" y="1035461"/>
                  </a:lnTo>
                  <a:lnTo>
                    <a:pt x="1066370" y="958188"/>
                  </a:lnTo>
                  <a:lnTo>
                    <a:pt x="958188" y="891218"/>
                  </a:lnTo>
                  <a:lnTo>
                    <a:pt x="850005" y="824248"/>
                  </a:lnTo>
                  <a:lnTo>
                    <a:pt x="757277" y="759853"/>
                  </a:lnTo>
                  <a:lnTo>
                    <a:pt x="649095" y="677429"/>
                  </a:lnTo>
                  <a:lnTo>
                    <a:pt x="553791" y="602731"/>
                  </a:lnTo>
                  <a:lnTo>
                    <a:pt x="453336" y="517731"/>
                  </a:lnTo>
                  <a:lnTo>
                    <a:pt x="350305" y="425003"/>
                  </a:lnTo>
                  <a:lnTo>
                    <a:pt x="242122" y="316820"/>
                  </a:lnTo>
                  <a:lnTo>
                    <a:pt x="149394" y="216365"/>
                  </a:lnTo>
                  <a:lnTo>
                    <a:pt x="59242" y="113334"/>
                  </a:lnTo>
                  <a:lnTo>
                    <a:pt x="20606" y="72122"/>
                  </a:lnTo>
                  <a:lnTo>
                    <a:pt x="5151" y="48940"/>
                  </a:lnTo>
                  <a:lnTo>
                    <a:pt x="0" y="20606"/>
                  </a:lnTo>
                  <a:lnTo>
                    <a:pt x="5151" y="2576"/>
                  </a:lnTo>
                  <a:lnTo>
                    <a:pt x="20606" y="0"/>
                  </a:lnTo>
                  <a:lnTo>
                    <a:pt x="43788" y="2576"/>
                  </a:lnTo>
                  <a:lnTo>
                    <a:pt x="77273" y="23182"/>
                  </a:lnTo>
                  <a:lnTo>
                    <a:pt x="188031" y="121061"/>
                  </a:lnTo>
                  <a:lnTo>
                    <a:pt x="265304" y="190607"/>
                  </a:lnTo>
                  <a:lnTo>
                    <a:pt x="370911" y="275608"/>
                  </a:lnTo>
                  <a:lnTo>
                    <a:pt x="473942" y="355457"/>
                  </a:lnTo>
                  <a:lnTo>
                    <a:pt x="558943" y="422427"/>
                  </a:lnTo>
                  <a:lnTo>
                    <a:pt x="654246" y="491973"/>
                  </a:lnTo>
                  <a:lnTo>
                    <a:pt x="746974" y="556367"/>
                  </a:lnTo>
                  <a:lnTo>
                    <a:pt x="834551" y="613034"/>
                  </a:lnTo>
                  <a:lnTo>
                    <a:pt x="911824" y="661974"/>
                  </a:lnTo>
                  <a:lnTo>
                    <a:pt x="968491" y="690308"/>
                  </a:lnTo>
                  <a:lnTo>
                    <a:pt x="1058643" y="736672"/>
                  </a:lnTo>
                  <a:lnTo>
                    <a:pt x="1171977" y="793339"/>
                  </a:lnTo>
                  <a:lnTo>
                    <a:pt x="1300766" y="855157"/>
                  </a:lnTo>
                  <a:lnTo>
                    <a:pt x="1429554" y="911824"/>
                  </a:lnTo>
                  <a:lnTo>
                    <a:pt x="1548040" y="960764"/>
                  </a:lnTo>
                  <a:lnTo>
                    <a:pt x="1651071" y="999401"/>
                  </a:lnTo>
                  <a:lnTo>
                    <a:pt x="1766981" y="1043189"/>
                  </a:lnTo>
                  <a:lnTo>
                    <a:pt x="1947285" y="1102432"/>
                  </a:lnTo>
                  <a:lnTo>
                    <a:pt x="2060619" y="1125613"/>
                  </a:lnTo>
                  <a:lnTo>
                    <a:pt x="2240923" y="1161674"/>
                  </a:lnTo>
                  <a:lnTo>
                    <a:pt x="2310469" y="1171977"/>
                  </a:lnTo>
                  <a:lnTo>
                    <a:pt x="2364561" y="1177129"/>
                  </a:lnTo>
                  <a:lnTo>
                    <a:pt x="2416076" y="1177129"/>
                  </a:lnTo>
                  <a:lnTo>
                    <a:pt x="2472743" y="1169402"/>
                  </a:lnTo>
                  <a:lnTo>
                    <a:pt x="2555168" y="1141068"/>
                  </a:lnTo>
                  <a:lnTo>
                    <a:pt x="2616987" y="1110159"/>
                  </a:lnTo>
                  <a:lnTo>
                    <a:pt x="2645320" y="1089553"/>
                  </a:lnTo>
                  <a:lnTo>
                    <a:pt x="2663351" y="1086977"/>
                  </a:lnTo>
                  <a:lnTo>
                    <a:pt x="2689108" y="1092128"/>
                  </a:lnTo>
                  <a:lnTo>
                    <a:pt x="2704563" y="1110159"/>
                  </a:lnTo>
                  <a:lnTo>
                    <a:pt x="2707139" y="1130765"/>
                  </a:lnTo>
                  <a:lnTo>
                    <a:pt x="2683957" y="1182281"/>
                  </a:lnTo>
                  <a:lnTo>
                    <a:pt x="2611835" y="1303342"/>
                  </a:lnTo>
                  <a:lnTo>
                    <a:pt x="2524259" y="1432131"/>
                  </a:lnTo>
                  <a:lnTo>
                    <a:pt x="2493349" y="1468192"/>
                  </a:lnTo>
                  <a:lnTo>
                    <a:pt x="2467592" y="1486222"/>
                  </a:lnTo>
                  <a:lnTo>
                    <a:pt x="2436682" y="1491373"/>
                  </a:lnTo>
                  <a:lnTo>
                    <a:pt x="2392894" y="1488798"/>
                  </a:lnTo>
                  <a:lnTo>
                    <a:pt x="2356833" y="1478495"/>
                  </a:lnTo>
                  <a:lnTo>
                    <a:pt x="2310469" y="1455313"/>
                  </a:lnTo>
                  <a:lnTo>
                    <a:pt x="2251227" y="1421828"/>
                  </a:lnTo>
                  <a:lnTo>
                    <a:pt x="2189408" y="1398646"/>
                  </a:lnTo>
                  <a:lnTo>
                    <a:pt x="2086377" y="1372888"/>
                  </a:lnTo>
                  <a:lnTo>
                    <a:pt x="1973043" y="1349706"/>
                  </a:lnTo>
                  <a:lnTo>
                    <a:pt x="1805618" y="1290463"/>
                  </a:lnTo>
                  <a:lnTo>
                    <a:pt x="1622738" y="1223493"/>
                  </a:lnTo>
                  <a:lnTo>
                    <a:pt x="1493949" y="1169402"/>
                  </a:lnTo>
                  <a:lnTo>
                    <a:pt x="1357433" y="111273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4A369625-7255-4EF7-8233-479B990B4B62}"/>
              </a:ext>
            </a:extLst>
          </p:cNvPr>
          <p:cNvGrpSpPr>
            <a:grpSpLocks/>
          </p:cNvGrpSpPr>
          <p:nvPr/>
        </p:nvGrpSpPr>
        <p:grpSpPr bwMode="auto">
          <a:xfrm>
            <a:off x="2700338" y="1477963"/>
            <a:ext cx="4503737" cy="4411662"/>
            <a:chOff x="2700338" y="1477963"/>
            <a:chExt cx="4503737" cy="4411662"/>
          </a:xfrm>
        </p:grpSpPr>
        <p:sp>
          <p:nvSpPr>
            <p:cNvPr id="40" name="フリーフォーム 6">
              <a:extLst>
                <a:ext uri="{FF2B5EF4-FFF2-40B4-BE49-F238E27FC236}">
                  <a16:creationId xmlns:a16="http://schemas.microsoft.com/office/drawing/2014/main" id="{97A9D291-6011-49E4-983B-48D20B397548}"/>
                </a:ext>
              </a:extLst>
            </p:cNvPr>
            <p:cNvSpPr/>
            <p:nvPr/>
          </p:nvSpPr>
          <p:spPr>
            <a:xfrm>
              <a:off x="2700338" y="1509713"/>
              <a:ext cx="1195387" cy="1222375"/>
            </a:xfrm>
            <a:custGeom>
              <a:avLst/>
              <a:gdLst>
                <a:gd name="connsiteX0" fmla="*/ 466725 w 1195387"/>
                <a:gd name="connsiteY0" fmla="*/ 966787 h 1221581"/>
                <a:gd name="connsiteX1" fmla="*/ 302418 w 1195387"/>
                <a:gd name="connsiteY1" fmla="*/ 1073943 h 1221581"/>
                <a:gd name="connsiteX2" fmla="*/ 178593 w 1195387"/>
                <a:gd name="connsiteY2" fmla="*/ 1152525 h 1221581"/>
                <a:gd name="connsiteX3" fmla="*/ 83343 w 1195387"/>
                <a:gd name="connsiteY3" fmla="*/ 1204912 h 1221581"/>
                <a:gd name="connsiteX4" fmla="*/ 47625 w 1195387"/>
                <a:gd name="connsiteY4" fmla="*/ 1219200 h 1221581"/>
                <a:gd name="connsiteX5" fmla="*/ 28575 w 1195387"/>
                <a:gd name="connsiteY5" fmla="*/ 1221581 h 1221581"/>
                <a:gd name="connsiteX6" fmla="*/ 14287 w 1195387"/>
                <a:gd name="connsiteY6" fmla="*/ 1219200 h 1221581"/>
                <a:gd name="connsiteX7" fmla="*/ 2381 w 1195387"/>
                <a:gd name="connsiteY7" fmla="*/ 1212056 h 1221581"/>
                <a:gd name="connsiteX8" fmla="*/ 0 w 1195387"/>
                <a:gd name="connsiteY8" fmla="*/ 1200150 h 1221581"/>
                <a:gd name="connsiteX9" fmla="*/ 4762 w 1195387"/>
                <a:gd name="connsiteY9" fmla="*/ 1176337 h 1221581"/>
                <a:gd name="connsiteX10" fmla="*/ 19050 w 1195387"/>
                <a:gd name="connsiteY10" fmla="*/ 1157287 h 1221581"/>
                <a:gd name="connsiteX11" fmla="*/ 90487 w 1195387"/>
                <a:gd name="connsiteY11" fmla="*/ 1102518 h 1221581"/>
                <a:gd name="connsiteX12" fmla="*/ 180975 w 1195387"/>
                <a:gd name="connsiteY12" fmla="*/ 1028700 h 1221581"/>
                <a:gd name="connsiteX13" fmla="*/ 278606 w 1195387"/>
                <a:gd name="connsiteY13" fmla="*/ 945356 h 1221581"/>
                <a:gd name="connsiteX14" fmla="*/ 335756 w 1195387"/>
                <a:gd name="connsiteY14" fmla="*/ 888206 h 1221581"/>
                <a:gd name="connsiteX15" fmla="*/ 419100 w 1195387"/>
                <a:gd name="connsiteY15" fmla="*/ 807243 h 1221581"/>
                <a:gd name="connsiteX16" fmla="*/ 511968 w 1195387"/>
                <a:gd name="connsiteY16" fmla="*/ 711993 h 1221581"/>
                <a:gd name="connsiteX17" fmla="*/ 578643 w 1195387"/>
                <a:gd name="connsiteY17" fmla="*/ 631031 h 1221581"/>
                <a:gd name="connsiteX18" fmla="*/ 661987 w 1195387"/>
                <a:gd name="connsiteY18" fmla="*/ 521493 h 1221581"/>
                <a:gd name="connsiteX19" fmla="*/ 719137 w 1195387"/>
                <a:gd name="connsiteY19" fmla="*/ 433387 h 1221581"/>
                <a:gd name="connsiteX20" fmla="*/ 769143 w 1195387"/>
                <a:gd name="connsiteY20" fmla="*/ 357187 h 1221581"/>
                <a:gd name="connsiteX21" fmla="*/ 807243 w 1195387"/>
                <a:gd name="connsiteY21" fmla="*/ 297656 h 1221581"/>
                <a:gd name="connsiteX22" fmla="*/ 831056 w 1195387"/>
                <a:gd name="connsiteY22" fmla="*/ 245268 h 1221581"/>
                <a:gd name="connsiteX23" fmla="*/ 838200 w 1195387"/>
                <a:gd name="connsiteY23" fmla="*/ 216693 h 1221581"/>
                <a:gd name="connsiteX24" fmla="*/ 838200 w 1195387"/>
                <a:gd name="connsiteY24" fmla="*/ 195262 h 1221581"/>
                <a:gd name="connsiteX25" fmla="*/ 831056 w 1195387"/>
                <a:gd name="connsiteY25" fmla="*/ 169068 h 1221581"/>
                <a:gd name="connsiteX26" fmla="*/ 816768 w 1195387"/>
                <a:gd name="connsiteY26" fmla="*/ 145256 h 1221581"/>
                <a:gd name="connsiteX27" fmla="*/ 783431 w 1195387"/>
                <a:gd name="connsiteY27" fmla="*/ 107156 h 1221581"/>
                <a:gd name="connsiteX28" fmla="*/ 757237 w 1195387"/>
                <a:gd name="connsiteY28" fmla="*/ 80962 h 1221581"/>
                <a:gd name="connsiteX29" fmla="*/ 745331 w 1195387"/>
                <a:gd name="connsiteY29" fmla="*/ 66675 h 1221581"/>
                <a:gd name="connsiteX30" fmla="*/ 735806 w 1195387"/>
                <a:gd name="connsiteY30" fmla="*/ 50006 h 1221581"/>
                <a:gd name="connsiteX31" fmla="*/ 731043 w 1195387"/>
                <a:gd name="connsiteY31" fmla="*/ 33337 h 1221581"/>
                <a:gd name="connsiteX32" fmla="*/ 738187 w 1195387"/>
                <a:gd name="connsiteY32" fmla="*/ 16668 h 1221581"/>
                <a:gd name="connsiteX33" fmla="*/ 762000 w 1195387"/>
                <a:gd name="connsiteY33" fmla="*/ 2381 h 1221581"/>
                <a:gd name="connsiteX34" fmla="*/ 783431 w 1195387"/>
                <a:gd name="connsiteY34" fmla="*/ 0 h 1221581"/>
                <a:gd name="connsiteX35" fmla="*/ 821531 w 1195387"/>
                <a:gd name="connsiteY35" fmla="*/ 4762 h 1221581"/>
                <a:gd name="connsiteX36" fmla="*/ 890587 w 1195387"/>
                <a:gd name="connsiteY36" fmla="*/ 26193 h 1221581"/>
                <a:gd name="connsiteX37" fmla="*/ 959643 w 1195387"/>
                <a:gd name="connsiteY37" fmla="*/ 54768 h 1221581"/>
                <a:gd name="connsiteX38" fmla="*/ 997743 w 1195387"/>
                <a:gd name="connsiteY38" fmla="*/ 73818 h 1221581"/>
                <a:gd name="connsiteX39" fmla="*/ 1035843 w 1195387"/>
                <a:gd name="connsiteY39" fmla="*/ 97631 h 1221581"/>
                <a:gd name="connsiteX40" fmla="*/ 1092993 w 1195387"/>
                <a:gd name="connsiteY40" fmla="*/ 140493 h 1221581"/>
                <a:gd name="connsiteX41" fmla="*/ 1140618 w 1195387"/>
                <a:gd name="connsiteY41" fmla="*/ 185737 h 1221581"/>
                <a:gd name="connsiteX42" fmla="*/ 1169193 w 1195387"/>
                <a:gd name="connsiteY42" fmla="*/ 221456 h 1221581"/>
                <a:gd name="connsiteX43" fmla="*/ 1185862 w 1195387"/>
                <a:gd name="connsiteY43" fmla="*/ 247650 h 1221581"/>
                <a:gd name="connsiteX44" fmla="*/ 1193006 w 1195387"/>
                <a:gd name="connsiteY44" fmla="*/ 273843 h 1221581"/>
                <a:gd name="connsiteX45" fmla="*/ 1195387 w 1195387"/>
                <a:gd name="connsiteY45" fmla="*/ 297656 h 1221581"/>
                <a:gd name="connsiteX46" fmla="*/ 1190625 w 1195387"/>
                <a:gd name="connsiteY46" fmla="*/ 326231 h 1221581"/>
                <a:gd name="connsiteX47" fmla="*/ 1176337 w 1195387"/>
                <a:gd name="connsiteY47" fmla="*/ 342900 h 1221581"/>
                <a:gd name="connsiteX48" fmla="*/ 1138237 w 1195387"/>
                <a:gd name="connsiteY48" fmla="*/ 361950 h 1221581"/>
                <a:gd name="connsiteX49" fmla="*/ 1107281 w 1195387"/>
                <a:gd name="connsiteY49" fmla="*/ 378618 h 1221581"/>
                <a:gd name="connsiteX50" fmla="*/ 1066800 w 1195387"/>
                <a:gd name="connsiteY50" fmla="*/ 416718 h 1221581"/>
                <a:gd name="connsiteX51" fmla="*/ 1019175 w 1195387"/>
                <a:gd name="connsiteY51" fmla="*/ 466725 h 1221581"/>
                <a:gd name="connsiteX52" fmla="*/ 909637 w 1195387"/>
                <a:gd name="connsiteY52" fmla="*/ 590550 h 1221581"/>
                <a:gd name="connsiteX53" fmla="*/ 790575 w 1195387"/>
                <a:gd name="connsiteY53" fmla="*/ 714375 h 1221581"/>
                <a:gd name="connsiteX54" fmla="*/ 633412 w 1195387"/>
                <a:gd name="connsiteY54" fmla="*/ 847725 h 1221581"/>
                <a:gd name="connsiteX55" fmla="*/ 466725 w 1195387"/>
                <a:gd name="connsiteY55" fmla="*/ 966787 h 122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95387" h="1221581">
                  <a:moveTo>
                    <a:pt x="466725" y="966787"/>
                  </a:moveTo>
                  <a:lnTo>
                    <a:pt x="302418" y="1073943"/>
                  </a:lnTo>
                  <a:lnTo>
                    <a:pt x="178593" y="1152525"/>
                  </a:lnTo>
                  <a:lnTo>
                    <a:pt x="83343" y="1204912"/>
                  </a:lnTo>
                  <a:lnTo>
                    <a:pt x="47625" y="1219200"/>
                  </a:lnTo>
                  <a:lnTo>
                    <a:pt x="28575" y="1221581"/>
                  </a:lnTo>
                  <a:lnTo>
                    <a:pt x="14287" y="1219200"/>
                  </a:lnTo>
                  <a:lnTo>
                    <a:pt x="2381" y="1212056"/>
                  </a:lnTo>
                  <a:lnTo>
                    <a:pt x="0" y="1200150"/>
                  </a:lnTo>
                  <a:lnTo>
                    <a:pt x="4762" y="1176337"/>
                  </a:lnTo>
                  <a:lnTo>
                    <a:pt x="19050" y="1157287"/>
                  </a:lnTo>
                  <a:lnTo>
                    <a:pt x="90487" y="1102518"/>
                  </a:lnTo>
                  <a:lnTo>
                    <a:pt x="180975" y="1028700"/>
                  </a:lnTo>
                  <a:lnTo>
                    <a:pt x="278606" y="945356"/>
                  </a:lnTo>
                  <a:lnTo>
                    <a:pt x="335756" y="888206"/>
                  </a:lnTo>
                  <a:lnTo>
                    <a:pt x="419100" y="807243"/>
                  </a:lnTo>
                  <a:lnTo>
                    <a:pt x="511968" y="711993"/>
                  </a:lnTo>
                  <a:lnTo>
                    <a:pt x="578643" y="631031"/>
                  </a:lnTo>
                  <a:lnTo>
                    <a:pt x="661987" y="521493"/>
                  </a:lnTo>
                  <a:lnTo>
                    <a:pt x="719137" y="433387"/>
                  </a:lnTo>
                  <a:lnTo>
                    <a:pt x="769143" y="357187"/>
                  </a:lnTo>
                  <a:lnTo>
                    <a:pt x="807243" y="297656"/>
                  </a:lnTo>
                  <a:lnTo>
                    <a:pt x="831056" y="245268"/>
                  </a:lnTo>
                  <a:lnTo>
                    <a:pt x="838200" y="216693"/>
                  </a:lnTo>
                  <a:lnTo>
                    <a:pt x="838200" y="195262"/>
                  </a:lnTo>
                  <a:lnTo>
                    <a:pt x="831056" y="169068"/>
                  </a:lnTo>
                  <a:lnTo>
                    <a:pt x="816768" y="145256"/>
                  </a:lnTo>
                  <a:lnTo>
                    <a:pt x="783431" y="107156"/>
                  </a:lnTo>
                  <a:lnTo>
                    <a:pt x="757237" y="80962"/>
                  </a:lnTo>
                  <a:lnTo>
                    <a:pt x="745331" y="66675"/>
                  </a:lnTo>
                  <a:lnTo>
                    <a:pt x="735806" y="50006"/>
                  </a:lnTo>
                  <a:lnTo>
                    <a:pt x="731043" y="33337"/>
                  </a:lnTo>
                  <a:lnTo>
                    <a:pt x="738187" y="16668"/>
                  </a:lnTo>
                  <a:lnTo>
                    <a:pt x="762000" y="2381"/>
                  </a:lnTo>
                  <a:lnTo>
                    <a:pt x="783431" y="0"/>
                  </a:lnTo>
                  <a:lnTo>
                    <a:pt x="821531" y="4762"/>
                  </a:lnTo>
                  <a:lnTo>
                    <a:pt x="890587" y="26193"/>
                  </a:lnTo>
                  <a:lnTo>
                    <a:pt x="959643" y="54768"/>
                  </a:lnTo>
                  <a:lnTo>
                    <a:pt x="997743" y="73818"/>
                  </a:lnTo>
                  <a:lnTo>
                    <a:pt x="1035843" y="97631"/>
                  </a:lnTo>
                  <a:lnTo>
                    <a:pt x="1092993" y="140493"/>
                  </a:lnTo>
                  <a:lnTo>
                    <a:pt x="1140618" y="185737"/>
                  </a:lnTo>
                  <a:lnTo>
                    <a:pt x="1169193" y="221456"/>
                  </a:lnTo>
                  <a:lnTo>
                    <a:pt x="1185862" y="247650"/>
                  </a:lnTo>
                  <a:lnTo>
                    <a:pt x="1193006" y="273843"/>
                  </a:lnTo>
                  <a:lnTo>
                    <a:pt x="1195387" y="297656"/>
                  </a:lnTo>
                  <a:lnTo>
                    <a:pt x="1190625" y="326231"/>
                  </a:lnTo>
                  <a:lnTo>
                    <a:pt x="1176337" y="342900"/>
                  </a:lnTo>
                  <a:lnTo>
                    <a:pt x="1138237" y="361950"/>
                  </a:lnTo>
                  <a:lnTo>
                    <a:pt x="1107281" y="378618"/>
                  </a:lnTo>
                  <a:lnTo>
                    <a:pt x="1066800" y="416718"/>
                  </a:lnTo>
                  <a:lnTo>
                    <a:pt x="1019175" y="466725"/>
                  </a:lnTo>
                  <a:lnTo>
                    <a:pt x="909637" y="590550"/>
                  </a:lnTo>
                  <a:lnTo>
                    <a:pt x="790575" y="714375"/>
                  </a:lnTo>
                  <a:lnTo>
                    <a:pt x="633412" y="847725"/>
                  </a:lnTo>
                  <a:lnTo>
                    <a:pt x="466725" y="966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9">
              <a:extLst>
                <a:ext uri="{FF2B5EF4-FFF2-40B4-BE49-F238E27FC236}">
                  <a16:creationId xmlns:a16="http://schemas.microsoft.com/office/drawing/2014/main" id="{6D82359E-7B1A-4983-9E4E-B8D8C397D2E3}"/>
                </a:ext>
              </a:extLst>
            </p:cNvPr>
            <p:cNvSpPr/>
            <p:nvPr/>
          </p:nvSpPr>
          <p:spPr>
            <a:xfrm>
              <a:off x="4699000" y="1477963"/>
              <a:ext cx="938213" cy="1235075"/>
            </a:xfrm>
            <a:custGeom>
              <a:avLst/>
              <a:gdLst>
                <a:gd name="connsiteX0" fmla="*/ 507207 w 938213"/>
                <a:gd name="connsiteY0" fmla="*/ 831057 h 1233488"/>
                <a:gd name="connsiteX1" fmla="*/ 307182 w 938213"/>
                <a:gd name="connsiteY1" fmla="*/ 1012032 h 1233488"/>
                <a:gd name="connsiteX2" fmla="*/ 159544 w 938213"/>
                <a:gd name="connsiteY2" fmla="*/ 1135857 h 1233488"/>
                <a:gd name="connsiteX3" fmla="*/ 38100 w 938213"/>
                <a:gd name="connsiteY3" fmla="*/ 1231107 h 1233488"/>
                <a:gd name="connsiteX4" fmla="*/ 23813 w 938213"/>
                <a:gd name="connsiteY4" fmla="*/ 1233488 h 1233488"/>
                <a:gd name="connsiteX5" fmla="*/ 11907 w 938213"/>
                <a:gd name="connsiteY5" fmla="*/ 1228725 h 1233488"/>
                <a:gd name="connsiteX6" fmla="*/ 4763 w 938213"/>
                <a:gd name="connsiteY6" fmla="*/ 1219200 h 1233488"/>
                <a:gd name="connsiteX7" fmla="*/ 0 w 938213"/>
                <a:gd name="connsiteY7" fmla="*/ 1207294 h 1233488"/>
                <a:gd name="connsiteX8" fmla="*/ 4763 w 938213"/>
                <a:gd name="connsiteY8" fmla="*/ 1188244 h 1233488"/>
                <a:gd name="connsiteX9" fmla="*/ 40482 w 938213"/>
                <a:gd name="connsiteY9" fmla="*/ 1143000 h 1233488"/>
                <a:gd name="connsiteX10" fmla="*/ 116682 w 938213"/>
                <a:gd name="connsiteY10" fmla="*/ 1059657 h 1233488"/>
                <a:gd name="connsiteX11" fmla="*/ 202407 w 938213"/>
                <a:gd name="connsiteY11" fmla="*/ 952500 h 1233488"/>
                <a:gd name="connsiteX12" fmla="*/ 288132 w 938213"/>
                <a:gd name="connsiteY12" fmla="*/ 838200 h 1233488"/>
                <a:gd name="connsiteX13" fmla="*/ 357188 w 938213"/>
                <a:gd name="connsiteY13" fmla="*/ 745332 h 1233488"/>
                <a:gd name="connsiteX14" fmla="*/ 428625 w 938213"/>
                <a:gd name="connsiteY14" fmla="*/ 642938 h 1233488"/>
                <a:gd name="connsiteX15" fmla="*/ 485775 w 938213"/>
                <a:gd name="connsiteY15" fmla="*/ 550069 h 1233488"/>
                <a:gd name="connsiteX16" fmla="*/ 557213 w 938213"/>
                <a:gd name="connsiteY16" fmla="*/ 419100 h 1233488"/>
                <a:gd name="connsiteX17" fmla="*/ 604838 w 938213"/>
                <a:gd name="connsiteY17" fmla="*/ 326232 h 1233488"/>
                <a:gd name="connsiteX18" fmla="*/ 621507 w 938213"/>
                <a:gd name="connsiteY18" fmla="*/ 280988 h 1233488"/>
                <a:gd name="connsiteX19" fmla="*/ 623888 w 938213"/>
                <a:gd name="connsiteY19" fmla="*/ 250032 h 1233488"/>
                <a:gd name="connsiteX20" fmla="*/ 619125 w 938213"/>
                <a:gd name="connsiteY20" fmla="*/ 219075 h 1233488"/>
                <a:gd name="connsiteX21" fmla="*/ 602457 w 938213"/>
                <a:gd name="connsiteY21" fmla="*/ 171450 h 1233488"/>
                <a:gd name="connsiteX22" fmla="*/ 571500 w 938213"/>
                <a:gd name="connsiteY22" fmla="*/ 109538 h 1233488"/>
                <a:gd name="connsiteX23" fmla="*/ 545307 w 938213"/>
                <a:gd name="connsiteY23" fmla="*/ 69057 h 1233488"/>
                <a:gd name="connsiteX24" fmla="*/ 533400 w 938213"/>
                <a:gd name="connsiteY24" fmla="*/ 47625 h 1233488"/>
                <a:gd name="connsiteX25" fmla="*/ 528638 w 938213"/>
                <a:gd name="connsiteY25" fmla="*/ 28575 h 1233488"/>
                <a:gd name="connsiteX26" fmla="*/ 531019 w 938213"/>
                <a:gd name="connsiteY26" fmla="*/ 14288 h 1233488"/>
                <a:gd name="connsiteX27" fmla="*/ 540544 w 938213"/>
                <a:gd name="connsiteY27" fmla="*/ 2382 h 1233488"/>
                <a:gd name="connsiteX28" fmla="*/ 554832 w 938213"/>
                <a:gd name="connsiteY28" fmla="*/ 0 h 1233488"/>
                <a:gd name="connsiteX29" fmla="*/ 595313 w 938213"/>
                <a:gd name="connsiteY29" fmla="*/ 11907 h 1233488"/>
                <a:gd name="connsiteX30" fmla="*/ 657225 w 938213"/>
                <a:gd name="connsiteY30" fmla="*/ 40482 h 1233488"/>
                <a:gd name="connsiteX31" fmla="*/ 707232 w 938213"/>
                <a:gd name="connsiteY31" fmla="*/ 69057 h 1233488"/>
                <a:gd name="connsiteX32" fmla="*/ 773907 w 938213"/>
                <a:gd name="connsiteY32" fmla="*/ 111919 h 1233488"/>
                <a:gd name="connsiteX33" fmla="*/ 833438 w 938213"/>
                <a:gd name="connsiteY33" fmla="*/ 152400 h 1233488"/>
                <a:gd name="connsiteX34" fmla="*/ 873919 w 938213"/>
                <a:gd name="connsiteY34" fmla="*/ 188119 h 1233488"/>
                <a:gd name="connsiteX35" fmla="*/ 904875 w 938213"/>
                <a:gd name="connsiteY35" fmla="*/ 219075 h 1233488"/>
                <a:gd name="connsiteX36" fmla="*/ 933450 w 938213"/>
                <a:gd name="connsiteY36" fmla="*/ 257175 h 1233488"/>
                <a:gd name="connsiteX37" fmla="*/ 938213 w 938213"/>
                <a:gd name="connsiteY37" fmla="*/ 276225 h 1233488"/>
                <a:gd name="connsiteX38" fmla="*/ 931069 w 938213"/>
                <a:gd name="connsiteY38" fmla="*/ 302419 h 1233488"/>
                <a:gd name="connsiteX39" fmla="*/ 873919 w 938213"/>
                <a:gd name="connsiteY39" fmla="*/ 361950 h 1233488"/>
                <a:gd name="connsiteX40" fmla="*/ 819150 w 938213"/>
                <a:gd name="connsiteY40" fmla="*/ 419100 h 1233488"/>
                <a:gd name="connsiteX41" fmla="*/ 783432 w 938213"/>
                <a:gd name="connsiteY41" fmla="*/ 469107 h 1233488"/>
                <a:gd name="connsiteX42" fmla="*/ 728663 w 938213"/>
                <a:gd name="connsiteY42" fmla="*/ 559594 h 1233488"/>
                <a:gd name="connsiteX43" fmla="*/ 683419 w 938213"/>
                <a:gd name="connsiteY43" fmla="*/ 638175 h 1233488"/>
                <a:gd name="connsiteX44" fmla="*/ 609600 w 938213"/>
                <a:gd name="connsiteY44" fmla="*/ 728663 h 1233488"/>
                <a:gd name="connsiteX45" fmla="*/ 507207 w 938213"/>
                <a:gd name="connsiteY45" fmla="*/ 831057 h 123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38213" h="1233488">
                  <a:moveTo>
                    <a:pt x="507207" y="831057"/>
                  </a:moveTo>
                  <a:lnTo>
                    <a:pt x="307182" y="1012032"/>
                  </a:lnTo>
                  <a:lnTo>
                    <a:pt x="159544" y="1135857"/>
                  </a:lnTo>
                  <a:lnTo>
                    <a:pt x="38100" y="1231107"/>
                  </a:lnTo>
                  <a:lnTo>
                    <a:pt x="23813" y="1233488"/>
                  </a:lnTo>
                  <a:lnTo>
                    <a:pt x="11907" y="1228725"/>
                  </a:lnTo>
                  <a:lnTo>
                    <a:pt x="4763" y="1219200"/>
                  </a:lnTo>
                  <a:lnTo>
                    <a:pt x="0" y="1207294"/>
                  </a:lnTo>
                  <a:lnTo>
                    <a:pt x="4763" y="1188244"/>
                  </a:lnTo>
                  <a:lnTo>
                    <a:pt x="40482" y="1143000"/>
                  </a:lnTo>
                  <a:lnTo>
                    <a:pt x="116682" y="1059657"/>
                  </a:lnTo>
                  <a:lnTo>
                    <a:pt x="202407" y="952500"/>
                  </a:lnTo>
                  <a:lnTo>
                    <a:pt x="288132" y="838200"/>
                  </a:lnTo>
                  <a:lnTo>
                    <a:pt x="357188" y="745332"/>
                  </a:lnTo>
                  <a:lnTo>
                    <a:pt x="428625" y="642938"/>
                  </a:lnTo>
                  <a:lnTo>
                    <a:pt x="485775" y="550069"/>
                  </a:lnTo>
                  <a:lnTo>
                    <a:pt x="557213" y="419100"/>
                  </a:lnTo>
                  <a:lnTo>
                    <a:pt x="604838" y="326232"/>
                  </a:lnTo>
                  <a:lnTo>
                    <a:pt x="621507" y="280988"/>
                  </a:lnTo>
                  <a:lnTo>
                    <a:pt x="623888" y="250032"/>
                  </a:lnTo>
                  <a:lnTo>
                    <a:pt x="619125" y="219075"/>
                  </a:lnTo>
                  <a:lnTo>
                    <a:pt x="602457" y="171450"/>
                  </a:lnTo>
                  <a:lnTo>
                    <a:pt x="571500" y="109538"/>
                  </a:lnTo>
                  <a:lnTo>
                    <a:pt x="545307" y="69057"/>
                  </a:lnTo>
                  <a:lnTo>
                    <a:pt x="533400" y="47625"/>
                  </a:lnTo>
                  <a:lnTo>
                    <a:pt x="528638" y="28575"/>
                  </a:lnTo>
                  <a:lnTo>
                    <a:pt x="531019" y="14288"/>
                  </a:lnTo>
                  <a:lnTo>
                    <a:pt x="540544" y="2382"/>
                  </a:lnTo>
                  <a:lnTo>
                    <a:pt x="554832" y="0"/>
                  </a:lnTo>
                  <a:lnTo>
                    <a:pt x="595313" y="11907"/>
                  </a:lnTo>
                  <a:lnTo>
                    <a:pt x="657225" y="40482"/>
                  </a:lnTo>
                  <a:lnTo>
                    <a:pt x="707232" y="69057"/>
                  </a:lnTo>
                  <a:lnTo>
                    <a:pt x="773907" y="111919"/>
                  </a:lnTo>
                  <a:lnTo>
                    <a:pt x="833438" y="152400"/>
                  </a:lnTo>
                  <a:lnTo>
                    <a:pt x="873919" y="188119"/>
                  </a:lnTo>
                  <a:lnTo>
                    <a:pt x="904875" y="219075"/>
                  </a:lnTo>
                  <a:lnTo>
                    <a:pt x="933450" y="257175"/>
                  </a:lnTo>
                  <a:lnTo>
                    <a:pt x="938213" y="276225"/>
                  </a:lnTo>
                  <a:lnTo>
                    <a:pt x="931069" y="302419"/>
                  </a:lnTo>
                  <a:lnTo>
                    <a:pt x="873919" y="361950"/>
                  </a:lnTo>
                  <a:lnTo>
                    <a:pt x="819150" y="419100"/>
                  </a:lnTo>
                  <a:lnTo>
                    <a:pt x="783432" y="469107"/>
                  </a:lnTo>
                  <a:lnTo>
                    <a:pt x="728663" y="559594"/>
                  </a:lnTo>
                  <a:lnTo>
                    <a:pt x="683419" y="638175"/>
                  </a:lnTo>
                  <a:lnTo>
                    <a:pt x="609600" y="728663"/>
                  </a:lnTo>
                  <a:lnTo>
                    <a:pt x="507207" y="8310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8">
              <a:extLst>
                <a:ext uri="{FF2B5EF4-FFF2-40B4-BE49-F238E27FC236}">
                  <a16:creationId xmlns:a16="http://schemas.microsoft.com/office/drawing/2014/main" id="{1AEE2212-2F80-47D2-9263-48FCFEC5B1E4}"/>
                </a:ext>
              </a:extLst>
            </p:cNvPr>
            <p:cNvSpPr/>
            <p:nvPr/>
          </p:nvSpPr>
          <p:spPr>
            <a:xfrm>
              <a:off x="4932363" y="3362325"/>
              <a:ext cx="2271712" cy="428625"/>
            </a:xfrm>
            <a:custGeom>
              <a:avLst/>
              <a:gdLst>
                <a:gd name="connsiteX0" fmla="*/ 1307306 w 2271712"/>
                <a:gd name="connsiteY0" fmla="*/ 278606 h 428625"/>
                <a:gd name="connsiteX1" fmla="*/ 1057275 w 2271712"/>
                <a:gd name="connsiteY1" fmla="*/ 319088 h 428625"/>
                <a:gd name="connsiteX2" fmla="*/ 871537 w 2271712"/>
                <a:gd name="connsiteY2" fmla="*/ 354806 h 428625"/>
                <a:gd name="connsiteX3" fmla="*/ 669131 w 2271712"/>
                <a:gd name="connsiteY3" fmla="*/ 378619 h 428625"/>
                <a:gd name="connsiteX4" fmla="*/ 542925 w 2271712"/>
                <a:gd name="connsiteY4" fmla="*/ 402431 h 428625"/>
                <a:gd name="connsiteX5" fmla="*/ 445294 w 2271712"/>
                <a:gd name="connsiteY5" fmla="*/ 423863 h 428625"/>
                <a:gd name="connsiteX6" fmla="*/ 407194 w 2271712"/>
                <a:gd name="connsiteY6" fmla="*/ 428625 h 428625"/>
                <a:gd name="connsiteX7" fmla="*/ 354806 w 2271712"/>
                <a:gd name="connsiteY7" fmla="*/ 423863 h 428625"/>
                <a:gd name="connsiteX8" fmla="*/ 326231 w 2271712"/>
                <a:gd name="connsiteY8" fmla="*/ 416719 h 428625"/>
                <a:gd name="connsiteX9" fmla="*/ 283369 w 2271712"/>
                <a:gd name="connsiteY9" fmla="*/ 397669 h 428625"/>
                <a:gd name="connsiteX10" fmla="*/ 223837 w 2271712"/>
                <a:gd name="connsiteY10" fmla="*/ 361950 h 428625"/>
                <a:gd name="connsiteX11" fmla="*/ 173831 w 2271712"/>
                <a:gd name="connsiteY11" fmla="*/ 323850 h 428625"/>
                <a:gd name="connsiteX12" fmla="*/ 114300 w 2271712"/>
                <a:gd name="connsiteY12" fmla="*/ 271463 h 428625"/>
                <a:gd name="connsiteX13" fmla="*/ 52387 w 2271712"/>
                <a:gd name="connsiteY13" fmla="*/ 209550 h 428625"/>
                <a:gd name="connsiteX14" fmla="*/ 21431 w 2271712"/>
                <a:gd name="connsiteY14" fmla="*/ 176213 h 428625"/>
                <a:gd name="connsiteX15" fmla="*/ 4762 w 2271712"/>
                <a:gd name="connsiteY15" fmla="*/ 147638 h 428625"/>
                <a:gd name="connsiteX16" fmla="*/ 0 w 2271712"/>
                <a:gd name="connsiteY16" fmla="*/ 116681 h 428625"/>
                <a:gd name="connsiteX17" fmla="*/ 4762 w 2271712"/>
                <a:gd name="connsiteY17" fmla="*/ 97631 h 428625"/>
                <a:gd name="connsiteX18" fmla="*/ 19050 w 2271712"/>
                <a:gd name="connsiteY18" fmla="*/ 88106 h 428625"/>
                <a:gd name="connsiteX19" fmla="*/ 28575 w 2271712"/>
                <a:gd name="connsiteY19" fmla="*/ 88106 h 428625"/>
                <a:gd name="connsiteX20" fmla="*/ 52387 w 2271712"/>
                <a:gd name="connsiteY20" fmla="*/ 104775 h 428625"/>
                <a:gd name="connsiteX21" fmla="*/ 92869 w 2271712"/>
                <a:gd name="connsiteY21" fmla="*/ 128588 h 428625"/>
                <a:gd name="connsiteX22" fmla="*/ 154781 w 2271712"/>
                <a:gd name="connsiteY22" fmla="*/ 154781 h 428625"/>
                <a:gd name="connsiteX23" fmla="*/ 226219 w 2271712"/>
                <a:gd name="connsiteY23" fmla="*/ 178594 h 428625"/>
                <a:gd name="connsiteX24" fmla="*/ 309562 w 2271712"/>
                <a:gd name="connsiteY24" fmla="*/ 197644 h 428625"/>
                <a:gd name="connsiteX25" fmla="*/ 366712 w 2271712"/>
                <a:gd name="connsiteY25" fmla="*/ 204788 h 428625"/>
                <a:gd name="connsiteX26" fmla="*/ 452437 w 2271712"/>
                <a:gd name="connsiteY26" fmla="*/ 202406 h 428625"/>
                <a:gd name="connsiteX27" fmla="*/ 638175 w 2271712"/>
                <a:gd name="connsiteY27" fmla="*/ 183356 h 428625"/>
                <a:gd name="connsiteX28" fmla="*/ 933450 w 2271712"/>
                <a:gd name="connsiteY28" fmla="*/ 152400 h 428625"/>
                <a:gd name="connsiteX29" fmla="*/ 1121569 w 2271712"/>
                <a:gd name="connsiteY29" fmla="*/ 119063 h 428625"/>
                <a:gd name="connsiteX30" fmla="*/ 1354931 w 2271712"/>
                <a:gd name="connsiteY30" fmla="*/ 92869 h 428625"/>
                <a:gd name="connsiteX31" fmla="*/ 1585912 w 2271712"/>
                <a:gd name="connsiteY31" fmla="*/ 64294 h 428625"/>
                <a:gd name="connsiteX32" fmla="*/ 1709737 w 2271712"/>
                <a:gd name="connsiteY32" fmla="*/ 42863 h 428625"/>
                <a:gd name="connsiteX33" fmla="*/ 1731169 w 2271712"/>
                <a:gd name="connsiteY33" fmla="*/ 26194 h 428625"/>
                <a:gd name="connsiteX34" fmla="*/ 1764506 w 2271712"/>
                <a:gd name="connsiteY34" fmla="*/ 9525 h 428625"/>
                <a:gd name="connsiteX35" fmla="*/ 1807369 w 2271712"/>
                <a:gd name="connsiteY35" fmla="*/ 0 h 428625"/>
                <a:gd name="connsiteX36" fmla="*/ 1854994 w 2271712"/>
                <a:gd name="connsiteY36" fmla="*/ 0 h 428625"/>
                <a:gd name="connsiteX37" fmla="*/ 1890712 w 2271712"/>
                <a:gd name="connsiteY37" fmla="*/ 4763 h 428625"/>
                <a:gd name="connsiteX38" fmla="*/ 1926431 w 2271712"/>
                <a:gd name="connsiteY38" fmla="*/ 19050 h 428625"/>
                <a:gd name="connsiteX39" fmla="*/ 1976437 w 2271712"/>
                <a:gd name="connsiteY39" fmla="*/ 45244 h 428625"/>
                <a:gd name="connsiteX40" fmla="*/ 2043112 w 2271712"/>
                <a:gd name="connsiteY40" fmla="*/ 92869 h 428625"/>
                <a:gd name="connsiteX41" fmla="*/ 2119312 w 2271712"/>
                <a:gd name="connsiteY41" fmla="*/ 157163 h 428625"/>
                <a:gd name="connsiteX42" fmla="*/ 2209800 w 2271712"/>
                <a:gd name="connsiteY42" fmla="*/ 240506 h 428625"/>
                <a:gd name="connsiteX43" fmla="*/ 2252662 w 2271712"/>
                <a:gd name="connsiteY43" fmla="*/ 295275 h 428625"/>
                <a:gd name="connsiteX44" fmla="*/ 2266950 w 2271712"/>
                <a:gd name="connsiteY44" fmla="*/ 319088 h 428625"/>
                <a:gd name="connsiteX45" fmla="*/ 2271712 w 2271712"/>
                <a:gd name="connsiteY45" fmla="*/ 340519 h 428625"/>
                <a:gd name="connsiteX46" fmla="*/ 2264569 w 2271712"/>
                <a:gd name="connsiteY46" fmla="*/ 373856 h 428625"/>
                <a:gd name="connsiteX47" fmla="*/ 2228850 w 2271712"/>
                <a:gd name="connsiteY47" fmla="*/ 402431 h 428625"/>
                <a:gd name="connsiteX48" fmla="*/ 2202656 w 2271712"/>
                <a:gd name="connsiteY48" fmla="*/ 416719 h 428625"/>
                <a:gd name="connsiteX49" fmla="*/ 1874044 w 2271712"/>
                <a:gd name="connsiteY49" fmla="*/ 230981 h 428625"/>
                <a:gd name="connsiteX50" fmla="*/ 1852612 w 2271712"/>
                <a:gd name="connsiteY50" fmla="*/ 223838 h 428625"/>
                <a:gd name="connsiteX51" fmla="*/ 1814512 w 2271712"/>
                <a:gd name="connsiteY51" fmla="*/ 221456 h 428625"/>
                <a:gd name="connsiteX52" fmla="*/ 1754981 w 2271712"/>
                <a:gd name="connsiteY52" fmla="*/ 226219 h 428625"/>
                <a:gd name="connsiteX53" fmla="*/ 1576387 w 2271712"/>
                <a:gd name="connsiteY53" fmla="*/ 240506 h 428625"/>
                <a:gd name="connsiteX54" fmla="*/ 1307306 w 2271712"/>
                <a:gd name="connsiteY54" fmla="*/ 278606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71712" h="428625">
                  <a:moveTo>
                    <a:pt x="1307306" y="278606"/>
                  </a:moveTo>
                  <a:lnTo>
                    <a:pt x="1057275" y="319088"/>
                  </a:lnTo>
                  <a:lnTo>
                    <a:pt x="871537" y="354806"/>
                  </a:lnTo>
                  <a:lnTo>
                    <a:pt x="669131" y="378619"/>
                  </a:lnTo>
                  <a:lnTo>
                    <a:pt x="542925" y="402431"/>
                  </a:lnTo>
                  <a:lnTo>
                    <a:pt x="445294" y="423863"/>
                  </a:lnTo>
                  <a:lnTo>
                    <a:pt x="407194" y="428625"/>
                  </a:lnTo>
                  <a:lnTo>
                    <a:pt x="354806" y="423863"/>
                  </a:lnTo>
                  <a:lnTo>
                    <a:pt x="326231" y="416719"/>
                  </a:lnTo>
                  <a:lnTo>
                    <a:pt x="283369" y="397669"/>
                  </a:lnTo>
                  <a:lnTo>
                    <a:pt x="223837" y="361950"/>
                  </a:lnTo>
                  <a:lnTo>
                    <a:pt x="173831" y="323850"/>
                  </a:lnTo>
                  <a:lnTo>
                    <a:pt x="114300" y="271463"/>
                  </a:lnTo>
                  <a:lnTo>
                    <a:pt x="52387" y="209550"/>
                  </a:lnTo>
                  <a:lnTo>
                    <a:pt x="21431" y="176213"/>
                  </a:lnTo>
                  <a:lnTo>
                    <a:pt x="4762" y="147638"/>
                  </a:lnTo>
                  <a:lnTo>
                    <a:pt x="0" y="116681"/>
                  </a:lnTo>
                  <a:lnTo>
                    <a:pt x="4762" y="97631"/>
                  </a:lnTo>
                  <a:lnTo>
                    <a:pt x="19050" y="88106"/>
                  </a:lnTo>
                  <a:lnTo>
                    <a:pt x="28575" y="88106"/>
                  </a:lnTo>
                  <a:lnTo>
                    <a:pt x="52387" y="104775"/>
                  </a:lnTo>
                  <a:lnTo>
                    <a:pt x="92869" y="128588"/>
                  </a:lnTo>
                  <a:lnTo>
                    <a:pt x="154781" y="154781"/>
                  </a:lnTo>
                  <a:lnTo>
                    <a:pt x="226219" y="178594"/>
                  </a:lnTo>
                  <a:lnTo>
                    <a:pt x="309562" y="197644"/>
                  </a:lnTo>
                  <a:lnTo>
                    <a:pt x="366712" y="204788"/>
                  </a:lnTo>
                  <a:lnTo>
                    <a:pt x="452437" y="202406"/>
                  </a:lnTo>
                  <a:lnTo>
                    <a:pt x="638175" y="183356"/>
                  </a:lnTo>
                  <a:lnTo>
                    <a:pt x="933450" y="152400"/>
                  </a:lnTo>
                  <a:lnTo>
                    <a:pt x="1121569" y="119063"/>
                  </a:lnTo>
                  <a:lnTo>
                    <a:pt x="1354931" y="92869"/>
                  </a:lnTo>
                  <a:lnTo>
                    <a:pt x="1585912" y="64294"/>
                  </a:lnTo>
                  <a:lnTo>
                    <a:pt x="1709737" y="42863"/>
                  </a:lnTo>
                  <a:lnTo>
                    <a:pt x="1731169" y="26194"/>
                  </a:lnTo>
                  <a:lnTo>
                    <a:pt x="1764506" y="9525"/>
                  </a:lnTo>
                  <a:lnTo>
                    <a:pt x="1807369" y="0"/>
                  </a:lnTo>
                  <a:lnTo>
                    <a:pt x="1854994" y="0"/>
                  </a:lnTo>
                  <a:lnTo>
                    <a:pt x="1890712" y="4763"/>
                  </a:lnTo>
                  <a:lnTo>
                    <a:pt x="1926431" y="19050"/>
                  </a:lnTo>
                  <a:lnTo>
                    <a:pt x="1976437" y="45244"/>
                  </a:lnTo>
                  <a:lnTo>
                    <a:pt x="2043112" y="92869"/>
                  </a:lnTo>
                  <a:lnTo>
                    <a:pt x="2119312" y="157163"/>
                  </a:lnTo>
                  <a:lnTo>
                    <a:pt x="2209800" y="240506"/>
                  </a:lnTo>
                  <a:lnTo>
                    <a:pt x="2252662" y="295275"/>
                  </a:lnTo>
                  <a:lnTo>
                    <a:pt x="2266950" y="319088"/>
                  </a:lnTo>
                  <a:lnTo>
                    <a:pt x="2271712" y="340519"/>
                  </a:lnTo>
                  <a:lnTo>
                    <a:pt x="2264569" y="373856"/>
                  </a:lnTo>
                  <a:lnTo>
                    <a:pt x="2228850" y="402431"/>
                  </a:lnTo>
                  <a:lnTo>
                    <a:pt x="2202656" y="416719"/>
                  </a:lnTo>
                  <a:lnTo>
                    <a:pt x="1874044" y="230981"/>
                  </a:lnTo>
                  <a:lnTo>
                    <a:pt x="1852612" y="223838"/>
                  </a:lnTo>
                  <a:lnTo>
                    <a:pt x="1814512" y="221456"/>
                  </a:lnTo>
                  <a:lnTo>
                    <a:pt x="1754981" y="226219"/>
                  </a:lnTo>
                  <a:lnTo>
                    <a:pt x="1576387" y="240506"/>
                  </a:lnTo>
                  <a:lnTo>
                    <a:pt x="1307306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1">
              <a:extLst>
                <a:ext uri="{FF2B5EF4-FFF2-40B4-BE49-F238E27FC236}">
                  <a16:creationId xmlns:a16="http://schemas.microsoft.com/office/drawing/2014/main" id="{CC75FE67-FA8E-428A-AEDA-0ACFC93BBD1E}"/>
                </a:ext>
              </a:extLst>
            </p:cNvPr>
            <p:cNvSpPr/>
            <p:nvPr/>
          </p:nvSpPr>
          <p:spPr>
            <a:xfrm rot="16200000">
              <a:off x="1701801" y="3951287"/>
              <a:ext cx="2838450" cy="796925"/>
            </a:xfrm>
            <a:custGeom>
              <a:avLst/>
              <a:gdLst>
                <a:gd name="connsiteX0" fmla="*/ 1609449 w 2838339"/>
                <a:gd name="connsiteY0" fmla="*/ 776976 h 798118"/>
                <a:gd name="connsiteX1" fmla="*/ 1427098 w 2838339"/>
                <a:gd name="connsiteY1" fmla="*/ 755834 h 798118"/>
                <a:gd name="connsiteX2" fmla="*/ 1353100 w 2838339"/>
                <a:gd name="connsiteY2" fmla="*/ 750548 h 798118"/>
                <a:gd name="connsiteX3" fmla="*/ 1202462 w 2838339"/>
                <a:gd name="connsiteY3" fmla="*/ 708264 h 798118"/>
                <a:gd name="connsiteX4" fmla="*/ 1054467 w 2838339"/>
                <a:gd name="connsiteY4" fmla="*/ 663337 h 798118"/>
                <a:gd name="connsiteX5" fmla="*/ 961969 w 2838339"/>
                <a:gd name="connsiteY5" fmla="*/ 628981 h 798118"/>
                <a:gd name="connsiteX6" fmla="*/ 882686 w 2838339"/>
                <a:gd name="connsiteY6" fmla="*/ 599910 h 798118"/>
                <a:gd name="connsiteX7" fmla="*/ 782261 w 2838339"/>
                <a:gd name="connsiteY7" fmla="*/ 557626 h 798118"/>
                <a:gd name="connsiteX8" fmla="*/ 671264 w 2838339"/>
                <a:gd name="connsiteY8" fmla="*/ 507413 h 798118"/>
                <a:gd name="connsiteX9" fmla="*/ 565553 w 2838339"/>
                <a:gd name="connsiteY9" fmla="*/ 457200 h 798118"/>
                <a:gd name="connsiteX10" fmla="*/ 475699 w 2838339"/>
                <a:gd name="connsiteY10" fmla="*/ 409630 h 798118"/>
                <a:gd name="connsiteX11" fmla="*/ 393773 w 2838339"/>
                <a:gd name="connsiteY11" fmla="*/ 364703 h 798118"/>
                <a:gd name="connsiteX12" fmla="*/ 282776 w 2838339"/>
                <a:gd name="connsiteY12" fmla="*/ 290705 h 798118"/>
                <a:gd name="connsiteX13" fmla="*/ 187637 w 2838339"/>
                <a:gd name="connsiteY13" fmla="*/ 216708 h 798118"/>
                <a:gd name="connsiteX14" fmla="*/ 97782 w 2838339"/>
                <a:gd name="connsiteY14" fmla="*/ 140067 h 798118"/>
                <a:gd name="connsiteX15" fmla="*/ 29070 w 2838339"/>
                <a:gd name="connsiteY15" fmla="*/ 76641 h 798118"/>
                <a:gd name="connsiteX16" fmla="*/ 10571 w 2838339"/>
                <a:gd name="connsiteY16" fmla="*/ 52856 h 798118"/>
                <a:gd name="connsiteX17" fmla="*/ 0 w 2838339"/>
                <a:gd name="connsiteY17" fmla="*/ 26428 h 798118"/>
                <a:gd name="connsiteX18" fmla="*/ 5285 w 2838339"/>
                <a:gd name="connsiteY18" fmla="*/ 7929 h 798118"/>
                <a:gd name="connsiteX19" fmla="*/ 13213 w 2838339"/>
                <a:gd name="connsiteY19" fmla="*/ 0 h 798118"/>
                <a:gd name="connsiteX20" fmla="*/ 31713 w 2838339"/>
                <a:gd name="connsiteY20" fmla="*/ 0 h 798118"/>
                <a:gd name="connsiteX21" fmla="*/ 44927 w 2838339"/>
                <a:gd name="connsiteY21" fmla="*/ 5286 h 798118"/>
                <a:gd name="connsiteX22" fmla="*/ 92497 w 2838339"/>
                <a:gd name="connsiteY22" fmla="*/ 34356 h 798118"/>
                <a:gd name="connsiteX23" fmla="*/ 200850 w 2838339"/>
                <a:gd name="connsiteY23" fmla="*/ 108354 h 798118"/>
                <a:gd name="connsiteX24" fmla="*/ 272205 w 2838339"/>
                <a:gd name="connsiteY24" fmla="*/ 153281 h 798118"/>
                <a:gd name="connsiteX25" fmla="*/ 354131 w 2838339"/>
                <a:gd name="connsiteY25" fmla="*/ 203494 h 798118"/>
                <a:gd name="connsiteX26" fmla="*/ 473056 w 2838339"/>
                <a:gd name="connsiteY26" fmla="*/ 266920 h 798118"/>
                <a:gd name="connsiteX27" fmla="*/ 533840 w 2838339"/>
                <a:gd name="connsiteY27" fmla="*/ 293348 h 798118"/>
                <a:gd name="connsiteX28" fmla="*/ 610480 w 2838339"/>
                <a:gd name="connsiteY28" fmla="*/ 330347 h 798118"/>
                <a:gd name="connsiteX29" fmla="*/ 689764 w 2838339"/>
                <a:gd name="connsiteY29" fmla="*/ 362060 h 798118"/>
                <a:gd name="connsiteX30" fmla="*/ 784904 w 2838339"/>
                <a:gd name="connsiteY30" fmla="*/ 396416 h 798118"/>
                <a:gd name="connsiteX31" fmla="*/ 874758 w 2838339"/>
                <a:gd name="connsiteY31" fmla="*/ 425487 h 798118"/>
                <a:gd name="connsiteX32" fmla="*/ 975183 w 2838339"/>
                <a:gd name="connsiteY32" fmla="*/ 449272 h 798118"/>
                <a:gd name="connsiteX33" fmla="*/ 1149606 w 2838339"/>
                <a:gd name="connsiteY33" fmla="*/ 486271 h 798118"/>
                <a:gd name="connsiteX34" fmla="*/ 1265889 w 2838339"/>
                <a:gd name="connsiteY34" fmla="*/ 504770 h 798118"/>
                <a:gd name="connsiteX35" fmla="*/ 1366314 w 2838339"/>
                <a:gd name="connsiteY35" fmla="*/ 520627 h 798118"/>
                <a:gd name="connsiteX36" fmla="*/ 1511667 w 2838339"/>
                <a:gd name="connsiteY36" fmla="*/ 539126 h 798118"/>
                <a:gd name="connsiteX37" fmla="*/ 1643805 w 2838339"/>
                <a:gd name="connsiteY37" fmla="*/ 552340 h 798118"/>
                <a:gd name="connsiteX38" fmla="*/ 1802372 w 2838339"/>
                <a:gd name="connsiteY38" fmla="*/ 565554 h 798118"/>
                <a:gd name="connsiteX39" fmla="*/ 1966224 w 2838339"/>
                <a:gd name="connsiteY39" fmla="*/ 570839 h 798118"/>
                <a:gd name="connsiteX40" fmla="*/ 2061364 w 2838339"/>
                <a:gd name="connsiteY40" fmla="*/ 573482 h 798118"/>
                <a:gd name="connsiteX41" fmla="*/ 2214645 w 2838339"/>
                <a:gd name="connsiteY41" fmla="*/ 570839 h 798118"/>
                <a:gd name="connsiteX42" fmla="*/ 2367926 w 2838339"/>
                <a:gd name="connsiteY42" fmla="*/ 565554 h 798118"/>
                <a:gd name="connsiteX43" fmla="*/ 2444566 w 2838339"/>
                <a:gd name="connsiteY43" fmla="*/ 560268 h 798118"/>
                <a:gd name="connsiteX44" fmla="*/ 2489493 w 2838339"/>
                <a:gd name="connsiteY44" fmla="*/ 554983 h 798118"/>
                <a:gd name="connsiteX45" fmla="*/ 2542349 w 2838339"/>
                <a:gd name="connsiteY45" fmla="*/ 547055 h 798118"/>
                <a:gd name="connsiteX46" fmla="*/ 2589919 w 2838339"/>
                <a:gd name="connsiteY46" fmla="*/ 533841 h 798118"/>
                <a:gd name="connsiteX47" fmla="*/ 2645417 w 2838339"/>
                <a:gd name="connsiteY47" fmla="*/ 510056 h 798118"/>
                <a:gd name="connsiteX48" fmla="*/ 2703558 w 2838339"/>
                <a:gd name="connsiteY48" fmla="*/ 473057 h 798118"/>
                <a:gd name="connsiteX49" fmla="*/ 2748485 w 2838339"/>
                <a:gd name="connsiteY49" fmla="*/ 436058 h 798118"/>
                <a:gd name="connsiteX50" fmla="*/ 2774913 w 2838339"/>
                <a:gd name="connsiteY50" fmla="*/ 406987 h 798118"/>
                <a:gd name="connsiteX51" fmla="*/ 2788127 w 2838339"/>
                <a:gd name="connsiteY51" fmla="*/ 391131 h 798118"/>
                <a:gd name="connsiteX52" fmla="*/ 2809269 w 2838339"/>
                <a:gd name="connsiteY52" fmla="*/ 383203 h 798118"/>
                <a:gd name="connsiteX53" fmla="*/ 2822483 w 2838339"/>
                <a:gd name="connsiteY53" fmla="*/ 385845 h 798118"/>
                <a:gd name="connsiteX54" fmla="*/ 2833054 w 2838339"/>
                <a:gd name="connsiteY54" fmla="*/ 391131 h 798118"/>
                <a:gd name="connsiteX55" fmla="*/ 2838339 w 2838339"/>
                <a:gd name="connsiteY55" fmla="*/ 409630 h 798118"/>
                <a:gd name="connsiteX56" fmla="*/ 2827768 w 2838339"/>
                <a:gd name="connsiteY56" fmla="*/ 443986 h 798118"/>
                <a:gd name="connsiteX57" fmla="*/ 2785484 w 2838339"/>
                <a:gd name="connsiteY57" fmla="*/ 539126 h 798118"/>
                <a:gd name="connsiteX58" fmla="*/ 2737914 w 2838339"/>
                <a:gd name="connsiteY58" fmla="*/ 644837 h 798118"/>
                <a:gd name="connsiteX59" fmla="*/ 2698272 w 2838339"/>
                <a:gd name="connsiteY59" fmla="*/ 724120 h 798118"/>
                <a:gd name="connsiteX60" fmla="*/ 2563491 w 2838339"/>
                <a:gd name="connsiteY60" fmla="*/ 798118 h 798118"/>
                <a:gd name="connsiteX61" fmla="*/ 2301856 w 2838339"/>
                <a:gd name="connsiteY61" fmla="*/ 795475 h 798118"/>
                <a:gd name="connsiteX62" fmla="*/ 2019079 w 2838339"/>
                <a:gd name="connsiteY62" fmla="*/ 798118 h 798118"/>
                <a:gd name="connsiteX63" fmla="*/ 1839371 w 2838339"/>
                <a:gd name="connsiteY63" fmla="*/ 792833 h 798118"/>
                <a:gd name="connsiteX64" fmla="*/ 1609449 w 2838339"/>
                <a:gd name="connsiteY64" fmla="*/ 776976 h 798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838339" h="798118">
                  <a:moveTo>
                    <a:pt x="1609449" y="776976"/>
                  </a:moveTo>
                  <a:lnTo>
                    <a:pt x="1427098" y="755834"/>
                  </a:lnTo>
                  <a:lnTo>
                    <a:pt x="1353100" y="750548"/>
                  </a:lnTo>
                  <a:lnTo>
                    <a:pt x="1202462" y="708264"/>
                  </a:lnTo>
                  <a:lnTo>
                    <a:pt x="1054467" y="663337"/>
                  </a:lnTo>
                  <a:lnTo>
                    <a:pt x="961969" y="628981"/>
                  </a:lnTo>
                  <a:lnTo>
                    <a:pt x="882686" y="599910"/>
                  </a:lnTo>
                  <a:lnTo>
                    <a:pt x="782261" y="557626"/>
                  </a:lnTo>
                  <a:lnTo>
                    <a:pt x="671264" y="507413"/>
                  </a:lnTo>
                  <a:lnTo>
                    <a:pt x="565553" y="457200"/>
                  </a:lnTo>
                  <a:lnTo>
                    <a:pt x="475699" y="409630"/>
                  </a:lnTo>
                  <a:lnTo>
                    <a:pt x="393773" y="364703"/>
                  </a:lnTo>
                  <a:lnTo>
                    <a:pt x="282776" y="290705"/>
                  </a:lnTo>
                  <a:lnTo>
                    <a:pt x="187637" y="216708"/>
                  </a:lnTo>
                  <a:lnTo>
                    <a:pt x="97782" y="140067"/>
                  </a:lnTo>
                  <a:lnTo>
                    <a:pt x="29070" y="76641"/>
                  </a:lnTo>
                  <a:lnTo>
                    <a:pt x="10571" y="52856"/>
                  </a:lnTo>
                  <a:lnTo>
                    <a:pt x="0" y="26428"/>
                  </a:lnTo>
                  <a:lnTo>
                    <a:pt x="5285" y="7929"/>
                  </a:lnTo>
                  <a:lnTo>
                    <a:pt x="13213" y="0"/>
                  </a:lnTo>
                  <a:lnTo>
                    <a:pt x="31713" y="0"/>
                  </a:lnTo>
                  <a:lnTo>
                    <a:pt x="44927" y="5286"/>
                  </a:lnTo>
                  <a:lnTo>
                    <a:pt x="92497" y="34356"/>
                  </a:lnTo>
                  <a:lnTo>
                    <a:pt x="200850" y="108354"/>
                  </a:lnTo>
                  <a:lnTo>
                    <a:pt x="272205" y="153281"/>
                  </a:lnTo>
                  <a:lnTo>
                    <a:pt x="354131" y="203494"/>
                  </a:lnTo>
                  <a:lnTo>
                    <a:pt x="473056" y="266920"/>
                  </a:lnTo>
                  <a:lnTo>
                    <a:pt x="533840" y="293348"/>
                  </a:lnTo>
                  <a:lnTo>
                    <a:pt x="610480" y="330347"/>
                  </a:lnTo>
                  <a:lnTo>
                    <a:pt x="689764" y="362060"/>
                  </a:lnTo>
                  <a:lnTo>
                    <a:pt x="784904" y="396416"/>
                  </a:lnTo>
                  <a:lnTo>
                    <a:pt x="874758" y="425487"/>
                  </a:lnTo>
                  <a:lnTo>
                    <a:pt x="975183" y="449272"/>
                  </a:lnTo>
                  <a:lnTo>
                    <a:pt x="1149606" y="486271"/>
                  </a:lnTo>
                  <a:lnTo>
                    <a:pt x="1265889" y="504770"/>
                  </a:lnTo>
                  <a:lnTo>
                    <a:pt x="1366314" y="520627"/>
                  </a:lnTo>
                  <a:lnTo>
                    <a:pt x="1511667" y="539126"/>
                  </a:lnTo>
                  <a:lnTo>
                    <a:pt x="1643805" y="552340"/>
                  </a:lnTo>
                  <a:lnTo>
                    <a:pt x="1802372" y="565554"/>
                  </a:lnTo>
                  <a:lnTo>
                    <a:pt x="1966224" y="570839"/>
                  </a:lnTo>
                  <a:lnTo>
                    <a:pt x="2061364" y="573482"/>
                  </a:lnTo>
                  <a:lnTo>
                    <a:pt x="2214645" y="570839"/>
                  </a:lnTo>
                  <a:lnTo>
                    <a:pt x="2367926" y="565554"/>
                  </a:lnTo>
                  <a:lnTo>
                    <a:pt x="2444566" y="560268"/>
                  </a:lnTo>
                  <a:lnTo>
                    <a:pt x="2489493" y="554983"/>
                  </a:lnTo>
                  <a:lnTo>
                    <a:pt x="2542349" y="547055"/>
                  </a:lnTo>
                  <a:lnTo>
                    <a:pt x="2589919" y="533841"/>
                  </a:lnTo>
                  <a:lnTo>
                    <a:pt x="2645417" y="510056"/>
                  </a:lnTo>
                  <a:lnTo>
                    <a:pt x="2703558" y="473057"/>
                  </a:lnTo>
                  <a:lnTo>
                    <a:pt x="2748485" y="436058"/>
                  </a:lnTo>
                  <a:lnTo>
                    <a:pt x="2774913" y="406987"/>
                  </a:lnTo>
                  <a:lnTo>
                    <a:pt x="2788127" y="391131"/>
                  </a:lnTo>
                  <a:lnTo>
                    <a:pt x="2809269" y="383203"/>
                  </a:lnTo>
                  <a:lnTo>
                    <a:pt x="2822483" y="385845"/>
                  </a:lnTo>
                  <a:lnTo>
                    <a:pt x="2833054" y="391131"/>
                  </a:lnTo>
                  <a:lnTo>
                    <a:pt x="2838339" y="409630"/>
                  </a:lnTo>
                  <a:lnTo>
                    <a:pt x="2827768" y="443986"/>
                  </a:lnTo>
                  <a:lnTo>
                    <a:pt x="2785484" y="539126"/>
                  </a:lnTo>
                  <a:lnTo>
                    <a:pt x="2737914" y="644837"/>
                  </a:lnTo>
                  <a:lnTo>
                    <a:pt x="2698272" y="724120"/>
                  </a:lnTo>
                  <a:lnTo>
                    <a:pt x="2563491" y="798118"/>
                  </a:lnTo>
                  <a:lnTo>
                    <a:pt x="2301856" y="795475"/>
                  </a:lnTo>
                  <a:lnTo>
                    <a:pt x="2019079" y="798118"/>
                  </a:lnTo>
                  <a:lnTo>
                    <a:pt x="1839371" y="792833"/>
                  </a:lnTo>
                  <a:lnTo>
                    <a:pt x="1609449" y="77697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7">
              <a:extLst>
                <a:ext uri="{FF2B5EF4-FFF2-40B4-BE49-F238E27FC236}">
                  <a16:creationId xmlns:a16="http://schemas.microsoft.com/office/drawing/2014/main" id="{C31E12D2-353B-4E51-A58A-1086642BDE27}"/>
                </a:ext>
              </a:extLst>
            </p:cNvPr>
            <p:cNvSpPr/>
            <p:nvPr/>
          </p:nvSpPr>
          <p:spPr>
            <a:xfrm>
              <a:off x="3400425" y="1909763"/>
              <a:ext cx="1389063" cy="358775"/>
            </a:xfrm>
            <a:custGeom>
              <a:avLst/>
              <a:gdLst>
                <a:gd name="connsiteX0" fmla="*/ 869156 w 1388269"/>
                <a:gd name="connsiteY0" fmla="*/ 292893 h 359568"/>
                <a:gd name="connsiteX1" fmla="*/ 454819 w 1388269"/>
                <a:gd name="connsiteY1" fmla="*/ 342900 h 359568"/>
                <a:gd name="connsiteX2" fmla="*/ 395288 w 1388269"/>
                <a:gd name="connsiteY2" fmla="*/ 357187 h 359568"/>
                <a:gd name="connsiteX3" fmla="*/ 288131 w 1388269"/>
                <a:gd name="connsiteY3" fmla="*/ 359568 h 359568"/>
                <a:gd name="connsiteX4" fmla="*/ 219075 w 1388269"/>
                <a:gd name="connsiteY4" fmla="*/ 354806 h 359568"/>
                <a:gd name="connsiteX5" fmla="*/ 159544 w 1388269"/>
                <a:gd name="connsiteY5" fmla="*/ 350043 h 359568"/>
                <a:gd name="connsiteX6" fmla="*/ 123825 w 1388269"/>
                <a:gd name="connsiteY6" fmla="*/ 345281 h 359568"/>
                <a:gd name="connsiteX7" fmla="*/ 0 w 1388269"/>
                <a:gd name="connsiteY7" fmla="*/ 316706 h 359568"/>
                <a:gd name="connsiteX8" fmla="*/ 185738 w 1388269"/>
                <a:gd name="connsiteY8" fmla="*/ 135731 h 359568"/>
                <a:gd name="connsiteX9" fmla="*/ 240506 w 1388269"/>
                <a:gd name="connsiteY9" fmla="*/ 180975 h 359568"/>
                <a:gd name="connsiteX10" fmla="*/ 330994 w 1388269"/>
                <a:gd name="connsiteY10" fmla="*/ 180975 h 359568"/>
                <a:gd name="connsiteX11" fmla="*/ 454819 w 1388269"/>
                <a:gd name="connsiteY11" fmla="*/ 173831 h 359568"/>
                <a:gd name="connsiteX12" fmla="*/ 561975 w 1388269"/>
                <a:gd name="connsiteY12" fmla="*/ 166687 h 359568"/>
                <a:gd name="connsiteX13" fmla="*/ 683419 w 1388269"/>
                <a:gd name="connsiteY13" fmla="*/ 150018 h 359568"/>
                <a:gd name="connsiteX14" fmla="*/ 800100 w 1388269"/>
                <a:gd name="connsiteY14" fmla="*/ 130968 h 359568"/>
                <a:gd name="connsiteX15" fmla="*/ 862013 w 1388269"/>
                <a:gd name="connsiteY15" fmla="*/ 116681 h 359568"/>
                <a:gd name="connsiteX16" fmla="*/ 916781 w 1388269"/>
                <a:gd name="connsiteY16" fmla="*/ 100012 h 359568"/>
                <a:gd name="connsiteX17" fmla="*/ 985838 w 1388269"/>
                <a:gd name="connsiteY17" fmla="*/ 73818 h 359568"/>
                <a:gd name="connsiteX18" fmla="*/ 1062038 w 1388269"/>
                <a:gd name="connsiteY18" fmla="*/ 40481 h 359568"/>
                <a:gd name="connsiteX19" fmla="*/ 1126331 w 1388269"/>
                <a:gd name="connsiteY19" fmla="*/ 0 h 359568"/>
                <a:gd name="connsiteX20" fmla="*/ 1173956 w 1388269"/>
                <a:gd name="connsiteY20" fmla="*/ 0 h 359568"/>
                <a:gd name="connsiteX21" fmla="*/ 1228725 w 1388269"/>
                <a:gd name="connsiteY21" fmla="*/ 7143 h 359568"/>
                <a:gd name="connsiteX22" fmla="*/ 1264444 w 1388269"/>
                <a:gd name="connsiteY22" fmla="*/ 19050 h 359568"/>
                <a:gd name="connsiteX23" fmla="*/ 1293019 w 1388269"/>
                <a:gd name="connsiteY23" fmla="*/ 28575 h 359568"/>
                <a:gd name="connsiteX24" fmla="*/ 1328738 w 1388269"/>
                <a:gd name="connsiteY24" fmla="*/ 47625 h 359568"/>
                <a:gd name="connsiteX25" fmla="*/ 1352550 w 1388269"/>
                <a:gd name="connsiteY25" fmla="*/ 69056 h 359568"/>
                <a:gd name="connsiteX26" fmla="*/ 1376363 w 1388269"/>
                <a:gd name="connsiteY26" fmla="*/ 95250 h 359568"/>
                <a:gd name="connsiteX27" fmla="*/ 1385888 w 1388269"/>
                <a:gd name="connsiteY27" fmla="*/ 116681 h 359568"/>
                <a:gd name="connsiteX28" fmla="*/ 1388269 w 1388269"/>
                <a:gd name="connsiteY28" fmla="*/ 130968 h 359568"/>
                <a:gd name="connsiteX29" fmla="*/ 1383506 w 1388269"/>
                <a:gd name="connsiteY29" fmla="*/ 157162 h 359568"/>
                <a:gd name="connsiteX30" fmla="*/ 1371600 w 1388269"/>
                <a:gd name="connsiteY30" fmla="*/ 183356 h 359568"/>
                <a:gd name="connsiteX31" fmla="*/ 1350169 w 1388269"/>
                <a:gd name="connsiteY31" fmla="*/ 204787 h 359568"/>
                <a:gd name="connsiteX32" fmla="*/ 1319213 w 1388269"/>
                <a:gd name="connsiteY32" fmla="*/ 221456 h 359568"/>
                <a:gd name="connsiteX33" fmla="*/ 1257300 w 1388269"/>
                <a:gd name="connsiteY33" fmla="*/ 238125 h 359568"/>
                <a:gd name="connsiteX34" fmla="*/ 1166813 w 1388269"/>
                <a:gd name="connsiteY34" fmla="*/ 252412 h 359568"/>
                <a:gd name="connsiteX35" fmla="*/ 1064419 w 1388269"/>
                <a:gd name="connsiteY35" fmla="*/ 264318 h 359568"/>
                <a:gd name="connsiteX36" fmla="*/ 869156 w 1388269"/>
                <a:gd name="connsiteY36" fmla="*/ 292893 h 35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388269" h="359568">
                  <a:moveTo>
                    <a:pt x="869156" y="292893"/>
                  </a:moveTo>
                  <a:lnTo>
                    <a:pt x="454819" y="342900"/>
                  </a:lnTo>
                  <a:lnTo>
                    <a:pt x="395288" y="357187"/>
                  </a:lnTo>
                  <a:lnTo>
                    <a:pt x="288131" y="359568"/>
                  </a:lnTo>
                  <a:lnTo>
                    <a:pt x="219075" y="354806"/>
                  </a:lnTo>
                  <a:lnTo>
                    <a:pt x="159544" y="350043"/>
                  </a:lnTo>
                  <a:lnTo>
                    <a:pt x="123825" y="345281"/>
                  </a:lnTo>
                  <a:lnTo>
                    <a:pt x="0" y="316706"/>
                  </a:lnTo>
                  <a:lnTo>
                    <a:pt x="185738" y="135731"/>
                  </a:lnTo>
                  <a:lnTo>
                    <a:pt x="240506" y="180975"/>
                  </a:lnTo>
                  <a:lnTo>
                    <a:pt x="330994" y="180975"/>
                  </a:lnTo>
                  <a:lnTo>
                    <a:pt x="454819" y="173831"/>
                  </a:lnTo>
                  <a:lnTo>
                    <a:pt x="561975" y="166687"/>
                  </a:lnTo>
                  <a:lnTo>
                    <a:pt x="683419" y="150018"/>
                  </a:lnTo>
                  <a:lnTo>
                    <a:pt x="800100" y="130968"/>
                  </a:lnTo>
                  <a:lnTo>
                    <a:pt x="862013" y="116681"/>
                  </a:lnTo>
                  <a:lnTo>
                    <a:pt x="916781" y="100012"/>
                  </a:lnTo>
                  <a:lnTo>
                    <a:pt x="985838" y="73818"/>
                  </a:lnTo>
                  <a:lnTo>
                    <a:pt x="1062038" y="40481"/>
                  </a:lnTo>
                  <a:lnTo>
                    <a:pt x="1126331" y="0"/>
                  </a:lnTo>
                  <a:lnTo>
                    <a:pt x="1173956" y="0"/>
                  </a:lnTo>
                  <a:lnTo>
                    <a:pt x="1228725" y="7143"/>
                  </a:lnTo>
                  <a:lnTo>
                    <a:pt x="1264444" y="19050"/>
                  </a:lnTo>
                  <a:lnTo>
                    <a:pt x="1293019" y="28575"/>
                  </a:lnTo>
                  <a:lnTo>
                    <a:pt x="1328738" y="47625"/>
                  </a:lnTo>
                  <a:lnTo>
                    <a:pt x="1352550" y="69056"/>
                  </a:lnTo>
                  <a:lnTo>
                    <a:pt x="1376363" y="95250"/>
                  </a:lnTo>
                  <a:lnTo>
                    <a:pt x="1385888" y="116681"/>
                  </a:lnTo>
                  <a:lnTo>
                    <a:pt x="1388269" y="130968"/>
                  </a:lnTo>
                  <a:lnTo>
                    <a:pt x="1383506" y="157162"/>
                  </a:lnTo>
                  <a:lnTo>
                    <a:pt x="1371600" y="183356"/>
                  </a:lnTo>
                  <a:lnTo>
                    <a:pt x="1350169" y="204787"/>
                  </a:lnTo>
                  <a:lnTo>
                    <a:pt x="1319213" y="221456"/>
                  </a:lnTo>
                  <a:lnTo>
                    <a:pt x="1257300" y="238125"/>
                  </a:lnTo>
                  <a:lnTo>
                    <a:pt x="1166813" y="252412"/>
                  </a:lnTo>
                  <a:lnTo>
                    <a:pt x="1064419" y="264318"/>
                  </a:lnTo>
                  <a:lnTo>
                    <a:pt x="869156" y="2928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8">
              <a:extLst>
                <a:ext uri="{FF2B5EF4-FFF2-40B4-BE49-F238E27FC236}">
                  <a16:creationId xmlns:a16="http://schemas.microsoft.com/office/drawing/2014/main" id="{1BEFBFCB-E2A7-4B0E-A2B2-C49ADFABB692}"/>
                </a:ext>
              </a:extLst>
            </p:cNvPr>
            <p:cNvSpPr/>
            <p:nvPr/>
          </p:nvSpPr>
          <p:spPr>
            <a:xfrm>
              <a:off x="3727450" y="2220913"/>
              <a:ext cx="482600" cy="565150"/>
            </a:xfrm>
            <a:custGeom>
              <a:avLst/>
              <a:gdLst>
                <a:gd name="connsiteX0" fmla="*/ 126207 w 483394"/>
                <a:gd name="connsiteY0" fmla="*/ 197644 h 564357"/>
                <a:gd name="connsiteX1" fmla="*/ 78582 w 483394"/>
                <a:gd name="connsiteY1" fmla="*/ 114300 h 564357"/>
                <a:gd name="connsiteX2" fmla="*/ 0 w 483394"/>
                <a:gd name="connsiteY2" fmla="*/ 0 h 564357"/>
                <a:gd name="connsiteX3" fmla="*/ 116682 w 483394"/>
                <a:gd name="connsiteY3" fmla="*/ 4763 h 564357"/>
                <a:gd name="connsiteX4" fmla="*/ 204788 w 483394"/>
                <a:gd name="connsiteY4" fmla="*/ 59532 h 564357"/>
                <a:gd name="connsiteX5" fmla="*/ 247650 w 483394"/>
                <a:gd name="connsiteY5" fmla="*/ 85725 h 564357"/>
                <a:gd name="connsiteX6" fmla="*/ 295275 w 483394"/>
                <a:gd name="connsiteY6" fmla="*/ 121444 h 564357"/>
                <a:gd name="connsiteX7" fmla="*/ 345282 w 483394"/>
                <a:gd name="connsiteY7" fmla="*/ 164307 h 564357"/>
                <a:gd name="connsiteX8" fmla="*/ 388144 w 483394"/>
                <a:gd name="connsiteY8" fmla="*/ 204788 h 564357"/>
                <a:gd name="connsiteX9" fmla="*/ 419100 w 483394"/>
                <a:gd name="connsiteY9" fmla="*/ 238125 h 564357"/>
                <a:gd name="connsiteX10" fmla="*/ 440532 w 483394"/>
                <a:gd name="connsiteY10" fmla="*/ 271463 h 564357"/>
                <a:gd name="connsiteX11" fmla="*/ 459582 w 483394"/>
                <a:gd name="connsiteY11" fmla="*/ 304800 h 564357"/>
                <a:gd name="connsiteX12" fmla="*/ 476250 w 483394"/>
                <a:gd name="connsiteY12" fmla="*/ 347663 h 564357"/>
                <a:gd name="connsiteX13" fmla="*/ 483394 w 483394"/>
                <a:gd name="connsiteY13" fmla="*/ 397669 h 564357"/>
                <a:gd name="connsiteX14" fmla="*/ 481013 w 483394"/>
                <a:gd name="connsiteY14" fmla="*/ 447675 h 564357"/>
                <a:gd name="connsiteX15" fmla="*/ 471488 w 483394"/>
                <a:gd name="connsiteY15" fmla="*/ 500063 h 564357"/>
                <a:gd name="connsiteX16" fmla="*/ 457200 w 483394"/>
                <a:gd name="connsiteY16" fmla="*/ 528638 h 564357"/>
                <a:gd name="connsiteX17" fmla="*/ 442913 w 483394"/>
                <a:gd name="connsiteY17" fmla="*/ 547688 h 564357"/>
                <a:gd name="connsiteX18" fmla="*/ 419100 w 483394"/>
                <a:gd name="connsiteY18" fmla="*/ 559594 h 564357"/>
                <a:gd name="connsiteX19" fmla="*/ 392907 w 483394"/>
                <a:gd name="connsiteY19" fmla="*/ 564357 h 564357"/>
                <a:gd name="connsiteX20" fmla="*/ 359569 w 483394"/>
                <a:gd name="connsiteY20" fmla="*/ 559594 h 564357"/>
                <a:gd name="connsiteX21" fmla="*/ 342900 w 483394"/>
                <a:gd name="connsiteY21" fmla="*/ 550069 h 564357"/>
                <a:gd name="connsiteX22" fmla="*/ 319088 w 483394"/>
                <a:gd name="connsiteY22" fmla="*/ 531019 h 564357"/>
                <a:gd name="connsiteX23" fmla="*/ 290513 w 483394"/>
                <a:gd name="connsiteY23" fmla="*/ 500063 h 564357"/>
                <a:gd name="connsiteX24" fmla="*/ 269082 w 483394"/>
                <a:gd name="connsiteY24" fmla="*/ 469107 h 564357"/>
                <a:gd name="connsiteX25" fmla="*/ 233363 w 483394"/>
                <a:gd name="connsiteY25" fmla="*/ 404813 h 564357"/>
                <a:gd name="connsiteX26" fmla="*/ 195263 w 483394"/>
                <a:gd name="connsiteY26" fmla="*/ 319088 h 564357"/>
                <a:gd name="connsiteX27" fmla="*/ 126207 w 483394"/>
                <a:gd name="connsiteY27" fmla="*/ 197644 h 56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83394" h="564357">
                  <a:moveTo>
                    <a:pt x="126207" y="197644"/>
                  </a:moveTo>
                  <a:lnTo>
                    <a:pt x="78582" y="114300"/>
                  </a:lnTo>
                  <a:lnTo>
                    <a:pt x="0" y="0"/>
                  </a:lnTo>
                  <a:lnTo>
                    <a:pt x="116682" y="4763"/>
                  </a:lnTo>
                  <a:lnTo>
                    <a:pt x="204788" y="59532"/>
                  </a:lnTo>
                  <a:lnTo>
                    <a:pt x="247650" y="85725"/>
                  </a:lnTo>
                  <a:lnTo>
                    <a:pt x="295275" y="121444"/>
                  </a:lnTo>
                  <a:lnTo>
                    <a:pt x="345282" y="164307"/>
                  </a:lnTo>
                  <a:lnTo>
                    <a:pt x="388144" y="204788"/>
                  </a:lnTo>
                  <a:lnTo>
                    <a:pt x="419100" y="238125"/>
                  </a:lnTo>
                  <a:lnTo>
                    <a:pt x="440532" y="271463"/>
                  </a:lnTo>
                  <a:lnTo>
                    <a:pt x="459582" y="304800"/>
                  </a:lnTo>
                  <a:lnTo>
                    <a:pt x="476250" y="347663"/>
                  </a:lnTo>
                  <a:lnTo>
                    <a:pt x="483394" y="397669"/>
                  </a:lnTo>
                  <a:lnTo>
                    <a:pt x="481013" y="447675"/>
                  </a:lnTo>
                  <a:lnTo>
                    <a:pt x="471488" y="500063"/>
                  </a:lnTo>
                  <a:lnTo>
                    <a:pt x="457200" y="528638"/>
                  </a:lnTo>
                  <a:lnTo>
                    <a:pt x="442913" y="547688"/>
                  </a:lnTo>
                  <a:lnTo>
                    <a:pt x="419100" y="559594"/>
                  </a:lnTo>
                  <a:lnTo>
                    <a:pt x="392907" y="564357"/>
                  </a:lnTo>
                  <a:lnTo>
                    <a:pt x="359569" y="559594"/>
                  </a:lnTo>
                  <a:lnTo>
                    <a:pt x="342900" y="550069"/>
                  </a:lnTo>
                  <a:lnTo>
                    <a:pt x="319088" y="531019"/>
                  </a:lnTo>
                  <a:lnTo>
                    <a:pt x="290513" y="500063"/>
                  </a:lnTo>
                  <a:lnTo>
                    <a:pt x="269082" y="469107"/>
                  </a:lnTo>
                  <a:lnTo>
                    <a:pt x="233363" y="404813"/>
                  </a:lnTo>
                  <a:lnTo>
                    <a:pt x="195263" y="319088"/>
                  </a:lnTo>
                  <a:lnTo>
                    <a:pt x="126207" y="197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0">
              <a:extLst>
                <a:ext uri="{FF2B5EF4-FFF2-40B4-BE49-F238E27FC236}">
                  <a16:creationId xmlns:a16="http://schemas.microsoft.com/office/drawing/2014/main" id="{8BECDC4D-1584-4ADD-BC39-5C86A402E2B7}"/>
                </a:ext>
              </a:extLst>
            </p:cNvPr>
            <p:cNvSpPr/>
            <p:nvPr/>
          </p:nvSpPr>
          <p:spPr>
            <a:xfrm>
              <a:off x="5318125" y="1798638"/>
              <a:ext cx="1795463" cy="449262"/>
            </a:xfrm>
            <a:custGeom>
              <a:avLst/>
              <a:gdLst>
                <a:gd name="connsiteX0" fmla="*/ 1143000 w 1795463"/>
                <a:gd name="connsiteY0" fmla="*/ 335756 h 450056"/>
                <a:gd name="connsiteX1" fmla="*/ 745332 w 1795463"/>
                <a:gd name="connsiteY1" fmla="*/ 409575 h 450056"/>
                <a:gd name="connsiteX2" fmla="*/ 497682 w 1795463"/>
                <a:gd name="connsiteY2" fmla="*/ 442912 h 450056"/>
                <a:gd name="connsiteX3" fmla="*/ 416719 w 1795463"/>
                <a:gd name="connsiteY3" fmla="*/ 450056 h 450056"/>
                <a:gd name="connsiteX4" fmla="*/ 373857 w 1795463"/>
                <a:gd name="connsiteY4" fmla="*/ 450056 h 450056"/>
                <a:gd name="connsiteX5" fmla="*/ 326232 w 1795463"/>
                <a:gd name="connsiteY5" fmla="*/ 445294 h 450056"/>
                <a:gd name="connsiteX6" fmla="*/ 290513 w 1795463"/>
                <a:gd name="connsiteY6" fmla="*/ 440531 h 450056"/>
                <a:gd name="connsiteX7" fmla="*/ 233363 w 1795463"/>
                <a:gd name="connsiteY7" fmla="*/ 428625 h 450056"/>
                <a:gd name="connsiteX8" fmla="*/ 188119 w 1795463"/>
                <a:gd name="connsiteY8" fmla="*/ 411956 h 450056"/>
                <a:gd name="connsiteX9" fmla="*/ 130969 w 1795463"/>
                <a:gd name="connsiteY9" fmla="*/ 385762 h 450056"/>
                <a:gd name="connsiteX10" fmla="*/ 80963 w 1795463"/>
                <a:gd name="connsiteY10" fmla="*/ 357187 h 450056"/>
                <a:gd name="connsiteX11" fmla="*/ 0 w 1795463"/>
                <a:gd name="connsiteY11" fmla="*/ 309562 h 450056"/>
                <a:gd name="connsiteX12" fmla="*/ 64294 w 1795463"/>
                <a:gd name="connsiteY12" fmla="*/ 192881 h 450056"/>
                <a:gd name="connsiteX13" fmla="*/ 190500 w 1795463"/>
                <a:gd name="connsiteY13" fmla="*/ 257175 h 450056"/>
                <a:gd name="connsiteX14" fmla="*/ 240507 w 1795463"/>
                <a:gd name="connsiteY14" fmla="*/ 278606 h 450056"/>
                <a:gd name="connsiteX15" fmla="*/ 276225 w 1795463"/>
                <a:gd name="connsiteY15" fmla="*/ 288131 h 450056"/>
                <a:gd name="connsiteX16" fmla="*/ 316707 w 1795463"/>
                <a:gd name="connsiteY16" fmla="*/ 292894 h 450056"/>
                <a:gd name="connsiteX17" fmla="*/ 364332 w 1795463"/>
                <a:gd name="connsiteY17" fmla="*/ 292894 h 450056"/>
                <a:gd name="connsiteX18" fmla="*/ 469107 w 1795463"/>
                <a:gd name="connsiteY18" fmla="*/ 283369 h 450056"/>
                <a:gd name="connsiteX19" fmla="*/ 616744 w 1795463"/>
                <a:gd name="connsiteY19" fmla="*/ 261937 h 450056"/>
                <a:gd name="connsiteX20" fmla="*/ 819150 w 1795463"/>
                <a:gd name="connsiteY20" fmla="*/ 226219 h 450056"/>
                <a:gd name="connsiteX21" fmla="*/ 1002507 w 1795463"/>
                <a:gd name="connsiteY21" fmla="*/ 180975 h 450056"/>
                <a:gd name="connsiteX22" fmla="*/ 1178719 w 1795463"/>
                <a:gd name="connsiteY22" fmla="*/ 130969 h 450056"/>
                <a:gd name="connsiteX23" fmla="*/ 1288257 w 1795463"/>
                <a:gd name="connsiteY23" fmla="*/ 92869 h 450056"/>
                <a:gd name="connsiteX24" fmla="*/ 1414463 w 1795463"/>
                <a:gd name="connsiteY24" fmla="*/ 38100 h 450056"/>
                <a:gd name="connsiteX25" fmla="*/ 1485900 w 1795463"/>
                <a:gd name="connsiteY25" fmla="*/ 0 h 450056"/>
                <a:gd name="connsiteX26" fmla="*/ 1535907 w 1795463"/>
                <a:gd name="connsiteY26" fmla="*/ 4762 h 450056"/>
                <a:gd name="connsiteX27" fmla="*/ 1600200 w 1795463"/>
                <a:gd name="connsiteY27" fmla="*/ 19050 h 450056"/>
                <a:gd name="connsiteX28" fmla="*/ 1647825 w 1795463"/>
                <a:gd name="connsiteY28" fmla="*/ 33337 h 450056"/>
                <a:gd name="connsiteX29" fmla="*/ 1702594 w 1795463"/>
                <a:gd name="connsiteY29" fmla="*/ 52387 h 450056"/>
                <a:gd name="connsiteX30" fmla="*/ 1731169 w 1795463"/>
                <a:gd name="connsiteY30" fmla="*/ 66675 h 450056"/>
                <a:gd name="connsiteX31" fmla="*/ 1757363 w 1795463"/>
                <a:gd name="connsiteY31" fmla="*/ 83344 h 450056"/>
                <a:gd name="connsiteX32" fmla="*/ 1776413 w 1795463"/>
                <a:gd name="connsiteY32" fmla="*/ 95250 h 450056"/>
                <a:gd name="connsiteX33" fmla="*/ 1788319 w 1795463"/>
                <a:gd name="connsiteY33" fmla="*/ 111919 h 450056"/>
                <a:gd name="connsiteX34" fmla="*/ 1795463 w 1795463"/>
                <a:gd name="connsiteY34" fmla="*/ 130969 h 450056"/>
                <a:gd name="connsiteX35" fmla="*/ 1790700 w 1795463"/>
                <a:gd name="connsiteY35" fmla="*/ 161925 h 450056"/>
                <a:gd name="connsiteX36" fmla="*/ 1781175 w 1795463"/>
                <a:gd name="connsiteY36" fmla="*/ 188119 h 450056"/>
                <a:gd name="connsiteX37" fmla="*/ 1764507 w 1795463"/>
                <a:gd name="connsiteY37" fmla="*/ 207169 h 450056"/>
                <a:gd name="connsiteX38" fmla="*/ 1735932 w 1795463"/>
                <a:gd name="connsiteY38" fmla="*/ 226219 h 450056"/>
                <a:gd name="connsiteX39" fmla="*/ 1695450 w 1795463"/>
                <a:gd name="connsiteY39" fmla="*/ 238125 h 450056"/>
                <a:gd name="connsiteX40" fmla="*/ 1557338 w 1795463"/>
                <a:gd name="connsiteY40" fmla="*/ 264319 h 450056"/>
                <a:gd name="connsiteX41" fmla="*/ 1385888 w 1795463"/>
                <a:gd name="connsiteY41" fmla="*/ 297656 h 450056"/>
                <a:gd name="connsiteX42" fmla="*/ 1143000 w 1795463"/>
                <a:gd name="connsiteY42" fmla="*/ 335756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95463" h="450056">
                  <a:moveTo>
                    <a:pt x="1143000" y="335756"/>
                  </a:moveTo>
                  <a:lnTo>
                    <a:pt x="745332" y="409575"/>
                  </a:lnTo>
                  <a:lnTo>
                    <a:pt x="497682" y="442912"/>
                  </a:lnTo>
                  <a:lnTo>
                    <a:pt x="416719" y="450056"/>
                  </a:lnTo>
                  <a:lnTo>
                    <a:pt x="373857" y="450056"/>
                  </a:lnTo>
                  <a:lnTo>
                    <a:pt x="326232" y="445294"/>
                  </a:lnTo>
                  <a:lnTo>
                    <a:pt x="290513" y="440531"/>
                  </a:lnTo>
                  <a:lnTo>
                    <a:pt x="233363" y="428625"/>
                  </a:lnTo>
                  <a:lnTo>
                    <a:pt x="188119" y="411956"/>
                  </a:lnTo>
                  <a:lnTo>
                    <a:pt x="130969" y="385762"/>
                  </a:lnTo>
                  <a:lnTo>
                    <a:pt x="80963" y="357187"/>
                  </a:lnTo>
                  <a:lnTo>
                    <a:pt x="0" y="309562"/>
                  </a:lnTo>
                  <a:lnTo>
                    <a:pt x="64294" y="192881"/>
                  </a:lnTo>
                  <a:lnTo>
                    <a:pt x="190500" y="257175"/>
                  </a:lnTo>
                  <a:lnTo>
                    <a:pt x="240507" y="278606"/>
                  </a:lnTo>
                  <a:lnTo>
                    <a:pt x="276225" y="288131"/>
                  </a:lnTo>
                  <a:lnTo>
                    <a:pt x="316707" y="292894"/>
                  </a:lnTo>
                  <a:lnTo>
                    <a:pt x="364332" y="292894"/>
                  </a:lnTo>
                  <a:lnTo>
                    <a:pt x="469107" y="283369"/>
                  </a:lnTo>
                  <a:lnTo>
                    <a:pt x="616744" y="261937"/>
                  </a:lnTo>
                  <a:lnTo>
                    <a:pt x="819150" y="226219"/>
                  </a:lnTo>
                  <a:lnTo>
                    <a:pt x="1002507" y="180975"/>
                  </a:lnTo>
                  <a:lnTo>
                    <a:pt x="1178719" y="130969"/>
                  </a:lnTo>
                  <a:lnTo>
                    <a:pt x="1288257" y="92869"/>
                  </a:lnTo>
                  <a:lnTo>
                    <a:pt x="1414463" y="38100"/>
                  </a:lnTo>
                  <a:lnTo>
                    <a:pt x="1485900" y="0"/>
                  </a:lnTo>
                  <a:lnTo>
                    <a:pt x="1535907" y="4762"/>
                  </a:lnTo>
                  <a:lnTo>
                    <a:pt x="1600200" y="19050"/>
                  </a:lnTo>
                  <a:lnTo>
                    <a:pt x="1647825" y="33337"/>
                  </a:lnTo>
                  <a:lnTo>
                    <a:pt x="1702594" y="52387"/>
                  </a:lnTo>
                  <a:lnTo>
                    <a:pt x="1731169" y="66675"/>
                  </a:lnTo>
                  <a:lnTo>
                    <a:pt x="1757363" y="83344"/>
                  </a:lnTo>
                  <a:lnTo>
                    <a:pt x="1776413" y="95250"/>
                  </a:lnTo>
                  <a:lnTo>
                    <a:pt x="1788319" y="111919"/>
                  </a:lnTo>
                  <a:lnTo>
                    <a:pt x="1795463" y="130969"/>
                  </a:lnTo>
                  <a:lnTo>
                    <a:pt x="1790700" y="161925"/>
                  </a:lnTo>
                  <a:lnTo>
                    <a:pt x="1781175" y="188119"/>
                  </a:lnTo>
                  <a:lnTo>
                    <a:pt x="1764507" y="207169"/>
                  </a:lnTo>
                  <a:lnTo>
                    <a:pt x="1735932" y="226219"/>
                  </a:lnTo>
                  <a:lnTo>
                    <a:pt x="1695450" y="238125"/>
                  </a:lnTo>
                  <a:lnTo>
                    <a:pt x="1557338" y="264319"/>
                  </a:lnTo>
                  <a:lnTo>
                    <a:pt x="1385888" y="297656"/>
                  </a:lnTo>
                  <a:lnTo>
                    <a:pt x="1143000" y="335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1">
              <a:extLst>
                <a:ext uri="{FF2B5EF4-FFF2-40B4-BE49-F238E27FC236}">
                  <a16:creationId xmlns:a16="http://schemas.microsoft.com/office/drawing/2014/main" id="{713B06B2-1059-47E8-ABCA-B1C788947018}"/>
                </a:ext>
              </a:extLst>
            </p:cNvPr>
            <p:cNvSpPr/>
            <p:nvPr/>
          </p:nvSpPr>
          <p:spPr>
            <a:xfrm>
              <a:off x="5532438" y="2147888"/>
              <a:ext cx="706437" cy="765175"/>
            </a:xfrm>
            <a:custGeom>
              <a:avLst/>
              <a:gdLst>
                <a:gd name="connsiteX0" fmla="*/ 195262 w 707231"/>
                <a:gd name="connsiteY0" fmla="*/ 490537 h 764381"/>
                <a:gd name="connsiteX1" fmla="*/ 264319 w 707231"/>
                <a:gd name="connsiteY1" fmla="*/ 392906 h 764381"/>
                <a:gd name="connsiteX2" fmla="*/ 311944 w 707231"/>
                <a:gd name="connsiteY2" fmla="*/ 314325 h 764381"/>
                <a:gd name="connsiteX3" fmla="*/ 347662 w 707231"/>
                <a:gd name="connsiteY3" fmla="*/ 242887 h 764381"/>
                <a:gd name="connsiteX4" fmla="*/ 373856 w 707231"/>
                <a:gd name="connsiteY4" fmla="*/ 166687 h 764381"/>
                <a:gd name="connsiteX5" fmla="*/ 335756 w 707231"/>
                <a:gd name="connsiteY5" fmla="*/ 26193 h 764381"/>
                <a:gd name="connsiteX6" fmla="*/ 511969 w 707231"/>
                <a:gd name="connsiteY6" fmla="*/ 0 h 764381"/>
                <a:gd name="connsiteX7" fmla="*/ 590550 w 707231"/>
                <a:gd name="connsiteY7" fmla="*/ 88106 h 764381"/>
                <a:gd name="connsiteX8" fmla="*/ 619125 w 707231"/>
                <a:gd name="connsiteY8" fmla="*/ 116681 h 764381"/>
                <a:gd name="connsiteX9" fmla="*/ 654844 w 707231"/>
                <a:gd name="connsiteY9" fmla="*/ 150018 h 764381"/>
                <a:gd name="connsiteX10" fmla="*/ 676275 w 707231"/>
                <a:gd name="connsiteY10" fmla="*/ 176212 h 764381"/>
                <a:gd name="connsiteX11" fmla="*/ 697706 w 707231"/>
                <a:gd name="connsiteY11" fmla="*/ 209550 h 764381"/>
                <a:gd name="connsiteX12" fmla="*/ 707231 w 707231"/>
                <a:gd name="connsiteY12" fmla="*/ 245268 h 764381"/>
                <a:gd name="connsiteX13" fmla="*/ 707231 w 707231"/>
                <a:gd name="connsiteY13" fmla="*/ 259556 h 764381"/>
                <a:gd name="connsiteX14" fmla="*/ 702469 w 707231"/>
                <a:gd name="connsiteY14" fmla="*/ 280987 h 764381"/>
                <a:gd name="connsiteX15" fmla="*/ 688181 w 707231"/>
                <a:gd name="connsiteY15" fmla="*/ 297656 h 764381"/>
                <a:gd name="connsiteX16" fmla="*/ 671512 w 707231"/>
                <a:gd name="connsiteY16" fmla="*/ 309562 h 764381"/>
                <a:gd name="connsiteX17" fmla="*/ 619125 w 707231"/>
                <a:gd name="connsiteY17" fmla="*/ 328612 h 764381"/>
                <a:gd name="connsiteX18" fmla="*/ 573881 w 707231"/>
                <a:gd name="connsiteY18" fmla="*/ 342900 h 764381"/>
                <a:gd name="connsiteX19" fmla="*/ 540544 w 707231"/>
                <a:gd name="connsiteY19" fmla="*/ 361950 h 764381"/>
                <a:gd name="connsiteX20" fmla="*/ 485775 w 707231"/>
                <a:gd name="connsiteY20" fmla="*/ 409575 h 764381"/>
                <a:gd name="connsiteX21" fmla="*/ 378619 w 707231"/>
                <a:gd name="connsiteY21" fmla="*/ 504825 h 764381"/>
                <a:gd name="connsiteX22" fmla="*/ 259556 w 707231"/>
                <a:gd name="connsiteY22" fmla="*/ 604837 h 764381"/>
                <a:gd name="connsiteX23" fmla="*/ 145256 w 707231"/>
                <a:gd name="connsiteY23" fmla="*/ 692943 h 764381"/>
                <a:gd name="connsiteX24" fmla="*/ 61912 w 707231"/>
                <a:gd name="connsiteY24" fmla="*/ 747712 h 764381"/>
                <a:gd name="connsiteX25" fmla="*/ 40481 w 707231"/>
                <a:gd name="connsiteY25" fmla="*/ 759618 h 764381"/>
                <a:gd name="connsiteX26" fmla="*/ 16669 w 707231"/>
                <a:gd name="connsiteY26" fmla="*/ 764381 h 764381"/>
                <a:gd name="connsiteX27" fmla="*/ 4762 w 707231"/>
                <a:gd name="connsiteY27" fmla="*/ 759618 h 764381"/>
                <a:gd name="connsiteX28" fmla="*/ 0 w 707231"/>
                <a:gd name="connsiteY28" fmla="*/ 752475 h 764381"/>
                <a:gd name="connsiteX29" fmla="*/ 0 w 707231"/>
                <a:gd name="connsiteY29" fmla="*/ 733425 h 764381"/>
                <a:gd name="connsiteX30" fmla="*/ 16669 w 707231"/>
                <a:gd name="connsiteY30" fmla="*/ 700087 h 764381"/>
                <a:gd name="connsiteX31" fmla="*/ 76200 w 707231"/>
                <a:gd name="connsiteY31" fmla="*/ 633412 h 764381"/>
                <a:gd name="connsiteX32" fmla="*/ 145256 w 707231"/>
                <a:gd name="connsiteY32" fmla="*/ 557212 h 764381"/>
                <a:gd name="connsiteX33" fmla="*/ 195262 w 707231"/>
                <a:gd name="connsiteY33" fmla="*/ 490537 h 76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07231" h="764381">
                  <a:moveTo>
                    <a:pt x="195262" y="490537"/>
                  </a:moveTo>
                  <a:lnTo>
                    <a:pt x="264319" y="392906"/>
                  </a:lnTo>
                  <a:lnTo>
                    <a:pt x="311944" y="314325"/>
                  </a:lnTo>
                  <a:lnTo>
                    <a:pt x="347662" y="242887"/>
                  </a:lnTo>
                  <a:lnTo>
                    <a:pt x="373856" y="166687"/>
                  </a:lnTo>
                  <a:lnTo>
                    <a:pt x="335756" y="26193"/>
                  </a:lnTo>
                  <a:lnTo>
                    <a:pt x="511969" y="0"/>
                  </a:lnTo>
                  <a:lnTo>
                    <a:pt x="590550" y="88106"/>
                  </a:lnTo>
                  <a:lnTo>
                    <a:pt x="619125" y="116681"/>
                  </a:lnTo>
                  <a:lnTo>
                    <a:pt x="654844" y="150018"/>
                  </a:lnTo>
                  <a:lnTo>
                    <a:pt x="676275" y="176212"/>
                  </a:lnTo>
                  <a:lnTo>
                    <a:pt x="697706" y="209550"/>
                  </a:lnTo>
                  <a:lnTo>
                    <a:pt x="707231" y="245268"/>
                  </a:lnTo>
                  <a:lnTo>
                    <a:pt x="707231" y="259556"/>
                  </a:lnTo>
                  <a:lnTo>
                    <a:pt x="702469" y="280987"/>
                  </a:lnTo>
                  <a:lnTo>
                    <a:pt x="688181" y="297656"/>
                  </a:lnTo>
                  <a:lnTo>
                    <a:pt x="671512" y="309562"/>
                  </a:lnTo>
                  <a:lnTo>
                    <a:pt x="619125" y="328612"/>
                  </a:lnTo>
                  <a:lnTo>
                    <a:pt x="573881" y="342900"/>
                  </a:lnTo>
                  <a:lnTo>
                    <a:pt x="540544" y="361950"/>
                  </a:lnTo>
                  <a:lnTo>
                    <a:pt x="485775" y="409575"/>
                  </a:lnTo>
                  <a:lnTo>
                    <a:pt x="378619" y="504825"/>
                  </a:lnTo>
                  <a:lnTo>
                    <a:pt x="259556" y="604837"/>
                  </a:lnTo>
                  <a:lnTo>
                    <a:pt x="145256" y="692943"/>
                  </a:lnTo>
                  <a:lnTo>
                    <a:pt x="61912" y="747712"/>
                  </a:lnTo>
                  <a:lnTo>
                    <a:pt x="40481" y="759618"/>
                  </a:lnTo>
                  <a:lnTo>
                    <a:pt x="16669" y="764381"/>
                  </a:lnTo>
                  <a:lnTo>
                    <a:pt x="4762" y="759618"/>
                  </a:lnTo>
                  <a:lnTo>
                    <a:pt x="0" y="752475"/>
                  </a:lnTo>
                  <a:lnTo>
                    <a:pt x="0" y="733425"/>
                  </a:lnTo>
                  <a:lnTo>
                    <a:pt x="16669" y="700087"/>
                  </a:lnTo>
                  <a:lnTo>
                    <a:pt x="76200" y="633412"/>
                  </a:lnTo>
                  <a:lnTo>
                    <a:pt x="145256" y="557212"/>
                  </a:lnTo>
                  <a:lnTo>
                    <a:pt x="195262" y="4905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2">
              <a:extLst>
                <a:ext uri="{FF2B5EF4-FFF2-40B4-BE49-F238E27FC236}">
                  <a16:creationId xmlns:a16="http://schemas.microsoft.com/office/drawing/2014/main" id="{5A429CC6-3BB5-4BE4-B833-B9F290B5C1F8}"/>
                </a:ext>
              </a:extLst>
            </p:cNvPr>
            <p:cNvSpPr/>
            <p:nvPr/>
          </p:nvSpPr>
          <p:spPr>
            <a:xfrm rot="16200000">
              <a:off x="2564606" y="3648869"/>
              <a:ext cx="2994025" cy="1404938"/>
            </a:xfrm>
            <a:custGeom>
              <a:avLst/>
              <a:gdLst>
                <a:gd name="connsiteX0" fmla="*/ 1594757 w 2993571"/>
                <a:gd name="connsiteY0" fmla="*/ 1257300 h 1404257"/>
                <a:gd name="connsiteX1" fmla="*/ 1118507 w 2993571"/>
                <a:gd name="connsiteY1" fmla="*/ 1251857 h 1404257"/>
                <a:gd name="connsiteX2" fmla="*/ 644978 w 2993571"/>
                <a:gd name="connsiteY2" fmla="*/ 1254579 h 1404257"/>
                <a:gd name="connsiteX3" fmla="*/ 598714 w 2993571"/>
                <a:gd name="connsiteY3" fmla="*/ 1268186 h 1404257"/>
                <a:gd name="connsiteX4" fmla="*/ 560614 w 2993571"/>
                <a:gd name="connsiteY4" fmla="*/ 1273629 h 1404257"/>
                <a:gd name="connsiteX5" fmla="*/ 476250 w 2993571"/>
                <a:gd name="connsiteY5" fmla="*/ 1279072 h 1404257"/>
                <a:gd name="connsiteX6" fmla="*/ 413657 w 2993571"/>
                <a:gd name="connsiteY6" fmla="*/ 1276350 h 1404257"/>
                <a:gd name="connsiteX7" fmla="*/ 359228 w 2993571"/>
                <a:gd name="connsiteY7" fmla="*/ 1268186 h 1404257"/>
                <a:gd name="connsiteX8" fmla="*/ 307521 w 2993571"/>
                <a:gd name="connsiteY8" fmla="*/ 1251857 h 1404257"/>
                <a:gd name="connsiteX9" fmla="*/ 220436 w 2993571"/>
                <a:gd name="connsiteY9" fmla="*/ 1216479 h 1404257"/>
                <a:gd name="connsiteX10" fmla="*/ 117021 w 2993571"/>
                <a:gd name="connsiteY10" fmla="*/ 1167493 h 1404257"/>
                <a:gd name="connsiteX11" fmla="*/ 51707 w 2993571"/>
                <a:gd name="connsiteY11" fmla="*/ 1123950 h 1404257"/>
                <a:gd name="connsiteX12" fmla="*/ 21771 w 2993571"/>
                <a:gd name="connsiteY12" fmla="*/ 1099457 h 1404257"/>
                <a:gd name="connsiteX13" fmla="*/ 5443 w 2993571"/>
                <a:gd name="connsiteY13" fmla="*/ 1077686 h 1404257"/>
                <a:gd name="connsiteX14" fmla="*/ 0 w 2993571"/>
                <a:gd name="connsiteY14" fmla="*/ 1055915 h 1404257"/>
                <a:gd name="connsiteX15" fmla="*/ 8164 w 2993571"/>
                <a:gd name="connsiteY15" fmla="*/ 1031422 h 1404257"/>
                <a:gd name="connsiteX16" fmla="*/ 27214 w 2993571"/>
                <a:gd name="connsiteY16" fmla="*/ 1004207 h 1404257"/>
                <a:gd name="connsiteX17" fmla="*/ 62593 w 2993571"/>
                <a:gd name="connsiteY17" fmla="*/ 979715 h 1404257"/>
                <a:gd name="connsiteX18" fmla="*/ 117021 w 2993571"/>
                <a:gd name="connsiteY18" fmla="*/ 947057 h 1404257"/>
                <a:gd name="connsiteX19" fmla="*/ 432707 w 2993571"/>
                <a:gd name="connsiteY19" fmla="*/ 982436 h 1404257"/>
                <a:gd name="connsiteX20" fmla="*/ 459921 w 2993571"/>
                <a:gd name="connsiteY20" fmla="*/ 1004207 h 1404257"/>
                <a:gd name="connsiteX21" fmla="*/ 484414 w 2993571"/>
                <a:gd name="connsiteY21" fmla="*/ 1015093 h 1404257"/>
                <a:gd name="connsiteX22" fmla="*/ 533400 w 2993571"/>
                <a:gd name="connsiteY22" fmla="*/ 1028700 h 1404257"/>
                <a:gd name="connsiteX23" fmla="*/ 650421 w 2993571"/>
                <a:gd name="connsiteY23" fmla="*/ 1028700 h 1404257"/>
                <a:gd name="connsiteX24" fmla="*/ 1145721 w 2993571"/>
                <a:gd name="connsiteY24" fmla="*/ 1028700 h 1404257"/>
                <a:gd name="connsiteX25" fmla="*/ 1445078 w 2993571"/>
                <a:gd name="connsiteY25" fmla="*/ 1025979 h 1404257"/>
                <a:gd name="connsiteX26" fmla="*/ 1575707 w 2993571"/>
                <a:gd name="connsiteY26" fmla="*/ 1031422 h 1404257"/>
                <a:gd name="connsiteX27" fmla="*/ 2062843 w 2993571"/>
                <a:gd name="connsiteY27" fmla="*/ 1047750 h 1404257"/>
                <a:gd name="connsiteX28" fmla="*/ 2226128 w 2993571"/>
                <a:gd name="connsiteY28" fmla="*/ 1053193 h 1404257"/>
                <a:gd name="connsiteX29" fmla="*/ 2615293 w 2993571"/>
                <a:gd name="connsiteY29" fmla="*/ 1053193 h 1404257"/>
                <a:gd name="connsiteX30" fmla="*/ 2691493 w 2993571"/>
                <a:gd name="connsiteY30" fmla="*/ 1050472 h 1404257"/>
                <a:gd name="connsiteX31" fmla="*/ 2729593 w 2993571"/>
                <a:gd name="connsiteY31" fmla="*/ 1042307 h 1404257"/>
                <a:gd name="connsiteX32" fmla="*/ 2756807 w 2993571"/>
                <a:gd name="connsiteY32" fmla="*/ 1028700 h 1404257"/>
                <a:gd name="connsiteX33" fmla="*/ 2775857 w 2993571"/>
                <a:gd name="connsiteY33" fmla="*/ 1004207 h 1404257"/>
                <a:gd name="connsiteX34" fmla="*/ 2792186 w 2993571"/>
                <a:gd name="connsiteY34" fmla="*/ 971550 h 1404257"/>
                <a:gd name="connsiteX35" fmla="*/ 2789464 w 2993571"/>
                <a:gd name="connsiteY35" fmla="*/ 947057 h 1404257"/>
                <a:gd name="connsiteX36" fmla="*/ 2743200 w 2993571"/>
                <a:gd name="connsiteY36" fmla="*/ 693965 h 1404257"/>
                <a:gd name="connsiteX37" fmla="*/ 2667000 w 2993571"/>
                <a:gd name="connsiteY37" fmla="*/ 359229 h 1404257"/>
                <a:gd name="connsiteX38" fmla="*/ 2607128 w 2993571"/>
                <a:gd name="connsiteY38" fmla="*/ 119743 h 1404257"/>
                <a:gd name="connsiteX39" fmla="*/ 2789464 w 2993571"/>
                <a:gd name="connsiteY39" fmla="*/ 0 h 1404257"/>
                <a:gd name="connsiteX40" fmla="*/ 2813957 w 2993571"/>
                <a:gd name="connsiteY40" fmla="*/ 136072 h 1404257"/>
                <a:gd name="connsiteX41" fmla="*/ 2841171 w 2993571"/>
                <a:gd name="connsiteY41" fmla="*/ 288472 h 1404257"/>
                <a:gd name="connsiteX42" fmla="*/ 2876550 w 2993571"/>
                <a:gd name="connsiteY42" fmla="*/ 498022 h 1404257"/>
                <a:gd name="connsiteX43" fmla="*/ 2914650 w 2993571"/>
                <a:gd name="connsiteY43" fmla="*/ 723900 h 1404257"/>
                <a:gd name="connsiteX44" fmla="*/ 2936421 w 2993571"/>
                <a:gd name="connsiteY44" fmla="*/ 835479 h 1404257"/>
                <a:gd name="connsiteX45" fmla="*/ 2958193 w 2993571"/>
                <a:gd name="connsiteY45" fmla="*/ 960665 h 1404257"/>
                <a:gd name="connsiteX46" fmla="*/ 2974521 w 2993571"/>
                <a:gd name="connsiteY46" fmla="*/ 1039586 h 1404257"/>
                <a:gd name="connsiteX47" fmla="*/ 2993571 w 2993571"/>
                <a:gd name="connsiteY47" fmla="*/ 1094015 h 1404257"/>
                <a:gd name="connsiteX48" fmla="*/ 2979964 w 2993571"/>
                <a:gd name="connsiteY48" fmla="*/ 1132115 h 1404257"/>
                <a:gd name="connsiteX49" fmla="*/ 2952750 w 2993571"/>
                <a:gd name="connsiteY49" fmla="*/ 1205593 h 1404257"/>
                <a:gd name="connsiteX50" fmla="*/ 2909207 w 2993571"/>
                <a:gd name="connsiteY50" fmla="*/ 1300843 h 1404257"/>
                <a:gd name="connsiteX51" fmla="*/ 2865664 w 2993571"/>
                <a:gd name="connsiteY51" fmla="*/ 1360715 h 1404257"/>
                <a:gd name="connsiteX52" fmla="*/ 2835728 w 2993571"/>
                <a:gd name="connsiteY52" fmla="*/ 1387929 h 1404257"/>
                <a:gd name="connsiteX53" fmla="*/ 2805793 w 2993571"/>
                <a:gd name="connsiteY53" fmla="*/ 1401536 h 1404257"/>
                <a:gd name="connsiteX54" fmla="*/ 2778578 w 2993571"/>
                <a:gd name="connsiteY54" fmla="*/ 1404257 h 1404257"/>
                <a:gd name="connsiteX55" fmla="*/ 2754086 w 2993571"/>
                <a:gd name="connsiteY55" fmla="*/ 1396093 h 1404257"/>
                <a:gd name="connsiteX56" fmla="*/ 2705100 w 2993571"/>
                <a:gd name="connsiteY56" fmla="*/ 1368879 h 1404257"/>
                <a:gd name="connsiteX57" fmla="*/ 2634343 w 2993571"/>
                <a:gd name="connsiteY57" fmla="*/ 1330779 h 1404257"/>
                <a:gd name="connsiteX58" fmla="*/ 2558143 w 2993571"/>
                <a:gd name="connsiteY58" fmla="*/ 1300843 h 1404257"/>
                <a:gd name="connsiteX59" fmla="*/ 2481943 w 2993571"/>
                <a:gd name="connsiteY59" fmla="*/ 1284515 h 1404257"/>
                <a:gd name="connsiteX60" fmla="*/ 2403021 w 2993571"/>
                <a:gd name="connsiteY60" fmla="*/ 1276350 h 1404257"/>
                <a:gd name="connsiteX61" fmla="*/ 2253343 w 2993571"/>
                <a:gd name="connsiteY61" fmla="*/ 1270907 h 1404257"/>
                <a:gd name="connsiteX62" fmla="*/ 1594757 w 2993571"/>
                <a:gd name="connsiteY62" fmla="*/ 1257300 h 1404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993571" h="1404257">
                  <a:moveTo>
                    <a:pt x="1594757" y="1257300"/>
                  </a:moveTo>
                  <a:lnTo>
                    <a:pt x="1118507" y="1251857"/>
                  </a:lnTo>
                  <a:lnTo>
                    <a:pt x="644978" y="1254579"/>
                  </a:lnTo>
                  <a:lnTo>
                    <a:pt x="598714" y="1268186"/>
                  </a:lnTo>
                  <a:lnTo>
                    <a:pt x="560614" y="1273629"/>
                  </a:lnTo>
                  <a:lnTo>
                    <a:pt x="476250" y="1279072"/>
                  </a:lnTo>
                  <a:lnTo>
                    <a:pt x="413657" y="1276350"/>
                  </a:lnTo>
                  <a:lnTo>
                    <a:pt x="359228" y="1268186"/>
                  </a:lnTo>
                  <a:lnTo>
                    <a:pt x="307521" y="1251857"/>
                  </a:lnTo>
                  <a:lnTo>
                    <a:pt x="220436" y="1216479"/>
                  </a:lnTo>
                  <a:lnTo>
                    <a:pt x="117021" y="1167493"/>
                  </a:lnTo>
                  <a:lnTo>
                    <a:pt x="51707" y="1123950"/>
                  </a:lnTo>
                  <a:lnTo>
                    <a:pt x="21771" y="1099457"/>
                  </a:lnTo>
                  <a:lnTo>
                    <a:pt x="5443" y="1077686"/>
                  </a:lnTo>
                  <a:lnTo>
                    <a:pt x="0" y="1055915"/>
                  </a:lnTo>
                  <a:lnTo>
                    <a:pt x="8164" y="1031422"/>
                  </a:lnTo>
                  <a:lnTo>
                    <a:pt x="27214" y="1004207"/>
                  </a:lnTo>
                  <a:lnTo>
                    <a:pt x="62593" y="979715"/>
                  </a:lnTo>
                  <a:lnTo>
                    <a:pt x="117021" y="947057"/>
                  </a:lnTo>
                  <a:lnTo>
                    <a:pt x="432707" y="982436"/>
                  </a:lnTo>
                  <a:lnTo>
                    <a:pt x="459921" y="1004207"/>
                  </a:lnTo>
                  <a:lnTo>
                    <a:pt x="484414" y="1015093"/>
                  </a:lnTo>
                  <a:lnTo>
                    <a:pt x="533400" y="1028700"/>
                  </a:lnTo>
                  <a:lnTo>
                    <a:pt x="650421" y="1028700"/>
                  </a:lnTo>
                  <a:lnTo>
                    <a:pt x="1145721" y="1028700"/>
                  </a:lnTo>
                  <a:lnTo>
                    <a:pt x="1445078" y="1025979"/>
                  </a:lnTo>
                  <a:lnTo>
                    <a:pt x="1575707" y="1031422"/>
                  </a:lnTo>
                  <a:lnTo>
                    <a:pt x="2062843" y="1047750"/>
                  </a:lnTo>
                  <a:lnTo>
                    <a:pt x="2226128" y="1053193"/>
                  </a:lnTo>
                  <a:lnTo>
                    <a:pt x="2615293" y="1053193"/>
                  </a:lnTo>
                  <a:lnTo>
                    <a:pt x="2691493" y="1050472"/>
                  </a:lnTo>
                  <a:lnTo>
                    <a:pt x="2729593" y="1042307"/>
                  </a:lnTo>
                  <a:lnTo>
                    <a:pt x="2756807" y="1028700"/>
                  </a:lnTo>
                  <a:lnTo>
                    <a:pt x="2775857" y="1004207"/>
                  </a:lnTo>
                  <a:lnTo>
                    <a:pt x="2792186" y="971550"/>
                  </a:lnTo>
                  <a:lnTo>
                    <a:pt x="2789464" y="947057"/>
                  </a:lnTo>
                  <a:lnTo>
                    <a:pt x="2743200" y="693965"/>
                  </a:lnTo>
                  <a:lnTo>
                    <a:pt x="2667000" y="359229"/>
                  </a:lnTo>
                  <a:lnTo>
                    <a:pt x="2607128" y="119743"/>
                  </a:lnTo>
                  <a:lnTo>
                    <a:pt x="2789464" y="0"/>
                  </a:lnTo>
                  <a:lnTo>
                    <a:pt x="2813957" y="136072"/>
                  </a:lnTo>
                  <a:lnTo>
                    <a:pt x="2841171" y="288472"/>
                  </a:lnTo>
                  <a:lnTo>
                    <a:pt x="2876550" y="498022"/>
                  </a:lnTo>
                  <a:lnTo>
                    <a:pt x="2914650" y="723900"/>
                  </a:lnTo>
                  <a:lnTo>
                    <a:pt x="2936421" y="835479"/>
                  </a:lnTo>
                  <a:lnTo>
                    <a:pt x="2958193" y="960665"/>
                  </a:lnTo>
                  <a:lnTo>
                    <a:pt x="2974521" y="1039586"/>
                  </a:lnTo>
                  <a:lnTo>
                    <a:pt x="2993571" y="1094015"/>
                  </a:lnTo>
                  <a:lnTo>
                    <a:pt x="2979964" y="1132115"/>
                  </a:lnTo>
                  <a:lnTo>
                    <a:pt x="2952750" y="1205593"/>
                  </a:lnTo>
                  <a:lnTo>
                    <a:pt x="2909207" y="1300843"/>
                  </a:lnTo>
                  <a:lnTo>
                    <a:pt x="2865664" y="1360715"/>
                  </a:lnTo>
                  <a:lnTo>
                    <a:pt x="2835728" y="1387929"/>
                  </a:lnTo>
                  <a:lnTo>
                    <a:pt x="2805793" y="1401536"/>
                  </a:lnTo>
                  <a:lnTo>
                    <a:pt x="2778578" y="1404257"/>
                  </a:lnTo>
                  <a:lnTo>
                    <a:pt x="2754086" y="1396093"/>
                  </a:lnTo>
                  <a:lnTo>
                    <a:pt x="2705100" y="1368879"/>
                  </a:lnTo>
                  <a:lnTo>
                    <a:pt x="2634343" y="1330779"/>
                  </a:lnTo>
                  <a:lnTo>
                    <a:pt x="2558143" y="1300843"/>
                  </a:lnTo>
                  <a:lnTo>
                    <a:pt x="2481943" y="1284515"/>
                  </a:lnTo>
                  <a:lnTo>
                    <a:pt x="2403021" y="1276350"/>
                  </a:lnTo>
                  <a:lnTo>
                    <a:pt x="2253343" y="1270907"/>
                  </a:lnTo>
                  <a:lnTo>
                    <a:pt x="1594757" y="1257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6">
              <a:extLst>
                <a:ext uri="{FF2B5EF4-FFF2-40B4-BE49-F238E27FC236}">
                  <a16:creationId xmlns:a16="http://schemas.microsoft.com/office/drawing/2014/main" id="{27F8556E-2234-4BBB-84A8-8A6538FD7FB5}"/>
                </a:ext>
              </a:extLst>
            </p:cNvPr>
            <p:cNvSpPr/>
            <p:nvPr/>
          </p:nvSpPr>
          <p:spPr>
            <a:xfrm>
              <a:off x="3821113" y="5348288"/>
              <a:ext cx="579437" cy="419100"/>
            </a:xfrm>
            <a:custGeom>
              <a:avLst/>
              <a:gdLst>
                <a:gd name="connsiteX0" fmla="*/ 190500 w 578644"/>
                <a:gd name="connsiteY0" fmla="*/ 33337 h 419100"/>
                <a:gd name="connsiteX1" fmla="*/ 445294 w 578644"/>
                <a:gd name="connsiteY1" fmla="*/ 88106 h 419100"/>
                <a:gd name="connsiteX2" fmla="*/ 461963 w 578644"/>
                <a:gd name="connsiteY2" fmla="*/ 90487 h 419100"/>
                <a:gd name="connsiteX3" fmla="*/ 490538 w 578644"/>
                <a:gd name="connsiteY3" fmla="*/ 85725 h 419100"/>
                <a:gd name="connsiteX4" fmla="*/ 578644 w 578644"/>
                <a:gd name="connsiteY4" fmla="*/ 28575 h 419100"/>
                <a:gd name="connsiteX5" fmla="*/ 528638 w 578644"/>
                <a:gd name="connsiteY5" fmla="*/ 419100 h 419100"/>
                <a:gd name="connsiteX6" fmla="*/ 485775 w 578644"/>
                <a:gd name="connsiteY6" fmla="*/ 383381 h 419100"/>
                <a:gd name="connsiteX7" fmla="*/ 419100 w 578644"/>
                <a:gd name="connsiteY7" fmla="*/ 309562 h 419100"/>
                <a:gd name="connsiteX8" fmla="*/ 381000 w 578644"/>
                <a:gd name="connsiteY8" fmla="*/ 273843 h 419100"/>
                <a:gd name="connsiteX9" fmla="*/ 330994 w 578644"/>
                <a:gd name="connsiteY9" fmla="*/ 235743 h 419100"/>
                <a:gd name="connsiteX10" fmla="*/ 276225 w 578644"/>
                <a:gd name="connsiteY10" fmla="*/ 202406 h 419100"/>
                <a:gd name="connsiteX11" fmla="*/ 200025 w 578644"/>
                <a:gd name="connsiteY11" fmla="*/ 157162 h 419100"/>
                <a:gd name="connsiteX12" fmla="*/ 128588 w 578644"/>
                <a:gd name="connsiteY12" fmla="*/ 119062 h 419100"/>
                <a:gd name="connsiteX13" fmla="*/ 76200 w 578644"/>
                <a:gd name="connsiteY13" fmla="*/ 95250 h 419100"/>
                <a:gd name="connsiteX14" fmla="*/ 33338 w 578644"/>
                <a:gd name="connsiteY14" fmla="*/ 73818 h 419100"/>
                <a:gd name="connsiteX15" fmla="*/ 16669 w 578644"/>
                <a:gd name="connsiteY15" fmla="*/ 59531 h 419100"/>
                <a:gd name="connsiteX16" fmla="*/ 4763 w 578644"/>
                <a:gd name="connsiteY16" fmla="*/ 45243 h 419100"/>
                <a:gd name="connsiteX17" fmla="*/ 0 w 578644"/>
                <a:gd name="connsiteY17" fmla="*/ 26193 h 419100"/>
                <a:gd name="connsiteX18" fmla="*/ 7144 w 578644"/>
                <a:gd name="connsiteY18" fmla="*/ 9525 h 419100"/>
                <a:gd name="connsiteX19" fmla="*/ 26194 w 578644"/>
                <a:gd name="connsiteY19" fmla="*/ 2381 h 419100"/>
                <a:gd name="connsiteX20" fmla="*/ 50007 w 578644"/>
                <a:gd name="connsiteY20" fmla="*/ 0 h 419100"/>
                <a:gd name="connsiteX21" fmla="*/ 190500 w 578644"/>
                <a:gd name="connsiteY21" fmla="*/ 33337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8644" h="419100">
                  <a:moveTo>
                    <a:pt x="190500" y="33337"/>
                  </a:moveTo>
                  <a:lnTo>
                    <a:pt x="445294" y="88106"/>
                  </a:lnTo>
                  <a:lnTo>
                    <a:pt x="461963" y="90487"/>
                  </a:lnTo>
                  <a:lnTo>
                    <a:pt x="490538" y="85725"/>
                  </a:lnTo>
                  <a:lnTo>
                    <a:pt x="578644" y="28575"/>
                  </a:lnTo>
                  <a:lnTo>
                    <a:pt x="528638" y="419100"/>
                  </a:lnTo>
                  <a:lnTo>
                    <a:pt x="485775" y="383381"/>
                  </a:lnTo>
                  <a:lnTo>
                    <a:pt x="419100" y="309562"/>
                  </a:lnTo>
                  <a:lnTo>
                    <a:pt x="381000" y="273843"/>
                  </a:lnTo>
                  <a:lnTo>
                    <a:pt x="330994" y="235743"/>
                  </a:lnTo>
                  <a:lnTo>
                    <a:pt x="276225" y="202406"/>
                  </a:lnTo>
                  <a:lnTo>
                    <a:pt x="200025" y="157162"/>
                  </a:lnTo>
                  <a:lnTo>
                    <a:pt x="128588" y="119062"/>
                  </a:lnTo>
                  <a:lnTo>
                    <a:pt x="76200" y="95250"/>
                  </a:lnTo>
                  <a:lnTo>
                    <a:pt x="33338" y="73818"/>
                  </a:lnTo>
                  <a:lnTo>
                    <a:pt x="16669" y="59531"/>
                  </a:lnTo>
                  <a:lnTo>
                    <a:pt x="4763" y="45243"/>
                  </a:lnTo>
                  <a:lnTo>
                    <a:pt x="0" y="26193"/>
                  </a:lnTo>
                  <a:lnTo>
                    <a:pt x="7144" y="9525"/>
                  </a:lnTo>
                  <a:lnTo>
                    <a:pt x="26194" y="2381"/>
                  </a:lnTo>
                  <a:lnTo>
                    <a:pt x="50007" y="0"/>
                  </a:lnTo>
                  <a:lnTo>
                    <a:pt x="190500" y="33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2">
              <a:extLst>
                <a:ext uri="{FF2B5EF4-FFF2-40B4-BE49-F238E27FC236}">
                  <a16:creationId xmlns:a16="http://schemas.microsoft.com/office/drawing/2014/main" id="{9CF6A03F-3728-47CF-A5DD-1E55F79451C8}"/>
                </a:ext>
              </a:extLst>
            </p:cNvPr>
            <p:cNvSpPr/>
            <p:nvPr/>
          </p:nvSpPr>
          <p:spPr>
            <a:xfrm>
              <a:off x="3448050" y="3600450"/>
              <a:ext cx="1017588" cy="333375"/>
            </a:xfrm>
            <a:custGeom>
              <a:avLst/>
              <a:gdLst>
                <a:gd name="connsiteX0" fmla="*/ 459581 w 1016794"/>
                <a:gd name="connsiteY0" fmla="*/ 259556 h 333375"/>
                <a:gd name="connsiteX1" fmla="*/ 0 w 1016794"/>
                <a:gd name="connsiteY1" fmla="*/ 333375 h 333375"/>
                <a:gd name="connsiteX2" fmla="*/ 0 w 1016794"/>
                <a:gd name="connsiteY2" fmla="*/ 135731 h 333375"/>
                <a:gd name="connsiteX3" fmla="*/ 128588 w 1016794"/>
                <a:gd name="connsiteY3" fmla="*/ 140494 h 333375"/>
                <a:gd name="connsiteX4" fmla="*/ 207169 w 1016794"/>
                <a:gd name="connsiteY4" fmla="*/ 135731 h 333375"/>
                <a:gd name="connsiteX5" fmla="*/ 311944 w 1016794"/>
                <a:gd name="connsiteY5" fmla="*/ 119063 h 333375"/>
                <a:gd name="connsiteX6" fmla="*/ 511969 w 1016794"/>
                <a:gd name="connsiteY6" fmla="*/ 80963 h 333375"/>
                <a:gd name="connsiteX7" fmla="*/ 726281 w 1016794"/>
                <a:gd name="connsiteY7" fmla="*/ 42863 h 333375"/>
                <a:gd name="connsiteX8" fmla="*/ 1016794 w 1016794"/>
                <a:gd name="connsiteY8" fmla="*/ 0 h 333375"/>
                <a:gd name="connsiteX9" fmla="*/ 1016794 w 1016794"/>
                <a:gd name="connsiteY9" fmla="*/ 185738 h 333375"/>
                <a:gd name="connsiteX10" fmla="*/ 716756 w 1016794"/>
                <a:gd name="connsiteY10" fmla="*/ 223838 h 333375"/>
                <a:gd name="connsiteX11" fmla="*/ 459581 w 1016794"/>
                <a:gd name="connsiteY11" fmla="*/ 259556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16794" h="333375">
                  <a:moveTo>
                    <a:pt x="459581" y="259556"/>
                  </a:moveTo>
                  <a:lnTo>
                    <a:pt x="0" y="333375"/>
                  </a:lnTo>
                  <a:lnTo>
                    <a:pt x="0" y="135731"/>
                  </a:lnTo>
                  <a:lnTo>
                    <a:pt x="128588" y="140494"/>
                  </a:lnTo>
                  <a:lnTo>
                    <a:pt x="207169" y="135731"/>
                  </a:lnTo>
                  <a:lnTo>
                    <a:pt x="311944" y="119063"/>
                  </a:lnTo>
                  <a:lnTo>
                    <a:pt x="511969" y="80963"/>
                  </a:lnTo>
                  <a:lnTo>
                    <a:pt x="726281" y="42863"/>
                  </a:lnTo>
                  <a:lnTo>
                    <a:pt x="1016794" y="0"/>
                  </a:lnTo>
                  <a:lnTo>
                    <a:pt x="1016794" y="185738"/>
                  </a:lnTo>
                  <a:lnTo>
                    <a:pt x="716756" y="223838"/>
                  </a:lnTo>
                  <a:lnTo>
                    <a:pt x="459581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3">
              <a:extLst>
                <a:ext uri="{FF2B5EF4-FFF2-40B4-BE49-F238E27FC236}">
                  <a16:creationId xmlns:a16="http://schemas.microsoft.com/office/drawing/2014/main" id="{F5F0D0A8-C920-45CA-ADE5-123DBA9219F9}"/>
                </a:ext>
              </a:extLst>
            </p:cNvPr>
            <p:cNvSpPr/>
            <p:nvPr/>
          </p:nvSpPr>
          <p:spPr>
            <a:xfrm>
              <a:off x="3357563" y="4248150"/>
              <a:ext cx="1090612" cy="334963"/>
            </a:xfrm>
            <a:custGeom>
              <a:avLst/>
              <a:gdLst>
                <a:gd name="connsiteX0" fmla="*/ 428625 w 1090612"/>
                <a:gd name="connsiteY0" fmla="*/ 250031 h 335756"/>
                <a:gd name="connsiteX1" fmla="*/ 0 w 1090612"/>
                <a:gd name="connsiteY1" fmla="*/ 335756 h 335756"/>
                <a:gd name="connsiteX2" fmla="*/ 7143 w 1090612"/>
                <a:gd name="connsiteY2" fmla="*/ 157163 h 335756"/>
                <a:gd name="connsiteX3" fmla="*/ 240506 w 1090612"/>
                <a:gd name="connsiteY3" fmla="*/ 121444 h 335756"/>
                <a:gd name="connsiteX4" fmla="*/ 514350 w 1090612"/>
                <a:gd name="connsiteY4" fmla="*/ 78581 h 335756"/>
                <a:gd name="connsiteX5" fmla="*/ 792956 w 1090612"/>
                <a:gd name="connsiteY5" fmla="*/ 35719 h 335756"/>
                <a:gd name="connsiteX6" fmla="*/ 1090612 w 1090612"/>
                <a:gd name="connsiteY6" fmla="*/ 0 h 335756"/>
                <a:gd name="connsiteX7" fmla="*/ 1083468 w 1090612"/>
                <a:gd name="connsiteY7" fmla="*/ 159544 h 335756"/>
                <a:gd name="connsiteX8" fmla="*/ 790575 w 1090612"/>
                <a:gd name="connsiteY8" fmla="*/ 192881 h 335756"/>
                <a:gd name="connsiteX9" fmla="*/ 428625 w 1090612"/>
                <a:gd name="connsiteY9" fmla="*/ 250031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90612" h="335756">
                  <a:moveTo>
                    <a:pt x="428625" y="250031"/>
                  </a:moveTo>
                  <a:lnTo>
                    <a:pt x="0" y="335756"/>
                  </a:lnTo>
                  <a:lnTo>
                    <a:pt x="7143" y="157163"/>
                  </a:lnTo>
                  <a:lnTo>
                    <a:pt x="240506" y="121444"/>
                  </a:lnTo>
                  <a:lnTo>
                    <a:pt x="514350" y="78581"/>
                  </a:lnTo>
                  <a:lnTo>
                    <a:pt x="792956" y="35719"/>
                  </a:lnTo>
                  <a:lnTo>
                    <a:pt x="1090612" y="0"/>
                  </a:lnTo>
                  <a:lnTo>
                    <a:pt x="1083468" y="159544"/>
                  </a:lnTo>
                  <a:lnTo>
                    <a:pt x="790575" y="192881"/>
                  </a:lnTo>
                  <a:lnTo>
                    <a:pt x="428625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24">
              <a:extLst>
                <a:ext uri="{FF2B5EF4-FFF2-40B4-BE49-F238E27FC236}">
                  <a16:creationId xmlns:a16="http://schemas.microsoft.com/office/drawing/2014/main" id="{EDF10903-AE5A-4CCC-A6D1-D604F2A97C96}"/>
                </a:ext>
              </a:extLst>
            </p:cNvPr>
            <p:cNvSpPr/>
            <p:nvPr/>
          </p:nvSpPr>
          <p:spPr>
            <a:xfrm rot="16200000">
              <a:off x="5393532" y="4121944"/>
              <a:ext cx="2319337" cy="1216025"/>
            </a:xfrm>
            <a:custGeom>
              <a:avLst/>
              <a:gdLst>
                <a:gd name="connsiteX0" fmla="*/ 1076325 w 2319338"/>
                <a:gd name="connsiteY0" fmla="*/ 569119 h 1216819"/>
                <a:gd name="connsiteX1" fmla="*/ 1245394 w 2319338"/>
                <a:gd name="connsiteY1" fmla="*/ 628650 h 1216819"/>
                <a:gd name="connsiteX2" fmla="*/ 1390650 w 2319338"/>
                <a:gd name="connsiteY2" fmla="*/ 676275 h 1216819"/>
                <a:gd name="connsiteX3" fmla="*/ 1516857 w 2319338"/>
                <a:gd name="connsiteY3" fmla="*/ 714375 h 1216819"/>
                <a:gd name="connsiteX4" fmla="*/ 1678782 w 2319338"/>
                <a:gd name="connsiteY4" fmla="*/ 757238 h 1216819"/>
                <a:gd name="connsiteX5" fmla="*/ 1800225 w 2319338"/>
                <a:gd name="connsiteY5" fmla="*/ 788194 h 1216819"/>
                <a:gd name="connsiteX6" fmla="*/ 1959769 w 2319338"/>
                <a:gd name="connsiteY6" fmla="*/ 823913 h 1216819"/>
                <a:gd name="connsiteX7" fmla="*/ 2083594 w 2319338"/>
                <a:gd name="connsiteY7" fmla="*/ 852488 h 1216819"/>
                <a:gd name="connsiteX8" fmla="*/ 2159794 w 2319338"/>
                <a:gd name="connsiteY8" fmla="*/ 866775 h 1216819"/>
                <a:gd name="connsiteX9" fmla="*/ 2219325 w 2319338"/>
                <a:gd name="connsiteY9" fmla="*/ 876300 h 1216819"/>
                <a:gd name="connsiteX10" fmla="*/ 2264569 w 2319338"/>
                <a:gd name="connsiteY10" fmla="*/ 878682 h 1216819"/>
                <a:gd name="connsiteX11" fmla="*/ 2283619 w 2319338"/>
                <a:gd name="connsiteY11" fmla="*/ 871538 h 1216819"/>
                <a:gd name="connsiteX12" fmla="*/ 2319338 w 2319338"/>
                <a:gd name="connsiteY12" fmla="*/ 823913 h 1216819"/>
                <a:gd name="connsiteX13" fmla="*/ 2140744 w 2319338"/>
                <a:gd name="connsiteY13" fmla="*/ 1216819 h 1216819"/>
                <a:gd name="connsiteX14" fmla="*/ 2112169 w 2319338"/>
                <a:gd name="connsiteY14" fmla="*/ 1190625 h 1216819"/>
                <a:gd name="connsiteX15" fmla="*/ 2057400 w 2319338"/>
                <a:gd name="connsiteY15" fmla="*/ 1135857 h 1216819"/>
                <a:gd name="connsiteX16" fmla="*/ 2016919 w 2319338"/>
                <a:gd name="connsiteY16" fmla="*/ 1102519 h 1216819"/>
                <a:gd name="connsiteX17" fmla="*/ 1957388 w 2319338"/>
                <a:gd name="connsiteY17" fmla="*/ 1083469 h 1216819"/>
                <a:gd name="connsiteX18" fmla="*/ 1702594 w 2319338"/>
                <a:gd name="connsiteY18" fmla="*/ 1009650 h 1216819"/>
                <a:gd name="connsiteX19" fmla="*/ 1421607 w 2319338"/>
                <a:gd name="connsiteY19" fmla="*/ 921544 h 1216819"/>
                <a:gd name="connsiteX20" fmla="*/ 1173957 w 2319338"/>
                <a:gd name="connsiteY20" fmla="*/ 840582 h 1216819"/>
                <a:gd name="connsiteX21" fmla="*/ 923925 w 2319338"/>
                <a:gd name="connsiteY21" fmla="*/ 750094 h 1216819"/>
                <a:gd name="connsiteX22" fmla="*/ 726282 w 2319338"/>
                <a:gd name="connsiteY22" fmla="*/ 673894 h 1216819"/>
                <a:gd name="connsiteX23" fmla="*/ 569119 w 2319338"/>
                <a:gd name="connsiteY23" fmla="*/ 604838 h 1216819"/>
                <a:gd name="connsiteX24" fmla="*/ 473869 w 2319338"/>
                <a:gd name="connsiteY24" fmla="*/ 554832 h 1216819"/>
                <a:gd name="connsiteX25" fmla="*/ 385763 w 2319338"/>
                <a:gd name="connsiteY25" fmla="*/ 500063 h 1216819"/>
                <a:gd name="connsiteX26" fmla="*/ 285750 w 2319338"/>
                <a:gd name="connsiteY26" fmla="*/ 433388 h 1216819"/>
                <a:gd name="connsiteX27" fmla="*/ 202407 w 2319338"/>
                <a:gd name="connsiteY27" fmla="*/ 371475 h 1216819"/>
                <a:gd name="connsiteX28" fmla="*/ 166688 w 2319338"/>
                <a:gd name="connsiteY28" fmla="*/ 335757 h 1216819"/>
                <a:gd name="connsiteX29" fmla="*/ 107157 w 2319338"/>
                <a:gd name="connsiteY29" fmla="*/ 278607 h 1216819"/>
                <a:gd name="connsiteX30" fmla="*/ 76200 w 2319338"/>
                <a:gd name="connsiteY30" fmla="*/ 245269 h 1216819"/>
                <a:gd name="connsiteX31" fmla="*/ 45244 w 2319338"/>
                <a:gd name="connsiteY31" fmla="*/ 204788 h 1216819"/>
                <a:gd name="connsiteX32" fmla="*/ 23813 w 2319338"/>
                <a:gd name="connsiteY32" fmla="*/ 164307 h 1216819"/>
                <a:gd name="connsiteX33" fmla="*/ 7144 w 2319338"/>
                <a:gd name="connsiteY33" fmla="*/ 111919 h 1216819"/>
                <a:gd name="connsiteX34" fmla="*/ 0 w 2319338"/>
                <a:gd name="connsiteY34" fmla="*/ 78582 h 1216819"/>
                <a:gd name="connsiteX35" fmla="*/ 4763 w 2319338"/>
                <a:gd name="connsiteY35" fmla="*/ 52388 h 1216819"/>
                <a:gd name="connsiteX36" fmla="*/ 14288 w 2319338"/>
                <a:gd name="connsiteY36" fmla="*/ 30957 h 1216819"/>
                <a:gd name="connsiteX37" fmla="*/ 38100 w 2319338"/>
                <a:gd name="connsiteY37" fmla="*/ 14288 h 1216819"/>
                <a:gd name="connsiteX38" fmla="*/ 88107 w 2319338"/>
                <a:gd name="connsiteY38" fmla="*/ 4763 h 1216819"/>
                <a:gd name="connsiteX39" fmla="*/ 133350 w 2319338"/>
                <a:gd name="connsiteY39" fmla="*/ 0 h 1216819"/>
                <a:gd name="connsiteX40" fmla="*/ 490538 w 2319338"/>
                <a:gd name="connsiteY40" fmla="*/ 200025 h 1216819"/>
                <a:gd name="connsiteX41" fmla="*/ 519113 w 2319338"/>
                <a:gd name="connsiteY41" fmla="*/ 238125 h 1216819"/>
                <a:gd name="connsiteX42" fmla="*/ 557213 w 2319338"/>
                <a:gd name="connsiteY42" fmla="*/ 276225 h 1216819"/>
                <a:gd name="connsiteX43" fmla="*/ 595313 w 2319338"/>
                <a:gd name="connsiteY43" fmla="*/ 316707 h 1216819"/>
                <a:gd name="connsiteX44" fmla="*/ 650082 w 2319338"/>
                <a:gd name="connsiteY44" fmla="*/ 359569 h 1216819"/>
                <a:gd name="connsiteX45" fmla="*/ 721519 w 2319338"/>
                <a:gd name="connsiteY45" fmla="*/ 407194 h 1216819"/>
                <a:gd name="connsiteX46" fmla="*/ 804863 w 2319338"/>
                <a:gd name="connsiteY46" fmla="*/ 452438 h 1216819"/>
                <a:gd name="connsiteX47" fmla="*/ 914400 w 2319338"/>
                <a:gd name="connsiteY47" fmla="*/ 504825 h 1216819"/>
                <a:gd name="connsiteX48" fmla="*/ 1076325 w 2319338"/>
                <a:gd name="connsiteY48" fmla="*/ 569119 h 1216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319338" h="1216819">
                  <a:moveTo>
                    <a:pt x="1076325" y="569119"/>
                  </a:moveTo>
                  <a:lnTo>
                    <a:pt x="1245394" y="628650"/>
                  </a:lnTo>
                  <a:lnTo>
                    <a:pt x="1390650" y="676275"/>
                  </a:lnTo>
                  <a:lnTo>
                    <a:pt x="1516857" y="714375"/>
                  </a:lnTo>
                  <a:lnTo>
                    <a:pt x="1678782" y="757238"/>
                  </a:lnTo>
                  <a:lnTo>
                    <a:pt x="1800225" y="788194"/>
                  </a:lnTo>
                  <a:lnTo>
                    <a:pt x="1959769" y="823913"/>
                  </a:lnTo>
                  <a:lnTo>
                    <a:pt x="2083594" y="852488"/>
                  </a:lnTo>
                  <a:lnTo>
                    <a:pt x="2159794" y="866775"/>
                  </a:lnTo>
                  <a:lnTo>
                    <a:pt x="2219325" y="876300"/>
                  </a:lnTo>
                  <a:lnTo>
                    <a:pt x="2264569" y="878682"/>
                  </a:lnTo>
                  <a:lnTo>
                    <a:pt x="2283619" y="871538"/>
                  </a:lnTo>
                  <a:lnTo>
                    <a:pt x="2319338" y="823913"/>
                  </a:lnTo>
                  <a:lnTo>
                    <a:pt x="2140744" y="1216819"/>
                  </a:lnTo>
                  <a:lnTo>
                    <a:pt x="2112169" y="1190625"/>
                  </a:lnTo>
                  <a:lnTo>
                    <a:pt x="2057400" y="1135857"/>
                  </a:lnTo>
                  <a:lnTo>
                    <a:pt x="2016919" y="1102519"/>
                  </a:lnTo>
                  <a:lnTo>
                    <a:pt x="1957388" y="1083469"/>
                  </a:lnTo>
                  <a:lnTo>
                    <a:pt x="1702594" y="1009650"/>
                  </a:lnTo>
                  <a:lnTo>
                    <a:pt x="1421607" y="921544"/>
                  </a:lnTo>
                  <a:lnTo>
                    <a:pt x="1173957" y="840582"/>
                  </a:lnTo>
                  <a:lnTo>
                    <a:pt x="923925" y="750094"/>
                  </a:lnTo>
                  <a:lnTo>
                    <a:pt x="726282" y="673894"/>
                  </a:lnTo>
                  <a:lnTo>
                    <a:pt x="569119" y="604838"/>
                  </a:lnTo>
                  <a:lnTo>
                    <a:pt x="473869" y="554832"/>
                  </a:lnTo>
                  <a:lnTo>
                    <a:pt x="385763" y="500063"/>
                  </a:lnTo>
                  <a:lnTo>
                    <a:pt x="285750" y="433388"/>
                  </a:lnTo>
                  <a:lnTo>
                    <a:pt x="202407" y="371475"/>
                  </a:lnTo>
                  <a:lnTo>
                    <a:pt x="166688" y="335757"/>
                  </a:lnTo>
                  <a:lnTo>
                    <a:pt x="107157" y="278607"/>
                  </a:lnTo>
                  <a:lnTo>
                    <a:pt x="76200" y="245269"/>
                  </a:lnTo>
                  <a:lnTo>
                    <a:pt x="45244" y="204788"/>
                  </a:lnTo>
                  <a:lnTo>
                    <a:pt x="23813" y="164307"/>
                  </a:lnTo>
                  <a:lnTo>
                    <a:pt x="7144" y="111919"/>
                  </a:lnTo>
                  <a:lnTo>
                    <a:pt x="0" y="78582"/>
                  </a:lnTo>
                  <a:lnTo>
                    <a:pt x="4763" y="52388"/>
                  </a:lnTo>
                  <a:lnTo>
                    <a:pt x="14288" y="30957"/>
                  </a:lnTo>
                  <a:lnTo>
                    <a:pt x="38100" y="14288"/>
                  </a:lnTo>
                  <a:lnTo>
                    <a:pt x="88107" y="4763"/>
                  </a:lnTo>
                  <a:lnTo>
                    <a:pt x="133350" y="0"/>
                  </a:lnTo>
                  <a:lnTo>
                    <a:pt x="490538" y="200025"/>
                  </a:lnTo>
                  <a:lnTo>
                    <a:pt x="519113" y="238125"/>
                  </a:lnTo>
                  <a:lnTo>
                    <a:pt x="557213" y="276225"/>
                  </a:lnTo>
                  <a:lnTo>
                    <a:pt x="595313" y="316707"/>
                  </a:lnTo>
                  <a:lnTo>
                    <a:pt x="650082" y="359569"/>
                  </a:lnTo>
                  <a:lnTo>
                    <a:pt x="721519" y="407194"/>
                  </a:lnTo>
                  <a:lnTo>
                    <a:pt x="804863" y="452438"/>
                  </a:lnTo>
                  <a:lnTo>
                    <a:pt x="914400" y="504825"/>
                  </a:lnTo>
                  <a:lnTo>
                    <a:pt x="1076325" y="569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27">
              <a:extLst>
                <a:ext uri="{FF2B5EF4-FFF2-40B4-BE49-F238E27FC236}">
                  <a16:creationId xmlns:a16="http://schemas.microsoft.com/office/drawing/2014/main" id="{F5EFB878-92F0-4E8D-915B-81FADCDE2713}"/>
                </a:ext>
              </a:extLst>
            </p:cNvPr>
            <p:cNvSpPr/>
            <p:nvPr/>
          </p:nvSpPr>
          <p:spPr>
            <a:xfrm>
              <a:off x="5557838" y="5310188"/>
              <a:ext cx="660400" cy="482600"/>
            </a:xfrm>
            <a:custGeom>
              <a:avLst/>
              <a:gdLst>
                <a:gd name="connsiteX0" fmla="*/ 197643 w 659606"/>
                <a:gd name="connsiteY0" fmla="*/ 69056 h 483393"/>
                <a:gd name="connsiteX1" fmla="*/ 307181 w 659606"/>
                <a:gd name="connsiteY1" fmla="*/ 107156 h 483393"/>
                <a:gd name="connsiteX2" fmla="*/ 340518 w 659606"/>
                <a:gd name="connsiteY2" fmla="*/ 116681 h 483393"/>
                <a:gd name="connsiteX3" fmla="*/ 376237 w 659606"/>
                <a:gd name="connsiteY3" fmla="*/ 121443 h 483393"/>
                <a:gd name="connsiteX4" fmla="*/ 428625 w 659606"/>
                <a:gd name="connsiteY4" fmla="*/ 126206 h 483393"/>
                <a:gd name="connsiteX5" fmla="*/ 454818 w 659606"/>
                <a:gd name="connsiteY5" fmla="*/ 126206 h 483393"/>
                <a:gd name="connsiteX6" fmla="*/ 497681 w 659606"/>
                <a:gd name="connsiteY6" fmla="*/ 123825 h 483393"/>
                <a:gd name="connsiteX7" fmla="*/ 535781 w 659606"/>
                <a:gd name="connsiteY7" fmla="*/ 114300 h 483393"/>
                <a:gd name="connsiteX8" fmla="*/ 659606 w 659606"/>
                <a:gd name="connsiteY8" fmla="*/ 47625 h 483393"/>
                <a:gd name="connsiteX9" fmla="*/ 404812 w 659606"/>
                <a:gd name="connsiteY9" fmla="*/ 483393 h 483393"/>
                <a:gd name="connsiteX10" fmla="*/ 385762 w 659606"/>
                <a:gd name="connsiteY10" fmla="*/ 454818 h 483393"/>
                <a:gd name="connsiteX11" fmla="*/ 371475 w 659606"/>
                <a:gd name="connsiteY11" fmla="*/ 416718 h 483393"/>
                <a:gd name="connsiteX12" fmla="*/ 338137 w 659606"/>
                <a:gd name="connsiteY12" fmla="*/ 361950 h 483393"/>
                <a:gd name="connsiteX13" fmla="*/ 304800 w 659606"/>
                <a:gd name="connsiteY13" fmla="*/ 314325 h 483393"/>
                <a:gd name="connsiteX14" fmla="*/ 269081 w 659606"/>
                <a:gd name="connsiteY14" fmla="*/ 271462 h 483393"/>
                <a:gd name="connsiteX15" fmla="*/ 221456 w 659606"/>
                <a:gd name="connsiteY15" fmla="*/ 221456 h 483393"/>
                <a:gd name="connsiteX16" fmla="*/ 157162 w 659606"/>
                <a:gd name="connsiteY16" fmla="*/ 164306 h 483393"/>
                <a:gd name="connsiteX17" fmla="*/ 111918 w 659606"/>
                <a:gd name="connsiteY17" fmla="*/ 130968 h 483393"/>
                <a:gd name="connsiteX18" fmla="*/ 64293 w 659606"/>
                <a:gd name="connsiteY18" fmla="*/ 100012 h 483393"/>
                <a:gd name="connsiteX19" fmla="*/ 21431 w 659606"/>
                <a:gd name="connsiteY19" fmla="*/ 73818 h 483393"/>
                <a:gd name="connsiteX20" fmla="*/ 11906 w 659606"/>
                <a:gd name="connsiteY20" fmla="*/ 64293 h 483393"/>
                <a:gd name="connsiteX21" fmla="*/ 0 w 659606"/>
                <a:gd name="connsiteY21" fmla="*/ 47625 h 483393"/>
                <a:gd name="connsiteX22" fmla="*/ 0 w 659606"/>
                <a:gd name="connsiteY22" fmla="*/ 19050 h 483393"/>
                <a:gd name="connsiteX23" fmla="*/ 4762 w 659606"/>
                <a:gd name="connsiteY23" fmla="*/ 4762 h 483393"/>
                <a:gd name="connsiteX24" fmla="*/ 19050 w 659606"/>
                <a:gd name="connsiteY24" fmla="*/ 0 h 483393"/>
                <a:gd name="connsiteX25" fmla="*/ 47625 w 659606"/>
                <a:gd name="connsiteY25" fmla="*/ 9525 h 483393"/>
                <a:gd name="connsiteX26" fmla="*/ 197643 w 659606"/>
                <a:gd name="connsiteY26" fmla="*/ 69056 h 483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59606" h="483393">
                  <a:moveTo>
                    <a:pt x="197643" y="69056"/>
                  </a:moveTo>
                  <a:lnTo>
                    <a:pt x="307181" y="107156"/>
                  </a:lnTo>
                  <a:lnTo>
                    <a:pt x="340518" y="116681"/>
                  </a:lnTo>
                  <a:lnTo>
                    <a:pt x="376237" y="121443"/>
                  </a:lnTo>
                  <a:lnTo>
                    <a:pt x="428625" y="126206"/>
                  </a:lnTo>
                  <a:lnTo>
                    <a:pt x="454818" y="126206"/>
                  </a:lnTo>
                  <a:lnTo>
                    <a:pt x="497681" y="123825"/>
                  </a:lnTo>
                  <a:lnTo>
                    <a:pt x="535781" y="114300"/>
                  </a:lnTo>
                  <a:lnTo>
                    <a:pt x="659606" y="47625"/>
                  </a:lnTo>
                  <a:lnTo>
                    <a:pt x="404812" y="483393"/>
                  </a:lnTo>
                  <a:lnTo>
                    <a:pt x="385762" y="454818"/>
                  </a:lnTo>
                  <a:lnTo>
                    <a:pt x="371475" y="416718"/>
                  </a:lnTo>
                  <a:lnTo>
                    <a:pt x="338137" y="361950"/>
                  </a:lnTo>
                  <a:lnTo>
                    <a:pt x="304800" y="314325"/>
                  </a:lnTo>
                  <a:lnTo>
                    <a:pt x="269081" y="271462"/>
                  </a:lnTo>
                  <a:lnTo>
                    <a:pt x="221456" y="221456"/>
                  </a:lnTo>
                  <a:lnTo>
                    <a:pt x="157162" y="164306"/>
                  </a:lnTo>
                  <a:lnTo>
                    <a:pt x="111918" y="130968"/>
                  </a:lnTo>
                  <a:lnTo>
                    <a:pt x="64293" y="100012"/>
                  </a:lnTo>
                  <a:lnTo>
                    <a:pt x="21431" y="73818"/>
                  </a:lnTo>
                  <a:lnTo>
                    <a:pt x="11906" y="64293"/>
                  </a:lnTo>
                  <a:lnTo>
                    <a:pt x="0" y="47625"/>
                  </a:lnTo>
                  <a:lnTo>
                    <a:pt x="0" y="19050"/>
                  </a:lnTo>
                  <a:lnTo>
                    <a:pt x="4762" y="4762"/>
                  </a:lnTo>
                  <a:lnTo>
                    <a:pt x="19050" y="0"/>
                  </a:lnTo>
                  <a:lnTo>
                    <a:pt x="47625" y="9525"/>
                  </a:lnTo>
                  <a:lnTo>
                    <a:pt x="197643" y="69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23">
              <a:extLst>
                <a:ext uri="{FF2B5EF4-FFF2-40B4-BE49-F238E27FC236}">
                  <a16:creationId xmlns:a16="http://schemas.microsoft.com/office/drawing/2014/main" id="{7150AFE0-6304-45EA-9875-5B4A00F8A308}"/>
                </a:ext>
              </a:extLst>
            </p:cNvPr>
            <p:cNvSpPr/>
            <p:nvPr/>
          </p:nvSpPr>
          <p:spPr>
            <a:xfrm rot="16200000">
              <a:off x="4122738" y="3379787"/>
              <a:ext cx="2706688" cy="1490663"/>
            </a:xfrm>
            <a:custGeom>
              <a:avLst/>
              <a:gdLst>
                <a:gd name="connsiteX0" fmla="*/ 1357433 w 2707139"/>
                <a:gd name="connsiteY0" fmla="*/ 1112735 h 1491373"/>
                <a:gd name="connsiteX1" fmla="*/ 1202886 w 2707139"/>
                <a:gd name="connsiteY1" fmla="*/ 1035461 h 1491373"/>
                <a:gd name="connsiteX2" fmla="*/ 1066370 w 2707139"/>
                <a:gd name="connsiteY2" fmla="*/ 958188 h 1491373"/>
                <a:gd name="connsiteX3" fmla="*/ 958188 w 2707139"/>
                <a:gd name="connsiteY3" fmla="*/ 891218 h 1491373"/>
                <a:gd name="connsiteX4" fmla="*/ 850005 w 2707139"/>
                <a:gd name="connsiteY4" fmla="*/ 824248 h 1491373"/>
                <a:gd name="connsiteX5" fmla="*/ 757277 w 2707139"/>
                <a:gd name="connsiteY5" fmla="*/ 759853 h 1491373"/>
                <a:gd name="connsiteX6" fmla="*/ 649095 w 2707139"/>
                <a:gd name="connsiteY6" fmla="*/ 677429 h 1491373"/>
                <a:gd name="connsiteX7" fmla="*/ 553791 w 2707139"/>
                <a:gd name="connsiteY7" fmla="*/ 602731 h 1491373"/>
                <a:gd name="connsiteX8" fmla="*/ 453336 w 2707139"/>
                <a:gd name="connsiteY8" fmla="*/ 517731 h 1491373"/>
                <a:gd name="connsiteX9" fmla="*/ 350305 w 2707139"/>
                <a:gd name="connsiteY9" fmla="*/ 425003 h 1491373"/>
                <a:gd name="connsiteX10" fmla="*/ 242122 w 2707139"/>
                <a:gd name="connsiteY10" fmla="*/ 316820 h 1491373"/>
                <a:gd name="connsiteX11" fmla="*/ 149394 w 2707139"/>
                <a:gd name="connsiteY11" fmla="*/ 216365 h 1491373"/>
                <a:gd name="connsiteX12" fmla="*/ 59242 w 2707139"/>
                <a:gd name="connsiteY12" fmla="*/ 113334 h 1491373"/>
                <a:gd name="connsiteX13" fmla="*/ 20606 w 2707139"/>
                <a:gd name="connsiteY13" fmla="*/ 72122 h 1491373"/>
                <a:gd name="connsiteX14" fmla="*/ 5151 w 2707139"/>
                <a:gd name="connsiteY14" fmla="*/ 48940 h 1491373"/>
                <a:gd name="connsiteX15" fmla="*/ 0 w 2707139"/>
                <a:gd name="connsiteY15" fmla="*/ 20606 h 1491373"/>
                <a:gd name="connsiteX16" fmla="*/ 5151 w 2707139"/>
                <a:gd name="connsiteY16" fmla="*/ 2576 h 1491373"/>
                <a:gd name="connsiteX17" fmla="*/ 20606 w 2707139"/>
                <a:gd name="connsiteY17" fmla="*/ 0 h 1491373"/>
                <a:gd name="connsiteX18" fmla="*/ 43788 w 2707139"/>
                <a:gd name="connsiteY18" fmla="*/ 2576 h 1491373"/>
                <a:gd name="connsiteX19" fmla="*/ 77273 w 2707139"/>
                <a:gd name="connsiteY19" fmla="*/ 23182 h 1491373"/>
                <a:gd name="connsiteX20" fmla="*/ 188031 w 2707139"/>
                <a:gd name="connsiteY20" fmla="*/ 121061 h 1491373"/>
                <a:gd name="connsiteX21" fmla="*/ 265304 w 2707139"/>
                <a:gd name="connsiteY21" fmla="*/ 190607 h 1491373"/>
                <a:gd name="connsiteX22" fmla="*/ 370911 w 2707139"/>
                <a:gd name="connsiteY22" fmla="*/ 275608 h 1491373"/>
                <a:gd name="connsiteX23" fmla="*/ 473942 w 2707139"/>
                <a:gd name="connsiteY23" fmla="*/ 355457 h 1491373"/>
                <a:gd name="connsiteX24" fmla="*/ 558943 w 2707139"/>
                <a:gd name="connsiteY24" fmla="*/ 422427 h 1491373"/>
                <a:gd name="connsiteX25" fmla="*/ 654246 w 2707139"/>
                <a:gd name="connsiteY25" fmla="*/ 491973 h 1491373"/>
                <a:gd name="connsiteX26" fmla="*/ 746974 w 2707139"/>
                <a:gd name="connsiteY26" fmla="*/ 556367 h 1491373"/>
                <a:gd name="connsiteX27" fmla="*/ 834551 w 2707139"/>
                <a:gd name="connsiteY27" fmla="*/ 613034 h 1491373"/>
                <a:gd name="connsiteX28" fmla="*/ 911824 w 2707139"/>
                <a:gd name="connsiteY28" fmla="*/ 661974 h 1491373"/>
                <a:gd name="connsiteX29" fmla="*/ 968491 w 2707139"/>
                <a:gd name="connsiteY29" fmla="*/ 690308 h 1491373"/>
                <a:gd name="connsiteX30" fmla="*/ 1058643 w 2707139"/>
                <a:gd name="connsiteY30" fmla="*/ 736672 h 1491373"/>
                <a:gd name="connsiteX31" fmla="*/ 1171977 w 2707139"/>
                <a:gd name="connsiteY31" fmla="*/ 793339 h 1491373"/>
                <a:gd name="connsiteX32" fmla="*/ 1300766 w 2707139"/>
                <a:gd name="connsiteY32" fmla="*/ 855157 h 1491373"/>
                <a:gd name="connsiteX33" fmla="*/ 1429554 w 2707139"/>
                <a:gd name="connsiteY33" fmla="*/ 911824 h 1491373"/>
                <a:gd name="connsiteX34" fmla="*/ 1548040 w 2707139"/>
                <a:gd name="connsiteY34" fmla="*/ 960764 h 1491373"/>
                <a:gd name="connsiteX35" fmla="*/ 1651071 w 2707139"/>
                <a:gd name="connsiteY35" fmla="*/ 999401 h 1491373"/>
                <a:gd name="connsiteX36" fmla="*/ 1766981 w 2707139"/>
                <a:gd name="connsiteY36" fmla="*/ 1043189 h 1491373"/>
                <a:gd name="connsiteX37" fmla="*/ 1947285 w 2707139"/>
                <a:gd name="connsiteY37" fmla="*/ 1102432 h 1491373"/>
                <a:gd name="connsiteX38" fmla="*/ 2060619 w 2707139"/>
                <a:gd name="connsiteY38" fmla="*/ 1125613 h 1491373"/>
                <a:gd name="connsiteX39" fmla="*/ 2240923 w 2707139"/>
                <a:gd name="connsiteY39" fmla="*/ 1161674 h 1491373"/>
                <a:gd name="connsiteX40" fmla="*/ 2310469 w 2707139"/>
                <a:gd name="connsiteY40" fmla="*/ 1171977 h 1491373"/>
                <a:gd name="connsiteX41" fmla="*/ 2364561 w 2707139"/>
                <a:gd name="connsiteY41" fmla="*/ 1177129 h 1491373"/>
                <a:gd name="connsiteX42" fmla="*/ 2416076 w 2707139"/>
                <a:gd name="connsiteY42" fmla="*/ 1177129 h 1491373"/>
                <a:gd name="connsiteX43" fmla="*/ 2472743 w 2707139"/>
                <a:gd name="connsiteY43" fmla="*/ 1169402 h 1491373"/>
                <a:gd name="connsiteX44" fmla="*/ 2555168 w 2707139"/>
                <a:gd name="connsiteY44" fmla="*/ 1141068 h 1491373"/>
                <a:gd name="connsiteX45" fmla="*/ 2616987 w 2707139"/>
                <a:gd name="connsiteY45" fmla="*/ 1110159 h 1491373"/>
                <a:gd name="connsiteX46" fmla="*/ 2645320 w 2707139"/>
                <a:gd name="connsiteY46" fmla="*/ 1089553 h 1491373"/>
                <a:gd name="connsiteX47" fmla="*/ 2663351 w 2707139"/>
                <a:gd name="connsiteY47" fmla="*/ 1086977 h 1491373"/>
                <a:gd name="connsiteX48" fmla="*/ 2689108 w 2707139"/>
                <a:gd name="connsiteY48" fmla="*/ 1092128 h 1491373"/>
                <a:gd name="connsiteX49" fmla="*/ 2704563 w 2707139"/>
                <a:gd name="connsiteY49" fmla="*/ 1110159 h 1491373"/>
                <a:gd name="connsiteX50" fmla="*/ 2707139 w 2707139"/>
                <a:gd name="connsiteY50" fmla="*/ 1130765 h 1491373"/>
                <a:gd name="connsiteX51" fmla="*/ 2683957 w 2707139"/>
                <a:gd name="connsiteY51" fmla="*/ 1182281 h 1491373"/>
                <a:gd name="connsiteX52" fmla="*/ 2611835 w 2707139"/>
                <a:gd name="connsiteY52" fmla="*/ 1303342 h 1491373"/>
                <a:gd name="connsiteX53" fmla="*/ 2524259 w 2707139"/>
                <a:gd name="connsiteY53" fmla="*/ 1432131 h 1491373"/>
                <a:gd name="connsiteX54" fmla="*/ 2493349 w 2707139"/>
                <a:gd name="connsiteY54" fmla="*/ 1468192 h 1491373"/>
                <a:gd name="connsiteX55" fmla="*/ 2467592 w 2707139"/>
                <a:gd name="connsiteY55" fmla="*/ 1486222 h 1491373"/>
                <a:gd name="connsiteX56" fmla="*/ 2436682 w 2707139"/>
                <a:gd name="connsiteY56" fmla="*/ 1491373 h 1491373"/>
                <a:gd name="connsiteX57" fmla="*/ 2392894 w 2707139"/>
                <a:gd name="connsiteY57" fmla="*/ 1488798 h 1491373"/>
                <a:gd name="connsiteX58" fmla="*/ 2356833 w 2707139"/>
                <a:gd name="connsiteY58" fmla="*/ 1478495 h 1491373"/>
                <a:gd name="connsiteX59" fmla="*/ 2310469 w 2707139"/>
                <a:gd name="connsiteY59" fmla="*/ 1455313 h 1491373"/>
                <a:gd name="connsiteX60" fmla="*/ 2251227 w 2707139"/>
                <a:gd name="connsiteY60" fmla="*/ 1421828 h 1491373"/>
                <a:gd name="connsiteX61" fmla="*/ 2189408 w 2707139"/>
                <a:gd name="connsiteY61" fmla="*/ 1398646 h 1491373"/>
                <a:gd name="connsiteX62" fmla="*/ 2086377 w 2707139"/>
                <a:gd name="connsiteY62" fmla="*/ 1372888 h 1491373"/>
                <a:gd name="connsiteX63" fmla="*/ 1973043 w 2707139"/>
                <a:gd name="connsiteY63" fmla="*/ 1349706 h 1491373"/>
                <a:gd name="connsiteX64" fmla="*/ 1805618 w 2707139"/>
                <a:gd name="connsiteY64" fmla="*/ 1290463 h 1491373"/>
                <a:gd name="connsiteX65" fmla="*/ 1622738 w 2707139"/>
                <a:gd name="connsiteY65" fmla="*/ 1223493 h 1491373"/>
                <a:gd name="connsiteX66" fmla="*/ 1493949 w 2707139"/>
                <a:gd name="connsiteY66" fmla="*/ 1169402 h 1491373"/>
                <a:gd name="connsiteX67" fmla="*/ 1357433 w 2707139"/>
                <a:gd name="connsiteY67" fmla="*/ 1112735 h 1491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707139" h="1491373">
                  <a:moveTo>
                    <a:pt x="1357433" y="1112735"/>
                  </a:moveTo>
                  <a:lnTo>
                    <a:pt x="1202886" y="1035461"/>
                  </a:lnTo>
                  <a:lnTo>
                    <a:pt x="1066370" y="958188"/>
                  </a:lnTo>
                  <a:lnTo>
                    <a:pt x="958188" y="891218"/>
                  </a:lnTo>
                  <a:lnTo>
                    <a:pt x="850005" y="824248"/>
                  </a:lnTo>
                  <a:lnTo>
                    <a:pt x="757277" y="759853"/>
                  </a:lnTo>
                  <a:lnTo>
                    <a:pt x="649095" y="677429"/>
                  </a:lnTo>
                  <a:lnTo>
                    <a:pt x="553791" y="602731"/>
                  </a:lnTo>
                  <a:lnTo>
                    <a:pt x="453336" y="517731"/>
                  </a:lnTo>
                  <a:lnTo>
                    <a:pt x="350305" y="425003"/>
                  </a:lnTo>
                  <a:lnTo>
                    <a:pt x="242122" y="316820"/>
                  </a:lnTo>
                  <a:lnTo>
                    <a:pt x="149394" y="216365"/>
                  </a:lnTo>
                  <a:lnTo>
                    <a:pt x="59242" y="113334"/>
                  </a:lnTo>
                  <a:lnTo>
                    <a:pt x="20606" y="72122"/>
                  </a:lnTo>
                  <a:lnTo>
                    <a:pt x="5151" y="48940"/>
                  </a:lnTo>
                  <a:lnTo>
                    <a:pt x="0" y="20606"/>
                  </a:lnTo>
                  <a:lnTo>
                    <a:pt x="5151" y="2576"/>
                  </a:lnTo>
                  <a:lnTo>
                    <a:pt x="20606" y="0"/>
                  </a:lnTo>
                  <a:lnTo>
                    <a:pt x="43788" y="2576"/>
                  </a:lnTo>
                  <a:lnTo>
                    <a:pt x="77273" y="23182"/>
                  </a:lnTo>
                  <a:lnTo>
                    <a:pt x="188031" y="121061"/>
                  </a:lnTo>
                  <a:lnTo>
                    <a:pt x="265304" y="190607"/>
                  </a:lnTo>
                  <a:lnTo>
                    <a:pt x="370911" y="275608"/>
                  </a:lnTo>
                  <a:lnTo>
                    <a:pt x="473942" y="355457"/>
                  </a:lnTo>
                  <a:lnTo>
                    <a:pt x="558943" y="422427"/>
                  </a:lnTo>
                  <a:lnTo>
                    <a:pt x="654246" y="491973"/>
                  </a:lnTo>
                  <a:lnTo>
                    <a:pt x="746974" y="556367"/>
                  </a:lnTo>
                  <a:lnTo>
                    <a:pt x="834551" y="613034"/>
                  </a:lnTo>
                  <a:lnTo>
                    <a:pt x="911824" y="661974"/>
                  </a:lnTo>
                  <a:lnTo>
                    <a:pt x="968491" y="690308"/>
                  </a:lnTo>
                  <a:lnTo>
                    <a:pt x="1058643" y="736672"/>
                  </a:lnTo>
                  <a:lnTo>
                    <a:pt x="1171977" y="793339"/>
                  </a:lnTo>
                  <a:lnTo>
                    <a:pt x="1300766" y="855157"/>
                  </a:lnTo>
                  <a:lnTo>
                    <a:pt x="1429554" y="911824"/>
                  </a:lnTo>
                  <a:lnTo>
                    <a:pt x="1548040" y="960764"/>
                  </a:lnTo>
                  <a:lnTo>
                    <a:pt x="1651071" y="999401"/>
                  </a:lnTo>
                  <a:lnTo>
                    <a:pt x="1766981" y="1043189"/>
                  </a:lnTo>
                  <a:lnTo>
                    <a:pt x="1947285" y="1102432"/>
                  </a:lnTo>
                  <a:lnTo>
                    <a:pt x="2060619" y="1125613"/>
                  </a:lnTo>
                  <a:lnTo>
                    <a:pt x="2240923" y="1161674"/>
                  </a:lnTo>
                  <a:lnTo>
                    <a:pt x="2310469" y="1171977"/>
                  </a:lnTo>
                  <a:lnTo>
                    <a:pt x="2364561" y="1177129"/>
                  </a:lnTo>
                  <a:lnTo>
                    <a:pt x="2416076" y="1177129"/>
                  </a:lnTo>
                  <a:lnTo>
                    <a:pt x="2472743" y="1169402"/>
                  </a:lnTo>
                  <a:lnTo>
                    <a:pt x="2555168" y="1141068"/>
                  </a:lnTo>
                  <a:lnTo>
                    <a:pt x="2616987" y="1110159"/>
                  </a:lnTo>
                  <a:lnTo>
                    <a:pt x="2645320" y="1089553"/>
                  </a:lnTo>
                  <a:lnTo>
                    <a:pt x="2663351" y="1086977"/>
                  </a:lnTo>
                  <a:lnTo>
                    <a:pt x="2689108" y="1092128"/>
                  </a:lnTo>
                  <a:lnTo>
                    <a:pt x="2704563" y="1110159"/>
                  </a:lnTo>
                  <a:lnTo>
                    <a:pt x="2707139" y="1130765"/>
                  </a:lnTo>
                  <a:lnTo>
                    <a:pt x="2683957" y="1182281"/>
                  </a:lnTo>
                  <a:lnTo>
                    <a:pt x="2611835" y="1303342"/>
                  </a:lnTo>
                  <a:lnTo>
                    <a:pt x="2524259" y="1432131"/>
                  </a:lnTo>
                  <a:lnTo>
                    <a:pt x="2493349" y="1468192"/>
                  </a:lnTo>
                  <a:lnTo>
                    <a:pt x="2467592" y="1486222"/>
                  </a:lnTo>
                  <a:lnTo>
                    <a:pt x="2436682" y="1491373"/>
                  </a:lnTo>
                  <a:lnTo>
                    <a:pt x="2392894" y="1488798"/>
                  </a:lnTo>
                  <a:lnTo>
                    <a:pt x="2356833" y="1478495"/>
                  </a:lnTo>
                  <a:lnTo>
                    <a:pt x="2310469" y="1455313"/>
                  </a:lnTo>
                  <a:lnTo>
                    <a:pt x="2251227" y="1421828"/>
                  </a:lnTo>
                  <a:lnTo>
                    <a:pt x="2189408" y="1398646"/>
                  </a:lnTo>
                  <a:lnTo>
                    <a:pt x="2086377" y="1372888"/>
                  </a:lnTo>
                  <a:lnTo>
                    <a:pt x="1973043" y="1349706"/>
                  </a:lnTo>
                  <a:lnTo>
                    <a:pt x="1805618" y="1290463"/>
                  </a:lnTo>
                  <a:lnTo>
                    <a:pt x="1622738" y="1223493"/>
                  </a:lnTo>
                  <a:lnTo>
                    <a:pt x="1493949" y="1169402"/>
                  </a:lnTo>
                  <a:lnTo>
                    <a:pt x="1357433" y="11127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77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 nodeType="clickPar">
                      <p:stCondLst>
                        <p:cond delay="indefinite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3762" name="グループ化 1">
            <a:extLst>
              <a:ext uri="{FF2B5EF4-FFF2-40B4-BE49-F238E27FC236}">
                <a16:creationId xmlns:a16="http://schemas.microsoft.com/office/drawing/2014/main" id="{8C1B2DB5-EDE8-4537-83B7-57147349F483}"/>
              </a:ext>
            </a:extLst>
          </p:cNvPr>
          <p:cNvGrpSpPr>
            <a:grpSpLocks/>
          </p:cNvGrpSpPr>
          <p:nvPr/>
        </p:nvGrpSpPr>
        <p:grpSpPr bwMode="auto">
          <a:xfrm>
            <a:off x="2700338" y="1477963"/>
            <a:ext cx="4503737" cy="4411662"/>
            <a:chOff x="2700338" y="1477963"/>
            <a:chExt cx="4503737" cy="4411662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19C11BB8-3098-4D13-96D4-67C329959CCA}"/>
                </a:ext>
              </a:extLst>
            </p:cNvPr>
            <p:cNvSpPr/>
            <p:nvPr/>
          </p:nvSpPr>
          <p:spPr>
            <a:xfrm>
              <a:off x="2700338" y="1509713"/>
              <a:ext cx="1195387" cy="1222375"/>
            </a:xfrm>
            <a:custGeom>
              <a:avLst/>
              <a:gdLst>
                <a:gd name="connsiteX0" fmla="*/ 466725 w 1195387"/>
                <a:gd name="connsiteY0" fmla="*/ 966787 h 1221581"/>
                <a:gd name="connsiteX1" fmla="*/ 302418 w 1195387"/>
                <a:gd name="connsiteY1" fmla="*/ 1073943 h 1221581"/>
                <a:gd name="connsiteX2" fmla="*/ 178593 w 1195387"/>
                <a:gd name="connsiteY2" fmla="*/ 1152525 h 1221581"/>
                <a:gd name="connsiteX3" fmla="*/ 83343 w 1195387"/>
                <a:gd name="connsiteY3" fmla="*/ 1204912 h 1221581"/>
                <a:gd name="connsiteX4" fmla="*/ 47625 w 1195387"/>
                <a:gd name="connsiteY4" fmla="*/ 1219200 h 1221581"/>
                <a:gd name="connsiteX5" fmla="*/ 28575 w 1195387"/>
                <a:gd name="connsiteY5" fmla="*/ 1221581 h 1221581"/>
                <a:gd name="connsiteX6" fmla="*/ 14287 w 1195387"/>
                <a:gd name="connsiteY6" fmla="*/ 1219200 h 1221581"/>
                <a:gd name="connsiteX7" fmla="*/ 2381 w 1195387"/>
                <a:gd name="connsiteY7" fmla="*/ 1212056 h 1221581"/>
                <a:gd name="connsiteX8" fmla="*/ 0 w 1195387"/>
                <a:gd name="connsiteY8" fmla="*/ 1200150 h 1221581"/>
                <a:gd name="connsiteX9" fmla="*/ 4762 w 1195387"/>
                <a:gd name="connsiteY9" fmla="*/ 1176337 h 1221581"/>
                <a:gd name="connsiteX10" fmla="*/ 19050 w 1195387"/>
                <a:gd name="connsiteY10" fmla="*/ 1157287 h 1221581"/>
                <a:gd name="connsiteX11" fmla="*/ 90487 w 1195387"/>
                <a:gd name="connsiteY11" fmla="*/ 1102518 h 1221581"/>
                <a:gd name="connsiteX12" fmla="*/ 180975 w 1195387"/>
                <a:gd name="connsiteY12" fmla="*/ 1028700 h 1221581"/>
                <a:gd name="connsiteX13" fmla="*/ 278606 w 1195387"/>
                <a:gd name="connsiteY13" fmla="*/ 945356 h 1221581"/>
                <a:gd name="connsiteX14" fmla="*/ 335756 w 1195387"/>
                <a:gd name="connsiteY14" fmla="*/ 888206 h 1221581"/>
                <a:gd name="connsiteX15" fmla="*/ 419100 w 1195387"/>
                <a:gd name="connsiteY15" fmla="*/ 807243 h 1221581"/>
                <a:gd name="connsiteX16" fmla="*/ 511968 w 1195387"/>
                <a:gd name="connsiteY16" fmla="*/ 711993 h 1221581"/>
                <a:gd name="connsiteX17" fmla="*/ 578643 w 1195387"/>
                <a:gd name="connsiteY17" fmla="*/ 631031 h 1221581"/>
                <a:gd name="connsiteX18" fmla="*/ 661987 w 1195387"/>
                <a:gd name="connsiteY18" fmla="*/ 521493 h 1221581"/>
                <a:gd name="connsiteX19" fmla="*/ 719137 w 1195387"/>
                <a:gd name="connsiteY19" fmla="*/ 433387 h 1221581"/>
                <a:gd name="connsiteX20" fmla="*/ 769143 w 1195387"/>
                <a:gd name="connsiteY20" fmla="*/ 357187 h 1221581"/>
                <a:gd name="connsiteX21" fmla="*/ 807243 w 1195387"/>
                <a:gd name="connsiteY21" fmla="*/ 297656 h 1221581"/>
                <a:gd name="connsiteX22" fmla="*/ 831056 w 1195387"/>
                <a:gd name="connsiteY22" fmla="*/ 245268 h 1221581"/>
                <a:gd name="connsiteX23" fmla="*/ 838200 w 1195387"/>
                <a:gd name="connsiteY23" fmla="*/ 216693 h 1221581"/>
                <a:gd name="connsiteX24" fmla="*/ 838200 w 1195387"/>
                <a:gd name="connsiteY24" fmla="*/ 195262 h 1221581"/>
                <a:gd name="connsiteX25" fmla="*/ 831056 w 1195387"/>
                <a:gd name="connsiteY25" fmla="*/ 169068 h 1221581"/>
                <a:gd name="connsiteX26" fmla="*/ 816768 w 1195387"/>
                <a:gd name="connsiteY26" fmla="*/ 145256 h 1221581"/>
                <a:gd name="connsiteX27" fmla="*/ 783431 w 1195387"/>
                <a:gd name="connsiteY27" fmla="*/ 107156 h 1221581"/>
                <a:gd name="connsiteX28" fmla="*/ 757237 w 1195387"/>
                <a:gd name="connsiteY28" fmla="*/ 80962 h 1221581"/>
                <a:gd name="connsiteX29" fmla="*/ 745331 w 1195387"/>
                <a:gd name="connsiteY29" fmla="*/ 66675 h 1221581"/>
                <a:gd name="connsiteX30" fmla="*/ 735806 w 1195387"/>
                <a:gd name="connsiteY30" fmla="*/ 50006 h 1221581"/>
                <a:gd name="connsiteX31" fmla="*/ 731043 w 1195387"/>
                <a:gd name="connsiteY31" fmla="*/ 33337 h 1221581"/>
                <a:gd name="connsiteX32" fmla="*/ 738187 w 1195387"/>
                <a:gd name="connsiteY32" fmla="*/ 16668 h 1221581"/>
                <a:gd name="connsiteX33" fmla="*/ 762000 w 1195387"/>
                <a:gd name="connsiteY33" fmla="*/ 2381 h 1221581"/>
                <a:gd name="connsiteX34" fmla="*/ 783431 w 1195387"/>
                <a:gd name="connsiteY34" fmla="*/ 0 h 1221581"/>
                <a:gd name="connsiteX35" fmla="*/ 821531 w 1195387"/>
                <a:gd name="connsiteY35" fmla="*/ 4762 h 1221581"/>
                <a:gd name="connsiteX36" fmla="*/ 890587 w 1195387"/>
                <a:gd name="connsiteY36" fmla="*/ 26193 h 1221581"/>
                <a:gd name="connsiteX37" fmla="*/ 959643 w 1195387"/>
                <a:gd name="connsiteY37" fmla="*/ 54768 h 1221581"/>
                <a:gd name="connsiteX38" fmla="*/ 997743 w 1195387"/>
                <a:gd name="connsiteY38" fmla="*/ 73818 h 1221581"/>
                <a:gd name="connsiteX39" fmla="*/ 1035843 w 1195387"/>
                <a:gd name="connsiteY39" fmla="*/ 97631 h 1221581"/>
                <a:gd name="connsiteX40" fmla="*/ 1092993 w 1195387"/>
                <a:gd name="connsiteY40" fmla="*/ 140493 h 1221581"/>
                <a:gd name="connsiteX41" fmla="*/ 1140618 w 1195387"/>
                <a:gd name="connsiteY41" fmla="*/ 185737 h 1221581"/>
                <a:gd name="connsiteX42" fmla="*/ 1169193 w 1195387"/>
                <a:gd name="connsiteY42" fmla="*/ 221456 h 1221581"/>
                <a:gd name="connsiteX43" fmla="*/ 1185862 w 1195387"/>
                <a:gd name="connsiteY43" fmla="*/ 247650 h 1221581"/>
                <a:gd name="connsiteX44" fmla="*/ 1193006 w 1195387"/>
                <a:gd name="connsiteY44" fmla="*/ 273843 h 1221581"/>
                <a:gd name="connsiteX45" fmla="*/ 1195387 w 1195387"/>
                <a:gd name="connsiteY45" fmla="*/ 297656 h 1221581"/>
                <a:gd name="connsiteX46" fmla="*/ 1190625 w 1195387"/>
                <a:gd name="connsiteY46" fmla="*/ 326231 h 1221581"/>
                <a:gd name="connsiteX47" fmla="*/ 1176337 w 1195387"/>
                <a:gd name="connsiteY47" fmla="*/ 342900 h 1221581"/>
                <a:gd name="connsiteX48" fmla="*/ 1138237 w 1195387"/>
                <a:gd name="connsiteY48" fmla="*/ 361950 h 1221581"/>
                <a:gd name="connsiteX49" fmla="*/ 1107281 w 1195387"/>
                <a:gd name="connsiteY49" fmla="*/ 378618 h 1221581"/>
                <a:gd name="connsiteX50" fmla="*/ 1066800 w 1195387"/>
                <a:gd name="connsiteY50" fmla="*/ 416718 h 1221581"/>
                <a:gd name="connsiteX51" fmla="*/ 1019175 w 1195387"/>
                <a:gd name="connsiteY51" fmla="*/ 466725 h 1221581"/>
                <a:gd name="connsiteX52" fmla="*/ 909637 w 1195387"/>
                <a:gd name="connsiteY52" fmla="*/ 590550 h 1221581"/>
                <a:gd name="connsiteX53" fmla="*/ 790575 w 1195387"/>
                <a:gd name="connsiteY53" fmla="*/ 714375 h 1221581"/>
                <a:gd name="connsiteX54" fmla="*/ 633412 w 1195387"/>
                <a:gd name="connsiteY54" fmla="*/ 847725 h 1221581"/>
                <a:gd name="connsiteX55" fmla="*/ 466725 w 1195387"/>
                <a:gd name="connsiteY55" fmla="*/ 966787 h 122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95387" h="1221581">
                  <a:moveTo>
                    <a:pt x="466725" y="966787"/>
                  </a:moveTo>
                  <a:lnTo>
                    <a:pt x="302418" y="1073943"/>
                  </a:lnTo>
                  <a:lnTo>
                    <a:pt x="178593" y="1152525"/>
                  </a:lnTo>
                  <a:lnTo>
                    <a:pt x="83343" y="1204912"/>
                  </a:lnTo>
                  <a:lnTo>
                    <a:pt x="47625" y="1219200"/>
                  </a:lnTo>
                  <a:lnTo>
                    <a:pt x="28575" y="1221581"/>
                  </a:lnTo>
                  <a:lnTo>
                    <a:pt x="14287" y="1219200"/>
                  </a:lnTo>
                  <a:lnTo>
                    <a:pt x="2381" y="1212056"/>
                  </a:lnTo>
                  <a:lnTo>
                    <a:pt x="0" y="1200150"/>
                  </a:lnTo>
                  <a:lnTo>
                    <a:pt x="4762" y="1176337"/>
                  </a:lnTo>
                  <a:lnTo>
                    <a:pt x="19050" y="1157287"/>
                  </a:lnTo>
                  <a:lnTo>
                    <a:pt x="90487" y="1102518"/>
                  </a:lnTo>
                  <a:lnTo>
                    <a:pt x="180975" y="1028700"/>
                  </a:lnTo>
                  <a:lnTo>
                    <a:pt x="278606" y="945356"/>
                  </a:lnTo>
                  <a:lnTo>
                    <a:pt x="335756" y="888206"/>
                  </a:lnTo>
                  <a:lnTo>
                    <a:pt x="419100" y="807243"/>
                  </a:lnTo>
                  <a:lnTo>
                    <a:pt x="511968" y="711993"/>
                  </a:lnTo>
                  <a:lnTo>
                    <a:pt x="578643" y="631031"/>
                  </a:lnTo>
                  <a:lnTo>
                    <a:pt x="661987" y="521493"/>
                  </a:lnTo>
                  <a:lnTo>
                    <a:pt x="719137" y="433387"/>
                  </a:lnTo>
                  <a:lnTo>
                    <a:pt x="769143" y="357187"/>
                  </a:lnTo>
                  <a:lnTo>
                    <a:pt x="807243" y="297656"/>
                  </a:lnTo>
                  <a:lnTo>
                    <a:pt x="831056" y="245268"/>
                  </a:lnTo>
                  <a:lnTo>
                    <a:pt x="838200" y="216693"/>
                  </a:lnTo>
                  <a:lnTo>
                    <a:pt x="838200" y="195262"/>
                  </a:lnTo>
                  <a:lnTo>
                    <a:pt x="831056" y="169068"/>
                  </a:lnTo>
                  <a:lnTo>
                    <a:pt x="816768" y="145256"/>
                  </a:lnTo>
                  <a:lnTo>
                    <a:pt x="783431" y="107156"/>
                  </a:lnTo>
                  <a:lnTo>
                    <a:pt x="757237" y="80962"/>
                  </a:lnTo>
                  <a:lnTo>
                    <a:pt x="745331" y="66675"/>
                  </a:lnTo>
                  <a:lnTo>
                    <a:pt x="735806" y="50006"/>
                  </a:lnTo>
                  <a:lnTo>
                    <a:pt x="731043" y="33337"/>
                  </a:lnTo>
                  <a:lnTo>
                    <a:pt x="738187" y="16668"/>
                  </a:lnTo>
                  <a:lnTo>
                    <a:pt x="762000" y="2381"/>
                  </a:lnTo>
                  <a:lnTo>
                    <a:pt x="783431" y="0"/>
                  </a:lnTo>
                  <a:lnTo>
                    <a:pt x="821531" y="4762"/>
                  </a:lnTo>
                  <a:lnTo>
                    <a:pt x="890587" y="26193"/>
                  </a:lnTo>
                  <a:lnTo>
                    <a:pt x="959643" y="54768"/>
                  </a:lnTo>
                  <a:lnTo>
                    <a:pt x="997743" y="73818"/>
                  </a:lnTo>
                  <a:lnTo>
                    <a:pt x="1035843" y="97631"/>
                  </a:lnTo>
                  <a:lnTo>
                    <a:pt x="1092993" y="140493"/>
                  </a:lnTo>
                  <a:lnTo>
                    <a:pt x="1140618" y="185737"/>
                  </a:lnTo>
                  <a:lnTo>
                    <a:pt x="1169193" y="221456"/>
                  </a:lnTo>
                  <a:lnTo>
                    <a:pt x="1185862" y="247650"/>
                  </a:lnTo>
                  <a:lnTo>
                    <a:pt x="1193006" y="273843"/>
                  </a:lnTo>
                  <a:lnTo>
                    <a:pt x="1195387" y="297656"/>
                  </a:lnTo>
                  <a:lnTo>
                    <a:pt x="1190625" y="326231"/>
                  </a:lnTo>
                  <a:lnTo>
                    <a:pt x="1176337" y="342900"/>
                  </a:lnTo>
                  <a:lnTo>
                    <a:pt x="1138237" y="361950"/>
                  </a:lnTo>
                  <a:lnTo>
                    <a:pt x="1107281" y="378618"/>
                  </a:lnTo>
                  <a:lnTo>
                    <a:pt x="1066800" y="416718"/>
                  </a:lnTo>
                  <a:lnTo>
                    <a:pt x="1019175" y="466725"/>
                  </a:lnTo>
                  <a:lnTo>
                    <a:pt x="909637" y="590550"/>
                  </a:lnTo>
                  <a:lnTo>
                    <a:pt x="790575" y="714375"/>
                  </a:lnTo>
                  <a:lnTo>
                    <a:pt x="633412" y="847725"/>
                  </a:lnTo>
                  <a:lnTo>
                    <a:pt x="466725" y="966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2679C3D9-D349-41C7-AF14-61F63030713D}"/>
                </a:ext>
              </a:extLst>
            </p:cNvPr>
            <p:cNvSpPr/>
            <p:nvPr/>
          </p:nvSpPr>
          <p:spPr>
            <a:xfrm>
              <a:off x="4699000" y="1477963"/>
              <a:ext cx="938213" cy="1235075"/>
            </a:xfrm>
            <a:custGeom>
              <a:avLst/>
              <a:gdLst>
                <a:gd name="connsiteX0" fmla="*/ 507207 w 938213"/>
                <a:gd name="connsiteY0" fmla="*/ 831057 h 1233488"/>
                <a:gd name="connsiteX1" fmla="*/ 307182 w 938213"/>
                <a:gd name="connsiteY1" fmla="*/ 1012032 h 1233488"/>
                <a:gd name="connsiteX2" fmla="*/ 159544 w 938213"/>
                <a:gd name="connsiteY2" fmla="*/ 1135857 h 1233488"/>
                <a:gd name="connsiteX3" fmla="*/ 38100 w 938213"/>
                <a:gd name="connsiteY3" fmla="*/ 1231107 h 1233488"/>
                <a:gd name="connsiteX4" fmla="*/ 23813 w 938213"/>
                <a:gd name="connsiteY4" fmla="*/ 1233488 h 1233488"/>
                <a:gd name="connsiteX5" fmla="*/ 11907 w 938213"/>
                <a:gd name="connsiteY5" fmla="*/ 1228725 h 1233488"/>
                <a:gd name="connsiteX6" fmla="*/ 4763 w 938213"/>
                <a:gd name="connsiteY6" fmla="*/ 1219200 h 1233488"/>
                <a:gd name="connsiteX7" fmla="*/ 0 w 938213"/>
                <a:gd name="connsiteY7" fmla="*/ 1207294 h 1233488"/>
                <a:gd name="connsiteX8" fmla="*/ 4763 w 938213"/>
                <a:gd name="connsiteY8" fmla="*/ 1188244 h 1233488"/>
                <a:gd name="connsiteX9" fmla="*/ 40482 w 938213"/>
                <a:gd name="connsiteY9" fmla="*/ 1143000 h 1233488"/>
                <a:gd name="connsiteX10" fmla="*/ 116682 w 938213"/>
                <a:gd name="connsiteY10" fmla="*/ 1059657 h 1233488"/>
                <a:gd name="connsiteX11" fmla="*/ 202407 w 938213"/>
                <a:gd name="connsiteY11" fmla="*/ 952500 h 1233488"/>
                <a:gd name="connsiteX12" fmla="*/ 288132 w 938213"/>
                <a:gd name="connsiteY12" fmla="*/ 838200 h 1233488"/>
                <a:gd name="connsiteX13" fmla="*/ 357188 w 938213"/>
                <a:gd name="connsiteY13" fmla="*/ 745332 h 1233488"/>
                <a:gd name="connsiteX14" fmla="*/ 428625 w 938213"/>
                <a:gd name="connsiteY14" fmla="*/ 642938 h 1233488"/>
                <a:gd name="connsiteX15" fmla="*/ 485775 w 938213"/>
                <a:gd name="connsiteY15" fmla="*/ 550069 h 1233488"/>
                <a:gd name="connsiteX16" fmla="*/ 557213 w 938213"/>
                <a:gd name="connsiteY16" fmla="*/ 419100 h 1233488"/>
                <a:gd name="connsiteX17" fmla="*/ 604838 w 938213"/>
                <a:gd name="connsiteY17" fmla="*/ 326232 h 1233488"/>
                <a:gd name="connsiteX18" fmla="*/ 621507 w 938213"/>
                <a:gd name="connsiteY18" fmla="*/ 280988 h 1233488"/>
                <a:gd name="connsiteX19" fmla="*/ 623888 w 938213"/>
                <a:gd name="connsiteY19" fmla="*/ 250032 h 1233488"/>
                <a:gd name="connsiteX20" fmla="*/ 619125 w 938213"/>
                <a:gd name="connsiteY20" fmla="*/ 219075 h 1233488"/>
                <a:gd name="connsiteX21" fmla="*/ 602457 w 938213"/>
                <a:gd name="connsiteY21" fmla="*/ 171450 h 1233488"/>
                <a:gd name="connsiteX22" fmla="*/ 571500 w 938213"/>
                <a:gd name="connsiteY22" fmla="*/ 109538 h 1233488"/>
                <a:gd name="connsiteX23" fmla="*/ 545307 w 938213"/>
                <a:gd name="connsiteY23" fmla="*/ 69057 h 1233488"/>
                <a:gd name="connsiteX24" fmla="*/ 533400 w 938213"/>
                <a:gd name="connsiteY24" fmla="*/ 47625 h 1233488"/>
                <a:gd name="connsiteX25" fmla="*/ 528638 w 938213"/>
                <a:gd name="connsiteY25" fmla="*/ 28575 h 1233488"/>
                <a:gd name="connsiteX26" fmla="*/ 531019 w 938213"/>
                <a:gd name="connsiteY26" fmla="*/ 14288 h 1233488"/>
                <a:gd name="connsiteX27" fmla="*/ 540544 w 938213"/>
                <a:gd name="connsiteY27" fmla="*/ 2382 h 1233488"/>
                <a:gd name="connsiteX28" fmla="*/ 554832 w 938213"/>
                <a:gd name="connsiteY28" fmla="*/ 0 h 1233488"/>
                <a:gd name="connsiteX29" fmla="*/ 595313 w 938213"/>
                <a:gd name="connsiteY29" fmla="*/ 11907 h 1233488"/>
                <a:gd name="connsiteX30" fmla="*/ 657225 w 938213"/>
                <a:gd name="connsiteY30" fmla="*/ 40482 h 1233488"/>
                <a:gd name="connsiteX31" fmla="*/ 707232 w 938213"/>
                <a:gd name="connsiteY31" fmla="*/ 69057 h 1233488"/>
                <a:gd name="connsiteX32" fmla="*/ 773907 w 938213"/>
                <a:gd name="connsiteY32" fmla="*/ 111919 h 1233488"/>
                <a:gd name="connsiteX33" fmla="*/ 833438 w 938213"/>
                <a:gd name="connsiteY33" fmla="*/ 152400 h 1233488"/>
                <a:gd name="connsiteX34" fmla="*/ 873919 w 938213"/>
                <a:gd name="connsiteY34" fmla="*/ 188119 h 1233488"/>
                <a:gd name="connsiteX35" fmla="*/ 904875 w 938213"/>
                <a:gd name="connsiteY35" fmla="*/ 219075 h 1233488"/>
                <a:gd name="connsiteX36" fmla="*/ 933450 w 938213"/>
                <a:gd name="connsiteY36" fmla="*/ 257175 h 1233488"/>
                <a:gd name="connsiteX37" fmla="*/ 938213 w 938213"/>
                <a:gd name="connsiteY37" fmla="*/ 276225 h 1233488"/>
                <a:gd name="connsiteX38" fmla="*/ 931069 w 938213"/>
                <a:gd name="connsiteY38" fmla="*/ 302419 h 1233488"/>
                <a:gd name="connsiteX39" fmla="*/ 873919 w 938213"/>
                <a:gd name="connsiteY39" fmla="*/ 361950 h 1233488"/>
                <a:gd name="connsiteX40" fmla="*/ 819150 w 938213"/>
                <a:gd name="connsiteY40" fmla="*/ 419100 h 1233488"/>
                <a:gd name="connsiteX41" fmla="*/ 783432 w 938213"/>
                <a:gd name="connsiteY41" fmla="*/ 469107 h 1233488"/>
                <a:gd name="connsiteX42" fmla="*/ 728663 w 938213"/>
                <a:gd name="connsiteY42" fmla="*/ 559594 h 1233488"/>
                <a:gd name="connsiteX43" fmla="*/ 683419 w 938213"/>
                <a:gd name="connsiteY43" fmla="*/ 638175 h 1233488"/>
                <a:gd name="connsiteX44" fmla="*/ 609600 w 938213"/>
                <a:gd name="connsiteY44" fmla="*/ 728663 h 1233488"/>
                <a:gd name="connsiteX45" fmla="*/ 507207 w 938213"/>
                <a:gd name="connsiteY45" fmla="*/ 831057 h 123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38213" h="1233488">
                  <a:moveTo>
                    <a:pt x="507207" y="831057"/>
                  </a:moveTo>
                  <a:lnTo>
                    <a:pt x="307182" y="1012032"/>
                  </a:lnTo>
                  <a:lnTo>
                    <a:pt x="159544" y="1135857"/>
                  </a:lnTo>
                  <a:lnTo>
                    <a:pt x="38100" y="1231107"/>
                  </a:lnTo>
                  <a:lnTo>
                    <a:pt x="23813" y="1233488"/>
                  </a:lnTo>
                  <a:lnTo>
                    <a:pt x="11907" y="1228725"/>
                  </a:lnTo>
                  <a:lnTo>
                    <a:pt x="4763" y="1219200"/>
                  </a:lnTo>
                  <a:lnTo>
                    <a:pt x="0" y="1207294"/>
                  </a:lnTo>
                  <a:lnTo>
                    <a:pt x="4763" y="1188244"/>
                  </a:lnTo>
                  <a:lnTo>
                    <a:pt x="40482" y="1143000"/>
                  </a:lnTo>
                  <a:lnTo>
                    <a:pt x="116682" y="1059657"/>
                  </a:lnTo>
                  <a:lnTo>
                    <a:pt x="202407" y="952500"/>
                  </a:lnTo>
                  <a:lnTo>
                    <a:pt x="288132" y="838200"/>
                  </a:lnTo>
                  <a:lnTo>
                    <a:pt x="357188" y="745332"/>
                  </a:lnTo>
                  <a:lnTo>
                    <a:pt x="428625" y="642938"/>
                  </a:lnTo>
                  <a:lnTo>
                    <a:pt x="485775" y="550069"/>
                  </a:lnTo>
                  <a:lnTo>
                    <a:pt x="557213" y="419100"/>
                  </a:lnTo>
                  <a:lnTo>
                    <a:pt x="604838" y="326232"/>
                  </a:lnTo>
                  <a:lnTo>
                    <a:pt x="621507" y="280988"/>
                  </a:lnTo>
                  <a:lnTo>
                    <a:pt x="623888" y="250032"/>
                  </a:lnTo>
                  <a:lnTo>
                    <a:pt x="619125" y="219075"/>
                  </a:lnTo>
                  <a:lnTo>
                    <a:pt x="602457" y="171450"/>
                  </a:lnTo>
                  <a:lnTo>
                    <a:pt x="571500" y="109538"/>
                  </a:lnTo>
                  <a:lnTo>
                    <a:pt x="545307" y="69057"/>
                  </a:lnTo>
                  <a:lnTo>
                    <a:pt x="533400" y="47625"/>
                  </a:lnTo>
                  <a:lnTo>
                    <a:pt x="528638" y="28575"/>
                  </a:lnTo>
                  <a:lnTo>
                    <a:pt x="531019" y="14288"/>
                  </a:lnTo>
                  <a:lnTo>
                    <a:pt x="540544" y="2382"/>
                  </a:lnTo>
                  <a:lnTo>
                    <a:pt x="554832" y="0"/>
                  </a:lnTo>
                  <a:lnTo>
                    <a:pt x="595313" y="11907"/>
                  </a:lnTo>
                  <a:lnTo>
                    <a:pt x="657225" y="40482"/>
                  </a:lnTo>
                  <a:lnTo>
                    <a:pt x="707232" y="69057"/>
                  </a:lnTo>
                  <a:lnTo>
                    <a:pt x="773907" y="111919"/>
                  </a:lnTo>
                  <a:lnTo>
                    <a:pt x="833438" y="152400"/>
                  </a:lnTo>
                  <a:lnTo>
                    <a:pt x="873919" y="188119"/>
                  </a:lnTo>
                  <a:lnTo>
                    <a:pt x="904875" y="219075"/>
                  </a:lnTo>
                  <a:lnTo>
                    <a:pt x="933450" y="257175"/>
                  </a:lnTo>
                  <a:lnTo>
                    <a:pt x="938213" y="276225"/>
                  </a:lnTo>
                  <a:lnTo>
                    <a:pt x="931069" y="302419"/>
                  </a:lnTo>
                  <a:lnTo>
                    <a:pt x="873919" y="361950"/>
                  </a:lnTo>
                  <a:lnTo>
                    <a:pt x="819150" y="419100"/>
                  </a:lnTo>
                  <a:lnTo>
                    <a:pt x="783432" y="469107"/>
                  </a:lnTo>
                  <a:lnTo>
                    <a:pt x="728663" y="559594"/>
                  </a:lnTo>
                  <a:lnTo>
                    <a:pt x="683419" y="638175"/>
                  </a:lnTo>
                  <a:lnTo>
                    <a:pt x="609600" y="728663"/>
                  </a:lnTo>
                  <a:lnTo>
                    <a:pt x="507207" y="8310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38050BD7-9360-475B-B5CD-E11AFE140AB7}"/>
                </a:ext>
              </a:extLst>
            </p:cNvPr>
            <p:cNvSpPr/>
            <p:nvPr/>
          </p:nvSpPr>
          <p:spPr>
            <a:xfrm>
              <a:off x="4932363" y="3362325"/>
              <a:ext cx="2271712" cy="428625"/>
            </a:xfrm>
            <a:custGeom>
              <a:avLst/>
              <a:gdLst>
                <a:gd name="connsiteX0" fmla="*/ 1307306 w 2271712"/>
                <a:gd name="connsiteY0" fmla="*/ 278606 h 428625"/>
                <a:gd name="connsiteX1" fmla="*/ 1057275 w 2271712"/>
                <a:gd name="connsiteY1" fmla="*/ 319088 h 428625"/>
                <a:gd name="connsiteX2" fmla="*/ 871537 w 2271712"/>
                <a:gd name="connsiteY2" fmla="*/ 354806 h 428625"/>
                <a:gd name="connsiteX3" fmla="*/ 669131 w 2271712"/>
                <a:gd name="connsiteY3" fmla="*/ 378619 h 428625"/>
                <a:gd name="connsiteX4" fmla="*/ 542925 w 2271712"/>
                <a:gd name="connsiteY4" fmla="*/ 402431 h 428625"/>
                <a:gd name="connsiteX5" fmla="*/ 445294 w 2271712"/>
                <a:gd name="connsiteY5" fmla="*/ 423863 h 428625"/>
                <a:gd name="connsiteX6" fmla="*/ 407194 w 2271712"/>
                <a:gd name="connsiteY6" fmla="*/ 428625 h 428625"/>
                <a:gd name="connsiteX7" fmla="*/ 354806 w 2271712"/>
                <a:gd name="connsiteY7" fmla="*/ 423863 h 428625"/>
                <a:gd name="connsiteX8" fmla="*/ 326231 w 2271712"/>
                <a:gd name="connsiteY8" fmla="*/ 416719 h 428625"/>
                <a:gd name="connsiteX9" fmla="*/ 283369 w 2271712"/>
                <a:gd name="connsiteY9" fmla="*/ 397669 h 428625"/>
                <a:gd name="connsiteX10" fmla="*/ 223837 w 2271712"/>
                <a:gd name="connsiteY10" fmla="*/ 361950 h 428625"/>
                <a:gd name="connsiteX11" fmla="*/ 173831 w 2271712"/>
                <a:gd name="connsiteY11" fmla="*/ 323850 h 428625"/>
                <a:gd name="connsiteX12" fmla="*/ 114300 w 2271712"/>
                <a:gd name="connsiteY12" fmla="*/ 271463 h 428625"/>
                <a:gd name="connsiteX13" fmla="*/ 52387 w 2271712"/>
                <a:gd name="connsiteY13" fmla="*/ 209550 h 428625"/>
                <a:gd name="connsiteX14" fmla="*/ 21431 w 2271712"/>
                <a:gd name="connsiteY14" fmla="*/ 176213 h 428625"/>
                <a:gd name="connsiteX15" fmla="*/ 4762 w 2271712"/>
                <a:gd name="connsiteY15" fmla="*/ 147638 h 428625"/>
                <a:gd name="connsiteX16" fmla="*/ 0 w 2271712"/>
                <a:gd name="connsiteY16" fmla="*/ 116681 h 428625"/>
                <a:gd name="connsiteX17" fmla="*/ 4762 w 2271712"/>
                <a:gd name="connsiteY17" fmla="*/ 97631 h 428625"/>
                <a:gd name="connsiteX18" fmla="*/ 19050 w 2271712"/>
                <a:gd name="connsiteY18" fmla="*/ 88106 h 428625"/>
                <a:gd name="connsiteX19" fmla="*/ 28575 w 2271712"/>
                <a:gd name="connsiteY19" fmla="*/ 88106 h 428625"/>
                <a:gd name="connsiteX20" fmla="*/ 52387 w 2271712"/>
                <a:gd name="connsiteY20" fmla="*/ 104775 h 428625"/>
                <a:gd name="connsiteX21" fmla="*/ 92869 w 2271712"/>
                <a:gd name="connsiteY21" fmla="*/ 128588 h 428625"/>
                <a:gd name="connsiteX22" fmla="*/ 154781 w 2271712"/>
                <a:gd name="connsiteY22" fmla="*/ 154781 h 428625"/>
                <a:gd name="connsiteX23" fmla="*/ 226219 w 2271712"/>
                <a:gd name="connsiteY23" fmla="*/ 178594 h 428625"/>
                <a:gd name="connsiteX24" fmla="*/ 309562 w 2271712"/>
                <a:gd name="connsiteY24" fmla="*/ 197644 h 428625"/>
                <a:gd name="connsiteX25" fmla="*/ 366712 w 2271712"/>
                <a:gd name="connsiteY25" fmla="*/ 204788 h 428625"/>
                <a:gd name="connsiteX26" fmla="*/ 452437 w 2271712"/>
                <a:gd name="connsiteY26" fmla="*/ 202406 h 428625"/>
                <a:gd name="connsiteX27" fmla="*/ 638175 w 2271712"/>
                <a:gd name="connsiteY27" fmla="*/ 183356 h 428625"/>
                <a:gd name="connsiteX28" fmla="*/ 933450 w 2271712"/>
                <a:gd name="connsiteY28" fmla="*/ 152400 h 428625"/>
                <a:gd name="connsiteX29" fmla="*/ 1121569 w 2271712"/>
                <a:gd name="connsiteY29" fmla="*/ 119063 h 428625"/>
                <a:gd name="connsiteX30" fmla="*/ 1354931 w 2271712"/>
                <a:gd name="connsiteY30" fmla="*/ 92869 h 428625"/>
                <a:gd name="connsiteX31" fmla="*/ 1585912 w 2271712"/>
                <a:gd name="connsiteY31" fmla="*/ 64294 h 428625"/>
                <a:gd name="connsiteX32" fmla="*/ 1709737 w 2271712"/>
                <a:gd name="connsiteY32" fmla="*/ 42863 h 428625"/>
                <a:gd name="connsiteX33" fmla="*/ 1731169 w 2271712"/>
                <a:gd name="connsiteY33" fmla="*/ 26194 h 428625"/>
                <a:gd name="connsiteX34" fmla="*/ 1764506 w 2271712"/>
                <a:gd name="connsiteY34" fmla="*/ 9525 h 428625"/>
                <a:gd name="connsiteX35" fmla="*/ 1807369 w 2271712"/>
                <a:gd name="connsiteY35" fmla="*/ 0 h 428625"/>
                <a:gd name="connsiteX36" fmla="*/ 1854994 w 2271712"/>
                <a:gd name="connsiteY36" fmla="*/ 0 h 428625"/>
                <a:gd name="connsiteX37" fmla="*/ 1890712 w 2271712"/>
                <a:gd name="connsiteY37" fmla="*/ 4763 h 428625"/>
                <a:gd name="connsiteX38" fmla="*/ 1926431 w 2271712"/>
                <a:gd name="connsiteY38" fmla="*/ 19050 h 428625"/>
                <a:gd name="connsiteX39" fmla="*/ 1976437 w 2271712"/>
                <a:gd name="connsiteY39" fmla="*/ 45244 h 428625"/>
                <a:gd name="connsiteX40" fmla="*/ 2043112 w 2271712"/>
                <a:gd name="connsiteY40" fmla="*/ 92869 h 428625"/>
                <a:gd name="connsiteX41" fmla="*/ 2119312 w 2271712"/>
                <a:gd name="connsiteY41" fmla="*/ 157163 h 428625"/>
                <a:gd name="connsiteX42" fmla="*/ 2209800 w 2271712"/>
                <a:gd name="connsiteY42" fmla="*/ 240506 h 428625"/>
                <a:gd name="connsiteX43" fmla="*/ 2252662 w 2271712"/>
                <a:gd name="connsiteY43" fmla="*/ 295275 h 428625"/>
                <a:gd name="connsiteX44" fmla="*/ 2266950 w 2271712"/>
                <a:gd name="connsiteY44" fmla="*/ 319088 h 428625"/>
                <a:gd name="connsiteX45" fmla="*/ 2271712 w 2271712"/>
                <a:gd name="connsiteY45" fmla="*/ 340519 h 428625"/>
                <a:gd name="connsiteX46" fmla="*/ 2264569 w 2271712"/>
                <a:gd name="connsiteY46" fmla="*/ 373856 h 428625"/>
                <a:gd name="connsiteX47" fmla="*/ 2228850 w 2271712"/>
                <a:gd name="connsiteY47" fmla="*/ 402431 h 428625"/>
                <a:gd name="connsiteX48" fmla="*/ 2202656 w 2271712"/>
                <a:gd name="connsiteY48" fmla="*/ 416719 h 428625"/>
                <a:gd name="connsiteX49" fmla="*/ 1874044 w 2271712"/>
                <a:gd name="connsiteY49" fmla="*/ 230981 h 428625"/>
                <a:gd name="connsiteX50" fmla="*/ 1852612 w 2271712"/>
                <a:gd name="connsiteY50" fmla="*/ 223838 h 428625"/>
                <a:gd name="connsiteX51" fmla="*/ 1814512 w 2271712"/>
                <a:gd name="connsiteY51" fmla="*/ 221456 h 428625"/>
                <a:gd name="connsiteX52" fmla="*/ 1754981 w 2271712"/>
                <a:gd name="connsiteY52" fmla="*/ 226219 h 428625"/>
                <a:gd name="connsiteX53" fmla="*/ 1576387 w 2271712"/>
                <a:gd name="connsiteY53" fmla="*/ 240506 h 428625"/>
                <a:gd name="connsiteX54" fmla="*/ 1307306 w 2271712"/>
                <a:gd name="connsiteY54" fmla="*/ 278606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71712" h="428625">
                  <a:moveTo>
                    <a:pt x="1307306" y="278606"/>
                  </a:moveTo>
                  <a:lnTo>
                    <a:pt x="1057275" y="319088"/>
                  </a:lnTo>
                  <a:lnTo>
                    <a:pt x="871537" y="354806"/>
                  </a:lnTo>
                  <a:lnTo>
                    <a:pt x="669131" y="378619"/>
                  </a:lnTo>
                  <a:lnTo>
                    <a:pt x="542925" y="402431"/>
                  </a:lnTo>
                  <a:lnTo>
                    <a:pt x="445294" y="423863"/>
                  </a:lnTo>
                  <a:lnTo>
                    <a:pt x="407194" y="428625"/>
                  </a:lnTo>
                  <a:lnTo>
                    <a:pt x="354806" y="423863"/>
                  </a:lnTo>
                  <a:lnTo>
                    <a:pt x="326231" y="416719"/>
                  </a:lnTo>
                  <a:lnTo>
                    <a:pt x="283369" y="397669"/>
                  </a:lnTo>
                  <a:lnTo>
                    <a:pt x="223837" y="361950"/>
                  </a:lnTo>
                  <a:lnTo>
                    <a:pt x="173831" y="323850"/>
                  </a:lnTo>
                  <a:lnTo>
                    <a:pt x="114300" y="271463"/>
                  </a:lnTo>
                  <a:lnTo>
                    <a:pt x="52387" y="209550"/>
                  </a:lnTo>
                  <a:lnTo>
                    <a:pt x="21431" y="176213"/>
                  </a:lnTo>
                  <a:lnTo>
                    <a:pt x="4762" y="147638"/>
                  </a:lnTo>
                  <a:lnTo>
                    <a:pt x="0" y="116681"/>
                  </a:lnTo>
                  <a:lnTo>
                    <a:pt x="4762" y="97631"/>
                  </a:lnTo>
                  <a:lnTo>
                    <a:pt x="19050" y="88106"/>
                  </a:lnTo>
                  <a:lnTo>
                    <a:pt x="28575" y="88106"/>
                  </a:lnTo>
                  <a:lnTo>
                    <a:pt x="52387" y="104775"/>
                  </a:lnTo>
                  <a:lnTo>
                    <a:pt x="92869" y="128588"/>
                  </a:lnTo>
                  <a:lnTo>
                    <a:pt x="154781" y="154781"/>
                  </a:lnTo>
                  <a:lnTo>
                    <a:pt x="226219" y="178594"/>
                  </a:lnTo>
                  <a:lnTo>
                    <a:pt x="309562" y="197644"/>
                  </a:lnTo>
                  <a:lnTo>
                    <a:pt x="366712" y="204788"/>
                  </a:lnTo>
                  <a:lnTo>
                    <a:pt x="452437" y="202406"/>
                  </a:lnTo>
                  <a:lnTo>
                    <a:pt x="638175" y="183356"/>
                  </a:lnTo>
                  <a:lnTo>
                    <a:pt x="933450" y="152400"/>
                  </a:lnTo>
                  <a:lnTo>
                    <a:pt x="1121569" y="119063"/>
                  </a:lnTo>
                  <a:lnTo>
                    <a:pt x="1354931" y="92869"/>
                  </a:lnTo>
                  <a:lnTo>
                    <a:pt x="1585912" y="64294"/>
                  </a:lnTo>
                  <a:lnTo>
                    <a:pt x="1709737" y="42863"/>
                  </a:lnTo>
                  <a:lnTo>
                    <a:pt x="1731169" y="26194"/>
                  </a:lnTo>
                  <a:lnTo>
                    <a:pt x="1764506" y="9525"/>
                  </a:lnTo>
                  <a:lnTo>
                    <a:pt x="1807369" y="0"/>
                  </a:lnTo>
                  <a:lnTo>
                    <a:pt x="1854994" y="0"/>
                  </a:lnTo>
                  <a:lnTo>
                    <a:pt x="1890712" y="4763"/>
                  </a:lnTo>
                  <a:lnTo>
                    <a:pt x="1926431" y="19050"/>
                  </a:lnTo>
                  <a:lnTo>
                    <a:pt x="1976437" y="45244"/>
                  </a:lnTo>
                  <a:lnTo>
                    <a:pt x="2043112" y="92869"/>
                  </a:lnTo>
                  <a:lnTo>
                    <a:pt x="2119312" y="157163"/>
                  </a:lnTo>
                  <a:lnTo>
                    <a:pt x="2209800" y="240506"/>
                  </a:lnTo>
                  <a:lnTo>
                    <a:pt x="2252662" y="295275"/>
                  </a:lnTo>
                  <a:lnTo>
                    <a:pt x="2266950" y="319088"/>
                  </a:lnTo>
                  <a:lnTo>
                    <a:pt x="2271712" y="340519"/>
                  </a:lnTo>
                  <a:lnTo>
                    <a:pt x="2264569" y="373856"/>
                  </a:lnTo>
                  <a:lnTo>
                    <a:pt x="2228850" y="402431"/>
                  </a:lnTo>
                  <a:lnTo>
                    <a:pt x="2202656" y="416719"/>
                  </a:lnTo>
                  <a:lnTo>
                    <a:pt x="1874044" y="230981"/>
                  </a:lnTo>
                  <a:lnTo>
                    <a:pt x="1852612" y="223838"/>
                  </a:lnTo>
                  <a:lnTo>
                    <a:pt x="1814512" y="221456"/>
                  </a:lnTo>
                  <a:lnTo>
                    <a:pt x="1754981" y="226219"/>
                  </a:lnTo>
                  <a:lnTo>
                    <a:pt x="1576387" y="240506"/>
                  </a:lnTo>
                  <a:lnTo>
                    <a:pt x="1307306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FF1E136B-BB44-498B-A29A-9DE4E3ABAD0F}"/>
                </a:ext>
              </a:extLst>
            </p:cNvPr>
            <p:cNvSpPr/>
            <p:nvPr/>
          </p:nvSpPr>
          <p:spPr>
            <a:xfrm rot="16200000">
              <a:off x="1701801" y="3951287"/>
              <a:ext cx="2838450" cy="796925"/>
            </a:xfrm>
            <a:custGeom>
              <a:avLst/>
              <a:gdLst>
                <a:gd name="connsiteX0" fmla="*/ 1609449 w 2838339"/>
                <a:gd name="connsiteY0" fmla="*/ 776976 h 798118"/>
                <a:gd name="connsiteX1" fmla="*/ 1427098 w 2838339"/>
                <a:gd name="connsiteY1" fmla="*/ 755834 h 798118"/>
                <a:gd name="connsiteX2" fmla="*/ 1353100 w 2838339"/>
                <a:gd name="connsiteY2" fmla="*/ 750548 h 798118"/>
                <a:gd name="connsiteX3" fmla="*/ 1202462 w 2838339"/>
                <a:gd name="connsiteY3" fmla="*/ 708264 h 798118"/>
                <a:gd name="connsiteX4" fmla="*/ 1054467 w 2838339"/>
                <a:gd name="connsiteY4" fmla="*/ 663337 h 798118"/>
                <a:gd name="connsiteX5" fmla="*/ 961969 w 2838339"/>
                <a:gd name="connsiteY5" fmla="*/ 628981 h 798118"/>
                <a:gd name="connsiteX6" fmla="*/ 882686 w 2838339"/>
                <a:gd name="connsiteY6" fmla="*/ 599910 h 798118"/>
                <a:gd name="connsiteX7" fmla="*/ 782261 w 2838339"/>
                <a:gd name="connsiteY7" fmla="*/ 557626 h 798118"/>
                <a:gd name="connsiteX8" fmla="*/ 671264 w 2838339"/>
                <a:gd name="connsiteY8" fmla="*/ 507413 h 798118"/>
                <a:gd name="connsiteX9" fmla="*/ 565553 w 2838339"/>
                <a:gd name="connsiteY9" fmla="*/ 457200 h 798118"/>
                <a:gd name="connsiteX10" fmla="*/ 475699 w 2838339"/>
                <a:gd name="connsiteY10" fmla="*/ 409630 h 798118"/>
                <a:gd name="connsiteX11" fmla="*/ 393773 w 2838339"/>
                <a:gd name="connsiteY11" fmla="*/ 364703 h 798118"/>
                <a:gd name="connsiteX12" fmla="*/ 282776 w 2838339"/>
                <a:gd name="connsiteY12" fmla="*/ 290705 h 798118"/>
                <a:gd name="connsiteX13" fmla="*/ 187637 w 2838339"/>
                <a:gd name="connsiteY13" fmla="*/ 216708 h 798118"/>
                <a:gd name="connsiteX14" fmla="*/ 97782 w 2838339"/>
                <a:gd name="connsiteY14" fmla="*/ 140067 h 798118"/>
                <a:gd name="connsiteX15" fmla="*/ 29070 w 2838339"/>
                <a:gd name="connsiteY15" fmla="*/ 76641 h 798118"/>
                <a:gd name="connsiteX16" fmla="*/ 10571 w 2838339"/>
                <a:gd name="connsiteY16" fmla="*/ 52856 h 798118"/>
                <a:gd name="connsiteX17" fmla="*/ 0 w 2838339"/>
                <a:gd name="connsiteY17" fmla="*/ 26428 h 798118"/>
                <a:gd name="connsiteX18" fmla="*/ 5285 w 2838339"/>
                <a:gd name="connsiteY18" fmla="*/ 7929 h 798118"/>
                <a:gd name="connsiteX19" fmla="*/ 13213 w 2838339"/>
                <a:gd name="connsiteY19" fmla="*/ 0 h 798118"/>
                <a:gd name="connsiteX20" fmla="*/ 31713 w 2838339"/>
                <a:gd name="connsiteY20" fmla="*/ 0 h 798118"/>
                <a:gd name="connsiteX21" fmla="*/ 44927 w 2838339"/>
                <a:gd name="connsiteY21" fmla="*/ 5286 h 798118"/>
                <a:gd name="connsiteX22" fmla="*/ 92497 w 2838339"/>
                <a:gd name="connsiteY22" fmla="*/ 34356 h 798118"/>
                <a:gd name="connsiteX23" fmla="*/ 200850 w 2838339"/>
                <a:gd name="connsiteY23" fmla="*/ 108354 h 798118"/>
                <a:gd name="connsiteX24" fmla="*/ 272205 w 2838339"/>
                <a:gd name="connsiteY24" fmla="*/ 153281 h 798118"/>
                <a:gd name="connsiteX25" fmla="*/ 354131 w 2838339"/>
                <a:gd name="connsiteY25" fmla="*/ 203494 h 798118"/>
                <a:gd name="connsiteX26" fmla="*/ 473056 w 2838339"/>
                <a:gd name="connsiteY26" fmla="*/ 266920 h 798118"/>
                <a:gd name="connsiteX27" fmla="*/ 533840 w 2838339"/>
                <a:gd name="connsiteY27" fmla="*/ 293348 h 798118"/>
                <a:gd name="connsiteX28" fmla="*/ 610480 w 2838339"/>
                <a:gd name="connsiteY28" fmla="*/ 330347 h 798118"/>
                <a:gd name="connsiteX29" fmla="*/ 689764 w 2838339"/>
                <a:gd name="connsiteY29" fmla="*/ 362060 h 798118"/>
                <a:gd name="connsiteX30" fmla="*/ 784904 w 2838339"/>
                <a:gd name="connsiteY30" fmla="*/ 396416 h 798118"/>
                <a:gd name="connsiteX31" fmla="*/ 874758 w 2838339"/>
                <a:gd name="connsiteY31" fmla="*/ 425487 h 798118"/>
                <a:gd name="connsiteX32" fmla="*/ 975183 w 2838339"/>
                <a:gd name="connsiteY32" fmla="*/ 449272 h 798118"/>
                <a:gd name="connsiteX33" fmla="*/ 1149606 w 2838339"/>
                <a:gd name="connsiteY33" fmla="*/ 486271 h 798118"/>
                <a:gd name="connsiteX34" fmla="*/ 1265889 w 2838339"/>
                <a:gd name="connsiteY34" fmla="*/ 504770 h 798118"/>
                <a:gd name="connsiteX35" fmla="*/ 1366314 w 2838339"/>
                <a:gd name="connsiteY35" fmla="*/ 520627 h 798118"/>
                <a:gd name="connsiteX36" fmla="*/ 1511667 w 2838339"/>
                <a:gd name="connsiteY36" fmla="*/ 539126 h 798118"/>
                <a:gd name="connsiteX37" fmla="*/ 1643805 w 2838339"/>
                <a:gd name="connsiteY37" fmla="*/ 552340 h 798118"/>
                <a:gd name="connsiteX38" fmla="*/ 1802372 w 2838339"/>
                <a:gd name="connsiteY38" fmla="*/ 565554 h 798118"/>
                <a:gd name="connsiteX39" fmla="*/ 1966224 w 2838339"/>
                <a:gd name="connsiteY39" fmla="*/ 570839 h 798118"/>
                <a:gd name="connsiteX40" fmla="*/ 2061364 w 2838339"/>
                <a:gd name="connsiteY40" fmla="*/ 573482 h 798118"/>
                <a:gd name="connsiteX41" fmla="*/ 2214645 w 2838339"/>
                <a:gd name="connsiteY41" fmla="*/ 570839 h 798118"/>
                <a:gd name="connsiteX42" fmla="*/ 2367926 w 2838339"/>
                <a:gd name="connsiteY42" fmla="*/ 565554 h 798118"/>
                <a:gd name="connsiteX43" fmla="*/ 2444566 w 2838339"/>
                <a:gd name="connsiteY43" fmla="*/ 560268 h 798118"/>
                <a:gd name="connsiteX44" fmla="*/ 2489493 w 2838339"/>
                <a:gd name="connsiteY44" fmla="*/ 554983 h 798118"/>
                <a:gd name="connsiteX45" fmla="*/ 2542349 w 2838339"/>
                <a:gd name="connsiteY45" fmla="*/ 547055 h 798118"/>
                <a:gd name="connsiteX46" fmla="*/ 2589919 w 2838339"/>
                <a:gd name="connsiteY46" fmla="*/ 533841 h 798118"/>
                <a:gd name="connsiteX47" fmla="*/ 2645417 w 2838339"/>
                <a:gd name="connsiteY47" fmla="*/ 510056 h 798118"/>
                <a:gd name="connsiteX48" fmla="*/ 2703558 w 2838339"/>
                <a:gd name="connsiteY48" fmla="*/ 473057 h 798118"/>
                <a:gd name="connsiteX49" fmla="*/ 2748485 w 2838339"/>
                <a:gd name="connsiteY49" fmla="*/ 436058 h 798118"/>
                <a:gd name="connsiteX50" fmla="*/ 2774913 w 2838339"/>
                <a:gd name="connsiteY50" fmla="*/ 406987 h 798118"/>
                <a:gd name="connsiteX51" fmla="*/ 2788127 w 2838339"/>
                <a:gd name="connsiteY51" fmla="*/ 391131 h 798118"/>
                <a:gd name="connsiteX52" fmla="*/ 2809269 w 2838339"/>
                <a:gd name="connsiteY52" fmla="*/ 383203 h 798118"/>
                <a:gd name="connsiteX53" fmla="*/ 2822483 w 2838339"/>
                <a:gd name="connsiteY53" fmla="*/ 385845 h 798118"/>
                <a:gd name="connsiteX54" fmla="*/ 2833054 w 2838339"/>
                <a:gd name="connsiteY54" fmla="*/ 391131 h 798118"/>
                <a:gd name="connsiteX55" fmla="*/ 2838339 w 2838339"/>
                <a:gd name="connsiteY55" fmla="*/ 409630 h 798118"/>
                <a:gd name="connsiteX56" fmla="*/ 2827768 w 2838339"/>
                <a:gd name="connsiteY56" fmla="*/ 443986 h 798118"/>
                <a:gd name="connsiteX57" fmla="*/ 2785484 w 2838339"/>
                <a:gd name="connsiteY57" fmla="*/ 539126 h 798118"/>
                <a:gd name="connsiteX58" fmla="*/ 2737914 w 2838339"/>
                <a:gd name="connsiteY58" fmla="*/ 644837 h 798118"/>
                <a:gd name="connsiteX59" fmla="*/ 2698272 w 2838339"/>
                <a:gd name="connsiteY59" fmla="*/ 724120 h 798118"/>
                <a:gd name="connsiteX60" fmla="*/ 2563491 w 2838339"/>
                <a:gd name="connsiteY60" fmla="*/ 798118 h 798118"/>
                <a:gd name="connsiteX61" fmla="*/ 2301856 w 2838339"/>
                <a:gd name="connsiteY61" fmla="*/ 795475 h 798118"/>
                <a:gd name="connsiteX62" fmla="*/ 2019079 w 2838339"/>
                <a:gd name="connsiteY62" fmla="*/ 798118 h 798118"/>
                <a:gd name="connsiteX63" fmla="*/ 1839371 w 2838339"/>
                <a:gd name="connsiteY63" fmla="*/ 792833 h 798118"/>
                <a:gd name="connsiteX64" fmla="*/ 1609449 w 2838339"/>
                <a:gd name="connsiteY64" fmla="*/ 776976 h 798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838339" h="798118">
                  <a:moveTo>
                    <a:pt x="1609449" y="776976"/>
                  </a:moveTo>
                  <a:lnTo>
                    <a:pt x="1427098" y="755834"/>
                  </a:lnTo>
                  <a:lnTo>
                    <a:pt x="1353100" y="750548"/>
                  </a:lnTo>
                  <a:lnTo>
                    <a:pt x="1202462" y="708264"/>
                  </a:lnTo>
                  <a:lnTo>
                    <a:pt x="1054467" y="663337"/>
                  </a:lnTo>
                  <a:lnTo>
                    <a:pt x="961969" y="628981"/>
                  </a:lnTo>
                  <a:lnTo>
                    <a:pt x="882686" y="599910"/>
                  </a:lnTo>
                  <a:lnTo>
                    <a:pt x="782261" y="557626"/>
                  </a:lnTo>
                  <a:lnTo>
                    <a:pt x="671264" y="507413"/>
                  </a:lnTo>
                  <a:lnTo>
                    <a:pt x="565553" y="457200"/>
                  </a:lnTo>
                  <a:lnTo>
                    <a:pt x="475699" y="409630"/>
                  </a:lnTo>
                  <a:lnTo>
                    <a:pt x="393773" y="364703"/>
                  </a:lnTo>
                  <a:lnTo>
                    <a:pt x="282776" y="290705"/>
                  </a:lnTo>
                  <a:lnTo>
                    <a:pt x="187637" y="216708"/>
                  </a:lnTo>
                  <a:lnTo>
                    <a:pt x="97782" y="140067"/>
                  </a:lnTo>
                  <a:lnTo>
                    <a:pt x="29070" y="76641"/>
                  </a:lnTo>
                  <a:lnTo>
                    <a:pt x="10571" y="52856"/>
                  </a:lnTo>
                  <a:lnTo>
                    <a:pt x="0" y="26428"/>
                  </a:lnTo>
                  <a:lnTo>
                    <a:pt x="5285" y="7929"/>
                  </a:lnTo>
                  <a:lnTo>
                    <a:pt x="13213" y="0"/>
                  </a:lnTo>
                  <a:lnTo>
                    <a:pt x="31713" y="0"/>
                  </a:lnTo>
                  <a:lnTo>
                    <a:pt x="44927" y="5286"/>
                  </a:lnTo>
                  <a:lnTo>
                    <a:pt x="92497" y="34356"/>
                  </a:lnTo>
                  <a:lnTo>
                    <a:pt x="200850" y="108354"/>
                  </a:lnTo>
                  <a:lnTo>
                    <a:pt x="272205" y="153281"/>
                  </a:lnTo>
                  <a:lnTo>
                    <a:pt x="354131" y="203494"/>
                  </a:lnTo>
                  <a:lnTo>
                    <a:pt x="473056" y="266920"/>
                  </a:lnTo>
                  <a:lnTo>
                    <a:pt x="533840" y="293348"/>
                  </a:lnTo>
                  <a:lnTo>
                    <a:pt x="610480" y="330347"/>
                  </a:lnTo>
                  <a:lnTo>
                    <a:pt x="689764" y="362060"/>
                  </a:lnTo>
                  <a:lnTo>
                    <a:pt x="784904" y="396416"/>
                  </a:lnTo>
                  <a:lnTo>
                    <a:pt x="874758" y="425487"/>
                  </a:lnTo>
                  <a:lnTo>
                    <a:pt x="975183" y="449272"/>
                  </a:lnTo>
                  <a:lnTo>
                    <a:pt x="1149606" y="486271"/>
                  </a:lnTo>
                  <a:lnTo>
                    <a:pt x="1265889" y="504770"/>
                  </a:lnTo>
                  <a:lnTo>
                    <a:pt x="1366314" y="520627"/>
                  </a:lnTo>
                  <a:lnTo>
                    <a:pt x="1511667" y="539126"/>
                  </a:lnTo>
                  <a:lnTo>
                    <a:pt x="1643805" y="552340"/>
                  </a:lnTo>
                  <a:lnTo>
                    <a:pt x="1802372" y="565554"/>
                  </a:lnTo>
                  <a:lnTo>
                    <a:pt x="1966224" y="570839"/>
                  </a:lnTo>
                  <a:lnTo>
                    <a:pt x="2061364" y="573482"/>
                  </a:lnTo>
                  <a:lnTo>
                    <a:pt x="2214645" y="570839"/>
                  </a:lnTo>
                  <a:lnTo>
                    <a:pt x="2367926" y="565554"/>
                  </a:lnTo>
                  <a:lnTo>
                    <a:pt x="2444566" y="560268"/>
                  </a:lnTo>
                  <a:lnTo>
                    <a:pt x="2489493" y="554983"/>
                  </a:lnTo>
                  <a:lnTo>
                    <a:pt x="2542349" y="547055"/>
                  </a:lnTo>
                  <a:lnTo>
                    <a:pt x="2589919" y="533841"/>
                  </a:lnTo>
                  <a:lnTo>
                    <a:pt x="2645417" y="510056"/>
                  </a:lnTo>
                  <a:lnTo>
                    <a:pt x="2703558" y="473057"/>
                  </a:lnTo>
                  <a:lnTo>
                    <a:pt x="2748485" y="436058"/>
                  </a:lnTo>
                  <a:lnTo>
                    <a:pt x="2774913" y="406987"/>
                  </a:lnTo>
                  <a:lnTo>
                    <a:pt x="2788127" y="391131"/>
                  </a:lnTo>
                  <a:lnTo>
                    <a:pt x="2809269" y="383203"/>
                  </a:lnTo>
                  <a:lnTo>
                    <a:pt x="2822483" y="385845"/>
                  </a:lnTo>
                  <a:lnTo>
                    <a:pt x="2833054" y="391131"/>
                  </a:lnTo>
                  <a:lnTo>
                    <a:pt x="2838339" y="409630"/>
                  </a:lnTo>
                  <a:lnTo>
                    <a:pt x="2827768" y="443986"/>
                  </a:lnTo>
                  <a:lnTo>
                    <a:pt x="2785484" y="539126"/>
                  </a:lnTo>
                  <a:lnTo>
                    <a:pt x="2737914" y="644837"/>
                  </a:lnTo>
                  <a:lnTo>
                    <a:pt x="2698272" y="724120"/>
                  </a:lnTo>
                  <a:lnTo>
                    <a:pt x="2563491" y="798118"/>
                  </a:lnTo>
                  <a:lnTo>
                    <a:pt x="2301856" y="795475"/>
                  </a:lnTo>
                  <a:lnTo>
                    <a:pt x="2019079" y="798118"/>
                  </a:lnTo>
                  <a:lnTo>
                    <a:pt x="1839371" y="792833"/>
                  </a:lnTo>
                  <a:lnTo>
                    <a:pt x="1609449" y="77697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B63A032E-1AC2-4C77-8130-4034B4847228}"/>
                </a:ext>
              </a:extLst>
            </p:cNvPr>
            <p:cNvSpPr/>
            <p:nvPr/>
          </p:nvSpPr>
          <p:spPr>
            <a:xfrm>
              <a:off x="3400425" y="1909763"/>
              <a:ext cx="1389063" cy="358775"/>
            </a:xfrm>
            <a:custGeom>
              <a:avLst/>
              <a:gdLst>
                <a:gd name="connsiteX0" fmla="*/ 869156 w 1388269"/>
                <a:gd name="connsiteY0" fmla="*/ 292893 h 359568"/>
                <a:gd name="connsiteX1" fmla="*/ 454819 w 1388269"/>
                <a:gd name="connsiteY1" fmla="*/ 342900 h 359568"/>
                <a:gd name="connsiteX2" fmla="*/ 395288 w 1388269"/>
                <a:gd name="connsiteY2" fmla="*/ 357187 h 359568"/>
                <a:gd name="connsiteX3" fmla="*/ 288131 w 1388269"/>
                <a:gd name="connsiteY3" fmla="*/ 359568 h 359568"/>
                <a:gd name="connsiteX4" fmla="*/ 219075 w 1388269"/>
                <a:gd name="connsiteY4" fmla="*/ 354806 h 359568"/>
                <a:gd name="connsiteX5" fmla="*/ 159544 w 1388269"/>
                <a:gd name="connsiteY5" fmla="*/ 350043 h 359568"/>
                <a:gd name="connsiteX6" fmla="*/ 123825 w 1388269"/>
                <a:gd name="connsiteY6" fmla="*/ 345281 h 359568"/>
                <a:gd name="connsiteX7" fmla="*/ 0 w 1388269"/>
                <a:gd name="connsiteY7" fmla="*/ 316706 h 359568"/>
                <a:gd name="connsiteX8" fmla="*/ 185738 w 1388269"/>
                <a:gd name="connsiteY8" fmla="*/ 135731 h 359568"/>
                <a:gd name="connsiteX9" fmla="*/ 240506 w 1388269"/>
                <a:gd name="connsiteY9" fmla="*/ 180975 h 359568"/>
                <a:gd name="connsiteX10" fmla="*/ 330994 w 1388269"/>
                <a:gd name="connsiteY10" fmla="*/ 180975 h 359568"/>
                <a:gd name="connsiteX11" fmla="*/ 454819 w 1388269"/>
                <a:gd name="connsiteY11" fmla="*/ 173831 h 359568"/>
                <a:gd name="connsiteX12" fmla="*/ 561975 w 1388269"/>
                <a:gd name="connsiteY12" fmla="*/ 166687 h 359568"/>
                <a:gd name="connsiteX13" fmla="*/ 683419 w 1388269"/>
                <a:gd name="connsiteY13" fmla="*/ 150018 h 359568"/>
                <a:gd name="connsiteX14" fmla="*/ 800100 w 1388269"/>
                <a:gd name="connsiteY14" fmla="*/ 130968 h 359568"/>
                <a:gd name="connsiteX15" fmla="*/ 862013 w 1388269"/>
                <a:gd name="connsiteY15" fmla="*/ 116681 h 359568"/>
                <a:gd name="connsiteX16" fmla="*/ 916781 w 1388269"/>
                <a:gd name="connsiteY16" fmla="*/ 100012 h 359568"/>
                <a:gd name="connsiteX17" fmla="*/ 985838 w 1388269"/>
                <a:gd name="connsiteY17" fmla="*/ 73818 h 359568"/>
                <a:gd name="connsiteX18" fmla="*/ 1062038 w 1388269"/>
                <a:gd name="connsiteY18" fmla="*/ 40481 h 359568"/>
                <a:gd name="connsiteX19" fmla="*/ 1126331 w 1388269"/>
                <a:gd name="connsiteY19" fmla="*/ 0 h 359568"/>
                <a:gd name="connsiteX20" fmla="*/ 1173956 w 1388269"/>
                <a:gd name="connsiteY20" fmla="*/ 0 h 359568"/>
                <a:gd name="connsiteX21" fmla="*/ 1228725 w 1388269"/>
                <a:gd name="connsiteY21" fmla="*/ 7143 h 359568"/>
                <a:gd name="connsiteX22" fmla="*/ 1264444 w 1388269"/>
                <a:gd name="connsiteY22" fmla="*/ 19050 h 359568"/>
                <a:gd name="connsiteX23" fmla="*/ 1293019 w 1388269"/>
                <a:gd name="connsiteY23" fmla="*/ 28575 h 359568"/>
                <a:gd name="connsiteX24" fmla="*/ 1328738 w 1388269"/>
                <a:gd name="connsiteY24" fmla="*/ 47625 h 359568"/>
                <a:gd name="connsiteX25" fmla="*/ 1352550 w 1388269"/>
                <a:gd name="connsiteY25" fmla="*/ 69056 h 359568"/>
                <a:gd name="connsiteX26" fmla="*/ 1376363 w 1388269"/>
                <a:gd name="connsiteY26" fmla="*/ 95250 h 359568"/>
                <a:gd name="connsiteX27" fmla="*/ 1385888 w 1388269"/>
                <a:gd name="connsiteY27" fmla="*/ 116681 h 359568"/>
                <a:gd name="connsiteX28" fmla="*/ 1388269 w 1388269"/>
                <a:gd name="connsiteY28" fmla="*/ 130968 h 359568"/>
                <a:gd name="connsiteX29" fmla="*/ 1383506 w 1388269"/>
                <a:gd name="connsiteY29" fmla="*/ 157162 h 359568"/>
                <a:gd name="connsiteX30" fmla="*/ 1371600 w 1388269"/>
                <a:gd name="connsiteY30" fmla="*/ 183356 h 359568"/>
                <a:gd name="connsiteX31" fmla="*/ 1350169 w 1388269"/>
                <a:gd name="connsiteY31" fmla="*/ 204787 h 359568"/>
                <a:gd name="connsiteX32" fmla="*/ 1319213 w 1388269"/>
                <a:gd name="connsiteY32" fmla="*/ 221456 h 359568"/>
                <a:gd name="connsiteX33" fmla="*/ 1257300 w 1388269"/>
                <a:gd name="connsiteY33" fmla="*/ 238125 h 359568"/>
                <a:gd name="connsiteX34" fmla="*/ 1166813 w 1388269"/>
                <a:gd name="connsiteY34" fmla="*/ 252412 h 359568"/>
                <a:gd name="connsiteX35" fmla="*/ 1064419 w 1388269"/>
                <a:gd name="connsiteY35" fmla="*/ 264318 h 359568"/>
                <a:gd name="connsiteX36" fmla="*/ 869156 w 1388269"/>
                <a:gd name="connsiteY36" fmla="*/ 292893 h 35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388269" h="359568">
                  <a:moveTo>
                    <a:pt x="869156" y="292893"/>
                  </a:moveTo>
                  <a:lnTo>
                    <a:pt x="454819" y="342900"/>
                  </a:lnTo>
                  <a:lnTo>
                    <a:pt x="395288" y="357187"/>
                  </a:lnTo>
                  <a:lnTo>
                    <a:pt x="288131" y="359568"/>
                  </a:lnTo>
                  <a:lnTo>
                    <a:pt x="219075" y="354806"/>
                  </a:lnTo>
                  <a:lnTo>
                    <a:pt x="159544" y="350043"/>
                  </a:lnTo>
                  <a:lnTo>
                    <a:pt x="123825" y="345281"/>
                  </a:lnTo>
                  <a:lnTo>
                    <a:pt x="0" y="316706"/>
                  </a:lnTo>
                  <a:lnTo>
                    <a:pt x="185738" y="135731"/>
                  </a:lnTo>
                  <a:lnTo>
                    <a:pt x="240506" y="180975"/>
                  </a:lnTo>
                  <a:lnTo>
                    <a:pt x="330994" y="180975"/>
                  </a:lnTo>
                  <a:lnTo>
                    <a:pt x="454819" y="173831"/>
                  </a:lnTo>
                  <a:lnTo>
                    <a:pt x="561975" y="166687"/>
                  </a:lnTo>
                  <a:lnTo>
                    <a:pt x="683419" y="150018"/>
                  </a:lnTo>
                  <a:lnTo>
                    <a:pt x="800100" y="130968"/>
                  </a:lnTo>
                  <a:lnTo>
                    <a:pt x="862013" y="116681"/>
                  </a:lnTo>
                  <a:lnTo>
                    <a:pt x="916781" y="100012"/>
                  </a:lnTo>
                  <a:lnTo>
                    <a:pt x="985838" y="73818"/>
                  </a:lnTo>
                  <a:lnTo>
                    <a:pt x="1062038" y="40481"/>
                  </a:lnTo>
                  <a:lnTo>
                    <a:pt x="1126331" y="0"/>
                  </a:lnTo>
                  <a:lnTo>
                    <a:pt x="1173956" y="0"/>
                  </a:lnTo>
                  <a:lnTo>
                    <a:pt x="1228725" y="7143"/>
                  </a:lnTo>
                  <a:lnTo>
                    <a:pt x="1264444" y="19050"/>
                  </a:lnTo>
                  <a:lnTo>
                    <a:pt x="1293019" y="28575"/>
                  </a:lnTo>
                  <a:lnTo>
                    <a:pt x="1328738" y="47625"/>
                  </a:lnTo>
                  <a:lnTo>
                    <a:pt x="1352550" y="69056"/>
                  </a:lnTo>
                  <a:lnTo>
                    <a:pt x="1376363" y="95250"/>
                  </a:lnTo>
                  <a:lnTo>
                    <a:pt x="1385888" y="116681"/>
                  </a:lnTo>
                  <a:lnTo>
                    <a:pt x="1388269" y="130968"/>
                  </a:lnTo>
                  <a:lnTo>
                    <a:pt x="1383506" y="157162"/>
                  </a:lnTo>
                  <a:lnTo>
                    <a:pt x="1371600" y="183356"/>
                  </a:lnTo>
                  <a:lnTo>
                    <a:pt x="1350169" y="204787"/>
                  </a:lnTo>
                  <a:lnTo>
                    <a:pt x="1319213" y="221456"/>
                  </a:lnTo>
                  <a:lnTo>
                    <a:pt x="1257300" y="238125"/>
                  </a:lnTo>
                  <a:lnTo>
                    <a:pt x="1166813" y="252412"/>
                  </a:lnTo>
                  <a:lnTo>
                    <a:pt x="1064419" y="264318"/>
                  </a:lnTo>
                  <a:lnTo>
                    <a:pt x="869156" y="2928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B8C2E5D1-85C9-4191-BA8A-9216BB957B9A}"/>
                </a:ext>
              </a:extLst>
            </p:cNvPr>
            <p:cNvSpPr/>
            <p:nvPr/>
          </p:nvSpPr>
          <p:spPr>
            <a:xfrm>
              <a:off x="3727450" y="2220913"/>
              <a:ext cx="482600" cy="565150"/>
            </a:xfrm>
            <a:custGeom>
              <a:avLst/>
              <a:gdLst>
                <a:gd name="connsiteX0" fmla="*/ 126207 w 483394"/>
                <a:gd name="connsiteY0" fmla="*/ 197644 h 564357"/>
                <a:gd name="connsiteX1" fmla="*/ 78582 w 483394"/>
                <a:gd name="connsiteY1" fmla="*/ 114300 h 564357"/>
                <a:gd name="connsiteX2" fmla="*/ 0 w 483394"/>
                <a:gd name="connsiteY2" fmla="*/ 0 h 564357"/>
                <a:gd name="connsiteX3" fmla="*/ 116682 w 483394"/>
                <a:gd name="connsiteY3" fmla="*/ 4763 h 564357"/>
                <a:gd name="connsiteX4" fmla="*/ 204788 w 483394"/>
                <a:gd name="connsiteY4" fmla="*/ 59532 h 564357"/>
                <a:gd name="connsiteX5" fmla="*/ 247650 w 483394"/>
                <a:gd name="connsiteY5" fmla="*/ 85725 h 564357"/>
                <a:gd name="connsiteX6" fmla="*/ 295275 w 483394"/>
                <a:gd name="connsiteY6" fmla="*/ 121444 h 564357"/>
                <a:gd name="connsiteX7" fmla="*/ 345282 w 483394"/>
                <a:gd name="connsiteY7" fmla="*/ 164307 h 564357"/>
                <a:gd name="connsiteX8" fmla="*/ 388144 w 483394"/>
                <a:gd name="connsiteY8" fmla="*/ 204788 h 564357"/>
                <a:gd name="connsiteX9" fmla="*/ 419100 w 483394"/>
                <a:gd name="connsiteY9" fmla="*/ 238125 h 564357"/>
                <a:gd name="connsiteX10" fmla="*/ 440532 w 483394"/>
                <a:gd name="connsiteY10" fmla="*/ 271463 h 564357"/>
                <a:gd name="connsiteX11" fmla="*/ 459582 w 483394"/>
                <a:gd name="connsiteY11" fmla="*/ 304800 h 564357"/>
                <a:gd name="connsiteX12" fmla="*/ 476250 w 483394"/>
                <a:gd name="connsiteY12" fmla="*/ 347663 h 564357"/>
                <a:gd name="connsiteX13" fmla="*/ 483394 w 483394"/>
                <a:gd name="connsiteY13" fmla="*/ 397669 h 564357"/>
                <a:gd name="connsiteX14" fmla="*/ 481013 w 483394"/>
                <a:gd name="connsiteY14" fmla="*/ 447675 h 564357"/>
                <a:gd name="connsiteX15" fmla="*/ 471488 w 483394"/>
                <a:gd name="connsiteY15" fmla="*/ 500063 h 564357"/>
                <a:gd name="connsiteX16" fmla="*/ 457200 w 483394"/>
                <a:gd name="connsiteY16" fmla="*/ 528638 h 564357"/>
                <a:gd name="connsiteX17" fmla="*/ 442913 w 483394"/>
                <a:gd name="connsiteY17" fmla="*/ 547688 h 564357"/>
                <a:gd name="connsiteX18" fmla="*/ 419100 w 483394"/>
                <a:gd name="connsiteY18" fmla="*/ 559594 h 564357"/>
                <a:gd name="connsiteX19" fmla="*/ 392907 w 483394"/>
                <a:gd name="connsiteY19" fmla="*/ 564357 h 564357"/>
                <a:gd name="connsiteX20" fmla="*/ 359569 w 483394"/>
                <a:gd name="connsiteY20" fmla="*/ 559594 h 564357"/>
                <a:gd name="connsiteX21" fmla="*/ 342900 w 483394"/>
                <a:gd name="connsiteY21" fmla="*/ 550069 h 564357"/>
                <a:gd name="connsiteX22" fmla="*/ 319088 w 483394"/>
                <a:gd name="connsiteY22" fmla="*/ 531019 h 564357"/>
                <a:gd name="connsiteX23" fmla="*/ 290513 w 483394"/>
                <a:gd name="connsiteY23" fmla="*/ 500063 h 564357"/>
                <a:gd name="connsiteX24" fmla="*/ 269082 w 483394"/>
                <a:gd name="connsiteY24" fmla="*/ 469107 h 564357"/>
                <a:gd name="connsiteX25" fmla="*/ 233363 w 483394"/>
                <a:gd name="connsiteY25" fmla="*/ 404813 h 564357"/>
                <a:gd name="connsiteX26" fmla="*/ 195263 w 483394"/>
                <a:gd name="connsiteY26" fmla="*/ 319088 h 564357"/>
                <a:gd name="connsiteX27" fmla="*/ 126207 w 483394"/>
                <a:gd name="connsiteY27" fmla="*/ 197644 h 56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83394" h="564357">
                  <a:moveTo>
                    <a:pt x="126207" y="197644"/>
                  </a:moveTo>
                  <a:lnTo>
                    <a:pt x="78582" y="114300"/>
                  </a:lnTo>
                  <a:lnTo>
                    <a:pt x="0" y="0"/>
                  </a:lnTo>
                  <a:lnTo>
                    <a:pt x="116682" y="4763"/>
                  </a:lnTo>
                  <a:lnTo>
                    <a:pt x="204788" y="59532"/>
                  </a:lnTo>
                  <a:lnTo>
                    <a:pt x="247650" y="85725"/>
                  </a:lnTo>
                  <a:lnTo>
                    <a:pt x="295275" y="121444"/>
                  </a:lnTo>
                  <a:lnTo>
                    <a:pt x="345282" y="164307"/>
                  </a:lnTo>
                  <a:lnTo>
                    <a:pt x="388144" y="204788"/>
                  </a:lnTo>
                  <a:lnTo>
                    <a:pt x="419100" y="238125"/>
                  </a:lnTo>
                  <a:lnTo>
                    <a:pt x="440532" y="271463"/>
                  </a:lnTo>
                  <a:lnTo>
                    <a:pt x="459582" y="304800"/>
                  </a:lnTo>
                  <a:lnTo>
                    <a:pt x="476250" y="347663"/>
                  </a:lnTo>
                  <a:lnTo>
                    <a:pt x="483394" y="397669"/>
                  </a:lnTo>
                  <a:lnTo>
                    <a:pt x="481013" y="447675"/>
                  </a:lnTo>
                  <a:lnTo>
                    <a:pt x="471488" y="500063"/>
                  </a:lnTo>
                  <a:lnTo>
                    <a:pt x="457200" y="528638"/>
                  </a:lnTo>
                  <a:lnTo>
                    <a:pt x="442913" y="547688"/>
                  </a:lnTo>
                  <a:lnTo>
                    <a:pt x="419100" y="559594"/>
                  </a:lnTo>
                  <a:lnTo>
                    <a:pt x="392907" y="564357"/>
                  </a:lnTo>
                  <a:lnTo>
                    <a:pt x="359569" y="559594"/>
                  </a:lnTo>
                  <a:lnTo>
                    <a:pt x="342900" y="550069"/>
                  </a:lnTo>
                  <a:lnTo>
                    <a:pt x="319088" y="531019"/>
                  </a:lnTo>
                  <a:lnTo>
                    <a:pt x="290513" y="500063"/>
                  </a:lnTo>
                  <a:lnTo>
                    <a:pt x="269082" y="469107"/>
                  </a:lnTo>
                  <a:lnTo>
                    <a:pt x="233363" y="404813"/>
                  </a:lnTo>
                  <a:lnTo>
                    <a:pt x="195263" y="319088"/>
                  </a:lnTo>
                  <a:lnTo>
                    <a:pt x="126207" y="197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B918287E-275F-45D9-BCCF-C4372EB4A727}"/>
                </a:ext>
              </a:extLst>
            </p:cNvPr>
            <p:cNvSpPr/>
            <p:nvPr/>
          </p:nvSpPr>
          <p:spPr>
            <a:xfrm>
              <a:off x="5318125" y="1798638"/>
              <a:ext cx="1795463" cy="449262"/>
            </a:xfrm>
            <a:custGeom>
              <a:avLst/>
              <a:gdLst>
                <a:gd name="connsiteX0" fmla="*/ 1143000 w 1795463"/>
                <a:gd name="connsiteY0" fmla="*/ 335756 h 450056"/>
                <a:gd name="connsiteX1" fmla="*/ 745332 w 1795463"/>
                <a:gd name="connsiteY1" fmla="*/ 409575 h 450056"/>
                <a:gd name="connsiteX2" fmla="*/ 497682 w 1795463"/>
                <a:gd name="connsiteY2" fmla="*/ 442912 h 450056"/>
                <a:gd name="connsiteX3" fmla="*/ 416719 w 1795463"/>
                <a:gd name="connsiteY3" fmla="*/ 450056 h 450056"/>
                <a:gd name="connsiteX4" fmla="*/ 373857 w 1795463"/>
                <a:gd name="connsiteY4" fmla="*/ 450056 h 450056"/>
                <a:gd name="connsiteX5" fmla="*/ 326232 w 1795463"/>
                <a:gd name="connsiteY5" fmla="*/ 445294 h 450056"/>
                <a:gd name="connsiteX6" fmla="*/ 290513 w 1795463"/>
                <a:gd name="connsiteY6" fmla="*/ 440531 h 450056"/>
                <a:gd name="connsiteX7" fmla="*/ 233363 w 1795463"/>
                <a:gd name="connsiteY7" fmla="*/ 428625 h 450056"/>
                <a:gd name="connsiteX8" fmla="*/ 188119 w 1795463"/>
                <a:gd name="connsiteY8" fmla="*/ 411956 h 450056"/>
                <a:gd name="connsiteX9" fmla="*/ 130969 w 1795463"/>
                <a:gd name="connsiteY9" fmla="*/ 385762 h 450056"/>
                <a:gd name="connsiteX10" fmla="*/ 80963 w 1795463"/>
                <a:gd name="connsiteY10" fmla="*/ 357187 h 450056"/>
                <a:gd name="connsiteX11" fmla="*/ 0 w 1795463"/>
                <a:gd name="connsiteY11" fmla="*/ 309562 h 450056"/>
                <a:gd name="connsiteX12" fmla="*/ 64294 w 1795463"/>
                <a:gd name="connsiteY12" fmla="*/ 192881 h 450056"/>
                <a:gd name="connsiteX13" fmla="*/ 190500 w 1795463"/>
                <a:gd name="connsiteY13" fmla="*/ 257175 h 450056"/>
                <a:gd name="connsiteX14" fmla="*/ 240507 w 1795463"/>
                <a:gd name="connsiteY14" fmla="*/ 278606 h 450056"/>
                <a:gd name="connsiteX15" fmla="*/ 276225 w 1795463"/>
                <a:gd name="connsiteY15" fmla="*/ 288131 h 450056"/>
                <a:gd name="connsiteX16" fmla="*/ 316707 w 1795463"/>
                <a:gd name="connsiteY16" fmla="*/ 292894 h 450056"/>
                <a:gd name="connsiteX17" fmla="*/ 364332 w 1795463"/>
                <a:gd name="connsiteY17" fmla="*/ 292894 h 450056"/>
                <a:gd name="connsiteX18" fmla="*/ 469107 w 1795463"/>
                <a:gd name="connsiteY18" fmla="*/ 283369 h 450056"/>
                <a:gd name="connsiteX19" fmla="*/ 616744 w 1795463"/>
                <a:gd name="connsiteY19" fmla="*/ 261937 h 450056"/>
                <a:gd name="connsiteX20" fmla="*/ 819150 w 1795463"/>
                <a:gd name="connsiteY20" fmla="*/ 226219 h 450056"/>
                <a:gd name="connsiteX21" fmla="*/ 1002507 w 1795463"/>
                <a:gd name="connsiteY21" fmla="*/ 180975 h 450056"/>
                <a:gd name="connsiteX22" fmla="*/ 1178719 w 1795463"/>
                <a:gd name="connsiteY22" fmla="*/ 130969 h 450056"/>
                <a:gd name="connsiteX23" fmla="*/ 1288257 w 1795463"/>
                <a:gd name="connsiteY23" fmla="*/ 92869 h 450056"/>
                <a:gd name="connsiteX24" fmla="*/ 1414463 w 1795463"/>
                <a:gd name="connsiteY24" fmla="*/ 38100 h 450056"/>
                <a:gd name="connsiteX25" fmla="*/ 1485900 w 1795463"/>
                <a:gd name="connsiteY25" fmla="*/ 0 h 450056"/>
                <a:gd name="connsiteX26" fmla="*/ 1535907 w 1795463"/>
                <a:gd name="connsiteY26" fmla="*/ 4762 h 450056"/>
                <a:gd name="connsiteX27" fmla="*/ 1600200 w 1795463"/>
                <a:gd name="connsiteY27" fmla="*/ 19050 h 450056"/>
                <a:gd name="connsiteX28" fmla="*/ 1647825 w 1795463"/>
                <a:gd name="connsiteY28" fmla="*/ 33337 h 450056"/>
                <a:gd name="connsiteX29" fmla="*/ 1702594 w 1795463"/>
                <a:gd name="connsiteY29" fmla="*/ 52387 h 450056"/>
                <a:gd name="connsiteX30" fmla="*/ 1731169 w 1795463"/>
                <a:gd name="connsiteY30" fmla="*/ 66675 h 450056"/>
                <a:gd name="connsiteX31" fmla="*/ 1757363 w 1795463"/>
                <a:gd name="connsiteY31" fmla="*/ 83344 h 450056"/>
                <a:gd name="connsiteX32" fmla="*/ 1776413 w 1795463"/>
                <a:gd name="connsiteY32" fmla="*/ 95250 h 450056"/>
                <a:gd name="connsiteX33" fmla="*/ 1788319 w 1795463"/>
                <a:gd name="connsiteY33" fmla="*/ 111919 h 450056"/>
                <a:gd name="connsiteX34" fmla="*/ 1795463 w 1795463"/>
                <a:gd name="connsiteY34" fmla="*/ 130969 h 450056"/>
                <a:gd name="connsiteX35" fmla="*/ 1790700 w 1795463"/>
                <a:gd name="connsiteY35" fmla="*/ 161925 h 450056"/>
                <a:gd name="connsiteX36" fmla="*/ 1781175 w 1795463"/>
                <a:gd name="connsiteY36" fmla="*/ 188119 h 450056"/>
                <a:gd name="connsiteX37" fmla="*/ 1764507 w 1795463"/>
                <a:gd name="connsiteY37" fmla="*/ 207169 h 450056"/>
                <a:gd name="connsiteX38" fmla="*/ 1735932 w 1795463"/>
                <a:gd name="connsiteY38" fmla="*/ 226219 h 450056"/>
                <a:gd name="connsiteX39" fmla="*/ 1695450 w 1795463"/>
                <a:gd name="connsiteY39" fmla="*/ 238125 h 450056"/>
                <a:gd name="connsiteX40" fmla="*/ 1557338 w 1795463"/>
                <a:gd name="connsiteY40" fmla="*/ 264319 h 450056"/>
                <a:gd name="connsiteX41" fmla="*/ 1385888 w 1795463"/>
                <a:gd name="connsiteY41" fmla="*/ 297656 h 450056"/>
                <a:gd name="connsiteX42" fmla="*/ 1143000 w 1795463"/>
                <a:gd name="connsiteY42" fmla="*/ 335756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95463" h="450056">
                  <a:moveTo>
                    <a:pt x="1143000" y="335756"/>
                  </a:moveTo>
                  <a:lnTo>
                    <a:pt x="745332" y="409575"/>
                  </a:lnTo>
                  <a:lnTo>
                    <a:pt x="497682" y="442912"/>
                  </a:lnTo>
                  <a:lnTo>
                    <a:pt x="416719" y="450056"/>
                  </a:lnTo>
                  <a:lnTo>
                    <a:pt x="373857" y="450056"/>
                  </a:lnTo>
                  <a:lnTo>
                    <a:pt x="326232" y="445294"/>
                  </a:lnTo>
                  <a:lnTo>
                    <a:pt x="290513" y="440531"/>
                  </a:lnTo>
                  <a:lnTo>
                    <a:pt x="233363" y="428625"/>
                  </a:lnTo>
                  <a:lnTo>
                    <a:pt x="188119" y="411956"/>
                  </a:lnTo>
                  <a:lnTo>
                    <a:pt x="130969" y="385762"/>
                  </a:lnTo>
                  <a:lnTo>
                    <a:pt x="80963" y="357187"/>
                  </a:lnTo>
                  <a:lnTo>
                    <a:pt x="0" y="309562"/>
                  </a:lnTo>
                  <a:lnTo>
                    <a:pt x="64294" y="192881"/>
                  </a:lnTo>
                  <a:lnTo>
                    <a:pt x="190500" y="257175"/>
                  </a:lnTo>
                  <a:lnTo>
                    <a:pt x="240507" y="278606"/>
                  </a:lnTo>
                  <a:lnTo>
                    <a:pt x="276225" y="288131"/>
                  </a:lnTo>
                  <a:lnTo>
                    <a:pt x="316707" y="292894"/>
                  </a:lnTo>
                  <a:lnTo>
                    <a:pt x="364332" y="292894"/>
                  </a:lnTo>
                  <a:lnTo>
                    <a:pt x="469107" y="283369"/>
                  </a:lnTo>
                  <a:lnTo>
                    <a:pt x="616744" y="261937"/>
                  </a:lnTo>
                  <a:lnTo>
                    <a:pt x="819150" y="226219"/>
                  </a:lnTo>
                  <a:lnTo>
                    <a:pt x="1002507" y="180975"/>
                  </a:lnTo>
                  <a:lnTo>
                    <a:pt x="1178719" y="130969"/>
                  </a:lnTo>
                  <a:lnTo>
                    <a:pt x="1288257" y="92869"/>
                  </a:lnTo>
                  <a:lnTo>
                    <a:pt x="1414463" y="38100"/>
                  </a:lnTo>
                  <a:lnTo>
                    <a:pt x="1485900" y="0"/>
                  </a:lnTo>
                  <a:lnTo>
                    <a:pt x="1535907" y="4762"/>
                  </a:lnTo>
                  <a:lnTo>
                    <a:pt x="1600200" y="19050"/>
                  </a:lnTo>
                  <a:lnTo>
                    <a:pt x="1647825" y="33337"/>
                  </a:lnTo>
                  <a:lnTo>
                    <a:pt x="1702594" y="52387"/>
                  </a:lnTo>
                  <a:lnTo>
                    <a:pt x="1731169" y="66675"/>
                  </a:lnTo>
                  <a:lnTo>
                    <a:pt x="1757363" y="83344"/>
                  </a:lnTo>
                  <a:lnTo>
                    <a:pt x="1776413" y="95250"/>
                  </a:lnTo>
                  <a:lnTo>
                    <a:pt x="1788319" y="111919"/>
                  </a:lnTo>
                  <a:lnTo>
                    <a:pt x="1795463" y="130969"/>
                  </a:lnTo>
                  <a:lnTo>
                    <a:pt x="1790700" y="161925"/>
                  </a:lnTo>
                  <a:lnTo>
                    <a:pt x="1781175" y="188119"/>
                  </a:lnTo>
                  <a:lnTo>
                    <a:pt x="1764507" y="207169"/>
                  </a:lnTo>
                  <a:lnTo>
                    <a:pt x="1735932" y="226219"/>
                  </a:lnTo>
                  <a:lnTo>
                    <a:pt x="1695450" y="238125"/>
                  </a:lnTo>
                  <a:lnTo>
                    <a:pt x="1557338" y="264319"/>
                  </a:lnTo>
                  <a:lnTo>
                    <a:pt x="1385888" y="297656"/>
                  </a:lnTo>
                  <a:lnTo>
                    <a:pt x="1143000" y="335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80B808E6-0F8F-46A6-AF69-0D76A2D5B20B}"/>
                </a:ext>
              </a:extLst>
            </p:cNvPr>
            <p:cNvSpPr/>
            <p:nvPr/>
          </p:nvSpPr>
          <p:spPr>
            <a:xfrm>
              <a:off x="5532438" y="2147888"/>
              <a:ext cx="706437" cy="765175"/>
            </a:xfrm>
            <a:custGeom>
              <a:avLst/>
              <a:gdLst>
                <a:gd name="connsiteX0" fmla="*/ 195262 w 707231"/>
                <a:gd name="connsiteY0" fmla="*/ 490537 h 764381"/>
                <a:gd name="connsiteX1" fmla="*/ 264319 w 707231"/>
                <a:gd name="connsiteY1" fmla="*/ 392906 h 764381"/>
                <a:gd name="connsiteX2" fmla="*/ 311944 w 707231"/>
                <a:gd name="connsiteY2" fmla="*/ 314325 h 764381"/>
                <a:gd name="connsiteX3" fmla="*/ 347662 w 707231"/>
                <a:gd name="connsiteY3" fmla="*/ 242887 h 764381"/>
                <a:gd name="connsiteX4" fmla="*/ 373856 w 707231"/>
                <a:gd name="connsiteY4" fmla="*/ 166687 h 764381"/>
                <a:gd name="connsiteX5" fmla="*/ 335756 w 707231"/>
                <a:gd name="connsiteY5" fmla="*/ 26193 h 764381"/>
                <a:gd name="connsiteX6" fmla="*/ 511969 w 707231"/>
                <a:gd name="connsiteY6" fmla="*/ 0 h 764381"/>
                <a:gd name="connsiteX7" fmla="*/ 590550 w 707231"/>
                <a:gd name="connsiteY7" fmla="*/ 88106 h 764381"/>
                <a:gd name="connsiteX8" fmla="*/ 619125 w 707231"/>
                <a:gd name="connsiteY8" fmla="*/ 116681 h 764381"/>
                <a:gd name="connsiteX9" fmla="*/ 654844 w 707231"/>
                <a:gd name="connsiteY9" fmla="*/ 150018 h 764381"/>
                <a:gd name="connsiteX10" fmla="*/ 676275 w 707231"/>
                <a:gd name="connsiteY10" fmla="*/ 176212 h 764381"/>
                <a:gd name="connsiteX11" fmla="*/ 697706 w 707231"/>
                <a:gd name="connsiteY11" fmla="*/ 209550 h 764381"/>
                <a:gd name="connsiteX12" fmla="*/ 707231 w 707231"/>
                <a:gd name="connsiteY12" fmla="*/ 245268 h 764381"/>
                <a:gd name="connsiteX13" fmla="*/ 707231 w 707231"/>
                <a:gd name="connsiteY13" fmla="*/ 259556 h 764381"/>
                <a:gd name="connsiteX14" fmla="*/ 702469 w 707231"/>
                <a:gd name="connsiteY14" fmla="*/ 280987 h 764381"/>
                <a:gd name="connsiteX15" fmla="*/ 688181 w 707231"/>
                <a:gd name="connsiteY15" fmla="*/ 297656 h 764381"/>
                <a:gd name="connsiteX16" fmla="*/ 671512 w 707231"/>
                <a:gd name="connsiteY16" fmla="*/ 309562 h 764381"/>
                <a:gd name="connsiteX17" fmla="*/ 619125 w 707231"/>
                <a:gd name="connsiteY17" fmla="*/ 328612 h 764381"/>
                <a:gd name="connsiteX18" fmla="*/ 573881 w 707231"/>
                <a:gd name="connsiteY18" fmla="*/ 342900 h 764381"/>
                <a:gd name="connsiteX19" fmla="*/ 540544 w 707231"/>
                <a:gd name="connsiteY19" fmla="*/ 361950 h 764381"/>
                <a:gd name="connsiteX20" fmla="*/ 485775 w 707231"/>
                <a:gd name="connsiteY20" fmla="*/ 409575 h 764381"/>
                <a:gd name="connsiteX21" fmla="*/ 378619 w 707231"/>
                <a:gd name="connsiteY21" fmla="*/ 504825 h 764381"/>
                <a:gd name="connsiteX22" fmla="*/ 259556 w 707231"/>
                <a:gd name="connsiteY22" fmla="*/ 604837 h 764381"/>
                <a:gd name="connsiteX23" fmla="*/ 145256 w 707231"/>
                <a:gd name="connsiteY23" fmla="*/ 692943 h 764381"/>
                <a:gd name="connsiteX24" fmla="*/ 61912 w 707231"/>
                <a:gd name="connsiteY24" fmla="*/ 747712 h 764381"/>
                <a:gd name="connsiteX25" fmla="*/ 40481 w 707231"/>
                <a:gd name="connsiteY25" fmla="*/ 759618 h 764381"/>
                <a:gd name="connsiteX26" fmla="*/ 16669 w 707231"/>
                <a:gd name="connsiteY26" fmla="*/ 764381 h 764381"/>
                <a:gd name="connsiteX27" fmla="*/ 4762 w 707231"/>
                <a:gd name="connsiteY27" fmla="*/ 759618 h 764381"/>
                <a:gd name="connsiteX28" fmla="*/ 0 w 707231"/>
                <a:gd name="connsiteY28" fmla="*/ 752475 h 764381"/>
                <a:gd name="connsiteX29" fmla="*/ 0 w 707231"/>
                <a:gd name="connsiteY29" fmla="*/ 733425 h 764381"/>
                <a:gd name="connsiteX30" fmla="*/ 16669 w 707231"/>
                <a:gd name="connsiteY30" fmla="*/ 700087 h 764381"/>
                <a:gd name="connsiteX31" fmla="*/ 76200 w 707231"/>
                <a:gd name="connsiteY31" fmla="*/ 633412 h 764381"/>
                <a:gd name="connsiteX32" fmla="*/ 145256 w 707231"/>
                <a:gd name="connsiteY32" fmla="*/ 557212 h 764381"/>
                <a:gd name="connsiteX33" fmla="*/ 195262 w 707231"/>
                <a:gd name="connsiteY33" fmla="*/ 490537 h 76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07231" h="764381">
                  <a:moveTo>
                    <a:pt x="195262" y="490537"/>
                  </a:moveTo>
                  <a:lnTo>
                    <a:pt x="264319" y="392906"/>
                  </a:lnTo>
                  <a:lnTo>
                    <a:pt x="311944" y="314325"/>
                  </a:lnTo>
                  <a:lnTo>
                    <a:pt x="347662" y="242887"/>
                  </a:lnTo>
                  <a:lnTo>
                    <a:pt x="373856" y="166687"/>
                  </a:lnTo>
                  <a:lnTo>
                    <a:pt x="335756" y="26193"/>
                  </a:lnTo>
                  <a:lnTo>
                    <a:pt x="511969" y="0"/>
                  </a:lnTo>
                  <a:lnTo>
                    <a:pt x="590550" y="88106"/>
                  </a:lnTo>
                  <a:lnTo>
                    <a:pt x="619125" y="116681"/>
                  </a:lnTo>
                  <a:lnTo>
                    <a:pt x="654844" y="150018"/>
                  </a:lnTo>
                  <a:lnTo>
                    <a:pt x="676275" y="176212"/>
                  </a:lnTo>
                  <a:lnTo>
                    <a:pt x="697706" y="209550"/>
                  </a:lnTo>
                  <a:lnTo>
                    <a:pt x="707231" y="245268"/>
                  </a:lnTo>
                  <a:lnTo>
                    <a:pt x="707231" y="259556"/>
                  </a:lnTo>
                  <a:lnTo>
                    <a:pt x="702469" y="280987"/>
                  </a:lnTo>
                  <a:lnTo>
                    <a:pt x="688181" y="297656"/>
                  </a:lnTo>
                  <a:lnTo>
                    <a:pt x="671512" y="309562"/>
                  </a:lnTo>
                  <a:lnTo>
                    <a:pt x="619125" y="328612"/>
                  </a:lnTo>
                  <a:lnTo>
                    <a:pt x="573881" y="342900"/>
                  </a:lnTo>
                  <a:lnTo>
                    <a:pt x="540544" y="361950"/>
                  </a:lnTo>
                  <a:lnTo>
                    <a:pt x="485775" y="409575"/>
                  </a:lnTo>
                  <a:lnTo>
                    <a:pt x="378619" y="504825"/>
                  </a:lnTo>
                  <a:lnTo>
                    <a:pt x="259556" y="604837"/>
                  </a:lnTo>
                  <a:lnTo>
                    <a:pt x="145256" y="692943"/>
                  </a:lnTo>
                  <a:lnTo>
                    <a:pt x="61912" y="747712"/>
                  </a:lnTo>
                  <a:lnTo>
                    <a:pt x="40481" y="759618"/>
                  </a:lnTo>
                  <a:lnTo>
                    <a:pt x="16669" y="764381"/>
                  </a:lnTo>
                  <a:lnTo>
                    <a:pt x="4762" y="759618"/>
                  </a:lnTo>
                  <a:lnTo>
                    <a:pt x="0" y="752475"/>
                  </a:lnTo>
                  <a:lnTo>
                    <a:pt x="0" y="733425"/>
                  </a:lnTo>
                  <a:lnTo>
                    <a:pt x="16669" y="700087"/>
                  </a:lnTo>
                  <a:lnTo>
                    <a:pt x="76200" y="633412"/>
                  </a:lnTo>
                  <a:lnTo>
                    <a:pt x="145256" y="557212"/>
                  </a:lnTo>
                  <a:lnTo>
                    <a:pt x="195262" y="4905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3CD8B4FB-2FCB-4886-AE8B-2E02DDF4F8AC}"/>
                </a:ext>
              </a:extLst>
            </p:cNvPr>
            <p:cNvSpPr/>
            <p:nvPr/>
          </p:nvSpPr>
          <p:spPr>
            <a:xfrm rot="16200000">
              <a:off x="2564606" y="3648869"/>
              <a:ext cx="2994025" cy="1404938"/>
            </a:xfrm>
            <a:custGeom>
              <a:avLst/>
              <a:gdLst>
                <a:gd name="connsiteX0" fmla="*/ 1594757 w 2993571"/>
                <a:gd name="connsiteY0" fmla="*/ 1257300 h 1404257"/>
                <a:gd name="connsiteX1" fmla="*/ 1118507 w 2993571"/>
                <a:gd name="connsiteY1" fmla="*/ 1251857 h 1404257"/>
                <a:gd name="connsiteX2" fmla="*/ 644978 w 2993571"/>
                <a:gd name="connsiteY2" fmla="*/ 1254579 h 1404257"/>
                <a:gd name="connsiteX3" fmla="*/ 598714 w 2993571"/>
                <a:gd name="connsiteY3" fmla="*/ 1268186 h 1404257"/>
                <a:gd name="connsiteX4" fmla="*/ 560614 w 2993571"/>
                <a:gd name="connsiteY4" fmla="*/ 1273629 h 1404257"/>
                <a:gd name="connsiteX5" fmla="*/ 476250 w 2993571"/>
                <a:gd name="connsiteY5" fmla="*/ 1279072 h 1404257"/>
                <a:gd name="connsiteX6" fmla="*/ 413657 w 2993571"/>
                <a:gd name="connsiteY6" fmla="*/ 1276350 h 1404257"/>
                <a:gd name="connsiteX7" fmla="*/ 359228 w 2993571"/>
                <a:gd name="connsiteY7" fmla="*/ 1268186 h 1404257"/>
                <a:gd name="connsiteX8" fmla="*/ 307521 w 2993571"/>
                <a:gd name="connsiteY8" fmla="*/ 1251857 h 1404257"/>
                <a:gd name="connsiteX9" fmla="*/ 220436 w 2993571"/>
                <a:gd name="connsiteY9" fmla="*/ 1216479 h 1404257"/>
                <a:gd name="connsiteX10" fmla="*/ 117021 w 2993571"/>
                <a:gd name="connsiteY10" fmla="*/ 1167493 h 1404257"/>
                <a:gd name="connsiteX11" fmla="*/ 51707 w 2993571"/>
                <a:gd name="connsiteY11" fmla="*/ 1123950 h 1404257"/>
                <a:gd name="connsiteX12" fmla="*/ 21771 w 2993571"/>
                <a:gd name="connsiteY12" fmla="*/ 1099457 h 1404257"/>
                <a:gd name="connsiteX13" fmla="*/ 5443 w 2993571"/>
                <a:gd name="connsiteY13" fmla="*/ 1077686 h 1404257"/>
                <a:gd name="connsiteX14" fmla="*/ 0 w 2993571"/>
                <a:gd name="connsiteY14" fmla="*/ 1055915 h 1404257"/>
                <a:gd name="connsiteX15" fmla="*/ 8164 w 2993571"/>
                <a:gd name="connsiteY15" fmla="*/ 1031422 h 1404257"/>
                <a:gd name="connsiteX16" fmla="*/ 27214 w 2993571"/>
                <a:gd name="connsiteY16" fmla="*/ 1004207 h 1404257"/>
                <a:gd name="connsiteX17" fmla="*/ 62593 w 2993571"/>
                <a:gd name="connsiteY17" fmla="*/ 979715 h 1404257"/>
                <a:gd name="connsiteX18" fmla="*/ 117021 w 2993571"/>
                <a:gd name="connsiteY18" fmla="*/ 947057 h 1404257"/>
                <a:gd name="connsiteX19" fmla="*/ 432707 w 2993571"/>
                <a:gd name="connsiteY19" fmla="*/ 982436 h 1404257"/>
                <a:gd name="connsiteX20" fmla="*/ 459921 w 2993571"/>
                <a:gd name="connsiteY20" fmla="*/ 1004207 h 1404257"/>
                <a:gd name="connsiteX21" fmla="*/ 484414 w 2993571"/>
                <a:gd name="connsiteY21" fmla="*/ 1015093 h 1404257"/>
                <a:gd name="connsiteX22" fmla="*/ 533400 w 2993571"/>
                <a:gd name="connsiteY22" fmla="*/ 1028700 h 1404257"/>
                <a:gd name="connsiteX23" fmla="*/ 650421 w 2993571"/>
                <a:gd name="connsiteY23" fmla="*/ 1028700 h 1404257"/>
                <a:gd name="connsiteX24" fmla="*/ 1145721 w 2993571"/>
                <a:gd name="connsiteY24" fmla="*/ 1028700 h 1404257"/>
                <a:gd name="connsiteX25" fmla="*/ 1445078 w 2993571"/>
                <a:gd name="connsiteY25" fmla="*/ 1025979 h 1404257"/>
                <a:gd name="connsiteX26" fmla="*/ 1575707 w 2993571"/>
                <a:gd name="connsiteY26" fmla="*/ 1031422 h 1404257"/>
                <a:gd name="connsiteX27" fmla="*/ 2062843 w 2993571"/>
                <a:gd name="connsiteY27" fmla="*/ 1047750 h 1404257"/>
                <a:gd name="connsiteX28" fmla="*/ 2226128 w 2993571"/>
                <a:gd name="connsiteY28" fmla="*/ 1053193 h 1404257"/>
                <a:gd name="connsiteX29" fmla="*/ 2615293 w 2993571"/>
                <a:gd name="connsiteY29" fmla="*/ 1053193 h 1404257"/>
                <a:gd name="connsiteX30" fmla="*/ 2691493 w 2993571"/>
                <a:gd name="connsiteY30" fmla="*/ 1050472 h 1404257"/>
                <a:gd name="connsiteX31" fmla="*/ 2729593 w 2993571"/>
                <a:gd name="connsiteY31" fmla="*/ 1042307 h 1404257"/>
                <a:gd name="connsiteX32" fmla="*/ 2756807 w 2993571"/>
                <a:gd name="connsiteY32" fmla="*/ 1028700 h 1404257"/>
                <a:gd name="connsiteX33" fmla="*/ 2775857 w 2993571"/>
                <a:gd name="connsiteY33" fmla="*/ 1004207 h 1404257"/>
                <a:gd name="connsiteX34" fmla="*/ 2792186 w 2993571"/>
                <a:gd name="connsiteY34" fmla="*/ 971550 h 1404257"/>
                <a:gd name="connsiteX35" fmla="*/ 2789464 w 2993571"/>
                <a:gd name="connsiteY35" fmla="*/ 947057 h 1404257"/>
                <a:gd name="connsiteX36" fmla="*/ 2743200 w 2993571"/>
                <a:gd name="connsiteY36" fmla="*/ 693965 h 1404257"/>
                <a:gd name="connsiteX37" fmla="*/ 2667000 w 2993571"/>
                <a:gd name="connsiteY37" fmla="*/ 359229 h 1404257"/>
                <a:gd name="connsiteX38" fmla="*/ 2607128 w 2993571"/>
                <a:gd name="connsiteY38" fmla="*/ 119743 h 1404257"/>
                <a:gd name="connsiteX39" fmla="*/ 2789464 w 2993571"/>
                <a:gd name="connsiteY39" fmla="*/ 0 h 1404257"/>
                <a:gd name="connsiteX40" fmla="*/ 2813957 w 2993571"/>
                <a:gd name="connsiteY40" fmla="*/ 136072 h 1404257"/>
                <a:gd name="connsiteX41" fmla="*/ 2841171 w 2993571"/>
                <a:gd name="connsiteY41" fmla="*/ 288472 h 1404257"/>
                <a:gd name="connsiteX42" fmla="*/ 2876550 w 2993571"/>
                <a:gd name="connsiteY42" fmla="*/ 498022 h 1404257"/>
                <a:gd name="connsiteX43" fmla="*/ 2914650 w 2993571"/>
                <a:gd name="connsiteY43" fmla="*/ 723900 h 1404257"/>
                <a:gd name="connsiteX44" fmla="*/ 2936421 w 2993571"/>
                <a:gd name="connsiteY44" fmla="*/ 835479 h 1404257"/>
                <a:gd name="connsiteX45" fmla="*/ 2958193 w 2993571"/>
                <a:gd name="connsiteY45" fmla="*/ 960665 h 1404257"/>
                <a:gd name="connsiteX46" fmla="*/ 2974521 w 2993571"/>
                <a:gd name="connsiteY46" fmla="*/ 1039586 h 1404257"/>
                <a:gd name="connsiteX47" fmla="*/ 2993571 w 2993571"/>
                <a:gd name="connsiteY47" fmla="*/ 1094015 h 1404257"/>
                <a:gd name="connsiteX48" fmla="*/ 2979964 w 2993571"/>
                <a:gd name="connsiteY48" fmla="*/ 1132115 h 1404257"/>
                <a:gd name="connsiteX49" fmla="*/ 2952750 w 2993571"/>
                <a:gd name="connsiteY49" fmla="*/ 1205593 h 1404257"/>
                <a:gd name="connsiteX50" fmla="*/ 2909207 w 2993571"/>
                <a:gd name="connsiteY50" fmla="*/ 1300843 h 1404257"/>
                <a:gd name="connsiteX51" fmla="*/ 2865664 w 2993571"/>
                <a:gd name="connsiteY51" fmla="*/ 1360715 h 1404257"/>
                <a:gd name="connsiteX52" fmla="*/ 2835728 w 2993571"/>
                <a:gd name="connsiteY52" fmla="*/ 1387929 h 1404257"/>
                <a:gd name="connsiteX53" fmla="*/ 2805793 w 2993571"/>
                <a:gd name="connsiteY53" fmla="*/ 1401536 h 1404257"/>
                <a:gd name="connsiteX54" fmla="*/ 2778578 w 2993571"/>
                <a:gd name="connsiteY54" fmla="*/ 1404257 h 1404257"/>
                <a:gd name="connsiteX55" fmla="*/ 2754086 w 2993571"/>
                <a:gd name="connsiteY55" fmla="*/ 1396093 h 1404257"/>
                <a:gd name="connsiteX56" fmla="*/ 2705100 w 2993571"/>
                <a:gd name="connsiteY56" fmla="*/ 1368879 h 1404257"/>
                <a:gd name="connsiteX57" fmla="*/ 2634343 w 2993571"/>
                <a:gd name="connsiteY57" fmla="*/ 1330779 h 1404257"/>
                <a:gd name="connsiteX58" fmla="*/ 2558143 w 2993571"/>
                <a:gd name="connsiteY58" fmla="*/ 1300843 h 1404257"/>
                <a:gd name="connsiteX59" fmla="*/ 2481943 w 2993571"/>
                <a:gd name="connsiteY59" fmla="*/ 1284515 h 1404257"/>
                <a:gd name="connsiteX60" fmla="*/ 2403021 w 2993571"/>
                <a:gd name="connsiteY60" fmla="*/ 1276350 h 1404257"/>
                <a:gd name="connsiteX61" fmla="*/ 2253343 w 2993571"/>
                <a:gd name="connsiteY61" fmla="*/ 1270907 h 1404257"/>
                <a:gd name="connsiteX62" fmla="*/ 1594757 w 2993571"/>
                <a:gd name="connsiteY62" fmla="*/ 1257300 h 1404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993571" h="1404257">
                  <a:moveTo>
                    <a:pt x="1594757" y="1257300"/>
                  </a:moveTo>
                  <a:lnTo>
                    <a:pt x="1118507" y="1251857"/>
                  </a:lnTo>
                  <a:lnTo>
                    <a:pt x="644978" y="1254579"/>
                  </a:lnTo>
                  <a:lnTo>
                    <a:pt x="598714" y="1268186"/>
                  </a:lnTo>
                  <a:lnTo>
                    <a:pt x="560614" y="1273629"/>
                  </a:lnTo>
                  <a:lnTo>
                    <a:pt x="476250" y="1279072"/>
                  </a:lnTo>
                  <a:lnTo>
                    <a:pt x="413657" y="1276350"/>
                  </a:lnTo>
                  <a:lnTo>
                    <a:pt x="359228" y="1268186"/>
                  </a:lnTo>
                  <a:lnTo>
                    <a:pt x="307521" y="1251857"/>
                  </a:lnTo>
                  <a:lnTo>
                    <a:pt x="220436" y="1216479"/>
                  </a:lnTo>
                  <a:lnTo>
                    <a:pt x="117021" y="1167493"/>
                  </a:lnTo>
                  <a:lnTo>
                    <a:pt x="51707" y="1123950"/>
                  </a:lnTo>
                  <a:lnTo>
                    <a:pt x="21771" y="1099457"/>
                  </a:lnTo>
                  <a:lnTo>
                    <a:pt x="5443" y="1077686"/>
                  </a:lnTo>
                  <a:lnTo>
                    <a:pt x="0" y="1055915"/>
                  </a:lnTo>
                  <a:lnTo>
                    <a:pt x="8164" y="1031422"/>
                  </a:lnTo>
                  <a:lnTo>
                    <a:pt x="27214" y="1004207"/>
                  </a:lnTo>
                  <a:lnTo>
                    <a:pt x="62593" y="979715"/>
                  </a:lnTo>
                  <a:lnTo>
                    <a:pt x="117021" y="947057"/>
                  </a:lnTo>
                  <a:lnTo>
                    <a:pt x="432707" y="982436"/>
                  </a:lnTo>
                  <a:lnTo>
                    <a:pt x="459921" y="1004207"/>
                  </a:lnTo>
                  <a:lnTo>
                    <a:pt x="484414" y="1015093"/>
                  </a:lnTo>
                  <a:lnTo>
                    <a:pt x="533400" y="1028700"/>
                  </a:lnTo>
                  <a:lnTo>
                    <a:pt x="650421" y="1028700"/>
                  </a:lnTo>
                  <a:lnTo>
                    <a:pt x="1145721" y="1028700"/>
                  </a:lnTo>
                  <a:lnTo>
                    <a:pt x="1445078" y="1025979"/>
                  </a:lnTo>
                  <a:lnTo>
                    <a:pt x="1575707" y="1031422"/>
                  </a:lnTo>
                  <a:lnTo>
                    <a:pt x="2062843" y="1047750"/>
                  </a:lnTo>
                  <a:lnTo>
                    <a:pt x="2226128" y="1053193"/>
                  </a:lnTo>
                  <a:lnTo>
                    <a:pt x="2615293" y="1053193"/>
                  </a:lnTo>
                  <a:lnTo>
                    <a:pt x="2691493" y="1050472"/>
                  </a:lnTo>
                  <a:lnTo>
                    <a:pt x="2729593" y="1042307"/>
                  </a:lnTo>
                  <a:lnTo>
                    <a:pt x="2756807" y="1028700"/>
                  </a:lnTo>
                  <a:lnTo>
                    <a:pt x="2775857" y="1004207"/>
                  </a:lnTo>
                  <a:lnTo>
                    <a:pt x="2792186" y="971550"/>
                  </a:lnTo>
                  <a:lnTo>
                    <a:pt x="2789464" y="947057"/>
                  </a:lnTo>
                  <a:lnTo>
                    <a:pt x="2743200" y="693965"/>
                  </a:lnTo>
                  <a:lnTo>
                    <a:pt x="2667000" y="359229"/>
                  </a:lnTo>
                  <a:lnTo>
                    <a:pt x="2607128" y="119743"/>
                  </a:lnTo>
                  <a:lnTo>
                    <a:pt x="2789464" y="0"/>
                  </a:lnTo>
                  <a:lnTo>
                    <a:pt x="2813957" y="136072"/>
                  </a:lnTo>
                  <a:lnTo>
                    <a:pt x="2841171" y="288472"/>
                  </a:lnTo>
                  <a:lnTo>
                    <a:pt x="2876550" y="498022"/>
                  </a:lnTo>
                  <a:lnTo>
                    <a:pt x="2914650" y="723900"/>
                  </a:lnTo>
                  <a:lnTo>
                    <a:pt x="2936421" y="835479"/>
                  </a:lnTo>
                  <a:lnTo>
                    <a:pt x="2958193" y="960665"/>
                  </a:lnTo>
                  <a:lnTo>
                    <a:pt x="2974521" y="1039586"/>
                  </a:lnTo>
                  <a:lnTo>
                    <a:pt x="2993571" y="1094015"/>
                  </a:lnTo>
                  <a:lnTo>
                    <a:pt x="2979964" y="1132115"/>
                  </a:lnTo>
                  <a:lnTo>
                    <a:pt x="2952750" y="1205593"/>
                  </a:lnTo>
                  <a:lnTo>
                    <a:pt x="2909207" y="1300843"/>
                  </a:lnTo>
                  <a:lnTo>
                    <a:pt x="2865664" y="1360715"/>
                  </a:lnTo>
                  <a:lnTo>
                    <a:pt x="2835728" y="1387929"/>
                  </a:lnTo>
                  <a:lnTo>
                    <a:pt x="2805793" y="1401536"/>
                  </a:lnTo>
                  <a:lnTo>
                    <a:pt x="2778578" y="1404257"/>
                  </a:lnTo>
                  <a:lnTo>
                    <a:pt x="2754086" y="1396093"/>
                  </a:lnTo>
                  <a:lnTo>
                    <a:pt x="2705100" y="1368879"/>
                  </a:lnTo>
                  <a:lnTo>
                    <a:pt x="2634343" y="1330779"/>
                  </a:lnTo>
                  <a:lnTo>
                    <a:pt x="2558143" y="1300843"/>
                  </a:lnTo>
                  <a:lnTo>
                    <a:pt x="2481943" y="1284515"/>
                  </a:lnTo>
                  <a:lnTo>
                    <a:pt x="2403021" y="1276350"/>
                  </a:lnTo>
                  <a:lnTo>
                    <a:pt x="2253343" y="1270907"/>
                  </a:lnTo>
                  <a:lnTo>
                    <a:pt x="1594757" y="1257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66B0AC45-969E-496B-A765-5AF107E47057}"/>
                </a:ext>
              </a:extLst>
            </p:cNvPr>
            <p:cNvSpPr/>
            <p:nvPr/>
          </p:nvSpPr>
          <p:spPr>
            <a:xfrm>
              <a:off x="3821113" y="5348288"/>
              <a:ext cx="579437" cy="419100"/>
            </a:xfrm>
            <a:custGeom>
              <a:avLst/>
              <a:gdLst>
                <a:gd name="connsiteX0" fmla="*/ 190500 w 578644"/>
                <a:gd name="connsiteY0" fmla="*/ 33337 h 419100"/>
                <a:gd name="connsiteX1" fmla="*/ 445294 w 578644"/>
                <a:gd name="connsiteY1" fmla="*/ 88106 h 419100"/>
                <a:gd name="connsiteX2" fmla="*/ 461963 w 578644"/>
                <a:gd name="connsiteY2" fmla="*/ 90487 h 419100"/>
                <a:gd name="connsiteX3" fmla="*/ 490538 w 578644"/>
                <a:gd name="connsiteY3" fmla="*/ 85725 h 419100"/>
                <a:gd name="connsiteX4" fmla="*/ 578644 w 578644"/>
                <a:gd name="connsiteY4" fmla="*/ 28575 h 419100"/>
                <a:gd name="connsiteX5" fmla="*/ 528638 w 578644"/>
                <a:gd name="connsiteY5" fmla="*/ 419100 h 419100"/>
                <a:gd name="connsiteX6" fmla="*/ 485775 w 578644"/>
                <a:gd name="connsiteY6" fmla="*/ 383381 h 419100"/>
                <a:gd name="connsiteX7" fmla="*/ 419100 w 578644"/>
                <a:gd name="connsiteY7" fmla="*/ 309562 h 419100"/>
                <a:gd name="connsiteX8" fmla="*/ 381000 w 578644"/>
                <a:gd name="connsiteY8" fmla="*/ 273843 h 419100"/>
                <a:gd name="connsiteX9" fmla="*/ 330994 w 578644"/>
                <a:gd name="connsiteY9" fmla="*/ 235743 h 419100"/>
                <a:gd name="connsiteX10" fmla="*/ 276225 w 578644"/>
                <a:gd name="connsiteY10" fmla="*/ 202406 h 419100"/>
                <a:gd name="connsiteX11" fmla="*/ 200025 w 578644"/>
                <a:gd name="connsiteY11" fmla="*/ 157162 h 419100"/>
                <a:gd name="connsiteX12" fmla="*/ 128588 w 578644"/>
                <a:gd name="connsiteY12" fmla="*/ 119062 h 419100"/>
                <a:gd name="connsiteX13" fmla="*/ 76200 w 578644"/>
                <a:gd name="connsiteY13" fmla="*/ 95250 h 419100"/>
                <a:gd name="connsiteX14" fmla="*/ 33338 w 578644"/>
                <a:gd name="connsiteY14" fmla="*/ 73818 h 419100"/>
                <a:gd name="connsiteX15" fmla="*/ 16669 w 578644"/>
                <a:gd name="connsiteY15" fmla="*/ 59531 h 419100"/>
                <a:gd name="connsiteX16" fmla="*/ 4763 w 578644"/>
                <a:gd name="connsiteY16" fmla="*/ 45243 h 419100"/>
                <a:gd name="connsiteX17" fmla="*/ 0 w 578644"/>
                <a:gd name="connsiteY17" fmla="*/ 26193 h 419100"/>
                <a:gd name="connsiteX18" fmla="*/ 7144 w 578644"/>
                <a:gd name="connsiteY18" fmla="*/ 9525 h 419100"/>
                <a:gd name="connsiteX19" fmla="*/ 26194 w 578644"/>
                <a:gd name="connsiteY19" fmla="*/ 2381 h 419100"/>
                <a:gd name="connsiteX20" fmla="*/ 50007 w 578644"/>
                <a:gd name="connsiteY20" fmla="*/ 0 h 419100"/>
                <a:gd name="connsiteX21" fmla="*/ 190500 w 578644"/>
                <a:gd name="connsiteY21" fmla="*/ 33337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8644" h="419100">
                  <a:moveTo>
                    <a:pt x="190500" y="33337"/>
                  </a:moveTo>
                  <a:lnTo>
                    <a:pt x="445294" y="88106"/>
                  </a:lnTo>
                  <a:lnTo>
                    <a:pt x="461963" y="90487"/>
                  </a:lnTo>
                  <a:lnTo>
                    <a:pt x="490538" y="85725"/>
                  </a:lnTo>
                  <a:lnTo>
                    <a:pt x="578644" y="28575"/>
                  </a:lnTo>
                  <a:lnTo>
                    <a:pt x="528638" y="419100"/>
                  </a:lnTo>
                  <a:lnTo>
                    <a:pt x="485775" y="383381"/>
                  </a:lnTo>
                  <a:lnTo>
                    <a:pt x="419100" y="309562"/>
                  </a:lnTo>
                  <a:lnTo>
                    <a:pt x="381000" y="273843"/>
                  </a:lnTo>
                  <a:lnTo>
                    <a:pt x="330994" y="235743"/>
                  </a:lnTo>
                  <a:lnTo>
                    <a:pt x="276225" y="202406"/>
                  </a:lnTo>
                  <a:lnTo>
                    <a:pt x="200025" y="157162"/>
                  </a:lnTo>
                  <a:lnTo>
                    <a:pt x="128588" y="119062"/>
                  </a:lnTo>
                  <a:lnTo>
                    <a:pt x="76200" y="95250"/>
                  </a:lnTo>
                  <a:lnTo>
                    <a:pt x="33338" y="73818"/>
                  </a:lnTo>
                  <a:lnTo>
                    <a:pt x="16669" y="59531"/>
                  </a:lnTo>
                  <a:lnTo>
                    <a:pt x="4763" y="45243"/>
                  </a:lnTo>
                  <a:lnTo>
                    <a:pt x="0" y="26193"/>
                  </a:lnTo>
                  <a:lnTo>
                    <a:pt x="7144" y="9525"/>
                  </a:lnTo>
                  <a:lnTo>
                    <a:pt x="26194" y="2381"/>
                  </a:lnTo>
                  <a:lnTo>
                    <a:pt x="50007" y="0"/>
                  </a:lnTo>
                  <a:lnTo>
                    <a:pt x="190500" y="33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CF5514E4-3977-475B-B33D-9589031B3E52}"/>
                </a:ext>
              </a:extLst>
            </p:cNvPr>
            <p:cNvSpPr/>
            <p:nvPr/>
          </p:nvSpPr>
          <p:spPr>
            <a:xfrm>
              <a:off x="3448050" y="3600450"/>
              <a:ext cx="1017588" cy="333375"/>
            </a:xfrm>
            <a:custGeom>
              <a:avLst/>
              <a:gdLst>
                <a:gd name="connsiteX0" fmla="*/ 459581 w 1016794"/>
                <a:gd name="connsiteY0" fmla="*/ 259556 h 333375"/>
                <a:gd name="connsiteX1" fmla="*/ 0 w 1016794"/>
                <a:gd name="connsiteY1" fmla="*/ 333375 h 333375"/>
                <a:gd name="connsiteX2" fmla="*/ 0 w 1016794"/>
                <a:gd name="connsiteY2" fmla="*/ 135731 h 333375"/>
                <a:gd name="connsiteX3" fmla="*/ 128588 w 1016794"/>
                <a:gd name="connsiteY3" fmla="*/ 140494 h 333375"/>
                <a:gd name="connsiteX4" fmla="*/ 207169 w 1016794"/>
                <a:gd name="connsiteY4" fmla="*/ 135731 h 333375"/>
                <a:gd name="connsiteX5" fmla="*/ 311944 w 1016794"/>
                <a:gd name="connsiteY5" fmla="*/ 119063 h 333375"/>
                <a:gd name="connsiteX6" fmla="*/ 511969 w 1016794"/>
                <a:gd name="connsiteY6" fmla="*/ 80963 h 333375"/>
                <a:gd name="connsiteX7" fmla="*/ 726281 w 1016794"/>
                <a:gd name="connsiteY7" fmla="*/ 42863 h 333375"/>
                <a:gd name="connsiteX8" fmla="*/ 1016794 w 1016794"/>
                <a:gd name="connsiteY8" fmla="*/ 0 h 333375"/>
                <a:gd name="connsiteX9" fmla="*/ 1016794 w 1016794"/>
                <a:gd name="connsiteY9" fmla="*/ 185738 h 333375"/>
                <a:gd name="connsiteX10" fmla="*/ 716756 w 1016794"/>
                <a:gd name="connsiteY10" fmla="*/ 223838 h 333375"/>
                <a:gd name="connsiteX11" fmla="*/ 459581 w 1016794"/>
                <a:gd name="connsiteY11" fmla="*/ 259556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16794" h="333375">
                  <a:moveTo>
                    <a:pt x="459581" y="259556"/>
                  </a:moveTo>
                  <a:lnTo>
                    <a:pt x="0" y="333375"/>
                  </a:lnTo>
                  <a:lnTo>
                    <a:pt x="0" y="135731"/>
                  </a:lnTo>
                  <a:lnTo>
                    <a:pt x="128588" y="140494"/>
                  </a:lnTo>
                  <a:lnTo>
                    <a:pt x="207169" y="135731"/>
                  </a:lnTo>
                  <a:lnTo>
                    <a:pt x="311944" y="119063"/>
                  </a:lnTo>
                  <a:lnTo>
                    <a:pt x="511969" y="80963"/>
                  </a:lnTo>
                  <a:lnTo>
                    <a:pt x="726281" y="42863"/>
                  </a:lnTo>
                  <a:lnTo>
                    <a:pt x="1016794" y="0"/>
                  </a:lnTo>
                  <a:lnTo>
                    <a:pt x="1016794" y="185738"/>
                  </a:lnTo>
                  <a:lnTo>
                    <a:pt x="716756" y="223838"/>
                  </a:lnTo>
                  <a:lnTo>
                    <a:pt x="459581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B902EF3D-25A1-478B-8F95-0A57D4FD19CD}"/>
                </a:ext>
              </a:extLst>
            </p:cNvPr>
            <p:cNvSpPr/>
            <p:nvPr/>
          </p:nvSpPr>
          <p:spPr>
            <a:xfrm>
              <a:off x="3357563" y="4248150"/>
              <a:ext cx="1090612" cy="334963"/>
            </a:xfrm>
            <a:custGeom>
              <a:avLst/>
              <a:gdLst>
                <a:gd name="connsiteX0" fmla="*/ 428625 w 1090612"/>
                <a:gd name="connsiteY0" fmla="*/ 250031 h 335756"/>
                <a:gd name="connsiteX1" fmla="*/ 0 w 1090612"/>
                <a:gd name="connsiteY1" fmla="*/ 335756 h 335756"/>
                <a:gd name="connsiteX2" fmla="*/ 7143 w 1090612"/>
                <a:gd name="connsiteY2" fmla="*/ 157163 h 335756"/>
                <a:gd name="connsiteX3" fmla="*/ 240506 w 1090612"/>
                <a:gd name="connsiteY3" fmla="*/ 121444 h 335756"/>
                <a:gd name="connsiteX4" fmla="*/ 514350 w 1090612"/>
                <a:gd name="connsiteY4" fmla="*/ 78581 h 335756"/>
                <a:gd name="connsiteX5" fmla="*/ 792956 w 1090612"/>
                <a:gd name="connsiteY5" fmla="*/ 35719 h 335756"/>
                <a:gd name="connsiteX6" fmla="*/ 1090612 w 1090612"/>
                <a:gd name="connsiteY6" fmla="*/ 0 h 335756"/>
                <a:gd name="connsiteX7" fmla="*/ 1083468 w 1090612"/>
                <a:gd name="connsiteY7" fmla="*/ 159544 h 335756"/>
                <a:gd name="connsiteX8" fmla="*/ 790575 w 1090612"/>
                <a:gd name="connsiteY8" fmla="*/ 192881 h 335756"/>
                <a:gd name="connsiteX9" fmla="*/ 428625 w 1090612"/>
                <a:gd name="connsiteY9" fmla="*/ 250031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90612" h="335756">
                  <a:moveTo>
                    <a:pt x="428625" y="250031"/>
                  </a:moveTo>
                  <a:lnTo>
                    <a:pt x="0" y="335756"/>
                  </a:lnTo>
                  <a:lnTo>
                    <a:pt x="7143" y="157163"/>
                  </a:lnTo>
                  <a:lnTo>
                    <a:pt x="240506" y="121444"/>
                  </a:lnTo>
                  <a:lnTo>
                    <a:pt x="514350" y="78581"/>
                  </a:lnTo>
                  <a:lnTo>
                    <a:pt x="792956" y="35719"/>
                  </a:lnTo>
                  <a:lnTo>
                    <a:pt x="1090612" y="0"/>
                  </a:lnTo>
                  <a:lnTo>
                    <a:pt x="1083468" y="159544"/>
                  </a:lnTo>
                  <a:lnTo>
                    <a:pt x="790575" y="192881"/>
                  </a:lnTo>
                  <a:lnTo>
                    <a:pt x="428625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752D33EB-62B0-4E72-A2BB-ABC8778C0AB2}"/>
                </a:ext>
              </a:extLst>
            </p:cNvPr>
            <p:cNvSpPr/>
            <p:nvPr/>
          </p:nvSpPr>
          <p:spPr>
            <a:xfrm rot="16200000">
              <a:off x="5393532" y="4121944"/>
              <a:ext cx="2319337" cy="1216025"/>
            </a:xfrm>
            <a:custGeom>
              <a:avLst/>
              <a:gdLst>
                <a:gd name="connsiteX0" fmla="*/ 1076325 w 2319338"/>
                <a:gd name="connsiteY0" fmla="*/ 569119 h 1216819"/>
                <a:gd name="connsiteX1" fmla="*/ 1245394 w 2319338"/>
                <a:gd name="connsiteY1" fmla="*/ 628650 h 1216819"/>
                <a:gd name="connsiteX2" fmla="*/ 1390650 w 2319338"/>
                <a:gd name="connsiteY2" fmla="*/ 676275 h 1216819"/>
                <a:gd name="connsiteX3" fmla="*/ 1516857 w 2319338"/>
                <a:gd name="connsiteY3" fmla="*/ 714375 h 1216819"/>
                <a:gd name="connsiteX4" fmla="*/ 1678782 w 2319338"/>
                <a:gd name="connsiteY4" fmla="*/ 757238 h 1216819"/>
                <a:gd name="connsiteX5" fmla="*/ 1800225 w 2319338"/>
                <a:gd name="connsiteY5" fmla="*/ 788194 h 1216819"/>
                <a:gd name="connsiteX6" fmla="*/ 1959769 w 2319338"/>
                <a:gd name="connsiteY6" fmla="*/ 823913 h 1216819"/>
                <a:gd name="connsiteX7" fmla="*/ 2083594 w 2319338"/>
                <a:gd name="connsiteY7" fmla="*/ 852488 h 1216819"/>
                <a:gd name="connsiteX8" fmla="*/ 2159794 w 2319338"/>
                <a:gd name="connsiteY8" fmla="*/ 866775 h 1216819"/>
                <a:gd name="connsiteX9" fmla="*/ 2219325 w 2319338"/>
                <a:gd name="connsiteY9" fmla="*/ 876300 h 1216819"/>
                <a:gd name="connsiteX10" fmla="*/ 2264569 w 2319338"/>
                <a:gd name="connsiteY10" fmla="*/ 878682 h 1216819"/>
                <a:gd name="connsiteX11" fmla="*/ 2283619 w 2319338"/>
                <a:gd name="connsiteY11" fmla="*/ 871538 h 1216819"/>
                <a:gd name="connsiteX12" fmla="*/ 2319338 w 2319338"/>
                <a:gd name="connsiteY12" fmla="*/ 823913 h 1216819"/>
                <a:gd name="connsiteX13" fmla="*/ 2140744 w 2319338"/>
                <a:gd name="connsiteY13" fmla="*/ 1216819 h 1216819"/>
                <a:gd name="connsiteX14" fmla="*/ 2112169 w 2319338"/>
                <a:gd name="connsiteY14" fmla="*/ 1190625 h 1216819"/>
                <a:gd name="connsiteX15" fmla="*/ 2057400 w 2319338"/>
                <a:gd name="connsiteY15" fmla="*/ 1135857 h 1216819"/>
                <a:gd name="connsiteX16" fmla="*/ 2016919 w 2319338"/>
                <a:gd name="connsiteY16" fmla="*/ 1102519 h 1216819"/>
                <a:gd name="connsiteX17" fmla="*/ 1957388 w 2319338"/>
                <a:gd name="connsiteY17" fmla="*/ 1083469 h 1216819"/>
                <a:gd name="connsiteX18" fmla="*/ 1702594 w 2319338"/>
                <a:gd name="connsiteY18" fmla="*/ 1009650 h 1216819"/>
                <a:gd name="connsiteX19" fmla="*/ 1421607 w 2319338"/>
                <a:gd name="connsiteY19" fmla="*/ 921544 h 1216819"/>
                <a:gd name="connsiteX20" fmla="*/ 1173957 w 2319338"/>
                <a:gd name="connsiteY20" fmla="*/ 840582 h 1216819"/>
                <a:gd name="connsiteX21" fmla="*/ 923925 w 2319338"/>
                <a:gd name="connsiteY21" fmla="*/ 750094 h 1216819"/>
                <a:gd name="connsiteX22" fmla="*/ 726282 w 2319338"/>
                <a:gd name="connsiteY22" fmla="*/ 673894 h 1216819"/>
                <a:gd name="connsiteX23" fmla="*/ 569119 w 2319338"/>
                <a:gd name="connsiteY23" fmla="*/ 604838 h 1216819"/>
                <a:gd name="connsiteX24" fmla="*/ 473869 w 2319338"/>
                <a:gd name="connsiteY24" fmla="*/ 554832 h 1216819"/>
                <a:gd name="connsiteX25" fmla="*/ 385763 w 2319338"/>
                <a:gd name="connsiteY25" fmla="*/ 500063 h 1216819"/>
                <a:gd name="connsiteX26" fmla="*/ 285750 w 2319338"/>
                <a:gd name="connsiteY26" fmla="*/ 433388 h 1216819"/>
                <a:gd name="connsiteX27" fmla="*/ 202407 w 2319338"/>
                <a:gd name="connsiteY27" fmla="*/ 371475 h 1216819"/>
                <a:gd name="connsiteX28" fmla="*/ 166688 w 2319338"/>
                <a:gd name="connsiteY28" fmla="*/ 335757 h 1216819"/>
                <a:gd name="connsiteX29" fmla="*/ 107157 w 2319338"/>
                <a:gd name="connsiteY29" fmla="*/ 278607 h 1216819"/>
                <a:gd name="connsiteX30" fmla="*/ 76200 w 2319338"/>
                <a:gd name="connsiteY30" fmla="*/ 245269 h 1216819"/>
                <a:gd name="connsiteX31" fmla="*/ 45244 w 2319338"/>
                <a:gd name="connsiteY31" fmla="*/ 204788 h 1216819"/>
                <a:gd name="connsiteX32" fmla="*/ 23813 w 2319338"/>
                <a:gd name="connsiteY32" fmla="*/ 164307 h 1216819"/>
                <a:gd name="connsiteX33" fmla="*/ 7144 w 2319338"/>
                <a:gd name="connsiteY33" fmla="*/ 111919 h 1216819"/>
                <a:gd name="connsiteX34" fmla="*/ 0 w 2319338"/>
                <a:gd name="connsiteY34" fmla="*/ 78582 h 1216819"/>
                <a:gd name="connsiteX35" fmla="*/ 4763 w 2319338"/>
                <a:gd name="connsiteY35" fmla="*/ 52388 h 1216819"/>
                <a:gd name="connsiteX36" fmla="*/ 14288 w 2319338"/>
                <a:gd name="connsiteY36" fmla="*/ 30957 h 1216819"/>
                <a:gd name="connsiteX37" fmla="*/ 38100 w 2319338"/>
                <a:gd name="connsiteY37" fmla="*/ 14288 h 1216819"/>
                <a:gd name="connsiteX38" fmla="*/ 88107 w 2319338"/>
                <a:gd name="connsiteY38" fmla="*/ 4763 h 1216819"/>
                <a:gd name="connsiteX39" fmla="*/ 133350 w 2319338"/>
                <a:gd name="connsiteY39" fmla="*/ 0 h 1216819"/>
                <a:gd name="connsiteX40" fmla="*/ 490538 w 2319338"/>
                <a:gd name="connsiteY40" fmla="*/ 200025 h 1216819"/>
                <a:gd name="connsiteX41" fmla="*/ 519113 w 2319338"/>
                <a:gd name="connsiteY41" fmla="*/ 238125 h 1216819"/>
                <a:gd name="connsiteX42" fmla="*/ 557213 w 2319338"/>
                <a:gd name="connsiteY42" fmla="*/ 276225 h 1216819"/>
                <a:gd name="connsiteX43" fmla="*/ 595313 w 2319338"/>
                <a:gd name="connsiteY43" fmla="*/ 316707 h 1216819"/>
                <a:gd name="connsiteX44" fmla="*/ 650082 w 2319338"/>
                <a:gd name="connsiteY44" fmla="*/ 359569 h 1216819"/>
                <a:gd name="connsiteX45" fmla="*/ 721519 w 2319338"/>
                <a:gd name="connsiteY45" fmla="*/ 407194 h 1216819"/>
                <a:gd name="connsiteX46" fmla="*/ 804863 w 2319338"/>
                <a:gd name="connsiteY46" fmla="*/ 452438 h 1216819"/>
                <a:gd name="connsiteX47" fmla="*/ 914400 w 2319338"/>
                <a:gd name="connsiteY47" fmla="*/ 504825 h 1216819"/>
                <a:gd name="connsiteX48" fmla="*/ 1076325 w 2319338"/>
                <a:gd name="connsiteY48" fmla="*/ 569119 h 1216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319338" h="1216819">
                  <a:moveTo>
                    <a:pt x="1076325" y="569119"/>
                  </a:moveTo>
                  <a:lnTo>
                    <a:pt x="1245394" y="628650"/>
                  </a:lnTo>
                  <a:lnTo>
                    <a:pt x="1390650" y="676275"/>
                  </a:lnTo>
                  <a:lnTo>
                    <a:pt x="1516857" y="714375"/>
                  </a:lnTo>
                  <a:lnTo>
                    <a:pt x="1678782" y="757238"/>
                  </a:lnTo>
                  <a:lnTo>
                    <a:pt x="1800225" y="788194"/>
                  </a:lnTo>
                  <a:lnTo>
                    <a:pt x="1959769" y="823913"/>
                  </a:lnTo>
                  <a:lnTo>
                    <a:pt x="2083594" y="852488"/>
                  </a:lnTo>
                  <a:lnTo>
                    <a:pt x="2159794" y="866775"/>
                  </a:lnTo>
                  <a:lnTo>
                    <a:pt x="2219325" y="876300"/>
                  </a:lnTo>
                  <a:lnTo>
                    <a:pt x="2264569" y="878682"/>
                  </a:lnTo>
                  <a:lnTo>
                    <a:pt x="2283619" y="871538"/>
                  </a:lnTo>
                  <a:lnTo>
                    <a:pt x="2319338" y="823913"/>
                  </a:lnTo>
                  <a:lnTo>
                    <a:pt x="2140744" y="1216819"/>
                  </a:lnTo>
                  <a:lnTo>
                    <a:pt x="2112169" y="1190625"/>
                  </a:lnTo>
                  <a:lnTo>
                    <a:pt x="2057400" y="1135857"/>
                  </a:lnTo>
                  <a:lnTo>
                    <a:pt x="2016919" y="1102519"/>
                  </a:lnTo>
                  <a:lnTo>
                    <a:pt x="1957388" y="1083469"/>
                  </a:lnTo>
                  <a:lnTo>
                    <a:pt x="1702594" y="1009650"/>
                  </a:lnTo>
                  <a:lnTo>
                    <a:pt x="1421607" y="921544"/>
                  </a:lnTo>
                  <a:lnTo>
                    <a:pt x="1173957" y="840582"/>
                  </a:lnTo>
                  <a:lnTo>
                    <a:pt x="923925" y="750094"/>
                  </a:lnTo>
                  <a:lnTo>
                    <a:pt x="726282" y="673894"/>
                  </a:lnTo>
                  <a:lnTo>
                    <a:pt x="569119" y="604838"/>
                  </a:lnTo>
                  <a:lnTo>
                    <a:pt x="473869" y="554832"/>
                  </a:lnTo>
                  <a:lnTo>
                    <a:pt x="385763" y="500063"/>
                  </a:lnTo>
                  <a:lnTo>
                    <a:pt x="285750" y="433388"/>
                  </a:lnTo>
                  <a:lnTo>
                    <a:pt x="202407" y="371475"/>
                  </a:lnTo>
                  <a:lnTo>
                    <a:pt x="166688" y="335757"/>
                  </a:lnTo>
                  <a:lnTo>
                    <a:pt x="107157" y="278607"/>
                  </a:lnTo>
                  <a:lnTo>
                    <a:pt x="76200" y="245269"/>
                  </a:lnTo>
                  <a:lnTo>
                    <a:pt x="45244" y="204788"/>
                  </a:lnTo>
                  <a:lnTo>
                    <a:pt x="23813" y="164307"/>
                  </a:lnTo>
                  <a:lnTo>
                    <a:pt x="7144" y="111919"/>
                  </a:lnTo>
                  <a:lnTo>
                    <a:pt x="0" y="78582"/>
                  </a:lnTo>
                  <a:lnTo>
                    <a:pt x="4763" y="52388"/>
                  </a:lnTo>
                  <a:lnTo>
                    <a:pt x="14288" y="30957"/>
                  </a:lnTo>
                  <a:lnTo>
                    <a:pt x="38100" y="14288"/>
                  </a:lnTo>
                  <a:lnTo>
                    <a:pt x="88107" y="4763"/>
                  </a:lnTo>
                  <a:lnTo>
                    <a:pt x="133350" y="0"/>
                  </a:lnTo>
                  <a:lnTo>
                    <a:pt x="490538" y="200025"/>
                  </a:lnTo>
                  <a:lnTo>
                    <a:pt x="519113" y="238125"/>
                  </a:lnTo>
                  <a:lnTo>
                    <a:pt x="557213" y="276225"/>
                  </a:lnTo>
                  <a:lnTo>
                    <a:pt x="595313" y="316707"/>
                  </a:lnTo>
                  <a:lnTo>
                    <a:pt x="650082" y="359569"/>
                  </a:lnTo>
                  <a:lnTo>
                    <a:pt x="721519" y="407194"/>
                  </a:lnTo>
                  <a:lnTo>
                    <a:pt x="804863" y="452438"/>
                  </a:lnTo>
                  <a:lnTo>
                    <a:pt x="914400" y="504825"/>
                  </a:lnTo>
                  <a:lnTo>
                    <a:pt x="1076325" y="569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510D11C0-EA71-4A9C-B0E0-7634E32EFC81}"/>
                </a:ext>
              </a:extLst>
            </p:cNvPr>
            <p:cNvSpPr/>
            <p:nvPr/>
          </p:nvSpPr>
          <p:spPr>
            <a:xfrm>
              <a:off x="5557838" y="5310188"/>
              <a:ext cx="660400" cy="482600"/>
            </a:xfrm>
            <a:custGeom>
              <a:avLst/>
              <a:gdLst>
                <a:gd name="connsiteX0" fmla="*/ 197643 w 659606"/>
                <a:gd name="connsiteY0" fmla="*/ 69056 h 483393"/>
                <a:gd name="connsiteX1" fmla="*/ 307181 w 659606"/>
                <a:gd name="connsiteY1" fmla="*/ 107156 h 483393"/>
                <a:gd name="connsiteX2" fmla="*/ 340518 w 659606"/>
                <a:gd name="connsiteY2" fmla="*/ 116681 h 483393"/>
                <a:gd name="connsiteX3" fmla="*/ 376237 w 659606"/>
                <a:gd name="connsiteY3" fmla="*/ 121443 h 483393"/>
                <a:gd name="connsiteX4" fmla="*/ 428625 w 659606"/>
                <a:gd name="connsiteY4" fmla="*/ 126206 h 483393"/>
                <a:gd name="connsiteX5" fmla="*/ 454818 w 659606"/>
                <a:gd name="connsiteY5" fmla="*/ 126206 h 483393"/>
                <a:gd name="connsiteX6" fmla="*/ 497681 w 659606"/>
                <a:gd name="connsiteY6" fmla="*/ 123825 h 483393"/>
                <a:gd name="connsiteX7" fmla="*/ 535781 w 659606"/>
                <a:gd name="connsiteY7" fmla="*/ 114300 h 483393"/>
                <a:gd name="connsiteX8" fmla="*/ 659606 w 659606"/>
                <a:gd name="connsiteY8" fmla="*/ 47625 h 483393"/>
                <a:gd name="connsiteX9" fmla="*/ 404812 w 659606"/>
                <a:gd name="connsiteY9" fmla="*/ 483393 h 483393"/>
                <a:gd name="connsiteX10" fmla="*/ 385762 w 659606"/>
                <a:gd name="connsiteY10" fmla="*/ 454818 h 483393"/>
                <a:gd name="connsiteX11" fmla="*/ 371475 w 659606"/>
                <a:gd name="connsiteY11" fmla="*/ 416718 h 483393"/>
                <a:gd name="connsiteX12" fmla="*/ 338137 w 659606"/>
                <a:gd name="connsiteY12" fmla="*/ 361950 h 483393"/>
                <a:gd name="connsiteX13" fmla="*/ 304800 w 659606"/>
                <a:gd name="connsiteY13" fmla="*/ 314325 h 483393"/>
                <a:gd name="connsiteX14" fmla="*/ 269081 w 659606"/>
                <a:gd name="connsiteY14" fmla="*/ 271462 h 483393"/>
                <a:gd name="connsiteX15" fmla="*/ 221456 w 659606"/>
                <a:gd name="connsiteY15" fmla="*/ 221456 h 483393"/>
                <a:gd name="connsiteX16" fmla="*/ 157162 w 659606"/>
                <a:gd name="connsiteY16" fmla="*/ 164306 h 483393"/>
                <a:gd name="connsiteX17" fmla="*/ 111918 w 659606"/>
                <a:gd name="connsiteY17" fmla="*/ 130968 h 483393"/>
                <a:gd name="connsiteX18" fmla="*/ 64293 w 659606"/>
                <a:gd name="connsiteY18" fmla="*/ 100012 h 483393"/>
                <a:gd name="connsiteX19" fmla="*/ 21431 w 659606"/>
                <a:gd name="connsiteY19" fmla="*/ 73818 h 483393"/>
                <a:gd name="connsiteX20" fmla="*/ 11906 w 659606"/>
                <a:gd name="connsiteY20" fmla="*/ 64293 h 483393"/>
                <a:gd name="connsiteX21" fmla="*/ 0 w 659606"/>
                <a:gd name="connsiteY21" fmla="*/ 47625 h 483393"/>
                <a:gd name="connsiteX22" fmla="*/ 0 w 659606"/>
                <a:gd name="connsiteY22" fmla="*/ 19050 h 483393"/>
                <a:gd name="connsiteX23" fmla="*/ 4762 w 659606"/>
                <a:gd name="connsiteY23" fmla="*/ 4762 h 483393"/>
                <a:gd name="connsiteX24" fmla="*/ 19050 w 659606"/>
                <a:gd name="connsiteY24" fmla="*/ 0 h 483393"/>
                <a:gd name="connsiteX25" fmla="*/ 47625 w 659606"/>
                <a:gd name="connsiteY25" fmla="*/ 9525 h 483393"/>
                <a:gd name="connsiteX26" fmla="*/ 197643 w 659606"/>
                <a:gd name="connsiteY26" fmla="*/ 69056 h 483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59606" h="483393">
                  <a:moveTo>
                    <a:pt x="197643" y="69056"/>
                  </a:moveTo>
                  <a:lnTo>
                    <a:pt x="307181" y="107156"/>
                  </a:lnTo>
                  <a:lnTo>
                    <a:pt x="340518" y="116681"/>
                  </a:lnTo>
                  <a:lnTo>
                    <a:pt x="376237" y="121443"/>
                  </a:lnTo>
                  <a:lnTo>
                    <a:pt x="428625" y="126206"/>
                  </a:lnTo>
                  <a:lnTo>
                    <a:pt x="454818" y="126206"/>
                  </a:lnTo>
                  <a:lnTo>
                    <a:pt x="497681" y="123825"/>
                  </a:lnTo>
                  <a:lnTo>
                    <a:pt x="535781" y="114300"/>
                  </a:lnTo>
                  <a:lnTo>
                    <a:pt x="659606" y="47625"/>
                  </a:lnTo>
                  <a:lnTo>
                    <a:pt x="404812" y="483393"/>
                  </a:lnTo>
                  <a:lnTo>
                    <a:pt x="385762" y="454818"/>
                  </a:lnTo>
                  <a:lnTo>
                    <a:pt x="371475" y="416718"/>
                  </a:lnTo>
                  <a:lnTo>
                    <a:pt x="338137" y="361950"/>
                  </a:lnTo>
                  <a:lnTo>
                    <a:pt x="304800" y="314325"/>
                  </a:lnTo>
                  <a:lnTo>
                    <a:pt x="269081" y="271462"/>
                  </a:lnTo>
                  <a:lnTo>
                    <a:pt x="221456" y="221456"/>
                  </a:lnTo>
                  <a:lnTo>
                    <a:pt x="157162" y="164306"/>
                  </a:lnTo>
                  <a:lnTo>
                    <a:pt x="111918" y="130968"/>
                  </a:lnTo>
                  <a:lnTo>
                    <a:pt x="64293" y="100012"/>
                  </a:lnTo>
                  <a:lnTo>
                    <a:pt x="21431" y="73818"/>
                  </a:lnTo>
                  <a:lnTo>
                    <a:pt x="11906" y="64293"/>
                  </a:lnTo>
                  <a:lnTo>
                    <a:pt x="0" y="47625"/>
                  </a:lnTo>
                  <a:lnTo>
                    <a:pt x="0" y="19050"/>
                  </a:lnTo>
                  <a:lnTo>
                    <a:pt x="4762" y="4762"/>
                  </a:lnTo>
                  <a:lnTo>
                    <a:pt x="19050" y="0"/>
                  </a:lnTo>
                  <a:lnTo>
                    <a:pt x="47625" y="9525"/>
                  </a:lnTo>
                  <a:lnTo>
                    <a:pt x="197643" y="69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E44AFF0E-863B-4FE0-910B-FD1B57D67027}"/>
                </a:ext>
              </a:extLst>
            </p:cNvPr>
            <p:cNvSpPr/>
            <p:nvPr/>
          </p:nvSpPr>
          <p:spPr>
            <a:xfrm rot="16200000">
              <a:off x="4122738" y="3379787"/>
              <a:ext cx="2706688" cy="1490663"/>
            </a:xfrm>
            <a:custGeom>
              <a:avLst/>
              <a:gdLst>
                <a:gd name="connsiteX0" fmla="*/ 1357433 w 2707139"/>
                <a:gd name="connsiteY0" fmla="*/ 1112735 h 1491373"/>
                <a:gd name="connsiteX1" fmla="*/ 1202886 w 2707139"/>
                <a:gd name="connsiteY1" fmla="*/ 1035461 h 1491373"/>
                <a:gd name="connsiteX2" fmla="*/ 1066370 w 2707139"/>
                <a:gd name="connsiteY2" fmla="*/ 958188 h 1491373"/>
                <a:gd name="connsiteX3" fmla="*/ 958188 w 2707139"/>
                <a:gd name="connsiteY3" fmla="*/ 891218 h 1491373"/>
                <a:gd name="connsiteX4" fmla="*/ 850005 w 2707139"/>
                <a:gd name="connsiteY4" fmla="*/ 824248 h 1491373"/>
                <a:gd name="connsiteX5" fmla="*/ 757277 w 2707139"/>
                <a:gd name="connsiteY5" fmla="*/ 759853 h 1491373"/>
                <a:gd name="connsiteX6" fmla="*/ 649095 w 2707139"/>
                <a:gd name="connsiteY6" fmla="*/ 677429 h 1491373"/>
                <a:gd name="connsiteX7" fmla="*/ 553791 w 2707139"/>
                <a:gd name="connsiteY7" fmla="*/ 602731 h 1491373"/>
                <a:gd name="connsiteX8" fmla="*/ 453336 w 2707139"/>
                <a:gd name="connsiteY8" fmla="*/ 517731 h 1491373"/>
                <a:gd name="connsiteX9" fmla="*/ 350305 w 2707139"/>
                <a:gd name="connsiteY9" fmla="*/ 425003 h 1491373"/>
                <a:gd name="connsiteX10" fmla="*/ 242122 w 2707139"/>
                <a:gd name="connsiteY10" fmla="*/ 316820 h 1491373"/>
                <a:gd name="connsiteX11" fmla="*/ 149394 w 2707139"/>
                <a:gd name="connsiteY11" fmla="*/ 216365 h 1491373"/>
                <a:gd name="connsiteX12" fmla="*/ 59242 w 2707139"/>
                <a:gd name="connsiteY12" fmla="*/ 113334 h 1491373"/>
                <a:gd name="connsiteX13" fmla="*/ 20606 w 2707139"/>
                <a:gd name="connsiteY13" fmla="*/ 72122 h 1491373"/>
                <a:gd name="connsiteX14" fmla="*/ 5151 w 2707139"/>
                <a:gd name="connsiteY14" fmla="*/ 48940 h 1491373"/>
                <a:gd name="connsiteX15" fmla="*/ 0 w 2707139"/>
                <a:gd name="connsiteY15" fmla="*/ 20606 h 1491373"/>
                <a:gd name="connsiteX16" fmla="*/ 5151 w 2707139"/>
                <a:gd name="connsiteY16" fmla="*/ 2576 h 1491373"/>
                <a:gd name="connsiteX17" fmla="*/ 20606 w 2707139"/>
                <a:gd name="connsiteY17" fmla="*/ 0 h 1491373"/>
                <a:gd name="connsiteX18" fmla="*/ 43788 w 2707139"/>
                <a:gd name="connsiteY18" fmla="*/ 2576 h 1491373"/>
                <a:gd name="connsiteX19" fmla="*/ 77273 w 2707139"/>
                <a:gd name="connsiteY19" fmla="*/ 23182 h 1491373"/>
                <a:gd name="connsiteX20" fmla="*/ 188031 w 2707139"/>
                <a:gd name="connsiteY20" fmla="*/ 121061 h 1491373"/>
                <a:gd name="connsiteX21" fmla="*/ 265304 w 2707139"/>
                <a:gd name="connsiteY21" fmla="*/ 190607 h 1491373"/>
                <a:gd name="connsiteX22" fmla="*/ 370911 w 2707139"/>
                <a:gd name="connsiteY22" fmla="*/ 275608 h 1491373"/>
                <a:gd name="connsiteX23" fmla="*/ 473942 w 2707139"/>
                <a:gd name="connsiteY23" fmla="*/ 355457 h 1491373"/>
                <a:gd name="connsiteX24" fmla="*/ 558943 w 2707139"/>
                <a:gd name="connsiteY24" fmla="*/ 422427 h 1491373"/>
                <a:gd name="connsiteX25" fmla="*/ 654246 w 2707139"/>
                <a:gd name="connsiteY25" fmla="*/ 491973 h 1491373"/>
                <a:gd name="connsiteX26" fmla="*/ 746974 w 2707139"/>
                <a:gd name="connsiteY26" fmla="*/ 556367 h 1491373"/>
                <a:gd name="connsiteX27" fmla="*/ 834551 w 2707139"/>
                <a:gd name="connsiteY27" fmla="*/ 613034 h 1491373"/>
                <a:gd name="connsiteX28" fmla="*/ 911824 w 2707139"/>
                <a:gd name="connsiteY28" fmla="*/ 661974 h 1491373"/>
                <a:gd name="connsiteX29" fmla="*/ 968491 w 2707139"/>
                <a:gd name="connsiteY29" fmla="*/ 690308 h 1491373"/>
                <a:gd name="connsiteX30" fmla="*/ 1058643 w 2707139"/>
                <a:gd name="connsiteY30" fmla="*/ 736672 h 1491373"/>
                <a:gd name="connsiteX31" fmla="*/ 1171977 w 2707139"/>
                <a:gd name="connsiteY31" fmla="*/ 793339 h 1491373"/>
                <a:gd name="connsiteX32" fmla="*/ 1300766 w 2707139"/>
                <a:gd name="connsiteY32" fmla="*/ 855157 h 1491373"/>
                <a:gd name="connsiteX33" fmla="*/ 1429554 w 2707139"/>
                <a:gd name="connsiteY33" fmla="*/ 911824 h 1491373"/>
                <a:gd name="connsiteX34" fmla="*/ 1548040 w 2707139"/>
                <a:gd name="connsiteY34" fmla="*/ 960764 h 1491373"/>
                <a:gd name="connsiteX35" fmla="*/ 1651071 w 2707139"/>
                <a:gd name="connsiteY35" fmla="*/ 999401 h 1491373"/>
                <a:gd name="connsiteX36" fmla="*/ 1766981 w 2707139"/>
                <a:gd name="connsiteY36" fmla="*/ 1043189 h 1491373"/>
                <a:gd name="connsiteX37" fmla="*/ 1947285 w 2707139"/>
                <a:gd name="connsiteY37" fmla="*/ 1102432 h 1491373"/>
                <a:gd name="connsiteX38" fmla="*/ 2060619 w 2707139"/>
                <a:gd name="connsiteY38" fmla="*/ 1125613 h 1491373"/>
                <a:gd name="connsiteX39" fmla="*/ 2240923 w 2707139"/>
                <a:gd name="connsiteY39" fmla="*/ 1161674 h 1491373"/>
                <a:gd name="connsiteX40" fmla="*/ 2310469 w 2707139"/>
                <a:gd name="connsiteY40" fmla="*/ 1171977 h 1491373"/>
                <a:gd name="connsiteX41" fmla="*/ 2364561 w 2707139"/>
                <a:gd name="connsiteY41" fmla="*/ 1177129 h 1491373"/>
                <a:gd name="connsiteX42" fmla="*/ 2416076 w 2707139"/>
                <a:gd name="connsiteY42" fmla="*/ 1177129 h 1491373"/>
                <a:gd name="connsiteX43" fmla="*/ 2472743 w 2707139"/>
                <a:gd name="connsiteY43" fmla="*/ 1169402 h 1491373"/>
                <a:gd name="connsiteX44" fmla="*/ 2555168 w 2707139"/>
                <a:gd name="connsiteY44" fmla="*/ 1141068 h 1491373"/>
                <a:gd name="connsiteX45" fmla="*/ 2616987 w 2707139"/>
                <a:gd name="connsiteY45" fmla="*/ 1110159 h 1491373"/>
                <a:gd name="connsiteX46" fmla="*/ 2645320 w 2707139"/>
                <a:gd name="connsiteY46" fmla="*/ 1089553 h 1491373"/>
                <a:gd name="connsiteX47" fmla="*/ 2663351 w 2707139"/>
                <a:gd name="connsiteY47" fmla="*/ 1086977 h 1491373"/>
                <a:gd name="connsiteX48" fmla="*/ 2689108 w 2707139"/>
                <a:gd name="connsiteY48" fmla="*/ 1092128 h 1491373"/>
                <a:gd name="connsiteX49" fmla="*/ 2704563 w 2707139"/>
                <a:gd name="connsiteY49" fmla="*/ 1110159 h 1491373"/>
                <a:gd name="connsiteX50" fmla="*/ 2707139 w 2707139"/>
                <a:gd name="connsiteY50" fmla="*/ 1130765 h 1491373"/>
                <a:gd name="connsiteX51" fmla="*/ 2683957 w 2707139"/>
                <a:gd name="connsiteY51" fmla="*/ 1182281 h 1491373"/>
                <a:gd name="connsiteX52" fmla="*/ 2611835 w 2707139"/>
                <a:gd name="connsiteY52" fmla="*/ 1303342 h 1491373"/>
                <a:gd name="connsiteX53" fmla="*/ 2524259 w 2707139"/>
                <a:gd name="connsiteY53" fmla="*/ 1432131 h 1491373"/>
                <a:gd name="connsiteX54" fmla="*/ 2493349 w 2707139"/>
                <a:gd name="connsiteY54" fmla="*/ 1468192 h 1491373"/>
                <a:gd name="connsiteX55" fmla="*/ 2467592 w 2707139"/>
                <a:gd name="connsiteY55" fmla="*/ 1486222 h 1491373"/>
                <a:gd name="connsiteX56" fmla="*/ 2436682 w 2707139"/>
                <a:gd name="connsiteY56" fmla="*/ 1491373 h 1491373"/>
                <a:gd name="connsiteX57" fmla="*/ 2392894 w 2707139"/>
                <a:gd name="connsiteY57" fmla="*/ 1488798 h 1491373"/>
                <a:gd name="connsiteX58" fmla="*/ 2356833 w 2707139"/>
                <a:gd name="connsiteY58" fmla="*/ 1478495 h 1491373"/>
                <a:gd name="connsiteX59" fmla="*/ 2310469 w 2707139"/>
                <a:gd name="connsiteY59" fmla="*/ 1455313 h 1491373"/>
                <a:gd name="connsiteX60" fmla="*/ 2251227 w 2707139"/>
                <a:gd name="connsiteY60" fmla="*/ 1421828 h 1491373"/>
                <a:gd name="connsiteX61" fmla="*/ 2189408 w 2707139"/>
                <a:gd name="connsiteY61" fmla="*/ 1398646 h 1491373"/>
                <a:gd name="connsiteX62" fmla="*/ 2086377 w 2707139"/>
                <a:gd name="connsiteY62" fmla="*/ 1372888 h 1491373"/>
                <a:gd name="connsiteX63" fmla="*/ 1973043 w 2707139"/>
                <a:gd name="connsiteY63" fmla="*/ 1349706 h 1491373"/>
                <a:gd name="connsiteX64" fmla="*/ 1805618 w 2707139"/>
                <a:gd name="connsiteY64" fmla="*/ 1290463 h 1491373"/>
                <a:gd name="connsiteX65" fmla="*/ 1622738 w 2707139"/>
                <a:gd name="connsiteY65" fmla="*/ 1223493 h 1491373"/>
                <a:gd name="connsiteX66" fmla="*/ 1493949 w 2707139"/>
                <a:gd name="connsiteY66" fmla="*/ 1169402 h 1491373"/>
                <a:gd name="connsiteX67" fmla="*/ 1357433 w 2707139"/>
                <a:gd name="connsiteY67" fmla="*/ 1112735 h 1491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707139" h="1491373">
                  <a:moveTo>
                    <a:pt x="1357433" y="1112735"/>
                  </a:moveTo>
                  <a:lnTo>
                    <a:pt x="1202886" y="1035461"/>
                  </a:lnTo>
                  <a:lnTo>
                    <a:pt x="1066370" y="958188"/>
                  </a:lnTo>
                  <a:lnTo>
                    <a:pt x="958188" y="891218"/>
                  </a:lnTo>
                  <a:lnTo>
                    <a:pt x="850005" y="824248"/>
                  </a:lnTo>
                  <a:lnTo>
                    <a:pt x="757277" y="759853"/>
                  </a:lnTo>
                  <a:lnTo>
                    <a:pt x="649095" y="677429"/>
                  </a:lnTo>
                  <a:lnTo>
                    <a:pt x="553791" y="602731"/>
                  </a:lnTo>
                  <a:lnTo>
                    <a:pt x="453336" y="517731"/>
                  </a:lnTo>
                  <a:lnTo>
                    <a:pt x="350305" y="425003"/>
                  </a:lnTo>
                  <a:lnTo>
                    <a:pt x="242122" y="316820"/>
                  </a:lnTo>
                  <a:lnTo>
                    <a:pt x="149394" y="216365"/>
                  </a:lnTo>
                  <a:lnTo>
                    <a:pt x="59242" y="113334"/>
                  </a:lnTo>
                  <a:lnTo>
                    <a:pt x="20606" y="72122"/>
                  </a:lnTo>
                  <a:lnTo>
                    <a:pt x="5151" y="48940"/>
                  </a:lnTo>
                  <a:lnTo>
                    <a:pt x="0" y="20606"/>
                  </a:lnTo>
                  <a:lnTo>
                    <a:pt x="5151" y="2576"/>
                  </a:lnTo>
                  <a:lnTo>
                    <a:pt x="20606" y="0"/>
                  </a:lnTo>
                  <a:lnTo>
                    <a:pt x="43788" y="2576"/>
                  </a:lnTo>
                  <a:lnTo>
                    <a:pt x="77273" y="23182"/>
                  </a:lnTo>
                  <a:lnTo>
                    <a:pt x="188031" y="121061"/>
                  </a:lnTo>
                  <a:lnTo>
                    <a:pt x="265304" y="190607"/>
                  </a:lnTo>
                  <a:lnTo>
                    <a:pt x="370911" y="275608"/>
                  </a:lnTo>
                  <a:lnTo>
                    <a:pt x="473942" y="355457"/>
                  </a:lnTo>
                  <a:lnTo>
                    <a:pt x="558943" y="422427"/>
                  </a:lnTo>
                  <a:lnTo>
                    <a:pt x="654246" y="491973"/>
                  </a:lnTo>
                  <a:lnTo>
                    <a:pt x="746974" y="556367"/>
                  </a:lnTo>
                  <a:lnTo>
                    <a:pt x="834551" y="613034"/>
                  </a:lnTo>
                  <a:lnTo>
                    <a:pt x="911824" y="661974"/>
                  </a:lnTo>
                  <a:lnTo>
                    <a:pt x="968491" y="690308"/>
                  </a:lnTo>
                  <a:lnTo>
                    <a:pt x="1058643" y="736672"/>
                  </a:lnTo>
                  <a:lnTo>
                    <a:pt x="1171977" y="793339"/>
                  </a:lnTo>
                  <a:lnTo>
                    <a:pt x="1300766" y="855157"/>
                  </a:lnTo>
                  <a:lnTo>
                    <a:pt x="1429554" y="911824"/>
                  </a:lnTo>
                  <a:lnTo>
                    <a:pt x="1548040" y="960764"/>
                  </a:lnTo>
                  <a:lnTo>
                    <a:pt x="1651071" y="999401"/>
                  </a:lnTo>
                  <a:lnTo>
                    <a:pt x="1766981" y="1043189"/>
                  </a:lnTo>
                  <a:lnTo>
                    <a:pt x="1947285" y="1102432"/>
                  </a:lnTo>
                  <a:lnTo>
                    <a:pt x="2060619" y="1125613"/>
                  </a:lnTo>
                  <a:lnTo>
                    <a:pt x="2240923" y="1161674"/>
                  </a:lnTo>
                  <a:lnTo>
                    <a:pt x="2310469" y="1171977"/>
                  </a:lnTo>
                  <a:lnTo>
                    <a:pt x="2364561" y="1177129"/>
                  </a:lnTo>
                  <a:lnTo>
                    <a:pt x="2416076" y="1177129"/>
                  </a:lnTo>
                  <a:lnTo>
                    <a:pt x="2472743" y="1169402"/>
                  </a:lnTo>
                  <a:lnTo>
                    <a:pt x="2555168" y="1141068"/>
                  </a:lnTo>
                  <a:lnTo>
                    <a:pt x="2616987" y="1110159"/>
                  </a:lnTo>
                  <a:lnTo>
                    <a:pt x="2645320" y="1089553"/>
                  </a:lnTo>
                  <a:lnTo>
                    <a:pt x="2663351" y="1086977"/>
                  </a:lnTo>
                  <a:lnTo>
                    <a:pt x="2689108" y="1092128"/>
                  </a:lnTo>
                  <a:lnTo>
                    <a:pt x="2704563" y="1110159"/>
                  </a:lnTo>
                  <a:lnTo>
                    <a:pt x="2707139" y="1130765"/>
                  </a:lnTo>
                  <a:lnTo>
                    <a:pt x="2683957" y="1182281"/>
                  </a:lnTo>
                  <a:lnTo>
                    <a:pt x="2611835" y="1303342"/>
                  </a:lnTo>
                  <a:lnTo>
                    <a:pt x="2524259" y="1432131"/>
                  </a:lnTo>
                  <a:lnTo>
                    <a:pt x="2493349" y="1468192"/>
                  </a:lnTo>
                  <a:lnTo>
                    <a:pt x="2467592" y="1486222"/>
                  </a:lnTo>
                  <a:lnTo>
                    <a:pt x="2436682" y="1491373"/>
                  </a:lnTo>
                  <a:lnTo>
                    <a:pt x="2392894" y="1488798"/>
                  </a:lnTo>
                  <a:lnTo>
                    <a:pt x="2356833" y="1478495"/>
                  </a:lnTo>
                  <a:lnTo>
                    <a:pt x="2310469" y="1455313"/>
                  </a:lnTo>
                  <a:lnTo>
                    <a:pt x="2251227" y="1421828"/>
                  </a:lnTo>
                  <a:lnTo>
                    <a:pt x="2189408" y="1398646"/>
                  </a:lnTo>
                  <a:lnTo>
                    <a:pt x="2086377" y="1372888"/>
                  </a:lnTo>
                  <a:lnTo>
                    <a:pt x="1973043" y="1349706"/>
                  </a:lnTo>
                  <a:lnTo>
                    <a:pt x="1805618" y="1290463"/>
                  </a:lnTo>
                  <a:lnTo>
                    <a:pt x="1622738" y="1223493"/>
                  </a:lnTo>
                  <a:lnTo>
                    <a:pt x="1493949" y="1169402"/>
                  </a:lnTo>
                  <a:lnTo>
                    <a:pt x="1357433" y="11127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CB8085FD-68D0-4D08-B0B9-03013C59FC26}"/>
              </a:ext>
            </a:extLst>
          </p:cNvPr>
          <p:cNvSpPr/>
          <p:nvPr/>
        </p:nvSpPr>
        <p:spPr>
          <a:xfrm>
            <a:off x="2847975" y="1695450"/>
            <a:ext cx="1171575" cy="1557338"/>
          </a:xfrm>
          <a:custGeom>
            <a:avLst/>
            <a:gdLst>
              <a:gd name="connsiteX0" fmla="*/ 592931 w 1171575"/>
              <a:gd name="connsiteY0" fmla="*/ 652463 h 1557338"/>
              <a:gd name="connsiteX1" fmla="*/ 433388 w 1171575"/>
              <a:gd name="connsiteY1" fmla="*/ 900113 h 1557338"/>
              <a:gd name="connsiteX2" fmla="*/ 295275 w 1171575"/>
              <a:gd name="connsiteY2" fmla="*/ 1104900 h 1557338"/>
              <a:gd name="connsiteX3" fmla="*/ 235744 w 1171575"/>
              <a:gd name="connsiteY3" fmla="*/ 1190625 h 1557338"/>
              <a:gd name="connsiteX4" fmla="*/ 188119 w 1171575"/>
              <a:gd name="connsiteY4" fmla="*/ 1254919 h 1557338"/>
              <a:gd name="connsiteX5" fmla="*/ 169069 w 1171575"/>
              <a:gd name="connsiteY5" fmla="*/ 1271588 h 1557338"/>
              <a:gd name="connsiteX6" fmla="*/ 128588 w 1171575"/>
              <a:gd name="connsiteY6" fmla="*/ 1300163 h 1557338"/>
              <a:gd name="connsiteX7" fmla="*/ 104775 w 1171575"/>
              <a:gd name="connsiteY7" fmla="*/ 1316831 h 1557338"/>
              <a:gd name="connsiteX8" fmla="*/ 61913 w 1171575"/>
              <a:gd name="connsiteY8" fmla="*/ 1366838 h 1557338"/>
              <a:gd name="connsiteX9" fmla="*/ 21431 w 1171575"/>
              <a:gd name="connsiteY9" fmla="*/ 1423988 h 1557338"/>
              <a:gd name="connsiteX10" fmla="*/ 0 w 1171575"/>
              <a:gd name="connsiteY10" fmla="*/ 1462088 h 1557338"/>
              <a:gd name="connsiteX11" fmla="*/ 166688 w 1171575"/>
              <a:gd name="connsiteY11" fmla="*/ 1557338 h 1557338"/>
              <a:gd name="connsiteX12" fmla="*/ 311944 w 1171575"/>
              <a:gd name="connsiteY12" fmla="*/ 1362075 h 1557338"/>
              <a:gd name="connsiteX13" fmla="*/ 447675 w 1171575"/>
              <a:gd name="connsiteY13" fmla="*/ 1176338 h 1557338"/>
              <a:gd name="connsiteX14" fmla="*/ 554831 w 1171575"/>
              <a:gd name="connsiteY14" fmla="*/ 1028700 h 1557338"/>
              <a:gd name="connsiteX15" fmla="*/ 621506 w 1171575"/>
              <a:gd name="connsiteY15" fmla="*/ 933450 h 1557338"/>
              <a:gd name="connsiteX16" fmla="*/ 688181 w 1171575"/>
              <a:gd name="connsiteY16" fmla="*/ 838200 h 1557338"/>
              <a:gd name="connsiteX17" fmla="*/ 738188 w 1171575"/>
              <a:gd name="connsiteY17" fmla="*/ 769144 h 1557338"/>
              <a:gd name="connsiteX18" fmla="*/ 804863 w 1171575"/>
              <a:gd name="connsiteY18" fmla="*/ 685800 h 1557338"/>
              <a:gd name="connsiteX19" fmla="*/ 866775 w 1171575"/>
              <a:gd name="connsiteY19" fmla="*/ 616744 h 1557338"/>
              <a:gd name="connsiteX20" fmla="*/ 923925 w 1171575"/>
              <a:gd name="connsiteY20" fmla="*/ 557213 h 1557338"/>
              <a:gd name="connsiteX21" fmla="*/ 978694 w 1171575"/>
              <a:gd name="connsiteY21" fmla="*/ 507206 h 1557338"/>
              <a:gd name="connsiteX22" fmla="*/ 1016794 w 1171575"/>
              <a:gd name="connsiteY22" fmla="*/ 476250 h 1557338"/>
              <a:gd name="connsiteX23" fmla="*/ 1059656 w 1171575"/>
              <a:gd name="connsiteY23" fmla="*/ 447675 h 1557338"/>
              <a:gd name="connsiteX24" fmla="*/ 1104900 w 1171575"/>
              <a:gd name="connsiteY24" fmla="*/ 421481 h 1557338"/>
              <a:gd name="connsiteX25" fmla="*/ 1143000 w 1171575"/>
              <a:gd name="connsiteY25" fmla="*/ 395288 h 1557338"/>
              <a:gd name="connsiteX26" fmla="*/ 1166813 w 1171575"/>
              <a:gd name="connsiteY26" fmla="*/ 366713 h 1557338"/>
              <a:gd name="connsiteX27" fmla="*/ 1171575 w 1171575"/>
              <a:gd name="connsiteY27" fmla="*/ 350044 h 1557338"/>
              <a:gd name="connsiteX28" fmla="*/ 1171575 w 1171575"/>
              <a:gd name="connsiteY28" fmla="*/ 330994 h 1557338"/>
              <a:gd name="connsiteX29" fmla="*/ 1166813 w 1171575"/>
              <a:gd name="connsiteY29" fmla="*/ 311944 h 1557338"/>
              <a:gd name="connsiteX30" fmla="*/ 1154906 w 1171575"/>
              <a:gd name="connsiteY30" fmla="*/ 295275 h 1557338"/>
              <a:gd name="connsiteX31" fmla="*/ 1128713 w 1171575"/>
              <a:gd name="connsiteY31" fmla="*/ 266700 h 1557338"/>
              <a:gd name="connsiteX32" fmla="*/ 1078706 w 1171575"/>
              <a:gd name="connsiteY32" fmla="*/ 207169 h 1557338"/>
              <a:gd name="connsiteX33" fmla="*/ 1028700 w 1171575"/>
              <a:gd name="connsiteY33" fmla="*/ 157163 h 1557338"/>
              <a:gd name="connsiteX34" fmla="*/ 990600 w 1171575"/>
              <a:gd name="connsiteY34" fmla="*/ 121444 h 1557338"/>
              <a:gd name="connsiteX35" fmla="*/ 950119 w 1171575"/>
              <a:gd name="connsiteY35" fmla="*/ 90488 h 1557338"/>
              <a:gd name="connsiteX36" fmla="*/ 914400 w 1171575"/>
              <a:gd name="connsiteY36" fmla="*/ 64294 h 1557338"/>
              <a:gd name="connsiteX37" fmla="*/ 876300 w 1171575"/>
              <a:gd name="connsiteY37" fmla="*/ 42863 h 1557338"/>
              <a:gd name="connsiteX38" fmla="*/ 840581 w 1171575"/>
              <a:gd name="connsiteY38" fmla="*/ 30956 h 1557338"/>
              <a:gd name="connsiteX39" fmla="*/ 809625 w 1171575"/>
              <a:gd name="connsiteY39" fmla="*/ 21431 h 1557338"/>
              <a:gd name="connsiteX40" fmla="*/ 771525 w 1171575"/>
              <a:gd name="connsiteY40" fmla="*/ 16669 h 1557338"/>
              <a:gd name="connsiteX41" fmla="*/ 747713 w 1171575"/>
              <a:gd name="connsiteY41" fmla="*/ 9525 h 1557338"/>
              <a:gd name="connsiteX42" fmla="*/ 714375 w 1171575"/>
              <a:gd name="connsiteY42" fmla="*/ 0 h 1557338"/>
              <a:gd name="connsiteX43" fmla="*/ 697706 w 1171575"/>
              <a:gd name="connsiteY43" fmla="*/ 0 h 1557338"/>
              <a:gd name="connsiteX44" fmla="*/ 683419 w 1171575"/>
              <a:gd name="connsiteY44" fmla="*/ 4763 h 1557338"/>
              <a:gd name="connsiteX45" fmla="*/ 678656 w 1171575"/>
              <a:gd name="connsiteY45" fmla="*/ 11906 h 1557338"/>
              <a:gd name="connsiteX46" fmla="*/ 681038 w 1171575"/>
              <a:gd name="connsiteY46" fmla="*/ 33338 h 1557338"/>
              <a:gd name="connsiteX47" fmla="*/ 688181 w 1171575"/>
              <a:gd name="connsiteY47" fmla="*/ 52388 h 1557338"/>
              <a:gd name="connsiteX48" fmla="*/ 709613 w 1171575"/>
              <a:gd name="connsiteY48" fmla="*/ 78581 h 1557338"/>
              <a:gd name="connsiteX49" fmla="*/ 738188 w 1171575"/>
              <a:gd name="connsiteY49" fmla="*/ 114300 h 1557338"/>
              <a:gd name="connsiteX50" fmla="*/ 759619 w 1171575"/>
              <a:gd name="connsiteY50" fmla="*/ 154781 h 1557338"/>
              <a:gd name="connsiteX51" fmla="*/ 773906 w 1171575"/>
              <a:gd name="connsiteY51" fmla="*/ 190500 h 1557338"/>
              <a:gd name="connsiteX52" fmla="*/ 778669 w 1171575"/>
              <a:gd name="connsiteY52" fmla="*/ 219075 h 1557338"/>
              <a:gd name="connsiteX53" fmla="*/ 778669 w 1171575"/>
              <a:gd name="connsiteY53" fmla="*/ 264319 h 1557338"/>
              <a:gd name="connsiteX54" fmla="*/ 766763 w 1171575"/>
              <a:gd name="connsiteY54" fmla="*/ 314325 h 1557338"/>
              <a:gd name="connsiteX55" fmla="*/ 740569 w 1171575"/>
              <a:gd name="connsiteY55" fmla="*/ 383381 h 1557338"/>
              <a:gd name="connsiteX56" fmla="*/ 707231 w 1171575"/>
              <a:gd name="connsiteY56" fmla="*/ 457200 h 1557338"/>
              <a:gd name="connsiteX57" fmla="*/ 652463 w 1171575"/>
              <a:gd name="connsiteY57" fmla="*/ 557213 h 1557338"/>
              <a:gd name="connsiteX58" fmla="*/ 592931 w 1171575"/>
              <a:gd name="connsiteY58" fmla="*/ 652463 h 1557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171575" h="1557338">
                <a:moveTo>
                  <a:pt x="592931" y="652463"/>
                </a:moveTo>
                <a:lnTo>
                  <a:pt x="433388" y="900113"/>
                </a:lnTo>
                <a:lnTo>
                  <a:pt x="295275" y="1104900"/>
                </a:lnTo>
                <a:lnTo>
                  <a:pt x="235744" y="1190625"/>
                </a:lnTo>
                <a:lnTo>
                  <a:pt x="188119" y="1254919"/>
                </a:lnTo>
                <a:lnTo>
                  <a:pt x="169069" y="1271588"/>
                </a:lnTo>
                <a:lnTo>
                  <a:pt x="128588" y="1300163"/>
                </a:lnTo>
                <a:lnTo>
                  <a:pt x="104775" y="1316831"/>
                </a:lnTo>
                <a:lnTo>
                  <a:pt x="61913" y="1366838"/>
                </a:lnTo>
                <a:lnTo>
                  <a:pt x="21431" y="1423988"/>
                </a:lnTo>
                <a:lnTo>
                  <a:pt x="0" y="1462088"/>
                </a:lnTo>
                <a:lnTo>
                  <a:pt x="166688" y="1557338"/>
                </a:lnTo>
                <a:lnTo>
                  <a:pt x="311944" y="1362075"/>
                </a:lnTo>
                <a:lnTo>
                  <a:pt x="447675" y="1176338"/>
                </a:lnTo>
                <a:lnTo>
                  <a:pt x="554831" y="1028700"/>
                </a:lnTo>
                <a:lnTo>
                  <a:pt x="621506" y="933450"/>
                </a:lnTo>
                <a:lnTo>
                  <a:pt x="688181" y="838200"/>
                </a:lnTo>
                <a:lnTo>
                  <a:pt x="738188" y="769144"/>
                </a:lnTo>
                <a:lnTo>
                  <a:pt x="804863" y="685800"/>
                </a:lnTo>
                <a:lnTo>
                  <a:pt x="866775" y="616744"/>
                </a:lnTo>
                <a:lnTo>
                  <a:pt x="923925" y="557213"/>
                </a:lnTo>
                <a:lnTo>
                  <a:pt x="978694" y="507206"/>
                </a:lnTo>
                <a:lnTo>
                  <a:pt x="1016794" y="476250"/>
                </a:lnTo>
                <a:lnTo>
                  <a:pt x="1059656" y="447675"/>
                </a:lnTo>
                <a:lnTo>
                  <a:pt x="1104900" y="421481"/>
                </a:lnTo>
                <a:lnTo>
                  <a:pt x="1143000" y="395288"/>
                </a:lnTo>
                <a:lnTo>
                  <a:pt x="1166813" y="366713"/>
                </a:lnTo>
                <a:lnTo>
                  <a:pt x="1171575" y="350044"/>
                </a:lnTo>
                <a:lnTo>
                  <a:pt x="1171575" y="330994"/>
                </a:lnTo>
                <a:lnTo>
                  <a:pt x="1166813" y="311944"/>
                </a:lnTo>
                <a:lnTo>
                  <a:pt x="1154906" y="295275"/>
                </a:lnTo>
                <a:lnTo>
                  <a:pt x="1128713" y="266700"/>
                </a:lnTo>
                <a:lnTo>
                  <a:pt x="1078706" y="207169"/>
                </a:lnTo>
                <a:lnTo>
                  <a:pt x="1028700" y="157163"/>
                </a:lnTo>
                <a:lnTo>
                  <a:pt x="990600" y="121444"/>
                </a:lnTo>
                <a:lnTo>
                  <a:pt x="950119" y="90488"/>
                </a:lnTo>
                <a:lnTo>
                  <a:pt x="914400" y="64294"/>
                </a:lnTo>
                <a:lnTo>
                  <a:pt x="876300" y="42863"/>
                </a:lnTo>
                <a:lnTo>
                  <a:pt x="840581" y="30956"/>
                </a:lnTo>
                <a:lnTo>
                  <a:pt x="809625" y="21431"/>
                </a:lnTo>
                <a:lnTo>
                  <a:pt x="771525" y="16669"/>
                </a:lnTo>
                <a:lnTo>
                  <a:pt x="747713" y="9525"/>
                </a:lnTo>
                <a:lnTo>
                  <a:pt x="714375" y="0"/>
                </a:lnTo>
                <a:lnTo>
                  <a:pt x="697706" y="0"/>
                </a:lnTo>
                <a:lnTo>
                  <a:pt x="683419" y="4763"/>
                </a:lnTo>
                <a:lnTo>
                  <a:pt x="678656" y="11906"/>
                </a:lnTo>
                <a:lnTo>
                  <a:pt x="681038" y="33338"/>
                </a:lnTo>
                <a:lnTo>
                  <a:pt x="688181" y="52388"/>
                </a:lnTo>
                <a:lnTo>
                  <a:pt x="709613" y="78581"/>
                </a:lnTo>
                <a:lnTo>
                  <a:pt x="738188" y="114300"/>
                </a:lnTo>
                <a:lnTo>
                  <a:pt x="759619" y="154781"/>
                </a:lnTo>
                <a:lnTo>
                  <a:pt x="773906" y="190500"/>
                </a:lnTo>
                <a:lnTo>
                  <a:pt x="778669" y="219075"/>
                </a:lnTo>
                <a:lnTo>
                  <a:pt x="778669" y="264319"/>
                </a:lnTo>
                <a:lnTo>
                  <a:pt x="766763" y="314325"/>
                </a:lnTo>
                <a:lnTo>
                  <a:pt x="740569" y="383381"/>
                </a:lnTo>
                <a:lnTo>
                  <a:pt x="707231" y="457200"/>
                </a:lnTo>
                <a:lnTo>
                  <a:pt x="652463" y="557213"/>
                </a:lnTo>
                <a:lnTo>
                  <a:pt x="592931" y="6524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D0BA83D8-71A9-43E3-8127-48DD2BF9513D}"/>
              </a:ext>
            </a:extLst>
          </p:cNvPr>
          <p:cNvSpPr/>
          <p:nvPr/>
        </p:nvSpPr>
        <p:spPr>
          <a:xfrm>
            <a:off x="2824163" y="3017838"/>
            <a:ext cx="904875" cy="882650"/>
          </a:xfrm>
          <a:custGeom>
            <a:avLst/>
            <a:gdLst>
              <a:gd name="connsiteX0" fmla="*/ 676275 w 904875"/>
              <a:gd name="connsiteY0" fmla="*/ 495300 h 883444"/>
              <a:gd name="connsiteX1" fmla="*/ 490537 w 904875"/>
              <a:gd name="connsiteY1" fmla="*/ 302419 h 883444"/>
              <a:gd name="connsiteX2" fmla="*/ 342900 w 904875"/>
              <a:gd name="connsiteY2" fmla="*/ 152400 h 883444"/>
              <a:gd name="connsiteX3" fmla="*/ 269081 w 904875"/>
              <a:gd name="connsiteY3" fmla="*/ 76200 h 883444"/>
              <a:gd name="connsiteX4" fmla="*/ 128587 w 904875"/>
              <a:gd name="connsiteY4" fmla="*/ 0 h 883444"/>
              <a:gd name="connsiteX5" fmla="*/ 64293 w 904875"/>
              <a:gd name="connsiteY5" fmla="*/ 78581 h 883444"/>
              <a:gd name="connsiteX6" fmla="*/ 19050 w 904875"/>
              <a:gd name="connsiteY6" fmla="*/ 150019 h 883444"/>
              <a:gd name="connsiteX7" fmla="*/ 4762 w 904875"/>
              <a:gd name="connsiteY7" fmla="*/ 183356 h 883444"/>
              <a:gd name="connsiteX8" fmla="*/ 0 w 904875"/>
              <a:gd name="connsiteY8" fmla="*/ 209550 h 883444"/>
              <a:gd name="connsiteX9" fmla="*/ 4762 w 904875"/>
              <a:gd name="connsiteY9" fmla="*/ 240506 h 883444"/>
              <a:gd name="connsiteX10" fmla="*/ 11906 w 904875"/>
              <a:gd name="connsiteY10" fmla="*/ 259556 h 883444"/>
              <a:gd name="connsiteX11" fmla="*/ 26193 w 904875"/>
              <a:gd name="connsiteY11" fmla="*/ 278606 h 883444"/>
              <a:gd name="connsiteX12" fmla="*/ 35718 w 904875"/>
              <a:gd name="connsiteY12" fmla="*/ 288131 h 883444"/>
              <a:gd name="connsiteX13" fmla="*/ 52387 w 904875"/>
              <a:gd name="connsiteY13" fmla="*/ 297656 h 883444"/>
              <a:gd name="connsiteX14" fmla="*/ 76200 w 904875"/>
              <a:gd name="connsiteY14" fmla="*/ 309562 h 883444"/>
              <a:gd name="connsiteX15" fmla="*/ 119062 w 904875"/>
              <a:gd name="connsiteY15" fmla="*/ 321469 h 883444"/>
              <a:gd name="connsiteX16" fmla="*/ 145256 w 904875"/>
              <a:gd name="connsiteY16" fmla="*/ 330994 h 883444"/>
              <a:gd name="connsiteX17" fmla="*/ 271462 w 904875"/>
              <a:gd name="connsiteY17" fmla="*/ 411956 h 883444"/>
              <a:gd name="connsiteX18" fmla="*/ 426243 w 904875"/>
              <a:gd name="connsiteY18" fmla="*/ 528637 h 883444"/>
              <a:gd name="connsiteX19" fmla="*/ 523875 w 904875"/>
              <a:gd name="connsiteY19" fmla="*/ 607219 h 883444"/>
              <a:gd name="connsiteX20" fmla="*/ 604837 w 904875"/>
              <a:gd name="connsiteY20" fmla="*/ 681037 h 883444"/>
              <a:gd name="connsiteX21" fmla="*/ 692943 w 904875"/>
              <a:gd name="connsiteY21" fmla="*/ 766762 h 883444"/>
              <a:gd name="connsiteX22" fmla="*/ 809625 w 904875"/>
              <a:gd name="connsiteY22" fmla="*/ 883444 h 883444"/>
              <a:gd name="connsiteX23" fmla="*/ 904875 w 904875"/>
              <a:gd name="connsiteY23" fmla="*/ 752475 h 883444"/>
              <a:gd name="connsiteX24" fmla="*/ 802481 w 904875"/>
              <a:gd name="connsiteY24" fmla="*/ 631031 h 883444"/>
              <a:gd name="connsiteX25" fmla="*/ 676275 w 904875"/>
              <a:gd name="connsiteY25" fmla="*/ 495300 h 883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904875" h="883444">
                <a:moveTo>
                  <a:pt x="676275" y="495300"/>
                </a:moveTo>
                <a:lnTo>
                  <a:pt x="490537" y="302419"/>
                </a:lnTo>
                <a:lnTo>
                  <a:pt x="342900" y="152400"/>
                </a:lnTo>
                <a:lnTo>
                  <a:pt x="269081" y="76200"/>
                </a:lnTo>
                <a:lnTo>
                  <a:pt x="128587" y="0"/>
                </a:lnTo>
                <a:lnTo>
                  <a:pt x="64293" y="78581"/>
                </a:lnTo>
                <a:lnTo>
                  <a:pt x="19050" y="150019"/>
                </a:lnTo>
                <a:lnTo>
                  <a:pt x="4762" y="183356"/>
                </a:lnTo>
                <a:lnTo>
                  <a:pt x="0" y="209550"/>
                </a:lnTo>
                <a:lnTo>
                  <a:pt x="4762" y="240506"/>
                </a:lnTo>
                <a:lnTo>
                  <a:pt x="11906" y="259556"/>
                </a:lnTo>
                <a:lnTo>
                  <a:pt x="26193" y="278606"/>
                </a:lnTo>
                <a:lnTo>
                  <a:pt x="35718" y="288131"/>
                </a:lnTo>
                <a:lnTo>
                  <a:pt x="52387" y="297656"/>
                </a:lnTo>
                <a:lnTo>
                  <a:pt x="76200" y="309562"/>
                </a:lnTo>
                <a:lnTo>
                  <a:pt x="119062" y="321469"/>
                </a:lnTo>
                <a:lnTo>
                  <a:pt x="145256" y="330994"/>
                </a:lnTo>
                <a:lnTo>
                  <a:pt x="271462" y="411956"/>
                </a:lnTo>
                <a:lnTo>
                  <a:pt x="426243" y="528637"/>
                </a:lnTo>
                <a:lnTo>
                  <a:pt x="523875" y="607219"/>
                </a:lnTo>
                <a:lnTo>
                  <a:pt x="604837" y="681037"/>
                </a:lnTo>
                <a:lnTo>
                  <a:pt x="692943" y="766762"/>
                </a:lnTo>
                <a:lnTo>
                  <a:pt x="809625" y="883444"/>
                </a:lnTo>
                <a:lnTo>
                  <a:pt x="904875" y="752475"/>
                </a:lnTo>
                <a:lnTo>
                  <a:pt x="802481" y="631031"/>
                </a:lnTo>
                <a:lnTo>
                  <a:pt x="676275" y="4953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54D6AC5C-B514-4E80-BBFE-9199D83DA1AD}"/>
              </a:ext>
            </a:extLst>
          </p:cNvPr>
          <p:cNvSpPr/>
          <p:nvPr/>
        </p:nvSpPr>
        <p:spPr>
          <a:xfrm>
            <a:off x="2886075" y="2233613"/>
            <a:ext cx="1804988" cy="2613025"/>
          </a:xfrm>
          <a:custGeom>
            <a:avLst/>
            <a:gdLst>
              <a:gd name="connsiteX0" fmla="*/ 1006180 w 1805005"/>
              <a:gd name="connsiteY0" fmla="*/ 1046971 h 2614028"/>
              <a:gd name="connsiteX1" fmla="*/ 890605 w 1805005"/>
              <a:gd name="connsiteY1" fmla="*/ 1237329 h 2614028"/>
              <a:gd name="connsiteX2" fmla="*/ 741038 w 1805005"/>
              <a:gd name="connsiteY2" fmla="*/ 1482075 h 2614028"/>
              <a:gd name="connsiteX3" fmla="*/ 601668 w 1805005"/>
              <a:gd name="connsiteY3" fmla="*/ 1716624 h 2614028"/>
              <a:gd name="connsiteX4" fmla="*/ 363720 w 1805005"/>
              <a:gd name="connsiteY4" fmla="*/ 2076945 h 2614028"/>
              <a:gd name="connsiteX5" fmla="*/ 173362 w 1805005"/>
              <a:gd name="connsiteY5" fmla="*/ 2359084 h 2614028"/>
              <a:gd name="connsiteX6" fmla="*/ 0 w 1805005"/>
              <a:gd name="connsiteY6" fmla="*/ 2614028 h 2614028"/>
              <a:gd name="connsiteX7" fmla="*/ 197157 w 1805005"/>
              <a:gd name="connsiteY7" fmla="*/ 2600431 h 2614028"/>
              <a:gd name="connsiteX8" fmla="*/ 329728 w 1805005"/>
              <a:gd name="connsiteY8" fmla="*/ 2403274 h 2614028"/>
              <a:gd name="connsiteX9" fmla="*/ 520086 w 1805005"/>
              <a:gd name="connsiteY9" fmla="*/ 2138132 h 2614028"/>
              <a:gd name="connsiteX10" fmla="*/ 632261 w 1805005"/>
              <a:gd name="connsiteY10" fmla="*/ 1981766 h 2614028"/>
              <a:gd name="connsiteX11" fmla="*/ 894004 w 1805005"/>
              <a:gd name="connsiteY11" fmla="*/ 1618046 h 2614028"/>
              <a:gd name="connsiteX12" fmla="*/ 1060568 w 1805005"/>
              <a:gd name="connsiteY12" fmla="*/ 1390295 h 2614028"/>
              <a:gd name="connsiteX13" fmla="*/ 1148948 w 1805005"/>
              <a:gd name="connsiteY13" fmla="*/ 1264523 h 2614028"/>
              <a:gd name="connsiteX14" fmla="*/ 1254325 w 1805005"/>
              <a:gd name="connsiteY14" fmla="*/ 1121754 h 2614028"/>
              <a:gd name="connsiteX15" fmla="*/ 1335908 w 1805005"/>
              <a:gd name="connsiteY15" fmla="*/ 1009579 h 2614028"/>
              <a:gd name="connsiteX16" fmla="*/ 1468479 w 1805005"/>
              <a:gd name="connsiteY16" fmla="*/ 826019 h 2614028"/>
              <a:gd name="connsiteX17" fmla="*/ 1624844 w 1805005"/>
              <a:gd name="connsiteY17" fmla="*/ 618664 h 2614028"/>
              <a:gd name="connsiteX18" fmla="*/ 1716624 w 1805005"/>
              <a:gd name="connsiteY18" fmla="*/ 492892 h 2614028"/>
              <a:gd name="connsiteX19" fmla="*/ 1733621 w 1805005"/>
              <a:gd name="connsiteY19" fmla="*/ 475895 h 2614028"/>
              <a:gd name="connsiteX20" fmla="*/ 1767613 w 1805005"/>
              <a:gd name="connsiteY20" fmla="*/ 455500 h 2614028"/>
              <a:gd name="connsiteX21" fmla="*/ 1791408 w 1805005"/>
              <a:gd name="connsiteY21" fmla="*/ 428306 h 2614028"/>
              <a:gd name="connsiteX22" fmla="*/ 1801606 w 1805005"/>
              <a:gd name="connsiteY22" fmla="*/ 404511 h 2614028"/>
              <a:gd name="connsiteX23" fmla="*/ 1805005 w 1805005"/>
              <a:gd name="connsiteY23" fmla="*/ 384116 h 2614028"/>
              <a:gd name="connsiteX24" fmla="*/ 1805005 w 1805005"/>
              <a:gd name="connsiteY24" fmla="*/ 373918 h 2614028"/>
              <a:gd name="connsiteX25" fmla="*/ 1791408 w 1805005"/>
              <a:gd name="connsiteY25" fmla="*/ 343324 h 2614028"/>
              <a:gd name="connsiteX26" fmla="*/ 1757415 w 1805005"/>
              <a:gd name="connsiteY26" fmla="*/ 275339 h 2614028"/>
              <a:gd name="connsiteX27" fmla="*/ 1730221 w 1805005"/>
              <a:gd name="connsiteY27" fmla="*/ 227750 h 2614028"/>
              <a:gd name="connsiteX28" fmla="*/ 1696229 w 1805005"/>
              <a:gd name="connsiteY28" fmla="*/ 180160 h 2614028"/>
              <a:gd name="connsiteX29" fmla="*/ 1665635 w 1805005"/>
              <a:gd name="connsiteY29" fmla="*/ 152966 h 2614028"/>
              <a:gd name="connsiteX30" fmla="*/ 1641841 w 1805005"/>
              <a:gd name="connsiteY30" fmla="*/ 132571 h 2614028"/>
              <a:gd name="connsiteX31" fmla="*/ 1607848 w 1805005"/>
              <a:gd name="connsiteY31" fmla="*/ 112175 h 2614028"/>
              <a:gd name="connsiteX32" fmla="*/ 1546661 w 1805005"/>
              <a:gd name="connsiteY32" fmla="*/ 84981 h 2614028"/>
              <a:gd name="connsiteX33" fmla="*/ 1441285 w 1805005"/>
              <a:gd name="connsiteY33" fmla="*/ 37391 h 2614028"/>
              <a:gd name="connsiteX34" fmla="*/ 1386896 w 1805005"/>
              <a:gd name="connsiteY34" fmla="*/ 13597 h 2614028"/>
              <a:gd name="connsiteX35" fmla="*/ 1359702 w 1805005"/>
              <a:gd name="connsiteY35" fmla="*/ 3399 h 2614028"/>
              <a:gd name="connsiteX36" fmla="*/ 1339307 w 1805005"/>
              <a:gd name="connsiteY36" fmla="*/ 0 h 2614028"/>
              <a:gd name="connsiteX37" fmla="*/ 1332508 w 1805005"/>
              <a:gd name="connsiteY37" fmla="*/ 10197 h 2614028"/>
              <a:gd name="connsiteX38" fmla="*/ 1335908 w 1805005"/>
              <a:gd name="connsiteY38" fmla="*/ 30593 h 2614028"/>
              <a:gd name="connsiteX39" fmla="*/ 1346105 w 1805005"/>
              <a:gd name="connsiteY39" fmla="*/ 54388 h 2614028"/>
              <a:gd name="connsiteX40" fmla="*/ 1359702 w 1805005"/>
              <a:gd name="connsiteY40" fmla="*/ 67985 h 2614028"/>
              <a:gd name="connsiteX41" fmla="*/ 1383497 w 1805005"/>
              <a:gd name="connsiteY41" fmla="*/ 84981 h 2614028"/>
              <a:gd name="connsiteX42" fmla="*/ 1403893 w 1805005"/>
              <a:gd name="connsiteY42" fmla="*/ 105376 h 2614028"/>
              <a:gd name="connsiteX43" fmla="*/ 1417490 w 1805005"/>
              <a:gd name="connsiteY43" fmla="*/ 125772 h 2614028"/>
              <a:gd name="connsiteX44" fmla="*/ 1431087 w 1805005"/>
              <a:gd name="connsiteY44" fmla="*/ 156365 h 2614028"/>
              <a:gd name="connsiteX45" fmla="*/ 1441285 w 1805005"/>
              <a:gd name="connsiteY45" fmla="*/ 186959 h 2614028"/>
              <a:gd name="connsiteX46" fmla="*/ 1444684 w 1805005"/>
              <a:gd name="connsiteY46" fmla="*/ 214153 h 2614028"/>
              <a:gd name="connsiteX47" fmla="*/ 1444684 w 1805005"/>
              <a:gd name="connsiteY47" fmla="*/ 251545 h 2614028"/>
              <a:gd name="connsiteX48" fmla="*/ 1431087 w 1805005"/>
              <a:gd name="connsiteY48" fmla="*/ 292336 h 2614028"/>
              <a:gd name="connsiteX49" fmla="*/ 1291717 w 1805005"/>
              <a:gd name="connsiteY49" fmla="*/ 557478 h 2614028"/>
              <a:gd name="connsiteX50" fmla="*/ 1036773 w 1805005"/>
              <a:gd name="connsiteY50" fmla="*/ 1002780 h 2614028"/>
              <a:gd name="connsiteX51" fmla="*/ 1006180 w 1805005"/>
              <a:gd name="connsiteY51" fmla="*/ 1046971 h 2614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805005" h="2614028">
                <a:moveTo>
                  <a:pt x="1006180" y="1046971"/>
                </a:moveTo>
                <a:lnTo>
                  <a:pt x="890605" y="1237329"/>
                </a:lnTo>
                <a:lnTo>
                  <a:pt x="741038" y="1482075"/>
                </a:lnTo>
                <a:lnTo>
                  <a:pt x="601668" y="1716624"/>
                </a:lnTo>
                <a:lnTo>
                  <a:pt x="363720" y="2076945"/>
                </a:lnTo>
                <a:lnTo>
                  <a:pt x="173362" y="2359084"/>
                </a:lnTo>
                <a:lnTo>
                  <a:pt x="0" y="2614028"/>
                </a:lnTo>
                <a:lnTo>
                  <a:pt x="197157" y="2600431"/>
                </a:lnTo>
                <a:lnTo>
                  <a:pt x="329728" y="2403274"/>
                </a:lnTo>
                <a:lnTo>
                  <a:pt x="520086" y="2138132"/>
                </a:lnTo>
                <a:lnTo>
                  <a:pt x="632261" y="1981766"/>
                </a:lnTo>
                <a:lnTo>
                  <a:pt x="894004" y="1618046"/>
                </a:lnTo>
                <a:lnTo>
                  <a:pt x="1060568" y="1390295"/>
                </a:lnTo>
                <a:lnTo>
                  <a:pt x="1148948" y="1264523"/>
                </a:lnTo>
                <a:lnTo>
                  <a:pt x="1254325" y="1121754"/>
                </a:lnTo>
                <a:lnTo>
                  <a:pt x="1335908" y="1009579"/>
                </a:lnTo>
                <a:lnTo>
                  <a:pt x="1468479" y="826019"/>
                </a:lnTo>
                <a:lnTo>
                  <a:pt x="1624844" y="618664"/>
                </a:lnTo>
                <a:lnTo>
                  <a:pt x="1716624" y="492892"/>
                </a:lnTo>
                <a:lnTo>
                  <a:pt x="1733621" y="475895"/>
                </a:lnTo>
                <a:lnTo>
                  <a:pt x="1767613" y="455500"/>
                </a:lnTo>
                <a:lnTo>
                  <a:pt x="1791408" y="428306"/>
                </a:lnTo>
                <a:lnTo>
                  <a:pt x="1801606" y="404511"/>
                </a:lnTo>
                <a:lnTo>
                  <a:pt x="1805005" y="384116"/>
                </a:lnTo>
                <a:lnTo>
                  <a:pt x="1805005" y="373918"/>
                </a:lnTo>
                <a:lnTo>
                  <a:pt x="1791408" y="343324"/>
                </a:lnTo>
                <a:lnTo>
                  <a:pt x="1757415" y="275339"/>
                </a:lnTo>
                <a:lnTo>
                  <a:pt x="1730221" y="227750"/>
                </a:lnTo>
                <a:lnTo>
                  <a:pt x="1696229" y="180160"/>
                </a:lnTo>
                <a:lnTo>
                  <a:pt x="1665635" y="152966"/>
                </a:lnTo>
                <a:lnTo>
                  <a:pt x="1641841" y="132571"/>
                </a:lnTo>
                <a:lnTo>
                  <a:pt x="1607848" y="112175"/>
                </a:lnTo>
                <a:lnTo>
                  <a:pt x="1546661" y="84981"/>
                </a:lnTo>
                <a:lnTo>
                  <a:pt x="1441285" y="37391"/>
                </a:lnTo>
                <a:lnTo>
                  <a:pt x="1386896" y="13597"/>
                </a:lnTo>
                <a:lnTo>
                  <a:pt x="1359702" y="3399"/>
                </a:lnTo>
                <a:lnTo>
                  <a:pt x="1339307" y="0"/>
                </a:lnTo>
                <a:lnTo>
                  <a:pt x="1332508" y="10197"/>
                </a:lnTo>
                <a:lnTo>
                  <a:pt x="1335908" y="30593"/>
                </a:lnTo>
                <a:lnTo>
                  <a:pt x="1346105" y="54388"/>
                </a:lnTo>
                <a:lnTo>
                  <a:pt x="1359702" y="67985"/>
                </a:lnTo>
                <a:lnTo>
                  <a:pt x="1383497" y="84981"/>
                </a:lnTo>
                <a:lnTo>
                  <a:pt x="1403893" y="105376"/>
                </a:lnTo>
                <a:lnTo>
                  <a:pt x="1417490" y="125772"/>
                </a:lnTo>
                <a:lnTo>
                  <a:pt x="1431087" y="156365"/>
                </a:lnTo>
                <a:lnTo>
                  <a:pt x="1441285" y="186959"/>
                </a:lnTo>
                <a:lnTo>
                  <a:pt x="1444684" y="214153"/>
                </a:lnTo>
                <a:lnTo>
                  <a:pt x="1444684" y="251545"/>
                </a:lnTo>
                <a:lnTo>
                  <a:pt x="1431087" y="292336"/>
                </a:lnTo>
                <a:lnTo>
                  <a:pt x="1291717" y="557478"/>
                </a:lnTo>
                <a:lnTo>
                  <a:pt x="1036773" y="1002780"/>
                </a:lnTo>
                <a:lnTo>
                  <a:pt x="1006180" y="104697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EF45B24B-727D-4CEF-8E53-2B279A2696A2}"/>
              </a:ext>
            </a:extLst>
          </p:cNvPr>
          <p:cNvSpPr/>
          <p:nvPr/>
        </p:nvSpPr>
        <p:spPr>
          <a:xfrm>
            <a:off x="2751138" y="4275138"/>
            <a:ext cx="1762125" cy="844550"/>
          </a:xfrm>
          <a:custGeom>
            <a:avLst/>
            <a:gdLst>
              <a:gd name="connsiteX0" fmla="*/ 1140619 w 1762125"/>
              <a:gd name="connsiteY0" fmla="*/ 214312 h 845344"/>
              <a:gd name="connsiteX1" fmla="*/ 702469 w 1762125"/>
              <a:gd name="connsiteY1" fmla="*/ 366712 h 845344"/>
              <a:gd name="connsiteX2" fmla="*/ 366712 w 1762125"/>
              <a:gd name="connsiteY2" fmla="*/ 478631 h 845344"/>
              <a:gd name="connsiteX3" fmla="*/ 202406 w 1762125"/>
              <a:gd name="connsiteY3" fmla="*/ 492919 h 845344"/>
              <a:gd name="connsiteX4" fmla="*/ 107156 w 1762125"/>
              <a:gd name="connsiteY4" fmla="*/ 492919 h 845344"/>
              <a:gd name="connsiteX5" fmla="*/ 38100 w 1762125"/>
              <a:gd name="connsiteY5" fmla="*/ 495300 h 845344"/>
              <a:gd name="connsiteX6" fmla="*/ 19050 w 1762125"/>
              <a:gd name="connsiteY6" fmla="*/ 502444 h 845344"/>
              <a:gd name="connsiteX7" fmla="*/ 9525 w 1762125"/>
              <a:gd name="connsiteY7" fmla="*/ 514350 h 845344"/>
              <a:gd name="connsiteX8" fmla="*/ 0 w 1762125"/>
              <a:gd name="connsiteY8" fmla="*/ 531019 h 845344"/>
              <a:gd name="connsiteX9" fmla="*/ 2381 w 1762125"/>
              <a:gd name="connsiteY9" fmla="*/ 564356 h 845344"/>
              <a:gd name="connsiteX10" fmla="*/ 9525 w 1762125"/>
              <a:gd name="connsiteY10" fmla="*/ 588169 h 845344"/>
              <a:gd name="connsiteX11" fmla="*/ 40481 w 1762125"/>
              <a:gd name="connsiteY11" fmla="*/ 631031 h 845344"/>
              <a:gd name="connsiteX12" fmla="*/ 90487 w 1762125"/>
              <a:gd name="connsiteY12" fmla="*/ 692944 h 845344"/>
              <a:gd name="connsiteX13" fmla="*/ 140494 w 1762125"/>
              <a:gd name="connsiteY13" fmla="*/ 745331 h 845344"/>
              <a:gd name="connsiteX14" fmla="*/ 183356 w 1762125"/>
              <a:gd name="connsiteY14" fmla="*/ 785812 h 845344"/>
              <a:gd name="connsiteX15" fmla="*/ 211931 w 1762125"/>
              <a:gd name="connsiteY15" fmla="*/ 814387 h 845344"/>
              <a:gd name="connsiteX16" fmla="*/ 238125 w 1762125"/>
              <a:gd name="connsiteY16" fmla="*/ 833437 h 845344"/>
              <a:gd name="connsiteX17" fmla="*/ 259556 w 1762125"/>
              <a:gd name="connsiteY17" fmla="*/ 842962 h 845344"/>
              <a:gd name="connsiteX18" fmla="*/ 280987 w 1762125"/>
              <a:gd name="connsiteY18" fmla="*/ 845344 h 845344"/>
              <a:gd name="connsiteX19" fmla="*/ 319087 w 1762125"/>
              <a:gd name="connsiteY19" fmla="*/ 838200 h 845344"/>
              <a:gd name="connsiteX20" fmla="*/ 354806 w 1762125"/>
              <a:gd name="connsiteY20" fmla="*/ 814387 h 845344"/>
              <a:gd name="connsiteX21" fmla="*/ 390525 w 1762125"/>
              <a:gd name="connsiteY21" fmla="*/ 785812 h 845344"/>
              <a:gd name="connsiteX22" fmla="*/ 435769 w 1762125"/>
              <a:gd name="connsiteY22" fmla="*/ 752475 h 845344"/>
              <a:gd name="connsiteX23" fmla="*/ 676275 w 1762125"/>
              <a:gd name="connsiteY23" fmla="*/ 614362 h 845344"/>
              <a:gd name="connsiteX24" fmla="*/ 1083469 w 1762125"/>
              <a:gd name="connsiteY24" fmla="*/ 414337 h 845344"/>
              <a:gd name="connsiteX25" fmla="*/ 1433512 w 1762125"/>
              <a:gd name="connsiteY25" fmla="*/ 238125 h 845344"/>
              <a:gd name="connsiteX26" fmla="*/ 1762125 w 1762125"/>
              <a:gd name="connsiteY26" fmla="*/ 76200 h 845344"/>
              <a:gd name="connsiteX27" fmla="*/ 1724025 w 1762125"/>
              <a:gd name="connsiteY27" fmla="*/ 0 h 845344"/>
              <a:gd name="connsiteX28" fmla="*/ 1502569 w 1762125"/>
              <a:gd name="connsiteY28" fmla="*/ 83344 h 845344"/>
              <a:gd name="connsiteX29" fmla="*/ 1140619 w 1762125"/>
              <a:gd name="connsiteY29" fmla="*/ 214312 h 845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762125" h="845344">
                <a:moveTo>
                  <a:pt x="1140619" y="214312"/>
                </a:moveTo>
                <a:lnTo>
                  <a:pt x="702469" y="366712"/>
                </a:lnTo>
                <a:lnTo>
                  <a:pt x="366712" y="478631"/>
                </a:lnTo>
                <a:lnTo>
                  <a:pt x="202406" y="492919"/>
                </a:lnTo>
                <a:lnTo>
                  <a:pt x="107156" y="492919"/>
                </a:lnTo>
                <a:lnTo>
                  <a:pt x="38100" y="495300"/>
                </a:lnTo>
                <a:lnTo>
                  <a:pt x="19050" y="502444"/>
                </a:lnTo>
                <a:lnTo>
                  <a:pt x="9525" y="514350"/>
                </a:lnTo>
                <a:lnTo>
                  <a:pt x="0" y="531019"/>
                </a:lnTo>
                <a:lnTo>
                  <a:pt x="2381" y="564356"/>
                </a:lnTo>
                <a:lnTo>
                  <a:pt x="9525" y="588169"/>
                </a:lnTo>
                <a:lnTo>
                  <a:pt x="40481" y="631031"/>
                </a:lnTo>
                <a:lnTo>
                  <a:pt x="90487" y="692944"/>
                </a:lnTo>
                <a:lnTo>
                  <a:pt x="140494" y="745331"/>
                </a:lnTo>
                <a:lnTo>
                  <a:pt x="183356" y="785812"/>
                </a:lnTo>
                <a:lnTo>
                  <a:pt x="211931" y="814387"/>
                </a:lnTo>
                <a:lnTo>
                  <a:pt x="238125" y="833437"/>
                </a:lnTo>
                <a:lnTo>
                  <a:pt x="259556" y="842962"/>
                </a:lnTo>
                <a:lnTo>
                  <a:pt x="280987" y="845344"/>
                </a:lnTo>
                <a:lnTo>
                  <a:pt x="319087" y="838200"/>
                </a:lnTo>
                <a:lnTo>
                  <a:pt x="354806" y="814387"/>
                </a:lnTo>
                <a:lnTo>
                  <a:pt x="390525" y="785812"/>
                </a:lnTo>
                <a:lnTo>
                  <a:pt x="435769" y="752475"/>
                </a:lnTo>
                <a:lnTo>
                  <a:pt x="676275" y="614362"/>
                </a:lnTo>
                <a:lnTo>
                  <a:pt x="1083469" y="414337"/>
                </a:lnTo>
                <a:lnTo>
                  <a:pt x="1433512" y="238125"/>
                </a:lnTo>
                <a:lnTo>
                  <a:pt x="1762125" y="76200"/>
                </a:lnTo>
                <a:lnTo>
                  <a:pt x="1724025" y="0"/>
                </a:lnTo>
                <a:lnTo>
                  <a:pt x="1502569" y="83344"/>
                </a:lnTo>
                <a:lnTo>
                  <a:pt x="1140619" y="2143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9149294C-D0C4-4F22-ADE0-7A1F490729C4}"/>
              </a:ext>
            </a:extLst>
          </p:cNvPr>
          <p:cNvSpPr/>
          <p:nvPr/>
        </p:nvSpPr>
        <p:spPr>
          <a:xfrm>
            <a:off x="4017963" y="3770313"/>
            <a:ext cx="749300" cy="1025525"/>
          </a:xfrm>
          <a:custGeom>
            <a:avLst/>
            <a:gdLst>
              <a:gd name="connsiteX0" fmla="*/ 211931 w 750094"/>
              <a:gd name="connsiteY0" fmla="*/ 354806 h 1026319"/>
              <a:gd name="connsiteX1" fmla="*/ 285750 w 750094"/>
              <a:gd name="connsiteY1" fmla="*/ 478631 h 1026319"/>
              <a:gd name="connsiteX2" fmla="*/ 333375 w 750094"/>
              <a:gd name="connsiteY2" fmla="*/ 566737 h 1026319"/>
              <a:gd name="connsiteX3" fmla="*/ 366712 w 750094"/>
              <a:gd name="connsiteY3" fmla="*/ 628650 h 1026319"/>
              <a:gd name="connsiteX4" fmla="*/ 404812 w 750094"/>
              <a:gd name="connsiteY4" fmla="*/ 745331 h 1026319"/>
              <a:gd name="connsiteX5" fmla="*/ 442912 w 750094"/>
              <a:gd name="connsiteY5" fmla="*/ 840581 h 1026319"/>
              <a:gd name="connsiteX6" fmla="*/ 464344 w 750094"/>
              <a:gd name="connsiteY6" fmla="*/ 895350 h 1026319"/>
              <a:gd name="connsiteX7" fmla="*/ 481012 w 750094"/>
              <a:gd name="connsiteY7" fmla="*/ 931069 h 1026319"/>
              <a:gd name="connsiteX8" fmla="*/ 500062 w 750094"/>
              <a:gd name="connsiteY8" fmla="*/ 959644 h 1026319"/>
              <a:gd name="connsiteX9" fmla="*/ 523875 w 750094"/>
              <a:gd name="connsiteY9" fmla="*/ 985837 h 1026319"/>
              <a:gd name="connsiteX10" fmla="*/ 542925 w 750094"/>
              <a:gd name="connsiteY10" fmla="*/ 1000125 h 1026319"/>
              <a:gd name="connsiteX11" fmla="*/ 566737 w 750094"/>
              <a:gd name="connsiteY11" fmla="*/ 1012031 h 1026319"/>
              <a:gd name="connsiteX12" fmla="*/ 600075 w 750094"/>
              <a:gd name="connsiteY12" fmla="*/ 1021556 h 1026319"/>
              <a:gd name="connsiteX13" fmla="*/ 638175 w 750094"/>
              <a:gd name="connsiteY13" fmla="*/ 1026319 h 1026319"/>
              <a:gd name="connsiteX14" fmla="*/ 676275 w 750094"/>
              <a:gd name="connsiteY14" fmla="*/ 1014412 h 1026319"/>
              <a:gd name="connsiteX15" fmla="*/ 704850 w 750094"/>
              <a:gd name="connsiteY15" fmla="*/ 997744 h 1026319"/>
              <a:gd name="connsiteX16" fmla="*/ 726281 w 750094"/>
              <a:gd name="connsiteY16" fmla="*/ 976312 h 1026319"/>
              <a:gd name="connsiteX17" fmla="*/ 738187 w 750094"/>
              <a:gd name="connsiteY17" fmla="*/ 950119 h 1026319"/>
              <a:gd name="connsiteX18" fmla="*/ 745331 w 750094"/>
              <a:gd name="connsiteY18" fmla="*/ 919162 h 1026319"/>
              <a:gd name="connsiteX19" fmla="*/ 750094 w 750094"/>
              <a:gd name="connsiteY19" fmla="*/ 871537 h 1026319"/>
              <a:gd name="connsiteX20" fmla="*/ 750094 w 750094"/>
              <a:gd name="connsiteY20" fmla="*/ 842962 h 1026319"/>
              <a:gd name="connsiteX21" fmla="*/ 738187 w 750094"/>
              <a:gd name="connsiteY21" fmla="*/ 757237 h 1026319"/>
              <a:gd name="connsiteX22" fmla="*/ 711994 w 750094"/>
              <a:gd name="connsiteY22" fmla="*/ 654844 h 1026319"/>
              <a:gd name="connsiteX23" fmla="*/ 669131 w 750094"/>
              <a:gd name="connsiteY23" fmla="*/ 540544 h 1026319"/>
              <a:gd name="connsiteX24" fmla="*/ 619125 w 750094"/>
              <a:gd name="connsiteY24" fmla="*/ 438150 h 1026319"/>
              <a:gd name="connsiteX25" fmla="*/ 597694 w 750094"/>
              <a:gd name="connsiteY25" fmla="*/ 400050 h 1026319"/>
              <a:gd name="connsiteX26" fmla="*/ 531019 w 750094"/>
              <a:gd name="connsiteY26" fmla="*/ 342900 h 1026319"/>
              <a:gd name="connsiteX27" fmla="*/ 490537 w 750094"/>
              <a:gd name="connsiteY27" fmla="*/ 304800 h 1026319"/>
              <a:gd name="connsiteX28" fmla="*/ 366712 w 750094"/>
              <a:gd name="connsiteY28" fmla="*/ 207169 h 1026319"/>
              <a:gd name="connsiteX29" fmla="*/ 273844 w 750094"/>
              <a:gd name="connsiteY29" fmla="*/ 140494 h 1026319"/>
              <a:gd name="connsiteX30" fmla="*/ 185737 w 750094"/>
              <a:gd name="connsiteY30" fmla="*/ 85725 h 1026319"/>
              <a:gd name="connsiteX31" fmla="*/ 109537 w 750094"/>
              <a:gd name="connsiteY31" fmla="*/ 42862 h 1026319"/>
              <a:gd name="connsiteX32" fmla="*/ 42862 w 750094"/>
              <a:gd name="connsiteY32" fmla="*/ 7144 h 1026319"/>
              <a:gd name="connsiteX33" fmla="*/ 21431 w 750094"/>
              <a:gd name="connsiteY33" fmla="*/ 0 h 1026319"/>
              <a:gd name="connsiteX34" fmla="*/ 9525 w 750094"/>
              <a:gd name="connsiteY34" fmla="*/ 0 h 1026319"/>
              <a:gd name="connsiteX35" fmla="*/ 0 w 750094"/>
              <a:gd name="connsiteY35" fmla="*/ 4762 h 1026319"/>
              <a:gd name="connsiteX36" fmla="*/ 0 w 750094"/>
              <a:gd name="connsiteY36" fmla="*/ 14287 h 1026319"/>
              <a:gd name="connsiteX37" fmla="*/ 4762 w 750094"/>
              <a:gd name="connsiteY37" fmla="*/ 38100 h 1026319"/>
              <a:gd name="connsiteX38" fmla="*/ 26194 w 750094"/>
              <a:gd name="connsiteY38" fmla="*/ 78581 h 1026319"/>
              <a:gd name="connsiteX39" fmla="*/ 66675 w 750094"/>
              <a:gd name="connsiteY39" fmla="*/ 130969 h 1026319"/>
              <a:gd name="connsiteX40" fmla="*/ 140494 w 750094"/>
              <a:gd name="connsiteY40" fmla="*/ 238125 h 1026319"/>
              <a:gd name="connsiteX41" fmla="*/ 211931 w 750094"/>
              <a:gd name="connsiteY41" fmla="*/ 354806 h 1026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50094" h="1026319">
                <a:moveTo>
                  <a:pt x="211931" y="354806"/>
                </a:moveTo>
                <a:lnTo>
                  <a:pt x="285750" y="478631"/>
                </a:lnTo>
                <a:lnTo>
                  <a:pt x="333375" y="566737"/>
                </a:lnTo>
                <a:lnTo>
                  <a:pt x="366712" y="628650"/>
                </a:lnTo>
                <a:lnTo>
                  <a:pt x="404812" y="745331"/>
                </a:lnTo>
                <a:lnTo>
                  <a:pt x="442912" y="840581"/>
                </a:lnTo>
                <a:lnTo>
                  <a:pt x="464344" y="895350"/>
                </a:lnTo>
                <a:lnTo>
                  <a:pt x="481012" y="931069"/>
                </a:lnTo>
                <a:lnTo>
                  <a:pt x="500062" y="959644"/>
                </a:lnTo>
                <a:lnTo>
                  <a:pt x="523875" y="985837"/>
                </a:lnTo>
                <a:lnTo>
                  <a:pt x="542925" y="1000125"/>
                </a:lnTo>
                <a:lnTo>
                  <a:pt x="566737" y="1012031"/>
                </a:lnTo>
                <a:lnTo>
                  <a:pt x="600075" y="1021556"/>
                </a:lnTo>
                <a:lnTo>
                  <a:pt x="638175" y="1026319"/>
                </a:lnTo>
                <a:lnTo>
                  <a:pt x="676275" y="1014412"/>
                </a:lnTo>
                <a:lnTo>
                  <a:pt x="704850" y="997744"/>
                </a:lnTo>
                <a:lnTo>
                  <a:pt x="726281" y="976312"/>
                </a:lnTo>
                <a:lnTo>
                  <a:pt x="738187" y="950119"/>
                </a:lnTo>
                <a:lnTo>
                  <a:pt x="745331" y="919162"/>
                </a:lnTo>
                <a:lnTo>
                  <a:pt x="750094" y="871537"/>
                </a:lnTo>
                <a:lnTo>
                  <a:pt x="750094" y="842962"/>
                </a:lnTo>
                <a:lnTo>
                  <a:pt x="738187" y="757237"/>
                </a:lnTo>
                <a:lnTo>
                  <a:pt x="711994" y="654844"/>
                </a:lnTo>
                <a:lnTo>
                  <a:pt x="669131" y="540544"/>
                </a:lnTo>
                <a:lnTo>
                  <a:pt x="619125" y="438150"/>
                </a:lnTo>
                <a:lnTo>
                  <a:pt x="597694" y="400050"/>
                </a:lnTo>
                <a:lnTo>
                  <a:pt x="531019" y="342900"/>
                </a:lnTo>
                <a:lnTo>
                  <a:pt x="490537" y="304800"/>
                </a:lnTo>
                <a:lnTo>
                  <a:pt x="366712" y="207169"/>
                </a:lnTo>
                <a:lnTo>
                  <a:pt x="273844" y="140494"/>
                </a:lnTo>
                <a:lnTo>
                  <a:pt x="185737" y="85725"/>
                </a:lnTo>
                <a:lnTo>
                  <a:pt x="109537" y="42862"/>
                </a:lnTo>
                <a:lnTo>
                  <a:pt x="42862" y="7144"/>
                </a:lnTo>
                <a:lnTo>
                  <a:pt x="21431" y="0"/>
                </a:lnTo>
                <a:lnTo>
                  <a:pt x="9525" y="0"/>
                </a:lnTo>
                <a:lnTo>
                  <a:pt x="0" y="4762"/>
                </a:lnTo>
                <a:lnTo>
                  <a:pt x="0" y="14287"/>
                </a:lnTo>
                <a:lnTo>
                  <a:pt x="4762" y="38100"/>
                </a:lnTo>
                <a:lnTo>
                  <a:pt x="26194" y="78581"/>
                </a:lnTo>
                <a:lnTo>
                  <a:pt x="66675" y="130969"/>
                </a:lnTo>
                <a:lnTo>
                  <a:pt x="140494" y="238125"/>
                </a:lnTo>
                <a:lnTo>
                  <a:pt x="211931" y="3548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57B833E7-8964-495E-A7D4-C35D1747C66C}"/>
              </a:ext>
            </a:extLst>
          </p:cNvPr>
          <p:cNvSpPr/>
          <p:nvPr/>
        </p:nvSpPr>
        <p:spPr>
          <a:xfrm>
            <a:off x="4791075" y="2665413"/>
            <a:ext cx="2427288" cy="647700"/>
          </a:xfrm>
          <a:custGeom>
            <a:avLst/>
            <a:gdLst>
              <a:gd name="connsiteX0" fmla="*/ 1543050 w 2426494"/>
              <a:gd name="connsiteY0" fmla="*/ 119062 h 647700"/>
              <a:gd name="connsiteX1" fmla="*/ 1178719 w 2426494"/>
              <a:gd name="connsiteY1" fmla="*/ 190500 h 647700"/>
              <a:gd name="connsiteX2" fmla="*/ 938213 w 2426494"/>
              <a:gd name="connsiteY2" fmla="*/ 252412 h 647700"/>
              <a:gd name="connsiteX3" fmla="*/ 654844 w 2426494"/>
              <a:gd name="connsiteY3" fmla="*/ 311944 h 647700"/>
              <a:gd name="connsiteX4" fmla="*/ 452438 w 2426494"/>
              <a:gd name="connsiteY4" fmla="*/ 350044 h 647700"/>
              <a:gd name="connsiteX5" fmla="*/ 383381 w 2426494"/>
              <a:gd name="connsiteY5" fmla="*/ 361950 h 647700"/>
              <a:gd name="connsiteX6" fmla="*/ 345281 w 2426494"/>
              <a:gd name="connsiteY6" fmla="*/ 364331 h 647700"/>
              <a:gd name="connsiteX7" fmla="*/ 297656 w 2426494"/>
              <a:gd name="connsiteY7" fmla="*/ 352425 h 647700"/>
              <a:gd name="connsiteX8" fmla="*/ 223838 w 2426494"/>
              <a:gd name="connsiteY8" fmla="*/ 326231 h 647700"/>
              <a:gd name="connsiteX9" fmla="*/ 133350 w 2426494"/>
              <a:gd name="connsiteY9" fmla="*/ 283369 h 647700"/>
              <a:gd name="connsiteX10" fmla="*/ 78581 w 2426494"/>
              <a:gd name="connsiteY10" fmla="*/ 257175 h 647700"/>
              <a:gd name="connsiteX11" fmla="*/ 64294 w 2426494"/>
              <a:gd name="connsiteY11" fmla="*/ 247650 h 647700"/>
              <a:gd name="connsiteX12" fmla="*/ 40481 w 2426494"/>
              <a:gd name="connsiteY12" fmla="*/ 228600 h 647700"/>
              <a:gd name="connsiteX13" fmla="*/ 21431 w 2426494"/>
              <a:gd name="connsiteY13" fmla="*/ 223837 h 647700"/>
              <a:gd name="connsiteX14" fmla="*/ 7144 w 2426494"/>
              <a:gd name="connsiteY14" fmla="*/ 230981 h 647700"/>
              <a:gd name="connsiteX15" fmla="*/ 0 w 2426494"/>
              <a:gd name="connsiteY15" fmla="*/ 250031 h 647700"/>
              <a:gd name="connsiteX16" fmla="*/ 0 w 2426494"/>
              <a:gd name="connsiteY16" fmla="*/ 269081 h 647700"/>
              <a:gd name="connsiteX17" fmla="*/ 4763 w 2426494"/>
              <a:gd name="connsiteY17" fmla="*/ 290512 h 647700"/>
              <a:gd name="connsiteX18" fmla="*/ 28575 w 2426494"/>
              <a:gd name="connsiteY18" fmla="*/ 333375 h 647700"/>
              <a:gd name="connsiteX19" fmla="*/ 73819 w 2426494"/>
              <a:gd name="connsiteY19" fmla="*/ 388144 h 647700"/>
              <a:gd name="connsiteX20" fmla="*/ 119063 w 2426494"/>
              <a:gd name="connsiteY20" fmla="*/ 433387 h 647700"/>
              <a:gd name="connsiteX21" fmla="*/ 188119 w 2426494"/>
              <a:gd name="connsiteY21" fmla="*/ 495300 h 647700"/>
              <a:gd name="connsiteX22" fmla="*/ 269081 w 2426494"/>
              <a:gd name="connsiteY22" fmla="*/ 554831 h 647700"/>
              <a:gd name="connsiteX23" fmla="*/ 330994 w 2426494"/>
              <a:gd name="connsiteY23" fmla="*/ 600075 h 647700"/>
              <a:gd name="connsiteX24" fmla="*/ 381000 w 2426494"/>
              <a:gd name="connsiteY24" fmla="*/ 633412 h 647700"/>
              <a:gd name="connsiteX25" fmla="*/ 402431 w 2426494"/>
              <a:gd name="connsiteY25" fmla="*/ 642937 h 647700"/>
              <a:gd name="connsiteX26" fmla="*/ 428625 w 2426494"/>
              <a:gd name="connsiteY26" fmla="*/ 647700 h 647700"/>
              <a:gd name="connsiteX27" fmla="*/ 471488 w 2426494"/>
              <a:gd name="connsiteY27" fmla="*/ 633412 h 647700"/>
              <a:gd name="connsiteX28" fmla="*/ 497681 w 2426494"/>
              <a:gd name="connsiteY28" fmla="*/ 621506 h 647700"/>
              <a:gd name="connsiteX29" fmla="*/ 547688 w 2426494"/>
              <a:gd name="connsiteY29" fmla="*/ 590550 h 647700"/>
              <a:gd name="connsiteX30" fmla="*/ 597694 w 2426494"/>
              <a:gd name="connsiteY30" fmla="*/ 564356 h 647700"/>
              <a:gd name="connsiteX31" fmla="*/ 700088 w 2426494"/>
              <a:gd name="connsiteY31" fmla="*/ 528637 h 647700"/>
              <a:gd name="connsiteX32" fmla="*/ 828675 w 2426494"/>
              <a:gd name="connsiteY32" fmla="*/ 490537 h 647700"/>
              <a:gd name="connsiteX33" fmla="*/ 919163 w 2426494"/>
              <a:gd name="connsiteY33" fmla="*/ 466725 h 647700"/>
              <a:gd name="connsiteX34" fmla="*/ 1195388 w 2426494"/>
              <a:gd name="connsiteY34" fmla="*/ 400050 h 647700"/>
              <a:gd name="connsiteX35" fmla="*/ 1476375 w 2426494"/>
              <a:gd name="connsiteY35" fmla="*/ 350044 h 647700"/>
              <a:gd name="connsiteX36" fmla="*/ 1812131 w 2426494"/>
              <a:gd name="connsiteY36" fmla="*/ 288131 h 647700"/>
              <a:gd name="connsiteX37" fmla="*/ 2005013 w 2426494"/>
              <a:gd name="connsiteY37" fmla="*/ 252412 h 647700"/>
              <a:gd name="connsiteX38" fmla="*/ 2024063 w 2426494"/>
              <a:gd name="connsiteY38" fmla="*/ 254794 h 647700"/>
              <a:gd name="connsiteX39" fmla="*/ 2409825 w 2426494"/>
              <a:gd name="connsiteY39" fmla="*/ 378619 h 647700"/>
              <a:gd name="connsiteX40" fmla="*/ 2424113 w 2426494"/>
              <a:gd name="connsiteY40" fmla="*/ 350044 h 647700"/>
              <a:gd name="connsiteX41" fmla="*/ 2426494 w 2426494"/>
              <a:gd name="connsiteY41" fmla="*/ 328612 h 647700"/>
              <a:gd name="connsiteX42" fmla="*/ 2421731 w 2426494"/>
              <a:gd name="connsiteY42" fmla="*/ 304800 h 647700"/>
              <a:gd name="connsiteX43" fmla="*/ 2407444 w 2426494"/>
              <a:gd name="connsiteY43" fmla="*/ 276225 h 647700"/>
              <a:gd name="connsiteX44" fmla="*/ 2369344 w 2426494"/>
              <a:gd name="connsiteY44" fmla="*/ 230981 h 647700"/>
              <a:gd name="connsiteX45" fmla="*/ 2314575 w 2426494"/>
              <a:gd name="connsiteY45" fmla="*/ 169069 h 647700"/>
              <a:gd name="connsiteX46" fmla="*/ 2240756 w 2426494"/>
              <a:gd name="connsiteY46" fmla="*/ 100012 h 647700"/>
              <a:gd name="connsiteX47" fmla="*/ 2205038 w 2426494"/>
              <a:gd name="connsiteY47" fmla="*/ 69056 h 647700"/>
              <a:gd name="connsiteX48" fmla="*/ 2166938 w 2426494"/>
              <a:gd name="connsiteY48" fmla="*/ 40481 h 647700"/>
              <a:gd name="connsiteX49" fmla="*/ 2133600 w 2426494"/>
              <a:gd name="connsiteY49" fmla="*/ 23812 h 647700"/>
              <a:gd name="connsiteX50" fmla="*/ 2088356 w 2426494"/>
              <a:gd name="connsiteY50" fmla="*/ 4762 h 647700"/>
              <a:gd name="connsiteX51" fmla="*/ 2050256 w 2426494"/>
              <a:gd name="connsiteY51" fmla="*/ 0 h 647700"/>
              <a:gd name="connsiteX52" fmla="*/ 2021681 w 2426494"/>
              <a:gd name="connsiteY52" fmla="*/ 0 h 647700"/>
              <a:gd name="connsiteX53" fmla="*/ 1983581 w 2426494"/>
              <a:gd name="connsiteY53" fmla="*/ 14287 h 647700"/>
              <a:gd name="connsiteX54" fmla="*/ 1895475 w 2426494"/>
              <a:gd name="connsiteY54" fmla="*/ 52387 h 647700"/>
              <a:gd name="connsiteX55" fmla="*/ 1731169 w 2426494"/>
              <a:gd name="connsiteY55" fmla="*/ 83344 h 647700"/>
              <a:gd name="connsiteX56" fmla="*/ 1543050 w 2426494"/>
              <a:gd name="connsiteY56" fmla="*/ 119062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426494" h="647700">
                <a:moveTo>
                  <a:pt x="1543050" y="119062"/>
                </a:moveTo>
                <a:lnTo>
                  <a:pt x="1178719" y="190500"/>
                </a:lnTo>
                <a:lnTo>
                  <a:pt x="938213" y="252412"/>
                </a:lnTo>
                <a:lnTo>
                  <a:pt x="654844" y="311944"/>
                </a:lnTo>
                <a:lnTo>
                  <a:pt x="452438" y="350044"/>
                </a:lnTo>
                <a:lnTo>
                  <a:pt x="383381" y="361950"/>
                </a:lnTo>
                <a:lnTo>
                  <a:pt x="345281" y="364331"/>
                </a:lnTo>
                <a:lnTo>
                  <a:pt x="297656" y="352425"/>
                </a:lnTo>
                <a:lnTo>
                  <a:pt x="223838" y="326231"/>
                </a:lnTo>
                <a:lnTo>
                  <a:pt x="133350" y="283369"/>
                </a:lnTo>
                <a:lnTo>
                  <a:pt x="78581" y="257175"/>
                </a:lnTo>
                <a:lnTo>
                  <a:pt x="64294" y="247650"/>
                </a:lnTo>
                <a:lnTo>
                  <a:pt x="40481" y="228600"/>
                </a:lnTo>
                <a:lnTo>
                  <a:pt x="21431" y="223837"/>
                </a:lnTo>
                <a:lnTo>
                  <a:pt x="7144" y="230981"/>
                </a:lnTo>
                <a:lnTo>
                  <a:pt x="0" y="250031"/>
                </a:lnTo>
                <a:lnTo>
                  <a:pt x="0" y="269081"/>
                </a:lnTo>
                <a:lnTo>
                  <a:pt x="4763" y="290512"/>
                </a:lnTo>
                <a:lnTo>
                  <a:pt x="28575" y="333375"/>
                </a:lnTo>
                <a:lnTo>
                  <a:pt x="73819" y="388144"/>
                </a:lnTo>
                <a:lnTo>
                  <a:pt x="119063" y="433387"/>
                </a:lnTo>
                <a:lnTo>
                  <a:pt x="188119" y="495300"/>
                </a:lnTo>
                <a:lnTo>
                  <a:pt x="269081" y="554831"/>
                </a:lnTo>
                <a:lnTo>
                  <a:pt x="330994" y="600075"/>
                </a:lnTo>
                <a:lnTo>
                  <a:pt x="381000" y="633412"/>
                </a:lnTo>
                <a:lnTo>
                  <a:pt x="402431" y="642937"/>
                </a:lnTo>
                <a:lnTo>
                  <a:pt x="428625" y="647700"/>
                </a:lnTo>
                <a:lnTo>
                  <a:pt x="471488" y="633412"/>
                </a:lnTo>
                <a:lnTo>
                  <a:pt x="497681" y="621506"/>
                </a:lnTo>
                <a:lnTo>
                  <a:pt x="547688" y="590550"/>
                </a:lnTo>
                <a:lnTo>
                  <a:pt x="597694" y="564356"/>
                </a:lnTo>
                <a:lnTo>
                  <a:pt x="700088" y="528637"/>
                </a:lnTo>
                <a:lnTo>
                  <a:pt x="828675" y="490537"/>
                </a:lnTo>
                <a:lnTo>
                  <a:pt x="919163" y="466725"/>
                </a:lnTo>
                <a:lnTo>
                  <a:pt x="1195388" y="400050"/>
                </a:lnTo>
                <a:lnTo>
                  <a:pt x="1476375" y="350044"/>
                </a:lnTo>
                <a:lnTo>
                  <a:pt x="1812131" y="288131"/>
                </a:lnTo>
                <a:lnTo>
                  <a:pt x="2005013" y="252412"/>
                </a:lnTo>
                <a:lnTo>
                  <a:pt x="2024063" y="254794"/>
                </a:lnTo>
                <a:lnTo>
                  <a:pt x="2409825" y="378619"/>
                </a:lnTo>
                <a:lnTo>
                  <a:pt x="2424113" y="350044"/>
                </a:lnTo>
                <a:lnTo>
                  <a:pt x="2426494" y="328612"/>
                </a:lnTo>
                <a:lnTo>
                  <a:pt x="2421731" y="304800"/>
                </a:lnTo>
                <a:lnTo>
                  <a:pt x="2407444" y="276225"/>
                </a:lnTo>
                <a:lnTo>
                  <a:pt x="2369344" y="230981"/>
                </a:lnTo>
                <a:lnTo>
                  <a:pt x="2314575" y="169069"/>
                </a:lnTo>
                <a:lnTo>
                  <a:pt x="2240756" y="100012"/>
                </a:lnTo>
                <a:lnTo>
                  <a:pt x="2205038" y="69056"/>
                </a:lnTo>
                <a:lnTo>
                  <a:pt x="2166938" y="40481"/>
                </a:lnTo>
                <a:lnTo>
                  <a:pt x="2133600" y="23812"/>
                </a:lnTo>
                <a:lnTo>
                  <a:pt x="2088356" y="4762"/>
                </a:lnTo>
                <a:lnTo>
                  <a:pt x="2050256" y="0"/>
                </a:lnTo>
                <a:lnTo>
                  <a:pt x="2021681" y="0"/>
                </a:lnTo>
                <a:lnTo>
                  <a:pt x="1983581" y="14287"/>
                </a:lnTo>
                <a:lnTo>
                  <a:pt x="1895475" y="52387"/>
                </a:lnTo>
                <a:lnTo>
                  <a:pt x="1731169" y="83344"/>
                </a:lnTo>
                <a:lnTo>
                  <a:pt x="1543050" y="1190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CDA9E19C-02E2-4055-9ECD-6E42AF59280E}"/>
              </a:ext>
            </a:extLst>
          </p:cNvPr>
          <p:cNvSpPr/>
          <p:nvPr/>
        </p:nvSpPr>
        <p:spPr>
          <a:xfrm rot="16200000">
            <a:off x="5210968" y="3701257"/>
            <a:ext cx="2824163" cy="1181100"/>
          </a:xfrm>
          <a:custGeom>
            <a:avLst/>
            <a:gdLst>
              <a:gd name="connsiteX0" fmla="*/ 1612106 w 2824162"/>
              <a:gd name="connsiteY0" fmla="*/ 664368 h 1181100"/>
              <a:gd name="connsiteX1" fmla="*/ 1419225 w 2824162"/>
              <a:gd name="connsiteY1" fmla="*/ 609600 h 1181100"/>
              <a:gd name="connsiteX2" fmla="*/ 1204912 w 2824162"/>
              <a:gd name="connsiteY2" fmla="*/ 545306 h 1181100"/>
              <a:gd name="connsiteX3" fmla="*/ 1028700 w 2824162"/>
              <a:gd name="connsiteY3" fmla="*/ 483393 h 1181100"/>
              <a:gd name="connsiteX4" fmla="*/ 916781 w 2824162"/>
              <a:gd name="connsiteY4" fmla="*/ 438150 h 1181100"/>
              <a:gd name="connsiteX5" fmla="*/ 807244 w 2824162"/>
              <a:gd name="connsiteY5" fmla="*/ 388143 h 1181100"/>
              <a:gd name="connsiteX6" fmla="*/ 719137 w 2824162"/>
              <a:gd name="connsiteY6" fmla="*/ 340518 h 1181100"/>
              <a:gd name="connsiteX7" fmla="*/ 647700 w 2824162"/>
              <a:gd name="connsiteY7" fmla="*/ 295275 h 1181100"/>
              <a:gd name="connsiteX8" fmla="*/ 595312 w 2824162"/>
              <a:gd name="connsiteY8" fmla="*/ 254793 h 1181100"/>
              <a:gd name="connsiteX9" fmla="*/ 538162 w 2824162"/>
              <a:gd name="connsiteY9" fmla="*/ 202406 h 1181100"/>
              <a:gd name="connsiteX10" fmla="*/ 507206 w 2824162"/>
              <a:gd name="connsiteY10" fmla="*/ 164306 h 1181100"/>
              <a:gd name="connsiteX11" fmla="*/ 83344 w 2824162"/>
              <a:gd name="connsiteY11" fmla="*/ 0 h 1181100"/>
              <a:gd name="connsiteX12" fmla="*/ 54769 w 2824162"/>
              <a:gd name="connsiteY12" fmla="*/ 4762 h 1181100"/>
              <a:gd name="connsiteX13" fmla="*/ 28575 w 2824162"/>
              <a:gd name="connsiteY13" fmla="*/ 14287 h 1181100"/>
              <a:gd name="connsiteX14" fmla="*/ 14287 w 2824162"/>
              <a:gd name="connsiteY14" fmla="*/ 28575 h 1181100"/>
              <a:gd name="connsiteX15" fmla="*/ 2381 w 2824162"/>
              <a:gd name="connsiteY15" fmla="*/ 52387 h 1181100"/>
              <a:gd name="connsiteX16" fmla="*/ 0 w 2824162"/>
              <a:gd name="connsiteY16" fmla="*/ 83343 h 1181100"/>
              <a:gd name="connsiteX17" fmla="*/ 7144 w 2824162"/>
              <a:gd name="connsiteY17" fmla="*/ 116681 h 1181100"/>
              <a:gd name="connsiteX18" fmla="*/ 33337 w 2824162"/>
              <a:gd name="connsiteY18" fmla="*/ 166687 h 1181100"/>
              <a:gd name="connsiteX19" fmla="*/ 69056 w 2824162"/>
              <a:gd name="connsiteY19" fmla="*/ 216693 h 1181100"/>
              <a:gd name="connsiteX20" fmla="*/ 130969 w 2824162"/>
              <a:gd name="connsiteY20" fmla="*/ 285750 h 1181100"/>
              <a:gd name="connsiteX21" fmla="*/ 216694 w 2824162"/>
              <a:gd name="connsiteY21" fmla="*/ 361950 h 1181100"/>
              <a:gd name="connsiteX22" fmla="*/ 266700 w 2824162"/>
              <a:gd name="connsiteY22" fmla="*/ 402431 h 1181100"/>
              <a:gd name="connsiteX23" fmla="*/ 333375 w 2824162"/>
              <a:gd name="connsiteY23" fmla="*/ 447675 h 1181100"/>
              <a:gd name="connsiteX24" fmla="*/ 421481 w 2824162"/>
              <a:gd name="connsiteY24" fmla="*/ 502443 h 1181100"/>
              <a:gd name="connsiteX25" fmla="*/ 566737 w 2824162"/>
              <a:gd name="connsiteY25" fmla="*/ 571500 h 1181100"/>
              <a:gd name="connsiteX26" fmla="*/ 819150 w 2824162"/>
              <a:gd name="connsiteY26" fmla="*/ 666750 h 1181100"/>
              <a:gd name="connsiteX27" fmla="*/ 1166812 w 2824162"/>
              <a:gd name="connsiteY27" fmla="*/ 783431 h 1181100"/>
              <a:gd name="connsiteX28" fmla="*/ 1547812 w 2824162"/>
              <a:gd name="connsiteY28" fmla="*/ 890587 h 1181100"/>
              <a:gd name="connsiteX29" fmla="*/ 1890712 w 2824162"/>
              <a:gd name="connsiteY29" fmla="*/ 971550 h 1181100"/>
              <a:gd name="connsiteX30" fmla="*/ 2345531 w 2824162"/>
              <a:gd name="connsiteY30" fmla="*/ 1064418 h 1181100"/>
              <a:gd name="connsiteX31" fmla="*/ 2533650 w 2824162"/>
              <a:gd name="connsiteY31" fmla="*/ 1100137 h 1181100"/>
              <a:gd name="connsiteX32" fmla="*/ 2555081 w 2824162"/>
              <a:gd name="connsiteY32" fmla="*/ 1107281 h 1181100"/>
              <a:gd name="connsiteX33" fmla="*/ 2607469 w 2824162"/>
              <a:gd name="connsiteY33" fmla="*/ 1140618 h 1181100"/>
              <a:gd name="connsiteX34" fmla="*/ 2655094 w 2824162"/>
              <a:gd name="connsiteY34" fmla="*/ 1166812 h 1181100"/>
              <a:gd name="connsiteX35" fmla="*/ 2697956 w 2824162"/>
              <a:gd name="connsiteY35" fmla="*/ 1181100 h 1181100"/>
              <a:gd name="connsiteX36" fmla="*/ 2740819 w 2824162"/>
              <a:gd name="connsiteY36" fmla="*/ 1173956 h 1181100"/>
              <a:gd name="connsiteX37" fmla="*/ 2788444 w 2824162"/>
              <a:gd name="connsiteY37" fmla="*/ 1138237 h 1181100"/>
              <a:gd name="connsiteX38" fmla="*/ 2824162 w 2824162"/>
              <a:gd name="connsiteY38" fmla="*/ 716756 h 1181100"/>
              <a:gd name="connsiteX39" fmla="*/ 2769394 w 2824162"/>
              <a:gd name="connsiteY39" fmla="*/ 792956 h 1181100"/>
              <a:gd name="connsiteX40" fmla="*/ 2743200 w 2824162"/>
              <a:gd name="connsiteY40" fmla="*/ 819150 h 1181100"/>
              <a:gd name="connsiteX41" fmla="*/ 2717006 w 2824162"/>
              <a:gd name="connsiteY41" fmla="*/ 835818 h 1181100"/>
              <a:gd name="connsiteX42" fmla="*/ 2681287 w 2824162"/>
              <a:gd name="connsiteY42" fmla="*/ 850106 h 1181100"/>
              <a:gd name="connsiteX43" fmla="*/ 2640806 w 2824162"/>
              <a:gd name="connsiteY43" fmla="*/ 857250 h 1181100"/>
              <a:gd name="connsiteX44" fmla="*/ 2555081 w 2824162"/>
              <a:gd name="connsiteY44" fmla="*/ 850106 h 1181100"/>
              <a:gd name="connsiteX45" fmla="*/ 2345531 w 2824162"/>
              <a:gd name="connsiteY45" fmla="*/ 823912 h 1181100"/>
              <a:gd name="connsiteX46" fmla="*/ 2035969 w 2824162"/>
              <a:gd name="connsiteY46" fmla="*/ 769143 h 1181100"/>
              <a:gd name="connsiteX47" fmla="*/ 1612106 w 2824162"/>
              <a:gd name="connsiteY47" fmla="*/ 664368 h 1181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824162" h="1181100">
                <a:moveTo>
                  <a:pt x="1612106" y="664368"/>
                </a:moveTo>
                <a:lnTo>
                  <a:pt x="1419225" y="609600"/>
                </a:lnTo>
                <a:lnTo>
                  <a:pt x="1204912" y="545306"/>
                </a:lnTo>
                <a:lnTo>
                  <a:pt x="1028700" y="483393"/>
                </a:lnTo>
                <a:lnTo>
                  <a:pt x="916781" y="438150"/>
                </a:lnTo>
                <a:lnTo>
                  <a:pt x="807244" y="388143"/>
                </a:lnTo>
                <a:lnTo>
                  <a:pt x="719137" y="340518"/>
                </a:lnTo>
                <a:lnTo>
                  <a:pt x="647700" y="295275"/>
                </a:lnTo>
                <a:lnTo>
                  <a:pt x="595312" y="254793"/>
                </a:lnTo>
                <a:lnTo>
                  <a:pt x="538162" y="202406"/>
                </a:lnTo>
                <a:lnTo>
                  <a:pt x="507206" y="164306"/>
                </a:lnTo>
                <a:lnTo>
                  <a:pt x="83344" y="0"/>
                </a:lnTo>
                <a:lnTo>
                  <a:pt x="54769" y="4762"/>
                </a:lnTo>
                <a:lnTo>
                  <a:pt x="28575" y="14287"/>
                </a:lnTo>
                <a:lnTo>
                  <a:pt x="14287" y="28575"/>
                </a:lnTo>
                <a:lnTo>
                  <a:pt x="2381" y="52387"/>
                </a:lnTo>
                <a:lnTo>
                  <a:pt x="0" y="83343"/>
                </a:lnTo>
                <a:lnTo>
                  <a:pt x="7144" y="116681"/>
                </a:lnTo>
                <a:lnTo>
                  <a:pt x="33337" y="166687"/>
                </a:lnTo>
                <a:lnTo>
                  <a:pt x="69056" y="216693"/>
                </a:lnTo>
                <a:lnTo>
                  <a:pt x="130969" y="285750"/>
                </a:lnTo>
                <a:lnTo>
                  <a:pt x="216694" y="361950"/>
                </a:lnTo>
                <a:lnTo>
                  <a:pt x="266700" y="402431"/>
                </a:lnTo>
                <a:lnTo>
                  <a:pt x="333375" y="447675"/>
                </a:lnTo>
                <a:lnTo>
                  <a:pt x="421481" y="502443"/>
                </a:lnTo>
                <a:lnTo>
                  <a:pt x="566737" y="571500"/>
                </a:lnTo>
                <a:lnTo>
                  <a:pt x="819150" y="666750"/>
                </a:lnTo>
                <a:lnTo>
                  <a:pt x="1166812" y="783431"/>
                </a:lnTo>
                <a:lnTo>
                  <a:pt x="1547812" y="890587"/>
                </a:lnTo>
                <a:lnTo>
                  <a:pt x="1890712" y="971550"/>
                </a:lnTo>
                <a:lnTo>
                  <a:pt x="2345531" y="1064418"/>
                </a:lnTo>
                <a:lnTo>
                  <a:pt x="2533650" y="1100137"/>
                </a:lnTo>
                <a:lnTo>
                  <a:pt x="2555081" y="1107281"/>
                </a:lnTo>
                <a:lnTo>
                  <a:pt x="2607469" y="1140618"/>
                </a:lnTo>
                <a:lnTo>
                  <a:pt x="2655094" y="1166812"/>
                </a:lnTo>
                <a:lnTo>
                  <a:pt x="2697956" y="1181100"/>
                </a:lnTo>
                <a:lnTo>
                  <a:pt x="2740819" y="1173956"/>
                </a:lnTo>
                <a:lnTo>
                  <a:pt x="2788444" y="1138237"/>
                </a:lnTo>
                <a:lnTo>
                  <a:pt x="2824162" y="716756"/>
                </a:lnTo>
                <a:lnTo>
                  <a:pt x="2769394" y="792956"/>
                </a:lnTo>
                <a:lnTo>
                  <a:pt x="2743200" y="819150"/>
                </a:lnTo>
                <a:lnTo>
                  <a:pt x="2717006" y="835818"/>
                </a:lnTo>
                <a:lnTo>
                  <a:pt x="2681287" y="850106"/>
                </a:lnTo>
                <a:lnTo>
                  <a:pt x="2640806" y="857250"/>
                </a:lnTo>
                <a:lnTo>
                  <a:pt x="2555081" y="850106"/>
                </a:lnTo>
                <a:lnTo>
                  <a:pt x="2345531" y="823912"/>
                </a:lnTo>
                <a:lnTo>
                  <a:pt x="2035969" y="769143"/>
                </a:lnTo>
                <a:lnTo>
                  <a:pt x="1612106" y="6643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FA00E96D-F77E-4193-849E-BEA9BFA22932}"/>
              </a:ext>
            </a:extLst>
          </p:cNvPr>
          <p:cNvSpPr/>
          <p:nvPr/>
        </p:nvSpPr>
        <p:spPr>
          <a:xfrm rot="16200000">
            <a:off x="5511006" y="4915695"/>
            <a:ext cx="771525" cy="766762"/>
          </a:xfrm>
          <a:custGeom>
            <a:avLst/>
            <a:gdLst>
              <a:gd name="connsiteX0" fmla="*/ 697706 w 771525"/>
              <a:gd name="connsiteY0" fmla="*/ 176213 h 766763"/>
              <a:gd name="connsiteX1" fmla="*/ 623887 w 771525"/>
              <a:gd name="connsiteY1" fmla="*/ 311944 h 766763"/>
              <a:gd name="connsiteX2" fmla="*/ 552450 w 771525"/>
              <a:gd name="connsiteY2" fmla="*/ 447675 h 766763"/>
              <a:gd name="connsiteX3" fmla="*/ 514350 w 771525"/>
              <a:gd name="connsiteY3" fmla="*/ 521494 h 766763"/>
              <a:gd name="connsiteX4" fmla="*/ 488156 w 771525"/>
              <a:gd name="connsiteY4" fmla="*/ 576263 h 766763"/>
              <a:gd name="connsiteX5" fmla="*/ 481012 w 771525"/>
              <a:gd name="connsiteY5" fmla="*/ 604838 h 766763"/>
              <a:gd name="connsiteX6" fmla="*/ 481012 w 771525"/>
              <a:gd name="connsiteY6" fmla="*/ 640556 h 766763"/>
              <a:gd name="connsiteX7" fmla="*/ 483394 w 771525"/>
              <a:gd name="connsiteY7" fmla="*/ 664369 h 766763"/>
              <a:gd name="connsiteX8" fmla="*/ 495300 w 771525"/>
              <a:gd name="connsiteY8" fmla="*/ 695325 h 766763"/>
              <a:gd name="connsiteX9" fmla="*/ 561975 w 771525"/>
              <a:gd name="connsiteY9" fmla="*/ 766763 h 766763"/>
              <a:gd name="connsiteX10" fmla="*/ 0 w 771525"/>
              <a:gd name="connsiteY10" fmla="*/ 545306 h 766763"/>
              <a:gd name="connsiteX11" fmla="*/ 38100 w 771525"/>
              <a:gd name="connsiteY11" fmla="*/ 523875 h 766763"/>
              <a:gd name="connsiteX12" fmla="*/ 104775 w 771525"/>
              <a:gd name="connsiteY12" fmla="*/ 509588 h 766763"/>
              <a:gd name="connsiteX13" fmla="*/ 183356 w 771525"/>
              <a:gd name="connsiteY13" fmla="*/ 481013 h 766763"/>
              <a:gd name="connsiteX14" fmla="*/ 233362 w 771525"/>
              <a:gd name="connsiteY14" fmla="*/ 459581 h 766763"/>
              <a:gd name="connsiteX15" fmla="*/ 304800 w 771525"/>
              <a:gd name="connsiteY15" fmla="*/ 411956 h 766763"/>
              <a:gd name="connsiteX16" fmla="*/ 466725 w 771525"/>
              <a:gd name="connsiteY16" fmla="*/ 266700 h 766763"/>
              <a:gd name="connsiteX17" fmla="*/ 631031 w 771525"/>
              <a:gd name="connsiteY17" fmla="*/ 100013 h 766763"/>
              <a:gd name="connsiteX18" fmla="*/ 700087 w 771525"/>
              <a:gd name="connsiteY18" fmla="*/ 23813 h 766763"/>
              <a:gd name="connsiteX19" fmla="*/ 721519 w 771525"/>
              <a:gd name="connsiteY19" fmla="*/ 7144 h 766763"/>
              <a:gd name="connsiteX20" fmla="*/ 740569 w 771525"/>
              <a:gd name="connsiteY20" fmla="*/ 0 h 766763"/>
              <a:gd name="connsiteX21" fmla="*/ 754856 w 771525"/>
              <a:gd name="connsiteY21" fmla="*/ 0 h 766763"/>
              <a:gd name="connsiteX22" fmla="*/ 764381 w 771525"/>
              <a:gd name="connsiteY22" fmla="*/ 2381 h 766763"/>
              <a:gd name="connsiteX23" fmla="*/ 771525 w 771525"/>
              <a:gd name="connsiteY23" fmla="*/ 11906 h 766763"/>
              <a:gd name="connsiteX24" fmla="*/ 771525 w 771525"/>
              <a:gd name="connsiteY24" fmla="*/ 30956 h 766763"/>
              <a:gd name="connsiteX25" fmla="*/ 723900 w 771525"/>
              <a:gd name="connsiteY25" fmla="*/ 126206 h 766763"/>
              <a:gd name="connsiteX26" fmla="*/ 697706 w 771525"/>
              <a:gd name="connsiteY26" fmla="*/ 176213 h 766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771525" h="766763">
                <a:moveTo>
                  <a:pt x="697706" y="176213"/>
                </a:moveTo>
                <a:lnTo>
                  <a:pt x="623887" y="311944"/>
                </a:lnTo>
                <a:lnTo>
                  <a:pt x="552450" y="447675"/>
                </a:lnTo>
                <a:lnTo>
                  <a:pt x="514350" y="521494"/>
                </a:lnTo>
                <a:lnTo>
                  <a:pt x="488156" y="576263"/>
                </a:lnTo>
                <a:lnTo>
                  <a:pt x="481012" y="604838"/>
                </a:lnTo>
                <a:lnTo>
                  <a:pt x="481012" y="640556"/>
                </a:lnTo>
                <a:lnTo>
                  <a:pt x="483394" y="664369"/>
                </a:lnTo>
                <a:lnTo>
                  <a:pt x="495300" y="695325"/>
                </a:lnTo>
                <a:lnTo>
                  <a:pt x="561975" y="766763"/>
                </a:lnTo>
                <a:lnTo>
                  <a:pt x="0" y="545306"/>
                </a:lnTo>
                <a:lnTo>
                  <a:pt x="38100" y="523875"/>
                </a:lnTo>
                <a:lnTo>
                  <a:pt x="104775" y="509588"/>
                </a:lnTo>
                <a:lnTo>
                  <a:pt x="183356" y="481013"/>
                </a:lnTo>
                <a:lnTo>
                  <a:pt x="233362" y="459581"/>
                </a:lnTo>
                <a:lnTo>
                  <a:pt x="304800" y="411956"/>
                </a:lnTo>
                <a:lnTo>
                  <a:pt x="466725" y="266700"/>
                </a:lnTo>
                <a:lnTo>
                  <a:pt x="631031" y="100013"/>
                </a:lnTo>
                <a:lnTo>
                  <a:pt x="700087" y="23813"/>
                </a:lnTo>
                <a:lnTo>
                  <a:pt x="721519" y="7144"/>
                </a:lnTo>
                <a:lnTo>
                  <a:pt x="740569" y="0"/>
                </a:lnTo>
                <a:lnTo>
                  <a:pt x="754856" y="0"/>
                </a:lnTo>
                <a:lnTo>
                  <a:pt x="764381" y="2381"/>
                </a:lnTo>
                <a:lnTo>
                  <a:pt x="771525" y="11906"/>
                </a:lnTo>
                <a:lnTo>
                  <a:pt x="771525" y="30956"/>
                </a:lnTo>
                <a:lnTo>
                  <a:pt x="723900" y="126206"/>
                </a:lnTo>
                <a:lnTo>
                  <a:pt x="697706" y="1762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69A0FD13-B787-4998-9A92-E6708AC1451B}"/>
              </a:ext>
            </a:extLst>
          </p:cNvPr>
          <p:cNvSpPr/>
          <p:nvPr/>
        </p:nvSpPr>
        <p:spPr>
          <a:xfrm rot="16200000">
            <a:off x="3102769" y="2628107"/>
            <a:ext cx="4098925" cy="2090737"/>
          </a:xfrm>
          <a:custGeom>
            <a:avLst/>
            <a:gdLst>
              <a:gd name="connsiteX0" fmla="*/ 1872990 w 4099503"/>
              <a:gd name="connsiteY0" fmla="*/ 1611248 h 2090543"/>
              <a:gd name="connsiteX1" fmla="*/ 1655438 w 4099503"/>
              <a:gd name="connsiteY1" fmla="*/ 1526266 h 2090543"/>
              <a:gd name="connsiteX2" fmla="*/ 1465079 w 4099503"/>
              <a:gd name="connsiteY2" fmla="*/ 1444684 h 2090543"/>
              <a:gd name="connsiteX3" fmla="*/ 1223732 w 4099503"/>
              <a:gd name="connsiteY3" fmla="*/ 1322311 h 2090543"/>
              <a:gd name="connsiteX4" fmla="*/ 1080963 w 4099503"/>
              <a:gd name="connsiteY4" fmla="*/ 1240729 h 2090543"/>
              <a:gd name="connsiteX5" fmla="*/ 961989 w 4099503"/>
              <a:gd name="connsiteY5" fmla="*/ 1155748 h 2090543"/>
              <a:gd name="connsiteX6" fmla="*/ 826019 w 4099503"/>
              <a:gd name="connsiteY6" fmla="*/ 1046971 h 2090543"/>
              <a:gd name="connsiteX7" fmla="*/ 720642 w 4099503"/>
              <a:gd name="connsiteY7" fmla="*/ 958591 h 2090543"/>
              <a:gd name="connsiteX8" fmla="*/ 598269 w 4099503"/>
              <a:gd name="connsiteY8" fmla="*/ 843016 h 2090543"/>
              <a:gd name="connsiteX9" fmla="*/ 475896 w 4099503"/>
              <a:gd name="connsiteY9" fmla="*/ 713844 h 2090543"/>
              <a:gd name="connsiteX10" fmla="*/ 360321 w 4099503"/>
              <a:gd name="connsiteY10" fmla="*/ 577874 h 2090543"/>
              <a:gd name="connsiteX11" fmla="*/ 220951 w 4099503"/>
              <a:gd name="connsiteY11" fmla="*/ 397713 h 2090543"/>
              <a:gd name="connsiteX12" fmla="*/ 122373 w 4099503"/>
              <a:gd name="connsiteY12" fmla="*/ 244747 h 2090543"/>
              <a:gd name="connsiteX13" fmla="*/ 30593 w 4099503"/>
              <a:gd name="connsiteY13" fmla="*/ 88381 h 2090543"/>
              <a:gd name="connsiteX14" fmla="*/ 0 w 4099503"/>
              <a:gd name="connsiteY14" fmla="*/ 33993 h 2090543"/>
              <a:gd name="connsiteX15" fmla="*/ 0 w 4099503"/>
              <a:gd name="connsiteY15" fmla="*/ 20396 h 2090543"/>
              <a:gd name="connsiteX16" fmla="*/ 0 w 4099503"/>
              <a:gd name="connsiteY16" fmla="*/ 10198 h 2090543"/>
              <a:gd name="connsiteX17" fmla="*/ 3399 w 4099503"/>
              <a:gd name="connsiteY17" fmla="*/ 3400 h 2090543"/>
              <a:gd name="connsiteX18" fmla="*/ 20395 w 4099503"/>
              <a:gd name="connsiteY18" fmla="*/ 0 h 2090543"/>
              <a:gd name="connsiteX19" fmla="*/ 44190 w 4099503"/>
              <a:gd name="connsiteY19" fmla="*/ 6799 h 2090543"/>
              <a:gd name="connsiteX20" fmla="*/ 64586 w 4099503"/>
              <a:gd name="connsiteY20" fmla="*/ 20396 h 2090543"/>
              <a:gd name="connsiteX21" fmla="*/ 108776 w 4099503"/>
              <a:gd name="connsiteY21" fmla="*/ 81582 h 2090543"/>
              <a:gd name="connsiteX22" fmla="*/ 220951 w 4099503"/>
              <a:gd name="connsiteY22" fmla="*/ 227750 h 2090543"/>
              <a:gd name="connsiteX23" fmla="*/ 316131 w 4099503"/>
              <a:gd name="connsiteY23" fmla="*/ 343325 h 2090543"/>
              <a:gd name="connsiteX24" fmla="*/ 414709 w 4099503"/>
              <a:gd name="connsiteY24" fmla="*/ 452101 h 2090543"/>
              <a:gd name="connsiteX25" fmla="*/ 581273 w 4099503"/>
              <a:gd name="connsiteY25" fmla="*/ 615266 h 2090543"/>
              <a:gd name="connsiteX26" fmla="*/ 693448 w 4099503"/>
              <a:gd name="connsiteY26" fmla="*/ 710445 h 2090543"/>
              <a:gd name="connsiteX27" fmla="*/ 832818 w 4099503"/>
              <a:gd name="connsiteY27" fmla="*/ 822620 h 2090543"/>
              <a:gd name="connsiteX28" fmla="*/ 951792 w 4099503"/>
              <a:gd name="connsiteY28" fmla="*/ 907602 h 2090543"/>
              <a:gd name="connsiteX29" fmla="*/ 1084363 w 4099503"/>
              <a:gd name="connsiteY29" fmla="*/ 995982 h 2090543"/>
              <a:gd name="connsiteX30" fmla="*/ 1213534 w 4099503"/>
              <a:gd name="connsiteY30" fmla="*/ 1070766 h 2090543"/>
              <a:gd name="connsiteX31" fmla="*/ 1390296 w 4099503"/>
              <a:gd name="connsiteY31" fmla="*/ 1165945 h 2090543"/>
              <a:gd name="connsiteX32" fmla="*/ 1594251 w 4099503"/>
              <a:gd name="connsiteY32" fmla="*/ 1261124 h 2090543"/>
              <a:gd name="connsiteX33" fmla="*/ 1771012 w 4099503"/>
              <a:gd name="connsiteY33" fmla="*/ 1335908 h 2090543"/>
              <a:gd name="connsiteX34" fmla="*/ 1961371 w 4099503"/>
              <a:gd name="connsiteY34" fmla="*/ 1410692 h 2090543"/>
              <a:gd name="connsiteX35" fmla="*/ 2192520 w 4099503"/>
              <a:gd name="connsiteY35" fmla="*/ 1478677 h 2090543"/>
              <a:gd name="connsiteX36" fmla="*/ 2396476 w 4099503"/>
              <a:gd name="connsiteY36" fmla="*/ 1536464 h 2090543"/>
              <a:gd name="connsiteX37" fmla="*/ 2600431 w 4099503"/>
              <a:gd name="connsiteY37" fmla="*/ 1580655 h 2090543"/>
              <a:gd name="connsiteX38" fmla="*/ 2855375 w 4099503"/>
              <a:gd name="connsiteY38" fmla="*/ 1628244 h 2090543"/>
              <a:gd name="connsiteX39" fmla="*/ 3079726 w 4099503"/>
              <a:gd name="connsiteY39" fmla="*/ 1658837 h 2090543"/>
              <a:gd name="connsiteX40" fmla="*/ 3358465 w 4099503"/>
              <a:gd name="connsiteY40" fmla="*/ 1692830 h 2090543"/>
              <a:gd name="connsiteX41" fmla="*/ 3613409 w 4099503"/>
              <a:gd name="connsiteY41" fmla="*/ 1709826 h 2090543"/>
              <a:gd name="connsiteX42" fmla="*/ 3722186 w 4099503"/>
              <a:gd name="connsiteY42" fmla="*/ 1706427 h 2090543"/>
              <a:gd name="connsiteX43" fmla="*/ 3783372 w 4099503"/>
              <a:gd name="connsiteY43" fmla="*/ 1696229 h 2090543"/>
              <a:gd name="connsiteX44" fmla="*/ 3827563 w 4099503"/>
              <a:gd name="connsiteY44" fmla="*/ 1679233 h 2090543"/>
              <a:gd name="connsiteX45" fmla="*/ 3881951 w 4099503"/>
              <a:gd name="connsiteY45" fmla="*/ 1641841 h 2090543"/>
              <a:gd name="connsiteX46" fmla="*/ 3953335 w 4099503"/>
              <a:gd name="connsiteY46" fmla="*/ 1584054 h 2090543"/>
              <a:gd name="connsiteX47" fmla="*/ 4021320 w 4099503"/>
              <a:gd name="connsiteY47" fmla="*/ 1522867 h 2090543"/>
              <a:gd name="connsiteX48" fmla="*/ 4041716 w 4099503"/>
              <a:gd name="connsiteY48" fmla="*/ 1505871 h 2090543"/>
              <a:gd name="connsiteX49" fmla="*/ 4068910 w 4099503"/>
              <a:gd name="connsiteY49" fmla="*/ 1502472 h 2090543"/>
              <a:gd name="connsiteX50" fmla="*/ 4089305 w 4099503"/>
              <a:gd name="connsiteY50" fmla="*/ 1512669 h 2090543"/>
              <a:gd name="connsiteX51" fmla="*/ 4096104 w 4099503"/>
              <a:gd name="connsiteY51" fmla="*/ 1526266 h 2090543"/>
              <a:gd name="connsiteX52" fmla="*/ 4099503 w 4099503"/>
              <a:gd name="connsiteY52" fmla="*/ 1543263 h 2090543"/>
              <a:gd name="connsiteX53" fmla="*/ 4092705 w 4099503"/>
              <a:gd name="connsiteY53" fmla="*/ 1597651 h 2090543"/>
              <a:gd name="connsiteX54" fmla="*/ 4062111 w 4099503"/>
              <a:gd name="connsiteY54" fmla="*/ 1740420 h 2090543"/>
              <a:gd name="connsiteX55" fmla="*/ 4014522 w 4099503"/>
              <a:gd name="connsiteY55" fmla="*/ 1879789 h 2090543"/>
              <a:gd name="connsiteX56" fmla="*/ 3977130 w 4099503"/>
              <a:gd name="connsiteY56" fmla="*/ 1947774 h 2090543"/>
              <a:gd name="connsiteX57" fmla="*/ 3888749 w 4099503"/>
              <a:gd name="connsiteY57" fmla="*/ 2053151 h 2090543"/>
              <a:gd name="connsiteX58" fmla="*/ 3861555 w 4099503"/>
              <a:gd name="connsiteY58" fmla="*/ 2083745 h 2090543"/>
              <a:gd name="connsiteX59" fmla="*/ 3841160 w 4099503"/>
              <a:gd name="connsiteY59" fmla="*/ 2090543 h 2090543"/>
              <a:gd name="connsiteX60" fmla="*/ 3820764 w 4099503"/>
              <a:gd name="connsiteY60" fmla="*/ 2090543 h 2090543"/>
              <a:gd name="connsiteX61" fmla="*/ 3773174 w 4099503"/>
              <a:gd name="connsiteY61" fmla="*/ 2076946 h 2090543"/>
              <a:gd name="connsiteX62" fmla="*/ 3722186 w 4099503"/>
              <a:gd name="connsiteY62" fmla="*/ 2042953 h 2090543"/>
              <a:gd name="connsiteX63" fmla="*/ 3701790 w 4099503"/>
              <a:gd name="connsiteY63" fmla="*/ 2025957 h 2090543"/>
              <a:gd name="connsiteX64" fmla="*/ 3644003 w 4099503"/>
              <a:gd name="connsiteY64" fmla="*/ 2015759 h 2090543"/>
              <a:gd name="connsiteX65" fmla="*/ 3375461 w 4099503"/>
              <a:gd name="connsiteY65" fmla="*/ 1981767 h 2090543"/>
              <a:gd name="connsiteX66" fmla="*/ 3045734 w 4099503"/>
              <a:gd name="connsiteY66" fmla="*/ 1923979 h 2090543"/>
              <a:gd name="connsiteX67" fmla="*/ 2834980 w 4099503"/>
              <a:gd name="connsiteY67" fmla="*/ 1879789 h 2090543"/>
              <a:gd name="connsiteX68" fmla="*/ 2559640 w 4099503"/>
              <a:gd name="connsiteY68" fmla="*/ 1822002 h 2090543"/>
              <a:gd name="connsiteX69" fmla="*/ 2342087 w 4099503"/>
              <a:gd name="connsiteY69" fmla="*/ 1764214 h 2090543"/>
              <a:gd name="connsiteX70" fmla="*/ 2015759 w 4099503"/>
              <a:gd name="connsiteY70" fmla="*/ 1662237 h 2090543"/>
              <a:gd name="connsiteX71" fmla="*/ 1872990 w 4099503"/>
              <a:gd name="connsiteY71" fmla="*/ 1611248 h 2090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4099503" h="2090543">
                <a:moveTo>
                  <a:pt x="1872990" y="1611248"/>
                </a:moveTo>
                <a:lnTo>
                  <a:pt x="1655438" y="1526266"/>
                </a:lnTo>
                <a:lnTo>
                  <a:pt x="1465079" y="1444684"/>
                </a:lnTo>
                <a:lnTo>
                  <a:pt x="1223732" y="1322311"/>
                </a:lnTo>
                <a:lnTo>
                  <a:pt x="1080963" y="1240729"/>
                </a:lnTo>
                <a:lnTo>
                  <a:pt x="961989" y="1155748"/>
                </a:lnTo>
                <a:lnTo>
                  <a:pt x="826019" y="1046971"/>
                </a:lnTo>
                <a:lnTo>
                  <a:pt x="720642" y="958591"/>
                </a:lnTo>
                <a:lnTo>
                  <a:pt x="598269" y="843016"/>
                </a:lnTo>
                <a:lnTo>
                  <a:pt x="475896" y="713844"/>
                </a:lnTo>
                <a:lnTo>
                  <a:pt x="360321" y="577874"/>
                </a:lnTo>
                <a:lnTo>
                  <a:pt x="220951" y="397713"/>
                </a:lnTo>
                <a:lnTo>
                  <a:pt x="122373" y="244747"/>
                </a:lnTo>
                <a:lnTo>
                  <a:pt x="30593" y="88381"/>
                </a:lnTo>
                <a:lnTo>
                  <a:pt x="0" y="33993"/>
                </a:lnTo>
                <a:lnTo>
                  <a:pt x="0" y="20396"/>
                </a:lnTo>
                <a:lnTo>
                  <a:pt x="0" y="10198"/>
                </a:lnTo>
                <a:lnTo>
                  <a:pt x="3399" y="3400"/>
                </a:lnTo>
                <a:lnTo>
                  <a:pt x="20395" y="0"/>
                </a:lnTo>
                <a:lnTo>
                  <a:pt x="44190" y="6799"/>
                </a:lnTo>
                <a:lnTo>
                  <a:pt x="64586" y="20396"/>
                </a:lnTo>
                <a:lnTo>
                  <a:pt x="108776" y="81582"/>
                </a:lnTo>
                <a:lnTo>
                  <a:pt x="220951" y="227750"/>
                </a:lnTo>
                <a:lnTo>
                  <a:pt x="316131" y="343325"/>
                </a:lnTo>
                <a:lnTo>
                  <a:pt x="414709" y="452101"/>
                </a:lnTo>
                <a:lnTo>
                  <a:pt x="581273" y="615266"/>
                </a:lnTo>
                <a:lnTo>
                  <a:pt x="693448" y="710445"/>
                </a:lnTo>
                <a:lnTo>
                  <a:pt x="832818" y="822620"/>
                </a:lnTo>
                <a:lnTo>
                  <a:pt x="951792" y="907602"/>
                </a:lnTo>
                <a:lnTo>
                  <a:pt x="1084363" y="995982"/>
                </a:lnTo>
                <a:lnTo>
                  <a:pt x="1213534" y="1070766"/>
                </a:lnTo>
                <a:lnTo>
                  <a:pt x="1390296" y="1165945"/>
                </a:lnTo>
                <a:lnTo>
                  <a:pt x="1594251" y="1261124"/>
                </a:lnTo>
                <a:lnTo>
                  <a:pt x="1771012" y="1335908"/>
                </a:lnTo>
                <a:lnTo>
                  <a:pt x="1961371" y="1410692"/>
                </a:lnTo>
                <a:lnTo>
                  <a:pt x="2192520" y="1478677"/>
                </a:lnTo>
                <a:lnTo>
                  <a:pt x="2396476" y="1536464"/>
                </a:lnTo>
                <a:lnTo>
                  <a:pt x="2600431" y="1580655"/>
                </a:lnTo>
                <a:lnTo>
                  <a:pt x="2855375" y="1628244"/>
                </a:lnTo>
                <a:lnTo>
                  <a:pt x="3079726" y="1658837"/>
                </a:lnTo>
                <a:lnTo>
                  <a:pt x="3358465" y="1692830"/>
                </a:lnTo>
                <a:lnTo>
                  <a:pt x="3613409" y="1709826"/>
                </a:lnTo>
                <a:lnTo>
                  <a:pt x="3722186" y="1706427"/>
                </a:lnTo>
                <a:lnTo>
                  <a:pt x="3783372" y="1696229"/>
                </a:lnTo>
                <a:lnTo>
                  <a:pt x="3827563" y="1679233"/>
                </a:lnTo>
                <a:lnTo>
                  <a:pt x="3881951" y="1641841"/>
                </a:lnTo>
                <a:lnTo>
                  <a:pt x="3953335" y="1584054"/>
                </a:lnTo>
                <a:lnTo>
                  <a:pt x="4021320" y="1522867"/>
                </a:lnTo>
                <a:lnTo>
                  <a:pt x="4041716" y="1505871"/>
                </a:lnTo>
                <a:lnTo>
                  <a:pt x="4068910" y="1502472"/>
                </a:lnTo>
                <a:lnTo>
                  <a:pt x="4089305" y="1512669"/>
                </a:lnTo>
                <a:lnTo>
                  <a:pt x="4096104" y="1526266"/>
                </a:lnTo>
                <a:lnTo>
                  <a:pt x="4099503" y="1543263"/>
                </a:lnTo>
                <a:lnTo>
                  <a:pt x="4092705" y="1597651"/>
                </a:lnTo>
                <a:lnTo>
                  <a:pt x="4062111" y="1740420"/>
                </a:lnTo>
                <a:lnTo>
                  <a:pt x="4014522" y="1879789"/>
                </a:lnTo>
                <a:lnTo>
                  <a:pt x="3977130" y="1947774"/>
                </a:lnTo>
                <a:lnTo>
                  <a:pt x="3888749" y="2053151"/>
                </a:lnTo>
                <a:lnTo>
                  <a:pt x="3861555" y="2083745"/>
                </a:lnTo>
                <a:lnTo>
                  <a:pt x="3841160" y="2090543"/>
                </a:lnTo>
                <a:lnTo>
                  <a:pt x="3820764" y="2090543"/>
                </a:lnTo>
                <a:lnTo>
                  <a:pt x="3773174" y="2076946"/>
                </a:lnTo>
                <a:lnTo>
                  <a:pt x="3722186" y="2042953"/>
                </a:lnTo>
                <a:lnTo>
                  <a:pt x="3701790" y="2025957"/>
                </a:lnTo>
                <a:lnTo>
                  <a:pt x="3644003" y="2015759"/>
                </a:lnTo>
                <a:lnTo>
                  <a:pt x="3375461" y="1981767"/>
                </a:lnTo>
                <a:lnTo>
                  <a:pt x="3045734" y="1923979"/>
                </a:lnTo>
                <a:lnTo>
                  <a:pt x="2834980" y="1879789"/>
                </a:lnTo>
                <a:lnTo>
                  <a:pt x="2559640" y="1822002"/>
                </a:lnTo>
                <a:lnTo>
                  <a:pt x="2342087" y="1764214"/>
                </a:lnTo>
                <a:lnTo>
                  <a:pt x="2015759" y="1662237"/>
                </a:lnTo>
                <a:lnTo>
                  <a:pt x="1872990" y="161124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EBE8167-B93D-4847-A719-539936CAB165}"/>
              </a:ext>
            </a:extLst>
          </p:cNvPr>
          <p:cNvGrpSpPr>
            <a:grpSpLocks/>
          </p:cNvGrpSpPr>
          <p:nvPr/>
        </p:nvGrpSpPr>
        <p:grpSpPr bwMode="auto">
          <a:xfrm>
            <a:off x="2751138" y="1604963"/>
            <a:ext cx="4467225" cy="4098925"/>
            <a:chOff x="2903538" y="1776413"/>
            <a:chExt cx="4467225" cy="4098925"/>
          </a:xfrm>
        </p:grpSpPr>
        <p:sp>
          <p:nvSpPr>
            <p:cNvPr id="11" name="フリーフォーム 54">
              <a:extLst>
                <a:ext uri="{FF2B5EF4-FFF2-40B4-BE49-F238E27FC236}">
                  <a16:creationId xmlns:a16="http://schemas.microsoft.com/office/drawing/2014/main" id="{2888DD95-4617-499D-AF30-60AE00125DF3}"/>
                </a:ext>
              </a:extLst>
            </p:cNvPr>
            <p:cNvSpPr/>
            <p:nvPr/>
          </p:nvSpPr>
          <p:spPr>
            <a:xfrm>
              <a:off x="3000375" y="1847850"/>
              <a:ext cx="1171575" cy="1557338"/>
            </a:xfrm>
            <a:custGeom>
              <a:avLst/>
              <a:gdLst>
                <a:gd name="connsiteX0" fmla="*/ 592931 w 1171575"/>
                <a:gd name="connsiteY0" fmla="*/ 652463 h 1557338"/>
                <a:gd name="connsiteX1" fmla="*/ 433388 w 1171575"/>
                <a:gd name="connsiteY1" fmla="*/ 900113 h 1557338"/>
                <a:gd name="connsiteX2" fmla="*/ 295275 w 1171575"/>
                <a:gd name="connsiteY2" fmla="*/ 1104900 h 1557338"/>
                <a:gd name="connsiteX3" fmla="*/ 235744 w 1171575"/>
                <a:gd name="connsiteY3" fmla="*/ 1190625 h 1557338"/>
                <a:gd name="connsiteX4" fmla="*/ 188119 w 1171575"/>
                <a:gd name="connsiteY4" fmla="*/ 1254919 h 1557338"/>
                <a:gd name="connsiteX5" fmla="*/ 169069 w 1171575"/>
                <a:gd name="connsiteY5" fmla="*/ 1271588 h 1557338"/>
                <a:gd name="connsiteX6" fmla="*/ 128588 w 1171575"/>
                <a:gd name="connsiteY6" fmla="*/ 1300163 h 1557338"/>
                <a:gd name="connsiteX7" fmla="*/ 104775 w 1171575"/>
                <a:gd name="connsiteY7" fmla="*/ 1316831 h 1557338"/>
                <a:gd name="connsiteX8" fmla="*/ 61913 w 1171575"/>
                <a:gd name="connsiteY8" fmla="*/ 1366838 h 1557338"/>
                <a:gd name="connsiteX9" fmla="*/ 21431 w 1171575"/>
                <a:gd name="connsiteY9" fmla="*/ 1423988 h 1557338"/>
                <a:gd name="connsiteX10" fmla="*/ 0 w 1171575"/>
                <a:gd name="connsiteY10" fmla="*/ 1462088 h 1557338"/>
                <a:gd name="connsiteX11" fmla="*/ 166688 w 1171575"/>
                <a:gd name="connsiteY11" fmla="*/ 1557338 h 1557338"/>
                <a:gd name="connsiteX12" fmla="*/ 311944 w 1171575"/>
                <a:gd name="connsiteY12" fmla="*/ 1362075 h 1557338"/>
                <a:gd name="connsiteX13" fmla="*/ 447675 w 1171575"/>
                <a:gd name="connsiteY13" fmla="*/ 1176338 h 1557338"/>
                <a:gd name="connsiteX14" fmla="*/ 554831 w 1171575"/>
                <a:gd name="connsiteY14" fmla="*/ 1028700 h 1557338"/>
                <a:gd name="connsiteX15" fmla="*/ 621506 w 1171575"/>
                <a:gd name="connsiteY15" fmla="*/ 933450 h 1557338"/>
                <a:gd name="connsiteX16" fmla="*/ 688181 w 1171575"/>
                <a:gd name="connsiteY16" fmla="*/ 838200 h 1557338"/>
                <a:gd name="connsiteX17" fmla="*/ 738188 w 1171575"/>
                <a:gd name="connsiteY17" fmla="*/ 769144 h 1557338"/>
                <a:gd name="connsiteX18" fmla="*/ 804863 w 1171575"/>
                <a:gd name="connsiteY18" fmla="*/ 685800 h 1557338"/>
                <a:gd name="connsiteX19" fmla="*/ 866775 w 1171575"/>
                <a:gd name="connsiteY19" fmla="*/ 616744 h 1557338"/>
                <a:gd name="connsiteX20" fmla="*/ 923925 w 1171575"/>
                <a:gd name="connsiteY20" fmla="*/ 557213 h 1557338"/>
                <a:gd name="connsiteX21" fmla="*/ 978694 w 1171575"/>
                <a:gd name="connsiteY21" fmla="*/ 507206 h 1557338"/>
                <a:gd name="connsiteX22" fmla="*/ 1016794 w 1171575"/>
                <a:gd name="connsiteY22" fmla="*/ 476250 h 1557338"/>
                <a:gd name="connsiteX23" fmla="*/ 1059656 w 1171575"/>
                <a:gd name="connsiteY23" fmla="*/ 447675 h 1557338"/>
                <a:gd name="connsiteX24" fmla="*/ 1104900 w 1171575"/>
                <a:gd name="connsiteY24" fmla="*/ 421481 h 1557338"/>
                <a:gd name="connsiteX25" fmla="*/ 1143000 w 1171575"/>
                <a:gd name="connsiteY25" fmla="*/ 395288 h 1557338"/>
                <a:gd name="connsiteX26" fmla="*/ 1166813 w 1171575"/>
                <a:gd name="connsiteY26" fmla="*/ 366713 h 1557338"/>
                <a:gd name="connsiteX27" fmla="*/ 1171575 w 1171575"/>
                <a:gd name="connsiteY27" fmla="*/ 350044 h 1557338"/>
                <a:gd name="connsiteX28" fmla="*/ 1171575 w 1171575"/>
                <a:gd name="connsiteY28" fmla="*/ 330994 h 1557338"/>
                <a:gd name="connsiteX29" fmla="*/ 1166813 w 1171575"/>
                <a:gd name="connsiteY29" fmla="*/ 311944 h 1557338"/>
                <a:gd name="connsiteX30" fmla="*/ 1154906 w 1171575"/>
                <a:gd name="connsiteY30" fmla="*/ 295275 h 1557338"/>
                <a:gd name="connsiteX31" fmla="*/ 1128713 w 1171575"/>
                <a:gd name="connsiteY31" fmla="*/ 266700 h 1557338"/>
                <a:gd name="connsiteX32" fmla="*/ 1078706 w 1171575"/>
                <a:gd name="connsiteY32" fmla="*/ 207169 h 1557338"/>
                <a:gd name="connsiteX33" fmla="*/ 1028700 w 1171575"/>
                <a:gd name="connsiteY33" fmla="*/ 157163 h 1557338"/>
                <a:gd name="connsiteX34" fmla="*/ 990600 w 1171575"/>
                <a:gd name="connsiteY34" fmla="*/ 121444 h 1557338"/>
                <a:gd name="connsiteX35" fmla="*/ 950119 w 1171575"/>
                <a:gd name="connsiteY35" fmla="*/ 90488 h 1557338"/>
                <a:gd name="connsiteX36" fmla="*/ 914400 w 1171575"/>
                <a:gd name="connsiteY36" fmla="*/ 64294 h 1557338"/>
                <a:gd name="connsiteX37" fmla="*/ 876300 w 1171575"/>
                <a:gd name="connsiteY37" fmla="*/ 42863 h 1557338"/>
                <a:gd name="connsiteX38" fmla="*/ 840581 w 1171575"/>
                <a:gd name="connsiteY38" fmla="*/ 30956 h 1557338"/>
                <a:gd name="connsiteX39" fmla="*/ 809625 w 1171575"/>
                <a:gd name="connsiteY39" fmla="*/ 21431 h 1557338"/>
                <a:gd name="connsiteX40" fmla="*/ 771525 w 1171575"/>
                <a:gd name="connsiteY40" fmla="*/ 16669 h 1557338"/>
                <a:gd name="connsiteX41" fmla="*/ 747713 w 1171575"/>
                <a:gd name="connsiteY41" fmla="*/ 9525 h 1557338"/>
                <a:gd name="connsiteX42" fmla="*/ 714375 w 1171575"/>
                <a:gd name="connsiteY42" fmla="*/ 0 h 1557338"/>
                <a:gd name="connsiteX43" fmla="*/ 697706 w 1171575"/>
                <a:gd name="connsiteY43" fmla="*/ 0 h 1557338"/>
                <a:gd name="connsiteX44" fmla="*/ 683419 w 1171575"/>
                <a:gd name="connsiteY44" fmla="*/ 4763 h 1557338"/>
                <a:gd name="connsiteX45" fmla="*/ 678656 w 1171575"/>
                <a:gd name="connsiteY45" fmla="*/ 11906 h 1557338"/>
                <a:gd name="connsiteX46" fmla="*/ 681038 w 1171575"/>
                <a:gd name="connsiteY46" fmla="*/ 33338 h 1557338"/>
                <a:gd name="connsiteX47" fmla="*/ 688181 w 1171575"/>
                <a:gd name="connsiteY47" fmla="*/ 52388 h 1557338"/>
                <a:gd name="connsiteX48" fmla="*/ 709613 w 1171575"/>
                <a:gd name="connsiteY48" fmla="*/ 78581 h 1557338"/>
                <a:gd name="connsiteX49" fmla="*/ 738188 w 1171575"/>
                <a:gd name="connsiteY49" fmla="*/ 114300 h 1557338"/>
                <a:gd name="connsiteX50" fmla="*/ 759619 w 1171575"/>
                <a:gd name="connsiteY50" fmla="*/ 154781 h 1557338"/>
                <a:gd name="connsiteX51" fmla="*/ 773906 w 1171575"/>
                <a:gd name="connsiteY51" fmla="*/ 190500 h 1557338"/>
                <a:gd name="connsiteX52" fmla="*/ 778669 w 1171575"/>
                <a:gd name="connsiteY52" fmla="*/ 219075 h 1557338"/>
                <a:gd name="connsiteX53" fmla="*/ 778669 w 1171575"/>
                <a:gd name="connsiteY53" fmla="*/ 264319 h 1557338"/>
                <a:gd name="connsiteX54" fmla="*/ 766763 w 1171575"/>
                <a:gd name="connsiteY54" fmla="*/ 314325 h 1557338"/>
                <a:gd name="connsiteX55" fmla="*/ 740569 w 1171575"/>
                <a:gd name="connsiteY55" fmla="*/ 383381 h 1557338"/>
                <a:gd name="connsiteX56" fmla="*/ 707231 w 1171575"/>
                <a:gd name="connsiteY56" fmla="*/ 457200 h 1557338"/>
                <a:gd name="connsiteX57" fmla="*/ 652463 w 1171575"/>
                <a:gd name="connsiteY57" fmla="*/ 557213 h 1557338"/>
                <a:gd name="connsiteX58" fmla="*/ 592931 w 1171575"/>
                <a:gd name="connsiteY58" fmla="*/ 652463 h 1557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171575" h="1557338">
                  <a:moveTo>
                    <a:pt x="592931" y="652463"/>
                  </a:moveTo>
                  <a:lnTo>
                    <a:pt x="433388" y="900113"/>
                  </a:lnTo>
                  <a:lnTo>
                    <a:pt x="295275" y="1104900"/>
                  </a:lnTo>
                  <a:lnTo>
                    <a:pt x="235744" y="1190625"/>
                  </a:lnTo>
                  <a:lnTo>
                    <a:pt x="188119" y="1254919"/>
                  </a:lnTo>
                  <a:lnTo>
                    <a:pt x="169069" y="1271588"/>
                  </a:lnTo>
                  <a:lnTo>
                    <a:pt x="128588" y="1300163"/>
                  </a:lnTo>
                  <a:lnTo>
                    <a:pt x="104775" y="1316831"/>
                  </a:lnTo>
                  <a:lnTo>
                    <a:pt x="61913" y="1366838"/>
                  </a:lnTo>
                  <a:lnTo>
                    <a:pt x="21431" y="1423988"/>
                  </a:lnTo>
                  <a:lnTo>
                    <a:pt x="0" y="1462088"/>
                  </a:lnTo>
                  <a:lnTo>
                    <a:pt x="166688" y="1557338"/>
                  </a:lnTo>
                  <a:lnTo>
                    <a:pt x="311944" y="1362075"/>
                  </a:lnTo>
                  <a:lnTo>
                    <a:pt x="447675" y="1176338"/>
                  </a:lnTo>
                  <a:lnTo>
                    <a:pt x="554831" y="1028700"/>
                  </a:lnTo>
                  <a:lnTo>
                    <a:pt x="621506" y="933450"/>
                  </a:lnTo>
                  <a:lnTo>
                    <a:pt x="688181" y="838200"/>
                  </a:lnTo>
                  <a:lnTo>
                    <a:pt x="738188" y="769144"/>
                  </a:lnTo>
                  <a:lnTo>
                    <a:pt x="804863" y="685800"/>
                  </a:lnTo>
                  <a:lnTo>
                    <a:pt x="866775" y="616744"/>
                  </a:lnTo>
                  <a:lnTo>
                    <a:pt x="923925" y="557213"/>
                  </a:lnTo>
                  <a:lnTo>
                    <a:pt x="978694" y="507206"/>
                  </a:lnTo>
                  <a:lnTo>
                    <a:pt x="1016794" y="476250"/>
                  </a:lnTo>
                  <a:lnTo>
                    <a:pt x="1059656" y="447675"/>
                  </a:lnTo>
                  <a:lnTo>
                    <a:pt x="1104900" y="421481"/>
                  </a:lnTo>
                  <a:lnTo>
                    <a:pt x="1143000" y="395288"/>
                  </a:lnTo>
                  <a:lnTo>
                    <a:pt x="1166813" y="366713"/>
                  </a:lnTo>
                  <a:lnTo>
                    <a:pt x="1171575" y="350044"/>
                  </a:lnTo>
                  <a:lnTo>
                    <a:pt x="1171575" y="330994"/>
                  </a:lnTo>
                  <a:lnTo>
                    <a:pt x="1166813" y="311944"/>
                  </a:lnTo>
                  <a:lnTo>
                    <a:pt x="1154906" y="295275"/>
                  </a:lnTo>
                  <a:lnTo>
                    <a:pt x="1128713" y="266700"/>
                  </a:lnTo>
                  <a:lnTo>
                    <a:pt x="1078706" y="207169"/>
                  </a:lnTo>
                  <a:lnTo>
                    <a:pt x="1028700" y="157163"/>
                  </a:lnTo>
                  <a:lnTo>
                    <a:pt x="990600" y="121444"/>
                  </a:lnTo>
                  <a:lnTo>
                    <a:pt x="950119" y="90488"/>
                  </a:lnTo>
                  <a:lnTo>
                    <a:pt x="914400" y="64294"/>
                  </a:lnTo>
                  <a:lnTo>
                    <a:pt x="876300" y="42863"/>
                  </a:lnTo>
                  <a:lnTo>
                    <a:pt x="840581" y="30956"/>
                  </a:lnTo>
                  <a:lnTo>
                    <a:pt x="809625" y="21431"/>
                  </a:lnTo>
                  <a:lnTo>
                    <a:pt x="771525" y="16669"/>
                  </a:lnTo>
                  <a:lnTo>
                    <a:pt x="747713" y="9525"/>
                  </a:lnTo>
                  <a:lnTo>
                    <a:pt x="714375" y="0"/>
                  </a:lnTo>
                  <a:lnTo>
                    <a:pt x="697706" y="0"/>
                  </a:lnTo>
                  <a:lnTo>
                    <a:pt x="683419" y="4763"/>
                  </a:lnTo>
                  <a:lnTo>
                    <a:pt x="678656" y="11906"/>
                  </a:lnTo>
                  <a:lnTo>
                    <a:pt x="681038" y="33338"/>
                  </a:lnTo>
                  <a:lnTo>
                    <a:pt x="688181" y="52388"/>
                  </a:lnTo>
                  <a:lnTo>
                    <a:pt x="709613" y="78581"/>
                  </a:lnTo>
                  <a:lnTo>
                    <a:pt x="738188" y="114300"/>
                  </a:lnTo>
                  <a:lnTo>
                    <a:pt x="759619" y="154781"/>
                  </a:lnTo>
                  <a:lnTo>
                    <a:pt x="773906" y="190500"/>
                  </a:lnTo>
                  <a:lnTo>
                    <a:pt x="778669" y="219075"/>
                  </a:lnTo>
                  <a:lnTo>
                    <a:pt x="778669" y="264319"/>
                  </a:lnTo>
                  <a:lnTo>
                    <a:pt x="766763" y="314325"/>
                  </a:lnTo>
                  <a:lnTo>
                    <a:pt x="740569" y="383381"/>
                  </a:lnTo>
                  <a:lnTo>
                    <a:pt x="707231" y="457200"/>
                  </a:lnTo>
                  <a:lnTo>
                    <a:pt x="652463" y="557213"/>
                  </a:lnTo>
                  <a:lnTo>
                    <a:pt x="592931" y="6524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55">
              <a:extLst>
                <a:ext uri="{FF2B5EF4-FFF2-40B4-BE49-F238E27FC236}">
                  <a16:creationId xmlns:a16="http://schemas.microsoft.com/office/drawing/2014/main" id="{FEFBB2ED-884D-4F1F-B2B2-F5DA029E732D}"/>
                </a:ext>
              </a:extLst>
            </p:cNvPr>
            <p:cNvSpPr/>
            <p:nvPr/>
          </p:nvSpPr>
          <p:spPr>
            <a:xfrm>
              <a:off x="2976563" y="3170238"/>
              <a:ext cx="904875" cy="882650"/>
            </a:xfrm>
            <a:custGeom>
              <a:avLst/>
              <a:gdLst>
                <a:gd name="connsiteX0" fmla="*/ 676275 w 904875"/>
                <a:gd name="connsiteY0" fmla="*/ 495300 h 883444"/>
                <a:gd name="connsiteX1" fmla="*/ 490537 w 904875"/>
                <a:gd name="connsiteY1" fmla="*/ 302419 h 883444"/>
                <a:gd name="connsiteX2" fmla="*/ 342900 w 904875"/>
                <a:gd name="connsiteY2" fmla="*/ 152400 h 883444"/>
                <a:gd name="connsiteX3" fmla="*/ 269081 w 904875"/>
                <a:gd name="connsiteY3" fmla="*/ 76200 h 883444"/>
                <a:gd name="connsiteX4" fmla="*/ 128587 w 904875"/>
                <a:gd name="connsiteY4" fmla="*/ 0 h 883444"/>
                <a:gd name="connsiteX5" fmla="*/ 64293 w 904875"/>
                <a:gd name="connsiteY5" fmla="*/ 78581 h 883444"/>
                <a:gd name="connsiteX6" fmla="*/ 19050 w 904875"/>
                <a:gd name="connsiteY6" fmla="*/ 150019 h 883444"/>
                <a:gd name="connsiteX7" fmla="*/ 4762 w 904875"/>
                <a:gd name="connsiteY7" fmla="*/ 183356 h 883444"/>
                <a:gd name="connsiteX8" fmla="*/ 0 w 904875"/>
                <a:gd name="connsiteY8" fmla="*/ 209550 h 883444"/>
                <a:gd name="connsiteX9" fmla="*/ 4762 w 904875"/>
                <a:gd name="connsiteY9" fmla="*/ 240506 h 883444"/>
                <a:gd name="connsiteX10" fmla="*/ 11906 w 904875"/>
                <a:gd name="connsiteY10" fmla="*/ 259556 h 883444"/>
                <a:gd name="connsiteX11" fmla="*/ 26193 w 904875"/>
                <a:gd name="connsiteY11" fmla="*/ 278606 h 883444"/>
                <a:gd name="connsiteX12" fmla="*/ 35718 w 904875"/>
                <a:gd name="connsiteY12" fmla="*/ 288131 h 883444"/>
                <a:gd name="connsiteX13" fmla="*/ 52387 w 904875"/>
                <a:gd name="connsiteY13" fmla="*/ 297656 h 883444"/>
                <a:gd name="connsiteX14" fmla="*/ 76200 w 904875"/>
                <a:gd name="connsiteY14" fmla="*/ 309562 h 883444"/>
                <a:gd name="connsiteX15" fmla="*/ 119062 w 904875"/>
                <a:gd name="connsiteY15" fmla="*/ 321469 h 883444"/>
                <a:gd name="connsiteX16" fmla="*/ 145256 w 904875"/>
                <a:gd name="connsiteY16" fmla="*/ 330994 h 883444"/>
                <a:gd name="connsiteX17" fmla="*/ 271462 w 904875"/>
                <a:gd name="connsiteY17" fmla="*/ 411956 h 883444"/>
                <a:gd name="connsiteX18" fmla="*/ 426243 w 904875"/>
                <a:gd name="connsiteY18" fmla="*/ 528637 h 883444"/>
                <a:gd name="connsiteX19" fmla="*/ 523875 w 904875"/>
                <a:gd name="connsiteY19" fmla="*/ 607219 h 883444"/>
                <a:gd name="connsiteX20" fmla="*/ 604837 w 904875"/>
                <a:gd name="connsiteY20" fmla="*/ 681037 h 883444"/>
                <a:gd name="connsiteX21" fmla="*/ 692943 w 904875"/>
                <a:gd name="connsiteY21" fmla="*/ 766762 h 883444"/>
                <a:gd name="connsiteX22" fmla="*/ 809625 w 904875"/>
                <a:gd name="connsiteY22" fmla="*/ 883444 h 883444"/>
                <a:gd name="connsiteX23" fmla="*/ 904875 w 904875"/>
                <a:gd name="connsiteY23" fmla="*/ 752475 h 883444"/>
                <a:gd name="connsiteX24" fmla="*/ 802481 w 904875"/>
                <a:gd name="connsiteY24" fmla="*/ 631031 h 883444"/>
                <a:gd name="connsiteX25" fmla="*/ 676275 w 904875"/>
                <a:gd name="connsiteY25" fmla="*/ 495300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04875" h="883444">
                  <a:moveTo>
                    <a:pt x="676275" y="495300"/>
                  </a:moveTo>
                  <a:lnTo>
                    <a:pt x="490537" y="302419"/>
                  </a:lnTo>
                  <a:lnTo>
                    <a:pt x="342900" y="152400"/>
                  </a:lnTo>
                  <a:lnTo>
                    <a:pt x="269081" y="76200"/>
                  </a:lnTo>
                  <a:lnTo>
                    <a:pt x="128587" y="0"/>
                  </a:lnTo>
                  <a:lnTo>
                    <a:pt x="64293" y="78581"/>
                  </a:lnTo>
                  <a:lnTo>
                    <a:pt x="19050" y="150019"/>
                  </a:lnTo>
                  <a:lnTo>
                    <a:pt x="4762" y="183356"/>
                  </a:lnTo>
                  <a:lnTo>
                    <a:pt x="0" y="209550"/>
                  </a:lnTo>
                  <a:lnTo>
                    <a:pt x="4762" y="240506"/>
                  </a:lnTo>
                  <a:lnTo>
                    <a:pt x="11906" y="259556"/>
                  </a:lnTo>
                  <a:lnTo>
                    <a:pt x="26193" y="278606"/>
                  </a:lnTo>
                  <a:lnTo>
                    <a:pt x="35718" y="288131"/>
                  </a:lnTo>
                  <a:lnTo>
                    <a:pt x="52387" y="297656"/>
                  </a:lnTo>
                  <a:lnTo>
                    <a:pt x="76200" y="309562"/>
                  </a:lnTo>
                  <a:lnTo>
                    <a:pt x="119062" y="321469"/>
                  </a:lnTo>
                  <a:lnTo>
                    <a:pt x="145256" y="330994"/>
                  </a:lnTo>
                  <a:lnTo>
                    <a:pt x="271462" y="411956"/>
                  </a:lnTo>
                  <a:lnTo>
                    <a:pt x="426243" y="528637"/>
                  </a:lnTo>
                  <a:lnTo>
                    <a:pt x="523875" y="607219"/>
                  </a:lnTo>
                  <a:lnTo>
                    <a:pt x="604837" y="681037"/>
                  </a:lnTo>
                  <a:lnTo>
                    <a:pt x="692943" y="766762"/>
                  </a:lnTo>
                  <a:lnTo>
                    <a:pt x="809625" y="883444"/>
                  </a:lnTo>
                  <a:lnTo>
                    <a:pt x="904875" y="752475"/>
                  </a:lnTo>
                  <a:lnTo>
                    <a:pt x="802481" y="631031"/>
                  </a:lnTo>
                  <a:lnTo>
                    <a:pt x="676275" y="4953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56">
              <a:extLst>
                <a:ext uri="{FF2B5EF4-FFF2-40B4-BE49-F238E27FC236}">
                  <a16:creationId xmlns:a16="http://schemas.microsoft.com/office/drawing/2014/main" id="{888B4210-AF29-4C50-8269-70BCC6BBAC98}"/>
                </a:ext>
              </a:extLst>
            </p:cNvPr>
            <p:cNvSpPr/>
            <p:nvPr/>
          </p:nvSpPr>
          <p:spPr>
            <a:xfrm>
              <a:off x="3038475" y="2386013"/>
              <a:ext cx="1804988" cy="2613025"/>
            </a:xfrm>
            <a:custGeom>
              <a:avLst/>
              <a:gdLst>
                <a:gd name="connsiteX0" fmla="*/ 1006180 w 1805005"/>
                <a:gd name="connsiteY0" fmla="*/ 1046971 h 2614028"/>
                <a:gd name="connsiteX1" fmla="*/ 890605 w 1805005"/>
                <a:gd name="connsiteY1" fmla="*/ 1237329 h 2614028"/>
                <a:gd name="connsiteX2" fmla="*/ 741038 w 1805005"/>
                <a:gd name="connsiteY2" fmla="*/ 1482075 h 2614028"/>
                <a:gd name="connsiteX3" fmla="*/ 601668 w 1805005"/>
                <a:gd name="connsiteY3" fmla="*/ 1716624 h 2614028"/>
                <a:gd name="connsiteX4" fmla="*/ 363720 w 1805005"/>
                <a:gd name="connsiteY4" fmla="*/ 2076945 h 2614028"/>
                <a:gd name="connsiteX5" fmla="*/ 173362 w 1805005"/>
                <a:gd name="connsiteY5" fmla="*/ 2359084 h 2614028"/>
                <a:gd name="connsiteX6" fmla="*/ 0 w 1805005"/>
                <a:gd name="connsiteY6" fmla="*/ 2614028 h 2614028"/>
                <a:gd name="connsiteX7" fmla="*/ 197157 w 1805005"/>
                <a:gd name="connsiteY7" fmla="*/ 2600431 h 2614028"/>
                <a:gd name="connsiteX8" fmla="*/ 329728 w 1805005"/>
                <a:gd name="connsiteY8" fmla="*/ 2403274 h 2614028"/>
                <a:gd name="connsiteX9" fmla="*/ 520086 w 1805005"/>
                <a:gd name="connsiteY9" fmla="*/ 2138132 h 2614028"/>
                <a:gd name="connsiteX10" fmla="*/ 632261 w 1805005"/>
                <a:gd name="connsiteY10" fmla="*/ 1981766 h 2614028"/>
                <a:gd name="connsiteX11" fmla="*/ 894004 w 1805005"/>
                <a:gd name="connsiteY11" fmla="*/ 1618046 h 2614028"/>
                <a:gd name="connsiteX12" fmla="*/ 1060568 w 1805005"/>
                <a:gd name="connsiteY12" fmla="*/ 1390295 h 2614028"/>
                <a:gd name="connsiteX13" fmla="*/ 1148948 w 1805005"/>
                <a:gd name="connsiteY13" fmla="*/ 1264523 h 2614028"/>
                <a:gd name="connsiteX14" fmla="*/ 1254325 w 1805005"/>
                <a:gd name="connsiteY14" fmla="*/ 1121754 h 2614028"/>
                <a:gd name="connsiteX15" fmla="*/ 1335908 w 1805005"/>
                <a:gd name="connsiteY15" fmla="*/ 1009579 h 2614028"/>
                <a:gd name="connsiteX16" fmla="*/ 1468479 w 1805005"/>
                <a:gd name="connsiteY16" fmla="*/ 826019 h 2614028"/>
                <a:gd name="connsiteX17" fmla="*/ 1624844 w 1805005"/>
                <a:gd name="connsiteY17" fmla="*/ 618664 h 2614028"/>
                <a:gd name="connsiteX18" fmla="*/ 1716624 w 1805005"/>
                <a:gd name="connsiteY18" fmla="*/ 492892 h 2614028"/>
                <a:gd name="connsiteX19" fmla="*/ 1733621 w 1805005"/>
                <a:gd name="connsiteY19" fmla="*/ 475895 h 2614028"/>
                <a:gd name="connsiteX20" fmla="*/ 1767613 w 1805005"/>
                <a:gd name="connsiteY20" fmla="*/ 455500 h 2614028"/>
                <a:gd name="connsiteX21" fmla="*/ 1791408 w 1805005"/>
                <a:gd name="connsiteY21" fmla="*/ 428306 h 2614028"/>
                <a:gd name="connsiteX22" fmla="*/ 1801606 w 1805005"/>
                <a:gd name="connsiteY22" fmla="*/ 404511 h 2614028"/>
                <a:gd name="connsiteX23" fmla="*/ 1805005 w 1805005"/>
                <a:gd name="connsiteY23" fmla="*/ 384116 h 2614028"/>
                <a:gd name="connsiteX24" fmla="*/ 1805005 w 1805005"/>
                <a:gd name="connsiteY24" fmla="*/ 373918 h 2614028"/>
                <a:gd name="connsiteX25" fmla="*/ 1791408 w 1805005"/>
                <a:gd name="connsiteY25" fmla="*/ 343324 h 2614028"/>
                <a:gd name="connsiteX26" fmla="*/ 1757415 w 1805005"/>
                <a:gd name="connsiteY26" fmla="*/ 275339 h 2614028"/>
                <a:gd name="connsiteX27" fmla="*/ 1730221 w 1805005"/>
                <a:gd name="connsiteY27" fmla="*/ 227750 h 2614028"/>
                <a:gd name="connsiteX28" fmla="*/ 1696229 w 1805005"/>
                <a:gd name="connsiteY28" fmla="*/ 180160 h 2614028"/>
                <a:gd name="connsiteX29" fmla="*/ 1665635 w 1805005"/>
                <a:gd name="connsiteY29" fmla="*/ 152966 h 2614028"/>
                <a:gd name="connsiteX30" fmla="*/ 1641841 w 1805005"/>
                <a:gd name="connsiteY30" fmla="*/ 132571 h 2614028"/>
                <a:gd name="connsiteX31" fmla="*/ 1607848 w 1805005"/>
                <a:gd name="connsiteY31" fmla="*/ 112175 h 2614028"/>
                <a:gd name="connsiteX32" fmla="*/ 1546661 w 1805005"/>
                <a:gd name="connsiteY32" fmla="*/ 84981 h 2614028"/>
                <a:gd name="connsiteX33" fmla="*/ 1441285 w 1805005"/>
                <a:gd name="connsiteY33" fmla="*/ 37391 h 2614028"/>
                <a:gd name="connsiteX34" fmla="*/ 1386896 w 1805005"/>
                <a:gd name="connsiteY34" fmla="*/ 13597 h 2614028"/>
                <a:gd name="connsiteX35" fmla="*/ 1359702 w 1805005"/>
                <a:gd name="connsiteY35" fmla="*/ 3399 h 2614028"/>
                <a:gd name="connsiteX36" fmla="*/ 1339307 w 1805005"/>
                <a:gd name="connsiteY36" fmla="*/ 0 h 2614028"/>
                <a:gd name="connsiteX37" fmla="*/ 1332508 w 1805005"/>
                <a:gd name="connsiteY37" fmla="*/ 10197 h 2614028"/>
                <a:gd name="connsiteX38" fmla="*/ 1335908 w 1805005"/>
                <a:gd name="connsiteY38" fmla="*/ 30593 h 2614028"/>
                <a:gd name="connsiteX39" fmla="*/ 1346105 w 1805005"/>
                <a:gd name="connsiteY39" fmla="*/ 54388 h 2614028"/>
                <a:gd name="connsiteX40" fmla="*/ 1359702 w 1805005"/>
                <a:gd name="connsiteY40" fmla="*/ 67985 h 2614028"/>
                <a:gd name="connsiteX41" fmla="*/ 1383497 w 1805005"/>
                <a:gd name="connsiteY41" fmla="*/ 84981 h 2614028"/>
                <a:gd name="connsiteX42" fmla="*/ 1403893 w 1805005"/>
                <a:gd name="connsiteY42" fmla="*/ 105376 h 2614028"/>
                <a:gd name="connsiteX43" fmla="*/ 1417490 w 1805005"/>
                <a:gd name="connsiteY43" fmla="*/ 125772 h 2614028"/>
                <a:gd name="connsiteX44" fmla="*/ 1431087 w 1805005"/>
                <a:gd name="connsiteY44" fmla="*/ 156365 h 2614028"/>
                <a:gd name="connsiteX45" fmla="*/ 1441285 w 1805005"/>
                <a:gd name="connsiteY45" fmla="*/ 186959 h 2614028"/>
                <a:gd name="connsiteX46" fmla="*/ 1444684 w 1805005"/>
                <a:gd name="connsiteY46" fmla="*/ 214153 h 2614028"/>
                <a:gd name="connsiteX47" fmla="*/ 1444684 w 1805005"/>
                <a:gd name="connsiteY47" fmla="*/ 251545 h 2614028"/>
                <a:gd name="connsiteX48" fmla="*/ 1431087 w 1805005"/>
                <a:gd name="connsiteY48" fmla="*/ 292336 h 2614028"/>
                <a:gd name="connsiteX49" fmla="*/ 1291717 w 1805005"/>
                <a:gd name="connsiteY49" fmla="*/ 557478 h 2614028"/>
                <a:gd name="connsiteX50" fmla="*/ 1036773 w 1805005"/>
                <a:gd name="connsiteY50" fmla="*/ 1002780 h 2614028"/>
                <a:gd name="connsiteX51" fmla="*/ 1006180 w 1805005"/>
                <a:gd name="connsiteY51" fmla="*/ 1046971 h 2614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805005" h="2614028">
                  <a:moveTo>
                    <a:pt x="1006180" y="1046971"/>
                  </a:moveTo>
                  <a:lnTo>
                    <a:pt x="890605" y="1237329"/>
                  </a:lnTo>
                  <a:lnTo>
                    <a:pt x="741038" y="1482075"/>
                  </a:lnTo>
                  <a:lnTo>
                    <a:pt x="601668" y="1716624"/>
                  </a:lnTo>
                  <a:lnTo>
                    <a:pt x="363720" y="2076945"/>
                  </a:lnTo>
                  <a:lnTo>
                    <a:pt x="173362" y="2359084"/>
                  </a:lnTo>
                  <a:lnTo>
                    <a:pt x="0" y="2614028"/>
                  </a:lnTo>
                  <a:lnTo>
                    <a:pt x="197157" y="2600431"/>
                  </a:lnTo>
                  <a:lnTo>
                    <a:pt x="329728" y="2403274"/>
                  </a:lnTo>
                  <a:lnTo>
                    <a:pt x="520086" y="2138132"/>
                  </a:lnTo>
                  <a:lnTo>
                    <a:pt x="632261" y="1981766"/>
                  </a:lnTo>
                  <a:lnTo>
                    <a:pt x="894004" y="1618046"/>
                  </a:lnTo>
                  <a:lnTo>
                    <a:pt x="1060568" y="1390295"/>
                  </a:lnTo>
                  <a:lnTo>
                    <a:pt x="1148948" y="1264523"/>
                  </a:lnTo>
                  <a:lnTo>
                    <a:pt x="1254325" y="1121754"/>
                  </a:lnTo>
                  <a:lnTo>
                    <a:pt x="1335908" y="1009579"/>
                  </a:lnTo>
                  <a:lnTo>
                    <a:pt x="1468479" y="826019"/>
                  </a:lnTo>
                  <a:lnTo>
                    <a:pt x="1624844" y="618664"/>
                  </a:lnTo>
                  <a:lnTo>
                    <a:pt x="1716624" y="492892"/>
                  </a:lnTo>
                  <a:lnTo>
                    <a:pt x="1733621" y="475895"/>
                  </a:lnTo>
                  <a:lnTo>
                    <a:pt x="1767613" y="455500"/>
                  </a:lnTo>
                  <a:lnTo>
                    <a:pt x="1791408" y="428306"/>
                  </a:lnTo>
                  <a:lnTo>
                    <a:pt x="1801606" y="404511"/>
                  </a:lnTo>
                  <a:lnTo>
                    <a:pt x="1805005" y="384116"/>
                  </a:lnTo>
                  <a:lnTo>
                    <a:pt x="1805005" y="373918"/>
                  </a:lnTo>
                  <a:lnTo>
                    <a:pt x="1791408" y="343324"/>
                  </a:lnTo>
                  <a:lnTo>
                    <a:pt x="1757415" y="275339"/>
                  </a:lnTo>
                  <a:lnTo>
                    <a:pt x="1730221" y="227750"/>
                  </a:lnTo>
                  <a:lnTo>
                    <a:pt x="1696229" y="180160"/>
                  </a:lnTo>
                  <a:lnTo>
                    <a:pt x="1665635" y="152966"/>
                  </a:lnTo>
                  <a:lnTo>
                    <a:pt x="1641841" y="132571"/>
                  </a:lnTo>
                  <a:lnTo>
                    <a:pt x="1607848" y="112175"/>
                  </a:lnTo>
                  <a:lnTo>
                    <a:pt x="1546661" y="84981"/>
                  </a:lnTo>
                  <a:lnTo>
                    <a:pt x="1441285" y="37391"/>
                  </a:lnTo>
                  <a:lnTo>
                    <a:pt x="1386896" y="13597"/>
                  </a:lnTo>
                  <a:lnTo>
                    <a:pt x="1359702" y="3399"/>
                  </a:lnTo>
                  <a:lnTo>
                    <a:pt x="1339307" y="0"/>
                  </a:lnTo>
                  <a:lnTo>
                    <a:pt x="1332508" y="10197"/>
                  </a:lnTo>
                  <a:lnTo>
                    <a:pt x="1335908" y="30593"/>
                  </a:lnTo>
                  <a:lnTo>
                    <a:pt x="1346105" y="54388"/>
                  </a:lnTo>
                  <a:lnTo>
                    <a:pt x="1359702" y="67985"/>
                  </a:lnTo>
                  <a:lnTo>
                    <a:pt x="1383497" y="84981"/>
                  </a:lnTo>
                  <a:lnTo>
                    <a:pt x="1403893" y="105376"/>
                  </a:lnTo>
                  <a:lnTo>
                    <a:pt x="1417490" y="125772"/>
                  </a:lnTo>
                  <a:lnTo>
                    <a:pt x="1431087" y="156365"/>
                  </a:lnTo>
                  <a:lnTo>
                    <a:pt x="1441285" y="186959"/>
                  </a:lnTo>
                  <a:lnTo>
                    <a:pt x="1444684" y="214153"/>
                  </a:lnTo>
                  <a:lnTo>
                    <a:pt x="1444684" y="251545"/>
                  </a:lnTo>
                  <a:lnTo>
                    <a:pt x="1431087" y="292336"/>
                  </a:lnTo>
                  <a:lnTo>
                    <a:pt x="1291717" y="557478"/>
                  </a:lnTo>
                  <a:lnTo>
                    <a:pt x="1036773" y="1002780"/>
                  </a:lnTo>
                  <a:lnTo>
                    <a:pt x="1006180" y="104697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57">
              <a:extLst>
                <a:ext uri="{FF2B5EF4-FFF2-40B4-BE49-F238E27FC236}">
                  <a16:creationId xmlns:a16="http://schemas.microsoft.com/office/drawing/2014/main" id="{348DA883-6787-4DF1-B6B1-FCF053CE4578}"/>
                </a:ext>
              </a:extLst>
            </p:cNvPr>
            <p:cNvSpPr/>
            <p:nvPr/>
          </p:nvSpPr>
          <p:spPr>
            <a:xfrm>
              <a:off x="2903538" y="4427538"/>
              <a:ext cx="1762125" cy="844550"/>
            </a:xfrm>
            <a:custGeom>
              <a:avLst/>
              <a:gdLst>
                <a:gd name="connsiteX0" fmla="*/ 1140619 w 1762125"/>
                <a:gd name="connsiteY0" fmla="*/ 214312 h 845344"/>
                <a:gd name="connsiteX1" fmla="*/ 702469 w 1762125"/>
                <a:gd name="connsiteY1" fmla="*/ 366712 h 845344"/>
                <a:gd name="connsiteX2" fmla="*/ 366712 w 1762125"/>
                <a:gd name="connsiteY2" fmla="*/ 478631 h 845344"/>
                <a:gd name="connsiteX3" fmla="*/ 202406 w 1762125"/>
                <a:gd name="connsiteY3" fmla="*/ 492919 h 845344"/>
                <a:gd name="connsiteX4" fmla="*/ 107156 w 1762125"/>
                <a:gd name="connsiteY4" fmla="*/ 492919 h 845344"/>
                <a:gd name="connsiteX5" fmla="*/ 38100 w 1762125"/>
                <a:gd name="connsiteY5" fmla="*/ 495300 h 845344"/>
                <a:gd name="connsiteX6" fmla="*/ 19050 w 1762125"/>
                <a:gd name="connsiteY6" fmla="*/ 502444 h 845344"/>
                <a:gd name="connsiteX7" fmla="*/ 9525 w 1762125"/>
                <a:gd name="connsiteY7" fmla="*/ 514350 h 845344"/>
                <a:gd name="connsiteX8" fmla="*/ 0 w 1762125"/>
                <a:gd name="connsiteY8" fmla="*/ 531019 h 845344"/>
                <a:gd name="connsiteX9" fmla="*/ 2381 w 1762125"/>
                <a:gd name="connsiteY9" fmla="*/ 564356 h 845344"/>
                <a:gd name="connsiteX10" fmla="*/ 9525 w 1762125"/>
                <a:gd name="connsiteY10" fmla="*/ 588169 h 845344"/>
                <a:gd name="connsiteX11" fmla="*/ 40481 w 1762125"/>
                <a:gd name="connsiteY11" fmla="*/ 631031 h 845344"/>
                <a:gd name="connsiteX12" fmla="*/ 90487 w 1762125"/>
                <a:gd name="connsiteY12" fmla="*/ 692944 h 845344"/>
                <a:gd name="connsiteX13" fmla="*/ 140494 w 1762125"/>
                <a:gd name="connsiteY13" fmla="*/ 745331 h 845344"/>
                <a:gd name="connsiteX14" fmla="*/ 183356 w 1762125"/>
                <a:gd name="connsiteY14" fmla="*/ 785812 h 845344"/>
                <a:gd name="connsiteX15" fmla="*/ 211931 w 1762125"/>
                <a:gd name="connsiteY15" fmla="*/ 814387 h 845344"/>
                <a:gd name="connsiteX16" fmla="*/ 238125 w 1762125"/>
                <a:gd name="connsiteY16" fmla="*/ 833437 h 845344"/>
                <a:gd name="connsiteX17" fmla="*/ 259556 w 1762125"/>
                <a:gd name="connsiteY17" fmla="*/ 842962 h 845344"/>
                <a:gd name="connsiteX18" fmla="*/ 280987 w 1762125"/>
                <a:gd name="connsiteY18" fmla="*/ 845344 h 845344"/>
                <a:gd name="connsiteX19" fmla="*/ 319087 w 1762125"/>
                <a:gd name="connsiteY19" fmla="*/ 838200 h 845344"/>
                <a:gd name="connsiteX20" fmla="*/ 354806 w 1762125"/>
                <a:gd name="connsiteY20" fmla="*/ 814387 h 845344"/>
                <a:gd name="connsiteX21" fmla="*/ 390525 w 1762125"/>
                <a:gd name="connsiteY21" fmla="*/ 785812 h 845344"/>
                <a:gd name="connsiteX22" fmla="*/ 435769 w 1762125"/>
                <a:gd name="connsiteY22" fmla="*/ 752475 h 845344"/>
                <a:gd name="connsiteX23" fmla="*/ 676275 w 1762125"/>
                <a:gd name="connsiteY23" fmla="*/ 614362 h 845344"/>
                <a:gd name="connsiteX24" fmla="*/ 1083469 w 1762125"/>
                <a:gd name="connsiteY24" fmla="*/ 414337 h 845344"/>
                <a:gd name="connsiteX25" fmla="*/ 1433512 w 1762125"/>
                <a:gd name="connsiteY25" fmla="*/ 238125 h 845344"/>
                <a:gd name="connsiteX26" fmla="*/ 1762125 w 1762125"/>
                <a:gd name="connsiteY26" fmla="*/ 76200 h 845344"/>
                <a:gd name="connsiteX27" fmla="*/ 1724025 w 1762125"/>
                <a:gd name="connsiteY27" fmla="*/ 0 h 845344"/>
                <a:gd name="connsiteX28" fmla="*/ 1502569 w 1762125"/>
                <a:gd name="connsiteY28" fmla="*/ 83344 h 845344"/>
                <a:gd name="connsiteX29" fmla="*/ 1140619 w 1762125"/>
                <a:gd name="connsiteY29" fmla="*/ 214312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62125" h="845344">
                  <a:moveTo>
                    <a:pt x="1140619" y="214312"/>
                  </a:moveTo>
                  <a:lnTo>
                    <a:pt x="702469" y="366712"/>
                  </a:lnTo>
                  <a:lnTo>
                    <a:pt x="366712" y="478631"/>
                  </a:lnTo>
                  <a:lnTo>
                    <a:pt x="202406" y="492919"/>
                  </a:lnTo>
                  <a:lnTo>
                    <a:pt x="107156" y="492919"/>
                  </a:lnTo>
                  <a:lnTo>
                    <a:pt x="38100" y="495300"/>
                  </a:lnTo>
                  <a:lnTo>
                    <a:pt x="19050" y="502444"/>
                  </a:lnTo>
                  <a:lnTo>
                    <a:pt x="9525" y="514350"/>
                  </a:lnTo>
                  <a:lnTo>
                    <a:pt x="0" y="531019"/>
                  </a:lnTo>
                  <a:lnTo>
                    <a:pt x="2381" y="564356"/>
                  </a:lnTo>
                  <a:lnTo>
                    <a:pt x="9525" y="588169"/>
                  </a:lnTo>
                  <a:lnTo>
                    <a:pt x="40481" y="631031"/>
                  </a:lnTo>
                  <a:lnTo>
                    <a:pt x="90487" y="692944"/>
                  </a:lnTo>
                  <a:lnTo>
                    <a:pt x="140494" y="745331"/>
                  </a:lnTo>
                  <a:lnTo>
                    <a:pt x="183356" y="785812"/>
                  </a:lnTo>
                  <a:lnTo>
                    <a:pt x="211931" y="814387"/>
                  </a:lnTo>
                  <a:lnTo>
                    <a:pt x="238125" y="833437"/>
                  </a:lnTo>
                  <a:lnTo>
                    <a:pt x="259556" y="842962"/>
                  </a:lnTo>
                  <a:lnTo>
                    <a:pt x="280987" y="845344"/>
                  </a:lnTo>
                  <a:lnTo>
                    <a:pt x="319087" y="838200"/>
                  </a:lnTo>
                  <a:lnTo>
                    <a:pt x="354806" y="814387"/>
                  </a:lnTo>
                  <a:lnTo>
                    <a:pt x="390525" y="785812"/>
                  </a:lnTo>
                  <a:lnTo>
                    <a:pt x="435769" y="752475"/>
                  </a:lnTo>
                  <a:lnTo>
                    <a:pt x="676275" y="614362"/>
                  </a:lnTo>
                  <a:lnTo>
                    <a:pt x="1083469" y="414337"/>
                  </a:lnTo>
                  <a:lnTo>
                    <a:pt x="1433512" y="238125"/>
                  </a:lnTo>
                  <a:lnTo>
                    <a:pt x="1762125" y="76200"/>
                  </a:lnTo>
                  <a:lnTo>
                    <a:pt x="1724025" y="0"/>
                  </a:lnTo>
                  <a:lnTo>
                    <a:pt x="1502569" y="83344"/>
                  </a:lnTo>
                  <a:lnTo>
                    <a:pt x="1140619" y="2143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58">
              <a:extLst>
                <a:ext uri="{FF2B5EF4-FFF2-40B4-BE49-F238E27FC236}">
                  <a16:creationId xmlns:a16="http://schemas.microsoft.com/office/drawing/2014/main" id="{66D7AB00-68CE-4E3E-AFAD-3D7868DF318F}"/>
                </a:ext>
              </a:extLst>
            </p:cNvPr>
            <p:cNvSpPr/>
            <p:nvPr/>
          </p:nvSpPr>
          <p:spPr>
            <a:xfrm>
              <a:off x="4170363" y="3922713"/>
              <a:ext cx="749300" cy="1025525"/>
            </a:xfrm>
            <a:custGeom>
              <a:avLst/>
              <a:gdLst>
                <a:gd name="connsiteX0" fmla="*/ 211931 w 750094"/>
                <a:gd name="connsiteY0" fmla="*/ 354806 h 1026319"/>
                <a:gd name="connsiteX1" fmla="*/ 285750 w 750094"/>
                <a:gd name="connsiteY1" fmla="*/ 478631 h 1026319"/>
                <a:gd name="connsiteX2" fmla="*/ 333375 w 750094"/>
                <a:gd name="connsiteY2" fmla="*/ 566737 h 1026319"/>
                <a:gd name="connsiteX3" fmla="*/ 366712 w 750094"/>
                <a:gd name="connsiteY3" fmla="*/ 628650 h 1026319"/>
                <a:gd name="connsiteX4" fmla="*/ 404812 w 750094"/>
                <a:gd name="connsiteY4" fmla="*/ 745331 h 1026319"/>
                <a:gd name="connsiteX5" fmla="*/ 442912 w 750094"/>
                <a:gd name="connsiteY5" fmla="*/ 840581 h 1026319"/>
                <a:gd name="connsiteX6" fmla="*/ 464344 w 750094"/>
                <a:gd name="connsiteY6" fmla="*/ 895350 h 1026319"/>
                <a:gd name="connsiteX7" fmla="*/ 481012 w 750094"/>
                <a:gd name="connsiteY7" fmla="*/ 931069 h 1026319"/>
                <a:gd name="connsiteX8" fmla="*/ 500062 w 750094"/>
                <a:gd name="connsiteY8" fmla="*/ 959644 h 1026319"/>
                <a:gd name="connsiteX9" fmla="*/ 523875 w 750094"/>
                <a:gd name="connsiteY9" fmla="*/ 985837 h 1026319"/>
                <a:gd name="connsiteX10" fmla="*/ 542925 w 750094"/>
                <a:gd name="connsiteY10" fmla="*/ 1000125 h 1026319"/>
                <a:gd name="connsiteX11" fmla="*/ 566737 w 750094"/>
                <a:gd name="connsiteY11" fmla="*/ 1012031 h 1026319"/>
                <a:gd name="connsiteX12" fmla="*/ 600075 w 750094"/>
                <a:gd name="connsiteY12" fmla="*/ 1021556 h 1026319"/>
                <a:gd name="connsiteX13" fmla="*/ 638175 w 750094"/>
                <a:gd name="connsiteY13" fmla="*/ 1026319 h 1026319"/>
                <a:gd name="connsiteX14" fmla="*/ 676275 w 750094"/>
                <a:gd name="connsiteY14" fmla="*/ 1014412 h 1026319"/>
                <a:gd name="connsiteX15" fmla="*/ 704850 w 750094"/>
                <a:gd name="connsiteY15" fmla="*/ 997744 h 1026319"/>
                <a:gd name="connsiteX16" fmla="*/ 726281 w 750094"/>
                <a:gd name="connsiteY16" fmla="*/ 976312 h 1026319"/>
                <a:gd name="connsiteX17" fmla="*/ 738187 w 750094"/>
                <a:gd name="connsiteY17" fmla="*/ 950119 h 1026319"/>
                <a:gd name="connsiteX18" fmla="*/ 745331 w 750094"/>
                <a:gd name="connsiteY18" fmla="*/ 919162 h 1026319"/>
                <a:gd name="connsiteX19" fmla="*/ 750094 w 750094"/>
                <a:gd name="connsiteY19" fmla="*/ 871537 h 1026319"/>
                <a:gd name="connsiteX20" fmla="*/ 750094 w 750094"/>
                <a:gd name="connsiteY20" fmla="*/ 842962 h 1026319"/>
                <a:gd name="connsiteX21" fmla="*/ 738187 w 750094"/>
                <a:gd name="connsiteY21" fmla="*/ 757237 h 1026319"/>
                <a:gd name="connsiteX22" fmla="*/ 711994 w 750094"/>
                <a:gd name="connsiteY22" fmla="*/ 654844 h 1026319"/>
                <a:gd name="connsiteX23" fmla="*/ 669131 w 750094"/>
                <a:gd name="connsiteY23" fmla="*/ 540544 h 1026319"/>
                <a:gd name="connsiteX24" fmla="*/ 619125 w 750094"/>
                <a:gd name="connsiteY24" fmla="*/ 438150 h 1026319"/>
                <a:gd name="connsiteX25" fmla="*/ 597694 w 750094"/>
                <a:gd name="connsiteY25" fmla="*/ 400050 h 1026319"/>
                <a:gd name="connsiteX26" fmla="*/ 531019 w 750094"/>
                <a:gd name="connsiteY26" fmla="*/ 342900 h 1026319"/>
                <a:gd name="connsiteX27" fmla="*/ 490537 w 750094"/>
                <a:gd name="connsiteY27" fmla="*/ 304800 h 1026319"/>
                <a:gd name="connsiteX28" fmla="*/ 366712 w 750094"/>
                <a:gd name="connsiteY28" fmla="*/ 207169 h 1026319"/>
                <a:gd name="connsiteX29" fmla="*/ 273844 w 750094"/>
                <a:gd name="connsiteY29" fmla="*/ 140494 h 1026319"/>
                <a:gd name="connsiteX30" fmla="*/ 185737 w 750094"/>
                <a:gd name="connsiteY30" fmla="*/ 85725 h 1026319"/>
                <a:gd name="connsiteX31" fmla="*/ 109537 w 750094"/>
                <a:gd name="connsiteY31" fmla="*/ 42862 h 1026319"/>
                <a:gd name="connsiteX32" fmla="*/ 42862 w 750094"/>
                <a:gd name="connsiteY32" fmla="*/ 7144 h 1026319"/>
                <a:gd name="connsiteX33" fmla="*/ 21431 w 750094"/>
                <a:gd name="connsiteY33" fmla="*/ 0 h 1026319"/>
                <a:gd name="connsiteX34" fmla="*/ 9525 w 750094"/>
                <a:gd name="connsiteY34" fmla="*/ 0 h 1026319"/>
                <a:gd name="connsiteX35" fmla="*/ 0 w 750094"/>
                <a:gd name="connsiteY35" fmla="*/ 4762 h 1026319"/>
                <a:gd name="connsiteX36" fmla="*/ 0 w 750094"/>
                <a:gd name="connsiteY36" fmla="*/ 14287 h 1026319"/>
                <a:gd name="connsiteX37" fmla="*/ 4762 w 750094"/>
                <a:gd name="connsiteY37" fmla="*/ 38100 h 1026319"/>
                <a:gd name="connsiteX38" fmla="*/ 26194 w 750094"/>
                <a:gd name="connsiteY38" fmla="*/ 78581 h 1026319"/>
                <a:gd name="connsiteX39" fmla="*/ 66675 w 750094"/>
                <a:gd name="connsiteY39" fmla="*/ 130969 h 1026319"/>
                <a:gd name="connsiteX40" fmla="*/ 140494 w 750094"/>
                <a:gd name="connsiteY40" fmla="*/ 238125 h 1026319"/>
                <a:gd name="connsiteX41" fmla="*/ 211931 w 750094"/>
                <a:gd name="connsiteY41" fmla="*/ 354806 h 1026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50094" h="1026319">
                  <a:moveTo>
                    <a:pt x="211931" y="354806"/>
                  </a:moveTo>
                  <a:lnTo>
                    <a:pt x="285750" y="478631"/>
                  </a:lnTo>
                  <a:lnTo>
                    <a:pt x="333375" y="566737"/>
                  </a:lnTo>
                  <a:lnTo>
                    <a:pt x="366712" y="628650"/>
                  </a:lnTo>
                  <a:lnTo>
                    <a:pt x="404812" y="745331"/>
                  </a:lnTo>
                  <a:lnTo>
                    <a:pt x="442912" y="840581"/>
                  </a:lnTo>
                  <a:lnTo>
                    <a:pt x="464344" y="895350"/>
                  </a:lnTo>
                  <a:lnTo>
                    <a:pt x="481012" y="931069"/>
                  </a:lnTo>
                  <a:lnTo>
                    <a:pt x="500062" y="959644"/>
                  </a:lnTo>
                  <a:lnTo>
                    <a:pt x="523875" y="985837"/>
                  </a:lnTo>
                  <a:lnTo>
                    <a:pt x="542925" y="1000125"/>
                  </a:lnTo>
                  <a:lnTo>
                    <a:pt x="566737" y="1012031"/>
                  </a:lnTo>
                  <a:lnTo>
                    <a:pt x="600075" y="1021556"/>
                  </a:lnTo>
                  <a:lnTo>
                    <a:pt x="638175" y="1026319"/>
                  </a:lnTo>
                  <a:lnTo>
                    <a:pt x="676275" y="1014412"/>
                  </a:lnTo>
                  <a:lnTo>
                    <a:pt x="704850" y="997744"/>
                  </a:lnTo>
                  <a:lnTo>
                    <a:pt x="726281" y="976312"/>
                  </a:lnTo>
                  <a:lnTo>
                    <a:pt x="738187" y="950119"/>
                  </a:lnTo>
                  <a:lnTo>
                    <a:pt x="745331" y="919162"/>
                  </a:lnTo>
                  <a:lnTo>
                    <a:pt x="750094" y="871537"/>
                  </a:lnTo>
                  <a:lnTo>
                    <a:pt x="750094" y="842962"/>
                  </a:lnTo>
                  <a:lnTo>
                    <a:pt x="738187" y="757237"/>
                  </a:lnTo>
                  <a:lnTo>
                    <a:pt x="711994" y="654844"/>
                  </a:lnTo>
                  <a:lnTo>
                    <a:pt x="669131" y="540544"/>
                  </a:lnTo>
                  <a:lnTo>
                    <a:pt x="619125" y="438150"/>
                  </a:lnTo>
                  <a:lnTo>
                    <a:pt x="597694" y="400050"/>
                  </a:lnTo>
                  <a:lnTo>
                    <a:pt x="531019" y="342900"/>
                  </a:lnTo>
                  <a:lnTo>
                    <a:pt x="490537" y="304800"/>
                  </a:lnTo>
                  <a:lnTo>
                    <a:pt x="366712" y="207169"/>
                  </a:lnTo>
                  <a:lnTo>
                    <a:pt x="273844" y="140494"/>
                  </a:lnTo>
                  <a:lnTo>
                    <a:pt x="185737" y="85725"/>
                  </a:lnTo>
                  <a:lnTo>
                    <a:pt x="109537" y="42862"/>
                  </a:lnTo>
                  <a:lnTo>
                    <a:pt x="42862" y="7144"/>
                  </a:lnTo>
                  <a:lnTo>
                    <a:pt x="21431" y="0"/>
                  </a:lnTo>
                  <a:lnTo>
                    <a:pt x="9525" y="0"/>
                  </a:lnTo>
                  <a:lnTo>
                    <a:pt x="0" y="4762"/>
                  </a:lnTo>
                  <a:lnTo>
                    <a:pt x="0" y="14287"/>
                  </a:lnTo>
                  <a:lnTo>
                    <a:pt x="4762" y="38100"/>
                  </a:lnTo>
                  <a:lnTo>
                    <a:pt x="26194" y="78581"/>
                  </a:lnTo>
                  <a:lnTo>
                    <a:pt x="66675" y="130969"/>
                  </a:lnTo>
                  <a:lnTo>
                    <a:pt x="140494" y="238125"/>
                  </a:lnTo>
                  <a:lnTo>
                    <a:pt x="211931" y="3548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59">
              <a:extLst>
                <a:ext uri="{FF2B5EF4-FFF2-40B4-BE49-F238E27FC236}">
                  <a16:creationId xmlns:a16="http://schemas.microsoft.com/office/drawing/2014/main" id="{86C812B3-AA16-4D84-919B-2EFC06E1A538}"/>
                </a:ext>
              </a:extLst>
            </p:cNvPr>
            <p:cNvSpPr/>
            <p:nvPr/>
          </p:nvSpPr>
          <p:spPr>
            <a:xfrm>
              <a:off x="4943475" y="2817813"/>
              <a:ext cx="2427288" cy="647700"/>
            </a:xfrm>
            <a:custGeom>
              <a:avLst/>
              <a:gdLst>
                <a:gd name="connsiteX0" fmla="*/ 1543050 w 2426494"/>
                <a:gd name="connsiteY0" fmla="*/ 119062 h 647700"/>
                <a:gd name="connsiteX1" fmla="*/ 1178719 w 2426494"/>
                <a:gd name="connsiteY1" fmla="*/ 190500 h 647700"/>
                <a:gd name="connsiteX2" fmla="*/ 938213 w 2426494"/>
                <a:gd name="connsiteY2" fmla="*/ 252412 h 647700"/>
                <a:gd name="connsiteX3" fmla="*/ 654844 w 2426494"/>
                <a:gd name="connsiteY3" fmla="*/ 311944 h 647700"/>
                <a:gd name="connsiteX4" fmla="*/ 452438 w 2426494"/>
                <a:gd name="connsiteY4" fmla="*/ 350044 h 647700"/>
                <a:gd name="connsiteX5" fmla="*/ 383381 w 2426494"/>
                <a:gd name="connsiteY5" fmla="*/ 361950 h 647700"/>
                <a:gd name="connsiteX6" fmla="*/ 345281 w 2426494"/>
                <a:gd name="connsiteY6" fmla="*/ 364331 h 647700"/>
                <a:gd name="connsiteX7" fmla="*/ 297656 w 2426494"/>
                <a:gd name="connsiteY7" fmla="*/ 352425 h 647700"/>
                <a:gd name="connsiteX8" fmla="*/ 223838 w 2426494"/>
                <a:gd name="connsiteY8" fmla="*/ 326231 h 647700"/>
                <a:gd name="connsiteX9" fmla="*/ 133350 w 2426494"/>
                <a:gd name="connsiteY9" fmla="*/ 283369 h 647700"/>
                <a:gd name="connsiteX10" fmla="*/ 78581 w 2426494"/>
                <a:gd name="connsiteY10" fmla="*/ 257175 h 647700"/>
                <a:gd name="connsiteX11" fmla="*/ 64294 w 2426494"/>
                <a:gd name="connsiteY11" fmla="*/ 247650 h 647700"/>
                <a:gd name="connsiteX12" fmla="*/ 40481 w 2426494"/>
                <a:gd name="connsiteY12" fmla="*/ 228600 h 647700"/>
                <a:gd name="connsiteX13" fmla="*/ 21431 w 2426494"/>
                <a:gd name="connsiteY13" fmla="*/ 223837 h 647700"/>
                <a:gd name="connsiteX14" fmla="*/ 7144 w 2426494"/>
                <a:gd name="connsiteY14" fmla="*/ 230981 h 647700"/>
                <a:gd name="connsiteX15" fmla="*/ 0 w 2426494"/>
                <a:gd name="connsiteY15" fmla="*/ 250031 h 647700"/>
                <a:gd name="connsiteX16" fmla="*/ 0 w 2426494"/>
                <a:gd name="connsiteY16" fmla="*/ 269081 h 647700"/>
                <a:gd name="connsiteX17" fmla="*/ 4763 w 2426494"/>
                <a:gd name="connsiteY17" fmla="*/ 290512 h 647700"/>
                <a:gd name="connsiteX18" fmla="*/ 28575 w 2426494"/>
                <a:gd name="connsiteY18" fmla="*/ 333375 h 647700"/>
                <a:gd name="connsiteX19" fmla="*/ 73819 w 2426494"/>
                <a:gd name="connsiteY19" fmla="*/ 388144 h 647700"/>
                <a:gd name="connsiteX20" fmla="*/ 119063 w 2426494"/>
                <a:gd name="connsiteY20" fmla="*/ 433387 h 647700"/>
                <a:gd name="connsiteX21" fmla="*/ 188119 w 2426494"/>
                <a:gd name="connsiteY21" fmla="*/ 495300 h 647700"/>
                <a:gd name="connsiteX22" fmla="*/ 269081 w 2426494"/>
                <a:gd name="connsiteY22" fmla="*/ 554831 h 647700"/>
                <a:gd name="connsiteX23" fmla="*/ 330994 w 2426494"/>
                <a:gd name="connsiteY23" fmla="*/ 600075 h 647700"/>
                <a:gd name="connsiteX24" fmla="*/ 381000 w 2426494"/>
                <a:gd name="connsiteY24" fmla="*/ 633412 h 647700"/>
                <a:gd name="connsiteX25" fmla="*/ 402431 w 2426494"/>
                <a:gd name="connsiteY25" fmla="*/ 642937 h 647700"/>
                <a:gd name="connsiteX26" fmla="*/ 428625 w 2426494"/>
                <a:gd name="connsiteY26" fmla="*/ 647700 h 647700"/>
                <a:gd name="connsiteX27" fmla="*/ 471488 w 2426494"/>
                <a:gd name="connsiteY27" fmla="*/ 633412 h 647700"/>
                <a:gd name="connsiteX28" fmla="*/ 497681 w 2426494"/>
                <a:gd name="connsiteY28" fmla="*/ 621506 h 647700"/>
                <a:gd name="connsiteX29" fmla="*/ 547688 w 2426494"/>
                <a:gd name="connsiteY29" fmla="*/ 590550 h 647700"/>
                <a:gd name="connsiteX30" fmla="*/ 597694 w 2426494"/>
                <a:gd name="connsiteY30" fmla="*/ 564356 h 647700"/>
                <a:gd name="connsiteX31" fmla="*/ 700088 w 2426494"/>
                <a:gd name="connsiteY31" fmla="*/ 528637 h 647700"/>
                <a:gd name="connsiteX32" fmla="*/ 828675 w 2426494"/>
                <a:gd name="connsiteY32" fmla="*/ 490537 h 647700"/>
                <a:gd name="connsiteX33" fmla="*/ 919163 w 2426494"/>
                <a:gd name="connsiteY33" fmla="*/ 466725 h 647700"/>
                <a:gd name="connsiteX34" fmla="*/ 1195388 w 2426494"/>
                <a:gd name="connsiteY34" fmla="*/ 400050 h 647700"/>
                <a:gd name="connsiteX35" fmla="*/ 1476375 w 2426494"/>
                <a:gd name="connsiteY35" fmla="*/ 350044 h 647700"/>
                <a:gd name="connsiteX36" fmla="*/ 1812131 w 2426494"/>
                <a:gd name="connsiteY36" fmla="*/ 288131 h 647700"/>
                <a:gd name="connsiteX37" fmla="*/ 2005013 w 2426494"/>
                <a:gd name="connsiteY37" fmla="*/ 252412 h 647700"/>
                <a:gd name="connsiteX38" fmla="*/ 2024063 w 2426494"/>
                <a:gd name="connsiteY38" fmla="*/ 254794 h 647700"/>
                <a:gd name="connsiteX39" fmla="*/ 2409825 w 2426494"/>
                <a:gd name="connsiteY39" fmla="*/ 378619 h 647700"/>
                <a:gd name="connsiteX40" fmla="*/ 2424113 w 2426494"/>
                <a:gd name="connsiteY40" fmla="*/ 350044 h 647700"/>
                <a:gd name="connsiteX41" fmla="*/ 2426494 w 2426494"/>
                <a:gd name="connsiteY41" fmla="*/ 328612 h 647700"/>
                <a:gd name="connsiteX42" fmla="*/ 2421731 w 2426494"/>
                <a:gd name="connsiteY42" fmla="*/ 304800 h 647700"/>
                <a:gd name="connsiteX43" fmla="*/ 2407444 w 2426494"/>
                <a:gd name="connsiteY43" fmla="*/ 276225 h 647700"/>
                <a:gd name="connsiteX44" fmla="*/ 2369344 w 2426494"/>
                <a:gd name="connsiteY44" fmla="*/ 230981 h 647700"/>
                <a:gd name="connsiteX45" fmla="*/ 2314575 w 2426494"/>
                <a:gd name="connsiteY45" fmla="*/ 169069 h 647700"/>
                <a:gd name="connsiteX46" fmla="*/ 2240756 w 2426494"/>
                <a:gd name="connsiteY46" fmla="*/ 100012 h 647700"/>
                <a:gd name="connsiteX47" fmla="*/ 2205038 w 2426494"/>
                <a:gd name="connsiteY47" fmla="*/ 69056 h 647700"/>
                <a:gd name="connsiteX48" fmla="*/ 2166938 w 2426494"/>
                <a:gd name="connsiteY48" fmla="*/ 40481 h 647700"/>
                <a:gd name="connsiteX49" fmla="*/ 2133600 w 2426494"/>
                <a:gd name="connsiteY49" fmla="*/ 23812 h 647700"/>
                <a:gd name="connsiteX50" fmla="*/ 2088356 w 2426494"/>
                <a:gd name="connsiteY50" fmla="*/ 4762 h 647700"/>
                <a:gd name="connsiteX51" fmla="*/ 2050256 w 2426494"/>
                <a:gd name="connsiteY51" fmla="*/ 0 h 647700"/>
                <a:gd name="connsiteX52" fmla="*/ 2021681 w 2426494"/>
                <a:gd name="connsiteY52" fmla="*/ 0 h 647700"/>
                <a:gd name="connsiteX53" fmla="*/ 1983581 w 2426494"/>
                <a:gd name="connsiteY53" fmla="*/ 14287 h 647700"/>
                <a:gd name="connsiteX54" fmla="*/ 1895475 w 2426494"/>
                <a:gd name="connsiteY54" fmla="*/ 52387 h 647700"/>
                <a:gd name="connsiteX55" fmla="*/ 1731169 w 2426494"/>
                <a:gd name="connsiteY55" fmla="*/ 83344 h 647700"/>
                <a:gd name="connsiteX56" fmla="*/ 1543050 w 2426494"/>
                <a:gd name="connsiteY56" fmla="*/ 119062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26494" h="647700">
                  <a:moveTo>
                    <a:pt x="1543050" y="119062"/>
                  </a:moveTo>
                  <a:lnTo>
                    <a:pt x="1178719" y="190500"/>
                  </a:lnTo>
                  <a:lnTo>
                    <a:pt x="938213" y="252412"/>
                  </a:lnTo>
                  <a:lnTo>
                    <a:pt x="654844" y="311944"/>
                  </a:lnTo>
                  <a:lnTo>
                    <a:pt x="452438" y="350044"/>
                  </a:lnTo>
                  <a:lnTo>
                    <a:pt x="383381" y="361950"/>
                  </a:lnTo>
                  <a:lnTo>
                    <a:pt x="345281" y="364331"/>
                  </a:lnTo>
                  <a:lnTo>
                    <a:pt x="297656" y="352425"/>
                  </a:lnTo>
                  <a:lnTo>
                    <a:pt x="223838" y="326231"/>
                  </a:lnTo>
                  <a:lnTo>
                    <a:pt x="133350" y="283369"/>
                  </a:lnTo>
                  <a:lnTo>
                    <a:pt x="78581" y="257175"/>
                  </a:lnTo>
                  <a:lnTo>
                    <a:pt x="64294" y="247650"/>
                  </a:lnTo>
                  <a:lnTo>
                    <a:pt x="40481" y="228600"/>
                  </a:lnTo>
                  <a:lnTo>
                    <a:pt x="21431" y="223837"/>
                  </a:lnTo>
                  <a:lnTo>
                    <a:pt x="7144" y="230981"/>
                  </a:lnTo>
                  <a:lnTo>
                    <a:pt x="0" y="250031"/>
                  </a:lnTo>
                  <a:lnTo>
                    <a:pt x="0" y="269081"/>
                  </a:lnTo>
                  <a:lnTo>
                    <a:pt x="4763" y="290512"/>
                  </a:lnTo>
                  <a:lnTo>
                    <a:pt x="28575" y="333375"/>
                  </a:lnTo>
                  <a:lnTo>
                    <a:pt x="73819" y="388144"/>
                  </a:lnTo>
                  <a:lnTo>
                    <a:pt x="119063" y="433387"/>
                  </a:lnTo>
                  <a:lnTo>
                    <a:pt x="188119" y="495300"/>
                  </a:lnTo>
                  <a:lnTo>
                    <a:pt x="269081" y="554831"/>
                  </a:lnTo>
                  <a:lnTo>
                    <a:pt x="330994" y="600075"/>
                  </a:lnTo>
                  <a:lnTo>
                    <a:pt x="381000" y="633412"/>
                  </a:lnTo>
                  <a:lnTo>
                    <a:pt x="402431" y="642937"/>
                  </a:lnTo>
                  <a:lnTo>
                    <a:pt x="428625" y="647700"/>
                  </a:lnTo>
                  <a:lnTo>
                    <a:pt x="471488" y="633412"/>
                  </a:lnTo>
                  <a:lnTo>
                    <a:pt x="497681" y="621506"/>
                  </a:lnTo>
                  <a:lnTo>
                    <a:pt x="547688" y="590550"/>
                  </a:lnTo>
                  <a:lnTo>
                    <a:pt x="597694" y="564356"/>
                  </a:lnTo>
                  <a:lnTo>
                    <a:pt x="700088" y="528637"/>
                  </a:lnTo>
                  <a:lnTo>
                    <a:pt x="828675" y="490537"/>
                  </a:lnTo>
                  <a:lnTo>
                    <a:pt x="919163" y="466725"/>
                  </a:lnTo>
                  <a:lnTo>
                    <a:pt x="1195388" y="400050"/>
                  </a:lnTo>
                  <a:lnTo>
                    <a:pt x="1476375" y="350044"/>
                  </a:lnTo>
                  <a:lnTo>
                    <a:pt x="1812131" y="288131"/>
                  </a:lnTo>
                  <a:lnTo>
                    <a:pt x="2005013" y="252412"/>
                  </a:lnTo>
                  <a:lnTo>
                    <a:pt x="2024063" y="254794"/>
                  </a:lnTo>
                  <a:lnTo>
                    <a:pt x="2409825" y="378619"/>
                  </a:lnTo>
                  <a:lnTo>
                    <a:pt x="2424113" y="350044"/>
                  </a:lnTo>
                  <a:lnTo>
                    <a:pt x="2426494" y="328612"/>
                  </a:lnTo>
                  <a:lnTo>
                    <a:pt x="2421731" y="304800"/>
                  </a:lnTo>
                  <a:lnTo>
                    <a:pt x="2407444" y="276225"/>
                  </a:lnTo>
                  <a:lnTo>
                    <a:pt x="2369344" y="230981"/>
                  </a:lnTo>
                  <a:lnTo>
                    <a:pt x="2314575" y="169069"/>
                  </a:lnTo>
                  <a:lnTo>
                    <a:pt x="2240756" y="100012"/>
                  </a:lnTo>
                  <a:lnTo>
                    <a:pt x="2205038" y="69056"/>
                  </a:lnTo>
                  <a:lnTo>
                    <a:pt x="2166938" y="40481"/>
                  </a:lnTo>
                  <a:lnTo>
                    <a:pt x="2133600" y="23812"/>
                  </a:lnTo>
                  <a:lnTo>
                    <a:pt x="2088356" y="4762"/>
                  </a:lnTo>
                  <a:lnTo>
                    <a:pt x="2050256" y="0"/>
                  </a:lnTo>
                  <a:lnTo>
                    <a:pt x="2021681" y="0"/>
                  </a:lnTo>
                  <a:lnTo>
                    <a:pt x="1983581" y="14287"/>
                  </a:lnTo>
                  <a:lnTo>
                    <a:pt x="1895475" y="52387"/>
                  </a:lnTo>
                  <a:lnTo>
                    <a:pt x="1731169" y="83344"/>
                  </a:lnTo>
                  <a:lnTo>
                    <a:pt x="1543050" y="1190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61">
              <a:extLst>
                <a:ext uri="{FF2B5EF4-FFF2-40B4-BE49-F238E27FC236}">
                  <a16:creationId xmlns:a16="http://schemas.microsoft.com/office/drawing/2014/main" id="{20620ACB-DAC0-4606-8E2E-BE1CDBEF0B29}"/>
                </a:ext>
              </a:extLst>
            </p:cNvPr>
            <p:cNvSpPr/>
            <p:nvPr/>
          </p:nvSpPr>
          <p:spPr>
            <a:xfrm rot="16200000">
              <a:off x="5363368" y="3853657"/>
              <a:ext cx="2824163" cy="1181100"/>
            </a:xfrm>
            <a:custGeom>
              <a:avLst/>
              <a:gdLst>
                <a:gd name="connsiteX0" fmla="*/ 1612106 w 2824162"/>
                <a:gd name="connsiteY0" fmla="*/ 664368 h 1181100"/>
                <a:gd name="connsiteX1" fmla="*/ 1419225 w 2824162"/>
                <a:gd name="connsiteY1" fmla="*/ 609600 h 1181100"/>
                <a:gd name="connsiteX2" fmla="*/ 1204912 w 2824162"/>
                <a:gd name="connsiteY2" fmla="*/ 545306 h 1181100"/>
                <a:gd name="connsiteX3" fmla="*/ 1028700 w 2824162"/>
                <a:gd name="connsiteY3" fmla="*/ 483393 h 1181100"/>
                <a:gd name="connsiteX4" fmla="*/ 916781 w 2824162"/>
                <a:gd name="connsiteY4" fmla="*/ 438150 h 1181100"/>
                <a:gd name="connsiteX5" fmla="*/ 807244 w 2824162"/>
                <a:gd name="connsiteY5" fmla="*/ 388143 h 1181100"/>
                <a:gd name="connsiteX6" fmla="*/ 719137 w 2824162"/>
                <a:gd name="connsiteY6" fmla="*/ 340518 h 1181100"/>
                <a:gd name="connsiteX7" fmla="*/ 647700 w 2824162"/>
                <a:gd name="connsiteY7" fmla="*/ 295275 h 1181100"/>
                <a:gd name="connsiteX8" fmla="*/ 595312 w 2824162"/>
                <a:gd name="connsiteY8" fmla="*/ 254793 h 1181100"/>
                <a:gd name="connsiteX9" fmla="*/ 538162 w 2824162"/>
                <a:gd name="connsiteY9" fmla="*/ 202406 h 1181100"/>
                <a:gd name="connsiteX10" fmla="*/ 507206 w 2824162"/>
                <a:gd name="connsiteY10" fmla="*/ 164306 h 1181100"/>
                <a:gd name="connsiteX11" fmla="*/ 83344 w 2824162"/>
                <a:gd name="connsiteY11" fmla="*/ 0 h 1181100"/>
                <a:gd name="connsiteX12" fmla="*/ 54769 w 2824162"/>
                <a:gd name="connsiteY12" fmla="*/ 4762 h 1181100"/>
                <a:gd name="connsiteX13" fmla="*/ 28575 w 2824162"/>
                <a:gd name="connsiteY13" fmla="*/ 14287 h 1181100"/>
                <a:gd name="connsiteX14" fmla="*/ 14287 w 2824162"/>
                <a:gd name="connsiteY14" fmla="*/ 28575 h 1181100"/>
                <a:gd name="connsiteX15" fmla="*/ 2381 w 2824162"/>
                <a:gd name="connsiteY15" fmla="*/ 52387 h 1181100"/>
                <a:gd name="connsiteX16" fmla="*/ 0 w 2824162"/>
                <a:gd name="connsiteY16" fmla="*/ 83343 h 1181100"/>
                <a:gd name="connsiteX17" fmla="*/ 7144 w 2824162"/>
                <a:gd name="connsiteY17" fmla="*/ 116681 h 1181100"/>
                <a:gd name="connsiteX18" fmla="*/ 33337 w 2824162"/>
                <a:gd name="connsiteY18" fmla="*/ 166687 h 1181100"/>
                <a:gd name="connsiteX19" fmla="*/ 69056 w 2824162"/>
                <a:gd name="connsiteY19" fmla="*/ 216693 h 1181100"/>
                <a:gd name="connsiteX20" fmla="*/ 130969 w 2824162"/>
                <a:gd name="connsiteY20" fmla="*/ 285750 h 1181100"/>
                <a:gd name="connsiteX21" fmla="*/ 216694 w 2824162"/>
                <a:gd name="connsiteY21" fmla="*/ 361950 h 1181100"/>
                <a:gd name="connsiteX22" fmla="*/ 266700 w 2824162"/>
                <a:gd name="connsiteY22" fmla="*/ 402431 h 1181100"/>
                <a:gd name="connsiteX23" fmla="*/ 333375 w 2824162"/>
                <a:gd name="connsiteY23" fmla="*/ 447675 h 1181100"/>
                <a:gd name="connsiteX24" fmla="*/ 421481 w 2824162"/>
                <a:gd name="connsiteY24" fmla="*/ 502443 h 1181100"/>
                <a:gd name="connsiteX25" fmla="*/ 566737 w 2824162"/>
                <a:gd name="connsiteY25" fmla="*/ 571500 h 1181100"/>
                <a:gd name="connsiteX26" fmla="*/ 819150 w 2824162"/>
                <a:gd name="connsiteY26" fmla="*/ 666750 h 1181100"/>
                <a:gd name="connsiteX27" fmla="*/ 1166812 w 2824162"/>
                <a:gd name="connsiteY27" fmla="*/ 783431 h 1181100"/>
                <a:gd name="connsiteX28" fmla="*/ 1547812 w 2824162"/>
                <a:gd name="connsiteY28" fmla="*/ 890587 h 1181100"/>
                <a:gd name="connsiteX29" fmla="*/ 1890712 w 2824162"/>
                <a:gd name="connsiteY29" fmla="*/ 971550 h 1181100"/>
                <a:gd name="connsiteX30" fmla="*/ 2345531 w 2824162"/>
                <a:gd name="connsiteY30" fmla="*/ 1064418 h 1181100"/>
                <a:gd name="connsiteX31" fmla="*/ 2533650 w 2824162"/>
                <a:gd name="connsiteY31" fmla="*/ 1100137 h 1181100"/>
                <a:gd name="connsiteX32" fmla="*/ 2555081 w 2824162"/>
                <a:gd name="connsiteY32" fmla="*/ 1107281 h 1181100"/>
                <a:gd name="connsiteX33" fmla="*/ 2607469 w 2824162"/>
                <a:gd name="connsiteY33" fmla="*/ 1140618 h 1181100"/>
                <a:gd name="connsiteX34" fmla="*/ 2655094 w 2824162"/>
                <a:gd name="connsiteY34" fmla="*/ 1166812 h 1181100"/>
                <a:gd name="connsiteX35" fmla="*/ 2697956 w 2824162"/>
                <a:gd name="connsiteY35" fmla="*/ 1181100 h 1181100"/>
                <a:gd name="connsiteX36" fmla="*/ 2740819 w 2824162"/>
                <a:gd name="connsiteY36" fmla="*/ 1173956 h 1181100"/>
                <a:gd name="connsiteX37" fmla="*/ 2788444 w 2824162"/>
                <a:gd name="connsiteY37" fmla="*/ 1138237 h 1181100"/>
                <a:gd name="connsiteX38" fmla="*/ 2824162 w 2824162"/>
                <a:gd name="connsiteY38" fmla="*/ 716756 h 1181100"/>
                <a:gd name="connsiteX39" fmla="*/ 2769394 w 2824162"/>
                <a:gd name="connsiteY39" fmla="*/ 792956 h 1181100"/>
                <a:gd name="connsiteX40" fmla="*/ 2743200 w 2824162"/>
                <a:gd name="connsiteY40" fmla="*/ 819150 h 1181100"/>
                <a:gd name="connsiteX41" fmla="*/ 2717006 w 2824162"/>
                <a:gd name="connsiteY41" fmla="*/ 835818 h 1181100"/>
                <a:gd name="connsiteX42" fmla="*/ 2681287 w 2824162"/>
                <a:gd name="connsiteY42" fmla="*/ 850106 h 1181100"/>
                <a:gd name="connsiteX43" fmla="*/ 2640806 w 2824162"/>
                <a:gd name="connsiteY43" fmla="*/ 857250 h 1181100"/>
                <a:gd name="connsiteX44" fmla="*/ 2555081 w 2824162"/>
                <a:gd name="connsiteY44" fmla="*/ 850106 h 1181100"/>
                <a:gd name="connsiteX45" fmla="*/ 2345531 w 2824162"/>
                <a:gd name="connsiteY45" fmla="*/ 823912 h 1181100"/>
                <a:gd name="connsiteX46" fmla="*/ 2035969 w 2824162"/>
                <a:gd name="connsiteY46" fmla="*/ 769143 h 1181100"/>
                <a:gd name="connsiteX47" fmla="*/ 1612106 w 2824162"/>
                <a:gd name="connsiteY47" fmla="*/ 664368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824162" h="1181100">
                  <a:moveTo>
                    <a:pt x="1612106" y="664368"/>
                  </a:moveTo>
                  <a:lnTo>
                    <a:pt x="1419225" y="609600"/>
                  </a:lnTo>
                  <a:lnTo>
                    <a:pt x="1204912" y="545306"/>
                  </a:lnTo>
                  <a:lnTo>
                    <a:pt x="1028700" y="483393"/>
                  </a:lnTo>
                  <a:lnTo>
                    <a:pt x="916781" y="438150"/>
                  </a:lnTo>
                  <a:lnTo>
                    <a:pt x="807244" y="388143"/>
                  </a:lnTo>
                  <a:lnTo>
                    <a:pt x="719137" y="340518"/>
                  </a:lnTo>
                  <a:lnTo>
                    <a:pt x="647700" y="295275"/>
                  </a:lnTo>
                  <a:lnTo>
                    <a:pt x="595312" y="254793"/>
                  </a:lnTo>
                  <a:lnTo>
                    <a:pt x="538162" y="202406"/>
                  </a:lnTo>
                  <a:lnTo>
                    <a:pt x="507206" y="164306"/>
                  </a:lnTo>
                  <a:lnTo>
                    <a:pt x="83344" y="0"/>
                  </a:lnTo>
                  <a:lnTo>
                    <a:pt x="54769" y="4762"/>
                  </a:lnTo>
                  <a:lnTo>
                    <a:pt x="28575" y="14287"/>
                  </a:lnTo>
                  <a:lnTo>
                    <a:pt x="14287" y="28575"/>
                  </a:lnTo>
                  <a:lnTo>
                    <a:pt x="2381" y="52387"/>
                  </a:lnTo>
                  <a:lnTo>
                    <a:pt x="0" y="83343"/>
                  </a:lnTo>
                  <a:lnTo>
                    <a:pt x="7144" y="116681"/>
                  </a:lnTo>
                  <a:lnTo>
                    <a:pt x="33337" y="166687"/>
                  </a:lnTo>
                  <a:lnTo>
                    <a:pt x="69056" y="216693"/>
                  </a:lnTo>
                  <a:lnTo>
                    <a:pt x="130969" y="285750"/>
                  </a:lnTo>
                  <a:lnTo>
                    <a:pt x="216694" y="361950"/>
                  </a:lnTo>
                  <a:lnTo>
                    <a:pt x="266700" y="402431"/>
                  </a:lnTo>
                  <a:lnTo>
                    <a:pt x="333375" y="447675"/>
                  </a:lnTo>
                  <a:lnTo>
                    <a:pt x="421481" y="502443"/>
                  </a:lnTo>
                  <a:lnTo>
                    <a:pt x="566737" y="571500"/>
                  </a:lnTo>
                  <a:lnTo>
                    <a:pt x="819150" y="666750"/>
                  </a:lnTo>
                  <a:lnTo>
                    <a:pt x="1166812" y="783431"/>
                  </a:lnTo>
                  <a:lnTo>
                    <a:pt x="1547812" y="890587"/>
                  </a:lnTo>
                  <a:lnTo>
                    <a:pt x="1890712" y="971550"/>
                  </a:lnTo>
                  <a:lnTo>
                    <a:pt x="2345531" y="1064418"/>
                  </a:lnTo>
                  <a:lnTo>
                    <a:pt x="2533650" y="1100137"/>
                  </a:lnTo>
                  <a:lnTo>
                    <a:pt x="2555081" y="1107281"/>
                  </a:lnTo>
                  <a:lnTo>
                    <a:pt x="2607469" y="1140618"/>
                  </a:lnTo>
                  <a:lnTo>
                    <a:pt x="2655094" y="1166812"/>
                  </a:lnTo>
                  <a:lnTo>
                    <a:pt x="2697956" y="1181100"/>
                  </a:lnTo>
                  <a:lnTo>
                    <a:pt x="2740819" y="1173956"/>
                  </a:lnTo>
                  <a:lnTo>
                    <a:pt x="2788444" y="1138237"/>
                  </a:lnTo>
                  <a:lnTo>
                    <a:pt x="2824162" y="716756"/>
                  </a:lnTo>
                  <a:lnTo>
                    <a:pt x="2769394" y="792956"/>
                  </a:lnTo>
                  <a:lnTo>
                    <a:pt x="2743200" y="819150"/>
                  </a:lnTo>
                  <a:lnTo>
                    <a:pt x="2717006" y="835818"/>
                  </a:lnTo>
                  <a:lnTo>
                    <a:pt x="2681287" y="850106"/>
                  </a:lnTo>
                  <a:lnTo>
                    <a:pt x="2640806" y="857250"/>
                  </a:lnTo>
                  <a:lnTo>
                    <a:pt x="2555081" y="850106"/>
                  </a:lnTo>
                  <a:lnTo>
                    <a:pt x="2345531" y="823912"/>
                  </a:lnTo>
                  <a:lnTo>
                    <a:pt x="2035969" y="769143"/>
                  </a:lnTo>
                  <a:lnTo>
                    <a:pt x="1612106" y="6643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62">
              <a:extLst>
                <a:ext uri="{FF2B5EF4-FFF2-40B4-BE49-F238E27FC236}">
                  <a16:creationId xmlns:a16="http://schemas.microsoft.com/office/drawing/2014/main" id="{85510903-01A1-4117-9D34-5954232F2561}"/>
                </a:ext>
              </a:extLst>
            </p:cNvPr>
            <p:cNvSpPr/>
            <p:nvPr/>
          </p:nvSpPr>
          <p:spPr>
            <a:xfrm rot="16200000">
              <a:off x="5663406" y="5068095"/>
              <a:ext cx="771525" cy="766762"/>
            </a:xfrm>
            <a:custGeom>
              <a:avLst/>
              <a:gdLst>
                <a:gd name="connsiteX0" fmla="*/ 697706 w 771525"/>
                <a:gd name="connsiteY0" fmla="*/ 176213 h 766763"/>
                <a:gd name="connsiteX1" fmla="*/ 623887 w 771525"/>
                <a:gd name="connsiteY1" fmla="*/ 311944 h 766763"/>
                <a:gd name="connsiteX2" fmla="*/ 552450 w 771525"/>
                <a:gd name="connsiteY2" fmla="*/ 447675 h 766763"/>
                <a:gd name="connsiteX3" fmla="*/ 514350 w 771525"/>
                <a:gd name="connsiteY3" fmla="*/ 521494 h 766763"/>
                <a:gd name="connsiteX4" fmla="*/ 488156 w 771525"/>
                <a:gd name="connsiteY4" fmla="*/ 576263 h 766763"/>
                <a:gd name="connsiteX5" fmla="*/ 481012 w 771525"/>
                <a:gd name="connsiteY5" fmla="*/ 604838 h 766763"/>
                <a:gd name="connsiteX6" fmla="*/ 481012 w 771525"/>
                <a:gd name="connsiteY6" fmla="*/ 640556 h 766763"/>
                <a:gd name="connsiteX7" fmla="*/ 483394 w 771525"/>
                <a:gd name="connsiteY7" fmla="*/ 664369 h 766763"/>
                <a:gd name="connsiteX8" fmla="*/ 495300 w 771525"/>
                <a:gd name="connsiteY8" fmla="*/ 695325 h 766763"/>
                <a:gd name="connsiteX9" fmla="*/ 561975 w 771525"/>
                <a:gd name="connsiteY9" fmla="*/ 766763 h 766763"/>
                <a:gd name="connsiteX10" fmla="*/ 0 w 771525"/>
                <a:gd name="connsiteY10" fmla="*/ 545306 h 766763"/>
                <a:gd name="connsiteX11" fmla="*/ 38100 w 771525"/>
                <a:gd name="connsiteY11" fmla="*/ 523875 h 766763"/>
                <a:gd name="connsiteX12" fmla="*/ 104775 w 771525"/>
                <a:gd name="connsiteY12" fmla="*/ 509588 h 766763"/>
                <a:gd name="connsiteX13" fmla="*/ 183356 w 771525"/>
                <a:gd name="connsiteY13" fmla="*/ 481013 h 766763"/>
                <a:gd name="connsiteX14" fmla="*/ 233362 w 771525"/>
                <a:gd name="connsiteY14" fmla="*/ 459581 h 766763"/>
                <a:gd name="connsiteX15" fmla="*/ 304800 w 771525"/>
                <a:gd name="connsiteY15" fmla="*/ 411956 h 766763"/>
                <a:gd name="connsiteX16" fmla="*/ 466725 w 771525"/>
                <a:gd name="connsiteY16" fmla="*/ 266700 h 766763"/>
                <a:gd name="connsiteX17" fmla="*/ 631031 w 771525"/>
                <a:gd name="connsiteY17" fmla="*/ 100013 h 766763"/>
                <a:gd name="connsiteX18" fmla="*/ 700087 w 771525"/>
                <a:gd name="connsiteY18" fmla="*/ 23813 h 766763"/>
                <a:gd name="connsiteX19" fmla="*/ 721519 w 771525"/>
                <a:gd name="connsiteY19" fmla="*/ 7144 h 766763"/>
                <a:gd name="connsiteX20" fmla="*/ 740569 w 771525"/>
                <a:gd name="connsiteY20" fmla="*/ 0 h 766763"/>
                <a:gd name="connsiteX21" fmla="*/ 754856 w 771525"/>
                <a:gd name="connsiteY21" fmla="*/ 0 h 766763"/>
                <a:gd name="connsiteX22" fmla="*/ 764381 w 771525"/>
                <a:gd name="connsiteY22" fmla="*/ 2381 h 766763"/>
                <a:gd name="connsiteX23" fmla="*/ 771525 w 771525"/>
                <a:gd name="connsiteY23" fmla="*/ 11906 h 766763"/>
                <a:gd name="connsiteX24" fmla="*/ 771525 w 771525"/>
                <a:gd name="connsiteY24" fmla="*/ 30956 h 766763"/>
                <a:gd name="connsiteX25" fmla="*/ 723900 w 771525"/>
                <a:gd name="connsiteY25" fmla="*/ 126206 h 766763"/>
                <a:gd name="connsiteX26" fmla="*/ 697706 w 771525"/>
                <a:gd name="connsiteY26" fmla="*/ 176213 h 76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71525" h="766763">
                  <a:moveTo>
                    <a:pt x="697706" y="176213"/>
                  </a:moveTo>
                  <a:lnTo>
                    <a:pt x="623887" y="311944"/>
                  </a:lnTo>
                  <a:lnTo>
                    <a:pt x="552450" y="447675"/>
                  </a:lnTo>
                  <a:lnTo>
                    <a:pt x="514350" y="521494"/>
                  </a:lnTo>
                  <a:lnTo>
                    <a:pt x="488156" y="576263"/>
                  </a:lnTo>
                  <a:lnTo>
                    <a:pt x="481012" y="604838"/>
                  </a:lnTo>
                  <a:lnTo>
                    <a:pt x="481012" y="640556"/>
                  </a:lnTo>
                  <a:lnTo>
                    <a:pt x="483394" y="664369"/>
                  </a:lnTo>
                  <a:lnTo>
                    <a:pt x="495300" y="695325"/>
                  </a:lnTo>
                  <a:lnTo>
                    <a:pt x="561975" y="766763"/>
                  </a:lnTo>
                  <a:lnTo>
                    <a:pt x="0" y="545306"/>
                  </a:lnTo>
                  <a:lnTo>
                    <a:pt x="38100" y="523875"/>
                  </a:lnTo>
                  <a:lnTo>
                    <a:pt x="104775" y="509588"/>
                  </a:lnTo>
                  <a:lnTo>
                    <a:pt x="183356" y="481013"/>
                  </a:lnTo>
                  <a:lnTo>
                    <a:pt x="233362" y="459581"/>
                  </a:lnTo>
                  <a:lnTo>
                    <a:pt x="304800" y="411956"/>
                  </a:lnTo>
                  <a:lnTo>
                    <a:pt x="466725" y="266700"/>
                  </a:lnTo>
                  <a:lnTo>
                    <a:pt x="631031" y="100013"/>
                  </a:lnTo>
                  <a:lnTo>
                    <a:pt x="700087" y="23813"/>
                  </a:lnTo>
                  <a:lnTo>
                    <a:pt x="721519" y="7144"/>
                  </a:lnTo>
                  <a:lnTo>
                    <a:pt x="740569" y="0"/>
                  </a:lnTo>
                  <a:lnTo>
                    <a:pt x="754856" y="0"/>
                  </a:lnTo>
                  <a:lnTo>
                    <a:pt x="764381" y="2381"/>
                  </a:lnTo>
                  <a:lnTo>
                    <a:pt x="771525" y="11906"/>
                  </a:lnTo>
                  <a:lnTo>
                    <a:pt x="771525" y="30956"/>
                  </a:lnTo>
                  <a:lnTo>
                    <a:pt x="723900" y="126206"/>
                  </a:lnTo>
                  <a:lnTo>
                    <a:pt x="697706" y="1762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63">
              <a:extLst>
                <a:ext uri="{FF2B5EF4-FFF2-40B4-BE49-F238E27FC236}">
                  <a16:creationId xmlns:a16="http://schemas.microsoft.com/office/drawing/2014/main" id="{E7F2AEF5-A98D-4D09-9E61-805A92872326}"/>
                </a:ext>
              </a:extLst>
            </p:cNvPr>
            <p:cNvSpPr/>
            <p:nvPr/>
          </p:nvSpPr>
          <p:spPr>
            <a:xfrm rot="16200000">
              <a:off x="3255169" y="2780507"/>
              <a:ext cx="4098925" cy="2090737"/>
            </a:xfrm>
            <a:custGeom>
              <a:avLst/>
              <a:gdLst>
                <a:gd name="connsiteX0" fmla="*/ 1872990 w 4099503"/>
                <a:gd name="connsiteY0" fmla="*/ 1611248 h 2090543"/>
                <a:gd name="connsiteX1" fmla="*/ 1655438 w 4099503"/>
                <a:gd name="connsiteY1" fmla="*/ 1526266 h 2090543"/>
                <a:gd name="connsiteX2" fmla="*/ 1465079 w 4099503"/>
                <a:gd name="connsiteY2" fmla="*/ 1444684 h 2090543"/>
                <a:gd name="connsiteX3" fmla="*/ 1223732 w 4099503"/>
                <a:gd name="connsiteY3" fmla="*/ 1322311 h 2090543"/>
                <a:gd name="connsiteX4" fmla="*/ 1080963 w 4099503"/>
                <a:gd name="connsiteY4" fmla="*/ 1240729 h 2090543"/>
                <a:gd name="connsiteX5" fmla="*/ 961989 w 4099503"/>
                <a:gd name="connsiteY5" fmla="*/ 1155748 h 2090543"/>
                <a:gd name="connsiteX6" fmla="*/ 826019 w 4099503"/>
                <a:gd name="connsiteY6" fmla="*/ 1046971 h 2090543"/>
                <a:gd name="connsiteX7" fmla="*/ 720642 w 4099503"/>
                <a:gd name="connsiteY7" fmla="*/ 958591 h 2090543"/>
                <a:gd name="connsiteX8" fmla="*/ 598269 w 4099503"/>
                <a:gd name="connsiteY8" fmla="*/ 843016 h 2090543"/>
                <a:gd name="connsiteX9" fmla="*/ 475896 w 4099503"/>
                <a:gd name="connsiteY9" fmla="*/ 713844 h 2090543"/>
                <a:gd name="connsiteX10" fmla="*/ 360321 w 4099503"/>
                <a:gd name="connsiteY10" fmla="*/ 577874 h 2090543"/>
                <a:gd name="connsiteX11" fmla="*/ 220951 w 4099503"/>
                <a:gd name="connsiteY11" fmla="*/ 397713 h 2090543"/>
                <a:gd name="connsiteX12" fmla="*/ 122373 w 4099503"/>
                <a:gd name="connsiteY12" fmla="*/ 244747 h 2090543"/>
                <a:gd name="connsiteX13" fmla="*/ 30593 w 4099503"/>
                <a:gd name="connsiteY13" fmla="*/ 88381 h 2090543"/>
                <a:gd name="connsiteX14" fmla="*/ 0 w 4099503"/>
                <a:gd name="connsiteY14" fmla="*/ 33993 h 2090543"/>
                <a:gd name="connsiteX15" fmla="*/ 0 w 4099503"/>
                <a:gd name="connsiteY15" fmla="*/ 20396 h 2090543"/>
                <a:gd name="connsiteX16" fmla="*/ 0 w 4099503"/>
                <a:gd name="connsiteY16" fmla="*/ 10198 h 2090543"/>
                <a:gd name="connsiteX17" fmla="*/ 3399 w 4099503"/>
                <a:gd name="connsiteY17" fmla="*/ 3400 h 2090543"/>
                <a:gd name="connsiteX18" fmla="*/ 20395 w 4099503"/>
                <a:gd name="connsiteY18" fmla="*/ 0 h 2090543"/>
                <a:gd name="connsiteX19" fmla="*/ 44190 w 4099503"/>
                <a:gd name="connsiteY19" fmla="*/ 6799 h 2090543"/>
                <a:gd name="connsiteX20" fmla="*/ 64586 w 4099503"/>
                <a:gd name="connsiteY20" fmla="*/ 20396 h 2090543"/>
                <a:gd name="connsiteX21" fmla="*/ 108776 w 4099503"/>
                <a:gd name="connsiteY21" fmla="*/ 81582 h 2090543"/>
                <a:gd name="connsiteX22" fmla="*/ 220951 w 4099503"/>
                <a:gd name="connsiteY22" fmla="*/ 227750 h 2090543"/>
                <a:gd name="connsiteX23" fmla="*/ 316131 w 4099503"/>
                <a:gd name="connsiteY23" fmla="*/ 343325 h 2090543"/>
                <a:gd name="connsiteX24" fmla="*/ 414709 w 4099503"/>
                <a:gd name="connsiteY24" fmla="*/ 452101 h 2090543"/>
                <a:gd name="connsiteX25" fmla="*/ 581273 w 4099503"/>
                <a:gd name="connsiteY25" fmla="*/ 615266 h 2090543"/>
                <a:gd name="connsiteX26" fmla="*/ 693448 w 4099503"/>
                <a:gd name="connsiteY26" fmla="*/ 710445 h 2090543"/>
                <a:gd name="connsiteX27" fmla="*/ 832818 w 4099503"/>
                <a:gd name="connsiteY27" fmla="*/ 822620 h 2090543"/>
                <a:gd name="connsiteX28" fmla="*/ 951792 w 4099503"/>
                <a:gd name="connsiteY28" fmla="*/ 907602 h 2090543"/>
                <a:gd name="connsiteX29" fmla="*/ 1084363 w 4099503"/>
                <a:gd name="connsiteY29" fmla="*/ 995982 h 2090543"/>
                <a:gd name="connsiteX30" fmla="*/ 1213534 w 4099503"/>
                <a:gd name="connsiteY30" fmla="*/ 1070766 h 2090543"/>
                <a:gd name="connsiteX31" fmla="*/ 1390296 w 4099503"/>
                <a:gd name="connsiteY31" fmla="*/ 1165945 h 2090543"/>
                <a:gd name="connsiteX32" fmla="*/ 1594251 w 4099503"/>
                <a:gd name="connsiteY32" fmla="*/ 1261124 h 2090543"/>
                <a:gd name="connsiteX33" fmla="*/ 1771012 w 4099503"/>
                <a:gd name="connsiteY33" fmla="*/ 1335908 h 2090543"/>
                <a:gd name="connsiteX34" fmla="*/ 1961371 w 4099503"/>
                <a:gd name="connsiteY34" fmla="*/ 1410692 h 2090543"/>
                <a:gd name="connsiteX35" fmla="*/ 2192520 w 4099503"/>
                <a:gd name="connsiteY35" fmla="*/ 1478677 h 2090543"/>
                <a:gd name="connsiteX36" fmla="*/ 2396476 w 4099503"/>
                <a:gd name="connsiteY36" fmla="*/ 1536464 h 2090543"/>
                <a:gd name="connsiteX37" fmla="*/ 2600431 w 4099503"/>
                <a:gd name="connsiteY37" fmla="*/ 1580655 h 2090543"/>
                <a:gd name="connsiteX38" fmla="*/ 2855375 w 4099503"/>
                <a:gd name="connsiteY38" fmla="*/ 1628244 h 2090543"/>
                <a:gd name="connsiteX39" fmla="*/ 3079726 w 4099503"/>
                <a:gd name="connsiteY39" fmla="*/ 1658837 h 2090543"/>
                <a:gd name="connsiteX40" fmla="*/ 3358465 w 4099503"/>
                <a:gd name="connsiteY40" fmla="*/ 1692830 h 2090543"/>
                <a:gd name="connsiteX41" fmla="*/ 3613409 w 4099503"/>
                <a:gd name="connsiteY41" fmla="*/ 1709826 h 2090543"/>
                <a:gd name="connsiteX42" fmla="*/ 3722186 w 4099503"/>
                <a:gd name="connsiteY42" fmla="*/ 1706427 h 2090543"/>
                <a:gd name="connsiteX43" fmla="*/ 3783372 w 4099503"/>
                <a:gd name="connsiteY43" fmla="*/ 1696229 h 2090543"/>
                <a:gd name="connsiteX44" fmla="*/ 3827563 w 4099503"/>
                <a:gd name="connsiteY44" fmla="*/ 1679233 h 2090543"/>
                <a:gd name="connsiteX45" fmla="*/ 3881951 w 4099503"/>
                <a:gd name="connsiteY45" fmla="*/ 1641841 h 2090543"/>
                <a:gd name="connsiteX46" fmla="*/ 3953335 w 4099503"/>
                <a:gd name="connsiteY46" fmla="*/ 1584054 h 2090543"/>
                <a:gd name="connsiteX47" fmla="*/ 4021320 w 4099503"/>
                <a:gd name="connsiteY47" fmla="*/ 1522867 h 2090543"/>
                <a:gd name="connsiteX48" fmla="*/ 4041716 w 4099503"/>
                <a:gd name="connsiteY48" fmla="*/ 1505871 h 2090543"/>
                <a:gd name="connsiteX49" fmla="*/ 4068910 w 4099503"/>
                <a:gd name="connsiteY49" fmla="*/ 1502472 h 2090543"/>
                <a:gd name="connsiteX50" fmla="*/ 4089305 w 4099503"/>
                <a:gd name="connsiteY50" fmla="*/ 1512669 h 2090543"/>
                <a:gd name="connsiteX51" fmla="*/ 4096104 w 4099503"/>
                <a:gd name="connsiteY51" fmla="*/ 1526266 h 2090543"/>
                <a:gd name="connsiteX52" fmla="*/ 4099503 w 4099503"/>
                <a:gd name="connsiteY52" fmla="*/ 1543263 h 2090543"/>
                <a:gd name="connsiteX53" fmla="*/ 4092705 w 4099503"/>
                <a:gd name="connsiteY53" fmla="*/ 1597651 h 2090543"/>
                <a:gd name="connsiteX54" fmla="*/ 4062111 w 4099503"/>
                <a:gd name="connsiteY54" fmla="*/ 1740420 h 2090543"/>
                <a:gd name="connsiteX55" fmla="*/ 4014522 w 4099503"/>
                <a:gd name="connsiteY55" fmla="*/ 1879789 h 2090543"/>
                <a:gd name="connsiteX56" fmla="*/ 3977130 w 4099503"/>
                <a:gd name="connsiteY56" fmla="*/ 1947774 h 2090543"/>
                <a:gd name="connsiteX57" fmla="*/ 3888749 w 4099503"/>
                <a:gd name="connsiteY57" fmla="*/ 2053151 h 2090543"/>
                <a:gd name="connsiteX58" fmla="*/ 3861555 w 4099503"/>
                <a:gd name="connsiteY58" fmla="*/ 2083745 h 2090543"/>
                <a:gd name="connsiteX59" fmla="*/ 3841160 w 4099503"/>
                <a:gd name="connsiteY59" fmla="*/ 2090543 h 2090543"/>
                <a:gd name="connsiteX60" fmla="*/ 3820764 w 4099503"/>
                <a:gd name="connsiteY60" fmla="*/ 2090543 h 2090543"/>
                <a:gd name="connsiteX61" fmla="*/ 3773174 w 4099503"/>
                <a:gd name="connsiteY61" fmla="*/ 2076946 h 2090543"/>
                <a:gd name="connsiteX62" fmla="*/ 3722186 w 4099503"/>
                <a:gd name="connsiteY62" fmla="*/ 2042953 h 2090543"/>
                <a:gd name="connsiteX63" fmla="*/ 3701790 w 4099503"/>
                <a:gd name="connsiteY63" fmla="*/ 2025957 h 2090543"/>
                <a:gd name="connsiteX64" fmla="*/ 3644003 w 4099503"/>
                <a:gd name="connsiteY64" fmla="*/ 2015759 h 2090543"/>
                <a:gd name="connsiteX65" fmla="*/ 3375461 w 4099503"/>
                <a:gd name="connsiteY65" fmla="*/ 1981767 h 2090543"/>
                <a:gd name="connsiteX66" fmla="*/ 3045734 w 4099503"/>
                <a:gd name="connsiteY66" fmla="*/ 1923979 h 2090543"/>
                <a:gd name="connsiteX67" fmla="*/ 2834980 w 4099503"/>
                <a:gd name="connsiteY67" fmla="*/ 1879789 h 2090543"/>
                <a:gd name="connsiteX68" fmla="*/ 2559640 w 4099503"/>
                <a:gd name="connsiteY68" fmla="*/ 1822002 h 2090543"/>
                <a:gd name="connsiteX69" fmla="*/ 2342087 w 4099503"/>
                <a:gd name="connsiteY69" fmla="*/ 1764214 h 2090543"/>
                <a:gd name="connsiteX70" fmla="*/ 2015759 w 4099503"/>
                <a:gd name="connsiteY70" fmla="*/ 1662237 h 2090543"/>
                <a:gd name="connsiteX71" fmla="*/ 1872990 w 4099503"/>
                <a:gd name="connsiteY71" fmla="*/ 1611248 h 209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099503" h="2090543">
                  <a:moveTo>
                    <a:pt x="1872990" y="1611248"/>
                  </a:moveTo>
                  <a:lnTo>
                    <a:pt x="1655438" y="1526266"/>
                  </a:lnTo>
                  <a:lnTo>
                    <a:pt x="1465079" y="1444684"/>
                  </a:lnTo>
                  <a:lnTo>
                    <a:pt x="1223732" y="1322311"/>
                  </a:lnTo>
                  <a:lnTo>
                    <a:pt x="1080963" y="1240729"/>
                  </a:lnTo>
                  <a:lnTo>
                    <a:pt x="961989" y="1155748"/>
                  </a:lnTo>
                  <a:lnTo>
                    <a:pt x="826019" y="1046971"/>
                  </a:lnTo>
                  <a:lnTo>
                    <a:pt x="720642" y="958591"/>
                  </a:lnTo>
                  <a:lnTo>
                    <a:pt x="598269" y="843016"/>
                  </a:lnTo>
                  <a:lnTo>
                    <a:pt x="475896" y="713844"/>
                  </a:lnTo>
                  <a:lnTo>
                    <a:pt x="360321" y="577874"/>
                  </a:lnTo>
                  <a:lnTo>
                    <a:pt x="220951" y="397713"/>
                  </a:lnTo>
                  <a:lnTo>
                    <a:pt x="122373" y="244747"/>
                  </a:lnTo>
                  <a:lnTo>
                    <a:pt x="30593" y="88381"/>
                  </a:lnTo>
                  <a:lnTo>
                    <a:pt x="0" y="33993"/>
                  </a:lnTo>
                  <a:lnTo>
                    <a:pt x="0" y="20396"/>
                  </a:lnTo>
                  <a:lnTo>
                    <a:pt x="0" y="10198"/>
                  </a:lnTo>
                  <a:lnTo>
                    <a:pt x="3399" y="3400"/>
                  </a:lnTo>
                  <a:lnTo>
                    <a:pt x="20395" y="0"/>
                  </a:lnTo>
                  <a:lnTo>
                    <a:pt x="44190" y="6799"/>
                  </a:lnTo>
                  <a:lnTo>
                    <a:pt x="64586" y="20396"/>
                  </a:lnTo>
                  <a:lnTo>
                    <a:pt x="108776" y="81582"/>
                  </a:lnTo>
                  <a:lnTo>
                    <a:pt x="220951" y="227750"/>
                  </a:lnTo>
                  <a:lnTo>
                    <a:pt x="316131" y="343325"/>
                  </a:lnTo>
                  <a:lnTo>
                    <a:pt x="414709" y="452101"/>
                  </a:lnTo>
                  <a:lnTo>
                    <a:pt x="581273" y="615266"/>
                  </a:lnTo>
                  <a:lnTo>
                    <a:pt x="693448" y="710445"/>
                  </a:lnTo>
                  <a:lnTo>
                    <a:pt x="832818" y="822620"/>
                  </a:lnTo>
                  <a:lnTo>
                    <a:pt x="951792" y="907602"/>
                  </a:lnTo>
                  <a:lnTo>
                    <a:pt x="1084363" y="995982"/>
                  </a:lnTo>
                  <a:lnTo>
                    <a:pt x="1213534" y="1070766"/>
                  </a:lnTo>
                  <a:lnTo>
                    <a:pt x="1390296" y="1165945"/>
                  </a:lnTo>
                  <a:lnTo>
                    <a:pt x="1594251" y="1261124"/>
                  </a:lnTo>
                  <a:lnTo>
                    <a:pt x="1771012" y="1335908"/>
                  </a:lnTo>
                  <a:lnTo>
                    <a:pt x="1961371" y="1410692"/>
                  </a:lnTo>
                  <a:lnTo>
                    <a:pt x="2192520" y="1478677"/>
                  </a:lnTo>
                  <a:lnTo>
                    <a:pt x="2396476" y="1536464"/>
                  </a:lnTo>
                  <a:lnTo>
                    <a:pt x="2600431" y="1580655"/>
                  </a:lnTo>
                  <a:lnTo>
                    <a:pt x="2855375" y="1628244"/>
                  </a:lnTo>
                  <a:lnTo>
                    <a:pt x="3079726" y="1658837"/>
                  </a:lnTo>
                  <a:lnTo>
                    <a:pt x="3358465" y="1692830"/>
                  </a:lnTo>
                  <a:lnTo>
                    <a:pt x="3613409" y="1709826"/>
                  </a:lnTo>
                  <a:lnTo>
                    <a:pt x="3722186" y="1706427"/>
                  </a:lnTo>
                  <a:lnTo>
                    <a:pt x="3783372" y="1696229"/>
                  </a:lnTo>
                  <a:lnTo>
                    <a:pt x="3827563" y="1679233"/>
                  </a:lnTo>
                  <a:lnTo>
                    <a:pt x="3881951" y="1641841"/>
                  </a:lnTo>
                  <a:lnTo>
                    <a:pt x="3953335" y="1584054"/>
                  </a:lnTo>
                  <a:lnTo>
                    <a:pt x="4021320" y="1522867"/>
                  </a:lnTo>
                  <a:lnTo>
                    <a:pt x="4041716" y="1505871"/>
                  </a:lnTo>
                  <a:lnTo>
                    <a:pt x="4068910" y="1502472"/>
                  </a:lnTo>
                  <a:lnTo>
                    <a:pt x="4089305" y="1512669"/>
                  </a:lnTo>
                  <a:lnTo>
                    <a:pt x="4096104" y="1526266"/>
                  </a:lnTo>
                  <a:lnTo>
                    <a:pt x="4099503" y="1543263"/>
                  </a:lnTo>
                  <a:lnTo>
                    <a:pt x="4092705" y="1597651"/>
                  </a:lnTo>
                  <a:lnTo>
                    <a:pt x="4062111" y="1740420"/>
                  </a:lnTo>
                  <a:lnTo>
                    <a:pt x="4014522" y="1879789"/>
                  </a:lnTo>
                  <a:lnTo>
                    <a:pt x="3977130" y="1947774"/>
                  </a:lnTo>
                  <a:lnTo>
                    <a:pt x="3888749" y="2053151"/>
                  </a:lnTo>
                  <a:lnTo>
                    <a:pt x="3861555" y="2083745"/>
                  </a:lnTo>
                  <a:lnTo>
                    <a:pt x="3841160" y="2090543"/>
                  </a:lnTo>
                  <a:lnTo>
                    <a:pt x="3820764" y="2090543"/>
                  </a:lnTo>
                  <a:lnTo>
                    <a:pt x="3773174" y="2076946"/>
                  </a:lnTo>
                  <a:lnTo>
                    <a:pt x="3722186" y="2042953"/>
                  </a:lnTo>
                  <a:lnTo>
                    <a:pt x="3701790" y="2025957"/>
                  </a:lnTo>
                  <a:lnTo>
                    <a:pt x="3644003" y="2015759"/>
                  </a:lnTo>
                  <a:lnTo>
                    <a:pt x="3375461" y="1981767"/>
                  </a:lnTo>
                  <a:lnTo>
                    <a:pt x="3045734" y="1923979"/>
                  </a:lnTo>
                  <a:lnTo>
                    <a:pt x="2834980" y="1879789"/>
                  </a:lnTo>
                  <a:lnTo>
                    <a:pt x="2559640" y="1822002"/>
                  </a:lnTo>
                  <a:lnTo>
                    <a:pt x="2342087" y="1764214"/>
                  </a:lnTo>
                  <a:lnTo>
                    <a:pt x="2015759" y="1662237"/>
                  </a:lnTo>
                  <a:lnTo>
                    <a:pt x="1872990" y="161124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F6928EB8-28B4-42C4-AC2A-1BCE7C073CD8}"/>
              </a:ext>
            </a:extLst>
          </p:cNvPr>
          <p:cNvGrpSpPr>
            <a:grpSpLocks/>
          </p:cNvGrpSpPr>
          <p:nvPr/>
        </p:nvGrpSpPr>
        <p:grpSpPr bwMode="auto">
          <a:xfrm>
            <a:off x="2751138" y="1624013"/>
            <a:ext cx="4467225" cy="4098925"/>
            <a:chOff x="2751138" y="1624013"/>
            <a:chExt cx="4467225" cy="4098925"/>
          </a:xfrm>
        </p:grpSpPr>
        <p:sp>
          <p:nvSpPr>
            <p:cNvPr id="22" name="フリーフォーム 54">
              <a:extLst>
                <a:ext uri="{FF2B5EF4-FFF2-40B4-BE49-F238E27FC236}">
                  <a16:creationId xmlns:a16="http://schemas.microsoft.com/office/drawing/2014/main" id="{06A501D0-8900-4D4B-A5CA-577FB8A40BD6}"/>
                </a:ext>
              </a:extLst>
            </p:cNvPr>
            <p:cNvSpPr/>
            <p:nvPr/>
          </p:nvSpPr>
          <p:spPr>
            <a:xfrm>
              <a:off x="2847975" y="1695450"/>
              <a:ext cx="1171575" cy="1557338"/>
            </a:xfrm>
            <a:custGeom>
              <a:avLst/>
              <a:gdLst>
                <a:gd name="connsiteX0" fmla="*/ 592931 w 1171575"/>
                <a:gd name="connsiteY0" fmla="*/ 652463 h 1557338"/>
                <a:gd name="connsiteX1" fmla="*/ 433388 w 1171575"/>
                <a:gd name="connsiteY1" fmla="*/ 900113 h 1557338"/>
                <a:gd name="connsiteX2" fmla="*/ 295275 w 1171575"/>
                <a:gd name="connsiteY2" fmla="*/ 1104900 h 1557338"/>
                <a:gd name="connsiteX3" fmla="*/ 235744 w 1171575"/>
                <a:gd name="connsiteY3" fmla="*/ 1190625 h 1557338"/>
                <a:gd name="connsiteX4" fmla="*/ 188119 w 1171575"/>
                <a:gd name="connsiteY4" fmla="*/ 1254919 h 1557338"/>
                <a:gd name="connsiteX5" fmla="*/ 169069 w 1171575"/>
                <a:gd name="connsiteY5" fmla="*/ 1271588 h 1557338"/>
                <a:gd name="connsiteX6" fmla="*/ 128588 w 1171575"/>
                <a:gd name="connsiteY6" fmla="*/ 1300163 h 1557338"/>
                <a:gd name="connsiteX7" fmla="*/ 104775 w 1171575"/>
                <a:gd name="connsiteY7" fmla="*/ 1316831 h 1557338"/>
                <a:gd name="connsiteX8" fmla="*/ 61913 w 1171575"/>
                <a:gd name="connsiteY8" fmla="*/ 1366838 h 1557338"/>
                <a:gd name="connsiteX9" fmla="*/ 21431 w 1171575"/>
                <a:gd name="connsiteY9" fmla="*/ 1423988 h 1557338"/>
                <a:gd name="connsiteX10" fmla="*/ 0 w 1171575"/>
                <a:gd name="connsiteY10" fmla="*/ 1462088 h 1557338"/>
                <a:gd name="connsiteX11" fmla="*/ 166688 w 1171575"/>
                <a:gd name="connsiteY11" fmla="*/ 1557338 h 1557338"/>
                <a:gd name="connsiteX12" fmla="*/ 311944 w 1171575"/>
                <a:gd name="connsiteY12" fmla="*/ 1362075 h 1557338"/>
                <a:gd name="connsiteX13" fmla="*/ 447675 w 1171575"/>
                <a:gd name="connsiteY13" fmla="*/ 1176338 h 1557338"/>
                <a:gd name="connsiteX14" fmla="*/ 554831 w 1171575"/>
                <a:gd name="connsiteY14" fmla="*/ 1028700 h 1557338"/>
                <a:gd name="connsiteX15" fmla="*/ 621506 w 1171575"/>
                <a:gd name="connsiteY15" fmla="*/ 933450 h 1557338"/>
                <a:gd name="connsiteX16" fmla="*/ 688181 w 1171575"/>
                <a:gd name="connsiteY16" fmla="*/ 838200 h 1557338"/>
                <a:gd name="connsiteX17" fmla="*/ 738188 w 1171575"/>
                <a:gd name="connsiteY17" fmla="*/ 769144 h 1557338"/>
                <a:gd name="connsiteX18" fmla="*/ 804863 w 1171575"/>
                <a:gd name="connsiteY18" fmla="*/ 685800 h 1557338"/>
                <a:gd name="connsiteX19" fmla="*/ 866775 w 1171575"/>
                <a:gd name="connsiteY19" fmla="*/ 616744 h 1557338"/>
                <a:gd name="connsiteX20" fmla="*/ 923925 w 1171575"/>
                <a:gd name="connsiteY20" fmla="*/ 557213 h 1557338"/>
                <a:gd name="connsiteX21" fmla="*/ 978694 w 1171575"/>
                <a:gd name="connsiteY21" fmla="*/ 507206 h 1557338"/>
                <a:gd name="connsiteX22" fmla="*/ 1016794 w 1171575"/>
                <a:gd name="connsiteY22" fmla="*/ 476250 h 1557338"/>
                <a:gd name="connsiteX23" fmla="*/ 1059656 w 1171575"/>
                <a:gd name="connsiteY23" fmla="*/ 447675 h 1557338"/>
                <a:gd name="connsiteX24" fmla="*/ 1104900 w 1171575"/>
                <a:gd name="connsiteY24" fmla="*/ 421481 h 1557338"/>
                <a:gd name="connsiteX25" fmla="*/ 1143000 w 1171575"/>
                <a:gd name="connsiteY25" fmla="*/ 395288 h 1557338"/>
                <a:gd name="connsiteX26" fmla="*/ 1166813 w 1171575"/>
                <a:gd name="connsiteY26" fmla="*/ 366713 h 1557338"/>
                <a:gd name="connsiteX27" fmla="*/ 1171575 w 1171575"/>
                <a:gd name="connsiteY27" fmla="*/ 350044 h 1557338"/>
                <a:gd name="connsiteX28" fmla="*/ 1171575 w 1171575"/>
                <a:gd name="connsiteY28" fmla="*/ 330994 h 1557338"/>
                <a:gd name="connsiteX29" fmla="*/ 1166813 w 1171575"/>
                <a:gd name="connsiteY29" fmla="*/ 311944 h 1557338"/>
                <a:gd name="connsiteX30" fmla="*/ 1154906 w 1171575"/>
                <a:gd name="connsiteY30" fmla="*/ 295275 h 1557338"/>
                <a:gd name="connsiteX31" fmla="*/ 1128713 w 1171575"/>
                <a:gd name="connsiteY31" fmla="*/ 266700 h 1557338"/>
                <a:gd name="connsiteX32" fmla="*/ 1078706 w 1171575"/>
                <a:gd name="connsiteY32" fmla="*/ 207169 h 1557338"/>
                <a:gd name="connsiteX33" fmla="*/ 1028700 w 1171575"/>
                <a:gd name="connsiteY33" fmla="*/ 157163 h 1557338"/>
                <a:gd name="connsiteX34" fmla="*/ 990600 w 1171575"/>
                <a:gd name="connsiteY34" fmla="*/ 121444 h 1557338"/>
                <a:gd name="connsiteX35" fmla="*/ 950119 w 1171575"/>
                <a:gd name="connsiteY35" fmla="*/ 90488 h 1557338"/>
                <a:gd name="connsiteX36" fmla="*/ 914400 w 1171575"/>
                <a:gd name="connsiteY36" fmla="*/ 64294 h 1557338"/>
                <a:gd name="connsiteX37" fmla="*/ 876300 w 1171575"/>
                <a:gd name="connsiteY37" fmla="*/ 42863 h 1557338"/>
                <a:gd name="connsiteX38" fmla="*/ 840581 w 1171575"/>
                <a:gd name="connsiteY38" fmla="*/ 30956 h 1557338"/>
                <a:gd name="connsiteX39" fmla="*/ 809625 w 1171575"/>
                <a:gd name="connsiteY39" fmla="*/ 21431 h 1557338"/>
                <a:gd name="connsiteX40" fmla="*/ 771525 w 1171575"/>
                <a:gd name="connsiteY40" fmla="*/ 16669 h 1557338"/>
                <a:gd name="connsiteX41" fmla="*/ 747713 w 1171575"/>
                <a:gd name="connsiteY41" fmla="*/ 9525 h 1557338"/>
                <a:gd name="connsiteX42" fmla="*/ 714375 w 1171575"/>
                <a:gd name="connsiteY42" fmla="*/ 0 h 1557338"/>
                <a:gd name="connsiteX43" fmla="*/ 697706 w 1171575"/>
                <a:gd name="connsiteY43" fmla="*/ 0 h 1557338"/>
                <a:gd name="connsiteX44" fmla="*/ 683419 w 1171575"/>
                <a:gd name="connsiteY44" fmla="*/ 4763 h 1557338"/>
                <a:gd name="connsiteX45" fmla="*/ 678656 w 1171575"/>
                <a:gd name="connsiteY45" fmla="*/ 11906 h 1557338"/>
                <a:gd name="connsiteX46" fmla="*/ 681038 w 1171575"/>
                <a:gd name="connsiteY46" fmla="*/ 33338 h 1557338"/>
                <a:gd name="connsiteX47" fmla="*/ 688181 w 1171575"/>
                <a:gd name="connsiteY47" fmla="*/ 52388 h 1557338"/>
                <a:gd name="connsiteX48" fmla="*/ 709613 w 1171575"/>
                <a:gd name="connsiteY48" fmla="*/ 78581 h 1557338"/>
                <a:gd name="connsiteX49" fmla="*/ 738188 w 1171575"/>
                <a:gd name="connsiteY49" fmla="*/ 114300 h 1557338"/>
                <a:gd name="connsiteX50" fmla="*/ 759619 w 1171575"/>
                <a:gd name="connsiteY50" fmla="*/ 154781 h 1557338"/>
                <a:gd name="connsiteX51" fmla="*/ 773906 w 1171575"/>
                <a:gd name="connsiteY51" fmla="*/ 190500 h 1557338"/>
                <a:gd name="connsiteX52" fmla="*/ 778669 w 1171575"/>
                <a:gd name="connsiteY52" fmla="*/ 219075 h 1557338"/>
                <a:gd name="connsiteX53" fmla="*/ 778669 w 1171575"/>
                <a:gd name="connsiteY53" fmla="*/ 264319 h 1557338"/>
                <a:gd name="connsiteX54" fmla="*/ 766763 w 1171575"/>
                <a:gd name="connsiteY54" fmla="*/ 314325 h 1557338"/>
                <a:gd name="connsiteX55" fmla="*/ 740569 w 1171575"/>
                <a:gd name="connsiteY55" fmla="*/ 383381 h 1557338"/>
                <a:gd name="connsiteX56" fmla="*/ 707231 w 1171575"/>
                <a:gd name="connsiteY56" fmla="*/ 457200 h 1557338"/>
                <a:gd name="connsiteX57" fmla="*/ 652463 w 1171575"/>
                <a:gd name="connsiteY57" fmla="*/ 557213 h 1557338"/>
                <a:gd name="connsiteX58" fmla="*/ 592931 w 1171575"/>
                <a:gd name="connsiteY58" fmla="*/ 652463 h 1557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171575" h="1557338">
                  <a:moveTo>
                    <a:pt x="592931" y="652463"/>
                  </a:moveTo>
                  <a:lnTo>
                    <a:pt x="433388" y="900113"/>
                  </a:lnTo>
                  <a:lnTo>
                    <a:pt x="295275" y="1104900"/>
                  </a:lnTo>
                  <a:lnTo>
                    <a:pt x="235744" y="1190625"/>
                  </a:lnTo>
                  <a:lnTo>
                    <a:pt x="188119" y="1254919"/>
                  </a:lnTo>
                  <a:lnTo>
                    <a:pt x="169069" y="1271588"/>
                  </a:lnTo>
                  <a:lnTo>
                    <a:pt x="128588" y="1300163"/>
                  </a:lnTo>
                  <a:lnTo>
                    <a:pt x="104775" y="1316831"/>
                  </a:lnTo>
                  <a:lnTo>
                    <a:pt x="61913" y="1366838"/>
                  </a:lnTo>
                  <a:lnTo>
                    <a:pt x="21431" y="1423988"/>
                  </a:lnTo>
                  <a:lnTo>
                    <a:pt x="0" y="1462088"/>
                  </a:lnTo>
                  <a:lnTo>
                    <a:pt x="166688" y="1557338"/>
                  </a:lnTo>
                  <a:lnTo>
                    <a:pt x="311944" y="1362075"/>
                  </a:lnTo>
                  <a:lnTo>
                    <a:pt x="447675" y="1176338"/>
                  </a:lnTo>
                  <a:lnTo>
                    <a:pt x="554831" y="1028700"/>
                  </a:lnTo>
                  <a:lnTo>
                    <a:pt x="621506" y="933450"/>
                  </a:lnTo>
                  <a:lnTo>
                    <a:pt x="688181" y="838200"/>
                  </a:lnTo>
                  <a:lnTo>
                    <a:pt x="738188" y="769144"/>
                  </a:lnTo>
                  <a:lnTo>
                    <a:pt x="804863" y="685800"/>
                  </a:lnTo>
                  <a:lnTo>
                    <a:pt x="866775" y="616744"/>
                  </a:lnTo>
                  <a:lnTo>
                    <a:pt x="923925" y="557213"/>
                  </a:lnTo>
                  <a:lnTo>
                    <a:pt x="978694" y="507206"/>
                  </a:lnTo>
                  <a:lnTo>
                    <a:pt x="1016794" y="476250"/>
                  </a:lnTo>
                  <a:lnTo>
                    <a:pt x="1059656" y="447675"/>
                  </a:lnTo>
                  <a:lnTo>
                    <a:pt x="1104900" y="421481"/>
                  </a:lnTo>
                  <a:lnTo>
                    <a:pt x="1143000" y="395288"/>
                  </a:lnTo>
                  <a:lnTo>
                    <a:pt x="1166813" y="366713"/>
                  </a:lnTo>
                  <a:lnTo>
                    <a:pt x="1171575" y="350044"/>
                  </a:lnTo>
                  <a:lnTo>
                    <a:pt x="1171575" y="330994"/>
                  </a:lnTo>
                  <a:lnTo>
                    <a:pt x="1166813" y="311944"/>
                  </a:lnTo>
                  <a:lnTo>
                    <a:pt x="1154906" y="295275"/>
                  </a:lnTo>
                  <a:lnTo>
                    <a:pt x="1128713" y="266700"/>
                  </a:lnTo>
                  <a:lnTo>
                    <a:pt x="1078706" y="207169"/>
                  </a:lnTo>
                  <a:lnTo>
                    <a:pt x="1028700" y="157163"/>
                  </a:lnTo>
                  <a:lnTo>
                    <a:pt x="990600" y="121444"/>
                  </a:lnTo>
                  <a:lnTo>
                    <a:pt x="950119" y="90488"/>
                  </a:lnTo>
                  <a:lnTo>
                    <a:pt x="914400" y="64294"/>
                  </a:lnTo>
                  <a:lnTo>
                    <a:pt x="876300" y="42863"/>
                  </a:lnTo>
                  <a:lnTo>
                    <a:pt x="840581" y="30956"/>
                  </a:lnTo>
                  <a:lnTo>
                    <a:pt x="809625" y="21431"/>
                  </a:lnTo>
                  <a:lnTo>
                    <a:pt x="771525" y="16669"/>
                  </a:lnTo>
                  <a:lnTo>
                    <a:pt x="747713" y="9525"/>
                  </a:lnTo>
                  <a:lnTo>
                    <a:pt x="714375" y="0"/>
                  </a:lnTo>
                  <a:lnTo>
                    <a:pt x="697706" y="0"/>
                  </a:lnTo>
                  <a:lnTo>
                    <a:pt x="683419" y="4763"/>
                  </a:lnTo>
                  <a:lnTo>
                    <a:pt x="678656" y="11906"/>
                  </a:lnTo>
                  <a:lnTo>
                    <a:pt x="681038" y="33338"/>
                  </a:lnTo>
                  <a:lnTo>
                    <a:pt x="688181" y="52388"/>
                  </a:lnTo>
                  <a:lnTo>
                    <a:pt x="709613" y="78581"/>
                  </a:lnTo>
                  <a:lnTo>
                    <a:pt x="738188" y="114300"/>
                  </a:lnTo>
                  <a:lnTo>
                    <a:pt x="759619" y="154781"/>
                  </a:lnTo>
                  <a:lnTo>
                    <a:pt x="773906" y="190500"/>
                  </a:lnTo>
                  <a:lnTo>
                    <a:pt x="778669" y="219075"/>
                  </a:lnTo>
                  <a:lnTo>
                    <a:pt x="778669" y="264319"/>
                  </a:lnTo>
                  <a:lnTo>
                    <a:pt x="766763" y="314325"/>
                  </a:lnTo>
                  <a:lnTo>
                    <a:pt x="740569" y="383381"/>
                  </a:lnTo>
                  <a:lnTo>
                    <a:pt x="707231" y="457200"/>
                  </a:lnTo>
                  <a:lnTo>
                    <a:pt x="652463" y="557213"/>
                  </a:lnTo>
                  <a:lnTo>
                    <a:pt x="592931" y="652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55">
              <a:extLst>
                <a:ext uri="{FF2B5EF4-FFF2-40B4-BE49-F238E27FC236}">
                  <a16:creationId xmlns:a16="http://schemas.microsoft.com/office/drawing/2014/main" id="{9499A009-B8C2-4DED-9FCC-2B52E72CB6CE}"/>
                </a:ext>
              </a:extLst>
            </p:cNvPr>
            <p:cNvSpPr/>
            <p:nvPr/>
          </p:nvSpPr>
          <p:spPr>
            <a:xfrm>
              <a:off x="2824163" y="3017838"/>
              <a:ext cx="904875" cy="882650"/>
            </a:xfrm>
            <a:custGeom>
              <a:avLst/>
              <a:gdLst>
                <a:gd name="connsiteX0" fmla="*/ 676275 w 904875"/>
                <a:gd name="connsiteY0" fmla="*/ 495300 h 883444"/>
                <a:gd name="connsiteX1" fmla="*/ 490537 w 904875"/>
                <a:gd name="connsiteY1" fmla="*/ 302419 h 883444"/>
                <a:gd name="connsiteX2" fmla="*/ 342900 w 904875"/>
                <a:gd name="connsiteY2" fmla="*/ 152400 h 883444"/>
                <a:gd name="connsiteX3" fmla="*/ 269081 w 904875"/>
                <a:gd name="connsiteY3" fmla="*/ 76200 h 883444"/>
                <a:gd name="connsiteX4" fmla="*/ 128587 w 904875"/>
                <a:gd name="connsiteY4" fmla="*/ 0 h 883444"/>
                <a:gd name="connsiteX5" fmla="*/ 64293 w 904875"/>
                <a:gd name="connsiteY5" fmla="*/ 78581 h 883444"/>
                <a:gd name="connsiteX6" fmla="*/ 19050 w 904875"/>
                <a:gd name="connsiteY6" fmla="*/ 150019 h 883444"/>
                <a:gd name="connsiteX7" fmla="*/ 4762 w 904875"/>
                <a:gd name="connsiteY7" fmla="*/ 183356 h 883444"/>
                <a:gd name="connsiteX8" fmla="*/ 0 w 904875"/>
                <a:gd name="connsiteY8" fmla="*/ 209550 h 883444"/>
                <a:gd name="connsiteX9" fmla="*/ 4762 w 904875"/>
                <a:gd name="connsiteY9" fmla="*/ 240506 h 883444"/>
                <a:gd name="connsiteX10" fmla="*/ 11906 w 904875"/>
                <a:gd name="connsiteY10" fmla="*/ 259556 h 883444"/>
                <a:gd name="connsiteX11" fmla="*/ 26193 w 904875"/>
                <a:gd name="connsiteY11" fmla="*/ 278606 h 883444"/>
                <a:gd name="connsiteX12" fmla="*/ 35718 w 904875"/>
                <a:gd name="connsiteY12" fmla="*/ 288131 h 883444"/>
                <a:gd name="connsiteX13" fmla="*/ 52387 w 904875"/>
                <a:gd name="connsiteY13" fmla="*/ 297656 h 883444"/>
                <a:gd name="connsiteX14" fmla="*/ 76200 w 904875"/>
                <a:gd name="connsiteY14" fmla="*/ 309562 h 883444"/>
                <a:gd name="connsiteX15" fmla="*/ 119062 w 904875"/>
                <a:gd name="connsiteY15" fmla="*/ 321469 h 883444"/>
                <a:gd name="connsiteX16" fmla="*/ 145256 w 904875"/>
                <a:gd name="connsiteY16" fmla="*/ 330994 h 883444"/>
                <a:gd name="connsiteX17" fmla="*/ 271462 w 904875"/>
                <a:gd name="connsiteY17" fmla="*/ 411956 h 883444"/>
                <a:gd name="connsiteX18" fmla="*/ 426243 w 904875"/>
                <a:gd name="connsiteY18" fmla="*/ 528637 h 883444"/>
                <a:gd name="connsiteX19" fmla="*/ 523875 w 904875"/>
                <a:gd name="connsiteY19" fmla="*/ 607219 h 883444"/>
                <a:gd name="connsiteX20" fmla="*/ 604837 w 904875"/>
                <a:gd name="connsiteY20" fmla="*/ 681037 h 883444"/>
                <a:gd name="connsiteX21" fmla="*/ 692943 w 904875"/>
                <a:gd name="connsiteY21" fmla="*/ 766762 h 883444"/>
                <a:gd name="connsiteX22" fmla="*/ 809625 w 904875"/>
                <a:gd name="connsiteY22" fmla="*/ 883444 h 883444"/>
                <a:gd name="connsiteX23" fmla="*/ 904875 w 904875"/>
                <a:gd name="connsiteY23" fmla="*/ 752475 h 883444"/>
                <a:gd name="connsiteX24" fmla="*/ 802481 w 904875"/>
                <a:gd name="connsiteY24" fmla="*/ 631031 h 883444"/>
                <a:gd name="connsiteX25" fmla="*/ 676275 w 904875"/>
                <a:gd name="connsiteY25" fmla="*/ 495300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04875" h="883444">
                  <a:moveTo>
                    <a:pt x="676275" y="495300"/>
                  </a:moveTo>
                  <a:lnTo>
                    <a:pt x="490537" y="302419"/>
                  </a:lnTo>
                  <a:lnTo>
                    <a:pt x="342900" y="152400"/>
                  </a:lnTo>
                  <a:lnTo>
                    <a:pt x="269081" y="76200"/>
                  </a:lnTo>
                  <a:lnTo>
                    <a:pt x="128587" y="0"/>
                  </a:lnTo>
                  <a:lnTo>
                    <a:pt x="64293" y="78581"/>
                  </a:lnTo>
                  <a:lnTo>
                    <a:pt x="19050" y="150019"/>
                  </a:lnTo>
                  <a:lnTo>
                    <a:pt x="4762" y="183356"/>
                  </a:lnTo>
                  <a:lnTo>
                    <a:pt x="0" y="209550"/>
                  </a:lnTo>
                  <a:lnTo>
                    <a:pt x="4762" y="240506"/>
                  </a:lnTo>
                  <a:lnTo>
                    <a:pt x="11906" y="259556"/>
                  </a:lnTo>
                  <a:lnTo>
                    <a:pt x="26193" y="278606"/>
                  </a:lnTo>
                  <a:lnTo>
                    <a:pt x="35718" y="288131"/>
                  </a:lnTo>
                  <a:lnTo>
                    <a:pt x="52387" y="297656"/>
                  </a:lnTo>
                  <a:lnTo>
                    <a:pt x="76200" y="309562"/>
                  </a:lnTo>
                  <a:lnTo>
                    <a:pt x="119062" y="321469"/>
                  </a:lnTo>
                  <a:lnTo>
                    <a:pt x="145256" y="330994"/>
                  </a:lnTo>
                  <a:lnTo>
                    <a:pt x="271462" y="411956"/>
                  </a:lnTo>
                  <a:lnTo>
                    <a:pt x="426243" y="528637"/>
                  </a:lnTo>
                  <a:lnTo>
                    <a:pt x="523875" y="607219"/>
                  </a:lnTo>
                  <a:lnTo>
                    <a:pt x="604837" y="681037"/>
                  </a:lnTo>
                  <a:lnTo>
                    <a:pt x="692943" y="766762"/>
                  </a:lnTo>
                  <a:lnTo>
                    <a:pt x="809625" y="883444"/>
                  </a:lnTo>
                  <a:lnTo>
                    <a:pt x="904875" y="752475"/>
                  </a:lnTo>
                  <a:lnTo>
                    <a:pt x="802481" y="631031"/>
                  </a:lnTo>
                  <a:lnTo>
                    <a:pt x="676275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56">
              <a:extLst>
                <a:ext uri="{FF2B5EF4-FFF2-40B4-BE49-F238E27FC236}">
                  <a16:creationId xmlns:a16="http://schemas.microsoft.com/office/drawing/2014/main" id="{6773A99B-37CD-4EC3-A474-ED9C17B3A49E}"/>
                </a:ext>
              </a:extLst>
            </p:cNvPr>
            <p:cNvSpPr/>
            <p:nvPr/>
          </p:nvSpPr>
          <p:spPr>
            <a:xfrm>
              <a:off x="2886075" y="2233613"/>
              <a:ext cx="1804988" cy="2613025"/>
            </a:xfrm>
            <a:custGeom>
              <a:avLst/>
              <a:gdLst>
                <a:gd name="connsiteX0" fmla="*/ 1006180 w 1805005"/>
                <a:gd name="connsiteY0" fmla="*/ 1046971 h 2614028"/>
                <a:gd name="connsiteX1" fmla="*/ 890605 w 1805005"/>
                <a:gd name="connsiteY1" fmla="*/ 1237329 h 2614028"/>
                <a:gd name="connsiteX2" fmla="*/ 741038 w 1805005"/>
                <a:gd name="connsiteY2" fmla="*/ 1482075 h 2614028"/>
                <a:gd name="connsiteX3" fmla="*/ 601668 w 1805005"/>
                <a:gd name="connsiteY3" fmla="*/ 1716624 h 2614028"/>
                <a:gd name="connsiteX4" fmla="*/ 363720 w 1805005"/>
                <a:gd name="connsiteY4" fmla="*/ 2076945 h 2614028"/>
                <a:gd name="connsiteX5" fmla="*/ 173362 w 1805005"/>
                <a:gd name="connsiteY5" fmla="*/ 2359084 h 2614028"/>
                <a:gd name="connsiteX6" fmla="*/ 0 w 1805005"/>
                <a:gd name="connsiteY6" fmla="*/ 2614028 h 2614028"/>
                <a:gd name="connsiteX7" fmla="*/ 197157 w 1805005"/>
                <a:gd name="connsiteY7" fmla="*/ 2600431 h 2614028"/>
                <a:gd name="connsiteX8" fmla="*/ 329728 w 1805005"/>
                <a:gd name="connsiteY8" fmla="*/ 2403274 h 2614028"/>
                <a:gd name="connsiteX9" fmla="*/ 520086 w 1805005"/>
                <a:gd name="connsiteY9" fmla="*/ 2138132 h 2614028"/>
                <a:gd name="connsiteX10" fmla="*/ 632261 w 1805005"/>
                <a:gd name="connsiteY10" fmla="*/ 1981766 h 2614028"/>
                <a:gd name="connsiteX11" fmla="*/ 894004 w 1805005"/>
                <a:gd name="connsiteY11" fmla="*/ 1618046 h 2614028"/>
                <a:gd name="connsiteX12" fmla="*/ 1060568 w 1805005"/>
                <a:gd name="connsiteY12" fmla="*/ 1390295 h 2614028"/>
                <a:gd name="connsiteX13" fmla="*/ 1148948 w 1805005"/>
                <a:gd name="connsiteY13" fmla="*/ 1264523 h 2614028"/>
                <a:gd name="connsiteX14" fmla="*/ 1254325 w 1805005"/>
                <a:gd name="connsiteY14" fmla="*/ 1121754 h 2614028"/>
                <a:gd name="connsiteX15" fmla="*/ 1335908 w 1805005"/>
                <a:gd name="connsiteY15" fmla="*/ 1009579 h 2614028"/>
                <a:gd name="connsiteX16" fmla="*/ 1468479 w 1805005"/>
                <a:gd name="connsiteY16" fmla="*/ 826019 h 2614028"/>
                <a:gd name="connsiteX17" fmla="*/ 1624844 w 1805005"/>
                <a:gd name="connsiteY17" fmla="*/ 618664 h 2614028"/>
                <a:gd name="connsiteX18" fmla="*/ 1716624 w 1805005"/>
                <a:gd name="connsiteY18" fmla="*/ 492892 h 2614028"/>
                <a:gd name="connsiteX19" fmla="*/ 1733621 w 1805005"/>
                <a:gd name="connsiteY19" fmla="*/ 475895 h 2614028"/>
                <a:gd name="connsiteX20" fmla="*/ 1767613 w 1805005"/>
                <a:gd name="connsiteY20" fmla="*/ 455500 h 2614028"/>
                <a:gd name="connsiteX21" fmla="*/ 1791408 w 1805005"/>
                <a:gd name="connsiteY21" fmla="*/ 428306 h 2614028"/>
                <a:gd name="connsiteX22" fmla="*/ 1801606 w 1805005"/>
                <a:gd name="connsiteY22" fmla="*/ 404511 h 2614028"/>
                <a:gd name="connsiteX23" fmla="*/ 1805005 w 1805005"/>
                <a:gd name="connsiteY23" fmla="*/ 384116 h 2614028"/>
                <a:gd name="connsiteX24" fmla="*/ 1805005 w 1805005"/>
                <a:gd name="connsiteY24" fmla="*/ 373918 h 2614028"/>
                <a:gd name="connsiteX25" fmla="*/ 1791408 w 1805005"/>
                <a:gd name="connsiteY25" fmla="*/ 343324 h 2614028"/>
                <a:gd name="connsiteX26" fmla="*/ 1757415 w 1805005"/>
                <a:gd name="connsiteY26" fmla="*/ 275339 h 2614028"/>
                <a:gd name="connsiteX27" fmla="*/ 1730221 w 1805005"/>
                <a:gd name="connsiteY27" fmla="*/ 227750 h 2614028"/>
                <a:gd name="connsiteX28" fmla="*/ 1696229 w 1805005"/>
                <a:gd name="connsiteY28" fmla="*/ 180160 h 2614028"/>
                <a:gd name="connsiteX29" fmla="*/ 1665635 w 1805005"/>
                <a:gd name="connsiteY29" fmla="*/ 152966 h 2614028"/>
                <a:gd name="connsiteX30" fmla="*/ 1641841 w 1805005"/>
                <a:gd name="connsiteY30" fmla="*/ 132571 h 2614028"/>
                <a:gd name="connsiteX31" fmla="*/ 1607848 w 1805005"/>
                <a:gd name="connsiteY31" fmla="*/ 112175 h 2614028"/>
                <a:gd name="connsiteX32" fmla="*/ 1546661 w 1805005"/>
                <a:gd name="connsiteY32" fmla="*/ 84981 h 2614028"/>
                <a:gd name="connsiteX33" fmla="*/ 1441285 w 1805005"/>
                <a:gd name="connsiteY33" fmla="*/ 37391 h 2614028"/>
                <a:gd name="connsiteX34" fmla="*/ 1386896 w 1805005"/>
                <a:gd name="connsiteY34" fmla="*/ 13597 h 2614028"/>
                <a:gd name="connsiteX35" fmla="*/ 1359702 w 1805005"/>
                <a:gd name="connsiteY35" fmla="*/ 3399 h 2614028"/>
                <a:gd name="connsiteX36" fmla="*/ 1339307 w 1805005"/>
                <a:gd name="connsiteY36" fmla="*/ 0 h 2614028"/>
                <a:gd name="connsiteX37" fmla="*/ 1332508 w 1805005"/>
                <a:gd name="connsiteY37" fmla="*/ 10197 h 2614028"/>
                <a:gd name="connsiteX38" fmla="*/ 1335908 w 1805005"/>
                <a:gd name="connsiteY38" fmla="*/ 30593 h 2614028"/>
                <a:gd name="connsiteX39" fmla="*/ 1346105 w 1805005"/>
                <a:gd name="connsiteY39" fmla="*/ 54388 h 2614028"/>
                <a:gd name="connsiteX40" fmla="*/ 1359702 w 1805005"/>
                <a:gd name="connsiteY40" fmla="*/ 67985 h 2614028"/>
                <a:gd name="connsiteX41" fmla="*/ 1383497 w 1805005"/>
                <a:gd name="connsiteY41" fmla="*/ 84981 h 2614028"/>
                <a:gd name="connsiteX42" fmla="*/ 1403893 w 1805005"/>
                <a:gd name="connsiteY42" fmla="*/ 105376 h 2614028"/>
                <a:gd name="connsiteX43" fmla="*/ 1417490 w 1805005"/>
                <a:gd name="connsiteY43" fmla="*/ 125772 h 2614028"/>
                <a:gd name="connsiteX44" fmla="*/ 1431087 w 1805005"/>
                <a:gd name="connsiteY44" fmla="*/ 156365 h 2614028"/>
                <a:gd name="connsiteX45" fmla="*/ 1441285 w 1805005"/>
                <a:gd name="connsiteY45" fmla="*/ 186959 h 2614028"/>
                <a:gd name="connsiteX46" fmla="*/ 1444684 w 1805005"/>
                <a:gd name="connsiteY46" fmla="*/ 214153 h 2614028"/>
                <a:gd name="connsiteX47" fmla="*/ 1444684 w 1805005"/>
                <a:gd name="connsiteY47" fmla="*/ 251545 h 2614028"/>
                <a:gd name="connsiteX48" fmla="*/ 1431087 w 1805005"/>
                <a:gd name="connsiteY48" fmla="*/ 292336 h 2614028"/>
                <a:gd name="connsiteX49" fmla="*/ 1291717 w 1805005"/>
                <a:gd name="connsiteY49" fmla="*/ 557478 h 2614028"/>
                <a:gd name="connsiteX50" fmla="*/ 1036773 w 1805005"/>
                <a:gd name="connsiteY50" fmla="*/ 1002780 h 2614028"/>
                <a:gd name="connsiteX51" fmla="*/ 1006180 w 1805005"/>
                <a:gd name="connsiteY51" fmla="*/ 1046971 h 2614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805005" h="2614028">
                  <a:moveTo>
                    <a:pt x="1006180" y="1046971"/>
                  </a:moveTo>
                  <a:lnTo>
                    <a:pt x="890605" y="1237329"/>
                  </a:lnTo>
                  <a:lnTo>
                    <a:pt x="741038" y="1482075"/>
                  </a:lnTo>
                  <a:lnTo>
                    <a:pt x="601668" y="1716624"/>
                  </a:lnTo>
                  <a:lnTo>
                    <a:pt x="363720" y="2076945"/>
                  </a:lnTo>
                  <a:lnTo>
                    <a:pt x="173362" y="2359084"/>
                  </a:lnTo>
                  <a:lnTo>
                    <a:pt x="0" y="2614028"/>
                  </a:lnTo>
                  <a:lnTo>
                    <a:pt x="197157" y="2600431"/>
                  </a:lnTo>
                  <a:lnTo>
                    <a:pt x="329728" y="2403274"/>
                  </a:lnTo>
                  <a:lnTo>
                    <a:pt x="520086" y="2138132"/>
                  </a:lnTo>
                  <a:lnTo>
                    <a:pt x="632261" y="1981766"/>
                  </a:lnTo>
                  <a:lnTo>
                    <a:pt x="894004" y="1618046"/>
                  </a:lnTo>
                  <a:lnTo>
                    <a:pt x="1060568" y="1390295"/>
                  </a:lnTo>
                  <a:lnTo>
                    <a:pt x="1148948" y="1264523"/>
                  </a:lnTo>
                  <a:lnTo>
                    <a:pt x="1254325" y="1121754"/>
                  </a:lnTo>
                  <a:lnTo>
                    <a:pt x="1335908" y="1009579"/>
                  </a:lnTo>
                  <a:lnTo>
                    <a:pt x="1468479" y="826019"/>
                  </a:lnTo>
                  <a:lnTo>
                    <a:pt x="1624844" y="618664"/>
                  </a:lnTo>
                  <a:lnTo>
                    <a:pt x="1716624" y="492892"/>
                  </a:lnTo>
                  <a:lnTo>
                    <a:pt x="1733621" y="475895"/>
                  </a:lnTo>
                  <a:lnTo>
                    <a:pt x="1767613" y="455500"/>
                  </a:lnTo>
                  <a:lnTo>
                    <a:pt x="1791408" y="428306"/>
                  </a:lnTo>
                  <a:lnTo>
                    <a:pt x="1801606" y="404511"/>
                  </a:lnTo>
                  <a:lnTo>
                    <a:pt x="1805005" y="384116"/>
                  </a:lnTo>
                  <a:lnTo>
                    <a:pt x="1805005" y="373918"/>
                  </a:lnTo>
                  <a:lnTo>
                    <a:pt x="1791408" y="343324"/>
                  </a:lnTo>
                  <a:lnTo>
                    <a:pt x="1757415" y="275339"/>
                  </a:lnTo>
                  <a:lnTo>
                    <a:pt x="1730221" y="227750"/>
                  </a:lnTo>
                  <a:lnTo>
                    <a:pt x="1696229" y="180160"/>
                  </a:lnTo>
                  <a:lnTo>
                    <a:pt x="1665635" y="152966"/>
                  </a:lnTo>
                  <a:lnTo>
                    <a:pt x="1641841" y="132571"/>
                  </a:lnTo>
                  <a:lnTo>
                    <a:pt x="1607848" y="112175"/>
                  </a:lnTo>
                  <a:lnTo>
                    <a:pt x="1546661" y="84981"/>
                  </a:lnTo>
                  <a:lnTo>
                    <a:pt x="1441285" y="37391"/>
                  </a:lnTo>
                  <a:lnTo>
                    <a:pt x="1386896" y="13597"/>
                  </a:lnTo>
                  <a:lnTo>
                    <a:pt x="1359702" y="3399"/>
                  </a:lnTo>
                  <a:lnTo>
                    <a:pt x="1339307" y="0"/>
                  </a:lnTo>
                  <a:lnTo>
                    <a:pt x="1332508" y="10197"/>
                  </a:lnTo>
                  <a:lnTo>
                    <a:pt x="1335908" y="30593"/>
                  </a:lnTo>
                  <a:lnTo>
                    <a:pt x="1346105" y="54388"/>
                  </a:lnTo>
                  <a:lnTo>
                    <a:pt x="1359702" y="67985"/>
                  </a:lnTo>
                  <a:lnTo>
                    <a:pt x="1383497" y="84981"/>
                  </a:lnTo>
                  <a:lnTo>
                    <a:pt x="1403893" y="105376"/>
                  </a:lnTo>
                  <a:lnTo>
                    <a:pt x="1417490" y="125772"/>
                  </a:lnTo>
                  <a:lnTo>
                    <a:pt x="1431087" y="156365"/>
                  </a:lnTo>
                  <a:lnTo>
                    <a:pt x="1441285" y="186959"/>
                  </a:lnTo>
                  <a:lnTo>
                    <a:pt x="1444684" y="214153"/>
                  </a:lnTo>
                  <a:lnTo>
                    <a:pt x="1444684" y="251545"/>
                  </a:lnTo>
                  <a:lnTo>
                    <a:pt x="1431087" y="292336"/>
                  </a:lnTo>
                  <a:lnTo>
                    <a:pt x="1291717" y="557478"/>
                  </a:lnTo>
                  <a:lnTo>
                    <a:pt x="1036773" y="1002780"/>
                  </a:lnTo>
                  <a:lnTo>
                    <a:pt x="1006180" y="104697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57">
              <a:extLst>
                <a:ext uri="{FF2B5EF4-FFF2-40B4-BE49-F238E27FC236}">
                  <a16:creationId xmlns:a16="http://schemas.microsoft.com/office/drawing/2014/main" id="{9FFCF786-EA33-463B-AA10-C2DB25E57A50}"/>
                </a:ext>
              </a:extLst>
            </p:cNvPr>
            <p:cNvSpPr/>
            <p:nvPr/>
          </p:nvSpPr>
          <p:spPr>
            <a:xfrm>
              <a:off x="2751138" y="4275138"/>
              <a:ext cx="1762125" cy="844550"/>
            </a:xfrm>
            <a:custGeom>
              <a:avLst/>
              <a:gdLst>
                <a:gd name="connsiteX0" fmla="*/ 1140619 w 1762125"/>
                <a:gd name="connsiteY0" fmla="*/ 214312 h 845344"/>
                <a:gd name="connsiteX1" fmla="*/ 702469 w 1762125"/>
                <a:gd name="connsiteY1" fmla="*/ 366712 h 845344"/>
                <a:gd name="connsiteX2" fmla="*/ 366712 w 1762125"/>
                <a:gd name="connsiteY2" fmla="*/ 478631 h 845344"/>
                <a:gd name="connsiteX3" fmla="*/ 202406 w 1762125"/>
                <a:gd name="connsiteY3" fmla="*/ 492919 h 845344"/>
                <a:gd name="connsiteX4" fmla="*/ 107156 w 1762125"/>
                <a:gd name="connsiteY4" fmla="*/ 492919 h 845344"/>
                <a:gd name="connsiteX5" fmla="*/ 38100 w 1762125"/>
                <a:gd name="connsiteY5" fmla="*/ 495300 h 845344"/>
                <a:gd name="connsiteX6" fmla="*/ 19050 w 1762125"/>
                <a:gd name="connsiteY6" fmla="*/ 502444 h 845344"/>
                <a:gd name="connsiteX7" fmla="*/ 9525 w 1762125"/>
                <a:gd name="connsiteY7" fmla="*/ 514350 h 845344"/>
                <a:gd name="connsiteX8" fmla="*/ 0 w 1762125"/>
                <a:gd name="connsiteY8" fmla="*/ 531019 h 845344"/>
                <a:gd name="connsiteX9" fmla="*/ 2381 w 1762125"/>
                <a:gd name="connsiteY9" fmla="*/ 564356 h 845344"/>
                <a:gd name="connsiteX10" fmla="*/ 9525 w 1762125"/>
                <a:gd name="connsiteY10" fmla="*/ 588169 h 845344"/>
                <a:gd name="connsiteX11" fmla="*/ 40481 w 1762125"/>
                <a:gd name="connsiteY11" fmla="*/ 631031 h 845344"/>
                <a:gd name="connsiteX12" fmla="*/ 90487 w 1762125"/>
                <a:gd name="connsiteY12" fmla="*/ 692944 h 845344"/>
                <a:gd name="connsiteX13" fmla="*/ 140494 w 1762125"/>
                <a:gd name="connsiteY13" fmla="*/ 745331 h 845344"/>
                <a:gd name="connsiteX14" fmla="*/ 183356 w 1762125"/>
                <a:gd name="connsiteY14" fmla="*/ 785812 h 845344"/>
                <a:gd name="connsiteX15" fmla="*/ 211931 w 1762125"/>
                <a:gd name="connsiteY15" fmla="*/ 814387 h 845344"/>
                <a:gd name="connsiteX16" fmla="*/ 238125 w 1762125"/>
                <a:gd name="connsiteY16" fmla="*/ 833437 h 845344"/>
                <a:gd name="connsiteX17" fmla="*/ 259556 w 1762125"/>
                <a:gd name="connsiteY17" fmla="*/ 842962 h 845344"/>
                <a:gd name="connsiteX18" fmla="*/ 280987 w 1762125"/>
                <a:gd name="connsiteY18" fmla="*/ 845344 h 845344"/>
                <a:gd name="connsiteX19" fmla="*/ 319087 w 1762125"/>
                <a:gd name="connsiteY19" fmla="*/ 838200 h 845344"/>
                <a:gd name="connsiteX20" fmla="*/ 354806 w 1762125"/>
                <a:gd name="connsiteY20" fmla="*/ 814387 h 845344"/>
                <a:gd name="connsiteX21" fmla="*/ 390525 w 1762125"/>
                <a:gd name="connsiteY21" fmla="*/ 785812 h 845344"/>
                <a:gd name="connsiteX22" fmla="*/ 435769 w 1762125"/>
                <a:gd name="connsiteY22" fmla="*/ 752475 h 845344"/>
                <a:gd name="connsiteX23" fmla="*/ 676275 w 1762125"/>
                <a:gd name="connsiteY23" fmla="*/ 614362 h 845344"/>
                <a:gd name="connsiteX24" fmla="*/ 1083469 w 1762125"/>
                <a:gd name="connsiteY24" fmla="*/ 414337 h 845344"/>
                <a:gd name="connsiteX25" fmla="*/ 1433512 w 1762125"/>
                <a:gd name="connsiteY25" fmla="*/ 238125 h 845344"/>
                <a:gd name="connsiteX26" fmla="*/ 1762125 w 1762125"/>
                <a:gd name="connsiteY26" fmla="*/ 76200 h 845344"/>
                <a:gd name="connsiteX27" fmla="*/ 1724025 w 1762125"/>
                <a:gd name="connsiteY27" fmla="*/ 0 h 845344"/>
                <a:gd name="connsiteX28" fmla="*/ 1502569 w 1762125"/>
                <a:gd name="connsiteY28" fmla="*/ 83344 h 845344"/>
                <a:gd name="connsiteX29" fmla="*/ 1140619 w 1762125"/>
                <a:gd name="connsiteY29" fmla="*/ 214312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62125" h="845344">
                  <a:moveTo>
                    <a:pt x="1140619" y="214312"/>
                  </a:moveTo>
                  <a:lnTo>
                    <a:pt x="702469" y="366712"/>
                  </a:lnTo>
                  <a:lnTo>
                    <a:pt x="366712" y="478631"/>
                  </a:lnTo>
                  <a:lnTo>
                    <a:pt x="202406" y="492919"/>
                  </a:lnTo>
                  <a:lnTo>
                    <a:pt x="107156" y="492919"/>
                  </a:lnTo>
                  <a:lnTo>
                    <a:pt x="38100" y="495300"/>
                  </a:lnTo>
                  <a:lnTo>
                    <a:pt x="19050" y="502444"/>
                  </a:lnTo>
                  <a:lnTo>
                    <a:pt x="9525" y="514350"/>
                  </a:lnTo>
                  <a:lnTo>
                    <a:pt x="0" y="531019"/>
                  </a:lnTo>
                  <a:lnTo>
                    <a:pt x="2381" y="564356"/>
                  </a:lnTo>
                  <a:lnTo>
                    <a:pt x="9525" y="588169"/>
                  </a:lnTo>
                  <a:lnTo>
                    <a:pt x="40481" y="631031"/>
                  </a:lnTo>
                  <a:lnTo>
                    <a:pt x="90487" y="692944"/>
                  </a:lnTo>
                  <a:lnTo>
                    <a:pt x="140494" y="745331"/>
                  </a:lnTo>
                  <a:lnTo>
                    <a:pt x="183356" y="785812"/>
                  </a:lnTo>
                  <a:lnTo>
                    <a:pt x="211931" y="814387"/>
                  </a:lnTo>
                  <a:lnTo>
                    <a:pt x="238125" y="833437"/>
                  </a:lnTo>
                  <a:lnTo>
                    <a:pt x="259556" y="842962"/>
                  </a:lnTo>
                  <a:lnTo>
                    <a:pt x="280987" y="845344"/>
                  </a:lnTo>
                  <a:lnTo>
                    <a:pt x="319087" y="838200"/>
                  </a:lnTo>
                  <a:lnTo>
                    <a:pt x="354806" y="814387"/>
                  </a:lnTo>
                  <a:lnTo>
                    <a:pt x="390525" y="785812"/>
                  </a:lnTo>
                  <a:lnTo>
                    <a:pt x="435769" y="752475"/>
                  </a:lnTo>
                  <a:lnTo>
                    <a:pt x="676275" y="614362"/>
                  </a:lnTo>
                  <a:lnTo>
                    <a:pt x="1083469" y="414337"/>
                  </a:lnTo>
                  <a:lnTo>
                    <a:pt x="1433512" y="238125"/>
                  </a:lnTo>
                  <a:lnTo>
                    <a:pt x="1762125" y="76200"/>
                  </a:lnTo>
                  <a:lnTo>
                    <a:pt x="1724025" y="0"/>
                  </a:lnTo>
                  <a:lnTo>
                    <a:pt x="1502569" y="83344"/>
                  </a:lnTo>
                  <a:lnTo>
                    <a:pt x="1140619" y="214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58">
              <a:extLst>
                <a:ext uri="{FF2B5EF4-FFF2-40B4-BE49-F238E27FC236}">
                  <a16:creationId xmlns:a16="http://schemas.microsoft.com/office/drawing/2014/main" id="{AFF90ADC-6CE8-4FC1-91B6-EDFFD25FC7A7}"/>
                </a:ext>
              </a:extLst>
            </p:cNvPr>
            <p:cNvSpPr/>
            <p:nvPr/>
          </p:nvSpPr>
          <p:spPr>
            <a:xfrm>
              <a:off x="4017963" y="3770313"/>
              <a:ext cx="749300" cy="1025525"/>
            </a:xfrm>
            <a:custGeom>
              <a:avLst/>
              <a:gdLst>
                <a:gd name="connsiteX0" fmla="*/ 211931 w 750094"/>
                <a:gd name="connsiteY0" fmla="*/ 354806 h 1026319"/>
                <a:gd name="connsiteX1" fmla="*/ 285750 w 750094"/>
                <a:gd name="connsiteY1" fmla="*/ 478631 h 1026319"/>
                <a:gd name="connsiteX2" fmla="*/ 333375 w 750094"/>
                <a:gd name="connsiteY2" fmla="*/ 566737 h 1026319"/>
                <a:gd name="connsiteX3" fmla="*/ 366712 w 750094"/>
                <a:gd name="connsiteY3" fmla="*/ 628650 h 1026319"/>
                <a:gd name="connsiteX4" fmla="*/ 404812 w 750094"/>
                <a:gd name="connsiteY4" fmla="*/ 745331 h 1026319"/>
                <a:gd name="connsiteX5" fmla="*/ 442912 w 750094"/>
                <a:gd name="connsiteY5" fmla="*/ 840581 h 1026319"/>
                <a:gd name="connsiteX6" fmla="*/ 464344 w 750094"/>
                <a:gd name="connsiteY6" fmla="*/ 895350 h 1026319"/>
                <a:gd name="connsiteX7" fmla="*/ 481012 w 750094"/>
                <a:gd name="connsiteY7" fmla="*/ 931069 h 1026319"/>
                <a:gd name="connsiteX8" fmla="*/ 500062 w 750094"/>
                <a:gd name="connsiteY8" fmla="*/ 959644 h 1026319"/>
                <a:gd name="connsiteX9" fmla="*/ 523875 w 750094"/>
                <a:gd name="connsiteY9" fmla="*/ 985837 h 1026319"/>
                <a:gd name="connsiteX10" fmla="*/ 542925 w 750094"/>
                <a:gd name="connsiteY10" fmla="*/ 1000125 h 1026319"/>
                <a:gd name="connsiteX11" fmla="*/ 566737 w 750094"/>
                <a:gd name="connsiteY11" fmla="*/ 1012031 h 1026319"/>
                <a:gd name="connsiteX12" fmla="*/ 600075 w 750094"/>
                <a:gd name="connsiteY12" fmla="*/ 1021556 h 1026319"/>
                <a:gd name="connsiteX13" fmla="*/ 638175 w 750094"/>
                <a:gd name="connsiteY13" fmla="*/ 1026319 h 1026319"/>
                <a:gd name="connsiteX14" fmla="*/ 676275 w 750094"/>
                <a:gd name="connsiteY14" fmla="*/ 1014412 h 1026319"/>
                <a:gd name="connsiteX15" fmla="*/ 704850 w 750094"/>
                <a:gd name="connsiteY15" fmla="*/ 997744 h 1026319"/>
                <a:gd name="connsiteX16" fmla="*/ 726281 w 750094"/>
                <a:gd name="connsiteY16" fmla="*/ 976312 h 1026319"/>
                <a:gd name="connsiteX17" fmla="*/ 738187 w 750094"/>
                <a:gd name="connsiteY17" fmla="*/ 950119 h 1026319"/>
                <a:gd name="connsiteX18" fmla="*/ 745331 w 750094"/>
                <a:gd name="connsiteY18" fmla="*/ 919162 h 1026319"/>
                <a:gd name="connsiteX19" fmla="*/ 750094 w 750094"/>
                <a:gd name="connsiteY19" fmla="*/ 871537 h 1026319"/>
                <a:gd name="connsiteX20" fmla="*/ 750094 w 750094"/>
                <a:gd name="connsiteY20" fmla="*/ 842962 h 1026319"/>
                <a:gd name="connsiteX21" fmla="*/ 738187 w 750094"/>
                <a:gd name="connsiteY21" fmla="*/ 757237 h 1026319"/>
                <a:gd name="connsiteX22" fmla="*/ 711994 w 750094"/>
                <a:gd name="connsiteY22" fmla="*/ 654844 h 1026319"/>
                <a:gd name="connsiteX23" fmla="*/ 669131 w 750094"/>
                <a:gd name="connsiteY23" fmla="*/ 540544 h 1026319"/>
                <a:gd name="connsiteX24" fmla="*/ 619125 w 750094"/>
                <a:gd name="connsiteY24" fmla="*/ 438150 h 1026319"/>
                <a:gd name="connsiteX25" fmla="*/ 597694 w 750094"/>
                <a:gd name="connsiteY25" fmla="*/ 400050 h 1026319"/>
                <a:gd name="connsiteX26" fmla="*/ 531019 w 750094"/>
                <a:gd name="connsiteY26" fmla="*/ 342900 h 1026319"/>
                <a:gd name="connsiteX27" fmla="*/ 490537 w 750094"/>
                <a:gd name="connsiteY27" fmla="*/ 304800 h 1026319"/>
                <a:gd name="connsiteX28" fmla="*/ 366712 w 750094"/>
                <a:gd name="connsiteY28" fmla="*/ 207169 h 1026319"/>
                <a:gd name="connsiteX29" fmla="*/ 273844 w 750094"/>
                <a:gd name="connsiteY29" fmla="*/ 140494 h 1026319"/>
                <a:gd name="connsiteX30" fmla="*/ 185737 w 750094"/>
                <a:gd name="connsiteY30" fmla="*/ 85725 h 1026319"/>
                <a:gd name="connsiteX31" fmla="*/ 109537 w 750094"/>
                <a:gd name="connsiteY31" fmla="*/ 42862 h 1026319"/>
                <a:gd name="connsiteX32" fmla="*/ 42862 w 750094"/>
                <a:gd name="connsiteY32" fmla="*/ 7144 h 1026319"/>
                <a:gd name="connsiteX33" fmla="*/ 21431 w 750094"/>
                <a:gd name="connsiteY33" fmla="*/ 0 h 1026319"/>
                <a:gd name="connsiteX34" fmla="*/ 9525 w 750094"/>
                <a:gd name="connsiteY34" fmla="*/ 0 h 1026319"/>
                <a:gd name="connsiteX35" fmla="*/ 0 w 750094"/>
                <a:gd name="connsiteY35" fmla="*/ 4762 h 1026319"/>
                <a:gd name="connsiteX36" fmla="*/ 0 w 750094"/>
                <a:gd name="connsiteY36" fmla="*/ 14287 h 1026319"/>
                <a:gd name="connsiteX37" fmla="*/ 4762 w 750094"/>
                <a:gd name="connsiteY37" fmla="*/ 38100 h 1026319"/>
                <a:gd name="connsiteX38" fmla="*/ 26194 w 750094"/>
                <a:gd name="connsiteY38" fmla="*/ 78581 h 1026319"/>
                <a:gd name="connsiteX39" fmla="*/ 66675 w 750094"/>
                <a:gd name="connsiteY39" fmla="*/ 130969 h 1026319"/>
                <a:gd name="connsiteX40" fmla="*/ 140494 w 750094"/>
                <a:gd name="connsiteY40" fmla="*/ 238125 h 1026319"/>
                <a:gd name="connsiteX41" fmla="*/ 211931 w 750094"/>
                <a:gd name="connsiteY41" fmla="*/ 354806 h 1026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50094" h="1026319">
                  <a:moveTo>
                    <a:pt x="211931" y="354806"/>
                  </a:moveTo>
                  <a:lnTo>
                    <a:pt x="285750" y="478631"/>
                  </a:lnTo>
                  <a:lnTo>
                    <a:pt x="333375" y="566737"/>
                  </a:lnTo>
                  <a:lnTo>
                    <a:pt x="366712" y="628650"/>
                  </a:lnTo>
                  <a:lnTo>
                    <a:pt x="404812" y="745331"/>
                  </a:lnTo>
                  <a:lnTo>
                    <a:pt x="442912" y="840581"/>
                  </a:lnTo>
                  <a:lnTo>
                    <a:pt x="464344" y="895350"/>
                  </a:lnTo>
                  <a:lnTo>
                    <a:pt x="481012" y="931069"/>
                  </a:lnTo>
                  <a:lnTo>
                    <a:pt x="500062" y="959644"/>
                  </a:lnTo>
                  <a:lnTo>
                    <a:pt x="523875" y="985837"/>
                  </a:lnTo>
                  <a:lnTo>
                    <a:pt x="542925" y="1000125"/>
                  </a:lnTo>
                  <a:lnTo>
                    <a:pt x="566737" y="1012031"/>
                  </a:lnTo>
                  <a:lnTo>
                    <a:pt x="600075" y="1021556"/>
                  </a:lnTo>
                  <a:lnTo>
                    <a:pt x="638175" y="1026319"/>
                  </a:lnTo>
                  <a:lnTo>
                    <a:pt x="676275" y="1014412"/>
                  </a:lnTo>
                  <a:lnTo>
                    <a:pt x="704850" y="997744"/>
                  </a:lnTo>
                  <a:lnTo>
                    <a:pt x="726281" y="976312"/>
                  </a:lnTo>
                  <a:lnTo>
                    <a:pt x="738187" y="950119"/>
                  </a:lnTo>
                  <a:lnTo>
                    <a:pt x="745331" y="919162"/>
                  </a:lnTo>
                  <a:lnTo>
                    <a:pt x="750094" y="871537"/>
                  </a:lnTo>
                  <a:lnTo>
                    <a:pt x="750094" y="842962"/>
                  </a:lnTo>
                  <a:lnTo>
                    <a:pt x="738187" y="757237"/>
                  </a:lnTo>
                  <a:lnTo>
                    <a:pt x="711994" y="654844"/>
                  </a:lnTo>
                  <a:lnTo>
                    <a:pt x="669131" y="540544"/>
                  </a:lnTo>
                  <a:lnTo>
                    <a:pt x="619125" y="438150"/>
                  </a:lnTo>
                  <a:lnTo>
                    <a:pt x="597694" y="400050"/>
                  </a:lnTo>
                  <a:lnTo>
                    <a:pt x="531019" y="342900"/>
                  </a:lnTo>
                  <a:lnTo>
                    <a:pt x="490537" y="304800"/>
                  </a:lnTo>
                  <a:lnTo>
                    <a:pt x="366712" y="207169"/>
                  </a:lnTo>
                  <a:lnTo>
                    <a:pt x="273844" y="140494"/>
                  </a:lnTo>
                  <a:lnTo>
                    <a:pt x="185737" y="85725"/>
                  </a:lnTo>
                  <a:lnTo>
                    <a:pt x="109537" y="42862"/>
                  </a:lnTo>
                  <a:lnTo>
                    <a:pt x="42862" y="7144"/>
                  </a:lnTo>
                  <a:lnTo>
                    <a:pt x="21431" y="0"/>
                  </a:lnTo>
                  <a:lnTo>
                    <a:pt x="9525" y="0"/>
                  </a:lnTo>
                  <a:lnTo>
                    <a:pt x="0" y="4762"/>
                  </a:lnTo>
                  <a:lnTo>
                    <a:pt x="0" y="14287"/>
                  </a:lnTo>
                  <a:lnTo>
                    <a:pt x="4762" y="38100"/>
                  </a:lnTo>
                  <a:lnTo>
                    <a:pt x="26194" y="78581"/>
                  </a:lnTo>
                  <a:lnTo>
                    <a:pt x="66675" y="130969"/>
                  </a:lnTo>
                  <a:lnTo>
                    <a:pt x="140494" y="238125"/>
                  </a:lnTo>
                  <a:lnTo>
                    <a:pt x="211931" y="354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59">
              <a:extLst>
                <a:ext uri="{FF2B5EF4-FFF2-40B4-BE49-F238E27FC236}">
                  <a16:creationId xmlns:a16="http://schemas.microsoft.com/office/drawing/2014/main" id="{D3E63023-EFAD-43D6-817D-C5B61424E7F3}"/>
                </a:ext>
              </a:extLst>
            </p:cNvPr>
            <p:cNvSpPr/>
            <p:nvPr/>
          </p:nvSpPr>
          <p:spPr>
            <a:xfrm>
              <a:off x="4791075" y="2665413"/>
              <a:ext cx="2427288" cy="647700"/>
            </a:xfrm>
            <a:custGeom>
              <a:avLst/>
              <a:gdLst>
                <a:gd name="connsiteX0" fmla="*/ 1543050 w 2426494"/>
                <a:gd name="connsiteY0" fmla="*/ 119062 h 647700"/>
                <a:gd name="connsiteX1" fmla="*/ 1178719 w 2426494"/>
                <a:gd name="connsiteY1" fmla="*/ 190500 h 647700"/>
                <a:gd name="connsiteX2" fmla="*/ 938213 w 2426494"/>
                <a:gd name="connsiteY2" fmla="*/ 252412 h 647700"/>
                <a:gd name="connsiteX3" fmla="*/ 654844 w 2426494"/>
                <a:gd name="connsiteY3" fmla="*/ 311944 h 647700"/>
                <a:gd name="connsiteX4" fmla="*/ 452438 w 2426494"/>
                <a:gd name="connsiteY4" fmla="*/ 350044 h 647700"/>
                <a:gd name="connsiteX5" fmla="*/ 383381 w 2426494"/>
                <a:gd name="connsiteY5" fmla="*/ 361950 h 647700"/>
                <a:gd name="connsiteX6" fmla="*/ 345281 w 2426494"/>
                <a:gd name="connsiteY6" fmla="*/ 364331 h 647700"/>
                <a:gd name="connsiteX7" fmla="*/ 297656 w 2426494"/>
                <a:gd name="connsiteY7" fmla="*/ 352425 h 647700"/>
                <a:gd name="connsiteX8" fmla="*/ 223838 w 2426494"/>
                <a:gd name="connsiteY8" fmla="*/ 326231 h 647700"/>
                <a:gd name="connsiteX9" fmla="*/ 133350 w 2426494"/>
                <a:gd name="connsiteY9" fmla="*/ 283369 h 647700"/>
                <a:gd name="connsiteX10" fmla="*/ 78581 w 2426494"/>
                <a:gd name="connsiteY10" fmla="*/ 257175 h 647700"/>
                <a:gd name="connsiteX11" fmla="*/ 64294 w 2426494"/>
                <a:gd name="connsiteY11" fmla="*/ 247650 h 647700"/>
                <a:gd name="connsiteX12" fmla="*/ 40481 w 2426494"/>
                <a:gd name="connsiteY12" fmla="*/ 228600 h 647700"/>
                <a:gd name="connsiteX13" fmla="*/ 21431 w 2426494"/>
                <a:gd name="connsiteY13" fmla="*/ 223837 h 647700"/>
                <a:gd name="connsiteX14" fmla="*/ 7144 w 2426494"/>
                <a:gd name="connsiteY14" fmla="*/ 230981 h 647700"/>
                <a:gd name="connsiteX15" fmla="*/ 0 w 2426494"/>
                <a:gd name="connsiteY15" fmla="*/ 250031 h 647700"/>
                <a:gd name="connsiteX16" fmla="*/ 0 w 2426494"/>
                <a:gd name="connsiteY16" fmla="*/ 269081 h 647700"/>
                <a:gd name="connsiteX17" fmla="*/ 4763 w 2426494"/>
                <a:gd name="connsiteY17" fmla="*/ 290512 h 647700"/>
                <a:gd name="connsiteX18" fmla="*/ 28575 w 2426494"/>
                <a:gd name="connsiteY18" fmla="*/ 333375 h 647700"/>
                <a:gd name="connsiteX19" fmla="*/ 73819 w 2426494"/>
                <a:gd name="connsiteY19" fmla="*/ 388144 h 647700"/>
                <a:gd name="connsiteX20" fmla="*/ 119063 w 2426494"/>
                <a:gd name="connsiteY20" fmla="*/ 433387 h 647700"/>
                <a:gd name="connsiteX21" fmla="*/ 188119 w 2426494"/>
                <a:gd name="connsiteY21" fmla="*/ 495300 h 647700"/>
                <a:gd name="connsiteX22" fmla="*/ 269081 w 2426494"/>
                <a:gd name="connsiteY22" fmla="*/ 554831 h 647700"/>
                <a:gd name="connsiteX23" fmla="*/ 330994 w 2426494"/>
                <a:gd name="connsiteY23" fmla="*/ 600075 h 647700"/>
                <a:gd name="connsiteX24" fmla="*/ 381000 w 2426494"/>
                <a:gd name="connsiteY24" fmla="*/ 633412 h 647700"/>
                <a:gd name="connsiteX25" fmla="*/ 402431 w 2426494"/>
                <a:gd name="connsiteY25" fmla="*/ 642937 h 647700"/>
                <a:gd name="connsiteX26" fmla="*/ 428625 w 2426494"/>
                <a:gd name="connsiteY26" fmla="*/ 647700 h 647700"/>
                <a:gd name="connsiteX27" fmla="*/ 471488 w 2426494"/>
                <a:gd name="connsiteY27" fmla="*/ 633412 h 647700"/>
                <a:gd name="connsiteX28" fmla="*/ 497681 w 2426494"/>
                <a:gd name="connsiteY28" fmla="*/ 621506 h 647700"/>
                <a:gd name="connsiteX29" fmla="*/ 547688 w 2426494"/>
                <a:gd name="connsiteY29" fmla="*/ 590550 h 647700"/>
                <a:gd name="connsiteX30" fmla="*/ 597694 w 2426494"/>
                <a:gd name="connsiteY30" fmla="*/ 564356 h 647700"/>
                <a:gd name="connsiteX31" fmla="*/ 700088 w 2426494"/>
                <a:gd name="connsiteY31" fmla="*/ 528637 h 647700"/>
                <a:gd name="connsiteX32" fmla="*/ 828675 w 2426494"/>
                <a:gd name="connsiteY32" fmla="*/ 490537 h 647700"/>
                <a:gd name="connsiteX33" fmla="*/ 919163 w 2426494"/>
                <a:gd name="connsiteY33" fmla="*/ 466725 h 647700"/>
                <a:gd name="connsiteX34" fmla="*/ 1195388 w 2426494"/>
                <a:gd name="connsiteY34" fmla="*/ 400050 h 647700"/>
                <a:gd name="connsiteX35" fmla="*/ 1476375 w 2426494"/>
                <a:gd name="connsiteY35" fmla="*/ 350044 h 647700"/>
                <a:gd name="connsiteX36" fmla="*/ 1812131 w 2426494"/>
                <a:gd name="connsiteY36" fmla="*/ 288131 h 647700"/>
                <a:gd name="connsiteX37" fmla="*/ 2005013 w 2426494"/>
                <a:gd name="connsiteY37" fmla="*/ 252412 h 647700"/>
                <a:gd name="connsiteX38" fmla="*/ 2024063 w 2426494"/>
                <a:gd name="connsiteY38" fmla="*/ 254794 h 647700"/>
                <a:gd name="connsiteX39" fmla="*/ 2409825 w 2426494"/>
                <a:gd name="connsiteY39" fmla="*/ 378619 h 647700"/>
                <a:gd name="connsiteX40" fmla="*/ 2424113 w 2426494"/>
                <a:gd name="connsiteY40" fmla="*/ 350044 h 647700"/>
                <a:gd name="connsiteX41" fmla="*/ 2426494 w 2426494"/>
                <a:gd name="connsiteY41" fmla="*/ 328612 h 647700"/>
                <a:gd name="connsiteX42" fmla="*/ 2421731 w 2426494"/>
                <a:gd name="connsiteY42" fmla="*/ 304800 h 647700"/>
                <a:gd name="connsiteX43" fmla="*/ 2407444 w 2426494"/>
                <a:gd name="connsiteY43" fmla="*/ 276225 h 647700"/>
                <a:gd name="connsiteX44" fmla="*/ 2369344 w 2426494"/>
                <a:gd name="connsiteY44" fmla="*/ 230981 h 647700"/>
                <a:gd name="connsiteX45" fmla="*/ 2314575 w 2426494"/>
                <a:gd name="connsiteY45" fmla="*/ 169069 h 647700"/>
                <a:gd name="connsiteX46" fmla="*/ 2240756 w 2426494"/>
                <a:gd name="connsiteY46" fmla="*/ 100012 h 647700"/>
                <a:gd name="connsiteX47" fmla="*/ 2205038 w 2426494"/>
                <a:gd name="connsiteY47" fmla="*/ 69056 h 647700"/>
                <a:gd name="connsiteX48" fmla="*/ 2166938 w 2426494"/>
                <a:gd name="connsiteY48" fmla="*/ 40481 h 647700"/>
                <a:gd name="connsiteX49" fmla="*/ 2133600 w 2426494"/>
                <a:gd name="connsiteY49" fmla="*/ 23812 h 647700"/>
                <a:gd name="connsiteX50" fmla="*/ 2088356 w 2426494"/>
                <a:gd name="connsiteY50" fmla="*/ 4762 h 647700"/>
                <a:gd name="connsiteX51" fmla="*/ 2050256 w 2426494"/>
                <a:gd name="connsiteY51" fmla="*/ 0 h 647700"/>
                <a:gd name="connsiteX52" fmla="*/ 2021681 w 2426494"/>
                <a:gd name="connsiteY52" fmla="*/ 0 h 647700"/>
                <a:gd name="connsiteX53" fmla="*/ 1983581 w 2426494"/>
                <a:gd name="connsiteY53" fmla="*/ 14287 h 647700"/>
                <a:gd name="connsiteX54" fmla="*/ 1895475 w 2426494"/>
                <a:gd name="connsiteY54" fmla="*/ 52387 h 647700"/>
                <a:gd name="connsiteX55" fmla="*/ 1731169 w 2426494"/>
                <a:gd name="connsiteY55" fmla="*/ 83344 h 647700"/>
                <a:gd name="connsiteX56" fmla="*/ 1543050 w 2426494"/>
                <a:gd name="connsiteY56" fmla="*/ 119062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26494" h="647700">
                  <a:moveTo>
                    <a:pt x="1543050" y="119062"/>
                  </a:moveTo>
                  <a:lnTo>
                    <a:pt x="1178719" y="190500"/>
                  </a:lnTo>
                  <a:lnTo>
                    <a:pt x="938213" y="252412"/>
                  </a:lnTo>
                  <a:lnTo>
                    <a:pt x="654844" y="311944"/>
                  </a:lnTo>
                  <a:lnTo>
                    <a:pt x="452438" y="350044"/>
                  </a:lnTo>
                  <a:lnTo>
                    <a:pt x="383381" y="361950"/>
                  </a:lnTo>
                  <a:lnTo>
                    <a:pt x="345281" y="364331"/>
                  </a:lnTo>
                  <a:lnTo>
                    <a:pt x="297656" y="352425"/>
                  </a:lnTo>
                  <a:lnTo>
                    <a:pt x="223838" y="326231"/>
                  </a:lnTo>
                  <a:lnTo>
                    <a:pt x="133350" y="283369"/>
                  </a:lnTo>
                  <a:lnTo>
                    <a:pt x="78581" y="257175"/>
                  </a:lnTo>
                  <a:lnTo>
                    <a:pt x="64294" y="247650"/>
                  </a:lnTo>
                  <a:lnTo>
                    <a:pt x="40481" y="228600"/>
                  </a:lnTo>
                  <a:lnTo>
                    <a:pt x="21431" y="223837"/>
                  </a:lnTo>
                  <a:lnTo>
                    <a:pt x="7144" y="230981"/>
                  </a:lnTo>
                  <a:lnTo>
                    <a:pt x="0" y="250031"/>
                  </a:lnTo>
                  <a:lnTo>
                    <a:pt x="0" y="269081"/>
                  </a:lnTo>
                  <a:lnTo>
                    <a:pt x="4763" y="290512"/>
                  </a:lnTo>
                  <a:lnTo>
                    <a:pt x="28575" y="333375"/>
                  </a:lnTo>
                  <a:lnTo>
                    <a:pt x="73819" y="388144"/>
                  </a:lnTo>
                  <a:lnTo>
                    <a:pt x="119063" y="433387"/>
                  </a:lnTo>
                  <a:lnTo>
                    <a:pt x="188119" y="495300"/>
                  </a:lnTo>
                  <a:lnTo>
                    <a:pt x="269081" y="554831"/>
                  </a:lnTo>
                  <a:lnTo>
                    <a:pt x="330994" y="600075"/>
                  </a:lnTo>
                  <a:lnTo>
                    <a:pt x="381000" y="633412"/>
                  </a:lnTo>
                  <a:lnTo>
                    <a:pt x="402431" y="642937"/>
                  </a:lnTo>
                  <a:lnTo>
                    <a:pt x="428625" y="647700"/>
                  </a:lnTo>
                  <a:lnTo>
                    <a:pt x="471488" y="633412"/>
                  </a:lnTo>
                  <a:lnTo>
                    <a:pt x="497681" y="621506"/>
                  </a:lnTo>
                  <a:lnTo>
                    <a:pt x="547688" y="590550"/>
                  </a:lnTo>
                  <a:lnTo>
                    <a:pt x="597694" y="564356"/>
                  </a:lnTo>
                  <a:lnTo>
                    <a:pt x="700088" y="528637"/>
                  </a:lnTo>
                  <a:lnTo>
                    <a:pt x="828675" y="490537"/>
                  </a:lnTo>
                  <a:lnTo>
                    <a:pt x="919163" y="466725"/>
                  </a:lnTo>
                  <a:lnTo>
                    <a:pt x="1195388" y="400050"/>
                  </a:lnTo>
                  <a:lnTo>
                    <a:pt x="1476375" y="350044"/>
                  </a:lnTo>
                  <a:lnTo>
                    <a:pt x="1812131" y="288131"/>
                  </a:lnTo>
                  <a:lnTo>
                    <a:pt x="2005013" y="252412"/>
                  </a:lnTo>
                  <a:lnTo>
                    <a:pt x="2024063" y="254794"/>
                  </a:lnTo>
                  <a:lnTo>
                    <a:pt x="2409825" y="378619"/>
                  </a:lnTo>
                  <a:lnTo>
                    <a:pt x="2424113" y="350044"/>
                  </a:lnTo>
                  <a:lnTo>
                    <a:pt x="2426494" y="328612"/>
                  </a:lnTo>
                  <a:lnTo>
                    <a:pt x="2421731" y="304800"/>
                  </a:lnTo>
                  <a:lnTo>
                    <a:pt x="2407444" y="276225"/>
                  </a:lnTo>
                  <a:lnTo>
                    <a:pt x="2369344" y="230981"/>
                  </a:lnTo>
                  <a:lnTo>
                    <a:pt x="2314575" y="169069"/>
                  </a:lnTo>
                  <a:lnTo>
                    <a:pt x="2240756" y="100012"/>
                  </a:lnTo>
                  <a:lnTo>
                    <a:pt x="2205038" y="69056"/>
                  </a:lnTo>
                  <a:lnTo>
                    <a:pt x="2166938" y="40481"/>
                  </a:lnTo>
                  <a:lnTo>
                    <a:pt x="2133600" y="23812"/>
                  </a:lnTo>
                  <a:lnTo>
                    <a:pt x="2088356" y="4762"/>
                  </a:lnTo>
                  <a:lnTo>
                    <a:pt x="2050256" y="0"/>
                  </a:lnTo>
                  <a:lnTo>
                    <a:pt x="2021681" y="0"/>
                  </a:lnTo>
                  <a:lnTo>
                    <a:pt x="1983581" y="14287"/>
                  </a:lnTo>
                  <a:lnTo>
                    <a:pt x="1895475" y="52387"/>
                  </a:lnTo>
                  <a:lnTo>
                    <a:pt x="1731169" y="83344"/>
                  </a:lnTo>
                  <a:lnTo>
                    <a:pt x="1543050" y="1190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61">
              <a:extLst>
                <a:ext uri="{FF2B5EF4-FFF2-40B4-BE49-F238E27FC236}">
                  <a16:creationId xmlns:a16="http://schemas.microsoft.com/office/drawing/2014/main" id="{0A9CE903-BE4A-4CDF-A9CB-7B98A92CD742}"/>
                </a:ext>
              </a:extLst>
            </p:cNvPr>
            <p:cNvSpPr/>
            <p:nvPr/>
          </p:nvSpPr>
          <p:spPr>
            <a:xfrm rot="16200000">
              <a:off x="5210968" y="3701257"/>
              <a:ext cx="2824163" cy="1181100"/>
            </a:xfrm>
            <a:custGeom>
              <a:avLst/>
              <a:gdLst>
                <a:gd name="connsiteX0" fmla="*/ 1612106 w 2824162"/>
                <a:gd name="connsiteY0" fmla="*/ 664368 h 1181100"/>
                <a:gd name="connsiteX1" fmla="*/ 1419225 w 2824162"/>
                <a:gd name="connsiteY1" fmla="*/ 609600 h 1181100"/>
                <a:gd name="connsiteX2" fmla="*/ 1204912 w 2824162"/>
                <a:gd name="connsiteY2" fmla="*/ 545306 h 1181100"/>
                <a:gd name="connsiteX3" fmla="*/ 1028700 w 2824162"/>
                <a:gd name="connsiteY3" fmla="*/ 483393 h 1181100"/>
                <a:gd name="connsiteX4" fmla="*/ 916781 w 2824162"/>
                <a:gd name="connsiteY4" fmla="*/ 438150 h 1181100"/>
                <a:gd name="connsiteX5" fmla="*/ 807244 w 2824162"/>
                <a:gd name="connsiteY5" fmla="*/ 388143 h 1181100"/>
                <a:gd name="connsiteX6" fmla="*/ 719137 w 2824162"/>
                <a:gd name="connsiteY6" fmla="*/ 340518 h 1181100"/>
                <a:gd name="connsiteX7" fmla="*/ 647700 w 2824162"/>
                <a:gd name="connsiteY7" fmla="*/ 295275 h 1181100"/>
                <a:gd name="connsiteX8" fmla="*/ 595312 w 2824162"/>
                <a:gd name="connsiteY8" fmla="*/ 254793 h 1181100"/>
                <a:gd name="connsiteX9" fmla="*/ 538162 w 2824162"/>
                <a:gd name="connsiteY9" fmla="*/ 202406 h 1181100"/>
                <a:gd name="connsiteX10" fmla="*/ 507206 w 2824162"/>
                <a:gd name="connsiteY10" fmla="*/ 164306 h 1181100"/>
                <a:gd name="connsiteX11" fmla="*/ 83344 w 2824162"/>
                <a:gd name="connsiteY11" fmla="*/ 0 h 1181100"/>
                <a:gd name="connsiteX12" fmla="*/ 54769 w 2824162"/>
                <a:gd name="connsiteY12" fmla="*/ 4762 h 1181100"/>
                <a:gd name="connsiteX13" fmla="*/ 28575 w 2824162"/>
                <a:gd name="connsiteY13" fmla="*/ 14287 h 1181100"/>
                <a:gd name="connsiteX14" fmla="*/ 14287 w 2824162"/>
                <a:gd name="connsiteY14" fmla="*/ 28575 h 1181100"/>
                <a:gd name="connsiteX15" fmla="*/ 2381 w 2824162"/>
                <a:gd name="connsiteY15" fmla="*/ 52387 h 1181100"/>
                <a:gd name="connsiteX16" fmla="*/ 0 w 2824162"/>
                <a:gd name="connsiteY16" fmla="*/ 83343 h 1181100"/>
                <a:gd name="connsiteX17" fmla="*/ 7144 w 2824162"/>
                <a:gd name="connsiteY17" fmla="*/ 116681 h 1181100"/>
                <a:gd name="connsiteX18" fmla="*/ 33337 w 2824162"/>
                <a:gd name="connsiteY18" fmla="*/ 166687 h 1181100"/>
                <a:gd name="connsiteX19" fmla="*/ 69056 w 2824162"/>
                <a:gd name="connsiteY19" fmla="*/ 216693 h 1181100"/>
                <a:gd name="connsiteX20" fmla="*/ 130969 w 2824162"/>
                <a:gd name="connsiteY20" fmla="*/ 285750 h 1181100"/>
                <a:gd name="connsiteX21" fmla="*/ 216694 w 2824162"/>
                <a:gd name="connsiteY21" fmla="*/ 361950 h 1181100"/>
                <a:gd name="connsiteX22" fmla="*/ 266700 w 2824162"/>
                <a:gd name="connsiteY22" fmla="*/ 402431 h 1181100"/>
                <a:gd name="connsiteX23" fmla="*/ 333375 w 2824162"/>
                <a:gd name="connsiteY23" fmla="*/ 447675 h 1181100"/>
                <a:gd name="connsiteX24" fmla="*/ 421481 w 2824162"/>
                <a:gd name="connsiteY24" fmla="*/ 502443 h 1181100"/>
                <a:gd name="connsiteX25" fmla="*/ 566737 w 2824162"/>
                <a:gd name="connsiteY25" fmla="*/ 571500 h 1181100"/>
                <a:gd name="connsiteX26" fmla="*/ 819150 w 2824162"/>
                <a:gd name="connsiteY26" fmla="*/ 666750 h 1181100"/>
                <a:gd name="connsiteX27" fmla="*/ 1166812 w 2824162"/>
                <a:gd name="connsiteY27" fmla="*/ 783431 h 1181100"/>
                <a:gd name="connsiteX28" fmla="*/ 1547812 w 2824162"/>
                <a:gd name="connsiteY28" fmla="*/ 890587 h 1181100"/>
                <a:gd name="connsiteX29" fmla="*/ 1890712 w 2824162"/>
                <a:gd name="connsiteY29" fmla="*/ 971550 h 1181100"/>
                <a:gd name="connsiteX30" fmla="*/ 2345531 w 2824162"/>
                <a:gd name="connsiteY30" fmla="*/ 1064418 h 1181100"/>
                <a:gd name="connsiteX31" fmla="*/ 2533650 w 2824162"/>
                <a:gd name="connsiteY31" fmla="*/ 1100137 h 1181100"/>
                <a:gd name="connsiteX32" fmla="*/ 2555081 w 2824162"/>
                <a:gd name="connsiteY32" fmla="*/ 1107281 h 1181100"/>
                <a:gd name="connsiteX33" fmla="*/ 2607469 w 2824162"/>
                <a:gd name="connsiteY33" fmla="*/ 1140618 h 1181100"/>
                <a:gd name="connsiteX34" fmla="*/ 2655094 w 2824162"/>
                <a:gd name="connsiteY34" fmla="*/ 1166812 h 1181100"/>
                <a:gd name="connsiteX35" fmla="*/ 2697956 w 2824162"/>
                <a:gd name="connsiteY35" fmla="*/ 1181100 h 1181100"/>
                <a:gd name="connsiteX36" fmla="*/ 2740819 w 2824162"/>
                <a:gd name="connsiteY36" fmla="*/ 1173956 h 1181100"/>
                <a:gd name="connsiteX37" fmla="*/ 2788444 w 2824162"/>
                <a:gd name="connsiteY37" fmla="*/ 1138237 h 1181100"/>
                <a:gd name="connsiteX38" fmla="*/ 2824162 w 2824162"/>
                <a:gd name="connsiteY38" fmla="*/ 716756 h 1181100"/>
                <a:gd name="connsiteX39" fmla="*/ 2769394 w 2824162"/>
                <a:gd name="connsiteY39" fmla="*/ 792956 h 1181100"/>
                <a:gd name="connsiteX40" fmla="*/ 2743200 w 2824162"/>
                <a:gd name="connsiteY40" fmla="*/ 819150 h 1181100"/>
                <a:gd name="connsiteX41" fmla="*/ 2717006 w 2824162"/>
                <a:gd name="connsiteY41" fmla="*/ 835818 h 1181100"/>
                <a:gd name="connsiteX42" fmla="*/ 2681287 w 2824162"/>
                <a:gd name="connsiteY42" fmla="*/ 850106 h 1181100"/>
                <a:gd name="connsiteX43" fmla="*/ 2640806 w 2824162"/>
                <a:gd name="connsiteY43" fmla="*/ 857250 h 1181100"/>
                <a:gd name="connsiteX44" fmla="*/ 2555081 w 2824162"/>
                <a:gd name="connsiteY44" fmla="*/ 850106 h 1181100"/>
                <a:gd name="connsiteX45" fmla="*/ 2345531 w 2824162"/>
                <a:gd name="connsiteY45" fmla="*/ 823912 h 1181100"/>
                <a:gd name="connsiteX46" fmla="*/ 2035969 w 2824162"/>
                <a:gd name="connsiteY46" fmla="*/ 769143 h 1181100"/>
                <a:gd name="connsiteX47" fmla="*/ 1612106 w 2824162"/>
                <a:gd name="connsiteY47" fmla="*/ 664368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824162" h="1181100">
                  <a:moveTo>
                    <a:pt x="1612106" y="664368"/>
                  </a:moveTo>
                  <a:lnTo>
                    <a:pt x="1419225" y="609600"/>
                  </a:lnTo>
                  <a:lnTo>
                    <a:pt x="1204912" y="545306"/>
                  </a:lnTo>
                  <a:lnTo>
                    <a:pt x="1028700" y="483393"/>
                  </a:lnTo>
                  <a:lnTo>
                    <a:pt x="916781" y="438150"/>
                  </a:lnTo>
                  <a:lnTo>
                    <a:pt x="807244" y="388143"/>
                  </a:lnTo>
                  <a:lnTo>
                    <a:pt x="719137" y="340518"/>
                  </a:lnTo>
                  <a:lnTo>
                    <a:pt x="647700" y="295275"/>
                  </a:lnTo>
                  <a:lnTo>
                    <a:pt x="595312" y="254793"/>
                  </a:lnTo>
                  <a:lnTo>
                    <a:pt x="538162" y="202406"/>
                  </a:lnTo>
                  <a:lnTo>
                    <a:pt x="507206" y="164306"/>
                  </a:lnTo>
                  <a:lnTo>
                    <a:pt x="83344" y="0"/>
                  </a:lnTo>
                  <a:lnTo>
                    <a:pt x="54769" y="4762"/>
                  </a:lnTo>
                  <a:lnTo>
                    <a:pt x="28575" y="14287"/>
                  </a:lnTo>
                  <a:lnTo>
                    <a:pt x="14287" y="28575"/>
                  </a:lnTo>
                  <a:lnTo>
                    <a:pt x="2381" y="52387"/>
                  </a:lnTo>
                  <a:lnTo>
                    <a:pt x="0" y="83343"/>
                  </a:lnTo>
                  <a:lnTo>
                    <a:pt x="7144" y="116681"/>
                  </a:lnTo>
                  <a:lnTo>
                    <a:pt x="33337" y="166687"/>
                  </a:lnTo>
                  <a:lnTo>
                    <a:pt x="69056" y="216693"/>
                  </a:lnTo>
                  <a:lnTo>
                    <a:pt x="130969" y="285750"/>
                  </a:lnTo>
                  <a:lnTo>
                    <a:pt x="216694" y="361950"/>
                  </a:lnTo>
                  <a:lnTo>
                    <a:pt x="266700" y="402431"/>
                  </a:lnTo>
                  <a:lnTo>
                    <a:pt x="333375" y="447675"/>
                  </a:lnTo>
                  <a:lnTo>
                    <a:pt x="421481" y="502443"/>
                  </a:lnTo>
                  <a:lnTo>
                    <a:pt x="566737" y="571500"/>
                  </a:lnTo>
                  <a:lnTo>
                    <a:pt x="819150" y="666750"/>
                  </a:lnTo>
                  <a:lnTo>
                    <a:pt x="1166812" y="783431"/>
                  </a:lnTo>
                  <a:lnTo>
                    <a:pt x="1547812" y="890587"/>
                  </a:lnTo>
                  <a:lnTo>
                    <a:pt x="1890712" y="971550"/>
                  </a:lnTo>
                  <a:lnTo>
                    <a:pt x="2345531" y="1064418"/>
                  </a:lnTo>
                  <a:lnTo>
                    <a:pt x="2533650" y="1100137"/>
                  </a:lnTo>
                  <a:lnTo>
                    <a:pt x="2555081" y="1107281"/>
                  </a:lnTo>
                  <a:lnTo>
                    <a:pt x="2607469" y="1140618"/>
                  </a:lnTo>
                  <a:lnTo>
                    <a:pt x="2655094" y="1166812"/>
                  </a:lnTo>
                  <a:lnTo>
                    <a:pt x="2697956" y="1181100"/>
                  </a:lnTo>
                  <a:lnTo>
                    <a:pt x="2740819" y="1173956"/>
                  </a:lnTo>
                  <a:lnTo>
                    <a:pt x="2788444" y="1138237"/>
                  </a:lnTo>
                  <a:lnTo>
                    <a:pt x="2824162" y="716756"/>
                  </a:lnTo>
                  <a:lnTo>
                    <a:pt x="2769394" y="792956"/>
                  </a:lnTo>
                  <a:lnTo>
                    <a:pt x="2743200" y="819150"/>
                  </a:lnTo>
                  <a:lnTo>
                    <a:pt x="2717006" y="835818"/>
                  </a:lnTo>
                  <a:lnTo>
                    <a:pt x="2681287" y="850106"/>
                  </a:lnTo>
                  <a:lnTo>
                    <a:pt x="2640806" y="857250"/>
                  </a:lnTo>
                  <a:lnTo>
                    <a:pt x="2555081" y="850106"/>
                  </a:lnTo>
                  <a:lnTo>
                    <a:pt x="2345531" y="823912"/>
                  </a:lnTo>
                  <a:lnTo>
                    <a:pt x="2035969" y="769143"/>
                  </a:lnTo>
                  <a:lnTo>
                    <a:pt x="1612106" y="6643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62">
              <a:extLst>
                <a:ext uri="{FF2B5EF4-FFF2-40B4-BE49-F238E27FC236}">
                  <a16:creationId xmlns:a16="http://schemas.microsoft.com/office/drawing/2014/main" id="{9B3CFCD6-B044-422E-A70C-57230D20B4E5}"/>
                </a:ext>
              </a:extLst>
            </p:cNvPr>
            <p:cNvSpPr/>
            <p:nvPr/>
          </p:nvSpPr>
          <p:spPr>
            <a:xfrm rot="16200000">
              <a:off x="5511006" y="4915695"/>
              <a:ext cx="771525" cy="766762"/>
            </a:xfrm>
            <a:custGeom>
              <a:avLst/>
              <a:gdLst>
                <a:gd name="connsiteX0" fmla="*/ 697706 w 771525"/>
                <a:gd name="connsiteY0" fmla="*/ 176213 h 766763"/>
                <a:gd name="connsiteX1" fmla="*/ 623887 w 771525"/>
                <a:gd name="connsiteY1" fmla="*/ 311944 h 766763"/>
                <a:gd name="connsiteX2" fmla="*/ 552450 w 771525"/>
                <a:gd name="connsiteY2" fmla="*/ 447675 h 766763"/>
                <a:gd name="connsiteX3" fmla="*/ 514350 w 771525"/>
                <a:gd name="connsiteY3" fmla="*/ 521494 h 766763"/>
                <a:gd name="connsiteX4" fmla="*/ 488156 w 771525"/>
                <a:gd name="connsiteY4" fmla="*/ 576263 h 766763"/>
                <a:gd name="connsiteX5" fmla="*/ 481012 w 771525"/>
                <a:gd name="connsiteY5" fmla="*/ 604838 h 766763"/>
                <a:gd name="connsiteX6" fmla="*/ 481012 w 771525"/>
                <a:gd name="connsiteY6" fmla="*/ 640556 h 766763"/>
                <a:gd name="connsiteX7" fmla="*/ 483394 w 771525"/>
                <a:gd name="connsiteY7" fmla="*/ 664369 h 766763"/>
                <a:gd name="connsiteX8" fmla="*/ 495300 w 771525"/>
                <a:gd name="connsiteY8" fmla="*/ 695325 h 766763"/>
                <a:gd name="connsiteX9" fmla="*/ 561975 w 771525"/>
                <a:gd name="connsiteY9" fmla="*/ 766763 h 766763"/>
                <a:gd name="connsiteX10" fmla="*/ 0 w 771525"/>
                <a:gd name="connsiteY10" fmla="*/ 545306 h 766763"/>
                <a:gd name="connsiteX11" fmla="*/ 38100 w 771525"/>
                <a:gd name="connsiteY11" fmla="*/ 523875 h 766763"/>
                <a:gd name="connsiteX12" fmla="*/ 104775 w 771525"/>
                <a:gd name="connsiteY12" fmla="*/ 509588 h 766763"/>
                <a:gd name="connsiteX13" fmla="*/ 183356 w 771525"/>
                <a:gd name="connsiteY13" fmla="*/ 481013 h 766763"/>
                <a:gd name="connsiteX14" fmla="*/ 233362 w 771525"/>
                <a:gd name="connsiteY14" fmla="*/ 459581 h 766763"/>
                <a:gd name="connsiteX15" fmla="*/ 304800 w 771525"/>
                <a:gd name="connsiteY15" fmla="*/ 411956 h 766763"/>
                <a:gd name="connsiteX16" fmla="*/ 466725 w 771525"/>
                <a:gd name="connsiteY16" fmla="*/ 266700 h 766763"/>
                <a:gd name="connsiteX17" fmla="*/ 631031 w 771525"/>
                <a:gd name="connsiteY17" fmla="*/ 100013 h 766763"/>
                <a:gd name="connsiteX18" fmla="*/ 700087 w 771525"/>
                <a:gd name="connsiteY18" fmla="*/ 23813 h 766763"/>
                <a:gd name="connsiteX19" fmla="*/ 721519 w 771525"/>
                <a:gd name="connsiteY19" fmla="*/ 7144 h 766763"/>
                <a:gd name="connsiteX20" fmla="*/ 740569 w 771525"/>
                <a:gd name="connsiteY20" fmla="*/ 0 h 766763"/>
                <a:gd name="connsiteX21" fmla="*/ 754856 w 771525"/>
                <a:gd name="connsiteY21" fmla="*/ 0 h 766763"/>
                <a:gd name="connsiteX22" fmla="*/ 764381 w 771525"/>
                <a:gd name="connsiteY22" fmla="*/ 2381 h 766763"/>
                <a:gd name="connsiteX23" fmla="*/ 771525 w 771525"/>
                <a:gd name="connsiteY23" fmla="*/ 11906 h 766763"/>
                <a:gd name="connsiteX24" fmla="*/ 771525 w 771525"/>
                <a:gd name="connsiteY24" fmla="*/ 30956 h 766763"/>
                <a:gd name="connsiteX25" fmla="*/ 723900 w 771525"/>
                <a:gd name="connsiteY25" fmla="*/ 126206 h 766763"/>
                <a:gd name="connsiteX26" fmla="*/ 697706 w 771525"/>
                <a:gd name="connsiteY26" fmla="*/ 176213 h 76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71525" h="766763">
                  <a:moveTo>
                    <a:pt x="697706" y="176213"/>
                  </a:moveTo>
                  <a:lnTo>
                    <a:pt x="623887" y="311944"/>
                  </a:lnTo>
                  <a:lnTo>
                    <a:pt x="552450" y="447675"/>
                  </a:lnTo>
                  <a:lnTo>
                    <a:pt x="514350" y="521494"/>
                  </a:lnTo>
                  <a:lnTo>
                    <a:pt x="488156" y="576263"/>
                  </a:lnTo>
                  <a:lnTo>
                    <a:pt x="481012" y="604838"/>
                  </a:lnTo>
                  <a:lnTo>
                    <a:pt x="481012" y="640556"/>
                  </a:lnTo>
                  <a:lnTo>
                    <a:pt x="483394" y="664369"/>
                  </a:lnTo>
                  <a:lnTo>
                    <a:pt x="495300" y="695325"/>
                  </a:lnTo>
                  <a:lnTo>
                    <a:pt x="561975" y="766763"/>
                  </a:lnTo>
                  <a:lnTo>
                    <a:pt x="0" y="545306"/>
                  </a:lnTo>
                  <a:lnTo>
                    <a:pt x="38100" y="523875"/>
                  </a:lnTo>
                  <a:lnTo>
                    <a:pt x="104775" y="509588"/>
                  </a:lnTo>
                  <a:lnTo>
                    <a:pt x="183356" y="481013"/>
                  </a:lnTo>
                  <a:lnTo>
                    <a:pt x="233362" y="459581"/>
                  </a:lnTo>
                  <a:lnTo>
                    <a:pt x="304800" y="411956"/>
                  </a:lnTo>
                  <a:lnTo>
                    <a:pt x="466725" y="266700"/>
                  </a:lnTo>
                  <a:lnTo>
                    <a:pt x="631031" y="100013"/>
                  </a:lnTo>
                  <a:lnTo>
                    <a:pt x="700087" y="23813"/>
                  </a:lnTo>
                  <a:lnTo>
                    <a:pt x="721519" y="7144"/>
                  </a:lnTo>
                  <a:lnTo>
                    <a:pt x="740569" y="0"/>
                  </a:lnTo>
                  <a:lnTo>
                    <a:pt x="754856" y="0"/>
                  </a:lnTo>
                  <a:lnTo>
                    <a:pt x="764381" y="2381"/>
                  </a:lnTo>
                  <a:lnTo>
                    <a:pt x="771525" y="11906"/>
                  </a:lnTo>
                  <a:lnTo>
                    <a:pt x="771525" y="30956"/>
                  </a:lnTo>
                  <a:lnTo>
                    <a:pt x="723900" y="126206"/>
                  </a:lnTo>
                  <a:lnTo>
                    <a:pt x="697706" y="1762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63">
              <a:extLst>
                <a:ext uri="{FF2B5EF4-FFF2-40B4-BE49-F238E27FC236}">
                  <a16:creationId xmlns:a16="http://schemas.microsoft.com/office/drawing/2014/main" id="{28A25020-CC7C-428C-A812-E85A7F095544}"/>
                </a:ext>
              </a:extLst>
            </p:cNvPr>
            <p:cNvSpPr/>
            <p:nvPr/>
          </p:nvSpPr>
          <p:spPr>
            <a:xfrm rot="16200000">
              <a:off x="3102769" y="2628107"/>
              <a:ext cx="4098925" cy="2090737"/>
            </a:xfrm>
            <a:custGeom>
              <a:avLst/>
              <a:gdLst>
                <a:gd name="connsiteX0" fmla="*/ 1872990 w 4099503"/>
                <a:gd name="connsiteY0" fmla="*/ 1611248 h 2090543"/>
                <a:gd name="connsiteX1" fmla="*/ 1655438 w 4099503"/>
                <a:gd name="connsiteY1" fmla="*/ 1526266 h 2090543"/>
                <a:gd name="connsiteX2" fmla="*/ 1465079 w 4099503"/>
                <a:gd name="connsiteY2" fmla="*/ 1444684 h 2090543"/>
                <a:gd name="connsiteX3" fmla="*/ 1223732 w 4099503"/>
                <a:gd name="connsiteY3" fmla="*/ 1322311 h 2090543"/>
                <a:gd name="connsiteX4" fmla="*/ 1080963 w 4099503"/>
                <a:gd name="connsiteY4" fmla="*/ 1240729 h 2090543"/>
                <a:gd name="connsiteX5" fmla="*/ 961989 w 4099503"/>
                <a:gd name="connsiteY5" fmla="*/ 1155748 h 2090543"/>
                <a:gd name="connsiteX6" fmla="*/ 826019 w 4099503"/>
                <a:gd name="connsiteY6" fmla="*/ 1046971 h 2090543"/>
                <a:gd name="connsiteX7" fmla="*/ 720642 w 4099503"/>
                <a:gd name="connsiteY7" fmla="*/ 958591 h 2090543"/>
                <a:gd name="connsiteX8" fmla="*/ 598269 w 4099503"/>
                <a:gd name="connsiteY8" fmla="*/ 843016 h 2090543"/>
                <a:gd name="connsiteX9" fmla="*/ 475896 w 4099503"/>
                <a:gd name="connsiteY9" fmla="*/ 713844 h 2090543"/>
                <a:gd name="connsiteX10" fmla="*/ 360321 w 4099503"/>
                <a:gd name="connsiteY10" fmla="*/ 577874 h 2090543"/>
                <a:gd name="connsiteX11" fmla="*/ 220951 w 4099503"/>
                <a:gd name="connsiteY11" fmla="*/ 397713 h 2090543"/>
                <a:gd name="connsiteX12" fmla="*/ 122373 w 4099503"/>
                <a:gd name="connsiteY12" fmla="*/ 244747 h 2090543"/>
                <a:gd name="connsiteX13" fmla="*/ 30593 w 4099503"/>
                <a:gd name="connsiteY13" fmla="*/ 88381 h 2090543"/>
                <a:gd name="connsiteX14" fmla="*/ 0 w 4099503"/>
                <a:gd name="connsiteY14" fmla="*/ 33993 h 2090543"/>
                <a:gd name="connsiteX15" fmla="*/ 0 w 4099503"/>
                <a:gd name="connsiteY15" fmla="*/ 20396 h 2090543"/>
                <a:gd name="connsiteX16" fmla="*/ 0 w 4099503"/>
                <a:gd name="connsiteY16" fmla="*/ 10198 h 2090543"/>
                <a:gd name="connsiteX17" fmla="*/ 3399 w 4099503"/>
                <a:gd name="connsiteY17" fmla="*/ 3400 h 2090543"/>
                <a:gd name="connsiteX18" fmla="*/ 20395 w 4099503"/>
                <a:gd name="connsiteY18" fmla="*/ 0 h 2090543"/>
                <a:gd name="connsiteX19" fmla="*/ 44190 w 4099503"/>
                <a:gd name="connsiteY19" fmla="*/ 6799 h 2090543"/>
                <a:gd name="connsiteX20" fmla="*/ 64586 w 4099503"/>
                <a:gd name="connsiteY20" fmla="*/ 20396 h 2090543"/>
                <a:gd name="connsiteX21" fmla="*/ 108776 w 4099503"/>
                <a:gd name="connsiteY21" fmla="*/ 81582 h 2090543"/>
                <a:gd name="connsiteX22" fmla="*/ 220951 w 4099503"/>
                <a:gd name="connsiteY22" fmla="*/ 227750 h 2090543"/>
                <a:gd name="connsiteX23" fmla="*/ 316131 w 4099503"/>
                <a:gd name="connsiteY23" fmla="*/ 343325 h 2090543"/>
                <a:gd name="connsiteX24" fmla="*/ 414709 w 4099503"/>
                <a:gd name="connsiteY24" fmla="*/ 452101 h 2090543"/>
                <a:gd name="connsiteX25" fmla="*/ 581273 w 4099503"/>
                <a:gd name="connsiteY25" fmla="*/ 615266 h 2090543"/>
                <a:gd name="connsiteX26" fmla="*/ 693448 w 4099503"/>
                <a:gd name="connsiteY26" fmla="*/ 710445 h 2090543"/>
                <a:gd name="connsiteX27" fmla="*/ 832818 w 4099503"/>
                <a:gd name="connsiteY27" fmla="*/ 822620 h 2090543"/>
                <a:gd name="connsiteX28" fmla="*/ 951792 w 4099503"/>
                <a:gd name="connsiteY28" fmla="*/ 907602 h 2090543"/>
                <a:gd name="connsiteX29" fmla="*/ 1084363 w 4099503"/>
                <a:gd name="connsiteY29" fmla="*/ 995982 h 2090543"/>
                <a:gd name="connsiteX30" fmla="*/ 1213534 w 4099503"/>
                <a:gd name="connsiteY30" fmla="*/ 1070766 h 2090543"/>
                <a:gd name="connsiteX31" fmla="*/ 1390296 w 4099503"/>
                <a:gd name="connsiteY31" fmla="*/ 1165945 h 2090543"/>
                <a:gd name="connsiteX32" fmla="*/ 1594251 w 4099503"/>
                <a:gd name="connsiteY32" fmla="*/ 1261124 h 2090543"/>
                <a:gd name="connsiteX33" fmla="*/ 1771012 w 4099503"/>
                <a:gd name="connsiteY33" fmla="*/ 1335908 h 2090543"/>
                <a:gd name="connsiteX34" fmla="*/ 1961371 w 4099503"/>
                <a:gd name="connsiteY34" fmla="*/ 1410692 h 2090543"/>
                <a:gd name="connsiteX35" fmla="*/ 2192520 w 4099503"/>
                <a:gd name="connsiteY35" fmla="*/ 1478677 h 2090543"/>
                <a:gd name="connsiteX36" fmla="*/ 2396476 w 4099503"/>
                <a:gd name="connsiteY36" fmla="*/ 1536464 h 2090543"/>
                <a:gd name="connsiteX37" fmla="*/ 2600431 w 4099503"/>
                <a:gd name="connsiteY37" fmla="*/ 1580655 h 2090543"/>
                <a:gd name="connsiteX38" fmla="*/ 2855375 w 4099503"/>
                <a:gd name="connsiteY38" fmla="*/ 1628244 h 2090543"/>
                <a:gd name="connsiteX39" fmla="*/ 3079726 w 4099503"/>
                <a:gd name="connsiteY39" fmla="*/ 1658837 h 2090543"/>
                <a:gd name="connsiteX40" fmla="*/ 3358465 w 4099503"/>
                <a:gd name="connsiteY40" fmla="*/ 1692830 h 2090543"/>
                <a:gd name="connsiteX41" fmla="*/ 3613409 w 4099503"/>
                <a:gd name="connsiteY41" fmla="*/ 1709826 h 2090543"/>
                <a:gd name="connsiteX42" fmla="*/ 3722186 w 4099503"/>
                <a:gd name="connsiteY42" fmla="*/ 1706427 h 2090543"/>
                <a:gd name="connsiteX43" fmla="*/ 3783372 w 4099503"/>
                <a:gd name="connsiteY43" fmla="*/ 1696229 h 2090543"/>
                <a:gd name="connsiteX44" fmla="*/ 3827563 w 4099503"/>
                <a:gd name="connsiteY44" fmla="*/ 1679233 h 2090543"/>
                <a:gd name="connsiteX45" fmla="*/ 3881951 w 4099503"/>
                <a:gd name="connsiteY45" fmla="*/ 1641841 h 2090543"/>
                <a:gd name="connsiteX46" fmla="*/ 3953335 w 4099503"/>
                <a:gd name="connsiteY46" fmla="*/ 1584054 h 2090543"/>
                <a:gd name="connsiteX47" fmla="*/ 4021320 w 4099503"/>
                <a:gd name="connsiteY47" fmla="*/ 1522867 h 2090543"/>
                <a:gd name="connsiteX48" fmla="*/ 4041716 w 4099503"/>
                <a:gd name="connsiteY48" fmla="*/ 1505871 h 2090543"/>
                <a:gd name="connsiteX49" fmla="*/ 4068910 w 4099503"/>
                <a:gd name="connsiteY49" fmla="*/ 1502472 h 2090543"/>
                <a:gd name="connsiteX50" fmla="*/ 4089305 w 4099503"/>
                <a:gd name="connsiteY50" fmla="*/ 1512669 h 2090543"/>
                <a:gd name="connsiteX51" fmla="*/ 4096104 w 4099503"/>
                <a:gd name="connsiteY51" fmla="*/ 1526266 h 2090543"/>
                <a:gd name="connsiteX52" fmla="*/ 4099503 w 4099503"/>
                <a:gd name="connsiteY52" fmla="*/ 1543263 h 2090543"/>
                <a:gd name="connsiteX53" fmla="*/ 4092705 w 4099503"/>
                <a:gd name="connsiteY53" fmla="*/ 1597651 h 2090543"/>
                <a:gd name="connsiteX54" fmla="*/ 4062111 w 4099503"/>
                <a:gd name="connsiteY54" fmla="*/ 1740420 h 2090543"/>
                <a:gd name="connsiteX55" fmla="*/ 4014522 w 4099503"/>
                <a:gd name="connsiteY55" fmla="*/ 1879789 h 2090543"/>
                <a:gd name="connsiteX56" fmla="*/ 3977130 w 4099503"/>
                <a:gd name="connsiteY56" fmla="*/ 1947774 h 2090543"/>
                <a:gd name="connsiteX57" fmla="*/ 3888749 w 4099503"/>
                <a:gd name="connsiteY57" fmla="*/ 2053151 h 2090543"/>
                <a:gd name="connsiteX58" fmla="*/ 3861555 w 4099503"/>
                <a:gd name="connsiteY58" fmla="*/ 2083745 h 2090543"/>
                <a:gd name="connsiteX59" fmla="*/ 3841160 w 4099503"/>
                <a:gd name="connsiteY59" fmla="*/ 2090543 h 2090543"/>
                <a:gd name="connsiteX60" fmla="*/ 3820764 w 4099503"/>
                <a:gd name="connsiteY60" fmla="*/ 2090543 h 2090543"/>
                <a:gd name="connsiteX61" fmla="*/ 3773174 w 4099503"/>
                <a:gd name="connsiteY61" fmla="*/ 2076946 h 2090543"/>
                <a:gd name="connsiteX62" fmla="*/ 3722186 w 4099503"/>
                <a:gd name="connsiteY62" fmla="*/ 2042953 h 2090543"/>
                <a:gd name="connsiteX63" fmla="*/ 3701790 w 4099503"/>
                <a:gd name="connsiteY63" fmla="*/ 2025957 h 2090543"/>
                <a:gd name="connsiteX64" fmla="*/ 3644003 w 4099503"/>
                <a:gd name="connsiteY64" fmla="*/ 2015759 h 2090543"/>
                <a:gd name="connsiteX65" fmla="*/ 3375461 w 4099503"/>
                <a:gd name="connsiteY65" fmla="*/ 1981767 h 2090543"/>
                <a:gd name="connsiteX66" fmla="*/ 3045734 w 4099503"/>
                <a:gd name="connsiteY66" fmla="*/ 1923979 h 2090543"/>
                <a:gd name="connsiteX67" fmla="*/ 2834980 w 4099503"/>
                <a:gd name="connsiteY67" fmla="*/ 1879789 h 2090543"/>
                <a:gd name="connsiteX68" fmla="*/ 2559640 w 4099503"/>
                <a:gd name="connsiteY68" fmla="*/ 1822002 h 2090543"/>
                <a:gd name="connsiteX69" fmla="*/ 2342087 w 4099503"/>
                <a:gd name="connsiteY69" fmla="*/ 1764214 h 2090543"/>
                <a:gd name="connsiteX70" fmla="*/ 2015759 w 4099503"/>
                <a:gd name="connsiteY70" fmla="*/ 1662237 h 2090543"/>
                <a:gd name="connsiteX71" fmla="*/ 1872990 w 4099503"/>
                <a:gd name="connsiteY71" fmla="*/ 1611248 h 209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099503" h="2090543">
                  <a:moveTo>
                    <a:pt x="1872990" y="1611248"/>
                  </a:moveTo>
                  <a:lnTo>
                    <a:pt x="1655438" y="1526266"/>
                  </a:lnTo>
                  <a:lnTo>
                    <a:pt x="1465079" y="1444684"/>
                  </a:lnTo>
                  <a:lnTo>
                    <a:pt x="1223732" y="1322311"/>
                  </a:lnTo>
                  <a:lnTo>
                    <a:pt x="1080963" y="1240729"/>
                  </a:lnTo>
                  <a:lnTo>
                    <a:pt x="961989" y="1155748"/>
                  </a:lnTo>
                  <a:lnTo>
                    <a:pt x="826019" y="1046971"/>
                  </a:lnTo>
                  <a:lnTo>
                    <a:pt x="720642" y="958591"/>
                  </a:lnTo>
                  <a:lnTo>
                    <a:pt x="598269" y="843016"/>
                  </a:lnTo>
                  <a:lnTo>
                    <a:pt x="475896" y="713844"/>
                  </a:lnTo>
                  <a:lnTo>
                    <a:pt x="360321" y="577874"/>
                  </a:lnTo>
                  <a:lnTo>
                    <a:pt x="220951" y="397713"/>
                  </a:lnTo>
                  <a:lnTo>
                    <a:pt x="122373" y="244747"/>
                  </a:lnTo>
                  <a:lnTo>
                    <a:pt x="30593" y="88381"/>
                  </a:lnTo>
                  <a:lnTo>
                    <a:pt x="0" y="33993"/>
                  </a:lnTo>
                  <a:lnTo>
                    <a:pt x="0" y="20396"/>
                  </a:lnTo>
                  <a:lnTo>
                    <a:pt x="0" y="10198"/>
                  </a:lnTo>
                  <a:lnTo>
                    <a:pt x="3399" y="3400"/>
                  </a:lnTo>
                  <a:lnTo>
                    <a:pt x="20395" y="0"/>
                  </a:lnTo>
                  <a:lnTo>
                    <a:pt x="44190" y="6799"/>
                  </a:lnTo>
                  <a:lnTo>
                    <a:pt x="64586" y="20396"/>
                  </a:lnTo>
                  <a:lnTo>
                    <a:pt x="108776" y="81582"/>
                  </a:lnTo>
                  <a:lnTo>
                    <a:pt x="220951" y="227750"/>
                  </a:lnTo>
                  <a:lnTo>
                    <a:pt x="316131" y="343325"/>
                  </a:lnTo>
                  <a:lnTo>
                    <a:pt x="414709" y="452101"/>
                  </a:lnTo>
                  <a:lnTo>
                    <a:pt x="581273" y="615266"/>
                  </a:lnTo>
                  <a:lnTo>
                    <a:pt x="693448" y="710445"/>
                  </a:lnTo>
                  <a:lnTo>
                    <a:pt x="832818" y="822620"/>
                  </a:lnTo>
                  <a:lnTo>
                    <a:pt x="951792" y="907602"/>
                  </a:lnTo>
                  <a:lnTo>
                    <a:pt x="1084363" y="995982"/>
                  </a:lnTo>
                  <a:lnTo>
                    <a:pt x="1213534" y="1070766"/>
                  </a:lnTo>
                  <a:lnTo>
                    <a:pt x="1390296" y="1165945"/>
                  </a:lnTo>
                  <a:lnTo>
                    <a:pt x="1594251" y="1261124"/>
                  </a:lnTo>
                  <a:lnTo>
                    <a:pt x="1771012" y="1335908"/>
                  </a:lnTo>
                  <a:lnTo>
                    <a:pt x="1961371" y="1410692"/>
                  </a:lnTo>
                  <a:lnTo>
                    <a:pt x="2192520" y="1478677"/>
                  </a:lnTo>
                  <a:lnTo>
                    <a:pt x="2396476" y="1536464"/>
                  </a:lnTo>
                  <a:lnTo>
                    <a:pt x="2600431" y="1580655"/>
                  </a:lnTo>
                  <a:lnTo>
                    <a:pt x="2855375" y="1628244"/>
                  </a:lnTo>
                  <a:lnTo>
                    <a:pt x="3079726" y="1658837"/>
                  </a:lnTo>
                  <a:lnTo>
                    <a:pt x="3358465" y="1692830"/>
                  </a:lnTo>
                  <a:lnTo>
                    <a:pt x="3613409" y="1709826"/>
                  </a:lnTo>
                  <a:lnTo>
                    <a:pt x="3722186" y="1706427"/>
                  </a:lnTo>
                  <a:lnTo>
                    <a:pt x="3783372" y="1696229"/>
                  </a:lnTo>
                  <a:lnTo>
                    <a:pt x="3827563" y="1679233"/>
                  </a:lnTo>
                  <a:lnTo>
                    <a:pt x="3881951" y="1641841"/>
                  </a:lnTo>
                  <a:lnTo>
                    <a:pt x="3953335" y="1584054"/>
                  </a:lnTo>
                  <a:lnTo>
                    <a:pt x="4021320" y="1522867"/>
                  </a:lnTo>
                  <a:lnTo>
                    <a:pt x="4041716" y="1505871"/>
                  </a:lnTo>
                  <a:lnTo>
                    <a:pt x="4068910" y="1502472"/>
                  </a:lnTo>
                  <a:lnTo>
                    <a:pt x="4089305" y="1512669"/>
                  </a:lnTo>
                  <a:lnTo>
                    <a:pt x="4096104" y="1526266"/>
                  </a:lnTo>
                  <a:lnTo>
                    <a:pt x="4099503" y="1543263"/>
                  </a:lnTo>
                  <a:lnTo>
                    <a:pt x="4092705" y="1597651"/>
                  </a:lnTo>
                  <a:lnTo>
                    <a:pt x="4062111" y="1740420"/>
                  </a:lnTo>
                  <a:lnTo>
                    <a:pt x="4014522" y="1879789"/>
                  </a:lnTo>
                  <a:lnTo>
                    <a:pt x="3977130" y="1947774"/>
                  </a:lnTo>
                  <a:lnTo>
                    <a:pt x="3888749" y="2053151"/>
                  </a:lnTo>
                  <a:lnTo>
                    <a:pt x="3861555" y="2083745"/>
                  </a:lnTo>
                  <a:lnTo>
                    <a:pt x="3841160" y="2090543"/>
                  </a:lnTo>
                  <a:lnTo>
                    <a:pt x="3820764" y="2090543"/>
                  </a:lnTo>
                  <a:lnTo>
                    <a:pt x="3773174" y="2076946"/>
                  </a:lnTo>
                  <a:lnTo>
                    <a:pt x="3722186" y="2042953"/>
                  </a:lnTo>
                  <a:lnTo>
                    <a:pt x="3701790" y="2025957"/>
                  </a:lnTo>
                  <a:lnTo>
                    <a:pt x="3644003" y="2015759"/>
                  </a:lnTo>
                  <a:lnTo>
                    <a:pt x="3375461" y="1981767"/>
                  </a:lnTo>
                  <a:lnTo>
                    <a:pt x="3045734" y="1923979"/>
                  </a:lnTo>
                  <a:lnTo>
                    <a:pt x="2834980" y="1879789"/>
                  </a:lnTo>
                  <a:lnTo>
                    <a:pt x="2559640" y="1822002"/>
                  </a:lnTo>
                  <a:lnTo>
                    <a:pt x="2342087" y="1764214"/>
                  </a:lnTo>
                  <a:lnTo>
                    <a:pt x="2015759" y="1662237"/>
                  </a:lnTo>
                  <a:lnTo>
                    <a:pt x="1872990" y="16112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2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4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6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8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3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3BF5B138-A957-49CC-805C-8859BD83B48F}"/>
              </a:ext>
            </a:extLst>
          </p:cNvPr>
          <p:cNvSpPr/>
          <p:nvPr/>
        </p:nvSpPr>
        <p:spPr>
          <a:xfrm>
            <a:off x="2941638" y="1687513"/>
            <a:ext cx="1196975" cy="473075"/>
          </a:xfrm>
          <a:custGeom>
            <a:avLst/>
            <a:gdLst>
              <a:gd name="connsiteX0" fmla="*/ 561975 w 1197769"/>
              <a:gd name="connsiteY0" fmla="*/ 145257 h 471488"/>
              <a:gd name="connsiteX1" fmla="*/ 457200 w 1197769"/>
              <a:gd name="connsiteY1" fmla="*/ 183357 h 471488"/>
              <a:gd name="connsiteX2" fmla="*/ 342900 w 1197769"/>
              <a:gd name="connsiteY2" fmla="*/ 219075 h 471488"/>
              <a:gd name="connsiteX3" fmla="*/ 207169 w 1197769"/>
              <a:gd name="connsiteY3" fmla="*/ 254794 h 471488"/>
              <a:gd name="connsiteX4" fmla="*/ 121444 w 1197769"/>
              <a:gd name="connsiteY4" fmla="*/ 271463 h 471488"/>
              <a:gd name="connsiteX5" fmla="*/ 0 w 1197769"/>
              <a:gd name="connsiteY5" fmla="*/ 290513 h 471488"/>
              <a:gd name="connsiteX6" fmla="*/ 40481 w 1197769"/>
              <a:gd name="connsiteY6" fmla="*/ 471488 h 471488"/>
              <a:gd name="connsiteX7" fmla="*/ 250031 w 1197769"/>
              <a:gd name="connsiteY7" fmla="*/ 433388 h 471488"/>
              <a:gd name="connsiteX8" fmla="*/ 471487 w 1197769"/>
              <a:gd name="connsiteY8" fmla="*/ 376238 h 471488"/>
              <a:gd name="connsiteX9" fmla="*/ 604837 w 1197769"/>
              <a:gd name="connsiteY9" fmla="*/ 335757 h 471488"/>
              <a:gd name="connsiteX10" fmla="*/ 738187 w 1197769"/>
              <a:gd name="connsiteY10" fmla="*/ 295275 h 471488"/>
              <a:gd name="connsiteX11" fmla="*/ 776287 w 1197769"/>
              <a:gd name="connsiteY11" fmla="*/ 290513 h 471488"/>
              <a:gd name="connsiteX12" fmla="*/ 1166812 w 1197769"/>
              <a:gd name="connsiteY12" fmla="*/ 328613 h 471488"/>
              <a:gd name="connsiteX13" fmla="*/ 1185862 w 1197769"/>
              <a:gd name="connsiteY13" fmla="*/ 314325 h 471488"/>
              <a:gd name="connsiteX14" fmla="*/ 1197769 w 1197769"/>
              <a:gd name="connsiteY14" fmla="*/ 297657 h 471488"/>
              <a:gd name="connsiteX15" fmla="*/ 1197769 w 1197769"/>
              <a:gd name="connsiteY15" fmla="*/ 283369 h 471488"/>
              <a:gd name="connsiteX16" fmla="*/ 1195387 w 1197769"/>
              <a:gd name="connsiteY16" fmla="*/ 271463 h 471488"/>
              <a:gd name="connsiteX17" fmla="*/ 1188244 w 1197769"/>
              <a:gd name="connsiteY17" fmla="*/ 252413 h 471488"/>
              <a:gd name="connsiteX18" fmla="*/ 1173956 w 1197769"/>
              <a:gd name="connsiteY18" fmla="*/ 235744 h 471488"/>
              <a:gd name="connsiteX19" fmla="*/ 1119187 w 1197769"/>
              <a:gd name="connsiteY19" fmla="*/ 185738 h 471488"/>
              <a:gd name="connsiteX20" fmla="*/ 1052512 w 1197769"/>
              <a:gd name="connsiteY20" fmla="*/ 121444 h 471488"/>
              <a:gd name="connsiteX21" fmla="*/ 990600 w 1197769"/>
              <a:gd name="connsiteY21" fmla="*/ 61913 h 471488"/>
              <a:gd name="connsiteX22" fmla="*/ 933450 w 1197769"/>
              <a:gd name="connsiteY22" fmla="*/ 9525 h 471488"/>
              <a:gd name="connsiteX23" fmla="*/ 926306 w 1197769"/>
              <a:gd name="connsiteY23" fmla="*/ 4763 h 471488"/>
              <a:gd name="connsiteX24" fmla="*/ 912019 w 1197769"/>
              <a:gd name="connsiteY24" fmla="*/ 0 h 471488"/>
              <a:gd name="connsiteX25" fmla="*/ 890587 w 1197769"/>
              <a:gd name="connsiteY25" fmla="*/ 2382 h 471488"/>
              <a:gd name="connsiteX26" fmla="*/ 869156 w 1197769"/>
              <a:gd name="connsiteY26" fmla="*/ 7144 h 471488"/>
              <a:gd name="connsiteX27" fmla="*/ 852487 w 1197769"/>
              <a:gd name="connsiteY27" fmla="*/ 16669 h 471488"/>
              <a:gd name="connsiteX28" fmla="*/ 835819 w 1197769"/>
              <a:gd name="connsiteY28" fmla="*/ 30957 h 471488"/>
              <a:gd name="connsiteX29" fmla="*/ 823912 w 1197769"/>
              <a:gd name="connsiteY29" fmla="*/ 40482 h 471488"/>
              <a:gd name="connsiteX30" fmla="*/ 804862 w 1197769"/>
              <a:gd name="connsiteY30" fmla="*/ 52388 h 471488"/>
              <a:gd name="connsiteX31" fmla="*/ 723900 w 1197769"/>
              <a:gd name="connsiteY31" fmla="*/ 85725 h 471488"/>
              <a:gd name="connsiteX32" fmla="*/ 561975 w 1197769"/>
              <a:gd name="connsiteY32" fmla="*/ 145257 h 471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197769" h="471488">
                <a:moveTo>
                  <a:pt x="561975" y="145257"/>
                </a:moveTo>
                <a:lnTo>
                  <a:pt x="457200" y="183357"/>
                </a:lnTo>
                <a:lnTo>
                  <a:pt x="342900" y="219075"/>
                </a:lnTo>
                <a:lnTo>
                  <a:pt x="207169" y="254794"/>
                </a:lnTo>
                <a:lnTo>
                  <a:pt x="121444" y="271463"/>
                </a:lnTo>
                <a:lnTo>
                  <a:pt x="0" y="290513"/>
                </a:lnTo>
                <a:lnTo>
                  <a:pt x="40481" y="471488"/>
                </a:lnTo>
                <a:lnTo>
                  <a:pt x="250031" y="433388"/>
                </a:lnTo>
                <a:lnTo>
                  <a:pt x="471487" y="376238"/>
                </a:lnTo>
                <a:lnTo>
                  <a:pt x="604837" y="335757"/>
                </a:lnTo>
                <a:lnTo>
                  <a:pt x="738187" y="295275"/>
                </a:lnTo>
                <a:lnTo>
                  <a:pt x="776287" y="290513"/>
                </a:lnTo>
                <a:lnTo>
                  <a:pt x="1166812" y="328613"/>
                </a:lnTo>
                <a:lnTo>
                  <a:pt x="1185862" y="314325"/>
                </a:lnTo>
                <a:lnTo>
                  <a:pt x="1197769" y="297657"/>
                </a:lnTo>
                <a:lnTo>
                  <a:pt x="1197769" y="283369"/>
                </a:lnTo>
                <a:lnTo>
                  <a:pt x="1195387" y="271463"/>
                </a:lnTo>
                <a:lnTo>
                  <a:pt x="1188244" y="252413"/>
                </a:lnTo>
                <a:lnTo>
                  <a:pt x="1173956" y="235744"/>
                </a:lnTo>
                <a:lnTo>
                  <a:pt x="1119187" y="185738"/>
                </a:lnTo>
                <a:lnTo>
                  <a:pt x="1052512" y="121444"/>
                </a:lnTo>
                <a:lnTo>
                  <a:pt x="990600" y="61913"/>
                </a:lnTo>
                <a:lnTo>
                  <a:pt x="933450" y="9525"/>
                </a:lnTo>
                <a:lnTo>
                  <a:pt x="926306" y="4763"/>
                </a:lnTo>
                <a:lnTo>
                  <a:pt x="912019" y="0"/>
                </a:lnTo>
                <a:lnTo>
                  <a:pt x="890587" y="2382"/>
                </a:lnTo>
                <a:lnTo>
                  <a:pt x="869156" y="7144"/>
                </a:lnTo>
                <a:lnTo>
                  <a:pt x="852487" y="16669"/>
                </a:lnTo>
                <a:lnTo>
                  <a:pt x="835819" y="30957"/>
                </a:lnTo>
                <a:lnTo>
                  <a:pt x="823912" y="40482"/>
                </a:lnTo>
                <a:lnTo>
                  <a:pt x="804862" y="52388"/>
                </a:lnTo>
                <a:lnTo>
                  <a:pt x="723900" y="85725"/>
                </a:lnTo>
                <a:lnTo>
                  <a:pt x="561975" y="14525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50D6213D-5828-49AD-9F19-388404E523B4}"/>
              </a:ext>
            </a:extLst>
          </p:cNvPr>
          <p:cNvSpPr/>
          <p:nvPr/>
        </p:nvSpPr>
        <p:spPr>
          <a:xfrm>
            <a:off x="3389313" y="1938338"/>
            <a:ext cx="742950" cy="1085850"/>
          </a:xfrm>
          <a:custGeom>
            <a:avLst/>
            <a:gdLst>
              <a:gd name="connsiteX0" fmla="*/ 200025 w 742950"/>
              <a:gd name="connsiteY0" fmla="*/ 516731 h 1085850"/>
              <a:gd name="connsiteX1" fmla="*/ 285750 w 742950"/>
              <a:gd name="connsiteY1" fmla="*/ 288131 h 1085850"/>
              <a:gd name="connsiteX2" fmla="*/ 345281 w 742950"/>
              <a:gd name="connsiteY2" fmla="*/ 126206 h 1085850"/>
              <a:gd name="connsiteX3" fmla="*/ 347662 w 742950"/>
              <a:gd name="connsiteY3" fmla="*/ 114300 h 1085850"/>
              <a:gd name="connsiteX4" fmla="*/ 350044 w 742950"/>
              <a:gd name="connsiteY4" fmla="*/ 100012 h 1085850"/>
              <a:gd name="connsiteX5" fmla="*/ 350044 w 742950"/>
              <a:gd name="connsiteY5" fmla="*/ 90487 h 1085850"/>
              <a:gd name="connsiteX6" fmla="*/ 345281 w 742950"/>
              <a:gd name="connsiteY6" fmla="*/ 66675 h 1085850"/>
              <a:gd name="connsiteX7" fmla="*/ 335756 w 742950"/>
              <a:gd name="connsiteY7" fmla="*/ 50006 h 1085850"/>
              <a:gd name="connsiteX8" fmla="*/ 330994 w 742950"/>
              <a:gd name="connsiteY8" fmla="*/ 42862 h 1085850"/>
              <a:gd name="connsiteX9" fmla="*/ 321469 w 742950"/>
              <a:gd name="connsiteY9" fmla="*/ 38100 h 1085850"/>
              <a:gd name="connsiteX10" fmla="*/ 273844 w 742950"/>
              <a:gd name="connsiteY10" fmla="*/ 0 h 1085850"/>
              <a:gd name="connsiteX11" fmla="*/ 742950 w 742950"/>
              <a:gd name="connsiteY11" fmla="*/ 47625 h 1085850"/>
              <a:gd name="connsiteX12" fmla="*/ 721519 w 742950"/>
              <a:gd name="connsiteY12" fmla="*/ 78581 h 1085850"/>
              <a:gd name="connsiteX13" fmla="*/ 700087 w 742950"/>
              <a:gd name="connsiteY13" fmla="*/ 97631 h 1085850"/>
              <a:gd name="connsiteX14" fmla="*/ 671512 w 742950"/>
              <a:gd name="connsiteY14" fmla="*/ 116681 h 1085850"/>
              <a:gd name="connsiteX15" fmla="*/ 635794 w 742950"/>
              <a:gd name="connsiteY15" fmla="*/ 145256 h 1085850"/>
              <a:gd name="connsiteX16" fmla="*/ 607219 w 742950"/>
              <a:gd name="connsiteY16" fmla="*/ 173831 h 1085850"/>
              <a:gd name="connsiteX17" fmla="*/ 581025 w 742950"/>
              <a:gd name="connsiteY17" fmla="*/ 207168 h 1085850"/>
              <a:gd name="connsiteX18" fmla="*/ 550069 w 742950"/>
              <a:gd name="connsiteY18" fmla="*/ 261937 h 1085850"/>
              <a:gd name="connsiteX19" fmla="*/ 459581 w 742950"/>
              <a:gd name="connsiteY19" fmla="*/ 419100 h 1085850"/>
              <a:gd name="connsiteX20" fmla="*/ 323850 w 742950"/>
              <a:gd name="connsiteY20" fmla="*/ 664368 h 1085850"/>
              <a:gd name="connsiteX21" fmla="*/ 150019 w 742950"/>
              <a:gd name="connsiteY21" fmla="*/ 981075 h 1085850"/>
              <a:gd name="connsiteX22" fmla="*/ 100012 w 742950"/>
              <a:gd name="connsiteY22" fmla="*/ 1047750 h 1085850"/>
              <a:gd name="connsiteX23" fmla="*/ 61912 w 742950"/>
              <a:gd name="connsiteY23" fmla="*/ 1085850 h 1085850"/>
              <a:gd name="connsiteX24" fmla="*/ 30956 w 742950"/>
              <a:gd name="connsiteY24" fmla="*/ 1071562 h 1085850"/>
              <a:gd name="connsiteX25" fmla="*/ 14287 w 742950"/>
              <a:gd name="connsiteY25" fmla="*/ 1054893 h 1085850"/>
              <a:gd name="connsiteX26" fmla="*/ 4762 w 742950"/>
              <a:gd name="connsiteY26" fmla="*/ 1040606 h 1085850"/>
              <a:gd name="connsiteX27" fmla="*/ 0 w 742950"/>
              <a:gd name="connsiteY27" fmla="*/ 1016793 h 1085850"/>
              <a:gd name="connsiteX28" fmla="*/ 4762 w 742950"/>
              <a:gd name="connsiteY28" fmla="*/ 997743 h 1085850"/>
              <a:gd name="connsiteX29" fmla="*/ 21431 w 742950"/>
              <a:gd name="connsiteY29" fmla="*/ 962025 h 1085850"/>
              <a:gd name="connsiteX30" fmla="*/ 52387 w 742950"/>
              <a:gd name="connsiteY30" fmla="*/ 888206 h 1085850"/>
              <a:gd name="connsiteX31" fmla="*/ 119062 w 742950"/>
              <a:gd name="connsiteY31" fmla="*/ 726281 h 1085850"/>
              <a:gd name="connsiteX32" fmla="*/ 200025 w 742950"/>
              <a:gd name="connsiteY32" fmla="*/ 516731 h 1085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42950" h="1085850">
                <a:moveTo>
                  <a:pt x="200025" y="516731"/>
                </a:moveTo>
                <a:lnTo>
                  <a:pt x="285750" y="288131"/>
                </a:lnTo>
                <a:lnTo>
                  <a:pt x="345281" y="126206"/>
                </a:lnTo>
                <a:lnTo>
                  <a:pt x="347662" y="114300"/>
                </a:lnTo>
                <a:lnTo>
                  <a:pt x="350044" y="100012"/>
                </a:lnTo>
                <a:lnTo>
                  <a:pt x="350044" y="90487"/>
                </a:lnTo>
                <a:lnTo>
                  <a:pt x="345281" y="66675"/>
                </a:lnTo>
                <a:lnTo>
                  <a:pt x="335756" y="50006"/>
                </a:lnTo>
                <a:lnTo>
                  <a:pt x="330994" y="42862"/>
                </a:lnTo>
                <a:lnTo>
                  <a:pt x="321469" y="38100"/>
                </a:lnTo>
                <a:lnTo>
                  <a:pt x="273844" y="0"/>
                </a:lnTo>
                <a:lnTo>
                  <a:pt x="742950" y="47625"/>
                </a:lnTo>
                <a:lnTo>
                  <a:pt x="721519" y="78581"/>
                </a:lnTo>
                <a:lnTo>
                  <a:pt x="700087" y="97631"/>
                </a:lnTo>
                <a:lnTo>
                  <a:pt x="671512" y="116681"/>
                </a:lnTo>
                <a:lnTo>
                  <a:pt x="635794" y="145256"/>
                </a:lnTo>
                <a:lnTo>
                  <a:pt x="607219" y="173831"/>
                </a:lnTo>
                <a:lnTo>
                  <a:pt x="581025" y="207168"/>
                </a:lnTo>
                <a:lnTo>
                  <a:pt x="550069" y="261937"/>
                </a:lnTo>
                <a:lnTo>
                  <a:pt x="459581" y="419100"/>
                </a:lnTo>
                <a:lnTo>
                  <a:pt x="323850" y="664368"/>
                </a:lnTo>
                <a:lnTo>
                  <a:pt x="150019" y="981075"/>
                </a:lnTo>
                <a:lnTo>
                  <a:pt x="100012" y="1047750"/>
                </a:lnTo>
                <a:lnTo>
                  <a:pt x="61912" y="1085850"/>
                </a:lnTo>
                <a:lnTo>
                  <a:pt x="30956" y="1071562"/>
                </a:lnTo>
                <a:lnTo>
                  <a:pt x="14287" y="1054893"/>
                </a:lnTo>
                <a:lnTo>
                  <a:pt x="4762" y="1040606"/>
                </a:lnTo>
                <a:lnTo>
                  <a:pt x="0" y="1016793"/>
                </a:lnTo>
                <a:lnTo>
                  <a:pt x="4762" y="997743"/>
                </a:lnTo>
                <a:lnTo>
                  <a:pt x="21431" y="962025"/>
                </a:lnTo>
                <a:lnTo>
                  <a:pt x="52387" y="888206"/>
                </a:lnTo>
                <a:lnTo>
                  <a:pt x="119062" y="726281"/>
                </a:lnTo>
                <a:lnTo>
                  <a:pt x="200025" y="5167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C5729EE8-3A56-4E2E-984D-0791BF079BA2}"/>
              </a:ext>
            </a:extLst>
          </p:cNvPr>
          <p:cNvSpPr/>
          <p:nvPr/>
        </p:nvSpPr>
        <p:spPr>
          <a:xfrm>
            <a:off x="3403600" y="2871788"/>
            <a:ext cx="561975" cy="949325"/>
          </a:xfrm>
          <a:custGeom>
            <a:avLst/>
            <a:gdLst>
              <a:gd name="connsiteX0" fmla="*/ 442913 w 561975"/>
              <a:gd name="connsiteY0" fmla="*/ 414337 h 950118"/>
              <a:gd name="connsiteX1" fmla="*/ 411957 w 561975"/>
              <a:gd name="connsiteY1" fmla="*/ 364331 h 950118"/>
              <a:gd name="connsiteX2" fmla="*/ 376238 w 561975"/>
              <a:gd name="connsiteY2" fmla="*/ 314325 h 950118"/>
              <a:gd name="connsiteX3" fmla="*/ 323850 w 561975"/>
              <a:gd name="connsiteY3" fmla="*/ 247650 h 950118"/>
              <a:gd name="connsiteX4" fmla="*/ 276225 w 561975"/>
              <a:gd name="connsiteY4" fmla="*/ 192881 h 950118"/>
              <a:gd name="connsiteX5" fmla="*/ 226219 w 561975"/>
              <a:gd name="connsiteY5" fmla="*/ 135731 h 950118"/>
              <a:gd name="connsiteX6" fmla="*/ 173832 w 561975"/>
              <a:gd name="connsiteY6" fmla="*/ 83343 h 950118"/>
              <a:gd name="connsiteX7" fmla="*/ 114300 w 561975"/>
              <a:gd name="connsiteY7" fmla="*/ 26193 h 950118"/>
              <a:gd name="connsiteX8" fmla="*/ 76200 w 561975"/>
              <a:gd name="connsiteY8" fmla="*/ 0 h 950118"/>
              <a:gd name="connsiteX9" fmla="*/ 0 w 561975"/>
              <a:gd name="connsiteY9" fmla="*/ 116681 h 950118"/>
              <a:gd name="connsiteX10" fmla="*/ 16669 w 561975"/>
              <a:gd name="connsiteY10" fmla="*/ 133350 h 950118"/>
              <a:gd name="connsiteX11" fmla="*/ 47625 w 561975"/>
              <a:gd name="connsiteY11" fmla="*/ 154781 h 950118"/>
              <a:gd name="connsiteX12" fmla="*/ 100013 w 561975"/>
              <a:gd name="connsiteY12" fmla="*/ 216693 h 950118"/>
              <a:gd name="connsiteX13" fmla="*/ 152400 w 561975"/>
              <a:gd name="connsiteY13" fmla="*/ 283368 h 950118"/>
              <a:gd name="connsiteX14" fmla="*/ 197644 w 561975"/>
              <a:gd name="connsiteY14" fmla="*/ 345281 h 950118"/>
              <a:gd name="connsiteX15" fmla="*/ 238125 w 561975"/>
              <a:gd name="connsiteY15" fmla="*/ 411956 h 950118"/>
              <a:gd name="connsiteX16" fmla="*/ 257175 w 561975"/>
              <a:gd name="connsiteY16" fmla="*/ 457200 h 950118"/>
              <a:gd name="connsiteX17" fmla="*/ 278607 w 561975"/>
              <a:gd name="connsiteY17" fmla="*/ 511968 h 950118"/>
              <a:gd name="connsiteX18" fmla="*/ 292894 w 561975"/>
              <a:gd name="connsiteY18" fmla="*/ 561975 h 950118"/>
              <a:gd name="connsiteX19" fmla="*/ 304800 w 561975"/>
              <a:gd name="connsiteY19" fmla="*/ 621506 h 950118"/>
              <a:gd name="connsiteX20" fmla="*/ 311944 w 561975"/>
              <a:gd name="connsiteY20" fmla="*/ 697706 h 950118"/>
              <a:gd name="connsiteX21" fmla="*/ 314325 w 561975"/>
              <a:gd name="connsiteY21" fmla="*/ 788193 h 950118"/>
              <a:gd name="connsiteX22" fmla="*/ 559594 w 561975"/>
              <a:gd name="connsiteY22" fmla="*/ 950118 h 950118"/>
              <a:gd name="connsiteX23" fmla="*/ 561975 w 561975"/>
              <a:gd name="connsiteY23" fmla="*/ 900112 h 950118"/>
              <a:gd name="connsiteX24" fmla="*/ 561975 w 561975"/>
              <a:gd name="connsiteY24" fmla="*/ 847725 h 950118"/>
              <a:gd name="connsiteX25" fmla="*/ 557213 w 561975"/>
              <a:gd name="connsiteY25" fmla="*/ 783431 h 950118"/>
              <a:gd name="connsiteX26" fmla="*/ 547688 w 561975"/>
              <a:gd name="connsiteY26" fmla="*/ 704850 h 950118"/>
              <a:gd name="connsiteX27" fmla="*/ 531019 w 561975"/>
              <a:gd name="connsiteY27" fmla="*/ 626268 h 950118"/>
              <a:gd name="connsiteX28" fmla="*/ 511969 w 561975"/>
              <a:gd name="connsiteY28" fmla="*/ 559593 h 950118"/>
              <a:gd name="connsiteX29" fmla="*/ 488157 w 561975"/>
              <a:gd name="connsiteY29" fmla="*/ 504825 h 950118"/>
              <a:gd name="connsiteX30" fmla="*/ 442913 w 561975"/>
              <a:gd name="connsiteY30" fmla="*/ 414337 h 950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61975" h="950118">
                <a:moveTo>
                  <a:pt x="442913" y="414337"/>
                </a:moveTo>
                <a:lnTo>
                  <a:pt x="411957" y="364331"/>
                </a:lnTo>
                <a:lnTo>
                  <a:pt x="376238" y="314325"/>
                </a:lnTo>
                <a:lnTo>
                  <a:pt x="323850" y="247650"/>
                </a:lnTo>
                <a:lnTo>
                  <a:pt x="276225" y="192881"/>
                </a:lnTo>
                <a:lnTo>
                  <a:pt x="226219" y="135731"/>
                </a:lnTo>
                <a:lnTo>
                  <a:pt x="173832" y="83343"/>
                </a:lnTo>
                <a:lnTo>
                  <a:pt x="114300" y="26193"/>
                </a:lnTo>
                <a:lnTo>
                  <a:pt x="76200" y="0"/>
                </a:lnTo>
                <a:lnTo>
                  <a:pt x="0" y="116681"/>
                </a:lnTo>
                <a:lnTo>
                  <a:pt x="16669" y="133350"/>
                </a:lnTo>
                <a:lnTo>
                  <a:pt x="47625" y="154781"/>
                </a:lnTo>
                <a:lnTo>
                  <a:pt x="100013" y="216693"/>
                </a:lnTo>
                <a:lnTo>
                  <a:pt x="152400" y="283368"/>
                </a:lnTo>
                <a:lnTo>
                  <a:pt x="197644" y="345281"/>
                </a:lnTo>
                <a:lnTo>
                  <a:pt x="238125" y="411956"/>
                </a:lnTo>
                <a:lnTo>
                  <a:pt x="257175" y="457200"/>
                </a:lnTo>
                <a:lnTo>
                  <a:pt x="278607" y="511968"/>
                </a:lnTo>
                <a:lnTo>
                  <a:pt x="292894" y="561975"/>
                </a:lnTo>
                <a:lnTo>
                  <a:pt x="304800" y="621506"/>
                </a:lnTo>
                <a:lnTo>
                  <a:pt x="311944" y="697706"/>
                </a:lnTo>
                <a:cubicBezTo>
                  <a:pt x="312738" y="727868"/>
                  <a:pt x="313531" y="758031"/>
                  <a:pt x="314325" y="788193"/>
                </a:cubicBezTo>
                <a:lnTo>
                  <a:pt x="559594" y="950118"/>
                </a:lnTo>
                <a:lnTo>
                  <a:pt x="561975" y="900112"/>
                </a:lnTo>
                <a:lnTo>
                  <a:pt x="561975" y="847725"/>
                </a:lnTo>
                <a:lnTo>
                  <a:pt x="557213" y="783431"/>
                </a:lnTo>
                <a:lnTo>
                  <a:pt x="547688" y="704850"/>
                </a:lnTo>
                <a:lnTo>
                  <a:pt x="531019" y="626268"/>
                </a:lnTo>
                <a:lnTo>
                  <a:pt x="511969" y="559593"/>
                </a:lnTo>
                <a:lnTo>
                  <a:pt x="488157" y="504825"/>
                </a:lnTo>
                <a:lnTo>
                  <a:pt x="442913" y="4143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45EEAF5D-A5CC-472D-B593-99729F1600C0}"/>
              </a:ext>
            </a:extLst>
          </p:cNvPr>
          <p:cNvSpPr/>
          <p:nvPr/>
        </p:nvSpPr>
        <p:spPr>
          <a:xfrm>
            <a:off x="3465513" y="3592513"/>
            <a:ext cx="496887" cy="752475"/>
          </a:xfrm>
          <a:custGeom>
            <a:avLst/>
            <a:gdLst>
              <a:gd name="connsiteX0" fmla="*/ 247650 w 497681"/>
              <a:gd name="connsiteY0" fmla="*/ 178594 h 752475"/>
              <a:gd name="connsiteX1" fmla="*/ 250031 w 497681"/>
              <a:gd name="connsiteY1" fmla="*/ 126207 h 752475"/>
              <a:gd name="connsiteX2" fmla="*/ 252412 w 497681"/>
              <a:gd name="connsiteY2" fmla="*/ 76200 h 752475"/>
              <a:gd name="connsiteX3" fmla="*/ 252412 w 497681"/>
              <a:gd name="connsiteY3" fmla="*/ 52388 h 752475"/>
              <a:gd name="connsiteX4" fmla="*/ 252412 w 497681"/>
              <a:gd name="connsiteY4" fmla="*/ 0 h 752475"/>
              <a:gd name="connsiteX5" fmla="*/ 497681 w 497681"/>
              <a:gd name="connsiteY5" fmla="*/ 142875 h 752475"/>
              <a:gd name="connsiteX6" fmla="*/ 497681 w 497681"/>
              <a:gd name="connsiteY6" fmla="*/ 235744 h 752475"/>
              <a:gd name="connsiteX7" fmla="*/ 490537 w 497681"/>
              <a:gd name="connsiteY7" fmla="*/ 290513 h 752475"/>
              <a:gd name="connsiteX8" fmla="*/ 478631 w 497681"/>
              <a:gd name="connsiteY8" fmla="*/ 345282 h 752475"/>
              <a:gd name="connsiteX9" fmla="*/ 457200 w 497681"/>
              <a:gd name="connsiteY9" fmla="*/ 409575 h 752475"/>
              <a:gd name="connsiteX10" fmla="*/ 431006 w 497681"/>
              <a:gd name="connsiteY10" fmla="*/ 469107 h 752475"/>
              <a:gd name="connsiteX11" fmla="*/ 402431 w 497681"/>
              <a:gd name="connsiteY11" fmla="*/ 523875 h 752475"/>
              <a:gd name="connsiteX12" fmla="*/ 371475 w 497681"/>
              <a:gd name="connsiteY12" fmla="*/ 566738 h 752475"/>
              <a:gd name="connsiteX13" fmla="*/ 330994 w 497681"/>
              <a:gd name="connsiteY13" fmla="*/ 611982 h 752475"/>
              <a:gd name="connsiteX14" fmla="*/ 283369 w 497681"/>
              <a:gd name="connsiteY14" fmla="*/ 652463 h 752475"/>
              <a:gd name="connsiteX15" fmla="*/ 223837 w 497681"/>
              <a:gd name="connsiteY15" fmla="*/ 690563 h 752475"/>
              <a:gd name="connsiteX16" fmla="*/ 180975 w 497681"/>
              <a:gd name="connsiteY16" fmla="*/ 709613 h 752475"/>
              <a:gd name="connsiteX17" fmla="*/ 133350 w 497681"/>
              <a:gd name="connsiteY17" fmla="*/ 726282 h 752475"/>
              <a:gd name="connsiteX18" fmla="*/ 73819 w 497681"/>
              <a:gd name="connsiteY18" fmla="*/ 742950 h 752475"/>
              <a:gd name="connsiteX19" fmla="*/ 21431 w 497681"/>
              <a:gd name="connsiteY19" fmla="*/ 752475 h 752475"/>
              <a:gd name="connsiteX20" fmla="*/ 0 w 497681"/>
              <a:gd name="connsiteY20" fmla="*/ 750094 h 752475"/>
              <a:gd name="connsiteX21" fmla="*/ 123825 w 497681"/>
              <a:gd name="connsiteY21" fmla="*/ 423863 h 752475"/>
              <a:gd name="connsiteX22" fmla="*/ 150019 w 497681"/>
              <a:gd name="connsiteY22" fmla="*/ 409575 h 752475"/>
              <a:gd name="connsiteX23" fmla="*/ 178594 w 497681"/>
              <a:gd name="connsiteY23" fmla="*/ 388144 h 752475"/>
              <a:gd name="connsiteX24" fmla="*/ 200025 w 497681"/>
              <a:gd name="connsiteY24" fmla="*/ 361950 h 752475"/>
              <a:gd name="connsiteX25" fmla="*/ 209550 w 497681"/>
              <a:gd name="connsiteY25" fmla="*/ 342900 h 752475"/>
              <a:gd name="connsiteX26" fmla="*/ 219075 w 497681"/>
              <a:gd name="connsiteY26" fmla="*/ 319088 h 752475"/>
              <a:gd name="connsiteX27" fmla="*/ 230981 w 497681"/>
              <a:gd name="connsiteY27" fmla="*/ 278607 h 752475"/>
              <a:gd name="connsiteX28" fmla="*/ 247650 w 497681"/>
              <a:gd name="connsiteY28" fmla="*/ 178594 h 752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497681" h="752475">
                <a:moveTo>
                  <a:pt x="247650" y="178594"/>
                </a:moveTo>
                <a:lnTo>
                  <a:pt x="250031" y="126207"/>
                </a:lnTo>
                <a:lnTo>
                  <a:pt x="252412" y="76200"/>
                </a:lnTo>
                <a:lnTo>
                  <a:pt x="252412" y="52388"/>
                </a:lnTo>
                <a:lnTo>
                  <a:pt x="252412" y="0"/>
                </a:lnTo>
                <a:lnTo>
                  <a:pt x="497681" y="142875"/>
                </a:lnTo>
                <a:lnTo>
                  <a:pt x="497681" y="235744"/>
                </a:lnTo>
                <a:lnTo>
                  <a:pt x="490537" y="290513"/>
                </a:lnTo>
                <a:lnTo>
                  <a:pt x="478631" y="345282"/>
                </a:lnTo>
                <a:lnTo>
                  <a:pt x="457200" y="409575"/>
                </a:lnTo>
                <a:lnTo>
                  <a:pt x="431006" y="469107"/>
                </a:lnTo>
                <a:lnTo>
                  <a:pt x="402431" y="523875"/>
                </a:lnTo>
                <a:lnTo>
                  <a:pt x="371475" y="566738"/>
                </a:lnTo>
                <a:lnTo>
                  <a:pt x="330994" y="611982"/>
                </a:lnTo>
                <a:lnTo>
                  <a:pt x="283369" y="652463"/>
                </a:lnTo>
                <a:lnTo>
                  <a:pt x="223837" y="690563"/>
                </a:lnTo>
                <a:lnTo>
                  <a:pt x="180975" y="709613"/>
                </a:lnTo>
                <a:lnTo>
                  <a:pt x="133350" y="726282"/>
                </a:lnTo>
                <a:lnTo>
                  <a:pt x="73819" y="742950"/>
                </a:lnTo>
                <a:lnTo>
                  <a:pt x="21431" y="752475"/>
                </a:lnTo>
                <a:lnTo>
                  <a:pt x="0" y="750094"/>
                </a:lnTo>
                <a:lnTo>
                  <a:pt x="123825" y="423863"/>
                </a:lnTo>
                <a:lnTo>
                  <a:pt x="150019" y="409575"/>
                </a:lnTo>
                <a:lnTo>
                  <a:pt x="178594" y="388144"/>
                </a:lnTo>
                <a:lnTo>
                  <a:pt x="200025" y="361950"/>
                </a:lnTo>
                <a:lnTo>
                  <a:pt x="209550" y="342900"/>
                </a:lnTo>
                <a:lnTo>
                  <a:pt x="219075" y="319088"/>
                </a:lnTo>
                <a:lnTo>
                  <a:pt x="230981" y="278607"/>
                </a:lnTo>
                <a:lnTo>
                  <a:pt x="247650" y="1785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71F23D68-9D1B-4098-9198-B1AA5DCF740A}"/>
              </a:ext>
            </a:extLst>
          </p:cNvPr>
          <p:cNvSpPr/>
          <p:nvPr/>
        </p:nvSpPr>
        <p:spPr>
          <a:xfrm>
            <a:off x="3175000" y="3979863"/>
            <a:ext cx="476250" cy="363537"/>
          </a:xfrm>
          <a:custGeom>
            <a:avLst/>
            <a:gdLst>
              <a:gd name="connsiteX0" fmla="*/ 166688 w 476250"/>
              <a:gd name="connsiteY0" fmla="*/ 35719 h 364331"/>
              <a:gd name="connsiteX1" fmla="*/ 247650 w 476250"/>
              <a:gd name="connsiteY1" fmla="*/ 47625 h 364331"/>
              <a:gd name="connsiteX2" fmla="*/ 302419 w 476250"/>
              <a:gd name="connsiteY2" fmla="*/ 52387 h 364331"/>
              <a:gd name="connsiteX3" fmla="*/ 338138 w 476250"/>
              <a:gd name="connsiteY3" fmla="*/ 52387 h 364331"/>
              <a:gd name="connsiteX4" fmla="*/ 369094 w 476250"/>
              <a:gd name="connsiteY4" fmla="*/ 50006 h 364331"/>
              <a:gd name="connsiteX5" fmla="*/ 411957 w 476250"/>
              <a:gd name="connsiteY5" fmla="*/ 40481 h 364331"/>
              <a:gd name="connsiteX6" fmla="*/ 447675 w 476250"/>
              <a:gd name="connsiteY6" fmla="*/ 21431 h 364331"/>
              <a:gd name="connsiteX7" fmla="*/ 476250 w 476250"/>
              <a:gd name="connsiteY7" fmla="*/ 0 h 364331"/>
              <a:gd name="connsiteX8" fmla="*/ 369094 w 476250"/>
              <a:gd name="connsiteY8" fmla="*/ 352425 h 364331"/>
              <a:gd name="connsiteX9" fmla="*/ 326232 w 476250"/>
              <a:gd name="connsiteY9" fmla="*/ 361950 h 364331"/>
              <a:gd name="connsiteX10" fmla="*/ 290513 w 476250"/>
              <a:gd name="connsiteY10" fmla="*/ 364331 h 364331"/>
              <a:gd name="connsiteX11" fmla="*/ 269082 w 476250"/>
              <a:gd name="connsiteY11" fmla="*/ 354806 h 364331"/>
              <a:gd name="connsiteX12" fmla="*/ 252413 w 476250"/>
              <a:gd name="connsiteY12" fmla="*/ 338137 h 364331"/>
              <a:gd name="connsiteX13" fmla="*/ 233363 w 476250"/>
              <a:gd name="connsiteY13" fmla="*/ 307181 h 364331"/>
              <a:gd name="connsiteX14" fmla="*/ 207169 w 476250"/>
              <a:gd name="connsiteY14" fmla="*/ 259556 h 364331"/>
              <a:gd name="connsiteX15" fmla="*/ 185738 w 476250"/>
              <a:gd name="connsiteY15" fmla="*/ 207169 h 364331"/>
              <a:gd name="connsiteX16" fmla="*/ 173832 w 476250"/>
              <a:gd name="connsiteY16" fmla="*/ 190500 h 364331"/>
              <a:gd name="connsiteX17" fmla="*/ 152400 w 476250"/>
              <a:gd name="connsiteY17" fmla="*/ 169069 h 364331"/>
              <a:gd name="connsiteX18" fmla="*/ 126207 w 476250"/>
              <a:gd name="connsiteY18" fmla="*/ 145256 h 364331"/>
              <a:gd name="connsiteX19" fmla="*/ 92869 w 476250"/>
              <a:gd name="connsiteY19" fmla="*/ 119062 h 364331"/>
              <a:gd name="connsiteX20" fmla="*/ 61913 w 476250"/>
              <a:gd name="connsiteY20" fmla="*/ 97631 h 364331"/>
              <a:gd name="connsiteX21" fmla="*/ 30957 w 476250"/>
              <a:gd name="connsiteY21" fmla="*/ 80962 h 364331"/>
              <a:gd name="connsiteX22" fmla="*/ 19050 w 476250"/>
              <a:gd name="connsiteY22" fmla="*/ 69056 h 364331"/>
              <a:gd name="connsiteX23" fmla="*/ 4763 w 476250"/>
              <a:gd name="connsiteY23" fmla="*/ 50006 h 364331"/>
              <a:gd name="connsiteX24" fmla="*/ 0 w 476250"/>
              <a:gd name="connsiteY24" fmla="*/ 28575 h 364331"/>
              <a:gd name="connsiteX25" fmla="*/ 4763 w 476250"/>
              <a:gd name="connsiteY25" fmla="*/ 16669 h 364331"/>
              <a:gd name="connsiteX26" fmla="*/ 21432 w 476250"/>
              <a:gd name="connsiteY26" fmla="*/ 9525 h 364331"/>
              <a:gd name="connsiteX27" fmla="*/ 50007 w 476250"/>
              <a:gd name="connsiteY27" fmla="*/ 9525 h 364331"/>
              <a:gd name="connsiteX28" fmla="*/ 166688 w 476250"/>
              <a:gd name="connsiteY28" fmla="*/ 35719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476250" h="364331">
                <a:moveTo>
                  <a:pt x="166688" y="35719"/>
                </a:moveTo>
                <a:lnTo>
                  <a:pt x="247650" y="47625"/>
                </a:lnTo>
                <a:lnTo>
                  <a:pt x="302419" y="52387"/>
                </a:lnTo>
                <a:lnTo>
                  <a:pt x="338138" y="52387"/>
                </a:lnTo>
                <a:lnTo>
                  <a:pt x="369094" y="50006"/>
                </a:lnTo>
                <a:lnTo>
                  <a:pt x="411957" y="40481"/>
                </a:lnTo>
                <a:lnTo>
                  <a:pt x="447675" y="21431"/>
                </a:lnTo>
                <a:lnTo>
                  <a:pt x="476250" y="0"/>
                </a:lnTo>
                <a:lnTo>
                  <a:pt x="369094" y="352425"/>
                </a:lnTo>
                <a:lnTo>
                  <a:pt x="326232" y="361950"/>
                </a:lnTo>
                <a:lnTo>
                  <a:pt x="290513" y="364331"/>
                </a:lnTo>
                <a:lnTo>
                  <a:pt x="269082" y="354806"/>
                </a:lnTo>
                <a:lnTo>
                  <a:pt x="252413" y="338137"/>
                </a:lnTo>
                <a:lnTo>
                  <a:pt x="233363" y="307181"/>
                </a:lnTo>
                <a:lnTo>
                  <a:pt x="207169" y="259556"/>
                </a:lnTo>
                <a:lnTo>
                  <a:pt x="185738" y="207169"/>
                </a:lnTo>
                <a:lnTo>
                  <a:pt x="173832" y="190500"/>
                </a:lnTo>
                <a:lnTo>
                  <a:pt x="152400" y="169069"/>
                </a:lnTo>
                <a:lnTo>
                  <a:pt x="126207" y="145256"/>
                </a:lnTo>
                <a:lnTo>
                  <a:pt x="92869" y="119062"/>
                </a:lnTo>
                <a:lnTo>
                  <a:pt x="61913" y="97631"/>
                </a:lnTo>
                <a:lnTo>
                  <a:pt x="30957" y="80962"/>
                </a:lnTo>
                <a:lnTo>
                  <a:pt x="19050" y="69056"/>
                </a:lnTo>
                <a:lnTo>
                  <a:pt x="4763" y="50006"/>
                </a:lnTo>
                <a:lnTo>
                  <a:pt x="0" y="28575"/>
                </a:lnTo>
                <a:lnTo>
                  <a:pt x="4763" y="16669"/>
                </a:lnTo>
                <a:lnTo>
                  <a:pt x="21432" y="9525"/>
                </a:lnTo>
                <a:lnTo>
                  <a:pt x="50007" y="9525"/>
                </a:lnTo>
                <a:lnTo>
                  <a:pt x="166688" y="357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971DCABA-F0F3-46E3-8425-5CE055F5C2F1}"/>
              </a:ext>
            </a:extLst>
          </p:cNvPr>
          <p:cNvSpPr/>
          <p:nvPr/>
        </p:nvSpPr>
        <p:spPr>
          <a:xfrm rot="16200000">
            <a:off x="962025" y="3630613"/>
            <a:ext cx="3970337" cy="382588"/>
          </a:xfrm>
          <a:custGeom>
            <a:avLst/>
            <a:gdLst>
              <a:gd name="connsiteX0" fmla="*/ 2137986 w 3970075"/>
              <a:gd name="connsiteY0" fmla="*/ 148015 h 381549"/>
              <a:gd name="connsiteX1" fmla="*/ 1759727 w 3970075"/>
              <a:gd name="connsiteY1" fmla="*/ 134858 h 381549"/>
              <a:gd name="connsiteX2" fmla="*/ 1440673 w 3970075"/>
              <a:gd name="connsiteY2" fmla="*/ 118412 h 381549"/>
              <a:gd name="connsiteX3" fmla="*/ 1200561 w 3970075"/>
              <a:gd name="connsiteY3" fmla="*/ 105255 h 381549"/>
              <a:gd name="connsiteX4" fmla="*/ 1003209 w 3970075"/>
              <a:gd name="connsiteY4" fmla="*/ 88809 h 381549"/>
              <a:gd name="connsiteX5" fmla="*/ 759807 w 3970075"/>
              <a:gd name="connsiteY5" fmla="*/ 69074 h 381549"/>
              <a:gd name="connsiteX6" fmla="*/ 549298 w 3970075"/>
              <a:gd name="connsiteY6" fmla="*/ 46049 h 381549"/>
              <a:gd name="connsiteX7" fmla="*/ 430886 w 3970075"/>
              <a:gd name="connsiteY7" fmla="*/ 46049 h 381549"/>
              <a:gd name="connsiteX8" fmla="*/ 282872 w 3970075"/>
              <a:gd name="connsiteY8" fmla="*/ 46049 h 381549"/>
              <a:gd name="connsiteX9" fmla="*/ 207220 w 3970075"/>
              <a:gd name="connsiteY9" fmla="*/ 59206 h 381549"/>
              <a:gd name="connsiteX10" fmla="*/ 144725 w 3970075"/>
              <a:gd name="connsiteY10" fmla="*/ 75652 h 381549"/>
              <a:gd name="connsiteX11" fmla="*/ 75652 w 3970075"/>
              <a:gd name="connsiteY11" fmla="*/ 98677 h 381549"/>
              <a:gd name="connsiteX12" fmla="*/ 42760 w 3970075"/>
              <a:gd name="connsiteY12" fmla="*/ 115123 h 381549"/>
              <a:gd name="connsiteX13" fmla="*/ 16446 w 3970075"/>
              <a:gd name="connsiteY13" fmla="*/ 138147 h 381549"/>
              <a:gd name="connsiteX14" fmla="*/ 0 w 3970075"/>
              <a:gd name="connsiteY14" fmla="*/ 161172 h 381549"/>
              <a:gd name="connsiteX15" fmla="*/ 0 w 3970075"/>
              <a:gd name="connsiteY15" fmla="*/ 187485 h 381549"/>
              <a:gd name="connsiteX16" fmla="*/ 3289 w 3970075"/>
              <a:gd name="connsiteY16" fmla="*/ 217088 h 381549"/>
              <a:gd name="connsiteX17" fmla="*/ 36181 w 3970075"/>
              <a:gd name="connsiteY17" fmla="*/ 256559 h 381549"/>
              <a:gd name="connsiteX18" fmla="*/ 65784 w 3970075"/>
              <a:gd name="connsiteY18" fmla="*/ 282872 h 381549"/>
              <a:gd name="connsiteX19" fmla="*/ 108544 w 3970075"/>
              <a:gd name="connsiteY19" fmla="*/ 305897 h 381549"/>
              <a:gd name="connsiteX20" fmla="*/ 138147 w 3970075"/>
              <a:gd name="connsiteY20" fmla="*/ 312475 h 381549"/>
              <a:gd name="connsiteX21" fmla="*/ 282872 w 3970075"/>
              <a:gd name="connsiteY21" fmla="*/ 319054 h 381549"/>
              <a:gd name="connsiteX22" fmla="*/ 624950 w 3970075"/>
              <a:gd name="connsiteY22" fmla="*/ 325632 h 381549"/>
              <a:gd name="connsiteX23" fmla="*/ 1092017 w 3970075"/>
              <a:gd name="connsiteY23" fmla="*/ 335500 h 381549"/>
              <a:gd name="connsiteX24" fmla="*/ 1397914 w 3970075"/>
              <a:gd name="connsiteY24" fmla="*/ 342078 h 381549"/>
              <a:gd name="connsiteX25" fmla="*/ 1858403 w 3970075"/>
              <a:gd name="connsiteY25" fmla="*/ 351946 h 381549"/>
              <a:gd name="connsiteX26" fmla="*/ 2230083 w 3970075"/>
              <a:gd name="connsiteY26" fmla="*/ 358524 h 381549"/>
              <a:gd name="connsiteX27" fmla="*/ 2555715 w 3970075"/>
              <a:gd name="connsiteY27" fmla="*/ 365103 h 381549"/>
              <a:gd name="connsiteX28" fmla="*/ 2924106 w 3970075"/>
              <a:gd name="connsiteY28" fmla="*/ 371681 h 381549"/>
              <a:gd name="connsiteX29" fmla="*/ 3203689 w 3970075"/>
              <a:gd name="connsiteY29" fmla="*/ 371681 h 381549"/>
              <a:gd name="connsiteX30" fmla="*/ 3608262 w 3970075"/>
              <a:gd name="connsiteY30" fmla="*/ 381549 h 381549"/>
              <a:gd name="connsiteX31" fmla="*/ 3687203 w 3970075"/>
              <a:gd name="connsiteY31" fmla="*/ 378259 h 381549"/>
              <a:gd name="connsiteX32" fmla="*/ 3841796 w 3970075"/>
              <a:gd name="connsiteY32" fmla="*/ 328921 h 381549"/>
              <a:gd name="connsiteX33" fmla="*/ 3868109 w 3970075"/>
              <a:gd name="connsiteY33" fmla="*/ 273005 h 381549"/>
              <a:gd name="connsiteX34" fmla="*/ 3907580 w 3970075"/>
              <a:gd name="connsiteY34" fmla="*/ 190775 h 381549"/>
              <a:gd name="connsiteX35" fmla="*/ 3950340 w 3970075"/>
              <a:gd name="connsiteY35" fmla="*/ 85520 h 381549"/>
              <a:gd name="connsiteX36" fmla="*/ 3970075 w 3970075"/>
              <a:gd name="connsiteY36" fmla="*/ 32893 h 381549"/>
              <a:gd name="connsiteX37" fmla="*/ 3970075 w 3970075"/>
              <a:gd name="connsiteY37" fmla="*/ 16446 h 381549"/>
              <a:gd name="connsiteX38" fmla="*/ 3963496 w 3970075"/>
              <a:gd name="connsiteY38" fmla="*/ 6579 h 381549"/>
              <a:gd name="connsiteX39" fmla="*/ 3947050 w 3970075"/>
              <a:gd name="connsiteY39" fmla="*/ 0 h 381549"/>
              <a:gd name="connsiteX40" fmla="*/ 3930604 w 3970075"/>
              <a:gd name="connsiteY40" fmla="*/ 9868 h 381549"/>
              <a:gd name="connsiteX41" fmla="*/ 3874688 w 3970075"/>
              <a:gd name="connsiteY41" fmla="*/ 62495 h 381549"/>
              <a:gd name="connsiteX42" fmla="*/ 3808904 w 3970075"/>
              <a:gd name="connsiteY42" fmla="*/ 108544 h 381549"/>
              <a:gd name="connsiteX43" fmla="*/ 3756276 w 3970075"/>
              <a:gd name="connsiteY43" fmla="*/ 134858 h 381549"/>
              <a:gd name="connsiteX44" fmla="*/ 3706938 w 3970075"/>
              <a:gd name="connsiteY44" fmla="*/ 151304 h 381549"/>
              <a:gd name="connsiteX45" fmla="*/ 3644443 w 3970075"/>
              <a:gd name="connsiteY45" fmla="*/ 161172 h 381549"/>
              <a:gd name="connsiteX46" fmla="*/ 3522742 w 3970075"/>
              <a:gd name="connsiteY46" fmla="*/ 161172 h 381549"/>
              <a:gd name="connsiteX47" fmla="*/ 3210268 w 3970075"/>
              <a:gd name="connsiteY47" fmla="*/ 161172 h 381549"/>
              <a:gd name="connsiteX48" fmla="*/ 2651102 w 3970075"/>
              <a:gd name="connsiteY48" fmla="*/ 157882 h 381549"/>
              <a:gd name="connsiteX49" fmla="*/ 2137986 w 3970075"/>
              <a:gd name="connsiteY49" fmla="*/ 148015 h 381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3970075" h="381549">
                <a:moveTo>
                  <a:pt x="2137986" y="148015"/>
                </a:moveTo>
                <a:lnTo>
                  <a:pt x="1759727" y="134858"/>
                </a:lnTo>
                <a:lnTo>
                  <a:pt x="1440673" y="118412"/>
                </a:lnTo>
                <a:lnTo>
                  <a:pt x="1200561" y="105255"/>
                </a:lnTo>
                <a:lnTo>
                  <a:pt x="1003209" y="88809"/>
                </a:lnTo>
                <a:lnTo>
                  <a:pt x="759807" y="69074"/>
                </a:lnTo>
                <a:lnTo>
                  <a:pt x="549298" y="46049"/>
                </a:lnTo>
                <a:lnTo>
                  <a:pt x="430886" y="46049"/>
                </a:lnTo>
                <a:lnTo>
                  <a:pt x="282872" y="46049"/>
                </a:lnTo>
                <a:lnTo>
                  <a:pt x="207220" y="59206"/>
                </a:lnTo>
                <a:lnTo>
                  <a:pt x="144725" y="75652"/>
                </a:lnTo>
                <a:lnTo>
                  <a:pt x="75652" y="98677"/>
                </a:lnTo>
                <a:lnTo>
                  <a:pt x="42760" y="115123"/>
                </a:lnTo>
                <a:lnTo>
                  <a:pt x="16446" y="138147"/>
                </a:lnTo>
                <a:lnTo>
                  <a:pt x="0" y="161172"/>
                </a:lnTo>
                <a:lnTo>
                  <a:pt x="0" y="187485"/>
                </a:lnTo>
                <a:lnTo>
                  <a:pt x="3289" y="217088"/>
                </a:lnTo>
                <a:lnTo>
                  <a:pt x="36181" y="256559"/>
                </a:lnTo>
                <a:lnTo>
                  <a:pt x="65784" y="282872"/>
                </a:lnTo>
                <a:lnTo>
                  <a:pt x="108544" y="305897"/>
                </a:lnTo>
                <a:lnTo>
                  <a:pt x="138147" y="312475"/>
                </a:lnTo>
                <a:lnTo>
                  <a:pt x="282872" y="319054"/>
                </a:lnTo>
                <a:lnTo>
                  <a:pt x="624950" y="325632"/>
                </a:lnTo>
                <a:lnTo>
                  <a:pt x="1092017" y="335500"/>
                </a:lnTo>
                <a:lnTo>
                  <a:pt x="1397914" y="342078"/>
                </a:lnTo>
                <a:lnTo>
                  <a:pt x="1858403" y="351946"/>
                </a:lnTo>
                <a:lnTo>
                  <a:pt x="2230083" y="358524"/>
                </a:lnTo>
                <a:lnTo>
                  <a:pt x="2555715" y="365103"/>
                </a:lnTo>
                <a:lnTo>
                  <a:pt x="2924106" y="371681"/>
                </a:lnTo>
                <a:lnTo>
                  <a:pt x="3203689" y="371681"/>
                </a:lnTo>
                <a:lnTo>
                  <a:pt x="3608262" y="381549"/>
                </a:lnTo>
                <a:lnTo>
                  <a:pt x="3687203" y="378259"/>
                </a:lnTo>
                <a:lnTo>
                  <a:pt x="3841796" y="328921"/>
                </a:lnTo>
                <a:lnTo>
                  <a:pt x="3868109" y="273005"/>
                </a:lnTo>
                <a:lnTo>
                  <a:pt x="3907580" y="190775"/>
                </a:lnTo>
                <a:lnTo>
                  <a:pt x="3950340" y="85520"/>
                </a:lnTo>
                <a:lnTo>
                  <a:pt x="3970075" y="32893"/>
                </a:lnTo>
                <a:lnTo>
                  <a:pt x="3970075" y="16446"/>
                </a:lnTo>
                <a:lnTo>
                  <a:pt x="3963496" y="6579"/>
                </a:lnTo>
                <a:lnTo>
                  <a:pt x="3947050" y="0"/>
                </a:lnTo>
                <a:lnTo>
                  <a:pt x="3930604" y="9868"/>
                </a:lnTo>
                <a:lnTo>
                  <a:pt x="3874688" y="62495"/>
                </a:lnTo>
                <a:lnTo>
                  <a:pt x="3808904" y="108544"/>
                </a:lnTo>
                <a:lnTo>
                  <a:pt x="3756276" y="134858"/>
                </a:lnTo>
                <a:lnTo>
                  <a:pt x="3706938" y="151304"/>
                </a:lnTo>
                <a:lnTo>
                  <a:pt x="3644443" y="161172"/>
                </a:lnTo>
                <a:lnTo>
                  <a:pt x="3522742" y="161172"/>
                </a:lnTo>
                <a:lnTo>
                  <a:pt x="3210268" y="161172"/>
                </a:lnTo>
                <a:lnTo>
                  <a:pt x="2651102" y="157882"/>
                </a:lnTo>
                <a:lnTo>
                  <a:pt x="2137986" y="14801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889EB91D-D5FA-4564-8467-DE8D77E6BEA0}"/>
              </a:ext>
            </a:extLst>
          </p:cNvPr>
          <p:cNvSpPr/>
          <p:nvPr/>
        </p:nvSpPr>
        <p:spPr>
          <a:xfrm>
            <a:off x="5118100" y="1443038"/>
            <a:ext cx="561975" cy="657225"/>
          </a:xfrm>
          <a:custGeom>
            <a:avLst/>
            <a:gdLst>
              <a:gd name="connsiteX0" fmla="*/ 207169 w 561975"/>
              <a:gd name="connsiteY0" fmla="*/ 414337 h 657225"/>
              <a:gd name="connsiteX1" fmla="*/ 209550 w 561975"/>
              <a:gd name="connsiteY1" fmla="*/ 657225 h 657225"/>
              <a:gd name="connsiteX2" fmla="*/ 476250 w 561975"/>
              <a:gd name="connsiteY2" fmla="*/ 607218 h 657225"/>
              <a:gd name="connsiteX3" fmla="*/ 473869 w 561975"/>
              <a:gd name="connsiteY3" fmla="*/ 404812 h 657225"/>
              <a:gd name="connsiteX4" fmla="*/ 476250 w 561975"/>
              <a:gd name="connsiteY4" fmla="*/ 302418 h 657225"/>
              <a:gd name="connsiteX5" fmla="*/ 478632 w 561975"/>
              <a:gd name="connsiteY5" fmla="*/ 280987 h 657225"/>
              <a:gd name="connsiteX6" fmla="*/ 485775 w 561975"/>
              <a:gd name="connsiteY6" fmla="*/ 252412 h 657225"/>
              <a:gd name="connsiteX7" fmla="*/ 495300 w 561975"/>
              <a:gd name="connsiteY7" fmla="*/ 230981 h 657225"/>
              <a:gd name="connsiteX8" fmla="*/ 516732 w 561975"/>
              <a:gd name="connsiteY8" fmla="*/ 204787 h 657225"/>
              <a:gd name="connsiteX9" fmla="*/ 535782 w 561975"/>
              <a:gd name="connsiteY9" fmla="*/ 180975 h 657225"/>
              <a:gd name="connsiteX10" fmla="*/ 554832 w 561975"/>
              <a:gd name="connsiteY10" fmla="*/ 159543 h 657225"/>
              <a:gd name="connsiteX11" fmla="*/ 559594 w 561975"/>
              <a:gd name="connsiteY11" fmla="*/ 142875 h 657225"/>
              <a:gd name="connsiteX12" fmla="*/ 561975 w 561975"/>
              <a:gd name="connsiteY12" fmla="*/ 128587 h 657225"/>
              <a:gd name="connsiteX13" fmla="*/ 559594 w 561975"/>
              <a:gd name="connsiteY13" fmla="*/ 116681 h 657225"/>
              <a:gd name="connsiteX14" fmla="*/ 550069 w 561975"/>
              <a:gd name="connsiteY14" fmla="*/ 102393 h 657225"/>
              <a:gd name="connsiteX15" fmla="*/ 528638 w 561975"/>
              <a:gd name="connsiteY15" fmla="*/ 80962 h 657225"/>
              <a:gd name="connsiteX16" fmla="*/ 504825 w 561975"/>
              <a:gd name="connsiteY16" fmla="*/ 69056 h 657225"/>
              <a:gd name="connsiteX17" fmla="*/ 433388 w 561975"/>
              <a:gd name="connsiteY17" fmla="*/ 50006 h 657225"/>
              <a:gd name="connsiteX18" fmla="*/ 307182 w 561975"/>
              <a:gd name="connsiteY18" fmla="*/ 26193 h 657225"/>
              <a:gd name="connsiteX19" fmla="*/ 145257 w 561975"/>
              <a:gd name="connsiteY19" fmla="*/ 7143 h 657225"/>
              <a:gd name="connsiteX20" fmla="*/ 54769 w 561975"/>
              <a:gd name="connsiteY20" fmla="*/ 0 h 657225"/>
              <a:gd name="connsiteX21" fmla="*/ 28575 w 561975"/>
              <a:gd name="connsiteY21" fmla="*/ 2381 h 657225"/>
              <a:gd name="connsiteX22" fmla="*/ 11907 w 561975"/>
              <a:gd name="connsiteY22" fmla="*/ 4762 h 657225"/>
              <a:gd name="connsiteX23" fmla="*/ 7144 w 561975"/>
              <a:gd name="connsiteY23" fmla="*/ 7143 h 657225"/>
              <a:gd name="connsiteX24" fmla="*/ 2382 w 561975"/>
              <a:gd name="connsiteY24" fmla="*/ 9525 h 657225"/>
              <a:gd name="connsiteX25" fmla="*/ 0 w 561975"/>
              <a:gd name="connsiteY25" fmla="*/ 26193 h 657225"/>
              <a:gd name="connsiteX26" fmla="*/ 7144 w 561975"/>
              <a:gd name="connsiteY26" fmla="*/ 42862 h 657225"/>
              <a:gd name="connsiteX27" fmla="*/ 26194 w 561975"/>
              <a:gd name="connsiteY27" fmla="*/ 61912 h 657225"/>
              <a:gd name="connsiteX28" fmla="*/ 66675 w 561975"/>
              <a:gd name="connsiteY28" fmla="*/ 85725 h 657225"/>
              <a:gd name="connsiteX29" fmla="*/ 107157 w 561975"/>
              <a:gd name="connsiteY29" fmla="*/ 114300 h 657225"/>
              <a:gd name="connsiteX30" fmla="*/ 135732 w 561975"/>
              <a:gd name="connsiteY30" fmla="*/ 135731 h 657225"/>
              <a:gd name="connsiteX31" fmla="*/ 159544 w 561975"/>
              <a:gd name="connsiteY31" fmla="*/ 161925 h 657225"/>
              <a:gd name="connsiteX32" fmla="*/ 180975 w 561975"/>
              <a:gd name="connsiteY32" fmla="*/ 195262 h 657225"/>
              <a:gd name="connsiteX33" fmla="*/ 197644 w 561975"/>
              <a:gd name="connsiteY33" fmla="*/ 233362 h 657225"/>
              <a:gd name="connsiteX34" fmla="*/ 204788 w 561975"/>
              <a:gd name="connsiteY34" fmla="*/ 276225 h 657225"/>
              <a:gd name="connsiteX35" fmla="*/ 207169 w 561975"/>
              <a:gd name="connsiteY35" fmla="*/ 414337 h 657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61975" h="657225">
                <a:moveTo>
                  <a:pt x="207169" y="414337"/>
                </a:moveTo>
                <a:cubicBezTo>
                  <a:pt x="207963" y="495300"/>
                  <a:pt x="208756" y="576262"/>
                  <a:pt x="209550" y="657225"/>
                </a:cubicBezTo>
                <a:lnTo>
                  <a:pt x="476250" y="607218"/>
                </a:lnTo>
                <a:cubicBezTo>
                  <a:pt x="475456" y="539749"/>
                  <a:pt x="474663" y="472281"/>
                  <a:pt x="473869" y="404812"/>
                </a:cubicBezTo>
                <a:cubicBezTo>
                  <a:pt x="474663" y="370681"/>
                  <a:pt x="475456" y="336549"/>
                  <a:pt x="476250" y="302418"/>
                </a:cubicBezTo>
                <a:lnTo>
                  <a:pt x="478632" y="280987"/>
                </a:lnTo>
                <a:lnTo>
                  <a:pt x="485775" y="252412"/>
                </a:lnTo>
                <a:lnTo>
                  <a:pt x="495300" y="230981"/>
                </a:lnTo>
                <a:lnTo>
                  <a:pt x="516732" y="204787"/>
                </a:lnTo>
                <a:lnTo>
                  <a:pt x="535782" y="180975"/>
                </a:lnTo>
                <a:lnTo>
                  <a:pt x="554832" y="159543"/>
                </a:lnTo>
                <a:lnTo>
                  <a:pt x="559594" y="142875"/>
                </a:lnTo>
                <a:lnTo>
                  <a:pt x="561975" y="128587"/>
                </a:lnTo>
                <a:lnTo>
                  <a:pt x="559594" y="116681"/>
                </a:lnTo>
                <a:lnTo>
                  <a:pt x="550069" y="102393"/>
                </a:lnTo>
                <a:lnTo>
                  <a:pt x="528638" y="80962"/>
                </a:lnTo>
                <a:lnTo>
                  <a:pt x="504825" y="69056"/>
                </a:lnTo>
                <a:lnTo>
                  <a:pt x="433388" y="50006"/>
                </a:lnTo>
                <a:lnTo>
                  <a:pt x="307182" y="26193"/>
                </a:lnTo>
                <a:lnTo>
                  <a:pt x="145257" y="7143"/>
                </a:lnTo>
                <a:lnTo>
                  <a:pt x="54769" y="0"/>
                </a:lnTo>
                <a:lnTo>
                  <a:pt x="28575" y="2381"/>
                </a:lnTo>
                <a:lnTo>
                  <a:pt x="11907" y="4762"/>
                </a:lnTo>
                <a:lnTo>
                  <a:pt x="7144" y="7143"/>
                </a:lnTo>
                <a:lnTo>
                  <a:pt x="2382" y="9525"/>
                </a:lnTo>
                <a:lnTo>
                  <a:pt x="0" y="26193"/>
                </a:lnTo>
                <a:lnTo>
                  <a:pt x="7144" y="42862"/>
                </a:lnTo>
                <a:lnTo>
                  <a:pt x="26194" y="61912"/>
                </a:lnTo>
                <a:lnTo>
                  <a:pt x="66675" y="85725"/>
                </a:lnTo>
                <a:lnTo>
                  <a:pt x="107157" y="114300"/>
                </a:lnTo>
                <a:lnTo>
                  <a:pt x="135732" y="135731"/>
                </a:lnTo>
                <a:lnTo>
                  <a:pt x="159544" y="161925"/>
                </a:lnTo>
                <a:lnTo>
                  <a:pt x="180975" y="195262"/>
                </a:lnTo>
                <a:lnTo>
                  <a:pt x="197644" y="233362"/>
                </a:lnTo>
                <a:lnTo>
                  <a:pt x="204788" y="276225"/>
                </a:lnTo>
                <a:cubicBezTo>
                  <a:pt x="205582" y="322262"/>
                  <a:pt x="206375" y="368300"/>
                  <a:pt x="207169" y="41433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FCC7AFA7-92B8-4676-9F28-E0B9BA56B40B}"/>
              </a:ext>
            </a:extLst>
          </p:cNvPr>
          <p:cNvSpPr/>
          <p:nvPr/>
        </p:nvSpPr>
        <p:spPr>
          <a:xfrm>
            <a:off x="4360863" y="1779588"/>
            <a:ext cx="2459037" cy="508000"/>
          </a:xfrm>
          <a:custGeom>
            <a:avLst/>
            <a:gdLst>
              <a:gd name="connsiteX0" fmla="*/ 1233487 w 2459831"/>
              <a:gd name="connsiteY0" fmla="*/ 342900 h 509587"/>
              <a:gd name="connsiteX1" fmla="*/ 1062037 w 2459831"/>
              <a:gd name="connsiteY1" fmla="*/ 371475 h 509587"/>
              <a:gd name="connsiteX2" fmla="*/ 876300 w 2459831"/>
              <a:gd name="connsiteY2" fmla="*/ 404812 h 509587"/>
              <a:gd name="connsiteX3" fmla="*/ 647700 w 2459831"/>
              <a:gd name="connsiteY3" fmla="*/ 450056 h 509587"/>
              <a:gd name="connsiteX4" fmla="*/ 450056 w 2459831"/>
              <a:gd name="connsiteY4" fmla="*/ 490537 h 509587"/>
              <a:gd name="connsiteX5" fmla="*/ 392906 w 2459831"/>
              <a:gd name="connsiteY5" fmla="*/ 500062 h 509587"/>
              <a:gd name="connsiteX6" fmla="*/ 347662 w 2459831"/>
              <a:gd name="connsiteY6" fmla="*/ 509587 h 509587"/>
              <a:gd name="connsiteX7" fmla="*/ 342900 w 2459831"/>
              <a:gd name="connsiteY7" fmla="*/ 509587 h 509587"/>
              <a:gd name="connsiteX8" fmla="*/ 323850 w 2459831"/>
              <a:gd name="connsiteY8" fmla="*/ 502444 h 509587"/>
              <a:gd name="connsiteX9" fmla="*/ 273844 w 2459831"/>
              <a:gd name="connsiteY9" fmla="*/ 473869 h 509587"/>
              <a:gd name="connsiteX10" fmla="*/ 192881 w 2459831"/>
              <a:gd name="connsiteY10" fmla="*/ 421481 h 509587"/>
              <a:gd name="connsiteX11" fmla="*/ 123825 w 2459831"/>
              <a:gd name="connsiteY11" fmla="*/ 369094 h 509587"/>
              <a:gd name="connsiteX12" fmla="*/ 80962 w 2459831"/>
              <a:gd name="connsiteY12" fmla="*/ 333375 h 509587"/>
              <a:gd name="connsiteX13" fmla="*/ 50006 w 2459831"/>
              <a:gd name="connsiteY13" fmla="*/ 302419 h 509587"/>
              <a:gd name="connsiteX14" fmla="*/ 23812 w 2459831"/>
              <a:gd name="connsiteY14" fmla="*/ 273844 h 509587"/>
              <a:gd name="connsiteX15" fmla="*/ 7144 w 2459831"/>
              <a:gd name="connsiteY15" fmla="*/ 247650 h 509587"/>
              <a:gd name="connsiteX16" fmla="*/ 0 w 2459831"/>
              <a:gd name="connsiteY16" fmla="*/ 223837 h 509587"/>
              <a:gd name="connsiteX17" fmla="*/ 2381 w 2459831"/>
              <a:gd name="connsiteY17" fmla="*/ 209550 h 509587"/>
              <a:gd name="connsiteX18" fmla="*/ 16669 w 2459831"/>
              <a:gd name="connsiteY18" fmla="*/ 200025 h 509587"/>
              <a:gd name="connsiteX19" fmla="*/ 26194 w 2459831"/>
              <a:gd name="connsiteY19" fmla="*/ 200025 h 509587"/>
              <a:gd name="connsiteX20" fmla="*/ 59531 w 2459831"/>
              <a:gd name="connsiteY20" fmla="*/ 211931 h 509587"/>
              <a:gd name="connsiteX21" fmla="*/ 116681 w 2459831"/>
              <a:gd name="connsiteY21" fmla="*/ 230981 h 509587"/>
              <a:gd name="connsiteX22" fmla="*/ 176212 w 2459831"/>
              <a:gd name="connsiteY22" fmla="*/ 250031 h 509587"/>
              <a:gd name="connsiteX23" fmla="*/ 245269 w 2459831"/>
              <a:gd name="connsiteY23" fmla="*/ 266700 h 509587"/>
              <a:gd name="connsiteX24" fmla="*/ 292894 w 2459831"/>
              <a:gd name="connsiteY24" fmla="*/ 278606 h 509587"/>
              <a:gd name="connsiteX25" fmla="*/ 338137 w 2459831"/>
              <a:gd name="connsiteY25" fmla="*/ 285750 h 509587"/>
              <a:gd name="connsiteX26" fmla="*/ 385762 w 2459831"/>
              <a:gd name="connsiteY26" fmla="*/ 288131 h 509587"/>
              <a:gd name="connsiteX27" fmla="*/ 450056 w 2459831"/>
              <a:gd name="connsiteY27" fmla="*/ 288131 h 509587"/>
              <a:gd name="connsiteX28" fmla="*/ 523875 w 2459831"/>
              <a:gd name="connsiteY28" fmla="*/ 283369 h 509587"/>
              <a:gd name="connsiteX29" fmla="*/ 626269 w 2459831"/>
              <a:gd name="connsiteY29" fmla="*/ 273844 h 509587"/>
              <a:gd name="connsiteX30" fmla="*/ 771525 w 2459831"/>
              <a:gd name="connsiteY30" fmla="*/ 252412 h 509587"/>
              <a:gd name="connsiteX31" fmla="*/ 888206 w 2459831"/>
              <a:gd name="connsiteY31" fmla="*/ 235744 h 509587"/>
              <a:gd name="connsiteX32" fmla="*/ 995362 w 2459831"/>
              <a:gd name="connsiteY32" fmla="*/ 219075 h 509587"/>
              <a:gd name="connsiteX33" fmla="*/ 1219200 w 2459831"/>
              <a:gd name="connsiteY33" fmla="*/ 180975 h 509587"/>
              <a:gd name="connsiteX34" fmla="*/ 1404937 w 2459831"/>
              <a:gd name="connsiteY34" fmla="*/ 159544 h 509587"/>
              <a:gd name="connsiteX35" fmla="*/ 1647825 w 2459831"/>
              <a:gd name="connsiteY35" fmla="*/ 128587 h 509587"/>
              <a:gd name="connsiteX36" fmla="*/ 1762125 w 2459831"/>
              <a:gd name="connsiteY36" fmla="*/ 111919 h 509587"/>
              <a:gd name="connsiteX37" fmla="*/ 1831181 w 2459831"/>
              <a:gd name="connsiteY37" fmla="*/ 83344 h 509587"/>
              <a:gd name="connsiteX38" fmla="*/ 1914525 w 2459831"/>
              <a:gd name="connsiteY38" fmla="*/ 47625 h 509587"/>
              <a:gd name="connsiteX39" fmla="*/ 2012156 w 2459831"/>
              <a:gd name="connsiteY39" fmla="*/ 7144 h 509587"/>
              <a:gd name="connsiteX40" fmla="*/ 2038350 w 2459831"/>
              <a:gd name="connsiteY40" fmla="*/ 0 h 509587"/>
              <a:gd name="connsiteX41" fmla="*/ 2064544 w 2459831"/>
              <a:gd name="connsiteY41" fmla="*/ 0 h 509587"/>
              <a:gd name="connsiteX42" fmla="*/ 2155031 w 2459831"/>
              <a:gd name="connsiteY42" fmla="*/ 7144 h 509587"/>
              <a:gd name="connsiteX43" fmla="*/ 2235994 w 2459831"/>
              <a:gd name="connsiteY43" fmla="*/ 23812 h 509587"/>
              <a:gd name="connsiteX44" fmla="*/ 2297906 w 2459831"/>
              <a:gd name="connsiteY44" fmla="*/ 45244 h 509587"/>
              <a:gd name="connsiteX45" fmla="*/ 2366962 w 2459831"/>
              <a:gd name="connsiteY45" fmla="*/ 76200 h 509587"/>
              <a:gd name="connsiteX46" fmla="*/ 2405062 w 2459831"/>
              <a:gd name="connsiteY46" fmla="*/ 100012 h 509587"/>
              <a:gd name="connsiteX47" fmla="*/ 2421731 w 2459831"/>
              <a:gd name="connsiteY47" fmla="*/ 114300 h 509587"/>
              <a:gd name="connsiteX48" fmla="*/ 2438400 w 2459831"/>
              <a:gd name="connsiteY48" fmla="*/ 133350 h 509587"/>
              <a:gd name="connsiteX49" fmla="*/ 2450306 w 2459831"/>
              <a:gd name="connsiteY49" fmla="*/ 152400 h 509587"/>
              <a:gd name="connsiteX50" fmla="*/ 2457450 w 2459831"/>
              <a:gd name="connsiteY50" fmla="*/ 166687 h 509587"/>
              <a:gd name="connsiteX51" fmla="*/ 2459831 w 2459831"/>
              <a:gd name="connsiteY51" fmla="*/ 190500 h 509587"/>
              <a:gd name="connsiteX52" fmla="*/ 2450306 w 2459831"/>
              <a:gd name="connsiteY52" fmla="*/ 214312 h 509587"/>
              <a:gd name="connsiteX53" fmla="*/ 2426494 w 2459831"/>
              <a:gd name="connsiteY53" fmla="*/ 235744 h 509587"/>
              <a:gd name="connsiteX54" fmla="*/ 2383631 w 2459831"/>
              <a:gd name="connsiteY54" fmla="*/ 257175 h 509587"/>
              <a:gd name="connsiteX55" fmla="*/ 2345531 w 2459831"/>
              <a:gd name="connsiteY55" fmla="*/ 266700 h 509587"/>
              <a:gd name="connsiteX56" fmla="*/ 2259806 w 2459831"/>
              <a:gd name="connsiteY56" fmla="*/ 273844 h 509587"/>
              <a:gd name="connsiteX57" fmla="*/ 2112169 w 2459831"/>
              <a:gd name="connsiteY57" fmla="*/ 285750 h 509587"/>
              <a:gd name="connsiteX58" fmla="*/ 1945481 w 2459831"/>
              <a:gd name="connsiteY58" fmla="*/ 292894 h 509587"/>
              <a:gd name="connsiteX59" fmla="*/ 1702594 w 2459831"/>
              <a:gd name="connsiteY59" fmla="*/ 307181 h 509587"/>
              <a:gd name="connsiteX60" fmla="*/ 1545431 w 2459831"/>
              <a:gd name="connsiteY60" fmla="*/ 311944 h 509587"/>
              <a:gd name="connsiteX61" fmla="*/ 1426369 w 2459831"/>
              <a:gd name="connsiteY61" fmla="*/ 314325 h 509587"/>
              <a:gd name="connsiteX62" fmla="*/ 1233487 w 2459831"/>
              <a:gd name="connsiteY62" fmla="*/ 342900 h 509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459831" h="509587">
                <a:moveTo>
                  <a:pt x="1233487" y="342900"/>
                </a:moveTo>
                <a:lnTo>
                  <a:pt x="1062037" y="371475"/>
                </a:lnTo>
                <a:lnTo>
                  <a:pt x="876300" y="404812"/>
                </a:lnTo>
                <a:lnTo>
                  <a:pt x="647700" y="450056"/>
                </a:lnTo>
                <a:lnTo>
                  <a:pt x="450056" y="490537"/>
                </a:lnTo>
                <a:lnTo>
                  <a:pt x="392906" y="500062"/>
                </a:lnTo>
                <a:lnTo>
                  <a:pt x="347662" y="509587"/>
                </a:lnTo>
                <a:lnTo>
                  <a:pt x="342900" y="509587"/>
                </a:lnTo>
                <a:lnTo>
                  <a:pt x="323850" y="502444"/>
                </a:lnTo>
                <a:lnTo>
                  <a:pt x="273844" y="473869"/>
                </a:lnTo>
                <a:lnTo>
                  <a:pt x="192881" y="421481"/>
                </a:lnTo>
                <a:lnTo>
                  <a:pt x="123825" y="369094"/>
                </a:lnTo>
                <a:lnTo>
                  <a:pt x="80962" y="333375"/>
                </a:lnTo>
                <a:lnTo>
                  <a:pt x="50006" y="302419"/>
                </a:lnTo>
                <a:lnTo>
                  <a:pt x="23812" y="273844"/>
                </a:lnTo>
                <a:lnTo>
                  <a:pt x="7144" y="247650"/>
                </a:lnTo>
                <a:lnTo>
                  <a:pt x="0" y="223837"/>
                </a:lnTo>
                <a:lnTo>
                  <a:pt x="2381" y="209550"/>
                </a:lnTo>
                <a:lnTo>
                  <a:pt x="16669" y="200025"/>
                </a:lnTo>
                <a:lnTo>
                  <a:pt x="26194" y="200025"/>
                </a:lnTo>
                <a:lnTo>
                  <a:pt x="59531" y="211931"/>
                </a:lnTo>
                <a:lnTo>
                  <a:pt x="116681" y="230981"/>
                </a:lnTo>
                <a:lnTo>
                  <a:pt x="176212" y="250031"/>
                </a:lnTo>
                <a:lnTo>
                  <a:pt x="245269" y="266700"/>
                </a:lnTo>
                <a:lnTo>
                  <a:pt x="292894" y="278606"/>
                </a:lnTo>
                <a:lnTo>
                  <a:pt x="338137" y="285750"/>
                </a:lnTo>
                <a:lnTo>
                  <a:pt x="385762" y="288131"/>
                </a:lnTo>
                <a:lnTo>
                  <a:pt x="450056" y="288131"/>
                </a:lnTo>
                <a:lnTo>
                  <a:pt x="523875" y="283369"/>
                </a:lnTo>
                <a:lnTo>
                  <a:pt x="626269" y="273844"/>
                </a:lnTo>
                <a:lnTo>
                  <a:pt x="771525" y="252412"/>
                </a:lnTo>
                <a:lnTo>
                  <a:pt x="888206" y="235744"/>
                </a:lnTo>
                <a:lnTo>
                  <a:pt x="995362" y="219075"/>
                </a:lnTo>
                <a:lnTo>
                  <a:pt x="1219200" y="180975"/>
                </a:lnTo>
                <a:lnTo>
                  <a:pt x="1404937" y="159544"/>
                </a:lnTo>
                <a:lnTo>
                  <a:pt x="1647825" y="128587"/>
                </a:lnTo>
                <a:lnTo>
                  <a:pt x="1762125" y="111919"/>
                </a:lnTo>
                <a:lnTo>
                  <a:pt x="1831181" y="83344"/>
                </a:lnTo>
                <a:lnTo>
                  <a:pt x="1914525" y="47625"/>
                </a:lnTo>
                <a:lnTo>
                  <a:pt x="2012156" y="7144"/>
                </a:lnTo>
                <a:lnTo>
                  <a:pt x="2038350" y="0"/>
                </a:lnTo>
                <a:lnTo>
                  <a:pt x="2064544" y="0"/>
                </a:lnTo>
                <a:lnTo>
                  <a:pt x="2155031" y="7144"/>
                </a:lnTo>
                <a:lnTo>
                  <a:pt x="2235994" y="23812"/>
                </a:lnTo>
                <a:lnTo>
                  <a:pt x="2297906" y="45244"/>
                </a:lnTo>
                <a:lnTo>
                  <a:pt x="2366962" y="76200"/>
                </a:lnTo>
                <a:lnTo>
                  <a:pt x="2405062" y="100012"/>
                </a:lnTo>
                <a:lnTo>
                  <a:pt x="2421731" y="114300"/>
                </a:lnTo>
                <a:lnTo>
                  <a:pt x="2438400" y="133350"/>
                </a:lnTo>
                <a:lnTo>
                  <a:pt x="2450306" y="152400"/>
                </a:lnTo>
                <a:lnTo>
                  <a:pt x="2457450" y="166687"/>
                </a:lnTo>
                <a:lnTo>
                  <a:pt x="2459831" y="190500"/>
                </a:lnTo>
                <a:lnTo>
                  <a:pt x="2450306" y="214312"/>
                </a:lnTo>
                <a:lnTo>
                  <a:pt x="2426494" y="235744"/>
                </a:lnTo>
                <a:lnTo>
                  <a:pt x="2383631" y="257175"/>
                </a:lnTo>
                <a:lnTo>
                  <a:pt x="2345531" y="266700"/>
                </a:lnTo>
                <a:cubicBezTo>
                  <a:pt x="2316962" y="269149"/>
                  <a:pt x="2288480" y="273844"/>
                  <a:pt x="2259806" y="273844"/>
                </a:cubicBezTo>
                <a:lnTo>
                  <a:pt x="2112169" y="285750"/>
                </a:lnTo>
                <a:lnTo>
                  <a:pt x="1945481" y="292894"/>
                </a:lnTo>
                <a:lnTo>
                  <a:pt x="1702594" y="307181"/>
                </a:lnTo>
                <a:lnTo>
                  <a:pt x="1545431" y="311944"/>
                </a:lnTo>
                <a:lnTo>
                  <a:pt x="1426369" y="314325"/>
                </a:lnTo>
                <a:lnTo>
                  <a:pt x="1233487" y="3429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C4E37E71-9660-4BFF-AF2B-893A99653214}"/>
              </a:ext>
            </a:extLst>
          </p:cNvPr>
          <p:cNvSpPr/>
          <p:nvPr/>
        </p:nvSpPr>
        <p:spPr>
          <a:xfrm>
            <a:off x="4813300" y="2173288"/>
            <a:ext cx="411163" cy="723900"/>
          </a:xfrm>
          <a:custGeom>
            <a:avLst/>
            <a:gdLst>
              <a:gd name="connsiteX0" fmla="*/ 142875 w 411957"/>
              <a:gd name="connsiteY0" fmla="*/ 438150 h 723900"/>
              <a:gd name="connsiteX1" fmla="*/ 85725 w 411957"/>
              <a:gd name="connsiteY1" fmla="*/ 273844 h 723900"/>
              <a:gd name="connsiteX2" fmla="*/ 35719 w 411957"/>
              <a:gd name="connsiteY2" fmla="*/ 130969 h 723900"/>
              <a:gd name="connsiteX3" fmla="*/ 0 w 411957"/>
              <a:gd name="connsiteY3" fmla="*/ 35719 h 723900"/>
              <a:gd name="connsiteX4" fmla="*/ 200025 w 411957"/>
              <a:gd name="connsiteY4" fmla="*/ 0 h 723900"/>
              <a:gd name="connsiteX5" fmla="*/ 271463 w 411957"/>
              <a:gd name="connsiteY5" fmla="*/ 166688 h 723900"/>
              <a:gd name="connsiteX6" fmla="*/ 359569 w 411957"/>
              <a:gd name="connsiteY6" fmla="*/ 390525 h 723900"/>
              <a:gd name="connsiteX7" fmla="*/ 378619 w 411957"/>
              <a:gd name="connsiteY7" fmla="*/ 442913 h 723900"/>
              <a:gd name="connsiteX8" fmla="*/ 388144 w 411957"/>
              <a:gd name="connsiteY8" fmla="*/ 483394 h 723900"/>
              <a:gd name="connsiteX9" fmla="*/ 397669 w 411957"/>
              <a:gd name="connsiteY9" fmla="*/ 533400 h 723900"/>
              <a:gd name="connsiteX10" fmla="*/ 411957 w 411957"/>
              <a:gd name="connsiteY10" fmla="*/ 697707 h 723900"/>
              <a:gd name="connsiteX11" fmla="*/ 235744 w 411957"/>
              <a:gd name="connsiteY11" fmla="*/ 723900 h 723900"/>
              <a:gd name="connsiteX12" fmla="*/ 188119 w 411957"/>
              <a:gd name="connsiteY12" fmla="*/ 571500 h 723900"/>
              <a:gd name="connsiteX13" fmla="*/ 142875 w 411957"/>
              <a:gd name="connsiteY13" fmla="*/ 438150 h 72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11957" h="723900">
                <a:moveTo>
                  <a:pt x="142875" y="438150"/>
                </a:moveTo>
                <a:lnTo>
                  <a:pt x="85725" y="273844"/>
                </a:lnTo>
                <a:lnTo>
                  <a:pt x="35719" y="130969"/>
                </a:lnTo>
                <a:lnTo>
                  <a:pt x="0" y="35719"/>
                </a:lnTo>
                <a:lnTo>
                  <a:pt x="200025" y="0"/>
                </a:lnTo>
                <a:lnTo>
                  <a:pt x="271463" y="166688"/>
                </a:lnTo>
                <a:lnTo>
                  <a:pt x="359569" y="390525"/>
                </a:lnTo>
                <a:lnTo>
                  <a:pt x="378619" y="442913"/>
                </a:lnTo>
                <a:lnTo>
                  <a:pt x="388144" y="483394"/>
                </a:lnTo>
                <a:lnTo>
                  <a:pt x="397669" y="533400"/>
                </a:lnTo>
                <a:lnTo>
                  <a:pt x="411957" y="697707"/>
                </a:lnTo>
                <a:lnTo>
                  <a:pt x="235744" y="723900"/>
                </a:lnTo>
                <a:lnTo>
                  <a:pt x="188119" y="571500"/>
                </a:lnTo>
                <a:lnTo>
                  <a:pt x="142875" y="4381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0F77CDD1-B358-49FE-82DB-AEF63DD9001F}"/>
              </a:ext>
            </a:extLst>
          </p:cNvPr>
          <p:cNvSpPr/>
          <p:nvPr/>
        </p:nvSpPr>
        <p:spPr>
          <a:xfrm>
            <a:off x="5748338" y="2046288"/>
            <a:ext cx="455612" cy="746125"/>
          </a:xfrm>
          <a:custGeom>
            <a:avLst/>
            <a:gdLst>
              <a:gd name="connsiteX0" fmla="*/ 128587 w 454818"/>
              <a:gd name="connsiteY0" fmla="*/ 416719 h 747712"/>
              <a:gd name="connsiteX1" fmla="*/ 133350 w 454818"/>
              <a:gd name="connsiteY1" fmla="*/ 321469 h 747712"/>
              <a:gd name="connsiteX2" fmla="*/ 135731 w 454818"/>
              <a:gd name="connsiteY2" fmla="*/ 235744 h 747712"/>
              <a:gd name="connsiteX3" fmla="*/ 133350 w 454818"/>
              <a:gd name="connsiteY3" fmla="*/ 185737 h 747712"/>
              <a:gd name="connsiteX4" fmla="*/ 128587 w 454818"/>
              <a:gd name="connsiteY4" fmla="*/ 159544 h 747712"/>
              <a:gd name="connsiteX5" fmla="*/ 114300 w 454818"/>
              <a:gd name="connsiteY5" fmla="*/ 128587 h 747712"/>
              <a:gd name="connsiteX6" fmla="*/ 85725 w 454818"/>
              <a:gd name="connsiteY6" fmla="*/ 88106 h 747712"/>
              <a:gd name="connsiteX7" fmla="*/ 57150 w 454818"/>
              <a:gd name="connsiteY7" fmla="*/ 57150 h 747712"/>
              <a:gd name="connsiteX8" fmla="*/ 0 w 454818"/>
              <a:gd name="connsiteY8" fmla="*/ 2381 h 747712"/>
              <a:gd name="connsiteX9" fmla="*/ 147637 w 454818"/>
              <a:gd name="connsiteY9" fmla="*/ 0 h 747712"/>
              <a:gd name="connsiteX10" fmla="*/ 252412 w 454818"/>
              <a:gd name="connsiteY10" fmla="*/ 66675 h 747712"/>
              <a:gd name="connsiteX11" fmla="*/ 333375 w 454818"/>
              <a:gd name="connsiteY11" fmla="*/ 123825 h 747712"/>
              <a:gd name="connsiteX12" fmla="*/ 400050 w 454818"/>
              <a:gd name="connsiteY12" fmla="*/ 176212 h 747712"/>
              <a:gd name="connsiteX13" fmla="*/ 435768 w 454818"/>
              <a:gd name="connsiteY13" fmla="*/ 207169 h 747712"/>
              <a:gd name="connsiteX14" fmla="*/ 447675 w 454818"/>
              <a:gd name="connsiteY14" fmla="*/ 221456 h 747712"/>
              <a:gd name="connsiteX15" fmla="*/ 452437 w 454818"/>
              <a:gd name="connsiteY15" fmla="*/ 233362 h 747712"/>
              <a:gd name="connsiteX16" fmla="*/ 454818 w 454818"/>
              <a:gd name="connsiteY16" fmla="*/ 252412 h 747712"/>
              <a:gd name="connsiteX17" fmla="*/ 447675 w 454818"/>
              <a:gd name="connsiteY17" fmla="*/ 280987 h 747712"/>
              <a:gd name="connsiteX18" fmla="*/ 431006 w 454818"/>
              <a:gd name="connsiteY18" fmla="*/ 316706 h 747712"/>
              <a:gd name="connsiteX19" fmla="*/ 404812 w 454818"/>
              <a:gd name="connsiteY19" fmla="*/ 352425 h 747712"/>
              <a:gd name="connsiteX20" fmla="*/ 383381 w 454818"/>
              <a:gd name="connsiteY20" fmla="*/ 388144 h 747712"/>
              <a:gd name="connsiteX21" fmla="*/ 347662 w 454818"/>
              <a:gd name="connsiteY21" fmla="*/ 469106 h 747712"/>
              <a:gd name="connsiteX22" fmla="*/ 307181 w 454818"/>
              <a:gd name="connsiteY22" fmla="*/ 581025 h 747712"/>
              <a:gd name="connsiteX23" fmla="*/ 245268 w 454818"/>
              <a:gd name="connsiteY23" fmla="*/ 742950 h 747712"/>
              <a:gd name="connsiteX24" fmla="*/ 111918 w 454818"/>
              <a:gd name="connsiteY24" fmla="*/ 747712 h 747712"/>
              <a:gd name="connsiteX25" fmla="*/ 116681 w 454818"/>
              <a:gd name="connsiteY25" fmla="*/ 600075 h 747712"/>
              <a:gd name="connsiteX26" fmla="*/ 128587 w 454818"/>
              <a:gd name="connsiteY26" fmla="*/ 416719 h 747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54818" h="747712">
                <a:moveTo>
                  <a:pt x="128587" y="416719"/>
                </a:moveTo>
                <a:lnTo>
                  <a:pt x="133350" y="321469"/>
                </a:lnTo>
                <a:cubicBezTo>
                  <a:pt x="134144" y="292894"/>
                  <a:pt x="134937" y="264319"/>
                  <a:pt x="135731" y="235744"/>
                </a:cubicBezTo>
                <a:lnTo>
                  <a:pt x="133350" y="185737"/>
                </a:lnTo>
                <a:lnTo>
                  <a:pt x="128587" y="159544"/>
                </a:lnTo>
                <a:lnTo>
                  <a:pt x="114300" y="128587"/>
                </a:lnTo>
                <a:lnTo>
                  <a:pt x="85725" y="88106"/>
                </a:lnTo>
                <a:lnTo>
                  <a:pt x="57150" y="57150"/>
                </a:lnTo>
                <a:lnTo>
                  <a:pt x="0" y="2381"/>
                </a:lnTo>
                <a:lnTo>
                  <a:pt x="147637" y="0"/>
                </a:lnTo>
                <a:lnTo>
                  <a:pt x="252412" y="66675"/>
                </a:lnTo>
                <a:lnTo>
                  <a:pt x="333375" y="123825"/>
                </a:lnTo>
                <a:lnTo>
                  <a:pt x="400050" y="176212"/>
                </a:lnTo>
                <a:lnTo>
                  <a:pt x="435768" y="207169"/>
                </a:lnTo>
                <a:lnTo>
                  <a:pt x="447675" y="221456"/>
                </a:lnTo>
                <a:lnTo>
                  <a:pt x="452437" y="233362"/>
                </a:lnTo>
                <a:lnTo>
                  <a:pt x="454818" y="252412"/>
                </a:lnTo>
                <a:lnTo>
                  <a:pt x="447675" y="280987"/>
                </a:lnTo>
                <a:lnTo>
                  <a:pt x="431006" y="316706"/>
                </a:lnTo>
                <a:lnTo>
                  <a:pt x="404812" y="352425"/>
                </a:lnTo>
                <a:lnTo>
                  <a:pt x="383381" y="388144"/>
                </a:lnTo>
                <a:lnTo>
                  <a:pt x="347662" y="469106"/>
                </a:lnTo>
                <a:lnTo>
                  <a:pt x="307181" y="581025"/>
                </a:lnTo>
                <a:lnTo>
                  <a:pt x="245268" y="742950"/>
                </a:lnTo>
                <a:lnTo>
                  <a:pt x="111918" y="747712"/>
                </a:lnTo>
                <a:lnTo>
                  <a:pt x="116681" y="600075"/>
                </a:lnTo>
                <a:lnTo>
                  <a:pt x="128587" y="4167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3DB28368-64D3-472B-A7FC-1402AA9E79A3}"/>
              </a:ext>
            </a:extLst>
          </p:cNvPr>
          <p:cNvSpPr/>
          <p:nvPr/>
        </p:nvSpPr>
        <p:spPr>
          <a:xfrm>
            <a:off x="3992563" y="2560638"/>
            <a:ext cx="3227387" cy="555625"/>
          </a:xfrm>
          <a:custGeom>
            <a:avLst/>
            <a:gdLst>
              <a:gd name="connsiteX0" fmla="*/ 1670234 w 3226828"/>
              <a:gd name="connsiteY0" fmla="*/ 332989 h 554982"/>
              <a:gd name="connsiteX1" fmla="*/ 1432384 w 3226828"/>
              <a:gd name="connsiteY1" fmla="*/ 362060 h 554982"/>
              <a:gd name="connsiteX2" fmla="*/ 1236819 w 3226828"/>
              <a:gd name="connsiteY2" fmla="*/ 388487 h 554982"/>
              <a:gd name="connsiteX3" fmla="*/ 1043896 w 3226828"/>
              <a:gd name="connsiteY3" fmla="*/ 420201 h 554982"/>
              <a:gd name="connsiteX4" fmla="*/ 922329 w 3226828"/>
              <a:gd name="connsiteY4" fmla="*/ 441343 h 554982"/>
              <a:gd name="connsiteX5" fmla="*/ 803404 w 3226828"/>
              <a:gd name="connsiteY5" fmla="*/ 470413 h 554982"/>
              <a:gd name="connsiteX6" fmla="*/ 650123 w 3226828"/>
              <a:gd name="connsiteY6" fmla="*/ 510055 h 554982"/>
              <a:gd name="connsiteX7" fmla="*/ 547055 w 3226828"/>
              <a:gd name="connsiteY7" fmla="*/ 541768 h 554982"/>
              <a:gd name="connsiteX8" fmla="*/ 504770 w 3226828"/>
              <a:gd name="connsiteY8" fmla="*/ 554982 h 554982"/>
              <a:gd name="connsiteX9" fmla="*/ 465129 w 3226828"/>
              <a:gd name="connsiteY9" fmla="*/ 549697 h 554982"/>
              <a:gd name="connsiteX10" fmla="*/ 385845 w 3226828"/>
              <a:gd name="connsiteY10" fmla="*/ 533840 h 554982"/>
              <a:gd name="connsiteX11" fmla="*/ 327704 w 3226828"/>
              <a:gd name="connsiteY11" fmla="*/ 517983 h 554982"/>
              <a:gd name="connsiteX12" fmla="*/ 285420 w 3226828"/>
              <a:gd name="connsiteY12" fmla="*/ 499484 h 554982"/>
              <a:gd name="connsiteX13" fmla="*/ 227279 w 3226828"/>
              <a:gd name="connsiteY13" fmla="*/ 470413 h 554982"/>
              <a:gd name="connsiteX14" fmla="*/ 169138 w 3226828"/>
              <a:gd name="connsiteY14" fmla="*/ 436057 h 554982"/>
              <a:gd name="connsiteX15" fmla="*/ 118925 w 3226828"/>
              <a:gd name="connsiteY15" fmla="*/ 401701 h 554982"/>
              <a:gd name="connsiteX16" fmla="*/ 73998 w 3226828"/>
              <a:gd name="connsiteY16" fmla="*/ 364702 h 554982"/>
              <a:gd name="connsiteX17" fmla="*/ 29071 w 3226828"/>
              <a:gd name="connsiteY17" fmla="*/ 322418 h 554982"/>
              <a:gd name="connsiteX18" fmla="*/ 18500 w 3226828"/>
              <a:gd name="connsiteY18" fmla="*/ 309204 h 554982"/>
              <a:gd name="connsiteX19" fmla="*/ 7929 w 3226828"/>
              <a:gd name="connsiteY19" fmla="*/ 293348 h 554982"/>
              <a:gd name="connsiteX20" fmla="*/ 0 w 3226828"/>
              <a:gd name="connsiteY20" fmla="*/ 269563 h 554982"/>
              <a:gd name="connsiteX21" fmla="*/ 5286 w 3226828"/>
              <a:gd name="connsiteY21" fmla="*/ 256349 h 554982"/>
              <a:gd name="connsiteX22" fmla="*/ 21143 w 3226828"/>
              <a:gd name="connsiteY22" fmla="*/ 251063 h 554982"/>
              <a:gd name="connsiteX23" fmla="*/ 44928 w 3226828"/>
              <a:gd name="connsiteY23" fmla="*/ 258991 h 554982"/>
              <a:gd name="connsiteX24" fmla="*/ 124211 w 3226828"/>
              <a:gd name="connsiteY24" fmla="*/ 288062 h 554982"/>
              <a:gd name="connsiteX25" fmla="*/ 214065 w 3226828"/>
              <a:gd name="connsiteY25" fmla="*/ 317133 h 554982"/>
              <a:gd name="connsiteX26" fmla="*/ 277492 w 3226828"/>
              <a:gd name="connsiteY26" fmla="*/ 330346 h 554982"/>
              <a:gd name="connsiteX27" fmla="*/ 348847 w 3226828"/>
              <a:gd name="connsiteY27" fmla="*/ 335632 h 554982"/>
              <a:gd name="connsiteX28" fmla="*/ 393774 w 3226828"/>
              <a:gd name="connsiteY28" fmla="*/ 335632 h 554982"/>
              <a:gd name="connsiteX29" fmla="*/ 510056 w 3226828"/>
              <a:gd name="connsiteY29" fmla="*/ 317133 h 554982"/>
              <a:gd name="connsiteX30" fmla="*/ 742620 w 3226828"/>
              <a:gd name="connsiteY30" fmla="*/ 277491 h 554982"/>
              <a:gd name="connsiteX31" fmla="*/ 1041254 w 3226828"/>
              <a:gd name="connsiteY31" fmla="*/ 216707 h 554982"/>
              <a:gd name="connsiteX32" fmla="*/ 1292317 w 3226828"/>
              <a:gd name="connsiteY32" fmla="*/ 187637 h 554982"/>
              <a:gd name="connsiteX33" fmla="*/ 1556595 w 3226828"/>
              <a:gd name="connsiteY33" fmla="*/ 153280 h 554982"/>
              <a:gd name="connsiteX34" fmla="*/ 1900155 w 3226828"/>
              <a:gd name="connsiteY34" fmla="*/ 105711 h 554982"/>
              <a:gd name="connsiteX35" fmla="*/ 2005866 w 3226828"/>
              <a:gd name="connsiteY35" fmla="*/ 108353 h 554982"/>
              <a:gd name="connsiteX36" fmla="*/ 2227859 w 3226828"/>
              <a:gd name="connsiteY36" fmla="*/ 89854 h 554982"/>
              <a:gd name="connsiteX37" fmla="*/ 2489494 w 3226828"/>
              <a:gd name="connsiteY37" fmla="*/ 63426 h 554982"/>
              <a:gd name="connsiteX38" fmla="*/ 2579348 w 3226828"/>
              <a:gd name="connsiteY38" fmla="*/ 44927 h 554982"/>
              <a:gd name="connsiteX39" fmla="*/ 2756414 w 3226828"/>
              <a:gd name="connsiteY39" fmla="*/ 0 h 554982"/>
              <a:gd name="connsiteX40" fmla="*/ 2764343 w 3226828"/>
              <a:gd name="connsiteY40" fmla="*/ 0 h 554982"/>
              <a:gd name="connsiteX41" fmla="*/ 2814555 w 3226828"/>
              <a:gd name="connsiteY41" fmla="*/ 7928 h 554982"/>
              <a:gd name="connsiteX42" fmla="*/ 2899124 w 3226828"/>
              <a:gd name="connsiteY42" fmla="*/ 26427 h 554982"/>
              <a:gd name="connsiteX43" fmla="*/ 2981050 w 3226828"/>
              <a:gd name="connsiteY43" fmla="*/ 52855 h 554982"/>
              <a:gd name="connsiteX44" fmla="*/ 3052405 w 3226828"/>
              <a:gd name="connsiteY44" fmla="*/ 79283 h 554982"/>
              <a:gd name="connsiteX45" fmla="*/ 3129045 w 3226828"/>
              <a:gd name="connsiteY45" fmla="*/ 116282 h 554982"/>
              <a:gd name="connsiteX46" fmla="*/ 3171330 w 3226828"/>
              <a:gd name="connsiteY46" fmla="*/ 142709 h 554982"/>
              <a:gd name="connsiteX47" fmla="*/ 3192472 w 3226828"/>
              <a:gd name="connsiteY47" fmla="*/ 158566 h 554982"/>
              <a:gd name="connsiteX48" fmla="*/ 3208329 w 3226828"/>
              <a:gd name="connsiteY48" fmla="*/ 171780 h 554982"/>
              <a:gd name="connsiteX49" fmla="*/ 3218900 w 3226828"/>
              <a:gd name="connsiteY49" fmla="*/ 190279 h 554982"/>
              <a:gd name="connsiteX50" fmla="*/ 3224185 w 3226828"/>
              <a:gd name="connsiteY50" fmla="*/ 211422 h 554982"/>
              <a:gd name="connsiteX51" fmla="*/ 3226828 w 3226828"/>
              <a:gd name="connsiteY51" fmla="*/ 229921 h 554982"/>
              <a:gd name="connsiteX52" fmla="*/ 3221543 w 3226828"/>
              <a:gd name="connsiteY52" fmla="*/ 251063 h 554982"/>
              <a:gd name="connsiteX53" fmla="*/ 3203043 w 3226828"/>
              <a:gd name="connsiteY53" fmla="*/ 272205 h 554982"/>
              <a:gd name="connsiteX54" fmla="*/ 3176615 w 3226828"/>
              <a:gd name="connsiteY54" fmla="*/ 290705 h 554982"/>
              <a:gd name="connsiteX55" fmla="*/ 3129045 w 3226828"/>
              <a:gd name="connsiteY55" fmla="*/ 306561 h 554982"/>
              <a:gd name="connsiteX56" fmla="*/ 3084118 w 3226828"/>
              <a:gd name="connsiteY56" fmla="*/ 309204 h 554982"/>
              <a:gd name="connsiteX57" fmla="*/ 2991621 w 3226828"/>
              <a:gd name="connsiteY57" fmla="*/ 301276 h 554982"/>
              <a:gd name="connsiteX58" fmla="*/ 2814555 w 3226828"/>
              <a:gd name="connsiteY58" fmla="*/ 290705 h 554982"/>
              <a:gd name="connsiteX59" fmla="*/ 2600491 w 3226828"/>
              <a:gd name="connsiteY59" fmla="*/ 288062 h 554982"/>
              <a:gd name="connsiteX60" fmla="*/ 2370569 w 3226828"/>
              <a:gd name="connsiteY60" fmla="*/ 288062 h 554982"/>
              <a:gd name="connsiteX61" fmla="*/ 2050793 w 3226828"/>
              <a:gd name="connsiteY61" fmla="*/ 298633 h 554982"/>
              <a:gd name="connsiteX62" fmla="*/ 1670234 w 3226828"/>
              <a:gd name="connsiteY62" fmla="*/ 332989 h 554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3226828" h="554982">
                <a:moveTo>
                  <a:pt x="1670234" y="332989"/>
                </a:moveTo>
                <a:lnTo>
                  <a:pt x="1432384" y="362060"/>
                </a:lnTo>
                <a:lnTo>
                  <a:pt x="1236819" y="388487"/>
                </a:lnTo>
                <a:lnTo>
                  <a:pt x="1043896" y="420201"/>
                </a:lnTo>
                <a:lnTo>
                  <a:pt x="922329" y="441343"/>
                </a:lnTo>
                <a:lnTo>
                  <a:pt x="803404" y="470413"/>
                </a:lnTo>
                <a:lnTo>
                  <a:pt x="650123" y="510055"/>
                </a:lnTo>
                <a:lnTo>
                  <a:pt x="547055" y="541768"/>
                </a:lnTo>
                <a:lnTo>
                  <a:pt x="504770" y="554982"/>
                </a:lnTo>
                <a:lnTo>
                  <a:pt x="465129" y="549697"/>
                </a:lnTo>
                <a:lnTo>
                  <a:pt x="385845" y="533840"/>
                </a:lnTo>
                <a:lnTo>
                  <a:pt x="327704" y="517983"/>
                </a:lnTo>
                <a:lnTo>
                  <a:pt x="285420" y="499484"/>
                </a:lnTo>
                <a:lnTo>
                  <a:pt x="227279" y="470413"/>
                </a:lnTo>
                <a:lnTo>
                  <a:pt x="169138" y="436057"/>
                </a:lnTo>
                <a:lnTo>
                  <a:pt x="118925" y="401701"/>
                </a:lnTo>
                <a:lnTo>
                  <a:pt x="73998" y="364702"/>
                </a:lnTo>
                <a:lnTo>
                  <a:pt x="29071" y="322418"/>
                </a:lnTo>
                <a:lnTo>
                  <a:pt x="18500" y="309204"/>
                </a:lnTo>
                <a:lnTo>
                  <a:pt x="7929" y="293348"/>
                </a:lnTo>
                <a:lnTo>
                  <a:pt x="0" y="269563"/>
                </a:lnTo>
                <a:lnTo>
                  <a:pt x="5286" y="256349"/>
                </a:lnTo>
                <a:lnTo>
                  <a:pt x="21143" y="251063"/>
                </a:lnTo>
                <a:lnTo>
                  <a:pt x="44928" y="258991"/>
                </a:lnTo>
                <a:lnTo>
                  <a:pt x="124211" y="288062"/>
                </a:lnTo>
                <a:lnTo>
                  <a:pt x="214065" y="317133"/>
                </a:lnTo>
                <a:lnTo>
                  <a:pt x="277492" y="330346"/>
                </a:lnTo>
                <a:lnTo>
                  <a:pt x="348847" y="335632"/>
                </a:lnTo>
                <a:lnTo>
                  <a:pt x="393774" y="335632"/>
                </a:lnTo>
                <a:lnTo>
                  <a:pt x="510056" y="317133"/>
                </a:lnTo>
                <a:lnTo>
                  <a:pt x="742620" y="277491"/>
                </a:lnTo>
                <a:lnTo>
                  <a:pt x="1041254" y="216707"/>
                </a:lnTo>
                <a:lnTo>
                  <a:pt x="1292317" y="187637"/>
                </a:lnTo>
                <a:lnTo>
                  <a:pt x="1556595" y="153280"/>
                </a:lnTo>
                <a:lnTo>
                  <a:pt x="1900155" y="105711"/>
                </a:lnTo>
                <a:lnTo>
                  <a:pt x="2005866" y="108353"/>
                </a:lnTo>
                <a:lnTo>
                  <a:pt x="2227859" y="89854"/>
                </a:lnTo>
                <a:lnTo>
                  <a:pt x="2489494" y="63426"/>
                </a:lnTo>
                <a:lnTo>
                  <a:pt x="2579348" y="44927"/>
                </a:lnTo>
                <a:lnTo>
                  <a:pt x="2756414" y="0"/>
                </a:lnTo>
                <a:lnTo>
                  <a:pt x="2764343" y="0"/>
                </a:lnTo>
                <a:lnTo>
                  <a:pt x="2814555" y="7928"/>
                </a:lnTo>
                <a:lnTo>
                  <a:pt x="2899124" y="26427"/>
                </a:lnTo>
                <a:lnTo>
                  <a:pt x="2981050" y="52855"/>
                </a:lnTo>
                <a:lnTo>
                  <a:pt x="3052405" y="79283"/>
                </a:lnTo>
                <a:lnTo>
                  <a:pt x="3129045" y="116282"/>
                </a:lnTo>
                <a:lnTo>
                  <a:pt x="3171330" y="142709"/>
                </a:lnTo>
                <a:lnTo>
                  <a:pt x="3192472" y="158566"/>
                </a:lnTo>
                <a:lnTo>
                  <a:pt x="3208329" y="171780"/>
                </a:lnTo>
                <a:lnTo>
                  <a:pt x="3218900" y="190279"/>
                </a:lnTo>
                <a:lnTo>
                  <a:pt x="3224185" y="211422"/>
                </a:lnTo>
                <a:lnTo>
                  <a:pt x="3226828" y="229921"/>
                </a:lnTo>
                <a:lnTo>
                  <a:pt x="3221543" y="251063"/>
                </a:lnTo>
                <a:lnTo>
                  <a:pt x="3203043" y="272205"/>
                </a:lnTo>
                <a:lnTo>
                  <a:pt x="3176615" y="290705"/>
                </a:lnTo>
                <a:lnTo>
                  <a:pt x="3129045" y="306561"/>
                </a:lnTo>
                <a:lnTo>
                  <a:pt x="3084118" y="309204"/>
                </a:lnTo>
                <a:lnTo>
                  <a:pt x="2991621" y="301276"/>
                </a:lnTo>
                <a:lnTo>
                  <a:pt x="2814555" y="290705"/>
                </a:lnTo>
                <a:lnTo>
                  <a:pt x="2600491" y="288062"/>
                </a:lnTo>
                <a:lnTo>
                  <a:pt x="2370569" y="288062"/>
                </a:lnTo>
                <a:lnTo>
                  <a:pt x="2050793" y="298633"/>
                </a:lnTo>
                <a:lnTo>
                  <a:pt x="1670234" y="33298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BA5B43A7-F289-4496-9D4D-1A9E0AA635D1}"/>
              </a:ext>
            </a:extLst>
          </p:cNvPr>
          <p:cNvSpPr/>
          <p:nvPr/>
        </p:nvSpPr>
        <p:spPr>
          <a:xfrm>
            <a:off x="4405313" y="3376613"/>
            <a:ext cx="517525" cy="1301750"/>
          </a:xfrm>
          <a:custGeom>
            <a:avLst/>
            <a:gdLst>
              <a:gd name="connsiteX0" fmla="*/ 242887 w 516731"/>
              <a:gd name="connsiteY0" fmla="*/ 716756 h 1302543"/>
              <a:gd name="connsiteX1" fmla="*/ 233362 w 516731"/>
              <a:gd name="connsiteY1" fmla="*/ 628650 h 1302543"/>
              <a:gd name="connsiteX2" fmla="*/ 219075 w 516731"/>
              <a:gd name="connsiteY2" fmla="*/ 514350 h 1302543"/>
              <a:gd name="connsiteX3" fmla="*/ 202406 w 516731"/>
              <a:gd name="connsiteY3" fmla="*/ 419100 h 1302543"/>
              <a:gd name="connsiteX4" fmla="*/ 188118 w 516731"/>
              <a:gd name="connsiteY4" fmla="*/ 328612 h 1302543"/>
              <a:gd name="connsiteX5" fmla="*/ 178593 w 516731"/>
              <a:gd name="connsiteY5" fmla="*/ 283368 h 1302543"/>
              <a:gd name="connsiteX6" fmla="*/ 169068 w 516731"/>
              <a:gd name="connsiteY6" fmla="*/ 245268 h 1302543"/>
              <a:gd name="connsiteX7" fmla="*/ 154781 w 516731"/>
              <a:gd name="connsiteY7" fmla="*/ 211931 h 1302543"/>
              <a:gd name="connsiteX8" fmla="*/ 142875 w 516731"/>
              <a:gd name="connsiteY8" fmla="*/ 190500 h 1302543"/>
              <a:gd name="connsiteX9" fmla="*/ 126206 w 516731"/>
              <a:gd name="connsiteY9" fmla="*/ 169068 h 1302543"/>
              <a:gd name="connsiteX10" fmla="*/ 102393 w 516731"/>
              <a:gd name="connsiteY10" fmla="*/ 138112 h 1302543"/>
              <a:gd name="connsiteX11" fmla="*/ 76200 w 516731"/>
              <a:gd name="connsiteY11" fmla="*/ 111918 h 1302543"/>
              <a:gd name="connsiteX12" fmla="*/ 35718 w 516731"/>
              <a:gd name="connsiteY12" fmla="*/ 80962 h 1302543"/>
              <a:gd name="connsiteX13" fmla="*/ 11906 w 516731"/>
              <a:gd name="connsiteY13" fmla="*/ 61912 h 1302543"/>
              <a:gd name="connsiteX14" fmla="*/ 0 w 516731"/>
              <a:gd name="connsiteY14" fmla="*/ 42862 h 1302543"/>
              <a:gd name="connsiteX15" fmla="*/ 0 w 516731"/>
              <a:gd name="connsiteY15" fmla="*/ 30956 h 1302543"/>
              <a:gd name="connsiteX16" fmla="*/ 0 w 516731"/>
              <a:gd name="connsiteY16" fmla="*/ 19050 h 1302543"/>
              <a:gd name="connsiteX17" fmla="*/ 21431 w 516731"/>
              <a:gd name="connsiteY17" fmla="*/ 11906 h 1302543"/>
              <a:gd name="connsiteX18" fmla="*/ 64293 w 516731"/>
              <a:gd name="connsiteY18" fmla="*/ 4762 h 1302543"/>
              <a:gd name="connsiteX19" fmla="*/ 135731 w 516731"/>
              <a:gd name="connsiteY19" fmla="*/ 0 h 1302543"/>
              <a:gd name="connsiteX20" fmla="*/ 188118 w 516731"/>
              <a:gd name="connsiteY20" fmla="*/ 4762 h 1302543"/>
              <a:gd name="connsiteX21" fmla="*/ 247650 w 516731"/>
              <a:gd name="connsiteY21" fmla="*/ 16668 h 1302543"/>
              <a:gd name="connsiteX22" fmla="*/ 290512 w 516731"/>
              <a:gd name="connsiteY22" fmla="*/ 28575 h 1302543"/>
              <a:gd name="connsiteX23" fmla="*/ 381000 w 516731"/>
              <a:gd name="connsiteY23" fmla="*/ 188118 h 1302543"/>
              <a:gd name="connsiteX24" fmla="*/ 407193 w 516731"/>
              <a:gd name="connsiteY24" fmla="*/ 366712 h 1302543"/>
              <a:gd name="connsiteX25" fmla="*/ 433387 w 516731"/>
              <a:gd name="connsiteY25" fmla="*/ 554831 h 1302543"/>
              <a:gd name="connsiteX26" fmla="*/ 464343 w 516731"/>
              <a:gd name="connsiteY26" fmla="*/ 795337 h 1302543"/>
              <a:gd name="connsiteX27" fmla="*/ 500062 w 516731"/>
              <a:gd name="connsiteY27" fmla="*/ 1064418 h 1302543"/>
              <a:gd name="connsiteX28" fmla="*/ 516731 w 516731"/>
              <a:gd name="connsiteY28" fmla="*/ 1193006 h 1302543"/>
              <a:gd name="connsiteX29" fmla="*/ 485775 w 516731"/>
              <a:gd name="connsiteY29" fmla="*/ 1257300 h 1302543"/>
              <a:gd name="connsiteX30" fmla="*/ 473868 w 516731"/>
              <a:gd name="connsiteY30" fmla="*/ 1281112 h 1302543"/>
              <a:gd name="connsiteX31" fmla="*/ 464343 w 516731"/>
              <a:gd name="connsiteY31" fmla="*/ 1290637 h 1302543"/>
              <a:gd name="connsiteX32" fmla="*/ 447675 w 516731"/>
              <a:gd name="connsiteY32" fmla="*/ 1300162 h 1302543"/>
              <a:gd name="connsiteX33" fmla="*/ 433387 w 516731"/>
              <a:gd name="connsiteY33" fmla="*/ 1302543 h 1302543"/>
              <a:gd name="connsiteX34" fmla="*/ 414337 w 516731"/>
              <a:gd name="connsiteY34" fmla="*/ 1302543 h 1302543"/>
              <a:gd name="connsiteX35" fmla="*/ 395287 w 516731"/>
              <a:gd name="connsiteY35" fmla="*/ 1293018 h 1302543"/>
              <a:gd name="connsiteX36" fmla="*/ 378618 w 516731"/>
              <a:gd name="connsiteY36" fmla="*/ 1276350 h 1302543"/>
              <a:gd name="connsiteX37" fmla="*/ 352425 w 516731"/>
              <a:gd name="connsiteY37" fmla="*/ 1243012 h 1302543"/>
              <a:gd name="connsiteX38" fmla="*/ 326231 w 516731"/>
              <a:gd name="connsiteY38" fmla="*/ 1200150 h 1302543"/>
              <a:gd name="connsiteX39" fmla="*/ 292893 w 516731"/>
              <a:gd name="connsiteY39" fmla="*/ 1128712 h 1302543"/>
              <a:gd name="connsiteX40" fmla="*/ 273843 w 516731"/>
              <a:gd name="connsiteY40" fmla="*/ 1059656 h 1302543"/>
              <a:gd name="connsiteX41" fmla="*/ 266700 w 516731"/>
              <a:gd name="connsiteY41" fmla="*/ 971550 h 1302543"/>
              <a:gd name="connsiteX42" fmla="*/ 242887 w 516731"/>
              <a:gd name="connsiteY42" fmla="*/ 716756 h 1302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16731" h="1302543">
                <a:moveTo>
                  <a:pt x="242887" y="716756"/>
                </a:moveTo>
                <a:lnTo>
                  <a:pt x="233362" y="628650"/>
                </a:lnTo>
                <a:lnTo>
                  <a:pt x="219075" y="514350"/>
                </a:lnTo>
                <a:lnTo>
                  <a:pt x="202406" y="419100"/>
                </a:lnTo>
                <a:lnTo>
                  <a:pt x="188118" y="328612"/>
                </a:lnTo>
                <a:lnTo>
                  <a:pt x="178593" y="283368"/>
                </a:lnTo>
                <a:lnTo>
                  <a:pt x="169068" y="245268"/>
                </a:lnTo>
                <a:lnTo>
                  <a:pt x="154781" y="211931"/>
                </a:lnTo>
                <a:lnTo>
                  <a:pt x="142875" y="190500"/>
                </a:lnTo>
                <a:lnTo>
                  <a:pt x="126206" y="169068"/>
                </a:lnTo>
                <a:lnTo>
                  <a:pt x="102393" y="138112"/>
                </a:lnTo>
                <a:lnTo>
                  <a:pt x="76200" y="111918"/>
                </a:lnTo>
                <a:lnTo>
                  <a:pt x="35718" y="80962"/>
                </a:lnTo>
                <a:lnTo>
                  <a:pt x="11906" y="61912"/>
                </a:lnTo>
                <a:lnTo>
                  <a:pt x="0" y="42862"/>
                </a:lnTo>
                <a:lnTo>
                  <a:pt x="0" y="30956"/>
                </a:lnTo>
                <a:lnTo>
                  <a:pt x="0" y="19050"/>
                </a:lnTo>
                <a:lnTo>
                  <a:pt x="21431" y="11906"/>
                </a:lnTo>
                <a:lnTo>
                  <a:pt x="64293" y="4762"/>
                </a:lnTo>
                <a:lnTo>
                  <a:pt x="135731" y="0"/>
                </a:lnTo>
                <a:lnTo>
                  <a:pt x="188118" y="4762"/>
                </a:lnTo>
                <a:lnTo>
                  <a:pt x="247650" y="16668"/>
                </a:lnTo>
                <a:lnTo>
                  <a:pt x="290512" y="28575"/>
                </a:lnTo>
                <a:lnTo>
                  <a:pt x="381000" y="188118"/>
                </a:lnTo>
                <a:lnTo>
                  <a:pt x="407193" y="366712"/>
                </a:lnTo>
                <a:lnTo>
                  <a:pt x="433387" y="554831"/>
                </a:lnTo>
                <a:lnTo>
                  <a:pt x="464343" y="795337"/>
                </a:lnTo>
                <a:lnTo>
                  <a:pt x="500062" y="1064418"/>
                </a:lnTo>
                <a:lnTo>
                  <a:pt x="516731" y="1193006"/>
                </a:lnTo>
                <a:lnTo>
                  <a:pt x="485775" y="1257300"/>
                </a:lnTo>
                <a:lnTo>
                  <a:pt x="473868" y="1281112"/>
                </a:lnTo>
                <a:lnTo>
                  <a:pt x="464343" y="1290637"/>
                </a:lnTo>
                <a:lnTo>
                  <a:pt x="447675" y="1300162"/>
                </a:lnTo>
                <a:lnTo>
                  <a:pt x="433387" y="1302543"/>
                </a:lnTo>
                <a:lnTo>
                  <a:pt x="414337" y="1302543"/>
                </a:lnTo>
                <a:lnTo>
                  <a:pt x="395287" y="1293018"/>
                </a:lnTo>
                <a:lnTo>
                  <a:pt x="378618" y="1276350"/>
                </a:lnTo>
                <a:lnTo>
                  <a:pt x="352425" y="1243012"/>
                </a:lnTo>
                <a:lnTo>
                  <a:pt x="326231" y="1200150"/>
                </a:lnTo>
                <a:lnTo>
                  <a:pt x="292893" y="1128712"/>
                </a:lnTo>
                <a:lnTo>
                  <a:pt x="273843" y="1059656"/>
                </a:lnTo>
                <a:lnTo>
                  <a:pt x="266700" y="971550"/>
                </a:lnTo>
                <a:lnTo>
                  <a:pt x="242887" y="7167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ACFF61F3-B7CE-4EAD-8C07-D41F270D9026}"/>
              </a:ext>
            </a:extLst>
          </p:cNvPr>
          <p:cNvSpPr/>
          <p:nvPr/>
        </p:nvSpPr>
        <p:spPr>
          <a:xfrm>
            <a:off x="4629150" y="3116263"/>
            <a:ext cx="2162175" cy="1322387"/>
          </a:xfrm>
          <a:custGeom>
            <a:avLst/>
            <a:gdLst>
              <a:gd name="connsiteX0" fmla="*/ 923925 w 2162175"/>
              <a:gd name="connsiteY0" fmla="*/ 333375 h 1321594"/>
              <a:gd name="connsiteX1" fmla="*/ 742950 w 2162175"/>
              <a:gd name="connsiteY1" fmla="*/ 359569 h 1321594"/>
              <a:gd name="connsiteX2" fmla="*/ 576263 w 2162175"/>
              <a:gd name="connsiteY2" fmla="*/ 388144 h 1321594"/>
              <a:gd name="connsiteX3" fmla="*/ 457200 w 2162175"/>
              <a:gd name="connsiteY3" fmla="*/ 409575 h 1321594"/>
              <a:gd name="connsiteX4" fmla="*/ 304800 w 2162175"/>
              <a:gd name="connsiteY4" fmla="*/ 438150 h 1321594"/>
              <a:gd name="connsiteX5" fmla="*/ 83344 w 2162175"/>
              <a:gd name="connsiteY5" fmla="*/ 483394 h 1321594"/>
              <a:gd name="connsiteX6" fmla="*/ 0 w 2162175"/>
              <a:gd name="connsiteY6" fmla="*/ 273844 h 1321594"/>
              <a:gd name="connsiteX7" fmla="*/ 69056 w 2162175"/>
              <a:gd name="connsiteY7" fmla="*/ 290513 h 1321594"/>
              <a:gd name="connsiteX8" fmla="*/ 176213 w 2162175"/>
              <a:gd name="connsiteY8" fmla="*/ 276225 h 1321594"/>
              <a:gd name="connsiteX9" fmla="*/ 564356 w 2162175"/>
              <a:gd name="connsiteY9" fmla="*/ 223838 h 1321594"/>
              <a:gd name="connsiteX10" fmla="*/ 931069 w 2162175"/>
              <a:gd name="connsiteY10" fmla="*/ 169069 h 1321594"/>
              <a:gd name="connsiteX11" fmla="*/ 1183481 w 2162175"/>
              <a:gd name="connsiteY11" fmla="*/ 130969 h 1321594"/>
              <a:gd name="connsiteX12" fmla="*/ 1473994 w 2162175"/>
              <a:gd name="connsiteY12" fmla="*/ 83344 h 1321594"/>
              <a:gd name="connsiteX13" fmla="*/ 1676400 w 2162175"/>
              <a:gd name="connsiteY13" fmla="*/ 50007 h 1321594"/>
              <a:gd name="connsiteX14" fmla="*/ 1702594 w 2162175"/>
              <a:gd name="connsiteY14" fmla="*/ 40482 h 1321594"/>
              <a:gd name="connsiteX15" fmla="*/ 1716881 w 2162175"/>
              <a:gd name="connsiteY15" fmla="*/ 23813 h 1321594"/>
              <a:gd name="connsiteX16" fmla="*/ 1735931 w 2162175"/>
              <a:gd name="connsiteY16" fmla="*/ 9525 h 1321594"/>
              <a:gd name="connsiteX17" fmla="*/ 1766888 w 2162175"/>
              <a:gd name="connsiteY17" fmla="*/ 0 h 1321594"/>
              <a:gd name="connsiteX18" fmla="*/ 1812131 w 2162175"/>
              <a:gd name="connsiteY18" fmla="*/ 0 h 1321594"/>
              <a:gd name="connsiteX19" fmla="*/ 1859756 w 2162175"/>
              <a:gd name="connsiteY19" fmla="*/ 11907 h 1321594"/>
              <a:gd name="connsiteX20" fmla="*/ 1931194 w 2162175"/>
              <a:gd name="connsiteY20" fmla="*/ 47625 h 1321594"/>
              <a:gd name="connsiteX21" fmla="*/ 2062163 w 2162175"/>
              <a:gd name="connsiteY21" fmla="*/ 116682 h 1321594"/>
              <a:gd name="connsiteX22" fmla="*/ 2112169 w 2162175"/>
              <a:gd name="connsiteY22" fmla="*/ 150019 h 1321594"/>
              <a:gd name="connsiteX23" fmla="*/ 2150269 w 2162175"/>
              <a:gd name="connsiteY23" fmla="*/ 176213 h 1321594"/>
              <a:gd name="connsiteX24" fmla="*/ 2157413 w 2162175"/>
              <a:gd name="connsiteY24" fmla="*/ 185738 h 1321594"/>
              <a:gd name="connsiteX25" fmla="*/ 2162175 w 2162175"/>
              <a:gd name="connsiteY25" fmla="*/ 200025 h 1321594"/>
              <a:gd name="connsiteX26" fmla="*/ 2162175 w 2162175"/>
              <a:gd name="connsiteY26" fmla="*/ 221457 h 1321594"/>
              <a:gd name="connsiteX27" fmla="*/ 2150269 w 2162175"/>
              <a:gd name="connsiteY27" fmla="*/ 247650 h 1321594"/>
              <a:gd name="connsiteX28" fmla="*/ 2126456 w 2162175"/>
              <a:gd name="connsiteY28" fmla="*/ 283369 h 1321594"/>
              <a:gd name="connsiteX29" fmla="*/ 2090738 w 2162175"/>
              <a:gd name="connsiteY29" fmla="*/ 323850 h 1321594"/>
              <a:gd name="connsiteX30" fmla="*/ 2081213 w 2162175"/>
              <a:gd name="connsiteY30" fmla="*/ 338138 h 1321594"/>
              <a:gd name="connsiteX31" fmla="*/ 2047875 w 2162175"/>
              <a:gd name="connsiteY31" fmla="*/ 533400 h 1321594"/>
              <a:gd name="connsiteX32" fmla="*/ 1964531 w 2162175"/>
              <a:gd name="connsiteY32" fmla="*/ 997744 h 1321594"/>
              <a:gd name="connsiteX33" fmla="*/ 1945481 w 2162175"/>
              <a:gd name="connsiteY33" fmla="*/ 1109663 h 1321594"/>
              <a:gd name="connsiteX34" fmla="*/ 1921669 w 2162175"/>
              <a:gd name="connsiteY34" fmla="*/ 1235869 h 1321594"/>
              <a:gd name="connsiteX35" fmla="*/ 1907381 w 2162175"/>
              <a:gd name="connsiteY35" fmla="*/ 1278732 h 1321594"/>
              <a:gd name="connsiteX36" fmla="*/ 1895475 w 2162175"/>
              <a:gd name="connsiteY36" fmla="*/ 1302544 h 1321594"/>
              <a:gd name="connsiteX37" fmla="*/ 1878806 w 2162175"/>
              <a:gd name="connsiteY37" fmla="*/ 1316832 h 1321594"/>
              <a:gd name="connsiteX38" fmla="*/ 1859756 w 2162175"/>
              <a:gd name="connsiteY38" fmla="*/ 1321594 h 1321594"/>
              <a:gd name="connsiteX39" fmla="*/ 1843088 w 2162175"/>
              <a:gd name="connsiteY39" fmla="*/ 1321594 h 1321594"/>
              <a:gd name="connsiteX40" fmla="*/ 1802606 w 2162175"/>
              <a:gd name="connsiteY40" fmla="*/ 1316832 h 1321594"/>
              <a:gd name="connsiteX41" fmla="*/ 1697831 w 2162175"/>
              <a:gd name="connsiteY41" fmla="*/ 1138238 h 1321594"/>
              <a:gd name="connsiteX42" fmla="*/ 1714500 w 2162175"/>
              <a:gd name="connsiteY42" fmla="*/ 995363 h 1321594"/>
              <a:gd name="connsiteX43" fmla="*/ 1747838 w 2162175"/>
              <a:gd name="connsiteY43" fmla="*/ 738188 h 1321594"/>
              <a:gd name="connsiteX44" fmla="*/ 1766888 w 2162175"/>
              <a:gd name="connsiteY44" fmla="*/ 604838 h 1321594"/>
              <a:gd name="connsiteX45" fmla="*/ 1766888 w 2162175"/>
              <a:gd name="connsiteY45" fmla="*/ 304800 h 1321594"/>
              <a:gd name="connsiteX46" fmla="*/ 1764506 w 2162175"/>
              <a:gd name="connsiteY46" fmla="*/ 285750 h 1321594"/>
              <a:gd name="connsiteX47" fmla="*/ 1745456 w 2162175"/>
              <a:gd name="connsiteY47" fmla="*/ 269082 h 1321594"/>
              <a:gd name="connsiteX48" fmla="*/ 1728788 w 2162175"/>
              <a:gd name="connsiteY48" fmla="*/ 259557 h 1321594"/>
              <a:gd name="connsiteX49" fmla="*/ 1709738 w 2162175"/>
              <a:gd name="connsiteY49" fmla="*/ 252413 h 1321594"/>
              <a:gd name="connsiteX50" fmla="*/ 1681163 w 2162175"/>
              <a:gd name="connsiteY50" fmla="*/ 247650 h 1321594"/>
              <a:gd name="connsiteX51" fmla="*/ 1614488 w 2162175"/>
              <a:gd name="connsiteY51" fmla="*/ 252413 h 1321594"/>
              <a:gd name="connsiteX52" fmla="*/ 1454944 w 2162175"/>
              <a:gd name="connsiteY52" fmla="*/ 266700 h 1321594"/>
              <a:gd name="connsiteX53" fmla="*/ 1290638 w 2162175"/>
              <a:gd name="connsiteY53" fmla="*/ 285750 h 1321594"/>
              <a:gd name="connsiteX54" fmla="*/ 1131094 w 2162175"/>
              <a:gd name="connsiteY54" fmla="*/ 304800 h 1321594"/>
              <a:gd name="connsiteX55" fmla="*/ 923925 w 2162175"/>
              <a:gd name="connsiteY55" fmla="*/ 333375 h 1321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162175" h="1321594">
                <a:moveTo>
                  <a:pt x="923925" y="333375"/>
                </a:moveTo>
                <a:lnTo>
                  <a:pt x="742950" y="359569"/>
                </a:lnTo>
                <a:lnTo>
                  <a:pt x="576263" y="388144"/>
                </a:lnTo>
                <a:lnTo>
                  <a:pt x="457200" y="409575"/>
                </a:lnTo>
                <a:lnTo>
                  <a:pt x="304800" y="438150"/>
                </a:lnTo>
                <a:lnTo>
                  <a:pt x="83344" y="483394"/>
                </a:lnTo>
                <a:lnTo>
                  <a:pt x="0" y="273844"/>
                </a:lnTo>
                <a:lnTo>
                  <a:pt x="69056" y="290513"/>
                </a:lnTo>
                <a:lnTo>
                  <a:pt x="176213" y="276225"/>
                </a:lnTo>
                <a:lnTo>
                  <a:pt x="564356" y="223838"/>
                </a:lnTo>
                <a:lnTo>
                  <a:pt x="931069" y="169069"/>
                </a:lnTo>
                <a:lnTo>
                  <a:pt x="1183481" y="130969"/>
                </a:lnTo>
                <a:lnTo>
                  <a:pt x="1473994" y="83344"/>
                </a:lnTo>
                <a:lnTo>
                  <a:pt x="1676400" y="50007"/>
                </a:lnTo>
                <a:lnTo>
                  <a:pt x="1702594" y="40482"/>
                </a:lnTo>
                <a:lnTo>
                  <a:pt x="1716881" y="23813"/>
                </a:lnTo>
                <a:lnTo>
                  <a:pt x="1735931" y="9525"/>
                </a:lnTo>
                <a:lnTo>
                  <a:pt x="1766888" y="0"/>
                </a:lnTo>
                <a:lnTo>
                  <a:pt x="1812131" y="0"/>
                </a:lnTo>
                <a:lnTo>
                  <a:pt x="1859756" y="11907"/>
                </a:lnTo>
                <a:lnTo>
                  <a:pt x="1931194" y="47625"/>
                </a:lnTo>
                <a:lnTo>
                  <a:pt x="2062163" y="116682"/>
                </a:lnTo>
                <a:lnTo>
                  <a:pt x="2112169" y="150019"/>
                </a:lnTo>
                <a:lnTo>
                  <a:pt x="2150269" y="176213"/>
                </a:lnTo>
                <a:lnTo>
                  <a:pt x="2157413" y="185738"/>
                </a:lnTo>
                <a:lnTo>
                  <a:pt x="2162175" y="200025"/>
                </a:lnTo>
                <a:lnTo>
                  <a:pt x="2162175" y="221457"/>
                </a:lnTo>
                <a:lnTo>
                  <a:pt x="2150269" y="247650"/>
                </a:lnTo>
                <a:lnTo>
                  <a:pt x="2126456" y="283369"/>
                </a:lnTo>
                <a:lnTo>
                  <a:pt x="2090738" y="323850"/>
                </a:lnTo>
                <a:lnTo>
                  <a:pt x="2081213" y="338138"/>
                </a:lnTo>
                <a:lnTo>
                  <a:pt x="2047875" y="533400"/>
                </a:lnTo>
                <a:lnTo>
                  <a:pt x="1964531" y="997744"/>
                </a:lnTo>
                <a:lnTo>
                  <a:pt x="1945481" y="1109663"/>
                </a:lnTo>
                <a:lnTo>
                  <a:pt x="1921669" y="1235869"/>
                </a:lnTo>
                <a:lnTo>
                  <a:pt x="1907381" y="1278732"/>
                </a:lnTo>
                <a:lnTo>
                  <a:pt x="1895475" y="1302544"/>
                </a:lnTo>
                <a:lnTo>
                  <a:pt x="1878806" y="1316832"/>
                </a:lnTo>
                <a:lnTo>
                  <a:pt x="1859756" y="1321594"/>
                </a:lnTo>
                <a:lnTo>
                  <a:pt x="1843088" y="1321594"/>
                </a:lnTo>
                <a:lnTo>
                  <a:pt x="1802606" y="1316832"/>
                </a:lnTo>
                <a:lnTo>
                  <a:pt x="1697831" y="1138238"/>
                </a:lnTo>
                <a:lnTo>
                  <a:pt x="1714500" y="995363"/>
                </a:lnTo>
                <a:lnTo>
                  <a:pt x="1747838" y="738188"/>
                </a:lnTo>
                <a:lnTo>
                  <a:pt x="1766888" y="604838"/>
                </a:lnTo>
                <a:lnTo>
                  <a:pt x="1766888" y="304800"/>
                </a:lnTo>
                <a:lnTo>
                  <a:pt x="1764506" y="285750"/>
                </a:lnTo>
                <a:lnTo>
                  <a:pt x="1745456" y="269082"/>
                </a:lnTo>
                <a:lnTo>
                  <a:pt x="1728788" y="259557"/>
                </a:lnTo>
                <a:lnTo>
                  <a:pt x="1709738" y="252413"/>
                </a:lnTo>
                <a:lnTo>
                  <a:pt x="1681163" y="247650"/>
                </a:lnTo>
                <a:lnTo>
                  <a:pt x="1614488" y="252413"/>
                </a:lnTo>
                <a:lnTo>
                  <a:pt x="1454944" y="266700"/>
                </a:lnTo>
                <a:lnTo>
                  <a:pt x="1290638" y="285750"/>
                </a:lnTo>
                <a:lnTo>
                  <a:pt x="1131094" y="304800"/>
                </a:lnTo>
                <a:lnTo>
                  <a:pt x="923925" y="3333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915A6880-9F8E-43F7-91F4-D9DF5B056EAD}"/>
              </a:ext>
            </a:extLst>
          </p:cNvPr>
          <p:cNvSpPr/>
          <p:nvPr/>
        </p:nvSpPr>
        <p:spPr>
          <a:xfrm>
            <a:off x="4746625" y="3697288"/>
            <a:ext cx="1711325" cy="396875"/>
          </a:xfrm>
          <a:custGeom>
            <a:avLst/>
            <a:gdLst>
              <a:gd name="connsiteX0" fmla="*/ 757238 w 1712119"/>
              <a:gd name="connsiteY0" fmla="*/ 80963 h 395288"/>
              <a:gd name="connsiteX1" fmla="*/ 588169 w 1712119"/>
              <a:gd name="connsiteY1" fmla="*/ 107157 h 395288"/>
              <a:gd name="connsiteX2" fmla="*/ 445294 w 1712119"/>
              <a:gd name="connsiteY2" fmla="*/ 130969 h 395288"/>
              <a:gd name="connsiteX3" fmla="*/ 238125 w 1712119"/>
              <a:gd name="connsiteY3" fmla="*/ 169069 h 395288"/>
              <a:gd name="connsiteX4" fmla="*/ 0 w 1712119"/>
              <a:gd name="connsiteY4" fmla="*/ 219075 h 395288"/>
              <a:gd name="connsiteX5" fmla="*/ 33338 w 1712119"/>
              <a:gd name="connsiteY5" fmla="*/ 395288 h 395288"/>
              <a:gd name="connsiteX6" fmla="*/ 228600 w 1712119"/>
              <a:gd name="connsiteY6" fmla="*/ 350044 h 395288"/>
              <a:gd name="connsiteX7" fmla="*/ 445294 w 1712119"/>
              <a:gd name="connsiteY7" fmla="*/ 304800 h 395288"/>
              <a:gd name="connsiteX8" fmla="*/ 652463 w 1712119"/>
              <a:gd name="connsiteY8" fmla="*/ 264319 h 395288"/>
              <a:gd name="connsiteX9" fmla="*/ 845344 w 1712119"/>
              <a:gd name="connsiteY9" fmla="*/ 233363 h 395288"/>
              <a:gd name="connsiteX10" fmla="*/ 1059657 w 1712119"/>
              <a:gd name="connsiteY10" fmla="*/ 207169 h 395288"/>
              <a:gd name="connsiteX11" fmla="*/ 1240632 w 1712119"/>
              <a:gd name="connsiteY11" fmla="*/ 190500 h 395288"/>
              <a:gd name="connsiteX12" fmla="*/ 1419225 w 1712119"/>
              <a:gd name="connsiteY12" fmla="*/ 180975 h 395288"/>
              <a:gd name="connsiteX13" fmla="*/ 1600200 w 1712119"/>
              <a:gd name="connsiteY13" fmla="*/ 176213 h 395288"/>
              <a:gd name="connsiteX14" fmla="*/ 1709738 w 1712119"/>
              <a:gd name="connsiteY14" fmla="*/ 183357 h 395288"/>
              <a:gd name="connsiteX15" fmla="*/ 1712119 w 1712119"/>
              <a:gd name="connsiteY15" fmla="*/ 0 h 395288"/>
              <a:gd name="connsiteX16" fmla="*/ 1590675 w 1712119"/>
              <a:gd name="connsiteY16" fmla="*/ 4763 h 395288"/>
              <a:gd name="connsiteX17" fmla="*/ 1462088 w 1712119"/>
              <a:gd name="connsiteY17" fmla="*/ 9525 h 395288"/>
              <a:gd name="connsiteX18" fmla="*/ 1340644 w 1712119"/>
              <a:gd name="connsiteY18" fmla="*/ 16669 h 395288"/>
              <a:gd name="connsiteX19" fmla="*/ 1181100 w 1712119"/>
              <a:gd name="connsiteY19" fmla="*/ 28575 h 395288"/>
              <a:gd name="connsiteX20" fmla="*/ 1038225 w 1712119"/>
              <a:gd name="connsiteY20" fmla="*/ 42863 h 395288"/>
              <a:gd name="connsiteX21" fmla="*/ 757238 w 1712119"/>
              <a:gd name="connsiteY21" fmla="*/ 80963 h 395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712119" h="395288">
                <a:moveTo>
                  <a:pt x="757238" y="80963"/>
                </a:moveTo>
                <a:lnTo>
                  <a:pt x="588169" y="107157"/>
                </a:lnTo>
                <a:lnTo>
                  <a:pt x="445294" y="130969"/>
                </a:lnTo>
                <a:lnTo>
                  <a:pt x="238125" y="169069"/>
                </a:lnTo>
                <a:lnTo>
                  <a:pt x="0" y="219075"/>
                </a:lnTo>
                <a:lnTo>
                  <a:pt x="33338" y="395288"/>
                </a:lnTo>
                <a:lnTo>
                  <a:pt x="228600" y="350044"/>
                </a:lnTo>
                <a:lnTo>
                  <a:pt x="445294" y="304800"/>
                </a:lnTo>
                <a:lnTo>
                  <a:pt x="652463" y="264319"/>
                </a:lnTo>
                <a:lnTo>
                  <a:pt x="845344" y="233363"/>
                </a:lnTo>
                <a:lnTo>
                  <a:pt x="1059657" y="207169"/>
                </a:lnTo>
                <a:lnTo>
                  <a:pt x="1240632" y="190500"/>
                </a:lnTo>
                <a:lnTo>
                  <a:pt x="1419225" y="180975"/>
                </a:lnTo>
                <a:lnTo>
                  <a:pt x="1600200" y="176213"/>
                </a:lnTo>
                <a:lnTo>
                  <a:pt x="1709738" y="183357"/>
                </a:lnTo>
                <a:cubicBezTo>
                  <a:pt x="1710532" y="122238"/>
                  <a:pt x="1711325" y="61119"/>
                  <a:pt x="1712119" y="0"/>
                </a:cubicBezTo>
                <a:lnTo>
                  <a:pt x="1590675" y="4763"/>
                </a:lnTo>
                <a:lnTo>
                  <a:pt x="1462088" y="9525"/>
                </a:lnTo>
                <a:lnTo>
                  <a:pt x="1340644" y="16669"/>
                </a:lnTo>
                <a:lnTo>
                  <a:pt x="1181100" y="28575"/>
                </a:lnTo>
                <a:lnTo>
                  <a:pt x="1038225" y="42863"/>
                </a:lnTo>
                <a:lnTo>
                  <a:pt x="757238" y="809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E80AA7F8-E2FA-483E-8393-728FAE21CEE6}"/>
              </a:ext>
            </a:extLst>
          </p:cNvPr>
          <p:cNvSpPr/>
          <p:nvPr/>
        </p:nvSpPr>
        <p:spPr>
          <a:xfrm>
            <a:off x="4829175" y="4233863"/>
            <a:ext cx="1652588" cy="349250"/>
          </a:xfrm>
          <a:custGeom>
            <a:avLst/>
            <a:gdLst>
              <a:gd name="connsiteX0" fmla="*/ 428625 w 1652588"/>
              <a:gd name="connsiteY0" fmla="*/ 285750 h 350043"/>
              <a:gd name="connsiteX1" fmla="*/ 211931 w 1652588"/>
              <a:gd name="connsiteY1" fmla="*/ 316706 h 350043"/>
              <a:gd name="connsiteX2" fmla="*/ 16669 w 1652588"/>
              <a:gd name="connsiteY2" fmla="*/ 350043 h 350043"/>
              <a:gd name="connsiteX3" fmla="*/ 0 w 1652588"/>
              <a:gd name="connsiteY3" fmla="*/ 195262 h 350043"/>
              <a:gd name="connsiteX4" fmla="*/ 159544 w 1652588"/>
              <a:gd name="connsiteY4" fmla="*/ 161925 h 350043"/>
              <a:gd name="connsiteX5" fmla="*/ 352425 w 1652588"/>
              <a:gd name="connsiteY5" fmla="*/ 123825 h 350043"/>
              <a:gd name="connsiteX6" fmla="*/ 609600 w 1652588"/>
              <a:gd name="connsiteY6" fmla="*/ 78581 h 350043"/>
              <a:gd name="connsiteX7" fmla="*/ 835819 w 1652588"/>
              <a:gd name="connsiteY7" fmla="*/ 45243 h 350043"/>
              <a:gd name="connsiteX8" fmla="*/ 1042988 w 1652588"/>
              <a:gd name="connsiteY8" fmla="*/ 23812 h 350043"/>
              <a:gd name="connsiteX9" fmla="*/ 1214438 w 1652588"/>
              <a:gd name="connsiteY9" fmla="*/ 9525 h 350043"/>
              <a:gd name="connsiteX10" fmla="*/ 1402556 w 1652588"/>
              <a:gd name="connsiteY10" fmla="*/ 2381 h 350043"/>
              <a:gd name="connsiteX11" fmla="*/ 1614488 w 1652588"/>
              <a:gd name="connsiteY11" fmla="*/ 0 h 350043"/>
              <a:gd name="connsiteX12" fmla="*/ 1652588 w 1652588"/>
              <a:gd name="connsiteY12" fmla="*/ 202406 h 350043"/>
              <a:gd name="connsiteX13" fmla="*/ 1604963 w 1652588"/>
              <a:gd name="connsiteY13" fmla="*/ 200025 h 350043"/>
              <a:gd name="connsiteX14" fmla="*/ 1571625 w 1652588"/>
              <a:gd name="connsiteY14" fmla="*/ 197643 h 350043"/>
              <a:gd name="connsiteX15" fmla="*/ 1481138 w 1652588"/>
              <a:gd name="connsiteY15" fmla="*/ 185737 h 350043"/>
              <a:gd name="connsiteX16" fmla="*/ 1431131 w 1652588"/>
              <a:gd name="connsiteY16" fmla="*/ 178593 h 350043"/>
              <a:gd name="connsiteX17" fmla="*/ 1373981 w 1652588"/>
              <a:gd name="connsiteY17" fmla="*/ 178593 h 350043"/>
              <a:gd name="connsiteX18" fmla="*/ 1266825 w 1652588"/>
              <a:gd name="connsiteY18" fmla="*/ 185737 h 350043"/>
              <a:gd name="connsiteX19" fmla="*/ 1135856 w 1652588"/>
              <a:gd name="connsiteY19" fmla="*/ 197643 h 350043"/>
              <a:gd name="connsiteX20" fmla="*/ 964406 w 1652588"/>
              <a:gd name="connsiteY20" fmla="*/ 216693 h 350043"/>
              <a:gd name="connsiteX21" fmla="*/ 773906 w 1652588"/>
              <a:gd name="connsiteY21" fmla="*/ 240506 h 350043"/>
              <a:gd name="connsiteX22" fmla="*/ 526256 w 1652588"/>
              <a:gd name="connsiteY22" fmla="*/ 271462 h 350043"/>
              <a:gd name="connsiteX23" fmla="*/ 428625 w 1652588"/>
              <a:gd name="connsiteY23" fmla="*/ 285750 h 350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652588" h="350043">
                <a:moveTo>
                  <a:pt x="428625" y="285750"/>
                </a:moveTo>
                <a:lnTo>
                  <a:pt x="211931" y="316706"/>
                </a:lnTo>
                <a:lnTo>
                  <a:pt x="16669" y="350043"/>
                </a:lnTo>
                <a:lnTo>
                  <a:pt x="0" y="195262"/>
                </a:lnTo>
                <a:lnTo>
                  <a:pt x="159544" y="161925"/>
                </a:lnTo>
                <a:lnTo>
                  <a:pt x="352425" y="123825"/>
                </a:lnTo>
                <a:lnTo>
                  <a:pt x="609600" y="78581"/>
                </a:lnTo>
                <a:lnTo>
                  <a:pt x="835819" y="45243"/>
                </a:lnTo>
                <a:lnTo>
                  <a:pt x="1042988" y="23812"/>
                </a:lnTo>
                <a:lnTo>
                  <a:pt x="1214438" y="9525"/>
                </a:lnTo>
                <a:lnTo>
                  <a:pt x="1402556" y="2381"/>
                </a:lnTo>
                <a:lnTo>
                  <a:pt x="1614488" y="0"/>
                </a:lnTo>
                <a:lnTo>
                  <a:pt x="1652588" y="202406"/>
                </a:lnTo>
                <a:lnTo>
                  <a:pt x="1604963" y="200025"/>
                </a:lnTo>
                <a:lnTo>
                  <a:pt x="1571625" y="197643"/>
                </a:lnTo>
                <a:lnTo>
                  <a:pt x="1481138" y="185737"/>
                </a:lnTo>
                <a:lnTo>
                  <a:pt x="1431131" y="178593"/>
                </a:lnTo>
                <a:lnTo>
                  <a:pt x="1373981" y="178593"/>
                </a:lnTo>
                <a:lnTo>
                  <a:pt x="1266825" y="185737"/>
                </a:lnTo>
                <a:lnTo>
                  <a:pt x="1135856" y="197643"/>
                </a:lnTo>
                <a:lnTo>
                  <a:pt x="964406" y="216693"/>
                </a:lnTo>
                <a:lnTo>
                  <a:pt x="773906" y="240506"/>
                </a:lnTo>
                <a:lnTo>
                  <a:pt x="526256" y="271462"/>
                </a:lnTo>
                <a:lnTo>
                  <a:pt x="428625" y="2857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AF3155A1-45BC-415A-B636-A43003FF1533}"/>
              </a:ext>
            </a:extLst>
          </p:cNvPr>
          <p:cNvSpPr/>
          <p:nvPr/>
        </p:nvSpPr>
        <p:spPr>
          <a:xfrm>
            <a:off x="3770313" y="4702175"/>
            <a:ext cx="3562350" cy="558800"/>
          </a:xfrm>
          <a:custGeom>
            <a:avLst/>
            <a:gdLst>
              <a:gd name="connsiteX0" fmla="*/ 1413426 w 3562410"/>
              <a:gd name="connsiteY0" fmla="*/ 184611 h 559602"/>
              <a:gd name="connsiteX1" fmla="*/ 1185547 w 3562410"/>
              <a:gd name="connsiteY1" fmla="*/ 216341 h 559602"/>
              <a:gd name="connsiteX2" fmla="*/ 876901 w 3562410"/>
              <a:gd name="connsiteY2" fmla="*/ 256725 h 559602"/>
              <a:gd name="connsiteX3" fmla="*/ 677868 w 3562410"/>
              <a:gd name="connsiteY3" fmla="*/ 282686 h 559602"/>
              <a:gd name="connsiteX4" fmla="*/ 594216 w 3562410"/>
              <a:gd name="connsiteY4" fmla="*/ 294224 h 559602"/>
              <a:gd name="connsiteX5" fmla="*/ 548063 w 3562410"/>
              <a:gd name="connsiteY5" fmla="*/ 299993 h 559602"/>
              <a:gd name="connsiteX6" fmla="*/ 499026 w 3562410"/>
              <a:gd name="connsiteY6" fmla="*/ 302877 h 559602"/>
              <a:gd name="connsiteX7" fmla="*/ 441335 w 3562410"/>
              <a:gd name="connsiteY7" fmla="*/ 299993 h 559602"/>
              <a:gd name="connsiteX8" fmla="*/ 357683 w 3562410"/>
              <a:gd name="connsiteY8" fmla="*/ 291339 h 559602"/>
              <a:gd name="connsiteX9" fmla="*/ 285570 w 3562410"/>
              <a:gd name="connsiteY9" fmla="*/ 276917 h 559602"/>
              <a:gd name="connsiteX10" fmla="*/ 196149 w 3562410"/>
              <a:gd name="connsiteY10" fmla="*/ 250956 h 559602"/>
              <a:gd name="connsiteX11" fmla="*/ 86536 w 3562410"/>
              <a:gd name="connsiteY11" fmla="*/ 210572 h 559602"/>
              <a:gd name="connsiteX12" fmla="*/ 37499 w 3562410"/>
              <a:gd name="connsiteY12" fmla="*/ 190380 h 559602"/>
              <a:gd name="connsiteX13" fmla="*/ 23077 w 3562410"/>
              <a:gd name="connsiteY13" fmla="*/ 190380 h 559602"/>
              <a:gd name="connsiteX14" fmla="*/ 5769 w 3562410"/>
              <a:gd name="connsiteY14" fmla="*/ 193265 h 559602"/>
              <a:gd name="connsiteX15" fmla="*/ 0 w 3562410"/>
              <a:gd name="connsiteY15" fmla="*/ 207687 h 559602"/>
              <a:gd name="connsiteX16" fmla="*/ 11538 w 3562410"/>
              <a:gd name="connsiteY16" fmla="*/ 236533 h 559602"/>
              <a:gd name="connsiteX17" fmla="*/ 31730 w 3562410"/>
              <a:gd name="connsiteY17" fmla="*/ 256725 h 559602"/>
              <a:gd name="connsiteX18" fmla="*/ 95190 w 3562410"/>
              <a:gd name="connsiteY18" fmla="*/ 305762 h 559602"/>
              <a:gd name="connsiteX19" fmla="*/ 187495 w 3562410"/>
              <a:gd name="connsiteY19" fmla="*/ 372106 h 559602"/>
              <a:gd name="connsiteX20" fmla="*/ 288454 w 3562410"/>
              <a:gd name="connsiteY20" fmla="*/ 441335 h 559602"/>
              <a:gd name="connsiteX21" fmla="*/ 349030 w 3562410"/>
              <a:gd name="connsiteY21" fmla="*/ 475950 h 559602"/>
              <a:gd name="connsiteX22" fmla="*/ 426912 w 3562410"/>
              <a:gd name="connsiteY22" fmla="*/ 516334 h 559602"/>
              <a:gd name="connsiteX23" fmla="*/ 487488 w 3562410"/>
              <a:gd name="connsiteY23" fmla="*/ 539410 h 559602"/>
              <a:gd name="connsiteX24" fmla="*/ 542294 w 3562410"/>
              <a:gd name="connsiteY24" fmla="*/ 556717 h 559602"/>
              <a:gd name="connsiteX25" fmla="*/ 574024 w 3562410"/>
              <a:gd name="connsiteY25" fmla="*/ 559602 h 559602"/>
              <a:gd name="connsiteX26" fmla="*/ 660560 w 3562410"/>
              <a:gd name="connsiteY26" fmla="*/ 527872 h 559602"/>
              <a:gd name="connsiteX27" fmla="*/ 744212 w 3562410"/>
              <a:gd name="connsiteY27" fmla="*/ 501911 h 559602"/>
              <a:gd name="connsiteX28" fmla="*/ 876901 w 3562410"/>
              <a:gd name="connsiteY28" fmla="*/ 467296 h 559602"/>
              <a:gd name="connsiteX29" fmla="*/ 1029782 w 3562410"/>
              <a:gd name="connsiteY29" fmla="*/ 432682 h 559602"/>
              <a:gd name="connsiteX30" fmla="*/ 1174009 w 3562410"/>
              <a:gd name="connsiteY30" fmla="*/ 406721 h 559602"/>
              <a:gd name="connsiteX31" fmla="*/ 1375927 w 3562410"/>
              <a:gd name="connsiteY31" fmla="*/ 374991 h 559602"/>
              <a:gd name="connsiteX32" fmla="*/ 1549000 w 3562410"/>
              <a:gd name="connsiteY32" fmla="*/ 351915 h 559602"/>
              <a:gd name="connsiteX33" fmla="*/ 1779763 w 3562410"/>
              <a:gd name="connsiteY33" fmla="*/ 331723 h 559602"/>
              <a:gd name="connsiteX34" fmla="*/ 1978796 w 3562410"/>
              <a:gd name="connsiteY34" fmla="*/ 337492 h 559602"/>
              <a:gd name="connsiteX35" fmla="*/ 2123024 w 3562410"/>
              <a:gd name="connsiteY35" fmla="*/ 320185 h 559602"/>
              <a:gd name="connsiteX36" fmla="*/ 2316288 w 3562410"/>
              <a:gd name="connsiteY36" fmla="*/ 302877 h 559602"/>
              <a:gd name="connsiteX37" fmla="*/ 2549936 w 3562410"/>
              <a:gd name="connsiteY37" fmla="*/ 294224 h 559602"/>
              <a:gd name="connsiteX38" fmla="*/ 2616280 w 3562410"/>
              <a:gd name="connsiteY38" fmla="*/ 291339 h 559602"/>
              <a:gd name="connsiteX39" fmla="*/ 2812429 w 3562410"/>
              <a:gd name="connsiteY39" fmla="*/ 291339 h 559602"/>
              <a:gd name="connsiteX40" fmla="*/ 3072038 w 3562410"/>
              <a:gd name="connsiteY40" fmla="*/ 288455 h 559602"/>
              <a:gd name="connsiteX41" fmla="*/ 3308571 w 3562410"/>
              <a:gd name="connsiteY41" fmla="*/ 288455 h 559602"/>
              <a:gd name="connsiteX42" fmla="*/ 3490297 w 3562410"/>
              <a:gd name="connsiteY42" fmla="*/ 288455 h 559602"/>
              <a:gd name="connsiteX43" fmla="*/ 3513373 w 3562410"/>
              <a:gd name="connsiteY43" fmla="*/ 285570 h 559602"/>
              <a:gd name="connsiteX44" fmla="*/ 3536449 w 3562410"/>
              <a:gd name="connsiteY44" fmla="*/ 274032 h 559602"/>
              <a:gd name="connsiteX45" fmla="*/ 3553757 w 3562410"/>
              <a:gd name="connsiteY45" fmla="*/ 259609 h 559602"/>
              <a:gd name="connsiteX46" fmla="*/ 3559526 w 3562410"/>
              <a:gd name="connsiteY46" fmla="*/ 242302 h 559602"/>
              <a:gd name="connsiteX47" fmla="*/ 3562410 w 3562410"/>
              <a:gd name="connsiteY47" fmla="*/ 224995 h 559602"/>
              <a:gd name="connsiteX48" fmla="*/ 3559526 w 3562410"/>
              <a:gd name="connsiteY48" fmla="*/ 207687 h 559602"/>
              <a:gd name="connsiteX49" fmla="*/ 3553757 w 3562410"/>
              <a:gd name="connsiteY49" fmla="*/ 181727 h 559602"/>
              <a:gd name="connsiteX50" fmla="*/ 3545103 w 3562410"/>
              <a:gd name="connsiteY50" fmla="*/ 164419 h 559602"/>
              <a:gd name="connsiteX51" fmla="*/ 3536449 w 3562410"/>
              <a:gd name="connsiteY51" fmla="*/ 149997 h 559602"/>
              <a:gd name="connsiteX52" fmla="*/ 3524911 w 3562410"/>
              <a:gd name="connsiteY52" fmla="*/ 138458 h 559602"/>
              <a:gd name="connsiteX53" fmla="*/ 3504719 w 3562410"/>
              <a:gd name="connsiteY53" fmla="*/ 124036 h 559602"/>
              <a:gd name="connsiteX54" fmla="*/ 3464336 w 3562410"/>
              <a:gd name="connsiteY54" fmla="*/ 100959 h 559602"/>
              <a:gd name="connsiteX55" fmla="*/ 3412414 w 3562410"/>
              <a:gd name="connsiteY55" fmla="*/ 77883 h 559602"/>
              <a:gd name="connsiteX56" fmla="*/ 3343185 w 3562410"/>
              <a:gd name="connsiteY56" fmla="*/ 54807 h 559602"/>
              <a:gd name="connsiteX57" fmla="*/ 3224919 w 3562410"/>
              <a:gd name="connsiteY57" fmla="*/ 28846 h 559602"/>
              <a:gd name="connsiteX58" fmla="*/ 3089345 w 3562410"/>
              <a:gd name="connsiteY58" fmla="*/ 5770 h 559602"/>
              <a:gd name="connsiteX59" fmla="*/ 3037424 w 3562410"/>
              <a:gd name="connsiteY59" fmla="*/ 0 h 559602"/>
              <a:gd name="connsiteX60" fmla="*/ 3008578 w 3562410"/>
              <a:gd name="connsiteY60" fmla="*/ 8654 h 559602"/>
              <a:gd name="connsiteX61" fmla="*/ 2922042 w 3562410"/>
              <a:gd name="connsiteY61" fmla="*/ 43269 h 559602"/>
              <a:gd name="connsiteX62" fmla="*/ 2855697 w 3562410"/>
              <a:gd name="connsiteY62" fmla="*/ 66345 h 559602"/>
              <a:gd name="connsiteX63" fmla="*/ 2812429 w 3562410"/>
              <a:gd name="connsiteY63" fmla="*/ 69229 h 559602"/>
              <a:gd name="connsiteX64" fmla="*/ 2590319 w 3562410"/>
              <a:gd name="connsiteY64" fmla="*/ 83652 h 559602"/>
              <a:gd name="connsiteX65" fmla="*/ 2324941 w 3562410"/>
              <a:gd name="connsiteY65" fmla="*/ 95190 h 559602"/>
              <a:gd name="connsiteX66" fmla="*/ 1996104 w 3562410"/>
              <a:gd name="connsiteY66" fmla="*/ 112498 h 559602"/>
              <a:gd name="connsiteX67" fmla="*/ 1750918 w 3562410"/>
              <a:gd name="connsiteY67" fmla="*/ 132689 h 559602"/>
              <a:gd name="connsiteX68" fmla="*/ 1603806 w 3562410"/>
              <a:gd name="connsiteY68" fmla="*/ 155766 h 559602"/>
              <a:gd name="connsiteX69" fmla="*/ 1413426 w 3562410"/>
              <a:gd name="connsiteY69" fmla="*/ 184611 h 559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3562410" h="559602">
                <a:moveTo>
                  <a:pt x="1413426" y="184611"/>
                </a:moveTo>
                <a:lnTo>
                  <a:pt x="1185547" y="216341"/>
                </a:lnTo>
                <a:lnTo>
                  <a:pt x="876901" y="256725"/>
                </a:lnTo>
                <a:lnTo>
                  <a:pt x="677868" y="282686"/>
                </a:lnTo>
                <a:lnTo>
                  <a:pt x="594216" y="294224"/>
                </a:lnTo>
                <a:lnTo>
                  <a:pt x="548063" y="299993"/>
                </a:lnTo>
                <a:lnTo>
                  <a:pt x="499026" y="302877"/>
                </a:lnTo>
                <a:lnTo>
                  <a:pt x="441335" y="299993"/>
                </a:lnTo>
                <a:lnTo>
                  <a:pt x="357683" y="291339"/>
                </a:lnTo>
                <a:lnTo>
                  <a:pt x="285570" y="276917"/>
                </a:lnTo>
                <a:lnTo>
                  <a:pt x="196149" y="250956"/>
                </a:lnTo>
                <a:lnTo>
                  <a:pt x="86536" y="210572"/>
                </a:lnTo>
                <a:lnTo>
                  <a:pt x="37499" y="190380"/>
                </a:lnTo>
                <a:lnTo>
                  <a:pt x="23077" y="190380"/>
                </a:lnTo>
                <a:lnTo>
                  <a:pt x="5769" y="193265"/>
                </a:lnTo>
                <a:lnTo>
                  <a:pt x="0" y="207687"/>
                </a:lnTo>
                <a:lnTo>
                  <a:pt x="11538" y="236533"/>
                </a:lnTo>
                <a:lnTo>
                  <a:pt x="31730" y="256725"/>
                </a:lnTo>
                <a:lnTo>
                  <a:pt x="95190" y="305762"/>
                </a:lnTo>
                <a:lnTo>
                  <a:pt x="187495" y="372106"/>
                </a:lnTo>
                <a:lnTo>
                  <a:pt x="288454" y="441335"/>
                </a:lnTo>
                <a:lnTo>
                  <a:pt x="349030" y="475950"/>
                </a:lnTo>
                <a:lnTo>
                  <a:pt x="426912" y="516334"/>
                </a:lnTo>
                <a:lnTo>
                  <a:pt x="487488" y="539410"/>
                </a:lnTo>
                <a:lnTo>
                  <a:pt x="542294" y="556717"/>
                </a:lnTo>
                <a:lnTo>
                  <a:pt x="574024" y="559602"/>
                </a:lnTo>
                <a:lnTo>
                  <a:pt x="660560" y="527872"/>
                </a:lnTo>
                <a:lnTo>
                  <a:pt x="744212" y="501911"/>
                </a:lnTo>
                <a:lnTo>
                  <a:pt x="876901" y="467296"/>
                </a:lnTo>
                <a:lnTo>
                  <a:pt x="1029782" y="432682"/>
                </a:lnTo>
                <a:lnTo>
                  <a:pt x="1174009" y="406721"/>
                </a:lnTo>
                <a:lnTo>
                  <a:pt x="1375927" y="374991"/>
                </a:lnTo>
                <a:lnTo>
                  <a:pt x="1549000" y="351915"/>
                </a:lnTo>
                <a:lnTo>
                  <a:pt x="1779763" y="331723"/>
                </a:lnTo>
                <a:lnTo>
                  <a:pt x="1978796" y="337492"/>
                </a:lnTo>
                <a:lnTo>
                  <a:pt x="2123024" y="320185"/>
                </a:lnTo>
                <a:lnTo>
                  <a:pt x="2316288" y="302877"/>
                </a:lnTo>
                <a:lnTo>
                  <a:pt x="2549936" y="294224"/>
                </a:lnTo>
                <a:lnTo>
                  <a:pt x="2616280" y="291339"/>
                </a:lnTo>
                <a:lnTo>
                  <a:pt x="2812429" y="291339"/>
                </a:lnTo>
                <a:lnTo>
                  <a:pt x="3072038" y="288455"/>
                </a:lnTo>
                <a:lnTo>
                  <a:pt x="3308571" y="288455"/>
                </a:lnTo>
                <a:lnTo>
                  <a:pt x="3490297" y="288455"/>
                </a:lnTo>
                <a:lnTo>
                  <a:pt x="3513373" y="285570"/>
                </a:lnTo>
                <a:lnTo>
                  <a:pt x="3536449" y="274032"/>
                </a:lnTo>
                <a:lnTo>
                  <a:pt x="3553757" y="259609"/>
                </a:lnTo>
                <a:lnTo>
                  <a:pt x="3559526" y="242302"/>
                </a:lnTo>
                <a:lnTo>
                  <a:pt x="3562410" y="224995"/>
                </a:lnTo>
                <a:lnTo>
                  <a:pt x="3559526" y="207687"/>
                </a:lnTo>
                <a:lnTo>
                  <a:pt x="3553757" y="181727"/>
                </a:lnTo>
                <a:lnTo>
                  <a:pt x="3545103" y="164419"/>
                </a:lnTo>
                <a:lnTo>
                  <a:pt x="3536449" y="149997"/>
                </a:lnTo>
                <a:lnTo>
                  <a:pt x="3524911" y="138458"/>
                </a:lnTo>
                <a:lnTo>
                  <a:pt x="3504719" y="124036"/>
                </a:lnTo>
                <a:lnTo>
                  <a:pt x="3464336" y="100959"/>
                </a:lnTo>
                <a:lnTo>
                  <a:pt x="3412414" y="77883"/>
                </a:lnTo>
                <a:lnTo>
                  <a:pt x="3343185" y="54807"/>
                </a:lnTo>
                <a:lnTo>
                  <a:pt x="3224919" y="28846"/>
                </a:lnTo>
                <a:lnTo>
                  <a:pt x="3089345" y="5770"/>
                </a:lnTo>
                <a:lnTo>
                  <a:pt x="3037424" y="0"/>
                </a:lnTo>
                <a:lnTo>
                  <a:pt x="3008578" y="8654"/>
                </a:lnTo>
                <a:lnTo>
                  <a:pt x="2922042" y="43269"/>
                </a:lnTo>
                <a:lnTo>
                  <a:pt x="2855697" y="66345"/>
                </a:lnTo>
                <a:lnTo>
                  <a:pt x="2812429" y="69229"/>
                </a:lnTo>
                <a:lnTo>
                  <a:pt x="2590319" y="83652"/>
                </a:lnTo>
                <a:lnTo>
                  <a:pt x="2324941" y="95190"/>
                </a:lnTo>
                <a:lnTo>
                  <a:pt x="1996104" y="112498"/>
                </a:lnTo>
                <a:lnTo>
                  <a:pt x="1750918" y="132689"/>
                </a:lnTo>
                <a:lnTo>
                  <a:pt x="1603806" y="155766"/>
                </a:lnTo>
                <a:lnTo>
                  <a:pt x="1413426" y="18461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77BAC1B3-C59A-4BC9-AFB7-AA804AAA3FDF}"/>
              </a:ext>
            </a:extLst>
          </p:cNvPr>
          <p:cNvSpPr/>
          <p:nvPr/>
        </p:nvSpPr>
        <p:spPr>
          <a:xfrm>
            <a:off x="5329238" y="4446588"/>
            <a:ext cx="498475" cy="1647825"/>
          </a:xfrm>
          <a:custGeom>
            <a:avLst/>
            <a:gdLst>
              <a:gd name="connsiteX0" fmla="*/ 195262 w 497681"/>
              <a:gd name="connsiteY0" fmla="*/ 1064419 h 1647825"/>
              <a:gd name="connsiteX1" fmla="*/ 195262 w 497681"/>
              <a:gd name="connsiteY1" fmla="*/ 850106 h 1647825"/>
              <a:gd name="connsiteX2" fmla="*/ 197643 w 497681"/>
              <a:gd name="connsiteY2" fmla="*/ 578644 h 1647825"/>
              <a:gd name="connsiteX3" fmla="*/ 173831 w 497681"/>
              <a:gd name="connsiteY3" fmla="*/ 404812 h 1647825"/>
              <a:gd name="connsiteX4" fmla="*/ 173831 w 497681"/>
              <a:gd name="connsiteY4" fmla="*/ 323850 h 1647825"/>
              <a:gd name="connsiteX5" fmla="*/ 173831 w 497681"/>
              <a:gd name="connsiteY5" fmla="*/ 300037 h 1647825"/>
              <a:gd name="connsiteX6" fmla="*/ 169068 w 497681"/>
              <a:gd name="connsiteY6" fmla="*/ 280987 h 1647825"/>
              <a:gd name="connsiteX7" fmla="*/ 152400 w 497681"/>
              <a:gd name="connsiteY7" fmla="*/ 226219 h 1647825"/>
              <a:gd name="connsiteX8" fmla="*/ 140493 w 497681"/>
              <a:gd name="connsiteY8" fmla="*/ 192881 h 1647825"/>
              <a:gd name="connsiteX9" fmla="*/ 119062 w 497681"/>
              <a:gd name="connsiteY9" fmla="*/ 150019 h 1647825"/>
              <a:gd name="connsiteX10" fmla="*/ 104775 w 497681"/>
              <a:gd name="connsiteY10" fmla="*/ 126206 h 1647825"/>
              <a:gd name="connsiteX11" fmla="*/ 80962 w 497681"/>
              <a:gd name="connsiteY11" fmla="*/ 95250 h 1647825"/>
              <a:gd name="connsiteX12" fmla="*/ 54768 w 497681"/>
              <a:gd name="connsiteY12" fmla="*/ 66675 h 1647825"/>
              <a:gd name="connsiteX13" fmla="*/ 0 w 497681"/>
              <a:gd name="connsiteY13" fmla="*/ 14287 h 1647825"/>
              <a:gd name="connsiteX14" fmla="*/ 159543 w 497681"/>
              <a:gd name="connsiteY14" fmla="*/ 0 h 1647825"/>
              <a:gd name="connsiteX15" fmla="*/ 273843 w 497681"/>
              <a:gd name="connsiteY15" fmla="*/ 57150 h 1647825"/>
              <a:gd name="connsiteX16" fmla="*/ 345281 w 497681"/>
              <a:gd name="connsiteY16" fmla="*/ 88106 h 1647825"/>
              <a:gd name="connsiteX17" fmla="*/ 397668 w 497681"/>
              <a:gd name="connsiteY17" fmla="*/ 104775 h 1647825"/>
              <a:gd name="connsiteX18" fmla="*/ 461962 w 497681"/>
              <a:gd name="connsiteY18" fmla="*/ 121444 h 1647825"/>
              <a:gd name="connsiteX19" fmla="*/ 481012 w 497681"/>
              <a:gd name="connsiteY19" fmla="*/ 130969 h 1647825"/>
              <a:gd name="connsiteX20" fmla="*/ 490537 w 497681"/>
              <a:gd name="connsiteY20" fmla="*/ 145256 h 1647825"/>
              <a:gd name="connsiteX21" fmla="*/ 497681 w 497681"/>
              <a:gd name="connsiteY21" fmla="*/ 164306 h 1647825"/>
              <a:gd name="connsiteX22" fmla="*/ 497681 w 497681"/>
              <a:gd name="connsiteY22" fmla="*/ 176212 h 1647825"/>
              <a:gd name="connsiteX23" fmla="*/ 495300 w 497681"/>
              <a:gd name="connsiteY23" fmla="*/ 188119 h 1647825"/>
              <a:gd name="connsiteX24" fmla="*/ 483393 w 497681"/>
              <a:gd name="connsiteY24" fmla="*/ 207169 h 1647825"/>
              <a:gd name="connsiteX25" fmla="*/ 466725 w 497681"/>
              <a:gd name="connsiteY25" fmla="*/ 233362 h 1647825"/>
              <a:gd name="connsiteX26" fmla="*/ 464343 w 497681"/>
              <a:gd name="connsiteY26" fmla="*/ 385762 h 1647825"/>
              <a:gd name="connsiteX27" fmla="*/ 440531 w 497681"/>
              <a:gd name="connsiteY27" fmla="*/ 578644 h 1647825"/>
              <a:gd name="connsiteX28" fmla="*/ 442912 w 497681"/>
              <a:gd name="connsiteY28" fmla="*/ 952500 h 1647825"/>
              <a:gd name="connsiteX29" fmla="*/ 442912 w 497681"/>
              <a:gd name="connsiteY29" fmla="*/ 1228725 h 1647825"/>
              <a:gd name="connsiteX30" fmla="*/ 440531 w 497681"/>
              <a:gd name="connsiteY30" fmla="*/ 1371600 h 1647825"/>
              <a:gd name="connsiteX31" fmla="*/ 435768 w 497681"/>
              <a:gd name="connsiteY31" fmla="*/ 1454944 h 1647825"/>
              <a:gd name="connsiteX32" fmla="*/ 426243 w 497681"/>
              <a:gd name="connsiteY32" fmla="*/ 1514475 h 1647825"/>
              <a:gd name="connsiteX33" fmla="*/ 414337 w 497681"/>
              <a:gd name="connsiteY33" fmla="*/ 1564481 h 1647825"/>
              <a:gd name="connsiteX34" fmla="*/ 397668 w 497681"/>
              <a:gd name="connsiteY34" fmla="*/ 1597819 h 1647825"/>
              <a:gd name="connsiteX35" fmla="*/ 373856 w 497681"/>
              <a:gd name="connsiteY35" fmla="*/ 1619250 h 1647825"/>
              <a:gd name="connsiteX36" fmla="*/ 345281 w 497681"/>
              <a:gd name="connsiteY36" fmla="*/ 1638300 h 1647825"/>
              <a:gd name="connsiteX37" fmla="*/ 316706 w 497681"/>
              <a:gd name="connsiteY37" fmla="*/ 1647825 h 1647825"/>
              <a:gd name="connsiteX38" fmla="*/ 302418 w 497681"/>
              <a:gd name="connsiteY38" fmla="*/ 1647825 h 1647825"/>
              <a:gd name="connsiteX39" fmla="*/ 276225 w 497681"/>
              <a:gd name="connsiteY39" fmla="*/ 1633537 h 1647825"/>
              <a:gd name="connsiteX40" fmla="*/ 257175 w 497681"/>
              <a:gd name="connsiteY40" fmla="*/ 1609725 h 1647825"/>
              <a:gd name="connsiteX41" fmla="*/ 240506 w 497681"/>
              <a:gd name="connsiteY41" fmla="*/ 1574006 h 1647825"/>
              <a:gd name="connsiteX42" fmla="*/ 221456 w 497681"/>
              <a:gd name="connsiteY42" fmla="*/ 1502569 h 1647825"/>
              <a:gd name="connsiteX43" fmla="*/ 209550 w 497681"/>
              <a:gd name="connsiteY43" fmla="*/ 1419225 h 1647825"/>
              <a:gd name="connsiteX44" fmla="*/ 202406 w 497681"/>
              <a:gd name="connsiteY44" fmla="*/ 1307306 h 1647825"/>
              <a:gd name="connsiteX45" fmla="*/ 195262 w 497681"/>
              <a:gd name="connsiteY45" fmla="*/ 1064419 h 1647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97681" h="1647825">
                <a:moveTo>
                  <a:pt x="195262" y="1064419"/>
                </a:moveTo>
                <a:lnTo>
                  <a:pt x="195262" y="850106"/>
                </a:lnTo>
                <a:cubicBezTo>
                  <a:pt x="196056" y="759619"/>
                  <a:pt x="196849" y="669131"/>
                  <a:pt x="197643" y="578644"/>
                </a:cubicBezTo>
                <a:lnTo>
                  <a:pt x="173831" y="404812"/>
                </a:lnTo>
                <a:lnTo>
                  <a:pt x="173831" y="323850"/>
                </a:lnTo>
                <a:lnTo>
                  <a:pt x="173831" y="300037"/>
                </a:lnTo>
                <a:lnTo>
                  <a:pt x="169068" y="280987"/>
                </a:lnTo>
                <a:lnTo>
                  <a:pt x="152400" y="226219"/>
                </a:lnTo>
                <a:lnTo>
                  <a:pt x="140493" y="192881"/>
                </a:lnTo>
                <a:lnTo>
                  <a:pt x="119062" y="150019"/>
                </a:lnTo>
                <a:lnTo>
                  <a:pt x="104775" y="126206"/>
                </a:lnTo>
                <a:lnTo>
                  <a:pt x="80962" y="95250"/>
                </a:lnTo>
                <a:lnTo>
                  <a:pt x="54768" y="66675"/>
                </a:lnTo>
                <a:lnTo>
                  <a:pt x="0" y="14287"/>
                </a:lnTo>
                <a:lnTo>
                  <a:pt x="159543" y="0"/>
                </a:lnTo>
                <a:lnTo>
                  <a:pt x="273843" y="57150"/>
                </a:lnTo>
                <a:lnTo>
                  <a:pt x="345281" y="88106"/>
                </a:lnTo>
                <a:lnTo>
                  <a:pt x="397668" y="104775"/>
                </a:lnTo>
                <a:lnTo>
                  <a:pt x="461962" y="121444"/>
                </a:lnTo>
                <a:lnTo>
                  <a:pt x="481012" y="130969"/>
                </a:lnTo>
                <a:lnTo>
                  <a:pt x="490537" y="145256"/>
                </a:lnTo>
                <a:lnTo>
                  <a:pt x="497681" y="164306"/>
                </a:lnTo>
                <a:lnTo>
                  <a:pt x="497681" y="176212"/>
                </a:lnTo>
                <a:lnTo>
                  <a:pt x="495300" y="188119"/>
                </a:lnTo>
                <a:lnTo>
                  <a:pt x="483393" y="207169"/>
                </a:lnTo>
                <a:lnTo>
                  <a:pt x="466725" y="233362"/>
                </a:lnTo>
                <a:lnTo>
                  <a:pt x="464343" y="385762"/>
                </a:lnTo>
                <a:lnTo>
                  <a:pt x="440531" y="578644"/>
                </a:lnTo>
                <a:cubicBezTo>
                  <a:pt x="441325" y="703263"/>
                  <a:pt x="442118" y="827881"/>
                  <a:pt x="442912" y="952500"/>
                </a:cubicBezTo>
                <a:lnTo>
                  <a:pt x="442912" y="1228725"/>
                </a:lnTo>
                <a:cubicBezTo>
                  <a:pt x="442118" y="1276350"/>
                  <a:pt x="441325" y="1323975"/>
                  <a:pt x="440531" y="1371600"/>
                </a:cubicBezTo>
                <a:lnTo>
                  <a:pt x="435768" y="1454944"/>
                </a:lnTo>
                <a:lnTo>
                  <a:pt x="426243" y="1514475"/>
                </a:lnTo>
                <a:lnTo>
                  <a:pt x="414337" y="1564481"/>
                </a:lnTo>
                <a:lnTo>
                  <a:pt x="397668" y="1597819"/>
                </a:lnTo>
                <a:lnTo>
                  <a:pt x="373856" y="1619250"/>
                </a:lnTo>
                <a:lnTo>
                  <a:pt x="345281" y="1638300"/>
                </a:lnTo>
                <a:lnTo>
                  <a:pt x="316706" y="1647825"/>
                </a:lnTo>
                <a:lnTo>
                  <a:pt x="302418" y="1647825"/>
                </a:lnTo>
                <a:lnTo>
                  <a:pt x="276225" y="1633537"/>
                </a:lnTo>
                <a:lnTo>
                  <a:pt x="257175" y="1609725"/>
                </a:lnTo>
                <a:lnTo>
                  <a:pt x="240506" y="1574006"/>
                </a:lnTo>
                <a:lnTo>
                  <a:pt x="221456" y="1502569"/>
                </a:lnTo>
                <a:lnTo>
                  <a:pt x="209550" y="1419225"/>
                </a:lnTo>
                <a:lnTo>
                  <a:pt x="202406" y="1307306"/>
                </a:lnTo>
                <a:lnTo>
                  <a:pt x="195262" y="10644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548E090-63DD-4CD7-B824-976D80AAAF25}"/>
              </a:ext>
            </a:extLst>
          </p:cNvPr>
          <p:cNvGrpSpPr>
            <a:grpSpLocks/>
          </p:cNvGrpSpPr>
          <p:nvPr/>
        </p:nvGrpSpPr>
        <p:grpSpPr bwMode="auto">
          <a:xfrm>
            <a:off x="2755900" y="1450975"/>
            <a:ext cx="4576763" cy="4651375"/>
            <a:chOff x="2908300" y="1595438"/>
            <a:chExt cx="4576763" cy="4651375"/>
          </a:xfrm>
        </p:grpSpPr>
        <p:sp>
          <p:nvSpPr>
            <p:cNvPr id="21" name="フリーフォーム 18">
              <a:extLst>
                <a:ext uri="{FF2B5EF4-FFF2-40B4-BE49-F238E27FC236}">
                  <a16:creationId xmlns:a16="http://schemas.microsoft.com/office/drawing/2014/main" id="{5343C9E2-A004-4E2A-8F17-E12DC34281B9}"/>
                </a:ext>
              </a:extLst>
            </p:cNvPr>
            <p:cNvSpPr/>
            <p:nvPr/>
          </p:nvSpPr>
          <p:spPr>
            <a:xfrm>
              <a:off x="3094038" y="1839913"/>
              <a:ext cx="1196975" cy="473075"/>
            </a:xfrm>
            <a:custGeom>
              <a:avLst/>
              <a:gdLst>
                <a:gd name="connsiteX0" fmla="*/ 561975 w 1197769"/>
                <a:gd name="connsiteY0" fmla="*/ 145257 h 471488"/>
                <a:gd name="connsiteX1" fmla="*/ 457200 w 1197769"/>
                <a:gd name="connsiteY1" fmla="*/ 183357 h 471488"/>
                <a:gd name="connsiteX2" fmla="*/ 342900 w 1197769"/>
                <a:gd name="connsiteY2" fmla="*/ 219075 h 471488"/>
                <a:gd name="connsiteX3" fmla="*/ 207169 w 1197769"/>
                <a:gd name="connsiteY3" fmla="*/ 254794 h 471488"/>
                <a:gd name="connsiteX4" fmla="*/ 121444 w 1197769"/>
                <a:gd name="connsiteY4" fmla="*/ 271463 h 471488"/>
                <a:gd name="connsiteX5" fmla="*/ 0 w 1197769"/>
                <a:gd name="connsiteY5" fmla="*/ 290513 h 471488"/>
                <a:gd name="connsiteX6" fmla="*/ 40481 w 1197769"/>
                <a:gd name="connsiteY6" fmla="*/ 471488 h 471488"/>
                <a:gd name="connsiteX7" fmla="*/ 250031 w 1197769"/>
                <a:gd name="connsiteY7" fmla="*/ 433388 h 471488"/>
                <a:gd name="connsiteX8" fmla="*/ 471487 w 1197769"/>
                <a:gd name="connsiteY8" fmla="*/ 376238 h 471488"/>
                <a:gd name="connsiteX9" fmla="*/ 604837 w 1197769"/>
                <a:gd name="connsiteY9" fmla="*/ 335757 h 471488"/>
                <a:gd name="connsiteX10" fmla="*/ 738187 w 1197769"/>
                <a:gd name="connsiteY10" fmla="*/ 295275 h 471488"/>
                <a:gd name="connsiteX11" fmla="*/ 776287 w 1197769"/>
                <a:gd name="connsiteY11" fmla="*/ 290513 h 471488"/>
                <a:gd name="connsiteX12" fmla="*/ 1166812 w 1197769"/>
                <a:gd name="connsiteY12" fmla="*/ 328613 h 471488"/>
                <a:gd name="connsiteX13" fmla="*/ 1185862 w 1197769"/>
                <a:gd name="connsiteY13" fmla="*/ 314325 h 471488"/>
                <a:gd name="connsiteX14" fmla="*/ 1197769 w 1197769"/>
                <a:gd name="connsiteY14" fmla="*/ 297657 h 471488"/>
                <a:gd name="connsiteX15" fmla="*/ 1197769 w 1197769"/>
                <a:gd name="connsiteY15" fmla="*/ 283369 h 471488"/>
                <a:gd name="connsiteX16" fmla="*/ 1195387 w 1197769"/>
                <a:gd name="connsiteY16" fmla="*/ 271463 h 471488"/>
                <a:gd name="connsiteX17" fmla="*/ 1188244 w 1197769"/>
                <a:gd name="connsiteY17" fmla="*/ 252413 h 471488"/>
                <a:gd name="connsiteX18" fmla="*/ 1173956 w 1197769"/>
                <a:gd name="connsiteY18" fmla="*/ 235744 h 471488"/>
                <a:gd name="connsiteX19" fmla="*/ 1119187 w 1197769"/>
                <a:gd name="connsiteY19" fmla="*/ 185738 h 471488"/>
                <a:gd name="connsiteX20" fmla="*/ 1052512 w 1197769"/>
                <a:gd name="connsiteY20" fmla="*/ 121444 h 471488"/>
                <a:gd name="connsiteX21" fmla="*/ 990600 w 1197769"/>
                <a:gd name="connsiteY21" fmla="*/ 61913 h 471488"/>
                <a:gd name="connsiteX22" fmla="*/ 933450 w 1197769"/>
                <a:gd name="connsiteY22" fmla="*/ 9525 h 471488"/>
                <a:gd name="connsiteX23" fmla="*/ 926306 w 1197769"/>
                <a:gd name="connsiteY23" fmla="*/ 4763 h 471488"/>
                <a:gd name="connsiteX24" fmla="*/ 912019 w 1197769"/>
                <a:gd name="connsiteY24" fmla="*/ 0 h 471488"/>
                <a:gd name="connsiteX25" fmla="*/ 890587 w 1197769"/>
                <a:gd name="connsiteY25" fmla="*/ 2382 h 471488"/>
                <a:gd name="connsiteX26" fmla="*/ 869156 w 1197769"/>
                <a:gd name="connsiteY26" fmla="*/ 7144 h 471488"/>
                <a:gd name="connsiteX27" fmla="*/ 852487 w 1197769"/>
                <a:gd name="connsiteY27" fmla="*/ 16669 h 471488"/>
                <a:gd name="connsiteX28" fmla="*/ 835819 w 1197769"/>
                <a:gd name="connsiteY28" fmla="*/ 30957 h 471488"/>
                <a:gd name="connsiteX29" fmla="*/ 823912 w 1197769"/>
                <a:gd name="connsiteY29" fmla="*/ 40482 h 471488"/>
                <a:gd name="connsiteX30" fmla="*/ 804862 w 1197769"/>
                <a:gd name="connsiteY30" fmla="*/ 52388 h 471488"/>
                <a:gd name="connsiteX31" fmla="*/ 723900 w 1197769"/>
                <a:gd name="connsiteY31" fmla="*/ 85725 h 471488"/>
                <a:gd name="connsiteX32" fmla="*/ 561975 w 1197769"/>
                <a:gd name="connsiteY32" fmla="*/ 145257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97769" h="471488">
                  <a:moveTo>
                    <a:pt x="561975" y="145257"/>
                  </a:moveTo>
                  <a:lnTo>
                    <a:pt x="457200" y="183357"/>
                  </a:lnTo>
                  <a:lnTo>
                    <a:pt x="342900" y="219075"/>
                  </a:lnTo>
                  <a:lnTo>
                    <a:pt x="207169" y="254794"/>
                  </a:lnTo>
                  <a:lnTo>
                    <a:pt x="121444" y="271463"/>
                  </a:lnTo>
                  <a:lnTo>
                    <a:pt x="0" y="290513"/>
                  </a:lnTo>
                  <a:lnTo>
                    <a:pt x="40481" y="471488"/>
                  </a:lnTo>
                  <a:lnTo>
                    <a:pt x="250031" y="433388"/>
                  </a:lnTo>
                  <a:lnTo>
                    <a:pt x="471487" y="376238"/>
                  </a:lnTo>
                  <a:lnTo>
                    <a:pt x="604837" y="335757"/>
                  </a:lnTo>
                  <a:lnTo>
                    <a:pt x="738187" y="295275"/>
                  </a:lnTo>
                  <a:lnTo>
                    <a:pt x="776287" y="290513"/>
                  </a:lnTo>
                  <a:lnTo>
                    <a:pt x="1166812" y="328613"/>
                  </a:lnTo>
                  <a:lnTo>
                    <a:pt x="1185862" y="314325"/>
                  </a:lnTo>
                  <a:lnTo>
                    <a:pt x="1197769" y="297657"/>
                  </a:lnTo>
                  <a:lnTo>
                    <a:pt x="1197769" y="283369"/>
                  </a:lnTo>
                  <a:lnTo>
                    <a:pt x="1195387" y="271463"/>
                  </a:lnTo>
                  <a:lnTo>
                    <a:pt x="1188244" y="252413"/>
                  </a:lnTo>
                  <a:lnTo>
                    <a:pt x="1173956" y="235744"/>
                  </a:lnTo>
                  <a:lnTo>
                    <a:pt x="1119187" y="185738"/>
                  </a:lnTo>
                  <a:lnTo>
                    <a:pt x="1052512" y="121444"/>
                  </a:lnTo>
                  <a:lnTo>
                    <a:pt x="990600" y="61913"/>
                  </a:lnTo>
                  <a:lnTo>
                    <a:pt x="933450" y="9525"/>
                  </a:lnTo>
                  <a:lnTo>
                    <a:pt x="926306" y="4763"/>
                  </a:lnTo>
                  <a:lnTo>
                    <a:pt x="912019" y="0"/>
                  </a:lnTo>
                  <a:lnTo>
                    <a:pt x="890587" y="2382"/>
                  </a:lnTo>
                  <a:lnTo>
                    <a:pt x="869156" y="7144"/>
                  </a:lnTo>
                  <a:lnTo>
                    <a:pt x="852487" y="16669"/>
                  </a:lnTo>
                  <a:lnTo>
                    <a:pt x="835819" y="30957"/>
                  </a:lnTo>
                  <a:lnTo>
                    <a:pt x="823912" y="40482"/>
                  </a:lnTo>
                  <a:lnTo>
                    <a:pt x="804862" y="52388"/>
                  </a:lnTo>
                  <a:lnTo>
                    <a:pt x="723900" y="85725"/>
                  </a:lnTo>
                  <a:lnTo>
                    <a:pt x="561975" y="14525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9">
              <a:extLst>
                <a:ext uri="{FF2B5EF4-FFF2-40B4-BE49-F238E27FC236}">
                  <a16:creationId xmlns:a16="http://schemas.microsoft.com/office/drawing/2014/main" id="{0FB0472D-B9F1-48F6-BA47-8079E07892E8}"/>
                </a:ext>
              </a:extLst>
            </p:cNvPr>
            <p:cNvSpPr/>
            <p:nvPr/>
          </p:nvSpPr>
          <p:spPr>
            <a:xfrm>
              <a:off x="3541713" y="2090738"/>
              <a:ext cx="742950" cy="1085850"/>
            </a:xfrm>
            <a:custGeom>
              <a:avLst/>
              <a:gdLst>
                <a:gd name="connsiteX0" fmla="*/ 200025 w 742950"/>
                <a:gd name="connsiteY0" fmla="*/ 516731 h 1085850"/>
                <a:gd name="connsiteX1" fmla="*/ 285750 w 742950"/>
                <a:gd name="connsiteY1" fmla="*/ 288131 h 1085850"/>
                <a:gd name="connsiteX2" fmla="*/ 345281 w 742950"/>
                <a:gd name="connsiteY2" fmla="*/ 126206 h 1085850"/>
                <a:gd name="connsiteX3" fmla="*/ 347662 w 742950"/>
                <a:gd name="connsiteY3" fmla="*/ 114300 h 1085850"/>
                <a:gd name="connsiteX4" fmla="*/ 350044 w 742950"/>
                <a:gd name="connsiteY4" fmla="*/ 100012 h 1085850"/>
                <a:gd name="connsiteX5" fmla="*/ 350044 w 742950"/>
                <a:gd name="connsiteY5" fmla="*/ 90487 h 1085850"/>
                <a:gd name="connsiteX6" fmla="*/ 345281 w 742950"/>
                <a:gd name="connsiteY6" fmla="*/ 66675 h 1085850"/>
                <a:gd name="connsiteX7" fmla="*/ 335756 w 742950"/>
                <a:gd name="connsiteY7" fmla="*/ 50006 h 1085850"/>
                <a:gd name="connsiteX8" fmla="*/ 330994 w 742950"/>
                <a:gd name="connsiteY8" fmla="*/ 42862 h 1085850"/>
                <a:gd name="connsiteX9" fmla="*/ 321469 w 742950"/>
                <a:gd name="connsiteY9" fmla="*/ 38100 h 1085850"/>
                <a:gd name="connsiteX10" fmla="*/ 273844 w 742950"/>
                <a:gd name="connsiteY10" fmla="*/ 0 h 1085850"/>
                <a:gd name="connsiteX11" fmla="*/ 742950 w 742950"/>
                <a:gd name="connsiteY11" fmla="*/ 47625 h 1085850"/>
                <a:gd name="connsiteX12" fmla="*/ 721519 w 742950"/>
                <a:gd name="connsiteY12" fmla="*/ 78581 h 1085850"/>
                <a:gd name="connsiteX13" fmla="*/ 700087 w 742950"/>
                <a:gd name="connsiteY13" fmla="*/ 97631 h 1085850"/>
                <a:gd name="connsiteX14" fmla="*/ 671512 w 742950"/>
                <a:gd name="connsiteY14" fmla="*/ 116681 h 1085850"/>
                <a:gd name="connsiteX15" fmla="*/ 635794 w 742950"/>
                <a:gd name="connsiteY15" fmla="*/ 145256 h 1085850"/>
                <a:gd name="connsiteX16" fmla="*/ 607219 w 742950"/>
                <a:gd name="connsiteY16" fmla="*/ 173831 h 1085850"/>
                <a:gd name="connsiteX17" fmla="*/ 581025 w 742950"/>
                <a:gd name="connsiteY17" fmla="*/ 207168 h 1085850"/>
                <a:gd name="connsiteX18" fmla="*/ 550069 w 742950"/>
                <a:gd name="connsiteY18" fmla="*/ 261937 h 1085850"/>
                <a:gd name="connsiteX19" fmla="*/ 459581 w 742950"/>
                <a:gd name="connsiteY19" fmla="*/ 419100 h 1085850"/>
                <a:gd name="connsiteX20" fmla="*/ 323850 w 742950"/>
                <a:gd name="connsiteY20" fmla="*/ 664368 h 1085850"/>
                <a:gd name="connsiteX21" fmla="*/ 150019 w 742950"/>
                <a:gd name="connsiteY21" fmla="*/ 981075 h 1085850"/>
                <a:gd name="connsiteX22" fmla="*/ 100012 w 742950"/>
                <a:gd name="connsiteY22" fmla="*/ 1047750 h 1085850"/>
                <a:gd name="connsiteX23" fmla="*/ 61912 w 742950"/>
                <a:gd name="connsiteY23" fmla="*/ 1085850 h 1085850"/>
                <a:gd name="connsiteX24" fmla="*/ 30956 w 742950"/>
                <a:gd name="connsiteY24" fmla="*/ 1071562 h 1085850"/>
                <a:gd name="connsiteX25" fmla="*/ 14287 w 742950"/>
                <a:gd name="connsiteY25" fmla="*/ 1054893 h 1085850"/>
                <a:gd name="connsiteX26" fmla="*/ 4762 w 742950"/>
                <a:gd name="connsiteY26" fmla="*/ 1040606 h 1085850"/>
                <a:gd name="connsiteX27" fmla="*/ 0 w 742950"/>
                <a:gd name="connsiteY27" fmla="*/ 1016793 h 1085850"/>
                <a:gd name="connsiteX28" fmla="*/ 4762 w 742950"/>
                <a:gd name="connsiteY28" fmla="*/ 997743 h 1085850"/>
                <a:gd name="connsiteX29" fmla="*/ 21431 w 742950"/>
                <a:gd name="connsiteY29" fmla="*/ 962025 h 1085850"/>
                <a:gd name="connsiteX30" fmla="*/ 52387 w 742950"/>
                <a:gd name="connsiteY30" fmla="*/ 888206 h 1085850"/>
                <a:gd name="connsiteX31" fmla="*/ 119062 w 742950"/>
                <a:gd name="connsiteY31" fmla="*/ 726281 h 1085850"/>
                <a:gd name="connsiteX32" fmla="*/ 200025 w 742950"/>
                <a:gd name="connsiteY32" fmla="*/ 516731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42950" h="1085850">
                  <a:moveTo>
                    <a:pt x="200025" y="516731"/>
                  </a:moveTo>
                  <a:lnTo>
                    <a:pt x="285750" y="288131"/>
                  </a:lnTo>
                  <a:lnTo>
                    <a:pt x="345281" y="126206"/>
                  </a:lnTo>
                  <a:lnTo>
                    <a:pt x="347662" y="114300"/>
                  </a:lnTo>
                  <a:lnTo>
                    <a:pt x="350044" y="100012"/>
                  </a:lnTo>
                  <a:lnTo>
                    <a:pt x="350044" y="90487"/>
                  </a:lnTo>
                  <a:lnTo>
                    <a:pt x="345281" y="66675"/>
                  </a:lnTo>
                  <a:lnTo>
                    <a:pt x="335756" y="50006"/>
                  </a:lnTo>
                  <a:lnTo>
                    <a:pt x="330994" y="42862"/>
                  </a:lnTo>
                  <a:lnTo>
                    <a:pt x="321469" y="38100"/>
                  </a:lnTo>
                  <a:lnTo>
                    <a:pt x="273844" y="0"/>
                  </a:lnTo>
                  <a:lnTo>
                    <a:pt x="742950" y="47625"/>
                  </a:lnTo>
                  <a:lnTo>
                    <a:pt x="721519" y="78581"/>
                  </a:lnTo>
                  <a:lnTo>
                    <a:pt x="700087" y="97631"/>
                  </a:lnTo>
                  <a:lnTo>
                    <a:pt x="671512" y="116681"/>
                  </a:lnTo>
                  <a:lnTo>
                    <a:pt x="635794" y="145256"/>
                  </a:lnTo>
                  <a:lnTo>
                    <a:pt x="607219" y="173831"/>
                  </a:lnTo>
                  <a:lnTo>
                    <a:pt x="581025" y="207168"/>
                  </a:lnTo>
                  <a:lnTo>
                    <a:pt x="550069" y="261937"/>
                  </a:lnTo>
                  <a:lnTo>
                    <a:pt x="459581" y="419100"/>
                  </a:lnTo>
                  <a:lnTo>
                    <a:pt x="323850" y="664368"/>
                  </a:lnTo>
                  <a:lnTo>
                    <a:pt x="150019" y="981075"/>
                  </a:lnTo>
                  <a:lnTo>
                    <a:pt x="100012" y="1047750"/>
                  </a:lnTo>
                  <a:lnTo>
                    <a:pt x="61912" y="1085850"/>
                  </a:lnTo>
                  <a:lnTo>
                    <a:pt x="30956" y="1071562"/>
                  </a:lnTo>
                  <a:lnTo>
                    <a:pt x="14287" y="1054893"/>
                  </a:lnTo>
                  <a:lnTo>
                    <a:pt x="4762" y="1040606"/>
                  </a:lnTo>
                  <a:lnTo>
                    <a:pt x="0" y="1016793"/>
                  </a:lnTo>
                  <a:lnTo>
                    <a:pt x="4762" y="997743"/>
                  </a:lnTo>
                  <a:lnTo>
                    <a:pt x="21431" y="962025"/>
                  </a:lnTo>
                  <a:lnTo>
                    <a:pt x="52387" y="888206"/>
                  </a:lnTo>
                  <a:lnTo>
                    <a:pt x="119062" y="726281"/>
                  </a:lnTo>
                  <a:lnTo>
                    <a:pt x="200025" y="5167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1">
              <a:extLst>
                <a:ext uri="{FF2B5EF4-FFF2-40B4-BE49-F238E27FC236}">
                  <a16:creationId xmlns:a16="http://schemas.microsoft.com/office/drawing/2014/main" id="{C1F4E69D-DD8A-4B15-BD04-40803FF1F417}"/>
                </a:ext>
              </a:extLst>
            </p:cNvPr>
            <p:cNvSpPr/>
            <p:nvPr/>
          </p:nvSpPr>
          <p:spPr>
            <a:xfrm>
              <a:off x="3556000" y="3024188"/>
              <a:ext cx="561975" cy="949325"/>
            </a:xfrm>
            <a:custGeom>
              <a:avLst/>
              <a:gdLst>
                <a:gd name="connsiteX0" fmla="*/ 442913 w 561975"/>
                <a:gd name="connsiteY0" fmla="*/ 414337 h 950118"/>
                <a:gd name="connsiteX1" fmla="*/ 411957 w 561975"/>
                <a:gd name="connsiteY1" fmla="*/ 364331 h 950118"/>
                <a:gd name="connsiteX2" fmla="*/ 376238 w 561975"/>
                <a:gd name="connsiteY2" fmla="*/ 314325 h 950118"/>
                <a:gd name="connsiteX3" fmla="*/ 323850 w 561975"/>
                <a:gd name="connsiteY3" fmla="*/ 247650 h 950118"/>
                <a:gd name="connsiteX4" fmla="*/ 276225 w 561975"/>
                <a:gd name="connsiteY4" fmla="*/ 192881 h 950118"/>
                <a:gd name="connsiteX5" fmla="*/ 226219 w 561975"/>
                <a:gd name="connsiteY5" fmla="*/ 135731 h 950118"/>
                <a:gd name="connsiteX6" fmla="*/ 173832 w 561975"/>
                <a:gd name="connsiteY6" fmla="*/ 83343 h 950118"/>
                <a:gd name="connsiteX7" fmla="*/ 114300 w 561975"/>
                <a:gd name="connsiteY7" fmla="*/ 26193 h 950118"/>
                <a:gd name="connsiteX8" fmla="*/ 76200 w 561975"/>
                <a:gd name="connsiteY8" fmla="*/ 0 h 950118"/>
                <a:gd name="connsiteX9" fmla="*/ 0 w 561975"/>
                <a:gd name="connsiteY9" fmla="*/ 116681 h 950118"/>
                <a:gd name="connsiteX10" fmla="*/ 16669 w 561975"/>
                <a:gd name="connsiteY10" fmla="*/ 133350 h 950118"/>
                <a:gd name="connsiteX11" fmla="*/ 47625 w 561975"/>
                <a:gd name="connsiteY11" fmla="*/ 154781 h 950118"/>
                <a:gd name="connsiteX12" fmla="*/ 100013 w 561975"/>
                <a:gd name="connsiteY12" fmla="*/ 216693 h 950118"/>
                <a:gd name="connsiteX13" fmla="*/ 152400 w 561975"/>
                <a:gd name="connsiteY13" fmla="*/ 283368 h 950118"/>
                <a:gd name="connsiteX14" fmla="*/ 197644 w 561975"/>
                <a:gd name="connsiteY14" fmla="*/ 345281 h 950118"/>
                <a:gd name="connsiteX15" fmla="*/ 238125 w 561975"/>
                <a:gd name="connsiteY15" fmla="*/ 411956 h 950118"/>
                <a:gd name="connsiteX16" fmla="*/ 257175 w 561975"/>
                <a:gd name="connsiteY16" fmla="*/ 457200 h 950118"/>
                <a:gd name="connsiteX17" fmla="*/ 278607 w 561975"/>
                <a:gd name="connsiteY17" fmla="*/ 511968 h 950118"/>
                <a:gd name="connsiteX18" fmla="*/ 292894 w 561975"/>
                <a:gd name="connsiteY18" fmla="*/ 561975 h 950118"/>
                <a:gd name="connsiteX19" fmla="*/ 304800 w 561975"/>
                <a:gd name="connsiteY19" fmla="*/ 621506 h 950118"/>
                <a:gd name="connsiteX20" fmla="*/ 311944 w 561975"/>
                <a:gd name="connsiteY20" fmla="*/ 697706 h 950118"/>
                <a:gd name="connsiteX21" fmla="*/ 314325 w 561975"/>
                <a:gd name="connsiteY21" fmla="*/ 788193 h 950118"/>
                <a:gd name="connsiteX22" fmla="*/ 559594 w 561975"/>
                <a:gd name="connsiteY22" fmla="*/ 950118 h 950118"/>
                <a:gd name="connsiteX23" fmla="*/ 561975 w 561975"/>
                <a:gd name="connsiteY23" fmla="*/ 900112 h 950118"/>
                <a:gd name="connsiteX24" fmla="*/ 561975 w 561975"/>
                <a:gd name="connsiteY24" fmla="*/ 847725 h 950118"/>
                <a:gd name="connsiteX25" fmla="*/ 557213 w 561975"/>
                <a:gd name="connsiteY25" fmla="*/ 783431 h 950118"/>
                <a:gd name="connsiteX26" fmla="*/ 547688 w 561975"/>
                <a:gd name="connsiteY26" fmla="*/ 704850 h 950118"/>
                <a:gd name="connsiteX27" fmla="*/ 531019 w 561975"/>
                <a:gd name="connsiteY27" fmla="*/ 626268 h 950118"/>
                <a:gd name="connsiteX28" fmla="*/ 511969 w 561975"/>
                <a:gd name="connsiteY28" fmla="*/ 559593 h 950118"/>
                <a:gd name="connsiteX29" fmla="*/ 488157 w 561975"/>
                <a:gd name="connsiteY29" fmla="*/ 504825 h 950118"/>
                <a:gd name="connsiteX30" fmla="*/ 442913 w 561975"/>
                <a:gd name="connsiteY30" fmla="*/ 414337 h 95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61975" h="950118">
                  <a:moveTo>
                    <a:pt x="442913" y="414337"/>
                  </a:moveTo>
                  <a:lnTo>
                    <a:pt x="411957" y="364331"/>
                  </a:lnTo>
                  <a:lnTo>
                    <a:pt x="376238" y="314325"/>
                  </a:lnTo>
                  <a:lnTo>
                    <a:pt x="323850" y="247650"/>
                  </a:lnTo>
                  <a:lnTo>
                    <a:pt x="276225" y="192881"/>
                  </a:lnTo>
                  <a:lnTo>
                    <a:pt x="226219" y="135731"/>
                  </a:lnTo>
                  <a:lnTo>
                    <a:pt x="173832" y="83343"/>
                  </a:lnTo>
                  <a:lnTo>
                    <a:pt x="114300" y="26193"/>
                  </a:lnTo>
                  <a:lnTo>
                    <a:pt x="76200" y="0"/>
                  </a:lnTo>
                  <a:lnTo>
                    <a:pt x="0" y="116681"/>
                  </a:lnTo>
                  <a:lnTo>
                    <a:pt x="16669" y="133350"/>
                  </a:lnTo>
                  <a:lnTo>
                    <a:pt x="47625" y="154781"/>
                  </a:lnTo>
                  <a:lnTo>
                    <a:pt x="100013" y="216693"/>
                  </a:lnTo>
                  <a:lnTo>
                    <a:pt x="152400" y="283368"/>
                  </a:lnTo>
                  <a:lnTo>
                    <a:pt x="197644" y="345281"/>
                  </a:lnTo>
                  <a:lnTo>
                    <a:pt x="238125" y="411956"/>
                  </a:lnTo>
                  <a:lnTo>
                    <a:pt x="257175" y="457200"/>
                  </a:lnTo>
                  <a:lnTo>
                    <a:pt x="278607" y="511968"/>
                  </a:lnTo>
                  <a:lnTo>
                    <a:pt x="292894" y="561975"/>
                  </a:lnTo>
                  <a:lnTo>
                    <a:pt x="304800" y="621506"/>
                  </a:lnTo>
                  <a:lnTo>
                    <a:pt x="311944" y="697706"/>
                  </a:lnTo>
                  <a:cubicBezTo>
                    <a:pt x="312738" y="727868"/>
                    <a:pt x="313531" y="758031"/>
                    <a:pt x="314325" y="788193"/>
                  </a:cubicBezTo>
                  <a:lnTo>
                    <a:pt x="559594" y="950118"/>
                  </a:lnTo>
                  <a:lnTo>
                    <a:pt x="561975" y="900112"/>
                  </a:lnTo>
                  <a:lnTo>
                    <a:pt x="561975" y="847725"/>
                  </a:lnTo>
                  <a:lnTo>
                    <a:pt x="557213" y="783431"/>
                  </a:lnTo>
                  <a:lnTo>
                    <a:pt x="547688" y="704850"/>
                  </a:lnTo>
                  <a:lnTo>
                    <a:pt x="531019" y="626268"/>
                  </a:lnTo>
                  <a:lnTo>
                    <a:pt x="511969" y="559593"/>
                  </a:lnTo>
                  <a:lnTo>
                    <a:pt x="488157" y="504825"/>
                  </a:lnTo>
                  <a:lnTo>
                    <a:pt x="442913" y="4143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2">
              <a:extLst>
                <a:ext uri="{FF2B5EF4-FFF2-40B4-BE49-F238E27FC236}">
                  <a16:creationId xmlns:a16="http://schemas.microsoft.com/office/drawing/2014/main" id="{64423DF1-FC88-47DB-BEDD-D1E1803D9E48}"/>
                </a:ext>
              </a:extLst>
            </p:cNvPr>
            <p:cNvSpPr/>
            <p:nvPr/>
          </p:nvSpPr>
          <p:spPr>
            <a:xfrm>
              <a:off x="3617913" y="3744913"/>
              <a:ext cx="496887" cy="752475"/>
            </a:xfrm>
            <a:custGeom>
              <a:avLst/>
              <a:gdLst>
                <a:gd name="connsiteX0" fmla="*/ 247650 w 497681"/>
                <a:gd name="connsiteY0" fmla="*/ 178594 h 752475"/>
                <a:gd name="connsiteX1" fmla="*/ 250031 w 497681"/>
                <a:gd name="connsiteY1" fmla="*/ 126207 h 752475"/>
                <a:gd name="connsiteX2" fmla="*/ 252412 w 497681"/>
                <a:gd name="connsiteY2" fmla="*/ 76200 h 752475"/>
                <a:gd name="connsiteX3" fmla="*/ 252412 w 497681"/>
                <a:gd name="connsiteY3" fmla="*/ 52388 h 752475"/>
                <a:gd name="connsiteX4" fmla="*/ 252412 w 497681"/>
                <a:gd name="connsiteY4" fmla="*/ 0 h 752475"/>
                <a:gd name="connsiteX5" fmla="*/ 497681 w 497681"/>
                <a:gd name="connsiteY5" fmla="*/ 142875 h 752475"/>
                <a:gd name="connsiteX6" fmla="*/ 497681 w 497681"/>
                <a:gd name="connsiteY6" fmla="*/ 235744 h 752475"/>
                <a:gd name="connsiteX7" fmla="*/ 490537 w 497681"/>
                <a:gd name="connsiteY7" fmla="*/ 290513 h 752475"/>
                <a:gd name="connsiteX8" fmla="*/ 478631 w 497681"/>
                <a:gd name="connsiteY8" fmla="*/ 345282 h 752475"/>
                <a:gd name="connsiteX9" fmla="*/ 457200 w 497681"/>
                <a:gd name="connsiteY9" fmla="*/ 409575 h 752475"/>
                <a:gd name="connsiteX10" fmla="*/ 431006 w 497681"/>
                <a:gd name="connsiteY10" fmla="*/ 469107 h 752475"/>
                <a:gd name="connsiteX11" fmla="*/ 402431 w 497681"/>
                <a:gd name="connsiteY11" fmla="*/ 523875 h 752475"/>
                <a:gd name="connsiteX12" fmla="*/ 371475 w 497681"/>
                <a:gd name="connsiteY12" fmla="*/ 566738 h 752475"/>
                <a:gd name="connsiteX13" fmla="*/ 330994 w 497681"/>
                <a:gd name="connsiteY13" fmla="*/ 611982 h 752475"/>
                <a:gd name="connsiteX14" fmla="*/ 283369 w 497681"/>
                <a:gd name="connsiteY14" fmla="*/ 652463 h 752475"/>
                <a:gd name="connsiteX15" fmla="*/ 223837 w 497681"/>
                <a:gd name="connsiteY15" fmla="*/ 690563 h 752475"/>
                <a:gd name="connsiteX16" fmla="*/ 180975 w 497681"/>
                <a:gd name="connsiteY16" fmla="*/ 709613 h 752475"/>
                <a:gd name="connsiteX17" fmla="*/ 133350 w 497681"/>
                <a:gd name="connsiteY17" fmla="*/ 726282 h 752475"/>
                <a:gd name="connsiteX18" fmla="*/ 73819 w 497681"/>
                <a:gd name="connsiteY18" fmla="*/ 742950 h 752475"/>
                <a:gd name="connsiteX19" fmla="*/ 21431 w 497681"/>
                <a:gd name="connsiteY19" fmla="*/ 752475 h 752475"/>
                <a:gd name="connsiteX20" fmla="*/ 0 w 497681"/>
                <a:gd name="connsiteY20" fmla="*/ 750094 h 752475"/>
                <a:gd name="connsiteX21" fmla="*/ 123825 w 497681"/>
                <a:gd name="connsiteY21" fmla="*/ 423863 h 752475"/>
                <a:gd name="connsiteX22" fmla="*/ 150019 w 497681"/>
                <a:gd name="connsiteY22" fmla="*/ 409575 h 752475"/>
                <a:gd name="connsiteX23" fmla="*/ 178594 w 497681"/>
                <a:gd name="connsiteY23" fmla="*/ 388144 h 752475"/>
                <a:gd name="connsiteX24" fmla="*/ 200025 w 497681"/>
                <a:gd name="connsiteY24" fmla="*/ 361950 h 752475"/>
                <a:gd name="connsiteX25" fmla="*/ 209550 w 497681"/>
                <a:gd name="connsiteY25" fmla="*/ 342900 h 752475"/>
                <a:gd name="connsiteX26" fmla="*/ 219075 w 497681"/>
                <a:gd name="connsiteY26" fmla="*/ 319088 h 752475"/>
                <a:gd name="connsiteX27" fmla="*/ 230981 w 497681"/>
                <a:gd name="connsiteY27" fmla="*/ 278607 h 752475"/>
                <a:gd name="connsiteX28" fmla="*/ 247650 w 497681"/>
                <a:gd name="connsiteY28" fmla="*/ 178594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97681" h="752475">
                  <a:moveTo>
                    <a:pt x="247650" y="178594"/>
                  </a:moveTo>
                  <a:lnTo>
                    <a:pt x="250031" y="126207"/>
                  </a:lnTo>
                  <a:lnTo>
                    <a:pt x="252412" y="76200"/>
                  </a:lnTo>
                  <a:lnTo>
                    <a:pt x="252412" y="52388"/>
                  </a:lnTo>
                  <a:lnTo>
                    <a:pt x="252412" y="0"/>
                  </a:lnTo>
                  <a:lnTo>
                    <a:pt x="497681" y="142875"/>
                  </a:lnTo>
                  <a:lnTo>
                    <a:pt x="497681" y="235744"/>
                  </a:lnTo>
                  <a:lnTo>
                    <a:pt x="490537" y="290513"/>
                  </a:lnTo>
                  <a:lnTo>
                    <a:pt x="478631" y="345282"/>
                  </a:lnTo>
                  <a:lnTo>
                    <a:pt x="457200" y="409575"/>
                  </a:lnTo>
                  <a:lnTo>
                    <a:pt x="431006" y="469107"/>
                  </a:lnTo>
                  <a:lnTo>
                    <a:pt x="402431" y="523875"/>
                  </a:lnTo>
                  <a:lnTo>
                    <a:pt x="371475" y="566738"/>
                  </a:lnTo>
                  <a:lnTo>
                    <a:pt x="330994" y="611982"/>
                  </a:lnTo>
                  <a:lnTo>
                    <a:pt x="283369" y="652463"/>
                  </a:lnTo>
                  <a:lnTo>
                    <a:pt x="223837" y="690563"/>
                  </a:lnTo>
                  <a:lnTo>
                    <a:pt x="180975" y="709613"/>
                  </a:lnTo>
                  <a:lnTo>
                    <a:pt x="133350" y="726282"/>
                  </a:lnTo>
                  <a:lnTo>
                    <a:pt x="73819" y="742950"/>
                  </a:lnTo>
                  <a:lnTo>
                    <a:pt x="21431" y="752475"/>
                  </a:lnTo>
                  <a:lnTo>
                    <a:pt x="0" y="750094"/>
                  </a:lnTo>
                  <a:lnTo>
                    <a:pt x="123825" y="423863"/>
                  </a:lnTo>
                  <a:lnTo>
                    <a:pt x="150019" y="409575"/>
                  </a:lnTo>
                  <a:lnTo>
                    <a:pt x="178594" y="388144"/>
                  </a:lnTo>
                  <a:lnTo>
                    <a:pt x="200025" y="361950"/>
                  </a:lnTo>
                  <a:lnTo>
                    <a:pt x="209550" y="342900"/>
                  </a:lnTo>
                  <a:lnTo>
                    <a:pt x="219075" y="319088"/>
                  </a:lnTo>
                  <a:lnTo>
                    <a:pt x="230981" y="278607"/>
                  </a:lnTo>
                  <a:lnTo>
                    <a:pt x="247650" y="1785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3">
              <a:extLst>
                <a:ext uri="{FF2B5EF4-FFF2-40B4-BE49-F238E27FC236}">
                  <a16:creationId xmlns:a16="http://schemas.microsoft.com/office/drawing/2014/main" id="{BA7E0DED-F56C-443B-BC01-99BE28054AD5}"/>
                </a:ext>
              </a:extLst>
            </p:cNvPr>
            <p:cNvSpPr/>
            <p:nvPr/>
          </p:nvSpPr>
          <p:spPr>
            <a:xfrm>
              <a:off x="3327400" y="4132263"/>
              <a:ext cx="476250" cy="363538"/>
            </a:xfrm>
            <a:custGeom>
              <a:avLst/>
              <a:gdLst>
                <a:gd name="connsiteX0" fmla="*/ 166688 w 476250"/>
                <a:gd name="connsiteY0" fmla="*/ 35719 h 364331"/>
                <a:gd name="connsiteX1" fmla="*/ 247650 w 476250"/>
                <a:gd name="connsiteY1" fmla="*/ 47625 h 364331"/>
                <a:gd name="connsiteX2" fmla="*/ 302419 w 476250"/>
                <a:gd name="connsiteY2" fmla="*/ 52387 h 364331"/>
                <a:gd name="connsiteX3" fmla="*/ 338138 w 476250"/>
                <a:gd name="connsiteY3" fmla="*/ 52387 h 364331"/>
                <a:gd name="connsiteX4" fmla="*/ 369094 w 476250"/>
                <a:gd name="connsiteY4" fmla="*/ 50006 h 364331"/>
                <a:gd name="connsiteX5" fmla="*/ 411957 w 476250"/>
                <a:gd name="connsiteY5" fmla="*/ 40481 h 364331"/>
                <a:gd name="connsiteX6" fmla="*/ 447675 w 476250"/>
                <a:gd name="connsiteY6" fmla="*/ 21431 h 364331"/>
                <a:gd name="connsiteX7" fmla="*/ 476250 w 476250"/>
                <a:gd name="connsiteY7" fmla="*/ 0 h 364331"/>
                <a:gd name="connsiteX8" fmla="*/ 369094 w 476250"/>
                <a:gd name="connsiteY8" fmla="*/ 352425 h 364331"/>
                <a:gd name="connsiteX9" fmla="*/ 326232 w 476250"/>
                <a:gd name="connsiteY9" fmla="*/ 361950 h 364331"/>
                <a:gd name="connsiteX10" fmla="*/ 290513 w 476250"/>
                <a:gd name="connsiteY10" fmla="*/ 364331 h 364331"/>
                <a:gd name="connsiteX11" fmla="*/ 269082 w 476250"/>
                <a:gd name="connsiteY11" fmla="*/ 354806 h 364331"/>
                <a:gd name="connsiteX12" fmla="*/ 252413 w 476250"/>
                <a:gd name="connsiteY12" fmla="*/ 338137 h 364331"/>
                <a:gd name="connsiteX13" fmla="*/ 233363 w 476250"/>
                <a:gd name="connsiteY13" fmla="*/ 307181 h 364331"/>
                <a:gd name="connsiteX14" fmla="*/ 207169 w 476250"/>
                <a:gd name="connsiteY14" fmla="*/ 259556 h 364331"/>
                <a:gd name="connsiteX15" fmla="*/ 185738 w 476250"/>
                <a:gd name="connsiteY15" fmla="*/ 207169 h 364331"/>
                <a:gd name="connsiteX16" fmla="*/ 173832 w 476250"/>
                <a:gd name="connsiteY16" fmla="*/ 190500 h 364331"/>
                <a:gd name="connsiteX17" fmla="*/ 152400 w 476250"/>
                <a:gd name="connsiteY17" fmla="*/ 169069 h 364331"/>
                <a:gd name="connsiteX18" fmla="*/ 126207 w 476250"/>
                <a:gd name="connsiteY18" fmla="*/ 145256 h 364331"/>
                <a:gd name="connsiteX19" fmla="*/ 92869 w 476250"/>
                <a:gd name="connsiteY19" fmla="*/ 119062 h 364331"/>
                <a:gd name="connsiteX20" fmla="*/ 61913 w 476250"/>
                <a:gd name="connsiteY20" fmla="*/ 97631 h 364331"/>
                <a:gd name="connsiteX21" fmla="*/ 30957 w 476250"/>
                <a:gd name="connsiteY21" fmla="*/ 80962 h 364331"/>
                <a:gd name="connsiteX22" fmla="*/ 19050 w 476250"/>
                <a:gd name="connsiteY22" fmla="*/ 69056 h 364331"/>
                <a:gd name="connsiteX23" fmla="*/ 4763 w 476250"/>
                <a:gd name="connsiteY23" fmla="*/ 50006 h 364331"/>
                <a:gd name="connsiteX24" fmla="*/ 0 w 476250"/>
                <a:gd name="connsiteY24" fmla="*/ 28575 h 364331"/>
                <a:gd name="connsiteX25" fmla="*/ 4763 w 476250"/>
                <a:gd name="connsiteY25" fmla="*/ 16669 h 364331"/>
                <a:gd name="connsiteX26" fmla="*/ 21432 w 476250"/>
                <a:gd name="connsiteY26" fmla="*/ 9525 h 364331"/>
                <a:gd name="connsiteX27" fmla="*/ 50007 w 476250"/>
                <a:gd name="connsiteY27" fmla="*/ 9525 h 364331"/>
                <a:gd name="connsiteX28" fmla="*/ 166688 w 476250"/>
                <a:gd name="connsiteY28" fmla="*/ 35719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76250" h="364331">
                  <a:moveTo>
                    <a:pt x="166688" y="35719"/>
                  </a:moveTo>
                  <a:lnTo>
                    <a:pt x="247650" y="47625"/>
                  </a:lnTo>
                  <a:lnTo>
                    <a:pt x="302419" y="52387"/>
                  </a:lnTo>
                  <a:lnTo>
                    <a:pt x="338138" y="52387"/>
                  </a:lnTo>
                  <a:lnTo>
                    <a:pt x="369094" y="50006"/>
                  </a:lnTo>
                  <a:lnTo>
                    <a:pt x="411957" y="40481"/>
                  </a:lnTo>
                  <a:lnTo>
                    <a:pt x="447675" y="21431"/>
                  </a:lnTo>
                  <a:lnTo>
                    <a:pt x="476250" y="0"/>
                  </a:lnTo>
                  <a:lnTo>
                    <a:pt x="369094" y="352425"/>
                  </a:lnTo>
                  <a:lnTo>
                    <a:pt x="326232" y="361950"/>
                  </a:lnTo>
                  <a:lnTo>
                    <a:pt x="290513" y="364331"/>
                  </a:lnTo>
                  <a:lnTo>
                    <a:pt x="269082" y="354806"/>
                  </a:lnTo>
                  <a:lnTo>
                    <a:pt x="252413" y="338137"/>
                  </a:lnTo>
                  <a:lnTo>
                    <a:pt x="233363" y="307181"/>
                  </a:lnTo>
                  <a:lnTo>
                    <a:pt x="207169" y="259556"/>
                  </a:lnTo>
                  <a:lnTo>
                    <a:pt x="185738" y="207169"/>
                  </a:lnTo>
                  <a:lnTo>
                    <a:pt x="173832" y="190500"/>
                  </a:lnTo>
                  <a:lnTo>
                    <a:pt x="152400" y="169069"/>
                  </a:lnTo>
                  <a:lnTo>
                    <a:pt x="126207" y="145256"/>
                  </a:lnTo>
                  <a:lnTo>
                    <a:pt x="92869" y="119062"/>
                  </a:lnTo>
                  <a:lnTo>
                    <a:pt x="61913" y="97631"/>
                  </a:lnTo>
                  <a:lnTo>
                    <a:pt x="30957" y="80962"/>
                  </a:lnTo>
                  <a:lnTo>
                    <a:pt x="19050" y="69056"/>
                  </a:lnTo>
                  <a:lnTo>
                    <a:pt x="4763" y="50006"/>
                  </a:lnTo>
                  <a:lnTo>
                    <a:pt x="0" y="28575"/>
                  </a:lnTo>
                  <a:lnTo>
                    <a:pt x="4763" y="16669"/>
                  </a:lnTo>
                  <a:lnTo>
                    <a:pt x="21432" y="9525"/>
                  </a:lnTo>
                  <a:lnTo>
                    <a:pt x="50007" y="9525"/>
                  </a:lnTo>
                  <a:lnTo>
                    <a:pt x="166688" y="357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37">
              <a:extLst>
                <a:ext uri="{FF2B5EF4-FFF2-40B4-BE49-F238E27FC236}">
                  <a16:creationId xmlns:a16="http://schemas.microsoft.com/office/drawing/2014/main" id="{69D322B1-D984-41E1-8857-30DA4407EB12}"/>
                </a:ext>
              </a:extLst>
            </p:cNvPr>
            <p:cNvSpPr/>
            <p:nvPr/>
          </p:nvSpPr>
          <p:spPr>
            <a:xfrm rot="16200000">
              <a:off x="1114425" y="3783013"/>
              <a:ext cx="3970338" cy="382588"/>
            </a:xfrm>
            <a:custGeom>
              <a:avLst/>
              <a:gdLst>
                <a:gd name="connsiteX0" fmla="*/ 2137986 w 3970075"/>
                <a:gd name="connsiteY0" fmla="*/ 148015 h 381549"/>
                <a:gd name="connsiteX1" fmla="*/ 1759727 w 3970075"/>
                <a:gd name="connsiteY1" fmla="*/ 134858 h 381549"/>
                <a:gd name="connsiteX2" fmla="*/ 1440673 w 3970075"/>
                <a:gd name="connsiteY2" fmla="*/ 118412 h 381549"/>
                <a:gd name="connsiteX3" fmla="*/ 1200561 w 3970075"/>
                <a:gd name="connsiteY3" fmla="*/ 105255 h 381549"/>
                <a:gd name="connsiteX4" fmla="*/ 1003209 w 3970075"/>
                <a:gd name="connsiteY4" fmla="*/ 88809 h 381549"/>
                <a:gd name="connsiteX5" fmla="*/ 759807 w 3970075"/>
                <a:gd name="connsiteY5" fmla="*/ 69074 h 381549"/>
                <a:gd name="connsiteX6" fmla="*/ 549298 w 3970075"/>
                <a:gd name="connsiteY6" fmla="*/ 46049 h 381549"/>
                <a:gd name="connsiteX7" fmla="*/ 430886 w 3970075"/>
                <a:gd name="connsiteY7" fmla="*/ 46049 h 381549"/>
                <a:gd name="connsiteX8" fmla="*/ 282872 w 3970075"/>
                <a:gd name="connsiteY8" fmla="*/ 46049 h 381549"/>
                <a:gd name="connsiteX9" fmla="*/ 207220 w 3970075"/>
                <a:gd name="connsiteY9" fmla="*/ 59206 h 381549"/>
                <a:gd name="connsiteX10" fmla="*/ 144725 w 3970075"/>
                <a:gd name="connsiteY10" fmla="*/ 75652 h 381549"/>
                <a:gd name="connsiteX11" fmla="*/ 75652 w 3970075"/>
                <a:gd name="connsiteY11" fmla="*/ 98677 h 381549"/>
                <a:gd name="connsiteX12" fmla="*/ 42760 w 3970075"/>
                <a:gd name="connsiteY12" fmla="*/ 115123 h 381549"/>
                <a:gd name="connsiteX13" fmla="*/ 16446 w 3970075"/>
                <a:gd name="connsiteY13" fmla="*/ 138147 h 381549"/>
                <a:gd name="connsiteX14" fmla="*/ 0 w 3970075"/>
                <a:gd name="connsiteY14" fmla="*/ 161172 h 381549"/>
                <a:gd name="connsiteX15" fmla="*/ 0 w 3970075"/>
                <a:gd name="connsiteY15" fmla="*/ 187485 h 381549"/>
                <a:gd name="connsiteX16" fmla="*/ 3289 w 3970075"/>
                <a:gd name="connsiteY16" fmla="*/ 217088 h 381549"/>
                <a:gd name="connsiteX17" fmla="*/ 36181 w 3970075"/>
                <a:gd name="connsiteY17" fmla="*/ 256559 h 381549"/>
                <a:gd name="connsiteX18" fmla="*/ 65784 w 3970075"/>
                <a:gd name="connsiteY18" fmla="*/ 282872 h 381549"/>
                <a:gd name="connsiteX19" fmla="*/ 108544 w 3970075"/>
                <a:gd name="connsiteY19" fmla="*/ 305897 h 381549"/>
                <a:gd name="connsiteX20" fmla="*/ 138147 w 3970075"/>
                <a:gd name="connsiteY20" fmla="*/ 312475 h 381549"/>
                <a:gd name="connsiteX21" fmla="*/ 282872 w 3970075"/>
                <a:gd name="connsiteY21" fmla="*/ 319054 h 381549"/>
                <a:gd name="connsiteX22" fmla="*/ 624950 w 3970075"/>
                <a:gd name="connsiteY22" fmla="*/ 325632 h 381549"/>
                <a:gd name="connsiteX23" fmla="*/ 1092017 w 3970075"/>
                <a:gd name="connsiteY23" fmla="*/ 335500 h 381549"/>
                <a:gd name="connsiteX24" fmla="*/ 1397914 w 3970075"/>
                <a:gd name="connsiteY24" fmla="*/ 342078 h 381549"/>
                <a:gd name="connsiteX25" fmla="*/ 1858403 w 3970075"/>
                <a:gd name="connsiteY25" fmla="*/ 351946 h 381549"/>
                <a:gd name="connsiteX26" fmla="*/ 2230083 w 3970075"/>
                <a:gd name="connsiteY26" fmla="*/ 358524 h 381549"/>
                <a:gd name="connsiteX27" fmla="*/ 2555715 w 3970075"/>
                <a:gd name="connsiteY27" fmla="*/ 365103 h 381549"/>
                <a:gd name="connsiteX28" fmla="*/ 2924106 w 3970075"/>
                <a:gd name="connsiteY28" fmla="*/ 371681 h 381549"/>
                <a:gd name="connsiteX29" fmla="*/ 3203689 w 3970075"/>
                <a:gd name="connsiteY29" fmla="*/ 371681 h 381549"/>
                <a:gd name="connsiteX30" fmla="*/ 3608262 w 3970075"/>
                <a:gd name="connsiteY30" fmla="*/ 381549 h 381549"/>
                <a:gd name="connsiteX31" fmla="*/ 3687203 w 3970075"/>
                <a:gd name="connsiteY31" fmla="*/ 378259 h 381549"/>
                <a:gd name="connsiteX32" fmla="*/ 3841796 w 3970075"/>
                <a:gd name="connsiteY32" fmla="*/ 328921 h 381549"/>
                <a:gd name="connsiteX33" fmla="*/ 3868109 w 3970075"/>
                <a:gd name="connsiteY33" fmla="*/ 273005 h 381549"/>
                <a:gd name="connsiteX34" fmla="*/ 3907580 w 3970075"/>
                <a:gd name="connsiteY34" fmla="*/ 190775 h 381549"/>
                <a:gd name="connsiteX35" fmla="*/ 3950340 w 3970075"/>
                <a:gd name="connsiteY35" fmla="*/ 85520 h 381549"/>
                <a:gd name="connsiteX36" fmla="*/ 3970075 w 3970075"/>
                <a:gd name="connsiteY36" fmla="*/ 32893 h 381549"/>
                <a:gd name="connsiteX37" fmla="*/ 3970075 w 3970075"/>
                <a:gd name="connsiteY37" fmla="*/ 16446 h 381549"/>
                <a:gd name="connsiteX38" fmla="*/ 3963496 w 3970075"/>
                <a:gd name="connsiteY38" fmla="*/ 6579 h 381549"/>
                <a:gd name="connsiteX39" fmla="*/ 3947050 w 3970075"/>
                <a:gd name="connsiteY39" fmla="*/ 0 h 381549"/>
                <a:gd name="connsiteX40" fmla="*/ 3930604 w 3970075"/>
                <a:gd name="connsiteY40" fmla="*/ 9868 h 381549"/>
                <a:gd name="connsiteX41" fmla="*/ 3874688 w 3970075"/>
                <a:gd name="connsiteY41" fmla="*/ 62495 h 381549"/>
                <a:gd name="connsiteX42" fmla="*/ 3808904 w 3970075"/>
                <a:gd name="connsiteY42" fmla="*/ 108544 h 381549"/>
                <a:gd name="connsiteX43" fmla="*/ 3756276 w 3970075"/>
                <a:gd name="connsiteY43" fmla="*/ 134858 h 381549"/>
                <a:gd name="connsiteX44" fmla="*/ 3706938 w 3970075"/>
                <a:gd name="connsiteY44" fmla="*/ 151304 h 381549"/>
                <a:gd name="connsiteX45" fmla="*/ 3644443 w 3970075"/>
                <a:gd name="connsiteY45" fmla="*/ 161172 h 381549"/>
                <a:gd name="connsiteX46" fmla="*/ 3522742 w 3970075"/>
                <a:gd name="connsiteY46" fmla="*/ 161172 h 381549"/>
                <a:gd name="connsiteX47" fmla="*/ 3210268 w 3970075"/>
                <a:gd name="connsiteY47" fmla="*/ 161172 h 381549"/>
                <a:gd name="connsiteX48" fmla="*/ 2651102 w 3970075"/>
                <a:gd name="connsiteY48" fmla="*/ 157882 h 381549"/>
                <a:gd name="connsiteX49" fmla="*/ 2137986 w 3970075"/>
                <a:gd name="connsiteY49" fmla="*/ 148015 h 38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970075" h="381549">
                  <a:moveTo>
                    <a:pt x="2137986" y="148015"/>
                  </a:moveTo>
                  <a:lnTo>
                    <a:pt x="1759727" y="134858"/>
                  </a:lnTo>
                  <a:lnTo>
                    <a:pt x="1440673" y="118412"/>
                  </a:lnTo>
                  <a:lnTo>
                    <a:pt x="1200561" y="105255"/>
                  </a:lnTo>
                  <a:lnTo>
                    <a:pt x="1003209" y="88809"/>
                  </a:lnTo>
                  <a:lnTo>
                    <a:pt x="759807" y="69074"/>
                  </a:lnTo>
                  <a:lnTo>
                    <a:pt x="549298" y="46049"/>
                  </a:lnTo>
                  <a:lnTo>
                    <a:pt x="430886" y="46049"/>
                  </a:lnTo>
                  <a:lnTo>
                    <a:pt x="282872" y="46049"/>
                  </a:lnTo>
                  <a:lnTo>
                    <a:pt x="207220" y="59206"/>
                  </a:lnTo>
                  <a:lnTo>
                    <a:pt x="144725" y="75652"/>
                  </a:lnTo>
                  <a:lnTo>
                    <a:pt x="75652" y="98677"/>
                  </a:lnTo>
                  <a:lnTo>
                    <a:pt x="42760" y="115123"/>
                  </a:lnTo>
                  <a:lnTo>
                    <a:pt x="16446" y="138147"/>
                  </a:lnTo>
                  <a:lnTo>
                    <a:pt x="0" y="161172"/>
                  </a:lnTo>
                  <a:lnTo>
                    <a:pt x="0" y="187485"/>
                  </a:lnTo>
                  <a:lnTo>
                    <a:pt x="3289" y="217088"/>
                  </a:lnTo>
                  <a:lnTo>
                    <a:pt x="36181" y="256559"/>
                  </a:lnTo>
                  <a:lnTo>
                    <a:pt x="65784" y="282872"/>
                  </a:lnTo>
                  <a:lnTo>
                    <a:pt x="108544" y="305897"/>
                  </a:lnTo>
                  <a:lnTo>
                    <a:pt x="138147" y="312475"/>
                  </a:lnTo>
                  <a:lnTo>
                    <a:pt x="282872" y="319054"/>
                  </a:lnTo>
                  <a:lnTo>
                    <a:pt x="624950" y="325632"/>
                  </a:lnTo>
                  <a:lnTo>
                    <a:pt x="1092017" y="335500"/>
                  </a:lnTo>
                  <a:lnTo>
                    <a:pt x="1397914" y="342078"/>
                  </a:lnTo>
                  <a:lnTo>
                    <a:pt x="1858403" y="351946"/>
                  </a:lnTo>
                  <a:lnTo>
                    <a:pt x="2230083" y="358524"/>
                  </a:lnTo>
                  <a:lnTo>
                    <a:pt x="2555715" y="365103"/>
                  </a:lnTo>
                  <a:lnTo>
                    <a:pt x="2924106" y="371681"/>
                  </a:lnTo>
                  <a:lnTo>
                    <a:pt x="3203689" y="371681"/>
                  </a:lnTo>
                  <a:lnTo>
                    <a:pt x="3608262" y="381549"/>
                  </a:lnTo>
                  <a:lnTo>
                    <a:pt x="3687203" y="378259"/>
                  </a:lnTo>
                  <a:lnTo>
                    <a:pt x="3841796" y="328921"/>
                  </a:lnTo>
                  <a:lnTo>
                    <a:pt x="3868109" y="273005"/>
                  </a:lnTo>
                  <a:lnTo>
                    <a:pt x="3907580" y="190775"/>
                  </a:lnTo>
                  <a:lnTo>
                    <a:pt x="3950340" y="85520"/>
                  </a:lnTo>
                  <a:lnTo>
                    <a:pt x="3970075" y="32893"/>
                  </a:lnTo>
                  <a:lnTo>
                    <a:pt x="3970075" y="16446"/>
                  </a:lnTo>
                  <a:lnTo>
                    <a:pt x="3963496" y="6579"/>
                  </a:lnTo>
                  <a:lnTo>
                    <a:pt x="3947050" y="0"/>
                  </a:lnTo>
                  <a:lnTo>
                    <a:pt x="3930604" y="9868"/>
                  </a:lnTo>
                  <a:lnTo>
                    <a:pt x="3874688" y="62495"/>
                  </a:lnTo>
                  <a:lnTo>
                    <a:pt x="3808904" y="108544"/>
                  </a:lnTo>
                  <a:lnTo>
                    <a:pt x="3756276" y="134858"/>
                  </a:lnTo>
                  <a:lnTo>
                    <a:pt x="3706938" y="151304"/>
                  </a:lnTo>
                  <a:lnTo>
                    <a:pt x="3644443" y="161172"/>
                  </a:lnTo>
                  <a:lnTo>
                    <a:pt x="3522742" y="161172"/>
                  </a:lnTo>
                  <a:lnTo>
                    <a:pt x="3210268" y="161172"/>
                  </a:lnTo>
                  <a:lnTo>
                    <a:pt x="2651102" y="157882"/>
                  </a:lnTo>
                  <a:lnTo>
                    <a:pt x="2137986" y="14801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4">
              <a:extLst>
                <a:ext uri="{FF2B5EF4-FFF2-40B4-BE49-F238E27FC236}">
                  <a16:creationId xmlns:a16="http://schemas.microsoft.com/office/drawing/2014/main" id="{2F0E7BBE-94F7-4499-B347-86901F501768}"/>
                </a:ext>
              </a:extLst>
            </p:cNvPr>
            <p:cNvSpPr/>
            <p:nvPr/>
          </p:nvSpPr>
          <p:spPr>
            <a:xfrm>
              <a:off x="5270500" y="1595438"/>
              <a:ext cx="561975" cy="657225"/>
            </a:xfrm>
            <a:custGeom>
              <a:avLst/>
              <a:gdLst>
                <a:gd name="connsiteX0" fmla="*/ 207169 w 561975"/>
                <a:gd name="connsiteY0" fmla="*/ 414337 h 657225"/>
                <a:gd name="connsiteX1" fmla="*/ 209550 w 561975"/>
                <a:gd name="connsiteY1" fmla="*/ 657225 h 657225"/>
                <a:gd name="connsiteX2" fmla="*/ 476250 w 561975"/>
                <a:gd name="connsiteY2" fmla="*/ 607218 h 657225"/>
                <a:gd name="connsiteX3" fmla="*/ 473869 w 561975"/>
                <a:gd name="connsiteY3" fmla="*/ 404812 h 657225"/>
                <a:gd name="connsiteX4" fmla="*/ 476250 w 561975"/>
                <a:gd name="connsiteY4" fmla="*/ 302418 h 657225"/>
                <a:gd name="connsiteX5" fmla="*/ 478632 w 561975"/>
                <a:gd name="connsiteY5" fmla="*/ 280987 h 657225"/>
                <a:gd name="connsiteX6" fmla="*/ 485775 w 561975"/>
                <a:gd name="connsiteY6" fmla="*/ 252412 h 657225"/>
                <a:gd name="connsiteX7" fmla="*/ 495300 w 561975"/>
                <a:gd name="connsiteY7" fmla="*/ 230981 h 657225"/>
                <a:gd name="connsiteX8" fmla="*/ 516732 w 561975"/>
                <a:gd name="connsiteY8" fmla="*/ 204787 h 657225"/>
                <a:gd name="connsiteX9" fmla="*/ 535782 w 561975"/>
                <a:gd name="connsiteY9" fmla="*/ 180975 h 657225"/>
                <a:gd name="connsiteX10" fmla="*/ 554832 w 561975"/>
                <a:gd name="connsiteY10" fmla="*/ 159543 h 657225"/>
                <a:gd name="connsiteX11" fmla="*/ 559594 w 561975"/>
                <a:gd name="connsiteY11" fmla="*/ 142875 h 657225"/>
                <a:gd name="connsiteX12" fmla="*/ 561975 w 561975"/>
                <a:gd name="connsiteY12" fmla="*/ 128587 h 657225"/>
                <a:gd name="connsiteX13" fmla="*/ 559594 w 561975"/>
                <a:gd name="connsiteY13" fmla="*/ 116681 h 657225"/>
                <a:gd name="connsiteX14" fmla="*/ 550069 w 561975"/>
                <a:gd name="connsiteY14" fmla="*/ 102393 h 657225"/>
                <a:gd name="connsiteX15" fmla="*/ 528638 w 561975"/>
                <a:gd name="connsiteY15" fmla="*/ 80962 h 657225"/>
                <a:gd name="connsiteX16" fmla="*/ 504825 w 561975"/>
                <a:gd name="connsiteY16" fmla="*/ 69056 h 657225"/>
                <a:gd name="connsiteX17" fmla="*/ 433388 w 561975"/>
                <a:gd name="connsiteY17" fmla="*/ 50006 h 657225"/>
                <a:gd name="connsiteX18" fmla="*/ 307182 w 561975"/>
                <a:gd name="connsiteY18" fmla="*/ 26193 h 657225"/>
                <a:gd name="connsiteX19" fmla="*/ 145257 w 561975"/>
                <a:gd name="connsiteY19" fmla="*/ 7143 h 657225"/>
                <a:gd name="connsiteX20" fmla="*/ 54769 w 561975"/>
                <a:gd name="connsiteY20" fmla="*/ 0 h 657225"/>
                <a:gd name="connsiteX21" fmla="*/ 28575 w 561975"/>
                <a:gd name="connsiteY21" fmla="*/ 2381 h 657225"/>
                <a:gd name="connsiteX22" fmla="*/ 11907 w 561975"/>
                <a:gd name="connsiteY22" fmla="*/ 4762 h 657225"/>
                <a:gd name="connsiteX23" fmla="*/ 7144 w 561975"/>
                <a:gd name="connsiteY23" fmla="*/ 7143 h 657225"/>
                <a:gd name="connsiteX24" fmla="*/ 2382 w 561975"/>
                <a:gd name="connsiteY24" fmla="*/ 9525 h 657225"/>
                <a:gd name="connsiteX25" fmla="*/ 0 w 561975"/>
                <a:gd name="connsiteY25" fmla="*/ 26193 h 657225"/>
                <a:gd name="connsiteX26" fmla="*/ 7144 w 561975"/>
                <a:gd name="connsiteY26" fmla="*/ 42862 h 657225"/>
                <a:gd name="connsiteX27" fmla="*/ 26194 w 561975"/>
                <a:gd name="connsiteY27" fmla="*/ 61912 h 657225"/>
                <a:gd name="connsiteX28" fmla="*/ 66675 w 561975"/>
                <a:gd name="connsiteY28" fmla="*/ 85725 h 657225"/>
                <a:gd name="connsiteX29" fmla="*/ 107157 w 561975"/>
                <a:gd name="connsiteY29" fmla="*/ 114300 h 657225"/>
                <a:gd name="connsiteX30" fmla="*/ 135732 w 561975"/>
                <a:gd name="connsiteY30" fmla="*/ 135731 h 657225"/>
                <a:gd name="connsiteX31" fmla="*/ 159544 w 561975"/>
                <a:gd name="connsiteY31" fmla="*/ 161925 h 657225"/>
                <a:gd name="connsiteX32" fmla="*/ 180975 w 561975"/>
                <a:gd name="connsiteY32" fmla="*/ 195262 h 657225"/>
                <a:gd name="connsiteX33" fmla="*/ 197644 w 561975"/>
                <a:gd name="connsiteY33" fmla="*/ 233362 h 657225"/>
                <a:gd name="connsiteX34" fmla="*/ 204788 w 561975"/>
                <a:gd name="connsiteY34" fmla="*/ 276225 h 657225"/>
                <a:gd name="connsiteX35" fmla="*/ 207169 w 561975"/>
                <a:gd name="connsiteY35" fmla="*/ 414337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61975" h="657225">
                  <a:moveTo>
                    <a:pt x="207169" y="414337"/>
                  </a:moveTo>
                  <a:cubicBezTo>
                    <a:pt x="207963" y="495300"/>
                    <a:pt x="208756" y="576262"/>
                    <a:pt x="209550" y="657225"/>
                  </a:cubicBezTo>
                  <a:lnTo>
                    <a:pt x="476250" y="607218"/>
                  </a:lnTo>
                  <a:cubicBezTo>
                    <a:pt x="475456" y="539749"/>
                    <a:pt x="474663" y="472281"/>
                    <a:pt x="473869" y="404812"/>
                  </a:cubicBezTo>
                  <a:cubicBezTo>
                    <a:pt x="474663" y="370681"/>
                    <a:pt x="475456" y="336549"/>
                    <a:pt x="476250" y="302418"/>
                  </a:cubicBezTo>
                  <a:lnTo>
                    <a:pt x="478632" y="280987"/>
                  </a:lnTo>
                  <a:lnTo>
                    <a:pt x="485775" y="252412"/>
                  </a:lnTo>
                  <a:lnTo>
                    <a:pt x="495300" y="230981"/>
                  </a:lnTo>
                  <a:lnTo>
                    <a:pt x="516732" y="204787"/>
                  </a:lnTo>
                  <a:lnTo>
                    <a:pt x="535782" y="180975"/>
                  </a:lnTo>
                  <a:lnTo>
                    <a:pt x="554832" y="159543"/>
                  </a:lnTo>
                  <a:lnTo>
                    <a:pt x="559594" y="142875"/>
                  </a:lnTo>
                  <a:lnTo>
                    <a:pt x="561975" y="128587"/>
                  </a:lnTo>
                  <a:lnTo>
                    <a:pt x="559594" y="116681"/>
                  </a:lnTo>
                  <a:lnTo>
                    <a:pt x="550069" y="102393"/>
                  </a:lnTo>
                  <a:lnTo>
                    <a:pt x="528638" y="80962"/>
                  </a:lnTo>
                  <a:lnTo>
                    <a:pt x="504825" y="69056"/>
                  </a:lnTo>
                  <a:lnTo>
                    <a:pt x="433388" y="50006"/>
                  </a:lnTo>
                  <a:lnTo>
                    <a:pt x="307182" y="26193"/>
                  </a:lnTo>
                  <a:lnTo>
                    <a:pt x="145257" y="7143"/>
                  </a:lnTo>
                  <a:lnTo>
                    <a:pt x="54769" y="0"/>
                  </a:lnTo>
                  <a:lnTo>
                    <a:pt x="28575" y="2381"/>
                  </a:lnTo>
                  <a:lnTo>
                    <a:pt x="11907" y="4762"/>
                  </a:lnTo>
                  <a:lnTo>
                    <a:pt x="7144" y="7143"/>
                  </a:lnTo>
                  <a:lnTo>
                    <a:pt x="2382" y="9525"/>
                  </a:lnTo>
                  <a:lnTo>
                    <a:pt x="0" y="26193"/>
                  </a:lnTo>
                  <a:lnTo>
                    <a:pt x="7144" y="42862"/>
                  </a:lnTo>
                  <a:lnTo>
                    <a:pt x="26194" y="61912"/>
                  </a:lnTo>
                  <a:lnTo>
                    <a:pt x="66675" y="85725"/>
                  </a:lnTo>
                  <a:lnTo>
                    <a:pt x="107157" y="114300"/>
                  </a:lnTo>
                  <a:lnTo>
                    <a:pt x="135732" y="135731"/>
                  </a:lnTo>
                  <a:lnTo>
                    <a:pt x="159544" y="161925"/>
                  </a:lnTo>
                  <a:lnTo>
                    <a:pt x="180975" y="195262"/>
                  </a:lnTo>
                  <a:lnTo>
                    <a:pt x="197644" y="233362"/>
                  </a:lnTo>
                  <a:lnTo>
                    <a:pt x="204788" y="276225"/>
                  </a:lnTo>
                  <a:cubicBezTo>
                    <a:pt x="205582" y="322262"/>
                    <a:pt x="206375" y="368300"/>
                    <a:pt x="207169" y="414337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5">
              <a:extLst>
                <a:ext uri="{FF2B5EF4-FFF2-40B4-BE49-F238E27FC236}">
                  <a16:creationId xmlns:a16="http://schemas.microsoft.com/office/drawing/2014/main" id="{2AC48AAD-5166-4FF4-BD8D-4D42492B2CB5}"/>
                </a:ext>
              </a:extLst>
            </p:cNvPr>
            <p:cNvSpPr/>
            <p:nvPr/>
          </p:nvSpPr>
          <p:spPr>
            <a:xfrm>
              <a:off x="4513263" y="1931988"/>
              <a:ext cx="2459037" cy="508000"/>
            </a:xfrm>
            <a:custGeom>
              <a:avLst/>
              <a:gdLst>
                <a:gd name="connsiteX0" fmla="*/ 1233487 w 2459831"/>
                <a:gd name="connsiteY0" fmla="*/ 342900 h 509587"/>
                <a:gd name="connsiteX1" fmla="*/ 1062037 w 2459831"/>
                <a:gd name="connsiteY1" fmla="*/ 371475 h 509587"/>
                <a:gd name="connsiteX2" fmla="*/ 876300 w 2459831"/>
                <a:gd name="connsiteY2" fmla="*/ 404812 h 509587"/>
                <a:gd name="connsiteX3" fmla="*/ 647700 w 2459831"/>
                <a:gd name="connsiteY3" fmla="*/ 450056 h 509587"/>
                <a:gd name="connsiteX4" fmla="*/ 450056 w 2459831"/>
                <a:gd name="connsiteY4" fmla="*/ 490537 h 509587"/>
                <a:gd name="connsiteX5" fmla="*/ 392906 w 2459831"/>
                <a:gd name="connsiteY5" fmla="*/ 500062 h 509587"/>
                <a:gd name="connsiteX6" fmla="*/ 347662 w 2459831"/>
                <a:gd name="connsiteY6" fmla="*/ 509587 h 509587"/>
                <a:gd name="connsiteX7" fmla="*/ 342900 w 2459831"/>
                <a:gd name="connsiteY7" fmla="*/ 509587 h 509587"/>
                <a:gd name="connsiteX8" fmla="*/ 323850 w 2459831"/>
                <a:gd name="connsiteY8" fmla="*/ 502444 h 509587"/>
                <a:gd name="connsiteX9" fmla="*/ 273844 w 2459831"/>
                <a:gd name="connsiteY9" fmla="*/ 473869 h 509587"/>
                <a:gd name="connsiteX10" fmla="*/ 192881 w 2459831"/>
                <a:gd name="connsiteY10" fmla="*/ 421481 h 509587"/>
                <a:gd name="connsiteX11" fmla="*/ 123825 w 2459831"/>
                <a:gd name="connsiteY11" fmla="*/ 369094 h 509587"/>
                <a:gd name="connsiteX12" fmla="*/ 80962 w 2459831"/>
                <a:gd name="connsiteY12" fmla="*/ 333375 h 509587"/>
                <a:gd name="connsiteX13" fmla="*/ 50006 w 2459831"/>
                <a:gd name="connsiteY13" fmla="*/ 302419 h 509587"/>
                <a:gd name="connsiteX14" fmla="*/ 23812 w 2459831"/>
                <a:gd name="connsiteY14" fmla="*/ 273844 h 509587"/>
                <a:gd name="connsiteX15" fmla="*/ 7144 w 2459831"/>
                <a:gd name="connsiteY15" fmla="*/ 247650 h 509587"/>
                <a:gd name="connsiteX16" fmla="*/ 0 w 2459831"/>
                <a:gd name="connsiteY16" fmla="*/ 223837 h 509587"/>
                <a:gd name="connsiteX17" fmla="*/ 2381 w 2459831"/>
                <a:gd name="connsiteY17" fmla="*/ 209550 h 509587"/>
                <a:gd name="connsiteX18" fmla="*/ 16669 w 2459831"/>
                <a:gd name="connsiteY18" fmla="*/ 200025 h 509587"/>
                <a:gd name="connsiteX19" fmla="*/ 26194 w 2459831"/>
                <a:gd name="connsiteY19" fmla="*/ 200025 h 509587"/>
                <a:gd name="connsiteX20" fmla="*/ 59531 w 2459831"/>
                <a:gd name="connsiteY20" fmla="*/ 211931 h 509587"/>
                <a:gd name="connsiteX21" fmla="*/ 116681 w 2459831"/>
                <a:gd name="connsiteY21" fmla="*/ 230981 h 509587"/>
                <a:gd name="connsiteX22" fmla="*/ 176212 w 2459831"/>
                <a:gd name="connsiteY22" fmla="*/ 250031 h 509587"/>
                <a:gd name="connsiteX23" fmla="*/ 245269 w 2459831"/>
                <a:gd name="connsiteY23" fmla="*/ 266700 h 509587"/>
                <a:gd name="connsiteX24" fmla="*/ 292894 w 2459831"/>
                <a:gd name="connsiteY24" fmla="*/ 278606 h 509587"/>
                <a:gd name="connsiteX25" fmla="*/ 338137 w 2459831"/>
                <a:gd name="connsiteY25" fmla="*/ 285750 h 509587"/>
                <a:gd name="connsiteX26" fmla="*/ 385762 w 2459831"/>
                <a:gd name="connsiteY26" fmla="*/ 288131 h 509587"/>
                <a:gd name="connsiteX27" fmla="*/ 450056 w 2459831"/>
                <a:gd name="connsiteY27" fmla="*/ 288131 h 509587"/>
                <a:gd name="connsiteX28" fmla="*/ 523875 w 2459831"/>
                <a:gd name="connsiteY28" fmla="*/ 283369 h 509587"/>
                <a:gd name="connsiteX29" fmla="*/ 626269 w 2459831"/>
                <a:gd name="connsiteY29" fmla="*/ 273844 h 509587"/>
                <a:gd name="connsiteX30" fmla="*/ 771525 w 2459831"/>
                <a:gd name="connsiteY30" fmla="*/ 252412 h 509587"/>
                <a:gd name="connsiteX31" fmla="*/ 888206 w 2459831"/>
                <a:gd name="connsiteY31" fmla="*/ 235744 h 509587"/>
                <a:gd name="connsiteX32" fmla="*/ 995362 w 2459831"/>
                <a:gd name="connsiteY32" fmla="*/ 219075 h 509587"/>
                <a:gd name="connsiteX33" fmla="*/ 1219200 w 2459831"/>
                <a:gd name="connsiteY33" fmla="*/ 180975 h 509587"/>
                <a:gd name="connsiteX34" fmla="*/ 1404937 w 2459831"/>
                <a:gd name="connsiteY34" fmla="*/ 159544 h 509587"/>
                <a:gd name="connsiteX35" fmla="*/ 1647825 w 2459831"/>
                <a:gd name="connsiteY35" fmla="*/ 128587 h 509587"/>
                <a:gd name="connsiteX36" fmla="*/ 1762125 w 2459831"/>
                <a:gd name="connsiteY36" fmla="*/ 111919 h 509587"/>
                <a:gd name="connsiteX37" fmla="*/ 1831181 w 2459831"/>
                <a:gd name="connsiteY37" fmla="*/ 83344 h 509587"/>
                <a:gd name="connsiteX38" fmla="*/ 1914525 w 2459831"/>
                <a:gd name="connsiteY38" fmla="*/ 47625 h 509587"/>
                <a:gd name="connsiteX39" fmla="*/ 2012156 w 2459831"/>
                <a:gd name="connsiteY39" fmla="*/ 7144 h 509587"/>
                <a:gd name="connsiteX40" fmla="*/ 2038350 w 2459831"/>
                <a:gd name="connsiteY40" fmla="*/ 0 h 509587"/>
                <a:gd name="connsiteX41" fmla="*/ 2064544 w 2459831"/>
                <a:gd name="connsiteY41" fmla="*/ 0 h 509587"/>
                <a:gd name="connsiteX42" fmla="*/ 2155031 w 2459831"/>
                <a:gd name="connsiteY42" fmla="*/ 7144 h 509587"/>
                <a:gd name="connsiteX43" fmla="*/ 2235994 w 2459831"/>
                <a:gd name="connsiteY43" fmla="*/ 23812 h 509587"/>
                <a:gd name="connsiteX44" fmla="*/ 2297906 w 2459831"/>
                <a:gd name="connsiteY44" fmla="*/ 45244 h 509587"/>
                <a:gd name="connsiteX45" fmla="*/ 2366962 w 2459831"/>
                <a:gd name="connsiteY45" fmla="*/ 76200 h 509587"/>
                <a:gd name="connsiteX46" fmla="*/ 2405062 w 2459831"/>
                <a:gd name="connsiteY46" fmla="*/ 100012 h 509587"/>
                <a:gd name="connsiteX47" fmla="*/ 2421731 w 2459831"/>
                <a:gd name="connsiteY47" fmla="*/ 114300 h 509587"/>
                <a:gd name="connsiteX48" fmla="*/ 2438400 w 2459831"/>
                <a:gd name="connsiteY48" fmla="*/ 133350 h 509587"/>
                <a:gd name="connsiteX49" fmla="*/ 2450306 w 2459831"/>
                <a:gd name="connsiteY49" fmla="*/ 152400 h 509587"/>
                <a:gd name="connsiteX50" fmla="*/ 2457450 w 2459831"/>
                <a:gd name="connsiteY50" fmla="*/ 166687 h 509587"/>
                <a:gd name="connsiteX51" fmla="*/ 2459831 w 2459831"/>
                <a:gd name="connsiteY51" fmla="*/ 190500 h 509587"/>
                <a:gd name="connsiteX52" fmla="*/ 2450306 w 2459831"/>
                <a:gd name="connsiteY52" fmla="*/ 214312 h 509587"/>
                <a:gd name="connsiteX53" fmla="*/ 2426494 w 2459831"/>
                <a:gd name="connsiteY53" fmla="*/ 235744 h 509587"/>
                <a:gd name="connsiteX54" fmla="*/ 2383631 w 2459831"/>
                <a:gd name="connsiteY54" fmla="*/ 257175 h 509587"/>
                <a:gd name="connsiteX55" fmla="*/ 2345531 w 2459831"/>
                <a:gd name="connsiteY55" fmla="*/ 266700 h 509587"/>
                <a:gd name="connsiteX56" fmla="*/ 2259806 w 2459831"/>
                <a:gd name="connsiteY56" fmla="*/ 273844 h 509587"/>
                <a:gd name="connsiteX57" fmla="*/ 2112169 w 2459831"/>
                <a:gd name="connsiteY57" fmla="*/ 285750 h 509587"/>
                <a:gd name="connsiteX58" fmla="*/ 1945481 w 2459831"/>
                <a:gd name="connsiteY58" fmla="*/ 292894 h 509587"/>
                <a:gd name="connsiteX59" fmla="*/ 1702594 w 2459831"/>
                <a:gd name="connsiteY59" fmla="*/ 307181 h 509587"/>
                <a:gd name="connsiteX60" fmla="*/ 1545431 w 2459831"/>
                <a:gd name="connsiteY60" fmla="*/ 311944 h 509587"/>
                <a:gd name="connsiteX61" fmla="*/ 1426369 w 2459831"/>
                <a:gd name="connsiteY61" fmla="*/ 314325 h 509587"/>
                <a:gd name="connsiteX62" fmla="*/ 1233487 w 2459831"/>
                <a:gd name="connsiteY62" fmla="*/ 342900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459831" h="509587">
                  <a:moveTo>
                    <a:pt x="1233487" y="342900"/>
                  </a:moveTo>
                  <a:lnTo>
                    <a:pt x="1062037" y="371475"/>
                  </a:lnTo>
                  <a:lnTo>
                    <a:pt x="876300" y="404812"/>
                  </a:lnTo>
                  <a:lnTo>
                    <a:pt x="647700" y="450056"/>
                  </a:lnTo>
                  <a:lnTo>
                    <a:pt x="450056" y="490537"/>
                  </a:lnTo>
                  <a:lnTo>
                    <a:pt x="392906" y="500062"/>
                  </a:lnTo>
                  <a:lnTo>
                    <a:pt x="347662" y="509587"/>
                  </a:lnTo>
                  <a:lnTo>
                    <a:pt x="342900" y="509587"/>
                  </a:lnTo>
                  <a:lnTo>
                    <a:pt x="323850" y="502444"/>
                  </a:lnTo>
                  <a:lnTo>
                    <a:pt x="273844" y="473869"/>
                  </a:lnTo>
                  <a:lnTo>
                    <a:pt x="192881" y="421481"/>
                  </a:lnTo>
                  <a:lnTo>
                    <a:pt x="123825" y="369094"/>
                  </a:lnTo>
                  <a:lnTo>
                    <a:pt x="80962" y="333375"/>
                  </a:lnTo>
                  <a:lnTo>
                    <a:pt x="50006" y="302419"/>
                  </a:lnTo>
                  <a:lnTo>
                    <a:pt x="23812" y="273844"/>
                  </a:lnTo>
                  <a:lnTo>
                    <a:pt x="7144" y="247650"/>
                  </a:lnTo>
                  <a:lnTo>
                    <a:pt x="0" y="223837"/>
                  </a:lnTo>
                  <a:lnTo>
                    <a:pt x="2381" y="209550"/>
                  </a:lnTo>
                  <a:lnTo>
                    <a:pt x="16669" y="200025"/>
                  </a:lnTo>
                  <a:lnTo>
                    <a:pt x="26194" y="200025"/>
                  </a:lnTo>
                  <a:lnTo>
                    <a:pt x="59531" y="211931"/>
                  </a:lnTo>
                  <a:lnTo>
                    <a:pt x="116681" y="230981"/>
                  </a:lnTo>
                  <a:lnTo>
                    <a:pt x="176212" y="250031"/>
                  </a:lnTo>
                  <a:lnTo>
                    <a:pt x="245269" y="266700"/>
                  </a:lnTo>
                  <a:lnTo>
                    <a:pt x="292894" y="278606"/>
                  </a:lnTo>
                  <a:lnTo>
                    <a:pt x="338137" y="285750"/>
                  </a:lnTo>
                  <a:lnTo>
                    <a:pt x="385762" y="288131"/>
                  </a:lnTo>
                  <a:lnTo>
                    <a:pt x="450056" y="288131"/>
                  </a:lnTo>
                  <a:lnTo>
                    <a:pt x="523875" y="283369"/>
                  </a:lnTo>
                  <a:lnTo>
                    <a:pt x="626269" y="273844"/>
                  </a:lnTo>
                  <a:lnTo>
                    <a:pt x="771525" y="252412"/>
                  </a:lnTo>
                  <a:lnTo>
                    <a:pt x="888206" y="235744"/>
                  </a:lnTo>
                  <a:lnTo>
                    <a:pt x="995362" y="219075"/>
                  </a:lnTo>
                  <a:lnTo>
                    <a:pt x="1219200" y="180975"/>
                  </a:lnTo>
                  <a:lnTo>
                    <a:pt x="1404937" y="159544"/>
                  </a:lnTo>
                  <a:lnTo>
                    <a:pt x="1647825" y="128587"/>
                  </a:lnTo>
                  <a:lnTo>
                    <a:pt x="1762125" y="111919"/>
                  </a:lnTo>
                  <a:lnTo>
                    <a:pt x="1831181" y="83344"/>
                  </a:lnTo>
                  <a:lnTo>
                    <a:pt x="1914525" y="47625"/>
                  </a:lnTo>
                  <a:lnTo>
                    <a:pt x="2012156" y="7144"/>
                  </a:lnTo>
                  <a:lnTo>
                    <a:pt x="2038350" y="0"/>
                  </a:lnTo>
                  <a:lnTo>
                    <a:pt x="2064544" y="0"/>
                  </a:lnTo>
                  <a:lnTo>
                    <a:pt x="2155031" y="7144"/>
                  </a:lnTo>
                  <a:lnTo>
                    <a:pt x="2235994" y="23812"/>
                  </a:lnTo>
                  <a:lnTo>
                    <a:pt x="2297906" y="45244"/>
                  </a:lnTo>
                  <a:lnTo>
                    <a:pt x="2366962" y="76200"/>
                  </a:lnTo>
                  <a:lnTo>
                    <a:pt x="2405062" y="100012"/>
                  </a:lnTo>
                  <a:lnTo>
                    <a:pt x="2421731" y="114300"/>
                  </a:lnTo>
                  <a:lnTo>
                    <a:pt x="2438400" y="133350"/>
                  </a:lnTo>
                  <a:lnTo>
                    <a:pt x="2450306" y="152400"/>
                  </a:lnTo>
                  <a:lnTo>
                    <a:pt x="2457450" y="166687"/>
                  </a:lnTo>
                  <a:lnTo>
                    <a:pt x="2459831" y="190500"/>
                  </a:lnTo>
                  <a:lnTo>
                    <a:pt x="2450306" y="214312"/>
                  </a:lnTo>
                  <a:lnTo>
                    <a:pt x="2426494" y="235744"/>
                  </a:lnTo>
                  <a:lnTo>
                    <a:pt x="2383631" y="257175"/>
                  </a:lnTo>
                  <a:lnTo>
                    <a:pt x="2345531" y="266700"/>
                  </a:lnTo>
                  <a:cubicBezTo>
                    <a:pt x="2316962" y="269149"/>
                    <a:pt x="2288480" y="273844"/>
                    <a:pt x="2259806" y="273844"/>
                  </a:cubicBezTo>
                  <a:lnTo>
                    <a:pt x="2112169" y="285750"/>
                  </a:lnTo>
                  <a:lnTo>
                    <a:pt x="1945481" y="292894"/>
                  </a:lnTo>
                  <a:lnTo>
                    <a:pt x="1702594" y="307181"/>
                  </a:lnTo>
                  <a:lnTo>
                    <a:pt x="1545431" y="311944"/>
                  </a:lnTo>
                  <a:lnTo>
                    <a:pt x="1426369" y="314325"/>
                  </a:lnTo>
                  <a:lnTo>
                    <a:pt x="1233487" y="3429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6">
              <a:extLst>
                <a:ext uri="{FF2B5EF4-FFF2-40B4-BE49-F238E27FC236}">
                  <a16:creationId xmlns:a16="http://schemas.microsoft.com/office/drawing/2014/main" id="{BE5D28A6-2028-49EC-9378-6370F09701AD}"/>
                </a:ext>
              </a:extLst>
            </p:cNvPr>
            <p:cNvSpPr/>
            <p:nvPr/>
          </p:nvSpPr>
          <p:spPr>
            <a:xfrm>
              <a:off x="4965700" y="2325688"/>
              <a:ext cx="411163" cy="723900"/>
            </a:xfrm>
            <a:custGeom>
              <a:avLst/>
              <a:gdLst>
                <a:gd name="connsiteX0" fmla="*/ 142875 w 411957"/>
                <a:gd name="connsiteY0" fmla="*/ 438150 h 723900"/>
                <a:gd name="connsiteX1" fmla="*/ 85725 w 411957"/>
                <a:gd name="connsiteY1" fmla="*/ 273844 h 723900"/>
                <a:gd name="connsiteX2" fmla="*/ 35719 w 411957"/>
                <a:gd name="connsiteY2" fmla="*/ 130969 h 723900"/>
                <a:gd name="connsiteX3" fmla="*/ 0 w 411957"/>
                <a:gd name="connsiteY3" fmla="*/ 35719 h 723900"/>
                <a:gd name="connsiteX4" fmla="*/ 200025 w 411957"/>
                <a:gd name="connsiteY4" fmla="*/ 0 h 723900"/>
                <a:gd name="connsiteX5" fmla="*/ 271463 w 411957"/>
                <a:gd name="connsiteY5" fmla="*/ 166688 h 723900"/>
                <a:gd name="connsiteX6" fmla="*/ 359569 w 411957"/>
                <a:gd name="connsiteY6" fmla="*/ 390525 h 723900"/>
                <a:gd name="connsiteX7" fmla="*/ 378619 w 411957"/>
                <a:gd name="connsiteY7" fmla="*/ 442913 h 723900"/>
                <a:gd name="connsiteX8" fmla="*/ 388144 w 411957"/>
                <a:gd name="connsiteY8" fmla="*/ 483394 h 723900"/>
                <a:gd name="connsiteX9" fmla="*/ 397669 w 411957"/>
                <a:gd name="connsiteY9" fmla="*/ 533400 h 723900"/>
                <a:gd name="connsiteX10" fmla="*/ 411957 w 411957"/>
                <a:gd name="connsiteY10" fmla="*/ 697707 h 723900"/>
                <a:gd name="connsiteX11" fmla="*/ 235744 w 411957"/>
                <a:gd name="connsiteY11" fmla="*/ 723900 h 723900"/>
                <a:gd name="connsiteX12" fmla="*/ 188119 w 411957"/>
                <a:gd name="connsiteY12" fmla="*/ 571500 h 723900"/>
                <a:gd name="connsiteX13" fmla="*/ 142875 w 411957"/>
                <a:gd name="connsiteY13" fmla="*/ 438150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1957" h="723900">
                  <a:moveTo>
                    <a:pt x="142875" y="438150"/>
                  </a:moveTo>
                  <a:lnTo>
                    <a:pt x="85725" y="273844"/>
                  </a:lnTo>
                  <a:lnTo>
                    <a:pt x="35719" y="130969"/>
                  </a:lnTo>
                  <a:lnTo>
                    <a:pt x="0" y="35719"/>
                  </a:lnTo>
                  <a:lnTo>
                    <a:pt x="200025" y="0"/>
                  </a:lnTo>
                  <a:lnTo>
                    <a:pt x="271463" y="166688"/>
                  </a:lnTo>
                  <a:lnTo>
                    <a:pt x="359569" y="390525"/>
                  </a:lnTo>
                  <a:lnTo>
                    <a:pt x="378619" y="442913"/>
                  </a:lnTo>
                  <a:lnTo>
                    <a:pt x="388144" y="483394"/>
                  </a:lnTo>
                  <a:lnTo>
                    <a:pt x="397669" y="533400"/>
                  </a:lnTo>
                  <a:lnTo>
                    <a:pt x="411957" y="697707"/>
                  </a:lnTo>
                  <a:lnTo>
                    <a:pt x="235744" y="723900"/>
                  </a:lnTo>
                  <a:lnTo>
                    <a:pt x="188119" y="571500"/>
                  </a:lnTo>
                  <a:lnTo>
                    <a:pt x="142875" y="4381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7">
              <a:extLst>
                <a:ext uri="{FF2B5EF4-FFF2-40B4-BE49-F238E27FC236}">
                  <a16:creationId xmlns:a16="http://schemas.microsoft.com/office/drawing/2014/main" id="{E259FC2A-5F8A-4C43-AC9D-338D2D958CC8}"/>
                </a:ext>
              </a:extLst>
            </p:cNvPr>
            <p:cNvSpPr/>
            <p:nvPr/>
          </p:nvSpPr>
          <p:spPr>
            <a:xfrm>
              <a:off x="5900738" y="2198688"/>
              <a:ext cx="455612" cy="746125"/>
            </a:xfrm>
            <a:custGeom>
              <a:avLst/>
              <a:gdLst>
                <a:gd name="connsiteX0" fmla="*/ 128587 w 454818"/>
                <a:gd name="connsiteY0" fmla="*/ 416719 h 747712"/>
                <a:gd name="connsiteX1" fmla="*/ 133350 w 454818"/>
                <a:gd name="connsiteY1" fmla="*/ 321469 h 747712"/>
                <a:gd name="connsiteX2" fmla="*/ 135731 w 454818"/>
                <a:gd name="connsiteY2" fmla="*/ 235744 h 747712"/>
                <a:gd name="connsiteX3" fmla="*/ 133350 w 454818"/>
                <a:gd name="connsiteY3" fmla="*/ 185737 h 747712"/>
                <a:gd name="connsiteX4" fmla="*/ 128587 w 454818"/>
                <a:gd name="connsiteY4" fmla="*/ 159544 h 747712"/>
                <a:gd name="connsiteX5" fmla="*/ 114300 w 454818"/>
                <a:gd name="connsiteY5" fmla="*/ 128587 h 747712"/>
                <a:gd name="connsiteX6" fmla="*/ 85725 w 454818"/>
                <a:gd name="connsiteY6" fmla="*/ 88106 h 747712"/>
                <a:gd name="connsiteX7" fmla="*/ 57150 w 454818"/>
                <a:gd name="connsiteY7" fmla="*/ 57150 h 747712"/>
                <a:gd name="connsiteX8" fmla="*/ 0 w 454818"/>
                <a:gd name="connsiteY8" fmla="*/ 2381 h 747712"/>
                <a:gd name="connsiteX9" fmla="*/ 147637 w 454818"/>
                <a:gd name="connsiteY9" fmla="*/ 0 h 747712"/>
                <a:gd name="connsiteX10" fmla="*/ 252412 w 454818"/>
                <a:gd name="connsiteY10" fmla="*/ 66675 h 747712"/>
                <a:gd name="connsiteX11" fmla="*/ 333375 w 454818"/>
                <a:gd name="connsiteY11" fmla="*/ 123825 h 747712"/>
                <a:gd name="connsiteX12" fmla="*/ 400050 w 454818"/>
                <a:gd name="connsiteY12" fmla="*/ 176212 h 747712"/>
                <a:gd name="connsiteX13" fmla="*/ 435768 w 454818"/>
                <a:gd name="connsiteY13" fmla="*/ 207169 h 747712"/>
                <a:gd name="connsiteX14" fmla="*/ 447675 w 454818"/>
                <a:gd name="connsiteY14" fmla="*/ 221456 h 747712"/>
                <a:gd name="connsiteX15" fmla="*/ 452437 w 454818"/>
                <a:gd name="connsiteY15" fmla="*/ 233362 h 747712"/>
                <a:gd name="connsiteX16" fmla="*/ 454818 w 454818"/>
                <a:gd name="connsiteY16" fmla="*/ 252412 h 747712"/>
                <a:gd name="connsiteX17" fmla="*/ 447675 w 454818"/>
                <a:gd name="connsiteY17" fmla="*/ 280987 h 747712"/>
                <a:gd name="connsiteX18" fmla="*/ 431006 w 454818"/>
                <a:gd name="connsiteY18" fmla="*/ 316706 h 747712"/>
                <a:gd name="connsiteX19" fmla="*/ 404812 w 454818"/>
                <a:gd name="connsiteY19" fmla="*/ 352425 h 747712"/>
                <a:gd name="connsiteX20" fmla="*/ 383381 w 454818"/>
                <a:gd name="connsiteY20" fmla="*/ 388144 h 747712"/>
                <a:gd name="connsiteX21" fmla="*/ 347662 w 454818"/>
                <a:gd name="connsiteY21" fmla="*/ 469106 h 747712"/>
                <a:gd name="connsiteX22" fmla="*/ 307181 w 454818"/>
                <a:gd name="connsiteY22" fmla="*/ 581025 h 747712"/>
                <a:gd name="connsiteX23" fmla="*/ 245268 w 454818"/>
                <a:gd name="connsiteY23" fmla="*/ 742950 h 747712"/>
                <a:gd name="connsiteX24" fmla="*/ 111918 w 454818"/>
                <a:gd name="connsiteY24" fmla="*/ 747712 h 747712"/>
                <a:gd name="connsiteX25" fmla="*/ 116681 w 454818"/>
                <a:gd name="connsiteY25" fmla="*/ 600075 h 747712"/>
                <a:gd name="connsiteX26" fmla="*/ 128587 w 454818"/>
                <a:gd name="connsiteY26" fmla="*/ 416719 h 7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4818" h="747712">
                  <a:moveTo>
                    <a:pt x="128587" y="416719"/>
                  </a:moveTo>
                  <a:lnTo>
                    <a:pt x="133350" y="321469"/>
                  </a:lnTo>
                  <a:cubicBezTo>
                    <a:pt x="134144" y="292894"/>
                    <a:pt x="134937" y="264319"/>
                    <a:pt x="135731" y="235744"/>
                  </a:cubicBezTo>
                  <a:lnTo>
                    <a:pt x="133350" y="185737"/>
                  </a:lnTo>
                  <a:lnTo>
                    <a:pt x="128587" y="159544"/>
                  </a:lnTo>
                  <a:lnTo>
                    <a:pt x="114300" y="128587"/>
                  </a:lnTo>
                  <a:lnTo>
                    <a:pt x="85725" y="88106"/>
                  </a:lnTo>
                  <a:lnTo>
                    <a:pt x="57150" y="57150"/>
                  </a:lnTo>
                  <a:lnTo>
                    <a:pt x="0" y="2381"/>
                  </a:lnTo>
                  <a:lnTo>
                    <a:pt x="147637" y="0"/>
                  </a:lnTo>
                  <a:lnTo>
                    <a:pt x="252412" y="66675"/>
                  </a:lnTo>
                  <a:lnTo>
                    <a:pt x="333375" y="123825"/>
                  </a:lnTo>
                  <a:lnTo>
                    <a:pt x="400050" y="176212"/>
                  </a:lnTo>
                  <a:lnTo>
                    <a:pt x="435768" y="207169"/>
                  </a:lnTo>
                  <a:lnTo>
                    <a:pt x="447675" y="221456"/>
                  </a:lnTo>
                  <a:lnTo>
                    <a:pt x="452437" y="233362"/>
                  </a:lnTo>
                  <a:lnTo>
                    <a:pt x="454818" y="252412"/>
                  </a:lnTo>
                  <a:lnTo>
                    <a:pt x="447675" y="280987"/>
                  </a:lnTo>
                  <a:lnTo>
                    <a:pt x="431006" y="316706"/>
                  </a:lnTo>
                  <a:lnTo>
                    <a:pt x="404812" y="352425"/>
                  </a:lnTo>
                  <a:lnTo>
                    <a:pt x="383381" y="388144"/>
                  </a:lnTo>
                  <a:lnTo>
                    <a:pt x="347662" y="469106"/>
                  </a:lnTo>
                  <a:lnTo>
                    <a:pt x="307181" y="581025"/>
                  </a:lnTo>
                  <a:lnTo>
                    <a:pt x="245268" y="742950"/>
                  </a:lnTo>
                  <a:lnTo>
                    <a:pt x="111918" y="747712"/>
                  </a:lnTo>
                  <a:lnTo>
                    <a:pt x="116681" y="600075"/>
                  </a:lnTo>
                  <a:lnTo>
                    <a:pt x="128587" y="4167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8">
              <a:extLst>
                <a:ext uri="{FF2B5EF4-FFF2-40B4-BE49-F238E27FC236}">
                  <a16:creationId xmlns:a16="http://schemas.microsoft.com/office/drawing/2014/main" id="{E2F45C57-FA0A-4A8D-9891-B9F8D17584F7}"/>
                </a:ext>
              </a:extLst>
            </p:cNvPr>
            <p:cNvSpPr/>
            <p:nvPr/>
          </p:nvSpPr>
          <p:spPr>
            <a:xfrm>
              <a:off x="4144963" y="2713038"/>
              <a:ext cx="3227387" cy="555625"/>
            </a:xfrm>
            <a:custGeom>
              <a:avLst/>
              <a:gdLst>
                <a:gd name="connsiteX0" fmla="*/ 1670234 w 3226828"/>
                <a:gd name="connsiteY0" fmla="*/ 332989 h 554982"/>
                <a:gd name="connsiteX1" fmla="*/ 1432384 w 3226828"/>
                <a:gd name="connsiteY1" fmla="*/ 362060 h 554982"/>
                <a:gd name="connsiteX2" fmla="*/ 1236819 w 3226828"/>
                <a:gd name="connsiteY2" fmla="*/ 388487 h 554982"/>
                <a:gd name="connsiteX3" fmla="*/ 1043896 w 3226828"/>
                <a:gd name="connsiteY3" fmla="*/ 420201 h 554982"/>
                <a:gd name="connsiteX4" fmla="*/ 922329 w 3226828"/>
                <a:gd name="connsiteY4" fmla="*/ 441343 h 554982"/>
                <a:gd name="connsiteX5" fmla="*/ 803404 w 3226828"/>
                <a:gd name="connsiteY5" fmla="*/ 470413 h 554982"/>
                <a:gd name="connsiteX6" fmla="*/ 650123 w 3226828"/>
                <a:gd name="connsiteY6" fmla="*/ 510055 h 554982"/>
                <a:gd name="connsiteX7" fmla="*/ 547055 w 3226828"/>
                <a:gd name="connsiteY7" fmla="*/ 541768 h 554982"/>
                <a:gd name="connsiteX8" fmla="*/ 504770 w 3226828"/>
                <a:gd name="connsiteY8" fmla="*/ 554982 h 554982"/>
                <a:gd name="connsiteX9" fmla="*/ 465129 w 3226828"/>
                <a:gd name="connsiteY9" fmla="*/ 549697 h 554982"/>
                <a:gd name="connsiteX10" fmla="*/ 385845 w 3226828"/>
                <a:gd name="connsiteY10" fmla="*/ 533840 h 554982"/>
                <a:gd name="connsiteX11" fmla="*/ 327704 w 3226828"/>
                <a:gd name="connsiteY11" fmla="*/ 517983 h 554982"/>
                <a:gd name="connsiteX12" fmla="*/ 285420 w 3226828"/>
                <a:gd name="connsiteY12" fmla="*/ 499484 h 554982"/>
                <a:gd name="connsiteX13" fmla="*/ 227279 w 3226828"/>
                <a:gd name="connsiteY13" fmla="*/ 470413 h 554982"/>
                <a:gd name="connsiteX14" fmla="*/ 169138 w 3226828"/>
                <a:gd name="connsiteY14" fmla="*/ 436057 h 554982"/>
                <a:gd name="connsiteX15" fmla="*/ 118925 w 3226828"/>
                <a:gd name="connsiteY15" fmla="*/ 401701 h 554982"/>
                <a:gd name="connsiteX16" fmla="*/ 73998 w 3226828"/>
                <a:gd name="connsiteY16" fmla="*/ 364702 h 554982"/>
                <a:gd name="connsiteX17" fmla="*/ 29071 w 3226828"/>
                <a:gd name="connsiteY17" fmla="*/ 322418 h 554982"/>
                <a:gd name="connsiteX18" fmla="*/ 18500 w 3226828"/>
                <a:gd name="connsiteY18" fmla="*/ 309204 h 554982"/>
                <a:gd name="connsiteX19" fmla="*/ 7929 w 3226828"/>
                <a:gd name="connsiteY19" fmla="*/ 293348 h 554982"/>
                <a:gd name="connsiteX20" fmla="*/ 0 w 3226828"/>
                <a:gd name="connsiteY20" fmla="*/ 269563 h 554982"/>
                <a:gd name="connsiteX21" fmla="*/ 5286 w 3226828"/>
                <a:gd name="connsiteY21" fmla="*/ 256349 h 554982"/>
                <a:gd name="connsiteX22" fmla="*/ 21143 w 3226828"/>
                <a:gd name="connsiteY22" fmla="*/ 251063 h 554982"/>
                <a:gd name="connsiteX23" fmla="*/ 44928 w 3226828"/>
                <a:gd name="connsiteY23" fmla="*/ 258991 h 554982"/>
                <a:gd name="connsiteX24" fmla="*/ 124211 w 3226828"/>
                <a:gd name="connsiteY24" fmla="*/ 288062 h 554982"/>
                <a:gd name="connsiteX25" fmla="*/ 214065 w 3226828"/>
                <a:gd name="connsiteY25" fmla="*/ 317133 h 554982"/>
                <a:gd name="connsiteX26" fmla="*/ 277492 w 3226828"/>
                <a:gd name="connsiteY26" fmla="*/ 330346 h 554982"/>
                <a:gd name="connsiteX27" fmla="*/ 348847 w 3226828"/>
                <a:gd name="connsiteY27" fmla="*/ 335632 h 554982"/>
                <a:gd name="connsiteX28" fmla="*/ 393774 w 3226828"/>
                <a:gd name="connsiteY28" fmla="*/ 335632 h 554982"/>
                <a:gd name="connsiteX29" fmla="*/ 510056 w 3226828"/>
                <a:gd name="connsiteY29" fmla="*/ 317133 h 554982"/>
                <a:gd name="connsiteX30" fmla="*/ 742620 w 3226828"/>
                <a:gd name="connsiteY30" fmla="*/ 277491 h 554982"/>
                <a:gd name="connsiteX31" fmla="*/ 1041254 w 3226828"/>
                <a:gd name="connsiteY31" fmla="*/ 216707 h 554982"/>
                <a:gd name="connsiteX32" fmla="*/ 1292317 w 3226828"/>
                <a:gd name="connsiteY32" fmla="*/ 187637 h 554982"/>
                <a:gd name="connsiteX33" fmla="*/ 1556595 w 3226828"/>
                <a:gd name="connsiteY33" fmla="*/ 153280 h 554982"/>
                <a:gd name="connsiteX34" fmla="*/ 1900155 w 3226828"/>
                <a:gd name="connsiteY34" fmla="*/ 105711 h 554982"/>
                <a:gd name="connsiteX35" fmla="*/ 2005866 w 3226828"/>
                <a:gd name="connsiteY35" fmla="*/ 108353 h 554982"/>
                <a:gd name="connsiteX36" fmla="*/ 2227859 w 3226828"/>
                <a:gd name="connsiteY36" fmla="*/ 89854 h 554982"/>
                <a:gd name="connsiteX37" fmla="*/ 2489494 w 3226828"/>
                <a:gd name="connsiteY37" fmla="*/ 63426 h 554982"/>
                <a:gd name="connsiteX38" fmla="*/ 2579348 w 3226828"/>
                <a:gd name="connsiteY38" fmla="*/ 44927 h 554982"/>
                <a:gd name="connsiteX39" fmla="*/ 2756414 w 3226828"/>
                <a:gd name="connsiteY39" fmla="*/ 0 h 554982"/>
                <a:gd name="connsiteX40" fmla="*/ 2764343 w 3226828"/>
                <a:gd name="connsiteY40" fmla="*/ 0 h 554982"/>
                <a:gd name="connsiteX41" fmla="*/ 2814555 w 3226828"/>
                <a:gd name="connsiteY41" fmla="*/ 7928 h 554982"/>
                <a:gd name="connsiteX42" fmla="*/ 2899124 w 3226828"/>
                <a:gd name="connsiteY42" fmla="*/ 26427 h 554982"/>
                <a:gd name="connsiteX43" fmla="*/ 2981050 w 3226828"/>
                <a:gd name="connsiteY43" fmla="*/ 52855 h 554982"/>
                <a:gd name="connsiteX44" fmla="*/ 3052405 w 3226828"/>
                <a:gd name="connsiteY44" fmla="*/ 79283 h 554982"/>
                <a:gd name="connsiteX45" fmla="*/ 3129045 w 3226828"/>
                <a:gd name="connsiteY45" fmla="*/ 116282 h 554982"/>
                <a:gd name="connsiteX46" fmla="*/ 3171330 w 3226828"/>
                <a:gd name="connsiteY46" fmla="*/ 142709 h 554982"/>
                <a:gd name="connsiteX47" fmla="*/ 3192472 w 3226828"/>
                <a:gd name="connsiteY47" fmla="*/ 158566 h 554982"/>
                <a:gd name="connsiteX48" fmla="*/ 3208329 w 3226828"/>
                <a:gd name="connsiteY48" fmla="*/ 171780 h 554982"/>
                <a:gd name="connsiteX49" fmla="*/ 3218900 w 3226828"/>
                <a:gd name="connsiteY49" fmla="*/ 190279 h 554982"/>
                <a:gd name="connsiteX50" fmla="*/ 3224185 w 3226828"/>
                <a:gd name="connsiteY50" fmla="*/ 211422 h 554982"/>
                <a:gd name="connsiteX51" fmla="*/ 3226828 w 3226828"/>
                <a:gd name="connsiteY51" fmla="*/ 229921 h 554982"/>
                <a:gd name="connsiteX52" fmla="*/ 3221543 w 3226828"/>
                <a:gd name="connsiteY52" fmla="*/ 251063 h 554982"/>
                <a:gd name="connsiteX53" fmla="*/ 3203043 w 3226828"/>
                <a:gd name="connsiteY53" fmla="*/ 272205 h 554982"/>
                <a:gd name="connsiteX54" fmla="*/ 3176615 w 3226828"/>
                <a:gd name="connsiteY54" fmla="*/ 290705 h 554982"/>
                <a:gd name="connsiteX55" fmla="*/ 3129045 w 3226828"/>
                <a:gd name="connsiteY55" fmla="*/ 306561 h 554982"/>
                <a:gd name="connsiteX56" fmla="*/ 3084118 w 3226828"/>
                <a:gd name="connsiteY56" fmla="*/ 309204 h 554982"/>
                <a:gd name="connsiteX57" fmla="*/ 2991621 w 3226828"/>
                <a:gd name="connsiteY57" fmla="*/ 301276 h 554982"/>
                <a:gd name="connsiteX58" fmla="*/ 2814555 w 3226828"/>
                <a:gd name="connsiteY58" fmla="*/ 290705 h 554982"/>
                <a:gd name="connsiteX59" fmla="*/ 2600491 w 3226828"/>
                <a:gd name="connsiteY59" fmla="*/ 288062 h 554982"/>
                <a:gd name="connsiteX60" fmla="*/ 2370569 w 3226828"/>
                <a:gd name="connsiteY60" fmla="*/ 288062 h 554982"/>
                <a:gd name="connsiteX61" fmla="*/ 2050793 w 3226828"/>
                <a:gd name="connsiteY61" fmla="*/ 298633 h 554982"/>
                <a:gd name="connsiteX62" fmla="*/ 1670234 w 3226828"/>
                <a:gd name="connsiteY62" fmla="*/ 332989 h 55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226828" h="554982">
                  <a:moveTo>
                    <a:pt x="1670234" y="332989"/>
                  </a:moveTo>
                  <a:lnTo>
                    <a:pt x="1432384" y="362060"/>
                  </a:lnTo>
                  <a:lnTo>
                    <a:pt x="1236819" y="388487"/>
                  </a:lnTo>
                  <a:lnTo>
                    <a:pt x="1043896" y="420201"/>
                  </a:lnTo>
                  <a:lnTo>
                    <a:pt x="922329" y="441343"/>
                  </a:lnTo>
                  <a:lnTo>
                    <a:pt x="803404" y="470413"/>
                  </a:lnTo>
                  <a:lnTo>
                    <a:pt x="650123" y="510055"/>
                  </a:lnTo>
                  <a:lnTo>
                    <a:pt x="547055" y="541768"/>
                  </a:lnTo>
                  <a:lnTo>
                    <a:pt x="504770" y="554982"/>
                  </a:lnTo>
                  <a:lnTo>
                    <a:pt x="465129" y="549697"/>
                  </a:lnTo>
                  <a:lnTo>
                    <a:pt x="385845" y="533840"/>
                  </a:lnTo>
                  <a:lnTo>
                    <a:pt x="327704" y="517983"/>
                  </a:lnTo>
                  <a:lnTo>
                    <a:pt x="285420" y="499484"/>
                  </a:lnTo>
                  <a:lnTo>
                    <a:pt x="227279" y="470413"/>
                  </a:lnTo>
                  <a:lnTo>
                    <a:pt x="169138" y="436057"/>
                  </a:lnTo>
                  <a:lnTo>
                    <a:pt x="118925" y="401701"/>
                  </a:lnTo>
                  <a:lnTo>
                    <a:pt x="73998" y="364702"/>
                  </a:lnTo>
                  <a:lnTo>
                    <a:pt x="29071" y="322418"/>
                  </a:lnTo>
                  <a:lnTo>
                    <a:pt x="18500" y="309204"/>
                  </a:lnTo>
                  <a:lnTo>
                    <a:pt x="7929" y="293348"/>
                  </a:lnTo>
                  <a:lnTo>
                    <a:pt x="0" y="269563"/>
                  </a:lnTo>
                  <a:lnTo>
                    <a:pt x="5286" y="256349"/>
                  </a:lnTo>
                  <a:lnTo>
                    <a:pt x="21143" y="251063"/>
                  </a:lnTo>
                  <a:lnTo>
                    <a:pt x="44928" y="258991"/>
                  </a:lnTo>
                  <a:lnTo>
                    <a:pt x="124211" y="288062"/>
                  </a:lnTo>
                  <a:lnTo>
                    <a:pt x="214065" y="317133"/>
                  </a:lnTo>
                  <a:lnTo>
                    <a:pt x="277492" y="330346"/>
                  </a:lnTo>
                  <a:lnTo>
                    <a:pt x="348847" y="335632"/>
                  </a:lnTo>
                  <a:lnTo>
                    <a:pt x="393774" y="335632"/>
                  </a:lnTo>
                  <a:lnTo>
                    <a:pt x="510056" y="317133"/>
                  </a:lnTo>
                  <a:lnTo>
                    <a:pt x="742620" y="277491"/>
                  </a:lnTo>
                  <a:lnTo>
                    <a:pt x="1041254" y="216707"/>
                  </a:lnTo>
                  <a:lnTo>
                    <a:pt x="1292317" y="187637"/>
                  </a:lnTo>
                  <a:lnTo>
                    <a:pt x="1556595" y="153280"/>
                  </a:lnTo>
                  <a:lnTo>
                    <a:pt x="1900155" y="105711"/>
                  </a:lnTo>
                  <a:lnTo>
                    <a:pt x="2005866" y="108353"/>
                  </a:lnTo>
                  <a:lnTo>
                    <a:pt x="2227859" y="89854"/>
                  </a:lnTo>
                  <a:lnTo>
                    <a:pt x="2489494" y="63426"/>
                  </a:lnTo>
                  <a:lnTo>
                    <a:pt x="2579348" y="44927"/>
                  </a:lnTo>
                  <a:lnTo>
                    <a:pt x="2756414" y="0"/>
                  </a:lnTo>
                  <a:lnTo>
                    <a:pt x="2764343" y="0"/>
                  </a:lnTo>
                  <a:lnTo>
                    <a:pt x="2814555" y="7928"/>
                  </a:lnTo>
                  <a:lnTo>
                    <a:pt x="2899124" y="26427"/>
                  </a:lnTo>
                  <a:lnTo>
                    <a:pt x="2981050" y="52855"/>
                  </a:lnTo>
                  <a:lnTo>
                    <a:pt x="3052405" y="79283"/>
                  </a:lnTo>
                  <a:lnTo>
                    <a:pt x="3129045" y="116282"/>
                  </a:lnTo>
                  <a:lnTo>
                    <a:pt x="3171330" y="142709"/>
                  </a:lnTo>
                  <a:lnTo>
                    <a:pt x="3192472" y="158566"/>
                  </a:lnTo>
                  <a:lnTo>
                    <a:pt x="3208329" y="171780"/>
                  </a:lnTo>
                  <a:lnTo>
                    <a:pt x="3218900" y="190279"/>
                  </a:lnTo>
                  <a:lnTo>
                    <a:pt x="3224185" y="211422"/>
                  </a:lnTo>
                  <a:lnTo>
                    <a:pt x="3226828" y="229921"/>
                  </a:lnTo>
                  <a:lnTo>
                    <a:pt x="3221543" y="251063"/>
                  </a:lnTo>
                  <a:lnTo>
                    <a:pt x="3203043" y="272205"/>
                  </a:lnTo>
                  <a:lnTo>
                    <a:pt x="3176615" y="290705"/>
                  </a:lnTo>
                  <a:lnTo>
                    <a:pt x="3129045" y="306561"/>
                  </a:lnTo>
                  <a:lnTo>
                    <a:pt x="3084118" y="309204"/>
                  </a:lnTo>
                  <a:lnTo>
                    <a:pt x="2991621" y="301276"/>
                  </a:lnTo>
                  <a:lnTo>
                    <a:pt x="2814555" y="290705"/>
                  </a:lnTo>
                  <a:lnTo>
                    <a:pt x="2600491" y="288062"/>
                  </a:lnTo>
                  <a:lnTo>
                    <a:pt x="2370569" y="288062"/>
                  </a:lnTo>
                  <a:lnTo>
                    <a:pt x="2050793" y="298633"/>
                  </a:lnTo>
                  <a:lnTo>
                    <a:pt x="1670234" y="33298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9">
              <a:extLst>
                <a:ext uri="{FF2B5EF4-FFF2-40B4-BE49-F238E27FC236}">
                  <a16:creationId xmlns:a16="http://schemas.microsoft.com/office/drawing/2014/main" id="{83E3AD21-C183-4E62-A068-1BC53762DEE7}"/>
                </a:ext>
              </a:extLst>
            </p:cNvPr>
            <p:cNvSpPr/>
            <p:nvPr/>
          </p:nvSpPr>
          <p:spPr>
            <a:xfrm>
              <a:off x="4557713" y="3529013"/>
              <a:ext cx="517525" cy="1301750"/>
            </a:xfrm>
            <a:custGeom>
              <a:avLst/>
              <a:gdLst>
                <a:gd name="connsiteX0" fmla="*/ 242887 w 516731"/>
                <a:gd name="connsiteY0" fmla="*/ 716756 h 1302543"/>
                <a:gd name="connsiteX1" fmla="*/ 233362 w 516731"/>
                <a:gd name="connsiteY1" fmla="*/ 628650 h 1302543"/>
                <a:gd name="connsiteX2" fmla="*/ 219075 w 516731"/>
                <a:gd name="connsiteY2" fmla="*/ 514350 h 1302543"/>
                <a:gd name="connsiteX3" fmla="*/ 202406 w 516731"/>
                <a:gd name="connsiteY3" fmla="*/ 419100 h 1302543"/>
                <a:gd name="connsiteX4" fmla="*/ 188118 w 516731"/>
                <a:gd name="connsiteY4" fmla="*/ 328612 h 1302543"/>
                <a:gd name="connsiteX5" fmla="*/ 178593 w 516731"/>
                <a:gd name="connsiteY5" fmla="*/ 283368 h 1302543"/>
                <a:gd name="connsiteX6" fmla="*/ 169068 w 516731"/>
                <a:gd name="connsiteY6" fmla="*/ 245268 h 1302543"/>
                <a:gd name="connsiteX7" fmla="*/ 154781 w 516731"/>
                <a:gd name="connsiteY7" fmla="*/ 211931 h 1302543"/>
                <a:gd name="connsiteX8" fmla="*/ 142875 w 516731"/>
                <a:gd name="connsiteY8" fmla="*/ 190500 h 1302543"/>
                <a:gd name="connsiteX9" fmla="*/ 126206 w 516731"/>
                <a:gd name="connsiteY9" fmla="*/ 169068 h 1302543"/>
                <a:gd name="connsiteX10" fmla="*/ 102393 w 516731"/>
                <a:gd name="connsiteY10" fmla="*/ 138112 h 1302543"/>
                <a:gd name="connsiteX11" fmla="*/ 76200 w 516731"/>
                <a:gd name="connsiteY11" fmla="*/ 111918 h 1302543"/>
                <a:gd name="connsiteX12" fmla="*/ 35718 w 516731"/>
                <a:gd name="connsiteY12" fmla="*/ 80962 h 1302543"/>
                <a:gd name="connsiteX13" fmla="*/ 11906 w 516731"/>
                <a:gd name="connsiteY13" fmla="*/ 61912 h 1302543"/>
                <a:gd name="connsiteX14" fmla="*/ 0 w 516731"/>
                <a:gd name="connsiteY14" fmla="*/ 42862 h 1302543"/>
                <a:gd name="connsiteX15" fmla="*/ 0 w 516731"/>
                <a:gd name="connsiteY15" fmla="*/ 30956 h 1302543"/>
                <a:gd name="connsiteX16" fmla="*/ 0 w 516731"/>
                <a:gd name="connsiteY16" fmla="*/ 19050 h 1302543"/>
                <a:gd name="connsiteX17" fmla="*/ 21431 w 516731"/>
                <a:gd name="connsiteY17" fmla="*/ 11906 h 1302543"/>
                <a:gd name="connsiteX18" fmla="*/ 64293 w 516731"/>
                <a:gd name="connsiteY18" fmla="*/ 4762 h 1302543"/>
                <a:gd name="connsiteX19" fmla="*/ 135731 w 516731"/>
                <a:gd name="connsiteY19" fmla="*/ 0 h 1302543"/>
                <a:gd name="connsiteX20" fmla="*/ 188118 w 516731"/>
                <a:gd name="connsiteY20" fmla="*/ 4762 h 1302543"/>
                <a:gd name="connsiteX21" fmla="*/ 247650 w 516731"/>
                <a:gd name="connsiteY21" fmla="*/ 16668 h 1302543"/>
                <a:gd name="connsiteX22" fmla="*/ 290512 w 516731"/>
                <a:gd name="connsiteY22" fmla="*/ 28575 h 1302543"/>
                <a:gd name="connsiteX23" fmla="*/ 381000 w 516731"/>
                <a:gd name="connsiteY23" fmla="*/ 188118 h 1302543"/>
                <a:gd name="connsiteX24" fmla="*/ 407193 w 516731"/>
                <a:gd name="connsiteY24" fmla="*/ 366712 h 1302543"/>
                <a:gd name="connsiteX25" fmla="*/ 433387 w 516731"/>
                <a:gd name="connsiteY25" fmla="*/ 554831 h 1302543"/>
                <a:gd name="connsiteX26" fmla="*/ 464343 w 516731"/>
                <a:gd name="connsiteY26" fmla="*/ 795337 h 1302543"/>
                <a:gd name="connsiteX27" fmla="*/ 500062 w 516731"/>
                <a:gd name="connsiteY27" fmla="*/ 1064418 h 1302543"/>
                <a:gd name="connsiteX28" fmla="*/ 516731 w 516731"/>
                <a:gd name="connsiteY28" fmla="*/ 1193006 h 1302543"/>
                <a:gd name="connsiteX29" fmla="*/ 485775 w 516731"/>
                <a:gd name="connsiteY29" fmla="*/ 1257300 h 1302543"/>
                <a:gd name="connsiteX30" fmla="*/ 473868 w 516731"/>
                <a:gd name="connsiteY30" fmla="*/ 1281112 h 1302543"/>
                <a:gd name="connsiteX31" fmla="*/ 464343 w 516731"/>
                <a:gd name="connsiteY31" fmla="*/ 1290637 h 1302543"/>
                <a:gd name="connsiteX32" fmla="*/ 447675 w 516731"/>
                <a:gd name="connsiteY32" fmla="*/ 1300162 h 1302543"/>
                <a:gd name="connsiteX33" fmla="*/ 433387 w 516731"/>
                <a:gd name="connsiteY33" fmla="*/ 1302543 h 1302543"/>
                <a:gd name="connsiteX34" fmla="*/ 414337 w 516731"/>
                <a:gd name="connsiteY34" fmla="*/ 1302543 h 1302543"/>
                <a:gd name="connsiteX35" fmla="*/ 395287 w 516731"/>
                <a:gd name="connsiteY35" fmla="*/ 1293018 h 1302543"/>
                <a:gd name="connsiteX36" fmla="*/ 378618 w 516731"/>
                <a:gd name="connsiteY36" fmla="*/ 1276350 h 1302543"/>
                <a:gd name="connsiteX37" fmla="*/ 352425 w 516731"/>
                <a:gd name="connsiteY37" fmla="*/ 1243012 h 1302543"/>
                <a:gd name="connsiteX38" fmla="*/ 326231 w 516731"/>
                <a:gd name="connsiteY38" fmla="*/ 1200150 h 1302543"/>
                <a:gd name="connsiteX39" fmla="*/ 292893 w 516731"/>
                <a:gd name="connsiteY39" fmla="*/ 1128712 h 1302543"/>
                <a:gd name="connsiteX40" fmla="*/ 273843 w 516731"/>
                <a:gd name="connsiteY40" fmla="*/ 1059656 h 1302543"/>
                <a:gd name="connsiteX41" fmla="*/ 266700 w 516731"/>
                <a:gd name="connsiteY41" fmla="*/ 971550 h 1302543"/>
                <a:gd name="connsiteX42" fmla="*/ 242887 w 516731"/>
                <a:gd name="connsiteY42" fmla="*/ 716756 h 1302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16731" h="1302543">
                  <a:moveTo>
                    <a:pt x="242887" y="716756"/>
                  </a:moveTo>
                  <a:lnTo>
                    <a:pt x="233362" y="628650"/>
                  </a:lnTo>
                  <a:lnTo>
                    <a:pt x="219075" y="514350"/>
                  </a:lnTo>
                  <a:lnTo>
                    <a:pt x="202406" y="419100"/>
                  </a:lnTo>
                  <a:lnTo>
                    <a:pt x="188118" y="328612"/>
                  </a:lnTo>
                  <a:lnTo>
                    <a:pt x="178593" y="283368"/>
                  </a:lnTo>
                  <a:lnTo>
                    <a:pt x="169068" y="245268"/>
                  </a:lnTo>
                  <a:lnTo>
                    <a:pt x="154781" y="211931"/>
                  </a:lnTo>
                  <a:lnTo>
                    <a:pt x="142875" y="190500"/>
                  </a:lnTo>
                  <a:lnTo>
                    <a:pt x="126206" y="169068"/>
                  </a:lnTo>
                  <a:lnTo>
                    <a:pt x="102393" y="138112"/>
                  </a:lnTo>
                  <a:lnTo>
                    <a:pt x="76200" y="111918"/>
                  </a:lnTo>
                  <a:lnTo>
                    <a:pt x="35718" y="80962"/>
                  </a:lnTo>
                  <a:lnTo>
                    <a:pt x="11906" y="61912"/>
                  </a:lnTo>
                  <a:lnTo>
                    <a:pt x="0" y="42862"/>
                  </a:lnTo>
                  <a:lnTo>
                    <a:pt x="0" y="30956"/>
                  </a:lnTo>
                  <a:lnTo>
                    <a:pt x="0" y="19050"/>
                  </a:lnTo>
                  <a:lnTo>
                    <a:pt x="21431" y="11906"/>
                  </a:lnTo>
                  <a:lnTo>
                    <a:pt x="64293" y="4762"/>
                  </a:lnTo>
                  <a:lnTo>
                    <a:pt x="135731" y="0"/>
                  </a:lnTo>
                  <a:lnTo>
                    <a:pt x="188118" y="4762"/>
                  </a:lnTo>
                  <a:lnTo>
                    <a:pt x="247650" y="16668"/>
                  </a:lnTo>
                  <a:lnTo>
                    <a:pt x="290512" y="28575"/>
                  </a:lnTo>
                  <a:lnTo>
                    <a:pt x="381000" y="188118"/>
                  </a:lnTo>
                  <a:lnTo>
                    <a:pt x="407193" y="366712"/>
                  </a:lnTo>
                  <a:lnTo>
                    <a:pt x="433387" y="554831"/>
                  </a:lnTo>
                  <a:lnTo>
                    <a:pt x="464343" y="795337"/>
                  </a:lnTo>
                  <a:lnTo>
                    <a:pt x="500062" y="1064418"/>
                  </a:lnTo>
                  <a:lnTo>
                    <a:pt x="516731" y="1193006"/>
                  </a:lnTo>
                  <a:lnTo>
                    <a:pt x="485775" y="1257300"/>
                  </a:lnTo>
                  <a:lnTo>
                    <a:pt x="473868" y="1281112"/>
                  </a:lnTo>
                  <a:lnTo>
                    <a:pt x="464343" y="1290637"/>
                  </a:lnTo>
                  <a:lnTo>
                    <a:pt x="447675" y="1300162"/>
                  </a:lnTo>
                  <a:lnTo>
                    <a:pt x="433387" y="1302543"/>
                  </a:lnTo>
                  <a:lnTo>
                    <a:pt x="414337" y="1302543"/>
                  </a:lnTo>
                  <a:lnTo>
                    <a:pt x="395287" y="1293018"/>
                  </a:lnTo>
                  <a:lnTo>
                    <a:pt x="378618" y="1276350"/>
                  </a:lnTo>
                  <a:lnTo>
                    <a:pt x="352425" y="1243012"/>
                  </a:lnTo>
                  <a:lnTo>
                    <a:pt x="326231" y="1200150"/>
                  </a:lnTo>
                  <a:lnTo>
                    <a:pt x="292893" y="1128712"/>
                  </a:lnTo>
                  <a:lnTo>
                    <a:pt x="273843" y="1059656"/>
                  </a:lnTo>
                  <a:lnTo>
                    <a:pt x="266700" y="971550"/>
                  </a:lnTo>
                  <a:lnTo>
                    <a:pt x="242887" y="7167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30">
              <a:extLst>
                <a:ext uri="{FF2B5EF4-FFF2-40B4-BE49-F238E27FC236}">
                  <a16:creationId xmlns:a16="http://schemas.microsoft.com/office/drawing/2014/main" id="{BD8DA3B8-76C9-47CE-99EB-2CE7E78E3466}"/>
                </a:ext>
              </a:extLst>
            </p:cNvPr>
            <p:cNvSpPr/>
            <p:nvPr/>
          </p:nvSpPr>
          <p:spPr>
            <a:xfrm>
              <a:off x="4781550" y="3268663"/>
              <a:ext cx="2162175" cy="1322388"/>
            </a:xfrm>
            <a:custGeom>
              <a:avLst/>
              <a:gdLst>
                <a:gd name="connsiteX0" fmla="*/ 923925 w 2162175"/>
                <a:gd name="connsiteY0" fmla="*/ 333375 h 1321594"/>
                <a:gd name="connsiteX1" fmla="*/ 742950 w 2162175"/>
                <a:gd name="connsiteY1" fmla="*/ 359569 h 1321594"/>
                <a:gd name="connsiteX2" fmla="*/ 576263 w 2162175"/>
                <a:gd name="connsiteY2" fmla="*/ 388144 h 1321594"/>
                <a:gd name="connsiteX3" fmla="*/ 457200 w 2162175"/>
                <a:gd name="connsiteY3" fmla="*/ 409575 h 1321594"/>
                <a:gd name="connsiteX4" fmla="*/ 304800 w 2162175"/>
                <a:gd name="connsiteY4" fmla="*/ 438150 h 1321594"/>
                <a:gd name="connsiteX5" fmla="*/ 83344 w 2162175"/>
                <a:gd name="connsiteY5" fmla="*/ 483394 h 1321594"/>
                <a:gd name="connsiteX6" fmla="*/ 0 w 2162175"/>
                <a:gd name="connsiteY6" fmla="*/ 273844 h 1321594"/>
                <a:gd name="connsiteX7" fmla="*/ 69056 w 2162175"/>
                <a:gd name="connsiteY7" fmla="*/ 290513 h 1321594"/>
                <a:gd name="connsiteX8" fmla="*/ 176213 w 2162175"/>
                <a:gd name="connsiteY8" fmla="*/ 276225 h 1321594"/>
                <a:gd name="connsiteX9" fmla="*/ 564356 w 2162175"/>
                <a:gd name="connsiteY9" fmla="*/ 223838 h 1321594"/>
                <a:gd name="connsiteX10" fmla="*/ 931069 w 2162175"/>
                <a:gd name="connsiteY10" fmla="*/ 169069 h 1321594"/>
                <a:gd name="connsiteX11" fmla="*/ 1183481 w 2162175"/>
                <a:gd name="connsiteY11" fmla="*/ 130969 h 1321594"/>
                <a:gd name="connsiteX12" fmla="*/ 1473994 w 2162175"/>
                <a:gd name="connsiteY12" fmla="*/ 83344 h 1321594"/>
                <a:gd name="connsiteX13" fmla="*/ 1676400 w 2162175"/>
                <a:gd name="connsiteY13" fmla="*/ 50007 h 1321594"/>
                <a:gd name="connsiteX14" fmla="*/ 1702594 w 2162175"/>
                <a:gd name="connsiteY14" fmla="*/ 40482 h 1321594"/>
                <a:gd name="connsiteX15" fmla="*/ 1716881 w 2162175"/>
                <a:gd name="connsiteY15" fmla="*/ 23813 h 1321594"/>
                <a:gd name="connsiteX16" fmla="*/ 1735931 w 2162175"/>
                <a:gd name="connsiteY16" fmla="*/ 9525 h 1321594"/>
                <a:gd name="connsiteX17" fmla="*/ 1766888 w 2162175"/>
                <a:gd name="connsiteY17" fmla="*/ 0 h 1321594"/>
                <a:gd name="connsiteX18" fmla="*/ 1812131 w 2162175"/>
                <a:gd name="connsiteY18" fmla="*/ 0 h 1321594"/>
                <a:gd name="connsiteX19" fmla="*/ 1859756 w 2162175"/>
                <a:gd name="connsiteY19" fmla="*/ 11907 h 1321594"/>
                <a:gd name="connsiteX20" fmla="*/ 1931194 w 2162175"/>
                <a:gd name="connsiteY20" fmla="*/ 47625 h 1321594"/>
                <a:gd name="connsiteX21" fmla="*/ 2062163 w 2162175"/>
                <a:gd name="connsiteY21" fmla="*/ 116682 h 1321594"/>
                <a:gd name="connsiteX22" fmla="*/ 2112169 w 2162175"/>
                <a:gd name="connsiteY22" fmla="*/ 150019 h 1321594"/>
                <a:gd name="connsiteX23" fmla="*/ 2150269 w 2162175"/>
                <a:gd name="connsiteY23" fmla="*/ 176213 h 1321594"/>
                <a:gd name="connsiteX24" fmla="*/ 2157413 w 2162175"/>
                <a:gd name="connsiteY24" fmla="*/ 185738 h 1321594"/>
                <a:gd name="connsiteX25" fmla="*/ 2162175 w 2162175"/>
                <a:gd name="connsiteY25" fmla="*/ 200025 h 1321594"/>
                <a:gd name="connsiteX26" fmla="*/ 2162175 w 2162175"/>
                <a:gd name="connsiteY26" fmla="*/ 221457 h 1321594"/>
                <a:gd name="connsiteX27" fmla="*/ 2150269 w 2162175"/>
                <a:gd name="connsiteY27" fmla="*/ 247650 h 1321594"/>
                <a:gd name="connsiteX28" fmla="*/ 2126456 w 2162175"/>
                <a:gd name="connsiteY28" fmla="*/ 283369 h 1321594"/>
                <a:gd name="connsiteX29" fmla="*/ 2090738 w 2162175"/>
                <a:gd name="connsiteY29" fmla="*/ 323850 h 1321594"/>
                <a:gd name="connsiteX30" fmla="*/ 2081213 w 2162175"/>
                <a:gd name="connsiteY30" fmla="*/ 338138 h 1321594"/>
                <a:gd name="connsiteX31" fmla="*/ 2047875 w 2162175"/>
                <a:gd name="connsiteY31" fmla="*/ 533400 h 1321594"/>
                <a:gd name="connsiteX32" fmla="*/ 1964531 w 2162175"/>
                <a:gd name="connsiteY32" fmla="*/ 997744 h 1321594"/>
                <a:gd name="connsiteX33" fmla="*/ 1945481 w 2162175"/>
                <a:gd name="connsiteY33" fmla="*/ 1109663 h 1321594"/>
                <a:gd name="connsiteX34" fmla="*/ 1921669 w 2162175"/>
                <a:gd name="connsiteY34" fmla="*/ 1235869 h 1321594"/>
                <a:gd name="connsiteX35" fmla="*/ 1907381 w 2162175"/>
                <a:gd name="connsiteY35" fmla="*/ 1278732 h 1321594"/>
                <a:gd name="connsiteX36" fmla="*/ 1895475 w 2162175"/>
                <a:gd name="connsiteY36" fmla="*/ 1302544 h 1321594"/>
                <a:gd name="connsiteX37" fmla="*/ 1878806 w 2162175"/>
                <a:gd name="connsiteY37" fmla="*/ 1316832 h 1321594"/>
                <a:gd name="connsiteX38" fmla="*/ 1859756 w 2162175"/>
                <a:gd name="connsiteY38" fmla="*/ 1321594 h 1321594"/>
                <a:gd name="connsiteX39" fmla="*/ 1843088 w 2162175"/>
                <a:gd name="connsiteY39" fmla="*/ 1321594 h 1321594"/>
                <a:gd name="connsiteX40" fmla="*/ 1802606 w 2162175"/>
                <a:gd name="connsiteY40" fmla="*/ 1316832 h 1321594"/>
                <a:gd name="connsiteX41" fmla="*/ 1697831 w 2162175"/>
                <a:gd name="connsiteY41" fmla="*/ 1138238 h 1321594"/>
                <a:gd name="connsiteX42" fmla="*/ 1714500 w 2162175"/>
                <a:gd name="connsiteY42" fmla="*/ 995363 h 1321594"/>
                <a:gd name="connsiteX43" fmla="*/ 1747838 w 2162175"/>
                <a:gd name="connsiteY43" fmla="*/ 738188 h 1321594"/>
                <a:gd name="connsiteX44" fmla="*/ 1766888 w 2162175"/>
                <a:gd name="connsiteY44" fmla="*/ 604838 h 1321594"/>
                <a:gd name="connsiteX45" fmla="*/ 1766888 w 2162175"/>
                <a:gd name="connsiteY45" fmla="*/ 304800 h 1321594"/>
                <a:gd name="connsiteX46" fmla="*/ 1764506 w 2162175"/>
                <a:gd name="connsiteY46" fmla="*/ 285750 h 1321594"/>
                <a:gd name="connsiteX47" fmla="*/ 1745456 w 2162175"/>
                <a:gd name="connsiteY47" fmla="*/ 269082 h 1321594"/>
                <a:gd name="connsiteX48" fmla="*/ 1728788 w 2162175"/>
                <a:gd name="connsiteY48" fmla="*/ 259557 h 1321594"/>
                <a:gd name="connsiteX49" fmla="*/ 1709738 w 2162175"/>
                <a:gd name="connsiteY49" fmla="*/ 252413 h 1321594"/>
                <a:gd name="connsiteX50" fmla="*/ 1681163 w 2162175"/>
                <a:gd name="connsiteY50" fmla="*/ 247650 h 1321594"/>
                <a:gd name="connsiteX51" fmla="*/ 1614488 w 2162175"/>
                <a:gd name="connsiteY51" fmla="*/ 252413 h 1321594"/>
                <a:gd name="connsiteX52" fmla="*/ 1454944 w 2162175"/>
                <a:gd name="connsiteY52" fmla="*/ 266700 h 1321594"/>
                <a:gd name="connsiteX53" fmla="*/ 1290638 w 2162175"/>
                <a:gd name="connsiteY53" fmla="*/ 285750 h 1321594"/>
                <a:gd name="connsiteX54" fmla="*/ 1131094 w 2162175"/>
                <a:gd name="connsiteY54" fmla="*/ 304800 h 1321594"/>
                <a:gd name="connsiteX55" fmla="*/ 923925 w 2162175"/>
                <a:gd name="connsiteY55" fmla="*/ 333375 h 1321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162175" h="1321594">
                  <a:moveTo>
                    <a:pt x="923925" y="333375"/>
                  </a:moveTo>
                  <a:lnTo>
                    <a:pt x="742950" y="359569"/>
                  </a:lnTo>
                  <a:lnTo>
                    <a:pt x="576263" y="388144"/>
                  </a:lnTo>
                  <a:lnTo>
                    <a:pt x="457200" y="409575"/>
                  </a:lnTo>
                  <a:lnTo>
                    <a:pt x="304800" y="438150"/>
                  </a:lnTo>
                  <a:lnTo>
                    <a:pt x="83344" y="483394"/>
                  </a:lnTo>
                  <a:lnTo>
                    <a:pt x="0" y="273844"/>
                  </a:lnTo>
                  <a:lnTo>
                    <a:pt x="69056" y="290513"/>
                  </a:lnTo>
                  <a:lnTo>
                    <a:pt x="176213" y="276225"/>
                  </a:lnTo>
                  <a:lnTo>
                    <a:pt x="564356" y="223838"/>
                  </a:lnTo>
                  <a:lnTo>
                    <a:pt x="931069" y="169069"/>
                  </a:lnTo>
                  <a:lnTo>
                    <a:pt x="1183481" y="130969"/>
                  </a:lnTo>
                  <a:lnTo>
                    <a:pt x="1473994" y="83344"/>
                  </a:lnTo>
                  <a:lnTo>
                    <a:pt x="1676400" y="50007"/>
                  </a:lnTo>
                  <a:lnTo>
                    <a:pt x="1702594" y="40482"/>
                  </a:lnTo>
                  <a:lnTo>
                    <a:pt x="1716881" y="23813"/>
                  </a:lnTo>
                  <a:lnTo>
                    <a:pt x="1735931" y="9525"/>
                  </a:lnTo>
                  <a:lnTo>
                    <a:pt x="1766888" y="0"/>
                  </a:lnTo>
                  <a:lnTo>
                    <a:pt x="1812131" y="0"/>
                  </a:lnTo>
                  <a:lnTo>
                    <a:pt x="1859756" y="11907"/>
                  </a:lnTo>
                  <a:lnTo>
                    <a:pt x="1931194" y="47625"/>
                  </a:lnTo>
                  <a:lnTo>
                    <a:pt x="2062163" y="116682"/>
                  </a:lnTo>
                  <a:lnTo>
                    <a:pt x="2112169" y="150019"/>
                  </a:lnTo>
                  <a:lnTo>
                    <a:pt x="2150269" y="176213"/>
                  </a:lnTo>
                  <a:lnTo>
                    <a:pt x="2157413" y="185738"/>
                  </a:lnTo>
                  <a:lnTo>
                    <a:pt x="2162175" y="200025"/>
                  </a:lnTo>
                  <a:lnTo>
                    <a:pt x="2162175" y="221457"/>
                  </a:lnTo>
                  <a:lnTo>
                    <a:pt x="2150269" y="247650"/>
                  </a:lnTo>
                  <a:lnTo>
                    <a:pt x="2126456" y="283369"/>
                  </a:lnTo>
                  <a:lnTo>
                    <a:pt x="2090738" y="323850"/>
                  </a:lnTo>
                  <a:lnTo>
                    <a:pt x="2081213" y="338138"/>
                  </a:lnTo>
                  <a:lnTo>
                    <a:pt x="2047875" y="533400"/>
                  </a:lnTo>
                  <a:lnTo>
                    <a:pt x="1964531" y="997744"/>
                  </a:lnTo>
                  <a:lnTo>
                    <a:pt x="1945481" y="1109663"/>
                  </a:lnTo>
                  <a:lnTo>
                    <a:pt x="1921669" y="1235869"/>
                  </a:lnTo>
                  <a:lnTo>
                    <a:pt x="1907381" y="1278732"/>
                  </a:lnTo>
                  <a:lnTo>
                    <a:pt x="1895475" y="1302544"/>
                  </a:lnTo>
                  <a:lnTo>
                    <a:pt x="1878806" y="1316832"/>
                  </a:lnTo>
                  <a:lnTo>
                    <a:pt x="1859756" y="1321594"/>
                  </a:lnTo>
                  <a:lnTo>
                    <a:pt x="1843088" y="1321594"/>
                  </a:lnTo>
                  <a:lnTo>
                    <a:pt x="1802606" y="1316832"/>
                  </a:lnTo>
                  <a:lnTo>
                    <a:pt x="1697831" y="1138238"/>
                  </a:lnTo>
                  <a:lnTo>
                    <a:pt x="1714500" y="995363"/>
                  </a:lnTo>
                  <a:lnTo>
                    <a:pt x="1747838" y="738188"/>
                  </a:lnTo>
                  <a:lnTo>
                    <a:pt x="1766888" y="604838"/>
                  </a:lnTo>
                  <a:lnTo>
                    <a:pt x="1766888" y="304800"/>
                  </a:lnTo>
                  <a:lnTo>
                    <a:pt x="1764506" y="285750"/>
                  </a:lnTo>
                  <a:lnTo>
                    <a:pt x="1745456" y="269082"/>
                  </a:lnTo>
                  <a:lnTo>
                    <a:pt x="1728788" y="259557"/>
                  </a:lnTo>
                  <a:lnTo>
                    <a:pt x="1709738" y="252413"/>
                  </a:lnTo>
                  <a:lnTo>
                    <a:pt x="1681163" y="247650"/>
                  </a:lnTo>
                  <a:lnTo>
                    <a:pt x="1614488" y="252413"/>
                  </a:lnTo>
                  <a:lnTo>
                    <a:pt x="1454944" y="266700"/>
                  </a:lnTo>
                  <a:lnTo>
                    <a:pt x="1290638" y="285750"/>
                  </a:lnTo>
                  <a:lnTo>
                    <a:pt x="1131094" y="304800"/>
                  </a:lnTo>
                  <a:lnTo>
                    <a:pt x="923925" y="3333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31">
              <a:extLst>
                <a:ext uri="{FF2B5EF4-FFF2-40B4-BE49-F238E27FC236}">
                  <a16:creationId xmlns:a16="http://schemas.microsoft.com/office/drawing/2014/main" id="{A10AE2ED-72FB-4ADF-8869-89B051C3DDA4}"/>
                </a:ext>
              </a:extLst>
            </p:cNvPr>
            <p:cNvSpPr/>
            <p:nvPr/>
          </p:nvSpPr>
          <p:spPr>
            <a:xfrm>
              <a:off x="4899025" y="3849688"/>
              <a:ext cx="1711325" cy="396875"/>
            </a:xfrm>
            <a:custGeom>
              <a:avLst/>
              <a:gdLst>
                <a:gd name="connsiteX0" fmla="*/ 757238 w 1712119"/>
                <a:gd name="connsiteY0" fmla="*/ 80963 h 395288"/>
                <a:gd name="connsiteX1" fmla="*/ 588169 w 1712119"/>
                <a:gd name="connsiteY1" fmla="*/ 107157 h 395288"/>
                <a:gd name="connsiteX2" fmla="*/ 445294 w 1712119"/>
                <a:gd name="connsiteY2" fmla="*/ 130969 h 395288"/>
                <a:gd name="connsiteX3" fmla="*/ 238125 w 1712119"/>
                <a:gd name="connsiteY3" fmla="*/ 169069 h 395288"/>
                <a:gd name="connsiteX4" fmla="*/ 0 w 1712119"/>
                <a:gd name="connsiteY4" fmla="*/ 219075 h 395288"/>
                <a:gd name="connsiteX5" fmla="*/ 33338 w 1712119"/>
                <a:gd name="connsiteY5" fmla="*/ 395288 h 395288"/>
                <a:gd name="connsiteX6" fmla="*/ 228600 w 1712119"/>
                <a:gd name="connsiteY6" fmla="*/ 350044 h 395288"/>
                <a:gd name="connsiteX7" fmla="*/ 445294 w 1712119"/>
                <a:gd name="connsiteY7" fmla="*/ 304800 h 395288"/>
                <a:gd name="connsiteX8" fmla="*/ 652463 w 1712119"/>
                <a:gd name="connsiteY8" fmla="*/ 264319 h 395288"/>
                <a:gd name="connsiteX9" fmla="*/ 845344 w 1712119"/>
                <a:gd name="connsiteY9" fmla="*/ 233363 h 395288"/>
                <a:gd name="connsiteX10" fmla="*/ 1059657 w 1712119"/>
                <a:gd name="connsiteY10" fmla="*/ 207169 h 395288"/>
                <a:gd name="connsiteX11" fmla="*/ 1240632 w 1712119"/>
                <a:gd name="connsiteY11" fmla="*/ 190500 h 395288"/>
                <a:gd name="connsiteX12" fmla="*/ 1419225 w 1712119"/>
                <a:gd name="connsiteY12" fmla="*/ 180975 h 395288"/>
                <a:gd name="connsiteX13" fmla="*/ 1600200 w 1712119"/>
                <a:gd name="connsiteY13" fmla="*/ 176213 h 395288"/>
                <a:gd name="connsiteX14" fmla="*/ 1709738 w 1712119"/>
                <a:gd name="connsiteY14" fmla="*/ 183357 h 395288"/>
                <a:gd name="connsiteX15" fmla="*/ 1712119 w 1712119"/>
                <a:gd name="connsiteY15" fmla="*/ 0 h 395288"/>
                <a:gd name="connsiteX16" fmla="*/ 1590675 w 1712119"/>
                <a:gd name="connsiteY16" fmla="*/ 4763 h 395288"/>
                <a:gd name="connsiteX17" fmla="*/ 1462088 w 1712119"/>
                <a:gd name="connsiteY17" fmla="*/ 9525 h 395288"/>
                <a:gd name="connsiteX18" fmla="*/ 1340644 w 1712119"/>
                <a:gd name="connsiteY18" fmla="*/ 16669 h 395288"/>
                <a:gd name="connsiteX19" fmla="*/ 1181100 w 1712119"/>
                <a:gd name="connsiteY19" fmla="*/ 28575 h 395288"/>
                <a:gd name="connsiteX20" fmla="*/ 1038225 w 1712119"/>
                <a:gd name="connsiteY20" fmla="*/ 42863 h 395288"/>
                <a:gd name="connsiteX21" fmla="*/ 757238 w 1712119"/>
                <a:gd name="connsiteY21" fmla="*/ 80963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2119" h="395288">
                  <a:moveTo>
                    <a:pt x="757238" y="80963"/>
                  </a:moveTo>
                  <a:lnTo>
                    <a:pt x="588169" y="107157"/>
                  </a:lnTo>
                  <a:lnTo>
                    <a:pt x="445294" y="130969"/>
                  </a:lnTo>
                  <a:lnTo>
                    <a:pt x="238125" y="169069"/>
                  </a:lnTo>
                  <a:lnTo>
                    <a:pt x="0" y="219075"/>
                  </a:lnTo>
                  <a:lnTo>
                    <a:pt x="33338" y="395288"/>
                  </a:lnTo>
                  <a:lnTo>
                    <a:pt x="228600" y="350044"/>
                  </a:lnTo>
                  <a:lnTo>
                    <a:pt x="445294" y="304800"/>
                  </a:lnTo>
                  <a:lnTo>
                    <a:pt x="652463" y="264319"/>
                  </a:lnTo>
                  <a:lnTo>
                    <a:pt x="845344" y="233363"/>
                  </a:lnTo>
                  <a:lnTo>
                    <a:pt x="1059657" y="207169"/>
                  </a:lnTo>
                  <a:lnTo>
                    <a:pt x="1240632" y="190500"/>
                  </a:lnTo>
                  <a:lnTo>
                    <a:pt x="1419225" y="180975"/>
                  </a:lnTo>
                  <a:lnTo>
                    <a:pt x="1600200" y="176213"/>
                  </a:lnTo>
                  <a:lnTo>
                    <a:pt x="1709738" y="183357"/>
                  </a:lnTo>
                  <a:cubicBezTo>
                    <a:pt x="1710532" y="122238"/>
                    <a:pt x="1711325" y="61119"/>
                    <a:pt x="1712119" y="0"/>
                  </a:cubicBezTo>
                  <a:lnTo>
                    <a:pt x="1590675" y="4763"/>
                  </a:lnTo>
                  <a:lnTo>
                    <a:pt x="1462088" y="9525"/>
                  </a:lnTo>
                  <a:lnTo>
                    <a:pt x="1340644" y="16669"/>
                  </a:lnTo>
                  <a:lnTo>
                    <a:pt x="1181100" y="28575"/>
                  </a:lnTo>
                  <a:lnTo>
                    <a:pt x="1038225" y="42863"/>
                  </a:lnTo>
                  <a:lnTo>
                    <a:pt x="757238" y="809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32">
              <a:extLst>
                <a:ext uri="{FF2B5EF4-FFF2-40B4-BE49-F238E27FC236}">
                  <a16:creationId xmlns:a16="http://schemas.microsoft.com/office/drawing/2014/main" id="{9F05E99D-8A6B-43D2-ADC8-2EB3D09453AE}"/>
                </a:ext>
              </a:extLst>
            </p:cNvPr>
            <p:cNvSpPr/>
            <p:nvPr/>
          </p:nvSpPr>
          <p:spPr>
            <a:xfrm>
              <a:off x="4981575" y="4386263"/>
              <a:ext cx="1652588" cy="349250"/>
            </a:xfrm>
            <a:custGeom>
              <a:avLst/>
              <a:gdLst>
                <a:gd name="connsiteX0" fmla="*/ 428625 w 1652588"/>
                <a:gd name="connsiteY0" fmla="*/ 285750 h 350043"/>
                <a:gd name="connsiteX1" fmla="*/ 211931 w 1652588"/>
                <a:gd name="connsiteY1" fmla="*/ 316706 h 350043"/>
                <a:gd name="connsiteX2" fmla="*/ 16669 w 1652588"/>
                <a:gd name="connsiteY2" fmla="*/ 350043 h 350043"/>
                <a:gd name="connsiteX3" fmla="*/ 0 w 1652588"/>
                <a:gd name="connsiteY3" fmla="*/ 195262 h 350043"/>
                <a:gd name="connsiteX4" fmla="*/ 159544 w 1652588"/>
                <a:gd name="connsiteY4" fmla="*/ 161925 h 350043"/>
                <a:gd name="connsiteX5" fmla="*/ 352425 w 1652588"/>
                <a:gd name="connsiteY5" fmla="*/ 123825 h 350043"/>
                <a:gd name="connsiteX6" fmla="*/ 609600 w 1652588"/>
                <a:gd name="connsiteY6" fmla="*/ 78581 h 350043"/>
                <a:gd name="connsiteX7" fmla="*/ 835819 w 1652588"/>
                <a:gd name="connsiteY7" fmla="*/ 45243 h 350043"/>
                <a:gd name="connsiteX8" fmla="*/ 1042988 w 1652588"/>
                <a:gd name="connsiteY8" fmla="*/ 23812 h 350043"/>
                <a:gd name="connsiteX9" fmla="*/ 1214438 w 1652588"/>
                <a:gd name="connsiteY9" fmla="*/ 9525 h 350043"/>
                <a:gd name="connsiteX10" fmla="*/ 1402556 w 1652588"/>
                <a:gd name="connsiteY10" fmla="*/ 2381 h 350043"/>
                <a:gd name="connsiteX11" fmla="*/ 1614488 w 1652588"/>
                <a:gd name="connsiteY11" fmla="*/ 0 h 350043"/>
                <a:gd name="connsiteX12" fmla="*/ 1652588 w 1652588"/>
                <a:gd name="connsiteY12" fmla="*/ 202406 h 350043"/>
                <a:gd name="connsiteX13" fmla="*/ 1604963 w 1652588"/>
                <a:gd name="connsiteY13" fmla="*/ 200025 h 350043"/>
                <a:gd name="connsiteX14" fmla="*/ 1571625 w 1652588"/>
                <a:gd name="connsiteY14" fmla="*/ 197643 h 350043"/>
                <a:gd name="connsiteX15" fmla="*/ 1481138 w 1652588"/>
                <a:gd name="connsiteY15" fmla="*/ 185737 h 350043"/>
                <a:gd name="connsiteX16" fmla="*/ 1431131 w 1652588"/>
                <a:gd name="connsiteY16" fmla="*/ 178593 h 350043"/>
                <a:gd name="connsiteX17" fmla="*/ 1373981 w 1652588"/>
                <a:gd name="connsiteY17" fmla="*/ 178593 h 350043"/>
                <a:gd name="connsiteX18" fmla="*/ 1266825 w 1652588"/>
                <a:gd name="connsiteY18" fmla="*/ 185737 h 350043"/>
                <a:gd name="connsiteX19" fmla="*/ 1135856 w 1652588"/>
                <a:gd name="connsiteY19" fmla="*/ 197643 h 350043"/>
                <a:gd name="connsiteX20" fmla="*/ 964406 w 1652588"/>
                <a:gd name="connsiteY20" fmla="*/ 216693 h 350043"/>
                <a:gd name="connsiteX21" fmla="*/ 773906 w 1652588"/>
                <a:gd name="connsiteY21" fmla="*/ 240506 h 350043"/>
                <a:gd name="connsiteX22" fmla="*/ 526256 w 1652588"/>
                <a:gd name="connsiteY22" fmla="*/ 271462 h 350043"/>
                <a:gd name="connsiteX23" fmla="*/ 428625 w 1652588"/>
                <a:gd name="connsiteY23" fmla="*/ 285750 h 350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52588" h="350043">
                  <a:moveTo>
                    <a:pt x="428625" y="285750"/>
                  </a:moveTo>
                  <a:lnTo>
                    <a:pt x="211931" y="316706"/>
                  </a:lnTo>
                  <a:lnTo>
                    <a:pt x="16669" y="350043"/>
                  </a:lnTo>
                  <a:lnTo>
                    <a:pt x="0" y="195262"/>
                  </a:lnTo>
                  <a:lnTo>
                    <a:pt x="159544" y="161925"/>
                  </a:lnTo>
                  <a:lnTo>
                    <a:pt x="352425" y="123825"/>
                  </a:lnTo>
                  <a:lnTo>
                    <a:pt x="609600" y="78581"/>
                  </a:lnTo>
                  <a:lnTo>
                    <a:pt x="835819" y="45243"/>
                  </a:lnTo>
                  <a:lnTo>
                    <a:pt x="1042988" y="23812"/>
                  </a:lnTo>
                  <a:lnTo>
                    <a:pt x="1214438" y="9525"/>
                  </a:lnTo>
                  <a:lnTo>
                    <a:pt x="1402556" y="2381"/>
                  </a:lnTo>
                  <a:lnTo>
                    <a:pt x="1614488" y="0"/>
                  </a:lnTo>
                  <a:lnTo>
                    <a:pt x="1652588" y="202406"/>
                  </a:lnTo>
                  <a:lnTo>
                    <a:pt x="1604963" y="200025"/>
                  </a:lnTo>
                  <a:lnTo>
                    <a:pt x="1571625" y="197643"/>
                  </a:lnTo>
                  <a:lnTo>
                    <a:pt x="1481138" y="185737"/>
                  </a:lnTo>
                  <a:lnTo>
                    <a:pt x="1431131" y="178593"/>
                  </a:lnTo>
                  <a:lnTo>
                    <a:pt x="1373981" y="178593"/>
                  </a:lnTo>
                  <a:lnTo>
                    <a:pt x="1266825" y="185737"/>
                  </a:lnTo>
                  <a:lnTo>
                    <a:pt x="1135856" y="197643"/>
                  </a:lnTo>
                  <a:lnTo>
                    <a:pt x="964406" y="216693"/>
                  </a:lnTo>
                  <a:lnTo>
                    <a:pt x="773906" y="240506"/>
                  </a:lnTo>
                  <a:lnTo>
                    <a:pt x="526256" y="271462"/>
                  </a:lnTo>
                  <a:lnTo>
                    <a:pt x="428625" y="2857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33">
              <a:extLst>
                <a:ext uri="{FF2B5EF4-FFF2-40B4-BE49-F238E27FC236}">
                  <a16:creationId xmlns:a16="http://schemas.microsoft.com/office/drawing/2014/main" id="{2E8F61CE-1F6C-45A0-AF66-233F56C6E8CA}"/>
                </a:ext>
              </a:extLst>
            </p:cNvPr>
            <p:cNvSpPr/>
            <p:nvPr/>
          </p:nvSpPr>
          <p:spPr>
            <a:xfrm>
              <a:off x="3922713" y="4854576"/>
              <a:ext cx="3562350" cy="558800"/>
            </a:xfrm>
            <a:custGeom>
              <a:avLst/>
              <a:gdLst>
                <a:gd name="connsiteX0" fmla="*/ 1413426 w 3562410"/>
                <a:gd name="connsiteY0" fmla="*/ 184611 h 559602"/>
                <a:gd name="connsiteX1" fmla="*/ 1185547 w 3562410"/>
                <a:gd name="connsiteY1" fmla="*/ 216341 h 559602"/>
                <a:gd name="connsiteX2" fmla="*/ 876901 w 3562410"/>
                <a:gd name="connsiteY2" fmla="*/ 256725 h 559602"/>
                <a:gd name="connsiteX3" fmla="*/ 677868 w 3562410"/>
                <a:gd name="connsiteY3" fmla="*/ 282686 h 559602"/>
                <a:gd name="connsiteX4" fmla="*/ 594216 w 3562410"/>
                <a:gd name="connsiteY4" fmla="*/ 294224 h 559602"/>
                <a:gd name="connsiteX5" fmla="*/ 548063 w 3562410"/>
                <a:gd name="connsiteY5" fmla="*/ 299993 h 559602"/>
                <a:gd name="connsiteX6" fmla="*/ 499026 w 3562410"/>
                <a:gd name="connsiteY6" fmla="*/ 302877 h 559602"/>
                <a:gd name="connsiteX7" fmla="*/ 441335 w 3562410"/>
                <a:gd name="connsiteY7" fmla="*/ 299993 h 559602"/>
                <a:gd name="connsiteX8" fmla="*/ 357683 w 3562410"/>
                <a:gd name="connsiteY8" fmla="*/ 291339 h 559602"/>
                <a:gd name="connsiteX9" fmla="*/ 285570 w 3562410"/>
                <a:gd name="connsiteY9" fmla="*/ 276917 h 559602"/>
                <a:gd name="connsiteX10" fmla="*/ 196149 w 3562410"/>
                <a:gd name="connsiteY10" fmla="*/ 250956 h 559602"/>
                <a:gd name="connsiteX11" fmla="*/ 86536 w 3562410"/>
                <a:gd name="connsiteY11" fmla="*/ 210572 h 559602"/>
                <a:gd name="connsiteX12" fmla="*/ 37499 w 3562410"/>
                <a:gd name="connsiteY12" fmla="*/ 190380 h 559602"/>
                <a:gd name="connsiteX13" fmla="*/ 23077 w 3562410"/>
                <a:gd name="connsiteY13" fmla="*/ 190380 h 559602"/>
                <a:gd name="connsiteX14" fmla="*/ 5769 w 3562410"/>
                <a:gd name="connsiteY14" fmla="*/ 193265 h 559602"/>
                <a:gd name="connsiteX15" fmla="*/ 0 w 3562410"/>
                <a:gd name="connsiteY15" fmla="*/ 207687 h 559602"/>
                <a:gd name="connsiteX16" fmla="*/ 11538 w 3562410"/>
                <a:gd name="connsiteY16" fmla="*/ 236533 h 559602"/>
                <a:gd name="connsiteX17" fmla="*/ 31730 w 3562410"/>
                <a:gd name="connsiteY17" fmla="*/ 256725 h 559602"/>
                <a:gd name="connsiteX18" fmla="*/ 95190 w 3562410"/>
                <a:gd name="connsiteY18" fmla="*/ 305762 h 559602"/>
                <a:gd name="connsiteX19" fmla="*/ 187495 w 3562410"/>
                <a:gd name="connsiteY19" fmla="*/ 372106 h 559602"/>
                <a:gd name="connsiteX20" fmla="*/ 288454 w 3562410"/>
                <a:gd name="connsiteY20" fmla="*/ 441335 h 559602"/>
                <a:gd name="connsiteX21" fmla="*/ 349030 w 3562410"/>
                <a:gd name="connsiteY21" fmla="*/ 475950 h 559602"/>
                <a:gd name="connsiteX22" fmla="*/ 426912 w 3562410"/>
                <a:gd name="connsiteY22" fmla="*/ 516334 h 559602"/>
                <a:gd name="connsiteX23" fmla="*/ 487488 w 3562410"/>
                <a:gd name="connsiteY23" fmla="*/ 539410 h 559602"/>
                <a:gd name="connsiteX24" fmla="*/ 542294 w 3562410"/>
                <a:gd name="connsiteY24" fmla="*/ 556717 h 559602"/>
                <a:gd name="connsiteX25" fmla="*/ 574024 w 3562410"/>
                <a:gd name="connsiteY25" fmla="*/ 559602 h 559602"/>
                <a:gd name="connsiteX26" fmla="*/ 660560 w 3562410"/>
                <a:gd name="connsiteY26" fmla="*/ 527872 h 559602"/>
                <a:gd name="connsiteX27" fmla="*/ 744212 w 3562410"/>
                <a:gd name="connsiteY27" fmla="*/ 501911 h 559602"/>
                <a:gd name="connsiteX28" fmla="*/ 876901 w 3562410"/>
                <a:gd name="connsiteY28" fmla="*/ 467296 h 559602"/>
                <a:gd name="connsiteX29" fmla="*/ 1029782 w 3562410"/>
                <a:gd name="connsiteY29" fmla="*/ 432682 h 559602"/>
                <a:gd name="connsiteX30" fmla="*/ 1174009 w 3562410"/>
                <a:gd name="connsiteY30" fmla="*/ 406721 h 559602"/>
                <a:gd name="connsiteX31" fmla="*/ 1375927 w 3562410"/>
                <a:gd name="connsiteY31" fmla="*/ 374991 h 559602"/>
                <a:gd name="connsiteX32" fmla="*/ 1549000 w 3562410"/>
                <a:gd name="connsiteY32" fmla="*/ 351915 h 559602"/>
                <a:gd name="connsiteX33" fmla="*/ 1779763 w 3562410"/>
                <a:gd name="connsiteY33" fmla="*/ 331723 h 559602"/>
                <a:gd name="connsiteX34" fmla="*/ 1978796 w 3562410"/>
                <a:gd name="connsiteY34" fmla="*/ 337492 h 559602"/>
                <a:gd name="connsiteX35" fmla="*/ 2123024 w 3562410"/>
                <a:gd name="connsiteY35" fmla="*/ 320185 h 559602"/>
                <a:gd name="connsiteX36" fmla="*/ 2316288 w 3562410"/>
                <a:gd name="connsiteY36" fmla="*/ 302877 h 559602"/>
                <a:gd name="connsiteX37" fmla="*/ 2549936 w 3562410"/>
                <a:gd name="connsiteY37" fmla="*/ 294224 h 559602"/>
                <a:gd name="connsiteX38" fmla="*/ 2616280 w 3562410"/>
                <a:gd name="connsiteY38" fmla="*/ 291339 h 559602"/>
                <a:gd name="connsiteX39" fmla="*/ 2812429 w 3562410"/>
                <a:gd name="connsiteY39" fmla="*/ 291339 h 559602"/>
                <a:gd name="connsiteX40" fmla="*/ 3072038 w 3562410"/>
                <a:gd name="connsiteY40" fmla="*/ 288455 h 559602"/>
                <a:gd name="connsiteX41" fmla="*/ 3308571 w 3562410"/>
                <a:gd name="connsiteY41" fmla="*/ 288455 h 559602"/>
                <a:gd name="connsiteX42" fmla="*/ 3490297 w 3562410"/>
                <a:gd name="connsiteY42" fmla="*/ 288455 h 559602"/>
                <a:gd name="connsiteX43" fmla="*/ 3513373 w 3562410"/>
                <a:gd name="connsiteY43" fmla="*/ 285570 h 559602"/>
                <a:gd name="connsiteX44" fmla="*/ 3536449 w 3562410"/>
                <a:gd name="connsiteY44" fmla="*/ 274032 h 559602"/>
                <a:gd name="connsiteX45" fmla="*/ 3553757 w 3562410"/>
                <a:gd name="connsiteY45" fmla="*/ 259609 h 559602"/>
                <a:gd name="connsiteX46" fmla="*/ 3559526 w 3562410"/>
                <a:gd name="connsiteY46" fmla="*/ 242302 h 559602"/>
                <a:gd name="connsiteX47" fmla="*/ 3562410 w 3562410"/>
                <a:gd name="connsiteY47" fmla="*/ 224995 h 559602"/>
                <a:gd name="connsiteX48" fmla="*/ 3559526 w 3562410"/>
                <a:gd name="connsiteY48" fmla="*/ 207687 h 559602"/>
                <a:gd name="connsiteX49" fmla="*/ 3553757 w 3562410"/>
                <a:gd name="connsiteY49" fmla="*/ 181727 h 559602"/>
                <a:gd name="connsiteX50" fmla="*/ 3545103 w 3562410"/>
                <a:gd name="connsiteY50" fmla="*/ 164419 h 559602"/>
                <a:gd name="connsiteX51" fmla="*/ 3536449 w 3562410"/>
                <a:gd name="connsiteY51" fmla="*/ 149997 h 559602"/>
                <a:gd name="connsiteX52" fmla="*/ 3524911 w 3562410"/>
                <a:gd name="connsiteY52" fmla="*/ 138458 h 559602"/>
                <a:gd name="connsiteX53" fmla="*/ 3504719 w 3562410"/>
                <a:gd name="connsiteY53" fmla="*/ 124036 h 559602"/>
                <a:gd name="connsiteX54" fmla="*/ 3464336 w 3562410"/>
                <a:gd name="connsiteY54" fmla="*/ 100959 h 559602"/>
                <a:gd name="connsiteX55" fmla="*/ 3412414 w 3562410"/>
                <a:gd name="connsiteY55" fmla="*/ 77883 h 559602"/>
                <a:gd name="connsiteX56" fmla="*/ 3343185 w 3562410"/>
                <a:gd name="connsiteY56" fmla="*/ 54807 h 559602"/>
                <a:gd name="connsiteX57" fmla="*/ 3224919 w 3562410"/>
                <a:gd name="connsiteY57" fmla="*/ 28846 h 559602"/>
                <a:gd name="connsiteX58" fmla="*/ 3089345 w 3562410"/>
                <a:gd name="connsiteY58" fmla="*/ 5770 h 559602"/>
                <a:gd name="connsiteX59" fmla="*/ 3037424 w 3562410"/>
                <a:gd name="connsiteY59" fmla="*/ 0 h 559602"/>
                <a:gd name="connsiteX60" fmla="*/ 3008578 w 3562410"/>
                <a:gd name="connsiteY60" fmla="*/ 8654 h 559602"/>
                <a:gd name="connsiteX61" fmla="*/ 2922042 w 3562410"/>
                <a:gd name="connsiteY61" fmla="*/ 43269 h 559602"/>
                <a:gd name="connsiteX62" fmla="*/ 2855697 w 3562410"/>
                <a:gd name="connsiteY62" fmla="*/ 66345 h 559602"/>
                <a:gd name="connsiteX63" fmla="*/ 2812429 w 3562410"/>
                <a:gd name="connsiteY63" fmla="*/ 69229 h 559602"/>
                <a:gd name="connsiteX64" fmla="*/ 2590319 w 3562410"/>
                <a:gd name="connsiteY64" fmla="*/ 83652 h 559602"/>
                <a:gd name="connsiteX65" fmla="*/ 2324941 w 3562410"/>
                <a:gd name="connsiteY65" fmla="*/ 95190 h 559602"/>
                <a:gd name="connsiteX66" fmla="*/ 1996104 w 3562410"/>
                <a:gd name="connsiteY66" fmla="*/ 112498 h 559602"/>
                <a:gd name="connsiteX67" fmla="*/ 1750918 w 3562410"/>
                <a:gd name="connsiteY67" fmla="*/ 132689 h 559602"/>
                <a:gd name="connsiteX68" fmla="*/ 1603806 w 3562410"/>
                <a:gd name="connsiteY68" fmla="*/ 155766 h 559602"/>
                <a:gd name="connsiteX69" fmla="*/ 1413426 w 3562410"/>
                <a:gd name="connsiteY69" fmla="*/ 184611 h 559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562410" h="559602">
                  <a:moveTo>
                    <a:pt x="1413426" y="184611"/>
                  </a:moveTo>
                  <a:lnTo>
                    <a:pt x="1185547" y="216341"/>
                  </a:lnTo>
                  <a:lnTo>
                    <a:pt x="876901" y="256725"/>
                  </a:lnTo>
                  <a:lnTo>
                    <a:pt x="677868" y="282686"/>
                  </a:lnTo>
                  <a:lnTo>
                    <a:pt x="594216" y="294224"/>
                  </a:lnTo>
                  <a:lnTo>
                    <a:pt x="548063" y="299993"/>
                  </a:lnTo>
                  <a:lnTo>
                    <a:pt x="499026" y="302877"/>
                  </a:lnTo>
                  <a:lnTo>
                    <a:pt x="441335" y="299993"/>
                  </a:lnTo>
                  <a:lnTo>
                    <a:pt x="357683" y="291339"/>
                  </a:lnTo>
                  <a:lnTo>
                    <a:pt x="285570" y="276917"/>
                  </a:lnTo>
                  <a:lnTo>
                    <a:pt x="196149" y="250956"/>
                  </a:lnTo>
                  <a:lnTo>
                    <a:pt x="86536" y="210572"/>
                  </a:lnTo>
                  <a:lnTo>
                    <a:pt x="37499" y="190380"/>
                  </a:lnTo>
                  <a:lnTo>
                    <a:pt x="23077" y="190380"/>
                  </a:lnTo>
                  <a:lnTo>
                    <a:pt x="5769" y="193265"/>
                  </a:lnTo>
                  <a:lnTo>
                    <a:pt x="0" y="207687"/>
                  </a:lnTo>
                  <a:lnTo>
                    <a:pt x="11538" y="236533"/>
                  </a:lnTo>
                  <a:lnTo>
                    <a:pt x="31730" y="256725"/>
                  </a:lnTo>
                  <a:lnTo>
                    <a:pt x="95190" y="305762"/>
                  </a:lnTo>
                  <a:lnTo>
                    <a:pt x="187495" y="372106"/>
                  </a:lnTo>
                  <a:lnTo>
                    <a:pt x="288454" y="441335"/>
                  </a:lnTo>
                  <a:lnTo>
                    <a:pt x="349030" y="475950"/>
                  </a:lnTo>
                  <a:lnTo>
                    <a:pt x="426912" y="516334"/>
                  </a:lnTo>
                  <a:lnTo>
                    <a:pt x="487488" y="539410"/>
                  </a:lnTo>
                  <a:lnTo>
                    <a:pt x="542294" y="556717"/>
                  </a:lnTo>
                  <a:lnTo>
                    <a:pt x="574024" y="559602"/>
                  </a:lnTo>
                  <a:lnTo>
                    <a:pt x="660560" y="527872"/>
                  </a:lnTo>
                  <a:lnTo>
                    <a:pt x="744212" y="501911"/>
                  </a:lnTo>
                  <a:lnTo>
                    <a:pt x="876901" y="467296"/>
                  </a:lnTo>
                  <a:lnTo>
                    <a:pt x="1029782" y="432682"/>
                  </a:lnTo>
                  <a:lnTo>
                    <a:pt x="1174009" y="406721"/>
                  </a:lnTo>
                  <a:lnTo>
                    <a:pt x="1375927" y="374991"/>
                  </a:lnTo>
                  <a:lnTo>
                    <a:pt x="1549000" y="351915"/>
                  </a:lnTo>
                  <a:lnTo>
                    <a:pt x="1779763" y="331723"/>
                  </a:lnTo>
                  <a:lnTo>
                    <a:pt x="1978796" y="337492"/>
                  </a:lnTo>
                  <a:lnTo>
                    <a:pt x="2123024" y="320185"/>
                  </a:lnTo>
                  <a:lnTo>
                    <a:pt x="2316288" y="302877"/>
                  </a:lnTo>
                  <a:lnTo>
                    <a:pt x="2549936" y="294224"/>
                  </a:lnTo>
                  <a:lnTo>
                    <a:pt x="2616280" y="291339"/>
                  </a:lnTo>
                  <a:lnTo>
                    <a:pt x="2812429" y="291339"/>
                  </a:lnTo>
                  <a:lnTo>
                    <a:pt x="3072038" y="288455"/>
                  </a:lnTo>
                  <a:lnTo>
                    <a:pt x="3308571" y="288455"/>
                  </a:lnTo>
                  <a:lnTo>
                    <a:pt x="3490297" y="288455"/>
                  </a:lnTo>
                  <a:lnTo>
                    <a:pt x="3513373" y="285570"/>
                  </a:lnTo>
                  <a:lnTo>
                    <a:pt x="3536449" y="274032"/>
                  </a:lnTo>
                  <a:lnTo>
                    <a:pt x="3553757" y="259609"/>
                  </a:lnTo>
                  <a:lnTo>
                    <a:pt x="3559526" y="242302"/>
                  </a:lnTo>
                  <a:lnTo>
                    <a:pt x="3562410" y="224995"/>
                  </a:lnTo>
                  <a:lnTo>
                    <a:pt x="3559526" y="207687"/>
                  </a:lnTo>
                  <a:lnTo>
                    <a:pt x="3553757" y="181727"/>
                  </a:lnTo>
                  <a:lnTo>
                    <a:pt x="3545103" y="164419"/>
                  </a:lnTo>
                  <a:lnTo>
                    <a:pt x="3536449" y="149997"/>
                  </a:lnTo>
                  <a:lnTo>
                    <a:pt x="3524911" y="138458"/>
                  </a:lnTo>
                  <a:lnTo>
                    <a:pt x="3504719" y="124036"/>
                  </a:lnTo>
                  <a:lnTo>
                    <a:pt x="3464336" y="100959"/>
                  </a:lnTo>
                  <a:lnTo>
                    <a:pt x="3412414" y="77883"/>
                  </a:lnTo>
                  <a:lnTo>
                    <a:pt x="3343185" y="54807"/>
                  </a:lnTo>
                  <a:lnTo>
                    <a:pt x="3224919" y="28846"/>
                  </a:lnTo>
                  <a:lnTo>
                    <a:pt x="3089345" y="5770"/>
                  </a:lnTo>
                  <a:lnTo>
                    <a:pt x="3037424" y="0"/>
                  </a:lnTo>
                  <a:lnTo>
                    <a:pt x="3008578" y="8654"/>
                  </a:lnTo>
                  <a:lnTo>
                    <a:pt x="2922042" y="43269"/>
                  </a:lnTo>
                  <a:lnTo>
                    <a:pt x="2855697" y="66345"/>
                  </a:lnTo>
                  <a:lnTo>
                    <a:pt x="2812429" y="69229"/>
                  </a:lnTo>
                  <a:lnTo>
                    <a:pt x="2590319" y="83652"/>
                  </a:lnTo>
                  <a:lnTo>
                    <a:pt x="2324941" y="95190"/>
                  </a:lnTo>
                  <a:lnTo>
                    <a:pt x="1996104" y="112498"/>
                  </a:lnTo>
                  <a:lnTo>
                    <a:pt x="1750918" y="132689"/>
                  </a:lnTo>
                  <a:lnTo>
                    <a:pt x="1603806" y="155766"/>
                  </a:lnTo>
                  <a:lnTo>
                    <a:pt x="1413426" y="18461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34">
              <a:extLst>
                <a:ext uri="{FF2B5EF4-FFF2-40B4-BE49-F238E27FC236}">
                  <a16:creationId xmlns:a16="http://schemas.microsoft.com/office/drawing/2014/main" id="{BB22255F-348E-4353-93AD-7BA76945FBBC}"/>
                </a:ext>
              </a:extLst>
            </p:cNvPr>
            <p:cNvSpPr/>
            <p:nvPr/>
          </p:nvSpPr>
          <p:spPr>
            <a:xfrm>
              <a:off x="5481638" y="4598988"/>
              <a:ext cx="498475" cy="1647825"/>
            </a:xfrm>
            <a:custGeom>
              <a:avLst/>
              <a:gdLst>
                <a:gd name="connsiteX0" fmla="*/ 195262 w 497681"/>
                <a:gd name="connsiteY0" fmla="*/ 1064419 h 1647825"/>
                <a:gd name="connsiteX1" fmla="*/ 195262 w 497681"/>
                <a:gd name="connsiteY1" fmla="*/ 850106 h 1647825"/>
                <a:gd name="connsiteX2" fmla="*/ 197643 w 497681"/>
                <a:gd name="connsiteY2" fmla="*/ 578644 h 1647825"/>
                <a:gd name="connsiteX3" fmla="*/ 173831 w 497681"/>
                <a:gd name="connsiteY3" fmla="*/ 404812 h 1647825"/>
                <a:gd name="connsiteX4" fmla="*/ 173831 w 497681"/>
                <a:gd name="connsiteY4" fmla="*/ 323850 h 1647825"/>
                <a:gd name="connsiteX5" fmla="*/ 173831 w 497681"/>
                <a:gd name="connsiteY5" fmla="*/ 300037 h 1647825"/>
                <a:gd name="connsiteX6" fmla="*/ 169068 w 497681"/>
                <a:gd name="connsiteY6" fmla="*/ 280987 h 1647825"/>
                <a:gd name="connsiteX7" fmla="*/ 152400 w 497681"/>
                <a:gd name="connsiteY7" fmla="*/ 226219 h 1647825"/>
                <a:gd name="connsiteX8" fmla="*/ 140493 w 497681"/>
                <a:gd name="connsiteY8" fmla="*/ 192881 h 1647825"/>
                <a:gd name="connsiteX9" fmla="*/ 119062 w 497681"/>
                <a:gd name="connsiteY9" fmla="*/ 150019 h 1647825"/>
                <a:gd name="connsiteX10" fmla="*/ 104775 w 497681"/>
                <a:gd name="connsiteY10" fmla="*/ 126206 h 1647825"/>
                <a:gd name="connsiteX11" fmla="*/ 80962 w 497681"/>
                <a:gd name="connsiteY11" fmla="*/ 95250 h 1647825"/>
                <a:gd name="connsiteX12" fmla="*/ 54768 w 497681"/>
                <a:gd name="connsiteY12" fmla="*/ 66675 h 1647825"/>
                <a:gd name="connsiteX13" fmla="*/ 0 w 497681"/>
                <a:gd name="connsiteY13" fmla="*/ 14287 h 1647825"/>
                <a:gd name="connsiteX14" fmla="*/ 159543 w 497681"/>
                <a:gd name="connsiteY14" fmla="*/ 0 h 1647825"/>
                <a:gd name="connsiteX15" fmla="*/ 273843 w 497681"/>
                <a:gd name="connsiteY15" fmla="*/ 57150 h 1647825"/>
                <a:gd name="connsiteX16" fmla="*/ 345281 w 497681"/>
                <a:gd name="connsiteY16" fmla="*/ 88106 h 1647825"/>
                <a:gd name="connsiteX17" fmla="*/ 397668 w 497681"/>
                <a:gd name="connsiteY17" fmla="*/ 104775 h 1647825"/>
                <a:gd name="connsiteX18" fmla="*/ 461962 w 497681"/>
                <a:gd name="connsiteY18" fmla="*/ 121444 h 1647825"/>
                <a:gd name="connsiteX19" fmla="*/ 481012 w 497681"/>
                <a:gd name="connsiteY19" fmla="*/ 130969 h 1647825"/>
                <a:gd name="connsiteX20" fmla="*/ 490537 w 497681"/>
                <a:gd name="connsiteY20" fmla="*/ 145256 h 1647825"/>
                <a:gd name="connsiteX21" fmla="*/ 497681 w 497681"/>
                <a:gd name="connsiteY21" fmla="*/ 164306 h 1647825"/>
                <a:gd name="connsiteX22" fmla="*/ 497681 w 497681"/>
                <a:gd name="connsiteY22" fmla="*/ 176212 h 1647825"/>
                <a:gd name="connsiteX23" fmla="*/ 495300 w 497681"/>
                <a:gd name="connsiteY23" fmla="*/ 188119 h 1647825"/>
                <a:gd name="connsiteX24" fmla="*/ 483393 w 497681"/>
                <a:gd name="connsiteY24" fmla="*/ 207169 h 1647825"/>
                <a:gd name="connsiteX25" fmla="*/ 466725 w 497681"/>
                <a:gd name="connsiteY25" fmla="*/ 233362 h 1647825"/>
                <a:gd name="connsiteX26" fmla="*/ 464343 w 497681"/>
                <a:gd name="connsiteY26" fmla="*/ 385762 h 1647825"/>
                <a:gd name="connsiteX27" fmla="*/ 440531 w 497681"/>
                <a:gd name="connsiteY27" fmla="*/ 578644 h 1647825"/>
                <a:gd name="connsiteX28" fmla="*/ 442912 w 497681"/>
                <a:gd name="connsiteY28" fmla="*/ 952500 h 1647825"/>
                <a:gd name="connsiteX29" fmla="*/ 442912 w 497681"/>
                <a:gd name="connsiteY29" fmla="*/ 1228725 h 1647825"/>
                <a:gd name="connsiteX30" fmla="*/ 440531 w 497681"/>
                <a:gd name="connsiteY30" fmla="*/ 1371600 h 1647825"/>
                <a:gd name="connsiteX31" fmla="*/ 435768 w 497681"/>
                <a:gd name="connsiteY31" fmla="*/ 1454944 h 1647825"/>
                <a:gd name="connsiteX32" fmla="*/ 426243 w 497681"/>
                <a:gd name="connsiteY32" fmla="*/ 1514475 h 1647825"/>
                <a:gd name="connsiteX33" fmla="*/ 414337 w 497681"/>
                <a:gd name="connsiteY33" fmla="*/ 1564481 h 1647825"/>
                <a:gd name="connsiteX34" fmla="*/ 397668 w 497681"/>
                <a:gd name="connsiteY34" fmla="*/ 1597819 h 1647825"/>
                <a:gd name="connsiteX35" fmla="*/ 373856 w 497681"/>
                <a:gd name="connsiteY35" fmla="*/ 1619250 h 1647825"/>
                <a:gd name="connsiteX36" fmla="*/ 345281 w 497681"/>
                <a:gd name="connsiteY36" fmla="*/ 1638300 h 1647825"/>
                <a:gd name="connsiteX37" fmla="*/ 316706 w 497681"/>
                <a:gd name="connsiteY37" fmla="*/ 1647825 h 1647825"/>
                <a:gd name="connsiteX38" fmla="*/ 302418 w 497681"/>
                <a:gd name="connsiteY38" fmla="*/ 1647825 h 1647825"/>
                <a:gd name="connsiteX39" fmla="*/ 276225 w 497681"/>
                <a:gd name="connsiteY39" fmla="*/ 1633537 h 1647825"/>
                <a:gd name="connsiteX40" fmla="*/ 257175 w 497681"/>
                <a:gd name="connsiteY40" fmla="*/ 1609725 h 1647825"/>
                <a:gd name="connsiteX41" fmla="*/ 240506 w 497681"/>
                <a:gd name="connsiteY41" fmla="*/ 1574006 h 1647825"/>
                <a:gd name="connsiteX42" fmla="*/ 221456 w 497681"/>
                <a:gd name="connsiteY42" fmla="*/ 1502569 h 1647825"/>
                <a:gd name="connsiteX43" fmla="*/ 209550 w 497681"/>
                <a:gd name="connsiteY43" fmla="*/ 1419225 h 1647825"/>
                <a:gd name="connsiteX44" fmla="*/ 202406 w 497681"/>
                <a:gd name="connsiteY44" fmla="*/ 1307306 h 1647825"/>
                <a:gd name="connsiteX45" fmla="*/ 195262 w 497681"/>
                <a:gd name="connsiteY45" fmla="*/ 1064419 h 164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97681" h="1647825">
                  <a:moveTo>
                    <a:pt x="195262" y="1064419"/>
                  </a:moveTo>
                  <a:lnTo>
                    <a:pt x="195262" y="850106"/>
                  </a:lnTo>
                  <a:cubicBezTo>
                    <a:pt x="196056" y="759619"/>
                    <a:pt x="196849" y="669131"/>
                    <a:pt x="197643" y="578644"/>
                  </a:cubicBezTo>
                  <a:lnTo>
                    <a:pt x="173831" y="404812"/>
                  </a:lnTo>
                  <a:lnTo>
                    <a:pt x="173831" y="323850"/>
                  </a:lnTo>
                  <a:lnTo>
                    <a:pt x="173831" y="300037"/>
                  </a:lnTo>
                  <a:lnTo>
                    <a:pt x="169068" y="280987"/>
                  </a:lnTo>
                  <a:lnTo>
                    <a:pt x="152400" y="226219"/>
                  </a:lnTo>
                  <a:lnTo>
                    <a:pt x="140493" y="192881"/>
                  </a:lnTo>
                  <a:lnTo>
                    <a:pt x="119062" y="150019"/>
                  </a:lnTo>
                  <a:lnTo>
                    <a:pt x="104775" y="126206"/>
                  </a:lnTo>
                  <a:lnTo>
                    <a:pt x="80962" y="95250"/>
                  </a:lnTo>
                  <a:lnTo>
                    <a:pt x="54768" y="66675"/>
                  </a:lnTo>
                  <a:lnTo>
                    <a:pt x="0" y="14287"/>
                  </a:lnTo>
                  <a:lnTo>
                    <a:pt x="159543" y="0"/>
                  </a:lnTo>
                  <a:lnTo>
                    <a:pt x="273843" y="57150"/>
                  </a:lnTo>
                  <a:lnTo>
                    <a:pt x="345281" y="88106"/>
                  </a:lnTo>
                  <a:lnTo>
                    <a:pt x="397668" y="104775"/>
                  </a:lnTo>
                  <a:lnTo>
                    <a:pt x="461962" y="121444"/>
                  </a:lnTo>
                  <a:lnTo>
                    <a:pt x="481012" y="130969"/>
                  </a:lnTo>
                  <a:lnTo>
                    <a:pt x="490537" y="145256"/>
                  </a:lnTo>
                  <a:lnTo>
                    <a:pt x="497681" y="164306"/>
                  </a:lnTo>
                  <a:lnTo>
                    <a:pt x="497681" y="176212"/>
                  </a:lnTo>
                  <a:lnTo>
                    <a:pt x="495300" y="188119"/>
                  </a:lnTo>
                  <a:lnTo>
                    <a:pt x="483393" y="207169"/>
                  </a:lnTo>
                  <a:lnTo>
                    <a:pt x="466725" y="233362"/>
                  </a:lnTo>
                  <a:lnTo>
                    <a:pt x="464343" y="385762"/>
                  </a:lnTo>
                  <a:lnTo>
                    <a:pt x="440531" y="578644"/>
                  </a:lnTo>
                  <a:cubicBezTo>
                    <a:pt x="441325" y="703263"/>
                    <a:pt x="442118" y="827881"/>
                    <a:pt x="442912" y="952500"/>
                  </a:cubicBezTo>
                  <a:lnTo>
                    <a:pt x="442912" y="1228725"/>
                  </a:lnTo>
                  <a:cubicBezTo>
                    <a:pt x="442118" y="1276350"/>
                    <a:pt x="441325" y="1323975"/>
                    <a:pt x="440531" y="1371600"/>
                  </a:cubicBezTo>
                  <a:lnTo>
                    <a:pt x="435768" y="1454944"/>
                  </a:lnTo>
                  <a:lnTo>
                    <a:pt x="426243" y="1514475"/>
                  </a:lnTo>
                  <a:lnTo>
                    <a:pt x="414337" y="1564481"/>
                  </a:lnTo>
                  <a:lnTo>
                    <a:pt x="397668" y="1597819"/>
                  </a:lnTo>
                  <a:lnTo>
                    <a:pt x="373856" y="1619250"/>
                  </a:lnTo>
                  <a:lnTo>
                    <a:pt x="345281" y="1638300"/>
                  </a:lnTo>
                  <a:lnTo>
                    <a:pt x="316706" y="1647825"/>
                  </a:lnTo>
                  <a:lnTo>
                    <a:pt x="302418" y="1647825"/>
                  </a:lnTo>
                  <a:lnTo>
                    <a:pt x="276225" y="1633537"/>
                  </a:lnTo>
                  <a:lnTo>
                    <a:pt x="257175" y="1609725"/>
                  </a:lnTo>
                  <a:lnTo>
                    <a:pt x="240506" y="1574006"/>
                  </a:lnTo>
                  <a:lnTo>
                    <a:pt x="221456" y="1502569"/>
                  </a:lnTo>
                  <a:lnTo>
                    <a:pt x="209550" y="1419225"/>
                  </a:lnTo>
                  <a:lnTo>
                    <a:pt x="202406" y="1307306"/>
                  </a:lnTo>
                  <a:lnTo>
                    <a:pt x="195262" y="10644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53" name="グループ化 52">
            <a:extLst>
              <a:ext uri="{FF2B5EF4-FFF2-40B4-BE49-F238E27FC236}">
                <a16:creationId xmlns:a16="http://schemas.microsoft.com/office/drawing/2014/main" id="{C00CD7C3-3FE1-4D47-AC8D-9A45ADD46E58}"/>
              </a:ext>
            </a:extLst>
          </p:cNvPr>
          <p:cNvGrpSpPr>
            <a:grpSpLocks/>
          </p:cNvGrpSpPr>
          <p:nvPr/>
        </p:nvGrpSpPr>
        <p:grpSpPr bwMode="auto">
          <a:xfrm>
            <a:off x="2755900" y="1443038"/>
            <a:ext cx="4576763" cy="4651375"/>
            <a:chOff x="2755900" y="1443038"/>
            <a:chExt cx="4576763" cy="4651375"/>
          </a:xfrm>
        </p:grpSpPr>
        <p:sp>
          <p:nvSpPr>
            <p:cNvPr id="54" name="フリーフォーム 18">
              <a:extLst>
                <a:ext uri="{FF2B5EF4-FFF2-40B4-BE49-F238E27FC236}">
                  <a16:creationId xmlns:a16="http://schemas.microsoft.com/office/drawing/2014/main" id="{FFD1B331-3E1E-4701-8B7F-AF4443498049}"/>
                </a:ext>
              </a:extLst>
            </p:cNvPr>
            <p:cNvSpPr/>
            <p:nvPr/>
          </p:nvSpPr>
          <p:spPr>
            <a:xfrm>
              <a:off x="2941638" y="1687513"/>
              <a:ext cx="1196975" cy="473075"/>
            </a:xfrm>
            <a:custGeom>
              <a:avLst/>
              <a:gdLst>
                <a:gd name="connsiteX0" fmla="*/ 561975 w 1197769"/>
                <a:gd name="connsiteY0" fmla="*/ 145257 h 471488"/>
                <a:gd name="connsiteX1" fmla="*/ 457200 w 1197769"/>
                <a:gd name="connsiteY1" fmla="*/ 183357 h 471488"/>
                <a:gd name="connsiteX2" fmla="*/ 342900 w 1197769"/>
                <a:gd name="connsiteY2" fmla="*/ 219075 h 471488"/>
                <a:gd name="connsiteX3" fmla="*/ 207169 w 1197769"/>
                <a:gd name="connsiteY3" fmla="*/ 254794 h 471488"/>
                <a:gd name="connsiteX4" fmla="*/ 121444 w 1197769"/>
                <a:gd name="connsiteY4" fmla="*/ 271463 h 471488"/>
                <a:gd name="connsiteX5" fmla="*/ 0 w 1197769"/>
                <a:gd name="connsiteY5" fmla="*/ 290513 h 471488"/>
                <a:gd name="connsiteX6" fmla="*/ 40481 w 1197769"/>
                <a:gd name="connsiteY6" fmla="*/ 471488 h 471488"/>
                <a:gd name="connsiteX7" fmla="*/ 250031 w 1197769"/>
                <a:gd name="connsiteY7" fmla="*/ 433388 h 471488"/>
                <a:gd name="connsiteX8" fmla="*/ 471487 w 1197769"/>
                <a:gd name="connsiteY8" fmla="*/ 376238 h 471488"/>
                <a:gd name="connsiteX9" fmla="*/ 604837 w 1197769"/>
                <a:gd name="connsiteY9" fmla="*/ 335757 h 471488"/>
                <a:gd name="connsiteX10" fmla="*/ 738187 w 1197769"/>
                <a:gd name="connsiteY10" fmla="*/ 295275 h 471488"/>
                <a:gd name="connsiteX11" fmla="*/ 776287 w 1197769"/>
                <a:gd name="connsiteY11" fmla="*/ 290513 h 471488"/>
                <a:gd name="connsiteX12" fmla="*/ 1166812 w 1197769"/>
                <a:gd name="connsiteY12" fmla="*/ 328613 h 471488"/>
                <a:gd name="connsiteX13" fmla="*/ 1185862 w 1197769"/>
                <a:gd name="connsiteY13" fmla="*/ 314325 h 471488"/>
                <a:gd name="connsiteX14" fmla="*/ 1197769 w 1197769"/>
                <a:gd name="connsiteY14" fmla="*/ 297657 h 471488"/>
                <a:gd name="connsiteX15" fmla="*/ 1197769 w 1197769"/>
                <a:gd name="connsiteY15" fmla="*/ 283369 h 471488"/>
                <a:gd name="connsiteX16" fmla="*/ 1195387 w 1197769"/>
                <a:gd name="connsiteY16" fmla="*/ 271463 h 471488"/>
                <a:gd name="connsiteX17" fmla="*/ 1188244 w 1197769"/>
                <a:gd name="connsiteY17" fmla="*/ 252413 h 471488"/>
                <a:gd name="connsiteX18" fmla="*/ 1173956 w 1197769"/>
                <a:gd name="connsiteY18" fmla="*/ 235744 h 471488"/>
                <a:gd name="connsiteX19" fmla="*/ 1119187 w 1197769"/>
                <a:gd name="connsiteY19" fmla="*/ 185738 h 471488"/>
                <a:gd name="connsiteX20" fmla="*/ 1052512 w 1197769"/>
                <a:gd name="connsiteY20" fmla="*/ 121444 h 471488"/>
                <a:gd name="connsiteX21" fmla="*/ 990600 w 1197769"/>
                <a:gd name="connsiteY21" fmla="*/ 61913 h 471488"/>
                <a:gd name="connsiteX22" fmla="*/ 933450 w 1197769"/>
                <a:gd name="connsiteY22" fmla="*/ 9525 h 471488"/>
                <a:gd name="connsiteX23" fmla="*/ 926306 w 1197769"/>
                <a:gd name="connsiteY23" fmla="*/ 4763 h 471488"/>
                <a:gd name="connsiteX24" fmla="*/ 912019 w 1197769"/>
                <a:gd name="connsiteY24" fmla="*/ 0 h 471488"/>
                <a:gd name="connsiteX25" fmla="*/ 890587 w 1197769"/>
                <a:gd name="connsiteY25" fmla="*/ 2382 h 471488"/>
                <a:gd name="connsiteX26" fmla="*/ 869156 w 1197769"/>
                <a:gd name="connsiteY26" fmla="*/ 7144 h 471488"/>
                <a:gd name="connsiteX27" fmla="*/ 852487 w 1197769"/>
                <a:gd name="connsiteY27" fmla="*/ 16669 h 471488"/>
                <a:gd name="connsiteX28" fmla="*/ 835819 w 1197769"/>
                <a:gd name="connsiteY28" fmla="*/ 30957 h 471488"/>
                <a:gd name="connsiteX29" fmla="*/ 823912 w 1197769"/>
                <a:gd name="connsiteY29" fmla="*/ 40482 h 471488"/>
                <a:gd name="connsiteX30" fmla="*/ 804862 w 1197769"/>
                <a:gd name="connsiteY30" fmla="*/ 52388 h 471488"/>
                <a:gd name="connsiteX31" fmla="*/ 723900 w 1197769"/>
                <a:gd name="connsiteY31" fmla="*/ 85725 h 471488"/>
                <a:gd name="connsiteX32" fmla="*/ 561975 w 1197769"/>
                <a:gd name="connsiteY32" fmla="*/ 145257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97769" h="471488">
                  <a:moveTo>
                    <a:pt x="561975" y="145257"/>
                  </a:moveTo>
                  <a:lnTo>
                    <a:pt x="457200" y="183357"/>
                  </a:lnTo>
                  <a:lnTo>
                    <a:pt x="342900" y="219075"/>
                  </a:lnTo>
                  <a:lnTo>
                    <a:pt x="207169" y="254794"/>
                  </a:lnTo>
                  <a:lnTo>
                    <a:pt x="121444" y="271463"/>
                  </a:lnTo>
                  <a:lnTo>
                    <a:pt x="0" y="290513"/>
                  </a:lnTo>
                  <a:lnTo>
                    <a:pt x="40481" y="471488"/>
                  </a:lnTo>
                  <a:lnTo>
                    <a:pt x="250031" y="433388"/>
                  </a:lnTo>
                  <a:lnTo>
                    <a:pt x="471487" y="376238"/>
                  </a:lnTo>
                  <a:lnTo>
                    <a:pt x="604837" y="335757"/>
                  </a:lnTo>
                  <a:lnTo>
                    <a:pt x="738187" y="295275"/>
                  </a:lnTo>
                  <a:lnTo>
                    <a:pt x="776287" y="290513"/>
                  </a:lnTo>
                  <a:lnTo>
                    <a:pt x="1166812" y="328613"/>
                  </a:lnTo>
                  <a:lnTo>
                    <a:pt x="1185862" y="314325"/>
                  </a:lnTo>
                  <a:lnTo>
                    <a:pt x="1197769" y="297657"/>
                  </a:lnTo>
                  <a:lnTo>
                    <a:pt x="1197769" y="283369"/>
                  </a:lnTo>
                  <a:lnTo>
                    <a:pt x="1195387" y="271463"/>
                  </a:lnTo>
                  <a:lnTo>
                    <a:pt x="1188244" y="252413"/>
                  </a:lnTo>
                  <a:lnTo>
                    <a:pt x="1173956" y="235744"/>
                  </a:lnTo>
                  <a:lnTo>
                    <a:pt x="1119187" y="185738"/>
                  </a:lnTo>
                  <a:lnTo>
                    <a:pt x="1052512" y="121444"/>
                  </a:lnTo>
                  <a:lnTo>
                    <a:pt x="990600" y="61913"/>
                  </a:lnTo>
                  <a:lnTo>
                    <a:pt x="933450" y="9525"/>
                  </a:lnTo>
                  <a:lnTo>
                    <a:pt x="926306" y="4763"/>
                  </a:lnTo>
                  <a:lnTo>
                    <a:pt x="912019" y="0"/>
                  </a:lnTo>
                  <a:lnTo>
                    <a:pt x="890587" y="2382"/>
                  </a:lnTo>
                  <a:lnTo>
                    <a:pt x="869156" y="7144"/>
                  </a:lnTo>
                  <a:lnTo>
                    <a:pt x="852487" y="16669"/>
                  </a:lnTo>
                  <a:lnTo>
                    <a:pt x="835819" y="30957"/>
                  </a:lnTo>
                  <a:lnTo>
                    <a:pt x="823912" y="40482"/>
                  </a:lnTo>
                  <a:lnTo>
                    <a:pt x="804862" y="52388"/>
                  </a:lnTo>
                  <a:lnTo>
                    <a:pt x="723900" y="85725"/>
                  </a:lnTo>
                  <a:lnTo>
                    <a:pt x="561975" y="1452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9">
              <a:extLst>
                <a:ext uri="{FF2B5EF4-FFF2-40B4-BE49-F238E27FC236}">
                  <a16:creationId xmlns:a16="http://schemas.microsoft.com/office/drawing/2014/main" id="{DCDE1C18-5584-4FEF-9E6A-BE0E476E24B2}"/>
                </a:ext>
              </a:extLst>
            </p:cNvPr>
            <p:cNvSpPr/>
            <p:nvPr/>
          </p:nvSpPr>
          <p:spPr>
            <a:xfrm>
              <a:off x="3389313" y="1938338"/>
              <a:ext cx="742950" cy="1085850"/>
            </a:xfrm>
            <a:custGeom>
              <a:avLst/>
              <a:gdLst>
                <a:gd name="connsiteX0" fmla="*/ 200025 w 742950"/>
                <a:gd name="connsiteY0" fmla="*/ 516731 h 1085850"/>
                <a:gd name="connsiteX1" fmla="*/ 285750 w 742950"/>
                <a:gd name="connsiteY1" fmla="*/ 288131 h 1085850"/>
                <a:gd name="connsiteX2" fmla="*/ 345281 w 742950"/>
                <a:gd name="connsiteY2" fmla="*/ 126206 h 1085850"/>
                <a:gd name="connsiteX3" fmla="*/ 347662 w 742950"/>
                <a:gd name="connsiteY3" fmla="*/ 114300 h 1085850"/>
                <a:gd name="connsiteX4" fmla="*/ 350044 w 742950"/>
                <a:gd name="connsiteY4" fmla="*/ 100012 h 1085850"/>
                <a:gd name="connsiteX5" fmla="*/ 350044 w 742950"/>
                <a:gd name="connsiteY5" fmla="*/ 90487 h 1085850"/>
                <a:gd name="connsiteX6" fmla="*/ 345281 w 742950"/>
                <a:gd name="connsiteY6" fmla="*/ 66675 h 1085850"/>
                <a:gd name="connsiteX7" fmla="*/ 335756 w 742950"/>
                <a:gd name="connsiteY7" fmla="*/ 50006 h 1085850"/>
                <a:gd name="connsiteX8" fmla="*/ 330994 w 742950"/>
                <a:gd name="connsiteY8" fmla="*/ 42862 h 1085850"/>
                <a:gd name="connsiteX9" fmla="*/ 321469 w 742950"/>
                <a:gd name="connsiteY9" fmla="*/ 38100 h 1085850"/>
                <a:gd name="connsiteX10" fmla="*/ 273844 w 742950"/>
                <a:gd name="connsiteY10" fmla="*/ 0 h 1085850"/>
                <a:gd name="connsiteX11" fmla="*/ 742950 w 742950"/>
                <a:gd name="connsiteY11" fmla="*/ 47625 h 1085850"/>
                <a:gd name="connsiteX12" fmla="*/ 721519 w 742950"/>
                <a:gd name="connsiteY12" fmla="*/ 78581 h 1085850"/>
                <a:gd name="connsiteX13" fmla="*/ 700087 w 742950"/>
                <a:gd name="connsiteY13" fmla="*/ 97631 h 1085850"/>
                <a:gd name="connsiteX14" fmla="*/ 671512 w 742950"/>
                <a:gd name="connsiteY14" fmla="*/ 116681 h 1085850"/>
                <a:gd name="connsiteX15" fmla="*/ 635794 w 742950"/>
                <a:gd name="connsiteY15" fmla="*/ 145256 h 1085850"/>
                <a:gd name="connsiteX16" fmla="*/ 607219 w 742950"/>
                <a:gd name="connsiteY16" fmla="*/ 173831 h 1085850"/>
                <a:gd name="connsiteX17" fmla="*/ 581025 w 742950"/>
                <a:gd name="connsiteY17" fmla="*/ 207168 h 1085850"/>
                <a:gd name="connsiteX18" fmla="*/ 550069 w 742950"/>
                <a:gd name="connsiteY18" fmla="*/ 261937 h 1085850"/>
                <a:gd name="connsiteX19" fmla="*/ 459581 w 742950"/>
                <a:gd name="connsiteY19" fmla="*/ 419100 h 1085850"/>
                <a:gd name="connsiteX20" fmla="*/ 323850 w 742950"/>
                <a:gd name="connsiteY20" fmla="*/ 664368 h 1085850"/>
                <a:gd name="connsiteX21" fmla="*/ 150019 w 742950"/>
                <a:gd name="connsiteY21" fmla="*/ 981075 h 1085850"/>
                <a:gd name="connsiteX22" fmla="*/ 100012 w 742950"/>
                <a:gd name="connsiteY22" fmla="*/ 1047750 h 1085850"/>
                <a:gd name="connsiteX23" fmla="*/ 61912 w 742950"/>
                <a:gd name="connsiteY23" fmla="*/ 1085850 h 1085850"/>
                <a:gd name="connsiteX24" fmla="*/ 30956 w 742950"/>
                <a:gd name="connsiteY24" fmla="*/ 1071562 h 1085850"/>
                <a:gd name="connsiteX25" fmla="*/ 14287 w 742950"/>
                <a:gd name="connsiteY25" fmla="*/ 1054893 h 1085850"/>
                <a:gd name="connsiteX26" fmla="*/ 4762 w 742950"/>
                <a:gd name="connsiteY26" fmla="*/ 1040606 h 1085850"/>
                <a:gd name="connsiteX27" fmla="*/ 0 w 742950"/>
                <a:gd name="connsiteY27" fmla="*/ 1016793 h 1085850"/>
                <a:gd name="connsiteX28" fmla="*/ 4762 w 742950"/>
                <a:gd name="connsiteY28" fmla="*/ 997743 h 1085850"/>
                <a:gd name="connsiteX29" fmla="*/ 21431 w 742950"/>
                <a:gd name="connsiteY29" fmla="*/ 962025 h 1085850"/>
                <a:gd name="connsiteX30" fmla="*/ 52387 w 742950"/>
                <a:gd name="connsiteY30" fmla="*/ 888206 h 1085850"/>
                <a:gd name="connsiteX31" fmla="*/ 119062 w 742950"/>
                <a:gd name="connsiteY31" fmla="*/ 726281 h 1085850"/>
                <a:gd name="connsiteX32" fmla="*/ 200025 w 742950"/>
                <a:gd name="connsiteY32" fmla="*/ 516731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42950" h="1085850">
                  <a:moveTo>
                    <a:pt x="200025" y="516731"/>
                  </a:moveTo>
                  <a:lnTo>
                    <a:pt x="285750" y="288131"/>
                  </a:lnTo>
                  <a:lnTo>
                    <a:pt x="345281" y="126206"/>
                  </a:lnTo>
                  <a:lnTo>
                    <a:pt x="347662" y="114300"/>
                  </a:lnTo>
                  <a:lnTo>
                    <a:pt x="350044" y="100012"/>
                  </a:lnTo>
                  <a:lnTo>
                    <a:pt x="350044" y="90487"/>
                  </a:lnTo>
                  <a:lnTo>
                    <a:pt x="345281" y="66675"/>
                  </a:lnTo>
                  <a:lnTo>
                    <a:pt x="335756" y="50006"/>
                  </a:lnTo>
                  <a:lnTo>
                    <a:pt x="330994" y="42862"/>
                  </a:lnTo>
                  <a:lnTo>
                    <a:pt x="321469" y="38100"/>
                  </a:lnTo>
                  <a:lnTo>
                    <a:pt x="273844" y="0"/>
                  </a:lnTo>
                  <a:lnTo>
                    <a:pt x="742950" y="47625"/>
                  </a:lnTo>
                  <a:lnTo>
                    <a:pt x="721519" y="78581"/>
                  </a:lnTo>
                  <a:lnTo>
                    <a:pt x="700087" y="97631"/>
                  </a:lnTo>
                  <a:lnTo>
                    <a:pt x="671512" y="116681"/>
                  </a:lnTo>
                  <a:lnTo>
                    <a:pt x="635794" y="145256"/>
                  </a:lnTo>
                  <a:lnTo>
                    <a:pt x="607219" y="173831"/>
                  </a:lnTo>
                  <a:lnTo>
                    <a:pt x="581025" y="207168"/>
                  </a:lnTo>
                  <a:lnTo>
                    <a:pt x="550069" y="261937"/>
                  </a:lnTo>
                  <a:lnTo>
                    <a:pt x="459581" y="419100"/>
                  </a:lnTo>
                  <a:lnTo>
                    <a:pt x="323850" y="664368"/>
                  </a:lnTo>
                  <a:lnTo>
                    <a:pt x="150019" y="981075"/>
                  </a:lnTo>
                  <a:lnTo>
                    <a:pt x="100012" y="1047750"/>
                  </a:lnTo>
                  <a:lnTo>
                    <a:pt x="61912" y="1085850"/>
                  </a:lnTo>
                  <a:lnTo>
                    <a:pt x="30956" y="1071562"/>
                  </a:lnTo>
                  <a:lnTo>
                    <a:pt x="14287" y="1054893"/>
                  </a:lnTo>
                  <a:lnTo>
                    <a:pt x="4762" y="1040606"/>
                  </a:lnTo>
                  <a:lnTo>
                    <a:pt x="0" y="1016793"/>
                  </a:lnTo>
                  <a:lnTo>
                    <a:pt x="4762" y="997743"/>
                  </a:lnTo>
                  <a:lnTo>
                    <a:pt x="21431" y="962025"/>
                  </a:lnTo>
                  <a:lnTo>
                    <a:pt x="52387" y="888206"/>
                  </a:lnTo>
                  <a:lnTo>
                    <a:pt x="119062" y="726281"/>
                  </a:lnTo>
                  <a:lnTo>
                    <a:pt x="200025" y="516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21">
              <a:extLst>
                <a:ext uri="{FF2B5EF4-FFF2-40B4-BE49-F238E27FC236}">
                  <a16:creationId xmlns:a16="http://schemas.microsoft.com/office/drawing/2014/main" id="{1E4601AC-8593-43FD-89B5-27F1F10DAB0E}"/>
                </a:ext>
              </a:extLst>
            </p:cNvPr>
            <p:cNvSpPr/>
            <p:nvPr/>
          </p:nvSpPr>
          <p:spPr>
            <a:xfrm>
              <a:off x="3403600" y="2871788"/>
              <a:ext cx="561975" cy="949325"/>
            </a:xfrm>
            <a:custGeom>
              <a:avLst/>
              <a:gdLst>
                <a:gd name="connsiteX0" fmla="*/ 442913 w 561975"/>
                <a:gd name="connsiteY0" fmla="*/ 414337 h 950118"/>
                <a:gd name="connsiteX1" fmla="*/ 411957 w 561975"/>
                <a:gd name="connsiteY1" fmla="*/ 364331 h 950118"/>
                <a:gd name="connsiteX2" fmla="*/ 376238 w 561975"/>
                <a:gd name="connsiteY2" fmla="*/ 314325 h 950118"/>
                <a:gd name="connsiteX3" fmla="*/ 323850 w 561975"/>
                <a:gd name="connsiteY3" fmla="*/ 247650 h 950118"/>
                <a:gd name="connsiteX4" fmla="*/ 276225 w 561975"/>
                <a:gd name="connsiteY4" fmla="*/ 192881 h 950118"/>
                <a:gd name="connsiteX5" fmla="*/ 226219 w 561975"/>
                <a:gd name="connsiteY5" fmla="*/ 135731 h 950118"/>
                <a:gd name="connsiteX6" fmla="*/ 173832 w 561975"/>
                <a:gd name="connsiteY6" fmla="*/ 83343 h 950118"/>
                <a:gd name="connsiteX7" fmla="*/ 114300 w 561975"/>
                <a:gd name="connsiteY7" fmla="*/ 26193 h 950118"/>
                <a:gd name="connsiteX8" fmla="*/ 76200 w 561975"/>
                <a:gd name="connsiteY8" fmla="*/ 0 h 950118"/>
                <a:gd name="connsiteX9" fmla="*/ 0 w 561975"/>
                <a:gd name="connsiteY9" fmla="*/ 116681 h 950118"/>
                <a:gd name="connsiteX10" fmla="*/ 16669 w 561975"/>
                <a:gd name="connsiteY10" fmla="*/ 133350 h 950118"/>
                <a:gd name="connsiteX11" fmla="*/ 47625 w 561975"/>
                <a:gd name="connsiteY11" fmla="*/ 154781 h 950118"/>
                <a:gd name="connsiteX12" fmla="*/ 100013 w 561975"/>
                <a:gd name="connsiteY12" fmla="*/ 216693 h 950118"/>
                <a:gd name="connsiteX13" fmla="*/ 152400 w 561975"/>
                <a:gd name="connsiteY13" fmla="*/ 283368 h 950118"/>
                <a:gd name="connsiteX14" fmla="*/ 197644 w 561975"/>
                <a:gd name="connsiteY14" fmla="*/ 345281 h 950118"/>
                <a:gd name="connsiteX15" fmla="*/ 238125 w 561975"/>
                <a:gd name="connsiteY15" fmla="*/ 411956 h 950118"/>
                <a:gd name="connsiteX16" fmla="*/ 257175 w 561975"/>
                <a:gd name="connsiteY16" fmla="*/ 457200 h 950118"/>
                <a:gd name="connsiteX17" fmla="*/ 278607 w 561975"/>
                <a:gd name="connsiteY17" fmla="*/ 511968 h 950118"/>
                <a:gd name="connsiteX18" fmla="*/ 292894 w 561975"/>
                <a:gd name="connsiteY18" fmla="*/ 561975 h 950118"/>
                <a:gd name="connsiteX19" fmla="*/ 304800 w 561975"/>
                <a:gd name="connsiteY19" fmla="*/ 621506 h 950118"/>
                <a:gd name="connsiteX20" fmla="*/ 311944 w 561975"/>
                <a:gd name="connsiteY20" fmla="*/ 697706 h 950118"/>
                <a:gd name="connsiteX21" fmla="*/ 314325 w 561975"/>
                <a:gd name="connsiteY21" fmla="*/ 788193 h 950118"/>
                <a:gd name="connsiteX22" fmla="*/ 559594 w 561975"/>
                <a:gd name="connsiteY22" fmla="*/ 950118 h 950118"/>
                <a:gd name="connsiteX23" fmla="*/ 561975 w 561975"/>
                <a:gd name="connsiteY23" fmla="*/ 900112 h 950118"/>
                <a:gd name="connsiteX24" fmla="*/ 561975 w 561975"/>
                <a:gd name="connsiteY24" fmla="*/ 847725 h 950118"/>
                <a:gd name="connsiteX25" fmla="*/ 557213 w 561975"/>
                <a:gd name="connsiteY25" fmla="*/ 783431 h 950118"/>
                <a:gd name="connsiteX26" fmla="*/ 547688 w 561975"/>
                <a:gd name="connsiteY26" fmla="*/ 704850 h 950118"/>
                <a:gd name="connsiteX27" fmla="*/ 531019 w 561975"/>
                <a:gd name="connsiteY27" fmla="*/ 626268 h 950118"/>
                <a:gd name="connsiteX28" fmla="*/ 511969 w 561975"/>
                <a:gd name="connsiteY28" fmla="*/ 559593 h 950118"/>
                <a:gd name="connsiteX29" fmla="*/ 488157 w 561975"/>
                <a:gd name="connsiteY29" fmla="*/ 504825 h 950118"/>
                <a:gd name="connsiteX30" fmla="*/ 442913 w 561975"/>
                <a:gd name="connsiteY30" fmla="*/ 414337 h 95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61975" h="950118">
                  <a:moveTo>
                    <a:pt x="442913" y="414337"/>
                  </a:moveTo>
                  <a:lnTo>
                    <a:pt x="411957" y="364331"/>
                  </a:lnTo>
                  <a:lnTo>
                    <a:pt x="376238" y="314325"/>
                  </a:lnTo>
                  <a:lnTo>
                    <a:pt x="323850" y="247650"/>
                  </a:lnTo>
                  <a:lnTo>
                    <a:pt x="276225" y="192881"/>
                  </a:lnTo>
                  <a:lnTo>
                    <a:pt x="226219" y="135731"/>
                  </a:lnTo>
                  <a:lnTo>
                    <a:pt x="173832" y="83343"/>
                  </a:lnTo>
                  <a:lnTo>
                    <a:pt x="114300" y="26193"/>
                  </a:lnTo>
                  <a:lnTo>
                    <a:pt x="76200" y="0"/>
                  </a:lnTo>
                  <a:lnTo>
                    <a:pt x="0" y="116681"/>
                  </a:lnTo>
                  <a:lnTo>
                    <a:pt x="16669" y="133350"/>
                  </a:lnTo>
                  <a:lnTo>
                    <a:pt x="47625" y="154781"/>
                  </a:lnTo>
                  <a:lnTo>
                    <a:pt x="100013" y="216693"/>
                  </a:lnTo>
                  <a:lnTo>
                    <a:pt x="152400" y="283368"/>
                  </a:lnTo>
                  <a:lnTo>
                    <a:pt x="197644" y="345281"/>
                  </a:lnTo>
                  <a:lnTo>
                    <a:pt x="238125" y="411956"/>
                  </a:lnTo>
                  <a:lnTo>
                    <a:pt x="257175" y="457200"/>
                  </a:lnTo>
                  <a:lnTo>
                    <a:pt x="278607" y="511968"/>
                  </a:lnTo>
                  <a:lnTo>
                    <a:pt x="292894" y="561975"/>
                  </a:lnTo>
                  <a:lnTo>
                    <a:pt x="304800" y="621506"/>
                  </a:lnTo>
                  <a:lnTo>
                    <a:pt x="311944" y="697706"/>
                  </a:lnTo>
                  <a:cubicBezTo>
                    <a:pt x="312738" y="727868"/>
                    <a:pt x="313531" y="758031"/>
                    <a:pt x="314325" y="788193"/>
                  </a:cubicBezTo>
                  <a:lnTo>
                    <a:pt x="559594" y="950118"/>
                  </a:lnTo>
                  <a:lnTo>
                    <a:pt x="561975" y="900112"/>
                  </a:lnTo>
                  <a:lnTo>
                    <a:pt x="561975" y="847725"/>
                  </a:lnTo>
                  <a:lnTo>
                    <a:pt x="557213" y="783431"/>
                  </a:lnTo>
                  <a:lnTo>
                    <a:pt x="547688" y="704850"/>
                  </a:lnTo>
                  <a:lnTo>
                    <a:pt x="531019" y="626268"/>
                  </a:lnTo>
                  <a:lnTo>
                    <a:pt x="511969" y="559593"/>
                  </a:lnTo>
                  <a:lnTo>
                    <a:pt x="488157" y="504825"/>
                  </a:lnTo>
                  <a:lnTo>
                    <a:pt x="442913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22">
              <a:extLst>
                <a:ext uri="{FF2B5EF4-FFF2-40B4-BE49-F238E27FC236}">
                  <a16:creationId xmlns:a16="http://schemas.microsoft.com/office/drawing/2014/main" id="{EBD2B5D1-5A63-42C2-BF6E-4535CFCE3A23}"/>
                </a:ext>
              </a:extLst>
            </p:cNvPr>
            <p:cNvSpPr/>
            <p:nvPr/>
          </p:nvSpPr>
          <p:spPr>
            <a:xfrm>
              <a:off x="3465513" y="3592513"/>
              <a:ext cx="496887" cy="752475"/>
            </a:xfrm>
            <a:custGeom>
              <a:avLst/>
              <a:gdLst>
                <a:gd name="connsiteX0" fmla="*/ 247650 w 497681"/>
                <a:gd name="connsiteY0" fmla="*/ 178594 h 752475"/>
                <a:gd name="connsiteX1" fmla="*/ 250031 w 497681"/>
                <a:gd name="connsiteY1" fmla="*/ 126207 h 752475"/>
                <a:gd name="connsiteX2" fmla="*/ 252412 w 497681"/>
                <a:gd name="connsiteY2" fmla="*/ 76200 h 752475"/>
                <a:gd name="connsiteX3" fmla="*/ 252412 w 497681"/>
                <a:gd name="connsiteY3" fmla="*/ 52388 h 752475"/>
                <a:gd name="connsiteX4" fmla="*/ 252412 w 497681"/>
                <a:gd name="connsiteY4" fmla="*/ 0 h 752475"/>
                <a:gd name="connsiteX5" fmla="*/ 497681 w 497681"/>
                <a:gd name="connsiteY5" fmla="*/ 142875 h 752475"/>
                <a:gd name="connsiteX6" fmla="*/ 497681 w 497681"/>
                <a:gd name="connsiteY6" fmla="*/ 235744 h 752475"/>
                <a:gd name="connsiteX7" fmla="*/ 490537 w 497681"/>
                <a:gd name="connsiteY7" fmla="*/ 290513 h 752475"/>
                <a:gd name="connsiteX8" fmla="*/ 478631 w 497681"/>
                <a:gd name="connsiteY8" fmla="*/ 345282 h 752475"/>
                <a:gd name="connsiteX9" fmla="*/ 457200 w 497681"/>
                <a:gd name="connsiteY9" fmla="*/ 409575 h 752475"/>
                <a:gd name="connsiteX10" fmla="*/ 431006 w 497681"/>
                <a:gd name="connsiteY10" fmla="*/ 469107 h 752475"/>
                <a:gd name="connsiteX11" fmla="*/ 402431 w 497681"/>
                <a:gd name="connsiteY11" fmla="*/ 523875 h 752475"/>
                <a:gd name="connsiteX12" fmla="*/ 371475 w 497681"/>
                <a:gd name="connsiteY12" fmla="*/ 566738 h 752475"/>
                <a:gd name="connsiteX13" fmla="*/ 330994 w 497681"/>
                <a:gd name="connsiteY13" fmla="*/ 611982 h 752475"/>
                <a:gd name="connsiteX14" fmla="*/ 283369 w 497681"/>
                <a:gd name="connsiteY14" fmla="*/ 652463 h 752475"/>
                <a:gd name="connsiteX15" fmla="*/ 223837 w 497681"/>
                <a:gd name="connsiteY15" fmla="*/ 690563 h 752475"/>
                <a:gd name="connsiteX16" fmla="*/ 180975 w 497681"/>
                <a:gd name="connsiteY16" fmla="*/ 709613 h 752475"/>
                <a:gd name="connsiteX17" fmla="*/ 133350 w 497681"/>
                <a:gd name="connsiteY17" fmla="*/ 726282 h 752475"/>
                <a:gd name="connsiteX18" fmla="*/ 73819 w 497681"/>
                <a:gd name="connsiteY18" fmla="*/ 742950 h 752475"/>
                <a:gd name="connsiteX19" fmla="*/ 21431 w 497681"/>
                <a:gd name="connsiteY19" fmla="*/ 752475 h 752475"/>
                <a:gd name="connsiteX20" fmla="*/ 0 w 497681"/>
                <a:gd name="connsiteY20" fmla="*/ 750094 h 752475"/>
                <a:gd name="connsiteX21" fmla="*/ 123825 w 497681"/>
                <a:gd name="connsiteY21" fmla="*/ 423863 h 752475"/>
                <a:gd name="connsiteX22" fmla="*/ 150019 w 497681"/>
                <a:gd name="connsiteY22" fmla="*/ 409575 h 752475"/>
                <a:gd name="connsiteX23" fmla="*/ 178594 w 497681"/>
                <a:gd name="connsiteY23" fmla="*/ 388144 h 752475"/>
                <a:gd name="connsiteX24" fmla="*/ 200025 w 497681"/>
                <a:gd name="connsiteY24" fmla="*/ 361950 h 752475"/>
                <a:gd name="connsiteX25" fmla="*/ 209550 w 497681"/>
                <a:gd name="connsiteY25" fmla="*/ 342900 h 752475"/>
                <a:gd name="connsiteX26" fmla="*/ 219075 w 497681"/>
                <a:gd name="connsiteY26" fmla="*/ 319088 h 752475"/>
                <a:gd name="connsiteX27" fmla="*/ 230981 w 497681"/>
                <a:gd name="connsiteY27" fmla="*/ 278607 h 752475"/>
                <a:gd name="connsiteX28" fmla="*/ 247650 w 497681"/>
                <a:gd name="connsiteY28" fmla="*/ 178594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97681" h="752475">
                  <a:moveTo>
                    <a:pt x="247650" y="178594"/>
                  </a:moveTo>
                  <a:lnTo>
                    <a:pt x="250031" y="126207"/>
                  </a:lnTo>
                  <a:lnTo>
                    <a:pt x="252412" y="76200"/>
                  </a:lnTo>
                  <a:lnTo>
                    <a:pt x="252412" y="52388"/>
                  </a:lnTo>
                  <a:lnTo>
                    <a:pt x="252412" y="0"/>
                  </a:lnTo>
                  <a:lnTo>
                    <a:pt x="497681" y="142875"/>
                  </a:lnTo>
                  <a:lnTo>
                    <a:pt x="497681" y="235744"/>
                  </a:lnTo>
                  <a:lnTo>
                    <a:pt x="490537" y="290513"/>
                  </a:lnTo>
                  <a:lnTo>
                    <a:pt x="478631" y="345282"/>
                  </a:lnTo>
                  <a:lnTo>
                    <a:pt x="457200" y="409575"/>
                  </a:lnTo>
                  <a:lnTo>
                    <a:pt x="431006" y="469107"/>
                  </a:lnTo>
                  <a:lnTo>
                    <a:pt x="402431" y="523875"/>
                  </a:lnTo>
                  <a:lnTo>
                    <a:pt x="371475" y="566738"/>
                  </a:lnTo>
                  <a:lnTo>
                    <a:pt x="330994" y="611982"/>
                  </a:lnTo>
                  <a:lnTo>
                    <a:pt x="283369" y="652463"/>
                  </a:lnTo>
                  <a:lnTo>
                    <a:pt x="223837" y="690563"/>
                  </a:lnTo>
                  <a:lnTo>
                    <a:pt x="180975" y="709613"/>
                  </a:lnTo>
                  <a:lnTo>
                    <a:pt x="133350" y="726282"/>
                  </a:lnTo>
                  <a:lnTo>
                    <a:pt x="73819" y="742950"/>
                  </a:lnTo>
                  <a:lnTo>
                    <a:pt x="21431" y="752475"/>
                  </a:lnTo>
                  <a:lnTo>
                    <a:pt x="0" y="750094"/>
                  </a:lnTo>
                  <a:lnTo>
                    <a:pt x="123825" y="423863"/>
                  </a:lnTo>
                  <a:lnTo>
                    <a:pt x="150019" y="409575"/>
                  </a:lnTo>
                  <a:lnTo>
                    <a:pt x="178594" y="388144"/>
                  </a:lnTo>
                  <a:lnTo>
                    <a:pt x="200025" y="361950"/>
                  </a:lnTo>
                  <a:lnTo>
                    <a:pt x="209550" y="342900"/>
                  </a:lnTo>
                  <a:lnTo>
                    <a:pt x="219075" y="319088"/>
                  </a:lnTo>
                  <a:lnTo>
                    <a:pt x="230981" y="278607"/>
                  </a:lnTo>
                  <a:lnTo>
                    <a:pt x="247650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23">
              <a:extLst>
                <a:ext uri="{FF2B5EF4-FFF2-40B4-BE49-F238E27FC236}">
                  <a16:creationId xmlns:a16="http://schemas.microsoft.com/office/drawing/2014/main" id="{735B0FE4-5708-4E38-BBFE-860C81328168}"/>
                </a:ext>
              </a:extLst>
            </p:cNvPr>
            <p:cNvSpPr/>
            <p:nvPr/>
          </p:nvSpPr>
          <p:spPr>
            <a:xfrm>
              <a:off x="3175000" y="3979863"/>
              <a:ext cx="476250" cy="363537"/>
            </a:xfrm>
            <a:custGeom>
              <a:avLst/>
              <a:gdLst>
                <a:gd name="connsiteX0" fmla="*/ 166688 w 476250"/>
                <a:gd name="connsiteY0" fmla="*/ 35719 h 364331"/>
                <a:gd name="connsiteX1" fmla="*/ 247650 w 476250"/>
                <a:gd name="connsiteY1" fmla="*/ 47625 h 364331"/>
                <a:gd name="connsiteX2" fmla="*/ 302419 w 476250"/>
                <a:gd name="connsiteY2" fmla="*/ 52387 h 364331"/>
                <a:gd name="connsiteX3" fmla="*/ 338138 w 476250"/>
                <a:gd name="connsiteY3" fmla="*/ 52387 h 364331"/>
                <a:gd name="connsiteX4" fmla="*/ 369094 w 476250"/>
                <a:gd name="connsiteY4" fmla="*/ 50006 h 364331"/>
                <a:gd name="connsiteX5" fmla="*/ 411957 w 476250"/>
                <a:gd name="connsiteY5" fmla="*/ 40481 h 364331"/>
                <a:gd name="connsiteX6" fmla="*/ 447675 w 476250"/>
                <a:gd name="connsiteY6" fmla="*/ 21431 h 364331"/>
                <a:gd name="connsiteX7" fmla="*/ 476250 w 476250"/>
                <a:gd name="connsiteY7" fmla="*/ 0 h 364331"/>
                <a:gd name="connsiteX8" fmla="*/ 369094 w 476250"/>
                <a:gd name="connsiteY8" fmla="*/ 352425 h 364331"/>
                <a:gd name="connsiteX9" fmla="*/ 326232 w 476250"/>
                <a:gd name="connsiteY9" fmla="*/ 361950 h 364331"/>
                <a:gd name="connsiteX10" fmla="*/ 290513 w 476250"/>
                <a:gd name="connsiteY10" fmla="*/ 364331 h 364331"/>
                <a:gd name="connsiteX11" fmla="*/ 269082 w 476250"/>
                <a:gd name="connsiteY11" fmla="*/ 354806 h 364331"/>
                <a:gd name="connsiteX12" fmla="*/ 252413 w 476250"/>
                <a:gd name="connsiteY12" fmla="*/ 338137 h 364331"/>
                <a:gd name="connsiteX13" fmla="*/ 233363 w 476250"/>
                <a:gd name="connsiteY13" fmla="*/ 307181 h 364331"/>
                <a:gd name="connsiteX14" fmla="*/ 207169 w 476250"/>
                <a:gd name="connsiteY14" fmla="*/ 259556 h 364331"/>
                <a:gd name="connsiteX15" fmla="*/ 185738 w 476250"/>
                <a:gd name="connsiteY15" fmla="*/ 207169 h 364331"/>
                <a:gd name="connsiteX16" fmla="*/ 173832 w 476250"/>
                <a:gd name="connsiteY16" fmla="*/ 190500 h 364331"/>
                <a:gd name="connsiteX17" fmla="*/ 152400 w 476250"/>
                <a:gd name="connsiteY17" fmla="*/ 169069 h 364331"/>
                <a:gd name="connsiteX18" fmla="*/ 126207 w 476250"/>
                <a:gd name="connsiteY18" fmla="*/ 145256 h 364331"/>
                <a:gd name="connsiteX19" fmla="*/ 92869 w 476250"/>
                <a:gd name="connsiteY19" fmla="*/ 119062 h 364331"/>
                <a:gd name="connsiteX20" fmla="*/ 61913 w 476250"/>
                <a:gd name="connsiteY20" fmla="*/ 97631 h 364331"/>
                <a:gd name="connsiteX21" fmla="*/ 30957 w 476250"/>
                <a:gd name="connsiteY21" fmla="*/ 80962 h 364331"/>
                <a:gd name="connsiteX22" fmla="*/ 19050 w 476250"/>
                <a:gd name="connsiteY22" fmla="*/ 69056 h 364331"/>
                <a:gd name="connsiteX23" fmla="*/ 4763 w 476250"/>
                <a:gd name="connsiteY23" fmla="*/ 50006 h 364331"/>
                <a:gd name="connsiteX24" fmla="*/ 0 w 476250"/>
                <a:gd name="connsiteY24" fmla="*/ 28575 h 364331"/>
                <a:gd name="connsiteX25" fmla="*/ 4763 w 476250"/>
                <a:gd name="connsiteY25" fmla="*/ 16669 h 364331"/>
                <a:gd name="connsiteX26" fmla="*/ 21432 w 476250"/>
                <a:gd name="connsiteY26" fmla="*/ 9525 h 364331"/>
                <a:gd name="connsiteX27" fmla="*/ 50007 w 476250"/>
                <a:gd name="connsiteY27" fmla="*/ 9525 h 364331"/>
                <a:gd name="connsiteX28" fmla="*/ 166688 w 476250"/>
                <a:gd name="connsiteY28" fmla="*/ 35719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76250" h="364331">
                  <a:moveTo>
                    <a:pt x="166688" y="35719"/>
                  </a:moveTo>
                  <a:lnTo>
                    <a:pt x="247650" y="47625"/>
                  </a:lnTo>
                  <a:lnTo>
                    <a:pt x="302419" y="52387"/>
                  </a:lnTo>
                  <a:lnTo>
                    <a:pt x="338138" y="52387"/>
                  </a:lnTo>
                  <a:lnTo>
                    <a:pt x="369094" y="50006"/>
                  </a:lnTo>
                  <a:lnTo>
                    <a:pt x="411957" y="40481"/>
                  </a:lnTo>
                  <a:lnTo>
                    <a:pt x="447675" y="21431"/>
                  </a:lnTo>
                  <a:lnTo>
                    <a:pt x="476250" y="0"/>
                  </a:lnTo>
                  <a:lnTo>
                    <a:pt x="369094" y="352425"/>
                  </a:lnTo>
                  <a:lnTo>
                    <a:pt x="326232" y="361950"/>
                  </a:lnTo>
                  <a:lnTo>
                    <a:pt x="290513" y="364331"/>
                  </a:lnTo>
                  <a:lnTo>
                    <a:pt x="269082" y="354806"/>
                  </a:lnTo>
                  <a:lnTo>
                    <a:pt x="252413" y="338137"/>
                  </a:lnTo>
                  <a:lnTo>
                    <a:pt x="233363" y="307181"/>
                  </a:lnTo>
                  <a:lnTo>
                    <a:pt x="207169" y="259556"/>
                  </a:lnTo>
                  <a:lnTo>
                    <a:pt x="185738" y="207169"/>
                  </a:lnTo>
                  <a:lnTo>
                    <a:pt x="173832" y="190500"/>
                  </a:lnTo>
                  <a:lnTo>
                    <a:pt x="152400" y="169069"/>
                  </a:lnTo>
                  <a:lnTo>
                    <a:pt x="126207" y="145256"/>
                  </a:lnTo>
                  <a:lnTo>
                    <a:pt x="92869" y="119062"/>
                  </a:lnTo>
                  <a:lnTo>
                    <a:pt x="61913" y="97631"/>
                  </a:lnTo>
                  <a:lnTo>
                    <a:pt x="30957" y="80962"/>
                  </a:lnTo>
                  <a:lnTo>
                    <a:pt x="19050" y="69056"/>
                  </a:lnTo>
                  <a:lnTo>
                    <a:pt x="4763" y="50006"/>
                  </a:lnTo>
                  <a:lnTo>
                    <a:pt x="0" y="28575"/>
                  </a:lnTo>
                  <a:lnTo>
                    <a:pt x="4763" y="16669"/>
                  </a:lnTo>
                  <a:lnTo>
                    <a:pt x="21432" y="9525"/>
                  </a:lnTo>
                  <a:lnTo>
                    <a:pt x="50007" y="9525"/>
                  </a:lnTo>
                  <a:lnTo>
                    <a:pt x="166688" y="35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37">
              <a:extLst>
                <a:ext uri="{FF2B5EF4-FFF2-40B4-BE49-F238E27FC236}">
                  <a16:creationId xmlns:a16="http://schemas.microsoft.com/office/drawing/2014/main" id="{8721D883-4AB9-4785-B4E6-32F628DF0869}"/>
                </a:ext>
              </a:extLst>
            </p:cNvPr>
            <p:cNvSpPr/>
            <p:nvPr/>
          </p:nvSpPr>
          <p:spPr>
            <a:xfrm rot="16200000">
              <a:off x="962025" y="3630613"/>
              <a:ext cx="3970337" cy="382588"/>
            </a:xfrm>
            <a:custGeom>
              <a:avLst/>
              <a:gdLst>
                <a:gd name="connsiteX0" fmla="*/ 2137986 w 3970075"/>
                <a:gd name="connsiteY0" fmla="*/ 148015 h 381549"/>
                <a:gd name="connsiteX1" fmla="*/ 1759727 w 3970075"/>
                <a:gd name="connsiteY1" fmla="*/ 134858 h 381549"/>
                <a:gd name="connsiteX2" fmla="*/ 1440673 w 3970075"/>
                <a:gd name="connsiteY2" fmla="*/ 118412 h 381549"/>
                <a:gd name="connsiteX3" fmla="*/ 1200561 w 3970075"/>
                <a:gd name="connsiteY3" fmla="*/ 105255 h 381549"/>
                <a:gd name="connsiteX4" fmla="*/ 1003209 w 3970075"/>
                <a:gd name="connsiteY4" fmla="*/ 88809 h 381549"/>
                <a:gd name="connsiteX5" fmla="*/ 759807 w 3970075"/>
                <a:gd name="connsiteY5" fmla="*/ 69074 h 381549"/>
                <a:gd name="connsiteX6" fmla="*/ 549298 w 3970075"/>
                <a:gd name="connsiteY6" fmla="*/ 46049 h 381549"/>
                <a:gd name="connsiteX7" fmla="*/ 430886 w 3970075"/>
                <a:gd name="connsiteY7" fmla="*/ 46049 h 381549"/>
                <a:gd name="connsiteX8" fmla="*/ 282872 w 3970075"/>
                <a:gd name="connsiteY8" fmla="*/ 46049 h 381549"/>
                <a:gd name="connsiteX9" fmla="*/ 207220 w 3970075"/>
                <a:gd name="connsiteY9" fmla="*/ 59206 h 381549"/>
                <a:gd name="connsiteX10" fmla="*/ 144725 w 3970075"/>
                <a:gd name="connsiteY10" fmla="*/ 75652 h 381549"/>
                <a:gd name="connsiteX11" fmla="*/ 75652 w 3970075"/>
                <a:gd name="connsiteY11" fmla="*/ 98677 h 381549"/>
                <a:gd name="connsiteX12" fmla="*/ 42760 w 3970075"/>
                <a:gd name="connsiteY12" fmla="*/ 115123 h 381549"/>
                <a:gd name="connsiteX13" fmla="*/ 16446 w 3970075"/>
                <a:gd name="connsiteY13" fmla="*/ 138147 h 381549"/>
                <a:gd name="connsiteX14" fmla="*/ 0 w 3970075"/>
                <a:gd name="connsiteY14" fmla="*/ 161172 h 381549"/>
                <a:gd name="connsiteX15" fmla="*/ 0 w 3970075"/>
                <a:gd name="connsiteY15" fmla="*/ 187485 h 381549"/>
                <a:gd name="connsiteX16" fmla="*/ 3289 w 3970075"/>
                <a:gd name="connsiteY16" fmla="*/ 217088 h 381549"/>
                <a:gd name="connsiteX17" fmla="*/ 36181 w 3970075"/>
                <a:gd name="connsiteY17" fmla="*/ 256559 h 381549"/>
                <a:gd name="connsiteX18" fmla="*/ 65784 w 3970075"/>
                <a:gd name="connsiteY18" fmla="*/ 282872 h 381549"/>
                <a:gd name="connsiteX19" fmla="*/ 108544 w 3970075"/>
                <a:gd name="connsiteY19" fmla="*/ 305897 h 381549"/>
                <a:gd name="connsiteX20" fmla="*/ 138147 w 3970075"/>
                <a:gd name="connsiteY20" fmla="*/ 312475 h 381549"/>
                <a:gd name="connsiteX21" fmla="*/ 282872 w 3970075"/>
                <a:gd name="connsiteY21" fmla="*/ 319054 h 381549"/>
                <a:gd name="connsiteX22" fmla="*/ 624950 w 3970075"/>
                <a:gd name="connsiteY22" fmla="*/ 325632 h 381549"/>
                <a:gd name="connsiteX23" fmla="*/ 1092017 w 3970075"/>
                <a:gd name="connsiteY23" fmla="*/ 335500 h 381549"/>
                <a:gd name="connsiteX24" fmla="*/ 1397914 w 3970075"/>
                <a:gd name="connsiteY24" fmla="*/ 342078 h 381549"/>
                <a:gd name="connsiteX25" fmla="*/ 1858403 w 3970075"/>
                <a:gd name="connsiteY25" fmla="*/ 351946 h 381549"/>
                <a:gd name="connsiteX26" fmla="*/ 2230083 w 3970075"/>
                <a:gd name="connsiteY26" fmla="*/ 358524 h 381549"/>
                <a:gd name="connsiteX27" fmla="*/ 2555715 w 3970075"/>
                <a:gd name="connsiteY27" fmla="*/ 365103 h 381549"/>
                <a:gd name="connsiteX28" fmla="*/ 2924106 w 3970075"/>
                <a:gd name="connsiteY28" fmla="*/ 371681 h 381549"/>
                <a:gd name="connsiteX29" fmla="*/ 3203689 w 3970075"/>
                <a:gd name="connsiteY29" fmla="*/ 371681 h 381549"/>
                <a:gd name="connsiteX30" fmla="*/ 3608262 w 3970075"/>
                <a:gd name="connsiteY30" fmla="*/ 381549 h 381549"/>
                <a:gd name="connsiteX31" fmla="*/ 3687203 w 3970075"/>
                <a:gd name="connsiteY31" fmla="*/ 378259 h 381549"/>
                <a:gd name="connsiteX32" fmla="*/ 3841796 w 3970075"/>
                <a:gd name="connsiteY32" fmla="*/ 328921 h 381549"/>
                <a:gd name="connsiteX33" fmla="*/ 3868109 w 3970075"/>
                <a:gd name="connsiteY33" fmla="*/ 273005 h 381549"/>
                <a:gd name="connsiteX34" fmla="*/ 3907580 w 3970075"/>
                <a:gd name="connsiteY34" fmla="*/ 190775 h 381549"/>
                <a:gd name="connsiteX35" fmla="*/ 3950340 w 3970075"/>
                <a:gd name="connsiteY35" fmla="*/ 85520 h 381549"/>
                <a:gd name="connsiteX36" fmla="*/ 3970075 w 3970075"/>
                <a:gd name="connsiteY36" fmla="*/ 32893 h 381549"/>
                <a:gd name="connsiteX37" fmla="*/ 3970075 w 3970075"/>
                <a:gd name="connsiteY37" fmla="*/ 16446 h 381549"/>
                <a:gd name="connsiteX38" fmla="*/ 3963496 w 3970075"/>
                <a:gd name="connsiteY38" fmla="*/ 6579 h 381549"/>
                <a:gd name="connsiteX39" fmla="*/ 3947050 w 3970075"/>
                <a:gd name="connsiteY39" fmla="*/ 0 h 381549"/>
                <a:gd name="connsiteX40" fmla="*/ 3930604 w 3970075"/>
                <a:gd name="connsiteY40" fmla="*/ 9868 h 381549"/>
                <a:gd name="connsiteX41" fmla="*/ 3874688 w 3970075"/>
                <a:gd name="connsiteY41" fmla="*/ 62495 h 381549"/>
                <a:gd name="connsiteX42" fmla="*/ 3808904 w 3970075"/>
                <a:gd name="connsiteY42" fmla="*/ 108544 h 381549"/>
                <a:gd name="connsiteX43" fmla="*/ 3756276 w 3970075"/>
                <a:gd name="connsiteY43" fmla="*/ 134858 h 381549"/>
                <a:gd name="connsiteX44" fmla="*/ 3706938 w 3970075"/>
                <a:gd name="connsiteY44" fmla="*/ 151304 h 381549"/>
                <a:gd name="connsiteX45" fmla="*/ 3644443 w 3970075"/>
                <a:gd name="connsiteY45" fmla="*/ 161172 h 381549"/>
                <a:gd name="connsiteX46" fmla="*/ 3522742 w 3970075"/>
                <a:gd name="connsiteY46" fmla="*/ 161172 h 381549"/>
                <a:gd name="connsiteX47" fmla="*/ 3210268 w 3970075"/>
                <a:gd name="connsiteY47" fmla="*/ 161172 h 381549"/>
                <a:gd name="connsiteX48" fmla="*/ 2651102 w 3970075"/>
                <a:gd name="connsiteY48" fmla="*/ 157882 h 381549"/>
                <a:gd name="connsiteX49" fmla="*/ 2137986 w 3970075"/>
                <a:gd name="connsiteY49" fmla="*/ 148015 h 38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970075" h="381549">
                  <a:moveTo>
                    <a:pt x="2137986" y="148015"/>
                  </a:moveTo>
                  <a:lnTo>
                    <a:pt x="1759727" y="134858"/>
                  </a:lnTo>
                  <a:lnTo>
                    <a:pt x="1440673" y="118412"/>
                  </a:lnTo>
                  <a:lnTo>
                    <a:pt x="1200561" y="105255"/>
                  </a:lnTo>
                  <a:lnTo>
                    <a:pt x="1003209" y="88809"/>
                  </a:lnTo>
                  <a:lnTo>
                    <a:pt x="759807" y="69074"/>
                  </a:lnTo>
                  <a:lnTo>
                    <a:pt x="549298" y="46049"/>
                  </a:lnTo>
                  <a:lnTo>
                    <a:pt x="430886" y="46049"/>
                  </a:lnTo>
                  <a:lnTo>
                    <a:pt x="282872" y="46049"/>
                  </a:lnTo>
                  <a:lnTo>
                    <a:pt x="207220" y="59206"/>
                  </a:lnTo>
                  <a:lnTo>
                    <a:pt x="144725" y="75652"/>
                  </a:lnTo>
                  <a:lnTo>
                    <a:pt x="75652" y="98677"/>
                  </a:lnTo>
                  <a:lnTo>
                    <a:pt x="42760" y="115123"/>
                  </a:lnTo>
                  <a:lnTo>
                    <a:pt x="16446" y="138147"/>
                  </a:lnTo>
                  <a:lnTo>
                    <a:pt x="0" y="161172"/>
                  </a:lnTo>
                  <a:lnTo>
                    <a:pt x="0" y="187485"/>
                  </a:lnTo>
                  <a:lnTo>
                    <a:pt x="3289" y="217088"/>
                  </a:lnTo>
                  <a:lnTo>
                    <a:pt x="36181" y="256559"/>
                  </a:lnTo>
                  <a:lnTo>
                    <a:pt x="65784" y="282872"/>
                  </a:lnTo>
                  <a:lnTo>
                    <a:pt x="108544" y="305897"/>
                  </a:lnTo>
                  <a:lnTo>
                    <a:pt x="138147" y="312475"/>
                  </a:lnTo>
                  <a:lnTo>
                    <a:pt x="282872" y="319054"/>
                  </a:lnTo>
                  <a:lnTo>
                    <a:pt x="624950" y="325632"/>
                  </a:lnTo>
                  <a:lnTo>
                    <a:pt x="1092017" y="335500"/>
                  </a:lnTo>
                  <a:lnTo>
                    <a:pt x="1397914" y="342078"/>
                  </a:lnTo>
                  <a:lnTo>
                    <a:pt x="1858403" y="351946"/>
                  </a:lnTo>
                  <a:lnTo>
                    <a:pt x="2230083" y="358524"/>
                  </a:lnTo>
                  <a:lnTo>
                    <a:pt x="2555715" y="365103"/>
                  </a:lnTo>
                  <a:lnTo>
                    <a:pt x="2924106" y="371681"/>
                  </a:lnTo>
                  <a:lnTo>
                    <a:pt x="3203689" y="371681"/>
                  </a:lnTo>
                  <a:lnTo>
                    <a:pt x="3608262" y="381549"/>
                  </a:lnTo>
                  <a:lnTo>
                    <a:pt x="3687203" y="378259"/>
                  </a:lnTo>
                  <a:lnTo>
                    <a:pt x="3841796" y="328921"/>
                  </a:lnTo>
                  <a:lnTo>
                    <a:pt x="3868109" y="273005"/>
                  </a:lnTo>
                  <a:lnTo>
                    <a:pt x="3907580" y="190775"/>
                  </a:lnTo>
                  <a:lnTo>
                    <a:pt x="3950340" y="85520"/>
                  </a:lnTo>
                  <a:lnTo>
                    <a:pt x="3970075" y="32893"/>
                  </a:lnTo>
                  <a:lnTo>
                    <a:pt x="3970075" y="16446"/>
                  </a:lnTo>
                  <a:lnTo>
                    <a:pt x="3963496" y="6579"/>
                  </a:lnTo>
                  <a:lnTo>
                    <a:pt x="3947050" y="0"/>
                  </a:lnTo>
                  <a:lnTo>
                    <a:pt x="3930604" y="9868"/>
                  </a:lnTo>
                  <a:lnTo>
                    <a:pt x="3874688" y="62495"/>
                  </a:lnTo>
                  <a:lnTo>
                    <a:pt x="3808904" y="108544"/>
                  </a:lnTo>
                  <a:lnTo>
                    <a:pt x="3756276" y="134858"/>
                  </a:lnTo>
                  <a:lnTo>
                    <a:pt x="3706938" y="151304"/>
                  </a:lnTo>
                  <a:lnTo>
                    <a:pt x="3644443" y="161172"/>
                  </a:lnTo>
                  <a:lnTo>
                    <a:pt x="3522742" y="161172"/>
                  </a:lnTo>
                  <a:lnTo>
                    <a:pt x="3210268" y="161172"/>
                  </a:lnTo>
                  <a:lnTo>
                    <a:pt x="2651102" y="157882"/>
                  </a:lnTo>
                  <a:lnTo>
                    <a:pt x="2137986" y="14801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24">
              <a:extLst>
                <a:ext uri="{FF2B5EF4-FFF2-40B4-BE49-F238E27FC236}">
                  <a16:creationId xmlns:a16="http://schemas.microsoft.com/office/drawing/2014/main" id="{8D6FCCBE-CAF4-4613-ABDA-B6311BE0F9D9}"/>
                </a:ext>
              </a:extLst>
            </p:cNvPr>
            <p:cNvSpPr/>
            <p:nvPr/>
          </p:nvSpPr>
          <p:spPr>
            <a:xfrm>
              <a:off x="5118100" y="1443038"/>
              <a:ext cx="561975" cy="657225"/>
            </a:xfrm>
            <a:custGeom>
              <a:avLst/>
              <a:gdLst>
                <a:gd name="connsiteX0" fmla="*/ 207169 w 561975"/>
                <a:gd name="connsiteY0" fmla="*/ 414337 h 657225"/>
                <a:gd name="connsiteX1" fmla="*/ 209550 w 561975"/>
                <a:gd name="connsiteY1" fmla="*/ 657225 h 657225"/>
                <a:gd name="connsiteX2" fmla="*/ 476250 w 561975"/>
                <a:gd name="connsiteY2" fmla="*/ 607218 h 657225"/>
                <a:gd name="connsiteX3" fmla="*/ 473869 w 561975"/>
                <a:gd name="connsiteY3" fmla="*/ 404812 h 657225"/>
                <a:gd name="connsiteX4" fmla="*/ 476250 w 561975"/>
                <a:gd name="connsiteY4" fmla="*/ 302418 h 657225"/>
                <a:gd name="connsiteX5" fmla="*/ 478632 w 561975"/>
                <a:gd name="connsiteY5" fmla="*/ 280987 h 657225"/>
                <a:gd name="connsiteX6" fmla="*/ 485775 w 561975"/>
                <a:gd name="connsiteY6" fmla="*/ 252412 h 657225"/>
                <a:gd name="connsiteX7" fmla="*/ 495300 w 561975"/>
                <a:gd name="connsiteY7" fmla="*/ 230981 h 657225"/>
                <a:gd name="connsiteX8" fmla="*/ 516732 w 561975"/>
                <a:gd name="connsiteY8" fmla="*/ 204787 h 657225"/>
                <a:gd name="connsiteX9" fmla="*/ 535782 w 561975"/>
                <a:gd name="connsiteY9" fmla="*/ 180975 h 657225"/>
                <a:gd name="connsiteX10" fmla="*/ 554832 w 561975"/>
                <a:gd name="connsiteY10" fmla="*/ 159543 h 657225"/>
                <a:gd name="connsiteX11" fmla="*/ 559594 w 561975"/>
                <a:gd name="connsiteY11" fmla="*/ 142875 h 657225"/>
                <a:gd name="connsiteX12" fmla="*/ 561975 w 561975"/>
                <a:gd name="connsiteY12" fmla="*/ 128587 h 657225"/>
                <a:gd name="connsiteX13" fmla="*/ 559594 w 561975"/>
                <a:gd name="connsiteY13" fmla="*/ 116681 h 657225"/>
                <a:gd name="connsiteX14" fmla="*/ 550069 w 561975"/>
                <a:gd name="connsiteY14" fmla="*/ 102393 h 657225"/>
                <a:gd name="connsiteX15" fmla="*/ 528638 w 561975"/>
                <a:gd name="connsiteY15" fmla="*/ 80962 h 657225"/>
                <a:gd name="connsiteX16" fmla="*/ 504825 w 561975"/>
                <a:gd name="connsiteY16" fmla="*/ 69056 h 657225"/>
                <a:gd name="connsiteX17" fmla="*/ 433388 w 561975"/>
                <a:gd name="connsiteY17" fmla="*/ 50006 h 657225"/>
                <a:gd name="connsiteX18" fmla="*/ 307182 w 561975"/>
                <a:gd name="connsiteY18" fmla="*/ 26193 h 657225"/>
                <a:gd name="connsiteX19" fmla="*/ 145257 w 561975"/>
                <a:gd name="connsiteY19" fmla="*/ 7143 h 657225"/>
                <a:gd name="connsiteX20" fmla="*/ 54769 w 561975"/>
                <a:gd name="connsiteY20" fmla="*/ 0 h 657225"/>
                <a:gd name="connsiteX21" fmla="*/ 28575 w 561975"/>
                <a:gd name="connsiteY21" fmla="*/ 2381 h 657225"/>
                <a:gd name="connsiteX22" fmla="*/ 11907 w 561975"/>
                <a:gd name="connsiteY22" fmla="*/ 4762 h 657225"/>
                <a:gd name="connsiteX23" fmla="*/ 7144 w 561975"/>
                <a:gd name="connsiteY23" fmla="*/ 7143 h 657225"/>
                <a:gd name="connsiteX24" fmla="*/ 2382 w 561975"/>
                <a:gd name="connsiteY24" fmla="*/ 9525 h 657225"/>
                <a:gd name="connsiteX25" fmla="*/ 0 w 561975"/>
                <a:gd name="connsiteY25" fmla="*/ 26193 h 657225"/>
                <a:gd name="connsiteX26" fmla="*/ 7144 w 561975"/>
                <a:gd name="connsiteY26" fmla="*/ 42862 h 657225"/>
                <a:gd name="connsiteX27" fmla="*/ 26194 w 561975"/>
                <a:gd name="connsiteY27" fmla="*/ 61912 h 657225"/>
                <a:gd name="connsiteX28" fmla="*/ 66675 w 561975"/>
                <a:gd name="connsiteY28" fmla="*/ 85725 h 657225"/>
                <a:gd name="connsiteX29" fmla="*/ 107157 w 561975"/>
                <a:gd name="connsiteY29" fmla="*/ 114300 h 657225"/>
                <a:gd name="connsiteX30" fmla="*/ 135732 w 561975"/>
                <a:gd name="connsiteY30" fmla="*/ 135731 h 657225"/>
                <a:gd name="connsiteX31" fmla="*/ 159544 w 561975"/>
                <a:gd name="connsiteY31" fmla="*/ 161925 h 657225"/>
                <a:gd name="connsiteX32" fmla="*/ 180975 w 561975"/>
                <a:gd name="connsiteY32" fmla="*/ 195262 h 657225"/>
                <a:gd name="connsiteX33" fmla="*/ 197644 w 561975"/>
                <a:gd name="connsiteY33" fmla="*/ 233362 h 657225"/>
                <a:gd name="connsiteX34" fmla="*/ 204788 w 561975"/>
                <a:gd name="connsiteY34" fmla="*/ 276225 h 657225"/>
                <a:gd name="connsiteX35" fmla="*/ 207169 w 561975"/>
                <a:gd name="connsiteY35" fmla="*/ 414337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61975" h="657225">
                  <a:moveTo>
                    <a:pt x="207169" y="414337"/>
                  </a:moveTo>
                  <a:cubicBezTo>
                    <a:pt x="207963" y="495300"/>
                    <a:pt x="208756" y="576262"/>
                    <a:pt x="209550" y="657225"/>
                  </a:cubicBezTo>
                  <a:lnTo>
                    <a:pt x="476250" y="607218"/>
                  </a:lnTo>
                  <a:cubicBezTo>
                    <a:pt x="475456" y="539749"/>
                    <a:pt x="474663" y="472281"/>
                    <a:pt x="473869" y="404812"/>
                  </a:cubicBezTo>
                  <a:cubicBezTo>
                    <a:pt x="474663" y="370681"/>
                    <a:pt x="475456" y="336549"/>
                    <a:pt x="476250" y="302418"/>
                  </a:cubicBezTo>
                  <a:lnTo>
                    <a:pt x="478632" y="280987"/>
                  </a:lnTo>
                  <a:lnTo>
                    <a:pt x="485775" y="252412"/>
                  </a:lnTo>
                  <a:lnTo>
                    <a:pt x="495300" y="230981"/>
                  </a:lnTo>
                  <a:lnTo>
                    <a:pt x="516732" y="204787"/>
                  </a:lnTo>
                  <a:lnTo>
                    <a:pt x="535782" y="180975"/>
                  </a:lnTo>
                  <a:lnTo>
                    <a:pt x="554832" y="159543"/>
                  </a:lnTo>
                  <a:lnTo>
                    <a:pt x="559594" y="142875"/>
                  </a:lnTo>
                  <a:lnTo>
                    <a:pt x="561975" y="128587"/>
                  </a:lnTo>
                  <a:lnTo>
                    <a:pt x="559594" y="116681"/>
                  </a:lnTo>
                  <a:lnTo>
                    <a:pt x="550069" y="102393"/>
                  </a:lnTo>
                  <a:lnTo>
                    <a:pt x="528638" y="80962"/>
                  </a:lnTo>
                  <a:lnTo>
                    <a:pt x="504825" y="69056"/>
                  </a:lnTo>
                  <a:lnTo>
                    <a:pt x="433388" y="50006"/>
                  </a:lnTo>
                  <a:lnTo>
                    <a:pt x="307182" y="26193"/>
                  </a:lnTo>
                  <a:lnTo>
                    <a:pt x="145257" y="7143"/>
                  </a:lnTo>
                  <a:lnTo>
                    <a:pt x="54769" y="0"/>
                  </a:lnTo>
                  <a:lnTo>
                    <a:pt x="28575" y="2381"/>
                  </a:lnTo>
                  <a:lnTo>
                    <a:pt x="11907" y="4762"/>
                  </a:lnTo>
                  <a:lnTo>
                    <a:pt x="7144" y="7143"/>
                  </a:lnTo>
                  <a:lnTo>
                    <a:pt x="2382" y="9525"/>
                  </a:lnTo>
                  <a:lnTo>
                    <a:pt x="0" y="26193"/>
                  </a:lnTo>
                  <a:lnTo>
                    <a:pt x="7144" y="42862"/>
                  </a:lnTo>
                  <a:lnTo>
                    <a:pt x="26194" y="61912"/>
                  </a:lnTo>
                  <a:lnTo>
                    <a:pt x="66675" y="85725"/>
                  </a:lnTo>
                  <a:lnTo>
                    <a:pt x="107157" y="114300"/>
                  </a:lnTo>
                  <a:lnTo>
                    <a:pt x="135732" y="135731"/>
                  </a:lnTo>
                  <a:lnTo>
                    <a:pt x="159544" y="161925"/>
                  </a:lnTo>
                  <a:lnTo>
                    <a:pt x="180975" y="195262"/>
                  </a:lnTo>
                  <a:lnTo>
                    <a:pt x="197644" y="233362"/>
                  </a:lnTo>
                  <a:lnTo>
                    <a:pt x="204788" y="276225"/>
                  </a:lnTo>
                  <a:cubicBezTo>
                    <a:pt x="205582" y="322262"/>
                    <a:pt x="206375" y="368300"/>
                    <a:pt x="207169" y="41433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25">
              <a:extLst>
                <a:ext uri="{FF2B5EF4-FFF2-40B4-BE49-F238E27FC236}">
                  <a16:creationId xmlns:a16="http://schemas.microsoft.com/office/drawing/2014/main" id="{4D969A66-FAF7-4E84-AA3A-57724F2596E8}"/>
                </a:ext>
              </a:extLst>
            </p:cNvPr>
            <p:cNvSpPr/>
            <p:nvPr/>
          </p:nvSpPr>
          <p:spPr>
            <a:xfrm>
              <a:off x="4360863" y="1779588"/>
              <a:ext cx="2459037" cy="508000"/>
            </a:xfrm>
            <a:custGeom>
              <a:avLst/>
              <a:gdLst>
                <a:gd name="connsiteX0" fmla="*/ 1233487 w 2459831"/>
                <a:gd name="connsiteY0" fmla="*/ 342900 h 509587"/>
                <a:gd name="connsiteX1" fmla="*/ 1062037 w 2459831"/>
                <a:gd name="connsiteY1" fmla="*/ 371475 h 509587"/>
                <a:gd name="connsiteX2" fmla="*/ 876300 w 2459831"/>
                <a:gd name="connsiteY2" fmla="*/ 404812 h 509587"/>
                <a:gd name="connsiteX3" fmla="*/ 647700 w 2459831"/>
                <a:gd name="connsiteY3" fmla="*/ 450056 h 509587"/>
                <a:gd name="connsiteX4" fmla="*/ 450056 w 2459831"/>
                <a:gd name="connsiteY4" fmla="*/ 490537 h 509587"/>
                <a:gd name="connsiteX5" fmla="*/ 392906 w 2459831"/>
                <a:gd name="connsiteY5" fmla="*/ 500062 h 509587"/>
                <a:gd name="connsiteX6" fmla="*/ 347662 w 2459831"/>
                <a:gd name="connsiteY6" fmla="*/ 509587 h 509587"/>
                <a:gd name="connsiteX7" fmla="*/ 342900 w 2459831"/>
                <a:gd name="connsiteY7" fmla="*/ 509587 h 509587"/>
                <a:gd name="connsiteX8" fmla="*/ 323850 w 2459831"/>
                <a:gd name="connsiteY8" fmla="*/ 502444 h 509587"/>
                <a:gd name="connsiteX9" fmla="*/ 273844 w 2459831"/>
                <a:gd name="connsiteY9" fmla="*/ 473869 h 509587"/>
                <a:gd name="connsiteX10" fmla="*/ 192881 w 2459831"/>
                <a:gd name="connsiteY10" fmla="*/ 421481 h 509587"/>
                <a:gd name="connsiteX11" fmla="*/ 123825 w 2459831"/>
                <a:gd name="connsiteY11" fmla="*/ 369094 h 509587"/>
                <a:gd name="connsiteX12" fmla="*/ 80962 w 2459831"/>
                <a:gd name="connsiteY12" fmla="*/ 333375 h 509587"/>
                <a:gd name="connsiteX13" fmla="*/ 50006 w 2459831"/>
                <a:gd name="connsiteY13" fmla="*/ 302419 h 509587"/>
                <a:gd name="connsiteX14" fmla="*/ 23812 w 2459831"/>
                <a:gd name="connsiteY14" fmla="*/ 273844 h 509587"/>
                <a:gd name="connsiteX15" fmla="*/ 7144 w 2459831"/>
                <a:gd name="connsiteY15" fmla="*/ 247650 h 509587"/>
                <a:gd name="connsiteX16" fmla="*/ 0 w 2459831"/>
                <a:gd name="connsiteY16" fmla="*/ 223837 h 509587"/>
                <a:gd name="connsiteX17" fmla="*/ 2381 w 2459831"/>
                <a:gd name="connsiteY17" fmla="*/ 209550 h 509587"/>
                <a:gd name="connsiteX18" fmla="*/ 16669 w 2459831"/>
                <a:gd name="connsiteY18" fmla="*/ 200025 h 509587"/>
                <a:gd name="connsiteX19" fmla="*/ 26194 w 2459831"/>
                <a:gd name="connsiteY19" fmla="*/ 200025 h 509587"/>
                <a:gd name="connsiteX20" fmla="*/ 59531 w 2459831"/>
                <a:gd name="connsiteY20" fmla="*/ 211931 h 509587"/>
                <a:gd name="connsiteX21" fmla="*/ 116681 w 2459831"/>
                <a:gd name="connsiteY21" fmla="*/ 230981 h 509587"/>
                <a:gd name="connsiteX22" fmla="*/ 176212 w 2459831"/>
                <a:gd name="connsiteY22" fmla="*/ 250031 h 509587"/>
                <a:gd name="connsiteX23" fmla="*/ 245269 w 2459831"/>
                <a:gd name="connsiteY23" fmla="*/ 266700 h 509587"/>
                <a:gd name="connsiteX24" fmla="*/ 292894 w 2459831"/>
                <a:gd name="connsiteY24" fmla="*/ 278606 h 509587"/>
                <a:gd name="connsiteX25" fmla="*/ 338137 w 2459831"/>
                <a:gd name="connsiteY25" fmla="*/ 285750 h 509587"/>
                <a:gd name="connsiteX26" fmla="*/ 385762 w 2459831"/>
                <a:gd name="connsiteY26" fmla="*/ 288131 h 509587"/>
                <a:gd name="connsiteX27" fmla="*/ 450056 w 2459831"/>
                <a:gd name="connsiteY27" fmla="*/ 288131 h 509587"/>
                <a:gd name="connsiteX28" fmla="*/ 523875 w 2459831"/>
                <a:gd name="connsiteY28" fmla="*/ 283369 h 509587"/>
                <a:gd name="connsiteX29" fmla="*/ 626269 w 2459831"/>
                <a:gd name="connsiteY29" fmla="*/ 273844 h 509587"/>
                <a:gd name="connsiteX30" fmla="*/ 771525 w 2459831"/>
                <a:gd name="connsiteY30" fmla="*/ 252412 h 509587"/>
                <a:gd name="connsiteX31" fmla="*/ 888206 w 2459831"/>
                <a:gd name="connsiteY31" fmla="*/ 235744 h 509587"/>
                <a:gd name="connsiteX32" fmla="*/ 995362 w 2459831"/>
                <a:gd name="connsiteY32" fmla="*/ 219075 h 509587"/>
                <a:gd name="connsiteX33" fmla="*/ 1219200 w 2459831"/>
                <a:gd name="connsiteY33" fmla="*/ 180975 h 509587"/>
                <a:gd name="connsiteX34" fmla="*/ 1404937 w 2459831"/>
                <a:gd name="connsiteY34" fmla="*/ 159544 h 509587"/>
                <a:gd name="connsiteX35" fmla="*/ 1647825 w 2459831"/>
                <a:gd name="connsiteY35" fmla="*/ 128587 h 509587"/>
                <a:gd name="connsiteX36" fmla="*/ 1762125 w 2459831"/>
                <a:gd name="connsiteY36" fmla="*/ 111919 h 509587"/>
                <a:gd name="connsiteX37" fmla="*/ 1831181 w 2459831"/>
                <a:gd name="connsiteY37" fmla="*/ 83344 h 509587"/>
                <a:gd name="connsiteX38" fmla="*/ 1914525 w 2459831"/>
                <a:gd name="connsiteY38" fmla="*/ 47625 h 509587"/>
                <a:gd name="connsiteX39" fmla="*/ 2012156 w 2459831"/>
                <a:gd name="connsiteY39" fmla="*/ 7144 h 509587"/>
                <a:gd name="connsiteX40" fmla="*/ 2038350 w 2459831"/>
                <a:gd name="connsiteY40" fmla="*/ 0 h 509587"/>
                <a:gd name="connsiteX41" fmla="*/ 2064544 w 2459831"/>
                <a:gd name="connsiteY41" fmla="*/ 0 h 509587"/>
                <a:gd name="connsiteX42" fmla="*/ 2155031 w 2459831"/>
                <a:gd name="connsiteY42" fmla="*/ 7144 h 509587"/>
                <a:gd name="connsiteX43" fmla="*/ 2235994 w 2459831"/>
                <a:gd name="connsiteY43" fmla="*/ 23812 h 509587"/>
                <a:gd name="connsiteX44" fmla="*/ 2297906 w 2459831"/>
                <a:gd name="connsiteY44" fmla="*/ 45244 h 509587"/>
                <a:gd name="connsiteX45" fmla="*/ 2366962 w 2459831"/>
                <a:gd name="connsiteY45" fmla="*/ 76200 h 509587"/>
                <a:gd name="connsiteX46" fmla="*/ 2405062 w 2459831"/>
                <a:gd name="connsiteY46" fmla="*/ 100012 h 509587"/>
                <a:gd name="connsiteX47" fmla="*/ 2421731 w 2459831"/>
                <a:gd name="connsiteY47" fmla="*/ 114300 h 509587"/>
                <a:gd name="connsiteX48" fmla="*/ 2438400 w 2459831"/>
                <a:gd name="connsiteY48" fmla="*/ 133350 h 509587"/>
                <a:gd name="connsiteX49" fmla="*/ 2450306 w 2459831"/>
                <a:gd name="connsiteY49" fmla="*/ 152400 h 509587"/>
                <a:gd name="connsiteX50" fmla="*/ 2457450 w 2459831"/>
                <a:gd name="connsiteY50" fmla="*/ 166687 h 509587"/>
                <a:gd name="connsiteX51" fmla="*/ 2459831 w 2459831"/>
                <a:gd name="connsiteY51" fmla="*/ 190500 h 509587"/>
                <a:gd name="connsiteX52" fmla="*/ 2450306 w 2459831"/>
                <a:gd name="connsiteY52" fmla="*/ 214312 h 509587"/>
                <a:gd name="connsiteX53" fmla="*/ 2426494 w 2459831"/>
                <a:gd name="connsiteY53" fmla="*/ 235744 h 509587"/>
                <a:gd name="connsiteX54" fmla="*/ 2383631 w 2459831"/>
                <a:gd name="connsiteY54" fmla="*/ 257175 h 509587"/>
                <a:gd name="connsiteX55" fmla="*/ 2345531 w 2459831"/>
                <a:gd name="connsiteY55" fmla="*/ 266700 h 509587"/>
                <a:gd name="connsiteX56" fmla="*/ 2259806 w 2459831"/>
                <a:gd name="connsiteY56" fmla="*/ 273844 h 509587"/>
                <a:gd name="connsiteX57" fmla="*/ 2112169 w 2459831"/>
                <a:gd name="connsiteY57" fmla="*/ 285750 h 509587"/>
                <a:gd name="connsiteX58" fmla="*/ 1945481 w 2459831"/>
                <a:gd name="connsiteY58" fmla="*/ 292894 h 509587"/>
                <a:gd name="connsiteX59" fmla="*/ 1702594 w 2459831"/>
                <a:gd name="connsiteY59" fmla="*/ 307181 h 509587"/>
                <a:gd name="connsiteX60" fmla="*/ 1545431 w 2459831"/>
                <a:gd name="connsiteY60" fmla="*/ 311944 h 509587"/>
                <a:gd name="connsiteX61" fmla="*/ 1426369 w 2459831"/>
                <a:gd name="connsiteY61" fmla="*/ 314325 h 509587"/>
                <a:gd name="connsiteX62" fmla="*/ 1233487 w 2459831"/>
                <a:gd name="connsiteY62" fmla="*/ 342900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459831" h="509587">
                  <a:moveTo>
                    <a:pt x="1233487" y="342900"/>
                  </a:moveTo>
                  <a:lnTo>
                    <a:pt x="1062037" y="371475"/>
                  </a:lnTo>
                  <a:lnTo>
                    <a:pt x="876300" y="404812"/>
                  </a:lnTo>
                  <a:lnTo>
                    <a:pt x="647700" y="450056"/>
                  </a:lnTo>
                  <a:lnTo>
                    <a:pt x="450056" y="490537"/>
                  </a:lnTo>
                  <a:lnTo>
                    <a:pt x="392906" y="500062"/>
                  </a:lnTo>
                  <a:lnTo>
                    <a:pt x="347662" y="509587"/>
                  </a:lnTo>
                  <a:lnTo>
                    <a:pt x="342900" y="509587"/>
                  </a:lnTo>
                  <a:lnTo>
                    <a:pt x="323850" y="502444"/>
                  </a:lnTo>
                  <a:lnTo>
                    <a:pt x="273844" y="473869"/>
                  </a:lnTo>
                  <a:lnTo>
                    <a:pt x="192881" y="421481"/>
                  </a:lnTo>
                  <a:lnTo>
                    <a:pt x="123825" y="369094"/>
                  </a:lnTo>
                  <a:lnTo>
                    <a:pt x="80962" y="333375"/>
                  </a:lnTo>
                  <a:lnTo>
                    <a:pt x="50006" y="302419"/>
                  </a:lnTo>
                  <a:lnTo>
                    <a:pt x="23812" y="273844"/>
                  </a:lnTo>
                  <a:lnTo>
                    <a:pt x="7144" y="247650"/>
                  </a:lnTo>
                  <a:lnTo>
                    <a:pt x="0" y="223837"/>
                  </a:lnTo>
                  <a:lnTo>
                    <a:pt x="2381" y="209550"/>
                  </a:lnTo>
                  <a:lnTo>
                    <a:pt x="16669" y="200025"/>
                  </a:lnTo>
                  <a:lnTo>
                    <a:pt x="26194" y="200025"/>
                  </a:lnTo>
                  <a:lnTo>
                    <a:pt x="59531" y="211931"/>
                  </a:lnTo>
                  <a:lnTo>
                    <a:pt x="116681" y="230981"/>
                  </a:lnTo>
                  <a:lnTo>
                    <a:pt x="176212" y="250031"/>
                  </a:lnTo>
                  <a:lnTo>
                    <a:pt x="245269" y="266700"/>
                  </a:lnTo>
                  <a:lnTo>
                    <a:pt x="292894" y="278606"/>
                  </a:lnTo>
                  <a:lnTo>
                    <a:pt x="338137" y="285750"/>
                  </a:lnTo>
                  <a:lnTo>
                    <a:pt x="385762" y="288131"/>
                  </a:lnTo>
                  <a:lnTo>
                    <a:pt x="450056" y="288131"/>
                  </a:lnTo>
                  <a:lnTo>
                    <a:pt x="523875" y="283369"/>
                  </a:lnTo>
                  <a:lnTo>
                    <a:pt x="626269" y="273844"/>
                  </a:lnTo>
                  <a:lnTo>
                    <a:pt x="771525" y="252412"/>
                  </a:lnTo>
                  <a:lnTo>
                    <a:pt x="888206" y="235744"/>
                  </a:lnTo>
                  <a:lnTo>
                    <a:pt x="995362" y="219075"/>
                  </a:lnTo>
                  <a:lnTo>
                    <a:pt x="1219200" y="180975"/>
                  </a:lnTo>
                  <a:lnTo>
                    <a:pt x="1404937" y="159544"/>
                  </a:lnTo>
                  <a:lnTo>
                    <a:pt x="1647825" y="128587"/>
                  </a:lnTo>
                  <a:lnTo>
                    <a:pt x="1762125" y="111919"/>
                  </a:lnTo>
                  <a:lnTo>
                    <a:pt x="1831181" y="83344"/>
                  </a:lnTo>
                  <a:lnTo>
                    <a:pt x="1914525" y="47625"/>
                  </a:lnTo>
                  <a:lnTo>
                    <a:pt x="2012156" y="7144"/>
                  </a:lnTo>
                  <a:lnTo>
                    <a:pt x="2038350" y="0"/>
                  </a:lnTo>
                  <a:lnTo>
                    <a:pt x="2064544" y="0"/>
                  </a:lnTo>
                  <a:lnTo>
                    <a:pt x="2155031" y="7144"/>
                  </a:lnTo>
                  <a:lnTo>
                    <a:pt x="2235994" y="23812"/>
                  </a:lnTo>
                  <a:lnTo>
                    <a:pt x="2297906" y="45244"/>
                  </a:lnTo>
                  <a:lnTo>
                    <a:pt x="2366962" y="76200"/>
                  </a:lnTo>
                  <a:lnTo>
                    <a:pt x="2405062" y="100012"/>
                  </a:lnTo>
                  <a:lnTo>
                    <a:pt x="2421731" y="114300"/>
                  </a:lnTo>
                  <a:lnTo>
                    <a:pt x="2438400" y="133350"/>
                  </a:lnTo>
                  <a:lnTo>
                    <a:pt x="2450306" y="152400"/>
                  </a:lnTo>
                  <a:lnTo>
                    <a:pt x="2457450" y="166687"/>
                  </a:lnTo>
                  <a:lnTo>
                    <a:pt x="2459831" y="190500"/>
                  </a:lnTo>
                  <a:lnTo>
                    <a:pt x="2450306" y="214312"/>
                  </a:lnTo>
                  <a:lnTo>
                    <a:pt x="2426494" y="235744"/>
                  </a:lnTo>
                  <a:lnTo>
                    <a:pt x="2383631" y="257175"/>
                  </a:lnTo>
                  <a:lnTo>
                    <a:pt x="2345531" y="266700"/>
                  </a:lnTo>
                  <a:cubicBezTo>
                    <a:pt x="2316962" y="269149"/>
                    <a:pt x="2288480" y="273844"/>
                    <a:pt x="2259806" y="273844"/>
                  </a:cubicBezTo>
                  <a:lnTo>
                    <a:pt x="2112169" y="285750"/>
                  </a:lnTo>
                  <a:lnTo>
                    <a:pt x="1945481" y="292894"/>
                  </a:lnTo>
                  <a:lnTo>
                    <a:pt x="1702594" y="307181"/>
                  </a:lnTo>
                  <a:lnTo>
                    <a:pt x="1545431" y="311944"/>
                  </a:lnTo>
                  <a:lnTo>
                    <a:pt x="1426369" y="314325"/>
                  </a:lnTo>
                  <a:lnTo>
                    <a:pt x="1233487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26">
              <a:extLst>
                <a:ext uri="{FF2B5EF4-FFF2-40B4-BE49-F238E27FC236}">
                  <a16:creationId xmlns:a16="http://schemas.microsoft.com/office/drawing/2014/main" id="{46AD3836-DF58-48D4-8C7D-B6D001BC4B86}"/>
                </a:ext>
              </a:extLst>
            </p:cNvPr>
            <p:cNvSpPr/>
            <p:nvPr/>
          </p:nvSpPr>
          <p:spPr>
            <a:xfrm>
              <a:off x="4813300" y="2173288"/>
              <a:ext cx="411163" cy="723900"/>
            </a:xfrm>
            <a:custGeom>
              <a:avLst/>
              <a:gdLst>
                <a:gd name="connsiteX0" fmla="*/ 142875 w 411957"/>
                <a:gd name="connsiteY0" fmla="*/ 438150 h 723900"/>
                <a:gd name="connsiteX1" fmla="*/ 85725 w 411957"/>
                <a:gd name="connsiteY1" fmla="*/ 273844 h 723900"/>
                <a:gd name="connsiteX2" fmla="*/ 35719 w 411957"/>
                <a:gd name="connsiteY2" fmla="*/ 130969 h 723900"/>
                <a:gd name="connsiteX3" fmla="*/ 0 w 411957"/>
                <a:gd name="connsiteY3" fmla="*/ 35719 h 723900"/>
                <a:gd name="connsiteX4" fmla="*/ 200025 w 411957"/>
                <a:gd name="connsiteY4" fmla="*/ 0 h 723900"/>
                <a:gd name="connsiteX5" fmla="*/ 271463 w 411957"/>
                <a:gd name="connsiteY5" fmla="*/ 166688 h 723900"/>
                <a:gd name="connsiteX6" fmla="*/ 359569 w 411957"/>
                <a:gd name="connsiteY6" fmla="*/ 390525 h 723900"/>
                <a:gd name="connsiteX7" fmla="*/ 378619 w 411957"/>
                <a:gd name="connsiteY7" fmla="*/ 442913 h 723900"/>
                <a:gd name="connsiteX8" fmla="*/ 388144 w 411957"/>
                <a:gd name="connsiteY8" fmla="*/ 483394 h 723900"/>
                <a:gd name="connsiteX9" fmla="*/ 397669 w 411957"/>
                <a:gd name="connsiteY9" fmla="*/ 533400 h 723900"/>
                <a:gd name="connsiteX10" fmla="*/ 411957 w 411957"/>
                <a:gd name="connsiteY10" fmla="*/ 697707 h 723900"/>
                <a:gd name="connsiteX11" fmla="*/ 235744 w 411957"/>
                <a:gd name="connsiteY11" fmla="*/ 723900 h 723900"/>
                <a:gd name="connsiteX12" fmla="*/ 188119 w 411957"/>
                <a:gd name="connsiteY12" fmla="*/ 571500 h 723900"/>
                <a:gd name="connsiteX13" fmla="*/ 142875 w 411957"/>
                <a:gd name="connsiteY13" fmla="*/ 438150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1957" h="723900">
                  <a:moveTo>
                    <a:pt x="142875" y="438150"/>
                  </a:moveTo>
                  <a:lnTo>
                    <a:pt x="85725" y="273844"/>
                  </a:lnTo>
                  <a:lnTo>
                    <a:pt x="35719" y="130969"/>
                  </a:lnTo>
                  <a:lnTo>
                    <a:pt x="0" y="35719"/>
                  </a:lnTo>
                  <a:lnTo>
                    <a:pt x="200025" y="0"/>
                  </a:lnTo>
                  <a:lnTo>
                    <a:pt x="271463" y="166688"/>
                  </a:lnTo>
                  <a:lnTo>
                    <a:pt x="359569" y="390525"/>
                  </a:lnTo>
                  <a:lnTo>
                    <a:pt x="378619" y="442913"/>
                  </a:lnTo>
                  <a:lnTo>
                    <a:pt x="388144" y="483394"/>
                  </a:lnTo>
                  <a:lnTo>
                    <a:pt x="397669" y="533400"/>
                  </a:lnTo>
                  <a:lnTo>
                    <a:pt x="411957" y="697707"/>
                  </a:lnTo>
                  <a:lnTo>
                    <a:pt x="235744" y="723900"/>
                  </a:lnTo>
                  <a:lnTo>
                    <a:pt x="188119" y="571500"/>
                  </a:lnTo>
                  <a:lnTo>
                    <a:pt x="142875" y="438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27">
              <a:extLst>
                <a:ext uri="{FF2B5EF4-FFF2-40B4-BE49-F238E27FC236}">
                  <a16:creationId xmlns:a16="http://schemas.microsoft.com/office/drawing/2014/main" id="{99AA2A94-CE22-4F75-9021-48DA576928DE}"/>
                </a:ext>
              </a:extLst>
            </p:cNvPr>
            <p:cNvSpPr/>
            <p:nvPr/>
          </p:nvSpPr>
          <p:spPr>
            <a:xfrm>
              <a:off x="5748338" y="2046288"/>
              <a:ext cx="455612" cy="746125"/>
            </a:xfrm>
            <a:custGeom>
              <a:avLst/>
              <a:gdLst>
                <a:gd name="connsiteX0" fmla="*/ 128587 w 454818"/>
                <a:gd name="connsiteY0" fmla="*/ 416719 h 747712"/>
                <a:gd name="connsiteX1" fmla="*/ 133350 w 454818"/>
                <a:gd name="connsiteY1" fmla="*/ 321469 h 747712"/>
                <a:gd name="connsiteX2" fmla="*/ 135731 w 454818"/>
                <a:gd name="connsiteY2" fmla="*/ 235744 h 747712"/>
                <a:gd name="connsiteX3" fmla="*/ 133350 w 454818"/>
                <a:gd name="connsiteY3" fmla="*/ 185737 h 747712"/>
                <a:gd name="connsiteX4" fmla="*/ 128587 w 454818"/>
                <a:gd name="connsiteY4" fmla="*/ 159544 h 747712"/>
                <a:gd name="connsiteX5" fmla="*/ 114300 w 454818"/>
                <a:gd name="connsiteY5" fmla="*/ 128587 h 747712"/>
                <a:gd name="connsiteX6" fmla="*/ 85725 w 454818"/>
                <a:gd name="connsiteY6" fmla="*/ 88106 h 747712"/>
                <a:gd name="connsiteX7" fmla="*/ 57150 w 454818"/>
                <a:gd name="connsiteY7" fmla="*/ 57150 h 747712"/>
                <a:gd name="connsiteX8" fmla="*/ 0 w 454818"/>
                <a:gd name="connsiteY8" fmla="*/ 2381 h 747712"/>
                <a:gd name="connsiteX9" fmla="*/ 147637 w 454818"/>
                <a:gd name="connsiteY9" fmla="*/ 0 h 747712"/>
                <a:gd name="connsiteX10" fmla="*/ 252412 w 454818"/>
                <a:gd name="connsiteY10" fmla="*/ 66675 h 747712"/>
                <a:gd name="connsiteX11" fmla="*/ 333375 w 454818"/>
                <a:gd name="connsiteY11" fmla="*/ 123825 h 747712"/>
                <a:gd name="connsiteX12" fmla="*/ 400050 w 454818"/>
                <a:gd name="connsiteY12" fmla="*/ 176212 h 747712"/>
                <a:gd name="connsiteX13" fmla="*/ 435768 w 454818"/>
                <a:gd name="connsiteY13" fmla="*/ 207169 h 747712"/>
                <a:gd name="connsiteX14" fmla="*/ 447675 w 454818"/>
                <a:gd name="connsiteY14" fmla="*/ 221456 h 747712"/>
                <a:gd name="connsiteX15" fmla="*/ 452437 w 454818"/>
                <a:gd name="connsiteY15" fmla="*/ 233362 h 747712"/>
                <a:gd name="connsiteX16" fmla="*/ 454818 w 454818"/>
                <a:gd name="connsiteY16" fmla="*/ 252412 h 747712"/>
                <a:gd name="connsiteX17" fmla="*/ 447675 w 454818"/>
                <a:gd name="connsiteY17" fmla="*/ 280987 h 747712"/>
                <a:gd name="connsiteX18" fmla="*/ 431006 w 454818"/>
                <a:gd name="connsiteY18" fmla="*/ 316706 h 747712"/>
                <a:gd name="connsiteX19" fmla="*/ 404812 w 454818"/>
                <a:gd name="connsiteY19" fmla="*/ 352425 h 747712"/>
                <a:gd name="connsiteX20" fmla="*/ 383381 w 454818"/>
                <a:gd name="connsiteY20" fmla="*/ 388144 h 747712"/>
                <a:gd name="connsiteX21" fmla="*/ 347662 w 454818"/>
                <a:gd name="connsiteY21" fmla="*/ 469106 h 747712"/>
                <a:gd name="connsiteX22" fmla="*/ 307181 w 454818"/>
                <a:gd name="connsiteY22" fmla="*/ 581025 h 747712"/>
                <a:gd name="connsiteX23" fmla="*/ 245268 w 454818"/>
                <a:gd name="connsiteY23" fmla="*/ 742950 h 747712"/>
                <a:gd name="connsiteX24" fmla="*/ 111918 w 454818"/>
                <a:gd name="connsiteY24" fmla="*/ 747712 h 747712"/>
                <a:gd name="connsiteX25" fmla="*/ 116681 w 454818"/>
                <a:gd name="connsiteY25" fmla="*/ 600075 h 747712"/>
                <a:gd name="connsiteX26" fmla="*/ 128587 w 454818"/>
                <a:gd name="connsiteY26" fmla="*/ 416719 h 7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4818" h="747712">
                  <a:moveTo>
                    <a:pt x="128587" y="416719"/>
                  </a:moveTo>
                  <a:lnTo>
                    <a:pt x="133350" y="321469"/>
                  </a:lnTo>
                  <a:cubicBezTo>
                    <a:pt x="134144" y="292894"/>
                    <a:pt x="134937" y="264319"/>
                    <a:pt x="135731" y="235744"/>
                  </a:cubicBezTo>
                  <a:lnTo>
                    <a:pt x="133350" y="185737"/>
                  </a:lnTo>
                  <a:lnTo>
                    <a:pt x="128587" y="159544"/>
                  </a:lnTo>
                  <a:lnTo>
                    <a:pt x="114300" y="128587"/>
                  </a:lnTo>
                  <a:lnTo>
                    <a:pt x="85725" y="88106"/>
                  </a:lnTo>
                  <a:lnTo>
                    <a:pt x="57150" y="57150"/>
                  </a:lnTo>
                  <a:lnTo>
                    <a:pt x="0" y="2381"/>
                  </a:lnTo>
                  <a:lnTo>
                    <a:pt x="147637" y="0"/>
                  </a:lnTo>
                  <a:lnTo>
                    <a:pt x="252412" y="66675"/>
                  </a:lnTo>
                  <a:lnTo>
                    <a:pt x="333375" y="123825"/>
                  </a:lnTo>
                  <a:lnTo>
                    <a:pt x="400050" y="176212"/>
                  </a:lnTo>
                  <a:lnTo>
                    <a:pt x="435768" y="207169"/>
                  </a:lnTo>
                  <a:lnTo>
                    <a:pt x="447675" y="221456"/>
                  </a:lnTo>
                  <a:lnTo>
                    <a:pt x="452437" y="233362"/>
                  </a:lnTo>
                  <a:lnTo>
                    <a:pt x="454818" y="252412"/>
                  </a:lnTo>
                  <a:lnTo>
                    <a:pt x="447675" y="280987"/>
                  </a:lnTo>
                  <a:lnTo>
                    <a:pt x="431006" y="316706"/>
                  </a:lnTo>
                  <a:lnTo>
                    <a:pt x="404812" y="352425"/>
                  </a:lnTo>
                  <a:lnTo>
                    <a:pt x="383381" y="388144"/>
                  </a:lnTo>
                  <a:lnTo>
                    <a:pt x="347662" y="469106"/>
                  </a:lnTo>
                  <a:lnTo>
                    <a:pt x="307181" y="581025"/>
                  </a:lnTo>
                  <a:lnTo>
                    <a:pt x="245268" y="742950"/>
                  </a:lnTo>
                  <a:lnTo>
                    <a:pt x="111918" y="747712"/>
                  </a:lnTo>
                  <a:lnTo>
                    <a:pt x="116681" y="600075"/>
                  </a:lnTo>
                  <a:lnTo>
                    <a:pt x="128587" y="416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28">
              <a:extLst>
                <a:ext uri="{FF2B5EF4-FFF2-40B4-BE49-F238E27FC236}">
                  <a16:creationId xmlns:a16="http://schemas.microsoft.com/office/drawing/2014/main" id="{B0ADBF73-3DFA-45BB-BBB6-0C13C6EC2F0C}"/>
                </a:ext>
              </a:extLst>
            </p:cNvPr>
            <p:cNvSpPr/>
            <p:nvPr/>
          </p:nvSpPr>
          <p:spPr>
            <a:xfrm>
              <a:off x="3992563" y="2560638"/>
              <a:ext cx="3227387" cy="555625"/>
            </a:xfrm>
            <a:custGeom>
              <a:avLst/>
              <a:gdLst>
                <a:gd name="connsiteX0" fmla="*/ 1670234 w 3226828"/>
                <a:gd name="connsiteY0" fmla="*/ 332989 h 554982"/>
                <a:gd name="connsiteX1" fmla="*/ 1432384 w 3226828"/>
                <a:gd name="connsiteY1" fmla="*/ 362060 h 554982"/>
                <a:gd name="connsiteX2" fmla="*/ 1236819 w 3226828"/>
                <a:gd name="connsiteY2" fmla="*/ 388487 h 554982"/>
                <a:gd name="connsiteX3" fmla="*/ 1043896 w 3226828"/>
                <a:gd name="connsiteY3" fmla="*/ 420201 h 554982"/>
                <a:gd name="connsiteX4" fmla="*/ 922329 w 3226828"/>
                <a:gd name="connsiteY4" fmla="*/ 441343 h 554982"/>
                <a:gd name="connsiteX5" fmla="*/ 803404 w 3226828"/>
                <a:gd name="connsiteY5" fmla="*/ 470413 h 554982"/>
                <a:gd name="connsiteX6" fmla="*/ 650123 w 3226828"/>
                <a:gd name="connsiteY6" fmla="*/ 510055 h 554982"/>
                <a:gd name="connsiteX7" fmla="*/ 547055 w 3226828"/>
                <a:gd name="connsiteY7" fmla="*/ 541768 h 554982"/>
                <a:gd name="connsiteX8" fmla="*/ 504770 w 3226828"/>
                <a:gd name="connsiteY8" fmla="*/ 554982 h 554982"/>
                <a:gd name="connsiteX9" fmla="*/ 465129 w 3226828"/>
                <a:gd name="connsiteY9" fmla="*/ 549697 h 554982"/>
                <a:gd name="connsiteX10" fmla="*/ 385845 w 3226828"/>
                <a:gd name="connsiteY10" fmla="*/ 533840 h 554982"/>
                <a:gd name="connsiteX11" fmla="*/ 327704 w 3226828"/>
                <a:gd name="connsiteY11" fmla="*/ 517983 h 554982"/>
                <a:gd name="connsiteX12" fmla="*/ 285420 w 3226828"/>
                <a:gd name="connsiteY12" fmla="*/ 499484 h 554982"/>
                <a:gd name="connsiteX13" fmla="*/ 227279 w 3226828"/>
                <a:gd name="connsiteY13" fmla="*/ 470413 h 554982"/>
                <a:gd name="connsiteX14" fmla="*/ 169138 w 3226828"/>
                <a:gd name="connsiteY14" fmla="*/ 436057 h 554982"/>
                <a:gd name="connsiteX15" fmla="*/ 118925 w 3226828"/>
                <a:gd name="connsiteY15" fmla="*/ 401701 h 554982"/>
                <a:gd name="connsiteX16" fmla="*/ 73998 w 3226828"/>
                <a:gd name="connsiteY16" fmla="*/ 364702 h 554982"/>
                <a:gd name="connsiteX17" fmla="*/ 29071 w 3226828"/>
                <a:gd name="connsiteY17" fmla="*/ 322418 h 554982"/>
                <a:gd name="connsiteX18" fmla="*/ 18500 w 3226828"/>
                <a:gd name="connsiteY18" fmla="*/ 309204 h 554982"/>
                <a:gd name="connsiteX19" fmla="*/ 7929 w 3226828"/>
                <a:gd name="connsiteY19" fmla="*/ 293348 h 554982"/>
                <a:gd name="connsiteX20" fmla="*/ 0 w 3226828"/>
                <a:gd name="connsiteY20" fmla="*/ 269563 h 554982"/>
                <a:gd name="connsiteX21" fmla="*/ 5286 w 3226828"/>
                <a:gd name="connsiteY21" fmla="*/ 256349 h 554982"/>
                <a:gd name="connsiteX22" fmla="*/ 21143 w 3226828"/>
                <a:gd name="connsiteY22" fmla="*/ 251063 h 554982"/>
                <a:gd name="connsiteX23" fmla="*/ 44928 w 3226828"/>
                <a:gd name="connsiteY23" fmla="*/ 258991 h 554982"/>
                <a:gd name="connsiteX24" fmla="*/ 124211 w 3226828"/>
                <a:gd name="connsiteY24" fmla="*/ 288062 h 554982"/>
                <a:gd name="connsiteX25" fmla="*/ 214065 w 3226828"/>
                <a:gd name="connsiteY25" fmla="*/ 317133 h 554982"/>
                <a:gd name="connsiteX26" fmla="*/ 277492 w 3226828"/>
                <a:gd name="connsiteY26" fmla="*/ 330346 h 554982"/>
                <a:gd name="connsiteX27" fmla="*/ 348847 w 3226828"/>
                <a:gd name="connsiteY27" fmla="*/ 335632 h 554982"/>
                <a:gd name="connsiteX28" fmla="*/ 393774 w 3226828"/>
                <a:gd name="connsiteY28" fmla="*/ 335632 h 554982"/>
                <a:gd name="connsiteX29" fmla="*/ 510056 w 3226828"/>
                <a:gd name="connsiteY29" fmla="*/ 317133 h 554982"/>
                <a:gd name="connsiteX30" fmla="*/ 742620 w 3226828"/>
                <a:gd name="connsiteY30" fmla="*/ 277491 h 554982"/>
                <a:gd name="connsiteX31" fmla="*/ 1041254 w 3226828"/>
                <a:gd name="connsiteY31" fmla="*/ 216707 h 554982"/>
                <a:gd name="connsiteX32" fmla="*/ 1292317 w 3226828"/>
                <a:gd name="connsiteY32" fmla="*/ 187637 h 554982"/>
                <a:gd name="connsiteX33" fmla="*/ 1556595 w 3226828"/>
                <a:gd name="connsiteY33" fmla="*/ 153280 h 554982"/>
                <a:gd name="connsiteX34" fmla="*/ 1900155 w 3226828"/>
                <a:gd name="connsiteY34" fmla="*/ 105711 h 554982"/>
                <a:gd name="connsiteX35" fmla="*/ 2005866 w 3226828"/>
                <a:gd name="connsiteY35" fmla="*/ 108353 h 554982"/>
                <a:gd name="connsiteX36" fmla="*/ 2227859 w 3226828"/>
                <a:gd name="connsiteY36" fmla="*/ 89854 h 554982"/>
                <a:gd name="connsiteX37" fmla="*/ 2489494 w 3226828"/>
                <a:gd name="connsiteY37" fmla="*/ 63426 h 554982"/>
                <a:gd name="connsiteX38" fmla="*/ 2579348 w 3226828"/>
                <a:gd name="connsiteY38" fmla="*/ 44927 h 554982"/>
                <a:gd name="connsiteX39" fmla="*/ 2756414 w 3226828"/>
                <a:gd name="connsiteY39" fmla="*/ 0 h 554982"/>
                <a:gd name="connsiteX40" fmla="*/ 2764343 w 3226828"/>
                <a:gd name="connsiteY40" fmla="*/ 0 h 554982"/>
                <a:gd name="connsiteX41" fmla="*/ 2814555 w 3226828"/>
                <a:gd name="connsiteY41" fmla="*/ 7928 h 554982"/>
                <a:gd name="connsiteX42" fmla="*/ 2899124 w 3226828"/>
                <a:gd name="connsiteY42" fmla="*/ 26427 h 554982"/>
                <a:gd name="connsiteX43" fmla="*/ 2981050 w 3226828"/>
                <a:gd name="connsiteY43" fmla="*/ 52855 h 554982"/>
                <a:gd name="connsiteX44" fmla="*/ 3052405 w 3226828"/>
                <a:gd name="connsiteY44" fmla="*/ 79283 h 554982"/>
                <a:gd name="connsiteX45" fmla="*/ 3129045 w 3226828"/>
                <a:gd name="connsiteY45" fmla="*/ 116282 h 554982"/>
                <a:gd name="connsiteX46" fmla="*/ 3171330 w 3226828"/>
                <a:gd name="connsiteY46" fmla="*/ 142709 h 554982"/>
                <a:gd name="connsiteX47" fmla="*/ 3192472 w 3226828"/>
                <a:gd name="connsiteY47" fmla="*/ 158566 h 554982"/>
                <a:gd name="connsiteX48" fmla="*/ 3208329 w 3226828"/>
                <a:gd name="connsiteY48" fmla="*/ 171780 h 554982"/>
                <a:gd name="connsiteX49" fmla="*/ 3218900 w 3226828"/>
                <a:gd name="connsiteY49" fmla="*/ 190279 h 554982"/>
                <a:gd name="connsiteX50" fmla="*/ 3224185 w 3226828"/>
                <a:gd name="connsiteY50" fmla="*/ 211422 h 554982"/>
                <a:gd name="connsiteX51" fmla="*/ 3226828 w 3226828"/>
                <a:gd name="connsiteY51" fmla="*/ 229921 h 554982"/>
                <a:gd name="connsiteX52" fmla="*/ 3221543 w 3226828"/>
                <a:gd name="connsiteY52" fmla="*/ 251063 h 554982"/>
                <a:gd name="connsiteX53" fmla="*/ 3203043 w 3226828"/>
                <a:gd name="connsiteY53" fmla="*/ 272205 h 554982"/>
                <a:gd name="connsiteX54" fmla="*/ 3176615 w 3226828"/>
                <a:gd name="connsiteY54" fmla="*/ 290705 h 554982"/>
                <a:gd name="connsiteX55" fmla="*/ 3129045 w 3226828"/>
                <a:gd name="connsiteY55" fmla="*/ 306561 h 554982"/>
                <a:gd name="connsiteX56" fmla="*/ 3084118 w 3226828"/>
                <a:gd name="connsiteY56" fmla="*/ 309204 h 554982"/>
                <a:gd name="connsiteX57" fmla="*/ 2991621 w 3226828"/>
                <a:gd name="connsiteY57" fmla="*/ 301276 h 554982"/>
                <a:gd name="connsiteX58" fmla="*/ 2814555 w 3226828"/>
                <a:gd name="connsiteY58" fmla="*/ 290705 h 554982"/>
                <a:gd name="connsiteX59" fmla="*/ 2600491 w 3226828"/>
                <a:gd name="connsiteY59" fmla="*/ 288062 h 554982"/>
                <a:gd name="connsiteX60" fmla="*/ 2370569 w 3226828"/>
                <a:gd name="connsiteY60" fmla="*/ 288062 h 554982"/>
                <a:gd name="connsiteX61" fmla="*/ 2050793 w 3226828"/>
                <a:gd name="connsiteY61" fmla="*/ 298633 h 554982"/>
                <a:gd name="connsiteX62" fmla="*/ 1670234 w 3226828"/>
                <a:gd name="connsiteY62" fmla="*/ 332989 h 55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226828" h="554982">
                  <a:moveTo>
                    <a:pt x="1670234" y="332989"/>
                  </a:moveTo>
                  <a:lnTo>
                    <a:pt x="1432384" y="362060"/>
                  </a:lnTo>
                  <a:lnTo>
                    <a:pt x="1236819" y="388487"/>
                  </a:lnTo>
                  <a:lnTo>
                    <a:pt x="1043896" y="420201"/>
                  </a:lnTo>
                  <a:lnTo>
                    <a:pt x="922329" y="441343"/>
                  </a:lnTo>
                  <a:lnTo>
                    <a:pt x="803404" y="470413"/>
                  </a:lnTo>
                  <a:lnTo>
                    <a:pt x="650123" y="510055"/>
                  </a:lnTo>
                  <a:lnTo>
                    <a:pt x="547055" y="541768"/>
                  </a:lnTo>
                  <a:lnTo>
                    <a:pt x="504770" y="554982"/>
                  </a:lnTo>
                  <a:lnTo>
                    <a:pt x="465129" y="549697"/>
                  </a:lnTo>
                  <a:lnTo>
                    <a:pt x="385845" y="533840"/>
                  </a:lnTo>
                  <a:lnTo>
                    <a:pt x="327704" y="517983"/>
                  </a:lnTo>
                  <a:lnTo>
                    <a:pt x="285420" y="499484"/>
                  </a:lnTo>
                  <a:lnTo>
                    <a:pt x="227279" y="470413"/>
                  </a:lnTo>
                  <a:lnTo>
                    <a:pt x="169138" y="436057"/>
                  </a:lnTo>
                  <a:lnTo>
                    <a:pt x="118925" y="401701"/>
                  </a:lnTo>
                  <a:lnTo>
                    <a:pt x="73998" y="364702"/>
                  </a:lnTo>
                  <a:lnTo>
                    <a:pt x="29071" y="322418"/>
                  </a:lnTo>
                  <a:lnTo>
                    <a:pt x="18500" y="309204"/>
                  </a:lnTo>
                  <a:lnTo>
                    <a:pt x="7929" y="293348"/>
                  </a:lnTo>
                  <a:lnTo>
                    <a:pt x="0" y="269563"/>
                  </a:lnTo>
                  <a:lnTo>
                    <a:pt x="5286" y="256349"/>
                  </a:lnTo>
                  <a:lnTo>
                    <a:pt x="21143" y="251063"/>
                  </a:lnTo>
                  <a:lnTo>
                    <a:pt x="44928" y="258991"/>
                  </a:lnTo>
                  <a:lnTo>
                    <a:pt x="124211" y="288062"/>
                  </a:lnTo>
                  <a:lnTo>
                    <a:pt x="214065" y="317133"/>
                  </a:lnTo>
                  <a:lnTo>
                    <a:pt x="277492" y="330346"/>
                  </a:lnTo>
                  <a:lnTo>
                    <a:pt x="348847" y="335632"/>
                  </a:lnTo>
                  <a:lnTo>
                    <a:pt x="393774" y="335632"/>
                  </a:lnTo>
                  <a:lnTo>
                    <a:pt x="510056" y="317133"/>
                  </a:lnTo>
                  <a:lnTo>
                    <a:pt x="742620" y="277491"/>
                  </a:lnTo>
                  <a:lnTo>
                    <a:pt x="1041254" y="216707"/>
                  </a:lnTo>
                  <a:lnTo>
                    <a:pt x="1292317" y="187637"/>
                  </a:lnTo>
                  <a:lnTo>
                    <a:pt x="1556595" y="153280"/>
                  </a:lnTo>
                  <a:lnTo>
                    <a:pt x="1900155" y="105711"/>
                  </a:lnTo>
                  <a:lnTo>
                    <a:pt x="2005866" y="108353"/>
                  </a:lnTo>
                  <a:lnTo>
                    <a:pt x="2227859" y="89854"/>
                  </a:lnTo>
                  <a:lnTo>
                    <a:pt x="2489494" y="63426"/>
                  </a:lnTo>
                  <a:lnTo>
                    <a:pt x="2579348" y="44927"/>
                  </a:lnTo>
                  <a:lnTo>
                    <a:pt x="2756414" y="0"/>
                  </a:lnTo>
                  <a:lnTo>
                    <a:pt x="2764343" y="0"/>
                  </a:lnTo>
                  <a:lnTo>
                    <a:pt x="2814555" y="7928"/>
                  </a:lnTo>
                  <a:lnTo>
                    <a:pt x="2899124" y="26427"/>
                  </a:lnTo>
                  <a:lnTo>
                    <a:pt x="2981050" y="52855"/>
                  </a:lnTo>
                  <a:lnTo>
                    <a:pt x="3052405" y="79283"/>
                  </a:lnTo>
                  <a:lnTo>
                    <a:pt x="3129045" y="116282"/>
                  </a:lnTo>
                  <a:lnTo>
                    <a:pt x="3171330" y="142709"/>
                  </a:lnTo>
                  <a:lnTo>
                    <a:pt x="3192472" y="158566"/>
                  </a:lnTo>
                  <a:lnTo>
                    <a:pt x="3208329" y="171780"/>
                  </a:lnTo>
                  <a:lnTo>
                    <a:pt x="3218900" y="190279"/>
                  </a:lnTo>
                  <a:lnTo>
                    <a:pt x="3224185" y="211422"/>
                  </a:lnTo>
                  <a:lnTo>
                    <a:pt x="3226828" y="229921"/>
                  </a:lnTo>
                  <a:lnTo>
                    <a:pt x="3221543" y="251063"/>
                  </a:lnTo>
                  <a:lnTo>
                    <a:pt x="3203043" y="272205"/>
                  </a:lnTo>
                  <a:lnTo>
                    <a:pt x="3176615" y="290705"/>
                  </a:lnTo>
                  <a:lnTo>
                    <a:pt x="3129045" y="306561"/>
                  </a:lnTo>
                  <a:lnTo>
                    <a:pt x="3084118" y="309204"/>
                  </a:lnTo>
                  <a:lnTo>
                    <a:pt x="2991621" y="301276"/>
                  </a:lnTo>
                  <a:lnTo>
                    <a:pt x="2814555" y="290705"/>
                  </a:lnTo>
                  <a:lnTo>
                    <a:pt x="2600491" y="288062"/>
                  </a:lnTo>
                  <a:lnTo>
                    <a:pt x="2370569" y="288062"/>
                  </a:lnTo>
                  <a:lnTo>
                    <a:pt x="2050793" y="298633"/>
                  </a:lnTo>
                  <a:lnTo>
                    <a:pt x="1670234" y="33298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29">
              <a:extLst>
                <a:ext uri="{FF2B5EF4-FFF2-40B4-BE49-F238E27FC236}">
                  <a16:creationId xmlns:a16="http://schemas.microsoft.com/office/drawing/2014/main" id="{B439226B-0058-4C7B-B3D3-ACD661A9EF3A}"/>
                </a:ext>
              </a:extLst>
            </p:cNvPr>
            <p:cNvSpPr/>
            <p:nvPr/>
          </p:nvSpPr>
          <p:spPr>
            <a:xfrm>
              <a:off x="4405313" y="3376613"/>
              <a:ext cx="517525" cy="1301750"/>
            </a:xfrm>
            <a:custGeom>
              <a:avLst/>
              <a:gdLst>
                <a:gd name="connsiteX0" fmla="*/ 242887 w 516731"/>
                <a:gd name="connsiteY0" fmla="*/ 716756 h 1302543"/>
                <a:gd name="connsiteX1" fmla="*/ 233362 w 516731"/>
                <a:gd name="connsiteY1" fmla="*/ 628650 h 1302543"/>
                <a:gd name="connsiteX2" fmla="*/ 219075 w 516731"/>
                <a:gd name="connsiteY2" fmla="*/ 514350 h 1302543"/>
                <a:gd name="connsiteX3" fmla="*/ 202406 w 516731"/>
                <a:gd name="connsiteY3" fmla="*/ 419100 h 1302543"/>
                <a:gd name="connsiteX4" fmla="*/ 188118 w 516731"/>
                <a:gd name="connsiteY4" fmla="*/ 328612 h 1302543"/>
                <a:gd name="connsiteX5" fmla="*/ 178593 w 516731"/>
                <a:gd name="connsiteY5" fmla="*/ 283368 h 1302543"/>
                <a:gd name="connsiteX6" fmla="*/ 169068 w 516731"/>
                <a:gd name="connsiteY6" fmla="*/ 245268 h 1302543"/>
                <a:gd name="connsiteX7" fmla="*/ 154781 w 516731"/>
                <a:gd name="connsiteY7" fmla="*/ 211931 h 1302543"/>
                <a:gd name="connsiteX8" fmla="*/ 142875 w 516731"/>
                <a:gd name="connsiteY8" fmla="*/ 190500 h 1302543"/>
                <a:gd name="connsiteX9" fmla="*/ 126206 w 516731"/>
                <a:gd name="connsiteY9" fmla="*/ 169068 h 1302543"/>
                <a:gd name="connsiteX10" fmla="*/ 102393 w 516731"/>
                <a:gd name="connsiteY10" fmla="*/ 138112 h 1302543"/>
                <a:gd name="connsiteX11" fmla="*/ 76200 w 516731"/>
                <a:gd name="connsiteY11" fmla="*/ 111918 h 1302543"/>
                <a:gd name="connsiteX12" fmla="*/ 35718 w 516731"/>
                <a:gd name="connsiteY12" fmla="*/ 80962 h 1302543"/>
                <a:gd name="connsiteX13" fmla="*/ 11906 w 516731"/>
                <a:gd name="connsiteY13" fmla="*/ 61912 h 1302543"/>
                <a:gd name="connsiteX14" fmla="*/ 0 w 516731"/>
                <a:gd name="connsiteY14" fmla="*/ 42862 h 1302543"/>
                <a:gd name="connsiteX15" fmla="*/ 0 w 516731"/>
                <a:gd name="connsiteY15" fmla="*/ 30956 h 1302543"/>
                <a:gd name="connsiteX16" fmla="*/ 0 w 516731"/>
                <a:gd name="connsiteY16" fmla="*/ 19050 h 1302543"/>
                <a:gd name="connsiteX17" fmla="*/ 21431 w 516731"/>
                <a:gd name="connsiteY17" fmla="*/ 11906 h 1302543"/>
                <a:gd name="connsiteX18" fmla="*/ 64293 w 516731"/>
                <a:gd name="connsiteY18" fmla="*/ 4762 h 1302543"/>
                <a:gd name="connsiteX19" fmla="*/ 135731 w 516731"/>
                <a:gd name="connsiteY19" fmla="*/ 0 h 1302543"/>
                <a:gd name="connsiteX20" fmla="*/ 188118 w 516731"/>
                <a:gd name="connsiteY20" fmla="*/ 4762 h 1302543"/>
                <a:gd name="connsiteX21" fmla="*/ 247650 w 516731"/>
                <a:gd name="connsiteY21" fmla="*/ 16668 h 1302543"/>
                <a:gd name="connsiteX22" fmla="*/ 290512 w 516731"/>
                <a:gd name="connsiteY22" fmla="*/ 28575 h 1302543"/>
                <a:gd name="connsiteX23" fmla="*/ 381000 w 516731"/>
                <a:gd name="connsiteY23" fmla="*/ 188118 h 1302543"/>
                <a:gd name="connsiteX24" fmla="*/ 407193 w 516731"/>
                <a:gd name="connsiteY24" fmla="*/ 366712 h 1302543"/>
                <a:gd name="connsiteX25" fmla="*/ 433387 w 516731"/>
                <a:gd name="connsiteY25" fmla="*/ 554831 h 1302543"/>
                <a:gd name="connsiteX26" fmla="*/ 464343 w 516731"/>
                <a:gd name="connsiteY26" fmla="*/ 795337 h 1302543"/>
                <a:gd name="connsiteX27" fmla="*/ 500062 w 516731"/>
                <a:gd name="connsiteY27" fmla="*/ 1064418 h 1302543"/>
                <a:gd name="connsiteX28" fmla="*/ 516731 w 516731"/>
                <a:gd name="connsiteY28" fmla="*/ 1193006 h 1302543"/>
                <a:gd name="connsiteX29" fmla="*/ 485775 w 516731"/>
                <a:gd name="connsiteY29" fmla="*/ 1257300 h 1302543"/>
                <a:gd name="connsiteX30" fmla="*/ 473868 w 516731"/>
                <a:gd name="connsiteY30" fmla="*/ 1281112 h 1302543"/>
                <a:gd name="connsiteX31" fmla="*/ 464343 w 516731"/>
                <a:gd name="connsiteY31" fmla="*/ 1290637 h 1302543"/>
                <a:gd name="connsiteX32" fmla="*/ 447675 w 516731"/>
                <a:gd name="connsiteY32" fmla="*/ 1300162 h 1302543"/>
                <a:gd name="connsiteX33" fmla="*/ 433387 w 516731"/>
                <a:gd name="connsiteY33" fmla="*/ 1302543 h 1302543"/>
                <a:gd name="connsiteX34" fmla="*/ 414337 w 516731"/>
                <a:gd name="connsiteY34" fmla="*/ 1302543 h 1302543"/>
                <a:gd name="connsiteX35" fmla="*/ 395287 w 516731"/>
                <a:gd name="connsiteY35" fmla="*/ 1293018 h 1302543"/>
                <a:gd name="connsiteX36" fmla="*/ 378618 w 516731"/>
                <a:gd name="connsiteY36" fmla="*/ 1276350 h 1302543"/>
                <a:gd name="connsiteX37" fmla="*/ 352425 w 516731"/>
                <a:gd name="connsiteY37" fmla="*/ 1243012 h 1302543"/>
                <a:gd name="connsiteX38" fmla="*/ 326231 w 516731"/>
                <a:gd name="connsiteY38" fmla="*/ 1200150 h 1302543"/>
                <a:gd name="connsiteX39" fmla="*/ 292893 w 516731"/>
                <a:gd name="connsiteY39" fmla="*/ 1128712 h 1302543"/>
                <a:gd name="connsiteX40" fmla="*/ 273843 w 516731"/>
                <a:gd name="connsiteY40" fmla="*/ 1059656 h 1302543"/>
                <a:gd name="connsiteX41" fmla="*/ 266700 w 516731"/>
                <a:gd name="connsiteY41" fmla="*/ 971550 h 1302543"/>
                <a:gd name="connsiteX42" fmla="*/ 242887 w 516731"/>
                <a:gd name="connsiteY42" fmla="*/ 716756 h 1302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16731" h="1302543">
                  <a:moveTo>
                    <a:pt x="242887" y="716756"/>
                  </a:moveTo>
                  <a:lnTo>
                    <a:pt x="233362" y="628650"/>
                  </a:lnTo>
                  <a:lnTo>
                    <a:pt x="219075" y="514350"/>
                  </a:lnTo>
                  <a:lnTo>
                    <a:pt x="202406" y="419100"/>
                  </a:lnTo>
                  <a:lnTo>
                    <a:pt x="188118" y="328612"/>
                  </a:lnTo>
                  <a:lnTo>
                    <a:pt x="178593" y="283368"/>
                  </a:lnTo>
                  <a:lnTo>
                    <a:pt x="169068" y="245268"/>
                  </a:lnTo>
                  <a:lnTo>
                    <a:pt x="154781" y="211931"/>
                  </a:lnTo>
                  <a:lnTo>
                    <a:pt x="142875" y="190500"/>
                  </a:lnTo>
                  <a:lnTo>
                    <a:pt x="126206" y="169068"/>
                  </a:lnTo>
                  <a:lnTo>
                    <a:pt x="102393" y="138112"/>
                  </a:lnTo>
                  <a:lnTo>
                    <a:pt x="76200" y="111918"/>
                  </a:lnTo>
                  <a:lnTo>
                    <a:pt x="35718" y="80962"/>
                  </a:lnTo>
                  <a:lnTo>
                    <a:pt x="11906" y="61912"/>
                  </a:lnTo>
                  <a:lnTo>
                    <a:pt x="0" y="42862"/>
                  </a:lnTo>
                  <a:lnTo>
                    <a:pt x="0" y="30956"/>
                  </a:lnTo>
                  <a:lnTo>
                    <a:pt x="0" y="19050"/>
                  </a:lnTo>
                  <a:lnTo>
                    <a:pt x="21431" y="11906"/>
                  </a:lnTo>
                  <a:lnTo>
                    <a:pt x="64293" y="4762"/>
                  </a:lnTo>
                  <a:lnTo>
                    <a:pt x="135731" y="0"/>
                  </a:lnTo>
                  <a:lnTo>
                    <a:pt x="188118" y="4762"/>
                  </a:lnTo>
                  <a:lnTo>
                    <a:pt x="247650" y="16668"/>
                  </a:lnTo>
                  <a:lnTo>
                    <a:pt x="290512" y="28575"/>
                  </a:lnTo>
                  <a:lnTo>
                    <a:pt x="381000" y="188118"/>
                  </a:lnTo>
                  <a:lnTo>
                    <a:pt x="407193" y="366712"/>
                  </a:lnTo>
                  <a:lnTo>
                    <a:pt x="433387" y="554831"/>
                  </a:lnTo>
                  <a:lnTo>
                    <a:pt x="464343" y="795337"/>
                  </a:lnTo>
                  <a:lnTo>
                    <a:pt x="500062" y="1064418"/>
                  </a:lnTo>
                  <a:lnTo>
                    <a:pt x="516731" y="1193006"/>
                  </a:lnTo>
                  <a:lnTo>
                    <a:pt x="485775" y="1257300"/>
                  </a:lnTo>
                  <a:lnTo>
                    <a:pt x="473868" y="1281112"/>
                  </a:lnTo>
                  <a:lnTo>
                    <a:pt x="464343" y="1290637"/>
                  </a:lnTo>
                  <a:lnTo>
                    <a:pt x="447675" y="1300162"/>
                  </a:lnTo>
                  <a:lnTo>
                    <a:pt x="433387" y="1302543"/>
                  </a:lnTo>
                  <a:lnTo>
                    <a:pt x="414337" y="1302543"/>
                  </a:lnTo>
                  <a:lnTo>
                    <a:pt x="395287" y="1293018"/>
                  </a:lnTo>
                  <a:lnTo>
                    <a:pt x="378618" y="1276350"/>
                  </a:lnTo>
                  <a:lnTo>
                    <a:pt x="352425" y="1243012"/>
                  </a:lnTo>
                  <a:lnTo>
                    <a:pt x="326231" y="1200150"/>
                  </a:lnTo>
                  <a:lnTo>
                    <a:pt x="292893" y="1128712"/>
                  </a:lnTo>
                  <a:lnTo>
                    <a:pt x="273843" y="1059656"/>
                  </a:lnTo>
                  <a:lnTo>
                    <a:pt x="266700" y="971550"/>
                  </a:lnTo>
                  <a:lnTo>
                    <a:pt x="242887" y="716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30">
              <a:extLst>
                <a:ext uri="{FF2B5EF4-FFF2-40B4-BE49-F238E27FC236}">
                  <a16:creationId xmlns:a16="http://schemas.microsoft.com/office/drawing/2014/main" id="{0E8A9006-AD48-4685-B21E-4DF771D01CBA}"/>
                </a:ext>
              </a:extLst>
            </p:cNvPr>
            <p:cNvSpPr/>
            <p:nvPr/>
          </p:nvSpPr>
          <p:spPr>
            <a:xfrm>
              <a:off x="4629150" y="3116263"/>
              <a:ext cx="2162175" cy="1322387"/>
            </a:xfrm>
            <a:custGeom>
              <a:avLst/>
              <a:gdLst>
                <a:gd name="connsiteX0" fmla="*/ 923925 w 2162175"/>
                <a:gd name="connsiteY0" fmla="*/ 333375 h 1321594"/>
                <a:gd name="connsiteX1" fmla="*/ 742950 w 2162175"/>
                <a:gd name="connsiteY1" fmla="*/ 359569 h 1321594"/>
                <a:gd name="connsiteX2" fmla="*/ 576263 w 2162175"/>
                <a:gd name="connsiteY2" fmla="*/ 388144 h 1321594"/>
                <a:gd name="connsiteX3" fmla="*/ 457200 w 2162175"/>
                <a:gd name="connsiteY3" fmla="*/ 409575 h 1321594"/>
                <a:gd name="connsiteX4" fmla="*/ 304800 w 2162175"/>
                <a:gd name="connsiteY4" fmla="*/ 438150 h 1321594"/>
                <a:gd name="connsiteX5" fmla="*/ 83344 w 2162175"/>
                <a:gd name="connsiteY5" fmla="*/ 483394 h 1321594"/>
                <a:gd name="connsiteX6" fmla="*/ 0 w 2162175"/>
                <a:gd name="connsiteY6" fmla="*/ 273844 h 1321594"/>
                <a:gd name="connsiteX7" fmla="*/ 69056 w 2162175"/>
                <a:gd name="connsiteY7" fmla="*/ 290513 h 1321594"/>
                <a:gd name="connsiteX8" fmla="*/ 176213 w 2162175"/>
                <a:gd name="connsiteY8" fmla="*/ 276225 h 1321594"/>
                <a:gd name="connsiteX9" fmla="*/ 564356 w 2162175"/>
                <a:gd name="connsiteY9" fmla="*/ 223838 h 1321594"/>
                <a:gd name="connsiteX10" fmla="*/ 931069 w 2162175"/>
                <a:gd name="connsiteY10" fmla="*/ 169069 h 1321594"/>
                <a:gd name="connsiteX11" fmla="*/ 1183481 w 2162175"/>
                <a:gd name="connsiteY11" fmla="*/ 130969 h 1321594"/>
                <a:gd name="connsiteX12" fmla="*/ 1473994 w 2162175"/>
                <a:gd name="connsiteY12" fmla="*/ 83344 h 1321594"/>
                <a:gd name="connsiteX13" fmla="*/ 1676400 w 2162175"/>
                <a:gd name="connsiteY13" fmla="*/ 50007 h 1321594"/>
                <a:gd name="connsiteX14" fmla="*/ 1702594 w 2162175"/>
                <a:gd name="connsiteY14" fmla="*/ 40482 h 1321594"/>
                <a:gd name="connsiteX15" fmla="*/ 1716881 w 2162175"/>
                <a:gd name="connsiteY15" fmla="*/ 23813 h 1321594"/>
                <a:gd name="connsiteX16" fmla="*/ 1735931 w 2162175"/>
                <a:gd name="connsiteY16" fmla="*/ 9525 h 1321594"/>
                <a:gd name="connsiteX17" fmla="*/ 1766888 w 2162175"/>
                <a:gd name="connsiteY17" fmla="*/ 0 h 1321594"/>
                <a:gd name="connsiteX18" fmla="*/ 1812131 w 2162175"/>
                <a:gd name="connsiteY18" fmla="*/ 0 h 1321594"/>
                <a:gd name="connsiteX19" fmla="*/ 1859756 w 2162175"/>
                <a:gd name="connsiteY19" fmla="*/ 11907 h 1321594"/>
                <a:gd name="connsiteX20" fmla="*/ 1931194 w 2162175"/>
                <a:gd name="connsiteY20" fmla="*/ 47625 h 1321594"/>
                <a:gd name="connsiteX21" fmla="*/ 2062163 w 2162175"/>
                <a:gd name="connsiteY21" fmla="*/ 116682 h 1321594"/>
                <a:gd name="connsiteX22" fmla="*/ 2112169 w 2162175"/>
                <a:gd name="connsiteY22" fmla="*/ 150019 h 1321594"/>
                <a:gd name="connsiteX23" fmla="*/ 2150269 w 2162175"/>
                <a:gd name="connsiteY23" fmla="*/ 176213 h 1321594"/>
                <a:gd name="connsiteX24" fmla="*/ 2157413 w 2162175"/>
                <a:gd name="connsiteY24" fmla="*/ 185738 h 1321594"/>
                <a:gd name="connsiteX25" fmla="*/ 2162175 w 2162175"/>
                <a:gd name="connsiteY25" fmla="*/ 200025 h 1321594"/>
                <a:gd name="connsiteX26" fmla="*/ 2162175 w 2162175"/>
                <a:gd name="connsiteY26" fmla="*/ 221457 h 1321594"/>
                <a:gd name="connsiteX27" fmla="*/ 2150269 w 2162175"/>
                <a:gd name="connsiteY27" fmla="*/ 247650 h 1321594"/>
                <a:gd name="connsiteX28" fmla="*/ 2126456 w 2162175"/>
                <a:gd name="connsiteY28" fmla="*/ 283369 h 1321594"/>
                <a:gd name="connsiteX29" fmla="*/ 2090738 w 2162175"/>
                <a:gd name="connsiteY29" fmla="*/ 323850 h 1321594"/>
                <a:gd name="connsiteX30" fmla="*/ 2081213 w 2162175"/>
                <a:gd name="connsiteY30" fmla="*/ 338138 h 1321594"/>
                <a:gd name="connsiteX31" fmla="*/ 2047875 w 2162175"/>
                <a:gd name="connsiteY31" fmla="*/ 533400 h 1321594"/>
                <a:gd name="connsiteX32" fmla="*/ 1964531 w 2162175"/>
                <a:gd name="connsiteY32" fmla="*/ 997744 h 1321594"/>
                <a:gd name="connsiteX33" fmla="*/ 1945481 w 2162175"/>
                <a:gd name="connsiteY33" fmla="*/ 1109663 h 1321594"/>
                <a:gd name="connsiteX34" fmla="*/ 1921669 w 2162175"/>
                <a:gd name="connsiteY34" fmla="*/ 1235869 h 1321594"/>
                <a:gd name="connsiteX35" fmla="*/ 1907381 w 2162175"/>
                <a:gd name="connsiteY35" fmla="*/ 1278732 h 1321594"/>
                <a:gd name="connsiteX36" fmla="*/ 1895475 w 2162175"/>
                <a:gd name="connsiteY36" fmla="*/ 1302544 h 1321594"/>
                <a:gd name="connsiteX37" fmla="*/ 1878806 w 2162175"/>
                <a:gd name="connsiteY37" fmla="*/ 1316832 h 1321594"/>
                <a:gd name="connsiteX38" fmla="*/ 1859756 w 2162175"/>
                <a:gd name="connsiteY38" fmla="*/ 1321594 h 1321594"/>
                <a:gd name="connsiteX39" fmla="*/ 1843088 w 2162175"/>
                <a:gd name="connsiteY39" fmla="*/ 1321594 h 1321594"/>
                <a:gd name="connsiteX40" fmla="*/ 1802606 w 2162175"/>
                <a:gd name="connsiteY40" fmla="*/ 1316832 h 1321594"/>
                <a:gd name="connsiteX41" fmla="*/ 1697831 w 2162175"/>
                <a:gd name="connsiteY41" fmla="*/ 1138238 h 1321594"/>
                <a:gd name="connsiteX42" fmla="*/ 1714500 w 2162175"/>
                <a:gd name="connsiteY42" fmla="*/ 995363 h 1321594"/>
                <a:gd name="connsiteX43" fmla="*/ 1747838 w 2162175"/>
                <a:gd name="connsiteY43" fmla="*/ 738188 h 1321594"/>
                <a:gd name="connsiteX44" fmla="*/ 1766888 w 2162175"/>
                <a:gd name="connsiteY44" fmla="*/ 604838 h 1321594"/>
                <a:gd name="connsiteX45" fmla="*/ 1766888 w 2162175"/>
                <a:gd name="connsiteY45" fmla="*/ 304800 h 1321594"/>
                <a:gd name="connsiteX46" fmla="*/ 1764506 w 2162175"/>
                <a:gd name="connsiteY46" fmla="*/ 285750 h 1321594"/>
                <a:gd name="connsiteX47" fmla="*/ 1745456 w 2162175"/>
                <a:gd name="connsiteY47" fmla="*/ 269082 h 1321594"/>
                <a:gd name="connsiteX48" fmla="*/ 1728788 w 2162175"/>
                <a:gd name="connsiteY48" fmla="*/ 259557 h 1321594"/>
                <a:gd name="connsiteX49" fmla="*/ 1709738 w 2162175"/>
                <a:gd name="connsiteY49" fmla="*/ 252413 h 1321594"/>
                <a:gd name="connsiteX50" fmla="*/ 1681163 w 2162175"/>
                <a:gd name="connsiteY50" fmla="*/ 247650 h 1321594"/>
                <a:gd name="connsiteX51" fmla="*/ 1614488 w 2162175"/>
                <a:gd name="connsiteY51" fmla="*/ 252413 h 1321594"/>
                <a:gd name="connsiteX52" fmla="*/ 1454944 w 2162175"/>
                <a:gd name="connsiteY52" fmla="*/ 266700 h 1321594"/>
                <a:gd name="connsiteX53" fmla="*/ 1290638 w 2162175"/>
                <a:gd name="connsiteY53" fmla="*/ 285750 h 1321594"/>
                <a:gd name="connsiteX54" fmla="*/ 1131094 w 2162175"/>
                <a:gd name="connsiteY54" fmla="*/ 304800 h 1321594"/>
                <a:gd name="connsiteX55" fmla="*/ 923925 w 2162175"/>
                <a:gd name="connsiteY55" fmla="*/ 333375 h 1321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162175" h="1321594">
                  <a:moveTo>
                    <a:pt x="923925" y="333375"/>
                  </a:moveTo>
                  <a:lnTo>
                    <a:pt x="742950" y="359569"/>
                  </a:lnTo>
                  <a:lnTo>
                    <a:pt x="576263" y="388144"/>
                  </a:lnTo>
                  <a:lnTo>
                    <a:pt x="457200" y="409575"/>
                  </a:lnTo>
                  <a:lnTo>
                    <a:pt x="304800" y="438150"/>
                  </a:lnTo>
                  <a:lnTo>
                    <a:pt x="83344" y="483394"/>
                  </a:lnTo>
                  <a:lnTo>
                    <a:pt x="0" y="273844"/>
                  </a:lnTo>
                  <a:lnTo>
                    <a:pt x="69056" y="290513"/>
                  </a:lnTo>
                  <a:lnTo>
                    <a:pt x="176213" y="276225"/>
                  </a:lnTo>
                  <a:lnTo>
                    <a:pt x="564356" y="223838"/>
                  </a:lnTo>
                  <a:lnTo>
                    <a:pt x="931069" y="169069"/>
                  </a:lnTo>
                  <a:lnTo>
                    <a:pt x="1183481" y="130969"/>
                  </a:lnTo>
                  <a:lnTo>
                    <a:pt x="1473994" y="83344"/>
                  </a:lnTo>
                  <a:lnTo>
                    <a:pt x="1676400" y="50007"/>
                  </a:lnTo>
                  <a:lnTo>
                    <a:pt x="1702594" y="40482"/>
                  </a:lnTo>
                  <a:lnTo>
                    <a:pt x="1716881" y="23813"/>
                  </a:lnTo>
                  <a:lnTo>
                    <a:pt x="1735931" y="9525"/>
                  </a:lnTo>
                  <a:lnTo>
                    <a:pt x="1766888" y="0"/>
                  </a:lnTo>
                  <a:lnTo>
                    <a:pt x="1812131" y="0"/>
                  </a:lnTo>
                  <a:lnTo>
                    <a:pt x="1859756" y="11907"/>
                  </a:lnTo>
                  <a:lnTo>
                    <a:pt x="1931194" y="47625"/>
                  </a:lnTo>
                  <a:lnTo>
                    <a:pt x="2062163" y="116682"/>
                  </a:lnTo>
                  <a:lnTo>
                    <a:pt x="2112169" y="150019"/>
                  </a:lnTo>
                  <a:lnTo>
                    <a:pt x="2150269" y="176213"/>
                  </a:lnTo>
                  <a:lnTo>
                    <a:pt x="2157413" y="185738"/>
                  </a:lnTo>
                  <a:lnTo>
                    <a:pt x="2162175" y="200025"/>
                  </a:lnTo>
                  <a:lnTo>
                    <a:pt x="2162175" y="221457"/>
                  </a:lnTo>
                  <a:lnTo>
                    <a:pt x="2150269" y="247650"/>
                  </a:lnTo>
                  <a:lnTo>
                    <a:pt x="2126456" y="283369"/>
                  </a:lnTo>
                  <a:lnTo>
                    <a:pt x="2090738" y="323850"/>
                  </a:lnTo>
                  <a:lnTo>
                    <a:pt x="2081213" y="338138"/>
                  </a:lnTo>
                  <a:lnTo>
                    <a:pt x="2047875" y="533400"/>
                  </a:lnTo>
                  <a:lnTo>
                    <a:pt x="1964531" y="997744"/>
                  </a:lnTo>
                  <a:lnTo>
                    <a:pt x="1945481" y="1109663"/>
                  </a:lnTo>
                  <a:lnTo>
                    <a:pt x="1921669" y="1235869"/>
                  </a:lnTo>
                  <a:lnTo>
                    <a:pt x="1907381" y="1278732"/>
                  </a:lnTo>
                  <a:lnTo>
                    <a:pt x="1895475" y="1302544"/>
                  </a:lnTo>
                  <a:lnTo>
                    <a:pt x="1878806" y="1316832"/>
                  </a:lnTo>
                  <a:lnTo>
                    <a:pt x="1859756" y="1321594"/>
                  </a:lnTo>
                  <a:lnTo>
                    <a:pt x="1843088" y="1321594"/>
                  </a:lnTo>
                  <a:lnTo>
                    <a:pt x="1802606" y="1316832"/>
                  </a:lnTo>
                  <a:lnTo>
                    <a:pt x="1697831" y="1138238"/>
                  </a:lnTo>
                  <a:lnTo>
                    <a:pt x="1714500" y="995363"/>
                  </a:lnTo>
                  <a:lnTo>
                    <a:pt x="1747838" y="738188"/>
                  </a:lnTo>
                  <a:lnTo>
                    <a:pt x="1766888" y="604838"/>
                  </a:lnTo>
                  <a:lnTo>
                    <a:pt x="1766888" y="304800"/>
                  </a:lnTo>
                  <a:lnTo>
                    <a:pt x="1764506" y="285750"/>
                  </a:lnTo>
                  <a:lnTo>
                    <a:pt x="1745456" y="269082"/>
                  </a:lnTo>
                  <a:lnTo>
                    <a:pt x="1728788" y="259557"/>
                  </a:lnTo>
                  <a:lnTo>
                    <a:pt x="1709738" y="252413"/>
                  </a:lnTo>
                  <a:lnTo>
                    <a:pt x="1681163" y="247650"/>
                  </a:lnTo>
                  <a:lnTo>
                    <a:pt x="1614488" y="252413"/>
                  </a:lnTo>
                  <a:lnTo>
                    <a:pt x="1454944" y="266700"/>
                  </a:lnTo>
                  <a:lnTo>
                    <a:pt x="1290638" y="285750"/>
                  </a:lnTo>
                  <a:lnTo>
                    <a:pt x="1131094" y="304800"/>
                  </a:lnTo>
                  <a:lnTo>
                    <a:pt x="923925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31">
              <a:extLst>
                <a:ext uri="{FF2B5EF4-FFF2-40B4-BE49-F238E27FC236}">
                  <a16:creationId xmlns:a16="http://schemas.microsoft.com/office/drawing/2014/main" id="{C41DB38E-09DC-46F0-A2F7-FA2B86CE1011}"/>
                </a:ext>
              </a:extLst>
            </p:cNvPr>
            <p:cNvSpPr/>
            <p:nvPr/>
          </p:nvSpPr>
          <p:spPr>
            <a:xfrm>
              <a:off x="4746625" y="3697288"/>
              <a:ext cx="1711325" cy="396875"/>
            </a:xfrm>
            <a:custGeom>
              <a:avLst/>
              <a:gdLst>
                <a:gd name="connsiteX0" fmla="*/ 757238 w 1712119"/>
                <a:gd name="connsiteY0" fmla="*/ 80963 h 395288"/>
                <a:gd name="connsiteX1" fmla="*/ 588169 w 1712119"/>
                <a:gd name="connsiteY1" fmla="*/ 107157 h 395288"/>
                <a:gd name="connsiteX2" fmla="*/ 445294 w 1712119"/>
                <a:gd name="connsiteY2" fmla="*/ 130969 h 395288"/>
                <a:gd name="connsiteX3" fmla="*/ 238125 w 1712119"/>
                <a:gd name="connsiteY3" fmla="*/ 169069 h 395288"/>
                <a:gd name="connsiteX4" fmla="*/ 0 w 1712119"/>
                <a:gd name="connsiteY4" fmla="*/ 219075 h 395288"/>
                <a:gd name="connsiteX5" fmla="*/ 33338 w 1712119"/>
                <a:gd name="connsiteY5" fmla="*/ 395288 h 395288"/>
                <a:gd name="connsiteX6" fmla="*/ 228600 w 1712119"/>
                <a:gd name="connsiteY6" fmla="*/ 350044 h 395288"/>
                <a:gd name="connsiteX7" fmla="*/ 445294 w 1712119"/>
                <a:gd name="connsiteY7" fmla="*/ 304800 h 395288"/>
                <a:gd name="connsiteX8" fmla="*/ 652463 w 1712119"/>
                <a:gd name="connsiteY8" fmla="*/ 264319 h 395288"/>
                <a:gd name="connsiteX9" fmla="*/ 845344 w 1712119"/>
                <a:gd name="connsiteY9" fmla="*/ 233363 h 395288"/>
                <a:gd name="connsiteX10" fmla="*/ 1059657 w 1712119"/>
                <a:gd name="connsiteY10" fmla="*/ 207169 h 395288"/>
                <a:gd name="connsiteX11" fmla="*/ 1240632 w 1712119"/>
                <a:gd name="connsiteY11" fmla="*/ 190500 h 395288"/>
                <a:gd name="connsiteX12" fmla="*/ 1419225 w 1712119"/>
                <a:gd name="connsiteY12" fmla="*/ 180975 h 395288"/>
                <a:gd name="connsiteX13" fmla="*/ 1600200 w 1712119"/>
                <a:gd name="connsiteY13" fmla="*/ 176213 h 395288"/>
                <a:gd name="connsiteX14" fmla="*/ 1709738 w 1712119"/>
                <a:gd name="connsiteY14" fmla="*/ 183357 h 395288"/>
                <a:gd name="connsiteX15" fmla="*/ 1712119 w 1712119"/>
                <a:gd name="connsiteY15" fmla="*/ 0 h 395288"/>
                <a:gd name="connsiteX16" fmla="*/ 1590675 w 1712119"/>
                <a:gd name="connsiteY16" fmla="*/ 4763 h 395288"/>
                <a:gd name="connsiteX17" fmla="*/ 1462088 w 1712119"/>
                <a:gd name="connsiteY17" fmla="*/ 9525 h 395288"/>
                <a:gd name="connsiteX18" fmla="*/ 1340644 w 1712119"/>
                <a:gd name="connsiteY18" fmla="*/ 16669 h 395288"/>
                <a:gd name="connsiteX19" fmla="*/ 1181100 w 1712119"/>
                <a:gd name="connsiteY19" fmla="*/ 28575 h 395288"/>
                <a:gd name="connsiteX20" fmla="*/ 1038225 w 1712119"/>
                <a:gd name="connsiteY20" fmla="*/ 42863 h 395288"/>
                <a:gd name="connsiteX21" fmla="*/ 757238 w 1712119"/>
                <a:gd name="connsiteY21" fmla="*/ 80963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2119" h="395288">
                  <a:moveTo>
                    <a:pt x="757238" y="80963"/>
                  </a:moveTo>
                  <a:lnTo>
                    <a:pt x="588169" y="107157"/>
                  </a:lnTo>
                  <a:lnTo>
                    <a:pt x="445294" y="130969"/>
                  </a:lnTo>
                  <a:lnTo>
                    <a:pt x="238125" y="169069"/>
                  </a:lnTo>
                  <a:lnTo>
                    <a:pt x="0" y="219075"/>
                  </a:lnTo>
                  <a:lnTo>
                    <a:pt x="33338" y="395288"/>
                  </a:lnTo>
                  <a:lnTo>
                    <a:pt x="228600" y="350044"/>
                  </a:lnTo>
                  <a:lnTo>
                    <a:pt x="445294" y="304800"/>
                  </a:lnTo>
                  <a:lnTo>
                    <a:pt x="652463" y="264319"/>
                  </a:lnTo>
                  <a:lnTo>
                    <a:pt x="845344" y="233363"/>
                  </a:lnTo>
                  <a:lnTo>
                    <a:pt x="1059657" y="207169"/>
                  </a:lnTo>
                  <a:lnTo>
                    <a:pt x="1240632" y="190500"/>
                  </a:lnTo>
                  <a:lnTo>
                    <a:pt x="1419225" y="180975"/>
                  </a:lnTo>
                  <a:lnTo>
                    <a:pt x="1600200" y="176213"/>
                  </a:lnTo>
                  <a:lnTo>
                    <a:pt x="1709738" y="183357"/>
                  </a:lnTo>
                  <a:cubicBezTo>
                    <a:pt x="1710532" y="122238"/>
                    <a:pt x="1711325" y="61119"/>
                    <a:pt x="1712119" y="0"/>
                  </a:cubicBezTo>
                  <a:lnTo>
                    <a:pt x="1590675" y="4763"/>
                  </a:lnTo>
                  <a:lnTo>
                    <a:pt x="1462088" y="9525"/>
                  </a:lnTo>
                  <a:lnTo>
                    <a:pt x="1340644" y="16669"/>
                  </a:lnTo>
                  <a:lnTo>
                    <a:pt x="1181100" y="28575"/>
                  </a:lnTo>
                  <a:lnTo>
                    <a:pt x="1038225" y="42863"/>
                  </a:lnTo>
                  <a:lnTo>
                    <a:pt x="757238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32">
              <a:extLst>
                <a:ext uri="{FF2B5EF4-FFF2-40B4-BE49-F238E27FC236}">
                  <a16:creationId xmlns:a16="http://schemas.microsoft.com/office/drawing/2014/main" id="{22376FF4-95CC-4777-A922-5A0156F83D59}"/>
                </a:ext>
              </a:extLst>
            </p:cNvPr>
            <p:cNvSpPr/>
            <p:nvPr/>
          </p:nvSpPr>
          <p:spPr>
            <a:xfrm>
              <a:off x="4829175" y="4233863"/>
              <a:ext cx="1652588" cy="349250"/>
            </a:xfrm>
            <a:custGeom>
              <a:avLst/>
              <a:gdLst>
                <a:gd name="connsiteX0" fmla="*/ 428625 w 1652588"/>
                <a:gd name="connsiteY0" fmla="*/ 285750 h 350043"/>
                <a:gd name="connsiteX1" fmla="*/ 211931 w 1652588"/>
                <a:gd name="connsiteY1" fmla="*/ 316706 h 350043"/>
                <a:gd name="connsiteX2" fmla="*/ 16669 w 1652588"/>
                <a:gd name="connsiteY2" fmla="*/ 350043 h 350043"/>
                <a:gd name="connsiteX3" fmla="*/ 0 w 1652588"/>
                <a:gd name="connsiteY3" fmla="*/ 195262 h 350043"/>
                <a:gd name="connsiteX4" fmla="*/ 159544 w 1652588"/>
                <a:gd name="connsiteY4" fmla="*/ 161925 h 350043"/>
                <a:gd name="connsiteX5" fmla="*/ 352425 w 1652588"/>
                <a:gd name="connsiteY5" fmla="*/ 123825 h 350043"/>
                <a:gd name="connsiteX6" fmla="*/ 609600 w 1652588"/>
                <a:gd name="connsiteY6" fmla="*/ 78581 h 350043"/>
                <a:gd name="connsiteX7" fmla="*/ 835819 w 1652588"/>
                <a:gd name="connsiteY7" fmla="*/ 45243 h 350043"/>
                <a:gd name="connsiteX8" fmla="*/ 1042988 w 1652588"/>
                <a:gd name="connsiteY8" fmla="*/ 23812 h 350043"/>
                <a:gd name="connsiteX9" fmla="*/ 1214438 w 1652588"/>
                <a:gd name="connsiteY9" fmla="*/ 9525 h 350043"/>
                <a:gd name="connsiteX10" fmla="*/ 1402556 w 1652588"/>
                <a:gd name="connsiteY10" fmla="*/ 2381 h 350043"/>
                <a:gd name="connsiteX11" fmla="*/ 1614488 w 1652588"/>
                <a:gd name="connsiteY11" fmla="*/ 0 h 350043"/>
                <a:gd name="connsiteX12" fmla="*/ 1652588 w 1652588"/>
                <a:gd name="connsiteY12" fmla="*/ 202406 h 350043"/>
                <a:gd name="connsiteX13" fmla="*/ 1604963 w 1652588"/>
                <a:gd name="connsiteY13" fmla="*/ 200025 h 350043"/>
                <a:gd name="connsiteX14" fmla="*/ 1571625 w 1652588"/>
                <a:gd name="connsiteY14" fmla="*/ 197643 h 350043"/>
                <a:gd name="connsiteX15" fmla="*/ 1481138 w 1652588"/>
                <a:gd name="connsiteY15" fmla="*/ 185737 h 350043"/>
                <a:gd name="connsiteX16" fmla="*/ 1431131 w 1652588"/>
                <a:gd name="connsiteY16" fmla="*/ 178593 h 350043"/>
                <a:gd name="connsiteX17" fmla="*/ 1373981 w 1652588"/>
                <a:gd name="connsiteY17" fmla="*/ 178593 h 350043"/>
                <a:gd name="connsiteX18" fmla="*/ 1266825 w 1652588"/>
                <a:gd name="connsiteY18" fmla="*/ 185737 h 350043"/>
                <a:gd name="connsiteX19" fmla="*/ 1135856 w 1652588"/>
                <a:gd name="connsiteY19" fmla="*/ 197643 h 350043"/>
                <a:gd name="connsiteX20" fmla="*/ 964406 w 1652588"/>
                <a:gd name="connsiteY20" fmla="*/ 216693 h 350043"/>
                <a:gd name="connsiteX21" fmla="*/ 773906 w 1652588"/>
                <a:gd name="connsiteY21" fmla="*/ 240506 h 350043"/>
                <a:gd name="connsiteX22" fmla="*/ 526256 w 1652588"/>
                <a:gd name="connsiteY22" fmla="*/ 271462 h 350043"/>
                <a:gd name="connsiteX23" fmla="*/ 428625 w 1652588"/>
                <a:gd name="connsiteY23" fmla="*/ 285750 h 350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52588" h="350043">
                  <a:moveTo>
                    <a:pt x="428625" y="285750"/>
                  </a:moveTo>
                  <a:lnTo>
                    <a:pt x="211931" y="316706"/>
                  </a:lnTo>
                  <a:lnTo>
                    <a:pt x="16669" y="350043"/>
                  </a:lnTo>
                  <a:lnTo>
                    <a:pt x="0" y="195262"/>
                  </a:lnTo>
                  <a:lnTo>
                    <a:pt x="159544" y="161925"/>
                  </a:lnTo>
                  <a:lnTo>
                    <a:pt x="352425" y="123825"/>
                  </a:lnTo>
                  <a:lnTo>
                    <a:pt x="609600" y="78581"/>
                  </a:lnTo>
                  <a:lnTo>
                    <a:pt x="835819" y="45243"/>
                  </a:lnTo>
                  <a:lnTo>
                    <a:pt x="1042988" y="23812"/>
                  </a:lnTo>
                  <a:lnTo>
                    <a:pt x="1214438" y="9525"/>
                  </a:lnTo>
                  <a:lnTo>
                    <a:pt x="1402556" y="2381"/>
                  </a:lnTo>
                  <a:lnTo>
                    <a:pt x="1614488" y="0"/>
                  </a:lnTo>
                  <a:lnTo>
                    <a:pt x="1652588" y="202406"/>
                  </a:lnTo>
                  <a:lnTo>
                    <a:pt x="1604963" y="200025"/>
                  </a:lnTo>
                  <a:lnTo>
                    <a:pt x="1571625" y="197643"/>
                  </a:lnTo>
                  <a:lnTo>
                    <a:pt x="1481138" y="185737"/>
                  </a:lnTo>
                  <a:lnTo>
                    <a:pt x="1431131" y="178593"/>
                  </a:lnTo>
                  <a:lnTo>
                    <a:pt x="1373981" y="178593"/>
                  </a:lnTo>
                  <a:lnTo>
                    <a:pt x="1266825" y="185737"/>
                  </a:lnTo>
                  <a:lnTo>
                    <a:pt x="1135856" y="197643"/>
                  </a:lnTo>
                  <a:lnTo>
                    <a:pt x="964406" y="216693"/>
                  </a:lnTo>
                  <a:lnTo>
                    <a:pt x="773906" y="240506"/>
                  </a:lnTo>
                  <a:lnTo>
                    <a:pt x="526256" y="271462"/>
                  </a:lnTo>
                  <a:lnTo>
                    <a:pt x="428625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33">
              <a:extLst>
                <a:ext uri="{FF2B5EF4-FFF2-40B4-BE49-F238E27FC236}">
                  <a16:creationId xmlns:a16="http://schemas.microsoft.com/office/drawing/2014/main" id="{BC416E7F-4F93-4AF0-9CBF-F5384D9D3AEB}"/>
                </a:ext>
              </a:extLst>
            </p:cNvPr>
            <p:cNvSpPr/>
            <p:nvPr/>
          </p:nvSpPr>
          <p:spPr>
            <a:xfrm>
              <a:off x="3770313" y="4702175"/>
              <a:ext cx="3562350" cy="558800"/>
            </a:xfrm>
            <a:custGeom>
              <a:avLst/>
              <a:gdLst>
                <a:gd name="connsiteX0" fmla="*/ 1413426 w 3562410"/>
                <a:gd name="connsiteY0" fmla="*/ 184611 h 559602"/>
                <a:gd name="connsiteX1" fmla="*/ 1185547 w 3562410"/>
                <a:gd name="connsiteY1" fmla="*/ 216341 h 559602"/>
                <a:gd name="connsiteX2" fmla="*/ 876901 w 3562410"/>
                <a:gd name="connsiteY2" fmla="*/ 256725 h 559602"/>
                <a:gd name="connsiteX3" fmla="*/ 677868 w 3562410"/>
                <a:gd name="connsiteY3" fmla="*/ 282686 h 559602"/>
                <a:gd name="connsiteX4" fmla="*/ 594216 w 3562410"/>
                <a:gd name="connsiteY4" fmla="*/ 294224 h 559602"/>
                <a:gd name="connsiteX5" fmla="*/ 548063 w 3562410"/>
                <a:gd name="connsiteY5" fmla="*/ 299993 h 559602"/>
                <a:gd name="connsiteX6" fmla="*/ 499026 w 3562410"/>
                <a:gd name="connsiteY6" fmla="*/ 302877 h 559602"/>
                <a:gd name="connsiteX7" fmla="*/ 441335 w 3562410"/>
                <a:gd name="connsiteY7" fmla="*/ 299993 h 559602"/>
                <a:gd name="connsiteX8" fmla="*/ 357683 w 3562410"/>
                <a:gd name="connsiteY8" fmla="*/ 291339 h 559602"/>
                <a:gd name="connsiteX9" fmla="*/ 285570 w 3562410"/>
                <a:gd name="connsiteY9" fmla="*/ 276917 h 559602"/>
                <a:gd name="connsiteX10" fmla="*/ 196149 w 3562410"/>
                <a:gd name="connsiteY10" fmla="*/ 250956 h 559602"/>
                <a:gd name="connsiteX11" fmla="*/ 86536 w 3562410"/>
                <a:gd name="connsiteY11" fmla="*/ 210572 h 559602"/>
                <a:gd name="connsiteX12" fmla="*/ 37499 w 3562410"/>
                <a:gd name="connsiteY12" fmla="*/ 190380 h 559602"/>
                <a:gd name="connsiteX13" fmla="*/ 23077 w 3562410"/>
                <a:gd name="connsiteY13" fmla="*/ 190380 h 559602"/>
                <a:gd name="connsiteX14" fmla="*/ 5769 w 3562410"/>
                <a:gd name="connsiteY14" fmla="*/ 193265 h 559602"/>
                <a:gd name="connsiteX15" fmla="*/ 0 w 3562410"/>
                <a:gd name="connsiteY15" fmla="*/ 207687 h 559602"/>
                <a:gd name="connsiteX16" fmla="*/ 11538 w 3562410"/>
                <a:gd name="connsiteY16" fmla="*/ 236533 h 559602"/>
                <a:gd name="connsiteX17" fmla="*/ 31730 w 3562410"/>
                <a:gd name="connsiteY17" fmla="*/ 256725 h 559602"/>
                <a:gd name="connsiteX18" fmla="*/ 95190 w 3562410"/>
                <a:gd name="connsiteY18" fmla="*/ 305762 h 559602"/>
                <a:gd name="connsiteX19" fmla="*/ 187495 w 3562410"/>
                <a:gd name="connsiteY19" fmla="*/ 372106 h 559602"/>
                <a:gd name="connsiteX20" fmla="*/ 288454 w 3562410"/>
                <a:gd name="connsiteY20" fmla="*/ 441335 h 559602"/>
                <a:gd name="connsiteX21" fmla="*/ 349030 w 3562410"/>
                <a:gd name="connsiteY21" fmla="*/ 475950 h 559602"/>
                <a:gd name="connsiteX22" fmla="*/ 426912 w 3562410"/>
                <a:gd name="connsiteY22" fmla="*/ 516334 h 559602"/>
                <a:gd name="connsiteX23" fmla="*/ 487488 w 3562410"/>
                <a:gd name="connsiteY23" fmla="*/ 539410 h 559602"/>
                <a:gd name="connsiteX24" fmla="*/ 542294 w 3562410"/>
                <a:gd name="connsiteY24" fmla="*/ 556717 h 559602"/>
                <a:gd name="connsiteX25" fmla="*/ 574024 w 3562410"/>
                <a:gd name="connsiteY25" fmla="*/ 559602 h 559602"/>
                <a:gd name="connsiteX26" fmla="*/ 660560 w 3562410"/>
                <a:gd name="connsiteY26" fmla="*/ 527872 h 559602"/>
                <a:gd name="connsiteX27" fmla="*/ 744212 w 3562410"/>
                <a:gd name="connsiteY27" fmla="*/ 501911 h 559602"/>
                <a:gd name="connsiteX28" fmla="*/ 876901 w 3562410"/>
                <a:gd name="connsiteY28" fmla="*/ 467296 h 559602"/>
                <a:gd name="connsiteX29" fmla="*/ 1029782 w 3562410"/>
                <a:gd name="connsiteY29" fmla="*/ 432682 h 559602"/>
                <a:gd name="connsiteX30" fmla="*/ 1174009 w 3562410"/>
                <a:gd name="connsiteY30" fmla="*/ 406721 h 559602"/>
                <a:gd name="connsiteX31" fmla="*/ 1375927 w 3562410"/>
                <a:gd name="connsiteY31" fmla="*/ 374991 h 559602"/>
                <a:gd name="connsiteX32" fmla="*/ 1549000 w 3562410"/>
                <a:gd name="connsiteY32" fmla="*/ 351915 h 559602"/>
                <a:gd name="connsiteX33" fmla="*/ 1779763 w 3562410"/>
                <a:gd name="connsiteY33" fmla="*/ 331723 h 559602"/>
                <a:gd name="connsiteX34" fmla="*/ 1978796 w 3562410"/>
                <a:gd name="connsiteY34" fmla="*/ 337492 h 559602"/>
                <a:gd name="connsiteX35" fmla="*/ 2123024 w 3562410"/>
                <a:gd name="connsiteY35" fmla="*/ 320185 h 559602"/>
                <a:gd name="connsiteX36" fmla="*/ 2316288 w 3562410"/>
                <a:gd name="connsiteY36" fmla="*/ 302877 h 559602"/>
                <a:gd name="connsiteX37" fmla="*/ 2549936 w 3562410"/>
                <a:gd name="connsiteY37" fmla="*/ 294224 h 559602"/>
                <a:gd name="connsiteX38" fmla="*/ 2616280 w 3562410"/>
                <a:gd name="connsiteY38" fmla="*/ 291339 h 559602"/>
                <a:gd name="connsiteX39" fmla="*/ 2812429 w 3562410"/>
                <a:gd name="connsiteY39" fmla="*/ 291339 h 559602"/>
                <a:gd name="connsiteX40" fmla="*/ 3072038 w 3562410"/>
                <a:gd name="connsiteY40" fmla="*/ 288455 h 559602"/>
                <a:gd name="connsiteX41" fmla="*/ 3308571 w 3562410"/>
                <a:gd name="connsiteY41" fmla="*/ 288455 h 559602"/>
                <a:gd name="connsiteX42" fmla="*/ 3490297 w 3562410"/>
                <a:gd name="connsiteY42" fmla="*/ 288455 h 559602"/>
                <a:gd name="connsiteX43" fmla="*/ 3513373 w 3562410"/>
                <a:gd name="connsiteY43" fmla="*/ 285570 h 559602"/>
                <a:gd name="connsiteX44" fmla="*/ 3536449 w 3562410"/>
                <a:gd name="connsiteY44" fmla="*/ 274032 h 559602"/>
                <a:gd name="connsiteX45" fmla="*/ 3553757 w 3562410"/>
                <a:gd name="connsiteY45" fmla="*/ 259609 h 559602"/>
                <a:gd name="connsiteX46" fmla="*/ 3559526 w 3562410"/>
                <a:gd name="connsiteY46" fmla="*/ 242302 h 559602"/>
                <a:gd name="connsiteX47" fmla="*/ 3562410 w 3562410"/>
                <a:gd name="connsiteY47" fmla="*/ 224995 h 559602"/>
                <a:gd name="connsiteX48" fmla="*/ 3559526 w 3562410"/>
                <a:gd name="connsiteY48" fmla="*/ 207687 h 559602"/>
                <a:gd name="connsiteX49" fmla="*/ 3553757 w 3562410"/>
                <a:gd name="connsiteY49" fmla="*/ 181727 h 559602"/>
                <a:gd name="connsiteX50" fmla="*/ 3545103 w 3562410"/>
                <a:gd name="connsiteY50" fmla="*/ 164419 h 559602"/>
                <a:gd name="connsiteX51" fmla="*/ 3536449 w 3562410"/>
                <a:gd name="connsiteY51" fmla="*/ 149997 h 559602"/>
                <a:gd name="connsiteX52" fmla="*/ 3524911 w 3562410"/>
                <a:gd name="connsiteY52" fmla="*/ 138458 h 559602"/>
                <a:gd name="connsiteX53" fmla="*/ 3504719 w 3562410"/>
                <a:gd name="connsiteY53" fmla="*/ 124036 h 559602"/>
                <a:gd name="connsiteX54" fmla="*/ 3464336 w 3562410"/>
                <a:gd name="connsiteY54" fmla="*/ 100959 h 559602"/>
                <a:gd name="connsiteX55" fmla="*/ 3412414 w 3562410"/>
                <a:gd name="connsiteY55" fmla="*/ 77883 h 559602"/>
                <a:gd name="connsiteX56" fmla="*/ 3343185 w 3562410"/>
                <a:gd name="connsiteY56" fmla="*/ 54807 h 559602"/>
                <a:gd name="connsiteX57" fmla="*/ 3224919 w 3562410"/>
                <a:gd name="connsiteY57" fmla="*/ 28846 h 559602"/>
                <a:gd name="connsiteX58" fmla="*/ 3089345 w 3562410"/>
                <a:gd name="connsiteY58" fmla="*/ 5770 h 559602"/>
                <a:gd name="connsiteX59" fmla="*/ 3037424 w 3562410"/>
                <a:gd name="connsiteY59" fmla="*/ 0 h 559602"/>
                <a:gd name="connsiteX60" fmla="*/ 3008578 w 3562410"/>
                <a:gd name="connsiteY60" fmla="*/ 8654 h 559602"/>
                <a:gd name="connsiteX61" fmla="*/ 2922042 w 3562410"/>
                <a:gd name="connsiteY61" fmla="*/ 43269 h 559602"/>
                <a:gd name="connsiteX62" fmla="*/ 2855697 w 3562410"/>
                <a:gd name="connsiteY62" fmla="*/ 66345 h 559602"/>
                <a:gd name="connsiteX63" fmla="*/ 2812429 w 3562410"/>
                <a:gd name="connsiteY63" fmla="*/ 69229 h 559602"/>
                <a:gd name="connsiteX64" fmla="*/ 2590319 w 3562410"/>
                <a:gd name="connsiteY64" fmla="*/ 83652 h 559602"/>
                <a:gd name="connsiteX65" fmla="*/ 2324941 w 3562410"/>
                <a:gd name="connsiteY65" fmla="*/ 95190 h 559602"/>
                <a:gd name="connsiteX66" fmla="*/ 1996104 w 3562410"/>
                <a:gd name="connsiteY66" fmla="*/ 112498 h 559602"/>
                <a:gd name="connsiteX67" fmla="*/ 1750918 w 3562410"/>
                <a:gd name="connsiteY67" fmla="*/ 132689 h 559602"/>
                <a:gd name="connsiteX68" fmla="*/ 1603806 w 3562410"/>
                <a:gd name="connsiteY68" fmla="*/ 155766 h 559602"/>
                <a:gd name="connsiteX69" fmla="*/ 1413426 w 3562410"/>
                <a:gd name="connsiteY69" fmla="*/ 184611 h 559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562410" h="559602">
                  <a:moveTo>
                    <a:pt x="1413426" y="184611"/>
                  </a:moveTo>
                  <a:lnTo>
                    <a:pt x="1185547" y="216341"/>
                  </a:lnTo>
                  <a:lnTo>
                    <a:pt x="876901" y="256725"/>
                  </a:lnTo>
                  <a:lnTo>
                    <a:pt x="677868" y="282686"/>
                  </a:lnTo>
                  <a:lnTo>
                    <a:pt x="594216" y="294224"/>
                  </a:lnTo>
                  <a:lnTo>
                    <a:pt x="548063" y="299993"/>
                  </a:lnTo>
                  <a:lnTo>
                    <a:pt x="499026" y="302877"/>
                  </a:lnTo>
                  <a:lnTo>
                    <a:pt x="441335" y="299993"/>
                  </a:lnTo>
                  <a:lnTo>
                    <a:pt x="357683" y="291339"/>
                  </a:lnTo>
                  <a:lnTo>
                    <a:pt x="285570" y="276917"/>
                  </a:lnTo>
                  <a:lnTo>
                    <a:pt x="196149" y="250956"/>
                  </a:lnTo>
                  <a:lnTo>
                    <a:pt x="86536" y="210572"/>
                  </a:lnTo>
                  <a:lnTo>
                    <a:pt x="37499" y="190380"/>
                  </a:lnTo>
                  <a:lnTo>
                    <a:pt x="23077" y="190380"/>
                  </a:lnTo>
                  <a:lnTo>
                    <a:pt x="5769" y="193265"/>
                  </a:lnTo>
                  <a:lnTo>
                    <a:pt x="0" y="207687"/>
                  </a:lnTo>
                  <a:lnTo>
                    <a:pt x="11538" y="236533"/>
                  </a:lnTo>
                  <a:lnTo>
                    <a:pt x="31730" y="256725"/>
                  </a:lnTo>
                  <a:lnTo>
                    <a:pt x="95190" y="305762"/>
                  </a:lnTo>
                  <a:lnTo>
                    <a:pt x="187495" y="372106"/>
                  </a:lnTo>
                  <a:lnTo>
                    <a:pt x="288454" y="441335"/>
                  </a:lnTo>
                  <a:lnTo>
                    <a:pt x="349030" y="475950"/>
                  </a:lnTo>
                  <a:lnTo>
                    <a:pt x="426912" y="516334"/>
                  </a:lnTo>
                  <a:lnTo>
                    <a:pt x="487488" y="539410"/>
                  </a:lnTo>
                  <a:lnTo>
                    <a:pt x="542294" y="556717"/>
                  </a:lnTo>
                  <a:lnTo>
                    <a:pt x="574024" y="559602"/>
                  </a:lnTo>
                  <a:lnTo>
                    <a:pt x="660560" y="527872"/>
                  </a:lnTo>
                  <a:lnTo>
                    <a:pt x="744212" y="501911"/>
                  </a:lnTo>
                  <a:lnTo>
                    <a:pt x="876901" y="467296"/>
                  </a:lnTo>
                  <a:lnTo>
                    <a:pt x="1029782" y="432682"/>
                  </a:lnTo>
                  <a:lnTo>
                    <a:pt x="1174009" y="406721"/>
                  </a:lnTo>
                  <a:lnTo>
                    <a:pt x="1375927" y="374991"/>
                  </a:lnTo>
                  <a:lnTo>
                    <a:pt x="1549000" y="351915"/>
                  </a:lnTo>
                  <a:lnTo>
                    <a:pt x="1779763" y="331723"/>
                  </a:lnTo>
                  <a:lnTo>
                    <a:pt x="1978796" y="337492"/>
                  </a:lnTo>
                  <a:lnTo>
                    <a:pt x="2123024" y="320185"/>
                  </a:lnTo>
                  <a:lnTo>
                    <a:pt x="2316288" y="302877"/>
                  </a:lnTo>
                  <a:lnTo>
                    <a:pt x="2549936" y="294224"/>
                  </a:lnTo>
                  <a:lnTo>
                    <a:pt x="2616280" y="291339"/>
                  </a:lnTo>
                  <a:lnTo>
                    <a:pt x="2812429" y="291339"/>
                  </a:lnTo>
                  <a:lnTo>
                    <a:pt x="3072038" y="288455"/>
                  </a:lnTo>
                  <a:lnTo>
                    <a:pt x="3308571" y="288455"/>
                  </a:lnTo>
                  <a:lnTo>
                    <a:pt x="3490297" y="288455"/>
                  </a:lnTo>
                  <a:lnTo>
                    <a:pt x="3513373" y="285570"/>
                  </a:lnTo>
                  <a:lnTo>
                    <a:pt x="3536449" y="274032"/>
                  </a:lnTo>
                  <a:lnTo>
                    <a:pt x="3553757" y="259609"/>
                  </a:lnTo>
                  <a:lnTo>
                    <a:pt x="3559526" y="242302"/>
                  </a:lnTo>
                  <a:lnTo>
                    <a:pt x="3562410" y="224995"/>
                  </a:lnTo>
                  <a:lnTo>
                    <a:pt x="3559526" y="207687"/>
                  </a:lnTo>
                  <a:lnTo>
                    <a:pt x="3553757" y="181727"/>
                  </a:lnTo>
                  <a:lnTo>
                    <a:pt x="3545103" y="164419"/>
                  </a:lnTo>
                  <a:lnTo>
                    <a:pt x="3536449" y="149997"/>
                  </a:lnTo>
                  <a:lnTo>
                    <a:pt x="3524911" y="138458"/>
                  </a:lnTo>
                  <a:lnTo>
                    <a:pt x="3504719" y="124036"/>
                  </a:lnTo>
                  <a:lnTo>
                    <a:pt x="3464336" y="100959"/>
                  </a:lnTo>
                  <a:lnTo>
                    <a:pt x="3412414" y="77883"/>
                  </a:lnTo>
                  <a:lnTo>
                    <a:pt x="3343185" y="54807"/>
                  </a:lnTo>
                  <a:lnTo>
                    <a:pt x="3224919" y="28846"/>
                  </a:lnTo>
                  <a:lnTo>
                    <a:pt x="3089345" y="5770"/>
                  </a:lnTo>
                  <a:lnTo>
                    <a:pt x="3037424" y="0"/>
                  </a:lnTo>
                  <a:lnTo>
                    <a:pt x="3008578" y="8654"/>
                  </a:lnTo>
                  <a:lnTo>
                    <a:pt x="2922042" y="43269"/>
                  </a:lnTo>
                  <a:lnTo>
                    <a:pt x="2855697" y="66345"/>
                  </a:lnTo>
                  <a:lnTo>
                    <a:pt x="2812429" y="69229"/>
                  </a:lnTo>
                  <a:lnTo>
                    <a:pt x="2590319" y="83652"/>
                  </a:lnTo>
                  <a:lnTo>
                    <a:pt x="2324941" y="95190"/>
                  </a:lnTo>
                  <a:lnTo>
                    <a:pt x="1996104" y="112498"/>
                  </a:lnTo>
                  <a:lnTo>
                    <a:pt x="1750918" y="132689"/>
                  </a:lnTo>
                  <a:lnTo>
                    <a:pt x="1603806" y="155766"/>
                  </a:lnTo>
                  <a:lnTo>
                    <a:pt x="1413426" y="18461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34">
              <a:extLst>
                <a:ext uri="{FF2B5EF4-FFF2-40B4-BE49-F238E27FC236}">
                  <a16:creationId xmlns:a16="http://schemas.microsoft.com/office/drawing/2014/main" id="{5A87344B-E518-4CD9-9EA4-5DE3238D4865}"/>
                </a:ext>
              </a:extLst>
            </p:cNvPr>
            <p:cNvSpPr/>
            <p:nvPr/>
          </p:nvSpPr>
          <p:spPr>
            <a:xfrm>
              <a:off x="5329238" y="4446588"/>
              <a:ext cx="498475" cy="1647825"/>
            </a:xfrm>
            <a:custGeom>
              <a:avLst/>
              <a:gdLst>
                <a:gd name="connsiteX0" fmla="*/ 195262 w 497681"/>
                <a:gd name="connsiteY0" fmla="*/ 1064419 h 1647825"/>
                <a:gd name="connsiteX1" fmla="*/ 195262 w 497681"/>
                <a:gd name="connsiteY1" fmla="*/ 850106 h 1647825"/>
                <a:gd name="connsiteX2" fmla="*/ 197643 w 497681"/>
                <a:gd name="connsiteY2" fmla="*/ 578644 h 1647825"/>
                <a:gd name="connsiteX3" fmla="*/ 173831 w 497681"/>
                <a:gd name="connsiteY3" fmla="*/ 404812 h 1647825"/>
                <a:gd name="connsiteX4" fmla="*/ 173831 w 497681"/>
                <a:gd name="connsiteY4" fmla="*/ 323850 h 1647825"/>
                <a:gd name="connsiteX5" fmla="*/ 173831 w 497681"/>
                <a:gd name="connsiteY5" fmla="*/ 300037 h 1647825"/>
                <a:gd name="connsiteX6" fmla="*/ 169068 w 497681"/>
                <a:gd name="connsiteY6" fmla="*/ 280987 h 1647825"/>
                <a:gd name="connsiteX7" fmla="*/ 152400 w 497681"/>
                <a:gd name="connsiteY7" fmla="*/ 226219 h 1647825"/>
                <a:gd name="connsiteX8" fmla="*/ 140493 w 497681"/>
                <a:gd name="connsiteY8" fmla="*/ 192881 h 1647825"/>
                <a:gd name="connsiteX9" fmla="*/ 119062 w 497681"/>
                <a:gd name="connsiteY9" fmla="*/ 150019 h 1647825"/>
                <a:gd name="connsiteX10" fmla="*/ 104775 w 497681"/>
                <a:gd name="connsiteY10" fmla="*/ 126206 h 1647825"/>
                <a:gd name="connsiteX11" fmla="*/ 80962 w 497681"/>
                <a:gd name="connsiteY11" fmla="*/ 95250 h 1647825"/>
                <a:gd name="connsiteX12" fmla="*/ 54768 w 497681"/>
                <a:gd name="connsiteY12" fmla="*/ 66675 h 1647825"/>
                <a:gd name="connsiteX13" fmla="*/ 0 w 497681"/>
                <a:gd name="connsiteY13" fmla="*/ 14287 h 1647825"/>
                <a:gd name="connsiteX14" fmla="*/ 159543 w 497681"/>
                <a:gd name="connsiteY14" fmla="*/ 0 h 1647825"/>
                <a:gd name="connsiteX15" fmla="*/ 273843 w 497681"/>
                <a:gd name="connsiteY15" fmla="*/ 57150 h 1647825"/>
                <a:gd name="connsiteX16" fmla="*/ 345281 w 497681"/>
                <a:gd name="connsiteY16" fmla="*/ 88106 h 1647825"/>
                <a:gd name="connsiteX17" fmla="*/ 397668 w 497681"/>
                <a:gd name="connsiteY17" fmla="*/ 104775 h 1647825"/>
                <a:gd name="connsiteX18" fmla="*/ 461962 w 497681"/>
                <a:gd name="connsiteY18" fmla="*/ 121444 h 1647825"/>
                <a:gd name="connsiteX19" fmla="*/ 481012 w 497681"/>
                <a:gd name="connsiteY19" fmla="*/ 130969 h 1647825"/>
                <a:gd name="connsiteX20" fmla="*/ 490537 w 497681"/>
                <a:gd name="connsiteY20" fmla="*/ 145256 h 1647825"/>
                <a:gd name="connsiteX21" fmla="*/ 497681 w 497681"/>
                <a:gd name="connsiteY21" fmla="*/ 164306 h 1647825"/>
                <a:gd name="connsiteX22" fmla="*/ 497681 w 497681"/>
                <a:gd name="connsiteY22" fmla="*/ 176212 h 1647825"/>
                <a:gd name="connsiteX23" fmla="*/ 495300 w 497681"/>
                <a:gd name="connsiteY23" fmla="*/ 188119 h 1647825"/>
                <a:gd name="connsiteX24" fmla="*/ 483393 w 497681"/>
                <a:gd name="connsiteY24" fmla="*/ 207169 h 1647825"/>
                <a:gd name="connsiteX25" fmla="*/ 466725 w 497681"/>
                <a:gd name="connsiteY25" fmla="*/ 233362 h 1647825"/>
                <a:gd name="connsiteX26" fmla="*/ 464343 w 497681"/>
                <a:gd name="connsiteY26" fmla="*/ 385762 h 1647825"/>
                <a:gd name="connsiteX27" fmla="*/ 440531 w 497681"/>
                <a:gd name="connsiteY27" fmla="*/ 578644 h 1647825"/>
                <a:gd name="connsiteX28" fmla="*/ 442912 w 497681"/>
                <a:gd name="connsiteY28" fmla="*/ 952500 h 1647825"/>
                <a:gd name="connsiteX29" fmla="*/ 442912 w 497681"/>
                <a:gd name="connsiteY29" fmla="*/ 1228725 h 1647825"/>
                <a:gd name="connsiteX30" fmla="*/ 440531 w 497681"/>
                <a:gd name="connsiteY30" fmla="*/ 1371600 h 1647825"/>
                <a:gd name="connsiteX31" fmla="*/ 435768 w 497681"/>
                <a:gd name="connsiteY31" fmla="*/ 1454944 h 1647825"/>
                <a:gd name="connsiteX32" fmla="*/ 426243 w 497681"/>
                <a:gd name="connsiteY32" fmla="*/ 1514475 h 1647825"/>
                <a:gd name="connsiteX33" fmla="*/ 414337 w 497681"/>
                <a:gd name="connsiteY33" fmla="*/ 1564481 h 1647825"/>
                <a:gd name="connsiteX34" fmla="*/ 397668 w 497681"/>
                <a:gd name="connsiteY34" fmla="*/ 1597819 h 1647825"/>
                <a:gd name="connsiteX35" fmla="*/ 373856 w 497681"/>
                <a:gd name="connsiteY35" fmla="*/ 1619250 h 1647825"/>
                <a:gd name="connsiteX36" fmla="*/ 345281 w 497681"/>
                <a:gd name="connsiteY36" fmla="*/ 1638300 h 1647825"/>
                <a:gd name="connsiteX37" fmla="*/ 316706 w 497681"/>
                <a:gd name="connsiteY37" fmla="*/ 1647825 h 1647825"/>
                <a:gd name="connsiteX38" fmla="*/ 302418 w 497681"/>
                <a:gd name="connsiteY38" fmla="*/ 1647825 h 1647825"/>
                <a:gd name="connsiteX39" fmla="*/ 276225 w 497681"/>
                <a:gd name="connsiteY39" fmla="*/ 1633537 h 1647825"/>
                <a:gd name="connsiteX40" fmla="*/ 257175 w 497681"/>
                <a:gd name="connsiteY40" fmla="*/ 1609725 h 1647825"/>
                <a:gd name="connsiteX41" fmla="*/ 240506 w 497681"/>
                <a:gd name="connsiteY41" fmla="*/ 1574006 h 1647825"/>
                <a:gd name="connsiteX42" fmla="*/ 221456 w 497681"/>
                <a:gd name="connsiteY42" fmla="*/ 1502569 h 1647825"/>
                <a:gd name="connsiteX43" fmla="*/ 209550 w 497681"/>
                <a:gd name="connsiteY43" fmla="*/ 1419225 h 1647825"/>
                <a:gd name="connsiteX44" fmla="*/ 202406 w 497681"/>
                <a:gd name="connsiteY44" fmla="*/ 1307306 h 1647825"/>
                <a:gd name="connsiteX45" fmla="*/ 195262 w 497681"/>
                <a:gd name="connsiteY45" fmla="*/ 1064419 h 164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97681" h="1647825">
                  <a:moveTo>
                    <a:pt x="195262" y="1064419"/>
                  </a:moveTo>
                  <a:lnTo>
                    <a:pt x="195262" y="850106"/>
                  </a:lnTo>
                  <a:cubicBezTo>
                    <a:pt x="196056" y="759619"/>
                    <a:pt x="196849" y="669131"/>
                    <a:pt x="197643" y="578644"/>
                  </a:cubicBezTo>
                  <a:lnTo>
                    <a:pt x="173831" y="404812"/>
                  </a:lnTo>
                  <a:lnTo>
                    <a:pt x="173831" y="323850"/>
                  </a:lnTo>
                  <a:lnTo>
                    <a:pt x="173831" y="300037"/>
                  </a:lnTo>
                  <a:lnTo>
                    <a:pt x="169068" y="280987"/>
                  </a:lnTo>
                  <a:lnTo>
                    <a:pt x="152400" y="226219"/>
                  </a:lnTo>
                  <a:lnTo>
                    <a:pt x="140493" y="192881"/>
                  </a:lnTo>
                  <a:lnTo>
                    <a:pt x="119062" y="150019"/>
                  </a:lnTo>
                  <a:lnTo>
                    <a:pt x="104775" y="126206"/>
                  </a:lnTo>
                  <a:lnTo>
                    <a:pt x="80962" y="95250"/>
                  </a:lnTo>
                  <a:lnTo>
                    <a:pt x="54768" y="66675"/>
                  </a:lnTo>
                  <a:lnTo>
                    <a:pt x="0" y="14287"/>
                  </a:lnTo>
                  <a:lnTo>
                    <a:pt x="159543" y="0"/>
                  </a:lnTo>
                  <a:lnTo>
                    <a:pt x="273843" y="57150"/>
                  </a:lnTo>
                  <a:lnTo>
                    <a:pt x="345281" y="88106"/>
                  </a:lnTo>
                  <a:lnTo>
                    <a:pt x="397668" y="104775"/>
                  </a:lnTo>
                  <a:lnTo>
                    <a:pt x="461962" y="121444"/>
                  </a:lnTo>
                  <a:lnTo>
                    <a:pt x="481012" y="130969"/>
                  </a:lnTo>
                  <a:lnTo>
                    <a:pt x="490537" y="145256"/>
                  </a:lnTo>
                  <a:lnTo>
                    <a:pt x="497681" y="164306"/>
                  </a:lnTo>
                  <a:lnTo>
                    <a:pt x="497681" y="176212"/>
                  </a:lnTo>
                  <a:lnTo>
                    <a:pt x="495300" y="188119"/>
                  </a:lnTo>
                  <a:lnTo>
                    <a:pt x="483393" y="207169"/>
                  </a:lnTo>
                  <a:lnTo>
                    <a:pt x="466725" y="233362"/>
                  </a:lnTo>
                  <a:lnTo>
                    <a:pt x="464343" y="385762"/>
                  </a:lnTo>
                  <a:lnTo>
                    <a:pt x="440531" y="578644"/>
                  </a:lnTo>
                  <a:cubicBezTo>
                    <a:pt x="441325" y="703263"/>
                    <a:pt x="442118" y="827881"/>
                    <a:pt x="442912" y="952500"/>
                  </a:cubicBezTo>
                  <a:lnTo>
                    <a:pt x="442912" y="1228725"/>
                  </a:lnTo>
                  <a:cubicBezTo>
                    <a:pt x="442118" y="1276350"/>
                    <a:pt x="441325" y="1323975"/>
                    <a:pt x="440531" y="1371600"/>
                  </a:cubicBezTo>
                  <a:lnTo>
                    <a:pt x="435768" y="1454944"/>
                  </a:lnTo>
                  <a:lnTo>
                    <a:pt x="426243" y="1514475"/>
                  </a:lnTo>
                  <a:lnTo>
                    <a:pt x="414337" y="1564481"/>
                  </a:lnTo>
                  <a:lnTo>
                    <a:pt x="397668" y="1597819"/>
                  </a:lnTo>
                  <a:lnTo>
                    <a:pt x="373856" y="1619250"/>
                  </a:lnTo>
                  <a:lnTo>
                    <a:pt x="345281" y="1638300"/>
                  </a:lnTo>
                  <a:lnTo>
                    <a:pt x="316706" y="1647825"/>
                  </a:lnTo>
                  <a:lnTo>
                    <a:pt x="302418" y="1647825"/>
                  </a:lnTo>
                  <a:lnTo>
                    <a:pt x="276225" y="1633537"/>
                  </a:lnTo>
                  <a:lnTo>
                    <a:pt x="257175" y="1609725"/>
                  </a:lnTo>
                  <a:lnTo>
                    <a:pt x="240506" y="1574006"/>
                  </a:lnTo>
                  <a:lnTo>
                    <a:pt x="221456" y="1502569"/>
                  </a:lnTo>
                  <a:lnTo>
                    <a:pt x="209550" y="1419225"/>
                  </a:lnTo>
                  <a:lnTo>
                    <a:pt x="202406" y="1307306"/>
                  </a:lnTo>
                  <a:lnTo>
                    <a:pt x="195262" y="1064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 nodeType="clickPar">
                      <p:stCondLst>
                        <p:cond delay="indefinite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 nodeType="clickPar">
                      <p:stCondLst>
                        <p:cond delay="indefinite"/>
                      </p:stCondLst>
                      <p:childTnLst>
                        <p:par>
                          <p:cTn id="9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7858" name="グループ化 1">
            <a:extLst>
              <a:ext uri="{FF2B5EF4-FFF2-40B4-BE49-F238E27FC236}">
                <a16:creationId xmlns:a16="http://schemas.microsoft.com/office/drawing/2014/main" id="{97C10B25-102C-47CC-83EE-0B15F64EC639}"/>
              </a:ext>
            </a:extLst>
          </p:cNvPr>
          <p:cNvGrpSpPr>
            <a:grpSpLocks/>
          </p:cNvGrpSpPr>
          <p:nvPr/>
        </p:nvGrpSpPr>
        <p:grpSpPr bwMode="auto">
          <a:xfrm>
            <a:off x="2755900" y="1443038"/>
            <a:ext cx="4576763" cy="4651375"/>
            <a:chOff x="2755900" y="1443038"/>
            <a:chExt cx="4576763" cy="4651375"/>
          </a:xfrm>
        </p:grpSpPr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4240A245-43EB-4D2C-B782-D7E5E6232A02}"/>
                </a:ext>
              </a:extLst>
            </p:cNvPr>
            <p:cNvSpPr/>
            <p:nvPr/>
          </p:nvSpPr>
          <p:spPr>
            <a:xfrm>
              <a:off x="2941638" y="1687513"/>
              <a:ext cx="1196975" cy="473075"/>
            </a:xfrm>
            <a:custGeom>
              <a:avLst/>
              <a:gdLst>
                <a:gd name="connsiteX0" fmla="*/ 561975 w 1197769"/>
                <a:gd name="connsiteY0" fmla="*/ 145257 h 471488"/>
                <a:gd name="connsiteX1" fmla="*/ 457200 w 1197769"/>
                <a:gd name="connsiteY1" fmla="*/ 183357 h 471488"/>
                <a:gd name="connsiteX2" fmla="*/ 342900 w 1197769"/>
                <a:gd name="connsiteY2" fmla="*/ 219075 h 471488"/>
                <a:gd name="connsiteX3" fmla="*/ 207169 w 1197769"/>
                <a:gd name="connsiteY3" fmla="*/ 254794 h 471488"/>
                <a:gd name="connsiteX4" fmla="*/ 121444 w 1197769"/>
                <a:gd name="connsiteY4" fmla="*/ 271463 h 471488"/>
                <a:gd name="connsiteX5" fmla="*/ 0 w 1197769"/>
                <a:gd name="connsiteY5" fmla="*/ 290513 h 471488"/>
                <a:gd name="connsiteX6" fmla="*/ 40481 w 1197769"/>
                <a:gd name="connsiteY6" fmla="*/ 471488 h 471488"/>
                <a:gd name="connsiteX7" fmla="*/ 250031 w 1197769"/>
                <a:gd name="connsiteY7" fmla="*/ 433388 h 471488"/>
                <a:gd name="connsiteX8" fmla="*/ 471487 w 1197769"/>
                <a:gd name="connsiteY8" fmla="*/ 376238 h 471488"/>
                <a:gd name="connsiteX9" fmla="*/ 604837 w 1197769"/>
                <a:gd name="connsiteY9" fmla="*/ 335757 h 471488"/>
                <a:gd name="connsiteX10" fmla="*/ 738187 w 1197769"/>
                <a:gd name="connsiteY10" fmla="*/ 295275 h 471488"/>
                <a:gd name="connsiteX11" fmla="*/ 776287 w 1197769"/>
                <a:gd name="connsiteY11" fmla="*/ 290513 h 471488"/>
                <a:gd name="connsiteX12" fmla="*/ 1166812 w 1197769"/>
                <a:gd name="connsiteY12" fmla="*/ 328613 h 471488"/>
                <a:gd name="connsiteX13" fmla="*/ 1185862 w 1197769"/>
                <a:gd name="connsiteY13" fmla="*/ 314325 h 471488"/>
                <a:gd name="connsiteX14" fmla="*/ 1197769 w 1197769"/>
                <a:gd name="connsiteY14" fmla="*/ 297657 h 471488"/>
                <a:gd name="connsiteX15" fmla="*/ 1197769 w 1197769"/>
                <a:gd name="connsiteY15" fmla="*/ 283369 h 471488"/>
                <a:gd name="connsiteX16" fmla="*/ 1195387 w 1197769"/>
                <a:gd name="connsiteY16" fmla="*/ 271463 h 471488"/>
                <a:gd name="connsiteX17" fmla="*/ 1188244 w 1197769"/>
                <a:gd name="connsiteY17" fmla="*/ 252413 h 471488"/>
                <a:gd name="connsiteX18" fmla="*/ 1173956 w 1197769"/>
                <a:gd name="connsiteY18" fmla="*/ 235744 h 471488"/>
                <a:gd name="connsiteX19" fmla="*/ 1119187 w 1197769"/>
                <a:gd name="connsiteY19" fmla="*/ 185738 h 471488"/>
                <a:gd name="connsiteX20" fmla="*/ 1052512 w 1197769"/>
                <a:gd name="connsiteY20" fmla="*/ 121444 h 471488"/>
                <a:gd name="connsiteX21" fmla="*/ 990600 w 1197769"/>
                <a:gd name="connsiteY21" fmla="*/ 61913 h 471488"/>
                <a:gd name="connsiteX22" fmla="*/ 933450 w 1197769"/>
                <a:gd name="connsiteY22" fmla="*/ 9525 h 471488"/>
                <a:gd name="connsiteX23" fmla="*/ 926306 w 1197769"/>
                <a:gd name="connsiteY23" fmla="*/ 4763 h 471488"/>
                <a:gd name="connsiteX24" fmla="*/ 912019 w 1197769"/>
                <a:gd name="connsiteY24" fmla="*/ 0 h 471488"/>
                <a:gd name="connsiteX25" fmla="*/ 890587 w 1197769"/>
                <a:gd name="connsiteY25" fmla="*/ 2382 h 471488"/>
                <a:gd name="connsiteX26" fmla="*/ 869156 w 1197769"/>
                <a:gd name="connsiteY26" fmla="*/ 7144 h 471488"/>
                <a:gd name="connsiteX27" fmla="*/ 852487 w 1197769"/>
                <a:gd name="connsiteY27" fmla="*/ 16669 h 471488"/>
                <a:gd name="connsiteX28" fmla="*/ 835819 w 1197769"/>
                <a:gd name="connsiteY28" fmla="*/ 30957 h 471488"/>
                <a:gd name="connsiteX29" fmla="*/ 823912 w 1197769"/>
                <a:gd name="connsiteY29" fmla="*/ 40482 h 471488"/>
                <a:gd name="connsiteX30" fmla="*/ 804862 w 1197769"/>
                <a:gd name="connsiteY30" fmla="*/ 52388 h 471488"/>
                <a:gd name="connsiteX31" fmla="*/ 723900 w 1197769"/>
                <a:gd name="connsiteY31" fmla="*/ 85725 h 471488"/>
                <a:gd name="connsiteX32" fmla="*/ 561975 w 1197769"/>
                <a:gd name="connsiteY32" fmla="*/ 145257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97769" h="471488">
                  <a:moveTo>
                    <a:pt x="561975" y="145257"/>
                  </a:moveTo>
                  <a:lnTo>
                    <a:pt x="457200" y="183357"/>
                  </a:lnTo>
                  <a:lnTo>
                    <a:pt x="342900" y="219075"/>
                  </a:lnTo>
                  <a:lnTo>
                    <a:pt x="207169" y="254794"/>
                  </a:lnTo>
                  <a:lnTo>
                    <a:pt x="121444" y="271463"/>
                  </a:lnTo>
                  <a:lnTo>
                    <a:pt x="0" y="290513"/>
                  </a:lnTo>
                  <a:lnTo>
                    <a:pt x="40481" y="471488"/>
                  </a:lnTo>
                  <a:lnTo>
                    <a:pt x="250031" y="433388"/>
                  </a:lnTo>
                  <a:lnTo>
                    <a:pt x="471487" y="376238"/>
                  </a:lnTo>
                  <a:lnTo>
                    <a:pt x="604837" y="335757"/>
                  </a:lnTo>
                  <a:lnTo>
                    <a:pt x="738187" y="295275"/>
                  </a:lnTo>
                  <a:lnTo>
                    <a:pt x="776287" y="290513"/>
                  </a:lnTo>
                  <a:lnTo>
                    <a:pt x="1166812" y="328613"/>
                  </a:lnTo>
                  <a:lnTo>
                    <a:pt x="1185862" y="314325"/>
                  </a:lnTo>
                  <a:lnTo>
                    <a:pt x="1197769" y="297657"/>
                  </a:lnTo>
                  <a:lnTo>
                    <a:pt x="1197769" y="283369"/>
                  </a:lnTo>
                  <a:lnTo>
                    <a:pt x="1195387" y="271463"/>
                  </a:lnTo>
                  <a:lnTo>
                    <a:pt x="1188244" y="252413"/>
                  </a:lnTo>
                  <a:lnTo>
                    <a:pt x="1173956" y="235744"/>
                  </a:lnTo>
                  <a:lnTo>
                    <a:pt x="1119187" y="185738"/>
                  </a:lnTo>
                  <a:lnTo>
                    <a:pt x="1052512" y="121444"/>
                  </a:lnTo>
                  <a:lnTo>
                    <a:pt x="990600" y="61913"/>
                  </a:lnTo>
                  <a:lnTo>
                    <a:pt x="933450" y="9525"/>
                  </a:lnTo>
                  <a:lnTo>
                    <a:pt x="926306" y="4763"/>
                  </a:lnTo>
                  <a:lnTo>
                    <a:pt x="912019" y="0"/>
                  </a:lnTo>
                  <a:lnTo>
                    <a:pt x="890587" y="2382"/>
                  </a:lnTo>
                  <a:lnTo>
                    <a:pt x="869156" y="7144"/>
                  </a:lnTo>
                  <a:lnTo>
                    <a:pt x="852487" y="16669"/>
                  </a:lnTo>
                  <a:lnTo>
                    <a:pt x="835819" y="30957"/>
                  </a:lnTo>
                  <a:lnTo>
                    <a:pt x="823912" y="40482"/>
                  </a:lnTo>
                  <a:lnTo>
                    <a:pt x="804862" y="52388"/>
                  </a:lnTo>
                  <a:lnTo>
                    <a:pt x="723900" y="85725"/>
                  </a:lnTo>
                  <a:lnTo>
                    <a:pt x="561975" y="1452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1F1A8902-1359-4CC1-9381-B77C18696C31}"/>
                </a:ext>
              </a:extLst>
            </p:cNvPr>
            <p:cNvSpPr/>
            <p:nvPr/>
          </p:nvSpPr>
          <p:spPr>
            <a:xfrm>
              <a:off x="3389313" y="1938338"/>
              <a:ext cx="742950" cy="1085850"/>
            </a:xfrm>
            <a:custGeom>
              <a:avLst/>
              <a:gdLst>
                <a:gd name="connsiteX0" fmla="*/ 200025 w 742950"/>
                <a:gd name="connsiteY0" fmla="*/ 516731 h 1085850"/>
                <a:gd name="connsiteX1" fmla="*/ 285750 w 742950"/>
                <a:gd name="connsiteY1" fmla="*/ 288131 h 1085850"/>
                <a:gd name="connsiteX2" fmla="*/ 345281 w 742950"/>
                <a:gd name="connsiteY2" fmla="*/ 126206 h 1085850"/>
                <a:gd name="connsiteX3" fmla="*/ 347662 w 742950"/>
                <a:gd name="connsiteY3" fmla="*/ 114300 h 1085850"/>
                <a:gd name="connsiteX4" fmla="*/ 350044 w 742950"/>
                <a:gd name="connsiteY4" fmla="*/ 100012 h 1085850"/>
                <a:gd name="connsiteX5" fmla="*/ 350044 w 742950"/>
                <a:gd name="connsiteY5" fmla="*/ 90487 h 1085850"/>
                <a:gd name="connsiteX6" fmla="*/ 345281 w 742950"/>
                <a:gd name="connsiteY6" fmla="*/ 66675 h 1085850"/>
                <a:gd name="connsiteX7" fmla="*/ 335756 w 742950"/>
                <a:gd name="connsiteY7" fmla="*/ 50006 h 1085850"/>
                <a:gd name="connsiteX8" fmla="*/ 330994 w 742950"/>
                <a:gd name="connsiteY8" fmla="*/ 42862 h 1085850"/>
                <a:gd name="connsiteX9" fmla="*/ 321469 w 742950"/>
                <a:gd name="connsiteY9" fmla="*/ 38100 h 1085850"/>
                <a:gd name="connsiteX10" fmla="*/ 273844 w 742950"/>
                <a:gd name="connsiteY10" fmla="*/ 0 h 1085850"/>
                <a:gd name="connsiteX11" fmla="*/ 742950 w 742950"/>
                <a:gd name="connsiteY11" fmla="*/ 47625 h 1085850"/>
                <a:gd name="connsiteX12" fmla="*/ 721519 w 742950"/>
                <a:gd name="connsiteY12" fmla="*/ 78581 h 1085850"/>
                <a:gd name="connsiteX13" fmla="*/ 700087 w 742950"/>
                <a:gd name="connsiteY13" fmla="*/ 97631 h 1085850"/>
                <a:gd name="connsiteX14" fmla="*/ 671512 w 742950"/>
                <a:gd name="connsiteY14" fmla="*/ 116681 h 1085850"/>
                <a:gd name="connsiteX15" fmla="*/ 635794 w 742950"/>
                <a:gd name="connsiteY15" fmla="*/ 145256 h 1085850"/>
                <a:gd name="connsiteX16" fmla="*/ 607219 w 742950"/>
                <a:gd name="connsiteY16" fmla="*/ 173831 h 1085850"/>
                <a:gd name="connsiteX17" fmla="*/ 581025 w 742950"/>
                <a:gd name="connsiteY17" fmla="*/ 207168 h 1085850"/>
                <a:gd name="connsiteX18" fmla="*/ 550069 w 742950"/>
                <a:gd name="connsiteY18" fmla="*/ 261937 h 1085850"/>
                <a:gd name="connsiteX19" fmla="*/ 459581 w 742950"/>
                <a:gd name="connsiteY19" fmla="*/ 419100 h 1085850"/>
                <a:gd name="connsiteX20" fmla="*/ 323850 w 742950"/>
                <a:gd name="connsiteY20" fmla="*/ 664368 h 1085850"/>
                <a:gd name="connsiteX21" fmla="*/ 150019 w 742950"/>
                <a:gd name="connsiteY21" fmla="*/ 981075 h 1085850"/>
                <a:gd name="connsiteX22" fmla="*/ 100012 w 742950"/>
                <a:gd name="connsiteY22" fmla="*/ 1047750 h 1085850"/>
                <a:gd name="connsiteX23" fmla="*/ 61912 w 742950"/>
                <a:gd name="connsiteY23" fmla="*/ 1085850 h 1085850"/>
                <a:gd name="connsiteX24" fmla="*/ 30956 w 742950"/>
                <a:gd name="connsiteY24" fmla="*/ 1071562 h 1085850"/>
                <a:gd name="connsiteX25" fmla="*/ 14287 w 742950"/>
                <a:gd name="connsiteY25" fmla="*/ 1054893 h 1085850"/>
                <a:gd name="connsiteX26" fmla="*/ 4762 w 742950"/>
                <a:gd name="connsiteY26" fmla="*/ 1040606 h 1085850"/>
                <a:gd name="connsiteX27" fmla="*/ 0 w 742950"/>
                <a:gd name="connsiteY27" fmla="*/ 1016793 h 1085850"/>
                <a:gd name="connsiteX28" fmla="*/ 4762 w 742950"/>
                <a:gd name="connsiteY28" fmla="*/ 997743 h 1085850"/>
                <a:gd name="connsiteX29" fmla="*/ 21431 w 742950"/>
                <a:gd name="connsiteY29" fmla="*/ 962025 h 1085850"/>
                <a:gd name="connsiteX30" fmla="*/ 52387 w 742950"/>
                <a:gd name="connsiteY30" fmla="*/ 888206 h 1085850"/>
                <a:gd name="connsiteX31" fmla="*/ 119062 w 742950"/>
                <a:gd name="connsiteY31" fmla="*/ 726281 h 1085850"/>
                <a:gd name="connsiteX32" fmla="*/ 200025 w 742950"/>
                <a:gd name="connsiteY32" fmla="*/ 516731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42950" h="1085850">
                  <a:moveTo>
                    <a:pt x="200025" y="516731"/>
                  </a:moveTo>
                  <a:lnTo>
                    <a:pt x="285750" y="288131"/>
                  </a:lnTo>
                  <a:lnTo>
                    <a:pt x="345281" y="126206"/>
                  </a:lnTo>
                  <a:lnTo>
                    <a:pt x="347662" y="114300"/>
                  </a:lnTo>
                  <a:lnTo>
                    <a:pt x="350044" y="100012"/>
                  </a:lnTo>
                  <a:lnTo>
                    <a:pt x="350044" y="90487"/>
                  </a:lnTo>
                  <a:lnTo>
                    <a:pt x="345281" y="66675"/>
                  </a:lnTo>
                  <a:lnTo>
                    <a:pt x="335756" y="50006"/>
                  </a:lnTo>
                  <a:lnTo>
                    <a:pt x="330994" y="42862"/>
                  </a:lnTo>
                  <a:lnTo>
                    <a:pt x="321469" y="38100"/>
                  </a:lnTo>
                  <a:lnTo>
                    <a:pt x="273844" y="0"/>
                  </a:lnTo>
                  <a:lnTo>
                    <a:pt x="742950" y="47625"/>
                  </a:lnTo>
                  <a:lnTo>
                    <a:pt x="721519" y="78581"/>
                  </a:lnTo>
                  <a:lnTo>
                    <a:pt x="700087" y="97631"/>
                  </a:lnTo>
                  <a:lnTo>
                    <a:pt x="671512" y="116681"/>
                  </a:lnTo>
                  <a:lnTo>
                    <a:pt x="635794" y="145256"/>
                  </a:lnTo>
                  <a:lnTo>
                    <a:pt x="607219" y="173831"/>
                  </a:lnTo>
                  <a:lnTo>
                    <a:pt x="581025" y="207168"/>
                  </a:lnTo>
                  <a:lnTo>
                    <a:pt x="550069" y="261937"/>
                  </a:lnTo>
                  <a:lnTo>
                    <a:pt x="459581" y="419100"/>
                  </a:lnTo>
                  <a:lnTo>
                    <a:pt x="323850" y="664368"/>
                  </a:lnTo>
                  <a:lnTo>
                    <a:pt x="150019" y="981075"/>
                  </a:lnTo>
                  <a:lnTo>
                    <a:pt x="100012" y="1047750"/>
                  </a:lnTo>
                  <a:lnTo>
                    <a:pt x="61912" y="1085850"/>
                  </a:lnTo>
                  <a:lnTo>
                    <a:pt x="30956" y="1071562"/>
                  </a:lnTo>
                  <a:lnTo>
                    <a:pt x="14287" y="1054893"/>
                  </a:lnTo>
                  <a:lnTo>
                    <a:pt x="4762" y="1040606"/>
                  </a:lnTo>
                  <a:lnTo>
                    <a:pt x="0" y="1016793"/>
                  </a:lnTo>
                  <a:lnTo>
                    <a:pt x="4762" y="997743"/>
                  </a:lnTo>
                  <a:lnTo>
                    <a:pt x="21431" y="962025"/>
                  </a:lnTo>
                  <a:lnTo>
                    <a:pt x="52387" y="888206"/>
                  </a:lnTo>
                  <a:lnTo>
                    <a:pt x="119062" y="726281"/>
                  </a:lnTo>
                  <a:lnTo>
                    <a:pt x="200025" y="516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ADC79F80-C0F1-42EA-9AC0-2C3516BB9610}"/>
                </a:ext>
              </a:extLst>
            </p:cNvPr>
            <p:cNvSpPr/>
            <p:nvPr/>
          </p:nvSpPr>
          <p:spPr>
            <a:xfrm>
              <a:off x="3403600" y="2871788"/>
              <a:ext cx="561975" cy="949325"/>
            </a:xfrm>
            <a:custGeom>
              <a:avLst/>
              <a:gdLst>
                <a:gd name="connsiteX0" fmla="*/ 442913 w 561975"/>
                <a:gd name="connsiteY0" fmla="*/ 414337 h 950118"/>
                <a:gd name="connsiteX1" fmla="*/ 411957 w 561975"/>
                <a:gd name="connsiteY1" fmla="*/ 364331 h 950118"/>
                <a:gd name="connsiteX2" fmla="*/ 376238 w 561975"/>
                <a:gd name="connsiteY2" fmla="*/ 314325 h 950118"/>
                <a:gd name="connsiteX3" fmla="*/ 323850 w 561975"/>
                <a:gd name="connsiteY3" fmla="*/ 247650 h 950118"/>
                <a:gd name="connsiteX4" fmla="*/ 276225 w 561975"/>
                <a:gd name="connsiteY4" fmla="*/ 192881 h 950118"/>
                <a:gd name="connsiteX5" fmla="*/ 226219 w 561975"/>
                <a:gd name="connsiteY5" fmla="*/ 135731 h 950118"/>
                <a:gd name="connsiteX6" fmla="*/ 173832 w 561975"/>
                <a:gd name="connsiteY6" fmla="*/ 83343 h 950118"/>
                <a:gd name="connsiteX7" fmla="*/ 114300 w 561975"/>
                <a:gd name="connsiteY7" fmla="*/ 26193 h 950118"/>
                <a:gd name="connsiteX8" fmla="*/ 76200 w 561975"/>
                <a:gd name="connsiteY8" fmla="*/ 0 h 950118"/>
                <a:gd name="connsiteX9" fmla="*/ 0 w 561975"/>
                <a:gd name="connsiteY9" fmla="*/ 116681 h 950118"/>
                <a:gd name="connsiteX10" fmla="*/ 16669 w 561975"/>
                <a:gd name="connsiteY10" fmla="*/ 133350 h 950118"/>
                <a:gd name="connsiteX11" fmla="*/ 47625 w 561975"/>
                <a:gd name="connsiteY11" fmla="*/ 154781 h 950118"/>
                <a:gd name="connsiteX12" fmla="*/ 100013 w 561975"/>
                <a:gd name="connsiteY12" fmla="*/ 216693 h 950118"/>
                <a:gd name="connsiteX13" fmla="*/ 152400 w 561975"/>
                <a:gd name="connsiteY13" fmla="*/ 283368 h 950118"/>
                <a:gd name="connsiteX14" fmla="*/ 197644 w 561975"/>
                <a:gd name="connsiteY14" fmla="*/ 345281 h 950118"/>
                <a:gd name="connsiteX15" fmla="*/ 238125 w 561975"/>
                <a:gd name="connsiteY15" fmla="*/ 411956 h 950118"/>
                <a:gd name="connsiteX16" fmla="*/ 257175 w 561975"/>
                <a:gd name="connsiteY16" fmla="*/ 457200 h 950118"/>
                <a:gd name="connsiteX17" fmla="*/ 278607 w 561975"/>
                <a:gd name="connsiteY17" fmla="*/ 511968 h 950118"/>
                <a:gd name="connsiteX18" fmla="*/ 292894 w 561975"/>
                <a:gd name="connsiteY18" fmla="*/ 561975 h 950118"/>
                <a:gd name="connsiteX19" fmla="*/ 304800 w 561975"/>
                <a:gd name="connsiteY19" fmla="*/ 621506 h 950118"/>
                <a:gd name="connsiteX20" fmla="*/ 311944 w 561975"/>
                <a:gd name="connsiteY20" fmla="*/ 697706 h 950118"/>
                <a:gd name="connsiteX21" fmla="*/ 314325 w 561975"/>
                <a:gd name="connsiteY21" fmla="*/ 788193 h 950118"/>
                <a:gd name="connsiteX22" fmla="*/ 559594 w 561975"/>
                <a:gd name="connsiteY22" fmla="*/ 950118 h 950118"/>
                <a:gd name="connsiteX23" fmla="*/ 561975 w 561975"/>
                <a:gd name="connsiteY23" fmla="*/ 900112 h 950118"/>
                <a:gd name="connsiteX24" fmla="*/ 561975 w 561975"/>
                <a:gd name="connsiteY24" fmla="*/ 847725 h 950118"/>
                <a:gd name="connsiteX25" fmla="*/ 557213 w 561975"/>
                <a:gd name="connsiteY25" fmla="*/ 783431 h 950118"/>
                <a:gd name="connsiteX26" fmla="*/ 547688 w 561975"/>
                <a:gd name="connsiteY26" fmla="*/ 704850 h 950118"/>
                <a:gd name="connsiteX27" fmla="*/ 531019 w 561975"/>
                <a:gd name="connsiteY27" fmla="*/ 626268 h 950118"/>
                <a:gd name="connsiteX28" fmla="*/ 511969 w 561975"/>
                <a:gd name="connsiteY28" fmla="*/ 559593 h 950118"/>
                <a:gd name="connsiteX29" fmla="*/ 488157 w 561975"/>
                <a:gd name="connsiteY29" fmla="*/ 504825 h 950118"/>
                <a:gd name="connsiteX30" fmla="*/ 442913 w 561975"/>
                <a:gd name="connsiteY30" fmla="*/ 414337 h 95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61975" h="950118">
                  <a:moveTo>
                    <a:pt x="442913" y="414337"/>
                  </a:moveTo>
                  <a:lnTo>
                    <a:pt x="411957" y="364331"/>
                  </a:lnTo>
                  <a:lnTo>
                    <a:pt x="376238" y="314325"/>
                  </a:lnTo>
                  <a:lnTo>
                    <a:pt x="323850" y="247650"/>
                  </a:lnTo>
                  <a:lnTo>
                    <a:pt x="276225" y="192881"/>
                  </a:lnTo>
                  <a:lnTo>
                    <a:pt x="226219" y="135731"/>
                  </a:lnTo>
                  <a:lnTo>
                    <a:pt x="173832" y="83343"/>
                  </a:lnTo>
                  <a:lnTo>
                    <a:pt x="114300" y="26193"/>
                  </a:lnTo>
                  <a:lnTo>
                    <a:pt x="76200" y="0"/>
                  </a:lnTo>
                  <a:lnTo>
                    <a:pt x="0" y="116681"/>
                  </a:lnTo>
                  <a:lnTo>
                    <a:pt x="16669" y="133350"/>
                  </a:lnTo>
                  <a:lnTo>
                    <a:pt x="47625" y="154781"/>
                  </a:lnTo>
                  <a:lnTo>
                    <a:pt x="100013" y="216693"/>
                  </a:lnTo>
                  <a:lnTo>
                    <a:pt x="152400" y="283368"/>
                  </a:lnTo>
                  <a:lnTo>
                    <a:pt x="197644" y="345281"/>
                  </a:lnTo>
                  <a:lnTo>
                    <a:pt x="238125" y="411956"/>
                  </a:lnTo>
                  <a:lnTo>
                    <a:pt x="257175" y="457200"/>
                  </a:lnTo>
                  <a:lnTo>
                    <a:pt x="278607" y="511968"/>
                  </a:lnTo>
                  <a:lnTo>
                    <a:pt x="292894" y="561975"/>
                  </a:lnTo>
                  <a:lnTo>
                    <a:pt x="304800" y="621506"/>
                  </a:lnTo>
                  <a:lnTo>
                    <a:pt x="311944" y="697706"/>
                  </a:lnTo>
                  <a:cubicBezTo>
                    <a:pt x="312738" y="727868"/>
                    <a:pt x="313531" y="758031"/>
                    <a:pt x="314325" y="788193"/>
                  </a:cubicBezTo>
                  <a:lnTo>
                    <a:pt x="559594" y="950118"/>
                  </a:lnTo>
                  <a:lnTo>
                    <a:pt x="561975" y="900112"/>
                  </a:lnTo>
                  <a:lnTo>
                    <a:pt x="561975" y="847725"/>
                  </a:lnTo>
                  <a:lnTo>
                    <a:pt x="557213" y="783431"/>
                  </a:lnTo>
                  <a:lnTo>
                    <a:pt x="547688" y="704850"/>
                  </a:lnTo>
                  <a:lnTo>
                    <a:pt x="531019" y="626268"/>
                  </a:lnTo>
                  <a:lnTo>
                    <a:pt x="511969" y="559593"/>
                  </a:lnTo>
                  <a:lnTo>
                    <a:pt x="488157" y="504825"/>
                  </a:lnTo>
                  <a:lnTo>
                    <a:pt x="442913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6FA940DD-7B16-4A70-A07E-D1A1801F02A8}"/>
                </a:ext>
              </a:extLst>
            </p:cNvPr>
            <p:cNvSpPr/>
            <p:nvPr/>
          </p:nvSpPr>
          <p:spPr>
            <a:xfrm>
              <a:off x="3465513" y="3592513"/>
              <a:ext cx="496887" cy="752475"/>
            </a:xfrm>
            <a:custGeom>
              <a:avLst/>
              <a:gdLst>
                <a:gd name="connsiteX0" fmla="*/ 247650 w 497681"/>
                <a:gd name="connsiteY0" fmla="*/ 178594 h 752475"/>
                <a:gd name="connsiteX1" fmla="*/ 250031 w 497681"/>
                <a:gd name="connsiteY1" fmla="*/ 126207 h 752475"/>
                <a:gd name="connsiteX2" fmla="*/ 252412 w 497681"/>
                <a:gd name="connsiteY2" fmla="*/ 76200 h 752475"/>
                <a:gd name="connsiteX3" fmla="*/ 252412 w 497681"/>
                <a:gd name="connsiteY3" fmla="*/ 52388 h 752475"/>
                <a:gd name="connsiteX4" fmla="*/ 252412 w 497681"/>
                <a:gd name="connsiteY4" fmla="*/ 0 h 752475"/>
                <a:gd name="connsiteX5" fmla="*/ 497681 w 497681"/>
                <a:gd name="connsiteY5" fmla="*/ 142875 h 752475"/>
                <a:gd name="connsiteX6" fmla="*/ 497681 w 497681"/>
                <a:gd name="connsiteY6" fmla="*/ 235744 h 752475"/>
                <a:gd name="connsiteX7" fmla="*/ 490537 w 497681"/>
                <a:gd name="connsiteY7" fmla="*/ 290513 h 752475"/>
                <a:gd name="connsiteX8" fmla="*/ 478631 w 497681"/>
                <a:gd name="connsiteY8" fmla="*/ 345282 h 752475"/>
                <a:gd name="connsiteX9" fmla="*/ 457200 w 497681"/>
                <a:gd name="connsiteY9" fmla="*/ 409575 h 752475"/>
                <a:gd name="connsiteX10" fmla="*/ 431006 w 497681"/>
                <a:gd name="connsiteY10" fmla="*/ 469107 h 752475"/>
                <a:gd name="connsiteX11" fmla="*/ 402431 w 497681"/>
                <a:gd name="connsiteY11" fmla="*/ 523875 h 752475"/>
                <a:gd name="connsiteX12" fmla="*/ 371475 w 497681"/>
                <a:gd name="connsiteY12" fmla="*/ 566738 h 752475"/>
                <a:gd name="connsiteX13" fmla="*/ 330994 w 497681"/>
                <a:gd name="connsiteY13" fmla="*/ 611982 h 752475"/>
                <a:gd name="connsiteX14" fmla="*/ 283369 w 497681"/>
                <a:gd name="connsiteY14" fmla="*/ 652463 h 752475"/>
                <a:gd name="connsiteX15" fmla="*/ 223837 w 497681"/>
                <a:gd name="connsiteY15" fmla="*/ 690563 h 752475"/>
                <a:gd name="connsiteX16" fmla="*/ 180975 w 497681"/>
                <a:gd name="connsiteY16" fmla="*/ 709613 h 752475"/>
                <a:gd name="connsiteX17" fmla="*/ 133350 w 497681"/>
                <a:gd name="connsiteY17" fmla="*/ 726282 h 752475"/>
                <a:gd name="connsiteX18" fmla="*/ 73819 w 497681"/>
                <a:gd name="connsiteY18" fmla="*/ 742950 h 752475"/>
                <a:gd name="connsiteX19" fmla="*/ 21431 w 497681"/>
                <a:gd name="connsiteY19" fmla="*/ 752475 h 752475"/>
                <a:gd name="connsiteX20" fmla="*/ 0 w 497681"/>
                <a:gd name="connsiteY20" fmla="*/ 750094 h 752475"/>
                <a:gd name="connsiteX21" fmla="*/ 123825 w 497681"/>
                <a:gd name="connsiteY21" fmla="*/ 423863 h 752475"/>
                <a:gd name="connsiteX22" fmla="*/ 150019 w 497681"/>
                <a:gd name="connsiteY22" fmla="*/ 409575 h 752475"/>
                <a:gd name="connsiteX23" fmla="*/ 178594 w 497681"/>
                <a:gd name="connsiteY23" fmla="*/ 388144 h 752475"/>
                <a:gd name="connsiteX24" fmla="*/ 200025 w 497681"/>
                <a:gd name="connsiteY24" fmla="*/ 361950 h 752475"/>
                <a:gd name="connsiteX25" fmla="*/ 209550 w 497681"/>
                <a:gd name="connsiteY25" fmla="*/ 342900 h 752475"/>
                <a:gd name="connsiteX26" fmla="*/ 219075 w 497681"/>
                <a:gd name="connsiteY26" fmla="*/ 319088 h 752475"/>
                <a:gd name="connsiteX27" fmla="*/ 230981 w 497681"/>
                <a:gd name="connsiteY27" fmla="*/ 278607 h 752475"/>
                <a:gd name="connsiteX28" fmla="*/ 247650 w 497681"/>
                <a:gd name="connsiteY28" fmla="*/ 178594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97681" h="752475">
                  <a:moveTo>
                    <a:pt x="247650" y="178594"/>
                  </a:moveTo>
                  <a:lnTo>
                    <a:pt x="250031" y="126207"/>
                  </a:lnTo>
                  <a:lnTo>
                    <a:pt x="252412" y="76200"/>
                  </a:lnTo>
                  <a:lnTo>
                    <a:pt x="252412" y="52388"/>
                  </a:lnTo>
                  <a:lnTo>
                    <a:pt x="252412" y="0"/>
                  </a:lnTo>
                  <a:lnTo>
                    <a:pt x="497681" y="142875"/>
                  </a:lnTo>
                  <a:lnTo>
                    <a:pt x="497681" y="235744"/>
                  </a:lnTo>
                  <a:lnTo>
                    <a:pt x="490537" y="290513"/>
                  </a:lnTo>
                  <a:lnTo>
                    <a:pt x="478631" y="345282"/>
                  </a:lnTo>
                  <a:lnTo>
                    <a:pt x="457200" y="409575"/>
                  </a:lnTo>
                  <a:lnTo>
                    <a:pt x="431006" y="469107"/>
                  </a:lnTo>
                  <a:lnTo>
                    <a:pt x="402431" y="523875"/>
                  </a:lnTo>
                  <a:lnTo>
                    <a:pt x="371475" y="566738"/>
                  </a:lnTo>
                  <a:lnTo>
                    <a:pt x="330994" y="611982"/>
                  </a:lnTo>
                  <a:lnTo>
                    <a:pt x="283369" y="652463"/>
                  </a:lnTo>
                  <a:lnTo>
                    <a:pt x="223837" y="690563"/>
                  </a:lnTo>
                  <a:lnTo>
                    <a:pt x="180975" y="709613"/>
                  </a:lnTo>
                  <a:lnTo>
                    <a:pt x="133350" y="726282"/>
                  </a:lnTo>
                  <a:lnTo>
                    <a:pt x="73819" y="742950"/>
                  </a:lnTo>
                  <a:lnTo>
                    <a:pt x="21431" y="752475"/>
                  </a:lnTo>
                  <a:lnTo>
                    <a:pt x="0" y="750094"/>
                  </a:lnTo>
                  <a:lnTo>
                    <a:pt x="123825" y="423863"/>
                  </a:lnTo>
                  <a:lnTo>
                    <a:pt x="150019" y="409575"/>
                  </a:lnTo>
                  <a:lnTo>
                    <a:pt x="178594" y="388144"/>
                  </a:lnTo>
                  <a:lnTo>
                    <a:pt x="200025" y="361950"/>
                  </a:lnTo>
                  <a:lnTo>
                    <a:pt x="209550" y="342900"/>
                  </a:lnTo>
                  <a:lnTo>
                    <a:pt x="219075" y="319088"/>
                  </a:lnTo>
                  <a:lnTo>
                    <a:pt x="230981" y="278607"/>
                  </a:lnTo>
                  <a:lnTo>
                    <a:pt x="247650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55FE4B5D-460F-4FE7-BAA5-2203F1C0015C}"/>
                </a:ext>
              </a:extLst>
            </p:cNvPr>
            <p:cNvSpPr/>
            <p:nvPr/>
          </p:nvSpPr>
          <p:spPr>
            <a:xfrm>
              <a:off x="3175000" y="3979863"/>
              <a:ext cx="476250" cy="363537"/>
            </a:xfrm>
            <a:custGeom>
              <a:avLst/>
              <a:gdLst>
                <a:gd name="connsiteX0" fmla="*/ 166688 w 476250"/>
                <a:gd name="connsiteY0" fmla="*/ 35719 h 364331"/>
                <a:gd name="connsiteX1" fmla="*/ 247650 w 476250"/>
                <a:gd name="connsiteY1" fmla="*/ 47625 h 364331"/>
                <a:gd name="connsiteX2" fmla="*/ 302419 w 476250"/>
                <a:gd name="connsiteY2" fmla="*/ 52387 h 364331"/>
                <a:gd name="connsiteX3" fmla="*/ 338138 w 476250"/>
                <a:gd name="connsiteY3" fmla="*/ 52387 h 364331"/>
                <a:gd name="connsiteX4" fmla="*/ 369094 w 476250"/>
                <a:gd name="connsiteY4" fmla="*/ 50006 h 364331"/>
                <a:gd name="connsiteX5" fmla="*/ 411957 w 476250"/>
                <a:gd name="connsiteY5" fmla="*/ 40481 h 364331"/>
                <a:gd name="connsiteX6" fmla="*/ 447675 w 476250"/>
                <a:gd name="connsiteY6" fmla="*/ 21431 h 364331"/>
                <a:gd name="connsiteX7" fmla="*/ 476250 w 476250"/>
                <a:gd name="connsiteY7" fmla="*/ 0 h 364331"/>
                <a:gd name="connsiteX8" fmla="*/ 369094 w 476250"/>
                <a:gd name="connsiteY8" fmla="*/ 352425 h 364331"/>
                <a:gd name="connsiteX9" fmla="*/ 326232 w 476250"/>
                <a:gd name="connsiteY9" fmla="*/ 361950 h 364331"/>
                <a:gd name="connsiteX10" fmla="*/ 290513 w 476250"/>
                <a:gd name="connsiteY10" fmla="*/ 364331 h 364331"/>
                <a:gd name="connsiteX11" fmla="*/ 269082 w 476250"/>
                <a:gd name="connsiteY11" fmla="*/ 354806 h 364331"/>
                <a:gd name="connsiteX12" fmla="*/ 252413 w 476250"/>
                <a:gd name="connsiteY12" fmla="*/ 338137 h 364331"/>
                <a:gd name="connsiteX13" fmla="*/ 233363 w 476250"/>
                <a:gd name="connsiteY13" fmla="*/ 307181 h 364331"/>
                <a:gd name="connsiteX14" fmla="*/ 207169 w 476250"/>
                <a:gd name="connsiteY14" fmla="*/ 259556 h 364331"/>
                <a:gd name="connsiteX15" fmla="*/ 185738 w 476250"/>
                <a:gd name="connsiteY15" fmla="*/ 207169 h 364331"/>
                <a:gd name="connsiteX16" fmla="*/ 173832 w 476250"/>
                <a:gd name="connsiteY16" fmla="*/ 190500 h 364331"/>
                <a:gd name="connsiteX17" fmla="*/ 152400 w 476250"/>
                <a:gd name="connsiteY17" fmla="*/ 169069 h 364331"/>
                <a:gd name="connsiteX18" fmla="*/ 126207 w 476250"/>
                <a:gd name="connsiteY18" fmla="*/ 145256 h 364331"/>
                <a:gd name="connsiteX19" fmla="*/ 92869 w 476250"/>
                <a:gd name="connsiteY19" fmla="*/ 119062 h 364331"/>
                <a:gd name="connsiteX20" fmla="*/ 61913 w 476250"/>
                <a:gd name="connsiteY20" fmla="*/ 97631 h 364331"/>
                <a:gd name="connsiteX21" fmla="*/ 30957 w 476250"/>
                <a:gd name="connsiteY21" fmla="*/ 80962 h 364331"/>
                <a:gd name="connsiteX22" fmla="*/ 19050 w 476250"/>
                <a:gd name="connsiteY22" fmla="*/ 69056 h 364331"/>
                <a:gd name="connsiteX23" fmla="*/ 4763 w 476250"/>
                <a:gd name="connsiteY23" fmla="*/ 50006 h 364331"/>
                <a:gd name="connsiteX24" fmla="*/ 0 w 476250"/>
                <a:gd name="connsiteY24" fmla="*/ 28575 h 364331"/>
                <a:gd name="connsiteX25" fmla="*/ 4763 w 476250"/>
                <a:gd name="connsiteY25" fmla="*/ 16669 h 364331"/>
                <a:gd name="connsiteX26" fmla="*/ 21432 w 476250"/>
                <a:gd name="connsiteY26" fmla="*/ 9525 h 364331"/>
                <a:gd name="connsiteX27" fmla="*/ 50007 w 476250"/>
                <a:gd name="connsiteY27" fmla="*/ 9525 h 364331"/>
                <a:gd name="connsiteX28" fmla="*/ 166688 w 476250"/>
                <a:gd name="connsiteY28" fmla="*/ 35719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76250" h="364331">
                  <a:moveTo>
                    <a:pt x="166688" y="35719"/>
                  </a:moveTo>
                  <a:lnTo>
                    <a:pt x="247650" y="47625"/>
                  </a:lnTo>
                  <a:lnTo>
                    <a:pt x="302419" y="52387"/>
                  </a:lnTo>
                  <a:lnTo>
                    <a:pt x="338138" y="52387"/>
                  </a:lnTo>
                  <a:lnTo>
                    <a:pt x="369094" y="50006"/>
                  </a:lnTo>
                  <a:lnTo>
                    <a:pt x="411957" y="40481"/>
                  </a:lnTo>
                  <a:lnTo>
                    <a:pt x="447675" y="21431"/>
                  </a:lnTo>
                  <a:lnTo>
                    <a:pt x="476250" y="0"/>
                  </a:lnTo>
                  <a:lnTo>
                    <a:pt x="369094" y="352425"/>
                  </a:lnTo>
                  <a:lnTo>
                    <a:pt x="326232" y="361950"/>
                  </a:lnTo>
                  <a:lnTo>
                    <a:pt x="290513" y="364331"/>
                  </a:lnTo>
                  <a:lnTo>
                    <a:pt x="269082" y="354806"/>
                  </a:lnTo>
                  <a:lnTo>
                    <a:pt x="252413" y="338137"/>
                  </a:lnTo>
                  <a:lnTo>
                    <a:pt x="233363" y="307181"/>
                  </a:lnTo>
                  <a:lnTo>
                    <a:pt x="207169" y="259556"/>
                  </a:lnTo>
                  <a:lnTo>
                    <a:pt x="185738" y="207169"/>
                  </a:lnTo>
                  <a:lnTo>
                    <a:pt x="173832" y="190500"/>
                  </a:lnTo>
                  <a:lnTo>
                    <a:pt x="152400" y="169069"/>
                  </a:lnTo>
                  <a:lnTo>
                    <a:pt x="126207" y="145256"/>
                  </a:lnTo>
                  <a:lnTo>
                    <a:pt x="92869" y="119062"/>
                  </a:lnTo>
                  <a:lnTo>
                    <a:pt x="61913" y="97631"/>
                  </a:lnTo>
                  <a:lnTo>
                    <a:pt x="30957" y="80962"/>
                  </a:lnTo>
                  <a:lnTo>
                    <a:pt x="19050" y="69056"/>
                  </a:lnTo>
                  <a:lnTo>
                    <a:pt x="4763" y="50006"/>
                  </a:lnTo>
                  <a:lnTo>
                    <a:pt x="0" y="28575"/>
                  </a:lnTo>
                  <a:lnTo>
                    <a:pt x="4763" y="16669"/>
                  </a:lnTo>
                  <a:lnTo>
                    <a:pt x="21432" y="9525"/>
                  </a:lnTo>
                  <a:lnTo>
                    <a:pt x="50007" y="9525"/>
                  </a:lnTo>
                  <a:lnTo>
                    <a:pt x="166688" y="35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C8F0E0A1-71F1-454D-9E3B-FFE274DC5363}"/>
                </a:ext>
              </a:extLst>
            </p:cNvPr>
            <p:cNvSpPr/>
            <p:nvPr/>
          </p:nvSpPr>
          <p:spPr>
            <a:xfrm rot="16200000">
              <a:off x="962025" y="3630613"/>
              <a:ext cx="3970337" cy="382588"/>
            </a:xfrm>
            <a:custGeom>
              <a:avLst/>
              <a:gdLst>
                <a:gd name="connsiteX0" fmla="*/ 2137986 w 3970075"/>
                <a:gd name="connsiteY0" fmla="*/ 148015 h 381549"/>
                <a:gd name="connsiteX1" fmla="*/ 1759727 w 3970075"/>
                <a:gd name="connsiteY1" fmla="*/ 134858 h 381549"/>
                <a:gd name="connsiteX2" fmla="*/ 1440673 w 3970075"/>
                <a:gd name="connsiteY2" fmla="*/ 118412 h 381549"/>
                <a:gd name="connsiteX3" fmla="*/ 1200561 w 3970075"/>
                <a:gd name="connsiteY3" fmla="*/ 105255 h 381549"/>
                <a:gd name="connsiteX4" fmla="*/ 1003209 w 3970075"/>
                <a:gd name="connsiteY4" fmla="*/ 88809 h 381549"/>
                <a:gd name="connsiteX5" fmla="*/ 759807 w 3970075"/>
                <a:gd name="connsiteY5" fmla="*/ 69074 h 381549"/>
                <a:gd name="connsiteX6" fmla="*/ 549298 w 3970075"/>
                <a:gd name="connsiteY6" fmla="*/ 46049 h 381549"/>
                <a:gd name="connsiteX7" fmla="*/ 430886 w 3970075"/>
                <a:gd name="connsiteY7" fmla="*/ 46049 h 381549"/>
                <a:gd name="connsiteX8" fmla="*/ 282872 w 3970075"/>
                <a:gd name="connsiteY8" fmla="*/ 46049 h 381549"/>
                <a:gd name="connsiteX9" fmla="*/ 207220 w 3970075"/>
                <a:gd name="connsiteY9" fmla="*/ 59206 h 381549"/>
                <a:gd name="connsiteX10" fmla="*/ 144725 w 3970075"/>
                <a:gd name="connsiteY10" fmla="*/ 75652 h 381549"/>
                <a:gd name="connsiteX11" fmla="*/ 75652 w 3970075"/>
                <a:gd name="connsiteY11" fmla="*/ 98677 h 381549"/>
                <a:gd name="connsiteX12" fmla="*/ 42760 w 3970075"/>
                <a:gd name="connsiteY12" fmla="*/ 115123 h 381549"/>
                <a:gd name="connsiteX13" fmla="*/ 16446 w 3970075"/>
                <a:gd name="connsiteY13" fmla="*/ 138147 h 381549"/>
                <a:gd name="connsiteX14" fmla="*/ 0 w 3970075"/>
                <a:gd name="connsiteY14" fmla="*/ 161172 h 381549"/>
                <a:gd name="connsiteX15" fmla="*/ 0 w 3970075"/>
                <a:gd name="connsiteY15" fmla="*/ 187485 h 381549"/>
                <a:gd name="connsiteX16" fmla="*/ 3289 w 3970075"/>
                <a:gd name="connsiteY16" fmla="*/ 217088 h 381549"/>
                <a:gd name="connsiteX17" fmla="*/ 36181 w 3970075"/>
                <a:gd name="connsiteY17" fmla="*/ 256559 h 381549"/>
                <a:gd name="connsiteX18" fmla="*/ 65784 w 3970075"/>
                <a:gd name="connsiteY18" fmla="*/ 282872 h 381549"/>
                <a:gd name="connsiteX19" fmla="*/ 108544 w 3970075"/>
                <a:gd name="connsiteY19" fmla="*/ 305897 h 381549"/>
                <a:gd name="connsiteX20" fmla="*/ 138147 w 3970075"/>
                <a:gd name="connsiteY20" fmla="*/ 312475 h 381549"/>
                <a:gd name="connsiteX21" fmla="*/ 282872 w 3970075"/>
                <a:gd name="connsiteY21" fmla="*/ 319054 h 381549"/>
                <a:gd name="connsiteX22" fmla="*/ 624950 w 3970075"/>
                <a:gd name="connsiteY22" fmla="*/ 325632 h 381549"/>
                <a:gd name="connsiteX23" fmla="*/ 1092017 w 3970075"/>
                <a:gd name="connsiteY23" fmla="*/ 335500 h 381549"/>
                <a:gd name="connsiteX24" fmla="*/ 1397914 w 3970075"/>
                <a:gd name="connsiteY24" fmla="*/ 342078 h 381549"/>
                <a:gd name="connsiteX25" fmla="*/ 1858403 w 3970075"/>
                <a:gd name="connsiteY25" fmla="*/ 351946 h 381549"/>
                <a:gd name="connsiteX26" fmla="*/ 2230083 w 3970075"/>
                <a:gd name="connsiteY26" fmla="*/ 358524 h 381549"/>
                <a:gd name="connsiteX27" fmla="*/ 2555715 w 3970075"/>
                <a:gd name="connsiteY27" fmla="*/ 365103 h 381549"/>
                <a:gd name="connsiteX28" fmla="*/ 2924106 w 3970075"/>
                <a:gd name="connsiteY28" fmla="*/ 371681 h 381549"/>
                <a:gd name="connsiteX29" fmla="*/ 3203689 w 3970075"/>
                <a:gd name="connsiteY29" fmla="*/ 371681 h 381549"/>
                <a:gd name="connsiteX30" fmla="*/ 3608262 w 3970075"/>
                <a:gd name="connsiteY30" fmla="*/ 381549 h 381549"/>
                <a:gd name="connsiteX31" fmla="*/ 3687203 w 3970075"/>
                <a:gd name="connsiteY31" fmla="*/ 378259 h 381549"/>
                <a:gd name="connsiteX32" fmla="*/ 3841796 w 3970075"/>
                <a:gd name="connsiteY32" fmla="*/ 328921 h 381549"/>
                <a:gd name="connsiteX33" fmla="*/ 3868109 w 3970075"/>
                <a:gd name="connsiteY33" fmla="*/ 273005 h 381549"/>
                <a:gd name="connsiteX34" fmla="*/ 3907580 w 3970075"/>
                <a:gd name="connsiteY34" fmla="*/ 190775 h 381549"/>
                <a:gd name="connsiteX35" fmla="*/ 3950340 w 3970075"/>
                <a:gd name="connsiteY35" fmla="*/ 85520 h 381549"/>
                <a:gd name="connsiteX36" fmla="*/ 3970075 w 3970075"/>
                <a:gd name="connsiteY36" fmla="*/ 32893 h 381549"/>
                <a:gd name="connsiteX37" fmla="*/ 3970075 w 3970075"/>
                <a:gd name="connsiteY37" fmla="*/ 16446 h 381549"/>
                <a:gd name="connsiteX38" fmla="*/ 3963496 w 3970075"/>
                <a:gd name="connsiteY38" fmla="*/ 6579 h 381549"/>
                <a:gd name="connsiteX39" fmla="*/ 3947050 w 3970075"/>
                <a:gd name="connsiteY39" fmla="*/ 0 h 381549"/>
                <a:gd name="connsiteX40" fmla="*/ 3930604 w 3970075"/>
                <a:gd name="connsiteY40" fmla="*/ 9868 h 381549"/>
                <a:gd name="connsiteX41" fmla="*/ 3874688 w 3970075"/>
                <a:gd name="connsiteY41" fmla="*/ 62495 h 381549"/>
                <a:gd name="connsiteX42" fmla="*/ 3808904 w 3970075"/>
                <a:gd name="connsiteY42" fmla="*/ 108544 h 381549"/>
                <a:gd name="connsiteX43" fmla="*/ 3756276 w 3970075"/>
                <a:gd name="connsiteY43" fmla="*/ 134858 h 381549"/>
                <a:gd name="connsiteX44" fmla="*/ 3706938 w 3970075"/>
                <a:gd name="connsiteY44" fmla="*/ 151304 h 381549"/>
                <a:gd name="connsiteX45" fmla="*/ 3644443 w 3970075"/>
                <a:gd name="connsiteY45" fmla="*/ 161172 h 381549"/>
                <a:gd name="connsiteX46" fmla="*/ 3522742 w 3970075"/>
                <a:gd name="connsiteY46" fmla="*/ 161172 h 381549"/>
                <a:gd name="connsiteX47" fmla="*/ 3210268 w 3970075"/>
                <a:gd name="connsiteY47" fmla="*/ 161172 h 381549"/>
                <a:gd name="connsiteX48" fmla="*/ 2651102 w 3970075"/>
                <a:gd name="connsiteY48" fmla="*/ 157882 h 381549"/>
                <a:gd name="connsiteX49" fmla="*/ 2137986 w 3970075"/>
                <a:gd name="connsiteY49" fmla="*/ 148015 h 38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970075" h="381549">
                  <a:moveTo>
                    <a:pt x="2137986" y="148015"/>
                  </a:moveTo>
                  <a:lnTo>
                    <a:pt x="1759727" y="134858"/>
                  </a:lnTo>
                  <a:lnTo>
                    <a:pt x="1440673" y="118412"/>
                  </a:lnTo>
                  <a:lnTo>
                    <a:pt x="1200561" y="105255"/>
                  </a:lnTo>
                  <a:lnTo>
                    <a:pt x="1003209" y="88809"/>
                  </a:lnTo>
                  <a:lnTo>
                    <a:pt x="759807" y="69074"/>
                  </a:lnTo>
                  <a:lnTo>
                    <a:pt x="549298" y="46049"/>
                  </a:lnTo>
                  <a:lnTo>
                    <a:pt x="430886" y="46049"/>
                  </a:lnTo>
                  <a:lnTo>
                    <a:pt x="282872" y="46049"/>
                  </a:lnTo>
                  <a:lnTo>
                    <a:pt x="207220" y="59206"/>
                  </a:lnTo>
                  <a:lnTo>
                    <a:pt x="144725" y="75652"/>
                  </a:lnTo>
                  <a:lnTo>
                    <a:pt x="75652" y="98677"/>
                  </a:lnTo>
                  <a:lnTo>
                    <a:pt x="42760" y="115123"/>
                  </a:lnTo>
                  <a:lnTo>
                    <a:pt x="16446" y="138147"/>
                  </a:lnTo>
                  <a:lnTo>
                    <a:pt x="0" y="161172"/>
                  </a:lnTo>
                  <a:lnTo>
                    <a:pt x="0" y="187485"/>
                  </a:lnTo>
                  <a:lnTo>
                    <a:pt x="3289" y="217088"/>
                  </a:lnTo>
                  <a:lnTo>
                    <a:pt x="36181" y="256559"/>
                  </a:lnTo>
                  <a:lnTo>
                    <a:pt x="65784" y="282872"/>
                  </a:lnTo>
                  <a:lnTo>
                    <a:pt x="108544" y="305897"/>
                  </a:lnTo>
                  <a:lnTo>
                    <a:pt x="138147" y="312475"/>
                  </a:lnTo>
                  <a:lnTo>
                    <a:pt x="282872" y="319054"/>
                  </a:lnTo>
                  <a:lnTo>
                    <a:pt x="624950" y="325632"/>
                  </a:lnTo>
                  <a:lnTo>
                    <a:pt x="1092017" y="335500"/>
                  </a:lnTo>
                  <a:lnTo>
                    <a:pt x="1397914" y="342078"/>
                  </a:lnTo>
                  <a:lnTo>
                    <a:pt x="1858403" y="351946"/>
                  </a:lnTo>
                  <a:lnTo>
                    <a:pt x="2230083" y="358524"/>
                  </a:lnTo>
                  <a:lnTo>
                    <a:pt x="2555715" y="365103"/>
                  </a:lnTo>
                  <a:lnTo>
                    <a:pt x="2924106" y="371681"/>
                  </a:lnTo>
                  <a:lnTo>
                    <a:pt x="3203689" y="371681"/>
                  </a:lnTo>
                  <a:lnTo>
                    <a:pt x="3608262" y="381549"/>
                  </a:lnTo>
                  <a:lnTo>
                    <a:pt x="3687203" y="378259"/>
                  </a:lnTo>
                  <a:lnTo>
                    <a:pt x="3841796" y="328921"/>
                  </a:lnTo>
                  <a:lnTo>
                    <a:pt x="3868109" y="273005"/>
                  </a:lnTo>
                  <a:lnTo>
                    <a:pt x="3907580" y="190775"/>
                  </a:lnTo>
                  <a:lnTo>
                    <a:pt x="3950340" y="85520"/>
                  </a:lnTo>
                  <a:lnTo>
                    <a:pt x="3970075" y="32893"/>
                  </a:lnTo>
                  <a:lnTo>
                    <a:pt x="3970075" y="16446"/>
                  </a:lnTo>
                  <a:lnTo>
                    <a:pt x="3963496" y="6579"/>
                  </a:lnTo>
                  <a:lnTo>
                    <a:pt x="3947050" y="0"/>
                  </a:lnTo>
                  <a:lnTo>
                    <a:pt x="3930604" y="9868"/>
                  </a:lnTo>
                  <a:lnTo>
                    <a:pt x="3874688" y="62495"/>
                  </a:lnTo>
                  <a:lnTo>
                    <a:pt x="3808904" y="108544"/>
                  </a:lnTo>
                  <a:lnTo>
                    <a:pt x="3756276" y="134858"/>
                  </a:lnTo>
                  <a:lnTo>
                    <a:pt x="3706938" y="151304"/>
                  </a:lnTo>
                  <a:lnTo>
                    <a:pt x="3644443" y="161172"/>
                  </a:lnTo>
                  <a:lnTo>
                    <a:pt x="3522742" y="161172"/>
                  </a:lnTo>
                  <a:lnTo>
                    <a:pt x="3210268" y="161172"/>
                  </a:lnTo>
                  <a:lnTo>
                    <a:pt x="2651102" y="157882"/>
                  </a:lnTo>
                  <a:lnTo>
                    <a:pt x="2137986" y="14801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92841CD5-8F99-4481-BA6B-82DE0E9D5DD3}"/>
                </a:ext>
              </a:extLst>
            </p:cNvPr>
            <p:cNvSpPr/>
            <p:nvPr/>
          </p:nvSpPr>
          <p:spPr>
            <a:xfrm>
              <a:off x="5118100" y="1443038"/>
              <a:ext cx="561975" cy="657225"/>
            </a:xfrm>
            <a:custGeom>
              <a:avLst/>
              <a:gdLst>
                <a:gd name="connsiteX0" fmla="*/ 207169 w 561975"/>
                <a:gd name="connsiteY0" fmla="*/ 414337 h 657225"/>
                <a:gd name="connsiteX1" fmla="*/ 209550 w 561975"/>
                <a:gd name="connsiteY1" fmla="*/ 657225 h 657225"/>
                <a:gd name="connsiteX2" fmla="*/ 476250 w 561975"/>
                <a:gd name="connsiteY2" fmla="*/ 607218 h 657225"/>
                <a:gd name="connsiteX3" fmla="*/ 473869 w 561975"/>
                <a:gd name="connsiteY3" fmla="*/ 404812 h 657225"/>
                <a:gd name="connsiteX4" fmla="*/ 476250 w 561975"/>
                <a:gd name="connsiteY4" fmla="*/ 302418 h 657225"/>
                <a:gd name="connsiteX5" fmla="*/ 478632 w 561975"/>
                <a:gd name="connsiteY5" fmla="*/ 280987 h 657225"/>
                <a:gd name="connsiteX6" fmla="*/ 485775 w 561975"/>
                <a:gd name="connsiteY6" fmla="*/ 252412 h 657225"/>
                <a:gd name="connsiteX7" fmla="*/ 495300 w 561975"/>
                <a:gd name="connsiteY7" fmla="*/ 230981 h 657225"/>
                <a:gd name="connsiteX8" fmla="*/ 516732 w 561975"/>
                <a:gd name="connsiteY8" fmla="*/ 204787 h 657225"/>
                <a:gd name="connsiteX9" fmla="*/ 535782 w 561975"/>
                <a:gd name="connsiteY9" fmla="*/ 180975 h 657225"/>
                <a:gd name="connsiteX10" fmla="*/ 554832 w 561975"/>
                <a:gd name="connsiteY10" fmla="*/ 159543 h 657225"/>
                <a:gd name="connsiteX11" fmla="*/ 559594 w 561975"/>
                <a:gd name="connsiteY11" fmla="*/ 142875 h 657225"/>
                <a:gd name="connsiteX12" fmla="*/ 561975 w 561975"/>
                <a:gd name="connsiteY12" fmla="*/ 128587 h 657225"/>
                <a:gd name="connsiteX13" fmla="*/ 559594 w 561975"/>
                <a:gd name="connsiteY13" fmla="*/ 116681 h 657225"/>
                <a:gd name="connsiteX14" fmla="*/ 550069 w 561975"/>
                <a:gd name="connsiteY14" fmla="*/ 102393 h 657225"/>
                <a:gd name="connsiteX15" fmla="*/ 528638 w 561975"/>
                <a:gd name="connsiteY15" fmla="*/ 80962 h 657225"/>
                <a:gd name="connsiteX16" fmla="*/ 504825 w 561975"/>
                <a:gd name="connsiteY16" fmla="*/ 69056 h 657225"/>
                <a:gd name="connsiteX17" fmla="*/ 433388 w 561975"/>
                <a:gd name="connsiteY17" fmla="*/ 50006 h 657225"/>
                <a:gd name="connsiteX18" fmla="*/ 307182 w 561975"/>
                <a:gd name="connsiteY18" fmla="*/ 26193 h 657225"/>
                <a:gd name="connsiteX19" fmla="*/ 145257 w 561975"/>
                <a:gd name="connsiteY19" fmla="*/ 7143 h 657225"/>
                <a:gd name="connsiteX20" fmla="*/ 54769 w 561975"/>
                <a:gd name="connsiteY20" fmla="*/ 0 h 657225"/>
                <a:gd name="connsiteX21" fmla="*/ 28575 w 561975"/>
                <a:gd name="connsiteY21" fmla="*/ 2381 h 657225"/>
                <a:gd name="connsiteX22" fmla="*/ 11907 w 561975"/>
                <a:gd name="connsiteY22" fmla="*/ 4762 h 657225"/>
                <a:gd name="connsiteX23" fmla="*/ 7144 w 561975"/>
                <a:gd name="connsiteY23" fmla="*/ 7143 h 657225"/>
                <a:gd name="connsiteX24" fmla="*/ 2382 w 561975"/>
                <a:gd name="connsiteY24" fmla="*/ 9525 h 657225"/>
                <a:gd name="connsiteX25" fmla="*/ 0 w 561975"/>
                <a:gd name="connsiteY25" fmla="*/ 26193 h 657225"/>
                <a:gd name="connsiteX26" fmla="*/ 7144 w 561975"/>
                <a:gd name="connsiteY26" fmla="*/ 42862 h 657225"/>
                <a:gd name="connsiteX27" fmla="*/ 26194 w 561975"/>
                <a:gd name="connsiteY27" fmla="*/ 61912 h 657225"/>
                <a:gd name="connsiteX28" fmla="*/ 66675 w 561975"/>
                <a:gd name="connsiteY28" fmla="*/ 85725 h 657225"/>
                <a:gd name="connsiteX29" fmla="*/ 107157 w 561975"/>
                <a:gd name="connsiteY29" fmla="*/ 114300 h 657225"/>
                <a:gd name="connsiteX30" fmla="*/ 135732 w 561975"/>
                <a:gd name="connsiteY30" fmla="*/ 135731 h 657225"/>
                <a:gd name="connsiteX31" fmla="*/ 159544 w 561975"/>
                <a:gd name="connsiteY31" fmla="*/ 161925 h 657225"/>
                <a:gd name="connsiteX32" fmla="*/ 180975 w 561975"/>
                <a:gd name="connsiteY32" fmla="*/ 195262 h 657225"/>
                <a:gd name="connsiteX33" fmla="*/ 197644 w 561975"/>
                <a:gd name="connsiteY33" fmla="*/ 233362 h 657225"/>
                <a:gd name="connsiteX34" fmla="*/ 204788 w 561975"/>
                <a:gd name="connsiteY34" fmla="*/ 276225 h 657225"/>
                <a:gd name="connsiteX35" fmla="*/ 207169 w 561975"/>
                <a:gd name="connsiteY35" fmla="*/ 414337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61975" h="657225">
                  <a:moveTo>
                    <a:pt x="207169" y="414337"/>
                  </a:moveTo>
                  <a:cubicBezTo>
                    <a:pt x="207963" y="495300"/>
                    <a:pt x="208756" y="576262"/>
                    <a:pt x="209550" y="657225"/>
                  </a:cubicBezTo>
                  <a:lnTo>
                    <a:pt x="476250" y="607218"/>
                  </a:lnTo>
                  <a:cubicBezTo>
                    <a:pt x="475456" y="539749"/>
                    <a:pt x="474663" y="472281"/>
                    <a:pt x="473869" y="404812"/>
                  </a:cubicBezTo>
                  <a:cubicBezTo>
                    <a:pt x="474663" y="370681"/>
                    <a:pt x="475456" y="336549"/>
                    <a:pt x="476250" y="302418"/>
                  </a:cubicBezTo>
                  <a:lnTo>
                    <a:pt x="478632" y="280987"/>
                  </a:lnTo>
                  <a:lnTo>
                    <a:pt x="485775" y="252412"/>
                  </a:lnTo>
                  <a:lnTo>
                    <a:pt x="495300" y="230981"/>
                  </a:lnTo>
                  <a:lnTo>
                    <a:pt x="516732" y="204787"/>
                  </a:lnTo>
                  <a:lnTo>
                    <a:pt x="535782" y="180975"/>
                  </a:lnTo>
                  <a:lnTo>
                    <a:pt x="554832" y="159543"/>
                  </a:lnTo>
                  <a:lnTo>
                    <a:pt x="559594" y="142875"/>
                  </a:lnTo>
                  <a:lnTo>
                    <a:pt x="561975" y="128587"/>
                  </a:lnTo>
                  <a:lnTo>
                    <a:pt x="559594" y="116681"/>
                  </a:lnTo>
                  <a:lnTo>
                    <a:pt x="550069" y="102393"/>
                  </a:lnTo>
                  <a:lnTo>
                    <a:pt x="528638" y="80962"/>
                  </a:lnTo>
                  <a:lnTo>
                    <a:pt x="504825" y="69056"/>
                  </a:lnTo>
                  <a:lnTo>
                    <a:pt x="433388" y="50006"/>
                  </a:lnTo>
                  <a:lnTo>
                    <a:pt x="307182" y="26193"/>
                  </a:lnTo>
                  <a:lnTo>
                    <a:pt x="145257" y="7143"/>
                  </a:lnTo>
                  <a:lnTo>
                    <a:pt x="54769" y="0"/>
                  </a:lnTo>
                  <a:lnTo>
                    <a:pt x="28575" y="2381"/>
                  </a:lnTo>
                  <a:lnTo>
                    <a:pt x="11907" y="4762"/>
                  </a:lnTo>
                  <a:lnTo>
                    <a:pt x="7144" y="7143"/>
                  </a:lnTo>
                  <a:lnTo>
                    <a:pt x="2382" y="9525"/>
                  </a:lnTo>
                  <a:lnTo>
                    <a:pt x="0" y="26193"/>
                  </a:lnTo>
                  <a:lnTo>
                    <a:pt x="7144" y="42862"/>
                  </a:lnTo>
                  <a:lnTo>
                    <a:pt x="26194" y="61912"/>
                  </a:lnTo>
                  <a:lnTo>
                    <a:pt x="66675" y="85725"/>
                  </a:lnTo>
                  <a:lnTo>
                    <a:pt x="107157" y="114300"/>
                  </a:lnTo>
                  <a:lnTo>
                    <a:pt x="135732" y="135731"/>
                  </a:lnTo>
                  <a:lnTo>
                    <a:pt x="159544" y="161925"/>
                  </a:lnTo>
                  <a:lnTo>
                    <a:pt x="180975" y="195262"/>
                  </a:lnTo>
                  <a:lnTo>
                    <a:pt x="197644" y="233362"/>
                  </a:lnTo>
                  <a:lnTo>
                    <a:pt x="204788" y="276225"/>
                  </a:lnTo>
                  <a:cubicBezTo>
                    <a:pt x="205582" y="322262"/>
                    <a:pt x="206375" y="368300"/>
                    <a:pt x="207169" y="41433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29AF05E8-8A35-4A4E-B96C-5D2BB966C273}"/>
                </a:ext>
              </a:extLst>
            </p:cNvPr>
            <p:cNvSpPr/>
            <p:nvPr/>
          </p:nvSpPr>
          <p:spPr>
            <a:xfrm>
              <a:off x="4360863" y="1779588"/>
              <a:ext cx="2459037" cy="508000"/>
            </a:xfrm>
            <a:custGeom>
              <a:avLst/>
              <a:gdLst>
                <a:gd name="connsiteX0" fmla="*/ 1233487 w 2459831"/>
                <a:gd name="connsiteY0" fmla="*/ 342900 h 509587"/>
                <a:gd name="connsiteX1" fmla="*/ 1062037 w 2459831"/>
                <a:gd name="connsiteY1" fmla="*/ 371475 h 509587"/>
                <a:gd name="connsiteX2" fmla="*/ 876300 w 2459831"/>
                <a:gd name="connsiteY2" fmla="*/ 404812 h 509587"/>
                <a:gd name="connsiteX3" fmla="*/ 647700 w 2459831"/>
                <a:gd name="connsiteY3" fmla="*/ 450056 h 509587"/>
                <a:gd name="connsiteX4" fmla="*/ 450056 w 2459831"/>
                <a:gd name="connsiteY4" fmla="*/ 490537 h 509587"/>
                <a:gd name="connsiteX5" fmla="*/ 392906 w 2459831"/>
                <a:gd name="connsiteY5" fmla="*/ 500062 h 509587"/>
                <a:gd name="connsiteX6" fmla="*/ 347662 w 2459831"/>
                <a:gd name="connsiteY6" fmla="*/ 509587 h 509587"/>
                <a:gd name="connsiteX7" fmla="*/ 342900 w 2459831"/>
                <a:gd name="connsiteY7" fmla="*/ 509587 h 509587"/>
                <a:gd name="connsiteX8" fmla="*/ 323850 w 2459831"/>
                <a:gd name="connsiteY8" fmla="*/ 502444 h 509587"/>
                <a:gd name="connsiteX9" fmla="*/ 273844 w 2459831"/>
                <a:gd name="connsiteY9" fmla="*/ 473869 h 509587"/>
                <a:gd name="connsiteX10" fmla="*/ 192881 w 2459831"/>
                <a:gd name="connsiteY10" fmla="*/ 421481 h 509587"/>
                <a:gd name="connsiteX11" fmla="*/ 123825 w 2459831"/>
                <a:gd name="connsiteY11" fmla="*/ 369094 h 509587"/>
                <a:gd name="connsiteX12" fmla="*/ 80962 w 2459831"/>
                <a:gd name="connsiteY12" fmla="*/ 333375 h 509587"/>
                <a:gd name="connsiteX13" fmla="*/ 50006 w 2459831"/>
                <a:gd name="connsiteY13" fmla="*/ 302419 h 509587"/>
                <a:gd name="connsiteX14" fmla="*/ 23812 w 2459831"/>
                <a:gd name="connsiteY14" fmla="*/ 273844 h 509587"/>
                <a:gd name="connsiteX15" fmla="*/ 7144 w 2459831"/>
                <a:gd name="connsiteY15" fmla="*/ 247650 h 509587"/>
                <a:gd name="connsiteX16" fmla="*/ 0 w 2459831"/>
                <a:gd name="connsiteY16" fmla="*/ 223837 h 509587"/>
                <a:gd name="connsiteX17" fmla="*/ 2381 w 2459831"/>
                <a:gd name="connsiteY17" fmla="*/ 209550 h 509587"/>
                <a:gd name="connsiteX18" fmla="*/ 16669 w 2459831"/>
                <a:gd name="connsiteY18" fmla="*/ 200025 h 509587"/>
                <a:gd name="connsiteX19" fmla="*/ 26194 w 2459831"/>
                <a:gd name="connsiteY19" fmla="*/ 200025 h 509587"/>
                <a:gd name="connsiteX20" fmla="*/ 59531 w 2459831"/>
                <a:gd name="connsiteY20" fmla="*/ 211931 h 509587"/>
                <a:gd name="connsiteX21" fmla="*/ 116681 w 2459831"/>
                <a:gd name="connsiteY21" fmla="*/ 230981 h 509587"/>
                <a:gd name="connsiteX22" fmla="*/ 176212 w 2459831"/>
                <a:gd name="connsiteY22" fmla="*/ 250031 h 509587"/>
                <a:gd name="connsiteX23" fmla="*/ 245269 w 2459831"/>
                <a:gd name="connsiteY23" fmla="*/ 266700 h 509587"/>
                <a:gd name="connsiteX24" fmla="*/ 292894 w 2459831"/>
                <a:gd name="connsiteY24" fmla="*/ 278606 h 509587"/>
                <a:gd name="connsiteX25" fmla="*/ 338137 w 2459831"/>
                <a:gd name="connsiteY25" fmla="*/ 285750 h 509587"/>
                <a:gd name="connsiteX26" fmla="*/ 385762 w 2459831"/>
                <a:gd name="connsiteY26" fmla="*/ 288131 h 509587"/>
                <a:gd name="connsiteX27" fmla="*/ 450056 w 2459831"/>
                <a:gd name="connsiteY27" fmla="*/ 288131 h 509587"/>
                <a:gd name="connsiteX28" fmla="*/ 523875 w 2459831"/>
                <a:gd name="connsiteY28" fmla="*/ 283369 h 509587"/>
                <a:gd name="connsiteX29" fmla="*/ 626269 w 2459831"/>
                <a:gd name="connsiteY29" fmla="*/ 273844 h 509587"/>
                <a:gd name="connsiteX30" fmla="*/ 771525 w 2459831"/>
                <a:gd name="connsiteY30" fmla="*/ 252412 h 509587"/>
                <a:gd name="connsiteX31" fmla="*/ 888206 w 2459831"/>
                <a:gd name="connsiteY31" fmla="*/ 235744 h 509587"/>
                <a:gd name="connsiteX32" fmla="*/ 995362 w 2459831"/>
                <a:gd name="connsiteY32" fmla="*/ 219075 h 509587"/>
                <a:gd name="connsiteX33" fmla="*/ 1219200 w 2459831"/>
                <a:gd name="connsiteY33" fmla="*/ 180975 h 509587"/>
                <a:gd name="connsiteX34" fmla="*/ 1404937 w 2459831"/>
                <a:gd name="connsiteY34" fmla="*/ 159544 h 509587"/>
                <a:gd name="connsiteX35" fmla="*/ 1647825 w 2459831"/>
                <a:gd name="connsiteY35" fmla="*/ 128587 h 509587"/>
                <a:gd name="connsiteX36" fmla="*/ 1762125 w 2459831"/>
                <a:gd name="connsiteY36" fmla="*/ 111919 h 509587"/>
                <a:gd name="connsiteX37" fmla="*/ 1831181 w 2459831"/>
                <a:gd name="connsiteY37" fmla="*/ 83344 h 509587"/>
                <a:gd name="connsiteX38" fmla="*/ 1914525 w 2459831"/>
                <a:gd name="connsiteY38" fmla="*/ 47625 h 509587"/>
                <a:gd name="connsiteX39" fmla="*/ 2012156 w 2459831"/>
                <a:gd name="connsiteY39" fmla="*/ 7144 h 509587"/>
                <a:gd name="connsiteX40" fmla="*/ 2038350 w 2459831"/>
                <a:gd name="connsiteY40" fmla="*/ 0 h 509587"/>
                <a:gd name="connsiteX41" fmla="*/ 2064544 w 2459831"/>
                <a:gd name="connsiteY41" fmla="*/ 0 h 509587"/>
                <a:gd name="connsiteX42" fmla="*/ 2155031 w 2459831"/>
                <a:gd name="connsiteY42" fmla="*/ 7144 h 509587"/>
                <a:gd name="connsiteX43" fmla="*/ 2235994 w 2459831"/>
                <a:gd name="connsiteY43" fmla="*/ 23812 h 509587"/>
                <a:gd name="connsiteX44" fmla="*/ 2297906 w 2459831"/>
                <a:gd name="connsiteY44" fmla="*/ 45244 h 509587"/>
                <a:gd name="connsiteX45" fmla="*/ 2366962 w 2459831"/>
                <a:gd name="connsiteY45" fmla="*/ 76200 h 509587"/>
                <a:gd name="connsiteX46" fmla="*/ 2405062 w 2459831"/>
                <a:gd name="connsiteY46" fmla="*/ 100012 h 509587"/>
                <a:gd name="connsiteX47" fmla="*/ 2421731 w 2459831"/>
                <a:gd name="connsiteY47" fmla="*/ 114300 h 509587"/>
                <a:gd name="connsiteX48" fmla="*/ 2438400 w 2459831"/>
                <a:gd name="connsiteY48" fmla="*/ 133350 h 509587"/>
                <a:gd name="connsiteX49" fmla="*/ 2450306 w 2459831"/>
                <a:gd name="connsiteY49" fmla="*/ 152400 h 509587"/>
                <a:gd name="connsiteX50" fmla="*/ 2457450 w 2459831"/>
                <a:gd name="connsiteY50" fmla="*/ 166687 h 509587"/>
                <a:gd name="connsiteX51" fmla="*/ 2459831 w 2459831"/>
                <a:gd name="connsiteY51" fmla="*/ 190500 h 509587"/>
                <a:gd name="connsiteX52" fmla="*/ 2450306 w 2459831"/>
                <a:gd name="connsiteY52" fmla="*/ 214312 h 509587"/>
                <a:gd name="connsiteX53" fmla="*/ 2426494 w 2459831"/>
                <a:gd name="connsiteY53" fmla="*/ 235744 h 509587"/>
                <a:gd name="connsiteX54" fmla="*/ 2383631 w 2459831"/>
                <a:gd name="connsiteY54" fmla="*/ 257175 h 509587"/>
                <a:gd name="connsiteX55" fmla="*/ 2345531 w 2459831"/>
                <a:gd name="connsiteY55" fmla="*/ 266700 h 509587"/>
                <a:gd name="connsiteX56" fmla="*/ 2259806 w 2459831"/>
                <a:gd name="connsiteY56" fmla="*/ 273844 h 509587"/>
                <a:gd name="connsiteX57" fmla="*/ 2112169 w 2459831"/>
                <a:gd name="connsiteY57" fmla="*/ 285750 h 509587"/>
                <a:gd name="connsiteX58" fmla="*/ 1945481 w 2459831"/>
                <a:gd name="connsiteY58" fmla="*/ 292894 h 509587"/>
                <a:gd name="connsiteX59" fmla="*/ 1702594 w 2459831"/>
                <a:gd name="connsiteY59" fmla="*/ 307181 h 509587"/>
                <a:gd name="connsiteX60" fmla="*/ 1545431 w 2459831"/>
                <a:gd name="connsiteY60" fmla="*/ 311944 h 509587"/>
                <a:gd name="connsiteX61" fmla="*/ 1426369 w 2459831"/>
                <a:gd name="connsiteY61" fmla="*/ 314325 h 509587"/>
                <a:gd name="connsiteX62" fmla="*/ 1233487 w 2459831"/>
                <a:gd name="connsiteY62" fmla="*/ 342900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459831" h="509587">
                  <a:moveTo>
                    <a:pt x="1233487" y="342900"/>
                  </a:moveTo>
                  <a:lnTo>
                    <a:pt x="1062037" y="371475"/>
                  </a:lnTo>
                  <a:lnTo>
                    <a:pt x="876300" y="404812"/>
                  </a:lnTo>
                  <a:lnTo>
                    <a:pt x="647700" y="450056"/>
                  </a:lnTo>
                  <a:lnTo>
                    <a:pt x="450056" y="490537"/>
                  </a:lnTo>
                  <a:lnTo>
                    <a:pt x="392906" y="500062"/>
                  </a:lnTo>
                  <a:lnTo>
                    <a:pt x="347662" y="509587"/>
                  </a:lnTo>
                  <a:lnTo>
                    <a:pt x="342900" y="509587"/>
                  </a:lnTo>
                  <a:lnTo>
                    <a:pt x="323850" y="502444"/>
                  </a:lnTo>
                  <a:lnTo>
                    <a:pt x="273844" y="473869"/>
                  </a:lnTo>
                  <a:lnTo>
                    <a:pt x="192881" y="421481"/>
                  </a:lnTo>
                  <a:lnTo>
                    <a:pt x="123825" y="369094"/>
                  </a:lnTo>
                  <a:lnTo>
                    <a:pt x="80962" y="333375"/>
                  </a:lnTo>
                  <a:lnTo>
                    <a:pt x="50006" y="302419"/>
                  </a:lnTo>
                  <a:lnTo>
                    <a:pt x="23812" y="273844"/>
                  </a:lnTo>
                  <a:lnTo>
                    <a:pt x="7144" y="247650"/>
                  </a:lnTo>
                  <a:lnTo>
                    <a:pt x="0" y="223837"/>
                  </a:lnTo>
                  <a:lnTo>
                    <a:pt x="2381" y="209550"/>
                  </a:lnTo>
                  <a:lnTo>
                    <a:pt x="16669" y="200025"/>
                  </a:lnTo>
                  <a:lnTo>
                    <a:pt x="26194" y="200025"/>
                  </a:lnTo>
                  <a:lnTo>
                    <a:pt x="59531" y="211931"/>
                  </a:lnTo>
                  <a:lnTo>
                    <a:pt x="116681" y="230981"/>
                  </a:lnTo>
                  <a:lnTo>
                    <a:pt x="176212" y="250031"/>
                  </a:lnTo>
                  <a:lnTo>
                    <a:pt x="245269" y="266700"/>
                  </a:lnTo>
                  <a:lnTo>
                    <a:pt x="292894" y="278606"/>
                  </a:lnTo>
                  <a:lnTo>
                    <a:pt x="338137" y="285750"/>
                  </a:lnTo>
                  <a:lnTo>
                    <a:pt x="385762" y="288131"/>
                  </a:lnTo>
                  <a:lnTo>
                    <a:pt x="450056" y="288131"/>
                  </a:lnTo>
                  <a:lnTo>
                    <a:pt x="523875" y="283369"/>
                  </a:lnTo>
                  <a:lnTo>
                    <a:pt x="626269" y="273844"/>
                  </a:lnTo>
                  <a:lnTo>
                    <a:pt x="771525" y="252412"/>
                  </a:lnTo>
                  <a:lnTo>
                    <a:pt x="888206" y="235744"/>
                  </a:lnTo>
                  <a:lnTo>
                    <a:pt x="995362" y="219075"/>
                  </a:lnTo>
                  <a:lnTo>
                    <a:pt x="1219200" y="180975"/>
                  </a:lnTo>
                  <a:lnTo>
                    <a:pt x="1404937" y="159544"/>
                  </a:lnTo>
                  <a:lnTo>
                    <a:pt x="1647825" y="128587"/>
                  </a:lnTo>
                  <a:lnTo>
                    <a:pt x="1762125" y="111919"/>
                  </a:lnTo>
                  <a:lnTo>
                    <a:pt x="1831181" y="83344"/>
                  </a:lnTo>
                  <a:lnTo>
                    <a:pt x="1914525" y="47625"/>
                  </a:lnTo>
                  <a:lnTo>
                    <a:pt x="2012156" y="7144"/>
                  </a:lnTo>
                  <a:lnTo>
                    <a:pt x="2038350" y="0"/>
                  </a:lnTo>
                  <a:lnTo>
                    <a:pt x="2064544" y="0"/>
                  </a:lnTo>
                  <a:lnTo>
                    <a:pt x="2155031" y="7144"/>
                  </a:lnTo>
                  <a:lnTo>
                    <a:pt x="2235994" y="23812"/>
                  </a:lnTo>
                  <a:lnTo>
                    <a:pt x="2297906" y="45244"/>
                  </a:lnTo>
                  <a:lnTo>
                    <a:pt x="2366962" y="76200"/>
                  </a:lnTo>
                  <a:lnTo>
                    <a:pt x="2405062" y="100012"/>
                  </a:lnTo>
                  <a:lnTo>
                    <a:pt x="2421731" y="114300"/>
                  </a:lnTo>
                  <a:lnTo>
                    <a:pt x="2438400" y="133350"/>
                  </a:lnTo>
                  <a:lnTo>
                    <a:pt x="2450306" y="152400"/>
                  </a:lnTo>
                  <a:lnTo>
                    <a:pt x="2457450" y="166687"/>
                  </a:lnTo>
                  <a:lnTo>
                    <a:pt x="2459831" y="190500"/>
                  </a:lnTo>
                  <a:lnTo>
                    <a:pt x="2450306" y="214312"/>
                  </a:lnTo>
                  <a:lnTo>
                    <a:pt x="2426494" y="235744"/>
                  </a:lnTo>
                  <a:lnTo>
                    <a:pt x="2383631" y="257175"/>
                  </a:lnTo>
                  <a:lnTo>
                    <a:pt x="2345531" y="266700"/>
                  </a:lnTo>
                  <a:cubicBezTo>
                    <a:pt x="2316962" y="269149"/>
                    <a:pt x="2288480" y="273844"/>
                    <a:pt x="2259806" y="273844"/>
                  </a:cubicBezTo>
                  <a:lnTo>
                    <a:pt x="2112169" y="285750"/>
                  </a:lnTo>
                  <a:lnTo>
                    <a:pt x="1945481" y="292894"/>
                  </a:lnTo>
                  <a:lnTo>
                    <a:pt x="1702594" y="307181"/>
                  </a:lnTo>
                  <a:lnTo>
                    <a:pt x="1545431" y="311944"/>
                  </a:lnTo>
                  <a:lnTo>
                    <a:pt x="1426369" y="314325"/>
                  </a:lnTo>
                  <a:lnTo>
                    <a:pt x="1233487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798B0A59-0270-4DA8-A5D4-5A2C44E6FF69}"/>
                </a:ext>
              </a:extLst>
            </p:cNvPr>
            <p:cNvSpPr/>
            <p:nvPr/>
          </p:nvSpPr>
          <p:spPr>
            <a:xfrm>
              <a:off x="4813300" y="2173288"/>
              <a:ext cx="411163" cy="723900"/>
            </a:xfrm>
            <a:custGeom>
              <a:avLst/>
              <a:gdLst>
                <a:gd name="connsiteX0" fmla="*/ 142875 w 411957"/>
                <a:gd name="connsiteY0" fmla="*/ 438150 h 723900"/>
                <a:gd name="connsiteX1" fmla="*/ 85725 w 411957"/>
                <a:gd name="connsiteY1" fmla="*/ 273844 h 723900"/>
                <a:gd name="connsiteX2" fmla="*/ 35719 w 411957"/>
                <a:gd name="connsiteY2" fmla="*/ 130969 h 723900"/>
                <a:gd name="connsiteX3" fmla="*/ 0 w 411957"/>
                <a:gd name="connsiteY3" fmla="*/ 35719 h 723900"/>
                <a:gd name="connsiteX4" fmla="*/ 200025 w 411957"/>
                <a:gd name="connsiteY4" fmla="*/ 0 h 723900"/>
                <a:gd name="connsiteX5" fmla="*/ 271463 w 411957"/>
                <a:gd name="connsiteY5" fmla="*/ 166688 h 723900"/>
                <a:gd name="connsiteX6" fmla="*/ 359569 w 411957"/>
                <a:gd name="connsiteY6" fmla="*/ 390525 h 723900"/>
                <a:gd name="connsiteX7" fmla="*/ 378619 w 411957"/>
                <a:gd name="connsiteY7" fmla="*/ 442913 h 723900"/>
                <a:gd name="connsiteX8" fmla="*/ 388144 w 411957"/>
                <a:gd name="connsiteY8" fmla="*/ 483394 h 723900"/>
                <a:gd name="connsiteX9" fmla="*/ 397669 w 411957"/>
                <a:gd name="connsiteY9" fmla="*/ 533400 h 723900"/>
                <a:gd name="connsiteX10" fmla="*/ 411957 w 411957"/>
                <a:gd name="connsiteY10" fmla="*/ 697707 h 723900"/>
                <a:gd name="connsiteX11" fmla="*/ 235744 w 411957"/>
                <a:gd name="connsiteY11" fmla="*/ 723900 h 723900"/>
                <a:gd name="connsiteX12" fmla="*/ 188119 w 411957"/>
                <a:gd name="connsiteY12" fmla="*/ 571500 h 723900"/>
                <a:gd name="connsiteX13" fmla="*/ 142875 w 411957"/>
                <a:gd name="connsiteY13" fmla="*/ 438150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1957" h="723900">
                  <a:moveTo>
                    <a:pt x="142875" y="438150"/>
                  </a:moveTo>
                  <a:lnTo>
                    <a:pt x="85725" y="273844"/>
                  </a:lnTo>
                  <a:lnTo>
                    <a:pt x="35719" y="130969"/>
                  </a:lnTo>
                  <a:lnTo>
                    <a:pt x="0" y="35719"/>
                  </a:lnTo>
                  <a:lnTo>
                    <a:pt x="200025" y="0"/>
                  </a:lnTo>
                  <a:lnTo>
                    <a:pt x="271463" y="166688"/>
                  </a:lnTo>
                  <a:lnTo>
                    <a:pt x="359569" y="390525"/>
                  </a:lnTo>
                  <a:lnTo>
                    <a:pt x="378619" y="442913"/>
                  </a:lnTo>
                  <a:lnTo>
                    <a:pt x="388144" y="483394"/>
                  </a:lnTo>
                  <a:lnTo>
                    <a:pt x="397669" y="533400"/>
                  </a:lnTo>
                  <a:lnTo>
                    <a:pt x="411957" y="697707"/>
                  </a:lnTo>
                  <a:lnTo>
                    <a:pt x="235744" y="723900"/>
                  </a:lnTo>
                  <a:lnTo>
                    <a:pt x="188119" y="571500"/>
                  </a:lnTo>
                  <a:lnTo>
                    <a:pt x="142875" y="438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11398DFE-D472-4750-A598-108A5271CF18}"/>
                </a:ext>
              </a:extLst>
            </p:cNvPr>
            <p:cNvSpPr/>
            <p:nvPr/>
          </p:nvSpPr>
          <p:spPr>
            <a:xfrm>
              <a:off x="5748338" y="2046288"/>
              <a:ext cx="455612" cy="746125"/>
            </a:xfrm>
            <a:custGeom>
              <a:avLst/>
              <a:gdLst>
                <a:gd name="connsiteX0" fmla="*/ 128587 w 454818"/>
                <a:gd name="connsiteY0" fmla="*/ 416719 h 747712"/>
                <a:gd name="connsiteX1" fmla="*/ 133350 w 454818"/>
                <a:gd name="connsiteY1" fmla="*/ 321469 h 747712"/>
                <a:gd name="connsiteX2" fmla="*/ 135731 w 454818"/>
                <a:gd name="connsiteY2" fmla="*/ 235744 h 747712"/>
                <a:gd name="connsiteX3" fmla="*/ 133350 w 454818"/>
                <a:gd name="connsiteY3" fmla="*/ 185737 h 747712"/>
                <a:gd name="connsiteX4" fmla="*/ 128587 w 454818"/>
                <a:gd name="connsiteY4" fmla="*/ 159544 h 747712"/>
                <a:gd name="connsiteX5" fmla="*/ 114300 w 454818"/>
                <a:gd name="connsiteY5" fmla="*/ 128587 h 747712"/>
                <a:gd name="connsiteX6" fmla="*/ 85725 w 454818"/>
                <a:gd name="connsiteY6" fmla="*/ 88106 h 747712"/>
                <a:gd name="connsiteX7" fmla="*/ 57150 w 454818"/>
                <a:gd name="connsiteY7" fmla="*/ 57150 h 747712"/>
                <a:gd name="connsiteX8" fmla="*/ 0 w 454818"/>
                <a:gd name="connsiteY8" fmla="*/ 2381 h 747712"/>
                <a:gd name="connsiteX9" fmla="*/ 147637 w 454818"/>
                <a:gd name="connsiteY9" fmla="*/ 0 h 747712"/>
                <a:gd name="connsiteX10" fmla="*/ 252412 w 454818"/>
                <a:gd name="connsiteY10" fmla="*/ 66675 h 747712"/>
                <a:gd name="connsiteX11" fmla="*/ 333375 w 454818"/>
                <a:gd name="connsiteY11" fmla="*/ 123825 h 747712"/>
                <a:gd name="connsiteX12" fmla="*/ 400050 w 454818"/>
                <a:gd name="connsiteY12" fmla="*/ 176212 h 747712"/>
                <a:gd name="connsiteX13" fmla="*/ 435768 w 454818"/>
                <a:gd name="connsiteY13" fmla="*/ 207169 h 747712"/>
                <a:gd name="connsiteX14" fmla="*/ 447675 w 454818"/>
                <a:gd name="connsiteY14" fmla="*/ 221456 h 747712"/>
                <a:gd name="connsiteX15" fmla="*/ 452437 w 454818"/>
                <a:gd name="connsiteY15" fmla="*/ 233362 h 747712"/>
                <a:gd name="connsiteX16" fmla="*/ 454818 w 454818"/>
                <a:gd name="connsiteY16" fmla="*/ 252412 h 747712"/>
                <a:gd name="connsiteX17" fmla="*/ 447675 w 454818"/>
                <a:gd name="connsiteY17" fmla="*/ 280987 h 747712"/>
                <a:gd name="connsiteX18" fmla="*/ 431006 w 454818"/>
                <a:gd name="connsiteY18" fmla="*/ 316706 h 747712"/>
                <a:gd name="connsiteX19" fmla="*/ 404812 w 454818"/>
                <a:gd name="connsiteY19" fmla="*/ 352425 h 747712"/>
                <a:gd name="connsiteX20" fmla="*/ 383381 w 454818"/>
                <a:gd name="connsiteY20" fmla="*/ 388144 h 747712"/>
                <a:gd name="connsiteX21" fmla="*/ 347662 w 454818"/>
                <a:gd name="connsiteY21" fmla="*/ 469106 h 747712"/>
                <a:gd name="connsiteX22" fmla="*/ 307181 w 454818"/>
                <a:gd name="connsiteY22" fmla="*/ 581025 h 747712"/>
                <a:gd name="connsiteX23" fmla="*/ 245268 w 454818"/>
                <a:gd name="connsiteY23" fmla="*/ 742950 h 747712"/>
                <a:gd name="connsiteX24" fmla="*/ 111918 w 454818"/>
                <a:gd name="connsiteY24" fmla="*/ 747712 h 747712"/>
                <a:gd name="connsiteX25" fmla="*/ 116681 w 454818"/>
                <a:gd name="connsiteY25" fmla="*/ 600075 h 747712"/>
                <a:gd name="connsiteX26" fmla="*/ 128587 w 454818"/>
                <a:gd name="connsiteY26" fmla="*/ 416719 h 7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4818" h="747712">
                  <a:moveTo>
                    <a:pt x="128587" y="416719"/>
                  </a:moveTo>
                  <a:lnTo>
                    <a:pt x="133350" y="321469"/>
                  </a:lnTo>
                  <a:cubicBezTo>
                    <a:pt x="134144" y="292894"/>
                    <a:pt x="134937" y="264319"/>
                    <a:pt x="135731" y="235744"/>
                  </a:cubicBezTo>
                  <a:lnTo>
                    <a:pt x="133350" y="185737"/>
                  </a:lnTo>
                  <a:lnTo>
                    <a:pt x="128587" y="159544"/>
                  </a:lnTo>
                  <a:lnTo>
                    <a:pt x="114300" y="128587"/>
                  </a:lnTo>
                  <a:lnTo>
                    <a:pt x="85725" y="88106"/>
                  </a:lnTo>
                  <a:lnTo>
                    <a:pt x="57150" y="57150"/>
                  </a:lnTo>
                  <a:lnTo>
                    <a:pt x="0" y="2381"/>
                  </a:lnTo>
                  <a:lnTo>
                    <a:pt x="147637" y="0"/>
                  </a:lnTo>
                  <a:lnTo>
                    <a:pt x="252412" y="66675"/>
                  </a:lnTo>
                  <a:lnTo>
                    <a:pt x="333375" y="123825"/>
                  </a:lnTo>
                  <a:lnTo>
                    <a:pt x="400050" y="176212"/>
                  </a:lnTo>
                  <a:lnTo>
                    <a:pt x="435768" y="207169"/>
                  </a:lnTo>
                  <a:lnTo>
                    <a:pt x="447675" y="221456"/>
                  </a:lnTo>
                  <a:lnTo>
                    <a:pt x="452437" y="233362"/>
                  </a:lnTo>
                  <a:lnTo>
                    <a:pt x="454818" y="252412"/>
                  </a:lnTo>
                  <a:lnTo>
                    <a:pt x="447675" y="280987"/>
                  </a:lnTo>
                  <a:lnTo>
                    <a:pt x="431006" y="316706"/>
                  </a:lnTo>
                  <a:lnTo>
                    <a:pt x="404812" y="352425"/>
                  </a:lnTo>
                  <a:lnTo>
                    <a:pt x="383381" y="388144"/>
                  </a:lnTo>
                  <a:lnTo>
                    <a:pt x="347662" y="469106"/>
                  </a:lnTo>
                  <a:lnTo>
                    <a:pt x="307181" y="581025"/>
                  </a:lnTo>
                  <a:lnTo>
                    <a:pt x="245268" y="742950"/>
                  </a:lnTo>
                  <a:lnTo>
                    <a:pt x="111918" y="747712"/>
                  </a:lnTo>
                  <a:lnTo>
                    <a:pt x="116681" y="600075"/>
                  </a:lnTo>
                  <a:lnTo>
                    <a:pt x="128587" y="416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6553287D-2ECC-4BC1-8EAE-9B7A4E68B2D6}"/>
                </a:ext>
              </a:extLst>
            </p:cNvPr>
            <p:cNvSpPr/>
            <p:nvPr/>
          </p:nvSpPr>
          <p:spPr>
            <a:xfrm>
              <a:off x="3992563" y="2560638"/>
              <a:ext cx="3227387" cy="555625"/>
            </a:xfrm>
            <a:custGeom>
              <a:avLst/>
              <a:gdLst>
                <a:gd name="connsiteX0" fmla="*/ 1670234 w 3226828"/>
                <a:gd name="connsiteY0" fmla="*/ 332989 h 554982"/>
                <a:gd name="connsiteX1" fmla="*/ 1432384 w 3226828"/>
                <a:gd name="connsiteY1" fmla="*/ 362060 h 554982"/>
                <a:gd name="connsiteX2" fmla="*/ 1236819 w 3226828"/>
                <a:gd name="connsiteY2" fmla="*/ 388487 h 554982"/>
                <a:gd name="connsiteX3" fmla="*/ 1043896 w 3226828"/>
                <a:gd name="connsiteY3" fmla="*/ 420201 h 554982"/>
                <a:gd name="connsiteX4" fmla="*/ 922329 w 3226828"/>
                <a:gd name="connsiteY4" fmla="*/ 441343 h 554982"/>
                <a:gd name="connsiteX5" fmla="*/ 803404 w 3226828"/>
                <a:gd name="connsiteY5" fmla="*/ 470413 h 554982"/>
                <a:gd name="connsiteX6" fmla="*/ 650123 w 3226828"/>
                <a:gd name="connsiteY6" fmla="*/ 510055 h 554982"/>
                <a:gd name="connsiteX7" fmla="*/ 547055 w 3226828"/>
                <a:gd name="connsiteY7" fmla="*/ 541768 h 554982"/>
                <a:gd name="connsiteX8" fmla="*/ 504770 w 3226828"/>
                <a:gd name="connsiteY8" fmla="*/ 554982 h 554982"/>
                <a:gd name="connsiteX9" fmla="*/ 465129 w 3226828"/>
                <a:gd name="connsiteY9" fmla="*/ 549697 h 554982"/>
                <a:gd name="connsiteX10" fmla="*/ 385845 w 3226828"/>
                <a:gd name="connsiteY10" fmla="*/ 533840 h 554982"/>
                <a:gd name="connsiteX11" fmla="*/ 327704 w 3226828"/>
                <a:gd name="connsiteY11" fmla="*/ 517983 h 554982"/>
                <a:gd name="connsiteX12" fmla="*/ 285420 w 3226828"/>
                <a:gd name="connsiteY12" fmla="*/ 499484 h 554982"/>
                <a:gd name="connsiteX13" fmla="*/ 227279 w 3226828"/>
                <a:gd name="connsiteY13" fmla="*/ 470413 h 554982"/>
                <a:gd name="connsiteX14" fmla="*/ 169138 w 3226828"/>
                <a:gd name="connsiteY14" fmla="*/ 436057 h 554982"/>
                <a:gd name="connsiteX15" fmla="*/ 118925 w 3226828"/>
                <a:gd name="connsiteY15" fmla="*/ 401701 h 554982"/>
                <a:gd name="connsiteX16" fmla="*/ 73998 w 3226828"/>
                <a:gd name="connsiteY16" fmla="*/ 364702 h 554982"/>
                <a:gd name="connsiteX17" fmla="*/ 29071 w 3226828"/>
                <a:gd name="connsiteY17" fmla="*/ 322418 h 554982"/>
                <a:gd name="connsiteX18" fmla="*/ 18500 w 3226828"/>
                <a:gd name="connsiteY18" fmla="*/ 309204 h 554982"/>
                <a:gd name="connsiteX19" fmla="*/ 7929 w 3226828"/>
                <a:gd name="connsiteY19" fmla="*/ 293348 h 554982"/>
                <a:gd name="connsiteX20" fmla="*/ 0 w 3226828"/>
                <a:gd name="connsiteY20" fmla="*/ 269563 h 554982"/>
                <a:gd name="connsiteX21" fmla="*/ 5286 w 3226828"/>
                <a:gd name="connsiteY21" fmla="*/ 256349 h 554982"/>
                <a:gd name="connsiteX22" fmla="*/ 21143 w 3226828"/>
                <a:gd name="connsiteY22" fmla="*/ 251063 h 554982"/>
                <a:gd name="connsiteX23" fmla="*/ 44928 w 3226828"/>
                <a:gd name="connsiteY23" fmla="*/ 258991 h 554982"/>
                <a:gd name="connsiteX24" fmla="*/ 124211 w 3226828"/>
                <a:gd name="connsiteY24" fmla="*/ 288062 h 554982"/>
                <a:gd name="connsiteX25" fmla="*/ 214065 w 3226828"/>
                <a:gd name="connsiteY25" fmla="*/ 317133 h 554982"/>
                <a:gd name="connsiteX26" fmla="*/ 277492 w 3226828"/>
                <a:gd name="connsiteY26" fmla="*/ 330346 h 554982"/>
                <a:gd name="connsiteX27" fmla="*/ 348847 w 3226828"/>
                <a:gd name="connsiteY27" fmla="*/ 335632 h 554982"/>
                <a:gd name="connsiteX28" fmla="*/ 393774 w 3226828"/>
                <a:gd name="connsiteY28" fmla="*/ 335632 h 554982"/>
                <a:gd name="connsiteX29" fmla="*/ 510056 w 3226828"/>
                <a:gd name="connsiteY29" fmla="*/ 317133 h 554982"/>
                <a:gd name="connsiteX30" fmla="*/ 742620 w 3226828"/>
                <a:gd name="connsiteY30" fmla="*/ 277491 h 554982"/>
                <a:gd name="connsiteX31" fmla="*/ 1041254 w 3226828"/>
                <a:gd name="connsiteY31" fmla="*/ 216707 h 554982"/>
                <a:gd name="connsiteX32" fmla="*/ 1292317 w 3226828"/>
                <a:gd name="connsiteY32" fmla="*/ 187637 h 554982"/>
                <a:gd name="connsiteX33" fmla="*/ 1556595 w 3226828"/>
                <a:gd name="connsiteY33" fmla="*/ 153280 h 554982"/>
                <a:gd name="connsiteX34" fmla="*/ 1900155 w 3226828"/>
                <a:gd name="connsiteY34" fmla="*/ 105711 h 554982"/>
                <a:gd name="connsiteX35" fmla="*/ 2005866 w 3226828"/>
                <a:gd name="connsiteY35" fmla="*/ 108353 h 554982"/>
                <a:gd name="connsiteX36" fmla="*/ 2227859 w 3226828"/>
                <a:gd name="connsiteY36" fmla="*/ 89854 h 554982"/>
                <a:gd name="connsiteX37" fmla="*/ 2489494 w 3226828"/>
                <a:gd name="connsiteY37" fmla="*/ 63426 h 554982"/>
                <a:gd name="connsiteX38" fmla="*/ 2579348 w 3226828"/>
                <a:gd name="connsiteY38" fmla="*/ 44927 h 554982"/>
                <a:gd name="connsiteX39" fmla="*/ 2756414 w 3226828"/>
                <a:gd name="connsiteY39" fmla="*/ 0 h 554982"/>
                <a:gd name="connsiteX40" fmla="*/ 2764343 w 3226828"/>
                <a:gd name="connsiteY40" fmla="*/ 0 h 554982"/>
                <a:gd name="connsiteX41" fmla="*/ 2814555 w 3226828"/>
                <a:gd name="connsiteY41" fmla="*/ 7928 h 554982"/>
                <a:gd name="connsiteX42" fmla="*/ 2899124 w 3226828"/>
                <a:gd name="connsiteY42" fmla="*/ 26427 h 554982"/>
                <a:gd name="connsiteX43" fmla="*/ 2981050 w 3226828"/>
                <a:gd name="connsiteY43" fmla="*/ 52855 h 554982"/>
                <a:gd name="connsiteX44" fmla="*/ 3052405 w 3226828"/>
                <a:gd name="connsiteY44" fmla="*/ 79283 h 554982"/>
                <a:gd name="connsiteX45" fmla="*/ 3129045 w 3226828"/>
                <a:gd name="connsiteY45" fmla="*/ 116282 h 554982"/>
                <a:gd name="connsiteX46" fmla="*/ 3171330 w 3226828"/>
                <a:gd name="connsiteY46" fmla="*/ 142709 h 554982"/>
                <a:gd name="connsiteX47" fmla="*/ 3192472 w 3226828"/>
                <a:gd name="connsiteY47" fmla="*/ 158566 h 554982"/>
                <a:gd name="connsiteX48" fmla="*/ 3208329 w 3226828"/>
                <a:gd name="connsiteY48" fmla="*/ 171780 h 554982"/>
                <a:gd name="connsiteX49" fmla="*/ 3218900 w 3226828"/>
                <a:gd name="connsiteY49" fmla="*/ 190279 h 554982"/>
                <a:gd name="connsiteX50" fmla="*/ 3224185 w 3226828"/>
                <a:gd name="connsiteY50" fmla="*/ 211422 h 554982"/>
                <a:gd name="connsiteX51" fmla="*/ 3226828 w 3226828"/>
                <a:gd name="connsiteY51" fmla="*/ 229921 h 554982"/>
                <a:gd name="connsiteX52" fmla="*/ 3221543 w 3226828"/>
                <a:gd name="connsiteY52" fmla="*/ 251063 h 554982"/>
                <a:gd name="connsiteX53" fmla="*/ 3203043 w 3226828"/>
                <a:gd name="connsiteY53" fmla="*/ 272205 h 554982"/>
                <a:gd name="connsiteX54" fmla="*/ 3176615 w 3226828"/>
                <a:gd name="connsiteY54" fmla="*/ 290705 h 554982"/>
                <a:gd name="connsiteX55" fmla="*/ 3129045 w 3226828"/>
                <a:gd name="connsiteY55" fmla="*/ 306561 h 554982"/>
                <a:gd name="connsiteX56" fmla="*/ 3084118 w 3226828"/>
                <a:gd name="connsiteY56" fmla="*/ 309204 h 554982"/>
                <a:gd name="connsiteX57" fmla="*/ 2991621 w 3226828"/>
                <a:gd name="connsiteY57" fmla="*/ 301276 h 554982"/>
                <a:gd name="connsiteX58" fmla="*/ 2814555 w 3226828"/>
                <a:gd name="connsiteY58" fmla="*/ 290705 h 554982"/>
                <a:gd name="connsiteX59" fmla="*/ 2600491 w 3226828"/>
                <a:gd name="connsiteY59" fmla="*/ 288062 h 554982"/>
                <a:gd name="connsiteX60" fmla="*/ 2370569 w 3226828"/>
                <a:gd name="connsiteY60" fmla="*/ 288062 h 554982"/>
                <a:gd name="connsiteX61" fmla="*/ 2050793 w 3226828"/>
                <a:gd name="connsiteY61" fmla="*/ 298633 h 554982"/>
                <a:gd name="connsiteX62" fmla="*/ 1670234 w 3226828"/>
                <a:gd name="connsiteY62" fmla="*/ 332989 h 55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226828" h="554982">
                  <a:moveTo>
                    <a:pt x="1670234" y="332989"/>
                  </a:moveTo>
                  <a:lnTo>
                    <a:pt x="1432384" y="362060"/>
                  </a:lnTo>
                  <a:lnTo>
                    <a:pt x="1236819" y="388487"/>
                  </a:lnTo>
                  <a:lnTo>
                    <a:pt x="1043896" y="420201"/>
                  </a:lnTo>
                  <a:lnTo>
                    <a:pt x="922329" y="441343"/>
                  </a:lnTo>
                  <a:lnTo>
                    <a:pt x="803404" y="470413"/>
                  </a:lnTo>
                  <a:lnTo>
                    <a:pt x="650123" y="510055"/>
                  </a:lnTo>
                  <a:lnTo>
                    <a:pt x="547055" y="541768"/>
                  </a:lnTo>
                  <a:lnTo>
                    <a:pt x="504770" y="554982"/>
                  </a:lnTo>
                  <a:lnTo>
                    <a:pt x="465129" y="549697"/>
                  </a:lnTo>
                  <a:lnTo>
                    <a:pt x="385845" y="533840"/>
                  </a:lnTo>
                  <a:lnTo>
                    <a:pt x="327704" y="517983"/>
                  </a:lnTo>
                  <a:lnTo>
                    <a:pt x="285420" y="499484"/>
                  </a:lnTo>
                  <a:lnTo>
                    <a:pt x="227279" y="470413"/>
                  </a:lnTo>
                  <a:lnTo>
                    <a:pt x="169138" y="436057"/>
                  </a:lnTo>
                  <a:lnTo>
                    <a:pt x="118925" y="401701"/>
                  </a:lnTo>
                  <a:lnTo>
                    <a:pt x="73998" y="364702"/>
                  </a:lnTo>
                  <a:lnTo>
                    <a:pt x="29071" y="322418"/>
                  </a:lnTo>
                  <a:lnTo>
                    <a:pt x="18500" y="309204"/>
                  </a:lnTo>
                  <a:lnTo>
                    <a:pt x="7929" y="293348"/>
                  </a:lnTo>
                  <a:lnTo>
                    <a:pt x="0" y="269563"/>
                  </a:lnTo>
                  <a:lnTo>
                    <a:pt x="5286" y="256349"/>
                  </a:lnTo>
                  <a:lnTo>
                    <a:pt x="21143" y="251063"/>
                  </a:lnTo>
                  <a:lnTo>
                    <a:pt x="44928" y="258991"/>
                  </a:lnTo>
                  <a:lnTo>
                    <a:pt x="124211" y="288062"/>
                  </a:lnTo>
                  <a:lnTo>
                    <a:pt x="214065" y="317133"/>
                  </a:lnTo>
                  <a:lnTo>
                    <a:pt x="277492" y="330346"/>
                  </a:lnTo>
                  <a:lnTo>
                    <a:pt x="348847" y="335632"/>
                  </a:lnTo>
                  <a:lnTo>
                    <a:pt x="393774" y="335632"/>
                  </a:lnTo>
                  <a:lnTo>
                    <a:pt x="510056" y="317133"/>
                  </a:lnTo>
                  <a:lnTo>
                    <a:pt x="742620" y="277491"/>
                  </a:lnTo>
                  <a:lnTo>
                    <a:pt x="1041254" y="216707"/>
                  </a:lnTo>
                  <a:lnTo>
                    <a:pt x="1292317" y="187637"/>
                  </a:lnTo>
                  <a:lnTo>
                    <a:pt x="1556595" y="153280"/>
                  </a:lnTo>
                  <a:lnTo>
                    <a:pt x="1900155" y="105711"/>
                  </a:lnTo>
                  <a:lnTo>
                    <a:pt x="2005866" y="108353"/>
                  </a:lnTo>
                  <a:lnTo>
                    <a:pt x="2227859" y="89854"/>
                  </a:lnTo>
                  <a:lnTo>
                    <a:pt x="2489494" y="63426"/>
                  </a:lnTo>
                  <a:lnTo>
                    <a:pt x="2579348" y="44927"/>
                  </a:lnTo>
                  <a:lnTo>
                    <a:pt x="2756414" y="0"/>
                  </a:lnTo>
                  <a:lnTo>
                    <a:pt x="2764343" y="0"/>
                  </a:lnTo>
                  <a:lnTo>
                    <a:pt x="2814555" y="7928"/>
                  </a:lnTo>
                  <a:lnTo>
                    <a:pt x="2899124" y="26427"/>
                  </a:lnTo>
                  <a:lnTo>
                    <a:pt x="2981050" y="52855"/>
                  </a:lnTo>
                  <a:lnTo>
                    <a:pt x="3052405" y="79283"/>
                  </a:lnTo>
                  <a:lnTo>
                    <a:pt x="3129045" y="116282"/>
                  </a:lnTo>
                  <a:lnTo>
                    <a:pt x="3171330" y="142709"/>
                  </a:lnTo>
                  <a:lnTo>
                    <a:pt x="3192472" y="158566"/>
                  </a:lnTo>
                  <a:lnTo>
                    <a:pt x="3208329" y="171780"/>
                  </a:lnTo>
                  <a:lnTo>
                    <a:pt x="3218900" y="190279"/>
                  </a:lnTo>
                  <a:lnTo>
                    <a:pt x="3224185" y="211422"/>
                  </a:lnTo>
                  <a:lnTo>
                    <a:pt x="3226828" y="229921"/>
                  </a:lnTo>
                  <a:lnTo>
                    <a:pt x="3221543" y="251063"/>
                  </a:lnTo>
                  <a:lnTo>
                    <a:pt x="3203043" y="272205"/>
                  </a:lnTo>
                  <a:lnTo>
                    <a:pt x="3176615" y="290705"/>
                  </a:lnTo>
                  <a:lnTo>
                    <a:pt x="3129045" y="306561"/>
                  </a:lnTo>
                  <a:lnTo>
                    <a:pt x="3084118" y="309204"/>
                  </a:lnTo>
                  <a:lnTo>
                    <a:pt x="2991621" y="301276"/>
                  </a:lnTo>
                  <a:lnTo>
                    <a:pt x="2814555" y="290705"/>
                  </a:lnTo>
                  <a:lnTo>
                    <a:pt x="2600491" y="288062"/>
                  </a:lnTo>
                  <a:lnTo>
                    <a:pt x="2370569" y="288062"/>
                  </a:lnTo>
                  <a:lnTo>
                    <a:pt x="2050793" y="298633"/>
                  </a:lnTo>
                  <a:lnTo>
                    <a:pt x="1670234" y="33298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5D3DD520-073D-46DB-9A2C-7A7CE83B3C0A}"/>
                </a:ext>
              </a:extLst>
            </p:cNvPr>
            <p:cNvSpPr/>
            <p:nvPr/>
          </p:nvSpPr>
          <p:spPr>
            <a:xfrm>
              <a:off x="4405313" y="3376613"/>
              <a:ext cx="517525" cy="1301750"/>
            </a:xfrm>
            <a:custGeom>
              <a:avLst/>
              <a:gdLst>
                <a:gd name="connsiteX0" fmla="*/ 242887 w 516731"/>
                <a:gd name="connsiteY0" fmla="*/ 716756 h 1302543"/>
                <a:gd name="connsiteX1" fmla="*/ 233362 w 516731"/>
                <a:gd name="connsiteY1" fmla="*/ 628650 h 1302543"/>
                <a:gd name="connsiteX2" fmla="*/ 219075 w 516731"/>
                <a:gd name="connsiteY2" fmla="*/ 514350 h 1302543"/>
                <a:gd name="connsiteX3" fmla="*/ 202406 w 516731"/>
                <a:gd name="connsiteY3" fmla="*/ 419100 h 1302543"/>
                <a:gd name="connsiteX4" fmla="*/ 188118 w 516731"/>
                <a:gd name="connsiteY4" fmla="*/ 328612 h 1302543"/>
                <a:gd name="connsiteX5" fmla="*/ 178593 w 516731"/>
                <a:gd name="connsiteY5" fmla="*/ 283368 h 1302543"/>
                <a:gd name="connsiteX6" fmla="*/ 169068 w 516731"/>
                <a:gd name="connsiteY6" fmla="*/ 245268 h 1302543"/>
                <a:gd name="connsiteX7" fmla="*/ 154781 w 516731"/>
                <a:gd name="connsiteY7" fmla="*/ 211931 h 1302543"/>
                <a:gd name="connsiteX8" fmla="*/ 142875 w 516731"/>
                <a:gd name="connsiteY8" fmla="*/ 190500 h 1302543"/>
                <a:gd name="connsiteX9" fmla="*/ 126206 w 516731"/>
                <a:gd name="connsiteY9" fmla="*/ 169068 h 1302543"/>
                <a:gd name="connsiteX10" fmla="*/ 102393 w 516731"/>
                <a:gd name="connsiteY10" fmla="*/ 138112 h 1302543"/>
                <a:gd name="connsiteX11" fmla="*/ 76200 w 516731"/>
                <a:gd name="connsiteY11" fmla="*/ 111918 h 1302543"/>
                <a:gd name="connsiteX12" fmla="*/ 35718 w 516731"/>
                <a:gd name="connsiteY12" fmla="*/ 80962 h 1302543"/>
                <a:gd name="connsiteX13" fmla="*/ 11906 w 516731"/>
                <a:gd name="connsiteY13" fmla="*/ 61912 h 1302543"/>
                <a:gd name="connsiteX14" fmla="*/ 0 w 516731"/>
                <a:gd name="connsiteY14" fmla="*/ 42862 h 1302543"/>
                <a:gd name="connsiteX15" fmla="*/ 0 w 516731"/>
                <a:gd name="connsiteY15" fmla="*/ 30956 h 1302543"/>
                <a:gd name="connsiteX16" fmla="*/ 0 w 516731"/>
                <a:gd name="connsiteY16" fmla="*/ 19050 h 1302543"/>
                <a:gd name="connsiteX17" fmla="*/ 21431 w 516731"/>
                <a:gd name="connsiteY17" fmla="*/ 11906 h 1302543"/>
                <a:gd name="connsiteX18" fmla="*/ 64293 w 516731"/>
                <a:gd name="connsiteY18" fmla="*/ 4762 h 1302543"/>
                <a:gd name="connsiteX19" fmla="*/ 135731 w 516731"/>
                <a:gd name="connsiteY19" fmla="*/ 0 h 1302543"/>
                <a:gd name="connsiteX20" fmla="*/ 188118 w 516731"/>
                <a:gd name="connsiteY20" fmla="*/ 4762 h 1302543"/>
                <a:gd name="connsiteX21" fmla="*/ 247650 w 516731"/>
                <a:gd name="connsiteY21" fmla="*/ 16668 h 1302543"/>
                <a:gd name="connsiteX22" fmla="*/ 290512 w 516731"/>
                <a:gd name="connsiteY22" fmla="*/ 28575 h 1302543"/>
                <a:gd name="connsiteX23" fmla="*/ 381000 w 516731"/>
                <a:gd name="connsiteY23" fmla="*/ 188118 h 1302543"/>
                <a:gd name="connsiteX24" fmla="*/ 407193 w 516731"/>
                <a:gd name="connsiteY24" fmla="*/ 366712 h 1302543"/>
                <a:gd name="connsiteX25" fmla="*/ 433387 w 516731"/>
                <a:gd name="connsiteY25" fmla="*/ 554831 h 1302543"/>
                <a:gd name="connsiteX26" fmla="*/ 464343 w 516731"/>
                <a:gd name="connsiteY26" fmla="*/ 795337 h 1302543"/>
                <a:gd name="connsiteX27" fmla="*/ 500062 w 516731"/>
                <a:gd name="connsiteY27" fmla="*/ 1064418 h 1302543"/>
                <a:gd name="connsiteX28" fmla="*/ 516731 w 516731"/>
                <a:gd name="connsiteY28" fmla="*/ 1193006 h 1302543"/>
                <a:gd name="connsiteX29" fmla="*/ 485775 w 516731"/>
                <a:gd name="connsiteY29" fmla="*/ 1257300 h 1302543"/>
                <a:gd name="connsiteX30" fmla="*/ 473868 w 516731"/>
                <a:gd name="connsiteY30" fmla="*/ 1281112 h 1302543"/>
                <a:gd name="connsiteX31" fmla="*/ 464343 w 516731"/>
                <a:gd name="connsiteY31" fmla="*/ 1290637 h 1302543"/>
                <a:gd name="connsiteX32" fmla="*/ 447675 w 516731"/>
                <a:gd name="connsiteY32" fmla="*/ 1300162 h 1302543"/>
                <a:gd name="connsiteX33" fmla="*/ 433387 w 516731"/>
                <a:gd name="connsiteY33" fmla="*/ 1302543 h 1302543"/>
                <a:gd name="connsiteX34" fmla="*/ 414337 w 516731"/>
                <a:gd name="connsiteY34" fmla="*/ 1302543 h 1302543"/>
                <a:gd name="connsiteX35" fmla="*/ 395287 w 516731"/>
                <a:gd name="connsiteY35" fmla="*/ 1293018 h 1302543"/>
                <a:gd name="connsiteX36" fmla="*/ 378618 w 516731"/>
                <a:gd name="connsiteY36" fmla="*/ 1276350 h 1302543"/>
                <a:gd name="connsiteX37" fmla="*/ 352425 w 516731"/>
                <a:gd name="connsiteY37" fmla="*/ 1243012 h 1302543"/>
                <a:gd name="connsiteX38" fmla="*/ 326231 w 516731"/>
                <a:gd name="connsiteY38" fmla="*/ 1200150 h 1302543"/>
                <a:gd name="connsiteX39" fmla="*/ 292893 w 516731"/>
                <a:gd name="connsiteY39" fmla="*/ 1128712 h 1302543"/>
                <a:gd name="connsiteX40" fmla="*/ 273843 w 516731"/>
                <a:gd name="connsiteY40" fmla="*/ 1059656 h 1302543"/>
                <a:gd name="connsiteX41" fmla="*/ 266700 w 516731"/>
                <a:gd name="connsiteY41" fmla="*/ 971550 h 1302543"/>
                <a:gd name="connsiteX42" fmla="*/ 242887 w 516731"/>
                <a:gd name="connsiteY42" fmla="*/ 716756 h 1302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16731" h="1302543">
                  <a:moveTo>
                    <a:pt x="242887" y="716756"/>
                  </a:moveTo>
                  <a:lnTo>
                    <a:pt x="233362" y="628650"/>
                  </a:lnTo>
                  <a:lnTo>
                    <a:pt x="219075" y="514350"/>
                  </a:lnTo>
                  <a:lnTo>
                    <a:pt x="202406" y="419100"/>
                  </a:lnTo>
                  <a:lnTo>
                    <a:pt x="188118" y="328612"/>
                  </a:lnTo>
                  <a:lnTo>
                    <a:pt x="178593" y="283368"/>
                  </a:lnTo>
                  <a:lnTo>
                    <a:pt x="169068" y="245268"/>
                  </a:lnTo>
                  <a:lnTo>
                    <a:pt x="154781" y="211931"/>
                  </a:lnTo>
                  <a:lnTo>
                    <a:pt x="142875" y="190500"/>
                  </a:lnTo>
                  <a:lnTo>
                    <a:pt x="126206" y="169068"/>
                  </a:lnTo>
                  <a:lnTo>
                    <a:pt x="102393" y="138112"/>
                  </a:lnTo>
                  <a:lnTo>
                    <a:pt x="76200" y="111918"/>
                  </a:lnTo>
                  <a:lnTo>
                    <a:pt x="35718" y="80962"/>
                  </a:lnTo>
                  <a:lnTo>
                    <a:pt x="11906" y="61912"/>
                  </a:lnTo>
                  <a:lnTo>
                    <a:pt x="0" y="42862"/>
                  </a:lnTo>
                  <a:lnTo>
                    <a:pt x="0" y="30956"/>
                  </a:lnTo>
                  <a:lnTo>
                    <a:pt x="0" y="19050"/>
                  </a:lnTo>
                  <a:lnTo>
                    <a:pt x="21431" y="11906"/>
                  </a:lnTo>
                  <a:lnTo>
                    <a:pt x="64293" y="4762"/>
                  </a:lnTo>
                  <a:lnTo>
                    <a:pt x="135731" y="0"/>
                  </a:lnTo>
                  <a:lnTo>
                    <a:pt x="188118" y="4762"/>
                  </a:lnTo>
                  <a:lnTo>
                    <a:pt x="247650" y="16668"/>
                  </a:lnTo>
                  <a:lnTo>
                    <a:pt x="290512" y="28575"/>
                  </a:lnTo>
                  <a:lnTo>
                    <a:pt x="381000" y="188118"/>
                  </a:lnTo>
                  <a:lnTo>
                    <a:pt x="407193" y="366712"/>
                  </a:lnTo>
                  <a:lnTo>
                    <a:pt x="433387" y="554831"/>
                  </a:lnTo>
                  <a:lnTo>
                    <a:pt x="464343" y="795337"/>
                  </a:lnTo>
                  <a:lnTo>
                    <a:pt x="500062" y="1064418"/>
                  </a:lnTo>
                  <a:lnTo>
                    <a:pt x="516731" y="1193006"/>
                  </a:lnTo>
                  <a:lnTo>
                    <a:pt x="485775" y="1257300"/>
                  </a:lnTo>
                  <a:lnTo>
                    <a:pt x="473868" y="1281112"/>
                  </a:lnTo>
                  <a:lnTo>
                    <a:pt x="464343" y="1290637"/>
                  </a:lnTo>
                  <a:lnTo>
                    <a:pt x="447675" y="1300162"/>
                  </a:lnTo>
                  <a:lnTo>
                    <a:pt x="433387" y="1302543"/>
                  </a:lnTo>
                  <a:lnTo>
                    <a:pt x="414337" y="1302543"/>
                  </a:lnTo>
                  <a:lnTo>
                    <a:pt x="395287" y="1293018"/>
                  </a:lnTo>
                  <a:lnTo>
                    <a:pt x="378618" y="1276350"/>
                  </a:lnTo>
                  <a:lnTo>
                    <a:pt x="352425" y="1243012"/>
                  </a:lnTo>
                  <a:lnTo>
                    <a:pt x="326231" y="1200150"/>
                  </a:lnTo>
                  <a:lnTo>
                    <a:pt x="292893" y="1128712"/>
                  </a:lnTo>
                  <a:lnTo>
                    <a:pt x="273843" y="1059656"/>
                  </a:lnTo>
                  <a:lnTo>
                    <a:pt x="266700" y="971550"/>
                  </a:lnTo>
                  <a:lnTo>
                    <a:pt x="242887" y="716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6A181A8B-9A90-492F-A10A-4686433F22D4}"/>
                </a:ext>
              </a:extLst>
            </p:cNvPr>
            <p:cNvSpPr/>
            <p:nvPr/>
          </p:nvSpPr>
          <p:spPr>
            <a:xfrm>
              <a:off x="4629150" y="3116263"/>
              <a:ext cx="2162175" cy="1322387"/>
            </a:xfrm>
            <a:custGeom>
              <a:avLst/>
              <a:gdLst>
                <a:gd name="connsiteX0" fmla="*/ 923925 w 2162175"/>
                <a:gd name="connsiteY0" fmla="*/ 333375 h 1321594"/>
                <a:gd name="connsiteX1" fmla="*/ 742950 w 2162175"/>
                <a:gd name="connsiteY1" fmla="*/ 359569 h 1321594"/>
                <a:gd name="connsiteX2" fmla="*/ 576263 w 2162175"/>
                <a:gd name="connsiteY2" fmla="*/ 388144 h 1321594"/>
                <a:gd name="connsiteX3" fmla="*/ 457200 w 2162175"/>
                <a:gd name="connsiteY3" fmla="*/ 409575 h 1321594"/>
                <a:gd name="connsiteX4" fmla="*/ 304800 w 2162175"/>
                <a:gd name="connsiteY4" fmla="*/ 438150 h 1321594"/>
                <a:gd name="connsiteX5" fmla="*/ 83344 w 2162175"/>
                <a:gd name="connsiteY5" fmla="*/ 483394 h 1321594"/>
                <a:gd name="connsiteX6" fmla="*/ 0 w 2162175"/>
                <a:gd name="connsiteY6" fmla="*/ 273844 h 1321594"/>
                <a:gd name="connsiteX7" fmla="*/ 69056 w 2162175"/>
                <a:gd name="connsiteY7" fmla="*/ 290513 h 1321594"/>
                <a:gd name="connsiteX8" fmla="*/ 176213 w 2162175"/>
                <a:gd name="connsiteY8" fmla="*/ 276225 h 1321594"/>
                <a:gd name="connsiteX9" fmla="*/ 564356 w 2162175"/>
                <a:gd name="connsiteY9" fmla="*/ 223838 h 1321594"/>
                <a:gd name="connsiteX10" fmla="*/ 931069 w 2162175"/>
                <a:gd name="connsiteY10" fmla="*/ 169069 h 1321594"/>
                <a:gd name="connsiteX11" fmla="*/ 1183481 w 2162175"/>
                <a:gd name="connsiteY11" fmla="*/ 130969 h 1321594"/>
                <a:gd name="connsiteX12" fmla="*/ 1473994 w 2162175"/>
                <a:gd name="connsiteY12" fmla="*/ 83344 h 1321594"/>
                <a:gd name="connsiteX13" fmla="*/ 1676400 w 2162175"/>
                <a:gd name="connsiteY13" fmla="*/ 50007 h 1321594"/>
                <a:gd name="connsiteX14" fmla="*/ 1702594 w 2162175"/>
                <a:gd name="connsiteY14" fmla="*/ 40482 h 1321594"/>
                <a:gd name="connsiteX15" fmla="*/ 1716881 w 2162175"/>
                <a:gd name="connsiteY15" fmla="*/ 23813 h 1321594"/>
                <a:gd name="connsiteX16" fmla="*/ 1735931 w 2162175"/>
                <a:gd name="connsiteY16" fmla="*/ 9525 h 1321594"/>
                <a:gd name="connsiteX17" fmla="*/ 1766888 w 2162175"/>
                <a:gd name="connsiteY17" fmla="*/ 0 h 1321594"/>
                <a:gd name="connsiteX18" fmla="*/ 1812131 w 2162175"/>
                <a:gd name="connsiteY18" fmla="*/ 0 h 1321594"/>
                <a:gd name="connsiteX19" fmla="*/ 1859756 w 2162175"/>
                <a:gd name="connsiteY19" fmla="*/ 11907 h 1321594"/>
                <a:gd name="connsiteX20" fmla="*/ 1931194 w 2162175"/>
                <a:gd name="connsiteY20" fmla="*/ 47625 h 1321594"/>
                <a:gd name="connsiteX21" fmla="*/ 2062163 w 2162175"/>
                <a:gd name="connsiteY21" fmla="*/ 116682 h 1321594"/>
                <a:gd name="connsiteX22" fmla="*/ 2112169 w 2162175"/>
                <a:gd name="connsiteY22" fmla="*/ 150019 h 1321594"/>
                <a:gd name="connsiteX23" fmla="*/ 2150269 w 2162175"/>
                <a:gd name="connsiteY23" fmla="*/ 176213 h 1321594"/>
                <a:gd name="connsiteX24" fmla="*/ 2157413 w 2162175"/>
                <a:gd name="connsiteY24" fmla="*/ 185738 h 1321594"/>
                <a:gd name="connsiteX25" fmla="*/ 2162175 w 2162175"/>
                <a:gd name="connsiteY25" fmla="*/ 200025 h 1321594"/>
                <a:gd name="connsiteX26" fmla="*/ 2162175 w 2162175"/>
                <a:gd name="connsiteY26" fmla="*/ 221457 h 1321594"/>
                <a:gd name="connsiteX27" fmla="*/ 2150269 w 2162175"/>
                <a:gd name="connsiteY27" fmla="*/ 247650 h 1321594"/>
                <a:gd name="connsiteX28" fmla="*/ 2126456 w 2162175"/>
                <a:gd name="connsiteY28" fmla="*/ 283369 h 1321594"/>
                <a:gd name="connsiteX29" fmla="*/ 2090738 w 2162175"/>
                <a:gd name="connsiteY29" fmla="*/ 323850 h 1321594"/>
                <a:gd name="connsiteX30" fmla="*/ 2081213 w 2162175"/>
                <a:gd name="connsiteY30" fmla="*/ 338138 h 1321594"/>
                <a:gd name="connsiteX31" fmla="*/ 2047875 w 2162175"/>
                <a:gd name="connsiteY31" fmla="*/ 533400 h 1321594"/>
                <a:gd name="connsiteX32" fmla="*/ 1964531 w 2162175"/>
                <a:gd name="connsiteY32" fmla="*/ 997744 h 1321594"/>
                <a:gd name="connsiteX33" fmla="*/ 1945481 w 2162175"/>
                <a:gd name="connsiteY33" fmla="*/ 1109663 h 1321594"/>
                <a:gd name="connsiteX34" fmla="*/ 1921669 w 2162175"/>
                <a:gd name="connsiteY34" fmla="*/ 1235869 h 1321594"/>
                <a:gd name="connsiteX35" fmla="*/ 1907381 w 2162175"/>
                <a:gd name="connsiteY35" fmla="*/ 1278732 h 1321594"/>
                <a:gd name="connsiteX36" fmla="*/ 1895475 w 2162175"/>
                <a:gd name="connsiteY36" fmla="*/ 1302544 h 1321594"/>
                <a:gd name="connsiteX37" fmla="*/ 1878806 w 2162175"/>
                <a:gd name="connsiteY37" fmla="*/ 1316832 h 1321594"/>
                <a:gd name="connsiteX38" fmla="*/ 1859756 w 2162175"/>
                <a:gd name="connsiteY38" fmla="*/ 1321594 h 1321594"/>
                <a:gd name="connsiteX39" fmla="*/ 1843088 w 2162175"/>
                <a:gd name="connsiteY39" fmla="*/ 1321594 h 1321594"/>
                <a:gd name="connsiteX40" fmla="*/ 1802606 w 2162175"/>
                <a:gd name="connsiteY40" fmla="*/ 1316832 h 1321594"/>
                <a:gd name="connsiteX41" fmla="*/ 1697831 w 2162175"/>
                <a:gd name="connsiteY41" fmla="*/ 1138238 h 1321594"/>
                <a:gd name="connsiteX42" fmla="*/ 1714500 w 2162175"/>
                <a:gd name="connsiteY42" fmla="*/ 995363 h 1321594"/>
                <a:gd name="connsiteX43" fmla="*/ 1747838 w 2162175"/>
                <a:gd name="connsiteY43" fmla="*/ 738188 h 1321594"/>
                <a:gd name="connsiteX44" fmla="*/ 1766888 w 2162175"/>
                <a:gd name="connsiteY44" fmla="*/ 604838 h 1321594"/>
                <a:gd name="connsiteX45" fmla="*/ 1766888 w 2162175"/>
                <a:gd name="connsiteY45" fmla="*/ 304800 h 1321594"/>
                <a:gd name="connsiteX46" fmla="*/ 1764506 w 2162175"/>
                <a:gd name="connsiteY46" fmla="*/ 285750 h 1321594"/>
                <a:gd name="connsiteX47" fmla="*/ 1745456 w 2162175"/>
                <a:gd name="connsiteY47" fmla="*/ 269082 h 1321594"/>
                <a:gd name="connsiteX48" fmla="*/ 1728788 w 2162175"/>
                <a:gd name="connsiteY48" fmla="*/ 259557 h 1321594"/>
                <a:gd name="connsiteX49" fmla="*/ 1709738 w 2162175"/>
                <a:gd name="connsiteY49" fmla="*/ 252413 h 1321594"/>
                <a:gd name="connsiteX50" fmla="*/ 1681163 w 2162175"/>
                <a:gd name="connsiteY50" fmla="*/ 247650 h 1321594"/>
                <a:gd name="connsiteX51" fmla="*/ 1614488 w 2162175"/>
                <a:gd name="connsiteY51" fmla="*/ 252413 h 1321594"/>
                <a:gd name="connsiteX52" fmla="*/ 1454944 w 2162175"/>
                <a:gd name="connsiteY52" fmla="*/ 266700 h 1321594"/>
                <a:gd name="connsiteX53" fmla="*/ 1290638 w 2162175"/>
                <a:gd name="connsiteY53" fmla="*/ 285750 h 1321594"/>
                <a:gd name="connsiteX54" fmla="*/ 1131094 w 2162175"/>
                <a:gd name="connsiteY54" fmla="*/ 304800 h 1321594"/>
                <a:gd name="connsiteX55" fmla="*/ 923925 w 2162175"/>
                <a:gd name="connsiteY55" fmla="*/ 333375 h 1321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162175" h="1321594">
                  <a:moveTo>
                    <a:pt x="923925" y="333375"/>
                  </a:moveTo>
                  <a:lnTo>
                    <a:pt x="742950" y="359569"/>
                  </a:lnTo>
                  <a:lnTo>
                    <a:pt x="576263" y="388144"/>
                  </a:lnTo>
                  <a:lnTo>
                    <a:pt x="457200" y="409575"/>
                  </a:lnTo>
                  <a:lnTo>
                    <a:pt x="304800" y="438150"/>
                  </a:lnTo>
                  <a:lnTo>
                    <a:pt x="83344" y="483394"/>
                  </a:lnTo>
                  <a:lnTo>
                    <a:pt x="0" y="273844"/>
                  </a:lnTo>
                  <a:lnTo>
                    <a:pt x="69056" y="290513"/>
                  </a:lnTo>
                  <a:lnTo>
                    <a:pt x="176213" y="276225"/>
                  </a:lnTo>
                  <a:lnTo>
                    <a:pt x="564356" y="223838"/>
                  </a:lnTo>
                  <a:lnTo>
                    <a:pt x="931069" y="169069"/>
                  </a:lnTo>
                  <a:lnTo>
                    <a:pt x="1183481" y="130969"/>
                  </a:lnTo>
                  <a:lnTo>
                    <a:pt x="1473994" y="83344"/>
                  </a:lnTo>
                  <a:lnTo>
                    <a:pt x="1676400" y="50007"/>
                  </a:lnTo>
                  <a:lnTo>
                    <a:pt x="1702594" y="40482"/>
                  </a:lnTo>
                  <a:lnTo>
                    <a:pt x="1716881" y="23813"/>
                  </a:lnTo>
                  <a:lnTo>
                    <a:pt x="1735931" y="9525"/>
                  </a:lnTo>
                  <a:lnTo>
                    <a:pt x="1766888" y="0"/>
                  </a:lnTo>
                  <a:lnTo>
                    <a:pt x="1812131" y="0"/>
                  </a:lnTo>
                  <a:lnTo>
                    <a:pt x="1859756" y="11907"/>
                  </a:lnTo>
                  <a:lnTo>
                    <a:pt x="1931194" y="47625"/>
                  </a:lnTo>
                  <a:lnTo>
                    <a:pt x="2062163" y="116682"/>
                  </a:lnTo>
                  <a:lnTo>
                    <a:pt x="2112169" y="150019"/>
                  </a:lnTo>
                  <a:lnTo>
                    <a:pt x="2150269" y="176213"/>
                  </a:lnTo>
                  <a:lnTo>
                    <a:pt x="2157413" y="185738"/>
                  </a:lnTo>
                  <a:lnTo>
                    <a:pt x="2162175" y="200025"/>
                  </a:lnTo>
                  <a:lnTo>
                    <a:pt x="2162175" y="221457"/>
                  </a:lnTo>
                  <a:lnTo>
                    <a:pt x="2150269" y="247650"/>
                  </a:lnTo>
                  <a:lnTo>
                    <a:pt x="2126456" y="283369"/>
                  </a:lnTo>
                  <a:lnTo>
                    <a:pt x="2090738" y="323850"/>
                  </a:lnTo>
                  <a:lnTo>
                    <a:pt x="2081213" y="338138"/>
                  </a:lnTo>
                  <a:lnTo>
                    <a:pt x="2047875" y="533400"/>
                  </a:lnTo>
                  <a:lnTo>
                    <a:pt x="1964531" y="997744"/>
                  </a:lnTo>
                  <a:lnTo>
                    <a:pt x="1945481" y="1109663"/>
                  </a:lnTo>
                  <a:lnTo>
                    <a:pt x="1921669" y="1235869"/>
                  </a:lnTo>
                  <a:lnTo>
                    <a:pt x="1907381" y="1278732"/>
                  </a:lnTo>
                  <a:lnTo>
                    <a:pt x="1895475" y="1302544"/>
                  </a:lnTo>
                  <a:lnTo>
                    <a:pt x="1878806" y="1316832"/>
                  </a:lnTo>
                  <a:lnTo>
                    <a:pt x="1859756" y="1321594"/>
                  </a:lnTo>
                  <a:lnTo>
                    <a:pt x="1843088" y="1321594"/>
                  </a:lnTo>
                  <a:lnTo>
                    <a:pt x="1802606" y="1316832"/>
                  </a:lnTo>
                  <a:lnTo>
                    <a:pt x="1697831" y="1138238"/>
                  </a:lnTo>
                  <a:lnTo>
                    <a:pt x="1714500" y="995363"/>
                  </a:lnTo>
                  <a:lnTo>
                    <a:pt x="1747838" y="738188"/>
                  </a:lnTo>
                  <a:lnTo>
                    <a:pt x="1766888" y="604838"/>
                  </a:lnTo>
                  <a:lnTo>
                    <a:pt x="1766888" y="304800"/>
                  </a:lnTo>
                  <a:lnTo>
                    <a:pt x="1764506" y="285750"/>
                  </a:lnTo>
                  <a:lnTo>
                    <a:pt x="1745456" y="269082"/>
                  </a:lnTo>
                  <a:lnTo>
                    <a:pt x="1728788" y="259557"/>
                  </a:lnTo>
                  <a:lnTo>
                    <a:pt x="1709738" y="252413"/>
                  </a:lnTo>
                  <a:lnTo>
                    <a:pt x="1681163" y="247650"/>
                  </a:lnTo>
                  <a:lnTo>
                    <a:pt x="1614488" y="252413"/>
                  </a:lnTo>
                  <a:lnTo>
                    <a:pt x="1454944" y="266700"/>
                  </a:lnTo>
                  <a:lnTo>
                    <a:pt x="1290638" y="285750"/>
                  </a:lnTo>
                  <a:lnTo>
                    <a:pt x="1131094" y="304800"/>
                  </a:lnTo>
                  <a:lnTo>
                    <a:pt x="923925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2DCB1770-403D-49B1-9E7D-187C101CD5D2}"/>
                </a:ext>
              </a:extLst>
            </p:cNvPr>
            <p:cNvSpPr/>
            <p:nvPr/>
          </p:nvSpPr>
          <p:spPr>
            <a:xfrm>
              <a:off x="4746625" y="3697288"/>
              <a:ext cx="1711325" cy="396875"/>
            </a:xfrm>
            <a:custGeom>
              <a:avLst/>
              <a:gdLst>
                <a:gd name="connsiteX0" fmla="*/ 757238 w 1712119"/>
                <a:gd name="connsiteY0" fmla="*/ 80963 h 395288"/>
                <a:gd name="connsiteX1" fmla="*/ 588169 w 1712119"/>
                <a:gd name="connsiteY1" fmla="*/ 107157 h 395288"/>
                <a:gd name="connsiteX2" fmla="*/ 445294 w 1712119"/>
                <a:gd name="connsiteY2" fmla="*/ 130969 h 395288"/>
                <a:gd name="connsiteX3" fmla="*/ 238125 w 1712119"/>
                <a:gd name="connsiteY3" fmla="*/ 169069 h 395288"/>
                <a:gd name="connsiteX4" fmla="*/ 0 w 1712119"/>
                <a:gd name="connsiteY4" fmla="*/ 219075 h 395288"/>
                <a:gd name="connsiteX5" fmla="*/ 33338 w 1712119"/>
                <a:gd name="connsiteY5" fmla="*/ 395288 h 395288"/>
                <a:gd name="connsiteX6" fmla="*/ 228600 w 1712119"/>
                <a:gd name="connsiteY6" fmla="*/ 350044 h 395288"/>
                <a:gd name="connsiteX7" fmla="*/ 445294 w 1712119"/>
                <a:gd name="connsiteY7" fmla="*/ 304800 h 395288"/>
                <a:gd name="connsiteX8" fmla="*/ 652463 w 1712119"/>
                <a:gd name="connsiteY8" fmla="*/ 264319 h 395288"/>
                <a:gd name="connsiteX9" fmla="*/ 845344 w 1712119"/>
                <a:gd name="connsiteY9" fmla="*/ 233363 h 395288"/>
                <a:gd name="connsiteX10" fmla="*/ 1059657 w 1712119"/>
                <a:gd name="connsiteY10" fmla="*/ 207169 h 395288"/>
                <a:gd name="connsiteX11" fmla="*/ 1240632 w 1712119"/>
                <a:gd name="connsiteY11" fmla="*/ 190500 h 395288"/>
                <a:gd name="connsiteX12" fmla="*/ 1419225 w 1712119"/>
                <a:gd name="connsiteY12" fmla="*/ 180975 h 395288"/>
                <a:gd name="connsiteX13" fmla="*/ 1600200 w 1712119"/>
                <a:gd name="connsiteY13" fmla="*/ 176213 h 395288"/>
                <a:gd name="connsiteX14" fmla="*/ 1709738 w 1712119"/>
                <a:gd name="connsiteY14" fmla="*/ 183357 h 395288"/>
                <a:gd name="connsiteX15" fmla="*/ 1712119 w 1712119"/>
                <a:gd name="connsiteY15" fmla="*/ 0 h 395288"/>
                <a:gd name="connsiteX16" fmla="*/ 1590675 w 1712119"/>
                <a:gd name="connsiteY16" fmla="*/ 4763 h 395288"/>
                <a:gd name="connsiteX17" fmla="*/ 1462088 w 1712119"/>
                <a:gd name="connsiteY17" fmla="*/ 9525 h 395288"/>
                <a:gd name="connsiteX18" fmla="*/ 1340644 w 1712119"/>
                <a:gd name="connsiteY18" fmla="*/ 16669 h 395288"/>
                <a:gd name="connsiteX19" fmla="*/ 1181100 w 1712119"/>
                <a:gd name="connsiteY19" fmla="*/ 28575 h 395288"/>
                <a:gd name="connsiteX20" fmla="*/ 1038225 w 1712119"/>
                <a:gd name="connsiteY20" fmla="*/ 42863 h 395288"/>
                <a:gd name="connsiteX21" fmla="*/ 757238 w 1712119"/>
                <a:gd name="connsiteY21" fmla="*/ 80963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2119" h="395288">
                  <a:moveTo>
                    <a:pt x="757238" y="80963"/>
                  </a:moveTo>
                  <a:lnTo>
                    <a:pt x="588169" y="107157"/>
                  </a:lnTo>
                  <a:lnTo>
                    <a:pt x="445294" y="130969"/>
                  </a:lnTo>
                  <a:lnTo>
                    <a:pt x="238125" y="169069"/>
                  </a:lnTo>
                  <a:lnTo>
                    <a:pt x="0" y="219075"/>
                  </a:lnTo>
                  <a:lnTo>
                    <a:pt x="33338" y="395288"/>
                  </a:lnTo>
                  <a:lnTo>
                    <a:pt x="228600" y="350044"/>
                  </a:lnTo>
                  <a:lnTo>
                    <a:pt x="445294" y="304800"/>
                  </a:lnTo>
                  <a:lnTo>
                    <a:pt x="652463" y="264319"/>
                  </a:lnTo>
                  <a:lnTo>
                    <a:pt x="845344" y="233363"/>
                  </a:lnTo>
                  <a:lnTo>
                    <a:pt x="1059657" y="207169"/>
                  </a:lnTo>
                  <a:lnTo>
                    <a:pt x="1240632" y="190500"/>
                  </a:lnTo>
                  <a:lnTo>
                    <a:pt x="1419225" y="180975"/>
                  </a:lnTo>
                  <a:lnTo>
                    <a:pt x="1600200" y="176213"/>
                  </a:lnTo>
                  <a:lnTo>
                    <a:pt x="1709738" y="183357"/>
                  </a:lnTo>
                  <a:cubicBezTo>
                    <a:pt x="1710532" y="122238"/>
                    <a:pt x="1711325" y="61119"/>
                    <a:pt x="1712119" y="0"/>
                  </a:cubicBezTo>
                  <a:lnTo>
                    <a:pt x="1590675" y="4763"/>
                  </a:lnTo>
                  <a:lnTo>
                    <a:pt x="1462088" y="9525"/>
                  </a:lnTo>
                  <a:lnTo>
                    <a:pt x="1340644" y="16669"/>
                  </a:lnTo>
                  <a:lnTo>
                    <a:pt x="1181100" y="28575"/>
                  </a:lnTo>
                  <a:lnTo>
                    <a:pt x="1038225" y="42863"/>
                  </a:lnTo>
                  <a:lnTo>
                    <a:pt x="757238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4F0B229F-ACF9-4AC9-8442-8AE3EBDEDA09}"/>
                </a:ext>
              </a:extLst>
            </p:cNvPr>
            <p:cNvSpPr/>
            <p:nvPr/>
          </p:nvSpPr>
          <p:spPr>
            <a:xfrm>
              <a:off x="4829175" y="4233863"/>
              <a:ext cx="1652588" cy="349250"/>
            </a:xfrm>
            <a:custGeom>
              <a:avLst/>
              <a:gdLst>
                <a:gd name="connsiteX0" fmla="*/ 428625 w 1652588"/>
                <a:gd name="connsiteY0" fmla="*/ 285750 h 350043"/>
                <a:gd name="connsiteX1" fmla="*/ 211931 w 1652588"/>
                <a:gd name="connsiteY1" fmla="*/ 316706 h 350043"/>
                <a:gd name="connsiteX2" fmla="*/ 16669 w 1652588"/>
                <a:gd name="connsiteY2" fmla="*/ 350043 h 350043"/>
                <a:gd name="connsiteX3" fmla="*/ 0 w 1652588"/>
                <a:gd name="connsiteY3" fmla="*/ 195262 h 350043"/>
                <a:gd name="connsiteX4" fmla="*/ 159544 w 1652588"/>
                <a:gd name="connsiteY4" fmla="*/ 161925 h 350043"/>
                <a:gd name="connsiteX5" fmla="*/ 352425 w 1652588"/>
                <a:gd name="connsiteY5" fmla="*/ 123825 h 350043"/>
                <a:gd name="connsiteX6" fmla="*/ 609600 w 1652588"/>
                <a:gd name="connsiteY6" fmla="*/ 78581 h 350043"/>
                <a:gd name="connsiteX7" fmla="*/ 835819 w 1652588"/>
                <a:gd name="connsiteY7" fmla="*/ 45243 h 350043"/>
                <a:gd name="connsiteX8" fmla="*/ 1042988 w 1652588"/>
                <a:gd name="connsiteY8" fmla="*/ 23812 h 350043"/>
                <a:gd name="connsiteX9" fmla="*/ 1214438 w 1652588"/>
                <a:gd name="connsiteY9" fmla="*/ 9525 h 350043"/>
                <a:gd name="connsiteX10" fmla="*/ 1402556 w 1652588"/>
                <a:gd name="connsiteY10" fmla="*/ 2381 h 350043"/>
                <a:gd name="connsiteX11" fmla="*/ 1614488 w 1652588"/>
                <a:gd name="connsiteY11" fmla="*/ 0 h 350043"/>
                <a:gd name="connsiteX12" fmla="*/ 1652588 w 1652588"/>
                <a:gd name="connsiteY12" fmla="*/ 202406 h 350043"/>
                <a:gd name="connsiteX13" fmla="*/ 1604963 w 1652588"/>
                <a:gd name="connsiteY13" fmla="*/ 200025 h 350043"/>
                <a:gd name="connsiteX14" fmla="*/ 1571625 w 1652588"/>
                <a:gd name="connsiteY14" fmla="*/ 197643 h 350043"/>
                <a:gd name="connsiteX15" fmla="*/ 1481138 w 1652588"/>
                <a:gd name="connsiteY15" fmla="*/ 185737 h 350043"/>
                <a:gd name="connsiteX16" fmla="*/ 1431131 w 1652588"/>
                <a:gd name="connsiteY16" fmla="*/ 178593 h 350043"/>
                <a:gd name="connsiteX17" fmla="*/ 1373981 w 1652588"/>
                <a:gd name="connsiteY17" fmla="*/ 178593 h 350043"/>
                <a:gd name="connsiteX18" fmla="*/ 1266825 w 1652588"/>
                <a:gd name="connsiteY18" fmla="*/ 185737 h 350043"/>
                <a:gd name="connsiteX19" fmla="*/ 1135856 w 1652588"/>
                <a:gd name="connsiteY19" fmla="*/ 197643 h 350043"/>
                <a:gd name="connsiteX20" fmla="*/ 964406 w 1652588"/>
                <a:gd name="connsiteY20" fmla="*/ 216693 h 350043"/>
                <a:gd name="connsiteX21" fmla="*/ 773906 w 1652588"/>
                <a:gd name="connsiteY21" fmla="*/ 240506 h 350043"/>
                <a:gd name="connsiteX22" fmla="*/ 526256 w 1652588"/>
                <a:gd name="connsiteY22" fmla="*/ 271462 h 350043"/>
                <a:gd name="connsiteX23" fmla="*/ 428625 w 1652588"/>
                <a:gd name="connsiteY23" fmla="*/ 285750 h 350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52588" h="350043">
                  <a:moveTo>
                    <a:pt x="428625" y="285750"/>
                  </a:moveTo>
                  <a:lnTo>
                    <a:pt x="211931" y="316706"/>
                  </a:lnTo>
                  <a:lnTo>
                    <a:pt x="16669" y="350043"/>
                  </a:lnTo>
                  <a:lnTo>
                    <a:pt x="0" y="195262"/>
                  </a:lnTo>
                  <a:lnTo>
                    <a:pt x="159544" y="161925"/>
                  </a:lnTo>
                  <a:lnTo>
                    <a:pt x="352425" y="123825"/>
                  </a:lnTo>
                  <a:lnTo>
                    <a:pt x="609600" y="78581"/>
                  </a:lnTo>
                  <a:lnTo>
                    <a:pt x="835819" y="45243"/>
                  </a:lnTo>
                  <a:lnTo>
                    <a:pt x="1042988" y="23812"/>
                  </a:lnTo>
                  <a:lnTo>
                    <a:pt x="1214438" y="9525"/>
                  </a:lnTo>
                  <a:lnTo>
                    <a:pt x="1402556" y="2381"/>
                  </a:lnTo>
                  <a:lnTo>
                    <a:pt x="1614488" y="0"/>
                  </a:lnTo>
                  <a:lnTo>
                    <a:pt x="1652588" y="202406"/>
                  </a:lnTo>
                  <a:lnTo>
                    <a:pt x="1604963" y="200025"/>
                  </a:lnTo>
                  <a:lnTo>
                    <a:pt x="1571625" y="197643"/>
                  </a:lnTo>
                  <a:lnTo>
                    <a:pt x="1481138" y="185737"/>
                  </a:lnTo>
                  <a:lnTo>
                    <a:pt x="1431131" y="178593"/>
                  </a:lnTo>
                  <a:lnTo>
                    <a:pt x="1373981" y="178593"/>
                  </a:lnTo>
                  <a:lnTo>
                    <a:pt x="1266825" y="185737"/>
                  </a:lnTo>
                  <a:lnTo>
                    <a:pt x="1135856" y="197643"/>
                  </a:lnTo>
                  <a:lnTo>
                    <a:pt x="964406" y="216693"/>
                  </a:lnTo>
                  <a:lnTo>
                    <a:pt x="773906" y="240506"/>
                  </a:lnTo>
                  <a:lnTo>
                    <a:pt x="526256" y="271462"/>
                  </a:lnTo>
                  <a:lnTo>
                    <a:pt x="428625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BA14DC29-DA78-4ED6-A61B-AB79D7A877D7}"/>
                </a:ext>
              </a:extLst>
            </p:cNvPr>
            <p:cNvSpPr/>
            <p:nvPr/>
          </p:nvSpPr>
          <p:spPr>
            <a:xfrm>
              <a:off x="3770313" y="4702175"/>
              <a:ext cx="3562350" cy="558800"/>
            </a:xfrm>
            <a:custGeom>
              <a:avLst/>
              <a:gdLst>
                <a:gd name="connsiteX0" fmla="*/ 1413426 w 3562410"/>
                <a:gd name="connsiteY0" fmla="*/ 184611 h 559602"/>
                <a:gd name="connsiteX1" fmla="*/ 1185547 w 3562410"/>
                <a:gd name="connsiteY1" fmla="*/ 216341 h 559602"/>
                <a:gd name="connsiteX2" fmla="*/ 876901 w 3562410"/>
                <a:gd name="connsiteY2" fmla="*/ 256725 h 559602"/>
                <a:gd name="connsiteX3" fmla="*/ 677868 w 3562410"/>
                <a:gd name="connsiteY3" fmla="*/ 282686 h 559602"/>
                <a:gd name="connsiteX4" fmla="*/ 594216 w 3562410"/>
                <a:gd name="connsiteY4" fmla="*/ 294224 h 559602"/>
                <a:gd name="connsiteX5" fmla="*/ 548063 w 3562410"/>
                <a:gd name="connsiteY5" fmla="*/ 299993 h 559602"/>
                <a:gd name="connsiteX6" fmla="*/ 499026 w 3562410"/>
                <a:gd name="connsiteY6" fmla="*/ 302877 h 559602"/>
                <a:gd name="connsiteX7" fmla="*/ 441335 w 3562410"/>
                <a:gd name="connsiteY7" fmla="*/ 299993 h 559602"/>
                <a:gd name="connsiteX8" fmla="*/ 357683 w 3562410"/>
                <a:gd name="connsiteY8" fmla="*/ 291339 h 559602"/>
                <a:gd name="connsiteX9" fmla="*/ 285570 w 3562410"/>
                <a:gd name="connsiteY9" fmla="*/ 276917 h 559602"/>
                <a:gd name="connsiteX10" fmla="*/ 196149 w 3562410"/>
                <a:gd name="connsiteY10" fmla="*/ 250956 h 559602"/>
                <a:gd name="connsiteX11" fmla="*/ 86536 w 3562410"/>
                <a:gd name="connsiteY11" fmla="*/ 210572 h 559602"/>
                <a:gd name="connsiteX12" fmla="*/ 37499 w 3562410"/>
                <a:gd name="connsiteY12" fmla="*/ 190380 h 559602"/>
                <a:gd name="connsiteX13" fmla="*/ 23077 w 3562410"/>
                <a:gd name="connsiteY13" fmla="*/ 190380 h 559602"/>
                <a:gd name="connsiteX14" fmla="*/ 5769 w 3562410"/>
                <a:gd name="connsiteY14" fmla="*/ 193265 h 559602"/>
                <a:gd name="connsiteX15" fmla="*/ 0 w 3562410"/>
                <a:gd name="connsiteY15" fmla="*/ 207687 h 559602"/>
                <a:gd name="connsiteX16" fmla="*/ 11538 w 3562410"/>
                <a:gd name="connsiteY16" fmla="*/ 236533 h 559602"/>
                <a:gd name="connsiteX17" fmla="*/ 31730 w 3562410"/>
                <a:gd name="connsiteY17" fmla="*/ 256725 h 559602"/>
                <a:gd name="connsiteX18" fmla="*/ 95190 w 3562410"/>
                <a:gd name="connsiteY18" fmla="*/ 305762 h 559602"/>
                <a:gd name="connsiteX19" fmla="*/ 187495 w 3562410"/>
                <a:gd name="connsiteY19" fmla="*/ 372106 h 559602"/>
                <a:gd name="connsiteX20" fmla="*/ 288454 w 3562410"/>
                <a:gd name="connsiteY20" fmla="*/ 441335 h 559602"/>
                <a:gd name="connsiteX21" fmla="*/ 349030 w 3562410"/>
                <a:gd name="connsiteY21" fmla="*/ 475950 h 559602"/>
                <a:gd name="connsiteX22" fmla="*/ 426912 w 3562410"/>
                <a:gd name="connsiteY22" fmla="*/ 516334 h 559602"/>
                <a:gd name="connsiteX23" fmla="*/ 487488 w 3562410"/>
                <a:gd name="connsiteY23" fmla="*/ 539410 h 559602"/>
                <a:gd name="connsiteX24" fmla="*/ 542294 w 3562410"/>
                <a:gd name="connsiteY24" fmla="*/ 556717 h 559602"/>
                <a:gd name="connsiteX25" fmla="*/ 574024 w 3562410"/>
                <a:gd name="connsiteY25" fmla="*/ 559602 h 559602"/>
                <a:gd name="connsiteX26" fmla="*/ 660560 w 3562410"/>
                <a:gd name="connsiteY26" fmla="*/ 527872 h 559602"/>
                <a:gd name="connsiteX27" fmla="*/ 744212 w 3562410"/>
                <a:gd name="connsiteY27" fmla="*/ 501911 h 559602"/>
                <a:gd name="connsiteX28" fmla="*/ 876901 w 3562410"/>
                <a:gd name="connsiteY28" fmla="*/ 467296 h 559602"/>
                <a:gd name="connsiteX29" fmla="*/ 1029782 w 3562410"/>
                <a:gd name="connsiteY29" fmla="*/ 432682 h 559602"/>
                <a:gd name="connsiteX30" fmla="*/ 1174009 w 3562410"/>
                <a:gd name="connsiteY30" fmla="*/ 406721 h 559602"/>
                <a:gd name="connsiteX31" fmla="*/ 1375927 w 3562410"/>
                <a:gd name="connsiteY31" fmla="*/ 374991 h 559602"/>
                <a:gd name="connsiteX32" fmla="*/ 1549000 w 3562410"/>
                <a:gd name="connsiteY32" fmla="*/ 351915 h 559602"/>
                <a:gd name="connsiteX33" fmla="*/ 1779763 w 3562410"/>
                <a:gd name="connsiteY33" fmla="*/ 331723 h 559602"/>
                <a:gd name="connsiteX34" fmla="*/ 1978796 w 3562410"/>
                <a:gd name="connsiteY34" fmla="*/ 337492 h 559602"/>
                <a:gd name="connsiteX35" fmla="*/ 2123024 w 3562410"/>
                <a:gd name="connsiteY35" fmla="*/ 320185 h 559602"/>
                <a:gd name="connsiteX36" fmla="*/ 2316288 w 3562410"/>
                <a:gd name="connsiteY36" fmla="*/ 302877 h 559602"/>
                <a:gd name="connsiteX37" fmla="*/ 2549936 w 3562410"/>
                <a:gd name="connsiteY37" fmla="*/ 294224 h 559602"/>
                <a:gd name="connsiteX38" fmla="*/ 2616280 w 3562410"/>
                <a:gd name="connsiteY38" fmla="*/ 291339 h 559602"/>
                <a:gd name="connsiteX39" fmla="*/ 2812429 w 3562410"/>
                <a:gd name="connsiteY39" fmla="*/ 291339 h 559602"/>
                <a:gd name="connsiteX40" fmla="*/ 3072038 w 3562410"/>
                <a:gd name="connsiteY40" fmla="*/ 288455 h 559602"/>
                <a:gd name="connsiteX41" fmla="*/ 3308571 w 3562410"/>
                <a:gd name="connsiteY41" fmla="*/ 288455 h 559602"/>
                <a:gd name="connsiteX42" fmla="*/ 3490297 w 3562410"/>
                <a:gd name="connsiteY42" fmla="*/ 288455 h 559602"/>
                <a:gd name="connsiteX43" fmla="*/ 3513373 w 3562410"/>
                <a:gd name="connsiteY43" fmla="*/ 285570 h 559602"/>
                <a:gd name="connsiteX44" fmla="*/ 3536449 w 3562410"/>
                <a:gd name="connsiteY44" fmla="*/ 274032 h 559602"/>
                <a:gd name="connsiteX45" fmla="*/ 3553757 w 3562410"/>
                <a:gd name="connsiteY45" fmla="*/ 259609 h 559602"/>
                <a:gd name="connsiteX46" fmla="*/ 3559526 w 3562410"/>
                <a:gd name="connsiteY46" fmla="*/ 242302 h 559602"/>
                <a:gd name="connsiteX47" fmla="*/ 3562410 w 3562410"/>
                <a:gd name="connsiteY47" fmla="*/ 224995 h 559602"/>
                <a:gd name="connsiteX48" fmla="*/ 3559526 w 3562410"/>
                <a:gd name="connsiteY48" fmla="*/ 207687 h 559602"/>
                <a:gd name="connsiteX49" fmla="*/ 3553757 w 3562410"/>
                <a:gd name="connsiteY49" fmla="*/ 181727 h 559602"/>
                <a:gd name="connsiteX50" fmla="*/ 3545103 w 3562410"/>
                <a:gd name="connsiteY50" fmla="*/ 164419 h 559602"/>
                <a:gd name="connsiteX51" fmla="*/ 3536449 w 3562410"/>
                <a:gd name="connsiteY51" fmla="*/ 149997 h 559602"/>
                <a:gd name="connsiteX52" fmla="*/ 3524911 w 3562410"/>
                <a:gd name="connsiteY52" fmla="*/ 138458 h 559602"/>
                <a:gd name="connsiteX53" fmla="*/ 3504719 w 3562410"/>
                <a:gd name="connsiteY53" fmla="*/ 124036 h 559602"/>
                <a:gd name="connsiteX54" fmla="*/ 3464336 w 3562410"/>
                <a:gd name="connsiteY54" fmla="*/ 100959 h 559602"/>
                <a:gd name="connsiteX55" fmla="*/ 3412414 w 3562410"/>
                <a:gd name="connsiteY55" fmla="*/ 77883 h 559602"/>
                <a:gd name="connsiteX56" fmla="*/ 3343185 w 3562410"/>
                <a:gd name="connsiteY56" fmla="*/ 54807 h 559602"/>
                <a:gd name="connsiteX57" fmla="*/ 3224919 w 3562410"/>
                <a:gd name="connsiteY57" fmla="*/ 28846 h 559602"/>
                <a:gd name="connsiteX58" fmla="*/ 3089345 w 3562410"/>
                <a:gd name="connsiteY58" fmla="*/ 5770 h 559602"/>
                <a:gd name="connsiteX59" fmla="*/ 3037424 w 3562410"/>
                <a:gd name="connsiteY59" fmla="*/ 0 h 559602"/>
                <a:gd name="connsiteX60" fmla="*/ 3008578 w 3562410"/>
                <a:gd name="connsiteY60" fmla="*/ 8654 h 559602"/>
                <a:gd name="connsiteX61" fmla="*/ 2922042 w 3562410"/>
                <a:gd name="connsiteY61" fmla="*/ 43269 h 559602"/>
                <a:gd name="connsiteX62" fmla="*/ 2855697 w 3562410"/>
                <a:gd name="connsiteY62" fmla="*/ 66345 h 559602"/>
                <a:gd name="connsiteX63" fmla="*/ 2812429 w 3562410"/>
                <a:gd name="connsiteY63" fmla="*/ 69229 h 559602"/>
                <a:gd name="connsiteX64" fmla="*/ 2590319 w 3562410"/>
                <a:gd name="connsiteY64" fmla="*/ 83652 h 559602"/>
                <a:gd name="connsiteX65" fmla="*/ 2324941 w 3562410"/>
                <a:gd name="connsiteY65" fmla="*/ 95190 h 559602"/>
                <a:gd name="connsiteX66" fmla="*/ 1996104 w 3562410"/>
                <a:gd name="connsiteY66" fmla="*/ 112498 h 559602"/>
                <a:gd name="connsiteX67" fmla="*/ 1750918 w 3562410"/>
                <a:gd name="connsiteY67" fmla="*/ 132689 h 559602"/>
                <a:gd name="connsiteX68" fmla="*/ 1603806 w 3562410"/>
                <a:gd name="connsiteY68" fmla="*/ 155766 h 559602"/>
                <a:gd name="connsiteX69" fmla="*/ 1413426 w 3562410"/>
                <a:gd name="connsiteY69" fmla="*/ 184611 h 559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562410" h="559602">
                  <a:moveTo>
                    <a:pt x="1413426" y="184611"/>
                  </a:moveTo>
                  <a:lnTo>
                    <a:pt x="1185547" y="216341"/>
                  </a:lnTo>
                  <a:lnTo>
                    <a:pt x="876901" y="256725"/>
                  </a:lnTo>
                  <a:lnTo>
                    <a:pt x="677868" y="282686"/>
                  </a:lnTo>
                  <a:lnTo>
                    <a:pt x="594216" y="294224"/>
                  </a:lnTo>
                  <a:lnTo>
                    <a:pt x="548063" y="299993"/>
                  </a:lnTo>
                  <a:lnTo>
                    <a:pt x="499026" y="302877"/>
                  </a:lnTo>
                  <a:lnTo>
                    <a:pt x="441335" y="299993"/>
                  </a:lnTo>
                  <a:lnTo>
                    <a:pt x="357683" y="291339"/>
                  </a:lnTo>
                  <a:lnTo>
                    <a:pt x="285570" y="276917"/>
                  </a:lnTo>
                  <a:lnTo>
                    <a:pt x="196149" y="250956"/>
                  </a:lnTo>
                  <a:lnTo>
                    <a:pt x="86536" y="210572"/>
                  </a:lnTo>
                  <a:lnTo>
                    <a:pt x="37499" y="190380"/>
                  </a:lnTo>
                  <a:lnTo>
                    <a:pt x="23077" y="190380"/>
                  </a:lnTo>
                  <a:lnTo>
                    <a:pt x="5769" y="193265"/>
                  </a:lnTo>
                  <a:lnTo>
                    <a:pt x="0" y="207687"/>
                  </a:lnTo>
                  <a:lnTo>
                    <a:pt x="11538" y="236533"/>
                  </a:lnTo>
                  <a:lnTo>
                    <a:pt x="31730" y="256725"/>
                  </a:lnTo>
                  <a:lnTo>
                    <a:pt x="95190" y="305762"/>
                  </a:lnTo>
                  <a:lnTo>
                    <a:pt x="187495" y="372106"/>
                  </a:lnTo>
                  <a:lnTo>
                    <a:pt x="288454" y="441335"/>
                  </a:lnTo>
                  <a:lnTo>
                    <a:pt x="349030" y="475950"/>
                  </a:lnTo>
                  <a:lnTo>
                    <a:pt x="426912" y="516334"/>
                  </a:lnTo>
                  <a:lnTo>
                    <a:pt x="487488" y="539410"/>
                  </a:lnTo>
                  <a:lnTo>
                    <a:pt x="542294" y="556717"/>
                  </a:lnTo>
                  <a:lnTo>
                    <a:pt x="574024" y="559602"/>
                  </a:lnTo>
                  <a:lnTo>
                    <a:pt x="660560" y="527872"/>
                  </a:lnTo>
                  <a:lnTo>
                    <a:pt x="744212" y="501911"/>
                  </a:lnTo>
                  <a:lnTo>
                    <a:pt x="876901" y="467296"/>
                  </a:lnTo>
                  <a:lnTo>
                    <a:pt x="1029782" y="432682"/>
                  </a:lnTo>
                  <a:lnTo>
                    <a:pt x="1174009" y="406721"/>
                  </a:lnTo>
                  <a:lnTo>
                    <a:pt x="1375927" y="374991"/>
                  </a:lnTo>
                  <a:lnTo>
                    <a:pt x="1549000" y="351915"/>
                  </a:lnTo>
                  <a:lnTo>
                    <a:pt x="1779763" y="331723"/>
                  </a:lnTo>
                  <a:lnTo>
                    <a:pt x="1978796" y="337492"/>
                  </a:lnTo>
                  <a:lnTo>
                    <a:pt x="2123024" y="320185"/>
                  </a:lnTo>
                  <a:lnTo>
                    <a:pt x="2316288" y="302877"/>
                  </a:lnTo>
                  <a:lnTo>
                    <a:pt x="2549936" y="294224"/>
                  </a:lnTo>
                  <a:lnTo>
                    <a:pt x="2616280" y="291339"/>
                  </a:lnTo>
                  <a:lnTo>
                    <a:pt x="2812429" y="291339"/>
                  </a:lnTo>
                  <a:lnTo>
                    <a:pt x="3072038" y="288455"/>
                  </a:lnTo>
                  <a:lnTo>
                    <a:pt x="3308571" y="288455"/>
                  </a:lnTo>
                  <a:lnTo>
                    <a:pt x="3490297" y="288455"/>
                  </a:lnTo>
                  <a:lnTo>
                    <a:pt x="3513373" y="285570"/>
                  </a:lnTo>
                  <a:lnTo>
                    <a:pt x="3536449" y="274032"/>
                  </a:lnTo>
                  <a:lnTo>
                    <a:pt x="3553757" y="259609"/>
                  </a:lnTo>
                  <a:lnTo>
                    <a:pt x="3559526" y="242302"/>
                  </a:lnTo>
                  <a:lnTo>
                    <a:pt x="3562410" y="224995"/>
                  </a:lnTo>
                  <a:lnTo>
                    <a:pt x="3559526" y="207687"/>
                  </a:lnTo>
                  <a:lnTo>
                    <a:pt x="3553757" y="181727"/>
                  </a:lnTo>
                  <a:lnTo>
                    <a:pt x="3545103" y="164419"/>
                  </a:lnTo>
                  <a:lnTo>
                    <a:pt x="3536449" y="149997"/>
                  </a:lnTo>
                  <a:lnTo>
                    <a:pt x="3524911" y="138458"/>
                  </a:lnTo>
                  <a:lnTo>
                    <a:pt x="3504719" y="124036"/>
                  </a:lnTo>
                  <a:lnTo>
                    <a:pt x="3464336" y="100959"/>
                  </a:lnTo>
                  <a:lnTo>
                    <a:pt x="3412414" y="77883"/>
                  </a:lnTo>
                  <a:lnTo>
                    <a:pt x="3343185" y="54807"/>
                  </a:lnTo>
                  <a:lnTo>
                    <a:pt x="3224919" y="28846"/>
                  </a:lnTo>
                  <a:lnTo>
                    <a:pt x="3089345" y="5770"/>
                  </a:lnTo>
                  <a:lnTo>
                    <a:pt x="3037424" y="0"/>
                  </a:lnTo>
                  <a:lnTo>
                    <a:pt x="3008578" y="8654"/>
                  </a:lnTo>
                  <a:lnTo>
                    <a:pt x="2922042" y="43269"/>
                  </a:lnTo>
                  <a:lnTo>
                    <a:pt x="2855697" y="66345"/>
                  </a:lnTo>
                  <a:lnTo>
                    <a:pt x="2812429" y="69229"/>
                  </a:lnTo>
                  <a:lnTo>
                    <a:pt x="2590319" y="83652"/>
                  </a:lnTo>
                  <a:lnTo>
                    <a:pt x="2324941" y="95190"/>
                  </a:lnTo>
                  <a:lnTo>
                    <a:pt x="1996104" y="112498"/>
                  </a:lnTo>
                  <a:lnTo>
                    <a:pt x="1750918" y="132689"/>
                  </a:lnTo>
                  <a:lnTo>
                    <a:pt x="1603806" y="155766"/>
                  </a:lnTo>
                  <a:lnTo>
                    <a:pt x="1413426" y="18461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C9D67397-F3AC-4263-8EA6-BDE8EE8CE0B0}"/>
                </a:ext>
              </a:extLst>
            </p:cNvPr>
            <p:cNvSpPr/>
            <p:nvPr/>
          </p:nvSpPr>
          <p:spPr>
            <a:xfrm>
              <a:off x="5329238" y="4446588"/>
              <a:ext cx="498475" cy="1647825"/>
            </a:xfrm>
            <a:custGeom>
              <a:avLst/>
              <a:gdLst>
                <a:gd name="connsiteX0" fmla="*/ 195262 w 497681"/>
                <a:gd name="connsiteY0" fmla="*/ 1064419 h 1647825"/>
                <a:gd name="connsiteX1" fmla="*/ 195262 w 497681"/>
                <a:gd name="connsiteY1" fmla="*/ 850106 h 1647825"/>
                <a:gd name="connsiteX2" fmla="*/ 197643 w 497681"/>
                <a:gd name="connsiteY2" fmla="*/ 578644 h 1647825"/>
                <a:gd name="connsiteX3" fmla="*/ 173831 w 497681"/>
                <a:gd name="connsiteY3" fmla="*/ 404812 h 1647825"/>
                <a:gd name="connsiteX4" fmla="*/ 173831 w 497681"/>
                <a:gd name="connsiteY4" fmla="*/ 323850 h 1647825"/>
                <a:gd name="connsiteX5" fmla="*/ 173831 w 497681"/>
                <a:gd name="connsiteY5" fmla="*/ 300037 h 1647825"/>
                <a:gd name="connsiteX6" fmla="*/ 169068 w 497681"/>
                <a:gd name="connsiteY6" fmla="*/ 280987 h 1647825"/>
                <a:gd name="connsiteX7" fmla="*/ 152400 w 497681"/>
                <a:gd name="connsiteY7" fmla="*/ 226219 h 1647825"/>
                <a:gd name="connsiteX8" fmla="*/ 140493 w 497681"/>
                <a:gd name="connsiteY8" fmla="*/ 192881 h 1647825"/>
                <a:gd name="connsiteX9" fmla="*/ 119062 w 497681"/>
                <a:gd name="connsiteY9" fmla="*/ 150019 h 1647825"/>
                <a:gd name="connsiteX10" fmla="*/ 104775 w 497681"/>
                <a:gd name="connsiteY10" fmla="*/ 126206 h 1647825"/>
                <a:gd name="connsiteX11" fmla="*/ 80962 w 497681"/>
                <a:gd name="connsiteY11" fmla="*/ 95250 h 1647825"/>
                <a:gd name="connsiteX12" fmla="*/ 54768 w 497681"/>
                <a:gd name="connsiteY12" fmla="*/ 66675 h 1647825"/>
                <a:gd name="connsiteX13" fmla="*/ 0 w 497681"/>
                <a:gd name="connsiteY13" fmla="*/ 14287 h 1647825"/>
                <a:gd name="connsiteX14" fmla="*/ 159543 w 497681"/>
                <a:gd name="connsiteY14" fmla="*/ 0 h 1647825"/>
                <a:gd name="connsiteX15" fmla="*/ 273843 w 497681"/>
                <a:gd name="connsiteY15" fmla="*/ 57150 h 1647825"/>
                <a:gd name="connsiteX16" fmla="*/ 345281 w 497681"/>
                <a:gd name="connsiteY16" fmla="*/ 88106 h 1647825"/>
                <a:gd name="connsiteX17" fmla="*/ 397668 w 497681"/>
                <a:gd name="connsiteY17" fmla="*/ 104775 h 1647825"/>
                <a:gd name="connsiteX18" fmla="*/ 461962 w 497681"/>
                <a:gd name="connsiteY18" fmla="*/ 121444 h 1647825"/>
                <a:gd name="connsiteX19" fmla="*/ 481012 w 497681"/>
                <a:gd name="connsiteY19" fmla="*/ 130969 h 1647825"/>
                <a:gd name="connsiteX20" fmla="*/ 490537 w 497681"/>
                <a:gd name="connsiteY20" fmla="*/ 145256 h 1647825"/>
                <a:gd name="connsiteX21" fmla="*/ 497681 w 497681"/>
                <a:gd name="connsiteY21" fmla="*/ 164306 h 1647825"/>
                <a:gd name="connsiteX22" fmla="*/ 497681 w 497681"/>
                <a:gd name="connsiteY22" fmla="*/ 176212 h 1647825"/>
                <a:gd name="connsiteX23" fmla="*/ 495300 w 497681"/>
                <a:gd name="connsiteY23" fmla="*/ 188119 h 1647825"/>
                <a:gd name="connsiteX24" fmla="*/ 483393 w 497681"/>
                <a:gd name="connsiteY24" fmla="*/ 207169 h 1647825"/>
                <a:gd name="connsiteX25" fmla="*/ 466725 w 497681"/>
                <a:gd name="connsiteY25" fmla="*/ 233362 h 1647825"/>
                <a:gd name="connsiteX26" fmla="*/ 464343 w 497681"/>
                <a:gd name="connsiteY26" fmla="*/ 385762 h 1647825"/>
                <a:gd name="connsiteX27" fmla="*/ 440531 w 497681"/>
                <a:gd name="connsiteY27" fmla="*/ 578644 h 1647825"/>
                <a:gd name="connsiteX28" fmla="*/ 442912 w 497681"/>
                <a:gd name="connsiteY28" fmla="*/ 952500 h 1647825"/>
                <a:gd name="connsiteX29" fmla="*/ 442912 w 497681"/>
                <a:gd name="connsiteY29" fmla="*/ 1228725 h 1647825"/>
                <a:gd name="connsiteX30" fmla="*/ 440531 w 497681"/>
                <a:gd name="connsiteY30" fmla="*/ 1371600 h 1647825"/>
                <a:gd name="connsiteX31" fmla="*/ 435768 w 497681"/>
                <a:gd name="connsiteY31" fmla="*/ 1454944 h 1647825"/>
                <a:gd name="connsiteX32" fmla="*/ 426243 w 497681"/>
                <a:gd name="connsiteY32" fmla="*/ 1514475 h 1647825"/>
                <a:gd name="connsiteX33" fmla="*/ 414337 w 497681"/>
                <a:gd name="connsiteY33" fmla="*/ 1564481 h 1647825"/>
                <a:gd name="connsiteX34" fmla="*/ 397668 w 497681"/>
                <a:gd name="connsiteY34" fmla="*/ 1597819 h 1647825"/>
                <a:gd name="connsiteX35" fmla="*/ 373856 w 497681"/>
                <a:gd name="connsiteY35" fmla="*/ 1619250 h 1647825"/>
                <a:gd name="connsiteX36" fmla="*/ 345281 w 497681"/>
                <a:gd name="connsiteY36" fmla="*/ 1638300 h 1647825"/>
                <a:gd name="connsiteX37" fmla="*/ 316706 w 497681"/>
                <a:gd name="connsiteY37" fmla="*/ 1647825 h 1647825"/>
                <a:gd name="connsiteX38" fmla="*/ 302418 w 497681"/>
                <a:gd name="connsiteY38" fmla="*/ 1647825 h 1647825"/>
                <a:gd name="connsiteX39" fmla="*/ 276225 w 497681"/>
                <a:gd name="connsiteY39" fmla="*/ 1633537 h 1647825"/>
                <a:gd name="connsiteX40" fmla="*/ 257175 w 497681"/>
                <a:gd name="connsiteY40" fmla="*/ 1609725 h 1647825"/>
                <a:gd name="connsiteX41" fmla="*/ 240506 w 497681"/>
                <a:gd name="connsiteY41" fmla="*/ 1574006 h 1647825"/>
                <a:gd name="connsiteX42" fmla="*/ 221456 w 497681"/>
                <a:gd name="connsiteY42" fmla="*/ 1502569 h 1647825"/>
                <a:gd name="connsiteX43" fmla="*/ 209550 w 497681"/>
                <a:gd name="connsiteY43" fmla="*/ 1419225 h 1647825"/>
                <a:gd name="connsiteX44" fmla="*/ 202406 w 497681"/>
                <a:gd name="connsiteY44" fmla="*/ 1307306 h 1647825"/>
                <a:gd name="connsiteX45" fmla="*/ 195262 w 497681"/>
                <a:gd name="connsiteY45" fmla="*/ 1064419 h 164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97681" h="1647825">
                  <a:moveTo>
                    <a:pt x="195262" y="1064419"/>
                  </a:moveTo>
                  <a:lnTo>
                    <a:pt x="195262" y="850106"/>
                  </a:lnTo>
                  <a:cubicBezTo>
                    <a:pt x="196056" y="759619"/>
                    <a:pt x="196849" y="669131"/>
                    <a:pt x="197643" y="578644"/>
                  </a:cubicBezTo>
                  <a:lnTo>
                    <a:pt x="173831" y="404812"/>
                  </a:lnTo>
                  <a:lnTo>
                    <a:pt x="173831" y="323850"/>
                  </a:lnTo>
                  <a:lnTo>
                    <a:pt x="173831" y="300037"/>
                  </a:lnTo>
                  <a:lnTo>
                    <a:pt x="169068" y="280987"/>
                  </a:lnTo>
                  <a:lnTo>
                    <a:pt x="152400" y="226219"/>
                  </a:lnTo>
                  <a:lnTo>
                    <a:pt x="140493" y="192881"/>
                  </a:lnTo>
                  <a:lnTo>
                    <a:pt x="119062" y="150019"/>
                  </a:lnTo>
                  <a:lnTo>
                    <a:pt x="104775" y="126206"/>
                  </a:lnTo>
                  <a:lnTo>
                    <a:pt x="80962" y="95250"/>
                  </a:lnTo>
                  <a:lnTo>
                    <a:pt x="54768" y="66675"/>
                  </a:lnTo>
                  <a:lnTo>
                    <a:pt x="0" y="14287"/>
                  </a:lnTo>
                  <a:lnTo>
                    <a:pt x="159543" y="0"/>
                  </a:lnTo>
                  <a:lnTo>
                    <a:pt x="273843" y="57150"/>
                  </a:lnTo>
                  <a:lnTo>
                    <a:pt x="345281" y="88106"/>
                  </a:lnTo>
                  <a:lnTo>
                    <a:pt x="397668" y="104775"/>
                  </a:lnTo>
                  <a:lnTo>
                    <a:pt x="461962" y="121444"/>
                  </a:lnTo>
                  <a:lnTo>
                    <a:pt x="481012" y="130969"/>
                  </a:lnTo>
                  <a:lnTo>
                    <a:pt x="490537" y="145256"/>
                  </a:lnTo>
                  <a:lnTo>
                    <a:pt x="497681" y="164306"/>
                  </a:lnTo>
                  <a:lnTo>
                    <a:pt x="497681" y="176212"/>
                  </a:lnTo>
                  <a:lnTo>
                    <a:pt x="495300" y="188119"/>
                  </a:lnTo>
                  <a:lnTo>
                    <a:pt x="483393" y="207169"/>
                  </a:lnTo>
                  <a:lnTo>
                    <a:pt x="466725" y="233362"/>
                  </a:lnTo>
                  <a:lnTo>
                    <a:pt x="464343" y="385762"/>
                  </a:lnTo>
                  <a:lnTo>
                    <a:pt x="440531" y="578644"/>
                  </a:lnTo>
                  <a:cubicBezTo>
                    <a:pt x="441325" y="703263"/>
                    <a:pt x="442118" y="827881"/>
                    <a:pt x="442912" y="952500"/>
                  </a:cubicBezTo>
                  <a:lnTo>
                    <a:pt x="442912" y="1228725"/>
                  </a:lnTo>
                  <a:cubicBezTo>
                    <a:pt x="442118" y="1276350"/>
                    <a:pt x="441325" y="1323975"/>
                    <a:pt x="440531" y="1371600"/>
                  </a:cubicBezTo>
                  <a:lnTo>
                    <a:pt x="435768" y="1454944"/>
                  </a:lnTo>
                  <a:lnTo>
                    <a:pt x="426243" y="1514475"/>
                  </a:lnTo>
                  <a:lnTo>
                    <a:pt x="414337" y="1564481"/>
                  </a:lnTo>
                  <a:lnTo>
                    <a:pt x="397668" y="1597819"/>
                  </a:lnTo>
                  <a:lnTo>
                    <a:pt x="373856" y="1619250"/>
                  </a:lnTo>
                  <a:lnTo>
                    <a:pt x="345281" y="1638300"/>
                  </a:lnTo>
                  <a:lnTo>
                    <a:pt x="316706" y="1647825"/>
                  </a:lnTo>
                  <a:lnTo>
                    <a:pt x="302418" y="1647825"/>
                  </a:lnTo>
                  <a:lnTo>
                    <a:pt x="276225" y="1633537"/>
                  </a:lnTo>
                  <a:lnTo>
                    <a:pt x="257175" y="1609725"/>
                  </a:lnTo>
                  <a:lnTo>
                    <a:pt x="240506" y="1574006"/>
                  </a:lnTo>
                  <a:lnTo>
                    <a:pt x="221456" y="1502569"/>
                  </a:lnTo>
                  <a:lnTo>
                    <a:pt x="209550" y="1419225"/>
                  </a:lnTo>
                  <a:lnTo>
                    <a:pt x="202406" y="1307306"/>
                  </a:lnTo>
                  <a:lnTo>
                    <a:pt x="195262" y="1064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8C119B47-4AA7-427B-98E6-610BC80B265D}"/>
              </a:ext>
            </a:extLst>
          </p:cNvPr>
          <p:cNvSpPr/>
          <p:nvPr/>
        </p:nvSpPr>
        <p:spPr>
          <a:xfrm>
            <a:off x="3770313" y="1414463"/>
            <a:ext cx="762000" cy="654050"/>
          </a:xfrm>
          <a:custGeom>
            <a:avLst/>
            <a:gdLst>
              <a:gd name="connsiteX0" fmla="*/ 340519 w 762000"/>
              <a:gd name="connsiteY0" fmla="*/ 107156 h 654843"/>
              <a:gd name="connsiteX1" fmla="*/ 271462 w 762000"/>
              <a:gd name="connsiteY1" fmla="*/ 78581 h 654843"/>
              <a:gd name="connsiteX2" fmla="*/ 183356 w 762000"/>
              <a:gd name="connsiteY2" fmla="*/ 45243 h 654843"/>
              <a:gd name="connsiteX3" fmla="*/ 114300 w 762000"/>
              <a:gd name="connsiteY3" fmla="*/ 23812 h 654843"/>
              <a:gd name="connsiteX4" fmla="*/ 50006 w 762000"/>
              <a:gd name="connsiteY4" fmla="*/ 4762 h 654843"/>
              <a:gd name="connsiteX5" fmla="*/ 26194 w 762000"/>
              <a:gd name="connsiteY5" fmla="*/ 0 h 654843"/>
              <a:gd name="connsiteX6" fmla="*/ 9525 w 762000"/>
              <a:gd name="connsiteY6" fmla="*/ 0 h 654843"/>
              <a:gd name="connsiteX7" fmla="*/ 0 w 762000"/>
              <a:gd name="connsiteY7" fmla="*/ 4762 h 654843"/>
              <a:gd name="connsiteX8" fmla="*/ 0 w 762000"/>
              <a:gd name="connsiteY8" fmla="*/ 19050 h 654843"/>
              <a:gd name="connsiteX9" fmla="*/ 7144 w 762000"/>
              <a:gd name="connsiteY9" fmla="*/ 35718 h 654843"/>
              <a:gd name="connsiteX10" fmla="*/ 26194 w 762000"/>
              <a:gd name="connsiteY10" fmla="*/ 59531 h 654843"/>
              <a:gd name="connsiteX11" fmla="*/ 57150 w 762000"/>
              <a:gd name="connsiteY11" fmla="*/ 85725 h 654843"/>
              <a:gd name="connsiteX12" fmla="*/ 85725 w 762000"/>
              <a:gd name="connsiteY12" fmla="*/ 102393 h 654843"/>
              <a:gd name="connsiteX13" fmla="*/ 116681 w 762000"/>
              <a:gd name="connsiteY13" fmla="*/ 123825 h 654843"/>
              <a:gd name="connsiteX14" fmla="*/ 152400 w 762000"/>
              <a:gd name="connsiteY14" fmla="*/ 152400 h 654843"/>
              <a:gd name="connsiteX15" fmla="*/ 214312 w 762000"/>
              <a:gd name="connsiteY15" fmla="*/ 207168 h 654843"/>
              <a:gd name="connsiteX16" fmla="*/ 292894 w 762000"/>
              <a:gd name="connsiteY16" fmla="*/ 290512 h 654843"/>
              <a:gd name="connsiteX17" fmla="*/ 359569 w 762000"/>
              <a:gd name="connsiteY17" fmla="*/ 364331 h 654843"/>
              <a:gd name="connsiteX18" fmla="*/ 426244 w 762000"/>
              <a:gd name="connsiteY18" fmla="*/ 447675 h 654843"/>
              <a:gd name="connsiteX19" fmla="*/ 466725 w 762000"/>
              <a:gd name="connsiteY19" fmla="*/ 504825 h 654843"/>
              <a:gd name="connsiteX20" fmla="*/ 500062 w 762000"/>
              <a:gd name="connsiteY20" fmla="*/ 552450 h 654843"/>
              <a:gd name="connsiteX21" fmla="*/ 521494 w 762000"/>
              <a:gd name="connsiteY21" fmla="*/ 578643 h 654843"/>
              <a:gd name="connsiteX22" fmla="*/ 547687 w 762000"/>
              <a:gd name="connsiteY22" fmla="*/ 604837 h 654843"/>
              <a:gd name="connsiteX23" fmla="*/ 576262 w 762000"/>
              <a:gd name="connsiteY23" fmla="*/ 628650 h 654843"/>
              <a:gd name="connsiteX24" fmla="*/ 592931 w 762000"/>
              <a:gd name="connsiteY24" fmla="*/ 638175 h 654843"/>
              <a:gd name="connsiteX25" fmla="*/ 623887 w 762000"/>
              <a:gd name="connsiteY25" fmla="*/ 650081 h 654843"/>
              <a:gd name="connsiteX26" fmla="*/ 647700 w 762000"/>
              <a:gd name="connsiteY26" fmla="*/ 654843 h 654843"/>
              <a:gd name="connsiteX27" fmla="*/ 673894 w 762000"/>
              <a:gd name="connsiteY27" fmla="*/ 652462 h 654843"/>
              <a:gd name="connsiteX28" fmla="*/ 700087 w 762000"/>
              <a:gd name="connsiteY28" fmla="*/ 645318 h 654843"/>
              <a:gd name="connsiteX29" fmla="*/ 721519 w 762000"/>
              <a:gd name="connsiteY29" fmla="*/ 633412 h 654843"/>
              <a:gd name="connsiteX30" fmla="*/ 747712 w 762000"/>
              <a:gd name="connsiteY30" fmla="*/ 614362 h 654843"/>
              <a:gd name="connsiteX31" fmla="*/ 752475 w 762000"/>
              <a:gd name="connsiteY31" fmla="*/ 604837 h 654843"/>
              <a:gd name="connsiteX32" fmla="*/ 759619 w 762000"/>
              <a:gd name="connsiteY32" fmla="*/ 583406 h 654843"/>
              <a:gd name="connsiteX33" fmla="*/ 762000 w 762000"/>
              <a:gd name="connsiteY33" fmla="*/ 557212 h 654843"/>
              <a:gd name="connsiteX34" fmla="*/ 759619 w 762000"/>
              <a:gd name="connsiteY34" fmla="*/ 526256 h 654843"/>
              <a:gd name="connsiteX35" fmla="*/ 754856 w 762000"/>
              <a:gd name="connsiteY35" fmla="*/ 490537 h 654843"/>
              <a:gd name="connsiteX36" fmla="*/ 742950 w 762000"/>
              <a:gd name="connsiteY36" fmla="*/ 445293 h 654843"/>
              <a:gd name="connsiteX37" fmla="*/ 721519 w 762000"/>
              <a:gd name="connsiteY37" fmla="*/ 397668 h 654843"/>
              <a:gd name="connsiteX38" fmla="*/ 695325 w 762000"/>
              <a:gd name="connsiteY38" fmla="*/ 354806 h 654843"/>
              <a:gd name="connsiteX39" fmla="*/ 666750 w 762000"/>
              <a:gd name="connsiteY39" fmla="*/ 311943 h 654843"/>
              <a:gd name="connsiteX40" fmla="*/ 638175 w 762000"/>
              <a:gd name="connsiteY40" fmla="*/ 273843 h 654843"/>
              <a:gd name="connsiteX41" fmla="*/ 621506 w 762000"/>
              <a:gd name="connsiteY41" fmla="*/ 254793 h 654843"/>
              <a:gd name="connsiteX42" fmla="*/ 597694 w 762000"/>
              <a:gd name="connsiteY42" fmla="*/ 238125 h 654843"/>
              <a:gd name="connsiteX43" fmla="*/ 547687 w 762000"/>
              <a:gd name="connsiteY43" fmla="*/ 209550 h 654843"/>
              <a:gd name="connsiteX44" fmla="*/ 485775 w 762000"/>
              <a:gd name="connsiteY44" fmla="*/ 176212 h 654843"/>
              <a:gd name="connsiteX45" fmla="*/ 414337 w 762000"/>
              <a:gd name="connsiteY45" fmla="*/ 140493 h 654843"/>
              <a:gd name="connsiteX46" fmla="*/ 340519 w 762000"/>
              <a:gd name="connsiteY46" fmla="*/ 107156 h 654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762000" h="654843">
                <a:moveTo>
                  <a:pt x="340519" y="107156"/>
                </a:moveTo>
                <a:lnTo>
                  <a:pt x="271462" y="78581"/>
                </a:lnTo>
                <a:lnTo>
                  <a:pt x="183356" y="45243"/>
                </a:lnTo>
                <a:lnTo>
                  <a:pt x="114300" y="23812"/>
                </a:lnTo>
                <a:lnTo>
                  <a:pt x="50006" y="4762"/>
                </a:lnTo>
                <a:lnTo>
                  <a:pt x="26194" y="0"/>
                </a:lnTo>
                <a:lnTo>
                  <a:pt x="9525" y="0"/>
                </a:lnTo>
                <a:lnTo>
                  <a:pt x="0" y="4762"/>
                </a:lnTo>
                <a:lnTo>
                  <a:pt x="0" y="19050"/>
                </a:lnTo>
                <a:lnTo>
                  <a:pt x="7144" y="35718"/>
                </a:lnTo>
                <a:lnTo>
                  <a:pt x="26194" y="59531"/>
                </a:lnTo>
                <a:lnTo>
                  <a:pt x="57150" y="85725"/>
                </a:lnTo>
                <a:lnTo>
                  <a:pt x="85725" y="102393"/>
                </a:lnTo>
                <a:lnTo>
                  <a:pt x="116681" y="123825"/>
                </a:lnTo>
                <a:lnTo>
                  <a:pt x="152400" y="152400"/>
                </a:lnTo>
                <a:lnTo>
                  <a:pt x="214312" y="207168"/>
                </a:lnTo>
                <a:lnTo>
                  <a:pt x="292894" y="290512"/>
                </a:lnTo>
                <a:lnTo>
                  <a:pt x="359569" y="364331"/>
                </a:lnTo>
                <a:lnTo>
                  <a:pt x="426244" y="447675"/>
                </a:lnTo>
                <a:lnTo>
                  <a:pt x="466725" y="504825"/>
                </a:lnTo>
                <a:lnTo>
                  <a:pt x="500062" y="552450"/>
                </a:lnTo>
                <a:lnTo>
                  <a:pt x="521494" y="578643"/>
                </a:lnTo>
                <a:lnTo>
                  <a:pt x="547687" y="604837"/>
                </a:lnTo>
                <a:lnTo>
                  <a:pt x="576262" y="628650"/>
                </a:lnTo>
                <a:lnTo>
                  <a:pt x="592931" y="638175"/>
                </a:lnTo>
                <a:lnTo>
                  <a:pt x="623887" y="650081"/>
                </a:lnTo>
                <a:lnTo>
                  <a:pt x="647700" y="654843"/>
                </a:lnTo>
                <a:lnTo>
                  <a:pt x="673894" y="652462"/>
                </a:lnTo>
                <a:lnTo>
                  <a:pt x="700087" y="645318"/>
                </a:lnTo>
                <a:lnTo>
                  <a:pt x="721519" y="633412"/>
                </a:lnTo>
                <a:lnTo>
                  <a:pt x="747712" y="614362"/>
                </a:lnTo>
                <a:lnTo>
                  <a:pt x="752475" y="604837"/>
                </a:lnTo>
                <a:lnTo>
                  <a:pt x="759619" y="583406"/>
                </a:lnTo>
                <a:lnTo>
                  <a:pt x="762000" y="557212"/>
                </a:lnTo>
                <a:lnTo>
                  <a:pt x="759619" y="526256"/>
                </a:lnTo>
                <a:lnTo>
                  <a:pt x="754856" y="490537"/>
                </a:lnTo>
                <a:lnTo>
                  <a:pt x="742950" y="445293"/>
                </a:lnTo>
                <a:lnTo>
                  <a:pt x="721519" y="397668"/>
                </a:lnTo>
                <a:lnTo>
                  <a:pt x="695325" y="354806"/>
                </a:lnTo>
                <a:lnTo>
                  <a:pt x="666750" y="311943"/>
                </a:lnTo>
                <a:lnTo>
                  <a:pt x="638175" y="273843"/>
                </a:lnTo>
                <a:lnTo>
                  <a:pt x="621506" y="254793"/>
                </a:lnTo>
                <a:lnTo>
                  <a:pt x="597694" y="238125"/>
                </a:lnTo>
                <a:lnTo>
                  <a:pt x="547687" y="209550"/>
                </a:lnTo>
                <a:lnTo>
                  <a:pt x="485775" y="176212"/>
                </a:lnTo>
                <a:lnTo>
                  <a:pt x="414337" y="140493"/>
                </a:lnTo>
                <a:lnTo>
                  <a:pt x="340519" y="1071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BCEF74CD-B218-4C57-AFB0-A6FAB51313DF}"/>
              </a:ext>
            </a:extLst>
          </p:cNvPr>
          <p:cNvSpPr/>
          <p:nvPr/>
        </p:nvSpPr>
        <p:spPr>
          <a:xfrm>
            <a:off x="5100638" y="1325563"/>
            <a:ext cx="871537" cy="836612"/>
          </a:xfrm>
          <a:custGeom>
            <a:avLst/>
            <a:gdLst>
              <a:gd name="connsiteX0" fmla="*/ 559593 w 871537"/>
              <a:gd name="connsiteY0" fmla="*/ 457200 h 835819"/>
              <a:gd name="connsiteX1" fmla="*/ 509587 w 871537"/>
              <a:gd name="connsiteY1" fmla="*/ 502444 h 835819"/>
              <a:gd name="connsiteX2" fmla="*/ 440531 w 871537"/>
              <a:gd name="connsiteY2" fmla="*/ 561975 h 835819"/>
              <a:gd name="connsiteX3" fmla="*/ 347662 w 871537"/>
              <a:gd name="connsiteY3" fmla="*/ 638175 h 835819"/>
              <a:gd name="connsiteX4" fmla="*/ 261937 w 871537"/>
              <a:gd name="connsiteY4" fmla="*/ 704850 h 835819"/>
              <a:gd name="connsiteX5" fmla="*/ 188118 w 871537"/>
              <a:gd name="connsiteY5" fmla="*/ 757238 h 835819"/>
              <a:gd name="connsiteX6" fmla="*/ 83343 w 871537"/>
              <a:gd name="connsiteY6" fmla="*/ 831057 h 835819"/>
              <a:gd name="connsiteX7" fmla="*/ 0 w 871537"/>
              <a:gd name="connsiteY7" fmla="*/ 835819 h 835819"/>
              <a:gd name="connsiteX8" fmla="*/ 57150 w 871537"/>
              <a:gd name="connsiteY8" fmla="*/ 757238 h 835819"/>
              <a:gd name="connsiteX9" fmla="*/ 135731 w 871537"/>
              <a:gd name="connsiteY9" fmla="*/ 659607 h 835819"/>
              <a:gd name="connsiteX10" fmla="*/ 211931 w 871537"/>
              <a:gd name="connsiteY10" fmla="*/ 564357 h 835819"/>
              <a:gd name="connsiteX11" fmla="*/ 285750 w 871537"/>
              <a:gd name="connsiteY11" fmla="*/ 466725 h 835819"/>
              <a:gd name="connsiteX12" fmla="*/ 330993 w 871537"/>
              <a:gd name="connsiteY12" fmla="*/ 402432 h 835819"/>
              <a:gd name="connsiteX13" fmla="*/ 361950 w 871537"/>
              <a:gd name="connsiteY13" fmla="*/ 357188 h 835819"/>
              <a:gd name="connsiteX14" fmla="*/ 385762 w 871537"/>
              <a:gd name="connsiteY14" fmla="*/ 321469 h 835819"/>
              <a:gd name="connsiteX15" fmla="*/ 400050 w 871537"/>
              <a:gd name="connsiteY15" fmla="*/ 295275 h 835819"/>
              <a:gd name="connsiteX16" fmla="*/ 411956 w 871537"/>
              <a:gd name="connsiteY16" fmla="*/ 266700 h 835819"/>
              <a:gd name="connsiteX17" fmla="*/ 419100 w 871537"/>
              <a:gd name="connsiteY17" fmla="*/ 242888 h 835819"/>
              <a:gd name="connsiteX18" fmla="*/ 423862 w 871537"/>
              <a:gd name="connsiteY18" fmla="*/ 214313 h 835819"/>
              <a:gd name="connsiteX19" fmla="*/ 426243 w 871537"/>
              <a:gd name="connsiteY19" fmla="*/ 190500 h 835819"/>
              <a:gd name="connsiteX20" fmla="*/ 423862 w 871537"/>
              <a:gd name="connsiteY20" fmla="*/ 164307 h 835819"/>
              <a:gd name="connsiteX21" fmla="*/ 416718 w 871537"/>
              <a:gd name="connsiteY21" fmla="*/ 140494 h 835819"/>
              <a:gd name="connsiteX22" fmla="*/ 404812 w 871537"/>
              <a:gd name="connsiteY22" fmla="*/ 119063 h 835819"/>
              <a:gd name="connsiteX23" fmla="*/ 373856 w 871537"/>
              <a:gd name="connsiteY23" fmla="*/ 85725 h 835819"/>
              <a:gd name="connsiteX24" fmla="*/ 357187 w 871537"/>
              <a:gd name="connsiteY24" fmla="*/ 69057 h 835819"/>
              <a:gd name="connsiteX25" fmla="*/ 340518 w 871537"/>
              <a:gd name="connsiteY25" fmla="*/ 42863 h 835819"/>
              <a:gd name="connsiteX26" fmla="*/ 335756 w 871537"/>
              <a:gd name="connsiteY26" fmla="*/ 26194 h 835819"/>
              <a:gd name="connsiteX27" fmla="*/ 335756 w 871537"/>
              <a:gd name="connsiteY27" fmla="*/ 16669 h 835819"/>
              <a:gd name="connsiteX28" fmla="*/ 342900 w 871537"/>
              <a:gd name="connsiteY28" fmla="*/ 7144 h 835819"/>
              <a:gd name="connsiteX29" fmla="*/ 359568 w 871537"/>
              <a:gd name="connsiteY29" fmla="*/ 0 h 835819"/>
              <a:gd name="connsiteX30" fmla="*/ 395287 w 871537"/>
              <a:gd name="connsiteY30" fmla="*/ 0 h 835819"/>
              <a:gd name="connsiteX31" fmla="*/ 428625 w 871537"/>
              <a:gd name="connsiteY31" fmla="*/ 4763 h 835819"/>
              <a:gd name="connsiteX32" fmla="*/ 473868 w 871537"/>
              <a:gd name="connsiteY32" fmla="*/ 9525 h 835819"/>
              <a:gd name="connsiteX33" fmla="*/ 531018 w 871537"/>
              <a:gd name="connsiteY33" fmla="*/ 21432 h 835819"/>
              <a:gd name="connsiteX34" fmla="*/ 626268 w 871537"/>
              <a:gd name="connsiteY34" fmla="*/ 52388 h 835819"/>
              <a:gd name="connsiteX35" fmla="*/ 719137 w 871537"/>
              <a:gd name="connsiteY35" fmla="*/ 85725 h 835819"/>
              <a:gd name="connsiteX36" fmla="*/ 757237 w 871537"/>
              <a:gd name="connsiteY36" fmla="*/ 104775 h 835819"/>
              <a:gd name="connsiteX37" fmla="*/ 804862 w 871537"/>
              <a:gd name="connsiteY37" fmla="*/ 135732 h 835819"/>
              <a:gd name="connsiteX38" fmla="*/ 838200 w 871537"/>
              <a:gd name="connsiteY38" fmla="*/ 166688 h 835819"/>
              <a:gd name="connsiteX39" fmla="*/ 857250 w 871537"/>
              <a:gd name="connsiteY39" fmla="*/ 185738 h 835819"/>
              <a:gd name="connsiteX40" fmla="*/ 866775 w 871537"/>
              <a:gd name="connsiteY40" fmla="*/ 200025 h 835819"/>
              <a:gd name="connsiteX41" fmla="*/ 871537 w 871537"/>
              <a:gd name="connsiteY41" fmla="*/ 214313 h 835819"/>
              <a:gd name="connsiteX42" fmla="*/ 871537 w 871537"/>
              <a:gd name="connsiteY42" fmla="*/ 230982 h 835819"/>
              <a:gd name="connsiteX43" fmla="*/ 859631 w 871537"/>
              <a:gd name="connsiteY43" fmla="*/ 247650 h 835819"/>
              <a:gd name="connsiteX44" fmla="*/ 842962 w 871537"/>
              <a:gd name="connsiteY44" fmla="*/ 257175 h 835819"/>
              <a:gd name="connsiteX45" fmla="*/ 802481 w 871537"/>
              <a:gd name="connsiteY45" fmla="*/ 273844 h 835819"/>
              <a:gd name="connsiteX46" fmla="*/ 757237 w 871537"/>
              <a:gd name="connsiteY46" fmla="*/ 290513 h 835819"/>
              <a:gd name="connsiteX47" fmla="*/ 704850 w 871537"/>
              <a:gd name="connsiteY47" fmla="*/ 321469 h 835819"/>
              <a:gd name="connsiteX48" fmla="*/ 650081 w 871537"/>
              <a:gd name="connsiteY48" fmla="*/ 359569 h 835819"/>
              <a:gd name="connsiteX49" fmla="*/ 621506 w 871537"/>
              <a:gd name="connsiteY49" fmla="*/ 390525 h 835819"/>
              <a:gd name="connsiteX50" fmla="*/ 559593 w 871537"/>
              <a:gd name="connsiteY50" fmla="*/ 457200 h 835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871537" h="835819">
                <a:moveTo>
                  <a:pt x="559593" y="457200"/>
                </a:moveTo>
                <a:lnTo>
                  <a:pt x="509587" y="502444"/>
                </a:lnTo>
                <a:lnTo>
                  <a:pt x="440531" y="561975"/>
                </a:lnTo>
                <a:lnTo>
                  <a:pt x="347662" y="638175"/>
                </a:lnTo>
                <a:lnTo>
                  <a:pt x="261937" y="704850"/>
                </a:lnTo>
                <a:lnTo>
                  <a:pt x="188118" y="757238"/>
                </a:lnTo>
                <a:lnTo>
                  <a:pt x="83343" y="831057"/>
                </a:lnTo>
                <a:lnTo>
                  <a:pt x="0" y="835819"/>
                </a:lnTo>
                <a:lnTo>
                  <a:pt x="57150" y="757238"/>
                </a:lnTo>
                <a:lnTo>
                  <a:pt x="135731" y="659607"/>
                </a:lnTo>
                <a:lnTo>
                  <a:pt x="211931" y="564357"/>
                </a:lnTo>
                <a:lnTo>
                  <a:pt x="285750" y="466725"/>
                </a:lnTo>
                <a:lnTo>
                  <a:pt x="330993" y="402432"/>
                </a:lnTo>
                <a:lnTo>
                  <a:pt x="361950" y="357188"/>
                </a:lnTo>
                <a:lnTo>
                  <a:pt x="385762" y="321469"/>
                </a:lnTo>
                <a:lnTo>
                  <a:pt x="400050" y="295275"/>
                </a:lnTo>
                <a:lnTo>
                  <a:pt x="411956" y="266700"/>
                </a:lnTo>
                <a:lnTo>
                  <a:pt x="419100" y="242888"/>
                </a:lnTo>
                <a:lnTo>
                  <a:pt x="423862" y="214313"/>
                </a:lnTo>
                <a:lnTo>
                  <a:pt x="426243" y="190500"/>
                </a:lnTo>
                <a:lnTo>
                  <a:pt x="423862" y="164307"/>
                </a:lnTo>
                <a:lnTo>
                  <a:pt x="416718" y="140494"/>
                </a:lnTo>
                <a:lnTo>
                  <a:pt x="404812" y="119063"/>
                </a:lnTo>
                <a:lnTo>
                  <a:pt x="373856" y="85725"/>
                </a:lnTo>
                <a:lnTo>
                  <a:pt x="357187" y="69057"/>
                </a:lnTo>
                <a:lnTo>
                  <a:pt x="340518" y="42863"/>
                </a:lnTo>
                <a:lnTo>
                  <a:pt x="335756" y="26194"/>
                </a:lnTo>
                <a:lnTo>
                  <a:pt x="335756" y="16669"/>
                </a:lnTo>
                <a:lnTo>
                  <a:pt x="342900" y="7144"/>
                </a:lnTo>
                <a:lnTo>
                  <a:pt x="359568" y="0"/>
                </a:lnTo>
                <a:lnTo>
                  <a:pt x="395287" y="0"/>
                </a:lnTo>
                <a:lnTo>
                  <a:pt x="428625" y="4763"/>
                </a:lnTo>
                <a:lnTo>
                  <a:pt x="473868" y="9525"/>
                </a:lnTo>
                <a:lnTo>
                  <a:pt x="531018" y="21432"/>
                </a:lnTo>
                <a:lnTo>
                  <a:pt x="626268" y="52388"/>
                </a:lnTo>
                <a:lnTo>
                  <a:pt x="719137" y="85725"/>
                </a:lnTo>
                <a:lnTo>
                  <a:pt x="757237" y="104775"/>
                </a:lnTo>
                <a:lnTo>
                  <a:pt x="804862" y="135732"/>
                </a:lnTo>
                <a:lnTo>
                  <a:pt x="838200" y="166688"/>
                </a:lnTo>
                <a:lnTo>
                  <a:pt x="857250" y="185738"/>
                </a:lnTo>
                <a:lnTo>
                  <a:pt x="866775" y="200025"/>
                </a:lnTo>
                <a:lnTo>
                  <a:pt x="871537" y="214313"/>
                </a:lnTo>
                <a:lnTo>
                  <a:pt x="871537" y="230982"/>
                </a:lnTo>
                <a:lnTo>
                  <a:pt x="859631" y="247650"/>
                </a:lnTo>
                <a:lnTo>
                  <a:pt x="842962" y="257175"/>
                </a:lnTo>
                <a:lnTo>
                  <a:pt x="802481" y="273844"/>
                </a:lnTo>
                <a:lnTo>
                  <a:pt x="757237" y="290513"/>
                </a:lnTo>
                <a:lnTo>
                  <a:pt x="704850" y="321469"/>
                </a:lnTo>
                <a:lnTo>
                  <a:pt x="650081" y="359569"/>
                </a:lnTo>
                <a:lnTo>
                  <a:pt x="621506" y="390525"/>
                </a:lnTo>
                <a:lnTo>
                  <a:pt x="559593" y="4572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41FAE104-0B02-4FAB-AE17-EF5A12BB8EB7}"/>
              </a:ext>
            </a:extLst>
          </p:cNvPr>
          <p:cNvSpPr/>
          <p:nvPr/>
        </p:nvSpPr>
        <p:spPr>
          <a:xfrm>
            <a:off x="3048000" y="1933575"/>
            <a:ext cx="3835400" cy="546100"/>
          </a:xfrm>
          <a:custGeom>
            <a:avLst/>
            <a:gdLst>
              <a:gd name="connsiteX0" fmla="*/ 3178175 w 3835400"/>
              <a:gd name="connsiteY0" fmla="*/ 53975 h 546100"/>
              <a:gd name="connsiteX1" fmla="*/ 2921000 w 3835400"/>
              <a:gd name="connsiteY1" fmla="*/ 82550 h 546100"/>
              <a:gd name="connsiteX2" fmla="*/ 2686050 w 3835400"/>
              <a:gd name="connsiteY2" fmla="*/ 107950 h 546100"/>
              <a:gd name="connsiteX3" fmla="*/ 2400300 w 3835400"/>
              <a:gd name="connsiteY3" fmla="*/ 136525 h 546100"/>
              <a:gd name="connsiteX4" fmla="*/ 2244725 w 3835400"/>
              <a:gd name="connsiteY4" fmla="*/ 155575 h 546100"/>
              <a:gd name="connsiteX5" fmla="*/ 2111375 w 3835400"/>
              <a:gd name="connsiteY5" fmla="*/ 155575 h 546100"/>
              <a:gd name="connsiteX6" fmla="*/ 1844675 w 3835400"/>
              <a:gd name="connsiteY6" fmla="*/ 177800 h 546100"/>
              <a:gd name="connsiteX7" fmla="*/ 1524000 w 3835400"/>
              <a:gd name="connsiteY7" fmla="*/ 209550 h 546100"/>
              <a:gd name="connsiteX8" fmla="*/ 1216025 w 3835400"/>
              <a:gd name="connsiteY8" fmla="*/ 234950 h 546100"/>
              <a:gd name="connsiteX9" fmla="*/ 904875 w 3835400"/>
              <a:gd name="connsiteY9" fmla="*/ 260350 h 546100"/>
              <a:gd name="connsiteX10" fmla="*/ 644525 w 3835400"/>
              <a:gd name="connsiteY10" fmla="*/ 282575 h 546100"/>
              <a:gd name="connsiteX11" fmla="*/ 514350 w 3835400"/>
              <a:gd name="connsiteY11" fmla="*/ 292100 h 546100"/>
              <a:gd name="connsiteX12" fmla="*/ 466725 w 3835400"/>
              <a:gd name="connsiteY12" fmla="*/ 292100 h 546100"/>
              <a:gd name="connsiteX13" fmla="*/ 381000 w 3835400"/>
              <a:gd name="connsiteY13" fmla="*/ 282575 h 546100"/>
              <a:gd name="connsiteX14" fmla="*/ 282575 w 3835400"/>
              <a:gd name="connsiteY14" fmla="*/ 263525 h 546100"/>
              <a:gd name="connsiteX15" fmla="*/ 161925 w 3835400"/>
              <a:gd name="connsiteY15" fmla="*/ 225425 h 546100"/>
              <a:gd name="connsiteX16" fmla="*/ 38100 w 3835400"/>
              <a:gd name="connsiteY16" fmla="*/ 180975 h 546100"/>
              <a:gd name="connsiteX17" fmla="*/ 15875 w 3835400"/>
              <a:gd name="connsiteY17" fmla="*/ 180975 h 546100"/>
              <a:gd name="connsiteX18" fmla="*/ 6350 w 3835400"/>
              <a:gd name="connsiteY18" fmla="*/ 184150 h 546100"/>
              <a:gd name="connsiteX19" fmla="*/ 0 w 3835400"/>
              <a:gd name="connsiteY19" fmla="*/ 193675 h 546100"/>
              <a:gd name="connsiteX20" fmla="*/ 6350 w 3835400"/>
              <a:gd name="connsiteY20" fmla="*/ 231775 h 546100"/>
              <a:gd name="connsiteX21" fmla="*/ 19050 w 3835400"/>
              <a:gd name="connsiteY21" fmla="*/ 260350 h 546100"/>
              <a:gd name="connsiteX22" fmla="*/ 34925 w 3835400"/>
              <a:gd name="connsiteY22" fmla="*/ 279400 h 546100"/>
              <a:gd name="connsiteX23" fmla="*/ 117475 w 3835400"/>
              <a:gd name="connsiteY23" fmla="*/ 355600 h 546100"/>
              <a:gd name="connsiteX24" fmla="*/ 174625 w 3835400"/>
              <a:gd name="connsiteY24" fmla="*/ 403225 h 546100"/>
              <a:gd name="connsiteX25" fmla="*/ 244475 w 3835400"/>
              <a:gd name="connsiteY25" fmla="*/ 450850 h 546100"/>
              <a:gd name="connsiteX26" fmla="*/ 292100 w 3835400"/>
              <a:gd name="connsiteY26" fmla="*/ 482600 h 546100"/>
              <a:gd name="connsiteX27" fmla="*/ 333375 w 3835400"/>
              <a:gd name="connsiteY27" fmla="*/ 501650 h 546100"/>
              <a:gd name="connsiteX28" fmla="*/ 365125 w 3835400"/>
              <a:gd name="connsiteY28" fmla="*/ 517525 h 546100"/>
              <a:gd name="connsiteX29" fmla="*/ 390525 w 3835400"/>
              <a:gd name="connsiteY29" fmla="*/ 533400 h 546100"/>
              <a:gd name="connsiteX30" fmla="*/ 422275 w 3835400"/>
              <a:gd name="connsiteY30" fmla="*/ 542925 h 546100"/>
              <a:gd name="connsiteX31" fmla="*/ 450850 w 3835400"/>
              <a:gd name="connsiteY31" fmla="*/ 546100 h 546100"/>
              <a:gd name="connsiteX32" fmla="*/ 482600 w 3835400"/>
              <a:gd name="connsiteY32" fmla="*/ 546100 h 546100"/>
              <a:gd name="connsiteX33" fmla="*/ 520700 w 3835400"/>
              <a:gd name="connsiteY33" fmla="*/ 542925 h 546100"/>
              <a:gd name="connsiteX34" fmla="*/ 565150 w 3835400"/>
              <a:gd name="connsiteY34" fmla="*/ 536575 h 546100"/>
              <a:gd name="connsiteX35" fmla="*/ 641350 w 3835400"/>
              <a:gd name="connsiteY35" fmla="*/ 514350 h 546100"/>
              <a:gd name="connsiteX36" fmla="*/ 742950 w 3835400"/>
              <a:gd name="connsiteY36" fmla="*/ 495300 h 546100"/>
              <a:gd name="connsiteX37" fmla="*/ 1028700 w 3835400"/>
              <a:gd name="connsiteY37" fmla="*/ 447675 h 546100"/>
              <a:gd name="connsiteX38" fmla="*/ 1231900 w 3835400"/>
              <a:gd name="connsiteY38" fmla="*/ 419100 h 546100"/>
              <a:gd name="connsiteX39" fmla="*/ 1387475 w 3835400"/>
              <a:gd name="connsiteY39" fmla="*/ 396875 h 546100"/>
              <a:gd name="connsiteX40" fmla="*/ 1730375 w 3835400"/>
              <a:gd name="connsiteY40" fmla="*/ 365125 h 546100"/>
              <a:gd name="connsiteX41" fmla="*/ 1958975 w 3835400"/>
              <a:gd name="connsiteY41" fmla="*/ 339725 h 546100"/>
              <a:gd name="connsiteX42" fmla="*/ 2025650 w 3835400"/>
              <a:gd name="connsiteY42" fmla="*/ 333375 h 546100"/>
              <a:gd name="connsiteX43" fmla="*/ 2228850 w 3835400"/>
              <a:gd name="connsiteY43" fmla="*/ 311150 h 546100"/>
              <a:gd name="connsiteX44" fmla="*/ 2447925 w 3835400"/>
              <a:gd name="connsiteY44" fmla="*/ 292100 h 546100"/>
              <a:gd name="connsiteX45" fmla="*/ 2647950 w 3835400"/>
              <a:gd name="connsiteY45" fmla="*/ 279400 h 546100"/>
              <a:gd name="connsiteX46" fmla="*/ 2790825 w 3835400"/>
              <a:gd name="connsiteY46" fmla="*/ 273050 h 546100"/>
              <a:gd name="connsiteX47" fmla="*/ 2936875 w 3835400"/>
              <a:gd name="connsiteY47" fmla="*/ 269875 h 546100"/>
              <a:gd name="connsiteX48" fmla="*/ 3114675 w 3835400"/>
              <a:gd name="connsiteY48" fmla="*/ 266700 h 546100"/>
              <a:gd name="connsiteX49" fmla="*/ 3327400 w 3835400"/>
              <a:gd name="connsiteY49" fmla="*/ 269875 h 546100"/>
              <a:gd name="connsiteX50" fmla="*/ 3549650 w 3835400"/>
              <a:gd name="connsiteY50" fmla="*/ 276225 h 546100"/>
              <a:gd name="connsiteX51" fmla="*/ 3683000 w 3835400"/>
              <a:gd name="connsiteY51" fmla="*/ 288925 h 546100"/>
              <a:gd name="connsiteX52" fmla="*/ 3724275 w 3835400"/>
              <a:gd name="connsiteY52" fmla="*/ 288925 h 546100"/>
              <a:gd name="connsiteX53" fmla="*/ 3768725 w 3835400"/>
              <a:gd name="connsiteY53" fmla="*/ 282575 h 546100"/>
              <a:gd name="connsiteX54" fmla="*/ 3803650 w 3835400"/>
              <a:gd name="connsiteY54" fmla="*/ 273050 h 546100"/>
              <a:gd name="connsiteX55" fmla="*/ 3825875 w 3835400"/>
              <a:gd name="connsiteY55" fmla="*/ 260350 h 546100"/>
              <a:gd name="connsiteX56" fmla="*/ 3835400 w 3835400"/>
              <a:gd name="connsiteY56" fmla="*/ 241300 h 546100"/>
              <a:gd name="connsiteX57" fmla="*/ 3835400 w 3835400"/>
              <a:gd name="connsiteY57" fmla="*/ 225425 h 546100"/>
              <a:gd name="connsiteX58" fmla="*/ 3829050 w 3835400"/>
              <a:gd name="connsiteY58" fmla="*/ 200025 h 546100"/>
              <a:gd name="connsiteX59" fmla="*/ 3819525 w 3835400"/>
              <a:gd name="connsiteY59" fmla="*/ 180975 h 546100"/>
              <a:gd name="connsiteX60" fmla="*/ 3794125 w 3835400"/>
              <a:gd name="connsiteY60" fmla="*/ 152400 h 546100"/>
              <a:gd name="connsiteX61" fmla="*/ 3762375 w 3835400"/>
              <a:gd name="connsiteY61" fmla="*/ 127000 h 546100"/>
              <a:gd name="connsiteX62" fmla="*/ 3721100 w 3835400"/>
              <a:gd name="connsiteY62" fmla="*/ 98425 h 546100"/>
              <a:gd name="connsiteX63" fmla="*/ 3660775 w 3835400"/>
              <a:gd name="connsiteY63" fmla="*/ 66675 h 546100"/>
              <a:gd name="connsiteX64" fmla="*/ 3597275 w 3835400"/>
              <a:gd name="connsiteY64" fmla="*/ 38100 h 546100"/>
              <a:gd name="connsiteX65" fmla="*/ 3502025 w 3835400"/>
              <a:gd name="connsiteY65" fmla="*/ 3175 h 546100"/>
              <a:gd name="connsiteX66" fmla="*/ 3486150 w 3835400"/>
              <a:gd name="connsiteY66" fmla="*/ 0 h 546100"/>
              <a:gd name="connsiteX67" fmla="*/ 3473450 w 3835400"/>
              <a:gd name="connsiteY67" fmla="*/ 0 h 546100"/>
              <a:gd name="connsiteX68" fmla="*/ 3419475 w 3835400"/>
              <a:gd name="connsiteY68" fmla="*/ 9525 h 546100"/>
              <a:gd name="connsiteX69" fmla="*/ 3336925 w 3835400"/>
              <a:gd name="connsiteY69" fmla="*/ 31750 h 546100"/>
              <a:gd name="connsiteX70" fmla="*/ 3295650 w 3835400"/>
              <a:gd name="connsiteY70" fmla="*/ 44450 h 546100"/>
              <a:gd name="connsiteX71" fmla="*/ 3178175 w 3835400"/>
              <a:gd name="connsiteY71" fmla="*/ 53975 h 546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3835400" h="546100">
                <a:moveTo>
                  <a:pt x="3178175" y="53975"/>
                </a:moveTo>
                <a:lnTo>
                  <a:pt x="2921000" y="82550"/>
                </a:lnTo>
                <a:lnTo>
                  <a:pt x="2686050" y="107950"/>
                </a:lnTo>
                <a:lnTo>
                  <a:pt x="2400300" y="136525"/>
                </a:lnTo>
                <a:lnTo>
                  <a:pt x="2244725" y="155575"/>
                </a:lnTo>
                <a:lnTo>
                  <a:pt x="2111375" y="155575"/>
                </a:lnTo>
                <a:lnTo>
                  <a:pt x="1844675" y="177800"/>
                </a:lnTo>
                <a:lnTo>
                  <a:pt x="1524000" y="209550"/>
                </a:lnTo>
                <a:lnTo>
                  <a:pt x="1216025" y="234950"/>
                </a:lnTo>
                <a:lnTo>
                  <a:pt x="904875" y="260350"/>
                </a:lnTo>
                <a:lnTo>
                  <a:pt x="644525" y="282575"/>
                </a:lnTo>
                <a:lnTo>
                  <a:pt x="514350" y="292100"/>
                </a:lnTo>
                <a:lnTo>
                  <a:pt x="466725" y="292100"/>
                </a:lnTo>
                <a:lnTo>
                  <a:pt x="381000" y="282575"/>
                </a:lnTo>
                <a:lnTo>
                  <a:pt x="282575" y="263525"/>
                </a:lnTo>
                <a:lnTo>
                  <a:pt x="161925" y="225425"/>
                </a:lnTo>
                <a:lnTo>
                  <a:pt x="38100" y="180975"/>
                </a:lnTo>
                <a:lnTo>
                  <a:pt x="15875" y="180975"/>
                </a:lnTo>
                <a:lnTo>
                  <a:pt x="6350" y="184150"/>
                </a:lnTo>
                <a:lnTo>
                  <a:pt x="0" y="193675"/>
                </a:lnTo>
                <a:lnTo>
                  <a:pt x="6350" y="231775"/>
                </a:lnTo>
                <a:lnTo>
                  <a:pt x="19050" y="260350"/>
                </a:lnTo>
                <a:lnTo>
                  <a:pt x="34925" y="279400"/>
                </a:lnTo>
                <a:lnTo>
                  <a:pt x="117475" y="355600"/>
                </a:lnTo>
                <a:lnTo>
                  <a:pt x="174625" y="403225"/>
                </a:lnTo>
                <a:lnTo>
                  <a:pt x="244475" y="450850"/>
                </a:lnTo>
                <a:lnTo>
                  <a:pt x="292100" y="482600"/>
                </a:lnTo>
                <a:lnTo>
                  <a:pt x="333375" y="501650"/>
                </a:lnTo>
                <a:lnTo>
                  <a:pt x="365125" y="517525"/>
                </a:lnTo>
                <a:lnTo>
                  <a:pt x="390525" y="533400"/>
                </a:lnTo>
                <a:lnTo>
                  <a:pt x="422275" y="542925"/>
                </a:lnTo>
                <a:lnTo>
                  <a:pt x="450850" y="546100"/>
                </a:lnTo>
                <a:lnTo>
                  <a:pt x="482600" y="546100"/>
                </a:lnTo>
                <a:lnTo>
                  <a:pt x="520700" y="542925"/>
                </a:lnTo>
                <a:lnTo>
                  <a:pt x="565150" y="536575"/>
                </a:lnTo>
                <a:lnTo>
                  <a:pt x="641350" y="514350"/>
                </a:lnTo>
                <a:lnTo>
                  <a:pt x="742950" y="495300"/>
                </a:lnTo>
                <a:lnTo>
                  <a:pt x="1028700" y="447675"/>
                </a:lnTo>
                <a:lnTo>
                  <a:pt x="1231900" y="419100"/>
                </a:lnTo>
                <a:lnTo>
                  <a:pt x="1387475" y="396875"/>
                </a:lnTo>
                <a:lnTo>
                  <a:pt x="1730375" y="365125"/>
                </a:lnTo>
                <a:lnTo>
                  <a:pt x="1958975" y="339725"/>
                </a:lnTo>
                <a:lnTo>
                  <a:pt x="2025650" y="333375"/>
                </a:lnTo>
                <a:lnTo>
                  <a:pt x="2228850" y="311150"/>
                </a:lnTo>
                <a:lnTo>
                  <a:pt x="2447925" y="292100"/>
                </a:lnTo>
                <a:lnTo>
                  <a:pt x="2647950" y="279400"/>
                </a:lnTo>
                <a:lnTo>
                  <a:pt x="2790825" y="273050"/>
                </a:lnTo>
                <a:lnTo>
                  <a:pt x="2936875" y="269875"/>
                </a:lnTo>
                <a:lnTo>
                  <a:pt x="3114675" y="266700"/>
                </a:lnTo>
                <a:lnTo>
                  <a:pt x="3327400" y="269875"/>
                </a:lnTo>
                <a:lnTo>
                  <a:pt x="3549650" y="276225"/>
                </a:lnTo>
                <a:lnTo>
                  <a:pt x="3683000" y="288925"/>
                </a:lnTo>
                <a:lnTo>
                  <a:pt x="3724275" y="288925"/>
                </a:lnTo>
                <a:lnTo>
                  <a:pt x="3768725" y="282575"/>
                </a:lnTo>
                <a:lnTo>
                  <a:pt x="3803650" y="273050"/>
                </a:lnTo>
                <a:lnTo>
                  <a:pt x="3825875" y="260350"/>
                </a:lnTo>
                <a:lnTo>
                  <a:pt x="3835400" y="241300"/>
                </a:lnTo>
                <a:lnTo>
                  <a:pt x="3835400" y="225425"/>
                </a:lnTo>
                <a:lnTo>
                  <a:pt x="3829050" y="200025"/>
                </a:lnTo>
                <a:lnTo>
                  <a:pt x="3819525" y="180975"/>
                </a:lnTo>
                <a:lnTo>
                  <a:pt x="3794125" y="152400"/>
                </a:lnTo>
                <a:lnTo>
                  <a:pt x="3762375" y="127000"/>
                </a:lnTo>
                <a:lnTo>
                  <a:pt x="3721100" y="98425"/>
                </a:lnTo>
                <a:lnTo>
                  <a:pt x="3660775" y="66675"/>
                </a:lnTo>
                <a:lnTo>
                  <a:pt x="3597275" y="38100"/>
                </a:lnTo>
                <a:lnTo>
                  <a:pt x="3502025" y="3175"/>
                </a:lnTo>
                <a:lnTo>
                  <a:pt x="3486150" y="0"/>
                </a:lnTo>
                <a:lnTo>
                  <a:pt x="3473450" y="0"/>
                </a:lnTo>
                <a:lnTo>
                  <a:pt x="3419475" y="9525"/>
                </a:lnTo>
                <a:lnTo>
                  <a:pt x="3336925" y="31750"/>
                </a:lnTo>
                <a:lnTo>
                  <a:pt x="3295650" y="44450"/>
                </a:lnTo>
                <a:lnTo>
                  <a:pt x="3178175" y="539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1FE9F1E2-77D6-4855-8F5A-F8BDBF4CF6C3}"/>
              </a:ext>
            </a:extLst>
          </p:cNvPr>
          <p:cNvSpPr/>
          <p:nvPr/>
        </p:nvSpPr>
        <p:spPr>
          <a:xfrm>
            <a:off x="3582988" y="2662238"/>
            <a:ext cx="355600" cy="1625600"/>
          </a:xfrm>
          <a:custGeom>
            <a:avLst/>
            <a:gdLst>
              <a:gd name="connsiteX0" fmla="*/ 352425 w 354807"/>
              <a:gd name="connsiteY0" fmla="*/ 373856 h 1626393"/>
              <a:gd name="connsiteX1" fmla="*/ 345282 w 354807"/>
              <a:gd name="connsiteY1" fmla="*/ 642937 h 1626393"/>
              <a:gd name="connsiteX2" fmla="*/ 340519 w 354807"/>
              <a:gd name="connsiteY2" fmla="*/ 823912 h 1626393"/>
              <a:gd name="connsiteX3" fmla="*/ 335757 w 354807"/>
              <a:gd name="connsiteY3" fmla="*/ 973931 h 1626393"/>
              <a:gd name="connsiteX4" fmla="*/ 335757 w 354807"/>
              <a:gd name="connsiteY4" fmla="*/ 1221581 h 1626393"/>
              <a:gd name="connsiteX5" fmla="*/ 335757 w 354807"/>
              <a:gd name="connsiteY5" fmla="*/ 1438275 h 1626393"/>
              <a:gd name="connsiteX6" fmla="*/ 311944 w 354807"/>
              <a:gd name="connsiteY6" fmla="*/ 1569243 h 1626393"/>
              <a:gd name="connsiteX7" fmla="*/ 290513 w 354807"/>
              <a:gd name="connsiteY7" fmla="*/ 1588293 h 1626393"/>
              <a:gd name="connsiteX8" fmla="*/ 250032 w 354807"/>
              <a:gd name="connsiteY8" fmla="*/ 1612106 h 1626393"/>
              <a:gd name="connsiteX9" fmla="*/ 219075 w 354807"/>
              <a:gd name="connsiteY9" fmla="*/ 1624012 h 1626393"/>
              <a:gd name="connsiteX10" fmla="*/ 200025 w 354807"/>
              <a:gd name="connsiteY10" fmla="*/ 1626393 h 1626393"/>
              <a:gd name="connsiteX11" fmla="*/ 178594 w 354807"/>
              <a:gd name="connsiteY11" fmla="*/ 1624012 h 1626393"/>
              <a:gd name="connsiteX12" fmla="*/ 147638 w 354807"/>
              <a:gd name="connsiteY12" fmla="*/ 1612106 h 1626393"/>
              <a:gd name="connsiteX13" fmla="*/ 126207 w 354807"/>
              <a:gd name="connsiteY13" fmla="*/ 1593056 h 1626393"/>
              <a:gd name="connsiteX14" fmla="*/ 114300 w 354807"/>
              <a:gd name="connsiteY14" fmla="*/ 1574006 h 1626393"/>
              <a:gd name="connsiteX15" fmla="*/ 102394 w 354807"/>
              <a:gd name="connsiteY15" fmla="*/ 1543050 h 1626393"/>
              <a:gd name="connsiteX16" fmla="*/ 90488 w 354807"/>
              <a:gd name="connsiteY16" fmla="*/ 1488281 h 1626393"/>
              <a:gd name="connsiteX17" fmla="*/ 90488 w 354807"/>
              <a:gd name="connsiteY17" fmla="*/ 1462087 h 1626393"/>
              <a:gd name="connsiteX18" fmla="*/ 97632 w 354807"/>
              <a:gd name="connsiteY18" fmla="*/ 1354931 h 1626393"/>
              <a:gd name="connsiteX19" fmla="*/ 107157 w 354807"/>
              <a:gd name="connsiteY19" fmla="*/ 1193006 h 1626393"/>
              <a:gd name="connsiteX20" fmla="*/ 111919 w 354807"/>
              <a:gd name="connsiteY20" fmla="*/ 1028700 h 1626393"/>
              <a:gd name="connsiteX21" fmla="*/ 119063 w 354807"/>
              <a:gd name="connsiteY21" fmla="*/ 871537 h 1626393"/>
              <a:gd name="connsiteX22" fmla="*/ 123825 w 354807"/>
              <a:gd name="connsiteY22" fmla="*/ 750093 h 1626393"/>
              <a:gd name="connsiteX23" fmla="*/ 126207 w 354807"/>
              <a:gd name="connsiteY23" fmla="*/ 621506 h 1626393"/>
              <a:gd name="connsiteX24" fmla="*/ 133350 w 354807"/>
              <a:gd name="connsiteY24" fmla="*/ 376237 h 1626393"/>
              <a:gd name="connsiteX25" fmla="*/ 130969 w 354807"/>
              <a:gd name="connsiteY25" fmla="*/ 342900 h 1626393"/>
              <a:gd name="connsiteX26" fmla="*/ 121444 w 354807"/>
              <a:gd name="connsiteY26" fmla="*/ 297656 h 1626393"/>
              <a:gd name="connsiteX27" fmla="*/ 109538 w 354807"/>
              <a:gd name="connsiteY27" fmla="*/ 250031 h 1626393"/>
              <a:gd name="connsiteX28" fmla="*/ 95250 w 354807"/>
              <a:gd name="connsiteY28" fmla="*/ 211931 h 1626393"/>
              <a:gd name="connsiteX29" fmla="*/ 78582 w 354807"/>
              <a:gd name="connsiteY29" fmla="*/ 176212 h 1626393"/>
              <a:gd name="connsiteX30" fmla="*/ 61913 w 354807"/>
              <a:gd name="connsiteY30" fmla="*/ 150018 h 1626393"/>
              <a:gd name="connsiteX31" fmla="*/ 45244 w 354807"/>
              <a:gd name="connsiteY31" fmla="*/ 123825 h 1626393"/>
              <a:gd name="connsiteX32" fmla="*/ 28575 w 354807"/>
              <a:gd name="connsiteY32" fmla="*/ 104775 h 1626393"/>
              <a:gd name="connsiteX33" fmla="*/ 16669 w 354807"/>
              <a:gd name="connsiteY33" fmla="*/ 85725 h 1626393"/>
              <a:gd name="connsiteX34" fmla="*/ 7144 w 354807"/>
              <a:gd name="connsiteY34" fmla="*/ 61912 h 1626393"/>
              <a:gd name="connsiteX35" fmla="*/ 0 w 354807"/>
              <a:gd name="connsiteY35" fmla="*/ 35718 h 1626393"/>
              <a:gd name="connsiteX36" fmla="*/ 0 w 354807"/>
              <a:gd name="connsiteY36" fmla="*/ 21431 h 1626393"/>
              <a:gd name="connsiteX37" fmla="*/ 4763 w 354807"/>
              <a:gd name="connsiteY37" fmla="*/ 4762 h 1626393"/>
              <a:gd name="connsiteX38" fmla="*/ 16669 w 354807"/>
              <a:gd name="connsiteY38" fmla="*/ 0 h 1626393"/>
              <a:gd name="connsiteX39" fmla="*/ 45244 w 354807"/>
              <a:gd name="connsiteY39" fmla="*/ 0 h 1626393"/>
              <a:gd name="connsiteX40" fmla="*/ 69057 w 354807"/>
              <a:gd name="connsiteY40" fmla="*/ 2381 h 1626393"/>
              <a:gd name="connsiteX41" fmla="*/ 121444 w 354807"/>
              <a:gd name="connsiteY41" fmla="*/ 21431 h 1626393"/>
              <a:gd name="connsiteX42" fmla="*/ 176213 w 354807"/>
              <a:gd name="connsiteY42" fmla="*/ 47625 h 1626393"/>
              <a:gd name="connsiteX43" fmla="*/ 252413 w 354807"/>
              <a:gd name="connsiteY43" fmla="*/ 90487 h 1626393"/>
              <a:gd name="connsiteX44" fmla="*/ 290513 w 354807"/>
              <a:gd name="connsiteY44" fmla="*/ 116681 h 1626393"/>
              <a:gd name="connsiteX45" fmla="*/ 354807 w 354807"/>
              <a:gd name="connsiteY45" fmla="*/ 250031 h 1626393"/>
              <a:gd name="connsiteX46" fmla="*/ 352425 w 354807"/>
              <a:gd name="connsiteY46" fmla="*/ 373856 h 1626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354807" h="1626393">
                <a:moveTo>
                  <a:pt x="352425" y="373856"/>
                </a:moveTo>
                <a:lnTo>
                  <a:pt x="345282" y="642937"/>
                </a:lnTo>
                <a:lnTo>
                  <a:pt x="340519" y="823912"/>
                </a:lnTo>
                <a:lnTo>
                  <a:pt x="335757" y="973931"/>
                </a:lnTo>
                <a:lnTo>
                  <a:pt x="335757" y="1221581"/>
                </a:lnTo>
                <a:lnTo>
                  <a:pt x="335757" y="1438275"/>
                </a:lnTo>
                <a:lnTo>
                  <a:pt x="311944" y="1569243"/>
                </a:lnTo>
                <a:lnTo>
                  <a:pt x="290513" y="1588293"/>
                </a:lnTo>
                <a:lnTo>
                  <a:pt x="250032" y="1612106"/>
                </a:lnTo>
                <a:lnTo>
                  <a:pt x="219075" y="1624012"/>
                </a:lnTo>
                <a:lnTo>
                  <a:pt x="200025" y="1626393"/>
                </a:lnTo>
                <a:lnTo>
                  <a:pt x="178594" y="1624012"/>
                </a:lnTo>
                <a:lnTo>
                  <a:pt x="147638" y="1612106"/>
                </a:lnTo>
                <a:lnTo>
                  <a:pt x="126207" y="1593056"/>
                </a:lnTo>
                <a:lnTo>
                  <a:pt x="114300" y="1574006"/>
                </a:lnTo>
                <a:lnTo>
                  <a:pt x="102394" y="1543050"/>
                </a:lnTo>
                <a:lnTo>
                  <a:pt x="90488" y="1488281"/>
                </a:lnTo>
                <a:lnTo>
                  <a:pt x="90488" y="1462087"/>
                </a:lnTo>
                <a:lnTo>
                  <a:pt x="97632" y="1354931"/>
                </a:lnTo>
                <a:lnTo>
                  <a:pt x="107157" y="1193006"/>
                </a:lnTo>
                <a:lnTo>
                  <a:pt x="111919" y="1028700"/>
                </a:lnTo>
                <a:lnTo>
                  <a:pt x="119063" y="871537"/>
                </a:lnTo>
                <a:lnTo>
                  <a:pt x="123825" y="750093"/>
                </a:lnTo>
                <a:lnTo>
                  <a:pt x="126207" y="621506"/>
                </a:lnTo>
                <a:lnTo>
                  <a:pt x="133350" y="376237"/>
                </a:lnTo>
                <a:lnTo>
                  <a:pt x="130969" y="342900"/>
                </a:lnTo>
                <a:lnTo>
                  <a:pt x="121444" y="297656"/>
                </a:lnTo>
                <a:lnTo>
                  <a:pt x="109538" y="250031"/>
                </a:lnTo>
                <a:lnTo>
                  <a:pt x="95250" y="211931"/>
                </a:lnTo>
                <a:lnTo>
                  <a:pt x="78582" y="176212"/>
                </a:lnTo>
                <a:lnTo>
                  <a:pt x="61913" y="150018"/>
                </a:lnTo>
                <a:lnTo>
                  <a:pt x="45244" y="123825"/>
                </a:lnTo>
                <a:lnTo>
                  <a:pt x="28575" y="104775"/>
                </a:lnTo>
                <a:lnTo>
                  <a:pt x="16669" y="85725"/>
                </a:lnTo>
                <a:lnTo>
                  <a:pt x="7144" y="61912"/>
                </a:lnTo>
                <a:lnTo>
                  <a:pt x="0" y="35718"/>
                </a:lnTo>
                <a:lnTo>
                  <a:pt x="0" y="21431"/>
                </a:lnTo>
                <a:lnTo>
                  <a:pt x="4763" y="4762"/>
                </a:lnTo>
                <a:lnTo>
                  <a:pt x="16669" y="0"/>
                </a:lnTo>
                <a:lnTo>
                  <a:pt x="45244" y="0"/>
                </a:lnTo>
                <a:lnTo>
                  <a:pt x="69057" y="2381"/>
                </a:lnTo>
                <a:lnTo>
                  <a:pt x="121444" y="21431"/>
                </a:lnTo>
                <a:lnTo>
                  <a:pt x="176213" y="47625"/>
                </a:lnTo>
                <a:lnTo>
                  <a:pt x="252413" y="90487"/>
                </a:lnTo>
                <a:lnTo>
                  <a:pt x="290513" y="116681"/>
                </a:lnTo>
                <a:lnTo>
                  <a:pt x="354807" y="250031"/>
                </a:lnTo>
                <a:lnTo>
                  <a:pt x="352425" y="3738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E8A3D4E4-3116-48C5-9087-271D7EC8E616}"/>
              </a:ext>
            </a:extLst>
          </p:cNvPr>
          <p:cNvSpPr/>
          <p:nvPr/>
        </p:nvSpPr>
        <p:spPr>
          <a:xfrm>
            <a:off x="3829050" y="2562225"/>
            <a:ext cx="2525713" cy="1657350"/>
          </a:xfrm>
          <a:custGeom>
            <a:avLst/>
            <a:gdLst>
              <a:gd name="connsiteX0" fmla="*/ 1159669 w 2526506"/>
              <a:gd name="connsiteY0" fmla="*/ 261938 h 1657350"/>
              <a:gd name="connsiteX1" fmla="*/ 1016794 w 2526506"/>
              <a:gd name="connsiteY1" fmla="*/ 276225 h 1657350"/>
              <a:gd name="connsiteX2" fmla="*/ 900113 w 2526506"/>
              <a:gd name="connsiteY2" fmla="*/ 285750 h 1657350"/>
              <a:gd name="connsiteX3" fmla="*/ 840581 w 2526506"/>
              <a:gd name="connsiteY3" fmla="*/ 288131 h 1657350"/>
              <a:gd name="connsiteX4" fmla="*/ 623888 w 2526506"/>
              <a:gd name="connsiteY4" fmla="*/ 328613 h 1657350"/>
              <a:gd name="connsiteX5" fmla="*/ 533400 w 2526506"/>
              <a:gd name="connsiteY5" fmla="*/ 340519 h 1657350"/>
              <a:gd name="connsiteX6" fmla="*/ 440531 w 2526506"/>
              <a:gd name="connsiteY6" fmla="*/ 352425 h 1657350"/>
              <a:gd name="connsiteX7" fmla="*/ 347663 w 2526506"/>
              <a:gd name="connsiteY7" fmla="*/ 361950 h 1657350"/>
              <a:gd name="connsiteX8" fmla="*/ 257175 w 2526506"/>
              <a:gd name="connsiteY8" fmla="*/ 369094 h 1657350"/>
              <a:gd name="connsiteX9" fmla="*/ 164306 w 2526506"/>
              <a:gd name="connsiteY9" fmla="*/ 373856 h 1657350"/>
              <a:gd name="connsiteX10" fmla="*/ 47625 w 2526506"/>
              <a:gd name="connsiteY10" fmla="*/ 373856 h 1657350"/>
              <a:gd name="connsiteX11" fmla="*/ 0 w 2526506"/>
              <a:gd name="connsiteY11" fmla="*/ 188119 h 1657350"/>
              <a:gd name="connsiteX12" fmla="*/ 50006 w 2526506"/>
              <a:gd name="connsiteY12" fmla="*/ 216694 h 1657350"/>
              <a:gd name="connsiteX13" fmla="*/ 59531 w 2526506"/>
              <a:gd name="connsiteY13" fmla="*/ 219075 h 1657350"/>
              <a:gd name="connsiteX14" fmla="*/ 135731 w 2526506"/>
              <a:gd name="connsiteY14" fmla="*/ 219075 h 1657350"/>
              <a:gd name="connsiteX15" fmla="*/ 311944 w 2526506"/>
              <a:gd name="connsiteY15" fmla="*/ 209550 h 1657350"/>
              <a:gd name="connsiteX16" fmla="*/ 502444 w 2526506"/>
              <a:gd name="connsiteY16" fmla="*/ 192881 h 1657350"/>
              <a:gd name="connsiteX17" fmla="*/ 623888 w 2526506"/>
              <a:gd name="connsiteY17" fmla="*/ 178594 h 1657350"/>
              <a:gd name="connsiteX18" fmla="*/ 669131 w 2526506"/>
              <a:gd name="connsiteY18" fmla="*/ 173831 h 1657350"/>
              <a:gd name="connsiteX19" fmla="*/ 897731 w 2526506"/>
              <a:gd name="connsiteY19" fmla="*/ 130969 h 1657350"/>
              <a:gd name="connsiteX20" fmla="*/ 1026319 w 2526506"/>
              <a:gd name="connsiteY20" fmla="*/ 121444 h 1657350"/>
              <a:gd name="connsiteX21" fmla="*/ 1157288 w 2526506"/>
              <a:gd name="connsiteY21" fmla="*/ 107156 h 1657350"/>
              <a:gd name="connsiteX22" fmla="*/ 1271588 w 2526506"/>
              <a:gd name="connsiteY22" fmla="*/ 90488 h 1657350"/>
              <a:gd name="connsiteX23" fmla="*/ 1319213 w 2526506"/>
              <a:gd name="connsiteY23" fmla="*/ 83344 h 1657350"/>
              <a:gd name="connsiteX24" fmla="*/ 1471613 w 2526506"/>
              <a:gd name="connsiteY24" fmla="*/ 66675 h 1657350"/>
              <a:gd name="connsiteX25" fmla="*/ 1619250 w 2526506"/>
              <a:gd name="connsiteY25" fmla="*/ 57150 h 1657350"/>
              <a:gd name="connsiteX26" fmla="*/ 1771650 w 2526506"/>
              <a:gd name="connsiteY26" fmla="*/ 47625 h 1657350"/>
              <a:gd name="connsiteX27" fmla="*/ 1933575 w 2526506"/>
              <a:gd name="connsiteY27" fmla="*/ 40481 h 1657350"/>
              <a:gd name="connsiteX28" fmla="*/ 1985963 w 2526506"/>
              <a:gd name="connsiteY28" fmla="*/ 40481 h 1657350"/>
              <a:gd name="connsiteX29" fmla="*/ 2055019 w 2526506"/>
              <a:gd name="connsiteY29" fmla="*/ 21431 h 1657350"/>
              <a:gd name="connsiteX30" fmla="*/ 2131219 w 2526506"/>
              <a:gd name="connsiteY30" fmla="*/ 0 h 1657350"/>
              <a:gd name="connsiteX31" fmla="*/ 2145506 w 2526506"/>
              <a:gd name="connsiteY31" fmla="*/ 0 h 1657350"/>
              <a:gd name="connsiteX32" fmla="*/ 2207419 w 2526506"/>
              <a:gd name="connsiteY32" fmla="*/ 19050 h 1657350"/>
              <a:gd name="connsiteX33" fmla="*/ 2319338 w 2526506"/>
              <a:gd name="connsiteY33" fmla="*/ 64294 h 1657350"/>
              <a:gd name="connsiteX34" fmla="*/ 2412206 w 2526506"/>
              <a:gd name="connsiteY34" fmla="*/ 116681 h 1657350"/>
              <a:gd name="connsiteX35" fmla="*/ 2459831 w 2526506"/>
              <a:gd name="connsiteY35" fmla="*/ 150019 h 1657350"/>
              <a:gd name="connsiteX36" fmla="*/ 2481263 w 2526506"/>
              <a:gd name="connsiteY36" fmla="*/ 166688 h 1657350"/>
              <a:gd name="connsiteX37" fmla="*/ 2500313 w 2526506"/>
              <a:gd name="connsiteY37" fmla="*/ 188119 h 1657350"/>
              <a:gd name="connsiteX38" fmla="*/ 2519363 w 2526506"/>
              <a:gd name="connsiteY38" fmla="*/ 219075 h 1657350"/>
              <a:gd name="connsiteX39" fmla="*/ 2524125 w 2526506"/>
              <a:gd name="connsiteY39" fmla="*/ 242888 h 1657350"/>
              <a:gd name="connsiteX40" fmla="*/ 2526506 w 2526506"/>
              <a:gd name="connsiteY40" fmla="*/ 259556 h 1657350"/>
              <a:gd name="connsiteX41" fmla="*/ 2521744 w 2526506"/>
              <a:gd name="connsiteY41" fmla="*/ 288131 h 1657350"/>
              <a:gd name="connsiteX42" fmla="*/ 2512219 w 2526506"/>
              <a:gd name="connsiteY42" fmla="*/ 314325 h 1657350"/>
              <a:gd name="connsiteX43" fmla="*/ 2490788 w 2526506"/>
              <a:gd name="connsiteY43" fmla="*/ 342900 h 1657350"/>
              <a:gd name="connsiteX44" fmla="*/ 2474119 w 2526506"/>
              <a:gd name="connsiteY44" fmla="*/ 359569 h 1657350"/>
              <a:gd name="connsiteX45" fmla="*/ 2464594 w 2526506"/>
              <a:gd name="connsiteY45" fmla="*/ 407194 h 1657350"/>
              <a:gd name="connsiteX46" fmla="*/ 2457450 w 2526506"/>
              <a:gd name="connsiteY46" fmla="*/ 492919 h 1657350"/>
              <a:gd name="connsiteX47" fmla="*/ 2455069 w 2526506"/>
              <a:gd name="connsiteY47" fmla="*/ 564356 h 1657350"/>
              <a:gd name="connsiteX48" fmla="*/ 2438400 w 2526506"/>
              <a:gd name="connsiteY48" fmla="*/ 740569 h 1657350"/>
              <a:gd name="connsiteX49" fmla="*/ 2416969 w 2526506"/>
              <a:gd name="connsiteY49" fmla="*/ 959644 h 1657350"/>
              <a:gd name="connsiteX50" fmla="*/ 2381250 w 2526506"/>
              <a:gd name="connsiteY50" fmla="*/ 1326356 h 1657350"/>
              <a:gd name="connsiteX51" fmla="*/ 2369344 w 2526506"/>
              <a:gd name="connsiteY51" fmla="*/ 1457325 h 1657350"/>
              <a:gd name="connsiteX52" fmla="*/ 2359819 w 2526506"/>
              <a:gd name="connsiteY52" fmla="*/ 1497806 h 1657350"/>
              <a:gd name="connsiteX53" fmla="*/ 2336006 w 2526506"/>
              <a:gd name="connsiteY53" fmla="*/ 1554956 h 1657350"/>
              <a:gd name="connsiteX54" fmla="*/ 2307431 w 2526506"/>
              <a:gd name="connsiteY54" fmla="*/ 1612106 h 1657350"/>
              <a:gd name="connsiteX55" fmla="*/ 2286000 w 2526506"/>
              <a:gd name="connsiteY55" fmla="*/ 1635919 h 1657350"/>
              <a:gd name="connsiteX56" fmla="*/ 2255044 w 2526506"/>
              <a:gd name="connsiteY56" fmla="*/ 1654969 h 1657350"/>
              <a:gd name="connsiteX57" fmla="*/ 2238375 w 2526506"/>
              <a:gd name="connsiteY57" fmla="*/ 1657350 h 1657350"/>
              <a:gd name="connsiteX58" fmla="*/ 2216944 w 2526506"/>
              <a:gd name="connsiteY58" fmla="*/ 1652588 h 1657350"/>
              <a:gd name="connsiteX59" fmla="*/ 2200275 w 2526506"/>
              <a:gd name="connsiteY59" fmla="*/ 1647825 h 1657350"/>
              <a:gd name="connsiteX60" fmla="*/ 2176463 w 2526506"/>
              <a:gd name="connsiteY60" fmla="*/ 1640681 h 1657350"/>
              <a:gd name="connsiteX61" fmla="*/ 2159794 w 2526506"/>
              <a:gd name="connsiteY61" fmla="*/ 1628775 h 1657350"/>
              <a:gd name="connsiteX62" fmla="*/ 2145506 w 2526506"/>
              <a:gd name="connsiteY62" fmla="*/ 1612106 h 1657350"/>
              <a:gd name="connsiteX63" fmla="*/ 2135981 w 2526506"/>
              <a:gd name="connsiteY63" fmla="*/ 1595438 h 1657350"/>
              <a:gd name="connsiteX64" fmla="*/ 2128838 w 2526506"/>
              <a:gd name="connsiteY64" fmla="*/ 1574006 h 1657350"/>
              <a:gd name="connsiteX65" fmla="*/ 2124075 w 2526506"/>
              <a:gd name="connsiteY65" fmla="*/ 1545431 h 1657350"/>
              <a:gd name="connsiteX66" fmla="*/ 2119313 w 2526506"/>
              <a:gd name="connsiteY66" fmla="*/ 1500188 h 1657350"/>
              <a:gd name="connsiteX67" fmla="*/ 2121694 w 2526506"/>
              <a:gd name="connsiteY67" fmla="*/ 1471613 h 1657350"/>
              <a:gd name="connsiteX68" fmla="*/ 2140744 w 2526506"/>
              <a:gd name="connsiteY68" fmla="*/ 1359694 h 1657350"/>
              <a:gd name="connsiteX69" fmla="*/ 2152650 w 2526506"/>
              <a:gd name="connsiteY69" fmla="*/ 1285875 h 1657350"/>
              <a:gd name="connsiteX70" fmla="*/ 2157413 w 2526506"/>
              <a:gd name="connsiteY70" fmla="*/ 1228725 h 1657350"/>
              <a:gd name="connsiteX71" fmla="*/ 2162175 w 2526506"/>
              <a:gd name="connsiteY71" fmla="*/ 1157288 h 1657350"/>
              <a:gd name="connsiteX72" fmla="*/ 2166938 w 2526506"/>
              <a:gd name="connsiteY72" fmla="*/ 1021556 h 1657350"/>
              <a:gd name="connsiteX73" fmla="*/ 2190750 w 2526506"/>
              <a:gd name="connsiteY73" fmla="*/ 873919 h 1657350"/>
              <a:gd name="connsiteX74" fmla="*/ 2197894 w 2526506"/>
              <a:gd name="connsiteY74" fmla="*/ 821531 h 1657350"/>
              <a:gd name="connsiteX75" fmla="*/ 2205038 w 2526506"/>
              <a:gd name="connsiteY75" fmla="*/ 764381 h 1657350"/>
              <a:gd name="connsiteX76" fmla="*/ 2207419 w 2526506"/>
              <a:gd name="connsiteY76" fmla="*/ 719138 h 1657350"/>
              <a:gd name="connsiteX77" fmla="*/ 2209800 w 2526506"/>
              <a:gd name="connsiteY77" fmla="*/ 616744 h 1657350"/>
              <a:gd name="connsiteX78" fmla="*/ 2209800 w 2526506"/>
              <a:gd name="connsiteY78" fmla="*/ 457200 h 1657350"/>
              <a:gd name="connsiteX79" fmla="*/ 2207419 w 2526506"/>
              <a:gd name="connsiteY79" fmla="*/ 392906 h 1657350"/>
              <a:gd name="connsiteX80" fmla="*/ 2197894 w 2526506"/>
              <a:gd name="connsiteY80" fmla="*/ 330994 h 1657350"/>
              <a:gd name="connsiteX81" fmla="*/ 2183606 w 2526506"/>
              <a:gd name="connsiteY81" fmla="*/ 285750 h 1657350"/>
              <a:gd name="connsiteX82" fmla="*/ 2171700 w 2526506"/>
              <a:gd name="connsiteY82" fmla="*/ 250031 h 1657350"/>
              <a:gd name="connsiteX83" fmla="*/ 2155031 w 2526506"/>
              <a:gd name="connsiteY83" fmla="*/ 230981 h 1657350"/>
              <a:gd name="connsiteX84" fmla="*/ 2133600 w 2526506"/>
              <a:gd name="connsiteY84" fmla="*/ 216694 h 1657350"/>
              <a:gd name="connsiteX85" fmla="*/ 2105025 w 2526506"/>
              <a:gd name="connsiteY85" fmla="*/ 204788 h 1657350"/>
              <a:gd name="connsiteX86" fmla="*/ 2069306 w 2526506"/>
              <a:gd name="connsiteY86" fmla="*/ 197644 h 1657350"/>
              <a:gd name="connsiteX87" fmla="*/ 1974056 w 2526506"/>
              <a:gd name="connsiteY87" fmla="*/ 197644 h 1657350"/>
              <a:gd name="connsiteX88" fmla="*/ 1793081 w 2526506"/>
              <a:gd name="connsiteY88" fmla="*/ 202406 h 1657350"/>
              <a:gd name="connsiteX89" fmla="*/ 1616869 w 2526506"/>
              <a:gd name="connsiteY89" fmla="*/ 211931 h 1657350"/>
              <a:gd name="connsiteX90" fmla="*/ 1478756 w 2526506"/>
              <a:gd name="connsiteY90" fmla="*/ 219075 h 1657350"/>
              <a:gd name="connsiteX91" fmla="*/ 1273969 w 2526506"/>
              <a:gd name="connsiteY91" fmla="*/ 245269 h 1657350"/>
              <a:gd name="connsiteX92" fmla="*/ 1159669 w 2526506"/>
              <a:gd name="connsiteY92" fmla="*/ 261938 h 1657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2526506" h="1657350">
                <a:moveTo>
                  <a:pt x="1159669" y="261938"/>
                </a:moveTo>
                <a:lnTo>
                  <a:pt x="1016794" y="276225"/>
                </a:lnTo>
                <a:lnTo>
                  <a:pt x="900113" y="285750"/>
                </a:lnTo>
                <a:lnTo>
                  <a:pt x="840581" y="288131"/>
                </a:lnTo>
                <a:lnTo>
                  <a:pt x="623888" y="328613"/>
                </a:lnTo>
                <a:lnTo>
                  <a:pt x="533400" y="340519"/>
                </a:lnTo>
                <a:lnTo>
                  <a:pt x="440531" y="352425"/>
                </a:lnTo>
                <a:lnTo>
                  <a:pt x="347663" y="361950"/>
                </a:lnTo>
                <a:lnTo>
                  <a:pt x="257175" y="369094"/>
                </a:lnTo>
                <a:lnTo>
                  <a:pt x="164306" y="373856"/>
                </a:lnTo>
                <a:lnTo>
                  <a:pt x="47625" y="373856"/>
                </a:lnTo>
                <a:lnTo>
                  <a:pt x="0" y="188119"/>
                </a:lnTo>
                <a:lnTo>
                  <a:pt x="50006" y="216694"/>
                </a:lnTo>
                <a:lnTo>
                  <a:pt x="59531" y="219075"/>
                </a:lnTo>
                <a:lnTo>
                  <a:pt x="135731" y="219075"/>
                </a:lnTo>
                <a:lnTo>
                  <a:pt x="311944" y="209550"/>
                </a:lnTo>
                <a:lnTo>
                  <a:pt x="502444" y="192881"/>
                </a:lnTo>
                <a:lnTo>
                  <a:pt x="623888" y="178594"/>
                </a:lnTo>
                <a:lnTo>
                  <a:pt x="669131" y="173831"/>
                </a:lnTo>
                <a:lnTo>
                  <a:pt x="897731" y="130969"/>
                </a:lnTo>
                <a:lnTo>
                  <a:pt x="1026319" y="121444"/>
                </a:lnTo>
                <a:lnTo>
                  <a:pt x="1157288" y="107156"/>
                </a:lnTo>
                <a:lnTo>
                  <a:pt x="1271588" y="90488"/>
                </a:lnTo>
                <a:lnTo>
                  <a:pt x="1319213" y="83344"/>
                </a:lnTo>
                <a:lnTo>
                  <a:pt x="1471613" y="66675"/>
                </a:lnTo>
                <a:lnTo>
                  <a:pt x="1619250" y="57150"/>
                </a:lnTo>
                <a:lnTo>
                  <a:pt x="1771650" y="47625"/>
                </a:lnTo>
                <a:lnTo>
                  <a:pt x="1933575" y="40481"/>
                </a:lnTo>
                <a:lnTo>
                  <a:pt x="1985963" y="40481"/>
                </a:lnTo>
                <a:lnTo>
                  <a:pt x="2055019" y="21431"/>
                </a:lnTo>
                <a:lnTo>
                  <a:pt x="2131219" y="0"/>
                </a:lnTo>
                <a:lnTo>
                  <a:pt x="2145506" y="0"/>
                </a:lnTo>
                <a:lnTo>
                  <a:pt x="2207419" y="19050"/>
                </a:lnTo>
                <a:lnTo>
                  <a:pt x="2319338" y="64294"/>
                </a:lnTo>
                <a:lnTo>
                  <a:pt x="2412206" y="116681"/>
                </a:lnTo>
                <a:lnTo>
                  <a:pt x="2459831" y="150019"/>
                </a:lnTo>
                <a:lnTo>
                  <a:pt x="2481263" y="166688"/>
                </a:lnTo>
                <a:lnTo>
                  <a:pt x="2500313" y="188119"/>
                </a:lnTo>
                <a:lnTo>
                  <a:pt x="2519363" y="219075"/>
                </a:lnTo>
                <a:lnTo>
                  <a:pt x="2524125" y="242888"/>
                </a:lnTo>
                <a:lnTo>
                  <a:pt x="2526506" y="259556"/>
                </a:lnTo>
                <a:lnTo>
                  <a:pt x="2521744" y="288131"/>
                </a:lnTo>
                <a:lnTo>
                  <a:pt x="2512219" y="314325"/>
                </a:lnTo>
                <a:lnTo>
                  <a:pt x="2490788" y="342900"/>
                </a:lnTo>
                <a:lnTo>
                  <a:pt x="2474119" y="359569"/>
                </a:lnTo>
                <a:lnTo>
                  <a:pt x="2464594" y="407194"/>
                </a:lnTo>
                <a:lnTo>
                  <a:pt x="2457450" y="492919"/>
                </a:lnTo>
                <a:cubicBezTo>
                  <a:pt x="2456656" y="516731"/>
                  <a:pt x="2455863" y="540544"/>
                  <a:pt x="2455069" y="564356"/>
                </a:cubicBezTo>
                <a:lnTo>
                  <a:pt x="2438400" y="740569"/>
                </a:lnTo>
                <a:lnTo>
                  <a:pt x="2416969" y="959644"/>
                </a:lnTo>
                <a:lnTo>
                  <a:pt x="2381250" y="1326356"/>
                </a:lnTo>
                <a:lnTo>
                  <a:pt x="2369344" y="1457325"/>
                </a:lnTo>
                <a:lnTo>
                  <a:pt x="2359819" y="1497806"/>
                </a:lnTo>
                <a:lnTo>
                  <a:pt x="2336006" y="1554956"/>
                </a:lnTo>
                <a:lnTo>
                  <a:pt x="2307431" y="1612106"/>
                </a:lnTo>
                <a:lnTo>
                  <a:pt x="2286000" y="1635919"/>
                </a:lnTo>
                <a:lnTo>
                  <a:pt x="2255044" y="1654969"/>
                </a:lnTo>
                <a:lnTo>
                  <a:pt x="2238375" y="1657350"/>
                </a:lnTo>
                <a:lnTo>
                  <a:pt x="2216944" y="1652588"/>
                </a:lnTo>
                <a:lnTo>
                  <a:pt x="2200275" y="1647825"/>
                </a:lnTo>
                <a:lnTo>
                  <a:pt x="2176463" y="1640681"/>
                </a:lnTo>
                <a:lnTo>
                  <a:pt x="2159794" y="1628775"/>
                </a:lnTo>
                <a:lnTo>
                  <a:pt x="2145506" y="1612106"/>
                </a:lnTo>
                <a:lnTo>
                  <a:pt x="2135981" y="1595438"/>
                </a:lnTo>
                <a:lnTo>
                  <a:pt x="2128838" y="1574006"/>
                </a:lnTo>
                <a:lnTo>
                  <a:pt x="2124075" y="1545431"/>
                </a:lnTo>
                <a:lnTo>
                  <a:pt x="2119313" y="1500188"/>
                </a:lnTo>
                <a:lnTo>
                  <a:pt x="2121694" y="1471613"/>
                </a:lnTo>
                <a:lnTo>
                  <a:pt x="2140744" y="1359694"/>
                </a:lnTo>
                <a:lnTo>
                  <a:pt x="2152650" y="1285875"/>
                </a:lnTo>
                <a:lnTo>
                  <a:pt x="2157413" y="1228725"/>
                </a:lnTo>
                <a:lnTo>
                  <a:pt x="2162175" y="1157288"/>
                </a:lnTo>
                <a:lnTo>
                  <a:pt x="2166938" y="1021556"/>
                </a:lnTo>
                <a:lnTo>
                  <a:pt x="2190750" y="873919"/>
                </a:lnTo>
                <a:lnTo>
                  <a:pt x="2197894" y="821531"/>
                </a:lnTo>
                <a:lnTo>
                  <a:pt x="2205038" y="764381"/>
                </a:lnTo>
                <a:lnTo>
                  <a:pt x="2207419" y="719138"/>
                </a:lnTo>
                <a:cubicBezTo>
                  <a:pt x="2208213" y="685007"/>
                  <a:pt x="2212975" y="635000"/>
                  <a:pt x="2209800" y="616744"/>
                </a:cubicBezTo>
                <a:lnTo>
                  <a:pt x="2209800" y="457200"/>
                </a:lnTo>
                <a:cubicBezTo>
                  <a:pt x="2209006" y="435769"/>
                  <a:pt x="2208213" y="414337"/>
                  <a:pt x="2207419" y="392906"/>
                </a:cubicBezTo>
                <a:lnTo>
                  <a:pt x="2197894" y="330994"/>
                </a:lnTo>
                <a:lnTo>
                  <a:pt x="2183606" y="285750"/>
                </a:lnTo>
                <a:lnTo>
                  <a:pt x="2171700" y="250031"/>
                </a:lnTo>
                <a:lnTo>
                  <a:pt x="2155031" y="230981"/>
                </a:lnTo>
                <a:lnTo>
                  <a:pt x="2133600" y="216694"/>
                </a:lnTo>
                <a:lnTo>
                  <a:pt x="2105025" y="204788"/>
                </a:lnTo>
                <a:lnTo>
                  <a:pt x="2069306" y="197644"/>
                </a:lnTo>
                <a:lnTo>
                  <a:pt x="1974056" y="197644"/>
                </a:lnTo>
                <a:lnTo>
                  <a:pt x="1793081" y="202406"/>
                </a:lnTo>
                <a:lnTo>
                  <a:pt x="1616869" y="211931"/>
                </a:lnTo>
                <a:lnTo>
                  <a:pt x="1478756" y="219075"/>
                </a:lnTo>
                <a:lnTo>
                  <a:pt x="1273969" y="245269"/>
                </a:lnTo>
                <a:lnTo>
                  <a:pt x="1159669" y="26193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72B55788-2638-4663-9C57-8A17BC69A740}"/>
              </a:ext>
            </a:extLst>
          </p:cNvPr>
          <p:cNvSpPr/>
          <p:nvPr/>
        </p:nvSpPr>
        <p:spPr>
          <a:xfrm>
            <a:off x="3992563" y="2259013"/>
            <a:ext cx="787400" cy="1254125"/>
          </a:xfrm>
          <a:custGeom>
            <a:avLst/>
            <a:gdLst>
              <a:gd name="connsiteX0" fmla="*/ 616744 w 785813"/>
              <a:gd name="connsiteY0" fmla="*/ 726282 h 1252538"/>
              <a:gd name="connsiteX1" fmla="*/ 661988 w 785813"/>
              <a:gd name="connsiteY1" fmla="*/ 659607 h 1252538"/>
              <a:gd name="connsiteX2" fmla="*/ 697707 w 785813"/>
              <a:gd name="connsiteY2" fmla="*/ 602457 h 1252538"/>
              <a:gd name="connsiteX3" fmla="*/ 716757 w 785813"/>
              <a:gd name="connsiteY3" fmla="*/ 573882 h 1252538"/>
              <a:gd name="connsiteX4" fmla="*/ 750094 w 785813"/>
              <a:gd name="connsiteY4" fmla="*/ 440532 h 1252538"/>
              <a:gd name="connsiteX5" fmla="*/ 752475 w 785813"/>
              <a:gd name="connsiteY5" fmla="*/ 376238 h 1252538"/>
              <a:gd name="connsiteX6" fmla="*/ 754857 w 785813"/>
              <a:gd name="connsiteY6" fmla="*/ 340519 h 1252538"/>
              <a:gd name="connsiteX7" fmla="*/ 759619 w 785813"/>
              <a:gd name="connsiteY7" fmla="*/ 304800 h 1252538"/>
              <a:gd name="connsiteX8" fmla="*/ 769144 w 785813"/>
              <a:gd name="connsiteY8" fmla="*/ 269082 h 1252538"/>
              <a:gd name="connsiteX9" fmla="*/ 776288 w 785813"/>
              <a:gd name="connsiteY9" fmla="*/ 250032 h 1252538"/>
              <a:gd name="connsiteX10" fmla="*/ 783432 w 785813"/>
              <a:gd name="connsiteY10" fmla="*/ 228600 h 1252538"/>
              <a:gd name="connsiteX11" fmla="*/ 785813 w 785813"/>
              <a:gd name="connsiteY11" fmla="*/ 211932 h 1252538"/>
              <a:gd name="connsiteX12" fmla="*/ 783432 w 785813"/>
              <a:gd name="connsiteY12" fmla="*/ 195263 h 1252538"/>
              <a:gd name="connsiteX13" fmla="*/ 776288 w 785813"/>
              <a:gd name="connsiteY13" fmla="*/ 176213 h 1252538"/>
              <a:gd name="connsiteX14" fmla="*/ 764382 w 785813"/>
              <a:gd name="connsiteY14" fmla="*/ 152400 h 1252538"/>
              <a:gd name="connsiteX15" fmla="*/ 747713 w 785813"/>
              <a:gd name="connsiteY15" fmla="*/ 128588 h 1252538"/>
              <a:gd name="connsiteX16" fmla="*/ 719138 w 785813"/>
              <a:gd name="connsiteY16" fmla="*/ 100013 h 1252538"/>
              <a:gd name="connsiteX17" fmla="*/ 685800 w 785813"/>
              <a:gd name="connsiteY17" fmla="*/ 71438 h 1252538"/>
              <a:gd name="connsiteX18" fmla="*/ 619125 w 785813"/>
              <a:gd name="connsiteY18" fmla="*/ 0 h 1252538"/>
              <a:gd name="connsiteX19" fmla="*/ 392907 w 785813"/>
              <a:gd name="connsiteY19" fmla="*/ 26194 h 1252538"/>
              <a:gd name="connsiteX20" fmla="*/ 428625 w 785813"/>
              <a:gd name="connsiteY20" fmla="*/ 83344 h 1252538"/>
              <a:gd name="connsiteX21" fmla="*/ 445294 w 785813"/>
              <a:gd name="connsiteY21" fmla="*/ 104775 h 1252538"/>
              <a:gd name="connsiteX22" fmla="*/ 457200 w 785813"/>
              <a:gd name="connsiteY22" fmla="*/ 128588 h 1252538"/>
              <a:gd name="connsiteX23" fmla="*/ 469107 w 785813"/>
              <a:gd name="connsiteY23" fmla="*/ 166688 h 1252538"/>
              <a:gd name="connsiteX24" fmla="*/ 476250 w 785813"/>
              <a:gd name="connsiteY24" fmla="*/ 207169 h 1252538"/>
              <a:gd name="connsiteX25" fmla="*/ 481013 w 785813"/>
              <a:gd name="connsiteY25" fmla="*/ 264319 h 1252538"/>
              <a:gd name="connsiteX26" fmla="*/ 483394 w 785813"/>
              <a:gd name="connsiteY26" fmla="*/ 376238 h 1252538"/>
              <a:gd name="connsiteX27" fmla="*/ 483394 w 785813"/>
              <a:gd name="connsiteY27" fmla="*/ 497682 h 1252538"/>
              <a:gd name="connsiteX28" fmla="*/ 442913 w 785813"/>
              <a:gd name="connsiteY28" fmla="*/ 616744 h 1252538"/>
              <a:gd name="connsiteX29" fmla="*/ 397669 w 785813"/>
              <a:gd name="connsiteY29" fmla="*/ 716757 h 1252538"/>
              <a:gd name="connsiteX30" fmla="*/ 340519 w 785813"/>
              <a:gd name="connsiteY30" fmla="*/ 809625 h 1252538"/>
              <a:gd name="connsiteX31" fmla="*/ 266700 w 785813"/>
              <a:gd name="connsiteY31" fmla="*/ 909638 h 1252538"/>
              <a:gd name="connsiteX32" fmla="*/ 173832 w 785813"/>
              <a:gd name="connsiteY32" fmla="*/ 1023938 h 1252538"/>
              <a:gd name="connsiteX33" fmla="*/ 64294 w 785813"/>
              <a:gd name="connsiteY33" fmla="*/ 1143000 h 1252538"/>
              <a:gd name="connsiteX34" fmla="*/ 14288 w 785813"/>
              <a:gd name="connsiteY34" fmla="*/ 1195388 h 1252538"/>
              <a:gd name="connsiteX35" fmla="*/ 2382 w 785813"/>
              <a:gd name="connsiteY35" fmla="*/ 1216819 h 1252538"/>
              <a:gd name="connsiteX36" fmla="*/ 0 w 785813"/>
              <a:gd name="connsiteY36" fmla="*/ 1238250 h 1252538"/>
              <a:gd name="connsiteX37" fmla="*/ 2382 w 785813"/>
              <a:gd name="connsiteY37" fmla="*/ 1243013 h 1252538"/>
              <a:gd name="connsiteX38" fmla="*/ 4763 w 785813"/>
              <a:gd name="connsiteY38" fmla="*/ 1250157 h 1252538"/>
              <a:gd name="connsiteX39" fmla="*/ 19050 w 785813"/>
              <a:gd name="connsiteY39" fmla="*/ 1252538 h 1252538"/>
              <a:gd name="connsiteX40" fmla="*/ 59532 w 785813"/>
              <a:gd name="connsiteY40" fmla="*/ 1235869 h 1252538"/>
              <a:gd name="connsiteX41" fmla="*/ 130969 w 785813"/>
              <a:gd name="connsiteY41" fmla="*/ 1195388 h 1252538"/>
              <a:gd name="connsiteX42" fmla="*/ 226219 w 785813"/>
              <a:gd name="connsiteY42" fmla="*/ 1133475 h 1252538"/>
              <a:gd name="connsiteX43" fmla="*/ 304800 w 785813"/>
              <a:gd name="connsiteY43" fmla="*/ 1071563 h 1252538"/>
              <a:gd name="connsiteX44" fmla="*/ 383382 w 785813"/>
              <a:gd name="connsiteY44" fmla="*/ 1002507 h 1252538"/>
              <a:gd name="connsiteX45" fmla="*/ 442913 w 785813"/>
              <a:gd name="connsiteY45" fmla="*/ 942975 h 1252538"/>
              <a:gd name="connsiteX46" fmla="*/ 504825 w 785813"/>
              <a:gd name="connsiteY46" fmla="*/ 873919 h 1252538"/>
              <a:gd name="connsiteX47" fmla="*/ 616744 w 785813"/>
              <a:gd name="connsiteY47" fmla="*/ 726282 h 1252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785813" h="1252538">
                <a:moveTo>
                  <a:pt x="616744" y="726282"/>
                </a:moveTo>
                <a:lnTo>
                  <a:pt x="661988" y="659607"/>
                </a:lnTo>
                <a:lnTo>
                  <a:pt x="697707" y="602457"/>
                </a:lnTo>
                <a:lnTo>
                  <a:pt x="716757" y="573882"/>
                </a:lnTo>
                <a:lnTo>
                  <a:pt x="750094" y="440532"/>
                </a:lnTo>
                <a:cubicBezTo>
                  <a:pt x="750888" y="419101"/>
                  <a:pt x="751681" y="397669"/>
                  <a:pt x="752475" y="376238"/>
                </a:cubicBezTo>
                <a:lnTo>
                  <a:pt x="754857" y="340519"/>
                </a:lnTo>
                <a:lnTo>
                  <a:pt x="759619" y="304800"/>
                </a:lnTo>
                <a:lnTo>
                  <a:pt x="769144" y="269082"/>
                </a:lnTo>
                <a:lnTo>
                  <a:pt x="776288" y="250032"/>
                </a:lnTo>
                <a:lnTo>
                  <a:pt x="783432" y="228600"/>
                </a:lnTo>
                <a:lnTo>
                  <a:pt x="785813" y="211932"/>
                </a:lnTo>
                <a:lnTo>
                  <a:pt x="783432" y="195263"/>
                </a:lnTo>
                <a:lnTo>
                  <a:pt x="776288" y="176213"/>
                </a:lnTo>
                <a:lnTo>
                  <a:pt x="764382" y="152400"/>
                </a:lnTo>
                <a:lnTo>
                  <a:pt x="747713" y="128588"/>
                </a:lnTo>
                <a:lnTo>
                  <a:pt x="719138" y="100013"/>
                </a:lnTo>
                <a:lnTo>
                  <a:pt x="685800" y="71438"/>
                </a:lnTo>
                <a:lnTo>
                  <a:pt x="619125" y="0"/>
                </a:lnTo>
                <a:lnTo>
                  <a:pt x="392907" y="26194"/>
                </a:lnTo>
                <a:lnTo>
                  <a:pt x="428625" y="83344"/>
                </a:lnTo>
                <a:lnTo>
                  <a:pt x="445294" y="104775"/>
                </a:lnTo>
                <a:lnTo>
                  <a:pt x="457200" y="128588"/>
                </a:lnTo>
                <a:lnTo>
                  <a:pt x="469107" y="166688"/>
                </a:lnTo>
                <a:lnTo>
                  <a:pt x="476250" y="207169"/>
                </a:lnTo>
                <a:lnTo>
                  <a:pt x="481013" y="264319"/>
                </a:lnTo>
                <a:cubicBezTo>
                  <a:pt x="481807" y="301625"/>
                  <a:pt x="482600" y="338932"/>
                  <a:pt x="483394" y="376238"/>
                </a:cubicBezTo>
                <a:lnTo>
                  <a:pt x="483394" y="497682"/>
                </a:lnTo>
                <a:lnTo>
                  <a:pt x="442913" y="616744"/>
                </a:lnTo>
                <a:lnTo>
                  <a:pt x="397669" y="716757"/>
                </a:lnTo>
                <a:lnTo>
                  <a:pt x="340519" y="809625"/>
                </a:lnTo>
                <a:lnTo>
                  <a:pt x="266700" y="909638"/>
                </a:lnTo>
                <a:lnTo>
                  <a:pt x="173832" y="1023938"/>
                </a:lnTo>
                <a:lnTo>
                  <a:pt x="64294" y="1143000"/>
                </a:lnTo>
                <a:lnTo>
                  <a:pt x="14288" y="1195388"/>
                </a:lnTo>
                <a:lnTo>
                  <a:pt x="2382" y="1216819"/>
                </a:lnTo>
                <a:lnTo>
                  <a:pt x="0" y="1238250"/>
                </a:lnTo>
                <a:lnTo>
                  <a:pt x="2382" y="1243013"/>
                </a:lnTo>
                <a:lnTo>
                  <a:pt x="4763" y="1250157"/>
                </a:lnTo>
                <a:lnTo>
                  <a:pt x="19050" y="1252538"/>
                </a:lnTo>
                <a:lnTo>
                  <a:pt x="59532" y="1235869"/>
                </a:lnTo>
                <a:lnTo>
                  <a:pt x="130969" y="1195388"/>
                </a:lnTo>
                <a:lnTo>
                  <a:pt x="226219" y="1133475"/>
                </a:lnTo>
                <a:lnTo>
                  <a:pt x="304800" y="1071563"/>
                </a:lnTo>
                <a:lnTo>
                  <a:pt x="383382" y="1002507"/>
                </a:lnTo>
                <a:lnTo>
                  <a:pt x="442913" y="942975"/>
                </a:lnTo>
                <a:lnTo>
                  <a:pt x="504825" y="873919"/>
                </a:lnTo>
                <a:lnTo>
                  <a:pt x="616744" y="72628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5ABC7612-E329-4B91-B8F2-7A5E93F4E4C5}"/>
              </a:ext>
            </a:extLst>
          </p:cNvPr>
          <p:cNvSpPr/>
          <p:nvPr/>
        </p:nvSpPr>
        <p:spPr>
          <a:xfrm>
            <a:off x="5030788" y="2192338"/>
            <a:ext cx="1082675" cy="1041400"/>
          </a:xfrm>
          <a:custGeom>
            <a:avLst/>
            <a:gdLst>
              <a:gd name="connsiteX0" fmla="*/ 92869 w 1081088"/>
              <a:gd name="connsiteY0" fmla="*/ 340519 h 1040607"/>
              <a:gd name="connsiteX1" fmla="*/ 92869 w 1081088"/>
              <a:gd name="connsiteY1" fmla="*/ 466725 h 1040607"/>
              <a:gd name="connsiteX2" fmla="*/ 92869 w 1081088"/>
              <a:gd name="connsiteY2" fmla="*/ 647700 h 1040607"/>
              <a:gd name="connsiteX3" fmla="*/ 95250 w 1081088"/>
              <a:gd name="connsiteY3" fmla="*/ 702469 h 1040607"/>
              <a:gd name="connsiteX4" fmla="*/ 102394 w 1081088"/>
              <a:gd name="connsiteY4" fmla="*/ 762000 h 1040607"/>
              <a:gd name="connsiteX5" fmla="*/ 114300 w 1081088"/>
              <a:gd name="connsiteY5" fmla="*/ 819150 h 1040607"/>
              <a:gd name="connsiteX6" fmla="*/ 128588 w 1081088"/>
              <a:gd name="connsiteY6" fmla="*/ 857250 h 1040607"/>
              <a:gd name="connsiteX7" fmla="*/ 147638 w 1081088"/>
              <a:gd name="connsiteY7" fmla="*/ 902494 h 1040607"/>
              <a:gd name="connsiteX8" fmla="*/ 169069 w 1081088"/>
              <a:gd name="connsiteY8" fmla="*/ 933450 h 1040607"/>
              <a:gd name="connsiteX9" fmla="*/ 190500 w 1081088"/>
              <a:gd name="connsiteY9" fmla="*/ 954882 h 1040607"/>
              <a:gd name="connsiteX10" fmla="*/ 214313 w 1081088"/>
              <a:gd name="connsiteY10" fmla="*/ 976313 h 1040607"/>
              <a:gd name="connsiteX11" fmla="*/ 247650 w 1081088"/>
              <a:gd name="connsiteY11" fmla="*/ 995363 h 1040607"/>
              <a:gd name="connsiteX12" fmla="*/ 283369 w 1081088"/>
              <a:gd name="connsiteY12" fmla="*/ 1012032 h 1040607"/>
              <a:gd name="connsiteX13" fmla="*/ 323850 w 1081088"/>
              <a:gd name="connsiteY13" fmla="*/ 1026319 h 1040607"/>
              <a:gd name="connsiteX14" fmla="*/ 373857 w 1081088"/>
              <a:gd name="connsiteY14" fmla="*/ 1033463 h 1040607"/>
              <a:gd name="connsiteX15" fmla="*/ 433388 w 1081088"/>
              <a:gd name="connsiteY15" fmla="*/ 1035844 h 1040607"/>
              <a:gd name="connsiteX16" fmla="*/ 526257 w 1081088"/>
              <a:gd name="connsiteY16" fmla="*/ 1040607 h 1040607"/>
              <a:gd name="connsiteX17" fmla="*/ 645319 w 1081088"/>
              <a:gd name="connsiteY17" fmla="*/ 1040607 h 1040607"/>
              <a:gd name="connsiteX18" fmla="*/ 802482 w 1081088"/>
              <a:gd name="connsiteY18" fmla="*/ 1033463 h 1040607"/>
              <a:gd name="connsiteX19" fmla="*/ 938213 w 1081088"/>
              <a:gd name="connsiteY19" fmla="*/ 1021557 h 1040607"/>
              <a:gd name="connsiteX20" fmla="*/ 1081088 w 1081088"/>
              <a:gd name="connsiteY20" fmla="*/ 1007269 h 1040607"/>
              <a:gd name="connsiteX21" fmla="*/ 1073944 w 1081088"/>
              <a:gd name="connsiteY21" fmla="*/ 831057 h 1040607"/>
              <a:gd name="connsiteX22" fmla="*/ 902494 w 1081088"/>
              <a:gd name="connsiteY22" fmla="*/ 847725 h 1040607"/>
              <a:gd name="connsiteX23" fmla="*/ 807244 w 1081088"/>
              <a:gd name="connsiteY23" fmla="*/ 854869 h 1040607"/>
              <a:gd name="connsiteX24" fmla="*/ 709613 w 1081088"/>
              <a:gd name="connsiteY24" fmla="*/ 862013 h 1040607"/>
              <a:gd name="connsiteX25" fmla="*/ 652463 w 1081088"/>
              <a:gd name="connsiteY25" fmla="*/ 864394 h 1040607"/>
              <a:gd name="connsiteX26" fmla="*/ 590550 w 1081088"/>
              <a:gd name="connsiteY26" fmla="*/ 864394 h 1040607"/>
              <a:gd name="connsiteX27" fmla="*/ 502444 w 1081088"/>
              <a:gd name="connsiteY27" fmla="*/ 859632 h 1040607"/>
              <a:gd name="connsiteX28" fmla="*/ 433388 w 1081088"/>
              <a:gd name="connsiteY28" fmla="*/ 854869 h 1040607"/>
              <a:gd name="connsiteX29" fmla="*/ 407194 w 1081088"/>
              <a:gd name="connsiteY29" fmla="*/ 850107 h 1040607"/>
              <a:gd name="connsiteX30" fmla="*/ 373857 w 1081088"/>
              <a:gd name="connsiteY30" fmla="*/ 838200 h 1040607"/>
              <a:gd name="connsiteX31" fmla="*/ 347663 w 1081088"/>
              <a:gd name="connsiteY31" fmla="*/ 821532 h 1040607"/>
              <a:gd name="connsiteX32" fmla="*/ 328613 w 1081088"/>
              <a:gd name="connsiteY32" fmla="*/ 802482 h 1040607"/>
              <a:gd name="connsiteX33" fmla="*/ 316707 w 1081088"/>
              <a:gd name="connsiteY33" fmla="*/ 783432 h 1040607"/>
              <a:gd name="connsiteX34" fmla="*/ 304800 w 1081088"/>
              <a:gd name="connsiteY34" fmla="*/ 762000 h 1040607"/>
              <a:gd name="connsiteX35" fmla="*/ 295275 w 1081088"/>
              <a:gd name="connsiteY35" fmla="*/ 731044 h 1040607"/>
              <a:gd name="connsiteX36" fmla="*/ 288132 w 1081088"/>
              <a:gd name="connsiteY36" fmla="*/ 690563 h 1040607"/>
              <a:gd name="connsiteX37" fmla="*/ 288132 w 1081088"/>
              <a:gd name="connsiteY37" fmla="*/ 652463 h 1040607"/>
              <a:gd name="connsiteX38" fmla="*/ 292894 w 1081088"/>
              <a:gd name="connsiteY38" fmla="*/ 571500 h 1040607"/>
              <a:gd name="connsiteX39" fmla="*/ 290513 w 1081088"/>
              <a:gd name="connsiteY39" fmla="*/ 447675 h 1040607"/>
              <a:gd name="connsiteX40" fmla="*/ 300038 w 1081088"/>
              <a:gd name="connsiteY40" fmla="*/ 381000 h 1040607"/>
              <a:gd name="connsiteX41" fmla="*/ 309563 w 1081088"/>
              <a:gd name="connsiteY41" fmla="*/ 330994 h 1040607"/>
              <a:gd name="connsiteX42" fmla="*/ 323850 w 1081088"/>
              <a:gd name="connsiteY42" fmla="*/ 266700 h 1040607"/>
              <a:gd name="connsiteX43" fmla="*/ 335757 w 1081088"/>
              <a:gd name="connsiteY43" fmla="*/ 233363 h 1040607"/>
              <a:gd name="connsiteX44" fmla="*/ 347663 w 1081088"/>
              <a:gd name="connsiteY44" fmla="*/ 207169 h 1040607"/>
              <a:gd name="connsiteX45" fmla="*/ 352425 w 1081088"/>
              <a:gd name="connsiteY45" fmla="*/ 192882 h 1040607"/>
              <a:gd name="connsiteX46" fmla="*/ 352425 w 1081088"/>
              <a:gd name="connsiteY46" fmla="*/ 178594 h 1040607"/>
              <a:gd name="connsiteX47" fmla="*/ 347663 w 1081088"/>
              <a:gd name="connsiteY47" fmla="*/ 159544 h 1040607"/>
              <a:gd name="connsiteX48" fmla="*/ 335757 w 1081088"/>
              <a:gd name="connsiteY48" fmla="*/ 135732 h 1040607"/>
              <a:gd name="connsiteX49" fmla="*/ 319088 w 1081088"/>
              <a:gd name="connsiteY49" fmla="*/ 114300 h 1040607"/>
              <a:gd name="connsiteX50" fmla="*/ 280988 w 1081088"/>
              <a:gd name="connsiteY50" fmla="*/ 76200 h 1040607"/>
              <a:gd name="connsiteX51" fmla="*/ 207169 w 1081088"/>
              <a:gd name="connsiteY51" fmla="*/ 0 h 1040607"/>
              <a:gd name="connsiteX52" fmla="*/ 0 w 1081088"/>
              <a:gd name="connsiteY52" fmla="*/ 26194 h 1040607"/>
              <a:gd name="connsiteX53" fmla="*/ 40482 w 1081088"/>
              <a:gd name="connsiteY53" fmla="*/ 100013 h 1040607"/>
              <a:gd name="connsiteX54" fmla="*/ 57150 w 1081088"/>
              <a:gd name="connsiteY54" fmla="*/ 133350 h 1040607"/>
              <a:gd name="connsiteX55" fmla="*/ 71438 w 1081088"/>
              <a:gd name="connsiteY55" fmla="*/ 166688 h 1040607"/>
              <a:gd name="connsiteX56" fmla="*/ 80963 w 1081088"/>
              <a:gd name="connsiteY56" fmla="*/ 200025 h 1040607"/>
              <a:gd name="connsiteX57" fmla="*/ 90488 w 1081088"/>
              <a:gd name="connsiteY57" fmla="*/ 259557 h 1040607"/>
              <a:gd name="connsiteX58" fmla="*/ 92869 w 1081088"/>
              <a:gd name="connsiteY58" fmla="*/ 340519 h 1040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081088" h="1040607">
                <a:moveTo>
                  <a:pt x="92869" y="340519"/>
                </a:moveTo>
                <a:lnTo>
                  <a:pt x="92869" y="466725"/>
                </a:lnTo>
                <a:lnTo>
                  <a:pt x="92869" y="647700"/>
                </a:lnTo>
                <a:cubicBezTo>
                  <a:pt x="93663" y="665956"/>
                  <a:pt x="94456" y="684213"/>
                  <a:pt x="95250" y="702469"/>
                </a:cubicBezTo>
                <a:lnTo>
                  <a:pt x="102394" y="762000"/>
                </a:lnTo>
                <a:lnTo>
                  <a:pt x="114300" y="819150"/>
                </a:lnTo>
                <a:lnTo>
                  <a:pt x="128588" y="857250"/>
                </a:lnTo>
                <a:lnTo>
                  <a:pt x="147638" y="902494"/>
                </a:lnTo>
                <a:lnTo>
                  <a:pt x="169069" y="933450"/>
                </a:lnTo>
                <a:lnTo>
                  <a:pt x="190500" y="954882"/>
                </a:lnTo>
                <a:lnTo>
                  <a:pt x="214313" y="976313"/>
                </a:lnTo>
                <a:lnTo>
                  <a:pt x="247650" y="995363"/>
                </a:lnTo>
                <a:lnTo>
                  <a:pt x="283369" y="1012032"/>
                </a:lnTo>
                <a:lnTo>
                  <a:pt x="323850" y="1026319"/>
                </a:lnTo>
                <a:lnTo>
                  <a:pt x="373857" y="1033463"/>
                </a:lnTo>
                <a:lnTo>
                  <a:pt x="433388" y="1035844"/>
                </a:lnTo>
                <a:lnTo>
                  <a:pt x="526257" y="1040607"/>
                </a:lnTo>
                <a:lnTo>
                  <a:pt x="645319" y="1040607"/>
                </a:lnTo>
                <a:lnTo>
                  <a:pt x="802482" y="1033463"/>
                </a:lnTo>
                <a:lnTo>
                  <a:pt x="938213" y="1021557"/>
                </a:lnTo>
                <a:lnTo>
                  <a:pt x="1081088" y="1007269"/>
                </a:lnTo>
                <a:lnTo>
                  <a:pt x="1073944" y="831057"/>
                </a:lnTo>
                <a:lnTo>
                  <a:pt x="902494" y="847725"/>
                </a:lnTo>
                <a:lnTo>
                  <a:pt x="807244" y="854869"/>
                </a:lnTo>
                <a:lnTo>
                  <a:pt x="709613" y="862013"/>
                </a:lnTo>
                <a:lnTo>
                  <a:pt x="652463" y="864394"/>
                </a:lnTo>
                <a:lnTo>
                  <a:pt x="590550" y="864394"/>
                </a:lnTo>
                <a:lnTo>
                  <a:pt x="502444" y="859632"/>
                </a:lnTo>
                <a:lnTo>
                  <a:pt x="433388" y="854869"/>
                </a:lnTo>
                <a:lnTo>
                  <a:pt x="407194" y="850107"/>
                </a:lnTo>
                <a:lnTo>
                  <a:pt x="373857" y="838200"/>
                </a:lnTo>
                <a:lnTo>
                  <a:pt x="347663" y="821532"/>
                </a:lnTo>
                <a:lnTo>
                  <a:pt x="328613" y="802482"/>
                </a:lnTo>
                <a:lnTo>
                  <a:pt x="316707" y="783432"/>
                </a:lnTo>
                <a:lnTo>
                  <a:pt x="304800" y="762000"/>
                </a:lnTo>
                <a:lnTo>
                  <a:pt x="295275" y="731044"/>
                </a:lnTo>
                <a:lnTo>
                  <a:pt x="288132" y="690563"/>
                </a:lnTo>
                <a:lnTo>
                  <a:pt x="288132" y="652463"/>
                </a:lnTo>
                <a:lnTo>
                  <a:pt x="292894" y="571500"/>
                </a:lnTo>
                <a:cubicBezTo>
                  <a:pt x="292100" y="530225"/>
                  <a:pt x="291307" y="488950"/>
                  <a:pt x="290513" y="447675"/>
                </a:cubicBezTo>
                <a:lnTo>
                  <a:pt x="300038" y="381000"/>
                </a:lnTo>
                <a:lnTo>
                  <a:pt x="309563" y="330994"/>
                </a:lnTo>
                <a:lnTo>
                  <a:pt x="323850" y="266700"/>
                </a:lnTo>
                <a:lnTo>
                  <a:pt x="335757" y="233363"/>
                </a:lnTo>
                <a:lnTo>
                  <a:pt x="347663" y="207169"/>
                </a:lnTo>
                <a:lnTo>
                  <a:pt x="352425" y="192882"/>
                </a:lnTo>
                <a:lnTo>
                  <a:pt x="352425" y="178594"/>
                </a:lnTo>
                <a:lnTo>
                  <a:pt x="347663" y="159544"/>
                </a:lnTo>
                <a:lnTo>
                  <a:pt x="335757" y="135732"/>
                </a:lnTo>
                <a:lnTo>
                  <a:pt x="319088" y="114300"/>
                </a:lnTo>
                <a:lnTo>
                  <a:pt x="280988" y="76200"/>
                </a:lnTo>
                <a:lnTo>
                  <a:pt x="207169" y="0"/>
                </a:lnTo>
                <a:lnTo>
                  <a:pt x="0" y="26194"/>
                </a:lnTo>
                <a:lnTo>
                  <a:pt x="40482" y="100013"/>
                </a:lnTo>
                <a:lnTo>
                  <a:pt x="57150" y="133350"/>
                </a:lnTo>
                <a:lnTo>
                  <a:pt x="71438" y="166688"/>
                </a:lnTo>
                <a:lnTo>
                  <a:pt x="80963" y="200025"/>
                </a:lnTo>
                <a:lnTo>
                  <a:pt x="90488" y="259557"/>
                </a:lnTo>
                <a:cubicBezTo>
                  <a:pt x="91282" y="286544"/>
                  <a:pt x="92075" y="313532"/>
                  <a:pt x="92869" y="340519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B06CEE87-1784-452B-BB22-A612565ABF76}"/>
              </a:ext>
            </a:extLst>
          </p:cNvPr>
          <p:cNvSpPr/>
          <p:nvPr/>
        </p:nvSpPr>
        <p:spPr>
          <a:xfrm>
            <a:off x="3856038" y="3429000"/>
            <a:ext cx="2216150" cy="341313"/>
          </a:xfrm>
          <a:custGeom>
            <a:avLst/>
            <a:gdLst>
              <a:gd name="connsiteX0" fmla="*/ 1631156 w 2216944"/>
              <a:gd name="connsiteY0" fmla="*/ 23813 h 340519"/>
              <a:gd name="connsiteX1" fmla="*/ 1471612 w 2216944"/>
              <a:gd name="connsiteY1" fmla="*/ 33338 h 340519"/>
              <a:gd name="connsiteX2" fmla="*/ 1328737 w 2216944"/>
              <a:gd name="connsiteY2" fmla="*/ 47625 h 340519"/>
              <a:gd name="connsiteX3" fmla="*/ 1166812 w 2216944"/>
              <a:gd name="connsiteY3" fmla="*/ 61913 h 340519"/>
              <a:gd name="connsiteX4" fmla="*/ 997744 w 2216944"/>
              <a:gd name="connsiteY4" fmla="*/ 80963 h 340519"/>
              <a:gd name="connsiteX5" fmla="*/ 838200 w 2216944"/>
              <a:gd name="connsiteY5" fmla="*/ 100013 h 340519"/>
              <a:gd name="connsiteX6" fmla="*/ 619125 w 2216944"/>
              <a:gd name="connsiteY6" fmla="*/ 126206 h 340519"/>
              <a:gd name="connsiteX7" fmla="*/ 478631 w 2216944"/>
              <a:gd name="connsiteY7" fmla="*/ 145256 h 340519"/>
              <a:gd name="connsiteX8" fmla="*/ 392906 w 2216944"/>
              <a:gd name="connsiteY8" fmla="*/ 154781 h 340519"/>
              <a:gd name="connsiteX9" fmla="*/ 314325 w 2216944"/>
              <a:gd name="connsiteY9" fmla="*/ 164306 h 340519"/>
              <a:gd name="connsiteX10" fmla="*/ 209550 w 2216944"/>
              <a:gd name="connsiteY10" fmla="*/ 171450 h 340519"/>
              <a:gd name="connsiteX11" fmla="*/ 92869 w 2216944"/>
              <a:gd name="connsiteY11" fmla="*/ 178594 h 340519"/>
              <a:gd name="connsiteX12" fmla="*/ 2381 w 2216944"/>
              <a:gd name="connsiteY12" fmla="*/ 178594 h 340519"/>
              <a:gd name="connsiteX13" fmla="*/ 0 w 2216944"/>
              <a:gd name="connsiteY13" fmla="*/ 340519 h 340519"/>
              <a:gd name="connsiteX14" fmla="*/ 192881 w 2216944"/>
              <a:gd name="connsiteY14" fmla="*/ 319088 h 340519"/>
              <a:gd name="connsiteX15" fmla="*/ 423862 w 2216944"/>
              <a:gd name="connsiteY15" fmla="*/ 292894 h 340519"/>
              <a:gd name="connsiteX16" fmla="*/ 716756 w 2216944"/>
              <a:gd name="connsiteY16" fmla="*/ 261938 h 340519"/>
              <a:gd name="connsiteX17" fmla="*/ 1038225 w 2216944"/>
              <a:gd name="connsiteY17" fmla="*/ 230981 h 340519"/>
              <a:gd name="connsiteX18" fmla="*/ 1333500 w 2216944"/>
              <a:gd name="connsiteY18" fmla="*/ 202406 h 340519"/>
              <a:gd name="connsiteX19" fmla="*/ 1554956 w 2216944"/>
              <a:gd name="connsiteY19" fmla="*/ 183356 h 340519"/>
              <a:gd name="connsiteX20" fmla="*/ 1790700 w 2216944"/>
              <a:gd name="connsiteY20" fmla="*/ 164306 h 340519"/>
              <a:gd name="connsiteX21" fmla="*/ 1916906 w 2216944"/>
              <a:gd name="connsiteY21" fmla="*/ 157163 h 340519"/>
              <a:gd name="connsiteX22" fmla="*/ 1966912 w 2216944"/>
              <a:gd name="connsiteY22" fmla="*/ 157163 h 340519"/>
              <a:gd name="connsiteX23" fmla="*/ 2024062 w 2216944"/>
              <a:gd name="connsiteY23" fmla="*/ 161925 h 340519"/>
              <a:gd name="connsiteX24" fmla="*/ 2088356 w 2216944"/>
              <a:gd name="connsiteY24" fmla="*/ 169069 h 340519"/>
              <a:gd name="connsiteX25" fmla="*/ 2200275 w 2216944"/>
              <a:gd name="connsiteY25" fmla="*/ 190500 h 340519"/>
              <a:gd name="connsiteX26" fmla="*/ 2216944 w 2216944"/>
              <a:gd name="connsiteY26" fmla="*/ 40481 h 340519"/>
              <a:gd name="connsiteX27" fmla="*/ 2131219 w 2216944"/>
              <a:gd name="connsiteY27" fmla="*/ 16669 h 340519"/>
              <a:gd name="connsiteX28" fmla="*/ 2090737 w 2216944"/>
              <a:gd name="connsiteY28" fmla="*/ 9525 h 340519"/>
              <a:gd name="connsiteX29" fmla="*/ 2035969 w 2216944"/>
              <a:gd name="connsiteY29" fmla="*/ 2381 h 340519"/>
              <a:gd name="connsiteX30" fmla="*/ 1981200 w 2216944"/>
              <a:gd name="connsiteY30" fmla="*/ 0 h 340519"/>
              <a:gd name="connsiteX31" fmla="*/ 1895475 w 2216944"/>
              <a:gd name="connsiteY31" fmla="*/ 4763 h 340519"/>
              <a:gd name="connsiteX32" fmla="*/ 1631156 w 2216944"/>
              <a:gd name="connsiteY32" fmla="*/ 23813 h 340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216944" h="340519">
                <a:moveTo>
                  <a:pt x="1631156" y="23813"/>
                </a:moveTo>
                <a:lnTo>
                  <a:pt x="1471612" y="33338"/>
                </a:lnTo>
                <a:lnTo>
                  <a:pt x="1328737" y="47625"/>
                </a:lnTo>
                <a:lnTo>
                  <a:pt x="1166812" y="61913"/>
                </a:lnTo>
                <a:lnTo>
                  <a:pt x="997744" y="80963"/>
                </a:lnTo>
                <a:lnTo>
                  <a:pt x="838200" y="100013"/>
                </a:lnTo>
                <a:lnTo>
                  <a:pt x="619125" y="126206"/>
                </a:lnTo>
                <a:lnTo>
                  <a:pt x="478631" y="145256"/>
                </a:lnTo>
                <a:lnTo>
                  <a:pt x="392906" y="154781"/>
                </a:lnTo>
                <a:lnTo>
                  <a:pt x="314325" y="164306"/>
                </a:lnTo>
                <a:lnTo>
                  <a:pt x="209550" y="171450"/>
                </a:lnTo>
                <a:lnTo>
                  <a:pt x="92869" y="178594"/>
                </a:lnTo>
                <a:lnTo>
                  <a:pt x="2381" y="178594"/>
                </a:lnTo>
                <a:cubicBezTo>
                  <a:pt x="1587" y="232569"/>
                  <a:pt x="794" y="286544"/>
                  <a:pt x="0" y="340519"/>
                </a:cubicBezTo>
                <a:lnTo>
                  <a:pt x="192881" y="319088"/>
                </a:lnTo>
                <a:lnTo>
                  <a:pt x="423862" y="292894"/>
                </a:lnTo>
                <a:lnTo>
                  <a:pt x="716756" y="261938"/>
                </a:lnTo>
                <a:lnTo>
                  <a:pt x="1038225" y="230981"/>
                </a:lnTo>
                <a:lnTo>
                  <a:pt x="1333500" y="202406"/>
                </a:lnTo>
                <a:lnTo>
                  <a:pt x="1554956" y="183356"/>
                </a:lnTo>
                <a:lnTo>
                  <a:pt x="1790700" y="164306"/>
                </a:lnTo>
                <a:lnTo>
                  <a:pt x="1916906" y="157163"/>
                </a:lnTo>
                <a:lnTo>
                  <a:pt x="1966912" y="157163"/>
                </a:lnTo>
                <a:lnTo>
                  <a:pt x="2024062" y="161925"/>
                </a:lnTo>
                <a:lnTo>
                  <a:pt x="2088356" y="169069"/>
                </a:lnTo>
                <a:lnTo>
                  <a:pt x="2200275" y="190500"/>
                </a:lnTo>
                <a:lnTo>
                  <a:pt x="2216944" y="40481"/>
                </a:lnTo>
                <a:lnTo>
                  <a:pt x="2131219" y="16669"/>
                </a:lnTo>
                <a:lnTo>
                  <a:pt x="2090737" y="9525"/>
                </a:lnTo>
                <a:lnTo>
                  <a:pt x="2035969" y="2381"/>
                </a:lnTo>
                <a:lnTo>
                  <a:pt x="1981200" y="0"/>
                </a:lnTo>
                <a:lnTo>
                  <a:pt x="1895475" y="4763"/>
                </a:lnTo>
                <a:lnTo>
                  <a:pt x="1631156" y="2381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8BD8A93C-39DE-4A26-A747-8FB6E88891A5}"/>
              </a:ext>
            </a:extLst>
          </p:cNvPr>
          <p:cNvSpPr/>
          <p:nvPr/>
        </p:nvSpPr>
        <p:spPr>
          <a:xfrm>
            <a:off x="3798888" y="3876675"/>
            <a:ext cx="2257425" cy="366713"/>
          </a:xfrm>
          <a:custGeom>
            <a:avLst/>
            <a:gdLst>
              <a:gd name="connsiteX0" fmla="*/ 1569244 w 2257425"/>
              <a:gd name="connsiteY0" fmla="*/ 45244 h 366713"/>
              <a:gd name="connsiteX1" fmla="*/ 1933575 w 2257425"/>
              <a:gd name="connsiteY1" fmla="*/ 4763 h 366713"/>
              <a:gd name="connsiteX2" fmla="*/ 1995487 w 2257425"/>
              <a:gd name="connsiteY2" fmla="*/ 0 h 366713"/>
              <a:gd name="connsiteX3" fmla="*/ 2052637 w 2257425"/>
              <a:gd name="connsiteY3" fmla="*/ 2381 h 366713"/>
              <a:gd name="connsiteX4" fmla="*/ 2128837 w 2257425"/>
              <a:gd name="connsiteY4" fmla="*/ 11906 h 366713"/>
              <a:gd name="connsiteX5" fmla="*/ 2257425 w 2257425"/>
              <a:gd name="connsiteY5" fmla="*/ 38100 h 366713"/>
              <a:gd name="connsiteX6" fmla="*/ 2224087 w 2257425"/>
              <a:gd name="connsiteY6" fmla="*/ 192881 h 366713"/>
              <a:gd name="connsiteX7" fmla="*/ 2112169 w 2257425"/>
              <a:gd name="connsiteY7" fmla="*/ 166688 h 366713"/>
              <a:gd name="connsiteX8" fmla="*/ 2059781 w 2257425"/>
              <a:gd name="connsiteY8" fmla="*/ 157163 h 366713"/>
              <a:gd name="connsiteX9" fmla="*/ 2035969 w 2257425"/>
              <a:gd name="connsiteY9" fmla="*/ 157163 h 366713"/>
              <a:gd name="connsiteX10" fmla="*/ 1981200 w 2257425"/>
              <a:gd name="connsiteY10" fmla="*/ 157163 h 366713"/>
              <a:gd name="connsiteX11" fmla="*/ 1804987 w 2257425"/>
              <a:gd name="connsiteY11" fmla="*/ 173831 h 366713"/>
              <a:gd name="connsiteX12" fmla="*/ 1457325 w 2257425"/>
              <a:gd name="connsiteY12" fmla="*/ 207169 h 366713"/>
              <a:gd name="connsiteX13" fmla="*/ 1181100 w 2257425"/>
              <a:gd name="connsiteY13" fmla="*/ 235744 h 366713"/>
              <a:gd name="connsiteX14" fmla="*/ 754856 w 2257425"/>
              <a:gd name="connsiteY14" fmla="*/ 280988 h 366713"/>
              <a:gd name="connsiteX15" fmla="*/ 400050 w 2257425"/>
              <a:gd name="connsiteY15" fmla="*/ 321469 h 366713"/>
              <a:gd name="connsiteX16" fmla="*/ 152400 w 2257425"/>
              <a:gd name="connsiteY16" fmla="*/ 350044 h 366713"/>
              <a:gd name="connsiteX17" fmla="*/ 0 w 2257425"/>
              <a:gd name="connsiteY17" fmla="*/ 366713 h 366713"/>
              <a:gd name="connsiteX18" fmla="*/ 4762 w 2257425"/>
              <a:gd name="connsiteY18" fmla="*/ 211931 h 366713"/>
              <a:gd name="connsiteX19" fmla="*/ 276225 w 2257425"/>
              <a:gd name="connsiteY19" fmla="*/ 183356 h 366713"/>
              <a:gd name="connsiteX20" fmla="*/ 566737 w 2257425"/>
              <a:gd name="connsiteY20" fmla="*/ 152400 h 366713"/>
              <a:gd name="connsiteX21" fmla="*/ 881062 w 2257425"/>
              <a:gd name="connsiteY21" fmla="*/ 116681 h 366713"/>
              <a:gd name="connsiteX22" fmla="*/ 1173956 w 2257425"/>
              <a:gd name="connsiteY22" fmla="*/ 85725 h 366713"/>
              <a:gd name="connsiteX23" fmla="*/ 1569244 w 2257425"/>
              <a:gd name="connsiteY23" fmla="*/ 45244 h 366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2257425" h="366713">
                <a:moveTo>
                  <a:pt x="1569244" y="45244"/>
                </a:moveTo>
                <a:lnTo>
                  <a:pt x="1933575" y="4763"/>
                </a:lnTo>
                <a:lnTo>
                  <a:pt x="1995487" y="0"/>
                </a:lnTo>
                <a:lnTo>
                  <a:pt x="2052637" y="2381"/>
                </a:lnTo>
                <a:lnTo>
                  <a:pt x="2128837" y="11906"/>
                </a:lnTo>
                <a:lnTo>
                  <a:pt x="2257425" y="38100"/>
                </a:lnTo>
                <a:lnTo>
                  <a:pt x="2224087" y="192881"/>
                </a:lnTo>
                <a:lnTo>
                  <a:pt x="2112169" y="166688"/>
                </a:lnTo>
                <a:lnTo>
                  <a:pt x="2059781" y="157163"/>
                </a:lnTo>
                <a:lnTo>
                  <a:pt x="2035969" y="157163"/>
                </a:lnTo>
                <a:lnTo>
                  <a:pt x="1981200" y="157163"/>
                </a:lnTo>
                <a:lnTo>
                  <a:pt x="1804987" y="173831"/>
                </a:lnTo>
                <a:lnTo>
                  <a:pt x="1457325" y="207169"/>
                </a:lnTo>
                <a:lnTo>
                  <a:pt x="1181100" y="235744"/>
                </a:lnTo>
                <a:lnTo>
                  <a:pt x="754856" y="280988"/>
                </a:lnTo>
                <a:lnTo>
                  <a:pt x="400050" y="321469"/>
                </a:lnTo>
                <a:lnTo>
                  <a:pt x="152400" y="350044"/>
                </a:lnTo>
                <a:lnTo>
                  <a:pt x="0" y="366713"/>
                </a:lnTo>
                <a:lnTo>
                  <a:pt x="4762" y="211931"/>
                </a:lnTo>
                <a:lnTo>
                  <a:pt x="276225" y="183356"/>
                </a:lnTo>
                <a:lnTo>
                  <a:pt x="566737" y="152400"/>
                </a:lnTo>
                <a:lnTo>
                  <a:pt x="881062" y="116681"/>
                </a:lnTo>
                <a:lnTo>
                  <a:pt x="1173956" y="85725"/>
                </a:lnTo>
                <a:lnTo>
                  <a:pt x="1569244" y="4524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36194F8A-B5B4-452B-A900-5B82601F7F66}"/>
              </a:ext>
            </a:extLst>
          </p:cNvPr>
          <p:cNvSpPr/>
          <p:nvPr/>
        </p:nvSpPr>
        <p:spPr>
          <a:xfrm>
            <a:off x="2681288" y="4432300"/>
            <a:ext cx="4524375" cy="582613"/>
          </a:xfrm>
          <a:custGeom>
            <a:avLst/>
            <a:gdLst>
              <a:gd name="connsiteX0" fmla="*/ 2717597 w 4524451"/>
              <a:gd name="connsiteY0" fmla="*/ 102413 h 581559"/>
              <a:gd name="connsiteX1" fmla="*/ 2212848 w 4524451"/>
              <a:gd name="connsiteY1" fmla="*/ 135331 h 581559"/>
              <a:gd name="connsiteX2" fmla="*/ 1858061 w 4524451"/>
              <a:gd name="connsiteY2" fmla="*/ 160935 h 581559"/>
              <a:gd name="connsiteX3" fmla="*/ 1466697 w 4524451"/>
              <a:gd name="connsiteY3" fmla="*/ 197511 h 581559"/>
              <a:gd name="connsiteX4" fmla="*/ 1196035 w 4524451"/>
              <a:gd name="connsiteY4" fmla="*/ 223114 h 581559"/>
              <a:gd name="connsiteX5" fmla="*/ 662025 w 4524451"/>
              <a:gd name="connsiteY5" fmla="*/ 277978 h 581559"/>
              <a:gd name="connsiteX6" fmla="*/ 555955 w 4524451"/>
              <a:gd name="connsiteY6" fmla="*/ 288951 h 581559"/>
              <a:gd name="connsiteX7" fmla="*/ 486461 w 4524451"/>
              <a:gd name="connsiteY7" fmla="*/ 292608 h 581559"/>
              <a:gd name="connsiteX8" fmla="*/ 442569 w 4524451"/>
              <a:gd name="connsiteY8" fmla="*/ 292608 h 581559"/>
              <a:gd name="connsiteX9" fmla="*/ 391363 w 4524451"/>
              <a:gd name="connsiteY9" fmla="*/ 288951 h 581559"/>
              <a:gd name="connsiteX10" fmla="*/ 336499 w 4524451"/>
              <a:gd name="connsiteY10" fmla="*/ 277978 h 581559"/>
              <a:gd name="connsiteX11" fmla="*/ 277977 w 4524451"/>
              <a:gd name="connsiteY11" fmla="*/ 263347 h 581559"/>
              <a:gd name="connsiteX12" fmla="*/ 223113 w 4524451"/>
              <a:gd name="connsiteY12" fmla="*/ 245059 h 581559"/>
              <a:gd name="connsiteX13" fmla="*/ 175565 w 4524451"/>
              <a:gd name="connsiteY13" fmla="*/ 223114 h 581559"/>
              <a:gd name="connsiteX14" fmla="*/ 128016 w 4524451"/>
              <a:gd name="connsiteY14" fmla="*/ 193853 h 581559"/>
              <a:gd name="connsiteX15" fmla="*/ 87782 w 4524451"/>
              <a:gd name="connsiteY15" fmla="*/ 164592 h 581559"/>
              <a:gd name="connsiteX16" fmla="*/ 47549 w 4524451"/>
              <a:gd name="connsiteY16" fmla="*/ 142647 h 581559"/>
              <a:gd name="connsiteX17" fmla="*/ 21945 w 4524451"/>
              <a:gd name="connsiteY17" fmla="*/ 135331 h 581559"/>
              <a:gd name="connsiteX18" fmla="*/ 7315 w 4524451"/>
              <a:gd name="connsiteY18" fmla="*/ 138989 h 581559"/>
              <a:gd name="connsiteX19" fmla="*/ 0 w 4524451"/>
              <a:gd name="connsiteY19" fmla="*/ 149962 h 581559"/>
              <a:gd name="connsiteX20" fmla="*/ 0 w 4524451"/>
              <a:gd name="connsiteY20" fmla="*/ 164592 h 581559"/>
              <a:gd name="connsiteX21" fmla="*/ 7315 w 4524451"/>
              <a:gd name="connsiteY21" fmla="*/ 193853 h 581559"/>
              <a:gd name="connsiteX22" fmla="*/ 32918 w 4524451"/>
              <a:gd name="connsiteY22" fmla="*/ 241402 h 581559"/>
              <a:gd name="connsiteX23" fmla="*/ 80467 w 4524451"/>
              <a:gd name="connsiteY23" fmla="*/ 318211 h 581559"/>
              <a:gd name="connsiteX24" fmla="*/ 179222 w 4524451"/>
              <a:gd name="connsiteY24" fmla="*/ 427939 h 581559"/>
              <a:gd name="connsiteX25" fmla="*/ 234086 w 4524451"/>
              <a:gd name="connsiteY25" fmla="*/ 482803 h 581559"/>
              <a:gd name="connsiteX26" fmla="*/ 292608 w 4524451"/>
              <a:gd name="connsiteY26" fmla="*/ 534010 h 581559"/>
              <a:gd name="connsiteX27" fmla="*/ 325526 w 4524451"/>
              <a:gd name="connsiteY27" fmla="*/ 559613 h 581559"/>
              <a:gd name="connsiteX28" fmla="*/ 358445 w 4524451"/>
              <a:gd name="connsiteY28" fmla="*/ 574243 h 581559"/>
              <a:gd name="connsiteX29" fmla="*/ 395021 w 4524451"/>
              <a:gd name="connsiteY29" fmla="*/ 581559 h 581559"/>
              <a:gd name="connsiteX30" fmla="*/ 435254 w 4524451"/>
              <a:gd name="connsiteY30" fmla="*/ 577901 h 581559"/>
              <a:gd name="connsiteX31" fmla="*/ 486461 w 4524451"/>
              <a:gd name="connsiteY31" fmla="*/ 563271 h 581559"/>
              <a:gd name="connsiteX32" fmla="*/ 559613 w 4524451"/>
              <a:gd name="connsiteY32" fmla="*/ 537667 h 581559"/>
              <a:gd name="connsiteX33" fmla="*/ 632765 w 4524451"/>
              <a:gd name="connsiteY33" fmla="*/ 512064 h 581559"/>
              <a:gd name="connsiteX34" fmla="*/ 731520 w 4524451"/>
              <a:gd name="connsiteY34" fmla="*/ 490119 h 581559"/>
              <a:gd name="connsiteX35" fmla="*/ 841248 w 4524451"/>
              <a:gd name="connsiteY35" fmla="*/ 468173 h 581559"/>
              <a:gd name="connsiteX36" fmla="*/ 954633 w 4524451"/>
              <a:gd name="connsiteY36" fmla="*/ 449885 h 581559"/>
              <a:gd name="connsiteX37" fmla="*/ 1177747 w 4524451"/>
              <a:gd name="connsiteY37" fmla="*/ 420624 h 581559"/>
              <a:gd name="connsiteX38" fmla="*/ 1397203 w 4524451"/>
              <a:gd name="connsiteY38" fmla="*/ 391363 h 581559"/>
              <a:gd name="connsiteX39" fmla="*/ 1660550 w 4524451"/>
              <a:gd name="connsiteY39" fmla="*/ 365760 h 581559"/>
              <a:gd name="connsiteX40" fmla="*/ 1872691 w 4524451"/>
              <a:gd name="connsiteY40" fmla="*/ 343815 h 581559"/>
              <a:gd name="connsiteX41" fmla="*/ 2099462 w 4524451"/>
              <a:gd name="connsiteY41" fmla="*/ 325527 h 581559"/>
              <a:gd name="connsiteX42" fmla="*/ 2344521 w 4524451"/>
              <a:gd name="connsiteY42" fmla="*/ 307239 h 581559"/>
              <a:gd name="connsiteX43" fmla="*/ 2670048 w 4524451"/>
              <a:gd name="connsiteY43" fmla="*/ 285293 h 581559"/>
              <a:gd name="connsiteX44" fmla="*/ 2904134 w 4524451"/>
              <a:gd name="connsiteY44" fmla="*/ 270663 h 581559"/>
              <a:gd name="connsiteX45" fmla="*/ 2958998 w 4524451"/>
              <a:gd name="connsiteY45" fmla="*/ 267005 h 581559"/>
              <a:gd name="connsiteX46" fmla="*/ 3156509 w 4524451"/>
              <a:gd name="connsiteY46" fmla="*/ 245059 h 581559"/>
              <a:gd name="connsiteX47" fmla="*/ 3361334 w 4524451"/>
              <a:gd name="connsiteY47" fmla="*/ 237744 h 581559"/>
              <a:gd name="connsiteX48" fmla="*/ 3540557 w 4524451"/>
              <a:gd name="connsiteY48" fmla="*/ 234087 h 581559"/>
              <a:gd name="connsiteX49" fmla="*/ 3664915 w 4524451"/>
              <a:gd name="connsiteY49" fmla="*/ 234087 h 581559"/>
              <a:gd name="connsiteX50" fmla="*/ 3917289 w 4524451"/>
              <a:gd name="connsiteY50" fmla="*/ 241402 h 581559"/>
              <a:gd name="connsiteX51" fmla="*/ 4136745 w 4524451"/>
              <a:gd name="connsiteY51" fmla="*/ 248717 h 581559"/>
              <a:gd name="connsiteX52" fmla="*/ 4231843 w 4524451"/>
              <a:gd name="connsiteY52" fmla="*/ 256032 h 581559"/>
              <a:gd name="connsiteX53" fmla="*/ 4312310 w 4524451"/>
              <a:gd name="connsiteY53" fmla="*/ 267005 h 581559"/>
              <a:gd name="connsiteX54" fmla="*/ 4381805 w 4524451"/>
              <a:gd name="connsiteY54" fmla="*/ 274320 h 581559"/>
              <a:gd name="connsiteX55" fmla="*/ 4440326 w 4524451"/>
              <a:gd name="connsiteY55" fmla="*/ 274320 h 581559"/>
              <a:gd name="connsiteX56" fmla="*/ 4476902 w 4524451"/>
              <a:gd name="connsiteY56" fmla="*/ 267005 h 581559"/>
              <a:gd name="connsiteX57" fmla="*/ 4498848 w 4524451"/>
              <a:gd name="connsiteY57" fmla="*/ 259690 h 581559"/>
              <a:gd name="connsiteX58" fmla="*/ 4513478 w 4524451"/>
              <a:gd name="connsiteY58" fmla="*/ 248717 h 581559"/>
              <a:gd name="connsiteX59" fmla="*/ 4520793 w 4524451"/>
              <a:gd name="connsiteY59" fmla="*/ 241402 h 581559"/>
              <a:gd name="connsiteX60" fmla="*/ 4524451 w 4524451"/>
              <a:gd name="connsiteY60" fmla="*/ 223114 h 581559"/>
              <a:gd name="connsiteX61" fmla="*/ 4520793 w 4524451"/>
              <a:gd name="connsiteY61" fmla="*/ 208483 h 581559"/>
              <a:gd name="connsiteX62" fmla="*/ 4506163 w 4524451"/>
              <a:gd name="connsiteY62" fmla="*/ 175565 h 581559"/>
              <a:gd name="connsiteX63" fmla="*/ 4476902 w 4524451"/>
              <a:gd name="connsiteY63" fmla="*/ 135331 h 581559"/>
              <a:gd name="connsiteX64" fmla="*/ 4458614 w 4524451"/>
              <a:gd name="connsiteY64" fmla="*/ 117043 h 581559"/>
              <a:gd name="connsiteX65" fmla="*/ 4433011 w 4524451"/>
              <a:gd name="connsiteY65" fmla="*/ 98755 h 581559"/>
              <a:gd name="connsiteX66" fmla="*/ 4400093 w 4524451"/>
              <a:gd name="connsiteY66" fmla="*/ 80467 h 581559"/>
              <a:gd name="connsiteX67" fmla="*/ 4359859 w 4524451"/>
              <a:gd name="connsiteY67" fmla="*/ 58522 h 581559"/>
              <a:gd name="connsiteX68" fmla="*/ 4304995 w 4524451"/>
              <a:gd name="connsiteY68" fmla="*/ 36576 h 581559"/>
              <a:gd name="connsiteX69" fmla="*/ 4239158 w 4524451"/>
              <a:gd name="connsiteY69" fmla="*/ 18288 h 581559"/>
              <a:gd name="connsiteX70" fmla="*/ 4180637 w 4524451"/>
              <a:gd name="connsiteY70" fmla="*/ 3658 h 581559"/>
              <a:gd name="connsiteX71" fmla="*/ 4140403 w 4524451"/>
              <a:gd name="connsiteY71" fmla="*/ 0 h 581559"/>
              <a:gd name="connsiteX72" fmla="*/ 4103827 w 4524451"/>
              <a:gd name="connsiteY72" fmla="*/ 3658 h 581559"/>
              <a:gd name="connsiteX73" fmla="*/ 4052621 w 4524451"/>
              <a:gd name="connsiteY73" fmla="*/ 10973 h 581559"/>
              <a:gd name="connsiteX74" fmla="*/ 3975811 w 4524451"/>
              <a:gd name="connsiteY74" fmla="*/ 21946 h 581559"/>
              <a:gd name="connsiteX75" fmla="*/ 3873398 w 4524451"/>
              <a:gd name="connsiteY75" fmla="*/ 25603 h 581559"/>
              <a:gd name="connsiteX76" fmla="*/ 3642969 w 4524451"/>
              <a:gd name="connsiteY76" fmla="*/ 40234 h 581559"/>
              <a:gd name="connsiteX77" fmla="*/ 3346704 w 4524451"/>
              <a:gd name="connsiteY77" fmla="*/ 54864 h 581559"/>
              <a:gd name="connsiteX78" fmla="*/ 3174797 w 4524451"/>
              <a:gd name="connsiteY78" fmla="*/ 69495 h 581559"/>
              <a:gd name="connsiteX79" fmla="*/ 2944368 w 4524451"/>
              <a:gd name="connsiteY79" fmla="*/ 91440 h 581559"/>
              <a:gd name="connsiteX80" fmla="*/ 2717597 w 4524451"/>
              <a:gd name="connsiteY80" fmla="*/ 102413 h 581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4524451" h="581559">
                <a:moveTo>
                  <a:pt x="2717597" y="102413"/>
                </a:moveTo>
                <a:lnTo>
                  <a:pt x="2212848" y="135331"/>
                </a:lnTo>
                <a:lnTo>
                  <a:pt x="1858061" y="160935"/>
                </a:lnTo>
                <a:lnTo>
                  <a:pt x="1466697" y="197511"/>
                </a:lnTo>
                <a:lnTo>
                  <a:pt x="1196035" y="223114"/>
                </a:lnTo>
                <a:lnTo>
                  <a:pt x="662025" y="277978"/>
                </a:lnTo>
                <a:lnTo>
                  <a:pt x="555955" y="288951"/>
                </a:lnTo>
                <a:lnTo>
                  <a:pt x="486461" y="292608"/>
                </a:lnTo>
                <a:lnTo>
                  <a:pt x="442569" y="292608"/>
                </a:lnTo>
                <a:lnTo>
                  <a:pt x="391363" y="288951"/>
                </a:lnTo>
                <a:lnTo>
                  <a:pt x="336499" y="277978"/>
                </a:lnTo>
                <a:lnTo>
                  <a:pt x="277977" y="263347"/>
                </a:lnTo>
                <a:lnTo>
                  <a:pt x="223113" y="245059"/>
                </a:lnTo>
                <a:lnTo>
                  <a:pt x="175565" y="223114"/>
                </a:lnTo>
                <a:lnTo>
                  <a:pt x="128016" y="193853"/>
                </a:lnTo>
                <a:lnTo>
                  <a:pt x="87782" y="164592"/>
                </a:lnTo>
                <a:lnTo>
                  <a:pt x="47549" y="142647"/>
                </a:lnTo>
                <a:lnTo>
                  <a:pt x="21945" y="135331"/>
                </a:lnTo>
                <a:lnTo>
                  <a:pt x="7315" y="138989"/>
                </a:lnTo>
                <a:lnTo>
                  <a:pt x="0" y="149962"/>
                </a:lnTo>
                <a:lnTo>
                  <a:pt x="0" y="164592"/>
                </a:lnTo>
                <a:lnTo>
                  <a:pt x="7315" y="193853"/>
                </a:lnTo>
                <a:lnTo>
                  <a:pt x="32918" y="241402"/>
                </a:lnTo>
                <a:lnTo>
                  <a:pt x="80467" y="318211"/>
                </a:lnTo>
                <a:lnTo>
                  <a:pt x="179222" y="427939"/>
                </a:lnTo>
                <a:lnTo>
                  <a:pt x="234086" y="482803"/>
                </a:lnTo>
                <a:lnTo>
                  <a:pt x="292608" y="534010"/>
                </a:lnTo>
                <a:lnTo>
                  <a:pt x="325526" y="559613"/>
                </a:lnTo>
                <a:lnTo>
                  <a:pt x="358445" y="574243"/>
                </a:lnTo>
                <a:lnTo>
                  <a:pt x="395021" y="581559"/>
                </a:lnTo>
                <a:lnTo>
                  <a:pt x="435254" y="577901"/>
                </a:lnTo>
                <a:lnTo>
                  <a:pt x="486461" y="563271"/>
                </a:lnTo>
                <a:lnTo>
                  <a:pt x="559613" y="537667"/>
                </a:lnTo>
                <a:lnTo>
                  <a:pt x="632765" y="512064"/>
                </a:lnTo>
                <a:lnTo>
                  <a:pt x="731520" y="490119"/>
                </a:lnTo>
                <a:lnTo>
                  <a:pt x="841248" y="468173"/>
                </a:lnTo>
                <a:lnTo>
                  <a:pt x="954633" y="449885"/>
                </a:lnTo>
                <a:lnTo>
                  <a:pt x="1177747" y="420624"/>
                </a:lnTo>
                <a:lnTo>
                  <a:pt x="1397203" y="391363"/>
                </a:lnTo>
                <a:lnTo>
                  <a:pt x="1660550" y="365760"/>
                </a:lnTo>
                <a:lnTo>
                  <a:pt x="1872691" y="343815"/>
                </a:lnTo>
                <a:lnTo>
                  <a:pt x="2099462" y="325527"/>
                </a:lnTo>
                <a:lnTo>
                  <a:pt x="2344521" y="307239"/>
                </a:lnTo>
                <a:lnTo>
                  <a:pt x="2670048" y="285293"/>
                </a:lnTo>
                <a:lnTo>
                  <a:pt x="2904134" y="270663"/>
                </a:lnTo>
                <a:lnTo>
                  <a:pt x="2958998" y="267005"/>
                </a:lnTo>
                <a:lnTo>
                  <a:pt x="3156509" y="245059"/>
                </a:lnTo>
                <a:lnTo>
                  <a:pt x="3361334" y="237744"/>
                </a:lnTo>
                <a:lnTo>
                  <a:pt x="3540557" y="234087"/>
                </a:lnTo>
                <a:lnTo>
                  <a:pt x="3664915" y="234087"/>
                </a:lnTo>
                <a:lnTo>
                  <a:pt x="3917289" y="241402"/>
                </a:lnTo>
                <a:lnTo>
                  <a:pt x="4136745" y="248717"/>
                </a:lnTo>
                <a:lnTo>
                  <a:pt x="4231843" y="256032"/>
                </a:lnTo>
                <a:lnTo>
                  <a:pt x="4312310" y="267005"/>
                </a:lnTo>
                <a:lnTo>
                  <a:pt x="4381805" y="274320"/>
                </a:lnTo>
                <a:lnTo>
                  <a:pt x="4440326" y="274320"/>
                </a:lnTo>
                <a:lnTo>
                  <a:pt x="4476902" y="267005"/>
                </a:lnTo>
                <a:lnTo>
                  <a:pt x="4498848" y="259690"/>
                </a:lnTo>
                <a:lnTo>
                  <a:pt x="4513478" y="248717"/>
                </a:lnTo>
                <a:lnTo>
                  <a:pt x="4520793" y="241402"/>
                </a:lnTo>
                <a:lnTo>
                  <a:pt x="4524451" y="223114"/>
                </a:lnTo>
                <a:lnTo>
                  <a:pt x="4520793" y="208483"/>
                </a:lnTo>
                <a:lnTo>
                  <a:pt x="4506163" y="175565"/>
                </a:lnTo>
                <a:lnTo>
                  <a:pt x="4476902" y="135331"/>
                </a:lnTo>
                <a:lnTo>
                  <a:pt x="4458614" y="117043"/>
                </a:lnTo>
                <a:lnTo>
                  <a:pt x="4433011" y="98755"/>
                </a:lnTo>
                <a:lnTo>
                  <a:pt x="4400093" y="80467"/>
                </a:lnTo>
                <a:lnTo>
                  <a:pt x="4359859" y="58522"/>
                </a:lnTo>
                <a:lnTo>
                  <a:pt x="4304995" y="36576"/>
                </a:lnTo>
                <a:lnTo>
                  <a:pt x="4239158" y="18288"/>
                </a:lnTo>
                <a:lnTo>
                  <a:pt x="4180637" y="3658"/>
                </a:lnTo>
                <a:lnTo>
                  <a:pt x="4140403" y="0"/>
                </a:lnTo>
                <a:lnTo>
                  <a:pt x="4103827" y="3658"/>
                </a:lnTo>
                <a:lnTo>
                  <a:pt x="4052621" y="10973"/>
                </a:lnTo>
                <a:lnTo>
                  <a:pt x="3975811" y="21946"/>
                </a:lnTo>
                <a:lnTo>
                  <a:pt x="3873398" y="25603"/>
                </a:lnTo>
                <a:lnTo>
                  <a:pt x="3642969" y="40234"/>
                </a:lnTo>
                <a:lnTo>
                  <a:pt x="3346704" y="54864"/>
                </a:lnTo>
                <a:lnTo>
                  <a:pt x="3174797" y="69495"/>
                </a:lnTo>
                <a:lnTo>
                  <a:pt x="2944368" y="91440"/>
                </a:lnTo>
                <a:lnTo>
                  <a:pt x="2717597" y="1024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628B58C9-46ED-4EAF-A8C8-99946FD06220}"/>
              </a:ext>
            </a:extLst>
          </p:cNvPr>
          <p:cNvSpPr/>
          <p:nvPr/>
        </p:nvSpPr>
        <p:spPr>
          <a:xfrm>
            <a:off x="5457825" y="4165600"/>
            <a:ext cx="450850" cy="1997075"/>
          </a:xfrm>
          <a:custGeom>
            <a:avLst/>
            <a:gdLst>
              <a:gd name="connsiteX0" fmla="*/ 158567 w 451915"/>
              <a:gd name="connsiteY0" fmla="*/ 951399 h 1997937"/>
              <a:gd name="connsiteX1" fmla="*/ 158567 w 451915"/>
              <a:gd name="connsiteY1" fmla="*/ 676550 h 1997937"/>
              <a:gd name="connsiteX2" fmla="*/ 158567 w 451915"/>
              <a:gd name="connsiteY2" fmla="*/ 528555 h 1997937"/>
              <a:gd name="connsiteX3" fmla="*/ 158567 w 451915"/>
              <a:gd name="connsiteY3" fmla="*/ 309204 h 1997937"/>
              <a:gd name="connsiteX4" fmla="*/ 155924 w 451915"/>
              <a:gd name="connsiteY4" fmla="*/ 256349 h 1997937"/>
              <a:gd name="connsiteX5" fmla="*/ 153281 w 451915"/>
              <a:gd name="connsiteY5" fmla="*/ 224636 h 1997937"/>
              <a:gd name="connsiteX6" fmla="*/ 147996 w 451915"/>
              <a:gd name="connsiteY6" fmla="*/ 200851 h 1997937"/>
              <a:gd name="connsiteX7" fmla="*/ 140068 w 451915"/>
              <a:gd name="connsiteY7" fmla="*/ 177066 h 1997937"/>
              <a:gd name="connsiteX8" fmla="*/ 129496 w 451915"/>
              <a:gd name="connsiteY8" fmla="*/ 155923 h 1997937"/>
              <a:gd name="connsiteX9" fmla="*/ 113640 w 451915"/>
              <a:gd name="connsiteY9" fmla="*/ 134781 h 1997937"/>
              <a:gd name="connsiteX10" fmla="*/ 89855 w 451915"/>
              <a:gd name="connsiteY10" fmla="*/ 113639 h 1997937"/>
              <a:gd name="connsiteX11" fmla="*/ 58142 w 451915"/>
              <a:gd name="connsiteY11" fmla="*/ 95140 h 1997937"/>
              <a:gd name="connsiteX12" fmla="*/ 36999 w 451915"/>
              <a:gd name="connsiteY12" fmla="*/ 81926 h 1997937"/>
              <a:gd name="connsiteX13" fmla="*/ 15857 w 451915"/>
              <a:gd name="connsiteY13" fmla="*/ 63426 h 1997937"/>
              <a:gd name="connsiteX14" fmla="*/ 5286 w 451915"/>
              <a:gd name="connsiteY14" fmla="*/ 47570 h 1997937"/>
              <a:gd name="connsiteX15" fmla="*/ 0 w 451915"/>
              <a:gd name="connsiteY15" fmla="*/ 34356 h 1997937"/>
              <a:gd name="connsiteX16" fmla="*/ 0 w 451915"/>
              <a:gd name="connsiteY16" fmla="*/ 21142 h 1997937"/>
              <a:gd name="connsiteX17" fmla="*/ 2643 w 451915"/>
              <a:gd name="connsiteY17" fmla="*/ 10571 h 1997937"/>
              <a:gd name="connsiteX18" fmla="*/ 23785 w 451915"/>
              <a:gd name="connsiteY18" fmla="*/ 2642 h 1997937"/>
              <a:gd name="connsiteX19" fmla="*/ 55499 w 451915"/>
              <a:gd name="connsiteY19" fmla="*/ 0 h 1997937"/>
              <a:gd name="connsiteX20" fmla="*/ 124211 w 451915"/>
              <a:gd name="connsiteY20" fmla="*/ 7928 h 1997937"/>
              <a:gd name="connsiteX21" fmla="*/ 216708 w 451915"/>
              <a:gd name="connsiteY21" fmla="*/ 26427 h 1997937"/>
              <a:gd name="connsiteX22" fmla="*/ 303920 w 451915"/>
              <a:gd name="connsiteY22" fmla="*/ 52855 h 1997937"/>
              <a:gd name="connsiteX23" fmla="*/ 364703 w 451915"/>
              <a:gd name="connsiteY23" fmla="*/ 81926 h 1997937"/>
              <a:gd name="connsiteX24" fmla="*/ 406988 w 451915"/>
              <a:gd name="connsiteY24" fmla="*/ 108353 h 1997937"/>
              <a:gd name="connsiteX25" fmla="*/ 422844 w 451915"/>
              <a:gd name="connsiteY25" fmla="*/ 121567 h 1997937"/>
              <a:gd name="connsiteX26" fmla="*/ 441344 w 451915"/>
              <a:gd name="connsiteY26" fmla="*/ 142710 h 1997937"/>
              <a:gd name="connsiteX27" fmla="*/ 449272 w 451915"/>
              <a:gd name="connsiteY27" fmla="*/ 161209 h 1997937"/>
              <a:gd name="connsiteX28" fmla="*/ 451915 w 451915"/>
              <a:gd name="connsiteY28" fmla="*/ 174423 h 1997937"/>
              <a:gd name="connsiteX29" fmla="*/ 451915 w 451915"/>
              <a:gd name="connsiteY29" fmla="*/ 190279 h 1997937"/>
              <a:gd name="connsiteX30" fmla="*/ 443987 w 451915"/>
              <a:gd name="connsiteY30" fmla="*/ 224636 h 1997937"/>
              <a:gd name="connsiteX31" fmla="*/ 433416 w 451915"/>
              <a:gd name="connsiteY31" fmla="*/ 269563 h 1997937"/>
              <a:gd name="connsiteX32" fmla="*/ 425487 w 451915"/>
              <a:gd name="connsiteY32" fmla="*/ 348846 h 1997937"/>
              <a:gd name="connsiteX33" fmla="*/ 404345 w 451915"/>
              <a:gd name="connsiteY33" fmla="*/ 502127 h 1997937"/>
              <a:gd name="connsiteX34" fmla="*/ 404345 w 451915"/>
              <a:gd name="connsiteY34" fmla="*/ 766404 h 1997937"/>
              <a:gd name="connsiteX35" fmla="*/ 409631 w 451915"/>
              <a:gd name="connsiteY35" fmla="*/ 1067681 h 1997937"/>
              <a:gd name="connsiteX36" fmla="*/ 414916 w 451915"/>
              <a:gd name="connsiteY36" fmla="*/ 1194534 h 1997937"/>
              <a:gd name="connsiteX37" fmla="*/ 420202 w 451915"/>
              <a:gd name="connsiteY37" fmla="*/ 1292316 h 1997937"/>
              <a:gd name="connsiteX38" fmla="*/ 425487 w 451915"/>
              <a:gd name="connsiteY38" fmla="*/ 1337244 h 1997937"/>
              <a:gd name="connsiteX39" fmla="*/ 422844 w 451915"/>
              <a:gd name="connsiteY39" fmla="*/ 1403313 h 1997937"/>
              <a:gd name="connsiteX40" fmla="*/ 401702 w 451915"/>
              <a:gd name="connsiteY40" fmla="*/ 1538095 h 1997937"/>
              <a:gd name="connsiteX41" fmla="*/ 372632 w 451915"/>
              <a:gd name="connsiteY41" fmla="*/ 1659662 h 1997937"/>
              <a:gd name="connsiteX42" fmla="*/ 332990 w 451915"/>
              <a:gd name="connsiteY42" fmla="*/ 1775944 h 1997937"/>
              <a:gd name="connsiteX43" fmla="*/ 301277 w 451915"/>
              <a:gd name="connsiteY43" fmla="*/ 1855227 h 1997937"/>
              <a:gd name="connsiteX44" fmla="*/ 269563 w 451915"/>
              <a:gd name="connsiteY44" fmla="*/ 1926582 h 1997937"/>
              <a:gd name="connsiteX45" fmla="*/ 248421 w 451915"/>
              <a:gd name="connsiteY45" fmla="*/ 1963581 h 1997937"/>
              <a:gd name="connsiteX46" fmla="*/ 227279 w 451915"/>
              <a:gd name="connsiteY46" fmla="*/ 1987366 h 1997937"/>
              <a:gd name="connsiteX47" fmla="*/ 208780 w 451915"/>
              <a:gd name="connsiteY47" fmla="*/ 1997937 h 1997937"/>
              <a:gd name="connsiteX48" fmla="*/ 198209 w 451915"/>
              <a:gd name="connsiteY48" fmla="*/ 1997937 h 1997937"/>
              <a:gd name="connsiteX49" fmla="*/ 182352 w 451915"/>
              <a:gd name="connsiteY49" fmla="*/ 1984723 h 1997937"/>
              <a:gd name="connsiteX50" fmla="*/ 166495 w 451915"/>
              <a:gd name="connsiteY50" fmla="*/ 1955653 h 1997937"/>
              <a:gd name="connsiteX51" fmla="*/ 153281 w 451915"/>
              <a:gd name="connsiteY51" fmla="*/ 1469382 h 1997937"/>
              <a:gd name="connsiteX52" fmla="*/ 158567 w 451915"/>
              <a:gd name="connsiteY52" fmla="*/ 1403313 h 1997937"/>
              <a:gd name="connsiteX53" fmla="*/ 158567 w 451915"/>
              <a:gd name="connsiteY53" fmla="*/ 1268532 h 1997937"/>
              <a:gd name="connsiteX54" fmla="*/ 158567 w 451915"/>
              <a:gd name="connsiteY54" fmla="*/ 951399 h 1997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451915" h="1997937">
                <a:moveTo>
                  <a:pt x="158567" y="951399"/>
                </a:moveTo>
                <a:lnTo>
                  <a:pt x="158567" y="676550"/>
                </a:lnTo>
                <a:lnTo>
                  <a:pt x="158567" y="528555"/>
                </a:lnTo>
                <a:lnTo>
                  <a:pt x="158567" y="309204"/>
                </a:lnTo>
                <a:lnTo>
                  <a:pt x="155924" y="256349"/>
                </a:lnTo>
                <a:lnTo>
                  <a:pt x="153281" y="224636"/>
                </a:lnTo>
                <a:lnTo>
                  <a:pt x="147996" y="200851"/>
                </a:lnTo>
                <a:lnTo>
                  <a:pt x="140068" y="177066"/>
                </a:lnTo>
                <a:lnTo>
                  <a:pt x="129496" y="155923"/>
                </a:lnTo>
                <a:lnTo>
                  <a:pt x="113640" y="134781"/>
                </a:lnTo>
                <a:lnTo>
                  <a:pt x="89855" y="113639"/>
                </a:lnTo>
                <a:lnTo>
                  <a:pt x="58142" y="95140"/>
                </a:lnTo>
                <a:lnTo>
                  <a:pt x="36999" y="81926"/>
                </a:lnTo>
                <a:lnTo>
                  <a:pt x="15857" y="63426"/>
                </a:lnTo>
                <a:lnTo>
                  <a:pt x="5286" y="47570"/>
                </a:lnTo>
                <a:lnTo>
                  <a:pt x="0" y="34356"/>
                </a:lnTo>
                <a:lnTo>
                  <a:pt x="0" y="21142"/>
                </a:lnTo>
                <a:lnTo>
                  <a:pt x="2643" y="10571"/>
                </a:lnTo>
                <a:lnTo>
                  <a:pt x="23785" y="2642"/>
                </a:lnTo>
                <a:lnTo>
                  <a:pt x="55499" y="0"/>
                </a:lnTo>
                <a:lnTo>
                  <a:pt x="124211" y="7928"/>
                </a:lnTo>
                <a:lnTo>
                  <a:pt x="216708" y="26427"/>
                </a:lnTo>
                <a:lnTo>
                  <a:pt x="303920" y="52855"/>
                </a:lnTo>
                <a:lnTo>
                  <a:pt x="364703" y="81926"/>
                </a:lnTo>
                <a:lnTo>
                  <a:pt x="406988" y="108353"/>
                </a:lnTo>
                <a:lnTo>
                  <a:pt x="422844" y="121567"/>
                </a:lnTo>
                <a:lnTo>
                  <a:pt x="441344" y="142710"/>
                </a:lnTo>
                <a:lnTo>
                  <a:pt x="449272" y="161209"/>
                </a:lnTo>
                <a:lnTo>
                  <a:pt x="451915" y="174423"/>
                </a:lnTo>
                <a:lnTo>
                  <a:pt x="451915" y="190279"/>
                </a:lnTo>
                <a:lnTo>
                  <a:pt x="443987" y="224636"/>
                </a:lnTo>
                <a:lnTo>
                  <a:pt x="433416" y="269563"/>
                </a:lnTo>
                <a:lnTo>
                  <a:pt x="425487" y="348846"/>
                </a:lnTo>
                <a:lnTo>
                  <a:pt x="404345" y="502127"/>
                </a:lnTo>
                <a:lnTo>
                  <a:pt x="404345" y="766404"/>
                </a:lnTo>
                <a:lnTo>
                  <a:pt x="409631" y="1067681"/>
                </a:lnTo>
                <a:lnTo>
                  <a:pt x="414916" y="1194534"/>
                </a:lnTo>
                <a:lnTo>
                  <a:pt x="420202" y="1292316"/>
                </a:lnTo>
                <a:lnTo>
                  <a:pt x="425487" y="1337244"/>
                </a:lnTo>
                <a:lnTo>
                  <a:pt x="422844" y="1403313"/>
                </a:lnTo>
                <a:lnTo>
                  <a:pt x="401702" y="1538095"/>
                </a:lnTo>
                <a:lnTo>
                  <a:pt x="372632" y="1659662"/>
                </a:lnTo>
                <a:lnTo>
                  <a:pt x="332990" y="1775944"/>
                </a:lnTo>
                <a:lnTo>
                  <a:pt x="301277" y="1855227"/>
                </a:lnTo>
                <a:lnTo>
                  <a:pt x="269563" y="1926582"/>
                </a:lnTo>
                <a:lnTo>
                  <a:pt x="248421" y="1963581"/>
                </a:lnTo>
                <a:lnTo>
                  <a:pt x="227279" y="1987366"/>
                </a:lnTo>
                <a:lnTo>
                  <a:pt x="208780" y="1997937"/>
                </a:lnTo>
                <a:lnTo>
                  <a:pt x="198209" y="1997937"/>
                </a:lnTo>
                <a:lnTo>
                  <a:pt x="182352" y="1984723"/>
                </a:lnTo>
                <a:lnTo>
                  <a:pt x="166495" y="1955653"/>
                </a:lnTo>
                <a:lnTo>
                  <a:pt x="153281" y="1469382"/>
                </a:lnTo>
                <a:lnTo>
                  <a:pt x="158567" y="1403313"/>
                </a:lnTo>
                <a:lnTo>
                  <a:pt x="158567" y="1268532"/>
                </a:lnTo>
                <a:lnTo>
                  <a:pt x="158567" y="95139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254D7F83-D613-40E3-B46B-0A3700176B49}"/>
              </a:ext>
            </a:extLst>
          </p:cNvPr>
          <p:cNvSpPr/>
          <p:nvPr/>
        </p:nvSpPr>
        <p:spPr>
          <a:xfrm>
            <a:off x="4992688" y="5459413"/>
            <a:ext cx="673100" cy="701675"/>
          </a:xfrm>
          <a:custGeom>
            <a:avLst/>
            <a:gdLst>
              <a:gd name="connsiteX0" fmla="*/ 223838 w 671513"/>
              <a:gd name="connsiteY0" fmla="*/ 226219 h 700088"/>
              <a:gd name="connsiteX1" fmla="*/ 402432 w 671513"/>
              <a:gd name="connsiteY1" fmla="*/ 254794 h 700088"/>
              <a:gd name="connsiteX2" fmla="*/ 509588 w 671513"/>
              <a:gd name="connsiteY2" fmla="*/ 269082 h 700088"/>
              <a:gd name="connsiteX3" fmla="*/ 523875 w 671513"/>
              <a:gd name="connsiteY3" fmla="*/ 269082 h 700088"/>
              <a:gd name="connsiteX4" fmla="*/ 547688 w 671513"/>
              <a:gd name="connsiteY4" fmla="*/ 264319 h 700088"/>
              <a:gd name="connsiteX5" fmla="*/ 566738 w 671513"/>
              <a:gd name="connsiteY5" fmla="*/ 254794 h 700088"/>
              <a:gd name="connsiteX6" fmla="*/ 585788 w 671513"/>
              <a:gd name="connsiteY6" fmla="*/ 238125 h 700088"/>
              <a:gd name="connsiteX7" fmla="*/ 600075 w 671513"/>
              <a:gd name="connsiteY7" fmla="*/ 216694 h 700088"/>
              <a:gd name="connsiteX8" fmla="*/ 611982 w 671513"/>
              <a:gd name="connsiteY8" fmla="*/ 190500 h 700088"/>
              <a:gd name="connsiteX9" fmla="*/ 616744 w 671513"/>
              <a:gd name="connsiteY9" fmla="*/ 169069 h 700088"/>
              <a:gd name="connsiteX10" fmla="*/ 623888 w 671513"/>
              <a:gd name="connsiteY10" fmla="*/ 107157 h 700088"/>
              <a:gd name="connsiteX11" fmla="*/ 628650 w 671513"/>
              <a:gd name="connsiteY11" fmla="*/ 0 h 700088"/>
              <a:gd name="connsiteX12" fmla="*/ 671513 w 671513"/>
              <a:gd name="connsiteY12" fmla="*/ 700088 h 700088"/>
              <a:gd name="connsiteX13" fmla="*/ 650082 w 671513"/>
              <a:gd name="connsiteY13" fmla="*/ 688182 h 700088"/>
              <a:gd name="connsiteX14" fmla="*/ 628650 w 671513"/>
              <a:gd name="connsiteY14" fmla="*/ 659607 h 700088"/>
              <a:gd name="connsiteX15" fmla="*/ 600075 w 671513"/>
              <a:gd name="connsiteY15" fmla="*/ 614363 h 700088"/>
              <a:gd name="connsiteX16" fmla="*/ 569119 w 671513"/>
              <a:gd name="connsiteY16" fmla="*/ 573882 h 700088"/>
              <a:gd name="connsiteX17" fmla="*/ 528638 w 671513"/>
              <a:gd name="connsiteY17" fmla="*/ 531019 h 700088"/>
              <a:gd name="connsiteX18" fmla="*/ 500063 w 671513"/>
              <a:gd name="connsiteY18" fmla="*/ 502444 h 700088"/>
              <a:gd name="connsiteX19" fmla="*/ 466725 w 671513"/>
              <a:gd name="connsiteY19" fmla="*/ 476250 h 700088"/>
              <a:gd name="connsiteX20" fmla="*/ 428625 w 671513"/>
              <a:gd name="connsiteY20" fmla="*/ 452438 h 700088"/>
              <a:gd name="connsiteX21" fmla="*/ 381000 w 671513"/>
              <a:gd name="connsiteY21" fmla="*/ 423863 h 700088"/>
              <a:gd name="connsiteX22" fmla="*/ 328613 w 671513"/>
              <a:gd name="connsiteY22" fmla="*/ 392907 h 700088"/>
              <a:gd name="connsiteX23" fmla="*/ 269082 w 671513"/>
              <a:gd name="connsiteY23" fmla="*/ 361950 h 700088"/>
              <a:gd name="connsiteX24" fmla="*/ 200025 w 671513"/>
              <a:gd name="connsiteY24" fmla="*/ 326232 h 700088"/>
              <a:gd name="connsiteX25" fmla="*/ 130969 w 671513"/>
              <a:gd name="connsiteY25" fmla="*/ 295275 h 700088"/>
              <a:gd name="connsiteX26" fmla="*/ 57150 w 671513"/>
              <a:gd name="connsiteY26" fmla="*/ 264319 h 700088"/>
              <a:gd name="connsiteX27" fmla="*/ 26194 w 671513"/>
              <a:gd name="connsiteY27" fmla="*/ 247650 h 700088"/>
              <a:gd name="connsiteX28" fmla="*/ 7144 w 671513"/>
              <a:gd name="connsiteY28" fmla="*/ 233363 h 700088"/>
              <a:gd name="connsiteX29" fmla="*/ 0 w 671513"/>
              <a:gd name="connsiteY29" fmla="*/ 223838 h 700088"/>
              <a:gd name="connsiteX30" fmla="*/ 0 w 671513"/>
              <a:gd name="connsiteY30" fmla="*/ 219075 h 700088"/>
              <a:gd name="connsiteX31" fmla="*/ 2382 w 671513"/>
              <a:gd name="connsiteY31" fmla="*/ 211932 h 700088"/>
              <a:gd name="connsiteX32" fmla="*/ 14288 w 671513"/>
              <a:gd name="connsiteY32" fmla="*/ 202407 h 700088"/>
              <a:gd name="connsiteX33" fmla="*/ 38100 w 671513"/>
              <a:gd name="connsiteY33" fmla="*/ 200025 h 700088"/>
              <a:gd name="connsiteX34" fmla="*/ 78582 w 671513"/>
              <a:gd name="connsiteY34" fmla="*/ 202407 h 700088"/>
              <a:gd name="connsiteX35" fmla="*/ 223838 w 671513"/>
              <a:gd name="connsiteY35" fmla="*/ 226219 h 700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71513" h="700088">
                <a:moveTo>
                  <a:pt x="223838" y="226219"/>
                </a:moveTo>
                <a:lnTo>
                  <a:pt x="402432" y="254794"/>
                </a:lnTo>
                <a:lnTo>
                  <a:pt x="509588" y="269082"/>
                </a:lnTo>
                <a:lnTo>
                  <a:pt x="523875" y="269082"/>
                </a:lnTo>
                <a:lnTo>
                  <a:pt x="547688" y="264319"/>
                </a:lnTo>
                <a:lnTo>
                  <a:pt x="566738" y="254794"/>
                </a:lnTo>
                <a:lnTo>
                  <a:pt x="585788" y="238125"/>
                </a:lnTo>
                <a:lnTo>
                  <a:pt x="600075" y="216694"/>
                </a:lnTo>
                <a:lnTo>
                  <a:pt x="611982" y="190500"/>
                </a:lnTo>
                <a:lnTo>
                  <a:pt x="616744" y="169069"/>
                </a:lnTo>
                <a:lnTo>
                  <a:pt x="623888" y="107157"/>
                </a:lnTo>
                <a:lnTo>
                  <a:pt x="628650" y="0"/>
                </a:lnTo>
                <a:lnTo>
                  <a:pt x="671513" y="700088"/>
                </a:lnTo>
                <a:lnTo>
                  <a:pt x="650082" y="688182"/>
                </a:lnTo>
                <a:lnTo>
                  <a:pt x="628650" y="659607"/>
                </a:lnTo>
                <a:lnTo>
                  <a:pt x="600075" y="614363"/>
                </a:lnTo>
                <a:lnTo>
                  <a:pt x="569119" y="573882"/>
                </a:lnTo>
                <a:lnTo>
                  <a:pt x="528638" y="531019"/>
                </a:lnTo>
                <a:lnTo>
                  <a:pt x="500063" y="502444"/>
                </a:lnTo>
                <a:lnTo>
                  <a:pt x="466725" y="476250"/>
                </a:lnTo>
                <a:lnTo>
                  <a:pt x="428625" y="452438"/>
                </a:lnTo>
                <a:lnTo>
                  <a:pt x="381000" y="423863"/>
                </a:lnTo>
                <a:lnTo>
                  <a:pt x="328613" y="392907"/>
                </a:lnTo>
                <a:lnTo>
                  <a:pt x="269082" y="361950"/>
                </a:lnTo>
                <a:lnTo>
                  <a:pt x="200025" y="326232"/>
                </a:lnTo>
                <a:lnTo>
                  <a:pt x="130969" y="295275"/>
                </a:lnTo>
                <a:lnTo>
                  <a:pt x="57150" y="264319"/>
                </a:lnTo>
                <a:lnTo>
                  <a:pt x="26194" y="247650"/>
                </a:lnTo>
                <a:lnTo>
                  <a:pt x="7144" y="233363"/>
                </a:lnTo>
                <a:lnTo>
                  <a:pt x="0" y="223838"/>
                </a:lnTo>
                <a:lnTo>
                  <a:pt x="0" y="219075"/>
                </a:lnTo>
                <a:lnTo>
                  <a:pt x="2382" y="211932"/>
                </a:lnTo>
                <a:lnTo>
                  <a:pt x="14288" y="202407"/>
                </a:lnTo>
                <a:lnTo>
                  <a:pt x="38100" y="200025"/>
                </a:lnTo>
                <a:lnTo>
                  <a:pt x="78582" y="202407"/>
                </a:lnTo>
                <a:lnTo>
                  <a:pt x="223838" y="2262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6F87836F-4C45-49CC-92EC-D59986E8A81D}"/>
              </a:ext>
            </a:extLst>
          </p:cNvPr>
          <p:cNvSpPr/>
          <p:nvPr/>
        </p:nvSpPr>
        <p:spPr>
          <a:xfrm>
            <a:off x="4059238" y="4943475"/>
            <a:ext cx="819150" cy="638175"/>
          </a:xfrm>
          <a:custGeom>
            <a:avLst/>
            <a:gdLst>
              <a:gd name="connsiteX0" fmla="*/ 373857 w 819150"/>
              <a:gd name="connsiteY0" fmla="*/ 311944 h 638175"/>
              <a:gd name="connsiteX1" fmla="*/ 295275 w 819150"/>
              <a:gd name="connsiteY1" fmla="*/ 247650 h 638175"/>
              <a:gd name="connsiteX2" fmla="*/ 228600 w 819150"/>
              <a:gd name="connsiteY2" fmla="*/ 197644 h 638175"/>
              <a:gd name="connsiteX3" fmla="*/ 171450 w 819150"/>
              <a:gd name="connsiteY3" fmla="*/ 157163 h 638175"/>
              <a:gd name="connsiteX4" fmla="*/ 107157 w 819150"/>
              <a:gd name="connsiteY4" fmla="*/ 114300 h 638175"/>
              <a:gd name="connsiteX5" fmla="*/ 45244 w 819150"/>
              <a:gd name="connsiteY5" fmla="*/ 76200 h 638175"/>
              <a:gd name="connsiteX6" fmla="*/ 23813 w 819150"/>
              <a:gd name="connsiteY6" fmla="*/ 59531 h 638175"/>
              <a:gd name="connsiteX7" fmla="*/ 4763 w 819150"/>
              <a:gd name="connsiteY7" fmla="*/ 35719 h 638175"/>
              <a:gd name="connsiteX8" fmla="*/ 0 w 819150"/>
              <a:gd name="connsiteY8" fmla="*/ 19050 h 638175"/>
              <a:gd name="connsiteX9" fmla="*/ 4763 w 819150"/>
              <a:gd name="connsiteY9" fmla="*/ 7144 h 638175"/>
              <a:gd name="connsiteX10" fmla="*/ 14288 w 819150"/>
              <a:gd name="connsiteY10" fmla="*/ 2381 h 638175"/>
              <a:gd name="connsiteX11" fmla="*/ 38100 w 819150"/>
              <a:gd name="connsiteY11" fmla="*/ 0 h 638175"/>
              <a:gd name="connsiteX12" fmla="*/ 85725 w 819150"/>
              <a:gd name="connsiteY12" fmla="*/ 4763 h 638175"/>
              <a:gd name="connsiteX13" fmla="*/ 169069 w 819150"/>
              <a:gd name="connsiteY13" fmla="*/ 28575 h 638175"/>
              <a:gd name="connsiteX14" fmla="*/ 321469 w 819150"/>
              <a:gd name="connsiteY14" fmla="*/ 73819 h 638175"/>
              <a:gd name="connsiteX15" fmla="*/ 490538 w 819150"/>
              <a:gd name="connsiteY15" fmla="*/ 133350 h 638175"/>
              <a:gd name="connsiteX16" fmla="*/ 604838 w 819150"/>
              <a:gd name="connsiteY16" fmla="*/ 178594 h 638175"/>
              <a:gd name="connsiteX17" fmla="*/ 678657 w 819150"/>
              <a:gd name="connsiteY17" fmla="*/ 219075 h 638175"/>
              <a:gd name="connsiteX18" fmla="*/ 704850 w 819150"/>
              <a:gd name="connsiteY18" fmla="*/ 240506 h 638175"/>
              <a:gd name="connsiteX19" fmla="*/ 728663 w 819150"/>
              <a:gd name="connsiteY19" fmla="*/ 271463 h 638175"/>
              <a:gd name="connsiteX20" fmla="*/ 769144 w 819150"/>
              <a:gd name="connsiteY20" fmla="*/ 333375 h 638175"/>
              <a:gd name="connsiteX21" fmla="*/ 792957 w 819150"/>
              <a:gd name="connsiteY21" fmla="*/ 383381 h 638175"/>
              <a:gd name="connsiteX22" fmla="*/ 804863 w 819150"/>
              <a:gd name="connsiteY22" fmla="*/ 423863 h 638175"/>
              <a:gd name="connsiteX23" fmla="*/ 814388 w 819150"/>
              <a:gd name="connsiteY23" fmla="*/ 473869 h 638175"/>
              <a:gd name="connsiteX24" fmla="*/ 819150 w 819150"/>
              <a:gd name="connsiteY24" fmla="*/ 538163 h 638175"/>
              <a:gd name="connsiteX25" fmla="*/ 814388 w 819150"/>
              <a:gd name="connsiteY25" fmla="*/ 597694 h 638175"/>
              <a:gd name="connsiteX26" fmla="*/ 802482 w 819150"/>
              <a:gd name="connsiteY26" fmla="*/ 621506 h 638175"/>
              <a:gd name="connsiteX27" fmla="*/ 785813 w 819150"/>
              <a:gd name="connsiteY27" fmla="*/ 633413 h 638175"/>
              <a:gd name="connsiteX28" fmla="*/ 769144 w 819150"/>
              <a:gd name="connsiteY28" fmla="*/ 638175 h 638175"/>
              <a:gd name="connsiteX29" fmla="*/ 754857 w 819150"/>
              <a:gd name="connsiteY29" fmla="*/ 638175 h 638175"/>
              <a:gd name="connsiteX30" fmla="*/ 719138 w 819150"/>
              <a:gd name="connsiteY30" fmla="*/ 626269 h 638175"/>
              <a:gd name="connsiteX31" fmla="*/ 685800 w 819150"/>
              <a:gd name="connsiteY31" fmla="*/ 607219 h 638175"/>
              <a:gd name="connsiteX32" fmla="*/ 635794 w 819150"/>
              <a:gd name="connsiteY32" fmla="*/ 557213 h 638175"/>
              <a:gd name="connsiteX33" fmla="*/ 576263 w 819150"/>
              <a:gd name="connsiteY33" fmla="*/ 495300 h 638175"/>
              <a:gd name="connsiteX34" fmla="*/ 519113 w 819150"/>
              <a:gd name="connsiteY34" fmla="*/ 440531 h 638175"/>
              <a:gd name="connsiteX35" fmla="*/ 459582 w 819150"/>
              <a:gd name="connsiteY35" fmla="*/ 385763 h 638175"/>
              <a:gd name="connsiteX36" fmla="*/ 373857 w 819150"/>
              <a:gd name="connsiteY36" fmla="*/ 311944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19150" h="638175">
                <a:moveTo>
                  <a:pt x="373857" y="311944"/>
                </a:moveTo>
                <a:lnTo>
                  <a:pt x="295275" y="247650"/>
                </a:lnTo>
                <a:lnTo>
                  <a:pt x="228600" y="197644"/>
                </a:lnTo>
                <a:lnTo>
                  <a:pt x="171450" y="157163"/>
                </a:lnTo>
                <a:lnTo>
                  <a:pt x="107157" y="114300"/>
                </a:lnTo>
                <a:lnTo>
                  <a:pt x="45244" y="76200"/>
                </a:lnTo>
                <a:lnTo>
                  <a:pt x="23813" y="59531"/>
                </a:lnTo>
                <a:lnTo>
                  <a:pt x="4763" y="35719"/>
                </a:lnTo>
                <a:lnTo>
                  <a:pt x="0" y="19050"/>
                </a:lnTo>
                <a:lnTo>
                  <a:pt x="4763" y="7144"/>
                </a:lnTo>
                <a:lnTo>
                  <a:pt x="14288" y="2381"/>
                </a:lnTo>
                <a:lnTo>
                  <a:pt x="38100" y="0"/>
                </a:lnTo>
                <a:lnTo>
                  <a:pt x="85725" y="4763"/>
                </a:lnTo>
                <a:lnTo>
                  <a:pt x="169069" y="28575"/>
                </a:lnTo>
                <a:lnTo>
                  <a:pt x="321469" y="73819"/>
                </a:lnTo>
                <a:lnTo>
                  <a:pt x="490538" y="133350"/>
                </a:lnTo>
                <a:lnTo>
                  <a:pt x="604838" y="178594"/>
                </a:lnTo>
                <a:lnTo>
                  <a:pt x="678657" y="219075"/>
                </a:lnTo>
                <a:lnTo>
                  <a:pt x="704850" y="240506"/>
                </a:lnTo>
                <a:lnTo>
                  <a:pt x="728663" y="271463"/>
                </a:lnTo>
                <a:lnTo>
                  <a:pt x="769144" y="333375"/>
                </a:lnTo>
                <a:lnTo>
                  <a:pt x="792957" y="383381"/>
                </a:lnTo>
                <a:lnTo>
                  <a:pt x="804863" y="423863"/>
                </a:lnTo>
                <a:lnTo>
                  <a:pt x="814388" y="473869"/>
                </a:lnTo>
                <a:lnTo>
                  <a:pt x="819150" y="538163"/>
                </a:lnTo>
                <a:lnTo>
                  <a:pt x="814388" y="597694"/>
                </a:lnTo>
                <a:lnTo>
                  <a:pt x="802482" y="621506"/>
                </a:lnTo>
                <a:lnTo>
                  <a:pt x="785813" y="633413"/>
                </a:lnTo>
                <a:lnTo>
                  <a:pt x="769144" y="638175"/>
                </a:lnTo>
                <a:lnTo>
                  <a:pt x="754857" y="638175"/>
                </a:lnTo>
                <a:lnTo>
                  <a:pt x="719138" y="626269"/>
                </a:lnTo>
                <a:lnTo>
                  <a:pt x="685800" y="607219"/>
                </a:lnTo>
                <a:lnTo>
                  <a:pt x="635794" y="557213"/>
                </a:lnTo>
                <a:lnTo>
                  <a:pt x="576263" y="495300"/>
                </a:lnTo>
                <a:lnTo>
                  <a:pt x="519113" y="440531"/>
                </a:lnTo>
                <a:lnTo>
                  <a:pt x="459582" y="385763"/>
                </a:lnTo>
                <a:lnTo>
                  <a:pt x="373857" y="3119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0760870A-84C7-4A8B-B6B9-B4AEBCC887DD}"/>
              </a:ext>
            </a:extLst>
          </p:cNvPr>
          <p:cNvGrpSpPr>
            <a:grpSpLocks/>
          </p:cNvGrpSpPr>
          <p:nvPr/>
        </p:nvGrpSpPr>
        <p:grpSpPr bwMode="auto">
          <a:xfrm>
            <a:off x="2665413" y="1339850"/>
            <a:ext cx="4524375" cy="4837113"/>
            <a:chOff x="2833688" y="1477963"/>
            <a:chExt cx="4524375" cy="4837112"/>
          </a:xfrm>
        </p:grpSpPr>
        <p:sp>
          <p:nvSpPr>
            <p:cNvPr id="42" name="フリーフォーム 28">
              <a:extLst>
                <a:ext uri="{FF2B5EF4-FFF2-40B4-BE49-F238E27FC236}">
                  <a16:creationId xmlns:a16="http://schemas.microsoft.com/office/drawing/2014/main" id="{F806ECB1-B91E-49AA-B530-30237C8545B7}"/>
                </a:ext>
              </a:extLst>
            </p:cNvPr>
            <p:cNvSpPr/>
            <p:nvPr/>
          </p:nvSpPr>
          <p:spPr>
            <a:xfrm>
              <a:off x="3922713" y="1566863"/>
              <a:ext cx="762000" cy="654050"/>
            </a:xfrm>
            <a:custGeom>
              <a:avLst/>
              <a:gdLst>
                <a:gd name="connsiteX0" fmla="*/ 340519 w 762000"/>
                <a:gd name="connsiteY0" fmla="*/ 107156 h 654843"/>
                <a:gd name="connsiteX1" fmla="*/ 271462 w 762000"/>
                <a:gd name="connsiteY1" fmla="*/ 78581 h 654843"/>
                <a:gd name="connsiteX2" fmla="*/ 183356 w 762000"/>
                <a:gd name="connsiteY2" fmla="*/ 45243 h 654843"/>
                <a:gd name="connsiteX3" fmla="*/ 114300 w 762000"/>
                <a:gd name="connsiteY3" fmla="*/ 23812 h 654843"/>
                <a:gd name="connsiteX4" fmla="*/ 50006 w 762000"/>
                <a:gd name="connsiteY4" fmla="*/ 4762 h 654843"/>
                <a:gd name="connsiteX5" fmla="*/ 26194 w 762000"/>
                <a:gd name="connsiteY5" fmla="*/ 0 h 654843"/>
                <a:gd name="connsiteX6" fmla="*/ 9525 w 762000"/>
                <a:gd name="connsiteY6" fmla="*/ 0 h 654843"/>
                <a:gd name="connsiteX7" fmla="*/ 0 w 762000"/>
                <a:gd name="connsiteY7" fmla="*/ 4762 h 654843"/>
                <a:gd name="connsiteX8" fmla="*/ 0 w 762000"/>
                <a:gd name="connsiteY8" fmla="*/ 19050 h 654843"/>
                <a:gd name="connsiteX9" fmla="*/ 7144 w 762000"/>
                <a:gd name="connsiteY9" fmla="*/ 35718 h 654843"/>
                <a:gd name="connsiteX10" fmla="*/ 26194 w 762000"/>
                <a:gd name="connsiteY10" fmla="*/ 59531 h 654843"/>
                <a:gd name="connsiteX11" fmla="*/ 57150 w 762000"/>
                <a:gd name="connsiteY11" fmla="*/ 85725 h 654843"/>
                <a:gd name="connsiteX12" fmla="*/ 85725 w 762000"/>
                <a:gd name="connsiteY12" fmla="*/ 102393 h 654843"/>
                <a:gd name="connsiteX13" fmla="*/ 116681 w 762000"/>
                <a:gd name="connsiteY13" fmla="*/ 123825 h 654843"/>
                <a:gd name="connsiteX14" fmla="*/ 152400 w 762000"/>
                <a:gd name="connsiteY14" fmla="*/ 152400 h 654843"/>
                <a:gd name="connsiteX15" fmla="*/ 214312 w 762000"/>
                <a:gd name="connsiteY15" fmla="*/ 207168 h 654843"/>
                <a:gd name="connsiteX16" fmla="*/ 292894 w 762000"/>
                <a:gd name="connsiteY16" fmla="*/ 290512 h 654843"/>
                <a:gd name="connsiteX17" fmla="*/ 359569 w 762000"/>
                <a:gd name="connsiteY17" fmla="*/ 364331 h 654843"/>
                <a:gd name="connsiteX18" fmla="*/ 426244 w 762000"/>
                <a:gd name="connsiteY18" fmla="*/ 447675 h 654843"/>
                <a:gd name="connsiteX19" fmla="*/ 466725 w 762000"/>
                <a:gd name="connsiteY19" fmla="*/ 504825 h 654843"/>
                <a:gd name="connsiteX20" fmla="*/ 500062 w 762000"/>
                <a:gd name="connsiteY20" fmla="*/ 552450 h 654843"/>
                <a:gd name="connsiteX21" fmla="*/ 521494 w 762000"/>
                <a:gd name="connsiteY21" fmla="*/ 578643 h 654843"/>
                <a:gd name="connsiteX22" fmla="*/ 547687 w 762000"/>
                <a:gd name="connsiteY22" fmla="*/ 604837 h 654843"/>
                <a:gd name="connsiteX23" fmla="*/ 576262 w 762000"/>
                <a:gd name="connsiteY23" fmla="*/ 628650 h 654843"/>
                <a:gd name="connsiteX24" fmla="*/ 592931 w 762000"/>
                <a:gd name="connsiteY24" fmla="*/ 638175 h 654843"/>
                <a:gd name="connsiteX25" fmla="*/ 623887 w 762000"/>
                <a:gd name="connsiteY25" fmla="*/ 650081 h 654843"/>
                <a:gd name="connsiteX26" fmla="*/ 647700 w 762000"/>
                <a:gd name="connsiteY26" fmla="*/ 654843 h 654843"/>
                <a:gd name="connsiteX27" fmla="*/ 673894 w 762000"/>
                <a:gd name="connsiteY27" fmla="*/ 652462 h 654843"/>
                <a:gd name="connsiteX28" fmla="*/ 700087 w 762000"/>
                <a:gd name="connsiteY28" fmla="*/ 645318 h 654843"/>
                <a:gd name="connsiteX29" fmla="*/ 721519 w 762000"/>
                <a:gd name="connsiteY29" fmla="*/ 633412 h 654843"/>
                <a:gd name="connsiteX30" fmla="*/ 747712 w 762000"/>
                <a:gd name="connsiteY30" fmla="*/ 614362 h 654843"/>
                <a:gd name="connsiteX31" fmla="*/ 752475 w 762000"/>
                <a:gd name="connsiteY31" fmla="*/ 604837 h 654843"/>
                <a:gd name="connsiteX32" fmla="*/ 759619 w 762000"/>
                <a:gd name="connsiteY32" fmla="*/ 583406 h 654843"/>
                <a:gd name="connsiteX33" fmla="*/ 762000 w 762000"/>
                <a:gd name="connsiteY33" fmla="*/ 557212 h 654843"/>
                <a:gd name="connsiteX34" fmla="*/ 759619 w 762000"/>
                <a:gd name="connsiteY34" fmla="*/ 526256 h 654843"/>
                <a:gd name="connsiteX35" fmla="*/ 754856 w 762000"/>
                <a:gd name="connsiteY35" fmla="*/ 490537 h 654843"/>
                <a:gd name="connsiteX36" fmla="*/ 742950 w 762000"/>
                <a:gd name="connsiteY36" fmla="*/ 445293 h 654843"/>
                <a:gd name="connsiteX37" fmla="*/ 721519 w 762000"/>
                <a:gd name="connsiteY37" fmla="*/ 397668 h 654843"/>
                <a:gd name="connsiteX38" fmla="*/ 695325 w 762000"/>
                <a:gd name="connsiteY38" fmla="*/ 354806 h 654843"/>
                <a:gd name="connsiteX39" fmla="*/ 666750 w 762000"/>
                <a:gd name="connsiteY39" fmla="*/ 311943 h 654843"/>
                <a:gd name="connsiteX40" fmla="*/ 638175 w 762000"/>
                <a:gd name="connsiteY40" fmla="*/ 273843 h 654843"/>
                <a:gd name="connsiteX41" fmla="*/ 621506 w 762000"/>
                <a:gd name="connsiteY41" fmla="*/ 254793 h 654843"/>
                <a:gd name="connsiteX42" fmla="*/ 597694 w 762000"/>
                <a:gd name="connsiteY42" fmla="*/ 238125 h 654843"/>
                <a:gd name="connsiteX43" fmla="*/ 547687 w 762000"/>
                <a:gd name="connsiteY43" fmla="*/ 209550 h 654843"/>
                <a:gd name="connsiteX44" fmla="*/ 485775 w 762000"/>
                <a:gd name="connsiteY44" fmla="*/ 176212 h 654843"/>
                <a:gd name="connsiteX45" fmla="*/ 414337 w 762000"/>
                <a:gd name="connsiteY45" fmla="*/ 140493 h 654843"/>
                <a:gd name="connsiteX46" fmla="*/ 340519 w 762000"/>
                <a:gd name="connsiteY46" fmla="*/ 107156 h 65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62000" h="654843">
                  <a:moveTo>
                    <a:pt x="340519" y="107156"/>
                  </a:moveTo>
                  <a:lnTo>
                    <a:pt x="271462" y="78581"/>
                  </a:lnTo>
                  <a:lnTo>
                    <a:pt x="183356" y="45243"/>
                  </a:lnTo>
                  <a:lnTo>
                    <a:pt x="114300" y="23812"/>
                  </a:lnTo>
                  <a:lnTo>
                    <a:pt x="50006" y="4762"/>
                  </a:lnTo>
                  <a:lnTo>
                    <a:pt x="26194" y="0"/>
                  </a:lnTo>
                  <a:lnTo>
                    <a:pt x="9525" y="0"/>
                  </a:lnTo>
                  <a:lnTo>
                    <a:pt x="0" y="4762"/>
                  </a:lnTo>
                  <a:lnTo>
                    <a:pt x="0" y="19050"/>
                  </a:lnTo>
                  <a:lnTo>
                    <a:pt x="7144" y="35718"/>
                  </a:lnTo>
                  <a:lnTo>
                    <a:pt x="26194" y="59531"/>
                  </a:lnTo>
                  <a:lnTo>
                    <a:pt x="57150" y="85725"/>
                  </a:lnTo>
                  <a:lnTo>
                    <a:pt x="85725" y="102393"/>
                  </a:lnTo>
                  <a:lnTo>
                    <a:pt x="116681" y="123825"/>
                  </a:lnTo>
                  <a:lnTo>
                    <a:pt x="152400" y="152400"/>
                  </a:lnTo>
                  <a:lnTo>
                    <a:pt x="214312" y="207168"/>
                  </a:lnTo>
                  <a:lnTo>
                    <a:pt x="292894" y="290512"/>
                  </a:lnTo>
                  <a:lnTo>
                    <a:pt x="359569" y="364331"/>
                  </a:lnTo>
                  <a:lnTo>
                    <a:pt x="426244" y="447675"/>
                  </a:lnTo>
                  <a:lnTo>
                    <a:pt x="466725" y="504825"/>
                  </a:lnTo>
                  <a:lnTo>
                    <a:pt x="500062" y="552450"/>
                  </a:lnTo>
                  <a:lnTo>
                    <a:pt x="521494" y="578643"/>
                  </a:lnTo>
                  <a:lnTo>
                    <a:pt x="547687" y="604837"/>
                  </a:lnTo>
                  <a:lnTo>
                    <a:pt x="576262" y="628650"/>
                  </a:lnTo>
                  <a:lnTo>
                    <a:pt x="592931" y="638175"/>
                  </a:lnTo>
                  <a:lnTo>
                    <a:pt x="623887" y="650081"/>
                  </a:lnTo>
                  <a:lnTo>
                    <a:pt x="647700" y="654843"/>
                  </a:lnTo>
                  <a:lnTo>
                    <a:pt x="673894" y="652462"/>
                  </a:lnTo>
                  <a:lnTo>
                    <a:pt x="700087" y="645318"/>
                  </a:lnTo>
                  <a:lnTo>
                    <a:pt x="721519" y="633412"/>
                  </a:lnTo>
                  <a:lnTo>
                    <a:pt x="747712" y="614362"/>
                  </a:lnTo>
                  <a:lnTo>
                    <a:pt x="752475" y="604837"/>
                  </a:lnTo>
                  <a:lnTo>
                    <a:pt x="759619" y="583406"/>
                  </a:lnTo>
                  <a:lnTo>
                    <a:pt x="762000" y="557212"/>
                  </a:lnTo>
                  <a:lnTo>
                    <a:pt x="759619" y="526256"/>
                  </a:lnTo>
                  <a:lnTo>
                    <a:pt x="754856" y="490537"/>
                  </a:lnTo>
                  <a:lnTo>
                    <a:pt x="742950" y="445293"/>
                  </a:lnTo>
                  <a:lnTo>
                    <a:pt x="721519" y="397668"/>
                  </a:lnTo>
                  <a:lnTo>
                    <a:pt x="695325" y="354806"/>
                  </a:lnTo>
                  <a:lnTo>
                    <a:pt x="666750" y="311943"/>
                  </a:lnTo>
                  <a:lnTo>
                    <a:pt x="638175" y="273843"/>
                  </a:lnTo>
                  <a:lnTo>
                    <a:pt x="621506" y="254793"/>
                  </a:lnTo>
                  <a:lnTo>
                    <a:pt x="597694" y="238125"/>
                  </a:lnTo>
                  <a:lnTo>
                    <a:pt x="547687" y="209550"/>
                  </a:lnTo>
                  <a:lnTo>
                    <a:pt x="485775" y="176212"/>
                  </a:lnTo>
                  <a:lnTo>
                    <a:pt x="414337" y="140493"/>
                  </a:lnTo>
                  <a:lnTo>
                    <a:pt x="340519" y="1071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9">
              <a:extLst>
                <a:ext uri="{FF2B5EF4-FFF2-40B4-BE49-F238E27FC236}">
                  <a16:creationId xmlns:a16="http://schemas.microsoft.com/office/drawing/2014/main" id="{8ECC6299-1892-475A-99A7-318105C5A435}"/>
                </a:ext>
              </a:extLst>
            </p:cNvPr>
            <p:cNvSpPr/>
            <p:nvPr/>
          </p:nvSpPr>
          <p:spPr>
            <a:xfrm>
              <a:off x="5253038" y="1477963"/>
              <a:ext cx="871537" cy="836613"/>
            </a:xfrm>
            <a:custGeom>
              <a:avLst/>
              <a:gdLst>
                <a:gd name="connsiteX0" fmla="*/ 559593 w 871537"/>
                <a:gd name="connsiteY0" fmla="*/ 457200 h 835819"/>
                <a:gd name="connsiteX1" fmla="*/ 509587 w 871537"/>
                <a:gd name="connsiteY1" fmla="*/ 502444 h 835819"/>
                <a:gd name="connsiteX2" fmla="*/ 440531 w 871537"/>
                <a:gd name="connsiteY2" fmla="*/ 561975 h 835819"/>
                <a:gd name="connsiteX3" fmla="*/ 347662 w 871537"/>
                <a:gd name="connsiteY3" fmla="*/ 638175 h 835819"/>
                <a:gd name="connsiteX4" fmla="*/ 261937 w 871537"/>
                <a:gd name="connsiteY4" fmla="*/ 704850 h 835819"/>
                <a:gd name="connsiteX5" fmla="*/ 188118 w 871537"/>
                <a:gd name="connsiteY5" fmla="*/ 757238 h 835819"/>
                <a:gd name="connsiteX6" fmla="*/ 83343 w 871537"/>
                <a:gd name="connsiteY6" fmla="*/ 831057 h 835819"/>
                <a:gd name="connsiteX7" fmla="*/ 0 w 871537"/>
                <a:gd name="connsiteY7" fmla="*/ 835819 h 835819"/>
                <a:gd name="connsiteX8" fmla="*/ 57150 w 871537"/>
                <a:gd name="connsiteY8" fmla="*/ 757238 h 835819"/>
                <a:gd name="connsiteX9" fmla="*/ 135731 w 871537"/>
                <a:gd name="connsiteY9" fmla="*/ 659607 h 835819"/>
                <a:gd name="connsiteX10" fmla="*/ 211931 w 871537"/>
                <a:gd name="connsiteY10" fmla="*/ 564357 h 835819"/>
                <a:gd name="connsiteX11" fmla="*/ 285750 w 871537"/>
                <a:gd name="connsiteY11" fmla="*/ 466725 h 835819"/>
                <a:gd name="connsiteX12" fmla="*/ 330993 w 871537"/>
                <a:gd name="connsiteY12" fmla="*/ 402432 h 835819"/>
                <a:gd name="connsiteX13" fmla="*/ 361950 w 871537"/>
                <a:gd name="connsiteY13" fmla="*/ 357188 h 835819"/>
                <a:gd name="connsiteX14" fmla="*/ 385762 w 871537"/>
                <a:gd name="connsiteY14" fmla="*/ 321469 h 835819"/>
                <a:gd name="connsiteX15" fmla="*/ 400050 w 871537"/>
                <a:gd name="connsiteY15" fmla="*/ 295275 h 835819"/>
                <a:gd name="connsiteX16" fmla="*/ 411956 w 871537"/>
                <a:gd name="connsiteY16" fmla="*/ 266700 h 835819"/>
                <a:gd name="connsiteX17" fmla="*/ 419100 w 871537"/>
                <a:gd name="connsiteY17" fmla="*/ 242888 h 835819"/>
                <a:gd name="connsiteX18" fmla="*/ 423862 w 871537"/>
                <a:gd name="connsiteY18" fmla="*/ 214313 h 835819"/>
                <a:gd name="connsiteX19" fmla="*/ 426243 w 871537"/>
                <a:gd name="connsiteY19" fmla="*/ 190500 h 835819"/>
                <a:gd name="connsiteX20" fmla="*/ 423862 w 871537"/>
                <a:gd name="connsiteY20" fmla="*/ 164307 h 835819"/>
                <a:gd name="connsiteX21" fmla="*/ 416718 w 871537"/>
                <a:gd name="connsiteY21" fmla="*/ 140494 h 835819"/>
                <a:gd name="connsiteX22" fmla="*/ 404812 w 871537"/>
                <a:gd name="connsiteY22" fmla="*/ 119063 h 835819"/>
                <a:gd name="connsiteX23" fmla="*/ 373856 w 871537"/>
                <a:gd name="connsiteY23" fmla="*/ 85725 h 835819"/>
                <a:gd name="connsiteX24" fmla="*/ 357187 w 871537"/>
                <a:gd name="connsiteY24" fmla="*/ 69057 h 835819"/>
                <a:gd name="connsiteX25" fmla="*/ 340518 w 871537"/>
                <a:gd name="connsiteY25" fmla="*/ 42863 h 835819"/>
                <a:gd name="connsiteX26" fmla="*/ 335756 w 871537"/>
                <a:gd name="connsiteY26" fmla="*/ 26194 h 835819"/>
                <a:gd name="connsiteX27" fmla="*/ 335756 w 871537"/>
                <a:gd name="connsiteY27" fmla="*/ 16669 h 835819"/>
                <a:gd name="connsiteX28" fmla="*/ 342900 w 871537"/>
                <a:gd name="connsiteY28" fmla="*/ 7144 h 835819"/>
                <a:gd name="connsiteX29" fmla="*/ 359568 w 871537"/>
                <a:gd name="connsiteY29" fmla="*/ 0 h 835819"/>
                <a:gd name="connsiteX30" fmla="*/ 395287 w 871537"/>
                <a:gd name="connsiteY30" fmla="*/ 0 h 835819"/>
                <a:gd name="connsiteX31" fmla="*/ 428625 w 871537"/>
                <a:gd name="connsiteY31" fmla="*/ 4763 h 835819"/>
                <a:gd name="connsiteX32" fmla="*/ 473868 w 871537"/>
                <a:gd name="connsiteY32" fmla="*/ 9525 h 835819"/>
                <a:gd name="connsiteX33" fmla="*/ 531018 w 871537"/>
                <a:gd name="connsiteY33" fmla="*/ 21432 h 835819"/>
                <a:gd name="connsiteX34" fmla="*/ 626268 w 871537"/>
                <a:gd name="connsiteY34" fmla="*/ 52388 h 835819"/>
                <a:gd name="connsiteX35" fmla="*/ 719137 w 871537"/>
                <a:gd name="connsiteY35" fmla="*/ 85725 h 835819"/>
                <a:gd name="connsiteX36" fmla="*/ 757237 w 871537"/>
                <a:gd name="connsiteY36" fmla="*/ 104775 h 835819"/>
                <a:gd name="connsiteX37" fmla="*/ 804862 w 871537"/>
                <a:gd name="connsiteY37" fmla="*/ 135732 h 835819"/>
                <a:gd name="connsiteX38" fmla="*/ 838200 w 871537"/>
                <a:gd name="connsiteY38" fmla="*/ 166688 h 835819"/>
                <a:gd name="connsiteX39" fmla="*/ 857250 w 871537"/>
                <a:gd name="connsiteY39" fmla="*/ 185738 h 835819"/>
                <a:gd name="connsiteX40" fmla="*/ 866775 w 871537"/>
                <a:gd name="connsiteY40" fmla="*/ 200025 h 835819"/>
                <a:gd name="connsiteX41" fmla="*/ 871537 w 871537"/>
                <a:gd name="connsiteY41" fmla="*/ 214313 h 835819"/>
                <a:gd name="connsiteX42" fmla="*/ 871537 w 871537"/>
                <a:gd name="connsiteY42" fmla="*/ 230982 h 835819"/>
                <a:gd name="connsiteX43" fmla="*/ 859631 w 871537"/>
                <a:gd name="connsiteY43" fmla="*/ 247650 h 835819"/>
                <a:gd name="connsiteX44" fmla="*/ 842962 w 871537"/>
                <a:gd name="connsiteY44" fmla="*/ 257175 h 835819"/>
                <a:gd name="connsiteX45" fmla="*/ 802481 w 871537"/>
                <a:gd name="connsiteY45" fmla="*/ 273844 h 835819"/>
                <a:gd name="connsiteX46" fmla="*/ 757237 w 871537"/>
                <a:gd name="connsiteY46" fmla="*/ 290513 h 835819"/>
                <a:gd name="connsiteX47" fmla="*/ 704850 w 871537"/>
                <a:gd name="connsiteY47" fmla="*/ 321469 h 835819"/>
                <a:gd name="connsiteX48" fmla="*/ 650081 w 871537"/>
                <a:gd name="connsiteY48" fmla="*/ 359569 h 835819"/>
                <a:gd name="connsiteX49" fmla="*/ 621506 w 871537"/>
                <a:gd name="connsiteY49" fmla="*/ 390525 h 835819"/>
                <a:gd name="connsiteX50" fmla="*/ 559593 w 871537"/>
                <a:gd name="connsiteY50" fmla="*/ 457200 h 835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871537" h="835819">
                  <a:moveTo>
                    <a:pt x="559593" y="457200"/>
                  </a:moveTo>
                  <a:lnTo>
                    <a:pt x="509587" y="502444"/>
                  </a:lnTo>
                  <a:lnTo>
                    <a:pt x="440531" y="561975"/>
                  </a:lnTo>
                  <a:lnTo>
                    <a:pt x="347662" y="638175"/>
                  </a:lnTo>
                  <a:lnTo>
                    <a:pt x="261937" y="704850"/>
                  </a:lnTo>
                  <a:lnTo>
                    <a:pt x="188118" y="757238"/>
                  </a:lnTo>
                  <a:lnTo>
                    <a:pt x="83343" y="831057"/>
                  </a:lnTo>
                  <a:lnTo>
                    <a:pt x="0" y="835819"/>
                  </a:lnTo>
                  <a:lnTo>
                    <a:pt x="57150" y="757238"/>
                  </a:lnTo>
                  <a:lnTo>
                    <a:pt x="135731" y="659607"/>
                  </a:lnTo>
                  <a:lnTo>
                    <a:pt x="211931" y="564357"/>
                  </a:lnTo>
                  <a:lnTo>
                    <a:pt x="285750" y="466725"/>
                  </a:lnTo>
                  <a:lnTo>
                    <a:pt x="330993" y="402432"/>
                  </a:lnTo>
                  <a:lnTo>
                    <a:pt x="361950" y="357188"/>
                  </a:lnTo>
                  <a:lnTo>
                    <a:pt x="385762" y="321469"/>
                  </a:lnTo>
                  <a:lnTo>
                    <a:pt x="400050" y="295275"/>
                  </a:lnTo>
                  <a:lnTo>
                    <a:pt x="411956" y="266700"/>
                  </a:lnTo>
                  <a:lnTo>
                    <a:pt x="419100" y="242888"/>
                  </a:lnTo>
                  <a:lnTo>
                    <a:pt x="423862" y="214313"/>
                  </a:lnTo>
                  <a:lnTo>
                    <a:pt x="426243" y="190500"/>
                  </a:lnTo>
                  <a:lnTo>
                    <a:pt x="423862" y="164307"/>
                  </a:lnTo>
                  <a:lnTo>
                    <a:pt x="416718" y="140494"/>
                  </a:lnTo>
                  <a:lnTo>
                    <a:pt x="404812" y="119063"/>
                  </a:lnTo>
                  <a:lnTo>
                    <a:pt x="373856" y="85725"/>
                  </a:lnTo>
                  <a:lnTo>
                    <a:pt x="357187" y="69057"/>
                  </a:lnTo>
                  <a:lnTo>
                    <a:pt x="340518" y="42863"/>
                  </a:lnTo>
                  <a:lnTo>
                    <a:pt x="335756" y="26194"/>
                  </a:lnTo>
                  <a:lnTo>
                    <a:pt x="335756" y="16669"/>
                  </a:lnTo>
                  <a:lnTo>
                    <a:pt x="342900" y="7144"/>
                  </a:lnTo>
                  <a:lnTo>
                    <a:pt x="359568" y="0"/>
                  </a:lnTo>
                  <a:lnTo>
                    <a:pt x="395287" y="0"/>
                  </a:lnTo>
                  <a:lnTo>
                    <a:pt x="428625" y="4763"/>
                  </a:lnTo>
                  <a:lnTo>
                    <a:pt x="473868" y="9525"/>
                  </a:lnTo>
                  <a:lnTo>
                    <a:pt x="531018" y="21432"/>
                  </a:lnTo>
                  <a:lnTo>
                    <a:pt x="626268" y="52388"/>
                  </a:lnTo>
                  <a:lnTo>
                    <a:pt x="719137" y="85725"/>
                  </a:lnTo>
                  <a:lnTo>
                    <a:pt x="757237" y="104775"/>
                  </a:lnTo>
                  <a:lnTo>
                    <a:pt x="804862" y="135732"/>
                  </a:lnTo>
                  <a:lnTo>
                    <a:pt x="838200" y="166688"/>
                  </a:lnTo>
                  <a:lnTo>
                    <a:pt x="857250" y="185738"/>
                  </a:lnTo>
                  <a:lnTo>
                    <a:pt x="866775" y="200025"/>
                  </a:lnTo>
                  <a:lnTo>
                    <a:pt x="871537" y="214313"/>
                  </a:lnTo>
                  <a:lnTo>
                    <a:pt x="871537" y="230982"/>
                  </a:lnTo>
                  <a:lnTo>
                    <a:pt x="859631" y="247650"/>
                  </a:lnTo>
                  <a:lnTo>
                    <a:pt x="842962" y="257175"/>
                  </a:lnTo>
                  <a:lnTo>
                    <a:pt x="802481" y="273844"/>
                  </a:lnTo>
                  <a:lnTo>
                    <a:pt x="757237" y="290513"/>
                  </a:lnTo>
                  <a:lnTo>
                    <a:pt x="704850" y="321469"/>
                  </a:lnTo>
                  <a:lnTo>
                    <a:pt x="650081" y="359569"/>
                  </a:lnTo>
                  <a:lnTo>
                    <a:pt x="621506" y="390525"/>
                  </a:lnTo>
                  <a:lnTo>
                    <a:pt x="559593" y="4572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30">
              <a:extLst>
                <a:ext uri="{FF2B5EF4-FFF2-40B4-BE49-F238E27FC236}">
                  <a16:creationId xmlns:a16="http://schemas.microsoft.com/office/drawing/2014/main" id="{7CA36DE8-C639-47F4-A35D-61529406D98A}"/>
                </a:ext>
              </a:extLst>
            </p:cNvPr>
            <p:cNvSpPr/>
            <p:nvPr/>
          </p:nvSpPr>
          <p:spPr>
            <a:xfrm>
              <a:off x="3200400" y="2085976"/>
              <a:ext cx="3835400" cy="546100"/>
            </a:xfrm>
            <a:custGeom>
              <a:avLst/>
              <a:gdLst>
                <a:gd name="connsiteX0" fmla="*/ 3178175 w 3835400"/>
                <a:gd name="connsiteY0" fmla="*/ 53975 h 546100"/>
                <a:gd name="connsiteX1" fmla="*/ 2921000 w 3835400"/>
                <a:gd name="connsiteY1" fmla="*/ 82550 h 546100"/>
                <a:gd name="connsiteX2" fmla="*/ 2686050 w 3835400"/>
                <a:gd name="connsiteY2" fmla="*/ 107950 h 546100"/>
                <a:gd name="connsiteX3" fmla="*/ 2400300 w 3835400"/>
                <a:gd name="connsiteY3" fmla="*/ 136525 h 546100"/>
                <a:gd name="connsiteX4" fmla="*/ 2244725 w 3835400"/>
                <a:gd name="connsiteY4" fmla="*/ 155575 h 546100"/>
                <a:gd name="connsiteX5" fmla="*/ 2111375 w 3835400"/>
                <a:gd name="connsiteY5" fmla="*/ 155575 h 546100"/>
                <a:gd name="connsiteX6" fmla="*/ 1844675 w 3835400"/>
                <a:gd name="connsiteY6" fmla="*/ 177800 h 546100"/>
                <a:gd name="connsiteX7" fmla="*/ 1524000 w 3835400"/>
                <a:gd name="connsiteY7" fmla="*/ 209550 h 546100"/>
                <a:gd name="connsiteX8" fmla="*/ 1216025 w 3835400"/>
                <a:gd name="connsiteY8" fmla="*/ 234950 h 546100"/>
                <a:gd name="connsiteX9" fmla="*/ 904875 w 3835400"/>
                <a:gd name="connsiteY9" fmla="*/ 260350 h 546100"/>
                <a:gd name="connsiteX10" fmla="*/ 644525 w 3835400"/>
                <a:gd name="connsiteY10" fmla="*/ 282575 h 546100"/>
                <a:gd name="connsiteX11" fmla="*/ 514350 w 3835400"/>
                <a:gd name="connsiteY11" fmla="*/ 292100 h 546100"/>
                <a:gd name="connsiteX12" fmla="*/ 466725 w 3835400"/>
                <a:gd name="connsiteY12" fmla="*/ 292100 h 546100"/>
                <a:gd name="connsiteX13" fmla="*/ 381000 w 3835400"/>
                <a:gd name="connsiteY13" fmla="*/ 282575 h 546100"/>
                <a:gd name="connsiteX14" fmla="*/ 282575 w 3835400"/>
                <a:gd name="connsiteY14" fmla="*/ 263525 h 546100"/>
                <a:gd name="connsiteX15" fmla="*/ 161925 w 3835400"/>
                <a:gd name="connsiteY15" fmla="*/ 225425 h 546100"/>
                <a:gd name="connsiteX16" fmla="*/ 38100 w 3835400"/>
                <a:gd name="connsiteY16" fmla="*/ 180975 h 546100"/>
                <a:gd name="connsiteX17" fmla="*/ 15875 w 3835400"/>
                <a:gd name="connsiteY17" fmla="*/ 180975 h 546100"/>
                <a:gd name="connsiteX18" fmla="*/ 6350 w 3835400"/>
                <a:gd name="connsiteY18" fmla="*/ 184150 h 546100"/>
                <a:gd name="connsiteX19" fmla="*/ 0 w 3835400"/>
                <a:gd name="connsiteY19" fmla="*/ 193675 h 546100"/>
                <a:gd name="connsiteX20" fmla="*/ 6350 w 3835400"/>
                <a:gd name="connsiteY20" fmla="*/ 231775 h 546100"/>
                <a:gd name="connsiteX21" fmla="*/ 19050 w 3835400"/>
                <a:gd name="connsiteY21" fmla="*/ 260350 h 546100"/>
                <a:gd name="connsiteX22" fmla="*/ 34925 w 3835400"/>
                <a:gd name="connsiteY22" fmla="*/ 279400 h 546100"/>
                <a:gd name="connsiteX23" fmla="*/ 117475 w 3835400"/>
                <a:gd name="connsiteY23" fmla="*/ 355600 h 546100"/>
                <a:gd name="connsiteX24" fmla="*/ 174625 w 3835400"/>
                <a:gd name="connsiteY24" fmla="*/ 403225 h 546100"/>
                <a:gd name="connsiteX25" fmla="*/ 244475 w 3835400"/>
                <a:gd name="connsiteY25" fmla="*/ 450850 h 546100"/>
                <a:gd name="connsiteX26" fmla="*/ 292100 w 3835400"/>
                <a:gd name="connsiteY26" fmla="*/ 482600 h 546100"/>
                <a:gd name="connsiteX27" fmla="*/ 333375 w 3835400"/>
                <a:gd name="connsiteY27" fmla="*/ 501650 h 546100"/>
                <a:gd name="connsiteX28" fmla="*/ 365125 w 3835400"/>
                <a:gd name="connsiteY28" fmla="*/ 517525 h 546100"/>
                <a:gd name="connsiteX29" fmla="*/ 390525 w 3835400"/>
                <a:gd name="connsiteY29" fmla="*/ 533400 h 546100"/>
                <a:gd name="connsiteX30" fmla="*/ 422275 w 3835400"/>
                <a:gd name="connsiteY30" fmla="*/ 542925 h 546100"/>
                <a:gd name="connsiteX31" fmla="*/ 450850 w 3835400"/>
                <a:gd name="connsiteY31" fmla="*/ 546100 h 546100"/>
                <a:gd name="connsiteX32" fmla="*/ 482600 w 3835400"/>
                <a:gd name="connsiteY32" fmla="*/ 546100 h 546100"/>
                <a:gd name="connsiteX33" fmla="*/ 520700 w 3835400"/>
                <a:gd name="connsiteY33" fmla="*/ 542925 h 546100"/>
                <a:gd name="connsiteX34" fmla="*/ 565150 w 3835400"/>
                <a:gd name="connsiteY34" fmla="*/ 536575 h 546100"/>
                <a:gd name="connsiteX35" fmla="*/ 641350 w 3835400"/>
                <a:gd name="connsiteY35" fmla="*/ 514350 h 546100"/>
                <a:gd name="connsiteX36" fmla="*/ 742950 w 3835400"/>
                <a:gd name="connsiteY36" fmla="*/ 495300 h 546100"/>
                <a:gd name="connsiteX37" fmla="*/ 1028700 w 3835400"/>
                <a:gd name="connsiteY37" fmla="*/ 447675 h 546100"/>
                <a:gd name="connsiteX38" fmla="*/ 1231900 w 3835400"/>
                <a:gd name="connsiteY38" fmla="*/ 419100 h 546100"/>
                <a:gd name="connsiteX39" fmla="*/ 1387475 w 3835400"/>
                <a:gd name="connsiteY39" fmla="*/ 396875 h 546100"/>
                <a:gd name="connsiteX40" fmla="*/ 1730375 w 3835400"/>
                <a:gd name="connsiteY40" fmla="*/ 365125 h 546100"/>
                <a:gd name="connsiteX41" fmla="*/ 1958975 w 3835400"/>
                <a:gd name="connsiteY41" fmla="*/ 339725 h 546100"/>
                <a:gd name="connsiteX42" fmla="*/ 2025650 w 3835400"/>
                <a:gd name="connsiteY42" fmla="*/ 333375 h 546100"/>
                <a:gd name="connsiteX43" fmla="*/ 2228850 w 3835400"/>
                <a:gd name="connsiteY43" fmla="*/ 311150 h 546100"/>
                <a:gd name="connsiteX44" fmla="*/ 2447925 w 3835400"/>
                <a:gd name="connsiteY44" fmla="*/ 292100 h 546100"/>
                <a:gd name="connsiteX45" fmla="*/ 2647950 w 3835400"/>
                <a:gd name="connsiteY45" fmla="*/ 279400 h 546100"/>
                <a:gd name="connsiteX46" fmla="*/ 2790825 w 3835400"/>
                <a:gd name="connsiteY46" fmla="*/ 273050 h 546100"/>
                <a:gd name="connsiteX47" fmla="*/ 2936875 w 3835400"/>
                <a:gd name="connsiteY47" fmla="*/ 269875 h 546100"/>
                <a:gd name="connsiteX48" fmla="*/ 3114675 w 3835400"/>
                <a:gd name="connsiteY48" fmla="*/ 266700 h 546100"/>
                <a:gd name="connsiteX49" fmla="*/ 3327400 w 3835400"/>
                <a:gd name="connsiteY49" fmla="*/ 269875 h 546100"/>
                <a:gd name="connsiteX50" fmla="*/ 3549650 w 3835400"/>
                <a:gd name="connsiteY50" fmla="*/ 276225 h 546100"/>
                <a:gd name="connsiteX51" fmla="*/ 3683000 w 3835400"/>
                <a:gd name="connsiteY51" fmla="*/ 288925 h 546100"/>
                <a:gd name="connsiteX52" fmla="*/ 3724275 w 3835400"/>
                <a:gd name="connsiteY52" fmla="*/ 288925 h 546100"/>
                <a:gd name="connsiteX53" fmla="*/ 3768725 w 3835400"/>
                <a:gd name="connsiteY53" fmla="*/ 282575 h 546100"/>
                <a:gd name="connsiteX54" fmla="*/ 3803650 w 3835400"/>
                <a:gd name="connsiteY54" fmla="*/ 273050 h 546100"/>
                <a:gd name="connsiteX55" fmla="*/ 3825875 w 3835400"/>
                <a:gd name="connsiteY55" fmla="*/ 260350 h 546100"/>
                <a:gd name="connsiteX56" fmla="*/ 3835400 w 3835400"/>
                <a:gd name="connsiteY56" fmla="*/ 241300 h 546100"/>
                <a:gd name="connsiteX57" fmla="*/ 3835400 w 3835400"/>
                <a:gd name="connsiteY57" fmla="*/ 225425 h 546100"/>
                <a:gd name="connsiteX58" fmla="*/ 3829050 w 3835400"/>
                <a:gd name="connsiteY58" fmla="*/ 200025 h 546100"/>
                <a:gd name="connsiteX59" fmla="*/ 3819525 w 3835400"/>
                <a:gd name="connsiteY59" fmla="*/ 180975 h 546100"/>
                <a:gd name="connsiteX60" fmla="*/ 3794125 w 3835400"/>
                <a:gd name="connsiteY60" fmla="*/ 152400 h 546100"/>
                <a:gd name="connsiteX61" fmla="*/ 3762375 w 3835400"/>
                <a:gd name="connsiteY61" fmla="*/ 127000 h 546100"/>
                <a:gd name="connsiteX62" fmla="*/ 3721100 w 3835400"/>
                <a:gd name="connsiteY62" fmla="*/ 98425 h 546100"/>
                <a:gd name="connsiteX63" fmla="*/ 3660775 w 3835400"/>
                <a:gd name="connsiteY63" fmla="*/ 66675 h 546100"/>
                <a:gd name="connsiteX64" fmla="*/ 3597275 w 3835400"/>
                <a:gd name="connsiteY64" fmla="*/ 38100 h 546100"/>
                <a:gd name="connsiteX65" fmla="*/ 3502025 w 3835400"/>
                <a:gd name="connsiteY65" fmla="*/ 3175 h 546100"/>
                <a:gd name="connsiteX66" fmla="*/ 3486150 w 3835400"/>
                <a:gd name="connsiteY66" fmla="*/ 0 h 546100"/>
                <a:gd name="connsiteX67" fmla="*/ 3473450 w 3835400"/>
                <a:gd name="connsiteY67" fmla="*/ 0 h 546100"/>
                <a:gd name="connsiteX68" fmla="*/ 3419475 w 3835400"/>
                <a:gd name="connsiteY68" fmla="*/ 9525 h 546100"/>
                <a:gd name="connsiteX69" fmla="*/ 3336925 w 3835400"/>
                <a:gd name="connsiteY69" fmla="*/ 31750 h 546100"/>
                <a:gd name="connsiteX70" fmla="*/ 3295650 w 3835400"/>
                <a:gd name="connsiteY70" fmla="*/ 44450 h 546100"/>
                <a:gd name="connsiteX71" fmla="*/ 3178175 w 3835400"/>
                <a:gd name="connsiteY71" fmla="*/ 53975 h 54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835400" h="546100">
                  <a:moveTo>
                    <a:pt x="3178175" y="53975"/>
                  </a:moveTo>
                  <a:lnTo>
                    <a:pt x="2921000" y="82550"/>
                  </a:lnTo>
                  <a:lnTo>
                    <a:pt x="2686050" y="107950"/>
                  </a:lnTo>
                  <a:lnTo>
                    <a:pt x="2400300" y="136525"/>
                  </a:lnTo>
                  <a:lnTo>
                    <a:pt x="2244725" y="155575"/>
                  </a:lnTo>
                  <a:lnTo>
                    <a:pt x="2111375" y="155575"/>
                  </a:lnTo>
                  <a:lnTo>
                    <a:pt x="1844675" y="177800"/>
                  </a:lnTo>
                  <a:lnTo>
                    <a:pt x="1524000" y="209550"/>
                  </a:lnTo>
                  <a:lnTo>
                    <a:pt x="1216025" y="234950"/>
                  </a:lnTo>
                  <a:lnTo>
                    <a:pt x="904875" y="260350"/>
                  </a:lnTo>
                  <a:lnTo>
                    <a:pt x="644525" y="282575"/>
                  </a:lnTo>
                  <a:lnTo>
                    <a:pt x="514350" y="292100"/>
                  </a:lnTo>
                  <a:lnTo>
                    <a:pt x="466725" y="292100"/>
                  </a:lnTo>
                  <a:lnTo>
                    <a:pt x="381000" y="282575"/>
                  </a:lnTo>
                  <a:lnTo>
                    <a:pt x="282575" y="263525"/>
                  </a:lnTo>
                  <a:lnTo>
                    <a:pt x="161925" y="225425"/>
                  </a:lnTo>
                  <a:lnTo>
                    <a:pt x="38100" y="180975"/>
                  </a:lnTo>
                  <a:lnTo>
                    <a:pt x="15875" y="180975"/>
                  </a:lnTo>
                  <a:lnTo>
                    <a:pt x="6350" y="184150"/>
                  </a:lnTo>
                  <a:lnTo>
                    <a:pt x="0" y="193675"/>
                  </a:lnTo>
                  <a:lnTo>
                    <a:pt x="6350" y="231775"/>
                  </a:lnTo>
                  <a:lnTo>
                    <a:pt x="19050" y="260350"/>
                  </a:lnTo>
                  <a:lnTo>
                    <a:pt x="34925" y="279400"/>
                  </a:lnTo>
                  <a:lnTo>
                    <a:pt x="117475" y="355600"/>
                  </a:lnTo>
                  <a:lnTo>
                    <a:pt x="174625" y="403225"/>
                  </a:lnTo>
                  <a:lnTo>
                    <a:pt x="244475" y="450850"/>
                  </a:lnTo>
                  <a:lnTo>
                    <a:pt x="292100" y="482600"/>
                  </a:lnTo>
                  <a:lnTo>
                    <a:pt x="333375" y="501650"/>
                  </a:lnTo>
                  <a:lnTo>
                    <a:pt x="365125" y="517525"/>
                  </a:lnTo>
                  <a:lnTo>
                    <a:pt x="390525" y="533400"/>
                  </a:lnTo>
                  <a:lnTo>
                    <a:pt x="422275" y="542925"/>
                  </a:lnTo>
                  <a:lnTo>
                    <a:pt x="450850" y="546100"/>
                  </a:lnTo>
                  <a:lnTo>
                    <a:pt x="482600" y="546100"/>
                  </a:lnTo>
                  <a:lnTo>
                    <a:pt x="520700" y="542925"/>
                  </a:lnTo>
                  <a:lnTo>
                    <a:pt x="565150" y="536575"/>
                  </a:lnTo>
                  <a:lnTo>
                    <a:pt x="641350" y="514350"/>
                  </a:lnTo>
                  <a:lnTo>
                    <a:pt x="742950" y="495300"/>
                  </a:lnTo>
                  <a:lnTo>
                    <a:pt x="1028700" y="447675"/>
                  </a:lnTo>
                  <a:lnTo>
                    <a:pt x="1231900" y="419100"/>
                  </a:lnTo>
                  <a:lnTo>
                    <a:pt x="1387475" y="396875"/>
                  </a:lnTo>
                  <a:lnTo>
                    <a:pt x="1730375" y="365125"/>
                  </a:lnTo>
                  <a:lnTo>
                    <a:pt x="1958975" y="339725"/>
                  </a:lnTo>
                  <a:lnTo>
                    <a:pt x="2025650" y="333375"/>
                  </a:lnTo>
                  <a:lnTo>
                    <a:pt x="2228850" y="311150"/>
                  </a:lnTo>
                  <a:lnTo>
                    <a:pt x="2447925" y="292100"/>
                  </a:lnTo>
                  <a:lnTo>
                    <a:pt x="2647950" y="279400"/>
                  </a:lnTo>
                  <a:lnTo>
                    <a:pt x="2790825" y="273050"/>
                  </a:lnTo>
                  <a:lnTo>
                    <a:pt x="2936875" y="269875"/>
                  </a:lnTo>
                  <a:lnTo>
                    <a:pt x="3114675" y="266700"/>
                  </a:lnTo>
                  <a:lnTo>
                    <a:pt x="3327400" y="269875"/>
                  </a:lnTo>
                  <a:lnTo>
                    <a:pt x="3549650" y="276225"/>
                  </a:lnTo>
                  <a:lnTo>
                    <a:pt x="3683000" y="288925"/>
                  </a:lnTo>
                  <a:lnTo>
                    <a:pt x="3724275" y="288925"/>
                  </a:lnTo>
                  <a:lnTo>
                    <a:pt x="3768725" y="282575"/>
                  </a:lnTo>
                  <a:lnTo>
                    <a:pt x="3803650" y="273050"/>
                  </a:lnTo>
                  <a:lnTo>
                    <a:pt x="3825875" y="260350"/>
                  </a:lnTo>
                  <a:lnTo>
                    <a:pt x="3835400" y="241300"/>
                  </a:lnTo>
                  <a:lnTo>
                    <a:pt x="3835400" y="225425"/>
                  </a:lnTo>
                  <a:lnTo>
                    <a:pt x="3829050" y="200025"/>
                  </a:lnTo>
                  <a:lnTo>
                    <a:pt x="3819525" y="180975"/>
                  </a:lnTo>
                  <a:lnTo>
                    <a:pt x="3794125" y="152400"/>
                  </a:lnTo>
                  <a:lnTo>
                    <a:pt x="3762375" y="127000"/>
                  </a:lnTo>
                  <a:lnTo>
                    <a:pt x="3721100" y="98425"/>
                  </a:lnTo>
                  <a:lnTo>
                    <a:pt x="3660775" y="66675"/>
                  </a:lnTo>
                  <a:lnTo>
                    <a:pt x="3597275" y="38100"/>
                  </a:lnTo>
                  <a:lnTo>
                    <a:pt x="3502025" y="3175"/>
                  </a:lnTo>
                  <a:lnTo>
                    <a:pt x="3486150" y="0"/>
                  </a:lnTo>
                  <a:lnTo>
                    <a:pt x="3473450" y="0"/>
                  </a:lnTo>
                  <a:lnTo>
                    <a:pt x="3419475" y="9525"/>
                  </a:lnTo>
                  <a:lnTo>
                    <a:pt x="3336925" y="31750"/>
                  </a:lnTo>
                  <a:lnTo>
                    <a:pt x="3295650" y="44450"/>
                  </a:lnTo>
                  <a:lnTo>
                    <a:pt x="3178175" y="539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31">
              <a:extLst>
                <a:ext uri="{FF2B5EF4-FFF2-40B4-BE49-F238E27FC236}">
                  <a16:creationId xmlns:a16="http://schemas.microsoft.com/office/drawing/2014/main" id="{F1700B52-8332-49DC-8638-3327A5AAD67A}"/>
                </a:ext>
              </a:extLst>
            </p:cNvPr>
            <p:cNvSpPr/>
            <p:nvPr/>
          </p:nvSpPr>
          <p:spPr>
            <a:xfrm>
              <a:off x="3735388" y="2814638"/>
              <a:ext cx="355600" cy="1625600"/>
            </a:xfrm>
            <a:custGeom>
              <a:avLst/>
              <a:gdLst>
                <a:gd name="connsiteX0" fmla="*/ 352425 w 354807"/>
                <a:gd name="connsiteY0" fmla="*/ 373856 h 1626393"/>
                <a:gd name="connsiteX1" fmla="*/ 345282 w 354807"/>
                <a:gd name="connsiteY1" fmla="*/ 642937 h 1626393"/>
                <a:gd name="connsiteX2" fmla="*/ 340519 w 354807"/>
                <a:gd name="connsiteY2" fmla="*/ 823912 h 1626393"/>
                <a:gd name="connsiteX3" fmla="*/ 335757 w 354807"/>
                <a:gd name="connsiteY3" fmla="*/ 973931 h 1626393"/>
                <a:gd name="connsiteX4" fmla="*/ 335757 w 354807"/>
                <a:gd name="connsiteY4" fmla="*/ 1221581 h 1626393"/>
                <a:gd name="connsiteX5" fmla="*/ 335757 w 354807"/>
                <a:gd name="connsiteY5" fmla="*/ 1438275 h 1626393"/>
                <a:gd name="connsiteX6" fmla="*/ 311944 w 354807"/>
                <a:gd name="connsiteY6" fmla="*/ 1569243 h 1626393"/>
                <a:gd name="connsiteX7" fmla="*/ 290513 w 354807"/>
                <a:gd name="connsiteY7" fmla="*/ 1588293 h 1626393"/>
                <a:gd name="connsiteX8" fmla="*/ 250032 w 354807"/>
                <a:gd name="connsiteY8" fmla="*/ 1612106 h 1626393"/>
                <a:gd name="connsiteX9" fmla="*/ 219075 w 354807"/>
                <a:gd name="connsiteY9" fmla="*/ 1624012 h 1626393"/>
                <a:gd name="connsiteX10" fmla="*/ 200025 w 354807"/>
                <a:gd name="connsiteY10" fmla="*/ 1626393 h 1626393"/>
                <a:gd name="connsiteX11" fmla="*/ 178594 w 354807"/>
                <a:gd name="connsiteY11" fmla="*/ 1624012 h 1626393"/>
                <a:gd name="connsiteX12" fmla="*/ 147638 w 354807"/>
                <a:gd name="connsiteY12" fmla="*/ 1612106 h 1626393"/>
                <a:gd name="connsiteX13" fmla="*/ 126207 w 354807"/>
                <a:gd name="connsiteY13" fmla="*/ 1593056 h 1626393"/>
                <a:gd name="connsiteX14" fmla="*/ 114300 w 354807"/>
                <a:gd name="connsiteY14" fmla="*/ 1574006 h 1626393"/>
                <a:gd name="connsiteX15" fmla="*/ 102394 w 354807"/>
                <a:gd name="connsiteY15" fmla="*/ 1543050 h 1626393"/>
                <a:gd name="connsiteX16" fmla="*/ 90488 w 354807"/>
                <a:gd name="connsiteY16" fmla="*/ 1488281 h 1626393"/>
                <a:gd name="connsiteX17" fmla="*/ 90488 w 354807"/>
                <a:gd name="connsiteY17" fmla="*/ 1462087 h 1626393"/>
                <a:gd name="connsiteX18" fmla="*/ 97632 w 354807"/>
                <a:gd name="connsiteY18" fmla="*/ 1354931 h 1626393"/>
                <a:gd name="connsiteX19" fmla="*/ 107157 w 354807"/>
                <a:gd name="connsiteY19" fmla="*/ 1193006 h 1626393"/>
                <a:gd name="connsiteX20" fmla="*/ 111919 w 354807"/>
                <a:gd name="connsiteY20" fmla="*/ 1028700 h 1626393"/>
                <a:gd name="connsiteX21" fmla="*/ 119063 w 354807"/>
                <a:gd name="connsiteY21" fmla="*/ 871537 h 1626393"/>
                <a:gd name="connsiteX22" fmla="*/ 123825 w 354807"/>
                <a:gd name="connsiteY22" fmla="*/ 750093 h 1626393"/>
                <a:gd name="connsiteX23" fmla="*/ 126207 w 354807"/>
                <a:gd name="connsiteY23" fmla="*/ 621506 h 1626393"/>
                <a:gd name="connsiteX24" fmla="*/ 133350 w 354807"/>
                <a:gd name="connsiteY24" fmla="*/ 376237 h 1626393"/>
                <a:gd name="connsiteX25" fmla="*/ 130969 w 354807"/>
                <a:gd name="connsiteY25" fmla="*/ 342900 h 1626393"/>
                <a:gd name="connsiteX26" fmla="*/ 121444 w 354807"/>
                <a:gd name="connsiteY26" fmla="*/ 297656 h 1626393"/>
                <a:gd name="connsiteX27" fmla="*/ 109538 w 354807"/>
                <a:gd name="connsiteY27" fmla="*/ 250031 h 1626393"/>
                <a:gd name="connsiteX28" fmla="*/ 95250 w 354807"/>
                <a:gd name="connsiteY28" fmla="*/ 211931 h 1626393"/>
                <a:gd name="connsiteX29" fmla="*/ 78582 w 354807"/>
                <a:gd name="connsiteY29" fmla="*/ 176212 h 1626393"/>
                <a:gd name="connsiteX30" fmla="*/ 61913 w 354807"/>
                <a:gd name="connsiteY30" fmla="*/ 150018 h 1626393"/>
                <a:gd name="connsiteX31" fmla="*/ 45244 w 354807"/>
                <a:gd name="connsiteY31" fmla="*/ 123825 h 1626393"/>
                <a:gd name="connsiteX32" fmla="*/ 28575 w 354807"/>
                <a:gd name="connsiteY32" fmla="*/ 104775 h 1626393"/>
                <a:gd name="connsiteX33" fmla="*/ 16669 w 354807"/>
                <a:gd name="connsiteY33" fmla="*/ 85725 h 1626393"/>
                <a:gd name="connsiteX34" fmla="*/ 7144 w 354807"/>
                <a:gd name="connsiteY34" fmla="*/ 61912 h 1626393"/>
                <a:gd name="connsiteX35" fmla="*/ 0 w 354807"/>
                <a:gd name="connsiteY35" fmla="*/ 35718 h 1626393"/>
                <a:gd name="connsiteX36" fmla="*/ 0 w 354807"/>
                <a:gd name="connsiteY36" fmla="*/ 21431 h 1626393"/>
                <a:gd name="connsiteX37" fmla="*/ 4763 w 354807"/>
                <a:gd name="connsiteY37" fmla="*/ 4762 h 1626393"/>
                <a:gd name="connsiteX38" fmla="*/ 16669 w 354807"/>
                <a:gd name="connsiteY38" fmla="*/ 0 h 1626393"/>
                <a:gd name="connsiteX39" fmla="*/ 45244 w 354807"/>
                <a:gd name="connsiteY39" fmla="*/ 0 h 1626393"/>
                <a:gd name="connsiteX40" fmla="*/ 69057 w 354807"/>
                <a:gd name="connsiteY40" fmla="*/ 2381 h 1626393"/>
                <a:gd name="connsiteX41" fmla="*/ 121444 w 354807"/>
                <a:gd name="connsiteY41" fmla="*/ 21431 h 1626393"/>
                <a:gd name="connsiteX42" fmla="*/ 176213 w 354807"/>
                <a:gd name="connsiteY42" fmla="*/ 47625 h 1626393"/>
                <a:gd name="connsiteX43" fmla="*/ 252413 w 354807"/>
                <a:gd name="connsiteY43" fmla="*/ 90487 h 1626393"/>
                <a:gd name="connsiteX44" fmla="*/ 290513 w 354807"/>
                <a:gd name="connsiteY44" fmla="*/ 116681 h 1626393"/>
                <a:gd name="connsiteX45" fmla="*/ 354807 w 354807"/>
                <a:gd name="connsiteY45" fmla="*/ 250031 h 1626393"/>
                <a:gd name="connsiteX46" fmla="*/ 352425 w 354807"/>
                <a:gd name="connsiteY46" fmla="*/ 373856 h 1626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54807" h="1626393">
                  <a:moveTo>
                    <a:pt x="352425" y="373856"/>
                  </a:moveTo>
                  <a:lnTo>
                    <a:pt x="345282" y="642937"/>
                  </a:lnTo>
                  <a:lnTo>
                    <a:pt x="340519" y="823912"/>
                  </a:lnTo>
                  <a:lnTo>
                    <a:pt x="335757" y="973931"/>
                  </a:lnTo>
                  <a:lnTo>
                    <a:pt x="335757" y="1221581"/>
                  </a:lnTo>
                  <a:lnTo>
                    <a:pt x="335757" y="1438275"/>
                  </a:lnTo>
                  <a:lnTo>
                    <a:pt x="311944" y="1569243"/>
                  </a:lnTo>
                  <a:lnTo>
                    <a:pt x="290513" y="1588293"/>
                  </a:lnTo>
                  <a:lnTo>
                    <a:pt x="250032" y="1612106"/>
                  </a:lnTo>
                  <a:lnTo>
                    <a:pt x="219075" y="1624012"/>
                  </a:lnTo>
                  <a:lnTo>
                    <a:pt x="200025" y="1626393"/>
                  </a:lnTo>
                  <a:lnTo>
                    <a:pt x="178594" y="1624012"/>
                  </a:lnTo>
                  <a:lnTo>
                    <a:pt x="147638" y="1612106"/>
                  </a:lnTo>
                  <a:lnTo>
                    <a:pt x="126207" y="1593056"/>
                  </a:lnTo>
                  <a:lnTo>
                    <a:pt x="114300" y="1574006"/>
                  </a:lnTo>
                  <a:lnTo>
                    <a:pt x="102394" y="1543050"/>
                  </a:lnTo>
                  <a:lnTo>
                    <a:pt x="90488" y="1488281"/>
                  </a:lnTo>
                  <a:lnTo>
                    <a:pt x="90488" y="1462087"/>
                  </a:lnTo>
                  <a:lnTo>
                    <a:pt x="97632" y="1354931"/>
                  </a:lnTo>
                  <a:lnTo>
                    <a:pt x="107157" y="1193006"/>
                  </a:lnTo>
                  <a:lnTo>
                    <a:pt x="111919" y="1028700"/>
                  </a:lnTo>
                  <a:lnTo>
                    <a:pt x="119063" y="871537"/>
                  </a:lnTo>
                  <a:lnTo>
                    <a:pt x="123825" y="750093"/>
                  </a:lnTo>
                  <a:lnTo>
                    <a:pt x="126207" y="621506"/>
                  </a:lnTo>
                  <a:lnTo>
                    <a:pt x="133350" y="376237"/>
                  </a:lnTo>
                  <a:lnTo>
                    <a:pt x="130969" y="342900"/>
                  </a:lnTo>
                  <a:lnTo>
                    <a:pt x="121444" y="297656"/>
                  </a:lnTo>
                  <a:lnTo>
                    <a:pt x="109538" y="250031"/>
                  </a:lnTo>
                  <a:lnTo>
                    <a:pt x="95250" y="211931"/>
                  </a:lnTo>
                  <a:lnTo>
                    <a:pt x="78582" y="176212"/>
                  </a:lnTo>
                  <a:lnTo>
                    <a:pt x="61913" y="150018"/>
                  </a:lnTo>
                  <a:lnTo>
                    <a:pt x="45244" y="123825"/>
                  </a:lnTo>
                  <a:lnTo>
                    <a:pt x="28575" y="104775"/>
                  </a:lnTo>
                  <a:lnTo>
                    <a:pt x="16669" y="85725"/>
                  </a:lnTo>
                  <a:lnTo>
                    <a:pt x="7144" y="61912"/>
                  </a:lnTo>
                  <a:lnTo>
                    <a:pt x="0" y="35718"/>
                  </a:lnTo>
                  <a:lnTo>
                    <a:pt x="0" y="21431"/>
                  </a:lnTo>
                  <a:lnTo>
                    <a:pt x="4763" y="4762"/>
                  </a:lnTo>
                  <a:lnTo>
                    <a:pt x="16669" y="0"/>
                  </a:lnTo>
                  <a:lnTo>
                    <a:pt x="45244" y="0"/>
                  </a:lnTo>
                  <a:lnTo>
                    <a:pt x="69057" y="2381"/>
                  </a:lnTo>
                  <a:lnTo>
                    <a:pt x="121444" y="21431"/>
                  </a:lnTo>
                  <a:lnTo>
                    <a:pt x="176213" y="47625"/>
                  </a:lnTo>
                  <a:lnTo>
                    <a:pt x="252413" y="90487"/>
                  </a:lnTo>
                  <a:lnTo>
                    <a:pt x="290513" y="116681"/>
                  </a:lnTo>
                  <a:lnTo>
                    <a:pt x="354807" y="250031"/>
                  </a:lnTo>
                  <a:lnTo>
                    <a:pt x="352425" y="3738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32">
              <a:extLst>
                <a:ext uri="{FF2B5EF4-FFF2-40B4-BE49-F238E27FC236}">
                  <a16:creationId xmlns:a16="http://schemas.microsoft.com/office/drawing/2014/main" id="{9EE91CB7-9412-44CA-9ACB-84B69B5C1FB6}"/>
                </a:ext>
              </a:extLst>
            </p:cNvPr>
            <p:cNvSpPr/>
            <p:nvPr/>
          </p:nvSpPr>
          <p:spPr>
            <a:xfrm>
              <a:off x="3981450" y="2714626"/>
              <a:ext cx="2525713" cy="1657350"/>
            </a:xfrm>
            <a:custGeom>
              <a:avLst/>
              <a:gdLst>
                <a:gd name="connsiteX0" fmla="*/ 1159669 w 2526506"/>
                <a:gd name="connsiteY0" fmla="*/ 261938 h 1657350"/>
                <a:gd name="connsiteX1" fmla="*/ 1016794 w 2526506"/>
                <a:gd name="connsiteY1" fmla="*/ 276225 h 1657350"/>
                <a:gd name="connsiteX2" fmla="*/ 900113 w 2526506"/>
                <a:gd name="connsiteY2" fmla="*/ 285750 h 1657350"/>
                <a:gd name="connsiteX3" fmla="*/ 840581 w 2526506"/>
                <a:gd name="connsiteY3" fmla="*/ 288131 h 1657350"/>
                <a:gd name="connsiteX4" fmla="*/ 623888 w 2526506"/>
                <a:gd name="connsiteY4" fmla="*/ 328613 h 1657350"/>
                <a:gd name="connsiteX5" fmla="*/ 533400 w 2526506"/>
                <a:gd name="connsiteY5" fmla="*/ 340519 h 1657350"/>
                <a:gd name="connsiteX6" fmla="*/ 440531 w 2526506"/>
                <a:gd name="connsiteY6" fmla="*/ 352425 h 1657350"/>
                <a:gd name="connsiteX7" fmla="*/ 347663 w 2526506"/>
                <a:gd name="connsiteY7" fmla="*/ 361950 h 1657350"/>
                <a:gd name="connsiteX8" fmla="*/ 257175 w 2526506"/>
                <a:gd name="connsiteY8" fmla="*/ 369094 h 1657350"/>
                <a:gd name="connsiteX9" fmla="*/ 164306 w 2526506"/>
                <a:gd name="connsiteY9" fmla="*/ 373856 h 1657350"/>
                <a:gd name="connsiteX10" fmla="*/ 47625 w 2526506"/>
                <a:gd name="connsiteY10" fmla="*/ 373856 h 1657350"/>
                <a:gd name="connsiteX11" fmla="*/ 0 w 2526506"/>
                <a:gd name="connsiteY11" fmla="*/ 188119 h 1657350"/>
                <a:gd name="connsiteX12" fmla="*/ 50006 w 2526506"/>
                <a:gd name="connsiteY12" fmla="*/ 216694 h 1657350"/>
                <a:gd name="connsiteX13" fmla="*/ 59531 w 2526506"/>
                <a:gd name="connsiteY13" fmla="*/ 219075 h 1657350"/>
                <a:gd name="connsiteX14" fmla="*/ 135731 w 2526506"/>
                <a:gd name="connsiteY14" fmla="*/ 219075 h 1657350"/>
                <a:gd name="connsiteX15" fmla="*/ 311944 w 2526506"/>
                <a:gd name="connsiteY15" fmla="*/ 209550 h 1657350"/>
                <a:gd name="connsiteX16" fmla="*/ 502444 w 2526506"/>
                <a:gd name="connsiteY16" fmla="*/ 192881 h 1657350"/>
                <a:gd name="connsiteX17" fmla="*/ 623888 w 2526506"/>
                <a:gd name="connsiteY17" fmla="*/ 178594 h 1657350"/>
                <a:gd name="connsiteX18" fmla="*/ 669131 w 2526506"/>
                <a:gd name="connsiteY18" fmla="*/ 173831 h 1657350"/>
                <a:gd name="connsiteX19" fmla="*/ 897731 w 2526506"/>
                <a:gd name="connsiteY19" fmla="*/ 130969 h 1657350"/>
                <a:gd name="connsiteX20" fmla="*/ 1026319 w 2526506"/>
                <a:gd name="connsiteY20" fmla="*/ 121444 h 1657350"/>
                <a:gd name="connsiteX21" fmla="*/ 1157288 w 2526506"/>
                <a:gd name="connsiteY21" fmla="*/ 107156 h 1657350"/>
                <a:gd name="connsiteX22" fmla="*/ 1271588 w 2526506"/>
                <a:gd name="connsiteY22" fmla="*/ 90488 h 1657350"/>
                <a:gd name="connsiteX23" fmla="*/ 1319213 w 2526506"/>
                <a:gd name="connsiteY23" fmla="*/ 83344 h 1657350"/>
                <a:gd name="connsiteX24" fmla="*/ 1471613 w 2526506"/>
                <a:gd name="connsiteY24" fmla="*/ 66675 h 1657350"/>
                <a:gd name="connsiteX25" fmla="*/ 1619250 w 2526506"/>
                <a:gd name="connsiteY25" fmla="*/ 57150 h 1657350"/>
                <a:gd name="connsiteX26" fmla="*/ 1771650 w 2526506"/>
                <a:gd name="connsiteY26" fmla="*/ 47625 h 1657350"/>
                <a:gd name="connsiteX27" fmla="*/ 1933575 w 2526506"/>
                <a:gd name="connsiteY27" fmla="*/ 40481 h 1657350"/>
                <a:gd name="connsiteX28" fmla="*/ 1985963 w 2526506"/>
                <a:gd name="connsiteY28" fmla="*/ 40481 h 1657350"/>
                <a:gd name="connsiteX29" fmla="*/ 2055019 w 2526506"/>
                <a:gd name="connsiteY29" fmla="*/ 21431 h 1657350"/>
                <a:gd name="connsiteX30" fmla="*/ 2131219 w 2526506"/>
                <a:gd name="connsiteY30" fmla="*/ 0 h 1657350"/>
                <a:gd name="connsiteX31" fmla="*/ 2145506 w 2526506"/>
                <a:gd name="connsiteY31" fmla="*/ 0 h 1657350"/>
                <a:gd name="connsiteX32" fmla="*/ 2207419 w 2526506"/>
                <a:gd name="connsiteY32" fmla="*/ 19050 h 1657350"/>
                <a:gd name="connsiteX33" fmla="*/ 2319338 w 2526506"/>
                <a:gd name="connsiteY33" fmla="*/ 64294 h 1657350"/>
                <a:gd name="connsiteX34" fmla="*/ 2412206 w 2526506"/>
                <a:gd name="connsiteY34" fmla="*/ 116681 h 1657350"/>
                <a:gd name="connsiteX35" fmla="*/ 2459831 w 2526506"/>
                <a:gd name="connsiteY35" fmla="*/ 150019 h 1657350"/>
                <a:gd name="connsiteX36" fmla="*/ 2481263 w 2526506"/>
                <a:gd name="connsiteY36" fmla="*/ 166688 h 1657350"/>
                <a:gd name="connsiteX37" fmla="*/ 2500313 w 2526506"/>
                <a:gd name="connsiteY37" fmla="*/ 188119 h 1657350"/>
                <a:gd name="connsiteX38" fmla="*/ 2519363 w 2526506"/>
                <a:gd name="connsiteY38" fmla="*/ 219075 h 1657350"/>
                <a:gd name="connsiteX39" fmla="*/ 2524125 w 2526506"/>
                <a:gd name="connsiteY39" fmla="*/ 242888 h 1657350"/>
                <a:gd name="connsiteX40" fmla="*/ 2526506 w 2526506"/>
                <a:gd name="connsiteY40" fmla="*/ 259556 h 1657350"/>
                <a:gd name="connsiteX41" fmla="*/ 2521744 w 2526506"/>
                <a:gd name="connsiteY41" fmla="*/ 288131 h 1657350"/>
                <a:gd name="connsiteX42" fmla="*/ 2512219 w 2526506"/>
                <a:gd name="connsiteY42" fmla="*/ 314325 h 1657350"/>
                <a:gd name="connsiteX43" fmla="*/ 2490788 w 2526506"/>
                <a:gd name="connsiteY43" fmla="*/ 342900 h 1657350"/>
                <a:gd name="connsiteX44" fmla="*/ 2474119 w 2526506"/>
                <a:gd name="connsiteY44" fmla="*/ 359569 h 1657350"/>
                <a:gd name="connsiteX45" fmla="*/ 2464594 w 2526506"/>
                <a:gd name="connsiteY45" fmla="*/ 407194 h 1657350"/>
                <a:gd name="connsiteX46" fmla="*/ 2457450 w 2526506"/>
                <a:gd name="connsiteY46" fmla="*/ 492919 h 1657350"/>
                <a:gd name="connsiteX47" fmla="*/ 2455069 w 2526506"/>
                <a:gd name="connsiteY47" fmla="*/ 564356 h 1657350"/>
                <a:gd name="connsiteX48" fmla="*/ 2438400 w 2526506"/>
                <a:gd name="connsiteY48" fmla="*/ 740569 h 1657350"/>
                <a:gd name="connsiteX49" fmla="*/ 2416969 w 2526506"/>
                <a:gd name="connsiteY49" fmla="*/ 959644 h 1657350"/>
                <a:gd name="connsiteX50" fmla="*/ 2381250 w 2526506"/>
                <a:gd name="connsiteY50" fmla="*/ 1326356 h 1657350"/>
                <a:gd name="connsiteX51" fmla="*/ 2369344 w 2526506"/>
                <a:gd name="connsiteY51" fmla="*/ 1457325 h 1657350"/>
                <a:gd name="connsiteX52" fmla="*/ 2359819 w 2526506"/>
                <a:gd name="connsiteY52" fmla="*/ 1497806 h 1657350"/>
                <a:gd name="connsiteX53" fmla="*/ 2336006 w 2526506"/>
                <a:gd name="connsiteY53" fmla="*/ 1554956 h 1657350"/>
                <a:gd name="connsiteX54" fmla="*/ 2307431 w 2526506"/>
                <a:gd name="connsiteY54" fmla="*/ 1612106 h 1657350"/>
                <a:gd name="connsiteX55" fmla="*/ 2286000 w 2526506"/>
                <a:gd name="connsiteY55" fmla="*/ 1635919 h 1657350"/>
                <a:gd name="connsiteX56" fmla="*/ 2255044 w 2526506"/>
                <a:gd name="connsiteY56" fmla="*/ 1654969 h 1657350"/>
                <a:gd name="connsiteX57" fmla="*/ 2238375 w 2526506"/>
                <a:gd name="connsiteY57" fmla="*/ 1657350 h 1657350"/>
                <a:gd name="connsiteX58" fmla="*/ 2216944 w 2526506"/>
                <a:gd name="connsiteY58" fmla="*/ 1652588 h 1657350"/>
                <a:gd name="connsiteX59" fmla="*/ 2200275 w 2526506"/>
                <a:gd name="connsiteY59" fmla="*/ 1647825 h 1657350"/>
                <a:gd name="connsiteX60" fmla="*/ 2176463 w 2526506"/>
                <a:gd name="connsiteY60" fmla="*/ 1640681 h 1657350"/>
                <a:gd name="connsiteX61" fmla="*/ 2159794 w 2526506"/>
                <a:gd name="connsiteY61" fmla="*/ 1628775 h 1657350"/>
                <a:gd name="connsiteX62" fmla="*/ 2145506 w 2526506"/>
                <a:gd name="connsiteY62" fmla="*/ 1612106 h 1657350"/>
                <a:gd name="connsiteX63" fmla="*/ 2135981 w 2526506"/>
                <a:gd name="connsiteY63" fmla="*/ 1595438 h 1657350"/>
                <a:gd name="connsiteX64" fmla="*/ 2128838 w 2526506"/>
                <a:gd name="connsiteY64" fmla="*/ 1574006 h 1657350"/>
                <a:gd name="connsiteX65" fmla="*/ 2124075 w 2526506"/>
                <a:gd name="connsiteY65" fmla="*/ 1545431 h 1657350"/>
                <a:gd name="connsiteX66" fmla="*/ 2119313 w 2526506"/>
                <a:gd name="connsiteY66" fmla="*/ 1500188 h 1657350"/>
                <a:gd name="connsiteX67" fmla="*/ 2121694 w 2526506"/>
                <a:gd name="connsiteY67" fmla="*/ 1471613 h 1657350"/>
                <a:gd name="connsiteX68" fmla="*/ 2140744 w 2526506"/>
                <a:gd name="connsiteY68" fmla="*/ 1359694 h 1657350"/>
                <a:gd name="connsiteX69" fmla="*/ 2152650 w 2526506"/>
                <a:gd name="connsiteY69" fmla="*/ 1285875 h 1657350"/>
                <a:gd name="connsiteX70" fmla="*/ 2157413 w 2526506"/>
                <a:gd name="connsiteY70" fmla="*/ 1228725 h 1657350"/>
                <a:gd name="connsiteX71" fmla="*/ 2162175 w 2526506"/>
                <a:gd name="connsiteY71" fmla="*/ 1157288 h 1657350"/>
                <a:gd name="connsiteX72" fmla="*/ 2166938 w 2526506"/>
                <a:gd name="connsiteY72" fmla="*/ 1021556 h 1657350"/>
                <a:gd name="connsiteX73" fmla="*/ 2190750 w 2526506"/>
                <a:gd name="connsiteY73" fmla="*/ 873919 h 1657350"/>
                <a:gd name="connsiteX74" fmla="*/ 2197894 w 2526506"/>
                <a:gd name="connsiteY74" fmla="*/ 821531 h 1657350"/>
                <a:gd name="connsiteX75" fmla="*/ 2205038 w 2526506"/>
                <a:gd name="connsiteY75" fmla="*/ 764381 h 1657350"/>
                <a:gd name="connsiteX76" fmla="*/ 2207419 w 2526506"/>
                <a:gd name="connsiteY76" fmla="*/ 719138 h 1657350"/>
                <a:gd name="connsiteX77" fmla="*/ 2209800 w 2526506"/>
                <a:gd name="connsiteY77" fmla="*/ 616744 h 1657350"/>
                <a:gd name="connsiteX78" fmla="*/ 2209800 w 2526506"/>
                <a:gd name="connsiteY78" fmla="*/ 457200 h 1657350"/>
                <a:gd name="connsiteX79" fmla="*/ 2207419 w 2526506"/>
                <a:gd name="connsiteY79" fmla="*/ 392906 h 1657350"/>
                <a:gd name="connsiteX80" fmla="*/ 2197894 w 2526506"/>
                <a:gd name="connsiteY80" fmla="*/ 330994 h 1657350"/>
                <a:gd name="connsiteX81" fmla="*/ 2183606 w 2526506"/>
                <a:gd name="connsiteY81" fmla="*/ 285750 h 1657350"/>
                <a:gd name="connsiteX82" fmla="*/ 2171700 w 2526506"/>
                <a:gd name="connsiteY82" fmla="*/ 250031 h 1657350"/>
                <a:gd name="connsiteX83" fmla="*/ 2155031 w 2526506"/>
                <a:gd name="connsiteY83" fmla="*/ 230981 h 1657350"/>
                <a:gd name="connsiteX84" fmla="*/ 2133600 w 2526506"/>
                <a:gd name="connsiteY84" fmla="*/ 216694 h 1657350"/>
                <a:gd name="connsiteX85" fmla="*/ 2105025 w 2526506"/>
                <a:gd name="connsiteY85" fmla="*/ 204788 h 1657350"/>
                <a:gd name="connsiteX86" fmla="*/ 2069306 w 2526506"/>
                <a:gd name="connsiteY86" fmla="*/ 197644 h 1657350"/>
                <a:gd name="connsiteX87" fmla="*/ 1974056 w 2526506"/>
                <a:gd name="connsiteY87" fmla="*/ 197644 h 1657350"/>
                <a:gd name="connsiteX88" fmla="*/ 1793081 w 2526506"/>
                <a:gd name="connsiteY88" fmla="*/ 202406 h 1657350"/>
                <a:gd name="connsiteX89" fmla="*/ 1616869 w 2526506"/>
                <a:gd name="connsiteY89" fmla="*/ 211931 h 1657350"/>
                <a:gd name="connsiteX90" fmla="*/ 1478756 w 2526506"/>
                <a:gd name="connsiteY90" fmla="*/ 219075 h 1657350"/>
                <a:gd name="connsiteX91" fmla="*/ 1273969 w 2526506"/>
                <a:gd name="connsiteY91" fmla="*/ 245269 h 1657350"/>
                <a:gd name="connsiteX92" fmla="*/ 1159669 w 2526506"/>
                <a:gd name="connsiteY92" fmla="*/ 261938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526506" h="1657350">
                  <a:moveTo>
                    <a:pt x="1159669" y="261938"/>
                  </a:moveTo>
                  <a:lnTo>
                    <a:pt x="1016794" y="276225"/>
                  </a:lnTo>
                  <a:lnTo>
                    <a:pt x="900113" y="285750"/>
                  </a:lnTo>
                  <a:lnTo>
                    <a:pt x="840581" y="288131"/>
                  </a:lnTo>
                  <a:lnTo>
                    <a:pt x="623888" y="328613"/>
                  </a:lnTo>
                  <a:lnTo>
                    <a:pt x="533400" y="340519"/>
                  </a:lnTo>
                  <a:lnTo>
                    <a:pt x="440531" y="352425"/>
                  </a:lnTo>
                  <a:lnTo>
                    <a:pt x="347663" y="361950"/>
                  </a:lnTo>
                  <a:lnTo>
                    <a:pt x="257175" y="369094"/>
                  </a:lnTo>
                  <a:lnTo>
                    <a:pt x="164306" y="373856"/>
                  </a:lnTo>
                  <a:lnTo>
                    <a:pt x="47625" y="373856"/>
                  </a:lnTo>
                  <a:lnTo>
                    <a:pt x="0" y="188119"/>
                  </a:lnTo>
                  <a:lnTo>
                    <a:pt x="50006" y="216694"/>
                  </a:lnTo>
                  <a:lnTo>
                    <a:pt x="59531" y="219075"/>
                  </a:lnTo>
                  <a:lnTo>
                    <a:pt x="135731" y="219075"/>
                  </a:lnTo>
                  <a:lnTo>
                    <a:pt x="311944" y="209550"/>
                  </a:lnTo>
                  <a:lnTo>
                    <a:pt x="502444" y="192881"/>
                  </a:lnTo>
                  <a:lnTo>
                    <a:pt x="623888" y="178594"/>
                  </a:lnTo>
                  <a:lnTo>
                    <a:pt x="669131" y="173831"/>
                  </a:lnTo>
                  <a:lnTo>
                    <a:pt x="897731" y="130969"/>
                  </a:lnTo>
                  <a:lnTo>
                    <a:pt x="1026319" y="121444"/>
                  </a:lnTo>
                  <a:lnTo>
                    <a:pt x="1157288" y="107156"/>
                  </a:lnTo>
                  <a:lnTo>
                    <a:pt x="1271588" y="90488"/>
                  </a:lnTo>
                  <a:lnTo>
                    <a:pt x="1319213" y="83344"/>
                  </a:lnTo>
                  <a:lnTo>
                    <a:pt x="1471613" y="66675"/>
                  </a:lnTo>
                  <a:lnTo>
                    <a:pt x="1619250" y="57150"/>
                  </a:lnTo>
                  <a:lnTo>
                    <a:pt x="1771650" y="47625"/>
                  </a:lnTo>
                  <a:lnTo>
                    <a:pt x="1933575" y="40481"/>
                  </a:lnTo>
                  <a:lnTo>
                    <a:pt x="1985963" y="40481"/>
                  </a:lnTo>
                  <a:lnTo>
                    <a:pt x="2055019" y="21431"/>
                  </a:lnTo>
                  <a:lnTo>
                    <a:pt x="2131219" y="0"/>
                  </a:lnTo>
                  <a:lnTo>
                    <a:pt x="2145506" y="0"/>
                  </a:lnTo>
                  <a:lnTo>
                    <a:pt x="2207419" y="19050"/>
                  </a:lnTo>
                  <a:lnTo>
                    <a:pt x="2319338" y="64294"/>
                  </a:lnTo>
                  <a:lnTo>
                    <a:pt x="2412206" y="116681"/>
                  </a:lnTo>
                  <a:lnTo>
                    <a:pt x="2459831" y="150019"/>
                  </a:lnTo>
                  <a:lnTo>
                    <a:pt x="2481263" y="166688"/>
                  </a:lnTo>
                  <a:lnTo>
                    <a:pt x="2500313" y="188119"/>
                  </a:lnTo>
                  <a:lnTo>
                    <a:pt x="2519363" y="219075"/>
                  </a:lnTo>
                  <a:lnTo>
                    <a:pt x="2524125" y="242888"/>
                  </a:lnTo>
                  <a:lnTo>
                    <a:pt x="2526506" y="259556"/>
                  </a:lnTo>
                  <a:lnTo>
                    <a:pt x="2521744" y="288131"/>
                  </a:lnTo>
                  <a:lnTo>
                    <a:pt x="2512219" y="314325"/>
                  </a:lnTo>
                  <a:lnTo>
                    <a:pt x="2490788" y="342900"/>
                  </a:lnTo>
                  <a:lnTo>
                    <a:pt x="2474119" y="359569"/>
                  </a:lnTo>
                  <a:lnTo>
                    <a:pt x="2464594" y="407194"/>
                  </a:lnTo>
                  <a:lnTo>
                    <a:pt x="2457450" y="492919"/>
                  </a:lnTo>
                  <a:cubicBezTo>
                    <a:pt x="2456656" y="516731"/>
                    <a:pt x="2455863" y="540544"/>
                    <a:pt x="2455069" y="564356"/>
                  </a:cubicBezTo>
                  <a:lnTo>
                    <a:pt x="2438400" y="740569"/>
                  </a:lnTo>
                  <a:lnTo>
                    <a:pt x="2416969" y="959644"/>
                  </a:lnTo>
                  <a:lnTo>
                    <a:pt x="2381250" y="1326356"/>
                  </a:lnTo>
                  <a:lnTo>
                    <a:pt x="2369344" y="1457325"/>
                  </a:lnTo>
                  <a:lnTo>
                    <a:pt x="2359819" y="1497806"/>
                  </a:lnTo>
                  <a:lnTo>
                    <a:pt x="2336006" y="1554956"/>
                  </a:lnTo>
                  <a:lnTo>
                    <a:pt x="2307431" y="1612106"/>
                  </a:lnTo>
                  <a:lnTo>
                    <a:pt x="2286000" y="1635919"/>
                  </a:lnTo>
                  <a:lnTo>
                    <a:pt x="2255044" y="1654969"/>
                  </a:lnTo>
                  <a:lnTo>
                    <a:pt x="2238375" y="1657350"/>
                  </a:lnTo>
                  <a:lnTo>
                    <a:pt x="2216944" y="1652588"/>
                  </a:lnTo>
                  <a:lnTo>
                    <a:pt x="2200275" y="1647825"/>
                  </a:lnTo>
                  <a:lnTo>
                    <a:pt x="2176463" y="1640681"/>
                  </a:lnTo>
                  <a:lnTo>
                    <a:pt x="2159794" y="1628775"/>
                  </a:lnTo>
                  <a:lnTo>
                    <a:pt x="2145506" y="1612106"/>
                  </a:lnTo>
                  <a:lnTo>
                    <a:pt x="2135981" y="1595438"/>
                  </a:lnTo>
                  <a:lnTo>
                    <a:pt x="2128838" y="1574006"/>
                  </a:lnTo>
                  <a:lnTo>
                    <a:pt x="2124075" y="1545431"/>
                  </a:lnTo>
                  <a:lnTo>
                    <a:pt x="2119313" y="1500188"/>
                  </a:lnTo>
                  <a:lnTo>
                    <a:pt x="2121694" y="1471613"/>
                  </a:lnTo>
                  <a:lnTo>
                    <a:pt x="2140744" y="1359694"/>
                  </a:lnTo>
                  <a:lnTo>
                    <a:pt x="2152650" y="1285875"/>
                  </a:lnTo>
                  <a:lnTo>
                    <a:pt x="2157413" y="1228725"/>
                  </a:lnTo>
                  <a:lnTo>
                    <a:pt x="2162175" y="1157288"/>
                  </a:lnTo>
                  <a:lnTo>
                    <a:pt x="2166938" y="1021556"/>
                  </a:lnTo>
                  <a:lnTo>
                    <a:pt x="2190750" y="873919"/>
                  </a:lnTo>
                  <a:lnTo>
                    <a:pt x="2197894" y="821531"/>
                  </a:lnTo>
                  <a:lnTo>
                    <a:pt x="2205038" y="764381"/>
                  </a:lnTo>
                  <a:lnTo>
                    <a:pt x="2207419" y="719138"/>
                  </a:lnTo>
                  <a:cubicBezTo>
                    <a:pt x="2208213" y="685007"/>
                    <a:pt x="2212975" y="635000"/>
                    <a:pt x="2209800" y="616744"/>
                  </a:cubicBezTo>
                  <a:lnTo>
                    <a:pt x="2209800" y="457200"/>
                  </a:lnTo>
                  <a:cubicBezTo>
                    <a:pt x="2209006" y="435769"/>
                    <a:pt x="2208213" y="414337"/>
                    <a:pt x="2207419" y="392906"/>
                  </a:cubicBezTo>
                  <a:lnTo>
                    <a:pt x="2197894" y="330994"/>
                  </a:lnTo>
                  <a:lnTo>
                    <a:pt x="2183606" y="285750"/>
                  </a:lnTo>
                  <a:lnTo>
                    <a:pt x="2171700" y="250031"/>
                  </a:lnTo>
                  <a:lnTo>
                    <a:pt x="2155031" y="230981"/>
                  </a:lnTo>
                  <a:lnTo>
                    <a:pt x="2133600" y="216694"/>
                  </a:lnTo>
                  <a:lnTo>
                    <a:pt x="2105025" y="204788"/>
                  </a:lnTo>
                  <a:lnTo>
                    <a:pt x="2069306" y="197644"/>
                  </a:lnTo>
                  <a:lnTo>
                    <a:pt x="1974056" y="197644"/>
                  </a:lnTo>
                  <a:lnTo>
                    <a:pt x="1793081" y="202406"/>
                  </a:lnTo>
                  <a:lnTo>
                    <a:pt x="1616869" y="211931"/>
                  </a:lnTo>
                  <a:lnTo>
                    <a:pt x="1478756" y="219075"/>
                  </a:lnTo>
                  <a:lnTo>
                    <a:pt x="1273969" y="245269"/>
                  </a:lnTo>
                  <a:lnTo>
                    <a:pt x="1159669" y="26193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33">
              <a:extLst>
                <a:ext uri="{FF2B5EF4-FFF2-40B4-BE49-F238E27FC236}">
                  <a16:creationId xmlns:a16="http://schemas.microsoft.com/office/drawing/2014/main" id="{88AC5C1E-57E5-4281-98AB-470D0B87C448}"/>
                </a:ext>
              </a:extLst>
            </p:cNvPr>
            <p:cNvSpPr/>
            <p:nvPr/>
          </p:nvSpPr>
          <p:spPr>
            <a:xfrm>
              <a:off x="4144963" y="2411413"/>
              <a:ext cx="787400" cy="1254125"/>
            </a:xfrm>
            <a:custGeom>
              <a:avLst/>
              <a:gdLst>
                <a:gd name="connsiteX0" fmla="*/ 616744 w 785813"/>
                <a:gd name="connsiteY0" fmla="*/ 726282 h 1252538"/>
                <a:gd name="connsiteX1" fmla="*/ 661988 w 785813"/>
                <a:gd name="connsiteY1" fmla="*/ 659607 h 1252538"/>
                <a:gd name="connsiteX2" fmla="*/ 697707 w 785813"/>
                <a:gd name="connsiteY2" fmla="*/ 602457 h 1252538"/>
                <a:gd name="connsiteX3" fmla="*/ 716757 w 785813"/>
                <a:gd name="connsiteY3" fmla="*/ 573882 h 1252538"/>
                <a:gd name="connsiteX4" fmla="*/ 750094 w 785813"/>
                <a:gd name="connsiteY4" fmla="*/ 440532 h 1252538"/>
                <a:gd name="connsiteX5" fmla="*/ 752475 w 785813"/>
                <a:gd name="connsiteY5" fmla="*/ 376238 h 1252538"/>
                <a:gd name="connsiteX6" fmla="*/ 754857 w 785813"/>
                <a:gd name="connsiteY6" fmla="*/ 340519 h 1252538"/>
                <a:gd name="connsiteX7" fmla="*/ 759619 w 785813"/>
                <a:gd name="connsiteY7" fmla="*/ 304800 h 1252538"/>
                <a:gd name="connsiteX8" fmla="*/ 769144 w 785813"/>
                <a:gd name="connsiteY8" fmla="*/ 269082 h 1252538"/>
                <a:gd name="connsiteX9" fmla="*/ 776288 w 785813"/>
                <a:gd name="connsiteY9" fmla="*/ 250032 h 1252538"/>
                <a:gd name="connsiteX10" fmla="*/ 783432 w 785813"/>
                <a:gd name="connsiteY10" fmla="*/ 228600 h 1252538"/>
                <a:gd name="connsiteX11" fmla="*/ 785813 w 785813"/>
                <a:gd name="connsiteY11" fmla="*/ 211932 h 1252538"/>
                <a:gd name="connsiteX12" fmla="*/ 783432 w 785813"/>
                <a:gd name="connsiteY12" fmla="*/ 195263 h 1252538"/>
                <a:gd name="connsiteX13" fmla="*/ 776288 w 785813"/>
                <a:gd name="connsiteY13" fmla="*/ 176213 h 1252538"/>
                <a:gd name="connsiteX14" fmla="*/ 764382 w 785813"/>
                <a:gd name="connsiteY14" fmla="*/ 152400 h 1252538"/>
                <a:gd name="connsiteX15" fmla="*/ 747713 w 785813"/>
                <a:gd name="connsiteY15" fmla="*/ 128588 h 1252538"/>
                <a:gd name="connsiteX16" fmla="*/ 719138 w 785813"/>
                <a:gd name="connsiteY16" fmla="*/ 100013 h 1252538"/>
                <a:gd name="connsiteX17" fmla="*/ 685800 w 785813"/>
                <a:gd name="connsiteY17" fmla="*/ 71438 h 1252538"/>
                <a:gd name="connsiteX18" fmla="*/ 619125 w 785813"/>
                <a:gd name="connsiteY18" fmla="*/ 0 h 1252538"/>
                <a:gd name="connsiteX19" fmla="*/ 392907 w 785813"/>
                <a:gd name="connsiteY19" fmla="*/ 26194 h 1252538"/>
                <a:gd name="connsiteX20" fmla="*/ 428625 w 785813"/>
                <a:gd name="connsiteY20" fmla="*/ 83344 h 1252538"/>
                <a:gd name="connsiteX21" fmla="*/ 445294 w 785813"/>
                <a:gd name="connsiteY21" fmla="*/ 104775 h 1252538"/>
                <a:gd name="connsiteX22" fmla="*/ 457200 w 785813"/>
                <a:gd name="connsiteY22" fmla="*/ 128588 h 1252538"/>
                <a:gd name="connsiteX23" fmla="*/ 469107 w 785813"/>
                <a:gd name="connsiteY23" fmla="*/ 166688 h 1252538"/>
                <a:gd name="connsiteX24" fmla="*/ 476250 w 785813"/>
                <a:gd name="connsiteY24" fmla="*/ 207169 h 1252538"/>
                <a:gd name="connsiteX25" fmla="*/ 481013 w 785813"/>
                <a:gd name="connsiteY25" fmla="*/ 264319 h 1252538"/>
                <a:gd name="connsiteX26" fmla="*/ 483394 w 785813"/>
                <a:gd name="connsiteY26" fmla="*/ 376238 h 1252538"/>
                <a:gd name="connsiteX27" fmla="*/ 483394 w 785813"/>
                <a:gd name="connsiteY27" fmla="*/ 497682 h 1252538"/>
                <a:gd name="connsiteX28" fmla="*/ 442913 w 785813"/>
                <a:gd name="connsiteY28" fmla="*/ 616744 h 1252538"/>
                <a:gd name="connsiteX29" fmla="*/ 397669 w 785813"/>
                <a:gd name="connsiteY29" fmla="*/ 716757 h 1252538"/>
                <a:gd name="connsiteX30" fmla="*/ 340519 w 785813"/>
                <a:gd name="connsiteY30" fmla="*/ 809625 h 1252538"/>
                <a:gd name="connsiteX31" fmla="*/ 266700 w 785813"/>
                <a:gd name="connsiteY31" fmla="*/ 909638 h 1252538"/>
                <a:gd name="connsiteX32" fmla="*/ 173832 w 785813"/>
                <a:gd name="connsiteY32" fmla="*/ 1023938 h 1252538"/>
                <a:gd name="connsiteX33" fmla="*/ 64294 w 785813"/>
                <a:gd name="connsiteY33" fmla="*/ 1143000 h 1252538"/>
                <a:gd name="connsiteX34" fmla="*/ 14288 w 785813"/>
                <a:gd name="connsiteY34" fmla="*/ 1195388 h 1252538"/>
                <a:gd name="connsiteX35" fmla="*/ 2382 w 785813"/>
                <a:gd name="connsiteY35" fmla="*/ 1216819 h 1252538"/>
                <a:gd name="connsiteX36" fmla="*/ 0 w 785813"/>
                <a:gd name="connsiteY36" fmla="*/ 1238250 h 1252538"/>
                <a:gd name="connsiteX37" fmla="*/ 2382 w 785813"/>
                <a:gd name="connsiteY37" fmla="*/ 1243013 h 1252538"/>
                <a:gd name="connsiteX38" fmla="*/ 4763 w 785813"/>
                <a:gd name="connsiteY38" fmla="*/ 1250157 h 1252538"/>
                <a:gd name="connsiteX39" fmla="*/ 19050 w 785813"/>
                <a:gd name="connsiteY39" fmla="*/ 1252538 h 1252538"/>
                <a:gd name="connsiteX40" fmla="*/ 59532 w 785813"/>
                <a:gd name="connsiteY40" fmla="*/ 1235869 h 1252538"/>
                <a:gd name="connsiteX41" fmla="*/ 130969 w 785813"/>
                <a:gd name="connsiteY41" fmla="*/ 1195388 h 1252538"/>
                <a:gd name="connsiteX42" fmla="*/ 226219 w 785813"/>
                <a:gd name="connsiteY42" fmla="*/ 1133475 h 1252538"/>
                <a:gd name="connsiteX43" fmla="*/ 304800 w 785813"/>
                <a:gd name="connsiteY43" fmla="*/ 1071563 h 1252538"/>
                <a:gd name="connsiteX44" fmla="*/ 383382 w 785813"/>
                <a:gd name="connsiteY44" fmla="*/ 1002507 h 1252538"/>
                <a:gd name="connsiteX45" fmla="*/ 442913 w 785813"/>
                <a:gd name="connsiteY45" fmla="*/ 942975 h 1252538"/>
                <a:gd name="connsiteX46" fmla="*/ 504825 w 785813"/>
                <a:gd name="connsiteY46" fmla="*/ 873919 h 1252538"/>
                <a:gd name="connsiteX47" fmla="*/ 616744 w 785813"/>
                <a:gd name="connsiteY47" fmla="*/ 726282 h 1252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785813" h="1252538">
                  <a:moveTo>
                    <a:pt x="616744" y="726282"/>
                  </a:moveTo>
                  <a:lnTo>
                    <a:pt x="661988" y="659607"/>
                  </a:lnTo>
                  <a:lnTo>
                    <a:pt x="697707" y="602457"/>
                  </a:lnTo>
                  <a:lnTo>
                    <a:pt x="716757" y="573882"/>
                  </a:lnTo>
                  <a:lnTo>
                    <a:pt x="750094" y="440532"/>
                  </a:lnTo>
                  <a:cubicBezTo>
                    <a:pt x="750888" y="419101"/>
                    <a:pt x="751681" y="397669"/>
                    <a:pt x="752475" y="376238"/>
                  </a:cubicBezTo>
                  <a:lnTo>
                    <a:pt x="754857" y="340519"/>
                  </a:lnTo>
                  <a:lnTo>
                    <a:pt x="759619" y="304800"/>
                  </a:lnTo>
                  <a:lnTo>
                    <a:pt x="769144" y="269082"/>
                  </a:lnTo>
                  <a:lnTo>
                    <a:pt x="776288" y="250032"/>
                  </a:lnTo>
                  <a:lnTo>
                    <a:pt x="783432" y="228600"/>
                  </a:lnTo>
                  <a:lnTo>
                    <a:pt x="785813" y="211932"/>
                  </a:lnTo>
                  <a:lnTo>
                    <a:pt x="783432" y="195263"/>
                  </a:lnTo>
                  <a:lnTo>
                    <a:pt x="776288" y="176213"/>
                  </a:lnTo>
                  <a:lnTo>
                    <a:pt x="764382" y="152400"/>
                  </a:lnTo>
                  <a:lnTo>
                    <a:pt x="747713" y="128588"/>
                  </a:lnTo>
                  <a:lnTo>
                    <a:pt x="719138" y="100013"/>
                  </a:lnTo>
                  <a:lnTo>
                    <a:pt x="685800" y="71438"/>
                  </a:lnTo>
                  <a:lnTo>
                    <a:pt x="619125" y="0"/>
                  </a:lnTo>
                  <a:lnTo>
                    <a:pt x="392907" y="26194"/>
                  </a:lnTo>
                  <a:lnTo>
                    <a:pt x="428625" y="83344"/>
                  </a:lnTo>
                  <a:lnTo>
                    <a:pt x="445294" y="104775"/>
                  </a:lnTo>
                  <a:lnTo>
                    <a:pt x="457200" y="128588"/>
                  </a:lnTo>
                  <a:lnTo>
                    <a:pt x="469107" y="166688"/>
                  </a:lnTo>
                  <a:lnTo>
                    <a:pt x="476250" y="207169"/>
                  </a:lnTo>
                  <a:lnTo>
                    <a:pt x="481013" y="264319"/>
                  </a:lnTo>
                  <a:cubicBezTo>
                    <a:pt x="481807" y="301625"/>
                    <a:pt x="482600" y="338932"/>
                    <a:pt x="483394" y="376238"/>
                  </a:cubicBezTo>
                  <a:lnTo>
                    <a:pt x="483394" y="497682"/>
                  </a:lnTo>
                  <a:lnTo>
                    <a:pt x="442913" y="616744"/>
                  </a:lnTo>
                  <a:lnTo>
                    <a:pt x="397669" y="716757"/>
                  </a:lnTo>
                  <a:lnTo>
                    <a:pt x="340519" y="809625"/>
                  </a:lnTo>
                  <a:lnTo>
                    <a:pt x="266700" y="909638"/>
                  </a:lnTo>
                  <a:lnTo>
                    <a:pt x="173832" y="1023938"/>
                  </a:lnTo>
                  <a:lnTo>
                    <a:pt x="64294" y="1143000"/>
                  </a:lnTo>
                  <a:lnTo>
                    <a:pt x="14288" y="1195388"/>
                  </a:lnTo>
                  <a:lnTo>
                    <a:pt x="2382" y="1216819"/>
                  </a:lnTo>
                  <a:lnTo>
                    <a:pt x="0" y="1238250"/>
                  </a:lnTo>
                  <a:lnTo>
                    <a:pt x="2382" y="1243013"/>
                  </a:lnTo>
                  <a:lnTo>
                    <a:pt x="4763" y="1250157"/>
                  </a:lnTo>
                  <a:lnTo>
                    <a:pt x="19050" y="1252538"/>
                  </a:lnTo>
                  <a:lnTo>
                    <a:pt x="59532" y="1235869"/>
                  </a:lnTo>
                  <a:lnTo>
                    <a:pt x="130969" y="1195388"/>
                  </a:lnTo>
                  <a:lnTo>
                    <a:pt x="226219" y="1133475"/>
                  </a:lnTo>
                  <a:lnTo>
                    <a:pt x="304800" y="1071563"/>
                  </a:lnTo>
                  <a:lnTo>
                    <a:pt x="383382" y="1002507"/>
                  </a:lnTo>
                  <a:lnTo>
                    <a:pt x="442913" y="942975"/>
                  </a:lnTo>
                  <a:lnTo>
                    <a:pt x="504825" y="873919"/>
                  </a:lnTo>
                  <a:lnTo>
                    <a:pt x="616744" y="72628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34">
              <a:extLst>
                <a:ext uri="{FF2B5EF4-FFF2-40B4-BE49-F238E27FC236}">
                  <a16:creationId xmlns:a16="http://schemas.microsoft.com/office/drawing/2014/main" id="{EABB7B65-E279-45E1-B927-D4BF692C9108}"/>
                </a:ext>
              </a:extLst>
            </p:cNvPr>
            <p:cNvSpPr/>
            <p:nvPr/>
          </p:nvSpPr>
          <p:spPr>
            <a:xfrm>
              <a:off x="5183188" y="2344738"/>
              <a:ext cx="1082675" cy="1041400"/>
            </a:xfrm>
            <a:custGeom>
              <a:avLst/>
              <a:gdLst>
                <a:gd name="connsiteX0" fmla="*/ 92869 w 1081088"/>
                <a:gd name="connsiteY0" fmla="*/ 340519 h 1040607"/>
                <a:gd name="connsiteX1" fmla="*/ 92869 w 1081088"/>
                <a:gd name="connsiteY1" fmla="*/ 466725 h 1040607"/>
                <a:gd name="connsiteX2" fmla="*/ 92869 w 1081088"/>
                <a:gd name="connsiteY2" fmla="*/ 647700 h 1040607"/>
                <a:gd name="connsiteX3" fmla="*/ 95250 w 1081088"/>
                <a:gd name="connsiteY3" fmla="*/ 702469 h 1040607"/>
                <a:gd name="connsiteX4" fmla="*/ 102394 w 1081088"/>
                <a:gd name="connsiteY4" fmla="*/ 762000 h 1040607"/>
                <a:gd name="connsiteX5" fmla="*/ 114300 w 1081088"/>
                <a:gd name="connsiteY5" fmla="*/ 819150 h 1040607"/>
                <a:gd name="connsiteX6" fmla="*/ 128588 w 1081088"/>
                <a:gd name="connsiteY6" fmla="*/ 857250 h 1040607"/>
                <a:gd name="connsiteX7" fmla="*/ 147638 w 1081088"/>
                <a:gd name="connsiteY7" fmla="*/ 902494 h 1040607"/>
                <a:gd name="connsiteX8" fmla="*/ 169069 w 1081088"/>
                <a:gd name="connsiteY8" fmla="*/ 933450 h 1040607"/>
                <a:gd name="connsiteX9" fmla="*/ 190500 w 1081088"/>
                <a:gd name="connsiteY9" fmla="*/ 954882 h 1040607"/>
                <a:gd name="connsiteX10" fmla="*/ 214313 w 1081088"/>
                <a:gd name="connsiteY10" fmla="*/ 976313 h 1040607"/>
                <a:gd name="connsiteX11" fmla="*/ 247650 w 1081088"/>
                <a:gd name="connsiteY11" fmla="*/ 995363 h 1040607"/>
                <a:gd name="connsiteX12" fmla="*/ 283369 w 1081088"/>
                <a:gd name="connsiteY12" fmla="*/ 1012032 h 1040607"/>
                <a:gd name="connsiteX13" fmla="*/ 323850 w 1081088"/>
                <a:gd name="connsiteY13" fmla="*/ 1026319 h 1040607"/>
                <a:gd name="connsiteX14" fmla="*/ 373857 w 1081088"/>
                <a:gd name="connsiteY14" fmla="*/ 1033463 h 1040607"/>
                <a:gd name="connsiteX15" fmla="*/ 433388 w 1081088"/>
                <a:gd name="connsiteY15" fmla="*/ 1035844 h 1040607"/>
                <a:gd name="connsiteX16" fmla="*/ 526257 w 1081088"/>
                <a:gd name="connsiteY16" fmla="*/ 1040607 h 1040607"/>
                <a:gd name="connsiteX17" fmla="*/ 645319 w 1081088"/>
                <a:gd name="connsiteY17" fmla="*/ 1040607 h 1040607"/>
                <a:gd name="connsiteX18" fmla="*/ 802482 w 1081088"/>
                <a:gd name="connsiteY18" fmla="*/ 1033463 h 1040607"/>
                <a:gd name="connsiteX19" fmla="*/ 938213 w 1081088"/>
                <a:gd name="connsiteY19" fmla="*/ 1021557 h 1040607"/>
                <a:gd name="connsiteX20" fmla="*/ 1081088 w 1081088"/>
                <a:gd name="connsiteY20" fmla="*/ 1007269 h 1040607"/>
                <a:gd name="connsiteX21" fmla="*/ 1073944 w 1081088"/>
                <a:gd name="connsiteY21" fmla="*/ 831057 h 1040607"/>
                <a:gd name="connsiteX22" fmla="*/ 902494 w 1081088"/>
                <a:gd name="connsiteY22" fmla="*/ 847725 h 1040607"/>
                <a:gd name="connsiteX23" fmla="*/ 807244 w 1081088"/>
                <a:gd name="connsiteY23" fmla="*/ 854869 h 1040607"/>
                <a:gd name="connsiteX24" fmla="*/ 709613 w 1081088"/>
                <a:gd name="connsiteY24" fmla="*/ 862013 h 1040607"/>
                <a:gd name="connsiteX25" fmla="*/ 652463 w 1081088"/>
                <a:gd name="connsiteY25" fmla="*/ 864394 h 1040607"/>
                <a:gd name="connsiteX26" fmla="*/ 590550 w 1081088"/>
                <a:gd name="connsiteY26" fmla="*/ 864394 h 1040607"/>
                <a:gd name="connsiteX27" fmla="*/ 502444 w 1081088"/>
                <a:gd name="connsiteY27" fmla="*/ 859632 h 1040607"/>
                <a:gd name="connsiteX28" fmla="*/ 433388 w 1081088"/>
                <a:gd name="connsiteY28" fmla="*/ 854869 h 1040607"/>
                <a:gd name="connsiteX29" fmla="*/ 407194 w 1081088"/>
                <a:gd name="connsiteY29" fmla="*/ 850107 h 1040607"/>
                <a:gd name="connsiteX30" fmla="*/ 373857 w 1081088"/>
                <a:gd name="connsiteY30" fmla="*/ 838200 h 1040607"/>
                <a:gd name="connsiteX31" fmla="*/ 347663 w 1081088"/>
                <a:gd name="connsiteY31" fmla="*/ 821532 h 1040607"/>
                <a:gd name="connsiteX32" fmla="*/ 328613 w 1081088"/>
                <a:gd name="connsiteY32" fmla="*/ 802482 h 1040607"/>
                <a:gd name="connsiteX33" fmla="*/ 316707 w 1081088"/>
                <a:gd name="connsiteY33" fmla="*/ 783432 h 1040607"/>
                <a:gd name="connsiteX34" fmla="*/ 304800 w 1081088"/>
                <a:gd name="connsiteY34" fmla="*/ 762000 h 1040607"/>
                <a:gd name="connsiteX35" fmla="*/ 295275 w 1081088"/>
                <a:gd name="connsiteY35" fmla="*/ 731044 h 1040607"/>
                <a:gd name="connsiteX36" fmla="*/ 288132 w 1081088"/>
                <a:gd name="connsiteY36" fmla="*/ 690563 h 1040607"/>
                <a:gd name="connsiteX37" fmla="*/ 288132 w 1081088"/>
                <a:gd name="connsiteY37" fmla="*/ 652463 h 1040607"/>
                <a:gd name="connsiteX38" fmla="*/ 292894 w 1081088"/>
                <a:gd name="connsiteY38" fmla="*/ 571500 h 1040607"/>
                <a:gd name="connsiteX39" fmla="*/ 290513 w 1081088"/>
                <a:gd name="connsiteY39" fmla="*/ 447675 h 1040607"/>
                <a:gd name="connsiteX40" fmla="*/ 300038 w 1081088"/>
                <a:gd name="connsiteY40" fmla="*/ 381000 h 1040607"/>
                <a:gd name="connsiteX41" fmla="*/ 309563 w 1081088"/>
                <a:gd name="connsiteY41" fmla="*/ 330994 h 1040607"/>
                <a:gd name="connsiteX42" fmla="*/ 323850 w 1081088"/>
                <a:gd name="connsiteY42" fmla="*/ 266700 h 1040607"/>
                <a:gd name="connsiteX43" fmla="*/ 335757 w 1081088"/>
                <a:gd name="connsiteY43" fmla="*/ 233363 h 1040607"/>
                <a:gd name="connsiteX44" fmla="*/ 347663 w 1081088"/>
                <a:gd name="connsiteY44" fmla="*/ 207169 h 1040607"/>
                <a:gd name="connsiteX45" fmla="*/ 352425 w 1081088"/>
                <a:gd name="connsiteY45" fmla="*/ 192882 h 1040607"/>
                <a:gd name="connsiteX46" fmla="*/ 352425 w 1081088"/>
                <a:gd name="connsiteY46" fmla="*/ 178594 h 1040607"/>
                <a:gd name="connsiteX47" fmla="*/ 347663 w 1081088"/>
                <a:gd name="connsiteY47" fmla="*/ 159544 h 1040607"/>
                <a:gd name="connsiteX48" fmla="*/ 335757 w 1081088"/>
                <a:gd name="connsiteY48" fmla="*/ 135732 h 1040607"/>
                <a:gd name="connsiteX49" fmla="*/ 319088 w 1081088"/>
                <a:gd name="connsiteY49" fmla="*/ 114300 h 1040607"/>
                <a:gd name="connsiteX50" fmla="*/ 280988 w 1081088"/>
                <a:gd name="connsiteY50" fmla="*/ 76200 h 1040607"/>
                <a:gd name="connsiteX51" fmla="*/ 207169 w 1081088"/>
                <a:gd name="connsiteY51" fmla="*/ 0 h 1040607"/>
                <a:gd name="connsiteX52" fmla="*/ 0 w 1081088"/>
                <a:gd name="connsiteY52" fmla="*/ 26194 h 1040607"/>
                <a:gd name="connsiteX53" fmla="*/ 40482 w 1081088"/>
                <a:gd name="connsiteY53" fmla="*/ 100013 h 1040607"/>
                <a:gd name="connsiteX54" fmla="*/ 57150 w 1081088"/>
                <a:gd name="connsiteY54" fmla="*/ 133350 h 1040607"/>
                <a:gd name="connsiteX55" fmla="*/ 71438 w 1081088"/>
                <a:gd name="connsiteY55" fmla="*/ 166688 h 1040607"/>
                <a:gd name="connsiteX56" fmla="*/ 80963 w 1081088"/>
                <a:gd name="connsiteY56" fmla="*/ 200025 h 1040607"/>
                <a:gd name="connsiteX57" fmla="*/ 90488 w 1081088"/>
                <a:gd name="connsiteY57" fmla="*/ 259557 h 1040607"/>
                <a:gd name="connsiteX58" fmla="*/ 92869 w 1081088"/>
                <a:gd name="connsiteY58" fmla="*/ 340519 h 104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81088" h="1040607">
                  <a:moveTo>
                    <a:pt x="92869" y="340519"/>
                  </a:moveTo>
                  <a:lnTo>
                    <a:pt x="92869" y="466725"/>
                  </a:lnTo>
                  <a:lnTo>
                    <a:pt x="92869" y="647700"/>
                  </a:lnTo>
                  <a:cubicBezTo>
                    <a:pt x="93663" y="665956"/>
                    <a:pt x="94456" y="684213"/>
                    <a:pt x="95250" y="702469"/>
                  </a:cubicBezTo>
                  <a:lnTo>
                    <a:pt x="102394" y="762000"/>
                  </a:lnTo>
                  <a:lnTo>
                    <a:pt x="114300" y="819150"/>
                  </a:lnTo>
                  <a:lnTo>
                    <a:pt x="128588" y="857250"/>
                  </a:lnTo>
                  <a:lnTo>
                    <a:pt x="147638" y="902494"/>
                  </a:lnTo>
                  <a:lnTo>
                    <a:pt x="169069" y="933450"/>
                  </a:lnTo>
                  <a:lnTo>
                    <a:pt x="190500" y="954882"/>
                  </a:lnTo>
                  <a:lnTo>
                    <a:pt x="214313" y="976313"/>
                  </a:lnTo>
                  <a:lnTo>
                    <a:pt x="247650" y="995363"/>
                  </a:lnTo>
                  <a:lnTo>
                    <a:pt x="283369" y="1012032"/>
                  </a:lnTo>
                  <a:lnTo>
                    <a:pt x="323850" y="1026319"/>
                  </a:lnTo>
                  <a:lnTo>
                    <a:pt x="373857" y="1033463"/>
                  </a:lnTo>
                  <a:lnTo>
                    <a:pt x="433388" y="1035844"/>
                  </a:lnTo>
                  <a:lnTo>
                    <a:pt x="526257" y="1040607"/>
                  </a:lnTo>
                  <a:lnTo>
                    <a:pt x="645319" y="1040607"/>
                  </a:lnTo>
                  <a:lnTo>
                    <a:pt x="802482" y="1033463"/>
                  </a:lnTo>
                  <a:lnTo>
                    <a:pt x="938213" y="1021557"/>
                  </a:lnTo>
                  <a:lnTo>
                    <a:pt x="1081088" y="1007269"/>
                  </a:lnTo>
                  <a:lnTo>
                    <a:pt x="1073944" y="831057"/>
                  </a:lnTo>
                  <a:lnTo>
                    <a:pt x="902494" y="847725"/>
                  </a:lnTo>
                  <a:lnTo>
                    <a:pt x="807244" y="854869"/>
                  </a:lnTo>
                  <a:lnTo>
                    <a:pt x="709613" y="862013"/>
                  </a:lnTo>
                  <a:lnTo>
                    <a:pt x="652463" y="864394"/>
                  </a:lnTo>
                  <a:lnTo>
                    <a:pt x="590550" y="864394"/>
                  </a:lnTo>
                  <a:lnTo>
                    <a:pt x="502444" y="859632"/>
                  </a:lnTo>
                  <a:lnTo>
                    <a:pt x="433388" y="854869"/>
                  </a:lnTo>
                  <a:lnTo>
                    <a:pt x="407194" y="850107"/>
                  </a:lnTo>
                  <a:lnTo>
                    <a:pt x="373857" y="838200"/>
                  </a:lnTo>
                  <a:lnTo>
                    <a:pt x="347663" y="821532"/>
                  </a:lnTo>
                  <a:lnTo>
                    <a:pt x="328613" y="802482"/>
                  </a:lnTo>
                  <a:lnTo>
                    <a:pt x="316707" y="783432"/>
                  </a:lnTo>
                  <a:lnTo>
                    <a:pt x="304800" y="762000"/>
                  </a:lnTo>
                  <a:lnTo>
                    <a:pt x="295275" y="731044"/>
                  </a:lnTo>
                  <a:lnTo>
                    <a:pt x="288132" y="690563"/>
                  </a:lnTo>
                  <a:lnTo>
                    <a:pt x="288132" y="652463"/>
                  </a:lnTo>
                  <a:lnTo>
                    <a:pt x="292894" y="571500"/>
                  </a:lnTo>
                  <a:cubicBezTo>
                    <a:pt x="292100" y="530225"/>
                    <a:pt x="291307" y="488950"/>
                    <a:pt x="290513" y="447675"/>
                  </a:cubicBezTo>
                  <a:lnTo>
                    <a:pt x="300038" y="381000"/>
                  </a:lnTo>
                  <a:lnTo>
                    <a:pt x="309563" y="330994"/>
                  </a:lnTo>
                  <a:lnTo>
                    <a:pt x="323850" y="266700"/>
                  </a:lnTo>
                  <a:lnTo>
                    <a:pt x="335757" y="233363"/>
                  </a:lnTo>
                  <a:lnTo>
                    <a:pt x="347663" y="207169"/>
                  </a:lnTo>
                  <a:lnTo>
                    <a:pt x="352425" y="192882"/>
                  </a:lnTo>
                  <a:lnTo>
                    <a:pt x="352425" y="178594"/>
                  </a:lnTo>
                  <a:lnTo>
                    <a:pt x="347663" y="159544"/>
                  </a:lnTo>
                  <a:lnTo>
                    <a:pt x="335757" y="135732"/>
                  </a:lnTo>
                  <a:lnTo>
                    <a:pt x="319088" y="114300"/>
                  </a:lnTo>
                  <a:lnTo>
                    <a:pt x="280988" y="76200"/>
                  </a:lnTo>
                  <a:lnTo>
                    <a:pt x="207169" y="0"/>
                  </a:lnTo>
                  <a:lnTo>
                    <a:pt x="0" y="26194"/>
                  </a:lnTo>
                  <a:lnTo>
                    <a:pt x="40482" y="100013"/>
                  </a:lnTo>
                  <a:lnTo>
                    <a:pt x="57150" y="133350"/>
                  </a:lnTo>
                  <a:lnTo>
                    <a:pt x="71438" y="166688"/>
                  </a:lnTo>
                  <a:lnTo>
                    <a:pt x="80963" y="200025"/>
                  </a:lnTo>
                  <a:lnTo>
                    <a:pt x="90488" y="259557"/>
                  </a:lnTo>
                  <a:cubicBezTo>
                    <a:pt x="91282" y="286544"/>
                    <a:pt x="92075" y="313532"/>
                    <a:pt x="92869" y="340519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35">
              <a:extLst>
                <a:ext uri="{FF2B5EF4-FFF2-40B4-BE49-F238E27FC236}">
                  <a16:creationId xmlns:a16="http://schemas.microsoft.com/office/drawing/2014/main" id="{C6B62EBD-CA12-484B-B2AF-1D0FDDD73DA2}"/>
                </a:ext>
              </a:extLst>
            </p:cNvPr>
            <p:cNvSpPr/>
            <p:nvPr/>
          </p:nvSpPr>
          <p:spPr>
            <a:xfrm>
              <a:off x="4008438" y="3581401"/>
              <a:ext cx="2216150" cy="341312"/>
            </a:xfrm>
            <a:custGeom>
              <a:avLst/>
              <a:gdLst>
                <a:gd name="connsiteX0" fmla="*/ 1631156 w 2216944"/>
                <a:gd name="connsiteY0" fmla="*/ 23813 h 340519"/>
                <a:gd name="connsiteX1" fmla="*/ 1471612 w 2216944"/>
                <a:gd name="connsiteY1" fmla="*/ 33338 h 340519"/>
                <a:gd name="connsiteX2" fmla="*/ 1328737 w 2216944"/>
                <a:gd name="connsiteY2" fmla="*/ 47625 h 340519"/>
                <a:gd name="connsiteX3" fmla="*/ 1166812 w 2216944"/>
                <a:gd name="connsiteY3" fmla="*/ 61913 h 340519"/>
                <a:gd name="connsiteX4" fmla="*/ 997744 w 2216944"/>
                <a:gd name="connsiteY4" fmla="*/ 80963 h 340519"/>
                <a:gd name="connsiteX5" fmla="*/ 838200 w 2216944"/>
                <a:gd name="connsiteY5" fmla="*/ 100013 h 340519"/>
                <a:gd name="connsiteX6" fmla="*/ 619125 w 2216944"/>
                <a:gd name="connsiteY6" fmla="*/ 126206 h 340519"/>
                <a:gd name="connsiteX7" fmla="*/ 478631 w 2216944"/>
                <a:gd name="connsiteY7" fmla="*/ 145256 h 340519"/>
                <a:gd name="connsiteX8" fmla="*/ 392906 w 2216944"/>
                <a:gd name="connsiteY8" fmla="*/ 154781 h 340519"/>
                <a:gd name="connsiteX9" fmla="*/ 314325 w 2216944"/>
                <a:gd name="connsiteY9" fmla="*/ 164306 h 340519"/>
                <a:gd name="connsiteX10" fmla="*/ 209550 w 2216944"/>
                <a:gd name="connsiteY10" fmla="*/ 171450 h 340519"/>
                <a:gd name="connsiteX11" fmla="*/ 92869 w 2216944"/>
                <a:gd name="connsiteY11" fmla="*/ 178594 h 340519"/>
                <a:gd name="connsiteX12" fmla="*/ 2381 w 2216944"/>
                <a:gd name="connsiteY12" fmla="*/ 178594 h 340519"/>
                <a:gd name="connsiteX13" fmla="*/ 0 w 2216944"/>
                <a:gd name="connsiteY13" fmla="*/ 340519 h 340519"/>
                <a:gd name="connsiteX14" fmla="*/ 192881 w 2216944"/>
                <a:gd name="connsiteY14" fmla="*/ 319088 h 340519"/>
                <a:gd name="connsiteX15" fmla="*/ 423862 w 2216944"/>
                <a:gd name="connsiteY15" fmla="*/ 292894 h 340519"/>
                <a:gd name="connsiteX16" fmla="*/ 716756 w 2216944"/>
                <a:gd name="connsiteY16" fmla="*/ 261938 h 340519"/>
                <a:gd name="connsiteX17" fmla="*/ 1038225 w 2216944"/>
                <a:gd name="connsiteY17" fmla="*/ 230981 h 340519"/>
                <a:gd name="connsiteX18" fmla="*/ 1333500 w 2216944"/>
                <a:gd name="connsiteY18" fmla="*/ 202406 h 340519"/>
                <a:gd name="connsiteX19" fmla="*/ 1554956 w 2216944"/>
                <a:gd name="connsiteY19" fmla="*/ 183356 h 340519"/>
                <a:gd name="connsiteX20" fmla="*/ 1790700 w 2216944"/>
                <a:gd name="connsiteY20" fmla="*/ 164306 h 340519"/>
                <a:gd name="connsiteX21" fmla="*/ 1916906 w 2216944"/>
                <a:gd name="connsiteY21" fmla="*/ 157163 h 340519"/>
                <a:gd name="connsiteX22" fmla="*/ 1966912 w 2216944"/>
                <a:gd name="connsiteY22" fmla="*/ 157163 h 340519"/>
                <a:gd name="connsiteX23" fmla="*/ 2024062 w 2216944"/>
                <a:gd name="connsiteY23" fmla="*/ 161925 h 340519"/>
                <a:gd name="connsiteX24" fmla="*/ 2088356 w 2216944"/>
                <a:gd name="connsiteY24" fmla="*/ 169069 h 340519"/>
                <a:gd name="connsiteX25" fmla="*/ 2200275 w 2216944"/>
                <a:gd name="connsiteY25" fmla="*/ 190500 h 340519"/>
                <a:gd name="connsiteX26" fmla="*/ 2216944 w 2216944"/>
                <a:gd name="connsiteY26" fmla="*/ 40481 h 340519"/>
                <a:gd name="connsiteX27" fmla="*/ 2131219 w 2216944"/>
                <a:gd name="connsiteY27" fmla="*/ 16669 h 340519"/>
                <a:gd name="connsiteX28" fmla="*/ 2090737 w 2216944"/>
                <a:gd name="connsiteY28" fmla="*/ 9525 h 340519"/>
                <a:gd name="connsiteX29" fmla="*/ 2035969 w 2216944"/>
                <a:gd name="connsiteY29" fmla="*/ 2381 h 340519"/>
                <a:gd name="connsiteX30" fmla="*/ 1981200 w 2216944"/>
                <a:gd name="connsiteY30" fmla="*/ 0 h 340519"/>
                <a:gd name="connsiteX31" fmla="*/ 1895475 w 2216944"/>
                <a:gd name="connsiteY31" fmla="*/ 4763 h 340519"/>
                <a:gd name="connsiteX32" fmla="*/ 1631156 w 2216944"/>
                <a:gd name="connsiteY32" fmla="*/ 23813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216944" h="340519">
                  <a:moveTo>
                    <a:pt x="1631156" y="23813"/>
                  </a:moveTo>
                  <a:lnTo>
                    <a:pt x="1471612" y="33338"/>
                  </a:lnTo>
                  <a:lnTo>
                    <a:pt x="1328737" y="47625"/>
                  </a:lnTo>
                  <a:lnTo>
                    <a:pt x="1166812" y="61913"/>
                  </a:lnTo>
                  <a:lnTo>
                    <a:pt x="997744" y="80963"/>
                  </a:lnTo>
                  <a:lnTo>
                    <a:pt x="838200" y="100013"/>
                  </a:lnTo>
                  <a:lnTo>
                    <a:pt x="619125" y="126206"/>
                  </a:lnTo>
                  <a:lnTo>
                    <a:pt x="478631" y="145256"/>
                  </a:lnTo>
                  <a:lnTo>
                    <a:pt x="392906" y="154781"/>
                  </a:lnTo>
                  <a:lnTo>
                    <a:pt x="314325" y="164306"/>
                  </a:lnTo>
                  <a:lnTo>
                    <a:pt x="209550" y="171450"/>
                  </a:lnTo>
                  <a:lnTo>
                    <a:pt x="92869" y="178594"/>
                  </a:lnTo>
                  <a:lnTo>
                    <a:pt x="2381" y="178594"/>
                  </a:lnTo>
                  <a:cubicBezTo>
                    <a:pt x="1587" y="232569"/>
                    <a:pt x="794" y="286544"/>
                    <a:pt x="0" y="340519"/>
                  </a:cubicBezTo>
                  <a:lnTo>
                    <a:pt x="192881" y="319088"/>
                  </a:lnTo>
                  <a:lnTo>
                    <a:pt x="423862" y="292894"/>
                  </a:lnTo>
                  <a:lnTo>
                    <a:pt x="716756" y="261938"/>
                  </a:lnTo>
                  <a:lnTo>
                    <a:pt x="1038225" y="230981"/>
                  </a:lnTo>
                  <a:lnTo>
                    <a:pt x="1333500" y="202406"/>
                  </a:lnTo>
                  <a:lnTo>
                    <a:pt x="1554956" y="183356"/>
                  </a:lnTo>
                  <a:lnTo>
                    <a:pt x="1790700" y="164306"/>
                  </a:lnTo>
                  <a:lnTo>
                    <a:pt x="1916906" y="157163"/>
                  </a:lnTo>
                  <a:lnTo>
                    <a:pt x="1966912" y="157163"/>
                  </a:lnTo>
                  <a:lnTo>
                    <a:pt x="2024062" y="161925"/>
                  </a:lnTo>
                  <a:lnTo>
                    <a:pt x="2088356" y="169069"/>
                  </a:lnTo>
                  <a:lnTo>
                    <a:pt x="2200275" y="190500"/>
                  </a:lnTo>
                  <a:lnTo>
                    <a:pt x="2216944" y="40481"/>
                  </a:lnTo>
                  <a:lnTo>
                    <a:pt x="2131219" y="16669"/>
                  </a:lnTo>
                  <a:lnTo>
                    <a:pt x="2090737" y="9525"/>
                  </a:lnTo>
                  <a:lnTo>
                    <a:pt x="2035969" y="2381"/>
                  </a:lnTo>
                  <a:lnTo>
                    <a:pt x="1981200" y="0"/>
                  </a:lnTo>
                  <a:lnTo>
                    <a:pt x="1895475" y="4763"/>
                  </a:lnTo>
                  <a:lnTo>
                    <a:pt x="1631156" y="2381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36">
              <a:extLst>
                <a:ext uri="{FF2B5EF4-FFF2-40B4-BE49-F238E27FC236}">
                  <a16:creationId xmlns:a16="http://schemas.microsoft.com/office/drawing/2014/main" id="{6C9F09CA-8961-4CA1-92FE-F707B6B9B542}"/>
                </a:ext>
              </a:extLst>
            </p:cNvPr>
            <p:cNvSpPr/>
            <p:nvPr/>
          </p:nvSpPr>
          <p:spPr>
            <a:xfrm>
              <a:off x="3951288" y="4029075"/>
              <a:ext cx="2257425" cy="366712"/>
            </a:xfrm>
            <a:custGeom>
              <a:avLst/>
              <a:gdLst>
                <a:gd name="connsiteX0" fmla="*/ 1569244 w 2257425"/>
                <a:gd name="connsiteY0" fmla="*/ 45244 h 366713"/>
                <a:gd name="connsiteX1" fmla="*/ 1933575 w 2257425"/>
                <a:gd name="connsiteY1" fmla="*/ 4763 h 366713"/>
                <a:gd name="connsiteX2" fmla="*/ 1995487 w 2257425"/>
                <a:gd name="connsiteY2" fmla="*/ 0 h 366713"/>
                <a:gd name="connsiteX3" fmla="*/ 2052637 w 2257425"/>
                <a:gd name="connsiteY3" fmla="*/ 2381 h 366713"/>
                <a:gd name="connsiteX4" fmla="*/ 2128837 w 2257425"/>
                <a:gd name="connsiteY4" fmla="*/ 11906 h 366713"/>
                <a:gd name="connsiteX5" fmla="*/ 2257425 w 2257425"/>
                <a:gd name="connsiteY5" fmla="*/ 38100 h 366713"/>
                <a:gd name="connsiteX6" fmla="*/ 2224087 w 2257425"/>
                <a:gd name="connsiteY6" fmla="*/ 192881 h 366713"/>
                <a:gd name="connsiteX7" fmla="*/ 2112169 w 2257425"/>
                <a:gd name="connsiteY7" fmla="*/ 166688 h 366713"/>
                <a:gd name="connsiteX8" fmla="*/ 2059781 w 2257425"/>
                <a:gd name="connsiteY8" fmla="*/ 157163 h 366713"/>
                <a:gd name="connsiteX9" fmla="*/ 2035969 w 2257425"/>
                <a:gd name="connsiteY9" fmla="*/ 157163 h 366713"/>
                <a:gd name="connsiteX10" fmla="*/ 1981200 w 2257425"/>
                <a:gd name="connsiteY10" fmla="*/ 157163 h 366713"/>
                <a:gd name="connsiteX11" fmla="*/ 1804987 w 2257425"/>
                <a:gd name="connsiteY11" fmla="*/ 173831 h 366713"/>
                <a:gd name="connsiteX12" fmla="*/ 1457325 w 2257425"/>
                <a:gd name="connsiteY12" fmla="*/ 207169 h 366713"/>
                <a:gd name="connsiteX13" fmla="*/ 1181100 w 2257425"/>
                <a:gd name="connsiteY13" fmla="*/ 235744 h 366713"/>
                <a:gd name="connsiteX14" fmla="*/ 754856 w 2257425"/>
                <a:gd name="connsiteY14" fmla="*/ 280988 h 366713"/>
                <a:gd name="connsiteX15" fmla="*/ 400050 w 2257425"/>
                <a:gd name="connsiteY15" fmla="*/ 321469 h 366713"/>
                <a:gd name="connsiteX16" fmla="*/ 152400 w 2257425"/>
                <a:gd name="connsiteY16" fmla="*/ 350044 h 366713"/>
                <a:gd name="connsiteX17" fmla="*/ 0 w 2257425"/>
                <a:gd name="connsiteY17" fmla="*/ 366713 h 366713"/>
                <a:gd name="connsiteX18" fmla="*/ 4762 w 2257425"/>
                <a:gd name="connsiteY18" fmla="*/ 211931 h 366713"/>
                <a:gd name="connsiteX19" fmla="*/ 276225 w 2257425"/>
                <a:gd name="connsiteY19" fmla="*/ 183356 h 366713"/>
                <a:gd name="connsiteX20" fmla="*/ 566737 w 2257425"/>
                <a:gd name="connsiteY20" fmla="*/ 152400 h 366713"/>
                <a:gd name="connsiteX21" fmla="*/ 881062 w 2257425"/>
                <a:gd name="connsiteY21" fmla="*/ 116681 h 366713"/>
                <a:gd name="connsiteX22" fmla="*/ 1173956 w 2257425"/>
                <a:gd name="connsiteY22" fmla="*/ 85725 h 366713"/>
                <a:gd name="connsiteX23" fmla="*/ 1569244 w 2257425"/>
                <a:gd name="connsiteY23" fmla="*/ 45244 h 366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257425" h="366713">
                  <a:moveTo>
                    <a:pt x="1569244" y="45244"/>
                  </a:moveTo>
                  <a:lnTo>
                    <a:pt x="1933575" y="4763"/>
                  </a:lnTo>
                  <a:lnTo>
                    <a:pt x="1995487" y="0"/>
                  </a:lnTo>
                  <a:lnTo>
                    <a:pt x="2052637" y="2381"/>
                  </a:lnTo>
                  <a:lnTo>
                    <a:pt x="2128837" y="11906"/>
                  </a:lnTo>
                  <a:lnTo>
                    <a:pt x="2257425" y="38100"/>
                  </a:lnTo>
                  <a:lnTo>
                    <a:pt x="2224087" y="192881"/>
                  </a:lnTo>
                  <a:lnTo>
                    <a:pt x="2112169" y="166688"/>
                  </a:lnTo>
                  <a:lnTo>
                    <a:pt x="2059781" y="157163"/>
                  </a:lnTo>
                  <a:lnTo>
                    <a:pt x="2035969" y="157163"/>
                  </a:lnTo>
                  <a:lnTo>
                    <a:pt x="1981200" y="157163"/>
                  </a:lnTo>
                  <a:lnTo>
                    <a:pt x="1804987" y="173831"/>
                  </a:lnTo>
                  <a:lnTo>
                    <a:pt x="1457325" y="207169"/>
                  </a:lnTo>
                  <a:lnTo>
                    <a:pt x="1181100" y="235744"/>
                  </a:lnTo>
                  <a:lnTo>
                    <a:pt x="754856" y="280988"/>
                  </a:lnTo>
                  <a:lnTo>
                    <a:pt x="400050" y="321469"/>
                  </a:lnTo>
                  <a:lnTo>
                    <a:pt x="152400" y="350044"/>
                  </a:lnTo>
                  <a:lnTo>
                    <a:pt x="0" y="366713"/>
                  </a:lnTo>
                  <a:lnTo>
                    <a:pt x="4762" y="211931"/>
                  </a:lnTo>
                  <a:lnTo>
                    <a:pt x="276225" y="183356"/>
                  </a:lnTo>
                  <a:lnTo>
                    <a:pt x="566737" y="152400"/>
                  </a:lnTo>
                  <a:lnTo>
                    <a:pt x="881062" y="116681"/>
                  </a:lnTo>
                  <a:lnTo>
                    <a:pt x="1173956" y="85725"/>
                  </a:lnTo>
                  <a:lnTo>
                    <a:pt x="1569244" y="4524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37">
              <a:extLst>
                <a:ext uri="{FF2B5EF4-FFF2-40B4-BE49-F238E27FC236}">
                  <a16:creationId xmlns:a16="http://schemas.microsoft.com/office/drawing/2014/main" id="{2BDB9F74-01E1-4851-AB54-3BE6DD6BF6BC}"/>
                </a:ext>
              </a:extLst>
            </p:cNvPr>
            <p:cNvSpPr/>
            <p:nvPr/>
          </p:nvSpPr>
          <p:spPr>
            <a:xfrm>
              <a:off x="2833688" y="4584700"/>
              <a:ext cx="4524375" cy="582612"/>
            </a:xfrm>
            <a:custGeom>
              <a:avLst/>
              <a:gdLst>
                <a:gd name="connsiteX0" fmla="*/ 2717597 w 4524451"/>
                <a:gd name="connsiteY0" fmla="*/ 102413 h 581559"/>
                <a:gd name="connsiteX1" fmla="*/ 2212848 w 4524451"/>
                <a:gd name="connsiteY1" fmla="*/ 135331 h 581559"/>
                <a:gd name="connsiteX2" fmla="*/ 1858061 w 4524451"/>
                <a:gd name="connsiteY2" fmla="*/ 160935 h 581559"/>
                <a:gd name="connsiteX3" fmla="*/ 1466697 w 4524451"/>
                <a:gd name="connsiteY3" fmla="*/ 197511 h 581559"/>
                <a:gd name="connsiteX4" fmla="*/ 1196035 w 4524451"/>
                <a:gd name="connsiteY4" fmla="*/ 223114 h 581559"/>
                <a:gd name="connsiteX5" fmla="*/ 662025 w 4524451"/>
                <a:gd name="connsiteY5" fmla="*/ 277978 h 581559"/>
                <a:gd name="connsiteX6" fmla="*/ 555955 w 4524451"/>
                <a:gd name="connsiteY6" fmla="*/ 288951 h 581559"/>
                <a:gd name="connsiteX7" fmla="*/ 486461 w 4524451"/>
                <a:gd name="connsiteY7" fmla="*/ 292608 h 581559"/>
                <a:gd name="connsiteX8" fmla="*/ 442569 w 4524451"/>
                <a:gd name="connsiteY8" fmla="*/ 292608 h 581559"/>
                <a:gd name="connsiteX9" fmla="*/ 391363 w 4524451"/>
                <a:gd name="connsiteY9" fmla="*/ 288951 h 581559"/>
                <a:gd name="connsiteX10" fmla="*/ 336499 w 4524451"/>
                <a:gd name="connsiteY10" fmla="*/ 277978 h 581559"/>
                <a:gd name="connsiteX11" fmla="*/ 277977 w 4524451"/>
                <a:gd name="connsiteY11" fmla="*/ 263347 h 581559"/>
                <a:gd name="connsiteX12" fmla="*/ 223113 w 4524451"/>
                <a:gd name="connsiteY12" fmla="*/ 245059 h 581559"/>
                <a:gd name="connsiteX13" fmla="*/ 175565 w 4524451"/>
                <a:gd name="connsiteY13" fmla="*/ 223114 h 581559"/>
                <a:gd name="connsiteX14" fmla="*/ 128016 w 4524451"/>
                <a:gd name="connsiteY14" fmla="*/ 193853 h 581559"/>
                <a:gd name="connsiteX15" fmla="*/ 87782 w 4524451"/>
                <a:gd name="connsiteY15" fmla="*/ 164592 h 581559"/>
                <a:gd name="connsiteX16" fmla="*/ 47549 w 4524451"/>
                <a:gd name="connsiteY16" fmla="*/ 142647 h 581559"/>
                <a:gd name="connsiteX17" fmla="*/ 21945 w 4524451"/>
                <a:gd name="connsiteY17" fmla="*/ 135331 h 581559"/>
                <a:gd name="connsiteX18" fmla="*/ 7315 w 4524451"/>
                <a:gd name="connsiteY18" fmla="*/ 138989 h 581559"/>
                <a:gd name="connsiteX19" fmla="*/ 0 w 4524451"/>
                <a:gd name="connsiteY19" fmla="*/ 149962 h 581559"/>
                <a:gd name="connsiteX20" fmla="*/ 0 w 4524451"/>
                <a:gd name="connsiteY20" fmla="*/ 164592 h 581559"/>
                <a:gd name="connsiteX21" fmla="*/ 7315 w 4524451"/>
                <a:gd name="connsiteY21" fmla="*/ 193853 h 581559"/>
                <a:gd name="connsiteX22" fmla="*/ 32918 w 4524451"/>
                <a:gd name="connsiteY22" fmla="*/ 241402 h 581559"/>
                <a:gd name="connsiteX23" fmla="*/ 80467 w 4524451"/>
                <a:gd name="connsiteY23" fmla="*/ 318211 h 581559"/>
                <a:gd name="connsiteX24" fmla="*/ 179222 w 4524451"/>
                <a:gd name="connsiteY24" fmla="*/ 427939 h 581559"/>
                <a:gd name="connsiteX25" fmla="*/ 234086 w 4524451"/>
                <a:gd name="connsiteY25" fmla="*/ 482803 h 581559"/>
                <a:gd name="connsiteX26" fmla="*/ 292608 w 4524451"/>
                <a:gd name="connsiteY26" fmla="*/ 534010 h 581559"/>
                <a:gd name="connsiteX27" fmla="*/ 325526 w 4524451"/>
                <a:gd name="connsiteY27" fmla="*/ 559613 h 581559"/>
                <a:gd name="connsiteX28" fmla="*/ 358445 w 4524451"/>
                <a:gd name="connsiteY28" fmla="*/ 574243 h 581559"/>
                <a:gd name="connsiteX29" fmla="*/ 395021 w 4524451"/>
                <a:gd name="connsiteY29" fmla="*/ 581559 h 581559"/>
                <a:gd name="connsiteX30" fmla="*/ 435254 w 4524451"/>
                <a:gd name="connsiteY30" fmla="*/ 577901 h 581559"/>
                <a:gd name="connsiteX31" fmla="*/ 486461 w 4524451"/>
                <a:gd name="connsiteY31" fmla="*/ 563271 h 581559"/>
                <a:gd name="connsiteX32" fmla="*/ 559613 w 4524451"/>
                <a:gd name="connsiteY32" fmla="*/ 537667 h 581559"/>
                <a:gd name="connsiteX33" fmla="*/ 632765 w 4524451"/>
                <a:gd name="connsiteY33" fmla="*/ 512064 h 581559"/>
                <a:gd name="connsiteX34" fmla="*/ 731520 w 4524451"/>
                <a:gd name="connsiteY34" fmla="*/ 490119 h 581559"/>
                <a:gd name="connsiteX35" fmla="*/ 841248 w 4524451"/>
                <a:gd name="connsiteY35" fmla="*/ 468173 h 581559"/>
                <a:gd name="connsiteX36" fmla="*/ 954633 w 4524451"/>
                <a:gd name="connsiteY36" fmla="*/ 449885 h 581559"/>
                <a:gd name="connsiteX37" fmla="*/ 1177747 w 4524451"/>
                <a:gd name="connsiteY37" fmla="*/ 420624 h 581559"/>
                <a:gd name="connsiteX38" fmla="*/ 1397203 w 4524451"/>
                <a:gd name="connsiteY38" fmla="*/ 391363 h 581559"/>
                <a:gd name="connsiteX39" fmla="*/ 1660550 w 4524451"/>
                <a:gd name="connsiteY39" fmla="*/ 365760 h 581559"/>
                <a:gd name="connsiteX40" fmla="*/ 1872691 w 4524451"/>
                <a:gd name="connsiteY40" fmla="*/ 343815 h 581559"/>
                <a:gd name="connsiteX41" fmla="*/ 2099462 w 4524451"/>
                <a:gd name="connsiteY41" fmla="*/ 325527 h 581559"/>
                <a:gd name="connsiteX42" fmla="*/ 2344521 w 4524451"/>
                <a:gd name="connsiteY42" fmla="*/ 307239 h 581559"/>
                <a:gd name="connsiteX43" fmla="*/ 2670048 w 4524451"/>
                <a:gd name="connsiteY43" fmla="*/ 285293 h 581559"/>
                <a:gd name="connsiteX44" fmla="*/ 2904134 w 4524451"/>
                <a:gd name="connsiteY44" fmla="*/ 270663 h 581559"/>
                <a:gd name="connsiteX45" fmla="*/ 2958998 w 4524451"/>
                <a:gd name="connsiteY45" fmla="*/ 267005 h 581559"/>
                <a:gd name="connsiteX46" fmla="*/ 3156509 w 4524451"/>
                <a:gd name="connsiteY46" fmla="*/ 245059 h 581559"/>
                <a:gd name="connsiteX47" fmla="*/ 3361334 w 4524451"/>
                <a:gd name="connsiteY47" fmla="*/ 237744 h 581559"/>
                <a:gd name="connsiteX48" fmla="*/ 3540557 w 4524451"/>
                <a:gd name="connsiteY48" fmla="*/ 234087 h 581559"/>
                <a:gd name="connsiteX49" fmla="*/ 3664915 w 4524451"/>
                <a:gd name="connsiteY49" fmla="*/ 234087 h 581559"/>
                <a:gd name="connsiteX50" fmla="*/ 3917289 w 4524451"/>
                <a:gd name="connsiteY50" fmla="*/ 241402 h 581559"/>
                <a:gd name="connsiteX51" fmla="*/ 4136745 w 4524451"/>
                <a:gd name="connsiteY51" fmla="*/ 248717 h 581559"/>
                <a:gd name="connsiteX52" fmla="*/ 4231843 w 4524451"/>
                <a:gd name="connsiteY52" fmla="*/ 256032 h 581559"/>
                <a:gd name="connsiteX53" fmla="*/ 4312310 w 4524451"/>
                <a:gd name="connsiteY53" fmla="*/ 267005 h 581559"/>
                <a:gd name="connsiteX54" fmla="*/ 4381805 w 4524451"/>
                <a:gd name="connsiteY54" fmla="*/ 274320 h 581559"/>
                <a:gd name="connsiteX55" fmla="*/ 4440326 w 4524451"/>
                <a:gd name="connsiteY55" fmla="*/ 274320 h 581559"/>
                <a:gd name="connsiteX56" fmla="*/ 4476902 w 4524451"/>
                <a:gd name="connsiteY56" fmla="*/ 267005 h 581559"/>
                <a:gd name="connsiteX57" fmla="*/ 4498848 w 4524451"/>
                <a:gd name="connsiteY57" fmla="*/ 259690 h 581559"/>
                <a:gd name="connsiteX58" fmla="*/ 4513478 w 4524451"/>
                <a:gd name="connsiteY58" fmla="*/ 248717 h 581559"/>
                <a:gd name="connsiteX59" fmla="*/ 4520793 w 4524451"/>
                <a:gd name="connsiteY59" fmla="*/ 241402 h 581559"/>
                <a:gd name="connsiteX60" fmla="*/ 4524451 w 4524451"/>
                <a:gd name="connsiteY60" fmla="*/ 223114 h 581559"/>
                <a:gd name="connsiteX61" fmla="*/ 4520793 w 4524451"/>
                <a:gd name="connsiteY61" fmla="*/ 208483 h 581559"/>
                <a:gd name="connsiteX62" fmla="*/ 4506163 w 4524451"/>
                <a:gd name="connsiteY62" fmla="*/ 175565 h 581559"/>
                <a:gd name="connsiteX63" fmla="*/ 4476902 w 4524451"/>
                <a:gd name="connsiteY63" fmla="*/ 135331 h 581559"/>
                <a:gd name="connsiteX64" fmla="*/ 4458614 w 4524451"/>
                <a:gd name="connsiteY64" fmla="*/ 117043 h 581559"/>
                <a:gd name="connsiteX65" fmla="*/ 4433011 w 4524451"/>
                <a:gd name="connsiteY65" fmla="*/ 98755 h 581559"/>
                <a:gd name="connsiteX66" fmla="*/ 4400093 w 4524451"/>
                <a:gd name="connsiteY66" fmla="*/ 80467 h 581559"/>
                <a:gd name="connsiteX67" fmla="*/ 4359859 w 4524451"/>
                <a:gd name="connsiteY67" fmla="*/ 58522 h 581559"/>
                <a:gd name="connsiteX68" fmla="*/ 4304995 w 4524451"/>
                <a:gd name="connsiteY68" fmla="*/ 36576 h 581559"/>
                <a:gd name="connsiteX69" fmla="*/ 4239158 w 4524451"/>
                <a:gd name="connsiteY69" fmla="*/ 18288 h 581559"/>
                <a:gd name="connsiteX70" fmla="*/ 4180637 w 4524451"/>
                <a:gd name="connsiteY70" fmla="*/ 3658 h 581559"/>
                <a:gd name="connsiteX71" fmla="*/ 4140403 w 4524451"/>
                <a:gd name="connsiteY71" fmla="*/ 0 h 581559"/>
                <a:gd name="connsiteX72" fmla="*/ 4103827 w 4524451"/>
                <a:gd name="connsiteY72" fmla="*/ 3658 h 581559"/>
                <a:gd name="connsiteX73" fmla="*/ 4052621 w 4524451"/>
                <a:gd name="connsiteY73" fmla="*/ 10973 h 581559"/>
                <a:gd name="connsiteX74" fmla="*/ 3975811 w 4524451"/>
                <a:gd name="connsiteY74" fmla="*/ 21946 h 581559"/>
                <a:gd name="connsiteX75" fmla="*/ 3873398 w 4524451"/>
                <a:gd name="connsiteY75" fmla="*/ 25603 h 581559"/>
                <a:gd name="connsiteX76" fmla="*/ 3642969 w 4524451"/>
                <a:gd name="connsiteY76" fmla="*/ 40234 h 581559"/>
                <a:gd name="connsiteX77" fmla="*/ 3346704 w 4524451"/>
                <a:gd name="connsiteY77" fmla="*/ 54864 h 581559"/>
                <a:gd name="connsiteX78" fmla="*/ 3174797 w 4524451"/>
                <a:gd name="connsiteY78" fmla="*/ 69495 h 581559"/>
                <a:gd name="connsiteX79" fmla="*/ 2944368 w 4524451"/>
                <a:gd name="connsiteY79" fmla="*/ 91440 h 581559"/>
                <a:gd name="connsiteX80" fmla="*/ 2717597 w 4524451"/>
                <a:gd name="connsiteY80" fmla="*/ 102413 h 58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4524451" h="581559">
                  <a:moveTo>
                    <a:pt x="2717597" y="102413"/>
                  </a:moveTo>
                  <a:lnTo>
                    <a:pt x="2212848" y="135331"/>
                  </a:lnTo>
                  <a:lnTo>
                    <a:pt x="1858061" y="160935"/>
                  </a:lnTo>
                  <a:lnTo>
                    <a:pt x="1466697" y="197511"/>
                  </a:lnTo>
                  <a:lnTo>
                    <a:pt x="1196035" y="223114"/>
                  </a:lnTo>
                  <a:lnTo>
                    <a:pt x="662025" y="277978"/>
                  </a:lnTo>
                  <a:lnTo>
                    <a:pt x="555955" y="288951"/>
                  </a:lnTo>
                  <a:lnTo>
                    <a:pt x="486461" y="292608"/>
                  </a:lnTo>
                  <a:lnTo>
                    <a:pt x="442569" y="292608"/>
                  </a:lnTo>
                  <a:lnTo>
                    <a:pt x="391363" y="288951"/>
                  </a:lnTo>
                  <a:lnTo>
                    <a:pt x="336499" y="277978"/>
                  </a:lnTo>
                  <a:lnTo>
                    <a:pt x="277977" y="263347"/>
                  </a:lnTo>
                  <a:lnTo>
                    <a:pt x="223113" y="245059"/>
                  </a:lnTo>
                  <a:lnTo>
                    <a:pt x="175565" y="223114"/>
                  </a:lnTo>
                  <a:lnTo>
                    <a:pt x="128016" y="193853"/>
                  </a:lnTo>
                  <a:lnTo>
                    <a:pt x="87782" y="164592"/>
                  </a:lnTo>
                  <a:lnTo>
                    <a:pt x="47549" y="142647"/>
                  </a:lnTo>
                  <a:lnTo>
                    <a:pt x="21945" y="135331"/>
                  </a:lnTo>
                  <a:lnTo>
                    <a:pt x="7315" y="138989"/>
                  </a:lnTo>
                  <a:lnTo>
                    <a:pt x="0" y="149962"/>
                  </a:lnTo>
                  <a:lnTo>
                    <a:pt x="0" y="164592"/>
                  </a:lnTo>
                  <a:lnTo>
                    <a:pt x="7315" y="193853"/>
                  </a:lnTo>
                  <a:lnTo>
                    <a:pt x="32918" y="241402"/>
                  </a:lnTo>
                  <a:lnTo>
                    <a:pt x="80467" y="318211"/>
                  </a:lnTo>
                  <a:lnTo>
                    <a:pt x="179222" y="427939"/>
                  </a:lnTo>
                  <a:lnTo>
                    <a:pt x="234086" y="482803"/>
                  </a:lnTo>
                  <a:lnTo>
                    <a:pt x="292608" y="534010"/>
                  </a:lnTo>
                  <a:lnTo>
                    <a:pt x="325526" y="559613"/>
                  </a:lnTo>
                  <a:lnTo>
                    <a:pt x="358445" y="574243"/>
                  </a:lnTo>
                  <a:lnTo>
                    <a:pt x="395021" y="581559"/>
                  </a:lnTo>
                  <a:lnTo>
                    <a:pt x="435254" y="577901"/>
                  </a:lnTo>
                  <a:lnTo>
                    <a:pt x="486461" y="563271"/>
                  </a:lnTo>
                  <a:lnTo>
                    <a:pt x="559613" y="537667"/>
                  </a:lnTo>
                  <a:lnTo>
                    <a:pt x="632765" y="512064"/>
                  </a:lnTo>
                  <a:lnTo>
                    <a:pt x="731520" y="490119"/>
                  </a:lnTo>
                  <a:lnTo>
                    <a:pt x="841248" y="468173"/>
                  </a:lnTo>
                  <a:lnTo>
                    <a:pt x="954633" y="449885"/>
                  </a:lnTo>
                  <a:lnTo>
                    <a:pt x="1177747" y="420624"/>
                  </a:lnTo>
                  <a:lnTo>
                    <a:pt x="1397203" y="391363"/>
                  </a:lnTo>
                  <a:lnTo>
                    <a:pt x="1660550" y="365760"/>
                  </a:lnTo>
                  <a:lnTo>
                    <a:pt x="1872691" y="343815"/>
                  </a:lnTo>
                  <a:lnTo>
                    <a:pt x="2099462" y="325527"/>
                  </a:lnTo>
                  <a:lnTo>
                    <a:pt x="2344521" y="307239"/>
                  </a:lnTo>
                  <a:lnTo>
                    <a:pt x="2670048" y="285293"/>
                  </a:lnTo>
                  <a:lnTo>
                    <a:pt x="2904134" y="270663"/>
                  </a:lnTo>
                  <a:lnTo>
                    <a:pt x="2958998" y="267005"/>
                  </a:lnTo>
                  <a:lnTo>
                    <a:pt x="3156509" y="245059"/>
                  </a:lnTo>
                  <a:lnTo>
                    <a:pt x="3361334" y="237744"/>
                  </a:lnTo>
                  <a:lnTo>
                    <a:pt x="3540557" y="234087"/>
                  </a:lnTo>
                  <a:lnTo>
                    <a:pt x="3664915" y="234087"/>
                  </a:lnTo>
                  <a:lnTo>
                    <a:pt x="3917289" y="241402"/>
                  </a:lnTo>
                  <a:lnTo>
                    <a:pt x="4136745" y="248717"/>
                  </a:lnTo>
                  <a:lnTo>
                    <a:pt x="4231843" y="256032"/>
                  </a:lnTo>
                  <a:lnTo>
                    <a:pt x="4312310" y="267005"/>
                  </a:lnTo>
                  <a:lnTo>
                    <a:pt x="4381805" y="274320"/>
                  </a:lnTo>
                  <a:lnTo>
                    <a:pt x="4440326" y="274320"/>
                  </a:lnTo>
                  <a:lnTo>
                    <a:pt x="4476902" y="267005"/>
                  </a:lnTo>
                  <a:lnTo>
                    <a:pt x="4498848" y="259690"/>
                  </a:lnTo>
                  <a:lnTo>
                    <a:pt x="4513478" y="248717"/>
                  </a:lnTo>
                  <a:lnTo>
                    <a:pt x="4520793" y="241402"/>
                  </a:lnTo>
                  <a:lnTo>
                    <a:pt x="4524451" y="223114"/>
                  </a:lnTo>
                  <a:lnTo>
                    <a:pt x="4520793" y="208483"/>
                  </a:lnTo>
                  <a:lnTo>
                    <a:pt x="4506163" y="175565"/>
                  </a:lnTo>
                  <a:lnTo>
                    <a:pt x="4476902" y="135331"/>
                  </a:lnTo>
                  <a:lnTo>
                    <a:pt x="4458614" y="117043"/>
                  </a:lnTo>
                  <a:lnTo>
                    <a:pt x="4433011" y="98755"/>
                  </a:lnTo>
                  <a:lnTo>
                    <a:pt x="4400093" y="80467"/>
                  </a:lnTo>
                  <a:lnTo>
                    <a:pt x="4359859" y="58522"/>
                  </a:lnTo>
                  <a:lnTo>
                    <a:pt x="4304995" y="36576"/>
                  </a:lnTo>
                  <a:lnTo>
                    <a:pt x="4239158" y="18288"/>
                  </a:lnTo>
                  <a:lnTo>
                    <a:pt x="4180637" y="3658"/>
                  </a:lnTo>
                  <a:lnTo>
                    <a:pt x="4140403" y="0"/>
                  </a:lnTo>
                  <a:lnTo>
                    <a:pt x="4103827" y="3658"/>
                  </a:lnTo>
                  <a:lnTo>
                    <a:pt x="4052621" y="10973"/>
                  </a:lnTo>
                  <a:lnTo>
                    <a:pt x="3975811" y="21946"/>
                  </a:lnTo>
                  <a:lnTo>
                    <a:pt x="3873398" y="25603"/>
                  </a:lnTo>
                  <a:lnTo>
                    <a:pt x="3642969" y="40234"/>
                  </a:lnTo>
                  <a:lnTo>
                    <a:pt x="3346704" y="54864"/>
                  </a:lnTo>
                  <a:lnTo>
                    <a:pt x="3174797" y="69495"/>
                  </a:lnTo>
                  <a:lnTo>
                    <a:pt x="2944368" y="91440"/>
                  </a:lnTo>
                  <a:lnTo>
                    <a:pt x="2717597" y="1024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38">
              <a:extLst>
                <a:ext uri="{FF2B5EF4-FFF2-40B4-BE49-F238E27FC236}">
                  <a16:creationId xmlns:a16="http://schemas.microsoft.com/office/drawing/2014/main" id="{E8C83CCF-7090-42C8-8D01-66D8110E1CF1}"/>
                </a:ext>
              </a:extLst>
            </p:cNvPr>
            <p:cNvSpPr/>
            <p:nvPr/>
          </p:nvSpPr>
          <p:spPr>
            <a:xfrm>
              <a:off x="5610225" y="4318000"/>
              <a:ext cx="450850" cy="1997075"/>
            </a:xfrm>
            <a:custGeom>
              <a:avLst/>
              <a:gdLst>
                <a:gd name="connsiteX0" fmla="*/ 158567 w 451915"/>
                <a:gd name="connsiteY0" fmla="*/ 951399 h 1997937"/>
                <a:gd name="connsiteX1" fmla="*/ 158567 w 451915"/>
                <a:gd name="connsiteY1" fmla="*/ 676550 h 1997937"/>
                <a:gd name="connsiteX2" fmla="*/ 158567 w 451915"/>
                <a:gd name="connsiteY2" fmla="*/ 528555 h 1997937"/>
                <a:gd name="connsiteX3" fmla="*/ 158567 w 451915"/>
                <a:gd name="connsiteY3" fmla="*/ 309204 h 1997937"/>
                <a:gd name="connsiteX4" fmla="*/ 155924 w 451915"/>
                <a:gd name="connsiteY4" fmla="*/ 256349 h 1997937"/>
                <a:gd name="connsiteX5" fmla="*/ 153281 w 451915"/>
                <a:gd name="connsiteY5" fmla="*/ 224636 h 1997937"/>
                <a:gd name="connsiteX6" fmla="*/ 147996 w 451915"/>
                <a:gd name="connsiteY6" fmla="*/ 200851 h 1997937"/>
                <a:gd name="connsiteX7" fmla="*/ 140068 w 451915"/>
                <a:gd name="connsiteY7" fmla="*/ 177066 h 1997937"/>
                <a:gd name="connsiteX8" fmla="*/ 129496 w 451915"/>
                <a:gd name="connsiteY8" fmla="*/ 155923 h 1997937"/>
                <a:gd name="connsiteX9" fmla="*/ 113640 w 451915"/>
                <a:gd name="connsiteY9" fmla="*/ 134781 h 1997937"/>
                <a:gd name="connsiteX10" fmla="*/ 89855 w 451915"/>
                <a:gd name="connsiteY10" fmla="*/ 113639 h 1997937"/>
                <a:gd name="connsiteX11" fmla="*/ 58142 w 451915"/>
                <a:gd name="connsiteY11" fmla="*/ 95140 h 1997937"/>
                <a:gd name="connsiteX12" fmla="*/ 36999 w 451915"/>
                <a:gd name="connsiteY12" fmla="*/ 81926 h 1997937"/>
                <a:gd name="connsiteX13" fmla="*/ 15857 w 451915"/>
                <a:gd name="connsiteY13" fmla="*/ 63426 h 1997937"/>
                <a:gd name="connsiteX14" fmla="*/ 5286 w 451915"/>
                <a:gd name="connsiteY14" fmla="*/ 47570 h 1997937"/>
                <a:gd name="connsiteX15" fmla="*/ 0 w 451915"/>
                <a:gd name="connsiteY15" fmla="*/ 34356 h 1997937"/>
                <a:gd name="connsiteX16" fmla="*/ 0 w 451915"/>
                <a:gd name="connsiteY16" fmla="*/ 21142 h 1997937"/>
                <a:gd name="connsiteX17" fmla="*/ 2643 w 451915"/>
                <a:gd name="connsiteY17" fmla="*/ 10571 h 1997937"/>
                <a:gd name="connsiteX18" fmla="*/ 23785 w 451915"/>
                <a:gd name="connsiteY18" fmla="*/ 2642 h 1997937"/>
                <a:gd name="connsiteX19" fmla="*/ 55499 w 451915"/>
                <a:gd name="connsiteY19" fmla="*/ 0 h 1997937"/>
                <a:gd name="connsiteX20" fmla="*/ 124211 w 451915"/>
                <a:gd name="connsiteY20" fmla="*/ 7928 h 1997937"/>
                <a:gd name="connsiteX21" fmla="*/ 216708 w 451915"/>
                <a:gd name="connsiteY21" fmla="*/ 26427 h 1997937"/>
                <a:gd name="connsiteX22" fmla="*/ 303920 w 451915"/>
                <a:gd name="connsiteY22" fmla="*/ 52855 h 1997937"/>
                <a:gd name="connsiteX23" fmla="*/ 364703 w 451915"/>
                <a:gd name="connsiteY23" fmla="*/ 81926 h 1997937"/>
                <a:gd name="connsiteX24" fmla="*/ 406988 w 451915"/>
                <a:gd name="connsiteY24" fmla="*/ 108353 h 1997937"/>
                <a:gd name="connsiteX25" fmla="*/ 422844 w 451915"/>
                <a:gd name="connsiteY25" fmla="*/ 121567 h 1997937"/>
                <a:gd name="connsiteX26" fmla="*/ 441344 w 451915"/>
                <a:gd name="connsiteY26" fmla="*/ 142710 h 1997937"/>
                <a:gd name="connsiteX27" fmla="*/ 449272 w 451915"/>
                <a:gd name="connsiteY27" fmla="*/ 161209 h 1997937"/>
                <a:gd name="connsiteX28" fmla="*/ 451915 w 451915"/>
                <a:gd name="connsiteY28" fmla="*/ 174423 h 1997937"/>
                <a:gd name="connsiteX29" fmla="*/ 451915 w 451915"/>
                <a:gd name="connsiteY29" fmla="*/ 190279 h 1997937"/>
                <a:gd name="connsiteX30" fmla="*/ 443987 w 451915"/>
                <a:gd name="connsiteY30" fmla="*/ 224636 h 1997937"/>
                <a:gd name="connsiteX31" fmla="*/ 433416 w 451915"/>
                <a:gd name="connsiteY31" fmla="*/ 269563 h 1997937"/>
                <a:gd name="connsiteX32" fmla="*/ 425487 w 451915"/>
                <a:gd name="connsiteY32" fmla="*/ 348846 h 1997937"/>
                <a:gd name="connsiteX33" fmla="*/ 404345 w 451915"/>
                <a:gd name="connsiteY33" fmla="*/ 502127 h 1997937"/>
                <a:gd name="connsiteX34" fmla="*/ 404345 w 451915"/>
                <a:gd name="connsiteY34" fmla="*/ 766404 h 1997937"/>
                <a:gd name="connsiteX35" fmla="*/ 409631 w 451915"/>
                <a:gd name="connsiteY35" fmla="*/ 1067681 h 1997937"/>
                <a:gd name="connsiteX36" fmla="*/ 414916 w 451915"/>
                <a:gd name="connsiteY36" fmla="*/ 1194534 h 1997937"/>
                <a:gd name="connsiteX37" fmla="*/ 420202 w 451915"/>
                <a:gd name="connsiteY37" fmla="*/ 1292316 h 1997937"/>
                <a:gd name="connsiteX38" fmla="*/ 425487 w 451915"/>
                <a:gd name="connsiteY38" fmla="*/ 1337244 h 1997937"/>
                <a:gd name="connsiteX39" fmla="*/ 422844 w 451915"/>
                <a:gd name="connsiteY39" fmla="*/ 1403313 h 1997937"/>
                <a:gd name="connsiteX40" fmla="*/ 401702 w 451915"/>
                <a:gd name="connsiteY40" fmla="*/ 1538095 h 1997937"/>
                <a:gd name="connsiteX41" fmla="*/ 372632 w 451915"/>
                <a:gd name="connsiteY41" fmla="*/ 1659662 h 1997937"/>
                <a:gd name="connsiteX42" fmla="*/ 332990 w 451915"/>
                <a:gd name="connsiteY42" fmla="*/ 1775944 h 1997937"/>
                <a:gd name="connsiteX43" fmla="*/ 301277 w 451915"/>
                <a:gd name="connsiteY43" fmla="*/ 1855227 h 1997937"/>
                <a:gd name="connsiteX44" fmla="*/ 269563 w 451915"/>
                <a:gd name="connsiteY44" fmla="*/ 1926582 h 1997937"/>
                <a:gd name="connsiteX45" fmla="*/ 248421 w 451915"/>
                <a:gd name="connsiteY45" fmla="*/ 1963581 h 1997937"/>
                <a:gd name="connsiteX46" fmla="*/ 227279 w 451915"/>
                <a:gd name="connsiteY46" fmla="*/ 1987366 h 1997937"/>
                <a:gd name="connsiteX47" fmla="*/ 208780 w 451915"/>
                <a:gd name="connsiteY47" fmla="*/ 1997937 h 1997937"/>
                <a:gd name="connsiteX48" fmla="*/ 198209 w 451915"/>
                <a:gd name="connsiteY48" fmla="*/ 1997937 h 1997937"/>
                <a:gd name="connsiteX49" fmla="*/ 182352 w 451915"/>
                <a:gd name="connsiteY49" fmla="*/ 1984723 h 1997937"/>
                <a:gd name="connsiteX50" fmla="*/ 166495 w 451915"/>
                <a:gd name="connsiteY50" fmla="*/ 1955653 h 1997937"/>
                <a:gd name="connsiteX51" fmla="*/ 153281 w 451915"/>
                <a:gd name="connsiteY51" fmla="*/ 1469382 h 1997937"/>
                <a:gd name="connsiteX52" fmla="*/ 158567 w 451915"/>
                <a:gd name="connsiteY52" fmla="*/ 1403313 h 1997937"/>
                <a:gd name="connsiteX53" fmla="*/ 158567 w 451915"/>
                <a:gd name="connsiteY53" fmla="*/ 1268532 h 1997937"/>
                <a:gd name="connsiteX54" fmla="*/ 158567 w 451915"/>
                <a:gd name="connsiteY54" fmla="*/ 951399 h 1997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51915" h="1997937">
                  <a:moveTo>
                    <a:pt x="158567" y="951399"/>
                  </a:moveTo>
                  <a:lnTo>
                    <a:pt x="158567" y="676550"/>
                  </a:lnTo>
                  <a:lnTo>
                    <a:pt x="158567" y="528555"/>
                  </a:lnTo>
                  <a:lnTo>
                    <a:pt x="158567" y="309204"/>
                  </a:lnTo>
                  <a:lnTo>
                    <a:pt x="155924" y="256349"/>
                  </a:lnTo>
                  <a:lnTo>
                    <a:pt x="153281" y="224636"/>
                  </a:lnTo>
                  <a:lnTo>
                    <a:pt x="147996" y="200851"/>
                  </a:lnTo>
                  <a:lnTo>
                    <a:pt x="140068" y="177066"/>
                  </a:lnTo>
                  <a:lnTo>
                    <a:pt x="129496" y="155923"/>
                  </a:lnTo>
                  <a:lnTo>
                    <a:pt x="113640" y="134781"/>
                  </a:lnTo>
                  <a:lnTo>
                    <a:pt x="89855" y="113639"/>
                  </a:lnTo>
                  <a:lnTo>
                    <a:pt x="58142" y="95140"/>
                  </a:lnTo>
                  <a:lnTo>
                    <a:pt x="36999" y="81926"/>
                  </a:lnTo>
                  <a:lnTo>
                    <a:pt x="15857" y="63426"/>
                  </a:lnTo>
                  <a:lnTo>
                    <a:pt x="5286" y="47570"/>
                  </a:lnTo>
                  <a:lnTo>
                    <a:pt x="0" y="34356"/>
                  </a:lnTo>
                  <a:lnTo>
                    <a:pt x="0" y="21142"/>
                  </a:lnTo>
                  <a:lnTo>
                    <a:pt x="2643" y="10571"/>
                  </a:lnTo>
                  <a:lnTo>
                    <a:pt x="23785" y="2642"/>
                  </a:lnTo>
                  <a:lnTo>
                    <a:pt x="55499" y="0"/>
                  </a:lnTo>
                  <a:lnTo>
                    <a:pt x="124211" y="7928"/>
                  </a:lnTo>
                  <a:lnTo>
                    <a:pt x="216708" y="26427"/>
                  </a:lnTo>
                  <a:lnTo>
                    <a:pt x="303920" y="52855"/>
                  </a:lnTo>
                  <a:lnTo>
                    <a:pt x="364703" y="81926"/>
                  </a:lnTo>
                  <a:lnTo>
                    <a:pt x="406988" y="108353"/>
                  </a:lnTo>
                  <a:lnTo>
                    <a:pt x="422844" y="121567"/>
                  </a:lnTo>
                  <a:lnTo>
                    <a:pt x="441344" y="142710"/>
                  </a:lnTo>
                  <a:lnTo>
                    <a:pt x="449272" y="161209"/>
                  </a:lnTo>
                  <a:lnTo>
                    <a:pt x="451915" y="174423"/>
                  </a:lnTo>
                  <a:lnTo>
                    <a:pt x="451915" y="190279"/>
                  </a:lnTo>
                  <a:lnTo>
                    <a:pt x="443987" y="224636"/>
                  </a:lnTo>
                  <a:lnTo>
                    <a:pt x="433416" y="269563"/>
                  </a:lnTo>
                  <a:lnTo>
                    <a:pt x="425487" y="348846"/>
                  </a:lnTo>
                  <a:lnTo>
                    <a:pt x="404345" y="502127"/>
                  </a:lnTo>
                  <a:lnTo>
                    <a:pt x="404345" y="766404"/>
                  </a:lnTo>
                  <a:lnTo>
                    <a:pt x="409631" y="1067681"/>
                  </a:lnTo>
                  <a:lnTo>
                    <a:pt x="414916" y="1194534"/>
                  </a:lnTo>
                  <a:lnTo>
                    <a:pt x="420202" y="1292316"/>
                  </a:lnTo>
                  <a:lnTo>
                    <a:pt x="425487" y="1337244"/>
                  </a:lnTo>
                  <a:lnTo>
                    <a:pt x="422844" y="1403313"/>
                  </a:lnTo>
                  <a:lnTo>
                    <a:pt x="401702" y="1538095"/>
                  </a:lnTo>
                  <a:lnTo>
                    <a:pt x="372632" y="1659662"/>
                  </a:lnTo>
                  <a:lnTo>
                    <a:pt x="332990" y="1775944"/>
                  </a:lnTo>
                  <a:lnTo>
                    <a:pt x="301277" y="1855227"/>
                  </a:lnTo>
                  <a:lnTo>
                    <a:pt x="269563" y="1926582"/>
                  </a:lnTo>
                  <a:lnTo>
                    <a:pt x="248421" y="1963581"/>
                  </a:lnTo>
                  <a:lnTo>
                    <a:pt x="227279" y="1987366"/>
                  </a:lnTo>
                  <a:lnTo>
                    <a:pt x="208780" y="1997937"/>
                  </a:lnTo>
                  <a:lnTo>
                    <a:pt x="198209" y="1997937"/>
                  </a:lnTo>
                  <a:lnTo>
                    <a:pt x="182352" y="1984723"/>
                  </a:lnTo>
                  <a:lnTo>
                    <a:pt x="166495" y="1955653"/>
                  </a:lnTo>
                  <a:lnTo>
                    <a:pt x="153281" y="1469382"/>
                  </a:lnTo>
                  <a:lnTo>
                    <a:pt x="158567" y="1403313"/>
                  </a:lnTo>
                  <a:lnTo>
                    <a:pt x="158567" y="1268532"/>
                  </a:lnTo>
                  <a:lnTo>
                    <a:pt x="158567" y="95139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39">
              <a:extLst>
                <a:ext uri="{FF2B5EF4-FFF2-40B4-BE49-F238E27FC236}">
                  <a16:creationId xmlns:a16="http://schemas.microsoft.com/office/drawing/2014/main" id="{3AEB7944-7D38-4253-B5A3-E2D409DC151E}"/>
                </a:ext>
              </a:extLst>
            </p:cNvPr>
            <p:cNvSpPr/>
            <p:nvPr/>
          </p:nvSpPr>
          <p:spPr>
            <a:xfrm>
              <a:off x="5145088" y="5611812"/>
              <a:ext cx="673100" cy="701675"/>
            </a:xfrm>
            <a:custGeom>
              <a:avLst/>
              <a:gdLst>
                <a:gd name="connsiteX0" fmla="*/ 223838 w 671513"/>
                <a:gd name="connsiteY0" fmla="*/ 226219 h 700088"/>
                <a:gd name="connsiteX1" fmla="*/ 402432 w 671513"/>
                <a:gd name="connsiteY1" fmla="*/ 254794 h 700088"/>
                <a:gd name="connsiteX2" fmla="*/ 509588 w 671513"/>
                <a:gd name="connsiteY2" fmla="*/ 269082 h 700088"/>
                <a:gd name="connsiteX3" fmla="*/ 523875 w 671513"/>
                <a:gd name="connsiteY3" fmla="*/ 269082 h 700088"/>
                <a:gd name="connsiteX4" fmla="*/ 547688 w 671513"/>
                <a:gd name="connsiteY4" fmla="*/ 264319 h 700088"/>
                <a:gd name="connsiteX5" fmla="*/ 566738 w 671513"/>
                <a:gd name="connsiteY5" fmla="*/ 254794 h 700088"/>
                <a:gd name="connsiteX6" fmla="*/ 585788 w 671513"/>
                <a:gd name="connsiteY6" fmla="*/ 238125 h 700088"/>
                <a:gd name="connsiteX7" fmla="*/ 600075 w 671513"/>
                <a:gd name="connsiteY7" fmla="*/ 216694 h 700088"/>
                <a:gd name="connsiteX8" fmla="*/ 611982 w 671513"/>
                <a:gd name="connsiteY8" fmla="*/ 190500 h 700088"/>
                <a:gd name="connsiteX9" fmla="*/ 616744 w 671513"/>
                <a:gd name="connsiteY9" fmla="*/ 169069 h 700088"/>
                <a:gd name="connsiteX10" fmla="*/ 623888 w 671513"/>
                <a:gd name="connsiteY10" fmla="*/ 107157 h 700088"/>
                <a:gd name="connsiteX11" fmla="*/ 628650 w 671513"/>
                <a:gd name="connsiteY11" fmla="*/ 0 h 700088"/>
                <a:gd name="connsiteX12" fmla="*/ 671513 w 671513"/>
                <a:gd name="connsiteY12" fmla="*/ 700088 h 700088"/>
                <a:gd name="connsiteX13" fmla="*/ 650082 w 671513"/>
                <a:gd name="connsiteY13" fmla="*/ 688182 h 700088"/>
                <a:gd name="connsiteX14" fmla="*/ 628650 w 671513"/>
                <a:gd name="connsiteY14" fmla="*/ 659607 h 700088"/>
                <a:gd name="connsiteX15" fmla="*/ 600075 w 671513"/>
                <a:gd name="connsiteY15" fmla="*/ 614363 h 700088"/>
                <a:gd name="connsiteX16" fmla="*/ 569119 w 671513"/>
                <a:gd name="connsiteY16" fmla="*/ 573882 h 700088"/>
                <a:gd name="connsiteX17" fmla="*/ 528638 w 671513"/>
                <a:gd name="connsiteY17" fmla="*/ 531019 h 700088"/>
                <a:gd name="connsiteX18" fmla="*/ 500063 w 671513"/>
                <a:gd name="connsiteY18" fmla="*/ 502444 h 700088"/>
                <a:gd name="connsiteX19" fmla="*/ 466725 w 671513"/>
                <a:gd name="connsiteY19" fmla="*/ 476250 h 700088"/>
                <a:gd name="connsiteX20" fmla="*/ 428625 w 671513"/>
                <a:gd name="connsiteY20" fmla="*/ 452438 h 700088"/>
                <a:gd name="connsiteX21" fmla="*/ 381000 w 671513"/>
                <a:gd name="connsiteY21" fmla="*/ 423863 h 700088"/>
                <a:gd name="connsiteX22" fmla="*/ 328613 w 671513"/>
                <a:gd name="connsiteY22" fmla="*/ 392907 h 700088"/>
                <a:gd name="connsiteX23" fmla="*/ 269082 w 671513"/>
                <a:gd name="connsiteY23" fmla="*/ 361950 h 700088"/>
                <a:gd name="connsiteX24" fmla="*/ 200025 w 671513"/>
                <a:gd name="connsiteY24" fmla="*/ 326232 h 700088"/>
                <a:gd name="connsiteX25" fmla="*/ 130969 w 671513"/>
                <a:gd name="connsiteY25" fmla="*/ 295275 h 700088"/>
                <a:gd name="connsiteX26" fmla="*/ 57150 w 671513"/>
                <a:gd name="connsiteY26" fmla="*/ 264319 h 700088"/>
                <a:gd name="connsiteX27" fmla="*/ 26194 w 671513"/>
                <a:gd name="connsiteY27" fmla="*/ 247650 h 700088"/>
                <a:gd name="connsiteX28" fmla="*/ 7144 w 671513"/>
                <a:gd name="connsiteY28" fmla="*/ 233363 h 700088"/>
                <a:gd name="connsiteX29" fmla="*/ 0 w 671513"/>
                <a:gd name="connsiteY29" fmla="*/ 223838 h 700088"/>
                <a:gd name="connsiteX30" fmla="*/ 0 w 671513"/>
                <a:gd name="connsiteY30" fmla="*/ 219075 h 700088"/>
                <a:gd name="connsiteX31" fmla="*/ 2382 w 671513"/>
                <a:gd name="connsiteY31" fmla="*/ 211932 h 700088"/>
                <a:gd name="connsiteX32" fmla="*/ 14288 w 671513"/>
                <a:gd name="connsiteY32" fmla="*/ 202407 h 700088"/>
                <a:gd name="connsiteX33" fmla="*/ 38100 w 671513"/>
                <a:gd name="connsiteY33" fmla="*/ 200025 h 700088"/>
                <a:gd name="connsiteX34" fmla="*/ 78582 w 671513"/>
                <a:gd name="connsiteY34" fmla="*/ 202407 h 700088"/>
                <a:gd name="connsiteX35" fmla="*/ 223838 w 671513"/>
                <a:gd name="connsiteY35" fmla="*/ 226219 h 70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71513" h="700088">
                  <a:moveTo>
                    <a:pt x="223838" y="226219"/>
                  </a:moveTo>
                  <a:lnTo>
                    <a:pt x="402432" y="254794"/>
                  </a:lnTo>
                  <a:lnTo>
                    <a:pt x="509588" y="269082"/>
                  </a:lnTo>
                  <a:lnTo>
                    <a:pt x="523875" y="269082"/>
                  </a:lnTo>
                  <a:lnTo>
                    <a:pt x="547688" y="264319"/>
                  </a:lnTo>
                  <a:lnTo>
                    <a:pt x="566738" y="254794"/>
                  </a:lnTo>
                  <a:lnTo>
                    <a:pt x="585788" y="238125"/>
                  </a:lnTo>
                  <a:lnTo>
                    <a:pt x="600075" y="216694"/>
                  </a:lnTo>
                  <a:lnTo>
                    <a:pt x="611982" y="190500"/>
                  </a:lnTo>
                  <a:lnTo>
                    <a:pt x="616744" y="169069"/>
                  </a:lnTo>
                  <a:lnTo>
                    <a:pt x="623888" y="107157"/>
                  </a:lnTo>
                  <a:lnTo>
                    <a:pt x="628650" y="0"/>
                  </a:lnTo>
                  <a:lnTo>
                    <a:pt x="671513" y="700088"/>
                  </a:lnTo>
                  <a:lnTo>
                    <a:pt x="650082" y="688182"/>
                  </a:lnTo>
                  <a:lnTo>
                    <a:pt x="628650" y="659607"/>
                  </a:lnTo>
                  <a:lnTo>
                    <a:pt x="600075" y="614363"/>
                  </a:lnTo>
                  <a:lnTo>
                    <a:pt x="569119" y="573882"/>
                  </a:lnTo>
                  <a:lnTo>
                    <a:pt x="528638" y="531019"/>
                  </a:lnTo>
                  <a:lnTo>
                    <a:pt x="500063" y="502444"/>
                  </a:lnTo>
                  <a:lnTo>
                    <a:pt x="466725" y="476250"/>
                  </a:lnTo>
                  <a:lnTo>
                    <a:pt x="428625" y="452438"/>
                  </a:lnTo>
                  <a:lnTo>
                    <a:pt x="381000" y="423863"/>
                  </a:lnTo>
                  <a:lnTo>
                    <a:pt x="328613" y="392907"/>
                  </a:lnTo>
                  <a:lnTo>
                    <a:pt x="269082" y="361950"/>
                  </a:lnTo>
                  <a:lnTo>
                    <a:pt x="200025" y="326232"/>
                  </a:lnTo>
                  <a:lnTo>
                    <a:pt x="130969" y="295275"/>
                  </a:lnTo>
                  <a:lnTo>
                    <a:pt x="57150" y="264319"/>
                  </a:lnTo>
                  <a:lnTo>
                    <a:pt x="26194" y="247650"/>
                  </a:lnTo>
                  <a:lnTo>
                    <a:pt x="7144" y="233363"/>
                  </a:lnTo>
                  <a:lnTo>
                    <a:pt x="0" y="223838"/>
                  </a:lnTo>
                  <a:lnTo>
                    <a:pt x="0" y="219075"/>
                  </a:lnTo>
                  <a:lnTo>
                    <a:pt x="2382" y="211932"/>
                  </a:lnTo>
                  <a:lnTo>
                    <a:pt x="14288" y="202407"/>
                  </a:lnTo>
                  <a:lnTo>
                    <a:pt x="38100" y="200025"/>
                  </a:lnTo>
                  <a:lnTo>
                    <a:pt x="78582" y="202407"/>
                  </a:lnTo>
                  <a:lnTo>
                    <a:pt x="223838" y="2262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40">
              <a:extLst>
                <a:ext uri="{FF2B5EF4-FFF2-40B4-BE49-F238E27FC236}">
                  <a16:creationId xmlns:a16="http://schemas.microsoft.com/office/drawing/2014/main" id="{16400C91-065C-49A6-BB58-F121576BC975}"/>
                </a:ext>
              </a:extLst>
            </p:cNvPr>
            <p:cNvSpPr/>
            <p:nvPr/>
          </p:nvSpPr>
          <p:spPr>
            <a:xfrm>
              <a:off x="4211638" y="5095875"/>
              <a:ext cx="819150" cy="638175"/>
            </a:xfrm>
            <a:custGeom>
              <a:avLst/>
              <a:gdLst>
                <a:gd name="connsiteX0" fmla="*/ 373857 w 819150"/>
                <a:gd name="connsiteY0" fmla="*/ 311944 h 638175"/>
                <a:gd name="connsiteX1" fmla="*/ 295275 w 819150"/>
                <a:gd name="connsiteY1" fmla="*/ 247650 h 638175"/>
                <a:gd name="connsiteX2" fmla="*/ 228600 w 819150"/>
                <a:gd name="connsiteY2" fmla="*/ 197644 h 638175"/>
                <a:gd name="connsiteX3" fmla="*/ 171450 w 819150"/>
                <a:gd name="connsiteY3" fmla="*/ 157163 h 638175"/>
                <a:gd name="connsiteX4" fmla="*/ 107157 w 819150"/>
                <a:gd name="connsiteY4" fmla="*/ 114300 h 638175"/>
                <a:gd name="connsiteX5" fmla="*/ 45244 w 819150"/>
                <a:gd name="connsiteY5" fmla="*/ 76200 h 638175"/>
                <a:gd name="connsiteX6" fmla="*/ 23813 w 819150"/>
                <a:gd name="connsiteY6" fmla="*/ 59531 h 638175"/>
                <a:gd name="connsiteX7" fmla="*/ 4763 w 819150"/>
                <a:gd name="connsiteY7" fmla="*/ 35719 h 638175"/>
                <a:gd name="connsiteX8" fmla="*/ 0 w 819150"/>
                <a:gd name="connsiteY8" fmla="*/ 19050 h 638175"/>
                <a:gd name="connsiteX9" fmla="*/ 4763 w 819150"/>
                <a:gd name="connsiteY9" fmla="*/ 7144 h 638175"/>
                <a:gd name="connsiteX10" fmla="*/ 14288 w 819150"/>
                <a:gd name="connsiteY10" fmla="*/ 2381 h 638175"/>
                <a:gd name="connsiteX11" fmla="*/ 38100 w 819150"/>
                <a:gd name="connsiteY11" fmla="*/ 0 h 638175"/>
                <a:gd name="connsiteX12" fmla="*/ 85725 w 819150"/>
                <a:gd name="connsiteY12" fmla="*/ 4763 h 638175"/>
                <a:gd name="connsiteX13" fmla="*/ 169069 w 819150"/>
                <a:gd name="connsiteY13" fmla="*/ 28575 h 638175"/>
                <a:gd name="connsiteX14" fmla="*/ 321469 w 819150"/>
                <a:gd name="connsiteY14" fmla="*/ 73819 h 638175"/>
                <a:gd name="connsiteX15" fmla="*/ 490538 w 819150"/>
                <a:gd name="connsiteY15" fmla="*/ 133350 h 638175"/>
                <a:gd name="connsiteX16" fmla="*/ 604838 w 819150"/>
                <a:gd name="connsiteY16" fmla="*/ 178594 h 638175"/>
                <a:gd name="connsiteX17" fmla="*/ 678657 w 819150"/>
                <a:gd name="connsiteY17" fmla="*/ 219075 h 638175"/>
                <a:gd name="connsiteX18" fmla="*/ 704850 w 819150"/>
                <a:gd name="connsiteY18" fmla="*/ 240506 h 638175"/>
                <a:gd name="connsiteX19" fmla="*/ 728663 w 819150"/>
                <a:gd name="connsiteY19" fmla="*/ 271463 h 638175"/>
                <a:gd name="connsiteX20" fmla="*/ 769144 w 819150"/>
                <a:gd name="connsiteY20" fmla="*/ 333375 h 638175"/>
                <a:gd name="connsiteX21" fmla="*/ 792957 w 819150"/>
                <a:gd name="connsiteY21" fmla="*/ 383381 h 638175"/>
                <a:gd name="connsiteX22" fmla="*/ 804863 w 819150"/>
                <a:gd name="connsiteY22" fmla="*/ 423863 h 638175"/>
                <a:gd name="connsiteX23" fmla="*/ 814388 w 819150"/>
                <a:gd name="connsiteY23" fmla="*/ 473869 h 638175"/>
                <a:gd name="connsiteX24" fmla="*/ 819150 w 819150"/>
                <a:gd name="connsiteY24" fmla="*/ 538163 h 638175"/>
                <a:gd name="connsiteX25" fmla="*/ 814388 w 819150"/>
                <a:gd name="connsiteY25" fmla="*/ 597694 h 638175"/>
                <a:gd name="connsiteX26" fmla="*/ 802482 w 819150"/>
                <a:gd name="connsiteY26" fmla="*/ 621506 h 638175"/>
                <a:gd name="connsiteX27" fmla="*/ 785813 w 819150"/>
                <a:gd name="connsiteY27" fmla="*/ 633413 h 638175"/>
                <a:gd name="connsiteX28" fmla="*/ 769144 w 819150"/>
                <a:gd name="connsiteY28" fmla="*/ 638175 h 638175"/>
                <a:gd name="connsiteX29" fmla="*/ 754857 w 819150"/>
                <a:gd name="connsiteY29" fmla="*/ 638175 h 638175"/>
                <a:gd name="connsiteX30" fmla="*/ 719138 w 819150"/>
                <a:gd name="connsiteY30" fmla="*/ 626269 h 638175"/>
                <a:gd name="connsiteX31" fmla="*/ 685800 w 819150"/>
                <a:gd name="connsiteY31" fmla="*/ 607219 h 638175"/>
                <a:gd name="connsiteX32" fmla="*/ 635794 w 819150"/>
                <a:gd name="connsiteY32" fmla="*/ 557213 h 638175"/>
                <a:gd name="connsiteX33" fmla="*/ 576263 w 819150"/>
                <a:gd name="connsiteY33" fmla="*/ 495300 h 638175"/>
                <a:gd name="connsiteX34" fmla="*/ 519113 w 819150"/>
                <a:gd name="connsiteY34" fmla="*/ 440531 h 638175"/>
                <a:gd name="connsiteX35" fmla="*/ 459582 w 819150"/>
                <a:gd name="connsiteY35" fmla="*/ 385763 h 638175"/>
                <a:gd name="connsiteX36" fmla="*/ 373857 w 819150"/>
                <a:gd name="connsiteY36" fmla="*/ 311944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19150" h="638175">
                  <a:moveTo>
                    <a:pt x="373857" y="311944"/>
                  </a:moveTo>
                  <a:lnTo>
                    <a:pt x="295275" y="247650"/>
                  </a:lnTo>
                  <a:lnTo>
                    <a:pt x="228600" y="197644"/>
                  </a:lnTo>
                  <a:lnTo>
                    <a:pt x="171450" y="157163"/>
                  </a:lnTo>
                  <a:lnTo>
                    <a:pt x="107157" y="114300"/>
                  </a:lnTo>
                  <a:lnTo>
                    <a:pt x="45244" y="76200"/>
                  </a:lnTo>
                  <a:lnTo>
                    <a:pt x="23813" y="59531"/>
                  </a:lnTo>
                  <a:lnTo>
                    <a:pt x="4763" y="35719"/>
                  </a:lnTo>
                  <a:lnTo>
                    <a:pt x="0" y="19050"/>
                  </a:lnTo>
                  <a:lnTo>
                    <a:pt x="4763" y="7144"/>
                  </a:lnTo>
                  <a:lnTo>
                    <a:pt x="14288" y="2381"/>
                  </a:lnTo>
                  <a:lnTo>
                    <a:pt x="38100" y="0"/>
                  </a:lnTo>
                  <a:lnTo>
                    <a:pt x="85725" y="4763"/>
                  </a:lnTo>
                  <a:lnTo>
                    <a:pt x="169069" y="28575"/>
                  </a:lnTo>
                  <a:lnTo>
                    <a:pt x="321469" y="73819"/>
                  </a:lnTo>
                  <a:lnTo>
                    <a:pt x="490538" y="133350"/>
                  </a:lnTo>
                  <a:lnTo>
                    <a:pt x="604838" y="178594"/>
                  </a:lnTo>
                  <a:lnTo>
                    <a:pt x="678657" y="219075"/>
                  </a:lnTo>
                  <a:lnTo>
                    <a:pt x="704850" y="240506"/>
                  </a:lnTo>
                  <a:lnTo>
                    <a:pt x="728663" y="271463"/>
                  </a:lnTo>
                  <a:lnTo>
                    <a:pt x="769144" y="333375"/>
                  </a:lnTo>
                  <a:lnTo>
                    <a:pt x="792957" y="383381"/>
                  </a:lnTo>
                  <a:lnTo>
                    <a:pt x="804863" y="423863"/>
                  </a:lnTo>
                  <a:lnTo>
                    <a:pt x="814388" y="473869"/>
                  </a:lnTo>
                  <a:lnTo>
                    <a:pt x="819150" y="538163"/>
                  </a:lnTo>
                  <a:lnTo>
                    <a:pt x="814388" y="597694"/>
                  </a:lnTo>
                  <a:lnTo>
                    <a:pt x="802482" y="621506"/>
                  </a:lnTo>
                  <a:lnTo>
                    <a:pt x="785813" y="633413"/>
                  </a:lnTo>
                  <a:lnTo>
                    <a:pt x="769144" y="638175"/>
                  </a:lnTo>
                  <a:lnTo>
                    <a:pt x="754857" y="638175"/>
                  </a:lnTo>
                  <a:lnTo>
                    <a:pt x="719138" y="626269"/>
                  </a:lnTo>
                  <a:lnTo>
                    <a:pt x="685800" y="607219"/>
                  </a:lnTo>
                  <a:lnTo>
                    <a:pt x="635794" y="557213"/>
                  </a:lnTo>
                  <a:lnTo>
                    <a:pt x="576263" y="495300"/>
                  </a:lnTo>
                  <a:lnTo>
                    <a:pt x="519113" y="440531"/>
                  </a:lnTo>
                  <a:lnTo>
                    <a:pt x="459582" y="385763"/>
                  </a:lnTo>
                  <a:lnTo>
                    <a:pt x="373857" y="3119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55" name="グループ化 54">
            <a:extLst>
              <a:ext uri="{FF2B5EF4-FFF2-40B4-BE49-F238E27FC236}">
                <a16:creationId xmlns:a16="http://schemas.microsoft.com/office/drawing/2014/main" id="{DE3F4C86-13EF-4F13-BC57-A105057E6CC9}"/>
              </a:ext>
            </a:extLst>
          </p:cNvPr>
          <p:cNvGrpSpPr>
            <a:grpSpLocks/>
          </p:cNvGrpSpPr>
          <p:nvPr/>
        </p:nvGrpSpPr>
        <p:grpSpPr bwMode="auto">
          <a:xfrm>
            <a:off x="2681288" y="1325563"/>
            <a:ext cx="4524375" cy="4837112"/>
            <a:chOff x="2681288" y="1325563"/>
            <a:chExt cx="4524375" cy="4837112"/>
          </a:xfrm>
        </p:grpSpPr>
        <p:sp>
          <p:nvSpPr>
            <p:cNvPr id="56" name="フリーフォーム 28">
              <a:extLst>
                <a:ext uri="{FF2B5EF4-FFF2-40B4-BE49-F238E27FC236}">
                  <a16:creationId xmlns:a16="http://schemas.microsoft.com/office/drawing/2014/main" id="{867331A6-72AC-4C0F-846B-D4BBBA6DE5B7}"/>
                </a:ext>
              </a:extLst>
            </p:cNvPr>
            <p:cNvSpPr/>
            <p:nvPr/>
          </p:nvSpPr>
          <p:spPr>
            <a:xfrm>
              <a:off x="3770313" y="1414463"/>
              <a:ext cx="762000" cy="654050"/>
            </a:xfrm>
            <a:custGeom>
              <a:avLst/>
              <a:gdLst>
                <a:gd name="connsiteX0" fmla="*/ 340519 w 762000"/>
                <a:gd name="connsiteY0" fmla="*/ 107156 h 654843"/>
                <a:gd name="connsiteX1" fmla="*/ 271462 w 762000"/>
                <a:gd name="connsiteY1" fmla="*/ 78581 h 654843"/>
                <a:gd name="connsiteX2" fmla="*/ 183356 w 762000"/>
                <a:gd name="connsiteY2" fmla="*/ 45243 h 654843"/>
                <a:gd name="connsiteX3" fmla="*/ 114300 w 762000"/>
                <a:gd name="connsiteY3" fmla="*/ 23812 h 654843"/>
                <a:gd name="connsiteX4" fmla="*/ 50006 w 762000"/>
                <a:gd name="connsiteY4" fmla="*/ 4762 h 654843"/>
                <a:gd name="connsiteX5" fmla="*/ 26194 w 762000"/>
                <a:gd name="connsiteY5" fmla="*/ 0 h 654843"/>
                <a:gd name="connsiteX6" fmla="*/ 9525 w 762000"/>
                <a:gd name="connsiteY6" fmla="*/ 0 h 654843"/>
                <a:gd name="connsiteX7" fmla="*/ 0 w 762000"/>
                <a:gd name="connsiteY7" fmla="*/ 4762 h 654843"/>
                <a:gd name="connsiteX8" fmla="*/ 0 w 762000"/>
                <a:gd name="connsiteY8" fmla="*/ 19050 h 654843"/>
                <a:gd name="connsiteX9" fmla="*/ 7144 w 762000"/>
                <a:gd name="connsiteY9" fmla="*/ 35718 h 654843"/>
                <a:gd name="connsiteX10" fmla="*/ 26194 w 762000"/>
                <a:gd name="connsiteY10" fmla="*/ 59531 h 654843"/>
                <a:gd name="connsiteX11" fmla="*/ 57150 w 762000"/>
                <a:gd name="connsiteY11" fmla="*/ 85725 h 654843"/>
                <a:gd name="connsiteX12" fmla="*/ 85725 w 762000"/>
                <a:gd name="connsiteY12" fmla="*/ 102393 h 654843"/>
                <a:gd name="connsiteX13" fmla="*/ 116681 w 762000"/>
                <a:gd name="connsiteY13" fmla="*/ 123825 h 654843"/>
                <a:gd name="connsiteX14" fmla="*/ 152400 w 762000"/>
                <a:gd name="connsiteY14" fmla="*/ 152400 h 654843"/>
                <a:gd name="connsiteX15" fmla="*/ 214312 w 762000"/>
                <a:gd name="connsiteY15" fmla="*/ 207168 h 654843"/>
                <a:gd name="connsiteX16" fmla="*/ 292894 w 762000"/>
                <a:gd name="connsiteY16" fmla="*/ 290512 h 654843"/>
                <a:gd name="connsiteX17" fmla="*/ 359569 w 762000"/>
                <a:gd name="connsiteY17" fmla="*/ 364331 h 654843"/>
                <a:gd name="connsiteX18" fmla="*/ 426244 w 762000"/>
                <a:gd name="connsiteY18" fmla="*/ 447675 h 654843"/>
                <a:gd name="connsiteX19" fmla="*/ 466725 w 762000"/>
                <a:gd name="connsiteY19" fmla="*/ 504825 h 654843"/>
                <a:gd name="connsiteX20" fmla="*/ 500062 w 762000"/>
                <a:gd name="connsiteY20" fmla="*/ 552450 h 654843"/>
                <a:gd name="connsiteX21" fmla="*/ 521494 w 762000"/>
                <a:gd name="connsiteY21" fmla="*/ 578643 h 654843"/>
                <a:gd name="connsiteX22" fmla="*/ 547687 w 762000"/>
                <a:gd name="connsiteY22" fmla="*/ 604837 h 654843"/>
                <a:gd name="connsiteX23" fmla="*/ 576262 w 762000"/>
                <a:gd name="connsiteY23" fmla="*/ 628650 h 654843"/>
                <a:gd name="connsiteX24" fmla="*/ 592931 w 762000"/>
                <a:gd name="connsiteY24" fmla="*/ 638175 h 654843"/>
                <a:gd name="connsiteX25" fmla="*/ 623887 w 762000"/>
                <a:gd name="connsiteY25" fmla="*/ 650081 h 654843"/>
                <a:gd name="connsiteX26" fmla="*/ 647700 w 762000"/>
                <a:gd name="connsiteY26" fmla="*/ 654843 h 654843"/>
                <a:gd name="connsiteX27" fmla="*/ 673894 w 762000"/>
                <a:gd name="connsiteY27" fmla="*/ 652462 h 654843"/>
                <a:gd name="connsiteX28" fmla="*/ 700087 w 762000"/>
                <a:gd name="connsiteY28" fmla="*/ 645318 h 654843"/>
                <a:gd name="connsiteX29" fmla="*/ 721519 w 762000"/>
                <a:gd name="connsiteY29" fmla="*/ 633412 h 654843"/>
                <a:gd name="connsiteX30" fmla="*/ 747712 w 762000"/>
                <a:gd name="connsiteY30" fmla="*/ 614362 h 654843"/>
                <a:gd name="connsiteX31" fmla="*/ 752475 w 762000"/>
                <a:gd name="connsiteY31" fmla="*/ 604837 h 654843"/>
                <a:gd name="connsiteX32" fmla="*/ 759619 w 762000"/>
                <a:gd name="connsiteY32" fmla="*/ 583406 h 654843"/>
                <a:gd name="connsiteX33" fmla="*/ 762000 w 762000"/>
                <a:gd name="connsiteY33" fmla="*/ 557212 h 654843"/>
                <a:gd name="connsiteX34" fmla="*/ 759619 w 762000"/>
                <a:gd name="connsiteY34" fmla="*/ 526256 h 654843"/>
                <a:gd name="connsiteX35" fmla="*/ 754856 w 762000"/>
                <a:gd name="connsiteY35" fmla="*/ 490537 h 654843"/>
                <a:gd name="connsiteX36" fmla="*/ 742950 w 762000"/>
                <a:gd name="connsiteY36" fmla="*/ 445293 h 654843"/>
                <a:gd name="connsiteX37" fmla="*/ 721519 w 762000"/>
                <a:gd name="connsiteY37" fmla="*/ 397668 h 654843"/>
                <a:gd name="connsiteX38" fmla="*/ 695325 w 762000"/>
                <a:gd name="connsiteY38" fmla="*/ 354806 h 654843"/>
                <a:gd name="connsiteX39" fmla="*/ 666750 w 762000"/>
                <a:gd name="connsiteY39" fmla="*/ 311943 h 654843"/>
                <a:gd name="connsiteX40" fmla="*/ 638175 w 762000"/>
                <a:gd name="connsiteY40" fmla="*/ 273843 h 654843"/>
                <a:gd name="connsiteX41" fmla="*/ 621506 w 762000"/>
                <a:gd name="connsiteY41" fmla="*/ 254793 h 654843"/>
                <a:gd name="connsiteX42" fmla="*/ 597694 w 762000"/>
                <a:gd name="connsiteY42" fmla="*/ 238125 h 654843"/>
                <a:gd name="connsiteX43" fmla="*/ 547687 w 762000"/>
                <a:gd name="connsiteY43" fmla="*/ 209550 h 654843"/>
                <a:gd name="connsiteX44" fmla="*/ 485775 w 762000"/>
                <a:gd name="connsiteY44" fmla="*/ 176212 h 654843"/>
                <a:gd name="connsiteX45" fmla="*/ 414337 w 762000"/>
                <a:gd name="connsiteY45" fmla="*/ 140493 h 654843"/>
                <a:gd name="connsiteX46" fmla="*/ 340519 w 762000"/>
                <a:gd name="connsiteY46" fmla="*/ 107156 h 65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62000" h="654843">
                  <a:moveTo>
                    <a:pt x="340519" y="107156"/>
                  </a:moveTo>
                  <a:lnTo>
                    <a:pt x="271462" y="78581"/>
                  </a:lnTo>
                  <a:lnTo>
                    <a:pt x="183356" y="45243"/>
                  </a:lnTo>
                  <a:lnTo>
                    <a:pt x="114300" y="23812"/>
                  </a:lnTo>
                  <a:lnTo>
                    <a:pt x="50006" y="4762"/>
                  </a:lnTo>
                  <a:lnTo>
                    <a:pt x="26194" y="0"/>
                  </a:lnTo>
                  <a:lnTo>
                    <a:pt x="9525" y="0"/>
                  </a:lnTo>
                  <a:lnTo>
                    <a:pt x="0" y="4762"/>
                  </a:lnTo>
                  <a:lnTo>
                    <a:pt x="0" y="19050"/>
                  </a:lnTo>
                  <a:lnTo>
                    <a:pt x="7144" y="35718"/>
                  </a:lnTo>
                  <a:lnTo>
                    <a:pt x="26194" y="59531"/>
                  </a:lnTo>
                  <a:lnTo>
                    <a:pt x="57150" y="85725"/>
                  </a:lnTo>
                  <a:lnTo>
                    <a:pt x="85725" y="102393"/>
                  </a:lnTo>
                  <a:lnTo>
                    <a:pt x="116681" y="123825"/>
                  </a:lnTo>
                  <a:lnTo>
                    <a:pt x="152400" y="152400"/>
                  </a:lnTo>
                  <a:lnTo>
                    <a:pt x="214312" y="207168"/>
                  </a:lnTo>
                  <a:lnTo>
                    <a:pt x="292894" y="290512"/>
                  </a:lnTo>
                  <a:lnTo>
                    <a:pt x="359569" y="364331"/>
                  </a:lnTo>
                  <a:lnTo>
                    <a:pt x="426244" y="447675"/>
                  </a:lnTo>
                  <a:lnTo>
                    <a:pt x="466725" y="504825"/>
                  </a:lnTo>
                  <a:lnTo>
                    <a:pt x="500062" y="552450"/>
                  </a:lnTo>
                  <a:lnTo>
                    <a:pt x="521494" y="578643"/>
                  </a:lnTo>
                  <a:lnTo>
                    <a:pt x="547687" y="604837"/>
                  </a:lnTo>
                  <a:lnTo>
                    <a:pt x="576262" y="628650"/>
                  </a:lnTo>
                  <a:lnTo>
                    <a:pt x="592931" y="638175"/>
                  </a:lnTo>
                  <a:lnTo>
                    <a:pt x="623887" y="650081"/>
                  </a:lnTo>
                  <a:lnTo>
                    <a:pt x="647700" y="654843"/>
                  </a:lnTo>
                  <a:lnTo>
                    <a:pt x="673894" y="652462"/>
                  </a:lnTo>
                  <a:lnTo>
                    <a:pt x="700087" y="645318"/>
                  </a:lnTo>
                  <a:lnTo>
                    <a:pt x="721519" y="633412"/>
                  </a:lnTo>
                  <a:lnTo>
                    <a:pt x="747712" y="614362"/>
                  </a:lnTo>
                  <a:lnTo>
                    <a:pt x="752475" y="604837"/>
                  </a:lnTo>
                  <a:lnTo>
                    <a:pt x="759619" y="583406"/>
                  </a:lnTo>
                  <a:lnTo>
                    <a:pt x="762000" y="557212"/>
                  </a:lnTo>
                  <a:lnTo>
                    <a:pt x="759619" y="526256"/>
                  </a:lnTo>
                  <a:lnTo>
                    <a:pt x="754856" y="490537"/>
                  </a:lnTo>
                  <a:lnTo>
                    <a:pt x="742950" y="445293"/>
                  </a:lnTo>
                  <a:lnTo>
                    <a:pt x="721519" y="397668"/>
                  </a:lnTo>
                  <a:lnTo>
                    <a:pt x="695325" y="354806"/>
                  </a:lnTo>
                  <a:lnTo>
                    <a:pt x="666750" y="311943"/>
                  </a:lnTo>
                  <a:lnTo>
                    <a:pt x="638175" y="273843"/>
                  </a:lnTo>
                  <a:lnTo>
                    <a:pt x="621506" y="254793"/>
                  </a:lnTo>
                  <a:lnTo>
                    <a:pt x="597694" y="238125"/>
                  </a:lnTo>
                  <a:lnTo>
                    <a:pt x="547687" y="209550"/>
                  </a:lnTo>
                  <a:lnTo>
                    <a:pt x="485775" y="176212"/>
                  </a:lnTo>
                  <a:lnTo>
                    <a:pt x="414337" y="140493"/>
                  </a:lnTo>
                  <a:lnTo>
                    <a:pt x="340519" y="107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29">
              <a:extLst>
                <a:ext uri="{FF2B5EF4-FFF2-40B4-BE49-F238E27FC236}">
                  <a16:creationId xmlns:a16="http://schemas.microsoft.com/office/drawing/2014/main" id="{CAE96561-94DE-499A-8664-CBF4FF92AF5B}"/>
                </a:ext>
              </a:extLst>
            </p:cNvPr>
            <p:cNvSpPr/>
            <p:nvPr/>
          </p:nvSpPr>
          <p:spPr>
            <a:xfrm>
              <a:off x="5100638" y="1325563"/>
              <a:ext cx="871537" cy="836612"/>
            </a:xfrm>
            <a:custGeom>
              <a:avLst/>
              <a:gdLst>
                <a:gd name="connsiteX0" fmla="*/ 559593 w 871537"/>
                <a:gd name="connsiteY0" fmla="*/ 457200 h 835819"/>
                <a:gd name="connsiteX1" fmla="*/ 509587 w 871537"/>
                <a:gd name="connsiteY1" fmla="*/ 502444 h 835819"/>
                <a:gd name="connsiteX2" fmla="*/ 440531 w 871537"/>
                <a:gd name="connsiteY2" fmla="*/ 561975 h 835819"/>
                <a:gd name="connsiteX3" fmla="*/ 347662 w 871537"/>
                <a:gd name="connsiteY3" fmla="*/ 638175 h 835819"/>
                <a:gd name="connsiteX4" fmla="*/ 261937 w 871537"/>
                <a:gd name="connsiteY4" fmla="*/ 704850 h 835819"/>
                <a:gd name="connsiteX5" fmla="*/ 188118 w 871537"/>
                <a:gd name="connsiteY5" fmla="*/ 757238 h 835819"/>
                <a:gd name="connsiteX6" fmla="*/ 83343 w 871537"/>
                <a:gd name="connsiteY6" fmla="*/ 831057 h 835819"/>
                <a:gd name="connsiteX7" fmla="*/ 0 w 871537"/>
                <a:gd name="connsiteY7" fmla="*/ 835819 h 835819"/>
                <a:gd name="connsiteX8" fmla="*/ 57150 w 871537"/>
                <a:gd name="connsiteY8" fmla="*/ 757238 h 835819"/>
                <a:gd name="connsiteX9" fmla="*/ 135731 w 871537"/>
                <a:gd name="connsiteY9" fmla="*/ 659607 h 835819"/>
                <a:gd name="connsiteX10" fmla="*/ 211931 w 871537"/>
                <a:gd name="connsiteY10" fmla="*/ 564357 h 835819"/>
                <a:gd name="connsiteX11" fmla="*/ 285750 w 871537"/>
                <a:gd name="connsiteY11" fmla="*/ 466725 h 835819"/>
                <a:gd name="connsiteX12" fmla="*/ 330993 w 871537"/>
                <a:gd name="connsiteY12" fmla="*/ 402432 h 835819"/>
                <a:gd name="connsiteX13" fmla="*/ 361950 w 871537"/>
                <a:gd name="connsiteY13" fmla="*/ 357188 h 835819"/>
                <a:gd name="connsiteX14" fmla="*/ 385762 w 871537"/>
                <a:gd name="connsiteY14" fmla="*/ 321469 h 835819"/>
                <a:gd name="connsiteX15" fmla="*/ 400050 w 871537"/>
                <a:gd name="connsiteY15" fmla="*/ 295275 h 835819"/>
                <a:gd name="connsiteX16" fmla="*/ 411956 w 871537"/>
                <a:gd name="connsiteY16" fmla="*/ 266700 h 835819"/>
                <a:gd name="connsiteX17" fmla="*/ 419100 w 871537"/>
                <a:gd name="connsiteY17" fmla="*/ 242888 h 835819"/>
                <a:gd name="connsiteX18" fmla="*/ 423862 w 871537"/>
                <a:gd name="connsiteY18" fmla="*/ 214313 h 835819"/>
                <a:gd name="connsiteX19" fmla="*/ 426243 w 871537"/>
                <a:gd name="connsiteY19" fmla="*/ 190500 h 835819"/>
                <a:gd name="connsiteX20" fmla="*/ 423862 w 871537"/>
                <a:gd name="connsiteY20" fmla="*/ 164307 h 835819"/>
                <a:gd name="connsiteX21" fmla="*/ 416718 w 871537"/>
                <a:gd name="connsiteY21" fmla="*/ 140494 h 835819"/>
                <a:gd name="connsiteX22" fmla="*/ 404812 w 871537"/>
                <a:gd name="connsiteY22" fmla="*/ 119063 h 835819"/>
                <a:gd name="connsiteX23" fmla="*/ 373856 w 871537"/>
                <a:gd name="connsiteY23" fmla="*/ 85725 h 835819"/>
                <a:gd name="connsiteX24" fmla="*/ 357187 w 871537"/>
                <a:gd name="connsiteY24" fmla="*/ 69057 h 835819"/>
                <a:gd name="connsiteX25" fmla="*/ 340518 w 871537"/>
                <a:gd name="connsiteY25" fmla="*/ 42863 h 835819"/>
                <a:gd name="connsiteX26" fmla="*/ 335756 w 871537"/>
                <a:gd name="connsiteY26" fmla="*/ 26194 h 835819"/>
                <a:gd name="connsiteX27" fmla="*/ 335756 w 871537"/>
                <a:gd name="connsiteY27" fmla="*/ 16669 h 835819"/>
                <a:gd name="connsiteX28" fmla="*/ 342900 w 871537"/>
                <a:gd name="connsiteY28" fmla="*/ 7144 h 835819"/>
                <a:gd name="connsiteX29" fmla="*/ 359568 w 871537"/>
                <a:gd name="connsiteY29" fmla="*/ 0 h 835819"/>
                <a:gd name="connsiteX30" fmla="*/ 395287 w 871537"/>
                <a:gd name="connsiteY30" fmla="*/ 0 h 835819"/>
                <a:gd name="connsiteX31" fmla="*/ 428625 w 871537"/>
                <a:gd name="connsiteY31" fmla="*/ 4763 h 835819"/>
                <a:gd name="connsiteX32" fmla="*/ 473868 w 871537"/>
                <a:gd name="connsiteY32" fmla="*/ 9525 h 835819"/>
                <a:gd name="connsiteX33" fmla="*/ 531018 w 871537"/>
                <a:gd name="connsiteY33" fmla="*/ 21432 h 835819"/>
                <a:gd name="connsiteX34" fmla="*/ 626268 w 871537"/>
                <a:gd name="connsiteY34" fmla="*/ 52388 h 835819"/>
                <a:gd name="connsiteX35" fmla="*/ 719137 w 871537"/>
                <a:gd name="connsiteY35" fmla="*/ 85725 h 835819"/>
                <a:gd name="connsiteX36" fmla="*/ 757237 w 871537"/>
                <a:gd name="connsiteY36" fmla="*/ 104775 h 835819"/>
                <a:gd name="connsiteX37" fmla="*/ 804862 w 871537"/>
                <a:gd name="connsiteY37" fmla="*/ 135732 h 835819"/>
                <a:gd name="connsiteX38" fmla="*/ 838200 w 871537"/>
                <a:gd name="connsiteY38" fmla="*/ 166688 h 835819"/>
                <a:gd name="connsiteX39" fmla="*/ 857250 w 871537"/>
                <a:gd name="connsiteY39" fmla="*/ 185738 h 835819"/>
                <a:gd name="connsiteX40" fmla="*/ 866775 w 871537"/>
                <a:gd name="connsiteY40" fmla="*/ 200025 h 835819"/>
                <a:gd name="connsiteX41" fmla="*/ 871537 w 871537"/>
                <a:gd name="connsiteY41" fmla="*/ 214313 h 835819"/>
                <a:gd name="connsiteX42" fmla="*/ 871537 w 871537"/>
                <a:gd name="connsiteY42" fmla="*/ 230982 h 835819"/>
                <a:gd name="connsiteX43" fmla="*/ 859631 w 871537"/>
                <a:gd name="connsiteY43" fmla="*/ 247650 h 835819"/>
                <a:gd name="connsiteX44" fmla="*/ 842962 w 871537"/>
                <a:gd name="connsiteY44" fmla="*/ 257175 h 835819"/>
                <a:gd name="connsiteX45" fmla="*/ 802481 w 871537"/>
                <a:gd name="connsiteY45" fmla="*/ 273844 h 835819"/>
                <a:gd name="connsiteX46" fmla="*/ 757237 w 871537"/>
                <a:gd name="connsiteY46" fmla="*/ 290513 h 835819"/>
                <a:gd name="connsiteX47" fmla="*/ 704850 w 871537"/>
                <a:gd name="connsiteY47" fmla="*/ 321469 h 835819"/>
                <a:gd name="connsiteX48" fmla="*/ 650081 w 871537"/>
                <a:gd name="connsiteY48" fmla="*/ 359569 h 835819"/>
                <a:gd name="connsiteX49" fmla="*/ 621506 w 871537"/>
                <a:gd name="connsiteY49" fmla="*/ 390525 h 835819"/>
                <a:gd name="connsiteX50" fmla="*/ 559593 w 871537"/>
                <a:gd name="connsiteY50" fmla="*/ 457200 h 835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871537" h="835819">
                  <a:moveTo>
                    <a:pt x="559593" y="457200"/>
                  </a:moveTo>
                  <a:lnTo>
                    <a:pt x="509587" y="502444"/>
                  </a:lnTo>
                  <a:lnTo>
                    <a:pt x="440531" y="561975"/>
                  </a:lnTo>
                  <a:lnTo>
                    <a:pt x="347662" y="638175"/>
                  </a:lnTo>
                  <a:lnTo>
                    <a:pt x="261937" y="704850"/>
                  </a:lnTo>
                  <a:lnTo>
                    <a:pt x="188118" y="757238"/>
                  </a:lnTo>
                  <a:lnTo>
                    <a:pt x="83343" y="831057"/>
                  </a:lnTo>
                  <a:lnTo>
                    <a:pt x="0" y="835819"/>
                  </a:lnTo>
                  <a:lnTo>
                    <a:pt x="57150" y="757238"/>
                  </a:lnTo>
                  <a:lnTo>
                    <a:pt x="135731" y="659607"/>
                  </a:lnTo>
                  <a:lnTo>
                    <a:pt x="211931" y="564357"/>
                  </a:lnTo>
                  <a:lnTo>
                    <a:pt x="285750" y="466725"/>
                  </a:lnTo>
                  <a:lnTo>
                    <a:pt x="330993" y="402432"/>
                  </a:lnTo>
                  <a:lnTo>
                    <a:pt x="361950" y="357188"/>
                  </a:lnTo>
                  <a:lnTo>
                    <a:pt x="385762" y="321469"/>
                  </a:lnTo>
                  <a:lnTo>
                    <a:pt x="400050" y="295275"/>
                  </a:lnTo>
                  <a:lnTo>
                    <a:pt x="411956" y="266700"/>
                  </a:lnTo>
                  <a:lnTo>
                    <a:pt x="419100" y="242888"/>
                  </a:lnTo>
                  <a:lnTo>
                    <a:pt x="423862" y="214313"/>
                  </a:lnTo>
                  <a:lnTo>
                    <a:pt x="426243" y="190500"/>
                  </a:lnTo>
                  <a:lnTo>
                    <a:pt x="423862" y="164307"/>
                  </a:lnTo>
                  <a:lnTo>
                    <a:pt x="416718" y="140494"/>
                  </a:lnTo>
                  <a:lnTo>
                    <a:pt x="404812" y="119063"/>
                  </a:lnTo>
                  <a:lnTo>
                    <a:pt x="373856" y="85725"/>
                  </a:lnTo>
                  <a:lnTo>
                    <a:pt x="357187" y="69057"/>
                  </a:lnTo>
                  <a:lnTo>
                    <a:pt x="340518" y="42863"/>
                  </a:lnTo>
                  <a:lnTo>
                    <a:pt x="335756" y="26194"/>
                  </a:lnTo>
                  <a:lnTo>
                    <a:pt x="335756" y="16669"/>
                  </a:lnTo>
                  <a:lnTo>
                    <a:pt x="342900" y="7144"/>
                  </a:lnTo>
                  <a:lnTo>
                    <a:pt x="359568" y="0"/>
                  </a:lnTo>
                  <a:lnTo>
                    <a:pt x="395287" y="0"/>
                  </a:lnTo>
                  <a:lnTo>
                    <a:pt x="428625" y="4763"/>
                  </a:lnTo>
                  <a:lnTo>
                    <a:pt x="473868" y="9525"/>
                  </a:lnTo>
                  <a:lnTo>
                    <a:pt x="531018" y="21432"/>
                  </a:lnTo>
                  <a:lnTo>
                    <a:pt x="626268" y="52388"/>
                  </a:lnTo>
                  <a:lnTo>
                    <a:pt x="719137" y="85725"/>
                  </a:lnTo>
                  <a:lnTo>
                    <a:pt x="757237" y="104775"/>
                  </a:lnTo>
                  <a:lnTo>
                    <a:pt x="804862" y="135732"/>
                  </a:lnTo>
                  <a:lnTo>
                    <a:pt x="838200" y="166688"/>
                  </a:lnTo>
                  <a:lnTo>
                    <a:pt x="857250" y="185738"/>
                  </a:lnTo>
                  <a:lnTo>
                    <a:pt x="866775" y="200025"/>
                  </a:lnTo>
                  <a:lnTo>
                    <a:pt x="871537" y="214313"/>
                  </a:lnTo>
                  <a:lnTo>
                    <a:pt x="871537" y="230982"/>
                  </a:lnTo>
                  <a:lnTo>
                    <a:pt x="859631" y="247650"/>
                  </a:lnTo>
                  <a:lnTo>
                    <a:pt x="842962" y="257175"/>
                  </a:lnTo>
                  <a:lnTo>
                    <a:pt x="802481" y="273844"/>
                  </a:lnTo>
                  <a:lnTo>
                    <a:pt x="757237" y="290513"/>
                  </a:lnTo>
                  <a:lnTo>
                    <a:pt x="704850" y="321469"/>
                  </a:lnTo>
                  <a:lnTo>
                    <a:pt x="650081" y="359569"/>
                  </a:lnTo>
                  <a:lnTo>
                    <a:pt x="621506" y="390525"/>
                  </a:lnTo>
                  <a:lnTo>
                    <a:pt x="559593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30">
              <a:extLst>
                <a:ext uri="{FF2B5EF4-FFF2-40B4-BE49-F238E27FC236}">
                  <a16:creationId xmlns:a16="http://schemas.microsoft.com/office/drawing/2014/main" id="{C20957B9-90FD-4459-A25A-F94269E6C3EF}"/>
                </a:ext>
              </a:extLst>
            </p:cNvPr>
            <p:cNvSpPr/>
            <p:nvPr/>
          </p:nvSpPr>
          <p:spPr>
            <a:xfrm>
              <a:off x="3048000" y="1933575"/>
              <a:ext cx="3835400" cy="546100"/>
            </a:xfrm>
            <a:custGeom>
              <a:avLst/>
              <a:gdLst>
                <a:gd name="connsiteX0" fmla="*/ 3178175 w 3835400"/>
                <a:gd name="connsiteY0" fmla="*/ 53975 h 546100"/>
                <a:gd name="connsiteX1" fmla="*/ 2921000 w 3835400"/>
                <a:gd name="connsiteY1" fmla="*/ 82550 h 546100"/>
                <a:gd name="connsiteX2" fmla="*/ 2686050 w 3835400"/>
                <a:gd name="connsiteY2" fmla="*/ 107950 h 546100"/>
                <a:gd name="connsiteX3" fmla="*/ 2400300 w 3835400"/>
                <a:gd name="connsiteY3" fmla="*/ 136525 h 546100"/>
                <a:gd name="connsiteX4" fmla="*/ 2244725 w 3835400"/>
                <a:gd name="connsiteY4" fmla="*/ 155575 h 546100"/>
                <a:gd name="connsiteX5" fmla="*/ 2111375 w 3835400"/>
                <a:gd name="connsiteY5" fmla="*/ 155575 h 546100"/>
                <a:gd name="connsiteX6" fmla="*/ 1844675 w 3835400"/>
                <a:gd name="connsiteY6" fmla="*/ 177800 h 546100"/>
                <a:gd name="connsiteX7" fmla="*/ 1524000 w 3835400"/>
                <a:gd name="connsiteY7" fmla="*/ 209550 h 546100"/>
                <a:gd name="connsiteX8" fmla="*/ 1216025 w 3835400"/>
                <a:gd name="connsiteY8" fmla="*/ 234950 h 546100"/>
                <a:gd name="connsiteX9" fmla="*/ 904875 w 3835400"/>
                <a:gd name="connsiteY9" fmla="*/ 260350 h 546100"/>
                <a:gd name="connsiteX10" fmla="*/ 644525 w 3835400"/>
                <a:gd name="connsiteY10" fmla="*/ 282575 h 546100"/>
                <a:gd name="connsiteX11" fmla="*/ 514350 w 3835400"/>
                <a:gd name="connsiteY11" fmla="*/ 292100 h 546100"/>
                <a:gd name="connsiteX12" fmla="*/ 466725 w 3835400"/>
                <a:gd name="connsiteY12" fmla="*/ 292100 h 546100"/>
                <a:gd name="connsiteX13" fmla="*/ 381000 w 3835400"/>
                <a:gd name="connsiteY13" fmla="*/ 282575 h 546100"/>
                <a:gd name="connsiteX14" fmla="*/ 282575 w 3835400"/>
                <a:gd name="connsiteY14" fmla="*/ 263525 h 546100"/>
                <a:gd name="connsiteX15" fmla="*/ 161925 w 3835400"/>
                <a:gd name="connsiteY15" fmla="*/ 225425 h 546100"/>
                <a:gd name="connsiteX16" fmla="*/ 38100 w 3835400"/>
                <a:gd name="connsiteY16" fmla="*/ 180975 h 546100"/>
                <a:gd name="connsiteX17" fmla="*/ 15875 w 3835400"/>
                <a:gd name="connsiteY17" fmla="*/ 180975 h 546100"/>
                <a:gd name="connsiteX18" fmla="*/ 6350 w 3835400"/>
                <a:gd name="connsiteY18" fmla="*/ 184150 h 546100"/>
                <a:gd name="connsiteX19" fmla="*/ 0 w 3835400"/>
                <a:gd name="connsiteY19" fmla="*/ 193675 h 546100"/>
                <a:gd name="connsiteX20" fmla="*/ 6350 w 3835400"/>
                <a:gd name="connsiteY20" fmla="*/ 231775 h 546100"/>
                <a:gd name="connsiteX21" fmla="*/ 19050 w 3835400"/>
                <a:gd name="connsiteY21" fmla="*/ 260350 h 546100"/>
                <a:gd name="connsiteX22" fmla="*/ 34925 w 3835400"/>
                <a:gd name="connsiteY22" fmla="*/ 279400 h 546100"/>
                <a:gd name="connsiteX23" fmla="*/ 117475 w 3835400"/>
                <a:gd name="connsiteY23" fmla="*/ 355600 h 546100"/>
                <a:gd name="connsiteX24" fmla="*/ 174625 w 3835400"/>
                <a:gd name="connsiteY24" fmla="*/ 403225 h 546100"/>
                <a:gd name="connsiteX25" fmla="*/ 244475 w 3835400"/>
                <a:gd name="connsiteY25" fmla="*/ 450850 h 546100"/>
                <a:gd name="connsiteX26" fmla="*/ 292100 w 3835400"/>
                <a:gd name="connsiteY26" fmla="*/ 482600 h 546100"/>
                <a:gd name="connsiteX27" fmla="*/ 333375 w 3835400"/>
                <a:gd name="connsiteY27" fmla="*/ 501650 h 546100"/>
                <a:gd name="connsiteX28" fmla="*/ 365125 w 3835400"/>
                <a:gd name="connsiteY28" fmla="*/ 517525 h 546100"/>
                <a:gd name="connsiteX29" fmla="*/ 390525 w 3835400"/>
                <a:gd name="connsiteY29" fmla="*/ 533400 h 546100"/>
                <a:gd name="connsiteX30" fmla="*/ 422275 w 3835400"/>
                <a:gd name="connsiteY30" fmla="*/ 542925 h 546100"/>
                <a:gd name="connsiteX31" fmla="*/ 450850 w 3835400"/>
                <a:gd name="connsiteY31" fmla="*/ 546100 h 546100"/>
                <a:gd name="connsiteX32" fmla="*/ 482600 w 3835400"/>
                <a:gd name="connsiteY32" fmla="*/ 546100 h 546100"/>
                <a:gd name="connsiteX33" fmla="*/ 520700 w 3835400"/>
                <a:gd name="connsiteY33" fmla="*/ 542925 h 546100"/>
                <a:gd name="connsiteX34" fmla="*/ 565150 w 3835400"/>
                <a:gd name="connsiteY34" fmla="*/ 536575 h 546100"/>
                <a:gd name="connsiteX35" fmla="*/ 641350 w 3835400"/>
                <a:gd name="connsiteY35" fmla="*/ 514350 h 546100"/>
                <a:gd name="connsiteX36" fmla="*/ 742950 w 3835400"/>
                <a:gd name="connsiteY36" fmla="*/ 495300 h 546100"/>
                <a:gd name="connsiteX37" fmla="*/ 1028700 w 3835400"/>
                <a:gd name="connsiteY37" fmla="*/ 447675 h 546100"/>
                <a:gd name="connsiteX38" fmla="*/ 1231900 w 3835400"/>
                <a:gd name="connsiteY38" fmla="*/ 419100 h 546100"/>
                <a:gd name="connsiteX39" fmla="*/ 1387475 w 3835400"/>
                <a:gd name="connsiteY39" fmla="*/ 396875 h 546100"/>
                <a:gd name="connsiteX40" fmla="*/ 1730375 w 3835400"/>
                <a:gd name="connsiteY40" fmla="*/ 365125 h 546100"/>
                <a:gd name="connsiteX41" fmla="*/ 1958975 w 3835400"/>
                <a:gd name="connsiteY41" fmla="*/ 339725 h 546100"/>
                <a:gd name="connsiteX42" fmla="*/ 2025650 w 3835400"/>
                <a:gd name="connsiteY42" fmla="*/ 333375 h 546100"/>
                <a:gd name="connsiteX43" fmla="*/ 2228850 w 3835400"/>
                <a:gd name="connsiteY43" fmla="*/ 311150 h 546100"/>
                <a:gd name="connsiteX44" fmla="*/ 2447925 w 3835400"/>
                <a:gd name="connsiteY44" fmla="*/ 292100 h 546100"/>
                <a:gd name="connsiteX45" fmla="*/ 2647950 w 3835400"/>
                <a:gd name="connsiteY45" fmla="*/ 279400 h 546100"/>
                <a:gd name="connsiteX46" fmla="*/ 2790825 w 3835400"/>
                <a:gd name="connsiteY46" fmla="*/ 273050 h 546100"/>
                <a:gd name="connsiteX47" fmla="*/ 2936875 w 3835400"/>
                <a:gd name="connsiteY47" fmla="*/ 269875 h 546100"/>
                <a:gd name="connsiteX48" fmla="*/ 3114675 w 3835400"/>
                <a:gd name="connsiteY48" fmla="*/ 266700 h 546100"/>
                <a:gd name="connsiteX49" fmla="*/ 3327400 w 3835400"/>
                <a:gd name="connsiteY49" fmla="*/ 269875 h 546100"/>
                <a:gd name="connsiteX50" fmla="*/ 3549650 w 3835400"/>
                <a:gd name="connsiteY50" fmla="*/ 276225 h 546100"/>
                <a:gd name="connsiteX51" fmla="*/ 3683000 w 3835400"/>
                <a:gd name="connsiteY51" fmla="*/ 288925 h 546100"/>
                <a:gd name="connsiteX52" fmla="*/ 3724275 w 3835400"/>
                <a:gd name="connsiteY52" fmla="*/ 288925 h 546100"/>
                <a:gd name="connsiteX53" fmla="*/ 3768725 w 3835400"/>
                <a:gd name="connsiteY53" fmla="*/ 282575 h 546100"/>
                <a:gd name="connsiteX54" fmla="*/ 3803650 w 3835400"/>
                <a:gd name="connsiteY54" fmla="*/ 273050 h 546100"/>
                <a:gd name="connsiteX55" fmla="*/ 3825875 w 3835400"/>
                <a:gd name="connsiteY55" fmla="*/ 260350 h 546100"/>
                <a:gd name="connsiteX56" fmla="*/ 3835400 w 3835400"/>
                <a:gd name="connsiteY56" fmla="*/ 241300 h 546100"/>
                <a:gd name="connsiteX57" fmla="*/ 3835400 w 3835400"/>
                <a:gd name="connsiteY57" fmla="*/ 225425 h 546100"/>
                <a:gd name="connsiteX58" fmla="*/ 3829050 w 3835400"/>
                <a:gd name="connsiteY58" fmla="*/ 200025 h 546100"/>
                <a:gd name="connsiteX59" fmla="*/ 3819525 w 3835400"/>
                <a:gd name="connsiteY59" fmla="*/ 180975 h 546100"/>
                <a:gd name="connsiteX60" fmla="*/ 3794125 w 3835400"/>
                <a:gd name="connsiteY60" fmla="*/ 152400 h 546100"/>
                <a:gd name="connsiteX61" fmla="*/ 3762375 w 3835400"/>
                <a:gd name="connsiteY61" fmla="*/ 127000 h 546100"/>
                <a:gd name="connsiteX62" fmla="*/ 3721100 w 3835400"/>
                <a:gd name="connsiteY62" fmla="*/ 98425 h 546100"/>
                <a:gd name="connsiteX63" fmla="*/ 3660775 w 3835400"/>
                <a:gd name="connsiteY63" fmla="*/ 66675 h 546100"/>
                <a:gd name="connsiteX64" fmla="*/ 3597275 w 3835400"/>
                <a:gd name="connsiteY64" fmla="*/ 38100 h 546100"/>
                <a:gd name="connsiteX65" fmla="*/ 3502025 w 3835400"/>
                <a:gd name="connsiteY65" fmla="*/ 3175 h 546100"/>
                <a:gd name="connsiteX66" fmla="*/ 3486150 w 3835400"/>
                <a:gd name="connsiteY66" fmla="*/ 0 h 546100"/>
                <a:gd name="connsiteX67" fmla="*/ 3473450 w 3835400"/>
                <a:gd name="connsiteY67" fmla="*/ 0 h 546100"/>
                <a:gd name="connsiteX68" fmla="*/ 3419475 w 3835400"/>
                <a:gd name="connsiteY68" fmla="*/ 9525 h 546100"/>
                <a:gd name="connsiteX69" fmla="*/ 3336925 w 3835400"/>
                <a:gd name="connsiteY69" fmla="*/ 31750 h 546100"/>
                <a:gd name="connsiteX70" fmla="*/ 3295650 w 3835400"/>
                <a:gd name="connsiteY70" fmla="*/ 44450 h 546100"/>
                <a:gd name="connsiteX71" fmla="*/ 3178175 w 3835400"/>
                <a:gd name="connsiteY71" fmla="*/ 53975 h 54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835400" h="546100">
                  <a:moveTo>
                    <a:pt x="3178175" y="53975"/>
                  </a:moveTo>
                  <a:lnTo>
                    <a:pt x="2921000" y="82550"/>
                  </a:lnTo>
                  <a:lnTo>
                    <a:pt x="2686050" y="107950"/>
                  </a:lnTo>
                  <a:lnTo>
                    <a:pt x="2400300" y="136525"/>
                  </a:lnTo>
                  <a:lnTo>
                    <a:pt x="2244725" y="155575"/>
                  </a:lnTo>
                  <a:lnTo>
                    <a:pt x="2111375" y="155575"/>
                  </a:lnTo>
                  <a:lnTo>
                    <a:pt x="1844675" y="177800"/>
                  </a:lnTo>
                  <a:lnTo>
                    <a:pt x="1524000" y="209550"/>
                  </a:lnTo>
                  <a:lnTo>
                    <a:pt x="1216025" y="234950"/>
                  </a:lnTo>
                  <a:lnTo>
                    <a:pt x="904875" y="260350"/>
                  </a:lnTo>
                  <a:lnTo>
                    <a:pt x="644525" y="282575"/>
                  </a:lnTo>
                  <a:lnTo>
                    <a:pt x="514350" y="292100"/>
                  </a:lnTo>
                  <a:lnTo>
                    <a:pt x="466725" y="292100"/>
                  </a:lnTo>
                  <a:lnTo>
                    <a:pt x="381000" y="282575"/>
                  </a:lnTo>
                  <a:lnTo>
                    <a:pt x="282575" y="263525"/>
                  </a:lnTo>
                  <a:lnTo>
                    <a:pt x="161925" y="225425"/>
                  </a:lnTo>
                  <a:lnTo>
                    <a:pt x="38100" y="180975"/>
                  </a:lnTo>
                  <a:lnTo>
                    <a:pt x="15875" y="180975"/>
                  </a:lnTo>
                  <a:lnTo>
                    <a:pt x="6350" y="184150"/>
                  </a:lnTo>
                  <a:lnTo>
                    <a:pt x="0" y="193675"/>
                  </a:lnTo>
                  <a:lnTo>
                    <a:pt x="6350" y="231775"/>
                  </a:lnTo>
                  <a:lnTo>
                    <a:pt x="19050" y="260350"/>
                  </a:lnTo>
                  <a:lnTo>
                    <a:pt x="34925" y="279400"/>
                  </a:lnTo>
                  <a:lnTo>
                    <a:pt x="117475" y="355600"/>
                  </a:lnTo>
                  <a:lnTo>
                    <a:pt x="174625" y="403225"/>
                  </a:lnTo>
                  <a:lnTo>
                    <a:pt x="244475" y="450850"/>
                  </a:lnTo>
                  <a:lnTo>
                    <a:pt x="292100" y="482600"/>
                  </a:lnTo>
                  <a:lnTo>
                    <a:pt x="333375" y="501650"/>
                  </a:lnTo>
                  <a:lnTo>
                    <a:pt x="365125" y="517525"/>
                  </a:lnTo>
                  <a:lnTo>
                    <a:pt x="390525" y="533400"/>
                  </a:lnTo>
                  <a:lnTo>
                    <a:pt x="422275" y="542925"/>
                  </a:lnTo>
                  <a:lnTo>
                    <a:pt x="450850" y="546100"/>
                  </a:lnTo>
                  <a:lnTo>
                    <a:pt x="482600" y="546100"/>
                  </a:lnTo>
                  <a:lnTo>
                    <a:pt x="520700" y="542925"/>
                  </a:lnTo>
                  <a:lnTo>
                    <a:pt x="565150" y="536575"/>
                  </a:lnTo>
                  <a:lnTo>
                    <a:pt x="641350" y="514350"/>
                  </a:lnTo>
                  <a:lnTo>
                    <a:pt x="742950" y="495300"/>
                  </a:lnTo>
                  <a:lnTo>
                    <a:pt x="1028700" y="447675"/>
                  </a:lnTo>
                  <a:lnTo>
                    <a:pt x="1231900" y="419100"/>
                  </a:lnTo>
                  <a:lnTo>
                    <a:pt x="1387475" y="396875"/>
                  </a:lnTo>
                  <a:lnTo>
                    <a:pt x="1730375" y="365125"/>
                  </a:lnTo>
                  <a:lnTo>
                    <a:pt x="1958975" y="339725"/>
                  </a:lnTo>
                  <a:lnTo>
                    <a:pt x="2025650" y="333375"/>
                  </a:lnTo>
                  <a:lnTo>
                    <a:pt x="2228850" y="311150"/>
                  </a:lnTo>
                  <a:lnTo>
                    <a:pt x="2447925" y="292100"/>
                  </a:lnTo>
                  <a:lnTo>
                    <a:pt x="2647950" y="279400"/>
                  </a:lnTo>
                  <a:lnTo>
                    <a:pt x="2790825" y="273050"/>
                  </a:lnTo>
                  <a:lnTo>
                    <a:pt x="2936875" y="269875"/>
                  </a:lnTo>
                  <a:lnTo>
                    <a:pt x="3114675" y="266700"/>
                  </a:lnTo>
                  <a:lnTo>
                    <a:pt x="3327400" y="269875"/>
                  </a:lnTo>
                  <a:lnTo>
                    <a:pt x="3549650" y="276225"/>
                  </a:lnTo>
                  <a:lnTo>
                    <a:pt x="3683000" y="288925"/>
                  </a:lnTo>
                  <a:lnTo>
                    <a:pt x="3724275" y="288925"/>
                  </a:lnTo>
                  <a:lnTo>
                    <a:pt x="3768725" y="282575"/>
                  </a:lnTo>
                  <a:lnTo>
                    <a:pt x="3803650" y="273050"/>
                  </a:lnTo>
                  <a:lnTo>
                    <a:pt x="3825875" y="260350"/>
                  </a:lnTo>
                  <a:lnTo>
                    <a:pt x="3835400" y="241300"/>
                  </a:lnTo>
                  <a:lnTo>
                    <a:pt x="3835400" y="225425"/>
                  </a:lnTo>
                  <a:lnTo>
                    <a:pt x="3829050" y="200025"/>
                  </a:lnTo>
                  <a:lnTo>
                    <a:pt x="3819525" y="180975"/>
                  </a:lnTo>
                  <a:lnTo>
                    <a:pt x="3794125" y="152400"/>
                  </a:lnTo>
                  <a:lnTo>
                    <a:pt x="3762375" y="127000"/>
                  </a:lnTo>
                  <a:lnTo>
                    <a:pt x="3721100" y="98425"/>
                  </a:lnTo>
                  <a:lnTo>
                    <a:pt x="3660775" y="66675"/>
                  </a:lnTo>
                  <a:lnTo>
                    <a:pt x="3597275" y="38100"/>
                  </a:lnTo>
                  <a:lnTo>
                    <a:pt x="3502025" y="3175"/>
                  </a:lnTo>
                  <a:lnTo>
                    <a:pt x="3486150" y="0"/>
                  </a:lnTo>
                  <a:lnTo>
                    <a:pt x="3473450" y="0"/>
                  </a:lnTo>
                  <a:lnTo>
                    <a:pt x="3419475" y="9525"/>
                  </a:lnTo>
                  <a:lnTo>
                    <a:pt x="3336925" y="31750"/>
                  </a:lnTo>
                  <a:lnTo>
                    <a:pt x="3295650" y="44450"/>
                  </a:lnTo>
                  <a:lnTo>
                    <a:pt x="3178175" y="53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31">
              <a:extLst>
                <a:ext uri="{FF2B5EF4-FFF2-40B4-BE49-F238E27FC236}">
                  <a16:creationId xmlns:a16="http://schemas.microsoft.com/office/drawing/2014/main" id="{E8BD12CC-AC4F-4398-9CC9-89680BCA0E5C}"/>
                </a:ext>
              </a:extLst>
            </p:cNvPr>
            <p:cNvSpPr/>
            <p:nvPr/>
          </p:nvSpPr>
          <p:spPr>
            <a:xfrm>
              <a:off x="3582988" y="2662238"/>
              <a:ext cx="355600" cy="1625600"/>
            </a:xfrm>
            <a:custGeom>
              <a:avLst/>
              <a:gdLst>
                <a:gd name="connsiteX0" fmla="*/ 352425 w 354807"/>
                <a:gd name="connsiteY0" fmla="*/ 373856 h 1626393"/>
                <a:gd name="connsiteX1" fmla="*/ 345282 w 354807"/>
                <a:gd name="connsiteY1" fmla="*/ 642937 h 1626393"/>
                <a:gd name="connsiteX2" fmla="*/ 340519 w 354807"/>
                <a:gd name="connsiteY2" fmla="*/ 823912 h 1626393"/>
                <a:gd name="connsiteX3" fmla="*/ 335757 w 354807"/>
                <a:gd name="connsiteY3" fmla="*/ 973931 h 1626393"/>
                <a:gd name="connsiteX4" fmla="*/ 335757 w 354807"/>
                <a:gd name="connsiteY4" fmla="*/ 1221581 h 1626393"/>
                <a:gd name="connsiteX5" fmla="*/ 335757 w 354807"/>
                <a:gd name="connsiteY5" fmla="*/ 1438275 h 1626393"/>
                <a:gd name="connsiteX6" fmla="*/ 311944 w 354807"/>
                <a:gd name="connsiteY6" fmla="*/ 1569243 h 1626393"/>
                <a:gd name="connsiteX7" fmla="*/ 290513 w 354807"/>
                <a:gd name="connsiteY7" fmla="*/ 1588293 h 1626393"/>
                <a:gd name="connsiteX8" fmla="*/ 250032 w 354807"/>
                <a:gd name="connsiteY8" fmla="*/ 1612106 h 1626393"/>
                <a:gd name="connsiteX9" fmla="*/ 219075 w 354807"/>
                <a:gd name="connsiteY9" fmla="*/ 1624012 h 1626393"/>
                <a:gd name="connsiteX10" fmla="*/ 200025 w 354807"/>
                <a:gd name="connsiteY10" fmla="*/ 1626393 h 1626393"/>
                <a:gd name="connsiteX11" fmla="*/ 178594 w 354807"/>
                <a:gd name="connsiteY11" fmla="*/ 1624012 h 1626393"/>
                <a:gd name="connsiteX12" fmla="*/ 147638 w 354807"/>
                <a:gd name="connsiteY12" fmla="*/ 1612106 h 1626393"/>
                <a:gd name="connsiteX13" fmla="*/ 126207 w 354807"/>
                <a:gd name="connsiteY13" fmla="*/ 1593056 h 1626393"/>
                <a:gd name="connsiteX14" fmla="*/ 114300 w 354807"/>
                <a:gd name="connsiteY14" fmla="*/ 1574006 h 1626393"/>
                <a:gd name="connsiteX15" fmla="*/ 102394 w 354807"/>
                <a:gd name="connsiteY15" fmla="*/ 1543050 h 1626393"/>
                <a:gd name="connsiteX16" fmla="*/ 90488 w 354807"/>
                <a:gd name="connsiteY16" fmla="*/ 1488281 h 1626393"/>
                <a:gd name="connsiteX17" fmla="*/ 90488 w 354807"/>
                <a:gd name="connsiteY17" fmla="*/ 1462087 h 1626393"/>
                <a:gd name="connsiteX18" fmla="*/ 97632 w 354807"/>
                <a:gd name="connsiteY18" fmla="*/ 1354931 h 1626393"/>
                <a:gd name="connsiteX19" fmla="*/ 107157 w 354807"/>
                <a:gd name="connsiteY19" fmla="*/ 1193006 h 1626393"/>
                <a:gd name="connsiteX20" fmla="*/ 111919 w 354807"/>
                <a:gd name="connsiteY20" fmla="*/ 1028700 h 1626393"/>
                <a:gd name="connsiteX21" fmla="*/ 119063 w 354807"/>
                <a:gd name="connsiteY21" fmla="*/ 871537 h 1626393"/>
                <a:gd name="connsiteX22" fmla="*/ 123825 w 354807"/>
                <a:gd name="connsiteY22" fmla="*/ 750093 h 1626393"/>
                <a:gd name="connsiteX23" fmla="*/ 126207 w 354807"/>
                <a:gd name="connsiteY23" fmla="*/ 621506 h 1626393"/>
                <a:gd name="connsiteX24" fmla="*/ 133350 w 354807"/>
                <a:gd name="connsiteY24" fmla="*/ 376237 h 1626393"/>
                <a:gd name="connsiteX25" fmla="*/ 130969 w 354807"/>
                <a:gd name="connsiteY25" fmla="*/ 342900 h 1626393"/>
                <a:gd name="connsiteX26" fmla="*/ 121444 w 354807"/>
                <a:gd name="connsiteY26" fmla="*/ 297656 h 1626393"/>
                <a:gd name="connsiteX27" fmla="*/ 109538 w 354807"/>
                <a:gd name="connsiteY27" fmla="*/ 250031 h 1626393"/>
                <a:gd name="connsiteX28" fmla="*/ 95250 w 354807"/>
                <a:gd name="connsiteY28" fmla="*/ 211931 h 1626393"/>
                <a:gd name="connsiteX29" fmla="*/ 78582 w 354807"/>
                <a:gd name="connsiteY29" fmla="*/ 176212 h 1626393"/>
                <a:gd name="connsiteX30" fmla="*/ 61913 w 354807"/>
                <a:gd name="connsiteY30" fmla="*/ 150018 h 1626393"/>
                <a:gd name="connsiteX31" fmla="*/ 45244 w 354807"/>
                <a:gd name="connsiteY31" fmla="*/ 123825 h 1626393"/>
                <a:gd name="connsiteX32" fmla="*/ 28575 w 354807"/>
                <a:gd name="connsiteY32" fmla="*/ 104775 h 1626393"/>
                <a:gd name="connsiteX33" fmla="*/ 16669 w 354807"/>
                <a:gd name="connsiteY33" fmla="*/ 85725 h 1626393"/>
                <a:gd name="connsiteX34" fmla="*/ 7144 w 354807"/>
                <a:gd name="connsiteY34" fmla="*/ 61912 h 1626393"/>
                <a:gd name="connsiteX35" fmla="*/ 0 w 354807"/>
                <a:gd name="connsiteY35" fmla="*/ 35718 h 1626393"/>
                <a:gd name="connsiteX36" fmla="*/ 0 w 354807"/>
                <a:gd name="connsiteY36" fmla="*/ 21431 h 1626393"/>
                <a:gd name="connsiteX37" fmla="*/ 4763 w 354807"/>
                <a:gd name="connsiteY37" fmla="*/ 4762 h 1626393"/>
                <a:gd name="connsiteX38" fmla="*/ 16669 w 354807"/>
                <a:gd name="connsiteY38" fmla="*/ 0 h 1626393"/>
                <a:gd name="connsiteX39" fmla="*/ 45244 w 354807"/>
                <a:gd name="connsiteY39" fmla="*/ 0 h 1626393"/>
                <a:gd name="connsiteX40" fmla="*/ 69057 w 354807"/>
                <a:gd name="connsiteY40" fmla="*/ 2381 h 1626393"/>
                <a:gd name="connsiteX41" fmla="*/ 121444 w 354807"/>
                <a:gd name="connsiteY41" fmla="*/ 21431 h 1626393"/>
                <a:gd name="connsiteX42" fmla="*/ 176213 w 354807"/>
                <a:gd name="connsiteY42" fmla="*/ 47625 h 1626393"/>
                <a:gd name="connsiteX43" fmla="*/ 252413 w 354807"/>
                <a:gd name="connsiteY43" fmla="*/ 90487 h 1626393"/>
                <a:gd name="connsiteX44" fmla="*/ 290513 w 354807"/>
                <a:gd name="connsiteY44" fmla="*/ 116681 h 1626393"/>
                <a:gd name="connsiteX45" fmla="*/ 354807 w 354807"/>
                <a:gd name="connsiteY45" fmla="*/ 250031 h 1626393"/>
                <a:gd name="connsiteX46" fmla="*/ 352425 w 354807"/>
                <a:gd name="connsiteY46" fmla="*/ 373856 h 1626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54807" h="1626393">
                  <a:moveTo>
                    <a:pt x="352425" y="373856"/>
                  </a:moveTo>
                  <a:lnTo>
                    <a:pt x="345282" y="642937"/>
                  </a:lnTo>
                  <a:lnTo>
                    <a:pt x="340519" y="823912"/>
                  </a:lnTo>
                  <a:lnTo>
                    <a:pt x="335757" y="973931"/>
                  </a:lnTo>
                  <a:lnTo>
                    <a:pt x="335757" y="1221581"/>
                  </a:lnTo>
                  <a:lnTo>
                    <a:pt x="335757" y="1438275"/>
                  </a:lnTo>
                  <a:lnTo>
                    <a:pt x="311944" y="1569243"/>
                  </a:lnTo>
                  <a:lnTo>
                    <a:pt x="290513" y="1588293"/>
                  </a:lnTo>
                  <a:lnTo>
                    <a:pt x="250032" y="1612106"/>
                  </a:lnTo>
                  <a:lnTo>
                    <a:pt x="219075" y="1624012"/>
                  </a:lnTo>
                  <a:lnTo>
                    <a:pt x="200025" y="1626393"/>
                  </a:lnTo>
                  <a:lnTo>
                    <a:pt x="178594" y="1624012"/>
                  </a:lnTo>
                  <a:lnTo>
                    <a:pt x="147638" y="1612106"/>
                  </a:lnTo>
                  <a:lnTo>
                    <a:pt x="126207" y="1593056"/>
                  </a:lnTo>
                  <a:lnTo>
                    <a:pt x="114300" y="1574006"/>
                  </a:lnTo>
                  <a:lnTo>
                    <a:pt x="102394" y="1543050"/>
                  </a:lnTo>
                  <a:lnTo>
                    <a:pt x="90488" y="1488281"/>
                  </a:lnTo>
                  <a:lnTo>
                    <a:pt x="90488" y="1462087"/>
                  </a:lnTo>
                  <a:lnTo>
                    <a:pt x="97632" y="1354931"/>
                  </a:lnTo>
                  <a:lnTo>
                    <a:pt x="107157" y="1193006"/>
                  </a:lnTo>
                  <a:lnTo>
                    <a:pt x="111919" y="1028700"/>
                  </a:lnTo>
                  <a:lnTo>
                    <a:pt x="119063" y="871537"/>
                  </a:lnTo>
                  <a:lnTo>
                    <a:pt x="123825" y="750093"/>
                  </a:lnTo>
                  <a:lnTo>
                    <a:pt x="126207" y="621506"/>
                  </a:lnTo>
                  <a:lnTo>
                    <a:pt x="133350" y="376237"/>
                  </a:lnTo>
                  <a:lnTo>
                    <a:pt x="130969" y="342900"/>
                  </a:lnTo>
                  <a:lnTo>
                    <a:pt x="121444" y="297656"/>
                  </a:lnTo>
                  <a:lnTo>
                    <a:pt x="109538" y="250031"/>
                  </a:lnTo>
                  <a:lnTo>
                    <a:pt x="95250" y="211931"/>
                  </a:lnTo>
                  <a:lnTo>
                    <a:pt x="78582" y="176212"/>
                  </a:lnTo>
                  <a:lnTo>
                    <a:pt x="61913" y="150018"/>
                  </a:lnTo>
                  <a:lnTo>
                    <a:pt x="45244" y="123825"/>
                  </a:lnTo>
                  <a:lnTo>
                    <a:pt x="28575" y="104775"/>
                  </a:lnTo>
                  <a:lnTo>
                    <a:pt x="16669" y="85725"/>
                  </a:lnTo>
                  <a:lnTo>
                    <a:pt x="7144" y="61912"/>
                  </a:lnTo>
                  <a:lnTo>
                    <a:pt x="0" y="35718"/>
                  </a:lnTo>
                  <a:lnTo>
                    <a:pt x="0" y="21431"/>
                  </a:lnTo>
                  <a:lnTo>
                    <a:pt x="4763" y="4762"/>
                  </a:lnTo>
                  <a:lnTo>
                    <a:pt x="16669" y="0"/>
                  </a:lnTo>
                  <a:lnTo>
                    <a:pt x="45244" y="0"/>
                  </a:lnTo>
                  <a:lnTo>
                    <a:pt x="69057" y="2381"/>
                  </a:lnTo>
                  <a:lnTo>
                    <a:pt x="121444" y="21431"/>
                  </a:lnTo>
                  <a:lnTo>
                    <a:pt x="176213" y="47625"/>
                  </a:lnTo>
                  <a:lnTo>
                    <a:pt x="252413" y="90487"/>
                  </a:lnTo>
                  <a:lnTo>
                    <a:pt x="290513" y="116681"/>
                  </a:lnTo>
                  <a:lnTo>
                    <a:pt x="354807" y="250031"/>
                  </a:lnTo>
                  <a:lnTo>
                    <a:pt x="352425" y="373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32">
              <a:extLst>
                <a:ext uri="{FF2B5EF4-FFF2-40B4-BE49-F238E27FC236}">
                  <a16:creationId xmlns:a16="http://schemas.microsoft.com/office/drawing/2014/main" id="{4EA54F53-1802-4F2B-A021-6286F43EB09C}"/>
                </a:ext>
              </a:extLst>
            </p:cNvPr>
            <p:cNvSpPr/>
            <p:nvPr/>
          </p:nvSpPr>
          <p:spPr>
            <a:xfrm>
              <a:off x="3829050" y="2562225"/>
              <a:ext cx="2525713" cy="1657350"/>
            </a:xfrm>
            <a:custGeom>
              <a:avLst/>
              <a:gdLst>
                <a:gd name="connsiteX0" fmla="*/ 1159669 w 2526506"/>
                <a:gd name="connsiteY0" fmla="*/ 261938 h 1657350"/>
                <a:gd name="connsiteX1" fmla="*/ 1016794 w 2526506"/>
                <a:gd name="connsiteY1" fmla="*/ 276225 h 1657350"/>
                <a:gd name="connsiteX2" fmla="*/ 900113 w 2526506"/>
                <a:gd name="connsiteY2" fmla="*/ 285750 h 1657350"/>
                <a:gd name="connsiteX3" fmla="*/ 840581 w 2526506"/>
                <a:gd name="connsiteY3" fmla="*/ 288131 h 1657350"/>
                <a:gd name="connsiteX4" fmla="*/ 623888 w 2526506"/>
                <a:gd name="connsiteY4" fmla="*/ 328613 h 1657350"/>
                <a:gd name="connsiteX5" fmla="*/ 533400 w 2526506"/>
                <a:gd name="connsiteY5" fmla="*/ 340519 h 1657350"/>
                <a:gd name="connsiteX6" fmla="*/ 440531 w 2526506"/>
                <a:gd name="connsiteY6" fmla="*/ 352425 h 1657350"/>
                <a:gd name="connsiteX7" fmla="*/ 347663 w 2526506"/>
                <a:gd name="connsiteY7" fmla="*/ 361950 h 1657350"/>
                <a:gd name="connsiteX8" fmla="*/ 257175 w 2526506"/>
                <a:gd name="connsiteY8" fmla="*/ 369094 h 1657350"/>
                <a:gd name="connsiteX9" fmla="*/ 164306 w 2526506"/>
                <a:gd name="connsiteY9" fmla="*/ 373856 h 1657350"/>
                <a:gd name="connsiteX10" fmla="*/ 47625 w 2526506"/>
                <a:gd name="connsiteY10" fmla="*/ 373856 h 1657350"/>
                <a:gd name="connsiteX11" fmla="*/ 0 w 2526506"/>
                <a:gd name="connsiteY11" fmla="*/ 188119 h 1657350"/>
                <a:gd name="connsiteX12" fmla="*/ 50006 w 2526506"/>
                <a:gd name="connsiteY12" fmla="*/ 216694 h 1657350"/>
                <a:gd name="connsiteX13" fmla="*/ 59531 w 2526506"/>
                <a:gd name="connsiteY13" fmla="*/ 219075 h 1657350"/>
                <a:gd name="connsiteX14" fmla="*/ 135731 w 2526506"/>
                <a:gd name="connsiteY14" fmla="*/ 219075 h 1657350"/>
                <a:gd name="connsiteX15" fmla="*/ 311944 w 2526506"/>
                <a:gd name="connsiteY15" fmla="*/ 209550 h 1657350"/>
                <a:gd name="connsiteX16" fmla="*/ 502444 w 2526506"/>
                <a:gd name="connsiteY16" fmla="*/ 192881 h 1657350"/>
                <a:gd name="connsiteX17" fmla="*/ 623888 w 2526506"/>
                <a:gd name="connsiteY17" fmla="*/ 178594 h 1657350"/>
                <a:gd name="connsiteX18" fmla="*/ 669131 w 2526506"/>
                <a:gd name="connsiteY18" fmla="*/ 173831 h 1657350"/>
                <a:gd name="connsiteX19" fmla="*/ 897731 w 2526506"/>
                <a:gd name="connsiteY19" fmla="*/ 130969 h 1657350"/>
                <a:gd name="connsiteX20" fmla="*/ 1026319 w 2526506"/>
                <a:gd name="connsiteY20" fmla="*/ 121444 h 1657350"/>
                <a:gd name="connsiteX21" fmla="*/ 1157288 w 2526506"/>
                <a:gd name="connsiteY21" fmla="*/ 107156 h 1657350"/>
                <a:gd name="connsiteX22" fmla="*/ 1271588 w 2526506"/>
                <a:gd name="connsiteY22" fmla="*/ 90488 h 1657350"/>
                <a:gd name="connsiteX23" fmla="*/ 1319213 w 2526506"/>
                <a:gd name="connsiteY23" fmla="*/ 83344 h 1657350"/>
                <a:gd name="connsiteX24" fmla="*/ 1471613 w 2526506"/>
                <a:gd name="connsiteY24" fmla="*/ 66675 h 1657350"/>
                <a:gd name="connsiteX25" fmla="*/ 1619250 w 2526506"/>
                <a:gd name="connsiteY25" fmla="*/ 57150 h 1657350"/>
                <a:gd name="connsiteX26" fmla="*/ 1771650 w 2526506"/>
                <a:gd name="connsiteY26" fmla="*/ 47625 h 1657350"/>
                <a:gd name="connsiteX27" fmla="*/ 1933575 w 2526506"/>
                <a:gd name="connsiteY27" fmla="*/ 40481 h 1657350"/>
                <a:gd name="connsiteX28" fmla="*/ 1985963 w 2526506"/>
                <a:gd name="connsiteY28" fmla="*/ 40481 h 1657350"/>
                <a:gd name="connsiteX29" fmla="*/ 2055019 w 2526506"/>
                <a:gd name="connsiteY29" fmla="*/ 21431 h 1657350"/>
                <a:gd name="connsiteX30" fmla="*/ 2131219 w 2526506"/>
                <a:gd name="connsiteY30" fmla="*/ 0 h 1657350"/>
                <a:gd name="connsiteX31" fmla="*/ 2145506 w 2526506"/>
                <a:gd name="connsiteY31" fmla="*/ 0 h 1657350"/>
                <a:gd name="connsiteX32" fmla="*/ 2207419 w 2526506"/>
                <a:gd name="connsiteY32" fmla="*/ 19050 h 1657350"/>
                <a:gd name="connsiteX33" fmla="*/ 2319338 w 2526506"/>
                <a:gd name="connsiteY33" fmla="*/ 64294 h 1657350"/>
                <a:gd name="connsiteX34" fmla="*/ 2412206 w 2526506"/>
                <a:gd name="connsiteY34" fmla="*/ 116681 h 1657350"/>
                <a:gd name="connsiteX35" fmla="*/ 2459831 w 2526506"/>
                <a:gd name="connsiteY35" fmla="*/ 150019 h 1657350"/>
                <a:gd name="connsiteX36" fmla="*/ 2481263 w 2526506"/>
                <a:gd name="connsiteY36" fmla="*/ 166688 h 1657350"/>
                <a:gd name="connsiteX37" fmla="*/ 2500313 w 2526506"/>
                <a:gd name="connsiteY37" fmla="*/ 188119 h 1657350"/>
                <a:gd name="connsiteX38" fmla="*/ 2519363 w 2526506"/>
                <a:gd name="connsiteY38" fmla="*/ 219075 h 1657350"/>
                <a:gd name="connsiteX39" fmla="*/ 2524125 w 2526506"/>
                <a:gd name="connsiteY39" fmla="*/ 242888 h 1657350"/>
                <a:gd name="connsiteX40" fmla="*/ 2526506 w 2526506"/>
                <a:gd name="connsiteY40" fmla="*/ 259556 h 1657350"/>
                <a:gd name="connsiteX41" fmla="*/ 2521744 w 2526506"/>
                <a:gd name="connsiteY41" fmla="*/ 288131 h 1657350"/>
                <a:gd name="connsiteX42" fmla="*/ 2512219 w 2526506"/>
                <a:gd name="connsiteY42" fmla="*/ 314325 h 1657350"/>
                <a:gd name="connsiteX43" fmla="*/ 2490788 w 2526506"/>
                <a:gd name="connsiteY43" fmla="*/ 342900 h 1657350"/>
                <a:gd name="connsiteX44" fmla="*/ 2474119 w 2526506"/>
                <a:gd name="connsiteY44" fmla="*/ 359569 h 1657350"/>
                <a:gd name="connsiteX45" fmla="*/ 2464594 w 2526506"/>
                <a:gd name="connsiteY45" fmla="*/ 407194 h 1657350"/>
                <a:gd name="connsiteX46" fmla="*/ 2457450 w 2526506"/>
                <a:gd name="connsiteY46" fmla="*/ 492919 h 1657350"/>
                <a:gd name="connsiteX47" fmla="*/ 2455069 w 2526506"/>
                <a:gd name="connsiteY47" fmla="*/ 564356 h 1657350"/>
                <a:gd name="connsiteX48" fmla="*/ 2438400 w 2526506"/>
                <a:gd name="connsiteY48" fmla="*/ 740569 h 1657350"/>
                <a:gd name="connsiteX49" fmla="*/ 2416969 w 2526506"/>
                <a:gd name="connsiteY49" fmla="*/ 959644 h 1657350"/>
                <a:gd name="connsiteX50" fmla="*/ 2381250 w 2526506"/>
                <a:gd name="connsiteY50" fmla="*/ 1326356 h 1657350"/>
                <a:gd name="connsiteX51" fmla="*/ 2369344 w 2526506"/>
                <a:gd name="connsiteY51" fmla="*/ 1457325 h 1657350"/>
                <a:gd name="connsiteX52" fmla="*/ 2359819 w 2526506"/>
                <a:gd name="connsiteY52" fmla="*/ 1497806 h 1657350"/>
                <a:gd name="connsiteX53" fmla="*/ 2336006 w 2526506"/>
                <a:gd name="connsiteY53" fmla="*/ 1554956 h 1657350"/>
                <a:gd name="connsiteX54" fmla="*/ 2307431 w 2526506"/>
                <a:gd name="connsiteY54" fmla="*/ 1612106 h 1657350"/>
                <a:gd name="connsiteX55" fmla="*/ 2286000 w 2526506"/>
                <a:gd name="connsiteY55" fmla="*/ 1635919 h 1657350"/>
                <a:gd name="connsiteX56" fmla="*/ 2255044 w 2526506"/>
                <a:gd name="connsiteY56" fmla="*/ 1654969 h 1657350"/>
                <a:gd name="connsiteX57" fmla="*/ 2238375 w 2526506"/>
                <a:gd name="connsiteY57" fmla="*/ 1657350 h 1657350"/>
                <a:gd name="connsiteX58" fmla="*/ 2216944 w 2526506"/>
                <a:gd name="connsiteY58" fmla="*/ 1652588 h 1657350"/>
                <a:gd name="connsiteX59" fmla="*/ 2200275 w 2526506"/>
                <a:gd name="connsiteY59" fmla="*/ 1647825 h 1657350"/>
                <a:gd name="connsiteX60" fmla="*/ 2176463 w 2526506"/>
                <a:gd name="connsiteY60" fmla="*/ 1640681 h 1657350"/>
                <a:gd name="connsiteX61" fmla="*/ 2159794 w 2526506"/>
                <a:gd name="connsiteY61" fmla="*/ 1628775 h 1657350"/>
                <a:gd name="connsiteX62" fmla="*/ 2145506 w 2526506"/>
                <a:gd name="connsiteY62" fmla="*/ 1612106 h 1657350"/>
                <a:gd name="connsiteX63" fmla="*/ 2135981 w 2526506"/>
                <a:gd name="connsiteY63" fmla="*/ 1595438 h 1657350"/>
                <a:gd name="connsiteX64" fmla="*/ 2128838 w 2526506"/>
                <a:gd name="connsiteY64" fmla="*/ 1574006 h 1657350"/>
                <a:gd name="connsiteX65" fmla="*/ 2124075 w 2526506"/>
                <a:gd name="connsiteY65" fmla="*/ 1545431 h 1657350"/>
                <a:gd name="connsiteX66" fmla="*/ 2119313 w 2526506"/>
                <a:gd name="connsiteY66" fmla="*/ 1500188 h 1657350"/>
                <a:gd name="connsiteX67" fmla="*/ 2121694 w 2526506"/>
                <a:gd name="connsiteY67" fmla="*/ 1471613 h 1657350"/>
                <a:gd name="connsiteX68" fmla="*/ 2140744 w 2526506"/>
                <a:gd name="connsiteY68" fmla="*/ 1359694 h 1657350"/>
                <a:gd name="connsiteX69" fmla="*/ 2152650 w 2526506"/>
                <a:gd name="connsiteY69" fmla="*/ 1285875 h 1657350"/>
                <a:gd name="connsiteX70" fmla="*/ 2157413 w 2526506"/>
                <a:gd name="connsiteY70" fmla="*/ 1228725 h 1657350"/>
                <a:gd name="connsiteX71" fmla="*/ 2162175 w 2526506"/>
                <a:gd name="connsiteY71" fmla="*/ 1157288 h 1657350"/>
                <a:gd name="connsiteX72" fmla="*/ 2166938 w 2526506"/>
                <a:gd name="connsiteY72" fmla="*/ 1021556 h 1657350"/>
                <a:gd name="connsiteX73" fmla="*/ 2190750 w 2526506"/>
                <a:gd name="connsiteY73" fmla="*/ 873919 h 1657350"/>
                <a:gd name="connsiteX74" fmla="*/ 2197894 w 2526506"/>
                <a:gd name="connsiteY74" fmla="*/ 821531 h 1657350"/>
                <a:gd name="connsiteX75" fmla="*/ 2205038 w 2526506"/>
                <a:gd name="connsiteY75" fmla="*/ 764381 h 1657350"/>
                <a:gd name="connsiteX76" fmla="*/ 2207419 w 2526506"/>
                <a:gd name="connsiteY76" fmla="*/ 719138 h 1657350"/>
                <a:gd name="connsiteX77" fmla="*/ 2209800 w 2526506"/>
                <a:gd name="connsiteY77" fmla="*/ 616744 h 1657350"/>
                <a:gd name="connsiteX78" fmla="*/ 2209800 w 2526506"/>
                <a:gd name="connsiteY78" fmla="*/ 457200 h 1657350"/>
                <a:gd name="connsiteX79" fmla="*/ 2207419 w 2526506"/>
                <a:gd name="connsiteY79" fmla="*/ 392906 h 1657350"/>
                <a:gd name="connsiteX80" fmla="*/ 2197894 w 2526506"/>
                <a:gd name="connsiteY80" fmla="*/ 330994 h 1657350"/>
                <a:gd name="connsiteX81" fmla="*/ 2183606 w 2526506"/>
                <a:gd name="connsiteY81" fmla="*/ 285750 h 1657350"/>
                <a:gd name="connsiteX82" fmla="*/ 2171700 w 2526506"/>
                <a:gd name="connsiteY82" fmla="*/ 250031 h 1657350"/>
                <a:gd name="connsiteX83" fmla="*/ 2155031 w 2526506"/>
                <a:gd name="connsiteY83" fmla="*/ 230981 h 1657350"/>
                <a:gd name="connsiteX84" fmla="*/ 2133600 w 2526506"/>
                <a:gd name="connsiteY84" fmla="*/ 216694 h 1657350"/>
                <a:gd name="connsiteX85" fmla="*/ 2105025 w 2526506"/>
                <a:gd name="connsiteY85" fmla="*/ 204788 h 1657350"/>
                <a:gd name="connsiteX86" fmla="*/ 2069306 w 2526506"/>
                <a:gd name="connsiteY86" fmla="*/ 197644 h 1657350"/>
                <a:gd name="connsiteX87" fmla="*/ 1974056 w 2526506"/>
                <a:gd name="connsiteY87" fmla="*/ 197644 h 1657350"/>
                <a:gd name="connsiteX88" fmla="*/ 1793081 w 2526506"/>
                <a:gd name="connsiteY88" fmla="*/ 202406 h 1657350"/>
                <a:gd name="connsiteX89" fmla="*/ 1616869 w 2526506"/>
                <a:gd name="connsiteY89" fmla="*/ 211931 h 1657350"/>
                <a:gd name="connsiteX90" fmla="*/ 1478756 w 2526506"/>
                <a:gd name="connsiteY90" fmla="*/ 219075 h 1657350"/>
                <a:gd name="connsiteX91" fmla="*/ 1273969 w 2526506"/>
                <a:gd name="connsiteY91" fmla="*/ 245269 h 1657350"/>
                <a:gd name="connsiteX92" fmla="*/ 1159669 w 2526506"/>
                <a:gd name="connsiteY92" fmla="*/ 261938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526506" h="1657350">
                  <a:moveTo>
                    <a:pt x="1159669" y="261938"/>
                  </a:moveTo>
                  <a:lnTo>
                    <a:pt x="1016794" y="276225"/>
                  </a:lnTo>
                  <a:lnTo>
                    <a:pt x="900113" y="285750"/>
                  </a:lnTo>
                  <a:lnTo>
                    <a:pt x="840581" y="288131"/>
                  </a:lnTo>
                  <a:lnTo>
                    <a:pt x="623888" y="328613"/>
                  </a:lnTo>
                  <a:lnTo>
                    <a:pt x="533400" y="340519"/>
                  </a:lnTo>
                  <a:lnTo>
                    <a:pt x="440531" y="352425"/>
                  </a:lnTo>
                  <a:lnTo>
                    <a:pt x="347663" y="361950"/>
                  </a:lnTo>
                  <a:lnTo>
                    <a:pt x="257175" y="369094"/>
                  </a:lnTo>
                  <a:lnTo>
                    <a:pt x="164306" y="373856"/>
                  </a:lnTo>
                  <a:lnTo>
                    <a:pt x="47625" y="373856"/>
                  </a:lnTo>
                  <a:lnTo>
                    <a:pt x="0" y="188119"/>
                  </a:lnTo>
                  <a:lnTo>
                    <a:pt x="50006" y="216694"/>
                  </a:lnTo>
                  <a:lnTo>
                    <a:pt x="59531" y="219075"/>
                  </a:lnTo>
                  <a:lnTo>
                    <a:pt x="135731" y="219075"/>
                  </a:lnTo>
                  <a:lnTo>
                    <a:pt x="311944" y="209550"/>
                  </a:lnTo>
                  <a:lnTo>
                    <a:pt x="502444" y="192881"/>
                  </a:lnTo>
                  <a:lnTo>
                    <a:pt x="623888" y="178594"/>
                  </a:lnTo>
                  <a:lnTo>
                    <a:pt x="669131" y="173831"/>
                  </a:lnTo>
                  <a:lnTo>
                    <a:pt x="897731" y="130969"/>
                  </a:lnTo>
                  <a:lnTo>
                    <a:pt x="1026319" y="121444"/>
                  </a:lnTo>
                  <a:lnTo>
                    <a:pt x="1157288" y="107156"/>
                  </a:lnTo>
                  <a:lnTo>
                    <a:pt x="1271588" y="90488"/>
                  </a:lnTo>
                  <a:lnTo>
                    <a:pt x="1319213" y="83344"/>
                  </a:lnTo>
                  <a:lnTo>
                    <a:pt x="1471613" y="66675"/>
                  </a:lnTo>
                  <a:lnTo>
                    <a:pt x="1619250" y="57150"/>
                  </a:lnTo>
                  <a:lnTo>
                    <a:pt x="1771650" y="47625"/>
                  </a:lnTo>
                  <a:lnTo>
                    <a:pt x="1933575" y="40481"/>
                  </a:lnTo>
                  <a:lnTo>
                    <a:pt x="1985963" y="40481"/>
                  </a:lnTo>
                  <a:lnTo>
                    <a:pt x="2055019" y="21431"/>
                  </a:lnTo>
                  <a:lnTo>
                    <a:pt x="2131219" y="0"/>
                  </a:lnTo>
                  <a:lnTo>
                    <a:pt x="2145506" y="0"/>
                  </a:lnTo>
                  <a:lnTo>
                    <a:pt x="2207419" y="19050"/>
                  </a:lnTo>
                  <a:lnTo>
                    <a:pt x="2319338" y="64294"/>
                  </a:lnTo>
                  <a:lnTo>
                    <a:pt x="2412206" y="116681"/>
                  </a:lnTo>
                  <a:lnTo>
                    <a:pt x="2459831" y="150019"/>
                  </a:lnTo>
                  <a:lnTo>
                    <a:pt x="2481263" y="166688"/>
                  </a:lnTo>
                  <a:lnTo>
                    <a:pt x="2500313" y="188119"/>
                  </a:lnTo>
                  <a:lnTo>
                    <a:pt x="2519363" y="219075"/>
                  </a:lnTo>
                  <a:lnTo>
                    <a:pt x="2524125" y="242888"/>
                  </a:lnTo>
                  <a:lnTo>
                    <a:pt x="2526506" y="259556"/>
                  </a:lnTo>
                  <a:lnTo>
                    <a:pt x="2521744" y="288131"/>
                  </a:lnTo>
                  <a:lnTo>
                    <a:pt x="2512219" y="314325"/>
                  </a:lnTo>
                  <a:lnTo>
                    <a:pt x="2490788" y="342900"/>
                  </a:lnTo>
                  <a:lnTo>
                    <a:pt x="2474119" y="359569"/>
                  </a:lnTo>
                  <a:lnTo>
                    <a:pt x="2464594" y="407194"/>
                  </a:lnTo>
                  <a:lnTo>
                    <a:pt x="2457450" y="492919"/>
                  </a:lnTo>
                  <a:cubicBezTo>
                    <a:pt x="2456656" y="516731"/>
                    <a:pt x="2455863" y="540544"/>
                    <a:pt x="2455069" y="564356"/>
                  </a:cubicBezTo>
                  <a:lnTo>
                    <a:pt x="2438400" y="740569"/>
                  </a:lnTo>
                  <a:lnTo>
                    <a:pt x="2416969" y="959644"/>
                  </a:lnTo>
                  <a:lnTo>
                    <a:pt x="2381250" y="1326356"/>
                  </a:lnTo>
                  <a:lnTo>
                    <a:pt x="2369344" y="1457325"/>
                  </a:lnTo>
                  <a:lnTo>
                    <a:pt x="2359819" y="1497806"/>
                  </a:lnTo>
                  <a:lnTo>
                    <a:pt x="2336006" y="1554956"/>
                  </a:lnTo>
                  <a:lnTo>
                    <a:pt x="2307431" y="1612106"/>
                  </a:lnTo>
                  <a:lnTo>
                    <a:pt x="2286000" y="1635919"/>
                  </a:lnTo>
                  <a:lnTo>
                    <a:pt x="2255044" y="1654969"/>
                  </a:lnTo>
                  <a:lnTo>
                    <a:pt x="2238375" y="1657350"/>
                  </a:lnTo>
                  <a:lnTo>
                    <a:pt x="2216944" y="1652588"/>
                  </a:lnTo>
                  <a:lnTo>
                    <a:pt x="2200275" y="1647825"/>
                  </a:lnTo>
                  <a:lnTo>
                    <a:pt x="2176463" y="1640681"/>
                  </a:lnTo>
                  <a:lnTo>
                    <a:pt x="2159794" y="1628775"/>
                  </a:lnTo>
                  <a:lnTo>
                    <a:pt x="2145506" y="1612106"/>
                  </a:lnTo>
                  <a:lnTo>
                    <a:pt x="2135981" y="1595438"/>
                  </a:lnTo>
                  <a:lnTo>
                    <a:pt x="2128838" y="1574006"/>
                  </a:lnTo>
                  <a:lnTo>
                    <a:pt x="2124075" y="1545431"/>
                  </a:lnTo>
                  <a:lnTo>
                    <a:pt x="2119313" y="1500188"/>
                  </a:lnTo>
                  <a:lnTo>
                    <a:pt x="2121694" y="1471613"/>
                  </a:lnTo>
                  <a:lnTo>
                    <a:pt x="2140744" y="1359694"/>
                  </a:lnTo>
                  <a:lnTo>
                    <a:pt x="2152650" y="1285875"/>
                  </a:lnTo>
                  <a:lnTo>
                    <a:pt x="2157413" y="1228725"/>
                  </a:lnTo>
                  <a:lnTo>
                    <a:pt x="2162175" y="1157288"/>
                  </a:lnTo>
                  <a:lnTo>
                    <a:pt x="2166938" y="1021556"/>
                  </a:lnTo>
                  <a:lnTo>
                    <a:pt x="2190750" y="873919"/>
                  </a:lnTo>
                  <a:lnTo>
                    <a:pt x="2197894" y="821531"/>
                  </a:lnTo>
                  <a:lnTo>
                    <a:pt x="2205038" y="764381"/>
                  </a:lnTo>
                  <a:lnTo>
                    <a:pt x="2207419" y="719138"/>
                  </a:lnTo>
                  <a:cubicBezTo>
                    <a:pt x="2208213" y="685007"/>
                    <a:pt x="2212975" y="635000"/>
                    <a:pt x="2209800" y="616744"/>
                  </a:cubicBezTo>
                  <a:lnTo>
                    <a:pt x="2209800" y="457200"/>
                  </a:lnTo>
                  <a:cubicBezTo>
                    <a:pt x="2209006" y="435769"/>
                    <a:pt x="2208213" y="414337"/>
                    <a:pt x="2207419" y="392906"/>
                  </a:cubicBezTo>
                  <a:lnTo>
                    <a:pt x="2197894" y="330994"/>
                  </a:lnTo>
                  <a:lnTo>
                    <a:pt x="2183606" y="285750"/>
                  </a:lnTo>
                  <a:lnTo>
                    <a:pt x="2171700" y="250031"/>
                  </a:lnTo>
                  <a:lnTo>
                    <a:pt x="2155031" y="230981"/>
                  </a:lnTo>
                  <a:lnTo>
                    <a:pt x="2133600" y="216694"/>
                  </a:lnTo>
                  <a:lnTo>
                    <a:pt x="2105025" y="204788"/>
                  </a:lnTo>
                  <a:lnTo>
                    <a:pt x="2069306" y="197644"/>
                  </a:lnTo>
                  <a:lnTo>
                    <a:pt x="1974056" y="197644"/>
                  </a:lnTo>
                  <a:lnTo>
                    <a:pt x="1793081" y="202406"/>
                  </a:lnTo>
                  <a:lnTo>
                    <a:pt x="1616869" y="211931"/>
                  </a:lnTo>
                  <a:lnTo>
                    <a:pt x="1478756" y="219075"/>
                  </a:lnTo>
                  <a:lnTo>
                    <a:pt x="1273969" y="245269"/>
                  </a:lnTo>
                  <a:lnTo>
                    <a:pt x="1159669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33">
              <a:extLst>
                <a:ext uri="{FF2B5EF4-FFF2-40B4-BE49-F238E27FC236}">
                  <a16:creationId xmlns:a16="http://schemas.microsoft.com/office/drawing/2014/main" id="{4BB880FC-4E5E-45C4-98A0-FD0B44695DC5}"/>
                </a:ext>
              </a:extLst>
            </p:cNvPr>
            <p:cNvSpPr/>
            <p:nvPr/>
          </p:nvSpPr>
          <p:spPr>
            <a:xfrm>
              <a:off x="3992563" y="2259013"/>
              <a:ext cx="787400" cy="1254125"/>
            </a:xfrm>
            <a:custGeom>
              <a:avLst/>
              <a:gdLst>
                <a:gd name="connsiteX0" fmla="*/ 616744 w 785813"/>
                <a:gd name="connsiteY0" fmla="*/ 726282 h 1252538"/>
                <a:gd name="connsiteX1" fmla="*/ 661988 w 785813"/>
                <a:gd name="connsiteY1" fmla="*/ 659607 h 1252538"/>
                <a:gd name="connsiteX2" fmla="*/ 697707 w 785813"/>
                <a:gd name="connsiteY2" fmla="*/ 602457 h 1252538"/>
                <a:gd name="connsiteX3" fmla="*/ 716757 w 785813"/>
                <a:gd name="connsiteY3" fmla="*/ 573882 h 1252538"/>
                <a:gd name="connsiteX4" fmla="*/ 750094 w 785813"/>
                <a:gd name="connsiteY4" fmla="*/ 440532 h 1252538"/>
                <a:gd name="connsiteX5" fmla="*/ 752475 w 785813"/>
                <a:gd name="connsiteY5" fmla="*/ 376238 h 1252538"/>
                <a:gd name="connsiteX6" fmla="*/ 754857 w 785813"/>
                <a:gd name="connsiteY6" fmla="*/ 340519 h 1252538"/>
                <a:gd name="connsiteX7" fmla="*/ 759619 w 785813"/>
                <a:gd name="connsiteY7" fmla="*/ 304800 h 1252538"/>
                <a:gd name="connsiteX8" fmla="*/ 769144 w 785813"/>
                <a:gd name="connsiteY8" fmla="*/ 269082 h 1252538"/>
                <a:gd name="connsiteX9" fmla="*/ 776288 w 785813"/>
                <a:gd name="connsiteY9" fmla="*/ 250032 h 1252538"/>
                <a:gd name="connsiteX10" fmla="*/ 783432 w 785813"/>
                <a:gd name="connsiteY10" fmla="*/ 228600 h 1252538"/>
                <a:gd name="connsiteX11" fmla="*/ 785813 w 785813"/>
                <a:gd name="connsiteY11" fmla="*/ 211932 h 1252538"/>
                <a:gd name="connsiteX12" fmla="*/ 783432 w 785813"/>
                <a:gd name="connsiteY12" fmla="*/ 195263 h 1252538"/>
                <a:gd name="connsiteX13" fmla="*/ 776288 w 785813"/>
                <a:gd name="connsiteY13" fmla="*/ 176213 h 1252538"/>
                <a:gd name="connsiteX14" fmla="*/ 764382 w 785813"/>
                <a:gd name="connsiteY14" fmla="*/ 152400 h 1252538"/>
                <a:gd name="connsiteX15" fmla="*/ 747713 w 785813"/>
                <a:gd name="connsiteY15" fmla="*/ 128588 h 1252538"/>
                <a:gd name="connsiteX16" fmla="*/ 719138 w 785813"/>
                <a:gd name="connsiteY16" fmla="*/ 100013 h 1252538"/>
                <a:gd name="connsiteX17" fmla="*/ 685800 w 785813"/>
                <a:gd name="connsiteY17" fmla="*/ 71438 h 1252538"/>
                <a:gd name="connsiteX18" fmla="*/ 619125 w 785813"/>
                <a:gd name="connsiteY18" fmla="*/ 0 h 1252538"/>
                <a:gd name="connsiteX19" fmla="*/ 392907 w 785813"/>
                <a:gd name="connsiteY19" fmla="*/ 26194 h 1252538"/>
                <a:gd name="connsiteX20" fmla="*/ 428625 w 785813"/>
                <a:gd name="connsiteY20" fmla="*/ 83344 h 1252538"/>
                <a:gd name="connsiteX21" fmla="*/ 445294 w 785813"/>
                <a:gd name="connsiteY21" fmla="*/ 104775 h 1252538"/>
                <a:gd name="connsiteX22" fmla="*/ 457200 w 785813"/>
                <a:gd name="connsiteY22" fmla="*/ 128588 h 1252538"/>
                <a:gd name="connsiteX23" fmla="*/ 469107 w 785813"/>
                <a:gd name="connsiteY23" fmla="*/ 166688 h 1252538"/>
                <a:gd name="connsiteX24" fmla="*/ 476250 w 785813"/>
                <a:gd name="connsiteY24" fmla="*/ 207169 h 1252538"/>
                <a:gd name="connsiteX25" fmla="*/ 481013 w 785813"/>
                <a:gd name="connsiteY25" fmla="*/ 264319 h 1252538"/>
                <a:gd name="connsiteX26" fmla="*/ 483394 w 785813"/>
                <a:gd name="connsiteY26" fmla="*/ 376238 h 1252538"/>
                <a:gd name="connsiteX27" fmla="*/ 483394 w 785813"/>
                <a:gd name="connsiteY27" fmla="*/ 497682 h 1252538"/>
                <a:gd name="connsiteX28" fmla="*/ 442913 w 785813"/>
                <a:gd name="connsiteY28" fmla="*/ 616744 h 1252538"/>
                <a:gd name="connsiteX29" fmla="*/ 397669 w 785813"/>
                <a:gd name="connsiteY29" fmla="*/ 716757 h 1252538"/>
                <a:gd name="connsiteX30" fmla="*/ 340519 w 785813"/>
                <a:gd name="connsiteY30" fmla="*/ 809625 h 1252538"/>
                <a:gd name="connsiteX31" fmla="*/ 266700 w 785813"/>
                <a:gd name="connsiteY31" fmla="*/ 909638 h 1252538"/>
                <a:gd name="connsiteX32" fmla="*/ 173832 w 785813"/>
                <a:gd name="connsiteY32" fmla="*/ 1023938 h 1252538"/>
                <a:gd name="connsiteX33" fmla="*/ 64294 w 785813"/>
                <a:gd name="connsiteY33" fmla="*/ 1143000 h 1252538"/>
                <a:gd name="connsiteX34" fmla="*/ 14288 w 785813"/>
                <a:gd name="connsiteY34" fmla="*/ 1195388 h 1252538"/>
                <a:gd name="connsiteX35" fmla="*/ 2382 w 785813"/>
                <a:gd name="connsiteY35" fmla="*/ 1216819 h 1252538"/>
                <a:gd name="connsiteX36" fmla="*/ 0 w 785813"/>
                <a:gd name="connsiteY36" fmla="*/ 1238250 h 1252538"/>
                <a:gd name="connsiteX37" fmla="*/ 2382 w 785813"/>
                <a:gd name="connsiteY37" fmla="*/ 1243013 h 1252538"/>
                <a:gd name="connsiteX38" fmla="*/ 4763 w 785813"/>
                <a:gd name="connsiteY38" fmla="*/ 1250157 h 1252538"/>
                <a:gd name="connsiteX39" fmla="*/ 19050 w 785813"/>
                <a:gd name="connsiteY39" fmla="*/ 1252538 h 1252538"/>
                <a:gd name="connsiteX40" fmla="*/ 59532 w 785813"/>
                <a:gd name="connsiteY40" fmla="*/ 1235869 h 1252538"/>
                <a:gd name="connsiteX41" fmla="*/ 130969 w 785813"/>
                <a:gd name="connsiteY41" fmla="*/ 1195388 h 1252538"/>
                <a:gd name="connsiteX42" fmla="*/ 226219 w 785813"/>
                <a:gd name="connsiteY42" fmla="*/ 1133475 h 1252538"/>
                <a:gd name="connsiteX43" fmla="*/ 304800 w 785813"/>
                <a:gd name="connsiteY43" fmla="*/ 1071563 h 1252538"/>
                <a:gd name="connsiteX44" fmla="*/ 383382 w 785813"/>
                <a:gd name="connsiteY44" fmla="*/ 1002507 h 1252538"/>
                <a:gd name="connsiteX45" fmla="*/ 442913 w 785813"/>
                <a:gd name="connsiteY45" fmla="*/ 942975 h 1252538"/>
                <a:gd name="connsiteX46" fmla="*/ 504825 w 785813"/>
                <a:gd name="connsiteY46" fmla="*/ 873919 h 1252538"/>
                <a:gd name="connsiteX47" fmla="*/ 616744 w 785813"/>
                <a:gd name="connsiteY47" fmla="*/ 726282 h 1252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785813" h="1252538">
                  <a:moveTo>
                    <a:pt x="616744" y="726282"/>
                  </a:moveTo>
                  <a:lnTo>
                    <a:pt x="661988" y="659607"/>
                  </a:lnTo>
                  <a:lnTo>
                    <a:pt x="697707" y="602457"/>
                  </a:lnTo>
                  <a:lnTo>
                    <a:pt x="716757" y="573882"/>
                  </a:lnTo>
                  <a:lnTo>
                    <a:pt x="750094" y="440532"/>
                  </a:lnTo>
                  <a:cubicBezTo>
                    <a:pt x="750888" y="419101"/>
                    <a:pt x="751681" y="397669"/>
                    <a:pt x="752475" y="376238"/>
                  </a:cubicBezTo>
                  <a:lnTo>
                    <a:pt x="754857" y="340519"/>
                  </a:lnTo>
                  <a:lnTo>
                    <a:pt x="759619" y="304800"/>
                  </a:lnTo>
                  <a:lnTo>
                    <a:pt x="769144" y="269082"/>
                  </a:lnTo>
                  <a:lnTo>
                    <a:pt x="776288" y="250032"/>
                  </a:lnTo>
                  <a:lnTo>
                    <a:pt x="783432" y="228600"/>
                  </a:lnTo>
                  <a:lnTo>
                    <a:pt x="785813" y="211932"/>
                  </a:lnTo>
                  <a:lnTo>
                    <a:pt x="783432" y="195263"/>
                  </a:lnTo>
                  <a:lnTo>
                    <a:pt x="776288" y="176213"/>
                  </a:lnTo>
                  <a:lnTo>
                    <a:pt x="764382" y="152400"/>
                  </a:lnTo>
                  <a:lnTo>
                    <a:pt x="747713" y="128588"/>
                  </a:lnTo>
                  <a:lnTo>
                    <a:pt x="719138" y="100013"/>
                  </a:lnTo>
                  <a:lnTo>
                    <a:pt x="685800" y="71438"/>
                  </a:lnTo>
                  <a:lnTo>
                    <a:pt x="619125" y="0"/>
                  </a:lnTo>
                  <a:lnTo>
                    <a:pt x="392907" y="26194"/>
                  </a:lnTo>
                  <a:lnTo>
                    <a:pt x="428625" y="83344"/>
                  </a:lnTo>
                  <a:lnTo>
                    <a:pt x="445294" y="104775"/>
                  </a:lnTo>
                  <a:lnTo>
                    <a:pt x="457200" y="128588"/>
                  </a:lnTo>
                  <a:lnTo>
                    <a:pt x="469107" y="166688"/>
                  </a:lnTo>
                  <a:lnTo>
                    <a:pt x="476250" y="207169"/>
                  </a:lnTo>
                  <a:lnTo>
                    <a:pt x="481013" y="264319"/>
                  </a:lnTo>
                  <a:cubicBezTo>
                    <a:pt x="481807" y="301625"/>
                    <a:pt x="482600" y="338932"/>
                    <a:pt x="483394" y="376238"/>
                  </a:cubicBezTo>
                  <a:lnTo>
                    <a:pt x="483394" y="497682"/>
                  </a:lnTo>
                  <a:lnTo>
                    <a:pt x="442913" y="616744"/>
                  </a:lnTo>
                  <a:lnTo>
                    <a:pt x="397669" y="716757"/>
                  </a:lnTo>
                  <a:lnTo>
                    <a:pt x="340519" y="809625"/>
                  </a:lnTo>
                  <a:lnTo>
                    <a:pt x="266700" y="909638"/>
                  </a:lnTo>
                  <a:lnTo>
                    <a:pt x="173832" y="1023938"/>
                  </a:lnTo>
                  <a:lnTo>
                    <a:pt x="64294" y="1143000"/>
                  </a:lnTo>
                  <a:lnTo>
                    <a:pt x="14288" y="1195388"/>
                  </a:lnTo>
                  <a:lnTo>
                    <a:pt x="2382" y="1216819"/>
                  </a:lnTo>
                  <a:lnTo>
                    <a:pt x="0" y="1238250"/>
                  </a:lnTo>
                  <a:lnTo>
                    <a:pt x="2382" y="1243013"/>
                  </a:lnTo>
                  <a:lnTo>
                    <a:pt x="4763" y="1250157"/>
                  </a:lnTo>
                  <a:lnTo>
                    <a:pt x="19050" y="1252538"/>
                  </a:lnTo>
                  <a:lnTo>
                    <a:pt x="59532" y="1235869"/>
                  </a:lnTo>
                  <a:lnTo>
                    <a:pt x="130969" y="1195388"/>
                  </a:lnTo>
                  <a:lnTo>
                    <a:pt x="226219" y="1133475"/>
                  </a:lnTo>
                  <a:lnTo>
                    <a:pt x="304800" y="1071563"/>
                  </a:lnTo>
                  <a:lnTo>
                    <a:pt x="383382" y="1002507"/>
                  </a:lnTo>
                  <a:lnTo>
                    <a:pt x="442913" y="942975"/>
                  </a:lnTo>
                  <a:lnTo>
                    <a:pt x="504825" y="873919"/>
                  </a:lnTo>
                  <a:lnTo>
                    <a:pt x="616744" y="7262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34">
              <a:extLst>
                <a:ext uri="{FF2B5EF4-FFF2-40B4-BE49-F238E27FC236}">
                  <a16:creationId xmlns:a16="http://schemas.microsoft.com/office/drawing/2014/main" id="{013B368A-22B2-4E4C-A970-4DF6AAE31D05}"/>
                </a:ext>
              </a:extLst>
            </p:cNvPr>
            <p:cNvSpPr/>
            <p:nvPr/>
          </p:nvSpPr>
          <p:spPr>
            <a:xfrm>
              <a:off x="5030788" y="2192338"/>
              <a:ext cx="1082675" cy="1041400"/>
            </a:xfrm>
            <a:custGeom>
              <a:avLst/>
              <a:gdLst>
                <a:gd name="connsiteX0" fmla="*/ 92869 w 1081088"/>
                <a:gd name="connsiteY0" fmla="*/ 340519 h 1040607"/>
                <a:gd name="connsiteX1" fmla="*/ 92869 w 1081088"/>
                <a:gd name="connsiteY1" fmla="*/ 466725 h 1040607"/>
                <a:gd name="connsiteX2" fmla="*/ 92869 w 1081088"/>
                <a:gd name="connsiteY2" fmla="*/ 647700 h 1040607"/>
                <a:gd name="connsiteX3" fmla="*/ 95250 w 1081088"/>
                <a:gd name="connsiteY3" fmla="*/ 702469 h 1040607"/>
                <a:gd name="connsiteX4" fmla="*/ 102394 w 1081088"/>
                <a:gd name="connsiteY4" fmla="*/ 762000 h 1040607"/>
                <a:gd name="connsiteX5" fmla="*/ 114300 w 1081088"/>
                <a:gd name="connsiteY5" fmla="*/ 819150 h 1040607"/>
                <a:gd name="connsiteX6" fmla="*/ 128588 w 1081088"/>
                <a:gd name="connsiteY6" fmla="*/ 857250 h 1040607"/>
                <a:gd name="connsiteX7" fmla="*/ 147638 w 1081088"/>
                <a:gd name="connsiteY7" fmla="*/ 902494 h 1040607"/>
                <a:gd name="connsiteX8" fmla="*/ 169069 w 1081088"/>
                <a:gd name="connsiteY8" fmla="*/ 933450 h 1040607"/>
                <a:gd name="connsiteX9" fmla="*/ 190500 w 1081088"/>
                <a:gd name="connsiteY9" fmla="*/ 954882 h 1040607"/>
                <a:gd name="connsiteX10" fmla="*/ 214313 w 1081088"/>
                <a:gd name="connsiteY10" fmla="*/ 976313 h 1040607"/>
                <a:gd name="connsiteX11" fmla="*/ 247650 w 1081088"/>
                <a:gd name="connsiteY11" fmla="*/ 995363 h 1040607"/>
                <a:gd name="connsiteX12" fmla="*/ 283369 w 1081088"/>
                <a:gd name="connsiteY12" fmla="*/ 1012032 h 1040607"/>
                <a:gd name="connsiteX13" fmla="*/ 323850 w 1081088"/>
                <a:gd name="connsiteY13" fmla="*/ 1026319 h 1040607"/>
                <a:gd name="connsiteX14" fmla="*/ 373857 w 1081088"/>
                <a:gd name="connsiteY14" fmla="*/ 1033463 h 1040607"/>
                <a:gd name="connsiteX15" fmla="*/ 433388 w 1081088"/>
                <a:gd name="connsiteY15" fmla="*/ 1035844 h 1040607"/>
                <a:gd name="connsiteX16" fmla="*/ 526257 w 1081088"/>
                <a:gd name="connsiteY16" fmla="*/ 1040607 h 1040607"/>
                <a:gd name="connsiteX17" fmla="*/ 645319 w 1081088"/>
                <a:gd name="connsiteY17" fmla="*/ 1040607 h 1040607"/>
                <a:gd name="connsiteX18" fmla="*/ 802482 w 1081088"/>
                <a:gd name="connsiteY18" fmla="*/ 1033463 h 1040607"/>
                <a:gd name="connsiteX19" fmla="*/ 938213 w 1081088"/>
                <a:gd name="connsiteY19" fmla="*/ 1021557 h 1040607"/>
                <a:gd name="connsiteX20" fmla="*/ 1081088 w 1081088"/>
                <a:gd name="connsiteY20" fmla="*/ 1007269 h 1040607"/>
                <a:gd name="connsiteX21" fmla="*/ 1073944 w 1081088"/>
                <a:gd name="connsiteY21" fmla="*/ 831057 h 1040607"/>
                <a:gd name="connsiteX22" fmla="*/ 902494 w 1081088"/>
                <a:gd name="connsiteY22" fmla="*/ 847725 h 1040607"/>
                <a:gd name="connsiteX23" fmla="*/ 807244 w 1081088"/>
                <a:gd name="connsiteY23" fmla="*/ 854869 h 1040607"/>
                <a:gd name="connsiteX24" fmla="*/ 709613 w 1081088"/>
                <a:gd name="connsiteY24" fmla="*/ 862013 h 1040607"/>
                <a:gd name="connsiteX25" fmla="*/ 652463 w 1081088"/>
                <a:gd name="connsiteY25" fmla="*/ 864394 h 1040607"/>
                <a:gd name="connsiteX26" fmla="*/ 590550 w 1081088"/>
                <a:gd name="connsiteY26" fmla="*/ 864394 h 1040607"/>
                <a:gd name="connsiteX27" fmla="*/ 502444 w 1081088"/>
                <a:gd name="connsiteY27" fmla="*/ 859632 h 1040607"/>
                <a:gd name="connsiteX28" fmla="*/ 433388 w 1081088"/>
                <a:gd name="connsiteY28" fmla="*/ 854869 h 1040607"/>
                <a:gd name="connsiteX29" fmla="*/ 407194 w 1081088"/>
                <a:gd name="connsiteY29" fmla="*/ 850107 h 1040607"/>
                <a:gd name="connsiteX30" fmla="*/ 373857 w 1081088"/>
                <a:gd name="connsiteY30" fmla="*/ 838200 h 1040607"/>
                <a:gd name="connsiteX31" fmla="*/ 347663 w 1081088"/>
                <a:gd name="connsiteY31" fmla="*/ 821532 h 1040607"/>
                <a:gd name="connsiteX32" fmla="*/ 328613 w 1081088"/>
                <a:gd name="connsiteY32" fmla="*/ 802482 h 1040607"/>
                <a:gd name="connsiteX33" fmla="*/ 316707 w 1081088"/>
                <a:gd name="connsiteY33" fmla="*/ 783432 h 1040607"/>
                <a:gd name="connsiteX34" fmla="*/ 304800 w 1081088"/>
                <a:gd name="connsiteY34" fmla="*/ 762000 h 1040607"/>
                <a:gd name="connsiteX35" fmla="*/ 295275 w 1081088"/>
                <a:gd name="connsiteY35" fmla="*/ 731044 h 1040607"/>
                <a:gd name="connsiteX36" fmla="*/ 288132 w 1081088"/>
                <a:gd name="connsiteY36" fmla="*/ 690563 h 1040607"/>
                <a:gd name="connsiteX37" fmla="*/ 288132 w 1081088"/>
                <a:gd name="connsiteY37" fmla="*/ 652463 h 1040607"/>
                <a:gd name="connsiteX38" fmla="*/ 292894 w 1081088"/>
                <a:gd name="connsiteY38" fmla="*/ 571500 h 1040607"/>
                <a:gd name="connsiteX39" fmla="*/ 290513 w 1081088"/>
                <a:gd name="connsiteY39" fmla="*/ 447675 h 1040607"/>
                <a:gd name="connsiteX40" fmla="*/ 300038 w 1081088"/>
                <a:gd name="connsiteY40" fmla="*/ 381000 h 1040607"/>
                <a:gd name="connsiteX41" fmla="*/ 309563 w 1081088"/>
                <a:gd name="connsiteY41" fmla="*/ 330994 h 1040607"/>
                <a:gd name="connsiteX42" fmla="*/ 323850 w 1081088"/>
                <a:gd name="connsiteY42" fmla="*/ 266700 h 1040607"/>
                <a:gd name="connsiteX43" fmla="*/ 335757 w 1081088"/>
                <a:gd name="connsiteY43" fmla="*/ 233363 h 1040607"/>
                <a:gd name="connsiteX44" fmla="*/ 347663 w 1081088"/>
                <a:gd name="connsiteY44" fmla="*/ 207169 h 1040607"/>
                <a:gd name="connsiteX45" fmla="*/ 352425 w 1081088"/>
                <a:gd name="connsiteY45" fmla="*/ 192882 h 1040607"/>
                <a:gd name="connsiteX46" fmla="*/ 352425 w 1081088"/>
                <a:gd name="connsiteY46" fmla="*/ 178594 h 1040607"/>
                <a:gd name="connsiteX47" fmla="*/ 347663 w 1081088"/>
                <a:gd name="connsiteY47" fmla="*/ 159544 h 1040607"/>
                <a:gd name="connsiteX48" fmla="*/ 335757 w 1081088"/>
                <a:gd name="connsiteY48" fmla="*/ 135732 h 1040607"/>
                <a:gd name="connsiteX49" fmla="*/ 319088 w 1081088"/>
                <a:gd name="connsiteY49" fmla="*/ 114300 h 1040607"/>
                <a:gd name="connsiteX50" fmla="*/ 280988 w 1081088"/>
                <a:gd name="connsiteY50" fmla="*/ 76200 h 1040607"/>
                <a:gd name="connsiteX51" fmla="*/ 207169 w 1081088"/>
                <a:gd name="connsiteY51" fmla="*/ 0 h 1040607"/>
                <a:gd name="connsiteX52" fmla="*/ 0 w 1081088"/>
                <a:gd name="connsiteY52" fmla="*/ 26194 h 1040607"/>
                <a:gd name="connsiteX53" fmla="*/ 40482 w 1081088"/>
                <a:gd name="connsiteY53" fmla="*/ 100013 h 1040607"/>
                <a:gd name="connsiteX54" fmla="*/ 57150 w 1081088"/>
                <a:gd name="connsiteY54" fmla="*/ 133350 h 1040607"/>
                <a:gd name="connsiteX55" fmla="*/ 71438 w 1081088"/>
                <a:gd name="connsiteY55" fmla="*/ 166688 h 1040607"/>
                <a:gd name="connsiteX56" fmla="*/ 80963 w 1081088"/>
                <a:gd name="connsiteY56" fmla="*/ 200025 h 1040607"/>
                <a:gd name="connsiteX57" fmla="*/ 90488 w 1081088"/>
                <a:gd name="connsiteY57" fmla="*/ 259557 h 1040607"/>
                <a:gd name="connsiteX58" fmla="*/ 92869 w 1081088"/>
                <a:gd name="connsiteY58" fmla="*/ 340519 h 104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81088" h="1040607">
                  <a:moveTo>
                    <a:pt x="92869" y="340519"/>
                  </a:moveTo>
                  <a:lnTo>
                    <a:pt x="92869" y="466725"/>
                  </a:lnTo>
                  <a:lnTo>
                    <a:pt x="92869" y="647700"/>
                  </a:lnTo>
                  <a:cubicBezTo>
                    <a:pt x="93663" y="665956"/>
                    <a:pt x="94456" y="684213"/>
                    <a:pt x="95250" y="702469"/>
                  </a:cubicBezTo>
                  <a:lnTo>
                    <a:pt x="102394" y="762000"/>
                  </a:lnTo>
                  <a:lnTo>
                    <a:pt x="114300" y="819150"/>
                  </a:lnTo>
                  <a:lnTo>
                    <a:pt x="128588" y="857250"/>
                  </a:lnTo>
                  <a:lnTo>
                    <a:pt x="147638" y="902494"/>
                  </a:lnTo>
                  <a:lnTo>
                    <a:pt x="169069" y="933450"/>
                  </a:lnTo>
                  <a:lnTo>
                    <a:pt x="190500" y="954882"/>
                  </a:lnTo>
                  <a:lnTo>
                    <a:pt x="214313" y="976313"/>
                  </a:lnTo>
                  <a:lnTo>
                    <a:pt x="247650" y="995363"/>
                  </a:lnTo>
                  <a:lnTo>
                    <a:pt x="283369" y="1012032"/>
                  </a:lnTo>
                  <a:lnTo>
                    <a:pt x="323850" y="1026319"/>
                  </a:lnTo>
                  <a:lnTo>
                    <a:pt x="373857" y="1033463"/>
                  </a:lnTo>
                  <a:lnTo>
                    <a:pt x="433388" y="1035844"/>
                  </a:lnTo>
                  <a:lnTo>
                    <a:pt x="526257" y="1040607"/>
                  </a:lnTo>
                  <a:lnTo>
                    <a:pt x="645319" y="1040607"/>
                  </a:lnTo>
                  <a:lnTo>
                    <a:pt x="802482" y="1033463"/>
                  </a:lnTo>
                  <a:lnTo>
                    <a:pt x="938213" y="1021557"/>
                  </a:lnTo>
                  <a:lnTo>
                    <a:pt x="1081088" y="1007269"/>
                  </a:lnTo>
                  <a:lnTo>
                    <a:pt x="1073944" y="831057"/>
                  </a:lnTo>
                  <a:lnTo>
                    <a:pt x="902494" y="847725"/>
                  </a:lnTo>
                  <a:lnTo>
                    <a:pt x="807244" y="854869"/>
                  </a:lnTo>
                  <a:lnTo>
                    <a:pt x="709613" y="862013"/>
                  </a:lnTo>
                  <a:lnTo>
                    <a:pt x="652463" y="864394"/>
                  </a:lnTo>
                  <a:lnTo>
                    <a:pt x="590550" y="864394"/>
                  </a:lnTo>
                  <a:lnTo>
                    <a:pt x="502444" y="859632"/>
                  </a:lnTo>
                  <a:lnTo>
                    <a:pt x="433388" y="854869"/>
                  </a:lnTo>
                  <a:lnTo>
                    <a:pt x="407194" y="850107"/>
                  </a:lnTo>
                  <a:lnTo>
                    <a:pt x="373857" y="838200"/>
                  </a:lnTo>
                  <a:lnTo>
                    <a:pt x="347663" y="821532"/>
                  </a:lnTo>
                  <a:lnTo>
                    <a:pt x="328613" y="802482"/>
                  </a:lnTo>
                  <a:lnTo>
                    <a:pt x="316707" y="783432"/>
                  </a:lnTo>
                  <a:lnTo>
                    <a:pt x="304800" y="762000"/>
                  </a:lnTo>
                  <a:lnTo>
                    <a:pt x="295275" y="731044"/>
                  </a:lnTo>
                  <a:lnTo>
                    <a:pt x="288132" y="690563"/>
                  </a:lnTo>
                  <a:lnTo>
                    <a:pt x="288132" y="652463"/>
                  </a:lnTo>
                  <a:lnTo>
                    <a:pt x="292894" y="571500"/>
                  </a:lnTo>
                  <a:cubicBezTo>
                    <a:pt x="292100" y="530225"/>
                    <a:pt x="291307" y="488950"/>
                    <a:pt x="290513" y="447675"/>
                  </a:cubicBezTo>
                  <a:lnTo>
                    <a:pt x="300038" y="381000"/>
                  </a:lnTo>
                  <a:lnTo>
                    <a:pt x="309563" y="330994"/>
                  </a:lnTo>
                  <a:lnTo>
                    <a:pt x="323850" y="266700"/>
                  </a:lnTo>
                  <a:lnTo>
                    <a:pt x="335757" y="233363"/>
                  </a:lnTo>
                  <a:lnTo>
                    <a:pt x="347663" y="207169"/>
                  </a:lnTo>
                  <a:lnTo>
                    <a:pt x="352425" y="192882"/>
                  </a:lnTo>
                  <a:lnTo>
                    <a:pt x="352425" y="178594"/>
                  </a:lnTo>
                  <a:lnTo>
                    <a:pt x="347663" y="159544"/>
                  </a:lnTo>
                  <a:lnTo>
                    <a:pt x="335757" y="135732"/>
                  </a:lnTo>
                  <a:lnTo>
                    <a:pt x="319088" y="114300"/>
                  </a:lnTo>
                  <a:lnTo>
                    <a:pt x="280988" y="76200"/>
                  </a:lnTo>
                  <a:lnTo>
                    <a:pt x="207169" y="0"/>
                  </a:lnTo>
                  <a:lnTo>
                    <a:pt x="0" y="26194"/>
                  </a:lnTo>
                  <a:lnTo>
                    <a:pt x="40482" y="100013"/>
                  </a:lnTo>
                  <a:lnTo>
                    <a:pt x="57150" y="133350"/>
                  </a:lnTo>
                  <a:lnTo>
                    <a:pt x="71438" y="166688"/>
                  </a:lnTo>
                  <a:lnTo>
                    <a:pt x="80963" y="200025"/>
                  </a:lnTo>
                  <a:lnTo>
                    <a:pt x="90488" y="259557"/>
                  </a:lnTo>
                  <a:cubicBezTo>
                    <a:pt x="91282" y="286544"/>
                    <a:pt x="92075" y="313532"/>
                    <a:pt x="92869" y="34051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35">
              <a:extLst>
                <a:ext uri="{FF2B5EF4-FFF2-40B4-BE49-F238E27FC236}">
                  <a16:creationId xmlns:a16="http://schemas.microsoft.com/office/drawing/2014/main" id="{7A244130-B771-4697-B1D5-1EFD94B034F1}"/>
                </a:ext>
              </a:extLst>
            </p:cNvPr>
            <p:cNvSpPr/>
            <p:nvPr/>
          </p:nvSpPr>
          <p:spPr>
            <a:xfrm>
              <a:off x="3856038" y="3429000"/>
              <a:ext cx="2216150" cy="341313"/>
            </a:xfrm>
            <a:custGeom>
              <a:avLst/>
              <a:gdLst>
                <a:gd name="connsiteX0" fmla="*/ 1631156 w 2216944"/>
                <a:gd name="connsiteY0" fmla="*/ 23813 h 340519"/>
                <a:gd name="connsiteX1" fmla="*/ 1471612 w 2216944"/>
                <a:gd name="connsiteY1" fmla="*/ 33338 h 340519"/>
                <a:gd name="connsiteX2" fmla="*/ 1328737 w 2216944"/>
                <a:gd name="connsiteY2" fmla="*/ 47625 h 340519"/>
                <a:gd name="connsiteX3" fmla="*/ 1166812 w 2216944"/>
                <a:gd name="connsiteY3" fmla="*/ 61913 h 340519"/>
                <a:gd name="connsiteX4" fmla="*/ 997744 w 2216944"/>
                <a:gd name="connsiteY4" fmla="*/ 80963 h 340519"/>
                <a:gd name="connsiteX5" fmla="*/ 838200 w 2216944"/>
                <a:gd name="connsiteY5" fmla="*/ 100013 h 340519"/>
                <a:gd name="connsiteX6" fmla="*/ 619125 w 2216944"/>
                <a:gd name="connsiteY6" fmla="*/ 126206 h 340519"/>
                <a:gd name="connsiteX7" fmla="*/ 478631 w 2216944"/>
                <a:gd name="connsiteY7" fmla="*/ 145256 h 340519"/>
                <a:gd name="connsiteX8" fmla="*/ 392906 w 2216944"/>
                <a:gd name="connsiteY8" fmla="*/ 154781 h 340519"/>
                <a:gd name="connsiteX9" fmla="*/ 314325 w 2216944"/>
                <a:gd name="connsiteY9" fmla="*/ 164306 h 340519"/>
                <a:gd name="connsiteX10" fmla="*/ 209550 w 2216944"/>
                <a:gd name="connsiteY10" fmla="*/ 171450 h 340519"/>
                <a:gd name="connsiteX11" fmla="*/ 92869 w 2216944"/>
                <a:gd name="connsiteY11" fmla="*/ 178594 h 340519"/>
                <a:gd name="connsiteX12" fmla="*/ 2381 w 2216944"/>
                <a:gd name="connsiteY12" fmla="*/ 178594 h 340519"/>
                <a:gd name="connsiteX13" fmla="*/ 0 w 2216944"/>
                <a:gd name="connsiteY13" fmla="*/ 340519 h 340519"/>
                <a:gd name="connsiteX14" fmla="*/ 192881 w 2216944"/>
                <a:gd name="connsiteY14" fmla="*/ 319088 h 340519"/>
                <a:gd name="connsiteX15" fmla="*/ 423862 w 2216944"/>
                <a:gd name="connsiteY15" fmla="*/ 292894 h 340519"/>
                <a:gd name="connsiteX16" fmla="*/ 716756 w 2216944"/>
                <a:gd name="connsiteY16" fmla="*/ 261938 h 340519"/>
                <a:gd name="connsiteX17" fmla="*/ 1038225 w 2216944"/>
                <a:gd name="connsiteY17" fmla="*/ 230981 h 340519"/>
                <a:gd name="connsiteX18" fmla="*/ 1333500 w 2216944"/>
                <a:gd name="connsiteY18" fmla="*/ 202406 h 340519"/>
                <a:gd name="connsiteX19" fmla="*/ 1554956 w 2216944"/>
                <a:gd name="connsiteY19" fmla="*/ 183356 h 340519"/>
                <a:gd name="connsiteX20" fmla="*/ 1790700 w 2216944"/>
                <a:gd name="connsiteY20" fmla="*/ 164306 h 340519"/>
                <a:gd name="connsiteX21" fmla="*/ 1916906 w 2216944"/>
                <a:gd name="connsiteY21" fmla="*/ 157163 h 340519"/>
                <a:gd name="connsiteX22" fmla="*/ 1966912 w 2216944"/>
                <a:gd name="connsiteY22" fmla="*/ 157163 h 340519"/>
                <a:gd name="connsiteX23" fmla="*/ 2024062 w 2216944"/>
                <a:gd name="connsiteY23" fmla="*/ 161925 h 340519"/>
                <a:gd name="connsiteX24" fmla="*/ 2088356 w 2216944"/>
                <a:gd name="connsiteY24" fmla="*/ 169069 h 340519"/>
                <a:gd name="connsiteX25" fmla="*/ 2200275 w 2216944"/>
                <a:gd name="connsiteY25" fmla="*/ 190500 h 340519"/>
                <a:gd name="connsiteX26" fmla="*/ 2216944 w 2216944"/>
                <a:gd name="connsiteY26" fmla="*/ 40481 h 340519"/>
                <a:gd name="connsiteX27" fmla="*/ 2131219 w 2216944"/>
                <a:gd name="connsiteY27" fmla="*/ 16669 h 340519"/>
                <a:gd name="connsiteX28" fmla="*/ 2090737 w 2216944"/>
                <a:gd name="connsiteY28" fmla="*/ 9525 h 340519"/>
                <a:gd name="connsiteX29" fmla="*/ 2035969 w 2216944"/>
                <a:gd name="connsiteY29" fmla="*/ 2381 h 340519"/>
                <a:gd name="connsiteX30" fmla="*/ 1981200 w 2216944"/>
                <a:gd name="connsiteY30" fmla="*/ 0 h 340519"/>
                <a:gd name="connsiteX31" fmla="*/ 1895475 w 2216944"/>
                <a:gd name="connsiteY31" fmla="*/ 4763 h 340519"/>
                <a:gd name="connsiteX32" fmla="*/ 1631156 w 2216944"/>
                <a:gd name="connsiteY32" fmla="*/ 23813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216944" h="340519">
                  <a:moveTo>
                    <a:pt x="1631156" y="23813"/>
                  </a:moveTo>
                  <a:lnTo>
                    <a:pt x="1471612" y="33338"/>
                  </a:lnTo>
                  <a:lnTo>
                    <a:pt x="1328737" y="47625"/>
                  </a:lnTo>
                  <a:lnTo>
                    <a:pt x="1166812" y="61913"/>
                  </a:lnTo>
                  <a:lnTo>
                    <a:pt x="997744" y="80963"/>
                  </a:lnTo>
                  <a:lnTo>
                    <a:pt x="838200" y="100013"/>
                  </a:lnTo>
                  <a:lnTo>
                    <a:pt x="619125" y="126206"/>
                  </a:lnTo>
                  <a:lnTo>
                    <a:pt x="478631" y="145256"/>
                  </a:lnTo>
                  <a:lnTo>
                    <a:pt x="392906" y="154781"/>
                  </a:lnTo>
                  <a:lnTo>
                    <a:pt x="314325" y="164306"/>
                  </a:lnTo>
                  <a:lnTo>
                    <a:pt x="209550" y="171450"/>
                  </a:lnTo>
                  <a:lnTo>
                    <a:pt x="92869" y="178594"/>
                  </a:lnTo>
                  <a:lnTo>
                    <a:pt x="2381" y="178594"/>
                  </a:lnTo>
                  <a:cubicBezTo>
                    <a:pt x="1587" y="232569"/>
                    <a:pt x="794" y="286544"/>
                    <a:pt x="0" y="340519"/>
                  </a:cubicBezTo>
                  <a:lnTo>
                    <a:pt x="192881" y="319088"/>
                  </a:lnTo>
                  <a:lnTo>
                    <a:pt x="423862" y="292894"/>
                  </a:lnTo>
                  <a:lnTo>
                    <a:pt x="716756" y="261938"/>
                  </a:lnTo>
                  <a:lnTo>
                    <a:pt x="1038225" y="230981"/>
                  </a:lnTo>
                  <a:lnTo>
                    <a:pt x="1333500" y="202406"/>
                  </a:lnTo>
                  <a:lnTo>
                    <a:pt x="1554956" y="183356"/>
                  </a:lnTo>
                  <a:lnTo>
                    <a:pt x="1790700" y="164306"/>
                  </a:lnTo>
                  <a:lnTo>
                    <a:pt x="1916906" y="157163"/>
                  </a:lnTo>
                  <a:lnTo>
                    <a:pt x="1966912" y="157163"/>
                  </a:lnTo>
                  <a:lnTo>
                    <a:pt x="2024062" y="161925"/>
                  </a:lnTo>
                  <a:lnTo>
                    <a:pt x="2088356" y="169069"/>
                  </a:lnTo>
                  <a:lnTo>
                    <a:pt x="2200275" y="190500"/>
                  </a:lnTo>
                  <a:lnTo>
                    <a:pt x="2216944" y="40481"/>
                  </a:lnTo>
                  <a:lnTo>
                    <a:pt x="2131219" y="16669"/>
                  </a:lnTo>
                  <a:lnTo>
                    <a:pt x="2090737" y="9525"/>
                  </a:lnTo>
                  <a:lnTo>
                    <a:pt x="2035969" y="2381"/>
                  </a:lnTo>
                  <a:lnTo>
                    <a:pt x="1981200" y="0"/>
                  </a:lnTo>
                  <a:lnTo>
                    <a:pt x="1895475" y="4763"/>
                  </a:lnTo>
                  <a:lnTo>
                    <a:pt x="1631156" y="238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36">
              <a:extLst>
                <a:ext uri="{FF2B5EF4-FFF2-40B4-BE49-F238E27FC236}">
                  <a16:creationId xmlns:a16="http://schemas.microsoft.com/office/drawing/2014/main" id="{22915AAE-8C1B-483F-886E-9F72382E6B18}"/>
                </a:ext>
              </a:extLst>
            </p:cNvPr>
            <p:cNvSpPr/>
            <p:nvPr/>
          </p:nvSpPr>
          <p:spPr>
            <a:xfrm>
              <a:off x="3798888" y="3876675"/>
              <a:ext cx="2257425" cy="366713"/>
            </a:xfrm>
            <a:custGeom>
              <a:avLst/>
              <a:gdLst>
                <a:gd name="connsiteX0" fmla="*/ 1569244 w 2257425"/>
                <a:gd name="connsiteY0" fmla="*/ 45244 h 366713"/>
                <a:gd name="connsiteX1" fmla="*/ 1933575 w 2257425"/>
                <a:gd name="connsiteY1" fmla="*/ 4763 h 366713"/>
                <a:gd name="connsiteX2" fmla="*/ 1995487 w 2257425"/>
                <a:gd name="connsiteY2" fmla="*/ 0 h 366713"/>
                <a:gd name="connsiteX3" fmla="*/ 2052637 w 2257425"/>
                <a:gd name="connsiteY3" fmla="*/ 2381 h 366713"/>
                <a:gd name="connsiteX4" fmla="*/ 2128837 w 2257425"/>
                <a:gd name="connsiteY4" fmla="*/ 11906 h 366713"/>
                <a:gd name="connsiteX5" fmla="*/ 2257425 w 2257425"/>
                <a:gd name="connsiteY5" fmla="*/ 38100 h 366713"/>
                <a:gd name="connsiteX6" fmla="*/ 2224087 w 2257425"/>
                <a:gd name="connsiteY6" fmla="*/ 192881 h 366713"/>
                <a:gd name="connsiteX7" fmla="*/ 2112169 w 2257425"/>
                <a:gd name="connsiteY7" fmla="*/ 166688 h 366713"/>
                <a:gd name="connsiteX8" fmla="*/ 2059781 w 2257425"/>
                <a:gd name="connsiteY8" fmla="*/ 157163 h 366713"/>
                <a:gd name="connsiteX9" fmla="*/ 2035969 w 2257425"/>
                <a:gd name="connsiteY9" fmla="*/ 157163 h 366713"/>
                <a:gd name="connsiteX10" fmla="*/ 1981200 w 2257425"/>
                <a:gd name="connsiteY10" fmla="*/ 157163 h 366713"/>
                <a:gd name="connsiteX11" fmla="*/ 1804987 w 2257425"/>
                <a:gd name="connsiteY11" fmla="*/ 173831 h 366713"/>
                <a:gd name="connsiteX12" fmla="*/ 1457325 w 2257425"/>
                <a:gd name="connsiteY12" fmla="*/ 207169 h 366713"/>
                <a:gd name="connsiteX13" fmla="*/ 1181100 w 2257425"/>
                <a:gd name="connsiteY13" fmla="*/ 235744 h 366713"/>
                <a:gd name="connsiteX14" fmla="*/ 754856 w 2257425"/>
                <a:gd name="connsiteY14" fmla="*/ 280988 h 366713"/>
                <a:gd name="connsiteX15" fmla="*/ 400050 w 2257425"/>
                <a:gd name="connsiteY15" fmla="*/ 321469 h 366713"/>
                <a:gd name="connsiteX16" fmla="*/ 152400 w 2257425"/>
                <a:gd name="connsiteY16" fmla="*/ 350044 h 366713"/>
                <a:gd name="connsiteX17" fmla="*/ 0 w 2257425"/>
                <a:gd name="connsiteY17" fmla="*/ 366713 h 366713"/>
                <a:gd name="connsiteX18" fmla="*/ 4762 w 2257425"/>
                <a:gd name="connsiteY18" fmla="*/ 211931 h 366713"/>
                <a:gd name="connsiteX19" fmla="*/ 276225 w 2257425"/>
                <a:gd name="connsiteY19" fmla="*/ 183356 h 366713"/>
                <a:gd name="connsiteX20" fmla="*/ 566737 w 2257425"/>
                <a:gd name="connsiteY20" fmla="*/ 152400 h 366713"/>
                <a:gd name="connsiteX21" fmla="*/ 881062 w 2257425"/>
                <a:gd name="connsiteY21" fmla="*/ 116681 h 366713"/>
                <a:gd name="connsiteX22" fmla="*/ 1173956 w 2257425"/>
                <a:gd name="connsiteY22" fmla="*/ 85725 h 366713"/>
                <a:gd name="connsiteX23" fmla="*/ 1569244 w 2257425"/>
                <a:gd name="connsiteY23" fmla="*/ 45244 h 366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257425" h="366713">
                  <a:moveTo>
                    <a:pt x="1569244" y="45244"/>
                  </a:moveTo>
                  <a:lnTo>
                    <a:pt x="1933575" y="4763"/>
                  </a:lnTo>
                  <a:lnTo>
                    <a:pt x="1995487" y="0"/>
                  </a:lnTo>
                  <a:lnTo>
                    <a:pt x="2052637" y="2381"/>
                  </a:lnTo>
                  <a:lnTo>
                    <a:pt x="2128837" y="11906"/>
                  </a:lnTo>
                  <a:lnTo>
                    <a:pt x="2257425" y="38100"/>
                  </a:lnTo>
                  <a:lnTo>
                    <a:pt x="2224087" y="192881"/>
                  </a:lnTo>
                  <a:lnTo>
                    <a:pt x="2112169" y="166688"/>
                  </a:lnTo>
                  <a:lnTo>
                    <a:pt x="2059781" y="157163"/>
                  </a:lnTo>
                  <a:lnTo>
                    <a:pt x="2035969" y="157163"/>
                  </a:lnTo>
                  <a:lnTo>
                    <a:pt x="1981200" y="157163"/>
                  </a:lnTo>
                  <a:lnTo>
                    <a:pt x="1804987" y="173831"/>
                  </a:lnTo>
                  <a:lnTo>
                    <a:pt x="1457325" y="207169"/>
                  </a:lnTo>
                  <a:lnTo>
                    <a:pt x="1181100" y="235744"/>
                  </a:lnTo>
                  <a:lnTo>
                    <a:pt x="754856" y="280988"/>
                  </a:lnTo>
                  <a:lnTo>
                    <a:pt x="400050" y="321469"/>
                  </a:lnTo>
                  <a:lnTo>
                    <a:pt x="152400" y="350044"/>
                  </a:lnTo>
                  <a:lnTo>
                    <a:pt x="0" y="366713"/>
                  </a:lnTo>
                  <a:lnTo>
                    <a:pt x="4762" y="211931"/>
                  </a:lnTo>
                  <a:lnTo>
                    <a:pt x="276225" y="183356"/>
                  </a:lnTo>
                  <a:lnTo>
                    <a:pt x="566737" y="152400"/>
                  </a:lnTo>
                  <a:lnTo>
                    <a:pt x="881062" y="116681"/>
                  </a:lnTo>
                  <a:lnTo>
                    <a:pt x="1173956" y="85725"/>
                  </a:lnTo>
                  <a:lnTo>
                    <a:pt x="1569244" y="45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37">
              <a:extLst>
                <a:ext uri="{FF2B5EF4-FFF2-40B4-BE49-F238E27FC236}">
                  <a16:creationId xmlns:a16="http://schemas.microsoft.com/office/drawing/2014/main" id="{8D6F40E7-299C-43F4-9EA1-ECCAC36A4300}"/>
                </a:ext>
              </a:extLst>
            </p:cNvPr>
            <p:cNvSpPr/>
            <p:nvPr/>
          </p:nvSpPr>
          <p:spPr>
            <a:xfrm>
              <a:off x="2681288" y="4432300"/>
              <a:ext cx="4524375" cy="582613"/>
            </a:xfrm>
            <a:custGeom>
              <a:avLst/>
              <a:gdLst>
                <a:gd name="connsiteX0" fmla="*/ 2717597 w 4524451"/>
                <a:gd name="connsiteY0" fmla="*/ 102413 h 581559"/>
                <a:gd name="connsiteX1" fmla="*/ 2212848 w 4524451"/>
                <a:gd name="connsiteY1" fmla="*/ 135331 h 581559"/>
                <a:gd name="connsiteX2" fmla="*/ 1858061 w 4524451"/>
                <a:gd name="connsiteY2" fmla="*/ 160935 h 581559"/>
                <a:gd name="connsiteX3" fmla="*/ 1466697 w 4524451"/>
                <a:gd name="connsiteY3" fmla="*/ 197511 h 581559"/>
                <a:gd name="connsiteX4" fmla="*/ 1196035 w 4524451"/>
                <a:gd name="connsiteY4" fmla="*/ 223114 h 581559"/>
                <a:gd name="connsiteX5" fmla="*/ 662025 w 4524451"/>
                <a:gd name="connsiteY5" fmla="*/ 277978 h 581559"/>
                <a:gd name="connsiteX6" fmla="*/ 555955 w 4524451"/>
                <a:gd name="connsiteY6" fmla="*/ 288951 h 581559"/>
                <a:gd name="connsiteX7" fmla="*/ 486461 w 4524451"/>
                <a:gd name="connsiteY7" fmla="*/ 292608 h 581559"/>
                <a:gd name="connsiteX8" fmla="*/ 442569 w 4524451"/>
                <a:gd name="connsiteY8" fmla="*/ 292608 h 581559"/>
                <a:gd name="connsiteX9" fmla="*/ 391363 w 4524451"/>
                <a:gd name="connsiteY9" fmla="*/ 288951 h 581559"/>
                <a:gd name="connsiteX10" fmla="*/ 336499 w 4524451"/>
                <a:gd name="connsiteY10" fmla="*/ 277978 h 581559"/>
                <a:gd name="connsiteX11" fmla="*/ 277977 w 4524451"/>
                <a:gd name="connsiteY11" fmla="*/ 263347 h 581559"/>
                <a:gd name="connsiteX12" fmla="*/ 223113 w 4524451"/>
                <a:gd name="connsiteY12" fmla="*/ 245059 h 581559"/>
                <a:gd name="connsiteX13" fmla="*/ 175565 w 4524451"/>
                <a:gd name="connsiteY13" fmla="*/ 223114 h 581559"/>
                <a:gd name="connsiteX14" fmla="*/ 128016 w 4524451"/>
                <a:gd name="connsiteY14" fmla="*/ 193853 h 581559"/>
                <a:gd name="connsiteX15" fmla="*/ 87782 w 4524451"/>
                <a:gd name="connsiteY15" fmla="*/ 164592 h 581559"/>
                <a:gd name="connsiteX16" fmla="*/ 47549 w 4524451"/>
                <a:gd name="connsiteY16" fmla="*/ 142647 h 581559"/>
                <a:gd name="connsiteX17" fmla="*/ 21945 w 4524451"/>
                <a:gd name="connsiteY17" fmla="*/ 135331 h 581559"/>
                <a:gd name="connsiteX18" fmla="*/ 7315 w 4524451"/>
                <a:gd name="connsiteY18" fmla="*/ 138989 h 581559"/>
                <a:gd name="connsiteX19" fmla="*/ 0 w 4524451"/>
                <a:gd name="connsiteY19" fmla="*/ 149962 h 581559"/>
                <a:gd name="connsiteX20" fmla="*/ 0 w 4524451"/>
                <a:gd name="connsiteY20" fmla="*/ 164592 h 581559"/>
                <a:gd name="connsiteX21" fmla="*/ 7315 w 4524451"/>
                <a:gd name="connsiteY21" fmla="*/ 193853 h 581559"/>
                <a:gd name="connsiteX22" fmla="*/ 32918 w 4524451"/>
                <a:gd name="connsiteY22" fmla="*/ 241402 h 581559"/>
                <a:gd name="connsiteX23" fmla="*/ 80467 w 4524451"/>
                <a:gd name="connsiteY23" fmla="*/ 318211 h 581559"/>
                <a:gd name="connsiteX24" fmla="*/ 179222 w 4524451"/>
                <a:gd name="connsiteY24" fmla="*/ 427939 h 581559"/>
                <a:gd name="connsiteX25" fmla="*/ 234086 w 4524451"/>
                <a:gd name="connsiteY25" fmla="*/ 482803 h 581559"/>
                <a:gd name="connsiteX26" fmla="*/ 292608 w 4524451"/>
                <a:gd name="connsiteY26" fmla="*/ 534010 h 581559"/>
                <a:gd name="connsiteX27" fmla="*/ 325526 w 4524451"/>
                <a:gd name="connsiteY27" fmla="*/ 559613 h 581559"/>
                <a:gd name="connsiteX28" fmla="*/ 358445 w 4524451"/>
                <a:gd name="connsiteY28" fmla="*/ 574243 h 581559"/>
                <a:gd name="connsiteX29" fmla="*/ 395021 w 4524451"/>
                <a:gd name="connsiteY29" fmla="*/ 581559 h 581559"/>
                <a:gd name="connsiteX30" fmla="*/ 435254 w 4524451"/>
                <a:gd name="connsiteY30" fmla="*/ 577901 h 581559"/>
                <a:gd name="connsiteX31" fmla="*/ 486461 w 4524451"/>
                <a:gd name="connsiteY31" fmla="*/ 563271 h 581559"/>
                <a:gd name="connsiteX32" fmla="*/ 559613 w 4524451"/>
                <a:gd name="connsiteY32" fmla="*/ 537667 h 581559"/>
                <a:gd name="connsiteX33" fmla="*/ 632765 w 4524451"/>
                <a:gd name="connsiteY33" fmla="*/ 512064 h 581559"/>
                <a:gd name="connsiteX34" fmla="*/ 731520 w 4524451"/>
                <a:gd name="connsiteY34" fmla="*/ 490119 h 581559"/>
                <a:gd name="connsiteX35" fmla="*/ 841248 w 4524451"/>
                <a:gd name="connsiteY35" fmla="*/ 468173 h 581559"/>
                <a:gd name="connsiteX36" fmla="*/ 954633 w 4524451"/>
                <a:gd name="connsiteY36" fmla="*/ 449885 h 581559"/>
                <a:gd name="connsiteX37" fmla="*/ 1177747 w 4524451"/>
                <a:gd name="connsiteY37" fmla="*/ 420624 h 581559"/>
                <a:gd name="connsiteX38" fmla="*/ 1397203 w 4524451"/>
                <a:gd name="connsiteY38" fmla="*/ 391363 h 581559"/>
                <a:gd name="connsiteX39" fmla="*/ 1660550 w 4524451"/>
                <a:gd name="connsiteY39" fmla="*/ 365760 h 581559"/>
                <a:gd name="connsiteX40" fmla="*/ 1872691 w 4524451"/>
                <a:gd name="connsiteY40" fmla="*/ 343815 h 581559"/>
                <a:gd name="connsiteX41" fmla="*/ 2099462 w 4524451"/>
                <a:gd name="connsiteY41" fmla="*/ 325527 h 581559"/>
                <a:gd name="connsiteX42" fmla="*/ 2344521 w 4524451"/>
                <a:gd name="connsiteY42" fmla="*/ 307239 h 581559"/>
                <a:gd name="connsiteX43" fmla="*/ 2670048 w 4524451"/>
                <a:gd name="connsiteY43" fmla="*/ 285293 h 581559"/>
                <a:gd name="connsiteX44" fmla="*/ 2904134 w 4524451"/>
                <a:gd name="connsiteY44" fmla="*/ 270663 h 581559"/>
                <a:gd name="connsiteX45" fmla="*/ 2958998 w 4524451"/>
                <a:gd name="connsiteY45" fmla="*/ 267005 h 581559"/>
                <a:gd name="connsiteX46" fmla="*/ 3156509 w 4524451"/>
                <a:gd name="connsiteY46" fmla="*/ 245059 h 581559"/>
                <a:gd name="connsiteX47" fmla="*/ 3361334 w 4524451"/>
                <a:gd name="connsiteY47" fmla="*/ 237744 h 581559"/>
                <a:gd name="connsiteX48" fmla="*/ 3540557 w 4524451"/>
                <a:gd name="connsiteY48" fmla="*/ 234087 h 581559"/>
                <a:gd name="connsiteX49" fmla="*/ 3664915 w 4524451"/>
                <a:gd name="connsiteY49" fmla="*/ 234087 h 581559"/>
                <a:gd name="connsiteX50" fmla="*/ 3917289 w 4524451"/>
                <a:gd name="connsiteY50" fmla="*/ 241402 h 581559"/>
                <a:gd name="connsiteX51" fmla="*/ 4136745 w 4524451"/>
                <a:gd name="connsiteY51" fmla="*/ 248717 h 581559"/>
                <a:gd name="connsiteX52" fmla="*/ 4231843 w 4524451"/>
                <a:gd name="connsiteY52" fmla="*/ 256032 h 581559"/>
                <a:gd name="connsiteX53" fmla="*/ 4312310 w 4524451"/>
                <a:gd name="connsiteY53" fmla="*/ 267005 h 581559"/>
                <a:gd name="connsiteX54" fmla="*/ 4381805 w 4524451"/>
                <a:gd name="connsiteY54" fmla="*/ 274320 h 581559"/>
                <a:gd name="connsiteX55" fmla="*/ 4440326 w 4524451"/>
                <a:gd name="connsiteY55" fmla="*/ 274320 h 581559"/>
                <a:gd name="connsiteX56" fmla="*/ 4476902 w 4524451"/>
                <a:gd name="connsiteY56" fmla="*/ 267005 h 581559"/>
                <a:gd name="connsiteX57" fmla="*/ 4498848 w 4524451"/>
                <a:gd name="connsiteY57" fmla="*/ 259690 h 581559"/>
                <a:gd name="connsiteX58" fmla="*/ 4513478 w 4524451"/>
                <a:gd name="connsiteY58" fmla="*/ 248717 h 581559"/>
                <a:gd name="connsiteX59" fmla="*/ 4520793 w 4524451"/>
                <a:gd name="connsiteY59" fmla="*/ 241402 h 581559"/>
                <a:gd name="connsiteX60" fmla="*/ 4524451 w 4524451"/>
                <a:gd name="connsiteY60" fmla="*/ 223114 h 581559"/>
                <a:gd name="connsiteX61" fmla="*/ 4520793 w 4524451"/>
                <a:gd name="connsiteY61" fmla="*/ 208483 h 581559"/>
                <a:gd name="connsiteX62" fmla="*/ 4506163 w 4524451"/>
                <a:gd name="connsiteY62" fmla="*/ 175565 h 581559"/>
                <a:gd name="connsiteX63" fmla="*/ 4476902 w 4524451"/>
                <a:gd name="connsiteY63" fmla="*/ 135331 h 581559"/>
                <a:gd name="connsiteX64" fmla="*/ 4458614 w 4524451"/>
                <a:gd name="connsiteY64" fmla="*/ 117043 h 581559"/>
                <a:gd name="connsiteX65" fmla="*/ 4433011 w 4524451"/>
                <a:gd name="connsiteY65" fmla="*/ 98755 h 581559"/>
                <a:gd name="connsiteX66" fmla="*/ 4400093 w 4524451"/>
                <a:gd name="connsiteY66" fmla="*/ 80467 h 581559"/>
                <a:gd name="connsiteX67" fmla="*/ 4359859 w 4524451"/>
                <a:gd name="connsiteY67" fmla="*/ 58522 h 581559"/>
                <a:gd name="connsiteX68" fmla="*/ 4304995 w 4524451"/>
                <a:gd name="connsiteY68" fmla="*/ 36576 h 581559"/>
                <a:gd name="connsiteX69" fmla="*/ 4239158 w 4524451"/>
                <a:gd name="connsiteY69" fmla="*/ 18288 h 581559"/>
                <a:gd name="connsiteX70" fmla="*/ 4180637 w 4524451"/>
                <a:gd name="connsiteY70" fmla="*/ 3658 h 581559"/>
                <a:gd name="connsiteX71" fmla="*/ 4140403 w 4524451"/>
                <a:gd name="connsiteY71" fmla="*/ 0 h 581559"/>
                <a:gd name="connsiteX72" fmla="*/ 4103827 w 4524451"/>
                <a:gd name="connsiteY72" fmla="*/ 3658 h 581559"/>
                <a:gd name="connsiteX73" fmla="*/ 4052621 w 4524451"/>
                <a:gd name="connsiteY73" fmla="*/ 10973 h 581559"/>
                <a:gd name="connsiteX74" fmla="*/ 3975811 w 4524451"/>
                <a:gd name="connsiteY74" fmla="*/ 21946 h 581559"/>
                <a:gd name="connsiteX75" fmla="*/ 3873398 w 4524451"/>
                <a:gd name="connsiteY75" fmla="*/ 25603 h 581559"/>
                <a:gd name="connsiteX76" fmla="*/ 3642969 w 4524451"/>
                <a:gd name="connsiteY76" fmla="*/ 40234 h 581559"/>
                <a:gd name="connsiteX77" fmla="*/ 3346704 w 4524451"/>
                <a:gd name="connsiteY77" fmla="*/ 54864 h 581559"/>
                <a:gd name="connsiteX78" fmla="*/ 3174797 w 4524451"/>
                <a:gd name="connsiteY78" fmla="*/ 69495 h 581559"/>
                <a:gd name="connsiteX79" fmla="*/ 2944368 w 4524451"/>
                <a:gd name="connsiteY79" fmla="*/ 91440 h 581559"/>
                <a:gd name="connsiteX80" fmla="*/ 2717597 w 4524451"/>
                <a:gd name="connsiteY80" fmla="*/ 102413 h 58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4524451" h="581559">
                  <a:moveTo>
                    <a:pt x="2717597" y="102413"/>
                  </a:moveTo>
                  <a:lnTo>
                    <a:pt x="2212848" y="135331"/>
                  </a:lnTo>
                  <a:lnTo>
                    <a:pt x="1858061" y="160935"/>
                  </a:lnTo>
                  <a:lnTo>
                    <a:pt x="1466697" y="197511"/>
                  </a:lnTo>
                  <a:lnTo>
                    <a:pt x="1196035" y="223114"/>
                  </a:lnTo>
                  <a:lnTo>
                    <a:pt x="662025" y="277978"/>
                  </a:lnTo>
                  <a:lnTo>
                    <a:pt x="555955" y="288951"/>
                  </a:lnTo>
                  <a:lnTo>
                    <a:pt x="486461" y="292608"/>
                  </a:lnTo>
                  <a:lnTo>
                    <a:pt x="442569" y="292608"/>
                  </a:lnTo>
                  <a:lnTo>
                    <a:pt x="391363" y="288951"/>
                  </a:lnTo>
                  <a:lnTo>
                    <a:pt x="336499" y="277978"/>
                  </a:lnTo>
                  <a:lnTo>
                    <a:pt x="277977" y="263347"/>
                  </a:lnTo>
                  <a:lnTo>
                    <a:pt x="223113" y="245059"/>
                  </a:lnTo>
                  <a:lnTo>
                    <a:pt x="175565" y="223114"/>
                  </a:lnTo>
                  <a:lnTo>
                    <a:pt x="128016" y="193853"/>
                  </a:lnTo>
                  <a:lnTo>
                    <a:pt x="87782" y="164592"/>
                  </a:lnTo>
                  <a:lnTo>
                    <a:pt x="47549" y="142647"/>
                  </a:lnTo>
                  <a:lnTo>
                    <a:pt x="21945" y="135331"/>
                  </a:lnTo>
                  <a:lnTo>
                    <a:pt x="7315" y="138989"/>
                  </a:lnTo>
                  <a:lnTo>
                    <a:pt x="0" y="149962"/>
                  </a:lnTo>
                  <a:lnTo>
                    <a:pt x="0" y="164592"/>
                  </a:lnTo>
                  <a:lnTo>
                    <a:pt x="7315" y="193853"/>
                  </a:lnTo>
                  <a:lnTo>
                    <a:pt x="32918" y="241402"/>
                  </a:lnTo>
                  <a:lnTo>
                    <a:pt x="80467" y="318211"/>
                  </a:lnTo>
                  <a:lnTo>
                    <a:pt x="179222" y="427939"/>
                  </a:lnTo>
                  <a:lnTo>
                    <a:pt x="234086" y="482803"/>
                  </a:lnTo>
                  <a:lnTo>
                    <a:pt x="292608" y="534010"/>
                  </a:lnTo>
                  <a:lnTo>
                    <a:pt x="325526" y="559613"/>
                  </a:lnTo>
                  <a:lnTo>
                    <a:pt x="358445" y="574243"/>
                  </a:lnTo>
                  <a:lnTo>
                    <a:pt x="395021" y="581559"/>
                  </a:lnTo>
                  <a:lnTo>
                    <a:pt x="435254" y="577901"/>
                  </a:lnTo>
                  <a:lnTo>
                    <a:pt x="486461" y="563271"/>
                  </a:lnTo>
                  <a:lnTo>
                    <a:pt x="559613" y="537667"/>
                  </a:lnTo>
                  <a:lnTo>
                    <a:pt x="632765" y="512064"/>
                  </a:lnTo>
                  <a:lnTo>
                    <a:pt x="731520" y="490119"/>
                  </a:lnTo>
                  <a:lnTo>
                    <a:pt x="841248" y="468173"/>
                  </a:lnTo>
                  <a:lnTo>
                    <a:pt x="954633" y="449885"/>
                  </a:lnTo>
                  <a:lnTo>
                    <a:pt x="1177747" y="420624"/>
                  </a:lnTo>
                  <a:lnTo>
                    <a:pt x="1397203" y="391363"/>
                  </a:lnTo>
                  <a:lnTo>
                    <a:pt x="1660550" y="365760"/>
                  </a:lnTo>
                  <a:lnTo>
                    <a:pt x="1872691" y="343815"/>
                  </a:lnTo>
                  <a:lnTo>
                    <a:pt x="2099462" y="325527"/>
                  </a:lnTo>
                  <a:lnTo>
                    <a:pt x="2344521" y="307239"/>
                  </a:lnTo>
                  <a:lnTo>
                    <a:pt x="2670048" y="285293"/>
                  </a:lnTo>
                  <a:lnTo>
                    <a:pt x="2904134" y="270663"/>
                  </a:lnTo>
                  <a:lnTo>
                    <a:pt x="2958998" y="267005"/>
                  </a:lnTo>
                  <a:lnTo>
                    <a:pt x="3156509" y="245059"/>
                  </a:lnTo>
                  <a:lnTo>
                    <a:pt x="3361334" y="237744"/>
                  </a:lnTo>
                  <a:lnTo>
                    <a:pt x="3540557" y="234087"/>
                  </a:lnTo>
                  <a:lnTo>
                    <a:pt x="3664915" y="234087"/>
                  </a:lnTo>
                  <a:lnTo>
                    <a:pt x="3917289" y="241402"/>
                  </a:lnTo>
                  <a:lnTo>
                    <a:pt x="4136745" y="248717"/>
                  </a:lnTo>
                  <a:lnTo>
                    <a:pt x="4231843" y="256032"/>
                  </a:lnTo>
                  <a:lnTo>
                    <a:pt x="4312310" y="267005"/>
                  </a:lnTo>
                  <a:lnTo>
                    <a:pt x="4381805" y="274320"/>
                  </a:lnTo>
                  <a:lnTo>
                    <a:pt x="4440326" y="274320"/>
                  </a:lnTo>
                  <a:lnTo>
                    <a:pt x="4476902" y="267005"/>
                  </a:lnTo>
                  <a:lnTo>
                    <a:pt x="4498848" y="259690"/>
                  </a:lnTo>
                  <a:lnTo>
                    <a:pt x="4513478" y="248717"/>
                  </a:lnTo>
                  <a:lnTo>
                    <a:pt x="4520793" y="241402"/>
                  </a:lnTo>
                  <a:lnTo>
                    <a:pt x="4524451" y="223114"/>
                  </a:lnTo>
                  <a:lnTo>
                    <a:pt x="4520793" y="208483"/>
                  </a:lnTo>
                  <a:lnTo>
                    <a:pt x="4506163" y="175565"/>
                  </a:lnTo>
                  <a:lnTo>
                    <a:pt x="4476902" y="135331"/>
                  </a:lnTo>
                  <a:lnTo>
                    <a:pt x="4458614" y="117043"/>
                  </a:lnTo>
                  <a:lnTo>
                    <a:pt x="4433011" y="98755"/>
                  </a:lnTo>
                  <a:lnTo>
                    <a:pt x="4400093" y="80467"/>
                  </a:lnTo>
                  <a:lnTo>
                    <a:pt x="4359859" y="58522"/>
                  </a:lnTo>
                  <a:lnTo>
                    <a:pt x="4304995" y="36576"/>
                  </a:lnTo>
                  <a:lnTo>
                    <a:pt x="4239158" y="18288"/>
                  </a:lnTo>
                  <a:lnTo>
                    <a:pt x="4180637" y="3658"/>
                  </a:lnTo>
                  <a:lnTo>
                    <a:pt x="4140403" y="0"/>
                  </a:lnTo>
                  <a:lnTo>
                    <a:pt x="4103827" y="3658"/>
                  </a:lnTo>
                  <a:lnTo>
                    <a:pt x="4052621" y="10973"/>
                  </a:lnTo>
                  <a:lnTo>
                    <a:pt x="3975811" y="21946"/>
                  </a:lnTo>
                  <a:lnTo>
                    <a:pt x="3873398" y="25603"/>
                  </a:lnTo>
                  <a:lnTo>
                    <a:pt x="3642969" y="40234"/>
                  </a:lnTo>
                  <a:lnTo>
                    <a:pt x="3346704" y="54864"/>
                  </a:lnTo>
                  <a:lnTo>
                    <a:pt x="3174797" y="69495"/>
                  </a:lnTo>
                  <a:lnTo>
                    <a:pt x="2944368" y="91440"/>
                  </a:lnTo>
                  <a:lnTo>
                    <a:pt x="2717597" y="102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38">
              <a:extLst>
                <a:ext uri="{FF2B5EF4-FFF2-40B4-BE49-F238E27FC236}">
                  <a16:creationId xmlns:a16="http://schemas.microsoft.com/office/drawing/2014/main" id="{F948F0CF-EBEE-4F3F-8DE6-757982227BE3}"/>
                </a:ext>
              </a:extLst>
            </p:cNvPr>
            <p:cNvSpPr/>
            <p:nvPr/>
          </p:nvSpPr>
          <p:spPr>
            <a:xfrm>
              <a:off x="5457825" y="4165600"/>
              <a:ext cx="450850" cy="1997075"/>
            </a:xfrm>
            <a:custGeom>
              <a:avLst/>
              <a:gdLst>
                <a:gd name="connsiteX0" fmla="*/ 158567 w 451915"/>
                <a:gd name="connsiteY0" fmla="*/ 951399 h 1997937"/>
                <a:gd name="connsiteX1" fmla="*/ 158567 w 451915"/>
                <a:gd name="connsiteY1" fmla="*/ 676550 h 1997937"/>
                <a:gd name="connsiteX2" fmla="*/ 158567 w 451915"/>
                <a:gd name="connsiteY2" fmla="*/ 528555 h 1997937"/>
                <a:gd name="connsiteX3" fmla="*/ 158567 w 451915"/>
                <a:gd name="connsiteY3" fmla="*/ 309204 h 1997937"/>
                <a:gd name="connsiteX4" fmla="*/ 155924 w 451915"/>
                <a:gd name="connsiteY4" fmla="*/ 256349 h 1997937"/>
                <a:gd name="connsiteX5" fmla="*/ 153281 w 451915"/>
                <a:gd name="connsiteY5" fmla="*/ 224636 h 1997937"/>
                <a:gd name="connsiteX6" fmla="*/ 147996 w 451915"/>
                <a:gd name="connsiteY6" fmla="*/ 200851 h 1997937"/>
                <a:gd name="connsiteX7" fmla="*/ 140068 w 451915"/>
                <a:gd name="connsiteY7" fmla="*/ 177066 h 1997937"/>
                <a:gd name="connsiteX8" fmla="*/ 129496 w 451915"/>
                <a:gd name="connsiteY8" fmla="*/ 155923 h 1997937"/>
                <a:gd name="connsiteX9" fmla="*/ 113640 w 451915"/>
                <a:gd name="connsiteY9" fmla="*/ 134781 h 1997937"/>
                <a:gd name="connsiteX10" fmla="*/ 89855 w 451915"/>
                <a:gd name="connsiteY10" fmla="*/ 113639 h 1997937"/>
                <a:gd name="connsiteX11" fmla="*/ 58142 w 451915"/>
                <a:gd name="connsiteY11" fmla="*/ 95140 h 1997937"/>
                <a:gd name="connsiteX12" fmla="*/ 36999 w 451915"/>
                <a:gd name="connsiteY12" fmla="*/ 81926 h 1997937"/>
                <a:gd name="connsiteX13" fmla="*/ 15857 w 451915"/>
                <a:gd name="connsiteY13" fmla="*/ 63426 h 1997937"/>
                <a:gd name="connsiteX14" fmla="*/ 5286 w 451915"/>
                <a:gd name="connsiteY14" fmla="*/ 47570 h 1997937"/>
                <a:gd name="connsiteX15" fmla="*/ 0 w 451915"/>
                <a:gd name="connsiteY15" fmla="*/ 34356 h 1997937"/>
                <a:gd name="connsiteX16" fmla="*/ 0 w 451915"/>
                <a:gd name="connsiteY16" fmla="*/ 21142 h 1997937"/>
                <a:gd name="connsiteX17" fmla="*/ 2643 w 451915"/>
                <a:gd name="connsiteY17" fmla="*/ 10571 h 1997937"/>
                <a:gd name="connsiteX18" fmla="*/ 23785 w 451915"/>
                <a:gd name="connsiteY18" fmla="*/ 2642 h 1997937"/>
                <a:gd name="connsiteX19" fmla="*/ 55499 w 451915"/>
                <a:gd name="connsiteY19" fmla="*/ 0 h 1997937"/>
                <a:gd name="connsiteX20" fmla="*/ 124211 w 451915"/>
                <a:gd name="connsiteY20" fmla="*/ 7928 h 1997937"/>
                <a:gd name="connsiteX21" fmla="*/ 216708 w 451915"/>
                <a:gd name="connsiteY21" fmla="*/ 26427 h 1997937"/>
                <a:gd name="connsiteX22" fmla="*/ 303920 w 451915"/>
                <a:gd name="connsiteY22" fmla="*/ 52855 h 1997937"/>
                <a:gd name="connsiteX23" fmla="*/ 364703 w 451915"/>
                <a:gd name="connsiteY23" fmla="*/ 81926 h 1997937"/>
                <a:gd name="connsiteX24" fmla="*/ 406988 w 451915"/>
                <a:gd name="connsiteY24" fmla="*/ 108353 h 1997937"/>
                <a:gd name="connsiteX25" fmla="*/ 422844 w 451915"/>
                <a:gd name="connsiteY25" fmla="*/ 121567 h 1997937"/>
                <a:gd name="connsiteX26" fmla="*/ 441344 w 451915"/>
                <a:gd name="connsiteY26" fmla="*/ 142710 h 1997937"/>
                <a:gd name="connsiteX27" fmla="*/ 449272 w 451915"/>
                <a:gd name="connsiteY27" fmla="*/ 161209 h 1997937"/>
                <a:gd name="connsiteX28" fmla="*/ 451915 w 451915"/>
                <a:gd name="connsiteY28" fmla="*/ 174423 h 1997937"/>
                <a:gd name="connsiteX29" fmla="*/ 451915 w 451915"/>
                <a:gd name="connsiteY29" fmla="*/ 190279 h 1997937"/>
                <a:gd name="connsiteX30" fmla="*/ 443987 w 451915"/>
                <a:gd name="connsiteY30" fmla="*/ 224636 h 1997937"/>
                <a:gd name="connsiteX31" fmla="*/ 433416 w 451915"/>
                <a:gd name="connsiteY31" fmla="*/ 269563 h 1997937"/>
                <a:gd name="connsiteX32" fmla="*/ 425487 w 451915"/>
                <a:gd name="connsiteY32" fmla="*/ 348846 h 1997937"/>
                <a:gd name="connsiteX33" fmla="*/ 404345 w 451915"/>
                <a:gd name="connsiteY33" fmla="*/ 502127 h 1997937"/>
                <a:gd name="connsiteX34" fmla="*/ 404345 w 451915"/>
                <a:gd name="connsiteY34" fmla="*/ 766404 h 1997937"/>
                <a:gd name="connsiteX35" fmla="*/ 409631 w 451915"/>
                <a:gd name="connsiteY35" fmla="*/ 1067681 h 1997937"/>
                <a:gd name="connsiteX36" fmla="*/ 414916 w 451915"/>
                <a:gd name="connsiteY36" fmla="*/ 1194534 h 1997937"/>
                <a:gd name="connsiteX37" fmla="*/ 420202 w 451915"/>
                <a:gd name="connsiteY37" fmla="*/ 1292316 h 1997937"/>
                <a:gd name="connsiteX38" fmla="*/ 425487 w 451915"/>
                <a:gd name="connsiteY38" fmla="*/ 1337244 h 1997937"/>
                <a:gd name="connsiteX39" fmla="*/ 422844 w 451915"/>
                <a:gd name="connsiteY39" fmla="*/ 1403313 h 1997937"/>
                <a:gd name="connsiteX40" fmla="*/ 401702 w 451915"/>
                <a:gd name="connsiteY40" fmla="*/ 1538095 h 1997937"/>
                <a:gd name="connsiteX41" fmla="*/ 372632 w 451915"/>
                <a:gd name="connsiteY41" fmla="*/ 1659662 h 1997937"/>
                <a:gd name="connsiteX42" fmla="*/ 332990 w 451915"/>
                <a:gd name="connsiteY42" fmla="*/ 1775944 h 1997937"/>
                <a:gd name="connsiteX43" fmla="*/ 301277 w 451915"/>
                <a:gd name="connsiteY43" fmla="*/ 1855227 h 1997937"/>
                <a:gd name="connsiteX44" fmla="*/ 269563 w 451915"/>
                <a:gd name="connsiteY44" fmla="*/ 1926582 h 1997937"/>
                <a:gd name="connsiteX45" fmla="*/ 248421 w 451915"/>
                <a:gd name="connsiteY45" fmla="*/ 1963581 h 1997937"/>
                <a:gd name="connsiteX46" fmla="*/ 227279 w 451915"/>
                <a:gd name="connsiteY46" fmla="*/ 1987366 h 1997937"/>
                <a:gd name="connsiteX47" fmla="*/ 208780 w 451915"/>
                <a:gd name="connsiteY47" fmla="*/ 1997937 h 1997937"/>
                <a:gd name="connsiteX48" fmla="*/ 198209 w 451915"/>
                <a:gd name="connsiteY48" fmla="*/ 1997937 h 1997937"/>
                <a:gd name="connsiteX49" fmla="*/ 182352 w 451915"/>
                <a:gd name="connsiteY49" fmla="*/ 1984723 h 1997937"/>
                <a:gd name="connsiteX50" fmla="*/ 166495 w 451915"/>
                <a:gd name="connsiteY50" fmla="*/ 1955653 h 1997937"/>
                <a:gd name="connsiteX51" fmla="*/ 153281 w 451915"/>
                <a:gd name="connsiteY51" fmla="*/ 1469382 h 1997937"/>
                <a:gd name="connsiteX52" fmla="*/ 158567 w 451915"/>
                <a:gd name="connsiteY52" fmla="*/ 1403313 h 1997937"/>
                <a:gd name="connsiteX53" fmla="*/ 158567 w 451915"/>
                <a:gd name="connsiteY53" fmla="*/ 1268532 h 1997937"/>
                <a:gd name="connsiteX54" fmla="*/ 158567 w 451915"/>
                <a:gd name="connsiteY54" fmla="*/ 951399 h 1997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51915" h="1997937">
                  <a:moveTo>
                    <a:pt x="158567" y="951399"/>
                  </a:moveTo>
                  <a:lnTo>
                    <a:pt x="158567" y="676550"/>
                  </a:lnTo>
                  <a:lnTo>
                    <a:pt x="158567" y="528555"/>
                  </a:lnTo>
                  <a:lnTo>
                    <a:pt x="158567" y="309204"/>
                  </a:lnTo>
                  <a:lnTo>
                    <a:pt x="155924" y="256349"/>
                  </a:lnTo>
                  <a:lnTo>
                    <a:pt x="153281" y="224636"/>
                  </a:lnTo>
                  <a:lnTo>
                    <a:pt x="147996" y="200851"/>
                  </a:lnTo>
                  <a:lnTo>
                    <a:pt x="140068" y="177066"/>
                  </a:lnTo>
                  <a:lnTo>
                    <a:pt x="129496" y="155923"/>
                  </a:lnTo>
                  <a:lnTo>
                    <a:pt x="113640" y="134781"/>
                  </a:lnTo>
                  <a:lnTo>
                    <a:pt x="89855" y="113639"/>
                  </a:lnTo>
                  <a:lnTo>
                    <a:pt x="58142" y="95140"/>
                  </a:lnTo>
                  <a:lnTo>
                    <a:pt x="36999" y="81926"/>
                  </a:lnTo>
                  <a:lnTo>
                    <a:pt x="15857" y="63426"/>
                  </a:lnTo>
                  <a:lnTo>
                    <a:pt x="5286" y="47570"/>
                  </a:lnTo>
                  <a:lnTo>
                    <a:pt x="0" y="34356"/>
                  </a:lnTo>
                  <a:lnTo>
                    <a:pt x="0" y="21142"/>
                  </a:lnTo>
                  <a:lnTo>
                    <a:pt x="2643" y="10571"/>
                  </a:lnTo>
                  <a:lnTo>
                    <a:pt x="23785" y="2642"/>
                  </a:lnTo>
                  <a:lnTo>
                    <a:pt x="55499" y="0"/>
                  </a:lnTo>
                  <a:lnTo>
                    <a:pt x="124211" y="7928"/>
                  </a:lnTo>
                  <a:lnTo>
                    <a:pt x="216708" y="26427"/>
                  </a:lnTo>
                  <a:lnTo>
                    <a:pt x="303920" y="52855"/>
                  </a:lnTo>
                  <a:lnTo>
                    <a:pt x="364703" y="81926"/>
                  </a:lnTo>
                  <a:lnTo>
                    <a:pt x="406988" y="108353"/>
                  </a:lnTo>
                  <a:lnTo>
                    <a:pt x="422844" y="121567"/>
                  </a:lnTo>
                  <a:lnTo>
                    <a:pt x="441344" y="142710"/>
                  </a:lnTo>
                  <a:lnTo>
                    <a:pt x="449272" y="161209"/>
                  </a:lnTo>
                  <a:lnTo>
                    <a:pt x="451915" y="174423"/>
                  </a:lnTo>
                  <a:lnTo>
                    <a:pt x="451915" y="190279"/>
                  </a:lnTo>
                  <a:lnTo>
                    <a:pt x="443987" y="224636"/>
                  </a:lnTo>
                  <a:lnTo>
                    <a:pt x="433416" y="269563"/>
                  </a:lnTo>
                  <a:lnTo>
                    <a:pt x="425487" y="348846"/>
                  </a:lnTo>
                  <a:lnTo>
                    <a:pt x="404345" y="502127"/>
                  </a:lnTo>
                  <a:lnTo>
                    <a:pt x="404345" y="766404"/>
                  </a:lnTo>
                  <a:lnTo>
                    <a:pt x="409631" y="1067681"/>
                  </a:lnTo>
                  <a:lnTo>
                    <a:pt x="414916" y="1194534"/>
                  </a:lnTo>
                  <a:lnTo>
                    <a:pt x="420202" y="1292316"/>
                  </a:lnTo>
                  <a:lnTo>
                    <a:pt x="425487" y="1337244"/>
                  </a:lnTo>
                  <a:lnTo>
                    <a:pt x="422844" y="1403313"/>
                  </a:lnTo>
                  <a:lnTo>
                    <a:pt x="401702" y="1538095"/>
                  </a:lnTo>
                  <a:lnTo>
                    <a:pt x="372632" y="1659662"/>
                  </a:lnTo>
                  <a:lnTo>
                    <a:pt x="332990" y="1775944"/>
                  </a:lnTo>
                  <a:lnTo>
                    <a:pt x="301277" y="1855227"/>
                  </a:lnTo>
                  <a:lnTo>
                    <a:pt x="269563" y="1926582"/>
                  </a:lnTo>
                  <a:lnTo>
                    <a:pt x="248421" y="1963581"/>
                  </a:lnTo>
                  <a:lnTo>
                    <a:pt x="227279" y="1987366"/>
                  </a:lnTo>
                  <a:lnTo>
                    <a:pt x="208780" y="1997937"/>
                  </a:lnTo>
                  <a:lnTo>
                    <a:pt x="198209" y="1997937"/>
                  </a:lnTo>
                  <a:lnTo>
                    <a:pt x="182352" y="1984723"/>
                  </a:lnTo>
                  <a:lnTo>
                    <a:pt x="166495" y="1955653"/>
                  </a:lnTo>
                  <a:lnTo>
                    <a:pt x="153281" y="1469382"/>
                  </a:lnTo>
                  <a:lnTo>
                    <a:pt x="158567" y="1403313"/>
                  </a:lnTo>
                  <a:lnTo>
                    <a:pt x="158567" y="1268532"/>
                  </a:lnTo>
                  <a:lnTo>
                    <a:pt x="158567" y="95139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39">
              <a:extLst>
                <a:ext uri="{FF2B5EF4-FFF2-40B4-BE49-F238E27FC236}">
                  <a16:creationId xmlns:a16="http://schemas.microsoft.com/office/drawing/2014/main" id="{5129D536-7469-43F1-A908-11A9CF3C03FC}"/>
                </a:ext>
              </a:extLst>
            </p:cNvPr>
            <p:cNvSpPr/>
            <p:nvPr/>
          </p:nvSpPr>
          <p:spPr>
            <a:xfrm>
              <a:off x="4992688" y="5459413"/>
              <a:ext cx="673100" cy="701675"/>
            </a:xfrm>
            <a:custGeom>
              <a:avLst/>
              <a:gdLst>
                <a:gd name="connsiteX0" fmla="*/ 223838 w 671513"/>
                <a:gd name="connsiteY0" fmla="*/ 226219 h 700088"/>
                <a:gd name="connsiteX1" fmla="*/ 402432 w 671513"/>
                <a:gd name="connsiteY1" fmla="*/ 254794 h 700088"/>
                <a:gd name="connsiteX2" fmla="*/ 509588 w 671513"/>
                <a:gd name="connsiteY2" fmla="*/ 269082 h 700088"/>
                <a:gd name="connsiteX3" fmla="*/ 523875 w 671513"/>
                <a:gd name="connsiteY3" fmla="*/ 269082 h 700088"/>
                <a:gd name="connsiteX4" fmla="*/ 547688 w 671513"/>
                <a:gd name="connsiteY4" fmla="*/ 264319 h 700088"/>
                <a:gd name="connsiteX5" fmla="*/ 566738 w 671513"/>
                <a:gd name="connsiteY5" fmla="*/ 254794 h 700088"/>
                <a:gd name="connsiteX6" fmla="*/ 585788 w 671513"/>
                <a:gd name="connsiteY6" fmla="*/ 238125 h 700088"/>
                <a:gd name="connsiteX7" fmla="*/ 600075 w 671513"/>
                <a:gd name="connsiteY7" fmla="*/ 216694 h 700088"/>
                <a:gd name="connsiteX8" fmla="*/ 611982 w 671513"/>
                <a:gd name="connsiteY8" fmla="*/ 190500 h 700088"/>
                <a:gd name="connsiteX9" fmla="*/ 616744 w 671513"/>
                <a:gd name="connsiteY9" fmla="*/ 169069 h 700088"/>
                <a:gd name="connsiteX10" fmla="*/ 623888 w 671513"/>
                <a:gd name="connsiteY10" fmla="*/ 107157 h 700088"/>
                <a:gd name="connsiteX11" fmla="*/ 628650 w 671513"/>
                <a:gd name="connsiteY11" fmla="*/ 0 h 700088"/>
                <a:gd name="connsiteX12" fmla="*/ 671513 w 671513"/>
                <a:gd name="connsiteY12" fmla="*/ 700088 h 700088"/>
                <a:gd name="connsiteX13" fmla="*/ 650082 w 671513"/>
                <a:gd name="connsiteY13" fmla="*/ 688182 h 700088"/>
                <a:gd name="connsiteX14" fmla="*/ 628650 w 671513"/>
                <a:gd name="connsiteY14" fmla="*/ 659607 h 700088"/>
                <a:gd name="connsiteX15" fmla="*/ 600075 w 671513"/>
                <a:gd name="connsiteY15" fmla="*/ 614363 h 700088"/>
                <a:gd name="connsiteX16" fmla="*/ 569119 w 671513"/>
                <a:gd name="connsiteY16" fmla="*/ 573882 h 700088"/>
                <a:gd name="connsiteX17" fmla="*/ 528638 w 671513"/>
                <a:gd name="connsiteY17" fmla="*/ 531019 h 700088"/>
                <a:gd name="connsiteX18" fmla="*/ 500063 w 671513"/>
                <a:gd name="connsiteY18" fmla="*/ 502444 h 700088"/>
                <a:gd name="connsiteX19" fmla="*/ 466725 w 671513"/>
                <a:gd name="connsiteY19" fmla="*/ 476250 h 700088"/>
                <a:gd name="connsiteX20" fmla="*/ 428625 w 671513"/>
                <a:gd name="connsiteY20" fmla="*/ 452438 h 700088"/>
                <a:gd name="connsiteX21" fmla="*/ 381000 w 671513"/>
                <a:gd name="connsiteY21" fmla="*/ 423863 h 700088"/>
                <a:gd name="connsiteX22" fmla="*/ 328613 w 671513"/>
                <a:gd name="connsiteY22" fmla="*/ 392907 h 700088"/>
                <a:gd name="connsiteX23" fmla="*/ 269082 w 671513"/>
                <a:gd name="connsiteY23" fmla="*/ 361950 h 700088"/>
                <a:gd name="connsiteX24" fmla="*/ 200025 w 671513"/>
                <a:gd name="connsiteY24" fmla="*/ 326232 h 700088"/>
                <a:gd name="connsiteX25" fmla="*/ 130969 w 671513"/>
                <a:gd name="connsiteY25" fmla="*/ 295275 h 700088"/>
                <a:gd name="connsiteX26" fmla="*/ 57150 w 671513"/>
                <a:gd name="connsiteY26" fmla="*/ 264319 h 700088"/>
                <a:gd name="connsiteX27" fmla="*/ 26194 w 671513"/>
                <a:gd name="connsiteY27" fmla="*/ 247650 h 700088"/>
                <a:gd name="connsiteX28" fmla="*/ 7144 w 671513"/>
                <a:gd name="connsiteY28" fmla="*/ 233363 h 700088"/>
                <a:gd name="connsiteX29" fmla="*/ 0 w 671513"/>
                <a:gd name="connsiteY29" fmla="*/ 223838 h 700088"/>
                <a:gd name="connsiteX30" fmla="*/ 0 w 671513"/>
                <a:gd name="connsiteY30" fmla="*/ 219075 h 700088"/>
                <a:gd name="connsiteX31" fmla="*/ 2382 w 671513"/>
                <a:gd name="connsiteY31" fmla="*/ 211932 h 700088"/>
                <a:gd name="connsiteX32" fmla="*/ 14288 w 671513"/>
                <a:gd name="connsiteY32" fmla="*/ 202407 h 700088"/>
                <a:gd name="connsiteX33" fmla="*/ 38100 w 671513"/>
                <a:gd name="connsiteY33" fmla="*/ 200025 h 700088"/>
                <a:gd name="connsiteX34" fmla="*/ 78582 w 671513"/>
                <a:gd name="connsiteY34" fmla="*/ 202407 h 700088"/>
                <a:gd name="connsiteX35" fmla="*/ 223838 w 671513"/>
                <a:gd name="connsiteY35" fmla="*/ 226219 h 70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71513" h="700088">
                  <a:moveTo>
                    <a:pt x="223838" y="226219"/>
                  </a:moveTo>
                  <a:lnTo>
                    <a:pt x="402432" y="254794"/>
                  </a:lnTo>
                  <a:lnTo>
                    <a:pt x="509588" y="269082"/>
                  </a:lnTo>
                  <a:lnTo>
                    <a:pt x="523875" y="269082"/>
                  </a:lnTo>
                  <a:lnTo>
                    <a:pt x="547688" y="264319"/>
                  </a:lnTo>
                  <a:lnTo>
                    <a:pt x="566738" y="254794"/>
                  </a:lnTo>
                  <a:lnTo>
                    <a:pt x="585788" y="238125"/>
                  </a:lnTo>
                  <a:lnTo>
                    <a:pt x="600075" y="216694"/>
                  </a:lnTo>
                  <a:lnTo>
                    <a:pt x="611982" y="190500"/>
                  </a:lnTo>
                  <a:lnTo>
                    <a:pt x="616744" y="169069"/>
                  </a:lnTo>
                  <a:lnTo>
                    <a:pt x="623888" y="107157"/>
                  </a:lnTo>
                  <a:lnTo>
                    <a:pt x="628650" y="0"/>
                  </a:lnTo>
                  <a:lnTo>
                    <a:pt x="671513" y="700088"/>
                  </a:lnTo>
                  <a:lnTo>
                    <a:pt x="650082" y="688182"/>
                  </a:lnTo>
                  <a:lnTo>
                    <a:pt x="628650" y="659607"/>
                  </a:lnTo>
                  <a:lnTo>
                    <a:pt x="600075" y="614363"/>
                  </a:lnTo>
                  <a:lnTo>
                    <a:pt x="569119" y="573882"/>
                  </a:lnTo>
                  <a:lnTo>
                    <a:pt x="528638" y="531019"/>
                  </a:lnTo>
                  <a:lnTo>
                    <a:pt x="500063" y="502444"/>
                  </a:lnTo>
                  <a:lnTo>
                    <a:pt x="466725" y="476250"/>
                  </a:lnTo>
                  <a:lnTo>
                    <a:pt x="428625" y="452438"/>
                  </a:lnTo>
                  <a:lnTo>
                    <a:pt x="381000" y="423863"/>
                  </a:lnTo>
                  <a:lnTo>
                    <a:pt x="328613" y="392907"/>
                  </a:lnTo>
                  <a:lnTo>
                    <a:pt x="269082" y="361950"/>
                  </a:lnTo>
                  <a:lnTo>
                    <a:pt x="200025" y="326232"/>
                  </a:lnTo>
                  <a:lnTo>
                    <a:pt x="130969" y="295275"/>
                  </a:lnTo>
                  <a:lnTo>
                    <a:pt x="57150" y="264319"/>
                  </a:lnTo>
                  <a:lnTo>
                    <a:pt x="26194" y="247650"/>
                  </a:lnTo>
                  <a:lnTo>
                    <a:pt x="7144" y="233363"/>
                  </a:lnTo>
                  <a:lnTo>
                    <a:pt x="0" y="223838"/>
                  </a:lnTo>
                  <a:lnTo>
                    <a:pt x="0" y="219075"/>
                  </a:lnTo>
                  <a:lnTo>
                    <a:pt x="2382" y="211932"/>
                  </a:lnTo>
                  <a:lnTo>
                    <a:pt x="14288" y="202407"/>
                  </a:lnTo>
                  <a:lnTo>
                    <a:pt x="38100" y="200025"/>
                  </a:lnTo>
                  <a:lnTo>
                    <a:pt x="78582" y="202407"/>
                  </a:lnTo>
                  <a:lnTo>
                    <a:pt x="223838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40">
              <a:extLst>
                <a:ext uri="{FF2B5EF4-FFF2-40B4-BE49-F238E27FC236}">
                  <a16:creationId xmlns:a16="http://schemas.microsoft.com/office/drawing/2014/main" id="{62359CB0-09D0-46B8-BFAD-8CAEAE738A26}"/>
                </a:ext>
              </a:extLst>
            </p:cNvPr>
            <p:cNvSpPr/>
            <p:nvPr/>
          </p:nvSpPr>
          <p:spPr>
            <a:xfrm>
              <a:off x="4059238" y="4943475"/>
              <a:ext cx="819150" cy="638175"/>
            </a:xfrm>
            <a:custGeom>
              <a:avLst/>
              <a:gdLst>
                <a:gd name="connsiteX0" fmla="*/ 373857 w 819150"/>
                <a:gd name="connsiteY0" fmla="*/ 311944 h 638175"/>
                <a:gd name="connsiteX1" fmla="*/ 295275 w 819150"/>
                <a:gd name="connsiteY1" fmla="*/ 247650 h 638175"/>
                <a:gd name="connsiteX2" fmla="*/ 228600 w 819150"/>
                <a:gd name="connsiteY2" fmla="*/ 197644 h 638175"/>
                <a:gd name="connsiteX3" fmla="*/ 171450 w 819150"/>
                <a:gd name="connsiteY3" fmla="*/ 157163 h 638175"/>
                <a:gd name="connsiteX4" fmla="*/ 107157 w 819150"/>
                <a:gd name="connsiteY4" fmla="*/ 114300 h 638175"/>
                <a:gd name="connsiteX5" fmla="*/ 45244 w 819150"/>
                <a:gd name="connsiteY5" fmla="*/ 76200 h 638175"/>
                <a:gd name="connsiteX6" fmla="*/ 23813 w 819150"/>
                <a:gd name="connsiteY6" fmla="*/ 59531 h 638175"/>
                <a:gd name="connsiteX7" fmla="*/ 4763 w 819150"/>
                <a:gd name="connsiteY7" fmla="*/ 35719 h 638175"/>
                <a:gd name="connsiteX8" fmla="*/ 0 w 819150"/>
                <a:gd name="connsiteY8" fmla="*/ 19050 h 638175"/>
                <a:gd name="connsiteX9" fmla="*/ 4763 w 819150"/>
                <a:gd name="connsiteY9" fmla="*/ 7144 h 638175"/>
                <a:gd name="connsiteX10" fmla="*/ 14288 w 819150"/>
                <a:gd name="connsiteY10" fmla="*/ 2381 h 638175"/>
                <a:gd name="connsiteX11" fmla="*/ 38100 w 819150"/>
                <a:gd name="connsiteY11" fmla="*/ 0 h 638175"/>
                <a:gd name="connsiteX12" fmla="*/ 85725 w 819150"/>
                <a:gd name="connsiteY12" fmla="*/ 4763 h 638175"/>
                <a:gd name="connsiteX13" fmla="*/ 169069 w 819150"/>
                <a:gd name="connsiteY13" fmla="*/ 28575 h 638175"/>
                <a:gd name="connsiteX14" fmla="*/ 321469 w 819150"/>
                <a:gd name="connsiteY14" fmla="*/ 73819 h 638175"/>
                <a:gd name="connsiteX15" fmla="*/ 490538 w 819150"/>
                <a:gd name="connsiteY15" fmla="*/ 133350 h 638175"/>
                <a:gd name="connsiteX16" fmla="*/ 604838 w 819150"/>
                <a:gd name="connsiteY16" fmla="*/ 178594 h 638175"/>
                <a:gd name="connsiteX17" fmla="*/ 678657 w 819150"/>
                <a:gd name="connsiteY17" fmla="*/ 219075 h 638175"/>
                <a:gd name="connsiteX18" fmla="*/ 704850 w 819150"/>
                <a:gd name="connsiteY18" fmla="*/ 240506 h 638175"/>
                <a:gd name="connsiteX19" fmla="*/ 728663 w 819150"/>
                <a:gd name="connsiteY19" fmla="*/ 271463 h 638175"/>
                <a:gd name="connsiteX20" fmla="*/ 769144 w 819150"/>
                <a:gd name="connsiteY20" fmla="*/ 333375 h 638175"/>
                <a:gd name="connsiteX21" fmla="*/ 792957 w 819150"/>
                <a:gd name="connsiteY21" fmla="*/ 383381 h 638175"/>
                <a:gd name="connsiteX22" fmla="*/ 804863 w 819150"/>
                <a:gd name="connsiteY22" fmla="*/ 423863 h 638175"/>
                <a:gd name="connsiteX23" fmla="*/ 814388 w 819150"/>
                <a:gd name="connsiteY23" fmla="*/ 473869 h 638175"/>
                <a:gd name="connsiteX24" fmla="*/ 819150 w 819150"/>
                <a:gd name="connsiteY24" fmla="*/ 538163 h 638175"/>
                <a:gd name="connsiteX25" fmla="*/ 814388 w 819150"/>
                <a:gd name="connsiteY25" fmla="*/ 597694 h 638175"/>
                <a:gd name="connsiteX26" fmla="*/ 802482 w 819150"/>
                <a:gd name="connsiteY26" fmla="*/ 621506 h 638175"/>
                <a:gd name="connsiteX27" fmla="*/ 785813 w 819150"/>
                <a:gd name="connsiteY27" fmla="*/ 633413 h 638175"/>
                <a:gd name="connsiteX28" fmla="*/ 769144 w 819150"/>
                <a:gd name="connsiteY28" fmla="*/ 638175 h 638175"/>
                <a:gd name="connsiteX29" fmla="*/ 754857 w 819150"/>
                <a:gd name="connsiteY29" fmla="*/ 638175 h 638175"/>
                <a:gd name="connsiteX30" fmla="*/ 719138 w 819150"/>
                <a:gd name="connsiteY30" fmla="*/ 626269 h 638175"/>
                <a:gd name="connsiteX31" fmla="*/ 685800 w 819150"/>
                <a:gd name="connsiteY31" fmla="*/ 607219 h 638175"/>
                <a:gd name="connsiteX32" fmla="*/ 635794 w 819150"/>
                <a:gd name="connsiteY32" fmla="*/ 557213 h 638175"/>
                <a:gd name="connsiteX33" fmla="*/ 576263 w 819150"/>
                <a:gd name="connsiteY33" fmla="*/ 495300 h 638175"/>
                <a:gd name="connsiteX34" fmla="*/ 519113 w 819150"/>
                <a:gd name="connsiteY34" fmla="*/ 440531 h 638175"/>
                <a:gd name="connsiteX35" fmla="*/ 459582 w 819150"/>
                <a:gd name="connsiteY35" fmla="*/ 385763 h 638175"/>
                <a:gd name="connsiteX36" fmla="*/ 373857 w 819150"/>
                <a:gd name="connsiteY36" fmla="*/ 311944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19150" h="638175">
                  <a:moveTo>
                    <a:pt x="373857" y="311944"/>
                  </a:moveTo>
                  <a:lnTo>
                    <a:pt x="295275" y="247650"/>
                  </a:lnTo>
                  <a:lnTo>
                    <a:pt x="228600" y="197644"/>
                  </a:lnTo>
                  <a:lnTo>
                    <a:pt x="171450" y="157163"/>
                  </a:lnTo>
                  <a:lnTo>
                    <a:pt x="107157" y="114300"/>
                  </a:lnTo>
                  <a:lnTo>
                    <a:pt x="45244" y="76200"/>
                  </a:lnTo>
                  <a:lnTo>
                    <a:pt x="23813" y="59531"/>
                  </a:lnTo>
                  <a:lnTo>
                    <a:pt x="4763" y="35719"/>
                  </a:lnTo>
                  <a:lnTo>
                    <a:pt x="0" y="19050"/>
                  </a:lnTo>
                  <a:lnTo>
                    <a:pt x="4763" y="7144"/>
                  </a:lnTo>
                  <a:lnTo>
                    <a:pt x="14288" y="2381"/>
                  </a:lnTo>
                  <a:lnTo>
                    <a:pt x="38100" y="0"/>
                  </a:lnTo>
                  <a:lnTo>
                    <a:pt x="85725" y="4763"/>
                  </a:lnTo>
                  <a:lnTo>
                    <a:pt x="169069" y="28575"/>
                  </a:lnTo>
                  <a:lnTo>
                    <a:pt x="321469" y="73819"/>
                  </a:lnTo>
                  <a:lnTo>
                    <a:pt x="490538" y="133350"/>
                  </a:lnTo>
                  <a:lnTo>
                    <a:pt x="604838" y="178594"/>
                  </a:lnTo>
                  <a:lnTo>
                    <a:pt x="678657" y="219075"/>
                  </a:lnTo>
                  <a:lnTo>
                    <a:pt x="704850" y="240506"/>
                  </a:lnTo>
                  <a:lnTo>
                    <a:pt x="728663" y="271463"/>
                  </a:lnTo>
                  <a:lnTo>
                    <a:pt x="769144" y="333375"/>
                  </a:lnTo>
                  <a:lnTo>
                    <a:pt x="792957" y="383381"/>
                  </a:lnTo>
                  <a:lnTo>
                    <a:pt x="804863" y="423863"/>
                  </a:lnTo>
                  <a:lnTo>
                    <a:pt x="814388" y="473869"/>
                  </a:lnTo>
                  <a:lnTo>
                    <a:pt x="819150" y="538163"/>
                  </a:lnTo>
                  <a:lnTo>
                    <a:pt x="814388" y="597694"/>
                  </a:lnTo>
                  <a:lnTo>
                    <a:pt x="802482" y="621506"/>
                  </a:lnTo>
                  <a:lnTo>
                    <a:pt x="785813" y="633413"/>
                  </a:lnTo>
                  <a:lnTo>
                    <a:pt x="769144" y="638175"/>
                  </a:lnTo>
                  <a:lnTo>
                    <a:pt x="754857" y="638175"/>
                  </a:lnTo>
                  <a:lnTo>
                    <a:pt x="719138" y="626269"/>
                  </a:lnTo>
                  <a:lnTo>
                    <a:pt x="685800" y="607219"/>
                  </a:lnTo>
                  <a:lnTo>
                    <a:pt x="635794" y="557213"/>
                  </a:lnTo>
                  <a:lnTo>
                    <a:pt x="576263" y="495300"/>
                  </a:lnTo>
                  <a:lnTo>
                    <a:pt x="519113" y="440531"/>
                  </a:lnTo>
                  <a:lnTo>
                    <a:pt x="459582" y="385763"/>
                  </a:lnTo>
                  <a:lnTo>
                    <a:pt x="373857" y="3119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1954" name="グループ化 1">
            <a:extLst>
              <a:ext uri="{FF2B5EF4-FFF2-40B4-BE49-F238E27FC236}">
                <a16:creationId xmlns:a16="http://schemas.microsoft.com/office/drawing/2014/main" id="{1E24CB4B-5C02-4693-9A46-B87D4937424E}"/>
              </a:ext>
            </a:extLst>
          </p:cNvPr>
          <p:cNvGrpSpPr>
            <a:grpSpLocks/>
          </p:cNvGrpSpPr>
          <p:nvPr/>
        </p:nvGrpSpPr>
        <p:grpSpPr bwMode="auto">
          <a:xfrm>
            <a:off x="2681288" y="1325563"/>
            <a:ext cx="4524375" cy="4837112"/>
            <a:chOff x="2681288" y="1325563"/>
            <a:chExt cx="4524375" cy="4837112"/>
          </a:xfrm>
        </p:grpSpPr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63D95902-1808-4239-AF93-38734956F3B2}"/>
                </a:ext>
              </a:extLst>
            </p:cNvPr>
            <p:cNvSpPr/>
            <p:nvPr/>
          </p:nvSpPr>
          <p:spPr>
            <a:xfrm>
              <a:off x="3770313" y="1414463"/>
              <a:ext cx="762000" cy="654050"/>
            </a:xfrm>
            <a:custGeom>
              <a:avLst/>
              <a:gdLst>
                <a:gd name="connsiteX0" fmla="*/ 340519 w 762000"/>
                <a:gd name="connsiteY0" fmla="*/ 107156 h 654843"/>
                <a:gd name="connsiteX1" fmla="*/ 271462 w 762000"/>
                <a:gd name="connsiteY1" fmla="*/ 78581 h 654843"/>
                <a:gd name="connsiteX2" fmla="*/ 183356 w 762000"/>
                <a:gd name="connsiteY2" fmla="*/ 45243 h 654843"/>
                <a:gd name="connsiteX3" fmla="*/ 114300 w 762000"/>
                <a:gd name="connsiteY3" fmla="*/ 23812 h 654843"/>
                <a:gd name="connsiteX4" fmla="*/ 50006 w 762000"/>
                <a:gd name="connsiteY4" fmla="*/ 4762 h 654843"/>
                <a:gd name="connsiteX5" fmla="*/ 26194 w 762000"/>
                <a:gd name="connsiteY5" fmla="*/ 0 h 654843"/>
                <a:gd name="connsiteX6" fmla="*/ 9525 w 762000"/>
                <a:gd name="connsiteY6" fmla="*/ 0 h 654843"/>
                <a:gd name="connsiteX7" fmla="*/ 0 w 762000"/>
                <a:gd name="connsiteY7" fmla="*/ 4762 h 654843"/>
                <a:gd name="connsiteX8" fmla="*/ 0 w 762000"/>
                <a:gd name="connsiteY8" fmla="*/ 19050 h 654843"/>
                <a:gd name="connsiteX9" fmla="*/ 7144 w 762000"/>
                <a:gd name="connsiteY9" fmla="*/ 35718 h 654843"/>
                <a:gd name="connsiteX10" fmla="*/ 26194 w 762000"/>
                <a:gd name="connsiteY10" fmla="*/ 59531 h 654843"/>
                <a:gd name="connsiteX11" fmla="*/ 57150 w 762000"/>
                <a:gd name="connsiteY11" fmla="*/ 85725 h 654843"/>
                <a:gd name="connsiteX12" fmla="*/ 85725 w 762000"/>
                <a:gd name="connsiteY12" fmla="*/ 102393 h 654843"/>
                <a:gd name="connsiteX13" fmla="*/ 116681 w 762000"/>
                <a:gd name="connsiteY13" fmla="*/ 123825 h 654843"/>
                <a:gd name="connsiteX14" fmla="*/ 152400 w 762000"/>
                <a:gd name="connsiteY14" fmla="*/ 152400 h 654843"/>
                <a:gd name="connsiteX15" fmla="*/ 214312 w 762000"/>
                <a:gd name="connsiteY15" fmla="*/ 207168 h 654843"/>
                <a:gd name="connsiteX16" fmla="*/ 292894 w 762000"/>
                <a:gd name="connsiteY16" fmla="*/ 290512 h 654843"/>
                <a:gd name="connsiteX17" fmla="*/ 359569 w 762000"/>
                <a:gd name="connsiteY17" fmla="*/ 364331 h 654843"/>
                <a:gd name="connsiteX18" fmla="*/ 426244 w 762000"/>
                <a:gd name="connsiteY18" fmla="*/ 447675 h 654843"/>
                <a:gd name="connsiteX19" fmla="*/ 466725 w 762000"/>
                <a:gd name="connsiteY19" fmla="*/ 504825 h 654843"/>
                <a:gd name="connsiteX20" fmla="*/ 500062 w 762000"/>
                <a:gd name="connsiteY20" fmla="*/ 552450 h 654843"/>
                <a:gd name="connsiteX21" fmla="*/ 521494 w 762000"/>
                <a:gd name="connsiteY21" fmla="*/ 578643 h 654843"/>
                <a:gd name="connsiteX22" fmla="*/ 547687 w 762000"/>
                <a:gd name="connsiteY22" fmla="*/ 604837 h 654843"/>
                <a:gd name="connsiteX23" fmla="*/ 576262 w 762000"/>
                <a:gd name="connsiteY23" fmla="*/ 628650 h 654843"/>
                <a:gd name="connsiteX24" fmla="*/ 592931 w 762000"/>
                <a:gd name="connsiteY24" fmla="*/ 638175 h 654843"/>
                <a:gd name="connsiteX25" fmla="*/ 623887 w 762000"/>
                <a:gd name="connsiteY25" fmla="*/ 650081 h 654843"/>
                <a:gd name="connsiteX26" fmla="*/ 647700 w 762000"/>
                <a:gd name="connsiteY26" fmla="*/ 654843 h 654843"/>
                <a:gd name="connsiteX27" fmla="*/ 673894 w 762000"/>
                <a:gd name="connsiteY27" fmla="*/ 652462 h 654843"/>
                <a:gd name="connsiteX28" fmla="*/ 700087 w 762000"/>
                <a:gd name="connsiteY28" fmla="*/ 645318 h 654843"/>
                <a:gd name="connsiteX29" fmla="*/ 721519 w 762000"/>
                <a:gd name="connsiteY29" fmla="*/ 633412 h 654843"/>
                <a:gd name="connsiteX30" fmla="*/ 747712 w 762000"/>
                <a:gd name="connsiteY30" fmla="*/ 614362 h 654843"/>
                <a:gd name="connsiteX31" fmla="*/ 752475 w 762000"/>
                <a:gd name="connsiteY31" fmla="*/ 604837 h 654843"/>
                <a:gd name="connsiteX32" fmla="*/ 759619 w 762000"/>
                <a:gd name="connsiteY32" fmla="*/ 583406 h 654843"/>
                <a:gd name="connsiteX33" fmla="*/ 762000 w 762000"/>
                <a:gd name="connsiteY33" fmla="*/ 557212 h 654843"/>
                <a:gd name="connsiteX34" fmla="*/ 759619 w 762000"/>
                <a:gd name="connsiteY34" fmla="*/ 526256 h 654843"/>
                <a:gd name="connsiteX35" fmla="*/ 754856 w 762000"/>
                <a:gd name="connsiteY35" fmla="*/ 490537 h 654843"/>
                <a:gd name="connsiteX36" fmla="*/ 742950 w 762000"/>
                <a:gd name="connsiteY36" fmla="*/ 445293 h 654843"/>
                <a:gd name="connsiteX37" fmla="*/ 721519 w 762000"/>
                <a:gd name="connsiteY37" fmla="*/ 397668 h 654843"/>
                <a:gd name="connsiteX38" fmla="*/ 695325 w 762000"/>
                <a:gd name="connsiteY38" fmla="*/ 354806 h 654843"/>
                <a:gd name="connsiteX39" fmla="*/ 666750 w 762000"/>
                <a:gd name="connsiteY39" fmla="*/ 311943 h 654843"/>
                <a:gd name="connsiteX40" fmla="*/ 638175 w 762000"/>
                <a:gd name="connsiteY40" fmla="*/ 273843 h 654843"/>
                <a:gd name="connsiteX41" fmla="*/ 621506 w 762000"/>
                <a:gd name="connsiteY41" fmla="*/ 254793 h 654843"/>
                <a:gd name="connsiteX42" fmla="*/ 597694 w 762000"/>
                <a:gd name="connsiteY42" fmla="*/ 238125 h 654843"/>
                <a:gd name="connsiteX43" fmla="*/ 547687 w 762000"/>
                <a:gd name="connsiteY43" fmla="*/ 209550 h 654843"/>
                <a:gd name="connsiteX44" fmla="*/ 485775 w 762000"/>
                <a:gd name="connsiteY44" fmla="*/ 176212 h 654843"/>
                <a:gd name="connsiteX45" fmla="*/ 414337 w 762000"/>
                <a:gd name="connsiteY45" fmla="*/ 140493 h 654843"/>
                <a:gd name="connsiteX46" fmla="*/ 340519 w 762000"/>
                <a:gd name="connsiteY46" fmla="*/ 107156 h 65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62000" h="654843">
                  <a:moveTo>
                    <a:pt x="340519" y="107156"/>
                  </a:moveTo>
                  <a:lnTo>
                    <a:pt x="271462" y="78581"/>
                  </a:lnTo>
                  <a:lnTo>
                    <a:pt x="183356" y="45243"/>
                  </a:lnTo>
                  <a:lnTo>
                    <a:pt x="114300" y="23812"/>
                  </a:lnTo>
                  <a:lnTo>
                    <a:pt x="50006" y="4762"/>
                  </a:lnTo>
                  <a:lnTo>
                    <a:pt x="26194" y="0"/>
                  </a:lnTo>
                  <a:lnTo>
                    <a:pt x="9525" y="0"/>
                  </a:lnTo>
                  <a:lnTo>
                    <a:pt x="0" y="4762"/>
                  </a:lnTo>
                  <a:lnTo>
                    <a:pt x="0" y="19050"/>
                  </a:lnTo>
                  <a:lnTo>
                    <a:pt x="7144" y="35718"/>
                  </a:lnTo>
                  <a:lnTo>
                    <a:pt x="26194" y="59531"/>
                  </a:lnTo>
                  <a:lnTo>
                    <a:pt x="57150" y="85725"/>
                  </a:lnTo>
                  <a:lnTo>
                    <a:pt x="85725" y="102393"/>
                  </a:lnTo>
                  <a:lnTo>
                    <a:pt x="116681" y="123825"/>
                  </a:lnTo>
                  <a:lnTo>
                    <a:pt x="152400" y="152400"/>
                  </a:lnTo>
                  <a:lnTo>
                    <a:pt x="214312" y="207168"/>
                  </a:lnTo>
                  <a:lnTo>
                    <a:pt x="292894" y="290512"/>
                  </a:lnTo>
                  <a:lnTo>
                    <a:pt x="359569" y="364331"/>
                  </a:lnTo>
                  <a:lnTo>
                    <a:pt x="426244" y="447675"/>
                  </a:lnTo>
                  <a:lnTo>
                    <a:pt x="466725" y="504825"/>
                  </a:lnTo>
                  <a:lnTo>
                    <a:pt x="500062" y="552450"/>
                  </a:lnTo>
                  <a:lnTo>
                    <a:pt x="521494" y="578643"/>
                  </a:lnTo>
                  <a:lnTo>
                    <a:pt x="547687" y="604837"/>
                  </a:lnTo>
                  <a:lnTo>
                    <a:pt x="576262" y="628650"/>
                  </a:lnTo>
                  <a:lnTo>
                    <a:pt x="592931" y="638175"/>
                  </a:lnTo>
                  <a:lnTo>
                    <a:pt x="623887" y="650081"/>
                  </a:lnTo>
                  <a:lnTo>
                    <a:pt x="647700" y="654843"/>
                  </a:lnTo>
                  <a:lnTo>
                    <a:pt x="673894" y="652462"/>
                  </a:lnTo>
                  <a:lnTo>
                    <a:pt x="700087" y="645318"/>
                  </a:lnTo>
                  <a:lnTo>
                    <a:pt x="721519" y="633412"/>
                  </a:lnTo>
                  <a:lnTo>
                    <a:pt x="747712" y="614362"/>
                  </a:lnTo>
                  <a:lnTo>
                    <a:pt x="752475" y="604837"/>
                  </a:lnTo>
                  <a:lnTo>
                    <a:pt x="759619" y="583406"/>
                  </a:lnTo>
                  <a:lnTo>
                    <a:pt x="762000" y="557212"/>
                  </a:lnTo>
                  <a:lnTo>
                    <a:pt x="759619" y="526256"/>
                  </a:lnTo>
                  <a:lnTo>
                    <a:pt x="754856" y="490537"/>
                  </a:lnTo>
                  <a:lnTo>
                    <a:pt x="742950" y="445293"/>
                  </a:lnTo>
                  <a:lnTo>
                    <a:pt x="721519" y="397668"/>
                  </a:lnTo>
                  <a:lnTo>
                    <a:pt x="695325" y="354806"/>
                  </a:lnTo>
                  <a:lnTo>
                    <a:pt x="666750" y="311943"/>
                  </a:lnTo>
                  <a:lnTo>
                    <a:pt x="638175" y="273843"/>
                  </a:lnTo>
                  <a:lnTo>
                    <a:pt x="621506" y="254793"/>
                  </a:lnTo>
                  <a:lnTo>
                    <a:pt x="597694" y="238125"/>
                  </a:lnTo>
                  <a:lnTo>
                    <a:pt x="547687" y="209550"/>
                  </a:lnTo>
                  <a:lnTo>
                    <a:pt x="485775" y="176212"/>
                  </a:lnTo>
                  <a:lnTo>
                    <a:pt x="414337" y="140493"/>
                  </a:lnTo>
                  <a:lnTo>
                    <a:pt x="340519" y="107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62516B4B-C998-4B8A-9CF2-7EFA9ACB160F}"/>
                </a:ext>
              </a:extLst>
            </p:cNvPr>
            <p:cNvSpPr/>
            <p:nvPr/>
          </p:nvSpPr>
          <p:spPr>
            <a:xfrm>
              <a:off x="5100638" y="1325563"/>
              <a:ext cx="871537" cy="836612"/>
            </a:xfrm>
            <a:custGeom>
              <a:avLst/>
              <a:gdLst>
                <a:gd name="connsiteX0" fmla="*/ 559593 w 871537"/>
                <a:gd name="connsiteY0" fmla="*/ 457200 h 835819"/>
                <a:gd name="connsiteX1" fmla="*/ 509587 w 871537"/>
                <a:gd name="connsiteY1" fmla="*/ 502444 h 835819"/>
                <a:gd name="connsiteX2" fmla="*/ 440531 w 871537"/>
                <a:gd name="connsiteY2" fmla="*/ 561975 h 835819"/>
                <a:gd name="connsiteX3" fmla="*/ 347662 w 871537"/>
                <a:gd name="connsiteY3" fmla="*/ 638175 h 835819"/>
                <a:gd name="connsiteX4" fmla="*/ 261937 w 871537"/>
                <a:gd name="connsiteY4" fmla="*/ 704850 h 835819"/>
                <a:gd name="connsiteX5" fmla="*/ 188118 w 871537"/>
                <a:gd name="connsiteY5" fmla="*/ 757238 h 835819"/>
                <a:gd name="connsiteX6" fmla="*/ 83343 w 871537"/>
                <a:gd name="connsiteY6" fmla="*/ 831057 h 835819"/>
                <a:gd name="connsiteX7" fmla="*/ 0 w 871537"/>
                <a:gd name="connsiteY7" fmla="*/ 835819 h 835819"/>
                <a:gd name="connsiteX8" fmla="*/ 57150 w 871537"/>
                <a:gd name="connsiteY8" fmla="*/ 757238 h 835819"/>
                <a:gd name="connsiteX9" fmla="*/ 135731 w 871537"/>
                <a:gd name="connsiteY9" fmla="*/ 659607 h 835819"/>
                <a:gd name="connsiteX10" fmla="*/ 211931 w 871537"/>
                <a:gd name="connsiteY10" fmla="*/ 564357 h 835819"/>
                <a:gd name="connsiteX11" fmla="*/ 285750 w 871537"/>
                <a:gd name="connsiteY11" fmla="*/ 466725 h 835819"/>
                <a:gd name="connsiteX12" fmla="*/ 330993 w 871537"/>
                <a:gd name="connsiteY12" fmla="*/ 402432 h 835819"/>
                <a:gd name="connsiteX13" fmla="*/ 361950 w 871537"/>
                <a:gd name="connsiteY13" fmla="*/ 357188 h 835819"/>
                <a:gd name="connsiteX14" fmla="*/ 385762 w 871537"/>
                <a:gd name="connsiteY14" fmla="*/ 321469 h 835819"/>
                <a:gd name="connsiteX15" fmla="*/ 400050 w 871537"/>
                <a:gd name="connsiteY15" fmla="*/ 295275 h 835819"/>
                <a:gd name="connsiteX16" fmla="*/ 411956 w 871537"/>
                <a:gd name="connsiteY16" fmla="*/ 266700 h 835819"/>
                <a:gd name="connsiteX17" fmla="*/ 419100 w 871537"/>
                <a:gd name="connsiteY17" fmla="*/ 242888 h 835819"/>
                <a:gd name="connsiteX18" fmla="*/ 423862 w 871537"/>
                <a:gd name="connsiteY18" fmla="*/ 214313 h 835819"/>
                <a:gd name="connsiteX19" fmla="*/ 426243 w 871537"/>
                <a:gd name="connsiteY19" fmla="*/ 190500 h 835819"/>
                <a:gd name="connsiteX20" fmla="*/ 423862 w 871537"/>
                <a:gd name="connsiteY20" fmla="*/ 164307 h 835819"/>
                <a:gd name="connsiteX21" fmla="*/ 416718 w 871537"/>
                <a:gd name="connsiteY21" fmla="*/ 140494 h 835819"/>
                <a:gd name="connsiteX22" fmla="*/ 404812 w 871537"/>
                <a:gd name="connsiteY22" fmla="*/ 119063 h 835819"/>
                <a:gd name="connsiteX23" fmla="*/ 373856 w 871537"/>
                <a:gd name="connsiteY23" fmla="*/ 85725 h 835819"/>
                <a:gd name="connsiteX24" fmla="*/ 357187 w 871537"/>
                <a:gd name="connsiteY24" fmla="*/ 69057 h 835819"/>
                <a:gd name="connsiteX25" fmla="*/ 340518 w 871537"/>
                <a:gd name="connsiteY25" fmla="*/ 42863 h 835819"/>
                <a:gd name="connsiteX26" fmla="*/ 335756 w 871537"/>
                <a:gd name="connsiteY26" fmla="*/ 26194 h 835819"/>
                <a:gd name="connsiteX27" fmla="*/ 335756 w 871537"/>
                <a:gd name="connsiteY27" fmla="*/ 16669 h 835819"/>
                <a:gd name="connsiteX28" fmla="*/ 342900 w 871537"/>
                <a:gd name="connsiteY28" fmla="*/ 7144 h 835819"/>
                <a:gd name="connsiteX29" fmla="*/ 359568 w 871537"/>
                <a:gd name="connsiteY29" fmla="*/ 0 h 835819"/>
                <a:gd name="connsiteX30" fmla="*/ 395287 w 871537"/>
                <a:gd name="connsiteY30" fmla="*/ 0 h 835819"/>
                <a:gd name="connsiteX31" fmla="*/ 428625 w 871537"/>
                <a:gd name="connsiteY31" fmla="*/ 4763 h 835819"/>
                <a:gd name="connsiteX32" fmla="*/ 473868 w 871537"/>
                <a:gd name="connsiteY32" fmla="*/ 9525 h 835819"/>
                <a:gd name="connsiteX33" fmla="*/ 531018 w 871537"/>
                <a:gd name="connsiteY33" fmla="*/ 21432 h 835819"/>
                <a:gd name="connsiteX34" fmla="*/ 626268 w 871537"/>
                <a:gd name="connsiteY34" fmla="*/ 52388 h 835819"/>
                <a:gd name="connsiteX35" fmla="*/ 719137 w 871537"/>
                <a:gd name="connsiteY35" fmla="*/ 85725 h 835819"/>
                <a:gd name="connsiteX36" fmla="*/ 757237 w 871537"/>
                <a:gd name="connsiteY36" fmla="*/ 104775 h 835819"/>
                <a:gd name="connsiteX37" fmla="*/ 804862 w 871537"/>
                <a:gd name="connsiteY37" fmla="*/ 135732 h 835819"/>
                <a:gd name="connsiteX38" fmla="*/ 838200 w 871537"/>
                <a:gd name="connsiteY38" fmla="*/ 166688 h 835819"/>
                <a:gd name="connsiteX39" fmla="*/ 857250 w 871537"/>
                <a:gd name="connsiteY39" fmla="*/ 185738 h 835819"/>
                <a:gd name="connsiteX40" fmla="*/ 866775 w 871537"/>
                <a:gd name="connsiteY40" fmla="*/ 200025 h 835819"/>
                <a:gd name="connsiteX41" fmla="*/ 871537 w 871537"/>
                <a:gd name="connsiteY41" fmla="*/ 214313 h 835819"/>
                <a:gd name="connsiteX42" fmla="*/ 871537 w 871537"/>
                <a:gd name="connsiteY42" fmla="*/ 230982 h 835819"/>
                <a:gd name="connsiteX43" fmla="*/ 859631 w 871537"/>
                <a:gd name="connsiteY43" fmla="*/ 247650 h 835819"/>
                <a:gd name="connsiteX44" fmla="*/ 842962 w 871537"/>
                <a:gd name="connsiteY44" fmla="*/ 257175 h 835819"/>
                <a:gd name="connsiteX45" fmla="*/ 802481 w 871537"/>
                <a:gd name="connsiteY45" fmla="*/ 273844 h 835819"/>
                <a:gd name="connsiteX46" fmla="*/ 757237 w 871537"/>
                <a:gd name="connsiteY46" fmla="*/ 290513 h 835819"/>
                <a:gd name="connsiteX47" fmla="*/ 704850 w 871537"/>
                <a:gd name="connsiteY47" fmla="*/ 321469 h 835819"/>
                <a:gd name="connsiteX48" fmla="*/ 650081 w 871537"/>
                <a:gd name="connsiteY48" fmla="*/ 359569 h 835819"/>
                <a:gd name="connsiteX49" fmla="*/ 621506 w 871537"/>
                <a:gd name="connsiteY49" fmla="*/ 390525 h 835819"/>
                <a:gd name="connsiteX50" fmla="*/ 559593 w 871537"/>
                <a:gd name="connsiteY50" fmla="*/ 457200 h 835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871537" h="835819">
                  <a:moveTo>
                    <a:pt x="559593" y="457200"/>
                  </a:moveTo>
                  <a:lnTo>
                    <a:pt x="509587" y="502444"/>
                  </a:lnTo>
                  <a:lnTo>
                    <a:pt x="440531" y="561975"/>
                  </a:lnTo>
                  <a:lnTo>
                    <a:pt x="347662" y="638175"/>
                  </a:lnTo>
                  <a:lnTo>
                    <a:pt x="261937" y="704850"/>
                  </a:lnTo>
                  <a:lnTo>
                    <a:pt x="188118" y="757238"/>
                  </a:lnTo>
                  <a:lnTo>
                    <a:pt x="83343" y="831057"/>
                  </a:lnTo>
                  <a:lnTo>
                    <a:pt x="0" y="835819"/>
                  </a:lnTo>
                  <a:lnTo>
                    <a:pt x="57150" y="757238"/>
                  </a:lnTo>
                  <a:lnTo>
                    <a:pt x="135731" y="659607"/>
                  </a:lnTo>
                  <a:lnTo>
                    <a:pt x="211931" y="564357"/>
                  </a:lnTo>
                  <a:lnTo>
                    <a:pt x="285750" y="466725"/>
                  </a:lnTo>
                  <a:lnTo>
                    <a:pt x="330993" y="402432"/>
                  </a:lnTo>
                  <a:lnTo>
                    <a:pt x="361950" y="357188"/>
                  </a:lnTo>
                  <a:lnTo>
                    <a:pt x="385762" y="321469"/>
                  </a:lnTo>
                  <a:lnTo>
                    <a:pt x="400050" y="295275"/>
                  </a:lnTo>
                  <a:lnTo>
                    <a:pt x="411956" y="266700"/>
                  </a:lnTo>
                  <a:lnTo>
                    <a:pt x="419100" y="242888"/>
                  </a:lnTo>
                  <a:lnTo>
                    <a:pt x="423862" y="214313"/>
                  </a:lnTo>
                  <a:lnTo>
                    <a:pt x="426243" y="190500"/>
                  </a:lnTo>
                  <a:lnTo>
                    <a:pt x="423862" y="164307"/>
                  </a:lnTo>
                  <a:lnTo>
                    <a:pt x="416718" y="140494"/>
                  </a:lnTo>
                  <a:lnTo>
                    <a:pt x="404812" y="119063"/>
                  </a:lnTo>
                  <a:lnTo>
                    <a:pt x="373856" y="85725"/>
                  </a:lnTo>
                  <a:lnTo>
                    <a:pt x="357187" y="69057"/>
                  </a:lnTo>
                  <a:lnTo>
                    <a:pt x="340518" y="42863"/>
                  </a:lnTo>
                  <a:lnTo>
                    <a:pt x="335756" y="26194"/>
                  </a:lnTo>
                  <a:lnTo>
                    <a:pt x="335756" y="16669"/>
                  </a:lnTo>
                  <a:lnTo>
                    <a:pt x="342900" y="7144"/>
                  </a:lnTo>
                  <a:lnTo>
                    <a:pt x="359568" y="0"/>
                  </a:lnTo>
                  <a:lnTo>
                    <a:pt x="395287" y="0"/>
                  </a:lnTo>
                  <a:lnTo>
                    <a:pt x="428625" y="4763"/>
                  </a:lnTo>
                  <a:lnTo>
                    <a:pt x="473868" y="9525"/>
                  </a:lnTo>
                  <a:lnTo>
                    <a:pt x="531018" y="21432"/>
                  </a:lnTo>
                  <a:lnTo>
                    <a:pt x="626268" y="52388"/>
                  </a:lnTo>
                  <a:lnTo>
                    <a:pt x="719137" y="85725"/>
                  </a:lnTo>
                  <a:lnTo>
                    <a:pt x="757237" y="104775"/>
                  </a:lnTo>
                  <a:lnTo>
                    <a:pt x="804862" y="135732"/>
                  </a:lnTo>
                  <a:lnTo>
                    <a:pt x="838200" y="166688"/>
                  </a:lnTo>
                  <a:lnTo>
                    <a:pt x="857250" y="185738"/>
                  </a:lnTo>
                  <a:lnTo>
                    <a:pt x="866775" y="200025"/>
                  </a:lnTo>
                  <a:lnTo>
                    <a:pt x="871537" y="214313"/>
                  </a:lnTo>
                  <a:lnTo>
                    <a:pt x="871537" y="230982"/>
                  </a:lnTo>
                  <a:lnTo>
                    <a:pt x="859631" y="247650"/>
                  </a:lnTo>
                  <a:lnTo>
                    <a:pt x="842962" y="257175"/>
                  </a:lnTo>
                  <a:lnTo>
                    <a:pt x="802481" y="273844"/>
                  </a:lnTo>
                  <a:lnTo>
                    <a:pt x="757237" y="290513"/>
                  </a:lnTo>
                  <a:lnTo>
                    <a:pt x="704850" y="321469"/>
                  </a:lnTo>
                  <a:lnTo>
                    <a:pt x="650081" y="359569"/>
                  </a:lnTo>
                  <a:lnTo>
                    <a:pt x="621506" y="390525"/>
                  </a:lnTo>
                  <a:lnTo>
                    <a:pt x="559593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982F0CBA-E2BB-4FD9-8363-ED4D6343622C}"/>
                </a:ext>
              </a:extLst>
            </p:cNvPr>
            <p:cNvSpPr/>
            <p:nvPr/>
          </p:nvSpPr>
          <p:spPr>
            <a:xfrm>
              <a:off x="3048000" y="1933575"/>
              <a:ext cx="3835400" cy="546100"/>
            </a:xfrm>
            <a:custGeom>
              <a:avLst/>
              <a:gdLst>
                <a:gd name="connsiteX0" fmla="*/ 3178175 w 3835400"/>
                <a:gd name="connsiteY0" fmla="*/ 53975 h 546100"/>
                <a:gd name="connsiteX1" fmla="*/ 2921000 w 3835400"/>
                <a:gd name="connsiteY1" fmla="*/ 82550 h 546100"/>
                <a:gd name="connsiteX2" fmla="*/ 2686050 w 3835400"/>
                <a:gd name="connsiteY2" fmla="*/ 107950 h 546100"/>
                <a:gd name="connsiteX3" fmla="*/ 2400300 w 3835400"/>
                <a:gd name="connsiteY3" fmla="*/ 136525 h 546100"/>
                <a:gd name="connsiteX4" fmla="*/ 2244725 w 3835400"/>
                <a:gd name="connsiteY4" fmla="*/ 155575 h 546100"/>
                <a:gd name="connsiteX5" fmla="*/ 2111375 w 3835400"/>
                <a:gd name="connsiteY5" fmla="*/ 155575 h 546100"/>
                <a:gd name="connsiteX6" fmla="*/ 1844675 w 3835400"/>
                <a:gd name="connsiteY6" fmla="*/ 177800 h 546100"/>
                <a:gd name="connsiteX7" fmla="*/ 1524000 w 3835400"/>
                <a:gd name="connsiteY7" fmla="*/ 209550 h 546100"/>
                <a:gd name="connsiteX8" fmla="*/ 1216025 w 3835400"/>
                <a:gd name="connsiteY8" fmla="*/ 234950 h 546100"/>
                <a:gd name="connsiteX9" fmla="*/ 904875 w 3835400"/>
                <a:gd name="connsiteY9" fmla="*/ 260350 h 546100"/>
                <a:gd name="connsiteX10" fmla="*/ 644525 w 3835400"/>
                <a:gd name="connsiteY10" fmla="*/ 282575 h 546100"/>
                <a:gd name="connsiteX11" fmla="*/ 514350 w 3835400"/>
                <a:gd name="connsiteY11" fmla="*/ 292100 h 546100"/>
                <a:gd name="connsiteX12" fmla="*/ 466725 w 3835400"/>
                <a:gd name="connsiteY12" fmla="*/ 292100 h 546100"/>
                <a:gd name="connsiteX13" fmla="*/ 381000 w 3835400"/>
                <a:gd name="connsiteY13" fmla="*/ 282575 h 546100"/>
                <a:gd name="connsiteX14" fmla="*/ 282575 w 3835400"/>
                <a:gd name="connsiteY14" fmla="*/ 263525 h 546100"/>
                <a:gd name="connsiteX15" fmla="*/ 161925 w 3835400"/>
                <a:gd name="connsiteY15" fmla="*/ 225425 h 546100"/>
                <a:gd name="connsiteX16" fmla="*/ 38100 w 3835400"/>
                <a:gd name="connsiteY16" fmla="*/ 180975 h 546100"/>
                <a:gd name="connsiteX17" fmla="*/ 15875 w 3835400"/>
                <a:gd name="connsiteY17" fmla="*/ 180975 h 546100"/>
                <a:gd name="connsiteX18" fmla="*/ 6350 w 3835400"/>
                <a:gd name="connsiteY18" fmla="*/ 184150 h 546100"/>
                <a:gd name="connsiteX19" fmla="*/ 0 w 3835400"/>
                <a:gd name="connsiteY19" fmla="*/ 193675 h 546100"/>
                <a:gd name="connsiteX20" fmla="*/ 6350 w 3835400"/>
                <a:gd name="connsiteY20" fmla="*/ 231775 h 546100"/>
                <a:gd name="connsiteX21" fmla="*/ 19050 w 3835400"/>
                <a:gd name="connsiteY21" fmla="*/ 260350 h 546100"/>
                <a:gd name="connsiteX22" fmla="*/ 34925 w 3835400"/>
                <a:gd name="connsiteY22" fmla="*/ 279400 h 546100"/>
                <a:gd name="connsiteX23" fmla="*/ 117475 w 3835400"/>
                <a:gd name="connsiteY23" fmla="*/ 355600 h 546100"/>
                <a:gd name="connsiteX24" fmla="*/ 174625 w 3835400"/>
                <a:gd name="connsiteY24" fmla="*/ 403225 h 546100"/>
                <a:gd name="connsiteX25" fmla="*/ 244475 w 3835400"/>
                <a:gd name="connsiteY25" fmla="*/ 450850 h 546100"/>
                <a:gd name="connsiteX26" fmla="*/ 292100 w 3835400"/>
                <a:gd name="connsiteY26" fmla="*/ 482600 h 546100"/>
                <a:gd name="connsiteX27" fmla="*/ 333375 w 3835400"/>
                <a:gd name="connsiteY27" fmla="*/ 501650 h 546100"/>
                <a:gd name="connsiteX28" fmla="*/ 365125 w 3835400"/>
                <a:gd name="connsiteY28" fmla="*/ 517525 h 546100"/>
                <a:gd name="connsiteX29" fmla="*/ 390525 w 3835400"/>
                <a:gd name="connsiteY29" fmla="*/ 533400 h 546100"/>
                <a:gd name="connsiteX30" fmla="*/ 422275 w 3835400"/>
                <a:gd name="connsiteY30" fmla="*/ 542925 h 546100"/>
                <a:gd name="connsiteX31" fmla="*/ 450850 w 3835400"/>
                <a:gd name="connsiteY31" fmla="*/ 546100 h 546100"/>
                <a:gd name="connsiteX32" fmla="*/ 482600 w 3835400"/>
                <a:gd name="connsiteY32" fmla="*/ 546100 h 546100"/>
                <a:gd name="connsiteX33" fmla="*/ 520700 w 3835400"/>
                <a:gd name="connsiteY33" fmla="*/ 542925 h 546100"/>
                <a:gd name="connsiteX34" fmla="*/ 565150 w 3835400"/>
                <a:gd name="connsiteY34" fmla="*/ 536575 h 546100"/>
                <a:gd name="connsiteX35" fmla="*/ 641350 w 3835400"/>
                <a:gd name="connsiteY35" fmla="*/ 514350 h 546100"/>
                <a:gd name="connsiteX36" fmla="*/ 742950 w 3835400"/>
                <a:gd name="connsiteY36" fmla="*/ 495300 h 546100"/>
                <a:gd name="connsiteX37" fmla="*/ 1028700 w 3835400"/>
                <a:gd name="connsiteY37" fmla="*/ 447675 h 546100"/>
                <a:gd name="connsiteX38" fmla="*/ 1231900 w 3835400"/>
                <a:gd name="connsiteY38" fmla="*/ 419100 h 546100"/>
                <a:gd name="connsiteX39" fmla="*/ 1387475 w 3835400"/>
                <a:gd name="connsiteY39" fmla="*/ 396875 h 546100"/>
                <a:gd name="connsiteX40" fmla="*/ 1730375 w 3835400"/>
                <a:gd name="connsiteY40" fmla="*/ 365125 h 546100"/>
                <a:gd name="connsiteX41" fmla="*/ 1958975 w 3835400"/>
                <a:gd name="connsiteY41" fmla="*/ 339725 h 546100"/>
                <a:gd name="connsiteX42" fmla="*/ 2025650 w 3835400"/>
                <a:gd name="connsiteY42" fmla="*/ 333375 h 546100"/>
                <a:gd name="connsiteX43" fmla="*/ 2228850 w 3835400"/>
                <a:gd name="connsiteY43" fmla="*/ 311150 h 546100"/>
                <a:gd name="connsiteX44" fmla="*/ 2447925 w 3835400"/>
                <a:gd name="connsiteY44" fmla="*/ 292100 h 546100"/>
                <a:gd name="connsiteX45" fmla="*/ 2647950 w 3835400"/>
                <a:gd name="connsiteY45" fmla="*/ 279400 h 546100"/>
                <a:gd name="connsiteX46" fmla="*/ 2790825 w 3835400"/>
                <a:gd name="connsiteY46" fmla="*/ 273050 h 546100"/>
                <a:gd name="connsiteX47" fmla="*/ 2936875 w 3835400"/>
                <a:gd name="connsiteY47" fmla="*/ 269875 h 546100"/>
                <a:gd name="connsiteX48" fmla="*/ 3114675 w 3835400"/>
                <a:gd name="connsiteY48" fmla="*/ 266700 h 546100"/>
                <a:gd name="connsiteX49" fmla="*/ 3327400 w 3835400"/>
                <a:gd name="connsiteY49" fmla="*/ 269875 h 546100"/>
                <a:gd name="connsiteX50" fmla="*/ 3549650 w 3835400"/>
                <a:gd name="connsiteY50" fmla="*/ 276225 h 546100"/>
                <a:gd name="connsiteX51" fmla="*/ 3683000 w 3835400"/>
                <a:gd name="connsiteY51" fmla="*/ 288925 h 546100"/>
                <a:gd name="connsiteX52" fmla="*/ 3724275 w 3835400"/>
                <a:gd name="connsiteY52" fmla="*/ 288925 h 546100"/>
                <a:gd name="connsiteX53" fmla="*/ 3768725 w 3835400"/>
                <a:gd name="connsiteY53" fmla="*/ 282575 h 546100"/>
                <a:gd name="connsiteX54" fmla="*/ 3803650 w 3835400"/>
                <a:gd name="connsiteY54" fmla="*/ 273050 h 546100"/>
                <a:gd name="connsiteX55" fmla="*/ 3825875 w 3835400"/>
                <a:gd name="connsiteY55" fmla="*/ 260350 h 546100"/>
                <a:gd name="connsiteX56" fmla="*/ 3835400 w 3835400"/>
                <a:gd name="connsiteY56" fmla="*/ 241300 h 546100"/>
                <a:gd name="connsiteX57" fmla="*/ 3835400 w 3835400"/>
                <a:gd name="connsiteY57" fmla="*/ 225425 h 546100"/>
                <a:gd name="connsiteX58" fmla="*/ 3829050 w 3835400"/>
                <a:gd name="connsiteY58" fmla="*/ 200025 h 546100"/>
                <a:gd name="connsiteX59" fmla="*/ 3819525 w 3835400"/>
                <a:gd name="connsiteY59" fmla="*/ 180975 h 546100"/>
                <a:gd name="connsiteX60" fmla="*/ 3794125 w 3835400"/>
                <a:gd name="connsiteY60" fmla="*/ 152400 h 546100"/>
                <a:gd name="connsiteX61" fmla="*/ 3762375 w 3835400"/>
                <a:gd name="connsiteY61" fmla="*/ 127000 h 546100"/>
                <a:gd name="connsiteX62" fmla="*/ 3721100 w 3835400"/>
                <a:gd name="connsiteY62" fmla="*/ 98425 h 546100"/>
                <a:gd name="connsiteX63" fmla="*/ 3660775 w 3835400"/>
                <a:gd name="connsiteY63" fmla="*/ 66675 h 546100"/>
                <a:gd name="connsiteX64" fmla="*/ 3597275 w 3835400"/>
                <a:gd name="connsiteY64" fmla="*/ 38100 h 546100"/>
                <a:gd name="connsiteX65" fmla="*/ 3502025 w 3835400"/>
                <a:gd name="connsiteY65" fmla="*/ 3175 h 546100"/>
                <a:gd name="connsiteX66" fmla="*/ 3486150 w 3835400"/>
                <a:gd name="connsiteY66" fmla="*/ 0 h 546100"/>
                <a:gd name="connsiteX67" fmla="*/ 3473450 w 3835400"/>
                <a:gd name="connsiteY67" fmla="*/ 0 h 546100"/>
                <a:gd name="connsiteX68" fmla="*/ 3419475 w 3835400"/>
                <a:gd name="connsiteY68" fmla="*/ 9525 h 546100"/>
                <a:gd name="connsiteX69" fmla="*/ 3336925 w 3835400"/>
                <a:gd name="connsiteY69" fmla="*/ 31750 h 546100"/>
                <a:gd name="connsiteX70" fmla="*/ 3295650 w 3835400"/>
                <a:gd name="connsiteY70" fmla="*/ 44450 h 546100"/>
                <a:gd name="connsiteX71" fmla="*/ 3178175 w 3835400"/>
                <a:gd name="connsiteY71" fmla="*/ 53975 h 54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835400" h="546100">
                  <a:moveTo>
                    <a:pt x="3178175" y="53975"/>
                  </a:moveTo>
                  <a:lnTo>
                    <a:pt x="2921000" y="82550"/>
                  </a:lnTo>
                  <a:lnTo>
                    <a:pt x="2686050" y="107950"/>
                  </a:lnTo>
                  <a:lnTo>
                    <a:pt x="2400300" y="136525"/>
                  </a:lnTo>
                  <a:lnTo>
                    <a:pt x="2244725" y="155575"/>
                  </a:lnTo>
                  <a:lnTo>
                    <a:pt x="2111375" y="155575"/>
                  </a:lnTo>
                  <a:lnTo>
                    <a:pt x="1844675" y="177800"/>
                  </a:lnTo>
                  <a:lnTo>
                    <a:pt x="1524000" y="209550"/>
                  </a:lnTo>
                  <a:lnTo>
                    <a:pt x="1216025" y="234950"/>
                  </a:lnTo>
                  <a:lnTo>
                    <a:pt x="904875" y="260350"/>
                  </a:lnTo>
                  <a:lnTo>
                    <a:pt x="644525" y="282575"/>
                  </a:lnTo>
                  <a:lnTo>
                    <a:pt x="514350" y="292100"/>
                  </a:lnTo>
                  <a:lnTo>
                    <a:pt x="466725" y="292100"/>
                  </a:lnTo>
                  <a:lnTo>
                    <a:pt x="381000" y="282575"/>
                  </a:lnTo>
                  <a:lnTo>
                    <a:pt x="282575" y="263525"/>
                  </a:lnTo>
                  <a:lnTo>
                    <a:pt x="161925" y="225425"/>
                  </a:lnTo>
                  <a:lnTo>
                    <a:pt x="38100" y="180975"/>
                  </a:lnTo>
                  <a:lnTo>
                    <a:pt x="15875" y="180975"/>
                  </a:lnTo>
                  <a:lnTo>
                    <a:pt x="6350" y="184150"/>
                  </a:lnTo>
                  <a:lnTo>
                    <a:pt x="0" y="193675"/>
                  </a:lnTo>
                  <a:lnTo>
                    <a:pt x="6350" y="231775"/>
                  </a:lnTo>
                  <a:lnTo>
                    <a:pt x="19050" y="260350"/>
                  </a:lnTo>
                  <a:lnTo>
                    <a:pt x="34925" y="279400"/>
                  </a:lnTo>
                  <a:lnTo>
                    <a:pt x="117475" y="355600"/>
                  </a:lnTo>
                  <a:lnTo>
                    <a:pt x="174625" y="403225"/>
                  </a:lnTo>
                  <a:lnTo>
                    <a:pt x="244475" y="450850"/>
                  </a:lnTo>
                  <a:lnTo>
                    <a:pt x="292100" y="482600"/>
                  </a:lnTo>
                  <a:lnTo>
                    <a:pt x="333375" y="501650"/>
                  </a:lnTo>
                  <a:lnTo>
                    <a:pt x="365125" y="517525"/>
                  </a:lnTo>
                  <a:lnTo>
                    <a:pt x="390525" y="533400"/>
                  </a:lnTo>
                  <a:lnTo>
                    <a:pt x="422275" y="542925"/>
                  </a:lnTo>
                  <a:lnTo>
                    <a:pt x="450850" y="546100"/>
                  </a:lnTo>
                  <a:lnTo>
                    <a:pt x="482600" y="546100"/>
                  </a:lnTo>
                  <a:lnTo>
                    <a:pt x="520700" y="542925"/>
                  </a:lnTo>
                  <a:lnTo>
                    <a:pt x="565150" y="536575"/>
                  </a:lnTo>
                  <a:lnTo>
                    <a:pt x="641350" y="514350"/>
                  </a:lnTo>
                  <a:lnTo>
                    <a:pt x="742950" y="495300"/>
                  </a:lnTo>
                  <a:lnTo>
                    <a:pt x="1028700" y="447675"/>
                  </a:lnTo>
                  <a:lnTo>
                    <a:pt x="1231900" y="419100"/>
                  </a:lnTo>
                  <a:lnTo>
                    <a:pt x="1387475" y="396875"/>
                  </a:lnTo>
                  <a:lnTo>
                    <a:pt x="1730375" y="365125"/>
                  </a:lnTo>
                  <a:lnTo>
                    <a:pt x="1958975" y="339725"/>
                  </a:lnTo>
                  <a:lnTo>
                    <a:pt x="2025650" y="333375"/>
                  </a:lnTo>
                  <a:lnTo>
                    <a:pt x="2228850" y="311150"/>
                  </a:lnTo>
                  <a:lnTo>
                    <a:pt x="2447925" y="292100"/>
                  </a:lnTo>
                  <a:lnTo>
                    <a:pt x="2647950" y="279400"/>
                  </a:lnTo>
                  <a:lnTo>
                    <a:pt x="2790825" y="273050"/>
                  </a:lnTo>
                  <a:lnTo>
                    <a:pt x="2936875" y="269875"/>
                  </a:lnTo>
                  <a:lnTo>
                    <a:pt x="3114675" y="266700"/>
                  </a:lnTo>
                  <a:lnTo>
                    <a:pt x="3327400" y="269875"/>
                  </a:lnTo>
                  <a:lnTo>
                    <a:pt x="3549650" y="276225"/>
                  </a:lnTo>
                  <a:lnTo>
                    <a:pt x="3683000" y="288925"/>
                  </a:lnTo>
                  <a:lnTo>
                    <a:pt x="3724275" y="288925"/>
                  </a:lnTo>
                  <a:lnTo>
                    <a:pt x="3768725" y="282575"/>
                  </a:lnTo>
                  <a:lnTo>
                    <a:pt x="3803650" y="273050"/>
                  </a:lnTo>
                  <a:lnTo>
                    <a:pt x="3825875" y="260350"/>
                  </a:lnTo>
                  <a:lnTo>
                    <a:pt x="3835400" y="241300"/>
                  </a:lnTo>
                  <a:lnTo>
                    <a:pt x="3835400" y="225425"/>
                  </a:lnTo>
                  <a:lnTo>
                    <a:pt x="3829050" y="200025"/>
                  </a:lnTo>
                  <a:lnTo>
                    <a:pt x="3819525" y="180975"/>
                  </a:lnTo>
                  <a:lnTo>
                    <a:pt x="3794125" y="152400"/>
                  </a:lnTo>
                  <a:lnTo>
                    <a:pt x="3762375" y="127000"/>
                  </a:lnTo>
                  <a:lnTo>
                    <a:pt x="3721100" y="98425"/>
                  </a:lnTo>
                  <a:lnTo>
                    <a:pt x="3660775" y="66675"/>
                  </a:lnTo>
                  <a:lnTo>
                    <a:pt x="3597275" y="38100"/>
                  </a:lnTo>
                  <a:lnTo>
                    <a:pt x="3502025" y="3175"/>
                  </a:lnTo>
                  <a:lnTo>
                    <a:pt x="3486150" y="0"/>
                  </a:lnTo>
                  <a:lnTo>
                    <a:pt x="3473450" y="0"/>
                  </a:lnTo>
                  <a:lnTo>
                    <a:pt x="3419475" y="9525"/>
                  </a:lnTo>
                  <a:lnTo>
                    <a:pt x="3336925" y="31750"/>
                  </a:lnTo>
                  <a:lnTo>
                    <a:pt x="3295650" y="44450"/>
                  </a:lnTo>
                  <a:lnTo>
                    <a:pt x="3178175" y="53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E7C65F42-E001-4D61-9635-AECAA9E0495D}"/>
                </a:ext>
              </a:extLst>
            </p:cNvPr>
            <p:cNvSpPr/>
            <p:nvPr/>
          </p:nvSpPr>
          <p:spPr>
            <a:xfrm>
              <a:off x="3582988" y="2662238"/>
              <a:ext cx="355600" cy="1625600"/>
            </a:xfrm>
            <a:custGeom>
              <a:avLst/>
              <a:gdLst>
                <a:gd name="connsiteX0" fmla="*/ 352425 w 354807"/>
                <a:gd name="connsiteY0" fmla="*/ 373856 h 1626393"/>
                <a:gd name="connsiteX1" fmla="*/ 345282 w 354807"/>
                <a:gd name="connsiteY1" fmla="*/ 642937 h 1626393"/>
                <a:gd name="connsiteX2" fmla="*/ 340519 w 354807"/>
                <a:gd name="connsiteY2" fmla="*/ 823912 h 1626393"/>
                <a:gd name="connsiteX3" fmla="*/ 335757 w 354807"/>
                <a:gd name="connsiteY3" fmla="*/ 973931 h 1626393"/>
                <a:gd name="connsiteX4" fmla="*/ 335757 w 354807"/>
                <a:gd name="connsiteY4" fmla="*/ 1221581 h 1626393"/>
                <a:gd name="connsiteX5" fmla="*/ 335757 w 354807"/>
                <a:gd name="connsiteY5" fmla="*/ 1438275 h 1626393"/>
                <a:gd name="connsiteX6" fmla="*/ 311944 w 354807"/>
                <a:gd name="connsiteY6" fmla="*/ 1569243 h 1626393"/>
                <a:gd name="connsiteX7" fmla="*/ 290513 w 354807"/>
                <a:gd name="connsiteY7" fmla="*/ 1588293 h 1626393"/>
                <a:gd name="connsiteX8" fmla="*/ 250032 w 354807"/>
                <a:gd name="connsiteY8" fmla="*/ 1612106 h 1626393"/>
                <a:gd name="connsiteX9" fmla="*/ 219075 w 354807"/>
                <a:gd name="connsiteY9" fmla="*/ 1624012 h 1626393"/>
                <a:gd name="connsiteX10" fmla="*/ 200025 w 354807"/>
                <a:gd name="connsiteY10" fmla="*/ 1626393 h 1626393"/>
                <a:gd name="connsiteX11" fmla="*/ 178594 w 354807"/>
                <a:gd name="connsiteY11" fmla="*/ 1624012 h 1626393"/>
                <a:gd name="connsiteX12" fmla="*/ 147638 w 354807"/>
                <a:gd name="connsiteY12" fmla="*/ 1612106 h 1626393"/>
                <a:gd name="connsiteX13" fmla="*/ 126207 w 354807"/>
                <a:gd name="connsiteY13" fmla="*/ 1593056 h 1626393"/>
                <a:gd name="connsiteX14" fmla="*/ 114300 w 354807"/>
                <a:gd name="connsiteY14" fmla="*/ 1574006 h 1626393"/>
                <a:gd name="connsiteX15" fmla="*/ 102394 w 354807"/>
                <a:gd name="connsiteY15" fmla="*/ 1543050 h 1626393"/>
                <a:gd name="connsiteX16" fmla="*/ 90488 w 354807"/>
                <a:gd name="connsiteY16" fmla="*/ 1488281 h 1626393"/>
                <a:gd name="connsiteX17" fmla="*/ 90488 w 354807"/>
                <a:gd name="connsiteY17" fmla="*/ 1462087 h 1626393"/>
                <a:gd name="connsiteX18" fmla="*/ 97632 w 354807"/>
                <a:gd name="connsiteY18" fmla="*/ 1354931 h 1626393"/>
                <a:gd name="connsiteX19" fmla="*/ 107157 w 354807"/>
                <a:gd name="connsiteY19" fmla="*/ 1193006 h 1626393"/>
                <a:gd name="connsiteX20" fmla="*/ 111919 w 354807"/>
                <a:gd name="connsiteY20" fmla="*/ 1028700 h 1626393"/>
                <a:gd name="connsiteX21" fmla="*/ 119063 w 354807"/>
                <a:gd name="connsiteY21" fmla="*/ 871537 h 1626393"/>
                <a:gd name="connsiteX22" fmla="*/ 123825 w 354807"/>
                <a:gd name="connsiteY22" fmla="*/ 750093 h 1626393"/>
                <a:gd name="connsiteX23" fmla="*/ 126207 w 354807"/>
                <a:gd name="connsiteY23" fmla="*/ 621506 h 1626393"/>
                <a:gd name="connsiteX24" fmla="*/ 133350 w 354807"/>
                <a:gd name="connsiteY24" fmla="*/ 376237 h 1626393"/>
                <a:gd name="connsiteX25" fmla="*/ 130969 w 354807"/>
                <a:gd name="connsiteY25" fmla="*/ 342900 h 1626393"/>
                <a:gd name="connsiteX26" fmla="*/ 121444 w 354807"/>
                <a:gd name="connsiteY26" fmla="*/ 297656 h 1626393"/>
                <a:gd name="connsiteX27" fmla="*/ 109538 w 354807"/>
                <a:gd name="connsiteY27" fmla="*/ 250031 h 1626393"/>
                <a:gd name="connsiteX28" fmla="*/ 95250 w 354807"/>
                <a:gd name="connsiteY28" fmla="*/ 211931 h 1626393"/>
                <a:gd name="connsiteX29" fmla="*/ 78582 w 354807"/>
                <a:gd name="connsiteY29" fmla="*/ 176212 h 1626393"/>
                <a:gd name="connsiteX30" fmla="*/ 61913 w 354807"/>
                <a:gd name="connsiteY30" fmla="*/ 150018 h 1626393"/>
                <a:gd name="connsiteX31" fmla="*/ 45244 w 354807"/>
                <a:gd name="connsiteY31" fmla="*/ 123825 h 1626393"/>
                <a:gd name="connsiteX32" fmla="*/ 28575 w 354807"/>
                <a:gd name="connsiteY32" fmla="*/ 104775 h 1626393"/>
                <a:gd name="connsiteX33" fmla="*/ 16669 w 354807"/>
                <a:gd name="connsiteY33" fmla="*/ 85725 h 1626393"/>
                <a:gd name="connsiteX34" fmla="*/ 7144 w 354807"/>
                <a:gd name="connsiteY34" fmla="*/ 61912 h 1626393"/>
                <a:gd name="connsiteX35" fmla="*/ 0 w 354807"/>
                <a:gd name="connsiteY35" fmla="*/ 35718 h 1626393"/>
                <a:gd name="connsiteX36" fmla="*/ 0 w 354807"/>
                <a:gd name="connsiteY36" fmla="*/ 21431 h 1626393"/>
                <a:gd name="connsiteX37" fmla="*/ 4763 w 354807"/>
                <a:gd name="connsiteY37" fmla="*/ 4762 h 1626393"/>
                <a:gd name="connsiteX38" fmla="*/ 16669 w 354807"/>
                <a:gd name="connsiteY38" fmla="*/ 0 h 1626393"/>
                <a:gd name="connsiteX39" fmla="*/ 45244 w 354807"/>
                <a:gd name="connsiteY39" fmla="*/ 0 h 1626393"/>
                <a:gd name="connsiteX40" fmla="*/ 69057 w 354807"/>
                <a:gd name="connsiteY40" fmla="*/ 2381 h 1626393"/>
                <a:gd name="connsiteX41" fmla="*/ 121444 w 354807"/>
                <a:gd name="connsiteY41" fmla="*/ 21431 h 1626393"/>
                <a:gd name="connsiteX42" fmla="*/ 176213 w 354807"/>
                <a:gd name="connsiteY42" fmla="*/ 47625 h 1626393"/>
                <a:gd name="connsiteX43" fmla="*/ 252413 w 354807"/>
                <a:gd name="connsiteY43" fmla="*/ 90487 h 1626393"/>
                <a:gd name="connsiteX44" fmla="*/ 290513 w 354807"/>
                <a:gd name="connsiteY44" fmla="*/ 116681 h 1626393"/>
                <a:gd name="connsiteX45" fmla="*/ 354807 w 354807"/>
                <a:gd name="connsiteY45" fmla="*/ 250031 h 1626393"/>
                <a:gd name="connsiteX46" fmla="*/ 352425 w 354807"/>
                <a:gd name="connsiteY46" fmla="*/ 373856 h 1626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54807" h="1626393">
                  <a:moveTo>
                    <a:pt x="352425" y="373856"/>
                  </a:moveTo>
                  <a:lnTo>
                    <a:pt x="345282" y="642937"/>
                  </a:lnTo>
                  <a:lnTo>
                    <a:pt x="340519" y="823912"/>
                  </a:lnTo>
                  <a:lnTo>
                    <a:pt x="335757" y="973931"/>
                  </a:lnTo>
                  <a:lnTo>
                    <a:pt x="335757" y="1221581"/>
                  </a:lnTo>
                  <a:lnTo>
                    <a:pt x="335757" y="1438275"/>
                  </a:lnTo>
                  <a:lnTo>
                    <a:pt x="311944" y="1569243"/>
                  </a:lnTo>
                  <a:lnTo>
                    <a:pt x="290513" y="1588293"/>
                  </a:lnTo>
                  <a:lnTo>
                    <a:pt x="250032" y="1612106"/>
                  </a:lnTo>
                  <a:lnTo>
                    <a:pt x="219075" y="1624012"/>
                  </a:lnTo>
                  <a:lnTo>
                    <a:pt x="200025" y="1626393"/>
                  </a:lnTo>
                  <a:lnTo>
                    <a:pt x="178594" y="1624012"/>
                  </a:lnTo>
                  <a:lnTo>
                    <a:pt x="147638" y="1612106"/>
                  </a:lnTo>
                  <a:lnTo>
                    <a:pt x="126207" y="1593056"/>
                  </a:lnTo>
                  <a:lnTo>
                    <a:pt x="114300" y="1574006"/>
                  </a:lnTo>
                  <a:lnTo>
                    <a:pt x="102394" y="1543050"/>
                  </a:lnTo>
                  <a:lnTo>
                    <a:pt x="90488" y="1488281"/>
                  </a:lnTo>
                  <a:lnTo>
                    <a:pt x="90488" y="1462087"/>
                  </a:lnTo>
                  <a:lnTo>
                    <a:pt x="97632" y="1354931"/>
                  </a:lnTo>
                  <a:lnTo>
                    <a:pt x="107157" y="1193006"/>
                  </a:lnTo>
                  <a:lnTo>
                    <a:pt x="111919" y="1028700"/>
                  </a:lnTo>
                  <a:lnTo>
                    <a:pt x="119063" y="871537"/>
                  </a:lnTo>
                  <a:lnTo>
                    <a:pt x="123825" y="750093"/>
                  </a:lnTo>
                  <a:lnTo>
                    <a:pt x="126207" y="621506"/>
                  </a:lnTo>
                  <a:lnTo>
                    <a:pt x="133350" y="376237"/>
                  </a:lnTo>
                  <a:lnTo>
                    <a:pt x="130969" y="342900"/>
                  </a:lnTo>
                  <a:lnTo>
                    <a:pt x="121444" y="297656"/>
                  </a:lnTo>
                  <a:lnTo>
                    <a:pt x="109538" y="250031"/>
                  </a:lnTo>
                  <a:lnTo>
                    <a:pt x="95250" y="211931"/>
                  </a:lnTo>
                  <a:lnTo>
                    <a:pt x="78582" y="176212"/>
                  </a:lnTo>
                  <a:lnTo>
                    <a:pt x="61913" y="150018"/>
                  </a:lnTo>
                  <a:lnTo>
                    <a:pt x="45244" y="123825"/>
                  </a:lnTo>
                  <a:lnTo>
                    <a:pt x="28575" y="104775"/>
                  </a:lnTo>
                  <a:lnTo>
                    <a:pt x="16669" y="85725"/>
                  </a:lnTo>
                  <a:lnTo>
                    <a:pt x="7144" y="61912"/>
                  </a:lnTo>
                  <a:lnTo>
                    <a:pt x="0" y="35718"/>
                  </a:lnTo>
                  <a:lnTo>
                    <a:pt x="0" y="21431"/>
                  </a:lnTo>
                  <a:lnTo>
                    <a:pt x="4763" y="4762"/>
                  </a:lnTo>
                  <a:lnTo>
                    <a:pt x="16669" y="0"/>
                  </a:lnTo>
                  <a:lnTo>
                    <a:pt x="45244" y="0"/>
                  </a:lnTo>
                  <a:lnTo>
                    <a:pt x="69057" y="2381"/>
                  </a:lnTo>
                  <a:lnTo>
                    <a:pt x="121444" y="21431"/>
                  </a:lnTo>
                  <a:lnTo>
                    <a:pt x="176213" y="47625"/>
                  </a:lnTo>
                  <a:lnTo>
                    <a:pt x="252413" y="90487"/>
                  </a:lnTo>
                  <a:lnTo>
                    <a:pt x="290513" y="116681"/>
                  </a:lnTo>
                  <a:lnTo>
                    <a:pt x="354807" y="250031"/>
                  </a:lnTo>
                  <a:lnTo>
                    <a:pt x="352425" y="373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B21A4AE0-0F02-4CF0-9D4A-51529A554F93}"/>
                </a:ext>
              </a:extLst>
            </p:cNvPr>
            <p:cNvSpPr/>
            <p:nvPr/>
          </p:nvSpPr>
          <p:spPr>
            <a:xfrm>
              <a:off x="3829050" y="2562225"/>
              <a:ext cx="2525713" cy="1657350"/>
            </a:xfrm>
            <a:custGeom>
              <a:avLst/>
              <a:gdLst>
                <a:gd name="connsiteX0" fmla="*/ 1159669 w 2526506"/>
                <a:gd name="connsiteY0" fmla="*/ 261938 h 1657350"/>
                <a:gd name="connsiteX1" fmla="*/ 1016794 w 2526506"/>
                <a:gd name="connsiteY1" fmla="*/ 276225 h 1657350"/>
                <a:gd name="connsiteX2" fmla="*/ 900113 w 2526506"/>
                <a:gd name="connsiteY2" fmla="*/ 285750 h 1657350"/>
                <a:gd name="connsiteX3" fmla="*/ 840581 w 2526506"/>
                <a:gd name="connsiteY3" fmla="*/ 288131 h 1657350"/>
                <a:gd name="connsiteX4" fmla="*/ 623888 w 2526506"/>
                <a:gd name="connsiteY4" fmla="*/ 328613 h 1657350"/>
                <a:gd name="connsiteX5" fmla="*/ 533400 w 2526506"/>
                <a:gd name="connsiteY5" fmla="*/ 340519 h 1657350"/>
                <a:gd name="connsiteX6" fmla="*/ 440531 w 2526506"/>
                <a:gd name="connsiteY6" fmla="*/ 352425 h 1657350"/>
                <a:gd name="connsiteX7" fmla="*/ 347663 w 2526506"/>
                <a:gd name="connsiteY7" fmla="*/ 361950 h 1657350"/>
                <a:gd name="connsiteX8" fmla="*/ 257175 w 2526506"/>
                <a:gd name="connsiteY8" fmla="*/ 369094 h 1657350"/>
                <a:gd name="connsiteX9" fmla="*/ 164306 w 2526506"/>
                <a:gd name="connsiteY9" fmla="*/ 373856 h 1657350"/>
                <a:gd name="connsiteX10" fmla="*/ 47625 w 2526506"/>
                <a:gd name="connsiteY10" fmla="*/ 373856 h 1657350"/>
                <a:gd name="connsiteX11" fmla="*/ 0 w 2526506"/>
                <a:gd name="connsiteY11" fmla="*/ 188119 h 1657350"/>
                <a:gd name="connsiteX12" fmla="*/ 50006 w 2526506"/>
                <a:gd name="connsiteY12" fmla="*/ 216694 h 1657350"/>
                <a:gd name="connsiteX13" fmla="*/ 59531 w 2526506"/>
                <a:gd name="connsiteY13" fmla="*/ 219075 h 1657350"/>
                <a:gd name="connsiteX14" fmla="*/ 135731 w 2526506"/>
                <a:gd name="connsiteY14" fmla="*/ 219075 h 1657350"/>
                <a:gd name="connsiteX15" fmla="*/ 311944 w 2526506"/>
                <a:gd name="connsiteY15" fmla="*/ 209550 h 1657350"/>
                <a:gd name="connsiteX16" fmla="*/ 502444 w 2526506"/>
                <a:gd name="connsiteY16" fmla="*/ 192881 h 1657350"/>
                <a:gd name="connsiteX17" fmla="*/ 623888 w 2526506"/>
                <a:gd name="connsiteY17" fmla="*/ 178594 h 1657350"/>
                <a:gd name="connsiteX18" fmla="*/ 669131 w 2526506"/>
                <a:gd name="connsiteY18" fmla="*/ 173831 h 1657350"/>
                <a:gd name="connsiteX19" fmla="*/ 897731 w 2526506"/>
                <a:gd name="connsiteY19" fmla="*/ 130969 h 1657350"/>
                <a:gd name="connsiteX20" fmla="*/ 1026319 w 2526506"/>
                <a:gd name="connsiteY20" fmla="*/ 121444 h 1657350"/>
                <a:gd name="connsiteX21" fmla="*/ 1157288 w 2526506"/>
                <a:gd name="connsiteY21" fmla="*/ 107156 h 1657350"/>
                <a:gd name="connsiteX22" fmla="*/ 1271588 w 2526506"/>
                <a:gd name="connsiteY22" fmla="*/ 90488 h 1657350"/>
                <a:gd name="connsiteX23" fmla="*/ 1319213 w 2526506"/>
                <a:gd name="connsiteY23" fmla="*/ 83344 h 1657350"/>
                <a:gd name="connsiteX24" fmla="*/ 1471613 w 2526506"/>
                <a:gd name="connsiteY24" fmla="*/ 66675 h 1657350"/>
                <a:gd name="connsiteX25" fmla="*/ 1619250 w 2526506"/>
                <a:gd name="connsiteY25" fmla="*/ 57150 h 1657350"/>
                <a:gd name="connsiteX26" fmla="*/ 1771650 w 2526506"/>
                <a:gd name="connsiteY26" fmla="*/ 47625 h 1657350"/>
                <a:gd name="connsiteX27" fmla="*/ 1933575 w 2526506"/>
                <a:gd name="connsiteY27" fmla="*/ 40481 h 1657350"/>
                <a:gd name="connsiteX28" fmla="*/ 1985963 w 2526506"/>
                <a:gd name="connsiteY28" fmla="*/ 40481 h 1657350"/>
                <a:gd name="connsiteX29" fmla="*/ 2055019 w 2526506"/>
                <a:gd name="connsiteY29" fmla="*/ 21431 h 1657350"/>
                <a:gd name="connsiteX30" fmla="*/ 2131219 w 2526506"/>
                <a:gd name="connsiteY30" fmla="*/ 0 h 1657350"/>
                <a:gd name="connsiteX31" fmla="*/ 2145506 w 2526506"/>
                <a:gd name="connsiteY31" fmla="*/ 0 h 1657350"/>
                <a:gd name="connsiteX32" fmla="*/ 2207419 w 2526506"/>
                <a:gd name="connsiteY32" fmla="*/ 19050 h 1657350"/>
                <a:gd name="connsiteX33" fmla="*/ 2319338 w 2526506"/>
                <a:gd name="connsiteY33" fmla="*/ 64294 h 1657350"/>
                <a:gd name="connsiteX34" fmla="*/ 2412206 w 2526506"/>
                <a:gd name="connsiteY34" fmla="*/ 116681 h 1657350"/>
                <a:gd name="connsiteX35" fmla="*/ 2459831 w 2526506"/>
                <a:gd name="connsiteY35" fmla="*/ 150019 h 1657350"/>
                <a:gd name="connsiteX36" fmla="*/ 2481263 w 2526506"/>
                <a:gd name="connsiteY36" fmla="*/ 166688 h 1657350"/>
                <a:gd name="connsiteX37" fmla="*/ 2500313 w 2526506"/>
                <a:gd name="connsiteY37" fmla="*/ 188119 h 1657350"/>
                <a:gd name="connsiteX38" fmla="*/ 2519363 w 2526506"/>
                <a:gd name="connsiteY38" fmla="*/ 219075 h 1657350"/>
                <a:gd name="connsiteX39" fmla="*/ 2524125 w 2526506"/>
                <a:gd name="connsiteY39" fmla="*/ 242888 h 1657350"/>
                <a:gd name="connsiteX40" fmla="*/ 2526506 w 2526506"/>
                <a:gd name="connsiteY40" fmla="*/ 259556 h 1657350"/>
                <a:gd name="connsiteX41" fmla="*/ 2521744 w 2526506"/>
                <a:gd name="connsiteY41" fmla="*/ 288131 h 1657350"/>
                <a:gd name="connsiteX42" fmla="*/ 2512219 w 2526506"/>
                <a:gd name="connsiteY42" fmla="*/ 314325 h 1657350"/>
                <a:gd name="connsiteX43" fmla="*/ 2490788 w 2526506"/>
                <a:gd name="connsiteY43" fmla="*/ 342900 h 1657350"/>
                <a:gd name="connsiteX44" fmla="*/ 2474119 w 2526506"/>
                <a:gd name="connsiteY44" fmla="*/ 359569 h 1657350"/>
                <a:gd name="connsiteX45" fmla="*/ 2464594 w 2526506"/>
                <a:gd name="connsiteY45" fmla="*/ 407194 h 1657350"/>
                <a:gd name="connsiteX46" fmla="*/ 2457450 w 2526506"/>
                <a:gd name="connsiteY46" fmla="*/ 492919 h 1657350"/>
                <a:gd name="connsiteX47" fmla="*/ 2455069 w 2526506"/>
                <a:gd name="connsiteY47" fmla="*/ 564356 h 1657350"/>
                <a:gd name="connsiteX48" fmla="*/ 2438400 w 2526506"/>
                <a:gd name="connsiteY48" fmla="*/ 740569 h 1657350"/>
                <a:gd name="connsiteX49" fmla="*/ 2416969 w 2526506"/>
                <a:gd name="connsiteY49" fmla="*/ 959644 h 1657350"/>
                <a:gd name="connsiteX50" fmla="*/ 2381250 w 2526506"/>
                <a:gd name="connsiteY50" fmla="*/ 1326356 h 1657350"/>
                <a:gd name="connsiteX51" fmla="*/ 2369344 w 2526506"/>
                <a:gd name="connsiteY51" fmla="*/ 1457325 h 1657350"/>
                <a:gd name="connsiteX52" fmla="*/ 2359819 w 2526506"/>
                <a:gd name="connsiteY52" fmla="*/ 1497806 h 1657350"/>
                <a:gd name="connsiteX53" fmla="*/ 2336006 w 2526506"/>
                <a:gd name="connsiteY53" fmla="*/ 1554956 h 1657350"/>
                <a:gd name="connsiteX54" fmla="*/ 2307431 w 2526506"/>
                <a:gd name="connsiteY54" fmla="*/ 1612106 h 1657350"/>
                <a:gd name="connsiteX55" fmla="*/ 2286000 w 2526506"/>
                <a:gd name="connsiteY55" fmla="*/ 1635919 h 1657350"/>
                <a:gd name="connsiteX56" fmla="*/ 2255044 w 2526506"/>
                <a:gd name="connsiteY56" fmla="*/ 1654969 h 1657350"/>
                <a:gd name="connsiteX57" fmla="*/ 2238375 w 2526506"/>
                <a:gd name="connsiteY57" fmla="*/ 1657350 h 1657350"/>
                <a:gd name="connsiteX58" fmla="*/ 2216944 w 2526506"/>
                <a:gd name="connsiteY58" fmla="*/ 1652588 h 1657350"/>
                <a:gd name="connsiteX59" fmla="*/ 2200275 w 2526506"/>
                <a:gd name="connsiteY59" fmla="*/ 1647825 h 1657350"/>
                <a:gd name="connsiteX60" fmla="*/ 2176463 w 2526506"/>
                <a:gd name="connsiteY60" fmla="*/ 1640681 h 1657350"/>
                <a:gd name="connsiteX61" fmla="*/ 2159794 w 2526506"/>
                <a:gd name="connsiteY61" fmla="*/ 1628775 h 1657350"/>
                <a:gd name="connsiteX62" fmla="*/ 2145506 w 2526506"/>
                <a:gd name="connsiteY62" fmla="*/ 1612106 h 1657350"/>
                <a:gd name="connsiteX63" fmla="*/ 2135981 w 2526506"/>
                <a:gd name="connsiteY63" fmla="*/ 1595438 h 1657350"/>
                <a:gd name="connsiteX64" fmla="*/ 2128838 w 2526506"/>
                <a:gd name="connsiteY64" fmla="*/ 1574006 h 1657350"/>
                <a:gd name="connsiteX65" fmla="*/ 2124075 w 2526506"/>
                <a:gd name="connsiteY65" fmla="*/ 1545431 h 1657350"/>
                <a:gd name="connsiteX66" fmla="*/ 2119313 w 2526506"/>
                <a:gd name="connsiteY66" fmla="*/ 1500188 h 1657350"/>
                <a:gd name="connsiteX67" fmla="*/ 2121694 w 2526506"/>
                <a:gd name="connsiteY67" fmla="*/ 1471613 h 1657350"/>
                <a:gd name="connsiteX68" fmla="*/ 2140744 w 2526506"/>
                <a:gd name="connsiteY68" fmla="*/ 1359694 h 1657350"/>
                <a:gd name="connsiteX69" fmla="*/ 2152650 w 2526506"/>
                <a:gd name="connsiteY69" fmla="*/ 1285875 h 1657350"/>
                <a:gd name="connsiteX70" fmla="*/ 2157413 w 2526506"/>
                <a:gd name="connsiteY70" fmla="*/ 1228725 h 1657350"/>
                <a:gd name="connsiteX71" fmla="*/ 2162175 w 2526506"/>
                <a:gd name="connsiteY71" fmla="*/ 1157288 h 1657350"/>
                <a:gd name="connsiteX72" fmla="*/ 2166938 w 2526506"/>
                <a:gd name="connsiteY72" fmla="*/ 1021556 h 1657350"/>
                <a:gd name="connsiteX73" fmla="*/ 2190750 w 2526506"/>
                <a:gd name="connsiteY73" fmla="*/ 873919 h 1657350"/>
                <a:gd name="connsiteX74" fmla="*/ 2197894 w 2526506"/>
                <a:gd name="connsiteY74" fmla="*/ 821531 h 1657350"/>
                <a:gd name="connsiteX75" fmla="*/ 2205038 w 2526506"/>
                <a:gd name="connsiteY75" fmla="*/ 764381 h 1657350"/>
                <a:gd name="connsiteX76" fmla="*/ 2207419 w 2526506"/>
                <a:gd name="connsiteY76" fmla="*/ 719138 h 1657350"/>
                <a:gd name="connsiteX77" fmla="*/ 2209800 w 2526506"/>
                <a:gd name="connsiteY77" fmla="*/ 616744 h 1657350"/>
                <a:gd name="connsiteX78" fmla="*/ 2209800 w 2526506"/>
                <a:gd name="connsiteY78" fmla="*/ 457200 h 1657350"/>
                <a:gd name="connsiteX79" fmla="*/ 2207419 w 2526506"/>
                <a:gd name="connsiteY79" fmla="*/ 392906 h 1657350"/>
                <a:gd name="connsiteX80" fmla="*/ 2197894 w 2526506"/>
                <a:gd name="connsiteY80" fmla="*/ 330994 h 1657350"/>
                <a:gd name="connsiteX81" fmla="*/ 2183606 w 2526506"/>
                <a:gd name="connsiteY81" fmla="*/ 285750 h 1657350"/>
                <a:gd name="connsiteX82" fmla="*/ 2171700 w 2526506"/>
                <a:gd name="connsiteY82" fmla="*/ 250031 h 1657350"/>
                <a:gd name="connsiteX83" fmla="*/ 2155031 w 2526506"/>
                <a:gd name="connsiteY83" fmla="*/ 230981 h 1657350"/>
                <a:gd name="connsiteX84" fmla="*/ 2133600 w 2526506"/>
                <a:gd name="connsiteY84" fmla="*/ 216694 h 1657350"/>
                <a:gd name="connsiteX85" fmla="*/ 2105025 w 2526506"/>
                <a:gd name="connsiteY85" fmla="*/ 204788 h 1657350"/>
                <a:gd name="connsiteX86" fmla="*/ 2069306 w 2526506"/>
                <a:gd name="connsiteY86" fmla="*/ 197644 h 1657350"/>
                <a:gd name="connsiteX87" fmla="*/ 1974056 w 2526506"/>
                <a:gd name="connsiteY87" fmla="*/ 197644 h 1657350"/>
                <a:gd name="connsiteX88" fmla="*/ 1793081 w 2526506"/>
                <a:gd name="connsiteY88" fmla="*/ 202406 h 1657350"/>
                <a:gd name="connsiteX89" fmla="*/ 1616869 w 2526506"/>
                <a:gd name="connsiteY89" fmla="*/ 211931 h 1657350"/>
                <a:gd name="connsiteX90" fmla="*/ 1478756 w 2526506"/>
                <a:gd name="connsiteY90" fmla="*/ 219075 h 1657350"/>
                <a:gd name="connsiteX91" fmla="*/ 1273969 w 2526506"/>
                <a:gd name="connsiteY91" fmla="*/ 245269 h 1657350"/>
                <a:gd name="connsiteX92" fmla="*/ 1159669 w 2526506"/>
                <a:gd name="connsiteY92" fmla="*/ 261938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526506" h="1657350">
                  <a:moveTo>
                    <a:pt x="1159669" y="261938"/>
                  </a:moveTo>
                  <a:lnTo>
                    <a:pt x="1016794" y="276225"/>
                  </a:lnTo>
                  <a:lnTo>
                    <a:pt x="900113" y="285750"/>
                  </a:lnTo>
                  <a:lnTo>
                    <a:pt x="840581" y="288131"/>
                  </a:lnTo>
                  <a:lnTo>
                    <a:pt x="623888" y="328613"/>
                  </a:lnTo>
                  <a:lnTo>
                    <a:pt x="533400" y="340519"/>
                  </a:lnTo>
                  <a:lnTo>
                    <a:pt x="440531" y="352425"/>
                  </a:lnTo>
                  <a:lnTo>
                    <a:pt x="347663" y="361950"/>
                  </a:lnTo>
                  <a:lnTo>
                    <a:pt x="257175" y="369094"/>
                  </a:lnTo>
                  <a:lnTo>
                    <a:pt x="164306" y="373856"/>
                  </a:lnTo>
                  <a:lnTo>
                    <a:pt x="47625" y="373856"/>
                  </a:lnTo>
                  <a:lnTo>
                    <a:pt x="0" y="188119"/>
                  </a:lnTo>
                  <a:lnTo>
                    <a:pt x="50006" y="216694"/>
                  </a:lnTo>
                  <a:lnTo>
                    <a:pt x="59531" y="219075"/>
                  </a:lnTo>
                  <a:lnTo>
                    <a:pt x="135731" y="219075"/>
                  </a:lnTo>
                  <a:lnTo>
                    <a:pt x="311944" y="209550"/>
                  </a:lnTo>
                  <a:lnTo>
                    <a:pt x="502444" y="192881"/>
                  </a:lnTo>
                  <a:lnTo>
                    <a:pt x="623888" y="178594"/>
                  </a:lnTo>
                  <a:lnTo>
                    <a:pt x="669131" y="173831"/>
                  </a:lnTo>
                  <a:lnTo>
                    <a:pt x="897731" y="130969"/>
                  </a:lnTo>
                  <a:lnTo>
                    <a:pt x="1026319" y="121444"/>
                  </a:lnTo>
                  <a:lnTo>
                    <a:pt x="1157288" y="107156"/>
                  </a:lnTo>
                  <a:lnTo>
                    <a:pt x="1271588" y="90488"/>
                  </a:lnTo>
                  <a:lnTo>
                    <a:pt x="1319213" y="83344"/>
                  </a:lnTo>
                  <a:lnTo>
                    <a:pt x="1471613" y="66675"/>
                  </a:lnTo>
                  <a:lnTo>
                    <a:pt x="1619250" y="57150"/>
                  </a:lnTo>
                  <a:lnTo>
                    <a:pt x="1771650" y="47625"/>
                  </a:lnTo>
                  <a:lnTo>
                    <a:pt x="1933575" y="40481"/>
                  </a:lnTo>
                  <a:lnTo>
                    <a:pt x="1985963" y="40481"/>
                  </a:lnTo>
                  <a:lnTo>
                    <a:pt x="2055019" y="21431"/>
                  </a:lnTo>
                  <a:lnTo>
                    <a:pt x="2131219" y="0"/>
                  </a:lnTo>
                  <a:lnTo>
                    <a:pt x="2145506" y="0"/>
                  </a:lnTo>
                  <a:lnTo>
                    <a:pt x="2207419" y="19050"/>
                  </a:lnTo>
                  <a:lnTo>
                    <a:pt x="2319338" y="64294"/>
                  </a:lnTo>
                  <a:lnTo>
                    <a:pt x="2412206" y="116681"/>
                  </a:lnTo>
                  <a:lnTo>
                    <a:pt x="2459831" y="150019"/>
                  </a:lnTo>
                  <a:lnTo>
                    <a:pt x="2481263" y="166688"/>
                  </a:lnTo>
                  <a:lnTo>
                    <a:pt x="2500313" y="188119"/>
                  </a:lnTo>
                  <a:lnTo>
                    <a:pt x="2519363" y="219075"/>
                  </a:lnTo>
                  <a:lnTo>
                    <a:pt x="2524125" y="242888"/>
                  </a:lnTo>
                  <a:lnTo>
                    <a:pt x="2526506" y="259556"/>
                  </a:lnTo>
                  <a:lnTo>
                    <a:pt x="2521744" y="288131"/>
                  </a:lnTo>
                  <a:lnTo>
                    <a:pt x="2512219" y="314325"/>
                  </a:lnTo>
                  <a:lnTo>
                    <a:pt x="2490788" y="342900"/>
                  </a:lnTo>
                  <a:lnTo>
                    <a:pt x="2474119" y="359569"/>
                  </a:lnTo>
                  <a:lnTo>
                    <a:pt x="2464594" y="407194"/>
                  </a:lnTo>
                  <a:lnTo>
                    <a:pt x="2457450" y="492919"/>
                  </a:lnTo>
                  <a:cubicBezTo>
                    <a:pt x="2456656" y="516731"/>
                    <a:pt x="2455863" y="540544"/>
                    <a:pt x="2455069" y="564356"/>
                  </a:cubicBezTo>
                  <a:lnTo>
                    <a:pt x="2438400" y="740569"/>
                  </a:lnTo>
                  <a:lnTo>
                    <a:pt x="2416969" y="959644"/>
                  </a:lnTo>
                  <a:lnTo>
                    <a:pt x="2381250" y="1326356"/>
                  </a:lnTo>
                  <a:lnTo>
                    <a:pt x="2369344" y="1457325"/>
                  </a:lnTo>
                  <a:lnTo>
                    <a:pt x="2359819" y="1497806"/>
                  </a:lnTo>
                  <a:lnTo>
                    <a:pt x="2336006" y="1554956"/>
                  </a:lnTo>
                  <a:lnTo>
                    <a:pt x="2307431" y="1612106"/>
                  </a:lnTo>
                  <a:lnTo>
                    <a:pt x="2286000" y="1635919"/>
                  </a:lnTo>
                  <a:lnTo>
                    <a:pt x="2255044" y="1654969"/>
                  </a:lnTo>
                  <a:lnTo>
                    <a:pt x="2238375" y="1657350"/>
                  </a:lnTo>
                  <a:lnTo>
                    <a:pt x="2216944" y="1652588"/>
                  </a:lnTo>
                  <a:lnTo>
                    <a:pt x="2200275" y="1647825"/>
                  </a:lnTo>
                  <a:lnTo>
                    <a:pt x="2176463" y="1640681"/>
                  </a:lnTo>
                  <a:lnTo>
                    <a:pt x="2159794" y="1628775"/>
                  </a:lnTo>
                  <a:lnTo>
                    <a:pt x="2145506" y="1612106"/>
                  </a:lnTo>
                  <a:lnTo>
                    <a:pt x="2135981" y="1595438"/>
                  </a:lnTo>
                  <a:lnTo>
                    <a:pt x="2128838" y="1574006"/>
                  </a:lnTo>
                  <a:lnTo>
                    <a:pt x="2124075" y="1545431"/>
                  </a:lnTo>
                  <a:lnTo>
                    <a:pt x="2119313" y="1500188"/>
                  </a:lnTo>
                  <a:lnTo>
                    <a:pt x="2121694" y="1471613"/>
                  </a:lnTo>
                  <a:lnTo>
                    <a:pt x="2140744" y="1359694"/>
                  </a:lnTo>
                  <a:lnTo>
                    <a:pt x="2152650" y="1285875"/>
                  </a:lnTo>
                  <a:lnTo>
                    <a:pt x="2157413" y="1228725"/>
                  </a:lnTo>
                  <a:lnTo>
                    <a:pt x="2162175" y="1157288"/>
                  </a:lnTo>
                  <a:lnTo>
                    <a:pt x="2166938" y="1021556"/>
                  </a:lnTo>
                  <a:lnTo>
                    <a:pt x="2190750" y="873919"/>
                  </a:lnTo>
                  <a:lnTo>
                    <a:pt x="2197894" y="821531"/>
                  </a:lnTo>
                  <a:lnTo>
                    <a:pt x="2205038" y="764381"/>
                  </a:lnTo>
                  <a:lnTo>
                    <a:pt x="2207419" y="719138"/>
                  </a:lnTo>
                  <a:cubicBezTo>
                    <a:pt x="2208213" y="685007"/>
                    <a:pt x="2212975" y="635000"/>
                    <a:pt x="2209800" y="616744"/>
                  </a:cubicBezTo>
                  <a:lnTo>
                    <a:pt x="2209800" y="457200"/>
                  </a:lnTo>
                  <a:cubicBezTo>
                    <a:pt x="2209006" y="435769"/>
                    <a:pt x="2208213" y="414337"/>
                    <a:pt x="2207419" y="392906"/>
                  </a:cubicBezTo>
                  <a:lnTo>
                    <a:pt x="2197894" y="330994"/>
                  </a:lnTo>
                  <a:lnTo>
                    <a:pt x="2183606" y="285750"/>
                  </a:lnTo>
                  <a:lnTo>
                    <a:pt x="2171700" y="250031"/>
                  </a:lnTo>
                  <a:lnTo>
                    <a:pt x="2155031" y="230981"/>
                  </a:lnTo>
                  <a:lnTo>
                    <a:pt x="2133600" y="216694"/>
                  </a:lnTo>
                  <a:lnTo>
                    <a:pt x="2105025" y="204788"/>
                  </a:lnTo>
                  <a:lnTo>
                    <a:pt x="2069306" y="197644"/>
                  </a:lnTo>
                  <a:lnTo>
                    <a:pt x="1974056" y="197644"/>
                  </a:lnTo>
                  <a:lnTo>
                    <a:pt x="1793081" y="202406"/>
                  </a:lnTo>
                  <a:lnTo>
                    <a:pt x="1616869" y="211931"/>
                  </a:lnTo>
                  <a:lnTo>
                    <a:pt x="1478756" y="219075"/>
                  </a:lnTo>
                  <a:lnTo>
                    <a:pt x="1273969" y="245269"/>
                  </a:lnTo>
                  <a:lnTo>
                    <a:pt x="1159669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015415B2-590A-4EA7-A030-D5179869ADA1}"/>
                </a:ext>
              </a:extLst>
            </p:cNvPr>
            <p:cNvSpPr/>
            <p:nvPr/>
          </p:nvSpPr>
          <p:spPr>
            <a:xfrm>
              <a:off x="3992563" y="2259013"/>
              <a:ext cx="787400" cy="1254125"/>
            </a:xfrm>
            <a:custGeom>
              <a:avLst/>
              <a:gdLst>
                <a:gd name="connsiteX0" fmla="*/ 616744 w 785813"/>
                <a:gd name="connsiteY0" fmla="*/ 726282 h 1252538"/>
                <a:gd name="connsiteX1" fmla="*/ 661988 w 785813"/>
                <a:gd name="connsiteY1" fmla="*/ 659607 h 1252538"/>
                <a:gd name="connsiteX2" fmla="*/ 697707 w 785813"/>
                <a:gd name="connsiteY2" fmla="*/ 602457 h 1252538"/>
                <a:gd name="connsiteX3" fmla="*/ 716757 w 785813"/>
                <a:gd name="connsiteY3" fmla="*/ 573882 h 1252538"/>
                <a:gd name="connsiteX4" fmla="*/ 750094 w 785813"/>
                <a:gd name="connsiteY4" fmla="*/ 440532 h 1252538"/>
                <a:gd name="connsiteX5" fmla="*/ 752475 w 785813"/>
                <a:gd name="connsiteY5" fmla="*/ 376238 h 1252538"/>
                <a:gd name="connsiteX6" fmla="*/ 754857 w 785813"/>
                <a:gd name="connsiteY6" fmla="*/ 340519 h 1252538"/>
                <a:gd name="connsiteX7" fmla="*/ 759619 w 785813"/>
                <a:gd name="connsiteY7" fmla="*/ 304800 h 1252538"/>
                <a:gd name="connsiteX8" fmla="*/ 769144 w 785813"/>
                <a:gd name="connsiteY8" fmla="*/ 269082 h 1252538"/>
                <a:gd name="connsiteX9" fmla="*/ 776288 w 785813"/>
                <a:gd name="connsiteY9" fmla="*/ 250032 h 1252538"/>
                <a:gd name="connsiteX10" fmla="*/ 783432 w 785813"/>
                <a:gd name="connsiteY10" fmla="*/ 228600 h 1252538"/>
                <a:gd name="connsiteX11" fmla="*/ 785813 w 785813"/>
                <a:gd name="connsiteY11" fmla="*/ 211932 h 1252538"/>
                <a:gd name="connsiteX12" fmla="*/ 783432 w 785813"/>
                <a:gd name="connsiteY12" fmla="*/ 195263 h 1252538"/>
                <a:gd name="connsiteX13" fmla="*/ 776288 w 785813"/>
                <a:gd name="connsiteY13" fmla="*/ 176213 h 1252538"/>
                <a:gd name="connsiteX14" fmla="*/ 764382 w 785813"/>
                <a:gd name="connsiteY14" fmla="*/ 152400 h 1252538"/>
                <a:gd name="connsiteX15" fmla="*/ 747713 w 785813"/>
                <a:gd name="connsiteY15" fmla="*/ 128588 h 1252538"/>
                <a:gd name="connsiteX16" fmla="*/ 719138 w 785813"/>
                <a:gd name="connsiteY16" fmla="*/ 100013 h 1252538"/>
                <a:gd name="connsiteX17" fmla="*/ 685800 w 785813"/>
                <a:gd name="connsiteY17" fmla="*/ 71438 h 1252538"/>
                <a:gd name="connsiteX18" fmla="*/ 619125 w 785813"/>
                <a:gd name="connsiteY18" fmla="*/ 0 h 1252538"/>
                <a:gd name="connsiteX19" fmla="*/ 392907 w 785813"/>
                <a:gd name="connsiteY19" fmla="*/ 26194 h 1252538"/>
                <a:gd name="connsiteX20" fmla="*/ 428625 w 785813"/>
                <a:gd name="connsiteY20" fmla="*/ 83344 h 1252538"/>
                <a:gd name="connsiteX21" fmla="*/ 445294 w 785813"/>
                <a:gd name="connsiteY21" fmla="*/ 104775 h 1252538"/>
                <a:gd name="connsiteX22" fmla="*/ 457200 w 785813"/>
                <a:gd name="connsiteY22" fmla="*/ 128588 h 1252538"/>
                <a:gd name="connsiteX23" fmla="*/ 469107 w 785813"/>
                <a:gd name="connsiteY23" fmla="*/ 166688 h 1252538"/>
                <a:gd name="connsiteX24" fmla="*/ 476250 w 785813"/>
                <a:gd name="connsiteY24" fmla="*/ 207169 h 1252538"/>
                <a:gd name="connsiteX25" fmla="*/ 481013 w 785813"/>
                <a:gd name="connsiteY25" fmla="*/ 264319 h 1252538"/>
                <a:gd name="connsiteX26" fmla="*/ 483394 w 785813"/>
                <a:gd name="connsiteY26" fmla="*/ 376238 h 1252538"/>
                <a:gd name="connsiteX27" fmla="*/ 483394 w 785813"/>
                <a:gd name="connsiteY27" fmla="*/ 497682 h 1252538"/>
                <a:gd name="connsiteX28" fmla="*/ 442913 w 785813"/>
                <a:gd name="connsiteY28" fmla="*/ 616744 h 1252538"/>
                <a:gd name="connsiteX29" fmla="*/ 397669 w 785813"/>
                <a:gd name="connsiteY29" fmla="*/ 716757 h 1252538"/>
                <a:gd name="connsiteX30" fmla="*/ 340519 w 785813"/>
                <a:gd name="connsiteY30" fmla="*/ 809625 h 1252538"/>
                <a:gd name="connsiteX31" fmla="*/ 266700 w 785813"/>
                <a:gd name="connsiteY31" fmla="*/ 909638 h 1252538"/>
                <a:gd name="connsiteX32" fmla="*/ 173832 w 785813"/>
                <a:gd name="connsiteY32" fmla="*/ 1023938 h 1252538"/>
                <a:gd name="connsiteX33" fmla="*/ 64294 w 785813"/>
                <a:gd name="connsiteY33" fmla="*/ 1143000 h 1252538"/>
                <a:gd name="connsiteX34" fmla="*/ 14288 w 785813"/>
                <a:gd name="connsiteY34" fmla="*/ 1195388 h 1252538"/>
                <a:gd name="connsiteX35" fmla="*/ 2382 w 785813"/>
                <a:gd name="connsiteY35" fmla="*/ 1216819 h 1252538"/>
                <a:gd name="connsiteX36" fmla="*/ 0 w 785813"/>
                <a:gd name="connsiteY36" fmla="*/ 1238250 h 1252538"/>
                <a:gd name="connsiteX37" fmla="*/ 2382 w 785813"/>
                <a:gd name="connsiteY37" fmla="*/ 1243013 h 1252538"/>
                <a:gd name="connsiteX38" fmla="*/ 4763 w 785813"/>
                <a:gd name="connsiteY38" fmla="*/ 1250157 h 1252538"/>
                <a:gd name="connsiteX39" fmla="*/ 19050 w 785813"/>
                <a:gd name="connsiteY39" fmla="*/ 1252538 h 1252538"/>
                <a:gd name="connsiteX40" fmla="*/ 59532 w 785813"/>
                <a:gd name="connsiteY40" fmla="*/ 1235869 h 1252538"/>
                <a:gd name="connsiteX41" fmla="*/ 130969 w 785813"/>
                <a:gd name="connsiteY41" fmla="*/ 1195388 h 1252538"/>
                <a:gd name="connsiteX42" fmla="*/ 226219 w 785813"/>
                <a:gd name="connsiteY42" fmla="*/ 1133475 h 1252538"/>
                <a:gd name="connsiteX43" fmla="*/ 304800 w 785813"/>
                <a:gd name="connsiteY43" fmla="*/ 1071563 h 1252538"/>
                <a:gd name="connsiteX44" fmla="*/ 383382 w 785813"/>
                <a:gd name="connsiteY44" fmla="*/ 1002507 h 1252538"/>
                <a:gd name="connsiteX45" fmla="*/ 442913 w 785813"/>
                <a:gd name="connsiteY45" fmla="*/ 942975 h 1252538"/>
                <a:gd name="connsiteX46" fmla="*/ 504825 w 785813"/>
                <a:gd name="connsiteY46" fmla="*/ 873919 h 1252538"/>
                <a:gd name="connsiteX47" fmla="*/ 616744 w 785813"/>
                <a:gd name="connsiteY47" fmla="*/ 726282 h 1252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785813" h="1252538">
                  <a:moveTo>
                    <a:pt x="616744" y="726282"/>
                  </a:moveTo>
                  <a:lnTo>
                    <a:pt x="661988" y="659607"/>
                  </a:lnTo>
                  <a:lnTo>
                    <a:pt x="697707" y="602457"/>
                  </a:lnTo>
                  <a:lnTo>
                    <a:pt x="716757" y="573882"/>
                  </a:lnTo>
                  <a:lnTo>
                    <a:pt x="750094" y="440532"/>
                  </a:lnTo>
                  <a:cubicBezTo>
                    <a:pt x="750888" y="419101"/>
                    <a:pt x="751681" y="397669"/>
                    <a:pt x="752475" y="376238"/>
                  </a:cubicBezTo>
                  <a:lnTo>
                    <a:pt x="754857" y="340519"/>
                  </a:lnTo>
                  <a:lnTo>
                    <a:pt x="759619" y="304800"/>
                  </a:lnTo>
                  <a:lnTo>
                    <a:pt x="769144" y="269082"/>
                  </a:lnTo>
                  <a:lnTo>
                    <a:pt x="776288" y="250032"/>
                  </a:lnTo>
                  <a:lnTo>
                    <a:pt x="783432" y="228600"/>
                  </a:lnTo>
                  <a:lnTo>
                    <a:pt x="785813" y="211932"/>
                  </a:lnTo>
                  <a:lnTo>
                    <a:pt x="783432" y="195263"/>
                  </a:lnTo>
                  <a:lnTo>
                    <a:pt x="776288" y="176213"/>
                  </a:lnTo>
                  <a:lnTo>
                    <a:pt x="764382" y="152400"/>
                  </a:lnTo>
                  <a:lnTo>
                    <a:pt x="747713" y="128588"/>
                  </a:lnTo>
                  <a:lnTo>
                    <a:pt x="719138" y="100013"/>
                  </a:lnTo>
                  <a:lnTo>
                    <a:pt x="685800" y="71438"/>
                  </a:lnTo>
                  <a:lnTo>
                    <a:pt x="619125" y="0"/>
                  </a:lnTo>
                  <a:lnTo>
                    <a:pt x="392907" y="26194"/>
                  </a:lnTo>
                  <a:lnTo>
                    <a:pt x="428625" y="83344"/>
                  </a:lnTo>
                  <a:lnTo>
                    <a:pt x="445294" y="104775"/>
                  </a:lnTo>
                  <a:lnTo>
                    <a:pt x="457200" y="128588"/>
                  </a:lnTo>
                  <a:lnTo>
                    <a:pt x="469107" y="166688"/>
                  </a:lnTo>
                  <a:lnTo>
                    <a:pt x="476250" y="207169"/>
                  </a:lnTo>
                  <a:lnTo>
                    <a:pt x="481013" y="264319"/>
                  </a:lnTo>
                  <a:cubicBezTo>
                    <a:pt x="481807" y="301625"/>
                    <a:pt x="482600" y="338932"/>
                    <a:pt x="483394" y="376238"/>
                  </a:cubicBezTo>
                  <a:lnTo>
                    <a:pt x="483394" y="497682"/>
                  </a:lnTo>
                  <a:lnTo>
                    <a:pt x="442913" y="616744"/>
                  </a:lnTo>
                  <a:lnTo>
                    <a:pt x="397669" y="716757"/>
                  </a:lnTo>
                  <a:lnTo>
                    <a:pt x="340519" y="809625"/>
                  </a:lnTo>
                  <a:lnTo>
                    <a:pt x="266700" y="909638"/>
                  </a:lnTo>
                  <a:lnTo>
                    <a:pt x="173832" y="1023938"/>
                  </a:lnTo>
                  <a:lnTo>
                    <a:pt x="64294" y="1143000"/>
                  </a:lnTo>
                  <a:lnTo>
                    <a:pt x="14288" y="1195388"/>
                  </a:lnTo>
                  <a:lnTo>
                    <a:pt x="2382" y="1216819"/>
                  </a:lnTo>
                  <a:lnTo>
                    <a:pt x="0" y="1238250"/>
                  </a:lnTo>
                  <a:lnTo>
                    <a:pt x="2382" y="1243013"/>
                  </a:lnTo>
                  <a:lnTo>
                    <a:pt x="4763" y="1250157"/>
                  </a:lnTo>
                  <a:lnTo>
                    <a:pt x="19050" y="1252538"/>
                  </a:lnTo>
                  <a:lnTo>
                    <a:pt x="59532" y="1235869"/>
                  </a:lnTo>
                  <a:lnTo>
                    <a:pt x="130969" y="1195388"/>
                  </a:lnTo>
                  <a:lnTo>
                    <a:pt x="226219" y="1133475"/>
                  </a:lnTo>
                  <a:lnTo>
                    <a:pt x="304800" y="1071563"/>
                  </a:lnTo>
                  <a:lnTo>
                    <a:pt x="383382" y="1002507"/>
                  </a:lnTo>
                  <a:lnTo>
                    <a:pt x="442913" y="942975"/>
                  </a:lnTo>
                  <a:lnTo>
                    <a:pt x="504825" y="873919"/>
                  </a:lnTo>
                  <a:lnTo>
                    <a:pt x="616744" y="7262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518348E9-05B9-45EB-A076-00DAEB22AFA7}"/>
                </a:ext>
              </a:extLst>
            </p:cNvPr>
            <p:cNvSpPr/>
            <p:nvPr/>
          </p:nvSpPr>
          <p:spPr>
            <a:xfrm>
              <a:off x="5030788" y="2192338"/>
              <a:ext cx="1082675" cy="1041400"/>
            </a:xfrm>
            <a:custGeom>
              <a:avLst/>
              <a:gdLst>
                <a:gd name="connsiteX0" fmla="*/ 92869 w 1081088"/>
                <a:gd name="connsiteY0" fmla="*/ 340519 h 1040607"/>
                <a:gd name="connsiteX1" fmla="*/ 92869 w 1081088"/>
                <a:gd name="connsiteY1" fmla="*/ 466725 h 1040607"/>
                <a:gd name="connsiteX2" fmla="*/ 92869 w 1081088"/>
                <a:gd name="connsiteY2" fmla="*/ 647700 h 1040607"/>
                <a:gd name="connsiteX3" fmla="*/ 95250 w 1081088"/>
                <a:gd name="connsiteY3" fmla="*/ 702469 h 1040607"/>
                <a:gd name="connsiteX4" fmla="*/ 102394 w 1081088"/>
                <a:gd name="connsiteY4" fmla="*/ 762000 h 1040607"/>
                <a:gd name="connsiteX5" fmla="*/ 114300 w 1081088"/>
                <a:gd name="connsiteY5" fmla="*/ 819150 h 1040607"/>
                <a:gd name="connsiteX6" fmla="*/ 128588 w 1081088"/>
                <a:gd name="connsiteY6" fmla="*/ 857250 h 1040607"/>
                <a:gd name="connsiteX7" fmla="*/ 147638 w 1081088"/>
                <a:gd name="connsiteY7" fmla="*/ 902494 h 1040607"/>
                <a:gd name="connsiteX8" fmla="*/ 169069 w 1081088"/>
                <a:gd name="connsiteY8" fmla="*/ 933450 h 1040607"/>
                <a:gd name="connsiteX9" fmla="*/ 190500 w 1081088"/>
                <a:gd name="connsiteY9" fmla="*/ 954882 h 1040607"/>
                <a:gd name="connsiteX10" fmla="*/ 214313 w 1081088"/>
                <a:gd name="connsiteY10" fmla="*/ 976313 h 1040607"/>
                <a:gd name="connsiteX11" fmla="*/ 247650 w 1081088"/>
                <a:gd name="connsiteY11" fmla="*/ 995363 h 1040607"/>
                <a:gd name="connsiteX12" fmla="*/ 283369 w 1081088"/>
                <a:gd name="connsiteY12" fmla="*/ 1012032 h 1040607"/>
                <a:gd name="connsiteX13" fmla="*/ 323850 w 1081088"/>
                <a:gd name="connsiteY13" fmla="*/ 1026319 h 1040607"/>
                <a:gd name="connsiteX14" fmla="*/ 373857 w 1081088"/>
                <a:gd name="connsiteY14" fmla="*/ 1033463 h 1040607"/>
                <a:gd name="connsiteX15" fmla="*/ 433388 w 1081088"/>
                <a:gd name="connsiteY15" fmla="*/ 1035844 h 1040607"/>
                <a:gd name="connsiteX16" fmla="*/ 526257 w 1081088"/>
                <a:gd name="connsiteY16" fmla="*/ 1040607 h 1040607"/>
                <a:gd name="connsiteX17" fmla="*/ 645319 w 1081088"/>
                <a:gd name="connsiteY17" fmla="*/ 1040607 h 1040607"/>
                <a:gd name="connsiteX18" fmla="*/ 802482 w 1081088"/>
                <a:gd name="connsiteY18" fmla="*/ 1033463 h 1040607"/>
                <a:gd name="connsiteX19" fmla="*/ 938213 w 1081088"/>
                <a:gd name="connsiteY19" fmla="*/ 1021557 h 1040607"/>
                <a:gd name="connsiteX20" fmla="*/ 1081088 w 1081088"/>
                <a:gd name="connsiteY20" fmla="*/ 1007269 h 1040607"/>
                <a:gd name="connsiteX21" fmla="*/ 1073944 w 1081088"/>
                <a:gd name="connsiteY21" fmla="*/ 831057 h 1040607"/>
                <a:gd name="connsiteX22" fmla="*/ 902494 w 1081088"/>
                <a:gd name="connsiteY22" fmla="*/ 847725 h 1040607"/>
                <a:gd name="connsiteX23" fmla="*/ 807244 w 1081088"/>
                <a:gd name="connsiteY23" fmla="*/ 854869 h 1040607"/>
                <a:gd name="connsiteX24" fmla="*/ 709613 w 1081088"/>
                <a:gd name="connsiteY24" fmla="*/ 862013 h 1040607"/>
                <a:gd name="connsiteX25" fmla="*/ 652463 w 1081088"/>
                <a:gd name="connsiteY25" fmla="*/ 864394 h 1040607"/>
                <a:gd name="connsiteX26" fmla="*/ 590550 w 1081088"/>
                <a:gd name="connsiteY26" fmla="*/ 864394 h 1040607"/>
                <a:gd name="connsiteX27" fmla="*/ 502444 w 1081088"/>
                <a:gd name="connsiteY27" fmla="*/ 859632 h 1040607"/>
                <a:gd name="connsiteX28" fmla="*/ 433388 w 1081088"/>
                <a:gd name="connsiteY28" fmla="*/ 854869 h 1040607"/>
                <a:gd name="connsiteX29" fmla="*/ 407194 w 1081088"/>
                <a:gd name="connsiteY29" fmla="*/ 850107 h 1040607"/>
                <a:gd name="connsiteX30" fmla="*/ 373857 w 1081088"/>
                <a:gd name="connsiteY30" fmla="*/ 838200 h 1040607"/>
                <a:gd name="connsiteX31" fmla="*/ 347663 w 1081088"/>
                <a:gd name="connsiteY31" fmla="*/ 821532 h 1040607"/>
                <a:gd name="connsiteX32" fmla="*/ 328613 w 1081088"/>
                <a:gd name="connsiteY32" fmla="*/ 802482 h 1040607"/>
                <a:gd name="connsiteX33" fmla="*/ 316707 w 1081088"/>
                <a:gd name="connsiteY33" fmla="*/ 783432 h 1040607"/>
                <a:gd name="connsiteX34" fmla="*/ 304800 w 1081088"/>
                <a:gd name="connsiteY34" fmla="*/ 762000 h 1040607"/>
                <a:gd name="connsiteX35" fmla="*/ 295275 w 1081088"/>
                <a:gd name="connsiteY35" fmla="*/ 731044 h 1040607"/>
                <a:gd name="connsiteX36" fmla="*/ 288132 w 1081088"/>
                <a:gd name="connsiteY36" fmla="*/ 690563 h 1040607"/>
                <a:gd name="connsiteX37" fmla="*/ 288132 w 1081088"/>
                <a:gd name="connsiteY37" fmla="*/ 652463 h 1040607"/>
                <a:gd name="connsiteX38" fmla="*/ 292894 w 1081088"/>
                <a:gd name="connsiteY38" fmla="*/ 571500 h 1040607"/>
                <a:gd name="connsiteX39" fmla="*/ 290513 w 1081088"/>
                <a:gd name="connsiteY39" fmla="*/ 447675 h 1040607"/>
                <a:gd name="connsiteX40" fmla="*/ 300038 w 1081088"/>
                <a:gd name="connsiteY40" fmla="*/ 381000 h 1040607"/>
                <a:gd name="connsiteX41" fmla="*/ 309563 w 1081088"/>
                <a:gd name="connsiteY41" fmla="*/ 330994 h 1040607"/>
                <a:gd name="connsiteX42" fmla="*/ 323850 w 1081088"/>
                <a:gd name="connsiteY42" fmla="*/ 266700 h 1040607"/>
                <a:gd name="connsiteX43" fmla="*/ 335757 w 1081088"/>
                <a:gd name="connsiteY43" fmla="*/ 233363 h 1040607"/>
                <a:gd name="connsiteX44" fmla="*/ 347663 w 1081088"/>
                <a:gd name="connsiteY44" fmla="*/ 207169 h 1040607"/>
                <a:gd name="connsiteX45" fmla="*/ 352425 w 1081088"/>
                <a:gd name="connsiteY45" fmla="*/ 192882 h 1040607"/>
                <a:gd name="connsiteX46" fmla="*/ 352425 w 1081088"/>
                <a:gd name="connsiteY46" fmla="*/ 178594 h 1040607"/>
                <a:gd name="connsiteX47" fmla="*/ 347663 w 1081088"/>
                <a:gd name="connsiteY47" fmla="*/ 159544 h 1040607"/>
                <a:gd name="connsiteX48" fmla="*/ 335757 w 1081088"/>
                <a:gd name="connsiteY48" fmla="*/ 135732 h 1040607"/>
                <a:gd name="connsiteX49" fmla="*/ 319088 w 1081088"/>
                <a:gd name="connsiteY49" fmla="*/ 114300 h 1040607"/>
                <a:gd name="connsiteX50" fmla="*/ 280988 w 1081088"/>
                <a:gd name="connsiteY50" fmla="*/ 76200 h 1040607"/>
                <a:gd name="connsiteX51" fmla="*/ 207169 w 1081088"/>
                <a:gd name="connsiteY51" fmla="*/ 0 h 1040607"/>
                <a:gd name="connsiteX52" fmla="*/ 0 w 1081088"/>
                <a:gd name="connsiteY52" fmla="*/ 26194 h 1040607"/>
                <a:gd name="connsiteX53" fmla="*/ 40482 w 1081088"/>
                <a:gd name="connsiteY53" fmla="*/ 100013 h 1040607"/>
                <a:gd name="connsiteX54" fmla="*/ 57150 w 1081088"/>
                <a:gd name="connsiteY54" fmla="*/ 133350 h 1040607"/>
                <a:gd name="connsiteX55" fmla="*/ 71438 w 1081088"/>
                <a:gd name="connsiteY55" fmla="*/ 166688 h 1040607"/>
                <a:gd name="connsiteX56" fmla="*/ 80963 w 1081088"/>
                <a:gd name="connsiteY56" fmla="*/ 200025 h 1040607"/>
                <a:gd name="connsiteX57" fmla="*/ 90488 w 1081088"/>
                <a:gd name="connsiteY57" fmla="*/ 259557 h 1040607"/>
                <a:gd name="connsiteX58" fmla="*/ 92869 w 1081088"/>
                <a:gd name="connsiteY58" fmla="*/ 340519 h 104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81088" h="1040607">
                  <a:moveTo>
                    <a:pt x="92869" y="340519"/>
                  </a:moveTo>
                  <a:lnTo>
                    <a:pt x="92869" y="466725"/>
                  </a:lnTo>
                  <a:lnTo>
                    <a:pt x="92869" y="647700"/>
                  </a:lnTo>
                  <a:cubicBezTo>
                    <a:pt x="93663" y="665956"/>
                    <a:pt x="94456" y="684213"/>
                    <a:pt x="95250" y="702469"/>
                  </a:cubicBezTo>
                  <a:lnTo>
                    <a:pt x="102394" y="762000"/>
                  </a:lnTo>
                  <a:lnTo>
                    <a:pt x="114300" y="819150"/>
                  </a:lnTo>
                  <a:lnTo>
                    <a:pt x="128588" y="857250"/>
                  </a:lnTo>
                  <a:lnTo>
                    <a:pt x="147638" y="902494"/>
                  </a:lnTo>
                  <a:lnTo>
                    <a:pt x="169069" y="933450"/>
                  </a:lnTo>
                  <a:lnTo>
                    <a:pt x="190500" y="954882"/>
                  </a:lnTo>
                  <a:lnTo>
                    <a:pt x="214313" y="976313"/>
                  </a:lnTo>
                  <a:lnTo>
                    <a:pt x="247650" y="995363"/>
                  </a:lnTo>
                  <a:lnTo>
                    <a:pt x="283369" y="1012032"/>
                  </a:lnTo>
                  <a:lnTo>
                    <a:pt x="323850" y="1026319"/>
                  </a:lnTo>
                  <a:lnTo>
                    <a:pt x="373857" y="1033463"/>
                  </a:lnTo>
                  <a:lnTo>
                    <a:pt x="433388" y="1035844"/>
                  </a:lnTo>
                  <a:lnTo>
                    <a:pt x="526257" y="1040607"/>
                  </a:lnTo>
                  <a:lnTo>
                    <a:pt x="645319" y="1040607"/>
                  </a:lnTo>
                  <a:lnTo>
                    <a:pt x="802482" y="1033463"/>
                  </a:lnTo>
                  <a:lnTo>
                    <a:pt x="938213" y="1021557"/>
                  </a:lnTo>
                  <a:lnTo>
                    <a:pt x="1081088" y="1007269"/>
                  </a:lnTo>
                  <a:lnTo>
                    <a:pt x="1073944" y="831057"/>
                  </a:lnTo>
                  <a:lnTo>
                    <a:pt x="902494" y="847725"/>
                  </a:lnTo>
                  <a:lnTo>
                    <a:pt x="807244" y="854869"/>
                  </a:lnTo>
                  <a:lnTo>
                    <a:pt x="709613" y="862013"/>
                  </a:lnTo>
                  <a:lnTo>
                    <a:pt x="652463" y="864394"/>
                  </a:lnTo>
                  <a:lnTo>
                    <a:pt x="590550" y="864394"/>
                  </a:lnTo>
                  <a:lnTo>
                    <a:pt x="502444" y="859632"/>
                  </a:lnTo>
                  <a:lnTo>
                    <a:pt x="433388" y="854869"/>
                  </a:lnTo>
                  <a:lnTo>
                    <a:pt x="407194" y="850107"/>
                  </a:lnTo>
                  <a:lnTo>
                    <a:pt x="373857" y="838200"/>
                  </a:lnTo>
                  <a:lnTo>
                    <a:pt x="347663" y="821532"/>
                  </a:lnTo>
                  <a:lnTo>
                    <a:pt x="328613" y="802482"/>
                  </a:lnTo>
                  <a:lnTo>
                    <a:pt x="316707" y="783432"/>
                  </a:lnTo>
                  <a:lnTo>
                    <a:pt x="304800" y="762000"/>
                  </a:lnTo>
                  <a:lnTo>
                    <a:pt x="295275" y="731044"/>
                  </a:lnTo>
                  <a:lnTo>
                    <a:pt x="288132" y="690563"/>
                  </a:lnTo>
                  <a:lnTo>
                    <a:pt x="288132" y="652463"/>
                  </a:lnTo>
                  <a:lnTo>
                    <a:pt x="292894" y="571500"/>
                  </a:lnTo>
                  <a:cubicBezTo>
                    <a:pt x="292100" y="530225"/>
                    <a:pt x="291307" y="488950"/>
                    <a:pt x="290513" y="447675"/>
                  </a:cubicBezTo>
                  <a:lnTo>
                    <a:pt x="300038" y="381000"/>
                  </a:lnTo>
                  <a:lnTo>
                    <a:pt x="309563" y="330994"/>
                  </a:lnTo>
                  <a:lnTo>
                    <a:pt x="323850" y="266700"/>
                  </a:lnTo>
                  <a:lnTo>
                    <a:pt x="335757" y="233363"/>
                  </a:lnTo>
                  <a:lnTo>
                    <a:pt x="347663" y="207169"/>
                  </a:lnTo>
                  <a:lnTo>
                    <a:pt x="352425" y="192882"/>
                  </a:lnTo>
                  <a:lnTo>
                    <a:pt x="352425" y="178594"/>
                  </a:lnTo>
                  <a:lnTo>
                    <a:pt x="347663" y="159544"/>
                  </a:lnTo>
                  <a:lnTo>
                    <a:pt x="335757" y="135732"/>
                  </a:lnTo>
                  <a:lnTo>
                    <a:pt x="319088" y="114300"/>
                  </a:lnTo>
                  <a:lnTo>
                    <a:pt x="280988" y="76200"/>
                  </a:lnTo>
                  <a:lnTo>
                    <a:pt x="207169" y="0"/>
                  </a:lnTo>
                  <a:lnTo>
                    <a:pt x="0" y="26194"/>
                  </a:lnTo>
                  <a:lnTo>
                    <a:pt x="40482" y="100013"/>
                  </a:lnTo>
                  <a:lnTo>
                    <a:pt x="57150" y="133350"/>
                  </a:lnTo>
                  <a:lnTo>
                    <a:pt x="71438" y="166688"/>
                  </a:lnTo>
                  <a:lnTo>
                    <a:pt x="80963" y="200025"/>
                  </a:lnTo>
                  <a:lnTo>
                    <a:pt x="90488" y="259557"/>
                  </a:lnTo>
                  <a:cubicBezTo>
                    <a:pt x="91282" y="286544"/>
                    <a:pt x="92075" y="313532"/>
                    <a:pt x="92869" y="34051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BA327DEC-DC07-4D43-A49B-1FB1223130C1}"/>
                </a:ext>
              </a:extLst>
            </p:cNvPr>
            <p:cNvSpPr/>
            <p:nvPr/>
          </p:nvSpPr>
          <p:spPr>
            <a:xfrm>
              <a:off x="3856038" y="3429000"/>
              <a:ext cx="2216150" cy="341313"/>
            </a:xfrm>
            <a:custGeom>
              <a:avLst/>
              <a:gdLst>
                <a:gd name="connsiteX0" fmla="*/ 1631156 w 2216944"/>
                <a:gd name="connsiteY0" fmla="*/ 23813 h 340519"/>
                <a:gd name="connsiteX1" fmla="*/ 1471612 w 2216944"/>
                <a:gd name="connsiteY1" fmla="*/ 33338 h 340519"/>
                <a:gd name="connsiteX2" fmla="*/ 1328737 w 2216944"/>
                <a:gd name="connsiteY2" fmla="*/ 47625 h 340519"/>
                <a:gd name="connsiteX3" fmla="*/ 1166812 w 2216944"/>
                <a:gd name="connsiteY3" fmla="*/ 61913 h 340519"/>
                <a:gd name="connsiteX4" fmla="*/ 997744 w 2216944"/>
                <a:gd name="connsiteY4" fmla="*/ 80963 h 340519"/>
                <a:gd name="connsiteX5" fmla="*/ 838200 w 2216944"/>
                <a:gd name="connsiteY5" fmla="*/ 100013 h 340519"/>
                <a:gd name="connsiteX6" fmla="*/ 619125 w 2216944"/>
                <a:gd name="connsiteY6" fmla="*/ 126206 h 340519"/>
                <a:gd name="connsiteX7" fmla="*/ 478631 w 2216944"/>
                <a:gd name="connsiteY7" fmla="*/ 145256 h 340519"/>
                <a:gd name="connsiteX8" fmla="*/ 392906 w 2216944"/>
                <a:gd name="connsiteY8" fmla="*/ 154781 h 340519"/>
                <a:gd name="connsiteX9" fmla="*/ 314325 w 2216944"/>
                <a:gd name="connsiteY9" fmla="*/ 164306 h 340519"/>
                <a:gd name="connsiteX10" fmla="*/ 209550 w 2216944"/>
                <a:gd name="connsiteY10" fmla="*/ 171450 h 340519"/>
                <a:gd name="connsiteX11" fmla="*/ 92869 w 2216944"/>
                <a:gd name="connsiteY11" fmla="*/ 178594 h 340519"/>
                <a:gd name="connsiteX12" fmla="*/ 2381 w 2216944"/>
                <a:gd name="connsiteY12" fmla="*/ 178594 h 340519"/>
                <a:gd name="connsiteX13" fmla="*/ 0 w 2216944"/>
                <a:gd name="connsiteY13" fmla="*/ 340519 h 340519"/>
                <a:gd name="connsiteX14" fmla="*/ 192881 w 2216944"/>
                <a:gd name="connsiteY14" fmla="*/ 319088 h 340519"/>
                <a:gd name="connsiteX15" fmla="*/ 423862 w 2216944"/>
                <a:gd name="connsiteY15" fmla="*/ 292894 h 340519"/>
                <a:gd name="connsiteX16" fmla="*/ 716756 w 2216944"/>
                <a:gd name="connsiteY16" fmla="*/ 261938 h 340519"/>
                <a:gd name="connsiteX17" fmla="*/ 1038225 w 2216944"/>
                <a:gd name="connsiteY17" fmla="*/ 230981 h 340519"/>
                <a:gd name="connsiteX18" fmla="*/ 1333500 w 2216944"/>
                <a:gd name="connsiteY18" fmla="*/ 202406 h 340519"/>
                <a:gd name="connsiteX19" fmla="*/ 1554956 w 2216944"/>
                <a:gd name="connsiteY19" fmla="*/ 183356 h 340519"/>
                <a:gd name="connsiteX20" fmla="*/ 1790700 w 2216944"/>
                <a:gd name="connsiteY20" fmla="*/ 164306 h 340519"/>
                <a:gd name="connsiteX21" fmla="*/ 1916906 w 2216944"/>
                <a:gd name="connsiteY21" fmla="*/ 157163 h 340519"/>
                <a:gd name="connsiteX22" fmla="*/ 1966912 w 2216944"/>
                <a:gd name="connsiteY22" fmla="*/ 157163 h 340519"/>
                <a:gd name="connsiteX23" fmla="*/ 2024062 w 2216944"/>
                <a:gd name="connsiteY23" fmla="*/ 161925 h 340519"/>
                <a:gd name="connsiteX24" fmla="*/ 2088356 w 2216944"/>
                <a:gd name="connsiteY24" fmla="*/ 169069 h 340519"/>
                <a:gd name="connsiteX25" fmla="*/ 2200275 w 2216944"/>
                <a:gd name="connsiteY25" fmla="*/ 190500 h 340519"/>
                <a:gd name="connsiteX26" fmla="*/ 2216944 w 2216944"/>
                <a:gd name="connsiteY26" fmla="*/ 40481 h 340519"/>
                <a:gd name="connsiteX27" fmla="*/ 2131219 w 2216944"/>
                <a:gd name="connsiteY27" fmla="*/ 16669 h 340519"/>
                <a:gd name="connsiteX28" fmla="*/ 2090737 w 2216944"/>
                <a:gd name="connsiteY28" fmla="*/ 9525 h 340519"/>
                <a:gd name="connsiteX29" fmla="*/ 2035969 w 2216944"/>
                <a:gd name="connsiteY29" fmla="*/ 2381 h 340519"/>
                <a:gd name="connsiteX30" fmla="*/ 1981200 w 2216944"/>
                <a:gd name="connsiteY30" fmla="*/ 0 h 340519"/>
                <a:gd name="connsiteX31" fmla="*/ 1895475 w 2216944"/>
                <a:gd name="connsiteY31" fmla="*/ 4763 h 340519"/>
                <a:gd name="connsiteX32" fmla="*/ 1631156 w 2216944"/>
                <a:gd name="connsiteY32" fmla="*/ 23813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216944" h="340519">
                  <a:moveTo>
                    <a:pt x="1631156" y="23813"/>
                  </a:moveTo>
                  <a:lnTo>
                    <a:pt x="1471612" y="33338"/>
                  </a:lnTo>
                  <a:lnTo>
                    <a:pt x="1328737" y="47625"/>
                  </a:lnTo>
                  <a:lnTo>
                    <a:pt x="1166812" y="61913"/>
                  </a:lnTo>
                  <a:lnTo>
                    <a:pt x="997744" y="80963"/>
                  </a:lnTo>
                  <a:lnTo>
                    <a:pt x="838200" y="100013"/>
                  </a:lnTo>
                  <a:lnTo>
                    <a:pt x="619125" y="126206"/>
                  </a:lnTo>
                  <a:lnTo>
                    <a:pt x="478631" y="145256"/>
                  </a:lnTo>
                  <a:lnTo>
                    <a:pt x="392906" y="154781"/>
                  </a:lnTo>
                  <a:lnTo>
                    <a:pt x="314325" y="164306"/>
                  </a:lnTo>
                  <a:lnTo>
                    <a:pt x="209550" y="171450"/>
                  </a:lnTo>
                  <a:lnTo>
                    <a:pt x="92869" y="178594"/>
                  </a:lnTo>
                  <a:lnTo>
                    <a:pt x="2381" y="178594"/>
                  </a:lnTo>
                  <a:cubicBezTo>
                    <a:pt x="1587" y="232569"/>
                    <a:pt x="794" y="286544"/>
                    <a:pt x="0" y="340519"/>
                  </a:cubicBezTo>
                  <a:lnTo>
                    <a:pt x="192881" y="319088"/>
                  </a:lnTo>
                  <a:lnTo>
                    <a:pt x="423862" y="292894"/>
                  </a:lnTo>
                  <a:lnTo>
                    <a:pt x="716756" y="261938"/>
                  </a:lnTo>
                  <a:lnTo>
                    <a:pt x="1038225" y="230981"/>
                  </a:lnTo>
                  <a:lnTo>
                    <a:pt x="1333500" y="202406"/>
                  </a:lnTo>
                  <a:lnTo>
                    <a:pt x="1554956" y="183356"/>
                  </a:lnTo>
                  <a:lnTo>
                    <a:pt x="1790700" y="164306"/>
                  </a:lnTo>
                  <a:lnTo>
                    <a:pt x="1916906" y="157163"/>
                  </a:lnTo>
                  <a:lnTo>
                    <a:pt x="1966912" y="157163"/>
                  </a:lnTo>
                  <a:lnTo>
                    <a:pt x="2024062" y="161925"/>
                  </a:lnTo>
                  <a:lnTo>
                    <a:pt x="2088356" y="169069"/>
                  </a:lnTo>
                  <a:lnTo>
                    <a:pt x="2200275" y="190500"/>
                  </a:lnTo>
                  <a:lnTo>
                    <a:pt x="2216944" y="40481"/>
                  </a:lnTo>
                  <a:lnTo>
                    <a:pt x="2131219" y="16669"/>
                  </a:lnTo>
                  <a:lnTo>
                    <a:pt x="2090737" y="9525"/>
                  </a:lnTo>
                  <a:lnTo>
                    <a:pt x="2035969" y="2381"/>
                  </a:lnTo>
                  <a:lnTo>
                    <a:pt x="1981200" y="0"/>
                  </a:lnTo>
                  <a:lnTo>
                    <a:pt x="1895475" y="4763"/>
                  </a:lnTo>
                  <a:lnTo>
                    <a:pt x="1631156" y="238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194857FC-8029-48AB-B2EE-EE1757B7F49B}"/>
                </a:ext>
              </a:extLst>
            </p:cNvPr>
            <p:cNvSpPr/>
            <p:nvPr/>
          </p:nvSpPr>
          <p:spPr>
            <a:xfrm>
              <a:off x="3798888" y="3876675"/>
              <a:ext cx="2257425" cy="366713"/>
            </a:xfrm>
            <a:custGeom>
              <a:avLst/>
              <a:gdLst>
                <a:gd name="connsiteX0" fmla="*/ 1569244 w 2257425"/>
                <a:gd name="connsiteY0" fmla="*/ 45244 h 366713"/>
                <a:gd name="connsiteX1" fmla="*/ 1933575 w 2257425"/>
                <a:gd name="connsiteY1" fmla="*/ 4763 h 366713"/>
                <a:gd name="connsiteX2" fmla="*/ 1995487 w 2257425"/>
                <a:gd name="connsiteY2" fmla="*/ 0 h 366713"/>
                <a:gd name="connsiteX3" fmla="*/ 2052637 w 2257425"/>
                <a:gd name="connsiteY3" fmla="*/ 2381 h 366713"/>
                <a:gd name="connsiteX4" fmla="*/ 2128837 w 2257425"/>
                <a:gd name="connsiteY4" fmla="*/ 11906 h 366713"/>
                <a:gd name="connsiteX5" fmla="*/ 2257425 w 2257425"/>
                <a:gd name="connsiteY5" fmla="*/ 38100 h 366713"/>
                <a:gd name="connsiteX6" fmla="*/ 2224087 w 2257425"/>
                <a:gd name="connsiteY6" fmla="*/ 192881 h 366713"/>
                <a:gd name="connsiteX7" fmla="*/ 2112169 w 2257425"/>
                <a:gd name="connsiteY7" fmla="*/ 166688 h 366713"/>
                <a:gd name="connsiteX8" fmla="*/ 2059781 w 2257425"/>
                <a:gd name="connsiteY8" fmla="*/ 157163 h 366713"/>
                <a:gd name="connsiteX9" fmla="*/ 2035969 w 2257425"/>
                <a:gd name="connsiteY9" fmla="*/ 157163 h 366713"/>
                <a:gd name="connsiteX10" fmla="*/ 1981200 w 2257425"/>
                <a:gd name="connsiteY10" fmla="*/ 157163 h 366713"/>
                <a:gd name="connsiteX11" fmla="*/ 1804987 w 2257425"/>
                <a:gd name="connsiteY11" fmla="*/ 173831 h 366713"/>
                <a:gd name="connsiteX12" fmla="*/ 1457325 w 2257425"/>
                <a:gd name="connsiteY12" fmla="*/ 207169 h 366713"/>
                <a:gd name="connsiteX13" fmla="*/ 1181100 w 2257425"/>
                <a:gd name="connsiteY13" fmla="*/ 235744 h 366713"/>
                <a:gd name="connsiteX14" fmla="*/ 754856 w 2257425"/>
                <a:gd name="connsiteY14" fmla="*/ 280988 h 366713"/>
                <a:gd name="connsiteX15" fmla="*/ 400050 w 2257425"/>
                <a:gd name="connsiteY15" fmla="*/ 321469 h 366713"/>
                <a:gd name="connsiteX16" fmla="*/ 152400 w 2257425"/>
                <a:gd name="connsiteY16" fmla="*/ 350044 h 366713"/>
                <a:gd name="connsiteX17" fmla="*/ 0 w 2257425"/>
                <a:gd name="connsiteY17" fmla="*/ 366713 h 366713"/>
                <a:gd name="connsiteX18" fmla="*/ 4762 w 2257425"/>
                <a:gd name="connsiteY18" fmla="*/ 211931 h 366713"/>
                <a:gd name="connsiteX19" fmla="*/ 276225 w 2257425"/>
                <a:gd name="connsiteY19" fmla="*/ 183356 h 366713"/>
                <a:gd name="connsiteX20" fmla="*/ 566737 w 2257425"/>
                <a:gd name="connsiteY20" fmla="*/ 152400 h 366713"/>
                <a:gd name="connsiteX21" fmla="*/ 881062 w 2257425"/>
                <a:gd name="connsiteY21" fmla="*/ 116681 h 366713"/>
                <a:gd name="connsiteX22" fmla="*/ 1173956 w 2257425"/>
                <a:gd name="connsiteY22" fmla="*/ 85725 h 366713"/>
                <a:gd name="connsiteX23" fmla="*/ 1569244 w 2257425"/>
                <a:gd name="connsiteY23" fmla="*/ 45244 h 366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257425" h="366713">
                  <a:moveTo>
                    <a:pt x="1569244" y="45244"/>
                  </a:moveTo>
                  <a:lnTo>
                    <a:pt x="1933575" y="4763"/>
                  </a:lnTo>
                  <a:lnTo>
                    <a:pt x="1995487" y="0"/>
                  </a:lnTo>
                  <a:lnTo>
                    <a:pt x="2052637" y="2381"/>
                  </a:lnTo>
                  <a:lnTo>
                    <a:pt x="2128837" y="11906"/>
                  </a:lnTo>
                  <a:lnTo>
                    <a:pt x="2257425" y="38100"/>
                  </a:lnTo>
                  <a:lnTo>
                    <a:pt x="2224087" y="192881"/>
                  </a:lnTo>
                  <a:lnTo>
                    <a:pt x="2112169" y="166688"/>
                  </a:lnTo>
                  <a:lnTo>
                    <a:pt x="2059781" y="157163"/>
                  </a:lnTo>
                  <a:lnTo>
                    <a:pt x="2035969" y="157163"/>
                  </a:lnTo>
                  <a:lnTo>
                    <a:pt x="1981200" y="157163"/>
                  </a:lnTo>
                  <a:lnTo>
                    <a:pt x="1804987" y="173831"/>
                  </a:lnTo>
                  <a:lnTo>
                    <a:pt x="1457325" y="207169"/>
                  </a:lnTo>
                  <a:lnTo>
                    <a:pt x="1181100" y="235744"/>
                  </a:lnTo>
                  <a:lnTo>
                    <a:pt x="754856" y="280988"/>
                  </a:lnTo>
                  <a:lnTo>
                    <a:pt x="400050" y="321469"/>
                  </a:lnTo>
                  <a:lnTo>
                    <a:pt x="152400" y="350044"/>
                  </a:lnTo>
                  <a:lnTo>
                    <a:pt x="0" y="366713"/>
                  </a:lnTo>
                  <a:lnTo>
                    <a:pt x="4762" y="211931"/>
                  </a:lnTo>
                  <a:lnTo>
                    <a:pt x="276225" y="183356"/>
                  </a:lnTo>
                  <a:lnTo>
                    <a:pt x="566737" y="152400"/>
                  </a:lnTo>
                  <a:lnTo>
                    <a:pt x="881062" y="116681"/>
                  </a:lnTo>
                  <a:lnTo>
                    <a:pt x="1173956" y="85725"/>
                  </a:lnTo>
                  <a:lnTo>
                    <a:pt x="1569244" y="45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F83B230D-282D-491C-9BBC-0008AE4CA645}"/>
                </a:ext>
              </a:extLst>
            </p:cNvPr>
            <p:cNvSpPr/>
            <p:nvPr/>
          </p:nvSpPr>
          <p:spPr>
            <a:xfrm>
              <a:off x="2681288" y="4432300"/>
              <a:ext cx="4524375" cy="582613"/>
            </a:xfrm>
            <a:custGeom>
              <a:avLst/>
              <a:gdLst>
                <a:gd name="connsiteX0" fmla="*/ 2717597 w 4524451"/>
                <a:gd name="connsiteY0" fmla="*/ 102413 h 581559"/>
                <a:gd name="connsiteX1" fmla="*/ 2212848 w 4524451"/>
                <a:gd name="connsiteY1" fmla="*/ 135331 h 581559"/>
                <a:gd name="connsiteX2" fmla="*/ 1858061 w 4524451"/>
                <a:gd name="connsiteY2" fmla="*/ 160935 h 581559"/>
                <a:gd name="connsiteX3" fmla="*/ 1466697 w 4524451"/>
                <a:gd name="connsiteY3" fmla="*/ 197511 h 581559"/>
                <a:gd name="connsiteX4" fmla="*/ 1196035 w 4524451"/>
                <a:gd name="connsiteY4" fmla="*/ 223114 h 581559"/>
                <a:gd name="connsiteX5" fmla="*/ 662025 w 4524451"/>
                <a:gd name="connsiteY5" fmla="*/ 277978 h 581559"/>
                <a:gd name="connsiteX6" fmla="*/ 555955 w 4524451"/>
                <a:gd name="connsiteY6" fmla="*/ 288951 h 581559"/>
                <a:gd name="connsiteX7" fmla="*/ 486461 w 4524451"/>
                <a:gd name="connsiteY7" fmla="*/ 292608 h 581559"/>
                <a:gd name="connsiteX8" fmla="*/ 442569 w 4524451"/>
                <a:gd name="connsiteY8" fmla="*/ 292608 h 581559"/>
                <a:gd name="connsiteX9" fmla="*/ 391363 w 4524451"/>
                <a:gd name="connsiteY9" fmla="*/ 288951 h 581559"/>
                <a:gd name="connsiteX10" fmla="*/ 336499 w 4524451"/>
                <a:gd name="connsiteY10" fmla="*/ 277978 h 581559"/>
                <a:gd name="connsiteX11" fmla="*/ 277977 w 4524451"/>
                <a:gd name="connsiteY11" fmla="*/ 263347 h 581559"/>
                <a:gd name="connsiteX12" fmla="*/ 223113 w 4524451"/>
                <a:gd name="connsiteY12" fmla="*/ 245059 h 581559"/>
                <a:gd name="connsiteX13" fmla="*/ 175565 w 4524451"/>
                <a:gd name="connsiteY13" fmla="*/ 223114 h 581559"/>
                <a:gd name="connsiteX14" fmla="*/ 128016 w 4524451"/>
                <a:gd name="connsiteY14" fmla="*/ 193853 h 581559"/>
                <a:gd name="connsiteX15" fmla="*/ 87782 w 4524451"/>
                <a:gd name="connsiteY15" fmla="*/ 164592 h 581559"/>
                <a:gd name="connsiteX16" fmla="*/ 47549 w 4524451"/>
                <a:gd name="connsiteY16" fmla="*/ 142647 h 581559"/>
                <a:gd name="connsiteX17" fmla="*/ 21945 w 4524451"/>
                <a:gd name="connsiteY17" fmla="*/ 135331 h 581559"/>
                <a:gd name="connsiteX18" fmla="*/ 7315 w 4524451"/>
                <a:gd name="connsiteY18" fmla="*/ 138989 h 581559"/>
                <a:gd name="connsiteX19" fmla="*/ 0 w 4524451"/>
                <a:gd name="connsiteY19" fmla="*/ 149962 h 581559"/>
                <a:gd name="connsiteX20" fmla="*/ 0 w 4524451"/>
                <a:gd name="connsiteY20" fmla="*/ 164592 h 581559"/>
                <a:gd name="connsiteX21" fmla="*/ 7315 w 4524451"/>
                <a:gd name="connsiteY21" fmla="*/ 193853 h 581559"/>
                <a:gd name="connsiteX22" fmla="*/ 32918 w 4524451"/>
                <a:gd name="connsiteY22" fmla="*/ 241402 h 581559"/>
                <a:gd name="connsiteX23" fmla="*/ 80467 w 4524451"/>
                <a:gd name="connsiteY23" fmla="*/ 318211 h 581559"/>
                <a:gd name="connsiteX24" fmla="*/ 179222 w 4524451"/>
                <a:gd name="connsiteY24" fmla="*/ 427939 h 581559"/>
                <a:gd name="connsiteX25" fmla="*/ 234086 w 4524451"/>
                <a:gd name="connsiteY25" fmla="*/ 482803 h 581559"/>
                <a:gd name="connsiteX26" fmla="*/ 292608 w 4524451"/>
                <a:gd name="connsiteY26" fmla="*/ 534010 h 581559"/>
                <a:gd name="connsiteX27" fmla="*/ 325526 w 4524451"/>
                <a:gd name="connsiteY27" fmla="*/ 559613 h 581559"/>
                <a:gd name="connsiteX28" fmla="*/ 358445 w 4524451"/>
                <a:gd name="connsiteY28" fmla="*/ 574243 h 581559"/>
                <a:gd name="connsiteX29" fmla="*/ 395021 w 4524451"/>
                <a:gd name="connsiteY29" fmla="*/ 581559 h 581559"/>
                <a:gd name="connsiteX30" fmla="*/ 435254 w 4524451"/>
                <a:gd name="connsiteY30" fmla="*/ 577901 h 581559"/>
                <a:gd name="connsiteX31" fmla="*/ 486461 w 4524451"/>
                <a:gd name="connsiteY31" fmla="*/ 563271 h 581559"/>
                <a:gd name="connsiteX32" fmla="*/ 559613 w 4524451"/>
                <a:gd name="connsiteY32" fmla="*/ 537667 h 581559"/>
                <a:gd name="connsiteX33" fmla="*/ 632765 w 4524451"/>
                <a:gd name="connsiteY33" fmla="*/ 512064 h 581559"/>
                <a:gd name="connsiteX34" fmla="*/ 731520 w 4524451"/>
                <a:gd name="connsiteY34" fmla="*/ 490119 h 581559"/>
                <a:gd name="connsiteX35" fmla="*/ 841248 w 4524451"/>
                <a:gd name="connsiteY35" fmla="*/ 468173 h 581559"/>
                <a:gd name="connsiteX36" fmla="*/ 954633 w 4524451"/>
                <a:gd name="connsiteY36" fmla="*/ 449885 h 581559"/>
                <a:gd name="connsiteX37" fmla="*/ 1177747 w 4524451"/>
                <a:gd name="connsiteY37" fmla="*/ 420624 h 581559"/>
                <a:gd name="connsiteX38" fmla="*/ 1397203 w 4524451"/>
                <a:gd name="connsiteY38" fmla="*/ 391363 h 581559"/>
                <a:gd name="connsiteX39" fmla="*/ 1660550 w 4524451"/>
                <a:gd name="connsiteY39" fmla="*/ 365760 h 581559"/>
                <a:gd name="connsiteX40" fmla="*/ 1872691 w 4524451"/>
                <a:gd name="connsiteY40" fmla="*/ 343815 h 581559"/>
                <a:gd name="connsiteX41" fmla="*/ 2099462 w 4524451"/>
                <a:gd name="connsiteY41" fmla="*/ 325527 h 581559"/>
                <a:gd name="connsiteX42" fmla="*/ 2344521 w 4524451"/>
                <a:gd name="connsiteY42" fmla="*/ 307239 h 581559"/>
                <a:gd name="connsiteX43" fmla="*/ 2670048 w 4524451"/>
                <a:gd name="connsiteY43" fmla="*/ 285293 h 581559"/>
                <a:gd name="connsiteX44" fmla="*/ 2904134 w 4524451"/>
                <a:gd name="connsiteY44" fmla="*/ 270663 h 581559"/>
                <a:gd name="connsiteX45" fmla="*/ 2958998 w 4524451"/>
                <a:gd name="connsiteY45" fmla="*/ 267005 h 581559"/>
                <a:gd name="connsiteX46" fmla="*/ 3156509 w 4524451"/>
                <a:gd name="connsiteY46" fmla="*/ 245059 h 581559"/>
                <a:gd name="connsiteX47" fmla="*/ 3361334 w 4524451"/>
                <a:gd name="connsiteY47" fmla="*/ 237744 h 581559"/>
                <a:gd name="connsiteX48" fmla="*/ 3540557 w 4524451"/>
                <a:gd name="connsiteY48" fmla="*/ 234087 h 581559"/>
                <a:gd name="connsiteX49" fmla="*/ 3664915 w 4524451"/>
                <a:gd name="connsiteY49" fmla="*/ 234087 h 581559"/>
                <a:gd name="connsiteX50" fmla="*/ 3917289 w 4524451"/>
                <a:gd name="connsiteY50" fmla="*/ 241402 h 581559"/>
                <a:gd name="connsiteX51" fmla="*/ 4136745 w 4524451"/>
                <a:gd name="connsiteY51" fmla="*/ 248717 h 581559"/>
                <a:gd name="connsiteX52" fmla="*/ 4231843 w 4524451"/>
                <a:gd name="connsiteY52" fmla="*/ 256032 h 581559"/>
                <a:gd name="connsiteX53" fmla="*/ 4312310 w 4524451"/>
                <a:gd name="connsiteY53" fmla="*/ 267005 h 581559"/>
                <a:gd name="connsiteX54" fmla="*/ 4381805 w 4524451"/>
                <a:gd name="connsiteY54" fmla="*/ 274320 h 581559"/>
                <a:gd name="connsiteX55" fmla="*/ 4440326 w 4524451"/>
                <a:gd name="connsiteY55" fmla="*/ 274320 h 581559"/>
                <a:gd name="connsiteX56" fmla="*/ 4476902 w 4524451"/>
                <a:gd name="connsiteY56" fmla="*/ 267005 h 581559"/>
                <a:gd name="connsiteX57" fmla="*/ 4498848 w 4524451"/>
                <a:gd name="connsiteY57" fmla="*/ 259690 h 581559"/>
                <a:gd name="connsiteX58" fmla="*/ 4513478 w 4524451"/>
                <a:gd name="connsiteY58" fmla="*/ 248717 h 581559"/>
                <a:gd name="connsiteX59" fmla="*/ 4520793 w 4524451"/>
                <a:gd name="connsiteY59" fmla="*/ 241402 h 581559"/>
                <a:gd name="connsiteX60" fmla="*/ 4524451 w 4524451"/>
                <a:gd name="connsiteY60" fmla="*/ 223114 h 581559"/>
                <a:gd name="connsiteX61" fmla="*/ 4520793 w 4524451"/>
                <a:gd name="connsiteY61" fmla="*/ 208483 h 581559"/>
                <a:gd name="connsiteX62" fmla="*/ 4506163 w 4524451"/>
                <a:gd name="connsiteY62" fmla="*/ 175565 h 581559"/>
                <a:gd name="connsiteX63" fmla="*/ 4476902 w 4524451"/>
                <a:gd name="connsiteY63" fmla="*/ 135331 h 581559"/>
                <a:gd name="connsiteX64" fmla="*/ 4458614 w 4524451"/>
                <a:gd name="connsiteY64" fmla="*/ 117043 h 581559"/>
                <a:gd name="connsiteX65" fmla="*/ 4433011 w 4524451"/>
                <a:gd name="connsiteY65" fmla="*/ 98755 h 581559"/>
                <a:gd name="connsiteX66" fmla="*/ 4400093 w 4524451"/>
                <a:gd name="connsiteY66" fmla="*/ 80467 h 581559"/>
                <a:gd name="connsiteX67" fmla="*/ 4359859 w 4524451"/>
                <a:gd name="connsiteY67" fmla="*/ 58522 h 581559"/>
                <a:gd name="connsiteX68" fmla="*/ 4304995 w 4524451"/>
                <a:gd name="connsiteY68" fmla="*/ 36576 h 581559"/>
                <a:gd name="connsiteX69" fmla="*/ 4239158 w 4524451"/>
                <a:gd name="connsiteY69" fmla="*/ 18288 h 581559"/>
                <a:gd name="connsiteX70" fmla="*/ 4180637 w 4524451"/>
                <a:gd name="connsiteY70" fmla="*/ 3658 h 581559"/>
                <a:gd name="connsiteX71" fmla="*/ 4140403 w 4524451"/>
                <a:gd name="connsiteY71" fmla="*/ 0 h 581559"/>
                <a:gd name="connsiteX72" fmla="*/ 4103827 w 4524451"/>
                <a:gd name="connsiteY72" fmla="*/ 3658 h 581559"/>
                <a:gd name="connsiteX73" fmla="*/ 4052621 w 4524451"/>
                <a:gd name="connsiteY73" fmla="*/ 10973 h 581559"/>
                <a:gd name="connsiteX74" fmla="*/ 3975811 w 4524451"/>
                <a:gd name="connsiteY74" fmla="*/ 21946 h 581559"/>
                <a:gd name="connsiteX75" fmla="*/ 3873398 w 4524451"/>
                <a:gd name="connsiteY75" fmla="*/ 25603 h 581559"/>
                <a:gd name="connsiteX76" fmla="*/ 3642969 w 4524451"/>
                <a:gd name="connsiteY76" fmla="*/ 40234 h 581559"/>
                <a:gd name="connsiteX77" fmla="*/ 3346704 w 4524451"/>
                <a:gd name="connsiteY77" fmla="*/ 54864 h 581559"/>
                <a:gd name="connsiteX78" fmla="*/ 3174797 w 4524451"/>
                <a:gd name="connsiteY78" fmla="*/ 69495 h 581559"/>
                <a:gd name="connsiteX79" fmla="*/ 2944368 w 4524451"/>
                <a:gd name="connsiteY79" fmla="*/ 91440 h 581559"/>
                <a:gd name="connsiteX80" fmla="*/ 2717597 w 4524451"/>
                <a:gd name="connsiteY80" fmla="*/ 102413 h 58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4524451" h="581559">
                  <a:moveTo>
                    <a:pt x="2717597" y="102413"/>
                  </a:moveTo>
                  <a:lnTo>
                    <a:pt x="2212848" y="135331"/>
                  </a:lnTo>
                  <a:lnTo>
                    <a:pt x="1858061" y="160935"/>
                  </a:lnTo>
                  <a:lnTo>
                    <a:pt x="1466697" y="197511"/>
                  </a:lnTo>
                  <a:lnTo>
                    <a:pt x="1196035" y="223114"/>
                  </a:lnTo>
                  <a:lnTo>
                    <a:pt x="662025" y="277978"/>
                  </a:lnTo>
                  <a:lnTo>
                    <a:pt x="555955" y="288951"/>
                  </a:lnTo>
                  <a:lnTo>
                    <a:pt x="486461" y="292608"/>
                  </a:lnTo>
                  <a:lnTo>
                    <a:pt x="442569" y="292608"/>
                  </a:lnTo>
                  <a:lnTo>
                    <a:pt x="391363" y="288951"/>
                  </a:lnTo>
                  <a:lnTo>
                    <a:pt x="336499" y="277978"/>
                  </a:lnTo>
                  <a:lnTo>
                    <a:pt x="277977" y="263347"/>
                  </a:lnTo>
                  <a:lnTo>
                    <a:pt x="223113" y="245059"/>
                  </a:lnTo>
                  <a:lnTo>
                    <a:pt x="175565" y="223114"/>
                  </a:lnTo>
                  <a:lnTo>
                    <a:pt x="128016" y="193853"/>
                  </a:lnTo>
                  <a:lnTo>
                    <a:pt x="87782" y="164592"/>
                  </a:lnTo>
                  <a:lnTo>
                    <a:pt x="47549" y="142647"/>
                  </a:lnTo>
                  <a:lnTo>
                    <a:pt x="21945" y="135331"/>
                  </a:lnTo>
                  <a:lnTo>
                    <a:pt x="7315" y="138989"/>
                  </a:lnTo>
                  <a:lnTo>
                    <a:pt x="0" y="149962"/>
                  </a:lnTo>
                  <a:lnTo>
                    <a:pt x="0" y="164592"/>
                  </a:lnTo>
                  <a:lnTo>
                    <a:pt x="7315" y="193853"/>
                  </a:lnTo>
                  <a:lnTo>
                    <a:pt x="32918" y="241402"/>
                  </a:lnTo>
                  <a:lnTo>
                    <a:pt x="80467" y="318211"/>
                  </a:lnTo>
                  <a:lnTo>
                    <a:pt x="179222" y="427939"/>
                  </a:lnTo>
                  <a:lnTo>
                    <a:pt x="234086" y="482803"/>
                  </a:lnTo>
                  <a:lnTo>
                    <a:pt x="292608" y="534010"/>
                  </a:lnTo>
                  <a:lnTo>
                    <a:pt x="325526" y="559613"/>
                  </a:lnTo>
                  <a:lnTo>
                    <a:pt x="358445" y="574243"/>
                  </a:lnTo>
                  <a:lnTo>
                    <a:pt x="395021" y="581559"/>
                  </a:lnTo>
                  <a:lnTo>
                    <a:pt x="435254" y="577901"/>
                  </a:lnTo>
                  <a:lnTo>
                    <a:pt x="486461" y="563271"/>
                  </a:lnTo>
                  <a:lnTo>
                    <a:pt x="559613" y="537667"/>
                  </a:lnTo>
                  <a:lnTo>
                    <a:pt x="632765" y="512064"/>
                  </a:lnTo>
                  <a:lnTo>
                    <a:pt x="731520" y="490119"/>
                  </a:lnTo>
                  <a:lnTo>
                    <a:pt x="841248" y="468173"/>
                  </a:lnTo>
                  <a:lnTo>
                    <a:pt x="954633" y="449885"/>
                  </a:lnTo>
                  <a:lnTo>
                    <a:pt x="1177747" y="420624"/>
                  </a:lnTo>
                  <a:lnTo>
                    <a:pt x="1397203" y="391363"/>
                  </a:lnTo>
                  <a:lnTo>
                    <a:pt x="1660550" y="365760"/>
                  </a:lnTo>
                  <a:lnTo>
                    <a:pt x="1872691" y="343815"/>
                  </a:lnTo>
                  <a:lnTo>
                    <a:pt x="2099462" y="325527"/>
                  </a:lnTo>
                  <a:lnTo>
                    <a:pt x="2344521" y="307239"/>
                  </a:lnTo>
                  <a:lnTo>
                    <a:pt x="2670048" y="285293"/>
                  </a:lnTo>
                  <a:lnTo>
                    <a:pt x="2904134" y="270663"/>
                  </a:lnTo>
                  <a:lnTo>
                    <a:pt x="2958998" y="267005"/>
                  </a:lnTo>
                  <a:lnTo>
                    <a:pt x="3156509" y="245059"/>
                  </a:lnTo>
                  <a:lnTo>
                    <a:pt x="3361334" y="237744"/>
                  </a:lnTo>
                  <a:lnTo>
                    <a:pt x="3540557" y="234087"/>
                  </a:lnTo>
                  <a:lnTo>
                    <a:pt x="3664915" y="234087"/>
                  </a:lnTo>
                  <a:lnTo>
                    <a:pt x="3917289" y="241402"/>
                  </a:lnTo>
                  <a:lnTo>
                    <a:pt x="4136745" y="248717"/>
                  </a:lnTo>
                  <a:lnTo>
                    <a:pt x="4231843" y="256032"/>
                  </a:lnTo>
                  <a:lnTo>
                    <a:pt x="4312310" y="267005"/>
                  </a:lnTo>
                  <a:lnTo>
                    <a:pt x="4381805" y="274320"/>
                  </a:lnTo>
                  <a:lnTo>
                    <a:pt x="4440326" y="274320"/>
                  </a:lnTo>
                  <a:lnTo>
                    <a:pt x="4476902" y="267005"/>
                  </a:lnTo>
                  <a:lnTo>
                    <a:pt x="4498848" y="259690"/>
                  </a:lnTo>
                  <a:lnTo>
                    <a:pt x="4513478" y="248717"/>
                  </a:lnTo>
                  <a:lnTo>
                    <a:pt x="4520793" y="241402"/>
                  </a:lnTo>
                  <a:lnTo>
                    <a:pt x="4524451" y="223114"/>
                  </a:lnTo>
                  <a:lnTo>
                    <a:pt x="4520793" y="208483"/>
                  </a:lnTo>
                  <a:lnTo>
                    <a:pt x="4506163" y="175565"/>
                  </a:lnTo>
                  <a:lnTo>
                    <a:pt x="4476902" y="135331"/>
                  </a:lnTo>
                  <a:lnTo>
                    <a:pt x="4458614" y="117043"/>
                  </a:lnTo>
                  <a:lnTo>
                    <a:pt x="4433011" y="98755"/>
                  </a:lnTo>
                  <a:lnTo>
                    <a:pt x="4400093" y="80467"/>
                  </a:lnTo>
                  <a:lnTo>
                    <a:pt x="4359859" y="58522"/>
                  </a:lnTo>
                  <a:lnTo>
                    <a:pt x="4304995" y="36576"/>
                  </a:lnTo>
                  <a:lnTo>
                    <a:pt x="4239158" y="18288"/>
                  </a:lnTo>
                  <a:lnTo>
                    <a:pt x="4180637" y="3658"/>
                  </a:lnTo>
                  <a:lnTo>
                    <a:pt x="4140403" y="0"/>
                  </a:lnTo>
                  <a:lnTo>
                    <a:pt x="4103827" y="3658"/>
                  </a:lnTo>
                  <a:lnTo>
                    <a:pt x="4052621" y="10973"/>
                  </a:lnTo>
                  <a:lnTo>
                    <a:pt x="3975811" y="21946"/>
                  </a:lnTo>
                  <a:lnTo>
                    <a:pt x="3873398" y="25603"/>
                  </a:lnTo>
                  <a:lnTo>
                    <a:pt x="3642969" y="40234"/>
                  </a:lnTo>
                  <a:lnTo>
                    <a:pt x="3346704" y="54864"/>
                  </a:lnTo>
                  <a:lnTo>
                    <a:pt x="3174797" y="69495"/>
                  </a:lnTo>
                  <a:lnTo>
                    <a:pt x="2944368" y="91440"/>
                  </a:lnTo>
                  <a:lnTo>
                    <a:pt x="2717597" y="102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38">
              <a:extLst>
                <a:ext uri="{FF2B5EF4-FFF2-40B4-BE49-F238E27FC236}">
                  <a16:creationId xmlns:a16="http://schemas.microsoft.com/office/drawing/2014/main" id="{98973E5A-10E4-4A1B-BCD6-D9FAAB942D74}"/>
                </a:ext>
              </a:extLst>
            </p:cNvPr>
            <p:cNvSpPr/>
            <p:nvPr/>
          </p:nvSpPr>
          <p:spPr>
            <a:xfrm>
              <a:off x="5457825" y="4165600"/>
              <a:ext cx="450850" cy="1997075"/>
            </a:xfrm>
            <a:custGeom>
              <a:avLst/>
              <a:gdLst>
                <a:gd name="connsiteX0" fmla="*/ 158567 w 451915"/>
                <a:gd name="connsiteY0" fmla="*/ 951399 h 1997937"/>
                <a:gd name="connsiteX1" fmla="*/ 158567 w 451915"/>
                <a:gd name="connsiteY1" fmla="*/ 676550 h 1997937"/>
                <a:gd name="connsiteX2" fmla="*/ 158567 w 451915"/>
                <a:gd name="connsiteY2" fmla="*/ 528555 h 1997937"/>
                <a:gd name="connsiteX3" fmla="*/ 158567 w 451915"/>
                <a:gd name="connsiteY3" fmla="*/ 309204 h 1997937"/>
                <a:gd name="connsiteX4" fmla="*/ 155924 w 451915"/>
                <a:gd name="connsiteY4" fmla="*/ 256349 h 1997937"/>
                <a:gd name="connsiteX5" fmla="*/ 153281 w 451915"/>
                <a:gd name="connsiteY5" fmla="*/ 224636 h 1997937"/>
                <a:gd name="connsiteX6" fmla="*/ 147996 w 451915"/>
                <a:gd name="connsiteY6" fmla="*/ 200851 h 1997937"/>
                <a:gd name="connsiteX7" fmla="*/ 140068 w 451915"/>
                <a:gd name="connsiteY7" fmla="*/ 177066 h 1997937"/>
                <a:gd name="connsiteX8" fmla="*/ 129496 w 451915"/>
                <a:gd name="connsiteY8" fmla="*/ 155923 h 1997937"/>
                <a:gd name="connsiteX9" fmla="*/ 113640 w 451915"/>
                <a:gd name="connsiteY9" fmla="*/ 134781 h 1997937"/>
                <a:gd name="connsiteX10" fmla="*/ 89855 w 451915"/>
                <a:gd name="connsiteY10" fmla="*/ 113639 h 1997937"/>
                <a:gd name="connsiteX11" fmla="*/ 58142 w 451915"/>
                <a:gd name="connsiteY11" fmla="*/ 95140 h 1997937"/>
                <a:gd name="connsiteX12" fmla="*/ 36999 w 451915"/>
                <a:gd name="connsiteY12" fmla="*/ 81926 h 1997937"/>
                <a:gd name="connsiteX13" fmla="*/ 15857 w 451915"/>
                <a:gd name="connsiteY13" fmla="*/ 63426 h 1997937"/>
                <a:gd name="connsiteX14" fmla="*/ 5286 w 451915"/>
                <a:gd name="connsiteY14" fmla="*/ 47570 h 1997937"/>
                <a:gd name="connsiteX15" fmla="*/ 0 w 451915"/>
                <a:gd name="connsiteY15" fmla="*/ 34356 h 1997937"/>
                <a:gd name="connsiteX16" fmla="*/ 0 w 451915"/>
                <a:gd name="connsiteY16" fmla="*/ 21142 h 1997937"/>
                <a:gd name="connsiteX17" fmla="*/ 2643 w 451915"/>
                <a:gd name="connsiteY17" fmla="*/ 10571 h 1997937"/>
                <a:gd name="connsiteX18" fmla="*/ 23785 w 451915"/>
                <a:gd name="connsiteY18" fmla="*/ 2642 h 1997937"/>
                <a:gd name="connsiteX19" fmla="*/ 55499 w 451915"/>
                <a:gd name="connsiteY19" fmla="*/ 0 h 1997937"/>
                <a:gd name="connsiteX20" fmla="*/ 124211 w 451915"/>
                <a:gd name="connsiteY20" fmla="*/ 7928 h 1997937"/>
                <a:gd name="connsiteX21" fmla="*/ 216708 w 451915"/>
                <a:gd name="connsiteY21" fmla="*/ 26427 h 1997937"/>
                <a:gd name="connsiteX22" fmla="*/ 303920 w 451915"/>
                <a:gd name="connsiteY22" fmla="*/ 52855 h 1997937"/>
                <a:gd name="connsiteX23" fmla="*/ 364703 w 451915"/>
                <a:gd name="connsiteY23" fmla="*/ 81926 h 1997937"/>
                <a:gd name="connsiteX24" fmla="*/ 406988 w 451915"/>
                <a:gd name="connsiteY24" fmla="*/ 108353 h 1997937"/>
                <a:gd name="connsiteX25" fmla="*/ 422844 w 451915"/>
                <a:gd name="connsiteY25" fmla="*/ 121567 h 1997937"/>
                <a:gd name="connsiteX26" fmla="*/ 441344 w 451915"/>
                <a:gd name="connsiteY26" fmla="*/ 142710 h 1997937"/>
                <a:gd name="connsiteX27" fmla="*/ 449272 w 451915"/>
                <a:gd name="connsiteY27" fmla="*/ 161209 h 1997937"/>
                <a:gd name="connsiteX28" fmla="*/ 451915 w 451915"/>
                <a:gd name="connsiteY28" fmla="*/ 174423 h 1997937"/>
                <a:gd name="connsiteX29" fmla="*/ 451915 w 451915"/>
                <a:gd name="connsiteY29" fmla="*/ 190279 h 1997937"/>
                <a:gd name="connsiteX30" fmla="*/ 443987 w 451915"/>
                <a:gd name="connsiteY30" fmla="*/ 224636 h 1997937"/>
                <a:gd name="connsiteX31" fmla="*/ 433416 w 451915"/>
                <a:gd name="connsiteY31" fmla="*/ 269563 h 1997937"/>
                <a:gd name="connsiteX32" fmla="*/ 425487 w 451915"/>
                <a:gd name="connsiteY32" fmla="*/ 348846 h 1997937"/>
                <a:gd name="connsiteX33" fmla="*/ 404345 w 451915"/>
                <a:gd name="connsiteY33" fmla="*/ 502127 h 1997937"/>
                <a:gd name="connsiteX34" fmla="*/ 404345 w 451915"/>
                <a:gd name="connsiteY34" fmla="*/ 766404 h 1997937"/>
                <a:gd name="connsiteX35" fmla="*/ 409631 w 451915"/>
                <a:gd name="connsiteY35" fmla="*/ 1067681 h 1997937"/>
                <a:gd name="connsiteX36" fmla="*/ 414916 w 451915"/>
                <a:gd name="connsiteY36" fmla="*/ 1194534 h 1997937"/>
                <a:gd name="connsiteX37" fmla="*/ 420202 w 451915"/>
                <a:gd name="connsiteY37" fmla="*/ 1292316 h 1997937"/>
                <a:gd name="connsiteX38" fmla="*/ 425487 w 451915"/>
                <a:gd name="connsiteY38" fmla="*/ 1337244 h 1997937"/>
                <a:gd name="connsiteX39" fmla="*/ 422844 w 451915"/>
                <a:gd name="connsiteY39" fmla="*/ 1403313 h 1997937"/>
                <a:gd name="connsiteX40" fmla="*/ 401702 w 451915"/>
                <a:gd name="connsiteY40" fmla="*/ 1538095 h 1997937"/>
                <a:gd name="connsiteX41" fmla="*/ 372632 w 451915"/>
                <a:gd name="connsiteY41" fmla="*/ 1659662 h 1997937"/>
                <a:gd name="connsiteX42" fmla="*/ 332990 w 451915"/>
                <a:gd name="connsiteY42" fmla="*/ 1775944 h 1997937"/>
                <a:gd name="connsiteX43" fmla="*/ 301277 w 451915"/>
                <a:gd name="connsiteY43" fmla="*/ 1855227 h 1997937"/>
                <a:gd name="connsiteX44" fmla="*/ 269563 w 451915"/>
                <a:gd name="connsiteY44" fmla="*/ 1926582 h 1997937"/>
                <a:gd name="connsiteX45" fmla="*/ 248421 w 451915"/>
                <a:gd name="connsiteY45" fmla="*/ 1963581 h 1997937"/>
                <a:gd name="connsiteX46" fmla="*/ 227279 w 451915"/>
                <a:gd name="connsiteY46" fmla="*/ 1987366 h 1997937"/>
                <a:gd name="connsiteX47" fmla="*/ 208780 w 451915"/>
                <a:gd name="connsiteY47" fmla="*/ 1997937 h 1997937"/>
                <a:gd name="connsiteX48" fmla="*/ 198209 w 451915"/>
                <a:gd name="connsiteY48" fmla="*/ 1997937 h 1997937"/>
                <a:gd name="connsiteX49" fmla="*/ 182352 w 451915"/>
                <a:gd name="connsiteY49" fmla="*/ 1984723 h 1997937"/>
                <a:gd name="connsiteX50" fmla="*/ 166495 w 451915"/>
                <a:gd name="connsiteY50" fmla="*/ 1955653 h 1997937"/>
                <a:gd name="connsiteX51" fmla="*/ 153281 w 451915"/>
                <a:gd name="connsiteY51" fmla="*/ 1469382 h 1997937"/>
                <a:gd name="connsiteX52" fmla="*/ 158567 w 451915"/>
                <a:gd name="connsiteY52" fmla="*/ 1403313 h 1997937"/>
                <a:gd name="connsiteX53" fmla="*/ 158567 w 451915"/>
                <a:gd name="connsiteY53" fmla="*/ 1268532 h 1997937"/>
                <a:gd name="connsiteX54" fmla="*/ 158567 w 451915"/>
                <a:gd name="connsiteY54" fmla="*/ 951399 h 1997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51915" h="1997937">
                  <a:moveTo>
                    <a:pt x="158567" y="951399"/>
                  </a:moveTo>
                  <a:lnTo>
                    <a:pt x="158567" y="676550"/>
                  </a:lnTo>
                  <a:lnTo>
                    <a:pt x="158567" y="528555"/>
                  </a:lnTo>
                  <a:lnTo>
                    <a:pt x="158567" y="309204"/>
                  </a:lnTo>
                  <a:lnTo>
                    <a:pt x="155924" y="256349"/>
                  </a:lnTo>
                  <a:lnTo>
                    <a:pt x="153281" y="224636"/>
                  </a:lnTo>
                  <a:lnTo>
                    <a:pt x="147996" y="200851"/>
                  </a:lnTo>
                  <a:lnTo>
                    <a:pt x="140068" y="177066"/>
                  </a:lnTo>
                  <a:lnTo>
                    <a:pt x="129496" y="155923"/>
                  </a:lnTo>
                  <a:lnTo>
                    <a:pt x="113640" y="134781"/>
                  </a:lnTo>
                  <a:lnTo>
                    <a:pt x="89855" y="113639"/>
                  </a:lnTo>
                  <a:lnTo>
                    <a:pt x="58142" y="95140"/>
                  </a:lnTo>
                  <a:lnTo>
                    <a:pt x="36999" y="81926"/>
                  </a:lnTo>
                  <a:lnTo>
                    <a:pt x="15857" y="63426"/>
                  </a:lnTo>
                  <a:lnTo>
                    <a:pt x="5286" y="47570"/>
                  </a:lnTo>
                  <a:lnTo>
                    <a:pt x="0" y="34356"/>
                  </a:lnTo>
                  <a:lnTo>
                    <a:pt x="0" y="21142"/>
                  </a:lnTo>
                  <a:lnTo>
                    <a:pt x="2643" y="10571"/>
                  </a:lnTo>
                  <a:lnTo>
                    <a:pt x="23785" y="2642"/>
                  </a:lnTo>
                  <a:lnTo>
                    <a:pt x="55499" y="0"/>
                  </a:lnTo>
                  <a:lnTo>
                    <a:pt x="124211" y="7928"/>
                  </a:lnTo>
                  <a:lnTo>
                    <a:pt x="216708" y="26427"/>
                  </a:lnTo>
                  <a:lnTo>
                    <a:pt x="303920" y="52855"/>
                  </a:lnTo>
                  <a:lnTo>
                    <a:pt x="364703" y="81926"/>
                  </a:lnTo>
                  <a:lnTo>
                    <a:pt x="406988" y="108353"/>
                  </a:lnTo>
                  <a:lnTo>
                    <a:pt x="422844" y="121567"/>
                  </a:lnTo>
                  <a:lnTo>
                    <a:pt x="441344" y="142710"/>
                  </a:lnTo>
                  <a:lnTo>
                    <a:pt x="449272" y="161209"/>
                  </a:lnTo>
                  <a:lnTo>
                    <a:pt x="451915" y="174423"/>
                  </a:lnTo>
                  <a:lnTo>
                    <a:pt x="451915" y="190279"/>
                  </a:lnTo>
                  <a:lnTo>
                    <a:pt x="443987" y="224636"/>
                  </a:lnTo>
                  <a:lnTo>
                    <a:pt x="433416" y="269563"/>
                  </a:lnTo>
                  <a:lnTo>
                    <a:pt x="425487" y="348846"/>
                  </a:lnTo>
                  <a:lnTo>
                    <a:pt x="404345" y="502127"/>
                  </a:lnTo>
                  <a:lnTo>
                    <a:pt x="404345" y="766404"/>
                  </a:lnTo>
                  <a:lnTo>
                    <a:pt x="409631" y="1067681"/>
                  </a:lnTo>
                  <a:lnTo>
                    <a:pt x="414916" y="1194534"/>
                  </a:lnTo>
                  <a:lnTo>
                    <a:pt x="420202" y="1292316"/>
                  </a:lnTo>
                  <a:lnTo>
                    <a:pt x="425487" y="1337244"/>
                  </a:lnTo>
                  <a:lnTo>
                    <a:pt x="422844" y="1403313"/>
                  </a:lnTo>
                  <a:lnTo>
                    <a:pt x="401702" y="1538095"/>
                  </a:lnTo>
                  <a:lnTo>
                    <a:pt x="372632" y="1659662"/>
                  </a:lnTo>
                  <a:lnTo>
                    <a:pt x="332990" y="1775944"/>
                  </a:lnTo>
                  <a:lnTo>
                    <a:pt x="301277" y="1855227"/>
                  </a:lnTo>
                  <a:lnTo>
                    <a:pt x="269563" y="1926582"/>
                  </a:lnTo>
                  <a:lnTo>
                    <a:pt x="248421" y="1963581"/>
                  </a:lnTo>
                  <a:lnTo>
                    <a:pt x="227279" y="1987366"/>
                  </a:lnTo>
                  <a:lnTo>
                    <a:pt x="208780" y="1997937"/>
                  </a:lnTo>
                  <a:lnTo>
                    <a:pt x="198209" y="1997937"/>
                  </a:lnTo>
                  <a:lnTo>
                    <a:pt x="182352" y="1984723"/>
                  </a:lnTo>
                  <a:lnTo>
                    <a:pt x="166495" y="1955653"/>
                  </a:lnTo>
                  <a:lnTo>
                    <a:pt x="153281" y="1469382"/>
                  </a:lnTo>
                  <a:lnTo>
                    <a:pt x="158567" y="1403313"/>
                  </a:lnTo>
                  <a:lnTo>
                    <a:pt x="158567" y="1268532"/>
                  </a:lnTo>
                  <a:lnTo>
                    <a:pt x="158567" y="95139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E4EFE65D-AA44-46C9-B132-498BA1ED4BAA}"/>
                </a:ext>
              </a:extLst>
            </p:cNvPr>
            <p:cNvSpPr/>
            <p:nvPr/>
          </p:nvSpPr>
          <p:spPr>
            <a:xfrm>
              <a:off x="4992688" y="5459413"/>
              <a:ext cx="673100" cy="701675"/>
            </a:xfrm>
            <a:custGeom>
              <a:avLst/>
              <a:gdLst>
                <a:gd name="connsiteX0" fmla="*/ 223838 w 671513"/>
                <a:gd name="connsiteY0" fmla="*/ 226219 h 700088"/>
                <a:gd name="connsiteX1" fmla="*/ 402432 w 671513"/>
                <a:gd name="connsiteY1" fmla="*/ 254794 h 700088"/>
                <a:gd name="connsiteX2" fmla="*/ 509588 w 671513"/>
                <a:gd name="connsiteY2" fmla="*/ 269082 h 700088"/>
                <a:gd name="connsiteX3" fmla="*/ 523875 w 671513"/>
                <a:gd name="connsiteY3" fmla="*/ 269082 h 700088"/>
                <a:gd name="connsiteX4" fmla="*/ 547688 w 671513"/>
                <a:gd name="connsiteY4" fmla="*/ 264319 h 700088"/>
                <a:gd name="connsiteX5" fmla="*/ 566738 w 671513"/>
                <a:gd name="connsiteY5" fmla="*/ 254794 h 700088"/>
                <a:gd name="connsiteX6" fmla="*/ 585788 w 671513"/>
                <a:gd name="connsiteY6" fmla="*/ 238125 h 700088"/>
                <a:gd name="connsiteX7" fmla="*/ 600075 w 671513"/>
                <a:gd name="connsiteY7" fmla="*/ 216694 h 700088"/>
                <a:gd name="connsiteX8" fmla="*/ 611982 w 671513"/>
                <a:gd name="connsiteY8" fmla="*/ 190500 h 700088"/>
                <a:gd name="connsiteX9" fmla="*/ 616744 w 671513"/>
                <a:gd name="connsiteY9" fmla="*/ 169069 h 700088"/>
                <a:gd name="connsiteX10" fmla="*/ 623888 w 671513"/>
                <a:gd name="connsiteY10" fmla="*/ 107157 h 700088"/>
                <a:gd name="connsiteX11" fmla="*/ 628650 w 671513"/>
                <a:gd name="connsiteY11" fmla="*/ 0 h 700088"/>
                <a:gd name="connsiteX12" fmla="*/ 671513 w 671513"/>
                <a:gd name="connsiteY12" fmla="*/ 700088 h 700088"/>
                <a:gd name="connsiteX13" fmla="*/ 650082 w 671513"/>
                <a:gd name="connsiteY13" fmla="*/ 688182 h 700088"/>
                <a:gd name="connsiteX14" fmla="*/ 628650 w 671513"/>
                <a:gd name="connsiteY14" fmla="*/ 659607 h 700088"/>
                <a:gd name="connsiteX15" fmla="*/ 600075 w 671513"/>
                <a:gd name="connsiteY15" fmla="*/ 614363 h 700088"/>
                <a:gd name="connsiteX16" fmla="*/ 569119 w 671513"/>
                <a:gd name="connsiteY16" fmla="*/ 573882 h 700088"/>
                <a:gd name="connsiteX17" fmla="*/ 528638 w 671513"/>
                <a:gd name="connsiteY17" fmla="*/ 531019 h 700088"/>
                <a:gd name="connsiteX18" fmla="*/ 500063 w 671513"/>
                <a:gd name="connsiteY18" fmla="*/ 502444 h 700088"/>
                <a:gd name="connsiteX19" fmla="*/ 466725 w 671513"/>
                <a:gd name="connsiteY19" fmla="*/ 476250 h 700088"/>
                <a:gd name="connsiteX20" fmla="*/ 428625 w 671513"/>
                <a:gd name="connsiteY20" fmla="*/ 452438 h 700088"/>
                <a:gd name="connsiteX21" fmla="*/ 381000 w 671513"/>
                <a:gd name="connsiteY21" fmla="*/ 423863 h 700088"/>
                <a:gd name="connsiteX22" fmla="*/ 328613 w 671513"/>
                <a:gd name="connsiteY22" fmla="*/ 392907 h 700088"/>
                <a:gd name="connsiteX23" fmla="*/ 269082 w 671513"/>
                <a:gd name="connsiteY23" fmla="*/ 361950 h 700088"/>
                <a:gd name="connsiteX24" fmla="*/ 200025 w 671513"/>
                <a:gd name="connsiteY24" fmla="*/ 326232 h 700088"/>
                <a:gd name="connsiteX25" fmla="*/ 130969 w 671513"/>
                <a:gd name="connsiteY25" fmla="*/ 295275 h 700088"/>
                <a:gd name="connsiteX26" fmla="*/ 57150 w 671513"/>
                <a:gd name="connsiteY26" fmla="*/ 264319 h 700088"/>
                <a:gd name="connsiteX27" fmla="*/ 26194 w 671513"/>
                <a:gd name="connsiteY27" fmla="*/ 247650 h 700088"/>
                <a:gd name="connsiteX28" fmla="*/ 7144 w 671513"/>
                <a:gd name="connsiteY28" fmla="*/ 233363 h 700088"/>
                <a:gd name="connsiteX29" fmla="*/ 0 w 671513"/>
                <a:gd name="connsiteY29" fmla="*/ 223838 h 700088"/>
                <a:gd name="connsiteX30" fmla="*/ 0 w 671513"/>
                <a:gd name="connsiteY30" fmla="*/ 219075 h 700088"/>
                <a:gd name="connsiteX31" fmla="*/ 2382 w 671513"/>
                <a:gd name="connsiteY31" fmla="*/ 211932 h 700088"/>
                <a:gd name="connsiteX32" fmla="*/ 14288 w 671513"/>
                <a:gd name="connsiteY32" fmla="*/ 202407 h 700088"/>
                <a:gd name="connsiteX33" fmla="*/ 38100 w 671513"/>
                <a:gd name="connsiteY33" fmla="*/ 200025 h 700088"/>
                <a:gd name="connsiteX34" fmla="*/ 78582 w 671513"/>
                <a:gd name="connsiteY34" fmla="*/ 202407 h 700088"/>
                <a:gd name="connsiteX35" fmla="*/ 223838 w 671513"/>
                <a:gd name="connsiteY35" fmla="*/ 226219 h 70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71513" h="700088">
                  <a:moveTo>
                    <a:pt x="223838" y="226219"/>
                  </a:moveTo>
                  <a:lnTo>
                    <a:pt x="402432" y="254794"/>
                  </a:lnTo>
                  <a:lnTo>
                    <a:pt x="509588" y="269082"/>
                  </a:lnTo>
                  <a:lnTo>
                    <a:pt x="523875" y="269082"/>
                  </a:lnTo>
                  <a:lnTo>
                    <a:pt x="547688" y="264319"/>
                  </a:lnTo>
                  <a:lnTo>
                    <a:pt x="566738" y="254794"/>
                  </a:lnTo>
                  <a:lnTo>
                    <a:pt x="585788" y="238125"/>
                  </a:lnTo>
                  <a:lnTo>
                    <a:pt x="600075" y="216694"/>
                  </a:lnTo>
                  <a:lnTo>
                    <a:pt x="611982" y="190500"/>
                  </a:lnTo>
                  <a:lnTo>
                    <a:pt x="616744" y="169069"/>
                  </a:lnTo>
                  <a:lnTo>
                    <a:pt x="623888" y="107157"/>
                  </a:lnTo>
                  <a:lnTo>
                    <a:pt x="628650" y="0"/>
                  </a:lnTo>
                  <a:lnTo>
                    <a:pt x="671513" y="700088"/>
                  </a:lnTo>
                  <a:lnTo>
                    <a:pt x="650082" y="688182"/>
                  </a:lnTo>
                  <a:lnTo>
                    <a:pt x="628650" y="659607"/>
                  </a:lnTo>
                  <a:lnTo>
                    <a:pt x="600075" y="614363"/>
                  </a:lnTo>
                  <a:lnTo>
                    <a:pt x="569119" y="573882"/>
                  </a:lnTo>
                  <a:lnTo>
                    <a:pt x="528638" y="531019"/>
                  </a:lnTo>
                  <a:lnTo>
                    <a:pt x="500063" y="502444"/>
                  </a:lnTo>
                  <a:lnTo>
                    <a:pt x="466725" y="476250"/>
                  </a:lnTo>
                  <a:lnTo>
                    <a:pt x="428625" y="452438"/>
                  </a:lnTo>
                  <a:lnTo>
                    <a:pt x="381000" y="423863"/>
                  </a:lnTo>
                  <a:lnTo>
                    <a:pt x="328613" y="392907"/>
                  </a:lnTo>
                  <a:lnTo>
                    <a:pt x="269082" y="361950"/>
                  </a:lnTo>
                  <a:lnTo>
                    <a:pt x="200025" y="326232"/>
                  </a:lnTo>
                  <a:lnTo>
                    <a:pt x="130969" y="295275"/>
                  </a:lnTo>
                  <a:lnTo>
                    <a:pt x="57150" y="264319"/>
                  </a:lnTo>
                  <a:lnTo>
                    <a:pt x="26194" y="247650"/>
                  </a:lnTo>
                  <a:lnTo>
                    <a:pt x="7144" y="233363"/>
                  </a:lnTo>
                  <a:lnTo>
                    <a:pt x="0" y="223838"/>
                  </a:lnTo>
                  <a:lnTo>
                    <a:pt x="0" y="219075"/>
                  </a:lnTo>
                  <a:lnTo>
                    <a:pt x="2382" y="211932"/>
                  </a:lnTo>
                  <a:lnTo>
                    <a:pt x="14288" y="202407"/>
                  </a:lnTo>
                  <a:lnTo>
                    <a:pt x="38100" y="200025"/>
                  </a:lnTo>
                  <a:lnTo>
                    <a:pt x="78582" y="202407"/>
                  </a:lnTo>
                  <a:lnTo>
                    <a:pt x="223838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5568F50A-49F0-4441-8150-F3BC8CB9403F}"/>
                </a:ext>
              </a:extLst>
            </p:cNvPr>
            <p:cNvSpPr/>
            <p:nvPr/>
          </p:nvSpPr>
          <p:spPr>
            <a:xfrm>
              <a:off x="4059238" y="4943475"/>
              <a:ext cx="819150" cy="638175"/>
            </a:xfrm>
            <a:custGeom>
              <a:avLst/>
              <a:gdLst>
                <a:gd name="connsiteX0" fmla="*/ 373857 w 819150"/>
                <a:gd name="connsiteY0" fmla="*/ 311944 h 638175"/>
                <a:gd name="connsiteX1" fmla="*/ 295275 w 819150"/>
                <a:gd name="connsiteY1" fmla="*/ 247650 h 638175"/>
                <a:gd name="connsiteX2" fmla="*/ 228600 w 819150"/>
                <a:gd name="connsiteY2" fmla="*/ 197644 h 638175"/>
                <a:gd name="connsiteX3" fmla="*/ 171450 w 819150"/>
                <a:gd name="connsiteY3" fmla="*/ 157163 h 638175"/>
                <a:gd name="connsiteX4" fmla="*/ 107157 w 819150"/>
                <a:gd name="connsiteY4" fmla="*/ 114300 h 638175"/>
                <a:gd name="connsiteX5" fmla="*/ 45244 w 819150"/>
                <a:gd name="connsiteY5" fmla="*/ 76200 h 638175"/>
                <a:gd name="connsiteX6" fmla="*/ 23813 w 819150"/>
                <a:gd name="connsiteY6" fmla="*/ 59531 h 638175"/>
                <a:gd name="connsiteX7" fmla="*/ 4763 w 819150"/>
                <a:gd name="connsiteY7" fmla="*/ 35719 h 638175"/>
                <a:gd name="connsiteX8" fmla="*/ 0 w 819150"/>
                <a:gd name="connsiteY8" fmla="*/ 19050 h 638175"/>
                <a:gd name="connsiteX9" fmla="*/ 4763 w 819150"/>
                <a:gd name="connsiteY9" fmla="*/ 7144 h 638175"/>
                <a:gd name="connsiteX10" fmla="*/ 14288 w 819150"/>
                <a:gd name="connsiteY10" fmla="*/ 2381 h 638175"/>
                <a:gd name="connsiteX11" fmla="*/ 38100 w 819150"/>
                <a:gd name="connsiteY11" fmla="*/ 0 h 638175"/>
                <a:gd name="connsiteX12" fmla="*/ 85725 w 819150"/>
                <a:gd name="connsiteY12" fmla="*/ 4763 h 638175"/>
                <a:gd name="connsiteX13" fmla="*/ 169069 w 819150"/>
                <a:gd name="connsiteY13" fmla="*/ 28575 h 638175"/>
                <a:gd name="connsiteX14" fmla="*/ 321469 w 819150"/>
                <a:gd name="connsiteY14" fmla="*/ 73819 h 638175"/>
                <a:gd name="connsiteX15" fmla="*/ 490538 w 819150"/>
                <a:gd name="connsiteY15" fmla="*/ 133350 h 638175"/>
                <a:gd name="connsiteX16" fmla="*/ 604838 w 819150"/>
                <a:gd name="connsiteY16" fmla="*/ 178594 h 638175"/>
                <a:gd name="connsiteX17" fmla="*/ 678657 w 819150"/>
                <a:gd name="connsiteY17" fmla="*/ 219075 h 638175"/>
                <a:gd name="connsiteX18" fmla="*/ 704850 w 819150"/>
                <a:gd name="connsiteY18" fmla="*/ 240506 h 638175"/>
                <a:gd name="connsiteX19" fmla="*/ 728663 w 819150"/>
                <a:gd name="connsiteY19" fmla="*/ 271463 h 638175"/>
                <a:gd name="connsiteX20" fmla="*/ 769144 w 819150"/>
                <a:gd name="connsiteY20" fmla="*/ 333375 h 638175"/>
                <a:gd name="connsiteX21" fmla="*/ 792957 w 819150"/>
                <a:gd name="connsiteY21" fmla="*/ 383381 h 638175"/>
                <a:gd name="connsiteX22" fmla="*/ 804863 w 819150"/>
                <a:gd name="connsiteY22" fmla="*/ 423863 h 638175"/>
                <a:gd name="connsiteX23" fmla="*/ 814388 w 819150"/>
                <a:gd name="connsiteY23" fmla="*/ 473869 h 638175"/>
                <a:gd name="connsiteX24" fmla="*/ 819150 w 819150"/>
                <a:gd name="connsiteY24" fmla="*/ 538163 h 638175"/>
                <a:gd name="connsiteX25" fmla="*/ 814388 w 819150"/>
                <a:gd name="connsiteY25" fmla="*/ 597694 h 638175"/>
                <a:gd name="connsiteX26" fmla="*/ 802482 w 819150"/>
                <a:gd name="connsiteY26" fmla="*/ 621506 h 638175"/>
                <a:gd name="connsiteX27" fmla="*/ 785813 w 819150"/>
                <a:gd name="connsiteY27" fmla="*/ 633413 h 638175"/>
                <a:gd name="connsiteX28" fmla="*/ 769144 w 819150"/>
                <a:gd name="connsiteY28" fmla="*/ 638175 h 638175"/>
                <a:gd name="connsiteX29" fmla="*/ 754857 w 819150"/>
                <a:gd name="connsiteY29" fmla="*/ 638175 h 638175"/>
                <a:gd name="connsiteX30" fmla="*/ 719138 w 819150"/>
                <a:gd name="connsiteY30" fmla="*/ 626269 h 638175"/>
                <a:gd name="connsiteX31" fmla="*/ 685800 w 819150"/>
                <a:gd name="connsiteY31" fmla="*/ 607219 h 638175"/>
                <a:gd name="connsiteX32" fmla="*/ 635794 w 819150"/>
                <a:gd name="connsiteY32" fmla="*/ 557213 h 638175"/>
                <a:gd name="connsiteX33" fmla="*/ 576263 w 819150"/>
                <a:gd name="connsiteY33" fmla="*/ 495300 h 638175"/>
                <a:gd name="connsiteX34" fmla="*/ 519113 w 819150"/>
                <a:gd name="connsiteY34" fmla="*/ 440531 h 638175"/>
                <a:gd name="connsiteX35" fmla="*/ 459582 w 819150"/>
                <a:gd name="connsiteY35" fmla="*/ 385763 h 638175"/>
                <a:gd name="connsiteX36" fmla="*/ 373857 w 819150"/>
                <a:gd name="connsiteY36" fmla="*/ 311944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19150" h="638175">
                  <a:moveTo>
                    <a:pt x="373857" y="311944"/>
                  </a:moveTo>
                  <a:lnTo>
                    <a:pt x="295275" y="247650"/>
                  </a:lnTo>
                  <a:lnTo>
                    <a:pt x="228600" y="197644"/>
                  </a:lnTo>
                  <a:lnTo>
                    <a:pt x="171450" y="157163"/>
                  </a:lnTo>
                  <a:lnTo>
                    <a:pt x="107157" y="114300"/>
                  </a:lnTo>
                  <a:lnTo>
                    <a:pt x="45244" y="76200"/>
                  </a:lnTo>
                  <a:lnTo>
                    <a:pt x="23813" y="59531"/>
                  </a:lnTo>
                  <a:lnTo>
                    <a:pt x="4763" y="35719"/>
                  </a:lnTo>
                  <a:lnTo>
                    <a:pt x="0" y="19050"/>
                  </a:lnTo>
                  <a:lnTo>
                    <a:pt x="4763" y="7144"/>
                  </a:lnTo>
                  <a:lnTo>
                    <a:pt x="14288" y="2381"/>
                  </a:lnTo>
                  <a:lnTo>
                    <a:pt x="38100" y="0"/>
                  </a:lnTo>
                  <a:lnTo>
                    <a:pt x="85725" y="4763"/>
                  </a:lnTo>
                  <a:lnTo>
                    <a:pt x="169069" y="28575"/>
                  </a:lnTo>
                  <a:lnTo>
                    <a:pt x="321469" y="73819"/>
                  </a:lnTo>
                  <a:lnTo>
                    <a:pt x="490538" y="133350"/>
                  </a:lnTo>
                  <a:lnTo>
                    <a:pt x="604838" y="178594"/>
                  </a:lnTo>
                  <a:lnTo>
                    <a:pt x="678657" y="219075"/>
                  </a:lnTo>
                  <a:lnTo>
                    <a:pt x="704850" y="240506"/>
                  </a:lnTo>
                  <a:lnTo>
                    <a:pt x="728663" y="271463"/>
                  </a:lnTo>
                  <a:lnTo>
                    <a:pt x="769144" y="333375"/>
                  </a:lnTo>
                  <a:lnTo>
                    <a:pt x="792957" y="383381"/>
                  </a:lnTo>
                  <a:lnTo>
                    <a:pt x="804863" y="423863"/>
                  </a:lnTo>
                  <a:lnTo>
                    <a:pt x="814388" y="473869"/>
                  </a:lnTo>
                  <a:lnTo>
                    <a:pt x="819150" y="538163"/>
                  </a:lnTo>
                  <a:lnTo>
                    <a:pt x="814388" y="597694"/>
                  </a:lnTo>
                  <a:lnTo>
                    <a:pt x="802482" y="621506"/>
                  </a:lnTo>
                  <a:lnTo>
                    <a:pt x="785813" y="633413"/>
                  </a:lnTo>
                  <a:lnTo>
                    <a:pt x="769144" y="638175"/>
                  </a:lnTo>
                  <a:lnTo>
                    <a:pt x="754857" y="638175"/>
                  </a:lnTo>
                  <a:lnTo>
                    <a:pt x="719138" y="626269"/>
                  </a:lnTo>
                  <a:lnTo>
                    <a:pt x="685800" y="607219"/>
                  </a:lnTo>
                  <a:lnTo>
                    <a:pt x="635794" y="557213"/>
                  </a:lnTo>
                  <a:lnTo>
                    <a:pt x="576263" y="495300"/>
                  </a:lnTo>
                  <a:lnTo>
                    <a:pt x="519113" y="440531"/>
                  </a:lnTo>
                  <a:lnTo>
                    <a:pt x="459582" y="385763"/>
                  </a:lnTo>
                  <a:lnTo>
                    <a:pt x="373857" y="3119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" name="フリーフォーム 152">
            <a:extLst>
              <a:ext uri="{FF2B5EF4-FFF2-40B4-BE49-F238E27FC236}">
                <a16:creationId xmlns:a16="http://schemas.microsoft.com/office/drawing/2014/main" id="{91902070-F9D7-4DD2-9CC4-D466EEE5BD04}"/>
              </a:ext>
            </a:extLst>
          </p:cNvPr>
          <p:cNvSpPr/>
          <p:nvPr/>
        </p:nvSpPr>
        <p:spPr>
          <a:xfrm>
            <a:off x="2960688" y="1600200"/>
            <a:ext cx="1363662" cy="1068388"/>
          </a:xfrm>
          <a:custGeom>
            <a:avLst/>
            <a:gdLst>
              <a:gd name="connsiteX0" fmla="*/ 585787 w 1364456"/>
              <a:gd name="connsiteY0" fmla="*/ 588169 h 1069181"/>
              <a:gd name="connsiteX1" fmla="*/ 428625 w 1364456"/>
              <a:gd name="connsiteY1" fmla="*/ 695325 h 1069181"/>
              <a:gd name="connsiteX2" fmla="*/ 180975 w 1364456"/>
              <a:gd name="connsiteY2" fmla="*/ 862013 h 1069181"/>
              <a:gd name="connsiteX3" fmla="*/ 0 w 1364456"/>
              <a:gd name="connsiteY3" fmla="*/ 985838 h 1069181"/>
              <a:gd name="connsiteX4" fmla="*/ 45244 w 1364456"/>
              <a:gd name="connsiteY4" fmla="*/ 1069181 h 1069181"/>
              <a:gd name="connsiteX5" fmla="*/ 254794 w 1364456"/>
              <a:gd name="connsiteY5" fmla="*/ 952500 h 1069181"/>
              <a:gd name="connsiteX6" fmla="*/ 511969 w 1364456"/>
              <a:gd name="connsiteY6" fmla="*/ 819150 h 1069181"/>
              <a:gd name="connsiteX7" fmla="*/ 785812 w 1364456"/>
              <a:gd name="connsiteY7" fmla="*/ 676275 h 1069181"/>
              <a:gd name="connsiteX8" fmla="*/ 964406 w 1364456"/>
              <a:gd name="connsiteY8" fmla="*/ 578644 h 1069181"/>
              <a:gd name="connsiteX9" fmla="*/ 1090612 w 1364456"/>
              <a:gd name="connsiteY9" fmla="*/ 509588 h 1069181"/>
              <a:gd name="connsiteX10" fmla="*/ 1176337 w 1364456"/>
              <a:gd name="connsiteY10" fmla="*/ 459581 h 1069181"/>
              <a:gd name="connsiteX11" fmla="*/ 1212056 w 1364456"/>
              <a:gd name="connsiteY11" fmla="*/ 445294 h 1069181"/>
              <a:gd name="connsiteX12" fmla="*/ 1250156 w 1364456"/>
              <a:gd name="connsiteY12" fmla="*/ 435769 h 1069181"/>
              <a:gd name="connsiteX13" fmla="*/ 1302544 w 1364456"/>
              <a:gd name="connsiteY13" fmla="*/ 419100 h 1069181"/>
              <a:gd name="connsiteX14" fmla="*/ 1331119 w 1364456"/>
              <a:gd name="connsiteY14" fmla="*/ 404813 h 1069181"/>
              <a:gd name="connsiteX15" fmla="*/ 1347787 w 1364456"/>
              <a:gd name="connsiteY15" fmla="*/ 392906 h 1069181"/>
              <a:gd name="connsiteX16" fmla="*/ 1359694 w 1364456"/>
              <a:gd name="connsiteY16" fmla="*/ 376238 h 1069181"/>
              <a:gd name="connsiteX17" fmla="*/ 1364456 w 1364456"/>
              <a:gd name="connsiteY17" fmla="*/ 361950 h 1069181"/>
              <a:gd name="connsiteX18" fmla="*/ 1362075 w 1364456"/>
              <a:gd name="connsiteY18" fmla="*/ 347663 h 1069181"/>
              <a:gd name="connsiteX19" fmla="*/ 1357312 w 1364456"/>
              <a:gd name="connsiteY19" fmla="*/ 333375 h 1069181"/>
              <a:gd name="connsiteX20" fmla="*/ 1323975 w 1364456"/>
              <a:gd name="connsiteY20" fmla="*/ 295275 h 1069181"/>
              <a:gd name="connsiteX21" fmla="*/ 1276350 w 1364456"/>
              <a:gd name="connsiteY21" fmla="*/ 245269 h 1069181"/>
              <a:gd name="connsiteX22" fmla="*/ 1207294 w 1364456"/>
              <a:gd name="connsiteY22" fmla="*/ 173831 h 1069181"/>
              <a:gd name="connsiteX23" fmla="*/ 1147762 w 1364456"/>
              <a:gd name="connsiteY23" fmla="*/ 119063 h 1069181"/>
              <a:gd name="connsiteX24" fmla="*/ 1088231 w 1364456"/>
              <a:gd name="connsiteY24" fmla="*/ 69056 h 1069181"/>
              <a:gd name="connsiteX25" fmla="*/ 1047750 w 1364456"/>
              <a:gd name="connsiteY25" fmla="*/ 35719 h 1069181"/>
              <a:gd name="connsiteX26" fmla="*/ 1031081 w 1364456"/>
              <a:gd name="connsiteY26" fmla="*/ 23813 h 1069181"/>
              <a:gd name="connsiteX27" fmla="*/ 1002506 w 1364456"/>
              <a:gd name="connsiteY27" fmla="*/ 14288 h 1069181"/>
              <a:gd name="connsiteX28" fmla="*/ 966787 w 1364456"/>
              <a:gd name="connsiteY28" fmla="*/ 7144 h 1069181"/>
              <a:gd name="connsiteX29" fmla="*/ 919162 w 1364456"/>
              <a:gd name="connsiteY29" fmla="*/ 0 h 1069181"/>
              <a:gd name="connsiteX30" fmla="*/ 885825 w 1364456"/>
              <a:gd name="connsiteY30" fmla="*/ 2381 h 1069181"/>
              <a:gd name="connsiteX31" fmla="*/ 859631 w 1364456"/>
              <a:gd name="connsiteY31" fmla="*/ 9525 h 1069181"/>
              <a:gd name="connsiteX32" fmla="*/ 852487 w 1364456"/>
              <a:gd name="connsiteY32" fmla="*/ 16669 h 1069181"/>
              <a:gd name="connsiteX33" fmla="*/ 847725 w 1364456"/>
              <a:gd name="connsiteY33" fmla="*/ 30956 h 1069181"/>
              <a:gd name="connsiteX34" fmla="*/ 852487 w 1364456"/>
              <a:gd name="connsiteY34" fmla="*/ 47625 h 1069181"/>
              <a:gd name="connsiteX35" fmla="*/ 878681 w 1364456"/>
              <a:gd name="connsiteY35" fmla="*/ 76200 h 1069181"/>
              <a:gd name="connsiteX36" fmla="*/ 923925 w 1364456"/>
              <a:gd name="connsiteY36" fmla="*/ 119063 h 1069181"/>
              <a:gd name="connsiteX37" fmla="*/ 962025 w 1364456"/>
              <a:gd name="connsiteY37" fmla="*/ 164306 h 1069181"/>
              <a:gd name="connsiteX38" fmla="*/ 976312 w 1364456"/>
              <a:gd name="connsiteY38" fmla="*/ 192881 h 1069181"/>
              <a:gd name="connsiteX39" fmla="*/ 976312 w 1364456"/>
              <a:gd name="connsiteY39" fmla="*/ 221456 h 1069181"/>
              <a:gd name="connsiteX40" fmla="*/ 959644 w 1364456"/>
              <a:gd name="connsiteY40" fmla="*/ 254794 h 1069181"/>
              <a:gd name="connsiteX41" fmla="*/ 914400 w 1364456"/>
              <a:gd name="connsiteY41" fmla="*/ 314325 h 1069181"/>
              <a:gd name="connsiteX42" fmla="*/ 847725 w 1364456"/>
              <a:gd name="connsiteY42" fmla="*/ 383381 h 1069181"/>
              <a:gd name="connsiteX43" fmla="*/ 766762 w 1364456"/>
              <a:gd name="connsiteY43" fmla="*/ 457200 h 1069181"/>
              <a:gd name="connsiteX44" fmla="*/ 585787 w 1364456"/>
              <a:gd name="connsiteY44" fmla="*/ 588169 h 1069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364456" h="1069181">
                <a:moveTo>
                  <a:pt x="585787" y="588169"/>
                </a:moveTo>
                <a:lnTo>
                  <a:pt x="428625" y="695325"/>
                </a:lnTo>
                <a:lnTo>
                  <a:pt x="180975" y="862013"/>
                </a:lnTo>
                <a:lnTo>
                  <a:pt x="0" y="985838"/>
                </a:lnTo>
                <a:lnTo>
                  <a:pt x="45244" y="1069181"/>
                </a:lnTo>
                <a:lnTo>
                  <a:pt x="254794" y="952500"/>
                </a:lnTo>
                <a:lnTo>
                  <a:pt x="511969" y="819150"/>
                </a:lnTo>
                <a:lnTo>
                  <a:pt x="785812" y="676275"/>
                </a:lnTo>
                <a:lnTo>
                  <a:pt x="964406" y="578644"/>
                </a:lnTo>
                <a:lnTo>
                  <a:pt x="1090612" y="509588"/>
                </a:lnTo>
                <a:lnTo>
                  <a:pt x="1176337" y="459581"/>
                </a:lnTo>
                <a:lnTo>
                  <a:pt x="1212056" y="445294"/>
                </a:lnTo>
                <a:lnTo>
                  <a:pt x="1250156" y="435769"/>
                </a:lnTo>
                <a:lnTo>
                  <a:pt x="1302544" y="419100"/>
                </a:lnTo>
                <a:lnTo>
                  <a:pt x="1331119" y="404813"/>
                </a:lnTo>
                <a:lnTo>
                  <a:pt x="1347787" y="392906"/>
                </a:lnTo>
                <a:lnTo>
                  <a:pt x="1359694" y="376238"/>
                </a:lnTo>
                <a:lnTo>
                  <a:pt x="1364456" y="361950"/>
                </a:lnTo>
                <a:lnTo>
                  <a:pt x="1362075" y="347663"/>
                </a:lnTo>
                <a:lnTo>
                  <a:pt x="1357312" y="333375"/>
                </a:lnTo>
                <a:lnTo>
                  <a:pt x="1323975" y="295275"/>
                </a:lnTo>
                <a:lnTo>
                  <a:pt x="1276350" y="245269"/>
                </a:lnTo>
                <a:lnTo>
                  <a:pt x="1207294" y="173831"/>
                </a:lnTo>
                <a:lnTo>
                  <a:pt x="1147762" y="119063"/>
                </a:lnTo>
                <a:lnTo>
                  <a:pt x="1088231" y="69056"/>
                </a:lnTo>
                <a:lnTo>
                  <a:pt x="1047750" y="35719"/>
                </a:lnTo>
                <a:lnTo>
                  <a:pt x="1031081" y="23813"/>
                </a:lnTo>
                <a:lnTo>
                  <a:pt x="1002506" y="14288"/>
                </a:lnTo>
                <a:lnTo>
                  <a:pt x="966787" y="7144"/>
                </a:lnTo>
                <a:lnTo>
                  <a:pt x="919162" y="0"/>
                </a:lnTo>
                <a:lnTo>
                  <a:pt x="885825" y="2381"/>
                </a:lnTo>
                <a:lnTo>
                  <a:pt x="859631" y="9525"/>
                </a:lnTo>
                <a:lnTo>
                  <a:pt x="852487" y="16669"/>
                </a:lnTo>
                <a:lnTo>
                  <a:pt x="847725" y="30956"/>
                </a:lnTo>
                <a:lnTo>
                  <a:pt x="852487" y="47625"/>
                </a:lnTo>
                <a:lnTo>
                  <a:pt x="878681" y="76200"/>
                </a:lnTo>
                <a:lnTo>
                  <a:pt x="923925" y="119063"/>
                </a:lnTo>
                <a:lnTo>
                  <a:pt x="962025" y="164306"/>
                </a:lnTo>
                <a:lnTo>
                  <a:pt x="976312" y="192881"/>
                </a:lnTo>
                <a:lnTo>
                  <a:pt x="976312" y="221456"/>
                </a:lnTo>
                <a:lnTo>
                  <a:pt x="959644" y="254794"/>
                </a:lnTo>
                <a:lnTo>
                  <a:pt x="914400" y="314325"/>
                </a:lnTo>
                <a:lnTo>
                  <a:pt x="847725" y="383381"/>
                </a:lnTo>
                <a:lnTo>
                  <a:pt x="766762" y="457200"/>
                </a:lnTo>
                <a:lnTo>
                  <a:pt x="585787" y="5881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4" name="フリーフォーム 153">
            <a:extLst>
              <a:ext uri="{FF2B5EF4-FFF2-40B4-BE49-F238E27FC236}">
                <a16:creationId xmlns:a16="http://schemas.microsoft.com/office/drawing/2014/main" id="{FCF92004-71A6-4612-960F-51B54BE1D06F}"/>
              </a:ext>
            </a:extLst>
          </p:cNvPr>
          <p:cNvSpPr/>
          <p:nvPr/>
        </p:nvSpPr>
        <p:spPr>
          <a:xfrm>
            <a:off x="2808288" y="2409825"/>
            <a:ext cx="398462" cy="1920875"/>
          </a:xfrm>
          <a:custGeom>
            <a:avLst/>
            <a:gdLst>
              <a:gd name="connsiteX0" fmla="*/ 280491 w 398297"/>
              <a:gd name="connsiteY0" fmla="*/ 1093914 h 1921362"/>
              <a:gd name="connsiteX1" fmla="*/ 291710 w 398297"/>
              <a:gd name="connsiteY1" fmla="*/ 964888 h 1921362"/>
              <a:gd name="connsiteX2" fmla="*/ 308540 w 398297"/>
              <a:gd name="connsiteY2" fmla="*/ 782569 h 1921362"/>
              <a:gd name="connsiteX3" fmla="*/ 330979 w 398297"/>
              <a:gd name="connsiteY3" fmla="*/ 619885 h 1921362"/>
              <a:gd name="connsiteX4" fmla="*/ 350613 w 398297"/>
              <a:gd name="connsiteY4" fmla="*/ 493664 h 1921362"/>
              <a:gd name="connsiteX5" fmla="*/ 356223 w 398297"/>
              <a:gd name="connsiteY5" fmla="*/ 474029 h 1921362"/>
              <a:gd name="connsiteX6" fmla="*/ 373053 w 398297"/>
              <a:gd name="connsiteY6" fmla="*/ 429151 h 1921362"/>
              <a:gd name="connsiteX7" fmla="*/ 387077 w 398297"/>
              <a:gd name="connsiteY7" fmla="*/ 384272 h 1921362"/>
              <a:gd name="connsiteX8" fmla="*/ 398297 w 398297"/>
              <a:gd name="connsiteY8" fmla="*/ 345004 h 1921362"/>
              <a:gd name="connsiteX9" fmla="*/ 398297 w 398297"/>
              <a:gd name="connsiteY9" fmla="*/ 330979 h 1921362"/>
              <a:gd name="connsiteX10" fmla="*/ 395492 w 398297"/>
              <a:gd name="connsiteY10" fmla="*/ 314150 h 1921362"/>
              <a:gd name="connsiteX11" fmla="*/ 389882 w 398297"/>
              <a:gd name="connsiteY11" fmla="*/ 291710 h 1921362"/>
              <a:gd name="connsiteX12" fmla="*/ 373053 w 398297"/>
              <a:gd name="connsiteY12" fmla="*/ 263661 h 1921362"/>
              <a:gd name="connsiteX13" fmla="*/ 350613 w 398297"/>
              <a:gd name="connsiteY13" fmla="*/ 238417 h 1921362"/>
              <a:gd name="connsiteX14" fmla="*/ 333784 w 398297"/>
              <a:gd name="connsiteY14" fmla="*/ 218783 h 1921362"/>
              <a:gd name="connsiteX15" fmla="*/ 291710 w 398297"/>
              <a:gd name="connsiteY15" fmla="*/ 179514 h 1921362"/>
              <a:gd name="connsiteX16" fmla="*/ 171099 w 398297"/>
              <a:gd name="connsiteY16" fmla="*/ 89757 h 1921362"/>
              <a:gd name="connsiteX17" fmla="*/ 78537 w 398297"/>
              <a:gd name="connsiteY17" fmla="*/ 25244 h 1921362"/>
              <a:gd name="connsiteX18" fmla="*/ 61708 w 398297"/>
              <a:gd name="connsiteY18" fmla="*/ 14024 h 1921362"/>
              <a:gd name="connsiteX19" fmla="*/ 50488 w 398297"/>
              <a:gd name="connsiteY19" fmla="*/ 5610 h 1921362"/>
              <a:gd name="connsiteX20" fmla="*/ 25244 w 398297"/>
              <a:gd name="connsiteY20" fmla="*/ 0 h 1921362"/>
              <a:gd name="connsiteX21" fmla="*/ 16829 w 398297"/>
              <a:gd name="connsiteY21" fmla="*/ 2805 h 1921362"/>
              <a:gd name="connsiteX22" fmla="*/ 8415 w 398297"/>
              <a:gd name="connsiteY22" fmla="*/ 11220 h 1921362"/>
              <a:gd name="connsiteX23" fmla="*/ 8415 w 398297"/>
              <a:gd name="connsiteY23" fmla="*/ 25244 h 1921362"/>
              <a:gd name="connsiteX24" fmla="*/ 25244 w 398297"/>
              <a:gd name="connsiteY24" fmla="*/ 75732 h 1921362"/>
              <a:gd name="connsiteX25" fmla="*/ 47683 w 398297"/>
              <a:gd name="connsiteY25" fmla="*/ 134636 h 1921362"/>
              <a:gd name="connsiteX26" fmla="*/ 64513 w 398297"/>
              <a:gd name="connsiteY26" fmla="*/ 196344 h 1921362"/>
              <a:gd name="connsiteX27" fmla="*/ 81342 w 398297"/>
              <a:gd name="connsiteY27" fmla="*/ 280491 h 1921362"/>
              <a:gd name="connsiteX28" fmla="*/ 95367 w 398297"/>
              <a:gd name="connsiteY28" fmla="*/ 381467 h 1921362"/>
              <a:gd name="connsiteX29" fmla="*/ 103781 w 398297"/>
              <a:gd name="connsiteY29" fmla="*/ 552567 h 1921362"/>
              <a:gd name="connsiteX30" fmla="*/ 106586 w 398297"/>
              <a:gd name="connsiteY30" fmla="*/ 771350 h 1921362"/>
              <a:gd name="connsiteX31" fmla="*/ 106586 w 398297"/>
              <a:gd name="connsiteY31" fmla="*/ 1006962 h 1921362"/>
              <a:gd name="connsiteX32" fmla="*/ 106586 w 398297"/>
              <a:gd name="connsiteY32" fmla="*/ 1096719 h 1921362"/>
              <a:gd name="connsiteX33" fmla="*/ 84147 w 398297"/>
              <a:gd name="connsiteY33" fmla="*/ 1368795 h 1921362"/>
              <a:gd name="connsiteX34" fmla="*/ 64513 w 398297"/>
              <a:gd name="connsiteY34" fmla="*/ 1573553 h 1921362"/>
              <a:gd name="connsiteX35" fmla="*/ 42074 w 398297"/>
              <a:gd name="connsiteY35" fmla="*/ 1786726 h 1921362"/>
              <a:gd name="connsiteX36" fmla="*/ 30854 w 398297"/>
              <a:gd name="connsiteY36" fmla="*/ 1814775 h 1921362"/>
              <a:gd name="connsiteX37" fmla="*/ 19634 w 398297"/>
              <a:gd name="connsiteY37" fmla="*/ 1837215 h 1921362"/>
              <a:gd name="connsiteX38" fmla="*/ 8415 w 398297"/>
              <a:gd name="connsiteY38" fmla="*/ 1859654 h 1921362"/>
              <a:gd name="connsiteX39" fmla="*/ 0 w 398297"/>
              <a:gd name="connsiteY39" fmla="*/ 1893313 h 1921362"/>
              <a:gd name="connsiteX40" fmla="*/ 0 w 398297"/>
              <a:gd name="connsiteY40" fmla="*/ 1921362 h 1921362"/>
              <a:gd name="connsiteX41" fmla="*/ 277686 w 398297"/>
              <a:gd name="connsiteY41" fmla="*/ 1882093 h 1921362"/>
              <a:gd name="connsiteX42" fmla="*/ 263661 w 398297"/>
              <a:gd name="connsiteY42" fmla="*/ 1652091 h 1921362"/>
              <a:gd name="connsiteX43" fmla="*/ 266466 w 398297"/>
              <a:gd name="connsiteY43" fmla="*/ 1500626 h 1921362"/>
              <a:gd name="connsiteX44" fmla="*/ 269271 w 398297"/>
              <a:gd name="connsiteY44" fmla="*/ 1349161 h 1921362"/>
              <a:gd name="connsiteX45" fmla="*/ 280491 w 398297"/>
              <a:gd name="connsiteY45" fmla="*/ 1093914 h 1921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98297" h="1921362">
                <a:moveTo>
                  <a:pt x="280491" y="1093914"/>
                </a:moveTo>
                <a:lnTo>
                  <a:pt x="291710" y="964888"/>
                </a:lnTo>
                <a:lnTo>
                  <a:pt x="308540" y="782569"/>
                </a:lnTo>
                <a:lnTo>
                  <a:pt x="330979" y="619885"/>
                </a:lnTo>
                <a:lnTo>
                  <a:pt x="350613" y="493664"/>
                </a:lnTo>
                <a:lnTo>
                  <a:pt x="356223" y="474029"/>
                </a:lnTo>
                <a:lnTo>
                  <a:pt x="373053" y="429151"/>
                </a:lnTo>
                <a:lnTo>
                  <a:pt x="387077" y="384272"/>
                </a:lnTo>
                <a:lnTo>
                  <a:pt x="398297" y="345004"/>
                </a:lnTo>
                <a:lnTo>
                  <a:pt x="398297" y="330979"/>
                </a:lnTo>
                <a:lnTo>
                  <a:pt x="395492" y="314150"/>
                </a:lnTo>
                <a:lnTo>
                  <a:pt x="389882" y="291710"/>
                </a:lnTo>
                <a:lnTo>
                  <a:pt x="373053" y="263661"/>
                </a:lnTo>
                <a:lnTo>
                  <a:pt x="350613" y="238417"/>
                </a:lnTo>
                <a:lnTo>
                  <a:pt x="333784" y="218783"/>
                </a:lnTo>
                <a:lnTo>
                  <a:pt x="291710" y="179514"/>
                </a:lnTo>
                <a:lnTo>
                  <a:pt x="171099" y="89757"/>
                </a:lnTo>
                <a:lnTo>
                  <a:pt x="78537" y="25244"/>
                </a:lnTo>
                <a:lnTo>
                  <a:pt x="61708" y="14024"/>
                </a:lnTo>
                <a:lnTo>
                  <a:pt x="50488" y="5610"/>
                </a:lnTo>
                <a:lnTo>
                  <a:pt x="25244" y="0"/>
                </a:lnTo>
                <a:lnTo>
                  <a:pt x="16829" y="2805"/>
                </a:lnTo>
                <a:lnTo>
                  <a:pt x="8415" y="11220"/>
                </a:lnTo>
                <a:lnTo>
                  <a:pt x="8415" y="25244"/>
                </a:lnTo>
                <a:lnTo>
                  <a:pt x="25244" y="75732"/>
                </a:lnTo>
                <a:lnTo>
                  <a:pt x="47683" y="134636"/>
                </a:lnTo>
                <a:lnTo>
                  <a:pt x="64513" y="196344"/>
                </a:lnTo>
                <a:lnTo>
                  <a:pt x="81342" y="280491"/>
                </a:lnTo>
                <a:lnTo>
                  <a:pt x="95367" y="381467"/>
                </a:lnTo>
                <a:lnTo>
                  <a:pt x="103781" y="552567"/>
                </a:lnTo>
                <a:lnTo>
                  <a:pt x="106586" y="771350"/>
                </a:lnTo>
                <a:lnTo>
                  <a:pt x="106586" y="1006962"/>
                </a:lnTo>
                <a:lnTo>
                  <a:pt x="106586" y="1096719"/>
                </a:lnTo>
                <a:lnTo>
                  <a:pt x="84147" y="1368795"/>
                </a:lnTo>
                <a:lnTo>
                  <a:pt x="64513" y="1573553"/>
                </a:lnTo>
                <a:lnTo>
                  <a:pt x="42074" y="1786726"/>
                </a:lnTo>
                <a:lnTo>
                  <a:pt x="30854" y="1814775"/>
                </a:lnTo>
                <a:lnTo>
                  <a:pt x="19634" y="1837215"/>
                </a:lnTo>
                <a:lnTo>
                  <a:pt x="8415" y="1859654"/>
                </a:lnTo>
                <a:lnTo>
                  <a:pt x="0" y="1893313"/>
                </a:lnTo>
                <a:lnTo>
                  <a:pt x="0" y="1921362"/>
                </a:lnTo>
                <a:lnTo>
                  <a:pt x="277686" y="1882093"/>
                </a:lnTo>
                <a:lnTo>
                  <a:pt x="263661" y="1652091"/>
                </a:lnTo>
                <a:lnTo>
                  <a:pt x="266466" y="1500626"/>
                </a:lnTo>
                <a:lnTo>
                  <a:pt x="269271" y="1349161"/>
                </a:lnTo>
                <a:lnTo>
                  <a:pt x="280491" y="109391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5" name="フリーフォーム 154">
            <a:extLst>
              <a:ext uri="{FF2B5EF4-FFF2-40B4-BE49-F238E27FC236}">
                <a16:creationId xmlns:a16="http://schemas.microsoft.com/office/drawing/2014/main" id="{C4A6B151-6B3F-455E-B5DB-C045C741B0A7}"/>
              </a:ext>
            </a:extLst>
          </p:cNvPr>
          <p:cNvSpPr/>
          <p:nvPr/>
        </p:nvSpPr>
        <p:spPr>
          <a:xfrm>
            <a:off x="2808288" y="3786188"/>
            <a:ext cx="1582737" cy="850900"/>
          </a:xfrm>
          <a:custGeom>
            <a:avLst/>
            <a:gdLst>
              <a:gd name="connsiteX0" fmla="*/ 1054894 w 1583531"/>
              <a:gd name="connsiteY0" fmla="*/ 188118 h 850106"/>
              <a:gd name="connsiteX1" fmla="*/ 1254919 w 1583531"/>
              <a:gd name="connsiteY1" fmla="*/ 114300 h 850106"/>
              <a:gd name="connsiteX2" fmla="*/ 1454944 w 1583531"/>
              <a:gd name="connsiteY2" fmla="*/ 42862 h 850106"/>
              <a:gd name="connsiteX3" fmla="*/ 1583531 w 1583531"/>
              <a:gd name="connsiteY3" fmla="*/ 0 h 850106"/>
              <a:gd name="connsiteX4" fmla="*/ 1581150 w 1583531"/>
              <a:gd name="connsiteY4" fmla="*/ 88106 h 850106"/>
              <a:gd name="connsiteX5" fmla="*/ 1421606 w 1583531"/>
              <a:gd name="connsiteY5" fmla="*/ 169068 h 850106"/>
              <a:gd name="connsiteX6" fmla="*/ 1257300 w 1583531"/>
              <a:gd name="connsiteY6" fmla="*/ 247650 h 850106"/>
              <a:gd name="connsiteX7" fmla="*/ 1040606 w 1583531"/>
              <a:gd name="connsiteY7" fmla="*/ 352425 h 850106"/>
              <a:gd name="connsiteX8" fmla="*/ 914400 w 1583531"/>
              <a:gd name="connsiteY8" fmla="*/ 419100 h 850106"/>
              <a:gd name="connsiteX9" fmla="*/ 809625 w 1583531"/>
              <a:gd name="connsiteY9" fmla="*/ 473868 h 850106"/>
              <a:gd name="connsiteX10" fmla="*/ 707231 w 1583531"/>
              <a:gd name="connsiteY10" fmla="*/ 528637 h 850106"/>
              <a:gd name="connsiteX11" fmla="*/ 588169 w 1583531"/>
              <a:gd name="connsiteY11" fmla="*/ 592931 h 850106"/>
              <a:gd name="connsiteX12" fmla="*/ 438150 w 1583531"/>
              <a:gd name="connsiteY12" fmla="*/ 678656 h 850106"/>
              <a:gd name="connsiteX13" fmla="*/ 330994 w 1583531"/>
              <a:gd name="connsiteY13" fmla="*/ 738187 h 850106"/>
              <a:gd name="connsiteX14" fmla="*/ 314325 w 1583531"/>
              <a:gd name="connsiteY14" fmla="*/ 750093 h 850106"/>
              <a:gd name="connsiteX15" fmla="*/ 297656 w 1583531"/>
              <a:gd name="connsiteY15" fmla="*/ 773906 h 850106"/>
              <a:gd name="connsiteX16" fmla="*/ 264319 w 1583531"/>
              <a:gd name="connsiteY16" fmla="*/ 809625 h 850106"/>
              <a:gd name="connsiteX17" fmla="*/ 228600 w 1583531"/>
              <a:gd name="connsiteY17" fmla="*/ 838200 h 850106"/>
              <a:gd name="connsiteX18" fmla="*/ 202406 w 1583531"/>
              <a:gd name="connsiteY18" fmla="*/ 850106 h 850106"/>
              <a:gd name="connsiteX19" fmla="*/ 192881 w 1583531"/>
              <a:gd name="connsiteY19" fmla="*/ 850106 h 850106"/>
              <a:gd name="connsiteX20" fmla="*/ 171450 w 1583531"/>
              <a:gd name="connsiteY20" fmla="*/ 838200 h 850106"/>
              <a:gd name="connsiteX21" fmla="*/ 145256 w 1583531"/>
              <a:gd name="connsiteY21" fmla="*/ 812006 h 850106"/>
              <a:gd name="connsiteX22" fmla="*/ 114300 w 1583531"/>
              <a:gd name="connsiteY22" fmla="*/ 769143 h 850106"/>
              <a:gd name="connsiteX23" fmla="*/ 80962 w 1583531"/>
              <a:gd name="connsiteY23" fmla="*/ 719137 h 850106"/>
              <a:gd name="connsiteX24" fmla="*/ 35719 w 1583531"/>
              <a:gd name="connsiteY24" fmla="*/ 638175 h 850106"/>
              <a:gd name="connsiteX25" fmla="*/ 16669 w 1583531"/>
              <a:gd name="connsiteY25" fmla="*/ 602456 h 850106"/>
              <a:gd name="connsiteX26" fmla="*/ 2381 w 1583531"/>
              <a:gd name="connsiteY26" fmla="*/ 564356 h 850106"/>
              <a:gd name="connsiteX27" fmla="*/ 0 w 1583531"/>
              <a:gd name="connsiteY27" fmla="*/ 540543 h 850106"/>
              <a:gd name="connsiteX28" fmla="*/ 4762 w 1583531"/>
              <a:gd name="connsiteY28" fmla="*/ 507206 h 850106"/>
              <a:gd name="connsiteX29" fmla="*/ 19050 w 1583531"/>
              <a:gd name="connsiteY29" fmla="*/ 466725 h 850106"/>
              <a:gd name="connsiteX30" fmla="*/ 259556 w 1583531"/>
              <a:gd name="connsiteY30" fmla="*/ 280987 h 850106"/>
              <a:gd name="connsiteX31" fmla="*/ 273844 w 1583531"/>
              <a:gd name="connsiteY31" fmla="*/ 321468 h 850106"/>
              <a:gd name="connsiteX32" fmla="*/ 285750 w 1583531"/>
              <a:gd name="connsiteY32" fmla="*/ 342900 h 850106"/>
              <a:gd name="connsiteX33" fmla="*/ 302419 w 1583531"/>
              <a:gd name="connsiteY33" fmla="*/ 369093 h 850106"/>
              <a:gd name="connsiteX34" fmla="*/ 321469 w 1583531"/>
              <a:gd name="connsiteY34" fmla="*/ 388143 h 850106"/>
              <a:gd name="connsiteX35" fmla="*/ 338137 w 1583531"/>
              <a:gd name="connsiteY35" fmla="*/ 400050 h 850106"/>
              <a:gd name="connsiteX36" fmla="*/ 376237 w 1583531"/>
              <a:gd name="connsiteY36" fmla="*/ 411956 h 850106"/>
              <a:gd name="connsiteX37" fmla="*/ 428625 w 1583531"/>
              <a:gd name="connsiteY37" fmla="*/ 411956 h 850106"/>
              <a:gd name="connsiteX38" fmla="*/ 485775 w 1583531"/>
              <a:gd name="connsiteY38" fmla="*/ 395287 h 850106"/>
              <a:gd name="connsiteX39" fmla="*/ 702469 w 1583531"/>
              <a:gd name="connsiteY39" fmla="*/ 314325 h 850106"/>
              <a:gd name="connsiteX40" fmla="*/ 971550 w 1583531"/>
              <a:gd name="connsiteY40" fmla="*/ 216693 h 850106"/>
              <a:gd name="connsiteX41" fmla="*/ 1054894 w 1583531"/>
              <a:gd name="connsiteY41" fmla="*/ 188118 h 850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583531" h="850106">
                <a:moveTo>
                  <a:pt x="1054894" y="188118"/>
                </a:moveTo>
                <a:lnTo>
                  <a:pt x="1254919" y="114300"/>
                </a:lnTo>
                <a:lnTo>
                  <a:pt x="1454944" y="42862"/>
                </a:lnTo>
                <a:lnTo>
                  <a:pt x="1583531" y="0"/>
                </a:lnTo>
                <a:cubicBezTo>
                  <a:pt x="1582737" y="29369"/>
                  <a:pt x="1581944" y="58737"/>
                  <a:pt x="1581150" y="88106"/>
                </a:cubicBezTo>
                <a:lnTo>
                  <a:pt x="1421606" y="169068"/>
                </a:lnTo>
                <a:lnTo>
                  <a:pt x="1257300" y="247650"/>
                </a:lnTo>
                <a:lnTo>
                  <a:pt x="1040606" y="352425"/>
                </a:lnTo>
                <a:lnTo>
                  <a:pt x="914400" y="419100"/>
                </a:lnTo>
                <a:lnTo>
                  <a:pt x="809625" y="473868"/>
                </a:lnTo>
                <a:lnTo>
                  <a:pt x="707231" y="528637"/>
                </a:lnTo>
                <a:lnTo>
                  <a:pt x="588169" y="592931"/>
                </a:lnTo>
                <a:lnTo>
                  <a:pt x="438150" y="678656"/>
                </a:lnTo>
                <a:lnTo>
                  <a:pt x="330994" y="738187"/>
                </a:lnTo>
                <a:lnTo>
                  <a:pt x="314325" y="750093"/>
                </a:lnTo>
                <a:lnTo>
                  <a:pt x="297656" y="773906"/>
                </a:lnTo>
                <a:lnTo>
                  <a:pt x="264319" y="809625"/>
                </a:lnTo>
                <a:lnTo>
                  <a:pt x="228600" y="838200"/>
                </a:lnTo>
                <a:lnTo>
                  <a:pt x="202406" y="850106"/>
                </a:lnTo>
                <a:lnTo>
                  <a:pt x="192881" y="850106"/>
                </a:lnTo>
                <a:lnTo>
                  <a:pt x="171450" y="838200"/>
                </a:lnTo>
                <a:lnTo>
                  <a:pt x="145256" y="812006"/>
                </a:lnTo>
                <a:lnTo>
                  <a:pt x="114300" y="769143"/>
                </a:lnTo>
                <a:lnTo>
                  <a:pt x="80962" y="719137"/>
                </a:lnTo>
                <a:lnTo>
                  <a:pt x="35719" y="638175"/>
                </a:lnTo>
                <a:lnTo>
                  <a:pt x="16669" y="602456"/>
                </a:lnTo>
                <a:lnTo>
                  <a:pt x="2381" y="564356"/>
                </a:lnTo>
                <a:lnTo>
                  <a:pt x="0" y="540543"/>
                </a:lnTo>
                <a:lnTo>
                  <a:pt x="4762" y="507206"/>
                </a:lnTo>
                <a:lnTo>
                  <a:pt x="19050" y="466725"/>
                </a:lnTo>
                <a:lnTo>
                  <a:pt x="259556" y="280987"/>
                </a:lnTo>
                <a:lnTo>
                  <a:pt x="273844" y="321468"/>
                </a:lnTo>
                <a:lnTo>
                  <a:pt x="285750" y="342900"/>
                </a:lnTo>
                <a:lnTo>
                  <a:pt x="302419" y="369093"/>
                </a:lnTo>
                <a:lnTo>
                  <a:pt x="321469" y="388143"/>
                </a:lnTo>
                <a:lnTo>
                  <a:pt x="338137" y="400050"/>
                </a:lnTo>
                <a:lnTo>
                  <a:pt x="376237" y="411956"/>
                </a:lnTo>
                <a:lnTo>
                  <a:pt x="428625" y="411956"/>
                </a:lnTo>
                <a:lnTo>
                  <a:pt x="485775" y="395287"/>
                </a:lnTo>
                <a:lnTo>
                  <a:pt x="702469" y="314325"/>
                </a:lnTo>
                <a:lnTo>
                  <a:pt x="971550" y="216693"/>
                </a:lnTo>
                <a:lnTo>
                  <a:pt x="1054894" y="1881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6" name="フリーフォーム 155">
            <a:extLst>
              <a:ext uri="{FF2B5EF4-FFF2-40B4-BE49-F238E27FC236}">
                <a16:creationId xmlns:a16="http://schemas.microsoft.com/office/drawing/2014/main" id="{709C18BA-54A9-430A-B859-70C94986C36C}"/>
              </a:ext>
            </a:extLst>
          </p:cNvPr>
          <p:cNvSpPr/>
          <p:nvPr/>
        </p:nvSpPr>
        <p:spPr>
          <a:xfrm>
            <a:off x="3452813" y="2843213"/>
            <a:ext cx="490537" cy="785812"/>
          </a:xfrm>
          <a:custGeom>
            <a:avLst/>
            <a:gdLst>
              <a:gd name="connsiteX0" fmla="*/ 378618 w 490537"/>
              <a:gd name="connsiteY0" fmla="*/ 300037 h 785812"/>
              <a:gd name="connsiteX1" fmla="*/ 340518 w 490537"/>
              <a:gd name="connsiteY1" fmla="*/ 250031 h 785812"/>
              <a:gd name="connsiteX2" fmla="*/ 314325 w 490537"/>
              <a:gd name="connsiteY2" fmla="*/ 219075 h 785812"/>
              <a:gd name="connsiteX3" fmla="*/ 273843 w 490537"/>
              <a:gd name="connsiteY3" fmla="*/ 178593 h 785812"/>
              <a:gd name="connsiteX4" fmla="*/ 216693 w 490537"/>
              <a:gd name="connsiteY4" fmla="*/ 126206 h 785812"/>
              <a:gd name="connsiteX5" fmla="*/ 161925 w 490537"/>
              <a:gd name="connsiteY5" fmla="*/ 80962 h 785812"/>
              <a:gd name="connsiteX6" fmla="*/ 83343 w 490537"/>
              <a:gd name="connsiteY6" fmla="*/ 28575 h 785812"/>
              <a:gd name="connsiteX7" fmla="*/ 40481 w 490537"/>
              <a:gd name="connsiteY7" fmla="*/ 2381 h 785812"/>
              <a:gd name="connsiteX8" fmla="*/ 21431 w 490537"/>
              <a:gd name="connsiteY8" fmla="*/ 0 h 785812"/>
              <a:gd name="connsiteX9" fmla="*/ 4762 w 490537"/>
              <a:gd name="connsiteY9" fmla="*/ 4762 h 785812"/>
              <a:gd name="connsiteX10" fmla="*/ 0 w 490537"/>
              <a:gd name="connsiteY10" fmla="*/ 14287 h 785812"/>
              <a:gd name="connsiteX11" fmla="*/ 2381 w 490537"/>
              <a:gd name="connsiteY11" fmla="*/ 28575 h 785812"/>
              <a:gd name="connsiteX12" fmla="*/ 26193 w 490537"/>
              <a:gd name="connsiteY12" fmla="*/ 69056 h 785812"/>
              <a:gd name="connsiteX13" fmla="*/ 69056 w 490537"/>
              <a:gd name="connsiteY13" fmla="*/ 135731 h 785812"/>
              <a:gd name="connsiteX14" fmla="*/ 102393 w 490537"/>
              <a:gd name="connsiteY14" fmla="*/ 200025 h 785812"/>
              <a:gd name="connsiteX15" fmla="*/ 130968 w 490537"/>
              <a:gd name="connsiteY15" fmla="*/ 259556 h 785812"/>
              <a:gd name="connsiteX16" fmla="*/ 161925 w 490537"/>
              <a:gd name="connsiteY16" fmla="*/ 338137 h 785812"/>
              <a:gd name="connsiteX17" fmla="*/ 185737 w 490537"/>
              <a:gd name="connsiteY17" fmla="*/ 419100 h 785812"/>
              <a:gd name="connsiteX18" fmla="*/ 207168 w 490537"/>
              <a:gd name="connsiteY18" fmla="*/ 511968 h 785812"/>
              <a:gd name="connsiteX19" fmla="*/ 211931 w 490537"/>
              <a:gd name="connsiteY19" fmla="*/ 557212 h 785812"/>
              <a:gd name="connsiteX20" fmla="*/ 228600 w 490537"/>
              <a:gd name="connsiteY20" fmla="*/ 635793 h 785812"/>
              <a:gd name="connsiteX21" fmla="*/ 252412 w 490537"/>
              <a:gd name="connsiteY21" fmla="*/ 700087 h 785812"/>
              <a:gd name="connsiteX22" fmla="*/ 273843 w 490537"/>
              <a:gd name="connsiteY22" fmla="*/ 745331 h 785812"/>
              <a:gd name="connsiteX23" fmla="*/ 300037 w 490537"/>
              <a:gd name="connsiteY23" fmla="*/ 776287 h 785812"/>
              <a:gd name="connsiteX24" fmla="*/ 316706 w 490537"/>
              <a:gd name="connsiteY24" fmla="*/ 783431 h 785812"/>
              <a:gd name="connsiteX25" fmla="*/ 338137 w 490537"/>
              <a:gd name="connsiteY25" fmla="*/ 785812 h 785812"/>
              <a:gd name="connsiteX26" fmla="*/ 373856 w 490537"/>
              <a:gd name="connsiteY26" fmla="*/ 778668 h 785812"/>
              <a:gd name="connsiteX27" fmla="*/ 404812 w 490537"/>
              <a:gd name="connsiteY27" fmla="*/ 764381 h 785812"/>
              <a:gd name="connsiteX28" fmla="*/ 431006 w 490537"/>
              <a:gd name="connsiteY28" fmla="*/ 747712 h 785812"/>
              <a:gd name="connsiteX29" fmla="*/ 450056 w 490537"/>
              <a:gd name="connsiteY29" fmla="*/ 728662 h 785812"/>
              <a:gd name="connsiteX30" fmla="*/ 469106 w 490537"/>
              <a:gd name="connsiteY30" fmla="*/ 697706 h 785812"/>
              <a:gd name="connsiteX31" fmla="*/ 481012 w 490537"/>
              <a:gd name="connsiteY31" fmla="*/ 661987 h 785812"/>
              <a:gd name="connsiteX32" fmla="*/ 488156 w 490537"/>
              <a:gd name="connsiteY32" fmla="*/ 631031 h 785812"/>
              <a:gd name="connsiteX33" fmla="*/ 490537 w 490537"/>
              <a:gd name="connsiteY33" fmla="*/ 588168 h 785812"/>
              <a:gd name="connsiteX34" fmla="*/ 483393 w 490537"/>
              <a:gd name="connsiteY34" fmla="*/ 526256 h 785812"/>
              <a:gd name="connsiteX35" fmla="*/ 469106 w 490537"/>
              <a:gd name="connsiteY35" fmla="*/ 471487 h 785812"/>
              <a:gd name="connsiteX36" fmla="*/ 447675 w 490537"/>
              <a:gd name="connsiteY36" fmla="*/ 411956 h 785812"/>
              <a:gd name="connsiteX37" fmla="*/ 421481 w 490537"/>
              <a:gd name="connsiteY37" fmla="*/ 359568 h 785812"/>
              <a:gd name="connsiteX38" fmla="*/ 378618 w 490537"/>
              <a:gd name="connsiteY38" fmla="*/ 300037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490537" h="785812">
                <a:moveTo>
                  <a:pt x="378618" y="300037"/>
                </a:moveTo>
                <a:lnTo>
                  <a:pt x="340518" y="250031"/>
                </a:lnTo>
                <a:lnTo>
                  <a:pt x="314325" y="219075"/>
                </a:lnTo>
                <a:lnTo>
                  <a:pt x="273843" y="178593"/>
                </a:lnTo>
                <a:lnTo>
                  <a:pt x="216693" y="126206"/>
                </a:lnTo>
                <a:lnTo>
                  <a:pt x="161925" y="80962"/>
                </a:lnTo>
                <a:lnTo>
                  <a:pt x="83343" y="28575"/>
                </a:lnTo>
                <a:lnTo>
                  <a:pt x="40481" y="2381"/>
                </a:lnTo>
                <a:lnTo>
                  <a:pt x="21431" y="0"/>
                </a:lnTo>
                <a:lnTo>
                  <a:pt x="4762" y="4762"/>
                </a:lnTo>
                <a:lnTo>
                  <a:pt x="0" y="14287"/>
                </a:lnTo>
                <a:lnTo>
                  <a:pt x="2381" y="28575"/>
                </a:lnTo>
                <a:lnTo>
                  <a:pt x="26193" y="69056"/>
                </a:lnTo>
                <a:lnTo>
                  <a:pt x="69056" y="135731"/>
                </a:lnTo>
                <a:lnTo>
                  <a:pt x="102393" y="200025"/>
                </a:lnTo>
                <a:lnTo>
                  <a:pt x="130968" y="259556"/>
                </a:lnTo>
                <a:lnTo>
                  <a:pt x="161925" y="338137"/>
                </a:lnTo>
                <a:lnTo>
                  <a:pt x="185737" y="419100"/>
                </a:lnTo>
                <a:lnTo>
                  <a:pt x="207168" y="511968"/>
                </a:lnTo>
                <a:lnTo>
                  <a:pt x="211931" y="557212"/>
                </a:lnTo>
                <a:lnTo>
                  <a:pt x="228600" y="635793"/>
                </a:lnTo>
                <a:lnTo>
                  <a:pt x="252412" y="700087"/>
                </a:lnTo>
                <a:lnTo>
                  <a:pt x="273843" y="745331"/>
                </a:lnTo>
                <a:lnTo>
                  <a:pt x="300037" y="776287"/>
                </a:lnTo>
                <a:lnTo>
                  <a:pt x="316706" y="783431"/>
                </a:lnTo>
                <a:lnTo>
                  <a:pt x="338137" y="785812"/>
                </a:lnTo>
                <a:lnTo>
                  <a:pt x="373856" y="778668"/>
                </a:lnTo>
                <a:lnTo>
                  <a:pt x="404812" y="764381"/>
                </a:lnTo>
                <a:lnTo>
                  <a:pt x="431006" y="747712"/>
                </a:lnTo>
                <a:lnTo>
                  <a:pt x="450056" y="728662"/>
                </a:lnTo>
                <a:lnTo>
                  <a:pt x="469106" y="697706"/>
                </a:lnTo>
                <a:lnTo>
                  <a:pt x="481012" y="661987"/>
                </a:lnTo>
                <a:lnTo>
                  <a:pt x="488156" y="631031"/>
                </a:lnTo>
                <a:lnTo>
                  <a:pt x="490537" y="588168"/>
                </a:lnTo>
                <a:lnTo>
                  <a:pt x="483393" y="526256"/>
                </a:lnTo>
                <a:lnTo>
                  <a:pt x="469106" y="471487"/>
                </a:lnTo>
                <a:lnTo>
                  <a:pt x="447675" y="411956"/>
                </a:lnTo>
                <a:lnTo>
                  <a:pt x="421481" y="359568"/>
                </a:lnTo>
                <a:lnTo>
                  <a:pt x="378618" y="3000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8" name="フリーフォーム 157">
            <a:extLst>
              <a:ext uri="{FF2B5EF4-FFF2-40B4-BE49-F238E27FC236}">
                <a16:creationId xmlns:a16="http://schemas.microsoft.com/office/drawing/2014/main" id="{DBF76153-8C50-46CD-A58D-C954321EC2CF}"/>
              </a:ext>
            </a:extLst>
          </p:cNvPr>
          <p:cNvSpPr/>
          <p:nvPr/>
        </p:nvSpPr>
        <p:spPr>
          <a:xfrm rot="16200000">
            <a:off x="2309019" y="3575844"/>
            <a:ext cx="3341688" cy="1181100"/>
          </a:xfrm>
          <a:custGeom>
            <a:avLst/>
            <a:gdLst>
              <a:gd name="connsiteX0" fmla="*/ 1605642 w 3341914"/>
              <a:gd name="connsiteY0" fmla="*/ 1036864 h 1181100"/>
              <a:gd name="connsiteX1" fmla="*/ 1496785 w 3341914"/>
              <a:gd name="connsiteY1" fmla="*/ 1017814 h 1181100"/>
              <a:gd name="connsiteX2" fmla="*/ 1363435 w 3341914"/>
              <a:gd name="connsiteY2" fmla="*/ 987879 h 1181100"/>
              <a:gd name="connsiteX3" fmla="*/ 1265464 w 3341914"/>
              <a:gd name="connsiteY3" fmla="*/ 963386 h 1181100"/>
              <a:gd name="connsiteX4" fmla="*/ 1189264 w 3341914"/>
              <a:gd name="connsiteY4" fmla="*/ 938893 h 1181100"/>
              <a:gd name="connsiteX5" fmla="*/ 1083128 w 3341914"/>
              <a:gd name="connsiteY5" fmla="*/ 903514 h 1181100"/>
              <a:gd name="connsiteX6" fmla="*/ 998764 w 3341914"/>
              <a:gd name="connsiteY6" fmla="*/ 868136 h 1181100"/>
              <a:gd name="connsiteX7" fmla="*/ 922564 w 3341914"/>
              <a:gd name="connsiteY7" fmla="*/ 835479 h 1181100"/>
              <a:gd name="connsiteX8" fmla="*/ 832757 w 3341914"/>
              <a:gd name="connsiteY8" fmla="*/ 791936 h 1181100"/>
              <a:gd name="connsiteX9" fmla="*/ 767442 w 3341914"/>
              <a:gd name="connsiteY9" fmla="*/ 756557 h 1181100"/>
              <a:gd name="connsiteX10" fmla="*/ 693964 w 3341914"/>
              <a:gd name="connsiteY10" fmla="*/ 710293 h 1181100"/>
              <a:gd name="connsiteX11" fmla="*/ 601435 w 3341914"/>
              <a:gd name="connsiteY11" fmla="*/ 650421 h 1181100"/>
              <a:gd name="connsiteX12" fmla="*/ 489857 w 3341914"/>
              <a:gd name="connsiteY12" fmla="*/ 571500 h 1181100"/>
              <a:gd name="connsiteX13" fmla="*/ 389164 w 3341914"/>
              <a:gd name="connsiteY13" fmla="*/ 487136 h 1181100"/>
              <a:gd name="connsiteX14" fmla="*/ 318407 w 3341914"/>
              <a:gd name="connsiteY14" fmla="*/ 421821 h 1181100"/>
              <a:gd name="connsiteX15" fmla="*/ 244928 w 3341914"/>
              <a:gd name="connsiteY15" fmla="*/ 345621 h 1181100"/>
              <a:gd name="connsiteX16" fmla="*/ 157842 w 3341914"/>
              <a:gd name="connsiteY16" fmla="*/ 247650 h 1181100"/>
              <a:gd name="connsiteX17" fmla="*/ 84364 w 3341914"/>
              <a:gd name="connsiteY17" fmla="*/ 155121 h 1181100"/>
              <a:gd name="connsiteX18" fmla="*/ 24492 w 3341914"/>
              <a:gd name="connsiteY18" fmla="*/ 76200 h 1181100"/>
              <a:gd name="connsiteX19" fmla="*/ 2721 w 3341914"/>
              <a:gd name="connsiteY19" fmla="*/ 32657 h 1181100"/>
              <a:gd name="connsiteX20" fmla="*/ 0 w 3341914"/>
              <a:gd name="connsiteY20" fmla="*/ 8164 h 1181100"/>
              <a:gd name="connsiteX21" fmla="*/ 8164 w 3341914"/>
              <a:gd name="connsiteY21" fmla="*/ 0 h 1181100"/>
              <a:gd name="connsiteX22" fmla="*/ 24492 w 3341914"/>
              <a:gd name="connsiteY22" fmla="*/ 0 h 1181100"/>
              <a:gd name="connsiteX23" fmla="*/ 40821 w 3341914"/>
              <a:gd name="connsiteY23" fmla="*/ 5443 h 1181100"/>
              <a:gd name="connsiteX24" fmla="*/ 62592 w 3341914"/>
              <a:gd name="connsiteY24" fmla="*/ 16329 h 1181100"/>
              <a:gd name="connsiteX25" fmla="*/ 97971 w 3341914"/>
              <a:gd name="connsiteY25" fmla="*/ 57150 h 1181100"/>
              <a:gd name="connsiteX26" fmla="*/ 179614 w 3341914"/>
              <a:gd name="connsiteY26" fmla="*/ 146957 h 1181100"/>
              <a:gd name="connsiteX27" fmla="*/ 255814 w 3341914"/>
              <a:gd name="connsiteY27" fmla="*/ 225879 h 1181100"/>
              <a:gd name="connsiteX28" fmla="*/ 332014 w 3341914"/>
              <a:gd name="connsiteY28" fmla="*/ 296636 h 1181100"/>
              <a:gd name="connsiteX29" fmla="*/ 408214 w 3341914"/>
              <a:gd name="connsiteY29" fmla="*/ 361950 h 1181100"/>
              <a:gd name="connsiteX30" fmla="*/ 522514 w 3341914"/>
              <a:gd name="connsiteY30" fmla="*/ 449036 h 1181100"/>
              <a:gd name="connsiteX31" fmla="*/ 642257 w 3341914"/>
              <a:gd name="connsiteY31" fmla="*/ 527957 h 1181100"/>
              <a:gd name="connsiteX32" fmla="*/ 742950 w 3341914"/>
              <a:gd name="connsiteY32" fmla="*/ 579664 h 1181100"/>
              <a:gd name="connsiteX33" fmla="*/ 846364 w 3341914"/>
              <a:gd name="connsiteY33" fmla="*/ 628650 h 1181100"/>
              <a:gd name="connsiteX34" fmla="*/ 952500 w 3341914"/>
              <a:gd name="connsiteY34" fmla="*/ 669471 h 1181100"/>
              <a:gd name="connsiteX35" fmla="*/ 1069521 w 3341914"/>
              <a:gd name="connsiteY35" fmla="*/ 710293 h 1181100"/>
              <a:gd name="connsiteX36" fmla="*/ 1145721 w 3341914"/>
              <a:gd name="connsiteY36" fmla="*/ 734786 h 1181100"/>
              <a:gd name="connsiteX37" fmla="*/ 1279071 w 3341914"/>
              <a:gd name="connsiteY37" fmla="*/ 770164 h 1181100"/>
              <a:gd name="connsiteX38" fmla="*/ 1393371 w 3341914"/>
              <a:gd name="connsiteY38" fmla="*/ 794657 h 1181100"/>
              <a:gd name="connsiteX39" fmla="*/ 1529442 w 3341914"/>
              <a:gd name="connsiteY39" fmla="*/ 819150 h 1181100"/>
              <a:gd name="connsiteX40" fmla="*/ 1643742 w 3341914"/>
              <a:gd name="connsiteY40" fmla="*/ 835479 h 1181100"/>
              <a:gd name="connsiteX41" fmla="*/ 1752600 w 3341914"/>
              <a:gd name="connsiteY41" fmla="*/ 851807 h 1181100"/>
              <a:gd name="connsiteX42" fmla="*/ 1853292 w 3341914"/>
              <a:gd name="connsiteY42" fmla="*/ 862693 h 1181100"/>
              <a:gd name="connsiteX43" fmla="*/ 1913164 w 3341914"/>
              <a:gd name="connsiteY43" fmla="*/ 865414 h 1181100"/>
              <a:gd name="connsiteX44" fmla="*/ 2100942 w 3341914"/>
              <a:gd name="connsiteY44" fmla="*/ 868136 h 1181100"/>
              <a:gd name="connsiteX45" fmla="*/ 2313214 w 3341914"/>
              <a:gd name="connsiteY45" fmla="*/ 873579 h 1181100"/>
              <a:gd name="connsiteX46" fmla="*/ 2490107 w 3341914"/>
              <a:gd name="connsiteY46" fmla="*/ 876300 h 1181100"/>
              <a:gd name="connsiteX47" fmla="*/ 2680607 w 3341914"/>
              <a:gd name="connsiteY47" fmla="*/ 873579 h 1181100"/>
              <a:gd name="connsiteX48" fmla="*/ 2857500 w 3341914"/>
              <a:gd name="connsiteY48" fmla="*/ 870857 h 1181100"/>
              <a:gd name="connsiteX49" fmla="*/ 2985407 w 3341914"/>
              <a:gd name="connsiteY49" fmla="*/ 868136 h 1181100"/>
              <a:gd name="connsiteX50" fmla="*/ 3056164 w 3341914"/>
              <a:gd name="connsiteY50" fmla="*/ 865414 h 1181100"/>
              <a:gd name="connsiteX51" fmla="*/ 3099707 w 3341914"/>
              <a:gd name="connsiteY51" fmla="*/ 857250 h 1181100"/>
              <a:gd name="connsiteX52" fmla="*/ 3129642 w 3341914"/>
              <a:gd name="connsiteY52" fmla="*/ 843643 h 1181100"/>
              <a:gd name="connsiteX53" fmla="*/ 3181350 w 3341914"/>
              <a:gd name="connsiteY53" fmla="*/ 805543 h 1181100"/>
              <a:gd name="connsiteX54" fmla="*/ 3230335 w 3341914"/>
              <a:gd name="connsiteY54" fmla="*/ 762000 h 1181100"/>
              <a:gd name="connsiteX55" fmla="*/ 3282042 w 3341914"/>
              <a:gd name="connsiteY55" fmla="*/ 704850 h 1181100"/>
              <a:gd name="connsiteX56" fmla="*/ 3295650 w 3341914"/>
              <a:gd name="connsiteY56" fmla="*/ 693964 h 1181100"/>
              <a:gd name="connsiteX57" fmla="*/ 3311978 w 3341914"/>
              <a:gd name="connsiteY57" fmla="*/ 685800 h 1181100"/>
              <a:gd name="connsiteX58" fmla="*/ 3325585 w 3341914"/>
              <a:gd name="connsiteY58" fmla="*/ 691243 h 1181100"/>
              <a:gd name="connsiteX59" fmla="*/ 3331028 w 3341914"/>
              <a:gd name="connsiteY59" fmla="*/ 699407 h 1181100"/>
              <a:gd name="connsiteX60" fmla="*/ 3336471 w 3341914"/>
              <a:gd name="connsiteY60" fmla="*/ 707571 h 1181100"/>
              <a:gd name="connsiteX61" fmla="*/ 3341914 w 3341914"/>
              <a:gd name="connsiteY61" fmla="*/ 737507 h 1181100"/>
              <a:gd name="connsiteX62" fmla="*/ 3341914 w 3341914"/>
              <a:gd name="connsiteY62" fmla="*/ 794657 h 1181100"/>
              <a:gd name="connsiteX63" fmla="*/ 3336471 w 3341914"/>
              <a:gd name="connsiteY63" fmla="*/ 838200 h 1181100"/>
              <a:gd name="connsiteX64" fmla="*/ 3322864 w 3341914"/>
              <a:gd name="connsiteY64" fmla="*/ 881743 h 1181100"/>
              <a:gd name="connsiteX65" fmla="*/ 3295650 w 3341914"/>
              <a:gd name="connsiteY65" fmla="*/ 941614 h 1181100"/>
              <a:gd name="connsiteX66" fmla="*/ 3243942 w 3341914"/>
              <a:gd name="connsiteY66" fmla="*/ 1028700 h 1181100"/>
              <a:gd name="connsiteX67" fmla="*/ 3211285 w 3341914"/>
              <a:gd name="connsiteY67" fmla="*/ 1080407 h 1181100"/>
              <a:gd name="connsiteX68" fmla="*/ 3165021 w 3341914"/>
              <a:gd name="connsiteY68" fmla="*/ 1140279 h 1181100"/>
              <a:gd name="connsiteX69" fmla="*/ 3129642 w 3341914"/>
              <a:gd name="connsiteY69" fmla="*/ 1178379 h 1181100"/>
              <a:gd name="connsiteX70" fmla="*/ 3113314 w 3341914"/>
              <a:gd name="connsiteY70" fmla="*/ 1181100 h 1181100"/>
              <a:gd name="connsiteX71" fmla="*/ 3072492 w 3341914"/>
              <a:gd name="connsiteY71" fmla="*/ 1172936 h 1181100"/>
              <a:gd name="connsiteX72" fmla="*/ 2950028 w 3341914"/>
              <a:gd name="connsiteY72" fmla="*/ 1134836 h 1181100"/>
              <a:gd name="connsiteX73" fmla="*/ 2884714 w 3341914"/>
              <a:gd name="connsiteY73" fmla="*/ 1134836 h 1181100"/>
              <a:gd name="connsiteX74" fmla="*/ 2620735 w 3341914"/>
              <a:gd name="connsiteY74" fmla="*/ 1129393 h 1181100"/>
              <a:gd name="connsiteX75" fmla="*/ 2351314 w 3341914"/>
              <a:gd name="connsiteY75" fmla="*/ 1118507 h 1181100"/>
              <a:gd name="connsiteX76" fmla="*/ 2060121 w 3341914"/>
              <a:gd name="connsiteY76" fmla="*/ 1096736 h 1181100"/>
              <a:gd name="connsiteX77" fmla="*/ 1839685 w 3341914"/>
              <a:gd name="connsiteY77" fmla="*/ 1074964 h 1181100"/>
              <a:gd name="connsiteX78" fmla="*/ 1605642 w 3341914"/>
              <a:gd name="connsiteY78" fmla="*/ 1036864 h 1181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3341914" h="1181100">
                <a:moveTo>
                  <a:pt x="1605642" y="1036864"/>
                </a:moveTo>
                <a:lnTo>
                  <a:pt x="1496785" y="1017814"/>
                </a:lnTo>
                <a:lnTo>
                  <a:pt x="1363435" y="987879"/>
                </a:lnTo>
                <a:lnTo>
                  <a:pt x="1265464" y="963386"/>
                </a:lnTo>
                <a:lnTo>
                  <a:pt x="1189264" y="938893"/>
                </a:lnTo>
                <a:lnTo>
                  <a:pt x="1083128" y="903514"/>
                </a:lnTo>
                <a:lnTo>
                  <a:pt x="998764" y="868136"/>
                </a:lnTo>
                <a:lnTo>
                  <a:pt x="922564" y="835479"/>
                </a:lnTo>
                <a:lnTo>
                  <a:pt x="832757" y="791936"/>
                </a:lnTo>
                <a:lnTo>
                  <a:pt x="767442" y="756557"/>
                </a:lnTo>
                <a:lnTo>
                  <a:pt x="693964" y="710293"/>
                </a:lnTo>
                <a:lnTo>
                  <a:pt x="601435" y="650421"/>
                </a:lnTo>
                <a:lnTo>
                  <a:pt x="489857" y="571500"/>
                </a:lnTo>
                <a:lnTo>
                  <a:pt x="389164" y="487136"/>
                </a:lnTo>
                <a:lnTo>
                  <a:pt x="318407" y="421821"/>
                </a:lnTo>
                <a:lnTo>
                  <a:pt x="244928" y="345621"/>
                </a:lnTo>
                <a:lnTo>
                  <a:pt x="157842" y="247650"/>
                </a:lnTo>
                <a:lnTo>
                  <a:pt x="84364" y="155121"/>
                </a:lnTo>
                <a:lnTo>
                  <a:pt x="24492" y="76200"/>
                </a:lnTo>
                <a:lnTo>
                  <a:pt x="2721" y="32657"/>
                </a:lnTo>
                <a:lnTo>
                  <a:pt x="0" y="8164"/>
                </a:lnTo>
                <a:lnTo>
                  <a:pt x="8164" y="0"/>
                </a:lnTo>
                <a:lnTo>
                  <a:pt x="24492" y="0"/>
                </a:lnTo>
                <a:lnTo>
                  <a:pt x="40821" y="5443"/>
                </a:lnTo>
                <a:lnTo>
                  <a:pt x="62592" y="16329"/>
                </a:lnTo>
                <a:lnTo>
                  <a:pt x="97971" y="57150"/>
                </a:lnTo>
                <a:lnTo>
                  <a:pt x="179614" y="146957"/>
                </a:lnTo>
                <a:lnTo>
                  <a:pt x="255814" y="225879"/>
                </a:lnTo>
                <a:lnTo>
                  <a:pt x="332014" y="296636"/>
                </a:lnTo>
                <a:lnTo>
                  <a:pt x="408214" y="361950"/>
                </a:lnTo>
                <a:lnTo>
                  <a:pt x="522514" y="449036"/>
                </a:lnTo>
                <a:lnTo>
                  <a:pt x="642257" y="527957"/>
                </a:lnTo>
                <a:lnTo>
                  <a:pt x="742950" y="579664"/>
                </a:lnTo>
                <a:lnTo>
                  <a:pt x="846364" y="628650"/>
                </a:lnTo>
                <a:lnTo>
                  <a:pt x="952500" y="669471"/>
                </a:lnTo>
                <a:lnTo>
                  <a:pt x="1069521" y="710293"/>
                </a:lnTo>
                <a:lnTo>
                  <a:pt x="1145721" y="734786"/>
                </a:lnTo>
                <a:lnTo>
                  <a:pt x="1279071" y="770164"/>
                </a:lnTo>
                <a:lnTo>
                  <a:pt x="1393371" y="794657"/>
                </a:lnTo>
                <a:lnTo>
                  <a:pt x="1529442" y="819150"/>
                </a:lnTo>
                <a:lnTo>
                  <a:pt x="1643742" y="835479"/>
                </a:lnTo>
                <a:lnTo>
                  <a:pt x="1752600" y="851807"/>
                </a:lnTo>
                <a:lnTo>
                  <a:pt x="1853292" y="862693"/>
                </a:lnTo>
                <a:lnTo>
                  <a:pt x="1913164" y="865414"/>
                </a:lnTo>
                <a:lnTo>
                  <a:pt x="2100942" y="868136"/>
                </a:lnTo>
                <a:lnTo>
                  <a:pt x="2313214" y="873579"/>
                </a:lnTo>
                <a:lnTo>
                  <a:pt x="2490107" y="876300"/>
                </a:lnTo>
                <a:lnTo>
                  <a:pt x="2680607" y="873579"/>
                </a:lnTo>
                <a:lnTo>
                  <a:pt x="2857500" y="870857"/>
                </a:lnTo>
                <a:lnTo>
                  <a:pt x="2985407" y="868136"/>
                </a:lnTo>
                <a:lnTo>
                  <a:pt x="3056164" y="865414"/>
                </a:lnTo>
                <a:lnTo>
                  <a:pt x="3099707" y="857250"/>
                </a:lnTo>
                <a:lnTo>
                  <a:pt x="3129642" y="843643"/>
                </a:lnTo>
                <a:lnTo>
                  <a:pt x="3181350" y="805543"/>
                </a:lnTo>
                <a:lnTo>
                  <a:pt x="3230335" y="762000"/>
                </a:lnTo>
                <a:lnTo>
                  <a:pt x="3282042" y="704850"/>
                </a:lnTo>
                <a:lnTo>
                  <a:pt x="3295650" y="693964"/>
                </a:lnTo>
                <a:lnTo>
                  <a:pt x="3311978" y="685800"/>
                </a:lnTo>
                <a:lnTo>
                  <a:pt x="3325585" y="691243"/>
                </a:lnTo>
                <a:lnTo>
                  <a:pt x="3331028" y="699407"/>
                </a:lnTo>
                <a:lnTo>
                  <a:pt x="3336471" y="707571"/>
                </a:lnTo>
                <a:lnTo>
                  <a:pt x="3341914" y="737507"/>
                </a:lnTo>
                <a:lnTo>
                  <a:pt x="3341914" y="794657"/>
                </a:lnTo>
                <a:lnTo>
                  <a:pt x="3336471" y="838200"/>
                </a:lnTo>
                <a:lnTo>
                  <a:pt x="3322864" y="881743"/>
                </a:lnTo>
                <a:lnTo>
                  <a:pt x="3295650" y="941614"/>
                </a:lnTo>
                <a:lnTo>
                  <a:pt x="3243942" y="1028700"/>
                </a:lnTo>
                <a:lnTo>
                  <a:pt x="3211285" y="1080407"/>
                </a:lnTo>
                <a:lnTo>
                  <a:pt x="3165021" y="1140279"/>
                </a:lnTo>
                <a:lnTo>
                  <a:pt x="3129642" y="1178379"/>
                </a:lnTo>
                <a:lnTo>
                  <a:pt x="3113314" y="1181100"/>
                </a:lnTo>
                <a:lnTo>
                  <a:pt x="3072492" y="1172936"/>
                </a:lnTo>
                <a:lnTo>
                  <a:pt x="2950028" y="1134836"/>
                </a:lnTo>
                <a:lnTo>
                  <a:pt x="2884714" y="1134836"/>
                </a:lnTo>
                <a:lnTo>
                  <a:pt x="2620735" y="1129393"/>
                </a:lnTo>
                <a:lnTo>
                  <a:pt x="2351314" y="1118507"/>
                </a:lnTo>
                <a:lnTo>
                  <a:pt x="2060121" y="1096736"/>
                </a:lnTo>
                <a:lnTo>
                  <a:pt x="1839685" y="1074964"/>
                </a:lnTo>
                <a:lnTo>
                  <a:pt x="1605642" y="103686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9" name="フリーフォーム 158">
            <a:extLst>
              <a:ext uri="{FF2B5EF4-FFF2-40B4-BE49-F238E27FC236}">
                <a16:creationId xmlns:a16="http://schemas.microsoft.com/office/drawing/2014/main" id="{224E8334-31FA-49B3-82E5-BEDBEE1615AA}"/>
              </a:ext>
            </a:extLst>
          </p:cNvPr>
          <p:cNvSpPr/>
          <p:nvPr/>
        </p:nvSpPr>
        <p:spPr>
          <a:xfrm rot="16200000">
            <a:off x="4864101" y="2566987"/>
            <a:ext cx="2671762" cy="1751013"/>
          </a:xfrm>
          <a:custGeom>
            <a:avLst/>
            <a:gdLst>
              <a:gd name="connsiteX0" fmla="*/ 1485587 w 2670549"/>
              <a:gd name="connsiteY0" fmla="*/ 1397904 h 1751138"/>
              <a:gd name="connsiteX1" fmla="*/ 1711056 w 2670549"/>
              <a:gd name="connsiteY1" fmla="*/ 1412935 h 1751138"/>
              <a:gd name="connsiteX2" fmla="*/ 1929009 w 2670549"/>
              <a:gd name="connsiteY2" fmla="*/ 1422956 h 1751138"/>
              <a:gd name="connsiteX3" fmla="*/ 2124415 w 2670549"/>
              <a:gd name="connsiteY3" fmla="*/ 1427967 h 1751138"/>
              <a:gd name="connsiteX4" fmla="*/ 2294769 w 2670549"/>
              <a:gd name="connsiteY4" fmla="*/ 1427967 h 1751138"/>
              <a:gd name="connsiteX5" fmla="*/ 2342367 w 2670549"/>
              <a:gd name="connsiteY5" fmla="*/ 1427967 h 1751138"/>
              <a:gd name="connsiteX6" fmla="*/ 2364914 w 2670549"/>
              <a:gd name="connsiteY6" fmla="*/ 1420451 h 1751138"/>
              <a:gd name="connsiteX7" fmla="*/ 2384956 w 2670549"/>
              <a:gd name="connsiteY7" fmla="*/ 1407925 h 1751138"/>
              <a:gd name="connsiteX8" fmla="*/ 2402492 w 2670549"/>
              <a:gd name="connsiteY8" fmla="*/ 1380368 h 1751138"/>
              <a:gd name="connsiteX9" fmla="*/ 2415018 w 2670549"/>
              <a:gd name="connsiteY9" fmla="*/ 1347800 h 1751138"/>
              <a:gd name="connsiteX10" fmla="*/ 2415018 w 2670549"/>
              <a:gd name="connsiteY10" fmla="*/ 1327758 h 1751138"/>
              <a:gd name="connsiteX11" fmla="*/ 2399987 w 2670549"/>
              <a:gd name="connsiteY11" fmla="*/ 1187467 h 1751138"/>
              <a:gd name="connsiteX12" fmla="*/ 2372430 w 2670549"/>
              <a:gd name="connsiteY12" fmla="*/ 972019 h 1751138"/>
              <a:gd name="connsiteX13" fmla="*/ 2329841 w 2670549"/>
              <a:gd name="connsiteY13" fmla="*/ 681415 h 1751138"/>
              <a:gd name="connsiteX14" fmla="*/ 2289758 w 2670549"/>
              <a:gd name="connsiteY14" fmla="*/ 440916 h 1751138"/>
              <a:gd name="connsiteX15" fmla="*/ 2252180 w 2670549"/>
              <a:gd name="connsiteY15" fmla="*/ 240499 h 1751138"/>
              <a:gd name="connsiteX16" fmla="*/ 2232138 w 2670549"/>
              <a:gd name="connsiteY16" fmla="*/ 130270 h 1751138"/>
              <a:gd name="connsiteX17" fmla="*/ 2217107 w 2670549"/>
              <a:gd name="connsiteY17" fmla="*/ 27557 h 1751138"/>
              <a:gd name="connsiteX18" fmla="*/ 2460112 w 2670549"/>
              <a:gd name="connsiteY18" fmla="*/ 0 h 1751138"/>
              <a:gd name="connsiteX19" fmla="*/ 2462617 w 2670549"/>
              <a:gd name="connsiteY19" fmla="*/ 145301 h 1751138"/>
              <a:gd name="connsiteX20" fmla="*/ 2467628 w 2670549"/>
              <a:gd name="connsiteY20" fmla="*/ 280583 h 1751138"/>
              <a:gd name="connsiteX21" fmla="*/ 2472638 w 2670549"/>
              <a:gd name="connsiteY21" fmla="*/ 408348 h 1751138"/>
              <a:gd name="connsiteX22" fmla="*/ 2482659 w 2670549"/>
              <a:gd name="connsiteY22" fmla="*/ 543629 h 1751138"/>
              <a:gd name="connsiteX23" fmla="*/ 2505206 w 2670549"/>
              <a:gd name="connsiteY23" fmla="*/ 749056 h 1751138"/>
              <a:gd name="connsiteX24" fmla="*/ 2532763 w 2670549"/>
              <a:gd name="connsiteY24" fmla="*/ 954483 h 1751138"/>
              <a:gd name="connsiteX25" fmla="*/ 2567836 w 2670549"/>
              <a:gd name="connsiteY25" fmla="*/ 1177446 h 1751138"/>
              <a:gd name="connsiteX26" fmla="*/ 2575352 w 2670549"/>
              <a:gd name="connsiteY26" fmla="*/ 1207509 h 1751138"/>
              <a:gd name="connsiteX27" fmla="*/ 2590383 w 2670549"/>
              <a:gd name="connsiteY27" fmla="*/ 1240076 h 1751138"/>
              <a:gd name="connsiteX28" fmla="*/ 2625456 w 2670549"/>
              <a:gd name="connsiteY28" fmla="*/ 1307717 h 1751138"/>
              <a:gd name="connsiteX29" fmla="*/ 2648003 w 2670549"/>
              <a:gd name="connsiteY29" fmla="*/ 1345295 h 1751138"/>
              <a:gd name="connsiteX30" fmla="*/ 2660529 w 2670549"/>
              <a:gd name="connsiteY30" fmla="*/ 1360326 h 1751138"/>
              <a:gd name="connsiteX31" fmla="*/ 2668044 w 2670549"/>
              <a:gd name="connsiteY31" fmla="*/ 1372852 h 1751138"/>
              <a:gd name="connsiteX32" fmla="*/ 2670549 w 2670549"/>
              <a:gd name="connsiteY32" fmla="*/ 1382873 h 1751138"/>
              <a:gd name="connsiteX33" fmla="*/ 2668044 w 2670549"/>
              <a:gd name="connsiteY33" fmla="*/ 1405420 h 1751138"/>
              <a:gd name="connsiteX34" fmla="*/ 2655518 w 2670549"/>
              <a:gd name="connsiteY34" fmla="*/ 1440493 h 1751138"/>
              <a:gd name="connsiteX35" fmla="*/ 2627961 w 2670549"/>
              <a:gd name="connsiteY35" fmla="*/ 1490597 h 1751138"/>
              <a:gd name="connsiteX36" fmla="*/ 2565331 w 2670549"/>
              <a:gd name="connsiteY36" fmla="*/ 1575774 h 1751138"/>
              <a:gd name="connsiteX37" fmla="*/ 2477649 w 2670549"/>
              <a:gd name="connsiteY37" fmla="*/ 1675982 h 1751138"/>
              <a:gd name="connsiteX38" fmla="*/ 2435060 w 2670549"/>
              <a:gd name="connsiteY38" fmla="*/ 1723581 h 1751138"/>
              <a:gd name="connsiteX39" fmla="*/ 2407503 w 2670549"/>
              <a:gd name="connsiteY39" fmla="*/ 1746128 h 1751138"/>
              <a:gd name="connsiteX40" fmla="*/ 2389966 w 2670549"/>
              <a:gd name="connsiteY40" fmla="*/ 1751138 h 1751138"/>
              <a:gd name="connsiteX41" fmla="*/ 2359904 w 2670549"/>
              <a:gd name="connsiteY41" fmla="*/ 1743623 h 1751138"/>
              <a:gd name="connsiteX42" fmla="*/ 2327336 w 2670549"/>
              <a:gd name="connsiteY42" fmla="*/ 1723581 h 1751138"/>
              <a:gd name="connsiteX43" fmla="*/ 2297274 w 2670549"/>
              <a:gd name="connsiteY43" fmla="*/ 1691013 h 1751138"/>
              <a:gd name="connsiteX44" fmla="*/ 2279737 w 2670549"/>
              <a:gd name="connsiteY44" fmla="*/ 1678487 h 1751138"/>
              <a:gd name="connsiteX45" fmla="*/ 2146961 w 2670549"/>
              <a:gd name="connsiteY45" fmla="*/ 1673477 h 1751138"/>
              <a:gd name="connsiteX46" fmla="*/ 1808759 w 2670549"/>
              <a:gd name="connsiteY46" fmla="*/ 1658446 h 1751138"/>
              <a:gd name="connsiteX47" fmla="*/ 1568259 w 2670549"/>
              <a:gd name="connsiteY47" fmla="*/ 1643414 h 1751138"/>
              <a:gd name="connsiteX48" fmla="*/ 1320244 w 2670549"/>
              <a:gd name="connsiteY48" fmla="*/ 1628383 h 1751138"/>
              <a:gd name="connsiteX49" fmla="*/ 1084754 w 2670549"/>
              <a:gd name="connsiteY49" fmla="*/ 1608341 h 1751138"/>
              <a:gd name="connsiteX50" fmla="*/ 871812 w 2670549"/>
              <a:gd name="connsiteY50" fmla="*/ 1585795 h 1751138"/>
              <a:gd name="connsiteX51" fmla="*/ 668890 w 2670549"/>
              <a:gd name="connsiteY51" fmla="*/ 1563248 h 1751138"/>
              <a:gd name="connsiteX52" fmla="*/ 558661 w 2670549"/>
              <a:gd name="connsiteY52" fmla="*/ 1548217 h 1751138"/>
              <a:gd name="connsiteX53" fmla="*/ 486010 w 2670549"/>
              <a:gd name="connsiteY53" fmla="*/ 1535691 h 1751138"/>
              <a:gd name="connsiteX54" fmla="*/ 410854 w 2670549"/>
              <a:gd name="connsiteY54" fmla="*/ 1515649 h 1751138"/>
              <a:gd name="connsiteX55" fmla="*/ 333193 w 2670549"/>
              <a:gd name="connsiteY55" fmla="*/ 1483081 h 1751138"/>
              <a:gd name="connsiteX56" fmla="*/ 273068 w 2670549"/>
              <a:gd name="connsiteY56" fmla="*/ 1453019 h 1751138"/>
              <a:gd name="connsiteX57" fmla="*/ 205427 w 2670549"/>
              <a:gd name="connsiteY57" fmla="*/ 1412935 h 1751138"/>
              <a:gd name="connsiteX58" fmla="*/ 140292 w 2670549"/>
              <a:gd name="connsiteY58" fmla="*/ 1370347 h 1751138"/>
              <a:gd name="connsiteX59" fmla="*/ 82672 w 2670549"/>
              <a:gd name="connsiteY59" fmla="*/ 1325253 h 1751138"/>
              <a:gd name="connsiteX60" fmla="*/ 35073 w 2670549"/>
              <a:gd name="connsiteY60" fmla="*/ 1275149 h 1751138"/>
              <a:gd name="connsiteX61" fmla="*/ 17537 w 2670549"/>
              <a:gd name="connsiteY61" fmla="*/ 1247592 h 1751138"/>
              <a:gd name="connsiteX62" fmla="*/ 2506 w 2670549"/>
              <a:gd name="connsiteY62" fmla="*/ 1205003 h 1751138"/>
              <a:gd name="connsiteX63" fmla="*/ 0 w 2670549"/>
              <a:gd name="connsiteY63" fmla="*/ 1169931 h 1751138"/>
              <a:gd name="connsiteX64" fmla="*/ 7516 w 2670549"/>
              <a:gd name="connsiteY64" fmla="*/ 1147384 h 1751138"/>
              <a:gd name="connsiteX65" fmla="*/ 20042 w 2670549"/>
              <a:gd name="connsiteY65" fmla="*/ 1134858 h 1751138"/>
              <a:gd name="connsiteX66" fmla="*/ 37578 w 2670549"/>
              <a:gd name="connsiteY66" fmla="*/ 1122332 h 1751138"/>
              <a:gd name="connsiteX67" fmla="*/ 80167 w 2670549"/>
              <a:gd name="connsiteY67" fmla="*/ 1109806 h 1751138"/>
              <a:gd name="connsiteX68" fmla="*/ 473484 w 2670549"/>
              <a:gd name="connsiteY68" fmla="*/ 1230055 h 1751138"/>
              <a:gd name="connsiteX69" fmla="*/ 526094 w 2670549"/>
              <a:gd name="connsiteY69" fmla="*/ 1257613 h 1751138"/>
              <a:gd name="connsiteX70" fmla="*/ 606260 w 2670549"/>
              <a:gd name="connsiteY70" fmla="*/ 1282665 h 1751138"/>
              <a:gd name="connsiteX71" fmla="*/ 744046 w 2670549"/>
              <a:gd name="connsiteY71" fmla="*/ 1312727 h 1751138"/>
              <a:gd name="connsiteX72" fmla="*/ 889348 w 2670549"/>
              <a:gd name="connsiteY72" fmla="*/ 1335274 h 1751138"/>
              <a:gd name="connsiteX73" fmla="*/ 1097280 w 2670549"/>
              <a:gd name="connsiteY73" fmla="*/ 1360326 h 1751138"/>
              <a:gd name="connsiteX74" fmla="*/ 1485587 w 2670549"/>
              <a:gd name="connsiteY74" fmla="*/ 1397904 h 1751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2670549" h="1751138">
                <a:moveTo>
                  <a:pt x="1485587" y="1397904"/>
                </a:moveTo>
                <a:lnTo>
                  <a:pt x="1711056" y="1412935"/>
                </a:lnTo>
                <a:lnTo>
                  <a:pt x="1929009" y="1422956"/>
                </a:lnTo>
                <a:lnTo>
                  <a:pt x="2124415" y="1427967"/>
                </a:lnTo>
                <a:lnTo>
                  <a:pt x="2294769" y="1427967"/>
                </a:lnTo>
                <a:lnTo>
                  <a:pt x="2342367" y="1427967"/>
                </a:lnTo>
                <a:lnTo>
                  <a:pt x="2364914" y="1420451"/>
                </a:lnTo>
                <a:lnTo>
                  <a:pt x="2384956" y="1407925"/>
                </a:lnTo>
                <a:lnTo>
                  <a:pt x="2402492" y="1380368"/>
                </a:lnTo>
                <a:lnTo>
                  <a:pt x="2415018" y="1347800"/>
                </a:lnTo>
                <a:lnTo>
                  <a:pt x="2415018" y="1327758"/>
                </a:lnTo>
                <a:lnTo>
                  <a:pt x="2399987" y="1187467"/>
                </a:lnTo>
                <a:lnTo>
                  <a:pt x="2372430" y="972019"/>
                </a:lnTo>
                <a:lnTo>
                  <a:pt x="2329841" y="681415"/>
                </a:lnTo>
                <a:lnTo>
                  <a:pt x="2289758" y="440916"/>
                </a:lnTo>
                <a:lnTo>
                  <a:pt x="2252180" y="240499"/>
                </a:lnTo>
                <a:lnTo>
                  <a:pt x="2232138" y="130270"/>
                </a:lnTo>
                <a:lnTo>
                  <a:pt x="2217107" y="27557"/>
                </a:lnTo>
                <a:lnTo>
                  <a:pt x="2460112" y="0"/>
                </a:lnTo>
                <a:lnTo>
                  <a:pt x="2462617" y="145301"/>
                </a:lnTo>
                <a:lnTo>
                  <a:pt x="2467628" y="280583"/>
                </a:lnTo>
                <a:lnTo>
                  <a:pt x="2472638" y="408348"/>
                </a:lnTo>
                <a:lnTo>
                  <a:pt x="2482659" y="543629"/>
                </a:lnTo>
                <a:lnTo>
                  <a:pt x="2505206" y="749056"/>
                </a:lnTo>
                <a:lnTo>
                  <a:pt x="2532763" y="954483"/>
                </a:lnTo>
                <a:lnTo>
                  <a:pt x="2567836" y="1177446"/>
                </a:lnTo>
                <a:lnTo>
                  <a:pt x="2575352" y="1207509"/>
                </a:lnTo>
                <a:lnTo>
                  <a:pt x="2590383" y="1240076"/>
                </a:lnTo>
                <a:lnTo>
                  <a:pt x="2625456" y="1307717"/>
                </a:lnTo>
                <a:lnTo>
                  <a:pt x="2648003" y="1345295"/>
                </a:lnTo>
                <a:lnTo>
                  <a:pt x="2660529" y="1360326"/>
                </a:lnTo>
                <a:lnTo>
                  <a:pt x="2668044" y="1372852"/>
                </a:lnTo>
                <a:lnTo>
                  <a:pt x="2670549" y="1382873"/>
                </a:lnTo>
                <a:lnTo>
                  <a:pt x="2668044" y="1405420"/>
                </a:lnTo>
                <a:lnTo>
                  <a:pt x="2655518" y="1440493"/>
                </a:lnTo>
                <a:lnTo>
                  <a:pt x="2627961" y="1490597"/>
                </a:lnTo>
                <a:lnTo>
                  <a:pt x="2565331" y="1575774"/>
                </a:lnTo>
                <a:lnTo>
                  <a:pt x="2477649" y="1675982"/>
                </a:lnTo>
                <a:lnTo>
                  <a:pt x="2435060" y="1723581"/>
                </a:lnTo>
                <a:lnTo>
                  <a:pt x="2407503" y="1746128"/>
                </a:lnTo>
                <a:lnTo>
                  <a:pt x="2389966" y="1751138"/>
                </a:lnTo>
                <a:lnTo>
                  <a:pt x="2359904" y="1743623"/>
                </a:lnTo>
                <a:lnTo>
                  <a:pt x="2327336" y="1723581"/>
                </a:lnTo>
                <a:lnTo>
                  <a:pt x="2297274" y="1691013"/>
                </a:lnTo>
                <a:lnTo>
                  <a:pt x="2279737" y="1678487"/>
                </a:lnTo>
                <a:lnTo>
                  <a:pt x="2146961" y="1673477"/>
                </a:lnTo>
                <a:lnTo>
                  <a:pt x="1808759" y="1658446"/>
                </a:lnTo>
                <a:lnTo>
                  <a:pt x="1568259" y="1643414"/>
                </a:lnTo>
                <a:lnTo>
                  <a:pt x="1320244" y="1628383"/>
                </a:lnTo>
                <a:lnTo>
                  <a:pt x="1084754" y="1608341"/>
                </a:lnTo>
                <a:lnTo>
                  <a:pt x="871812" y="1585795"/>
                </a:lnTo>
                <a:lnTo>
                  <a:pt x="668890" y="1563248"/>
                </a:lnTo>
                <a:lnTo>
                  <a:pt x="558661" y="1548217"/>
                </a:lnTo>
                <a:lnTo>
                  <a:pt x="486010" y="1535691"/>
                </a:lnTo>
                <a:lnTo>
                  <a:pt x="410854" y="1515649"/>
                </a:lnTo>
                <a:lnTo>
                  <a:pt x="333193" y="1483081"/>
                </a:lnTo>
                <a:lnTo>
                  <a:pt x="273068" y="1453019"/>
                </a:lnTo>
                <a:lnTo>
                  <a:pt x="205427" y="1412935"/>
                </a:lnTo>
                <a:lnTo>
                  <a:pt x="140292" y="1370347"/>
                </a:lnTo>
                <a:lnTo>
                  <a:pt x="82672" y="1325253"/>
                </a:lnTo>
                <a:lnTo>
                  <a:pt x="35073" y="1275149"/>
                </a:lnTo>
                <a:lnTo>
                  <a:pt x="17537" y="1247592"/>
                </a:lnTo>
                <a:lnTo>
                  <a:pt x="2506" y="1205003"/>
                </a:lnTo>
                <a:lnTo>
                  <a:pt x="0" y="1169931"/>
                </a:lnTo>
                <a:lnTo>
                  <a:pt x="7516" y="1147384"/>
                </a:lnTo>
                <a:lnTo>
                  <a:pt x="20042" y="1134858"/>
                </a:lnTo>
                <a:lnTo>
                  <a:pt x="37578" y="1122332"/>
                </a:lnTo>
                <a:lnTo>
                  <a:pt x="80167" y="1109806"/>
                </a:lnTo>
                <a:lnTo>
                  <a:pt x="473484" y="1230055"/>
                </a:lnTo>
                <a:lnTo>
                  <a:pt x="526094" y="1257613"/>
                </a:lnTo>
                <a:lnTo>
                  <a:pt x="606260" y="1282665"/>
                </a:lnTo>
                <a:lnTo>
                  <a:pt x="744046" y="1312727"/>
                </a:lnTo>
                <a:lnTo>
                  <a:pt x="889348" y="1335274"/>
                </a:lnTo>
                <a:lnTo>
                  <a:pt x="1097280" y="1360326"/>
                </a:lnTo>
                <a:lnTo>
                  <a:pt x="1485587" y="139790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1" name="フリーフォーム 160">
            <a:extLst>
              <a:ext uri="{FF2B5EF4-FFF2-40B4-BE49-F238E27FC236}">
                <a16:creationId xmlns:a16="http://schemas.microsoft.com/office/drawing/2014/main" id="{4F56A81F-578E-44CE-978D-DA40A6FFE9C6}"/>
              </a:ext>
            </a:extLst>
          </p:cNvPr>
          <p:cNvSpPr/>
          <p:nvPr/>
        </p:nvSpPr>
        <p:spPr>
          <a:xfrm>
            <a:off x="5965825" y="4186238"/>
            <a:ext cx="639763" cy="581025"/>
          </a:xfrm>
          <a:custGeom>
            <a:avLst/>
            <a:gdLst>
              <a:gd name="connsiteX0" fmla="*/ 292894 w 640557"/>
              <a:gd name="connsiteY0" fmla="*/ 121443 h 581025"/>
              <a:gd name="connsiteX1" fmla="*/ 435769 w 640557"/>
              <a:gd name="connsiteY1" fmla="*/ 152400 h 581025"/>
              <a:gd name="connsiteX2" fmla="*/ 478632 w 640557"/>
              <a:gd name="connsiteY2" fmla="*/ 159543 h 581025"/>
              <a:gd name="connsiteX3" fmla="*/ 500063 w 640557"/>
              <a:gd name="connsiteY3" fmla="*/ 161925 h 581025"/>
              <a:gd name="connsiteX4" fmla="*/ 519113 w 640557"/>
              <a:gd name="connsiteY4" fmla="*/ 159543 h 581025"/>
              <a:gd name="connsiteX5" fmla="*/ 547688 w 640557"/>
              <a:gd name="connsiteY5" fmla="*/ 150018 h 581025"/>
              <a:gd name="connsiteX6" fmla="*/ 569119 w 640557"/>
              <a:gd name="connsiteY6" fmla="*/ 135731 h 581025"/>
              <a:gd name="connsiteX7" fmla="*/ 585788 w 640557"/>
              <a:gd name="connsiteY7" fmla="*/ 121443 h 581025"/>
              <a:gd name="connsiteX8" fmla="*/ 611982 w 640557"/>
              <a:gd name="connsiteY8" fmla="*/ 80962 h 581025"/>
              <a:gd name="connsiteX9" fmla="*/ 640557 w 640557"/>
              <a:gd name="connsiteY9" fmla="*/ 0 h 581025"/>
              <a:gd name="connsiteX10" fmla="*/ 507207 w 640557"/>
              <a:gd name="connsiteY10" fmla="*/ 581025 h 581025"/>
              <a:gd name="connsiteX11" fmla="*/ 483394 w 640557"/>
              <a:gd name="connsiteY11" fmla="*/ 552450 h 581025"/>
              <a:gd name="connsiteX12" fmla="*/ 466725 w 640557"/>
              <a:gd name="connsiteY12" fmla="*/ 500062 h 581025"/>
              <a:gd name="connsiteX13" fmla="*/ 442913 w 640557"/>
              <a:gd name="connsiteY13" fmla="*/ 452437 h 581025"/>
              <a:gd name="connsiteX14" fmla="*/ 421482 w 640557"/>
              <a:gd name="connsiteY14" fmla="*/ 419100 h 581025"/>
              <a:gd name="connsiteX15" fmla="*/ 390525 w 640557"/>
              <a:gd name="connsiteY15" fmla="*/ 383381 h 581025"/>
              <a:gd name="connsiteX16" fmla="*/ 357188 w 640557"/>
              <a:gd name="connsiteY16" fmla="*/ 350043 h 581025"/>
              <a:gd name="connsiteX17" fmla="*/ 300038 w 640557"/>
              <a:gd name="connsiteY17" fmla="*/ 307181 h 581025"/>
              <a:gd name="connsiteX18" fmla="*/ 233363 w 640557"/>
              <a:gd name="connsiteY18" fmla="*/ 257175 h 581025"/>
              <a:gd name="connsiteX19" fmla="*/ 111919 w 640557"/>
              <a:gd name="connsiteY19" fmla="*/ 185737 h 581025"/>
              <a:gd name="connsiteX20" fmla="*/ 47625 w 640557"/>
              <a:gd name="connsiteY20" fmla="*/ 147637 h 581025"/>
              <a:gd name="connsiteX21" fmla="*/ 23813 w 640557"/>
              <a:gd name="connsiteY21" fmla="*/ 130968 h 581025"/>
              <a:gd name="connsiteX22" fmla="*/ 9525 w 640557"/>
              <a:gd name="connsiteY22" fmla="*/ 116681 h 581025"/>
              <a:gd name="connsiteX23" fmla="*/ 0 w 640557"/>
              <a:gd name="connsiteY23" fmla="*/ 100012 h 581025"/>
              <a:gd name="connsiteX24" fmla="*/ 0 w 640557"/>
              <a:gd name="connsiteY24" fmla="*/ 85725 h 581025"/>
              <a:gd name="connsiteX25" fmla="*/ 9525 w 640557"/>
              <a:gd name="connsiteY25" fmla="*/ 73818 h 581025"/>
              <a:gd name="connsiteX26" fmla="*/ 35719 w 640557"/>
              <a:gd name="connsiteY26" fmla="*/ 69056 h 581025"/>
              <a:gd name="connsiteX27" fmla="*/ 95250 w 640557"/>
              <a:gd name="connsiteY27" fmla="*/ 78581 h 581025"/>
              <a:gd name="connsiteX28" fmla="*/ 292894 w 640557"/>
              <a:gd name="connsiteY28" fmla="*/ 121443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40557" h="581025">
                <a:moveTo>
                  <a:pt x="292894" y="121443"/>
                </a:moveTo>
                <a:lnTo>
                  <a:pt x="435769" y="152400"/>
                </a:lnTo>
                <a:lnTo>
                  <a:pt x="478632" y="159543"/>
                </a:lnTo>
                <a:lnTo>
                  <a:pt x="500063" y="161925"/>
                </a:lnTo>
                <a:lnTo>
                  <a:pt x="519113" y="159543"/>
                </a:lnTo>
                <a:lnTo>
                  <a:pt x="547688" y="150018"/>
                </a:lnTo>
                <a:lnTo>
                  <a:pt x="569119" y="135731"/>
                </a:lnTo>
                <a:lnTo>
                  <a:pt x="585788" y="121443"/>
                </a:lnTo>
                <a:lnTo>
                  <a:pt x="611982" y="80962"/>
                </a:lnTo>
                <a:lnTo>
                  <a:pt x="640557" y="0"/>
                </a:lnTo>
                <a:lnTo>
                  <a:pt x="507207" y="581025"/>
                </a:lnTo>
                <a:lnTo>
                  <a:pt x="483394" y="552450"/>
                </a:lnTo>
                <a:lnTo>
                  <a:pt x="466725" y="500062"/>
                </a:lnTo>
                <a:lnTo>
                  <a:pt x="442913" y="452437"/>
                </a:lnTo>
                <a:lnTo>
                  <a:pt x="421482" y="419100"/>
                </a:lnTo>
                <a:lnTo>
                  <a:pt x="390525" y="383381"/>
                </a:lnTo>
                <a:lnTo>
                  <a:pt x="357188" y="350043"/>
                </a:lnTo>
                <a:lnTo>
                  <a:pt x="300038" y="307181"/>
                </a:lnTo>
                <a:lnTo>
                  <a:pt x="233363" y="257175"/>
                </a:lnTo>
                <a:lnTo>
                  <a:pt x="111919" y="185737"/>
                </a:lnTo>
                <a:lnTo>
                  <a:pt x="47625" y="147637"/>
                </a:lnTo>
                <a:lnTo>
                  <a:pt x="23813" y="130968"/>
                </a:lnTo>
                <a:lnTo>
                  <a:pt x="9525" y="116681"/>
                </a:lnTo>
                <a:lnTo>
                  <a:pt x="0" y="100012"/>
                </a:lnTo>
                <a:lnTo>
                  <a:pt x="0" y="85725"/>
                </a:lnTo>
                <a:lnTo>
                  <a:pt x="9525" y="73818"/>
                </a:lnTo>
                <a:lnTo>
                  <a:pt x="35719" y="69056"/>
                </a:lnTo>
                <a:lnTo>
                  <a:pt x="95250" y="78581"/>
                </a:lnTo>
                <a:lnTo>
                  <a:pt x="292894" y="12144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2" name="フリーフォーム 161">
            <a:extLst>
              <a:ext uri="{FF2B5EF4-FFF2-40B4-BE49-F238E27FC236}">
                <a16:creationId xmlns:a16="http://schemas.microsoft.com/office/drawing/2014/main" id="{1A76436B-C9A0-4E47-930F-FE847CC61862}"/>
              </a:ext>
            </a:extLst>
          </p:cNvPr>
          <p:cNvSpPr/>
          <p:nvPr/>
        </p:nvSpPr>
        <p:spPr>
          <a:xfrm>
            <a:off x="5715000" y="2814638"/>
            <a:ext cx="547688" cy="919162"/>
          </a:xfrm>
          <a:custGeom>
            <a:avLst/>
            <a:gdLst>
              <a:gd name="connsiteX0" fmla="*/ 290513 w 547688"/>
              <a:gd name="connsiteY0" fmla="*/ 223837 h 919162"/>
              <a:gd name="connsiteX1" fmla="*/ 238125 w 547688"/>
              <a:gd name="connsiteY1" fmla="*/ 161925 h 919162"/>
              <a:gd name="connsiteX2" fmla="*/ 200025 w 547688"/>
              <a:gd name="connsiteY2" fmla="*/ 121443 h 919162"/>
              <a:gd name="connsiteX3" fmla="*/ 178594 w 547688"/>
              <a:gd name="connsiteY3" fmla="*/ 100012 h 919162"/>
              <a:gd name="connsiteX4" fmla="*/ 152400 w 547688"/>
              <a:gd name="connsiteY4" fmla="*/ 76200 h 919162"/>
              <a:gd name="connsiteX5" fmla="*/ 114300 w 547688"/>
              <a:gd name="connsiteY5" fmla="*/ 42862 h 919162"/>
              <a:gd name="connsiteX6" fmla="*/ 85725 w 547688"/>
              <a:gd name="connsiteY6" fmla="*/ 23812 h 919162"/>
              <a:gd name="connsiteX7" fmla="*/ 59531 w 547688"/>
              <a:gd name="connsiteY7" fmla="*/ 11906 h 919162"/>
              <a:gd name="connsiteX8" fmla="*/ 23813 w 547688"/>
              <a:gd name="connsiteY8" fmla="*/ 0 h 919162"/>
              <a:gd name="connsiteX9" fmla="*/ 9525 w 547688"/>
              <a:gd name="connsiteY9" fmla="*/ 0 h 919162"/>
              <a:gd name="connsiteX10" fmla="*/ 0 w 547688"/>
              <a:gd name="connsiteY10" fmla="*/ 7143 h 919162"/>
              <a:gd name="connsiteX11" fmla="*/ 0 w 547688"/>
              <a:gd name="connsiteY11" fmla="*/ 23812 h 919162"/>
              <a:gd name="connsiteX12" fmla="*/ 9525 w 547688"/>
              <a:gd name="connsiteY12" fmla="*/ 45243 h 919162"/>
              <a:gd name="connsiteX13" fmla="*/ 26194 w 547688"/>
              <a:gd name="connsiteY13" fmla="*/ 71437 h 919162"/>
              <a:gd name="connsiteX14" fmla="*/ 66675 w 547688"/>
              <a:gd name="connsiteY14" fmla="*/ 126206 h 919162"/>
              <a:gd name="connsiteX15" fmla="*/ 95250 w 547688"/>
              <a:gd name="connsiteY15" fmla="*/ 171450 h 919162"/>
              <a:gd name="connsiteX16" fmla="*/ 128588 w 547688"/>
              <a:gd name="connsiteY16" fmla="*/ 228600 h 919162"/>
              <a:gd name="connsiteX17" fmla="*/ 166688 w 547688"/>
              <a:gd name="connsiteY17" fmla="*/ 302418 h 919162"/>
              <a:gd name="connsiteX18" fmla="*/ 195263 w 547688"/>
              <a:gd name="connsiteY18" fmla="*/ 381000 h 919162"/>
              <a:gd name="connsiteX19" fmla="*/ 226219 w 547688"/>
              <a:gd name="connsiteY19" fmla="*/ 476250 h 919162"/>
              <a:gd name="connsiteX20" fmla="*/ 247650 w 547688"/>
              <a:gd name="connsiteY20" fmla="*/ 576262 h 919162"/>
              <a:gd name="connsiteX21" fmla="*/ 276225 w 547688"/>
              <a:gd name="connsiteY21" fmla="*/ 721518 h 919162"/>
              <a:gd name="connsiteX22" fmla="*/ 283369 w 547688"/>
              <a:gd name="connsiteY22" fmla="*/ 759618 h 919162"/>
              <a:gd name="connsiteX23" fmla="*/ 314325 w 547688"/>
              <a:gd name="connsiteY23" fmla="*/ 833437 h 919162"/>
              <a:gd name="connsiteX24" fmla="*/ 340519 w 547688"/>
              <a:gd name="connsiteY24" fmla="*/ 878681 h 919162"/>
              <a:gd name="connsiteX25" fmla="*/ 361950 w 547688"/>
              <a:gd name="connsiteY25" fmla="*/ 900112 h 919162"/>
              <a:gd name="connsiteX26" fmla="*/ 381000 w 547688"/>
              <a:gd name="connsiteY26" fmla="*/ 914400 h 919162"/>
              <a:gd name="connsiteX27" fmla="*/ 402431 w 547688"/>
              <a:gd name="connsiteY27" fmla="*/ 919162 h 919162"/>
              <a:gd name="connsiteX28" fmla="*/ 423863 w 547688"/>
              <a:gd name="connsiteY28" fmla="*/ 914400 h 919162"/>
              <a:gd name="connsiteX29" fmla="*/ 435769 w 547688"/>
              <a:gd name="connsiteY29" fmla="*/ 909637 h 919162"/>
              <a:gd name="connsiteX30" fmla="*/ 469106 w 547688"/>
              <a:gd name="connsiteY30" fmla="*/ 878681 h 919162"/>
              <a:gd name="connsiteX31" fmla="*/ 492919 w 547688"/>
              <a:gd name="connsiteY31" fmla="*/ 842962 h 919162"/>
              <a:gd name="connsiteX32" fmla="*/ 516731 w 547688"/>
              <a:gd name="connsiteY32" fmla="*/ 792956 h 919162"/>
              <a:gd name="connsiteX33" fmla="*/ 535781 w 547688"/>
              <a:gd name="connsiteY33" fmla="*/ 738187 h 919162"/>
              <a:gd name="connsiteX34" fmla="*/ 545306 w 547688"/>
              <a:gd name="connsiteY34" fmla="*/ 683418 h 919162"/>
              <a:gd name="connsiteX35" fmla="*/ 547688 w 547688"/>
              <a:gd name="connsiteY35" fmla="*/ 650081 h 919162"/>
              <a:gd name="connsiteX36" fmla="*/ 547688 w 547688"/>
              <a:gd name="connsiteY36" fmla="*/ 604837 h 919162"/>
              <a:gd name="connsiteX37" fmla="*/ 535781 w 547688"/>
              <a:gd name="connsiteY37" fmla="*/ 564356 h 919162"/>
              <a:gd name="connsiteX38" fmla="*/ 509588 w 547688"/>
              <a:gd name="connsiteY38" fmla="*/ 511968 h 919162"/>
              <a:gd name="connsiteX39" fmla="*/ 469106 w 547688"/>
              <a:gd name="connsiteY39" fmla="*/ 445293 h 919162"/>
              <a:gd name="connsiteX40" fmla="*/ 428625 w 547688"/>
              <a:gd name="connsiteY40" fmla="*/ 388143 h 919162"/>
              <a:gd name="connsiteX41" fmla="*/ 390525 w 547688"/>
              <a:gd name="connsiteY41" fmla="*/ 340518 h 919162"/>
              <a:gd name="connsiteX42" fmla="*/ 333375 w 547688"/>
              <a:gd name="connsiteY42" fmla="*/ 269081 h 919162"/>
              <a:gd name="connsiteX43" fmla="*/ 290513 w 547688"/>
              <a:gd name="connsiteY43" fmla="*/ 223837 h 919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47688" h="919162">
                <a:moveTo>
                  <a:pt x="290513" y="223837"/>
                </a:moveTo>
                <a:lnTo>
                  <a:pt x="238125" y="161925"/>
                </a:lnTo>
                <a:lnTo>
                  <a:pt x="200025" y="121443"/>
                </a:lnTo>
                <a:lnTo>
                  <a:pt x="178594" y="100012"/>
                </a:lnTo>
                <a:lnTo>
                  <a:pt x="152400" y="76200"/>
                </a:lnTo>
                <a:lnTo>
                  <a:pt x="114300" y="42862"/>
                </a:lnTo>
                <a:lnTo>
                  <a:pt x="85725" y="23812"/>
                </a:lnTo>
                <a:lnTo>
                  <a:pt x="59531" y="11906"/>
                </a:lnTo>
                <a:lnTo>
                  <a:pt x="23813" y="0"/>
                </a:lnTo>
                <a:lnTo>
                  <a:pt x="9525" y="0"/>
                </a:lnTo>
                <a:lnTo>
                  <a:pt x="0" y="7143"/>
                </a:lnTo>
                <a:lnTo>
                  <a:pt x="0" y="23812"/>
                </a:lnTo>
                <a:lnTo>
                  <a:pt x="9525" y="45243"/>
                </a:lnTo>
                <a:lnTo>
                  <a:pt x="26194" y="71437"/>
                </a:lnTo>
                <a:lnTo>
                  <a:pt x="66675" y="126206"/>
                </a:lnTo>
                <a:lnTo>
                  <a:pt x="95250" y="171450"/>
                </a:lnTo>
                <a:lnTo>
                  <a:pt x="128588" y="228600"/>
                </a:lnTo>
                <a:lnTo>
                  <a:pt x="166688" y="302418"/>
                </a:lnTo>
                <a:lnTo>
                  <a:pt x="195263" y="381000"/>
                </a:lnTo>
                <a:lnTo>
                  <a:pt x="226219" y="476250"/>
                </a:lnTo>
                <a:lnTo>
                  <a:pt x="247650" y="576262"/>
                </a:lnTo>
                <a:lnTo>
                  <a:pt x="276225" y="721518"/>
                </a:lnTo>
                <a:lnTo>
                  <a:pt x="283369" y="759618"/>
                </a:lnTo>
                <a:lnTo>
                  <a:pt x="314325" y="833437"/>
                </a:lnTo>
                <a:lnTo>
                  <a:pt x="340519" y="878681"/>
                </a:lnTo>
                <a:lnTo>
                  <a:pt x="361950" y="900112"/>
                </a:lnTo>
                <a:lnTo>
                  <a:pt x="381000" y="914400"/>
                </a:lnTo>
                <a:lnTo>
                  <a:pt x="402431" y="919162"/>
                </a:lnTo>
                <a:lnTo>
                  <a:pt x="423863" y="914400"/>
                </a:lnTo>
                <a:lnTo>
                  <a:pt x="435769" y="909637"/>
                </a:lnTo>
                <a:lnTo>
                  <a:pt x="469106" y="878681"/>
                </a:lnTo>
                <a:lnTo>
                  <a:pt x="492919" y="842962"/>
                </a:lnTo>
                <a:lnTo>
                  <a:pt x="516731" y="792956"/>
                </a:lnTo>
                <a:lnTo>
                  <a:pt x="535781" y="738187"/>
                </a:lnTo>
                <a:lnTo>
                  <a:pt x="545306" y="683418"/>
                </a:lnTo>
                <a:lnTo>
                  <a:pt x="547688" y="650081"/>
                </a:lnTo>
                <a:lnTo>
                  <a:pt x="547688" y="604837"/>
                </a:lnTo>
                <a:lnTo>
                  <a:pt x="535781" y="564356"/>
                </a:lnTo>
                <a:lnTo>
                  <a:pt x="509588" y="511968"/>
                </a:lnTo>
                <a:lnTo>
                  <a:pt x="469106" y="445293"/>
                </a:lnTo>
                <a:lnTo>
                  <a:pt x="428625" y="388143"/>
                </a:lnTo>
                <a:lnTo>
                  <a:pt x="390525" y="340518"/>
                </a:lnTo>
                <a:lnTo>
                  <a:pt x="333375" y="269081"/>
                </a:lnTo>
                <a:lnTo>
                  <a:pt x="290513" y="2238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4" name="フリーフォーム 163">
            <a:extLst>
              <a:ext uri="{FF2B5EF4-FFF2-40B4-BE49-F238E27FC236}">
                <a16:creationId xmlns:a16="http://schemas.microsoft.com/office/drawing/2014/main" id="{6BA19A18-DE41-4904-B635-24CAA56A4771}"/>
              </a:ext>
            </a:extLst>
          </p:cNvPr>
          <p:cNvSpPr/>
          <p:nvPr/>
        </p:nvSpPr>
        <p:spPr>
          <a:xfrm rot="16200000">
            <a:off x="3400425" y="3937001"/>
            <a:ext cx="3800475" cy="361950"/>
          </a:xfrm>
          <a:custGeom>
            <a:avLst/>
            <a:gdLst>
              <a:gd name="connsiteX0" fmla="*/ 1933575 w 3800475"/>
              <a:gd name="connsiteY0" fmla="*/ 92075 h 361950"/>
              <a:gd name="connsiteX1" fmla="*/ 2298700 w 3800475"/>
              <a:gd name="connsiteY1" fmla="*/ 98425 h 361950"/>
              <a:gd name="connsiteX2" fmla="*/ 2654300 w 3800475"/>
              <a:gd name="connsiteY2" fmla="*/ 104775 h 361950"/>
              <a:gd name="connsiteX3" fmla="*/ 2949575 w 3800475"/>
              <a:gd name="connsiteY3" fmla="*/ 111125 h 361950"/>
              <a:gd name="connsiteX4" fmla="*/ 3178175 w 3800475"/>
              <a:gd name="connsiteY4" fmla="*/ 114300 h 361950"/>
              <a:gd name="connsiteX5" fmla="*/ 3365500 w 3800475"/>
              <a:gd name="connsiteY5" fmla="*/ 117475 h 361950"/>
              <a:gd name="connsiteX6" fmla="*/ 3457575 w 3800475"/>
              <a:gd name="connsiteY6" fmla="*/ 114300 h 361950"/>
              <a:gd name="connsiteX7" fmla="*/ 3517900 w 3800475"/>
              <a:gd name="connsiteY7" fmla="*/ 107950 h 361950"/>
              <a:gd name="connsiteX8" fmla="*/ 3581400 w 3800475"/>
              <a:gd name="connsiteY8" fmla="*/ 92075 h 361950"/>
              <a:gd name="connsiteX9" fmla="*/ 3663950 w 3800475"/>
              <a:gd name="connsiteY9" fmla="*/ 53975 h 361950"/>
              <a:gd name="connsiteX10" fmla="*/ 3721100 w 3800475"/>
              <a:gd name="connsiteY10" fmla="*/ 22225 h 361950"/>
              <a:gd name="connsiteX11" fmla="*/ 3752850 w 3800475"/>
              <a:gd name="connsiteY11" fmla="*/ 3175 h 361950"/>
              <a:gd name="connsiteX12" fmla="*/ 3768725 w 3800475"/>
              <a:gd name="connsiteY12" fmla="*/ 0 h 361950"/>
              <a:gd name="connsiteX13" fmla="*/ 3787775 w 3800475"/>
              <a:gd name="connsiteY13" fmla="*/ 0 h 361950"/>
              <a:gd name="connsiteX14" fmla="*/ 3797300 w 3800475"/>
              <a:gd name="connsiteY14" fmla="*/ 3175 h 361950"/>
              <a:gd name="connsiteX15" fmla="*/ 3800475 w 3800475"/>
              <a:gd name="connsiteY15" fmla="*/ 15875 h 361950"/>
              <a:gd name="connsiteX16" fmla="*/ 3794125 w 3800475"/>
              <a:gd name="connsiteY16" fmla="*/ 47625 h 361950"/>
              <a:gd name="connsiteX17" fmla="*/ 3775075 w 3800475"/>
              <a:gd name="connsiteY17" fmla="*/ 123825 h 361950"/>
              <a:gd name="connsiteX18" fmla="*/ 3743325 w 3800475"/>
              <a:gd name="connsiteY18" fmla="*/ 200025 h 361950"/>
              <a:gd name="connsiteX19" fmla="*/ 3714750 w 3800475"/>
              <a:gd name="connsiteY19" fmla="*/ 263525 h 361950"/>
              <a:gd name="connsiteX20" fmla="*/ 3673475 w 3800475"/>
              <a:gd name="connsiteY20" fmla="*/ 330200 h 361950"/>
              <a:gd name="connsiteX21" fmla="*/ 3486150 w 3800475"/>
              <a:gd name="connsiteY21" fmla="*/ 361950 h 361950"/>
              <a:gd name="connsiteX22" fmla="*/ 3282950 w 3800475"/>
              <a:gd name="connsiteY22" fmla="*/ 358775 h 361950"/>
              <a:gd name="connsiteX23" fmla="*/ 2940050 w 3800475"/>
              <a:gd name="connsiteY23" fmla="*/ 349250 h 361950"/>
              <a:gd name="connsiteX24" fmla="*/ 2476500 w 3800475"/>
              <a:gd name="connsiteY24" fmla="*/ 339725 h 361950"/>
              <a:gd name="connsiteX25" fmla="*/ 1952625 w 3800475"/>
              <a:gd name="connsiteY25" fmla="*/ 327025 h 361950"/>
              <a:gd name="connsiteX26" fmla="*/ 1460500 w 3800475"/>
              <a:gd name="connsiteY26" fmla="*/ 317500 h 361950"/>
              <a:gd name="connsiteX27" fmla="*/ 971550 w 3800475"/>
              <a:gd name="connsiteY27" fmla="*/ 301625 h 361950"/>
              <a:gd name="connsiteX28" fmla="*/ 704850 w 3800475"/>
              <a:gd name="connsiteY28" fmla="*/ 295275 h 361950"/>
              <a:gd name="connsiteX29" fmla="*/ 488950 w 3800475"/>
              <a:gd name="connsiteY29" fmla="*/ 295275 h 361950"/>
              <a:gd name="connsiteX30" fmla="*/ 374650 w 3800475"/>
              <a:gd name="connsiteY30" fmla="*/ 288925 h 361950"/>
              <a:gd name="connsiteX31" fmla="*/ 260350 w 3800475"/>
              <a:gd name="connsiteY31" fmla="*/ 279400 h 361950"/>
              <a:gd name="connsiteX32" fmla="*/ 146050 w 3800475"/>
              <a:gd name="connsiteY32" fmla="*/ 260350 h 361950"/>
              <a:gd name="connsiteX33" fmla="*/ 69850 w 3800475"/>
              <a:gd name="connsiteY33" fmla="*/ 244475 h 361950"/>
              <a:gd name="connsiteX34" fmla="*/ 31750 w 3800475"/>
              <a:gd name="connsiteY34" fmla="*/ 231775 h 361950"/>
              <a:gd name="connsiteX35" fmla="*/ 12700 w 3800475"/>
              <a:gd name="connsiteY35" fmla="*/ 222250 h 361950"/>
              <a:gd name="connsiteX36" fmla="*/ 3175 w 3800475"/>
              <a:gd name="connsiteY36" fmla="*/ 206375 h 361950"/>
              <a:gd name="connsiteX37" fmla="*/ 0 w 3800475"/>
              <a:gd name="connsiteY37" fmla="*/ 187325 h 361950"/>
              <a:gd name="connsiteX38" fmla="*/ 3175 w 3800475"/>
              <a:gd name="connsiteY38" fmla="*/ 168275 h 361950"/>
              <a:gd name="connsiteX39" fmla="*/ 15875 w 3800475"/>
              <a:gd name="connsiteY39" fmla="*/ 146050 h 361950"/>
              <a:gd name="connsiteX40" fmla="*/ 38100 w 3800475"/>
              <a:gd name="connsiteY40" fmla="*/ 123825 h 361950"/>
              <a:gd name="connsiteX41" fmla="*/ 69850 w 3800475"/>
              <a:gd name="connsiteY41" fmla="*/ 104775 h 361950"/>
              <a:gd name="connsiteX42" fmla="*/ 123825 w 3800475"/>
              <a:gd name="connsiteY42" fmla="*/ 85725 h 361950"/>
              <a:gd name="connsiteX43" fmla="*/ 180975 w 3800475"/>
              <a:gd name="connsiteY43" fmla="*/ 76200 h 361950"/>
              <a:gd name="connsiteX44" fmla="*/ 250825 w 3800475"/>
              <a:gd name="connsiteY44" fmla="*/ 69850 h 361950"/>
              <a:gd name="connsiteX45" fmla="*/ 371475 w 3800475"/>
              <a:gd name="connsiteY45" fmla="*/ 53975 h 361950"/>
              <a:gd name="connsiteX46" fmla="*/ 549275 w 3800475"/>
              <a:gd name="connsiteY46" fmla="*/ 47625 h 361950"/>
              <a:gd name="connsiteX47" fmla="*/ 812800 w 3800475"/>
              <a:gd name="connsiteY47" fmla="*/ 60325 h 361950"/>
              <a:gd name="connsiteX48" fmla="*/ 1155700 w 3800475"/>
              <a:gd name="connsiteY48" fmla="*/ 73025 h 361950"/>
              <a:gd name="connsiteX49" fmla="*/ 1638300 w 3800475"/>
              <a:gd name="connsiteY49" fmla="*/ 85725 h 361950"/>
              <a:gd name="connsiteX50" fmla="*/ 1933575 w 3800475"/>
              <a:gd name="connsiteY50" fmla="*/ 92075 h 3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3800475" h="361950">
                <a:moveTo>
                  <a:pt x="1933575" y="92075"/>
                </a:moveTo>
                <a:lnTo>
                  <a:pt x="2298700" y="98425"/>
                </a:lnTo>
                <a:lnTo>
                  <a:pt x="2654300" y="104775"/>
                </a:lnTo>
                <a:lnTo>
                  <a:pt x="2949575" y="111125"/>
                </a:lnTo>
                <a:lnTo>
                  <a:pt x="3178175" y="114300"/>
                </a:lnTo>
                <a:lnTo>
                  <a:pt x="3365500" y="117475"/>
                </a:lnTo>
                <a:lnTo>
                  <a:pt x="3457575" y="114300"/>
                </a:lnTo>
                <a:lnTo>
                  <a:pt x="3517900" y="107950"/>
                </a:lnTo>
                <a:lnTo>
                  <a:pt x="3581400" y="92075"/>
                </a:lnTo>
                <a:lnTo>
                  <a:pt x="3663950" y="53975"/>
                </a:lnTo>
                <a:lnTo>
                  <a:pt x="3721100" y="22225"/>
                </a:lnTo>
                <a:lnTo>
                  <a:pt x="3752850" y="3175"/>
                </a:lnTo>
                <a:lnTo>
                  <a:pt x="3768725" y="0"/>
                </a:lnTo>
                <a:lnTo>
                  <a:pt x="3787775" y="0"/>
                </a:lnTo>
                <a:lnTo>
                  <a:pt x="3797300" y="3175"/>
                </a:lnTo>
                <a:lnTo>
                  <a:pt x="3800475" y="15875"/>
                </a:lnTo>
                <a:lnTo>
                  <a:pt x="3794125" y="47625"/>
                </a:lnTo>
                <a:lnTo>
                  <a:pt x="3775075" y="123825"/>
                </a:lnTo>
                <a:lnTo>
                  <a:pt x="3743325" y="200025"/>
                </a:lnTo>
                <a:lnTo>
                  <a:pt x="3714750" y="263525"/>
                </a:lnTo>
                <a:lnTo>
                  <a:pt x="3673475" y="330200"/>
                </a:lnTo>
                <a:lnTo>
                  <a:pt x="3486150" y="361950"/>
                </a:lnTo>
                <a:lnTo>
                  <a:pt x="3282950" y="358775"/>
                </a:lnTo>
                <a:lnTo>
                  <a:pt x="2940050" y="349250"/>
                </a:lnTo>
                <a:lnTo>
                  <a:pt x="2476500" y="339725"/>
                </a:lnTo>
                <a:lnTo>
                  <a:pt x="1952625" y="327025"/>
                </a:lnTo>
                <a:lnTo>
                  <a:pt x="1460500" y="317500"/>
                </a:lnTo>
                <a:lnTo>
                  <a:pt x="971550" y="301625"/>
                </a:lnTo>
                <a:lnTo>
                  <a:pt x="704850" y="295275"/>
                </a:lnTo>
                <a:lnTo>
                  <a:pt x="488950" y="295275"/>
                </a:lnTo>
                <a:lnTo>
                  <a:pt x="374650" y="288925"/>
                </a:lnTo>
                <a:lnTo>
                  <a:pt x="260350" y="279400"/>
                </a:lnTo>
                <a:lnTo>
                  <a:pt x="146050" y="260350"/>
                </a:lnTo>
                <a:lnTo>
                  <a:pt x="69850" y="244475"/>
                </a:lnTo>
                <a:lnTo>
                  <a:pt x="31750" y="231775"/>
                </a:lnTo>
                <a:lnTo>
                  <a:pt x="12700" y="222250"/>
                </a:lnTo>
                <a:lnTo>
                  <a:pt x="3175" y="206375"/>
                </a:lnTo>
                <a:lnTo>
                  <a:pt x="0" y="187325"/>
                </a:lnTo>
                <a:lnTo>
                  <a:pt x="3175" y="168275"/>
                </a:lnTo>
                <a:lnTo>
                  <a:pt x="15875" y="146050"/>
                </a:lnTo>
                <a:lnTo>
                  <a:pt x="38100" y="123825"/>
                </a:lnTo>
                <a:lnTo>
                  <a:pt x="69850" y="104775"/>
                </a:lnTo>
                <a:lnTo>
                  <a:pt x="123825" y="85725"/>
                </a:lnTo>
                <a:lnTo>
                  <a:pt x="180975" y="76200"/>
                </a:lnTo>
                <a:lnTo>
                  <a:pt x="250825" y="69850"/>
                </a:lnTo>
                <a:lnTo>
                  <a:pt x="371475" y="53975"/>
                </a:lnTo>
                <a:lnTo>
                  <a:pt x="549275" y="47625"/>
                </a:lnTo>
                <a:lnTo>
                  <a:pt x="812800" y="60325"/>
                </a:lnTo>
                <a:lnTo>
                  <a:pt x="1155700" y="73025"/>
                </a:lnTo>
                <a:lnTo>
                  <a:pt x="1638300" y="85725"/>
                </a:lnTo>
                <a:lnTo>
                  <a:pt x="1933575" y="9207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5304147-2B8F-40D0-8A7F-9D11D9F951E8}"/>
              </a:ext>
            </a:extLst>
          </p:cNvPr>
          <p:cNvGrpSpPr>
            <a:grpSpLocks/>
          </p:cNvGrpSpPr>
          <p:nvPr/>
        </p:nvGrpSpPr>
        <p:grpSpPr bwMode="auto">
          <a:xfrm>
            <a:off x="2808288" y="1603375"/>
            <a:ext cx="4267200" cy="4418013"/>
            <a:chOff x="2960688" y="1752600"/>
            <a:chExt cx="4267200" cy="4418013"/>
          </a:xfrm>
        </p:grpSpPr>
        <p:sp>
          <p:nvSpPr>
            <p:cNvPr id="11" name="フリーフォーム 152">
              <a:extLst>
                <a:ext uri="{FF2B5EF4-FFF2-40B4-BE49-F238E27FC236}">
                  <a16:creationId xmlns:a16="http://schemas.microsoft.com/office/drawing/2014/main" id="{A1A9EF00-23E2-4F9D-9E9B-B8E8CB66630B}"/>
                </a:ext>
              </a:extLst>
            </p:cNvPr>
            <p:cNvSpPr/>
            <p:nvPr/>
          </p:nvSpPr>
          <p:spPr>
            <a:xfrm>
              <a:off x="3113088" y="1752600"/>
              <a:ext cx="1363662" cy="1068388"/>
            </a:xfrm>
            <a:custGeom>
              <a:avLst/>
              <a:gdLst>
                <a:gd name="connsiteX0" fmla="*/ 585787 w 1364456"/>
                <a:gd name="connsiteY0" fmla="*/ 588169 h 1069181"/>
                <a:gd name="connsiteX1" fmla="*/ 428625 w 1364456"/>
                <a:gd name="connsiteY1" fmla="*/ 695325 h 1069181"/>
                <a:gd name="connsiteX2" fmla="*/ 180975 w 1364456"/>
                <a:gd name="connsiteY2" fmla="*/ 862013 h 1069181"/>
                <a:gd name="connsiteX3" fmla="*/ 0 w 1364456"/>
                <a:gd name="connsiteY3" fmla="*/ 985838 h 1069181"/>
                <a:gd name="connsiteX4" fmla="*/ 45244 w 1364456"/>
                <a:gd name="connsiteY4" fmla="*/ 1069181 h 1069181"/>
                <a:gd name="connsiteX5" fmla="*/ 254794 w 1364456"/>
                <a:gd name="connsiteY5" fmla="*/ 952500 h 1069181"/>
                <a:gd name="connsiteX6" fmla="*/ 511969 w 1364456"/>
                <a:gd name="connsiteY6" fmla="*/ 819150 h 1069181"/>
                <a:gd name="connsiteX7" fmla="*/ 785812 w 1364456"/>
                <a:gd name="connsiteY7" fmla="*/ 676275 h 1069181"/>
                <a:gd name="connsiteX8" fmla="*/ 964406 w 1364456"/>
                <a:gd name="connsiteY8" fmla="*/ 578644 h 1069181"/>
                <a:gd name="connsiteX9" fmla="*/ 1090612 w 1364456"/>
                <a:gd name="connsiteY9" fmla="*/ 509588 h 1069181"/>
                <a:gd name="connsiteX10" fmla="*/ 1176337 w 1364456"/>
                <a:gd name="connsiteY10" fmla="*/ 459581 h 1069181"/>
                <a:gd name="connsiteX11" fmla="*/ 1212056 w 1364456"/>
                <a:gd name="connsiteY11" fmla="*/ 445294 h 1069181"/>
                <a:gd name="connsiteX12" fmla="*/ 1250156 w 1364456"/>
                <a:gd name="connsiteY12" fmla="*/ 435769 h 1069181"/>
                <a:gd name="connsiteX13" fmla="*/ 1302544 w 1364456"/>
                <a:gd name="connsiteY13" fmla="*/ 419100 h 1069181"/>
                <a:gd name="connsiteX14" fmla="*/ 1331119 w 1364456"/>
                <a:gd name="connsiteY14" fmla="*/ 404813 h 1069181"/>
                <a:gd name="connsiteX15" fmla="*/ 1347787 w 1364456"/>
                <a:gd name="connsiteY15" fmla="*/ 392906 h 1069181"/>
                <a:gd name="connsiteX16" fmla="*/ 1359694 w 1364456"/>
                <a:gd name="connsiteY16" fmla="*/ 376238 h 1069181"/>
                <a:gd name="connsiteX17" fmla="*/ 1364456 w 1364456"/>
                <a:gd name="connsiteY17" fmla="*/ 361950 h 1069181"/>
                <a:gd name="connsiteX18" fmla="*/ 1362075 w 1364456"/>
                <a:gd name="connsiteY18" fmla="*/ 347663 h 1069181"/>
                <a:gd name="connsiteX19" fmla="*/ 1357312 w 1364456"/>
                <a:gd name="connsiteY19" fmla="*/ 333375 h 1069181"/>
                <a:gd name="connsiteX20" fmla="*/ 1323975 w 1364456"/>
                <a:gd name="connsiteY20" fmla="*/ 295275 h 1069181"/>
                <a:gd name="connsiteX21" fmla="*/ 1276350 w 1364456"/>
                <a:gd name="connsiteY21" fmla="*/ 245269 h 1069181"/>
                <a:gd name="connsiteX22" fmla="*/ 1207294 w 1364456"/>
                <a:gd name="connsiteY22" fmla="*/ 173831 h 1069181"/>
                <a:gd name="connsiteX23" fmla="*/ 1147762 w 1364456"/>
                <a:gd name="connsiteY23" fmla="*/ 119063 h 1069181"/>
                <a:gd name="connsiteX24" fmla="*/ 1088231 w 1364456"/>
                <a:gd name="connsiteY24" fmla="*/ 69056 h 1069181"/>
                <a:gd name="connsiteX25" fmla="*/ 1047750 w 1364456"/>
                <a:gd name="connsiteY25" fmla="*/ 35719 h 1069181"/>
                <a:gd name="connsiteX26" fmla="*/ 1031081 w 1364456"/>
                <a:gd name="connsiteY26" fmla="*/ 23813 h 1069181"/>
                <a:gd name="connsiteX27" fmla="*/ 1002506 w 1364456"/>
                <a:gd name="connsiteY27" fmla="*/ 14288 h 1069181"/>
                <a:gd name="connsiteX28" fmla="*/ 966787 w 1364456"/>
                <a:gd name="connsiteY28" fmla="*/ 7144 h 1069181"/>
                <a:gd name="connsiteX29" fmla="*/ 919162 w 1364456"/>
                <a:gd name="connsiteY29" fmla="*/ 0 h 1069181"/>
                <a:gd name="connsiteX30" fmla="*/ 885825 w 1364456"/>
                <a:gd name="connsiteY30" fmla="*/ 2381 h 1069181"/>
                <a:gd name="connsiteX31" fmla="*/ 859631 w 1364456"/>
                <a:gd name="connsiteY31" fmla="*/ 9525 h 1069181"/>
                <a:gd name="connsiteX32" fmla="*/ 852487 w 1364456"/>
                <a:gd name="connsiteY32" fmla="*/ 16669 h 1069181"/>
                <a:gd name="connsiteX33" fmla="*/ 847725 w 1364456"/>
                <a:gd name="connsiteY33" fmla="*/ 30956 h 1069181"/>
                <a:gd name="connsiteX34" fmla="*/ 852487 w 1364456"/>
                <a:gd name="connsiteY34" fmla="*/ 47625 h 1069181"/>
                <a:gd name="connsiteX35" fmla="*/ 878681 w 1364456"/>
                <a:gd name="connsiteY35" fmla="*/ 76200 h 1069181"/>
                <a:gd name="connsiteX36" fmla="*/ 923925 w 1364456"/>
                <a:gd name="connsiteY36" fmla="*/ 119063 h 1069181"/>
                <a:gd name="connsiteX37" fmla="*/ 962025 w 1364456"/>
                <a:gd name="connsiteY37" fmla="*/ 164306 h 1069181"/>
                <a:gd name="connsiteX38" fmla="*/ 976312 w 1364456"/>
                <a:gd name="connsiteY38" fmla="*/ 192881 h 1069181"/>
                <a:gd name="connsiteX39" fmla="*/ 976312 w 1364456"/>
                <a:gd name="connsiteY39" fmla="*/ 221456 h 1069181"/>
                <a:gd name="connsiteX40" fmla="*/ 959644 w 1364456"/>
                <a:gd name="connsiteY40" fmla="*/ 254794 h 1069181"/>
                <a:gd name="connsiteX41" fmla="*/ 914400 w 1364456"/>
                <a:gd name="connsiteY41" fmla="*/ 314325 h 1069181"/>
                <a:gd name="connsiteX42" fmla="*/ 847725 w 1364456"/>
                <a:gd name="connsiteY42" fmla="*/ 383381 h 1069181"/>
                <a:gd name="connsiteX43" fmla="*/ 766762 w 1364456"/>
                <a:gd name="connsiteY43" fmla="*/ 457200 h 1069181"/>
                <a:gd name="connsiteX44" fmla="*/ 585787 w 1364456"/>
                <a:gd name="connsiteY44" fmla="*/ 588169 h 1069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64456" h="1069181">
                  <a:moveTo>
                    <a:pt x="585787" y="588169"/>
                  </a:moveTo>
                  <a:lnTo>
                    <a:pt x="428625" y="695325"/>
                  </a:lnTo>
                  <a:lnTo>
                    <a:pt x="180975" y="862013"/>
                  </a:lnTo>
                  <a:lnTo>
                    <a:pt x="0" y="985838"/>
                  </a:lnTo>
                  <a:lnTo>
                    <a:pt x="45244" y="1069181"/>
                  </a:lnTo>
                  <a:lnTo>
                    <a:pt x="254794" y="952500"/>
                  </a:lnTo>
                  <a:lnTo>
                    <a:pt x="511969" y="819150"/>
                  </a:lnTo>
                  <a:lnTo>
                    <a:pt x="785812" y="676275"/>
                  </a:lnTo>
                  <a:lnTo>
                    <a:pt x="964406" y="578644"/>
                  </a:lnTo>
                  <a:lnTo>
                    <a:pt x="1090612" y="509588"/>
                  </a:lnTo>
                  <a:lnTo>
                    <a:pt x="1176337" y="459581"/>
                  </a:lnTo>
                  <a:lnTo>
                    <a:pt x="1212056" y="445294"/>
                  </a:lnTo>
                  <a:lnTo>
                    <a:pt x="1250156" y="435769"/>
                  </a:lnTo>
                  <a:lnTo>
                    <a:pt x="1302544" y="419100"/>
                  </a:lnTo>
                  <a:lnTo>
                    <a:pt x="1331119" y="404813"/>
                  </a:lnTo>
                  <a:lnTo>
                    <a:pt x="1347787" y="392906"/>
                  </a:lnTo>
                  <a:lnTo>
                    <a:pt x="1359694" y="376238"/>
                  </a:lnTo>
                  <a:lnTo>
                    <a:pt x="1364456" y="361950"/>
                  </a:lnTo>
                  <a:lnTo>
                    <a:pt x="1362075" y="347663"/>
                  </a:lnTo>
                  <a:lnTo>
                    <a:pt x="1357312" y="333375"/>
                  </a:lnTo>
                  <a:lnTo>
                    <a:pt x="1323975" y="295275"/>
                  </a:lnTo>
                  <a:lnTo>
                    <a:pt x="1276350" y="245269"/>
                  </a:lnTo>
                  <a:lnTo>
                    <a:pt x="1207294" y="173831"/>
                  </a:lnTo>
                  <a:lnTo>
                    <a:pt x="1147762" y="119063"/>
                  </a:lnTo>
                  <a:lnTo>
                    <a:pt x="1088231" y="69056"/>
                  </a:lnTo>
                  <a:lnTo>
                    <a:pt x="1047750" y="35719"/>
                  </a:lnTo>
                  <a:lnTo>
                    <a:pt x="1031081" y="23813"/>
                  </a:lnTo>
                  <a:lnTo>
                    <a:pt x="1002506" y="14288"/>
                  </a:lnTo>
                  <a:lnTo>
                    <a:pt x="966787" y="7144"/>
                  </a:lnTo>
                  <a:lnTo>
                    <a:pt x="919162" y="0"/>
                  </a:lnTo>
                  <a:lnTo>
                    <a:pt x="885825" y="2381"/>
                  </a:lnTo>
                  <a:lnTo>
                    <a:pt x="859631" y="9525"/>
                  </a:lnTo>
                  <a:lnTo>
                    <a:pt x="852487" y="16669"/>
                  </a:lnTo>
                  <a:lnTo>
                    <a:pt x="847725" y="30956"/>
                  </a:lnTo>
                  <a:lnTo>
                    <a:pt x="852487" y="47625"/>
                  </a:lnTo>
                  <a:lnTo>
                    <a:pt x="878681" y="76200"/>
                  </a:lnTo>
                  <a:lnTo>
                    <a:pt x="923925" y="119063"/>
                  </a:lnTo>
                  <a:lnTo>
                    <a:pt x="962025" y="164306"/>
                  </a:lnTo>
                  <a:lnTo>
                    <a:pt x="976312" y="192881"/>
                  </a:lnTo>
                  <a:lnTo>
                    <a:pt x="976312" y="221456"/>
                  </a:lnTo>
                  <a:lnTo>
                    <a:pt x="959644" y="254794"/>
                  </a:lnTo>
                  <a:lnTo>
                    <a:pt x="914400" y="314325"/>
                  </a:lnTo>
                  <a:lnTo>
                    <a:pt x="847725" y="383381"/>
                  </a:lnTo>
                  <a:lnTo>
                    <a:pt x="766762" y="457200"/>
                  </a:lnTo>
                  <a:lnTo>
                    <a:pt x="585787" y="5881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53">
              <a:extLst>
                <a:ext uri="{FF2B5EF4-FFF2-40B4-BE49-F238E27FC236}">
                  <a16:creationId xmlns:a16="http://schemas.microsoft.com/office/drawing/2014/main" id="{74D78003-3546-435A-993A-D1B4682C7F2A}"/>
                </a:ext>
              </a:extLst>
            </p:cNvPr>
            <p:cNvSpPr/>
            <p:nvPr/>
          </p:nvSpPr>
          <p:spPr>
            <a:xfrm>
              <a:off x="2960688" y="2562225"/>
              <a:ext cx="398462" cy="1920875"/>
            </a:xfrm>
            <a:custGeom>
              <a:avLst/>
              <a:gdLst>
                <a:gd name="connsiteX0" fmla="*/ 280491 w 398297"/>
                <a:gd name="connsiteY0" fmla="*/ 1093914 h 1921362"/>
                <a:gd name="connsiteX1" fmla="*/ 291710 w 398297"/>
                <a:gd name="connsiteY1" fmla="*/ 964888 h 1921362"/>
                <a:gd name="connsiteX2" fmla="*/ 308540 w 398297"/>
                <a:gd name="connsiteY2" fmla="*/ 782569 h 1921362"/>
                <a:gd name="connsiteX3" fmla="*/ 330979 w 398297"/>
                <a:gd name="connsiteY3" fmla="*/ 619885 h 1921362"/>
                <a:gd name="connsiteX4" fmla="*/ 350613 w 398297"/>
                <a:gd name="connsiteY4" fmla="*/ 493664 h 1921362"/>
                <a:gd name="connsiteX5" fmla="*/ 356223 w 398297"/>
                <a:gd name="connsiteY5" fmla="*/ 474029 h 1921362"/>
                <a:gd name="connsiteX6" fmla="*/ 373053 w 398297"/>
                <a:gd name="connsiteY6" fmla="*/ 429151 h 1921362"/>
                <a:gd name="connsiteX7" fmla="*/ 387077 w 398297"/>
                <a:gd name="connsiteY7" fmla="*/ 384272 h 1921362"/>
                <a:gd name="connsiteX8" fmla="*/ 398297 w 398297"/>
                <a:gd name="connsiteY8" fmla="*/ 345004 h 1921362"/>
                <a:gd name="connsiteX9" fmla="*/ 398297 w 398297"/>
                <a:gd name="connsiteY9" fmla="*/ 330979 h 1921362"/>
                <a:gd name="connsiteX10" fmla="*/ 395492 w 398297"/>
                <a:gd name="connsiteY10" fmla="*/ 314150 h 1921362"/>
                <a:gd name="connsiteX11" fmla="*/ 389882 w 398297"/>
                <a:gd name="connsiteY11" fmla="*/ 291710 h 1921362"/>
                <a:gd name="connsiteX12" fmla="*/ 373053 w 398297"/>
                <a:gd name="connsiteY12" fmla="*/ 263661 h 1921362"/>
                <a:gd name="connsiteX13" fmla="*/ 350613 w 398297"/>
                <a:gd name="connsiteY13" fmla="*/ 238417 h 1921362"/>
                <a:gd name="connsiteX14" fmla="*/ 333784 w 398297"/>
                <a:gd name="connsiteY14" fmla="*/ 218783 h 1921362"/>
                <a:gd name="connsiteX15" fmla="*/ 291710 w 398297"/>
                <a:gd name="connsiteY15" fmla="*/ 179514 h 1921362"/>
                <a:gd name="connsiteX16" fmla="*/ 171099 w 398297"/>
                <a:gd name="connsiteY16" fmla="*/ 89757 h 1921362"/>
                <a:gd name="connsiteX17" fmla="*/ 78537 w 398297"/>
                <a:gd name="connsiteY17" fmla="*/ 25244 h 1921362"/>
                <a:gd name="connsiteX18" fmla="*/ 61708 w 398297"/>
                <a:gd name="connsiteY18" fmla="*/ 14024 h 1921362"/>
                <a:gd name="connsiteX19" fmla="*/ 50488 w 398297"/>
                <a:gd name="connsiteY19" fmla="*/ 5610 h 1921362"/>
                <a:gd name="connsiteX20" fmla="*/ 25244 w 398297"/>
                <a:gd name="connsiteY20" fmla="*/ 0 h 1921362"/>
                <a:gd name="connsiteX21" fmla="*/ 16829 w 398297"/>
                <a:gd name="connsiteY21" fmla="*/ 2805 h 1921362"/>
                <a:gd name="connsiteX22" fmla="*/ 8415 w 398297"/>
                <a:gd name="connsiteY22" fmla="*/ 11220 h 1921362"/>
                <a:gd name="connsiteX23" fmla="*/ 8415 w 398297"/>
                <a:gd name="connsiteY23" fmla="*/ 25244 h 1921362"/>
                <a:gd name="connsiteX24" fmla="*/ 25244 w 398297"/>
                <a:gd name="connsiteY24" fmla="*/ 75732 h 1921362"/>
                <a:gd name="connsiteX25" fmla="*/ 47683 w 398297"/>
                <a:gd name="connsiteY25" fmla="*/ 134636 h 1921362"/>
                <a:gd name="connsiteX26" fmla="*/ 64513 w 398297"/>
                <a:gd name="connsiteY26" fmla="*/ 196344 h 1921362"/>
                <a:gd name="connsiteX27" fmla="*/ 81342 w 398297"/>
                <a:gd name="connsiteY27" fmla="*/ 280491 h 1921362"/>
                <a:gd name="connsiteX28" fmla="*/ 95367 w 398297"/>
                <a:gd name="connsiteY28" fmla="*/ 381467 h 1921362"/>
                <a:gd name="connsiteX29" fmla="*/ 103781 w 398297"/>
                <a:gd name="connsiteY29" fmla="*/ 552567 h 1921362"/>
                <a:gd name="connsiteX30" fmla="*/ 106586 w 398297"/>
                <a:gd name="connsiteY30" fmla="*/ 771350 h 1921362"/>
                <a:gd name="connsiteX31" fmla="*/ 106586 w 398297"/>
                <a:gd name="connsiteY31" fmla="*/ 1006962 h 1921362"/>
                <a:gd name="connsiteX32" fmla="*/ 106586 w 398297"/>
                <a:gd name="connsiteY32" fmla="*/ 1096719 h 1921362"/>
                <a:gd name="connsiteX33" fmla="*/ 84147 w 398297"/>
                <a:gd name="connsiteY33" fmla="*/ 1368795 h 1921362"/>
                <a:gd name="connsiteX34" fmla="*/ 64513 w 398297"/>
                <a:gd name="connsiteY34" fmla="*/ 1573553 h 1921362"/>
                <a:gd name="connsiteX35" fmla="*/ 42074 w 398297"/>
                <a:gd name="connsiteY35" fmla="*/ 1786726 h 1921362"/>
                <a:gd name="connsiteX36" fmla="*/ 30854 w 398297"/>
                <a:gd name="connsiteY36" fmla="*/ 1814775 h 1921362"/>
                <a:gd name="connsiteX37" fmla="*/ 19634 w 398297"/>
                <a:gd name="connsiteY37" fmla="*/ 1837215 h 1921362"/>
                <a:gd name="connsiteX38" fmla="*/ 8415 w 398297"/>
                <a:gd name="connsiteY38" fmla="*/ 1859654 h 1921362"/>
                <a:gd name="connsiteX39" fmla="*/ 0 w 398297"/>
                <a:gd name="connsiteY39" fmla="*/ 1893313 h 1921362"/>
                <a:gd name="connsiteX40" fmla="*/ 0 w 398297"/>
                <a:gd name="connsiteY40" fmla="*/ 1921362 h 1921362"/>
                <a:gd name="connsiteX41" fmla="*/ 277686 w 398297"/>
                <a:gd name="connsiteY41" fmla="*/ 1882093 h 1921362"/>
                <a:gd name="connsiteX42" fmla="*/ 263661 w 398297"/>
                <a:gd name="connsiteY42" fmla="*/ 1652091 h 1921362"/>
                <a:gd name="connsiteX43" fmla="*/ 266466 w 398297"/>
                <a:gd name="connsiteY43" fmla="*/ 1500626 h 1921362"/>
                <a:gd name="connsiteX44" fmla="*/ 269271 w 398297"/>
                <a:gd name="connsiteY44" fmla="*/ 1349161 h 1921362"/>
                <a:gd name="connsiteX45" fmla="*/ 280491 w 398297"/>
                <a:gd name="connsiteY45" fmla="*/ 1093914 h 192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98297" h="1921362">
                  <a:moveTo>
                    <a:pt x="280491" y="1093914"/>
                  </a:moveTo>
                  <a:lnTo>
                    <a:pt x="291710" y="964888"/>
                  </a:lnTo>
                  <a:lnTo>
                    <a:pt x="308540" y="782569"/>
                  </a:lnTo>
                  <a:lnTo>
                    <a:pt x="330979" y="619885"/>
                  </a:lnTo>
                  <a:lnTo>
                    <a:pt x="350613" y="493664"/>
                  </a:lnTo>
                  <a:lnTo>
                    <a:pt x="356223" y="474029"/>
                  </a:lnTo>
                  <a:lnTo>
                    <a:pt x="373053" y="429151"/>
                  </a:lnTo>
                  <a:lnTo>
                    <a:pt x="387077" y="384272"/>
                  </a:lnTo>
                  <a:lnTo>
                    <a:pt x="398297" y="345004"/>
                  </a:lnTo>
                  <a:lnTo>
                    <a:pt x="398297" y="330979"/>
                  </a:lnTo>
                  <a:lnTo>
                    <a:pt x="395492" y="314150"/>
                  </a:lnTo>
                  <a:lnTo>
                    <a:pt x="389882" y="291710"/>
                  </a:lnTo>
                  <a:lnTo>
                    <a:pt x="373053" y="263661"/>
                  </a:lnTo>
                  <a:lnTo>
                    <a:pt x="350613" y="238417"/>
                  </a:lnTo>
                  <a:lnTo>
                    <a:pt x="333784" y="218783"/>
                  </a:lnTo>
                  <a:lnTo>
                    <a:pt x="291710" y="179514"/>
                  </a:lnTo>
                  <a:lnTo>
                    <a:pt x="171099" y="89757"/>
                  </a:lnTo>
                  <a:lnTo>
                    <a:pt x="78537" y="25244"/>
                  </a:lnTo>
                  <a:lnTo>
                    <a:pt x="61708" y="14024"/>
                  </a:lnTo>
                  <a:lnTo>
                    <a:pt x="50488" y="5610"/>
                  </a:lnTo>
                  <a:lnTo>
                    <a:pt x="25244" y="0"/>
                  </a:lnTo>
                  <a:lnTo>
                    <a:pt x="16829" y="2805"/>
                  </a:lnTo>
                  <a:lnTo>
                    <a:pt x="8415" y="11220"/>
                  </a:lnTo>
                  <a:lnTo>
                    <a:pt x="8415" y="25244"/>
                  </a:lnTo>
                  <a:lnTo>
                    <a:pt x="25244" y="75732"/>
                  </a:lnTo>
                  <a:lnTo>
                    <a:pt x="47683" y="134636"/>
                  </a:lnTo>
                  <a:lnTo>
                    <a:pt x="64513" y="196344"/>
                  </a:lnTo>
                  <a:lnTo>
                    <a:pt x="81342" y="280491"/>
                  </a:lnTo>
                  <a:lnTo>
                    <a:pt x="95367" y="381467"/>
                  </a:lnTo>
                  <a:lnTo>
                    <a:pt x="103781" y="552567"/>
                  </a:lnTo>
                  <a:lnTo>
                    <a:pt x="106586" y="771350"/>
                  </a:lnTo>
                  <a:lnTo>
                    <a:pt x="106586" y="1006962"/>
                  </a:lnTo>
                  <a:lnTo>
                    <a:pt x="106586" y="1096719"/>
                  </a:lnTo>
                  <a:lnTo>
                    <a:pt x="84147" y="1368795"/>
                  </a:lnTo>
                  <a:lnTo>
                    <a:pt x="64513" y="1573553"/>
                  </a:lnTo>
                  <a:lnTo>
                    <a:pt x="42074" y="1786726"/>
                  </a:lnTo>
                  <a:lnTo>
                    <a:pt x="30854" y="1814775"/>
                  </a:lnTo>
                  <a:lnTo>
                    <a:pt x="19634" y="1837215"/>
                  </a:lnTo>
                  <a:lnTo>
                    <a:pt x="8415" y="1859654"/>
                  </a:lnTo>
                  <a:lnTo>
                    <a:pt x="0" y="1893313"/>
                  </a:lnTo>
                  <a:lnTo>
                    <a:pt x="0" y="1921362"/>
                  </a:lnTo>
                  <a:lnTo>
                    <a:pt x="277686" y="1882093"/>
                  </a:lnTo>
                  <a:lnTo>
                    <a:pt x="263661" y="1652091"/>
                  </a:lnTo>
                  <a:lnTo>
                    <a:pt x="266466" y="1500626"/>
                  </a:lnTo>
                  <a:lnTo>
                    <a:pt x="269271" y="1349161"/>
                  </a:lnTo>
                  <a:lnTo>
                    <a:pt x="280491" y="10939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54">
              <a:extLst>
                <a:ext uri="{FF2B5EF4-FFF2-40B4-BE49-F238E27FC236}">
                  <a16:creationId xmlns:a16="http://schemas.microsoft.com/office/drawing/2014/main" id="{95D22C14-C32B-42F4-85A2-3D04EEA03F78}"/>
                </a:ext>
              </a:extLst>
            </p:cNvPr>
            <p:cNvSpPr/>
            <p:nvPr/>
          </p:nvSpPr>
          <p:spPr>
            <a:xfrm>
              <a:off x="2960688" y="3938588"/>
              <a:ext cx="1582737" cy="850900"/>
            </a:xfrm>
            <a:custGeom>
              <a:avLst/>
              <a:gdLst>
                <a:gd name="connsiteX0" fmla="*/ 1054894 w 1583531"/>
                <a:gd name="connsiteY0" fmla="*/ 188118 h 850106"/>
                <a:gd name="connsiteX1" fmla="*/ 1254919 w 1583531"/>
                <a:gd name="connsiteY1" fmla="*/ 114300 h 850106"/>
                <a:gd name="connsiteX2" fmla="*/ 1454944 w 1583531"/>
                <a:gd name="connsiteY2" fmla="*/ 42862 h 850106"/>
                <a:gd name="connsiteX3" fmla="*/ 1583531 w 1583531"/>
                <a:gd name="connsiteY3" fmla="*/ 0 h 850106"/>
                <a:gd name="connsiteX4" fmla="*/ 1581150 w 1583531"/>
                <a:gd name="connsiteY4" fmla="*/ 88106 h 850106"/>
                <a:gd name="connsiteX5" fmla="*/ 1421606 w 1583531"/>
                <a:gd name="connsiteY5" fmla="*/ 169068 h 850106"/>
                <a:gd name="connsiteX6" fmla="*/ 1257300 w 1583531"/>
                <a:gd name="connsiteY6" fmla="*/ 247650 h 850106"/>
                <a:gd name="connsiteX7" fmla="*/ 1040606 w 1583531"/>
                <a:gd name="connsiteY7" fmla="*/ 352425 h 850106"/>
                <a:gd name="connsiteX8" fmla="*/ 914400 w 1583531"/>
                <a:gd name="connsiteY8" fmla="*/ 419100 h 850106"/>
                <a:gd name="connsiteX9" fmla="*/ 809625 w 1583531"/>
                <a:gd name="connsiteY9" fmla="*/ 473868 h 850106"/>
                <a:gd name="connsiteX10" fmla="*/ 707231 w 1583531"/>
                <a:gd name="connsiteY10" fmla="*/ 528637 h 850106"/>
                <a:gd name="connsiteX11" fmla="*/ 588169 w 1583531"/>
                <a:gd name="connsiteY11" fmla="*/ 592931 h 850106"/>
                <a:gd name="connsiteX12" fmla="*/ 438150 w 1583531"/>
                <a:gd name="connsiteY12" fmla="*/ 678656 h 850106"/>
                <a:gd name="connsiteX13" fmla="*/ 330994 w 1583531"/>
                <a:gd name="connsiteY13" fmla="*/ 738187 h 850106"/>
                <a:gd name="connsiteX14" fmla="*/ 314325 w 1583531"/>
                <a:gd name="connsiteY14" fmla="*/ 750093 h 850106"/>
                <a:gd name="connsiteX15" fmla="*/ 297656 w 1583531"/>
                <a:gd name="connsiteY15" fmla="*/ 773906 h 850106"/>
                <a:gd name="connsiteX16" fmla="*/ 264319 w 1583531"/>
                <a:gd name="connsiteY16" fmla="*/ 809625 h 850106"/>
                <a:gd name="connsiteX17" fmla="*/ 228600 w 1583531"/>
                <a:gd name="connsiteY17" fmla="*/ 838200 h 850106"/>
                <a:gd name="connsiteX18" fmla="*/ 202406 w 1583531"/>
                <a:gd name="connsiteY18" fmla="*/ 850106 h 850106"/>
                <a:gd name="connsiteX19" fmla="*/ 192881 w 1583531"/>
                <a:gd name="connsiteY19" fmla="*/ 850106 h 850106"/>
                <a:gd name="connsiteX20" fmla="*/ 171450 w 1583531"/>
                <a:gd name="connsiteY20" fmla="*/ 838200 h 850106"/>
                <a:gd name="connsiteX21" fmla="*/ 145256 w 1583531"/>
                <a:gd name="connsiteY21" fmla="*/ 812006 h 850106"/>
                <a:gd name="connsiteX22" fmla="*/ 114300 w 1583531"/>
                <a:gd name="connsiteY22" fmla="*/ 769143 h 850106"/>
                <a:gd name="connsiteX23" fmla="*/ 80962 w 1583531"/>
                <a:gd name="connsiteY23" fmla="*/ 719137 h 850106"/>
                <a:gd name="connsiteX24" fmla="*/ 35719 w 1583531"/>
                <a:gd name="connsiteY24" fmla="*/ 638175 h 850106"/>
                <a:gd name="connsiteX25" fmla="*/ 16669 w 1583531"/>
                <a:gd name="connsiteY25" fmla="*/ 602456 h 850106"/>
                <a:gd name="connsiteX26" fmla="*/ 2381 w 1583531"/>
                <a:gd name="connsiteY26" fmla="*/ 564356 h 850106"/>
                <a:gd name="connsiteX27" fmla="*/ 0 w 1583531"/>
                <a:gd name="connsiteY27" fmla="*/ 540543 h 850106"/>
                <a:gd name="connsiteX28" fmla="*/ 4762 w 1583531"/>
                <a:gd name="connsiteY28" fmla="*/ 507206 h 850106"/>
                <a:gd name="connsiteX29" fmla="*/ 19050 w 1583531"/>
                <a:gd name="connsiteY29" fmla="*/ 466725 h 850106"/>
                <a:gd name="connsiteX30" fmla="*/ 259556 w 1583531"/>
                <a:gd name="connsiteY30" fmla="*/ 280987 h 850106"/>
                <a:gd name="connsiteX31" fmla="*/ 273844 w 1583531"/>
                <a:gd name="connsiteY31" fmla="*/ 321468 h 850106"/>
                <a:gd name="connsiteX32" fmla="*/ 285750 w 1583531"/>
                <a:gd name="connsiteY32" fmla="*/ 342900 h 850106"/>
                <a:gd name="connsiteX33" fmla="*/ 302419 w 1583531"/>
                <a:gd name="connsiteY33" fmla="*/ 369093 h 850106"/>
                <a:gd name="connsiteX34" fmla="*/ 321469 w 1583531"/>
                <a:gd name="connsiteY34" fmla="*/ 388143 h 850106"/>
                <a:gd name="connsiteX35" fmla="*/ 338137 w 1583531"/>
                <a:gd name="connsiteY35" fmla="*/ 400050 h 850106"/>
                <a:gd name="connsiteX36" fmla="*/ 376237 w 1583531"/>
                <a:gd name="connsiteY36" fmla="*/ 411956 h 850106"/>
                <a:gd name="connsiteX37" fmla="*/ 428625 w 1583531"/>
                <a:gd name="connsiteY37" fmla="*/ 411956 h 850106"/>
                <a:gd name="connsiteX38" fmla="*/ 485775 w 1583531"/>
                <a:gd name="connsiteY38" fmla="*/ 395287 h 850106"/>
                <a:gd name="connsiteX39" fmla="*/ 702469 w 1583531"/>
                <a:gd name="connsiteY39" fmla="*/ 314325 h 850106"/>
                <a:gd name="connsiteX40" fmla="*/ 971550 w 1583531"/>
                <a:gd name="connsiteY40" fmla="*/ 216693 h 850106"/>
                <a:gd name="connsiteX41" fmla="*/ 1054894 w 1583531"/>
                <a:gd name="connsiteY41" fmla="*/ 188118 h 85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583531" h="850106">
                  <a:moveTo>
                    <a:pt x="1054894" y="188118"/>
                  </a:moveTo>
                  <a:lnTo>
                    <a:pt x="1254919" y="114300"/>
                  </a:lnTo>
                  <a:lnTo>
                    <a:pt x="1454944" y="42862"/>
                  </a:lnTo>
                  <a:lnTo>
                    <a:pt x="1583531" y="0"/>
                  </a:lnTo>
                  <a:cubicBezTo>
                    <a:pt x="1582737" y="29369"/>
                    <a:pt x="1581944" y="58737"/>
                    <a:pt x="1581150" y="88106"/>
                  </a:cubicBezTo>
                  <a:lnTo>
                    <a:pt x="1421606" y="169068"/>
                  </a:lnTo>
                  <a:lnTo>
                    <a:pt x="1257300" y="247650"/>
                  </a:lnTo>
                  <a:lnTo>
                    <a:pt x="1040606" y="352425"/>
                  </a:lnTo>
                  <a:lnTo>
                    <a:pt x="914400" y="419100"/>
                  </a:lnTo>
                  <a:lnTo>
                    <a:pt x="809625" y="473868"/>
                  </a:lnTo>
                  <a:lnTo>
                    <a:pt x="707231" y="528637"/>
                  </a:lnTo>
                  <a:lnTo>
                    <a:pt x="588169" y="592931"/>
                  </a:lnTo>
                  <a:lnTo>
                    <a:pt x="438150" y="678656"/>
                  </a:lnTo>
                  <a:lnTo>
                    <a:pt x="330994" y="738187"/>
                  </a:lnTo>
                  <a:lnTo>
                    <a:pt x="314325" y="750093"/>
                  </a:lnTo>
                  <a:lnTo>
                    <a:pt x="297656" y="773906"/>
                  </a:lnTo>
                  <a:lnTo>
                    <a:pt x="264319" y="809625"/>
                  </a:lnTo>
                  <a:lnTo>
                    <a:pt x="228600" y="838200"/>
                  </a:lnTo>
                  <a:lnTo>
                    <a:pt x="202406" y="850106"/>
                  </a:lnTo>
                  <a:lnTo>
                    <a:pt x="192881" y="850106"/>
                  </a:lnTo>
                  <a:lnTo>
                    <a:pt x="171450" y="838200"/>
                  </a:lnTo>
                  <a:lnTo>
                    <a:pt x="145256" y="812006"/>
                  </a:lnTo>
                  <a:lnTo>
                    <a:pt x="114300" y="769143"/>
                  </a:lnTo>
                  <a:lnTo>
                    <a:pt x="80962" y="719137"/>
                  </a:lnTo>
                  <a:lnTo>
                    <a:pt x="35719" y="638175"/>
                  </a:lnTo>
                  <a:lnTo>
                    <a:pt x="16669" y="602456"/>
                  </a:lnTo>
                  <a:lnTo>
                    <a:pt x="2381" y="564356"/>
                  </a:lnTo>
                  <a:lnTo>
                    <a:pt x="0" y="540543"/>
                  </a:lnTo>
                  <a:lnTo>
                    <a:pt x="4762" y="507206"/>
                  </a:lnTo>
                  <a:lnTo>
                    <a:pt x="19050" y="466725"/>
                  </a:lnTo>
                  <a:lnTo>
                    <a:pt x="259556" y="280987"/>
                  </a:lnTo>
                  <a:lnTo>
                    <a:pt x="273844" y="321468"/>
                  </a:lnTo>
                  <a:lnTo>
                    <a:pt x="285750" y="342900"/>
                  </a:lnTo>
                  <a:lnTo>
                    <a:pt x="302419" y="369093"/>
                  </a:lnTo>
                  <a:lnTo>
                    <a:pt x="321469" y="388143"/>
                  </a:lnTo>
                  <a:lnTo>
                    <a:pt x="338137" y="400050"/>
                  </a:lnTo>
                  <a:lnTo>
                    <a:pt x="376237" y="411956"/>
                  </a:lnTo>
                  <a:lnTo>
                    <a:pt x="428625" y="411956"/>
                  </a:lnTo>
                  <a:lnTo>
                    <a:pt x="485775" y="395287"/>
                  </a:lnTo>
                  <a:lnTo>
                    <a:pt x="702469" y="314325"/>
                  </a:lnTo>
                  <a:lnTo>
                    <a:pt x="971550" y="216693"/>
                  </a:lnTo>
                  <a:lnTo>
                    <a:pt x="1054894" y="1881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55">
              <a:extLst>
                <a:ext uri="{FF2B5EF4-FFF2-40B4-BE49-F238E27FC236}">
                  <a16:creationId xmlns:a16="http://schemas.microsoft.com/office/drawing/2014/main" id="{FFABEFE2-17F1-44C6-A8ED-E6731F8C48B3}"/>
                </a:ext>
              </a:extLst>
            </p:cNvPr>
            <p:cNvSpPr/>
            <p:nvPr/>
          </p:nvSpPr>
          <p:spPr>
            <a:xfrm>
              <a:off x="3605213" y="2995613"/>
              <a:ext cx="490537" cy="785812"/>
            </a:xfrm>
            <a:custGeom>
              <a:avLst/>
              <a:gdLst>
                <a:gd name="connsiteX0" fmla="*/ 378618 w 490537"/>
                <a:gd name="connsiteY0" fmla="*/ 300037 h 785812"/>
                <a:gd name="connsiteX1" fmla="*/ 340518 w 490537"/>
                <a:gd name="connsiteY1" fmla="*/ 250031 h 785812"/>
                <a:gd name="connsiteX2" fmla="*/ 314325 w 490537"/>
                <a:gd name="connsiteY2" fmla="*/ 219075 h 785812"/>
                <a:gd name="connsiteX3" fmla="*/ 273843 w 490537"/>
                <a:gd name="connsiteY3" fmla="*/ 178593 h 785812"/>
                <a:gd name="connsiteX4" fmla="*/ 216693 w 490537"/>
                <a:gd name="connsiteY4" fmla="*/ 126206 h 785812"/>
                <a:gd name="connsiteX5" fmla="*/ 161925 w 490537"/>
                <a:gd name="connsiteY5" fmla="*/ 80962 h 785812"/>
                <a:gd name="connsiteX6" fmla="*/ 83343 w 490537"/>
                <a:gd name="connsiteY6" fmla="*/ 28575 h 785812"/>
                <a:gd name="connsiteX7" fmla="*/ 40481 w 490537"/>
                <a:gd name="connsiteY7" fmla="*/ 2381 h 785812"/>
                <a:gd name="connsiteX8" fmla="*/ 21431 w 490537"/>
                <a:gd name="connsiteY8" fmla="*/ 0 h 785812"/>
                <a:gd name="connsiteX9" fmla="*/ 4762 w 490537"/>
                <a:gd name="connsiteY9" fmla="*/ 4762 h 785812"/>
                <a:gd name="connsiteX10" fmla="*/ 0 w 490537"/>
                <a:gd name="connsiteY10" fmla="*/ 14287 h 785812"/>
                <a:gd name="connsiteX11" fmla="*/ 2381 w 490537"/>
                <a:gd name="connsiteY11" fmla="*/ 28575 h 785812"/>
                <a:gd name="connsiteX12" fmla="*/ 26193 w 490537"/>
                <a:gd name="connsiteY12" fmla="*/ 69056 h 785812"/>
                <a:gd name="connsiteX13" fmla="*/ 69056 w 490537"/>
                <a:gd name="connsiteY13" fmla="*/ 135731 h 785812"/>
                <a:gd name="connsiteX14" fmla="*/ 102393 w 490537"/>
                <a:gd name="connsiteY14" fmla="*/ 200025 h 785812"/>
                <a:gd name="connsiteX15" fmla="*/ 130968 w 490537"/>
                <a:gd name="connsiteY15" fmla="*/ 259556 h 785812"/>
                <a:gd name="connsiteX16" fmla="*/ 161925 w 490537"/>
                <a:gd name="connsiteY16" fmla="*/ 338137 h 785812"/>
                <a:gd name="connsiteX17" fmla="*/ 185737 w 490537"/>
                <a:gd name="connsiteY17" fmla="*/ 419100 h 785812"/>
                <a:gd name="connsiteX18" fmla="*/ 207168 w 490537"/>
                <a:gd name="connsiteY18" fmla="*/ 511968 h 785812"/>
                <a:gd name="connsiteX19" fmla="*/ 211931 w 490537"/>
                <a:gd name="connsiteY19" fmla="*/ 557212 h 785812"/>
                <a:gd name="connsiteX20" fmla="*/ 228600 w 490537"/>
                <a:gd name="connsiteY20" fmla="*/ 635793 h 785812"/>
                <a:gd name="connsiteX21" fmla="*/ 252412 w 490537"/>
                <a:gd name="connsiteY21" fmla="*/ 700087 h 785812"/>
                <a:gd name="connsiteX22" fmla="*/ 273843 w 490537"/>
                <a:gd name="connsiteY22" fmla="*/ 745331 h 785812"/>
                <a:gd name="connsiteX23" fmla="*/ 300037 w 490537"/>
                <a:gd name="connsiteY23" fmla="*/ 776287 h 785812"/>
                <a:gd name="connsiteX24" fmla="*/ 316706 w 490537"/>
                <a:gd name="connsiteY24" fmla="*/ 783431 h 785812"/>
                <a:gd name="connsiteX25" fmla="*/ 338137 w 490537"/>
                <a:gd name="connsiteY25" fmla="*/ 785812 h 785812"/>
                <a:gd name="connsiteX26" fmla="*/ 373856 w 490537"/>
                <a:gd name="connsiteY26" fmla="*/ 778668 h 785812"/>
                <a:gd name="connsiteX27" fmla="*/ 404812 w 490537"/>
                <a:gd name="connsiteY27" fmla="*/ 764381 h 785812"/>
                <a:gd name="connsiteX28" fmla="*/ 431006 w 490537"/>
                <a:gd name="connsiteY28" fmla="*/ 747712 h 785812"/>
                <a:gd name="connsiteX29" fmla="*/ 450056 w 490537"/>
                <a:gd name="connsiteY29" fmla="*/ 728662 h 785812"/>
                <a:gd name="connsiteX30" fmla="*/ 469106 w 490537"/>
                <a:gd name="connsiteY30" fmla="*/ 697706 h 785812"/>
                <a:gd name="connsiteX31" fmla="*/ 481012 w 490537"/>
                <a:gd name="connsiteY31" fmla="*/ 661987 h 785812"/>
                <a:gd name="connsiteX32" fmla="*/ 488156 w 490537"/>
                <a:gd name="connsiteY32" fmla="*/ 631031 h 785812"/>
                <a:gd name="connsiteX33" fmla="*/ 490537 w 490537"/>
                <a:gd name="connsiteY33" fmla="*/ 588168 h 785812"/>
                <a:gd name="connsiteX34" fmla="*/ 483393 w 490537"/>
                <a:gd name="connsiteY34" fmla="*/ 526256 h 785812"/>
                <a:gd name="connsiteX35" fmla="*/ 469106 w 490537"/>
                <a:gd name="connsiteY35" fmla="*/ 471487 h 785812"/>
                <a:gd name="connsiteX36" fmla="*/ 447675 w 490537"/>
                <a:gd name="connsiteY36" fmla="*/ 411956 h 785812"/>
                <a:gd name="connsiteX37" fmla="*/ 421481 w 490537"/>
                <a:gd name="connsiteY37" fmla="*/ 359568 h 785812"/>
                <a:gd name="connsiteX38" fmla="*/ 378618 w 490537"/>
                <a:gd name="connsiteY38" fmla="*/ 300037 h 785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90537" h="785812">
                  <a:moveTo>
                    <a:pt x="378618" y="300037"/>
                  </a:moveTo>
                  <a:lnTo>
                    <a:pt x="340518" y="250031"/>
                  </a:lnTo>
                  <a:lnTo>
                    <a:pt x="314325" y="219075"/>
                  </a:lnTo>
                  <a:lnTo>
                    <a:pt x="273843" y="178593"/>
                  </a:lnTo>
                  <a:lnTo>
                    <a:pt x="216693" y="126206"/>
                  </a:lnTo>
                  <a:lnTo>
                    <a:pt x="161925" y="80962"/>
                  </a:lnTo>
                  <a:lnTo>
                    <a:pt x="83343" y="28575"/>
                  </a:lnTo>
                  <a:lnTo>
                    <a:pt x="40481" y="2381"/>
                  </a:lnTo>
                  <a:lnTo>
                    <a:pt x="21431" y="0"/>
                  </a:lnTo>
                  <a:lnTo>
                    <a:pt x="4762" y="4762"/>
                  </a:lnTo>
                  <a:lnTo>
                    <a:pt x="0" y="14287"/>
                  </a:lnTo>
                  <a:lnTo>
                    <a:pt x="2381" y="28575"/>
                  </a:lnTo>
                  <a:lnTo>
                    <a:pt x="26193" y="69056"/>
                  </a:lnTo>
                  <a:lnTo>
                    <a:pt x="69056" y="135731"/>
                  </a:lnTo>
                  <a:lnTo>
                    <a:pt x="102393" y="200025"/>
                  </a:lnTo>
                  <a:lnTo>
                    <a:pt x="130968" y="259556"/>
                  </a:lnTo>
                  <a:lnTo>
                    <a:pt x="161925" y="338137"/>
                  </a:lnTo>
                  <a:lnTo>
                    <a:pt x="185737" y="419100"/>
                  </a:lnTo>
                  <a:lnTo>
                    <a:pt x="207168" y="511968"/>
                  </a:lnTo>
                  <a:lnTo>
                    <a:pt x="211931" y="557212"/>
                  </a:lnTo>
                  <a:lnTo>
                    <a:pt x="228600" y="635793"/>
                  </a:lnTo>
                  <a:lnTo>
                    <a:pt x="252412" y="700087"/>
                  </a:lnTo>
                  <a:lnTo>
                    <a:pt x="273843" y="745331"/>
                  </a:lnTo>
                  <a:lnTo>
                    <a:pt x="300037" y="776287"/>
                  </a:lnTo>
                  <a:lnTo>
                    <a:pt x="316706" y="783431"/>
                  </a:lnTo>
                  <a:lnTo>
                    <a:pt x="338137" y="785812"/>
                  </a:lnTo>
                  <a:lnTo>
                    <a:pt x="373856" y="778668"/>
                  </a:lnTo>
                  <a:lnTo>
                    <a:pt x="404812" y="764381"/>
                  </a:lnTo>
                  <a:lnTo>
                    <a:pt x="431006" y="747712"/>
                  </a:lnTo>
                  <a:lnTo>
                    <a:pt x="450056" y="728662"/>
                  </a:lnTo>
                  <a:lnTo>
                    <a:pt x="469106" y="697706"/>
                  </a:lnTo>
                  <a:lnTo>
                    <a:pt x="481012" y="661987"/>
                  </a:lnTo>
                  <a:lnTo>
                    <a:pt x="488156" y="631031"/>
                  </a:lnTo>
                  <a:lnTo>
                    <a:pt x="490537" y="588168"/>
                  </a:lnTo>
                  <a:lnTo>
                    <a:pt x="483393" y="526256"/>
                  </a:lnTo>
                  <a:lnTo>
                    <a:pt x="469106" y="471487"/>
                  </a:lnTo>
                  <a:lnTo>
                    <a:pt x="447675" y="411956"/>
                  </a:lnTo>
                  <a:lnTo>
                    <a:pt x="421481" y="359568"/>
                  </a:lnTo>
                  <a:lnTo>
                    <a:pt x="378618" y="3000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57">
              <a:extLst>
                <a:ext uri="{FF2B5EF4-FFF2-40B4-BE49-F238E27FC236}">
                  <a16:creationId xmlns:a16="http://schemas.microsoft.com/office/drawing/2014/main" id="{D971CEC6-4955-4B63-9D71-4A2015D16EE6}"/>
                </a:ext>
              </a:extLst>
            </p:cNvPr>
            <p:cNvSpPr/>
            <p:nvPr/>
          </p:nvSpPr>
          <p:spPr>
            <a:xfrm rot="16200000">
              <a:off x="2461419" y="3728244"/>
              <a:ext cx="3341688" cy="1181100"/>
            </a:xfrm>
            <a:custGeom>
              <a:avLst/>
              <a:gdLst>
                <a:gd name="connsiteX0" fmla="*/ 1605642 w 3341914"/>
                <a:gd name="connsiteY0" fmla="*/ 1036864 h 1181100"/>
                <a:gd name="connsiteX1" fmla="*/ 1496785 w 3341914"/>
                <a:gd name="connsiteY1" fmla="*/ 1017814 h 1181100"/>
                <a:gd name="connsiteX2" fmla="*/ 1363435 w 3341914"/>
                <a:gd name="connsiteY2" fmla="*/ 987879 h 1181100"/>
                <a:gd name="connsiteX3" fmla="*/ 1265464 w 3341914"/>
                <a:gd name="connsiteY3" fmla="*/ 963386 h 1181100"/>
                <a:gd name="connsiteX4" fmla="*/ 1189264 w 3341914"/>
                <a:gd name="connsiteY4" fmla="*/ 938893 h 1181100"/>
                <a:gd name="connsiteX5" fmla="*/ 1083128 w 3341914"/>
                <a:gd name="connsiteY5" fmla="*/ 903514 h 1181100"/>
                <a:gd name="connsiteX6" fmla="*/ 998764 w 3341914"/>
                <a:gd name="connsiteY6" fmla="*/ 868136 h 1181100"/>
                <a:gd name="connsiteX7" fmla="*/ 922564 w 3341914"/>
                <a:gd name="connsiteY7" fmla="*/ 835479 h 1181100"/>
                <a:gd name="connsiteX8" fmla="*/ 832757 w 3341914"/>
                <a:gd name="connsiteY8" fmla="*/ 791936 h 1181100"/>
                <a:gd name="connsiteX9" fmla="*/ 767442 w 3341914"/>
                <a:gd name="connsiteY9" fmla="*/ 756557 h 1181100"/>
                <a:gd name="connsiteX10" fmla="*/ 693964 w 3341914"/>
                <a:gd name="connsiteY10" fmla="*/ 710293 h 1181100"/>
                <a:gd name="connsiteX11" fmla="*/ 601435 w 3341914"/>
                <a:gd name="connsiteY11" fmla="*/ 650421 h 1181100"/>
                <a:gd name="connsiteX12" fmla="*/ 489857 w 3341914"/>
                <a:gd name="connsiteY12" fmla="*/ 571500 h 1181100"/>
                <a:gd name="connsiteX13" fmla="*/ 389164 w 3341914"/>
                <a:gd name="connsiteY13" fmla="*/ 487136 h 1181100"/>
                <a:gd name="connsiteX14" fmla="*/ 318407 w 3341914"/>
                <a:gd name="connsiteY14" fmla="*/ 421821 h 1181100"/>
                <a:gd name="connsiteX15" fmla="*/ 244928 w 3341914"/>
                <a:gd name="connsiteY15" fmla="*/ 345621 h 1181100"/>
                <a:gd name="connsiteX16" fmla="*/ 157842 w 3341914"/>
                <a:gd name="connsiteY16" fmla="*/ 247650 h 1181100"/>
                <a:gd name="connsiteX17" fmla="*/ 84364 w 3341914"/>
                <a:gd name="connsiteY17" fmla="*/ 155121 h 1181100"/>
                <a:gd name="connsiteX18" fmla="*/ 24492 w 3341914"/>
                <a:gd name="connsiteY18" fmla="*/ 76200 h 1181100"/>
                <a:gd name="connsiteX19" fmla="*/ 2721 w 3341914"/>
                <a:gd name="connsiteY19" fmla="*/ 32657 h 1181100"/>
                <a:gd name="connsiteX20" fmla="*/ 0 w 3341914"/>
                <a:gd name="connsiteY20" fmla="*/ 8164 h 1181100"/>
                <a:gd name="connsiteX21" fmla="*/ 8164 w 3341914"/>
                <a:gd name="connsiteY21" fmla="*/ 0 h 1181100"/>
                <a:gd name="connsiteX22" fmla="*/ 24492 w 3341914"/>
                <a:gd name="connsiteY22" fmla="*/ 0 h 1181100"/>
                <a:gd name="connsiteX23" fmla="*/ 40821 w 3341914"/>
                <a:gd name="connsiteY23" fmla="*/ 5443 h 1181100"/>
                <a:gd name="connsiteX24" fmla="*/ 62592 w 3341914"/>
                <a:gd name="connsiteY24" fmla="*/ 16329 h 1181100"/>
                <a:gd name="connsiteX25" fmla="*/ 97971 w 3341914"/>
                <a:gd name="connsiteY25" fmla="*/ 57150 h 1181100"/>
                <a:gd name="connsiteX26" fmla="*/ 179614 w 3341914"/>
                <a:gd name="connsiteY26" fmla="*/ 146957 h 1181100"/>
                <a:gd name="connsiteX27" fmla="*/ 255814 w 3341914"/>
                <a:gd name="connsiteY27" fmla="*/ 225879 h 1181100"/>
                <a:gd name="connsiteX28" fmla="*/ 332014 w 3341914"/>
                <a:gd name="connsiteY28" fmla="*/ 296636 h 1181100"/>
                <a:gd name="connsiteX29" fmla="*/ 408214 w 3341914"/>
                <a:gd name="connsiteY29" fmla="*/ 361950 h 1181100"/>
                <a:gd name="connsiteX30" fmla="*/ 522514 w 3341914"/>
                <a:gd name="connsiteY30" fmla="*/ 449036 h 1181100"/>
                <a:gd name="connsiteX31" fmla="*/ 642257 w 3341914"/>
                <a:gd name="connsiteY31" fmla="*/ 527957 h 1181100"/>
                <a:gd name="connsiteX32" fmla="*/ 742950 w 3341914"/>
                <a:gd name="connsiteY32" fmla="*/ 579664 h 1181100"/>
                <a:gd name="connsiteX33" fmla="*/ 846364 w 3341914"/>
                <a:gd name="connsiteY33" fmla="*/ 628650 h 1181100"/>
                <a:gd name="connsiteX34" fmla="*/ 952500 w 3341914"/>
                <a:gd name="connsiteY34" fmla="*/ 669471 h 1181100"/>
                <a:gd name="connsiteX35" fmla="*/ 1069521 w 3341914"/>
                <a:gd name="connsiteY35" fmla="*/ 710293 h 1181100"/>
                <a:gd name="connsiteX36" fmla="*/ 1145721 w 3341914"/>
                <a:gd name="connsiteY36" fmla="*/ 734786 h 1181100"/>
                <a:gd name="connsiteX37" fmla="*/ 1279071 w 3341914"/>
                <a:gd name="connsiteY37" fmla="*/ 770164 h 1181100"/>
                <a:gd name="connsiteX38" fmla="*/ 1393371 w 3341914"/>
                <a:gd name="connsiteY38" fmla="*/ 794657 h 1181100"/>
                <a:gd name="connsiteX39" fmla="*/ 1529442 w 3341914"/>
                <a:gd name="connsiteY39" fmla="*/ 819150 h 1181100"/>
                <a:gd name="connsiteX40" fmla="*/ 1643742 w 3341914"/>
                <a:gd name="connsiteY40" fmla="*/ 835479 h 1181100"/>
                <a:gd name="connsiteX41" fmla="*/ 1752600 w 3341914"/>
                <a:gd name="connsiteY41" fmla="*/ 851807 h 1181100"/>
                <a:gd name="connsiteX42" fmla="*/ 1853292 w 3341914"/>
                <a:gd name="connsiteY42" fmla="*/ 862693 h 1181100"/>
                <a:gd name="connsiteX43" fmla="*/ 1913164 w 3341914"/>
                <a:gd name="connsiteY43" fmla="*/ 865414 h 1181100"/>
                <a:gd name="connsiteX44" fmla="*/ 2100942 w 3341914"/>
                <a:gd name="connsiteY44" fmla="*/ 868136 h 1181100"/>
                <a:gd name="connsiteX45" fmla="*/ 2313214 w 3341914"/>
                <a:gd name="connsiteY45" fmla="*/ 873579 h 1181100"/>
                <a:gd name="connsiteX46" fmla="*/ 2490107 w 3341914"/>
                <a:gd name="connsiteY46" fmla="*/ 876300 h 1181100"/>
                <a:gd name="connsiteX47" fmla="*/ 2680607 w 3341914"/>
                <a:gd name="connsiteY47" fmla="*/ 873579 h 1181100"/>
                <a:gd name="connsiteX48" fmla="*/ 2857500 w 3341914"/>
                <a:gd name="connsiteY48" fmla="*/ 870857 h 1181100"/>
                <a:gd name="connsiteX49" fmla="*/ 2985407 w 3341914"/>
                <a:gd name="connsiteY49" fmla="*/ 868136 h 1181100"/>
                <a:gd name="connsiteX50" fmla="*/ 3056164 w 3341914"/>
                <a:gd name="connsiteY50" fmla="*/ 865414 h 1181100"/>
                <a:gd name="connsiteX51" fmla="*/ 3099707 w 3341914"/>
                <a:gd name="connsiteY51" fmla="*/ 857250 h 1181100"/>
                <a:gd name="connsiteX52" fmla="*/ 3129642 w 3341914"/>
                <a:gd name="connsiteY52" fmla="*/ 843643 h 1181100"/>
                <a:gd name="connsiteX53" fmla="*/ 3181350 w 3341914"/>
                <a:gd name="connsiteY53" fmla="*/ 805543 h 1181100"/>
                <a:gd name="connsiteX54" fmla="*/ 3230335 w 3341914"/>
                <a:gd name="connsiteY54" fmla="*/ 762000 h 1181100"/>
                <a:gd name="connsiteX55" fmla="*/ 3282042 w 3341914"/>
                <a:gd name="connsiteY55" fmla="*/ 704850 h 1181100"/>
                <a:gd name="connsiteX56" fmla="*/ 3295650 w 3341914"/>
                <a:gd name="connsiteY56" fmla="*/ 693964 h 1181100"/>
                <a:gd name="connsiteX57" fmla="*/ 3311978 w 3341914"/>
                <a:gd name="connsiteY57" fmla="*/ 685800 h 1181100"/>
                <a:gd name="connsiteX58" fmla="*/ 3325585 w 3341914"/>
                <a:gd name="connsiteY58" fmla="*/ 691243 h 1181100"/>
                <a:gd name="connsiteX59" fmla="*/ 3331028 w 3341914"/>
                <a:gd name="connsiteY59" fmla="*/ 699407 h 1181100"/>
                <a:gd name="connsiteX60" fmla="*/ 3336471 w 3341914"/>
                <a:gd name="connsiteY60" fmla="*/ 707571 h 1181100"/>
                <a:gd name="connsiteX61" fmla="*/ 3341914 w 3341914"/>
                <a:gd name="connsiteY61" fmla="*/ 737507 h 1181100"/>
                <a:gd name="connsiteX62" fmla="*/ 3341914 w 3341914"/>
                <a:gd name="connsiteY62" fmla="*/ 794657 h 1181100"/>
                <a:gd name="connsiteX63" fmla="*/ 3336471 w 3341914"/>
                <a:gd name="connsiteY63" fmla="*/ 838200 h 1181100"/>
                <a:gd name="connsiteX64" fmla="*/ 3322864 w 3341914"/>
                <a:gd name="connsiteY64" fmla="*/ 881743 h 1181100"/>
                <a:gd name="connsiteX65" fmla="*/ 3295650 w 3341914"/>
                <a:gd name="connsiteY65" fmla="*/ 941614 h 1181100"/>
                <a:gd name="connsiteX66" fmla="*/ 3243942 w 3341914"/>
                <a:gd name="connsiteY66" fmla="*/ 1028700 h 1181100"/>
                <a:gd name="connsiteX67" fmla="*/ 3211285 w 3341914"/>
                <a:gd name="connsiteY67" fmla="*/ 1080407 h 1181100"/>
                <a:gd name="connsiteX68" fmla="*/ 3165021 w 3341914"/>
                <a:gd name="connsiteY68" fmla="*/ 1140279 h 1181100"/>
                <a:gd name="connsiteX69" fmla="*/ 3129642 w 3341914"/>
                <a:gd name="connsiteY69" fmla="*/ 1178379 h 1181100"/>
                <a:gd name="connsiteX70" fmla="*/ 3113314 w 3341914"/>
                <a:gd name="connsiteY70" fmla="*/ 1181100 h 1181100"/>
                <a:gd name="connsiteX71" fmla="*/ 3072492 w 3341914"/>
                <a:gd name="connsiteY71" fmla="*/ 1172936 h 1181100"/>
                <a:gd name="connsiteX72" fmla="*/ 2950028 w 3341914"/>
                <a:gd name="connsiteY72" fmla="*/ 1134836 h 1181100"/>
                <a:gd name="connsiteX73" fmla="*/ 2884714 w 3341914"/>
                <a:gd name="connsiteY73" fmla="*/ 1134836 h 1181100"/>
                <a:gd name="connsiteX74" fmla="*/ 2620735 w 3341914"/>
                <a:gd name="connsiteY74" fmla="*/ 1129393 h 1181100"/>
                <a:gd name="connsiteX75" fmla="*/ 2351314 w 3341914"/>
                <a:gd name="connsiteY75" fmla="*/ 1118507 h 1181100"/>
                <a:gd name="connsiteX76" fmla="*/ 2060121 w 3341914"/>
                <a:gd name="connsiteY76" fmla="*/ 1096736 h 1181100"/>
                <a:gd name="connsiteX77" fmla="*/ 1839685 w 3341914"/>
                <a:gd name="connsiteY77" fmla="*/ 1074964 h 1181100"/>
                <a:gd name="connsiteX78" fmla="*/ 1605642 w 3341914"/>
                <a:gd name="connsiteY78" fmla="*/ 1036864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341914" h="1181100">
                  <a:moveTo>
                    <a:pt x="1605642" y="1036864"/>
                  </a:moveTo>
                  <a:lnTo>
                    <a:pt x="1496785" y="1017814"/>
                  </a:lnTo>
                  <a:lnTo>
                    <a:pt x="1363435" y="987879"/>
                  </a:lnTo>
                  <a:lnTo>
                    <a:pt x="1265464" y="963386"/>
                  </a:lnTo>
                  <a:lnTo>
                    <a:pt x="1189264" y="938893"/>
                  </a:lnTo>
                  <a:lnTo>
                    <a:pt x="1083128" y="903514"/>
                  </a:lnTo>
                  <a:lnTo>
                    <a:pt x="998764" y="868136"/>
                  </a:lnTo>
                  <a:lnTo>
                    <a:pt x="922564" y="835479"/>
                  </a:lnTo>
                  <a:lnTo>
                    <a:pt x="832757" y="791936"/>
                  </a:lnTo>
                  <a:lnTo>
                    <a:pt x="767442" y="756557"/>
                  </a:lnTo>
                  <a:lnTo>
                    <a:pt x="693964" y="710293"/>
                  </a:lnTo>
                  <a:lnTo>
                    <a:pt x="601435" y="650421"/>
                  </a:lnTo>
                  <a:lnTo>
                    <a:pt x="489857" y="571500"/>
                  </a:lnTo>
                  <a:lnTo>
                    <a:pt x="389164" y="487136"/>
                  </a:lnTo>
                  <a:lnTo>
                    <a:pt x="318407" y="421821"/>
                  </a:lnTo>
                  <a:lnTo>
                    <a:pt x="244928" y="345621"/>
                  </a:lnTo>
                  <a:lnTo>
                    <a:pt x="157842" y="247650"/>
                  </a:lnTo>
                  <a:lnTo>
                    <a:pt x="84364" y="155121"/>
                  </a:lnTo>
                  <a:lnTo>
                    <a:pt x="24492" y="76200"/>
                  </a:lnTo>
                  <a:lnTo>
                    <a:pt x="2721" y="32657"/>
                  </a:lnTo>
                  <a:lnTo>
                    <a:pt x="0" y="8164"/>
                  </a:lnTo>
                  <a:lnTo>
                    <a:pt x="8164" y="0"/>
                  </a:lnTo>
                  <a:lnTo>
                    <a:pt x="24492" y="0"/>
                  </a:lnTo>
                  <a:lnTo>
                    <a:pt x="40821" y="5443"/>
                  </a:lnTo>
                  <a:lnTo>
                    <a:pt x="62592" y="16329"/>
                  </a:lnTo>
                  <a:lnTo>
                    <a:pt x="97971" y="57150"/>
                  </a:lnTo>
                  <a:lnTo>
                    <a:pt x="179614" y="146957"/>
                  </a:lnTo>
                  <a:lnTo>
                    <a:pt x="255814" y="225879"/>
                  </a:lnTo>
                  <a:lnTo>
                    <a:pt x="332014" y="296636"/>
                  </a:lnTo>
                  <a:lnTo>
                    <a:pt x="408214" y="361950"/>
                  </a:lnTo>
                  <a:lnTo>
                    <a:pt x="522514" y="449036"/>
                  </a:lnTo>
                  <a:lnTo>
                    <a:pt x="642257" y="527957"/>
                  </a:lnTo>
                  <a:lnTo>
                    <a:pt x="742950" y="579664"/>
                  </a:lnTo>
                  <a:lnTo>
                    <a:pt x="846364" y="628650"/>
                  </a:lnTo>
                  <a:lnTo>
                    <a:pt x="952500" y="669471"/>
                  </a:lnTo>
                  <a:lnTo>
                    <a:pt x="1069521" y="710293"/>
                  </a:lnTo>
                  <a:lnTo>
                    <a:pt x="1145721" y="734786"/>
                  </a:lnTo>
                  <a:lnTo>
                    <a:pt x="1279071" y="770164"/>
                  </a:lnTo>
                  <a:lnTo>
                    <a:pt x="1393371" y="794657"/>
                  </a:lnTo>
                  <a:lnTo>
                    <a:pt x="1529442" y="819150"/>
                  </a:lnTo>
                  <a:lnTo>
                    <a:pt x="1643742" y="835479"/>
                  </a:lnTo>
                  <a:lnTo>
                    <a:pt x="1752600" y="851807"/>
                  </a:lnTo>
                  <a:lnTo>
                    <a:pt x="1853292" y="862693"/>
                  </a:lnTo>
                  <a:lnTo>
                    <a:pt x="1913164" y="865414"/>
                  </a:lnTo>
                  <a:lnTo>
                    <a:pt x="2100942" y="868136"/>
                  </a:lnTo>
                  <a:lnTo>
                    <a:pt x="2313214" y="873579"/>
                  </a:lnTo>
                  <a:lnTo>
                    <a:pt x="2490107" y="876300"/>
                  </a:lnTo>
                  <a:lnTo>
                    <a:pt x="2680607" y="873579"/>
                  </a:lnTo>
                  <a:lnTo>
                    <a:pt x="2857500" y="870857"/>
                  </a:lnTo>
                  <a:lnTo>
                    <a:pt x="2985407" y="868136"/>
                  </a:lnTo>
                  <a:lnTo>
                    <a:pt x="3056164" y="865414"/>
                  </a:lnTo>
                  <a:lnTo>
                    <a:pt x="3099707" y="857250"/>
                  </a:lnTo>
                  <a:lnTo>
                    <a:pt x="3129642" y="843643"/>
                  </a:lnTo>
                  <a:lnTo>
                    <a:pt x="3181350" y="805543"/>
                  </a:lnTo>
                  <a:lnTo>
                    <a:pt x="3230335" y="762000"/>
                  </a:lnTo>
                  <a:lnTo>
                    <a:pt x="3282042" y="704850"/>
                  </a:lnTo>
                  <a:lnTo>
                    <a:pt x="3295650" y="693964"/>
                  </a:lnTo>
                  <a:lnTo>
                    <a:pt x="3311978" y="685800"/>
                  </a:lnTo>
                  <a:lnTo>
                    <a:pt x="3325585" y="691243"/>
                  </a:lnTo>
                  <a:lnTo>
                    <a:pt x="3331028" y="699407"/>
                  </a:lnTo>
                  <a:lnTo>
                    <a:pt x="3336471" y="707571"/>
                  </a:lnTo>
                  <a:lnTo>
                    <a:pt x="3341914" y="737507"/>
                  </a:lnTo>
                  <a:lnTo>
                    <a:pt x="3341914" y="794657"/>
                  </a:lnTo>
                  <a:lnTo>
                    <a:pt x="3336471" y="838200"/>
                  </a:lnTo>
                  <a:lnTo>
                    <a:pt x="3322864" y="881743"/>
                  </a:lnTo>
                  <a:lnTo>
                    <a:pt x="3295650" y="941614"/>
                  </a:lnTo>
                  <a:lnTo>
                    <a:pt x="3243942" y="1028700"/>
                  </a:lnTo>
                  <a:lnTo>
                    <a:pt x="3211285" y="1080407"/>
                  </a:lnTo>
                  <a:lnTo>
                    <a:pt x="3165021" y="1140279"/>
                  </a:lnTo>
                  <a:lnTo>
                    <a:pt x="3129642" y="1178379"/>
                  </a:lnTo>
                  <a:lnTo>
                    <a:pt x="3113314" y="1181100"/>
                  </a:lnTo>
                  <a:lnTo>
                    <a:pt x="3072492" y="1172936"/>
                  </a:lnTo>
                  <a:lnTo>
                    <a:pt x="2950028" y="1134836"/>
                  </a:lnTo>
                  <a:lnTo>
                    <a:pt x="2884714" y="1134836"/>
                  </a:lnTo>
                  <a:lnTo>
                    <a:pt x="2620735" y="1129393"/>
                  </a:lnTo>
                  <a:lnTo>
                    <a:pt x="2351314" y="1118507"/>
                  </a:lnTo>
                  <a:lnTo>
                    <a:pt x="2060121" y="1096736"/>
                  </a:lnTo>
                  <a:lnTo>
                    <a:pt x="1839685" y="1074964"/>
                  </a:lnTo>
                  <a:lnTo>
                    <a:pt x="1605642" y="103686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58">
              <a:extLst>
                <a:ext uri="{FF2B5EF4-FFF2-40B4-BE49-F238E27FC236}">
                  <a16:creationId xmlns:a16="http://schemas.microsoft.com/office/drawing/2014/main" id="{FD8AC985-612D-4D74-BE92-5FEC7C0FBA74}"/>
                </a:ext>
              </a:extLst>
            </p:cNvPr>
            <p:cNvSpPr/>
            <p:nvPr/>
          </p:nvSpPr>
          <p:spPr>
            <a:xfrm rot="16200000">
              <a:off x="5016501" y="2719387"/>
              <a:ext cx="2671762" cy="1751013"/>
            </a:xfrm>
            <a:custGeom>
              <a:avLst/>
              <a:gdLst>
                <a:gd name="connsiteX0" fmla="*/ 1485587 w 2670549"/>
                <a:gd name="connsiteY0" fmla="*/ 1397904 h 1751138"/>
                <a:gd name="connsiteX1" fmla="*/ 1711056 w 2670549"/>
                <a:gd name="connsiteY1" fmla="*/ 1412935 h 1751138"/>
                <a:gd name="connsiteX2" fmla="*/ 1929009 w 2670549"/>
                <a:gd name="connsiteY2" fmla="*/ 1422956 h 1751138"/>
                <a:gd name="connsiteX3" fmla="*/ 2124415 w 2670549"/>
                <a:gd name="connsiteY3" fmla="*/ 1427967 h 1751138"/>
                <a:gd name="connsiteX4" fmla="*/ 2294769 w 2670549"/>
                <a:gd name="connsiteY4" fmla="*/ 1427967 h 1751138"/>
                <a:gd name="connsiteX5" fmla="*/ 2342367 w 2670549"/>
                <a:gd name="connsiteY5" fmla="*/ 1427967 h 1751138"/>
                <a:gd name="connsiteX6" fmla="*/ 2364914 w 2670549"/>
                <a:gd name="connsiteY6" fmla="*/ 1420451 h 1751138"/>
                <a:gd name="connsiteX7" fmla="*/ 2384956 w 2670549"/>
                <a:gd name="connsiteY7" fmla="*/ 1407925 h 1751138"/>
                <a:gd name="connsiteX8" fmla="*/ 2402492 w 2670549"/>
                <a:gd name="connsiteY8" fmla="*/ 1380368 h 1751138"/>
                <a:gd name="connsiteX9" fmla="*/ 2415018 w 2670549"/>
                <a:gd name="connsiteY9" fmla="*/ 1347800 h 1751138"/>
                <a:gd name="connsiteX10" fmla="*/ 2415018 w 2670549"/>
                <a:gd name="connsiteY10" fmla="*/ 1327758 h 1751138"/>
                <a:gd name="connsiteX11" fmla="*/ 2399987 w 2670549"/>
                <a:gd name="connsiteY11" fmla="*/ 1187467 h 1751138"/>
                <a:gd name="connsiteX12" fmla="*/ 2372430 w 2670549"/>
                <a:gd name="connsiteY12" fmla="*/ 972019 h 1751138"/>
                <a:gd name="connsiteX13" fmla="*/ 2329841 w 2670549"/>
                <a:gd name="connsiteY13" fmla="*/ 681415 h 1751138"/>
                <a:gd name="connsiteX14" fmla="*/ 2289758 w 2670549"/>
                <a:gd name="connsiteY14" fmla="*/ 440916 h 1751138"/>
                <a:gd name="connsiteX15" fmla="*/ 2252180 w 2670549"/>
                <a:gd name="connsiteY15" fmla="*/ 240499 h 1751138"/>
                <a:gd name="connsiteX16" fmla="*/ 2232138 w 2670549"/>
                <a:gd name="connsiteY16" fmla="*/ 130270 h 1751138"/>
                <a:gd name="connsiteX17" fmla="*/ 2217107 w 2670549"/>
                <a:gd name="connsiteY17" fmla="*/ 27557 h 1751138"/>
                <a:gd name="connsiteX18" fmla="*/ 2460112 w 2670549"/>
                <a:gd name="connsiteY18" fmla="*/ 0 h 1751138"/>
                <a:gd name="connsiteX19" fmla="*/ 2462617 w 2670549"/>
                <a:gd name="connsiteY19" fmla="*/ 145301 h 1751138"/>
                <a:gd name="connsiteX20" fmla="*/ 2467628 w 2670549"/>
                <a:gd name="connsiteY20" fmla="*/ 280583 h 1751138"/>
                <a:gd name="connsiteX21" fmla="*/ 2472638 w 2670549"/>
                <a:gd name="connsiteY21" fmla="*/ 408348 h 1751138"/>
                <a:gd name="connsiteX22" fmla="*/ 2482659 w 2670549"/>
                <a:gd name="connsiteY22" fmla="*/ 543629 h 1751138"/>
                <a:gd name="connsiteX23" fmla="*/ 2505206 w 2670549"/>
                <a:gd name="connsiteY23" fmla="*/ 749056 h 1751138"/>
                <a:gd name="connsiteX24" fmla="*/ 2532763 w 2670549"/>
                <a:gd name="connsiteY24" fmla="*/ 954483 h 1751138"/>
                <a:gd name="connsiteX25" fmla="*/ 2567836 w 2670549"/>
                <a:gd name="connsiteY25" fmla="*/ 1177446 h 1751138"/>
                <a:gd name="connsiteX26" fmla="*/ 2575352 w 2670549"/>
                <a:gd name="connsiteY26" fmla="*/ 1207509 h 1751138"/>
                <a:gd name="connsiteX27" fmla="*/ 2590383 w 2670549"/>
                <a:gd name="connsiteY27" fmla="*/ 1240076 h 1751138"/>
                <a:gd name="connsiteX28" fmla="*/ 2625456 w 2670549"/>
                <a:gd name="connsiteY28" fmla="*/ 1307717 h 1751138"/>
                <a:gd name="connsiteX29" fmla="*/ 2648003 w 2670549"/>
                <a:gd name="connsiteY29" fmla="*/ 1345295 h 1751138"/>
                <a:gd name="connsiteX30" fmla="*/ 2660529 w 2670549"/>
                <a:gd name="connsiteY30" fmla="*/ 1360326 h 1751138"/>
                <a:gd name="connsiteX31" fmla="*/ 2668044 w 2670549"/>
                <a:gd name="connsiteY31" fmla="*/ 1372852 h 1751138"/>
                <a:gd name="connsiteX32" fmla="*/ 2670549 w 2670549"/>
                <a:gd name="connsiteY32" fmla="*/ 1382873 h 1751138"/>
                <a:gd name="connsiteX33" fmla="*/ 2668044 w 2670549"/>
                <a:gd name="connsiteY33" fmla="*/ 1405420 h 1751138"/>
                <a:gd name="connsiteX34" fmla="*/ 2655518 w 2670549"/>
                <a:gd name="connsiteY34" fmla="*/ 1440493 h 1751138"/>
                <a:gd name="connsiteX35" fmla="*/ 2627961 w 2670549"/>
                <a:gd name="connsiteY35" fmla="*/ 1490597 h 1751138"/>
                <a:gd name="connsiteX36" fmla="*/ 2565331 w 2670549"/>
                <a:gd name="connsiteY36" fmla="*/ 1575774 h 1751138"/>
                <a:gd name="connsiteX37" fmla="*/ 2477649 w 2670549"/>
                <a:gd name="connsiteY37" fmla="*/ 1675982 h 1751138"/>
                <a:gd name="connsiteX38" fmla="*/ 2435060 w 2670549"/>
                <a:gd name="connsiteY38" fmla="*/ 1723581 h 1751138"/>
                <a:gd name="connsiteX39" fmla="*/ 2407503 w 2670549"/>
                <a:gd name="connsiteY39" fmla="*/ 1746128 h 1751138"/>
                <a:gd name="connsiteX40" fmla="*/ 2389966 w 2670549"/>
                <a:gd name="connsiteY40" fmla="*/ 1751138 h 1751138"/>
                <a:gd name="connsiteX41" fmla="*/ 2359904 w 2670549"/>
                <a:gd name="connsiteY41" fmla="*/ 1743623 h 1751138"/>
                <a:gd name="connsiteX42" fmla="*/ 2327336 w 2670549"/>
                <a:gd name="connsiteY42" fmla="*/ 1723581 h 1751138"/>
                <a:gd name="connsiteX43" fmla="*/ 2297274 w 2670549"/>
                <a:gd name="connsiteY43" fmla="*/ 1691013 h 1751138"/>
                <a:gd name="connsiteX44" fmla="*/ 2279737 w 2670549"/>
                <a:gd name="connsiteY44" fmla="*/ 1678487 h 1751138"/>
                <a:gd name="connsiteX45" fmla="*/ 2146961 w 2670549"/>
                <a:gd name="connsiteY45" fmla="*/ 1673477 h 1751138"/>
                <a:gd name="connsiteX46" fmla="*/ 1808759 w 2670549"/>
                <a:gd name="connsiteY46" fmla="*/ 1658446 h 1751138"/>
                <a:gd name="connsiteX47" fmla="*/ 1568259 w 2670549"/>
                <a:gd name="connsiteY47" fmla="*/ 1643414 h 1751138"/>
                <a:gd name="connsiteX48" fmla="*/ 1320244 w 2670549"/>
                <a:gd name="connsiteY48" fmla="*/ 1628383 h 1751138"/>
                <a:gd name="connsiteX49" fmla="*/ 1084754 w 2670549"/>
                <a:gd name="connsiteY49" fmla="*/ 1608341 h 1751138"/>
                <a:gd name="connsiteX50" fmla="*/ 871812 w 2670549"/>
                <a:gd name="connsiteY50" fmla="*/ 1585795 h 1751138"/>
                <a:gd name="connsiteX51" fmla="*/ 668890 w 2670549"/>
                <a:gd name="connsiteY51" fmla="*/ 1563248 h 1751138"/>
                <a:gd name="connsiteX52" fmla="*/ 558661 w 2670549"/>
                <a:gd name="connsiteY52" fmla="*/ 1548217 h 1751138"/>
                <a:gd name="connsiteX53" fmla="*/ 486010 w 2670549"/>
                <a:gd name="connsiteY53" fmla="*/ 1535691 h 1751138"/>
                <a:gd name="connsiteX54" fmla="*/ 410854 w 2670549"/>
                <a:gd name="connsiteY54" fmla="*/ 1515649 h 1751138"/>
                <a:gd name="connsiteX55" fmla="*/ 333193 w 2670549"/>
                <a:gd name="connsiteY55" fmla="*/ 1483081 h 1751138"/>
                <a:gd name="connsiteX56" fmla="*/ 273068 w 2670549"/>
                <a:gd name="connsiteY56" fmla="*/ 1453019 h 1751138"/>
                <a:gd name="connsiteX57" fmla="*/ 205427 w 2670549"/>
                <a:gd name="connsiteY57" fmla="*/ 1412935 h 1751138"/>
                <a:gd name="connsiteX58" fmla="*/ 140292 w 2670549"/>
                <a:gd name="connsiteY58" fmla="*/ 1370347 h 1751138"/>
                <a:gd name="connsiteX59" fmla="*/ 82672 w 2670549"/>
                <a:gd name="connsiteY59" fmla="*/ 1325253 h 1751138"/>
                <a:gd name="connsiteX60" fmla="*/ 35073 w 2670549"/>
                <a:gd name="connsiteY60" fmla="*/ 1275149 h 1751138"/>
                <a:gd name="connsiteX61" fmla="*/ 17537 w 2670549"/>
                <a:gd name="connsiteY61" fmla="*/ 1247592 h 1751138"/>
                <a:gd name="connsiteX62" fmla="*/ 2506 w 2670549"/>
                <a:gd name="connsiteY62" fmla="*/ 1205003 h 1751138"/>
                <a:gd name="connsiteX63" fmla="*/ 0 w 2670549"/>
                <a:gd name="connsiteY63" fmla="*/ 1169931 h 1751138"/>
                <a:gd name="connsiteX64" fmla="*/ 7516 w 2670549"/>
                <a:gd name="connsiteY64" fmla="*/ 1147384 h 1751138"/>
                <a:gd name="connsiteX65" fmla="*/ 20042 w 2670549"/>
                <a:gd name="connsiteY65" fmla="*/ 1134858 h 1751138"/>
                <a:gd name="connsiteX66" fmla="*/ 37578 w 2670549"/>
                <a:gd name="connsiteY66" fmla="*/ 1122332 h 1751138"/>
                <a:gd name="connsiteX67" fmla="*/ 80167 w 2670549"/>
                <a:gd name="connsiteY67" fmla="*/ 1109806 h 1751138"/>
                <a:gd name="connsiteX68" fmla="*/ 473484 w 2670549"/>
                <a:gd name="connsiteY68" fmla="*/ 1230055 h 1751138"/>
                <a:gd name="connsiteX69" fmla="*/ 526094 w 2670549"/>
                <a:gd name="connsiteY69" fmla="*/ 1257613 h 1751138"/>
                <a:gd name="connsiteX70" fmla="*/ 606260 w 2670549"/>
                <a:gd name="connsiteY70" fmla="*/ 1282665 h 1751138"/>
                <a:gd name="connsiteX71" fmla="*/ 744046 w 2670549"/>
                <a:gd name="connsiteY71" fmla="*/ 1312727 h 1751138"/>
                <a:gd name="connsiteX72" fmla="*/ 889348 w 2670549"/>
                <a:gd name="connsiteY72" fmla="*/ 1335274 h 1751138"/>
                <a:gd name="connsiteX73" fmla="*/ 1097280 w 2670549"/>
                <a:gd name="connsiteY73" fmla="*/ 1360326 h 1751138"/>
                <a:gd name="connsiteX74" fmla="*/ 1485587 w 2670549"/>
                <a:gd name="connsiteY74" fmla="*/ 1397904 h 1751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670549" h="1751138">
                  <a:moveTo>
                    <a:pt x="1485587" y="1397904"/>
                  </a:moveTo>
                  <a:lnTo>
                    <a:pt x="1711056" y="1412935"/>
                  </a:lnTo>
                  <a:lnTo>
                    <a:pt x="1929009" y="1422956"/>
                  </a:lnTo>
                  <a:lnTo>
                    <a:pt x="2124415" y="1427967"/>
                  </a:lnTo>
                  <a:lnTo>
                    <a:pt x="2294769" y="1427967"/>
                  </a:lnTo>
                  <a:lnTo>
                    <a:pt x="2342367" y="1427967"/>
                  </a:lnTo>
                  <a:lnTo>
                    <a:pt x="2364914" y="1420451"/>
                  </a:lnTo>
                  <a:lnTo>
                    <a:pt x="2384956" y="1407925"/>
                  </a:lnTo>
                  <a:lnTo>
                    <a:pt x="2402492" y="1380368"/>
                  </a:lnTo>
                  <a:lnTo>
                    <a:pt x="2415018" y="1347800"/>
                  </a:lnTo>
                  <a:lnTo>
                    <a:pt x="2415018" y="1327758"/>
                  </a:lnTo>
                  <a:lnTo>
                    <a:pt x="2399987" y="1187467"/>
                  </a:lnTo>
                  <a:lnTo>
                    <a:pt x="2372430" y="972019"/>
                  </a:lnTo>
                  <a:lnTo>
                    <a:pt x="2329841" y="681415"/>
                  </a:lnTo>
                  <a:lnTo>
                    <a:pt x="2289758" y="440916"/>
                  </a:lnTo>
                  <a:lnTo>
                    <a:pt x="2252180" y="240499"/>
                  </a:lnTo>
                  <a:lnTo>
                    <a:pt x="2232138" y="130270"/>
                  </a:lnTo>
                  <a:lnTo>
                    <a:pt x="2217107" y="27557"/>
                  </a:lnTo>
                  <a:lnTo>
                    <a:pt x="2460112" y="0"/>
                  </a:lnTo>
                  <a:lnTo>
                    <a:pt x="2462617" y="145301"/>
                  </a:lnTo>
                  <a:lnTo>
                    <a:pt x="2467628" y="280583"/>
                  </a:lnTo>
                  <a:lnTo>
                    <a:pt x="2472638" y="408348"/>
                  </a:lnTo>
                  <a:lnTo>
                    <a:pt x="2482659" y="543629"/>
                  </a:lnTo>
                  <a:lnTo>
                    <a:pt x="2505206" y="749056"/>
                  </a:lnTo>
                  <a:lnTo>
                    <a:pt x="2532763" y="954483"/>
                  </a:lnTo>
                  <a:lnTo>
                    <a:pt x="2567836" y="1177446"/>
                  </a:lnTo>
                  <a:lnTo>
                    <a:pt x="2575352" y="1207509"/>
                  </a:lnTo>
                  <a:lnTo>
                    <a:pt x="2590383" y="1240076"/>
                  </a:lnTo>
                  <a:lnTo>
                    <a:pt x="2625456" y="1307717"/>
                  </a:lnTo>
                  <a:lnTo>
                    <a:pt x="2648003" y="1345295"/>
                  </a:lnTo>
                  <a:lnTo>
                    <a:pt x="2660529" y="1360326"/>
                  </a:lnTo>
                  <a:lnTo>
                    <a:pt x="2668044" y="1372852"/>
                  </a:lnTo>
                  <a:lnTo>
                    <a:pt x="2670549" y="1382873"/>
                  </a:lnTo>
                  <a:lnTo>
                    <a:pt x="2668044" y="1405420"/>
                  </a:lnTo>
                  <a:lnTo>
                    <a:pt x="2655518" y="1440493"/>
                  </a:lnTo>
                  <a:lnTo>
                    <a:pt x="2627961" y="1490597"/>
                  </a:lnTo>
                  <a:lnTo>
                    <a:pt x="2565331" y="1575774"/>
                  </a:lnTo>
                  <a:lnTo>
                    <a:pt x="2477649" y="1675982"/>
                  </a:lnTo>
                  <a:lnTo>
                    <a:pt x="2435060" y="1723581"/>
                  </a:lnTo>
                  <a:lnTo>
                    <a:pt x="2407503" y="1746128"/>
                  </a:lnTo>
                  <a:lnTo>
                    <a:pt x="2389966" y="1751138"/>
                  </a:lnTo>
                  <a:lnTo>
                    <a:pt x="2359904" y="1743623"/>
                  </a:lnTo>
                  <a:lnTo>
                    <a:pt x="2327336" y="1723581"/>
                  </a:lnTo>
                  <a:lnTo>
                    <a:pt x="2297274" y="1691013"/>
                  </a:lnTo>
                  <a:lnTo>
                    <a:pt x="2279737" y="1678487"/>
                  </a:lnTo>
                  <a:lnTo>
                    <a:pt x="2146961" y="1673477"/>
                  </a:lnTo>
                  <a:lnTo>
                    <a:pt x="1808759" y="1658446"/>
                  </a:lnTo>
                  <a:lnTo>
                    <a:pt x="1568259" y="1643414"/>
                  </a:lnTo>
                  <a:lnTo>
                    <a:pt x="1320244" y="1628383"/>
                  </a:lnTo>
                  <a:lnTo>
                    <a:pt x="1084754" y="1608341"/>
                  </a:lnTo>
                  <a:lnTo>
                    <a:pt x="871812" y="1585795"/>
                  </a:lnTo>
                  <a:lnTo>
                    <a:pt x="668890" y="1563248"/>
                  </a:lnTo>
                  <a:lnTo>
                    <a:pt x="558661" y="1548217"/>
                  </a:lnTo>
                  <a:lnTo>
                    <a:pt x="486010" y="1535691"/>
                  </a:lnTo>
                  <a:lnTo>
                    <a:pt x="410854" y="1515649"/>
                  </a:lnTo>
                  <a:lnTo>
                    <a:pt x="333193" y="1483081"/>
                  </a:lnTo>
                  <a:lnTo>
                    <a:pt x="273068" y="1453019"/>
                  </a:lnTo>
                  <a:lnTo>
                    <a:pt x="205427" y="1412935"/>
                  </a:lnTo>
                  <a:lnTo>
                    <a:pt x="140292" y="1370347"/>
                  </a:lnTo>
                  <a:lnTo>
                    <a:pt x="82672" y="1325253"/>
                  </a:lnTo>
                  <a:lnTo>
                    <a:pt x="35073" y="1275149"/>
                  </a:lnTo>
                  <a:lnTo>
                    <a:pt x="17537" y="1247592"/>
                  </a:lnTo>
                  <a:lnTo>
                    <a:pt x="2506" y="1205003"/>
                  </a:lnTo>
                  <a:lnTo>
                    <a:pt x="0" y="1169931"/>
                  </a:lnTo>
                  <a:lnTo>
                    <a:pt x="7516" y="1147384"/>
                  </a:lnTo>
                  <a:lnTo>
                    <a:pt x="20042" y="1134858"/>
                  </a:lnTo>
                  <a:lnTo>
                    <a:pt x="37578" y="1122332"/>
                  </a:lnTo>
                  <a:lnTo>
                    <a:pt x="80167" y="1109806"/>
                  </a:lnTo>
                  <a:lnTo>
                    <a:pt x="473484" y="1230055"/>
                  </a:lnTo>
                  <a:lnTo>
                    <a:pt x="526094" y="1257613"/>
                  </a:lnTo>
                  <a:lnTo>
                    <a:pt x="606260" y="1282665"/>
                  </a:lnTo>
                  <a:lnTo>
                    <a:pt x="744046" y="1312727"/>
                  </a:lnTo>
                  <a:lnTo>
                    <a:pt x="889348" y="1335274"/>
                  </a:lnTo>
                  <a:lnTo>
                    <a:pt x="1097280" y="1360326"/>
                  </a:lnTo>
                  <a:lnTo>
                    <a:pt x="1485587" y="139790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60">
              <a:extLst>
                <a:ext uri="{FF2B5EF4-FFF2-40B4-BE49-F238E27FC236}">
                  <a16:creationId xmlns:a16="http://schemas.microsoft.com/office/drawing/2014/main" id="{621764BF-6295-41CB-AE10-EE52825D5D41}"/>
                </a:ext>
              </a:extLst>
            </p:cNvPr>
            <p:cNvSpPr/>
            <p:nvPr/>
          </p:nvSpPr>
          <p:spPr>
            <a:xfrm>
              <a:off x="6118225" y="4338638"/>
              <a:ext cx="639763" cy="581025"/>
            </a:xfrm>
            <a:custGeom>
              <a:avLst/>
              <a:gdLst>
                <a:gd name="connsiteX0" fmla="*/ 292894 w 640557"/>
                <a:gd name="connsiteY0" fmla="*/ 121443 h 581025"/>
                <a:gd name="connsiteX1" fmla="*/ 435769 w 640557"/>
                <a:gd name="connsiteY1" fmla="*/ 152400 h 581025"/>
                <a:gd name="connsiteX2" fmla="*/ 478632 w 640557"/>
                <a:gd name="connsiteY2" fmla="*/ 159543 h 581025"/>
                <a:gd name="connsiteX3" fmla="*/ 500063 w 640557"/>
                <a:gd name="connsiteY3" fmla="*/ 161925 h 581025"/>
                <a:gd name="connsiteX4" fmla="*/ 519113 w 640557"/>
                <a:gd name="connsiteY4" fmla="*/ 159543 h 581025"/>
                <a:gd name="connsiteX5" fmla="*/ 547688 w 640557"/>
                <a:gd name="connsiteY5" fmla="*/ 150018 h 581025"/>
                <a:gd name="connsiteX6" fmla="*/ 569119 w 640557"/>
                <a:gd name="connsiteY6" fmla="*/ 135731 h 581025"/>
                <a:gd name="connsiteX7" fmla="*/ 585788 w 640557"/>
                <a:gd name="connsiteY7" fmla="*/ 121443 h 581025"/>
                <a:gd name="connsiteX8" fmla="*/ 611982 w 640557"/>
                <a:gd name="connsiteY8" fmla="*/ 80962 h 581025"/>
                <a:gd name="connsiteX9" fmla="*/ 640557 w 640557"/>
                <a:gd name="connsiteY9" fmla="*/ 0 h 581025"/>
                <a:gd name="connsiteX10" fmla="*/ 507207 w 640557"/>
                <a:gd name="connsiteY10" fmla="*/ 581025 h 581025"/>
                <a:gd name="connsiteX11" fmla="*/ 483394 w 640557"/>
                <a:gd name="connsiteY11" fmla="*/ 552450 h 581025"/>
                <a:gd name="connsiteX12" fmla="*/ 466725 w 640557"/>
                <a:gd name="connsiteY12" fmla="*/ 500062 h 581025"/>
                <a:gd name="connsiteX13" fmla="*/ 442913 w 640557"/>
                <a:gd name="connsiteY13" fmla="*/ 452437 h 581025"/>
                <a:gd name="connsiteX14" fmla="*/ 421482 w 640557"/>
                <a:gd name="connsiteY14" fmla="*/ 419100 h 581025"/>
                <a:gd name="connsiteX15" fmla="*/ 390525 w 640557"/>
                <a:gd name="connsiteY15" fmla="*/ 383381 h 581025"/>
                <a:gd name="connsiteX16" fmla="*/ 357188 w 640557"/>
                <a:gd name="connsiteY16" fmla="*/ 350043 h 581025"/>
                <a:gd name="connsiteX17" fmla="*/ 300038 w 640557"/>
                <a:gd name="connsiteY17" fmla="*/ 307181 h 581025"/>
                <a:gd name="connsiteX18" fmla="*/ 233363 w 640557"/>
                <a:gd name="connsiteY18" fmla="*/ 257175 h 581025"/>
                <a:gd name="connsiteX19" fmla="*/ 111919 w 640557"/>
                <a:gd name="connsiteY19" fmla="*/ 185737 h 581025"/>
                <a:gd name="connsiteX20" fmla="*/ 47625 w 640557"/>
                <a:gd name="connsiteY20" fmla="*/ 147637 h 581025"/>
                <a:gd name="connsiteX21" fmla="*/ 23813 w 640557"/>
                <a:gd name="connsiteY21" fmla="*/ 130968 h 581025"/>
                <a:gd name="connsiteX22" fmla="*/ 9525 w 640557"/>
                <a:gd name="connsiteY22" fmla="*/ 116681 h 581025"/>
                <a:gd name="connsiteX23" fmla="*/ 0 w 640557"/>
                <a:gd name="connsiteY23" fmla="*/ 100012 h 581025"/>
                <a:gd name="connsiteX24" fmla="*/ 0 w 640557"/>
                <a:gd name="connsiteY24" fmla="*/ 85725 h 581025"/>
                <a:gd name="connsiteX25" fmla="*/ 9525 w 640557"/>
                <a:gd name="connsiteY25" fmla="*/ 73818 h 581025"/>
                <a:gd name="connsiteX26" fmla="*/ 35719 w 640557"/>
                <a:gd name="connsiteY26" fmla="*/ 69056 h 581025"/>
                <a:gd name="connsiteX27" fmla="*/ 95250 w 640557"/>
                <a:gd name="connsiteY27" fmla="*/ 78581 h 581025"/>
                <a:gd name="connsiteX28" fmla="*/ 292894 w 640557"/>
                <a:gd name="connsiteY28" fmla="*/ 121443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40557" h="581025">
                  <a:moveTo>
                    <a:pt x="292894" y="121443"/>
                  </a:moveTo>
                  <a:lnTo>
                    <a:pt x="435769" y="152400"/>
                  </a:lnTo>
                  <a:lnTo>
                    <a:pt x="478632" y="159543"/>
                  </a:lnTo>
                  <a:lnTo>
                    <a:pt x="500063" y="161925"/>
                  </a:lnTo>
                  <a:lnTo>
                    <a:pt x="519113" y="159543"/>
                  </a:lnTo>
                  <a:lnTo>
                    <a:pt x="547688" y="150018"/>
                  </a:lnTo>
                  <a:lnTo>
                    <a:pt x="569119" y="135731"/>
                  </a:lnTo>
                  <a:lnTo>
                    <a:pt x="585788" y="121443"/>
                  </a:lnTo>
                  <a:lnTo>
                    <a:pt x="611982" y="80962"/>
                  </a:lnTo>
                  <a:lnTo>
                    <a:pt x="640557" y="0"/>
                  </a:lnTo>
                  <a:lnTo>
                    <a:pt x="507207" y="581025"/>
                  </a:lnTo>
                  <a:lnTo>
                    <a:pt x="483394" y="552450"/>
                  </a:lnTo>
                  <a:lnTo>
                    <a:pt x="466725" y="500062"/>
                  </a:lnTo>
                  <a:lnTo>
                    <a:pt x="442913" y="452437"/>
                  </a:lnTo>
                  <a:lnTo>
                    <a:pt x="421482" y="419100"/>
                  </a:lnTo>
                  <a:lnTo>
                    <a:pt x="390525" y="383381"/>
                  </a:lnTo>
                  <a:lnTo>
                    <a:pt x="357188" y="350043"/>
                  </a:lnTo>
                  <a:lnTo>
                    <a:pt x="300038" y="307181"/>
                  </a:lnTo>
                  <a:lnTo>
                    <a:pt x="233363" y="257175"/>
                  </a:lnTo>
                  <a:lnTo>
                    <a:pt x="111919" y="185737"/>
                  </a:lnTo>
                  <a:lnTo>
                    <a:pt x="47625" y="147637"/>
                  </a:lnTo>
                  <a:lnTo>
                    <a:pt x="23813" y="130968"/>
                  </a:lnTo>
                  <a:lnTo>
                    <a:pt x="9525" y="116681"/>
                  </a:lnTo>
                  <a:lnTo>
                    <a:pt x="0" y="100012"/>
                  </a:lnTo>
                  <a:lnTo>
                    <a:pt x="0" y="85725"/>
                  </a:lnTo>
                  <a:lnTo>
                    <a:pt x="9525" y="73818"/>
                  </a:lnTo>
                  <a:lnTo>
                    <a:pt x="35719" y="69056"/>
                  </a:lnTo>
                  <a:lnTo>
                    <a:pt x="95250" y="78581"/>
                  </a:lnTo>
                  <a:lnTo>
                    <a:pt x="292894" y="12144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61">
              <a:extLst>
                <a:ext uri="{FF2B5EF4-FFF2-40B4-BE49-F238E27FC236}">
                  <a16:creationId xmlns:a16="http://schemas.microsoft.com/office/drawing/2014/main" id="{B1F31807-A774-47C1-9EFD-F21671B13114}"/>
                </a:ext>
              </a:extLst>
            </p:cNvPr>
            <p:cNvSpPr/>
            <p:nvPr/>
          </p:nvSpPr>
          <p:spPr>
            <a:xfrm>
              <a:off x="5867400" y="2967038"/>
              <a:ext cx="547688" cy="919162"/>
            </a:xfrm>
            <a:custGeom>
              <a:avLst/>
              <a:gdLst>
                <a:gd name="connsiteX0" fmla="*/ 290513 w 547688"/>
                <a:gd name="connsiteY0" fmla="*/ 223837 h 919162"/>
                <a:gd name="connsiteX1" fmla="*/ 238125 w 547688"/>
                <a:gd name="connsiteY1" fmla="*/ 161925 h 919162"/>
                <a:gd name="connsiteX2" fmla="*/ 200025 w 547688"/>
                <a:gd name="connsiteY2" fmla="*/ 121443 h 919162"/>
                <a:gd name="connsiteX3" fmla="*/ 178594 w 547688"/>
                <a:gd name="connsiteY3" fmla="*/ 100012 h 919162"/>
                <a:gd name="connsiteX4" fmla="*/ 152400 w 547688"/>
                <a:gd name="connsiteY4" fmla="*/ 76200 h 919162"/>
                <a:gd name="connsiteX5" fmla="*/ 114300 w 547688"/>
                <a:gd name="connsiteY5" fmla="*/ 42862 h 919162"/>
                <a:gd name="connsiteX6" fmla="*/ 85725 w 547688"/>
                <a:gd name="connsiteY6" fmla="*/ 23812 h 919162"/>
                <a:gd name="connsiteX7" fmla="*/ 59531 w 547688"/>
                <a:gd name="connsiteY7" fmla="*/ 11906 h 919162"/>
                <a:gd name="connsiteX8" fmla="*/ 23813 w 547688"/>
                <a:gd name="connsiteY8" fmla="*/ 0 h 919162"/>
                <a:gd name="connsiteX9" fmla="*/ 9525 w 547688"/>
                <a:gd name="connsiteY9" fmla="*/ 0 h 919162"/>
                <a:gd name="connsiteX10" fmla="*/ 0 w 547688"/>
                <a:gd name="connsiteY10" fmla="*/ 7143 h 919162"/>
                <a:gd name="connsiteX11" fmla="*/ 0 w 547688"/>
                <a:gd name="connsiteY11" fmla="*/ 23812 h 919162"/>
                <a:gd name="connsiteX12" fmla="*/ 9525 w 547688"/>
                <a:gd name="connsiteY12" fmla="*/ 45243 h 919162"/>
                <a:gd name="connsiteX13" fmla="*/ 26194 w 547688"/>
                <a:gd name="connsiteY13" fmla="*/ 71437 h 919162"/>
                <a:gd name="connsiteX14" fmla="*/ 66675 w 547688"/>
                <a:gd name="connsiteY14" fmla="*/ 126206 h 919162"/>
                <a:gd name="connsiteX15" fmla="*/ 95250 w 547688"/>
                <a:gd name="connsiteY15" fmla="*/ 171450 h 919162"/>
                <a:gd name="connsiteX16" fmla="*/ 128588 w 547688"/>
                <a:gd name="connsiteY16" fmla="*/ 228600 h 919162"/>
                <a:gd name="connsiteX17" fmla="*/ 166688 w 547688"/>
                <a:gd name="connsiteY17" fmla="*/ 302418 h 919162"/>
                <a:gd name="connsiteX18" fmla="*/ 195263 w 547688"/>
                <a:gd name="connsiteY18" fmla="*/ 381000 h 919162"/>
                <a:gd name="connsiteX19" fmla="*/ 226219 w 547688"/>
                <a:gd name="connsiteY19" fmla="*/ 476250 h 919162"/>
                <a:gd name="connsiteX20" fmla="*/ 247650 w 547688"/>
                <a:gd name="connsiteY20" fmla="*/ 576262 h 919162"/>
                <a:gd name="connsiteX21" fmla="*/ 276225 w 547688"/>
                <a:gd name="connsiteY21" fmla="*/ 721518 h 919162"/>
                <a:gd name="connsiteX22" fmla="*/ 283369 w 547688"/>
                <a:gd name="connsiteY22" fmla="*/ 759618 h 919162"/>
                <a:gd name="connsiteX23" fmla="*/ 314325 w 547688"/>
                <a:gd name="connsiteY23" fmla="*/ 833437 h 919162"/>
                <a:gd name="connsiteX24" fmla="*/ 340519 w 547688"/>
                <a:gd name="connsiteY24" fmla="*/ 878681 h 919162"/>
                <a:gd name="connsiteX25" fmla="*/ 361950 w 547688"/>
                <a:gd name="connsiteY25" fmla="*/ 900112 h 919162"/>
                <a:gd name="connsiteX26" fmla="*/ 381000 w 547688"/>
                <a:gd name="connsiteY26" fmla="*/ 914400 h 919162"/>
                <a:gd name="connsiteX27" fmla="*/ 402431 w 547688"/>
                <a:gd name="connsiteY27" fmla="*/ 919162 h 919162"/>
                <a:gd name="connsiteX28" fmla="*/ 423863 w 547688"/>
                <a:gd name="connsiteY28" fmla="*/ 914400 h 919162"/>
                <a:gd name="connsiteX29" fmla="*/ 435769 w 547688"/>
                <a:gd name="connsiteY29" fmla="*/ 909637 h 919162"/>
                <a:gd name="connsiteX30" fmla="*/ 469106 w 547688"/>
                <a:gd name="connsiteY30" fmla="*/ 878681 h 919162"/>
                <a:gd name="connsiteX31" fmla="*/ 492919 w 547688"/>
                <a:gd name="connsiteY31" fmla="*/ 842962 h 919162"/>
                <a:gd name="connsiteX32" fmla="*/ 516731 w 547688"/>
                <a:gd name="connsiteY32" fmla="*/ 792956 h 919162"/>
                <a:gd name="connsiteX33" fmla="*/ 535781 w 547688"/>
                <a:gd name="connsiteY33" fmla="*/ 738187 h 919162"/>
                <a:gd name="connsiteX34" fmla="*/ 545306 w 547688"/>
                <a:gd name="connsiteY34" fmla="*/ 683418 h 919162"/>
                <a:gd name="connsiteX35" fmla="*/ 547688 w 547688"/>
                <a:gd name="connsiteY35" fmla="*/ 650081 h 919162"/>
                <a:gd name="connsiteX36" fmla="*/ 547688 w 547688"/>
                <a:gd name="connsiteY36" fmla="*/ 604837 h 919162"/>
                <a:gd name="connsiteX37" fmla="*/ 535781 w 547688"/>
                <a:gd name="connsiteY37" fmla="*/ 564356 h 919162"/>
                <a:gd name="connsiteX38" fmla="*/ 509588 w 547688"/>
                <a:gd name="connsiteY38" fmla="*/ 511968 h 919162"/>
                <a:gd name="connsiteX39" fmla="*/ 469106 w 547688"/>
                <a:gd name="connsiteY39" fmla="*/ 445293 h 919162"/>
                <a:gd name="connsiteX40" fmla="*/ 428625 w 547688"/>
                <a:gd name="connsiteY40" fmla="*/ 388143 h 919162"/>
                <a:gd name="connsiteX41" fmla="*/ 390525 w 547688"/>
                <a:gd name="connsiteY41" fmla="*/ 340518 h 919162"/>
                <a:gd name="connsiteX42" fmla="*/ 333375 w 547688"/>
                <a:gd name="connsiteY42" fmla="*/ 269081 h 919162"/>
                <a:gd name="connsiteX43" fmla="*/ 290513 w 547688"/>
                <a:gd name="connsiteY43" fmla="*/ 223837 h 91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47688" h="919162">
                  <a:moveTo>
                    <a:pt x="290513" y="223837"/>
                  </a:moveTo>
                  <a:lnTo>
                    <a:pt x="238125" y="161925"/>
                  </a:lnTo>
                  <a:lnTo>
                    <a:pt x="200025" y="121443"/>
                  </a:lnTo>
                  <a:lnTo>
                    <a:pt x="178594" y="100012"/>
                  </a:lnTo>
                  <a:lnTo>
                    <a:pt x="152400" y="76200"/>
                  </a:lnTo>
                  <a:lnTo>
                    <a:pt x="114300" y="42862"/>
                  </a:lnTo>
                  <a:lnTo>
                    <a:pt x="85725" y="23812"/>
                  </a:lnTo>
                  <a:lnTo>
                    <a:pt x="59531" y="11906"/>
                  </a:lnTo>
                  <a:lnTo>
                    <a:pt x="23813" y="0"/>
                  </a:lnTo>
                  <a:lnTo>
                    <a:pt x="9525" y="0"/>
                  </a:lnTo>
                  <a:lnTo>
                    <a:pt x="0" y="7143"/>
                  </a:lnTo>
                  <a:lnTo>
                    <a:pt x="0" y="23812"/>
                  </a:lnTo>
                  <a:lnTo>
                    <a:pt x="9525" y="45243"/>
                  </a:lnTo>
                  <a:lnTo>
                    <a:pt x="26194" y="71437"/>
                  </a:lnTo>
                  <a:lnTo>
                    <a:pt x="66675" y="126206"/>
                  </a:lnTo>
                  <a:lnTo>
                    <a:pt x="95250" y="171450"/>
                  </a:lnTo>
                  <a:lnTo>
                    <a:pt x="128588" y="228600"/>
                  </a:lnTo>
                  <a:lnTo>
                    <a:pt x="166688" y="302418"/>
                  </a:lnTo>
                  <a:lnTo>
                    <a:pt x="195263" y="381000"/>
                  </a:lnTo>
                  <a:lnTo>
                    <a:pt x="226219" y="476250"/>
                  </a:lnTo>
                  <a:lnTo>
                    <a:pt x="247650" y="576262"/>
                  </a:lnTo>
                  <a:lnTo>
                    <a:pt x="276225" y="721518"/>
                  </a:lnTo>
                  <a:lnTo>
                    <a:pt x="283369" y="759618"/>
                  </a:lnTo>
                  <a:lnTo>
                    <a:pt x="314325" y="833437"/>
                  </a:lnTo>
                  <a:lnTo>
                    <a:pt x="340519" y="878681"/>
                  </a:lnTo>
                  <a:lnTo>
                    <a:pt x="361950" y="900112"/>
                  </a:lnTo>
                  <a:lnTo>
                    <a:pt x="381000" y="914400"/>
                  </a:lnTo>
                  <a:lnTo>
                    <a:pt x="402431" y="919162"/>
                  </a:lnTo>
                  <a:lnTo>
                    <a:pt x="423863" y="914400"/>
                  </a:lnTo>
                  <a:lnTo>
                    <a:pt x="435769" y="909637"/>
                  </a:lnTo>
                  <a:lnTo>
                    <a:pt x="469106" y="878681"/>
                  </a:lnTo>
                  <a:lnTo>
                    <a:pt x="492919" y="842962"/>
                  </a:lnTo>
                  <a:lnTo>
                    <a:pt x="516731" y="792956"/>
                  </a:lnTo>
                  <a:lnTo>
                    <a:pt x="535781" y="738187"/>
                  </a:lnTo>
                  <a:lnTo>
                    <a:pt x="545306" y="683418"/>
                  </a:lnTo>
                  <a:lnTo>
                    <a:pt x="547688" y="650081"/>
                  </a:lnTo>
                  <a:lnTo>
                    <a:pt x="547688" y="604837"/>
                  </a:lnTo>
                  <a:lnTo>
                    <a:pt x="535781" y="564356"/>
                  </a:lnTo>
                  <a:lnTo>
                    <a:pt x="509588" y="511968"/>
                  </a:lnTo>
                  <a:lnTo>
                    <a:pt x="469106" y="445293"/>
                  </a:lnTo>
                  <a:lnTo>
                    <a:pt x="428625" y="388143"/>
                  </a:lnTo>
                  <a:lnTo>
                    <a:pt x="390525" y="340518"/>
                  </a:lnTo>
                  <a:lnTo>
                    <a:pt x="333375" y="269081"/>
                  </a:lnTo>
                  <a:lnTo>
                    <a:pt x="290513" y="2238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63">
              <a:extLst>
                <a:ext uri="{FF2B5EF4-FFF2-40B4-BE49-F238E27FC236}">
                  <a16:creationId xmlns:a16="http://schemas.microsoft.com/office/drawing/2014/main" id="{12CA6B7C-1731-41A5-8AE2-9B01D15A6D6D}"/>
                </a:ext>
              </a:extLst>
            </p:cNvPr>
            <p:cNvSpPr/>
            <p:nvPr/>
          </p:nvSpPr>
          <p:spPr>
            <a:xfrm rot="16200000">
              <a:off x="3552825" y="4089401"/>
              <a:ext cx="3800475" cy="361950"/>
            </a:xfrm>
            <a:custGeom>
              <a:avLst/>
              <a:gdLst>
                <a:gd name="connsiteX0" fmla="*/ 1933575 w 3800475"/>
                <a:gd name="connsiteY0" fmla="*/ 92075 h 361950"/>
                <a:gd name="connsiteX1" fmla="*/ 2298700 w 3800475"/>
                <a:gd name="connsiteY1" fmla="*/ 98425 h 361950"/>
                <a:gd name="connsiteX2" fmla="*/ 2654300 w 3800475"/>
                <a:gd name="connsiteY2" fmla="*/ 104775 h 361950"/>
                <a:gd name="connsiteX3" fmla="*/ 2949575 w 3800475"/>
                <a:gd name="connsiteY3" fmla="*/ 111125 h 361950"/>
                <a:gd name="connsiteX4" fmla="*/ 3178175 w 3800475"/>
                <a:gd name="connsiteY4" fmla="*/ 114300 h 361950"/>
                <a:gd name="connsiteX5" fmla="*/ 3365500 w 3800475"/>
                <a:gd name="connsiteY5" fmla="*/ 117475 h 361950"/>
                <a:gd name="connsiteX6" fmla="*/ 3457575 w 3800475"/>
                <a:gd name="connsiteY6" fmla="*/ 114300 h 361950"/>
                <a:gd name="connsiteX7" fmla="*/ 3517900 w 3800475"/>
                <a:gd name="connsiteY7" fmla="*/ 107950 h 361950"/>
                <a:gd name="connsiteX8" fmla="*/ 3581400 w 3800475"/>
                <a:gd name="connsiteY8" fmla="*/ 92075 h 361950"/>
                <a:gd name="connsiteX9" fmla="*/ 3663950 w 3800475"/>
                <a:gd name="connsiteY9" fmla="*/ 53975 h 361950"/>
                <a:gd name="connsiteX10" fmla="*/ 3721100 w 3800475"/>
                <a:gd name="connsiteY10" fmla="*/ 22225 h 361950"/>
                <a:gd name="connsiteX11" fmla="*/ 3752850 w 3800475"/>
                <a:gd name="connsiteY11" fmla="*/ 3175 h 361950"/>
                <a:gd name="connsiteX12" fmla="*/ 3768725 w 3800475"/>
                <a:gd name="connsiteY12" fmla="*/ 0 h 361950"/>
                <a:gd name="connsiteX13" fmla="*/ 3787775 w 3800475"/>
                <a:gd name="connsiteY13" fmla="*/ 0 h 361950"/>
                <a:gd name="connsiteX14" fmla="*/ 3797300 w 3800475"/>
                <a:gd name="connsiteY14" fmla="*/ 3175 h 361950"/>
                <a:gd name="connsiteX15" fmla="*/ 3800475 w 3800475"/>
                <a:gd name="connsiteY15" fmla="*/ 15875 h 361950"/>
                <a:gd name="connsiteX16" fmla="*/ 3794125 w 3800475"/>
                <a:gd name="connsiteY16" fmla="*/ 47625 h 361950"/>
                <a:gd name="connsiteX17" fmla="*/ 3775075 w 3800475"/>
                <a:gd name="connsiteY17" fmla="*/ 123825 h 361950"/>
                <a:gd name="connsiteX18" fmla="*/ 3743325 w 3800475"/>
                <a:gd name="connsiteY18" fmla="*/ 200025 h 361950"/>
                <a:gd name="connsiteX19" fmla="*/ 3714750 w 3800475"/>
                <a:gd name="connsiteY19" fmla="*/ 263525 h 361950"/>
                <a:gd name="connsiteX20" fmla="*/ 3673475 w 3800475"/>
                <a:gd name="connsiteY20" fmla="*/ 330200 h 361950"/>
                <a:gd name="connsiteX21" fmla="*/ 3486150 w 3800475"/>
                <a:gd name="connsiteY21" fmla="*/ 361950 h 361950"/>
                <a:gd name="connsiteX22" fmla="*/ 3282950 w 3800475"/>
                <a:gd name="connsiteY22" fmla="*/ 358775 h 361950"/>
                <a:gd name="connsiteX23" fmla="*/ 2940050 w 3800475"/>
                <a:gd name="connsiteY23" fmla="*/ 349250 h 361950"/>
                <a:gd name="connsiteX24" fmla="*/ 2476500 w 3800475"/>
                <a:gd name="connsiteY24" fmla="*/ 339725 h 361950"/>
                <a:gd name="connsiteX25" fmla="*/ 1952625 w 3800475"/>
                <a:gd name="connsiteY25" fmla="*/ 327025 h 361950"/>
                <a:gd name="connsiteX26" fmla="*/ 1460500 w 3800475"/>
                <a:gd name="connsiteY26" fmla="*/ 317500 h 361950"/>
                <a:gd name="connsiteX27" fmla="*/ 971550 w 3800475"/>
                <a:gd name="connsiteY27" fmla="*/ 301625 h 361950"/>
                <a:gd name="connsiteX28" fmla="*/ 704850 w 3800475"/>
                <a:gd name="connsiteY28" fmla="*/ 295275 h 361950"/>
                <a:gd name="connsiteX29" fmla="*/ 488950 w 3800475"/>
                <a:gd name="connsiteY29" fmla="*/ 295275 h 361950"/>
                <a:gd name="connsiteX30" fmla="*/ 374650 w 3800475"/>
                <a:gd name="connsiteY30" fmla="*/ 288925 h 361950"/>
                <a:gd name="connsiteX31" fmla="*/ 260350 w 3800475"/>
                <a:gd name="connsiteY31" fmla="*/ 279400 h 361950"/>
                <a:gd name="connsiteX32" fmla="*/ 146050 w 3800475"/>
                <a:gd name="connsiteY32" fmla="*/ 260350 h 361950"/>
                <a:gd name="connsiteX33" fmla="*/ 69850 w 3800475"/>
                <a:gd name="connsiteY33" fmla="*/ 244475 h 361950"/>
                <a:gd name="connsiteX34" fmla="*/ 31750 w 3800475"/>
                <a:gd name="connsiteY34" fmla="*/ 231775 h 361950"/>
                <a:gd name="connsiteX35" fmla="*/ 12700 w 3800475"/>
                <a:gd name="connsiteY35" fmla="*/ 222250 h 361950"/>
                <a:gd name="connsiteX36" fmla="*/ 3175 w 3800475"/>
                <a:gd name="connsiteY36" fmla="*/ 206375 h 361950"/>
                <a:gd name="connsiteX37" fmla="*/ 0 w 3800475"/>
                <a:gd name="connsiteY37" fmla="*/ 187325 h 361950"/>
                <a:gd name="connsiteX38" fmla="*/ 3175 w 3800475"/>
                <a:gd name="connsiteY38" fmla="*/ 168275 h 361950"/>
                <a:gd name="connsiteX39" fmla="*/ 15875 w 3800475"/>
                <a:gd name="connsiteY39" fmla="*/ 146050 h 361950"/>
                <a:gd name="connsiteX40" fmla="*/ 38100 w 3800475"/>
                <a:gd name="connsiteY40" fmla="*/ 123825 h 361950"/>
                <a:gd name="connsiteX41" fmla="*/ 69850 w 3800475"/>
                <a:gd name="connsiteY41" fmla="*/ 104775 h 361950"/>
                <a:gd name="connsiteX42" fmla="*/ 123825 w 3800475"/>
                <a:gd name="connsiteY42" fmla="*/ 85725 h 361950"/>
                <a:gd name="connsiteX43" fmla="*/ 180975 w 3800475"/>
                <a:gd name="connsiteY43" fmla="*/ 76200 h 361950"/>
                <a:gd name="connsiteX44" fmla="*/ 250825 w 3800475"/>
                <a:gd name="connsiteY44" fmla="*/ 69850 h 361950"/>
                <a:gd name="connsiteX45" fmla="*/ 371475 w 3800475"/>
                <a:gd name="connsiteY45" fmla="*/ 53975 h 361950"/>
                <a:gd name="connsiteX46" fmla="*/ 549275 w 3800475"/>
                <a:gd name="connsiteY46" fmla="*/ 47625 h 361950"/>
                <a:gd name="connsiteX47" fmla="*/ 812800 w 3800475"/>
                <a:gd name="connsiteY47" fmla="*/ 60325 h 361950"/>
                <a:gd name="connsiteX48" fmla="*/ 1155700 w 3800475"/>
                <a:gd name="connsiteY48" fmla="*/ 73025 h 361950"/>
                <a:gd name="connsiteX49" fmla="*/ 1638300 w 3800475"/>
                <a:gd name="connsiteY49" fmla="*/ 85725 h 361950"/>
                <a:gd name="connsiteX50" fmla="*/ 1933575 w 3800475"/>
                <a:gd name="connsiteY50" fmla="*/ 92075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800475" h="361950">
                  <a:moveTo>
                    <a:pt x="1933575" y="92075"/>
                  </a:moveTo>
                  <a:lnTo>
                    <a:pt x="2298700" y="98425"/>
                  </a:lnTo>
                  <a:lnTo>
                    <a:pt x="2654300" y="104775"/>
                  </a:lnTo>
                  <a:lnTo>
                    <a:pt x="2949575" y="111125"/>
                  </a:lnTo>
                  <a:lnTo>
                    <a:pt x="3178175" y="114300"/>
                  </a:lnTo>
                  <a:lnTo>
                    <a:pt x="3365500" y="117475"/>
                  </a:lnTo>
                  <a:lnTo>
                    <a:pt x="3457575" y="114300"/>
                  </a:lnTo>
                  <a:lnTo>
                    <a:pt x="3517900" y="107950"/>
                  </a:lnTo>
                  <a:lnTo>
                    <a:pt x="3581400" y="92075"/>
                  </a:lnTo>
                  <a:lnTo>
                    <a:pt x="3663950" y="53975"/>
                  </a:lnTo>
                  <a:lnTo>
                    <a:pt x="3721100" y="22225"/>
                  </a:lnTo>
                  <a:lnTo>
                    <a:pt x="3752850" y="3175"/>
                  </a:lnTo>
                  <a:lnTo>
                    <a:pt x="3768725" y="0"/>
                  </a:lnTo>
                  <a:lnTo>
                    <a:pt x="3787775" y="0"/>
                  </a:lnTo>
                  <a:lnTo>
                    <a:pt x="3797300" y="3175"/>
                  </a:lnTo>
                  <a:lnTo>
                    <a:pt x="3800475" y="15875"/>
                  </a:lnTo>
                  <a:lnTo>
                    <a:pt x="3794125" y="47625"/>
                  </a:lnTo>
                  <a:lnTo>
                    <a:pt x="3775075" y="123825"/>
                  </a:lnTo>
                  <a:lnTo>
                    <a:pt x="3743325" y="200025"/>
                  </a:lnTo>
                  <a:lnTo>
                    <a:pt x="3714750" y="263525"/>
                  </a:lnTo>
                  <a:lnTo>
                    <a:pt x="3673475" y="330200"/>
                  </a:lnTo>
                  <a:lnTo>
                    <a:pt x="3486150" y="361950"/>
                  </a:lnTo>
                  <a:lnTo>
                    <a:pt x="3282950" y="358775"/>
                  </a:lnTo>
                  <a:lnTo>
                    <a:pt x="2940050" y="349250"/>
                  </a:lnTo>
                  <a:lnTo>
                    <a:pt x="2476500" y="339725"/>
                  </a:lnTo>
                  <a:lnTo>
                    <a:pt x="1952625" y="327025"/>
                  </a:lnTo>
                  <a:lnTo>
                    <a:pt x="1460500" y="317500"/>
                  </a:lnTo>
                  <a:lnTo>
                    <a:pt x="971550" y="301625"/>
                  </a:lnTo>
                  <a:lnTo>
                    <a:pt x="704850" y="295275"/>
                  </a:lnTo>
                  <a:lnTo>
                    <a:pt x="488950" y="295275"/>
                  </a:lnTo>
                  <a:lnTo>
                    <a:pt x="374650" y="288925"/>
                  </a:lnTo>
                  <a:lnTo>
                    <a:pt x="260350" y="279400"/>
                  </a:lnTo>
                  <a:lnTo>
                    <a:pt x="146050" y="260350"/>
                  </a:lnTo>
                  <a:lnTo>
                    <a:pt x="69850" y="244475"/>
                  </a:lnTo>
                  <a:lnTo>
                    <a:pt x="31750" y="231775"/>
                  </a:lnTo>
                  <a:lnTo>
                    <a:pt x="12700" y="222250"/>
                  </a:lnTo>
                  <a:lnTo>
                    <a:pt x="3175" y="206375"/>
                  </a:lnTo>
                  <a:lnTo>
                    <a:pt x="0" y="187325"/>
                  </a:lnTo>
                  <a:lnTo>
                    <a:pt x="3175" y="168275"/>
                  </a:lnTo>
                  <a:lnTo>
                    <a:pt x="15875" y="146050"/>
                  </a:lnTo>
                  <a:lnTo>
                    <a:pt x="38100" y="123825"/>
                  </a:lnTo>
                  <a:lnTo>
                    <a:pt x="69850" y="104775"/>
                  </a:lnTo>
                  <a:lnTo>
                    <a:pt x="123825" y="85725"/>
                  </a:lnTo>
                  <a:lnTo>
                    <a:pt x="180975" y="76200"/>
                  </a:lnTo>
                  <a:lnTo>
                    <a:pt x="250825" y="69850"/>
                  </a:lnTo>
                  <a:lnTo>
                    <a:pt x="371475" y="53975"/>
                  </a:lnTo>
                  <a:lnTo>
                    <a:pt x="549275" y="47625"/>
                  </a:lnTo>
                  <a:lnTo>
                    <a:pt x="812800" y="60325"/>
                  </a:lnTo>
                  <a:lnTo>
                    <a:pt x="1155700" y="73025"/>
                  </a:lnTo>
                  <a:lnTo>
                    <a:pt x="1638300" y="85725"/>
                  </a:lnTo>
                  <a:lnTo>
                    <a:pt x="1933575" y="9207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CD8F05DD-4168-46C3-A7E3-F6BDB2838177}"/>
              </a:ext>
            </a:extLst>
          </p:cNvPr>
          <p:cNvGrpSpPr>
            <a:grpSpLocks/>
          </p:cNvGrpSpPr>
          <p:nvPr/>
        </p:nvGrpSpPr>
        <p:grpSpPr bwMode="auto">
          <a:xfrm>
            <a:off x="2808288" y="1600200"/>
            <a:ext cx="4267200" cy="4418013"/>
            <a:chOff x="2808288" y="1600200"/>
            <a:chExt cx="4267200" cy="4418013"/>
          </a:xfrm>
        </p:grpSpPr>
        <p:sp>
          <p:nvSpPr>
            <p:cNvPr id="22" name="フリーフォーム 152">
              <a:extLst>
                <a:ext uri="{FF2B5EF4-FFF2-40B4-BE49-F238E27FC236}">
                  <a16:creationId xmlns:a16="http://schemas.microsoft.com/office/drawing/2014/main" id="{0AA625A6-948B-4C54-A9C3-E4EBB890D9FF}"/>
                </a:ext>
              </a:extLst>
            </p:cNvPr>
            <p:cNvSpPr/>
            <p:nvPr/>
          </p:nvSpPr>
          <p:spPr>
            <a:xfrm>
              <a:off x="2960688" y="1600200"/>
              <a:ext cx="1363662" cy="1068388"/>
            </a:xfrm>
            <a:custGeom>
              <a:avLst/>
              <a:gdLst>
                <a:gd name="connsiteX0" fmla="*/ 585787 w 1364456"/>
                <a:gd name="connsiteY0" fmla="*/ 588169 h 1069181"/>
                <a:gd name="connsiteX1" fmla="*/ 428625 w 1364456"/>
                <a:gd name="connsiteY1" fmla="*/ 695325 h 1069181"/>
                <a:gd name="connsiteX2" fmla="*/ 180975 w 1364456"/>
                <a:gd name="connsiteY2" fmla="*/ 862013 h 1069181"/>
                <a:gd name="connsiteX3" fmla="*/ 0 w 1364456"/>
                <a:gd name="connsiteY3" fmla="*/ 985838 h 1069181"/>
                <a:gd name="connsiteX4" fmla="*/ 45244 w 1364456"/>
                <a:gd name="connsiteY4" fmla="*/ 1069181 h 1069181"/>
                <a:gd name="connsiteX5" fmla="*/ 254794 w 1364456"/>
                <a:gd name="connsiteY5" fmla="*/ 952500 h 1069181"/>
                <a:gd name="connsiteX6" fmla="*/ 511969 w 1364456"/>
                <a:gd name="connsiteY6" fmla="*/ 819150 h 1069181"/>
                <a:gd name="connsiteX7" fmla="*/ 785812 w 1364456"/>
                <a:gd name="connsiteY7" fmla="*/ 676275 h 1069181"/>
                <a:gd name="connsiteX8" fmla="*/ 964406 w 1364456"/>
                <a:gd name="connsiteY8" fmla="*/ 578644 h 1069181"/>
                <a:gd name="connsiteX9" fmla="*/ 1090612 w 1364456"/>
                <a:gd name="connsiteY9" fmla="*/ 509588 h 1069181"/>
                <a:gd name="connsiteX10" fmla="*/ 1176337 w 1364456"/>
                <a:gd name="connsiteY10" fmla="*/ 459581 h 1069181"/>
                <a:gd name="connsiteX11" fmla="*/ 1212056 w 1364456"/>
                <a:gd name="connsiteY11" fmla="*/ 445294 h 1069181"/>
                <a:gd name="connsiteX12" fmla="*/ 1250156 w 1364456"/>
                <a:gd name="connsiteY12" fmla="*/ 435769 h 1069181"/>
                <a:gd name="connsiteX13" fmla="*/ 1302544 w 1364456"/>
                <a:gd name="connsiteY13" fmla="*/ 419100 h 1069181"/>
                <a:gd name="connsiteX14" fmla="*/ 1331119 w 1364456"/>
                <a:gd name="connsiteY14" fmla="*/ 404813 h 1069181"/>
                <a:gd name="connsiteX15" fmla="*/ 1347787 w 1364456"/>
                <a:gd name="connsiteY15" fmla="*/ 392906 h 1069181"/>
                <a:gd name="connsiteX16" fmla="*/ 1359694 w 1364456"/>
                <a:gd name="connsiteY16" fmla="*/ 376238 h 1069181"/>
                <a:gd name="connsiteX17" fmla="*/ 1364456 w 1364456"/>
                <a:gd name="connsiteY17" fmla="*/ 361950 h 1069181"/>
                <a:gd name="connsiteX18" fmla="*/ 1362075 w 1364456"/>
                <a:gd name="connsiteY18" fmla="*/ 347663 h 1069181"/>
                <a:gd name="connsiteX19" fmla="*/ 1357312 w 1364456"/>
                <a:gd name="connsiteY19" fmla="*/ 333375 h 1069181"/>
                <a:gd name="connsiteX20" fmla="*/ 1323975 w 1364456"/>
                <a:gd name="connsiteY20" fmla="*/ 295275 h 1069181"/>
                <a:gd name="connsiteX21" fmla="*/ 1276350 w 1364456"/>
                <a:gd name="connsiteY21" fmla="*/ 245269 h 1069181"/>
                <a:gd name="connsiteX22" fmla="*/ 1207294 w 1364456"/>
                <a:gd name="connsiteY22" fmla="*/ 173831 h 1069181"/>
                <a:gd name="connsiteX23" fmla="*/ 1147762 w 1364456"/>
                <a:gd name="connsiteY23" fmla="*/ 119063 h 1069181"/>
                <a:gd name="connsiteX24" fmla="*/ 1088231 w 1364456"/>
                <a:gd name="connsiteY24" fmla="*/ 69056 h 1069181"/>
                <a:gd name="connsiteX25" fmla="*/ 1047750 w 1364456"/>
                <a:gd name="connsiteY25" fmla="*/ 35719 h 1069181"/>
                <a:gd name="connsiteX26" fmla="*/ 1031081 w 1364456"/>
                <a:gd name="connsiteY26" fmla="*/ 23813 h 1069181"/>
                <a:gd name="connsiteX27" fmla="*/ 1002506 w 1364456"/>
                <a:gd name="connsiteY27" fmla="*/ 14288 h 1069181"/>
                <a:gd name="connsiteX28" fmla="*/ 966787 w 1364456"/>
                <a:gd name="connsiteY28" fmla="*/ 7144 h 1069181"/>
                <a:gd name="connsiteX29" fmla="*/ 919162 w 1364456"/>
                <a:gd name="connsiteY29" fmla="*/ 0 h 1069181"/>
                <a:gd name="connsiteX30" fmla="*/ 885825 w 1364456"/>
                <a:gd name="connsiteY30" fmla="*/ 2381 h 1069181"/>
                <a:gd name="connsiteX31" fmla="*/ 859631 w 1364456"/>
                <a:gd name="connsiteY31" fmla="*/ 9525 h 1069181"/>
                <a:gd name="connsiteX32" fmla="*/ 852487 w 1364456"/>
                <a:gd name="connsiteY32" fmla="*/ 16669 h 1069181"/>
                <a:gd name="connsiteX33" fmla="*/ 847725 w 1364456"/>
                <a:gd name="connsiteY33" fmla="*/ 30956 h 1069181"/>
                <a:gd name="connsiteX34" fmla="*/ 852487 w 1364456"/>
                <a:gd name="connsiteY34" fmla="*/ 47625 h 1069181"/>
                <a:gd name="connsiteX35" fmla="*/ 878681 w 1364456"/>
                <a:gd name="connsiteY35" fmla="*/ 76200 h 1069181"/>
                <a:gd name="connsiteX36" fmla="*/ 923925 w 1364456"/>
                <a:gd name="connsiteY36" fmla="*/ 119063 h 1069181"/>
                <a:gd name="connsiteX37" fmla="*/ 962025 w 1364456"/>
                <a:gd name="connsiteY37" fmla="*/ 164306 h 1069181"/>
                <a:gd name="connsiteX38" fmla="*/ 976312 w 1364456"/>
                <a:gd name="connsiteY38" fmla="*/ 192881 h 1069181"/>
                <a:gd name="connsiteX39" fmla="*/ 976312 w 1364456"/>
                <a:gd name="connsiteY39" fmla="*/ 221456 h 1069181"/>
                <a:gd name="connsiteX40" fmla="*/ 959644 w 1364456"/>
                <a:gd name="connsiteY40" fmla="*/ 254794 h 1069181"/>
                <a:gd name="connsiteX41" fmla="*/ 914400 w 1364456"/>
                <a:gd name="connsiteY41" fmla="*/ 314325 h 1069181"/>
                <a:gd name="connsiteX42" fmla="*/ 847725 w 1364456"/>
                <a:gd name="connsiteY42" fmla="*/ 383381 h 1069181"/>
                <a:gd name="connsiteX43" fmla="*/ 766762 w 1364456"/>
                <a:gd name="connsiteY43" fmla="*/ 457200 h 1069181"/>
                <a:gd name="connsiteX44" fmla="*/ 585787 w 1364456"/>
                <a:gd name="connsiteY44" fmla="*/ 588169 h 1069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64456" h="1069181">
                  <a:moveTo>
                    <a:pt x="585787" y="588169"/>
                  </a:moveTo>
                  <a:lnTo>
                    <a:pt x="428625" y="695325"/>
                  </a:lnTo>
                  <a:lnTo>
                    <a:pt x="180975" y="862013"/>
                  </a:lnTo>
                  <a:lnTo>
                    <a:pt x="0" y="985838"/>
                  </a:lnTo>
                  <a:lnTo>
                    <a:pt x="45244" y="1069181"/>
                  </a:lnTo>
                  <a:lnTo>
                    <a:pt x="254794" y="952500"/>
                  </a:lnTo>
                  <a:lnTo>
                    <a:pt x="511969" y="819150"/>
                  </a:lnTo>
                  <a:lnTo>
                    <a:pt x="785812" y="676275"/>
                  </a:lnTo>
                  <a:lnTo>
                    <a:pt x="964406" y="578644"/>
                  </a:lnTo>
                  <a:lnTo>
                    <a:pt x="1090612" y="509588"/>
                  </a:lnTo>
                  <a:lnTo>
                    <a:pt x="1176337" y="459581"/>
                  </a:lnTo>
                  <a:lnTo>
                    <a:pt x="1212056" y="445294"/>
                  </a:lnTo>
                  <a:lnTo>
                    <a:pt x="1250156" y="435769"/>
                  </a:lnTo>
                  <a:lnTo>
                    <a:pt x="1302544" y="419100"/>
                  </a:lnTo>
                  <a:lnTo>
                    <a:pt x="1331119" y="404813"/>
                  </a:lnTo>
                  <a:lnTo>
                    <a:pt x="1347787" y="392906"/>
                  </a:lnTo>
                  <a:lnTo>
                    <a:pt x="1359694" y="376238"/>
                  </a:lnTo>
                  <a:lnTo>
                    <a:pt x="1364456" y="361950"/>
                  </a:lnTo>
                  <a:lnTo>
                    <a:pt x="1362075" y="347663"/>
                  </a:lnTo>
                  <a:lnTo>
                    <a:pt x="1357312" y="333375"/>
                  </a:lnTo>
                  <a:lnTo>
                    <a:pt x="1323975" y="295275"/>
                  </a:lnTo>
                  <a:lnTo>
                    <a:pt x="1276350" y="245269"/>
                  </a:lnTo>
                  <a:lnTo>
                    <a:pt x="1207294" y="173831"/>
                  </a:lnTo>
                  <a:lnTo>
                    <a:pt x="1147762" y="119063"/>
                  </a:lnTo>
                  <a:lnTo>
                    <a:pt x="1088231" y="69056"/>
                  </a:lnTo>
                  <a:lnTo>
                    <a:pt x="1047750" y="35719"/>
                  </a:lnTo>
                  <a:lnTo>
                    <a:pt x="1031081" y="23813"/>
                  </a:lnTo>
                  <a:lnTo>
                    <a:pt x="1002506" y="14288"/>
                  </a:lnTo>
                  <a:lnTo>
                    <a:pt x="966787" y="7144"/>
                  </a:lnTo>
                  <a:lnTo>
                    <a:pt x="919162" y="0"/>
                  </a:lnTo>
                  <a:lnTo>
                    <a:pt x="885825" y="2381"/>
                  </a:lnTo>
                  <a:lnTo>
                    <a:pt x="859631" y="9525"/>
                  </a:lnTo>
                  <a:lnTo>
                    <a:pt x="852487" y="16669"/>
                  </a:lnTo>
                  <a:lnTo>
                    <a:pt x="847725" y="30956"/>
                  </a:lnTo>
                  <a:lnTo>
                    <a:pt x="852487" y="47625"/>
                  </a:lnTo>
                  <a:lnTo>
                    <a:pt x="878681" y="76200"/>
                  </a:lnTo>
                  <a:lnTo>
                    <a:pt x="923925" y="119063"/>
                  </a:lnTo>
                  <a:lnTo>
                    <a:pt x="962025" y="164306"/>
                  </a:lnTo>
                  <a:lnTo>
                    <a:pt x="976312" y="192881"/>
                  </a:lnTo>
                  <a:lnTo>
                    <a:pt x="976312" y="221456"/>
                  </a:lnTo>
                  <a:lnTo>
                    <a:pt x="959644" y="254794"/>
                  </a:lnTo>
                  <a:lnTo>
                    <a:pt x="914400" y="314325"/>
                  </a:lnTo>
                  <a:lnTo>
                    <a:pt x="847725" y="383381"/>
                  </a:lnTo>
                  <a:lnTo>
                    <a:pt x="766762" y="457200"/>
                  </a:lnTo>
                  <a:lnTo>
                    <a:pt x="585787" y="588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53">
              <a:extLst>
                <a:ext uri="{FF2B5EF4-FFF2-40B4-BE49-F238E27FC236}">
                  <a16:creationId xmlns:a16="http://schemas.microsoft.com/office/drawing/2014/main" id="{79836D45-4CAB-44AA-AC25-657CD19848DE}"/>
                </a:ext>
              </a:extLst>
            </p:cNvPr>
            <p:cNvSpPr/>
            <p:nvPr/>
          </p:nvSpPr>
          <p:spPr>
            <a:xfrm>
              <a:off x="2808288" y="2409825"/>
              <a:ext cx="398462" cy="1920875"/>
            </a:xfrm>
            <a:custGeom>
              <a:avLst/>
              <a:gdLst>
                <a:gd name="connsiteX0" fmla="*/ 280491 w 398297"/>
                <a:gd name="connsiteY0" fmla="*/ 1093914 h 1921362"/>
                <a:gd name="connsiteX1" fmla="*/ 291710 w 398297"/>
                <a:gd name="connsiteY1" fmla="*/ 964888 h 1921362"/>
                <a:gd name="connsiteX2" fmla="*/ 308540 w 398297"/>
                <a:gd name="connsiteY2" fmla="*/ 782569 h 1921362"/>
                <a:gd name="connsiteX3" fmla="*/ 330979 w 398297"/>
                <a:gd name="connsiteY3" fmla="*/ 619885 h 1921362"/>
                <a:gd name="connsiteX4" fmla="*/ 350613 w 398297"/>
                <a:gd name="connsiteY4" fmla="*/ 493664 h 1921362"/>
                <a:gd name="connsiteX5" fmla="*/ 356223 w 398297"/>
                <a:gd name="connsiteY5" fmla="*/ 474029 h 1921362"/>
                <a:gd name="connsiteX6" fmla="*/ 373053 w 398297"/>
                <a:gd name="connsiteY6" fmla="*/ 429151 h 1921362"/>
                <a:gd name="connsiteX7" fmla="*/ 387077 w 398297"/>
                <a:gd name="connsiteY7" fmla="*/ 384272 h 1921362"/>
                <a:gd name="connsiteX8" fmla="*/ 398297 w 398297"/>
                <a:gd name="connsiteY8" fmla="*/ 345004 h 1921362"/>
                <a:gd name="connsiteX9" fmla="*/ 398297 w 398297"/>
                <a:gd name="connsiteY9" fmla="*/ 330979 h 1921362"/>
                <a:gd name="connsiteX10" fmla="*/ 395492 w 398297"/>
                <a:gd name="connsiteY10" fmla="*/ 314150 h 1921362"/>
                <a:gd name="connsiteX11" fmla="*/ 389882 w 398297"/>
                <a:gd name="connsiteY11" fmla="*/ 291710 h 1921362"/>
                <a:gd name="connsiteX12" fmla="*/ 373053 w 398297"/>
                <a:gd name="connsiteY12" fmla="*/ 263661 h 1921362"/>
                <a:gd name="connsiteX13" fmla="*/ 350613 w 398297"/>
                <a:gd name="connsiteY13" fmla="*/ 238417 h 1921362"/>
                <a:gd name="connsiteX14" fmla="*/ 333784 w 398297"/>
                <a:gd name="connsiteY14" fmla="*/ 218783 h 1921362"/>
                <a:gd name="connsiteX15" fmla="*/ 291710 w 398297"/>
                <a:gd name="connsiteY15" fmla="*/ 179514 h 1921362"/>
                <a:gd name="connsiteX16" fmla="*/ 171099 w 398297"/>
                <a:gd name="connsiteY16" fmla="*/ 89757 h 1921362"/>
                <a:gd name="connsiteX17" fmla="*/ 78537 w 398297"/>
                <a:gd name="connsiteY17" fmla="*/ 25244 h 1921362"/>
                <a:gd name="connsiteX18" fmla="*/ 61708 w 398297"/>
                <a:gd name="connsiteY18" fmla="*/ 14024 h 1921362"/>
                <a:gd name="connsiteX19" fmla="*/ 50488 w 398297"/>
                <a:gd name="connsiteY19" fmla="*/ 5610 h 1921362"/>
                <a:gd name="connsiteX20" fmla="*/ 25244 w 398297"/>
                <a:gd name="connsiteY20" fmla="*/ 0 h 1921362"/>
                <a:gd name="connsiteX21" fmla="*/ 16829 w 398297"/>
                <a:gd name="connsiteY21" fmla="*/ 2805 h 1921362"/>
                <a:gd name="connsiteX22" fmla="*/ 8415 w 398297"/>
                <a:gd name="connsiteY22" fmla="*/ 11220 h 1921362"/>
                <a:gd name="connsiteX23" fmla="*/ 8415 w 398297"/>
                <a:gd name="connsiteY23" fmla="*/ 25244 h 1921362"/>
                <a:gd name="connsiteX24" fmla="*/ 25244 w 398297"/>
                <a:gd name="connsiteY24" fmla="*/ 75732 h 1921362"/>
                <a:gd name="connsiteX25" fmla="*/ 47683 w 398297"/>
                <a:gd name="connsiteY25" fmla="*/ 134636 h 1921362"/>
                <a:gd name="connsiteX26" fmla="*/ 64513 w 398297"/>
                <a:gd name="connsiteY26" fmla="*/ 196344 h 1921362"/>
                <a:gd name="connsiteX27" fmla="*/ 81342 w 398297"/>
                <a:gd name="connsiteY27" fmla="*/ 280491 h 1921362"/>
                <a:gd name="connsiteX28" fmla="*/ 95367 w 398297"/>
                <a:gd name="connsiteY28" fmla="*/ 381467 h 1921362"/>
                <a:gd name="connsiteX29" fmla="*/ 103781 w 398297"/>
                <a:gd name="connsiteY29" fmla="*/ 552567 h 1921362"/>
                <a:gd name="connsiteX30" fmla="*/ 106586 w 398297"/>
                <a:gd name="connsiteY30" fmla="*/ 771350 h 1921362"/>
                <a:gd name="connsiteX31" fmla="*/ 106586 w 398297"/>
                <a:gd name="connsiteY31" fmla="*/ 1006962 h 1921362"/>
                <a:gd name="connsiteX32" fmla="*/ 106586 w 398297"/>
                <a:gd name="connsiteY32" fmla="*/ 1096719 h 1921362"/>
                <a:gd name="connsiteX33" fmla="*/ 84147 w 398297"/>
                <a:gd name="connsiteY33" fmla="*/ 1368795 h 1921362"/>
                <a:gd name="connsiteX34" fmla="*/ 64513 w 398297"/>
                <a:gd name="connsiteY34" fmla="*/ 1573553 h 1921362"/>
                <a:gd name="connsiteX35" fmla="*/ 42074 w 398297"/>
                <a:gd name="connsiteY35" fmla="*/ 1786726 h 1921362"/>
                <a:gd name="connsiteX36" fmla="*/ 30854 w 398297"/>
                <a:gd name="connsiteY36" fmla="*/ 1814775 h 1921362"/>
                <a:gd name="connsiteX37" fmla="*/ 19634 w 398297"/>
                <a:gd name="connsiteY37" fmla="*/ 1837215 h 1921362"/>
                <a:gd name="connsiteX38" fmla="*/ 8415 w 398297"/>
                <a:gd name="connsiteY38" fmla="*/ 1859654 h 1921362"/>
                <a:gd name="connsiteX39" fmla="*/ 0 w 398297"/>
                <a:gd name="connsiteY39" fmla="*/ 1893313 h 1921362"/>
                <a:gd name="connsiteX40" fmla="*/ 0 w 398297"/>
                <a:gd name="connsiteY40" fmla="*/ 1921362 h 1921362"/>
                <a:gd name="connsiteX41" fmla="*/ 277686 w 398297"/>
                <a:gd name="connsiteY41" fmla="*/ 1882093 h 1921362"/>
                <a:gd name="connsiteX42" fmla="*/ 263661 w 398297"/>
                <a:gd name="connsiteY42" fmla="*/ 1652091 h 1921362"/>
                <a:gd name="connsiteX43" fmla="*/ 266466 w 398297"/>
                <a:gd name="connsiteY43" fmla="*/ 1500626 h 1921362"/>
                <a:gd name="connsiteX44" fmla="*/ 269271 w 398297"/>
                <a:gd name="connsiteY44" fmla="*/ 1349161 h 1921362"/>
                <a:gd name="connsiteX45" fmla="*/ 280491 w 398297"/>
                <a:gd name="connsiteY45" fmla="*/ 1093914 h 192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98297" h="1921362">
                  <a:moveTo>
                    <a:pt x="280491" y="1093914"/>
                  </a:moveTo>
                  <a:lnTo>
                    <a:pt x="291710" y="964888"/>
                  </a:lnTo>
                  <a:lnTo>
                    <a:pt x="308540" y="782569"/>
                  </a:lnTo>
                  <a:lnTo>
                    <a:pt x="330979" y="619885"/>
                  </a:lnTo>
                  <a:lnTo>
                    <a:pt x="350613" y="493664"/>
                  </a:lnTo>
                  <a:lnTo>
                    <a:pt x="356223" y="474029"/>
                  </a:lnTo>
                  <a:lnTo>
                    <a:pt x="373053" y="429151"/>
                  </a:lnTo>
                  <a:lnTo>
                    <a:pt x="387077" y="384272"/>
                  </a:lnTo>
                  <a:lnTo>
                    <a:pt x="398297" y="345004"/>
                  </a:lnTo>
                  <a:lnTo>
                    <a:pt x="398297" y="330979"/>
                  </a:lnTo>
                  <a:lnTo>
                    <a:pt x="395492" y="314150"/>
                  </a:lnTo>
                  <a:lnTo>
                    <a:pt x="389882" y="291710"/>
                  </a:lnTo>
                  <a:lnTo>
                    <a:pt x="373053" y="263661"/>
                  </a:lnTo>
                  <a:lnTo>
                    <a:pt x="350613" y="238417"/>
                  </a:lnTo>
                  <a:lnTo>
                    <a:pt x="333784" y="218783"/>
                  </a:lnTo>
                  <a:lnTo>
                    <a:pt x="291710" y="179514"/>
                  </a:lnTo>
                  <a:lnTo>
                    <a:pt x="171099" y="89757"/>
                  </a:lnTo>
                  <a:lnTo>
                    <a:pt x="78537" y="25244"/>
                  </a:lnTo>
                  <a:lnTo>
                    <a:pt x="61708" y="14024"/>
                  </a:lnTo>
                  <a:lnTo>
                    <a:pt x="50488" y="5610"/>
                  </a:lnTo>
                  <a:lnTo>
                    <a:pt x="25244" y="0"/>
                  </a:lnTo>
                  <a:lnTo>
                    <a:pt x="16829" y="2805"/>
                  </a:lnTo>
                  <a:lnTo>
                    <a:pt x="8415" y="11220"/>
                  </a:lnTo>
                  <a:lnTo>
                    <a:pt x="8415" y="25244"/>
                  </a:lnTo>
                  <a:lnTo>
                    <a:pt x="25244" y="75732"/>
                  </a:lnTo>
                  <a:lnTo>
                    <a:pt x="47683" y="134636"/>
                  </a:lnTo>
                  <a:lnTo>
                    <a:pt x="64513" y="196344"/>
                  </a:lnTo>
                  <a:lnTo>
                    <a:pt x="81342" y="280491"/>
                  </a:lnTo>
                  <a:lnTo>
                    <a:pt x="95367" y="381467"/>
                  </a:lnTo>
                  <a:lnTo>
                    <a:pt x="103781" y="552567"/>
                  </a:lnTo>
                  <a:lnTo>
                    <a:pt x="106586" y="771350"/>
                  </a:lnTo>
                  <a:lnTo>
                    <a:pt x="106586" y="1006962"/>
                  </a:lnTo>
                  <a:lnTo>
                    <a:pt x="106586" y="1096719"/>
                  </a:lnTo>
                  <a:lnTo>
                    <a:pt x="84147" y="1368795"/>
                  </a:lnTo>
                  <a:lnTo>
                    <a:pt x="64513" y="1573553"/>
                  </a:lnTo>
                  <a:lnTo>
                    <a:pt x="42074" y="1786726"/>
                  </a:lnTo>
                  <a:lnTo>
                    <a:pt x="30854" y="1814775"/>
                  </a:lnTo>
                  <a:lnTo>
                    <a:pt x="19634" y="1837215"/>
                  </a:lnTo>
                  <a:lnTo>
                    <a:pt x="8415" y="1859654"/>
                  </a:lnTo>
                  <a:lnTo>
                    <a:pt x="0" y="1893313"/>
                  </a:lnTo>
                  <a:lnTo>
                    <a:pt x="0" y="1921362"/>
                  </a:lnTo>
                  <a:lnTo>
                    <a:pt x="277686" y="1882093"/>
                  </a:lnTo>
                  <a:lnTo>
                    <a:pt x="263661" y="1652091"/>
                  </a:lnTo>
                  <a:lnTo>
                    <a:pt x="266466" y="1500626"/>
                  </a:lnTo>
                  <a:lnTo>
                    <a:pt x="269271" y="1349161"/>
                  </a:lnTo>
                  <a:lnTo>
                    <a:pt x="280491" y="10939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54">
              <a:extLst>
                <a:ext uri="{FF2B5EF4-FFF2-40B4-BE49-F238E27FC236}">
                  <a16:creationId xmlns:a16="http://schemas.microsoft.com/office/drawing/2014/main" id="{18ED5108-71B7-46B1-AE81-417BB35196CA}"/>
                </a:ext>
              </a:extLst>
            </p:cNvPr>
            <p:cNvSpPr/>
            <p:nvPr/>
          </p:nvSpPr>
          <p:spPr>
            <a:xfrm>
              <a:off x="2808288" y="3786188"/>
              <a:ext cx="1582737" cy="850900"/>
            </a:xfrm>
            <a:custGeom>
              <a:avLst/>
              <a:gdLst>
                <a:gd name="connsiteX0" fmla="*/ 1054894 w 1583531"/>
                <a:gd name="connsiteY0" fmla="*/ 188118 h 850106"/>
                <a:gd name="connsiteX1" fmla="*/ 1254919 w 1583531"/>
                <a:gd name="connsiteY1" fmla="*/ 114300 h 850106"/>
                <a:gd name="connsiteX2" fmla="*/ 1454944 w 1583531"/>
                <a:gd name="connsiteY2" fmla="*/ 42862 h 850106"/>
                <a:gd name="connsiteX3" fmla="*/ 1583531 w 1583531"/>
                <a:gd name="connsiteY3" fmla="*/ 0 h 850106"/>
                <a:gd name="connsiteX4" fmla="*/ 1581150 w 1583531"/>
                <a:gd name="connsiteY4" fmla="*/ 88106 h 850106"/>
                <a:gd name="connsiteX5" fmla="*/ 1421606 w 1583531"/>
                <a:gd name="connsiteY5" fmla="*/ 169068 h 850106"/>
                <a:gd name="connsiteX6" fmla="*/ 1257300 w 1583531"/>
                <a:gd name="connsiteY6" fmla="*/ 247650 h 850106"/>
                <a:gd name="connsiteX7" fmla="*/ 1040606 w 1583531"/>
                <a:gd name="connsiteY7" fmla="*/ 352425 h 850106"/>
                <a:gd name="connsiteX8" fmla="*/ 914400 w 1583531"/>
                <a:gd name="connsiteY8" fmla="*/ 419100 h 850106"/>
                <a:gd name="connsiteX9" fmla="*/ 809625 w 1583531"/>
                <a:gd name="connsiteY9" fmla="*/ 473868 h 850106"/>
                <a:gd name="connsiteX10" fmla="*/ 707231 w 1583531"/>
                <a:gd name="connsiteY10" fmla="*/ 528637 h 850106"/>
                <a:gd name="connsiteX11" fmla="*/ 588169 w 1583531"/>
                <a:gd name="connsiteY11" fmla="*/ 592931 h 850106"/>
                <a:gd name="connsiteX12" fmla="*/ 438150 w 1583531"/>
                <a:gd name="connsiteY12" fmla="*/ 678656 h 850106"/>
                <a:gd name="connsiteX13" fmla="*/ 330994 w 1583531"/>
                <a:gd name="connsiteY13" fmla="*/ 738187 h 850106"/>
                <a:gd name="connsiteX14" fmla="*/ 314325 w 1583531"/>
                <a:gd name="connsiteY14" fmla="*/ 750093 h 850106"/>
                <a:gd name="connsiteX15" fmla="*/ 297656 w 1583531"/>
                <a:gd name="connsiteY15" fmla="*/ 773906 h 850106"/>
                <a:gd name="connsiteX16" fmla="*/ 264319 w 1583531"/>
                <a:gd name="connsiteY16" fmla="*/ 809625 h 850106"/>
                <a:gd name="connsiteX17" fmla="*/ 228600 w 1583531"/>
                <a:gd name="connsiteY17" fmla="*/ 838200 h 850106"/>
                <a:gd name="connsiteX18" fmla="*/ 202406 w 1583531"/>
                <a:gd name="connsiteY18" fmla="*/ 850106 h 850106"/>
                <a:gd name="connsiteX19" fmla="*/ 192881 w 1583531"/>
                <a:gd name="connsiteY19" fmla="*/ 850106 h 850106"/>
                <a:gd name="connsiteX20" fmla="*/ 171450 w 1583531"/>
                <a:gd name="connsiteY20" fmla="*/ 838200 h 850106"/>
                <a:gd name="connsiteX21" fmla="*/ 145256 w 1583531"/>
                <a:gd name="connsiteY21" fmla="*/ 812006 h 850106"/>
                <a:gd name="connsiteX22" fmla="*/ 114300 w 1583531"/>
                <a:gd name="connsiteY22" fmla="*/ 769143 h 850106"/>
                <a:gd name="connsiteX23" fmla="*/ 80962 w 1583531"/>
                <a:gd name="connsiteY23" fmla="*/ 719137 h 850106"/>
                <a:gd name="connsiteX24" fmla="*/ 35719 w 1583531"/>
                <a:gd name="connsiteY24" fmla="*/ 638175 h 850106"/>
                <a:gd name="connsiteX25" fmla="*/ 16669 w 1583531"/>
                <a:gd name="connsiteY25" fmla="*/ 602456 h 850106"/>
                <a:gd name="connsiteX26" fmla="*/ 2381 w 1583531"/>
                <a:gd name="connsiteY26" fmla="*/ 564356 h 850106"/>
                <a:gd name="connsiteX27" fmla="*/ 0 w 1583531"/>
                <a:gd name="connsiteY27" fmla="*/ 540543 h 850106"/>
                <a:gd name="connsiteX28" fmla="*/ 4762 w 1583531"/>
                <a:gd name="connsiteY28" fmla="*/ 507206 h 850106"/>
                <a:gd name="connsiteX29" fmla="*/ 19050 w 1583531"/>
                <a:gd name="connsiteY29" fmla="*/ 466725 h 850106"/>
                <a:gd name="connsiteX30" fmla="*/ 259556 w 1583531"/>
                <a:gd name="connsiteY30" fmla="*/ 280987 h 850106"/>
                <a:gd name="connsiteX31" fmla="*/ 273844 w 1583531"/>
                <a:gd name="connsiteY31" fmla="*/ 321468 h 850106"/>
                <a:gd name="connsiteX32" fmla="*/ 285750 w 1583531"/>
                <a:gd name="connsiteY32" fmla="*/ 342900 h 850106"/>
                <a:gd name="connsiteX33" fmla="*/ 302419 w 1583531"/>
                <a:gd name="connsiteY33" fmla="*/ 369093 h 850106"/>
                <a:gd name="connsiteX34" fmla="*/ 321469 w 1583531"/>
                <a:gd name="connsiteY34" fmla="*/ 388143 h 850106"/>
                <a:gd name="connsiteX35" fmla="*/ 338137 w 1583531"/>
                <a:gd name="connsiteY35" fmla="*/ 400050 h 850106"/>
                <a:gd name="connsiteX36" fmla="*/ 376237 w 1583531"/>
                <a:gd name="connsiteY36" fmla="*/ 411956 h 850106"/>
                <a:gd name="connsiteX37" fmla="*/ 428625 w 1583531"/>
                <a:gd name="connsiteY37" fmla="*/ 411956 h 850106"/>
                <a:gd name="connsiteX38" fmla="*/ 485775 w 1583531"/>
                <a:gd name="connsiteY38" fmla="*/ 395287 h 850106"/>
                <a:gd name="connsiteX39" fmla="*/ 702469 w 1583531"/>
                <a:gd name="connsiteY39" fmla="*/ 314325 h 850106"/>
                <a:gd name="connsiteX40" fmla="*/ 971550 w 1583531"/>
                <a:gd name="connsiteY40" fmla="*/ 216693 h 850106"/>
                <a:gd name="connsiteX41" fmla="*/ 1054894 w 1583531"/>
                <a:gd name="connsiteY41" fmla="*/ 188118 h 85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583531" h="850106">
                  <a:moveTo>
                    <a:pt x="1054894" y="188118"/>
                  </a:moveTo>
                  <a:lnTo>
                    <a:pt x="1254919" y="114300"/>
                  </a:lnTo>
                  <a:lnTo>
                    <a:pt x="1454944" y="42862"/>
                  </a:lnTo>
                  <a:lnTo>
                    <a:pt x="1583531" y="0"/>
                  </a:lnTo>
                  <a:cubicBezTo>
                    <a:pt x="1582737" y="29369"/>
                    <a:pt x="1581944" y="58737"/>
                    <a:pt x="1581150" y="88106"/>
                  </a:cubicBezTo>
                  <a:lnTo>
                    <a:pt x="1421606" y="169068"/>
                  </a:lnTo>
                  <a:lnTo>
                    <a:pt x="1257300" y="247650"/>
                  </a:lnTo>
                  <a:lnTo>
                    <a:pt x="1040606" y="352425"/>
                  </a:lnTo>
                  <a:lnTo>
                    <a:pt x="914400" y="419100"/>
                  </a:lnTo>
                  <a:lnTo>
                    <a:pt x="809625" y="473868"/>
                  </a:lnTo>
                  <a:lnTo>
                    <a:pt x="707231" y="528637"/>
                  </a:lnTo>
                  <a:lnTo>
                    <a:pt x="588169" y="592931"/>
                  </a:lnTo>
                  <a:lnTo>
                    <a:pt x="438150" y="678656"/>
                  </a:lnTo>
                  <a:lnTo>
                    <a:pt x="330994" y="738187"/>
                  </a:lnTo>
                  <a:lnTo>
                    <a:pt x="314325" y="750093"/>
                  </a:lnTo>
                  <a:lnTo>
                    <a:pt x="297656" y="773906"/>
                  </a:lnTo>
                  <a:lnTo>
                    <a:pt x="264319" y="809625"/>
                  </a:lnTo>
                  <a:lnTo>
                    <a:pt x="228600" y="838200"/>
                  </a:lnTo>
                  <a:lnTo>
                    <a:pt x="202406" y="850106"/>
                  </a:lnTo>
                  <a:lnTo>
                    <a:pt x="192881" y="850106"/>
                  </a:lnTo>
                  <a:lnTo>
                    <a:pt x="171450" y="838200"/>
                  </a:lnTo>
                  <a:lnTo>
                    <a:pt x="145256" y="812006"/>
                  </a:lnTo>
                  <a:lnTo>
                    <a:pt x="114300" y="769143"/>
                  </a:lnTo>
                  <a:lnTo>
                    <a:pt x="80962" y="719137"/>
                  </a:lnTo>
                  <a:lnTo>
                    <a:pt x="35719" y="638175"/>
                  </a:lnTo>
                  <a:lnTo>
                    <a:pt x="16669" y="602456"/>
                  </a:lnTo>
                  <a:lnTo>
                    <a:pt x="2381" y="564356"/>
                  </a:lnTo>
                  <a:lnTo>
                    <a:pt x="0" y="540543"/>
                  </a:lnTo>
                  <a:lnTo>
                    <a:pt x="4762" y="507206"/>
                  </a:lnTo>
                  <a:lnTo>
                    <a:pt x="19050" y="466725"/>
                  </a:lnTo>
                  <a:lnTo>
                    <a:pt x="259556" y="280987"/>
                  </a:lnTo>
                  <a:lnTo>
                    <a:pt x="273844" y="321468"/>
                  </a:lnTo>
                  <a:lnTo>
                    <a:pt x="285750" y="342900"/>
                  </a:lnTo>
                  <a:lnTo>
                    <a:pt x="302419" y="369093"/>
                  </a:lnTo>
                  <a:lnTo>
                    <a:pt x="321469" y="388143"/>
                  </a:lnTo>
                  <a:lnTo>
                    <a:pt x="338137" y="400050"/>
                  </a:lnTo>
                  <a:lnTo>
                    <a:pt x="376237" y="411956"/>
                  </a:lnTo>
                  <a:lnTo>
                    <a:pt x="428625" y="411956"/>
                  </a:lnTo>
                  <a:lnTo>
                    <a:pt x="485775" y="395287"/>
                  </a:lnTo>
                  <a:lnTo>
                    <a:pt x="702469" y="314325"/>
                  </a:lnTo>
                  <a:lnTo>
                    <a:pt x="971550" y="216693"/>
                  </a:lnTo>
                  <a:lnTo>
                    <a:pt x="1054894" y="1881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55">
              <a:extLst>
                <a:ext uri="{FF2B5EF4-FFF2-40B4-BE49-F238E27FC236}">
                  <a16:creationId xmlns:a16="http://schemas.microsoft.com/office/drawing/2014/main" id="{FAA6A98A-87F8-4F54-8E5E-82A1E7CBFDF8}"/>
                </a:ext>
              </a:extLst>
            </p:cNvPr>
            <p:cNvSpPr/>
            <p:nvPr/>
          </p:nvSpPr>
          <p:spPr>
            <a:xfrm>
              <a:off x="3452813" y="2843213"/>
              <a:ext cx="490537" cy="785812"/>
            </a:xfrm>
            <a:custGeom>
              <a:avLst/>
              <a:gdLst>
                <a:gd name="connsiteX0" fmla="*/ 378618 w 490537"/>
                <a:gd name="connsiteY0" fmla="*/ 300037 h 785812"/>
                <a:gd name="connsiteX1" fmla="*/ 340518 w 490537"/>
                <a:gd name="connsiteY1" fmla="*/ 250031 h 785812"/>
                <a:gd name="connsiteX2" fmla="*/ 314325 w 490537"/>
                <a:gd name="connsiteY2" fmla="*/ 219075 h 785812"/>
                <a:gd name="connsiteX3" fmla="*/ 273843 w 490537"/>
                <a:gd name="connsiteY3" fmla="*/ 178593 h 785812"/>
                <a:gd name="connsiteX4" fmla="*/ 216693 w 490537"/>
                <a:gd name="connsiteY4" fmla="*/ 126206 h 785812"/>
                <a:gd name="connsiteX5" fmla="*/ 161925 w 490537"/>
                <a:gd name="connsiteY5" fmla="*/ 80962 h 785812"/>
                <a:gd name="connsiteX6" fmla="*/ 83343 w 490537"/>
                <a:gd name="connsiteY6" fmla="*/ 28575 h 785812"/>
                <a:gd name="connsiteX7" fmla="*/ 40481 w 490537"/>
                <a:gd name="connsiteY7" fmla="*/ 2381 h 785812"/>
                <a:gd name="connsiteX8" fmla="*/ 21431 w 490537"/>
                <a:gd name="connsiteY8" fmla="*/ 0 h 785812"/>
                <a:gd name="connsiteX9" fmla="*/ 4762 w 490537"/>
                <a:gd name="connsiteY9" fmla="*/ 4762 h 785812"/>
                <a:gd name="connsiteX10" fmla="*/ 0 w 490537"/>
                <a:gd name="connsiteY10" fmla="*/ 14287 h 785812"/>
                <a:gd name="connsiteX11" fmla="*/ 2381 w 490537"/>
                <a:gd name="connsiteY11" fmla="*/ 28575 h 785812"/>
                <a:gd name="connsiteX12" fmla="*/ 26193 w 490537"/>
                <a:gd name="connsiteY12" fmla="*/ 69056 h 785812"/>
                <a:gd name="connsiteX13" fmla="*/ 69056 w 490537"/>
                <a:gd name="connsiteY13" fmla="*/ 135731 h 785812"/>
                <a:gd name="connsiteX14" fmla="*/ 102393 w 490537"/>
                <a:gd name="connsiteY14" fmla="*/ 200025 h 785812"/>
                <a:gd name="connsiteX15" fmla="*/ 130968 w 490537"/>
                <a:gd name="connsiteY15" fmla="*/ 259556 h 785812"/>
                <a:gd name="connsiteX16" fmla="*/ 161925 w 490537"/>
                <a:gd name="connsiteY16" fmla="*/ 338137 h 785812"/>
                <a:gd name="connsiteX17" fmla="*/ 185737 w 490537"/>
                <a:gd name="connsiteY17" fmla="*/ 419100 h 785812"/>
                <a:gd name="connsiteX18" fmla="*/ 207168 w 490537"/>
                <a:gd name="connsiteY18" fmla="*/ 511968 h 785812"/>
                <a:gd name="connsiteX19" fmla="*/ 211931 w 490537"/>
                <a:gd name="connsiteY19" fmla="*/ 557212 h 785812"/>
                <a:gd name="connsiteX20" fmla="*/ 228600 w 490537"/>
                <a:gd name="connsiteY20" fmla="*/ 635793 h 785812"/>
                <a:gd name="connsiteX21" fmla="*/ 252412 w 490537"/>
                <a:gd name="connsiteY21" fmla="*/ 700087 h 785812"/>
                <a:gd name="connsiteX22" fmla="*/ 273843 w 490537"/>
                <a:gd name="connsiteY22" fmla="*/ 745331 h 785812"/>
                <a:gd name="connsiteX23" fmla="*/ 300037 w 490537"/>
                <a:gd name="connsiteY23" fmla="*/ 776287 h 785812"/>
                <a:gd name="connsiteX24" fmla="*/ 316706 w 490537"/>
                <a:gd name="connsiteY24" fmla="*/ 783431 h 785812"/>
                <a:gd name="connsiteX25" fmla="*/ 338137 w 490537"/>
                <a:gd name="connsiteY25" fmla="*/ 785812 h 785812"/>
                <a:gd name="connsiteX26" fmla="*/ 373856 w 490537"/>
                <a:gd name="connsiteY26" fmla="*/ 778668 h 785812"/>
                <a:gd name="connsiteX27" fmla="*/ 404812 w 490537"/>
                <a:gd name="connsiteY27" fmla="*/ 764381 h 785812"/>
                <a:gd name="connsiteX28" fmla="*/ 431006 w 490537"/>
                <a:gd name="connsiteY28" fmla="*/ 747712 h 785812"/>
                <a:gd name="connsiteX29" fmla="*/ 450056 w 490537"/>
                <a:gd name="connsiteY29" fmla="*/ 728662 h 785812"/>
                <a:gd name="connsiteX30" fmla="*/ 469106 w 490537"/>
                <a:gd name="connsiteY30" fmla="*/ 697706 h 785812"/>
                <a:gd name="connsiteX31" fmla="*/ 481012 w 490537"/>
                <a:gd name="connsiteY31" fmla="*/ 661987 h 785812"/>
                <a:gd name="connsiteX32" fmla="*/ 488156 w 490537"/>
                <a:gd name="connsiteY32" fmla="*/ 631031 h 785812"/>
                <a:gd name="connsiteX33" fmla="*/ 490537 w 490537"/>
                <a:gd name="connsiteY33" fmla="*/ 588168 h 785812"/>
                <a:gd name="connsiteX34" fmla="*/ 483393 w 490537"/>
                <a:gd name="connsiteY34" fmla="*/ 526256 h 785812"/>
                <a:gd name="connsiteX35" fmla="*/ 469106 w 490537"/>
                <a:gd name="connsiteY35" fmla="*/ 471487 h 785812"/>
                <a:gd name="connsiteX36" fmla="*/ 447675 w 490537"/>
                <a:gd name="connsiteY36" fmla="*/ 411956 h 785812"/>
                <a:gd name="connsiteX37" fmla="*/ 421481 w 490537"/>
                <a:gd name="connsiteY37" fmla="*/ 359568 h 785812"/>
                <a:gd name="connsiteX38" fmla="*/ 378618 w 490537"/>
                <a:gd name="connsiteY38" fmla="*/ 300037 h 785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90537" h="785812">
                  <a:moveTo>
                    <a:pt x="378618" y="300037"/>
                  </a:moveTo>
                  <a:lnTo>
                    <a:pt x="340518" y="250031"/>
                  </a:lnTo>
                  <a:lnTo>
                    <a:pt x="314325" y="219075"/>
                  </a:lnTo>
                  <a:lnTo>
                    <a:pt x="273843" y="178593"/>
                  </a:lnTo>
                  <a:lnTo>
                    <a:pt x="216693" y="126206"/>
                  </a:lnTo>
                  <a:lnTo>
                    <a:pt x="161925" y="80962"/>
                  </a:lnTo>
                  <a:lnTo>
                    <a:pt x="83343" y="28575"/>
                  </a:lnTo>
                  <a:lnTo>
                    <a:pt x="40481" y="2381"/>
                  </a:lnTo>
                  <a:lnTo>
                    <a:pt x="21431" y="0"/>
                  </a:lnTo>
                  <a:lnTo>
                    <a:pt x="4762" y="4762"/>
                  </a:lnTo>
                  <a:lnTo>
                    <a:pt x="0" y="14287"/>
                  </a:lnTo>
                  <a:lnTo>
                    <a:pt x="2381" y="28575"/>
                  </a:lnTo>
                  <a:lnTo>
                    <a:pt x="26193" y="69056"/>
                  </a:lnTo>
                  <a:lnTo>
                    <a:pt x="69056" y="135731"/>
                  </a:lnTo>
                  <a:lnTo>
                    <a:pt x="102393" y="200025"/>
                  </a:lnTo>
                  <a:lnTo>
                    <a:pt x="130968" y="259556"/>
                  </a:lnTo>
                  <a:lnTo>
                    <a:pt x="161925" y="338137"/>
                  </a:lnTo>
                  <a:lnTo>
                    <a:pt x="185737" y="419100"/>
                  </a:lnTo>
                  <a:lnTo>
                    <a:pt x="207168" y="511968"/>
                  </a:lnTo>
                  <a:lnTo>
                    <a:pt x="211931" y="557212"/>
                  </a:lnTo>
                  <a:lnTo>
                    <a:pt x="228600" y="635793"/>
                  </a:lnTo>
                  <a:lnTo>
                    <a:pt x="252412" y="700087"/>
                  </a:lnTo>
                  <a:lnTo>
                    <a:pt x="273843" y="745331"/>
                  </a:lnTo>
                  <a:lnTo>
                    <a:pt x="300037" y="776287"/>
                  </a:lnTo>
                  <a:lnTo>
                    <a:pt x="316706" y="783431"/>
                  </a:lnTo>
                  <a:lnTo>
                    <a:pt x="338137" y="785812"/>
                  </a:lnTo>
                  <a:lnTo>
                    <a:pt x="373856" y="778668"/>
                  </a:lnTo>
                  <a:lnTo>
                    <a:pt x="404812" y="764381"/>
                  </a:lnTo>
                  <a:lnTo>
                    <a:pt x="431006" y="747712"/>
                  </a:lnTo>
                  <a:lnTo>
                    <a:pt x="450056" y="728662"/>
                  </a:lnTo>
                  <a:lnTo>
                    <a:pt x="469106" y="697706"/>
                  </a:lnTo>
                  <a:lnTo>
                    <a:pt x="481012" y="661987"/>
                  </a:lnTo>
                  <a:lnTo>
                    <a:pt x="488156" y="631031"/>
                  </a:lnTo>
                  <a:lnTo>
                    <a:pt x="490537" y="588168"/>
                  </a:lnTo>
                  <a:lnTo>
                    <a:pt x="483393" y="526256"/>
                  </a:lnTo>
                  <a:lnTo>
                    <a:pt x="469106" y="471487"/>
                  </a:lnTo>
                  <a:lnTo>
                    <a:pt x="447675" y="411956"/>
                  </a:lnTo>
                  <a:lnTo>
                    <a:pt x="421481" y="359568"/>
                  </a:lnTo>
                  <a:lnTo>
                    <a:pt x="378618" y="30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57">
              <a:extLst>
                <a:ext uri="{FF2B5EF4-FFF2-40B4-BE49-F238E27FC236}">
                  <a16:creationId xmlns:a16="http://schemas.microsoft.com/office/drawing/2014/main" id="{0C2D214B-67B1-4EDA-880D-366FF75D4484}"/>
                </a:ext>
              </a:extLst>
            </p:cNvPr>
            <p:cNvSpPr/>
            <p:nvPr/>
          </p:nvSpPr>
          <p:spPr>
            <a:xfrm rot="16200000">
              <a:off x="2309019" y="3575844"/>
              <a:ext cx="3341688" cy="1181100"/>
            </a:xfrm>
            <a:custGeom>
              <a:avLst/>
              <a:gdLst>
                <a:gd name="connsiteX0" fmla="*/ 1605642 w 3341914"/>
                <a:gd name="connsiteY0" fmla="*/ 1036864 h 1181100"/>
                <a:gd name="connsiteX1" fmla="*/ 1496785 w 3341914"/>
                <a:gd name="connsiteY1" fmla="*/ 1017814 h 1181100"/>
                <a:gd name="connsiteX2" fmla="*/ 1363435 w 3341914"/>
                <a:gd name="connsiteY2" fmla="*/ 987879 h 1181100"/>
                <a:gd name="connsiteX3" fmla="*/ 1265464 w 3341914"/>
                <a:gd name="connsiteY3" fmla="*/ 963386 h 1181100"/>
                <a:gd name="connsiteX4" fmla="*/ 1189264 w 3341914"/>
                <a:gd name="connsiteY4" fmla="*/ 938893 h 1181100"/>
                <a:gd name="connsiteX5" fmla="*/ 1083128 w 3341914"/>
                <a:gd name="connsiteY5" fmla="*/ 903514 h 1181100"/>
                <a:gd name="connsiteX6" fmla="*/ 998764 w 3341914"/>
                <a:gd name="connsiteY6" fmla="*/ 868136 h 1181100"/>
                <a:gd name="connsiteX7" fmla="*/ 922564 w 3341914"/>
                <a:gd name="connsiteY7" fmla="*/ 835479 h 1181100"/>
                <a:gd name="connsiteX8" fmla="*/ 832757 w 3341914"/>
                <a:gd name="connsiteY8" fmla="*/ 791936 h 1181100"/>
                <a:gd name="connsiteX9" fmla="*/ 767442 w 3341914"/>
                <a:gd name="connsiteY9" fmla="*/ 756557 h 1181100"/>
                <a:gd name="connsiteX10" fmla="*/ 693964 w 3341914"/>
                <a:gd name="connsiteY10" fmla="*/ 710293 h 1181100"/>
                <a:gd name="connsiteX11" fmla="*/ 601435 w 3341914"/>
                <a:gd name="connsiteY11" fmla="*/ 650421 h 1181100"/>
                <a:gd name="connsiteX12" fmla="*/ 489857 w 3341914"/>
                <a:gd name="connsiteY12" fmla="*/ 571500 h 1181100"/>
                <a:gd name="connsiteX13" fmla="*/ 389164 w 3341914"/>
                <a:gd name="connsiteY13" fmla="*/ 487136 h 1181100"/>
                <a:gd name="connsiteX14" fmla="*/ 318407 w 3341914"/>
                <a:gd name="connsiteY14" fmla="*/ 421821 h 1181100"/>
                <a:gd name="connsiteX15" fmla="*/ 244928 w 3341914"/>
                <a:gd name="connsiteY15" fmla="*/ 345621 h 1181100"/>
                <a:gd name="connsiteX16" fmla="*/ 157842 w 3341914"/>
                <a:gd name="connsiteY16" fmla="*/ 247650 h 1181100"/>
                <a:gd name="connsiteX17" fmla="*/ 84364 w 3341914"/>
                <a:gd name="connsiteY17" fmla="*/ 155121 h 1181100"/>
                <a:gd name="connsiteX18" fmla="*/ 24492 w 3341914"/>
                <a:gd name="connsiteY18" fmla="*/ 76200 h 1181100"/>
                <a:gd name="connsiteX19" fmla="*/ 2721 w 3341914"/>
                <a:gd name="connsiteY19" fmla="*/ 32657 h 1181100"/>
                <a:gd name="connsiteX20" fmla="*/ 0 w 3341914"/>
                <a:gd name="connsiteY20" fmla="*/ 8164 h 1181100"/>
                <a:gd name="connsiteX21" fmla="*/ 8164 w 3341914"/>
                <a:gd name="connsiteY21" fmla="*/ 0 h 1181100"/>
                <a:gd name="connsiteX22" fmla="*/ 24492 w 3341914"/>
                <a:gd name="connsiteY22" fmla="*/ 0 h 1181100"/>
                <a:gd name="connsiteX23" fmla="*/ 40821 w 3341914"/>
                <a:gd name="connsiteY23" fmla="*/ 5443 h 1181100"/>
                <a:gd name="connsiteX24" fmla="*/ 62592 w 3341914"/>
                <a:gd name="connsiteY24" fmla="*/ 16329 h 1181100"/>
                <a:gd name="connsiteX25" fmla="*/ 97971 w 3341914"/>
                <a:gd name="connsiteY25" fmla="*/ 57150 h 1181100"/>
                <a:gd name="connsiteX26" fmla="*/ 179614 w 3341914"/>
                <a:gd name="connsiteY26" fmla="*/ 146957 h 1181100"/>
                <a:gd name="connsiteX27" fmla="*/ 255814 w 3341914"/>
                <a:gd name="connsiteY27" fmla="*/ 225879 h 1181100"/>
                <a:gd name="connsiteX28" fmla="*/ 332014 w 3341914"/>
                <a:gd name="connsiteY28" fmla="*/ 296636 h 1181100"/>
                <a:gd name="connsiteX29" fmla="*/ 408214 w 3341914"/>
                <a:gd name="connsiteY29" fmla="*/ 361950 h 1181100"/>
                <a:gd name="connsiteX30" fmla="*/ 522514 w 3341914"/>
                <a:gd name="connsiteY30" fmla="*/ 449036 h 1181100"/>
                <a:gd name="connsiteX31" fmla="*/ 642257 w 3341914"/>
                <a:gd name="connsiteY31" fmla="*/ 527957 h 1181100"/>
                <a:gd name="connsiteX32" fmla="*/ 742950 w 3341914"/>
                <a:gd name="connsiteY32" fmla="*/ 579664 h 1181100"/>
                <a:gd name="connsiteX33" fmla="*/ 846364 w 3341914"/>
                <a:gd name="connsiteY33" fmla="*/ 628650 h 1181100"/>
                <a:gd name="connsiteX34" fmla="*/ 952500 w 3341914"/>
                <a:gd name="connsiteY34" fmla="*/ 669471 h 1181100"/>
                <a:gd name="connsiteX35" fmla="*/ 1069521 w 3341914"/>
                <a:gd name="connsiteY35" fmla="*/ 710293 h 1181100"/>
                <a:gd name="connsiteX36" fmla="*/ 1145721 w 3341914"/>
                <a:gd name="connsiteY36" fmla="*/ 734786 h 1181100"/>
                <a:gd name="connsiteX37" fmla="*/ 1279071 w 3341914"/>
                <a:gd name="connsiteY37" fmla="*/ 770164 h 1181100"/>
                <a:gd name="connsiteX38" fmla="*/ 1393371 w 3341914"/>
                <a:gd name="connsiteY38" fmla="*/ 794657 h 1181100"/>
                <a:gd name="connsiteX39" fmla="*/ 1529442 w 3341914"/>
                <a:gd name="connsiteY39" fmla="*/ 819150 h 1181100"/>
                <a:gd name="connsiteX40" fmla="*/ 1643742 w 3341914"/>
                <a:gd name="connsiteY40" fmla="*/ 835479 h 1181100"/>
                <a:gd name="connsiteX41" fmla="*/ 1752600 w 3341914"/>
                <a:gd name="connsiteY41" fmla="*/ 851807 h 1181100"/>
                <a:gd name="connsiteX42" fmla="*/ 1853292 w 3341914"/>
                <a:gd name="connsiteY42" fmla="*/ 862693 h 1181100"/>
                <a:gd name="connsiteX43" fmla="*/ 1913164 w 3341914"/>
                <a:gd name="connsiteY43" fmla="*/ 865414 h 1181100"/>
                <a:gd name="connsiteX44" fmla="*/ 2100942 w 3341914"/>
                <a:gd name="connsiteY44" fmla="*/ 868136 h 1181100"/>
                <a:gd name="connsiteX45" fmla="*/ 2313214 w 3341914"/>
                <a:gd name="connsiteY45" fmla="*/ 873579 h 1181100"/>
                <a:gd name="connsiteX46" fmla="*/ 2490107 w 3341914"/>
                <a:gd name="connsiteY46" fmla="*/ 876300 h 1181100"/>
                <a:gd name="connsiteX47" fmla="*/ 2680607 w 3341914"/>
                <a:gd name="connsiteY47" fmla="*/ 873579 h 1181100"/>
                <a:gd name="connsiteX48" fmla="*/ 2857500 w 3341914"/>
                <a:gd name="connsiteY48" fmla="*/ 870857 h 1181100"/>
                <a:gd name="connsiteX49" fmla="*/ 2985407 w 3341914"/>
                <a:gd name="connsiteY49" fmla="*/ 868136 h 1181100"/>
                <a:gd name="connsiteX50" fmla="*/ 3056164 w 3341914"/>
                <a:gd name="connsiteY50" fmla="*/ 865414 h 1181100"/>
                <a:gd name="connsiteX51" fmla="*/ 3099707 w 3341914"/>
                <a:gd name="connsiteY51" fmla="*/ 857250 h 1181100"/>
                <a:gd name="connsiteX52" fmla="*/ 3129642 w 3341914"/>
                <a:gd name="connsiteY52" fmla="*/ 843643 h 1181100"/>
                <a:gd name="connsiteX53" fmla="*/ 3181350 w 3341914"/>
                <a:gd name="connsiteY53" fmla="*/ 805543 h 1181100"/>
                <a:gd name="connsiteX54" fmla="*/ 3230335 w 3341914"/>
                <a:gd name="connsiteY54" fmla="*/ 762000 h 1181100"/>
                <a:gd name="connsiteX55" fmla="*/ 3282042 w 3341914"/>
                <a:gd name="connsiteY55" fmla="*/ 704850 h 1181100"/>
                <a:gd name="connsiteX56" fmla="*/ 3295650 w 3341914"/>
                <a:gd name="connsiteY56" fmla="*/ 693964 h 1181100"/>
                <a:gd name="connsiteX57" fmla="*/ 3311978 w 3341914"/>
                <a:gd name="connsiteY57" fmla="*/ 685800 h 1181100"/>
                <a:gd name="connsiteX58" fmla="*/ 3325585 w 3341914"/>
                <a:gd name="connsiteY58" fmla="*/ 691243 h 1181100"/>
                <a:gd name="connsiteX59" fmla="*/ 3331028 w 3341914"/>
                <a:gd name="connsiteY59" fmla="*/ 699407 h 1181100"/>
                <a:gd name="connsiteX60" fmla="*/ 3336471 w 3341914"/>
                <a:gd name="connsiteY60" fmla="*/ 707571 h 1181100"/>
                <a:gd name="connsiteX61" fmla="*/ 3341914 w 3341914"/>
                <a:gd name="connsiteY61" fmla="*/ 737507 h 1181100"/>
                <a:gd name="connsiteX62" fmla="*/ 3341914 w 3341914"/>
                <a:gd name="connsiteY62" fmla="*/ 794657 h 1181100"/>
                <a:gd name="connsiteX63" fmla="*/ 3336471 w 3341914"/>
                <a:gd name="connsiteY63" fmla="*/ 838200 h 1181100"/>
                <a:gd name="connsiteX64" fmla="*/ 3322864 w 3341914"/>
                <a:gd name="connsiteY64" fmla="*/ 881743 h 1181100"/>
                <a:gd name="connsiteX65" fmla="*/ 3295650 w 3341914"/>
                <a:gd name="connsiteY65" fmla="*/ 941614 h 1181100"/>
                <a:gd name="connsiteX66" fmla="*/ 3243942 w 3341914"/>
                <a:gd name="connsiteY66" fmla="*/ 1028700 h 1181100"/>
                <a:gd name="connsiteX67" fmla="*/ 3211285 w 3341914"/>
                <a:gd name="connsiteY67" fmla="*/ 1080407 h 1181100"/>
                <a:gd name="connsiteX68" fmla="*/ 3165021 w 3341914"/>
                <a:gd name="connsiteY68" fmla="*/ 1140279 h 1181100"/>
                <a:gd name="connsiteX69" fmla="*/ 3129642 w 3341914"/>
                <a:gd name="connsiteY69" fmla="*/ 1178379 h 1181100"/>
                <a:gd name="connsiteX70" fmla="*/ 3113314 w 3341914"/>
                <a:gd name="connsiteY70" fmla="*/ 1181100 h 1181100"/>
                <a:gd name="connsiteX71" fmla="*/ 3072492 w 3341914"/>
                <a:gd name="connsiteY71" fmla="*/ 1172936 h 1181100"/>
                <a:gd name="connsiteX72" fmla="*/ 2950028 w 3341914"/>
                <a:gd name="connsiteY72" fmla="*/ 1134836 h 1181100"/>
                <a:gd name="connsiteX73" fmla="*/ 2884714 w 3341914"/>
                <a:gd name="connsiteY73" fmla="*/ 1134836 h 1181100"/>
                <a:gd name="connsiteX74" fmla="*/ 2620735 w 3341914"/>
                <a:gd name="connsiteY74" fmla="*/ 1129393 h 1181100"/>
                <a:gd name="connsiteX75" fmla="*/ 2351314 w 3341914"/>
                <a:gd name="connsiteY75" fmla="*/ 1118507 h 1181100"/>
                <a:gd name="connsiteX76" fmla="*/ 2060121 w 3341914"/>
                <a:gd name="connsiteY76" fmla="*/ 1096736 h 1181100"/>
                <a:gd name="connsiteX77" fmla="*/ 1839685 w 3341914"/>
                <a:gd name="connsiteY77" fmla="*/ 1074964 h 1181100"/>
                <a:gd name="connsiteX78" fmla="*/ 1605642 w 3341914"/>
                <a:gd name="connsiteY78" fmla="*/ 1036864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341914" h="1181100">
                  <a:moveTo>
                    <a:pt x="1605642" y="1036864"/>
                  </a:moveTo>
                  <a:lnTo>
                    <a:pt x="1496785" y="1017814"/>
                  </a:lnTo>
                  <a:lnTo>
                    <a:pt x="1363435" y="987879"/>
                  </a:lnTo>
                  <a:lnTo>
                    <a:pt x="1265464" y="963386"/>
                  </a:lnTo>
                  <a:lnTo>
                    <a:pt x="1189264" y="938893"/>
                  </a:lnTo>
                  <a:lnTo>
                    <a:pt x="1083128" y="903514"/>
                  </a:lnTo>
                  <a:lnTo>
                    <a:pt x="998764" y="868136"/>
                  </a:lnTo>
                  <a:lnTo>
                    <a:pt x="922564" y="835479"/>
                  </a:lnTo>
                  <a:lnTo>
                    <a:pt x="832757" y="791936"/>
                  </a:lnTo>
                  <a:lnTo>
                    <a:pt x="767442" y="756557"/>
                  </a:lnTo>
                  <a:lnTo>
                    <a:pt x="693964" y="710293"/>
                  </a:lnTo>
                  <a:lnTo>
                    <a:pt x="601435" y="650421"/>
                  </a:lnTo>
                  <a:lnTo>
                    <a:pt x="489857" y="571500"/>
                  </a:lnTo>
                  <a:lnTo>
                    <a:pt x="389164" y="487136"/>
                  </a:lnTo>
                  <a:lnTo>
                    <a:pt x="318407" y="421821"/>
                  </a:lnTo>
                  <a:lnTo>
                    <a:pt x="244928" y="345621"/>
                  </a:lnTo>
                  <a:lnTo>
                    <a:pt x="157842" y="247650"/>
                  </a:lnTo>
                  <a:lnTo>
                    <a:pt x="84364" y="155121"/>
                  </a:lnTo>
                  <a:lnTo>
                    <a:pt x="24492" y="76200"/>
                  </a:lnTo>
                  <a:lnTo>
                    <a:pt x="2721" y="32657"/>
                  </a:lnTo>
                  <a:lnTo>
                    <a:pt x="0" y="8164"/>
                  </a:lnTo>
                  <a:lnTo>
                    <a:pt x="8164" y="0"/>
                  </a:lnTo>
                  <a:lnTo>
                    <a:pt x="24492" y="0"/>
                  </a:lnTo>
                  <a:lnTo>
                    <a:pt x="40821" y="5443"/>
                  </a:lnTo>
                  <a:lnTo>
                    <a:pt x="62592" y="16329"/>
                  </a:lnTo>
                  <a:lnTo>
                    <a:pt x="97971" y="57150"/>
                  </a:lnTo>
                  <a:lnTo>
                    <a:pt x="179614" y="146957"/>
                  </a:lnTo>
                  <a:lnTo>
                    <a:pt x="255814" y="225879"/>
                  </a:lnTo>
                  <a:lnTo>
                    <a:pt x="332014" y="296636"/>
                  </a:lnTo>
                  <a:lnTo>
                    <a:pt x="408214" y="361950"/>
                  </a:lnTo>
                  <a:lnTo>
                    <a:pt x="522514" y="449036"/>
                  </a:lnTo>
                  <a:lnTo>
                    <a:pt x="642257" y="527957"/>
                  </a:lnTo>
                  <a:lnTo>
                    <a:pt x="742950" y="579664"/>
                  </a:lnTo>
                  <a:lnTo>
                    <a:pt x="846364" y="628650"/>
                  </a:lnTo>
                  <a:lnTo>
                    <a:pt x="952500" y="669471"/>
                  </a:lnTo>
                  <a:lnTo>
                    <a:pt x="1069521" y="710293"/>
                  </a:lnTo>
                  <a:lnTo>
                    <a:pt x="1145721" y="734786"/>
                  </a:lnTo>
                  <a:lnTo>
                    <a:pt x="1279071" y="770164"/>
                  </a:lnTo>
                  <a:lnTo>
                    <a:pt x="1393371" y="794657"/>
                  </a:lnTo>
                  <a:lnTo>
                    <a:pt x="1529442" y="819150"/>
                  </a:lnTo>
                  <a:lnTo>
                    <a:pt x="1643742" y="835479"/>
                  </a:lnTo>
                  <a:lnTo>
                    <a:pt x="1752600" y="851807"/>
                  </a:lnTo>
                  <a:lnTo>
                    <a:pt x="1853292" y="862693"/>
                  </a:lnTo>
                  <a:lnTo>
                    <a:pt x="1913164" y="865414"/>
                  </a:lnTo>
                  <a:lnTo>
                    <a:pt x="2100942" y="868136"/>
                  </a:lnTo>
                  <a:lnTo>
                    <a:pt x="2313214" y="873579"/>
                  </a:lnTo>
                  <a:lnTo>
                    <a:pt x="2490107" y="876300"/>
                  </a:lnTo>
                  <a:lnTo>
                    <a:pt x="2680607" y="873579"/>
                  </a:lnTo>
                  <a:lnTo>
                    <a:pt x="2857500" y="870857"/>
                  </a:lnTo>
                  <a:lnTo>
                    <a:pt x="2985407" y="868136"/>
                  </a:lnTo>
                  <a:lnTo>
                    <a:pt x="3056164" y="865414"/>
                  </a:lnTo>
                  <a:lnTo>
                    <a:pt x="3099707" y="857250"/>
                  </a:lnTo>
                  <a:lnTo>
                    <a:pt x="3129642" y="843643"/>
                  </a:lnTo>
                  <a:lnTo>
                    <a:pt x="3181350" y="805543"/>
                  </a:lnTo>
                  <a:lnTo>
                    <a:pt x="3230335" y="762000"/>
                  </a:lnTo>
                  <a:lnTo>
                    <a:pt x="3282042" y="704850"/>
                  </a:lnTo>
                  <a:lnTo>
                    <a:pt x="3295650" y="693964"/>
                  </a:lnTo>
                  <a:lnTo>
                    <a:pt x="3311978" y="685800"/>
                  </a:lnTo>
                  <a:lnTo>
                    <a:pt x="3325585" y="691243"/>
                  </a:lnTo>
                  <a:lnTo>
                    <a:pt x="3331028" y="699407"/>
                  </a:lnTo>
                  <a:lnTo>
                    <a:pt x="3336471" y="707571"/>
                  </a:lnTo>
                  <a:lnTo>
                    <a:pt x="3341914" y="737507"/>
                  </a:lnTo>
                  <a:lnTo>
                    <a:pt x="3341914" y="794657"/>
                  </a:lnTo>
                  <a:lnTo>
                    <a:pt x="3336471" y="838200"/>
                  </a:lnTo>
                  <a:lnTo>
                    <a:pt x="3322864" y="881743"/>
                  </a:lnTo>
                  <a:lnTo>
                    <a:pt x="3295650" y="941614"/>
                  </a:lnTo>
                  <a:lnTo>
                    <a:pt x="3243942" y="1028700"/>
                  </a:lnTo>
                  <a:lnTo>
                    <a:pt x="3211285" y="1080407"/>
                  </a:lnTo>
                  <a:lnTo>
                    <a:pt x="3165021" y="1140279"/>
                  </a:lnTo>
                  <a:lnTo>
                    <a:pt x="3129642" y="1178379"/>
                  </a:lnTo>
                  <a:lnTo>
                    <a:pt x="3113314" y="1181100"/>
                  </a:lnTo>
                  <a:lnTo>
                    <a:pt x="3072492" y="1172936"/>
                  </a:lnTo>
                  <a:lnTo>
                    <a:pt x="2950028" y="1134836"/>
                  </a:lnTo>
                  <a:lnTo>
                    <a:pt x="2884714" y="1134836"/>
                  </a:lnTo>
                  <a:lnTo>
                    <a:pt x="2620735" y="1129393"/>
                  </a:lnTo>
                  <a:lnTo>
                    <a:pt x="2351314" y="1118507"/>
                  </a:lnTo>
                  <a:lnTo>
                    <a:pt x="2060121" y="1096736"/>
                  </a:lnTo>
                  <a:lnTo>
                    <a:pt x="1839685" y="1074964"/>
                  </a:lnTo>
                  <a:lnTo>
                    <a:pt x="1605642" y="10368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58">
              <a:extLst>
                <a:ext uri="{FF2B5EF4-FFF2-40B4-BE49-F238E27FC236}">
                  <a16:creationId xmlns:a16="http://schemas.microsoft.com/office/drawing/2014/main" id="{6590B3F7-5B60-46C6-901C-6879F6BE30C3}"/>
                </a:ext>
              </a:extLst>
            </p:cNvPr>
            <p:cNvSpPr/>
            <p:nvPr/>
          </p:nvSpPr>
          <p:spPr>
            <a:xfrm rot="16200000">
              <a:off x="4864101" y="2566987"/>
              <a:ext cx="2671762" cy="1751013"/>
            </a:xfrm>
            <a:custGeom>
              <a:avLst/>
              <a:gdLst>
                <a:gd name="connsiteX0" fmla="*/ 1485587 w 2670549"/>
                <a:gd name="connsiteY0" fmla="*/ 1397904 h 1751138"/>
                <a:gd name="connsiteX1" fmla="*/ 1711056 w 2670549"/>
                <a:gd name="connsiteY1" fmla="*/ 1412935 h 1751138"/>
                <a:gd name="connsiteX2" fmla="*/ 1929009 w 2670549"/>
                <a:gd name="connsiteY2" fmla="*/ 1422956 h 1751138"/>
                <a:gd name="connsiteX3" fmla="*/ 2124415 w 2670549"/>
                <a:gd name="connsiteY3" fmla="*/ 1427967 h 1751138"/>
                <a:gd name="connsiteX4" fmla="*/ 2294769 w 2670549"/>
                <a:gd name="connsiteY4" fmla="*/ 1427967 h 1751138"/>
                <a:gd name="connsiteX5" fmla="*/ 2342367 w 2670549"/>
                <a:gd name="connsiteY5" fmla="*/ 1427967 h 1751138"/>
                <a:gd name="connsiteX6" fmla="*/ 2364914 w 2670549"/>
                <a:gd name="connsiteY6" fmla="*/ 1420451 h 1751138"/>
                <a:gd name="connsiteX7" fmla="*/ 2384956 w 2670549"/>
                <a:gd name="connsiteY7" fmla="*/ 1407925 h 1751138"/>
                <a:gd name="connsiteX8" fmla="*/ 2402492 w 2670549"/>
                <a:gd name="connsiteY8" fmla="*/ 1380368 h 1751138"/>
                <a:gd name="connsiteX9" fmla="*/ 2415018 w 2670549"/>
                <a:gd name="connsiteY9" fmla="*/ 1347800 h 1751138"/>
                <a:gd name="connsiteX10" fmla="*/ 2415018 w 2670549"/>
                <a:gd name="connsiteY10" fmla="*/ 1327758 h 1751138"/>
                <a:gd name="connsiteX11" fmla="*/ 2399987 w 2670549"/>
                <a:gd name="connsiteY11" fmla="*/ 1187467 h 1751138"/>
                <a:gd name="connsiteX12" fmla="*/ 2372430 w 2670549"/>
                <a:gd name="connsiteY12" fmla="*/ 972019 h 1751138"/>
                <a:gd name="connsiteX13" fmla="*/ 2329841 w 2670549"/>
                <a:gd name="connsiteY13" fmla="*/ 681415 h 1751138"/>
                <a:gd name="connsiteX14" fmla="*/ 2289758 w 2670549"/>
                <a:gd name="connsiteY14" fmla="*/ 440916 h 1751138"/>
                <a:gd name="connsiteX15" fmla="*/ 2252180 w 2670549"/>
                <a:gd name="connsiteY15" fmla="*/ 240499 h 1751138"/>
                <a:gd name="connsiteX16" fmla="*/ 2232138 w 2670549"/>
                <a:gd name="connsiteY16" fmla="*/ 130270 h 1751138"/>
                <a:gd name="connsiteX17" fmla="*/ 2217107 w 2670549"/>
                <a:gd name="connsiteY17" fmla="*/ 27557 h 1751138"/>
                <a:gd name="connsiteX18" fmla="*/ 2460112 w 2670549"/>
                <a:gd name="connsiteY18" fmla="*/ 0 h 1751138"/>
                <a:gd name="connsiteX19" fmla="*/ 2462617 w 2670549"/>
                <a:gd name="connsiteY19" fmla="*/ 145301 h 1751138"/>
                <a:gd name="connsiteX20" fmla="*/ 2467628 w 2670549"/>
                <a:gd name="connsiteY20" fmla="*/ 280583 h 1751138"/>
                <a:gd name="connsiteX21" fmla="*/ 2472638 w 2670549"/>
                <a:gd name="connsiteY21" fmla="*/ 408348 h 1751138"/>
                <a:gd name="connsiteX22" fmla="*/ 2482659 w 2670549"/>
                <a:gd name="connsiteY22" fmla="*/ 543629 h 1751138"/>
                <a:gd name="connsiteX23" fmla="*/ 2505206 w 2670549"/>
                <a:gd name="connsiteY23" fmla="*/ 749056 h 1751138"/>
                <a:gd name="connsiteX24" fmla="*/ 2532763 w 2670549"/>
                <a:gd name="connsiteY24" fmla="*/ 954483 h 1751138"/>
                <a:gd name="connsiteX25" fmla="*/ 2567836 w 2670549"/>
                <a:gd name="connsiteY25" fmla="*/ 1177446 h 1751138"/>
                <a:gd name="connsiteX26" fmla="*/ 2575352 w 2670549"/>
                <a:gd name="connsiteY26" fmla="*/ 1207509 h 1751138"/>
                <a:gd name="connsiteX27" fmla="*/ 2590383 w 2670549"/>
                <a:gd name="connsiteY27" fmla="*/ 1240076 h 1751138"/>
                <a:gd name="connsiteX28" fmla="*/ 2625456 w 2670549"/>
                <a:gd name="connsiteY28" fmla="*/ 1307717 h 1751138"/>
                <a:gd name="connsiteX29" fmla="*/ 2648003 w 2670549"/>
                <a:gd name="connsiteY29" fmla="*/ 1345295 h 1751138"/>
                <a:gd name="connsiteX30" fmla="*/ 2660529 w 2670549"/>
                <a:gd name="connsiteY30" fmla="*/ 1360326 h 1751138"/>
                <a:gd name="connsiteX31" fmla="*/ 2668044 w 2670549"/>
                <a:gd name="connsiteY31" fmla="*/ 1372852 h 1751138"/>
                <a:gd name="connsiteX32" fmla="*/ 2670549 w 2670549"/>
                <a:gd name="connsiteY32" fmla="*/ 1382873 h 1751138"/>
                <a:gd name="connsiteX33" fmla="*/ 2668044 w 2670549"/>
                <a:gd name="connsiteY33" fmla="*/ 1405420 h 1751138"/>
                <a:gd name="connsiteX34" fmla="*/ 2655518 w 2670549"/>
                <a:gd name="connsiteY34" fmla="*/ 1440493 h 1751138"/>
                <a:gd name="connsiteX35" fmla="*/ 2627961 w 2670549"/>
                <a:gd name="connsiteY35" fmla="*/ 1490597 h 1751138"/>
                <a:gd name="connsiteX36" fmla="*/ 2565331 w 2670549"/>
                <a:gd name="connsiteY36" fmla="*/ 1575774 h 1751138"/>
                <a:gd name="connsiteX37" fmla="*/ 2477649 w 2670549"/>
                <a:gd name="connsiteY37" fmla="*/ 1675982 h 1751138"/>
                <a:gd name="connsiteX38" fmla="*/ 2435060 w 2670549"/>
                <a:gd name="connsiteY38" fmla="*/ 1723581 h 1751138"/>
                <a:gd name="connsiteX39" fmla="*/ 2407503 w 2670549"/>
                <a:gd name="connsiteY39" fmla="*/ 1746128 h 1751138"/>
                <a:gd name="connsiteX40" fmla="*/ 2389966 w 2670549"/>
                <a:gd name="connsiteY40" fmla="*/ 1751138 h 1751138"/>
                <a:gd name="connsiteX41" fmla="*/ 2359904 w 2670549"/>
                <a:gd name="connsiteY41" fmla="*/ 1743623 h 1751138"/>
                <a:gd name="connsiteX42" fmla="*/ 2327336 w 2670549"/>
                <a:gd name="connsiteY42" fmla="*/ 1723581 h 1751138"/>
                <a:gd name="connsiteX43" fmla="*/ 2297274 w 2670549"/>
                <a:gd name="connsiteY43" fmla="*/ 1691013 h 1751138"/>
                <a:gd name="connsiteX44" fmla="*/ 2279737 w 2670549"/>
                <a:gd name="connsiteY44" fmla="*/ 1678487 h 1751138"/>
                <a:gd name="connsiteX45" fmla="*/ 2146961 w 2670549"/>
                <a:gd name="connsiteY45" fmla="*/ 1673477 h 1751138"/>
                <a:gd name="connsiteX46" fmla="*/ 1808759 w 2670549"/>
                <a:gd name="connsiteY46" fmla="*/ 1658446 h 1751138"/>
                <a:gd name="connsiteX47" fmla="*/ 1568259 w 2670549"/>
                <a:gd name="connsiteY47" fmla="*/ 1643414 h 1751138"/>
                <a:gd name="connsiteX48" fmla="*/ 1320244 w 2670549"/>
                <a:gd name="connsiteY48" fmla="*/ 1628383 h 1751138"/>
                <a:gd name="connsiteX49" fmla="*/ 1084754 w 2670549"/>
                <a:gd name="connsiteY49" fmla="*/ 1608341 h 1751138"/>
                <a:gd name="connsiteX50" fmla="*/ 871812 w 2670549"/>
                <a:gd name="connsiteY50" fmla="*/ 1585795 h 1751138"/>
                <a:gd name="connsiteX51" fmla="*/ 668890 w 2670549"/>
                <a:gd name="connsiteY51" fmla="*/ 1563248 h 1751138"/>
                <a:gd name="connsiteX52" fmla="*/ 558661 w 2670549"/>
                <a:gd name="connsiteY52" fmla="*/ 1548217 h 1751138"/>
                <a:gd name="connsiteX53" fmla="*/ 486010 w 2670549"/>
                <a:gd name="connsiteY53" fmla="*/ 1535691 h 1751138"/>
                <a:gd name="connsiteX54" fmla="*/ 410854 w 2670549"/>
                <a:gd name="connsiteY54" fmla="*/ 1515649 h 1751138"/>
                <a:gd name="connsiteX55" fmla="*/ 333193 w 2670549"/>
                <a:gd name="connsiteY55" fmla="*/ 1483081 h 1751138"/>
                <a:gd name="connsiteX56" fmla="*/ 273068 w 2670549"/>
                <a:gd name="connsiteY56" fmla="*/ 1453019 h 1751138"/>
                <a:gd name="connsiteX57" fmla="*/ 205427 w 2670549"/>
                <a:gd name="connsiteY57" fmla="*/ 1412935 h 1751138"/>
                <a:gd name="connsiteX58" fmla="*/ 140292 w 2670549"/>
                <a:gd name="connsiteY58" fmla="*/ 1370347 h 1751138"/>
                <a:gd name="connsiteX59" fmla="*/ 82672 w 2670549"/>
                <a:gd name="connsiteY59" fmla="*/ 1325253 h 1751138"/>
                <a:gd name="connsiteX60" fmla="*/ 35073 w 2670549"/>
                <a:gd name="connsiteY60" fmla="*/ 1275149 h 1751138"/>
                <a:gd name="connsiteX61" fmla="*/ 17537 w 2670549"/>
                <a:gd name="connsiteY61" fmla="*/ 1247592 h 1751138"/>
                <a:gd name="connsiteX62" fmla="*/ 2506 w 2670549"/>
                <a:gd name="connsiteY62" fmla="*/ 1205003 h 1751138"/>
                <a:gd name="connsiteX63" fmla="*/ 0 w 2670549"/>
                <a:gd name="connsiteY63" fmla="*/ 1169931 h 1751138"/>
                <a:gd name="connsiteX64" fmla="*/ 7516 w 2670549"/>
                <a:gd name="connsiteY64" fmla="*/ 1147384 h 1751138"/>
                <a:gd name="connsiteX65" fmla="*/ 20042 w 2670549"/>
                <a:gd name="connsiteY65" fmla="*/ 1134858 h 1751138"/>
                <a:gd name="connsiteX66" fmla="*/ 37578 w 2670549"/>
                <a:gd name="connsiteY66" fmla="*/ 1122332 h 1751138"/>
                <a:gd name="connsiteX67" fmla="*/ 80167 w 2670549"/>
                <a:gd name="connsiteY67" fmla="*/ 1109806 h 1751138"/>
                <a:gd name="connsiteX68" fmla="*/ 473484 w 2670549"/>
                <a:gd name="connsiteY68" fmla="*/ 1230055 h 1751138"/>
                <a:gd name="connsiteX69" fmla="*/ 526094 w 2670549"/>
                <a:gd name="connsiteY69" fmla="*/ 1257613 h 1751138"/>
                <a:gd name="connsiteX70" fmla="*/ 606260 w 2670549"/>
                <a:gd name="connsiteY70" fmla="*/ 1282665 h 1751138"/>
                <a:gd name="connsiteX71" fmla="*/ 744046 w 2670549"/>
                <a:gd name="connsiteY71" fmla="*/ 1312727 h 1751138"/>
                <a:gd name="connsiteX72" fmla="*/ 889348 w 2670549"/>
                <a:gd name="connsiteY72" fmla="*/ 1335274 h 1751138"/>
                <a:gd name="connsiteX73" fmla="*/ 1097280 w 2670549"/>
                <a:gd name="connsiteY73" fmla="*/ 1360326 h 1751138"/>
                <a:gd name="connsiteX74" fmla="*/ 1485587 w 2670549"/>
                <a:gd name="connsiteY74" fmla="*/ 1397904 h 1751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670549" h="1751138">
                  <a:moveTo>
                    <a:pt x="1485587" y="1397904"/>
                  </a:moveTo>
                  <a:lnTo>
                    <a:pt x="1711056" y="1412935"/>
                  </a:lnTo>
                  <a:lnTo>
                    <a:pt x="1929009" y="1422956"/>
                  </a:lnTo>
                  <a:lnTo>
                    <a:pt x="2124415" y="1427967"/>
                  </a:lnTo>
                  <a:lnTo>
                    <a:pt x="2294769" y="1427967"/>
                  </a:lnTo>
                  <a:lnTo>
                    <a:pt x="2342367" y="1427967"/>
                  </a:lnTo>
                  <a:lnTo>
                    <a:pt x="2364914" y="1420451"/>
                  </a:lnTo>
                  <a:lnTo>
                    <a:pt x="2384956" y="1407925"/>
                  </a:lnTo>
                  <a:lnTo>
                    <a:pt x="2402492" y="1380368"/>
                  </a:lnTo>
                  <a:lnTo>
                    <a:pt x="2415018" y="1347800"/>
                  </a:lnTo>
                  <a:lnTo>
                    <a:pt x="2415018" y="1327758"/>
                  </a:lnTo>
                  <a:lnTo>
                    <a:pt x="2399987" y="1187467"/>
                  </a:lnTo>
                  <a:lnTo>
                    <a:pt x="2372430" y="972019"/>
                  </a:lnTo>
                  <a:lnTo>
                    <a:pt x="2329841" y="681415"/>
                  </a:lnTo>
                  <a:lnTo>
                    <a:pt x="2289758" y="440916"/>
                  </a:lnTo>
                  <a:lnTo>
                    <a:pt x="2252180" y="240499"/>
                  </a:lnTo>
                  <a:lnTo>
                    <a:pt x="2232138" y="130270"/>
                  </a:lnTo>
                  <a:lnTo>
                    <a:pt x="2217107" y="27557"/>
                  </a:lnTo>
                  <a:lnTo>
                    <a:pt x="2460112" y="0"/>
                  </a:lnTo>
                  <a:lnTo>
                    <a:pt x="2462617" y="145301"/>
                  </a:lnTo>
                  <a:lnTo>
                    <a:pt x="2467628" y="280583"/>
                  </a:lnTo>
                  <a:lnTo>
                    <a:pt x="2472638" y="408348"/>
                  </a:lnTo>
                  <a:lnTo>
                    <a:pt x="2482659" y="543629"/>
                  </a:lnTo>
                  <a:lnTo>
                    <a:pt x="2505206" y="749056"/>
                  </a:lnTo>
                  <a:lnTo>
                    <a:pt x="2532763" y="954483"/>
                  </a:lnTo>
                  <a:lnTo>
                    <a:pt x="2567836" y="1177446"/>
                  </a:lnTo>
                  <a:lnTo>
                    <a:pt x="2575352" y="1207509"/>
                  </a:lnTo>
                  <a:lnTo>
                    <a:pt x="2590383" y="1240076"/>
                  </a:lnTo>
                  <a:lnTo>
                    <a:pt x="2625456" y="1307717"/>
                  </a:lnTo>
                  <a:lnTo>
                    <a:pt x="2648003" y="1345295"/>
                  </a:lnTo>
                  <a:lnTo>
                    <a:pt x="2660529" y="1360326"/>
                  </a:lnTo>
                  <a:lnTo>
                    <a:pt x="2668044" y="1372852"/>
                  </a:lnTo>
                  <a:lnTo>
                    <a:pt x="2670549" y="1382873"/>
                  </a:lnTo>
                  <a:lnTo>
                    <a:pt x="2668044" y="1405420"/>
                  </a:lnTo>
                  <a:lnTo>
                    <a:pt x="2655518" y="1440493"/>
                  </a:lnTo>
                  <a:lnTo>
                    <a:pt x="2627961" y="1490597"/>
                  </a:lnTo>
                  <a:lnTo>
                    <a:pt x="2565331" y="1575774"/>
                  </a:lnTo>
                  <a:lnTo>
                    <a:pt x="2477649" y="1675982"/>
                  </a:lnTo>
                  <a:lnTo>
                    <a:pt x="2435060" y="1723581"/>
                  </a:lnTo>
                  <a:lnTo>
                    <a:pt x="2407503" y="1746128"/>
                  </a:lnTo>
                  <a:lnTo>
                    <a:pt x="2389966" y="1751138"/>
                  </a:lnTo>
                  <a:lnTo>
                    <a:pt x="2359904" y="1743623"/>
                  </a:lnTo>
                  <a:lnTo>
                    <a:pt x="2327336" y="1723581"/>
                  </a:lnTo>
                  <a:lnTo>
                    <a:pt x="2297274" y="1691013"/>
                  </a:lnTo>
                  <a:lnTo>
                    <a:pt x="2279737" y="1678487"/>
                  </a:lnTo>
                  <a:lnTo>
                    <a:pt x="2146961" y="1673477"/>
                  </a:lnTo>
                  <a:lnTo>
                    <a:pt x="1808759" y="1658446"/>
                  </a:lnTo>
                  <a:lnTo>
                    <a:pt x="1568259" y="1643414"/>
                  </a:lnTo>
                  <a:lnTo>
                    <a:pt x="1320244" y="1628383"/>
                  </a:lnTo>
                  <a:lnTo>
                    <a:pt x="1084754" y="1608341"/>
                  </a:lnTo>
                  <a:lnTo>
                    <a:pt x="871812" y="1585795"/>
                  </a:lnTo>
                  <a:lnTo>
                    <a:pt x="668890" y="1563248"/>
                  </a:lnTo>
                  <a:lnTo>
                    <a:pt x="558661" y="1548217"/>
                  </a:lnTo>
                  <a:lnTo>
                    <a:pt x="486010" y="1535691"/>
                  </a:lnTo>
                  <a:lnTo>
                    <a:pt x="410854" y="1515649"/>
                  </a:lnTo>
                  <a:lnTo>
                    <a:pt x="333193" y="1483081"/>
                  </a:lnTo>
                  <a:lnTo>
                    <a:pt x="273068" y="1453019"/>
                  </a:lnTo>
                  <a:lnTo>
                    <a:pt x="205427" y="1412935"/>
                  </a:lnTo>
                  <a:lnTo>
                    <a:pt x="140292" y="1370347"/>
                  </a:lnTo>
                  <a:lnTo>
                    <a:pt x="82672" y="1325253"/>
                  </a:lnTo>
                  <a:lnTo>
                    <a:pt x="35073" y="1275149"/>
                  </a:lnTo>
                  <a:lnTo>
                    <a:pt x="17537" y="1247592"/>
                  </a:lnTo>
                  <a:lnTo>
                    <a:pt x="2506" y="1205003"/>
                  </a:lnTo>
                  <a:lnTo>
                    <a:pt x="0" y="1169931"/>
                  </a:lnTo>
                  <a:lnTo>
                    <a:pt x="7516" y="1147384"/>
                  </a:lnTo>
                  <a:lnTo>
                    <a:pt x="20042" y="1134858"/>
                  </a:lnTo>
                  <a:lnTo>
                    <a:pt x="37578" y="1122332"/>
                  </a:lnTo>
                  <a:lnTo>
                    <a:pt x="80167" y="1109806"/>
                  </a:lnTo>
                  <a:lnTo>
                    <a:pt x="473484" y="1230055"/>
                  </a:lnTo>
                  <a:lnTo>
                    <a:pt x="526094" y="1257613"/>
                  </a:lnTo>
                  <a:lnTo>
                    <a:pt x="606260" y="1282665"/>
                  </a:lnTo>
                  <a:lnTo>
                    <a:pt x="744046" y="1312727"/>
                  </a:lnTo>
                  <a:lnTo>
                    <a:pt x="889348" y="1335274"/>
                  </a:lnTo>
                  <a:lnTo>
                    <a:pt x="1097280" y="1360326"/>
                  </a:lnTo>
                  <a:lnTo>
                    <a:pt x="1485587" y="13979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60">
              <a:extLst>
                <a:ext uri="{FF2B5EF4-FFF2-40B4-BE49-F238E27FC236}">
                  <a16:creationId xmlns:a16="http://schemas.microsoft.com/office/drawing/2014/main" id="{225935F9-885E-4EEE-938F-9A88EB14833A}"/>
                </a:ext>
              </a:extLst>
            </p:cNvPr>
            <p:cNvSpPr/>
            <p:nvPr/>
          </p:nvSpPr>
          <p:spPr>
            <a:xfrm>
              <a:off x="5965825" y="4186238"/>
              <a:ext cx="639763" cy="581025"/>
            </a:xfrm>
            <a:custGeom>
              <a:avLst/>
              <a:gdLst>
                <a:gd name="connsiteX0" fmla="*/ 292894 w 640557"/>
                <a:gd name="connsiteY0" fmla="*/ 121443 h 581025"/>
                <a:gd name="connsiteX1" fmla="*/ 435769 w 640557"/>
                <a:gd name="connsiteY1" fmla="*/ 152400 h 581025"/>
                <a:gd name="connsiteX2" fmla="*/ 478632 w 640557"/>
                <a:gd name="connsiteY2" fmla="*/ 159543 h 581025"/>
                <a:gd name="connsiteX3" fmla="*/ 500063 w 640557"/>
                <a:gd name="connsiteY3" fmla="*/ 161925 h 581025"/>
                <a:gd name="connsiteX4" fmla="*/ 519113 w 640557"/>
                <a:gd name="connsiteY4" fmla="*/ 159543 h 581025"/>
                <a:gd name="connsiteX5" fmla="*/ 547688 w 640557"/>
                <a:gd name="connsiteY5" fmla="*/ 150018 h 581025"/>
                <a:gd name="connsiteX6" fmla="*/ 569119 w 640557"/>
                <a:gd name="connsiteY6" fmla="*/ 135731 h 581025"/>
                <a:gd name="connsiteX7" fmla="*/ 585788 w 640557"/>
                <a:gd name="connsiteY7" fmla="*/ 121443 h 581025"/>
                <a:gd name="connsiteX8" fmla="*/ 611982 w 640557"/>
                <a:gd name="connsiteY8" fmla="*/ 80962 h 581025"/>
                <a:gd name="connsiteX9" fmla="*/ 640557 w 640557"/>
                <a:gd name="connsiteY9" fmla="*/ 0 h 581025"/>
                <a:gd name="connsiteX10" fmla="*/ 507207 w 640557"/>
                <a:gd name="connsiteY10" fmla="*/ 581025 h 581025"/>
                <a:gd name="connsiteX11" fmla="*/ 483394 w 640557"/>
                <a:gd name="connsiteY11" fmla="*/ 552450 h 581025"/>
                <a:gd name="connsiteX12" fmla="*/ 466725 w 640557"/>
                <a:gd name="connsiteY12" fmla="*/ 500062 h 581025"/>
                <a:gd name="connsiteX13" fmla="*/ 442913 w 640557"/>
                <a:gd name="connsiteY13" fmla="*/ 452437 h 581025"/>
                <a:gd name="connsiteX14" fmla="*/ 421482 w 640557"/>
                <a:gd name="connsiteY14" fmla="*/ 419100 h 581025"/>
                <a:gd name="connsiteX15" fmla="*/ 390525 w 640557"/>
                <a:gd name="connsiteY15" fmla="*/ 383381 h 581025"/>
                <a:gd name="connsiteX16" fmla="*/ 357188 w 640557"/>
                <a:gd name="connsiteY16" fmla="*/ 350043 h 581025"/>
                <a:gd name="connsiteX17" fmla="*/ 300038 w 640557"/>
                <a:gd name="connsiteY17" fmla="*/ 307181 h 581025"/>
                <a:gd name="connsiteX18" fmla="*/ 233363 w 640557"/>
                <a:gd name="connsiteY18" fmla="*/ 257175 h 581025"/>
                <a:gd name="connsiteX19" fmla="*/ 111919 w 640557"/>
                <a:gd name="connsiteY19" fmla="*/ 185737 h 581025"/>
                <a:gd name="connsiteX20" fmla="*/ 47625 w 640557"/>
                <a:gd name="connsiteY20" fmla="*/ 147637 h 581025"/>
                <a:gd name="connsiteX21" fmla="*/ 23813 w 640557"/>
                <a:gd name="connsiteY21" fmla="*/ 130968 h 581025"/>
                <a:gd name="connsiteX22" fmla="*/ 9525 w 640557"/>
                <a:gd name="connsiteY22" fmla="*/ 116681 h 581025"/>
                <a:gd name="connsiteX23" fmla="*/ 0 w 640557"/>
                <a:gd name="connsiteY23" fmla="*/ 100012 h 581025"/>
                <a:gd name="connsiteX24" fmla="*/ 0 w 640557"/>
                <a:gd name="connsiteY24" fmla="*/ 85725 h 581025"/>
                <a:gd name="connsiteX25" fmla="*/ 9525 w 640557"/>
                <a:gd name="connsiteY25" fmla="*/ 73818 h 581025"/>
                <a:gd name="connsiteX26" fmla="*/ 35719 w 640557"/>
                <a:gd name="connsiteY26" fmla="*/ 69056 h 581025"/>
                <a:gd name="connsiteX27" fmla="*/ 95250 w 640557"/>
                <a:gd name="connsiteY27" fmla="*/ 78581 h 581025"/>
                <a:gd name="connsiteX28" fmla="*/ 292894 w 640557"/>
                <a:gd name="connsiteY28" fmla="*/ 121443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40557" h="581025">
                  <a:moveTo>
                    <a:pt x="292894" y="121443"/>
                  </a:moveTo>
                  <a:lnTo>
                    <a:pt x="435769" y="152400"/>
                  </a:lnTo>
                  <a:lnTo>
                    <a:pt x="478632" y="159543"/>
                  </a:lnTo>
                  <a:lnTo>
                    <a:pt x="500063" y="161925"/>
                  </a:lnTo>
                  <a:lnTo>
                    <a:pt x="519113" y="159543"/>
                  </a:lnTo>
                  <a:lnTo>
                    <a:pt x="547688" y="150018"/>
                  </a:lnTo>
                  <a:lnTo>
                    <a:pt x="569119" y="135731"/>
                  </a:lnTo>
                  <a:lnTo>
                    <a:pt x="585788" y="121443"/>
                  </a:lnTo>
                  <a:lnTo>
                    <a:pt x="611982" y="80962"/>
                  </a:lnTo>
                  <a:lnTo>
                    <a:pt x="640557" y="0"/>
                  </a:lnTo>
                  <a:lnTo>
                    <a:pt x="507207" y="581025"/>
                  </a:lnTo>
                  <a:lnTo>
                    <a:pt x="483394" y="552450"/>
                  </a:lnTo>
                  <a:lnTo>
                    <a:pt x="466725" y="500062"/>
                  </a:lnTo>
                  <a:lnTo>
                    <a:pt x="442913" y="452437"/>
                  </a:lnTo>
                  <a:lnTo>
                    <a:pt x="421482" y="419100"/>
                  </a:lnTo>
                  <a:lnTo>
                    <a:pt x="390525" y="383381"/>
                  </a:lnTo>
                  <a:lnTo>
                    <a:pt x="357188" y="350043"/>
                  </a:lnTo>
                  <a:lnTo>
                    <a:pt x="300038" y="307181"/>
                  </a:lnTo>
                  <a:lnTo>
                    <a:pt x="233363" y="257175"/>
                  </a:lnTo>
                  <a:lnTo>
                    <a:pt x="111919" y="185737"/>
                  </a:lnTo>
                  <a:lnTo>
                    <a:pt x="47625" y="147637"/>
                  </a:lnTo>
                  <a:lnTo>
                    <a:pt x="23813" y="130968"/>
                  </a:lnTo>
                  <a:lnTo>
                    <a:pt x="9525" y="116681"/>
                  </a:lnTo>
                  <a:lnTo>
                    <a:pt x="0" y="100012"/>
                  </a:lnTo>
                  <a:lnTo>
                    <a:pt x="0" y="85725"/>
                  </a:lnTo>
                  <a:lnTo>
                    <a:pt x="9525" y="73818"/>
                  </a:lnTo>
                  <a:lnTo>
                    <a:pt x="35719" y="69056"/>
                  </a:lnTo>
                  <a:lnTo>
                    <a:pt x="95250" y="78581"/>
                  </a:lnTo>
                  <a:lnTo>
                    <a:pt x="292894" y="1214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61">
              <a:extLst>
                <a:ext uri="{FF2B5EF4-FFF2-40B4-BE49-F238E27FC236}">
                  <a16:creationId xmlns:a16="http://schemas.microsoft.com/office/drawing/2014/main" id="{82006EF3-9AAE-41B6-AFCB-5D738B6F2399}"/>
                </a:ext>
              </a:extLst>
            </p:cNvPr>
            <p:cNvSpPr/>
            <p:nvPr/>
          </p:nvSpPr>
          <p:spPr>
            <a:xfrm>
              <a:off x="5715000" y="2814638"/>
              <a:ext cx="547688" cy="919162"/>
            </a:xfrm>
            <a:custGeom>
              <a:avLst/>
              <a:gdLst>
                <a:gd name="connsiteX0" fmla="*/ 290513 w 547688"/>
                <a:gd name="connsiteY0" fmla="*/ 223837 h 919162"/>
                <a:gd name="connsiteX1" fmla="*/ 238125 w 547688"/>
                <a:gd name="connsiteY1" fmla="*/ 161925 h 919162"/>
                <a:gd name="connsiteX2" fmla="*/ 200025 w 547688"/>
                <a:gd name="connsiteY2" fmla="*/ 121443 h 919162"/>
                <a:gd name="connsiteX3" fmla="*/ 178594 w 547688"/>
                <a:gd name="connsiteY3" fmla="*/ 100012 h 919162"/>
                <a:gd name="connsiteX4" fmla="*/ 152400 w 547688"/>
                <a:gd name="connsiteY4" fmla="*/ 76200 h 919162"/>
                <a:gd name="connsiteX5" fmla="*/ 114300 w 547688"/>
                <a:gd name="connsiteY5" fmla="*/ 42862 h 919162"/>
                <a:gd name="connsiteX6" fmla="*/ 85725 w 547688"/>
                <a:gd name="connsiteY6" fmla="*/ 23812 h 919162"/>
                <a:gd name="connsiteX7" fmla="*/ 59531 w 547688"/>
                <a:gd name="connsiteY7" fmla="*/ 11906 h 919162"/>
                <a:gd name="connsiteX8" fmla="*/ 23813 w 547688"/>
                <a:gd name="connsiteY8" fmla="*/ 0 h 919162"/>
                <a:gd name="connsiteX9" fmla="*/ 9525 w 547688"/>
                <a:gd name="connsiteY9" fmla="*/ 0 h 919162"/>
                <a:gd name="connsiteX10" fmla="*/ 0 w 547688"/>
                <a:gd name="connsiteY10" fmla="*/ 7143 h 919162"/>
                <a:gd name="connsiteX11" fmla="*/ 0 w 547688"/>
                <a:gd name="connsiteY11" fmla="*/ 23812 h 919162"/>
                <a:gd name="connsiteX12" fmla="*/ 9525 w 547688"/>
                <a:gd name="connsiteY12" fmla="*/ 45243 h 919162"/>
                <a:gd name="connsiteX13" fmla="*/ 26194 w 547688"/>
                <a:gd name="connsiteY13" fmla="*/ 71437 h 919162"/>
                <a:gd name="connsiteX14" fmla="*/ 66675 w 547688"/>
                <a:gd name="connsiteY14" fmla="*/ 126206 h 919162"/>
                <a:gd name="connsiteX15" fmla="*/ 95250 w 547688"/>
                <a:gd name="connsiteY15" fmla="*/ 171450 h 919162"/>
                <a:gd name="connsiteX16" fmla="*/ 128588 w 547688"/>
                <a:gd name="connsiteY16" fmla="*/ 228600 h 919162"/>
                <a:gd name="connsiteX17" fmla="*/ 166688 w 547688"/>
                <a:gd name="connsiteY17" fmla="*/ 302418 h 919162"/>
                <a:gd name="connsiteX18" fmla="*/ 195263 w 547688"/>
                <a:gd name="connsiteY18" fmla="*/ 381000 h 919162"/>
                <a:gd name="connsiteX19" fmla="*/ 226219 w 547688"/>
                <a:gd name="connsiteY19" fmla="*/ 476250 h 919162"/>
                <a:gd name="connsiteX20" fmla="*/ 247650 w 547688"/>
                <a:gd name="connsiteY20" fmla="*/ 576262 h 919162"/>
                <a:gd name="connsiteX21" fmla="*/ 276225 w 547688"/>
                <a:gd name="connsiteY21" fmla="*/ 721518 h 919162"/>
                <a:gd name="connsiteX22" fmla="*/ 283369 w 547688"/>
                <a:gd name="connsiteY22" fmla="*/ 759618 h 919162"/>
                <a:gd name="connsiteX23" fmla="*/ 314325 w 547688"/>
                <a:gd name="connsiteY23" fmla="*/ 833437 h 919162"/>
                <a:gd name="connsiteX24" fmla="*/ 340519 w 547688"/>
                <a:gd name="connsiteY24" fmla="*/ 878681 h 919162"/>
                <a:gd name="connsiteX25" fmla="*/ 361950 w 547688"/>
                <a:gd name="connsiteY25" fmla="*/ 900112 h 919162"/>
                <a:gd name="connsiteX26" fmla="*/ 381000 w 547688"/>
                <a:gd name="connsiteY26" fmla="*/ 914400 h 919162"/>
                <a:gd name="connsiteX27" fmla="*/ 402431 w 547688"/>
                <a:gd name="connsiteY27" fmla="*/ 919162 h 919162"/>
                <a:gd name="connsiteX28" fmla="*/ 423863 w 547688"/>
                <a:gd name="connsiteY28" fmla="*/ 914400 h 919162"/>
                <a:gd name="connsiteX29" fmla="*/ 435769 w 547688"/>
                <a:gd name="connsiteY29" fmla="*/ 909637 h 919162"/>
                <a:gd name="connsiteX30" fmla="*/ 469106 w 547688"/>
                <a:gd name="connsiteY30" fmla="*/ 878681 h 919162"/>
                <a:gd name="connsiteX31" fmla="*/ 492919 w 547688"/>
                <a:gd name="connsiteY31" fmla="*/ 842962 h 919162"/>
                <a:gd name="connsiteX32" fmla="*/ 516731 w 547688"/>
                <a:gd name="connsiteY32" fmla="*/ 792956 h 919162"/>
                <a:gd name="connsiteX33" fmla="*/ 535781 w 547688"/>
                <a:gd name="connsiteY33" fmla="*/ 738187 h 919162"/>
                <a:gd name="connsiteX34" fmla="*/ 545306 w 547688"/>
                <a:gd name="connsiteY34" fmla="*/ 683418 h 919162"/>
                <a:gd name="connsiteX35" fmla="*/ 547688 w 547688"/>
                <a:gd name="connsiteY35" fmla="*/ 650081 h 919162"/>
                <a:gd name="connsiteX36" fmla="*/ 547688 w 547688"/>
                <a:gd name="connsiteY36" fmla="*/ 604837 h 919162"/>
                <a:gd name="connsiteX37" fmla="*/ 535781 w 547688"/>
                <a:gd name="connsiteY37" fmla="*/ 564356 h 919162"/>
                <a:gd name="connsiteX38" fmla="*/ 509588 w 547688"/>
                <a:gd name="connsiteY38" fmla="*/ 511968 h 919162"/>
                <a:gd name="connsiteX39" fmla="*/ 469106 w 547688"/>
                <a:gd name="connsiteY39" fmla="*/ 445293 h 919162"/>
                <a:gd name="connsiteX40" fmla="*/ 428625 w 547688"/>
                <a:gd name="connsiteY40" fmla="*/ 388143 h 919162"/>
                <a:gd name="connsiteX41" fmla="*/ 390525 w 547688"/>
                <a:gd name="connsiteY41" fmla="*/ 340518 h 919162"/>
                <a:gd name="connsiteX42" fmla="*/ 333375 w 547688"/>
                <a:gd name="connsiteY42" fmla="*/ 269081 h 919162"/>
                <a:gd name="connsiteX43" fmla="*/ 290513 w 547688"/>
                <a:gd name="connsiteY43" fmla="*/ 223837 h 91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47688" h="919162">
                  <a:moveTo>
                    <a:pt x="290513" y="223837"/>
                  </a:moveTo>
                  <a:lnTo>
                    <a:pt x="238125" y="161925"/>
                  </a:lnTo>
                  <a:lnTo>
                    <a:pt x="200025" y="121443"/>
                  </a:lnTo>
                  <a:lnTo>
                    <a:pt x="178594" y="100012"/>
                  </a:lnTo>
                  <a:lnTo>
                    <a:pt x="152400" y="76200"/>
                  </a:lnTo>
                  <a:lnTo>
                    <a:pt x="114300" y="42862"/>
                  </a:lnTo>
                  <a:lnTo>
                    <a:pt x="85725" y="23812"/>
                  </a:lnTo>
                  <a:lnTo>
                    <a:pt x="59531" y="11906"/>
                  </a:lnTo>
                  <a:lnTo>
                    <a:pt x="23813" y="0"/>
                  </a:lnTo>
                  <a:lnTo>
                    <a:pt x="9525" y="0"/>
                  </a:lnTo>
                  <a:lnTo>
                    <a:pt x="0" y="7143"/>
                  </a:lnTo>
                  <a:lnTo>
                    <a:pt x="0" y="23812"/>
                  </a:lnTo>
                  <a:lnTo>
                    <a:pt x="9525" y="45243"/>
                  </a:lnTo>
                  <a:lnTo>
                    <a:pt x="26194" y="71437"/>
                  </a:lnTo>
                  <a:lnTo>
                    <a:pt x="66675" y="126206"/>
                  </a:lnTo>
                  <a:lnTo>
                    <a:pt x="95250" y="171450"/>
                  </a:lnTo>
                  <a:lnTo>
                    <a:pt x="128588" y="228600"/>
                  </a:lnTo>
                  <a:lnTo>
                    <a:pt x="166688" y="302418"/>
                  </a:lnTo>
                  <a:lnTo>
                    <a:pt x="195263" y="381000"/>
                  </a:lnTo>
                  <a:lnTo>
                    <a:pt x="226219" y="476250"/>
                  </a:lnTo>
                  <a:lnTo>
                    <a:pt x="247650" y="576262"/>
                  </a:lnTo>
                  <a:lnTo>
                    <a:pt x="276225" y="721518"/>
                  </a:lnTo>
                  <a:lnTo>
                    <a:pt x="283369" y="759618"/>
                  </a:lnTo>
                  <a:lnTo>
                    <a:pt x="314325" y="833437"/>
                  </a:lnTo>
                  <a:lnTo>
                    <a:pt x="340519" y="878681"/>
                  </a:lnTo>
                  <a:lnTo>
                    <a:pt x="361950" y="900112"/>
                  </a:lnTo>
                  <a:lnTo>
                    <a:pt x="381000" y="914400"/>
                  </a:lnTo>
                  <a:lnTo>
                    <a:pt x="402431" y="919162"/>
                  </a:lnTo>
                  <a:lnTo>
                    <a:pt x="423863" y="914400"/>
                  </a:lnTo>
                  <a:lnTo>
                    <a:pt x="435769" y="909637"/>
                  </a:lnTo>
                  <a:lnTo>
                    <a:pt x="469106" y="878681"/>
                  </a:lnTo>
                  <a:lnTo>
                    <a:pt x="492919" y="842962"/>
                  </a:lnTo>
                  <a:lnTo>
                    <a:pt x="516731" y="792956"/>
                  </a:lnTo>
                  <a:lnTo>
                    <a:pt x="535781" y="738187"/>
                  </a:lnTo>
                  <a:lnTo>
                    <a:pt x="545306" y="683418"/>
                  </a:lnTo>
                  <a:lnTo>
                    <a:pt x="547688" y="650081"/>
                  </a:lnTo>
                  <a:lnTo>
                    <a:pt x="547688" y="604837"/>
                  </a:lnTo>
                  <a:lnTo>
                    <a:pt x="535781" y="564356"/>
                  </a:lnTo>
                  <a:lnTo>
                    <a:pt x="509588" y="511968"/>
                  </a:lnTo>
                  <a:lnTo>
                    <a:pt x="469106" y="445293"/>
                  </a:lnTo>
                  <a:lnTo>
                    <a:pt x="428625" y="388143"/>
                  </a:lnTo>
                  <a:lnTo>
                    <a:pt x="390525" y="340518"/>
                  </a:lnTo>
                  <a:lnTo>
                    <a:pt x="333375" y="269081"/>
                  </a:lnTo>
                  <a:lnTo>
                    <a:pt x="290513" y="223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63">
              <a:extLst>
                <a:ext uri="{FF2B5EF4-FFF2-40B4-BE49-F238E27FC236}">
                  <a16:creationId xmlns:a16="http://schemas.microsoft.com/office/drawing/2014/main" id="{7722DF53-C15D-41FA-ABE3-845D3D65EADD}"/>
                </a:ext>
              </a:extLst>
            </p:cNvPr>
            <p:cNvSpPr/>
            <p:nvPr/>
          </p:nvSpPr>
          <p:spPr>
            <a:xfrm rot="16200000">
              <a:off x="3400425" y="3937001"/>
              <a:ext cx="3800475" cy="361950"/>
            </a:xfrm>
            <a:custGeom>
              <a:avLst/>
              <a:gdLst>
                <a:gd name="connsiteX0" fmla="*/ 1933575 w 3800475"/>
                <a:gd name="connsiteY0" fmla="*/ 92075 h 361950"/>
                <a:gd name="connsiteX1" fmla="*/ 2298700 w 3800475"/>
                <a:gd name="connsiteY1" fmla="*/ 98425 h 361950"/>
                <a:gd name="connsiteX2" fmla="*/ 2654300 w 3800475"/>
                <a:gd name="connsiteY2" fmla="*/ 104775 h 361950"/>
                <a:gd name="connsiteX3" fmla="*/ 2949575 w 3800475"/>
                <a:gd name="connsiteY3" fmla="*/ 111125 h 361950"/>
                <a:gd name="connsiteX4" fmla="*/ 3178175 w 3800475"/>
                <a:gd name="connsiteY4" fmla="*/ 114300 h 361950"/>
                <a:gd name="connsiteX5" fmla="*/ 3365500 w 3800475"/>
                <a:gd name="connsiteY5" fmla="*/ 117475 h 361950"/>
                <a:gd name="connsiteX6" fmla="*/ 3457575 w 3800475"/>
                <a:gd name="connsiteY6" fmla="*/ 114300 h 361950"/>
                <a:gd name="connsiteX7" fmla="*/ 3517900 w 3800475"/>
                <a:gd name="connsiteY7" fmla="*/ 107950 h 361950"/>
                <a:gd name="connsiteX8" fmla="*/ 3581400 w 3800475"/>
                <a:gd name="connsiteY8" fmla="*/ 92075 h 361950"/>
                <a:gd name="connsiteX9" fmla="*/ 3663950 w 3800475"/>
                <a:gd name="connsiteY9" fmla="*/ 53975 h 361950"/>
                <a:gd name="connsiteX10" fmla="*/ 3721100 w 3800475"/>
                <a:gd name="connsiteY10" fmla="*/ 22225 h 361950"/>
                <a:gd name="connsiteX11" fmla="*/ 3752850 w 3800475"/>
                <a:gd name="connsiteY11" fmla="*/ 3175 h 361950"/>
                <a:gd name="connsiteX12" fmla="*/ 3768725 w 3800475"/>
                <a:gd name="connsiteY12" fmla="*/ 0 h 361950"/>
                <a:gd name="connsiteX13" fmla="*/ 3787775 w 3800475"/>
                <a:gd name="connsiteY13" fmla="*/ 0 h 361950"/>
                <a:gd name="connsiteX14" fmla="*/ 3797300 w 3800475"/>
                <a:gd name="connsiteY14" fmla="*/ 3175 h 361950"/>
                <a:gd name="connsiteX15" fmla="*/ 3800475 w 3800475"/>
                <a:gd name="connsiteY15" fmla="*/ 15875 h 361950"/>
                <a:gd name="connsiteX16" fmla="*/ 3794125 w 3800475"/>
                <a:gd name="connsiteY16" fmla="*/ 47625 h 361950"/>
                <a:gd name="connsiteX17" fmla="*/ 3775075 w 3800475"/>
                <a:gd name="connsiteY17" fmla="*/ 123825 h 361950"/>
                <a:gd name="connsiteX18" fmla="*/ 3743325 w 3800475"/>
                <a:gd name="connsiteY18" fmla="*/ 200025 h 361950"/>
                <a:gd name="connsiteX19" fmla="*/ 3714750 w 3800475"/>
                <a:gd name="connsiteY19" fmla="*/ 263525 h 361950"/>
                <a:gd name="connsiteX20" fmla="*/ 3673475 w 3800475"/>
                <a:gd name="connsiteY20" fmla="*/ 330200 h 361950"/>
                <a:gd name="connsiteX21" fmla="*/ 3486150 w 3800475"/>
                <a:gd name="connsiteY21" fmla="*/ 361950 h 361950"/>
                <a:gd name="connsiteX22" fmla="*/ 3282950 w 3800475"/>
                <a:gd name="connsiteY22" fmla="*/ 358775 h 361950"/>
                <a:gd name="connsiteX23" fmla="*/ 2940050 w 3800475"/>
                <a:gd name="connsiteY23" fmla="*/ 349250 h 361950"/>
                <a:gd name="connsiteX24" fmla="*/ 2476500 w 3800475"/>
                <a:gd name="connsiteY24" fmla="*/ 339725 h 361950"/>
                <a:gd name="connsiteX25" fmla="*/ 1952625 w 3800475"/>
                <a:gd name="connsiteY25" fmla="*/ 327025 h 361950"/>
                <a:gd name="connsiteX26" fmla="*/ 1460500 w 3800475"/>
                <a:gd name="connsiteY26" fmla="*/ 317500 h 361950"/>
                <a:gd name="connsiteX27" fmla="*/ 971550 w 3800475"/>
                <a:gd name="connsiteY27" fmla="*/ 301625 h 361950"/>
                <a:gd name="connsiteX28" fmla="*/ 704850 w 3800475"/>
                <a:gd name="connsiteY28" fmla="*/ 295275 h 361950"/>
                <a:gd name="connsiteX29" fmla="*/ 488950 w 3800475"/>
                <a:gd name="connsiteY29" fmla="*/ 295275 h 361950"/>
                <a:gd name="connsiteX30" fmla="*/ 374650 w 3800475"/>
                <a:gd name="connsiteY30" fmla="*/ 288925 h 361950"/>
                <a:gd name="connsiteX31" fmla="*/ 260350 w 3800475"/>
                <a:gd name="connsiteY31" fmla="*/ 279400 h 361950"/>
                <a:gd name="connsiteX32" fmla="*/ 146050 w 3800475"/>
                <a:gd name="connsiteY32" fmla="*/ 260350 h 361950"/>
                <a:gd name="connsiteX33" fmla="*/ 69850 w 3800475"/>
                <a:gd name="connsiteY33" fmla="*/ 244475 h 361950"/>
                <a:gd name="connsiteX34" fmla="*/ 31750 w 3800475"/>
                <a:gd name="connsiteY34" fmla="*/ 231775 h 361950"/>
                <a:gd name="connsiteX35" fmla="*/ 12700 w 3800475"/>
                <a:gd name="connsiteY35" fmla="*/ 222250 h 361950"/>
                <a:gd name="connsiteX36" fmla="*/ 3175 w 3800475"/>
                <a:gd name="connsiteY36" fmla="*/ 206375 h 361950"/>
                <a:gd name="connsiteX37" fmla="*/ 0 w 3800475"/>
                <a:gd name="connsiteY37" fmla="*/ 187325 h 361950"/>
                <a:gd name="connsiteX38" fmla="*/ 3175 w 3800475"/>
                <a:gd name="connsiteY38" fmla="*/ 168275 h 361950"/>
                <a:gd name="connsiteX39" fmla="*/ 15875 w 3800475"/>
                <a:gd name="connsiteY39" fmla="*/ 146050 h 361950"/>
                <a:gd name="connsiteX40" fmla="*/ 38100 w 3800475"/>
                <a:gd name="connsiteY40" fmla="*/ 123825 h 361950"/>
                <a:gd name="connsiteX41" fmla="*/ 69850 w 3800475"/>
                <a:gd name="connsiteY41" fmla="*/ 104775 h 361950"/>
                <a:gd name="connsiteX42" fmla="*/ 123825 w 3800475"/>
                <a:gd name="connsiteY42" fmla="*/ 85725 h 361950"/>
                <a:gd name="connsiteX43" fmla="*/ 180975 w 3800475"/>
                <a:gd name="connsiteY43" fmla="*/ 76200 h 361950"/>
                <a:gd name="connsiteX44" fmla="*/ 250825 w 3800475"/>
                <a:gd name="connsiteY44" fmla="*/ 69850 h 361950"/>
                <a:gd name="connsiteX45" fmla="*/ 371475 w 3800475"/>
                <a:gd name="connsiteY45" fmla="*/ 53975 h 361950"/>
                <a:gd name="connsiteX46" fmla="*/ 549275 w 3800475"/>
                <a:gd name="connsiteY46" fmla="*/ 47625 h 361950"/>
                <a:gd name="connsiteX47" fmla="*/ 812800 w 3800475"/>
                <a:gd name="connsiteY47" fmla="*/ 60325 h 361950"/>
                <a:gd name="connsiteX48" fmla="*/ 1155700 w 3800475"/>
                <a:gd name="connsiteY48" fmla="*/ 73025 h 361950"/>
                <a:gd name="connsiteX49" fmla="*/ 1638300 w 3800475"/>
                <a:gd name="connsiteY49" fmla="*/ 85725 h 361950"/>
                <a:gd name="connsiteX50" fmla="*/ 1933575 w 3800475"/>
                <a:gd name="connsiteY50" fmla="*/ 92075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800475" h="361950">
                  <a:moveTo>
                    <a:pt x="1933575" y="92075"/>
                  </a:moveTo>
                  <a:lnTo>
                    <a:pt x="2298700" y="98425"/>
                  </a:lnTo>
                  <a:lnTo>
                    <a:pt x="2654300" y="104775"/>
                  </a:lnTo>
                  <a:lnTo>
                    <a:pt x="2949575" y="111125"/>
                  </a:lnTo>
                  <a:lnTo>
                    <a:pt x="3178175" y="114300"/>
                  </a:lnTo>
                  <a:lnTo>
                    <a:pt x="3365500" y="117475"/>
                  </a:lnTo>
                  <a:lnTo>
                    <a:pt x="3457575" y="114300"/>
                  </a:lnTo>
                  <a:lnTo>
                    <a:pt x="3517900" y="107950"/>
                  </a:lnTo>
                  <a:lnTo>
                    <a:pt x="3581400" y="92075"/>
                  </a:lnTo>
                  <a:lnTo>
                    <a:pt x="3663950" y="53975"/>
                  </a:lnTo>
                  <a:lnTo>
                    <a:pt x="3721100" y="22225"/>
                  </a:lnTo>
                  <a:lnTo>
                    <a:pt x="3752850" y="3175"/>
                  </a:lnTo>
                  <a:lnTo>
                    <a:pt x="3768725" y="0"/>
                  </a:lnTo>
                  <a:lnTo>
                    <a:pt x="3787775" y="0"/>
                  </a:lnTo>
                  <a:lnTo>
                    <a:pt x="3797300" y="3175"/>
                  </a:lnTo>
                  <a:lnTo>
                    <a:pt x="3800475" y="15875"/>
                  </a:lnTo>
                  <a:lnTo>
                    <a:pt x="3794125" y="47625"/>
                  </a:lnTo>
                  <a:lnTo>
                    <a:pt x="3775075" y="123825"/>
                  </a:lnTo>
                  <a:lnTo>
                    <a:pt x="3743325" y="200025"/>
                  </a:lnTo>
                  <a:lnTo>
                    <a:pt x="3714750" y="263525"/>
                  </a:lnTo>
                  <a:lnTo>
                    <a:pt x="3673475" y="330200"/>
                  </a:lnTo>
                  <a:lnTo>
                    <a:pt x="3486150" y="361950"/>
                  </a:lnTo>
                  <a:lnTo>
                    <a:pt x="3282950" y="358775"/>
                  </a:lnTo>
                  <a:lnTo>
                    <a:pt x="2940050" y="349250"/>
                  </a:lnTo>
                  <a:lnTo>
                    <a:pt x="2476500" y="339725"/>
                  </a:lnTo>
                  <a:lnTo>
                    <a:pt x="1952625" y="327025"/>
                  </a:lnTo>
                  <a:lnTo>
                    <a:pt x="1460500" y="317500"/>
                  </a:lnTo>
                  <a:lnTo>
                    <a:pt x="971550" y="301625"/>
                  </a:lnTo>
                  <a:lnTo>
                    <a:pt x="704850" y="295275"/>
                  </a:lnTo>
                  <a:lnTo>
                    <a:pt x="488950" y="295275"/>
                  </a:lnTo>
                  <a:lnTo>
                    <a:pt x="374650" y="288925"/>
                  </a:lnTo>
                  <a:lnTo>
                    <a:pt x="260350" y="279400"/>
                  </a:lnTo>
                  <a:lnTo>
                    <a:pt x="146050" y="260350"/>
                  </a:lnTo>
                  <a:lnTo>
                    <a:pt x="69850" y="244475"/>
                  </a:lnTo>
                  <a:lnTo>
                    <a:pt x="31750" y="231775"/>
                  </a:lnTo>
                  <a:lnTo>
                    <a:pt x="12700" y="222250"/>
                  </a:lnTo>
                  <a:lnTo>
                    <a:pt x="3175" y="206375"/>
                  </a:lnTo>
                  <a:lnTo>
                    <a:pt x="0" y="187325"/>
                  </a:lnTo>
                  <a:lnTo>
                    <a:pt x="3175" y="168275"/>
                  </a:lnTo>
                  <a:lnTo>
                    <a:pt x="15875" y="146050"/>
                  </a:lnTo>
                  <a:lnTo>
                    <a:pt x="38100" y="123825"/>
                  </a:lnTo>
                  <a:lnTo>
                    <a:pt x="69850" y="104775"/>
                  </a:lnTo>
                  <a:lnTo>
                    <a:pt x="123825" y="85725"/>
                  </a:lnTo>
                  <a:lnTo>
                    <a:pt x="180975" y="76200"/>
                  </a:lnTo>
                  <a:lnTo>
                    <a:pt x="250825" y="69850"/>
                  </a:lnTo>
                  <a:lnTo>
                    <a:pt x="371475" y="53975"/>
                  </a:lnTo>
                  <a:lnTo>
                    <a:pt x="549275" y="47625"/>
                  </a:lnTo>
                  <a:lnTo>
                    <a:pt x="812800" y="60325"/>
                  </a:lnTo>
                  <a:lnTo>
                    <a:pt x="1155700" y="73025"/>
                  </a:lnTo>
                  <a:lnTo>
                    <a:pt x="1638300" y="85725"/>
                  </a:lnTo>
                  <a:lnTo>
                    <a:pt x="1933575" y="92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6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5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6050" name="グループ化 1">
            <a:extLst>
              <a:ext uri="{FF2B5EF4-FFF2-40B4-BE49-F238E27FC236}">
                <a16:creationId xmlns:a16="http://schemas.microsoft.com/office/drawing/2014/main" id="{5F7B32BF-DE25-4A21-95FE-42C5D2C0257B}"/>
              </a:ext>
            </a:extLst>
          </p:cNvPr>
          <p:cNvGrpSpPr>
            <a:grpSpLocks/>
          </p:cNvGrpSpPr>
          <p:nvPr/>
        </p:nvGrpSpPr>
        <p:grpSpPr bwMode="auto">
          <a:xfrm>
            <a:off x="2808288" y="1600200"/>
            <a:ext cx="4267200" cy="4418013"/>
            <a:chOff x="2808288" y="1600200"/>
            <a:chExt cx="4267200" cy="4418013"/>
          </a:xfrm>
        </p:grpSpPr>
        <p:sp>
          <p:nvSpPr>
            <p:cNvPr id="153" name="フリーフォーム 152">
              <a:extLst>
                <a:ext uri="{FF2B5EF4-FFF2-40B4-BE49-F238E27FC236}">
                  <a16:creationId xmlns:a16="http://schemas.microsoft.com/office/drawing/2014/main" id="{F962B723-56DA-44A3-A68C-D6C0E0508297}"/>
                </a:ext>
              </a:extLst>
            </p:cNvPr>
            <p:cNvSpPr/>
            <p:nvPr/>
          </p:nvSpPr>
          <p:spPr>
            <a:xfrm>
              <a:off x="2960688" y="1600200"/>
              <a:ext cx="1363662" cy="1068388"/>
            </a:xfrm>
            <a:custGeom>
              <a:avLst/>
              <a:gdLst>
                <a:gd name="connsiteX0" fmla="*/ 585787 w 1364456"/>
                <a:gd name="connsiteY0" fmla="*/ 588169 h 1069181"/>
                <a:gd name="connsiteX1" fmla="*/ 428625 w 1364456"/>
                <a:gd name="connsiteY1" fmla="*/ 695325 h 1069181"/>
                <a:gd name="connsiteX2" fmla="*/ 180975 w 1364456"/>
                <a:gd name="connsiteY2" fmla="*/ 862013 h 1069181"/>
                <a:gd name="connsiteX3" fmla="*/ 0 w 1364456"/>
                <a:gd name="connsiteY3" fmla="*/ 985838 h 1069181"/>
                <a:gd name="connsiteX4" fmla="*/ 45244 w 1364456"/>
                <a:gd name="connsiteY4" fmla="*/ 1069181 h 1069181"/>
                <a:gd name="connsiteX5" fmla="*/ 254794 w 1364456"/>
                <a:gd name="connsiteY5" fmla="*/ 952500 h 1069181"/>
                <a:gd name="connsiteX6" fmla="*/ 511969 w 1364456"/>
                <a:gd name="connsiteY6" fmla="*/ 819150 h 1069181"/>
                <a:gd name="connsiteX7" fmla="*/ 785812 w 1364456"/>
                <a:gd name="connsiteY7" fmla="*/ 676275 h 1069181"/>
                <a:gd name="connsiteX8" fmla="*/ 964406 w 1364456"/>
                <a:gd name="connsiteY8" fmla="*/ 578644 h 1069181"/>
                <a:gd name="connsiteX9" fmla="*/ 1090612 w 1364456"/>
                <a:gd name="connsiteY9" fmla="*/ 509588 h 1069181"/>
                <a:gd name="connsiteX10" fmla="*/ 1176337 w 1364456"/>
                <a:gd name="connsiteY10" fmla="*/ 459581 h 1069181"/>
                <a:gd name="connsiteX11" fmla="*/ 1212056 w 1364456"/>
                <a:gd name="connsiteY11" fmla="*/ 445294 h 1069181"/>
                <a:gd name="connsiteX12" fmla="*/ 1250156 w 1364456"/>
                <a:gd name="connsiteY12" fmla="*/ 435769 h 1069181"/>
                <a:gd name="connsiteX13" fmla="*/ 1302544 w 1364456"/>
                <a:gd name="connsiteY13" fmla="*/ 419100 h 1069181"/>
                <a:gd name="connsiteX14" fmla="*/ 1331119 w 1364456"/>
                <a:gd name="connsiteY14" fmla="*/ 404813 h 1069181"/>
                <a:gd name="connsiteX15" fmla="*/ 1347787 w 1364456"/>
                <a:gd name="connsiteY15" fmla="*/ 392906 h 1069181"/>
                <a:gd name="connsiteX16" fmla="*/ 1359694 w 1364456"/>
                <a:gd name="connsiteY16" fmla="*/ 376238 h 1069181"/>
                <a:gd name="connsiteX17" fmla="*/ 1364456 w 1364456"/>
                <a:gd name="connsiteY17" fmla="*/ 361950 h 1069181"/>
                <a:gd name="connsiteX18" fmla="*/ 1362075 w 1364456"/>
                <a:gd name="connsiteY18" fmla="*/ 347663 h 1069181"/>
                <a:gd name="connsiteX19" fmla="*/ 1357312 w 1364456"/>
                <a:gd name="connsiteY19" fmla="*/ 333375 h 1069181"/>
                <a:gd name="connsiteX20" fmla="*/ 1323975 w 1364456"/>
                <a:gd name="connsiteY20" fmla="*/ 295275 h 1069181"/>
                <a:gd name="connsiteX21" fmla="*/ 1276350 w 1364456"/>
                <a:gd name="connsiteY21" fmla="*/ 245269 h 1069181"/>
                <a:gd name="connsiteX22" fmla="*/ 1207294 w 1364456"/>
                <a:gd name="connsiteY22" fmla="*/ 173831 h 1069181"/>
                <a:gd name="connsiteX23" fmla="*/ 1147762 w 1364456"/>
                <a:gd name="connsiteY23" fmla="*/ 119063 h 1069181"/>
                <a:gd name="connsiteX24" fmla="*/ 1088231 w 1364456"/>
                <a:gd name="connsiteY24" fmla="*/ 69056 h 1069181"/>
                <a:gd name="connsiteX25" fmla="*/ 1047750 w 1364456"/>
                <a:gd name="connsiteY25" fmla="*/ 35719 h 1069181"/>
                <a:gd name="connsiteX26" fmla="*/ 1031081 w 1364456"/>
                <a:gd name="connsiteY26" fmla="*/ 23813 h 1069181"/>
                <a:gd name="connsiteX27" fmla="*/ 1002506 w 1364456"/>
                <a:gd name="connsiteY27" fmla="*/ 14288 h 1069181"/>
                <a:gd name="connsiteX28" fmla="*/ 966787 w 1364456"/>
                <a:gd name="connsiteY28" fmla="*/ 7144 h 1069181"/>
                <a:gd name="connsiteX29" fmla="*/ 919162 w 1364456"/>
                <a:gd name="connsiteY29" fmla="*/ 0 h 1069181"/>
                <a:gd name="connsiteX30" fmla="*/ 885825 w 1364456"/>
                <a:gd name="connsiteY30" fmla="*/ 2381 h 1069181"/>
                <a:gd name="connsiteX31" fmla="*/ 859631 w 1364456"/>
                <a:gd name="connsiteY31" fmla="*/ 9525 h 1069181"/>
                <a:gd name="connsiteX32" fmla="*/ 852487 w 1364456"/>
                <a:gd name="connsiteY32" fmla="*/ 16669 h 1069181"/>
                <a:gd name="connsiteX33" fmla="*/ 847725 w 1364456"/>
                <a:gd name="connsiteY33" fmla="*/ 30956 h 1069181"/>
                <a:gd name="connsiteX34" fmla="*/ 852487 w 1364456"/>
                <a:gd name="connsiteY34" fmla="*/ 47625 h 1069181"/>
                <a:gd name="connsiteX35" fmla="*/ 878681 w 1364456"/>
                <a:gd name="connsiteY35" fmla="*/ 76200 h 1069181"/>
                <a:gd name="connsiteX36" fmla="*/ 923925 w 1364456"/>
                <a:gd name="connsiteY36" fmla="*/ 119063 h 1069181"/>
                <a:gd name="connsiteX37" fmla="*/ 962025 w 1364456"/>
                <a:gd name="connsiteY37" fmla="*/ 164306 h 1069181"/>
                <a:gd name="connsiteX38" fmla="*/ 976312 w 1364456"/>
                <a:gd name="connsiteY38" fmla="*/ 192881 h 1069181"/>
                <a:gd name="connsiteX39" fmla="*/ 976312 w 1364456"/>
                <a:gd name="connsiteY39" fmla="*/ 221456 h 1069181"/>
                <a:gd name="connsiteX40" fmla="*/ 959644 w 1364456"/>
                <a:gd name="connsiteY40" fmla="*/ 254794 h 1069181"/>
                <a:gd name="connsiteX41" fmla="*/ 914400 w 1364456"/>
                <a:gd name="connsiteY41" fmla="*/ 314325 h 1069181"/>
                <a:gd name="connsiteX42" fmla="*/ 847725 w 1364456"/>
                <a:gd name="connsiteY42" fmla="*/ 383381 h 1069181"/>
                <a:gd name="connsiteX43" fmla="*/ 766762 w 1364456"/>
                <a:gd name="connsiteY43" fmla="*/ 457200 h 1069181"/>
                <a:gd name="connsiteX44" fmla="*/ 585787 w 1364456"/>
                <a:gd name="connsiteY44" fmla="*/ 588169 h 1069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64456" h="1069181">
                  <a:moveTo>
                    <a:pt x="585787" y="588169"/>
                  </a:moveTo>
                  <a:lnTo>
                    <a:pt x="428625" y="695325"/>
                  </a:lnTo>
                  <a:lnTo>
                    <a:pt x="180975" y="862013"/>
                  </a:lnTo>
                  <a:lnTo>
                    <a:pt x="0" y="985838"/>
                  </a:lnTo>
                  <a:lnTo>
                    <a:pt x="45244" y="1069181"/>
                  </a:lnTo>
                  <a:lnTo>
                    <a:pt x="254794" y="952500"/>
                  </a:lnTo>
                  <a:lnTo>
                    <a:pt x="511969" y="819150"/>
                  </a:lnTo>
                  <a:lnTo>
                    <a:pt x="785812" y="676275"/>
                  </a:lnTo>
                  <a:lnTo>
                    <a:pt x="964406" y="578644"/>
                  </a:lnTo>
                  <a:lnTo>
                    <a:pt x="1090612" y="509588"/>
                  </a:lnTo>
                  <a:lnTo>
                    <a:pt x="1176337" y="459581"/>
                  </a:lnTo>
                  <a:lnTo>
                    <a:pt x="1212056" y="445294"/>
                  </a:lnTo>
                  <a:lnTo>
                    <a:pt x="1250156" y="435769"/>
                  </a:lnTo>
                  <a:lnTo>
                    <a:pt x="1302544" y="419100"/>
                  </a:lnTo>
                  <a:lnTo>
                    <a:pt x="1331119" y="404813"/>
                  </a:lnTo>
                  <a:lnTo>
                    <a:pt x="1347787" y="392906"/>
                  </a:lnTo>
                  <a:lnTo>
                    <a:pt x="1359694" y="376238"/>
                  </a:lnTo>
                  <a:lnTo>
                    <a:pt x="1364456" y="361950"/>
                  </a:lnTo>
                  <a:lnTo>
                    <a:pt x="1362075" y="347663"/>
                  </a:lnTo>
                  <a:lnTo>
                    <a:pt x="1357312" y="333375"/>
                  </a:lnTo>
                  <a:lnTo>
                    <a:pt x="1323975" y="295275"/>
                  </a:lnTo>
                  <a:lnTo>
                    <a:pt x="1276350" y="245269"/>
                  </a:lnTo>
                  <a:lnTo>
                    <a:pt x="1207294" y="173831"/>
                  </a:lnTo>
                  <a:lnTo>
                    <a:pt x="1147762" y="119063"/>
                  </a:lnTo>
                  <a:lnTo>
                    <a:pt x="1088231" y="69056"/>
                  </a:lnTo>
                  <a:lnTo>
                    <a:pt x="1047750" y="35719"/>
                  </a:lnTo>
                  <a:lnTo>
                    <a:pt x="1031081" y="23813"/>
                  </a:lnTo>
                  <a:lnTo>
                    <a:pt x="1002506" y="14288"/>
                  </a:lnTo>
                  <a:lnTo>
                    <a:pt x="966787" y="7144"/>
                  </a:lnTo>
                  <a:lnTo>
                    <a:pt x="919162" y="0"/>
                  </a:lnTo>
                  <a:lnTo>
                    <a:pt x="885825" y="2381"/>
                  </a:lnTo>
                  <a:lnTo>
                    <a:pt x="859631" y="9525"/>
                  </a:lnTo>
                  <a:lnTo>
                    <a:pt x="852487" y="16669"/>
                  </a:lnTo>
                  <a:lnTo>
                    <a:pt x="847725" y="30956"/>
                  </a:lnTo>
                  <a:lnTo>
                    <a:pt x="852487" y="47625"/>
                  </a:lnTo>
                  <a:lnTo>
                    <a:pt x="878681" y="76200"/>
                  </a:lnTo>
                  <a:lnTo>
                    <a:pt x="923925" y="119063"/>
                  </a:lnTo>
                  <a:lnTo>
                    <a:pt x="962025" y="164306"/>
                  </a:lnTo>
                  <a:lnTo>
                    <a:pt x="976312" y="192881"/>
                  </a:lnTo>
                  <a:lnTo>
                    <a:pt x="976312" y="221456"/>
                  </a:lnTo>
                  <a:lnTo>
                    <a:pt x="959644" y="254794"/>
                  </a:lnTo>
                  <a:lnTo>
                    <a:pt x="914400" y="314325"/>
                  </a:lnTo>
                  <a:lnTo>
                    <a:pt x="847725" y="383381"/>
                  </a:lnTo>
                  <a:lnTo>
                    <a:pt x="766762" y="457200"/>
                  </a:lnTo>
                  <a:lnTo>
                    <a:pt x="585787" y="588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4" name="フリーフォーム 153">
              <a:extLst>
                <a:ext uri="{FF2B5EF4-FFF2-40B4-BE49-F238E27FC236}">
                  <a16:creationId xmlns:a16="http://schemas.microsoft.com/office/drawing/2014/main" id="{03C41921-55D6-4ED6-9775-C0183CE37E1F}"/>
                </a:ext>
              </a:extLst>
            </p:cNvPr>
            <p:cNvSpPr/>
            <p:nvPr/>
          </p:nvSpPr>
          <p:spPr>
            <a:xfrm>
              <a:off x="2808288" y="2409825"/>
              <a:ext cx="398462" cy="1920875"/>
            </a:xfrm>
            <a:custGeom>
              <a:avLst/>
              <a:gdLst>
                <a:gd name="connsiteX0" fmla="*/ 280491 w 398297"/>
                <a:gd name="connsiteY0" fmla="*/ 1093914 h 1921362"/>
                <a:gd name="connsiteX1" fmla="*/ 291710 w 398297"/>
                <a:gd name="connsiteY1" fmla="*/ 964888 h 1921362"/>
                <a:gd name="connsiteX2" fmla="*/ 308540 w 398297"/>
                <a:gd name="connsiteY2" fmla="*/ 782569 h 1921362"/>
                <a:gd name="connsiteX3" fmla="*/ 330979 w 398297"/>
                <a:gd name="connsiteY3" fmla="*/ 619885 h 1921362"/>
                <a:gd name="connsiteX4" fmla="*/ 350613 w 398297"/>
                <a:gd name="connsiteY4" fmla="*/ 493664 h 1921362"/>
                <a:gd name="connsiteX5" fmla="*/ 356223 w 398297"/>
                <a:gd name="connsiteY5" fmla="*/ 474029 h 1921362"/>
                <a:gd name="connsiteX6" fmla="*/ 373053 w 398297"/>
                <a:gd name="connsiteY6" fmla="*/ 429151 h 1921362"/>
                <a:gd name="connsiteX7" fmla="*/ 387077 w 398297"/>
                <a:gd name="connsiteY7" fmla="*/ 384272 h 1921362"/>
                <a:gd name="connsiteX8" fmla="*/ 398297 w 398297"/>
                <a:gd name="connsiteY8" fmla="*/ 345004 h 1921362"/>
                <a:gd name="connsiteX9" fmla="*/ 398297 w 398297"/>
                <a:gd name="connsiteY9" fmla="*/ 330979 h 1921362"/>
                <a:gd name="connsiteX10" fmla="*/ 395492 w 398297"/>
                <a:gd name="connsiteY10" fmla="*/ 314150 h 1921362"/>
                <a:gd name="connsiteX11" fmla="*/ 389882 w 398297"/>
                <a:gd name="connsiteY11" fmla="*/ 291710 h 1921362"/>
                <a:gd name="connsiteX12" fmla="*/ 373053 w 398297"/>
                <a:gd name="connsiteY12" fmla="*/ 263661 h 1921362"/>
                <a:gd name="connsiteX13" fmla="*/ 350613 w 398297"/>
                <a:gd name="connsiteY13" fmla="*/ 238417 h 1921362"/>
                <a:gd name="connsiteX14" fmla="*/ 333784 w 398297"/>
                <a:gd name="connsiteY14" fmla="*/ 218783 h 1921362"/>
                <a:gd name="connsiteX15" fmla="*/ 291710 w 398297"/>
                <a:gd name="connsiteY15" fmla="*/ 179514 h 1921362"/>
                <a:gd name="connsiteX16" fmla="*/ 171099 w 398297"/>
                <a:gd name="connsiteY16" fmla="*/ 89757 h 1921362"/>
                <a:gd name="connsiteX17" fmla="*/ 78537 w 398297"/>
                <a:gd name="connsiteY17" fmla="*/ 25244 h 1921362"/>
                <a:gd name="connsiteX18" fmla="*/ 61708 w 398297"/>
                <a:gd name="connsiteY18" fmla="*/ 14024 h 1921362"/>
                <a:gd name="connsiteX19" fmla="*/ 50488 w 398297"/>
                <a:gd name="connsiteY19" fmla="*/ 5610 h 1921362"/>
                <a:gd name="connsiteX20" fmla="*/ 25244 w 398297"/>
                <a:gd name="connsiteY20" fmla="*/ 0 h 1921362"/>
                <a:gd name="connsiteX21" fmla="*/ 16829 w 398297"/>
                <a:gd name="connsiteY21" fmla="*/ 2805 h 1921362"/>
                <a:gd name="connsiteX22" fmla="*/ 8415 w 398297"/>
                <a:gd name="connsiteY22" fmla="*/ 11220 h 1921362"/>
                <a:gd name="connsiteX23" fmla="*/ 8415 w 398297"/>
                <a:gd name="connsiteY23" fmla="*/ 25244 h 1921362"/>
                <a:gd name="connsiteX24" fmla="*/ 25244 w 398297"/>
                <a:gd name="connsiteY24" fmla="*/ 75732 h 1921362"/>
                <a:gd name="connsiteX25" fmla="*/ 47683 w 398297"/>
                <a:gd name="connsiteY25" fmla="*/ 134636 h 1921362"/>
                <a:gd name="connsiteX26" fmla="*/ 64513 w 398297"/>
                <a:gd name="connsiteY26" fmla="*/ 196344 h 1921362"/>
                <a:gd name="connsiteX27" fmla="*/ 81342 w 398297"/>
                <a:gd name="connsiteY27" fmla="*/ 280491 h 1921362"/>
                <a:gd name="connsiteX28" fmla="*/ 95367 w 398297"/>
                <a:gd name="connsiteY28" fmla="*/ 381467 h 1921362"/>
                <a:gd name="connsiteX29" fmla="*/ 103781 w 398297"/>
                <a:gd name="connsiteY29" fmla="*/ 552567 h 1921362"/>
                <a:gd name="connsiteX30" fmla="*/ 106586 w 398297"/>
                <a:gd name="connsiteY30" fmla="*/ 771350 h 1921362"/>
                <a:gd name="connsiteX31" fmla="*/ 106586 w 398297"/>
                <a:gd name="connsiteY31" fmla="*/ 1006962 h 1921362"/>
                <a:gd name="connsiteX32" fmla="*/ 106586 w 398297"/>
                <a:gd name="connsiteY32" fmla="*/ 1096719 h 1921362"/>
                <a:gd name="connsiteX33" fmla="*/ 84147 w 398297"/>
                <a:gd name="connsiteY33" fmla="*/ 1368795 h 1921362"/>
                <a:gd name="connsiteX34" fmla="*/ 64513 w 398297"/>
                <a:gd name="connsiteY34" fmla="*/ 1573553 h 1921362"/>
                <a:gd name="connsiteX35" fmla="*/ 42074 w 398297"/>
                <a:gd name="connsiteY35" fmla="*/ 1786726 h 1921362"/>
                <a:gd name="connsiteX36" fmla="*/ 30854 w 398297"/>
                <a:gd name="connsiteY36" fmla="*/ 1814775 h 1921362"/>
                <a:gd name="connsiteX37" fmla="*/ 19634 w 398297"/>
                <a:gd name="connsiteY37" fmla="*/ 1837215 h 1921362"/>
                <a:gd name="connsiteX38" fmla="*/ 8415 w 398297"/>
                <a:gd name="connsiteY38" fmla="*/ 1859654 h 1921362"/>
                <a:gd name="connsiteX39" fmla="*/ 0 w 398297"/>
                <a:gd name="connsiteY39" fmla="*/ 1893313 h 1921362"/>
                <a:gd name="connsiteX40" fmla="*/ 0 w 398297"/>
                <a:gd name="connsiteY40" fmla="*/ 1921362 h 1921362"/>
                <a:gd name="connsiteX41" fmla="*/ 277686 w 398297"/>
                <a:gd name="connsiteY41" fmla="*/ 1882093 h 1921362"/>
                <a:gd name="connsiteX42" fmla="*/ 263661 w 398297"/>
                <a:gd name="connsiteY42" fmla="*/ 1652091 h 1921362"/>
                <a:gd name="connsiteX43" fmla="*/ 266466 w 398297"/>
                <a:gd name="connsiteY43" fmla="*/ 1500626 h 1921362"/>
                <a:gd name="connsiteX44" fmla="*/ 269271 w 398297"/>
                <a:gd name="connsiteY44" fmla="*/ 1349161 h 1921362"/>
                <a:gd name="connsiteX45" fmla="*/ 280491 w 398297"/>
                <a:gd name="connsiteY45" fmla="*/ 1093914 h 192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98297" h="1921362">
                  <a:moveTo>
                    <a:pt x="280491" y="1093914"/>
                  </a:moveTo>
                  <a:lnTo>
                    <a:pt x="291710" y="964888"/>
                  </a:lnTo>
                  <a:lnTo>
                    <a:pt x="308540" y="782569"/>
                  </a:lnTo>
                  <a:lnTo>
                    <a:pt x="330979" y="619885"/>
                  </a:lnTo>
                  <a:lnTo>
                    <a:pt x="350613" y="493664"/>
                  </a:lnTo>
                  <a:lnTo>
                    <a:pt x="356223" y="474029"/>
                  </a:lnTo>
                  <a:lnTo>
                    <a:pt x="373053" y="429151"/>
                  </a:lnTo>
                  <a:lnTo>
                    <a:pt x="387077" y="384272"/>
                  </a:lnTo>
                  <a:lnTo>
                    <a:pt x="398297" y="345004"/>
                  </a:lnTo>
                  <a:lnTo>
                    <a:pt x="398297" y="330979"/>
                  </a:lnTo>
                  <a:lnTo>
                    <a:pt x="395492" y="314150"/>
                  </a:lnTo>
                  <a:lnTo>
                    <a:pt x="389882" y="291710"/>
                  </a:lnTo>
                  <a:lnTo>
                    <a:pt x="373053" y="263661"/>
                  </a:lnTo>
                  <a:lnTo>
                    <a:pt x="350613" y="238417"/>
                  </a:lnTo>
                  <a:lnTo>
                    <a:pt x="333784" y="218783"/>
                  </a:lnTo>
                  <a:lnTo>
                    <a:pt x="291710" y="179514"/>
                  </a:lnTo>
                  <a:lnTo>
                    <a:pt x="171099" y="89757"/>
                  </a:lnTo>
                  <a:lnTo>
                    <a:pt x="78537" y="25244"/>
                  </a:lnTo>
                  <a:lnTo>
                    <a:pt x="61708" y="14024"/>
                  </a:lnTo>
                  <a:lnTo>
                    <a:pt x="50488" y="5610"/>
                  </a:lnTo>
                  <a:lnTo>
                    <a:pt x="25244" y="0"/>
                  </a:lnTo>
                  <a:lnTo>
                    <a:pt x="16829" y="2805"/>
                  </a:lnTo>
                  <a:lnTo>
                    <a:pt x="8415" y="11220"/>
                  </a:lnTo>
                  <a:lnTo>
                    <a:pt x="8415" y="25244"/>
                  </a:lnTo>
                  <a:lnTo>
                    <a:pt x="25244" y="75732"/>
                  </a:lnTo>
                  <a:lnTo>
                    <a:pt x="47683" y="134636"/>
                  </a:lnTo>
                  <a:lnTo>
                    <a:pt x="64513" y="196344"/>
                  </a:lnTo>
                  <a:lnTo>
                    <a:pt x="81342" y="280491"/>
                  </a:lnTo>
                  <a:lnTo>
                    <a:pt x="95367" y="381467"/>
                  </a:lnTo>
                  <a:lnTo>
                    <a:pt x="103781" y="552567"/>
                  </a:lnTo>
                  <a:lnTo>
                    <a:pt x="106586" y="771350"/>
                  </a:lnTo>
                  <a:lnTo>
                    <a:pt x="106586" y="1006962"/>
                  </a:lnTo>
                  <a:lnTo>
                    <a:pt x="106586" y="1096719"/>
                  </a:lnTo>
                  <a:lnTo>
                    <a:pt x="84147" y="1368795"/>
                  </a:lnTo>
                  <a:lnTo>
                    <a:pt x="64513" y="1573553"/>
                  </a:lnTo>
                  <a:lnTo>
                    <a:pt x="42074" y="1786726"/>
                  </a:lnTo>
                  <a:lnTo>
                    <a:pt x="30854" y="1814775"/>
                  </a:lnTo>
                  <a:lnTo>
                    <a:pt x="19634" y="1837215"/>
                  </a:lnTo>
                  <a:lnTo>
                    <a:pt x="8415" y="1859654"/>
                  </a:lnTo>
                  <a:lnTo>
                    <a:pt x="0" y="1893313"/>
                  </a:lnTo>
                  <a:lnTo>
                    <a:pt x="0" y="1921362"/>
                  </a:lnTo>
                  <a:lnTo>
                    <a:pt x="277686" y="1882093"/>
                  </a:lnTo>
                  <a:lnTo>
                    <a:pt x="263661" y="1652091"/>
                  </a:lnTo>
                  <a:lnTo>
                    <a:pt x="266466" y="1500626"/>
                  </a:lnTo>
                  <a:lnTo>
                    <a:pt x="269271" y="1349161"/>
                  </a:lnTo>
                  <a:lnTo>
                    <a:pt x="280491" y="10939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5" name="フリーフォーム 154">
              <a:extLst>
                <a:ext uri="{FF2B5EF4-FFF2-40B4-BE49-F238E27FC236}">
                  <a16:creationId xmlns:a16="http://schemas.microsoft.com/office/drawing/2014/main" id="{E3A43C5C-8FB3-4BD6-BAF6-E5B04407E585}"/>
                </a:ext>
              </a:extLst>
            </p:cNvPr>
            <p:cNvSpPr/>
            <p:nvPr/>
          </p:nvSpPr>
          <p:spPr>
            <a:xfrm>
              <a:off x="2808288" y="3786188"/>
              <a:ext cx="1582737" cy="850900"/>
            </a:xfrm>
            <a:custGeom>
              <a:avLst/>
              <a:gdLst>
                <a:gd name="connsiteX0" fmla="*/ 1054894 w 1583531"/>
                <a:gd name="connsiteY0" fmla="*/ 188118 h 850106"/>
                <a:gd name="connsiteX1" fmla="*/ 1254919 w 1583531"/>
                <a:gd name="connsiteY1" fmla="*/ 114300 h 850106"/>
                <a:gd name="connsiteX2" fmla="*/ 1454944 w 1583531"/>
                <a:gd name="connsiteY2" fmla="*/ 42862 h 850106"/>
                <a:gd name="connsiteX3" fmla="*/ 1583531 w 1583531"/>
                <a:gd name="connsiteY3" fmla="*/ 0 h 850106"/>
                <a:gd name="connsiteX4" fmla="*/ 1581150 w 1583531"/>
                <a:gd name="connsiteY4" fmla="*/ 88106 h 850106"/>
                <a:gd name="connsiteX5" fmla="*/ 1421606 w 1583531"/>
                <a:gd name="connsiteY5" fmla="*/ 169068 h 850106"/>
                <a:gd name="connsiteX6" fmla="*/ 1257300 w 1583531"/>
                <a:gd name="connsiteY6" fmla="*/ 247650 h 850106"/>
                <a:gd name="connsiteX7" fmla="*/ 1040606 w 1583531"/>
                <a:gd name="connsiteY7" fmla="*/ 352425 h 850106"/>
                <a:gd name="connsiteX8" fmla="*/ 914400 w 1583531"/>
                <a:gd name="connsiteY8" fmla="*/ 419100 h 850106"/>
                <a:gd name="connsiteX9" fmla="*/ 809625 w 1583531"/>
                <a:gd name="connsiteY9" fmla="*/ 473868 h 850106"/>
                <a:gd name="connsiteX10" fmla="*/ 707231 w 1583531"/>
                <a:gd name="connsiteY10" fmla="*/ 528637 h 850106"/>
                <a:gd name="connsiteX11" fmla="*/ 588169 w 1583531"/>
                <a:gd name="connsiteY11" fmla="*/ 592931 h 850106"/>
                <a:gd name="connsiteX12" fmla="*/ 438150 w 1583531"/>
                <a:gd name="connsiteY12" fmla="*/ 678656 h 850106"/>
                <a:gd name="connsiteX13" fmla="*/ 330994 w 1583531"/>
                <a:gd name="connsiteY13" fmla="*/ 738187 h 850106"/>
                <a:gd name="connsiteX14" fmla="*/ 314325 w 1583531"/>
                <a:gd name="connsiteY14" fmla="*/ 750093 h 850106"/>
                <a:gd name="connsiteX15" fmla="*/ 297656 w 1583531"/>
                <a:gd name="connsiteY15" fmla="*/ 773906 h 850106"/>
                <a:gd name="connsiteX16" fmla="*/ 264319 w 1583531"/>
                <a:gd name="connsiteY16" fmla="*/ 809625 h 850106"/>
                <a:gd name="connsiteX17" fmla="*/ 228600 w 1583531"/>
                <a:gd name="connsiteY17" fmla="*/ 838200 h 850106"/>
                <a:gd name="connsiteX18" fmla="*/ 202406 w 1583531"/>
                <a:gd name="connsiteY18" fmla="*/ 850106 h 850106"/>
                <a:gd name="connsiteX19" fmla="*/ 192881 w 1583531"/>
                <a:gd name="connsiteY19" fmla="*/ 850106 h 850106"/>
                <a:gd name="connsiteX20" fmla="*/ 171450 w 1583531"/>
                <a:gd name="connsiteY20" fmla="*/ 838200 h 850106"/>
                <a:gd name="connsiteX21" fmla="*/ 145256 w 1583531"/>
                <a:gd name="connsiteY21" fmla="*/ 812006 h 850106"/>
                <a:gd name="connsiteX22" fmla="*/ 114300 w 1583531"/>
                <a:gd name="connsiteY22" fmla="*/ 769143 h 850106"/>
                <a:gd name="connsiteX23" fmla="*/ 80962 w 1583531"/>
                <a:gd name="connsiteY23" fmla="*/ 719137 h 850106"/>
                <a:gd name="connsiteX24" fmla="*/ 35719 w 1583531"/>
                <a:gd name="connsiteY24" fmla="*/ 638175 h 850106"/>
                <a:gd name="connsiteX25" fmla="*/ 16669 w 1583531"/>
                <a:gd name="connsiteY25" fmla="*/ 602456 h 850106"/>
                <a:gd name="connsiteX26" fmla="*/ 2381 w 1583531"/>
                <a:gd name="connsiteY26" fmla="*/ 564356 h 850106"/>
                <a:gd name="connsiteX27" fmla="*/ 0 w 1583531"/>
                <a:gd name="connsiteY27" fmla="*/ 540543 h 850106"/>
                <a:gd name="connsiteX28" fmla="*/ 4762 w 1583531"/>
                <a:gd name="connsiteY28" fmla="*/ 507206 h 850106"/>
                <a:gd name="connsiteX29" fmla="*/ 19050 w 1583531"/>
                <a:gd name="connsiteY29" fmla="*/ 466725 h 850106"/>
                <a:gd name="connsiteX30" fmla="*/ 259556 w 1583531"/>
                <a:gd name="connsiteY30" fmla="*/ 280987 h 850106"/>
                <a:gd name="connsiteX31" fmla="*/ 273844 w 1583531"/>
                <a:gd name="connsiteY31" fmla="*/ 321468 h 850106"/>
                <a:gd name="connsiteX32" fmla="*/ 285750 w 1583531"/>
                <a:gd name="connsiteY32" fmla="*/ 342900 h 850106"/>
                <a:gd name="connsiteX33" fmla="*/ 302419 w 1583531"/>
                <a:gd name="connsiteY33" fmla="*/ 369093 h 850106"/>
                <a:gd name="connsiteX34" fmla="*/ 321469 w 1583531"/>
                <a:gd name="connsiteY34" fmla="*/ 388143 h 850106"/>
                <a:gd name="connsiteX35" fmla="*/ 338137 w 1583531"/>
                <a:gd name="connsiteY35" fmla="*/ 400050 h 850106"/>
                <a:gd name="connsiteX36" fmla="*/ 376237 w 1583531"/>
                <a:gd name="connsiteY36" fmla="*/ 411956 h 850106"/>
                <a:gd name="connsiteX37" fmla="*/ 428625 w 1583531"/>
                <a:gd name="connsiteY37" fmla="*/ 411956 h 850106"/>
                <a:gd name="connsiteX38" fmla="*/ 485775 w 1583531"/>
                <a:gd name="connsiteY38" fmla="*/ 395287 h 850106"/>
                <a:gd name="connsiteX39" fmla="*/ 702469 w 1583531"/>
                <a:gd name="connsiteY39" fmla="*/ 314325 h 850106"/>
                <a:gd name="connsiteX40" fmla="*/ 971550 w 1583531"/>
                <a:gd name="connsiteY40" fmla="*/ 216693 h 850106"/>
                <a:gd name="connsiteX41" fmla="*/ 1054894 w 1583531"/>
                <a:gd name="connsiteY41" fmla="*/ 188118 h 85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583531" h="850106">
                  <a:moveTo>
                    <a:pt x="1054894" y="188118"/>
                  </a:moveTo>
                  <a:lnTo>
                    <a:pt x="1254919" y="114300"/>
                  </a:lnTo>
                  <a:lnTo>
                    <a:pt x="1454944" y="42862"/>
                  </a:lnTo>
                  <a:lnTo>
                    <a:pt x="1583531" y="0"/>
                  </a:lnTo>
                  <a:cubicBezTo>
                    <a:pt x="1582737" y="29369"/>
                    <a:pt x="1581944" y="58737"/>
                    <a:pt x="1581150" y="88106"/>
                  </a:cubicBezTo>
                  <a:lnTo>
                    <a:pt x="1421606" y="169068"/>
                  </a:lnTo>
                  <a:lnTo>
                    <a:pt x="1257300" y="247650"/>
                  </a:lnTo>
                  <a:lnTo>
                    <a:pt x="1040606" y="352425"/>
                  </a:lnTo>
                  <a:lnTo>
                    <a:pt x="914400" y="419100"/>
                  </a:lnTo>
                  <a:lnTo>
                    <a:pt x="809625" y="473868"/>
                  </a:lnTo>
                  <a:lnTo>
                    <a:pt x="707231" y="528637"/>
                  </a:lnTo>
                  <a:lnTo>
                    <a:pt x="588169" y="592931"/>
                  </a:lnTo>
                  <a:lnTo>
                    <a:pt x="438150" y="678656"/>
                  </a:lnTo>
                  <a:lnTo>
                    <a:pt x="330994" y="738187"/>
                  </a:lnTo>
                  <a:lnTo>
                    <a:pt x="314325" y="750093"/>
                  </a:lnTo>
                  <a:lnTo>
                    <a:pt x="297656" y="773906"/>
                  </a:lnTo>
                  <a:lnTo>
                    <a:pt x="264319" y="809625"/>
                  </a:lnTo>
                  <a:lnTo>
                    <a:pt x="228600" y="838200"/>
                  </a:lnTo>
                  <a:lnTo>
                    <a:pt x="202406" y="850106"/>
                  </a:lnTo>
                  <a:lnTo>
                    <a:pt x="192881" y="850106"/>
                  </a:lnTo>
                  <a:lnTo>
                    <a:pt x="171450" y="838200"/>
                  </a:lnTo>
                  <a:lnTo>
                    <a:pt x="145256" y="812006"/>
                  </a:lnTo>
                  <a:lnTo>
                    <a:pt x="114300" y="769143"/>
                  </a:lnTo>
                  <a:lnTo>
                    <a:pt x="80962" y="719137"/>
                  </a:lnTo>
                  <a:lnTo>
                    <a:pt x="35719" y="638175"/>
                  </a:lnTo>
                  <a:lnTo>
                    <a:pt x="16669" y="602456"/>
                  </a:lnTo>
                  <a:lnTo>
                    <a:pt x="2381" y="564356"/>
                  </a:lnTo>
                  <a:lnTo>
                    <a:pt x="0" y="540543"/>
                  </a:lnTo>
                  <a:lnTo>
                    <a:pt x="4762" y="507206"/>
                  </a:lnTo>
                  <a:lnTo>
                    <a:pt x="19050" y="466725"/>
                  </a:lnTo>
                  <a:lnTo>
                    <a:pt x="259556" y="280987"/>
                  </a:lnTo>
                  <a:lnTo>
                    <a:pt x="273844" y="321468"/>
                  </a:lnTo>
                  <a:lnTo>
                    <a:pt x="285750" y="342900"/>
                  </a:lnTo>
                  <a:lnTo>
                    <a:pt x="302419" y="369093"/>
                  </a:lnTo>
                  <a:lnTo>
                    <a:pt x="321469" y="388143"/>
                  </a:lnTo>
                  <a:lnTo>
                    <a:pt x="338137" y="400050"/>
                  </a:lnTo>
                  <a:lnTo>
                    <a:pt x="376237" y="411956"/>
                  </a:lnTo>
                  <a:lnTo>
                    <a:pt x="428625" y="411956"/>
                  </a:lnTo>
                  <a:lnTo>
                    <a:pt x="485775" y="395287"/>
                  </a:lnTo>
                  <a:lnTo>
                    <a:pt x="702469" y="314325"/>
                  </a:lnTo>
                  <a:lnTo>
                    <a:pt x="971550" y="216693"/>
                  </a:lnTo>
                  <a:lnTo>
                    <a:pt x="1054894" y="1881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6" name="フリーフォーム 155">
              <a:extLst>
                <a:ext uri="{FF2B5EF4-FFF2-40B4-BE49-F238E27FC236}">
                  <a16:creationId xmlns:a16="http://schemas.microsoft.com/office/drawing/2014/main" id="{5BCA83FF-60FE-4AF2-9C1D-8DADBBDAD206}"/>
                </a:ext>
              </a:extLst>
            </p:cNvPr>
            <p:cNvSpPr/>
            <p:nvPr/>
          </p:nvSpPr>
          <p:spPr>
            <a:xfrm>
              <a:off x="3452813" y="2843213"/>
              <a:ext cx="490537" cy="785812"/>
            </a:xfrm>
            <a:custGeom>
              <a:avLst/>
              <a:gdLst>
                <a:gd name="connsiteX0" fmla="*/ 378618 w 490537"/>
                <a:gd name="connsiteY0" fmla="*/ 300037 h 785812"/>
                <a:gd name="connsiteX1" fmla="*/ 340518 w 490537"/>
                <a:gd name="connsiteY1" fmla="*/ 250031 h 785812"/>
                <a:gd name="connsiteX2" fmla="*/ 314325 w 490537"/>
                <a:gd name="connsiteY2" fmla="*/ 219075 h 785812"/>
                <a:gd name="connsiteX3" fmla="*/ 273843 w 490537"/>
                <a:gd name="connsiteY3" fmla="*/ 178593 h 785812"/>
                <a:gd name="connsiteX4" fmla="*/ 216693 w 490537"/>
                <a:gd name="connsiteY4" fmla="*/ 126206 h 785812"/>
                <a:gd name="connsiteX5" fmla="*/ 161925 w 490537"/>
                <a:gd name="connsiteY5" fmla="*/ 80962 h 785812"/>
                <a:gd name="connsiteX6" fmla="*/ 83343 w 490537"/>
                <a:gd name="connsiteY6" fmla="*/ 28575 h 785812"/>
                <a:gd name="connsiteX7" fmla="*/ 40481 w 490537"/>
                <a:gd name="connsiteY7" fmla="*/ 2381 h 785812"/>
                <a:gd name="connsiteX8" fmla="*/ 21431 w 490537"/>
                <a:gd name="connsiteY8" fmla="*/ 0 h 785812"/>
                <a:gd name="connsiteX9" fmla="*/ 4762 w 490537"/>
                <a:gd name="connsiteY9" fmla="*/ 4762 h 785812"/>
                <a:gd name="connsiteX10" fmla="*/ 0 w 490537"/>
                <a:gd name="connsiteY10" fmla="*/ 14287 h 785812"/>
                <a:gd name="connsiteX11" fmla="*/ 2381 w 490537"/>
                <a:gd name="connsiteY11" fmla="*/ 28575 h 785812"/>
                <a:gd name="connsiteX12" fmla="*/ 26193 w 490537"/>
                <a:gd name="connsiteY12" fmla="*/ 69056 h 785812"/>
                <a:gd name="connsiteX13" fmla="*/ 69056 w 490537"/>
                <a:gd name="connsiteY13" fmla="*/ 135731 h 785812"/>
                <a:gd name="connsiteX14" fmla="*/ 102393 w 490537"/>
                <a:gd name="connsiteY14" fmla="*/ 200025 h 785812"/>
                <a:gd name="connsiteX15" fmla="*/ 130968 w 490537"/>
                <a:gd name="connsiteY15" fmla="*/ 259556 h 785812"/>
                <a:gd name="connsiteX16" fmla="*/ 161925 w 490537"/>
                <a:gd name="connsiteY16" fmla="*/ 338137 h 785812"/>
                <a:gd name="connsiteX17" fmla="*/ 185737 w 490537"/>
                <a:gd name="connsiteY17" fmla="*/ 419100 h 785812"/>
                <a:gd name="connsiteX18" fmla="*/ 207168 w 490537"/>
                <a:gd name="connsiteY18" fmla="*/ 511968 h 785812"/>
                <a:gd name="connsiteX19" fmla="*/ 211931 w 490537"/>
                <a:gd name="connsiteY19" fmla="*/ 557212 h 785812"/>
                <a:gd name="connsiteX20" fmla="*/ 228600 w 490537"/>
                <a:gd name="connsiteY20" fmla="*/ 635793 h 785812"/>
                <a:gd name="connsiteX21" fmla="*/ 252412 w 490537"/>
                <a:gd name="connsiteY21" fmla="*/ 700087 h 785812"/>
                <a:gd name="connsiteX22" fmla="*/ 273843 w 490537"/>
                <a:gd name="connsiteY22" fmla="*/ 745331 h 785812"/>
                <a:gd name="connsiteX23" fmla="*/ 300037 w 490537"/>
                <a:gd name="connsiteY23" fmla="*/ 776287 h 785812"/>
                <a:gd name="connsiteX24" fmla="*/ 316706 w 490537"/>
                <a:gd name="connsiteY24" fmla="*/ 783431 h 785812"/>
                <a:gd name="connsiteX25" fmla="*/ 338137 w 490537"/>
                <a:gd name="connsiteY25" fmla="*/ 785812 h 785812"/>
                <a:gd name="connsiteX26" fmla="*/ 373856 w 490537"/>
                <a:gd name="connsiteY26" fmla="*/ 778668 h 785812"/>
                <a:gd name="connsiteX27" fmla="*/ 404812 w 490537"/>
                <a:gd name="connsiteY27" fmla="*/ 764381 h 785812"/>
                <a:gd name="connsiteX28" fmla="*/ 431006 w 490537"/>
                <a:gd name="connsiteY28" fmla="*/ 747712 h 785812"/>
                <a:gd name="connsiteX29" fmla="*/ 450056 w 490537"/>
                <a:gd name="connsiteY29" fmla="*/ 728662 h 785812"/>
                <a:gd name="connsiteX30" fmla="*/ 469106 w 490537"/>
                <a:gd name="connsiteY30" fmla="*/ 697706 h 785812"/>
                <a:gd name="connsiteX31" fmla="*/ 481012 w 490537"/>
                <a:gd name="connsiteY31" fmla="*/ 661987 h 785812"/>
                <a:gd name="connsiteX32" fmla="*/ 488156 w 490537"/>
                <a:gd name="connsiteY32" fmla="*/ 631031 h 785812"/>
                <a:gd name="connsiteX33" fmla="*/ 490537 w 490537"/>
                <a:gd name="connsiteY33" fmla="*/ 588168 h 785812"/>
                <a:gd name="connsiteX34" fmla="*/ 483393 w 490537"/>
                <a:gd name="connsiteY34" fmla="*/ 526256 h 785812"/>
                <a:gd name="connsiteX35" fmla="*/ 469106 w 490537"/>
                <a:gd name="connsiteY35" fmla="*/ 471487 h 785812"/>
                <a:gd name="connsiteX36" fmla="*/ 447675 w 490537"/>
                <a:gd name="connsiteY36" fmla="*/ 411956 h 785812"/>
                <a:gd name="connsiteX37" fmla="*/ 421481 w 490537"/>
                <a:gd name="connsiteY37" fmla="*/ 359568 h 785812"/>
                <a:gd name="connsiteX38" fmla="*/ 378618 w 490537"/>
                <a:gd name="connsiteY38" fmla="*/ 300037 h 785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90537" h="785812">
                  <a:moveTo>
                    <a:pt x="378618" y="300037"/>
                  </a:moveTo>
                  <a:lnTo>
                    <a:pt x="340518" y="250031"/>
                  </a:lnTo>
                  <a:lnTo>
                    <a:pt x="314325" y="219075"/>
                  </a:lnTo>
                  <a:lnTo>
                    <a:pt x="273843" y="178593"/>
                  </a:lnTo>
                  <a:lnTo>
                    <a:pt x="216693" y="126206"/>
                  </a:lnTo>
                  <a:lnTo>
                    <a:pt x="161925" y="80962"/>
                  </a:lnTo>
                  <a:lnTo>
                    <a:pt x="83343" y="28575"/>
                  </a:lnTo>
                  <a:lnTo>
                    <a:pt x="40481" y="2381"/>
                  </a:lnTo>
                  <a:lnTo>
                    <a:pt x="21431" y="0"/>
                  </a:lnTo>
                  <a:lnTo>
                    <a:pt x="4762" y="4762"/>
                  </a:lnTo>
                  <a:lnTo>
                    <a:pt x="0" y="14287"/>
                  </a:lnTo>
                  <a:lnTo>
                    <a:pt x="2381" y="28575"/>
                  </a:lnTo>
                  <a:lnTo>
                    <a:pt x="26193" y="69056"/>
                  </a:lnTo>
                  <a:lnTo>
                    <a:pt x="69056" y="135731"/>
                  </a:lnTo>
                  <a:lnTo>
                    <a:pt x="102393" y="200025"/>
                  </a:lnTo>
                  <a:lnTo>
                    <a:pt x="130968" y="259556"/>
                  </a:lnTo>
                  <a:lnTo>
                    <a:pt x="161925" y="338137"/>
                  </a:lnTo>
                  <a:lnTo>
                    <a:pt x="185737" y="419100"/>
                  </a:lnTo>
                  <a:lnTo>
                    <a:pt x="207168" y="511968"/>
                  </a:lnTo>
                  <a:lnTo>
                    <a:pt x="211931" y="557212"/>
                  </a:lnTo>
                  <a:lnTo>
                    <a:pt x="228600" y="635793"/>
                  </a:lnTo>
                  <a:lnTo>
                    <a:pt x="252412" y="700087"/>
                  </a:lnTo>
                  <a:lnTo>
                    <a:pt x="273843" y="745331"/>
                  </a:lnTo>
                  <a:lnTo>
                    <a:pt x="300037" y="776287"/>
                  </a:lnTo>
                  <a:lnTo>
                    <a:pt x="316706" y="783431"/>
                  </a:lnTo>
                  <a:lnTo>
                    <a:pt x="338137" y="785812"/>
                  </a:lnTo>
                  <a:lnTo>
                    <a:pt x="373856" y="778668"/>
                  </a:lnTo>
                  <a:lnTo>
                    <a:pt x="404812" y="764381"/>
                  </a:lnTo>
                  <a:lnTo>
                    <a:pt x="431006" y="747712"/>
                  </a:lnTo>
                  <a:lnTo>
                    <a:pt x="450056" y="728662"/>
                  </a:lnTo>
                  <a:lnTo>
                    <a:pt x="469106" y="697706"/>
                  </a:lnTo>
                  <a:lnTo>
                    <a:pt x="481012" y="661987"/>
                  </a:lnTo>
                  <a:lnTo>
                    <a:pt x="488156" y="631031"/>
                  </a:lnTo>
                  <a:lnTo>
                    <a:pt x="490537" y="588168"/>
                  </a:lnTo>
                  <a:lnTo>
                    <a:pt x="483393" y="526256"/>
                  </a:lnTo>
                  <a:lnTo>
                    <a:pt x="469106" y="471487"/>
                  </a:lnTo>
                  <a:lnTo>
                    <a:pt x="447675" y="411956"/>
                  </a:lnTo>
                  <a:lnTo>
                    <a:pt x="421481" y="359568"/>
                  </a:lnTo>
                  <a:lnTo>
                    <a:pt x="378618" y="30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8" name="フリーフォーム 157">
              <a:extLst>
                <a:ext uri="{FF2B5EF4-FFF2-40B4-BE49-F238E27FC236}">
                  <a16:creationId xmlns:a16="http://schemas.microsoft.com/office/drawing/2014/main" id="{EA64166D-DB9B-4C21-8567-FD8FAFB9178D}"/>
                </a:ext>
              </a:extLst>
            </p:cNvPr>
            <p:cNvSpPr/>
            <p:nvPr/>
          </p:nvSpPr>
          <p:spPr>
            <a:xfrm rot="16200000">
              <a:off x="2309019" y="3575844"/>
              <a:ext cx="3341688" cy="1181100"/>
            </a:xfrm>
            <a:custGeom>
              <a:avLst/>
              <a:gdLst>
                <a:gd name="connsiteX0" fmla="*/ 1605642 w 3341914"/>
                <a:gd name="connsiteY0" fmla="*/ 1036864 h 1181100"/>
                <a:gd name="connsiteX1" fmla="*/ 1496785 w 3341914"/>
                <a:gd name="connsiteY1" fmla="*/ 1017814 h 1181100"/>
                <a:gd name="connsiteX2" fmla="*/ 1363435 w 3341914"/>
                <a:gd name="connsiteY2" fmla="*/ 987879 h 1181100"/>
                <a:gd name="connsiteX3" fmla="*/ 1265464 w 3341914"/>
                <a:gd name="connsiteY3" fmla="*/ 963386 h 1181100"/>
                <a:gd name="connsiteX4" fmla="*/ 1189264 w 3341914"/>
                <a:gd name="connsiteY4" fmla="*/ 938893 h 1181100"/>
                <a:gd name="connsiteX5" fmla="*/ 1083128 w 3341914"/>
                <a:gd name="connsiteY5" fmla="*/ 903514 h 1181100"/>
                <a:gd name="connsiteX6" fmla="*/ 998764 w 3341914"/>
                <a:gd name="connsiteY6" fmla="*/ 868136 h 1181100"/>
                <a:gd name="connsiteX7" fmla="*/ 922564 w 3341914"/>
                <a:gd name="connsiteY7" fmla="*/ 835479 h 1181100"/>
                <a:gd name="connsiteX8" fmla="*/ 832757 w 3341914"/>
                <a:gd name="connsiteY8" fmla="*/ 791936 h 1181100"/>
                <a:gd name="connsiteX9" fmla="*/ 767442 w 3341914"/>
                <a:gd name="connsiteY9" fmla="*/ 756557 h 1181100"/>
                <a:gd name="connsiteX10" fmla="*/ 693964 w 3341914"/>
                <a:gd name="connsiteY10" fmla="*/ 710293 h 1181100"/>
                <a:gd name="connsiteX11" fmla="*/ 601435 w 3341914"/>
                <a:gd name="connsiteY11" fmla="*/ 650421 h 1181100"/>
                <a:gd name="connsiteX12" fmla="*/ 489857 w 3341914"/>
                <a:gd name="connsiteY12" fmla="*/ 571500 h 1181100"/>
                <a:gd name="connsiteX13" fmla="*/ 389164 w 3341914"/>
                <a:gd name="connsiteY13" fmla="*/ 487136 h 1181100"/>
                <a:gd name="connsiteX14" fmla="*/ 318407 w 3341914"/>
                <a:gd name="connsiteY14" fmla="*/ 421821 h 1181100"/>
                <a:gd name="connsiteX15" fmla="*/ 244928 w 3341914"/>
                <a:gd name="connsiteY15" fmla="*/ 345621 h 1181100"/>
                <a:gd name="connsiteX16" fmla="*/ 157842 w 3341914"/>
                <a:gd name="connsiteY16" fmla="*/ 247650 h 1181100"/>
                <a:gd name="connsiteX17" fmla="*/ 84364 w 3341914"/>
                <a:gd name="connsiteY17" fmla="*/ 155121 h 1181100"/>
                <a:gd name="connsiteX18" fmla="*/ 24492 w 3341914"/>
                <a:gd name="connsiteY18" fmla="*/ 76200 h 1181100"/>
                <a:gd name="connsiteX19" fmla="*/ 2721 w 3341914"/>
                <a:gd name="connsiteY19" fmla="*/ 32657 h 1181100"/>
                <a:gd name="connsiteX20" fmla="*/ 0 w 3341914"/>
                <a:gd name="connsiteY20" fmla="*/ 8164 h 1181100"/>
                <a:gd name="connsiteX21" fmla="*/ 8164 w 3341914"/>
                <a:gd name="connsiteY21" fmla="*/ 0 h 1181100"/>
                <a:gd name="connsiteX22" fmla="*/ 24492 w 3341914"/>
                <a:gd name="connsiteY22" fmla="*/ 0 h 1181100"/>
                <a:gd name="connsiteX23" fmla="*/ 40821 w 3341914"/>
                <a:gd name="connsiteY23" fmla="*/ 5443 h 1181100"/>
                <a:gd name="connsiteX24" fmla="*/ 62592 w 3341914"/>
                <a:gd name="connsiteY24" fmla="*/ 16329 h 1181100"/>
                <a:gd name="connsiteX25" fmla="*/ 97971 w 3341914"/>
                <a:gd name="connsiteY25" fmla="*/ 57150 h 1181100"/>
                <a:gd name="connsiteX26" fmla="*/ 179614 w 3341914"/>
                <a:gd name="connsiteY26" fmla="*/ 146957 h 1181100"/>
                <a:gd name="connsiteX27" fmla="*/ 255814 w 3341914"/>
                <a:gd name="connsiteY27" fmla="*/ 225879 h 1181100"/>
                <a:gd name="connsiteX28" fmla="*/ 332014 w 3341914"/>
                <a:gd name="connsiteY28" fmla="*/ 296636 h 1181100"/>
                <a:gd name="connsiteX29" fmla="*/ 408214 w 3341914"/>
                <a:gd name="connsiteY29" fmla="*/ 361950 h 1181100"/>
                <a:gd name="connsiteX30" fmla="*/ 522514 w 3341914"/>
                <a:gd name="connsiteY30" fmla="*/ 449036 h 1181100"/>
                <a:gd name="connsiteX31" fmla="*/ 642257 w 3341914"/>
                <a:gd name="connsiteY31" fmla="*/ 527957 h 1181100"/>
                <a:gd name="connsiteX32" fmla="*/ 742950 w 3341914"/>
                <a:gd name="connsiteY32" fmla="*/ 579664 h 1181100"/>
                <a:gd name="connsiteX33" fmla="*/ 846364 w 3341914"/>
                <a:gd name="connsiteY33" fmla="*/ 628650 h 1181100"/>
                <a:gd name="connsiteX34" fmla="*/ 952500 w 3341914"/>
                <a:gd name="connsiteY34" fmla="*/ 669471 h 1181100"/>
                <a:gd name="connsiteX35" fmla="*/ 1069521 w 3341914"/>
                <a:gd name="connsiteY35" fmla="*/ 710293 h 1181100"/>
                <a:gd name="connsiteX36" fmla="*/ 1145721 w 3341914"/>
                <a:gd name="connsiteY36" fmla="*/ 734786 h 1181100"/>
                <a:gd name="connsiteX37" fmla="*/ 1279071 w 3341914"/>
                <a:gd name="connsiteY37" fmla="*/ 770164 h 1181100"/>
                <a:gd name="connsiteX38" fmla="*/ 1393371 w 3341914"/>
                <a:gd name="connsiteY38" fmla="*/ 794657 h 1181100"/>
                <a:gd name="connsiteX39" fmla="*/ 1529442 w 3341914"/>
                <a:gd name="connsiteY39" fmla="*/ 819150 h 1181100"/>
                <a:gd name="connsiteX40" fmla="*/ 1643742 w 3341914"/>
                <a:gd name="connsiteY40" fmla="*/ 835479 h 1181100"/>
                <a:gd name="connsiteX41" fmla="*/ 1752600 w 3341914"/>
                <a:gd name="connsiteY41" fmla="*/ 851807 h 1181100"/>
                <a:gd name="connsiteX42" fmla="*/ 1853292 w 3341914"/>
                <a:gd name="connsiteY42" fmla="*/ 862693 h 1181100"/>
                <a:gd name="connsiteX43" fmla="*/ 1913164 w 3341914"/>
                <a:gd name="connsiteY43" fmla="*/ 865414 h 1181100"/>
                <a:gd name="connsiteX44" fmla="*/ 2100942 w 3341914"/>
                <a:gd name="connsiteY44" fmla="*/ 868136 h 1181100"/>
                <a:gd name="connsiteX45" fmla="*/ 2313214 w 3341914"/>
                <a:gd name="connsiteY45" fmla="*/ 873579 h 1181100"/>
                <a:gd name="connsiteX46" fmla="*/ 2490107 w 3341914"/>
                <a:gd name="connsiteY46" fmla="*/ 876300 h 1181100"/>
                <a:gd name="connsiteX47" fmla="*/ 2680607 w 3341914"/>
                <a:gd name="connsiteY47" fmla="*/ 873579 h 1181100"/>
                <a:gd name="connsiteX48" fmla="*/ 2857500 w 3341914"/>
                <a:gd name="connsiteY48" fmla="*/ 870857 h 1181100"/>
                <a:gd name="connsiteX49" fmla="*/ 2985407 w 3341914"/>
                <a:gd name="connsiteY49" fmla="*/ 868136 h 1181100"/>
                <a:gd name="connsiteX50" fmla="*/ 3056164 w 3341914"/>
                <a:gd name="connsiteY50" fmla="*/ 865414 h 1181100"/>
                <a:gd name="connsiteX51" fmla="*/ 3099707 w 3341914"/>
                <a:gd name="connsiteY51" fmla="*/ 857250 h 1181100"/>
                <a:gd name="connsiteX52" fmla="*/ 3129642 w 3341914"/>
                <a:gd name="connsiteY52" fmla="*/ 843643 h 1181100"/>
                <a:gd name="connsiteX53" fmla="*/ 3181350 w 3341914"/>
                <a:gd name="connsiteY53" fmla="*/ 805543 h 1181100"/>
                <a:gd name="connsiteX54" fmla="*/ 3230335 w 3341914"/>
                <a:gd name="connsiteY54" fmla="*/ 762000 h 1181100"/>
                <a:gd name="connsiteX55" fmla="*/ 3282042 w 3341914"/>
                <a:gd name="connsiteY55" fmla="*/ 704850 h 1181100"/>
                <a:gd name="connsiteX56" fmla="*/ 3295650 w 3341914"/>
                <a:gd name="connsiteY56" fmla="*/ 693964 h 1181100"/>
                <a:gd name="connsiteX57" fmla="*/ 3311978 w 3341914"/>
                <a:gd name="connsiteY57" fmla="*/ 685800 h 1181100"/>
                <a:gd name="connsiteX58" fmla="*/ 3325585 w 3341914"/>
                <a:gd name="connsiteY58" fmla="*/ 691243 h 1181100"/>
                <a:gd name="connsiteX59" fmla="*/ 3331028 w 3341914"/>
                <a:gd name="connsiteY59" fmla="*/ 699407 h 1181100"/>
                <a:gd name="connsiteX60" fmla="*/ 3336471 w 3341914"/>
                <a:gd name="connsiteY60" fmla="*/ 707571 h 1181100"/>
                <a:gd name="connsiteX61" fmla="*/ 3341914 w 3341914"/>
                <a:gd name="connsiteY61" fmla="*/ 737507 h 1181100"/>
                <a:gd name="connsiteX62" fmla="*/ 3341914 w 3341914"/>
                <a:gd name="connsiteY62" fmla="*/ 794657 h 1181100"/>
                <a:gd name="connsiteX63" fmla="*/ 3336471 w 3341914"/>
                <a:gd name="connsiteY63" fmla="*/ 838200 h 1181100"/>
                <a:gd name="connsiteX64" fmla="*/ 3322864 w 3341914"/>
                <a:gd name="connsiteY64" fmla="*/ 881743 h 1181100"/>
                <a:gd name="connsiteX65" fmla="*/ 3295650 w 3341914"/>
                <a:gd name="connsiteY65" fmla="*/ 941614 h 1181100"/>
                <a:gd name="connsiteX66" fmla="*/ 3243942 w 3341914"/>
                <a:gd name="connsiteY66" fmla="*/ 1028700 h 1181100"/>
                <a:gd name="connsiteX67" fmla="*/ 3211285 w 3341914"/>
                <a:gd name="connsiteY67" fmla="*/ 1080407 h 1181100"/>
                <a:gd name="connsiteX68" fmla="*/ 3165021 w 3341914"/>
                <a:gd name="connsiteY68" fmla="*/ 1140279 h 1181100"/>
                <a:gd name="connsiteX69" fmla="*/ 3129642 w 3341914"/>
                <a:gd name="connsiteY69" fmla="*/ 1178379 h 1181100"/>
                <a:gd name="connsiteX70" fmla="*/ 3113314 w 3341914"/>
                <a:gd name="connsiteY70" fmla="*/ 1181100 h 1181100"/>
                <a:gd name="connsiteX71" fmla="*/ 3072492 w 3341914"/>
                <a:gd name="connsiteY71" fmla="*/ 1172936 h 1181100"/>
                <a:gd name="connsiteX72" fmla="*/ 2950028 w 3341914"/>
                <a:gd name="connsiteY72" fmla="*/ 1134836 h 1181100"/>
                <a:gd name="connsiteX73" fmla="*/ 2884714 w 3341914"/>
                <a:gd name="connsiteY73" fmla="*/ 1134836 h 1181100"/>
                <a:gd name="connsiteX74" fmla="*/ 2620735 w 3341914"/>
                <a:gd name="connsiteY74" fmla="*/ 1129393 h 1181100"/>
                <a:gd name="connsiteX75" fmla="*/ 2351314 w 3341914"/>
                <a:gd name="connsiteY75" fmla="*/ 1118507 h 1181100"/>
                <a:gd name="connsiteX76" fmla="*/ 2060121 w 3341914"/>
                <a:gd name="connsiteY76" fmla="*/ 1096736 h 1181100"/>
                <a:gd name="connsiteX77" fmla="*/ 1839685 w 3341914"/>
                <a:gd name="connsiteY77" fmla="*/ 1074964 h 1181100"/>
                <a:gd name="connsiteX78" fmla="*/ 1605642 w 3341914"/>
                <a:gd name="connsiteY78" fmla="*/ 1036864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341914" h="1181100">
                  <a:moveTo>
                    <a:pt x="1605642" y="1036864"/>
                  </a:moveTo>
                  <a:lnTo>
                    <a:pt x="1496785" y="1017814"/>
                  </a:lnTo>
                  <a:lnTo>
                    <a:pt x="1363435" y="987879"/>
                  </a:lnTo>
                  <a:lnTo>
                    <a:pt x="1265464" y="963386"/>
                  </a:lnTo>
                  <a:lnTo>
                    <a:pt x="1189264" y="938893"/>
                  </a:lnTo>
                  <a:lnTo>
                    <a:pt x="1083128" y="903514"/>
                  </a:lnTo>
                  <a:lnTo>
                    <a:pt x="998764" y="868136"/>
                  </a:lnTo>
                  <a:lnTo>
                    <a:pt x="922564" y="835479"/>
                  </a:lnTo>
                  <a:lnTo>
                    <a:pt x="832757" y="791936"/>
                  </a:lnTo>
                  <a:lnTo>
                    <a:pt x="767442" y="756557"/>
                  </a:lnTo>
                  <a:lnTo>
                    <a:pt x="693964" y="710293"/>
                  </a:lnTo>
                  <a:lnTo>
                    <a:pt x="601435" y="650421"/>
                  </a:lnTo>
                  <a:lnTo>
                    <a:pt x="489857" y="571500"/>
                  </a:lnTo>
                  <a:lnTo>
                    <a:pt x="389164" y="487136"/>
                  </a:lnTo>
                  <a:lnTo>
                    <a:pt x="318407" y="421821"/>
                  </a:lnTo>
                  <a:lnTo>
                    <a:pt x="244928" y="345621"/>
                  </a:lnTo>
                  <a:lnTo>
                    <a:pt x="157842" y="247650"/>
                  </a:lnTo>
                  <a:lnTo>
                    <a:pt x="84364" y="155121"/>
                  </a:lnTo>
                  <a:lnTo>
                    <a:pt x="24492" y="76200"/>
                  </a:lnTo>
                  <a:lnTo>
                    <a:pt x="2721" y="32657"/>
                  </a:lnTo>
                  <a:lnTo>
                    <a:pt x="0" y="8164"/>
                  </a:lnTo>
                  <a:lnTo>
                    <a:pt x="8164" y="0"/>
                  </a:lnTo>
                  <a:lnTo>
                    <a:pt x="24492" y="0"/>
                  </a:lnTo>
                  <a:lnTo>
                    <a:pt x="40821" y="5443"/>
                  </a:lnTo>
                  <a:lnTo>
                    <a:pt x="62592" y="16329"/>
                  </a:lnTo>
                  <a:lnTo>
                    <a:pt x="97971" y="57150"/>
                  </a:lnTo>
                  <a:lnTo>
                    <a:pt x="179614" y="146957"/>
                  </a:lnTo>
                  <a:lnTo>
                    <a:pt x="255814" y="225879"/>
                  </a:lnTo>
                  <a:lnTo>
                    <a:pt x="332014" y="296636"/>
                  </a:lnTo>
                  <a:lnTo>
                    <a:pt x="408214" y="361950"/>
                  </a:lnTo>
                  <a:lnTo>
                    <a:pt x="522514" y="449036"/>
                  </a:lnTo>
                  <a:lnTo>
                    <a:pt x="642257" y="527957"/>
                  </a:lnTo>
                  <a:lnTo>
                    <a:pt x="742950" y="579664"/>
                  </a:lnTo>
                  <a:lnTo>
                    <a:pt x="846364" y="628650"/>
                  </a:lnTo>
                  <a:lnTo>
                    <a:pt x="952500" y="669471"/>
                  </a:lnTo>
                  <a:lnTo>
                    <a:pt x="1069521" y="710293"/>
                  </a:lnTo>
                  <a:lnTo>
                    <a:pt x="1145721" y="734786"/>
                  </a:lnTo>
                  <a:lnTo>
                    <a:pt x="1279071" y="770164"/>
                  </a:lnTo>
                  <a:lnTo>
                    <a:pt x="1393371" y="794657"/>
                  </a:lnTo>
                  <a:lnTo>
                    <a:pt x="1529442" y="819150"/>
                  </a:lnTo>
                  <a:lnTo>
                    <a:pt x="1643742" y="835479"/>
                  </a:lnTo>
                  <a:lnTo>
                    <a:pt x="1752600" y="851807"/>
                  </a:lnTo>
                  <a:lnTo>
                    <a:pt x="1853292" y="862693"/>
                  </a:lnTo>
                  <a:lnTo>
                    <a:pt x="1913164" y="865414"/>
                  </a:lnTo>
                  <a:lnTo>
                    <a:pt x="2100942" y="868136"/>
                  </a:lnTo>
                  <a:lnTo>
                    <a:pt x="2313214" y="873579"/>
                  </a:lnTo>
                  <a:lnTo>
                    <a:pt x="2490107" y="876300"/>
                  </a:lnTo>
                  <a:lnTo>
                    <a:pt x="2680607" y="873579"/>
                  </a:lnTo>
                  <a:lnTo>
                    <a:pt x="2857500" y="870857"/>
                  </a:lnTo>
                  <a:lnTo>
                    <a:pt x="2985407" y="868136"/>
                  </a:lnTo>
                  <a:lnTo>
                    <a:pt x="3056164" y="865414"/>
                  </a:lnTo>
                  <a:lnTo>
                    <a:pt x="3099707" y="857250"/>
                  </a:lnTo>
                  <a:lnTo>
                    <a:pt x="3129642" y="843643"/>
                  </a:lnTo>
                  <a:lnTo>
                    <a:pt x="3181350" y="805543"/>
                  </a:lnTo>
                  <a:lnTo>
                    <a:pt x="3230335" y="762000"/>
                  </a:lnTo>
                  <a:lnTo>
                    <a:pt x="3282042" y="704850"/>
                  </a:lnTo>
                  <a:lnTo>
                    <a:pt x="3295650" y="693964"/>
                  </a:lnTo>
                  <a:lnTo>
                    <a:pt x="3311978" y="685800"/>
                  </a:lnTo>
                  <a:lnTo>
                    <a:pt x="3325585" y="691243"/>
                  </a:lnTo>
                  <a:lnTo>
                    <a:pt x="3331028" y="699407"/>
                  </a:lnTo>
                  <a:lnTo>
                    <a:pt x="3336471" y="707571"/>
                  </a:lnTo>
                  <a:lnTo>
                    <a:pt x="3341914" y="737507"/>
                  </a:lnTo>
                  <a:lnTo>
                    <a:pt x="3341914" y="794657"/>
                  </a:lnTo>
                  <a:lnTo>
                    <a:pt x="3336471" y="838200"/>
                  </a:lnTo>
                  <a:lnTo>
                    <a:pt x="3322864" y="881743"/>
                  </a:lnTo>
                  <a:lnTo>
                    <a:pt x="3295650" y="941614"/>
                  </a:lnTo>
                  <a:lnTo>
                    <a:pt x="3243942" y="1028700"/>
                  </a:lnTo>
                  <a:lnTo>
                    <a:pt x="3211285" y="1080407"/>
                  </a:lnTo>
                  <a:lnTo>
                    <a:pt x="3165021" y="1140279"/>
                  </a:lnTo>
                  <a:lnTo>
                    <a:pt x="3129642" y="1178379"/>
                  </a:lnTo>
                  <a:lnTo>
                    <a:pt x="3113314" y="1181100"/>
                  </a:lnTo>
                  <a:lnTo>
                    <a:pt x="3072492" y="1172936"/>
                  </a:lnTo>
                  <a:lnTo>
                    <a:pt x="2950028" y="1134836"/>
                  </a:lnTo>
                  <a:lnTo>
                    <a:pt x="2884714" y="1134836"/>
                  </a:lnTo>
                  <a:lnTo>
                    <a:pt x="2620735" y="1129393"/>
                  </a:lnTo>
                  <a:lnTo>
                    <a:pt x="2351314" y="1118507"/>
                  </a:lnTo>
                  <a:lnTo>
                    <a:pt x="2060121" y="1096736"/>
                  </a:lnTo>
                  <a:lnTo>
                    <a:pt x="1839685" y="1074964"/>
                  </a:lnTo>
                  <a:lnTo>
                    <a:pt x="1605642" y="10368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9" name="フリーフォーム 158">
              <a:extLst>
                <a:ext uri="{FF2B5EF4-FFF2-40B4-BE49-F238E27FC236}">
                  <a16:creationId xmlns:a16="http://schemas.microsoft.com/office/drawing/2014/main" id="{B3B65536-4C35-43EE-B580-A25A49846354}"/>
                </a:ext>
              </a:extLst>
            </p:cNvPr>
            <p:cNvSpPr/>
            <p:nvPr/>
          </p:nvSpPr>
          <p:spPr>
            <a:xfrm rot="16200000">
              <a:off x="4864101" y="2566987"/>
              <a:ext cx="2671762" cy="1751013"/>
            </a:xfrm>
            <a:custGeom>
              <a:avLst/>
              <a:gdLst>
                <a:gd name="connsiteX0" fmla="*/ 1485587 w 2670549"/>
                <a:gd name="connsiteY0" fmla="*/ 1397904 h 1751138"/>
                <a:gd name="connsiteX1" fmla="*/ 1711056 w 2670549"/>
                <a:gd name="connsiteY1" fmla="*/ 1412935 h 1751138"/>
                <a:gd name="connsiteX2" fmla="*/ 1929009 w 2670549"/>
                <a:gd name="connsiteY2" fmla="*/ 1422956 h 1751138"/>
                <a:gd name="connsiteX3" fmla="*/ 2124415 w 2670549"/>
                <a:gd name="connsiteY3" fmla="*/ 1427967 h 1751138"/>
                <a:gd name="connsiteX4" fmla="*/ 2294769 w 2670549"/>
                <a:gd name="connsiteY4" fmla="*/ 1427967 h 1751138"/>
                <a:gd name="connsiteX5" fmla="*/ 2342367 w 2670549"/>
                <a:gd name="connsiteY5" fmla="*/ 1427967 h 1751138"/>
                <a:gd name="connsiteX6" fmla="*/ 2364914 w 2670549"/>
                <a:gd name="connsiteY6" fmla="*/ 1420451 h 1751138"/>
                <a:gd name="connsiteX7" fmla="*/ 2384956 w 2670549"/>
                <a:gd name="connsiteY7" fmla="*/ 1407925 h 1751138"/>
                <a:gd name="connsiteX8" fmla="*/ 2402492 w 2670549"/>
                <a:gd name="connsiteY8" fmla="*/ 1380368 h 1751138"/>
                <a:gd name="connsiteX9" fmla="*/ 2415018 w 2670549"/>
                <a:gd name="connsiteY9" fmla="*/ 1347800 h 1751138"/>
                <a:gd name="connsiteX10" fmla="*/ 2415018 w 2670549"/>
                <a:gd name="connsiteY10" fmla="*/ 1327758 h 1751138"/>
                <a:gd name="connsiteX11" fmla="*/ 2399987 w 2670549"/>
                <a:gd name="connsiteY11" fmla="*/ 1187467 h 1751138"/>
                <a:gd name="connsiteX12" fmla="*/ 2372430 w 2670549"/>
                <a:gd name="connsiteY12" fmla="*/ 972019 h 1751138"/>
                <a:gd name="connsiteX13" fmla="*/ 2329841 w 2670549"/>
                <a:gd name="connsiteY13" fmla="*/ 681415 h 1751138"/>
                <a:gd name="connsiteX14" fmla="*/ 2289758 w 2670549"/>
                <a:gd name="connsiteY14" fmla="*/ 440916 h 1751138"/>
                <a:gd name="connsiteX15" fmla="*/ 2252180 w 2670549"/>
                <a:gd name="connsiteY15" fmla="*/ 240499 h 1751138"/>
                <a:gd name="connsiteX16" fmla="*/ 2232138 w 2670549"/>
                <a:gd name="connsiteY16" fmla="*/ 130270 h 1751138"/>
                <a:gd name="connsiteX17" fmla="*/ 2217107 w 2670549"/>
                <a:gd name="connsiteY17" fmla="*/ 27557 h 1751138"/>
                <a:gd name="connsiteX18" fmla="*/ 2460112 w 2670549"/>
                <a:gd name="connsiteY18" fmla="*/ 0 h 1751138"/>
                <a:gd name="connsiteX19" fmla="*/ 2462617 w 2670549"/>
                <a:gd name="connsiteY19" fmla="*/ 145301 h 1751138"/>
                <a:gd name="connsiteX20" fmla="*/ 2467628 w 2670549"/>
                <a:gd name="connsiteY20" fmla="*/ 280583 h 1751138"/>
                <a:gd name="connsiteX21" fmla="*/ 2472638 w 2670549"/>
                <a:gd name="connsiteY21" fmla="*/ 408348 h 1751138"/>
                <a:gd name="connsiteX22" fmla="*/ 2482659 w 2670549"/>
                <a:gd name="connsiteY22" fmla="*/ 543629 h 1751138"/>
                <a:gd name="connsiteX23" fmla="*/ 2505206 w 2670549"/>
                <a:gd name="connsiteY23" fmla="*/ 749056 h 1751138"/>
                <a:gd name="connsiteX24" fmla="*/ 2532763 w 2670549"/>
                <a:gd name="connsiteY24" fmla="*/ 954483 h 1751138"/>
                <a:gd name="connsiteX25" fmla="*/ 2567836 w 2670549"/>
                <a:gd name="connsiteY25" fmla="*/ 1177446 h 1751138"/>
                <a:gd name="connsiteX26" fmla="*/ 2575352 w 2670549"/>
                <a:gd name="connsiteY26" fmla="*/ 1207509 h 1751138"/>
                <a:gd name="connsiteX27" fmla="*/ 2590383 w 2670549"/>
                <a:gd name="connsiteY27" fmla="*/ 1240076 h 1751138"/>
                <a:gd name="connsiteX28" fmla="*/ 2625456 w 2670549"/>
                <a:gd name="connsiteY28" fmla="*/ 1307717 h 1751138"/>
                <a:gd name="connsiteX29" fmla="*/ 2648003 w 2670549"/>
                <a:gd name="connsiteY29" fmla="*/ 1345295 h 1751138"/>
                <a:gd name="connsiteX30" fmla="*/ 2660529 w 2670549"/>
                <a:gd name="connsiteY30" fmla="*/ 1360326 h 1751138"/>
                <a:gd name="connsiteX31" fmla="*/ 2668044 w 2670549"/>
                <a:gd name="connsiteY31" fmla="*/ 1372852 h 1751138"/>
                <a:gd name="connsiteX32" fmla="*/ 2670549 w 2670549"/>
                <a:gd name="connsiteY32" fmla="*/ 1382873 h 1751138"/>
                <a:gd name="connsiteX33" fmla="*/ 2668044 w 2670549"/>
                <a:gd name="connsiteY33" fmla="*/ 1405420 h 1751138"/>
                <a:gd name="connsiteX34" fmla="*/ 2655518 w 2670549"/>
                <a:gd name="connsiteY34" fmla="*/ 1440493 h 1751138"/>
                <a:gd name="connsiteX35" fmla="*/ 2627961 w 2670549"/>
                <a:gd name="connsiteY35" fmla="*/ 1490597 h 1751138"/>
                <a:gd name="connsiteX36" fmla="*/ 2565331 w 2670549"/>
                <a:gd name="connsiteY36" fmla="*/ 1575774 h 1751138"/>
                <a:gd name="connsiteX37" fmla="*/ 2477649 w 2670549"/>
                <a:gd name="connsiteY37" fmla="*/ 1675982 h 1751138"/>
                <a:gd name="connsiteX38" fmla="*/ 2435060 w 2670549"/>
                <a:gd name="connsiteY38" fmla="*/ 1723581 h 1751138"/>
                <a:gd name="connsiteX39" fmla="*/ 2407503 w 2670549"/>
                <a:gd name="connsiteY39" fmla="*/ 1746128 h 1751138"/>
                <a:gd name="connsiteX40" fmla="*/ 2389966 w 2670549"/>
                <a:gd name="connsiteY40" fmla="*/ 1751138 h 1751138"/>
                <a:gd name="connsiteX41" fmla="*/ 2359904 w 2670549"/>
                <a:gd name="connsiteY41" fmla="*/ 1743623 h 1751138"/>
                <a:gd name="connsiteX42" fmla="*/ 2327336 w 2670549"/>
                <a:gd name="connsiteY42" fmla="*/ 1723581 h 1751138"/>
                <a:gd name="connsiteX43" fmla="*/ 2297274 w 2670549"/>
                <a:gd name="connsiteY43" fmla="*/ 1691013 h 1751138"/>
                <a:gd name="connsiteX44" fmla="*/ 2279737 w 2670549"/>
                <a:gd name="connsiteY44" fmla="*/ 1678487 h 1751138"/>
                <a:gd name="connsiteX45" fmla="*/ 2146961 w 2670549"/>
                <a:gd name="connsiteY45" fmla="*/ 1673477 h 1751138"/>
                <a:gd name="connsiteX46" fmla="*/ 1808759 w 2670549"/>
                <a:gd name="connsiteY46" fmla="*/ 1658446 h 1751138"/>
                <a:gd name="connsiteX47" fmla="*/ 1568259 w 2670549"/>
                <a:gd name="connsiteY47" fmla="*/ 1643414 h 1751138"/>
                <a:gd name="connsiteX48" fmla="*/ 1320244 w 2670549"/>
                <a:gd name="connsiteY48" fmla="*/ 1628383 h 1751138"/>
                <a:gd name="connsiteX49" fmla="*/ 1084754 w 2670549"/>
                <a:gd name="connsiteY49" fmla="*/ 1608341 h 1751138"/>
                <a:gd name="connsiteX50" fmla="*/ 871812 w 2670549"/>
                <a:gd name="connsiteY50" fmla="*/ 1585795 h 1751138"/>
                <a:gd name="connsiteX51" fmla="*/ 668890 w 2670549"/>
                <a:gd name="connsiteY51" fmla="*/ 1563248 h 1751138"/>
                <a:gd name="connsiteX52" fmla="*/ 558661 w 2670549"/>
                <a:gd name="connsiteY52" fmla="*/ 1548217 h 1751138"/>
                <a:gd name="connsiteX53" fmla="*/ 486010 w 2670549"/>
                <a:gd name="connsiteY53" fmla="*/ 1535691 h 1751138"/>
                <a:gd name="connsiteX54" fmla="*/ 410854 w 2670549"/>
                <a:gd name="connsiteY54" fmla="*/ 1515649 h 1751138"/>
                <a:gd name="connsiteX55" fmla="*/ 333193 w 2670549"/>
                <a:gd name="connsiteY55" fmla="*/ 1483081 h 1751138"/>
                <a:gd name="connsiteX56" fmla="*/ 273068 w 2670549"/>
                <a:gd name="connsiteY56" fmla="*/ 1453019 h 1751138"/>
                <a:gd name="connsiteX57" fmla="*/ 205427 w 2670549"/>
                <a:gd name="connsiteY57" fmla="*/ 1412935 h 1751138"/>
                <a:gd name="connsiteX58" fmla="*/ 140292 w 2670549"/>
                <a:gd name="connsiteY58" fmla="*/ 1370347 h 1751138"/>
                <a:gd name="connsiteX59" fmla="*/ 82672 w 2670549"/>
                <a:gd name="connsiteY59" fmla="*/ 1325253 h 1751138"/>
                <a:gd name="connsiteX60" fmla="*/ 35073 w 2670549"/>
                <a:gd name="connsiteY60" fmla="*/ 1275149 h 1751138"/>
                <a:gd name="connsiteX61" fmla="*/ 17537 w 2670549"/>
                <a:gd name="connsiteY61" fmla="*/ 1247592 h 1751138"/>
                <a:gd name="connsiteX62" fmla="*/ 2506 w 2670549"/>
                <a:gd name="connsiteY62" fmla="*/ 1205003 h 1751138"/>
                <a:gd name="connsiteX63" fmla="*/ 0 w 2670549"/>
                <a:gd name="connsiteY63" fmla="*/ 1169931 h 1751138"/>
                <a:gd name="connsiteX64" fmla="*/ 7516 w 2670549"/>
                <a:gd name="connsiteY64" fmla="*/ 1147384 h 1751138"/>
                <a:gd name="connsiteX65" fmla="*/ 20042 w 2670549"/>
                <a:gd name="connsiteY65" fmla="*/ 1134858 h 1751138"/>
                <a:gd name="connsiteX66" fmla="*/ 37578 w 2670549"/>
                <a:gd name="connsiteY66" fmla="*/ 1122332 h 1751138"/>
                <a:gd name="connsiteX67" fmla="*/ 80167 w 2670549"/>
                <a:gd name="connsiteY67" fmla="*/ 1109806 h 1751138"/>
                <a:gd name="connsiteX68" fmla="*/ 473484 w 2670549"/>
                <a:gd name="connsiteY68" fmla="*/ 1230055 h 1751138"/>
                <a:gd name="connsiteX69" fmla="*/ 526094 w 2670549"/>
                <a:gd name="connsiteY69" fmla="*/ 1257613 h 1751138"/>
                <a:gd name="connsiteX70" fmla="*/ 606260 w 2670549"/>
                <a:gd name="connsiteY70" fmla="*/ 1282665 h 1751138"/>
                <a:gd name="connsiteX71" fmla="*/ 744046 w 2670549"/>
                <a:gd name="connsiteY71" fmla="*/ 1312727 h 1751138"/>
                <a:gd name="connsiteX72" fmla="*/ 889348 w 2670549"/>
                <a:gd name="connsiteY72" fmla="*/ 1335274 h 1751138"/>
                <a:gd name="connsiteX73" fmla="*/ 1097280 w 2670549"/>
                <a:gd name="connsiteY73" fmla="*/ 1360326 h 1751138"/>
                <a:gd name="connsiteX74" fmla="*/ 1485587 w 2670549"/>
                <a:gd name="connsiteY74" fmla="*/ 1397904 h 1751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670549" h="1751138">
                  <a:moveTo>
                    <a:pt x="1485587" y="1397904"/>
                  </a:moveTo>
                  <a:lnTo>
                    <a:pt x="1711056" y="1412935"/>
                  </a:lnTo>
                  <a:lnTo>
                    <a:pt x="1929009" y="1422956"/>
                  </a:lnTo>
                  <a:lnTo>
                    <a:pt x="2124415" y="1427967"/>
                  </a:lnTo>
                  <a:lnTo>
                    <a:pt x="2294769" y="1427967"/>
                  </a:lnTo>
                  <a:lnTo>
                    <a:pt x="2342367" y="1427967"/>
                  </a:lnTo>
                  <a:lnTo>
                    <a:pt x="2364914" y="1420451"/>
                  </a:lnTo>
                  <a:lnTo>
                    <a:pt x="2384956" y="1407925"/>
                  </a:lnTo>
                  <a:lnTo>
                    <a:pt x="2402492" y="1380368"/>
                  </a:lnTo>
                  <a:lnTo>
                    <a:pt x="2415018" y="1347800"/>
                  </a:lnTo>
                  <a:lnTo>
                    <a:pt x="2415018" y="1327758"/>
                  </a:lnTo>
                  <a:lnTo>
                    <a:pt x="2399987" y="1187467"/>
                  </a:lnTo>
                  <a:lnTo>
                    <a:pt x="2372430" y="972019"/>
                  </a:lnTo>
                  <a:lnTo>
                    <a:pt x="2329841" y="681415"/>
                  </a:lnTo>
                  <a:lnTo>
                    <a:pt x="2289758" y="440916"/>
                  </a:lnTo>
                  <a:lnTo>
                    <a:pt x="2252180" y="240499"/>
                  </a:lnTo>
                  <a:lnTo>
                    <a:pt x="2232138" y="130270"/>
                  </a:lnTo>
                  <a:lnTo>
                    <a:pt x="2217107" y="27557"/>
                  </a:lnTo>
                  <a:lnTo>
                    <a:pt x="2460112" y="0"/>
                  </a:lnTo>
                  <a:lnTo>
                    <a:pt x="2462617" y="145301"/>
                  </a:lnTo>
                  <a:lnTo>
                    <a:pt x="2467628" y="280583"/>
                  </a:lnTo>
                  <a:lnTo>
                    <a:pt x="2472638" y="408348"/>
                  </a:lnTo>
                  <a:lnTo>
                    <a:pt x="2482659" y="543629"/>
                  </a:lnTo>
                  <a:lnTo>
                    <a:pt x="2505206" y="749056"/>
                  </a:lnTo>
                  <a:lnTo>
                    <a:pt x="2532763" y="954483"/>
                  </a:lnTo>
                  <a:lnTo>
                    <a:pt x="2567836" y="1177446"/>
                  </a:lnTo>
                  <a:lnTo>
                    <a:pt x="2575352" y="1207509"/>
                  </a:lnTo>
                  <a:lnTo>
                    <a:pt x="2590383" y="1240076"/>
                  </a:lnTo>
                  <a:lnTo>
                    <a:pt x="2625456" y="1307717"/>
                  </a:lnTo>
                  <a:lnTo>
                    <a:pt x="2648003" y="1345295"/>
                  </a:lnTo>
                  <a:lnTo>
                    <a:pt x="2660529" y="1360326"/>
                  </a:lnTo>
                  <a:lnTo>
                    <a:pt x="2668044" y="1372852"/>
                  </a:lnTo>
                  <a:lnTo>
                    <a:pt x="2670549" y="1382873"/>
                  </a:lnTo>
                  <a:lnTo>
                    <a:pt x="2668044" y="1405420"/>
                  </a:lnTo>
                  <a:lnTo>
                    <a:pt x="2655518" y="1440493"/>
                  </a:lnTo>
                  <a:lnTo>
                    <a:pt x="2627961" y="1490597"/>
                  </a:lnTo>
                  <a:lnTo>
                    <a:pt x="2565331" y="1575774"/>
                  </a:lnTo>
                  <a:lnTo>
                    <a:pt x="2477649" y="1675982"/>
                  </a:lnTo>
                  <a:lnTo>
                    <a:pt x="2435060" y="1723581"/>
                  </a:lnTo>
                  <a:lnTo>
                    <a:pt x="2407503" y="1746128"/>
                  </a:lnTo>
                  <a:lnTo>
                    <a:pt x="2389966" y="1751138"/>
                  </a:lnTo>
                  <a:lnTo>
                    <a:pt x="2359904" y="1743623"/>
                  </a:lnTo>
                  <a:lnTo>
                    <a:pt x="2327336" y="1723581"/>
                  </a:lnTo>
                  <a:lnTo>
                    <a:pt x="2297274" y="1691013"/>
                  </a:lnTo>
                  <a:lnTo>
                    <a:pt x="2279737" y="1678487"/>
                  </a:lnTo>
                  <a:lnTo>
                    <a:pt x="2146961" y="1673477"/>
                  </a:lnTo>
                  <a:lnTo>
                    <a:pt x="1808759" y="1658446"/>
                  </a:lnTo>
                  <a:lnTo>
                    <a:pt x="1568259" y="1643414"/>
                  </a:lnTo>
                  <a:lnTo>
                    <a:pt x="1320244" y="1628383"/>
                  </a:lnTo>
                  <a:lnTo>
                    <a:pt x="1084754" y="1608341"/>
                  </a:lnTo>
                  <a:lnTo>
                    <a:pt x="871812" y="1585795"/>
                  </a:lnTo>
                  <a:lnTo>
                    <a:pt x="668890" y="1563248"/>
                  </a:lnTo>
                  <a:lnTo>
                    <a:pt x="558661" y="1548217"/>
                  </a:lnTo>
                  <a:lnTo>
                    <a:pt x="486010" y="1535691"/>
                  </a:lnTo>
                  <a:lnTo>
                    <a:pt x="410854" y="1515649"/>
                  </a:lnTo>
                  <a:lnTo>
                    <a:pt x="333193" y="1483081"/>
                  </a:lnTo>
                  <a:lnTo>
                    <a:pt x="273068" y="1453019"/>
                  </a:lnTo>
                  <a:lnTo>
                    <a:pt x="205427" y="1412935"/>
                  </a:lnTo>
                  <a:lnTo>
                    <a:pt x="140292" y="1370347"/>
                  </a:lnTo>
                  <a:lnTo>
                    <a:pt x="82672" y="1325253"/>
                  </a:lnTo>
                  <a:lnTo>
                    <a:pt x="35073" y="1275149"/>
                  </a:lnTo>
                  <a:lnTo>
                    <a:pt x="17537" y="1247592"/>
                  </a:lnTo>
                  <a:lnTo>
                    <a:pt x="2506" y="1205003"/>
                  </a:lnTo>
                  <a:lnTo>
                    <a:pt x="0" y="1169931"/>
                  </a:lnTo>
                  <a:lnTo>
                    <a:pt x="7516" y="1147384"/>
                  </a:lnTo>
                  <a:lnTo>
                    <a:pt x="20042" y="1134858"/>
                  </a:lnTo>
                  <a:lnTo>
                    <a:pt x="37578" y="1122332"/>
                  </a:lnTo>
                  <a:lnTo>
                    <a:pt x="80167" y="1109806"/>
                  </a:lnTo>
                  <a:lnTo>
                    <a:pt x="473484" y="1230055"/>
                  </a:lnTo>
                  <a:lnTo>
                    <a:pt x="526094" y="1257613"/>
                  </a:lnTo>
                  <a:lnTo>
                    <a:pt x="606260" y="1282665"/>
                  </a:lnTo>
                  <a:lnTo>
                    <a:pt x="744046" y="1312727"/>
                  </a:lnTo>
                  <a:lnTo>
                    <a:pt x="889348" y="1335274"/>
                  </a:lnTo>
                  <a:lnTo>
                    <a:pt x="1097280" y="1360326"/>
                  </a:lnTo>
                  <a:lnTo>
                    <a:pt x="1485587" y="13979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1" name="フリーフォーム 160">
              <a:extLst>
                <a:ext uri="{FF2B5EF4-FFF2-40B4-BE49-F238E27FC236}">
                  <a16:creationId xmlns:a16="http://schemas.microsoft.com/office/drawing/2014/main" id="{CF8253C7-EB96-44BC-AB76-21BA00244FDB}"/>
                </a:ext>
              </a:extLst>
            </p:cNvPr>
            <p:cNvSpPr/>
            <p:nvPr/>
          </p:nvSpPr>
          <p:spPr>
            <a:xfrm>
              <a:off x="5965825" y="4186238"/>
              <a:ext cx="639763" cy="581025"/>
            </a:xfrm>
            <a:custGeom>
              <a:avLst/>
              <a:gdLst>
                <a:gd name="connsiteX0" fmla="*/ 292894 w 640557"/>
                <a:gd name="connsiteY0" fmla="*/ 121443 h 581025"/>
                <a:gd name="connsiteX1" fmla="*/ 435769 w 640557"/>
                <a:gd name="connsiteY1" fmla="*/ 152400 h 581025"/>
                <a:gd name="connsiteX2" fmla="*/ 478632 w 640557"/>
                <a:gd name="connsiteY2" fmla="*/ 159543 h 581025"/>
                <a:gd name="connsiteX3" fmla="*/ 500063 w 640557"/>
                <a:gd name="connsiteY3" fmla="*/ 161925 h 581025"/>
                <a:gd name="connsiteX4" fmla="*/ 519113 w 640557"/>
                <a:gd name="connsiteY4" fmla="*/ 159543 h 581025"/>
                <a:gd name="connsiteX5" fmla="*/ 547688 w 640557"/>
                <a:gd name="connsiteY5" fmla="*/ 150018 h 581025"/>
                <a:gd name="connsiteX6" fmla="*/ 569119 w 640557"/>
                <a:gd name="connsiteY6" fmla="*/ 135731 h 581025"/>
                <a:gd name="connsiteX7" fmla="*/ 585788 w 640557"/>
                <a:gd name="connsiteY7" fmla="*/ 121443 h 581025"/>
                <a:gd name="connsiteX8" fmla="*/ 611982 w 640557"/>
                <a:gd name="connsiteY8" fmla="*/ 80962 h 581025"/>
                <a:gd name="connsiteX9" fmla="*/ 640557 w 640557"/>
                <a:gd name="connsiteY9" fmla="*/ 0 h 581025"/>
                <a:gd name="connsiteX10" fmla="*/ 507207 w 640557"/>
                <a:gd name="connsiteY10" fmla="*/ 581025 h 581025"/>
                <a:gd name="connsiteX11" fmla="*/ 483394 w 640557"/>
                <a:gd name="connsiteY11" fmla="*/ 552450 h 581025"/>
                <a:gd name="connsiteX12" fmla="*/ 466725 w 640557"/>
                <a:gd name="connsiteY12" fmla="*/ 500062 h 581025"/>
                <a:gd name="connsiteX13" fmla="*/ 442913 w 640557"/>
                <a:gd name="connsiteY13" fmla="*/ 452437 h 581025"/>
                <a:gd name="connsiteX14" fmla="*/ 421482 w 640557"/>
                <a:gd name="connsiteY14" fmla="*/ 419100 h 581025"/>
                <a:gd name="connsiteX15" fmla="*/ 390525 w 640557"/>
                <a:gd name="connsiteY15" fmla="*/ 383381 h 581025"/>
                <a:gd name="connsiteX16" fmla="*/ 357188 w 640557"/>
                <a:gd name="connsiteY16" fmla="*/ 350043 h 581025"/>
                <a:gd name="connsiteX17" fmla="*/ 300038 w 640557"/>
                <a:gd name="connsiteY17" fmla="*/ 307181 h 581025"/>
                <a:gd name="connsiteX18" fmla="*/ 233363 w 640557"/>
                <a:gd name="connsiteY18" fmla="*/ 257175 h 581025"/>
                <a:gd name="connsiteX19" fmla="*/ 111919 w 640557"/>
                <a:gd name="connsiteY19" fmla="*/ 185737 h 581025"/>
                <a:gd name="connsiteX20" fmla="*/ 47625 w 640557"/>
                <a:gd name="connsiteY20" fmla="*/ 147637 h 581025"/>
                <a:gd name="connsiteX21" fmla="*/ 23813 w 640557"/>
                <a:gd name="connsiteY21" fmla="*/ 130968 h 581025"/>
                <a:gd name="connsiteX22" fmla="*/ 9525 w 640557"/>
                <a:gd name="connsiteY22" fmla="*/ 116681 h 581025"/>
                <a:gd name="connsiteX23" fmla="*/ 0 w 640557"/>
                <a:gd name="connsiteY23" fmla="*/ 100012 h 581025"/>
                <a:gd name="connsiteX24" fmla="*/ 0 w 640557"/>
                <a:gd name="connsiteY24" fmla="*/ 85725 h 581025"/>
                <a:gd name="connsiteX25" fmla="*/ 9525 w 640557"/>
                <a:gd name="connsiteY25" fmla="*/ 73818 h 581025"/>
                <a:gd name="connsiteX26" fmla="*/ 35719 w 640557"/>
                <a:gd name="connsiteY26" fmla="*/ 69056 h 581025"/>
                <a:gd name="connsiteX27" fmla="*/ 95250 w 640557"/>
                <a:gd name="connsiteY27" fmla="*/ 78581 h 581025"/>
                <a:gd name="connsiteX28" fmla="*/ 292894 w 640557"/>
                <a:gd name="connsiteY28" fmla="*/ 121443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40557" h="581025">
                  <a:moveTo>
                    <a:pt x="292894" y="121443"/>
                  </a:moveTo>
                  <a:lnTo>
                    <a:pt x="435769" y="152400"/>
                  </a:lnTo>
                  <a:lnTo>
                    <a:pt x="478632" y="159543"/>
                  </a:lnTo>
                  <a:lnTo>
                    <a:pt x="500063" y="161925"/>
                  </a:lnTo>
                  <a:lnTo>
                    <a:pt x="519113" y="159543"/>
                  </a:lnTo>
                  <a:lnTo>
                    <a:pt x="547688" y="150018"/>
                  </a:lnTo>
                  <a:lnTo>
                    <a:pt x="569119" y="135731"/>
                  </a:lnTo>
                  <a:lnTo>
                    <a:pt x="585788" y="121443"/>
                  </a:lnTo>
                  <a:lnTo>
                    <a:pt x="611982" y="80962"/>
                  </a:lnTo>
                  <a:lnTo>
                    <a:pt x="640557" y="0"/>
                  </a:lnTo>
                  <a:lnTo>
                    <a:pt x="507207" y="581025"/>
                  </a:lnTo>
                  <a:lnTo>
                    <a:pt x="483394" y="552450"/>
                  </a:lnTo>
                  <a:lnTo>
                    <a:pt x="466725" y="500062"/>
                  </a:lnTo>
                  <a:lnTo>
                    <a:pt x="442913" y="452437"/>
                  </a:lnTo>
                  <a:lnTo>
                    <a:pt x="421482" y="419100"/>
                  </a:lnTo>
                  <a:lnTo>
                    <a:pt x="390525" y="383381"/>
                  </a:lnTo>
                  <a:lnTo>
                    <a:pt x="357188" y="350043"/>
                  </a:lnTo>
                  <a:lnTo>
                    <a:pt x="300038" y="307181"/>
                  </a:lnTo>
                  <a:lnTo>
                    <a:pt x="233363" y="257175"/>
                  </a:lnTo>
                  <a:lnTo>
                    <a:pt x="111919" y="185737"/>
                  </a:lnTo>
                  <a:lnTo>
                    <a:pt x="47625" y="147637"/>
                  </a:lnTo>
                  <a:lnTo>
                    <a:pt x="23813" y="130968"/>
                  </a:lnTo>
                  <a:lnTo>
                    <a:pt x="9525" y="116681"/>
                  </a:lnTo>
                  <a:lnTo>
                    <a:pt x="0" y="100012"/>
                  </a:lnTo>
                  <a:lnTo>
                    <a:pt x="0" y="85725"/>
                  </a:lnTo>
                  <a:lnTo>
                    <a:pt x="9525" y="73818"/>
                  </a:lnTo>
                  <a:lnTo>
                    <a:pt x="35719" y="69056"/>
                  </a:lnTo>
                  <a:lnTo>
                    <a:pt x="95250" y="78581"/>
                  </a:lnTo>
                  <a:lnTo>
                    <a:pt x="292894" y="1214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2" name="フリーフォーム 161">
              <a:extLst>
                <a:ext uri="{FF2B5EF4-FFF2-40B4-BE49-F238E27FC236}">
                  <a16:creationId xmlns:a16="http://schemas.microsoft.com/office/drawing/2014/main" id="{B9A686B6-F52E-4A80-A6FA-E1A0535333AC}"/>
                </a:ext>
              </a:extLst>
            </p:cNvPr>
            <p:cNvSpPr/>
            <p:nvPr/>
          </p:nvSpPr>
          <p:spPr>
            <a:xfrm>
              <a:off x="5715000" y="2814638"/>
              <a:ext cx="547688" cy="919162"/>
            </a:xfrm>
            <a:custGeom>
              <a:avLst/>
              <a:gdLst>
                <a:gd name="connsiteX0" fmla="*/ 290513 w 547688"/>
                <a:gd name="connsiteY0" fmla="*/ 223837 h 919162"/>
                <a:gd name="connsiteX1" fmla="*/ 238125 w 547688"/>
                <a:gd name="connsiteY1" fmla="*/ 161925 h 919162"/>
                <a:gd name="connsiteX2" fmla="*/ 200025 w 547688"/>
                <a:gd name="connsiteY2" fmla="*/ 121443 h 919162"/>
                <a:gd name="connsiteX3" fmla="*/ 178594 w 547688"/>
                <a:gd name="connsiteY3" fmla="*/ 100012 h 919162"/>
                <a:gd name="connsiteX4" fmla="*/ 152400 w 547688"/>
                <a:gd name="connsiteY4" fmla="*/ 76200 h 919162"/>
                <a:gd name="connsiteX5" fmla="*/ 114300 w 547688"/>
                <a:gd name="connsiteY5" fmla="*/ 42862 h 919162"/>
                <a:gd name="connsiteX6" fmla="*/ 85725 w 547688"/>
                <a:gd name="connsiteY6" fmla="*/ 23812 h 919162"/>
                <a:gd name="connsiteX7" fmla="*/ 59531 w 547688"/>
                <a:gd name="connsiteY7" fmla="*/ 11906 h 919162"/>
                <a:gd name="connsiteX8" fmla="*/ 23813 w 547688"/>
                <a:gd name="connsiteY8" fmla="*/ 0 h 919162"/>
                <a:gd name="connsiteX9" fmla="*/ 9525 w 547688"/>
                <a:gd name="connsiteY9" fmla="*/ 0 h 919162"/>
                <a:gd name="connsiteX10" fmla="*/ 0 w 547688"/>
                <a:gd name="connsiteY10" fmla="*/ 7143 h 919162"/>
                <a:gd name="connsiteX11" fmla="*/ 0 w 547688"/>
                <a:gd name="connsiteY11" fmla="*/ 23812 h 919162"/>
                <a:gd name="connsiteX12" fmla="*/ 9525 w 547688"/>
                <a:gd name="connsiteY12" fmla="*/ 45243 h 919162"/>
                <a:gd name="connsiteX13" fmla="*/ 26194 w 547688"/>
                <a:gd name="connsiteY13" fmla="*/ 71437 h 919162"/>
                <a:gd name="connsiteX14" fmla="*/ 66675 w 547688"/>
                <a:gd name="connsiteY14" fmla="*/ 126206 h 919162"/>
                <a:gd name="connsiteX15" fmla="*/ 95250 w 547688"/>
                <a:gd name="connsiteY15" fmla="*/ 171450 h 919162"/>
                <a:gd name="connsiteX16" fmla="*/ 128588 w 547688"/>
                <a:gd name="connsiteY16" fmla="*/ 228600 h 919162"/>
                <a:gd name="connsiteX17" fmla="*/ 166688 w 547688"/>
                <a:gd name="connsiteY17" fmla="*/ 302418 h 919162"/>
                <a:gd name="connsiteX18" fmla="*/ 195263 w 547688"/>
                <a:gd name="connsiteY18" fmla="*/ 381000 h 919162"/>
                <a:gd name="connsiteX19" fmla="*/ 226219 w 547688"/>
                <a:gd name="connsiteY19" fmla="*/ 476250 h 919162"/>
                <a:gd name="connsiteX20" fmla="*/ 247650 w 547688"/>
                <a:gd name="connsiteY20" fmla="*/ 576262 h 919162"/>
                <a:gd name="connsiteX21" fmla="*/ 276225 w 547688"/>
                <a:gd name="connsiteY21" fmla="*/ 721518 h 919162"/>
                <a:gd name="connsiteX22" fmla="*/ 283369 w 547688"/>
                <a:gd name="connsiteY22" fmla="*/ 759618 h 919162"/>
                <a:gd name="connsiteX23" fmla="*/ 314325 w 547688"/>
                <a:gd name="connsiteY23" fmla="*/ 833437 h 919162"/>
                <a:gd name="connsiteX24" fmla="*/ 340519 w 547688"/>
                <a:gd name="connsiteY24" fmla="*/ 878681 h 919162"/>
                <a:gd name="connsiteX25" fmla="*/ 361950 w 547688"/>
                <a:gd name="connsiteY25" fmla="*/ 900112 h 919162"/>
                <a:gd name="connsiteX26" fmla="*/ 381000 w 547688"/>
                <a:gd name="connsiteY26" fmla="*/ 914400 h 919162"/>
                <a:gd name="connsiteX27" fmla="*/ 402431 w 547688"/>
                <a:gd name="connsiteY27" fmla="*/ 919162 h 919162"/>
                <a:gd name="connsiteX28" fmla="*/ 423863 w 547688"/>
                <a:gd name="connsiteY28" fmla="*/ 914400 h 919162"/>
                <a:gd name="connsiteX29" fmla="*/ 435769 w 547688"/>
                <a:gd name="connsiteY29" fmla="*/ 909637 h 919162"/>
                <a:gd name="connsiteX30" fmla="*/ 469106 w 547688"/>
                <a:gd name="connsiteY30" fmla="*/ 878681 h 919162"/>
                <a:gd name="connsiteX31" fmla="*/ 492919 w 547688"/>
                <a:gd name="connsiteY31" fmla="*/ 842962 h 919162"/>
                <a:gd name="connsiteX32" fmla="*/ 516731 w 547688"/>
                <a:gd name="connsiteY32" fmla="*/ 792956 h 919162"/>
                <a:gd name="connsiteX33" fmla="*/ 535781 w 547688"/>
                <a:gd name="connsiteY33" fmla="*/ 738187 h 919162"/>
                <a:gd name="connsiteX34" fmla="*/ 545306 w 547688"/>
                <a:gd name="connsiteY34" fmla="*/ 683418 h 919162"/>
                <a:gd name="connsiteX35" fmla="*/ 547688 w 547688"/>
                <a:gd name="connsiteY35" fmla="*/ 650081 h 919162"/>
                <a:gd name="connsiteX36" fmla="*/ 547688 w 547688"/>
                <a:gd name="connsiteY36" fmla="*/ 604837 h 919162"/>
                <a:gd name="connsiteX37" fmla="*/ 535781 w 547688"/>
                <a:gd name="connsiteY37" fmla="*/ 564356 h 919162"/>
                <a:gd name="connsiteX38" fmla="*/ 509588 w 547688"/>
                <a:gd name="connsiteY38" fmla="*/ 511968 h 919162"/>
                <a:gd name="connsiteX39" fmla="*/ 469106 w 547688"/>
                <a:gd name="connsiteY39" fmla="*/ 445293 h 919162"/>
                <a:gd name="connsiteX40" fmla="*/ 428625 w 547688"/>
                <a:gd name="connsiteY40" fmla="*/ 388143 h 919162"/>
                <a:gd name="connsiteX41" fmla="*/ 390525 w 547688"/>
                <a:gd name="connsiteY41" fmla="*/ 340518 h 919162"/>
                <a:gd name="connsiteX42" fmla="*/ 333375 w 547688"/>
                <a:gd name="connsiteY42" fmla="*/ 269081 h 919162"/>
                <a:gd name="connsiteX43" fmla="*/ 290513 w 547688"/>
                <a:gd name="connsiteY43" fmla="*/ 223837 h 91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47688" h="919162">
                  <a:moveTo>
                    <a:pt x="290513" y="223837"/>
                  </a:moveTo>
                  <a:lnTo>
                    <a:pt x="238125" y="161925"/>
                  </a:lnTo>
                  <a:lnTo>
                    <a:pt x="200025" y="121443"/>
                  </a:lnTo>
                  <a:lnTo>
                    <a:pt x="178594" y="100012"/>
                  </a:lnTo>
                  <a:lnTo>
                    <a:pt x="152400" y="76200"/>
                  </a:lnTo>
                  <a:lnTo>
                    <a:pt x="114300" y="42862"/>
                  </a:lnTo>
                  <a:lnTo>
                    <a:pt x="85725" y="23812"/>
                  </a:lnTo>
                  <a:lnTo>
                    <a:pt x="59531" y="11906"/>
                  </a:lnTo>
                  <a:lnTo>
                    <a:pt x="23813" y="0"/>
                  </a:lnTo>
                  <a:lnTo>
                    <a:pt x="9525" y="0"/>
                  </a:lnTo>
                  <a:lnTo>
                    <a:pt x="0" y="7143"/>
                  </a:lnTo>
                  <a:lnTo>
                    <a:pt x="0" y="23812"/>
                  </a:lnTo>
                  <a:lnTo>
                    <a:pt x="9525" y="45243"/>
                  </a:lnTo>
                  <a:lnTo>
                    <a:pt x="26194" y="71437"/>
                  </a:lnTo>
                  <a:lnTo>
                    <a:pt x="66675" y="126206"/>
                  </a:lnTo>
                  <a:lnTo>
                    <a:pt x="95250" y="171450"/>
                  </a:lnTo>
                  <a:lnTo>
                    <a:pt x="128588" y="228600"/>
                  </a:lnTo>
                  <a:lnTo>
                    <a:pt x="166688" y="302418"/>
                  </a:lnTo>
                  <a:lnTo>
                    <a:pt x="195263" y="381000"/>
                  </a:lnTo>
                  <a:lnTo>
                    <a:pt x="226219" y="476250"/>
                  </a:lnTo>
                  <a:lnTo>
                    <a:pt x="247650" y="576262"/>
                  </a:lnTo>
                  <a:lnTo>
                    <a:pt x="276225" y="721518"/>
                  </a:lnTo>
                  <a:lnTo>
                    <a:pt x="283369" y="759618"/>
                  </a:lnTo>
                  <a:lnTo>
                    <a:pt x="314325" y="833437"/>
                  </a:lnTo>
                  <a:lnTo>
                    <a:pt x="340519" y="878681"/>
                  </a:lnTo>
                  <a:lnTo>
                    <a:pt x="361950" y="900112"/>
                  </a:lnTo>
                  <a:lnTo>
                    <a:pt x="381000" y="914400"/>
                  </a:lnTo>
                  <a:lnTo>
                    <a:pt x="402431" y="919162"/>
                  </a:lnTo>
                  <a:lnTo>
                    <a:pt x="423863" y="914400"/>
                  </a:lnTo>
                  <a:lnTo>
                    <a:pt x="435769" y="909637"/>
                  </a:lnTo>
                  <a:lnTo>
                    <a:pt x="469106" y="878681"/>
                  </a:lnTo>
                  <a:lnTo>
                    <a:pt x="492919" y="842962"/>
                  </a:lnTo>
                  <a:lnTo>
                    <a:pt x="516731" y="792956"/>
                  </a:lnTo>
                  <a:lnTo>
                    <a:pt x="535781" y="738187"/>
                  </a:lnTo>
                  <a:lnTo>
                    <a:pt x="545306" y="683418"/>
                  </a:lnTo>
                  <a:lnTo>
                    <a:pt x="547688" y="650081"/>
                  </a:lnTo>
                  <a:lnTo>
                    <a:pt x="547688" y="604837"/>
                  </a:lnTo>
                  <a:lnTo>
                    <a:pt x="535781" y="564356"/>
                  </a:lnTo>
                  <a:lnTo>
                    <a:pt x="509588" y="511968"/>
                  </a:lnTo>
                  <a:lnTo>
                    <a:pt x="469106" y="445293"/>
                  </a:lnTo>
                  <a:lnTo>
                    <a:pt x="428625" y="388143"/>
                  </a:lnTo>
                  <a:lnTo>
                    <a:pt x="390525" y="340518"/>
                  </a:lnTo>
                  <a:lnTo>
                    <a:pt x="333375" y="269081"/>
                  </a:lnTo>
                  <a:lnTo>
                    <a:pt x="290513" y="223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4" name="フリーフォーム 163">
              <a:extLst>
                <a:ext uri="{FF2B5EF4-FFF2-40B4-BE49-F238E27FC236}">
                  <a16:creationId xmlns:a16="http://schemas.microsoft.com/office/drawing/2014/main" id="{371FDCB1-3C03-42D8-9FA7-78EB316A8F62}"/>
                </a:ext>
              </a:extLst>
            </p:cNvPr>
            <p:cNvSpPr/>
            <p:nvPr/>
          </p:nvSpPr>
          <p:spPr>
            <a:xfrm rot="16200000">
              <a:off x="3400425" y="3937001"/>
              <a:ext cx="3800475" cy="361950"/>
            </a:xfrm>
            <a:custGeom>
              <a:avLst/>
              <a:gdLst>
                <a:gd name="connsiteX0" fmla="*/ 1933575 w 3800475"/>
                <a:gd name="connsiteY0" fmla="*/ 92075 h 361950"/>
                <a:gd name="connsiteX1" fmla="*/ 2298700 w 3800475"/>
                <a:gd name="connsiteY1" fmla="*/ 98425 h 361950"/>
                <a:gd name="connsiteX2" fmla="*/ 2654300 w 3800475"/>
                <a:gd name="connsiteY2" fmla="*/ 104775 h 361950"/>
                <a:gd name="connsiteX3" fmla="*/ 2949575 w 3800475"/>
                <a:gd name="connsiteY3" fmla="*/ 111125 h 361950"/>
                <a:gd name="connsiteX4" fmla="*/ 3178175 w 3800475"/>
                <a:gd name="connsiteY4" fmla="*/ 114300 h 361950"/>
                <a:gd name="connsiteX5" fmla="*/ 3365500 w 3800475"/>
                <a:gd name="connsiteY5" fmla="*/ 117475 h 361950"/>
                <a:gd name="connsiteX6" fmla="*/ 3457575 w 3800475"/>
                <a:gd name="connsiteY6" fmla="*/ 114300 h 361950"/>
                <a:gd name="connsiteX7" fmla="*/ 3517900 w 3800475"/>
                <a:gd name="connsiteY7" fmla="*/ 107950 h 361950"/>
                <a:gd name="connsiteX8" fmla="*/ 3581400 w 3800475"/>
                <a:gd name="connsiteY8" fmla="*/ 92075 h 361950"/>
                <a:gd name="connsiteX9" fmla="*/ 3663950 w 3800475"/>
                <a:gd name="connsiteY9" fmla="*/ 53975 h 361950"/>
                <a:gd name="connsiteX10" fmla="*/ 3721100 w 3800475"/>
                <a:gd name="connsiteY10" fmla="*/ 22225 h 361950"/>
                <a:gd name="connsiteX11" fmla="*/ 3752850 w 3800475"/>
                <a:gd name="connsiteY11" fmla="*/ 3175 h 361950"/>
                <a:gd name="connsiteX12" fmla="*/ 3768725 w 3800475"/>
                <a:gd name="connsiteY12" fmla="*/ 0 h 361950"/>
                <a:gd name="connsiteX13" fmla="*/ 3787775 w 3800475"/>
                <a:gd name="connsiteY13" fmla="*/ 0 h 361950"/>
                <a:gd name="connsiteX14" fmla="*/ 3797300 w 3800475"/>
                <a:gd name="connsiteY14" fmla="*/ 3175 h 361950"/>
                <a:gd name="connsiteX15" fmla="*/ 3800475 w 3800475"/>
                <a:gd name="connsiteY15" fmla="*/ 15875 h 361950"/>
                <a:gd name="connsiteX16" fmla="*/ 3794125 w 3800475"/>
                <a:gd name="connsiteY16" fmla="*/ 47625 h 361950"/>
                <a:gd name="connsiteX17" fmla="*/ 3775075 w 3800475"/>
                <a:gd name="connsiteY17" fmla="*/ 123825 h 361950"/>
                <a:gd name="connsiteX18" fmla="*/ 3743325 w 3800475"/>
                <a:gd name="connsiteY18" fmla="*/ 200025 h 361950"/>
                <a:gd name="connsiteX19" fmla="*/ 3714750 w 3800475"/>
                <a:gd name="connsiteY19" fmla="*/ 263525 h 361950"/>
                <a:gd name="connsiteX20" fmla="*/ 3673475 w 3800475"/>
                <a:gd name="connsiteY20" fmla="*/ 330200 h 361950"/>
                <a:gd name="connsiteX21" fmla="*/ 3486150 w 3800475"/>
                <a:gd name="connsiteY21" fmla="*/ 361950 h 361950"/>
                <a:gd name="connsiteX22" fmla="*/ 3282950 w 3800475"/>
                <a:gd name="connsiteY22" fmla="*/ 358775 h 361950"/>
                <a:gd name="connsiteX23" fmla="*/ 2940050 w 3800475"/>
                <a:gd name="connsiteY23" fmla="*/ 349250 h 361950"/>
                <a:gd name="connsiteX24" fmla="*/ 2476500 w 3800475"/>
                <a:gd name="connsiteY24" fmla="*/ 339725 h 361950"/>
                <a:gd name="connsiteX25" fmla="*/ 1952625 w 3800475"/>
                <a:gd name="connsiteY25" fmla="*/ 327025 h 361950"/>
                <a:gd name="connsiteX26" fmla="*/ 1460500 w 3800475"/>
                <a:gd name="connsiteY26" fmla="*/ 317500 h 361950"/>
                <a:gd name="connsiteX27" fmla="*/ 971550 w 3800475"/>
                <a:gd name="connsiteY27" fmla="*/ 301625 h 361950"/>
                <a:gd name="connsiteX28" fmla="*/ 704850 w 3800475"/>
                <a:gd name="connsiteY28" fmla="*/ 295275 h 361950"/>
                <a:gd name="connsiteX29" fmla="*/ 488950 w 3800475"/>
                <a:gd name="connsiteY29" fmla="*/ 295275 h 361950"/>
                <a:gd name="connsiteX30" fmla="*/ 374650 w 3800475"/>
                <a:gd name="connsiteY30" fmla="*/ 288925 h 361950"/>
                <a:gd name="connsiteX31" fmla="*/ 260350 w 3800475"/>
                <a:gd name="connsiteY31" fmla="*/ 279400 h 361950"/>
                <a:gd name="connsiteX32" fmla="*/ 146050 w 3800475"/>
                <a:gd name="connsiteY32" fmla="*/ 260350 h 361950"/>
                <a:gd name="connsiteX33" fmla="*/ 69850 w 3800475"/>
                <a:gd name="connsiteY33" fmla="*/ 244475 h 361950"/>
                <a:gd name="connsiteX34" fmla="*/ 31750 w 3800475"/>
                <a:gd name="connsiteY34" fmla="*/ 231775 h 361950"/>
                <a:gd name="connsiteX35" fmla="*/ 12700 w 3800475"/>
                <a:gd name="connsiteY35" fmla="*/ 222250 h 361950"/>
                <a:gd name="connsiteX36" fmla="*/ 3175 w 3800475"/>
                <a:gd name="connsiteY36" fmla="*/ 206375 h 361950"/>
                <a:gd name="connsiteX37" fmla="*/ 0 w 3800475"/>
                <a:gd name="connsiteY37" fmla="*/ 187325 h 361950"/>
                <a:gd name="connsiteX38" fmla="*/ 3175 w 3800475"/>
                <a:gd name="connsiteY38" fmla="*/ 168275 h 361950"/>
                <a:gd name="connsiteX39" fmla="*/ 15875 w 3800475"/>
                <a:gd name="connsiteY39" fmla="*/ 146050 h 361950"/>
                <a:gd name="connsiteX40" fmla="*/ 38100 w 3800475"/>
                <a:gd name="connsiteY40" fmla="*/ 123825 h 361950"/>
                <a:gd name="connsiteX41" fmla="*/ 69850 w 3800475"/>
                <a:gd name="connsiteY41" fmla="*/ 104775 h 361950"/>
                <a:gd name="connsiteX42" fmla="*/ 123825 w 3800475"/>
                <a:gd name="connsiteY42" fmla="*/ 85725 h 361950"/>
                <a:gd name="connsiteX43" fmla="*/ 180975 w 3800475"/>
                <a:gd name="connsiteY43" fmla="*/ 76200 h 361950"/>
                <a:gd name="connsiteX44" fmla="*/ 250825 w 3800475"/>
                <a:gd name="connsiteY44" fmla="*/ 69850 h 361950"/>
                <a:gd name="connsiteX45" fmla="*/ 371475 w 3800475"/>
                <a:gd name="connsiteY45" fmla="*/ 53975 h 361950"/>
                <a:gd name="connsiteX46" fmla="*/ 549275 w 3800475"/>
                <a:gd name="connsiteY46" fmla="*/ 47625 h 361950"/>
                <a:gd name="connsiteX47" fmla="*/ 812800 w 3800475"/>
                <a:gd name="connsiteY47" fmla="*/ 60325 h 361950"/>
                <a:gd name="connsiteX48" fmla="*/ 1155700 w 3800475"/>
                <a:gd name="connsiteY48" fmla="*/ 73025 h 361950"/>
                <a:gd name="connsiteX49" fmla="*/ 1638300 w 3800475"/>
                <a:gd name="connsiteY49" fmla="*/ 85725 h 361950"/>
                <a:gd name="connsiteX50" fmla="*/ 1933575 w 3800475"/>
                <a:gd name="connsiteY50" fmla="*/ 92075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800475" h="361950">
                  <a:moveTo>
                    <a:pt x="1933575" y="92075"/>
                  </a:moveTo>
                  <a:lnTo>
                    <a:pt x="2298700" y="98425"/>
                  </a:lnTo>
                  <a:lnTo>
                    <a:pt x="2654300" y="104775"/>
                  </a:lnTo>
                  <a:lnTo>
                    <a:pt x="2949575" y="111125"/>
                  </a:lnTo>
                  <a:lnTo>
                    <a:pt x="3178175" y="114300"/>
                  </a:lnTo>
                  <a:lnTo>
                    <a:pt x="3365500" y="117475"/>
                  </a:lnTo>
                  <a:lnTo>
                    <a:pt x="3457575" y="114300"/>
                  </a:lnTo>
                  <a:lnTo>
                    <a:pt x="3517900" y="107950"/>
                  </a:lnTo>
                  <a:lnTo>
                    <a:pt x="3581400" y="92075"/>
                  </a:lnTo>
                  <a:lnTo>
                    <a:pt x="3663950" y="53975"/>
                  </a:lnTo>
                  <a:lnTo>
                    <a:pt x="3721100" y="22225"/>
                  </a:lnTo>
                  <a:lnTo>
                    <a:pt x="3752850" y="3175"/>
                  </a:lnTo>
                  <a:lnTo>
                    <a:pt x="3768725" y="0"/>
                  </a:lnTo>
                  <a:lnTo>
                    <a:pt x="3787775" y="0"/>
                  </a:lnTo>
                  <a:lnTo>
                    <a:pt x="3797300" y="3175"/>
                  </a:lnTo>
                  <a:lnTo>
                    <a:pt x="3800475" y="15875"/>
                  </a:lnTo>
                  <a:lnTo>
                    <a:pt x="3794125" y="47625"/>
                  </a:lnTo>
                  <a:lnTo>
                    <a:pt x="3775075" y="123825"/>
                  </a:lnTo>
                  <a:lnTo>
                    <a:pt x="3743325" y="200025"/>
                  </a:lnTo>
                  <a:lnTo>
                    <a:pt x="3714750" y="263525"/>
                  </a:lnTo>
                  <a:lnTo>
                    <a:pt x="3673475" y="330200"/>
                  </a:lnTo>
                  <a:lnTo>
                    <a:pt x="3486150" y="361950"/>
                  </a:lnTo>
                  <a:lnTo>
                    <a:pt x="3282950" y="358775"/>
                  </a:lnTo>
                  <a:lnTo>
                    <a:pt x="2940050" y="349250"/>
                  </a:lnTo>
                  <a:lnTo>
                    <a:pt x="2476500" y="339725"/>
                  </a:lnTo>
                  <a:lnTo>
                    <a:pt x="1952625" y="327025"/>
                  </a:lnTo>
                  <a:lnTo>
                    <a:pt x="1460500" y="317500"/>
                  </a:lnTo>
                  <a:lnTo>
                    <a:pt x="971550" y="301625"/>
                  </a:lnTo>
                  <a:lnTo>
                    <a:pt x="704850" y="295275"/>
                  </a:lnTo>
                  <a:lnTo>
                    <a:pt x="488950" y="295275"/>
                  </a:lnTo>
                  <a:lnTo>
                    <a:pt x="374650" y="288925"/>
                  </a:lnTo>
                  <a:lnTo>
                    <a:pt x="260350" y="279400"/>
                  </a:lnTo>
                  <a:lnTo>
                    <a:pt x="146050" y="260350"/>
                  </a:lnTo>
                  <a:lnTo>
                    <a:pt x="69850" y="244475"/>
                  </a:lnTo>
                  <a:lnTo>
                    <a:pt x="31750" y="231775"/>
                  </a:lnTo>
                  <a:lnTo>
                    <a:pt x="12700" y="222250"/>
                  </a:lnTo>
                  <a:lnTo>
                    <a:pt x="3175" y="206375"/>
                  </a:lnTo>
                  <a:lnTo>
                    <a:pt x="0" y="187325"/>
                  </a:lnTo>
                  <a:lnTo>
                    <a:pt x="3175" y="168275"/>
                  </a:lnTo>
                  <a:lnTo>
                    <a:pt x="15875" y="146050"/>
                  </a:lnTo>
                  <a:lnTo>
                    <a:pt x="38100" y="123825"/>
                  </a:lnTo>
                  <a:lnTo>
                    <a:pt x="69850" y="104775"/>
                  </a:lnTo>
                  <a:lnTo>
                    <a:pt x="123825" y="85725"/>
                  </a:lnTo>
                  <a:lnTo>
                    <a:pt x="180975" y="76200"/>
                  </a:lnTo>
                  <a:lnTo>
                    <a:pt x="250825" y="69850"/>
                  </a:lnTo>
                  <a:lnTo>
                    <a:pt x="371475" y="53975"/>
                  </a:lnTo>
                  <a:lnTo>
                    <a:pt x="549275" y="47625"/>
                  </a:lnTo>
                  <a:lnTo>
                    <a:pt x="812800" y="60325"/>
                  </a:lnTo>
                  <a:lnTo>
                    <a:pt x="1155700" y="73025"/>
                  </a:lnTo>
                  <a:lnTo>
                    <a:pt x="1638300" y="85725"/>
                  </a:lnTo>
                  <a:lnTo>
                    <a:pt x="1933575" y="92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16260" y="2979411"/>
            <a:ext cx="6725883" cy="449591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264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いま始める新しいいま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199911" y="3469873"/>
            <a:ext cx="5558581" cy="270384"/>
          </a:xfrm>
        </p:spPr>
        <p:txBody>
          <a:bodyPr>
            <a:normAutofit fontScale="700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あたらしい漢字：臓</a:t>
            </a:r>
          </a:p>
        </p:txBody>
      </p:sp>
    </p:spTree>
    <p:extLst>
      <p:ext uri="{BB962C8B-B14F-4D97-AF65-F5344CB8AC3E}">
        <p14:creationId xmlns:p14="http://schemas.microsoft.com/office/powerpoint/2010/main" val="3008607462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0C84E8AE-E18E-4C77-B4BF-FFAD28AB8321}"/>
              </a:ext>
            </a:extLst>
          </p:cNvPr>
          <p:cNvSpPr/>
          <p:nvPr/>
        </p:nvSpPr>
        <p:spPr>
          <a:xfrm rot="16200000">
            <a:off x="858838" y="3373438"/>
            <a:ext cx="3832225" cy="771525"/>
          </a:xfrm>
          <a:custGeom>
            <a:avLst/>
            <a:gdLst>
              <a:gd name="connsiteX0" fmla="*/ 2501900 w 3832225"/>
              <a:gd name="connsiteY0" fmla="*/ 523875 h 771525"/>
              <a:gd name="connsiteX1" fmla="*/ 2686050 w 3832225"/>
              <a:gd name="connsiteY1" fmla="*/ 527050 h 771525"/>
              <a:gd name="connsiteX2" fmla="*/ 3044825 w 3832225"/>
              <a:gd name="connsiteY2" fmla="*/ 523875 h 771525"/>
              <a:gd name="connsiteX3" fmla="*/ 3216275 w 3832225"/>
              <a:gd name="connsiteY3" fmla="*/ 520700 h 771525"/>
              <a:gd name="connsiteX4" fmla="*/ 3362325 w 3832225"/>
              <a:gd name="connsiteY4" fmla="*/ 514350 h 771525"/>
              <a:gd name="connsiteX5" fmla="*/ 3444875 w 3832225"/>
              <a:gd name="connsiteY5" fmla="*/ 508000 h 771525"/>
              <a:gd name="connsiteX6" fmla="*/ 3521075 w 3832225"/>
              <a:gd name="connsiteY6" fmla="*/ 492125 h 771525"/>
              <a:gd name="connsiteX7" fmla="*/ 3606800 w 3832225"/>
              <a:gd name="connsiteY7" fmla="*/ 460375 h 771525"/>
              <a:gd name="connsiteX8" fmla="*/ 3667125 w 3832225"/>
              <a:gd name="connsiteY8" fmla="*/ 425450 h 771525"/>
              <a:gd name="connsiteX9" fmla="*/ 3711575 w 3832225"/>
              <a:gd name="connsiteY9" fmla="*/ 387350 h 771525"/>
              <a:gd name="connsiteX10" fmla="*/ 3743325 w 3832225"/>
              <a:gd name="connsiteY10" fmla="*/ 346075 h 771525"/>
              <a:gd name="connsiteX11" fmla="*/ 3775075 w 3832225"/>
              <a:gd name="connsiteY11" fmla="*/ 311150 h 771525"/>
              <a:gd name="connsiteX12" fmla="*/ 3800475 w 3832225"/>
              <a:gd name="connsiteY12" fmla="*/ 298450 h 771525"/>
              <a:gd name="connsiteX13" fmla="*/ 3813175 w 3832225"/>
              <a:gd name="connsiteY13" fmla="*/ 298450 h 771525"/>
              <a:gd name="connsiteX14" fmla="*/ 3822700 w 3832225"/>
              <a:gd name="connsiteY14" fmla="*/ 307975 h 771525"/>
              <a:gd name="connsiteX15" fmla="*/ 3829050 w 3832225"/>
              <a:gd name="connsiteY15" fmla="*/ 333375 h 771525"/>
              <a:gd name="connsiteX16" fmla="*/ 3832225 w 3832225"/>
              <a:gd name="connsiteY16" fmla="*/ 361950 h 771525"/>
              <a:gd name="connsiteX17" fmla="*/ 3825875 w 3832225"/>
              <a:gd name="connsiteY17" fmla="*/ 422275 h 771525"/>
              <a:gd name="connsiteX18" fmla="*/ 3819525 w 3832225"/>
              <a:gd name="connsiteY18" fmla="*/ 476250 h 771525"/>
              <a:gd name="connsiteX19" fmla="*/ 3806825 w 3832225"/>
              <a:gd name="connsiteY19" fmla="*/ 536575 h 771525"/>
              <a:gd name="connsiteX20" fmla="*/ 3790950 w 3832225"/>
              <a:gd name="connsiteY20" fmla="*/ 603250 h 771525"/>
              <a:gd name="connsiteX21" fmla="*/ 3771900 w 3832225"/>
              <a:gd name="connsiteY21" fmla="*/ 679450 h 771525"/>
              <a:gd name="connsiteX22" fmla="*/ 3765550 w 3832225"/>
              <a:gd name="connsiteY22" fmla="*/ 704850 h 771525"/>
              <a:gd name="connsiteX23" fmla="*/ 3603625 w 3832225"/>
              <a:gd name="connsiteY23" fmla="*/ 771525 h 771525"/>
              <a:gd name="connsiteX24" fmla="*/ 3482975 w 3832225"/>
              <a:gd name="connsiteY24" fmla="*/ 771525 h 771525"/>
              <a:gd name="connsiteX25" fmla="*/ 3298825 w 3832225"/>
              <a:gd name="connsiteY25" fmla="*/ 771525 h 771525"/>
              <a:gd name="connsiteX26" fmla="*/ 3057525 w 3832225"/>
              <a:gd name="connsiteY26" fmla="*/ 771525 h 771525"/>
              <a:gd name="connsiteX27" fmla="*/ 2927350 w 3832225"/>
              <a:gd name="connsiteY27" fmla="*/ 771525 h 771525"/>
              <a:gd name="connsiteX28" fmla="*/ 2733675 w 3832225"/>
              <a:gd name="connsiteY28" fmla="*/ 771525 h 771525"/>
              <a:gd name="connsiteX29" fmla="*/ 2530475 w 3832225"/>
              <a:gd name="connsiteY29" fmla="*/ 771525 h 771525"/>
              <a:gd name="connsiteX30" fmla="*/ 2282825 w 3832225"/>
              <a:gd name="connsiteY30" fmla="*/ 762000 h 771525"/>
              <a:gd name="connsiteX31" fmla="*/ 2060575 w 3832225"/>
              <a:gd name="connsiteY31" fmla="*/ 755650 h 771525"/>
              <a:gd name="connsiteX32" fmla="*/ 1838325 w 3832225"/>
              <a:gd name="connsiteY32" fmla="*/ 749300 h 771525"/>
              <a:gd name="connsiteX33" fmla="*/ 1638300 w 3832225"/>
              <a:gd name="connsiteY33" fmla="*/ 723900 h 771525"/>
              <a:gd name="connsiteX34" fmla="*/ 1501775 w 3832225"/>
              <a:gd name="connsiteY34" fmla="*/ 701675 h 771525"/>
              <a:gd name="connsiteX35" fmla="*/ 1336675 w 3832225"/>
              <a:gd name="connsiteY35" fmla="*/ 669925 h 771525"/>
              <a:gd name="connsiteX36" fmla="*/ 1193800 w 3832225"/>
              <a:gd name="connsiteY36" fmla="*/ 638175 h 771525"/>
              <a:gd name="connsiteX37" fmla="*/ 1003300 w 3832225"/>
              <a:gd name="connsiteY37" fmla="*/ 584200 h 771525"/>
              <a:gd name="connsiteX38" fmla="*/ 844550 w 3832225"/>
              <a:gd name="connsiteY38" fmla="*/ 530225 h 771525"/>
              <a:gd name="connsiteX39" fmla="*/ 730250 w 3832225"/>
              <a:gd name="connsiteY39" fmla="*/ 485775 h 771525"/>
              <a:gd name="connsiteX40" fmla="*/ 612775 w 3832225"/>
              <a:gd name="connsiteY40" fmla="*/ 431800 h 771525"/>
              <a:gd name="connsiteX41" fmla="*/ 527050 w 3832225"/>
              <a:gd name="connsiteY41" fmla="*/ 387350 h 771525"/>
              <a:gd name="connsiteX42" fmla="*/ 425450 w 3832225"/>
              <a:gd name="connsiteY42" fmla="*/ 330200 h 771525"/>
              <a:gd name="connsiteX43" fmla="*/ 292100 w 3832225"/>
              <a:gd name="connsiteY43" fmla="*/ 250825 h 771525"/>
              <a:gd name="connsiteX44" fmla="*/ 180975 w 3832225"/>
              <a:gd name="connsiteY44" fmla="*/ 177800 h 771525"/>
              <a:gd name="connsiteX45" fmla="*/ 79375 w 3832225"/>
              <a:gd name="connsiteY45" fmla="*/ 107950 h 771525"/>
              <a:gd name="connsiteX46" fmla="*/ 28575 w 3832225"/>
              <a:gd name="connsiteY46" fmla="*/ 69850 h 771525"/>
              <a:gd name="connsiteX47" fmla="*/ 12700 w 3832225"/>
              <a:gd name="connsiteY47" fmla="*/ 53975 h 771525"/>
              <a:gd name="connsiteX48" fmla="*/ 3175 w 3832225"/>
              <a:gd name="connsiteY48" fmla="*/ 31750 h 771525"/>
              <a:gd name="connsiteX49" fmla="*/ 0 w 3832225"/>
              <a:gd name="connsiteY49" fmla="*/ 15875 h 771525"/>
              <a:gd name="connsiteX50" fmla="*/ 3175 w 3832225"/>
              <a:gd name="connsiteY50" fmla="*/ 9525 h 771525"/>
              <a:gd name="connsiteX51" fmla="*/ 6350 w 3832225"/>
              <a:gd name="connsiteY51" fmla="*/ 3175 h 771525"/>
              <a:gd name="connsiteX52" fmla="*/ 22225 w 3832225"/>
              <a:gd name="connsiteY52" fmla="*/ 0 h 771525"/>
              <a:gd name="connsiteX53" fmla="*/ 50800 w 3832225"/>
              <a:gd name="connsiteY53" fmla="*/ 9525 h 771525"/>
              <a:gd name="connsiteX54" fmla="*/ 184150 w 3832225"/>
              <a:gd name="connsiteY54" fmla="*/ 79375 h 771525"/>
              <a:gd name="connsiteX55" fmla="*/ 336550 w 3832225"/>
              <a:gd name="connsiteY55" fmla="*/ 152400 h 771525"/>
              <a:gd name="connsiteX56" fmla="*/ 463550 w 3832225"/>
              <a:gd name="connsiteY56" fmla="*/ 206375 h 771525"/>
              <a:gd name="connsiteX57" fmla="*/ 622300 w 3832225"/>
              <a:gd name="connsiteY57" fmla="*/ 266700 h 771525"/>
              <a:gd name="connsiteX58" fmla="*/ 765175 w 3832225"/>
              <a:gd name="connsiteY58" fmla="*/ 314325 h 771525"/>
              <a:gd name="connsiteX59" fmla="*/ 917575 w 3832225"/>
              <a:gd name="connsiteY59" fmla="*/ 358775 h 771525"/>
              <a:gd name="connsiteX60" fmla="*/ 1054100 w 3832225"/>
              <a:gd name="connsiteY60" fmla="*/ 396875 h 771525"/>
              <a:gd name="connsiteX61" fmla="*/ 1225550 w 3832225"/>
              <a:gd name="connsiteY61" fmla="*/ 438150 h 771525"/>
              <a:gd name="connsiteX62" fmla="*/ 1409700 w 3832225"/>
              <a:gd name="connsiteY62" fmla="*/ 466725 h 771525"/>
              <a:gd name="connsiteX63" fmla="*/ 1571625 w 3832225"/>
              <a:gd name="connsiteY63" fmla="*/ 485775 h 771525"/>
              <a:gd name="connsiteX64" fmla="*/ 1755775 w 3832225"/>
              <a:gd name="connsiteY64" fmla="*/ 501650 h 771525"/>
              <a:gd name="connsiteX65" fmla="*/ 1987550 w 3832225"/>
              <a:gd name="connsiteY65" fmla="*/ 511175 h 771525"/>
              <a:gd name="connsiteX66" fmla="*/ 2232025 w 3832225"/>
              <a:gd name="connsiteY66" fmla="*/ 520700 h 771525"/>
              <a:gd name="connsiteX67" fmla="*/ 2501900 w 3832225"/>
              <a:gd name="connsiteY67" fmla="*/ 523875 h 77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3832225" h="771525">
                <a:moveTo>
                  <a:pt x="2501900" y="523875"/>
                </a:moveTo>
                <a:lnTo>
                  <a:pt x="2686050" y="527050"/>
                </a:lnTo>
                <a:lnTo>
                  <a:pt x="3044825" y="523875"/>
                </a:lnTo>
                <a:lnTo>
                  <a:pt x="3216275" y="520700"/>
                </a:lnTo>
                <a:lnTo>
                  <a:pt x="3362325" y="514350"/>
                </a:lnTo>
                <a:lnTo>
                  <a:pt x="3444875" y="508000"/>
                </a:lnTo>
                <a:lnTo>
                  <a:pt x="3521075" y="492125"/>
                </a:lnTo>
                <a:lnTo>
                  <a:pt x="3606800" y="460375"/>
                </a:lnTo>
                <a:lnTo>
                  <a:pt x="3667125" y="425450"/>
                </a:lnTo>
                <a:lnTo>
                  <a:pt x="3711575" y="387350"/>
                </a:lnTo>
                <a:lnTo>
                  <a:pt x="3743325" y="346075"/>
                </a:lnTo>
                <a:lnTo>
                  <a:pt x="3775075" y="311150"/>
                </a:lnTo>
                <a:lnTo>
                  <a:pt x="3800475" y="298450"/>
                </a:lnTo>
                <a:lnTo>
                  <a:pt x="3813175" y="298450"/>
                </a:lnTo>
                <a:lnTo>
                  <a:pt x="3822700" y="307975"/>
                </a:lnTo>
                <a:lnTo>
                  <a:pt x="3829050" y="333375"/>
                </a:lnTo>
                <a:lnTo>
                  <a:pt x="3832225" y="361950"/>
                </a:lnTo>
                <a:lnTo>
                  <a:pt x="3825875" y="422275"/>
                </a:lnTo>
                <a:lnTo>
                  <a:pt x="3819525" y="476250"/>
                </a:lnTo>
                <a:lnTo>
                  <a:pt x="3806825" y="536575"/>
                </a:lnTo>
                <a:lnTo>
                  <a:pt x="3790950" y="603250"/>
                </a:lnTo>
                <a:lnTo>
                  <a:pt x="3771900" y="679450"/>
                </a:lnTo>
                <a:lnTo>
                  <a:pt x="3765550" y="704850"/>
                </a:lnTo>
                <a:lnTo>
                  <a:pt x="3603625" y="771525"/>
                </a:lnTo>
                <a:lnTo>
                  <a:pt x="3482975" y="771525"/>
                </a:lnTo>
                <a:lnTo>
                  <a:pt x="3298825" y="771525"/>
                </a:lnTo>
                <a:lnTo>
                  <a:pt x="3057525" y="771525"/>
                </a:lnTo>
                <a:lnTo>
                  <a:pt x="2927350" y="771525"/>
                </a:lnTo>
                <a:lnTo>
                  <a:pt x="2733675" y="771525"/>
                </a:lnTo>
                <a:lnTo>
                  <a:pt x="2530475" y="771525"/>
                </a:lnTo>
                <a:lnTo>
                  <a:pt x="2282825" y="762000"/>
                </a:lnTo>
                <a:lnTo>
                  <a:pt x="2060575" y="755650"/>
                </a:lnTo>
                <a:lnTo>
                  <a:pt x="1838325" y="749300"/>
                </a:lnTo>
                <a:lnTo>
                  <a:pt x="1638300" y="723900"/>
                </a:lnTo>
                <a:lnTo>
                  <a:pt x="1501775" y="701675"/>
                </a:lnTo>
                <a:lnTo>
                  <a:pt x="1336675" y="669925"/>
                </a:lnTo>
                <a:lnTo>
                  <a:pt x="1193800" y="638175"/>
                </a:lnTo>
                <a:lnTo>
                  <a:pt x="1003300" y="584200"/>
                </a:lnTo>
                <a:lnTo>
                  <a:pt x="844550" y="530225"/>
                </a:lnTo>
                <a:lnTo>
                  <a:pt x="730250" y="485775"/>
                </a:lnTo>
                <a:lnTo>
                  <a:pt x="612775" y="431800"/>
                </a:lnTo>
                <a:lnTo>
                  <a:pt x="527050" y="387350"/>
                </a:lnTo>
                <a:lnTo>
                  <a:pt x="425450" y="330200"/>
                </a:lnTo>
                <a:lnTo>
                  <a:pt x="292100" y="250825"/>
                </a:lnTo>
                <a:lnTo>
                  <a:pt x="180975" y="177800"/>
                </a:lnTo>
                <a:lnTo>
                  <a:pt x="79375" y="107950"/>
                </a:lnTo>
                <a:lnTo>
                  <a:pt x="28575" y="69850"/>
                </a:lnTo>
                <a:lnTo>
                  <a:pt x="12700" y="53975"/>
                </a:lnTo>
                <a:lnTo>
                  <a:pt x="3175" y="31750"/>
                </a:lnTo>
                <a:lnTo>
                  <a:pt x="0" y="15875"/>
                </a:lnTo>
                <a:lnTo>
                  <a:pt x="3175" y="9525"/>
                </a:lnTo>
                <a:lnTo>
                  <a:pt x="6350" y="3175"/>
                </a:lnTo>
                <a:lnTo>
                  <a:pt x="22225" y="0"/>
                </a:lnTo>
                <a:lnTo>
                  <a:pt x="50800" y="9525"/>
                </a:lnTo>
                <a:lnTo>
                  <a:pt x="184150" y="79375"/>
                </a:lnTo>
                <a:lnTo>
                  <a:pt x="336550" y="152400"/>
                </a:lnTo>
                <a:lnTo>
                  <a:pt x="463550" y="206375"/>
                </a:lnTo>
                <a:lnTo>
                  <a:pt x="622300" y="266700"/>
                </a:lnTo>
                <a:lnTo>
                  <a:pt x="765175" y="314325"/>
                </a:lnTo>
                <a:lnTo>
                  <a:pt x="917575" y="358775"/>
                </a:lnTo>
                <a:lnTo>
                  <a:pt x="1054100" y="396875"/>
                </a:lnTo>
                <a:lnTo>
                  <a:pt x="1225550" y="438150"/>
                </a:lnTo>
                <a:lnTo>
                  <a:pt x="1409700" y="466725"/>
                </a:lnTo>
                <a:lnTo>
                  <a:pt x="1571625" y="485775"/>
                </a:lnTo>
                <a:lnTo>
                  <a:pt x="1755775" y="501650"/>
                </a:lnTo>
                <a:lnTo>
                  <a:pt x="1987550" y="511175"/>
                </a:lnTo>
                <a:lnTo>
                  <a:pt x="2232025" y="520700"/>
                </a:lnTo>
                <a:lnTo>
                  <a:pt x="2501900" y="5238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0486FBE2-7C13-466E-9EED-73D45A7FFB6A}"/>
              </a:ext>
            </a:extLst>
          </p:cNvPr>
          <p:cNvSpPr/>
          <p:nvPr/>
        </p:nvSpPr>
        <p:spPr>
          <a:xfrm rot="16200000">
            <a:off x="1490663" y="3251200"/>
            <a:ext cx="4094162" cy="1042988"/>
          </a:xfrm>
          <a:custGeom>
            <a:avLst/>
            <a:gdLst>
              <a:gd name="connsiteX0" fmla="*/ 3397753 w 4095065"/>
              <a:gd name="connsiteY0" fmla="*/ 700601 h 1042679"/>
              <a:gd name="connsiteX1" fmla="*/ 3716806 w 4095065"/>
              <a:gd name="connsiteY1" fmla="*/ 700601 h 1042679"/>
              <a:gd name="connsiteX2" fmla="*/ 3762855 w 4095065"/>
              <a:gd name="connsiteY2" fmla="*/ 700601 h 1042679"/>
              <a:gd name="connsiteX3" fmla="*/ 3792458 w 4095065"/>
              <a:gd name="connsiteY3" fmla="*/ 697312 h 1042679"/>
              <a:gd name="connsiteX4" fmla="*/ 3818771 w 4095065"/>
              <a:gd name="connsiteY4" fmla="*/ 687445 h 1042679"/>
              <a:gd name="connsiteX5" fmla="*/ 3835217 w 4095065"/>
              <a:gd name="connsiteY5" fmla="*/ 670998 h 1042679"/>
              <a:gd name="connsiteX6" fmla="*/ 3841796 w 4095065"/>
              <a:gd name="connsiteY6" fmla="*/ 651263 h 1042679"/>
              <a:gd name="connsiteX7" fmla="*/ 3841796 w 4095065"/>
              <a:gd name="connsiteY7" fmla="*/ 641396 h 1042679"/>
              <a:gd name="connsiteX8" fmla="*/ 3835217 w 4095065"/>
              <a:gd name="connsiteY8" fmla="*/ 608504 h 1042679"/>
              <a:gd name="connsiteX9" fmla="*/ 3818771 w 4095065"/>
              <a:gd name="connsiteY9" fmla="*/ 542719 h 1042679"/>
              <a:gd name="connsiteX10" fmla="*/ 3795747 w 4095065"/>
              <a:gd name="connsiteY10" fmla="*/ 453911 h 1042679"/>
              <a:gd name="connsiteX11" fmla="*/ 3772722 w 4095065"/>
              <a:gd name="connsiteY11" fmla="*/ 351945 h 1042679"/>
              <a:gd name="connsiteX12" fmla="*/ 3752987 w 4095065"/>
              <a:gd name="connsiteY12" fmla="*/ 259847 h 1042679"/>
              <a:gd name="connsiteX13" fmla="*/ 3739830 w 4095065"/>
              <a:gd name="connsiteY13" fmla="*/ 200642 h 1042679"/>
              <a:gd name="connsiteX14" fmla="*/ 3716806 w 4095065"/>
              <a:gd name="connsiteY14" fmla="*/ 62495 h 1042679"/>
              <a:gd name="connsiteX15" fmla="*/ 3924026 w 4095065"/>
              <a:gd name="connsiteY15" fmla="*/ 0 h 1042679"/>
              <a:gd name="connsiteX16" fmla="*/ 3914158 w 4095065"/>
              <a:gd name="connsiteY16" fmla="*/ 55916 h 1042679"/>
              <a:gd name="connsiteX17" fmla="*/ 3914158 w 4095065"/>
              <a:gd name="connsiteY17" fmla="*/ 72363 h 1042679"/>
              <a:gd name="connsiteX18" fmla="*/ 3910869 w 4095065"/>
              <a:gd name="connsiteY18" fmla="*/ 111833 h 1042679"/>
              <a:gd name="connsiteX19" fmla="*/ 3924026 w 4095065"/>
              <a:gd name="connsiteY19" fmla="*/ 220377 h 1042679"/>
              <a:gd name="connsiteX20" fmla="*/ 3943761 w 4095065"/>
              <a:gd name="connsiteY20" fmla="*/ 315764 h 1042679"/>
              <a:gd name="connsiteX21" fmla="*/ 3963497 w 4095065"/>
              <a:gd name="connsiteY21" fmla="*/ 407862 h 1042679"/>
              <a:gd name="connsiteX22" fmla="*/ 3993099 w 4095065"/>
              <a:gd name="connsiteY22" fmla="*/ 519695 h 1042679"/>
              <a:gd name="connsiteX23" fmla="*/ 4002967 w 4095065"/>
              <a:gd name="connsiteY23" fmla="*/ 559165 h 1042679"/>
              <a:gd name="connsiteX24" fmla="*/ 4022702 w 4095065"/>
              <a:gd name="connsiteY24" fmla="*/ 624950 h 1042679"/>
              <a:gd name="connsiteX25" fmla="*/ 4045727 w 4095065"/>
              <a:gd name="connsiteY25" fmla="*/ 690734 h 1042679"/>
              <a:gd name="connsiteX26" fmla="*/ 4072040 w 4095065"/>
              <a:gd name="connsiteY26" fmla="*/ 736783 h 1042679"/>
              <a:gd name="connsiteX27" fmla="*/ 4091776 w 4095065"/>
              <a:gd name="connsiteY27" fmla="*/ 772964 h 1042679"/>
              <a:gd name="connsiteX28" fmla="*/ 4095065 w 4095065"/>
              <a:gd name="connsiteY28" fmla="*/ 795988 h 1042679"/>
              <a:gd name="connsiteX29" fmla="*/ 4088487 w 4095065"/>
              <a:gd name="connsiteY29" fmla="*/ 825591 h 1042679"/>
              <a:gd name="connsiteX30" fmla="*/ 4068751 w 4095065"/>
              <a:gd name="connsiteY30" fmla="*/ 868351 h 1042679"/>
              <a:gd name="connsiteX31" fmla="*/ 4032570 w 4095065"/>
              <a:gd name="connsiteY31" fmla="*/ 924268 h 1042679"/>
              <a:gd name="connsiteX32" fmla="*/ 3996389 w 4095065"/>
              <a:gd name="connsiteY32" fmla="*/ 973606 h 1042679"/>
              <a:gd name="connsiteX33" fmla="*/ 3973364 w 4095065"/>
              <a:gd name="connsiteY33" fmla="*/ 1003209 h 1042679"/>
              <a:gd name="connsiteX34" fmla="*/ 3950340 w 4095065"/>
              <a:gd name="connsiteY34" fmla="*/ 1022944 h 1042679"/>
              <a:gd name="connsiteX35" fmla="*/ 3930605 w 4095065"/>
              <a:gd name="connsiteY35" fmla="*/ 1036101 h 1042679"/>
              <a:gd name="connsiteX36" fmla="*/ 3907580 w 4095065"/>
              <a:gd name="connsiteY36" fmla="*/ 1042679 h 1042679"/>
              <a:gd name="connsiteX37" fmla="*/ 3884556 w 4095065"/>
              <a:gd name="connsiteY37" fmla="*/ 1042679 h 1042679"/>
              <a:gd name="connsiteX38" fmla="*/ 3848374 w 4095065"/>
              <a:gd name="connsiteY38" fmla="*/ 1032811 h 1042679"/>
              <a:gd name="connsiteX39" fmla="*/ 3815482 w 4095065"/>
              <a:gd name="connsiteY39" fmla="*/ 1009787 h 1042679"/>
              <a:gd name="connsiteX40" fmla="*/ 3799036 w 4095065"/>
              <a:gd name="connsiteY40" fmla="*/ 996630 h 1042679"/>
              <a:gd name="connsiteX41" fmla="*/ 3769433 w 4095065"/>
              <a:gd name="connsiteY41" fmla="*/ 983473 h 1042679"/>
              <a:gd name="connsiteX42" fmla="*/ 3631287 w 4095065"/>
              <a:gd name="connsiteY42" fmla="*/ 953870 h 1042679"/>
              <a:gd name="connsiteX43" fmla="*/ 3516164 w 4095065"/>
              <a:gd name="connsiteY43" fmla="*/ 940714 h 1042679"/>
              <a:gd name="connsiteX44" fmla="*/ 3351704 w 4095065"/>
              <a:gd name="connsiteY44" fmla="*/ 927557 h 1042679"/>
              <a:gd name="connsiteX45" fmla="*/ 3101724 w 4095065"/>
              <a:gd name="connsiteY45" fmla="*/ 924268 h 1042679"/>
              <a:gd name="connsiteX46" fmla="*/ 2789249 w 4095065"/>
              <a:gd name="connsiteY46" fmla="*/ 917689 h 1042679"/>
              <a:gd name="connsiteX47" fmla="*/ 2414279 w 4095065"/>
              <a:gd name="connsiteY47" fmla="*/ 911111 h 1042679"/>
              <a:gd name="connsiteX48" fmla="*/ 2121540 w 4095065"/>
              <a:gd name="connsiteY48" fmla="*/ 907822 h 1042679"/>
              <a:gd name="connsiteX49" fmla="*/ 1897874 w 4095065"/>
              <a:gd name="connsiteY49" fmla="*/ 907822 h 1042679"/>
              <a:gd name="connsiteX50" fmla="*/ 1572242 w 4095065"/>
              <a:gd name="connsiteY50" fmla="*/ 904532 h 1042679"/>
              <a:gd name="connsiteX51" fmla="*/ 1305816 w 4095065"/>
              <a:gd name="connsiteY51" fmla="*/ 904532 h 1042679"/>
              <a:gd name="connsiteX52" fmla="*/ 1138066 w 4095065"/>
              <a:gd name="connsiteY52" fmla="*/ 904532 h 1042679"/>
              <a:gd name="connsiteX53" fmla="*/ 967028 w 4095065"/>
              <a:gd name="connsiteY53" fmla="*/ 904532 h 1042679"/>
              <a:gd name="connsiteX54" fmla="*/ 786121 w 4095065"/>
              <a:gd name="connsiteY54" fmla="*/ 911111 h 1042679"/>
              <a:gd name="connsiteX55" fmla="*/ 657842 w 4095065"/>
              <a:gd name="connsiteY55" fmla="*/ 914400 h 1042679"/>
              <a:gd name="connsiteX56" fmla="*/ 506538 w 4095065"/>
              <a:gd name="connsiteY56" fmla="*/ 924268 h 1042679"/>
              <a:gd name="connsiteX57" fmla="*/ 490092 w 4095065"/>
              <a:gd name="connsiteY57" fmla="*/ 924268 h 1042679"/>
              <a:gd name="connsiteX58" fmla="*/ 430887 w 4095065"/>
              <a:gd name="connsiteY58" fmla="*/ 911111 h 1042679"/>
              <a:gd name="connsiteX59" fmla="*/ 365102 w 4095065"/>
              <a:gd name="connsiteY59" fmla="*/ 888086 h 1042679"/>
              <a:gd name="connsiteX60" fmla="*/ 282872 w 4095065"/>
              <a:gd name="connsiteY60" fmla="*/ 851905 h 1042679"/>
              <a:gd name="connsiteX61" fmla="*/ 203931 w 4095065"/>
              <a:gd name="connsiteY61" fmla="*/ 809145 h 1042679"/>
              <a:gd name="connsiteX62" fmla="*/ 138147 w 4095065"/>
              <a:gd name="connsiteY62" fmla="*/ 766386 h 1042679"/>
              <a:gd name="connsiteX63" fmla="*/ 95387 w 4095065"/>
              <a:gd name="connsiteY63" fmla="*/ 736783 h 1042679"/>
              <a:gd name="connsiteX64" fmla="*/ 59206 w 4095065"/>
              <a:gd name="connsiteY64" fmla="*/ 703891 h 1042679"/>
              <a:gd name="connsiteX65" fmla="*/ 39471 w 4095065"/>
              <a:gd name="connsiteY65" fmla="*/ 680866 h 1042679"/>
              <a:gd name="connsiteX66" fmla="*/ 19735 w 4095065"/>
              <a:gd name="connsiteY66" fmla="*/ 661131 h 1042679"/>
              <a:gd name="connsiteX67" fmla="*/ 6579 w 4095065"/>
              <a:gd name="connsiteY67" fmla="*/ 641396 h 1042679"/>
              <a:gd name="connsiteX68" fmla="*/ 0 w 4095065"/>
              <a:gd name="connsiteY68" fmla="*/ 628239 h 1042679"/>
              <a:gd name="connsiteX69" fmla="*/ 0 w 4095065"/>
              <a:gd name="connsiteY69" fmla="*/ 621660 h 1042679"/>
              <a:gd name="connsiteX70" fmla="*/ 13157 w 4095065"/>
              <a:gd name="connsiteY70" fmla="*/ 598636 h 1042679"/>
              <a:gd name="connsiteX71" fmla="*/ 39471 w 4095065"/>
              <a:gd name="connsiteY71" fmla="*/ 582190 h 1042679"/>
              <a:gd name="connsiteX72" fmla="*/ 598636 w 4095065"/>
              <a:gd name="connsiteY72" fmla="*/ 674288 h 1042679"/>
              <a:gd name="connsiteX73" fmla="*/ 717048 w 4095065"/>
              <a:gd name="connsiteY73" fmla="*/ 680866 h 1042679"/>
              <a:gd name="connsiteX74" fmla="*/ 983474 w 4095065"/>
              <a:gd name="connsiteY74" fmla="*/ 684155 h 1042679"/>
              <a:gd name="connsiteX75" fmla="*/ 1437384 w 4095065"/>
              <a:gd name="connsiteY75" fmla="*/ 694023 h 1042679"/>
              <a:gd name="connsiteX76" fmla="*/ 1845246 w 4095065"/>
              <a:gd name="connsiteY76" fmla="*/ 700601 h 1042679"/>
              <a:gd name="connsiteX77" fmla="*/ 2154432 w 4095065"/>
              <a:gd name="connsiteY77" fmla="*/ 700601 h 1042679"/>
              <a:gd name="connsiteX78" fmla="*/ 2276133 w 4095065"/>
              <a:gd name="connsiteY78" fmla="*/ 700601 h 1042679"/>
              <a:gd name="connsiteX79" fmla="*/ 2457039 w 4095065"/>
              <a:gd name="connsiteY79" fmla="*/ 700601 h 1042679"/>
              <a:gd name="connsiteX80" fmla="*/ 2749779 w 4095065"/>
              <a:gd name="connsiteY80" fmla="*/ 700601 h 1042679"/>
              <a:gd name="connsiteX81" fmla="*/ 3042518 w 4095065"/>
              <a:gd name="connsiteY81" fmla="*/ 700601 h 1042679"/>
              <a:gd name="connsiteX82" fmla="*/ 3397753 w 4095065"/>
              <a:gd name="connsiteY82" fmla="*/ 700601 h 1042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4095065" h="1042679">
                <a:moveTo>
                  <a:pt x="3397753" y="700601"/>
                </a:moveTo>
                <a:lnTo>
                  <a:pt x="3716806" y="700601"/>
                </a:lnTo>
                <a:lnTo>
                  <a:pt x="3762855" y="700601"/>
                </a:lnTo>
                <a:lnTo>
                  <a:pt x="3792458" y="697312"/>
                </a:lnTo>
                <a:lnTo>
                  <a:pt x="3818771" y="687445"/>
                </a:lnTo>
                <a:lnTo>
                  <a:pt x="3835217" y="670998"/>
                </a:lnTo>
                <a:lnTo>
                  <a:pt x="3841796" y="651263"/>
                </a:lnTo>
                <a:lnTo>
                  <a:pt x="3841796" y="641396"/>
                </a:lnTo>
                <a:lnTo>
                  <a:pt x="3835217" y="608504"/>
                </a:lnTo>
                <a:lnTo>
                  <a:pt x="3818771" y="542719"/>
                </a:lnTo>
                <a:lnTo>
                  <a:pt x="3795747" y="453911"/>
                </a:lnTo>
                <a:lnTo>
                  <a:pt x="3772722" y="351945"/>
                </a:lnTo>
                <a:lnTo>
                  <a:pt x="3752987" y="259847"/>
                </a:lnTo>
                <a:lnTo>
                  <a:pt x="3739830" y="200642"/>
                </a:lnTo>
                <a:lnTo>
                  <a:pt x="3716806" y="62495"/>
                </a:lnTo>
                <a:lnTo>
                  <a:pt x="3924026" y="0"/>
                </a:lnTo>
                <a:lnTo>
                  <a:pt x="3914158" y="55916"/>
                </a:lnTo>
                <a:lnTo>
                  <a:pt x="3914158" y="72363"/>
                </a:lnTo>
                <a:lnTo>
                  <a:pt x="3910869" y="111833"/>
                </a:lnTo>
                <a:lnTo>
                  <a:pt x="3924026" y="220377"/>
                </a:lnTo>
                <a:lnTo>
                  <a:pt x="3943761" y="315764"/>
                </a:lnTo>
                <a:lnTo>
                  <a:pt x="3963497" y="407862"/>
                </a:lnTo>
                <a:lnTo>
                  <a:pt x="3993099" y="519695"/>
                </a:lnTo>
                <a:lnTo>
                  <a:pt x="4002967" y="559165"/>
                </a:lnTo>
                <a:lnTo>
                  <a:pt x="4022702" y="624950"/>
                </a:lnTo>
                <a:lnTo>
                  <a:pt x="4045727" y="690734"/>
                </a:lnTo>
                <a:lnTo>
                  <a:pt x="4072040" y="736783"/>
                </a:lnTo>
                <a:lnTo>
                  <a:pt x="4091776" y="772964"/>
                </a:lnTo>
                <a:lnTo>
                  <a:pt x="4095065" y="795988"/>
                </a:lnTo>
                <a:lnTo>
                  <a:pt x="4088487" y="825591"/>
                </a:lnTo>
                <a:lnTo>
                  <a:pt x="4068751" y="868351"/>
                </a:lnTo>
                <a:lnTo>
                  <a:pt x="4032570" y="924268"/>
                </a:lnTo>
                <a:lnTo>
                  <a:pt x="3996389" y="973606"/>
                </a:lnTo>
                <a:lnTo>
                  <a:pt x="3973364" y="1003209"/>
                </a:lnTo>
                <a:lnTo>
                  <a:pt x="3950340" y="1022944"/>
                </a:lnTo>
                <a:lnTo>
                  <a:pt x="3930605" y="1036101"/>
                </a:lnTo>
                <a:lnTo>
                  <a:pt x="3907580" y="1042679"/>
                </a:lnTo>
                <a:lnTo>
                  <a:pt x="3884556" y="1042679"/>
                </a:lnTo>
                <a:lnTo>
                  <a:pt x="3848374" y="1032811"/>
                </a:lnTo>
                <a:lnTo>
                  <a:pt x="3815482" y="1009787"/>
                </a:lnTo>
                <a:lnTo>
                  <a:pt x="3799036" y="996630"/>
                </a:lnTo>
                <a:lnTo>
                  <a:pt x="3769433" y="983473"/>
                </a:lnTo>
                <a:lnTo>
                  <a:pt x="3631287" y="953870"/>
                </a:lnTo>
                <a:lnTo>
                  <a:pt x="3516164" y="940714"/>
                </a:lnTo>
                <a:lnTo>
                  <a:pt x="3351704" y="927557"/>
                </a:lnTo>
                <a:lnTo>
                  <a:pt x="3101724" y="924268"/>
                </a:lnTo>
                <a:lnTo>
                  <a:pt x="2789249" y="917689"/>
                </a:lnTo>
                <a:lnTo>
                  <a:pt x="2414279" y="911111"/>
                </a:lnTo>
                <a:lnTo>
                  <a:pt x="2121540" y="907822"/>
                </a:lnTo>
                <a:lnTo>
                  <a:pt x="1897874" y="907822"/>
                </a:lnTo>
                <a:lnTo>
                  <a:pt x="1572242" y="904532"/>
                </a:lnTo>
                <a:lnTo>
                  <a:pt x="1305816" y="904532"/>
                </a:lnTo>
                <a:lnTo>
                  <a:pt x="1138066" y="904532"/>
                </a:lnTo>
                <a:lnTo>
                  <a:pt x="967028" y="904532"/>
                </a:lnTo>
                <a:lnTo>
                  <a:pt x="786121" y="911111"/>
                </a:lnTo>
                <a:lnTo>
                  <a:pt x="657842" y="914400"/>
                </a:lnTo>
                <a:lnTo>
                  <a:pt x="506538" y="924268"/>
                </a:lnTo>
                <a:lnTo>
                  <a:pt x="490092" y="924268"/>
                </a:lnTo>
                <a:lnTo>
                  <a:pt x="430887" y="911111"/>
                </a:lnTo>
                <a:lnTo>
                  <a:pt x="365102" y="888086"/>
                </a:lnTo>
                <a:lnTo>
                  <a:pt x="282872" y="851905"/>
                </a:lnTo>
                <a:lnTo>
                  <a:pt x="203931" y="809145"/>
                </a:lnTo>
                <a:lnTo>
                  <a:pt x="138147" y="766386"/>
                </a:lnTo>
                <a:lnTo>
                  <a:pt x="95387" y="736783"/>
                </a:lnTo>
                <a:lnTo>
                  <a:pt x="59206" y="703891"/>
                </a:lnTo>
                <a:lnTo>
                  <a:pt x="39471" y="680866"/>
                </a:lnTo>
                <a:lnTo>
                  <a:pt x="19735" y="661131"/>
                </a:lnTo>
                <a:lnTo>
                  <a:pt x="6579" y="641396"/>
                </a:lnTo>
                <a:lnTo>
                  <a:pt x="0" y="628239"/>
                </a:lnTo>
                <a:lnTo>
                  <a:pt x="0" y="621660"/>
                </a:lnTo>
                <a:lnTo>
                  <a:pt x="13157" y="598636"/>
                </a:lnTo>
                <a:lnTo>
                  <a:pt x="39471" y="582190"/>
                </a:lnTo>
                <a:lnTo>
                  <a:pt x="598636" y="674288"/>
                </a:lnTo>
                <a:lnTo>
                  <a:pt x="717048" y="680866"/>
                </a:lnTo>
                <a:lnTo>
                  <a:pt x="983474" y="684155"/>
                </a:lnTo>
                <a:lnTo>
                  <a:pt x="1437384" y="694023"/>
                </a:lnTo>
                <a:lnTo>
                  <a:pt x="1845246" y="700601"/>
                </a:lnTo>
                <a:lnTo>
                  <a:pt x="2154432" y="700601"/>
                </a:lnTo>
                <a:lnTo>
                  <a:pt x="2276133" y="700601"/>
                </a:lnTo>
                <a:lnTo>
                  <a:pt x="2457039" y="700601"/>
                </a:lnTo>
                <a:lnTo>
                  <a:pt x="2749779" y="700601"/>
                </a:lnTo>
                <a:lnTo>
                  <a:pt x="3042518" y="700601"/>
                </a:lnTo>
                <a:lnTo>
                  <a:pt x="3397753" y="70060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ABD721D1-B188-4734-AEEF-104675F833AE}"/>
              </a:ext>
            </a:extLst>
          </p:cNvPr>
          <p:cNvSpPr/>
          <p:nvPr/>
        </p:nvSpPr>
        <p:spPr>
          <a:xfrm rot="16200000">
            <a:off x="3024187" y="5137151"/>
            <a:ext cx="785813" cy="569912"/>
          </a:xfrm>
          <a:custGeom>
            <a:avLst/>
            <a:gdLst>
              <a:gd name="connsiteX0" fmla="*/ 511969 w 785813"/>
              <a:gd name="connsiteY0" fmla="*/ 157163 h 569119"/>
              <a:gd name="connsiteX1" fmla="*/ 495300 w 785813"/>
              <a:gd name="connsiteY1" fmla="*/ 290513 h 569119"/>
              <a:gd name="connsiteX2" fmla="*/ 488156 w 785813"/>
              <a:gd name="connsiteY2" fmla="*/ 385763 h 569119"/>
              <a:gd name="connsiteX3" fmla="*/ 490538 w 785813"/>
              <a:gd name="connsiteY3" fmla="*/ 457200 h 569119"/>
              <a:gd name="connsiteX4" fmla="*/ 497681 w 785813"/>
              <a:gd name="connsiteY4" fmla="*/ 485775 h 569119"/>
              <a:gd name="connsiteX5" fmla="*/ 511969 w 785813"/>
              <a:gd name="connsiteY5" fmla="*/ 509588 h 569119"/>
              <a:gd name="connsiteX6" fmla="*/ 535781 w 785813"/>
              <a:gd name="connsiteY6" fmla="*/ 528638 h 569119"/>
              <a:gd name="connsiteX7" fmla="*/ 561975 w 785813"/>
              <a:gd name="connsiteY7" fmla="*/ 542925 h 569119"/>
              <a:gd name="connsiteX8" fmla="*/ 600075 w 785813"/>
              <a:gd name="connsiteY8" fmla="*/ 557213 h 569119"/>
              <a:gd name="connsiteX9" fmla="*/ 664369 w 785813"/>
              <a:gd name="connsiteY9" fmla="*/ 564356 h 569119"/>
              <a:gd name="connsiteX10" fmla="*/ 785813 w 785813"/>
              <a:gd name="connsiteY10" fmla="*/ 569119 h 569119"/>
              <a:gd name="connsiteX11" fmla="*/ 19050 w 785813"/>
              <a:gd name="connsiteY11" fmla="*/ 545306 h 569119"/>
              <a:gd name="connsiteX12" fmla="*/ 0 w 785813"/>
              <a:gd name="connsiteY12" fmla="*/ 509588 h 569119"/>
              <a:gd name="connsiteX13" fmla="*/ 4763 w 785813"/>
              <a:gd name="connsiteY13" fmla="*/ 492919 h 569119"/>
              <a:gd name="connsiteX14" fmla="*/ 11906 w 785813"/>
              <a:gd name="connsiteY14" fmla="*/ 478631 h 569119"/>
              <a:gd name="connsiteX15" fmla="*/ 50006 w 785813"/>
              <a:gd name="connsiteY15" fmla="*/ 457200 h 569119"/>
              <a:gd name="connsiteX16" fmla="*/ 100013 w 785813"/>
              <a:gd name="connsiteY16" fmla="*/ 433388 h 569119"/>
              <a:gd name="connsiteX17" fmla="*/ 183356 w 785813"/>
              <a:gd name="connsiteY17" fmla="*/ 388144 h 569119"/>
              <a:gd name="connsiteX18" fmla="*/ 252413 w 785813"/>
              <a:gd name="connsiteY18" fmla="*/ 345281 h 569119"/>
              <a:gd name="connsiteX19" fmla="*/ 278606 w 785813"/>
              <a:gd name="connsiteY19" fmla="*/ 323850 h 569119"/>
              <a:gd name="connsiteX20" fmla="*/ 304800 w 785813"/>
              <a:gd name="connsiteY20" fmla="*/ 300038 h 569119"/>
              <a:gd name="connsiteX21" fmla="*/ 340519 w 785813"/>
              <a:gd name="connsiteY21" fmla="*/ 254794 h 569119"/>
              <a:gd name="connsiteX22" fmla="*/ 390525 w 785813"/>
              <a:gd name="connsiteY22" fmla="*/ 178594 h 569119"/>
              <a:gd name="connsiteX23" fmla="*/ 435769 w 785813"/>
              <a:gd name="connsiteY23" fmla="*/ 88106 h 569119"/>
              <a:gd name="connsiteX24" fmla="*/ 466725 w 785813"/>
              <a:gd name="connsiteY24" fmla="*/ 23813 h 569119"/>
              <a:gd name="connsiteX25" fmla="*/ 481013 w 785813"/>
              <a:gd name="connsiteY25" fmla="*/ 9525 h 569119"/>
              <a:gd name="connsiteX26" fmla="*/ 500063 w 785813"/>
              <a:gd name="connsiteY26" fmla="*/ 2381 h 569119"/>
              <a:gd name="connsiteX27" fmla="*/ 516731 w 785813"/>
              <a:gd name="connsiteY27" fmla="*/ 0 h 569119"/>
              <a:gd name="connsiteX28" fmla="*/ 526256 w 785813"/>
              <a:gd name="connsiteY28" fmla="*/ 7144 h 569119"/>
              <a:gd name="connsiteX29" fmla="*/ 533400 w 785813"/>
              <a:gd name="connsiteY29" fmla="*/ 30956 h 569119"/>
              <a:gd name="connsiteX30" fmla="*/ 531019 w 785813"/>
              <a:gd name="connsiteY30" fmla="*/ 59531 h 569119"/>
              <a:gd name="connsiteX31" fmla="*/ 511969 w 785813"/>
              <a:gd name="connsiteY31" fmla="*/ 157163 h 569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785813" h="569119">
                <a:moveTo>
                  <a:pt x="511969" y="157163"/>
                </a:moveTo>
                <a:lnTo>
                  <a:pt x="495300" y="290513"/>
                </a:lnTo>
                <a:lnTo>
                  <a:pt x="488156" y="385763"/>
                </a:lnTo>
                <a:lnTo>
                  <a:pt x="490538" y="457200"/>
                </a:lnTo>
                <a:lnTo>
                  <a:pt x="497681" y="485775"/>
                </a:lnTo>
                <a:lnTo>
                  <a:pt x="511969" y="509588"/>
                </a:lnTo>
                <a:lnTo>
                  <a:pt x="535781" y="528638"/>
                </a:lnTo>
                <a:lnTo>
                  <a:pt x="561975" y="542925"/>
                </a:lnTo>
                <a:lnTo>
                  <a:pt x="600075" y="557213"/>
                </a:lnTo>
                <a:lnTo>
                  <a:pt x="664369" y="564356"/>
                </a:lnTo>
                <a:lnTo>
                  <a:pt x="785813" y="569119"/>
                </a:lnTo>
                <a:lnTo>
                  <a:pt x="19050" y="545306"/>
                </a:lnTo>
                <a:lnTo>
                  <a:pt x="0" y="509588"/>
                </a:lnTo>
                <a:lnTo>
                  <a:pt x="4763" y="492919"/>
                </a:lnTo>
                <a:lnTo>
                  <a:pt x="11906" y="478631"/>
                </a:lnTo>
                <a:lnTo>
                  <a:pt x="50006" y="457200"/>
                </a:lnTo>
                <a:lnTo>
                  <a:pt x="100013" y="433388"/>
                </a:lnTo>
                <a:lnTo>
                  <a:pt x="183356" y="388144"/>
                </a:lnTo>
                <a:lnTo>
                  <a:pt x="252413" y="345281"/>
                </a:lnTo>
                <a:lnTo>
                  <a:pt x="278606" y="323850"/>
                </a:lnTo>
                <a:lnTo>
                  <a:pt x="304800" y="300038"/>
                </a:lnTo>
                <a:lnTo>
                  <a:pt x="340519" y="254794"/>
                </a:lnTo>
                <a:lnTo>
                  <a:pt x="390525" y="178594"/>
                </a:lnTo>
                <a:lnTo>
                  <a:pt x="435769" y="88106"/>
                </a:lnTo>
                <a:lnTo>
                  <a:pt x="466725" y="23813"/>
                </a:lnTo>
                <a:lnTo>
                  <a:pt x="481013" y="9525"/>
                </a:lnTo>
                <a:lnTo>
                  <a:pt x="500063" y="2381"/>
                </a:lnTo>
                <a:lnTo>
                  <a:pt x="516731" y="0"/>
                </a:lnTo>
                <a:lnTo>
                  <a:pt x="526256" y="7144"/>
                </a:lnTo>
                <a:lnTo>
                  <a:pt x="533400" y="30956"/>
                </a:lnTo>
                <a:lnTo>
                  <a:pt x="531019" y="59531"/>
                </a:lnTo>
                <a:lnTo>
                  <a:pt x="511969" y="15716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87CB3AD3-28D7-4463-9292-0740D31926D8}"/>
              </a:ext>
            </a:extLst>
          </p:cNvPr>
          <p:cNvSpPr/>
          <p:nvPr/>
        </p:nvSpPr>
        <p:spPr>
          <a:xfrm rot="16200000">
            <a:off x="3271044" y="2626519"/>
            <a:ext cx="333375" cy="681037"/>
          </a:xfrm>
          <a:custGeom>
            <a:avLst/>
            <a:gdLst>
              <a:gd name="connsiteX0" fmla="*/ 273843 w 333375"/>
              <a:gd name="connsiteY0" fmla="*/ 302419 h 681038"/>
              <a:gd name="connsiteX1" fmla="*/ 257175 w 333375"/>
              <a:gd name="connsiteY1" fmla="*/ 223838 h 681038"/>
              <a:gd name="connsiteX2" fmla="*/ 238125 w 333375"/>
              <a:gd name="connsiteY2" fmla="*/ 145257 h 681038"/>
              <a:gd name="connsiteX3" fmla="*/ 204787 w 333375"/>
              <a:gd name="connsiteY3" fmla="*/ 0 h 681038"/>
              <a:gd name="connsiteX4" fmla="*/ 0 w 333375"/>
              <a:gd name="connsiteY4" fmla="*/ 11907 h 681038"/>
              <a:gd name="connsiteX5" fmla="*/ 23812 w 333375"/>
              <a:gd name="connsiteY5" fmla="*/ 97632 h 681038"/>
              <a:gd name="connsiteX6" fmla="*/ 45243 w 333375"/>
              <a:gd name="connsiteY6" fmla="*/ 188119 h 681038"/>
              <a:gd name="connsiteX7" fmla="*/ 64293 w 333375"/>
              <a:gd name="connsiteY7" fmla="*/ 259557 h 681038"/>
              <a:gd name="connsiteX8" fmla="*/ 83343 w 333375"/>
              <a:gd name="connsiteY8" fmla="*/ 354807 h 681038"/>
              <a:gd name="connsiteX9" fmla="*/ 107156 w 333375"/>
              <a:gd name="connsiteY9" fmla="*/ 478632 h 681038"/>
              <a:gd name="connsiteX10" fmla="*/ 116681 w 333375"/>
              <a:gd name="connsiteY10" fmla="*/ 538163 h 681038"/>
              <a:gd name="connsiteX11" fmla="*/ 133350 w 333375"/>
              <a:gd name="connsiteY11" fmla="*/ 681038 h 681038"/>
              <a:gd name="connsiteX12" fmla="*/ 333375 w 333375"/>
              <a:gd name="connsiteY12" fmla="*/ 678657 h 681038"/>
              <a:gd name="connsiteX13" fmla="*/ 323850 w 333375"/>
              <a:gd name="connsiteY13" fmla="*/ 576263 h 681038"/>
              <a:gd name="connsiteX14" fmla="*/ 311943 w 333375"/>
              <a:gd name="connsiteY14" fmla="*/ 500063 h 681038"/>
              <a:gd name="connsiteX15" fmla="*/ 295275 w 333375"/>
              <a:gd name="connsiteY15" fmla="*/ 407194 h 681038"/>
              <a:gd name="connsiteX16" fmla="*/ 273843 w 333375"/>
              <a:gd name="connsiteY16" fmla="*/ 302419 h 681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33375" h="681038">
                <a:moveTo>
                  <a:pt x="273843" y="302419"/>
                </a:moveTo>
                <a:lnTo>
                  <a:pt x="257175" y="223838"/>
                </a:lnTo>
                <a:lnTo>
                  <a:pt x="238125" y="145257"/>
                </a:lnTo>
                <a:lnTo>
                  <a:pt x="204787" y="0"/>
                </a:lnTo>
                <a:lnTo>
                  <a:pt x="0" y="11907"/>
                </a:lnTo>
                <a:lnTo>
                  <a:pt x="23812" y="97632"/>
                </a:lnTo>
                <a:lnTo>
                  <a:pt x="45243" y="188119"/>
                </a:lnTo>
                <a:lnTo>
                  <a:pt x="64293" y="259557"/>
                </a:lnTo>
                <a:lnTo>
                  <a:pt x="83343" y="354807"/>
                </a:lnTo>
                <a:lnTo>
                  <a:pt x="107156" y="478632"/>
                </a:lnTo>
                <a:lnTo>
                  <a:pt x="116681" y="538163"/>
                </a:lnTo>
                <a:lnTo>
                  <a:pt x="133350" y="681038"/>
                </a:lnTo>
                <a:lnTo>
                  <a:pt x="333375" y="678657"/>
                </a:lnTo>
                <a:lnTo>
                  <a:pt x="323850" y="576263"/>
                </a:lnTo>
                <a:lnTo>
                  <a:pt x="311943" y="500063"/>
                </a:lnTo>
                <a:lnTo>
                  <a:pt x="295275" y="407194"/>
                </a:lnTo>
                <a:lnTo>
                  <a:pt x="273843" y="3024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141703A4-153A-47B9-9413-11662A26C2C8}"/>
              </a:ext>
            </a:extLst>
          </p:cNvPr>
          <p:cNvSpPr/>
          <p:nvPr/>
        </p:nvSpPr>
        <p:spPr>
          <a:xfrm rot="16200000">
            <a:off x="3252787" y="3484563"/>
            <a:ext cx="333375" cy="736600"/>
          </a:xfrm>
          <a:custGeom>
            <a:avLst/>
            <a:gdLst>
              <a:gd name="connsiteX0" fmla="*/ 276225 w 333375"/>
              <a:gd name="connsiteY0" fmla="*/ 404812 h 735806"/>
              <a:gd name="connsiteX1" fmla="*/ 254793 w 333375"/>
              <a:gd name="connsiteY1" fmla="*/ 302418 h 735806"/>
              <a:gd name="connsiteX2" fmla="*/ 240506 w 333375"/>
              <a:gd name="connsiteY2" fmla="*/ 230981 h 735806"/>
              <a:gd name="connsiteX3" fmla="*/ 221456 w 333375"/>
              <a:gd name="connsiteY3" fmla="*/ 138112 h 735806"/>
              <a:gd name="connsiteX4" fmla="*/ 195262 w 333375"/>
              <a:gd name="connsiteY4" fmla="*/ 2381 h 735806"/>
              <a:gd name="connsiteX5" fmla="*/ 0 w 333375"/>
              <a:gd name="connsiteY5" fmla="*/ 0 h 735806"/>
              <a:gd name="connsiteX6" fmla="*/ 21431 w 333375"/>
              <a:gd name="connsiteY6" fmla="*/ 121443 h 735806"/>
              <a:gd name="connsiteX7" fmla="*/ 38100 w 333375"/>
              <a:gd name="connsiteY7" fmla="*/ 200025 h 735806"/>
              <a:gd name="connsiteX8" fmla="*/ 54768 w 333375"/>
              <a:gd name="connsiteY8" fmla="*/ 278606 h 735806"/>
              <a:gd name="connsiteX9" fmla="*/ 73818 w 333375"/>
              <a:gd name="connsiteY9" fmla="*/ 369093 h 735806"/>
              <a:gd name="connsiteX10" fmla="*/ 88106 w 333375"/>
              <a:gd name="connsiteY10" fmla="*/ 440531 h 735806"/>
              <a:gd name="connsiteX11" fmla="*/ 102393 w 333375"/>
              <a:gd name="connsiteY11" fmla="*/ 533400 h 735806"/>
              <a:gd name="connsiteX12" fmla="*/ 114300 w 333375"/>
              <a:gd name="connsiteY12" fmla="*/ 631031 h 735806"/>
              <a:gd name="connsiteX13" fmla="*/ 126206 w 333375"/>
              <a:gd name="connsiteY13" fmla="*/ 735806 h 735806"/>
              <a:gd name="connsiteX14" fmla="*/ 333375 w 333375"/>
              <a:gd name="connsiteY14" fmla="*/ 733425 h 735806"/>
              <a:gd name="connsiteX15" fmla="*/ 311943 w 333375"/>
              <a:gd name="connsiteY15" fmla="*/ 595312 h 735806"/>
              <a:gd name="connsiteX16" fmla="*/ 276225 w 333375"/>
              <a:gd name="connsiteY16" fmla="*/ 404812 h 735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33375" h="735806">
                <a:moveTo>
                  <a:pt x="276225" y="404812"/>
                </a:moveTo>
                <a:lnTo>
                  <a:pt x="254793" y="302418"/>
                </a:lnTo>
                <a:lnTo>
                  <a:pt x="240506" y="230981"/>
                </a:lnTo>
                <a:lnTo>
                  <a:pt x="221456" y="138112"/>
                </a:lnTo>
                <a:lnTo>
                  <a:pt x="195262" y="2381"/>
                </a:lnTo>
                <a:lnTo>
                  <a:pt x="0" y="0"/>
                </a:lnTo>
                <a:lnTo>
                  <a:pt x="21431" y="121443"/>
                </a:lnTo>
                <a:lnTo>
                  <a:pt x="38100" y="200025"/>
                </a:lnTo>
                <a:lnTo>
                  <a:pt x="54768" y="278606"/>
                </a:lnTo>
                <a:lnTo>
                  <a:pt x="73818" y="369093"/>
                </a:lnTo>
                <a:lnTo>
                  <a:pt x="88106" y="440531"/>
                </a:lnTo>
                <a:lnTo>
                  <a:pt x="102393" y="533400"/>
                </a:lnTo>
                <a:lnTo>
                  <a:pt x="114300" y="631031"/>
                </a:lnTo>
                <a:lnTo>
                  <a:pt x="126206" y="735806"/>
                </a:lnTo>
                <a:lnTo>
                  <a:pt x="333375" y="733425"/>
                </a:lnTo>
                <a:lnTo>
                  <a:pt x="311943" y="595312"/>
                </a:lnTo>
                <a:lnTo>
                  <a:pt x="276225" y="40481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DD033F6E-9178-4588-8481-DA398C90CDCD}"/>
              </a:ext>
            </a:extLst>
          </p:cNvPr>
          <p:cNvSpPr/>
          <p:nvPr/>
        </p:nvSpPr>
        <p:spPr>
          <a:xfrm>
            <a:off x="4583113" y="1709738"/>
            <a:ext cx="588962" cy="1149350"/>
          </a:xfrm>
          <a:custGeom>
            <a:avLst/>
            <a:gdLst>
              <a:gd name="connsiteX0" fmla="*/ 585788 w 588169"/>
              <a:gd name="connsiteY0" fmla="*/ 769143 h 1150143"/>
              <a:gd name="connsiteX1" fmla="*/ 585788 w 588169"/>
              <a:gd name="connsiteY1" fmla="*/ 981075 h 1150143"/>
              <a:gd name="connsiteX2" fmla="*/ 583407 w 588169"/>
              <a:gd name="connsiteY2" fmla="*/ 1069181 h 1150143"/>
              <a:gd name="connsiteX3" fmla="*/ 576263 w 588169"/>
              <a:gd name="connsiteY3" fmla="*/ 1114425 h 1150143"/>
              <a:gd name="connsiteX4" fmla="*/ 566738 w 588169"/>
              <a:gd name="connsiteY4" fmla="*/ 1140618 h 1150143"/>
              <a:gd name="connsiteX5" fmla="*/ 559594 w 588169"/>
              <a:gd name="connsiteY5" fmla="*/ 1145381 h 1150143"/>
              <a:gd name="connsiteX6" fmla="*/ 552450 w 588169"/>
              <a:gd name="connsiteY6" fmla="*/ 1150143 h 1150143"/>
              <a:gd name="connsiteX7" fmla="*/ 545307 w 588169"/>
              <a:gd name="connsiteY7" fmla="*/ 1150143 h 1150143"/>
              <a:gd name="connsiteX8" fmla="*/ 528638 w 588169"/>
              <a:gd name="connsiteY8" fmla="*/ 1143000 h 1150143"/>
              <a:gd name="connsiteX9" fmla="*/ 502444 w 588169"/>
              <a:gd name="connsiteY9" fmla="*/ 1123950 h 1150143"/>
              <a:gd name="connsiteX10" fmla="*/ 478632 w 588169"/>
              <a:gd name="connsiteY10" fmla="*/ 1102518 h 1150143"/>
              <a:gd name="connsiteX11" fmla="*/ 466725 w 588169"/>
              <a:gd name="connsiteY11" fmla="*/ 1081087 h 1150143"/>
              <a:gd name="connsiteX12" fmla="*/ 450057 w 588169"/>
              <a:gd name="connsiteY12" fmla="*/ 1047750 h 1150143"/>
              <a:gd name="connsiteX13" fmla="*/ 435769 w 588169"/>
              <a:gd name="connsiteY13" fmla="*/ 1004887 h 1150143"/>
              <a:gd name="connsiteX14" fmla="*/ 423863 w 588169"/>
              <a:gd name="connsiteY14" fmla="*/ 966787 h 1150143"/>
              <a:gd name="connsiteX15" fmla="*/ 411957 w 588169"/>
              <a:gd name="connsiteY15" fmla="*/ 919162 h 1150143"/>
              <a:gd name="connsiteX16" fmla="*/ 402432 w 588169"/>
              <a:gd name="connsiteY16" fmla="*/ 859631 h 1150143"/>
              <a:gd name="connsiteX17" fmla="*/ 395288 w 588169"/>
              <a:gd name="connsiteY17" fmla="*/ 797718 h 1150143"/>
              <a:gd name="connsiteX18" fmla="*/ 388144 w 588169"/>
              <a:gd name="connsiteY18" fmla="*/ 731043 h 1150143"/>
              <a:gd name="connsiteX19" fmla="*/ 383382 w 588169"/>
              <a:gd name="connsiteY19" fmla="*/ 681037 h 1150143"/>
              <a:gd name="connsiteX20" fmla="*/ 361950 w 588169"/>
              <a:gd name="connsiteY20" fmla="*/ 521493 h 1150143"/>
              <a:gd name="connsiteX21" fmla="*/ 359569 w 588169"/>
              <a:gd name="connsiteY21" fmla="*/ 478631 h 1150143"/>
              <a:gd name="connsiteX22" fmla="*/ 357188 w 588169"/>
              <a:gd name="connsiteY22" fmla="*/ 438150 h 1150143"/>
              <a:gd name="connsiteX23" fmla="*/ 347663 w 588169"/>
              <a:gd name="connsiteY23" fmla="*/ 388143 h 1150143"/>
              <a:gd name="connsiteX24" fmla="*/ 335757 w 588169"/>
              <a:gd name="connsiteY24" fmla="*/ 352425 h 1150143"/>
              <a:gd name="connsiteX25" fmla="*/ 321469 w 588169"/>
              <a:gd name="connsiteY25" fmla="*/ 321468 h 1150143"/>
              <a:gd name="connsiteX26" fmla="*/ 304800 w 588169"/>
              <a:gd name="connsiteY26" fmla="*/ 295275 h 1150143"/>
              <a:gd name="connsiteX27" fmla="*/ 278607 w 588169"/>
              <a:gd name="connsiteY27" fmla="*/ 259556 h 1150143"/>
              <a:gd name="connsiteX28" fmla="*/ 250032 w 588169"/>
              <a:gd name="connsiteY28" fmla="*/ 223837 h 1150143"/>
              <a:gd name="connsiteX29" fmla="*/ 219075 w 588169"/>
              <a:gd name="connsiteY29" fmla="*/ 192881 h 1150143"/>
              <a:gd name="connsiteX30" fmla="*/ 192882 w 588169"/>
              <a:gd name="connsiteY30" fmla="*/ 169068 h 1150143"/>
              <a:gd name="connsiteX31" fmla="*/ 169069 w 588169"/>
              <a:gd name="connsiteY31" fmla="*/ 150018 h 1150143"/>
              <a:gd name="connsiteX32" fmla="*/ 140494 w 588169"/>
              <a:gd name="connsiteY32" fmla="*/ 130968 h 1150143"/>
              <a:gd name="connsiteX33" fmla="*/ 116682 w 588169"/>
              <a:gd name="connsiteY33" fmla="*/ 114300 h 1150143"/>
              <a:gd name="connsiteX34" fmla="*/ 78582 w 588169"/>
              <a:gd name="connsiteY34" fmla="*/ 92868 h 1150143"/>
              <a:gd name="connsiteX35" fmla="*/ 35719 w 588169"/>
              <a:gd name="connsiteY35" fmla="*/ 73818 h 1150143"/>
              <a:gd name="connsiteX36" fmla="*/ 21432 w 588169"/>
              <a:gd name="connsiteY36" fmla="*/ 61912 h 1150143"/>
              <a:gd name="connsiteX37" fmla="*/ 7144 w 588169"/>
              <a:gd name="connsiteY37" fmla="*/ 40481 h 1150143"/>
              <a:gd name="connsiteX38" fmla="*/ 0 w 588169"/>
              <a:gd name="connsiteY38" fmla="*/ 21431 h 1150143"/>
              <a:gd name="connsiteX39" fmla="*/ 0 w 588169"/>
              <a:gd name="connsiteY39" fmla="*/ 11906 h 1150143"/>
              <a:gd name="connsiteX40" fmla="*/ 4763 w 588169"/>
              <a:gd name="connsiteY40" fmla="*/ 2381 h 1150143"/>
              <a:gd name="connsiteX41" fmla="*/ 11907 w 588169"/>
              <a:gd name="connsiteY41" fmla="*/ 0 h 1150143"/>
              <a:gd name="connsiteX42" fmla="*/ 30957 w 588169"/>
              <a:gd name="connsiteY42" fmla="*/ 0 h 1150143"/>
              <a:gd name="connsiteX43" fmla="*/ 64294 w 588169"/>
              <a:gd name="connsiteY43" fmla="*/ 0 h 1150143"/>
              <a:gd name="connsiteX44" fmla="*/ 150019 w 588169"/>
              <a:gd name="connsiteY44" fmla="*/ 7143 h 1150143"/>
              <a:gd name="connsiteX45" fmla="*/ 233363 w 588169"/>
              <a:gd name="connsiteY45" fmla="*/ 26193 h 1150143"/>
              <a:gd name="connsiteX46" fmla="*/ 300038 w 588169"/>
              <a:gd name="connsiteY46" fmla="*/ 47625 h 1150143"/>
              <a:gd name="connsiteX47" fmla="*/ 359569 w 588169"/>
              <a:gd name="connsiteY47" fmla="*/ 61912 h 1150143"/>
              <a:gd name="connsiteX48" fmla="*/ 397669 w 588169"/>
              <a:gd name="connsiteY48" fmla="*/ 78581 h 1150143"/>
              <a:gd name="connsiteX49" fmla="*/ 433388 w 588169"/>
              <a:gd name="connsiteY49" fmla="*/ 102393 h 1150143"/>
              <a:gd name="connsiteX50" fmla="*/ 473869 w 588169"/>
              <a:gd name="connsiteY50" fmla="*/ 128587 h 1150143"/>
              <a:gd name="connsiteX51" fmla="*/ 504825 w 588169"/>
              <a:gd name="connsiteY51" fmla="*/ 157162 h 1150143"/>
              <a:gd name="connsiteX52" fmla="*/ 531019 w 588169"/>
              <a:gd name="connsiteY52" fmla="*/ 188118 h 1150143"/>
              <a:gd name="connsiteX53" fmla="*/ 550069 w 588169"/>
              <a:gd name="connsiteY53" fmla="*/ 216693 h 1150143"/>
              <a:gd name="connsiteX54" fmla="*/ 564357 w 588169"/>
              <a:gd name="connsiteY54" fmla="*/ 250031 h 1150143"/>
              <a:gd name="connsiteX55" fmla="*/ 581025 w 588169"/>
              <a:gd name="connsiteY55" fmla="*/ 304800 h 1150143"/>
              <a:gd name="connsiteX56" fmla="*/ 588169 w 588169"/>
              <a:gd name="connsiteY56" fmla="*/ 357187 h 1150143"/>
              <a:gd name="connsiteX57" fmla="*/ 588169 w 588169"/>
              <a:gd name="connsiteY57" fmla="*/ 411956 h 1150143"/>
              <a:gd name="connsiteX58" fmla="*/ 588169 w 588169"/>
              <a:gd name="connsiteY58" fmla="*/ 509587 h 1150143"/>
              <a:gd name="connsiteX59" fmla="*/ 585788 w 588169"/>
              <a:gd name="connsiteY59" fmla="*/ 769143 h 1150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588169" h="1150143">
                <a:moveTo>
                  <a:pt x="585788" y="769143"/>
                </a:moveTo>
                <a:cubicBezTo>
                  <a:pt x="585391" y="847724"/>
                  <a:pt x="585788" y="910431"/>
                  <a:pt x="585788" y="981075"/>
                </a:cubicBezTo>
                <a:cubicBezTo>
                  <a:pt x="584994" y="1010444"/>
                  <a:pt x="584201" y="1039812"/>
                  <a:pt x="583407" y="1069181"/>
                </a:cubicBezTo>
                <a:lnTo>
                  <a:pt x="576263" y="1114425"/>
                </a:lnTo>
                <a:lnTo>
                  <a:pt x="566738" y="1140618"/>
                </a:lnTo>
                <a:lnTo>
                  <a:pt x="559594" y="1145381"/>
                </a:lnTo>
                <a:lnTo>
                  <a:pt x="552450" y="1150143"/>
                </a:lnTo>
                <a:lnTo>
                  <a:pt x="545307" y="1150143"/>
                </a:lnTo>
                <a:lnTo>
                  <a:pt x="528638" y="1143000"/>
                </a:lnTo>
                <a:lnTo>
                  <a:pt x="502444" y="1123950"/>
                </a:lnTo>
                <a:lnTo>
                  <a:pt x="478632" y="1102518"/>
                </a:lnTo>
                <a:lnTo>
                  <a:pt x="466725" y="1081087"/>
                </a:lnTo>
                <a:lnTo>
                  <a:pt x="450057" y="1047750"/>
                </a:lnTo>
                <a:lnTo>
                  <a:pt x="435769" y="1004887"/>
                </a:lnTo>
                <a:lnTo>
                  <a:pt x="423863" y="966787"/>
                </a:lnTo>
                <a:lnTo>
                  <a:pt x="411957" y="919162"/>
                </a:lnTo>
                <a:lnTo>
                  <a:pt x="402432" y="859631"/>
                </a:lnTo>
                <a:lnTo>
                  <a:pt x="395288" y="797718"/>
                </a:lnTo>
                <a:lnTo>
                  <a:pt x="388144" y="731043"/>
                </a:lnTo>
                <a:lnTo>
                  <a:pt x="383382" y="681037"/>
                </a:lnTo>
                <a:lnTo>
                  <a:pt x="361950" y="521493"/>
                </a:lnTo>
                <a:lnTo>
                  <a:pt x="359569" y="478631"/>
                </a:lnTo>
                <a:lnTo>
                  <a:pt x="357188" y="438150"/>
                </a:lnTo>
                <a:lnTo>
                  <a:pt x="347663" y="388143"/>
                </a:lnTo>
                <a:lnTo>
                  <a:pt x="335757" y="352425"/>
                </a:lnTo>
                <a:lnTo>
                  <a:pt x="321469" y="321468"/>
                </a:lnTo>
                <a:lnTo>
                  <a:pt x="304800" y="295275"/>
                </a:lnTo>
                <a:lnTo>
                  <a:pt x="278607" y="259556"/>
                </a:lnTo>
                <a:lnTo>
                  <a:pt x="250032" y="223837"/>
                </a:lnTo>
                <a:lnTo>
                  <a:pt x="219075" y="192881"/>
                </a:lnTo>
                <a:lnTo>
                  <a:pt x="192882" y="169068"/>
                </a:lnTo>
                <a:lnTo>
                  <a:pt x="169069" y="150018"/>
                </a:lnTo>
                <a:lnTo>
                  <a:pt x="140494" y="130968"/>
                </a:lnTo>
                <a:lnTo>
                  <a:pt x="116682" y="114300"/>
                </a:lnTo>
                <a:lnTo>
                  <a:pt x="78582" y="92868"/>
                </a:lnTo>
                <a:lnTo>
                  <a:pt x="35719" y="73818"/>
                </a:lnTo>
                <a:lnTo>
                  <a:pt x="21432" y="61912"/>
                </a:lnTo>
                <a:lnTo>
                  <a:pt x="7144" y="40481"/>
                </a:lnTo>
                <a:lnTo>
                  <a:pt x="0" y="21431"/>
                </a:lnTo>
                <a:lnTo>
                  <a:pt x="0" y="11906"/>
                </a:lnTo>
                <a:lnTo>
                  <a:pt x="4763" y="2381"/>
                </a:lnTo>
                <a:lnTo>
                  <a:pt x="11907" y="0"/>
                </a:lnTo>
                <a:lnTo>
                  <a:pt x="30957" y="0"/>
                </a:lnTo>
                <a:lnTo>
                  <a:pt x="64294" y="0"/>
                </a:lnTo>
                <a:lnTo>
                  <a:pt x="150019" y="7143"/>
                </a:lnTo>
                <a:lnTo>
                  <a:pt x="233363" y="26193"/>
                </a:lnTo>
                <a:lnTo>
                  <a:pt x="300038" y="47625"/>
                </a:lnTo>
                <a:lnTo>
                  <a:pt x="359569" y="61912"/>
                </a:lnTo>
                <a:lnTo>
                  <a:pt x="397669" y="78581"/>
                </a:lnTo>
                <a:lnTo>
                  <a:pt x="433388" y="102393"/>
                </a:lnTo>
                <a:lnTo>
                  <a:pt x="473869" y="128587"/>
                </a:lnTo>
                <a:lnTo>
                  <a:pt x="504825" y="157162"/>
                </a:lnTo>
                <a:lnTo>
                  <a:pt x="531019" y="188118"/>
                </a:lnTo>
                <a:lnTo>
                  <a:pt x="550069" y="216693"/>
                </a:lnTo>
                <a:lnTo>
                  <a:pt x="564357" y="250031"/>
                </a:lnTo>
                <a:lnTo>
                  <a:pt x="581025" y="304800"/>
                </a:lnTo>
                <a:lnTo>
                  <a:pt x="588169" y="357187"/>
                </a:lnTo>
                <a:lnTo>
                  <a:pt x="588169" y="411956"/>
                </a:lnTo>
                <a:lnTo>
                  <a:pt x="588169" y="509587"/>
                </a:lnTo>
                <a:cubicBezTo>
                  <a:pt x="586582" y="588962"/>
                  <a:pt x="586185" y="690562"/>
                  <a:pt x="585788" y="76914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D9BEDF55-75BA-4AA0-A26D-440A22E64225}"/>
              </a:ext>
            </a:extLst>
          </p:cNvPr>
          <p:cNvSpPr/>
          <p:nvPr/>
        </p:nvSpPr>
        <p:spPr>
          <a:xfrm>
            <a:off x="5846763" y="1619250"/>
            <a:ext cx="485775" cy="1036638"/>
          </a:xfrm>
          <a:custGeom>
            <a:avLst/>
            <a:gdLst>
              <a:gd name="connsiteX0" fmla="*/ 283369 w 485775"/>
              <a:gd name="connsiteY0" fmla="*/ 707231 h 1035844"/>
              <a:gd name="connsiteX1" fmla="*/ 209550 w 485775"/>
              <a:gd name="connsiteY1" fmla="*/ 816769 h 1035844"/>
              <a:gd name="connsiteX2" fmla="*/ 147637 w 485775"/>
              <a:gd name="connsiteY2" fmla="*/ 909638 h 1035844"/>
              <a:gd name="connsiteX3" fmla="*/ 83344 w 485775"/>
              <a:gd name="connsiteY3" fmla="*/ 997744 h 1035844"/>
              <a:gd name="connsiteX4" fmla="*/ 45244 w 485775"/>
              <a:gd name="connsiteY4" fmla="*/ 1035844 h 1035844"/>
              <a:gd name="connsiteX5" fmla="*/ 0 w 485775"/>
              <a:gd name="connsiteY5" fmla="*/ 1023938 h 1035844"/>
              <a:gd name="connsiteX6" fmla="*/ 40481 w 485775"/>
              <a:gd name="connsiteY6" fmla="*/ 878681 h 1035844"/>
              <a:gd name="connsiteX7" fmla="*/ 73819 w 485775"/>
              <a:gd name="connsiteY7" fmla="*/ 766763 h 1035844"/>
              <a:gd name="connsiteX8" fmla="*/ 107156 w 485775"/>
              <a:gd name="connsiteY8" fmla="*/ 659606 h 1035844"/>
              <a:gd name="connsiteX9" fmla="*/ 145256 w 485775"/>
              <a:gd name="connsiteY9" fmla="*/ 502444 h 1035844"/>
              <a:gd name="connsiteX10" fmla="*/ 169069 w 485775"/>
              <a:gd name="connsiteY10" fmla="*/ 445294 h 1035844"/>
              <a:gd name="connsiteX11" fmla="*/ 185737 w 485775"/>
              <a:gd name="connsiteY11" fmla="*/ 397669 h 1035844"/>
              <a:gd name="connsiteX12" fmla="*/ 192881 w 485775"/>
              <a:gd name="connsiteY12" fmla="*/ 366713 h 1035844"/>
              <a:gd name="connsiteX13" fmla="*/ 202406 w 485775"/>
              <a:gd name="connsiteY13" fmla="*/ 328613 h 1035844"/>
              <a:gd name="connsiteX14" fmla="*/ 207169 w 485775"/>
              <a:gd name="connsiteY14" fmla="*/ 285750 h 1035844"/>
              <a:gd name="connsiteX15" fmla="*/ 207169 w 485775"/>
              <a:gd name="connsiteY15" fmla="*/ 250031 h 1035844"/>
              <a:gd name="connsiteX16" fmla="*/ 204787 w 485775"/>
              <a:gd name="connsiteY16" fmla="*/ 228600 h 1035844"/>
              <a:gd name="connsiteX17" fmla="*/ 200025 w 485775"/>
              <a:gd name="connsiteY17" fmla="*/ 200025 h 1035844"/>
              <a:gd name="connsiteX18" fmla="*/ 195262 w 485775"/>
              <a:gd name="connsiteY18" fmla="*/ 185738 h 1035844"/>
              <a:gd name="connsiteX19" fmla="*/ 185737 w 485775"/>
              <a:gd name="connsiteY19" fmla="*/ 169069 h 1035844"/>
              <a:gd name="connsiteX20" fmla="*/ 164306 w 485775"/>
              <a:gd name="connsiteY20" fmla="*/ 145256 h 1035844"/>
              <a:gd name="connsiteX21" fmla="*/ 133350 w 485775"/>
              <a:gd name="connsiteY21" fmla="*/ 116681 h 1035844"/>
              <a:gd name="connsiteX22" fmla="*/ 104775 w 485775"/>
              <a:gd name="connsiteY22" fmla="*/ 97631 h 1035844"/>
              <a:gd name="connsiteX23" fmla="*/ 76200 w 485775"/>
              <a:gd name="connsiteY23" fmla="*/ 83344 h 1035844"/>
              <a:gd name="connsiteX24" fmla="*/ 45244 w 485775"/>
              <a:gd name="connsiteY24" fmla="*/ 73819 h 1035844"/>
              <a:gd name="connsiteX25" fmla="*/ 30956 w 485775"/>
              <a:gd name="connsiteY25" fmla="*/ 64294 h 1035844"/>
              <a:gd name="connsiteX26" fmla="*/ 14287 w 485775"/>
              <a:gd name="connsiteY26" fmla="*/ 42863 h 1035844"/>
              <a:gd name="connsiteX27" fmla="*/ 9525 w 485775"/>
              <a:gd name="connsiteY27" fmla="*/ 28575 h 1035844"/>
              <a:gd name="connsiteX28" fmla="*/ 14287 w 485775"/>
              <a:gd name="connsiteY28" fmla="*/ 14288 h 1035844"/>
              <a:gd name="connsiteX29" fmla="*/ 21431 w 485775"/>
              <a:gd name="connsiteY29" fmla="*/ 7144 h 1035844"/>
              <a:gd name="connsiteX30" fmla="*/ 52387 w 485775"/>
              <a:gd name="connsiteY30" fmla="*/ 0 h 1035844"/>
              <a:gd name="connsiteX31" fmla="*/ 102394 w 485775"/>
              <a:gd name="connsiteY31" fmla="*/ 2381 h 1035844"/>
              <a:gd name="connsiteX32" fmla="*/ 138112 w 485775"/>
              <a:gd name="connsiteY32" fmla="*/ 7144 h 1035844"/>
              <a:gd name="connsiteX33" fmla="*/ 202406 w 485775"/>
              <a:gd name="connsiteY33" fmla="*/ 21431 h 1035844"/>
              <a:gd name="connsiteX34" fmla="*/ 250031 w 485775"/>
              <a:gd name="connsiteY34" fmla="*/ 35719 h 1035844"/>
              <a:gd name="connsiteX35" fmla="*/ 309562 w 485775"/>
              <a:gd name="connsiteY35" fmla="*/ 64294 h 1035844"/>
              <a:gd name="connsiteX36" fmla="*/ 366712 w 485775"/>
              <a:gd name="connsiteY36" fmla="*/ 100013 h 1035844"/>
              <a:gd name="connsiteX37" fmla="*/ 421481 w 485775"/>
              <a:gd name="connsiteY37" fmla="*/ 135731 h 1035844"/>
              <a:gd name="connsiteX38" fmla="*/ 442912 w 485775"/>
              <a:gd name="connsiteY38" fmla="*/ 152400 h 1035844"/>
              <a:gd name="connsiteX39" fmla="*/ 461962 w 485775"/>
              <a:gd name="connsiteY39" fmla="*/ 176213 h 1035844"/>
              <a:gd name="connsiteX40" fmla="*/ 471487 w 485775"/>
              <a:gd name="connsiteY40" fmla="*/ 192881 h 1035844"/>
              <a:gd name="connsiteX41" fmla="*/ 481012 w 485775"/>
              <a:gd name="connsiteY41" fmla="*/ 221456 h 1035844"/>
              <a:gd name="connsiteX42" fmla="*/ 485775 w 485775"/>
              <a:gd name="connsiteY42" fmla="*/ 242888 h 1035844"/>
              <a:gd name="connsiteX43" fmla="*/ 485775 w 485775"/>
              <a:gd name="connsiteY43" fmla="*/ 278606 h 1035844"/>
              <a:gd name="connsiteX44" fmla="*/ 478631 w 485775"/>
              <a:gd name="connsiteY44" fmla="*/ 314325 h 1035844"/>
              <a:gd name="connsiteX45" fmla="*/ 466725 w 485775"/>
              <a:gd name="connsiteY45" fmla="*/ 357188 h 1035844"/>
              <a:gd name="connsiteX46" fmla="*/ 445294 w 485775"/>
              <a:gd name="connsiteY46" fmla="*/ 409575 h 1035844"/>
              <a:gd name="connsiteX47" fmla="*/ 411956 w 485775"/>
              <a:gd name="connsiteY47" fmla="*/ 483394 h 1035844"/>
              <a:gd name="connsiteX48" fmla="*/ 283369 w 485775"/>
              <a:gd name="connsiteY48" fmla="*/ 707231 h 1035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85775" h="1035844">
                <a:moveTo>
                  <a:pt x="283369" y="707231"/>
                </a:moveTo>
                <a:lnTo>
                  <a:pt x="209550" y="816769"/>
                </a:lnTo>
                <a:lnTo>
                  <a:pt x="147637" y="909638"/>
                </a:lnTo>
                <a:lnTo>
                  <a:pt x="83344" y="997744"/>
                </a:lnTo>
                <a:lnTo>
                  <a:pt x="45244" y="1035844"/>
                </a:lnTo>
                <a:lnTo>
                  <a:pt x="0" y="1023938"/>
                </a:lnTo>
                <a:lnTo>
                  <a:pt x="40481" y="878681"/>
                </a:lnTo>
                <a:lnTo>
                  <a:pt x="73819" y="766763"/>
                </a:lnTo>
                <a:lnTo>
                  <a:pt x="107156" y="659606"/>
                </a:lnTo>
                <a:lnTo>
                  <a:pt x="145256" y="502444"/>
                </a:lnTo>
                <a:lnTo>
                  <a:pt x="169069" y="445294"/>
                </a:lnTo>
                <a:lnTo>
                  <a:pt x="185737" y="397669"/>
                </a:lnTo>
                <a:lnTo>
                  <a:pt x="192881" y="366713"/>
                </a:lnTo>
                <a:lnTo>
                  <a:pt x="202406" y="328613"/>
                </a:lnTo>
                <a:lnTo>
                  <a:pt x="207169" y="285750"/>
                </a:lnTo>
                <a:lnTo>
                  <a:pt x="207169" y="250031"/>
                </a:lnTo>
                <a:lnTo>
                  <a:pt x="204787" y="228600"/>
                </a:lnTo>
                <a:lnTo>
                  <a:pt x="200025" y="200025"/>
                </a:lnTo>
                <a:lnTo>
                  <a:pt x="195262" y="185738"/>
                </a:lnTo>
                <a:lnTo>
                  <a:pt x="185737" y="169069"/>
                </a:lnTo>
                <a:lnTo>
                  <a:pt x="164306" y="145256"/>
                </a:lnTo>
                <a:lnTo>
                  <a:pt x="133350" y="116681"/>
                </a:lnTo>
                <a:lnTo>
                  <a:pt x="104775" y="97631"/>
                </a:lnTo>
                <a:lnTo>
                  <a:pt x="76200" y="83344"/>
                </a:lnTo>
                <a:lnTo>
                  <a:pt x="45244" y="73819"/>
                </a:lnTo>
                <a:lnTo>
                  <a:pt x="30956" y="64294"/>
                </a:lnTo>
                <a:lnTo>
                  <a:pt x="14287" y="42863"/>
                </a:lnTo>
                <a:lnTo>
                  <a:pt x="9525" y="28575"/>
                </a:lnTo>
                <a:lnTo>
                  <a:pt x="14287" y="14288"/>
                </a:lnTo>
                <a:lnTo>
                  <a:pt x="21431" y="7144"/>
                </a:lnTo>
                <a:lnTo>
                  <a:pt x="52387" y="0"/>
                </a:lnTo>
                <a:lnTo>
                  <a:pt x="102394" y="2381"/>
                </a:lnTo>
                <a:lnTo>
                  <a:pt x="138112" y="7144"/>
                </a:lnTo>
                <a:lnTo>
                  <a:pt x="202406" y="21431"/>
                </a:lnTo>
                <a:lnTo>
                  <a:pt x="250031" y="35719"/>
                </a:lnTo>
                <a:lnTo>
                  <a:pt x="309562" y="64294"/>
                </a:lnTo>
                <a:lnTo>
                  <a:pt x="366712" y="100013"/>
                </a:lnTo>
                <a:lnTo>
                  <a:pt x="421481" y="135731"/>
                </a:lnTo>
                <a:lnTo>
                  <a:pt x="442912" y="152400"/>
                </a:lnTo>
                <a:lnTo>
                  <a:pt x="461962" y="176213"/>
                </a:lnTo>
                <a:lnTo>
                  <a:pt x="471487" y="192881"/>
                </a:lnTo>
                <a:lnTo>
                  <a:pt x="481012" y="221456"/>
                </a:lnTo>
                <a:lnTo>
                  <a:pt x="485775" y="242888"/>
                </a:lnTo>
                <a:lnTo>
                  <a:pt x="485775" y="278606"/>
                </a:lnTo>
                <a:lnTo>
                  <a:pt x="478631" y="314325"/>
                </a:lnTo>
                <a:lnTo>
                  <a:pt x="466725" y="357188"/>
                </a:lnTo>
                <a:lnTo>
                  <a:pt x="445294" y="409575"/>
                </a:lnTo>
                <a:lnTo>
                  <a:pt x="411956" y="483394"/>
                </a:lnTo>
                <a:lnTo>
                  <a:pt x="283369" y="7072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36EB9435-B67E-4DE4-A044-83001052F9F3}"/>
              </a:ext>
            </a:extLst>
          </p:cNvPr>
          <p:cNvSpPr/>
          <p:nvPr/>
        </p:nvSpPr>
        <p:spPr>
          <a:xfrm>
            <a:off x="4205288" y="2046288"/>
            <a:ext cx="2806700" cy="422275"/>
          </a:xfrm>
          <a:custGeom>
            <a:avLst/>
            <a:gdLst>
              <a:gd name="connsiteX0" fmla="*/ 1678781 w 2807493"/>
              <a:gd name="connsiteY0" fmla="*/ 76200 h 423862"/>
              <a:gd name="connsiteX1" fmla="*/ 1547812 w 2807493"/>
              <a:gd name="connsiteY1" fmla="*/ 85725 h 423862"/>
              <a:gd name="connsiteX2" fmla="*/ 1416843 w 2807493"/>
              <a:gd name="connsiteY2" fmla="*/ 100012 h 423862"/>
              <a:gd name="connsiteX3" fmla="*/ 1262062 w 2807493"/>
              <a:gd name="connsiteY3" fmla="*/ 116681 h 423862"/>
              <a:gd name="connsiteX4" fmla="*/ 1100137 w 2807493"/>
              <a:gd name="connsiteY4" fmla="*/ 138112 h 423862"/>
              <a:gd name="connsiteX5" fmla="*/ 938212 w 2807493"/>
              <a:gd name="connsiteY5" fmla="*/ 159544 h 423862"/>
              <a:gd name="connsiteX6" fmla="*/ 752475 w 2807493"/>
              <a:gd name="connsiteY6" fmla="*/ 178594 h 423862"/>
              <a:gd name="connsiteX7" fmla="*/ 642937 w 2807493"/>
              <a:gd name="connsiteY7" fmla="*/ 185737 h 423862"/>
              <a:gd name="connsiteX8" fmla="*/ 485775 w 2807493"/>
              <a:gd name="connsiteY8" fmla="*/ 197644 h 423862"/>
              <a:gd name="connsiteX9" fmla="*/ 366712 w 2807493"/>
              <a:gd name="connsiteY9" fmla="*/ 202406 h 423862"/>
              <a:gd name="connsiteX10" fmla="*/ 323850 w 2807493"/>
              <a:gd name="connsiteY10" fmla="*/ 195262 h 423862"/>
              <a:gd name="connsiteX11" fmla="*/ 259556 w 2807493"/>
              <a:gd name="connsiteY11" fmla="*/ 178594 h 423862"/>
              <a:gd name="connsiteX12" fmla="*/ 188118 w 2807493"/>
              <a:gd name="connsiteY12" fmla="*/ 157162 h 423862"/>
              <a:gd name="connsiteX13" fmla="*/ 114300 w 2807493"/>
              <a:gd name="connsiteY13" fmla="*/ 128587 h 423862"/>
              <a:gd name="connsiteX14" fmla="*/ 73818 w 2807493"/>
              <a:gd name="connsiteY14" fmla="*/ 114300 h 423862"/>
              <a:gd name="connsiteX15" fmla="*/ 30956 w 2807493"/>
              <a:gd name="connsiteY15" fmla="*/ 102394 h 423862"/>
              <a:gd name="connsiteX16" fmla="*/ 9525 w 2807493"/>
              <a:gd name="connsiteY16" fmla="*/ 102394 h 423862"/>
              <a:gd name="connsiteX17" fmla="*/ 2381 w 2807493"/>
              <a:gd name="connsiteY17" fmla="*/ 104775 h 423862"/>
              <a:gd name="connsiteX18" fmla="*/ 0 w 2807493"/>
              <a:gd name="connsiteY18" fmla="*/ 116681 h 423862"/>
              <a:gd name="connsiteX19" fmla="*/ 4762 w 2807493"/>
              <a:gd name="connsiteY19" fmla="*/ 135731 h 423862"/>
              <a:gd name="connsiteX20" fmla="*/ 33337 w 2807493"/>
              <a:gd name="connsiteY20" fmla="*/ 180975 h 423862"/>
              <a:gd name="connsiteX21" fmla="*/ 78581 w 2807493"/>
              <a:gd name="connsiteY21" fmla="*/ 230981 h 423862"/>
              <a:gd name="connsiteX22" fmla="*/ 142875 w 2807493"/>
              <a:gd name="connsiteY22" fmla="*/ 285750 h 423862"/>
              <a:gd name="connsiteX23" fmla="*/ 192881 w 2807493"/>
              <a:gd name="connsiteY23" fmla="*/ 326231 h 423862"/>
              <a:gd name="connsiteX24" fmla="*/ 252412 w 2807493"/>
              <a:gd name="connsiteY24" fmla="*/ 366712 h 423862"/>
              <a:gd name="connsiteX25" fmla="*/ 311943 w 2807493"/>
              <a:gd name="connsiteY25" fmla="*/ 397669 h 423862"/>
              <a:gd name="connsiteX26" fmla="*/ 359568 w 2807493"/>
              <a:gd name="connsiteY26" fmla="*/ 414337 h 423862"/>
              <a:gd name="connsiteX27" fmla="*/ 416718 w 2807493"/>
              <a:gd name="connsiteY27" fmla="*/ 423862 h 423862"/>
              <a:gd name="connsiteX28" fmla="*/ 450056 w 2807493"/>
              <a:gd name="connsiteY28" fmla="*/ 421481 h 423862"/>
              <a:gd name="connsiteX29" fmla="*/ 561975 w 2807493"/>
              <a:gd name="connsiteY29" fmla="*/ 402431 h 423862"/>
              <a:gd name="connsiteX30" fmla="*/ 690562 w 2807493"/>
              <a:gd name="connsiteY30" fmla="*/ 376237 h 423862"/>
              <a:gd name="connsiteX31" fmla="*/ 790575 w 2807493"/>
              <a:gd name="connsiteY31" fmla="*/ 354806 h 423862"/>
              <a:gd name="connsiteX32" fmla="*/ 945356 w 2807493"/>
              <a:gd name="connsiteY32" fmla="*/ 338137 h 423862"/>
              <a:gd name="connsiteX33" fmla="*/ 1150143 w 2807493"/>
              <a:gd name="connsiteY33" fmla="*/ 304800 h 423862"/>
              <a:gd name="connsiteX34" fmla="*/ 1376362 w 2807493"/>
              <a:gd name="connsiteY34" fmla="*/ 278606 h 423862"/>
              <a:gd name="connsiteX35" fmla="*/ 1550193 w 2807493"/>
              <a:gd name="connsiteY35" fmla="*/ 259556 h 423862"/>
              <a:gd name="connsiteX36" fmla="*/ 1681162 w 2807493"/>
              <a:gd name="connsiteY36" fmla="*/ 250031 h 423862"/>
              <a:gd name="connsiteX37" fmla="*/ 1766887 w 2807493"/>
              <a:gd name="connsiteY37" fmla="*/ 245269 h 423862"/>
              <a:gd name="connsiteX38" fmla="*/ 1974056 w 2807493"/>
              <a:gd name="connsiteY38" fmla="*/ 242887 h 423862"/>
              <a:gd name="connsiteX39" fmla="*/ 2109787 w 2807493"/>
              <a:gd name="connsiteY39" fmla="*/ 230981 h 423862"/>
              <a:gd name="connsiteX40" fmla="*/ 2224087 w 2807493"/>
              <a:gd name="connsiteY40" fmla="*/ 226219 h 423862"/>
              <a:gd name="connsiteX41" fmla="*/ 2357437 w 2807493"/>
              <a:gd name="connsiteY41" fmla="*/ 221456 h 423862"/>
              <a:gd name="connsiteX42" fmla="*/ 2469356 w 2807493"/>
              <a:gd name="connsiteY42" fmla="*/ 226219 h 423862"/>
              <a:gd name="connsiteX43" fmla="*/ 2571750 w 2807493"/>
              <a:gd name="connsiteY43" fmla="*/ 233362 h 423862"/>
              <a:gd name="connsiteX44" fmla="*/ 2636043 w 2807493"/>
              <a:gd name="connsiteY44" fmla="*/ 242887 h 423862"/>
              <a:gd name="connsiteX45" fmla="*/ 2674143 w 2807493"/>
              <a:gd name="connsiteY45" fmla="*/ 242887 h 423862"/>
              <a:gd name="connsiteX46" fmla="*/ 2731293 w 2807493"/>
              <a:gd name="connsiteY46" fmla="*/ 230981 h 423862"/>
              <a:gd name="connsiteX47" fmla="*/ 2776537 w 2807493"/>
              <a:gd name="connsiteY47" fmla="*/ 214312 h 423862"/>
              <a:gd name="connsiteX48" fmla="*/ 2797968 w 2807493"/>
              <a:gd name="connsiteY48" fmla="*/ 200025 h 423862"/>
              <a:gd name="connsiteX49" fmla="*/ 2805112 w 2807493"/>
              <a:gd name="connsiteY49" fmla="*/ 190500 h 423862"/>
              <a:gd name="connsiteX50" fmla="*/ 2807493 w 2807493"/>
              <a:gd name="connsiteY50" fmla="*/ 183356 h 423862"/>
              <a:gd name="connsiteX51" fmla="*/ 2807493 w 2807493"/>
              <a:gd name="connsiteY51" fmla="*/ 176212 h 423862"/>
              <a:gd name="connsiteX52" fmla="*/ 2807493 w 2807493"/>
              <a:gd name="connsiteY52" fmla="*/ 161925 h 423862"/>
              <a:gd name="connsiteX53" fmla="*/ 2802731 w 2807493"/>
              <a:gd name="connsiteY53" fmla="*/ 150019 h 423862"/>
              <a:gd name="connsiteX54" fmla="*/ 2795587 w 2807493"/>
              <a:gd name="connsiteY54" fmla="*/ 135731 h 423862"/>
              <a:gd name="connsiteX55" fmla="*/ 2783681 w 2807493"/>
              <a:gd name="connsiteY55" fmla="*/ 121444 h 423862"/>
              <a:gd name="connsiteX56" fmla="*/ 2764631 w 2807493"/>
              <a:gd name="connsiteY56" fmla="*/ 102394 h 423862"/>
              <a:gd name="connsiteX57" fmla="*/ 2757487 w 2807493"/>
              <a:gd name="connsiteY57" fmla="*/ 95250 h 423862"/>
              <a:gd name="connsiteX58" fmla="*/ 2724150 w 2807493"/>
              <a:gd name="connsiteY58" fmla="*/ 76200 h 423862"/>
              <a:gd name="connsiteX59" fmla="*/ 2676525 w 2807493"/>
              <a:gd name="connsiteY59" fmla="*/ 52387 h 423862"/>
              <a:gd name="connsiteX60" fmla="*/ 2628900 w 2807493"/>
              <a:gd name="connsiteY60" fmla="*/ 30956 h 423862"/>
              <a:gd name="connsiteX61" fmla="*/ 2569368 w 2807493"/>
              <a:gd name="connsiteY61" fmla="*/ 9525 h 423862"/>
              <a:gd name="connsiteX62" fmla="*/ 2509837 w 2807493"/>
              <a:gd name="connsiteY62" fmla="*/ 0 h 423862"/>
              <a:gd name="connsiteX63" fmla="*/ 2474118 w 2807493"/>
              <a:gd name="connsiteY63" fmla="*/ 9525 h 423862"/>
              <a:gd name="connsiteX64" fmla="*/ 2436018 w 2807493"/>
              <a:gd name="connsiteY64" fmla="*/ 23812 h 423862"/>
              <a:gd name="connsiteX65" fmla="*/ 2359818 w 2807493"/>
              <a:gd name="connsiteY65" fmla="*/ 23812 h 423862"/>
              <a:gd name="connsiteX66" fmla="*/ 2224087 w 2807493"/>
              <a:gd name="connsiteY66" fmla="*/ 30956 h 423862"/>
              <a:gd name="connsiteX67" fmla="*/ 2114550 w 2807493"/>
              <a:gd name="connsiteY67" fmla="*/ 40481 h 423862"/>
              <a:gd name="connsiteX68" fmla="*/ 2038350 w 2807493"/>
              <a:gd name="connsiteY68" fmla="*/ 45244 h 423862"/>
              <a:gd name="connsiteX69" fmla="*/ 1771650 w 2807493"/>
              <a:gd name="connsiteY69" fmla="*/ 69056 h 423862"/>
              <a:gd name="connsiteX70" fmla="*/ 1678781 w 2807493"/>
              <a:gd name="connsiteY70" fmla="*/ 76200 h 423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807493" h="423862">
                <a:moveTo>
                  <a:pt x="1678781" y="76200"/>
                </a:moveTo>
                <a:lnTo>
                  <a:pt x="1547812" y="85725"/>
                </a:lnTo>
                <a:lnTo>
                  <a:pt x="1416843" y="100012"/>
                </a:lnTo>
                <a:lnTo>
                  <a:pt x="1262062" y="116681"/>
                </a:lnTo>
                <a:lnTo>
                  <a:pt x="1100137" y="138112"/>
                </a:lnTo>
                <a:lnTo>
                  <a:pt x="938212" y="159544"/>
                </a:lnTo>
                <a:lnTo>
                  <a:pt x="752475" y="178594"/>
                </a:lnTo>
                <a:lnTo>
                  <a:pt x="642937" y="185737"/>
                </a:lnTo>
                <a:lnTo>
                  <a:pt x="485775" y="197644"/>
                </a:lnTo>
                <a:lnTo>
                  <a:pt x="366712" y="202406"/>
                </a:lnTo>
                <a:lnTo>
                  <a:pt x="323850" y="195262"/>
                </a:lnTo>
                <a:lnTo>
                  <a:pt x="259556" y="178594"/>
                </a:lnTo>
                <a:lnTo>
                  <a:pt x="188118" y="157162"/>
                </a:lnTo>
                <a:lnTo>
                  <a:pt x="114300" y="128587"/>
                </a:lnTo>
                <a:lnTo>
                  <a:pt x="73818" y="114300"/>
                </a:lnTo>
                <a:lnTo>
                  <a:pt x="30956" y="102394"/>
                </a:lnTo>
                <a:lnTo>
                  <a:pt x="9525" y="102394"/>
                </a:lnTo>
                <a:lnTo>
                  <a:pt x="2381" y="104775"/>
                </a:lnTo>
                <a:lnTo>
                  <a:pt x="0" y="116681"/>
                </a:lnTo>
                <a:lnTo>
                  <a:pt x="4762" y="135731"/>
                </a:lnTo>
                <a:lnTo>
                  <a:pt x="33337" y="180975"/>
                </a:lnTo>
                <a:lnTo>
                  <a:pt x="78581" y="230981"/>
                </a:lnTo>
                <a:lnTo>
                  <a:pt x="142875" y="285750"/>
                </a:lnTo>
                <a:lnTo>
                  <a:pt x="192881" y="326231"/>
                </a:lnTo>
                <a:lnTo>
                  <a:pt x="252412" y="366712"/>
                </a:lnTo>
                <a:lnTo>
                  <a:pt x="311943" y="397669"/>
                </a:lnTo>
                <a:lnTo>
                  <a:pt x="359568" y="414337"/>
                </a:lnTo>
                <a:lnTo>
                  <a:pt x="416718" y="423862"/>
                </a:lnTo>
                <a:lnTo>
                  <a:pt x="450056" y="421481"/>
                </a:lnTo>
                <a:lnTo>
                  <a:pt x="561975" y="402431"/>
                </a:lnTo>
                <a:lnTo>
                  <a:pt x="690562" y="376237"/>
                </a:lnTo>
                <a:lnTo>
                  <a:pt x="790575" y="354806"/>
                </a:lnTo>
                <a:lnTo>
                  <a:pt x="945356" y="338137"/>
                </a:lnTo>
                <a:lnTo>
                  <a:pt x="1150143" y="304800"/>
                </a:lnTo>
                <a:lnTo>
                  <a:pt x="1376362" y="278606"/>
                </a:lnTo>
                <a:lnTo>
                  <a:pt x="1550193" y="259556"/>
                </a:lnTo>
                <a:lnTo>
                  <a:pt x="1681162" y="250031"/>
                </a:lnTo>
                <a:lnTo>
                  <a:pt x="1766887" y="245269"/>
                </a:lnTo>
                <a:lnTo>
                  <a:pt x="1974056" y="242887"/>
                </a:lnTo>
                <a:lnTo>
                  <a:pt x="2109787" y="230981"/>
                </a:lnTo>
                <a:lnTo>
                  <a:pt x="2224087" y="226219"/>
                </a:lnTo>
                <a:lnTo>
                  <a:pt x="2357437" y="221456"/>
                </a:lnTo>
                <a:lnTo>
                  <a:pt x="2469356" y="226219"/>
                </a:lnTo>
                <a:lnTo>
                  <a:pt x="2571750" y="233362"/>
                </a:lnTo>
                <a:lnTo>
                  <a:pt x="2636043" y="242887"/>
                </a:lnTo>
                <a:lnTo>
                  <a:pt x="2674143" y="242887"/>
                </a:lnTo>
                <a:lnTo>
                  <a:pt x="2731293" y="230981"/>
                </a:lnTo>
                <a:lnTo>
                  <a:pt x="2776537" y="214312"/>
                </a:lnTo>
                <a:lnTo>
                  <a:pt x="2797968" y="200025"/>
                </a:lnTo>
                <a:lnTo>
                  <a:pt x="2805112" y="190500"/>
                </a:lnTo>
                <a:lnTo>
                  <a:pt x="2807493" y="183356"/>
                </a:lnTo>
                <a:lnTo>
                  <a:pt x="2807493" y="176212"/>
                </a:lnTo>
                <a:lnTo>
                  <a:pt x="2807493" y="161925"/>
                </a:lnTo>
                <a:lnTo>
                  <a:pt x="2802731" y="150019"/>
                </a:lnTo>
                <a:lnTo>
                  <a:pt x="2795587" y="135731"/>
                </a:lnTo>
                <a:lnTo>
                  <a:pt x="2783681" y="121444"/>
                </a:lnTo>
                <a:lnTo>
                  <a:pt x="2764631" y="102394"/>
                </a:lnTo>
                <a:lnTo>
                  <a:pt x="2757487" y="95250"/>
                </a:lnTo>
                <a:lnTo>
                  <a:pt x="2724150" y="76200"/>
                </a:lnTo>
                <a:lnTo>
                  <a:pt x="2676525" y="52387"/>
                </a:lnTo>
                <a:lnTo>
                  <a:pt x="2628900" y="30956"/>
                </a:lnTo>
                <a:lnTo>
                  <a:pt x="2569368" y="9525"/>
                </a:lnTo>
                <a:lnTo>
                  <a:pt x="2509837" y="0"/>
                </a:lnTo>
                <a:lnTo>
                  <a:pt x="2474118" y="9525"/>
                </a:lnTo>
                <a:lnTo>
                  <a:pt x="2436018" y="23812"/>
                </a:lnTo>
                <a:lnTo>
                  <a:pt x="2359818" y="23812"/>
                </a:lnTo>
                <a:lnTo>
                  <a:pt x="2224087" y="30956"/>
                </a:lnTo>
                <a:lnTo>
                  <a:pt x="2114550" y="40481"/>
                </a:lnTo>
                <a:lnTo>
                  <a:pt x="2038350" y="45244"/>
                </a:lnTo>
                <a:lnTo>
                  <a:pt x="1771650" y="69056"/>
                </a:lnTo>
                <a:lnTo>
                  <a:pt x="1678781" y="762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42D7A363-547C-40BD-8839-1E767DA1D496}"/>
              </a:ext>
            </a:extLst>
          </p:cNvPr>
          <p:cNvSpPr/>
          <p:nvPr/>
        </p:nvSpPr>
        <p:spPr>
          <a:xfrm rot="16200000">
            <a:off x="2849563" y="3937000"/>
            <a:ext cx="2840038" cy="687387"/>
          </a:xfrm>
          <a:custGeom>
            <a:avLst/>
            <a:gdLst>
              <a:gd name="connsiteX0" fmla="*/ 1738313 w 2840831"/>
              <a:gd name="connsiteY0" fmla="*/ 419100 h 688182"/>
              <a:gd name="connsiteX1" fmla="*/ 1966913 w 2840831"/>
              <a:gd name="connsiteY1" fmla="*/ 428625 h 688182"/>
              <a:gd name="connsiteX2" fmla="*/ 2181225 w 2840831"/>
              <a:gd name="connsiteY2" fmla="*/ 433388 h 688182"/>
              <a:gd name="connsiteX3" fmla="*/ 2366963 w 2840831"/>
              <a:gd name="connsiteY3" fmla="*/ 438150 h 688182"/>
              <a:gd name="connsiteX4" fmla="*/ 2464594 w 2840831"/>
              <a:gd name="connsiteY4" fmla="*/ 440532 h 688182"/>
              <a:gd name="connsiteX5" fmla="*/ 2495550 w 2840831"/>
              <a:gd name="connsiteY5" fmla="*/ 438150 h 688182"/>
              <a:gd name="connsiteX6" fmla="*/ 2547938 w 2840831"/>
              <a:gd name="connsiteY6" fmla="*/ 426244 h 688182"/>
              <a:gd name="connsiteX7" fmla="*/ 2597944 w 2840831"/>
              <a:gd name="connsiteY7" fmla="*/ 409575 h 688182"/>
              <a:gd name="connsiteX8" fmla="*/ 2645569 w 2840831"/>
              <a:gd name="connsiteY8" fmla="*/ 390525 h 688182"/>
              <a:gd name="connsiteX9" fmla="*/ 2705100 w 2840831"/>
              <a:gd name="connsiteY9" fmla="*/ 354807 h 688182"/>
              <a:gd name="connsiteX10" fmla="*/ 2747963 w 2840831"/>
              <a:gd name="connsiteY10" fmla="*/ 319088 h 688182"/>
              <a:gd name="connsiteX11" fmla="*/ 2776538 w 2840831"/>
              <a:gd name="connsiteY11" fmla="*/ 297657 h 688182"/>
              <a:gd name="connsiteX12" fmla="*/ 2805113 w 2840831"/>
              <a:gd name="connsiteY12" fmla="*/ 285750 h 688182"/>
              <a:gd name="connsiteX13" fmla="*/ 2821781 w 2840831"/>
              <a:gd name="connsiteY13" fmla="*/ 283369 h 688182"/>
              <a:gd name="connsiteX14" fmla="*/ 2831306 w 2840831"/>
              <a:gd name="connsiteY14" fmla="*/ 285750 h 688182"/>
              <a:gd name="connsiteX15" fmla="*/ 2836069 w 2840831"/>
              <a:gd name="connsiteY15" fmla="*/ 290513 h 688182"/>
              <a:gd name="connsiteX16" fmla="*/ 2840831 w 2840831"/>
              <a:gd name="connsiteY16" fmla="*/ 302419 h 688182"/>
              <a:gd name="connsiteX17" fmla="*/ 2840831 w 2840831"/>
              <a:gd name="connsiteY17" fmla="*/ 323850 h 688182"/>
              <a:gd name="connsiteX18" fmla="*/ 2833688 w 2840831"/>
              <a:gd name="connsiteY18" fmla="*/ 361950 h 688182"/>
              <a:gd name="connsiteX19" fmla="*/ 2821781 w 2840831"/>
              <a:gd name="connsiteY19" fmla="*/ 414338 h 688182"/>
              <a:gd name="connsiteX20" fmla="*/ 2805113 w 2840831"/>
              <a:gd name="connsiteY20" fmla="*/ 473869 h 688182"/>
              <a:gd name="connsiteX21" fmla="*/ 2783681 w 2840831"/>
              <a:gd name="connsiteY21" fmla="*/ 535782 h 688182"/>
              <a:gd name="connsiteX22" fmla="*/ 2759869 w 2840831"/>
              <a:gd name="connsiteY22" fmla="*/ 585788 h 688182"/>
              <a:gd name="connsiteX23" fmla="*/ 2738438 w 2840831"/>
              <a:gd name="connsiteY23" fmla="*/ 621507 h 688182"/>
              <a:gd name="connsiteX24" fmla="*/ 2581275 w 2840831"/>
              <a:gd name="connsiteY24" fmla="*/ 688182 h 688182"/>
              <a:gd name="connsiteX25" fmla="*/ 2476500 w 2840831"/>
              <a:gd name="connsiteY25" fmla="*/ 681038 h 688182"/>
              <a:gd name="connsiteX26" fmla="*/ 2231231 w 2840831"/>
              <a:gd name="connsiteY26" fmla="*/ 666750 h 688182"/>
              <a:gd name="connsiteX27" fmla="*/ 2026444 w 2840831"/>
              <a:gd name="connsiteY27" fmla="*/ 654844 h 688182"/>
              <a:gd name="connsiteX28" fmla="*/ 1800225 w 2840831"/>
              <a:gd name="connsiteY28" fmla="*/ 642938 h 688182"/>
              <a:gd name="connsiteX29" fmla="*/ 1593056 w 2840831"/>
              <a:gd name="connsiteY29" fmla="*/ 628650 h 688182"/>
              <a:gd name="connsiteX30" fmla="*/ 1490663 w 2840831"/>
              <a:gd name="connsiteY30" fmla="*/ 621507 h 688182"/>
              <a:gd name="connsiteX31" fmla="*/ 1423988 w 2840831"/>
              <a:gd name="connsiteY31" fmla="*/ 616744 h 688182"/>
              <a:gd name="connsiteX32" fmla="*/ 1316831 w 2840831"/>
              <a:gd name="connsiteY32" fmla="*/ 602457 h 688182"/>
              <a:gd name="connsiteX33" fmla="*/ 1173956 w 2840831"/>
              <a:gd name="connsiteY33" fmla="*/ 576263 h 688182"/>
              <a:gd name="connsiteX34" fmla="*/ 969169 w 2840831"/>
              <a:gd name="connsiteY34" fmla="*/ 533400 h 688182"/>
              <a:gd name="connsiteX35" fmla="*/ 802481 w 2840831"/>
              <a:gd name="connsiteY35" fmla="*/ 490538 h 688182"/>
              <a:gd name="connsiteX36" fmla="*/ 642938 w 2840831"/>
              <a:gd name="connsiteY36" fmla="*/ 438150 h 688182"/>
              <a:gd name="connsiteX37" fmla="*/ 547688 w 2840831"/>
              <a:gd name="connsiteY37" fmla="*/ 402432 h 688182"/>
              <a:gd name="connsiteX38" fmla="*/ 452438 w 2840831"/>
              <a:gd name="connsiteY38" fmla="*/ 361950 h 688182"/>
              <a:gd name="connsiteX39" fmla="*/ 342900 w 2840831"/>
              <a:gd name="connsiteY39" fmla="*/ 307182 h 688182"/>
              <a:gd name="connsiteX40" fmla="*/ 207169 w 2840831"/>
              <a:gd name="connsiteY40" fmla="*/ 223838 h 688182"/>
              <a:gd name="connsiteX41" fmla="*/ 123825 w 2840831"/>
              <a:gd name="connsiteY41" fmla="*/ 161925 h 688182"/>
              <a:gd name="connsiteX42" fmla="*/ 80963 w 2840831"/>
              <a:gd name="connsiteY42" fmla="*/ 123825 h 688182"/>
              <a:gd name="connsiteX43" fmla="*/ 26194 w 2840831"/>
              <a:gd name="connsiteY43" fmla="*/ 73819 h 688182"/>
              <a:gd name="connsiteX44" fmla="*/ 7144 w 2840831"/>
              <a:gd name="connsiteY44" fmla="*/ 50007 h 688182"/>
              <a:gd name="connsiteX45" fmla="*/ 0 w 2840831"/>
              <a:gd name="connsiteY45" fmla="*/ 28575 h 688182"/>
              <a:gd name="connsiteX46" fmla="*/ 0 w 2840831"/>
              <a:gd name="connsiteY46" fmla="*/ 16669 h 688182"/>
              <a:gd name="connsiteX47" fmla="*/ 7144 w 2840831"/>
              <a:gd name="connsiteY47" fmla="*/ 2382 h 688182"/>
              <a:gd name="connsiteX48" fmla="*/ 14288 w 2840831"/>
              <a:gd name="connsiteY48" fmla="*/ 0 h 688182"/>
              <a:gd name="connsiteX49" fmla="*/ 30956 w 2840831"/>
              <a:gd name="connsiteY49" fmla="*/ 2382 h 688182"/>
              <a:gd name="connsiteX50" fmla="*/ 57150 w 2840831"/>
              <a:gd name="connsiteY50" fmla="*/ 11907 h 688182"/>
              <a:gd name="connsiteX51" fmla="*/ 107156 w 2840831"/>
              <a:gd name="connsiteY51" fmla="*/ 47625 h 688182"/>
              <a:gd name="connsiteX52" fmla="*/ 242888 w 2840831"/>
              <a:gd name="connsiteY52" fmla="*/ 130969 h 688182"/>
              <a:gd name="connsiteX53" fmla="*/ 326231 w 2840831"/>
              <a:gd name="connsiteY53" fmla="*/ 173832 h 688182"/>
              <a:gd name="connsiteX54" fmla="*/ 428625 w 2840831"/>
              <a:gd name="connsiteY54" fmla="*/ 219075 h 688182"/>
              <a:gd name="connsiteX55" fmla="*/ 561975 w 2840831"/>
              <a:gd name="connsiteY55" fmla="*/ 266700 h 688182"/>
              <a:gd name="connsiteX56" fmla="*/ 652463 w 2840831"/>
              <a:gd name="connsiteY56" fmla="*/ 292894 h 688182"/>
              <a:gd name="connsiteX57" fmla="*/ 783431 w 2840831"/>
              <a:gd name="connsiteY57" fmla="*/ 319088 h 688182"/>
              <a:gd name="connsiteX58" fmla="*/ 876300 w 2840831"/>
              <a:gd name="connsiteY58" fmla="*/ 330994 h 688182"/>
              <a:gd name="connsiteX59" fmla="*/ 985838 w 2840831"/>
              <a:gd name="connsiteY59" fmla="*/ 354807 h 688182"/>
              <a:gd name="connsiteX60" fmla="*/ 1159669 w 2840831"/>
              <a:gd name="connsiteY60" fmla="*/ 378619 h 688182"/>
              <a:gd name="connsiteX61" fmla="*/ 1333500 w 2840831"/>
              <a:gd name="connsiteY61" fmla="*/ 395288 h 688182"/>
              <a:gd name="connsiteX62" fmla="*/ 1566863 w 2840831"/>
              <a:gd name="connsiteY62" fmla="*/ 409575 h 688182"/>
              <a:gd name="connsiteX63" fmla="*/ 1738313 w 2840831"/>
              <a:gd name="connsiteY63" fmla="*/ 419100 h 688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840831" h="688182">
                <a:moveTo>
                  <a:pt x="1738313" y="419100"/>
                </a:moveTo>
                <a:lnTo>
                  <a:pt x="1966913" y="428625"/>
                </a:lnTo>
                <a:lnTo>
                  <a:pt x="2181225" y="433388"/>
                </a:lnTo>
                <a:lnTo>
                  <a:pt x="2366963" y="438150"/>
                </a:lnTo>
                <a:lnTo>
                  <a:pt x="2464594" y="440532"/>
                </a:lnTo>
                <a:lnTo>
                  <a:pt x="2495550" y="438150"/>
                </a:lnTo>
                <a:lnTo>
                  <a:pt x="2547938" y="426244"/>
                </a:lnTo>
                <a:lnTo>
                  <a:pt x="2597944" y="409575"/>
                </a:lnTo>
                <a:lnTo>
                  <a:pt x="2645569" y="390525"/>
                </a:lnTo>
                <a:lnTo>
                  <a:pt x="2705100" y="354807"/>
                </a:lnTo>
                <a:lnTo>
                  <a:pt x="2747963" y="319088"/>
                </a:lnTo>
                <a:lnTo>
                  <a:pt x="2776538" y="297657"/>
                </a:lnTo>
                <a:lnTo>
                  <a:pt x="2805113" y="285750"/>
                </a:lnTo>
                <a:lnTo>
                  <a:pt x="2821781" y="283369"/>
                </a:lnTo>
                <a:lnTo>
                  <a:pt x="2831306" y="285750"/>
                </a:lnTo>
                <a:lnTo>
                  <a:pt x="2836069" y="290513"/>
                </a:lnTo>
                <a:lnTo>
                  <a:pt x="2840831" y="302419"/>
                </a:lnTo>
                <a:lnTo>
                  <a:pt x="2840831" y="323850"/>
                </a:lnTo>
                <a:lnTo>
                  <a:pt x="2833688" y="361950"/>
                </a:lnTo>
                <a:lnTo>
                  <a:pt x="2821781" y="414338"/>
                </a:lnTo>
                <a:lnTo>
                  <a:pt x="2805113" y="473869"/>
                </a:lnTo>
                <a:lnTo>
                  <a:pt x="2783681" y="535782"/>
                </a:lnTo>
                <a:lnTo>
                  <a:pt x="2759869" y="585788"/>
                </a:lnTo>
                <a:lnTo>
                  <a:pt x="2738438" y="621507"/>
                </a:lnTo>
                <a:lnTo>
                  <a:pt x="2581275" y="688182"/>
                </a:lnTo>
                <a:lnTo>
                  <a:pt x="2476500" y="681038"/>
                </a:lnTo>
                <a:lnTo>
                  <a:pt x="2231231" y="666750"/>
                </a:lnTo>
                <a:lnTo>
                  <a:pt x="2026444" y="654844"/>
                </a:lnTo>
                <a:lnTo>
                  <a:pt x="1800225" y="642938"/>
                </a:lnTo>
                <a:lnTo>
                  <a:pt x="1593056" y="628650"/>
                </a:lnTo>
                <a:lnTo>
                  <a:pt x="1490663" y="621507"/>
                </a:lnTo>
                <a:lnTo>
                  <a:pt x="1423988" y="616744"/>
                </a:lnTo>
                <a:lnTo>
                  <a:pt x="1316831" y="602457"/>
                </a:lnTo>
                <a:lnTo>
                  <a:pt x="1173956" y="576263"/>
                </a:lnTo>
                <a:lnTo>
                  <a:pt x="969169" y="533400"/>
                </a:lnTo>
                <a:lnTo>
                  <a:pt x="802481" y="490538"/>
                </a:lnTo>
                <a:lnTo>
                  <a:pt x="642938" y="438150"/>
                </a:lnTo>
                <a:lnTo>
                  <a:pt x="547688" y="402432"/>
                </a:lnTo>
                <a:lnTo>
                  <a:pt x="452438" y="361950"/>
                </a:lnTo>
                <a:lnTo>
                  <a:pt x="342900" y="307182"/>
                </a:lnTo>
                <a:lnTo>
                  <a:pt x="207169" y="223838"/>
                </a:lnTo>
                <a:lnTo>
                  <a:pt x="123825" y="161925"/>
                </a:lnTo>
                <a:lnTo>
                  <a:pt x="80963" y="123825"/>
                </a:lnTo>
                <a:lnTo>
                  <a:pt x="26194" y="73819"/>
                </a:lnTo>
                <a:lnTo>
                  <a:pt x="7144" y="50007"/>
                </a:lnTo>
                <a:lnTo>
                  <a:pt x="0" y="28575"/>
                </a:lnTo>
                <a:lnTo>
                  <a:pt x="0" y="16669"/>
                </a:lnTo>
                <a:lnTo>
                  <a:pt x="7144" y="2382"/>
                </a:lnTo>
                <a:lnTo>
                  <a:pt x="14288" y="0"/>
                </a:lnTo>
                <a:lnTo>
                  <a:pt x="30956" y="2382"/>
                </a:lnTo>
                <a:lnTo>
                  <a:pt x="57150" y="11907"/>
                </a:lnTo>
                <a:lnTo>
                  <a:pt x="107156" y="47625"/>
                </a:lnTo>
                <a:lnTo>
                  <a:pt x="242888" y="130969"/>
                </a:lnTo>
                <a:lnTo>
                  <a:pt x="326231" y="173832"/>
                </a:lnTo>
                <a:lnTo>
                  <a:pt x="428625" y="219075"/>
                </a:lnTo>
                <a:lnTo>
                  <a:pt x="561975" y="266700"/>
                </a:lnTo>
                <a:lnTo>
                  <a:pt x="652463" y="292894"/>
                </a:lnTo>
                <a:lnTo>
                  <a:pt x="783431" y="319088"/>
                </a:lnTo>
                <a:lnTo>
                  <a:pt x="876300" y="330994"/>
                </a:lnTo>
                <a:lnTo>
                  <a:pt x="985838" y="354807"/>
                </a:lnTo>
                <a:lnTo>
                  <a:pt x="1159669" y="378619"/>
                </a:lnTo>
                <a:lnTo>
                  <a:pt x="1333500" y="395288"/>
                </a:lnTo>
                <a:lnTo>
                  <a:pt x="1566863" y="409575"/>
                </a:lnTo>
                <a:lnTo>
                  <a:pt x="1738313" y="4191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BBF86E2A-19DD-4A44-8700-9F1B9F54E1B7}"/>
              </a:ext>
            </a:extLst>
          </p:cNvPr>
          <p:cNvSpPr/>
          <p:nvPr/>
        </p:nvSpPr>
        <p:spPr>
          <a:xfrm>
            <a:off x="4478338" y="2649538"/>
            <a:ext cx="2397125" cy="492125"/>
          </a:xfrm>
          <a:custGeom>
            <a:avLst/>
            <a:gdLst>
              <a:gd name="connsiteX0" fmla="*/ 1150144 w 2395538"/>
              <a:gd name="connsiteY0" fmla="*/ 192882 h 490538"/>
              <a:gd name="connsiteX1" fmla="*/ 990600 w 2395538"/>
              <a:gd name="connsiteY1" fmla="*/ 214313 h 490538"/>
              <a:gd name="connsiteX2" fmla="*/ 792957 w 2395538"/>
              <a:gd name="connsiteY2" fmla="*/ 238125 h 490538"/>
              <a:gd name="connsiteX3" fmla="*/ 633413 w 2395538"/>
              <a:gd name="connsiteY3" fmla="*/ 257175 h 490538"/>
              <a:gd name="connsiteX4" fmla="*/ 469107 w 2395538"/>
              <a:gd name="connsiteY4" fmla="*/ 273844 h 490538"/>
              <a:gd name="connsiteX5" fmla="*/ 319088 w 2395538"/>
              <a:gd name="connsiteY5" fmla="*/ 288132 h 490538"/>
              <a:gd name="connsiteX6" fmla="*/ 180975 w 2395538"/>
              <a:gd name="connsiteY6" fmla="*/ 302419 h 490538"/>
              <a:gd name="connsiteX7" fmla="*/ 0 w 2395538"/>
              <a:gd name="connsiteY7" fmla="*/ 316707 h 490538"/>
              <a:gd name="connsiteX8" fmla="*/ 61913 w 2395538"/>
              <a:gd name="connsiteY8" fmla="*/ 490538 h 490538"/>
              <a:gd name="connsiteX9" fmla="*/ 211932 w 2395538"/>
              <a:gd name="connsiteY9" fmla="*/ 481013 h 490538"/>
              <a:gd name="connsiteX10" fmla="*/ 354807 w 2395538"/>
              <a:gd name="connsiteY10" fmla="*/ 466725 h 490538"/>
              <a:gd name="connsiteX11" fmla="*/ 514350 w 2395538"/>
              <a:gd name="connsiteY11" fmla="*/ 450057 h 490538"/>
              <a:gd name="connsiteX12" fmla="*/ 678657 w 2395538"/>
              <a:gd name="connsiteY12" fmla="*/ 428625 h 490538"/>
              <a:gd name="connsiteX13" fmla="*/ 926307 w 2395538"/>
              <a:gd name="connsiteY13" fmla="*/ 392907 h 490538"/>
              <a:gd name="connsiteX14" fmla="*/ 1150144 w 2395538"/>
              <a:gd name="connsiteY14" fmla="*/ 359569 h 490538"/>
              <a:gd name="connsiteX15" fmla="*/ 1333500 w 2395538"/>
              <a:gd name="connsiteY15" fmla="*/ 333375 h 490538"/>
              <a:gd name="connsiteX16" fmla="*/ 1521619 w 2395538"/>
              <a:gd name="connsiteY16" fmla="*/ 304800 h 490538"/>
              <a:gd name="connsiteX17" fmla="*/ 1807369 w 2395538"/>
              <a:gd name="connsiteY17" fmla="*/ 280988 h 490538"/>
              <a:gd name="connsiteX18" fmla="*/ 1907382 w 2395538"/>
              <a:gd name="connsiteY18" fmla="*/ 271463 h 490538"/>
              <a:gd name="connsiteX19" fmla="*/ 2047875 w 2395538"/>
              <a:gd name="connsiteY19" fmla="*/ 250032 h 490538"/>
              <a:gd name="connsiteX20" fmla="*/ 2152650 w 2395538"/>
              <a:gd name="connsiteY20" fmla="*/ 228600 h 490538"/>
              <a:gd name="connsiteX21" fmla="*/ 2257425 w 2395538"/>
              <a:gd name="connsiteY21" fmla="*/ 207169 h 490538"/>
              <a:gd name="connsiteX22" fmla="*/ 2326482 w 2395538"/>
              <a:gd name="connsiteY22" fmla="*/ 188119 h 490538"/>
              <a:gd name="connsiteX23" fmla="*/ 2364582 w 2395538"/>
              <a:gd name="connsiteY23" fmla="*/ 171450 h 490538"/>
              <a:gd name="connsiteX24" fmla="*/ 2383632 w 2395538"/>
              <a:gd name="connsiteY24" fmla="*/ 157163 h 490538"/>
              <a:gd name="connsiteX25" fmla="*/ 2390775 w 2395538"/>
              <a:gd name="connsiteY25" fmla="*/ 150019 h 490538"/>
              <a:gd name="connsiteX26" fmla="*/ 2395538 w 2395538"/>
              <a:gd name="connsiteY26" fmla="*/ 133350 h 490538"/>
              <a:gd name="connsiteX27" fmla="*/ 2395538 w 2395538"/>
              <a:gd name="connsiteY27" fmla="*/ 119063 h 490538"/>
              <a:gd name="connsiteX28" fmla="*/ 2390775 w 2395538"/>
              <a:gd name="connsiteY28" fmla="*/ 95250 h 490538"/>
              <a:gd name="connsiteX29" fmla="*/ 2381250 w 2395538"/>
              <a:gd name="connsiteY29" fmla="*/ 80963 h 490538"/>
              <a:gd name="connsiteX30" fmla="*/ 2374107 w 2395538"/>
              <a:gd name="connsiteY30" fmla="*/ 73819 h 490538"/>
              <a:gd name="connsiteX31" fmla="*/ 2355057 w 2395538"/>
              <a:gd name="connsiteY31" fmla="*/ 59532 h 490538"/>
              <a:gd name="connsiteX32" fmla="*/ 2302669 w 2395538"/>
              <a:gd name="connsiteY32" fmla="*/ 33338 h 490538"/>
              <a:gd name="connsiteX33" fmla="*/ 2250282 w 2395538"/>
              <a:gd name="connsiteY33" fmla="*/ 14288 h 490538"/>
              <a:gd name="connsiteX34" fmla="*/ 2188369 w 2395538"/>
              <a:gd name="connsiteY34" fmla="*/ 0 h 490538"/>
              <a:gd name="connsiteX35" fmla="*/ 2162175 w 2395538"/>
              <a:gd name="connsiteY35" fmla="*/ 0 h 490538"/>
              <a:gd name="connsiteX36" fmla="*/ 2140744 w 2395538"/>
              <a:gd name="connsiteY36" fmla="*/ 14288 h 490538"/>
              <a:gd name="connsiteX37" fmla="*/ 2088357 w 2395538"/>
              <a:gd name="connsiteY37" fmla="*/ 35719 h 490538"/>
              <a:gd name="connsiteX38" fmla="*/ 1997869 w 2395538"/>
              <a:gd name="connsiteY38" fmla="*/ 61913 h 490538"/>
              <a:gd name="connsiteX39" fmla="*/ 1897857 w 2395538"/>
              <a:gd name="connsiteY39" fmla="*/ 80963 h 490538"/>
              <a:gd name="connsiteX40" fmla="*/ 1795463 w 2395538"/>
              <a:gd name="connsiteY40" fmla="*/ 97632 h 490538"/>
              <a:gd name="connsiteX41" fmla="*/ 1700213 w 2395538"/>
              <a:gd name="connsiteY41" fmla="*/ 111919 h 490538"/>
              <a:gd name="connsiteX42" fmla="*/ 1297782 w 2395538"/>
              <a:gd name="connsiteY42" fmla="*/ 173832 h 490538"/>
              <a:gd name="connsiteX43" fmla="*/ 1150144 w 2395538"/>
              <a:gd name="connsiteY43" fmla="*/ 192882 h 490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395538" h="490538">
                <a:moveTo>
                  <a:pt x="1150144" y="192882"/>
                </a:moveTo>
                <a:lnTo>
                  <a:pt x="990600" y="214313"/>
                </a:lnTo>
                <a:lnTo>
                  <a:pt x="792957" y="238125"/>
                </a:lnTo>
                <a:lnTo>
                  <a:pt x="633413" y="257175"/>
                </a:lnTo>
                <a:lnTo>
                  <a:pt x="469107" y="273844"/>
                </a:lnTo>
                <a:lnTo>
                  <a:pt x="319088" y="288132"/>
                </a:lnTo>
                <a:lnTo>
                  <a:pt x="180975" y="302419"/>
                </a:lnTo>
                <a:lnTo>
                  <a:pt x="0" y="316707"/>
                </a:lnTo>
                <a:lnTo>
                  <a:pt x="61913" y="490538"/>
                </a:lnTo>
                <a:lnTo>
                  <a:pt x="211932" y="481013"/>
                </a:lnTo>
                <a:lnTo>
                  <a:pt x="354807" y="466725"/>
                </a:lnTo>
                <a:lnTo>
                  <a:pt x="514350" y="450057"/>
                </a:lnTo>
                <a:lnTo>
                  <a:pt x="678657" y="428625"/>
                </a:lnTo>
                <a:lnTo>
                  <a:pt x="926307" y="392907"/>
                </a:lnTo>
                <a:lnTo>
                  <a:pt x="1150144" y="359569"/>
                </a:lnTo>
                <a:lnTo>
                  <a:pt x="1333500" y="333375"/>
                </a:lnTo>
                <a:lnTo>
                  <a:pt x="1521619" y="304800"/>
                </a:lnTo>
                <a:lnTo>
                  <a:pt x="1807369" y="280988"/>
                </a:lnTo>
                <a:lnTo>
                  <a:pt x="1907382" y="271463"/>
                </a:lnTo>
                <a:lnTo>
                  <a:pt x="2047875" y="250032"/>
                </a:lnTo>
                <a:lnTo>
                  <a:pt x="2152650" y="228600"/>
                </a:lnTo>
                <a:lnTo>
                  <a:pt x="2257425" y="207169"/>
                </a:lnTo>
                <a:lnTo>
                  <a:pt x="2326482" y="188119"/>
                </a:lnTo>
                <a:lnTo>
                  <a:pt x="2364582" y="171450"/>
                </a:lnTo>
                <a:lnTo>
                  <a:pt x="2383632" y="157163"/>
                </a:lnTo>
                <a:lnTo>
                  <a:pt x="2390775" y="150019"/>
                </a:lnTo>
                <a:lnTo>
                  <a:pt x="2395538" y="133350"/>
                </a:lnTo>
                <a:lnTo>
                  <a:pt x="2395538" y="119063"/>
                </a:lnTo>
                <a:lnTo>
                  <a:pt x="2390775" y="95250"/>
                </a:lnTo>
                <a:lnTo>
                  <a:pt x="2381250" y="80963"/>
                </a:lnTo>
                <a:lnTo>
                  <a:pt x="2374107" y="73819"/>
                </a:lnTo>
                <a:lnTo>
                  <a:pt x="2355057" y="59532"/>
                </a:lnTo>
                <a:lnTo>
                  <a:pt x="2302669" y="33338"/>
                </a:lnTo>
                <a:lnTo>
                  <a:pt x="2250282" y="14288"/>
                </a:lnTo>
                <a:lnTo>
                  <a:pt x="2188369" y="0"/>
                </a:lnTo>
                <a:lnTo>
                  <a:pt x="2162175" y="0"/>
                </a:lnTo>
                <a:lnTo>
                  <a:pt x="2140744" y="14288"/>
                </a:lnTo>
                <a:lnTo>
                  <a:pt x="2088357" y="35719"/>
                </a:lnTo>
                <a:lnTo>
                  <a:pt x="1997869" y="61913"/>
                </a:lnTo>
                <a:lnTo>
                  <a:pt x="1897857" y="80963"/>
                </a:lnTo>
                <a:lnTo>
                  <a:pt x="1795463" y="97632"/>
                </a:lnTo>
                <a:lnTo>
                  <a:pt x="1700213" y="111919"/>
                </a:lnTo>
                <a:lnTo>
                  <a:pt x="1297782" y="173832"/>
                </a:lnTo>
                <a:lnTo>
                  <a:pt x="1150144" y="19288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A56902CE-F486-4E0E-A9B0-90DD0DABC041}"/>
              </a:ext>
            </a:extLst>
          </p:cNvPr>
          <p:cNvSpPr/>
          <p:nvPr/>
        </p:nvSpPr>
        <p:spPr>
          <a:xfrm rot="16200000">
            <a:off x="3622676" y="4276725"/>
            <a:ext cx="2519362" cy="395287"/>
          </a:xfrm>
          <a:custGeom>
            <a:avLst/>
            <a:gdLst>
              <a:gd name="connsiteX0" fmla="*/ 2005012 w 2519362"/>
              <a:gd name="connsiteY0" fmla="*/ 173831 h 395288"/>
              <a:gd name="connsiteX1" fmla="*/ 1826418 w 2519362"/>
              <a:gd name="connsiteY1" fmla="*/ 178594 h 395288"/>
              <a:gd name="connsiteX2" fmla="*/ 1671637 w 2519362"/>
              <a:gd name="connsiteY2" fmla="*/ 180975 h 395288"/>
              <a:gd name="connsiteX3" fmla="*/ 1574006 w 2519362"/>
              <a:gd name="connsiteY3" fmla="*/ 180975 h 395288"/>
              <a:gd name="connsiteX4" fmla="*/ 1431131 w 2519362"/>
              <a:gd name="connsiteY4" fmla="*/ 180975 h 395288"/>
              <a:gd name="connsiteX5" fmla="*/ 1314450 w 2519362"/>
              <a:gd name="connsiteY5" fmla="*/ 180975 h 395288"/>
              <a:gd name="connsiteX6" fmla="*/ 1219200 w 2519362"/>
              <a:gd name="connsiteY6" fmla="*/ 178594 h 395288"/>
              <a:gd name="connsiteX7" fmla="*/ 1100137 w 2519362"/>
              <a:gd name="connsiteY7" fmla="*/ 173831 h 395288"/>
              <a:gd name="connsiteX8" fmla="*/ 995362 w 2519362"/>
              <a:gd name="connsiteY8" fmla="*/ 166688 h 395288"/>
              <a:gd name="connsiteX9" fmla="*/ 895350 w 2519362"/>
              <a:gd name="connsiteY9" fmla="*/ 157163 h 395288"/>
              <a:gd name="connsiteX10" fmla="*/ 826293 w 2519362"/>
              <a:gd name="connsiteY10" fmla="*/ 152400 h 395288"/>
              <a:gd name="connsiteX11" fmla="*/ 726281 w 2519362"/>
              <a:gd name="connsiteY11" fmla="*/ 138113 h 395288"/>
              <a:gd name="connsiteX12" fmla="*/ 638175 w 2519362"/>
              <a:gd name="connsiteY12" fmla="*/ 123825 h 395288"/>
              <a:gd name="connsiteX13" fmla="*/ 566737 w 2519362"/>
              <a:gd name="connsiteY13" fmla="*/ 109538 h 395288"/>
              <a:gd name="connsiteX14" fmla="*/ 478631 w 2519362"/>
              <a:gd name="connsiteY14" fmla="*/ 88106 h 395288"/>
              <a:gd name="connsiteX15" fmla="*/ 411956 w 2519362"/>
              <a:gd name="connsiteY15" fmla="*/ 61913 h 395288"/>
              <a:gd name="connsiteX16" fmla="*/ 373856 w 2519362"/>
              <a:gd name="connsiteY16" fmla="*/ 61913 h 395288"/>
              <a:gd name="connsiteX17" fmla="*/ 319087 w 2519362"/>
              <a:gd name="connsiteY17" fmla="*/ 64294 h 395288"/>
              <a:gd name="connsiteX18" fmla="*/ 252412 w 2519362"/>
              <a:gd name="connsiteY18" fmla="*/ 71438 h 395288"/>
              <a:gd name="connsiteX19" fmla="*/ 185737 w 2519362"/>
              <a:gd name="connsiteY19" fmla="*/ 83344 h 395288"/>
              <a:gd name="connsiteX20" fmla="*/ 121443 w 2519362"/>
              <a:gd name="connsiteY20" fmla="*/ 102394 h 395288"/>
              <a:gd name="connsiteX21" fmla="*/ 85725 w 2519362"/>
              <a:gd name="connsiteY21" fmla="*/ 111919 h 395288"/>
              <a:gd name="connsiteX22" fmla="*/ 54768 w 2519362"/>
              <a:gd name="connsiteY22" fmla="*/ 123825 h 395288"/>
              <a:gd name="connsiteX23" fmla="*/ 30956 w 2519362"/>
              <a:gd name="connsiteY23" fmla="*/ 138113 h 395288"/>
              <a:gd name="connsiteX24" fmla="*/ 11906 w 2519362"/>
              <a:gd name="connsiteY24" fmla="*/ 154781 h 395288"/>
              <a:gd name="connsiteX25" fmla="*/ 0 w 2519362"/>
              <a:gd name="connsiteY25" fmla="*/ 178594 h 395288"/>
              <a:gd name="connsiteX26" fmla="*/ 0 w 2519362"/>
              <a:gd name="connsiteY26" fmla="*/ 197644 h 395288"/>
              <a:gd name="connsiteX27" fmla="*/ 7143 w 2519362"/>
              <a:gd name="connsiteY27" fmla="*/ 221456 h 395288"/>
              <a:gd name="connsiteX28" fmla="*/ 33337 w 2519362"/>
              <a:gd name="connsiteY28" fmla="*/ 245269 h 395288"/>
              <a:gd name="connsiteX29" fmla="*/ 85725 w 2519362"/>
              <a:gd name="connsiteY29" fmla="*/ 276225 h 395288"/>
              <a:gd name="connsiteX30" fmla="*/ 114300 w 2519362"/>
              <a:gd name="connsiteY30" fmla="*/ 280988 h 395288"/>
              <a:gd name="connsiteX31" fmla="*/ 159543 w 2519362"/>
              <a:gd name="connsiteY31" fmla="*/ 285750 h 395288"/>
              <a:gd name="connsiteX32" fmla="*/ 366712 w 2519362"/>
              <a:gd name="connsiteY32" fmla="*/ 311944 h 395288"/>
              <a:gd name="connsiteX33" fmla="*/ 561975 w 2519362"/>
              <a:gd name="connsiteY33" fmla="*/ 340519 h 395288"/>
              <a:gd name="connsiteX34" fmla="*/ 707231 w 2519362"/>
              <a:gd name="connsiteY34" fmla="*/ 357188 h 395288"/>
              <a:gd name="connsiteX35" fmla="*/ 866775 w 2519362"/>
              <a:gd name="connsiteY35" fmla="*/ 371475 h 395288"/>
              <a:gd name="connsiteX36" fmla="*/ 1150143 w 2519362"/>
              <a:gd name="connsiteY36" fmla="*/ 378619 h 395288"/>
              <a:gd name="connsiteX37" fmla="*/ 1247775 w 2519362"/>
              <a:gd name="connsiteY37" fmla="*/ 388144 h 395288"/>
              <a:gd name="connsiteX38" fmla="*/ 1397793 w 2519362"/>
              <a:gd name="connsiteY38" fmla="*/ 395288 h 395288"/>
              <a:gd name="connsiteX39" fmla="*/ 1502568 w 2519362"/>
              <a:gd name="connsiteY39" fmla="*/ 395288 h 395288"/>
              <a:gd name="connsiteX40" fmla="*/ 1757362 w 2519362"/>
              <a:gd name="connsiteY40" fmla="*/ 395288 h 395288"/>
              <a:gd name="connsiteX41" fmla="*/ 2035968 w 2519362"/>
              <a:gd name="connsiteY41" fmla="*/ 395288 h 395288"/>
              <a:gd name="connsiteX42" fmla="*/ 2226468 w 2519362"/>
              <a:gd name="connsiteY42" fmla="*/ 395288 h 395288"/>
              <a:gd name="connsiteX43" fmla="*/ 2259806 w 2519362"/>
              <a:gd name="connsiteY43" fmla="*/ 395288 h 395288"/>
              <a:gd name="connsiteX44" fmla="*/ 2395537 w 2519362"/>
              <a:gd name="connsiteY44" fmla="*/ 302419 h 395288"/>
              <a:gd name="connsiteX45" fmla="*/ 2424112 w 2519362"/>
              <a:gd name="connsiteY45" fmla="*/ 259556 h 395288"/>
              <a:gd name="connsiteX46" fmla="*/ 2445543 w 2519362"/>
              <a:gd name="connsiteY46" fmla="*/ 219075 h 395288"/>
              <a:gd name="connsiteX47" fmla="*/ 2464593 w 2519362"/>
              <a:gd name="connsiteY47" fmla="*/ 183356 h 395288"/>
              <a:gd name="connsiteX48" fmla="*/ 2478881 w 2519362"/>
              <a:gd name="connsiteY48" fmla="*/ 145256 h 395288"/>
              <a:gd name="connsiteX49" fmla="*/ 2497931 w 2519362"/>
              <a:gd name="connsiteY49" fmla="*/ 88106 h 395288"/>
              <a:gd name="connsiteX50" fmla="*/ 2507456 w 2519362"/>
              <a:gd name="connsiteY50" fmla="*/ 54769 h 395288"/>
              <a:gd name="connsiteX51" fmla="*/ 2516981 w 2519362"/>
              <a:gd name="connsiteY51" fmla="*/ 33338 h 395288"/>
              <a:gd name="connsiteX52" fmla="*/ 2519362 w 2519362"/>
              <a:gd name="connsiteY52" fmla="*/ 14288 h 395288"/>
              <a:gd name="connsiteX53" fmla="*/ 2514600 w 2519362"/>
              <a:gd name="connsiteY53" fmla="*/ 2381 h 395288"/>
              <a:gd name="connsiteX54" fmla="*/ 2505075 w 2519362"/>
              <a:gd name="connsiteY54" fmla="*/ 0 h 395288"/>
              <a:gd name="connsiteX55" fmla="*/ 2481262 w 2519362"/>
              <a:gd name="connsiteY55" fmla="*/ 4763 h 395288"/>
              <a:gd name="connsiteX56" fmla="*/ 2452687 w 2519362"/>
              <a:gd name="connsiteY56" fmla="*/ 19050 h 395288"/>
              <a:gd name="connsiteX57" fmla="*/ 2414587 w 2519362"/>
              <a:gd name="connsiteY57" fmla="*/ 50006 h 395288"/>
              <a:gd name="connsiteX58" fmla="*/ 2376487 w 2519362"/>
              <a:gd name="connsiteY58" fmla="*/ 78581 h 395288"/>
              <a:gd name="connsiteX59" fmla="*/ 2326481 w 2519362"/>
              <a:gd name="connsiteY59" fmla="*/ 107156 h 395288"/>
              <a:gd name="connsiteX60" fmla="*/ 2274093 w 2519362"/>
              <a:gd name="connsiteY60" fmla="*/ 133350 h 395288"/>
              <a:gd name="connsiteX61" fmla="*/ 2216943 w 2519362"/>
              <a:gd name="connsiteY61" fmla="*/ 152400 h 395288"/>
              <a:gd name="connsiteX62" fmla="*/ 2157412 w 2519362"/>
              <a:gd name="connsiteY62" fmla="*/ 164306 h 395288"/>
              <a:gd name="connsiteX63" fmla="*/ 2116931 w 2519362"/>
              <a:gd name="connsiteY63" fmla="*/ 169069 h 395288"/>
              <a:gd name="connsiteX64" fmla="*/ 2005012 w 2519362"/>
              <a:gd name="connsiteY64" fmla="*/ 173831 h 395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519362" h="395288">
                <a:moveTo>
                  <a:pt x="2005012" y="173831"/>
                </a:moveTo>
                <a:lnTo>
                  <a:pt x="1826418" y="178594"/>
                </a:lnTo>
                <a:lnTo>
                  <a:pt x="1671637" y="180975"/>
                </a:lnTo>
                <a:lnTo>
                  <a:pt x="1574006" y="180975"/>
                </a:lnTo>
                <a:lnTo>
                  <a:pt x="1431131" y="180975"/>
                </a:lnTo>
                <a:lnTo>
                  <a:pt x="1314450" y="180975"/>
                </a:lnTo>
                <a:lnTo>
                  <a:pt x="1219200" y="178594"/>
                </a:lnTo>
                <a:lnTo>
                  <a:pt x="1100137" y="173831"/>
                </a:lnTo>
                <a:lnTo>
                  <a:pt x="995362" y="166688"/>
                </a:lnTo>
                <a:lnTo>
                  <a:pt x="895350" y="157163"/>
                </a:lnTo>
                <a:lnTo>
                  <a:pt x="826293" y="152400"/>
                </a:lnTo>
                <a:lnTo>
                  <a:pt x="726281" y="138113"/>
                </a:lnTo>
                <a:lnTo>
                  <a:pt x="638175" y="123825"/>
                </a:lnTo>
                <a:lnTo>
                  <a:pt x="566737" y="109538"/>
                </a:lnTo>
                <a:lnTo>
                  <a:pt x="478631" y="88106"/>
                </a:lnTo>
                <a:lnTo>
                  <a:pt x="411956" y="61913"/>
                </a:lnTo>
                <a:lnTo>
                  <a:pt x="373856" y="61913"/>
                </a:lnTo>
                <a:lnTo>
                  <a:pt x="319087" y="64294"/>
                </a:lnTo>
                <a:lnTo>
                  <a:pt x="252412" y="71438"/>
                </a:lnTo>
                <a:lnTo>
                  <a:pt x="185737" y="83344"/>
                </a:lnTo>
                <a:lnTo>
                  <a:pt x="121443" y="102394"/>
                </a:lnTo>
                <a:lnTo>
                  <a:pt x="85725" y="111919"/>
                </a:lnTo>
                <a:lnTo>
                  <a:pt x="54768" y="123825"/>
                </a:lnTo>
                <a:lnTo>
                  <a:pt x="30956" y="138113"/>
                </a:lnTo>
                <a:lnTo>
                  <a:pt x="11906" y="154781"/>
                </a:lnTo>
                <a:lnTo>
                  <a:pt x="0" y="178594"/>
                </a:lnTo>
                <a:lnTo>
                  <a:pt x="0" y="197644"/>
                </a:lnTo>
                <a:lnTo>
                  <a:pt x="7143" y="221456"/>
                </a:lnTo>
                <a:lnTo>
                  <a:pt x="33337" y="245269"/>
                </a:lnTo>
                <a:lnTo>
                  <a:pt x="85725" y="276225"/>
                </a:lnTo>
                <a:lnTo>
                  <a:pt x="114300" y="280988"/>
                </a:lnTo>
                <a:lnTo>
                  <a:pt x="159543" y="285750"/>
                </a:lnTo>
                <a:lnTo>
                  <a:pt x="366712" y="311944"/>
                </a:lnTo>
                <a:lnTo>
                  <a:pt x="561975" y="340519"/>
                </a:lnTo>
                <a:lnTo>
                  <a:pt x="707231" y="357188"/>
                </a:lnTo>
                <a:lnTo>
                  <a:pt x="866775" y="371475"/>
                </a:lnTo>
                <a:lnTo>
                  <a:pt x="1150143" y="378619"/>
                </a:lnTo>
                <a:lnTo>
                  <a:pt x="1247775" y="388144"/>
                </a:lnTo>
                <a:lnTo>
                  <a:pt x="1397793" y="395288"/>
                </a:lnTo>
                <a:lnTo>
                  <a:pt x="1502568" y="395288"/>
                </a:lnTo>
                <a:lnTo>
                  <a:pt x="1757362" y="395288"/>
                </a:lnTo>
                <a:lnTo>
                  <a:pt x="2035968" y="395288"/>
                </a:lnTo>
                <a:lnTo>
                  <a:pt x="2226468" y="395288"/>
                </a:lnTo>
                <a:lnTo>
                  <a:pt x="2259806" y="395288"/>
                </a:lnTo>
                <a:lnTo>
                  <a:pt x="2395537" y="302419"/>
                </a:lnTo>
                <a:lnTo>
                  <a:pt x="2424112" y="259556"/>
                </a:lnTo>
                <a:lnTo>
                  <a:pt x="2445543" y="219075"/>
                </a:lnTo>
                <a:lnTo>
                  <a:pt x="2464593" y="183356"/>
                </a:lnTo>
                <a:lnTo>
                  <a:pt x="2478881" y="145256"/>
                </a:lnTo>
                <a:lnTo>
                  <a:pt x="2497931" y="88106"/>
                </a:lnTo>
                <a:lnTo>
                  <a:pt x="2507456" y="54769"/>
                </a:lnTo>
                <a:lnTo>
                  <a:pt x="2516981" y="33338"/>
                </a:lnTo>
                <a:lnTo>
                  <a:pt x="2519362" y="14288"/>
                </a:lnTo>
                <a:lnTo>
                  <a:pt x="2514600" y="2381"/>
                </a:lnTo>
                <a:lnTo>
                  <a:pt x="2505075" y="0"/>
                </a:lnTo>
                <a:lnTo>
                  <a:pt x="2481262" y="4763"/>
                </a:lnTo>
                <a:lnTo>
                  <a:pt x="2452687" y="19050"/>
                </a:lnTo>
                <a:lnTo>
                  <a:pt x="2414587" y="50006"/>
                </a:lnTo>
                <a:lnTo>
                  <a:pt x="2376487" y="78581"/>
                </a:lnTo>
                <a:lnTo>
                  <a:pt x="2326481" y="107156"/>
                </a:lnTo>
                <a:lnTo>
                  <a:pt x="2274093" y="133350"/>
                </a:lnTo>
                <a:lnTo>
                  <a:pt x="2216943" y="152400"/>
                </a:lnTo>
                <a:lnTo>
                  <a:pt x="2157412" y="164306"/>
                </a:lnTo>
                <a:lnTo>
                  <a:pt x="2116931" y="169069"/>
                </a:lnTo>
                <a:lnTo>
                  <a:pt x="2005012" y="1738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1B487AE1-6402-4843-8DEA-4CEDF93B0338}"/>
              </a:ext>
            </a:extLst>
          </p:cNvPr>
          <p:cNvSpPr/>
          <p:nvPr/>
        </p:nvSpPr>
        <p:spPr>
          <a:xfrm>
            <a:off x="4933950" y="3190875"/>
            <a:ext cx="1169988" cy="304800"/>
          </a:xfrm>
          <a:custGeom>
            <a:avLst/>
            <a:gdLst>
              <a:gd name="connsiteX0" fmla="*/ 942975 w 1169194"/>
              <a:gd name="connsiteY0" fmla="*/ 40481 h 304800"/>
              <a:gd name="connsiteX1" fmla="*/ 1164431 w 1169194"/>
              <a:gd name="connsiteY1" fmla="*/ 0 h 304800"/>
              <a:gd name="connsiteX2" fmla="*/ 1169194 w 1169194"/>
              <a:gd name="connsiteY2" fmla="*/ 161925 h 304800"/>
              <a:gd name="connsiteX3" fmla="*/ 990600 w 1169194"/>
              <a:gd name="connsiteY3" fmla="*/ 197644 h 304800"/>
              <a:gd name="connsiteX4" fmla="*/ 883444 w 1169194"/>
              <a:gd name="connsiteY4" fmla="*/ 219075 h 304800"/>
              <a:gd name="connsiteX5" fmla="*/ 757238 w 1169194"/>
              <a:gd name="connsiteY5" fmla="*/ 242888 h 304800"/>
              <a:gd name="connsiteX6" fmla="*/ 633413 w 1169194"/>
              <a:gd name="connsiteY6" fmla="*/ 264319 h 304800"/>
              <a:gd name="connsiteX7" fmla="*/ 421481 w 1169194"/>
              <a:gd name="connsiteY7" fmla="*/ 288131 h 304800"/>
              <a:gd name="connsiteX8" fmla="*/ 314325 w 1169194"/>
              <a:gd name="connsiteY8" fmla="*/ 300038 h 304800"/>
              <a:gd name="connsiteX9" fmla="*/ 221456 w 1169194"/>
              <a:gd name="connsiteY9" fmla="*/ 304800 h 304800"/>
              <a:gd name="connsiteX10" fmla="*/ 64294 w 1169194"/>
              <a:gd name="connsiteY10" fmla="*/ 304800 h 304800"/>
              <a:gd name="connsiteX11" fmla="*/ 0 w 1169194"/>
              <a:gd name="connsiteY11" fmla="*/ 119063 h 304800"/>
              <a:gd name="connsiteX12" fmla="*/ 54769 w 1169194"/>
              <a:gd name="connsiteY12" fmla="*/ 147638 h 304800"/>
              <a:gd name="connsiteX13" fmla="*/ 71438 w 1169194"/>
              <a:gd name="connsiteY13" fmla="*/ 147638 h 304800"/>
              <a:gd name="connsiteX14" fmla="*/ 152400 w 1169194"/>
              <a:gd name="connsiteY14" fmla="*/ 147638 h 304800"/>
              <a:gd name="connsiteX15" fmla="*/ 271463 w 1169194"/>
              <a:gd name="connsiteY15" fmla="*/ 138113 h 304800"/>
              <a:gd name="connsiteX16" fmla="*/ 435769 w 1169194"/>
              <a:gd name="connsiteY16" fmla="*/ 121444 h 304800"/>
              <a:gd name="connsiteX17" fmla="*/ 604838 w 1169194"/>
              <a:gd name="connsiteY17" fmla="*/ 97631 h 304800"/>
              <a:gd name="connsiteX18" fmla="*/ 816769 w 1169194"/>
              <a:gd name="connsiteY18" fmla="*/ 61913 h 304800"/>
              <a:gd name="connsiteX19" fmla="*/ 942975 w 1169194"/>
              <a:gd name="connsiteY19" fmla="*/ 40481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169194" h="304800">
                <a:moveTo>
                  <a:pt x="942975" y="40481"/>
                </a:moveTo>
                <a:lnTo>
                  <a:pt x="1164431" y="0"/>
                </a:lnTo>
                <a:lnTo>
                  <a:pt x="1169194" y="161925"/>
                </a:lnTo>
                <a:lnTo>
                  <a:pt x="990600" y="197644"/>
                </a:lnTo>
                <a:lnTo>
                  <a:pt x="883444" y="219075"/>
                </a:lnTo>
                <a:lnTo>
                  <a:pt x="757238" y="242888"/>
                </a:lnTo>
                <a:lnTo>
                  <a:pt x="633413" y="264319"/>
                </a:lnTo>
                <a:lnTo>
                  <a:pt x="421481" y="288131"/>
                </a:lnTo>
                <a:lnTo>
                  <a:pt x="314325" y="300038"/>
                </a:lnTo>
                <a:lnTo>
                  <a:pt x="221456" y="304800"/>
                </a:lnTo>
                <a:lnTo>
                  <a:pt x="64294" y="304800"/>
                </a:lnTo>
                <a:lnTo>
                  <a:pt x="0" y="119063"/>
                </a:lnTo>
                <a:lnTo>
                  <a:pt x="54769" y="147638"/>
                </a:lnTo>
                <a:lnTo>
                  <a:pt x="71438" y="147638"/>
                </a:lnTo>
                <a:lnTo>
                  <a:pt x="152400" y="147638"/>
                </a:lnTo>
                <a:lnTo>
                  <a:pt x="271463" y="138113"/>
                </a:lnTo>
                <a:lnTo>
                  <a:pt x="435769" y="121444"/>
                </a:lnTo>
                <a:lnTo>
                  <a:pt x="604838" y="97631"/>
                </a:lnTo>
                <a:lnTo>
                  <a:pt x="816769" y="61913"/>
                </a:lnTo>
                <a:lnTo>
                  <a:pt x="942975" y="404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95ABB7D8-C596-45FD-8849-5DCDA675EDA3}"/>
              </a:ext>
            </a:extLst>
          </p:cNvPr>
          <p:cNvSpPr/>
          <p:nvPr/>
        </p:nvSpPr>
        <p:spPr>
          <a:xfrm>
            <a:off x="5364163" y="3392488"/>
            <a:ext cx="234950" cy="693737"/>
          </a:xfrm>
          <a:custGeom>
            <a:avLst/>
            <a:gdLst>
              <a:gd name="connsiteX0" fmla="*/ 226219 w 233363"/>
              <a:gd name="connsiteY0" fmla="*/ 278607 h 692944"/>
              <a:gd name="connsiteX1" fmla="*/ 230982 w 233363"/>
              <a:gd name="connsiteY1" fmla="*/ 219075 h 692944"/>
              <a:gd name="connsiteX2" fmla="*/ 233363 w 233363"/>
              <a:gd name="connsiteY2" fmla="*/ 173832 h 692944"/>
              <a:gd name="connsiteX3" fmla="*/ 233363 w 233363"/>
              <a:gd name="connsiteY3" fmla="*/ 126207 h 692944"/>
              <a:gd name="connsiteX4" fmla="*/ 226219 w 233363"/>
              <a:gd name="connsiteY4" fmla="*/ 28575 h 692944"/>
              <a:gd name="connsiteX5" fmla="*/ 219075 w 233363"/>
              <a:gd name="connsiteY5" fmla="*/ 0 h 692944"/>
              <a:gd name="connsiteX6" fmla="*/ 0 w 233363"/>
              <a:gd name="connsiteY6" fmla="*/ 33338 h 692944"/>
              <a:gd name="connsiteX7" fmla="*/ 9525 w 233363"/>
              <a:gd name="connsiteY7" fmla="*/ 145257 h 692944"/>
              <a:gd name="connsiteX8" fmla="*/ 14288 w 233363"/>
              <a:gd name="connsiteY8" fmla="*/ 252413 h 692944"/>
              <a:gd name="connsiteX9" fmla="*/ 16669 w 233363"/>
              <a:gd name="connsiteY9" fmla="*/ 335757 h 692944"/>
              <a:gd name="connsiteX10" fmla="*/ 11907 w 233363"/>
              <a:gd name="connsiteY10" fmla="*/ 466725 h 692944"/>
              <a:gd name="connsiteX11" fmla="*/ 4763 w 233363"/>
              <a:gd name="connsiteY11" fmla="*/ 692944 h 692944"/>
              <a:gd name="connsiteX12" fmla="*/ 164307 w 233363"/>
              <a:gd name="connsiteY12" fmla="*/ 664369 h 692944"/>
              <a:gd name="connsiteX13" fmla="*/ 185738 w 233363"/>
              <a:gd name="connsiteY13" fmla="*/ 583407 h 692944"/>
              <a:gd name="connsiteX14" fmla="*/ 192882 w 233363"/>
              <a:gd name="connsiteY14" fmla="*/ 528638 h 692944"/>
              <a:gd name="connsiteX15" fmla="*/ 204788 w 233363"/>
              <a:gd name="connsiteY15" fmla="*/ 452438 h 692944"/>
              <a:gd name="connsiteX16" fmla="*/ 226219 w 233363"/>
              <a:gd name="connsiteY16" fmla="*/ 278607 h 692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33363" h="692944">
                <a:moveTo>
                  <a:pt x="226219" y="278607"/>
                </a:moveTo>
                <a:lnTo>
                  <a:pt x="230982" y="219075"/>
                </a:lnTo>
                <a:lnTo>
                  <a:pt x="233363" y="173832"/>
                </a:lnTo>
                <a:lnTo>
                  <a:pt x="233363" y="126207"/>
                </a:lnTo>
                <a:lnTo>
                  <a:pt x="226219" y="28575"/>
                </a:lnTo>
                <a:lnTo>
                  <a:pt x="219075" y="0"/>
                </a:lnTo>
                <a:lnTo>
                  <a:pt x="0" y="33338"/>
                </a:lnTo>
                <a:lnTo>
                  <a:pt x="9525" y="145257"/>
                </a:lnTo>
                <a:lnTo>
                  <a:pt x="14288" y="252413"/>
                </a:lnTo>
                <a:cubicBezTo>
                  <a:pt x="15082" y="280194"/>
                  <a:pt x="15875" y="307976"/>
                  <a:pt x="16669" y="335757"/>
                </a:cubicBezTo>
                <a:lnTo>
                  <a:pt x="11907" y="466725"/>
                </a:lnTo>
                <a:lnTo>
                  <a:pt x="4763" y="692944"/>
                </a:lnTo>
                <a:lnTo>
                  <a:pt x="164307" y="664369"/>
                </a:lnTo>
                <a:lnTo>
                  <a:pt x="185738" y="583407"/>
                </a:lnTo>
                <a:lnTo>
                  <a:pt x="192882" y="528638"/>
                </a:lnTo>
                <a:lnTo>
                  <a:pt x="204788" y="452438"/>
                </a:lnTo>
                <a:lnTo>
                  <a:pt x="226219" y="2786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0" name="フリーフォーム 99">
            <a:extLst>
              <a:ext uri="{FF2B5EF4-FFF2-40B4-BE49-F238E27FC236}">
                <a16:creationId xmlns:a16="http://schemas.microsoft.com/office/drawing/2014/main" id="{B515801D-4B32-41E2-8EAD-919A37083CB1}"/>
              </a:ext>
            </a:extLst>
          </p:cNvPr>
          <p:cNvSpPr/>
          <p:nvPr/>
        </p:nvSpPr>
        <p:spPr>
          <a:xfrm>
            <a:off x="5021263" y="3900488"/>
            <a:ext cx="1063625" cy="746125"/>
          </a:xfrm>
          <a:custGeom>
            <a:avLst/>
            <a:gdLst>
              <a:gd name="connsiteX0" fmla="*/ 578644 w 1062038"/>
              <a:gd name="connsiteY0" fmla="*/ 223837 h 745331"/>
              <a:gd name="connsiteX1" fmla="*/ 433388 w 1062038"/>
              <a:gd name="connsiteY1" fmla="*/ 250031 h 745331"/>
              <a:gd name="connsiteX2" fmla="*/ 314325 w 1062038"/>
              <a:gd name="connsiteY2" fmla="*/ 271462 h 745331"/>
              <a:gd name="connsiteX3" fmla="*/ 200025 w 1062038"/>
              <a:gd name="connsiteY3" fmla="*/ 290512 h 745331"/>
              <a:gd name="connsiteX4" fmla="*/ 0 w 1062038"/>
              <a:gd name="connsiteY4" fmla="*/ 319087 h 745331"/>
              <a:gd name="connsiteX5" fmla="*/ 0 w 1062038"/>
              <a:gd name="connsiteY5" fmla="*/ 159543 h 745331"/>
              <a:gd name="connsiteX6" fmla="*/ 145257 w 1062038"/>
              <a:gd name="connsiteY6" fmla="*/ 140493 h 745331"/>
              <a:gd name="connsiteX7" fmla="*/ 300038 w 1062038"/>
              <a:gd name="connsiteY7" fmla="*/ 116681 h 745331"/>
              <a:gd name="connsiteX8" fmla="*/ 364332 w 1062038"/>
              <a:gd name="connsiteY8" fmla="*/ 107156 h 745331"/>
              <a:gd name="connsiteX9" fmla="*/ 507207 w 1062038"/>
              <a:gd name="connsiteY9" fmla="*/ 90487 h 745331"/>
              <a:gd name="connsiteX10" fmla="*/ 604838 w 1062038"/>
              <a:gd name="connsiteY10" fmla="*/ 69056 h 745331"/>
              <a:gd name="connsiteX11" fmla="*/ 692944 w 1062038"/>
              <a:gd name="connsiteY11" fmla="*/ 45243 h 745331"/>
              <a:gd name="connsiteX12" fmla="*/ 733425 w 1062038"/>
              <a:gd name="connsiteY12" fmla="*/ 26193 h 745331"/>
              <a:gd name="connsiteX13" fmla="*/ 778669 w 1062038"/>
              <a:gd name="connsiteY13" fmla="*/ 4762 h 745331"/>
              <a:gd name="connsiteX14" fmla="*/ 790575 w 1062038"/>
              <a:gd name="connsiteY14" fmla="*/ 0 h 745331"/>
              <a:gd name="connsiteX15" fmla="*/ 800100 w 1062038"/>
              <a:gd name="connsiteY15" fmla="*/ 0 h 745331"/>
              <a:gd name="connsiteX16" fmla="*/ 833438 w 1062038"/>
              <a:gd name="connsiteY16" fmla="*/ 9525 h 745331"/>
              <a:gd name="connsiteX17" fmla="*/ 873919 w 1062038"/>
              <a:gd name="connsiteY17" fmla="*/ 28575 h 745331"/>
              <a:gd name="connsiteX18" fmla="*/ 904875 w 1062038"/>
              <a:gd name="connsiteY18" fmla="*/ 45243 h 745331"/>
              <a:gd name="connsiteX19" fmla="*/ 942975 w 1062038"/>
              <a:gd name="connsiteY19" fmla="*/ 78581 h 745331"/>
              <a:gd name="connsiteX20" fmla="*/ 983457 w 1062038"/>
              <a:gd name="connsiteY20" fmla="*/ 111918 h 745331"/>
              <a:gd name="connsiteX21" fmla="*/ 1012032 w 1062038"/>
              <a:gd name="connsiteY21" fmla="*/ 135731 h 745331"/>
              <a:gd name="connsiteX22" fmla="*/ 1035844 w 1062038"/>
              <a:gd name="connsiteY22" fmla="*/ 159543 h 745331"/>
              <a:gd name="connsiteX23" fmla="*/ 1052513 w 1062038"/>
              <a:gd name="connsiteY23" fmla="*/ 188118 h 745331"/>
              <a:gd name="connsiteX24" fmla="*/ 1062038 w 1062038"/>
              <a:gd name="connsiteY24" fmla="*/ 207168 h 745331"/>
              <a:gd name="connsiteX25" fmla="*/ 1062038 w 1062038"/>
              <a:gd name="connsiteY25" fmla="*/ 228600 h 745331"/>
              <a:gd name="connsiteX26" fmla="*/ 1054894 w 1062038"/>
              <a:gd name="connsiteY26" fmla="*/ 245268 h 745331"/>
              <a:gd name="connsiteX27" fmla="*/ 1035844 w 1062038"/>
              <a:gd name="connsiteY27" fmla="*/ 271462 h 745331"/>
              <a:gd name="connsiteX28" fmla="*/ 1009650 w 1062038"/>
              <a:gd name="connsiteY28" fmla="*/ 307181 h 745331"/>
              <a:gd name="connsiteX29" fmla="*/ 997744 w 1062038"/>
              <a:gd name="connsiteY29" fmla="*/ 328612 h 745331"/>
              <a:gd name="connsiteX30" fmla="*/ 992982 w 1062038"/>
              <a:gd name="connsiteY30" fmla="*/ 376237 h 745331"/>
              <a:gd name="connsiteX31" fmla="*/ 988219 w 1062038"/>
              <a:gd name="connsiteY31" fmla="*/ 438150 h 745331"/>
              <a:gd name="connsiteX32" fmla="*/ 981075 w 1062038"/>
              <a:gd name="connsiteY32" fmla="*/ 490537 h 745331"/>
              <a:gd name="connsiteX33" fmla="*/ 959644 w 1062038"/>
              <a:gd name="connsiteY33" fmla="*/ 602456 h 745331"/>
              <a:gd name="connsiteX34" fmla="*/ 926307 w 1062038"/>
              <a:gd name="connsiteY34" fmla="*/ 745331 h 745331"/>
              <a:gd name="connsiteX35" fmla="*/ 733425 w 1062038"/>
              <a:gd name="connsiteY35" fmla="*/ 735806 h 745331"/>
              <a:gd name="connsiteX36" fmla="*/ 752475 w 1062038"/>
              <a:gd name="connsiteY36" fmla="*/ 607218 h 745331"/>
              <a:gd name="connsiteX37" fmla="*/ 762000 w 1062038"/>
              <a:gd name="connsiteY37" fmla="*/ 535781 h 745331"/>
              <a:gd name="connsiteX38" fmla="*/ 766763 w 1062038"/>
              <a:gd name="connsiteY38" fmla="*/ 490537 h 745331"/>
              <a:gd name="connsiteX39" fmla="*/ 769144 w 1062038"/>
              <a:gd name="connsiteY39" fmla="*/ 440531 h 745331"/>
              <a:gd name="connsiteX40" fmla="*/ 769144 w 1062038"/>
              <a:gd name="connsiteY40" fmla="*/ 404812 h 745331"/>
              <a:gd name="connsiteX41" fmla="*/ 771525 w 1062038"/>
              <a:gd name="connsiteY41" fmla="*/ 328612 h 745331"/>
              <a:gd name="connsiteX42" fmla="*/ 771525 w 1062038"/>
              <a:gd name="connsiteY42" fmla="*/ 278606 h 745331"/>
              <a:gd name="connsiteX43" fmla="*/ 769144 w 1062038"/>
              <a:gd name="connsiteY43" fmla="*/ 252412 h 745331"/>
              <a:gd name="connsiteX44" fmla="*/ 762000 w 1062038"/>
              <a:gd name="connsiteY44" fmla="*/ 223837 h 745331"/>
              <a:gd name="connsiteX45" fmla="*/ 754857 w 1062038"/>
              <a:gd name="connsiteY45" fmla="*/ 207168 h 745331"/>
              <a:gd name="connsiteX46" fmla="*/ 745332 w 1062038"/>
              <a:gd name="connsiteY46" fmla="*/ 197643 h 745331"/>
              <a:gd name="connsiteX47" fmla="*/ 721519 w 1062038"/>
              <a:gd name="connsiteY47" fmla="*/ 195262 h 745331"/>
              <a:gd name="connsiteX48" fmla="*/ 578644 w 1062038"/>
              <a:gd name="connsiteY48" fmla="*/ 223837 h 745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062038" h="745331">
                <a:moveTo>
                  <a:pt x="578644" y="223837"/>
                </a:moveTo>
                <a:lnTo>
                  <a:pt x="433388" y="250031"/>
                </a:lnTo>
                <a:lnTo>
                  <a:pt x="314325" y="271462"/>
                </a:lnTo>
                <a:lnTo>
                  <a:pt x="200025" y="290512"/>
                </a:lnTo>
                <a:lnTo>
                  <a:pt x="0" y="319087"/>
                </a:lnTo>
                <a:lnTo>
                  <a:pt x="0" y="159543"/>
                </a:lnTo>
                <a:lnTo>
                  <a:pt x="145257" y="140493"/>
                </a:lnTo>
                <a:lnTo>
                  <a:pt x="300038" y="116681"/>
                </a:lnTo>
                <a:lnTo>
                  <a:pt x="364332" y="107156"/>
                </a:lnTo>
                <a:lnTo>
                  <a:pt x="507207" y="90487"/>
                </a:lnTo>
                <a:lnTo>
                  <a:pt x="604838" y="69056"/>
                </a:lnTo>
                <a:lnTo>
                  <a:pt x="692944" y="45243"/>
                </a:lnTo>
                <a:lnTo>
                  <a:pt x="733425" y="26193"/>
                </a:lnTo>
                <a:lnTo>
                  <a:pt x="778669" y="4762"/>
                </a:lnTo>
                <a:lnTo>
                  <a:pt x="790575" y="0"/>
                </a:lnTo>
                <a:lnTo>
                  <a:pt x="800100" y="0"/>
                </a:lnTo>
                <a:lnTo>
                  <a:pt x="833438" y="9525"/>
                </a:lnTo>
                <a:lnTo>
                  <a:pt x="873919" y="28575"/>
                </a:lnTo>
                <a:lnTo>
                  <a:pt x="904875" y="45243"/>
                </a:lnTo>
                <a:lnTo>
                  <a:pt x="942975" y="78581"/>
                </a:lnTo>
                <a:lnTo>
                  <a:pt x="983457" y="111918"/>
                </a:lnTo>
                <a:lnTo>
                  <a:pt x="1012032" y="135731"/>
                </a:lnTo>
                <a:lnTo>
                  <a:pt x="1035844" y="159543"/>
                </a:lnTo>
                <a:lnTo>
                  <a:pt x="1052513" y="188118"/>
                </a:lnTo>
                <a:lnTo>
                  <a:pt x="1062038" y="207168"/>
                </a:lnTo>
                <a:lnTo>
                  <a:pt x="1062038" y="228600"/>
                </a:lnTo>
                <a:lnTo>
                  <a:pt x="1054894" y="245268"/>
                </a:lnTo>
                <a:lnTo>
                  <a:pt x="1035844" y="271462"/>
                </a:lnTo>
                <a:lnTo>
                  <a:pt x="1009650" y="307181"/>
                </a:lnTo>
                <a:lnTo>
                  <a:pt x="997744" y="328612"/>
                </a:lnTo>
                <a:lnTo>
                  <a:pt x="992982" y="376237"/>
                </a:lnTo>
                <a:lnTo>
                  <a:pt x="988219" y="438150"/>
                </a:lnTo>
                <a:lnTo>
                  <a:pt x="981075" y="490537"/>
                </a:lnTo>
                <a:lnTo>
                  <a:pt x="959644" y="602456"/>
                </a:lnTo>
                <a:lnTo>
                  <a:pt x="926307" y="745331"/>
                </a:lnTo>
                <a:lnTo>
                  <a:pt x="733425" y="735806"/>
                </a:lnTo>
                <a:lnTo>
                  <a:pt x="752475" y="607218"/>
                </a:lnTo>
                <a:lnTo>
                  <a:pt x="762000" y="535781"/>
                </a:lnTo>
                <a:lnTo>
                  <a:pt x="766763" y="490537"/>
                </a:lnTo>
                <a:lnTo>
                  <a:pt x="769144" y="440531"/>
                </a:lnTo>
                <a:lnTo>
                  <a:pt x="769144" y="404812"/>
                </a:lnTo>
                <a:cubicBezTo>
                  <a:pt x="769938" y="379412"/>
                  <a:pt x="770731" y="354012"/>
                  <a:pt x="771525" y="328612"/>
                </a:cubicBezTo>
                <a:lnTo>
                  <a:pt x="771525" y="278606"/>
                </a:lnTo>
                <a:lnTo>
                  <a:pt x="769144" y="252412"/>
                </a:lnTo>
                <a:lnTo>
                  <a:pt x="762000" y="223837"/>
                </a:lnTo>
                <a:lnTo>
                  <a:pt x="754857" y="207168"/>
                </a:lnTo>
                <a:lnTo>
                  <a:pt x="745332" y="197643"/>
                </a:lnTo>
                <a:lnTo>
                  <a:pt x="721519" y="195262"/>
                </a:lnTo>
                <a:lnTo>
                  <a:pt x="578644" y="2238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F60D4B5B-E0ED-4790-903D-9A8E6E257C27}"/>
              </a:ext>
            </a:extLst>
          </p:cNvPr>
          <p:cNvSpPr/>
          <p:nvPr/>
        </p:nvSpPr>
        <p:spPr>
          <a:xfrm>
            <a:off x="4995863" y="4522788"/>
            <a:ext cx="1062037" cy="323850"/>
          </a:xfrm>
          <a:custGeom>
            <a:avLst/>
            <a:gdLst>
              <a:gd name="connsiteX0" fmla="*/ 664368 w 1062037"/>
              <a:gd name="connsiteY0" fmla="*/ 16669 h 323850"/>
              <a:gd name="connsiteX1" fmla="*/ 492918 w 1062037"/>
              <a:gd name="connsiteY1" fmla="*/ 40481 h 323850"/>
              <a:gd name="connsiteX2" fmla="*/ 297656 w 1062037"/>
              <a:gd name="connsiteY2" fmla="*/ 71437 h 323850"/>
              <a:gd name="connsiteX3" fmla="*/ 114300 w 1062037"/>
              <a:gd name="connsiteY3" fmla="*/ 102394 h 323850"/>
              <a:gd name="connsiteX4" fmla="*/ 0 w 1062037"/>
              <a:gd name="connsiteY4" fmla="*/ 121444 h 323850"/>
              <a:gd name="connsiteX5" fmla="*/ 9525 w 1062037"/>
              <a:gd name="connsiteY5" fmla="*/ 323850 h 323850"/>
              <a:gd name="connsiteX6" fmla="*/ 102393 w 1062037"/>
              <a:gd name="connsiteY6" fmla="*/ 300037 h 323850"/>
              <a:gd name="connsiteX7" fmla="*/ 192881 w 1062037"/>
              <a:gd name="connsiteY7" fmla="*/ 276225 h 323850"/>
              <a:gd name="connsiteX8" fmla="*/ 280987 w 1062037"/>
              <a:gd name="connsiteY8" fmla="*/ 254794 h 323850"/>
              <a:gd name="connsiteX9" fmla="*/ 347662 w 1062037"/>
              <a:gd name="connsiteY9" fmla="*/ 242887 h 323850"/>
              <a:gd name="connsiteX10" fmla="*/ 576262 w 1062037"/>
              <a:gd name="connsiteY10" fmla="*/ 202406 h 323850"/>
              <a:gd name="connsiteX11" fmla="*/ 707231 w 1062037"/>
              <a:gd name="connsiteY11" fmla="*/ 192881 h 323850"/>
              <a:gd name="connsiteX12" fmla="*/ 804862 w 1062037"/>
              <a:gd name="connsiteY12" fmla="*/ 190500 h 323850"/>
              <a:gd name="connsiteX13" fmla="*/ 878681 w 1062037"/>
              <a:gd name="connsiteY13" fmla="*/ 200025 h 323850"/>
              <a:gd name="connsiteX14" fmla="*/ 923925 w 1062037"/>
              <a:gd name="connsiteY14" fmla="*/ 202406 h 323850"/>
              <a:gd name="connsiteX15" fmla="*/ 969168 w 1062037"/>
              <a:gd name="connsiteY15" fmla="*/ 197644 h 323850"/>
              <a:gd name="connsiteX16" fmla="*/ 1012031 w 1062037"/>
              <a:gd name="connsiteY16" fmla="*/ 188119 h 323850"/>
              <a:gd name="connsiteX17" fmla="*/ 1042987 w 1062037"/>
              <a:gd name="connsiteY17" fmla="*/ 173831 h 323850"/>
              <a:gd name="connsiteX18" fmla="*/ 1050131 w 1062037"/>
              <a:gd name="connsiteY18" fmla="*/ 169069 h 323850"/>
              <a:gd name="connsiteX19" fmla="*/ 1057275 w 1062037"/>
              <a:gd name="connsiteY19" fmla="*/ 159544 h 323850"/>
              <a:gd name="connsiteX20" fmla="*/ 1062037 w 1062037"/>
              <a:gd name="connsiteY20" fmla="*/ 147637 h 323850"/>
              <a:gd name="connsiteX21" fmla="*/ 1059656 w 1062037"/>
              <a:gd name="connsiteY21" fmla="*/ 130969 h 323850"/>
              <a:gd name="connsiteX22" fmla="*/ 1047750 w 1062037"/>
              <a:gd name="connsiteY22" fmla="*/ 107156 h 323850"/>
              <a:gd name="connsiteX23" fmla="*/ 1021556 w 1062037"/>
              <a:gd name="connsiteY23" fmla="*/ 71437 h 323850"/>
              <a:gd name="connsiteX24" fmla="*/ 1000125 w 1062037"/>
              <a:gd name="connsiteY24" fmla="*/ 47625 h 323850"/>
              <a:gd name="connsiteX25" fmla="*/ 966787 w 1062037"/>
              <a:gd name="connsiteY25" fmla="*/ 11906 h 323850"/>
              <a:gd name="connsiteX26" fmla="*/ 790575 w 1062037"/>
              <a:gd name="connsiteY26" fmla="*/ 0 h 323850"/>
              <a:gd name="connsiteX27" fmla="*/ 664368 w 1062037"/>
              <a:gd name="connsiteY27" fmla="*/ 16669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062037" h="323850">
                <a:moveTo>
                  <a:pt x="664368" y="16669"/>
                </a:moveTo>
                <a:lnTo>
                  <a:pt x="492918" y="40481"/>
                </a:lnTo>
                <a:lnTo>
                  <a:pt x="297656" y="71437"/>
                </a:lnTo>
                <a:lnTo>
                  <a:pt x="114300" y="102394"/>
                </a:lnTo>
                <a:lnTo>
                  <a:pt x="0" y="121444"/>
                </a:lnTo>
                <a:lnTo>
                  <a:pt x="9525" y="323850"/>
                </a:lnTo>
                <a:lnTo>
                  <a:pt x="102393" y="300037"/>
                </a:lnTo>
                <a:lnTo>
                  <a:pt x="192881" y="276225"/>
                </a:lnTo>
                <a:lnTo>
                  <a:pt x="280987" y="254794"/>
                </a:lnTo>
                <a:lnTo>
                  <a:pt x="347662" y="242887"/>
                </a:lnTo>
                <a:lnTo>
                  <a:pt x="576262" y="202406"/>
                </a:lnTo>
                <a:lnTo>
                  <a:pt x="707231" y="192881"/>
                </a:lnTo>
                <a:lnTo>
                  <a:pt x="804862" y="190500"/>
                </a:lnTo>
                <a:lnTo>
                  <a:pt x="878681" y="200025"/>
                </a:lnTo>
                <a:lnTo>
                  <a:pt x="923925" y="202406"/>
                </a:lnTo>
                <a:lnTo>
                  <a:pt x="969168" y="197644"/>
                </a:lnTo>
                <a:lnTo>
                  <a:pt x="1012031" y="188119"/>
                </a:lnTo>
                <a:lnTo>
                  <a:pt x="1042987" y="173831"/>
                </a:lnTo>
                <a:lnTo>
                  <a:pt x="1050131" y="169069"/>
                </a:lnTo>
                <a:lnTo>
                  <a:pt x="1057275" y="159544"/>
                </a:lnTo>
                <a:lnTo>
                  <a:pt x="1062037" y="147637"/>
                </a:lnTo>
                <a:lnTo>
                  <a:pt x="1059656" y="130969"/>
                </a:lnTo>
                <a:lnTo>
                  <a:pt x="1047750" y="107156"/>
                </a:lnTo>
                <a:lnTo>
                  <a:pt x="1021556" y="71437"/>
                </a:lnTo>
                <a:lnTo>
                  <a:pt x="1000125" y="47625"/>
                </a:lnTo>
                <a:lnTo>
                  <a:pt x="966787" y="11906"/>
                </a:lnTo>
                <a:lnTo>
                  <a:pt x="790575" y="0"/>
                </a:lnTo>
                <a:lnTo>
                  <a:pt x="664368" y="166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7DF59BA4-B20D-4756-AC5E-888FAA6E8476}"/>
              </a:ext>
            </a:extLst>
          </p:cNvPr>
          <p:cNvSpPr/>
          <p:nvPr/>
        </p:nvSpPr>
        <p:spPr>
          <a:xfrm>
            <a:off x="5314950" y="4675188"/>
            <a:ext cx="277813" cy="787400"/>
          </a:xfrm>
          <a:custGeom>
            <a:avLst/>
            <a:gdLst>
              <a:gd name="connsiteX0" fmla="*/ 19050 w 278606"/>
              <a:gd name="connsiteY0" fmla="*/ 392906 h 788194"/>
              <a:gd name="connsiteX1" fmla="*/ 19050 w 278606"/>
              <a:gd name="connsiteY1" fmla="*/ 314325 h 788194"/>
              <a:gd name="connsiteX2" fmla="*/ 19050 w 278606"/>
              <a:gd name="connsiteY2" fmla="*/ 254794 h 788194"/>
              <a:gd name="connsiteX3" fmla="*/ 16669 w 278606"/>
              <a:gd name="connsiteY3" fmla="*/ 200025 h 788194"/>
              <a:gd name="connsiteX4" fmla="*/ 11906 w 278606"/>
              <a:gd name="connsiteY4" fmla="*/ 128587 h 788194"/>
              <a:gd name="connsiteX5" fmla="*/ 0 w 278606"/>
              <a:gd name="connsiteY5" fmla="*/ 30956 h 788194"/>
              <a:gd name="connsiteX6" fmla="*/ 278606 w 278606"/>
              <a:gd name="connsiteY6" fmla="*/ 0 h 788194"/>
              <a:gd name="connsiteX7" fmla="*/ 278606 w 278606"/>
              <a:gd name="connsiteY7" fmla="*/ 78581 h 788194"/>
              <a:gd name="connsiteX8" fmla="*/ 271463 w 278606"/>
              <a:gd name="connsiteY8" fmla="*/ 171450 h 788194"/>
              <a:gd name="connsiteX9" fmla="*/ 259556 w 278606"/>
              <a:gd name="connsiteY9" fmla="*/ 273844 h 788194"/>
              <a:gd name="connsiteX10" fmla="*/ 245269 w 278606"/>
              <a:gd name="connsiteY10" fmla="*/ 369094 h 788194"/>
              <a:gd name="connsiteX11" fmla="*/ 221456 w 278606"/>
              <a:gd name="connsiteY11" fmla="*/ 495300 h 788194"/>
              <a:gd name="connsiteX12" fmla="*/ 166688 w 278606"/>
              <a:gd name="connsiteY12" fmla="*/ 752475 h 788194"/>
              <a:gd name="connsiteX13" fmla="*/ 9525 w 278606"/>
              <a:gd name="connsiteY13" fmla="*/ 788194 h 788194"/>
              <a:gd name="connsiteX14" fmla="*/ 11906 w 278606"/>
              <a:gd name="connsiteY14" fmla="*/ 683419 h 788194"/>
              <a:gd name="connsiteX15" fmla="*/ 16669 w 278606"/>
              <a:gd name="connsiteY15" fmla="*/ 569119 h 788194"/>
              <a:gd name="connsiteX16" fmla="*/ 19050 w 278606"/>
              <a:gd name="connsiteY16" fmla="*/ 392906 h 788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78606" h="788194">
                <a:moveTo>
                  <a:pt x="19050" y="392906"/>
                </a:moveTo>
                <a:lnTo>
                  <a:pt x="19050" y="314325"/>
                </a:lnTo>
                <a:lnTo>
                  <a:pt x="19050" y="254794"/>
                </a:lnTo>
                <a:cubicBezTo>
                  <a:pt x="18256" y="236538"/>
                  <a:pt x="17463" y="218281"/>
                  <a:pt x="16669" y="200025"/>
                </a:cubicBezTo>
                <a:lnTo>
                  <a:pt x="11906" y="128587"/>
                </a:lnTo>
                <a:lnTo>
                  <a:pt x="0" y="30956"/>
                </a:lnTo>
                <a:lnTo>
                  <a:pt x="278606" y="0"/>
                </a:lnTo>
                <a:lnTo>
                  <a:pt x="278606" y="78581"/>
                </a:lnTo>
                <a:lnTo>
                  <a:pt x="271463" y="171450"/>
                </a:lnTo>
                <a:lnTo>
                  <a:pt x="259556" y="273844"/>
                </a:lnTo>
                <a:lnTo>
                  <a:pt x="245269" y="369094"/>
                </a:lnTo>
                <a:lnTo>
                  <a:pt x="221456" y="495300"/>
                </a:lnTo>
                <a:lnTo>
                  <a:pt x="166688" y="752475"/>
                </a:lnTo>
                <a:lnTo>
                  <a:pt x="9525" y="788194"/>
                </a:lnTo>
                <a:cubicBezTo>
                  <a:pt x="10319" y="753269"/>
                  <a:pt x="11112" y="718344"/>
                  <a:pt x="11906" y="683419"/>
                </a:cubicBezTo>
                <a:lnTo>
                  <a:pt x="16669" y="569119"/>
                </a:lnTo>
                <a:cubicBezTo>
                  <a:pt x="17463" y="520700"/>
                  <a:pt x="18256" y="472281"/>
                  <a:pt x="19050" y="39290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3" name="フリーフォーム 102">
            <a:extLst>
              <a:ext uri="{FF2B5EF4-FFF2-40B4-BE49-F238E27FC236}">
                <a16:creationId xmlns:a16="http://schemas.microsoft.com/office/drawing/2014/main" id="{9C5F9871-4EC1-4013-912D-972E2F1E1995}"/>
              </a:ext>
            </a:extLst>
          </p:cNvPr>
          <p:cNvSpPr/>
          <p:nvPr/>
        </p:nvSpPr>
        <p:spPr>
          <a:xfrm>
            <a:off x="4913313" y="5240338"/>
            <a:ext cx="1143000" cy="371475"/>
          </a:xfrm>
          <a:custGeom>
            <a:avLst/>
            <a:gdLst>
              <a:gd name="connsiteX0" fmla="*/ 804862 w 1143000"/>
              <a:gd name="connsiteY0" fmla="*/ 238125 h 371475"/>
              <a:gd name="connsiteX1" fmla="*/ 688181 w 1143000"/>
              <a:gd name="connsiteY1" fmla="*/ 254794 h 371475"/>
              <a:gd name="connsiteX2" fmla="*/ 597694 w 1143000"/>
              <a:gd name="connsiteY2" fmla="*/ 271463 h 371475"/>
              <a:gd name="connsiteX3" fmla="*/ 514350 w 1143000"/>
              <a:gd name="connsiteY3" fmla="*/ 290513 h 371475"/>
              <a:gd name="connsiteX4" fmla="*/ 421481 w 1143000"/>
              <a:gd name="connsiteY4" fmla="*/ 311944 h 371475"/>
              <a:gd name="connsiteX5" fmla="*/ 342900 w 1143000"/>
              <a:gd name="connsiteY5" fmla="*/ 333375 h 371475"/>
              <a:gd name="connsiteX6" fmla="*/ 290512 w 1143000"/>
              <a:gd name="connsiteY6" fmla="*/ 347663 h 371475"/>
              <a:gd name="connsiteX7" fmla="*/ 235744 w 1143000"/>
              <a:gd name="connsiteY7" fmla="*/ 361950 h 371475"/>
              <a:gd name="connsiteX8" fmla="*/ 190500 w 1143000"/>
              <a:gd name="connsiteY8" fmla="*/ 369094 h 371475"/>
              <a:gd name="connsiteX9" fmla="*/ 152400 w 1143000"/>
              <a:gd name="connsiteY9" fmla="*/ 371475 h 371475"/>
              <a:gd name="connsiteX10" fmla="*/ 123825 w 1143000"/>
              <a:gd name="connsiteY10" fmla="*/ 371475 h 371475"/>
              <a:gd name="connsiteX11" fmla="*/ 83344 w 1143000"/>
              <a:gd name="connsiteY11" fmla="*/ 364332 h 371475"/>
              <a:gd name="connsiteX12" fmla="*/ 0 w 1143000"/>
              <a:gd name="connsiteY12" fmla="*/ 335757 h 371475"/>
              <a:gd name="connsiteX13" fmla="*/ 19050 w 1143000"/>
              <a:gd name="connsiteY13" fmla="*/ 142875 h 371475"/>
              <a:gd name="connsiteX14" fmla="*/ 119062 w 1143000"/>
              <a:gd name="connsiteY14" fmla="*/ 154782 h 371475"/>
              <a:gd name="connsiteX15" fmla="*/ 166687 w 1143000"/>
              <a:gd name="connsiteY15" fmla="*/ 159544 h 371475"/>
              <a:gd name="connsiteX16" fmla="*/ 257175 w 1143000"/>
              <a:gd name="connsiteY16" fmla="*/ 157163 h 371475"/>
              <a:gd name="connsiteX17" fmla="*/ 345281 w 1143000"/>
              <a:gd name="connsiteY17" fmla="*/ 142875 h 371475"/>
              <a:gd name="connsiteX18" fmla="*/ 431006 w 1143000"/>
              <a:gd name="connsiteY18" fmla="*/ 126207 h 371475"/>
              <a:gd name="connsiteX19" fmla="*/ 566737 w 1143000"/>
              <a:gd name="connsiteY19" fmla="*/ 90488 h 371475"/>
              <a:gd name="connsiteX20" fmla="*/ 731044 w 1143000"/>
              <a:gd name="connsiteY20" fmla="*/ 61913 h 371475"/>
              <a:gd name="connsiteX21" fmla="*/ 845344 w 1143000"/>
              <a:gd name="connsiteY21" fmla="*/ 42863 h 371475"/>
              <a:gd name="connsiteX22" fmla="*/ 888206 w 1143000"/>
              <a:gd name="connsiteY22" fmla="*/ 30957 h 371475"/>
              <a:gd name="connsiteX23" fmla="*/ 950119 w 1143000"/>
              <a:gd name="connsiteY23" fmla="*/ 7144 h 371475"/>
              <a:gd name="connsiteX24" fmla="*/ 971550 w 1143000"/>
              <a:gd name="connsiteY24" fmla="*/ 0 h 371475"/>
              <a:gd name="connsiteX25" fmla="*/ 995362 w 1143000"/>
              <a:gd name="connsiteY25" fmla="*/ 4763 h 371475"/>
              <a:gd name="connsiteX26" fmla="*/ 1040606 w 1143000"/>
              <a:gd name="connsiteY26" fmla="*/ 30957 h 371475"/>
              <a:gd name="connsiteX27" fmla="*/ 1083469 w 1143000"/>
              <a:gd name="connsiteY27" fmla="*/ 64294 h 371475"/>
              <a:gd name="connsiteX28" fmla="*/ 1143000 w 1143000"/>
              <a:gd name="connsiteY28" fmla="*/ 121444 h 371475"/>
              <a:gd name="connsiteX29" fmla="*/ 1047750 w 1143000"/>
              <a:gd name="connsiteY29" fmla="*/ 219075 h 371475"/>
              <a:gd name="connsiteX30" fmla="*/ 921544 w 1143000"/>
              <a:gd name="connsiteY30" fmla="*/ 228600 h 371475"/>
              <a:gd name="connsiteX31" fmla="*/ 804862 w 1143000"/>
              <a:gd name="connsiteY31" fmla="*/ 238125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143000" h="371475">
                <a:moveTo>
                  <a:pt x="804862" y="238125"/>
                </a:moveTo>
                <a:lnTo>
                  <a:pt x="688181" y="254794"/>
                </a:lnTo>
                <a:lnTo>
                  <a:pt x="597694" y="271463"/>
                </a:lnTo>
                <a:lnTo>
                  <a:pt x="514350" y="290513"/>
                </a:lnTo>
                <a:lnTo>
                  <a:pt x="421481" y="311944"/>
                </a:lnTo>
                <a:lnTo>
                  <a:pt x="342900" y="333375"/>
                </a:lnTo>
                <a:lnTo>
                  <a:pt x="290512" y="347663"/>
                </a:lnTo>
                <a:lnTo>
                  <a:pt x="235744" y="361950"/>
                </a:lnTo>
                <a:lnTo>
                  <a:pt x="190500" y="369094"/>
                </a:lnTo>
                <a:lnTo>
                  <a:pt x="152400" y="371475"/>
                </a:lnTo>
                <a:lnTo>
                  <a:pt x="123825" y="371475"/>
                </a:lnTo>
                <a:lnTo>
                  <a:pt x="83344" y="364332"/>
                </a:lnTo>
                <a:lnTo>
                  <a:pt x="0" y="335757"/>
                </a:lnTo>
                <a:lnTo>
                  <a:pt x="19050" y="142875"/>
                </a:lnTo>
                <a:lnTo>
                  <a:pt x="119062" y="154782"/>
                </a:lnTo>
                <a:lnTo>
                  <a:pt x="166687" y="159544"/>
                </a:lnTo>
                <a:lnTo>
                  <a:pt x="257175" y="157163"/>
                </a:lnTo>
                <a:lnTo>
                  <a:pt x="345281" y="142875"/>
                </a:lnTo>
                <a:lnTo>
                  <a:pt x="431006" y="126207"/>
                </a:lnTo>
                <a:lnTo>
                  <a:pt x="566737" y="90488"/>
                </a:lnTo>
                <a:lnTo>
                  <a:pt x="731044" y="61913"/>
                </a:lnTo>
                <a:lnTo>
                  <a:pt x="845344" y="42863"/>
                </a:lnTo>
                <a:lnTo>
                  <a:pt x="888206" y="30957"/>
                </a:lnTo>
                <a:lnTo>
                  <a:pt x="950119" y="7144"/>
                </a:lnTo>
                <a:lnTo>
                  <a:pt x="971550" y="0"/>
                </a:lnTo>
                <a:lnTo>
                  <a:pt x="995362" y="4763"/>
                </a:lnTo>
                <a:lnTo>
                  <a:pt x="1040606" y="30957"/>
                </a:lnTo>
                <a:lnTo>
                  <a:pt x="1083469" y="64294"/>
                </a:lnTo>
                <a:lnTo>
                  <a:pt x="1143000" y="121444"/>
                </a:lnTo>
                <a:lnTo>
                  <a:pt x="1047750" y="219075"/>
                </a:lnTo>
                <a:lnTo>
                  <a:pt x="921544" y="228600"/>
                </a:lnTo>
                <a:lnTo>
                  <a:pt x="804862" y="2381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13265430-8BD9-4B92-AF32-B04AFCFB0658}"/>
              </a:ext>
            </a:extLst>
          </p:cNvPr>
          <p:cNvSpPr/>
          <p:nvPr/>
        </p:nvSpPr>
        <p:spPr>
          <a:xfrm rot="16200000">
            <a:off x="4759325" y="3557588"/>
            <a:ext cx="3535363" cy="1576387"/>
          </a:xfrm>
          <a:custGeom>
            <a:avLst/>
            <a:gdLst>
              <a:gd name="connsiteX0" fmla="*/ 2606189 w 3535482"/>
              <a:gd name="connsiteY0" fmla="*/ 321678 h 1575628"/>
              <a:gd name="connsiteX1" fmla="*/ 2442372 w 3535482"/>
              <a:gd name="connsiteY1" fmla="*/ 342528 h 1575628"/>
              <a:gd name="connsiteX2" fmla="*/ 2299403 w 3535482"/>
              <a:gd name="connsiteY2" fmla="*/ 366356 h 1575628"/>
              <a:gd name="connsiteX3" fmla="*/ 2135586 w 3535482"/>
              <a:gd name="connsiteY3" fmla="*/ 396141 h 1575628"/>
              <a:gd name="connsiteX4" fmla="*/ 2013467 w 3535482"/>
              <a:gd name="connsiteY4" fmla="*/ 419969 h 1575628"/>
              <a:gd name="connsiteX5" fmla="*/ 1855607 w 3535482"/>
              <a:gd name="connsiteY5" fmla="*/ 455711 h 1575628"/>
              <a:gd name="connsiteX6" fmla="*/ 1706682 w 3535482"/>
              <a:gd name="connsiteY6" fmla="*/ 491453 h 1575628"/>
              <a:gd name="connsiteX7" fmla="*/ 1575628 w 3535482"/>
              <a:gd name="connsiteY7" fmla="*/ 524217 h 1575628"/>
              <a:gd name="connsiteX8" fmla="*/ 1435638 w 3535482"/>
              <a:gd name="connsiteY8" fmla="*/ 562937 h 1575628"/>
              <a:gd name="connsiteX9" fmla="*/ 1334369 w 3535482"/>
              <a:gd name="connsiteY9" fmla="*/ 595701 h 1575628"/>
              <a:gd name="connsiteX10" fmla="*/ 1090132 w 3535482"/>
              <a:gd name="connsiteY10" fmla="*/ 679099 h 1575628"/>
              <a:gd name="connsiteX11" fmla="*/ 959078 w 3535482"/>
              <a:gd name="connsiteY11" fmla="*/ 732712 h 1575628"/>
              <a:gd name="connsiteX12" fmla="*/ 792282 w 3535482"/>
              <a:gd name="connsiteY12" fmla="*/ 810153 h 1575628"/>
              <a:gd name="connsiteX13" fmla="*/ 634421 w 3535482"/>
              <a:gd name="connsiteY13" fmla="*/ 890572 h 1575628"/>
              <a:gd name="connsiteX14" fmla="*/ 518259 w 3535482"/>
              <a:gd name="connsiteY14" fmla="*/ 959078 h 1575628"/>
              <a:gd name="connsiteX15" fmla="*/ 422947 w 3535482"/>
              <a:gd name="connsiteY15" fmla="*/ 1018648 h 1575628"/>
              <a:gd name="connsiteX16" fmla="*/ 351463 w 3535482"/>
              <a:gd name="connsiteY16" fmla="*/ 1066304 h 1575628"/>
              <a:gd name="connsiteX17" fmla="*/ 268065 w 3535482"/>
              <a:gd name="connsiteY17" fmla="*/ 1131831 h 1575628"/>
              <a:gd name="connsiteX18" fmla="*/ 208495 w 3535482"/>
              <a:gd name="connsiteY18" fmla="*/ 1179487 h 1575628"/>
              <a:gd name="connsiteX19" fmla="*/ 142968 w 3535482"/>
              <a:gd name="connsiteY19" fmla="*/ 1245014 h 1575628"/>
              <a:gd name="connsiteX20" fmla="*/ 83398 w 3535482"/>
              <a:gd name="connsiteY20" fmla="*/ 1313519 h 1575628"/>
              <a:gd name="connsiteX21" fmla="*/ 26807 w 3535482"/>
              <a:gd name="connsiteY21" fmla="*/ 1393939 h 1575628"/>
              <a:gd name="connsiteX22" fmla="*/ 0 w 3535482"/>
              <a:gd name="connsiteY22" fmla="*/ 1450531 h 1575628"/>
              <a:gd name="connsiteX23" fmla="*/ 2979 w 3535482"/>
              <a:gd name="connsiteY23" fmla="*/ 1501165 h 1575628"/>
              <a:gd name="connsiteX24" fmla="*/ 11914 w 3535482"/>
              <a:gd name="connsiteY24" fmla="*/ 1530950 h 1575628"/>
              <a:gd name="connsiteX25" fmla="*/ 23828 w 3535482"/>
              <a:gd name="connsiteY25" fmla="*/ 1548821 h 1575628"/>
              <a:gd name="connsiteX26" fmla="*/ 41699 w 3535482"/>
              <a:gd name="connsiteY26" fmla="*/ 1563714 h 1575628"/>
              <a:gd name="connsiteX27" fmla="*/ 65527 w 3535482"/>
              <a:gd name="connsiteY27" fmla="*/ 1572649 h 1575628"/>
              <a:gd name="connsiteX28" fmla="*/ 101269 w 3535482"/>
              <a:gd name="connsiteY28" fmla="*/ 1575628 h 1575628"/>
              <a:gd name="connsiteX29" fmla="*/ 145947 w 3535482"/>
              <a:gd name="connsiteY29" fmla="*/ 1572649 h 1575628"/>
              <a:gd name="connsiteX30" fmla="*/ 667185 w 3535482"/>
              <a:gd name="connsiteY30" fmla="*/ 1131831 h 1575628"/>
              <a:gd name="connsiteX31" fmla="*/ 717819 w 3535482"/>
              <a:gd name="connsiteY31" fmla="*/ 1093110 h 1575628"/>
              <a:gd name="connsiteX32" fmla="*/ 795260 w 3535482"/>
              <a:gd name="connsiteY32" fmla="*/ 1042476 h 1575628"/>
              <a:gd name="connsiteX33" fmla="*/ 905465 w 3535482"/>
              <a:gd name="connsiteY33" fmla="*/ 979927 h 1575628"/>
              <a:gd name="connsiteX34" fmla="*/ 985884 w 3535482"/>
              <a:gd name="connsiteY34" fmla="*/ 938228 h 1575628"/>
              <a:gd name="connsiteX35" fmla="*/ 1051411 w 3535482"/>
              <a:gd name="connsiteY35" fmla="*/ 905465 h 1575628"/>
              <a:gd name="connsiteX36" fmla="*/ 1155659 w 3535482"/>
              <a:gd name="connsiteY36" fmla="*/ 863766 h 1575628"/>
              <a:gd name="connsiteX37" fmla="*/ 1230121 w 3535482"/>
              <a:gd name="connsiteY37" fmla="*/ 836959 h 1575628"/>
              <a:gd name="connsiteX38" fmla="*/ 1319476 w 3535482"/>
              <a:gd name="connsiteY38" fmla="*/ 813131 h 1575628"/>
              <a:gd name="connsiteX39" fmla="*/ 1709660 w 3535482"/>
              <a:gd name="connsiteY39" fmla="*/ 708884 h 1575628"/>
              <a:gd name="connsiteX40" fmla="*/ 1879435 w 3535482"/>
              <a:gd name="connsiteY40" fmla="*/ 664206 h 1575628"/>
              <a:gd name="connsiteX41" fmla="*/ 2043252 w 3535482"/>
              <a:gd name="connsiteY41" fmla="*/ 628464 h 1575628"/>
              <a:gd name="connsiteX42" fmla="*/ 2221962 w 3535482"/>
              <a:gd name="connsiteY42" fmla="*/ 592722 h 1575628"/>
              <a:gd name="connsiteX43" fmla="*/ 2364931 w 3535482"/>
              <a:gd name="connsiteY43" fmla="*/ 565916 h 1575628"/>
              <a:gd name="connsiteX44" fmla="*/ 2507899 w 3535482"/>
              <a:gd name="connsiteY44" fmla="*/ 542088 h 1575628"/>
              <a:gd name="connsiteX45" fmla="*/ 2647888 w 3535482"/>
              <a:gd name="connsiteY45" fmla="*/ 521238 h 1575628"/>
              <a:gd name="connsiteX46" fmla="*/ 2796813 w 3535482"/>
              <a:gd name="connsiteY46" fmla="*/ 509324 h 1575628"/>
              <a:gd name="connsiteX47" fmla="*/ 2969566 w 3535482"/>
              <a:gd name="connsiteY47" fmla="*/ 491453 h 1575628"/>
              <a:gd name="connsiteX48" fmla="*/ 3100620 w 3535482"/>
              <a:gd name="connsiteY48" fmla="*/ 485496 h 1575628"/>
              <a:gd name="connsiteX49" fmla="*/ 3192954 w 3535482"/>
              <a:gd name="connsiteY49" fmla="*/ 479539 h 1575628"/>
              <a:gd name="connsiteX50" fmla="*/ 3329965 w 3535482"/>
              <a:gd name="connsiteY50" fmla="*/ 464647 h 1575628"/>
              <a:gd name="connsiteX51" fmla="*/ 3380600 w 3535482"/>
              <a:gd name="connsiteY51" fmla="*/ 443797 h 1575628"/>
              <a:gd name="connsiteX52" fmla="*/ 3422299 w 3535482"/>
              <a:gd name="connsiteY52" fmla="*/ 414012 h 1575628"/>
              <a:gd name="connsiteX53" fmla="*/ 3455062 w 3535482"/>
              <a:gd name="connsiteY53" fmla="*/ 381248 h 1575628"/>
              <a:gd name="connsiteX54" fmla="*/ 3475912 w 3535482"/>
              <a:gd name="connsiteY54" fmla="*/ 351463 h 1575628"/>
              <a:gd name="connsiteX55" fmla="*/ 3490804 w 3535482"/>
              <a:gd name="connsiteY55" fmla="*/ 324657 h 1575628"/>
              <a:gd name="connsiteX56" fmla="*/ 3502718 w 3535482"/>
              <a:gd name="connsiteY56" fmla="*/ 297850 h 1575628"/>
              <a:gd name="connsiteX57" fmla="*/ 3517611 w 3535482"/>
              <a:gd name="connsiteY57" fmla="*/ 259130 h 1575628"/>
              <a:gd name="connsiteX58" fmla="*/ 3535482 w 3535482"/>
              <a:gd name="connsiteY58" fmla="*/ 193603 h 1575628"/>
              <a:gd name="connsiteX59" fmla="*/ 3529525 w 3535482"/>
              <a:gd name="connsiteY59" fmla="*/ 139990 h 1575628"/>
              <a:gd name="connsiteX60" fmla="*/ 3532503 w 3535482"/>
              <a:gd name="connsiteY60" fmla="*/ 77441 h 1575628"/>
              <a:gd name="connsiteX61" fmla="*/ 3532503 w 3535482"/>
              <a:gd name="connsiteY61" fmla="*/ 35742 h 1575628"/>
              <a:gd name="connsiteX62" fmla="*/ 3526546 w 3535482"/>
              <a:gd name="connsiteY62" fmla="*/ 14893 h 1575628"/>
              <a:gd name="connsiteX63" fmla="*/ 3520589 w 3535482"/>
              <a:gd name="connsiteY63" fmla="*/ 5957 h 1575628"/>
              <a:gd name="connsiteX64" fmla="*/ 3511654 w 3535482"/>
              <a:gd name="connsiteY64" fmla="*/ 0 h 1575628"/>
              <a:gd name="connsiteX65" fmla="*/ 3499740 w 3535482"/>
              <a:gd name="connsiteY65" fmla="*/ 2979 h 1575628"/>
              <a:gd name="connsiteX66" fmla="*/ 3484847 w 3535482"/>
              <a:gd name="connsiteY66" fmla="*/ 8936 h 1575628"/>
              <a:gd name="connsiteX67" fmla="*/ 3472933 w 3535482"/>
              <a:gd name="connsiteY67" fmla="*/ 20850 h 1575628"/>
              <a:gd name="connsiteX68" fmla="*/ 3446127 w 3535482"/>
              <a:gd name="connsiteY68" fmla="*/ 56592 h 1575628"/>
              <a:gd name="connsiteX69" fmla="*/ 3398471 w 3535482"/>
              <a:gd name="connsiteY69" fmla="*/ 98291 h 1575628"/>
              <a:gd name="connsiteX70" fmla="*/ 3329965 w 3535482"/>
              <a:gd name="connsiteY70" fmla="*/ 151904 h 1575628"/>
              <a:gd name="connsiteX71" fmla="*/ 3285288 w 3535482"/>
              <a:gd name="connsiteY71" fmla="*/ 181689 h 1575628"/>
              <a:gd name="connsiteX72" fmla="*/ 3175083 w 3535482"/>
              <a:gd name="connsiteY72" fmla="*/ 232323 h 1575628"/>
              <a:gd name="connsiteX73" fmla="*/ 3076792 w 3535482"/>
              <a:gd name="connsiteY73" fmla="*/ 253173 h 1575628"/>
              <a:gd name="connsiteX74" fmla="*/ 2957652 w 3535482"/>
              <a:gd name="connsiteY74" fmla="*/ 274022 h 1575628"/>
              <a:gd name="connsiteX75" fmla="*/ 2877233 w 3535482"/>
              <a:gd name="connsiteY75" fmla="*/ 285936 h 1575628"/>
              <a:gd name="connsiteX76" fmla="*/ 2606189 w 3535482"/>
              <a:gd name="connsiteY76" fmla="*/ 321678 h 1575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3535482" h="1575628">
                <a:moveTo>
                  <a:pt x="2606189" y="321678"/>
                </a:moveTo>
                <a:lnTo>
                  <a:pt x="2442372" y="342528"/>
                </a:lnTo>
                <a:lnTo>
                  <a:pt x="2299403" y="366356"/>
                </a:lnTo>
                <a:lnTo>
                  <a:pt x="2135586" y="396141"/>
                </a:lnTo>
                <a:lnTo>
                  <a:pt x="2013467" y="419969"/>
                </a:lnTo>
                <a:lnTo>
                  <a:pt x="1855607" y="455711"/>
                </a:lnTo>
                <a:lnTo>
                  <a:pt x="1706682" y="491453"/>
                </a:lnTo>
                <a:lnTo>
                  <a:pt x="1575628" y="524217"/>
                </a:lnTo>
                <a:lnTo>
                  <a:pt x="1435638" y="562937"/>
                </a:lnTo>
                <a:lnTo>
                  <a:pt x="1334369" y="595701"/>
                </a:lnTo>
                <a:lnTo>
                  <a:pt x="1090132" y="679099"/>
                </a:lnTo>
                <a:lnTo>
                  <a:pt x="959078" y="732712"/>
                </a:lnTo>
                <a:lnTo>
                  <a:pt x="792282" y="810153"/>
                </a:lnTo>
                <a:lnTo>
                  <a:pt x="634421" y="890572"/>
                </a:lnTo>
                <a:lnTo>
                  <a:pt x="518259" y="959078"/>
                </a:lnTo>
                <a:lnTo>
                  <a:pt x="422947" y="1018648"/>
                </a:lnTo>
                <a:lnTo>
                  <a:pt x="351463" y="1066304"/>
                </a:lnTo>
                <a:lnTo>
                  <a:pt x="268065" y="1131831"/>
                </a:lnTo>
                <a:lnTo>
                  <a:pt x="208495" y="1179487"/>
                </a:lnTo>
                <a:lnTo>
                  <a:pt x="142968" y="1245014"/>
                </a:lnTo>
                <a:lnTo>
                  <a:pt x="83398" y="1313519"/>
                </a:lnTo>
                <a:lnTo>
                  <a:pt x="26807" y="1393939"/>
                </a:lnTo>
                <a:lnTo>
                  <a:pt x="0" y="1450531"/>
                </a:lnTo>
                <a:lnTo>
                  <a:pt x="2979" y="1501165"/>
                </a:lnTo>
                <a:lnTo>
                  <a:pt x="11914" y="1530950"/>
                </a:lnTo>
                <a:lnTo>
                  <a:pt x="23828" y="1548821"/>
                </a:lnTo>
                <a:lnTo>
                  <a:pt x="41699" y="1563714"/>
                </a:lnTo>
                <a:lnTo>
                  <a:pt x="65527" y="1572649"/>
                </a:lnTo>
                <a:lnTo>
                  <a:pt x="101269" y="1575628"/>
                </a:lnTo>
                <a:lnTo>
                  <a:pt x="145947" y="1572649"/>
                </a:lnTo>
                <a:lnTo>
                  <a:pt x="667185" y="1131831"/>
                </a:lnTo>
                <a:lnTo>
                  <a:pt x="717819" y="1093110"/>
                </a:lnTo>
                <a:lnTo>
                  <a:pt x="795260" y="1042476"/>
                </a:lnTo>
                <a:lnTo>
                  <a:pt x="905465" y="979927"/>
                </a:lnTo>
                <a:lnTo>
                  <a:pt x="985884" y="938228"/>
                </a:lnTo>
                <a:lnTo>
                  <a:pt x="1051411" y="905465"/>
                </a:lnTo>
                <a:lnTo>
                  <a:pt x="1155659" y="863766"/>
                </a:lnTo>
                <a:lnTo>
                  <a:pt x="1230121" y="836959"/>
                </a:lnTo>
                <a:lnTo>
                  <a:pt x="1319476" y="813131"/>
                </a:lnTo>
                <a:lnTo>
                  <a:pt x="1709660" y="708884"/>
                </a:lnTo>
                <a:lnTo>
                  <a:pt x="1879435" y="664206"/>
                </a:lnTo>
                <a:lnTo>
                  <a:pt x="2043252" y="628464"/>
                </a:lnTo>
                <a:lnTo>
                  <a:pt x="2221962" y="592722"/>
                </a:lnTo>
                <a:lnTo>
                  <a:pt x="2364931" y="565916"/>
                </a:lnTo>
                <a:lnTo>
                  <a:pt x="2507899" y="542088"/>
                </a:lnTo>
                <a:lnTo>
                  <a:pt x="2647888" y="521238"/>
                </a:lnTo>
                <a:lnTo>
                  <a:pt x="2796813" y="509324"/>
                </a:lnTo>
                <a:lnTo>
                  <a:pt x="2969566" y="491453"/>
                </a:lnTo>
                <a:lnTo>
                  <a:pt x="3100620" y="485496"/>
                </a:lnTo>
                <a:lnTo>
                  <a:pt x="3192954" y="479539"/>
                </a:lnTo>
                <a:lnTo>
                  <a:pt x="3329965" y="464647"/>
                </a:lnTo>
                <a:lnTo>
                  <a:pt x="3380600" y="443797"/>
                </a:lnTo>
                <a:lnTo>
                  <a:pt x="3422299" y="414012"/>
                </a:lnTo>
                <a:lnTo>
                  <a:pt x="3455062" y="381248"/>
                </a:lnTo>
                <a:lnTo>
                  <a:pt x="3475912" y="351463"/>
                </a:lnTo>
                <a:lnTo>
                  <a:pt x="3490804" y="324657"/>
                </a:lnTo>
                <a:lnTo>
                  <a:pt x="3502718" y="297850"/>
                </a:lnTo>
                <a:lnTo>
                  <a:pt x="3517611" y="259130"/>
                </a:lnTo>
                <a:lnTo>
                  <a:pt x="3535482" y="193603"/>
                </a:lnTo>
                <a:lnTo>
                  <a:pt x="3529525" y="139990"/>
                </a:lnTo>
                <a:lnTo>
                  <a:pt x="3532503" y="77441"/>
                </a:lnTo>
                <a:lnTo>
                  <a:pt x="3532503" y="35742"/>
                </a:lnTo>
                <a:lnTo>
                  <a:pt x="3526546" y="14893"/>
                </a:lnTo>
                <a:lnTo>
                  <a:pt x="3520589" y="5957"/>
                </a:lnTo>
                <a:lnTo>
                  <a:pt x="3511654" y="0"/>
                </a:lnTo>
                <a:lnTo>
                  <a:pt x="3499740" y="2979"/>
                </a:lnTo>
                <a:lnTo>
                  <a:pt x="3484847" y="8936"/>
                </a:lnTo>
                <a:lnTo>
                  <a:pt x="3472933" y="20850"/>
                </a:lnTo>
                <a:lnTo>
                  <a:pt x="3446127" y="56592"/>
                </a:lnTo>
                <a:lnTo>
                  <a:pt x="3398471" y="98291"/>
                </a:lnTo>
                <a:lnTo>
                  <a:pt x="3329965" y="151904"/>
                </a:lnTo>
                <a:lnTo>
                  <a:pt x="3285288" y="181689"/>
                </a:lnTo>
                <a:lnTo>
                  <a:pt x="3175083" y="232323"/>
                </a:lnTo>
                <a:lnTo>
                  <a:pt x="3076792" y="253173"/>
                </a:lnTo>
                <a:lnTo>
                  <a:pt x="2957652" y="274022"/>
                </a:lnTo>
                <a:lnTo>
                  <a:pt x="2877233" y="285936"/>
                </a:lnTo>
                <a:lnTo>
                  <a:pt x="2606189" y="32167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4" name="フリーフォーム 103">
            <a:extLst>
              <a:ext uri="{FF2B5EF4-FFF2-40B4-BE49-F238E27FC236}">
                <a16:creationId xmlns:a16="http://schemas.microsoft.com/office/drawing/2014/main" id="{EAF11302-9E74-4A02-AC83-F22BC7B5EB80}"/>
              </a:ext>
            </a:extLst>
          </p:cNvPr>
          <p:cNvSpPr/>
          <p:nvPr/>
        </p:nvSpPr>
        <p:spPr>
          <a:xfrm>
            <a:off x="6840538" y="4897438"/>
            <a:ext cx="587375" cy="1198562"/>
          </a:xfrm>
          <a:custGeom>
            <a:avLst/>
            <a:gdLst>
              <a:gd name="connsiteX0" fmla="*/ 542925 w 585788"/>
              <a:gd name="connsiteY0" fmla="*/ 209550 h 1197769"/>
              <a:gd name="connsiteX1" fmla="*/ 476250 w 585788"/>
              <a:gd name="connsiteY1" fmla="*/ 492919 h 1197769"/>
              <a:gd name="connsiteX2" fmla="*/ 431007 w 585788"/>
              <a:gd name="connsiteY2" fmla="*/ 681038 h 1197769"/>
              <a:gd name="connsiteX3" fmla="*/ 423863 w 585788"/>
              <a:gd name="connsiteY3" fmla="*/ 716757 h 1197769"/>
              <a:gd name="connsiteX4" fmla="*/ 421482 w 585788"/>
              <a:gd name="connsiteY4" fmla="*/ 750094 h 1197769"/>
              <a:gd name="connsiteX5" fmla="*/ 421482 w 585788"/>
              <a:gd name="connsiteY5" fmla="*/ 809625 h 1197769"/>
              <a:gd name="connsiteX6" fmla="*/ 431007 w 585788"/>
              <a:gd name="connsiteY6" fmla="*/ 883444 h 1197769"/>
              <a:gd name="connsiteX7" fmla="*/ 445294 w 585788"/>
              <a:gd name="connsiteY7" fmla="*/ 962025 h 1197769"/>
              <a:gd name="connsiteX8" fmla="*/ 457200 w 585788"/>
              <a:gd name="connsiteY8" fmla="*/ 1014413 h 1197769"/>
              <a:gd name="connsiteX9" fmla="*/ 471488 w 585788"/>
              <a:gd name="connsiteY9" fmla="*/ 1071563 h 1197769"/>
              <a:gd name="connsiteX10" fmla="*/ 471488 w 585788"/>
              <a:gd name="connsiteY10" fmla="*/ 1109663 h 1197769"/>
              <a:gd name="connsiteX11" fmla="*/ 461963 w 585788"/>
              <a:gd name="connsiteY11" fmla="*/ 1166813 h 1197769"/>
              <a:gd name="connsiteX12" fmla="*/ 433388 w 585788"/>
              <a:gd name="connsiteY12" fmla="*/ 1197769 h 1197769"/>
              <a:gd name="connsiteX13" fmla="*/ 0 w 585788"/>
              <a:gd name="connsiteY13" fmla="*/ 519113 h 1197769"/>
              <a:gd name="connsiteX14" fmla="*/ 42863 w 585788"/>
              <a:gd name="connsiteY14" fmla="*/ 561975 h 1197769"/>
              <a:gd name="connsiteX15" fmla="*/ 78582 w 585788"/>
              <a:gd name="connsiteY15" fmla="*/ 583407 h 1197769"/>
              <a:gd name="connsiteX16" fmla="*/ 104775 w 585788"/>
              <a:gd name="connsiteY16" fmla="*/ 595313 h 1197769"/>
              <a:gd name="connsiteX17" fmla="*/ 140494 w 585788"/>
              <a:gd name="connsiteY17" fmla="*/ 604838 h 1197769"/>
              <a:gd name="connsiteX18" fmla="*/ 173832 w 585788"/>
              <a:gd name="connsiteY18" fmla="*/ 607219 h 1197769"/>
              <a:gd name="connsiteX19" fmla="*/ 192882 w 585788"/>
              <a:gd name="connsiteY19" fmla="*/ 607219 h 1197769"/>
              <a:gd name="connsiteX20" fmla="*/ 221457 w 585788"/>
              <a:gd name="connsiteY20" fmla="*/ 597694 h 1197769"/>
              <a:gd name="connsiteX21" fmla="*/ 252413 w 585788"/>
              <a:gd name="connsiteY21" fmla="*/ 578644 h 1197769"/>
              <a:gd name="connsiteX22" fmla="*/ 266700 w 585788"/>
              <a:gd name="connsiteY22" fmla="*/ 564357 h 1197769"/>
              <a:gd name="connsiteX23" fmla="*/ 280988 w 585788"/>
              <a:gd name="connsiteY23" fmla="*/ 538163 h 1197769"/>
              <a:gd name="connsiteX24" fmla="*/ 361950 w 585788"/>
              <a:gd name="connsiteY24" fmla="*/ 359569 h 1197769"/>
              <a:gd name="connsiteX25" fmla="*/ 435769 w 585788"/>
              <a:gd name="connsiteY25" fmla="*/ 202407 h 1197769"/>
              <a:gd name="connsiteX26" fmla="*/ 509588 w 585788"/>
              <a:gd name="connsiteY26" fmla="*/ 35719 h 1197769"/>
              <a:gd name="connsiteX27" fmla="*/ 521494 w 585788"/>
              <a:gd name="connsiteY27" fmla="*/ 21432 h 1197769"/>
              <a:gd name="connsiteX28" fmla="*/ 545307 w 585788"/>
              <a:gd name="connsiteY28" fmla="*/ 2382 h 1197769"/>
              <a:gd name="connsiteX29" fmla="*/ 557213 w 585788"/>
              <a:gd name="connsiteY29" fmla="*/ 0 h 1197769"/>
              <a:gd name="connsiteX30" fmla="*/ 566738 w 585788"/>
              <a:gd name="connsiteY30" fmla="*/ 0 h 1197769"/>
              <a:gd name="connsiteX31" fmla="*/ 576263 w 585788"/>
              <a:gd name="connsiteY31" fmla="*/ 7144 h 1197769"/>
              <a:gd name="connsiteX32" fmla="*/ 583407 w 585788"/>
              <a:gd name="connsiteY32" fmla="*/ 19050 h 1197769"/>
              <a:gd name="connsiteX33" fmla="*/ 585788 w 585788"/>
              <a:gd name="connsiteY33" fmla="*/ 35719 h 1197769"/>
              <a:gd name="connsiteX34" fmla="*/ 581025 w 585788"/>
              <a:gd name="connsiteY34" fmla="*/ 61913 h 1197769"/>
              <a:gd name="connsiteX35" fmla="*/ 542925 w 585788"/>
              <a:gd name="connsiteY35" fmla="*/ 209550 h 1197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85788" h="1197769">
                <a:moveTo>
                  <a:pt x="542925" y="209550"/>
                </a:moveTo>
                <a:lnTo>
                  <a:pt x="476250" y="492919"/>
                </a:lnTo>
                <a:lnTo>
                  <a:pt x="431007" y="681038"/>
                </a:lnTo>
                <a:lnTo>
                  <a:pt x="423863" y="716757"/>
                </a:lnTo>
                <a:lnTo>
                  <a:pt x="421482" y="750094"/>
                </a:lnTo>
                <a:lnTo>
                  <a:pt x="421482" y="809625"/>
                </a:lnTo>
                <a:lnTo>
                  <a:pt x="431007" y="883444"/>
                </a:lnTo>
                <a:lnTo>
                  <a:pt x="445294" y="962025"/>
                </a:lnTo>
                <a:lnTo>
                  <a:pt x="457200" y="1014413"/>
                </a:lnTo>
                <a:lnTo>
                  <a:pt x="471488" y="1071563"/>
                </a:lnTo>
                <a:lnTo>
                  <a:pt x="471488" y="1109663"/>
                </a:lnTo>
                <a:lnTo>
                  <a:pt x="461963" y="1166813"/>
                </a:lnTo>
                <a:lnTo>
                  <a:pt x="433388" y="1197769"/>
                </a:lnTo>
                <a:lnTo>
                  <a:pt x="0" y="519113"/>
                </a:lnTo>
                <a:lnTo>
                  <a:pt x="42863" y="561975"/>
                </a:lnTo>
                <a:lnTo>
                  <a:pt x="78582" y="583407"/>
                </a:lnTo>
                <a:lnTo>
                  <a:pt x="104775" y="595313"/>
                </a:lnTo>
                <a:lnTo>
                  <a:pt x="140494" y="604838"/>
                </a:lnTo>
                <a:lnTo>
                  <a:pt x="173832" y="607219"/>
                </a:lnTo>
                <a:lnTo>
                  <a:pt x="192882" y="607219"/>
                </a:lnTo>
                <a:lnTo>
                  <a:pt x="221457" y="597694"/>
                </a:lnTo>
                <a:lnTo>
                  <a:pt x="252413" y="578644"/>
                </a:lnTo>
                <a:lnTo>
                  <a:pt x="266700" y="564357"/>
                </a:lnTo>
                <a:lnTo>
                  <a:pt x="280988" y="538163"/>
                </a:lnTo>
                <a:lnTo>
                  <a:pt x="361950" y="359569"/>
                </a:lnTo>
                <a:lnTo>
                  <a:pt x="435769" y="202407"/>
                </a:lnTo>
                <a:lnTo>
                  <a:pt x="509588" y="35719"/>
                </a:lnTo>
                <a:lnTo>
                  <a:pt x="521494" y="21432"/>
                </a:lnTo>
                <a:lnTo>
                  <a:pt x="545307" y="2382"/>
                </a:lnTo>
                <a:lnTo>
                  <a:pt x="557213" y="0"/>
                </a:lnTo>
                <a:lnTo>
                  <a:pt x="566738" y="0"/>
                </a:lnTo>
                <a:lnTo>
                  <a:pt x="576263" y="7144"/>
                </a:lnTo>
                <a:lnTo>
                  <a:pt x="583407" y="19050"/>
                </a:lnTo>
                <a:lnTo>
                  <a:pt x="585788" y="35719"/>
                </a:lnTo>
                <a:lnTo>
                  <a:pt x="581025" y="61913"/>
                </a:lnTo>
                <a:lnTo>
                  <a:pt x="542925" y="20955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E6AAE088-58D5-4603-AD95-42417D0B0C75}"/>
              </a:ext>
            </a:extLst>
          </p:cNvPr>
          <p:cNvSpPr/>
          <p:nvPr/>
        </p:nvSpPr>
        <p:spPr>
          <a:xfrm rot="16200000">
            <a:off x="5015706" y="3898107"/>
            <a:ext cx="2498725" cy="1465262"/>
          </a:xfrm>
          <a:custGeom>
            <a:avLst/>
            <a:gdLst>
              <a:gd name="connsiteX0" fmla="*/ 557213 w 2497932"/>
              <a:gd name="connsiteY0" fmla="*/ 683419 h 1464469"/>
              <a:gd name="connsiteX1" fmla="*/ 488157 w 2497932"/>
              <a:gd name="connsiteY1" fmla="*/ 626269 h 1464469"/>
              <a:gd name="connsiteX2" fmla="*/ 445294 w 2497932"/>
              <a:gd name="connsiteY2" fmla="*/ 590550 h 1464469"/>
              <a:gd name="connsiteX3" fmla="*/ 400050 w 2497932"/>
              <a:gd name="connsiteY3" fmla="*/ 547688 h 1464469"/>
              <a:gd name="connsiteX4" fmla="*/ 354807 w 2497932"/>
              <a:gd name="connsiteY4" fmla="*/ 502444 h 1464469"/>
              <a:gd name="connsiteX5" fmla="*/ 304800 w 2497932"/>
              <a:gd name="connsiteY5" fmla="*/ 450056 h 1464469"/>
              <a:gd name="connsiteX6" fmla="*/ 259557 w 2497932"/>
              <a:gd name="connsiteY6" fmla="*/ 402431 h 1464469"/>
              <a:gd name="connsiteX7" fmla="*/ 209550 w 2497932"/>
              <a:gd name="connsiteY7" fmla="*/ 340519 h 1464469"/>
              <a:gd name="connsiteX8" fmla="*/ 157163 w 2497932"/>
              <a:gd name="connsiteY8" fmla="*/ 273844 h 1464469"/>
              <a:gd name="connsiteX9" fmla="*/ 109538 w 2497932"/>
              <a:gd name="connsiteY9" fmla="*/ 209550 h 1464469"/>
              <a:gd name="connsiteX10" fmla="*/ 54769 w 2497932"/>
              <a:gd name="connsiteY10" fmla="*/ 128588 h 1464469"/>
              <a:gd name="connsiteX11" fmla="*/ 21432 w 2497932"/>
              <a:gd name="connsiteY11" fmla="*/ 71438 h 1464469"/>
              <a:gd name="connsiteX12" fmla="*/ 4763 w 2497932"/>
              <a:gd name="connsiteY12" fmla="*/ 40481 h 1464469"/>
              <a:gd name="connsiteX13" fmla="*/ 0 w 2497932"/>
              <a:gd name="connsiteY13" fmla="*/ 19050 h 1464469"/>
              <a:gd name="connsiteX14" fmla="*/ 2382 w 2497932"/>
              <a:gd name="connsiteY14" fmla="*/ 4763 h 1464469"/>
              <a:gd name="connsiteX15" fmla="*/ 9525 w 2497932"/>
              <a:gd name="connsiteY15" fmla="*/ 0 h 1464469"/>
              <a:gd name="connsiteX16" fmla="*/ 23813 w 2497932"/>
              <a:gd name="connsiteY16" fmla="*/ 2381 h 1464469"/>
              <a:gd name="connsiteX17" fmla="*/ 42863 w 2497932"/>
              <a:gd name="connsiteY17" fmla="*/ 7144 h 1464469"/>
              <a:gd name="connsiteX18" fmla="*/ 69057 w 2497932"/>
              <a:gd name="connsiteY18" fmla="*/ 21431 h 1464469"/>
              <a:gd name="connsiteX19" fmla="*/ 97632 w 2497932"/>
              <a:gd name="connsiteY19" fmla="*/ 52388 h 1464469"/>
              <a:gd name="connsiteX20" fmla="*/ 173832 w 2497932"/>
              <a:gd name="connsiteY20" fmla="*/ 138113 h 1464469"/>
              <a:gd name="connsiteX21" fmla="*/ 273844 w 2497932"/>
              <a:gd name="connsiteY21" fmla="*/ 240506 h 1464469"/>
              <a:gd name="connsiteX22" fmla="*/ 359569 w 2497932"/>
              <a:gd name="connsiteY22" fmla="*/ 321469 h 1464469"/>
              <a:gd name="connsiteX23" fmla="*/ 440532 w 2497932"/>
              <a:gd name="connsiteY23" fmla="*/ 392906 h 1464469"/>
              <a:gd name="connsiteX24" fmla="*/ 571500 w 2497932"/>
              <a:gd name="connsiteY24" fmla="*/ 497681 h 1464469"/>
              <a:gd name="connsiteX25" fmla="*/ 681038 w 2497932"/>
              <a:gd name="connsiteY25" fmla="*/ 569119 h 1464469"/>
              <a:gd name="connsiteX26" fmla="*/ 809625 w 2497932"/>
              <a:gd name="connsiteY26" fmla="*/ 647700 h 1464469"/>
              <a:gd name="connsiteX27" fmla="*/ 888207 w 2497932"/>
              <a:gd name="connsiteY27" fmla="*/ 690563 h 1464469"/>
              <a:gd name="connsiteX28" fmla="*/ 990600 w 2497932"/>
              <a:gd name="connsiteY28" fmla="*/ 745331 h 1464469"/>
              <a:gd name="connsiteX29" fmla="*/ 1085850 w 2497932"/>
              <a:gd name="connsiteY29" fmla="*/ 788194 h 1464469"/>
              <a:gd name="connsiteX30" fmla="*/ 1128713 w 2497932"/>
              <a:gd name="connsiteY30" fmla="*/ 804863 h 1464469"/>
              <a:gd name="connsiteX31" fmla="*/ 1538288 w 2497932"/>
              <a:gd name="connsiteY31" fmla="*/ 976313 h 1464469"/>
              <a:gd name="connsiteX32" fmla="*/ 1650207 w 2497932"/>
              <a:gd name="connsiteY32" fmla="*/ 1019175 h 1464469"/>
              <a:gd name="connsiteX33" fmla="*/ 1733550 w 2497932"/>
              <a:gd name="connsiteY33" fmla="*/ 1050131 h 1464469"/>
              <a:gd name="connsiteX34" fmla="*/ 1814513 w 2497932"/>
              <a:gd name="connsiteY34" fmla="*/ 1078706 h 1464469"/>
              <a:gd name="connsiteX35" fmla="*/ 1900238 w 2497932"/>
              <a:gd name="connsiteY35" fmla="*/ 1104900 h 1464469"/>
              <a:gd name="connsiteX36" fmla="*/ 1952625 w 2497932"/>
              <a:gd name="connsiteY36" fmla="*/ 1119188 h 1464469"/>
              <a:gd name="connsiteX37" fmla="*/ 2033588 w 2497932"/>
              <a:gd name="connsiteY37" fmla="*/ 1138238 h 1464469"/>
              <a:gd name="connsiteX38" fmla="*/ 2083594 w 2497932"/>
              <a:gd name="connsiteY38" fmla="*/ 1147763 h 1464469"/>
              <a:gd name="connsiteX39" fmla="*/ 2128838 w 2497932"/>
              <a:gd name="connsiteY39" fmla="*/ 1152525 h 1464469"/>
              <a:gd name="connsiteX40" fmla="*/ 2169319 w 2497932"/>
              <a:gd name="connsiteY40" fmla="*/ 1154906 h 1464469"/>
              <a:gd name="connsiteX41" fmla="*/ 2219325 w 2497932"/>
              <a:gd name="connsiteY41" fmla="*/ 1150144 h 1464469"/>
              <a:gd name="connsiteX42" fmla="*/ 2264569 w 2497932"/>
              <a:gd name="connsiteY42" fmla="*/ 1138238 h 1464469"/>
              <a:gd name="connsiteX43" fmla="*/ 2309813 w 2497932"/>
              <a:gd name="connsiteY43" fmla="*/ 1121569 h 1464469"/>
              <a:gd name="connsiteX44" fmla="*/ 2352675 w 2497932"/>
              <a:gd name="connsiteY44" fmla="*/ 1095375 h 1464469"/>
              <a:gd name="connsiteX45" fmla="*/ 2378869 w 2497932"/>
              <a:gd name="connsiteY45" fmla="*/ 1069181 h 1464469"/>
              <a:gd name="connsiteX46" fmla="*/ 2397919 w 2497932"/>
              <a:gd name="connsiteY46" fmla="*/ 1047750 h 1464469"/>
              <a:gd name="connsiteX47" fmla="*/ 2426494 w 2497932"/>
              <a:gd name="connsiteY47" fmla="*/ 1023938 h 1464469"/>
              <a:gd name="connsiteX48" fmla="*/ 2459832 w 2497932"/>
              <a:gd name="connsiteY48" fmla="*/ 1007269 h 1464469"/>
              <a:gd name="connsiteX49" fmla="*/ 2474119 w 2497932"/>
              <a:gd name="connsiteY49" fmla="*/ 1002506 h 1464469"/>
              <a:gd name="connsiteX50" fmla="*/ 2481263 w 2497932"/>
              <a:gd name="connsiteY50" fmla="*/ 1002506 h 1464469"/>
              <a:gd name="connsiteX51" fmla="*/ 2490788 w 2497932"/>
              <a:gd name="connsiteY51" fmla="*/ 1009650 h 1464469"/>
              <a:gd name="connsiteX52" fmla="*/ 2495550 w 2497932"/>
              <a:gd name="connsiteY52" fmla="*/ 1019175 h 1464469"/>
              <a:gd name="connsiteX53" fmla="*/ 2497932 w 2497932"/>
              <a:gd name="connsiteY53" fmla="*/ 1033463 h 1464469"/>
              <a:gd name="connsiteX54" fmla="*/ 2497932 w 2497932"/>
              <a:gd name="connsiteY54" fmla="*/ 1054894 h 1464469"/>
              <a:gd name="connsiteX55" fmla="*/ 2483644 w 2497932"/>
              <a:gd name="connsiteY55" fmla="*/ 1095375 h 1464469"/>
              <a:gd name="connsiteX56" fmla="*/ 2459832 w 2497932"/>
              <a:gd name="connsiteY56" fmla="*/ 1154906 h 1464469"/>
              <a:gd name="connsiteX57" fmla="*/ 2421732 w 2497932"/>
              <a:gd name="connsiteY57" fmla="*/ 1226344 h 1464469"/>
              <a:gd name="connsiteX58" fmla="*/ 2388394 w 2497932"/>
              <a:gd name="connsiteY58" fmla="*/ 1278731 h 1464469"/>
              <a:gd name="connsiteX59" fmla="*/ 2359819 w 2497932"/>
              <a:gd name="connsiteY59" fmla="*/ 1314450 h 1464469"/>
              <a:gd name="connsiteX60" fmla="*/ 2324100 w 2497932"/>
              <a:gd name="connsiteY60" fmla="*/ 1352550 h 1464469"/>
              <a:gd name="connsiteX61" fmla="*/ 2281238 w 2497932"/>
              <a:gd name="connsiteY61" fmla="*/ 1390650 h 1464469"/>
              <a:gd name="connsiteX62" fmla="*/ 2228850 w 2497932"/>
              <a:gd name="connsiteY62" fmla="*/ 1421606 h 1464469"/>
              <a:gd name="connsiteX63" fmla="*/ 2171700 w 2497932"/>
              <a:gd name="connsiteY63" fmla="*/ 1450181 h 1464469"/>
              <a:gd name="connsiteX64" fmla="*/ 2143125 w 2497932"/>
              <a:gd name="connsiteY64" fmla="*/ 1459706 h 1464469"/>
              <a:gd name="connsiteX65" fmla="*/ 2107407 w 2497932"/>
              <a:gd name="connsiteY65" fmla="*/ 1464469 h 1464469"/>
              <a:gd name="connsiteX66" fmla="*/ 2085975 w 2497932"/>
              <a:gd name="connsiteY66" fmla="*/ 1457325 h 1464469"/>
              <a:gd name="connsiteX67" fmla="*/ 2057400 w 2497932"/>
              <a:gd name="connsiteY67" fmla="*/ 1433513 h 1464469"/>
              <a:gd name="connsiteX68" fmla="*/ 2024063 w 2497932"/>
              <a:gd name="connsiteY68" fmla="*/ 1402556 h 1464469"/>
              <a:gd name="connsiteX69" fmla="*/ 1983582 w 2497932"/>
              <a:gd name="connsiteY69" fmla="*/ 1371600 h 1464469"/>
              <a:gd name="connsiteX70" fmla="*/ 1955007 w 2497932"/>
              <a:gd name="connsiteY70" fmla="*/ 1357313 h 1464469"/>
              <a:gd name="connsiteX71" fmla="*/ 1876425 w 2497932"/>
              <a:gd name="connsiteY71" fmla="*/ 1333500 h 1464469"/>
              <a:gd name="connsiteX72" fmla="*/ 1709738 w 2497932"/>
              <a:gd name="connsiteY72" fmla="*/ 1273969 h 1464469"/>
              <a:gd name="connsiteX73" fmla="*/ 1574007 w 2497932"/>
              <a:gd name="connsiteY73" fmla="*/ 1221581 h 1464469"/>
              <a:gd name="connsiteX74" fmla="*/ 1450182 w 2497932"/>
              <a:gd name="connsiteY74" fmla="*/ 1173956 h 1464469"/>
              <a:gd name="connsiteX75" fmla="*/ 1271588 w 2497932"/>
              <a:gd name="connsiteY75" fmla="*/ 1100138 h 1464469"/>
              <a:gd name="connsiteX76" fmla="*/ 1128713 w 2497932"/>
              <a:gd name="connsiteY76" fmla="*/ 1040606 h 1464469"/>
              <a:gd name="connsiteX77" fmla="*/ 1054894 w 2497932"/>
              <a:gd name="connsiteY77" fmla="*/ 1009650 h 1464469"/>
              <a:gd name="connsiteX78" fmla="*/ 859632 w 2497932"/>
              <a:gd name="connsiteY78" fmla="*/ 897731 h 1464469"/>
              <a:gd name="connsiteX79" fmla="*/ 781050 w 2497932"/>
              <a:gd name="connsiteY79" fmla="*/ 847725 h 1464469"/>
              <a:gd name="connsiteX80" fmla="*/ 719138 w 2497932"/>
              <a:gd name="connsiteY80" fmla="*/ 804863 h 1464469"/>
              <a:gd name="connsiteX81" fmla="*/ 619125 w 2497932"/>
              <a:gd name="connsiteY81" fmla="*/ 733425 h 1464469"/>
              <a:gd name="connsiteX82" fmla="*/ 557213 w 2497932"/>
              <a:gd name="connsiteY82" fmla="*/ 683419 h 1464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2497932" h="1464469">
                <a:moveTo>
                  <a:pt x="557213" y="683419"/>
                </a:moveTo>
                <a:lnTo>
                  <a:pt x="488157" y="626269"/>
                </a:lnTo>
                <a:lnTo>
                  <a:pt x="445294" y="590550"/>
                </a:lnTo>
                <a:lnTo>
                  <a:pt x="400050" y="547688"/>
                </a:lnTo>
                <a:lnTo>
                  <a:pt x="354807" y="502444"/>
                </a:lnTo>
                <a:lnTo>
                  <a:pt x="304800" y="450056"/>
                </a:lnTo>
                <a:lnTo>
                  <a:pt x="259557" y="402431"/>
                </a:lnTo>
                <a:lnTo>
                  <a:pt x="209550" y="340519"/>
                </a:lnTo>
                <a:lnTo>
                  <a:pt x="157163" y="273844"/>
                </a:lnTo>
                <a:lnTo>
                  <a:pt x="109538" y="209550"/>
                </a:lnTo>
                <a:lnTo>
                  <a:pt x="54769" y="128588"/>
                </a:lnTo>
                <a:lnTo>
                  <a:pt x="21432" y="71438"/>
                </a:lnTo>
                <a:lnTo>
                  <a:pt x="4763" y="40481"/>
                </a:lnTo>
                <a:lnTo>
                  <a:pt x="0" y="19050"/>
                </a:lnTo>
                <a:lnTo>
                  <a:pt x="2382" y="4763"/>
                </a:lnTo>
                <a:lnTo>
                  <a:pt x="9525" y="0"/>
                </a:lnTo>
                <a:lnTo>
                  <a:pt x="23813" y="2381"/>
                </a:lnTo>
                <a:lnTo>
                  <a:pt x="42863" y="7144"/>
                </a:lnTo>
                <a:lnTo>
                  <a:pt x="69057" y="21431"/>
                </a:lnTo>
                <a:lnTo>
                  <a:pt x="97632" y="52388"/>
                </a:lnTo>
                <a:lnTo>
                  <a:pt x="173832" y="138113"/>
                </a:lnTo>
                <a:lnTo>
                  <a:pt x="273844" y="240506"/>
                </a:lnTo>
                <a:lnTo>
                  <a:pt x="359569" y="321469"/>
                </a:lnTo>
                <a:lnTo>
                  <a:pt x="440532" y="392906"/>
                </a:lnTo>
                <a:lnTo>
                  <a:pt x="571500" y="497681"/>
                </a:lnTo>
                <a:lnTo>
                  <a:pt x="681038" y="569119"/>
                </a:lnTo>
                <a:lnTo>
                  <a:pt x="809625" y="647700"/>
                </a:lnTo>
                <a:lnTo>
                  <a:pt x="888207" y="690563"/>
                </a:lnTo>
                <a:lnTo>
                  <a:pt x="990600" y="745331"/>
                </a:lnTo>
                <a:lnTo>
                  <a:pt x="1085850" y="788194"/>
                </a:lnTo>
                <a:lnTo>
                  <a:pt x="1128713" y="804863"/>
                </a:lnTo>
                <a:lnTo>
                  <a:pt x="1538288" y="976313"/>
                </a:lnTo>
                <a:lnTo>
                  <a:pt x="1650207" y="1019175"/>
                </a:lnTo>
                <a:lnTo>
                  <a:pt x="1733550" y="1050131"/>
                </a:lnTo>
                <a:lnTo>
                  <a:pt x="1814513" y="1078706"/>
                </a:lnTo>
                <a:lnTo>
                  <a:pt x="1900238" y="1104900"/>
                </a:lnTo>
                <a:lnTo>
                  <a:pt x="1952625" y="1119188"/>
                </a:lnTo>
                <a:lnTo>
                  <a:pt x="2033588" y="1138238"/>
                </a:lnTo>
                <a:lnTo>
                  <a:pt x="2083594" y="1147763"/>
                </a:lnTo>
                <a:lnTo>
                  <a:pt x="2128838" y="1152525"/>
                </a:lnTo>
                <a:lnTo>
                  <a:pt x="2169319" y="1154906"/>
                </a:lnTo>
                <a:lnTo>
                  <a:pt x="2219325" y="1150144"/>
                </a:lnTo>
                <a:lnTo>
                  <a:pt x="2264569" y="1138238"/>
                </a:lnTo>
                <a:lnTo>
                  <a:pt x="2309813" y="1121569"/>
                </a:lnTo>
                <a:lnTo>
                  <a:pt x="2352675" y="1095375"/>
                </a:lnTo>
                <a:lnTo>
                  <a:pt x="2378869" y="1069181"/>
                </a:lnTo>
                <a:lnTo>
                  <a:pt x="2397919" y="1047750"/>
                </a:lnTo>
                <a:lnTo>
                  <a:pt x="2426494" y="1023938"/>
                </a:lnTo>
                <a:lnTo>
                  <a:pt x="2459832" y="1007269"/>
                </a:lnTo>
                <a:lnTo>
                  <a:pt x="2474119" y="1002506"/>
                </a:lnTo>
                <a:lnTo>
                  <a:pt x="2481263" y="1002506"/>
                </a:lnTo>
                <a:lnTo>
                  <a:pt x="2490788" y="1009650"/>
                </a:lnTo>
                <a:lnTo>
                  <a:pt x="2495550" y="1019175"/>
                </a:lnTo>
                <a:lnTo>
                  <a:pt x="2497932" y="1033463"/>
                </a:lnTo>
                <a:lnTo>
                  <a:pt x="2497932" y="1054894"/>
                </a:lnTo>
                <a:lnTo>
                  <a:pt x="2483644" y="1095375"/>
                </a:lnTo>
                <a:lnTo>
                  <a:pt x="2459832" y="1154906"/>
                </a:lnTo>
                <a:lnTo>
                  <a:pt x="2421732" y="1226344"/>
                </a:lnTo>
                <a:lnTo>
                  <a:pt x="2388394" y="1278731"/>
                </a:lnTo>
                <a:lnTo>
                  <a:pt x="2359819" y="1314450"/>
                </a:lnTo>
                <a:lnTo>
                  <a:pt x="2324100" y="1352550"/>
                </a:lnTo>
                <a:lnTo>
                  <a:pt x="2281238" y="1390650"/>
                </a:lnTo>
                <a:lnTo>
                  <a:pt x="2228850" y="1421606"/>
                </a:lnTo>
                <a:lnTo>
                  <a:pt x="2171700" y="1450181"/>
                </a:lnTo>
                <a:lnTo>
                  <a:pt x="2143125" y="1459706"/>
                </a:lnTo>
                <a:lnTo>
                  <a:pt x="2107407" y="1464469"/>
                </a:lnTo>
                <a:lnTo>
                  <a:pt x="2085975" y="1457325"/>
                </a:lnTo>
                <a:lnTo>
                  <a:pt x="2057400" y="1433513"/>
                </a:lnTo>
                <a:lnTo>
                  <a:pt x="2024063" y="1402556"/>
                </a:lnTo>
                <a:lnTo>
                  <a:pt x="1983582" y="1371600"/>
                </a:lnTo>
                <a:lnTo>
                  <a:pt x="1955007" y="1357313"/>
                </a:lnTo>
                <a:lnTo>
                  <a:pt x="1876425" y="1333500"/>
                </a:lnTo>
                <a:lnTo>
                  <a:pt x="1709738" y="1273969"/>
                </a:lnTo>
                <a:lnTo>
                  <a:pt x="1574007" y="1221581"/>
                </a:lnTo>
                <a:lnTo>
                  <a:pt x="1450182" y="1173956"/>
                </a:lnTo>
                <a:lnTo>
                  <a:pt x="1271588" y="1100138"/>
                </a:lnTo>
                <a:lnTo>
                  <a:pt x="1128713" y="1040606"/>
                </a:lnTo>
                <a:lnTo>
                  <a:pt x="1054894" y="1009650"/>
                </a:lnTo>
                <a:lnTo>
                  <a:pt x="859632" y="897731"/>
                </a:lnTo>
                <a:lnTo>
                  <a:pt x="781050" y="847725"/>
                </a:lnTo>
                <a:lnTo>
                  <a:pt x="719138" y="804863"/>
                </a:lnTo>
                <a:lnTo>
                  <a:pt x="619125" y="733425"/>
                </a:lnTo>
                <a:lnTo>
                  <a:pt x="557213" y="68341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9BC7CE69-EFA0-44AF-A886-AFEF85B8D83F}"/>
              </a:ext>
            </a:extLst>
          </p:cNvPr>
          <p:cNvSpPr/>
          <p:nvPr/>
        </p:nvSpPr>
        <p:spPr>
          <a:xfrm>
            <a:off x="6694488" y="2344738"/>
            <a:ext cx="639762" cy="644525"/>
          </a:xfrm>
          <a:custGeom>
            <a:avLst/>
            <a:gdLst>
              <a:gd name="connsiteX0" fmla="*/ 357187 w 640556"/>
              <a:gd name="connsiteY0" fmla="*/ 116682 h 642938"/>
              <a:gd name="connsiteX1" fmla="*/ 223837 w 640556"/>
              <a:gd name="connsiteY1" fmla="*/ 71438 h 642938"/>
              <a:gd name="connsiteX2" fmla="*/ 104775 w 640556"/>
              <a:gd name="connsiteY2" fmla="*/ 28575 h 642938"/>
              <a:gd name="connsiteX3" fmla="*/ 30956 w 640556"/>
              <a:gd name="connsiteY3" fmla="*/ 0 h 642938"/>
              <a:gd name="connsiteX4" fmla="*/ 16669 w 640556"/>
              <a:gd name="connsiteY4" fmla="*/ 0 h 642938"/>
              <a:gd name="connsiteX5" fmla="*/ 4762 w 640556"/>
              <a:gd name="connsiteY5" fmla="*/ 2382 h 642938"/>
              <a:gd name="connsiteX6" fmla="*/ 0 w 640556"/>
              <a:gd name="connsiteY6" fmla="*/ 11907 h 642938"/>
              <a:gd name="connsiteX7" fmla="*/ 4762 w 640556"/>
              <a:gd name="connsiteY7" fmla="*/ 35719 h 642938"/>
              <a:gd name="connsiteX8" fmla="*/ 16669 w 640556"/>
              <a:gd name="connsiteY8" fmla="*/ 59532 h 642938"/>
              <a:gd name="connsiteX9" fmla="*/ 73819 w 640556"/>
              <a:gd name="connsiteY9" fmla="*/ 104775 h 642938"/>
              <a:gd name="connsiteX10" fmla="*/ 128587 w 640556"/>
              <a:gd name="connsiteY10" fmla="*/ 157163 h 642938"/>
              <a:gd name="connsiteX11" fmla="*/ 183356 w 640556"/>
              <a:gd name="connsiteY11" fmla="*/ 211932 h 642938"/>
              <a:gd name="connsiteX12" fmla="*/ 238125 w 640556"/>
              <a:gd name="connsiteY12" fmla="*/ 271463 h 642938"/>
              <a:gd name="connsiteX13" fmla="*/ 271462 w 640556"/>
              <a:gd name="connsiteY13" fmla="*/ 314325 h 642938"/>
              <a:gd name="connsiteX14" fmla="*/ 326231 w 640556"/>
              <a:gd name="connsiteY14" fmla="*/ 383382 h 642938"/>
              <a:gd name="connsiteX15" fmla="*/ 373856 w 640556"/>
              <a:gd name="connsiteY15" fmla="*/ 445294 h 642938"/>
              <a:gd name="connsiteX16" fmla="*/ 411956 w 640556"/>
              <a:gd name="connsiteY16" fmla="*/ 502444 h 642938"/>
              <a:gd name="connsiteX17" fmla="*/ 447675 w 640556"/>
              <a:gd name="connsiteY17" fmla="*/ 557213 h 642938"/>
              <a:gd name="connsiteX18" fmla="*/ 473869 w 640556"/>
              <a:gd name="connsiteY18" fmla="*/ 588169 h 642938"/>
              <a:gd name="connsiteX19" fmla="*/ 509587 w 640556"/>
              <a:gd name="connsiteY19" fmla="*/ 621507 h 642938"/>
              <a:gd name="connsiteX20" fmla="*/ 533400 w 640556"/>
              <a:gd name="connsiteY20" fmla="*/ 635794 h 642938"/>
              <a:gd name="connsiteX21" fmla="*/ 557212 w 640556"/>
              <a:gd name="connsiteY21" fmla="*/ 642938 h 642938"/>
              <a:gd name="connsiteX22" fmla="*/ 573881 w 640556"/>
              <a:gd name="connsiteY22" fmla="*/ 642938 h 642938"/>
              <a:gd name="connsiteX23" fmla="*/ 595312 w 640556"/>
              <a:gd name="connsiteY23" fmla="*/ 633413 h 642938"/>
              <a:gd name="connsiteX24" fmla="*/ 614362 w 640556"/>
              <a:gd name="connsiteY24" fmla="*/ 614363 h 642938"/>
              <a:gd name="connsiteX25" fmla="*/ 638175 w 640556"/>
              <a:gd name="connsiteY25" fmla="*/ 573882 h 642938"/>
              <a:gd name="connsiteX26" fmla="*/ 640556 w 640556"/>
              <a:gd name="connsiteY26" fmla="*/ 547688 h 642938"/>
              <a:gd name="connsiteX27" fmla="*/ 640556 w 640556"/>
              <a:gd name="connsiteY27" fmla="*/ 509588 h 642938"/>
              <a:gd name="connsiteX28" fmla="*/ 638175 w 640556"/>
              <a:gd name="connsiteY28" fmla="*/ 476250 h 642938"/>
              <a:gd name="connsiteX29" fmla="*/ 628650 w 640556"/>
              <a:gd name="connsiteY29" fmla="*/ 426244 h 642938"/>
              <a:gd name="connsiteX30" fmla="*/ 614362 w 640556"/>
              <a:gd name="connsiteY30" fmla="*/ 369094 h 642938"/>
              <a:gd name="connsiteX31" fmla="*/ 592931 w 640556"/>
              <a:gd name="connsiteY31" fmla="*/ 319088 h 642938"/>
              <a:gd name="connsiteX32" fmla="*/ 571500 w 640556"/>
              <a:gd name="connsiteY32" fmla="*/ 278607 h 642938"/>
              <a:gd name="connsiteX33" fmla="*/ 545306 w 640556"/>
              <a:gd name="connsiteY33" fmla="*/ 242888 h 642938"/>
              <a:gd name="connsiteX34" fmla="*/ 507206 w 640556"/>
              <a:gd name="connsiteY34" fmla="*/ 197644 h 642938"/>
              <a:gd name="connsiteX35" fmla="*/ 466725 w 640556"/>
              <a:gd name="connsiteY35" fmla="*/ 161925 h 642938"/>
              <a:gd name="connsiteX36" fmla="*/ 433387 w 640556"/>
              <a:gd name="connsiteY36" fmla="*/ 142875 h 642938"/>
              <a:gd name="connsiteX37" fmla="*/ 357187 w 640556"/>
              <a:gd name="connsiteY37" fmla="*/ 116682 h 642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40556" h="642938">
                <a:moveTo>
                  <a:pt x="357187" y="116682"/>
                </a:moveTo>
                <a:lnTo>
                  <a:pt x="223837" y="71438"/>
                </a:lnTo>
                <a:lnTo>
                  <a:pt x="104775" y="28575"/>
                </a:lnTo>
                <a:lnTo>
                  <a:pt x="30956" y="0"/>
                </a:lnTo>
                <a:lnTo>
                  <a:pt x="16669" y="0"/>
                </a:lnTo>
                <a:lnTo>
                  <a:pt x="4762" y="2382"/>
                </a:lnTo>
                <a:lnTo>
                  <a:pt x="0" y="11907"/>
                </a:lnTo>
                <a:lnTo>
                  <a:pt x="4762" y="35719"/>
                </a:lnTo>
                <a:lnTo>
                  <a:pt x="16669" y="59532"/>
                </a:lnTo>
                <a:lnTo>
                  <a:pt x="73819" y="104775"/>
                </a:lnTo>
                <a:lnTo>
                  <a:pt x="128587" y="157163"/>
                </a:lnTo>
                <a:lnTo>
                  <a:pt x="183356" y="211932"/>
                </a:lnTo>
                <a:lnTo>
                  <a:pt x="238125" y="271463"/>
                </a:lnTo>
                <a:lnTo>
                  <a:pt x="271462" y="314325"/>
                </a:lnTo>
                <a:lnTo>
                  <a:pt x="326231" y="383382"/>
                </a:lnTo>
                <a:lnTo>
                  <a:pt x="373856" y="445294"/>
                </a:lnTo>
                <a:lnTo>
                  <a:pt x="411956" y="502444"/>
                </a:lnTo>
                <a:lnTo>
                  <a:pt x="447675" y="557213"/>
                </a:lnTo>
                <a:lnTo>
                  <a:pt x="473869" y="588169"/>
                </a:lnTo>
                <a:lnTo>
                  <a:pt x="509587" y="621507"/>
                </a:lnTo>
                <a:lnTo>
                  <a:pt x="533400" y="635794"/>
                </a:lnTo>
                <a:lnTo>
                  <a:pt x="557212" y="642938"/>
                </a:lnTo>
                <a:lnTo>
                  <a:pt x="573881" y="642938"/>
                </a:lnTo>
                <a:lnTo>
                  <a:pt x="595312" y="633413"/>
                </a:lnTo>
                <a:lnTo>
                  <a:pt x="614362" y="614363"/>
                </a:lnTo>
                <a:lnTo>
                  <a:pt x="638175" y="573882"/>
                </a:lnTo>
                <a:lnTo>
                  <a:pt x="640556" y="547688"/>
                </a:lnTo>
                <a:lnTo>
                  <a:pt x="640556" y="509588"/>
                </a:lnTo>
                <a:lnTo>
                  <a:pt x="638175" y="476250"/>
                </a:lnTo>
                <a:lnTo>
                  <a:pt x="628650" y="426244"/>
                </a:lnTo>
                <a:lnTo>
                  <a:pt x="614362" y="369094"/>
                </a:lnTo>
                <a:lnTo>
                  <a:pt x="592931" y="319088"/>
                </a:lnTo>
                <a:lnTo>
                  <a:pt x="571500" y="278607"/>
                </a:lnTo>
                <a:lnTo>
                  <a:pt x="545306" y="242888"/>
                </a:lnTo>
                <a:lnTo>
                  <a:pt x="507206" y="197644"/>
                </a:lnTo>
                <a:lnTo>
                  <a:pt x="466725" y="161925"/>
                </a:lnTo>
                <a:lnTo>
                  <a:pt x="433387" y="142875"/>
                </a:lnTo>
                <a:lnTo>
                  <a:pt x="357187" y="11668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4D206DF-310B-4D89-9806-5EC97F252019}"/>
              </a:ext>
            </a:extLst>
          </p:cNvPr>
          <p:cNvGrpSpPr>
            <a:grpSpLocks/>
          </p:cNvGrpSpPr>
          <p:nvPr/>
        </p:nvGrpSpPr>
        <p:grpSpPr bwMode="auto">
          <a:xfrm>
            <a:off x="2393950" y="1624013"/>
            <a:ext cx="5038725" cy="4494212"/>
            <a:chOff x="2541588" y="1771650"/>
            <a:chExt cx="5038725" cy="4494213"/>
          </a:xfrm>
        </p:grpSpPr>
        <p:sp>
          <p:nvSpPr>
            <p:cNvPr id="23" name="フリーフォーム 82">
              <a:extLst>
                <a:ext uri="{FF2B5EF4-FFF2-40B4-BE49-F238E27FC236}">
                  <a16:creationId xmlns:a16="http://schemas.microsoft.com/office/drawing/2014/main" id="{1CF773F2-5085-4E8E-BFC3-F73A5D8EB6EA}"/>
                </a:ext>
              </a:extLst>
            </p:cNvPr>
            <p:cNvSpPr/>
            <p:nvPr/>
          </p:nvSpPr>
          <p:spPr>
            <a:xfrm rot="16200000">
              <a:off x="1011238" y="3525837"/>
              <a:ext cx="3832226" cy="771525"/>
            </a:xfrm>
            <a:custGeom>
              <a:avLst/>
              <a:gdLst>
                <a:gd name="connsiteX0" fmla="*/ 2501900 w 3832225"/>
                <a:gd name="connsiteY0" fmla="*/ 523875 h 771525"/>
                <a:gd name="connsiteX1" fmla="*/ 2686050 w 3832225"/>
                <a:gd name="connsiteY1" fmla="*/ 527050 h 771525"/>
                <a:gd name="connsiteX2" fmla="*/ 3044825 w 3832225"/>
                <a:gd name="connsiteY2" fmla="*/ 523875 h 771525"/>
                <a:gd name="connsiteX3" fmla="*/ 3216275 w 3832225"/>
                <a:gd name="connsiteY3" fmla="*/ 520700 h 771525"/>
                <a:gd name="connsiteX4" fmla="*/ 3362325 w 3832225"/>
                <a:gd name="connsiteY4" fmla="*/ 514350 h 771525"/>
                <a:gd name="connsiteX5" fmla="*/ 3444875 w 3832225"/>
                <a:gd name="connsiteY5" fmla="*/ 508000 h 771525"/>
                <a:gd name="connsiteX6" fmla="*/ 3521075 w 3832225"/>
                <a:gd name="connsiteY6" fmla="*/ 492125 h 771525"/>
                <a:gd name="connsiteX7" fmla="*/ 3606800 w 3832225"/>
                <a:gd name="connsiteY7" fmla="*/ 460375 h 771525"/>
                <a:gd name="connsiteX8" fmla="*/ 3667125 w 3832225"/>
                <a:gd name="connsiteY8" fmla="*/ 425450 h 771525"/>
                <a:gd name="connsiteX9" fmla="*/ 3711575 w 3832225"/>
                <a:gd name="connsiteY9" fmla="*/ 387350 h 771525"/>
                <a:gd name="connsiteX10" fmla="*/ 3743325 w 3832225"/>
                <a:gd name="connsiteY10" fmla="*/ 346075 h 771525"/>
                <a:gd name="connsiteX11" fmla="*/ 3775075 w 3832225"/>
                <a:gd name="connsiteY11" fmla="*/ 311150 h 771525"/>
                <a:gd name="connsiteX12" fmla="*/ 3800475 w 3832225"/>
                <a:gd name="connsiteY12" fmla="*/ 298450 h 771525"/>
                <a:gd name="connsiteX13" fmla="*/ 3813175 w 3832225"/>
                <a:gd name="connsiteY13" fmla="*/ 298450 h 771525"/>
                <a:gd name="connsiteX14" fmla="*/ 3822700 w 3832225"/>
                <a:gd name="connsiteY14" fmla="*/ 307975 h 771525"/>
                <a:gd name="connsiteX15" fmla="*/ 3829050 w 3832225"/>
                <a:gd name="connsiteY15" fmla="*/ 333375 h 771525"/>
                <a:gd name="connsiteX16" fmla="*/ 3832225 w 3832225"/>
                <a:gd name="connsiteY16" fmla="*/ 361950 h 771525"/>
                <a:gd name="connsiteX17" fmla="*/ 3825875 w 3832225"/>
                <a:gd name="connsiteY17" fmla="*/ 422275 h 771525"/>
                <a:gd name="connsiteX18" fmla="*/ 3819525 w 3832225"/>
                <a:gd name="connsiteY18" fmla="*/ 476250 h 771525"/>
                <a:gd name="connsiteX19" fmla="*/ 3806825 w 3832225"/>
                <a:gd name="connsiteY19" fmla="*/ 536575 h 771525"/>
                <a:gd name="connsiteX20" fmla="*/ 3790950 w 3832225"/>
                <a:gd name="connsiteY20" fmla="*/ 603250 h 771525"/>
                <a:gd name="connsiteX21" fmla="*/ 3771900 w 3832225"/>
                <a:gd name="connsiteY21" fmla="*/ 679450 h 771525"/>
                <a:gd name="connsiteX22" fmla="*/ 3765550 w 3832225"/>
                <a:gd name="connsiteY22" fmla="*/ 704850 h 771525"/>
                <a:gd name="connsiteX23" fmla="*/ 3603625 w 3832225"/>
                <a:gd name="connsiteY23" fmla="*/ 771525 h 771525"/>
                <a:gd name="connsiteX24" fmla="*/ 3482975 w 3832225"/>
                <a:gd name="connsiteY24" fmla="*/ 771525 h 771525"/>
                <a:gd name="connsiteX25" fmla="*/ 3298825 w 3832225"/>
                <a:gd name="connsiteY25" fmla="*/ 771525 h 771525"/>
                <a:gd name="connsiteX26" fmla="*/ 3057525 w 3832225"/>
                <a:gd name="connsiteY26" fmla="*/ 771525 h 771525"/>
                <a:gd name="connsiteX27" fmla="*/ 2927350 w 3832225"/>
                <a:gd name="connsiteY27" fmla="*/ 771525 h 771525"/>
                <a:gd name="connsiteX28" fmla="*/ 2733675 w 3832225"/>
                <a:gd name="connsiteY28" fmla="*/ 771525 h 771525"/>
                <a:gd name="connsiteX29" fmla="*/ 2530475 w 3832225"/>
                <a:gd name="connsiteY29" fmla="*/ 771525 h 771525"/>
                <a:gd name="connsiteX30" fmla="*/ 2282825 w 3832225"/>
                <a:gd name="connsiteY30" fmla="*/ 762000 h 771525"/>
                <a:gd name="connsiteX31" fmla="*/ 2060575 w 3832225"/>
                <a:gd name="connsiteY31" fmla="*/ 755650 h 771525"/>
                <a:gd name="connsiteX32" fmla="*/ 1838325 w 3832225"/>
                <a:gd name="connsiteY32" fmla="*/ 749300 h 771525"/>
                <a:gd name="connsiteX33" fmla="*/ 1638300 w 3832225"/>
                <a:gd name="connsiteY33" fmla="*/ 723900 h 771525"/>
                <a:gd name="connsiteX34" fmla="*/ 1501775 w 3832225"/>
                <a:gd name="connsiteY34" fmla="*/ 701675 h 771525"/>
                <a:gd name="connsiteX35" fmla="*/ 1336675 w 3832225"/>
                <a:gd name="connsiteY35" fmla="*/ 669925 h 771525"/>
                <a:gd name="connsiteX36" fmla="*/ 1193800 w 3832225"/>
                <a:gd name="connsiteY36" fmla="*/ 638175 h 771525"/>
                <a:gd name="connsiteX37" fmla="*/ 1003300 w 3832225"/>
                <a:gd name="connsiteY37" fmla="*/ 584200 h 771525"/>
                <a:gd name="connsiteX38" fmla="*/ 844550 w 3832225"/>
                <a:gd name="connsiteY38" fmla="*/ 530225 h 771525"/>
                <a:gd name="connsiteX39" fmla="*/ 730250 w 3832225"/>
                <a:gd name="connsiteY39" fmla="*/ 485775 h 771525"/>
                <a:gd name="connsiteX40" fmla="*/ 612775 w 3832225"/>
                <a:gd name="connsiteY40" fmla="*/ 431800 h 771525"/>
                <a:gd name="connsiteX41" fmla="*/ 527050 w 3832225"/>
                <a:gd name="connsiteY41" fmla="*/ 387350 h 771525"/>
                <a:gd name="connsiteX42" fmla="*/ 425450 w 3832225"/>
                <a:gd name="connsiteY42" fmla="*/ 330200 h 771525"/>
                <a:gd name="connsiteX43" fmla="*/ 292100 w 3832225"/>
                <a:gd name="connsiteY43" fmla="*/ 250825 h 771525"/>
                <a:gd name="connsiteX44" fmla="*/ 180975 w 3832225"/>
                <a:gd name="connsiteY44" fmla="*/ 177800 h 771525"/>
                <a:gd name="connsiteX45" fmla="*/ 79375 w 3832225"/>
                <a:gd name="connsiteY45" fmla="*/ 107950 h 771525"/>
                <a:gd name="connsiteX46" fmla="*/ 28575 w 3832225"/>
                <a:gd name="connsiteY46" fmla="*/ 69850 h 771525"/>
                <a:gd name="connsiteX47" fmla="*/ 12700 w 3832225"/>
                <a:gd name="connsiteY47" fmla="*/ 53975 h 771525"/>
                <a:gd name="connsiteX48" fmla="*/ 3175 w 3832225"/>
                <a:gd name="connsiteY48" fmla="*/ 31750 h 771525"/>
                <a:gd name="connsiteX49" fmla="*/ 0 w 3832225"/>
                <a:gd name="connsiteY49" fmla="*/ 15875 h 771525"/>
                <a:gd name="connsiteX50" fmla="*/ 3175 w 3832225"/>
                <a:gd name="connsiteY50" fmla="*/ 9525 h 771525"/>
                <a:gd name="connsiteX51" fmla="*/ 6350 w 3832225"/>
                <a:gd name="connsiteY51" fmla="*/ 3175 h 771525"/>
                <a:gd name="connsiteX52" fmla="*/ 22225 w 3832225"/>
                <a:gd name="connsiteY52" fmla="*/ 0 h 771525"/>
                <a:gd name="connsiteX53" fmla="*/ 50800 w 3832225"/>
                <a:gd name="connsiteY53" fmla="*/ 9525 h 771525"/>
                <a:gd name="connsiteX54" fmla="*/ 184150 w 3832225"/>
                <a:gd name="connsiteY54" fmla="*/ 79375 h 771525"/>
                <a:gd name="connsiteX55" fmla="*/ 336550 w 3832225"/>
                <a:gd name="connsiteY55" fmla="*/ 152400 h 771525"/>
                <a:gd name="connsiteX56" fmla="*/ 463550 w 3832225"/>
                <a:gd name="connsiteY56" fmla="*/ 206375 h 771525"/>
                <a:gd name="connsiteX57" fmla="*/ 622300 w 3832225"/>
                <a:gd name="connsiteY57" fmla="*/ 266700 h 771525"/>
                <a:gd name="connsiteX58" fmla="*/ 765175 w 3832225"/>
                <a:gd name="connsiteY58" fmla="*/ 314325 h 771525"/>
                <a:gd name="connsiteX59" fmla="*/ 917575 w 3832225"/>
                <a:gd name="connsiteY59" fmla="*/ 358775 h 771525"/>
                <a:gd name="connsiteX60" fmla="*/ 1054100 w 3832225"/>
                <a:gd name="connsiteY60" fmla="*/ 396875 h 771525"/>
                <a:gd name="connsiteX61" fmla="*/ 1225550 w 3832225"/>
                <a:gd name="connsiteY61" fmla="*/ 438150 h 771525"/>
                <a:gd name="connsiteX62" fmla="*/ 1409700 w 3832225"/>
                <a:gd name="connsiteY62" fmla="*/ 466725 h 771525"/>
                <a:gd name="connsiteX63" fmla="*/ 1571625 w 3832225"/>
                <a:gd name="connsiteY63" fmla="*/ 485775 h 771525"/>
                <a:gd name="connsiteX64" fmla="*/ 1755775 w 3832225"/>
                <a:gd name="connsiteY64" fmla="*/ 501650 h 771525"/>
                <a:gd name="connsiteX65" fmla="*/ 1987550 w 3832225"/>
                <a:gd name="connsiteY65" fmla="*/ 511175 h 771525"/>
                <a:gd name="connsiteX66" fmla="*/ 2232025 w 3832225"/>
                <a:gd name="connsiteY66" fmla="*/ 520700 h 771525"/>
                <a:gd name="connsiteX67" fmla="*/ 2501900 w 3832225"/>
                <a:gd name="connsiteY67" fmla="*/ 523875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832225" h="771525">
                  <a:moveTo>
                    <a:pt x="2501900" y="523875"/>
                  </a:moveTo>
                  <a:lnTo>
                    <a:pt x="2686050" y="527050"/>
                  </a:lnTo>
                  <a:lnTo>
                    <a:pt x="3044825" y="523875"/>
                  </a:lnTo>
                  <a:lnTo>
                    <a:pt x="3216275" y="520700"/>
                  </a:lnTo>
                  <a:lnTo>
                    <a:pt x="3362325" y="514350"/>
                  </a:lnTo>
                  <a:lnTo>
                    <a:pt x="3444875" y="508000"/>
                  </a:lnTo>
                  <a:lnTo>
                    <a:pt x="3521075" y="492125"/>
                  </a:lnTo>
                  <a:lnTo>
                    <a:pt x="3606800" y="460375"/>
                  </a:lnTo>
                  <a:lnTo>
                    <a:pt x="3667125" y="425450"/>
                  </a:lnTo>
                  <a:lnTo>
                    <a:pt x="3711575" y="387350"/>
                  </a:lnTo>
                  <a:lnTo>
                    <a:pt x="3743325" y="346075"/>
                  </a:lnTo>
                  <a:lnTo>
                    <a:pt x="3775075" y="311150"/>
                  </a:lnTo>
                  <a:lnTo>
                    <a:pt x="3800475" y="298450"/>
                  </a:lnTo>
                  <a:lnTo>
                    <a:pt x="3813175" y="298450"/>
                  </a:lnTo>
                  <a:lnTo>
                    <a:pt x="3822700" y="307975"/>
                  </a:lnTo>
                  <a:lnTo>
                    <a:pt x="3829050" y="333375"/>
                  </a:lnTo>
                  <a:lnTo>
                    <a:pt x="3832225" y="361950"/>
                  </a:lnTo>
                  <a:lnTo>
                    <a:pt x="3825875" y="422275"/>
                  </a:lnTo>
                  <a:lnTo>
                    <a:pt x="3819525" y="476250"/>
                  </a:lnTo>
                  <a:lnTo>
                    <a:pt x="3806825" y="536575"/>
                  </a:lnTo>
                  <a:lnTo>
                    <a:pt x="3790950" y="603250"/>
                  </a:lnTo>
                  <a:lnTo>
                    <a:pt x="3771900" y="679450"/>
                  </a:lnTo>
                  <a:lnTo>
                    <a:pt x="3765550" y="704850"/>
                  </a:lnTo>
                  <a:lnTo>
                    <a:pt x="3603625" y="771525"/>
                  </a:lnTo>
                  <a:lnTo>
                    <a:pt x="3482975" y="771525"/>
                  </a:lnTo>
                  <a:lnTo>
                    <a:pt x="3298825" y="771525"/>
                  </a:lnTo>
                  <a:lnTo>
                    <a:pt x="3057525" y="771525"/>
                  </a:lnTo>
                  <a:lnTo>
                    <a:pt x="2927350" y="771525"/>
                  </a:lnTo>
                  <a:lnTo>
                    <a:pt x="2733675" y="771525"/>
                  </a:lnTo>
                  <a:lnTo>
                    <a:pt x="2530475" y="771525"/>
                  </a:lnTo>
                  <a:lnTo>
                    <a:pt x="2282825" y="762000"/>
                  </a:lnTo>
                  <a:lnTo>
                    <a:pt x="2060575" y="755650"/>
                  </a:lnTo>
                  <a:lnTo>
                    <a:pt x="1838325" y="749300"/>
                  </a:lnTo>
                  <a:lnTo>
                    <a:pt x="1638300" y="723900"/>
                  </a:lnTo>
                  <a:lnTo>
                    <a:pt x="1501775" y="701675"/>
                  </a:lnTo>
                  <a:lnTo>
                    <a:pt x="1336675" y="669925"/>
                  </a:lnTo>
                  <a:lnTo>
                    <a:pt x="1193800" y="638175"/>
                  </a:lnTo>
                  <a:lnTo>
                    <a:pt x="1003300" y="584200"/>
                  </a:lnTo>
                  <a:lnTo>
                    <a:pt x="844550" y="530225"/>
                  </a:lnTo>
                  <a:lnTo>
                    <a:pt x="730250" y="485775"/>
                  </a:lnTo>
                  <a:lnTo>
                    <a:pt x="612775" y="431800"/>
                  </a:lnTo>
                  <a:lnTo>
                    <a:pt x="527050" y="387350"/>
                  </a:lnTo>
                  <a:lnTo>
                    <a:pt x="425450" y="330200"/>
                  </a:lnTo>
                  <a:lnTo>
                    <a:pt x="292100" y="250825"/>
                  </a:lnTo>
                  <a:lnTo>
                    <a:pt x="180975" y="177800"/>
                  </a:lnTo>
                  <a:lnTo>
                    <a:pt x="79375" y="107950"/>
                  </a:lnTo>
                  <a:lnTo>
                    <a:pt x="28575" y="69850"/>
                  </a:lnTo>
                  <a:lnTo>
                    <a:pt x="12700" y="53975"/>
                  </a:lnTo>
                  <a:lnTo>
                    <a:pt x="3175" y="31750"/>
                  </a:lnTo>
                  <a:lnTo>
                    <a:pt x="0" y="15875"/>
                  </a:lnTo>
                  <a:lnTo>
                    <a:pt x="3175" y="9525"/>
                  </a:lnTo>
                  <a:lnTo>
                    <a:pt x="6350" y="3175"/>
                  </a:lnTo>
                  <a:lnTo>
                    <a:pt x="22225" y="0"/>
                  </a:lnTo>
                  <a:lnTo>
                    <a:pt x="50800" y="9525"/>
                  </a:lnTo>
                  <a:lnTo>
                    <a:pt x="184150" y="79375"/>
                  </a:lnTo>
                  <a:lnTo>
                    <a:pt x="336550" y="152400"/>
                  </a:lnTo>
                  <a:lnTo>
                    <a:pt x="463550" y="206375"/>
                  </a:lnTo>
                  <a:lnTo>
                    <a:pt x="622300" y="266700"/>
                  </a:lnTo>
                  <a:lnTo>
                    <a:pt x="765175" y="314325"/>
                  </a:lnTo>
                  <a:lnTo>
                    <a:pt x="917575" y="358775"/>
                  </a:lnTo>
                  <a:lnTo>
                    <a:pt x="1054100" y="396875"/>
                  </a:lnTo>
                  <a:lnTo>
                    <a:pt x="1225550" y="438150"/>
                  </a:lnTo>
                  <a:lnTo>
                    <a:pt x="1409700" y="466725"/>
                  </a:lnTo>
                  <a:lnTo>
                    <a:pt x="1571625" y="485775"/>
                  </a:lnTo>
                  <a:lnTo>
                    <a:pt x="1755775" y="501650"/>
                  </a:lnTo>
                  <a:lnTo>
                    <a:pt x="1987550" y="511175"/>
                  </a:lnTo>
                  <a:lnTo>
                    <a:pt x="2232025" y="520700"/>
                  </a:lnTo>
                  <a:lnTo>
                    <a:pt x="2501900" y="5238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83">
              <a:extLst>
                <a:ext uri="{FF2B5EF4-FFF2-40B4-BE49-F238E27FC236}">
                  <a16:creationId xmlns:a16="http://schemas.microsoft.com/office/drawing/2014/main" id="{EBB27E1C-37DA-4355-9EC5-E5671A1CDDA8}"/>
                </a:ext>
              </a:extLst>
            </p:cNvPr>
            <p:cNvSpPr/>
            <p:nvPr/>
          </p:nvSpPr>
          <p:spPr>
            <a:xfrm rot="16200000">
              <a:off x="1643063" y="3403600"/>
              <a:ext cx="4094164" cy="1042987"/>
            </a:xfrm>
            <a:custGeom>
              <a:avLst/>
              <a:gdLst>
                <a:gd name="connsiteX0" fmla="*/ 3397753 w 4095065"/>
                <a:gd name="connsiteY0" fmla="*/ 700601 h 1042679"/>
                <a:gd name="connsiteX1" fmla="*/ 3716806 w 4095065"/>
                <a:gd name="connsiteY1" fmla="*/ 700601 h 1042679"/>
                <a:gd name="connsiteX2" fmla="*/ 3762855 w 4095065"/>
                <a:gd name="connsiteY2" fmla="*/ 700601 h 1042679"/>
                <a:gd name="connsiteX3" fmla="*/ 3792458 w 4095065"/>
                <a:gd name="connsiteY3" fmla="*/ 697312 h 1042679"/>
                <a:gd name="connsiteX4" fmla="*/ 3818771 w 4095065"/>
                <a:gd name="connsiteY4" fmla="*/ 687445 h 1042679"/>
                <a:gd name="connsiteX5" fmla="*/ 3835217 w 4095065"/>
                <a:gd name="connsiteY5" fmla="*/ 670998 h 1042679"/>
                <a:gd name="connsiteX6" fmla="*/ 3841796 w 4095065"/>
                <a:gd name="connsiteY6" fmla="*/ 651263 h 1042679"/>
                <a:gd name="connsiteX7" fmla="*/ 3841796 w 4095065"/>
                <a:gd name="connsiteY7" fmla="*/ 641396 h 1042679"/>
                <a:gd name="connsiteX8" fmla="*/ 3835217 w 4095065"/>
                <a:gd name="connsiteY8" fmla="*/ 608504 h 1042679"/>
                <a:gd name="connsiteX9" fmla="*/ 3818771 w 4095065"/>
                <a:gd name="connsiteY9" fmla="*/ 542719 h 1042679"/>
                <a:gd name="connsiteX10" fmla="*/ 3795747 w 4095065"/>
                <a:gd name="connsiteY10" fmla="*/ 453911 h 1042679"/>
                <a:gd name="connsiteX11" fmla="*/ 3772722 w 4095065"/>
                <a:gd name="connsiteY11" fmla="*/ 351945 h 1042679"/>
                <a:gd name="connsiteX12" fmla="*/ 3752987 w 4095065"/>
                <a:gd name="connsiteY12" fmla="*/ 259847 h 1042679"/>
                <a:gd name="connsiteX13" fmla="*/ 3739830 w 4095065"/>
                <a:gd name="connsiteY13" fmla="*/ 200642 h 1042679"/>
                <a:gd name="connsiteX14" fmla="*/ 3716806 w 4095065"/>
                <a:gd name="connsiteY14" fmla="*/ 62495 h 1042679"/>
                <a:gd name="connsiteX15" fmla="*/ 3924026 w 4095065"/>
                <a:gd name="connsiteY15" fmla="*/ 0 h 1042679"/>
                <a:gd name="connsiteX16" fmla="*/ 3914158 w 4095065"/>
                <a:gd name="connsiteY16" fmla="*/ 55916 h 1042679"/>
                <a:gd name="connsiteX17" fmla="*/ 3914158 w 4095065"/>
                <a:gd name="connsiteY17" fmla="*/ 72363 h 1042679"/>
                <a:gd name="connsiteX18" fmla="*/ 3910869 w 4095065"/>
                <a:gd name="connsiteY18" fmla="*/ 111833 h 1042679"/>
                <a:gd name="connsiteX19" fmla="*/ 3924026 w 4095065"/>
                <a:gd name="connsiteY19" fmla="*/ 220377 h 1042679"/>
                <a:gd name="connsiteX20" fmla="*/ 3943761 w 4095065"/>
                <a:gd name="connsiteY20" fmla="*/ 315764 h 1042679"/>
                <a:gd name="connsiteX21" fmla="*/ 3963497 w 4095065"/>
                <a:gd name="connsiteY21" fmla="*/ 407862 h 1042679"/>
                <a:gd name="connsiteX22" fmla="*/ 3993099 w 4095065"/>
                <a:gd name="connsiteY22" fmla="*/ 519695 h 1042679"/>
                <a:gd name="connsiteX23" fmla="*/ 4002967 w 4095065"/>
                <a:gd name="connsiteY23" fmla="*/ 559165 h 1042679"/>
                <a:gd name="connsiteX24" fmla="*/ 4022702 w 4095065"/>
                <a:gd name="connsiteY24" fmla="*/ 624950 h 1042679"/>
                <a:gd name="connsiteX25" fmla="*/ 4045727 w 4095065"/>
                <a:gd name="connsiteY25" fmla="*/ 690734 h 1042679"/>
                <a:gd name="connsiteX26" fmla="*/ 4072040 w 4095065"/>
                <a:gd name="connsiteY26" fmla="*/ 736783 h 1042679"/>
                <a:gd name="connsiteX27" fmla="*/ 4091776 w 4095065"/>
                <a:gd name="connsiteY27" fmla="*/ 772964 h 1042679"/>
                <a:gd name="connsiteX28" fmla="*/ 4095065 w 4095065"/>
                <a:gd name="connsiteY28" fmla="*/ 795988 h 1042679"/>
                <a:gd name="connsiteX29" fmla="*/ 4088487 w 4095065"/>
                <a:gd name="connsiteY29" fmla="*/ 825591 h 1042679"/>
                <a:gd name="connsiteX30" fmla="*/ 4068751 w 4095065"/>
                <a:gd name="connsiteY30" fmla="*/ 868351 h 1042679"/>
                <a:gd name="connsiteX31" fmla="*/ 4032570 w 4095065"/>
                <a:gd name="connsiteY31" fmla="*/ 924268 h 1042679"/>
                <a:gd name="connsiteX32" fmla="*/ 3996389 w 4095065"/>
                <a:gd name="connsiteY32" fmla="*/ 973606 h 1042679"/>
                <a:gd name="connsiteX33" fmla="*/ 3973364 w 4095065"/>
                <a:gd name="connsiteY33" fmla="*/ 1003209 h 1042679"/>
                <a:gd name="connsiteX34" fmla="*/ 3950340 w 4095065"/>
                <a:gd name="connsiteY34" fmla="*/ 1022944 h 1042679"/>
                <a:gd name="connsiteX35" fmla="*/ 3930605 w 4095065"/>
                <a:gd name="connsiteY35" fmla="*/ 1036101 h 1042679"/>
                <a:gd name="connsiteX36" fmla="*/ 3907580 w 4095065"/>
                <a:gd name="connsiteY36" fmla="*/ 1042679 h 1042679"/>
                <a:gd name="connsiteX37" fmla="*/ 3884556 w 4095065"/>
                <a:gd name="connsiteY37" fmla="*/ 1042679 h 1042679"/>
                <a:gd name="connsiteX38" fmla="*/ 3848374 w 4095065"/>
                <a:gd name="connsiteY38" fmla="*/ 1032811 h 1042679"/>
                <a:gd name="connsiteX39" fmla="*/ 3815482 w 4095065"/>
                <a:gd name="connsiteY39" fmla="*/ 1009787 h 1042679"/>
                <a:gd name="connsiteX40" fmla="*/ 3799036 w 4095065"/>
                <a:gd name="connsiteY40" fmla="*/ 996630 h 1042679"/>
                <a:gd name="connsiteX41" fmla="*/ 3769433 w 4095065"/>
                <a:gd name="connsiteY41" fmla="*/ 983473 h 1042679"/>
                <a:gd name="connsiteX42" fmla="*/ 3631287 w 4095065"/>
                <a:gd name="connsiteY42" fmla="*/ 953870 h 1042679"/>
                <a:gd name="connsiteX43" fmla="*/ 3516164 w 4095065"/>
                <a:gd name="connsiteY43" fmla="*/ 940714 h 1042679"/>
                <a:gd name="connsiteX44" fmla="*/ 3351704 w 4095065"/>
                <a:gd name="connsiteY44" fmla="*/ 927557 h 1042679"/>
                <a:gd name="connsiteX45" fmla="*/ 3101724 w 4095065"/>
                <a:gd name="connsiteY45" fmla="*/ 924268 h 1042679"/>
                <a:gd name="connsiteX46" fmla="*/ 2789249 w 4095065"/>
                <a:gd name="connsiteY46" fmla="*/ 917689 h 1042679"/>
                <a:gd name="connsiteX47" fmla="*/ 2414279 w 4095065"/>
                <a:gd name="connsiteY47" fmla="*/ 911111 h 1042679"/>
                <a:gd name="connsiteX48" fmla="*/ 2121540 w 4095065"/>
                <a:gd name="connsiteY48" fmla="*/ 907822 h 1042679"/>
                <a:gd name="connsiteX49" fmla="*/ 1897874 w 4095065"/>
                <a:gd name="connsiteY49" fmla="*/ 907822 h 1042679"/>
                <a:gd name="connsiteX50" fmla="*/ 1572242 w 4095065"/>
                <a:gd name="connsiteY50" fmla="*/ 904532 h 1042679"/>
                <a:gd name="connsiteX51" fmla="*/ 1305816 w 4095065"/>
                <a:gd name="connsiteY51" fmla="*/ 904532 h 1042679"/>
                <a:gd name="connsiteX52" fmla="*/ 1138066 w 4095065"/>
                <a:gd name="connsiteY52" fmla="*/ 904532 h 1042679"/>
                <a:gd name="connsiteX53" fmla="*/ 967028 w 4095065"/>
                <a:gd name="connsiteY53" fmla="*/ 904532 h 1042679"/>
                <a:gd name="connsiteX54" fmla="*/ 786121 w 4095065"/>
                <a:gd name="connsiteY54" fmla="*/ 911111 h 1042679"/>
                <a:gd name="connsiteX55" fmla="*/ 657842 w 4095065"/>
                <a:gd name="connsiteY55" fmla="*/ 914400 h 1042679"/>
                <a:gd name="connsiteX56" fmla="*/ 506538 w 4095065"/>
                <a:gd name="connsiteY56" fmla="*/ 924268 h 1042679"/>
                <a:gd name="connsiteX57" fmla="*/ 490092 w 4095065"/>
                <a:gd name="connsiteY57" fmla="*/ 924268 h 1042679"/>
                <a:gd name="connsiteX58" fmla="*/ 430887 w 4095065"/>
                <a:gd name="connsiteY58" fmla="*/ 911111 h 1042679"/>
                <a:gd name="connsiteX59" fmla="*/ 365102 w 4095065"/>
                <a:gd name="connsiteY59" fmla="*/ 888086 h 1042679"/>
                <a:gd name="connsiteX60" fmla="*/ 282872 w 4095065"/>
                <a:gd name="connsiteY60" fmla="*/ 851905 h 1042679"/>
                <a:gd name="connsiteX61" fmla="*/ 203931 w 4095065"/>
                <a:gd name="connsiteY61" fmla="*/ 809145 h 1042679"/>
                <a:gd name="connsiteX62" fmla="*/ 138147 w 4095065"/>
                <a:gd name="connsiteY62" fmla="*/ 766386 h 1042679"/>
                <a:gd name="connsiteX63" fmla="*/ 95387 w 4095065"/>
                <a:gd name="connsiteY63" fmla="*/ 736783 h 1042679"/>
                <a:gd name="connsiteX64" fmla="*/ 59206 w 4095065"/>
                <a:gd name="connsiteY64" fmla="*/ 703891 h 1042679"/>
                <a:gd name="connsiteX65" fmla="*/ 39471 w 4095065"/>
                <a:gd name="connsiteY65" fmla="*/ 680866 h 1042679"/>
                <a:gd name="connsiteX66" fmla="*/ 19735 w 4095065"/>
                <a:gd name="connsiteY66" fmla="*/ 661131 h 1042679"/>
                <a:gd name="connsiteX67" fmla="*/ 6579 w 4095065"/>
                <a:gd name="connsiteY67" fmla="*/ 641396 h 1042679"/>
                <a:gd name="connsiteX68" fmla="*/ 0 w 4095065"/>
                <a:gd name="connsiteY68" fmla="*/ 628239 h 1042679"/>
                <a:gd name="connsiteX69" fmla="*/ 0 w 4095065"/>
                <a:gd name="connsiteY69" fmla="*/ 621660 h 1042679"/>
                <a:gd name="connsiteX70" fmla="*/ 13157 w 4095065"/>
                <a:gd name="connsiteY70" fmla="*/ 598636 h 1042679"/>
                <a:gd name="connsiteX71" fmla="*/ 39471 w 4095065"/>
                <a:gd name="connsiteY71" fmla="*/ 582190 h 1042679"/>
                <a:gd name="connsiteX72" fmla="*/ 598636 w 4095065"/>
                <a:gd name="connsiteY72" fmla="*/ 674288 h 1042679"/>
                <a:gd name="connsiteX73" fmla="*/ 717048 w 4095065"/>
                <a:gd name="connsiteY73" fmla="*/ 680866 h 1042679"/>
                <a:gd name="connsiteX74" fmla="*/ 983474 w 4095065"/>
                <a:gd name="connsiteY74" fmla="*/ 684155 h 1042679"/>
                <a:gd name="connsiteX75" fmla="*/ 1437384 w 4095065"/>
                <a:gd name="connsiteY75" fmla="*/ 694023 h 1042679"/>
                <a:gd name="connsiteX76" fmla="*/ 1845246 w 4095065"/>
                <a:gd name="connsiteY76" fmla="*/ 700601 h 1042679"/>
                <a:gd name="connsiteX77" fmla="*/ 2154432 w 4095065"/>
                <a:gd name="connsiteY77" fmla="*/ 700601 h 1042679"/>
                <a:gd name="connsiteX78" fmla="*/ 2276133 w 4095065"/>
                <a:gd name="connsiteY78" fmla="*/ 700601 h 1042679"/>
                <a:gd name="connsiteX79" fmla="*/ 2457039 w 4095065"/>
                <a:gd name="connsiteY79" fmla="*/ 700601 h 1042679"/>
                <a:gd name="connsiteX80" fmla="*/ 2749779 w 4095065"/>
                <a:gd name="connsiteY80" fmla="*/ 700601 h 1042679"/>
                <a:gd name="connsiteX81" fmla="*/ 3042518 w 4095065"/>
                <a:gd name="connsiteY81" fmla="*/ 700601 h 1042679"/>
                <a:gd name="connsiteX82" fmla="*/ 3397753 w 4095065"/>
                <a:gd name="connsiteY82" fmla="*/ 700601 h 10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4095065" h="1042679">
                  <a:moveTo>
                    <a:pt x="3397753" y="700601"/>
                  </a:moveTo>
                  <a:lnTo>
                    <a:pt x="3716806" y="700601"/>
                  </a:lnTo>
                  <a:lnTo>
                    <a:pt x="3762855" y="700601"/>
                  </a:lnTo>
                  <a:lnTo>
                    <a:pt x="3792458" y="697312"/>
                  </a:lnTo>
                  <a:lnTo>
                    <a:pt x="3818771" y="687445"/>
                  </a:lnTo>
                  <a:lnTo>
                    <a:pt x="3835217" y="670998"/>
                  </a:lnTo>
                  <a:lnTo>
                    <a:pt x="3841796" y="651263"/>
                  </a:lnTo>
                  <a:lnTo>
                    <a:pt x="3841796" y="641396"/>
                  </a:lnTo>
                  <a:lnTo>
                    <a:pt x="3835217" y="608504"/>
                  </a:lnTo>
                  <a:lnTo>
                    <a:pt x="3818771" y="542719"/>
                  </a:lnTo>
                  <a:lnTo>
                    <a:pt x="3795747" y="453911"/>
                  </a:lnTo>
                  <a:lnTo>
                    <a:pt x="3772722" y="351945"/>
                  </a:lnTo>
                  <a:lnTo>
                    <a:pt x="3752987" y="259847"/>
                  </a:lnTo>
                  <a:lnTo>
                    <a:pt x="3739830" y="200642"/>
                  </a:lnTo>
                  <a:lnTo>
                    <a:pt x="3716806" y="62495"/>
                  </a:lnTo>
                  <a:lnTo>
                    <a:pt x="3924026" y="0"/>
                  </a:lnTo>
                  <a:lnTo>
                    <a:pt x="3914158" y="55916"/>
                  </a:lnTo>
                  <a:lnTo>
                    <a:pt x="3914158" y="72363"/>
                  </a:lnTo>
                  <a:lnTo>
                    <a:pt x="3910869" y="111833"/>
                  </a:lnTo>
                  <a:lnTo>
                    <a:pt x="3924026" y="220377"/>
                  </a:lnTo>
                  <a:lnTo>
                    <a:pt x="3943761" y="315764"/>
                  </a:lnTo>
                  <a:lnTo>
                    <a:pt x="3963497" y="407862"/>
                  </a:lnTo>
                  <a:lnTo>
                    <a:pt x="3993099" y="519695"/>
                  </a:lnTo>
                  <a:lnTo>
                    <a:pt x="4002967" y="559165"/>
                  </a:lnTo>
                  <a:lnTo>
                    <a:pt x="4022702" y="624950"/>
                  </a:lnTo>
                  <a:lnTo>
                    <a:pt x="4045727" y="690734"/>
                  </a:lnTo>
                  <a:lnTo>
                    <a:pt x="4072040" y="736783"/>
                  </a:lnTo>
                  <a:lnTo>
                    <a:pt x="4091776" y="772964"/>
                  </a:lnTo>
                  <a:lnTo>
                    <a:pt x="4095065" y="795988"/>
                  </a:lnTo>
                  <a:lnTo>
                    <a:pt x="4088487" y="825591"/>
                  </a:lnTo>
                  <a:lnTo>
                    <a:pt x="4068751" y="868351"/>
                  </a:lnTo>
                  <a:lnTo>
                    <a:pt x="4032570" y="924268"/>
                  </a:lnTo>
                  <a:lnTo>
                    <a:pt x="3996389" y="973606"/>
                  </a:lnTo>
                  <a:lnTo>
                    <a:pt x="3973364" y="1003209"/>
                  </a:lnTo>
                  <a:lnTo>
                    <a:pt x="3950340" y="1022944"/>
                  </a:lnTo>
                  <a:lnTo>
                    <a:pt x="3930605" y="1036101"/>
                  </a:lnTo>
                  <a:lnTo>
                    <a:pt x="3907580" y="1042679"/>
                  </a:lnTo>
                  <a:lnTo>
                    <a:pt x="3884556" y="1042679"/>
                  </a:lnTo>
                  <a:lnTo>
                    <a:pt x="3848374" y="1032811"/>
                  </a:lnTo>
                  <a:lnTo>
                    <a:pt x="3815482" y="1009787"/>
                  </a:lnTo>
                  <a:lnTo>
                    <a:pt x="3799036" y="996630"/>
                  </a:lnTo>
                  <a:lnTo>
                    <a:pt x="3769433" y="983473"/>
                  </a:lnTo>
                  <a:lnTo>
                    <a:pt x="3631287" y="953870"/>
                  </a:lnTo>
                  <a:lnTo>
                    <a:pt x="3516164" y="940714"/>
                  </a:lnTo>
                  <a:lnTo>
                    <a:pt x="3351704" y="927557"/>
                  </a:lnTo>
                  <a:lnTo>
                    <a:pt x="3101724" y="924268"/>
                  </a:lnTo>
                  <a:lnTo>
                    <a:pt x="2789249" y="917689"/>
                  </a:lnTo>
                  <a:lnTo>
                    <a:pt x="2414279" y="911111"/>
                  </a:lnTo>
                  <a:lnTo>
                    <a:pt x="2121540" y="907822"/>
                  </a:lnTo>
                  <a:lnTo>
                    <a:pt x="1897874" y="907822"/>
                  </a:lnTo>
                  <a:lnTo>
                    <a:pt x="1572242" y="904532"/>
                  </a:lnTo>
                  <a:lnTo>
                    <a:pt x="1305816" y="904532"/>
                  </a:lnTo>
                  <a:lnTo>
                    <a:pt x="1138066" y="904532"/>
                  </a:lnTo>
                  <a:lnTo>
                    <a:pt x="967028" y="904532"/>
                  </a:lnTo>
                  <a:lnTo>
                    <a:pt x="786121" y="911111"/>
                  </a:lnTo>
                  <a:lnTo>
                    <a:pt x="657842" y="914400"/>
                  </a:lnTo>
                  <a:lnTo>
                    <a:pt x="506538" y="924268"/>
                  </a:lnTo>
                  <a:lnTo>
                    <a:pt x="490092" y="924268"/>
                  </a:lnTo>
                  <a:lnTo>
                    <a:pt x="430887" y="911111"/>
                  </a:lnTo>
                  <a:lnTo>
                    <a:pt x="365102" y="888086"/>
                  </a:lnTo>
                  <a:lnTo>
                    <a:pt x="282872" y="851905"/>
                  </a:lnTo>
                  <a:lnTo>
                    <a:pt x="203931" y="809145"/>
                  </a:lnTo>
                  <a:lnTo>
                    <a:pt x="138147" y="766386"/>
                  </a:lnTo>
                  <a:lnTo>
                    <a:pt x="95387" y="736783"/>
                  </a:lnTo>
                  <a:lnTo>
                    <a:pt x="59206" y="703891"/>
                  </a:lnTo>
                  <a:lnTo>
                    <a:pt x="39471" y="680866"/>
                  </a:lnTo>
                  <a:lnTo>
                    <a:pt x="19735" y="661131"/>
                  </a:lnTo>
                  <a:lnTo>
                    <a:pt x="6579" y="641396"/>
                  </a:lnTo>
                  <a:lnTo>
                    <a:pt x="0" y="628239"/>
                  </a:lnTo>
                  <a:lnTo>
                    <a:pt x="0" y="621660"/>
                  </a:lnTo>
                  <a:lnTo>
                    <a:pt x="13157" y="598636"/>
                  </a:lnTo>
                  <a:lnTo>
                    <a:pt x="39471" y="582190"/>
                  </a:lnTo>
                  <a:lnTo>
                    <a:pt x="598636" y="674288"/>
                  </a:lnTo>
                  <a:lnTo>
                    <a:pt x="717048" y="680866"/>
                  </a:lnTo>
                  <a:lnTo>
                    <a:pt x="983474" y="684155"/>
                  </a:lnTo>
                  <a:lnTo>
                    <a:pt x="1437384" y="694023"/>
                  </a:lnTo>
                  <a:lnTo>
                    <a:pt x="1845246" y="700601"/>
                  </a:lnTo>
                  <a:lnTo>
                    <a:pt x="2154432" y="700601"/>
                  </a:lnTo>
                  <a:lnTo>
                    <a:pt x="2276133" y="700601"/>
                  </a:lnTo>
                  <a:lnTo>
                    <a:pt x="2457039" y="700601"/>
                  </a:lnTo>
                  <a:lnTo>
                    <a:pt x="2749779" y="700601"/>
                  </a:lnTo>
                  <a:lnTo>
                    <a:pt x="3042518" y="700601"/>
                  </a:lnTo>
                  <a:lnTo>
                    <a:pt x="3397753" y="70060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86">
              <a:extLst>
                <a:ext uri="{FF2B5EF4-FFF2-40B4-BE49-F238E27FC236}">
                  <a16:creationId xmlns:a16="http://schemas.microsoft.com/office/drawing/2014/main" id="{0E26FE34-F079-4A36-B14C-F45C52EC3B6C}"/>
                </a:ext>
              </a:extLst>
            </p:cNvPr>
            <p:cNvSpPr/>
            <p:nvPr/>
          </p:nvSpPr>
          <p:spPr>
            <a:xfrm rot="16200000">
              <a:off x="3176589" y="5289550"/>
              <a:ext cx="785812" cy="569913"/>
            </a:xfrm>
            <a:custGeom>
              <a:avLst/>
              <a:gdLst>
                <a:gd name="connsiteX0" fmla="*/ 511969 w 785813"/>
                <a:gd name="connsiteY0" fmla="*/ 157163 h 569119"/>
                <a:gd name="connsiteX1" fmla="*/ 495300 w 785813"/>
                <a:gd name="connsiteY1" fmla="*/ 290513 h 569119"/>
                <a:gd name="connsiteX2" fmla="*/ 488156 w 785813"/>
                <a:gd name="connsiteY2" fmla="*/ 385763 h 569119"/>
                <a:gd name="connsiteX3" fmla="*/ 490538 w 785813"/>
                <a:gd name="connsiteY3" fmla="*/ 457200 h 569119"/>
                <a:gd name="connsiteX4" fmla="*/ 497681 w 785813"/>
                <a:gd name="connsiteY4" fmla="*/ 485775 h 569119"/>
                <a:gd name="connsiteX5" fmla="*/ 511969 w 785813"/>
                <a:gd name="connsiteY5" fmla="*/ 509588 h 569119"/>
                <a:gd name="connsiteX6" fmla="*/ 535781 w 785813"/>
                <a:gd name="connsiteY6" fmla="*/ 528638 h 569119"/>
                <a:gd name="connsiteX7" fmla="*/ 561975 w 785813"/>
                <a:gd name="connsiteY7" fmla="*/ 542925 h 569119"/>
                <a:gd name="connsiteX8" fmla="*/ 600075 w 785813"/>
                <a:gd name="connsiteY8" fmla="*/ 557213 h 569119"/>
                <a:gd name="connsiteX9" fmla="*/ 664369 w 785813"/>
                <a:gd name="connsiteY9" fmla="*/ 564356 h 569119"/>
                <a:gd name="connsiteX10" fmla="*/ 785813 w 785813"/>
                <a:gd name="connsiteY10" fmla="*/ 569119 h 569119"/>
                <a:gd name="connsiteX11" fmla="*/ 19050 w 785813"/>
                <a:gd name="connsiteY11" fmla="*/ 545306 h 569119"/>
                <a:gd name="connsiteX12" fmla="*/ 0 w 785813"/>
                <a:gd name="connsiteY12" fmla="*/ 509588 h 569119"/>
                <a:gd name="connsiteX13" fmla="*/ 4763 w 785813"/>
                <a:gd name="connsiteY13" fmla="*/ 492919 h 569119"/>
                <a:gd name="connsiteX14" fmla="*/ 11906 w 785813"/>
                <a:gd name="connsiteY14" fmla="*/ 478631 h 569119"/>
                <a:gd name="connsiteX15" fmla="*/ 50006 w 785813"/>
                <a:gd name="connsiteY15" fmla="*/ 457200 h 569119"/>
                <a:gd name="connsiteX16" fmla="*/ 100013 w 785813"/>
                <a:gd name="connsiteY16" fmla="*/ 433388 h 569119"/>
                <a:gd name="connsiteX17" fmla="*/ 183356 w 785813"/>
                <a:gd name="connsiteY17" fmla="*/ 388144 h 569119"/>
                <a:gd name="connsiteX18" fmla="*/ 252413 w 785813"/>
                <a:gd name="connsiteY18" fmla="*/ 345281 h 569119"/>
                <a:gd name="connsiteX19" fmla="*/ 278606 w 785813"/>
                <a:gd name="connsiteY19" fmla="*/ 323850 h 569119"/>
                <a:gd name="connsiteX20" fmla="*/ 304800 w 785813"/>
                <a:gd name="connsiteY20" fmla="*/ 300038 h 569119"/>
                <a:gd name="connsiteX21" fmla="*/ 340519 w 785813"/>
                <a:gd name="connsiteY21" fmla="*/ 254794 h 569119"/>
                <a:gd name="connsiteX22" fmla="*/ 390525 w 785813"/>
                <a:gd name="connsiteY22" fmla="*/ 178594 h 569119"/>
                <a:gd name="connsiteX23" fmla="*/ 435769 w 785813"/>
                <a:gd name="connsiteY23" fmla="*/ 88106 h 569119"/>
                <a:gd name="connsiteX24" fmla="*/ 466725 w 785813"/>
                <a:gd name="connsiteY24" fmla="*/ 23813 h 569119"/>
                <a:gd name="connsiteX25" fmla="*/ 481013 w 785813"/>
                <a:gd name="connsiteY25" fmla="*/ 9525 h 569119"/>
                <a:gd name="connsiteX26" fmla="*/ 500063 w 785813"/>
                <a:gd name="connsiteY26" fmla="*/ 2381 h 569119"/>
                <a:gd name="connsiteX27" fmla="*/ 516731 w 785813"/>
                <a:gd name="connsiteY27" fmla="*/ 0 h 569119"/>
                <a:gd name="connsiteX28" fmla="*/ 526256 w 785813"/>
                <a:gd name="connsiteY28" fmla="*/ 7144 h 569119"/>
                <a:gd name="connsiteX29" fmla="*/ 533400 w 785813"/>
                <a:gd name="connsiteY29" fmla="*/ 30956 h 569119"/>
                <a:gd name="connsiteX30" fmla="*/ 531019 w 785813"/>
                <a:gd name="connsiteY30" fmla="*/ 59531 h 569119"/>
                <a:gd name="connsiteX31" fmla="*/ 511969 w 785813"/>
                <a:gd name="connsiteY31" fmla="*/ 157163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85813" h="569119">
                  <a:moveTo>
                    <a:pt x="511969" y="157163"/>
                  </a:moveTo>
                  <a:lnTo>
                    <a:pt x="495300" y="290513"/>
                  </a:lnTo>
                  <a:lnTo>
                    <a:pt x="488156" y="385763"/>
                  </a:lnTo>
                  <a:lnTo>
                    <a:pt x="490538" y="457200"/>
                  </a:lnTo>
                  <a:lnTo>
                    <a:pt x="497681" y="485775"/>
                  </a:lnTo>
                  <a:lnTo>
                    <a:pt x="511969" y="509588"/>
                  </a:lnTo>
                  <a:lnTo>
                    <a:pt x="535781" y="528638"/>
                  </a:lnTo>
                  <a:lnTo>
                    <a:pt x="561975" y="542925"/>
                  </a:lnTo>
                  <a:lnTo>
                    <a:pt x="600075" y="557213"/>
                  </a:lnTo>
                  <a:lnTo>
                    <a:pt x="664369" y="564356"/>
                  </a:lnTo>
                  <a:lnTo>
                    <a:pt x="785813" y="569119"/>
                  </a:lnTo>
                  <a:lnTo>
                    <a:pt x="19050" y="545306"/>
                  </a:lnTo>
                  <a:lnTo>
                    <a:pt x="0" y="509588"/>
                  </a:lnTo>
                  <a:lnTo>
                    <a:pt x="4763" y="492919"/>
                  </a:lnTo>
                  <a:lnTo>
                    <a:pt x="11906" y="478631"/>
                  </a:lnTo>
                  <a:lnTo>
                    <a:pt x="50006" y="457200"/>
                  </a:lnTo>
                  <a:lnTo>
                    <a:pt x="100013" y="433388"/>
                  </a:lnTo>
                  <a:lnTo>
                    <a:pt x="183356" y="388144"/>
                  </a:lnTo>
                  <a:lnTo>
                    <a:pt x="252413" y="345281"/>
                  </a:lnTo>
                  <a:lnTo>
                    <a:pt x="278606" y="323850"/>
                  </a:lnTo>
                  <a:lnTo>
                    <a:pt x="304800" y="300038"/>
                  </a:lnTo>
                  <a:lnTo>
                    <a:pt x="340519" y="254794"/>
                  </a:lnTo>
                  <a:lnTo>
                    <a:pt x="390525" y="178594"/>
                  </a:lnTo>
                  <a:lnTo>
                    <a:pt x="435769" y="88106"/>
                  </a:lnTo>
                  <a:lnTo>
                    <a:pt x="466725" y="23813"/>
                  </a:lnTo>
                  <a:lnTo>
                    <a:pt x="481013" y="9525"/>
                  </a:lnTo>
                  <a:lnTo>
                    <a:pt x="500063" y="2381"/>
                  </a:lnTo>
                  <a:lnTo>
                    <a:pt x="516731" y="0"/>
                  </a:lnTo>
                  <a:lnTo>
                    <a:pt x="526256" y="7144"/>
                  </a:lnTo>
                  <a:lnTo>
                    <a:pt x="533400" y="30956"/>
                  </a:lnTo>
                  <a:lnTo>
                    <a:pt x="531019" y="59531"/>
                  </a:lnTo>
                  <a:lnTo>
                    <a:pt x="511969" y="15716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84">
              <a:extLst>
                <a:ext uri="{FF2B5EF4-FFF2-40B4-BE49-F238E27FC236}">
                  <a16:creationId xmlns:a16="http://schemas.microsoft.com/office/drawing/2014/main" id="{335F285B-0174-4465-B210-8DC23841B412}"/>
                </a:ext>
              </a:extLst>
            </p:cNvPr>
            <p:cNvSpPr/>
            <p:nvPr/>
          </p:nvSpPr>
          <p:spPr>
            <a:xfrm rot="16200000">
              <a:off x="3423444" y="2778919"/>
              <a:ext cx="333375" cy="681038"/>
            </a:xfrm>
            <a:custGeom>
              <a:avLst/>
              <a:gdLst>
                <a:gd name="connsiteX0" fmla="*/ 273843 w 333375"/>
                <a:gd name="connsiteY0" fmla="*/ 302419 h 681038"/>
                <a:gd name="connsiteX1" fmla="*/ 257175 w 333375"/>
                <a:gd name="connsiteY1" fmla="*/ 223838 h 681038"/>
                <a:gd name="connsiteX2" fmla="*/ 238125 w 333375"/>
                <a:gd name="connsiteY2" fmla="*/ 145257 h 681038"/>
                <a:gd name="connsiteX3" fmla="*/ 204787 w 333375"/>
                <a:gd name="connsiteY3" fmla="*/ 0 h 681038"/>
                <a:gd name="connsiteX4" fmla="*/ 0 w 333375"/>
                <a:gd name="connsiteY4" fmla="*/ 11907 h 681038"/>
                <a:gd name="connsiteX5" fmla="*/ 23812 w 333375"/>
                <a:gd name="connsiteY5" fmla="*/ 97632 h 681038"/>
                <a:gd name="connsiteX6" fmla="*/ 45243 w 333375"/>
                <a:gd name="connsiteY6" fmla="*/ 188119 h 681038"/>
                <a:gd name="connsiteX7" fmla="*/ 64293 w 333375"/>
                <a:gd name="connsiteY7" fmla="*/ 259557 h 681038"/>
                <a:gd name="connsiteX8" fmla="*/ 83343 w 333375"/>
                <a:gd name="connsiteY8" fmla="*/ 354807 h 681038"/>
                <a:gd name="connsiteX9" fmla="*/ 107156 w 333375"/>
                <a:gd name="connsiteY9" fmla="*/ 478632 h 681038"/>
                <a:gd name="connsiteX10" fmla="*/ 116681 w 333375"/>
                <a:gd name="connsiteY10" fmla="*/ 538163 h 681038"/>
                <a:gd name="connsiteX11" fmla="*/ 133350 w 333375"/>
                <a:gd name="connsiteY11" fmla="*/ 681038 h 681038"/>
                <a:gd name="connsiteX12" fmla="*/ 333375 w 333375"/>
                <a:gd name="connsiteY12" fmla="*/ 678657 h 681038"/>
                <a:gd name="connsiteX13" fmla="*/ 323850 w 333375"/>
                <a:gd name="connsiteY13" fmla="*/ 576263 h 681038"/>
                <a:gd name="connsiteX14" fmla="*/ 311943 w 333375"/>
                <a:gd name="connsiteY14" fmla="*/ 500063 h 681038"/>
                <a:gd name="connsiteX15" fmla="*/ 295275 w 333375"/>
                <a:gd name="connsiteY15" fmla="*/ 407194 h 681038"/>
                <a:gd name="connsiteX16" fmla="*/ 273843 w 333375"/>
                <a:gd name="connsiteY16" fmla="*/ 302419 h 68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3375" h="681038">
                  <a:moveTo>
                    <a:pt x="273843" y="302419"/>
                  </a:moveTo>
                  <a:lnTo>
                    <a:pt x="257175" y="223838"/>
                  </a:lnTo>
                  <a:lnTo>
                    <a:pt x="238125" y="145257"/>
                  </a:lnTo>
                  <a:lnTo>
                    <a:pt x="204787" y="0"/>
                  </a:lnTo>
                  <a:lnTo>
                    <a:pt x="0" y="11907"/>
                  </a:lnTo>
                  <a:lnTo>
                    <a:pt x="23812" y="97632"/>
                  </a:lnTo>
                  <a:lnTo>
                    <a:pt x="45243" y="188119"/>
                  </a:lnTo>
                  <a:lnTo>
                    <a:pt x="64293" y="259557"/>
                  </a:lnTo>
                  <a:lnTo>
                    <a:pt x="83343" y="354807"/>
                  </a:lnTo>
                  <a:lnTo>
                    <a:pt x="107156" y="478632"/>
                  </a:lnTo>
                  <a:lnTo>
                    <a:pt x="116681" y="538163"/>
                  </a:lnTo>
                  <a:lnTo>
                    <a:pt x="133350" y="681038"/>
                  </a:lnTo>
                  <a:lnTo>
                    <a:pt x="333375" y="678657"/>
                  </a:lnTo>
                  <a:lnTo>
                    <a:pt x="323850" y="576263"/>
                  </a:lnTo>
                  <a:lnTo>
                    <a:pt x="311943" y="500063"/>
                  </a:lnTo>
                  <a:lnTo>
                    <a:pt x="295275" y="407194"/>
                  </a:lnTo>
                  <a:lnTo>
                    <a:pt x="273843" y="3024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85">
              <a:extLst>
                <a:ext uri="{FF2B5EF4-FFF2-40B4-BE49-F238E27FC236}">
                  <a16:creationId xmlns:a16="http://schemas.microsoft.com/office/drawing/2014/main" id="{0FD8EB1B-B605-49B7-A945-6D3EE02AAD1F}"/>
                </a:ext>
              </a:extLst>
            </p:cNvPr>
            <p:cNvSpPr/>
            <p:nvPr/>
          </p:nvSpPr>
          <p:spPr>
            <a:xfrm rot="16200000">
              <a:off x="3405188" y="3636963"/>
              <a:ext cx="333375" cy="736600"/>
            </a:xfrm>
            <a:custGeom>
              <a:avLst/>
              <a:gdLst>
                <a:gd name="connsiteX0" fmla="*/ 276225 w 333375"/>
                <a:gd name="connsiteY0" fmla="*/ 404812 h 735806"/>
                <a:gd name="connsiteX1" fmla="*/ 254793 w 333375"/>
                <a:gd name="connsiteY1" fmla="*/ 302418 h 735806"/>
                <a:gd name="connsiteX2" fmla="*/ 240506 w 333375"/>
                <a:gd name="connsiteY2" fmla="*/ 230981 h 735806"/>
                <a:gd name="connsiteX3" fmla="*/ 221456 w 333375"/>
                <a:gd name="connsiteY3" fmla="*/ 138112 h 735806"/>
                <a:gd name="connsiteX4" fmla="*/ 195262 w 333375"/>
                <a:gd name="connsiteY4" fmla="*/ 2381 h 735806"/>
                <a:gd name="connsiteX5" fmla="*/ 0 w 333375"/>
                <a:gd name="connsiteY5" fmla="*/ 0 h 735806"/>
                <a:gd name="connsiteX6" fmla="*/ 21431 w 333375"/>
                <a:gd name="connsiteY6" fmla="*/ 121443 h 735806"/>
                <a:gd name="connsiteX7" fmla="*/ 38100 w 333375"/>
                <a:gd name="connsiteY7" fmla="*/ 200025 h 735806"/>
                <a:gd name="connsiteX8" fmla="*/ 54768 w 333375"/>
                <a:gd name="connsiteY8" fmla="*/ 278606 h 735806"/>
                <a:gd name="connsiteX9" fmla="*/ 73818 w 333375"/>
                <a:gd name="connsiteY9" fmla="*/ 369093 h 735806"/>
                <a:gd name="connsiteX10" fmla="*/ 88106 w 333375"/>
                <a:gd name="connsiteY10" fmla="*/ 440531 h 735806"/>
                <a:gd name="connsiteX11" fmla="*/ 102393 w 333375"/>
                <a:gd name="connsiteY11" fmla="*/ 533400 h 735806"/>
                <a:gd name="connsiteX12" fmla="*/ 114300 w 333375"/>
                <a:gd name="connsiteY12" fmla="*/ 631031 h 735806"/>
                <a:gd name="connsiteX13" fmla="*/ 126206 w 333375"/>
                <a:gd name="connsiteY13" fmla="*/ 735806 h 735806"/>
                <a:gd name="connsiteX14" fmla="*/ 333375 w 333375"/>
                <a:gd name="connsiteY14" fmla="*/ 733425 h 735806"/>
                <a:gd name="connsiteX15" fmla="*/ 311943 w 333375"/>
                <a:gd name="connsiteY15" fmla="*/ 595312 h 735806"/>
                <a:gd name="connsiteX16" fmla="*/ 276225 w 333375"/>
                <a:gd name="connsiteY16" fmla="*/ 404812 h 73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3375" h="735806">
                  <a:moveTo>
                    <a:pt x="276225" y="404812"/>
                  </a:moveTo>
                  <a:lnTo>
                    <a:pt x="254793" y="302418"/>
                  </a:lnTo>
                  <a:lnTo>
                    <a:pt x="240506" y="230981"/>
                  </a:lnTo>
                  <a:lnTo>
                    <a:pt x="221456" y="138112"/>
                  </a:lnTo>
                  <a:lnTo>
                    <a:pt x="195262" y="2381"/>
                  </a:lnTo>
                  <a:lnTo>
                    <a:pt x="0" y="0"/>
                  </a:lnTo>
                  <a:lnTo>
                    <a:pt x="21431" y="121443"/>
                  </a:lnTo>
                  <a:lnTo>
                    <a:pt x="38100" y="200025"/>
                  </a:lnTo>
                  <a:lnTo>
                    <a:pt x="54768" y="278606"/>
                  </a:lnTo>
                  <a:lnTo>
                    <a:pt x="73818" y="369093"/>
                  </a:lnTo>
                  <a:lnTo>
                    <a:pt x="88106" y="440531"/>
                  </a:lnTo>
                  <a:lnTo>
                    <a:pt x="102393" y="533400"/>
                  </a:lnTo>
                  <a:lnTo>
                    <a:pt x="114300" y="631031"/>
                  </a:lnTo>
                  <a:lnTo>
                    <a:pt x="126206" y="735806"/>
                  </a:lnTo>
                  <a:lnTo>
                    <a:pt x="333375" y="733425"/>
                  </a:lnTo>
                  <a:lnTo>
                    <a:pt x="311943" y="595312"/>
                  </a:lnTo>
                  <a:lnTo>
                    <a:pt x="276225" y="40481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93">
              <a:extLst>
                <a:ext uri="{FF2B5EF4-FFF2-40B4-BE49-F238E27FC236}">
                  <a16:creationId xmlns:a16="http://schemas.microsoft.com/office/drawing/2014/main" id="{808CB0B9-1D7A-456B-A120-35F3C0F123B8}"/>
                </a:ext>
              </a:extLst>
            </p:cNvPr>
            <p:cNvSpPr/>
            <p:nvPr/>
          </p:nvSpPr>
          <p:spPr>
            <a:xfrm>
              <a:off x="4735513" y="1862137"/>
              <a:ext cx="588963" cy="1149350"/>
            </a:xfrm>
            <a:custGeom>
              <a:avLst/>
              <a:gdLst>
                <a:gd name="connsiteX0" fmla="*/ 585788 w 588169"/>
                <a:gd name="connsiteY0" fmla="*/ 769143 h 1150143"/>
                <a:gd name="connsiteX1" fmla="*/ 585788 w 588169"/>
                <a:gd name="connsiteY1" fmla="*/ 981075 h 1150143"/>
                <a:gd name="connsiteX2" fmla="*/ 583407 w 588169"/>
                <a:gd name="connsiteY2" fmla="*/ 1069181 h 1150143"/>
                <a:gd name="connsiteX3" fmla="*/ 576263 w 588169"/>
                <a:gd name="connsiteY3" fmla="*/ 1114425 h 1150143"/>
                <a:gd name="connsiteX4" fmla="*/ 566738 w 588169"/>
                <a:gd name="connsiteY4" fmla="*/ 1140618 h 1150143"/>
                <a:gd name="connsiteX5" fmla="*/ 559594 w 588169"/>
                <a:gd name="connsiteY5" fmla="*/ 1145381 h 1150143"/>
                <a:gd name="connsiteX6" fmla="*/ 552450 w 588169"/>
                <a:gd name="connsiteY6" fmla="*/ 1150143 h 1150143"/>
                <a:gd name="connsiteX7" fmla="*/ 545307 w 588169"/>
                <a:gd name="connsiteY7" fmla="*/ 1150143 h 1150143"/>
                <a:gd name="connsiteX8" fmla="*/ 528638 w 588169"/>
                <a:gd name="connsiteY8" fmla="*/ 1143000 h 1150143"/>
                <a:gd name="connsiteX9" fmla="*/ 502444 w 588169"/>
                <a:gd name="connsiteY9" fmla="*/ 1123950 h 1150143"/>
                <a:gd name="connsiteX10" fmla="*/ 478632 w 588169"/>
                <a:gd name="connsiteY10" fmla="*/ 1102518 h 1150143"/>
                <a:gd name="connsiteX11" fmla="*/ 466725 w 588169"/>
                <a:gd name="connsiteY11" fmla="*/ 1081087 h 1150143"/>
                <a:gd name="connsiteX12" fmla="*/ 450057 w 588169"/>
                <a:gd name="connsiteY12" fmla="*/ 1047750 h 1150143"/>
                <a:gd name="connsiteX13" fmla="*/ 435769 w 588169"/>
                <a:gd name="connsiteY13" fmla="*/ 1004887 h 1150143"/>
                <a:gd name="connsiteX14" fmla="*/ 423863 w 588169"/>
                <a:gd name="connsiteY14" fmla="*/ 966787 h 1150143"/>
                <a:gd name="connsiteX15" fmla="*/ 411957 w 588169"/>
                <a:gd name="connsiteY15" fmla="*/ 919162 h 1150143"/>
                <a:gd name="connsiteX16" fmla="*/ 402432 w 588169"/>
                <a:gd name="connsiteY16" fmla="*/ 859631 h 1150143"/>
                <a:gd name="connsiteX17" fmla="*/ 395288 w 588169"/>
                <a:gd name="connsiteY17" fmla="*/ 797718 h 1150143"/>
                <a:gd name="connsiteX18" fmla="*/ 388144 w 588169"/>
                <a:gd name="connsiteY18" fmla="*/ 731043 h 1150143"/>
                <a:gd name="connsiteX19" fmla="*/ 383382 w 588169"/>
                <a:gd name="connsiteY19" fmla="*/ 681037 h 1150143"/>
                <a:gd name="connsiteX20" fmla="*/ 361950 w 588169"/>
                <a:gd name="connsiteY20" fmla="*/ 521493 h 1150143"/>
                <a:gd name="connsiteX21" fmla="*/ 359569 w 588169"/>
                <a:gd name="connsiteY21" fmla="*/ 478631 h 1150143"/>
                <a:gd name="connsiteX22" fmla="*/ 357188 w 588169"/>
                <a:gd name="connsiteY22" fmla="*/ 438150 h 1150143"/>
                <a:gd name="connsiteX23" fmla="*/ 347663 w 588169"/>
                <a:gd name="connsiteY23" fmla="*/ 388143 h 1150143"/>
                <a:gd name="connsiteX24" fmla="*/ 335757 w 588169"/>
                <a:gd name="connsiteY24" fmla="*/ 352425 h 1150143"/>
                <a:gd name="connsiteX25" fmla="*/ 321469 w 588169"/>
                <a:gd name="connsiteY25" fmla="*/ 321468 h 1150143"/>
                <a:gd name="connsiteX26" fmla="*/ 304800 w 588169"/>
                <a:gd name="connsiteY26" fmla="*/ 295275 h 1150143"/>
                <a:gd name="connsiteX27" fmla="*/ 278607 w 588169"/>
                <a:gd name="connsiteY27" fmla="*/ 259556 h 1150143"/>
                <a:gd name="connsiteX28" fmla="*/ 250032 w 588169"/>
                <a:gd name="connsiteY28" fmla="*/ 223837 h 1150143"/>
                <a:gd name="connsiteX29" fmla="*/ 219075 w 588169"/>
                <a:gd name="connsiteY29" fmla="*/ 192881 h 1150143"/>
                <a:gd name="connsiteX30" fmla="*/ 192882 w 588169"/>
                <a:gd name="connsiteY30" fmla="*/ 169068 h 1150143"/>
                <a:gd name="connsiteX31" fmla="*/ 169069 w 588169"/>
                <a:gd name="connsiteY31" fmla="*/ 150018 h 1150143"/>
                <a:gd name="connsiteX32" fmla="*/ 140494 w 588169"/>
                <a:gd name="connsiteY32" fmla="*/ 130968 h 1150143"/>
                <a:gd name="connsiteX33" fmla="*/ 116682 w 588169"/>
                <a:gd name="connsiteY33" fmla="*/ 114300 h 1150143"/>
                <a:gd name="connsiteX34" fmla="*/ 78582 w 588169"/>
                <a:gd name="connsiteY34" fmla="*/ 92868 h 1150143"/>
                <a:gd name="connsiteX35" fmla="*/ 35719 w 588169"/>
                <a:gd name="connsiteY35" fmla="*/ 73818 h 1150143"/>
                <a:gd name="connsiteX36" fmla="*/ 21432 w 588169"/>
                <a:gd name="connsiteY36" fmla="*/ 61912 h 1150143"/>
                <a:gd name="connsiteX37" fmla="*/ 7144 w 588169"/>
                <a:gd name="connsiteY37" fmla="*/ 40481 h 1150143"/>
                <a:gd name="connsiteX38" fmla="*/ 0 w 588169"/>
                <a:gd name="connsiteY38" fmla="*/ 21431 h 1150143"/>
                <a:gd name="connsiteX39" fmla="*/ 0 w 588169"/>
                <a:gd name="connsiteY39" fmla="*/ 11906 h 1150143"/>
                <a:gd name="connsiteX40" fmla="*/ 4763 w 588169"/>
                <a:gd name="connsiteY40" fmla="*/ 2381 h 1150143"/>
                <a:gd name="connsiteX41" fmla="*/ 11907 w 588169"/>
                <a:gd name="connsiteY41" fmla="*/ 0 h 1150143"/>
                <a:gd name="connsiteX42" fmla="*/ 30957 w 588169"/>
                <a:gd name="connsiteY42" fmla="*/ 0 h 1150143"/>
                <a:gd name="connsiteX43" fmla="*/ 64294 w 588169"/>
                <a:gd name="connsiteY43" fmla="*/ 0 h 1150143"/>
                <a:gd name="connsiteX44" fmla="*/ 150019 w 588169"/>
                <a:gd name="connsiteY44" fmla="*/ 7143 h 1150143"/>
                <a:gd name="connsiteX45" fmla="*/ 233363 w 588169"/>
                <a:gd name="connsiteY45" fmla="*/ 26193 h 1150143"/>
                <a:gd name="connsiteX46" fmla="*/ 300038 w 588169"/>
                <a:gd name="connsiteY46" fmla="*/ 47625 h 1150143"/>
                <a:gd name="connsiteX47" fmla="*/ 359569 w 588169"/>
                <a:gd name="connsiteY47" fmla="*/ 61912 h 1150143"/>
                <a:gd name="connsiteX48" fmla="*/ 397669 w 588169"/>
                <a:gd name="connsiteY48" fmla="*/ 78581 h 1150143"/>
                <a:gd name="connsiteX49" fmla="*/ 433388 w 588169"/>
                <a:gd name="connsiteY49" fmla="*/ 102393 h 1150143"/>
                <a:gd name="connsiteX50" fmla="*/ 473869 w 588169"/>
                <a:gd name="connsiteY50" fmla="*/ 128587 h 1150143"/>
                <a:gd name="connsiteX51" fmla="*/ 504825 w 588169"/>
                <a:gd name="connsiteY51" fmla="*/ 157162 h 1150143"/>
                <a:gd name="connsiteX52" fmla="*/ 531019 w 588169"/>
                <a:gd name="connsiteY52" fmla="*/ 188118 h 1150143"/>
                <a:gd name="connsiteX53" fmla="*/ 550069 w 588169"/>
                <a:gd name="connsiteY53" fmla="*/ 216693 h 1150143"/>
                <a:gd name="connsiteX54" fmla="*/ 564357 w 588169"/>
                <a:gd name="connsiteY54" fmla="*/ 250031 h 1150143"/>
                <a:gd name="connsiteX55" fmla="*/ 581025 w 588169"/>
                <a:gd name="connsiteY55" fmla="*/ 304800 h 1150143"/>
                <a:gd name="connsiteX56" fmla="*/ 588169 w 588169"/>
                <a:gd name="connsiteY56" fmla="*/ 357187 h 1150143"/>
                <a:gd name="connsiteX57" fmla="*/ 588169 w 588169"/>
                <a:gd name="connsiteY57" fmla="*/ 411956 h 1150143"/>
                <a:gd name="connsiteX58" fmla="*/ 588169 w 588169"/>
                <a:gd name="connsiteY58" fmla="*/ 509587 h 1150143"/>
                <a:gd name="connsiteX59" fmla="*/ 585788 w 588169"/>
                <a:gd name="connsiteY59" fmla="*/ 769143 h 1150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588169" h="1150143">
                  <a:moveTo>
                    <a:pt x="585788" y="769143"/>
                  </a:moveTo>
                  <a:cubicBezTo>
                    <a:pt x="585391" y="847724"/>
                    <a:pt x="585788" y="910431"/>
                    <a:pt x="585788" y="981075"/>
                  </a:cubicBezTo>
                  <a:cubicBezTo>
                    <a:pt x="584994" y="1010444"/>
                    <a:pt x="584201" y="1039812"/>
                    <a:pt x="583407" y="1069181"/>
                  </a:cubicBezTo>
                  <a:lnTo>
                    <a:pt x="576263" y="1114425"/>
                  </a:lnTo>
                  <a:lnTo>
                    <a:pt x="566738" y="1140618"/>
                  </a:lnTo>
                  <a:lnTo>
                    <a:pt x="559594" y="1145381"/>
                  </a:lnTo>
                  <a:lnTo>
                    <a:pt x="552450" y="1150143"/>
                  </a:lnTo>
                  <a:lnTo>
                    <a:pt x="545307" y="1150143"/>
                  </a:lnTo>
                  <a:lnTo>
                    <a:pt x="528638" y="1143000"/>
                  </a:lnTo>
                  <a:lnTo>
                    <a:pt x="502444" y="1123950"/>
                  </a:lnTo>
                  <a:lnTo>
                    <a:pt x="478632" y="1102518"/>
                  </a:lnTo>
                  <a:lnTo>
                    <a:pt x="466725" y="1081087"/>
                  </a:lnTo>
                  <a:lnTo>
                    <a:pt x="450057" y="1047750"/>
                  </a:lnTo>
                  <a:lnTo>
                    <a:pt x="435769" y="1004887"/>
                  </a:lnTo>
                  <a:lnTo>
                    <a:pt x="423863" y="966787"/>
                  </a:lnTo>
                  <a:lnTo>
                    <a:pt x="411957" y="919162"/>
                  </a:lnTo>
                  <a:lnTo>
                    <a:pt x="402432" y="859631"/>
                  </a:lnTo>
                  <a:lnTo>
                    <a:pt x="395288" y="797718"/>
                  </a:lnTo>
                  <a:lnTo>
                    <a:pt x="388144" y="731043"/>
                  </a:lnTo>
                  <a:lnTo>
                    <a:pt x="383382" y="681037"/>
                  </a:lnTo>
                  <a:lnTo>
                    <a:pt x="361950" y="521493"/>
                  </a:lnTo>
                  <a:lnTo>
                    <a:pt x="359569" y="478631"/>
                  </a:lnTo>
                  <a:lnTo>
                    <a:pt x="357188" y="438150"/>
                  </a:lnTo>
                  <a:lnTo>
                    <a:pt x="347663" y="388143"/>
                  </a:lnTo>
                  <a:lnTo>
                    <a:pt x="335757" y="352425"/>
                  </a:lnTo>
                  <a:lnTo>
                    <a:pt x="321469" y="321468"/>
                  </a:lnTo>
                  <a:lnTo>
                    <a:pt x="304800" y="295275"/>
                  </a:lnTo>
                  <a:lnTo>
                    <a:pt x="278607" y="259556"/>
                  </a:lnTo>
                  <a:lnTo>
                    <a:pt x="250032" y="223837"/>
                  </a:lnTo>
                  <a:lnTo>
                    <a:pt x="219075" y="192881"/>
                  </a:lnTo>
                  <a:lnTo>
                    <a:pt x="192882" y="169068"/>
                  </a:lnTo>
                  <a:lnTo>
                    <a:pt x="169069" y="150018"/>
                  </a:lnTo>
                  <a:lnTo>
                    <a:pt x="140494" y="130968"/>
                  </a:lnTo>
                  <a:lnTo>
                    <a:pt x="116682" y="114300"/>
                  </a:lnTo>
                  <a:lnTo>
                    <a:pt x="78582" y="92868"/>
                  </a:lnTo>
                  <a:lnTo>
                    <a:pt x="35719" y="73818"/>
                  </a:lnTo>
                  <a:lnTo>
                    <a:pt x="21432" y="61912"/>
                  </a:lnTo>
                  <a:lnTo>
                    <a:pt x="7144" y="40481"/>
                  </a:lnTo>
                  <a:lnTo>
                    <a:pt x="0" y="21431"/>
                  </a:lnTo>
                  <a:lnTo>
                    <a:pt x="0" y="11906"/>
                  </a:lnTo>
                  <a:lnTo>
                    <a:pt x="4763" y="2381"/>
                  </a:lnTo>
                  <a:lnTo>
                    <a:pt x="11907" y="0"/>
                  </a:lnTo>
                  <a:lnTo>
                    <a:pt x="30957" y="0"/>
                  </a:lnTo>
                  <a:lnTo>
                    <a:pt x="64294" y="0"/>
                  </a:lnTo>
                  <a:lnTo>
                    <a:pt x="150019" y="7143"/>
                  </a:lnTo>
                  <a:lnTo>
                    <a:pt x="233363" y="26193"/>
                  </a:lnTo>
                  <a:lnTo>
                    <a:pt x="300038" y="47625"/>
                  </a:lnTo>
                  <a:lnTo>
                    <a:pt x="359569" y="61912"/>
                  </a:lnTo>
                  <a:lnTo>
                    <a:pt x="397669" y="78581"/>
                  </a:lnTo>
                  <a:lnTo>
                    <a:pt x="433388" y="102393"/>
                  </a:lnTo>
                  <a:lnTo>
                    <a:pt x="473869" y="128587"/>
                  </a:lnTo>
                  <a:lnTo>
                    <a:pt x="504825" y="157162"/>
                  </a:lnTo>
                  <a:lnTo>
                    <a:pt x="531019" y="188118"/>
                  </a:lnTo>
                  <a:lnTo>
                    <a:pt x="550069" y="216693"/>
                  </a:lnTo>
                  <a:lnTo>
                    <a:pt x="564357" y="250031"/>
                  </a:lnTo>
                  <a:lnTo>
                    <a:pt x="581025" y="304800"/>
                  </a:lnTo>
                  <a:lnTo>
                    <a:pt x="588169" y="357187"/>
                  </a:lnTo>
                  <a:lnTo>
                    <a:pt x="588169" y="411956"/>
                  </a:lnTo>
                  <a:lnTo>
                    <a:pt x="588169" y="509587"/>
                  </a:lnTo>
                  <a:cubicBezTo>
                    <a:pt x="586582" y="588962"/>
                    <a:pt x="586185" y="690562"/>
                    <a:pt x="585788" y="769143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94">
              <a:extLst>
                <a:ext uri="{FF2B5EF4-FFF2-40B4-BE49-F238E27FC236}">
                  <a16:creationId xmlns:a16="http://schemas.microsoft.com/office/drawing/2014/main" id="{CA721DD5-EBC3-467B-BB10-79EEE27A9C3C}"/>
                </a:ext>
              </a:extLst>
            </p:cNvPr>
            <p:cNvSpPr/>
            <p:nvPr/>
          </p:nvSpPr>
          <p:spPr>
            <a:xfrm>
              <a:off x="5999163" y="1771650"/>
              <a:ext cx="485775" cy="1036637"/>
            </a:xfrm>
            <a:custGeom>
              <a:avLst/>
              <a:gdLst>
                <a:gd name="connsiteX0" fmla="*/ 283369 w 485775"/>
                <a:gd name="connsiteY0" fmla="*/ 707231 h 1035844"/>
                <a:gd name="connsiteX1" fmla="*/ 209550 w 485775"/>
                <a:gd name="connsiteY1" fmla="*/ 816769 h 1035844"/>
                <a:gd name="connsiteX2" fmla="*/ 147637 w 485775"/>
                <a:gd name="connsiteY2" fmla="*/ 909638 h 1035844"/>
                <a:gd name="connsiteX3" fmla="*/ 83344 w 485775"/>
                <a:gd name="connsiteY3" fmla="*/ 997744 h 1035844"/>
                <a:gd name="connsiteX4" fmla="*/ 45244 w 485775"/>
                <a:gd name="connsiteY4" fmla="*/ 1035844 h 1035844"/>
                <a:gd name="connsiteX5" fmla="*/ 0 w 485775"/>
                <a:gd name="connsiteY5" fmla="*/ 1023938 h 1035844"/>
                <a:gd name="connsiteX6" fmla="*/ 40481 w 485775"/>
                <a:gd name="connsiteY6" fmla="*/ 878681 h 1035844"/>
                <a:gd name="connsiteX7" fmla="*/ 73819 w 485775"/>
                <a:gd name="connsiteY7" fmla="*/ 766763 h 1035844"/>
                <a:gd name="connsiteX8" fmla="*/ 107156 w 485775"/>
                <a:gd name="connsiteY8" fmla="*/ 659606 h 1035844"/>
                <a:gd name="connsiteX9" fmla="*/ 145256 w 485775"/>
                <a:gd name="connsiteY9" fmla="*/ 502444 h 1035844"/>
                <a:gd name="connsiteX10" fmla="*/ 169069 w 485775"/>
                <a:gd name="connsiteY10" fmla="*/ 445294 h 1035844"/>
                <a:gd name="connsiteX11" fmla="*/ 185737 w 485775"/>
                <a:gd name="connsiteY11" fmla="*/ 397669 h 1035844"/>
                <a:gd name="connsiteX12" fmla="*/ 192881 w 485775"/>
                <a:gd name="connsiteY12" fmla="*/ 366713 h 1035844"/>
                <a:gd name="connsiteX13" fmla="*/ 202406 w 485775"/>
                <a:gd name="connsiteY13" fmla="*/ 328613 h 1035844"/>
                <a:gd name="connsiteX14" fmla="*/ 207169 w 485775"/>
                <a:gd name="connsiteY14" fmla="*/ 285750 h 1035844"/>
                <a:gd name="connsiteX15" fmla="*/ 207169 w 485775"/>
                <a:gd name="connsiteY15" fmla="*/ 250031 h 1035844"/>
                <a:gd name="connsiteX16" fmla="*/ 204787 w 485775"/>
                <a:gd name="connsiteY16" fmla="*/ 228600 h 1035844"/>
                <a:gd name="connsiteX17" fmla="*/ 200025 w 485775"/>
                <a:gd name="connsiteY17" fmla="*/ 200025 h 1035844"/>
                <a:gd name="connsiteX18" fmla="*/ 195262 w 485775"/>
                <a:gd name="connsiteY18" fmla="*/ 185738 h 1035844"/>
                <a:gd name="connsiteX19" fmla="*/ 185737 w 485775"/>
                <a:gd name="connsiteY19" fmla="*/ 169069 h 1035844"/>
                <a:gd name="connsiteX20" fmla="*/ 164306 w 485775"/>
                <a:gd name="connsiteY20" fmla="*/ 145256 h 1035844"/>
                <a:gd name="connsiteX21" fmla="*/ 133350 w 485775"/>
                <a:gd name="connsiteY21" fmla="*/ 116681 h 1035844"/>
                <a:gd name="connsiteX22" fmla="*/ 104775 w 485775"/>
                <a:gd name="connsiteY22" fmla="*/ 97631 h 1035844"/>
                <a:gd name="connsiteX23" fmla="*/ 76200 w 485775"/>
                <a:gd name="connsiteY23" fmla="*/ 83344 h 1035844"/>
                <a:gd name="connsiteX24" fmla="*/ 45244 w 485775"/>
                <a:gd name="connsiteY24" fmla="*/ 73819 h 1035844"/>
                <a:gd name="connsiteX25" fmla="*/ 30956 w 485775"/>
                <a:gd name="connsiteY25" fmla="*/ 64294 h 1035844"/>
                <a:gd name="connsiteX26" fmla="*/ 14287 w 485775"/>
                <a:gd name="connsiteY26" fmla="*/ 42863 h 1035844"/>
                <a:gd name="connsiteX27" fmla="*/ 9525 w 485775"/>
                <a:gd name="connsiteY27" fmla="*/ 28575 h 1035844"/>
                <a:gd name="connsiteX28" fmla="*/ 14287 w 485775"/>
                <a:gd name="connsiteY28" fmla="*/ 14288 h 1035844"/>
                <a:gd name="connsiteX29" fmla="*/ 21431 w 485775"/>
                <a:gd name="connsiteY29" fmla="*/ 7144 h 1035844"/>
                <a:gd name="connsiteX30" fmla="*/ 52387 w 485775"/>
                <a:gd name="connsiteY30" fmla="*/ 0 h 1035844"/>
                <a:gd name="connsiteX31" fmla="*/ 102394 w 485775"/>
                <a:gd name="connsiteY31" fmla="*/ 2381 h 1035844"/>
                <a:gd name="connsiteX32" fmla="*/ 138112 w 485775"/>
                <a:gd name="connsiteY32" fmla="*/ 7144 h 1035844"/>
                <a:gd name="connsiteX33" fmla="*/ 202406 w 485775"/>
                <a:gd name="connsiteY33" fmla="*/ 21431 h 1035844"/>
                <a:gd name="connsiteX34" fmla="*/ 250031 w 485775"/>
                <a:gd name="connsiteY34" fmla="*/ 35719 h 1035844"/>
                <a:gd name="connsiteX35" fmla="*/ 309562 w 485775"/>
                <a:gd name="connsiteY35" fmla="*/ 64294 h 1035844"/>
                <a:gd name="connsiteX36" fmla="*/ 366712 w 485775"/>
                <a:gd name="connsiteY36" fmla="*/ 100013 h 1035844"/>
                <a:gd name="connsiteX37" fmla="*/ 421481 w 485775"/>
                <a:gd name="connsiteY37" fmla="*/ 135731 h 1035844"/>
                <a:gd name="connsiteX38" fmla="*/ 442912 w 485775"/>
                <a:gd name="connsiteY38" fmla="*/ 152400 h 1035844"/>
                <a:gd name="connsiteX39" fmla="*/ 461962 w 485775"/>
                <a:gd name="connsiteY39" fmla="*/ 176213 h 1035844"/>
                <a:gd name="connsiteX40" fmla="*/ 471487 w 485775"/>
                <a:gd name="connsiteY40" fmla="*/ 192881 h 1035844"/>
                <a:gd name="connsiteX41" fmla="*/ 481012 w 485775"/>
                <a:gd name="connsiteY41" fmla="*/ 221456 h 1035844"/>
                <a:gd name="connsiteX42" fmla="*/ 485775 w 485775"/>
                <a:gd name="connsiteY42" fmla="*/ 242888 h 1035844"/>
                <a:gd name="connsiteX43" fmla="*/ 485775 w 485775"/>
                <a:gd name="connsiteY43" fmla="*/ 278606 h 1035844"/>
                <a:gd name="connsiteX44" fmla="*/ 478631 w 485775"/>
                <a:gd name="connsiteY44" fmla="*/ 314325 h 1035844"/>
                <a:gd name="connsiteX45" fmla="*/ 466725 w 485775"/>
                <a:gd name="connsiteY45" fmla="*/ 357188 h 1035844"/>
                <a:gd name="connsiteX46" fmla="*/ 445294 w 485775"/>
                <a:gd name="connsiteY46" fmla="*/ 409575 h 1035844"/>
                <a:gd name="connsiteX47" fmla="*/ 411956 w 485775"/>
                <a:gd name="connsiteY47" fmla="*/ 483394 h 1035844"/>
                <a:gd name="connsiteX48" fmla="*/ 283369 w 485775"/>
                <a:gd name="connsiteY48" fmla="*/ 707231 h 1035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85775" h="1035844">
                  <a:moveTo>
                    <a:pt x="283369" y="707231"/>
                  </a:moveTo>
                  <a:lnTo>
                    <a:pt x="209550" y="816769"/>
                  </a:lnTo>
                  <a:lnTo>
                    <a:pt x="147637" y="909638"/>
                  </a:lnTo>
                  <a:lnTo>
                    <a:pt x="83344" y="997744"/>
                  </a:lnTo>
                  <a:lnTo>
                    <a:pt x="45244" y="1035844"/>
                  </a:lnTo>
                  <a:lnTo>
                    <a:pt x="0" y="1023938"/>
                  </a:lnTo>
                  <a:lnTo>
                    <a:pt x="40481" y="878681"/>
                  </a:lnTo>
                  <a:lnTo>
                    <a:pt x="73819" y="766763"/>
                  </a:lnTo>
                  <a:lnTo>
                    <a:pt x="107156" y="659606"/>
                  </a:lnTo>
                  <a:lnTo>
                    <a:pt x="145256" y="502444"/>
                  </a:lnTo>
                  <a:lnTo>
                    <a:pt x="169069" y="445294"/>
                  </a:lnTo>
                  <a:lnTo>
                    <a:pt x="185737" y="397669"/>
                  </a:lnTo>
                  <a:lnTo>
                    <a:pt x="192881" y="366713"/>
                  </a:lnTo>
                  <a:lnTo>
                    <a:pt x="202406" y="328613"/>
                  </a:lnTo>
                  <a:lnTo>
                    <a:pt x="207169" y="285750"/>
                  </a:lnTo>
                  <a:lnTo>
                    <a:pt x="207169" y="250031"/>
                  </a:lnTo>
                  <a:lnTo>
                    <a:pt x="204787" y="228600"/>
                  </a:lnTo>
                  <a:lnTo>
                    <a:pt x="200025" y="200025"/>
                  </a:lnTo>
                  <a:lnTo>
                    <a:pt x="195262" y="185738"/>
                  </a:lnTo>
                  <a:lnTo>
                    <a:pt x="185737" y="169069"/>
                  </a:lnTo>
                  <a:lnTo>
                    <a:pt x="164306" y="145256"/>
                  </a:lnTo>
                  <a:lnTo>
                    <a:pt x="133350" y="116681"/>
                  </a:lnTo>
                  <a:lnTo>
                    <a:pt x="104775" y="97631"/>
                  </a:lnTo>
                  <a:lnTo>
                    <a:pt x="76200" y="83344"/>
                  </a:lnTo>
                  <a:lnTo>
                    <a:pt x="45244" y="73819"/>
                  </a:lnTo>
                  <a:lnTo>
                    <a:pt x="30956" y="64294"/>
                  </a:lnTo>
                  <a:lnTo>
                    <a:pt x="14287" y="42863"/>
                  </a:lnTo>
                  <a:lnTo>
                    <a:pt x="9525" y="28575"/>
                  </a:lnTo>
                  <a:lnTo>
                    <a:pt x="14287" y="14288"/>
                  </a:lnTo>
                  <a:lnTo>
                    <a:pt x="21431" y="7144"/>
                  </a:lnTo>
                  <a:lnTo>
                    <a:pt x="52387" y="0"/>
                  </a:lnTo>
                  <a:lnTo>
                    <a:pt x="102394" y="2381"/>
                  </a:lnTo>
                  <a:lnTo>
                    <a:pt x="138112" y="7144"/>
                  </a:lnTo>
                  <a:lnTo>
                    <a:pt x="202406" y="21431"/>
                  </a:lnTo>
                  <a:lnTo>
                    <a:pt x="250031" y="35719"/>
                  </a:lnTo>
                  <a:lnTo>
                    <a:pt x="309562" y="64294"/>
                  </a:lnTo>
                  <a:lnTo>
                    <a:pt x="366712" y="100013"/>
                  </a:lnTo>
                  <a:lnTo>
                    <a:pt x="421481" y="135731"/>
                  </a:lnTo>
                  <a:lnTo>
                    <a:pt x="442912" y="152400"/>
                  </a:lnTo>
                  <a:lnTo>
                    <a:pt x="461962" y="176213"/>
                  </a:lnTo>
                  <a:lnTo>
                    <a:pt x="471487" y="192881"/>
                  </a:lnTo>
                  <a:lnTo>
                    <a:pt x="481012" y="221456"/>
                  </a:lnTo>
                  <a:lnTo>
                    <a:pt x="485775" y="242888"/>
                  </a:lnTo>
                  <a:lnTo>
                    <a:pt x="485775" y="278606"/>
                  </a:lnTo>
                  <a:lnTo>
                    <a:pt x="478631" y="314325"/>
                  </a:lnTo>
                  <a:lnTo>
                    <a:pt x="466725" y="357188"/>
                  </a:lnTo>
                  <a:lnTo>
                    <a:pt x="445294" y="409575"/>
                  </a:lnTo>
                  <a:lnTo>
                    <a:pt x="411956" y="483394"/>
                  </a:lnTo>
                  <a:lnTo>
                    <a:pt x="283369" y="7072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92">
              <a:extLst>
                <a:ext uri="{FF2B5EF4-FFF2-40B4-BE49-F238E27FC236}">
                  <a16:creationId xmlns:a16="http://schemas.microsoft.com/office/drawing/2014/main" id="{23CFE7C0-EC78-49CE-B048-0AEE620EC4CF}"/>
                </a:ext>
              </a:extLst>
            </p:cNvPr>
            <p:cNvSpPr/>
            <p:nvPr/>
          </p:nvSpPr>
          <p:spPr>
            <a:xfrm>
              <a:off x="4357688" y="2198687"/>
              <a:ext cx="2806700" cy="422275"/>
            </a:xfrm>
            <a:custGeom>
              <a:avLst/>
              <a:gdLst>
                <a:gd name="connsiteX0" fmla="*/ 1678781 w 2807493"/>
                <a:gd name="connsiteY0" fmla="*/ 76200 h 423862"/>
                <a:gd name="connsiteX1" fmla="*/ 1547812 w 2807493"/>
                <a:gd name="connsiteY1" fmla="*/ 85725 h 423862"/>
                <a:gd name="connsiteX2" fmla="*/ 1416843 w 2807493"/>
                <a:gd name="connsiteY2" fmla="*/ 100012 h 423862"/>
                <a:gd name="connsiteX3" fmla="*/ 1262062 w 2807493"/>
                <a:gd name="connsiteY3" fmla="*/ 116681 h 423862"/>
                <a:gd name="connsiteX4" fmla="*/ 1100137 w 2807493"/>
                <a:gd name="connsiteY4" fmla="*/ 138112 h 423862"/>
                <a:gd name="connsiteX5" fmla="*/ 938212 w 2807493"/>
                <a:gd name="connsiteY5" fmla="*/ 159544 h 423862"/>
                <a:gd name="connsiteX6" fmla="*/ 752475 w 2807493"/>
                <a:gd name="connsiteY6" fmla="*/ 178594 h 423862"/>
                <a:gd name="connsiteX7" fmla="*/ 642937 w 2807493"/>
                <a:gd name="connsiteY7" fmla="*/ 185737 h 423862"/>
                <a:gd name="connsiteX8" fmla="*/ 485775 w 2807493"/>
                <a:gd name="connsiteY8" fmla="*/ 197644 h 423862"/>
                <a:gd name="connsiteX9" fmla="*/ 366712 w 2807493"/>
                <a:gd name="connsiteY9" fmla="*/ 202406 h 423862"/>
                <a:gd name="connsiteX10" fmla="*/ 323850 w 2807493"/>
                <a:gd name="connsiteY10" fmla="*/ 195262 h 423862"/>
                <a:gd name="connsiteX11" fmla="*/ 259556 w 2807493"/>
                <a:gd name="connsiteY11" fmla="*/ 178594 h 423862"/>
                <a:gd name="connsiteX12" fmla="*/ 188118 w 2807493"/>
                <a:gd name="connsiteY12" fmla="*/ 157162 h 423862"/>
                <a:gd name="connsiteX13" fmla="*/ 114300 w 2807493"/>
                <a:gd name="connsiteY13" fmla="*/ 128587 h 423862"/>
                <a:gd name="connsiteX14" fmla="*/ 73818 w 2807493"/>
                <a:gd name="connsiteY14" fmla="*/ 114300 h 423862"/>
                <a:gd name="connsiteX15" fmla="*/ 30956 w 2807493"/>
                <a:gd name="connsiteY15" fmla="*/ 102394 h 423862"/>
                <a:gd name="connsiteX16" fmla="*/ 9525 w 2807493"/>
                <a:gd name="connsiteY16" fmla="*/ 102394 h 423862"/>
                <a:gd name="connsiteX17" fmla="*/ 2381 w 2807493"/>
                <a:gd name="connsiteY17" fmla="*/ 104775 h 423862"/>
                <a:gd name="connsiteX18" fmla="*/ 0 w 2807493"/>
                <a:gd name="connsiteY18" fmla="*/ 116681 h 423862"/>
                <a:gd name="connsiteX19" fmla="*/ 4762 w 2807493"/>
                <a:gd name="connsiteY19" fmla="*/ 135731 h 423862"/>
                <a:gd name="connsiteX20" fmla="*/ 33337 w 2807493"/>
                <a:gd name="connsiteY20" fmla="*/ 180975 h 423862"/>
                <a:gd name="connsiteX21" fmla="*/ 78581 w 2807493"/>
                <a:gd name="connsiteY21" fmla="*/ 230981 h 423862"/>
                <a:gd name="connsiteX22" fmla="*/ 142875 w 2807493"/>
                <a:gd name="connsiteY22" fmla="*/ 285750 h 423862"/>
                <a:gd name="connsiteX23" fmla="*/ 192881 w 2807493"/>
                <a:gd name="connsiteY23" fmla="*/ 326231 h 423862"/>
                <a:gd name="connsiteX24" fmla="*/ 252412 w 2807493"/>
                <a:gd name="connsiteY24" fmla="*/ 366712 h 423862"/>
                <a:gd name="connsiteX25" fmla="*/ 311943 w 2807493"/>
                <a:gd name="connsiteY25" fmla="*/ 397669 h 423862"/>
                <a:gd name="connsiteX26" fmla="*/ 359568 w 2807493"/>
                <a:gd name="connsiteY26" fmla="*/ 414337 h 423862"/>
                <a:gd name="connsiteX27" fmla="*/ 416718 w 2807493"/>
                <a:gd name="connsiteY27" fmla="*/ 423862 h 423862"/>
                <a:gd name="connsiteX28" fmla="*/ 450056 w 2807493"/>
                <a:gd name="connsiteY28" fmla="*/ 421481 h 423862"/>
                <a:gd name="connsiteX29" fmla="*/ 561975 w 2807493"/>
                <a:gd name="connsiteY29" fmla="*/ 402431 h 423862"/>
                <a:gd name="connsiteX30" fmla="*/ 690562 w 2807493"/>
                <a:gd name="connsiteY30" fmla="*/ 376237 h 423862"/>
                <a:gd name="connsiteX31" fmla="*/ 790575 w 2807493"/>
                <a:gd name="connsiteY31" fmla="*/ 354806 h 423862"/>
                <a:gd name="connsiteX32" fmla="*/ 945356 w 2807493"/>
                <a:gd name="connsiteY32" fmla="*/ 338137 h 423862"/>
                <a:gd name="connsiteX33" fmla="*/ 1150143 w 2807493"/>
                <a:gd name="connsiteY33" fmla="*/ 304800 h 423862"/>
                <a:gd name="connsiteX34" fmla="*/ 1376362 w 2807493"/>
                <a:gd name="connsiteY34" fmla="*/ 278606 h 423862"/>
                <a:gd name="connsiteX35" fmla="*/ 1550193 w 2807493"/>
                <a:gd name="connsiteY35" fmla="*/ 259556 h 423862"/>
                <a:gd name="connsiteX36" fmla="*/ 1681162 w 2807493"/>
                <a:gd name="connsiteY36" fmla="*/ 250031 h 423862"/>
                <a:gd name="connsiteX37" fmla="*/ 1766887 w 2807493"/>
                <a:gd name="connsiteY37" fmla="*/ 245269 h 423862"/>
                <a:gd name="connsiteX38" fmla="*/ 1974056 w 2807493"/>
                <a:gd name="connsiteY38" fmla="*/ 242887 h 423862"/>
                <a:gd name="connsiteX39" fmla="*/ 2109787 w 2807493"/>
                <a:gd name="connsiteY39" fmla="*/ 230981 h 423862"/>
                <a:gd name="connsiteX40" fmla="*/ 2224087 w 2807493"/>
                <a:gd name="connsiteY40" fmla="*/ 226219 h 423862"/>
                <a:gd name="connsiteX41" fmla="*/ 2357437 w 2807493"/>
                <a:gd name="connsiteY41" fmla="*/ 221456 h 423862"/>
                <a:gd name="connsiteX42" fmla="*/ 2469356 w 2807493"/>
                <a:gd name="connsiteY42" fmla="*/ 226219 h 423862"/>
                <a:gd name="connsiteX43" fmla="*/ 2571750 w 2807493"/>
                <a:gd name="connsiteY43" fmla="*/ 233362 h 423862"/>
                <a:gd name="connsiteX44" fmla="*/ 2636043 w 2807493"/>
                <a:gd name="connsiteY44" fmla="*/ 242887 h 423862"/>
                <a:gd name="connsiteX45" fmla="*/ 2674143 w 2807493"/>
                <a:gd name="connsiteY45" fmla="*/ 242887 h 423862"/>
                <a:gd name="connsiteX46" fmla="*/ 2731293 w 2807493"/>
                <a:gd name="connsiteY46" fmla="*/ 230981 h 423862"/>
                <a:gd name="connsiteX47" fmla="*/ 2776537 w 2807493"/>
                <a:gd name="connsiteY47" fmla="*/ 214312 h 423862"/>
                <a:gd name="connsiteX48" fmla="*/ 2797968 w 2807493"/>
                <a:gd name="connsiteY48" fmla="*/ 200025 h 423862"/>
                <a:gd name="connsiteX49" fmla="*/ 2805112 w 2807493"/>
                <a:gd name="connsiteY49" fmla="*/ 190500 h 423862"/>
                <a:gd name="connsiteX50" fmla="*/ 2807493 w 2807493"/>
                <a:gd name="connsiteY50" fmla="*/ 183356 h 423862"/>
                <a:gd name="connsiteX51" fmla="*/ 2807493 w 2807493"/>
                <a:gd name="connsiteY51" fmla="*/ 176212 h 423862"/>
                <a:gd name="connsiteX52" fmla="*/ 2807493 w 2807493"/>
                <a:gd name="connsiteY52" fmla="*/ 161925 h 423862"/>
                <a:gd name="connsiteX53" fmla="*/ 2802731 w 2807493"/>
                <a:gd name="connsiteY53" fmla="*/ 150019 h 423862"/>
                <a:gd name="connsiteX54" fmla="*/ 2795587 w 2807493"/>
                <a:gd name="connsiteY54" fmla="*/ 135731 h 423862"/>
                <a:gd name="connsiteX55" fmla="*/ 2783681 w 2807493"/>
                <a:gd name="connsiteY55" fmla="*/ 121444 h 423862"/>
                <a:gd name="connsiteX56" fmla="*/ 2764631 w 2807493"/>
                <a:gd name="connsiteY56" fmla="*/ 102394 h 423862"/>
                <a:gd name="connsiteX57" fmla="*/ 2757487 w 2807493"/>
                <a:gd name="connsiteY57" fmla="*/ 95250 h 423862"/>
                <a:gd name="connsiteX58" fmla="*/ 2724150 w 2807493"/>
                <a:gd name="connsiteY58" fmla="*/ 76200 h 423862"/>
                <a:gd name="connsiteX59" fmla="*/ 2676525 w 2807493"/>
                <a:gd name="connsiteY59" fmla="*/ 52387 h 423862"/>
                <a:gd name="connsiteX60" fmla="*/ 2628900 w 2807493"/>
                <a:gd name="connsiteY60" fmla="*/ 30956 h 423862"/>
                <a:gd name="connsiteX61" fmla="*/ 2569368 w 2807493"/>
                <a:gd name="connsiteY61" fmla="*/ 9525 h 423862"/>
                <a:gd name="connsiteX62" fmla="*/ 2509837 w 2807493"/>
                <a:gd name="connsiteY62" fmla="*/ 0 h 423862"/>
                <a:gd name="connsiteX63" fmla="*/ 2474118 w 2807493"/>
                <a:gd name="connsiteY63" fmla="*/ 9525 h 423862"/>
                <a:gd name="connsiteX64" fmla="*/ 2436018 w 2807493"/>
                <a:gd name="connsiteY64" fmla="*/ 23812 h 423862"/>
                <a:gd name="connsiteX65" fmla="*/ 2359818 w 2807493"/>
                <a:gd name="connsiteY65" fmla="*/ 23812 h 423862"/>
                <a:gd name="connsiteX66" fmla="*/ 2224087 w 2807493"/>
                <a:gd name="connsiteY66" fmla="*/ 30956 h 423862"/>
                <a:gd name="connsiteX67" fmla="*/ 2114550 w 2807493"/>
                <a:gd name="connsiteY67" fmla="*/ 40481 h 423862"/>
                <a:gd name="connsiteX68" fmla="*/ 2038350 w 2807493"/>
                <a:gd name="connsiteY68" fmla="*/ 45244 h 423862"/>
                <a:gd name="connsiteX69" fmla="*/ 1771650 w 2807493"/>
                <a:gd name="connsiteY69" fmla="*/ 69056 h 423862"/>
                <a:gd name="connsiteX70" fmla="*/ 1678781 w 2807493"/>
                <a:gd name="connsiteY70" fmla="*/ 76200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807493" h="423862">
                  <a:moveTo>
                    <a:pt x="1678781" y="76200"/>
                  </a:moveTo>
                  <a:lnTo>
                    <a:pt x="1547812" y="85725"/>
                  </a:lnTo>
                  <a:lnTo>
                    <a:pt x="1416843" y="100012"/>
                  </a:lnTo>
                  <a:lnTo>
                    <a:pt x="1262062" y="116681"/>
                  </a:lnTo>
                  <a:lnTo>
                    <a:pt x="1100137" y="138112"/>
                  </a:lnTo>
                  <a:lnTo>
                    <a:pt x="938212" y="159544"/>
                  </a:lnTo>
                  <a:lnTo>
                    <a:pt x="752475" y="178594"/>
                  </a:lnTo>
                  <a:lnTo>
                    <a:pt x="642937" y="185737"/>
                  </a:lnTo>
                  <a:lnTo>
                    <a:pt x="485775" y="197644"/>
                  </a:lnTo>
                  <a:lnTo>
                    <a:pt x="366712" y="202406"/>
                  </a:lnTo>
                  <a:lnTo>
                    <a:pt x="323850" y="195262"/>
                  </a:lnTo>
                  <a:lnTo>
                    <a:pt x="259556" y="178594"/>
                  </a:lnTo>
                  <a:lnTo>
                    <a:pt x="188118" y="157162"/>
                  </a:lnTo>
                  <a:lnTo>
                    <a:pt x="114300" y="128587"/>
                  </a:lnTo>
                  <a:lnTo>
                    <a:pt x="73818" y="114300"/>
                  </a:lnTo>
                  <a:lnTo>
                    <a:pt x="30956" y="102394"/>
                  </a:lnTo>
                  <a:lnTo>
                    <a:pt x="9525" y="102394"/>
                  </a:lnTo>
                  <a:lnTo>
                    <a:pt x="2381" y="104775"/>
                  </a:lnTo>
                  <a:lnTo>
                    <a:pt x="0" y="116681"/>
                  </a:lnTo>
                  <a:lnTo>
                    <a:pt x="4762" y="135731"/>
                  </a:lnTo>
                  <a:lnTo>
                    <a:pt x="33337" y="180975"/>
                  </a:lnTo>
                  <a:lnTo>
                    <a:pt x="78581" y="230981"/>
                  </a:lnTo>
                  <a:lnTo>
                    <a:pt x="142875" y="285750"/>
                  </a:lnTo>
                  <a:lnTo>
                    <a:pt x="192881" y="326231"/>
                  </a:lnTo>
                  <a:lnTo>
                    <a:pt x="252412" y="366712"/>
                  </a:lnTo>
                  <a:lnTo>
                    <a:pt x="311943" y="397669"/>
                  </a:lnTo>
                  <a:lnTo>
                    <a:pt x="359568" y="414337"/>
                  </a:lnTo>
                  <a:lnTo>
                    <a:pt x="416718" y="423862"/>
                  </a:lnTo>
                  <a:lnTo>
                    <a:pt x="450056" y="421481"/>
                  </a:lnTo>
                  <a:lnTo>
                    <a:pt x="561975" y="402431"/>
                  </a:lnTo>
                  <a:lnTo>
                    <a:pt x="690562" y="376237"/>
                  </a:lnTo>
                  <a:lnTo>
                    <a:pt x="790575" y="354806"/>
                  </a:lnTo>
                  <a:lnTo>
                    <a:pt x="945356" y="338137"/>
                  </a:lnTo>
                  <a:lnTo>
                    <a:pt x="1150143" y="304800"/>
                  </a:lnTo>
                  <a:lnTo>
                    <a:pt x="1376362" y="278606"/>
                  </a:lnTo>
                  <a:lnTo>
                    <a:pt x="1550193" y="259556"/>
                  </a:lnTo>
                  <a:lnTo>
                    <a:pt x="1681162" y="250031"/>
                  </a:lnTo>
                  <a:lnTo>
                    <a:pt x="1766887" y="245269"/>
                  </a:lnTo>
                  <a:lnTo>
                    <a:pt x="1974056" y="242887"/>
                  </a:lnTo>
                  <a:lnTo>
                    <a:pt x="2109787" y="230981"/>
                  </a:lnTo>
                  <a:lnTo>
                    <a:pt x="2224087" y="226219"/>
                  </a:lnTo>
                  <a:lnTo>
                    <a:pt x="2357437" y="221456"/>
                  </a:lnTo>
                  <a:lnTo>
                    <a:pt x="2469356" y="226219"/>
                  </a:lnTo>
                  <a:lnTo>
                    <a:pt x="2571750" y="233362"/>
                  </a:lnTo>
                  <a:lnTo>
                    <a:pt x="2636043" y="242887"/>
                  </a:lnTo>
                  <a:lnTo>
                    <a:pt x="2674143" y="242887"/>
                  </a:lnTo>
                  <a:lnTo>
                    <a:pt x="2731293" y="230981"/>
                  </a:lnTo>
                  <a:lnTo>
                    <a:pt x="2776537" y="214312"/>
                  </a:lnTo>
                  <a:lnTo>
                    <a:pt x="2797968" y="200025"/>
                  </a:lnTo>
                  <a:lnTo>
                    <a:pt x="2805112" y="190500"/>
                  </a:lnTo>
                  <a:lnTo>
                    <a:pt x="2807493" y="183356"/>
                  </a:lnTo>
                  <a:lnTo>
                    <a:pt x="2807493" y="176212"/>
                  </a:lnTo>
                  <a:lnTo>
                    <a:pt x="2807493" y="161925"/>
                  </a:lnTo>
                  <a:lnTo>
                    <a:pt x="2802731" y="150019"/>
                  </a:lnTo>
                  <a:lnTo>
                    <a:pt x="2795587" y="135731"/>
                  </a:lnTo>
                  <a:lnTo>
                    <a:pt x="2783681" y="121444"/>
                  </a:lnTo>
                  <a:lnTo>
                    <a:pt x="2764631" y="102394"/>
                  </a:lnTo>
                  <a:lnTo>
                    <a:pt x="2757487" y="95250"/>
                  </a:lnTo>
                  <a:lnTo>
                    <a:pt x="2724150" y="76200"/>
                  </a:lnTo>
                  <a:lnTo>
                    <a:pt x="2676525" y="52387"/>
                  </a:lnTo>
                  <a:lnTo>
                    <a:pt x="2628900" y="30956"/>
                  </a:lnTo>
                  <a:lnTo>
                    <a:pt x="2569368" y="9525"/>
                  </a:lnTo>
                  <a:lnTo>
                    <a:pt x="2509837" y="0"/>
                  </a:lnTo>
                  <a:lnTo>
                    <a:pt x="2474118" y="9525"/>
                  </a:lnTo>
                  <a:lnTo>
                    <a:pt x="2436018" y="23812"/>
                  </a:lnTo>
                  <a:lnTo>
                    <a:pt x="2359818" y="23812"/>
                  </a:lnTo>
                  <a:lnTo>
                    <a:pt x="2224087" y="30956"/>
                  </a:lnTo>
                  <a:lnTo>
                    <a:pt x="2114550" y="40481"/>
                  </a:lnTo>
                  <a:lnTo>
                    <a:pt x="2038350" y="45244"/>
                  </a:lnTo>
                  <a:lnTo>
                    <a:pt x="1771650" y="69056"/>
                  </a:lnTo>
                  <a:lnTo>
                    <a:pt x="1678781" y="762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87">
              <a:extLst>
                <a:ext uri="{FF2B5EF4-FFF2-40B4-BE49-F238E27FC236}">
                  <a16:creationId xmlns:a16="http://schemas.microsoft.com/office/drawing/2014/main" id="{2230A978-977C-45FA-8589-2378BF50AB0C}"/>
                </a:ext>
              </a:extLst>
            </p:cNvPr>
            <p:cNvSpPr/>
            <p:nvPr/>
          </p:nvSpPr>
          <p:spPr>
            <a:xfrm rot="16200000">
              <a:off x="3001963" y="4089401"/>
              <a:ext cx="2840038" cy="687388"/>
            </a:xfrm>
            <a:custGeom>
              <a:avLst/>
              <a:gdLst>
                <a:gd name="connsiteX0" fmla="*/ 1738313 w 2840831"/>
                <a:gd name="connsiteY0" fmla="*/ 419100 h 688182"/>
                <a:gd name="connsiteX1" fmla="*/ 1966913 w 2840831"/>
                <a:gd name="connsiteY1" fmla="*/ 428625 h 688182"/>
                <a:gd name="connsiteX2" fmla="*/ 2181225 w 2840831"/>
                <a:gd name="connsiteY2" fmla="*/ 433388 h 688182"/>
                <a:gd name="connsiteX3" fmla="*/ 2366963 w 2840831"/>
                <a:gd name="connsiteY3" fmla="*/ 438150 h 688182"/>
                <a:gd name="connsiteX4" fmla="*/ 2464594 w 2840831"/>
                <a:gd name="connsiteY4" fmla="*/ 440532 h 688182"/>
                <a:gd name="connsiteX5" fmla="*/ 2495550 w 2840831"/>
                <a:gd name="connsiteY5" fmla="*/ 438150 h 688182"/>
                <a:gd name="connsiteX6" fmla="*/ 2547938 w 2840831"/>
                <a:gd name="connsiteY6" fmla="*/ 426244 h 688182"/>
                <a:gd name="connsiteX7" fmla="*/ 2597944 w 2840831"/>
                <a:gd name="connsiteY7" fmla="*/ 409575 h 688182"/>
                <a:gd name="connsiteX8" fmla="*/ 2645569 w 2840831"/>
                <a:gd name="connsiteY8" fmla="*/ 390525 h 688182"/>
                <a:gd name="connsiteX9" fmla="*/ 2705100 w 2840831"/>
                <a:gd name="connsiteY9" fmla="*/ 354807 h 688182"/>
                <a:gd name="connsiteX10" fmla="*/ 2747963 w 2840831"/>
                <a:gd name="connsiteY10" fmla="*/ 319088 h 688182"/>
                <a:gd name="connsiteX11" fmla="*/ 2776538 w 2840831"/>
                <a:gd name="connsiteY11" fmla="*/ 297657 h 688182"/>
                <a:gd name="connsiteX12" fmla="*/ 2805113 w 2840831"/>
                <a:gd name="connsiteY12" fmla="*/ 285750 h 688182"/>
                <a:gd name="connsiteX13" fmla="*/ 2821781 w 2840831"/>
                <a:gd name="connsiteY13" fmla="*/ 283369 h 688182"/>
                <a:gd name="connsiteX14" fmla="*/ 2831306 w 2840831"/>
                <a:gd name="connsiteY14" fmla="*/ 285750 h 688182"/>
                <a:gd name="connsiteX15" fmla="*/ 2836069 w 2840831"/>
                <a:gd name="connsiteY15" fmla="*/ 290513 h 688182"/>
                <a:gd name="connsiteX16" fmla="*/ 2840831 w 2840831"/>
                <a:gd name="connsiteY16" fmla="*/ 302419 h 688182"/>
                <a:gd name="connsiteX17" fmla="*/ 2840831 w 2840831"/>
                <a:gd name="connsiteY17" fmla="*/ 323850 h 688182"/>
                <a:gd name="connsiteX18" fmla="*/ 2833688 w 2840831"/>
                <a:gd name="connsiteY18" fmla="*/ 361950 h 688182"/>
                <a:gd name="connsiteX19" fmla="*/ 2821781 w 2840831"/>
                <a:gd name="connsiteY19" fmla="*/ 414338 h 688182"/>
                <a:gd name="connsiteX20" fmla="*/ 2805113 w 2840831"/>
                <a:gd name="connsiteY20" fmla="*/ 473869 h 688182"/>
                <a:gd name="connsiteX21" fmla="*/ 2783681 w 2840831"/>
                <a:gd name="connsiteY21" fmla="*/ 535782 h 688182"/>
                <a:gd name="connsiteX22" fmla="*/ 2759869 w 2840831"/>
                <a:gd name="connsiteY22" fmla="*/ 585788 h 688182"/>
                <a:gd name="connsiteX23" fmla="*/ 2738438 w 2840831"/>
                <a:gd name="connsiteY23" fmla="*/ 621507 h 688182"/>
                <a:gd name="connsiteX24" fmla="*/ 2581275 w 2840831"/>
                <a:gd name="connsiteY24" fmla="*/ 688182 h 688182"/>
                <a:gd name="connsiteX25" fmla="*/ 2476500 w 2840831"/>
                <a:gd name="connsiteY25" fmla="*/ 681038 h 688182"/>
                <a:gd name="connsiteX26" fmla="*/ 2231231 w 2840831"/>
                <a:gd name="connsiteY26" fmla="*/ 666750 h 688182"/>
                <a:gd name="connsiteX27" fmla="*/ 2026444 w 2840831"/>
                <a:gd name="connsiteY27" fmla="*/ 654844 h 688182"/>
                <a:gd name="connsiteX28" fmla="*/ 1800225 w 2840831"/>
                <a:gd name="connsiteY28" fmla="*/ 642938 h 688182"/>
                <a:gd name="connsiteX29" fmla="*/ 1593056 w 2840831"/>
                <a:gd name="connsiteY29" fmla="*/ 628650 h 688182"/>
                <a:gd name="connsiteX30" fmla="*/ 1490663 w 2840831"/>
                <a:gd name="connsiteY30" fmla="*/ 621507 h 688182"/>
                <a:gd name="connsiteX31" fmla="*/ 1423988 w 2840831"/>
                <a:gd name="connsiteY31" fmla="*/ 616744 h 688182"/>
                <a:gd name="connsiteX32" fmla="*/ 1316831 w 2840831"/>
                <a:gd name="connsiteY32" fmla="*/ 602457 h 688182"/>
                <a:gd name="connsiteX33" fmla="*/ 1173956 w 2840831"/>
                <a:gd name="connsiteY33" fmla="*/ 576263 h 688182"/>
                <a:gd name="connsiteX34" fmla="*/ 969169 w 2840831"/>
                <a:gd name="connsiteY34" fmla="*/ 533400 h 688182"/>
                <a:gd name="connsiteX35" fmla="*/ 802481 w 2840831"/>
                <a:gd name="connsiteY35" fmla="*/ 490538 h 688182"/>
                <a:gd name="connsiteX36" fmla="*/ 642938 w 2840831"/>
                <a:gd name="connsiteY36" fmla="*/ 438150 h 688182"/>
                <a:gd name="connsiteX37" fmla="*/ 547688 w 2840831"/>
                <a:gd name="connsiteY37" fmla="*/ 402432 h 688182"/>
                <a:gd name="connsiteX38" fmla="*/ 452438 w 2840831"/>
                <a:gd name="connsiteY38" fmla="*/ 361950 h 688182"/>
                <a:gd name="connsiteX39" fmla="*/ 342900 w 2840831"/>
                <a:gd name="connsiteY39" fmla="*/ 307182 h 688182"/>
                <a:gd name="connsiteX40" fmla="*/ 207169 w 2840831"/>
                <a:gd name="connsiteY40" fmla="*/ 223838 h 688182"/>
                <a:gd name="connsiteX41" fmla="*/ 123825 w 2840831"/>
                <a:gd name="connsiteY41" fmla="*/ 161925 h 688182"/>
                <a:gd name="connsiteX42" fmla="*/ 80963 w 2840831"/>
                <a:gd name="connsiteY42" fmla="*/ 123825 h 688182"/>
                <a:gd name="connsiteX43" fmla="*/ 26194 w 2840831"/>
                <a:gd name="connsiteY43" fmla="*/ 73819 h 688182"/>
                <a:gd name="connsiteX44" fmla="*/ 7144 w 2840831"/>
                <a:gd name="connsiteY44" fmla="*/ 50007 h 688182"/>
                <a:gd name="connsiteX45" fmla="*/ 0 w 2840831"/>
                <a:gd name="connsiteY45" fmla="*/ 28575 h 688182"/>
                <a:gd name="connsiteX46" fmla="*/ 0 w 2840831"/>
                <a:gd name="connsiteY46" fmla="*/ 16669 h 688182"/>
                <a:gd name="connsiteX47" fmla="*/ 7144 w 2840831"/>
                <a:gd name="connsiteY47" fmla="*/ 2382 h 688182"/>
                <a:gd name="connsiteX48" fmla="*/ 14288 w 2840831"/>
                <a:gd name="connsiteY48" fmla="*/ 0 h 688182"/>
                <a:gd name="connsiteX49" fmla="*/ 30956 w 2840831"/>
                <a:gd name="connsiteY49" fmla="*/ 2382 h 688182"/>
                <a:gd name="connsiteX50" fmla="*/ 57150 w 2840831"/>
                <a:gd name="connsiteY50" fmla="*/ 11907 h 688182"/>
                <a:gd name="connsiteX51" fmla="*/ 107156 w 2840831"/>
                <a:gd name="connsiteY51" fmla="*/ 47625 h 688182"/>
                <a:gd name="connsiteX52" fmla="*/ 242888 w 2840831"/>
                <a:gd name="connsiteY52" fmla="*/ 130969 h 688182"/>
                <a:gd name="connsiteX53" fmla="*/ 326231 w 2840831"/>
                <a:gd name="connsiteY53" fmla="*/ 173832 h 688182"/>
                <a:gd name="connsiteX54" fmla="*/ 428625 w 2840831"/>
                <a:gd name="connsiteY54" fmla="*/ 219075 h 688182"/>
                <a:gd name="connsiteX55" fmla="*/ 561975 w 2840831"/>
                <a:gd name="connsiteY55" fmla="*/ 266700 h 688182"/>
                <a:gd name="connsiteX56" fmla="*/ 652463 w 2840831"/>
                <a:gd name="connsiteY56" fmla="*/ 292894 h 688182"/>
                <a:gd name="connsiteX57" fmla="*/ 783431 w 2840831"/>
                <a:gd name="connsiteY57" fmla="*/ 319088 h 688182"/>
                <a:gd name="connsiteX58" fmla="*/ 876300 w 2840831"/>
                <a:gd name="connsiteY58" fmla="*/ 330994 h 688182"/>
                <a:gd name="connsiteX59" fmla="*/ 985838 w 2840831"/>
                <a:gd name="connsiteY59" fmla="*/ 354807 h 688182"/>
                <a:gd name="connsiteX60" fmla="*/ 1159669 w 2840831"/>
                <a:gd name="connsiteY60" fmla="*/ 378619 h 688182"/>
                <a:gd name="connsiteX61" fmla="*/ 1333500 w 2840831"/>
                <a:gd name="connsiteY61" fmla="*/ 395288 h 688182"/>
                <a:gd name="connsiteX62" fmla="*/ 1566863 w 2840831"/>
                <a:gd name="connsiteY62" fmla="*/ 409575 h 688182"/>
                <a:gd name="connsiteX63" fmla="*/ 1738313 w 2840831"/>
                <a:gd name="connsiteY63" fmla="*/ 419100 h 68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840831" h="688182">
                  <a:moveTo>
                    <a:pt x="1738313" y="419100"/>
                  </a:moveTo>
                  <a:lnTo>
                    <a:pt x="1966913" y="428625"/>
                  </a:lnTo>
                  <a:lnTo>
                    <a:pt x="2181225" y="433388"/>
                  </a:lnTo>
                  <a:lnTo>
                    <a:pt x="2366963" y="438150"/>
                  </a:lnTo>
                  <a:lnTo>
                    <a:pt x="2464594" y="440532"/>
                  </a:lnTo>
                  <a:lnTo>
                    <a:pt x="2495550" y="438150"/>
                  </a:lnTo>
                  <a:lnTo>
                    <a:pt x="2547938" y="426244"/>
                  </a:lnTo>
                  <a:lnTo>
                    <a:pt x="2597944" y="409575"/>
                  </a:lnTo>
                  <a:lnTo>
                    <a:pt x="2645569" y="390525"/>
                  </a:lnTo>
                  <a:lnTo>
                    <a:pt x="2705100" y="354807"/>
                  </a:lnTo>
                  <a:lnTo>
                    <a:pt x="2747963" y="319088"/>
                  </a:lnTo>
                  <a:lnTo>
                    <a:pt x="2776538" y="297657"/>
                  </a:lnTo>
                  <a:lnTo>
                    <a:pt x="2805113" y="285750"/>
                  </a:lnTo>
                  <a:lnTo>
                    <a:pt x="2821781" y="283369"/>
                  </a:lnTo>
                  <a:lnTo>
                    <a:pt x="2831306" y="285750"/>
                  </a:lnTo>
                  <a:lnTo>
                    <a:pt x="2836069" y="290513"/>
                  </a:lnTo>
                  <a:lnTo>
                    <a:pt x="2840831" y="302419"/>
                  </a:lnTo>
                  <a:lnTo>
                    <a:pt x="2840831" y="323850"/>
                  </a:lnTo>
                  <a:lnTo>
                    <a:pt x="2833688" y="361950"/>
                  </a:lnTo>
                  <a:lnTo>
                    <a:pt x="2821781" y="414338"/>
                  </a:lnTo>
                  <a:lnTo>
                    <a:pt x="2805113" y="473869"/>
                  </a:lnTo>
                  <a:lnTo>
                    <a:pt x="2783681" y="535782"/>
                  </a:lnTo>
                  <a:lnTo>
                    <a:pt x="2759869" y="585788"/>
                  </a:lnTo>
                  <a:lnTo>
                    <a:pt x="2738438" y="621507"/>
                  </a:lnTo>
                  <a:lnTo>
                    <a:pt x="2581275" y="688182"/>
                  </a:lnTo>
                  <a:lnTo>
                    <a:pt x="2476500" y="681038"/>
                  </a:lnTo>
                  <a:lnTo>
                    <a:pt x="2231231" y="666750"/>
                  </a:lnTo>
                  <a:lnTo>
                    <a:pt x="2026444" y="654844"/>
                  </a:lnTo>
                  <a:lnTo>
                    <a:pt x="1800225" y="642938"/>
                  </a:lnTo>
                  <a:lnTo>
                    <a:pt x="1593056" y="628650"/>
                  </a:lnTo>
                  <a:lnTo>
                    <a:pt x="1490663" y="621507"/>
                  </a:lnTo>
                  <a:lnTo>
                    <a:pt x="1423988" y="616744"/>
                  </a:lnTo>
                  <a:lnTo>
                    <a:pt x="1316831" y="602457"/>
                  </a:lnTo>
                  <a:lnTo>
                    <a:pt x="1173956" y="576263"/>
                  </a:lnTo>
                  <a:lnTo>
                    <a:pt x="969169" y="533400"/>
                  </a:lnTo>
                  <a:lnTo>
                    <a:pt x="802481" y="490538"/>
                  </a:lnTo>
                  <a:lnTo>
                    <a:pt x="642938" y="438150"/>
                  </a:lnTo>
                  <a:lnTo>
                    <a:pt x="547688" y="402432"/>
                  </a:lnTo>
                  <a:lnTo>
                    <a:pt x="452438" y="361950"/>
                  </a:lnTo>
                  <a:lnTo>
                    <a:pt x="342900" y="307182"/>
                  </a:lnTo>
                  <a:lnTo>
                    <a:pt x="207169" y="223838"/>
                  </a:lnTo>
                  <a:lnTo>
                    <a:pt x="123825" y="161925"/>
                  </a:lnTo>
                  <a:lnTo>
                    <a:pt x="80963" y="123825"/>
                  </a:lnTo>
                  <a:lnTo>
                    <a:pt x="26194" y="73819"/>
                  </a:lnTo>
                  <a:lnTo>
                    <a:pt x="7144" y="50007"/>
                  </a:lnTo>
                  <a:lnTo>
                    <a:pt x="0" y="28575"/>
                  </a:lnTo>
                  <a:lnTo>
                    <a:pt x="0" y="16669"/>
                  </a:lnTo>
                  <a:lnTo>
                    <a:pt x="7144" y="2382"/>
                  </a:lnTo>
                  <a:lnTo>
                    <a:pt x="14288" y="0"/>
                  </a:lnTo>
                  <a:lnTo>
                    <a:pt x="30956" y="2382"/>
                  </a:lnTo>
                  <a:lnTo>
                    <a:pt x="57150" y="11907"/>
                  </a:lnTo>
                  <a:lnTo>
                    <a:pt x="107156" y="47625"/>
                  </a:lnTo>
                  <a:lnTo>
                    <a:pt x="242888" y="130969"/>
                  </a:lnTo>
                  <a:lnTo>
                    <a:pt x="326231" y="173832"/>
                  </a:lnTo>
                  <a:lnTo>
                    <a:pt x="428625" y="219075"/>
                  </a:lnTo>
                  <a:lnTo>
                    <a:pt x="561975" y="266700"/>
                  </a:lnTo>
                  <a:lnTo>
                    <a:pt x="652463" y="292894"/>
                  </a:lnTo>
                  <a:lnTo>
                    <a:pt x="783431" y="319088"/>
                  </a:lnTo>
                  <a:lnTo>
                    <a:pt x="876300" y="330994"/>
                  </a:lnTo>
                  <a:lnTo>
                    <a:pt x="985838" y="354807"/>
                  </a:lnTo>
                  <a:lnTo>
                    <a:pt x="1159669" y="378619"/>
                  </a:lnTo>
                  <a:lnTo>
                    <a:pt x="1333500" y="395288"/>
                  </a:lnTo>
                  <a:lnTo>
                    <a:pt x="1566863" y="409575"/>
                  </a:lnTo>
                  <a:lnTo>
                    <a:pt x="1738313" y="4191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96">
              <a:extLst>
                <a:ext uri="{FF2B5EF4-FFF2-40B4-BE49-F238E27FC236}">
                  <a16:creationId xmlns:a16="http://schemas.microsoft.com/office/drawing/2014/main" id="{5F5E28B5-A80D-46C0-AB51-BAACEE766719}"/>
                </a:ext>
              </a:extLst>
            </p:cNvPr>
            <p:cNvSpPr/>
            <p:nvPr/>
          </p:nvSpPr>
          <p:spPr>
            <a:xfrm>
              <a:off x="4630738" y="2801937"/>
              <a:ext cx="2397125" cy="492125"/>
            </a:xfrm>
            <a:custGeom>
              <a:avLst/>
              <a:gdLst>
                <a:gd name="connsiteX0" fmla="*/ 1150144 w 2395538"/>
                <a:gd name="connsiteY0" fmla="*/ 192882 h 490538"/>
                <a:gd name="connsiteX1" fmla="*/ 990600 w 2395538"/>
                <a:gd name="connsiteY1" fmla="*/ 214313 h 490538"/>
                <a:gd name="connsiteX2" fmla="*/ 792957 w 2395538"/>
                <a:gd name="connsiteY2" fmla="*/ 238125 h 490538"/>
                <a:gd name="connsiteX3" fmla="*/ 633413 w 2395538"/>
                <a:gd name="connsiteY3" fmla="*/ 257175 h 490538"/>
                <a:gd name="connsiteX4" fmla="*/ 469107 w 2395538"/>
                <a:gd name="connsiteY4" fmla="*/ 273844 h 490538"/>
                <a:gd name="connsiteX5" fmla="*/ 319088 w 2395538"/>
                <a:gd name="connsiteY5" fmla="*/ 288132 h 490538"/>
                <a:gd name="connsiteX6" fmla="*/ 180975 w 2395538"/>
                <a:gd name="connsiteY6" fmla="*/ 302419 h 490538"/>
                <a:gd name="connsiteX7" fmla="*/ 0 w 2395538"/>
                <a:gd name="connsiteY7" fmla="*/ 316707 h 490538"/>
                <a:gd name="connsiteX8" fmla="*/ 61913 w 2395538"/>
                <a:gd name="connsiteY8" fmla="*/ 490538 h 490538"/>
                <a:gd name="connsiteX9" fmla="*/ 211932 w 2395538"/>
                <a:gd name="connsiteY9" fmla="*/ 481013 h 490538"/>
                <a:gd name="connsiteX10" fmla="*/ 354807 w 2395538"/>
                <a:gd name="connsiteY10" fmla="*/ 466725 h 490538"/>
                <a:gd name="connsiteX11" fmla="*/ 514350 w 2395538"/>
                <a:gd name="connsiteY11" fmla="*/ 450057 h 490538"/>
                <a:gd name="connsiteX12" fmla="*/ 678657 w 2395538"/>
                <a:gd name="connsiteY12" fmla="*/ 428625 h 490538"/>
                <a:gd name="connsiteX13" fmla="*/ 926307 w 2395538"/>
                <a:gd name="connsiteY13" fmla="*/ 392907 h 490538"/>
                <a:gd name="connsiteX14" fmla="*/ 1150144 w 2395538"/>
                <a:gd name="connsiteY14" fmla="*/ 359569 h 490538"/>
                <a:gd name="connsiteX15" fmla="*/ 1333500 w 2395538"/>
                <a:gd name="connsiteY15" fmla="*/ 333375 h 490538"/>
                <a:gd name="connsiteX16" fmla="*/ 1521619 w 2395538"/>
                <a:gd name="connsiteY16" fmla="*/ 304800 h 490538"/>
                <a:gd name="connsiteX17" fmla="*/ 1807369 w 2395538"/>
                <a:gd name="connsiteY17" fmla="*/ 280988 h 490538"/>
                <a:gd name="connsiteX18" fmla="*/ 1907382 w 2395538"/>
                <a:gd name="connsiteY18" fmla="*/ 271463 h 490538"/>
                <a:gd name="connsiteX19" fmla="*/ 2047875 w 2395538"/>
                <a:gd name="connsiteY19" fmla="*/ 250032 h 490538"/>
                <a:gd name="connsiteX20" fmla="*/ 2152650 w 2395538"/>
                <a:gd name="connsiteY20" fmla="*/ 228600 h 490538"/>
                <a:gd name="connsiteX21" fmla="*/ 2257425 w 2395538"/>
                <a:gd name="connsiteY21" fmla="*/ 207169 h 490538"/>
                <a:gd name="connsiteX22" fmla="*/ 2326482 w 2395538"/>
                <a:gd name="connsiteY22" fmla="*/ 188119 h 490538"/>
                <a:gd name="connsiteX23" fmla="*/ 2364582 w 2395538"/>
                <a:gd name="connsiteY23" fmla="*/ 171450 h 490538"/>
                <a:gd name="connsiteX24" fmla="*/ 2383632 w 2395538"/>
                <a:gd name="connsiteY24" fmla="*/ 157163 h 490538"/>
                <a:gd name="connsiteX25" fmla="*/ 2390775 w 2395538"/>
                <a:gd name="connsiteY25" fmla="*/ 150019 h 490538"/>
                <a:gd name="connsiteX26" fmla="*/ 2395538 w 2395538"/>
                <a:gd name="connsiteY26" fmla="*/ 133350 h 490538"/>
                <a:gd name="connsiteX27" fmla="*/ 2395538 w 2395538"/>
                <a:gd name="connsiteY27" fmla="*/ 119063 h 490538"/>
                <a:gd name="connsiteX28" fmla="*/ 2390775 w 2395538"/>
                <a:gd name="connsiteY28" fmla="*/ 95250 h 490538"/>
                <a:gd name="connsiteX29" fmla="*/ 2381250 w 2395538"/>
                <a:gd name="connsiteY29" fmla="*/ 80963 h 490538"/>
                <a:gd name="connsiteX30" fmla="*/ 2374107 w 2395538"/>
                <a:gd name="connsiteY30" fmla="*/ 73819 h 490538"/>
                <a:gd name="connsiteX31" fmla="*/ 2355057 w 2395538"/>
                <a:gd name="connsiteY31" fmla="*/ 59532 h 490538"/>
                <a:gd name="connsiteX32" fmla="*/ 2302669 w 2395538"/>
                <a:gd name="connsiteY32" fmla="*/ 33338 h 490538"/>
                <a:gd name="connsiteX33" fmla="*/ 2250282 w 2395538"/>
                <a:gd name="connsiteY33" fmla="*/ 14288 h 490538"/>
                <a:gd name="connsiteX34" fmla="*/ 2188369 w 2395538"/>
                <a:gd name="connsiteY34" fmla="*/ 0 h 490538"/>
                <a:gd name="connsiteX35" fmla="*/ 2162175 w 2395538"/>
                <a:gd name="connsiteY35" fmla="*/ 0 h 490538"/>
                <a:gd name="connsiteX36" fmla="*/ 2140744 w 2395538"/>
                <a:gd name="connsiteY36" fmla="*/ 14288 h 490538"/>
                <a:gd name="connsiteX37" fmla="*/ 2088357 w 2395538"/>
                <a:gd name="connsiteY37" fmla="*/ 35719 h 490538"/>
                <a:gd name="connsiteX38" fmla="*/ 1997869 w 2395538"/>
                <a:gd name="connsiteY38" fmla="*/ 61913 h 490538"/>
                <a:gd name="connsiteX39" fmla="*/ 1897857 w 2395538"/>
                <a:gd name="connsiteY39" fmla="*/ 80963 h 490538"/>
                <a:gd name="connsiteX40" fmla="*/ 1795463 w 2395538"/>
                <a:gd name="connsiteY40" fmla="*/ 97632 h 490538"/>
                <a:gd name="connsiteX41" fmla="*/ 1700213 w 2395538"/>
                <a:gd name="connsiteY41" fmla="*/ 111919 h 490538"/>
                <a:gd name="connsiteX42" fmla="*/ 1297782 w 2395538"/>
                <a:gd name="connsiteY42" fmla="*/ 173832 h 490538"/>
                <a:gd name="connsiteX43" fmla="*/ 1150144 w 2395538"/>
                <a:gd name="connsiteY43" fmla="*/ 192882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395538" h="490538">
                  <a:moveTo>
                    <a:pt x="1150144" y="192882"/>
                  </a:moveTo>
                  <a:lnTo>
                    <a:pt x="990600" y="214313"/>
                  </a:lnTo>
                  <a:lnTo>
                    <a:pt x="792957" y="238125"/>
                  </a:lnTo>
                  <a:lnTo>
                    <a:pt x="633413" y="257175"/>
                  </a:lnTo>
                  <a:lnTo>
                    <a:pt x="469107" y="273844"/>
                  </a:lnTo>
                  <a:lnTo>
                    <a:pt x="319088" y="288132"/>
                  </a:lnTo>
                  <a:lnTo>
                    <a:pt x="180975" y="302419"/>
                  </a:lnTo>
                  <a:lnTo>
                    <a:pt x="0" y="316707"/>
                  </a:lnTo>
                  <a:lnTo>
                    <a:pt x="61913" y="490538"/>
                  </a:lnTo>
                  <a:lnTo>
                    <a:pt x="211932" y="481013"/>
                  </a:lnTo>
                  <a:lnTo>
                    <a:pt x="354807" y="466725"/>
                  </a:lnTo>
                  <a:lnTo>
                    <a:pt x="514350" y="450057"/>
                  </a:lnTo>
                  <a:lnTo>
                    <a:pt x="678657" y="428625"/>
                  </a:lnTo>
                  <a:lnTo>
                    <a:pt x="926307" y="392907"/>
                  </a:lnTo>
                  <a:lnTo>
                    <a:pt x="1150144" y="359569"/>
                  </a:lnTo>
                  <a:lnTo>
                    <a:pt x="1333500" y="333375"/>
                  </a:lnTo>
                  <a:lnTo>
                    <a:pt x="1521619" y="304800"/>
                  </a:lnTo>
                  <a:lnTo>
                    <a:pt x="1807369" y="280988"/>
                  </a:lnTo>
                  <a:lnTo>
                    <a:pt x="1907382" y="271463"/>
                  </a:lnTo>
                  <a:lnTo>
                    <a:pt x="2047875" y="250032"/>
                  </a:lnTo>
                  <a:lnTo>
                    <a:pt x="2152650" y="228600"/>
                  </a:lnTo>
                  <a:lnTo>
                    <a:pt x="2257425" y="207169"/>
                  </a:lnTo>
                  <a:lnTo>
                    <a:pt x="2326482" y="188119"/>
                  </a:lnTo>
                  <a:lnTo>
                    <a:pt x="2364582" y="171450"/>
                  </a:lnTo>
                  <a:lnTo>
                    <a:pt x="2383632" y="157163"/>
                  </a:lnTo>
                  <a:lnTo>
                    <a:pt x="2390775" y="150019"/>
                  </a:lnTo>
                  <a:lnTo>
                    <a:pt x="2395538" y="133350"/>
                  </a:lnTo>
                  <a:lnTo>
                    <a:pt x="2395538" y="119063"/>
                  </a:lnTo>
                  <a:lnTo>
                    <a:pt x="2390775" y="95250"/>
                  </a:lnTo>
                  <a:lnTo>
                    <a:pt x="2381250" y="80963"/>
                  </a:lnTo>
                  <a:lnTo>
                    <a:pt x="2374107" y="73819"/>
                  </a:lnTo>
                  <a:lnTo>
                    <a:pt x="2355057" y="59532"/>
                  </a:lnTo>
                  <a:lnTo>
                    <a:pt x="2302669" y="33338"/>
                  </a:lnTo>
                  <a:lnTo>
                    <a:pt x="2250282" y="14288"/>
                  </a:lnTo>
                  <a:lnTo>
                    <a:pt x="2188369" y="0"/>
                  </a:lnTo>
                  <a:lnTo>
                    <a:pt x="2162175" y="0"/>
                  </a:lnTo>
                  <a:lnTo>
                    <a:pt x="2140744" y="14288"/>
                  </a:lnTo>
                  <a:lnTo>
                    <a:pt x="2088357" y="35719"/>
                  </a:lnTo>
                  <a:lnTo>
                    <a:pt x="1997869" y="61913"/>
                  </a:lnTo>
                  <a:lnTo>
                    <a:pt x="1897857" y="80963"/>
                  </a:lnTo>
                  <a:lnTo>
                    <a:pt x="1795463" y="97632"/>
                  </a:lnTo>
                  <a:lnTo>
                    <a:pt x="1700213" y="111919"/>
                  </a:lnTo>
                  <a:lnTo>
                    <a:pt x="1297782" y="173832"/>
                  </a:lnTo>
                  <a:lnTo>
                    <a:pt x="1150144" y="19288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88">
              <a:extLst>
                <a:ext uri="{FF2B5EF4-FFF2-40B4-BE49-F238E27FC236}">
                  <a16:creationId xmlns:a16="http://schemas.microsoft.com/office/drawing/2014/main" id="{2DCA3227-BCE8-4223-8D88-2F8D46F55BAE}"/>
                </a:ext>
              </a:extLst>
            </p:cNvPr>
            <p:cNvSpPr/>
            <p:nvPr/>
          </p:nvSpPr>
          <p:spPr>
            <a:xfrm rot="16200000">
              <a:off x="3775075" y="4429126"/>
              <a:ext cx="2519364" cy="395288"/>
            </a:xfrm>
            <a:custGeom>
              <a:avLst/>
              <a:gdLst>
                <a:gd name="connsiteX0" fmla="*/ 2005012 w 2519362"/>
                <a:gd name="connsiteY0" fmla="*/ 173831 h 395288"/>
                <a:gd name="connsiteX1" fmla="*/ 1826418 w 2519362"/>
                <a:gd name="connsiteY1" fmla="*/ 178594 h 395288"/>
                <a:gd name="connsiteX2" fmla="*/ 1671637 w 2519362"/>
                <a:gd name="connsiteY2" fmla="*/ 180975 h 395288"/>
                <a:gd name="connsiteX3" fmla="*/ 1574006 w 2519362"/>
                <a:gd name="connsiteY3" fmla="*/ 180975 h 395288"/>
                <a:gd name="connsiteX4" fmla="*/ 1431131 w 2519362"/>
                <a:gd name="connsiteY4" fmla="*/ 180975 h 395288"/>
                <a:gd name="connsiteX5" fmla="*/ 1314450 w 2519362"/>
                <a:gd name="connsiteY5" fmla="*/ 180975 h 395288"/>
                <a:gd name="connsiteX6" fmla="*/ 1219200 w 2519362"/>
                <a:gd name="connsiteY6" fmla="*/ 178594 h 395288"/>
                <a:gd name="connsiteX7" fmla="*/ 1100137 w 2519362"/>
                <a:gd name="connsiteY7" fmla="*/ 173831 h 395288"/>
                <a:gd name="connsiteX8" fmla="*/ 995362 w 2519362"/>
                <a:gd name="connsiteY8" fmla="*/ 166688 h 395288"/>
                <a:gd name="connsiteX9" fmla="*/ 895350 w 2519362"/>
                <a:gd name="connsiteY9" fmla="*/ 157163 h 395288"/>
                <a:gd name="connsiteX10" fmla="*/ 826293 w 2519362"/>
                <a:gd name="connsiteY10" fmla="*/ 152400 h 395288"/>
                <a:gd name="connsiteX11" fmla="*/ 726281 w 2519362"/>
                <a:gd name="connsiteY11" fmla="*/ 138113 h 395288"/>
                <a:gd name="connsiteX12" fmla="*/ 638175 w 2519362"/>
                <a:gd name="connsiteY12" fmla="*/ 123825 h 395288"/>
                <a:gd name="connsiteX13" fmla="*/ 566737 w 2519362"/>
                <a:gd name="connsiteY13" fmla="*/ 109538 h 395288"/>
                <a:gd name="connsiteX14" fmla="*/ 478631 w 2519362"/>
                <a:gd name="connsiteY14" fmla="*/ 88106 h 395288"/>
                <a:gd name="connsiteX15" fmla="*/ 411956 w 2519362"/>
                <a:gd name="connsiteY15" fmla="*/ 61913 h 395288"/>
                <a:gd name="connsiteX16" fmla="*/ 373856 w 2519362"/>
                <a:gd name="connsiteY16" fmla="*/ 61913 h 395288"/>
                <a:gd name="connsiteX17" fmla="*/ 319087 w 2519362"/>
                <a:gd name="connsiteY17" fmla="*/ 64294 h 395288"/>
                <a:gd name="connsiteX18" fmla="*/ 252412 w 2519362"/>
                <a:gd name="connsiteY18" fmla="*/ 71438 h 395288"/>
                <a:gd name="connsiteX19" fmla="*/ 185737 w 2519362"/>
                <a:gd name="connsiteY19" fmla="*/ 83344 h 395288"/>
                <a:gd name="connsiteX20" fmla="*/ 121443 w 2519362"/>
                <a:gd name="connsiteY20" fmla="*/ 102394 h 395288"/>
                <a:gd name="connsiteX21" fmla="*/ 85725 w 2519362"/>
                <a:gd name="connsiteY21" fmla="*/ 111919 h 395288"/>
                <a:gd name="connsiteX22" fmla="*/ 54768 w 2519362"/>
                <a:gd name="connsiteY22" fmla="*/ 123825 h 395288"/>
                <a:gd name="connsiteX23" fmla="*/ 30956 w 2519362"/>
                <a:gd name="connsiteY23" fmla="*/ 138113 h 395288"/>
                <a:gd name="connsiteX24" fmla="*/ 11906 w 2519362"/>
                <a:gd name="connsiteY24" fmla="*/ 154781 h 395288"/>
                <a:gd name="connsiteX25" fmla="*/ 0 w 2519362"/>
                <a:gd name="connsiteY25" fmla="*/ 178594 h 395288"/>
                <a:gd name="connsiteX26" fmla="*/ 0 w 2519362"/>
                <a:gd name="connsiteY26" fmla="*/ 197644 h 395288"/>
                <a:gd name="connsiteX27" fmla="*/ 7143 w 2519362"/>
                <a:gd name="connsiteY27" fmla="*/ 221456 h 395288"/>
                <a:gd name="connsiteX28" fmla="*/ 33337 w 2519362"/>
                <a:gd name="connsiteY28" fmla="*/ 245269 h 395288"/>
                <a:gd name="connsiteX29" fmla="*/ 85725 w 2519362"/>
                <a:gd name="connsiteY29" fmla="*/ 276225 h 395288"/>
                <a:gd name="connsiteX30" fmla="*/ 114300 w 2519362"/>
                <a:gd name="connsiteY30" fmla="*/ 280988 h 395288"/>
                <a:gd name="connsiteX31" fmla="*/ 159543 w 2519362"/>
                <a:gd name="connsiteY31" fmla="*/ 285750 h 395288"/>
                <a:gd name="connsiteX32" fmla="*/ 366712 w 2519362"/>
                <a:gd name="connsiteY32" fmla="*/ 311944 h 395288"/>
                <a:gd name="connsiteX33" fmla="*/ 561975 w 2519362"/>
                <a:gd name="connsiteY33" fmla="*/ 340519 h 395288"/>
                <a:gd name="connsiteX34" fmla="*/ 707231 w 2519362"/>
                <a:gd name="connsiteY34" fmla="*/ 357188 h 395288"/>
                <a:gd name="connsiteX35" fmla="*/ 866775 w 2519362"/>
                <a:gd name="connsiteY35" fmla="*/ 371475 h 395288"/>
                <a:gd name="connsiteX36" fmla="*/ 1150143 w 2519362"/>
                <a:gd name="connsiteY36" fmla="*/ 378619 h 395288"/>
                <a:gd name="connsiteX37" fmla="*/ 1247775 w 2519362"/>
                <a:gd name="connsiteY37" fmla="*/ 388144 h 395288"/>
                <a:gd name="connsiteX38" fmla="*/ 1397793 w 2519362"/>
                <a:gd name="connsiteY38" fmla="*/ 395288 h 395288"/>
                <a:gd name="connsiteX39" fmla="*/ 1502568 w 2519362"/>
                <a:gd name="connsiteY39" fmla="*/ 395288 h 395288"/>
                <a:gd name="connsiteX40" fmla="*/ 1757362 w 2519362"/>
                <a:gd name="connsiteY40" fmla="*/ 395288 h 395288"/>
                <a:gd name="connsiteX41" fmla="*/ 2035968 w 2519362"/>
                <a:gd name="connsiteY41" fmla="*/ 395288 h 395288"/>
                <a:gd name="connsiteX42" fmla="*/ 2226468 w 2519362"/>
                <a:gd name="connsiteY42" fmla="*/ 395288 h 395288"/>
                <a:gd name="connsiteX43" fmla="*/ 2259806 w 2519362"/>
                <a:gd name="connsiteY43" fmla="*/ 395288 h 395288"/>
                <a:gd name="connsiteX44" fmla="*/ 2395537 w 2519362"/>
                <a:gd name="connsiteY44" fmla="*/ 302419 h 395288"/>
                <a:gd name="connsiteX45" fmla="*/ 2424112 w 2519362"/>
                <a:gd name="connsiteY45" fmla="*/ 259556 h 395288"/>
                <a:gd name="connsiteX46" fmla="*/ 2445543 w 2519362"/>
                <a:gd name="connsiteY46" fmla="*/ 219075 h 395288"/>
                <a:gd name="connsiteX47" fmla="*/ 2464593 w 2519362"/>
                <a:gd name="connsiteY47" fmla="*/ 183356 h 395288"/>
                <a:gd name="connsiteX48" fmla="*/ 2478881 w 2519362"/>
                <a:gd name="connsiteY48" fmla="*/ 145256 h 395288"/>
                <a:gd name="connsiteX49" fmla="*/ 2497931 w 2519362"/>
                <a:gd name="connsiteY49" fmla="*/ 88106 h 395288"/>
                <a:gd name="connsiteX50" fmla="*/ 2507456 w 2519362"/>
                <a:gd name="connsiteY50" fmla="*/ 54769 h 395288"/>
                <a:gd name="connsiteX51" fmla="*/ 2516981 w 2519362"/>
                <a:gd name="connsiteY51" fmla="*/ 33338 h 395288"/>
                <a:gd name="connsiteX52" fmla="*/ 2519362 w 2519362"/>
                <a:gd name="connsiteY52" fmla="*/ 14288 h 395288"/>
                <a:gd name="connsiteX53" fmla="*/ 2514600 w 2519362"/>
                <a:gd name="connsiteY53" fmla="*/ 2381 h 395288"/>
                <a:gd name="connsiteX54" fmla="*/ 2505075 w 2519362"/>
                <a:gd name="connsiteY54" fmla="*/ 0 h 395288"/>
                <a:gd name="connsiteX55" fmla="*/ 2481262 w 2519362"/>
                <a:gd name="connsiteY55" fmla="*/ 4763 h 395288"/>
                <a:gd name="connsiteX56" fmla="*/ 2452687 w 2519362"/>
                <a:gd name="connsiteY56" fmla="*/ 19050 h 395288"/>
                <a:gd name="connsiteX57" fmla="*/ 2414587 w 2519362"/>
                <a:gd name="connsiteY57" fmla="*/ 50006 h 395288"/>
                <a:gd name="connsiteX58" fmla="*/ 2376487 w 2519362"/>
                <a:gd name="connsiteY58" fmla="*/ 78581 h 395288"/>
                <a:gd name="connsiteX59" fmla="*/ 2326481 w 2519362"/>
                <a:gd name="connsiteY59" fmla="*/ 107156 h 395288"/>
                <a:gd name="connsiteX60" fmla="*/ 2274093 w 2519362"/>
                <a:gd name="connsiteY60" fmla="*/ 133350 h 395288"/>
                <a:gd name="connsiteX61" fmla="*/ 2216943 w 2519362"/>
                <a:gd name="connsiteY61" fmla="*/ 152400 h 395288"/>
                <a:gd name="connsiteX62" fmla="*/ 2157412 w 2519362"/>
                <a:gd name="connsiteY62" fmla="*/ 164306 h 395288"/>
                <a:gd name="connsiteX63" fmla="*/ 2116931 w 2519362"/>
                <a:gd name="connsiteY63" fmla="*/ 169069 h 395288"/>
                <a:gd name="connsiteX64" fmla="*/ 2005012 w 2519362"/>
                <a:gd name="connsiteY64" fmla="*/ 173831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519362" h="395288">
                  <a:moveTo>
                    <a:pt x="2005012" y="173831"/>
                  </a:moveTo>
                  <a:lnTo>
                    <a:pt x="1826418" y="178594"/>
                  </a:lnTo>
                  <a:lnTo>
                    <a:pt x="1671637" y="180975"/>
                  </a:lnTo>
                  <a:lnTo>
                    <a:pt x="1574006" y="180975"/>
                  </a:lnTo>
                  <a:lnTo>
                    <a:pt x="1431131" y="180975"/>
                  </a:lnTo>
                  <a:lnTo>
                    <a:pt x="1314450" y="180975"/>
                  </a:lnTo>
                  <a:lnTo>
                    <a:pt x="1219200" y="178594"/>
                  </a:lnTo>
                  <a:lnTo>
                    <a:pt x="1100137" y="173831"/>
                  </a:lnTo>
                  <a:lnTo>
                    <a:pt x="995362" y="166688"/>
                  </a:lnTo>
                  <a:lnTo>
                    <a:pt x="895350" y="157163"/>
                  </a:lnTo>
                  <a:lnTo>
                    <a:pt x="826293" y="152400"/>
                  </a:lnTo>
                  <a:lnTo>
                    <a:pt x="726281" y="138113"/>
                  </a:lnTo>
                  <a:lnTo>
                    <a:pt x="638175" y="123825"/>
                  </a:lnTo>
                  <a:lnTo>
                    <a:pt x="566737" y="109538"/>
                  </a:lnTo>
                  <a:lnTo>
                    <a:pt x="478631" y="88106"/>
                  </a:lnTo>
                  <a:lnTo>
                    <a:pt x="411956" y="61913"/>
                  </a:lnTo>
                  <a:lnTo>
                    <a:pt x="373856" y="61913"/>
                  </a:lnTo>
                  <a:lnTo>
                    <a:pt x="319087" y="64294"/>
                  </a:lnTo>
                  <a:lnTo>
                    <a:pt x="252412" y="71438"/>
                  </a:lnTo>
                  <a:lnTo>
                    <a:pt x="185737" y="83344"/>
                  </a:lnTo>
                  <a:lnTo>
                    <a:pt x="121443" y="102394"/>
                  </a:lnTo>
                  <a:lnTo>
                    <a:pt x="85725" y="111919"/>
                  </a:lnTo>
                  <a:lnTo>
                    <a:pt x="54768" y="123825"/>
                  </a:lnTo>
                  <a:lnTo>
                    <a:pt x="30956" y="138113"/>
                  </a:lnTo>
                  <a:lnTo>
                    <a:pt x="11906" y="154781"/>
                  </a:lnTo>
                  <a:lnTo>
                    <a:pt x="0" y="178594"/>
                  </a:lnTo>
                  <a:lnTo>
                    <a:pt x="0" y="197644"/>
                  </a:lnTo>
                  <a:lnTo>
                    <a:pt x="7143" y="221456"/>
                  </a:lnTo>
                  <a:lnTo>
                    <a:pt x="33337" y="245269"/>
                  </a:lnTo>
                  <a:lnTo>
                    <a:pt x="85725" y="276225"/>
                  </a:lnTo>
                  <a:lnTo>
                    <a:pt x="114300" y="280988"/>
                  </a:lnTo>
                  <a:lnTo>
                    <a:pt x="159543" y="285750"/>
                  </a:lnTo>
                  <a:lnTo>
                    <a:pt x="366712" y="311944"/>
                  </a:lnTo>
                  <a:lnTo>
                    <a:pt x="561975" y="340519"/>
                  </a:lnTo>
                  <a:lnTo>
                    <a:pt x="707231" y="357188"/>
                  </a:lnTo>
                  <a:lnTo>
                    <a:pt x="866775" y="371475"/>
                  </a:lnTo>
                  <a:lnTo>
                    <a:pt x="1150143" y="378619"/>
                  </a:lnTo>
                  <a:lnTo>
                    <a:pt x="1247775" y="388144"/>
                  </a:lnTo>
                  <a:lnTo>
                    <a:pt x="1397793" y="395288"/>
                  </a:lnTo>
                  <a:lnTo>
                    <a:pt x="1502568" y="395288"/>
                  </a:lnTo>
                  <a:lnTo>
                    <a:pt x="1757362" y="395288"/>
                  </a:lnTo>
                  <a:lnTo>
                    <a:pt x="2035968" y="395288"/>
                  </a:lnTo>
                  <a:lnTo>
                    <a:pt x="2226468" y="395288"/>
                  </a:lnTo>
                  <a:lnTo>
                    <a:pt x="2259806" y="395288"/>
                  </a:lnTo>
                  <a:lnTo>
                    <a:pt x="2395537" y="302419"/>
                  </a:lnTo>
                  <a:lnTo>
                    <a:pt x="2424112" y="259556"/>
                  </a:lnTo>
                  <a:lnTo>
                    <a:pt x="2445543" y="219075"/>
                  </a:lnTo>
                  <a:lnTo>
                    <a:pt x="2464593" y="183356"/>
                  </a:lnTo>
                  <a:lnTo>
                    <a:pt x="2478881" y="145256"/>
                  </a:lnTo>
                  <a:lnTo>
                    <a:pt x="2497931" y="88106"/>
                  </a:lnTo>
                  <a:lnTo>
                    <a:pt x="2507456" y="54769"/>
                  </a:lnTo>
                  <a:lnTo>
                    <a:pt x="2516981" y="33338"/>
                  </a:lnTo>
                  <a:lnTo>
                    <a:pt x="2519362" y="14288"/>
                  </a:lnTo>
                  <a:lnTo>
                    <a:pt x="2514600" y="2381"/>
                  </a:lnTo>
                  <a:lnTo>
                    <a:pt x="2505075" y="0"/>
                  </a:lnTo>
                  <a:lnTo>
                    <a:pt x="2481262" y="4763"/>
                  </a:lnTo>
                  <a:lnTo>
                    <a:pt x="2452687" y="19050"/>
                  </a:lnTo>
                  <a:lnTo>
                    <a:pt x="2414587" y="50006"/>
                  </a:lnTo>
                  <a:lnTo>
                    <a:pt x="2376487" y="78581"/>
                  </a:lnTo>
                  <a:lnTo>
                    <a:pt x="2326481" y="107156"/>
                  </a:lnTo>
                  <a:lnTo>
                    <a:pt x="2274093" y="133350"/>
                  </a:lnTo>
                  <a:lnTo>
                    <a:pt x="2216943" y="152400"/>
                  </a:lnTo>
                  <a:lnTo>
                    <a:pt x="2157412" y="164306"/>
                  </a:lnTo>
                  <a:lnTo>
                    <a:pt x="2116931" y="169069"/>
                  </a:lnTo>
                  <a:lnTo>
                    <a:pt x="2005012" y="1738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97">
              <a:extLst>
                <a:ext uri="{FF2B5EF4-FFF2-40B4-BE49-F238E27FC236}">
                  <a16:creationId xmlns:a16="http://schemas.microsoft.com/office/drawing/2014/main" id="{FF78FC43-1C41-4BFE-965A-9E91C490C469}"/>
                </a:ext>
              </a:extLst>
            </p:cNvPr>
            <p:cNvSpPr/>
            <p:nvPr/>
          </p:nvSpPr>
          <p:spPr>
            <a:xfrm>
              <a:off x="5086351" y="3343275"/>
              <a:ext cx="1169987" cy="304800"/>
            </a:xfrm>
            <a:custGeom>
              <a:avLst/>
              <a:gdLst>
                <a:gd name="connsiteX0" fmla="*/ 942975 w 1169194"/>
                <a:gd name="connsiteY0" fmla="*/ 40481 h 304800"/>
                <a:gd name="connsiteX1" fmla="*/ 1164431 w 1169194"/>
                <a:gd name="connsiteY1" fmla="*/ 0 h 304800"/>
                <a:gd name="connsiteX2" fmla="*/ 1169194 w 1169194"/>
                <a:gd name="connsiteY2" fmla="*/ 161925 h 304800"/>
                <a:gd name="connsiteX3" fmla="*/ 990600 w 1169194"/>
                <a:gd name="connsiteY3" fmla="*/ 197644 h 304800"/>
                <a:gd name="connsiteX4" fmla="*/ 883444 w 1169194"/>
                <a:gd name="connsiteY4" fmla="*/ 219075 h 304800"/>
                <a:gd name="connsiteX5" fmla="*/ 757238 w 1169194"/>
                <a:gd name="connsiteY5" fmla="*/ 242888 h 304800"/>
                <a:gd name="connsiteX6" fmla="*/ 633413 w 1169194"/>
                <a:gd name="connsiteY6" fmla="*/ 264319 h 304800"/>
                <a:gd name="connsiteX7" fmla="*/ 421481 w 1169194"/>
                <a:gd name="connsiteY7" fmla="*/ 288131 h 304800"/>
                <a:gd name="connsiteX8" fmla="*/ 314325 w 1169194"/>
                <a:gd name="connsiteY8" fmla="*/ 300038 h 304800"/>
                <a:gd name="connsiteX9" fmla="*/ 221456 w 1169194"/>
                <a:gd name="connsiteY9" fmla="*/ 304800 h 304800"/>
                <a:gd name="connsiteX10" fmla="*/ 64294 w 1169194"/>
                <a:gd name="connsiteY10" fmla="*/ 304800 h 304800"/>
                <a:gd name="connsiteX11" fmla="*/ 0 w 1169194"/>
                <a:gd name="connsiteY11" fmla="*/ 119063 h 304800"/>
                <a:gd name="connsiteX12" fmla="*/ 54769 w 1169194"/>
                <a:gd name="connsiteY12" fmla="*/ 147638 h 304800"/>
                <a:gd name="connsiteX13" fmla="*/ 71438 w 1169194"/>
                <a:gd name="connsiteY13" fmla="*/ 147638 h 304800"/>
                <a:gd name="connsiteX14" fmla="*/ 152400 w 1169194"/>
                <a:gd name="connsiteY14" fmla="*/ 147638 h 304800"/>
                <a:gd name="connsiteX15" fmla="*/ 271463 w 1169194"/>
                <a:gd name="connsiteY15" fmla="*/ 138113 h 304800"/>
                <a:gd name="connsiteX16" fmla="*/ 435769 w 1169194"/>
                <a:gd name="connsiteY16" fmla="*/ 121444 h 304800"/>
                <a:gd name="connsiteX17" fmla="*/ 604838 w 1169194"/>
                <a:gd name="connsiteY17" fmla="*/ 97631 h 304800"/>
                <a:gd name="connsiteX18" fmla="*/ 816769 w 1169194"/>
                <a:gd name="connsiteY18" fmla="*/ 61913 h 304800"/>
                <a:gd name="connsiteX19" fmla="*/ 942975 w 1169194"/>
                <a:gd name="connsiteY19" fmla="*/ 40481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9194" h="304800">
                  <a:moveTo>
                    <a:pt x="942975" y="40481"/>
                  </a:moveTo>
                  <a:lnTo>
                    <a:pt x="1164431" y="0"/>
                  </a:lnTo>
                  <a:lnTo>
                    <a:pt x="1169194" y="161925"/>
                  </a:lnTo>
                  <a:lnTo>
                    <a:pt x="990600" y="197644"/>
                  </a:lnTo>
                  <a:lnTo>
                    <a:pt x="883444" y="219075"/>
                  </a:lnTo>
                  <a:lnTo>
                    <a:pt x="757238" y="242888"/>
                  </a:lnTo>
                  <a:lnTo>
                    <a:pt x="633413" y="264319"/>
                  </a:lnTo>
                  <a:lnTo>
                    <a:pt x="421481" y="288131"/>
                  </a:lnTo>
                  <a:lnTo>
                    <a:pt x="314325" y="300038"/>
                  </a:lnTo>
                  <a:lnTo>
                    <a:pt x="221456" y="304800"/>
                  </a:lnTo>
                  <a:lnTo>
                    <a:pt x="64294" y="304800"/>
                  </a:lnTo>
                  <a:lnTo>
                    <a:pt x="0" y="119063"/>
                  </a:lnTo>
                  <a:lnTo>
                    <a:pt x="54769" y="147638"/>
                  </a:lnTo>
                  <a:lnTo>
                    <a:pt x="71438" y="147638"/>
                  </a:lnTo>
                  <a:lnTo>
                    <a:pt x="152400" y="147638"/>
                  </a:lnTo>
                  <a:lnTo>
                    <a:pt x="271463" y="138113"/>
                  </a:lnTo>
                  <a:lnTo>
                    <a:pt x="435769" y="121444"/>
                  </a:lnTo>
                  <a:lnTo>
                    <a:pt x="604838" y="97631"/>
                  </a:lnTo>
                  <a:lnTo>
                    <a:pt x="816769" y="61913"/>
                  </a:lnTo>
                  <a:lnTo>
                    <a:pt x="942975" y="404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98">
              <a:extLst>
                <a:ext uri="{FF2B5EF4-FFF2-40B4-BE49-F238E27FC236}">
                  <a16:creationId xmlns:a16="http://schemas.microsoft.com/office/drawing/2014/main" id="{1E9B6DB0-26B9-4182-A00F-567A1206FE2D}"/>
                </a:ext>
              </a:extLst>
            </p:cNvPr>
            <p:cNvSpPr/>
            <p:nvPr/>
          </p:nvSpPr>
          <p:spPr>
            <a:xfrm>
              <a:off x="5516563" y="3544887"/>
              <a:ext cx="234950" cy="693738"/>
            </a:xfrm>
            <a:custGeom>
              <a:avLst/>
              <a:gdLst>
                <a:gd name="connsiteX0" fmla="*/ 226219 w 233363"/>
                <a:gd name="connsiteY0" fmla="*/ 278607 h 692944"/>
                <a:gd name="connsiteX1" fmla="*/ 230982 w 233363"/>
                <a:gd name="connsiteY1" fmla="*/ 219075 h 692944"/>
                <a:gd name="connsiteX2" fmla="*/ 233363 w 233363"/>
                <a:gd name="connsiteY2" fmla="*/ 173832 h 692944"/>
                <a:gd name="connsiteX3" fmla="*/ 233363 w 233363"/>
                <a:gd name="connsiteY3" fmla="*/ 126207 h 692944"/>
                <a:gd name="connsiteX4" fmla="*/ 226219 w 233363"/>
                <a:gd name="connsiteY4" fmla="*/ 28575 h 692944"/>
                <a:gd name="connsiteX5" fmla="*/ 219075 w 233363"/>
                <a:gd name="connsiteY5" fmla="*/ 0 h 692944"/>
                <a:gd name="connsiteX6" fmla="*/ 0 w 233363"/>
                <a:gd name="connsiteY6" fmla="*/ 33338 h 692944"/>
                <a:gd name="connsiteX7" fmla="*/ 9525 w 233363"/>
                <a:gd name="connsiteY7" fmla="*/ 145257 h 692944"/>
                <a:gd name="connsiteX8" fmla="*/ 14288 w 233363"/>
                <a:gd name="connsiteY8" fmla="*/ 252413 h 692944"/>
                <a:gd name="connsiteX9" fmla="*/ 16669 w 233363"/>
                <a:gd name="connsiteY9" fmla="*/ 335757 h 692944"/>
                <a:gd name="connsiteX10" fmla="*/ 11907 w 233363"/>
                <a:gd name="connsiteY10" fmla="*/ 466725 h 692944"/>
                <a:gd name="connsiteX11" fmla="*/ 4763 w 233363"/>
                <a:gd name="connsiteY11" fmla="*/ 692944 h 692944"/>
                <a:gd name="connsiteX12" fmla="*/ 164307 w 233363"/>
                <a:gd name="connsiteY12" fmla="*/ 664369 h 692944"/>
                <a:gd name="connsiteX13" fmla="*/ 185738 w 233363"/>
                <a:gd name="connsiteY13" fmla="*/ 583407 h 692944"/>
                <a:gd name="connsiteX14" fmla="*/ 192882 w 233363"/>
                <a:gd name="connsiteY14" fmla="*/ 528638 h 692944"/>
                <a:gd name="connsiteX15" fmla="*/ 204788 w 233363"/>
                <a:gd name="connsiteY15" fmla="*/ 452438 h 692944"/>
                <a:gd name="connsiteX16" fmla="*/ 226219 w 233363"/>
                <a:gd name="connsiteY16" fmla="*/ 278607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3363" h="692944">
                  <a:moveTo>
                    <a:pt x="226219" y="278607"/>
                  </a:moveTo>
                  <a:lnTo>
                    <a:pt x="230982" y="219075"/>
                  </a:lnTo>
                  <a:lnTo>
                    <a:pt x="233363" y="173832"/>
                  </a:lnTo>
                  <a:lnTo>
                    <a:pt x="233363" y="126207"/>
                  </a:lnTo>
                  <a:lnTo>
                    <a:pt x="226219" y="28575"/>
                  </a:lnTo>
                  <a:lnTo>
                    <a:pt x="219075" y="0"/>
                  </a:lnTo>
                  <a:lnTo>
                    <a:pt x="0" y="33338"/>
                  </a:lnTo>
                  <a:lnTo>
                    <a:pt x="9525" y="145257"/>
                  </a:lnTo>
                  <a:lnTo>
                    <a:pt x="14288" y="252413"/>
                  </a:lnTo>
                  <a:cubicBezTo>
                    <a:pt x="15082" y="280194"/>
                    <a:pt x="15875" y="307976"/>
                    <a:pt x="16669" y="335757"/>
                  </a:cubicBezTo>
                  <a:lnTo>
                    <a:pt x="11907" y="466725"/>
                  </a:lnTo>
                  <a:lnTo>
                    <a:pt x="4763" y="692944"/>
                  </a:lnTo>
                  <a:lnTo>
                    <a:pt x="164307" y="664369"/>
                  </a:lnTo>
                  <a:lnTo>
                    <a:pt x="185738" y="583407"/>
                  </a:lnTo>
                  <a:lnTo>
                    <a:pt x="192882" y="528638"/>
                  </a:lnTo>
                  <a:lnTo>
                    <a:pt x="204788" y="452438"/>
                  </a:lnTo>
                  <a:lnTo>
                    <a:pt x="226219" y="2786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99">
              <a:extLst>
                <a:ext uri="{FF2B5EF4-FFF2-40B4-BE49-F238E27FC236}">
                  <a16:creationId xmlns:a16="http://schemas.microsoft.com/office/drawing/2014/main" id="{9718FF1D-479C-45BB-92ED-052FCC74BF9C}"/>
                </a:ext>
              </a:extLst>
            </p:cNvPr>
            <p:cNvSpPr/>
            <p:nvPr/>
          </p:nvSpPr>
          <p:spPr>
            <a:xfrm>
              <a:off x="5173663" y="4052888"/>
              <a:ext cx="1063625" cy="746125"/>
            </a:xfrm>
            <a:custGeom>
              <a:avLst/>
              <a:gdLst>
                <a:gd name="connsiteX0" fmla="*/ 578644 w 1062038"/>
                <a:gd name="connsiteY0" fmla="*/ 223837 h 745331"/>
                <a:gd name="connsiteX1" fmla="*/ 433388 w 1062038"/>
                <a:gd name="connsiteY1" fmla="*/ 250031 h 745331"/>
                <a:gd name="connsiteX2" fmla="*/ 314325 w 1062038"/>
                <a:gd name="connsiteY2" fmla="*/ 271462 h 745331"/>
                <a:gd name="connsiteX3" fmla="*/ 200025 w 1062038"/>
                <a:gd name="connsiteY3" fmla="*/ 290512 h 745331"/>
                <a:gd name="connsiteX4" fmla="*/ 0 w 1062038"/>
                <a:gd name="connsiteY4" fmla="*/ 319087 h 745331"/>
                <a:gd name="connsiteX5" fmla="*/ 0 w 1062038"/>
                <a:gd name="connsiteY5" fmla="*/ 159543 h 745331"/>
                <a:gd name="connsiteX6" fmla="*/ 145257 w 1062038"/>
                <a:gd name="connsiteY6" fmla="*/ 140493 h 745331"/>
                <a:gd name="connsiteX7" fmla="*/ 300038 w 1062038"/>
                <a:gd name="connsiteY7" fmla="*/ 116681 h 745331"/>
                <a:gd name="connsiteX8" fmla="*/ 364332 w 1062038"/>
                <a:gd name="connsiteY8" fmla="*/ 107156 h 745331"/>
                <a:gd name="connsiteX9" fmla="*/ 507207 w 1062038"/>
                <a:gd name="connsiteY9" fmla="*/ 90487 h 745331"/>
                <a:gd name="connsiteX10" fmla="*/ 604838 w 1062038"/>
                <a:gd name="connsiteY10" fmla="*/ 69056 h 745331"/>
                <a:gd name="connsiteX11" fmla="*/ 692944 w 1062038"/>
                <a:gd name="connsiteY11" fmla="*/ 45243 h 745331"/>
                <a:gd name="connsiteX12" fmla="*/ 733425 w 1062038"/>
                <a:gd name="connsiteY12" fmla="*/ 26193 h 745331"/>
                <a:gd name="connsiteX13" fmla="*/ 778669 w 1062038"/>
                <a:gd name="connsiteY13" fmla="*/ 4762 h 745331"/>
                <a:gd name="connsiteX14" fmla="*/ 790575 w 1062038"/>
                <a:gd name="connsiteY14" fmla="*/ 0 h 745331"/>
                <a:gd name="connsiteX15" fmla="*/ 800100 w 1062038"/>
                <a:gd name="connsiteY15" fmla="*/ 0 h 745331"/>
                <a:gd name="connsiteX16" fmla="*/ 833438 w 1062038"/>
                <a:gd name="connsiteY16" fmla="*/ 9525 h 745331"/>
                <a:gd name="connsiteX17" fmla="*/ 873919 w 1062038"/>
                <a:gd name="connsiteY17" fmla="*/ 28575 h 745331"/>
                <a:gd name="connsiteX18" fmla="*/ 904875 w 1062038"/>
                <a:gd name="connsiteY18" fmla="*/ 45243 h 745331"/>
                <a:gd name="connsiteX19" fmla="*/ 942975 w 1062038"/>
                <a:gd name="connsiteY19" fmla="*/ 78581 h 745331"/>
                <a:gd name="connsiteX20" fmla="*/ 983457 w 1062038"/>
                <a:gd name="connsiteY20" fmla="*/ 111918 h 745331"/>
                <a:gd name="connsiteX21" fmla="*/ 1012032 w 1062038"/>
                <a:gd name="connsiteY21" fmla="*/ 135731 h 745331"/>
                <a:gd name="connsiteX22" fmla="*/ 1035844 w 1062038"/>
                <a:gd name="connsiteY22" fmla="*/ 159543 h 745331"/>
                <a:gd name="connsiteX23" fmla="*/ 1052513 w 1062038"/>
                <a:gd name="connsiteY23" fmla="*/ 188118 h 745331"/>
                <a:gd name="connsiteX24" fmla="*/ 1062038 w 1062038"/>
                <a:gd name="connsiteY24" fmla="*/ 207168 h 745331"/>
                <a:gd name="connsiteX25" fmla="*/ 1062038 w 1062038"/>
                <a:gd name="connsiteY25" fmla="*/ 228600 h 745331"/>
                <a:gd name="connsiteX26" fmla="*/ 1054894 w 1062038"/>
                <a:gd name="connsiteY26" fmla="*/ 245268 h 745331"/>
                <a:gd name="connsiteX27" fmla="*/ 1035844 w 1062038"/>
                <a:gd name="connsiteY27" fmla="*/ 271462 h 745331"/>
                <a:gd name="connsiteX28" fmla="*/ 1009650 w 1062038"/>
                <a:gd name="connsiteY28" fmla="*/ 307181 h 745331"/>
                <a:gd name="connsiteX29" fmla="*/ 997744 w 1062038"/>
                <a:gd name="connsiteY29" fmla="*/ 328612 h 745331"/>
                <a:gd name="connsiteX30" fmla="*/ 992982 w 1062038"/>
                <a:gd name="connsiteY30" fmla="*/ 376237 h 745331"/>
                <a:gd name="connsiteX31" fmla="*/ 988219 w 1062038"/>
                <a:gd name="connsiteY31" fmla="*/ 438150 h 745331"/>
                <a:gd name="connsiteX32" fmla="*/ 981075 w 1062038"/>
                <a:gd name="connsiteY32" fmla="*/ 490537 h 745331"/>
                <a:gd name="connsiteX33" fmla="*/ 959644 w 1062038"/>
                <a:gd name="connsiteY33" fmla="*/ 602456 h 745331"/>
                <a:gd name="connsiteX34" fmla="*/ 926307 w 1062038"/>
                <a:gd name="connsiteY34" fmla="*/ 745331 h 745331"/>
                <a:gd name="connsiteX35" fmla="*/ 733425 w 1062038"/>
                <a:gd name="connsiteY35" fmla="*/ 735806 h 745331"/>
                <a:gd name="connsiteX36" fmla="*/ 752475 w 1062038"/>
                <a:gd name="connsiteY36" fmla="*/ 607218 h 745331"/>
                <a:gd name="connsiteX37" fmla="*/ 762000 w 1062038"/>
                <a:gd name="connsiteY37" fmla="*/ 535781 h 745331"/>
                <a:gd name="connsiteX38" fmla="*/ 766763 w 1062038"/>
                <a:gd name="connsiteY38" fmla="*/ 490537 h 745331"/>
                <a:gd name="connsiteX39" fmla="*/ 769144 w 1062038"/>
                <a:gd name="connsiteY39" fmla="*/ 440531 h 745331"/>
                <a:gd name="connsiteX40" fmla="*/ 769144 w 1062038"/>
                <a:gd name="connsiteY40" fmla="*/ 404812 h 745331"/>
                <a:gd name="connsiteX41" fmla="*/ 771525 w 1062038"/>
                <a:gd name="connsiteY41" fmla="*/ 328612 h 745331"/>
                <a:gd name="connsiteX42" fmla="*/ 771525 w 1062038"/>
                <a:gd name="connsiteY42" fmla="*/ 278606 h 745331"/>
                <a:gd name="connsiteX43" fmla="*/ 769144 w 1062038"/>
                <a:gd name="connsiteY43" fmla="*/ 252412 h 745331"/>
                <a:gd name="connsiteX44" fmla="*/ 762000 w 1062038"/>
                <a:gd name="connsiteY44" fmla="*/ 223837 h 745331"/>
                <a:gd name="connsiteX45" fmla="*/ 754857 w 1062038"/>
                <a:gd name="connsiteY45" fmla="*/ 207168 h 745331"/>
                <a:gd name="connsiteX46" fmla="*/ 745332 w 1062038"/>
                <a:gd name="connsiteY46" fmla="*/ 197643 h 745331"/>
                <a:gd name="connsiteX47" fmla="*/ 721519 w 1062038"/>
                <a:gd name="connsiteY47" fmla="*/ 195262 h 745331"/>
                <a:gd name="connsiteX48" fmla="*/ 578644 w 1062038"/>
                <a:gd name="connsiteY48" fmla="*/ 223837 h 74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62038" h="745331">
                  <a:moveTo>
                    <a:pt x="578644" y="223837"/>
                  </a:moveTo>
                  <a:lnTo>
                    <a:pt x="433388" y="250031"/>
                  </a:lnTo>
                  <a:lnTo>
                    <a:pt x="314325" y="271462"/>
                  </a:lnTo>
                  <a:lnTo>
                    <a:pt x="200025" y="290512"/>
                  </a:lnTo>
                  <a:lnTo>
                    <a:pt x="0" y="319087"/>
                  </a:lnTo>
                  <a:lnTo>
                    <a:pt x="0" y="159543"/>
                  </a:lnTo>
                  <a:lnTo>
                    <a:pt x="145257" y="140493"/>
                  </a:lnTo>
                  <a:lnTo>
                    <a:pt x="300038" y="116681"/>
                  </a:lnTo>
                  <a:lnTo>
                    <a:pt x="364332" y="107156"/>
                  </a:lnTo>
                  <a:lnTo>
                    <a:pt x="507207" y="90487"/>
                  </a:lnTo>
                  <a:lnTo>
                    <a:pt x="604838" y="69056"/>
                  </a:lnTo>
                  <a:lnTo>
                    <a:pt x="692944" y="45243"/>
                  </a:lnTo>
                  <a:lnTo>
                    <a:pt x="733425" y="26193"/>
                  </a:lnTo>
                  <a:lnTo>
                    <a:pt x="778669" y="4762"/>
                  </a:lnTo>
                  <a:lnTo>
                    <a:pt x="790575" y="0"/>
                  </a:lnTo>
                  <a:lnTo>
                    <a:pt x="800100" y="0"/>
                  </a:lnTo>
                  <a:lnTo>
                    <a:pt x="833438" y="9525"/>
                  </a:lnTo>
                  <a:lnTo>
                    <a:pt x="873919" y="28575"/>
                  </a:lnTo>
                  <a:lnTo>
                    <a:pt x="904875" y="45243"/>
                  </a:lnTo>
                  <a:lnTo>
                    <a:pt x="942975" y="78581"/>
                  </a:lnTo>
                  <a:lnTo>
                    <a:pt x="983457" y="111918"/>
                  </a:lnTo>
                  <a:lnTo>
                    <a:pt x="1012032" y="135731"/>
                  </a:lnTo>
                  <a:lnTo>
                    <a:pt x="1035844" y="159543"/>
                  </a:lnTo>
                  <a:lnTo>
                    <a:pt x="1052513" y="188118"/>
                  </a:lnTo>
                  <a:lnTo>
                    <a:pt x="1062038" y="207168"/>
                  </a:lnTo>
                  <a:lnTo>
                    <a:pt x="1062038" y="228600"/>
                  </a:lnTo>
                  <a:lnTo>
                    <a:pt x="1054894" y="245268"/>
                  </a:lnTo>
                  <a:lnTo>
                    <a:pt x="1035844" y="271462"/>
                  </a:lnTo>
                  <a:lnTo>
                    <a:pt x="1009650" y="307181"/>
                  </a:lnTo>
                  <a:lnTo>
                    <a:pt x="997744" y="328612"/>
                  </a:lnTo>
                  <a:lnTo>
                    <a:pt x="992982" y="376237"/>
                  </a:lnTo>
                  <a:lnTo>
                    <a:pt x="988219" y="438150"/>
                  </a:lnTo>
                  <a:lnTo>
                    <a:pt x="981075" y="490537"/>
                  </a:lnTo>
                  <a:lnTo>
                    <a:pt x="959644" y="602456"/>
                  </a:lnTo>
                  <a:lnTo>
                    <a:pt x="926307" y="745331"/>
                  </a:lnTo>
                  <a:lnTo>
                    <a:pt x="733425" y="735806"/>
                  </a:lnTo>
                  <a:lnTo>
                    <a:pt x="752475" y="607218"/>
                  </a:lnTo>
                  <a:lnTo>
                    <a:pt x="762000" y="535781"/>
                  </a:lnTo>
                  <a:lnTo>
                    <a:pt x="766763" y="490537"/>
                  </a:lnTo>
                  <a:lnTo>
                    <a:pt x="769144" y="440531"/>
                  </a:lnTo>
                  <a:lnTo>
                    <a:pt x="769144" y="404812"/>
                  </a:lnTo>
                  <a:cubicBezTo>
                    <a:pt x="769938" y="379412"/>
                    <a:pt x="770731" y="354012"/>
                    <a:pt x="771525" y="328612"/>
                  </a:cubicBezTo>
                  <a:lnTo>
                    <a:pt x="771525" y="278606"/>
                  </a:lnTo>
                  <a:lnTo>
                    <a:pt x="769144" y="252412"/>
                  </a:lnTo>
                  <a:lnTo>
                    <a:pt x="762000" y="223837"/>
                  </a:lnTo>
                  <a:lnTo>
                    <a:pt x="754857" y="207168"/>
                  </a:lnTo>
                  <a:lnTo>
                    <a:pt x="745332" y="197643"/>
                  </a:lnTo>
                  <a:lnTo>
                    <a:pt x="721519" y="195262"/>
                  </a:lnTo>
                  <a:lnTo>
                    <a:pt x="578644" y="2238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00">
              <a:extLst>
                <a:ext uri="{FF2B5EF4-FFF2-40B4-BE49-F238E27FC236}">
                  <a16:creationId xmlns:a16="http://schemas.microsoft.com/office/drawing/2014/main" id="{2E64B4AF-0FFC-496D-AE4D-FCB138C9E6E1}"/>
                </a:ext>
              </a:extLst>
            </p:cNvPr>
            <p:cNvSpPr/>
            <p:nvPr/>
          </p:nvSpPr>
          <p:spPr>
            <a:xfrm>
              <a:off x="5148263" y="4675188"/>
              <a:ext cx="1062038" cy="323850"/>
            </a:xfrm>
            <a:custGeom>
              <a:avLst/>
              <a:gdLst>
                <a:gd name="connsiteX0" fmla="*/ 664368 w 1062037"/>
                <a:gd name="connsiteY0" fmla="*/ 16669 h 323850"/>
                <a:gd name="connsiteX1" fmla="*/ 492918 w 1062037"/>
                <a:gd name="connsiteY1" fmla="*/ 40481 h 323850"/>
                <a:gd name="connsiteX2" fmla="*/ 297656 w 1062037"/>
                <a:gd name="connsiteY2" fmla="*/ 71437 h 323850"/>
                <a:gd name="connsiteX3" fmla="*/ 114300 w 1062037"/>
                <a:gd name="connsiteY3" fmla="*/ 102394 h 323850"/>
                <a:gd name="connsiteX4" fmla="*/ 0 w 1062037"/>
                <a:gd name="connsiteY4" fmla="*/ 121444 h 323850"/>
                <a:gd name="connsiteX5" fmla="*/ 9525 w 1062037"/>
                <a:gd name="connsiteY5" fmla="*/ 323850 h 323850"/>
                <a:gd name="connsiteX6" fmla="*/ 102393 w 1062037"/>
                <a:gd name="connsiteY6" fmla="*/ 300037 h 323850"/>
                <a:gd name="connsiteX7" fmla="*/ 192881 w 1062037"/>
                <a:gd name="connsiteY7" fmla="*/ 276225 h 323850"/>
                <a:gd name="connsiteX8" fmla="*/ 280987 w 1062037"/>
                <a:gd name="connsiteY8" fmla="*/ 254794 h 323850"/>
                <a:gd name="connsiteX9" fmla="*/ 347662 w 1062037"/>
                <a:gd name="connsiteY9" fmla="*/ 242887 h 323850"/>
                <a:gd name="connsiteX10" fmla="*/ 576262 w 1062037"/>
                <a:gd name="connsiteY10" fmla="*/ 202406 h 323850"/>
                <a:gd name="connsiteX11" fmla="*/ 707231 w 1062037"/>
                <a:gd name="connsiteY11" fmla="*/ 192881 h 323850"/>
                <a:gd name="connsiteX12" fmla="*/ 804862 w 1062037"/>
                <a:gd name="connsiteY12" fmla="*/ 190500 h 323850"/>
                <a:gd name="connsiteX13" fmla="*/ 878681 w 1062037"/>
                <a:gd name="connsiteY13" fmla="*/ 200025 h 323850"/>
                <a:gd name="connsiteX14" fmla="*/ 923925 w 1062037"/>
                <a:gd name="connsiteY14" fmla="*/ 202406 h 323850"/>
                <a:gd name="connsiteX15" fmla="*/ 969168 w 1062037"/>
                <a:gd name="connsiteY15" fmla="*/ 197644 h 323850"/>
                <a:gd name="connsiteX16" fmla="*/ 1012031 w 1062037"/>
                <a:gd name="connsiteY16" fmla="*/ 188119 h 323850"/>
                <a:gd name="connsiteX17" fmla="*/ 1042987 w 1062037"/>
                <a:gd name="connsiteY17" fmla="*/ 173831 h 323850"/>
                <a:gd name="connsiteX18" fmla="*/ 1050131 w 1062037"/>
                <a:gd name="connsiteY18" fmla="*/ 169069 h 323850"/>
                <a:gd name="connsiteX19" fmla="*/ 1057275 w 1062037"/>
                <a:gd name="connsiteY19" fmla="*/ 159544 h 323850"/>
                <a:gd name="connsiteX20" fmla="*/ 1062037 w 1062037"/>
                <a:gd name="connsiteY20" fmla="*/ 147637 h 323850"/>
                <a:gd name="connsiteX21" fmla="*/ 1059656 w 1062037"/>
                <a:gd name="connsiteY21" fmla="*/ 130969 h 323850"/>
                <a:gd name="connsiteX22" fmla="*/ 1047750 w 1062037"/>
                <a:gd name="connsiteY22" fmla="*/ 107156 h 323850"/>
                <a:gd name="connsiteX23" fmla="*/ 1021556 w 1062037"/>
                <a:gd name="connsiteY23" fmla="*/ 71437 h 323850"/>
                <a:gd name="connsiteX24" fmla="*/ 1000125 w 1062037"/>
                <a:gd name="connsiteY24" fmla="*/ 47625 h 323850"/>
                <a:gd name="connsiteX25" fmla="*/ 966787 w 1062037"/>
                <a:gd name="connsiteY25" fmla="*/ 11906 h 323850"/>
                <a:gd name="connsiteX26" fmla="*/ 790575 w 1062037"/>
                <a:gd name="connsiteY26" fmla="*/ 0 h 323850"/>
                <a:gd name="connsiteX27" fmla="*/ 664368 w 1062037"/>
                <a:gd name="connsiteY27" fmla="*/ 16669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62037" h="323850">
                  <a:moveTo>
                    <a:pt x="664368" y="16669"/>
                  </a:moveTo>
                  <a:lnTo>
                    <a:pt x="492918" y="40481"/>
                  </a:lnTo>
                  <a:lnTo>
                    <a:pt x="297656" y="71437"/>
                  </a:lnTo>
                  <a:lnTo>
                    <a:pt x="114300" y="102394"/>
                  </a:lnTo>
                  <a:lnTo>
                    <a:pt x="0" y="121444"/>
                  </a:lnTo>
                  <a:lnTo>
                    <a:pt x="9525" y="323850"/>
                  </a:lnTo>
                  <a:lnTo>
                    <a:pt x="102393" y="300037"/>
                  </a:lnTo>
                  <a:lnTo>
                    <a:pt x="192881" y="276225"/>
                  </a:lnTo>
                  <a:lnTo>
                    <a:pt x="280987" y="254794"/>
                  </a:lnTo>
                  <a:lnTo>
                    <a:pt x="347662" y="242887"/>
                  </a:lnTo>
                  <a:lnTo>
                    <a:pt x="576262" y="202406"/>
                  </a:lnTo>
                  <a:lnTo>
                    <a:pt x="707231" y="192881"/>
                  </a:lnTo>
                  <a:lnTo>
                    <a:pt x="804862" y="190500"/>
                  </a:lnTo>
                  <a:lnTo>
                    <a:pt x="878681" y="200025"/>
                  </a:lnTo>
                  <a:lnTo>
                    <a:pt x="923925" y="202406"/>
                  </a:lnTo>
                  <a:lnTo>
                    <a:pt x="969168" y="197644"/>
                  </a:lnTo>
                  <a:lnTo>
                    <a:pt x="1012031" y="188119"/>
                  </a:lnTo>
                  <a:lnTo>
                    <a:pt x="1042987" y="173831"/>
                  </a:lnTo>
                  <a:lnTo>
                    <a:pt x="1050131" y="169069"/>
                  </a:lnTo>
                  <a:lnTo>
                    <a:pt x="1057275" y="159544"/>
                  </a:lnTo>
                  <a:lnTo>
                    <a:pt x="1062037" y="147637"/>
                  </a:lnTo>
                  <a:lnTo>
                    <a:pt x="1059656" y="130969"/>
                  </a:lnTo>
                  <a:lnTo>
                    <a:pt x="1047750" y="107156"/>
                  </a:lnTo>
                  <a:lnTo>
                    <a:pt x="1021556" y="71437"/>
                  </a:lnTo>
                  <a:lnTo>
                    <a:pt x="1000125" y="47625"/>
                  </a:lnTo>
                  <a:lnTo>
                    <a:pt x="966787" y="11906"/>
                  </a:lnTo>
                  <a:lnTo>
                    <a:pt x="790575" y="0"/>
                  </a:lnTo>
                  <a:lnTo>
                    <a:pt x="664368" y="166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01">
              <a:extLst>
                <a:ext uri="{FF2B5EF4-FFF2-40B4-BE49-F238E27FC236}">
                  <a16:creationId xmlns:a16="http://schemas.microsoft.com/office/drawing/2014/main" id="{F89A1DFE-BB9A-400E-92B1-93595ADD91CE}"/>
                </a:ext>
              </a:extLst>
            </p:cNvPr>
            <p:cNvSpPr/>
            <p:nvPr/>
          </p:nvSpPr>
          <p:spPr>
            <a:xfrm>
              <a:off x="5467351" y="4827588"/>
              <a:ext cx="277812" cy="787400"/>
            </a:xfrm>
            <a:custGeom>
              <a:avLst/>
              <a:gdLst>
                <a:gd name="connsiteX0" fmla="*/ 19050 w 278606"/>
                <a:gd name="connsiteY0" fmla="*/ 392906 h 788194"/>
                <a:gd name="connsiteX1" fmla="*/ 19050 w 278606"/>
                <a:gd name="connsiteY1" fmla="*/ 314325 h 788194"/>
                <a:gd name="connsiteX2" fmla="*/ 19050 w 278606"/>
                <a:gd name="connsiteY2" fmla="*/ 254794 h 788194"/>
                <a:gd name="connsiteX3" fmla="*/ 16669 w 278606"/>
                <a:gd name="connsiteY3" fmla="*/ 200025 h 788194"/>
                <a:gd name="connsiteX4" fmla="*/ 11906 w 278606"/>
                <a:gd name="connsiteY4" fmla="*/ 128587 h 788194"/>
                <a:gd name="connsiteX5" fmla="*/ 0 w 278606"/>
                <a:gd name="connsiteY5" fmla="*/ 30956 h 788194"/>
                <a:gd name="connsiteX6" fmla="*/ 278606 w 278606"/>
                <a:gd name="connsiteY6" fmla="*/ 0 h 788194"/>
                <a:gd name="connsiteX7" fmla="*/ 278606 w 278606"/>
                <a:gd name="connsiteY7" fmla="*/ 78581 h 788194"/>
                <a:gd name="connsiteX8" fmla="*/ 271463 w 278606"/>
                <a:gd name="connsiteY8" fmla="*/ 171450 h 788194"/>
                <a:gd name="connsiteX9" fmla="*/ 259556 w 278606"/>
                <a:gd name="connsiteY9" fmla="*/ 273844 h 788194"/>
                <a:gd name="connsiteX10" fmla="*/ 245269 w 278606"/>
                <a:gd name="connsiteY10" fmla="*/ 369094 h 788194"/>
                <a:gd name="connsiteX11" fmla="*/ 221456 w 278606"/>
                <a:gd name="connsiteY11" fmla="*/ 495300 h 788194"/>
                <a:gd name="connsiteX12" fmla="*/ 166688 w 278606"/>
                <a:gd name="connsiteY12" fmla="*/ 752475 h 788194"/>
                <a:gd name="connsiteX13" fmla="*/ 9525 w 278606"/>
                <a:gd name="connsiteY13" fmla="*/ 788194 h 788194"/>
                <a:gd name="connsiteX14" fmla="*/ 11906 w 278606"/>
                <a:gd name="connsiteY14" fmla="*/ 683419 h 788194"/>
                <a:gd name="connsiteX15" fmla="*/ 16669 w 278606"/>
                <a:gd name="connsiteY15" fmla="*/ 569119 h 788194"/>
                <a:gd name="connsiteX16" fmla="*/ 19050 w 278606"/>
                <a:gd name="connsiteY16" fmla="*/ 392906 h 78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8606" h="788194">
                  <a:moveTo>
                    <a:pt x="19050" y="392906"/>
                  </a:moveTo>
                  <a:lnTo>
                    <a:pt x="19050" y="314325"/>
                  </a:lnTo>
                  <a:lnTo>
                    <a:pt x="19050" y="254794"/>
                  </a:lnTo>
                  <a:cubicBezTo>
                    <a:pt x="18256" y="236538"/>
                    <a:pt x="17463" y="218281"/>
                    <a:pt x="16669" y="200025"/>
                  </a:cubicBezTo>
                  <a:lnTo>
                    <a:pt x="11906" y="128587"/>
                  </a:lnTo>
                  <a:lnTo>
                    <a:pt x="0" y="30956"/>
                  </a:lnTo>
                  <a:lnTo>
                    <a:pt x="278606" y="0"/>
                  </a:lnTo>
                  <a:lnTo>
                    <a:pt x="278606" y="78581"/>
                  </a:lnTo>
                  <a:lnTo>
                    <a:pt x="271463" y="171450"/>
                  </a:lnTo>
                  <a:lnTo>
                    <a:pt x="259556" y="273844"/>
                  </a:lnTo>
                  <a:lnTo>
                    <a:pt x="245269" y="369094"/>
                  </a:lnTo>
                  <a:lnTo>
                    <a:pt x="221456" y="495300"/>
                  </a:lnTo>
                  <a:lnTo>
                    <a:pt x="166688" y="752475"/>
                  </a:lnTo>
                  <a:lnTo>
                    <a:pt x="9525" y="788194"/>
                  </a:lnTo>
                  <a:cubicBezTo>
                    <a:pt x="10319" y="753269"/>
                    <a:pt x="11112" y="718344"/>
                    <a:pt x="11906" y="683419"/>
                  </a:cubicBezTo>
                  <a:lnTo>
                    <a:pt x="16669" y="569119"/>
                  </a:lnTo>
                  <a:cubicBezTo>
                    <a:pt x="17463" y="520700"/>
                    <a:pt x="18256" y="472281"/>
                    <a:pt x="19050" y="39290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02">
              <a:extLst>
                <a:ext uri="{FF2B5EF4-FFF2-40B4-BE49-F238E27FC236}">
                  <a16:creationId xmlns:a16="http://schemas.microsoft.com/office/drawing/2014/main" id="{32D6DF34-43E9-4C8E-A661-160D751500BC}"/>
                </a:ext>
              </a:extLst>
            </p:cNvPr>
            <p:cNvSpPr/>
            <p:nvPr/>
          </p:nvSpPr>
          <p:spPr>
            <a:xfrm>
              <a:off x="5065713" y="5392738"/>
              <a:ext cx="1143000" cy="371475"/>
            </a:xfrm>
            <a:custGeom>
              <a:avLst/>
              <a:gdLst>
                <a:gd name="connsiteX0" fmla="*/ 804862 w 1143000"/>
                <a:gd name="connsiteY0" fmla="*/ 238125 h 371475"/>
                <a:gd name="connsiteX1" fmla="*/ 688181 w 1143000"/>
                <a:gd name="connsiteY1" fmla="*/ 254794 h 371475"/>
                <a:gd name="connsiteX2" fmla="*/ 597694 w 1143000"/>
                <a:gd name="connsiteY2" fmla="*/ 271463 h 371475"/>
                <a:gd name="connsiteX3" fmla="*/ 514350 w 1143000"/>
                <a:gd name="connsiteY3" fmla="*/ 290513 h 371475"/>
                <a:gd name="connsiteX4" fmla="*/ 421481 w 1143000"/>
                <a:gd name="connsiteY4" fmla="*/ 311944 h 371475"/>
                <a:gd name="connsiteX5" fmla="*/ 342900 w 1143000"/>
                <a:gd name="connsiteY5" fmla="*/ 333375 h 371475"/>
                <a:gd name="connsiteX6" fmla="*/ 290512 w 1143000"/>
                <a:gd name="connsiteY6" fmla="*/ 347663 h 371475"/>
                <a:gd name="connsiteX7" fmla="*/ 235744 w 1143000"/>
                <a:gd name="connsiteY7" fmla="*/ 361950 h 371475"/>
                <a:gd name="connsiteX8" fmla="*/ 190500 w 1143000"/>
                <a:gd name="connsiteY8" fmla="*/ 369094 h 371475"/>
                <a:gd name="connsiteX9" fmla="*/ 152400 w 1143000"/>
                <a:gd name="connsiteY9" fmla="*/ 371475 h 371475"/>
                <a:gd name="connsiteX10" fmla="*/ 123825 w 1143000"/>
                <a:gd name="connsiteY10" fmla="*/ 371475 h 371475"/>
                <a:gd name="connsiteX11" fmla="*/ 83344 w 1143000"/>
                <a:gd name="connsiteY11" fmla="*/ 364332 h 371475"/>
                <a:gd name="connsiteX12" fmla="*/ 0 w 1143000"/>
                <a:gd name="connsiteY12" fmla="*/ 335757 h 371475"/>
                <a:gd name="connsiteX13" fmla="*/ 19050 w 1143000"/>
                <a:gd name="connsiteY13" fmla="*/ 142875 h 371475"/>
                <a:gd name="connsiteX14" fmla="*/ 119062 w 1143000"/>
                <a:gd name="connsiteY14" fmla="*/ 154782 h 371475"/>
                <a:gd name="connsiteX15" fmla="*/ 166687 w 1143000"/>
                <a:gd name="connsiteY15" fmla="*/ 159544 h 371475"/>
                <a:gd name="connsiteX16" fmla="*/ 257175 w 1143000"/>
                <a:gd name="connsiteY16" fmla="*/ 157163 h 371475"/>
                <a:gd name="connsiteX17" fmla="*/ 345281 w 1143000"/>
                <a:gd name="connsiteY17" fmla="*/ 142875 h 371475"/>
                <a:gd name="connsiteX18" fmla="*/ 431006 w 1143000"/>
                <a:gd name="connsiteY18" fmla="*/ 126207 h 371475"/>
                <a:gd name="connsiteX19" fmla="*/ 566737 w 1143000"/>
                <a:gd name="connsiteY19" fmla="*/ 90488 h 371475"/>
                <a:gd name="connsiteX20" fmla="*/ 731044 w 1143000"/>
                <a:gd name="connsiteY20" fmla="*/ 61913 h 371475"/>
                <a:gd name="connsiteX21" fmla="*/ 845344 w 1143000"/>
                <a:gd name="connsiteY21" fmla="*/ 42863 h 371475"/>
                <a:gd name="connsiteX22" fmla="*/ 888206 w 1143000"/>
                <a:gd name="connsiteY22" fmla="*/ 30957 h 371475"/>
                <a:gd name="connsiteX23" fmla="*/ 950119 w 1143000"/>
                <a:gd name="connsiteY23" fmla="*/ 7144 h 371475"/>
                <a:gd name="connsiteX24" fmla="*/ 971550 w 1143000"/>
                <a:gd name="connsiteY24" fmla="*/ 0 h 371475"/>
                <a:gd name="connsiteX25" fmla="*/ 995362 w 1143000"/>
                <a:gd name="connsiteY25" fmla="*/ 4763 h 371475"/>
                <a:gd name="connsiteX26" fmla="*/ 1040606 w 1143000"/>
                <a:gd name="connsiteY26" fmla="*/ 30957 h 371475"/>
                <a:gd name="connsiteX27" fmla="*/ 1083469 w 1143000"/>
                <a:gd name="connsiteY27" fmla="*/ 64294 h 371475"/>
                <a:gd name="connsiteX28" fmla="*/ 1143000 w 1143000"/>
                <a:gd name="connsiteY28" fmla="*/ 121444 h 371475"/>
                <a:gd name="connsiteX29" fmla="*/ 1047750 w 1143000"/>
                <a:gd name="connsiteY29" fmla="*/ 219075 h 371475"/>
                <a:gd name="connsiteX30" fmla="*/ 921544 w 1143000"/>
                <a:gd name="connsiteY30" fmla="*/ 228600 h 371475"/>
                <a:gd name="connsiteX31" fmla="*/ 804862 w 1143000"/>
                <a:gd name="connsiteY31" fmla="*/ 238125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43000" h="371475">
                  <a:moveTo>
                    <a:pt x="804862" y="238125"/>
                  </a:moveTo>
                  <a:lnTo>
                    <a:pt x="688181" y="254794"/>
                  </a:lnTo>
                  <a:lnTo>
                    <a:pt x="597694" y="271463"/>
                  </a:lnTo>
                  <a:lnTo>
                    <a:pt x="514350" y="290513"/>
                  </a:lnTo>
                  <a:lnTo>
                    <a:pt x="421481" y="311944"/>
                  </a:lnTo>
                  <a:lnTo>
                    <a:pt x="342900" y="333375"/>
                  </a:lnTo>
                  <a:lnTo>
                    <a:pt x="290512" y="347663"/>
                  </a:lnTo>
                  <a:lnTo>
                    <a:pt x="235744" y="361950"/>
                  </a:lnTo>
                  <a:lnTo>
                    <a:pt x="190500" y="369094"/>
                  </a:lnTo>
                  <a:lnTo>
                    <a:pt x="152400" y="371475"/>
                  </a:lnTo>
                  <a:lnTo>
                    <a:pt x="123825" y="371475"/>
                  </a:lnTo>
                  <a:lnTo>
                    <a:pt x="83344" y="364332"/>
                  </a:lnTo>
                  <a:lnTo>
                    <a:pt x="0" y="335757"/>
                  </a:lnTo>
                  <a:lnTo>
                    <a:pt x="19050" y="142875"/>
                  </a:lnTo>
                  <a:lnTo>
                    <a:pt x="119062" y="154782"/>
                  </a:lnTo>
                  <a:lnTo>
                    <a:pt x="166687" y="159544"/>
                  </a:lnTo>
                  <a:lnTo>
                    <a:pt x="257175" y="157163"/>
                  </a:lnTo>
                  <a:lnTo>
                    <a:pt x="345281" y="142875"/>
                  </a:lnTo>
                  <a:lnTo>
                    <a:pt x="431006" y="126207"/>
                  </a:lnTo>
                  <a:lnTo>
                    <a:pt x="566737" y="90488"/>
                  </a:lnTo>
                  <a:lnTo>
                    <a:pt x="731044" y="61913"/>
                  </a:lnTo>
                  <a:lnTo>
                    <a:pt x="845344" y="42863"/>
                  </a:lnTo>
                  <a:lnTo>
                    <a:pt x="888206" y="30957"/>
                  </a:lnTo>
                  <a:lnTo>
                    <a:pt x="950119" y="7144"/>
                  </a:lnTo>
                  <a:lnTo>
                    <a:pt x="971550" y="0"/>
                  </a:lnTo>
                  <a:lnTo>
                    <a:pt x="995362" y="4763"/>
                  </a:lnTo>
                  <a:lnTo>
                    <a:pt x="1040606" y="30957"/>
                  </a:lnTo>
                  <a:lnTo>
                    <a:pt x="1083469" y="64294"/>
                  </a:lnTo>
                  <a:lnTo>
                    <a:pt x="1143000" y="121444"/>
                  </a:lnTo>
                  <a:lnTo>
                    <a:pt x="1047750" y="219075"/>
                  </a:lnTo>
                  <a:lnTo>
                    <a:pt x="921544" y="228600"/>
                  </a:lnTo>
                  <a:lnTo>
                    <a:pt x="804862" y="2381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89">
              <a:extLst>
                <a:ext uri="{FF2B5EF4-FFF2-40B4-BE49-F238E27FC236}">
                  <a16:creationId xmlns:a16="http://schemas.microsoft.com/office/drawing/2014/main" id="{BB5CC825-BEEC-4A47-9330-1B1C531892F3}"/>
                </a:ext>
              </a:extLst>
            </p:cNvPr>
            <p:cNvSpPr/>
            <p:nvPr/>
          </p:nvSpPr>
          <p:spPr>
            <a:xfrm rot="16200000">
              <a:off x="4911726" y="3709988"/>
              <a:ext cx="3535363" cy="1576388"/>
            </a:xfrm>
            <a:custGeom>
              <a:avLst/>
              <a:gdLst>
                <a:gd name="connsiteX0" fmla="*/ 2606189 w 3535482"/>
                <a:gd name="connsiteY0" fmla="*/ 321678 h 1575628"/>
                <a:gd name="connsiteX1" fmla="*/ 2442372 w 3535482"/>
                <a:gd name="connsiteY1" fmla="*/ 342528 h 1575628"/>
                <a:gd name="connsiteX2" fmla="*/ 2299403 w 3535482"/>
                <a:gd name="connsiteY2" fmla="*/ 366356 h 1575628"/>
                <a:gd name="connsiteX3" fmla="*/ 2135586 w 3535482"/>
                <a:gd name="connsiteY3" fmla="*/ 396141 h 1575628"/>
                <a:gd name="connsiteX4" fmla="*/ 2013467 w 3535482"/>
                <a:gd name="connsiteY4" fmla="*/ 419969 h 1575628"/>
                <a:gd name="connsiteX5" fmla="*/ 1855607 w 3535482"/>
                <a:gd name="connsiteY5" fmla="*/ 455711 h 1575628"/>
                <a:gd name="connsiteX6" fmla="*/ 1706682 w 3535482"/>
                <a:gd name="connsiteY6" fmla="*/ 491453 h 1575628"/>
                <a:gd name="connsiteX7" fmla="*/ 1575628 w 3535482"/>
                <a:gd name="connsiteY7" fmla="*/ 524217 h 1575628"/>
                <a:gd name="connsiteX8" fmla="*/ 1435638 w 3535482"/>
                <a:gd name="connsiteY8" fmla="*/ 562937 h 1575628"/>
                <a:gd name="connsiteX9" fmla="*/ 1334369 w 3535482"/>
                <a:gd name="connsiteY9" fmla="*/ 595701 h 1575628"/>
                <a:gd name="connsiteX10" fmla="*/ 1090132 w 3535482"/>
                <a:gd name="connsiteY10" fmla="*/ 679099 h 1575628"/>
                <a:gd name="connsiteX11" fmla="*/ 959078 w 3535482"/>
                <a:gd name="connsiteY11" fmla="*/ 732712 h 1575628"/>
                <a:gd name="connsiteX12" fmla="*/ 792282 w 3535482"/>
                <a:gd name="connsiteY12" fmla="*/ 810153 h 1575628"/>
                <a:gd name="connsiteX13" fmla="*/ 634421 w 3535482"/>
                <a:gd name="connsiteY13" fmla="*/ 890572 h 1575628"/>
                <a:gd name="connsiteX14" fmla="*/ 518259 w 3535482"/>
                <a:gd name="connsiteY14" fmla="*/ 959078 h 1575628"/>
                <a:gd name="connsiteX15" fmla="*/ 422947 w 3535482"/>
                <a:gd name="connsiteY15" fmla="*/ 1018648 h 1575628"/>
                <a:gd name="connsiteX16" fmla="*/ 351463 w 3535482"/>
                <a:gd name="connsiteY16" fmla="*/ 1066304 h 1575628"/>
                <a:gd name="connsiteX17" fmla="*/ 268065 w 3535482"/>
                <a:gd name="connsiteY17" fmla="*/ 1131831 h 1575628"/>
                <a:gd name="connsiteX18" fmla="*/ 208495 w 3535482"/>
                <a:gd name="connsiteY18" fmla="*/ 1179487 h 1575628"/>
                <a:gd name="connsiteX19" fmla="*/ 142968 w 3535482"/>
                <a:gd name="connsiteY19" fmla="*/ 1245014 h 1575628"/>
                <a:gd name="connsiteX20" fmla="*/ 83398 w 3535482"/>
                <a:gd name="connsiteY20" fmla="*/ 1313519 h 1575628"/>
                <a:gd name="connsiteX21" fmla="*/ 26807 w 3535482"/>
                <a:gd name="connsiteY21" fmla="*/ 1393939 h 1575628"/>
                <a:gd name="connsiteX22" fmla="*/ 0 w 3535482"/>
                <a:gd name="connsiteY22" fmla="*/ 1450531 h 1575628"/>
                <a:gd name="connsiteX23" fmla="*/ 2979 w 3535482"/>
                <a:gd name="connsiteY23" fmla="*/ 1501165 h 1575628"/>
                <a:gd name="connsiteX24" fmla="*/ 11914 w 3535482"/>
                <a:gd name="connsiteY24" fmla="*/ 1530950 h 1575628"/>
                <a:gd name="connsiteX25" fmla="*/ 23828 w 3535482"/>
                <a:gd name="connsiteY25" fmla="*/ 1548821 h 1575628"/>
                <a:gd name="connsiteX26" fmla="*/ 41699 w 3535482"/>
                <a:gd name="connsiteY26" fmla="*/ 1563714 h 1575628"/>
                <a:gd name="connsiteX27" fmla="*/ 65527 w 3535482"/>
                <a:gd name="connsiteY27" fmla="*/ 1572649 h 1575628"/>
                <a:gd name="connsiteX28" fmla="*/ 101269 w 3535482"/>
                <a:gd name="connsiteY28" fmla="*/ 1575628 h 1575628"/>
                <a:gd name="connsiteX29" fmla="*/ 145947 w 3535482"/>
                <a:gd name="connsiteY29" fmla="*/ 1572649 h 1575628"/>
                <a:gd name="connsiteX30" fmla="*/ 667185 w 3535482"/>
                <a:gd name="connsiteY30" fmla="*/ 1131831 h 1575628"/>
                <a:gd name="connsiteX31" fmla="*/ 717819 w 3535482"/>
                <a:gd name="connsiteY31" fmla="*/ 1093110 h 1575628"/>
                <a:gd name="connsiteX32" fmla="*/ 795260 w 3535482"/>
                <a:gd name="connsiteY32" fmla="*/ 1042476 h 1575628"/>
                <a:gd name="connsiteX33" fmla="*/ 905465 w 3535482"/>
                <a:gd name="connsiteY33" fmla="*/ 979927 h 1575628"/>
                <a:gd name="connsiteX34" fmla="*/ 985884 w 3535482"/>
                <a:gd name="connsiteY34" fmla="*/ 938228 h 1575628"/>
                <a:gd name="connsiteX35" fmla="*/ 1051411 w 3535482"/>
                <a:gd name="connsiteY35" fmla="*/ 905465 h 1575628"/>
                <a:gd name="connsiteX36" fmla="*/ 1155659 w 3535482"/>
                <a:gd name="connsiteY36" fmla="*/ 863766 h 1575628"/>
                <a:gd name="connsiteX37" fmla="*/ 1230121 w 3535482"/>
                <a:gd name="connsiteY37" fmla="*/ 836959 h 1575628"/>
                <a:gd name="connsiteX38" fmla="*/ 1319476 w 3535482"/>
                <a:gd name="connsiteY38" fmla="*/ 813131 h 1575628"/>
                <a:gd name="connsiteX39" fmla="*/ 1709660 w 3535482"/>
                <a:gd name="connsiteY39" fmla="*/ 708884 h 1575628"/>
                <a:gd name="connsiteX40" fmla="*/ 1879435 w 3535482"/>
                <a:gd name="connsiteY40" fmla="*/ 664206 h 1575628"/>
                <a:gd name="connsiteX41" fmla="*/ 2043252 w 3535482"/>
                <a:gd name="connsiteY41" fmla="*/ 628464 h 1575628"/>
                <a:gd name="connsiteX42" fmla="*/ 2221962 w 3535482"/>
                <a:gd name="connsiteY42" fmla="*/ 592722 h 1575628"/>
                <a:gd name="connsiteX43" fmla="*/ 2364931 w 3535482"/>
                <a:gd name="connsiteY43" fmla="*/ 565916 h 1575628"/>
                <a:gd name="connsiteX44" fmla="*/ 2507899 w 3535482"/>
                <a:gd name="connsiteY44" fmla="*/ 542088 h 1575628"/>
                <a:gd name="connsiteX45" fmla="*/ 2647888 w 3535482"/>
                <a:gd name="connsiteY45" fmla="*/ 521238 h 1575628"/>
                <a:gd name="connsiteX46" fmla="*/ 2796813 w 3535482"/>
                <a:gd name="connsiteY46" fmla="*/ 509324 h 1575628"/>
                <a:gd name="connsiteX47" fmla="*/ 2969566 w 3535482"/>
                <a:gd name="connsiteY47" fmla="*/ 491453 h 1575628"/>
                <a:gd name="connsiteX48" fmla="*/ 3100620 w 3535482"/>
                <a:gd name="connsiteY48" fmla="*/ 485496 h 1575628"/>
                <a:gd name="connsiteX49" fmla="*/ 3192954 w 3535482"/>
                <a:gd name="connsiteY49" fmla="*/ 479539 h 1575628"/>
                <a:gd name="connsiteX50" fmla="*/ 3329965 w 3535482"/>
                <a:gd name="connsiteY50" fmla="*/ 464647 h 1575628"/>
                <a:gd name="connsiteX51" fmla="*/ 3380600 w 3535482"/>
                <a:gd name="connsiteY51" fmla="*/ 443797 h 1575628"/>
                <a:gd name="connsiteX52" fmla="*/ 3422299 w 3535482"/>
                <a:gd name="connsiteY52" fmla="*/ 414012 h 1575628"/>
                <a:gd name="connsiteX53" fmla="*/ 3455062 w 3535482"/>
                <a:gd name="connsiteY53" fmla="*/ 381248 h 1575628"/>
                <a:gd name="connsiteX54" fmla="*/ 3475912 w 3535482"/>
                <a:gd name="connsiteY54" fmla="*/ 351463 h 1575628"/>
                <a:gd name="connsiteX55" fmla="*/ 3490804 w 3535482"/>
                <a:gd name="connsiteY55" fmla="*/ 324657 h 1575628"/>
                <a:gd name="connsiteX56" fmla="*/ 3502718 w 3535482"/>
                <a:gd name="connsiteY56" fmla="*/ 297850 h 1575628"/>
                <a:gd name="connsiteX57" fmla="*/ 3517611 w 3535482"/>
                <a:gd name="connsiteY57" fmla="*/ 259130 h 1575628"/>
                <a:gd name="connsiteX58" fmla="*/ 3535482 w 3535482"/>
                <a:gd name="connsiteY58" fmla="*/ 193603 h 1575628"/>
                <a:gd name="connsiteX59" fmla="*/ 3529525 w 3535482"/>
                <a:gd name="connsiteY59" fmla="*/ 139990 h 1575628"/>
                <a:gd name="connsiteX60" fmla="*/ 3532503 w 3535482"/>
                <a:gd name="connsiteY60" fmla="*/ 77441 h 1575628"/>
                <a:gd name="connsiteX61" fmla="*/ 3532503 w 3535482"/>
                <a:gd name="connsiteY61" fmla="*/ 35742 h 1575628"/>
                <a:gd name="connsiteX62" fmla="*/ 3526546 w 3535482"/>
                <a:gd name="connsiteY62" fmla="*/ 14893 h 1575628"/>
                <a:gd name="connsiteX63" fmla="*/ 3520589 w 3535482"/>
                <a:gd name="connsiteY63" fmla="*/ 5957 h 1575628"/>
                <a:gd name="connsiteX64" fmla="*/ 3511654 w 3535482"/>
                <a:gd name="connsiteY64" fmla="*/ 0 h 1575628"/>
                <a:gd name="connsiteX65" fmla="*/ 3499740 w 3535482"/>
                <a:gd name="connsiteY65" fmla="*/ 2979 h 1575628"/>
                <a:gd name="connsiteX66" fmla="*/ 3484847 w 3535482"/>
                <a:gd name="connsiteY66" fmla="*/ 8936 h 1575628"/>
                <a:gd name="connsiteX67" fmla="*/ 3472933 w 3535482"/>
                <a:gd name="connsiteY67" fmla="*/ 20850 h 1575628"/>
                <a:gd name="connsiteX68" fmla="*/ 3446127 w 3535482"/>
                <a:gd name="connsiteY68" fmla="*/ 56592 h 1575628"/>
                <a:gd name="connsiteX69" fmla="*/ 3398471 w 3535482"/>
                <a:gd name="connsiteY69" fmla="*/ 98291 h 1575628"/>
                <a:gd name="connsiteX70" fmla="*/ 3329965 w 3535482"/>
                <a:gd name="connsiteY70" fmla="*/ 151904 h 1575628"/>
                <a:gd name="connsiteX71" fmla="*/ 3285288 w 3535482"/>
                <a:gd name="connsiteY71" fmla="*/ 181689 h 1575628"/>
                <a:gd name="connsiteX72" fmla="*/ 3175083 w 3535482"/>
                <a:gd name="connsiteY72" fmla="*/ 232323 h 1575628"/>
                <a:gd name="connsiteX73" fmla="*/ 3076792 w 3535482"/>
                <a:gd name="connsiteY73" fmla="*/ 253173 h 1575628"/>
                <a:gd name="connsiteX74" fmla="*/ 2957652 w 3535482"/>
                <a:gd name="connsiteY74" fmla="*/ 274022 h 1575628"/>
                <a:gd name="connsiteX75" fmla="*/ 2877233 w 3535482"/>
                <a:gd name="connsiteY75" fmla="*/ 285936 h 1575628"/>
                <a:gd name="connsiteX76" fmla="*/ 2606189 w 3535482"/>
                <a:gd name="connsiteY76" fmla="*/ 321678 h 1575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535482" h="1575628">
                  <a:moveTo>
                    <a:pt x="2606189" y="321678"/>
                  </a:moveTo>
                  <a:lnTo>
                    <a:pt x="2442372" y="342528"/>
                  </a:lnTo>
                  <a:lnTo>
                    <a:pt x="2299403" y="366356"/>
                  </a:lnTo>
                  <a:lnTo>
                    <a:pt x="2135586" y="396141"/>
                  </a:lnTo>
                  <a:lnTo>
                    <a:pt x="2013467" y="419969"/>
                  </a:lnTo>
                  <a:lnTo>
                    <a:pt x="1855607" y="455711"/>
                  </a:lnTo>
                  <a:lnTo>
                    <a:pt x="1706682" y="491453"/>
                  </a:lnTo>
                  <a:lnTo>
                    <a:pt x="1575628" y="524217"/>
                  </a:lnTo>
                  <a:lnTo>
                    <a:pt x="1435638" y="562937"/>
                  </a:lnTo>
                  <a:lnTo>
                    <a:pt x="1334369" y="595701"/>
                  </a:lnTo>
                  <a:lnTo>
                    <a:pt x="1090132" y="679099"/>
                  </a:lnTo>
                  <a:lnTo>
                    <a:pt x="959078" y="732712"/>
                  </a:lnTo>
                  <a:lnTo>
                    <a:pt x="792282" y="810153"/>
                  </a:lnTo>
                  <a:lnTo>
                    <a:pt x="634421" y="890572"/>
                  </a:lnTo>
                  <a:lnTo>
                    <a:pt x="518259" y="959078"/>
                  </a:lnTo>
                  <a:lnTo>
                    <a:pt x="422947" y="1018648"/>
                  </a:lnTo>
                  <a:lnTo>
                    <a:pt x="351463" y="1066304"/>
                  </a:lnTo>
                  <a:lnTo>
                    <a:pt x="268065" y="1131831"/>
                  </a:lnTo>
                  <a:lnTo>
                    <a:pt x="208495" y="1179487"/>
                  </a:lnTo>
                  <a:lnTo>
                    <a:pt x="142968" y="1245014"/>
                  </a:lnTo>
                  <a:lnTo>
                    <a:pt x="83398" y="1313519"/>
                  </a:lnTo>
                  <a:lnTo>
                    <a:pt x="26807" y="1393939"/>
                  </a:lnTo>
                  <a:lnTo>
                    <a:pt x="0" y="1450531"/>
                  </a:lnTo>
                  <a:lnTo>
                    <a:pt x="2979" y="1501165"/>
                  </a:lnTo>
                  <a:lnTo>
                    <a:pt x="11914" y="1530950"/>
                  </a:lnTo>
                  <a:lnTo>
                    <a:pt x="23828" y="1548821"/>
                  </a:lnTo>
                  <a:lnTo>
                    <a:pt x="41699" y="1563714"/>
                  </a:lnTo>
                  <a:lnTo>
                    <a:pt x="65527" y="1572649"/>
                  </a:lnTo>
                  <a:lnTo>
                    <a:pt x="101269" y="1575628"/>
                  </a:lnTo>
                  <a:lnTo>
                    <a:pt x="145947" y="1572649"/>
                  </a:lnTo>
                  <a:lnTo>
                    <a:pt x="667185" y="1131831"/>
                  </a:lnTo>
                  <a:lnTo>
                    <a:pt x="717819" y="1093110"/>
                  </a:lnTo>
                  <a:lnTo>
                    <a:pt x="795260" y="1042476"/>
                  </a:lnTo>
                  <a:lnTo>
                    <a:pt x="905465" y="979927"/>
                  </a:lnTo>
                  <a:lnTo>
                    <a:pt x="985884" y="938228"/>
                  </a:lnTo>
                  <a:lnTo>
                    <a:pt x="1051411" y="905465"/>
                  </a:lnTo>
                  <a:lnTo>
                    <a:pt x="1155659" y="863766"/>
                  </a:lnTo>
                  <a:lnTo>
                    <a:pt x="1230121" y="836959"/>
                  </a:lnTo>
                  <a:lnTo>
                    <a:pt x="1319476" y="813131"/>
                  </a:lnTo>
                  <a:lnTo>
                    <a:pt x="1709660" y="708884"/>
                  </a:lnTo>
                  <a:lnTo>
                    <a:pt x="1879435" y="664206"/>
                  </a:lnTo>
                  <a:lnTo>
                    <a:pt x="2043252" y="628464"/>
                  </a:lnTo>
                  <a:lnTo>
                    <a:pt x="2221962" y="592722"/>
                  </a:lnTo>
                  <a:lnTo>
                    <a:pt x="2364931" y="565916"/>
                  </a:lnTo>
                  <a:lnTo>
                    <a:pt x="2507899" y="542088"/>
                  </a:lnTo>
                  <a:lnTo>
                    <a:pt x="2647888" y="521238"/>
                  </a:lnTo>
                  <a:lnTo>
                    <a:pt x="2796813" y="509324"/>
                  </a:lnTo>
                  <a:lnTo>
                    <a:pt x="2969566" y="491453"/>
                  </a:lnTo>
                  <a:lnTo>
                    <a:pt x="3100620" y="485496"/>
                  </a:lnTo>
                  <a:lnTo>
                    <a:pt x="3192954" y="479539"/>
                  </a:lnTo>
                  <a:lnTo>
                    <a:pt x="3329965" y="464647"/>
                  </a:lnTo>
                  <a:lnTo>
                    <a:pt x="3380600" y="443797"/>
                  </a:lnTo>
                  <a:lnTo>
                    <a:pt x="3422299" y="414012"/>
                  </a:lnTo>
                  <a:lnTo>
                    <a:pt x="3455062" y="381248"/>
                  </a:lnTo>
                  <a:lnTo>
                    <a:pt x="3475912" y="351463"/>
                  </a:lnTo>
                  <a:lnTo>
                    <a:pt x="3490804" y="324657"/>
                  </a:lnTo>
                  <a:lnTo>
                    <a:pt x="3502718" y="297850"/>
                  </a:lnTo>
                  <a:lnTo>
                    <a:pt x="3517611" y="259130"/>
                  </a:lnTo>
                  <a:lnTo>
                    <a:pt x="3535482" y="193603"/>
                  </a:lnTo>
                  <a:lnTo>
                    <a:pt x="3529525" y="139990"/>
                  </a:lnTo>
                  <a:lnTo>
                    <a:pt x="3532503" y="77441"/>
                  </a:lnTo>
                  <a:lnTo>
                    <a:pt x="3532503" y="35742"/>
                  </a:lnTo>
                  <a:lnTo>
                    <a:pt x="3526546" y="14893"/>
                  </a:lnTo>
                  <a:lnTo>
                    <a:pt x="3520589" y="5957"/>
                  </a:lnTo>
                  <a:lnTo>
                    <a:pt x="3511654" y="0"/>
                  </a:lnTo>
                  <a:lnTo>
                    <a:pt x="3499740" y="2979"/>
                  </a:lnTo>
                  <a:lnTo>
                    <a:pt x="3484847" y="8936"/>
                  </a:lnTo>
                  <a:lnTo>
                    <a:pt x="3472933" y="20850"/>
                  </a:lnTo>
                  <a:lnTo>
                    <a:pt x="3446127" y="56592"/>
                  </a:lnTo>
                  <a:lnTo>
                    <a:pt x="3398471" y="98291"/>
                  </a:lnTo>
                  <a:lnTo>
                    <a:pt x="3329965" y="151904"/>
                  </a:lnTo>
                  <a:lnTo>
                    <a:pt x="3285288" y="181689"/>
                  </a:lnTo>
                  <a:lnTo>
                    <a:pt x="3175083" y="232323"/>
                  </a:lnTo>
                  <a:lnTo>
                    <a:pt x="3076792" y="253173"/>
                  </a:lnTo>
                  <a:lnTo>
                    <a:pt x="2957652" y="274022"/>
                  </a:lnTo>
                  <a:lnTo>
                    <a:pt x="2877233" y="285936"/>
                  </a:lnTo>
                  <a:lnTo>
                    <a:pt x="2606189" y="32167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03">
              <a:extLst>
                <a:ext uri="{FF2B5EF4-FFF2-40B4-BE49-F238E27FC236}">
                  <a16:creationId xmlns:a16="http://schemas.microsoft.com/office/drawing/2014/main" id="{90B120B8-31ED-40FA-A701-07089898D844}"/>
                </a:ext>
              </a:extLst>
            </p:cNvPr>
            <p:cNvSpPr/>
            <p:nvPr/>
          </p:nvSpPr>
          <p:spPr>
            <a:xfrm>
              <a:off x="6992938" y="5049838"/>
              <a:ext cx="587375" cy="1198563"/>
            </a:xfrm>
            <a:custGeom>
              <a:avLst/>
              <a:gdLst>
                <a:gd name="connsiteX0" fmla="*/ 542925 w 585788"/>
                <a:gd name="connsiteY0" fmla="*/ 209550 h 1197769"/>
                <a:gd name="connsiteX1" fmla="*/ 476250 w 585788"/>
                <a:gd name="connsiteY1" fmla="*/ 492919 h 1197769"/>
                <a:gd name="connsiteX2" fmla="*/ 431007 w 585788"/>
                <a:gd name="connsiteY2" fmla="*/ 681038 h 1197769"/>
                <a:gd name="connsiteX3" fmla="*/ 423863 w 585788"/>
                <a:gd name="connsiteY3" fmla="*/ 716757 h 1197769"/>
                <a:gd name="connsiteX4" fmla="*/ 421482 w 585788"/>
                <a:gd name="connsiteY4" fmla="*/ 750094 h 1197769"/>
                <a:gd name="connsiteX5" fmla="*/ 421482 w 585788"/>
                <a:gd name="connsiteY5" fmla="*/ 809625 h 1197769"/>
                <a:gd name="connsiteX6" fmla="*/ 431007 w 585788"/>
                <a:gd name="connsiteY6" fmla="*/ 883444 h 1197769"/>
                <a:gd name="connsiteX7" fmla="*/ 445294 w 585788"/>
                <a:gd name="connsiteY7" fmla="*/ 962025 h 1197769"/>
                <a:gd name="connsiteX8" fmla="*/ 457200 w 585788"/>
                <a:gd name="connsiteY8" fmla="*/ 1014413 h 1197769"/>
                <a:gd name="connsiteX9" fmla="*/ 471488 w 585788"/>
                <a:gd name="connsiteY9" fmla="*/ 1071563 h 1197769"/>
                <a:gd name="connsiteX10" fmla="*/ 471488 w 585788"/>
                <a:gd name="connsiteY10" fmla="*/ 1109663 h 1197769"/>
                <a:gd name="connsiteX11" fmla="*/ 461963 w 585788"/>
                <a:gd name="connsiteY11" fmla="*/ 1166813 h 1197769"/>
                <a:gd name="connsiteX12" fmla="*/ 433388 w 585788"/>
                <a:gd name="connsiteY12" fmla="*/ 1197769 h 1197769"/>
                <a:gd name="connsiteX13" fmla="*/ 0 w 585788"/>
                <a:gd name="connsiteY13" fmla="*/ 519113 h 1197769"/>
                <a:gd name="connsiteX14" fmla="*/ 42863 w 585788"/>
                <a:gd name="connsiteY14" fmla="*/ 561975 h 1197769"/>
                <a:gd name="connsiteX15" fmla="*/ 78582 w 585788"/>
                <a:gd name="connsiteY15" fmla="*/ 583407 h 1197769"/>
                <a:gd name="connsiteX16" fmla="*/ 104775 w 585788"/>
                <a:gd name="connsiteY16" fmla="*/ 595313 h 1197769"/>
                <a:gd name="connsiteX17" fmla="*/ 140494 w 585788"/>
                <a:gd name="connsiteY17" fmla="*/ 604838 h 1197769"/>
                <a:gd name="connsiteX18" fmla="*/ 173832 w 585788"/>
                <a:gd name="connsiteY18" fmla="*/ 607219 h 1197769"/>
                <a:gd name="connsiteX19" fmla="*/ 192882 w 585788"/>
                <a:gd name="connsiteY19" fmla="*/ 607219 h 1197769"/>
                <a:gd name="connsiteX20" fmla="*/ 221457 w 585788"/>
                <a:gd name="connsiteY20" fmla="*/ 597694 h 1197769"/>
                <a:gd name="connsiteX21" fmla="*/ 252413 w 585788"/>
                <a:gd name="connsiteY21" fmla="*/ 578644 h 1197769"/>
                <a:gd name="connsiteX22" fmla="*/ 266700 w 585788"/>
                <a:gd name="connsiteY22" fmla="*/ 564357 h 1197769"/>
                <a:gd name="connsiteX23" fmla="*/ 280988 w 585788"/>
                <a:gd name="connsiteY23" fmla="*/ 538163 h 1197769"/>
                <a:gd name="connsiteX24" fmla="*/ 361950 w 585788"/>
                <a:gd name="connsiteY24" fmla="*/ 359569 h 1197769"/>
                <a:gd name="connsiteX25" fmla="*/ 435769 w 585788"/>
                <a:gd name="connsiteY25" fmla="*/ 202407 h 1197769"/>
                <a:gd name="connsiteX26" fmla="*/ 509588 w 585788"/>
                <a:gd name="connsiteY26" fmla="*/ 35719 h 1197769"/>
                <a:gd name="connsiteX27" fmla="*/ 521494 w 585788"/>
                <a:gd name="connsiteY27" fmla="*/ 21432 h 1197769"/>
                <a:gd name="connsiteX28" fmla="*/ 545307 w 585788"/>
                <a:gd name="connsiteY28" fmla="*/ 2382 h 1197769"/>
                <a:gd name="connsiteX29" fmla="*/ 557213 w 585788"/>
                <a:gd name="connsiteY29" fmla="*/ 0 h 1197769"/>
                <a:gd name="connsiteX30" fmla="*/ 566738 w 585788"/>
                <a:gd name="connsiteY30" fmla="*/ 0 h 1197769"/>
                <a:gd name="connsiteX31" fmla="*/ 576263 w 585788"/>
                <a:gd name="connsiteY31" fmla="*/ 7144 h 1197769"/>
                <a:gd name="connsiteX32" fmla="*/ 583407 w 585788"/>
                <a:gd name="connsiteY32" fmla="*/ 19050 h 1197769"/>
                <a:gd name="connsiteX33" fmla="*/ 585788 w 585788"/>
                <a:gd name="connsiteY33" fmla="*/ 35719 h 1197769"/>
                <a:gd name="connsiteX34" fmla="*/ 581025 w 585788"/>
                <a:gd name="connsiteY34" fmla="*/ 61913 h 1197769"/>
                <a:gd name="connsiteX35" fmla="*/ 542925 w 585788"/>
                <a:gd name="connsiteY35" fmla="*/ 209550 h 119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85788" h="1197769">
                  <a:moveTo>
                    <a:pt x="542925" y="209550"/>
                  </a:moveTo>
                  <a:lnTo>
                    <a:pt x="476250" y="492919"/>
                  </a:lnTo>
                  <a:lnTo>
                    <a:pt x="431007" y="681038"/>
                  </a:lnTo>
                  <a:lnTo>
                    <a:pt x="423863" y="716757"/>
                  </a:lnTo>
                  <a:lnTo>
                    <a:pt x="421482" y="750094"/>
                  </a:lnTo>
                  <a:lnTo>
                    <a:pt x="421482" y="809625"/>
                  </a:lnTo>
                  <a:lnTo>
                    <a:pt x="431007" y="883444"/>
                  </a:lnTo>
                  <a:lnTo>
                    <a:pt x="445294" y="962025"/>
                  </a:lnTo>
                  <a:lnTo>
                    <a:pt x="457200" y="1014413"/>
                  </a:lnTo>
                  <a:lnTo>
                    <a:pt x="471488" y="1071563"/>
                  </a:lnTo>
                  <a:lnTo>
                    <a:pt x="471488" y="1109663"/>
                  </a:lnTo>
                  <a:lnTo>
                    <a:pt x="461963" y="1166813"/>
                  </a:lnTo>
                  <a:lnTo>
                    <a:pt x="433388" y="1197769"/>
                  </a:lnTo>
                  <a:lnTo>
                    <a:pt x="0" y="519113"/>
                  </a:lnTo>
                  <a:lnTo>
                    <a:pt x="42863" y="561975"/>
                  </a:lnTo>
                  <a:lnTo>
                    <a:pt x="78582" y="583407"/>
                  </a:lnTo>
                  <a:lnTo>
                    <a:pt x="104775" y="595313"/>
                  </a:lnTo>
                  <a:lnTo>
                    <a:pt x="140494" y="604838"/>
                  </a:lnTo>
                  <a:lnTo>
                    <a:pt x="173832" y="607219"/>
                  </a:lnTo>
                  <a:lnTo>
                    <a:pt x="192882" y="607219"/>
                  </a:lnTo>
                  <a:lnTo>
                    <a:pt x="221457" y="597694"/>
                  </a:lnTo>
                  <a:lnTo>
                    <a:pt x="252413" y="578644"/>
                  </a:lnTo>
                  <a:lnTo>
                    <a:pt x="266700" y="564357"/>
                  </a:lnTo>
                  <a:lnTo>
                    <a:pt x="280988" y="538163"/>
                  </a:lnTo>
                  <a:lnTo>
                    <a:pt x="361950" y="359569"/>
                  </a:lnTo>
                  <a:lnTo>
                    <a:pt x="435769" y="202407"/>
                  </a:lnTo>
                  <a:lnTo>
                    <a:pt x="509588" y="35719"/>
                  </a:lnTo>
                  <a:lnTo>
                    <a:pt x="521494" y="21432"/>
                  </a:lnTo>
                  <a:lnTo>
                    <a:pt x="545307" y="2382"/>
                  </a:lnTo>
                  <a:lnTo>
                    <a:pt x="557213" y="0"/>
                  </a:lnTo>
                  <a:lnTo>
                    <a:pt x="566738" y="0"/>
                  </a:lnTo>
                  <a:lnTo>
                    <a:pt x="576263" y="7144"/>
                  </a:lnTo>
                  <a:lnTo>
                    <a:pt x="583407" y="19050"/>
                  </a:lnTo>
                  <a:lnTo>
                    <a:pt x="585788" y="35719"/>
                  </a:lnTo>
                  <a:lnTo>
                    <a:pt x="581025" y="61913"/>
                  </a:lnTo>
                  <a:lnTo>
                    <a:pt x="542925" y="20955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90">
              <a:extLst>
                <a:ext uri="{FF2B5EF4-FFF2-40B4-BE49-F238E27FC236}">
                  <a16:creationId xmlns:a16="http://schemas.microsoft.com/office/drawing/2014/main" id="{5B683DB0-B149-4699-A34A-1C7138660F4C}"/>
                </a:ext>
              </a:extLst>
            </p:cNvPr>
            <p:cNvSpPr/>
            <p:nvPr/>
          </p:nvSpPr>
          <p:spPr>
            <a:xfrm rot="16200000">
              <a:off x="5168107" y="4050507"/>
              <a:ext cx="2498726" cy="1465263"/>
            </a:xfrm>
            <a:custGeom>
              <a:avLst/>
              <a:gdLst>
                <a:gd name="connsiteX0" fmla="*/ 557213 w 2497932"/>
                <a:gd name="connsiteY0" fmla="*/ 683419 h 1464469"/>
                <a:gd name="connsiteX1" fmla="*/ 488157 w 2497932"/>
                <a:gd name="connsiteY1" fmla="*/ 626269 h 1464469"/>
                <a:gd name="connsiteX2" fmla="*/ 445294 w 2497932"/>
                <a:gd name="connsiteY2" fmla="*/ 590550 h 1464469"/>
                <a:gd name="connsiteX3" fmla="*/ 400050 w 2497932"/>
                <a:gd name="connsiteY3" fmla="*/ 547688 h 1464469"/>
                <a:gd name="connsiteX4" fmla="*/ 354807 w 2497932"/>
                <a:gd name="connsiteY4" fmla="*/ 502444 h 1464469"/>
                <a:gd name="connsiteX5" fmla="*/ 304800 w 2497932"/>
                <a:gd name="connsiteY5" fmla="*/ 450056 h 1464469"/>
                <a:gd name="connsiteX6" fmla="*/ 259557 w 2497932"/>
                <a:gd name="connsiteY6" fmla="*/ 402431 h 1464469"/>
                <a:gd name="connsiteX7" fmla="*/ 209550 w 2497932"/>
                <a:gd name="connsiteY7" fmla="*/ 340519 h 1464469"/>
                <a:gd name="connsiteX8" fmla="*/ 157163 w 2497932"/>
                <a:gd name="connsiteY8" fmla="*/ 273844 h 1464469"/>
                <a:gd name="connsiteX9" fmla="*/ 109538 w 2497932"/>
                <a:gd name="connsiteY9" fmla="*/ 209550 h 1464469"/>
                <a:gd name="connsiteX10" fmla="*/ 54769 w 2497932"/>
                <a:gd name="connsiteY10" fmla="*/ 128588 h 1464469"/>
                <a:gd name="connsiteX11" fmla="*/ 21432 w 2497932"/>
                <a:gd name="connsiteY11" fmla="*/ 71438 h 1464469"/>
                <a:gd name="connsiteX12" fmla="*/ 4763 w 2497932"/>
                <a:gd name="connsiteY12" fmla="*/ 40481 h 1464469"/>
                <a:gd name="connsiteX13" fmla="*/ 0 w 2497932"/>
                <a:gd name="connsiteY13" fmla="*/ 19050 h 1464469"/>
                <a:gd name="connsiteX14" fmla="*/ 2382 w 2497932"/>
                <a:gd name="connsiteY14" fmla="*/ 4763 h 1464469"/>
                <a:gd name="connsiteX15" fmla="*/ 9525 w 2497932"/>
                <a:gd name="connsiteY15" fmla="*/ 0 h 1464469"/>
                <a:gd name="connsiteX16" fmla="*/ 23813 w 2497932"/>
                <a:gd name="connsiteY16" fmla="*/ 2381 h 1464469"/>
                <a:gd name="connsiteX17" fmla="*/ 42863 w 2497932"/>
                <a:gd name="connsiteY17" fmla="*/ 7144 h 1464469"/>
                <a:gd name="connsiteX18" fmla="*/ 69057 w 2497932"/>
                <a:gd name="connsiteY18" fmla="*/ 21431 h 1464469"/>
                <a:gd name="connsiteX19" fmla="*/ 97632 w 2497932"/>
                <a:gd name="connsiteY19" fmla="*/ 52388 h 1464469"/>
                <a:gd name="connsiteX20" fmla="*/ 173832 w 2497932"/>
                <a:gd name="connsiteY20" fmla="*/ 138113 h 1464469"/>
                <a:gd name="connsiteX21" fmla="*/ 273844 w 2497932"/>
                <a:gd name="connsiteY21" fmla="*/ 240506 h 1464469"/>
                <a:gd name="connsiteX22" fmla="*/ 359569 w 2497932"/>
                <a:gd name="connsiteY22" fmla="*/ 321469 h 1464469"/>
                <a:gd name="connsiteX23" fmla="*/ 440532 w 2497932"/>
                <a:gd name="connsiteY23" fmla="*/ 392906 h 1464469"/>
                <a:gd name="connsiteX24" fmla="*/ 571500 w 2497932"/>
                <a:gd name="connsiteY24" fmla="*/ 497681 h 1464469"/>
                <a:gd name="connsiteX25" fmla="*/ 681038 w 2497932"/>
                <a:gd name="connsiteY25" fmla="*/ 569119 h 1464469"/>
                <a:gd name="connsiteX26" fmla="*/ 809625 w 2497932"/>
                <a:gd name="connsiteY26" fmla="*/ 647700 h 1464469"/>
                <a:gd name="connsiteX27" fmla="*/ 888207 w 2497932"/>
                <a:gd name="connsiteY27" fmla="*/ 690563 h 1464469"/>
                <a:gd name="connsiteX28" fmla="*/ 990600 w 2497932"/>
                <a:gd name="connsiteY28" fmla="*/ 745331 h 1464469"/>
                <a:gd name="connsiteX29" fmla="*/ 1085850 w 2497932"/>
                <a:gd name="connsiteY29" fmla="*/ 788194 h 1464469"/>
                <a:gd name="connsiteX30" fmla="*/ 1128713 w 2497932"/>
                <a:gd name="connsiteY30" fmla="*/ 804863 h 1464469"/>
                <a:gd name="connsiteX31" fmla="*/ 1538288 w 2497932"/>
                <a:gd name="connsiteY31" fmla="*/ 976313 h 1464469"/>
                <a:gd name="connsiteX32" fmla="*/ 1650207 w 2497932"/>
                <a:gd name="connsiteY32" fmla="*/ 1019175 h 1464469"/>
                <a:gd name="connsiteX33" fmla="*/ 1733550 w 2497932"/>
                <a:gd name="connsiteY33" fmla="*/ 1050131 h 1464469"/>
                <a:gd name="connsiteX34" fmla="*/ 1814513 w 2497932"/>
                <a:gd name="connsiteY34" fmla="*/ 1078706 h 1464469"/>
                <a:gd name="connsiteX35" fmla="*/ 1900238 w 2497932"/>
                <a:gd name="connsiteY35" fmla="*/ 1104900 h 1464469"/>
                <a:gd name="connsiteX36" fmla="*/ 1952625 w 2497932"/>
                <a:gd name="connsiteY36" fmla="*/ 1119188 h 1464469"/>
                <a:gd name="connsiteX37" fmla="*/ 2033588 w 2497932"/>
                <a:gd name="connsiteY37" fmla="*/ 1138238 h 1464469"/>
                <a:gd name="connsiteX38" fmla="*/ 2083594 w 2497932"/>
                <a:gd name="connsiteY38" fmla="*/ 1147763 h 1464469"/>
                <a:gd name="connsiteX39" fmla="*/ 2128838 w 2497932"/>
                <a:gd name="connsiteY39" fmla="*/ 1152525 h 1464469"/>
                <a:gd name="connsiteX40" fmla="*/ 2169319 w 2497932"/>
                <a:gd name="connsiteY40" fmla="*/ 1154906 h 1464469"/>
                <a:gd name="connsiteX41" fmla="*/ 2219325 w 2497932"/>
                <a:gd name="connsiteY41" fmla="*/ 1150144 h 1464469"/>
                <a:gd name="connsiteX42" fmla="*/ 2264569 w 2497932"/>
                <a:gd name="connsiteY42" fmla="*/ 1138238 h 1464469"/>
                <a:gd name="connsiteX43" fmla="*/ 2309813 w 2497932"/>
                <a:gd name="connsiteY43" fmla="*/ 1121569 h 1464469"/>
                <a:gd name="connsiteX44" fmla="*/ 2352675 w 2497932"/>
                <a:gd name="connsiteY44" fmla="*/ 1095375 h 1464469"/>
                <a:gd name="connsiteX45" fmla="*/ 2378869 w 2497932"/>
                <a:gd name="connsiteY45" fmla="*/ 1069181 h 1464469"/>
                <a:gd name="connsiteX46" fmla="*/ 2397919 w 2497932"/>
                <a:gd name="connsiteY46" fmla="*/ 1047750 h 1464469"/>
                <a:gd name="connsiteX47" fmla="*/ 2426494 w 2497932"/>
                <a:gd name="connsiteY47" fmla="*/ 1023938 h 1464469"/>
                <a:gd name="connsiteX48" fmla="*/ 2459832 w 2497932"/>
                <a:gd name="connsiteY48" fmla="*/ 1007269 h 1464469"/>
                <a:gd name="connsiteX49" fmla="*/ 2474119 w 2497932"/>
                <a:gd name="connsiteY49" fmla="*/ 1002506 h 1464469"/>
                <a:gd name="connsiteX50" fmla="*/ 2481263 w 2497932"/>
                <a:gd name="connsiteY50" fmla="*/ 1002506 h 1464469"/>
                <a:gd name="connsiteX51" fmla="*/ 2490788 w 2497932"/>
                <a:gd name="connsiteY51" fmla="*/ 1009650 h 1464469"/>
                <a:gd name="connsiteX52" fmla="*/ 2495550 w 2497932"/>
                <a:gd name="connsiteY52" fmla="*/ 1019175 h 1464469"/>
                <a:gd name="connsiteX53" fmla="*/ 2497932 w 2497932"/>
                <a:gd name="connsiteY53" fmla="*/ 1033463 h 1464469"/>
                <a:gd name="connsiteX54" fmla="*/ 2497932 w 2497932"/>
                <a:gd name="connsiteY54" fmla="*/ 1054894 h 1464469"/>
                <a:gd name="connsiteX55" fmla="*/ 2483644 w 2497932"/>
                <a:gd name="connsiteY55" fmla="*/ 1095375 h 1464469"/>
                <a:gd name="connsiteX56" fmla="*/ 2459832 w 2497932"/>
                <a:gd name="connsiteY56" fmla="*/ 1154906 h 1464469"/>
                <a:gd name="connsiteX57" fmla="*/ 2421732 w 2497932"/>
                <a:gd name="connsiteY57" fmla="*/ 1226344 h 1464469"/>
                <a:gd name="connsiteX58" fmla="*/ 2388394 w 2497932"/>
                <a:gd name="connsiteY58" fmla="*/ 1278731 h 1464469"/>
                <a:gd name="connsiteX59" fmla="*/ 2359819 w 2497932"/>
                <a:gd name="connsiteY59" fmla="*/ 1314450 h 1464469"/>
                <a:gd name="connsiteX60" fmla="*/ 2324100 w 2497932"/>
                <a:gd name="connsiteY60" fmla="*/ 1352550 h 1464469"/>
                <a:gd name="connsiteX61" fmla="*/ 2281238 w 2497932"/>
                <a:gd name="connsiteY61" fmla="*/ 1390650 h 1464469"/>
                <a:gd name="connsiteX62" fmla="*/ 2228850 w 2497932"/>
                <a:gd name="connsiteY62" fmla="*/ 1421606 h 1464469"/>
                <a:gd name="connsiteX63" fmla="*/ 2171700 w 2497932"/>
                <a:gd name="connsiteY63" fmla="*/ 1450181 h 1464469"/>
                <a:gd name="connsiteX64" fmla="*/ 2143125 w 2497932"/>
                <a:gd name="connsiteY64" fmla="*/ 1459706 h 1464469"/>
                <a:gd name="connsiteX65" fmla="*/ 2107407 w 2497932"/>
                <a:gd name="connsiteY65" fmla="*/ 1464469 h 1464469"/>
                <a:gd name="connsiteX66" fmla="*/ 2085975 w 2497932"/>
                <a:gd name="connsiteY66" fmla="*/ 1457325 h 1464469"/>
                <a:gd name="connsiteX67" fmla="*/ 2057400 w 2497932"/>
                <a:gd name="connsiteY67" fmla="*/ 1433513 h 1464469"/>
                <a:gd name="connsiteX68" fmla="*/ 2024063 w 2497932"/>
                <a:gd name="connsiteY68" fmla="*/ 1402556 h 1464469"/>
                <a:gd name="connsiteX69" fmla="*/ 1983582 w 2497932"/>
                <a:gd name="connsiteY69" fmla="*/ 1371600 h 1464469"/>
                <a:gd name="connsiteX70" fmla="*/ 1955007 w 2497932"/>
                <a:gd name="connsiteY70" fmla="*/ 1357313 h 1464469"/>
                <a:gd name="connsiteX71" fmla="*/ 1876425 w 2497932"/>
                <a:gd name="connsiteY71" fmla="*/ 1333500 h 1464469"/>
                <a:gd name="connsiteX72" fmla="*/ 1709738 w 2497932"/>
                <a:gd name="connsiteY72" fmla="*/ 1273969 h 1464469"/>
                <a:gd name="connsiteX73" fmla="*/ 1574007 w 2497932"/>
                <a:gd name="connsiteY73" fmla="*/ 1221581 h 1464469"/>
                <a:gd name="connsiteX74" fmla="*/ 1450182 w 2497932"/>
                <a:gd name="connsiteY74" fmla="*/ 1173956 h 1464469"/>
                <a:gd name="connsiteX75" fmla="*/ 1271588 w 2497932"/>
                <a:gd name="connsiteY75" fmla="*/ 1100138 h 1464469"/>
                <a:gd name="connsiteX76" fmla="*/ 1128713 w 2497932"/>
                <a:gd name="connsiteY76" fmla="*/ 1040606 h 1464469"/>
                <a:gd name="connsiteX77" fmla="*/ 1054894 w 2497932"/>
                <a:gd name="connsiteY77" fmla="*/ 1009650 h 1464469"/>
                <a:gd name="connsiteX78" fmla="*/ 859632 w 2497932"/>
                <a:gd name="connsiteY78" fmla="*/ 897731 h 1464469"/>
                <a:gd name="connsiteX79" fmla="*/ 781050 w 2497932"/>
                <a:gd name="connsiteY79" fmla="*/ 847725 h 1464469"/>
                <a:gd name="connsiteX80" fmla="*/ 719138 w 2497932"/>
                <a:gd name="connsiteY80" fmla="*/ 804863 h 1464469"/>
                <a:gd name="connsiteX81" fmla="*/ 619125 w 2497932"/>
                <a:gd name="connsiteY81" fmla="*/ 733425 h 1464469"/>
                <a:gd name="connsiteX82" fmla="*/ 557213 w 2497932"/>
                <a:gd name="connsiteY82" fmla="*/ 683419 h 1464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497932" h="1464469">
                  <a:moveTo>
                    <a:pt x="557213" y="683419"/>
                  </a:moveTo>
                  <a:lnTo>
                    <a:pt x="488157" y="626269"/>
                  </a:lnTo>
                  <a:lnTo>
                    <a:pt x="445294" y="590550"/>
                  </a:lnTo>
                  <a:lnTo>
                    <a:pt x="400050" y="547688"/>
                  </a:lnTo>
                  <a:lnTo>
                    <a:pt x="354807" y="502444"/>
                  </a:lnTo>
                  <a:lnTo>
                    <a:pt x="304800" y="450056"/>
                  </a:lnTo>
                  <a:lnTo>
                    <a:pt x="259557" y="402431"/>
                  </a:lnTo>
                  <a:lnTo>
                    <a:pt x="209550" y="340519"/>
                  </a:lnTo>
                  <a:lnTo>
                    <a:pt x="157163" y="273844"/>
                  </a:lnTo>
                  <a:lnTo>
                    <a:pt x="109538" y="209550"/>
                  </a:lnTo>
                  <a:lnTo>
                    <a:pt x="54769" y="128588"/>
                  </a:lnTo>
                  <a:lnTo>
                    <a:pt x="21432" y="71438"/>
                  </a:lnTo>
                  <a:lnTo>
                    <a:pt x="4763" y="40481"/>
                  </a:lnTo>
                  <a:lnTo>
                    <a:pt x="0" y="19050"/>
                  </a:lnTo>
                  <a:lnTo>
                    <a:pt x="2382" y="4763"/>
                  </a:lnTo>
                  <a:lnTo>
                    <a:pt x="9525" y="0"/>
                  </a:lnTo>
                  <a:lnTo>
                    <a:pt x="23813" y="2381"/>
                  </a:lnTo>
                  <a:lnTo>
                    <a:pt x="42863" y="7144"/>
                  </a:lnTo>
                  <a:lnTo>
                    <a:pt x="69057" y="21431"/>
                  </a:lnTo>
                  <a:lnTo>
                    <a:pt x="97632" y="52388"/>
                  </a:lnTo>
                  <a:lnTo>
                    <a:pt x="173832" y="138113"/>
                  </a:lnTo>
                  <a:lnTo>
                    <a:pt x="273844" y="240506"/>
                  </a:lnTo>
                  <a:lnTo>
                    <a:pt x="359569" y="321469"/>
                  </a:lnTo>
                  <a:lnTo>
                    <a:pt x="440532" y="392906"/>
                  </a:lnTo>
                  <a:lnTo>
                    <a:pt x="571500" y="497681"/>
                  </a:lnTo>
                  <a:lnTo>
                    <a:pt x="681038" y="569119"/>
                  </a:lnTo>
                  <a:lnTo>
                    <a:pt x="809625" y="647700"/>
                  </a:lnTo>
                  <a:lnTo>
                    <a:pt x="888207" y="690563"/>
                  </a:lnTo>
                  <a:lnTo>
                    <a:pt x="990600" y="745331"/>
                  </a:lnTo>
                  <a:lnTo>
                    <a:pt x="1085850" y="788194"/>
                  </a:lnTo>
                  <a:lnTo>
                    <a:pt x="1128713" y="804863"/>
                  </a:lnTo>
                  <a:lnTo>
                    <a:pt x="1538288" y="976313"/>
                  </a:lnTo>
                  <a:lnTo>
                    <a:pt x="1650207" y="1019175"/>
                  </a:lnTo>
                  <a:lnTo>
                    <a:pt x="1733550" y="1050131"/>
                  </a:lnTo>
                  <a:lnTo>
                    <a:pt x="1814513" y="1078706"/>
                  </a:lnTo>
                  <a:lnTo>
                    <a:pt x="1900238" y="1104900"/>
                  </a:lnTo>
                  <a:lnTo>
                    <a:pt x="1952625" y="1119188"/>
                  </a:lnTo>
                  <a:lnTo>
                    <a:pt x="2033588" y="1138238"/>
                  </a:lnTo>
                  <a:lnTo>
                    <a:pt x="2083594" y="1147763"/>
                  </a:lnTo>
                  <a:lnTo>
                    <a:pt x="2128838" y="1152525"/>
                  </a:lnTo>
                  <a:lnTo>
                    <a:pt x="2169319" y="1154906"/>
                  </a:lnTo>
                  <a:lnTo>
                    <a:pt x="2219325" y="1150144"/>
                  </a:lnTo>
                  <a:lnTo>
                    <a:pt x="2264569" y="1138238"/>
                  </a:lnTo>
                  <a:lnTo>
                    <a:pt x="2309813" y="1121569"/>
                  </a:lnTo>
                  <a:lnTo>
                    <a:pt x="2352675" y="1095375"/>
                  </a:lnTo>
                  <a:lnTo>
                    <a:pt x="2378869" y="1069181"/>
                  </a:lnTo>
                  <a:lnTo>
                    <a:pt x="2397919" y="1047750"/>
                  </a:lnTo>
                  <a:lnTo>
                    <a:pt x="2426494" y="1023938"/>
                  </a:lnTo>
                  <a:lnTo>
                    <a:pt x="2459832" y="1007269"/>
                  </a:lnTo>
                  <a:lnTo>
                    <a:pt x="2474119" y="1002506"/>
                  </a:lnTo>
                  <a:lnTo>
                    <a:pt x="2481263" y="1002506"/>
                  </a:lnTo>
                  <a:lnTo>
                    <a:pt x="2490788" y="1009650"/>
                  </a:lnTo>
                  <a:lnTo>
                    <a:pt x="2495550" y="1019175"/>
                  </a:lnTo>
                  <a:lnTo>
                    <a:pt x="2497932" y="1033463"/>
                  </a:lnTo>
                  <a:lnTo>
                    <a:pt x="2497932" y="1054894"/>
                  </a:lnTo>
                  <a:lnTo>
                    <a:pt x="2483644" y="1095375"/>
                  </a:lnTo>
                  <a:lnTo>
                    <a:pt x="2459832" y="1154906"/>
                  </a:lnTo>
                  <a:lnTo>
                    <a:pt x="2421732" y="1226344"/>
                  </a:lnTo>
                  <a:lnTo>
                    <a:pt x="2388394" y="1278731"/>
                  </a:lnTo>
                  <a:lnTo>
                    <a:pt x="2359819" y="1314450"/>
                  </a:lnTo>
                  <a:lnTo>
                    <a:pt x="2324100" y="1352550"/>
                  </a:lnTo>
                  <a:lnTo>
                    <a:pt x="2281238" y="1390650"/>
                  </a:lnTo>
                  <a:lnTo>
                    <a:pt x="2228850" y="1421606"/>
                  </a:lnTo>
                  <a:lnTo>
                    <a:pt x="2171700" y="1450181"/>
                  </a:lnTo>
                  <a:lnTo>
                    <a:pt x="2143125" y="1459706"/>
                  </a:lnTo>
                  <a:lnTo>
                    <a:pt x="2107407" y="1464469"/>
                  </a:lnTo>
                  <a:lnTo>
                    <a:pt x="2085975" y="1457325"/>
                  </a:lnTo>
                  <a:lnTo>
                    <a:pt x="2057400" y="1433513"/>
                  </a:lnTo>
                  <a:lnTo>
                    <a:pt x="2024063" y="1402556"/>
                  </a:lnTo>
                  <a:lnTo>
                    <a:pt x="1983582" y="1371600"/>
                  </a:lnTo>
                  <a:lnTo>
                    <a:pt x="1955007" y="1357313"/>
                  </a:lnTo>
                  <a:lnTo>
                    <a:pt x="1876425" y="1333500"/>
                  </a:lnTo>
                  <a:lnTo>
                    <a:pt x="1709738" y="1273969"/>
                  </a:lnTo>
                  <a:lnTo>
                    <a:pt x="1574007" y="1221581"/>
                  </a:lnTo>
                  <a:lnTo>
                    <a:pt x="1450182" y="1173956"/>
                  </a:lnTo>
                  <a:lnTo>
                    <a:pt x="1271588" y="1100138"/>
                  </a:lnTo>
                  <a:lnTo>
                    <a:pt x="1128713" y="1040606"/>
                  </a:lnTo>
                  <a:lnTo>
                    <a:pt x="1054894" y="1009650"/>
                  </a:lnTo>
                  <a:lnTo>
                    <a:pt x="859632" y="897731"/>
                  </a:lnTo>
                  <a:lnTo>
                    <a:pt x="781050" y="847725"/>
                  </a:lnTo>
                  <a:lnTo>
                    <a:pt x="719138" y="804863"/>
                  </a:lnTo>
                  <a:lnTo>
                    <a:pt x="619125" y="733425"/>
                  </a:lnTo>
                  <a:lnTo>
                    <a:pt x="557213" y="68341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95">
              <a:extLst>
                <a:ext uri="{FF2B5EF4-FFF2-40B4-BE49-F238E27FC236}">
                  <a16:creationId xmlns:a16="http://schemas.microsoft.com/office/drawing/2014/main" id="{644B68A1-B826-4847-BD2B-A11BA8EFC7B7}"/>
                </a:ext>
              </a:extLst>
            </p:cNvPr>
            <p:cNvSpPr/>
            <p:nvPr/>
          </p:nvSpPr>
          <p:spPr>
            <a:xfrm>
              <a:off x="6846888" y="2497137"/>
              <a:ext cx="639763" cy="644525"/>
            </a:xfrm>
            <a:custGeom>
              <a:avLst/>
              <a:gdLst>
                <a:gd name="connsiteX0" fmla="*/ 357187 w 640556"/>
                <a:gd name="connsiteY0" fmla="*/ 116682 h 642938"/>
                <a:gd name="connsiteX1" fmla="*/ 223837 w 640556"/>
                <a:gd name="connsiteY1" fmla="*/ 71438 h 642938"/>
                <a:gd name="connsiteX2" fmla="*/ 104775 w 640556"/>
                <a:gd name="connsiteY2" fmla="*/ 28575 h 642938"/>
                <a:gd name="connsiteX3" fmla="*/ 30956 w 640556"/>
                <a:gd name="connsiteY3" fmla="*/ 0 h 642938"/>
                <a:gd name="connsiteX4" fmla="*/ 16669 w 640556"/>
                <a:gd name="connsiteY4" fmla="*/ 0 h 642938"/>
                <a:gd name="connsiteX5" fmla="*/ 4762 w 640556"/>
                <a:gd name="connsiteY5" fmla="*/ 2382 h 642938"/>
                <a:gd name="connsiteX6" fmla="*/ 0 w 640556"/>
                <a:gd name="connsiteY6" fmla="*/ 11907 h 642938"/>
                <a:gd name="connsiteX7" fmla="*/ 4762 w 640556"/>
                <a:gd name="connsiteY7" fmla="*/ 35719 h 642938"/>
                <a:gd name="connsiteX8" fmla="*/ 16669 w 640556"/>
                <a:gd name="connsiteY8" fmla="*/ 59532 h 642938"/>
                <a:gd name="connsiteX9" fmla="*/ 73819 w 640556"/>
                <a:gd name="connsiteY9" fmla="*/ 104775 h 642938"/>
                <a:gd name="connsiteX10" fmla="*/ 128587 w 640556"/>
                <a:gd name="connsiteY10" fmla="*/ 157163 h 642938"/>
                <a:gd name="connsiteX11" fmla="*/ 183356 w 640556"/>
                <a:gd name="connsiteY11" fmla="*/ 211932 h 642938"/>
                <a:gd name="connsiteX12" fmla="*/ 238125 w 640556"/>
                <a:gd name="connsiteY12" fmla="*/ 271463 h 642938"/>
                <a:gd name="connsiteX13" fmla="*/ 271462 w 640556"/>
                <a:gd name="connsiteY13" fmla="*/ 314325 h 642938"/>
                <a:gd name="connsiteX14" fmla="*/ 326231 w 640556"/>
                <a:gd name="connsiteY14" fmla="*/ 383382 h 642938"/>
                <a:gd name="connsiteX15" fmla="*/ 373856 w 640556"/>
                <a:gd name="connsiteY15" fmla="*/ 445294 h 642938"/>
                <a:gd name="connsiteX16" fmla="*/ 411956 w 640556"/>
                <a:gd name="connsiteY16" fmla="*/ 502444 h 642938"/>
                <a:gd name="connsiteX17" fmla="*/ 447675 w 640556"/>
                <a:gd name="connsiteY17" fmla="*/ 557213 h 642938"/>
                <a:gd name="connsiteX18" fmla="*/ 473869 w 640556"/>
                <a:gd name="connsiteY18" fmla="*/ 588169 h 642938"/>
                <a:gd name="connsiteX19" fmla="*/ 509587 w 640556"/>
                <a:gd name="connsiteY19" fmla="*/ 621507 h 642938"/>
                <a:gd name="connsiteX20" fmla="*/ 533400 w 640556"/>
                <a:gd name="connsiteY20" fmla="*/ 635794 h 642938"/>
                <a:gd name="connsiteX21" fmla="*/ 557212 w 640556"/>
                <a:gd name="connsiteY21" fmla="*/ 642938 h 642938"/>
                <a:gd name="connsiteX22" fmla="*/ 573881 w 640556"/>
                <a:gd name="connsiteY22" fmla="*/ 642938 h 642938"/>
                <a:gd name="connsiteX23" fmla="*/ 595312 w 640556"/>
                <a:gd name="connsiteY23" fmla="*/ 633413 h 642938"/>
                <a:gd name="connsiteX24" fmla="*/ 614362 w 640556"/>
                <a:gd name="connsiteY24" fmla="*/ 614363 h 642938"/>
                <a:gd name="connsiteX25" fmla="*/ 638175 w 640556"/>
                <a:gd name="connsiteY25" fmla="*/ 573882 h 642938"/>
                <a:gd name="connsiteX26" fmla="*/ 640556 w 640556"/>
                <a:gd name="connsiteY26" fmla="*/ 547688 h 642938"/>
                <a:gd name="connsiteX27" fmla="*/ 640556 w 640556"/>
                <a:gd name="connsiteY27" fmla="*/ 509588 h 642938"/>
                <a:gd name="connsiteX28" fmla="*/ 638175 w 640556"/>
                <a:gd name="connsiteY28" fmla="*/ 476250 h 642938"/>
                <a:gd name="connsiteX29" fmla="*/ 628650 w 640556"/>
                <a:gd name="connsiteY29" fmla="*/ 426244 h 642938"/>
                <a:gd name="connsiteX30" fmla="*/ 614362 w 640556"/>
                <a:gd name="connsiteY30" fmla="*/ 369094 h 642938"/>
                <a:gd name="connsiteX31" fmla="*/ 592931 w 640556"/>
                <a:gd name="connsiteY31" fmla="*/ 319088 h 642938"/>
                <a:gd name="connsiteX32" fmla="*/ 571500 w 640556"/>
                <a:gd name="connsiteY32" fmla="*/ 278607 h 642938"/>
                <a:gd name="connsiteX33" fmla="*/ 545306 w 640556"/>
                <a:gd name="connsiteY33" fmla="*/ 242888 h 642938"/>
                <a:gd name="connsiteX34" fmla="*/ 507206 w 640556"/>
                <a:gd name="connsiteY34" fmla="*/ 197644 h 642938"/>
                <a:gd name="connsiteX35" fmla="*/ 466725 w 640556"/>
                <a:gd name="connsiteY35" fmla="*/ 161925 h 642938"/>
                <a:gd name="connsiteX36" fmla="*/ 433387 w 640556"/>
                <a:gd name="connsiteY36" fmla="*/ 142875 h 642938"/>
                <a:gd name="connsiteX37" fmla="*/ 357187 w 640556"/>
                <a:gd name="connsiteY37" fmla="*/ 116682 h 6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40556" h="642938">
                  <a:moveTo>
                    <a:pt x="357187" y="116682"/>
                  </a:moveTo>
                  <a:lnTo>
                    <a:pt x="223837" y="71438"/>
                  </a:lnTo>
                  <a:lnTo>
                    <a:pt x="104775" y="28575"/>
                  </a:lnTo>
                  <a:lnTo>
                    <a:pt x="30956" y="0"/>
                  </a:lnTo>
                  <a:lnTo>
                    <a:pt x="16669" y="0"/>
                  </a:lnTo>
                  <a:lnTo>
                    <a:pt x="4762" y="2382"/>
                  </a:lnTo>
                  <a:lnTo>
                    <a:pt x="0" y="11907"/>
                  </a:lnTo>
                  <a:lnTo>
                    <a:pt x="4762" y="35719"/>
                  </a:lnTo>
                  <a:lnTo>
                    <a:pt x="16669" y="59532"/>
                  </a:lnTo>
                  <a:lnTo>
                    <a:pt x="73819" y="104775"/>
                  </a:lnTo>
                  <a:lnTo>
                    <a:pt x="128587" y="157163"/>
                  </a:lnTo>
                  <a:lnTo>
                    <a:pt x="183356" y="211932"/>
                  </a:lnTo>
                  <a:lnTo>
                    <a:pt x="238125" y="271463"/>
                  </a:lnTo>
                  <a:lnTo>
                    <a:pt x="271462" y="314325"/>
                  </a:lnTo>
                  <a:lnTo>
                    <a:pt x="326231" y="383382"/>
                  </a:lnTo>
                  <a:lnTo>
                    <a:pt x="373856" y="445294"/>
                  </a:lnTo>
                  <a:lnTo>
                    <a:pt x="411956" y="502444"/>
                  </a:lnTo>
                  <a:lnTo>
                    <a:pt x="447675" y="557213"/>
                  </a:lnTo>
                  <a:lnTo>
                    <a:pt x="473869" y="588169"/>
                  </a:lnTo>
                  <a:lnTo>
                    <a:pt x="509587" y="621507"/>
                  </a:lnTo>
                  <a:lnTo>
                    <a:pt x="533400" y="635794"/>
                  </a:lnTo>
                  <a:lnTo>
                    <a:pt x="557212" y="642938"/>
                  </a:lnTo>
                  <a:lnTo>
                    <a:pt x="573881" y="642938"/>
                  </a:lnTo>
                  <a:lnTo>
                    <a:pt x="595312" y="633413"/>
                  </a:lnTo>
                  <a:lnTo>
                    <a:pt x="614362" y="614363"/>
                  </a:lnTo>
                  <a:lnTo>
                    <a:pt x="638175" y="573882"/>
                  </a:lnTo>
                  <a:lnTo>
                    <a:pt x="640556" y="547688"/>
                  </a:lnTo>
                  <a:lnTo>
                    <a:pt x="640556" y="509588"/>
                  </a:lnTo>
                  <a:lnTo>
                    <a:pt x="638175" y="476250"/>
                  </a:lnTo>
                  <a:lnTo>
                    <a:pt x="628650" y="426244"/>
                  </a:lnTo>
                  <a:lnTo>
                    <a:pt x="614362" y="369094"/>
                  </a:lnTo>
                  <a:lnTo>
                    <a:pt x="592931" y="319088"/>
                  </a:lnTo>
                  <a:lnTo>
                    <a:pt x="571500" y="278607"/>
                  </a:lnTo>
                  <a:lnTo>
                    <a:pt x="545306" y="242888"/>
                  </a:lnTo>
                  <a:lnTo>
                    <a:pt x="507206" y="197644"/>
                  </a:lnTo>
                  <a:lnTo>
                    <a:pt x="466725" y="161925"/>
                  </a:lnTo>
                  <a:lnTo>
                    <a:pt x="433387" y="142875"/>
                  </a:lnTo>
                  <a:lnTo>
                    <a:pt x="357187" y="11668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5" name="グループ化 44">
            <a:extLst>
              <a:ext uri="{FF2B5EF4-FFF2-40B4-BE49-F238E27FC236}">
                <a16:creationId xmlns:a16="http://schemas.microsoft.com/office/drawing/2014/main" id="{05BCC8B0-886D-4152-9CA9-CE7B2B7528A1}"/>
              </a:ext>
            </a:extLst>
          </p:cNvPr>
          <p:cNvGrpSpPr>
            <a:grpSpLocks/>
          </p:cNvGrpSpPr>
          <p:nvPr/>
        </p:nvGrpSpPr>
        <p:grpSpPr bwMode="auto">
          <a:xfrm>
            <a:off x="2389188" y="1619250"/>
            <a:ext cx="5038725" cy="4494213"/>
            <a:chOff x="2389188" y="1619250"/>
            <a:chExt cx="5038725" cy="4494213"/>
          </a:xfrm>
        </p:grpSpPr>
        <p:sp>
          <p:nvSpPr>
            <p:cNvPr id="46" name="フリーフォーム 82">
              <a:extLst>
                <a:ext uri="{FF2B5EF4-FFF2-40B4-BE49-F238E27FC236}">
                  <a16:creationId xmlns:a16="http://schemas.microsoft.com/office/drawing/2014/main" id="{7787A8BA-E4D9-44C1-9190-4183621BAA5A}"/>
                </a:ext>
              </a:extLst>
            </p:cNvPr>
            <p:cNvSpPr/>
            <p:nvPr/>
          </p:nvSpPr>
          <p:spPr>
            <a:xfrm rot="16200000">
              <a:off x="858838" y="3373438"/>
              <a:ext cx="3832225" cy="771525"/>
            </a:xfrm>
            <a:custGeom>
              <a:avLst/>
              <a:gdLst>
                <a:gd name="connsiteX0" fmla="*/ 2501900 w 3832225"/>
                <a:gd name="connsiteY0" fmla="*/ 523875 h 771525"/>
                <a:gd name="connsiteX1" fmla="*/ 2686050 w 3832225"/>
                <a:gd name="connsiteY1" fmla="*/ 527050 h 771525"/>
                <a:gd name="connsiteX2" fmla="*/ 3044825 w 3832225"/>
                <a:gd name="connsiteY2" fmla="*/ 523875 h 771525"/>
                <a:gd name="connsiteX3" fmla="*/ 3216275 w 3832225"/>
                <a:gd name="connsiteY3" fmla="*/ 520700 h 771525"/>
                <a:gd name="connsiteX4" fmla="*/ 3362325 w 3832225"/>
                <a:gd name="connsiteY4" fmla="*/ 514350 h 771525"/>
                <a:gd name="connsiteX5" fmla="*/ 3444875 w 3832225"/>
                <a:gd name="connsiteY5" fmla="*/ 508000 h 771525"/>
                <a:gd name="connsiteX6" fmla="*/ 3521075 w 3832225"/>
                <a:gd name="connsiteY6" fmla="*/ 492125 h 771525"/>
                <a:gd name="connsiteX7" fmla="*/ 3606800 w 3832225"/>
                <a:gd name="connsiteY7" fmla="*/ 460375 h 771525"/>
                <a:gd name="connsiteX8" fmla="*/ 3667125 w 3832225"/>
                <a:gd name="connsiteY8" fmla="*/ 425450 h 771525"/>
                <a:gd name="connsiteX9" fmla="*/ 3711575 w 3832225"/>
                <a:gd name="connsiteY9" fmla="*/ 387350 h 771525"/>
                <a:gd name="connsiteX10" fmla="*/ 3743325 w 3832225"/>
                <a:gd name="connsiteY10" fmla="*/ 346075 h 771525"/>
                <a:gd name="connsiteX11" fmla="*/ 3775075 w 3832225"/>
                <a:gd name="connsiteY11" fmla="*/ 311150 h 771525"/>
                <a:gd name="connsiteX12" fmla="*/ 3800475 w 3832225"/>
                <a:gd name="connsiteY12" fmla="*/ 298450 h 771525"/>
                <a:gd name="connsiteX13" fmla="*/ 3813175 w 3832225"/>
                <a:gd name="connsiteY13" fmla="*/ 298450 h 771525"/>
                <a:gd name="connsiteX14" fmla="*/ 3822700 w 3832225"/>
                <a:gd name="connsiteY14" fmla="*/ 307975 h 771525"/>
                <a:gd name="connsiteX15" fmla="*/ 3829050 w 3832225"/>
                <a:gd name="connsiteY15" fmla="*/ 333375 h 771525"/>
                <a:gd name="connsiteX16" fmla="*/ 3832225 w 3832225"/>
                <a:gd name="connsiteY16" fmla="*/ 361950 h 771525"/>
                <a:gd name="connsiteX17" fmla="*/ 3825875 w 3832225"/>
                <a:gd name="connsiteY17" fmla="*/ 422275 h 771525"/>
                <a:gd name="connsiteX18" fmla="*/ 3819525 w 3832225"/>
                <a:gd name="connsiteY18" fmla="*/ 476250 h 771525"/>
                <a:gd name="connsiteX19" fmla="*/ 3806825 w 3832225"/>
                <a:gd name="connsiteY19" fmla="*/ 536575 h 771525"/>
                <a:gd name="connsiteX20" fmla="*/ 3790950 w 3832225"/>
                <a:gd name="connsiteY20" fmla="*/ 603250 h 771525"/>
                <a:gd name="connsiteX21" fmla="*/ 3771900 w 3832225"/>
                <a:gd name="connsiteY21" fmla="*/ 679450 h 771525"/>
                <a:gd name="connsiteX22" fmla="*/ 3765550 w 3832225"/>
                <a:gd name="connsiteY22" fmla="*/ 704850 h 771525"/>
                <a:gd name="connsiteX23" fmla="*/ 3603625 w 3832225"/>
                <a:gd name="connsiteY23" fmla="*/ 771525 h 771525"/>
                <a:gd name="connsiteX24" fmla="*/ 3482975 w 3832225"/>
                <a:gd name="connsiteY24" fmla="*/ 771525 h 771525"/>
                <a:gd name="connsiteX25" fmla="*/ 3298825 w 3832225"/>
                <a:gd name="connsiteY25" fmla="*/ 771525 h 771525"/>
                <a:gd name="connsiteX26" fmla="*/ 3057525 w 3832225"/>
                <a:gd name="connsiteY26" fmla="*/ 771525 h 771525"/>
                <a:gd name="connsiteX27" fmla="*/ 2927350 w 3832225"/>
                <a:gd name="connsiteY27" fmla="*/ 771525 h 771525"/>
                <a:gd name="connsiteX28" fmla="*/ 2733675 w 3832225"/>
                <a:gd name="connsiteY28" fmla="*/ 771525 h 771525"/>
                <a:gd name="connsiteX29" fmla="*/ 2530475 w 3832225"/>
                <a:gd name="connsiteY29" fmla="*/ 771525 h 771525"/>
                <a:gd name="connsiteX30" fmla="*/ 2282825 w 3832225"/>
                <a:gd name="connsiteY30" fmla="*/ 762000 h 771525"/>
                <a:gd name="connsiteX31" fmla="*/ 2060575 w 3832225"/>
                <a:gd name="connsiteY31" fmla="*/ 755650 h 771525"/>
                <a:gd name="connsiteX32" fmla="*/ 1838325 w 3832225"/>
                <a:gd name="connsiteY32" fmla="*/ 749300 h 771525"/>
                <a:gd name="connsiteX33" fmla="*/ 1638300 w 3832225"/>
                <a:gd name="connsiteY33" fmla="*/ 723900 h 771525"/>
                <a:gd name="connsiteX34" fmla="*/ 1501775 w 3832225"/>
                <a:gd name="connsiteY34" fmla="*/ 701675 h 771525"/>
                <a:gd name="connsiteX35" fmla="*/ 1336675 w 3832225"/>
                <a:gd name="connsiteY35" fmla="*/ 669925 h 771525"/>
                <a:gd name="connsiteX36" fmla="*/ 1193800 w 3832225"/>
                <a:gd name="connsiteY36" fmla="*/ 638175 h 771525"/>
                <a:gd name="connsiteX37" fmla="*/ 1003300 w 3832225"/>
                <a:gd name="connsiteY37" fmla="*/ 584200 h 771525"/>
                <a:gd name="connsiteX38" fmla="*/ 844550 w 3832225"/>
                <a:gd name="connsiteY38" fmla="*/ 530225 h 771525"/>
                <a:gd name="connsiteX39" fmla="*/ 730250 w 3832225"/>
                <a:gd name="connsiteY39" fmla="*/ 485775 h 771525"/>
                <a:gd name="connsiteX40" fmla="*/ 612775 w 3832225"/>
                <a:gd name="connsiteY40" fmla="*/ 431800 h 771525"/>
                <a:gd name="connsiteX41" fmla="*/ 527050 w 3832225"/>
                <a:gd name="connsiteY41" fmla="*/ 387350 h 771525"/>
                <a:gd name="connsiteX42" fmla="*/ 425450 w 3832225"/>
                <a:gd name="connsiteY42" fmla="*/ 330200 h 771525"/>
                <a:gd name="connsiteX43" fmla="*/ 292100 w 3832225"/>
                <a:gd name="connsiteY43" fmla="*/ 250825 h 771525"/>
                <a:gd name="connsiteX44" fmla="*/ 180975 w 3832225"/>
                <a:gd name="connsiteY44" fmla="*/ 177800 h 771525"/>
                <a:gd name="connsiteX45" fmla="*/ 79375 w 3832225"/>
                <a:gd name="connsiteY45" fmla="*/ 107950 h 771525"/>
                <a:gd name="connsiteX46" fmla="*/ 28575 w 3832225"/>
                <a:gd name="connsiteY46" fmla="*/ 69850 h 771525"/>
                <a:gd name="connsiteX47" fmla="*/ 12700 w 3832225"/>
                <a:gd name="connsiteY47" fmla="*/ 53975 h 771525"/>
                <a:gd name="connsiteX48" fmla="*/ 3175 w 3832225"/>
                <a:gd name="connsiteY48" fmla="*/ 31750 h 771525"/>
                <a:gd name="connsiteX49" fmla="*/ 0 w 3832225"/>
                <a:gd name="connsiteY49" fmla="*/ 15875 h 771525"/>
                <a:gd name="connsiteX50" fmla="*/ 3175 w 3832225"/>
                <a:gd name="connsiteY50" fmla="*/ 9525 h 771525"/>
                <a:gd name="connsiteX51" fmla="*/ 6350 w 3832225"/>
                <a:gd name="connsiteY51" fmla="*/ 3175 h 771525"/>
                <a:gd name="connsiteX52" fmla="*/ 22225 w 3832225"/>
                <a:gd name="connsiteY52" fmla="*/ 0 h 771525"/>
                <a:gd name="connsiteX53" fmla="*/ 50800 w 3832225"/>
                <a:gd name="connsiteY53" fmla="*/ 9525 h 771525"/>
                <a:gd name="connsiteX54" fmla="*/ 184150 w 3832225"/>
                <a:gd name="connsiteY54" fmla="*/ 79375 h 771525"/>
                <a:gd name="connsiteX55" fmla="*/ 336550 w 3832225"/>
                <a:gd name="connsiteY55" fmla="*/ 152400 h 771525"/>
                <a:gd name="connsiteX56" fmla="*/ 463550 w 3832225"/>
                <a:gd name="connsiteY56" fmla="*/ 206375 h 771525"/>
                <a:gd name="connsiteX57" fmla="*/ 622300 w 3832225"/>
                <a:gd name="connsiteY57" fmla="*/ 266700 h 771525"/>
                <a:gd name="connsiteX58" fmla="*/ 765175 w 3832225"/>
                <a:gd name="connsiteY58" fmla="*/ 314325 h 771525"/>
                <a:gd name="connsiteX59" fmla="*/ 917575 w 3832225"/>
                <a:gd name="connsiteY59" fmla="*/ 358775 h 771525"/>
                <a:gd name="connsiteX60" fmla="*/ 1054100 w 3832225"/>
                <a:gd name="connsiteY60" fmla="*/ 396875 h 771525"/>
                <a:gd name="connsiteX61" fmla="*/ 1225550 w 3832225"/>
                <a:gd name="connsiteY61" fmla="*/ 438150 h 771525"/>
                <a:gd name="connsiteX62" fmla="*/ 1409700 w 3832225"/>
                <a:gd name="connsiteY62" fmla="*/ 466725 h 771525"/>
                <a:gd name="connsiteX63" fmla="*/ 1571625 w 3832225"/>
                <a:gd name="connsiteY63" fmla="*/ 485775 h 771525"/>
                <a:gd name="connsiteX64" fmla="*/ 1755775 w 3832225"/>
                <a:gd name="connsiteY64" fmla="*/ 501650 h 771525"/>
                <a:gd name="connsiteX65" fmla="*/ 1987550 w 3832225"/>
                <a:gd name="connsiteY65" fmla="*/ 511175 h 771525"/>
                <a:gd name="connsiteX66" fmla="*/ 2232025 w 3832225"/>
                <a:gd name="connsiteY66" fmla="*/ 520700 h 771525"/>
                <a:gd name="connsiteX67" fmla="*/ 2501900 w 3832225"/>
                <a:gd name="connsiteY67" fmla="*/ 523875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832225" h="771525">
                  <a:moveTo>
                    <a:pt x="2501900" y="523875"/>
                  </a:moveTo>
                  <a:lnTo>
                    <a:pt x="2686050" y="527050"/>
                  </a:lnTo>
                  <a:lnTo>
                    <a:pt x="3044825" y="523875"/>
                  </a:lnTo>
                  <a:lnTo>
                    <a:pt x="3216275" y="520700"/>
                  </a:lnTo>
                  <a:lnTo>
                    <a:pt x="3362325" y="514350"/>
                  </a:lnTo>
                  <a:lnTo>
                    <a:pt x="3444875" y="508000"/>
                  </a:lnTo>
                  <a:lnTo>
                    <a:pt x="3521075" y="492125"/>
                  </a:lnTo>
                  <a:lnTo>
                    <a:pt x="3606800" y="460375"/>
                  </a:lnTo>
                  <a:lnTo>
                    <a:pt x="3667125" y="425450"/>
                  </a:lnTo>
                  <a:lnTo>
                    <a:pt x="3711575" y="387350"/>
                  </a:lnTo>
                  <a:lnTo>
                    <a:pt x="3743325" y="346075"/>
                  </a:lnTo>
                  <a:lnTo>
                    <a:pt x="3775075" y="311150"/>
                  </a:lnTo>
                  <a:lnTo>
                    <a:pt x="3800475" y="298450"/>
                  </a:lnTo>
                  <a:lnTo>
                    <a:pt x="3813175" y="298450"/>
                  </a:lnTo>
                  <a:lnTo>
                    <a:pt x="3822700" y="307975"/>
                  </a:lnTo>
                  <a:lnTo>
                    <a:pt x="3829050" y="333375"/>
                  </a:lnTo>
                  <a:lnTo>
                    <a:pt x="3832225" y="361950"/>
                  </a:lnTo>
                  <a:lnTo>
                    <a:pt x="3825875" y="422275"/>
                  </a:lnTo>
                  <a:lnTo>
                    <a:pt x="3819525" y="476250"/>
                  </a:lnTo>
                  <a:lnTo>
                    <a:pt x="3806825" y="536575"/>
                  </a:lnTo>
                  <a:lnTo>
                    <a:pt x="3790950" y="603250"/>
                  </a:lnTo>
                  <a:lnTo>
                    <a:pt x="3771900" y="679450"/>
                  </a:lnTo>
                  <a:lnTo>
                    <a:pt x="3765550" y="704850"/>
                  </a:lnTo>
                  <a:lnTo>
                    <a:pt x="3603625" y="771525"/>
                  </a:lnTo>
                  <a:lnTo>
                    <a:pt x="3482975" y="771525"/>
                  </a:lnTo>
                  <a:lnTo>
                    <a:pt x="3298825" y="771525"/>
                  </a:lnTo>
                  <a:lnTo>
                    <a:pt x="3057525" y="771525"/>
                  </a:lnTo>
                  <a:lnTo>
                    <a:pt x="2927350" y="771525"/>
                  </a:lnTo>
                  <a:lnTo>
                    <a:pt x="2733675" y="771525"/>
                  </a:lnTo>
                  <a:lnTo>
                    <a:pt x="2530475" y="771525"/>
                  </a:lnTo>
                  <a:lnTo>
                    <a:pt x="2282825" y="762000"/>
                  </a:lnTo>
                  <a:lnTo>
                    <a:pt x="2060575" y="755650"/>
                  </a:lnTo>
                  <a:lnTo>
                    <a:pt x="1838325" y="749300"/>
                  </a:lnTo>
                  <a:lnTo>
                    <a:pt x="1638300" y="723900"/>
                  </a:lnTo>
                  <a:lnTo>
                    <a:pt x="1501775" y="701675"/>
                  </a:lnTo>
                  <a:lnTo>
                    <a:pt x="1336675" y="669925"/>
                  </a:lnTo>
                  <a:lnTo>
                    <a:pt x="1193800" y="638175"/>
                  </a:lnTo>
                  <a:lnTo>
                    <a:pt x="1003300" y="584200"/>
                  </a:lnTo>
                  <a:lnTo>
                    <a:pt x="844550" y="530225"/>
                  </a:lnTo>
                  <a:lnTo>
                    <a:pt x="730250" y="485775"/>
                  </a:lnTo>
                  <a:lnTo>
                    <a:pt x="612775" y="431800"/>
                  </a:lnTo>
                  <a:lnTo>
                    <a:pt x="527050" y="387350"/>
                  </a:lnTo>
                  <a:lnTo>
                    <a:pt x="425450" y="330200"/>
                  </a:lnTo>
                  <a:lnTo>
                    <a:pt x="292100" y="250825"/>
                  </a:lnTo>
                  <a:lnTo>
                    <a:pt x="180975" y="177800"/>
                  </a:lnTo>
                  <a:lnTo>
                    <a:pt x="79375" y="107950"/>
                  </a:lnTo>
                  <a:lnTo>
                    <a:pt x="28575" y="69850"/>
                  </a:lnTo>
                  <a:lnTo>
                    <a:pt x="12700" y="53975"/>
                  </a:lnTo>
                  <a:lnTo>
                    <a:pt x="3175" y="31750"/>
                  </a:lnTo>
                  <a:lnTo>
                    <a:pt x="0" y="15875"/>
                  </a:lnTo>
                  <a:lnTo>
                    <a:pt x="3175" y="9525"/>
                  </a:lnTo>
                  <a:lnTo>
                    <a:pt x="6350" y="3175"/>
                  </a:lnTo>
                  <a:lnTo>
                    <a:pt x="22225" y="0"/>
                  </a:lnTo>
                  <a:lnTo>
                    <a:pt x="50800" y="9525"/>
                  </a:lnTo>
                  <a:lnTo>
                    <a:pt x="184150" y="79375"/>
                  </a:lnTo>
                  <a:lnTo>
                    <a:pt x="336550" y="152400"/>
                  </a:lnTo>
                  <a:lnTo>
                    <a:pt x="463550" y="206375"/>
                  </a:lnTo>
                  <a:lnTo>
                    <a:pt x="622300" y="266700"/>
                  </a:lnTo>
                  <a:lnTo>
                    <a:pt x="765175" y="314325"/>
                  </a:lnTo>
                  <a:lnTo>
                    <a:pt x="917575" y="358775"/>
                  </a:lnTo>
                  <a:lnTo>
                    <a:pt x="1054100" y="396875"/>
                  </a:lnTo>
                  <a:lnTo>
                    <a:pt x="1225550" y="438150"/>
                  </a:lnTo>
                  <a:lnTo>
                    <a:pt x="1409700" y="466725"/>
                  </a:lnTo>
                  <a:lnTo>
                    <a:pt x="1571625" y="485775"/>
                  </a:lnTo>
                  <a:lnTo>
                    <a:pt x="1755775" y="501650"/>
                  </a:lnTo>
                  <a:lnTo>
                    <a:pt x="1987550" y="511175"/>
                  </a:lnTo>
                  <a:lnTo>
                    <a:pt x="2232025" y="520700"/>
                  </a:lnTo>
                  <a:lnTo>
                    <a:pt x="2501900" y="523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83">
              <a:extLst>
                <a:ext uri="{FF2B5EF4-FFF2-40B4-BE49-F238E27FC236}">
                  <a16:creationId xmlns:a16="http://schemas.microsoft.com/office/drawing/2014/main" id="{07BD6F6C-6D44-4F47-BD98-DF5CC4A0903D}"/>
                </a:ext>
              </a:extLst>
            </p:cNvPr>
            <p:cNvSpPr/>
            <p:nvPr/>
          </p:nvSpPr>
          <p:spPr>
            <a:xfrm rot="16200000">
              <a:off x="1490663" y="3251200"/>
              <a:ext cx="4094162" cy="1042988"/>
            </a:xfrm>
            <a:custGeom>
              <a:avLst/>
              <a:gdLst>
                <a:gd name="connsiteX0" fmla="*/ 3397753 w 4095065"/>
                <a:gd name="connsiteY0" fmla="*/ 700601 h 1042679"/>
                <a:gd name="connsiteX1" fmla="*/ 3716806 w 4095065"/>
                <a:gd name="connsiteY1" fmla="*/ 700601 h 1042679"/>
                <a:gd name="connsiteX2" fmla="*/ 3762855 w 4095065"/>
                <a:gd name="connsiteY2" fmla="*/ 700601 h 1042679"/>
                <a:gd name="connsiteX3" fmla="*/ 3792458 w 4095065"/>
                <a:gd name="connsiteY3" fmla="*/ 697312 h 1042679"/>
                <a:gd name="connsiteX4" fmla="*/ 3818771 w 4095065"/>
                <a:gd name="connsiteY4" fmla="*/ 687445 h 1042679"/>
                <a:gd name="connsiteX5" fmla="*/ 3835217 w 4095065"/>
                <a:gd name="connsiteY5" fmla="*/ 670998 h 1042679"/>
                <a:gd name="connsiteX6" fmla="*/ 3841796 w 4095065"/>
                <a:gd name="connsiteY6" fmla="*/ 651263 h 1042679"/>
                <a:gd name="connsiteX7" fmla="*/ 3841796 w 4095065"/>
                <a:gd name="connsiteY7" fmla="*/ 641396 h 1042679"/>
                <a:gd name="connsiteX8" fmla="*/ 3835217 w 4095065"/>
                <a:gd name="connsiteY8" fmla="*/ 608504 h 1042679"/>
                <a:gd name="connsiteX9" fmla="*/ 3818771 w 4095065"/>
                <a:gd name="connsiteY9" fmla="*/ 542719 h 1042679"/>
                <a:gd name="connsiteX10" fmla="*/ 3795747 w 4095065"/>
                <a:gd name="connsiteY10" fmla="*/ 453911 h 1042679"/>
                <a:gd name="connsiteX11" fmla="*/ 3772722 w 4095065"/>
                <a:gd name="connsiteY11" fmla="*/ 351945 h 1042679"/>
                <a:gd name="connsiteX12" fmla="*/ 3752987 w 4095065"/>
                <a:gd name="connsiteY12" fmla="*/ 259847 h 1042679"/>
                <a:gd name="connsiteX13" fmla="*/ 3739830 w 4095065"/>
                <a:gd name="connsiteY13" fmla="*/ 200642 h 1042679"/>
                <a:gd name="connsiteX14" fmla="*/ 3716806 w 4095065"/>
                <a:gd name="connsiteY14" fmla="*/ 62495 h 1042679"/>
                <a:gd name="connsiteX15" fmla="*/ 3924026 w 4095065"/>
                <a:gd name="connsiteY15" fmla="*/ 0 h 1042679"/>
                <a:gd name="connsiteX16" fmla="*/ 3914158 w 4095065"/>
                <a:gd name="connsiteY16" fmla="*/ 55916 h 1042679"/>
                <a:gd name="connsiteX17" fmla="*/ 3914158 w 4095065"/>
                <a:gd name="connsiteY17" fmla="*/ 72363 h 1042679"/>
                <a:gd name="connsiteX18" fmla="*/ 3910869 w 4095065"/>
                <a:gd name="connsiteY18" fmla="*/ 111833 h 1042679"/>
                <a:gd name="connsiteX19" fmla="*/ 3924026 w 4095065"/>
                <a:gd name="connsiteY19" fmla="*/ 220377 h 1042679"/>
                <a:gd name="connsiteX20" fmla="*/ 3943761 w 4095065"/>
                <a:gd name="connsiteY20" fmla="*/ 315764 h 1042679"/>
                <a:gd name="connsiteX21" fmla="*/ 3963497 w 4095065"/>
                <a:gd name="connsiteY21" fmla="*/ 407862 h 1042679"/>
                <a:gd name="connsiteX22" fmla="*/ 3993099 w 4095065"/>
                <a:gd name="connsiteY22" fmla="*/ 519695 h 1042679"/>
                <a:gd name="connsiteX23" fmla="*/ 4002967 w 4095065"/>
                <a:gd name="connsiteY23" fmla="*/ 559165 h 1042679"/>
                <a:gd name="connsiteX24" fmla="*/ 4022702 w 4095065"/>
                <a:gd name="connsiteY24" fmla="*/ 624950 h 1042679"/>
                <a:gd name="connsiteX25" fmla="*/ 4045727 w 4095065"/>
                <a:gd name="connsiteY25" fmla="*/ 690734 h 1042679"/>
                <a:gd name="connsiteX26" fmla="*/ 4072040 w 4095065"/>
                <a:gd name="connsiteY26" fmla="*/ 736783 h 1042679"/>
                <a:gd name="connsiteX27" fmla="*/ 4091776 w 4095065"/>
                <a:gd name="connsiteY27" fmla="*/ 772964 h 1042679"/>
                <a:gd name="connsiteX28" fmla="*/ 4095065 w 4095065"/>
                <a:gd name="connsiteY28" fmla="*/ 795988 h 1042679"/>
                <a:gd name="connsiteX29" fmla="*/ 4088487 w 4095065"/>
                <a:gd name="connsiteY29" fmla="*/ 825591 h 1042679"/>
                <a:gd name="connsiteX30" fmla="*/ 4068751 w 4095065"/>
                <a:gd name="connsiteY30" fmla="*/ 868351 h 1042679"/>
                <a:gd name="connsiteX31" fmla="*/ 4032570 w 4095065"/>
                <a:gd name="connsiteY31" fmla="*/ 924268 h 1042679"/>
                <a:gd name="connsiteX32" fmla="*/ 3996389 w 4095065"/>
                <a:gd name="connsiteY32" fmla="*/ 973606 h 1042679"/>
                <a:gd name="connsiteX33" fmla="*/ 3973364 w 4095065"/>
                <a:gd name="connsiteY33" fmla="*/ 1003209 h 1042679"/>
                <a:gd name="connsiteX34" fmla="*/ 3950340 w 4095065"/>
                <a:gd name="connsiteY34" fmla="*/ 1022944 h 1042679"/>
                <a:gd name="connsiteX35" fmla="*/ 3930605 w 4095065"/>
                <a:gd name="connsiteY35" fmla="*/ 1036101 h 1042679"/>
                <a:gd name="connsiteX36" fmla="*/ 3907580 w 4095065"/>
                <a:gd name="connsiteY36" fmla="*/ 1042679 h 1042679"/>
                <a:gd name="connsiteX37" fmla="*/ 3884556 w 4095065"/>
                <a:gd name="connsiteY37" fmla="*/ 1042679 h 1042679"/>
                <a:gd name="connsiteX38" fmla="*/ 3848374 w 4095065"/>
                <a:gd name="connsiteY38" fmla="*/ 1032811 h 1042679"/>
                <a:gd name="connsiteX39" fmla="*/ 3815482 w 4095065"/>
                <a:gd name="connsiteY39" fmla="*/ 1009787 h 1042679"/>
                <a:gd name="connsiteX40" fmla="*/ 3799036 w 4095065"/>
                <a:gd name="connsiteY40" fmla="*/ 996630 h 1042679"/>
                <a:gd name="connsiteX41" fmla="*/ 3769433 w 4095065"/>
                <a:gd name="connsiteY41" fmla="*/ 983473 h 1042679"/>
                <a:gd name="connsiteX42" fmla="*/ 3631287 w 4095065"/>
                <a:gd name="connsiteY42" fmla="*/ 953870 h 1042679"/>
                <a:gd name="connsiteX43" fmla="*/ 3516164 w 4095065"/>
                <a:gd name="connsiteY43" fmla="*/ 940714 h 1042679"/>
                <a:gd name="connsiteX44" fmla="*/ 3351704 w 4095065"/>
                <a:gd name="connsiteY44" fmla="*/ 927557 h 1042679"/>
                <a:gd name="connsiteX45" fmla="*/ 3101724 w 4095065"/>
                <a:gd name="connsiteY45" fmla="*/ 924268 h 1042679"/>
                <a:gd name="connsiteX46" fmla="*/ 2789249 w 4095065"/>
                <a:gd name="connsiteY46" fmla="*/ 917689 h 1042679"/>
                <a:gd name="connsiteX47" fmla="*/ 2414279 w 4095065"/>
                <a:gd name="connsiteY47" fmla="*/ 911111 h 1042679"/>
                <a:gd name="connsiteX48" fmla="*/ 2121540 w 4095065"/>
                <a:gd name="connsiteY48" fmla="*/ 907822 h 1042679"/>
                <a:gd name="connsiteX49" fmla="*/ 1897874 w 4095065"/>
                <a:gd name="connsiteY49" fmla="*/ 907822 h 1042679"/>
                <a:gd name="connsiteX50" fmla="*/ 1572242 w 4095065"/>
                <a:gd name="connsiteY50" fmla="*/ 904532 h 1042679"/>
                <a:gd name="connsiteX51" fmla="*/ 1305816 w 4095065"/>
                <a:gd name="connsiteY51" fmla="*/ 904532 h 1042679"/>
                <a:gd name="connsiteX52" fmla="*/ 1138066 w 4095065"/>
                <a:gd name="connsiteY52" fmla="*/ 904532 h 1042679"/>
                <a:gd name="connsiteX53" fmla="*/ 967028 w 4095065"/>
                <a:gd name="connsiteY53" fmla="*/ 904532 h 1042679"/>
                <a:gd name="connsiteX54" fmla="*/ 786121 w 4095065"/>
                <a:gd name="connsiteY54" fmla="*/ 911111 h 1042679"/>
                <a:gd name="connsiteX55" fmla="*/ 657842 w 4095065"/>
                <a:gd name="connsiteY55" fmla="*/ 914400 h 1042679"/>
                <a:gd name="connsiteX56" fmla="*/ 506538 w 4095065"/>
                <a:gd name="connsiteY56" fmla="*/ 924268 h 1042679"/>
                <a:gd name="connsiteX57" fmla="*/ 490092 w 4095065"/>
                <a:gd name="connsiteY57" fmla="*/ 924268 h 1042679"/>
                <a:gd name="connsiteX58" fmla="*/ 430887 w 4095065"/>
                <a:gd name="connsiteY58" fmla="*/ 911111 h 1042679"/>
                <a:gd name="connsiteX59" fmla="*/ 365102 w 4095065"/>
                <a:gd name="connsiteY59" fmla="*/ 888086 h 1042679"/>
                <a:gd name="connsiteX60" fmla="*/ 282872 w 4095065"/>
                <a:gd name="connsiteY60" fmla="*/ 851905 h 1042679"/>
                <a:gd name="connsiteX61" fmla="*/ 203931 w 4095065"/>
                <a:gd name="connsiteY61" fmla="*/ 809145 h 1042679"/>
                <a:gd name="connsiteX62" fmla="*/ 138147 w 4095065"/>
                <a:gd name="connsiteY62" fmla="*/ 766386 h 1042679"/>
                <a:gd name="connsiteX63" fmla="*/ 95387 w 4095065"/>
                <a:gd name="connsiteY63" fmla="*/ 736783 h 1042679"/>
                <a:gd name="connsiteX64" fmla="*/ 59206 w 4095065"/>
                <a:gd name="connsiteY64" fmla="*/ 703891 h 1042679"/>
                <a:gd name="connsiteX65" fmla="*/ 39471 w 4095065"/>
                <a:gd name="connsiteY65" fmla="*/ 680866 h 1042679"/>
                <a:gd name="connsiteX66" fmla="*/ 19735 w 4095065"/>
                <a:gd name="connsiteY66" fmla="*/ 661131 h 1042679"/>
                <a:gd name="connsiteX67" fmla="*/ 6579 w 4095065"/>
                <a:gd name="connsiteY67" fmla="*/ 641396 h 1042679"/>
                <a:gd name="connsiteX68" fmla="*/ 0 w 4095065"/>
                <a:gd name="connsiteY68" fmla="*/ 628239 h 1042679"/>
                <a:gd name="connsiteX69" fmla="*/ 0 w 4095065"/>
                <a:gd name="connsiteY69" fmla="*/ 621660 h 1042679"/>
                <a:gd name="connsiteX70" fmla="*/ 13157 w 4095065"/>
                <a:gd name="connsiteY70" fmla="*/ 598636 h 1042679"/>
                <a:gd name="connsiteX71" fmla="*/ 39471 w 4095065"/>
                <a:gd name="connsiteY71" fmla="*/ 582190 h 1042679"/>
                <a:gd name="connsiteX72" fmla="*/ 598636 w 4095065"/>
                <a:gd name="connsiteY72" fmla="*/ 674288 h 1042679"/>
                <a:gd name="connsiteX73" fmla="*/ 717048 w 4095065"/>
                <a:gd name="connsiteY73" fmla="*/ 680866 h 1042679"/>
                <a:gd name="connsiteX74" fmla="*/ 983474 w 4095065"/>
                <a:gd name="connsiteY74" fmla="*/ 684155 h 1042679"/>
                <a:gd name="connsiteX75" fmla="*/ 1437384 w 4095065"/>
                <a:gd name="connsiteY75" fmla="*/ 694023 h 1042679"/>
                <a:gd name="connsiteX76" fmla="*/ 1845246 w 4095065"/>
                <a:gd name="connsiteY76" fmla="*/ 700601 h 1042679"/>
                <a:gd name="connsiteX77" fmla="*/ 2154432 w 4095065"/>
                <a:gd name="connsiteY77" fmla="*/ 700601 h 1042679"/>
                <a:gd name="connsiteX78" fmla="*/ 2276133 w 4095065"/>
                <a:gd name="connsiteY78" fmla="*/ 700601 h 1042679"/>
                <a:gd name="connsiteX79" fmla="*/ 2457039 w 4095065"/>
                <a:gd name="connsiteY79" fmla="*/ 700601 h 1042679"/>
                <a:gd name="connsiteX80" fmla="*/ 2749779 w 4095065"/>
                <a:gd name="connsiteY80" fmla="*/ 700601 h 1042679"/>
                <a:gd name="connsiteX81" fmla="*/ 3042518 w 4095065"/>
                <a:gd name="connsiteY81" fmla="*/ 700601 h 1042679"/>
                <a:gd name="connsiteX82" fmla="*/ 3397753 w 4095065"/>
                <a:gd name="connsiteY82" fmla="*/ 700601 h 10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4095065" h="1042679">
                  <a:moveTo>
                    <a:pt x="3397753" y="700601"/>
                  </a:moveTo>
                  <a:lnTo>
                    <a:pt x="3716806" y="700601"/>
                  </a:lnTo>
                  <a:lnTo>
                    <a:pt x="3762855" y="700601"/>
                  </a:lnTo>
                  <a:lnTo>
                    <a:pt x="3792458" y="697312"/>
                  </a:lnTo>
                  <a:lnTo>
                    <a:pt x="3818771" y="687445"/>
                  </a:lnTo>
                  <a:lnTo>
                    <a:pt x="3835217" y="670998"/>
                  </a:lnTo>
                  <a:lnTo>
                    <a:pt x="3841796" y="651263"/>
                  </a:lnTo>
                  <a:lnTo>
                    <a:pt x="3841796" y="641396"/>
                  </a:lnTo>
                  <a:lnTo>
                    <a:pt x="3835217" y="608504"/>
                  </a:lnTo>
                  <a:lnTo>
                    <a:pt x="3818771" y="542719"/>
                  </a:lnTo>
                  <a:lnTo>
                    <a:pt x="3795747" y="453911"/>
                  </a:lnTo>
                  <a:lnTo>
                    <a:pt x="3772722" y="351945"/>
                  </a:lnTo>
                  <a:lnTo>
                    <a:pt x="3752987" y="259847"/>
                  </a:lnTo>
                  <a:lnTo>
                    <a:pt x="3739830" y="200642"/>
                  </a:lnTo>
                  <a:lnTo>
                    <a:pt x="3716806" y="62495"/>
                  </a:lnTo>
                  <a:lnTo>
                    <a:pt x="3924026" y="0"/>
                  </a:lnTo>
                  <a:lnTo>
                    <a:pt x="3914158" y="55916"/>
                  </a:lnTo>
                  <a:lnTo>
                    <a:pt x="3914158" y="72363"/>
                  </a:lnTo>
                  <a:lnTo>
                    <a:pt x="3910869" y="111833"/>
                  </a:lnTo>
                  <a:lnTo>
                    <a:pt x="3924026" y="220377"/>
                  </a:lnTo>
                  <a:lnTo>
                    <a:pt x="3943761" y="315764"/>
                  </a:lnTo>
                  <a:lnTo>
                    <a:pt x="3963497" y="407862"/>
                  </a:lnTo>
                  <a:lnTo>
                    <a:pt x="3993099" y="519695"/>
                  </a:lnTo>
                  <a:lnTo>
                    <a:pt x="4002967" y="559165"/>
                  </a:lnTo>
                  <a:lnTo>
                    <a:pt x="4022702" y="624950"/>
                  </a:lnTo>
                  <a:lnTo>
                    <a:pt x="4045727" y="690734"/>
                  </a:lnTo>
                  <a:lnTo>
                    <a:pt x="4072040" y="736783"/>
                  </a:lnTo>
                  <a:lnTo>
                    <a:pt x="4091776" y="772964"/>
                  </a:lnTo>
                  <a:lnTo>
                    <a:pt x="4095065" y="795988"/>
                  </a:lnTo>
                  <a:lnTo>
                    <a:pt x="4088487" y="825591"/>
                  </a:lnTo>
                  <a:lnTo>
                    <a:pt x="4068751" y="868351"/>
                  </a:lnTo>
                  <a:lnTo>
                    <a:pt x="4032570" y="924268"/>
                  </a:lnTo>
                  <a:lnTo>
                    <a:pt x="3996389" y="973606"/>
                  </a:lnTo>
                  <a:lnTo>
                    <a:pt x="3973364" y="1003209"/>
                  </a:lnTo>
                  <a:lnTo>
                    <a:pt x="3950340" y="1022944"/>
                  </a:lnTo>
                  <a:lnTo>
                    <a:pt x="3930605" y="1036101"/>
                  </a:lnTo>
                  <a:lnTo>
                    <a:pt x="3907580" y="1042679"/>
                  </a:lnTo>
                  <a:lnTo>
                    <a:pt x="3884556" y="1042679"/>
                  </a:lnTo>
                  <a:lnTo>
                    <a:pt x="3848374" y="1032811"/>
                  </a:lnTo>
                  <a:lnTo>
                    <a:pt x="3815482" y="1009787"/>
                  </a:lnTo>
                  <a:lnTo>
                    <a:pt x="3799036" y="996630"/>
                  </a:lnTo>
                  <a:lnTo>
                    <a:pt x="3769433" y="983473"/>
                  </a:lnTo>
                  <a:lnTo>
                    <a:pt x="3631287" y="953870"/>
                  </a:lnTo>
                  <a:lnTo>
                    <a:pt x="3516164" y="940714"/>
                  </a:lnTo>
                  <a:lnTo>
                    <a:pt x="3351704" y="927557"/>
                  </a:lnTo>
                  <a:lnTo>
                    <a:pt x="3101724" y="924268"/>
                  </a:lnTo>
                  <a:lnTo>
                    <a:pt x="2789249" y="917689"/>
                  </a:lnTo>
                  <a:lnTo>
                    <a:pt x="2414279" y="911111"/>
                  </a:lnTo>
                  <a:lnTo>
                    <a:pt x="2121540" y="907822"/>
                  </a:lnTo>
                  <a:lnTo>
                    <a:pt x="1897874" y="907822"/>
                  </a:lnTo>
                  <a:lnTo>
                    <a:pt x="1572242" y="904532"/>
                  </a:lnTo>
                  <a:lnTo>
                    <a:pt x="1305816" y="904532"/>
                  </a:lnTo>
                  <a:lnTo>
                    <a:pt x="1138066" y="904532"/>
                  </a:lnTo>
                  <a:lnTo>
                    <a:pt x="967028" y="904532"/>
                  </a:lnTo>
                  <a:lnTo>
                    <a:pt x="786121" y="911111"/>
                  </a:lnTo>
                  <a:lnTo>
                    <a:pt x="657842" y="914400"/>
                  </a:lnTo>
                  <a:lnTo>
                    <a:pt x="506538" y="924268"/>
                  </a:lnTo>
                  <a:lnTo>
                    <a:pt x="490092" y="924268"/>
                  </a:lnTo>
                  <a:lnTo>
                    <a:pt x="430887" y="911111"/>
                  </a:lnTo>
                  <a:lnTo>
                    <a:pt x="365102" y="888086"/>
                  </a:lnTo>
                  <a:lnTo>
                    <a:pt x="282872" y="851905"/>
                  </a:lnTo>
                  <a:lnTo>
                    <a:pt x="203931" y="809145"/>
                  </a:lnTo>
                  <a:lnTo>
                    <a:pt x="138147" y="766386"/>
                  </a:lnTo>
                  <a:lnTo>
                    <a:pt x="95387" y="736783"/>
                  </a:lnTo>
                  <a:lnTo>
                    <a:pt x="59206" y="703891"/>
                  </a:lnTo>
                  <a:lnTo>
                    <a:pt x="39471" y="680866"/>
                  </a:lnTo>
                  <a:lnTo>
                    <a:pt x="19735" y="661131"/>
                  </a:lnTo>
                  <a:lnTo>
                    <a:pt x="6579" y="641396"/>
                  </a:lnTo>
                  <a:lnTo>
                    <a:pt x="0" y="628239"/>
                  </a:lnTo>
                  <a:lnTo>
                    <a:pt x="0" y="621660"/>
                  </a:lnTo>
                  <a:lnTo>
                    <a:pt x="13157" y="598636"/>
                  </a:lnTo>
                  <a:lnTo>
                    <a:pt x="39471" y="582190"/>
                  </a:lnTo>
                  <a:lnTo>
                    <a:pt x="598636" y="674288"/>
                  </a:lnTo>
                  <a:lnTo>
                    <a:pt x="717048" y="680866"/>
                  </a:lnTo>
                  <a:lnTo>
                    <a:pt x="983474" y="684155"/>
                  </a:lnTo>
                  <a:lnTo>
                    <a:pt x="1437384" y="694023"/>
                  </a:lnTo>
                  <a:lnTo>
                    <a:pt x="1845246" y="700601"/>
                  </a:lnTo>
                  <a:lnTo>
                    <a:pt x="2154432" y="700601"/>
                  </a:lnTo>
                  <a:lnTo>
                    <a:pt x="2276133" y="700601"/>
                  </a:lnTo>
                  <a:lnTo>
                    <a:pt x="2457039" y="700601"/>
                  </a:lnTo>
                  <a:lnTo>
                    <a:pt x="2749779" y="700601"/>
                  </a:lnTo>
                  <a:lnTo>
                    <a:pt x="3042518" y="700601"/>
                  </a:lnTo>
                  <a:lnTo>
                    <a:pt x="3397753" y="70060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86">
              <a:extLst>
                <a:ext uri="{FF2B5EF4-FFF2-40B4-BE49-F238E27FC236}">
                  <a16:creationId xmlns:a16="http://schemas.microsoft.com/office/drawing/2014/main" id="{AC3924C0-E131-45D8-8BF7-839479EE6E16}"/>
                </a:ext>
              </a:extLst>
            </p:cNvPr>
            <p:cNvSpPr/>
            <p:nvPr/>
          </p:nvSpPr>
          <p:spPr>
            <a:xfrm rot="16200000">
              <a:off x="3024187" y="5137151"/>
              <a:ext cx="785813" cy="569912"/>
            </a:xfrm>
            <a:custGeom>
              <a:avLst/>
              <a:gdLst>
                <a:gd name="connsiteX0" fmla="*/ 511969 w 785813"/>
                <a:gd name="connsiteY0" fmla="*/ 157163 h 569119"/>
                <a:gd name="connsiteX1" fmla="*/ 495300 w 785813"/>
                <a:gd name="connsiteY1" fmla="*/ 290513 h 569119"/>
                <a:gd name="connsiteX2" fmla="*/ 488156 w 785813"/>
                <a:gd name="connsiteY2" fmla="*/ 385763 h 569119"/>
                <a:gd name="connsiteX3" fmla="*/ 490538 w 785813"/>
                <a:gd name="connsiteY3" fmla="*/ 457200 h 569119"/>
                <a:gd name="connsiteX4" fmla="*/ 497681 w 785813"/>
                <a:gd name="connsiteY4" fmla="*/ 485775 h 569119"/>
                <a:gd name="connsiteX5" fmla="*/ 511969 w 785813"/>
                <a:gd name="connsiteY5" fmla="*/ 509588 h 569119"/>
                <a:gd name="connsiteX6" fmla="*/ 535781 w 785813"/>
                <a:gd name="connsiteY6" fmla="*/ 528638 h 569119"/>
                <a:gd name="connsiteX7" fmla="*/ 561975 w 785813"/>
                <a:gd name="connsiteY7" fmla="*/ 542925 h 569119"/>
                <a:gd name="connsiteX8" fmla="*/ 600075 w 785813"/>
                <a:gd name="connsiteY8" fmla="*/ 557213 h 569119"/>
                <a:gd name="connsiteX9" fmla="*/ 664369 w 785813"/>
                <a:gd name="connsiteY9" fmla="*/ 564356 h 569119"/>
                <a:gd name="connsiteX10" fmla="*/ 785813 w 785813"/>
                <a:gd name="connsiteY10" fmla="*/ 569119 h 569119"/>
                <a:gd name="connsiteX11" fmla="*/ 19050 w 785813"/>
                <a:gd name="connsiteY11" fmla="*/ 545306 h 569119"/>
                <a:gd name="connsiteX12" fmla="*/ 0 w 785813"/>
                <a:gd name="connsiteY12" fmla="*/ 509588 h 569119"/>
                <a:gd name="connsiteX13" fmla="*/ 4763 w 785813"/>
                <a:gd name="connsiteY13" fmla="*/ 492919 h 569119"/>
                <a:gd name="connsiteX14" fmla="*/ 11906 w 785813"/>
                <a:gd name="connsiteY14" fmla="*/ 478631 h 569119"/>
                <a:gd name="connsiteX15" fmla="*/ 50006 w 785813"/>
                <a:gd name="connsiteY15" fmla="*/ 457200 h 569119"/>
                <a:gd name="connsiteX16" fmla="*/ 100013 w 785813"/>
                <a:gd name="connsiteY16" fmla="*/ 433388 h 569119"/>
                <a:gd name="connsiteX17" fmla="*/ 183356 w 785813"/>
                <a:gd name="connsiteY17" fmla="*/ 388144 h 569119"/>
                <a:gd name="connsiteX18" fmla="*/ 252413 w 785813"/>
                <a:gd name="connsiteY18" fmla="*/ 345281 h 569119"/>
                <a:gd name="connsiteX19" fmla="*/ 278606 w 785813"/>
                <a:gd name="connsiteY19" fmla="*/ 323850 h 569119"/>
                <a:gd name="connsiteX20" fmla="*/ 304800 w 785813"/>
                <a:gd name="connsiteY20" fmla="*/ 300038 h 569119"/>
                <a:gd name="connsiteX21" fmla="*/ 340519 w 785813"/>
                <a:gd name="connsiteY21" fmla="*/ 254794 h 569119"/>
                <a:gd name="connsiteX22" fmla="*/ 390525 w 785813"/>
                <a:gd name="connsiteY22" fmla="*/ 178594 h 569119"/>
                <a:gd name="connsiteX23" fmla="*/ 435769 w 785813"/>
                <a:gd name="connsiteY23" fmla="*/ 88106 h 569119"/>
                <a:gd name="connsiteX24" fmla="*/ 466725 w 785813"/>
                <a:gd name="connsiteY24" fmla="*/ 23813 h 569119"/>
                <a:gd name="connsiteX25" fmla="*/ 481013 w 785813"/>
                <a:gd name="connsiteY25" fmla="*/ 9525 h 569119"/>
                <a:gd name="connsiteX26" fmla="*/ 500063 w 785813"/>
                <a:gd name="connsiteY26" fmla="*/ 2381 h 569119"/>
                <a:gd name="connsiteX27" fmla="*/ 516731 w 785813"/>
                <a:gd name="connsiteY27" fmla="*/ 0 h 569119"/>
                <a:gd name="connsiteX28" fmla="*/ 526256 w 785813"/>
                <a:gd name="connsiteY28" fmla="*/ 7144 h 569119"/>
                <a:gd name="connsiteX29" fmla="*/ 533400 w 785813"/>
                <a:gd name="connsiteY29" fmla="*/ 30956 h 569119"/>
                <a:gd name="connsiteX30" fmla="*/ 531019 w 785813"/>
                <a:gd name="connsiteY30" fmla="*/ 59531 h 569119"/>
                <a:gd name="connsiteX31" fmla="*/ 511969 w 785813"/>
                <a:gd name="connsiteY31" fmla="*/ 157163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85813" h="569119">
                  <a:moveTo>
                    <a:pt x="511969" y="157163"/>
                  </a:moveTo>
                  <a:lnTo>
                    <a:pt x="495300" y="290513"/>
                  </a:lnTo>
                  <a:lnTo>
                    <a:pt x="488156" y="385763"/>
                  </a:lnTo>
                  <a:lnTo>
                    <a:pt x="490538" y="457200"/>
                  </a:lnTo>
                  <a:lnTo>
                    <a:pt x="497681" y="485775"/>
                  </a:lnTo>
                  <a:lnTo>
                    <a:pt x="511969" y="509588"/>
                  </a:lnTo>
                  <a:lnTo>
                    <a:pt x="535781" y="528638"/>
                  </a:lnTo>
                  <a:lnTo>
                    <a:pt x="561975" y="542925"/>
                  </a:lnTo>
                  <a:lnTo>
                    <a:pt x="600075" y="557213"/>
                  </a:lnTo>
                  <a:lnTo>
                    <a:pt x="664369" y="564356"/>
                  </a:lnTo>
                  <a:lnTo>
                    <a:pt x="785813" y="569119"/>
                  </a:lnTo>
                  <a:lnTo>
                    <a:pt x="19050" y="545306"/>
                  </a:lnTo>
                  <a:lnTo>
                    <a:pt x="0" y="509588"/>
                  </a:lnTo>
                  <a:lnTo>
                    <a:pt x="4763" y="492919"/>
                  </a:lnTo>
                  <a:lnTo>
                    <a:pt x="11906" y="478631"/>
                  </a:lnTo>
                  <a:lnTo>
                    <a:pt x="50006" y="457200"/>
                  </a:lnTo>
                  <a:lnTo>
                    <a:pt x="100013" y="433388"/>
                  </a:lnTo>
                  <a:lnTo>
                    <a:pt x="183356" y="388144"/>
                  </a:lnTo>
                  <a:lnTo>
                    <a:pt x="252413" y="345281"/>
                  </a:lnTo>
                  <a:lnTo>
                    <a:pt x="278606" y="323850"/>
                  </a:lnTo>
                  <a:lnTo>
                    <a:pt x="304800" y="300038"/>
                  </a:lnTo>
                  <a:lnTo>
                    <a:pt x="340519" y="254794"/>
                  </a:lnTo>
                  <a:lnTo>
                    <a:pt x="390525" y="178594"/>
                  </a:lnTo>
                  <a:lnTo>
                    <a:pt x="435769" y="88106"/>
                  </a:lnTo>
                  <a:lnTo>
                    <a:pt x="466725" y="23813"/>
                  </a:lnTo>
                  <a:lnTo>
                    <a:pt x="481013" y="9525"/>
                  </a:lnTo>
                  <a:lnTo>
                    <a:pt x="500063" y="2381"/>
                  </a:lnTo>
                  <a:lnTo>
                    <a:pt x="516731" y="0"/>
                  </a:lnTo>
                  <a:lnTo>
                    <a:pt x="526256" y="7144"/>
                  </a:lnTo>
                  <a:lnTo>
                    <a:pt x="533400" y="30956"/>
                  </a:lnTo>
                  <a:lnTo>
                    <a:pt x="531019" y="59531"/>
                  </a:lnTo>
                  <a:lnTo>
                    <a:pt x="511969" y="1571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84">
              <a:extLst>
                <a:ext uri="{FF2B5EF4-FFF2-40B4-BE49-F238E27FC236}">
                  <a16:creationId xmlns:a16="http://schemas.microsoft.com/office/drawing/2014/main" id="{1C00F8EB-6D76-4199-A2F8-38B7BFDF1825}"/>
                </a:ext>
              </a:extLst>
            </p:cNvPr>
            <p:cNvSpPr/>
            <p:nvPr/>
          </p:nvSpPr>
          <p:spPr>
            <a:xfrm rot="16200000">
              <a:off x="3271044" y="2626519"/>
              <a:ext cx="333375" cy="681037"/>
            </a:xfrm>
            <a:custGeom>
              <a:avLst/>
              <a:gdLst>
                <a:gd name="connsiteX0" fmla="*/ 273843 w 333375"/>
                <a:gd name="connsiteY0" fmla="*/ 302419 h 681038"/>
                <a:gd name="connsiteX1" fmla="*/ 257175 w 333375"/>
                <a:gd name="connsiteY1" fmla="*/ 223838 h 681038"/>
                <a:gd name="connsiteX2" fmla="*/ 238125 w 333375"/>
                <a:gd name="connsiteY2" fmla="*/ 145257 h 681038"/>
                <a:gd name="connsiteX3" fmla="*/ 204787 w 333375"/>
                <a:gd name="connsiteY3" fmla="*/ 0 h 681038"/>
                <a:gd name="connsiteX4" fmla="*/ 0 w 333375"/>
                <a:gd name="connsiteY4" fmla="*/ 11907 h 681038"/>
                <a:gd name="connsiteX5" fmla="*/ 23812 w 333375"/>
                <a:gd name="connsiteY5" fmla="*/ 97632 h 681038"/>
                <a:gd name="connsiteX6" fmla="*/ 45243 w 333375"/>
                <a:gd name="connsiteY6" fmla="*/ 188119 h 681038"/>
                <a:gd name="connsiteX7" fmla="*/ 64293 w 333375"/>
                <a:gd name="connsiteY7" fmla="*/ 259557 h 681038"/>
                <a:gd name="connsiteX8" fmla="*/ 83343 w 333375"/>
                <a:gd name="connsiteY8" fmla="*/ 354807 h 681038"/>
                <a:gd name="connsiteX9" fmla="*/ 107156 w 333375"/>
                <a:gd name="connsiteY9" fmla="*/ 478632 h 681038"/>
                <a:gd name="connsiteX10" fmla="*/ 116681 w 333375"/>
                <a:gd name="connsiteY10" fmla="*/ 538163 h 681038"/>
                <a:gd name="connsiteX11" fmla="*/ 133350 w 333375"/>
                <a:gd name="connsiteY11" fmla="*/ 681038 h 681038"/>
                <a:gd name="connsiteX12" fmla="*/ 333375 w 333375"/>
                <a:gd name="connsiteY12" fmla="*/ 678657 h 681038"/>
                <a:gd name="connsiteX13" fmla="*/ 323850 w 333375"/>
                <a:gd name="connsiteY13" fmla="*/ 576263 h 681038"/>
                <a:gd name="connsiteX14" fmla="*/ 311943 w 333375"/>
                <a:gd name="connsiteY14" fmla="*/ 500063 h 681038"/>
                <a:gd name="connsiteX15" fmla="*/ 295275 w 333375"/>
                <a:gd name="connsiteY15" fmla="*/ 407194 h 681038"/>
                <a:gd name="connsiteX16" fmla="*/ 273843 w 333375"/>
                <a:gd name="connsiteY16" fmla="*/ 302419 h 68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3375" h="681038">
                  <a:moveTo>
                    <a:pt x="273843" y="302419"/>
                  </a:moveTo>
                  <a:lnTo>
                    <a:pt x="257175" y="223838"/>
                  </a:lnTo>
                  <a:lnTo>
                    <a:pt x="238125" y="145257"/>
                  </a:lnTo>
                  <a:lnTo>
                    <a:pt x="204787" y="0"/>
                  </a:lnTo>
                  <a:lnTo>
                    <a:pt x="0" y="11907"/>
                  </a:lnTo>
                  <a:lnTo>
                    <a:pt x="23812" y="97632"/>
                  </a:lnTo>
                  <a:lnTo>
                    <a:pt x="45243" y="188119"/>
                  </a:lnTo>
                  <a:lnTo>
                    <a:pt x="64293" y="259557"/>
                  </a:lnTo>
                  <a:lnTo>
                    <a:pt x="83343" y="354807"/>
                  </a:lnTo>
                  <a:lnTo>
                    <a:pt x="107156" y="478632"/>
                  </a:lnTo>
                  <a:lnTo>
                    <a:pt x="116681" y="538163"/>
                  </a:lnTo>
                  <a:lnTo>
                    <a:pt x="133350" y="681038"/>
                  </a:lnTo>
                  <a:lnTo>
                    <a:pt x="333375" y="678657"/>
                  </a:lnTo>
                  <a:lnTo>
                    <a:pt x="323850" y="576263"/>
                  </a:lnTo>
                  <a:lnTo>
                    <a:pt x="311943" y="500063"/>
                  </a:lnTo>
                  <a:lnTo>
                    <a:pt x="295275" y="407194"/>
                  </a:lnTo>
                  <a:lnTo>
                    <a:pt x="273843" y="30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85">
              <a:extLst>
                <a:ext uri="{FF2B5EF4-FFF2-40B4-BE49-F238E27FC236}">
                  <a16:creationId xmlns:a16="http://schemas.microsoft.com/office/drawing/2014/main" id="{DB6BBE24-C0AB-4294-86BF-8FD06DADD30E}"/>
                </a:ext>
              </a:extLst>
            </p:cNvPr>
            <p:cNvSpPr/>
            <p:nvPr/>
          </p:nvSpPr>
          <p:spPr>
            <a:xfrm rot="16200000">
              <a:off x="3252787" y="3484563"/>
              <a:ext cx="333375" cy="736600"/>
            </a:xfrm>
            <a:custGeom>
              <a:avLst/>
              <a:gdLst>
                <a:gd name="connsiteX0" fmla="*/ 276225 w 333375"/>
                <a:gd name="connsiteY0" fmla="*/ 404812 h 735806"/>
                <a:gd name="connsiteX1" fmla="*/ 254793 w 333375"/>
                <a:gd name="connsiteY1" fmla="*/ 302418 h 735806"/>
                <a:gd name="connsiteX2" fmla="*/ 240506 w 333375"/>
                <a:gd name="connsiteY2" fmla="*/ 230981 h 735806"/>
                <a:gd name="connsiteX3" fmla="*/ 221456 w 333375"/>
                <a:gd name="connsiteY3" fmla="*/ 138112 h 735806"/>
                <a:gd name="connsiteX4" fmla="*/ 195262 w 333375"/>
                <a:gd name="connsiteY4" fmla="*/ 2381 h 735806"/>
                <a:gd name="connsiteX5" fmla="*/ 0 w 333375"/>
                <a:gd name="connsiteY5" fmla="*/ 0 h 735806"/>
                <a:gd name="connsiteX6" fmla="*/ 21431 w 333375"/>
                <a:gd name="connsiteY6" fmla="*/ 121443 h 735806"/>
                <a:gd name="connsiteX7" fmla="*/ 38100 w 333375"/>
                <a:gd name="connsiteY7" fmla="*/ 200025 h 735806"/>
                <a:gd name="connsiteX8" fmla="*/ 54768 w 333375"/>
                <a:gd name="connsiteY8" fmla="*/ 278606 h 735806"/>
                <a:gd name="connsiteX9" fmla="*/ 73818 w 333375"/>
                <a:gd name="connsiteY9" fmla="*/ 369093 h 735806"/>
                <a:gd name="connsiteX10" fmla="*/ 88106 w 333375"/>
                <a:gd name="connsiteY10" fmla="*/ 440531 h 735806"/>
                <a:gd name="connsiteX11" fmla="*/ 102393 w 333375"/>
                <a:gd name="connsiteY11" fmla="*/ 533400 h 735806"/>
                <a:gd name="connsiteX12" fmla="*/ 114300 w 333375"/>
                <a:gd name="connsiteY12" fmla="*/ 631031 h 735806"/>
                <a:gd name="connsiteX13" fmla="*/ 126206 w 333375"/>
                <a:gd name="connsiteY13" fmla="*/ 735806 h 735806"/>
                <a:gd name="connsiteX14" fmla="*/ 333375 w 333375"/>
                <a:gd name="connsiteY14" fmla="*/ 733425 h 735806"/>
                <a:gd name="connsiteX15" fmla="*/ 311943 w 333375"/>
                <a:gd name="connsiteY15" fmla="*/ 595312 h 735806"/>
                <a:gd name="connsiteX16" fmla="*/ 276225 w 333375"/>
                <a:gd name="connsiteY16" fmla="*/ 404812 h 73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3375" h="735806">
                  <a:moveTo>
                    <a:pt x="276225" y="404812"/>
                  </a:moveTo>
                  <a:lnTo>
                    <a:pt x="254793" y="302418"/>
                  </a:lnTo>
                  <a:lnTo>
                    <a:pt x="240506" y="230981"/>
                  </a:lnTo>
                  <a:lnTo>
                    <a:pt x="221456" y="138112"/>
                  </a:lnTo>
                  <a:lnTo>
                    <a:pt x="195262" y="2381"/>
                  </a:lnTo>
                  <a:lnTo>
                    <a:pt x="0" y="0"/>
                  </a:lnTo>
                  <a:lnTo>
                    <a:pt x="21431" y="121443"/>
                  </a:lnTo>
                  <a:lnTo>
                    <a:pt x="38100" y="200025"/>
                  </a:lnTo>
                  <a:lnTo>
                    <a:pt x="54768" y="278606"/>
                  </a:lnTo>
                  <a:lnTo>
                    <a:pt x="73818" y="369093"/>
                  </a:lnTo>
                  <a:lnTo>
                    <a:pt x="88106" y="440531"/>
                  </a:lnTo>
                  <a:lnTo>
                    <a:pt x="102393" y="533400"/>
                  </a:lnTo>
                  <a:lnTo>
                    <a:pt x="114300" y="631031"/>
                  </a:lnTo>
                  <a:lnTo>
                    <a:pt x="126206" y="735806"/>
                  </a:lnTo>
                  <a:lnTo>
                    <a:pt x="333375" y="733425"/>
                  </a:lnTo>
                  <a:lnTo>
                    <a:pt x="311943" y="595312"/>
                  </a:lnTo>
                  <a:lnTo>
                    <a:pt x="276225" y="4048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93">
              <a:extLst>
                <a:ext uri="{FF2B5EF4-FFF2-40B4-BE49-F238E27FC236}">
                  <a16:creationId xmlns:a16="http://schemas.microsoft.com/office/drawing/2014/main" id="{6BCFCBD4-87B9-4C33-8546-9C4DD6BE3237}"/>
                </a:ext>
              </a:extLst>
            </p:cNvPr>
            <p:cNvSpPr/>
            <p:nvPr/>
          </p:nvSpPr>
          <p:spPr>
            <a:xfrm>
              <a:off x="4583113" y="1709738"/>
              <a:ext cx="588962" cy="1149350"/>
            </a:xfrm>
            <a:custGeom>
              <a:avLst/>
              <a:gdLst>
                <a:gd name="connsiteX0" fmla="*/ 585788 w 588169"/>
                <a:gd name="connsiteY0" fmla="*/ 769143 h 1150143"/>
                <a:gd name="connsiteX1" fmla="*/ 585788 w 588169"/>
                <a:gd name="connsiteY1" fmla="*/ 981075 h 1150143"/>
                <a:gd name="connsiteX2" fmla="*/ 583407 w 588169"/>
                <a:gd name="connsiteY2" fmla="*/ 1069181 h 1150143"/>
                <a:gd name="connsiteX3" fmla="*/ 576263 w 588169"/>
                <a:gd name="connsiteY3" fmla="*/ 1114425 h 1150143"/>
                <a:gd name="connsiteX4" fmla="*/ 566738 w 588169"/>
                <a:gd name="connsiteY4" fmla="*/ 1140618 h 1150143"/>
                <a:gd name="connsiteX5" fmla="*/ 559594 w 588169"/>
                <a:gd name="connsiteY5" fmla="*/ 1145381 h 1150143"/>
                <a:gd name="connsiteX6" fmla="*/ 552450 w 588169"/>
                <a:gd name="connsiteY6" fmla="*/ 1150143 h 1150143"/>
                <a:gd name="connsiteX7" fmla="*/ 545307 w 588169"/>
                <a:gd name="connsiteY7" fmla="*/ 1150143 h 1150143"/>
                <a:gd name="connsiteX8" fmla="*/ 528638 w 588169"/>
                <a:gd name="connsiteY8" fmla="*/ 1143000 h 1150143"/>
                <a:gd name="connsiteX9" fmla="*/ 502444 w 588169"/>
                <a:gd name="connsiteY9" fmla="*/ 1123950 h 1150143"/>
                <a:gd name="connsiteX10" fmla="*/ 478632 w 588169"/>
                <a:gd name="connsiteY10" fmla="*/ 1102518 h 1150143"/>
                <a:gd name="connsiteX11" fmla="*/ 466725 w 588169"/>
                <a:gd name="connsiteY11" fmla="*/ 1081087 h 1150143"/>
                <a:gd name="connsiteX12" fmla="*/ 450057 w 588169"/>
                <a:gd name="connsiteY12" fmla="*/ 1047750 h 1150143"/>
                <a:gd name="connsiteX13" fmla="*/ 435769 w 588169"/>
                <a:gd name="connsiteY13" fmla="*/ 1004887 h 1150143"/>
                <a:gd name="connsiteX14" fmla="*/ 423863 w 588169"/>
                <a:gd name="connsiteY14" fmla="*/ 966787 h 1150143"/>
                <a:gd name="connsiteX15" fmla="*/ 411957 w 588169"/>
                <a:gd name="connsiteY15" fmla="*/ 919162 h 1150143"/>
                <a:gd name="connsiteX16" fmla="*/ 402432 w 588169"/>
                <a:gd name="connsiteY16" fmla="*/ 859631 h 1150143"/>
                <a:gd name="connsiteX17" fmla="*/ 395288 w 588169"/>
                <a:gd name="connsiteY17" fmla="*/ 797718 h 1150143"/>
                <a:gd name="connsiteX18" fmla="*/ 388144 w 588169"/>
                <a:gd name="connsiteY18" fmla="*/ 731043 h 1150143"/>
                <a:gd name="connsiteX19" fmla="*/ 383382 w 588169"/>
                <a:gd name="connsiteY19" fmla="*/ 681037 h 1150143"/>
                <a:gd name="connsiteX20" fmla="*/ 361950 w 588169"/>
                <a:gd name="connsiteY20" fmla="*/ 521493 h 1150143"/>
                <a:gd name="connsiteX21" fmla="*/ 359569 w 588169"/>
                <a:gd name="connsiteY21" fmla="*/ 478631 h 1150143"/>
                <a:gd name="connsiteX22" fmla="*/ 357188 w 588169"/>
                <a:gd name="connsiteY22" fmla="*/ 438150 h 1150143"/>
                <a:gd name="connsiteX23" fmla="*/ 347663 w 588169"/>
                <a:gd name="connsiteY23" fmla="*/ 388143 h 1150143"/>
                <a:gd name="connsiteX24" fmla="*/ 335757 w 588169"/>
                <a:gd name="connsiteY24" fmla="*/ 352425 h 1150143"/>
                <a:gd name="connsiteX25" fmla="*/ 321469 w 588169"/>
                <a:gd name="connsiteY25" fmla="*/ 321468 h 1150143"/>
                <a:gd name="connsiteX26" fmla="*/ 304800 w 588169"/>
                <a:gd name="connsiteY26" fmla="*/ 295275 h 1150143"/>
                <a:gd name="connsiteX27" fmla="*/ 278607 w 588169"/>
                <a:gd name="connsiteY27" fmla="*/ 259556 h 1150143"/>
                <a:gd name="connsiteX28" fmla="*/ 250032 w 588169"/>
                <a:gd name="connsiteY28" fmla="*/ 223837 h 1150143"/>
                <a:gd name="connsiteX29" fmla="*/ 219075 w 588169"/>
                <a:gd name="connsiteY29" fmla="*/ 192881 h 1150143"/>
                <a:gd name="connsiteX30" fmla="*/ 192882 w 588169"/>
                <a:gd name="connsiteY30" fmla="*/ 169068 h 1150143"/>
                <a:gd name="connsiteX31" fmla="*/ 169069 w 588169"/>
                <a:gd name="connsiteY31" fmla="*/ 150018 h 1150143"/>
                <a:gd name="connsiteX32" fmla="*/ 140494 w 588169"/>
                <a:gd name="connsiteY32" fmla="*/ 130968 h 1150143"/>
                <a:gd name="connsiteX33" fmla="*/ 116682 w 588169"/>
                <a:gd name="connsiteY33" fmla="*/ 114300 h 1150143"/>
                <a:gd name="connsiteX34" fmla="*/ 78582 w 588169"/>
                <a:gd name="connsiteY34" fmla="*/ 92868 h 1150143"/>
                <a:gd name="connsiteX35" fmla="*/ 35719 w 588169"/>
                <a:gd name="connsiteY35" fmla="*/ 73818 h 1150143"/>
                <a:gd name="connsiteX36" fmla="*/ 21432 w 588169"/>
                <a:gd name="connsiteY36" fmla="*/ 61912 h 1150143"/>
                <a:gd name="connsiteX37" fmla="*/ 7144 w 588169"/>
                <a:gd name="connsiteY37" fmla="*/ 40481 h 1150143"/>
                <a:gd name="connsiteX38" fmla="*/ 0 w 588169"/>
                <a:gd name="connsiteY38" fmla="*/ 21431 h 1150143"/>
                <a:gd name="connsiteX39" fmla="*/ 0 w 588169"/>
                <a:gd name="connsiteY39" fmla="*/ 11906 h 1150143"/>
                <a:gd name="connsiteX40" fmla="*/ 4763 w 588169"/>
                <a:gd name="connsiteY40" fmla="*/ 2381 h 1150143"/>
                <a:gd name="connsiteX41" fmla="*/ 11907 w 588169"/>
                <a:gd name="connsiteY41" fmla="*/ 0 h 1150143"/>
                <a:gd name="connsiteX42" fmla="*/ 30957 w 588169"/>
                <a:gd name="connsiteY42" fmla="*/ 0 h 1150143"/>
                <a:gd name="connsiteX43" fmla="*/ 64294 w 588169"/>
                <a:gd name="connsiteY43" fmla="*/ 0 h 1150143"/>
                <a:gd name="connsiteX44" fmla="*/ 150019 w 588169"/>
                <a:gd name="connsiteY44" fmla="*/ 7143 h 1150143"/>
                <a:gd name="connsiteX45" fmla="*/ 233363 w 588169"/>
                <a:gd name="connsiteY45" fmla="*/ 26193 h 1150143"/>
                <a:gd name="connsiteX46" fmla="*/ 300038 w 588169"/>
                <a:gd name="connsiteY46" fmla="*/ 47625 h 1150143"/>
                <a:gd name="connsiteX47" fmla="*/ 359569 w 588169"/>
                <a:gd name="connsiteY47" fmla="*/ 61912 h 1150143"/>
                <a:gd name="connsiteX48" fmla="*/ 397669 w 588169"/>
                <a:gd name="connsiteY48" fmla="*/ 78581 h 1150143"/>
                <a:gd name="connsiteX49" fmla="*/ 433388 w 588169"/>
                <a:gd name="connsiteY49" fmla="*/ 102393 h 1150143"/>
                <a:gd name="connsiteX50" fmla="*/ 473869 w 588169"/>
                <a:gd name="connsiteY50" fmla="*/ 128587 h 1150143"/>
                <a:gd name="connsiteX51" fmla="*/ 504825 w 588169"/>
                <a:gd name="connsiteY51" fmla="*/ 157162 h 1150143"/>
                <a:gd name="connsiteX52" fmla="*/ 531019 w 588169"/>
                <a:gd name="connsiteY52" fmla="*/ 188118 h 1150143"/>
                <a:gd name="connsiteX53" fmla="*/ 550069 w 588169"/>
                <a:gd name="connsiteY53" fmla="*/ 216693 h 1150143"/>
                <a:gd name="connsiteX54" fmla="*/ 564357 w 588169"/>
                <a:gd name="connsiteY54" fmla="*/ 250031 h 1150143"/>
                <a:gd name="connsiteX55" fmla="*/ 581025 w 588169"/>
                <a:gd name="connsiteY55" fmla="*/ 304800 h 1150143"/>
                <a:gd name="connsiteX56" fmla="*/ 588169 w 588169"/>
                <a:gd name="connsiteY56" fmla="*/ 357187 h 1150143"/>
                <a:gd name="connsiteX57" fmla="*/ 588169 w 588169"/>
                <a:gd name="connsiteY57" fmla="*/ 411956 h 1150143"/>
                <a:gd name="connsiteX58" fmla="*/ 588169 w 588169"/>
                <a:gd name="connsiteY58" fmla="*/ 509587 h 1150143"/>
                <a:gd name="connsiteX59" fmla="*/ 585788 w 588169"/>
                <a:gd name="connsiteY59" fmla="*/ 769143 h 1150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588169" h="1150143">
                  <a:moveTo>
                    <a:pt x="585788" y="769143"/>
                  </a:moveTo>
                  <a:cubicBezTo>
                    <a:pt x="585391" y="847724"/>
                    <a:pt x="585788" y="910431"/>
                    <a:pt x="585788" y="981075"/>
                  </a:cubicBezTo>
                  <a:cubicBezTo>
                    <a:pt x="584994" y="1010444"/>
                    <a:pt x="584201" y="1039812"/>
                    <a:pt x="583407" y="1069181"/>
                  </a:cubicBezTo>
                  <a:lnTo>
                    <a:pt x="576263" y="1114425"/>
                  </a:lnTo>
                  <a:lnTo>
                    <a:pt x="566738" y="1140618"/>
                  </a:lnTo>
                  <a:lnTo>
                    <a:pt x="559594" y="1145381"/>
                  </a:lnTo>
                  <a:lnTo>
                    <a:pt x="552450" y="1150143"/>
                  </a:lnTo>
                  <a:lnTo>
                    <a:pt x="545307" y="1150143"/>
                  </a:lnTo>
                  <a:lnTo>
                    <a:pt x="528638" y="1143000"/>
                  </a:lnTo>
                  <a:lnTo>
                    <a:pt x="502444" y="1123950"/>
                  </a:lnTo>
                  <a:lnTo>
                    <a:pt x="478632" y="1102518"/>
                  </a:lnTo>
                  <a:lnTo>
                    <a:pt x="466725" y="1081087"/>
                  </a:lnTo>
                  <a:lnTo>
                    <a:pt x="450057" y="1047750"/>
                  </a:lnTo>
                  <a:lnTo>
                    <a:pt x="435769" y="1004887"/>
                  </a:lnTo>
                  <a:lnTo>
                    <a:pt x="423863" y="966787"/>
                  </a:lnTo>
                  <a:lnTo>
                    <a:pt x="411957" y="919162"/>
                  </a:lnTo>
                  <a:lnTo>
                    <a:pt x="402432" y="859631"/>
                  </a:lnTo>
                  <a:lnTo>
                    <a:pt x="395288" y="797718"/>
                  </a:lnTo>
                  <a:lnTo>
                    <a:pt x="388144" y="731043"/>
                  </a:lnTo>
                  <a:lnTo>
                    <a:pt x="383382" y="681037"/>
                  </a:lnTo>
                  <a:lnTo>
                    <a:pt x="361950" y="521493"/>
                  </a:lnTo>
                  <a:lnTo>
                    <a:pt x="359569" y="478631"/>
                  </a:lnTo>
                  <a:lnTo>
                    <a:pt x="357188" y="438150"/>
                  </a:lnTo>
                  <a:lnTo>
                    <a:pt x="347663" y="388143"/>
                  </a:lnTo>
                  <a:lnTo>
                    <a:pt x="335757" y="352425"/>
                  </a:lnTo>
                  <a:lnTo>
                    <a:pt x="321469" y="321468"/>
                  </a:lnTo>
                  <a:lnTo>
                    <a:pt x="304800" y="295275"/>
                  </a:lnTo>
                  <a:lnTo>
                    <a:pt x="278607" y="259556"/>
                  </a:lnTo>
                  <a:lnTo>
                    <a:pt x="250032" y="223837"/>
                  </a:lnTo>
                  <a:lnTo>
                    <a:pt x="219075" y="192881"/>
                  </a:lnTo>
                  <a:lnTo>
                    <a:pt x="192882" y="169068"/>
                  </a:lnTo>
                  <a:lnTo>
                    <a:pt x="169069" y="150018"/>
                  </a:lnTo>
                  <a:lnTo>
                    <a:pt x="140494" y="130968"/>
                  </a:lnTo>
                  <a:lnTo>
                    <a:pt x="116682" y="114300"/>
                  </a:lnTo>
                  <a:lnTo>
                    <a:pt x="78582" y="92868"/>
                  </a:lnTo>
                  <a:lnTo>
                    <a:pt x="35719" y="73818"/>
                  </a:lnTo>
                  <a:lnTo>
                    <a:pt x="21432" y="61912"/>
                  </a:lnTo>
                  <a:lnTo>
                    <a:pt x="7144" y="40481"/>
                  </a:lnTo>
                  <a:lnTo>
                    <a:pt x="0" y="21431"/>
                  </a:lnTo>
                  <a:lnTo>
                    <a:pt x="0" y="11906"/>
                  </a:lnTo>
                  <a:lnTo>
                    <a:pt x="4763" y="2381"/>
                  </a:lnTo>
                  <a:lnTo>
                    <a:pt x="11907" y="0"/>
                  </a:lnTo>
                  <a:lnTo>
                    <a:pt x="30957" y="0"/>
                  </a:lnTo>
                  <a:lnTo>
                    <a:pt x="64294" y="0"/>
                  </a:lnTo>
                  <a:lnTo>
                    <a:pt x="150019" y="7143"/>
                  </a:lnTo>
                  <a:lnTo>
                    <a:pt x="233363" y="26193"/>
                  </a:lnTo>
                  <a:lnTo>
                    <a:pt x="300038" y="47625"/>
                  </a:lnTo>
                  <a:lnTo>
                    <a:pt x="359569" y="61912"/>
                  </a:lnTo>
                  <a:lnTo>
                    <a:pt x="397669" y="78581"/>
                  </a:lnTo>
                  <a:lnTo>
                    <a:pt x="433388" y="102393"/>
                  </a:lnTo>
                  <a:lnTo>
                    <a:pt x="473869" y="128587"/>
                  </a:lnTo>
                  <a:lnTo>
                    <a:pt x="504825" y="157162"/>
                  </a:lnTo>
                  <a:lnTo>
                    <a:pt x="531019" y="188118"/>
                  </a:lnTo>
                  <a:lnTo>
                    <a:pt x="550069" y="216693"/>
                  </a:lnTo>
                  <a:lnTo>
                    <a:pt x="564357" y="250031"/>
                  </a:lnTo>
                  <a:lnTo>
                    <a:pt x="581025" y="304800"/>
                  </a:lnTo>
                  <a:lnTo>
                    <a:pt x="588169" y="357187"/>
                  </a:lnTo>
                  <a:lnTo>
                    <a:pt x="588169" y="411956"/>
                  </a:lnTo>
                  <a:lnTo>
                    <a:pt x="588169" y="509587"/>
                  </a:lnTo>
                  <a:cubicBezTo>
                    <a:pt x="586582" y="588962"/>
                    <a:pt x="586185" y="690562"/>
                    <a:pt x="585788" y="76914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94">
              <a:extLst>
                <a:ext uri="{FF2B5EF4-FFF2-40B4-BE49-F238E27FC236}">
                  <a16:creationId xmlns:a16="http://schemas.microsoft.com/office/drawing/2014/main" id="{1090044F-9836-4587-AB85-B7546412EDAC}"/>
                </a:ext>
              </a:extLst>
            </p:cNvPr>
            <p:cNvSpPr/>
            <p:nvPr/>
          </p:nvSpPr>
          <p:spPr>
            <a:xfrm>
              <a:off x="5846763" y="1619250"/>
              <a:ext cx="485775" cy="1036638"/>
            </a:xfrm>
            <a:custGeom>
              <a:avLst/>
              <a:gdLst>
                <a:gd name="connsiteX0" fmla="*/ 283369 w 485775"/>
                <a:gd name="connsiteY0" fmla="*/ 707231 h 1035844"/>
                <a:gd name="connsiteX1" fmla="*/ 209550 w 485775"/>
                <a:gd name="connsiteY1" fmla="*/ 816769 h 1035844"/>
                <a:gd name="connsiteX2" fmla="*/ 147637 w 485775"/>
                <a:gd name="connsiteY2" fmla="*/ 909638 h 1035844"/>
                <a:gd name="connsiteX3" fmla="*/ 83344 w 485775"/>
                <a:gd name="connsiteY3" fmla="*/ 997744 h 1035844"/>
                <a:gd name="connsiteX4" fmla="*/ 45244 w 485775"/>
                <a:gd name="connsiteY4" fmla="*/ 1035844 h 1035844"/>
                <a:gd name="connsiteX5" fmla="*/ 0 w 485775"/>
                <a:gd name="connsiteY5" fmla="*/ 1023938 h 1035844"/>
                <a:gd name="connsiteX6" fmla="*/ 40481 w 485775"/>
                <a:gd name="connsiteY6" fmla="*/ 878681 h 1035844"/>
                <a:gd name="connsiteX7" fmla="*/ 73819 w 485775"/>
                <a:gd name="connsiteY7" fmla="*/ 766763 h 1035844"/>
                <a:gd name="connsiteX8" fmla="*/ 107156 w 485775"/>
                <a:gd name="connsiteY8" fmla="*/ 659606 h 1035844"/>
                <a:gd name="connsiteX9" fmla="*/ 145256 w 485775"/>
                <a:gd name="connsiteY9" fmla="*/ 502444 h 1035844"/>
                <a:gd name="connsiteX10" fmla="*/ 169069 w 485775"/>
                <a:gd name="connsiteY10" fmla="*/ 445294 h 1035844"/>
                <a:gd name="connsiteX11" fmla="*/ 185737 w 485775"/>
                <a:gd name="connsiteY11" fmla="*/ 397669 h 1035844"/>
                <a:gd name="connsiteX12" fmla="*/ 192881 w 485775"/>
                <a:gd name="connsiteY12" fmla="*/ 366713 h 1035844"/>
                <a:gd name="connsiteX13" fmla="*/ 202406 w 485775"/>
                <a:gd name="connsiteY13" fmla="*/ 328613 h 1035844"/>
                <a:gd name="connsiteX14" fmla="*/ 207169 w 485775"/>
                <a:gd name="connsiteY14" fmla="*/ 285750 h 1035844"/>
                <a:gd name="connsiteX15" fmla="*/ 207169 w 485775"/>
                <a:gd name="connsiteY15" fmla="*/ 250031 h 1035844"/>
                <a:gd name="connsiteX16" fmla="*/ 204787 w 485775"/>
                <a:gd name="connsiteY16" fmla="*/ 228600 h 1035844"/>
                <a:gd name="connsiteX17" fmla="*/ 200025 w 485775"/>
                <a:gd name="connsiteY17" fmla="*/ 200025 h 1035844"/>
                <a:gd name="connsiteX18" fmla="*/ 195262 w 485775"/>
                <a:gd name="connsiteY18" fmla="*/ 185738 h 1035844"/>
                <a:gd name="connsiteX19" fmla="*/ 185737 w 485775"/>
                <a:gd name="connsiteY19" fmla="*/ 169069 h 1035844"/>
                <a:gd name="connsiteX20" fmla="*/ 164306 w 485775"/>
                <a:gd name="connsiteY20" fmla="*/ 145256 h 1035844"/>
                <a:gd name="connsiteX21" fmla="*/ 133350 w 485775"/>
                <a:gd name="connsiteY21" fmla="*/ 116681 h 1035844"/>
                <a:gd name="connsiteX22" fmla="*/ 104775 w 485775"/>
                <a:gd name="connsiteY22" fmla="*/ 97631 h 1035844"/>
                <a:gd name="connsiteX23" fmla="*/ 76200 w 485775"/>
                <a:gd name="connsiteY23" fmla="*/ 83344 h 1035844"/>
                <a:gd name="connsiteX24" fmla="*/ 45244 w 485775"/>
                <a:gd name="connsiteY24" fmla="*/ 73819 h 1035844"/>
                <a:gd name="connsiteX25" fmla="*/ 30956 w 485775"/>
                <a:gd name="connsiteY25" fmla="*/ 64294 h 1035844"/>
                <a:gd name="connsiteX26" fmla="*/ 14287 w 485775"/>
                <a:gd name="connsiteY26" fmla="*/ 42863 h 1035844"/>
                <a:gd name="connsiteX27" fmla="*/ 9525 w 485775"/>
                <a:gd name="connsiteY27" fmla="*/ 28575 h 1035844"/>
                <a:gd name="connsiteX28" fmla="*/ 14287 w 485775"/>
                <a:gd name="connsiteY28" fmla="*/ 14288 h 1035844"/>
                <a:gd name="connsiteX29" fmla="*/ 21431 w 485775"/>
                <a:gd name="connsiteY29" fmla="*/ 7144 h 1035844"/>
                <a:gd name="connsiteX30" fmla="*/ 52387 w 485775"/>
                <a:gd name="connsiteY30" fmla="*/ 0 h 1035844"/>
                <a:gd name="connsiteX31" fmla="*/ 102394 w 485775"/>
                <a:gd name="connsiteY31" fmla="*/ 2381 h 1035844"/>
                <a:gd name="connsiteX32" fmla="*/ 138112 w 485775"/>
                <a:gd name="connsiteY32" fmla="*/ 7144 h 1035844"/>
                <a:gd name="connsiteX33" fmla="*/ 202406 w 485775"/>
                <a:gd name="connsiteY33" fmla="*/ 21431 h 1035844"/>
                <a:gd name="connsiteX34" fmla="*/ 250031 w 485775"/>
                <a:gd name="connsiteY34" fmla="*/ 35719 h 1035844"/>
                <a:gd name="connsiteX35" fmla="*/ 309562 w 485775"/>
                <a:gd name="connsiteY35" fmla="*/ 64294 h 1035844"/>
                <a:gd name="connsiteX36" fmla="*/ 366712 w 485775"/>
                <a:gd name="connsiteY36" fmla="*/ 100013 h 1035844"/>
                <a:gd name="connsiteX37" fmla="*/ 421481 w 485775"/>
                <a:gd name="connsiteY37" fmla="*/ 135731 h 1035844"/>
                <a:gd name="connsiteX38" fmla="*/ 442912 w 485775"/>
                <a:gd name="connsiteY38" fmla="*/ 152400 h 1035844"/>
                <a:gd name="connsiteX39" fmla="*/ 461962 w 485775"/>
                <a:gd name="connsiteY39" fmla="*/ 176213 h 1035844"/>
                <a:gd name="connsiteX40" fmla="*/ 471487 w 485775"/>
                <a:gd name="connsiteY40" fmla="*/ 192881 h 1035844"/>
                <a:gd name="connsiteX41" fmla="*/ 481012 w 485775"/>
                <a:gd name="connsiteY41" fmla="*/ 221456 h 1035844"/>
                <a:gd name="connsiteX42" fmla="*/ 485775 w 485775"/>
                <a:gd name="connsiteY42" fmla="*/ 242888 h 1035844"/>
                <a:gd name="connsiteX43" fmla="*/ 485775 w 485775"/>
                <a:gd name="connsiteY43" fmla="*/ 278606 h 1035844"/>
                <a:gd name="connsiteX44" fmla="*/ 478631 w 485775"/>
                <a:gd name="connsiteY44" fmla="*/ 314325 h 1035844"/>
                <a:gd name="connsiteX45" fmla="*/ 466725 w 485775"/>
                <a:gd name="connsiteY45" fmla="*/ 357188 h 1035844"/>
                <a:gd name="connsiteX46" fmla="*/ 445294 w 485775"/>
                <a:gd name="connsiteY46" fmla="*/ 409575 h 1035844"/>
                <a:gd name="connsiteX47" fmla="*/ 411956 w 485775"/>
                <a:gd name="connsiteY47" fmla="*/ 483394 h 1035844"/>
                <a:gd name="connsiteX48" fmla="*/ 283369 w 485775"/>
                <a:gd name="connsiteY48" fmla="*/ 707231 h 1035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85775" h="1035844">
                  <a:moveTo>
                    <a:pt x="283369" y="707231"/>
                  </a:moveTo>
                  <a:lnTo>
                    <a:pt x="209550" y="816769"/>
                  </a:lnTo>
                  <a:lnTo>
                    <a:pt x="147637" y="909638"/>
                  </a:lnTo>
                  <a:lnTo>
                    <a:pt x="83344" y="997744"/>
                  </a:lnTo>
                  <a:lnTo>
                    <a:pt x="45244" y="1035844"/>
                  </a:lnTo>
                  <a:lnTo>
                    <a:pt x="0" y="1023938"/>
                  </a:lnTo>
                  <a:lnTo>
                    <a:pt x="40481" y="878681"/>
                  </a:lnTo>
                  <a:lnTo>
                    <a:pt x="73819" y="766763"/>
                  </a:lnTo>
                  <a:lnTo>
                    <a:pt x="107156" y="659606"/>
                  </a:lnTo>
                  <a:lnTo>
                    <a:pt x="145256" y="502444"/>
                  </a:lnTo>
                  <a:lnTo>
                    <a:pt x="169069" y="445294"/>
                  </a:lnTo>
                  <a:lnTo>
                    <a:pt x="185737" y="397669"/>
                  </a:lnTo>
                  <a:lnTo>
                    <a:pt x="192881" y="366713"/>
                  </a:lnTo>
                  <a:lnTo>
                    <a:pt x="202406" y="328613"/>
                  </a:lnTo>
                  <a:lnTo>
                    <a:pt x="207169" y="285750"/>
                  </a:lnTo>
                  <a:lnTo>
                    <a:pt x="207169" y="250031"/>
                  </a:lnTo>
                  <a:lnTo>
                    <a:pt x="204787" y="228600"/>
                  </a:lnTo>
                  <a:lnTo>
                    <a:pt x="200025" y="200025"/>
                  </a:lnTo>
                  <a:lnTo>
                    <a:pt x="195262" y="185738"/>
                  </a:lnTo>
                  <a:lnTo>
                    <a:pt x="185737" y="169069"/>
                  </a:lnTo>
                  <a:lnTo>
                    <a:pt x="164306" y="145256"/>
                  </a:lnTo>
                  <a:lnTo>
                    <a:pt x="133350" y="116681"/>
                  </a:lnTo>
                  <a:lnTo>
                    <a:pt x="104775" y="97631"/>
                  </a:lnTo>
                  <a:lnTo>
                    <a:pt x="76200" y="83344"/>
                  </a:lnTo>
                  <a:lnTo>
                    <a:pt x="45244" y="73819"/>
                  </a:lnTo>
                  <a:lnTo>
                    <a:pt x="30956" y="64294"/>
                  </a:lnTo>
                  <a:lnTo>
                    <a:pt x="14287" y="42863"/>
                  </a:lnTo>
                  <a:lnTo>
                    <a:pt x="9525" y="28575"/>
                  </a:lnTo>
                  <a:lnTo>
                    <a:pt x="14287" y="14288"/>
                  </a:lnTo>
                  <a:lnTo>
                    <a:pt x="21431" y="7144"/>
                  </a:lnTo>
                  <a:lnTo>
                    <a:pt x="52387" y="0"/>
                  </a:lnTo>
                  <a:lnTo>
                    <a:pt x="102394" y="2381"/>
                  </a:lnTo>
                  <a:lnTo>
                    <a:pt x="138112" y="7144"/>
                  </a:lnTo>
                  <a:lnTo>
                    <a:pt x="202406" y="21431"/>
                  </a:lnTo>
                  <a:lnTo>
                    <a:pt x="250031" y="35719"/>
                  </a:lnTo>
                  <a:lnTo>
                    <a:pt x="309562" y="64294"/>
                  </a:lnTo>
                  <a:lnTo>
                    <a:pt x="366712" y="100013"/>
                  </a:lnTo>
                  <a:lnTo>
                    <a:pt x="421481" y="135731"/>
                  </a:lnTo>
                  <a:lnTo>
                    <a:pt x="442912" y="152400"/>
                  </a:lnTo>
                  <a:lnTo>
                    <a:pt x="461962" y="176213"/>
                  </a:lnTo>
                  <a:lnTo>
                    <a:pt x="471487" y="192881"/>
                  </a:lnTo>
                  <a:lnTo>
                    <a:pt x="481012" y="221456"/>
                  </a:lnTo>
                  <a:lnTo>
                    <a:pt x="485775" y="242888"/>
                  </a:lnTo>
                  <a:lnTo>
                    <a:pt x="485775" y="278606"/>
                  </a:lnTo>
                  <a:lnTo>
                    <a:pt x="478631" y="314325"/>
                  </a:lnTo>
                  <a:lnTo>
                    <a:pt x="466725" y="357188"/>
                  </a:lnTo>
                  <a:lnTo>
                    <a:pt x="445294" y="409575"/>
                  </a:lnTo>
                  <a:lnTo>
                    <a:pt x="411956" y="483394"/>
                  </a:lnTo>
                  <a:lnTo>
                    <a:pt x="283369" y="707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92">
              <a:extLst>
                <a:ext uri="{FF2B5EF4-FFF2-40B4-BE49-F238E27FC236}">
                  <a16:creationId xmlns:a16="http://schemas.microsoft.com/office/drawing/2014/main" id="{904169CE-7629-4324-9C39-714FF8CFD5B4}"/>
                </a:ext>
              </a:extLst>
            </p:cNvPr>
            <p:cNvSpPr/>
            <p:nvPr/>
          </p:nvSpPr>
          <p:spPr>
            <a:xfrm>
              <a:off x="4205288" y="2046288"/>
              <a:ext cx="2806700" cy="422275"/>
            </a:xfrm>
            <a:custGeom>
              <a:avLst/>
              <a:gdLst>
                <a:gd name="connsiteX0" fmla="*/ 1678781 w 2807493"/>
                <a:gd name="connsiteY0" fmla="*/ 76200 h 423862"/>
                <a:gd name="connsiteX1" fmla="*/ 1547812 w 2807493"/>
                <a:gd name="connsiteY1" fmla="*/ 85725 h 423862"/>
                <a:gd name="connsiteX2" fmla="*/ 1416843 w 2807493"/>
                <a:gd name="connsiteY2" fmla="*/ 100012 h 423862"/>
                <a:gd name="connsiteX3" fmla="*/ 1262062 w 2807493"/>
                <a:gd name="connsiteY3" fmla="*/ 116681 h 423862"/>
                <a:gd name="connsiteX4" fmla="*/ 1100137 w 2807493"/>
                <a:gd name="connsiteY4" fmla="*/ 138112 h 423862"/>
                <a:gd name="connsiteX5" fmla="*/ 938212 w 2807493"/>
                <a:gd name="connsiteY5" fmla="*/ 159544 h 423862"/>
                <a:gd name="connsiteX6" fmla="*/ 752475 w 2807493"/>
                <a:gd name="connsiteY6" fmla="*/ 178594 h 423862"/>
                <a:gd name="connsiteX7" fmla="*/ 642937 w 2807493"/>
                <a:gd name="connsiteY7" fmla="*/ 185737 h 423862"/>
                <a:gd name="connsiteX8" fmla="*/ 485775 w 2807493"/>
                <a:gd name="connsiteY8" fmla="*/ 197644 h 423862"/>
                <a:gd name="connsiteX9" fmla="*/ 366712 w 2807493"/>
                <a:gd name="connsiteY9" fmla="*/ 202406 h 423862"/>
                <a:gd name="connsiteX10" fmla="*/ 323850 w 2807493"/>
                <a:gd name="connsiteY10" fmla="*/ 195262 h 423862"/>
                <a:gd name="connsiteX11" fmla="*/ 259556 w 2807493"/>
                <a:gd name="connsiteY11" fmla="*/ 178594 h 423862"/>
                <a:gd name="connsiteX12" fmla="*/ 188118 w 2807493"/>
                <a:gd name="connsiteY12" fmla="*/ 157162 h 423862"/>
                <a:gd name="connsiteX13" fmla="*/ 114300 w 2807493"/>
                <a:gd name="connsiteY13" fmla="*/ 128587 h 423862"/>
                <a:gd name="connsiteX14" fmla="*/ 73818 w 2807493"/>
                <a:gd name="connsiteY14" fmla="*/ 114300 h 423862"/>
                <a:gd name="connsiteX15" fmla="*/ 30956 w 2807493"/>
                <a:gd name="connsiteY15" fmla="*/ 102394 h 423862"/>
                <a:gd name="connsiteX16" fmla="*/ 9525 w 2807493"/>
                <a:gd name="connsiteY16" fmla="*/ 102394 h 423862"/>
                <a:gd name="connsiteX17" fmla="*/ 2381 w 2807493"/>
                <a:gd name="connsiteY17" fmla="*/ 104775 h 423862"/>
                <a:gd name="connsiteX18" fmla="*/ 0 w 2807493"/>
                <a:gd name="connsiteY18" fmla="*/ 116681 h 423862"/>
                <a:gd name="connsiteX19" fmla="*/ 4762 w 2807493"/>
                <a:gd name="connsiteY19" fmla="*/ 135731 h 423862"/>
                <a:gd name="connsiteX20" fmla="*/ 33337 w 2807493"/>
                <a:gd name="connsiteY20" fmla="*/ 180975 h 423862"/>
                <a:gd name="connsiteX21" fmla="*/ 78581 w 2807493"/>
                <a:gd name="connsiteY21" fmla="*/ 230981 h 423862"/>
                <a:gd name="connsiteX22" fmla="*/ 142875 w 2807493"/>
                <a:gd name="connsiteY22" fmla="*/ 285750 h 423862"/>
                <a:gd name="connsiteX23" fmla="*/ 192881 w 2807493"/>
                <a:gd name="connsiteY23" fmla="*/ 326231 h 423862"/>
                <a:gd name="connsiteX24" fmla="*/ 252412 w 2807493"/>
                <a:gd name="connsiteY24" fmla="*/ 366712 h 423862"/>
                <a:gd name="connsiteX25" fmla="*/ 311943 w 2807493"/>
                <a:gd name="connsiteY25" fmla="*/ 397669 h 423862"/>
                <a:gd name="connsiteX26" fmla="*/ 359568 w 2807493"/>
                <a:gd name="connsiteY26" fmla="*/ 414337 h 423862"/>
                <a:gd name="connsiteX27" fmla="*/ 416718 w 2807493"/>
                <a:gd name="connsiteY27" fmla="*/ 423862 h 423862"/>
                <a:gd name="connsiteX28" fmla="*/ 450056 w 2807493"/>
                <a:gd name="connsiteY28" fmla="*/ 421481 h 423862"/>
                <a:gd name="connsiteX29" fmla="*/ 561975 w 2807493"/>
                <a:gd name="connsiteY29" fmla="*/ 402431 h 423862"/>
                <a:gd name="connsiteX30" fmla="*/ 690562 w 2807493"/>
                <a:gd name="connsiteY30" fmla="*/ 376237 h 423862"/>
                <a:gd name="connsiteX31" fmla="*/ 790575 w 2807493"/>
                <a:gd name="connsiteY31" fmla="*/ 354806 h 423862"/>
                <a:gd name="connsiteX32" fmla="*/ 945356 w 2807493"/>
                <a:gd name="connsiteY32" fmla="*/ 338137 h 423862"/>
                <a:gd name="connsiteX33" fmla="*/ 1150143 w 2807493"/>
                <a:gd name="connsiteY33" fmla="*/ 304800 h 423862"/>
                <a:gd name="connsiteX34" fmla="*/ 1376362 w 2807493"/>
                <a:gd name="connsiteY34" fmla="*/ 278606 h 423862"/>
                <a:gd name="connsiteX35" fmla="*/ 1550193 w 2807493"/>
                <a:gd name="connsiteY35" fmla="*/ 259556 h 423862"/>
                <a:gd name="connsiteX36" fmla="*/ 1681162 w 2807493"/>
                <a:gd name="connsiteY36" fmla="*/ 250031 h 423862"/>
                <a:gd name="connsiteX37" fmla="*/ 1766887 w 2807493"/>
                <a:gd name="connsiteY37" fmla="*/ 245269 h 423862"/>
                <a:gd name="connsiteX38" fmla="*/ 1974056 w 2807493"/>
                <a:gd name="connsiteY38" fmla="*/ 242887 h 423862"/>
                <a:gd name="connsiteX39" fmla="*/ 2109787 w 2807493"/>
                <a:gd name="connsiteY39" fmla="*/ 230981 h 423862"/>
                <a:gd name="connsiteX40" fmla="*/ 2224087 w 2807493"/>
                <a:gd name="connsiteY40" fmla="*/ 226219 h 423862"/>
                <a:gd name="connsiteX41" fmla="*/ 2357437 w 2807493"/>
                <a:gd name="connsiteY41" fmla="*/ 221456 h 423862"/>
                <a:gd name="connsiteX42" fmla="*/ 2469356 w 2807493"/>
                <a:gd name="connsiteY42" fmla="*/ 226219 h 423862"/>
                <a:gd name="connsiteX43" fmla="*/ 2571750 w 2807493"/>
                <a:gd name="connsiteY43" fmla="*/ 233362 h 423862"/>
                <a:gd name="connsiteX44" fmla="*/ 2636043 w 2807493"/>
                <a:gd name="connsiteY44" fmla="*/ 242887 h 423862"/>
                <a:gd name="connsiteX45" fmla="*/ 2674143 w 2807493"/>
                <a:gd name="connsiteY45" fmla="*/ 242887 h 423862"/>
                <a:gd name="connsiteX46" fmla="*/ 2731293 w 2807493"/>
                <a:gd name="connsiteY46" fmla="*/ 230981 h 423862"/>
                <a:gd name="connsiteX47" fmla="*/ 2776537 w 2807493"/>
                <a:gd name="connsiteY47" fmla="*/ 214312 h 423862"/>
                <a:gd name="connsiteX48" fmla="*/ 2797968 w 2807493"/>
                <a:gd name="connsiteY48" fmla="*/ 200025 h 423862"/>
                <a:gd name="connsiteX49" fmla="*/ 2805112 w 2807493"/>
                <a:gd name="connsiteY49" fmla="*/ 190500 h 423862"/>
                <a:gd name="connsiteX50" fmla="*/ 2807493 w 2807493"/>
                <a:gd name="connsiteY50" fmla="*/ 183356 h 423862"/>
                <a:gd name="connsiteX51" fmla="*/ 2807493 w 2807493"/>
                <a:gd name="connsiteY51" fmla="*/ 176212 h 423862"/>
                <a:gd name="connsiteX52" fmla="*/ 2807493 w 2807493"/>
                <a:gd name="connsiteY52" fmla="*/ 161925 h 423862"/>
                <a:gd name="connsiteX53" fmla="*/ 2802731 w 2807493"/>
                <a:gd name="connsiteY53" fmla="*/ 150019 h 423862"/>
                <a:gd name="connsiteX54" fmla="*/ 2795587 w 2807493"/>
                <a:gd name="connsiteY54" fmla="*/ 135731 h 423862"/>
                <a:gd name="connsiteX55" fmla="*/ 2783681 w 2807493"/>
                <a:gd name="connsiteY55" fmla="*/ 121444 h 423862"/>
                <a:gd name="connsiteX56" fmla="*/ 2764631 w 2807493"/>
                <a:gd name="connsiteY56" fmla="*/ 102394 h 423862"/>
                <a:gd name="connsiteX57" fmla="*/ 2757487 w 2807493"/>
                <a:gd name="connsiteY57" fmla="*/ 95250 h 423862"/>
                <a:gd name="connsiteX58" fmla="*/ 2724150 w 2807493"/>
                <a:gd name="connsiteY58" fmla="*/ 76200 h 423862"/>
                <a:gd name="connsiteX59" fmla="*/ 2676525 w 2807493"/>
                <a:gd name="connsiteY59" fmla="*/ 52387 h 423862"/>
                <a:gd name="connsiteX60" fmla="*/ 2628900 w 2807493"/>
                <a:gd name="connsiteY60" fmla="*/ 30956 h 423862"/>
                <a:gd name="connsiteX61" fmla="*/ 2569368 w 2807493"/>
                <a:gd name="connsiteY61" fmla="*/ 9525 h 423862"/>
                <a:gd name="connsiteX62" fmla="*/ 2509837 w 2807493"/>
                <a:gd name="connsiteY62" fmla="*/ 0 h 423862"/>
                <a:gd name="connsiteX63" fmla="*/ 2474118 w 2807493"/>
                <a:gd name="connsiteY63" fmla="*/ 9525 h 423862"/>
                <a:gd name="connsiteX64" fmla="*/ 2436018 w 2807493"/>
                <a:gd name="connsiteY64" fmla="*/ 23812 h 423862"/>
                <a:gd name="connsiteX65" fmla="*/ 2359818 w 2807493"/>
                <a:gd name="connsiteY65" fmla="*/ 23812 h 423862"/>
                <a:gd name="connsiteX66" fmla="*/ 2224087 w 2807493"/>
                <a:gd name="connsiteY66" fmla="*/ 30956 h 423862"/>
                <a:gd name="connsiteX67" fmla="*/ 2114550 w 2807493"/>
                <a:gd name="connsiteY67" fmla="*/ 40481 h 423862"/>
                <a:gd name="connsiteX68" fmla="*/ 2038350 w 2807493"/>
                <a:gd name="connsiteY68" fmla="*/ 45244 h 423862"/>
                <a:gd name="connsiteX69" fmla="*/ 1771650 w 2807493"/>
                <a:gd name="connsiteY69" fmla="*/ 69056 h 423862"/>
                <a:gd name="connsiteX70" fmla="*/ 1678781 w 2807493"/>
                <a:gd name="connsiteY70" fmla="*/ 76200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807493" h="423862">
                  <a:moveTo>
                    <a:pt x="1678781" y="76200"/>
                  </a:moveTo>
                  <a:lnTo>
                    <a:pt x="1547812" y="85725"/>
                  </a:lnTo>
                  <a:lnTo>
                    <a:pt x="1416843" y="100012"/>
                  </a:lnTo>
                  <a:lnTo>
                    <a:pt x="1262062" y="116681"/>
                  </a:lnTo>
                  <a:lnTo>
                    <a:pt x="1100137" y="138112"/>
                  </a:lnTo>
                  <a:lnTo>
                    <a:pt x="938212" y="159544"/>
                  </a:lnTo>
                  <a:lnTo>
                    <a:pt x="752475" y="178594"/>
                  </a:lnTo>
                  <a:lnTo>
                    <a:pt x="642937" y="185737"/>
                  </a:lnTo>
                  <a:lnTo>
                    <a:pt x="485775" y="197644"/>
                  </a:lnTo>
                  <a:lnTo>
                    <a:pt x="366712" y="202406"/>
                  </a:lnTo>
                  <a:lnTo>
                    <a:pt x="323850" y="195262"/>
                  </a:lnTo>
                  <a:lnTo>
                    <a:pt x="259556" y="178594"/>
                  </a:lnTo>
                  <a:lnTo>
                    <a:pt x="188118" y="157162"/>
                  </a:lnTo>
                  <a:lnTo>
                    <a:pt x="114300" y="128587"/>
                  </a:lnTo>
                  <a:lnTo>
                    <a:pt x="73818" y="114300"/>
                  </a:lnTo>
                  <a:lnTo>
                    <a:pt x="30956" y="102394"/>
                  </a:lnTo>
                  <a:lnTo>
                    <a:pt x="9525" y="102394"/>
                  </a:lnTo>
                  <a:lnTo>
                    <a:pt x="2381" y="104775"/>
                  </a:lnTo>
                  <a:lnTo>
                    <a:pt x="0" y="116681"/>
                  </a:lnTo>
                  <a:lnTo>
                    <a:pt x="4762" y="135731"/>
                  </a:lnTo>
                  <a:lnTo>
                    <a:pt x="33337" y="180975"/>
                  </a:lnTo>
                  <a:lnTo>
                    <a:pt x="78581" y="230981"/>
                  </a:lnTo>
                  <a:lnTo>
                    <a:pt x="142875" y="285750"/>
                  </a:lnTo>
                  <a:lnTo>
                    <a:pt x="192881" y="326231"/>
                  </a:lnTo>
                  <a:lnTo>
                    <a:pt x="252412" y="366712"/>
                  </a:lnTo>
                  <a:lnTo>
                    <a:pt x="311943" y="397669"/>
                  </a:lnTo>
                  <a:lnTo>
                    <a:pt x="359568" y="414337"/>
                  </a:lnTo>
                  <a:lnTo>
                    <a:pt x="416718" y="423862"/>
                  </a:lnTo>
                  <a:lnTo>
                    <a:pt x="450056" y="421481"/>
                  </a:lnTo>
                  <a:lnTo>
                    <a:pt x="561975" y="402431"/>
                  </a:lnTo>
                  <a:lnTo>
                    <a:pt x="690562" y="376237"/>
                  </a:lnTo>
                  <a:lnTo>
                    <a:pt x="790575" y="354806"/>
                  </a:lnTo>
                  <a:lnTo>
                    <a:pt x="945356" y="338137"/>
                  </a:lnTo>
                  <a:lnTo>
                    <a:pt x="1150143" y="304800"/>
                  </a:lnTo>
                  <a:lnTo>
                    <a:pt x="1376362" y="278606"/>
                  </a:lnTo>
                  <a:lnTo>
                    <a:pt x="1550193" y="259556"/>
                  </a:lnTo>
                  <a:lnTo>
                    <a:pt x="1681162" y="250031"/>
                  </a:lnTo>
                  <a:lnTo>
                    <a:pt x="1766887" y="245269"/>
                  </a:lnTo>
                  <a:lnTo>
                    <a:pt x="1974056" y="242887"/>
                  </a:lnTo>
                  <a:lnTo>
                    <a:pt x="2109787" y="230981"/>
                  </a:lnTo>
                  <a:lnTo>
                    <a:pt x="2224087" y="226219"/>
                  </a:lnTo>
                  <a:lnTo>
                    <a:pt x="2357437" y="221456"/>
                  </a:lnTo>
                  <a:lnTo>
                    <a:pt x="2469356" y="226219"/>
                  </a:lnTo>
                  <a:lnTo>
                    <a:pt x="2571750" y="233362"/>
                  </a:lnTo>
                  <a:lnTo>
                    <a:pt x="2636043" y="242887"/>
                  </a:lnTo>
                  <a:lnTo>
                    <a:pt x="2674143" y="242887"/>
                  </a:lnTo>
                  <a:lnTo>
                    <a:pt x="2731293" y="230981"/>
                  </a:lnTo>
                  <a:lnTo>
                    <a:pt x="2776537" y="214312"/>
                  </a:lnTo>
                  <a:lnTo>
                    <a:pt x="2797968" y="200025"/>
                  </a:lnTo>
                  <a:lnTo>
                    <a:pt x="2805112" y="190500"/>
                  </a:lnTo>
                  <a:lnTo>
                    <a:pt x="2807493" y="183356"/>
                  </a:lnTo>
                  <a:lnTo>
                    <a:pt x="2807493" y="176212"/>
                  </a:lnTo>
                  <a:lnTo>
                    <a:pt x="2807493" y="161925"/>
                  </a:lnTo>
                  <a:lnTo>
                    <a:pt x="2802731" y="150019"/>
                  </a:lnTo>
                  <a:lnTo>
                    <a:pt x="2795587" y="135731"/>
                  </a:lnTo>
                  <a:lnTo>
                    <a:pt x="2783681" y="121444"/>
                  </a:lnTo>
                  <a:lnTo>
                    <a:pt x="2764631" y="102394"/>
                  </a:lnTo>
                  <a:lnTo>
                    <a:pt x="2757487" y="95250"/>
                  </a:lnTo>
                  <a:lnTo>
                    <a:pt x="2724150" y="76200"/>
                  </a:lnTo>
                  <a:lnTo>
                    <a:pt x="2676525" y="52387"/>
                  </a:lnTo>
                  <a:lnTo>
                    <a:pt x="2628900" y="30956"/>
                  </a:lnTo>
                  <a:lnTo>
                    <a:pt x="2569368" y="9525"/>
                  </a:lnTo>
                  <a:lnTo>
                    <a:pt x="2509837" y="0"/>
                  </a:lnTo>
                  <a:lnTo>
                    <a:pt x="2474118" y="9525"/>
                  </a:lnTo>
                  <a:lnTo>
                    <a:pt x="2436018" y="23812"/>
                  </a:lnTo>
                  <a:lnTo>
                    <a:pt x="2359818" y="23812"/>
                  </a:lnTo>
                  <a:lnTo>
                    <a:pt x="2224087" y="30956"/>
                  </a:lnTo>
                  <a:lnTo>
                    <a:pt x="2114550" y="40481"/>
                  </a:lnTo>
                  <a:lnTo>
                    <a:pt x="2038350" y="45244"/>
                  </a:lnTo>
                  <a:lnTo>
                    <a:pt x="1771650" y="69056"/>
                  </a:lnTo>
                  <a:lnTo>
                    <a:pt x="1678781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87">
              <a:extLst>
                <a:ext uri="{FF2B5EF4-FFF2-40B4-BE49-F238E27FC236}">
                  <a16:creationId xmlns:a16="http://schemas.microsoft.com/office/drawing/2014/main" id="{6A80B0BB-4EFD-4ACD-BB3C-8E1005042115}"/>
                </a:ext>
              </a:extLst>
            </p:cNvPr>
            <p:cNvSpPr/>
            <p:nvPr/>
          </p:nvSpPr>
          <p:spPr>
            <a:xfrm rot="16200000">
              <a:off x="2849563" y="3937000"/>
              <a:ext cx="2840038" cy="687387"/>
            </a:xfrm>
            <a:custGeom>
              <a:avLst/>
              <a:gdLst>
                <a:gd name="connsiteX0" fmla="*/ 1738313 w 2840831"/>
                <a:gd name="connsiteY0" fmla="*/ 419100 h 688182"/>
                <a:gd name="connsiteX1" fmla="*/ 1966913 w 2840831"/>
                <a:gd name="connsiteY1" fmla="*/ 428625 h 688182"/>
                <a:gd name="connsiteX2" fmla="*/ 2181225 w 2840831"/>
                <a:gd name="connsiteY2" fmla="*/ 433388 h 688182"/>
                <a:gd name="connsiteX3" fmla="*/ 2366963 w 2840831"/>
                <a:gd name="connsiteY3" fmla="*/ 438150 h 688182"/>
                <a:gd name="connsiteX4" fmla="*/ 2464594 w 2840831"/>
                <a:gd name="connsiteY4" fmla="*/ 440532 h 688182"/>
                <a:gd name="connsiteX5" fmla="*/ 2495550 w 2840831"/>
                <a:gd name="connsiteY5" fmla="*/ 438150 h 688182"/>
                <a:gd name="connsiteX6" fmla="*/ 2547938 w 2840831"/>
                <a:gd name="connsiteY6" fmla="*/ 426244 h 688182"/>
                <a:gd name="connsiteX7" fmla="*/ 2597944 w 2840831"/>
                <a:gd name="connsiteY7" fmla="*/ 409575 h 688182"/>
                <a:gd name="connsiteX8" fmla="*/ 2645569 w 2840831"/>
                <a:gd name="connsiteY8" fmla="*/ 390525 h 688182"/>
                <a:gd name="connsiteX9" fmla="*/ 2705100 w 2840831"/>
                <a:gd name="connsiteY9" fmla="*/ 354807 h 688182"/>
                <a:gd name="connsiteX10" fmla="*/ 2747963 w 2840831"/>
                <a:gd name="connsiteY10" fmla="*/ 319088 h 688182"/>
                <a:gd name="connsiteX11" fmla="*/ 2776538 w 2840831"/>
                <a:gd name="connsiteY11" fmla="*/ 297657 h 688182"/>
                <a:gd name="connsiteX12" fmla="*/ 2805113 w 2840831"/>
                <a:gd name="connsiteY12" fmla="*/ 285750 h 688182"/>
                <a:gd name="connsiteX13" fmla="*/ 2821781 w 2840831"/>
                <a:gd name="connsiteY13" fmla="*/ 283369 h 688182"/>
                <a:gd name="connsiteX14" fmla="*/ 2831306 w 2840831"/>
                <a:gd name="connsiteY14" fmla="*/ 285750 h 688182"/>
                <a:gd name="connsiteX15" fmla="*/ 2836069 w 2840831"/>
                <a:gd name="connsiteY15" fmla="*/ 290513 h 688182"/>
                <a:gd name="connsiteX16" fmla="*/ 2840831 w 2840831"/>
                <a:gd name="connsiteY16" fmla="*/ 302419 h 688182"/>
                <a:gd name="connsiteX17" fmla="*/ 2840831 w 2840831"/>
                <a:gd name="connsiteY17" fmla="*/ 323850 h 688182"/>
                <a:gd name="connsiteX18" fmla="*/ 2833688 w 2840831"/>
                <a:gd name="connsiteY18" fmla="*/ 361950 h 688182"/>
                <a:gd name="connsiteX19" fmla="*/ 2821781 w 2840831"/>
                <a:gd name="connsiteY19" fmla="*/ 414338 h 688182"/>
                <a:gd name="connsiteX20" fmla="*/ 2805113 w 2840831"/>
                <a:gd name="connsiteY20" fmla="*/ 473869 h 688182"/>
                <a:gd name="connsiteX21" fmla="*/ 2783681 w 2840831"/>
                <a:gd name="connsiteY21" fmla="*/ 535782 h 688182"/>
                <a:gd name="connsiteX22" fmla="*/ 2759869 w 2840831"/>
                <a:gd name="connsiteY22" fmla="*/ 585788 h 688182"/>
                <a:gd name="connsiteX23" fmla="*/ 2738438 w 2840831"/>
                <a:gd name="connsiteY23" fmla="*/ 621507 h 688182"/>
                <a:gd name="connsiteX24" fmla="*/ 2581275 w 2840831"/>
                <a:gd name="connsiteY24" fmla="*/ 688182 h 688182"/>
                <a:gd name="connsiteX25" fmla="*/ 2476500 w 2840831"/>
                <a:gd name="connsiteY25" fmla="*/ 681038 h 688182"/>
                <a:gd name="connsiteX26" fmla="*/ 2231231 w 2840831"/>
                <a:gd name="connsiteY26" fmla="*/ 666750 h 688182"/>
                <a:gd name="connsiteX27" fmla="*/ 2026444 w 2840831"/>
                <a:gd name="connsiteY27" fmla="*/ 654844 h 688182"/>
                <a:gd name="connsiteX28" fmla="*/ 1800225 w 2840831"/>
                <a:gd name="connsiteY28" fmla="*/ 642938 h 688182"/>
                <a:gd name="connsiteX29" fmla="*/ 1593056 w 2840831"/>
                <a:gd name="connsiteY29" fmla="*/ 628650 h 688182"/>
                <a:gd name="connsiteX30" fmla="*/ 1490663 w 2840831"/>
                <a:gd name="connsiteY30" fmla="*/ 621507 h 688182"/>
                <a:gd name="connsiteX31" fmla="*/ 1423988 w 2840831"/>
                <a:gd name="connsiteY31" fmla="*/ 616744 h 688182"/>
                <a:gd name="connsiteX32" fmla="*/ 1316831 w 2840831"/>
                <a:gd name="connsiteY32" fmla="*/ 602457 h 688182"/>
                <a:gd name="connsiteX33" fmla="*/ 1173956 w 2840831"/>
                <a:gd name="connsiteY33" fmla="*/ 576263 h 688182"/>
                <a:gd name="connsiteX34" fmla="*/ 969169 w 2840831"/>
                <a:gd name="connsiteY34" fmla="*/ 533400 h 688182"/>
                <a:gd name="connsiteX35" fmla="*/ 802481 w 2840831"/>
                <a:gd name="connsiteY35" fmla="*/ 490538 h 688182"/>
                <a:gd name="connsiteX36" fmla="*/ 642938 w 2840831"/>
                <a:gd name="connsiteY36" fmla="*/ 438150 h 688182"/>
                <a:gd name="connsiteX37" fmla="*/ 547688 w 2840831"/>
                <a:gd name="connsiteY37" fmla="*/ 402432 h 688182"/>
                <a:gd name="connsiteX38" fmla="*/ 452438 w 2840831"/>
                <a:gd name="connsiteY38" fmla="*/ 361950 h 688182"/>
                <a:gd name="connsiteX39" fmla="*/ 342900 w 2840831"/>
                <a:gd name="connsiteY39" fmla="*/ 307182 h 688182"/>
                <a:gd name="connsiteX40" fmla="*/ 207169 w 2840831"/>
                <a:gd name="connsiteY40" fmla="*/ 223838 h 688182"/>
                <a:gd name="connsiteX41" fmla="*/ 123825 w 2840831"/>
                <a:gd name="connsiteY41" fmla="*/ 161925 h 688182"/>
                <a:gd name="connsiteX42" fmla="*/ 80963 w 2840831"/>
                <a:gd name="connsiteY42" fmla="*/ 123825 h 688182"/>
                <a:gd name="connsiteX43" fmla="*/ 26194 w 2840831"/>
                <a:gd name="connsiteY43" fmla="*/ 73819 h 688182"/>
                <a:gd name="connsiteX44" fmla="*/ 7144 w 2840831"/>
                <a:gd name="connsiteY44" fmla="*/ 50007 h 688182"/>
                <a:gd name="connsiteX45" fmla="*/ 0 w 2840831"/>
                <a:gd name="connsiteY45" fmla="*/ 28575 h 688182"/>
                <a:gd name="connsiteX46" fmla="*/ 0 w 2840831"/>
                <a:gd name="connsiteY46" fmla="*/ 16669 h 688182"/>
                <a:gd name="connsiteX47" fmla="*/ 7144 w 2840831"/>
                <a:gd name="connsiteY47" fmla="*/ 2382 h 688182"/>
                <a:gd name="connsiteX48" fmla="*/ 14288 w 2840831"/>
                <a:gd name="connsiteY48" fmla="*/ 0 h 688182"/>
                <a:gd name="connsiteX49" fmla="*/ 30956 w 2840831"/>
                <a:gd name="connsiteY49" fmla="*/ 2382 h 688182"/>
                <a:gd name="connsiteX50" fmla="*/ 57150 w 2840831"/>
                <a:gd name="connsiteY50" fmla="*/ 11907 h 688182"/>
                <a:gd name="connsiteX51" fmla="*/ 107156 w 2840831"/>
                <a:gd name="connsiteY51" fmla="*/ 47625 h 688182"/>
                <a:gd name="connsiteX52" fmla="*/ 242888 w 2840831"/>
                <a:gd name="connsiteY52" fmla="*/ 130969 h 688182"/>
                <a:gd name="connsiteX53" fmla="*/ 326231 w 2840831"/>
                <a:gd name="connsiteY53" fmla="*/ 173832 h 688182"/>
                <a:gd name="connsiteX54" fmla="*/ 428625 w 2840831"/>
                <a:gd name="connsiteY54" fmla="*/ 219075 h 688182"/>
                <a:gd name="connsiteX55" fmla="*/ 561975 w 2840831"/>
                <a:gd name="connsiteY55" fmla="*/ 266700 h 688182"/>
                <a:gd name="connsiteX56" fmla="*/ 652463 w 2840831"/>
                <a:gd name="connsiteY56" fmla="*/ 292894 h 688182"/>
                <a:gd name="connsiteX57" fmla="*/ 783431 w 2840831"/>
                <a:gd name="connsiteY57" fmla="*/ 319088 h 688182"/>
                <a:gd name="connsiteX58" fmla="*/ 876300 w 2840831"/>
                <a:gd name="connsiteY58" fmla="*/ 330994 h 688182"/>
                <a:gd name="connsiteX59" fmla="*/ 985838 w 2840831"/>
                <a:gd name="connsiteY59" fmla="*/ 354807 h 688182"/>
                <a:gd name="connsiteX60" fmla="*/ 1159669 w 2840831"/>
                <a:gd name="connsiteY60" fmla="*/ 378619 h 688182"/>
                <a:gd name="connsiteX61" fmla="*/ 1333500 w 2840831"/>
                <a:gd name="connsiteY61" fmla="*/ 395288 h 688182"/>
                <a:gd name="connsiteX62" fmla="*/ 1566863 w 2840831"/>
                <a:gd name="connsiteY62" fmla="*/ 409575 h 688182"/>
                <a:gd name="connsiteX63" fmla="*/ 1738313 w 2840831"/>
                <a:gd name="connsiteY63" fmla="*/ 419100 h 68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840831" h="688182">
                  <a:moveTo>
                    <a:pt x="1738313" y="419100"/>
                  </a:moveTo>
                  <a:lnTo>
                    <a:pt x="1966913" y="428625"/>
                  </a:lnTo>
                  <a:lnTo>
                    <a:pt x="2181225" y="433388"/>
                  </a:lnTo>
                  <a:lnTo>
                    <a:pt x="2366963" y="438150"/>
                  </a:lnTo>
                  <a:lnTo>
                    <a:pt x="2464594" y="440532"/>
                  </a:lnTo>
                  <a:lnTo>
                    <a:pt x="2495550" y="438150"/>
                  </a:lnTo>
                  <a:lnTo>
                    <a:pt x="2547938" y="426244"/>
                  </a:lnTo>
                  <a:lnTo>
                    <a:pt x="2597944" y="409575"/>
                  </a:lnTo>
                  <a:lnTo>
                    <a:pt x="2645569" y="390525"/>
                  </a:lnTo>
                  <a:lnTo>
                    <a:pt x="2705100" y="354807"/>
                  </a:lnTo>
                  <a:lnTo>
                    <a:pt x="2747963" y="319088"/>
                  </a:lnTo>
                  <a:lnTo>
                    <a:pt x="2776538" y="297657"/>
                  </a:lnTo>
                  <a:lnTo>
                    <a:pt x="2805113" y="285750"/>
                  </a:lnTo>
                  <a:lnTo>
                    <a:pt x="2821781" y="283369"/>
                  </a:lnTo>
                  <a:lnTo>
                    <a:pt x="2831306" y="285750"/>
                  </a:lnTo>
                  <a:lnTo>
                    <a:pt x="2836069" y="290513"/>
                  </a:lnTo>
                  <a:lnTo>
                    <a:pt x="2840831" y="302419"/>
                  </a:lnTo>
                  <a:lnTo>
                    <a:pt x="2840831" y="323850"/>
                  </a:lnTo>
                  <a:lnTo>
                    <a:pt x="2833688" y="361950"/>
                  </a:lnTo>
                  <a:lnTo>
                    <a:pt x="2821781" y="414338"/>
                  </a:lnTo>
                  <a:lnTo>
                    <a:pt x="2805113" y="473869"/>
                  </a:lnTo>
                  <a:lnTo>
                    <a:pt x="2783681" y="535782"/>
                  </a:lnTo>
                  <a:lnTo>
                    <a:pt x="2759869" y="585788"/>
                  </a:lnTo>
                  <a:lnTo>
                    <a:pt x="2738438" y="621507"/>
                  </a:lnTo>
                  <a:lnTo>
                    <a:pt x="2581275" y="688182"/>
                  </a:lnTo>
                  <a:lnTo>
                    <a:pt x="2476500" y="681038"/>
                  </a:lnTo>
                  <a:lnTo>
                    <a:pt x="2231231" y="666750"/>
                  </a:lnTo>
                  <a:lnTo>
                    <a:pt x="2026444" y="654844"/>
                  </a:lnTo>
                  <a:lnTo>
                    <a:pt x="1800225" y="642938"/>
                  </a:lnTo>
                  <a:lnTo>
                    <a:pt x="1593056" y="628650"/>
                  </a:lnTo>
                  <a:lnTo>
                    <a:pt x="1490663" y="621507"/>
                  </a:lnTo>
                  <a:lnTo>
                    <a:pt x="1423988" y="616744"/>
                  </a:lnTo>
                  <a:lnTo>
                    <a:pt x="1316831" y="602457"/>
                  </a:lnTo>
                  <a:lnTo>
                    <a:pt x="1173956" y="576263"/>
                  </a:lnTo>
                  <a:lnTo>
                    <a:pt x="969169" y="533400"/>
                  </a:lnTo>
                  <a:lnTo>
                    <a:pt x="802481" y="490538"/>
                  </a:lnTo>
                  <a:lnTo>
                    <a:pt x="642938" y="438150"/>
                  </a:lnTo>
                  <a:lnTo>
                    <a:pt x="547688" y="402432"/>
                  </a:lnTo>
                  <a:lnTo>
                    <a:pt x="452438" y="361950"/>
                  </a:lnTo>
                  <a:lnTo>
                    <a:pt x="342900" y="307182"/>
                  </a:lnTo>
                  <a:lnTo>
                    <a:pt x="207169" y="223838"/>
                  </a:lnTo>
                  <a:lnTo>
                    <a:pt x="123825" y="161925"/>
                  </a:lnTo>
                  <a:lnTo>
                    <a:pt x="80963" y="123825"/>
                  </a:lnTo>
                  <a:lnTo>
                    <a:pt x="26194" y="73819"/>
                  </a:lnTo>
                  <a:lnTo>
                    <a:pt x="7144" y="50007"/>
                  </a:lnTo>
                  <a:lnTo>
                    <a:pt x="0" y="28575"/>
                  </a:lnTo>
                  <a:lnTo>
                    <a:pt x="0" y="16669"/>
                  </a:lnTo>
                  <a:lnTo>
                    <a:pt x="7144" y="2382"/>
                  </a:lnTo>
                  <a:lnTo>
                    <a:pt x="14288" y="0"/>
                  </a:lnTo>
                  <a:lnTo>
                    <a:pt x="30956" y="2382"/>
                  </a:lnTo>
                  <a:lnTo>
                    <a:pt x="57150" y="11907"/>
                  </a:lnTo>
                  <a:lnTo>
                    <a:pt x="107156" y="47625"/>
                  </a:lnTo>
                  <a:lnTo>
                    <a:pt x="242888" y="130969"/>
                  </a:lnTo>
                  <a:lnTo>
                    <a:pt x="326231" y="173832"/>
                  </a:lnTo>
                  <a:lnTo>
                    <a:pt x="428625" y="219075"/>
                  </a:lnTo>
                  <a:lnTo>
                    <a:pt x="561975" y="266700"/>
                  </a:lnTo>
                  <a:lnTo>
                    <a:pt x="652463" y="292894"/>
                  </a:lnTo>
                  <a:lnTo>
                    <a:pt x="783431" y="319088"/>
                  </a:lnTo>
                  <a:lnTo>
                    <a:pt x="876300" y="330994"/>
                  </a:lnTo>
                  <a:lnTo>
                    <a:pt x="985838" y="354807"/>
                  </a:lnTo>
                  <a:lnTo>
                    <a:pt x="1159669" y="378619"/>
                  </a:lnTo>
                  <a:lnTo>
                    <a:pt x="1333500" y="395288"/>
                  </a:lnTo>
                  <a:lnTo>
                    <a:pt x="1566863" y="409575"/>
                  </a:lnTo>
                  <a:lnTo>
                    <a:pt x="1738313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96">
              <a:extLst>
                <a:ext uri="{FF2B5EF4-FFF2-40B4-BE49-F238E27FC236}">
                  <a16:creationId xmlns:a16="http://schemas.microsoft.com/office/drawing/2014/main" id="{9C0B3A50-E4B2-4AE9-8DB7-0D78C1EA6535}"/>
                </a:ext>
              </a:extLst>
            </p:cNvPr>
            <p:cNvSpPr/>
            <p:nvPr/>
          </p:nvSpPr>
          <p:spPr>
            <a:xfrm>
              <a:off x="4478338" y="2649538"/>
              <a:ext cx="2397125" cy="492125"/>
            </a:xfrm>
            <a:custGeom>
              <a:avLst/>
              <a:gdLst>
                <a:gd name="connsiteX0" fmla="*/ 1150144 w 2395538"/>
                <a:gd name="connsiteY0" fmla="*/ 192882 h 490538"/>
                <a:gd name="connsiteX1" fmla="*/ 990600 w 2395538"/>
                <a:gd name="connsiteY1" fmla="*/ 214313 h 490538"/>
                <a:gd name="connsiteX2" fmla="*/ 792957 w 2395538"/>
                <a:gd name="connsiteY2" fmla="*/ 238125 h 490538"/>
                <a:gd name="connsiteX3" fmla="*/ 633413 w 2395538"/>
                <a:gd name="connsiteY3" fmla="*/ 257175 h 490538"/>
                <a:gd name="connsiteX4" fmla="*/ 469107 w 2395538"/>
                <a:gd name="connsiteY4" fmla="*/ 273844 h 490538"/>
                <a:gd name="connsiteX5" fmla="*/ 319088 w 2395538"/>
                <a:gd name="connsiteY5" fmla="*/ 288132 h 490538"/>
                <a:gd name="connsiteX6" fmla="*/ 180975 w 2395538"/>
                <a:gd name="connsiteY6" fmla="*/ 302419 h 490538"/>
                <a:gd name="connsiteX7" fmla="*/ 0 w 2395538"/>
                <a:gd name="connsiteY7" fmla="*/ 316707 h 490538"/>
                <a:gd name="connsiteX8" fmla="*/ 61913 w 2395538"/>
                <a:gd name="connsiteY8" fmla="*/ 490538 h 490538"/>
                <a:gd name="connsiteX9" fmla="*/ 211932 w 2395538"/>
                <a:gd name="connsiteY9" fmla="*/ 481013 h 490538"/>
                <a:gd name="connsiteX10" fmla="*/ 354807 w 2395538"/>
                <a:gd name="connsiteY10" fmla="*/ 466725 h 490538"/>
                <a:gd name="connsiteX11" fmla="*/ 514350 w 2395538"/>
                <a:gd name="connsiteY11" fmla="*/ 450057 h 490538"/>
                <a:gd name="connsiteX12" fmla="*/ 678657 w 2395538"/>
                <a:gd name="connsiteY12" fmla="*/ 428625 h 490538"/>
                <a:gd name="connsiteX13" fmla="*/ 926307 w 2395538"/>
                <a:gd name="connsiteY13" fmla="*/ 392907 h 490538"/>
                <a:gd name="connsiteX14" fmla="*/ 1150144 w 2395538"/>
                <a:gd name="connsiteY14" fmla="*/ 359569 h 490538"/>
                <a:gd name="connsiteX15" fmla="*/ 1333500 w 2395538"/>
                <a:gd name="connsiteY15" fmla="*/ 333375 h 490538"/>
                <a:gd name="connsiteX16" fmla="*/ 1521619 w 2395538"/>
                <a:gd name="connsiteY16" fmla="*/ 304800 h 490538"/>
                <a:gd name="connsiteX17" fmla="*/ 1807369 w 2395538"/>
                <a:gd name="connsiteY17" fmla="*/ 280988 h 490538"/>
                <a:gd name="connsiteX18" fmla="*/ 1907382 w 2395538"/>
                <a:gd name="connsiteY18" fmla="*/ 271463 h 490538"/>
                <a:gd name="connsiteX19" fmla="*/ 2047875 w 2395538"/>
                <a:gd name="connsiteY19" fmla="*/ 250032 h 490538"/>
                <a:gd name="connsiteX20" fmla="*/ 2152650 w 2395538"/>
                <a:gd name="connsiteY20" fmla="*/ 228600 h 490538"/>
                <a:gd name="connsiteX21" fmla="*/ 2257425 w 2395538"/>
                <a:gd name="connsiteY21" fmla="*/ 207169 h 490538"/>
                <a:gd name="connsiteX22" fmla="*/ 2326482 w 2395538"/>
                <a:gd name="connsiteY22" fmla="*/ 188119 h 490538"/>
                <a:gd name="connsiteX23" fmla="*/ 2364582 w 2395538"/>
                <a:gd name="connsiteY23" fmla="*/ 171450 h 490538"/>
                <a:gd name="connsiteX24" fmla="*/ 2383632 w 2395538"/>
                <a:gd name="connsiteY24" fmla="*/ 157163 h 490538"/>
                <a:gd name="connsiteX25" fmla="*/ 2390775 w 2395538"/>
                <a:gd name="connsiteY25" fmla="*/ 150019 h 490538"/>
                <a:gd name="connsiteX26" fmla="*/ 2395538 w 2395538"/>
                <a:gd name="connsiteY26" fmla="*/ 133350 h 490538"/>
                <a:gd name="connsiteX27" fmla="*/ 2395538 w 2395538"/>
                <a:gd name="connsiteY27" fmla="*/ 119063 h 490538"/>
                <a:gd name="connsiteX28" fmla="*/ 2390775 w 2395538"/>
                <a:gd name="connsiteY28" fmla="*/ 95250 h 490538"/>
                <a:gd name="connsiteX29" fmla="*/ 2381250 w 2395538"/>
                <a:gd name="connsiteY29" fmla="*/ 80963 h 490538"/>
                <a:gd name="connsiteX30" fmla="*/ 2374107 w 2395538"/>
                <a:gd name="connsiteY30" fmla="*/ 73819 h 490538"/>
                <a:gd name="connsiteX31" fmla="*/ 2355057 w 2395538"/>
                <a:gd name="connsiteY31" fmla="*/ 59532 h 490538"/>
                <a:gd name="connsiteX32" fmla="*/ 2302669 w 2395538"/>
                <a:gd name="connsiteY32" fmla="*/ 33338 h 490538"/>
                <a:gd name="connsiteX33" fmla="*/ 2250282 w 2395538"/>
                <a:gd name="connsiteY33" fmla="*/ 14288 h 490538"/>
                <a:gd name="connsiteX34" fmla="*/ 2188369 w 2395538"/>
                <a:gd name="connsiteY34" fmla="*/ 0 h 490538"/>
                <a:gd name="connsiteX35" fmla="*/ 2162175 w 2395538"/>
                <a:gd name="connsiteY35" fmla="*/ 0 h 490538"/>
                <a:gd name="connsiteX36" fmla="*/ 2140744 w 2395538"/>
                <a:gd name="connsiteY36" fmla="*/ 14288 h 490538"/>
                <a:gd name="connsiteX37" fmla="*/ 2088357 w 2395538"/>
                <a:gd name="connsiteY37" fmla="*/ 35719 h 490538"/>
                <a:gd name="connsiteX38" fmla="*/ 1997869 w 2395538"/>
                <a:gd name="connsiteY38" fmla="*/ 61913 h 490538"/>
                <a:gd name="connsiteX39" fmla="*/ 1897857 w 2395538"/>
                <a:gd name="connsiteY39" fmla="*/ 80963 h 490538"/>
                <a:gd name="connsiteX40" fmla="*/ 1795463 w 2395538"/>
                <a:gd name="connsiteY40" fmla="*/ 97632 h 490538"/>
                <a:gd name="connsiteX41" fmla="*/ 1700213 w 2395538"/>
                <a:gd name="connsiteY41" fmla="*/ 111919 h 490538"/>
                <a:gd name="connsiteX42" fmla="*/ 1297782 w 2395538"/>
                <a:gd name="connsiteY42" fmla="*/ 173832 h 490538"/>
                <a:gd name="connsiteX43" fmla="*/ 1150144 w 2395538"/>
                <a:gd name="connsiteY43" fmla="*/ 192882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395538" h="490538">
                  <a:moveTo>
                    <a:pt x="1150144" y="192882"/>
                  </a:moveTo>
                  <a:lnTo>
                    <a:pt x="990600" y="214313"/>
                  </a:lnTo>
                  <a:lnTo>
                    <a:pt x="792957" y="238125"/>
                  </a:lnTo>
                  <a:lnTo>
                    <a:pt x="633413" y="257175"/>
                  </a:lnTo>
                  <a:lnTo>
                    <a:pt x="469107" y="273844"/>
                  </a:lnTo>
                  <a:lnTo>
                    <a:pt x="319088" y="288132"/>
                  </a:lnTo>
                  <a:lnTo>
                    <a:pt x="180975" y="302419"/>
                  </a:lnTo>
                  <a:lnTo>
                    <a:pt x="0" y="316707"/>
                  </a:lnTo>
                  <a:lnTo>
                    <a:pt x="61913" y="490538"/>
                  </a:lnTo>
                  <a:lnTo>
                    <a:pt x="211932" y="481013"/>
                  </a:lnTo>
                  <a:lnTo>
                    <a:pt x="354807" y="466725"/>
                  </a:lnTo>
                  <a:lnTo>
                    <a:pt x="514350" y="450057"/>
                  </a:lnTo>
                  <a:lnTo>
                    <a:pt x="678657" y="428625"/>
                  </a:lnTo>
                  <a:lnTo>
                    <a:pt x="926307" y="392907"/>
                  </a:lnTo>
                  <a:lnTo>
                    <a:pt x="1150144" y="359569"/>
                  </a:lnTo>
                  <a:lnTo>
                    <a:pt x="1333500" y="333375"/>
                  </a:lnTo>
                  <a:lnTo>
                    <a:pt x="1521619" y="304800"/>
                  </a:lnTo>
                  <a:lnTo>
                    <a:pt x="1807369" y="280988"/>
                  </a:lnTo>
                  <a:lnTo>
                    <a:pt x="1907382" y="271463"/>
                  </a:lnTo>
                  <a:lnTo>
                    <a:pt x="2047875" y="250032"/>
                  </a:lnTo>
                  <a:lnTo>
                    <a:pt x="2152650" y="228600"/>
                  </a:lnTo>
                  <a:lnTo>
                    <a:pt x="2257425" y="207169"/>
                  </a:lnTo>
                  <a:lnTo>
                    <a:pt x="2326482" y="188119"/>
                  </a:lnTo>
                  <a:lnTo>
                    <a:pt x="2364582" y="171450"/>
                  </a:lnTo>
                  <a:lnTo>
                    <a:pt x="2383632" y="157163"/>
                  </a:lnTo>
                  <a:lnTo>
                    <a:pt x="2390775" y="150019"/>
                  </a:lnTo>
                  <a:lnTo>
                    <a:pt x="2395538" y="133350"/>
                  </a:lnTo>
                  <a:lnTo>
                    <a:pt x="2395538" y="119063"/>
                  </a:lnTo>
                  <a:lnTo>
                    <a:pt x="2390775" y="95250"/>
                  </a:lnTo>
                  <a:lnTo>
                    <a:pt x="2381250" y="80963"/>
                  </a:lnTo>
                  <a:lnTo>
                    <a:pt x="2374107" y="73819"/>
                  </a:lnTo>
                  <a:lnTo>
                    <a:pt x="2355057" y="59532"/>
                  </a:lnTo>
                  <a:lnTo>
                    <a:pt x="2302669" y="33338"/>
                  </a:lnTo>
                  <a:lnTo>
                    <a:pt x="2250282" y="14288"/>
                  </a:lnTo>
                  <a:lnTo>
                    <a:pt x="2188369" y="0"/>
                  </a:lnTo>
                  <a:lnTo>
                    <a:pt x="2162175" y="0"/>
                  </a:lnTo>
                  <a:lnTo>
                    <a:pt x="2140744" y="14288"/>
                  </a:lnTo>
                  <a:lnTo>
                    <a:pt x="2088357" y="35719"/>
                  </a:lnTo>
                  <a:lnTo>
                    <a:pt x="1997869" y="61913"/>
                  </a:lnTo>
                  <a:lnTo>
                    <a:pt x="1897857" y="80963"/>
                  </a:lnTo>
                  <a:lnTo>
                    <a:pt x="1795463" y="97632"/>
                  </a:lnTo>
                  <a:lnTo>
                    <a:pt x="1700213" y="111919"/>
                  </a:lnTo>
                  <a:lnTo>
                    <a:pt x="1297782" y="173832"/>
                  </a:lnTo>
                  <a:lnTo>
                    <a:pt x="1150144" y="1928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88">
              <a:extLst>
                <a:ext uri="{FF2B5EF4-FFF2-40B4-BE49-F238E27FC236}">
                  <a16:creationId xmlns:a16="http://schemas.microsoft.com/office/drawing/2014/main" id="{BE69865F-AC1B-4C5F-B104-149139949A8E}"/>
                </a:ext>
              </a:extLst>
            </p:cNvPr>
            <p:cNvSpPr/>
            <p:nvPr/>
          </p:nvSpPr>
          <p:spPr>
            <a:xfrm rot="16200000">
              <a:off x="3622676" y="4276725"/>
              <a:ext cx="2519362" cy="395287"/>
            </a:xfrm>
            <a:custGeom>
              <a:avLst/>
              <a:gdLst>
                <a:gd name="connsiteX0" fmla="*/ 2005012 w 2519362"/>
                <a:gd name="connsiteY0" fmla="*/ 173831 h 395288"/>
                <a:gd name="connsiteX1" fmla="*/ 1826418 w 2519362"/>
                <a:gd name="connsiteY1" fmla="*/ 178594 h 395288"/>
                <a:gd name="connsiteX2" fmla="*/ 1671637 w 2519362"/>
                <a:gd name="connsiteY2" fmla="*/ 180975 h 395288"/>
                <a:gd name="connsiteX3" fmla="*/ 1574006 w 2519362"/>
                <a:gd name="connsiteY3" fmla="*/ 180975 h 395288"/>
                <a:gd name="connsiteX4" fmla="*/ 1431131 w 2519362"/>
                <a:gd name="connsiteY4" fmla="*/ 180975 h 395288"/>
                <a:gd name="connsiteX5" fmla="*/ 1314450 w 2519362"/>
                <a:gd name="connsiteY5" fmla="*/ 180975 h 395288"/>
                <a:gd name="connsiteX6" fmla="*/ 1219200 w 2519362"/>
                <a:gd name="connsiteY6" fmla="*/ 178594 h 395288"/>
                <a:gd name="connsiteX7" fmla="*/ 1100137 w 2519362"/>
                <a:gd name="connsiteY7" fmla="*/ 173831 h 395288"/>
                <a:gd name="connsiteX8" fmla="*/ 995362 w 2519362"/>
                <a:gd name="connsiteY8" fmla="*/ 166688 h 395288"/>
                <a:gd name="connsiteX9" fmla="*/ 895350 w 2519362"/>
                <a:gd name="connsiteY9" fmla="*/ 157163 h 395288"/>
                <a:gd name="connsiteX10" fmla="*/ 826293 w 2519362"/>
                <a:gd name="connsiteY10" fmla="*/ 152400 h 395288"/>
                <a:gd name="connsiteX11" fmla="*/ 726281 w 2519362"/>
                <a:gd name="connsiteY11" fmla="*/ 138113 h 395288"/>
                <a:gd name="connsiteX12" fmla="*/ 638175 w 2519362"/>
                <a:gd name="connsiteY12" fmla="*/ 123825 h 395288"/>
                <a:gd name="connsiteX13" fmla="*/ 566737 w 2519362"/>
                <a:gd name="connsiteY13" fmla="*/ 109538 h 395288"/>
                <a:gd name="connsiteX14" fmla="*/ 478631 w 2519362"/>
                <a:gd name="connsiteY14" fmla="*/ 88106 h 395288"/>
                <a:gd name="connsiteX15" fmla="*/ 411956 w 2519362"/>
                <a:gd name="connsiteY15" fmla="*/ 61913 h 395288"/>
                <a:gd name="connsiteX16" fmla="*/ 373856 w 2519362"/>
                <a:gd name="connsiteY16" fmla="*/ 61913 h 395288"/>
                <a:gd name="connsiteX17" fmla="*/ 319087 w 2519362"/>
                <a:gd name="connsiteY17" fmla="*/ 64294 h 395288"/>
                <a:gd name="connsiteX18" fmla="*/ 252412 w 2519362"/>
                <a:gd name="connsiteY18" fmla="*/ 71438 h 395288"/>
                <a:gd name="connsiteX19" fmla="*/ 185737 w 2519362"/>
                <a:gd name="connsiteY19" fmla="*/ 83344 h 395288"/>
                <a:gd name="connsiteX20" fmla="*/ 121443 w 2519362"/>
                <a:gd name="connsiteY20" fmla="*/ 102394 h 395288"/>
                <a:gd name="connsiteX21" fmla="*/ 85725 w 2519362"/>
                <a:gd name="connsiteY21" fmla="*/ 111919 h 395288"/>
                <a:gd name="connsiteX22" fmla="*/ 54768 w 2519362"/>
                <a:gd name="connsiteY22" fmla="*/ 123825 h 395288"/>
                <a:gd name="connsiteX23" fmla="*/ 30956 w 2519362"/>
                <a:gd name="connsiteY23" fmla="*/ 138113 h 395288"/>
                <a:gd name="connsiteX24" fmla="*/ 11906 w 2519362"/>
                <a:gd name="connsiteY24" fmla="*/ 154781 h 395288"/>
                <a:gd name="connsiteX25" fmla="*/ 0 w 2519362"/>
                <a:gd name="connsiteY25" fmla="*/ 178594 h 395288"/>
                <a:gd name="connsiteX26" fmla="*/ 0 w 2519362"/>
                <a:gd name="connsiteY26" fmla="*/ 197644 h 395288"/>
                <a:gd name="connsiteX27" fmla="*/ 7143 w 2519362"/>
                <a:gd name="connsiteY27" fmla="*/ 221456 h 395288"/>
                <a:gd name="connsiteX28" fmla="*/ 33337 w 2519362"/>
                <a:gd name="connsiteY28" fmla="*/ 245269 h 395288"/>
                <a:gd name="connsiteX29" fmla="*/ 85725 w 2519362"/>
                <a:gd name="connsiteY29" fmla="*/ 276225 h 395288"/>
                <a:gd name="connsiteX30" fmla="*/ 114300 w 2519362"/>
                <a:gd name="connsiteY30" fmla="*/ 280988 h 395288"/>
                <a:gd name="connsiteX31" fmla="*/ 159543 w 2519362"/>
                <a:gd name="connsiteY31" fmla="*/ 285750 h 395288"/>
                <a:gd name="connsiteX32" fmla="*/ 366712 w 2519362"/>
                <a:gd name="connsiteY32" fmla="*/ 311944 h 395288"/>
                <a:gd name="connsiteX33" fmla="*/ 561975 w 2519362"/>
                <a:gd name="connsiteY33" fmla="*/ 340519 h 395288"/>
                <a:gd name="connsiteX34" fmla="*/ 707231 w 2519362"/>
                <a:gd name="connsiteY34" fmla="*/ 357188 h 395288"/>
                <a:gd name="connsiteX35" fmla="*/ 866775 w 2519362"/>
                <a:gd name="connsiteY35" fmla="*/ 371475 h 395288"/>
                <a:gd name="connsiteX36" fmla="*/ 1150143 w 2519362"/>
                <a:gd name="connsiteY36" fmla="*/ 378619 h 395288"/>
                <a:gd name="connsiteX37" fmla="*/ 1247775 w 2519362"/>
                <a:gd name="connsiteY37" fmla="*/ 388144 h 395288"/>
                <a:gd name="connsiteX38" fmla="*/ 1397793 w 2519362"/>
                <a:gd name="connsiteY38" fmla="*/ 395288 h 395288"/>
                <a:gd name="connsiteX39" fmla="*/ 1502568 w 2519362"/>
                <a:gd name="connsiteY39" fmla="*/ 395288 h 395288"/>
                <a:gd name="connsiteX40" fmla="*/ 1757362 w 2519362"/>
                <a:gd name="connsiteY40" fmla="*/ 395288 h 395288"/>
                <a:gd name="connsiteX41" fmla="*/ 2035968 w 2519362"/>
                <a:gd name="connsiteY41" fmla="*/ 395288 h 395288"/>
                <a:gd name="connsiteX42" fmla="*/ 2226468 w 2519362"/>
                <a:gd name="connsiteY42" fmla="*/ 395288 h 395288"/>
                <a:gd name="connsiteX43" fmla="*/ 2259806 w 2519362"/>
                <a:gd name="connsiteY43" fmla="*/ 395288 h 395288"/>
                <a:gd name="connsiteX44" fmla="*/ 2395537 w 2519362"/>
                <a:gd name="connsiteY44" fmla="*/ 302419 h 395288"/>
                <a:gd name="connsiteX45" fmla="*/ 2424112 w 2519362"/>
                <a:gd name="connsiteY45" fmla="*/ 259556 h 395288"/>
                <a:gd name="connsiteX46" fmla="*/ 2445543 w 2519362"/>
                <a:gd name="connsiteY46" fmla="*/ 219075 h 395288"/>
                <a:gd name="connsiteX47" fmla="*/ 2464593 w 2519362"/>
                <a:gd name="connsiteY47" fmla="*/ 183356 h 395288"/>
                <a:gd name="connsiteX48" fmla="*/ 2478881 w 2519362"/>
                <a:gd name="connsiteY48" fmla="*/ 145256 h 395288"/>
                <a:gd name="connsiteX49" fmla="*/ 2497931 w 2519362"/>
                <a:gd name="connsiteY49" fmla="*/ 88106 h 395288"/>
                <a:gd name="connsiteX50" fmla="*/ 2507456 w 2519362"/>
                <a:gd name="connsiteY50" fmla="*/ 54769 h 395288"/>
                <a:gd name="connsiteX51" fmla="*/ 2516981 w 2519362"/>
                <a:gd name="connsiteY51" fmla="*/ 33338 h 395288"/>
                <a:gd name="connsiteX52" fmla="*/ 2519362 w 2519362"/>
                <a:gd name="connsiteY52" fmla="*/ 14288 h 395288"/>
                <a:gd name="connsiteX53" fmla="*/ 2514600 w 2519362"/>
                <a:gd name="connsiteY53" fmla="*/ 2381 h 395288"/>
                <a:gd name="connsiteX54" fmla="*/ 2505075 w 2519362"/>
                <a:gd name="connsiteY54" fmla="*/ 0 h 395288"/>
                <a:gd name="connsiteX55" fmla="*/ 2481262 w 2519362"/>
                <a:gd name="connsiteY55" fmla="*/ 4763 h 395288"/>
                <a:gd name="connsiteX56" fmla="*/ 2452687 w 2519362"/>
                <a:gd name="connsiteY56" fmla="*/ 19050 h 395288"/>
                <a:gd name="connsiteX57" fmla="*/ 2414587 w 2519362"/>
                <a:gd name="connsiteY57" fmla="*/ 50006 h 395288"/>
                <a:gd name="connsiteX58" fmla="*/ 2376487 w 2519362"/>
                <a:gd name="connsiteY58" fmla="*/ 78581 h 395288"/>
                <a:gd name="connsiteX59" fmla="*/ 2326481 w 2519362"/>
                <a:gd name="connsiteY59" fmla="*/ 107156 h 395288"/>
                <a:gd name="connsiteX60" fmla="*/ 2274093 w 2519362"/>
                <a:gd name="connsiteY60" fmla="*/ 133350 h 395288"/>
                <a:gd name="connsiteX61" fmla="*/ 2216943 w 2519362"/>
                <a:gd name="connsiteY61" fmla="*/ 152400 h 395288"/>
                <a:gd name="connsiteX62" fmla="*/ 2157412 w 2519362"/>
                <a:gd name="connsiteY62" fmla="*/ 164306 h 395288"/>
                <a:gd name="connsiteX63" fmla="*/ 2116931 w 2519362"/>
                <a:gd name="connsiteY63" fmla="*/ 169069 h 395288"/>
                <a:gd name="connsiteX64" fmla="*/ 2005012 w 2519362"/>
                <a:gd name="connsiteY64" fmla="*/ 173831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519362" h="395288">
                  <a:moveTo>
                    <a:pt x="2005012" y="173831"/>
                  </a:moveTo>
                  <a:lnTo>
                    <a:pt x="1826418" y="178594"/>
                  </a:lnTo>
                  <a:lnTo>
                    <a:pt x="1671637" y="180975"/>
                  </a:lnTo>
                  <a:lnTo>
                    <a:pt x="1574006" y="180975"/>
                  </a:lnTo>
                  <a:lnTo>
                    <a:pt x="1431131" y="180975"/>
                  </a:lnTo>
                  <a:lnTo>
                    <a:pt x="1314450" y="180975"/>
                  </a:lnTo>
                  <a:lnTo>
                    <a:pt x="1219200" y="178594"/>
                  </a:lnTo>
                  <a:lnTo>
                    <a:pt x="1100137" y="173831"/>
                  </a:lnTo>
                  <a:lnTo>
                    <a:pt x="995362" y="166688"/>
                  </a:lnTo>
                  <a:lnTo>
                    <a:pt x="895350" y="157163"/>
                  </a:lnTo>
                  <a:lnTo>
                    <a:pt x="826293" y="152400"/>
                  </a:lnTo>
                  <a:lnTo>
                    <a:pt x="726281" y="138113"/>
                  </a:lnTo>
                  <a:lnTo>
                    <a:pt x="638175" y="123825"/>
                  </a:lnTo>
                  <a:lnTo>
                    <a:pt x="566737" y="109538"/>
                  </a:lnTo>
                  <a:lnTo>
                    <a:pt x="478631" y="88106"/>
                  </a:lnTo>
                  <a:lnTo>
                    <a:pt x="411956" y="61913"/>
                  </a:lnTo>
                  <a:lnTo>
                    <a:pt x="373856" y="61913"/>
                  </a:lnTo>
                  <a:lnTo>
                    <a:pt x="319087" y="64294"/>
                  </a:lnTo>
                  <a:lnTo>
                    <a:pt x="252412" y="71438"/>
                  </a:lnTo>
                  <a:lnTo>
                    <a:pt x="185737" y="83344"/>
                  </a:lnTo>
                  <a:lnTo>
                    <a:pt x="121443" y="102394"/>
                  </a:lnTo>
                  <a:lnTo>
                    <a:pt x="85725" y="111919"/>
                  </a:lnTo>
                  <a:lnTo>
                    <a:pt x="54768" y="123825"/>
                  </a:lnTo>
                  <a:lnTo>
                    <a:pt x="30956" y="138113"/>
                  </a:lnTo>
                  <a:lnTo>
                    <a:pt x="11906" y="154781"/>
                  </a:lnTo>
                  <a:lnTo>
                    <a:pt x="0" y="178594"/>
                  </a:lnTo>
                  <a:lnTo>
                    <a:pt x="0" y="197644"/>
                  </a:lnTo>
                  <a:lnTo>
                    <a:pt x="7143" y="221456"/>
                  </a:lnTo>
                  <a:lnTo>
                    <a:pt x="33337" y="245269"/>
                  </a:lnTo>
                  <a:lnTo>
                    <a:pt x="85725" y="276225"/>
                  </a:lnTo>
                  <a:lnTo>
                    <a:pt x="114300" y="280988"/>
                  </a:lnTo>
                  <a:lnTo>
                    <a:pt x="159543" y="285750"/>
                  </a:lnTo>
                  <a:lnTo>
                    <a:pt x="366712" y="311944"/>
                  </a:lnTo>
                  <a:lnTo>
                    <a:pt x="561975" y="340519"/>
                  </a:lnTo>
                  <a:lnTo>
                    <a:pt x="707231" y="357188"/>
                  </a:lnTo>
                  <a:lnTo>
                    <a:pt x="866775" y="371475"/>
                  </a:lnTo>
                  <a:lnTo>
                    <a:pt x="1150143" y="378619"/>
                  </a:lnTo>
                  <a:lnTo>
                    <a:pt x="1247775" y="388144"/>
                  </a:lnTo>
                  <a:lnTo>
                    <a:pt x="1397793" y="395288"/>
                  </a:lnTo>
                  <a:lnTo>
                    <a:pt x="1502568" y="395288"/>
                  </a:lnTo>
                  <a:lnTo>
                    <a:pt x="1757362" y="395288"/>
                  </a:lnTo>
                  <a:lnTo>
                    <a:pt x="2035968" y="395288"/>
                  </a:lnTo>
                  <a:lnTo>
                    <a:pt x="2226468" y="395288"/>
                  </a:lnTo>
                  <a:lnTo>
                    <a:pt x="2259806" y="395288"/>
                  </a:lnTo>
                  <a:lnTo>
                    <a:pt x="2395537" y="302419"/>
                  </a:lnTo>
                  <a:lnTo>
                    <a:pt x="2424112" y="259556"/>
                  </a:lnTo>
                  <a:lnTo>
                    <a:pt x="2445543" y="219075"/>
                  </a:lnTo>
                  <a:lnTo>
                    <a:pt x="2464593" y="183356"/>
                  </a:lnTo>
                  <a:lnTo>
                    <a:pt x="2478881" y="145256"/>
                  </a:lnTo>
                  <a:lnTo>
                    <a:pt x="2497931" y="88106"/>
                  </a:lnTo>
                  <a:lnTo>
                    <a:pt x="2507456" y="54769"/>
                  </a:lnTo>
                  <a:lnTo>
                    <a:pt x="2516981" y="33338"/>
                  </a:lnTo>
                  <a:lnTo>
                    <a:pt x="2519362" y="14288"/>
                  </a:lnTo>
                  <a:lnTo>
                    <a:pt x="2514600" y="2381"/>
                  </a:lnTo>
                  <a:lnTo>
                    <a:pt x="2505075" y="0"/>
                  </a:lnTo>
                  <a:lnTo>
                    <a:pt x="2481262" y="4763"/>
                  </a:lnTo>
                  <a:lnTo>
                    <a:pt x="2452687" y="19050"/>
                  </a:lnTo>
                  <a:lnTo>
                    <a:pt x="2414587" y="50006"/>
                  </a:lnTo>
                  <a:lnTo>
                    <a:pt x="2376487" y="78581"/>
                  </a:lnTo>
                  <a:lnTo>
                    <a:pt x="2326481" y="107156"/>
                  </a:lnTo>
                  <a:lnTo>
                    <a:pt x="2274093" y="133350"/>
                  </a:lnTo>
                  <a:lnTo>
                    <a:pt x="2216943" y="152400"/>
                  </a:lnTo>
                  <a:lnTo>
                    <a:pt x="2157412" y="164306"/>
                  </a:lnTo>
                  <a:lnTo>
                    <a:pt x="2116931" y="169069"/>
                  </a:lnTo>
                  <a:lnTo>
                    <a:pt x="2005012" y="173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97">
              <a:extLst>
                <a:ext uri="{FF2B5EF4-FFF2-40B4-BE49-F238E27FC236}">
                  <a16:creationId xmlns:a16="http://schemas.microsoft.com/office/drawing/2014/main" id="{EC40861E-1DCA-40F5-91A7-4F43512B762D}"/>
                </a:ext>
              </a:extLst>
            </p:cNvPr>
            <p:cNvSpPr/>
            <p:nvPr/>
          </p:nvSpPr>
          <p:spPr>
            <a:xfrm>
              <a:off x="4933950" y="3190875"/>
              <a:ext cx="1169988" cy="304800"/>
            </a:xfrm>
            <a:custGeom>
              <a:avLst/>
              <a:gdLst>
                <a:gd name="connsiteX0" fmla="*/ 942975 w 1169194"/>
                <a:gd name="connsiteY0" fmla="*/ 40481 h 304800"/>
                <a:gd name="connsiteX1" fmla="*/ 1164431 w 1169194"/>
                <a:gd name="connsiteY1" fmla="*/ 0 h 304800"/>
                <a:gd name="connsiteX2" fmla="*/ 1169194 w 1169194"/>
                <a:gd name="connsiteY2" fmla="*/ 161925 h 304800"/>
                <a:gd name="connsiteX3" fmla="*/ 990600 w 1169194"/>
                <a:gd name="connsiteY3" fmla="*/ 197644 h 304800"/>
                <a:gd name="connsiteX4" fmla="*/ 883444 w 1169194"/>
                <a:gd name="connsiteY4" fmla="*/ 219075 h 304800"/>
                <a:gd name="connsiteX5" fmla="*/ 757238 w 1169194"/>
                <a:gd name="connsiteY5" fmla="*/ 242888 h 304800"/>
                <a:gd name="connsiteX6" fmla="*/ 633413 w 1169194"/>
                <a:gd name="connsiteY6" fmla="*/ 264319 h 304800"/>
                <a:gd name="connsiteX7" fmla="*/ 421481 w 1169194"/>
                <a:gd name="connsiteY7" fmla="*/ 288131 h 304800"/>
                <a:gd name="connsiteX8" fmla="*/ 314325 w 1169194"/>
                <a:gd name="connsiteY8" fmla="*/ 300038 h 304800"/>
                <a:gd name="connsiteX9" fmla="*/ 221456 w 1169194"/>
                <a:gd name="connsiteY9" fmla="*/ 304800 h 304800"/>
                <a:gd name="connsiteX10" fmla="*/ 64294 w 1169194"/>
                <a:gd name="connsiteY10" fmla="*/ 304800 h 304800"/>
                <a:gd name="connsiteX11" fmla="*/ 0 w 1169194"/>
                <a:gd name="connsiteY11" fmla="*/ 119063 h 304800"/>
                <a:gd name="connsiteX12" fmla="*/ 54769 w 1169194"/>
                <a:gd name="connsiteY12" fmla="*/ 147638 h 304800"/>
                <a:gd name="connsiteX13" fmla="*/ 71438 w 1169194"/>
                <a:gd name="connsiteY13" fmla="*/ 147638 h 304800"/>
                <a:gd name="connsiteX14" fmla="*/ 152400 w 1169194"/>
                <a:gd name="connsiteY14" fmla="*/ 147638 h 304800"/>
                <a:gd name="connsiteX15" fmla="*/ 271463 w 1169194"/>
                <a:gd name="connsiteY15" fmla="*/ 138113 h 304800"/>
                <a:gd name="connsiteX16" fmla="*/ 435769 w 1169194"/>
                <a:gd name="connsiteY16" fmla="*/ 121444 h 304800"/>
                <a:gd name="connsiteX17" fmla="*/ 604838 w 1169194"/>
                <a:gd name="connsiteY17" fmla="*/ 97631 h 304800"/>
                <a:gd name="connsiteX18" fmla="*/ 816769 w 1169194"/>
                <a:gd name="connsiteY18" fmla="*/ 61913 h 304800"/>
                <a:gd name="connsiteX19" fmla="*/ 942975 w 1169194"/>
                <a:gd name="connsiteY19" fmla="*/ 40481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9194" h="304800">
                  <a:moveTo>
                    <a:pt x="942975" y="40481"/>
                  </a:moveTo>
                  <a:lnTo>
                    <a:pt x="1164431" y="0"/>
                  </a:lnTo>
                  <a:lnTo>
                    <a:pt x="1169194" y="161925"/>
                  </a:lnTo>
                  <a:lnTo>
                    <a:pt x="990600" y="197644"/>
                  </a:lnTo>
                  <a:lnTo>
                    <a:pt x="883444" y="219075"/>
                  </a:lnTo>
                  <a:lnTo>
                    <a:pt x="757238" y="242888"/>
                  </a:lnTo>
                  <a:lnTo>
                    <a:pt x="633413" y="264319"/>
                  </a:lnTo>
                  <a:lnTo>
                    <a:pt x="421481" y="288131"/>
                  </a:lnTo>
                  <a:lnTo>
                    <a:pt x="314325" y="300038"/>
                  </a:lnTo>
                  <a:lnTo>
                    <a:pt x="221456" y="304800"/>
                  </a:lnTo>
                  <a:lnTo>
                    <a:pt x="64294" y="304800"/>
                  </a:lnTo>
                  <a:lnTo>
                    <a:pt x="0" y="119063"/>
                  </a:lnTo>
                  <a:lnTo>
                    <a:pt x="54769" y="147638"/>
                  </a:lnTo>
                  <a:lnTo>
                    <a:pt x="71438" y="147638"/>
                  </a:lnTo>
                  <a:lnTo>
                    <a:pt x="152400" y="147638"/>
                  </a:lnTo>
                  <a:lnTo>
                    <a:pt x="271463" y="138113"/>
                  </a:lnTo>
                  <a:lnTo>
                    <a:pt x="435769" y="121444"/>
                  </a:lnTo>
                  <a:lnTo>
                    <a:pt x="604838" y="97631"/>
                  </a:lnTo>
                  <a:lnTo>
                    <a:pt x="816769" y="61913"/>
                  </a:lnTo>
                  <a:lnTo>
                    <a:pt x="942975" y="40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98">
              <a:extLst>
                <a:ext uri="{FF2B5EF4-FFF2-40B4-BE49-F238E27FC236}">
                  <a16:creationId xmlns:a16="http://schemas.microsoft.com/office/drawing/2014/main" id="{182678B8-66A9-4928-AF2A-BC55D52C61A1}"/>
                </a:ext>
              </a:extLst>
            </p:cNvPr>
            <p:cNvSpPr/>
            <p:nvPr/>
          </p:nvSpPr>
          <p:spPr>
            <a:xfrm>
              <a:off x="5364163" y="3392488"/>
              <a:ext cx="234950" cy="693737"/>
            </a:xfrm>
            <a:custGeom>
              <a:avLst/>
              <a:gdLst>
                <a:gd name="connsiteX0" fmla="*/ 226219 w 233363"/>
                <a:gd name="connsiteY0" fmla="*/ 278607 h 692944"/>
                <a:gd name="connsiteX1" fmla="*/ 230982 w 233363"/>
                <a:gd name="connsiteY1" fmla="*/ 219075 h 692944"/>
                <a:gd name="connsiteX2" fmla="*/ 233363 w 233363"/>
                <a:gd name="connsiteY2" fmla="*/ 173832 h 692944"/>
                <a:gd name="connsiteX3" fmla="*/ 233363 w 233363"/>
                <a:gd name="connsiteY3" fmla="*/ 126207 h 692944"/>
                <a:gd name="connsiteX4" fmla="*/ 226219 w 233363"/>
                <a:gd name="connsiteY4" fmla="*/ 28575 h 692944"/>
                <a:gd name="connsiteX5" fmla="*/ 219075 w 233363"/>
                <a:gd name="connsiteY5" fmla="*/ 0 h 692944"/>
                <a:gd name="connsiteX6" fmla="*/ 0 w 233363"/>
                <a:gd name="connsiteY6" fmla="*/ 33338 h 692944"/>
                <a:gd name="connsiteX7" fmla="*/ 9525 w 233363"/>
                <a:gd name="connsiteY7" fmla="*/ 145257 h 692944"/>
                <a:gd name="connsiteX8" fmla="*/ 14288 w 233363"/>
                <a:gd name="connsiteY8" fmla="*/ 252413 h 692944"/>
                <a:gd name="connsiteX9" fmla="*/ 16669 w 233363"/>
                <a:gd name="connsiteY9" fmla="*/ 335757 h 692944"/>
                <a:gd name="connsiteX10" fmla="*/ 11907 w 233363"/>
                <a:gd name="connsiteY10" fmla="*/ 466725 h 692944"/>
                <a:gd name="connsiteX11" fmla="*/ 4763 w 233363"/>
                <a:gd name="connsiteY11" fmla="*/ 692944 h 692944"/>
                <a:gd name="connsiteX12" fmla="*/ 164307 w 233363"/>
                <a:gd name="connsiteY12" fmla="*/ 664369 h 692944"/>
                <a:gd name="connsiteX13" fmla="*/ 185738 w 233363"/>
                <a:gd name="connsiteY13" fmla="*/ 583407 h 692944"/>
                <a:gd name="connsiteX14" fmla="*/ 192882 w 233363"/>
                <a:gd name="connsiteY14" fmla="*/ 528638 h 692944"/>
                <a:gd name="connsiteX15" fmla="*/ 204788 w 233363"/>
                <a:gd name="connsiteY15" fmla="*/ 452438 h 692944"/>
                <a:gd name="connsiteX16" fmla="*/ 226219 w 233363"/>
                <a:gd name="connsiteY16" fmla="*/ 278607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3363" h="692944">
                  <a:moveTo>
                    <a:pt x="226219" y="278607"/>
                  </a:moveTo>
                  <a:lnTo>
                    <a:pt x="230982" y="219075"/>
                  </a:lnTo>
                  <a:lnTo>
                    <a:pt x="233363" y="173832"/>
                  </a:lnTo>
                  <a:lnTo>
                    <a:pt x="233363" y="126207"/>
                  </a:lnTo>
                  <a:lnTo>
                    <a:pt x="226219" y="28575"/>
                  </a:lnTo>
                  <a:lnTo>
                    <a:pt x="219075" y="0"/>
                  </a:lnTo>
                  <a:lnTo>
                    <a:pt x="0" y="33338"/>
                  </a:lnTo>
                  <a:lnTo>
                    <a:pt x="9525" y="145257"/>
                  </a:lnTo>
                  <a:lnTo>
                    <a:pt x="14288" y="252413"/>
                  </a:lnTo>
                  <a:cubicBezTo>
                    <a:pt x="15082" y="280194"/>
                    <a:pt x="15875" y="307976"/>
                    <a:pt x="16669" y="335757"/>
                  </a:cubicBezTo>
                  <a:lnTo>
                    <a:pt x="11907" y="466725"/>
                  </a:lnTo>
                  <a:lnTo>
                    <a:pt x="4763" y="692944"/>
                  </a:lnTo>
                  <a:lnTo>
                    <a:pt x="164307" y="664369"/>
                  </a:lnTo>
                  <a:lnTo>
                    <a:pt x="185738" y="583407"/>
                  </a:lnTo>
                  <a:lnTo>
                    <a:pt x="192882" y="528638"/>
                  </a:lnTo>
                  <a:lnTo>
                    <a:pt x="204788" y="452438"/>
                  </a:lnTo>
                  <a:lnTo>
                    <a:pt x="226219" y="2786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99">
              <a:extLst>
                <a:ext uri="{FF2B5EF4-FFF2-40B4-BE49-F238E27FC236}">
                  <a16:creationId xmlns:a16="http://schemas.microsoft.com/office/drawing/2014/main" id="{C38C3C4B-FAA4-4EF2-9BEB-5636B1ABEE86}"/>
                </a:ext>
              </a:extLst>
            </p:cNvPr>
            <p:cNvSpPr/>
            <p:nvPr/>
          </p:nvSpPr>
          <p:spPr>
            <a:xfrm>
              <a:off x="5021263" y="3900488"/>
              <a:ext cx="1063625" cy="746125"/>
            </a:xfrm>
            <a:custGeom>
              <a:avLst/>
              <a:gdLst>
                <a:gd name="connsiteX0" fmla="*/ 578644 w 1062038"/>
                <a:gd name="connsiteY0" fmla="*/ 223837 h 745331"/>
                <a:gd name="connsiteX1" fmla="*/ 433388 w 1062038"/>
                <a:gd name="connsiteY1" fmla="*/ 250031 h 745331"/>
                <a:gd name="connsiteX2" fmla="*/ 314325 w 1062038"/>
                <a:gd name="connsiteY2" fmla="*/ 271462 h 745331"/>
                <a:gd name="connsiteX3" fmla="*/ 200025 w 1062038"/>
                <a:gd name="connsiteY3" fmla="*/ 290512 h 745331"/>
                <a:gd name="connsiteX4" fmla="*/ 0 w 1062038"/>
                <a:gd name="connsiteY4" fmla="*/ 319087 h 745331"/>
                <a:gd name="connsiteX5" fmla="*/ 0 w 1062038"/>
                <a:gd name="connsiteY5" fmla="*/ 159543 h 745331"/>
                <a:gd name="connsiteX6" fmla="*/ 145257 w 1062038"/>
                <a:gd name="connsiteY6" fmla="*/ 140493 h 745331"/>
                <a:gd name="connsiteX7" fmla="*/ 300038 w 1062038"/>
                <a:gd name="connsiteY7" fmla="*/ 116681 h 745331"/>
                <a:gd name="connsiteX8" fmla="*/ 364332 w 1062038"/>
                <a:gd name="connsiteY8" fmla="*/ 107156 h 745331"/>
                <a:gd name="connsiteX9" fmla="*/ 507207 w 1062038"/>
                <a:gd name="connsiteY9" fmla="*/ 90487 h 745331"/>
                <a:gd name="connsiteX10" fmla="*/ 604838 w 1062038"/>
                <a:gd name="connsiteY10" fmla="*/ 69056 h 745331"/>
                <a:gd name="connsiteX11" fmla="*/ 692944 w 1062038"/>
                <a:gd name="connsiteY11" fmla="*/ 45243 h 745331"/>
                <a:gd name="connsiteX12" fmla="*/ 733425 w 1062038"/>
                <a:gd name="connsiteY12" fmla="*/ 26193 h 745331"/>
                <a:gd name="connsiteX13" fmla="*/ 778669 w 1062038"/>
                <a:gd name="connsiteY13" fmla="*/ 4762 h 745331"/>
                <a:gd name="connsiteX14" fmla="*/ 790575 w 1062038"/>
                <a:gd name="connsiteY14" fmla="*/ 0 h 745331"/>
                <a:gd name="connsiteX15" fmla="*/ 800100 w 1062038"/>
                <a:gd name="connsiteY15" fmla="*/ 0 h 745331"/>
                <a:gd name="connsiteX16" fmla="*/ 833438 w 1062038"/>
                <a:gd name="connsiteY16" fmla="*/ 9525 h 745331"/>
                <a:gd name="connsiteX17" fmla="*/ 873919 w 1062038"/>
                <a:gd name="connsiteY17" fmla="*/ 28575 h 745331"/>
                <a:gd name="connsiteX18" fmla="*/ 904875 w 1062038"/>
                <a:gd name="connsiteY18" fmla="*/ 45243 h 745331"/>
                <a:gd name="connsiteX19" fmla="*/ 942975 w 1062038"/>
                <a:gd name="connsiteY19" fmla="*/ 78581 h 745331"/>
                <a:gd name="connsiteX20" fmla="*/ 983457 w 1062038"/>
                <a:gd name="connsiteY20" fmla="*/ 111918 h 745331"/>
                <a:gd name="connsiteX21" fmla="*/ 1012032 w 1062038"/>
                <a:gd name="connsiteY21" fmla="*/ 135731 h 745331"/>
                <a:gd name="connsiteX22" fmla="*/ 1035844 w 1062038"/>
                <a:gd name="connsiteY22" fmla="*/ 159543 h 745331"/>
                <a:gd name="connsiteX23" fmla="*/ 1052513 w 1062038"/>
                <a:gd name="connsiteY23" fmla="*/ 188118 h 745331"/>
                <a:gd name="connsiteX24" fmla="*/ 1062038 w 1062038"/>
                <a:gd name="connsiteY24" fmla="*/ 207168 h 745331"/>
                <a:gd name="connsiteX25" fmla="*/ 1062038 w 1062038"/>
                <a:gd name="connsiteY25" fmla="*/ 228600 h 745331"/>
                <a:gd name="connsiteX26" fmla="*/ 1054894 w 1062038"/>
                <a:gd name="connsiteY26" fmla="*/ 245268 h 745331"/>
                <a:gd name="connsiteX27" fmla="*/ 1035844 w 1062038"/>
                <a:gd name="connsiteY27" fmla="*/ 271462 h 745331"/>
                <a:gd name="connsiteX28" fmla="*/ 1009650 w 1062038"/>
                <a:gd name="connsiteY28" fmla="*/ 307181 h 745331"/>
                <a:gd name="connsiteX29" fmla="*/ 997744 w 1062038"/>
                <a:gd name="connsiteY29" fmla="*/ 328612 h 745331"/>
                <a:gd name="connsiteX30" fmla="*/ 992982 w 1062038"/>
                <a:gd name="connsiteY30" fmla="*/ 376237 h 745331"/>
                <a:gd name="connsiteX31" fmla="*/ 988219 w 1062038"/>
                <a:gd name="connsiteY31" fmla="*/ 438150 h 745331"/>
                <a:gd name="connsiteX32" fmla="*/ 981075 w 1062038"/>
                <a:gd name="connsiteY32" fmla="*/ 490537 h 745331"/>
                <a:gd name="connsiteX33" fmla="*/ 959644 w 1062038"/>
                <a:gd name="connsiteY33" fmla="*/ 602456 h 745331"/>
                <a:gd name="connsiteX34" fmla="*/ 926307 w 1062038"/>
                <a:gd name="connsiteY34" fmla="*/ 745331 h 745331"/>
                <a:gd name="connsiteX35" fmla="*/ 733425 w 1062038"/>
                <a:gd name="connsiteY35" fmla="*/ 735806 h 745331"/>
                <a:gd name="connsiteX36" fmla="*/ 752475 w 1062038"/>
                <a:gd name="connsiteY36" fmla="*/ 607218 h 745331"/>
                <a:gd name="connsiteX37" fmla="*/ 762000 w 1062038"/>
                <a:gd name="connsiteY37" fmla="*/ 535781 h 745331"/>
                <a:gd name="connsiteX38" fmla="*/ 766763 w 1062038"/>
                <a:gd name="connsiteY38" fmla="*/ 490537 h 745331"/>
                <a:gd name="connsiteX39" fmla="*/ 769144 w 1062038"/>
                <a:gd name="connsiteY39" fmla="*/ 440531 h 745331"/>
                <a:gd name="connsiteX40" fmla="*/ 769144 w 1062038"/>
                <a:gd name="connsiteY40" fmla="*/ 404812 h 745331"/>
                <a:gd name="connsiteX41" fmla="*/ 771525 w 1062038"/>
                <a:gd name="connsiteY41" fmla="*/ 328612 h 745331"/>
                <a:gd name="connsiteX42" fmla="*/ 771525 w 1062038"/>
                <a:gd name="connsiteY42" fmla="*/ 278606 h 745331"/>
                <a:gd name="connsiteX43" fmla="*/ 769144 w 1062038"/>
                <a:gd name="connsiteY43" fmla="*/ 252412 h 745331"/>
                <a:gd name="connsiteX44" fmla="*/ 762000 w 1062038"/>
                <a:gd name="connsiteY44" fmla="*/ 223837 h 745331"/>
                <a:gd name="connsiteX45" fmla="*/ 754857 w 1062038"/>
                <a:gd name="connsiteY45" fmla="*/ 207168 h 745331"/>
                <a:gd name="connsiteX46" fmla="*/ 745332 w 1062038"/>
                <a:gd name="connsiteY46" fmla="*/ 197643 h 745331"/>
                <a:gd name="connsiteX47" fmla="*/ 721519 w 1062038"/>
                <a:gd name="connsiteY47" fmla="*/ 195262 h 745331"/>
                <a:gd name="connsiteX48" fmla="*/ 578644 w 1062038"/>
                <a:gd name="connsiteY48" fmla="*/ 223837 h 74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62038" h="745331">
                  <a:moveTo>
                    <a:pt x="578644" y="223837"/>
                  </a:moveTo>
                  <a:lnTo>
                    <a:pt x="433388" y="250031"/>
                  </a:lnTo>
                  <a:lnTo>
                    <a:pt x="314325" y="271462"/>
                  </a:lnTo>
                  <a:lnTo>
                    <a:pt x="200025" y="290512"/>
                  </a:lnTo>
                  <a:lnTo>
                    <a:pt x="0" y="319087"/>
                  </a:lnTo>
                  <a:lnTo>
                    <a:pt x="0" y="159543"/>
                  </a:lnTo>
                  <a:lnTo>
                    <a:pt x="145257" y="140493"/>
                  </a:lnTo>
                  <a:lnTo>
                    <a:pt x="300038" y="116681"/>
                  </a:lnTo>
                  <a:lnTo>
                    <a:pt x="364332" y="107156"/>
                  </a:lnTo>
                  <a:lnTo>
                    <a:pt x="507207" y="90487"/>
                  </a:lnTo>
                  <a:lnTo>
                    <a:pt x="604838" y="69056"/>
                  </a:lnTo>
                  <a:lnTo>
                    <a:pt x="692944" y="45243"/>
                  </a:lnTo>
                  <a:lnTo>
                    <a:pt x="733425" y="26193"/>
                  </a:lnTo>
                  <a:lnTo>
                    <a:pt x="778669" y="4762"/>
                  </a:lnTo>
                  <a:lnTo>
                    <a:pt x="790575" y="0"/>
                  </a:lnTo>
                  <a:lnTo>
                    <a:pt x="800100" y="0"/>
                  </a:lnTo>
                  <a:lnTo>
                    <a:pt x="833438" y="9525"/>
                  </a:lnTo>
                  <a:lnTo>
                    <a:pt x="873919" y="28575"/>
                  </a:lnTo>
                  <a:lnTo>
                    <a:pt x="904875" y="45243"/>
                  </a:lnTo>
                  <a:lnTo>
                    <a:pt x="942975" y="78581"/>
                  </a:lnTo>
                  <a:lnTo>
                    <a:pt x="983457" y="111918"/>
                  </a:lnTo>
                  <a:lnTo>
                    <a:pt x="1012032" y="135731"/>
                  </a:lnTo>
                  <a:lnTo>
                    <a:pt x="1035844" y="159543"/>
                  </a:lnTo>
                  <a:lnTo>
                    <a:pt x="1052513" y="188118"/>
                  </a:lnTo>
                  <a:lnTo>
                    <a:pt x="1062038" y="207168"/>
                  </a:lnTo>
                  <a:lnTo>
                    <a:pt x="1062038" y="228600"/>
                  </a:lnTo>
                  <a:lnTo>
                    <a:pt x="1054894" y="245268"/>
                  </a:lnTo>
                  <a:lnTo>
                    <a:pt x="1035844" y="271462"/>
                  </a:lnTo>
                  <a:lnTo>
                    <a:pt x="1009650" y="307181"/>
                  </a:lnTo>
                  <a:lnTo>
                    <a:pt x="997744" y="328612"/>
                  </a:lnTo>
                  <a:lnTo>
                    <a:pt x="992982" y="376237"/>
                  </a:lnTo>
                  <a:lnTo>
                    <a:pt x="988219" y="438150"/>
                  </a:lnTo>
                  <a:lnTo>
                    <a:pt x="981075" y="490537"/>
                  </a:lnTo>
                  <a:lnTo>
                    <a:pt x="959644" y="602456"/>
                  </a:lnTo>
                  <a:lnTo>
                    <a:pt x="926307" y="745331"/>
                  </a:lnTo>
                  <a:lnTo>
                    <a:pt x="733425" y="735806"/>
                  </a:lnTo>
                  <a:lnTo>
                    <a:pt x="752475" y="607218"/>
                  </a:lnTo>
                  <a:lnTo>
                    <a:pt x="762000" y="535781"/>
                  </a:lnTo>
                  <a:lnTo>
                    <a:pt x="766763" y="490537"/>
                  </a:lnTo>
                  <a:lnTo>
                    <a:pt x="769144" y="440531"/>
                  </a:lnTo>
                  <a:lnTo>
                    <a:pt x="769144" y="404812"/>
                  </a:lnTo>
                  <a:cubicBezTo>
                    <a:pt x="769938" y="379412"/>
                    <a:pt x="770731" y="354012"/>
                    <a:pt x="771525" y="328612"/>
                  </a:cubicBezTo>
                  <a:lnTo>
                    <a:pt x="771525" y="278606"/>
                  </a:lnTo>
                  <a:lnTo>
                    <a:pt x="769144" y="252412"/>
                  </a:lnTo>
                  <a:lnTo>
                    <a:pt x="762000" y="223837"/>
                  </a:lnTo>
                  <a:lnTo>
                    <a:pt x="754857" y="207168"/>
                  </a:lnTo>
                  <a:lnTo>
                    <a:pt x="745332" y="197643"/>
                  </a:lnTo>
                  <a:lnTo>
                    <a:pt x="721519" y="195262"/>
                  </a:lnTo>
                  <a:lnTo>
                    <a:pt x="578644" y="223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100">
              <a:extLst>
                <a:ext uri="{FF2B5EF4-FFF2-40B4-BE49-F238E27FC236}">
                  <a16:creationId xmlns:a16="http://schemas.microsoft.com/office/drawing/2014/main" id="{ABA9CC47-4412-4A11-BB4B-066DDAE52154}"/>
                </a:ext>
              </a:extLst>
            </p:cNvPr>
            <p:cNvSpPr/>
            <p:nvPr/>
          </p:nvSpPr>
          <p:spPr>
            <a:xfrm>
              <a:off x="4995863" y="4522788"/>
              <a:ext cx="1062037" cy="323850"/>
            </a:xfrm>
            <a:custGeom>
              <a:avLst/>
              <a:gdLst>
                <a:gd name="connsiteX0" fmla="*/ 664368 w 1062037"/>
                <a:gd name="connsiteY0" fmla="*/ 16669 h 323850"/>
                <a:gd name="connsiteX1" fmla="*/ 492918 w 1062037"/>
                <a:gd name="connsiteY1" fmla="*/ 40481 h 323850"/>
                <a:gd name="connsiteX2" fmla="*/ 297656 w 1062037"/>
                <a:gd name="connsiteY2" fmla="*/ 71437 h 323850"/>
                <a:gd name="connsiteX3" fmla="*/ 114300 w 1062037"/>
                <a:gd name="connsiteY3" fmla="*/ 102394 h 323850"/>
                <a:gd name="connsiteX4" fmla="*/ 0 w 1062037"/>
                <a:gd name="connsiteY4" fmla="*/ 121444 h 323850"/>
                <a:gd name="connsiteX5" fmla="*/ 9525 w 1062037"/>
                <a:gd name="connsiteY5" fmla="*/ 323850 h 323850"/>
                <a:gd name="connsiteX6" fmla="*/ 102393 w 1062037"/>
                <a:gd name="connsiteY6" fmla="*/ 300037 h 323850"/>
                <a:gd name="connsiteX7" fmla="*/ 192881 w 1062037"/>
                <a:gd name="connsiteY7" fmla="*/ 276225 h 323850"/>
                <a:gd name="connsiteX8" fmla="*/ 280987 w 1062037"/>
                <a:gd name="connsiteY8" fmla="*/ 254794 h 323850"/>
                <a:gd name="connsiteX9" fmla="*/ 347662 w 1062037"/>
                <a:gd name="connsiteY9" fmla="*/ 242887 h 323850"/>
                <a:gd name="connsiteX10" fmla="*/ 576262 w 1062037"/>
                <a:gd name="connsiteY10" fmla="*/ 202406 h 323850"/>
                <a:gd name="connsiteX11" fmla="*/ 707231 w 1062037"/>
                <a:gd name="connsiteY11" fmla="*/ 192881 h 323850"/>
                <a:gd name="connsiteX12" fmla="*/ 804862 w 1062037"/>
                <a:gd name="connsiteY12" fmla="*/ 190500 h 323850"/>
                <a:gd name="connsiteX13" fmla="*/ 878681 w 1062037"/>
                <a:gd name="connsiteY13" fmla="*/ 200025 h 323850"/>
                <a:gd name="connsiteX14" fmla="*/ 923925 w 1062037"/>
                <a:gd name="connsiteY14" fmla="*/ 202406 h 323850"/>
                <a:gd name="connsiteX15" fmla="*/ 969168 w 1062037"/>
                <a:gd name="connsiteY15" fmla="*/ 197644 h 323850"/>
                <a:gd name="connsiteX16" fmla="*/ 1012031 w 1062037"/>
                <a:gd name="connsiteY16" fmla="*/ 188119 h 323850"/>
                <a:gd name="connsiteX17" fmla="*/ 1042987 w 1062037"/>
                <a:gd name="connsiteY17" fmla="*/ 173831 h 323850"/>
                <a:gd name="connsiteX18" fmla="*/ 1050131 w 1062037"/>
                <a:gd name="connsiteY18" fmla="*/ 169069 h 323850"/>
                <a:gd name="connsiteX19" fmla="*/ 1057275 w 1062037"/>
                <a:gd name="connsiteY19" fmla="*/ 159544 h 323850"/>
                <a:gd name="connsiteX20" fmla="*/ 1062037 w 1062037"/>
                <a:gd name="connsiteY20" fmla="*/ 147637 h 323850"/>
                <a:gd name="connsiteX21" fmla="*/ 1059656 w 1062037"/>
                <a:gd name="connsiteY21" fmla="*/ 130969 h 323850"/>
                <a:gd name="connsiteX22" fmla="*/ 1047750 w 1062037"/>
                <a:gd name="connsiteY22" fmla="*/ 107156 h 323850"/>
                <a:gd name="connsiteX23" fmla="*/ 1021556 w 1062037"/>
                <a:gd name="connsiteY23" fmla="*/ 71437 h 323850"/>
                <a:gd name="connsiteX24" fmla="*/ 1000125 w 1062037"/>
                <a:gd name="connsiteY24" fmla="*/ 47625 h 323850"/>
                <a:gd name="connsiteX25" fmla="*/ 966787 w 1062037"/>
                <a:gd name="connsiteY25" fmla="*/ 11906 h 323850"/>
                <a:gd name="connsiteX26" fmla="*/ 790575 w 1062037"/>
                <a:gd name="connsiteY26" fmla="*/ 0 h 323850"/>
                <a:gd name="connsiteX27" fmla="*/ 664368 w 1062037"/>
                <a:gd name="connsiteY27" fmla="*/ 16669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62037" h="323850">
                  <a:moveTo>
                    <a:pt x="664368" y="16669"/>
                  </a:moveTo>
                  <a:lnTo>
                    <a:pt x="492918" y="40481"/>
                  </a:lnTo>
                  <a:lnTo>
                    <a:pt x="297656" y="71437"/>
                  </a:lnTo>
                  <a:lnTo>
                    <a:pt x="114300" y="102394"/>
                  </a:lnTo>
                  <a:lnTo>
                    <a:pt x="0" y="121444"/>
                  </a:lnTo>
                  <a:lnTo>
                    <a:pt x="9525" y="323850"/>
                  </a:lnTo>
                  <a:lnTo>
                    <a:pt x="102393" y="300037"/>
                  </a:lnTo>
                  <a:lnTo>
                    <a:pt x="192881" y="276225"/>
                  </a:lnTo>
                  <a:lnTo>
                    <a:pt x="280987" y="254794"/>
                  </a:lnTo>
                  <a:lnTo>
                    <a:pt x="347662" y="242887"/>
                  </a:lnTo>
                  <a:lnTo>
                    <a:pt x="576262" y="202406"/>
                  </a:lnTo>
                  <a:lnTo>
                    <a:pt x="707231" y="192881"/>
                  </a:lnTo>
                  <a:lnTo>
                    <a:pt x="804862" y="190500"/>
                  </a:lnTo>
                  <a:lnTo>
                    <a:pt x="878681" y="200025"/>
                  </a:lnTo>
                  <a:lnTo>
                    <a:pt x="923925" y="202406"/>
                  </a:lnTo>
                  <a:lnTo>
                    <a:pt x="969168" y="197644"/>
                  </a:lnTo>
                  <a:lnTo>
                    <a:pt x="1012031" y="188119"/>
                  </a:lnTo>
                  <a:lnTo>
                    <a:pt x="1042987" y="173831"/>
                  </a:lnTo>
                  <a:lnTo>
                    <a:pt x="1050131" y="169069"/>
                  </a:lnTo>
                  <a:lnTo>
                    <a:pt x="1057275" y="159544"/>
                  </a:lnTo>
                  <a:lnTo>
                    <a:pt x="1062037" y="147637"/>
                  </a:lnTo>
                  <a:lnTo>
                    <a:pt x="1059656" y="130969"/>
                  </a:lnTo>
                  <a:lnTo>
                    <a:pt x="1047750" y="107156"/>
                  </a:lnTo>
                  <a:lnTo>
                    <a:pt x="1021556" y="71437"/>
                  </a:lnTo>
                  <a:lnTo>
                    <a:pt x="1000125" y="47625"/>
                  </a:lnTo>
                  <a:lnTo>
                    <a:pt x="966787" y="11906"/>
                  </a:lnTo>
                  <a:lnTo>
                    <a:pt x="790575" y="0"/>
                  </a:lnTo>
                  <a:lnTo>
                    <a:pt x="664368" y="16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101">
              <a:extLst>
                <a:ext uri="{FF2B5EF4-FFF2-40B4-BE49-F238E27FC236}">
                  <a16:creationId xmlns:a16="http://schemas.microsoft.com/office/drawing/2014/main" id="{F1DDD938-5D1F-46F0-BE91-AB370A881110}"/>
                </a:ext>
              </a:extLst>
            </p:cNvPr>
            <p:cNvSpPr/>
            <p:nvPr/>
          </p:nvSpPr>
          <p:spPr>
            <a:xfrm>
              <a:off x="5314950" y="4675188"/>
              <a:ext cx="277813" cy="787400"/>
            </a:xfrm>
            <a:custGeom>
              <a:avLst/>
              <a:gdLst>
                <a:gd name="connsiteX0" fmla="*/ 19050 w 278606"/>
                <a:gd name="connsiteY0" fmla="*/ 392906 h 788194"/>
                <a:gd name="connsiteX1" fmla="*/ 19050 w 278606"/>
                <a:gd name="connsiteY1" fmla="*/ 314325 h 788194"/>
                <a:gd name="connsiteX2" fmla="*/ 19050 w 278606"/>
                <a:gd name="connsiteY2" fmla="*/ 254794 h 788194"/>
                <a:gd name="connsiteX3" fmla="*/ 16669 w 278606"/>
                <a:gd name="connsiteY3" fmla="*/ 200025 h 788194"/>
                <a:gd name="connsiteX4" fmla="*/ 11906 w 278606"/>
                <a:gd name="connsiteY4" fmla="*/ 128587 h 788194"/>
                <a:gd name="connsiteX5" fmla="*/ 0 w 278606"/>
                <a:gd name="connsiteY5" fmla="*/ 30956 h 788194"/>
                <a:gd name="connsiteX6" fmla="*/ 278606 w 278606"/>
                <a:gd name="connsiteY6" fmla="*/ 0 h 788194"/>
                <a:gd name="connsiteX7" fmla="*/ 278606 w 278606"/>
                <a:gd name="connsiteY7" fmla="*/ 78581 h 788194"/>
                <a:gd name="connsiteX8" fmla="*/ 271463 w 278606"/>
                <a:gd name="connsiteY8" fmla="*/ 171450 h 788194"/>
                <a:gd name="connsiteX9" fmla="*/ 259556 w 278606"/>
                <a:gd name="connsiteY9" fmla="*/ 273844 h 788194"/>
                <a:gd name="connsiteX10" fmla="*/ 245269 w 278606"/>
                <a:gd name="connsiteY10" fmla="*/ 369094 h 788194"/>
                <a:gd name="connsiteX11" fmla="*/ 221456 w 278606"/>
                <a:gd name="connsiteY11" fmla="*/ 495300 h 788194"/>
                <a:gd name="connsiteX12" fmla="*/ 166688 w 278606"/>
                <a:gd name="connsiteY12" fmla="*/ 752475 h 788194"/>
                <a:gd name="connsiteX13" fmla="*/ 9525 w 278606"/>
                <a:gd name="connsiteY13" fmla="*/ 788194 h 788194"/>
                <a:gd name="connsiteX14" fmla="*/ 11906 w 278606"/>
                <a:gd name="connsiteY14" fmla="*/ 683419 h 788194"/>
                <a:gd name="connsiteX15" fmla="*/ 16669 w 278606"/>
                <a:gd name="connsiteY15" fmla="*/ 569119 h 788194"/>
                <a:gd name="connsiteX16" fmla="*/ 19050 w 278606"/>
                <a:gd name="connsiteY16" fmla="*/ 392906 h 78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8606" h="788194">
                  <a:moveTo>
                    <a:pt x="19050" y="392906"/>
                  </a:moveTo>
                  <a:lnTo>
                    <a:pt x="19050" y="314325"/>
                  </a:lnTo>
                  <a:lnTo>
                    <a:pt x="19050" y="254794"/>
                  </a:lnTo>
                  <a:cubicBezTo>
                    <a:pt x="18256" y="236538"/>
                    <a:pt x="17463" y="218281"/>
                    <a:pt x="16669" y="200025"/>
                  </a:cubicBezTo>
                  <a:lnTo>
                    <a:pt x="11906" y="128587"/>
                  </a:lnTo>
                  <a:lnTo>
                    <a:pt x="0" y="30956"/>
                  </a:lnTo>
                  <a:lnTo>
                    <a:pt x="278606" y="0"/>
                  </a:lnTo>
                  <a:lnTo>
                    <a:pt x="278606" y="78581"/>
                  </a:lnTo>
                  <a:lnTo>
                    <a:pt x="271463" y="171450"/>
                  </a:lnTo>
                  <a:lnTo>
                    <a:pt x="259556" y="273844"/>
                  </a:lnTo>
                  <a:lnTo>
                    <a:pt x="245269" y="369094"/>
                  </a:lnTo>
                  <a:lnTo>
                    <a:pt x="221456" y="495300"/>
                  </a:lnTo>
                  <a:lnTo>
                    <a:pt x="166688" y="752475"/>
                  </a:lnTo>
                  <a:lnTo>
                    <a:pt x="9525" y="788194"/>
                  </a:lnTo>
                  <a:cubicBezTo>
                    <a:pt x="10319" y="753269"/>
                    <a:pt x="11112" y="718344"/>
                    <a:pt x="11906" y="683419"/>
                  </a:cubicBezTo>
                  <a:lnTo>
                    <a:pt x="16669" y="569119"/>
                  </a:lnTo>
                  <a:cubicBezTo>
                    <a:pt x="17463" y="520700"/>
                    <a:pt x="18256" y="472281"/>
                    <a:pt x="19050" y="39290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102">
              <a:extLst>
                <a:ext uri="{FF2B5EF4-FFF2-40B4-BE49-F238E27FC236}">
                  <a16:creationId xmlns:a16="http://schemas.microsoft.com/office/drawing/2014/main" id="{78FD231B-05D7-4A12-B0A5-FD3C71E6C98F}"/>
                </a:ext>
              </a:extLst>
            </p:cNvPr>
            <p:cNvSpPr/>
            <p:nvPr/>
          </p:nvSpPr>
          <p:spPr>
            <a:xfrm>
              <a:off x="4913313" y="5240338"/>
              <a:ext cx="1143000" cy="371475"/>
            </a:xfrm>
            <a:custGeom>
              <a:avLst/>
              <a:gdLst>
                <a:gd name="connsiteX0" fmla="*/ 804862 w 1143000"/>
                <a:gd name="connsiteY0" fmla="*/ 238125 h 371475"/>
                <a:gd name="connsiteX1" fmla="*/ 688181 w 1143000"/>
                <a:gd name="connsiteY1" fmla="*/ 254794 h 371475"/>
                <a:gd name="connsiteX2" fmla="*/ 597694 w 1143000"/>
                <a:gd name="connsiteY2" fmla="*/ 271463 h 371475"/>
                <a:gd name="connsiteX3" fmla="*/ 514350 w 1143000"/>
                <a:gd name="connsiteY3" fmla="*/ 290513 h 371475"/>
                <a:gd name="connsiteX4" fmla="*/ 421481 w 1143000"/>
                <a:gd name="connsiteY4" fmla="*/ 311944 h 371475"/>
                <a:gd name="connsiteX5" fmla="*/ 342900 w 1143000"/>
                <a:gd name="connsiteY5" fmla="*/ 333375 h 371475"/>
                <a:gd name="connsiteX6" fmla="*/ 290512 w 1143000"/>
                <a:gd name="connsiteY6" fmla="*/ 347663 h 371475"/>
                <a:gd name="connsiteX7" fmla="*/ 235744 w 1143000"/>
                <a:gd name="connsiteY7" fmla="*/ 361950 h 371475"/>
                <a:gd name="connsiteX8" fmla="*/ 190500 w 1143000"/>
                <a:gd name="connsiteY8" fmla="*/ 369094 h 371475"/>
                <a:gd name="connsiteX9" fmla="*/ 152400 w 1143000"/>
                <a:gd name="connsiteY9" fmla="*/ 371475 h 371475"/>
                <a:gd name="connsiteX10" fmla="*/ 123825 w 1143000"/>
                <a:gd name="connsiteY10" fmla="*/ 371475 h 371475"/>
                <a:gd name="connsiteX11" fmla="*/ 83344 w 1143000"/>
                <a:gd name="connsiteY11" fmla="*/ 364332 h 371475"/>
                <a:gd name="connsiteX12" fmla="*/ 0 w 1143000"/>
                <a:gd name="connsiteY12" fmla="*/ 335757 h 371475"/>
                <a:gd name="connsiteX13" fmla="*/ 19050 w 1143000"/>
                <a:gd name="connsiteY13" fmla="*/ 142875 h 371475"/>
                <a:gd name="connsiteX14" fmla="*/ 119062 w 1143000"/>
                <a:gd name="connsiteY14" fmla="*/ 154782 h 371475"/>
                <a:gd name="connsiteX15" fmla="*/ 166687 w 1143000"/>
                <a:gd name="connsiteY15" fmla="*/ 159544 h 371475"/>
                <a:gd name="connsiteX16" fmla="*/ 257175 w 1143000"/>
                <a:gd name="connsiteY16" fmla="*/ 157163 h 371475"/>
                <a:gd name="connsiteX17" fmla="*/ 345281 w 1143000"/>
                <a:gd name="connsiteY17" fmla="*/ 142875 h 371475"/>
                <a:gd name="connsiteX18" fmla="*/ 431006 w 1143000"/>
                <a:gd name="connsiteY18" fmla="*/ 126207 h 371475"/>
                <a:gd name="connsiteX19" fmla="*/ 566737 w 1143000"/>
                <a:gd name="connsiteY19" fmla="*/ 90488 h 371475"/>
                <a:gd name="connsiteX20" fmla="*/ 731044 w 1143000"/>
                <a:gd name="connsiteY20" fmla="*/ 61913 h 371475"/>
                <a:gd name="connsiteX21" fmla="*/ 845344 w 1143000"/>
                <a:gd name="connsiteY21" fmla="*/ 42863 h 371475"/>
                <a:gd name="connsiteX22" fmla="*/ 888206 w 1143000"/>
                <a:gd name="connsiteY22" fmla="*/ 30957 h 371475"/>
                <a:gd name="connsiteX23" fmla="*/ 950119 w 1143000"/>
                <a:gd name="connsiteY23" fmla="*/ 7144 h 371475"/>
                <a:gd name="connsiteX24" fmla="*/ 971550 w 1143000"/>
                <a:gd name="connsiteY24" fmla="*/ 0 h 371475"/>
                <a:gd name="connsiteX25" fmla="*/ 995362 w 1143000"/>
                <a:gd name="connsiteY25" fmla="*/ 4763 h 371475"/>
                <a:gd name="connsiteX26" fmla="*/ 1040606 w 1143000"/>
                <a:gd name="connsiteY26" fmla="*/ 30957 h 371475"/>
                <a:gd name="connsiteX27" fmla="*/ 1083469 w 1143000"/>
                <a:gd name="connsiteY27" fmla="*/ 64294 h 371475"/>
                <a:gd name="connsiteX28" fmla="*/ 1143000 w 1143000"/>
                <a:gd name="connsiteY28" fmla="*/ 121444 h 371475"/>
                <a:gd name="connsiteX29" fmla="*/ 1047750 w 1143000"/>
                <a:gd name="connsiteY29" fmla="*/ 219075 h 371475"/>
                <a:gd name="connsiteX30" fmla="*/ 921544 w 1143000"/>
                <a:gd name="connsiteY30" fmla="*/ 228600 h 371475"/>
                <a:gd name="connsiteX31" fmla="*/ 804862 w 1143000"/>
                <a:gd name="connsiteY31" fmla="*/ 238125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43000" h="371475">
                  <a:moveTo>
                    <a:pt x="804862" y="238125"/>
                  </a:moveTo>
                  <a:lnTo>
                    <a:pt x="688181" y="254794"/>
                  </a:lnTo>
                  <a:lnTo>
                    <a:pt x="597694" y="271463"/>
                  </a:lnTo>
                  <a:lnTo>
                    <a:pt x="514350" y="290513"/>
                  </a:lnTo>
                  <a:lnTo>
                    <a:pt x="421481" y="311944"/>
                  </a:lnTo>
                  <a:lnTo>
                    <a:pt x="342900" y="333375"/>
                  </a:lnTo>
                  <a:lnTo>
                    <a:pt x="290512" y="347663"/>
                  </a:lnTo>
                  <a:lnTo>
                    <a:pt x="235744" y="361950"/>
                  </a:lnTo>
                  <a:lnTo>
                    <a:pt x="190500" y="369094"/>
                  </a:lnTo>
                  <a:lnTo>
                    <a:pt x="152400" y="371475"/>
                  </a:lnTo>
                  <a:lnTo>
                    <a:pt x="123825" y="371475"/>
                  </a:lnTo>
                  <a:lnTo>
                    <a:pt x="83344" y="364332"/>
                  </a:lnTo>
                  <a:lnTo>
                    <a:pt x="0" y="335757"/>
                  </a:lnTo>
                  <a:lnTo>
                    <a:pt x="19050" y="142875"/>
                  </a:lnTo>
                  <a:lnTo>
                    <a:pt x="119062" y="154782"/>
                  </a:lnTo>
                  <a:lnTo>
                    <a:pt x="166687" y="159544"/>
                  </a:lnTo>
                  <a:lnTo>
                    <a:pt x="257175" y="157163"/>
                  </a:lnTo>
                  <a:lnTo>
                    <a:pt x="345281" y="142875"/>
                  </a:lnTo>
                  <a:lnTo>
                    <a:pt x="431006" y="126207"/>
                  </a:lnTo>
                  <a:lnTo>
                    <a:pt x="566737" y="90488"/>
                  </a:lnTo>
                  <a:lnTo>
                    <a:pt x="731044" y="61913"/>
                  </a:lnTo>
                  <a:lnTo>
                    <a:pt x="845344" y="42863"/>
                  </a:lnTo>
                  <a:lnTo>
                    <a:pt x="888206" y="30957"/>
                  </a:lnTo>
                  <a:lnTo>
                    <a:pt x="950119" y="7144"/>
                  </a:lnTo>
                  <a:lnTo>
                    <a:pt x="971550" y="0"/>
                  </a:lnTo>
                  <a:lnTo>
                    <a:pt x="995362" y="4763"/>
                  </a:lnTo>
                  <a:lnTo>
                    <a:pt x="1040606" y="30957"/>
                  </a:lnTo>
                  <a:lnTo>
                    <a:pt x="1083469" y="64294"/>
                  </a:lnTo>
                  <a:lnTo>
                    <a:pt x="1143000" y="121444"/>
                  </a:lnTo>
                  <a:lnTo>
                    <a:pt x="1047750" y="219075"/>
                  </a:lnTo>
                  <a:lnTo>
                    <a:pt x="921544" y="228600"/>
                  </a:lnTo>
                  <a:lnTo>
                    <a:pt x="804862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89">
              <a:extLst>
                <a:ext uri="{FF2B5EF4-FFF2-40B4-BE49-F238E27FC236}">
                  <a16:creationId xmlns:a16="http://schemas.microsoft.com/office/drawing/2014/main" id="{23A68596-126A-4019-841A-3A2664187724}"/>
                </a:ext>
              </a:extLst>
            </p:cNvPr>
            <p:cNvSpPr/>
            <p:nvPr/>
          </p:nvSpPr>
          <p:spPr>
            <a:xfrm rot="16200000">
              <a:off x="4759325" y="3557588"/>
              <a:ext cx="3535363" cy="1576387"/>
            </a:xfrm>
            <a:custGeom>
              <a:avLst/>
              <a:gdLst>
                <a:gd name="connsiteX0" fmla="*/ 2606189 w 3535482"/>
                <a:gd name="connsiteY0" fmla="*/ 321678 h 1575628"/>
                <a:gd name="connsiteX1" fmla="*/ 2442372 w 3535482"/>
                <a:gd name="connsiteY1" fmla="*/ 342528 h 1575628"/>
                <a:gd name="connsiteX2" fmla="*/ 2299403 w 3535482"/>
                <a:gd name="connsiteY2" fmla="*/ 366356 h 1575628"/>
                <a:gd name="connsiteX3" fmla="*/ 2135586 w 3535482"/>
                <a:gd name="connsiteY3" fmla="*/ 396141 h 1575628"/>
                <a:gd name="connsiteX4" fmla="*/ 2013467 w 3535482"/>
                <a:gd name="connsiteY4" fmla="*/ 419969 h 1575628"/>
                <a:gd name="connsiteX5" fmla="*/ 1855607 w 3535482"/>
                <a:gd name="connsiteY5" fmla="*/ 455711 h 1575628"/>
                <a:gd name="connsiteX6" fmla="*/ 1706682 w 3535482"/>
                <a:gd name="connsiteY6" fmla="*/ 491453 h 1575628"/>
                <a:gd name="connsiteX7" fmla="*/ 1575628 w 3535482"/>
                <a:gd name="connsiteY7" fmla="*/ 524217 h 1575628"/>
                <a:gd name="connsiteX8" fmla="*/ 1435638 w 3535482"/>
                <a:gd name="connsiteY8" fmla="*/ 562937 h 1575628"/>
                <a:gd name="connsiteX9" fmla="*/ 1334369 w 3535482"/>
                <a:gd name="connsiteY9" fmla="*/ 595701 h 1575628"/>
                <a:gd name="connsiteX10" fmla="*/ 1090132 w 3535482"/>
                <a:gd name="connsiteY10" fmla="*/ 679099 h 1575628"/>
                <a:gd name="connsiteX11" fmla="*/ 959078 w 3535482"/>
                <a:gd name="connsiteY11" fmla="*/ 732712 h 1575628"/>
                <a:gd name="connsiteX12" fmla="*/ 792282 w 3535482"/>
                <a:gd name="connsiteY12" fmla="*/ 810153 h 1575628"/>
                <a:gd name="connsiteX13" fmla="*/ 634421 w 3535482"/>
                <a:gd name="connsiteY13" fmla="*/ 890572 h 1575628"/>
                <a:gd name="connsiteX14" fmla="*/ 518259 w 3535482"/>
                <a:gd name="connsiteY14" fmla="*/ 959078 h 1575628"/>
                <a:gd name="connsiteX15" fmla="*/ 422947 w 3535482"/>
                <a:gd name="connsiteY15" fmla="*/ 1018648 h 1575628"/>
                <a:gd name="connsiteX16" fmla="*/ 351463 w 3535482"/>
                <a:gd name="connsiteY16" fmla="*/ 1066304 h 1575628"/>
                <a:gd name="connsiteX17" fmla="*/ 268065 w 3535482"/>
                <a:gd name="connsiteY17" fmla="*/ 1131831 h 1575628"/>
                <a:gd name="connsiteX18" fmla="*/ 208495 w 3535482"/>
                <a:gd name="connsiteY18" fmla="*/ 1179487 h 1575628"/>
                <a:gd name="connsiteX19" fmla="*/ 142968 w 3535482"/>
                <a:gd name="connsiteY19" fmla="*/ 1245014 h 1575628"/>
                <a:gd name="connsiteX20" fmla="*/ 83398 w 3535482"/>
                <a:gd name="connsiteY20" fmla="*/ 1313519 h 1575628"/>
                <a:gd name="connsiteX21" fmla="*/ 26807 w 3535482"/>
                <a:gd name="connsiteY21" fmla="*/ 1393939 h 1575628"/>
                <a:gd name="connsiteX22" fmla="*/ 0 w 3535482"/>
                <a:gd name="connsiteY22" fmla="*/ 1450531 h 1575628"/>
                <a:gd name="connsiteX23" fmla="*/ 2979 w 3535482"/>
                <a:gd name="connsiteY23" fmla="*/ 1501165 h 1575628"/>
                <a:gd name="connsiteX24" fmla="*/ 11914 w 3535482"/>
                <a:gd name="connsiteY24" fmla="*/ 1530950 h 1575628"/>
                <a:gd name="connsiteX25" fmla="*/ 23828 w 3535482"/>
                <a:gd name="connsiteY25" fmla="*/ 1548821 h 1575628"/>
                <a:gd name="connsiteX26" fmla="*/ 41699 w 3535482"/>
                <a:gd name="connsiteY26" fmla="*/ 1563714 h 1575628"/>
                <a:gd name="connsiteX27" fmla="*/ 65527 w 3535482"/>
                <a:gd name="connsiteY27" fmla="*/ 1572649 h 1575628"/>
                <a:gd name="connsiteX28" fmla="*/ 101269 w 3535482"/>
                <a:gd name="connsiteY28" fmla="*/ 1575628 h 1575628"/>
                <a:gd name="connsiteX29" fmla="*/ 145947 w 3535482"/>
                <a:gd name="connsiteY29" fmla="*/ 1572649 h 1575628"/>
                <a:gd name="connsiteX30" fmla="*/ 667185 w 3535482"/>
                <a:gd name="connsiteY30" fmla="*/ 1131831 h 1575628"/>
                <a:gd name="connsiteX31" fmla="*/ 717819 w 3535482"/>
                <a:gd name="connsiteY31" fmla="*/ 1093110 h 1575628"/>
                <a:gd name="connsiteX32" fmla="*/ 795260 w 3535482"/>
                <a:gd name="connsiteY32" fmla="*/ 1042476 h 1575628"/>
                <a:gd name="connsiteX33" fmla="*/ 905465 w 3535482"/>
                <a:gd name="connsiteY33" fmla="*/ 979927 h 1575628"/>
                <a:gd name="connsiteX34" fmla="*/ 985884 w 3535482"/>
                <a:gd name="connsiteY34" fmla="*/ 938228 h 1575628"/>
                <a:gd name="connsiteX35" fmla="*/ 1051411 w 3535482"/>
                <a:gd name="connsiteY35" fmla="*/ 905465 h 1575628"/>
                <a:gd name="connsiteX36" fmla="*/ 1155659 w 3535482"/>
                <a:gd name="connsiteY36" fmla="*/ 863766 h 1575628"/>
                <a:gd name="connsiteX37" fmla="*/ 1230121 w 3535482"/>
                <a:gd name="connsiteY37" fmla="*/ 836959 h 1575628"/>
                <a:gd name="connsiteX38" fmla="*/ 1319476 w 3535482"/>
                <a:gd name="connsiteY38" fmla="*/ 813131 h 1575628"/>
                <a:gd name="connsiteX39" fmla="*/ 1709660 w 3535482"/>
                <a:gd name="connsiteY39" fmla="*/ 708884 h 1575628"/>
                <a:gd name="connsiteX40" fmla="*/ 1879435 w 3535482"/>
                <a:gd name="connsiteY40" fmla="*/ 664206 h 1575628"/>
                <a:gd name="connsiteX41" fmla="*/ 2043252 w 3535482"/>
                <a:gd name="connsiteY41" fmla="*/ 628464 h 1575628"/>
                <a:gd name="connsiteX42" fmla="*/ 2221962 w 3535482"/>
                <a:gd name="connsiteY42" fmla="*/ 592722 h 1575628"/>
                <a:gd name="connsiteX43" fmla="*/ 2364931 w 3535482"/>
                <a:gd name="connsiteY43" fmla="*/ 565916 h 1575628"/>
                <a:gd name="connsiteX44" fmla="*/ 2507899 w 3535482"/>
                <a:gd name="connsiteY44" fmla="*/ 542088 h 1575628"/>
                <a:gd name="connsiteX45" fmla="*/ 2647888 w 3535482"/>
                <a:gd name="connsiteY45" fmla="*/ 521238 h 1575628"/>
                <a:gd name="connsiteX46" fmla="*/ 2796813 w 3535482"/>
                <a:gd name="connsiteY46" fmla="*/ 509324 h 1575628"/>
                <a:gd name="connsiteX47" fmla="*/ 2969566 w 3535482"/>
                <a:gd name="connsiteY47" fmla="*/ 491453 h 1575628"/>
                <a:gd name="connsiteX48" fmla="*/ 3100620 w 3535482"/>
                <a:gd name="connsiteY48" fmla="*/ 485496 h 1575628"/>
                <a:gd name="connsiteX49" fmla="*/ 3192954 w 3535482"/>
                <a:gd name="connsiteY49" fmla="*/ 479539 h 1575628"/>
                <a:gd name="connsiteX50" fmla="*/ 3329965 w 3535482"/>
                <a:gd name="connsiteY50" fmla="*/ 464647 h 1575628"/>
                <a:gd name="connsiteX51" fmla="*/ 3380600 w 3535482"/>
                <a:gd name="connsiteY51" fmla="*/ 443797 h 1575628"/>
                <a:gd name="connsiteX52" fmla="*/ 3422299 w 3535482"/>
                <a:gd name="connsiteY52" fmla="*/ 414012 h 1575628"/>
                <a:gd name="connsiteX53" fmla="*/ 3455062 w 3535482"/>
                <a:gd name="connsiteY53" fmla="*/ 381248 h 1575628"/>
                <a:gd name="connsiteX54" fmla="*/ 3475912 w 3535482"/>
                <a:gd name="connsiteY54" fmla="*/ 351463 h 1575628"/>
                <a:gd name="connsiteX55" fmla="*/ 3490804 w 3535482"/>
                <a:gd name="connsiteY55" fmla="*/ 324657 h 1575628"/>
                <a:gd name="connsiteX56" fmla="*/ 3502718 w 3535482"/>
                <a:gd name="connsiteY56" fmla="*/ 297850 h 1575628"/>
                <a:gd name="connsiteX57" fmla="*/ 3517611 w 3535482"/>
                <a:gd name="connsiteY57" fmla="*/ 259130 h 1575628"/>
                <a:gd name="connsiteX58" fmla="*/ 3535482 w 3535482"/>
                <a:gd name="connsiteY58" fmla="*/ 193603 h 1575628"/>
                <a:gd name="connsiteX59" fmla="*/ 3529525 w 3535482"/>
                <a:gd name="connsiteY59" fmla="*/ 139990 h 1575628"/>
                <a:gd name="connsiteX60" fmla="*/ 3532503 w 3535482"/>
                <a:gd name="connsiteY60" fmla="*/ 77441 h 1575628"/>
                <a:gd name="connsiteX61" fmla="*/ 3532503 w 3535482"/>
                <a:gd name="connsiteY61" fmla="*/ 35742 h 1575628"/>
                <a:gd name="connsiteX62" fmla="*/ 3526546 w 3535482"/>
                <a:gd name="connsiteY62" fmla="*/ 14893 h 1575628"/>
                <a:gd name="connsiteX63" fmla="*/ 3520589 w 3535482"/>
                <a:gd name="connsiteY63" fmla="*/ 5957 h 1575628"/>
                <a:gd name="connsiteX64" fmla="*/ 3511654 w 3535482"/>
                <a:gd name="connsiteY64" fmla="*/ 0 h 1575628"/>
                <a:gd name="connsiteX65" fmla="*/ 3499740 w 3535482"/>
                <a:gd name="connsiteY65" fmla="*/ 2979 h 1575628"/>
                <a:gd name="connsiteX66" fmla="*/ 3484847 w 3535482"/>
                <a:gd name="connsiteY66" fmla="*/ 8936 h 1575628"/>
                <a:gd name="connsiteX67" fmla="*/ 3472933 w 3535482"/>
                <a:gd name="connsiteY67" fmla="*/ 20850 h 1575628"/>
                <a:gd name="connsiteX68" fmla="*/ 3446127 w 3535482"/>
                <a:gd name="connsiteY68" fmla="*/ 56592 h 1575628"/>
                <a:gd name="connsiteX69" fmla="*/ 3398471 w 3535482"/>
                <a:gd name="connsiteY69" fmla="*/ 98291 h 1575628"/>
                <a:gd name="connsiteX70" fmla="*/ 3329965 w 3535482"/>
                <a:gd name="connsiteY70" fmla="*/ 151904 h 1575628"/>
                <a:gd name="connsiteX71" fmla="*/ 3285288 w 3535482"/>
                <a:gd name="connsiteY71" fmla="*/ 181689 h 1575628"/>
                <a:gd name="connsiteX72" fmla="*/ 3175083 w 3535482"/>
                <a:gd name="connsiteY72" fmla="*/ 232323 h 1575628"/>
                <a:gd name="connsiteX73" fmla="*/ 3076792 w 3535482"/>
                <a:gd name="connsiteY73" fmla="*/ 253173 h 1575628"/>
                <a:gd name="connsiteX74" fmla="*/ 2957652 w 3535482"/>
                <a:gd name="connsiteY74" fmla="*/ 274022 h 1575628"/>
                <a:gd name="connsiteX75" fmla="*/ 2877233 w 3535482"/>
                <a:gd name="connsiteY75" fmla="*/ 285936 h 1575628"/>
                <a:gd name="connsiteX76" fmla="*/ 2606189 w 3535482"/>
                <a:gd name="connsiteY76" fmla="*/ 321678 h 1575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535482" h="1575628">
                  <a:moveTo>
                    <a:pt x="2606189" y="321678"/>
                  </a:moveTo>
                  <a:lnTo>
                    <a:pt x="2442372" y="342528"/>
                  </a:lnTo>
                  <a:lnTo>
                    <a:pt x="2299403" y="366356"/>
                  </a:lnTo>
                  <a:lnTo>
                    <a:pt x="2135586" y="396141"/>
                  </a:lnTo>
                  <a:lnTo>
                    <a:pt x="2013467" y="419969"/>
                  </a:lnTo>
                  <a:lnTo>
                    <a:pt x="1855607" y="455711"/>
                  </a:lnTo>
                  <a:lnTo>
                    <a:pt x="1706682" y="491453"/>
                  </a:lnTo>
                  <a:lnTo>
                    <a:pt x="1575628" y="524217"/>
                  </a:lnTo>
                  <a:lnTo>
                    <a:pt x="1435638" y="562937"/>
                  </a:lnTo>
                  <a:lnTo>
                    <a:pt x="1334369" y="595701"/>
                  </a:lnTo>
                  <a:lnTo>
                    <a:pt x="1090132" y="679099"/>
                  </a:lnTo>
                  <a:lnTo>
                    <a:pt x="959078" y="732712"/>
                  </a:lnTo>
                  <a:lnTo>
                    <a:pt x="792282" y="810153"/>
                  </a:lnTo>
                  <a:lnTo>
                    <a:pt x="634421" y="890572"/>
                  </a:lnTo>
                  <a:lnTo>
                    <a:pt x="518259" y="959078"/>
                  </a:lnTo>
                  <a:lnTo>
                    <a:pt x="422947" y="1018648"/>
                  </a:lnTo>
                  <a:lnTo>
                    <a:pt x="351463" y="1066304"/>
                  </a:lnTo>
                  <a:lnTo>
                    <a:pt x="268065" y="1131831"/>
                  </a:lnTo>
                  <a:lnTo>
                    <a:pt x="208495" y="1179487"/>
                  </a:lnTo>
                  <a:lnTo>
                    <a:pt x="142968" y="1245014"/>
                  </a:lnTo>
                  <a:lnTo>
                    <a:pt x="83398" y="1313519"/>
                  </a:lnTo>
                  <a:lnTo>
                    <a:pt x="26807" y="1393939"/>
                  </a:lnTo>
                  <a:lnTo>
                    <a:pt x="0" y="1450531"/>
                  </a:lnTo>
                  <a:lnTo>
                    <a:pt x="2979" y="1501165"/>
                  </a:lnTo>
                  <a:lnTo>
                    <a:pt x="11914" y="1530950"/>
                  </a:lnTo>
                  <a:lnTo>
                    <a:pt x="23828" y="1548821"/>
                  </a:lnTo>
                  <a:lnTo>
                    <a:pt x="41699" y="1563714"/>
                  </a:lnTo>
                  <a:lnTo>
                    <a:pt x="65527" y="1572649"/>
                  </a:lnTo>
                  <a:lnTo>
                    <a:pt x="101269" y="1575628"/>
                  </a:lnTo>
                  <a:lnTo>
                    <a:pt x="145947" y="1572649"/>
                  </a:lnTo>
                  <a:lnTo>
                    <a:pt x="667185" y="1131831"/>
                  </a:lnTo>
                  <a:lnTo>
                    <a:pt x="717819" y="1093110"/>
                  </a:lnTo>
                  <a:lnTo>
                    <a:pt x="795260" y="1042476"/>
                  </a:lnTo>
                  <a:lnTo>
                    <a:pt x="905465" y="979927"/>
                  </a:lnTo>
                  <a:lnTo>
                    <a:pt x="985884" y="938228"/>
                  </a:lnTo>
                  <a:lnTo>
                    <a:pt x="1051411" y="905465"/>
                  </a:lnTo>
                  <a:lnTo>
                    <a:pt x="1155659" y="863766"/>
                  </a:lnTo>
                  <a:lnTo>
                    <a:pt x="1230121" y="836959"/>
                  </a:lnTo>
                  <a:lnTo>
                    <a:pt x="1319476" y="813131"/>
                  </a:lnTo>
                  <a:lnTo>
                    <a:pt x="1709660" y="708884"/>
                  </a:lnTo>
                  <a:lnTo>
                    <a:pt x="1879435" y="664206"/>
                  </a:lnTo>
                  <a:lnTo>
                    <a:pt x="2043252" y="628464"/>
                  </a:lnTo>
                  <a:lnTo>
                    <a:pt x="2221962" y="592722"/>
                  </a:lnTo>
                  <a:lnTo>
                    <a:pt x="2364931" y="565916"/>
                  </a:lnTo>
                  <a:lnTo>
                    <a:pt x="2507899" y="542088"/>
                  </a:lnTo>
                  <a:lnTo>
                    <a:pt x="2647888" y="521238"/>
                  </a:lnTo>
                  <a:lnTo>
                    <a:pt x="2796813" y="509324"/>
                  </a:lnTo>
                  <a:lnTo>
                    <a:pt x="2969566" y="491453"/>
                  </a:lnTo>
                  <a:lnTo>
                    <a:pt x="3100620" y="485496"/>
                  </a:lnTo>
                  <a:lnTo>
                    <a:pt x="3192954" y="479539"/>
                  </a:lnTo>
                  <a:lnTo>
                    <a:pt x="3329965" y="464647"/>
                  </a:lnTo>
                  <a:lnTo>
                    <a:pt x="3380600" y="443797"/>
                  </a:lnTo>
                  <a:lnTo>
                    <a:pt x="3422299" y="414012"/>
                  </a:lnTo>
                  <a:lnTo>
                    <a:pt x="3455062" y="381248"/>
                  </a:lnTo>
                  <a:lnTo>
                    <a:pt x="3475912" y="351463"/>
                  </a:lnTo>
                  <a:lnTo>
                    <a:pt x="3490804" y="324657"/>
                  </a:lnTo>
                  <a:lnTo>
                    <a:pt x="3502718" y="297850"/>
                  </a:lnTo>
                  <a:lnTo>
                    <a:pt x="3517611" y="259130"/>
                  </a:lnTo>
                  <a:lnTo>
                    <a:pt x="3535482" y="193603"/>
                  </a:lnTo>
                  <a:lnTo>
                    <a:pt x="3529525" y="139990"/>
                  </a:lnTo>
                  <a:lnTo>
                    <a:pt x="3532503" y="77441"/>
                  </a:lnTo>
                  <a:lnTo>
                    <a:pt x="3532503" y="35742"/>
                  </a:lnTo>
                  <a:lnTo>
                    <a:pt x="3526546" y="14893"/>
                  </a:lnTo>
                  <a:lnTo>
                    <a:pt x="3520589" y="5957"/>
                  </a:lnTo>
                  <a:lnTo>
                    <a:pt x="3511654" y="0"/>
                  </a:lnTo>
                  <a:lnTo>
                    <a:pt x="3499740" y="2979"/>
                  </a:lnTo>
                  <a:lnTo>
                    <a:pt x="3484847" y="8936"/>
                  </a:lnTo>
                  <a:lnTo>
                    <a:pt x="3472933" y="20850"/>
                  </a:lnTo>
                  <a:lnTo>
                    <a:pt x="3446127" y="56592"/>
                  </a:lnTo>
                  <a:lnTo>
                    <a:pt x="3398471" y="98291"/>
                  </a:lnTo>
                  <a:lnTo>
                    <a:pt x="3329965" y="151904"/>
                  </a:lnTo>
                  <a:lnTo>
                    <a:pt x="3285288" y="181689"/>
                  </a:lnTo>
                  <a:lnTo>
                    <a:pt x="3175083" y="232323"/>
                  </a:lnTo>
                  <a:lnTo>
                    <a:pt x="3076792" y="253173"/>
                  </a:lnTo>
                  <a:lnTo>
                    <a:pt x="2957652" y="274022"/>
                  </a:lnTo>
                  <a:lnTo>
                    <a:pt x="2877233" y="285936"/>
                  </a:lnTo>
                  <a:lnTo>
                    <a:pt x="2606189" y="3216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103">
              <a:extLst>
                <a:ext uri="{FF2B5EF4-FFF2-40B4-BE49-F238E27FC236}">
                  <a16:creationId xmlns:a16="http://schemas.microsoft.com/office/drawing/2014/main" id="{2689EF8C-7754-48FF-BC3B-835AF1BE6894}"/>
                </a:ext>
              </a:extLst>
            </p:cNvPr>
            <p:cNvSpPr/>
            <p:nvPr/>
          </p:nvSpPr>
          <p:spPr>
            <a:xfrm>
              <a:off x="6840538" y="4897438"/>
              <a:ext cx="587375" cy="1198562"/>
            </a:xfrm>
            <a:custGeom>
              <a:avLst/>
              <a:gdLst>
                <a:gd name="connsiteX0" fmla="*/ 542925 w 585788"/>
                <a:gd name="connsiteY0" fmla="*/ 209550 h 1197769"/>
                <a:gd name="connsiteX1" fmla="*/ 476250 w 585788"/>
                <a:gd name="connsiteY1" fmla="*/ 492919 h 1197769"/>
                <a:gd name="connsiteX2" fmla="*/ 431007 w 585788"/>
                <a:gd name="connsiteY2" fmla="*/ 681038 h 1197769"/>
                <a:gd name="connsiteX3" fmla="*/ 423863 w 585788"/>
                <a:gd name="connsiteY3" fmla="*/ 716757 h 1197769"/>
                <a:gd name="connsiteX4" fmla="*/ 421482 w 585788"/>
                <a:gd name="connsiteY4" fmla="*/ 750094 h 1197769"/>
                <a:gd name="connsiteX5" fmla="*/ 421482 w 585788"/>
                <a:gd name="connsiteY5" fmla="*/ 809625 h 1197769"/>
                <a:gd name="connsiteX6" fmla="*/ 431007 w 585788"/>
                <a:gd name="connsiteY6" fmla="*/ 883444 h 1197769"/>
                <a:gd name="connsiteX7" fmla="*/ 445294 w 585788"/>
                <a:gd name="connsiteY7" fmla="*/ 962025 h 1197769"/>
                <a:gd name="connsiteX8" fmla="*/ 457200 w 585788"/>
                <a:gd name="connsiteY8" fmla="*/ 1014413 h 1197769"/>
                <a:gd name="connsiteX9" fmla="*/ 471488 w 585788"/>
                <a:gd name="connsiteY9" fmla="*/ 1071563 h 1197769"/>
                <a:gd name="connsiteX10" fmla="*/ 471488 w 585788"/>
                <a:gd name="connsiteY10" fmla="*/ 1109663 h 1197769"/>
                <a:gd name="connsiteX11" fmla="*/ 461963 w 585788"/>
                <a:gd name="connsiteY11" fmla="*/ 1166813 h 1197769"/>
                <a:gd name="connsiteX12" fmla="*/ 433388 w 585788"/>
                <a:gd name="connsiteY12" fmla="*/ 1197769 h 1197769"/>
                <a:gd name="connsiteX13" fmla="*/ 0 w 585788"/>
                <a:gd name="connsiteY13" fmla="*/ 519113 h 1197769"/>
                <a:gd name="connsiteX14" fmla="*/ 42863 w 585788"/>
                <a:gd name="connsiteY14" fmla="*/ 561975 h 1197769"/>
                <a:gd name="connsiteX15" fmla="*/ 78582 w 585788"/>
                <a:gd name="connsiteY15" fmla="*/ 583407 h 1197769"/>
                <a:gd name="connsiteX16" fmla="*/ 104775 w 585788"/>
                <a:gd name="connsiteY16" fmla="*/ 595313 h 1197769"/>
                <a:gd name="connsiteX17" fmla="*/ 140494 w 585788"/>
                <a:gd name="connsiteY17" fmla="*/ 604838 h 1197769"/>
                <a:gd name="connsiteX18" fmla="*/ 173832 w 585788"/>
                <a:gd name="connsiteY18" fmla="*/ 607219 h 1197769"/>
                <a:gd name="connsiteX19" fmla="*/ 192882 w 585788"/>
                <a:gd name="connsiteY19" fmla="*/ 607219 h 1197769"/>
                <a:gd name="connsiteX20" fmla="*/ 221457 w 585788"/>
                <a:gd name="connsiteY20" fmla="*/ 597694 h 1197769"/>
                <a:gd name="connsiteX21" fmla="*/ 252413 w 585788"/>
                <a:gd name="connsiteY21" fmla="*/ 578644 h 1197769"/>
                <a:gd name="connsiteX22" fmla="*/ 266700 w 585788"/>
                <a:gd name="connsiteY22" fmla="*/ 564357 h 1197769"/>
                <a:gd name="connsiteX23" fmla="*/ 280988 w 585788"/>
                <a:gd name="connsiteY23" fmla="*/ 538163 h 1197769"/>
                <a:gd name="connsiteX24" fmla="*/ 361950 w 585788"/>
                <a:gd name="connsiteY24" fmla="*/ 359569 h 1197769"/>
                <a:gd name="connsiteX25" fmla="*/ 435769 w 585788"/>
                <a:gd name="connsiteY25" fmla="*/ 202407 h 1197769"/>
                <a:gd name="connsiteX26" fmla="*/ 509588 w 585788"/>
                <a:gd name="connsiteY26" fmla="*/ 35719 h 1197769"/>
                <a:gd name="connsiteX27" fmla="*/ 521494 w 585788"/>
                <a:gd name="connsiteY27" fmla="*/ 21432 h 1197769"/>
                <a:gd name="connsiteX28" fmla="*/ 545307 w 585788"/>
                <a:gd name="connsiteY28" fmla="*/ 2382 h 1197769"/>
                <a:gd name="connsiteX29" fmla="*/ 557213 w 585788"/>
                <a:gd name="connsiteY29" fmla="*/ 0 h 1197769"/>
                <a:gd name="connsiteX30" fmla="*/ 566738 w 585788"/>
                <a:gd name="connsiteY30" fmla="*/ 0 h 1197769"/>
                <a:gd name="connsiteX31" fmla="*/ 576263 w 585788"/>
                <a:gd name="connsiteY31" fmla="*/ 7144 h 1197769"/>
                <a:gd name="connsiteX32" fmla="*/ 583407 w 585788"/>
                <a:gd name="connsiteY32" fmla="*/ 19050 h 1197769"/>
                <a:gd name="connsiteX33" fmla="*/ 585788 w 585788"/>
                <a:gd name="connsiteY33" fmla="*/ 35719 h 1197769"/>
                <a:gd name="connsiteX34" fmla="*/ 581025 w 585788"/>
                <a:gd name="connsiteY34" fmla="*/ 61913 h 1197769"/>
                <a:gd name="connsiteX35" fmla="*/ 542925 w 585788"/>
                <a:gd name="connsiteY35" fmla="*/ 209550 h 119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85788" h="1197769">
                  <a:moveTo>
                    <a:pt x="542925" y="209550"/>
                  </a:moveTo>
                  <a:lnTo>
                    <a:pt x="476250" y="492919"/>
                  </a:lnTo>
                  <a:lnTo>
                    <a:pt x="431007" y="681038"/>
                  </a:lnTo>
                  <a:lnTo>
                    <a:pt x="423863" y="716757"/>
                  </a:lnTo>
                  <a:lnTo>
                    <a:pt x="421482" y="750094"/>
                  </a:lnTo>
                  <a:lnTo>
                    <a:pt x="421482" y="809625"/>
                  </a:lnTo>
                  <a:lnTo>
                    <a:pt x="431007" y="883444"/>
                  </a:lnTo>
                  <a:lnTo>
                    <a:pt x="445294" y="962025"/>
                  </a:lnTo>
                  <a:lnTo>
                    <a:pt x="457200" y="1014413"/>
                  </a:lnTo>
                  <a:lnTo>
                    <a:pt x="471488" y="1071563"/>
                  </a:lnTo>
                  <a:lnTo>
                    <a:pt x="471488" y="1109663"/>
                  </a:lnTo>
                  <a:lnTo>
                    <a:pt x="461963" y="1166813"/>
                  </a:lnTo>
                  <a:lnTo>
                    <a:pt x="433388" y="1197769"/>
                  </a:lnTo>
                  <a:lnTo>
                    <a:pt x="0" y="519113"/>
                  </a:lnTo>
                  <a:lnTo>
                    <a:pt x="42863" y="561975"/>
                  </a:lnTo>
                  <a:lnTo>
                    <a:pt x="78582" y="583407"/>
                  </a:lnTo>
                  <a:lnTo>
                    <a:pt x="104775" y="595313"/>
                  </a:lnTo>
                  <a:lnTo>
                    <a:pt x="140494" y="604838"/>
                  </a:lnTo>
                  <a:lnTo>
                    <a:pt x="173832" y="607219"/>
                  </a:lnTo>
                  <a:lnTo>
                    <a:pt x="192882" y="607219"/>
                  </a:lnTo>
                  <a:lnTo>
                    <a:pt x="221457" y="597694"/>
                  </a:lnTo>
                  <a:lnTo>
                    <a:pt x="252413" y="578644"/>
                  </a:lnTo>
                  <a:lnTo>
                    <a:pt x="266700" y="564357"/>
                  </a:lnTo>
                  <a:lnTo>
                    <a:pt x="280988" y="538163"/>
                  </a:lnTo>
                  <a:lnTo>
                    <a:pt x="361950" y="359569"/>
                  </a:lnTo>
                  <a:lnTo>
                    <a:pt x="435769" y="202407"/>
                  </a:lnTo>
                  <a:lnTo>
                    <a:pt x="509588" y="35719"/>
                  </a:lnTo>
                  <a:lnTo>
                    <a:pt x="521494" y="21432"/>
                  </a:lnTo>
                  <a:lnTo>
                    <a:pt x="545307" y="2382"/>
                  </a:lnTo>
                  <a:lnTo>
                    <a:pt x="557213" y="0"/>
                  </a:lnTo>
                  <a:lnTo>
                    <a:pt x="566738" y="0"/>
                  </a:lnTo>
                  <a:lnTo>
                    <a:pt x="576263" y="7144"/>
                  </a:lnTo>
                  <a:lnTo>
                    <a:pt x="583407" y="19050"/>
                  </a:lnTo>
                  <a:lnTo>
                    <a:pt x="585788" y="35719"/>
                  </a:lnTo>
                  <a:lnTo>
                    <a:pt x="581025" y="61913"/>
                  </a:lnTo>
                  <a:lnTo>
                    <a:pt x="542925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90">
              <a:extLst>
                <a:ext uri="{FF2B5EF4-FFF2-40B4-BE49-F238E27FC236}">
                  <a16:creationId xmlns:a16="http://schemas.microsoft.com/office/drawing/2014/main" id="{CD5B4E14-2CF9-45F5-9146-5006AA433E28}"/>
                </a:ext>
              </a:extLst>
            </p:cNvPr>
            <p:cNvSpPr/>
            <p:nvPr/>
          </p:nvSpPr>
          <p:spPr>
            <a:xfrm rot="16200000">
              <a:off x="5015706" y="3898107"/>
              <a:ext cx="2498725" cy="1465262"/>
            </a:xfrm>
            <a:custGeom>
              <a:avLst/>
              <a:gdLst>
                <a:gd name="connsiteX0" fmla="*/ 557213 w 2497932"/>
                <a:gd name="connsiteY0" fmla="*/ 683419 h 1464469"/>
                <a:gd name="connsiteX1" fmla="*/ 488157 w 2497932"/>
                <a:gd name="connsiteY1" fmla="*/ 626269 h 1464469"/>
                <a:gd name="connsiteX2" fmla="*/ 445294 w 2497932"/>
                <a:gd name="connsiteY2" fmla="*/ 590550 h 1464469"/>
                <a:gd name="connsiteX3" fmla="*/ 400050 w 2497932"/>
                <a:gd name="connsiteY3" fmla="*/ 547688 h 1464469"/>
                <a:gd name="connsiteX4" fmla="*/ 354807 w 2497932"/>
                <a:gd name="connsiteY4" fmla="*/ 502444 h 1464469"/>
                <a:gd name="connsiteX5" fmla="*/ 304800 w 2497932"/>
                <a:gd name="connsiteY5" fmla="*/ 450056 h 1464469"/>
                <a:gd name="connsiteX6" fmla="*/ 259557 w 2497932"/>
                <a:gd name="connsiteY6" fmla="*/ 402431 h 1464469"/>
                <a:gd name="connsiteX7" fmla="*/ 209550 w 2497932"/>
                <a:gd name="connsiteY7" fmla="*/ 340519 h 1464469"/>
                <a:gd name="connsiteX8" fmla="*/ 157163 w 2497932"/>
                <a:gd name="connsiteY8" fmla="*/ 273844 h 1464469"/>
                <a:gd name="connsiteX9" fmla="*/ 109538 w 2497932"/>
                <a:gd name="connsiteY9" fmla="*/ 209550 h 1464469"/>
                <a:gd name="connsiteX10" fmla="*/ 54769 w 2497932"/>
                <a:gd name="connsiteY10" fmla="*/ 128588 h 1464469"/>
                <a:gd name="connsiteX11" fmla="*/ 21432 w 2497932"/>
                <a:gd name="connsiteY11" fmla="*/ 71438 h 1464469"/>
                <a:gd name="connsiteX12" fmla="*/ 4763 w 2497932"/>
                <a:gd name="connsiteY12" fmla="*/ 40481 h 1464469"/>
                <a:gd name="connsiteX13" fmla="*/ 0 w 2497932"/>
                <a:gd name="connsiteY13" fmla="*/ 19050 h 1464469"/>
                <a:gd name="connsiteX14" fmla="*/ 2382 w 2497932"/>
                <a:gd name="connsiteY14" fmla="*/ 4763 h 1464469"/>
                <a:gd name="connsiteX15" fmla="*/ 9525 w 2497932"/>
                <a:gd name="connsiteY15" fmla="*/ 0 h 1464469"/>
                <a:gd name="connsiteX16" fmla="*/ 23813 w 2497932"/>
                <a:gd name="connsiteY16" fmla="*/ 2381 h 1464469"/>
                <a:gd name="connsiteX17" fmla="*/ 42863 w 2497932"/>
                <a:gd name="connsiteY17" fmla="*/ 7144 h 1464469"/>
                <a:gd name="connsiteX18" fmla="*/ 69057 w 2497932"/>
                <a:gd name="connsiteY18" fmla="*/ 21431 h 1464469"/>
                <a:gd name="connsiteX19" fmla="*/ 97632 w 2497932"/>
                <a:gd name="connsiteY19" fmla="*/ 52388 h 1464469"/>
                <a:gd name="connsiteX20" fmla="*/ 173832 w 2497932"/>
                <a:gd name="connsiteY20" fmla="*/ 138113 h 1464469"/>
                <a:gd name="connsiteX21" fmla="*/ 273844 w 2497932"/>
                <a:gd name="connsiteY21" fmla="*/ 240506 h 1464469"/>
                <a:gd name="connsiteX22" fmla="*/ 359569 w 2497932"/>
                <a:gd name="connsiteY22" fmla="*/ 321469 h 1464469"/>
                <a:gd name="connsiteX23" fmla="*/ 440532 w 2497932"/>
                <a:gd name="connsiteY23" fmla="*/ 392906 h 1464469"/>
                <a:gd name="connsiteX24" fmla="*/ 571500 w 2497932"/>
                <a:gd name="connsiteY24" fmla="*/ 497681 h 1464469"/>
                <a:gd name="connsiteX25" fmla="*/ 681038 w 2497932"/>
                <a:gd name="connsiteY25" fmla="*/ 569119 h 1464469"/>
                <a:gd name="connsiteX26" fmla="*/ 809625 w 2497932"/>
                <a:gd name="connsiteY26" fmla="*/ 647700 h 1464469"/>
                <a:gd name="connsiteX27" fmla="*/ 888207 w 2497932"/>
                <a:gd name="connsiteY27" fmla="*/ 690563 h 1464469"/>
                <a:gd name="connsiteX28" fmla="*/ 990600 w 2497932"/>
                <a:gd name="connsiteY28" fmla="*/ 745331 h 1464469"/>
                <a:gd name="connsiteX29" fmla="*/ 1085850 w 2497932"/>
                <a:gd name="connsiteY29" fmla="*/ 788194 h 1464469"/>
                <a:gd name="connsiteX30" fmla="*/ 1128713 w 2497932"/>
                <a:gd name="connsiteY30" fmla="*/ 804863 h 1464469"/>
                <a:gd name="connsiteX31" fmla="*/ 1538288 w 2497932"/>
                <a:gd name="connsiteY31" fmla="*/ 976313 h 1464469"/>
                <a:gd name="connsiteX32" fmla="*/ 1650207 w 2497932"/>
                <a:gd name="connsiteY32" fmla="*/ 1019175 h 1464469"/>
                <a:gd name="connsiteX33" fmla="*/ 1733550 w 2497932"/>
                <a:gd name="connsiteY33" fmla="*/ 1050131 h 1464469"/>
                <a:gd name="connsiteX34" fmla="*/ 1814513 w 2497932"/>
                <a:gd name="connsiteY34" fmla="*/ 1078706 h 1464469"/>
                <a:gd name="connsiteX35" fmla="*/ 1900238 w 2497932"/>
                <a:gd name="connsiteY35" fmla="*/ 1104900 h 1464469"/>
                <a:gd name="connsiteX36" fmla="*/ 1952625 w 2497932"/>
                <a:gd name="connsiteY36" fmla="*/ 1119188 h 1464469"/>
                <a:gd name="connsiteX37" fmla="*/ 2033588 w 2497932"/>
                <a:gd name="connsiteY37" fmla="*/ 1138238 h 1464469"/>
                <a:gd name="connsiteX38" fmla="*/ 2083594 w 2497932"/>
                <a:gd name="connsiteY38" fmla="*/ 1147763 h 1464469"/>
                <a:gd name="connsiteX39" fmla="*/ 2128838 w 2497932"/>
                <a:gd name="connsiteY39" fmla="*/ 1152525 h 1464469"/>
                <a:gd name="connsiteX40" fmla="*/ 2169319 w 2497932"/>
                <a:gd name="connsiteY40" fmla="*/ 1154906 h 1464469"/>
                <a:gd name="connsiteX41" fmla="*/ 2219325 w 2497932"/>
                <a:gd name="connsiteY41" fmla="*/ 1150144 h 1464469"/>
                <a:gd name="connsiteX42" fmla="*/ 2264569 w 2497932"/>
                <a:gd name="connsiteY42" fmla="*/ 1138238 h 1464469"/>
                <a:gd name="connsiteX43" fmla="*/ 2309813 w 2497932"/>
                <a:gd name="connsiteY43" fmla="*/ 1121569 h 1464469"/>
                <a:gd name="connsiteX44" fmla="*/ 2352675 w 2497932"/>
                <a:gd name="connsiteY44" fmla="*/ 1095375 h 1464469"/>
                <a:gd name="connsiteX45" fmla="*/ 2378869 w 2497932"/>
                <a:gd name="connsiteY45" fmla="*/ 1069181 h 1464469"/>
                <a:gd name="connsiteX46" fmla="*/ 2397919 w 2497932"/>
                <a:gd name="connsiteY46" fmla="*/ 1047750 h 1464469"/>
                <a:gd name="connsiteX47" fmla="*/ 2426494 w 2497932"/>
                <a:gd name="connsiteY47" fmla="*/ 1023938 h 1464469"/>
                <a:gd name="connsiteX48" fmla="*/ 2459832 w 2497932"/>
                <a:gd name="connsiteY48" fmla="*/ 1007269 h 1464469"/>
                <a:gd name="connsiteX49" fmla="*/ 2474119 w 2497932"/>
                <a:gd name="connsiteY49" fmla="*/ 1002506 h 1464469"/>
                <a:gd name="connsiteX50" fmla="*/ 2481263 w 2497932"/>
                <a:gd name="connsiteY50" fmla="*/ 1002506 h 1464469"/>
                <a:gd name="connsiteX51" fmla="*/ 2490788 w 2497932"/>
                <a:gd name="connsiteY51" fmla="*/ 1009650 h 1464469"/>
                <a:gd name="connsiteX52" fmla="*/ 2495550 w 2497932"/>
                <a:gd name="connsiteY52" fmla="*/ 1019175 h 1464469"/>
                <a:gd name="connsiteX53" fmla="*/ 2497932 w 2497932"/>
                <a:gd name="connsiteY53" fmla="*/ 1033463 h 1464469"/>
                <a:gd name="connsiteX54" fmla="*/ 2497932 w 2497932"/>
                <a:gd name="connsiteY54" fmla="*/ 1054894 h 1464469"/>
                <a:gd name="connsiteX55" fmla="*/ 2483644 w 2497932"/>
                <a:gd name="connsiteY55" fmla="*/ 1095375 h 1464469"/>
                <a:gd name="connsiteX56" fmla="*/ 2459832 w 2497932"/>
                <a:gd name="connsiteY56" fmla="*/ 1154906 h 1464469"/>
                <a:gd name="connsiteX57" fmla="*/ 2421732 w 2497932"/>
                <a:gd name="connsiteY57" fmla="*/ 1226344 h 1464469"/>
                <a:gd name="connsiteX58" fmla="*/ 2388394 w 2497932"/>
                <a:gd name="connsiteY58" fmla="*/ 1278731 h 1464469"/>
                <a:gd name="connsiteX59" fmla="*/ 2359819 w 2497932"/>
                <a:gd name="connsiteY59" fmla="*/ 1314450 h 1464469"/>
                <a:gd name="connsiteX60" fmla="*/ 2324100 w 2497932"/>
                <a:gd name="connsiteY60" fmla="*/ 1352550 h 1464469"/>
                <a:gd name="connsiteX61" fmla="*/ 2281238 w 2497932"/>
                <a:gd name="connsiteY61" fmla="*/ 1390650 h 1464469"/>
                <a:gd name="connsiteX62" fmla="*/ 2228850 w 2497932"/>
                <a:gd name="connsiteY62" fmla="*/ 1421606 h 1464469"/>
                <a:gd name="connsiteX63" fmla="*/ 2171700 w 2497932"/>
                <a:gd name="connsiteY63" fmla="*/ 1450181 h 1464469"/>
                <a:gd name="connsiteX64" fmla="*/ 2143125 w 2497932"/>
                <a:gd name="connsiteY64" fmla="*/ 1459706 h 1464469"/>
                <a:gd name="connsiteX65" fmla="*/ 2107407 w 2497932"/>
                <a:gd name="connsiteY65" fmla="*/ 1464469 h 1464469"/>
                <a:gd name="connsiteX66" fmla="*/ 2085975 w 2497932"/>
                <a:gd name="connsiteY66" fmla="*/ 1457325 h 1464469"/>
                <a:gd name="connsiteX67" fmla="*/ 2057400 w 2497932"/>
                <a:gd name="connsiteY67" fmla="*/ 1433513 h 1464469"/>
                <a:gd name="connsiteX68" fmla="*/ 2024063 w 2497932"/>
                <a:gd name="connsiteY68" fmla="*/ 1402556 h 1464469"/>
                <a:gd name="connsiteX69" fmla="*/ 1983582 w 2497932"/>
                <a:gd name="connsiteY69" fmla="*/ 1371600 h 1464469"/>
                <a:gd name="connsiteX70" fmla="*/ 1955007 w 2497932"/>
                <a:gd name="connsiteY70" fmla="*/ 1357313 h 1464469"/>
                <a:gd name="connsiteX71" fmla="*/ 1876425 w 2497932"/>
                <a:gd name="connsiteY71" fmla="*/ 1333500 h 1464469"/>
                <a:gd name="connsiteX72" fmla="*/ 1709738 w 2497932"/>
                <a:gd name="connsiteY72" fmla="*/ 1273969 h 1464469"/>
                <a:gd name="connsiteX73" fmla="*/ 1574007 w 2497932"/>
                <a:gd name="connsiteY73" fmla="*/ 1221581 h 1464469"/>
                <a:gd name="connsiteX74" fmla="*/ 1450182 w 2497932"/>
                <a:gd name="connsiteY74" fmla="*/ 1173956 h 1464469"/>
                <a:gd name="connsiteX75" fmla="*/ 1271588 w 2497932"/>
                <a:gd name="connsiteY75" fmla="*/ 1100138 h 1464469"/>
                <a:gd name="connsiteX76" fmla="*/ 1128713 w 2497932"/>
                <a:gd name="connsiteY76" fmla="*/ 1040606 h 1464469"/>
                <a:gd name="connsiteX77" fmla="*/ 1054894 w 2497932"/>
                <a:gd name="connsiteY77" fmla="*/ 1009650 h 1464469"/>
                <a:gd name="connsiteX78" fmla="*/ 859632 w 2497932"/>
                <a:gd name="connsiteY78" fmla="*/ 897731 h 1464469"/>
                <a:gd name="connsiteX79" fmla="*/ 781050 w 2497932"/>
                <a:gd name="connsiteY79" fmla="*/ 847725 h 1464469"/>
                <a:gd name="connsiteX80" fmla="*/ 719138 w 2497932"/>
                <a:gd name="connsiteY80" fmla="*/ 804863 h 1464469"/>
                <a:gd name="connsiteX81" fmla="*/ 619125 w 2497932"/>
                <a:gd name="connsiteY81" fmla="*/ 733425 h 1464469"/>
                <a:gd name="connsiteX82" fmla="*/ 557213 w 2497932"/>
                <a:gd name="connsiteY82" fmla="*/ 683419 h 1464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497932" h="1464469">
                  <a:moveTo>
                    <a:pt x="557213" y="683419"/>
                  </a:moveTo>
                  <a:lnTo>
                    <a:pt x="488157" y="626269"/>
                  </a:lnTo>
                  <a:lnTo>
                    <a:pt x="445294" y="590550"/>
                  </a:lnTo>
                  <a:lnTo>
                    <a:pt x="400050" y="547688"/>
                  </a:lnTo>
                  <a:lnTo>
                    <a:pt x="354807" y="502444"/>
                  </a:lnTo>
                  <a:lnTo>
                    <a:pt x="304800" y="450056"/>
                  </a:lnTo>
                  <a:lnTo>
                    <a:pt x="259557" y="402431"/>
                  </a:lnTo>
                  <a:lnTo>
                    <a:pt x="209550" y="340519"/>
                  </a:lnTo>
                  <a:lnTo>
                    <a:pt x="157163" y="273844"/>
                  </a:lnTo>
                  <a:lnTo>
                    <a:pt x="109538" y="209550"/>
                  </a:lnTo>
                  <a:lnTo>
                    <a:pt x="54769" y="128588"/>
                  </a:lnTo>
                  <a:lnTo>
                    <a:pt x="21432" y="71438"/>
                  </a:lnTo>
                  <a:lnTo>
                    <a:pt x="4763" y="40481"/>
                  </a:lnTo>
                  <a:lnTo>
                    <a:pt x="0" y="19050"/>
                  </a:lnTo>
                  <a:lnTo>
                    <a:pt x="2382" y="4763"/>
                  </a:lnTo>
                  <a:lnTo>
                    <a:pt x="9525" y="0"/>
                  </a:lnTo>
                  <a:lnTo>
                    <a:pt x="23813" y="2381"/>
                  </a:lnTo>
                  <a:lnTo>
                    <a:pt x="42863" y="7144"/>
                  </a:lnTo>
                  <a:lnTo>
                    <a:pt x="69057" y="21431"/>
                  </a:lnTo>
                  <a:lnTo>
                    <a:pt x="97632" y="52388"/>
                  </a:lnTo>
                  <a:lnTo>
                    <a:pt x="173832" y="138113"/>
                  </a:lnTo>
                  <a:lnTo>
                    <a:pt x="273844" y="240506"/>
                  </a:lnTo>
                  <a:lnTo>
                    <a:pt x="359569" y="321469"/>
                  </a:lnTo>
                  <a:lnTo>
                    <a:pt x="440532" y="392906"/>
                  </a:lnTo>
                  <a:lnTo>
                    <a:pt x="571500" y="497681"/>
                  </a:lnTo>
                  <a:lnTo>
                    <a:pt x="681038" y="569119"/>
                  </a:lnTo>
                  <a:lnTo>
                    <a:pt x="809625" y="647700"/>
                  </a:lnTo>
                  <a:lnTo>
                    <a:pt x="888207" y="690563"/>
                  </a:lnTo>
                  <a:lnTo>
                    <a:pt x="990600" y="745331"/>
                  </a:lnTo>
                  <a:lnTo>
                    <a:pt x="1085850" y="788194"/>
                  </a:lnTo>
                  <a:lnTo>
                    <a:pt x="1128713" y="804863"/>
                  </a:lnTo>
                  <a:lnTo>
                    <a:pt x="1538288" y="976313"/>
                  </a:lnTo>
                  <a:lnTo>
                    <a:pt x="1650207" y="1019175"/>
                  </a:lnTo>
                  <a:lnTo>
                    <a:pt x="1733550" y="1050131"/>
                  </a:lnTo>
                  <a:lnTo>
                    <a:pt x="1814513" y="1078706"/>
                  </a:lnTo>
                  <a:lnTo>
                    <a:pt x="1900238" y="1104900"/>
                  </a:lnTo>
                  <a:lnTo>
                    <a:pt x="1952625" y="1119188"/>
                  </a:lnTo>
                  <a:lnTo>
                    <a:pt x="2033588" y="1138238"/>
                  </a:lnTo>
                  <a:lnTo>
                    <a:pt x="2083594" y="1147763"/>
                  </a:lnTo>
                  <a:lnTo>
                    <a:pt x="2128838" y="1152525"/>
                  </a:lnTo>
                  <a:lnTo>
                    <a:pt x="2169319" y="1154906"/>
                  </a:lnTo>
                  <a:lnTo>
                    <a:pt x="2219325" y="1150144"/>
                  </a:lnTo>
                  <a:lnTo>
                    <a:pt x="2264569" y="1138238"/>
                  </a:lnTo>
                  <a:lnTo>
                    <a:pt x="2309813" y="1121569"/>
                  </a:lnTo>
                  <a:lnTo>
                    <a:pt x="2352675" y="1095375"/>
                  </a:lnTo>
                  <a:lnTo>
                    <a:pt x="2378869" y="1069181"/>
                  </a:lnTo>
                  <a:lnTo>
                    <a:pt x="2397919" y="1047750"/>
                  </a:lnTo>
                  <a:lnTo>
                    <a:pt x="2426494" y="1023938"/>
                  </a:lnTo>
                  <a:lnTo>
                    <a:pt x="2459832" y="1007269"/>
                  </a:lnTo>
                  <a:lnTo>
                    <a:pt x="2474119" y="1002506"/>
                  </a:lnTo>
                  <a:lnTo>
                    <a:pt x="2481263" y="1002506"/>
                  </a:lnTo>
                  <a:lnTo>
                    <a:pt x="2490788" y="1009650"/>
                  </a:lnTo>
                  <a:lnTo>
                    <a:pt x="2495550" y="1019175"/>
                  </a:lnTo>
                  <a:lnTo>
                    <a:pt x="2497932" y="1033463"/>
                  </a:lnTo>
                  <a:lnTo>
                    <a:pt x="2497932" y="1054894"/>
                  </a:lnTo>
                  <a:lnTo>
                    <a:pt x="2483644" y="1095375"/>
                  </a:lnTo>
                  <a:lnTo>
                    <a:pt x="2459832" y="1154906"/>
                  </a:lnTo>
                  <a:lnTo>
                    <a:pt x="2421732" y="1226344"/>
                  </a:lnTo>
                  <a:lnTo>
                    <a:pt x="2388394" y="1278731"/>
                  </a:lnTo>
                  <a:lnTo>
                    <a:pt x="2359819" y="1314450"/>
                  </a:lnTo>
                  <a:lnTo>
                    <a:pt x="2324100" y="1352550"/>
                  </a:lnTo>
                  <a:lnTo>
                    <a:pt x="2281238" y="1390650"/>
                  </a:lnTo>
                  <a:lnTo>
                    <a:pt x="2228850" y="1421606"/>
                  </a:lnTo>
                  <a:lnTo>
                    <a:pt x="2171700" y="1450181"/>
                  </a:lnTo>
                  <a:lnTo>
                    <a:pt x="2143125" y="1459706"/>
                  </a:lnTo>
                  <a:lnTo>
                    <a:pt x="2107407" y="1464469"/>
                  </a:lnTo>
                  <a:lnTo>
                    <a:pt x="2085975" y="1457325"/>
                  </a:lnTo>
                  <a:lnTo>
                    <a:pt x="2057400" y="1433513"/>
                  </a:lnTo>
                  <a:lnTo>
                    <a:pt x="2024063" y="1402556"/>
                  </a:lnTo>
                  <a:lnTo>
                    <a:pt x="1983582" y="1371600"/>
                  </a:lnTo>
                  <a:lnTo>
                    <a:pt x="1955007" y="1357313"/>
                  </a:lnTo>
                  <a:lnTo>
                    <a:pt x="1876425" y="1333500"/>
                  </a:lnTo>
                  <a:lnTo>
                    <a:pt x="1709738" y="1273969"/>
                  </a:lnTo>
                  <a:lnTo>
                    <a:pt x="1574007" y="1221581"/>
                  </a:lnTo>
                  <a:lnTo>
                    <a:pt x="1450182" y="1173956"/>
                  </a:lnTo>
                  <a:lnTo>
                    <a:pt x="1271588" y="1100138"/>
                  </a:lnTo>
                  <a:lnTo>
                    <a:pt x="1128713" y="1040606"/>
                  </a:lnTo>
                  <a:lnTo>
                    <a:pt x="1054894" y="1009650"/>
                  </a:lnTo>
                  <a:lnTo>
                    <a:pt x="859632" y="897731"/>
                  </a:lnTo>
                  <a:lnTo>
                    <a:pt x="781050" y="847725"/>
                  </a:lnTo>
                  <a:lnTo>
                    <a:pt x="719138" y="804863"/>
                  </a:lnTo>
                  <a:lnTo>
                    <a:pt x="619125" y="733425"/>
                  </a:lnTo>
                  <a:lnTo>
                    <a:pt x="557213" y="683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95">
              <a:extLst>
                <a:ext uri="{FF2B5EF4-FFF2-40B4-BE49-F238E27FC236}">
                  <a16:creationId xmlns:a16="http://schemas.microsoft.com/office/drawing/2014/main" id="{CB4C5E58-0A3A-47CC-BB4C-D079F383C9D7}"/>
                </a:ext>
              </a:extLst>
            </p:cNvPr>
            <p:cNvSpPr/>
            <p:nvPr/>
          </p:nvSpPr>
          <p:spPr>
            <a:xfrm>
              <a:off x="6694488" y="2344738"/>
              <a:ext cx="639762" cy="644525"/>
            </a:xfrm>
            <a:custGeom>
              <a:avLst/>
              <a:gdLst>
                <a:gd name="connsiteX0" fmla="*/ 357187 w 640556"/>
                <a:gd name="connsiteY0" fmla="*/ 116682 h 642938"/>
                <a:gd name="connsiteX1" fmla="*/ 223837 w 640556"/>
                <a:gd name="connsiteY1" fmla="*/ 71438 h 642938"/>
                <a:gd name="connsiteX2" fmla="*/ 104775 w 640556"/>
                <a:gd name="connsiteY2" fmla="*/ 28575 h 642938"/>
                <a:gd name="connsiteX3" fmla="*/ 30956 w 640556"/>
                <a:gd name="connsiteY3" fmla="*/ 0 h 642938"/>
                <a:gd name="connsiteX4" fmla="*/ 16669 w 640556"/>
                <a:gd name="connsiteY4" fmla="*/ 0 h 642938"/>
                <a:gd name="connsiteX5" fmla="*/ 4762 w 640556"/>
                <a:gd name="connsiteY5" fmla="*/ 2382 h 642938"/>
                <a:gd name="connsiteX6" fmla="*/ 0 w 640556"/>
                <a:gd name="connsiteY6" fmla="*/ 11907 h 642938"/>
                <a:gd name="connsiteX7" fmla="*/ 4762 w 640556"/>
                <a:gd name="connsiteY7" fmla="*/ 35719 h 642938"/>
                <a:gd name="connsiteX8" fmla="*/ 16669 w 640556"/>
                <a:gd name="connsiteY8" fmla="*/ 59532 h 642938"/>
                <a:gd name="connsiteX9" fmla="*/ 73819 w 640556"/>
                <a:gd name="connsiteY9" fmla="*/ 104775 h 642938"/>
                <a:gd name="connsiteX10" fmla="*/ 128587 w 640556"/>
                <a:gd name="connsiteY10" fmla="*/ 157163 h 642938"/>
                <a:gd name="connsiteX11" fmla="*/ 183356 w 640556"/>
                <a:gd name="connsiteY11" fmla="*/ 211932 h 642938"/>
                <a:gd name="connsiteX12" fmla="*/ 238125 w 640556"/>
                <a:gd name="connsiteY12" fmla="*/ 271463 h 642938"/>
                <a:gd name="connsiteX13" fmla="*/ 271462 w 640556"/>
                <a:gd name="connsiteY13" fmla="*/ 314325 h 642938"/>
                <a:gd name="connsiteX14" fmla="*/ 326231 w 640556"/>
                <a:gd name="connsiteY14" fmla="*/ 383382 h 642938"/>
                <a:gd name="connsiteX15" fmla="*/ 373856 w 640556"/>
                <a:gd name="connsiteY15" fmla="*/ 445294 h 642938"/>
                <a:gd name="connsiteX16" fmla="*/ 411956 w 640556"/>
                <a:gd name="connsiteY16" fmla="*/ 502444 h 642938"/>
                <a:gd name="connsiteX17" fmla="*/ 447675 w 640556"/>
                <a:gd name="connsiteY17" fmla="*/ 557213 h 642938"/>
                <a:gd name="connsiteX18" fmla="*/ 473869 w 640556"/>
                <a:gd name="connsiteY18" fmla="*/ 588169 h 642938"/>
                <a:gd name="connsiteX19" fmla="*/ 509587 w 640556"/>
                <a:gd name="connsiteY19" fmla="*/ 621507 h 642938"/>
                <a:gd name="connsiteX20" fmla="*/ 533400 w 640556"/>
                <a:gd name="connsiteY20" fmla="*/ 635794 h 642938"/>
                <a:gd name="connsiteX21" fmla="*/ 557212 w 640556"/>
                <a:gd name="connsiteY21" fmla="*/ 642938 h 642938"/>
                <a:gd name="connsiteX22" fmla="*/ 573881 w 640556"/>
                <a:gd name="connsiteY22" fmla="*/ 642938 h 642938"/>
                <a:gd name="connsiteX23" fmla="*/ 595312 w 640556"/>
                <a:gd name="connsiteY23" fmla="*/ 633413 h 642938"/>
                <a:gd name="connsiteX24" fmla="*/ 614362 w 640556"/>
                <a:gd name="connsiteY24" fmla="*/ 614363 h 642938"/>
                <a:gd name="connsiteX25" fmla="*/ 638175 w 640556"/>
                <a:gd name="connsiteY25" fmla="*/ 573882 h 642938"/>
                <a:gd name="connsiteX26" fmla="*/ 640556 w 640556"/>
                <a:gd name="connsiteY26" fmla="*/ 547688 h 642938"/>
                <a:gd name="connsiteX27" fmla="*/ 640556 w 640556"/>
                <a:gd name="connsiteY27" fmla="*/ 509588 h 642938"/>
                <a:gd name="connsiteX28" fmla="*/ 638175 w 640556"/>
                <a:gd name="connsiteY28" fmla="*/ 476250 h 642938"/>
                <a:gd name="connsiteX29" fmla="*/ 628650 w 640556"/>
                <a:gd name="connsiteY29" fmla="*/ 426244 h 642938"/>
                <a:gd name="connsiteX30" fmla="*/ 614362 w 640556"/>
                <a:gd name="connsiteY30" fmla="*/ 369094 h 642938"/>
                <a:gd name="connsiteX31" fmla="*/ 592931 w 640556"/>
                <a:gd name="connsiteY31" fmla="*/ 319088 h 642938"/>
                <a:gd name="connsiteX32" fmla="*/ 571500 w 640556"/>
                <a:gd name="connsiteY32" fmla="*/ 278607 h 642938"/>
                <a:gd name="connsiteX33" fmla="*/ 545306 w 640556"/>
                <a:gd name="connsiteY33" fmla="*/ 242888 h 642938"/>
                <a:gd name="connsiteX34" fmla="*/ 507206 w 640556"/>
                <a:gd name="connsiteY34" fmla="*/ 197644 h 642938"/>
                <a:gd name="connsiteX35" fmla="*/ 466725 w 640556"/>
                <a:gd name="connsiteY35" fmla="*/ 161925 h 642938"/>
                <a:gd name="connsiteX36" fmla="*/ 433387 w 640556"/>
                <a:gd name="connsiteY36" fmla="*/ 142875 h 642938"/>
                <a:gd name="connsiteX37" fmla="*/ 357187 w 640556"/>
                <a:gd name="connsiteY37" fmla="*/ 116682 h 6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40556" h="642938">
                  <a:moveTo>
                    <a:pt x="357187" y="116682"/>
                  </a:moveTo>
                  <a:lnTo>
                    <a:pt x="223837" y="71438"/>
                  </a:lnTo>
                  <a:lnTo>
                    <a:pt x="104775" y="28575"/>
                  </a:lnTo>
                  <a:lnTo>
                    <a:pt x="30956" y="0"/>
                  </a:lnTo>
                  <a:lnTo>
                    <a:pt x="16669" y="0"/>
                  </a:lnTo>
                  <a:lnTo>
                    <a:pt x="4762" y="2382"/>
                  </a:lnTo>
                  <a:lnTo>
                    <a:pt x="0" y="11907"/>
                  </a:lnTo>
                  <a:lnTo>
                    <a:pt x="4762" y="35719"/>
                  </a:lnTo>
                  <a:lnTo>
                    <a:pt x="16669" y="59532"/>
                  </a:lnTo>
                  <a:lnTo>
                    <a:pt x="73819" y="104775"/>
                  </a:lnTo>
                  <a:lnTo>
                    <a:pt x="128587" y="157163"/>
                  </a:lnTo>
                  <a:lnTo>
                    <a:pt x="183356" y="211932"/>
                  </a:lnTo>
                  <a:lnTo>
                    <a:pt x="238125" y="271463"/>
                  </a:lnTo>
                  <a:lnTo>
                    <a:pt x="271462" y="314325"/>
                  </a:lnTo>
                  <a:lnTo>
                    <a:pt x="326231" y="383382"/>
                  </a:lnTo>
                  <a:lnTo>
                    <a:pt x="373856" y="445294"/>
                  </a:lnTo>
                  <a:lnTo>
                    <a:pt x="411956" y="502444"/>
                  </a:lnTo>
                  <a:lnTo>
                    <a:pt x="447675" y="557213"/>
                  </a:lnTo>
                  <a:lnTo>
                    <a:pt x="473869" y="588169"/>
                  </a:lnTo>
                  <a:lnTo>
                    <a:pt x="509587" y="621507"/>
                  </a:lnTo>
                  <a:lnTo>
                    <a:pt x="533400" y="635794"/>
                  </a:lnTo>
                  <a:lnTo>
                    <a:pt x="557212" y="642938"/>
                  </a:lnTo>
                  <a:lnTo>
                    <a:pt x="573881" y="642938"/>
                  </a:lnTo>
                  <a:lnTo>
                    <a:pt x="595312" y="633413"/>
                  </a:lnTo>
                  <a:lnTo>
                    <a:pt x="614362" y="614363"/>
                  </a:lnTo>
                  <a:lnTo>
                    <a:pt x="638175" y="573882"/>
                  </a:lnTo>
                  <a:lnTo>
                    <a:pt x="640556" y="547688"/>
                  </a:lnTo>
                  <a:lnTo>
                    <a:pt x="640556" y="509588"/>
                  </a:lnTo>
                  <a:lnTo>
                    <a:pt x="638175" y="476250"/>
                  </a:lnTo>
                  <a:lnTo>
                    <a:pt x="628650" y="426244"/>
                  </a:lnTo>
                  <a:lnTo>
                    <a:pt x="614362" y="369094"/>
                  </a:lnTo>
                  <a:lnTo>
                    <a:pt x="592931" y="319088"/>
                  </a:lnTo>
                  <a:lnTo>
                    <a:pt x="571500" y="278607"/>
                  </a:lnTo>
                  <a:lnTo>
                    <a:pt x="545306" y="242888"/>
                  </a:lnTo>
                  <a:lnTo>
                    <a:pt x="507206" y="197644"/>
                  </a:lnTo>
                  <a:lnTo>
                    <a:pt x="466725" y="161925"/>
                  </a:lnTo>
                  <a:lnTo>
                    <a:pt x="433387" y="142875"/>
                  </a:lnTo>
                  <a:lnTo>
                    <a:pt x="357187" y="1166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 nodeType="clickPar">
                      <p:stCondLst>
                        <p:cond delay="indefinite"/>
                      </p:stCondLst>
                      <p:childTnLst>
                        <p:par>
                          <p:cTn id="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 nodeType="clickPar">
                      <p:stCondLst>
                        <p:cond delay="indefinite"/>
                      </p:stCondLst>
                      <p:childTnLst>
                        <p:par>
                          <p:cTn id="9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6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 nodeType="clickPar">
                      <p:stCondLst>
                        <p:cond delay="indefinite"/>
                      </p:stCondLst>
                      <p:childTnLst>
                        <p:par>
                          <p:cTn id="9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5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 nodeType="clickPar">
                      <p:stCondLst>
                        <p:cond delay="indefinite"/>
                      </p:stCondLst>
                      <p:childTnLst>
                        <p:par>
                          <p:cTn id="10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10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 nodeType="clickPar">
                      <p:stCondLst>
                        <p:cond delay="indefinite"/>
                      </p:stCondLst>
                      <p:childTnLst>
                        <p:par>
                          <p:cTn id="1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15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0146" name="グループ化 1">
            <a:extLst>
              <a:ext uri="{FF2B5EF4-FFF2-40B4-BE49-F238E27FC236}">
                <a16:creationId xmlns:a16="http://schemas.microsoft.com/office/drawing/2014/main" id="{F221A50B-EC22-403C-9C87-43FBB7476008}"/>
              </a:ext>
            </a:extLst>
          </p:cNvPr>
          <p:cNvGrpSpPr>
            <a:grpSpLocks/>
          </p:cNvGrpSpPr>
          <p:nvPr/>
        </p:nvGrpSpPr>
        <p:grpSpPr bwMode="auto">
          <a:xfrm>
            <a:off x="2389188" y="1619250"/>
            <a:ext cx="5038725" cy="4494213"/>
            <a:chOff x="2389188" y="1619250"/>
            <a:chExt cx="5038725" cy="4494213"/>
          </a:xfrm>
        </p:grpSpPr>
        <p:sp>
          <p:nvSpPr>
            <p:cNvPr id="83" name="フリーフォーム 82">
              <a:extLst>
                <a:ext uri="{FF2B5EF4-FFF2-40B4-BE49-F238E27FC236}">
                  <a16:creationId xmlns:a16="http://schemas.microsoft.com/office/drawing/2014/main" id="{EBF7CAF2-4BF8-4220-A41D-4F27D47572D4}"/>
                </a:ext>
              </a:extLst>
            </p:cNvPr>
            <p:cNvSpPr/>
            <p:nvPr/>
          </p:nvSpPr>
          <p:spPr>
            <a:xfrm rot="16200000">
              <a:off x="858838" y="3373438"/>
              <a:ext cx="3832225" cy="771525"/>
            </a:xfrm>
            <a:custGeom>
              <a:avLst/>
              <a:gdLst>
                <a:gd name="connsiteX0" fmla="*/ 2501900 w 3832225"/>
                <a:gd name="connsiteY0" fmla="*/ 523875 h 771525"/>
                <a:gd name="connsiteX1" fmla="*/ 2686050 w 3832225"/>
                <a:gd name="connsiteY1" fmla="*/ 527050 h 771525"/>
                <a:gd name="connsiteX2" fmla="*/ 3044825 w 3832225"/>
                <a:gd name="connsiteY2" fmla="*/ 523875 h 771525"/>
                <a:gd name="connsiteX3" fmla="*/ 3216275 w 3832225"/>
                <a:gd name="connsiteY3" fmla="*/ 520700 h 771525"/>
                <a:gd name="connsiteX4" fmla="*/ 3362325 w 3832225"/>
                <a:gd name="connsiteY4" fmla="*/ 514350 h 771525"/>
                <a:gd name="connsiteX5" fmla="*/ 3444875 w 3832225"/>
                <a:gd name="connsiteY5" fmla="*/ 508000 h 771525"/>
                <a:gd name="connsiteX6" fmla="*/ 3521075 w 3832225"/>
                <a:gd name="connsiteY6" fmla="*/ 492125 h 771525"/>
                <a:gd name="connsiteX7" fmla="*/ 3606800 w 3832225"/>
                <a:gd name="connsiteY7" fmla="*/ 460375 h 771525"/>
                <a:gd name="connsiteX8" fmla="*/ 3667125 w 3832225"/>
                <a:gd name="connsiteY8" fmla="*/ 425450 h 771525"/>
                <a:gd name="connsiteX9" fmla="*/ 3711575 w 3832225"/>
                <a:gd name="connsiteY9" fmla="*/ 387350 h 771525"/>
                <a:gd name="connsiteX10" fmla="*/ 3743325 w 3832225"/>
                <a:gd name="connsiteY10" fmla="*/ 346075 h 771525"/>
                <a:gd name="connsiteX11" fmla="*/ 3775075 w 3832225"/>
                <a:gd name="connsiteY11" fmla="*/ 311150 h 771525"/>
                <a:gd name="connsiteX12" fmla="*/ 3800475 w 3832225"/>
                <a:gd name="connsiteY12" fmla="*/ 298450 h 771525"/>
                <a:gd name="connsiteX13" fmla="*/ 3813175 w 3832225"/>
                <a:gd name="connsiteY13" fmla="*/ 298450 h 771525"/>
                <a:gd name="connsiteX14" fmla="*/ 3822700 w 3832225"/>
                <a:gd name="connsiteY14" fmla="*/ 307975 h 771525"/>
                <a:gd name="connsiteX15" fmla="*/ 3829050 w 3832225"/>
                <a:gd name="connsiteY15" fmla="*/ 333375 h 771525"/>
                <a:gd name="connsiteX16" fmla="*/ 3832225 w 3832225"/>
                <a:gd name="connsiteY16" fmla="*/ 361950 h 771525"/>
                <a:gd name="connsiteX17" fmla="*/ 3825875 w 3832225"/>
                <a:gd name="connsiteY17" fmla="*/ 422275 h 771525"/>
                <a:gd name="connsiteX18" fmla="*/ 3819525 w 3832225"/>
                <a:gd name="connsiteY18" fmla="*/ 476250 h 771525"/>
                <a:gd name="connsiteX19" fmla="*/ 3806825 w 3832225"/>
                <a:gd name="connsiteY19" fmla="*/ 536575 h 771525"/>
                <a:gd name="connsiteX20" fmla="*/ 3790950 w 3832225"/>
                <a:gd name="connsiteY20" fmla="*/ 603250 h 771525"/>
                <a:gd name="connsiteX21" fmla="*/ 3771900 w 3832225"/>
                <a:gd name="connsiteY21" fmla="*/ 679450 h 771525"/>
                <a:gd name="connsiteX22" fmla="*/ 3765550 w 3832225"/>
                <a:gd name="connsiteY22" fmla="*/ 704850 h 771525"/>
                <a:gd name="connsiteX23" fmla="*/ 3603625 w 3832225"/>
                <a:gd name="connsiteY23" fmla="*/ 771525 h 771525"/>
                <a:gd name="connsiteX24" fmla="*/ 3482975 w 3832225"/>
                <a:gd name="connsiteY24" fmla="*/ 771525 h 771525"/>
                <a:gd name="connsiteX25" fmla="*/ 3298825 w 3832225"/>
                <a:gd name="connsiteY25" fmla="*/ 771525 h 771525"/>
                <a:gd name="connsiteX26" fmla="*/ 3057525 w 3832225"/>
                <a:gd name="connsiteY26" fmla="*/ 771525 h 771525"/>
                <a:gd name="connsiteX27" fmla="*/ 2927350 w 3832225"/>
                <a:gd name="connsiteY27" fmla="*/ 771525 h 771525"/>
                <a:gd name="connsiteX28" fmla="*/ 2733675 w 3832225"/>
                <a:gd name="connsiteY28" fmla="*/ 771525 h 771525"/>
                <a:gd name="connsiteX29" fmla="*/ 2530475 w 3832225"/>
                <a:gd name="connsiteY29" fmla="*/ 771525 h 771525"/>
                <a:gd name="connsiteX30" fmla="*/ 2282825 w 3832225"/>
                <a:gd name="connsiteY30" fmla="*/ 762000 h 771525"/>
                <a:gd name="connsiteX31" fmla="*/ 2060575 w 3832225"/>
                <a:gd name="connsiteY31" fmla="*/ 755650 h 771525"/>
                <a:gd name="connsiteX32" fmla="*/ 1838325 w 3832225"/>
                <a:gd name="connsiteY32" fmla="*/ 749300 h 771525"/>
                <a:gd name="connsiteX33" fmla="*/ 1638300 w 3832225"/>
                <a:gd name="connsiteY33" fmla="*/ 723900 h 771525"/>
                <a:gd name="connsiteX34" fmla="*/ 1501775 w 3832225"/>
                <a:gd name="connsiteY34" fmla="*/ 701675 h 771525"/>
                <a:gd name="connsiteX35" fmla="*/ 1336675 w 3832225"/>
                <a:gd name="connsiteY35" fmla="*/ 669925 h 771525"/>
                <a:gd name="connsiteX36" fmla="*/ 1193800 w 3832225"/>
                <a:gd name="connsiteY36" fmla="*/ 638175 h 771525"/>
                <a:gd name="connsiteX37" fmla="*/ 1003300 w 3832225"/>
                <a:gd name="connsiteY37" fmla="*/ 584200 h 771525"/>
                <a:gd name="connsiteX38" fmla="*/ 844550 w 3832225"/>
                <a:gd name="connsiteY38" fmla="*/ 530225 h 771525"/>
                <a:gd name="connsiteX39" fmla="*/ 730250 w 3832225"/>
                <a:gd name="connsiteY39" fmla="*/ 485775 h 771525"/>
                <a:gd name="connsiteX40" fmla="*/ 612775 w 3832225"/>
                <a:gd name="connsiteY40" fmla="*/ 431800 h 771525"/>
                <a:gd name="connsiteX41" fmla="*/ 527050 w 3832225"/>
                <a:gd name="connsiteY41" fmla="*/ 387350 h 771525"/>
                <a:gd name="connsiteX42" fmla="*/ 425450 w 3832225"/>
                <a:gd name="connsiteY42" fmla="*/ 330200 h 771525"/>
                <a:gd name="connsiteX43" fmla="*/ 292100 w 3832225"/>
                <a:gd name="connsiteY43" fmla="*/ 250825 h 771525"/>
                <a:gd name="connsiteX44" fmla="*/ 180975 w 3832225"/>
                <a:gd name="connsiteY44" fmla="*/ 177800 h 771525"/>
                <a:gd name="connsiteX45" fmla="*/ 79375 w 3832225"/>
                <a:gd name="connsiteY45" fmla="*/ 107950 h 771525"/>
                <a:gd name="connsiteX46" fmla="*/ 28575 w 3832225"/>
                <a:gd name="connsiteY46" fmla="*/ 69850 h 771525"/>
                <a:gd name="connsiteX47" fmla="*/ 12700 w 3832225"/>
                <a:gd name="connsiteY47" fmla="*/ 53975 h 771525"/>
                <a:gd name="connsiteX48" fmla="*/ 3175 w 3832225"/>
                <a:gd name="connsiteY48" fmla="*/ 31750 h 771525"/>
                <a:gd name="connsiteX49" fmla="*/ 0 w 3832225"/>
                <a:gd name="connsiteY49" fmla="*/ 15875 h 771525"/>
                <a:gd name="connsiteX50" fmla="*/ 3175 w 3832225"/>
                <a:gd name="connsiteY50" fmla="*/ 9525 h 771525"/>
                <a:gd name="connsiteX51" fmla="*/ 6350 w 3832225"/>
                <a:gd name="connsiteY51" fmla="*/ 3175 h 771525"/>
                <a:gd name="connsiteX52" fmla="*/ 22225 w 3832225"/>
                <a:gd name="connsiteY52" fmla="*/ 0 h 771525"/>
                <a:gd name="connsiteX53" fmla="*/ 50800 w 3832225"/>
                <a:gd name="connsiteY53" fmla="*/ 9525 h 771525"/>
                <a:gd name="connsiteX54" fmla="*/ 184150 w 3832225"/>
                <a:gd name="connsiteY54" fmla="*/ 79375 h 771525"/>
                <a:gd name="connsiteX55" fmla="*/ 336550 w 3832225"/>
                <a:gd name="connsiteY55" fmla="*/ 152400 h 771525"/>
                <a:gd name="connsiteX56" fmla="*/ 463550 w 3832225"/>
                <a:gd name="connsiteY56" fmla="*/ 206375 h 771525"/>
                <a:gd name="connsiteX57" fmla="*/ 622300 w 3832225"/>
                <a:gd name="connsiteY57" fmla="*/ 266700 h 771525"/>
                <a:gd name="connsiteX58" fmla="*/ 765175 w 3832225"/>
                <a:gd name="connsiteY58" fmla="*/ 314325 h 771525"/>
                <a:gd name="connsiteX59" fmla="*/ 917575 w 3832225"/>
                <a:gd name="connsiteY59" fmla="*/ 358775 h 771525"/>
                <a:gd name="connsiteX60" fmla="*/ 1054100 w 3832225"/>
                <a:gd name="connsiteY60" fmla="*/ 396875 h 771525"/>
                <a:gd name="connsiteX61" fmla="*/ 1225550 w 3832225"/>
                <a:gd name="connsiteY61" fmla="*/ 438150 h 771525"/>
                <a:gd name="connsiteX62" fmla="*/ 1409700 w 3832225"/>
                <a:gd name="connsiteY62" fmla="*/ 466725 h 771525"/>
                <a:gd name="connsiteX63" fmla="*/ 1571625 w 3832225"/>
                <a:gd name="connsiteY63" fmla="*/ 485775 h 771525"/>
                <a:gd name="connsiteX64" fmla="*/ 1755775 w 3832225"/>
                <a:gd name="connsiteY64" fmla="*/ 501650 h 771525"/>
                <a:gd name="connsiteX65" fmla="*/ 1987550 w 3832225"/>
                <a:gd name="connsiteY65" fmla="*/ 511175 h 771525"/>
                <a:gd name="connsiteX66" fmla="*/ 2232025 w 3832225"/>
                <a:gd name="connsiteY66" fmla="*/ 520700 h 771525"/>
                <a:gd name="connsiteX67" fmla="*/ 2501900 w 3832225"/>
                <a:gd name="connsiteY67" fmla="*/ 523875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832225" h="771525">
                  <a:moveTo>
                    <a:pt x="2501900" y="523875"/>
                  </a:moveTo>
                  <a:lnTo>
                    <a:pt x="2686050" y="527050"/>
                  </a:lnTo>
                  <a:lnTo>
                    <a:pt x="3044825" y="523875"/>
                  </a:lnTo>
                  <a:lnTo>
                    <a:pt x="3216275" y="520700"/>
                  </a:lnTo>
                  <a:lnTo>
                    <a:pt x="3362325" y="514350"/>
                  </a:lnTo>
                  <a:lnTo>
                    <a:pt x="3444875" y="508000"/>
                  </a:lnTo>
                  <a:lnTo>
                    <a:pt x="3521075" y="492125"/>
                  </a:lnTo>
                  <a:lnTo>
                    <a:pt x="3606800" y="460375"/>
                  </a:lnTo>
                  <a:lnTo>
                    <a:pt x="3667125" y="425450"/>
                  </a:lnTo>
                  <a:lnTo>
                    <a:pt x="3711575" y="387350"/>
                  </a:lnTo>
                  <a:lnTo>
                    <a:pt x="3743325" y="346075"/>
                  </a:lnTo>
                  <a:lnTo>
                    <a:pt x="3775075" y="311150"/>
                  </a:lnTo>
                  <a:lnTo>
                    <a:pt x="3800475" y="298450"/>
                  </a:lnTo>
                  <a:lnTo>
                    <a:pt x="3813175" y="298450"/>
                  </a:lnTo>
                  <a:lnTo>
                    <a:pt x="3822700" y="307975"/>
                  </a:lnTo>
                  <a:lnTo>
                    <a:pt x="3829050" y="333375"/>
                  </a:lnTo>
                  <a:lnTo>
                    <a:pt x="3832225" y="361950"/>
                  </a:lnTo>
                  <a:lnTo>
                    <a:pt x="3825875" y="422275"/>
                  </a:lnTo>
                  <a:lnTo>
                    <a:pt x="3819525" y="476250"/>
                  </a:lnTo>
                  <a:lnTo>
                    <a:pt x="3806825" y="536575"/>
                  </a:lnTo>
                  <a:lnTo>
                    <a:pt x="3790950" y="603250"/>
                  </a:lnTo>
                  <a:lnTo>
                    <a:pt x="3771900" y="679450"/>
                  </a:lnTo>
                  <a:lnTo>
                    <a:pt x="3765550" y="704850"/>
                  </a:lnTo>
                  <a:lnTo>
                    <a:pt x="3603625" y="771525"/>
                  </a:lnTo>
                  <a:lnTo>
                    <a:pt x="3482975" y="771525"/>
                  </a:lnTo>
                  <a:lnTo>
                    <a:pt x="3298825" y="771525"/>
                  </a:lnTo>
                  <a:lnTo>
                    <a:pt x="3057525" y="771525"/>
                  </a:lnTo>
                  <a:lnTo>
                    <a:pt x="2927350" y="771525"/>
                  </a:lnTo>
                  <a:lnTo>
                    <a:pt x="2733675" y="771525"/>
                  </a:lnTo>
                  <a:lnTo>
                    <a:pt x="2530475" y="771525"/>
                  </a:lnTo>
                  <a:lnTo>
                    <a:pt x="2282825" y="762000"/>
                  </a:lnTo>
                  <a:lnTo>
                    <a:pt x="2060575" y="755650"/>
                  </a:lnTo>
                  <a:lnTo>
                    <a:pt x="1838325" y="749300"/>
                  </a:lnTo>
                  <a:lnTo>
                    <a:pt x="1638300" y="723900"/>
                  </a:lnTo>
                  <a:lnTo>
                    <a:pt x="1501775" y="701675"/>
                  </a:lnTo>
                  <a:lnTo>
                    <a:pt x="1336675" y="669925"/>
                  </a:lnTo>
                  <a:lnTo>
                    <a:pt x="1193800" y="638175"/>
                  </a:lnTo>
                  <a:lnTo>
                    <a:pt x="1003300" y="584200"/>
                  </a:lnTo>
                  <a:lnTo>
                    <a:pt x="844550" y="530225"/>
                  </a:lnTo>
                  <a:lnTo>
                    <a:pt x="730250" y="485775"/>
                  </a:lnTo>
                  <a:lnTo>
                    <a:pt x="612775" y="431800"/>
                  </a:lnTo>
                  <a:lnTo>
                    <a:pt x="527050" y="387350"/>
                  </a:lnTo>
                  <a:lnTo>
                    <a:pt x="425450" y="330200"/>
                  </a:lnTo>
                  <a:lnTo>
                    <a:pt x="292100" y="250825"/>
                  </a:lnTo>
                  <a:lnTo>
                    <a:pt x="180975" y="177800"/>
                  </a:lnTo>
                  <a:lnTo>
                    <a:pt x="79375" y="107950"/>
                  </a:lnTo>
                  <a:lnTo>
                    <a:pt x="28575" y="69850"/>
                  </a:lnTo>
                  <a:lnTo>
                    <a:pt x="12700" y="53975"/>
                  </a:lnTo>
                  <a:lnTo>
                    <a:pt x="3175" y="31750"/>
                  </a:lnTo>
                  <a:lnTo>
                    <a:pt x="0" y="15875"/>
                  </a:lnTo>
                  <a:lnTo>
                    <a:pt x="3175" y="9525"/>
                  </a:lnTo>
                  <a:lnTo>
                    <a:pt x="6350" y="3175"/>
                  </a:lnTo>
                  <a:lnTo>
                    <a:pt x="22225" y="0"/>
                  </a:lnTo>
                  <a:lnTo>
                    <a:pt x="50800" y="9525"/>
                  </a:lnTo>
                  <a:lnTo>
                    <a:pt x="184150" y="79375"/>
                  </a:lnTo>
                  <a:lnTo>
                    <a:pt x="336550" y="152400"/>
                  </a:lnTo>
                  <a:lnTo>
                    <a:pt x="463550" y="206375"/>
                  </a:lnTo>
                  <a:lnTo>
                    <a:pt x="622300" y="266700"/>
                  </a:lnTo>
                  <a:lnTo>
                    <a:pt x="765175" y="314325"/>
                  </a:lnTo>
                  <a:lnTo>
                    <a:pt x="917575" y="358775"/>
                  </a:lnTo>
                  <a:lnTo>
                    <a:pt x="1054100" y="396875"/>
                  </a:lnTo>
                  <a:lnTo>
                    <a:pt x="1225550" y="438150"/>
                  </a:lnTo>
                  <a:lnTo>
                    <a:pt x="1409700" y="466725"/>
                  </a:lnTo>
                  <a:lnTo>
                    <a:pt x="1571625" y="485775"/>
                  </a:lnTo>
                  <a:lnTo>
                    <a:pt x="1755775" y="501650"/>
                  </a:lnTo>
                  <a:lnTo>
                    <a:pt x="1987550" y="511175"/>
                  </a:lnTo>
                  <a:lnTo>
                    <a:pt x="2232025" y="520700"/>
                  </a:lnTo>
                  <a:lnTo>
                    <a:pt x="2501900" y="523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4" name="フリーフォーム 83">
              <a:extLst>
                <a:ext uri="{FF2B5EF4-FFF2-40B4-BE49-F238E27FC236}">
                  <a16:creationId xmlns:a16="http://schemas.microsoft.com/office/drawing/2014/main" id="{7C0A0EE1-C32C-409E-BE29-AF2BC673B40A}"/>
                </a:ext>
              </a:extLst>
            </p:cNvPr>
            <p:cNvSpPr/>
            <p:nvPr/>
          </p:nvSpPr>
          <p:spPr>
            <a:xfrm rot="16200000">
              <a:off x="1490663" y="3251200"/>
              <a:ext cx="4094162" cy="1042988"/>
            </a:xfrm>
            <a:custGeom>
              <a:avLst/>
              <a:gdLst>
                <a:gd name="connsiteX0" fmla="*/ 3397753 w 4095065"/>
                <a:gd name="connsiteY0" fmla="*/ 700601 h 1042679"/>
                <a:gd name="connsiteX1" fmla="*/ 3716806 w 4095065"/>
                <a:gd name="connsiteY1" fmla="*/ 700601 h 1042679"/>
                <a:gd name="connsiteX2" fmla="*/ 3762855 w 4095065"/>
                <a:gd name="connsiteY2" fmla="*/ 700601 h 1042679"/>
                <a:gd name="connsiteX3" fmla="*/ 3792458 w 4095065"/>
                <a:gd name="connsiteY3" fmla="*/ 697312 h 1042679"/>
                <a:gd name="connsiteX4" fmla="*/ 3818771 w 4095065"/>
                <a:gd name="connsiteY4" fmla="*/ 687445 h 1042679"/>
                <a:gd name="connsiteX5" fmla="*/ 3835217 w 4095065"/>
                <a:gd name="connsiteY5" fmla="*/ 670998 h 1042679"/>
                <a:gd name="connsiteX6" fmla="*/ 3841796 w 4095065"/>
                <a:gd name="connsiteY6" fmla="*/ 651263 h 1042679"/>
                <a:gd name="connsiteX7" fmla="*/ 3841796 w 4095065"/>
                <a:gd name="connsiteY7" fmla="*/ 641396 h 1042679"/>
                <a:gd name="connsiteX8" fmla="*/ 3835217 w 4095065"/>
                <a:gd name="connsiteY8" fmla="*/ 608504 h 1042679"/>
                <a:gd name="connsiteX9" fmla="*/ 3818771 w 4095065"/>
                <a:gd name="connsiteY9" fmla="*/ 542719 h 1042679"/>
                <a:gd name="connsiteX10" fmla="*/ 3795747 w 4095065"/>
                <a:gd name="connsiteY10" fmla="*/ 453911 h 1042679"/>
                <a:gd name="connsiteX11" fmla="*/ 3772722 w 4095065"/>
                <a:gd name="connsiteY11" fmla="*/ 351945 h 1042679"/>
                <a:gd name="connsiteX12" fmla="*/ 3752987 w 4095065"/>
                <a:gd name="connsiteY12" fmla="*/ 259847 h 1042679"/>
                <a:gd name="connsiteX13" fmla="*/ 3739830 w 4095065"/>
                <a:gd name="connsiteY13" fmla="*/ 200642 h 1042679"/>
                <a:gd name="connsiteX14" fmla="*/ 3716806 w 4095065"/>
                <a:gd name="connsiteY14" fmla="*/ 62495 h 1042679"/>
                <a:gd name="connsiteX15" fmla="*/ 3924026 w 4095065"/>
                <a:gd name="connsiteY15" fmla="*/ 0 h 1042679"/>
                <a:gd name="connsiteX16" fmla="*/ 3914158 w 4095065"/>
                <a:gd name="connsiteY16" fmla="*/ 55916 h 1042679"/>
                <a:gd name="connsiteX17" fmla="*/ 3914158 w 4095065"/>
                <a:gd name="connsiteY17" fmla="*/ 72363 h 1042679"/>
                <a:gd name="connsiteX18" fmla="*/ 3910869 w 4095065"/>
                <a:gd name="connsiteY18" fmla="*/ 111833 h 1042679"/>
                <a:gd name="connsiteX19" fmla="*/ 3924026 w 4095065"/>
                <a:gd name="connsiteY19" fmla="*/ 220377 h 1042679"/>
                <a:gd name="connsiteX20" fmla="*/ 3943761 w 4095065"/>
                <a:gd name="connsiteY20" fmla="*/ 315764 h 1042679"/>
                <a:gd name="connsiteX21" fmla="*/ 3963497 w 4095065"/>
                <a:gd name="connsiteY21" fmla="*/ 407862 h 1042679"/>
                <a:gd name="connsiteX22" fmla="*/ 3993099 w 4095065"/>
                <a:gd name="connsiteY22" fmla="*/ 519695 h 1042679"/>
                <a:gd name="connsiteX23" fmla="*/ 4002967 w 4095065"/>
                <a:gd name="connsiteY23" fmla="*/ 559165 h 1042679"/>
                <a:gd name="connsiteX24" fmla="*/ 4022702 w 4095065"/>
                <a:gd name="connsiteY24" fmla="*/ 624950 h 1042679"/>
                <a:gd name="connsiteX25" fmla="*/ 4045727 w 4095065"/>
                <a:gd name="connsiteY25" fmla="*/ 690734 h 1042679"/>
                <a:gd name="connsiteX26" fmla="*/ 4072040 w 4095065"/>
                <a:gd name="connsiteY26" fmla="*/ 736783 h 1042679"/>
                <a:gd name="connsiteX27" fmla="*/ 4091776 w 4095065"/>
                <a:gd name="connsiteY27" fmla="*/ 772964 h 1042679"/>
                <a:gd name="connsiteX28" fmla="*/ 4095065 w 4095065"/>
                <a:gd name="connsiteY28" fmla="*/ 795988 h 1042679"/>
                <a:gd name="connsiteX29" fmla="*/ 4088487 w 4095065"/>
                <a:gd name="connsiteY29" fmla="*/ 825591 h 1042679"/>
                <a:gd name="connsiteX30" fmla="*/ 4068751 w 4095065"/>
                <a:gd name="connsiteY30" fmla="*/ 868351 h 1042679"/>
                <a:gd name="connsiteX31" fmla="*/ 4032570 w 4095065"/>
                <a:gd name="connsiteY31" fmla="*/ 924268 h 1042679"/>
                <a:gd name="connsiteX32" fmla="*/ 3996389 w 4095065"/>
                <a:gd name="connsiteY32" fmla="*/ 973606 h 1042679"/>
                <a:gd name="connsiteX33" fmla="*/ 3973364 w 4095065"/>
                <a:gd name="connsiteY33" fmla="*/ 1003209 h 1042679"/>
                <a:gd name="connsiteX34" fmla="*/ 3950340 w 4095065"/>
                <a:gd name="connsiteY34" fmla="*/ 1022944 h 1042679"/>
                <a:gd name="connsiteX35" fmla="*/ 3930605 w 4095065"/>
                <a:gd name="connsiteY35" fmla="*/ 1036101 h 1042679"/>
                <a:gd name="connsiteX36" fmla="*/ 3907580 w 4095065"/>
                <a:gd name="connsiteY36" fmla="*/ 1042679 h 1042679"/>
                <a:gd name="connsiteX37" fmla="*/ 3884556 w 4095065"/>
                <a:gd name="connsiteY37" fmla="*/ 1042679 h 1042679"/>
                <a:gd name="connsiteX38" fmla="*/ 3848374 w 4095065"/>
                <a:gd name="connsiteY38" fmla="*/ 1032811 h 1042679"/>
                <a:gd name="connsiteX39" fmla="*/ 3815482 w 4095065"/>
                <a:gd name="connsiteY39" fmla="*/ 1009787 h 1042679"/>
                <a:gd name="connsiteX40" fmla="*/ 3799036 w 4095065"/>
                <a:gd name="connsiteY40" fmla="*/ 996630 h 1042679"/>
                <a:gd name="connsiteX41" fmla="*/ 3769433 w 4095065"/>
                <a:gd name="connsiteY41" fmla="*/ 983473 h 1042679"/>
                <a:gd name="connsiteX42" fmla="*/ 3631287 w 4095065"/>
                <a:gd name="connsiteY42" fmla="*/ 953870 h 1042679"/>
                <a:gd name="connsiteX43" fmla="*/ 3516164 w 4095065"/>
                <a:gd name="connsiteY43" fmla="*/ 940714 h 1042679"/>
                <a:gd name="connsiteX44" fmla="*/ 3351704 w 4095065"/>
                <a:gd name="connsiteY44" fmla="*/ 927557 h 1042679"/>
                <a:gd name="connsiteX45" fmla="*/ 3101724 w 4095065"/>
                <a:gd name="connsiteY45" fmla="*/ 924268 h 1042679"/>
                <a:gd name="connsiteX46" fmla="*/ 2789249 w 4095065"/>
                <a:gd name="connsiteY46" fmla="*/ 917689 h 1042679"/>
                <a:gd name="connsiteX47" fmla="*/ 2414279 w 4095065"/>
                <a:gd name="connsiteY47" fmla="*/ 911111 h 1042679"/>
                <a:gd name="connsiteX48" fmla="*/ 2121540 w 4095065"/>
                <a:gd name="connsiteY48" fmla="*/ 907822 h 1042679"/>
                <a:gd name="connsiteX49" fmla="*/ 1897874 w 4095065"/>
                <a:gd name="connsiteY49" fmla="*/ 907822 h 1042679"/>
                <a:gd name="connsiteX50" fmla="*/ 1572242 w 4095065"/>
                <a:gd name="connsiteY50" fmla="*/ 904532 h 1042679"/>
                <a:gd name="connsiteX51" fmla="*/ 1305816 w 4095065"/>
                <a:gd name="connsiteY51" fmla="*/ 904532 h 1042679"/>
                <a:gd name="connsiteX52" fmla="*/ 1138066 w 4095065"/>
                <a:gd name="connsiteY52" fmla="*/ 904532 h 1042679"/>
                <a:gd name="connsiteX53" fmla="*/ 967028 w 4095065"/>
                <a:gd name="connsiteY53" fmla="*/ 904532 h 1042679"/>
                <a:gd name="connsiteX54" fmla="*/ 786121 w 4095065"/>
                <a:gd name="connsiteY54" fmla="*/ 911111 h 1042679"/>
                <a:gd name="connsiteX55" fmla="*/ 657842 w 4095065"/>
                <a:gd name="connsiteY55" fmla="*/ 914400 h 1042679"/>
                <a:gd name="connsiteX56" fmla="*/ 506538 w 4095065"/>
                <a:gd name="connsiteY56" fmla="*/ 924268 h 1042679"/>
                <a:gd name="connsiteX57" fmla="*/ 490092 w 4095065"/>
                <a:gd name="connsiteY57" fmla="*/ 924268 h 1042679"/>
                <a:gd name="connsiteX58" fmla="*/ 430887 w 4095065"/>
                <a:gd name="connsiteY58" fmla="*/ 911111 h 1042679"/>
                <a:gd name="connsiteX59" fmla="*/ 365102 w 4095065"/>
                <a:gd name="connsiteY59" fmla="*/ 888086 h 1042679"/>
                <a:gd name="connsiteX60" fmla="*/ 282872 w 4095065"/>
                <a:gd name="connsiteY60" fmla="*/ 851905 h 1042679"/>
                <a:gd name="connsiteX61" fmla="*/ 203931 w 4095065"/>
                <a:gd name="connsiteY61" fmla="*/ 809145 h 1042679"/>
                <a:gd name="connsiteX62" fmla="*/ 138147 w 4095065"/>
                <a:gd name="connsiteY62" fmla="*/ 766386 h 1042679"/>
                <a:gd name="connsiteX63" fmla="*/ 95387 w 4095065"/>
                <a:gd name="connsiteY63" fmla="*/ 736783 h 1042679"/>
                <a:gd name="connsiteX64" fmla="*/ 59206 w 4095065"/>
                <a:gd name="connsiteY64" fmla="*/ 703891 h 1042679"/>
                <a:gd name="connsiteX65" fmla="*/ 39471 w 4095065"/>
                <a:gd name="connsiteY65" fmla="*/ 680866 h 1042679"/>
                <a:gd name="connsiteX66" fmla="*/ 19735 w 4095065"/>
                <a:gd name="connsiteY66" fmla="*/ 661131 h 1042679"/>
                <a:gd name="connsiteX67" fmla="*/ 6579 w 4095065"/>
                <a:gd name="connsiteY67" fmla="*/ 641396 h 1042679"/>
                <a:gd name="connsiteX68" fmla="*/ 0 w 4095065"/>
                <a:gd name="connsiteY68" fmla="*/ 628239 h 1042679"/>
                <a:gd name="connsiteX69" fmla="*/ 0 w 4095065"/>
                <a:gd name="connsiteY69" fmla="*/ 621660 h 1042679"/>
                <a:gd name="connsiteX70" fmla="*/ 13157 w 4095065"/>
                <a:gd name="connsiteY70" fmla="*/ 598636 h 1042679"/>
                <a:gd name="connsiteX71" fmla="*/ 39471 w 4095065"/>
                <a:gd name="connsiteY71" fmla="*/ 582190 h 1042679"/>
                <a:gd name="connsiteX72" fmla="*/ 598636 w 4095065"/>
                <a:gd name="connsiteY72" fmla="*/ 674288 h 1042679"/>
                <a:gd name="connsiteX73" fmla="*/ 717048 w 4095065"/>
                <a:gd name="connsiteY73" fmla="*/ 680866 h 1042679"/>
                <a:gd name="connsiteX74" fmla="*/ 983474 w 4095065"/>
                <a:gd name="connsiteY74" fmla="*/ 684155 h 1042679"/>
                <a:gd name="connsiteX75" fmla="*/ 1437384 w 4095065"/>
                <a:gd name="connsiteY75" fmla="*/ 694023 h 1042679"/>
                <a:gd name="connsiteX76" fmla="*/ 1845246 w 4095065"/>
                <a:gd name="connsiteY76" fmla="*/ 700601 h 1042679"/>
                <a:gd name="connsiteX77" fmla="*/ 2154432 w 4095065"/>
                <a:gd name="connsiteY77" fmla="*/ 700601 h 1042679"/>
                <a:gd name="connsiteX78" fmla="*/ 2276133 w 4095065"/>
                <a:gd name="connsiteY78" fmla="*/ 700601 h 1042679"/>
                <a:gd name="connsiteX79" fmla="*/ 2457039 w 4095065"/>
                <a:gd name="connsiteY79" fmla="*/ 700601 h 1042679"/>
                <a:gd name="connsiteX80" fmla="*/ 2749779 w 4095065"/>
                <a:gd name="connsiteY80" fmla="*/ 700601 h 1042679"/>
                <a:gd name="connsiteX81" fmla="*/ 3042518 w 4095065"/>
                <a:gd name="connsiteY81" fmla="*/ 700601 h 1042679"/>
                <a:gd name="connsiteX82" fmla="*/ 3397753 w 4095065"/>
                <a:gd name="connsiteY82" fmla="*/ 700601 h 10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4095065" h="1042679">
                  <a:moveTo>
                    <a:pt x="3397753" y="700601"/>
                  </a:moveTo>
                  <a:lnTo>
                    <a:pt x="3716806" y="700601"/>
                  </a:lnTo>
                  <a:lnTo>
                    <a:pt x="3762855" y="700601"/>
                  </a:lnTo>
                  <a:lnTo>
                    <a:pt x="3792458" y="697312"/>
                  </a:lnTo>
                  <a:lnTo>
                    <a:pt x="3818771" y="687445"/>
                  </a:lnTo>
                  <a:lnTo>
                    <a:pt x="3835217" y="670998"/>
                  </a:lnTo>
                  <a:lnTo>
                    <a:pt x="3841796" y="651263"/>
                  </a:lnTo>
                  <a:lnTo>
                    <a:pt x="3841796" y="641396"/>
                  </a:lnTo>
                  <a:lnTo>
                    <a:pt x="3835217" y="608504"/>
                  </a:lnTo>
                  <a:lnTo>
                    <a:pt x="3818771" y="542719"/>
                  </a:lnTo>
                  <a:lnTo>
                    <a:pt x="3795747" y="453911"/>
                  </a:lnTo>
                  <a:lnTo>
                    <a:pt x="3772722" y="351945"/>
                  </a:lnTo>
                  <a:lnTo>
                    <a:pt x="3752987" y="259847"/>
                  </a:lnTo>
                  <a:lnTo>
                    <a:pt x="3739830" y="200642"/>
                  </a:lnTo>
                  <a:lnTo>
                    <a:pt x="3716806" y="62495"/>
                  </a:lnTo>
                  <a:lnTo>
                    <a:pt x="3924026" y="0"/>
                  </a:lnTo>
                  <a:lnTo>
                    <a:pt x="3914158" y="55916"/>
                  </a:lnTo>
                  <a:lnTo>
                    <a:pt x="3914158" y="72363"/>
                  </a:lnTo>
                  <a:lnTo>
                    <a:pt x="3910869" y="111833"/>
                  </a:lnTo>
                  <a:lnTo>
                    <a:pt x="3924026" y="220377"/>
                  </a:lnTo>
                  <a:lnTo>
                    <a:pt x="3943761" y="315764"/>
                  </a:lnTo>
                  <a:lnTo>
                    <a:pt x="3963497" y="407862"/>
                  </a:lnTo>
                  <a:lnTo>
                    <a:pt x="3993099" y="519695"/>
                  </a:lnTo>
                  <a:lnTo>
                    <a:pt x="4002967" y="559165"/>
                  </a:lnTo>
                  <a:lnTo>
                    <a:pt x="4022702" y="624950"/>
                  </a:lnTo>
                  <a:lnTo>
                    <a:pt x="4045727" y="690734"/>
                  </a:lnTo>
                  <a:lnTo>
                    <a:pt x="4072040" y="736783"/>
                  </a:lnTo>
                  <a:lnTo>
                    <a:pt x="4091776" y="772964"/>
                  </a:lnTo>
                  <a:lnTo>
                    <a:pt x="4095065" y="795988"/>
                  </a:lnTo>
                  <a:lnTo>
                    <a:pt x="4088487" y="825591"/>
                  </a:lnTo>
                  <a:lnTo>
                    <a:pt x="4068751" y="868351"/>
                  </a:lnTo>
                  <a:lnTo>
                    <a:pt x="4032570" y="924268"/>
                  </a:lnTo>
                  <a:lnTo>
                    <a:pt x="3996389" y="973606"/>
                  </a:lnTo>
                  <a:lnTo>
                    <a:pt x="3973364" y="1003209"/>
                  </a:lnTo>
                  <a:lnTo>
                    <a:pt x="3950340" y="1022944"/>
                  </a:lnTo>
                  <a:lnTo>
                    <a:pt x="3930605" y="1036101"/>
                  </a:lnTo>
                  <a:lnTo>
                    <a:pt x="3907580" y="1042679"/>
                  </a:lnTo>
                  <a:lnTo>
                    <a:pt x="3884556" y="1042679"/>
                  </a:lnTo>
                  <a:lnTo>
                    <a:pt x="3848374" y="1032811"/>
                  </a:lnTo>
                  <a:lnTo>
                    <a:pt x="3815482" y="1009787"/>
                  </a:lnTo>
                  <a:lnTo>
                    <a:pt x="3799036" y="996630"/>
                  </a:lnTo>
                  <a:lnTo>
                    <a:pt x="3769433" y="983473"/>
                  </a:lnTo>
                  <a:lnTo>
                    <a:pt x="3631287" y="953870"/>
                  </a:lnTo>
                  <a:lnTo>
                    <a:pt x="3516164" y="940714"/>
                  </a:lnTo>
                  <a:lnTo>
                    <a:pt x="3351704" y="927557"/>
                  </a:lnTo>
                  <a:lnTo>
                    <a:pt x="3101724" y="924268"/>
                  </a:lnTo>
                  <a:lnTo>
                    <a:pt x="2789249" y="917689"/>
                  </a:lnTo>
                  <a:lnTo>
                    <a:pt x="2414279" y="911111"/>
                  </a:lnTo>
                  <a:lnTo>
                    <a:pt x="2121540" y="907822"/>
                  </a:lnTo>
                  <a:lnTo>
                    <a:pt x="1897874" y="907822"/>
                  </a:lnTo>
                  <a:lnTo>
                    <a:pt x="1572242" y="904532"/>
                  </a:lnTo>
                  <a:lnTo>
                    <a:pt x="1305816" y="904532"/>
                  </a:lnTo>
                  <a:lnTo>
                    <a:pt x="1138066" y="904532"/>
                  </a:lnTo>
                  <a:lnTo>
                    <a:pt x="967028" y="904532"/>
                  </a:lnTo>
                  <a:lnTo>
                    <a:pt x="786121" y="911111"/>
                  </a:lnTo>
                  <a:lnTo>
                    <a:pt x="657842" y="914400"/>
                  </a:lnTo>
                  <a:lnTo>
                    <a:pt x="506538" y="924268"/>
                  </a:lnTo>
                  <a:lnTo>
                    <a:pt x="490092" y="924268"/>
                  </a:lnTo>
                  <a:lnTo>
                    <a:pt x="430887" y="911111"/>
                  </a:lnTo>
                  <a:lnTo>
                    <a:pt x="365102" y="888086"/>
                  </a:lnTo>
                  <a:lnTo>
                    <a:pt x="282872" y="851905"/>
                  </a:lnTo>
                  <a:lnTo>
                    <a:pt x="203931" y="809145"/>
                  </a:lnTo>
                  <a:lnTo>
                    <a:pt x="138147" y="766386"/>
                  </a:lnTo>
                  <a:lnTo>
                    <a:pt x="95387" y="736783"/>
                  </a:lnTo>
                  <a:lnTo>
                    <a:pt x="59206" y="703891"/>
                  </a:lnTo>
                  <a:lnTo>
                    <a:pt x="39471" y="680866"/>
                  </a:lnTo>
                  <a:lnTo>
                    <a:pt x="19735" y="661131"/>
                  </a:lnTo>
                  <a:lnTo>
                    <a:pt x="6579" y="641396"/>
                  </a:lnTo>
                  <a:lnTo>
                    <a:pt x="0" y="628239"/>
                  </a:lnTo>
                  <a:lnTo>
                    <a:pt x="0" y="621660"/>
                  </a:lnTo>
                  <a:lnTo>
                    <a:pt x="13157" y="598636"/>
                  </a:lnTo>
                  <a:lnTo>
                    <a:pt x="39471" y="582190"/>
                  </a:lnTo>
                  <a:lnTo>
                    <a:pt x="598636" y="674288"/>
                  </a:lnTo>
                  <a:lnTo>
                    <a:pt x="717048" y="680866"/>
                  </a:lnTo>
                  <a:lnTo>
                    <a:pt x="983474" y="684155"/>
                  </a:lnTo>
                  <a:lnTo>
                    <a:pt x="1437384" y="694023"/>
                  </a:lnTo>
                  <a:lnTo>
                    <a:pt x="1845246" y="700601"/>
                  </a:lnTo>
                  <a:lnTo>
                    <a:pt x="2154432" y="700601"/>
                  </a:lnTo>
                  <a:lnTo>
                    <a:pt x="2276133" y="700601"/>
                  </a:lnTo>
                  <a:lnTo>
                    <a:pt x="2457039" y="700601"/>
                  </a:lnTo>
                  <a:lnTo>
                    <a:pt x="2749779" y="700601"/>
                  </a:lnTo>
                  <a:lnTo>
                    <a:pt x="3042518" y="700601"/>
                  </a:lnTo>
                  <a:lnTo>
                    <a:pt x="3397753" y="70060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7993956C-60DF-4C33-A6E7-0DCF52A996E8}"/>
                </a:ext>
              </a:extLst>
            </p:cNvPr>
            <p:cNvSpPr/>
            <p:nvPr/>
          </p:nvSpPr>
          <p:spPr>
            <a:xfrm rot="16200000">
              <a:off x="3024187" y="5137151"/>
              <a:ext cx="785813" cy="569912"/>
            </a:xfrm>
            <a:custGeom>
              <a:avLst/>
              <a:gdLst>
                <a:gd name="connsiteX0" fmla="*/ 511969 w 785813"/>
                <a:gd name="connsiteY0" fmla="*/ 157163 h 569119"/>
                <a:gd name="connsiteX1" fmla="*/ 495300 w 785813"/>
                <a:gd name="connsiteY1" fmla="*/ 290513 h 569119"/>
                <a:gd name="connsiteX2" fmla="*/ 488156 w 785813"/>
                <a:gd name="connsiteY2" fmla="*/ 385763 h 569119"/>
                <a:gd name="connsiteX3" fmla="*/ 490538 w 785813"/>
                <a:gd name="connsiteY3" fmla="*/ 457200 h 569119"/>
                <a:gd name="connsiteX4" fmla="*/ 497681 w 785813"/>
                <a:gd name="connsiteY4" fmla="*/ 485775 h 569119"/>
                <a:gd name="connsiteX5" fmla="*/ 511969 w 785813"/>
                <a:gd name="connsiteY5" fmla="*/ 509588 h 569119"/>
                <a:gd name="connsiteX6" fmla="*/ 535781 w 785813"/>
                <a:gd name="connsiteY6" fmla="*/ 528638 h 569119"/>
                <a:gd name="connsiteX7" fmla="*/ 561975 w 785813"/>
                <a:gd name="connsiteY7" fmla="*/ 542925 h 569119"/>
                <a:gd name="connsiteX8" fmla="*/ 600075 w 785813"/>
                <a:gd name="connsiteY8" fmla="*/ 557213 h 569119"/>
                <a:gd name="connsiteX9" fmla="*/ 664369 w 785813"/>
                <a:gd name="connsiteY9" fmla="*/ 564356 h 569119"/>
                <a:gd name="connsiteX10" fmla="*/ 785813 w 785813"/>
                <a:gd name="connsiteY10" fmla="*/ 569119 h 569119"/>
                <a:gd name="connsiteX11" fmla="*/ 19050 w 785813"/>
                <a:gd name="connsiteY11" fmla="*/ 545306 h 569119"/>
                <a:gd name="connsiteX12" fmla="*/ 0 w 785813"/>
                <a:gd name="connsiteY12" fmla="*/ 509588 h 569119"/>
                <a:gd name="connsiteX13" fmla="*/ 4763 w 785813"/>
                <a:gd name="connsiteY13" fmla="*/ 492919 h 569119"/>
                <a:gd name="connsiteX14" fmla="*/ 11906 w 785813"/>
                <a:gd name="connsiteY14" fmla="*/ 478631 h 569119"/>
                <a:gd name="connsiteX15" fmla="*/ 50006 w 785813"/>
                <a:gd name="connsiteY15" fmla="*/ 457200 h 569119"/>
                <a:gd name="connsiteX16" fmla="*/ 100013 w 785813"/>
                <a:gd name="connsiteY16" fmla="*/ 433388 h 569119"/>
                <a:gd name="connsiteX17" fmla="*/ 183356 w 785813"/>
                <a:gd name="connsiteY17" fmla="*/ 388144 h 569119"/>
                <a:gd name="connsiteX18" fmla="*/ 252413 w 785813"/>
                <a:gd name="connsiteY18" fmla="*/ 345281 h 569119"/>
                <a:gd name="connsiteX19" fmla="*/ 278606 w 785813"/>
                <a:gd name="connsiteY19" fmla="*/ 323850 h 569119"/>
                <a:gd name="connsiteX20" fmla="*/ 304800 w 785813"/>
                <a:gd name="connsiteY20" fmla="*/ 300038 h 569119"/>
                <a:gd name="connsiteX21" fmla="*/ 340519 w 785813"/>
                <a:gd name="connsiteY21" fmla="*/ 254794 h 569119"/>
                <a:gd name="connsiteX22" fmla="*/ 390525 w 785813"/>
                <a:gd name="connsiteY22" fmla="*/ 178594 h 569119"/>
                <a:gd name="connsiteX23" fmla="*/ 435769 w 785813"/>
                <a:gd name="connsiteY23" fmla="*/ 88106 h 569119"/>
                <a:gd name="connsiteX24" fmla="*/ 466725 w 785813"/>
                <a:gd name="connsiteY24" fmla="*/ 23813 h 569119"/>
                <a:gd name="connsiteX25" fmla="*/ 481013 w 785813"/>
                <a:gd name="connsiteY25" fmla="*/ 9525 h 569119"/>
                <a:gd name="connsiteX26" fmla="*/ 500063 w 785813"/>
                <a:gd name="connsiteY26" fmla="*/ 2381 h 569119"/>
                <a:gd name="connsiteX27" fmla="*/ 516731 w 785813"/>
                <a:gd name="connsiteY27" fmla="*/ 0 h 569119"/>
                <a:gd name="connsiteX28" fmla="*/ 526256 w 785813"/>
                <a:gd name="connsiteY28" fmla="*/ 7144 h 569119"/>
                <a:gd name="connsiteX29" fmla="*/ 533400 w 785813"/>
                <a:gd name="connsiteY29" fmla="*/ 30956 h 569119"/>
                <a:gd name="connsiteX30" fmla="*/ 531019 w 785813"/>
                <a:gd name="connsiteY30" fmla="*/ 59531 h 569119"/>
                <a:gd name="connsiteX31" fmla="*/ 511969 w 785813"/>
                <a:gd name="connsiteY31" fmla="*/ 157163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85813" h="569119">
                  <a:moveTo>
                    <a:pt x="511969" y="157163"/>
                  </a:moveTo>
                  <a:lnTo>
                    <a:pt x="495300" y="290513"/>
                  </a:lnTo>
                  <a:lnTo>
                    <a:pt x="488156" y="385763"/>
                  </a:lnTo>
                  <a:lnTo>
                    <a:pt x="490538" y="457200"/>
                  </a:lnTo>
                  <a:lnTo>
                    <a:pt x="497681" y="485775"/>
                  </a:lnTo>
                  <a:lnTo>
                    <a:pt x="511969" y="509588"/>
                  </a:lnTo>
                  <a:lnTo>
                    <a:pt x="535781" y="528638"/>
                  </a:lnTo>
                  <a:lnTo>
                    <a:pt x="561975" y="542925"/>
                  </a:lnTo>
                  <a:lnTo>
                    <a:pt x="600075" y="557213"/>
                  </a:lnTo>
                  <a:lnTo>
                    <a:pt x="664369" y="564356"/>
                  </a:lnTo>
                  <a:lnTo>
                    <a:pt x="785813" y="569119"/>
                  </a:lnTo>
                  <a:lnTo>
                    <a:pt x="19050" y="545306"/>
                  </a:lnTo>
                  <a:lnTo>
                    <a:pt x="0" y="509588"/>
                  </a:lnTo>
                  <a:lnTo>
                    <a:pt x="4763" y="492919"/>
                  </a:lnTo>
                  <a:lnTo>
                    <a:pt x="11906" y="478631"/>
                  </a:lnTo>
                  <a:lnTo>
                    <a:pt x="50006" y="457200"/>
                  </a:lnTo>
                  <a:lnTo>
                    <a:pt x="100013" y="433388"/>
                  </a:lnTo>
                  <a:lnTo>
                    <a:pt x="183356" y="388144"/>
                  </a:lnTo>
                  <a:lnTo>
                    <a:pt x="252413" y="345281"/>
                  </a:lnTo>
                  <a:lnTo>
                    <a:pt x="278606" y="323850"/>
                  </a:lnTo>
                  <a:lnTo>
                    <a:pt x="304800" y="300038"/>
                  </a:lnTo>
                  <a:lnTo>
                    <a:pt x="340519" y="254794"/>
                  </a:lnTo>
                  <a:lnTo>
                    <a:pt x="390525" y="178594"/>
                  </a:lnTo>
                  <a:lnTo>
                    <a:pt x="435769" y="88106"/>
                  </a:lnTo>
                  <a:lnTo>
                    <a:pt x="466725" y="23813"/>
                  </a:lnTo>
                  <a:lnTo>
                    <a:pt x="481013" y="9525"/>
                  </a:lnTo>
                  <a:lnTo>
                    <a:pt x="500063" y="2381"/>
                  </a:lnTo>
                  <a:lnTo>
                    <a:pt x="516731" y="0"/>
                  </a:lnTo>
                  <a:lnTo>
                    <a:pt x="526256" y="7144"/>
                  </a:lnTo>
                  <a:lnTo>
                    <a:pt x="533400" y="30956"/>
                  </a:lnTo>
                  <a:lnTo>
                    <a:pt x="531019" y="59531"/>
                  </a:lnTo>
                  <a:lnTo>
                    <a:pt x="511969" y="1571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5" name="フリーフォーム 84">
              <a:extLst>
                <a:ext uri="{FF2B5EF4-FFF2-40B4-BE49-F238E27FC236}">
                  <a16:creationId xmlns:a16="http://schemas.microsoft.com/office/drawing/2014/main" id="{EAE81DA9-10AD-4334-B449-0B6A1ECF1F80}"/>
                </a:ext>
              </a:extLst>
            </p:cNvPr>
            <p:cNvSpPr/>
            <p:nvPr/>
          </p:nvSpPr>
          <p:spPr>
            <a:xfrm rot="16200000">
              <a:off x="3271044" y="2626519"/>
              <a:ext cx="333375" cy="681037"/>
            </a:xfrm>
            <a:custGeom>
              <a:avLst/>
              <a:gdLst>
                <a:gd name="connsiteX0" fmla="*/ 273843 w 333375"/>
                <a:gd name="connsiteY0" fmla="*/ 302419 h 681038"/>
                <a:gd name="connsiteX1" fmla="*/ 257175 w 333375"/>
                <a:gd name="connsiteY1" fmla="*/ 223838 h 681038"/>
                <a:gd name="connsiteX2" fmla="*/ 238125 w 333375"/>
                <a:gd name="connsiteY2" fmla="*/ 145257 h 681038"/>
                <a:gd name="connsiteX3" fmla="*/ 204787 w 333375"/>
                <a:gd name="connsiteY3" fmla="*/ 0 h 681038"/>
                <a:gd name="connsiteX4" fmla="*/ 0 w 333375"/>
                <a:gd name="connsiteY4" fmla="*/ 11907 h 681038"/>
                <a:gd name="connsiteX5" fmla="*/ 23812 w 333375"/>
                <a:gd name="connsiteY5" fmla="*/ 97632 h 681038"/>
                <a:gd name="connsiteX6" fmla="*/ 45243 w 333375"/>
                <a:gd name="connsiteY6" fmla="*/ 188119 h 681038"/>
                <a:gd name="connsiteX7" fmla="*/ 64293 w 333375"/>
                <a:gd name="connsiteY7" fmla="*/ 259557 h 681038"/>
                <a:gd name="connsiteX8" fmla="*/ 83343 w 333375"/>
                <a:gd name="connsiteY8" fmla="*/ 354807 h 681038"/>
                <a:gd name="connsiteX9" fmla="*/ 107156 w 333375"/>
                <a:gd name="connsiteY9" fmla="*/ 478632 h 681038"/>
                <a:gd name="connsiteX10" fmla="*/ 116681 w 333375"/>
                <a:gd name="connsiteY10" fmla="*/ 538163 h 681038"/>
                <a:gd name="connsiteX11" fmla="*/ 133350 w 333375"/>
                <a:gd name="connsiteY11" fmla="*/ 681038 h 681038"/>
                <a:gd name="connsiteX12" fmla="*/ 333375 w 333375"/>
                <a:gd name="connsiteY12" fmla="*/ 678657 h 681038"/>
                <a:gd name="connsiteX13" fmla="*/ 323850 w 333375"/>
                <a:gd name="connsiteY13" fmla="*/ 576263 h 681038"/>
                <a:gd name="connsiteX14" fmla="*/ 311943 w 333375"/>
                <a:gd name="connsiteY14" fmla="*/ 500063 h 681038"/>
                <a:gd name="connsiteX15" fmla="*/ 295275 w 333375"/>
                <a:gd name="connsiteY15" fmla="*/ 407194 h 681038"/>
                <a:gd name="connsiteX16" fmla="*/ 273843 w 333375"/>
                <a:gd name="connsiteY16" fmla="*/ 302419 h 68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3375" h="681038">
                  <a:moveTo>
                    <a:pt x="273843" y="302419"/>
                  </a:moveTo>
                  <a:lnTo>
                    <a:pt x="257175" y="223838"/>
                  </a:lnTo>
                  <a:lnTo>
                    <a:pt x="238125" y="145257"/>
                  </a:lnTo>
                  <a:lnTo>
                    <a:pt x="204787" y="0"/>
                  </a:lnTo>
                  <a:lnTo>
                    <a:pt x="0" y="11907"/>
                  </a:lnTo>
                  <a:lnTo>
                    <a:pt x="23812" y="97632"/>
                  </a:lnTo>
                  <a:lnTo>
                    <a:pt x="45243" y="188119"/>
                  </a:lnTo>
                  <a:lnTo>
                    <a:pt x="64293" y="259557"/>
                  </a:lnTo>
                  <a:lnTo>
                    <a:pt x="83343" y="354807"/>
                  </a:lnTo>
                  <a:lnTo>
                    <a:pt x="107156" y="478632"/>
                  </a:lnTo>
                  <a:lnTo>
                    <a:pt x="116681" y="538163"/>
                  </a:lnTo>
                  <a:lnTo>
                    <a:pt x="133350" y="681038"/>
                  </a:lnTo>
                  <a:lnTo>
                    <a:pt x="333375" y="678657"/>
                  </a:lnTo>
                  <a:lnTo>
                    <a:pt x="323850" y="576263"/>
                  </a:lnTo>
                  <a:lnTo>
                    <a:pt x="311943" y="500063"/>
                  </a:lnTo>
                  <a:lnTo>
                    <a:pt x="295275" y="407194"/>
                  </a:lnTo>
                  <a:lnTo>
                    <a:pt x="273843" y="30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D96F701E-5BD2-4D62-811C-8F278F35E7B8}"/>
                </a:ext>
              </a:extLst>
            </p:cNvPr>
            <p:cNvSpPr/>
            <p:nvPr/>
          </p:nvSpPr>
          <p:spPr>
            <a:xfrm rot="16200000">
              <a:off x="3252787" y="3484563"/>
              <a:ext cx="333375" cy="736600"/>
            </a:xfrm>
            <a:custGeom>
              <a:avLst/>
              <a:gdLst>
                <a:gd name="connsiteX0" fmla="*/ 276225 w 333375"/>
                <a:gd name="connsiteY0" fmla="*/ 404812 h 735806"/>
                <a:gd name="connsiteX1" fmla="*/ 254793 w 333375"/>
                <a:gd name="connsiteY1" fmla="*/ 302418 h 735806"/>
                <a:gd name="connsiteX2" fmla="*/ 240506 w 333375"/>
                <a:gd name="connsiteY2" fmla="*/ 230981 h 735806"/>
                <a:gd name="connsiteX3" fmla="*/ 221456 w 333375"/>
                <a:gd name="connsiteY3" fmla="*/ 138112 h 735806"/>
                <a:gd name="connsiteX4" fmla="*/ 195262 w 333375"/>
                <a:gd name="connsiteY4" fmla="*/ 2381 h 735806"/>
                <a:gd name="connsiteX5" fmla="*/ 0 w 333375"/>
                <a:gd name="connsiteY5" fmla="*/ 0 h 735806"/>
                <a:gd name="connsiteX6" fmla="*/ 21431 w 333375"/>
                <a:gd name="connsiteY6" fmla="*/ 121443 h 735806"/>
                <a:gd name="connsiteX7" fmla="*/ 38100 w 333375"/>
                <a:gd name="connsiteY7" fmla="*/ 200025 h 735806"/>
                <a:gd name="connsiteX8" fmla="*/ 54768 w 333375"/>
                <a:gd name="connsiteY8" fmla="*/ 278606 h 735806"/>
                <a:gd name="connsiteX9" fmla="*/ 73818 w 333375"/>
                <a:gd name="connsiteY9" fmla="*/ 369093 h 735806"/>
                <a:gd name="connsiteX10" fmla="*/ 88106 w 333375"/>
                <a:gd name="connsiteY10" fmla="*/ 440531 h 735806"/>
                <a:gd name="connsiteX11" fmla="*/ 102393 w 333375"/>
                <a:gd name="connsiteY11" fmla="*/ 533400 h 735806"/>
                <a:gd name="connsiteX12" fmla="*/ 114300 w 333375"/>
                <a:gd name="connsiteY12" fmla="*/ 631031 h 735806"/>
                <a:gd name="connsiteX13" fmla="*/ 126206 w 333375"/>
                <a:gd name="connsiteY13" fmla="*/ 735806 h 735806"/>
                <a:gd name="connsiteX14" fmla="*/ 333375 w 333375"/>
                <a:gd name="connsiteY14" fmla="*/ 733425 h 735806"/>
                <a:gd name="connsiteX15" fmla="*/ 311943 w 333375"/>
                <a:gd name="connsiteY15" fmla="*/ 595312 h 735806"/>
                <a:gd name="connsiteX16" fmla="*/ 276225 w 333375"/>
                <a:gd name="connsiteY16" fmla="*/ 404812 h 73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3375" h="735806">
                  <a:moveTo>
                    <a:pt x="276225" y="404812"/>
                  </a:moveTo>
                  <a:lnTo>
                    <a:pt x="254793" y="302418"/>
                  </a:lnTo>
                  <a:lnTo>
                    <a:pt x="240506" y="230981"/>
                  </a:lnTo>
                  <a:lnTo>
                    <a:pt x="221456" y="138112"/>
                  </a:lnTo>
                  <a:lnTo>
                    <a:pt x="195262" y="2381"/>
                  </a:lnTo>
                  <a:lnTo>
                    <a:pt x="0" y="0"/>
                  </a:lnTo>
                  <a:lnTo>
                    <a:pt x="21431" y="121443"/>
                  </a:lnTo>
                  <a:lnTo>
                    <a:pt x="38100" y="200025"/>
                  </a:lnTo>
                  <a:lnTo>
                    <a:pt x="54768" y="278606"/>
                  </a:lnTo>
                  <a:lnTo>
                    <a:pt x="73818" y="369093"/>
                  </a:lnTo>
                  <a:lnTo>
                    <a:pt x="88106" y="440531"/>
                  </a:lnTo>
                  <a:lnTo>
                    <a:pt x="102393" y="533400"/>
                  </a:lnTo>
                  <a:lnTo>
                    <a:pt x="114300" y="631031"/>
                  </a:lnTo>
                  <a:lnTo>
                    <a:pt x="126206" y="735806"/>
                  </a:lnTo>
                  <a:lnTo>
                    <a:pt x="333375" y="733425"/>
                  </a:lnTo>
                  <a:lnTo>
                    <a:pt x="311943" y="595312"/>
                  </a:lnTo>
                  <a:lnTo>
                    <a:pt x="276225" y="4048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4" name="フリーフォーム 93">
              <a:extLst>
                <a:ext uri="{FF2B5EF4-FFF2-40B4-BE49-F238E27FC236}">
                  <a16:creationId xmlns:a16="http://schemas.microsoft.com/office/drawing/2014/main" id="{86485414-BE95-477D-A2F2-B01AD968B6B9}"/>
                </a:ext>
              </a:extLst>
            </p:cNvPr>
            <p:cNvSpPr/>
            <p:nvPr/>
          </p:nvSpPr>
          <p:spPr>
            <a:xfrm>
              <a:off x="4583113" y="1709738"/>
              <a:ext cx="588962" cy="1149350"/>
            </a:xfrm>
            <a:custGeom>
              <a:avLst/>
              <a:gdLst>
                <a:gd name="connsiteX0" fmla="*/ 585788 w 588169"/>
                <a:gd name="connsiteY0" fmla="*/ 769143 h 1150143"/>
                <a:gd name="connsiteX1" fmla="*/ 585788 w 588169"/>
                <a:gd name="connsiteY1" fmla="*/ 981075 h 1150143"/>
                <a:gd name="connsiteX2" fmla="*/ 583407 w 588169"/>
                <a:gd name="connsiteY2" fmla="*/ 1069181 h 1150143"/>
                <a:gd name="connsiteX3" fmla="*/ 576263 w 588169"/>
                <a:gd name="connsiteY3" fmla="*/ 1114425 h 1150143"/>
                <a:gd name="connsiteX4" fmla="*/ 566738 w 588169"/>
                <a:gd name="connsiteY4" fmla="*/ 1140618 h 1150143"/>
                <a:gd name="connsiteX5" fmla="*/ 559594 w 588169"/>
                <a:gd name="connsiteY5" fmla="*/ 1145381 h 1150143"/>
                <a:gd name="connsiteX6" fmla="*/ 552450 w 588169"/>
                <a:gd name="connsiteY6" fmla="*/ 1150143 h 1150143"/>
                <a:gd name="connsiteX7" fmla="*/ 545307 w 588169"/>
                <a:gd name="connsiteY7" fmla="*/ 1150143 h 1150143"/>
                <a:gd name="connsiteX8" fmla="*/ 528638 w 588169"/>
                <a:gd name="connsiteY8" fmla="*/ 1143000 h 1150143"/>
                <a:gd name="connsiteX9" fmla="*/ 502444 w 588169"/>
                <a:gd name="connsiteY9" fmla="*/ 1123950 h 1150143"/>
                <a:gd name="connsiteX10" fmla="*/ 478632 w 588169"/>
                <a:gd name="connsiteY10" fmla="*/ 1102518 h 1150143"/>
                <a:gd name="connsiteX11" fmla="*/ 466725 w 588169"/>
                <a:gd name="connsiteY11" fmla="*/ 1081087 h 1150143"/>
                <a:gd name="connsiteX12" fmla="*/ 450057 w 588169"/>
                <a:gd name="connsiteY12" fmla="*/ 1047750 h 1150143"/>
                <a:gd name="connsiteX13" fmla="*/ 435769 w 588169"/>
                <a:gd name="connsiteY13" fmla="*/ 1004887 h 1150143"/>
                <a:gd name="connsiteX14" fmla="*/ 423863 w 588169"/>
                <a:gd name="connsiteY14" fmla="*/ 966787 h 1150143"/>
                <a:gd name="connsiteX15" fmla="*/ 411957 w 588169"/>
                <a:gd name="connsiteY15" fmla="*/ 919162 h 1150143"/>
                <a:gd name="connsiteX16" fmla="*/ 402432 w 588169"/>
                <a:gd name="connsiteY16" fmla="*/ 859631 h 1150143"/>
                <a:gd name="connsiteX17" fmla="*/ 395288 w 588169"/>
                <a:gd name="connsiteY17" fmla="*/ 797718 h 1150143"/>
                <a:gd name="connsiteX18" fmla="*/ 388144 w 588169"/>
                <a:gd name="connsiteY18" fmla="*/ 731043 h 1150143"/>
                <a:gd name="connsiteX19" fmla="*/ 383382 w 588169"/>
                <a:gd name="connsiteY19" fmla="*/ 681037 h 1150143"/>
                <a:gd name="connsiteX20" fmla="*/ 361950 w 588169"/>
                <a:gd name="connsiteY20" fmla="*/ 521493 h 1150143"/>
                <a:gd name="connsiteX21" fmla="*/ 359569 w 588169"/>
                <a:gd name="connsiteY21" fmla="*/ 478631 h 1150143"/>
                <a:gd name="connsiteX22" fmla="*/ 357188 w 588169"/>
                <a:gd name="connsiteY22" fmla="*/ 438150 h 1150143"/>
                <a:gd name="connsiteX23" fmla="*/ 347663 w 588169"/>
                <a:gd name="connsiteY23" fmla="*/ 388143 h 1150143"/>
                <a:gd name="connsiteX24" fmla="*/ 335757 w 588169"/>
                <a:gd name="connsiteY24" fmla="*/ 352425 h 1150143"/>
                <a:gd name="connsiteX25" fmla="*/ 321469 w 588169"/>
                <a:gd name="connsiteY25" fmla="*/ 321468 h 1150143"/>
                <a:gd name="connsiteX26" fmla="*/ 304800 w 588169"/>
                <a:gd name="connsiteY26" fmla="*/ 295275 h 1150143"/>
                <a:gd name="connsiteX27" fmla="*/ 278607 w 588169"/>
                <a:gd name="connsiteY27" fmla="*/ 259556 h 1150143"/>
                <a:gd name="connsiteX28" fmla="*/ 250032 w 588169"/>
                <a:gd name="connsiteY28" fmla="*/ 223837 h 1150143"/>
                <a:gd name="connsiteX29" fmla="*/ 219075 w 588169"/>
                <a:gd name="connsiteY29" fmla="*/ 192881 h 1150143"/>
                <a:gd name="connsiteX30" fmla="*/ 192882 w 588169"/>
                <a:gd name="connsiteY30" fmla="*/ 169068 h 1150143"/>
                <a:gd name="connsiteX31" fmla="*/ 169069 w 588169"/>
                <a:gd name="connsiteY31" fmla="*/ 150018 h 1150143"/>
                <a:gd name="connsiteX32" fmla="*/ 140494 w 588169"/>
                <a:gd name="connsiteY32" fmla="*/ 130968 h 1150143"/>
                <a:gd name="connsiteX33" fmla="*/ 116682 w 588169"/>
                <a:gd name="connsiteY33" fmla="*/ 114300 h 1150143"/>
                <a:gd name="connsiteX34" fmla="*/ 78582 w 588169"/>
                <a:gd name="connsiteY34" fmla="*/ 92868 h 1150143"/>
                <a:gd name="connsiteX35" fmla="*/ 35719 w 588169"/>
                <a:gd name="connsiteY35" fmla="*/ 73818 h 1150143"/>
                <a:gd name="connsiteX36" fmla="*/ 21432 w 588169"/>
                <a:gd name="connsiteY36" fmla="*/ 61912 h 1150143"/>
                <a:gd name="connsiteX37" fmla="*/ 7144 w 588169"/>
                <a:gd name="connsiteY37" fmla="*/ 40481 h 1150143"/>
                <a:gd name="connsiteX38" fmla="*/ 0 w 588169"/>
                <a:gd name="connsiteY38" fmla="*/ 21431 h 1150143"/>
                <a:gd name="connsiteX39" fmla="*/ 0 w 588169"/>
                <a:gd name="connsiteY39" fmla="*/ 11906 h 1150143"/>
                <a:gd name="connsiteX40" fmla="*/ 4763 w 588169"/>
                <a:gd name="connsiteY40" fmla="*/ 2381 h 1150143"/>
                <a:gd name="connsiteX41" fmla="*/ 11907 w 588169"/>
                <a:gd name="connsiteY41" fmla="*/ 0 h 1150143"/>
                <a:gd name="connsiteX42" fmla="*/ 30957 w 588169"/>
                <a:gd name="connsiteY42" fmla="*/ 0 h 1150143"/>
                <a:gd name="connsiteX43" fmla="*/ 64294 w 588169"/>
                <a:gd name="connsiteY43" fmla="*/ 0 h 1150143"/>
                <a:gd name="connsiteX44" fmla="*/ 150019 w 588169"/>
                <a:gd name="connsiteY44" fmla="*/ 7143 h 1150143"/>
                <a:gd name="connsiteX45" fmla="*/ 233363 w 588169"/>
                <a:gd name="connsiteY45" fmla="*/ 26193 h 1150143"/>
                <a:gd name="connsiteX46" fmla="*/ 300038 w 588169"/>
                <a:gd name="connsiteY46" fmla="*/ 47625 h 1150143"/>
                <a:gd name="connsiteX47" fmla="*/ 359569 w 588169"/>
                <a:gd name="connsiteY47" fmla="*/ 61912 h 1150143"/>
                <a:gd name="connsiteX48" fmla="*/ 397669 w 588169"/>
                <a:gd name="connsiteY48" fmla="*/ 78581 h 1150143"/>
                <a:gd name="connsiteX49" fmla="*/ 433388 w 588169"/>
                <a:gd name="connsiteY49" fmla="*/ 102393 h 1150143"/>
                <a:gd name="connsiteX50" fmla="*/ 473869 w 588169"/>
                <a:gd name="connsiteY50" fmla="*/ 128587 h 1150143"/>
                <a:gd name="connsiteX51" fmla="*/ 504825 w 588169"/>
                <a:gd name="connsiteY51" fmla="*/ 157162 h 1150143"/>
                <a:gd name="connsiteX52" fmla="*/ 531019 w 588169"/>
                <a:gd name="connsiteY52" fmla="*/ 188118 h 1150143"/>
                <a:gd name="connsiteX53" fmla="*/ 550069 w 588169"/>
                <a:gd name="connsiteY53" fmla="*/ 216693 h 1150143"/>
                <a:gd name="connsiteX54" fmla="*/ 564357 w 588169"/>
                <a:gd name="connsiteY54" fmla="*/ 250031 h 1150143"/>
                <a:gd name="connsiteX55" fmla="*/ 581025 w 588169"/>
                <a:gd name="connsiteY55" fmla="*/ 304800 h 1150143"/>
                <a:gd name="connsiteX56" fmla="*/ 588169 w 588169"/>
                <a:gd name="connsiteY56" fmla="*/ 357187 h 1150143"/>
                <a:gd name="connsiteX57" fmla="*/ 588169 w 588169"/>
                <a:gd name="connsiteY57" fmla="*/ 411956 h 1150143"/>
                <a:gd name="connsiteX58" fmla="*/ 588169 w 588169"/>
                <a:gd name="connsiteY58" fmla="*/ 509587 h 1150143"/>
                <a:gd name="connsiteX59" fmla="*/ 585788 w 588169"/>
                <a:gd name="connsiteY59" fmla="*/ 769143 h 1150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588169" h="1150143">
                  <a:moveTo>
                    <a:pt x="585788" y="769143"/>
                  </a:moveTo>
                  <a:cubicBezTo>
                    <a:pt x="585391" y="847724"/>
                    <a:pt x="585788" y="910431"/>
                    <a:pt x="585788" y="981075"/>
                  </a:cubicBezTo>
                  <a:cubicBezTo>
                    <a:pt x="584994" y="1010444"/>
                    <a:pt x="584201" y="1039812"/>
                    <a:pt x="583407" y="1069181"/>
                  </a:cubicBezTo>
                  <a:lnTo>
                    <a:pt x="576263" y="1114425"/>
                  </a:lnTo>
                  <a:lnTo>
                    <a:pt x="566738" y="1140618"/>
                  </a:lnTo>
                  <a:lnTo>
                    <a:pt x="559594" y="1145381"/>
                  </a:lnTo>
                  <a:lnTo>
                    <a:pt x="552450" y="1150143"/>
                  </a:lnTo>
                  <a:lnTo>
                    <a:pt x="545307" y="1150143"/>
                  </a:lnTo>
                  <a:lnTo>
                    <a:pt x="528638" y="1143000"/>
                  </a:lnTo>
                  <a:lnTo>
                    <a:pt x="502444" y="1123950"/>
                  </a:lnTo>
                  <a:lnTo>
                    <a:pt x="478632" y="1102518"/>
                  </a:lnTo>
                  <a:lnTo>
                    <a:pt x="466725" y="1081087"/>
                  </a:lnTo>
                  <a:lnTo>
                    <a:pt x="450057" y="1047750"/>
                  </a:lnTo>
                  <a:lnTo>
                    <a:pt x="435769" y="1004887"/>
                  </a:lnTo>
                  <a:lnTo>
                    <a:pt x="423863" y="966787"/>
                  </a:lnTo>
                  <a:lnTo>
                    <a:pt x="411957" y="919162"/>
                  </a:lnTo>
                  <a:lnTo>
                    <a:pt x="402432" y="859631"/>
                  </a:lnTo>
                  <a:lnTo>
                    <a:pt x="395288" y="797718"/>
                  </a:lnTo>
                  <a:lnTo>
                    <a:pt x="388144" y="731043"/>
                  </a:lnTo>
                  <a:lnTo>
                    <a:pt x="383382" y="681037"/>
                  </a:lnTo>
                  <a:lnTo>
                    <a:pt x="361950" y="521493"/>
                  </a:lnTo>
                  <a:lnTo>
                    <a:pt x="359569" y="478631"/>
                  </a:lnTo>
                  <a:lnTo>
                    <a:pt x="357188" y="438150"/>
                  </a:lnTo>
                  <a:lnTo>
                    <a:pt x="347663" y="388143"/>
                  </a:lnTo>
                  <a:lnTo>
                    <a:pt x="335757" y="352425"/>
                  </a:lnTo>
                  <a:lnTo>
                    <a:pt x="321469" y="321468"/>
                  </a:lnTo>
                  <a:lnTo>
                    <a:pt x="304800" y="295275"/>
                  </a:lnTo>
                  <a:lnTo>
                    <a:pt x="278607" y="259556"/>
                  </a:lnTo>
                  <a:lnTo>
                    <a:pt x="250032" y="223837"/>
                  </a:lnTo>
                  <a:lnTo>
                    <a:pt x="219075" y="192881"/>
                  </a:lnTo>
                  <a:lnTo>
                    <a:pt x="192882" y="169068"/>
                  </a:lnTo>
                  <a:lnTo>
                    <a:pt x="169069" y="150018"/>
                  </a:lnTo>
                  <a:lnTo>
                    <a:pt x="140494" y="130968"/>
                  </a:lnTo>
                  <a:lnTo>
                    <a:pt x="116682" y="114300"/>
                  </a:lnTo>
                  <a:lnTo>
                    <a:pt x="78582" y="92868"/>
                  </a:lnTo>
                  <a:lnTo>
                    <a:pt x="35719" y="73818"/>
                  </a:lnTo>
                  <a:lnTo>
                    <a:pt x="21432" y="61912"/>
                  </a:lnTo>
                  <a:lnTo>
                    <a:pt x="7144" y="40481"/>
                  </a:lnTo>
                  <a:lnTo>
                    <a:pt x="0" y="21431"/>
                  </a:lnTo>
                  <a:lnTo>
                    <a:pt x="0" y="11906"/>
                  </a:lnTo>
                  <a:lnTo>
                    <a:pt x="4763" y="2381"/>
                  </a:lnTo>
                  <a:lnTo>
                    <a:pt x="11907" y="0"/>
                  </a:lnTo>
                  <a:lnTo>
                    <a:pt x="30957" y="0"/>
                  </a:lnTo>
                  <a:lnTo>
                    <a:pt x="64294" y="0"/>
                  </a:lnTo>
                  <a:lnTo>
                    <a:pt x="150019" y="7143"/>
                  </a:lnTo>
                  <a:lnTo>
                    <a:pt x="233363" y="26193"/>
                  </a:lnTo>
                  <a:lnTo>
                    <a:pt x="300038" y="47625"/>
                  </a:lnTo>
                  <a:lnTo>
                    <a:pt x="359569" y="61912"/>
                  </a:lnTo>
                  <a:lnTo>
                    <a:pt x="397669" y="78581"/>
                  </a:lnTo>
                  <a:lnTo>
                    <a:pt x="433388" y="102393"/>
                  </a:lnTo>
                  <a:lnTo>
                    <a:pt x="473869" y="128587"/>
                  </a:lnTo>
                  <a:lnTo>
                    <a:pt x="504825" y="157162"/>
                  </a:lnTo>
                  <a:lnTo>
                    <a:pt x="531019" y="188118"/>
                  </a:lnTo>
                  <a:lnTo>
                    <a:pt x="550069" y="216693"/>
                  </a:lnTo>
                  <a:lnTo>
                    <a:pt x="564357" y="250031"/>
                  </a:lnTo>
                  <a:lnTo>
                    <a:pt x="581025" y="304800"/>
                  </a:lnTo>
                  <a:lnTo>
                    <a:pt x="588169" y="357187"/>
                  </a:lnTo>
                  <a:lnTo>
                    <a:pt x="588169" y="411956"/>
                  </a:lnTo>
                  <a:lnTo>
                    <a:pt x="588169" y="509587"/>
                  </a:lnTo>
                  <a:cubicBezTo>
                    <a:pt x="586582" y="588962"/>
                    <a:pt x="586185" y="690562"/>
                    <a:pt x="585788" y="76914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5" name="フリーフォーム 94">
              <a:extLst>
                <a:ext uri="{FF2B5EF4-FFF2-40B4-BE49-F238E27FC236}">
                  <a16:creationId xmlns:a16="http://schemas.microsoft.com/office/drawing/2014/main" id="{5F802205-FFEA-4C8F-AEC9-266342D745CF}"/>
                </a:ext>
              </a:extLst>
            </p:cNvPr>
            <p:cNvSpPr/>
            <p:nvPr/>
          </p:nvSpPr>
          <p:spPr>
            <a:xfrm>
              <a:off x="5846763" y="1619250"/>
              <a:ext cx="485775" cy="1036638"/>
            </a:xfrm>
            <a:custGeom>
              <a:avLst/>
              <a:gdLst>
                <a:gd name="connsiteX0" fmla="*/ 283369 w 485775"/>
                <a:gd name="connsiteY0" fmla="*/ 707231 h 1035844"/>
                <a:gd name="connsiteX1" fmla="*/ 209550 w 485775"/>
                <a:gd name="connsiteY1" fmla="*/ 816769 h 1035844"/>
                <a:gd name="connsiteX2" fmla="*/ 147637 w 485775"/>
                <a:gd name="connsiteY2" fmla="*/ 909638 h 1035844"/>
                <a:gd name="connsiteX3" fmla="*/ 83344 w 485775"/>
                <a:gd name="connsiteY3" fmla="*/ 997744 h 1035844"/>
                <a:gd name="connsiteX4" fmla="*/ 45244 w 485775"/>
                <a:gd name="connsiteY4" fmla="*/ 1035844 h 1035844"/>
                <a:gd name="connsiteX5" fmla="*/ 0 w 485775"/>
                <a:gd name="connsiteY5" fmla="*/ 1023938 h 1035844"/>
                <a:gd name="connsiteX6" fmla="*/ 40481 w 485775"/>
                <a:gd name="connsiteY6" fmla="*/ 878681 h 1035844"/>
                <a:gd name="connsiteX7" fmla="*/ 73819 w 485775"/>
                <a:gd name="connsiteY7" fmla="*/ 766763 h 1035844"/>
                <a:gd name="connsiteX8" fmla="*/ 107156 w 485775"/>
                <a:gd name="connsiteY8" fmla="*/ 659606 h 1035844"/>
                <a:gd name="connsiteX9" fmla="*/ 145256 w 485775"/>
                <a:gd name="connsiteY9" fmla="*/ 502444 h 1035844"/>
                <a:gd name="connsiteX10" fmla="*/ 169069 w 485775"/>
                <a:gd name="connsiteY10" fmla="*/ 445294 h 1035844"/>
                <a:gd name="connsiteX11" fmla="*/ 185737 w 485775"/>
                <a:gd name="connsiteY11" fmla="*/ 397669 h 1035844"/>
                <a:gd name="connsiteX12" fmla="*/ 192881 w 485775"/>
                <a:gd name="connsiteY12" fmla="*/ 366713 h 1035844"/>
                <a:gd name="connsiteX13" fmla="*/ 202406 w 485775"/>
                <a:gd name="connsiteY13" fmla="*/ 328613 h 1035844"/>
                <a:gd name="connsiteX14" fmla="*/ 207169 w 485775"/>
                <a:gd name="connsiteY14" fmla="*/ 285750 h 1035844"/>
                <a:gd name="connsiteX15" fmla="*/ 207169 w 485775"/>
                <a:gd name="connsiteY15" fmla="*/ 250031 h 1035844"/>
                <a:gd name="connsiteX16" fmla="*/ 204787 w 485775"/>
                <a:gd name="connsiteY16" fmla="*/ 228600 h 1035844"/>
                <a:gd name="connsiteX17" fmla="*/ 200025 w 485775"/>
                <a:gd name="connsiteY17" fmla="*/ 200025 h 1035844"/>
                <a:gd name="connsiteX18" fmla="*/ 195262 w 485775"/>
                <a:gd name="connsiteY18" fmla="*/ 185738 h 1035844"/>
                <a:gd name="connsiteX19" fmla="*/ 185737 w 485775"/>
                <a:gd name="connsiteY19" fmla="*/ 169069 h 1035844"/>
                <a:gd name="connsiteX20" fmla="*/ 164306 w 485775"/>
                <a:gd name="connsiteY20" fmla="*/ 145256 h 1035844"/>
                <a:gd name="connsiteX21" fmla="*/ 133350 w 485775"/>
                <a:gd name="connsiteY21" fmla="*/ 116681 h 1035844"/>
                <a:gd name="connsiteX22" fmla="*/ 104775 w 485775"/>
                <a:gd name="connsiteY22" fmla="*/ 97631 h 1035844"/>
                <a:gd name="connsiteX23" fmla="*/ 76200 w 485775"/>
                <a:gd name="connsiteY23" fmla="*/ 83344 h 1035844"/>
                <a:gd name="connsiteX24" fmla="*/ 45244 w 485775"/>
                <a:gd name="connsiteY24" fmla="*/ 73819 h 1035844"/>
                <a:gd name="connsiteX25" fmla="*/ 30956 w 485775"/>
                <a:gd name="connsiteY25" fmla="*/ 64294 h 1035844"/>
                <a:gd name="connsiteX26" fmla="*/ 14287 w 485775"/>
                <a:gd name="connsiteY26" fmla="*/ 42863 h 1035844"/>
                <a:gd name="connsiteX27" fmla="*/ 9525 w 485775"/>
                <a:gd name="connsiteY27" fmla="*/ 28575 h 1035844"/>
                <a:gd name="connsiteX28" fmla="*/ 14287 w 485775"/>
                <a:gd name="connsiteY28" fmla="*/ 14288 h 1035844"/>
                <a:gd name="connsiteX29" fmla="*/ 21431 w 485775"/>
                <a:gd name="connsiteY29" fmla="*/ 7144 h 1035844"/>
                <a:gd name="connsiteX30" fmla="*/ 52387 w 485775"/>
                <a:gd name="connsiteY30" fmla="*/ 0 h 1035844"/>
                <a:gd name="connsiteX31" fmla="*/ 102394 w 485775"/>
                <a:gd name="connsiteY31" fmla="*/ 2381 h 1035844"/>
                <a:gd name="connsiteX32" fmla="*/ 138112 w 485775"/>
                <a:gd name="connsiteY32" fmla="*/ 7144 h 1035844"/>
                <a:gd name="connsiteX33" fmla="*/ 202406 w 485775"/>
                <a:gd name="connsiteY33" fmla="*/ 21431 h 1035844"/>
                <a:gd name="connsiteX34" fmla="*/ 250031 w 485775"/>
                <a:gd name="connsiteY34" fmla="*/ 35719 h 1035844"/>
                <a:gd name="connsiteX35" fmla="*/ 309562 w 485775"/>
                <a:gd name="connsiteY35" fmla="*/ 64294 h 1035844"/>
                <a:gd name="connsiteX36" fmla="*/ 366712 w 485775"/>
                <a:gd name="connsiteY36" fmla="*/ 100013 h 1035844"/>
                <a:gd name="connsiteX37" fmla="*/ 421481 w 485775"/>
                <a:gd name="connsiteY37" fmla="*/ 135731 h 1035844"/>
                <a:gd name="connsiteX38" fmla="*/ 442912 w 485775"/>
                <a:gd name="connsiteY38" fmla="*/ 152400 h 1035844"/>
                <a:gd name="connsiteX39" fmla="*/ 461962 w 485775"/>
                <a:gd name="connsiteY39" fmla="*/ 176213 h 1035844"/>
                <a:gd name="connsiteX40" fmla="*/ 471487 w 485775"/>
                <a:gd name="connsiteY40" fmla="*/ 192881 h 1035844"/>
                <a:gd name="connsiteX41" fmla="*/ 481012 w 485775"/>
                <a:gd name="connsiteY41" fmla="*/ 221456 h 1035844"/>
                <a:gd name="connsiteX42" fmla="*/ 485775 w 485775"/>
                <a:gd name="connsiteY42" fmla="*/ 242888 h 1035844"/>
                <a:gd name="connsiteX43" fmla="*/ 485775 w 485775"/>
                <a:gd name="connsiteY43" fmla="*/ 278606 h 1035844"/>
                <a:gd name="connsiteX44" fmla="*/ 478631 w 485775"/>
                <a:gd name="connsiteY44" fmla="*/ 314325 h 1035844"/>
                <a:gd name="connsiteX45" fmla="*/ 466725 w 485775"/>
                <a:gd name="connsiteY45" fmla="*/ 357188 h 1035844"/>
                <a:gd name="connsiteX46" fmla="*/ 445294 w 485775"/>
                <a:gd name="connsiteY46" fmla="*/ 409575 h 1035844"/>
                <a:gd name="connsiteX47" fmla="*/ 411956 w 485775"/>
                <a:gd name="connsiteY47" fmla="*/ 483394 h 1035844"/>
                <a:gd name="connsiteX48" fmla="*/ 283369 w 485775"/>
                <a:gd name="connsiteY48" fmla="*/ 707231 h 1035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85775" h="1035844">
                  <a:moveTo>
                    <a:pt x="283369" y="707231"/>
                  </a:moveTo>
                  <a:lnTo>
                    <a:pt x="209550" y="816769"/>
                  </a:lnTo>
                  <a:lnTo>
                    <a:pt x="147637" y="909638"/>
                  </a:lnTo>
                  <a:lnTo>
                    <a:pt x="83344" y="997744"/>
                  </a:lnTo>
                  <a:lnTo>
                    <a:pt x="45244" y="1035844"/>
                  </a:lnTo>
                  <a:lnTo>
                    <a:pt x="0" y="1023938"/>
                  </a:lnTo>
                  <a:lnTo>
                    <a:pt x="40481" y="878681"/>
                  </a:lnTo>
                  <a:lnTo>
                    <a:pt x="73819" y="766763"/>
                  </a:lnTo>
                  <a:lnTo>
                    <a:pt x="107156" y="659606"/>
                  </a:lnTo>
                  <a:lnTo>
                    <a:pt x="145256" y="502444"/>
                  </a:lnTo>
                  <a:lnTo>
                    <a:pt x="169069" y="445294"/>
                  </a:lnTo>
                  <a:lnTo>
                    <a:pt x="185737" y="397669"/>
                  </a:lnTo>
                  <a:lnTo>
                    <a:pt x="192881" y="366713"/>
                  </a:lnTo>
                  <a:lnTo>
                    <a:pt x="202406" y="328613"/>
                  </a:lnTo>
                  <a:lnTo>
                    <a:pt x="207169" y="285750"/>
                  </a:lnTo>
                  <a:lnTo>
                    <a:pt x="207169" y="250031"/>
                  </a:lnTo>
                  <a:lnTo>
                    <a:pt x="204787" y="228600"/>
                  </a:lnTo>
                  <a:lnTo>
                    <a:pt x="200025" y="200025"/>
                  </a:lnTo>
                  <a:lnTo>
                    <a:pt x="195262" y="185738"/>
                  </a:lnTo>
                  <a:lnTo>
                    <a:pt x="185737" y="169069"/>
                  </a:lnTo>
                  <a:lnTo>
                    <a:pt x="164306" y="145256"/>
                  </a:lnTo>
                  <a:lnTo>
                    <a:pt x="133350" y="116681"/>
                  </a:lnTo>
                  <a:lnTo>
                    <a:pt x="104775" y="97631"/>
                  </a:lnTo>
                  <a:lnTo>
                    <a:pt x="76200" y="83344"/>
                  </a:lnTo>
                  <a:lnTo>
                    <a:pt x="45244" y="73819"/>
                  </a:lnTo>
                  <a:lnTo>
                    <a:pt x="30956" y="64294"/>
                  </a:lnTo>
                  <a:lnTo>
                    <a:pt x="14287" y="42863"/>
                  </a:lnTo>
                  <a:lnTo>
                    <a:pt x="9525" y="28575"/>
                  </a:lnTo>
                  <a:lnTo>
                    <a:pt x="14287" y="14288"/>
                  </a:lnTo>
                  <a:lnTo>
                    <a:pt x="21431" y="7144"/>
                  </a:lnTo>
                  <a:lnTo>
                    <a:pt x="52387" y="0"/>
                  </a:lnTo>
                  <a:lnTo>
                    <a:pt x="102394" y="2381"/>
                  </a:lnTo>
                  <a:lnTo>
                    <a:pt x="138112" y="7144"/>
                  </a:lnTo>
                  <a:lnTo>
                    <a:pt x="202406" y="21431"/>
                  </a:lnTo>
                  <a:lnTo>
                    <a:pt x="250031" y="35719"/>
                  </a:lnTo>
                  <a:lnTo>
                    <a:pt x="309562" y="64294"/>
                  </a:lnTo>
                  <a:lnTo>
                    <a:pt x="366712" y="100013"/>
                  </a:lnTo>
                  <a:lnTo>
                    <a:pt x="421481" y="135731"/>
                  </a:lnTo>
                  <a:lnTo>
                    <a:pt x="442912" y="152400"/>
                  </a:lnTo>
                  <a:lnTo>
                    <a:pt x="461962" y="176213"/>
                  </a:lnTo>
                  <a:lnTo>
                    <a:pt x="471487" y="192881"/>
                  </a:lnTo>
                  <a:lnTo>
                    <a:pt x="481012" y="221456"/>
                  </a:lnTo>
                  <a:lnTo>
                    <a:pt x="485775" y="242888"/>
                  </a:lnTo>
                  <a:lnTo>
                    <a:pt x="485775" y="278606"/>
                  </a:lnTo>
                  <a:lnTo>
                    <a:pt x="478631" y="314325"/>
                  </a:lnTo>
                  <a:lnTo>
                    <a:pt x="466725" y="357188"/>
                  </a:lnTo>
                  <a:lnTo>
                    <a:pt x="445294" y="409575"/>
                  </a:lnTo>
                  <a:lnTo>
                    <a:pt x="411956" y="483394"/>
                  </a:lnTo>
                  <a:lnTo>
                    <a:pt x="283369" y="707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3" name="フリーフォーム 92">
              <a:extLst>
                <a:ext uri="{FF2B5EF4-FFF2-40B4-BE49-F238E27FC236}">
                  <a16:creationId xmlns:a16="http://schemas.microsoft.com/office/drawing/2014/main" id="{53DCF27C-2F91-406E-87B7-C5FB6012CF65}"/>
                </a:ext>
              </a:extLst>
            </p:cNvPr>
            <p:cNvSpPr/>
            <p:nvPr/>
          </p:nvSpPr>
          <p:spPr>
            <a:xfrm>
              <a:off x="4205288" y="2046288"/>
              <a:ext cx="2806700" cy="422275"/>
            </a:xfrm>
            <a:custGeom>
              <a:avLst/>
              <a:gdLst>
                <a:gd name="connsiteX0" fmla="*/ 1678781 w 2807493"/>
                <a:gd name="connsiteY0" fmla="*/ 76200 h 423862"/>
                <a:gd name="connsiteX1" fmla="*/ 1547812 w 2807493"/>
                <a:gd name="connsiteY1" fmla="*/ 85725 h 423862"/>
                <a:gd name="connsiteX2" fmla="*/ 1416843 w 2807493"/>
                <a:gd name="connsiteY2" fmla="*/ 100012 h 423862"/>
                <a:gd name="connsiteX3" fmla="*/ 1262062 w 2807493"/>
                <a:gd name="connsiteY3" fmla="*/ 116681 h 423862"/>
                <a:gd name="connsiteX4" fmla="*/ 1100137 w 2807493"/>
                <a:gd name="connsiteY4" fmla="*/ 138112 h 423862"/>
                <a:gd name="connsiteX5" fmla="*/ 938212 w 2807493"/>
                <a:gd name="connsiteY5" fmla="*/ 159544 h 423862"/>
                <a:gd name="connsiteX6" fmla="*/ 752475 w 2807493"/>
                <a:gd name="connsiteY6" fmla="*/ 178594 h 423862"/>
                <a:gd name="connsiteX7" fmla="*/ 642937 w 2807493"/>
                <a:gd name="connsiteY7" fmla="*/ 185737 h 423862"/>
                <a:gd name="connsiteX8" fmla="*/ 485775 w 2807493"/>
                <a:gd name="connsiteY8" fmla="*/ 197644 h 423862"/>
                <a:gd name="connsiteX9" fmla="*/ 366712 w 2807493"/>
                <a:gd name="connsiteY9" fmla="*/ 202406 h 423862"/>
                <a:gd name="connsiteX10" fmla="*/ 323850 w 2807493"/>
                <a:gd name="connsiteY10" fmla="*/ 195262 h 423862"/>
                <a:gd name="connsiteX11" fmla="*/ 259556 w 2807493"/>
                <a:gd name="connsiteY11" fmla="*/ 178594 h 423862"/>
                <a:gd name="connsiteX12" fmla="*/ 188118 w 2807493"/>
                <a:gd name="connsiteY12" fmla="*/ 157162 h 423862"/>
                <a:gd name="connsiteX13" fmla="*/ 114300 w 2807493"/>
                <a:gd name="connsiteY13" fmla="*/ 128587 h 423862"/>
                <a:gd name="connsiteX14" fmla="*/ 73818 w 2807493"/>
                <a:gd name="connsiteY14" fmla="*/ 114300 h 423862"/>
                <a:gd name="connsiteX15" fmla="*/ 30956 w 2807493"/>
                <a:gd name="connsiteY15" fmla="*/ 102394 h 423862"/>
                <a:gd name="connsiteX16" fmla="*/ 9525 w 2807493"/>
                <a:gd name="connsiteY16" fmla="*/ 102394 h 423862"/>
                <a:gd name="connsiteX17" fmla="*/ 2381 w 2807493"/>
                <a:gd name="connsiteY17" fmla="*/ 104775 h 423862"/>
                <a:gd name="connsiteX18" fmla="*/ 0 w 2807493"/>
                <a:gd name="connsiteY18" fmla="*/ 116681 h 423862"/>
                <a:gd name="connsiteX19" fmla="*/ 4762 w 2807493"/>
                <a:gd name="connsiteY19" fmla="*/ 135731 h 423862"/>
                <a:gd name="connsiteX20" fmla="*/ 33337 w 2807493"/>
                <a:gd name="connsiteY20" fmla="*/ 180975 h 423862"/>
                <a:gd name="connsiteX21" fmla="*/ 78581 w 2807493"/>
                <a:gd name="connsiteY21" fmla="*/ 230981 h 423862"/>
                <a:gd name="connsiteX22" fmla="*/ 142875 w 2807493"/>
                <a:gd name="connsiteY22" fmla="*/ 285750 h 423862"/>
                <a:gd name="connsiteX23" fmla="*/ 192881 w 2807493"/>
                <a:gd name="connsiteY23" fmla="*/ 326231 h 423862"/>
                <a:gd name="connsiteX24" fmla="*/ 252412 w 2807493"/>
                <a:gd name="connsiteY24" fmla="*/ 366712 h 423862"/>
                <a:gd name="connsiteX25" fmla="*/ 311943 w 2807493"/>
                <a:gd name="connsiteY25" fmla="*/ 397669 h 423862"/>
                <a:gd name="connsiteX26" fmla="*/ 359568 w 2807493"/>
                <a:gd name="connsiteY26" fmla="*/ 414337 h 423862"/>
                <a:gd name="connsiteX27" fmla="*/ 416718 w 2807493"/>
                <a:gd name="connsiteY27" fmla="*/ 423862 h 423862"/>
                <a:gd name="connsiteX28" fmla="*/ 450056 w 2807493"/>
                <a:gd name="connsiteY28" fmla="*/ 421481 h 423862"/>
                <a:gd name="connsiteX29" fmla="*/ 561975 w 2807493"/>
                <a:gd name="connsiteY29" fmla="*/ 402431 h 423862"/>
                <a:gd name="connsiteX30" fmla="*/ 690562 w 2807493"/>
                <a:gd name="connsiteY30" fmla="*/ 376237 h 423862"/>
                <a:gd name="connsiteX31" fmla="*/ 790575 w 2807493"/>
                <a:gd name="connsiteY31" fmla="*/ 354806 h 423862"/>
                <a:gd name="connsiteX32" fmla="*/ 945356 w 2807493"/>
                <a:gd name="connsiteY32" fmla="*/ 338137 h 423862"/>
                <a:gd name="connsiteX33" fmla="*/ 1150143 w 2807493"/>
                <a:gd name="connsiteY33" fmla="*/ 304800 h 423862"/>
                <a:gd name="connsiteX34" fmla="*/ 1376362 w 2807493"/>
                <a:gd name="connsiteY34" fmla="*/ 278606 h 423862"/>
                <a:gd name="connsiteX35" fmla="*/ 1550193 w 2807493"/>
                <a:gd name="connsiteY35" fmla="*/ 259556 h 423862"/>
                <a:gd name="connsiteX36" fmla="*/ 1681162 w 2807493"/>
                <a:gd name="connsiteY36" fmla="*/ 250031 h 423862"/>
                <a:gd name="connsiteX37" fmla="*/ 1766887 w 2807493"/>
                <a:gd name="connsiteY37" fmla="*/ 245269 h 423862"/>
                <a:gd name="connsiteX38" fmla="*/ 1974056 w 2807493"/>
                <a:gd name="connsiteY38" fmla="*/ 242887 h 423862"/>
                <a:gd name="connsiteX39" fmla="*/ 2109787 w 2807493"/>
                <a:gd name="connsiteY39" fmla="*/ 230981 h 423862"/>
                <a:gd name="connsiteX40" fmla="*/ 2224087 w 2807493"/>
                <a:gd name="connsiteY40" fmla="*/ 226219 h 423862"/>
                <a:gd name="connsiteX41" fmla="*/ 2357437 w 2807493"/>
                <a:gd name="connsiteY41" fmla="*/ 221456 h 423862"/>
                <a:gd name="connsiteX42" fmla="*/ 2469356 w 2807493"/>
                <a:gd name="connsiteY42" fmla="*/ 226219 h 423862"/>
                <a:gd name="connsiteX43" fmla="*/ 2571750 w 2807493"/>
                <a:gd name="connsiteY43" fmla="*/ 233362 h 423862"/>
                <a:gd name="connsiteX44" fmla="*/ 2636043 w 2807493"/>
                <a:gd name="connsiteY44" fmla="*/ 242887 h 423862"/>
                <a:gd name="connsiteX45" fmla="*/ 2674143 w 2807493"/>
                <a:gd name="connsiteY45" fmla="*/ 242887 h 423862"/>
                <a:gd name="connsiteX46" fmla="*/ 2731293 w 2807493"/>
                <a:gd name="connsiteY46" fmla="*/ 230981 h 423862"/>
                <a:gd name="connsiteX47" fmla="*/ 2776537 w 2807493"/>
                <a:gd name="connsiteY47" fmla="*/ 214312 h 423862"/>
                <a:gd name="connsiteX48" fmla="*/ 2797968 w 2807493"/>
                <a:gd name="connsiteY48" fmla="*/ 200025 h 423862"/>
                <a:gd name="connsiteX49" fmla="*/ 2805112 w 2807493"/>
                <a:gd name="connsiteY49" fmla="*/ 190500 h 423862"/>
                <a:gd name="connsiteX50" fmla="*/ 2807493 w 2807493"/>
                <a:gd name="connsiteY50" fmla="*/ 183356 h 423862"/>
                <a:gd name="connsiteX51" fmla="*/ 2807493 w 2807493"/>
                <a:gd name="connsiteY51" fmla="*/ 176212 h 423862"/>
                <a:gd name="connsiteX52" fmla="*/ 2807493 w 2807493"/>
                <a:gd name="connsiteY52" fmla="*/ 161925 h 423862"/>
                <a:gd name="connsiteX53" fmla="*/ 2802731 w 2807493"/>
                <a:gd name="connsiteY53" fmla="*/ 150019 h 423862"/>
                <a:gd name="connsiteX54" fmla="*/ 2795587 w 2807493"/>
                <a:gd name="connsiteY54" fmla="*/ 135731 h 423862"/>
                <a:gd name="connsiteX55" fmla="*/ 2783681 w 2807493"/>
                <a:gd name="connsiteY55" fmla="*/ 121444 h 423862"/>
                <a:gd name="connsiteX56" fmla="*/ 2764631 w 2807493"/>
                <a:gd name="connsiteY56" fmla="*/ 102394 h 423862"/>
                <a:gd name="connsiteX57" fmla="*/ 2757487 w 2807493"/>
                <a:gd name="connsiteY57" fmla="*/ 95250 h 423862"/>
                <a:gd name="connsiteX58" fmla="*/ 2724150 w 2807493"/>
                <a:gd name="connsiteY58" fmla="*/ 76200 h 423862"/>
                <a:gd name="connsiteX59" fmla="*/ 2676525 w 2807493"/>
                <a:gd name="connsiteY59" fmla="*/ 52387 h 423862"/>
                <a:gd name="connsiteX60" fmla="*/ 2628900 w 2807493"/>
                <a:gd name="connsiteY60" fmla="*/ 30956 h 423862"/>
                <a:gd name="connsiteX61" fmla="*/ 2569368 w 2807493"/>
                <a:gd name="connsiteY61" fmla="*/ 9525 h 423862"/>
                <a:gd name="connsiteX62" fmla="*/ 2509837 w 2807493"/>
                <a:gd name="connsiteY62" fmla="*/ 0 h 423862"/>
                <a:gd name="connsiteX63" fmla="*/ 2474118 w 2807493"/>
                <a:gd name="connsiteY63" fmla="*/ 9525 h 423862"/>
                <a:gd name="connsiteX64" fmla="*/ 2436018 w 2807493"/>
                <a:gd name="connsiteY64" fmla="*/ 23812 h 423862"/>
                <a:gd name="connsiteX65" fmla="*/ 2359818 w 2807493"/>
                <a:gd name="connsiteY65" fmla="*/ 23812 h 423862"/>
                <a:gd name="connsiteX66" fmla="*/ 2224087 w 2807493"/>
                <a:gd name="connsiteY66" fmla="*/ 30956 h 423862"/>
                <a:gd name="connsiteX67" fmla="*/ 2114550 w 2807493"/>
                <a:gd name="connsiteY67" fmla="*/ 40481 h 423862"/>
                <a:gd name="connsiteX68" fmla="*/ 2038350 w 2807493"/>
                <a:gd name="connsiteY68" fmla="*/ 45244 h 423862"/>
                <a:gd name="connsiteX69" fmla="*/ 1771650 w 2807493"/>
                <a:gd name="connsiteY69" fmla="*/ 69056 h 423862"/>
                <a:gd name="connsiteX70" fmla="*/ 1678781 w 2807493"/>
                <a:gd name="connsiteY70" fmla="*/ 76200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807493" h="423862">
                  <a:moveTo>
                    <a:pt x="1678781" y="76200"/>
                  </a:moveTo>
                  <a:lnTo>
                    <a:pt x="1547812" y="85725"/>
                  </a:lnTo>
                  <a:lnTo>
                    <a:pt x="1416843" y="100012"/>
                  </a:lnTo>
                  <a:lnTo>
                    <a:pt x="1262062" y="116681"/>
                  </a:lnTo>
                  <a:lnTo>
                    <a:pt x="1100137" y="138112"/>
                  </a:lnTo>
                  <a:lnTo>
                    <a:pt x="938212" y="159544"/>
                  </a:lnTo>
                  <a:lnTo>
                    <a:pt x="752475" y="178594"/>
                  </a:lnTo>
                  <a:lnTo>
                    <a:pt x="642937" y="185737"/>
                  </a:lnTo>
                  <a:lnTo>
                    <a:pt x="485775" y="197644"/>
                  </a:lnTo>
                  <a:lnTo>
                    <a:pt x="366712" y="202406"/>
                  </a:lnTo>
                  <a:lnTo>
                    <a:pt x="323850" y="195262"/>
                  </a:lnTo>
                  <a:lnTo>
                    <a:pt x="259556" y="178594"/>
                  </a:lnTo>
                  <a:lnTo>
                    <a:pt x="188118" y="157162"/>
                  </a:lnTo>
                  <a:lnTo>
                    <a:pt x="114300" y="128587"/>
                  </a:lnTo>
                  <a:lnTo>
                    <a:pt x="73818" y="114300"/>
                  </a:lnTo>
                  <a:lnTo>
                    <a:pt x="30956" y="102394"/>
                  </a:lnTo>
                  <a:lnTo>
                    <a:pt x="9525" y="102394"/>
                  </a:lnTo>
                  <a:lnTo>
                    <a:pt x="2381" y="104775"/>
                  </a:lnTo>
                  <a:lnTo>
                    <a:pt x="0" y="116681"/>
                  </a:lnTo>
                  <a:lnTo>
                    <a:pt x="4762" y="135731"/>
                  </a:lnTo>
                  <a:lnTo>
                    <a:pt x="33337" y="180975"/>
                  </a:lnTo>
                  <a:lnTo>
                    <a:pt x="78581" y="230981"/>
                  </a:lnTo>
                  <a:lnTo>
                    <a:pt x="142875" y="285750"/>
                  </a:lnTo>
                  <a:lnTo>
                    <a:pt x="192881" y="326231"/>
                  </a:lnTo>
                  <a:lnTo>
                    <a:pt x="252412" y="366712"/>
                  </a:lnTo>
                  <a:lnTo>
                    <a:pt x="311943" y="397669"/>
                  </a:lnTo>
                  <a:lnTo>
                    <a:pt x="359568" y="414337"/>
                  </a:lnTo>
                  <a:lnTo>
                    <a:pt x="416718" y="423862"/>
                  </a:lnTo>
                  <a:lnTo>
                    <a:pt x="450056" y="421481"/>
                  </a:lnTo>
                  <a:lnTo>
                    <a:pt x="561975" y="402431"/>
                  </a:lnTo>
                  <a:lnTo>
                    <a:pt x="690562" y="376237"/>
                  </a:lnTo>
                  <a:lnTo>
                    <a:pt x="790575" y="354806"/>
                  </a:lnTo>
                  <a:lnTo>
                    <a:pt x="945356" y="338137"/>
                  </a:lnTo>
                  <a:lnTo>
                    <a:pt x="1150143" y="304800"/>
                  </a:lnTo>
                  <a:lnTo>
                    <a:pt x="1376362" y="278606"/>
                  </a:lnTo>
                  <a:lnTo>
                    <a:pt x="1550193" y="259556"/>
                  </a:lnTo>
                  <a:lnTo>
                    <a:pt x="1681162" y="250031"/>
                  </a:lnTo>
                  <a:lnTo>
                    <a:pt x="1766887" y="245269"/>
                  </a:lnTo>
                  <a:lnTo>
                    <a:pt x="1974056" y="242887"/>
                  </a:lnTo>
                  <a:lnTo>
                    <a:pt x="2109787" y="230981"/>
                  </a:lnTo>
                  <a:lnTo>
                    <a:pt x="2224087" y="226219"/>
                  </a:lnTo>
                  <a:lnTo>
                    <a:pt x="2357437" y="221456"/>
                  </a:lnTo>
                  <a:lnTo>
                    <a:pt x="2469356" y="226219"/>
                  </a:lnTo>
                  <a:lnTo>
                    <a:pt x="2571750" y="233362"/>
                  </a:lnTo>
                  <a:lnTo>
                    <a:pt x="2636043" y="242887"/>
                  </a:lnTo>
                  <a:lnTo>
                    <a:pt x="2674143" y="242887"/>
                  </a:lnTo>
                  <a:lnTo>
                    <a:pt x="2731293" y="230981"/>
                  </a:lnTo>
                  <a:lnTo>
                    <a:pt x="2776537" y="214312"/>
                  </a:lnTo>
                  <a:lnTo>
                    <a:pt x="2797968" y="200025"/>
                  </a:lnTo>
                  <a:lnTo>
                    <a:pt x="2805112" y="190500"/>
                  </a:lnTo>
                  <a:lnTo>
                    <a:pt x="2807493" y="183356"/>
                  </a:lnTo>
                  <a:lnTo>
                    <a:pt x="2807493" y="176212"/>
                  </a:lnTo>
                  <a:lnTo>
                    <a:pt x="2807493" y="161925"/>
                  </a:lnTo>
                  <a:lnTo>
                    <a:pt x="2802731" y="150019"/>
                  </a:lnTo>
                  <a:lnTo>
                    <a:pt x="2795587" y="135731"/>
                  </a:lnTo>
                  <a:lnTo>
                    <a:pt x="2783681" y="121444"/>
                  </a:lnTo>
                  <a:lnTo>
                    <a:pt x="2764631" y="102394"/>
                  </a:lnTo>
                  <a:lnTo>
                    <a:pt x="2757487" y="95250"/>
                  </a:lnTo>
                  <a:lnTo>
                    <a:pt x="2724150" y="76200"/>
                  </a:lnTo>
                  <a:lnTo>
                    <a:pt x="2676525" y="52387"/>
                  </a:lnTo>
                  <a:lnTo>
                    <a:pt x="2628900" y="30956"/>
                  </a:lnTo>
                  <a:lnTo>
                    <a:pt x="2569368" y="9525"/>
                  </a:lnTo>
                  <a:lnTo>
                    <a:pt x="2509837" y="0"/>
                  </a:lnTo>
                  <a:lnTo>
                    <a:pt x="2474118" y="9525"/>
                  </a:lnTo>
                  <a:lnTo>
                    <a:pt x="2436018" y="23812"/>
                  </a:lnTo>
                  <a:lnTo>
                    <a:pt x="2359818" y="23812"/>
                  </a:lnTo>
                  <a:lnTo>
                    <a:pt x="2224087" y="30956"/>
                  </a:lnTo>
                  <a:lnTo>
                    <a:pt x="2114550" y="40481"/>
                  </a:lnTo>
                  <a:lnTo>
                    <a:pt x="2038350" y="45244"/>
                  </a:lnTo>
                  <a:lnTo>
                    <a:pt x="1771650" y="69056"/>
                  </a:lnTo>
                  <a:lnTo>
                    <a:pt x="1678781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36CC9AAC-1646-48E6-8678-807A5621BC63}"/>
                </a:ext>
              </a:extLst>
            </p:cNvPr>
            <p:cNvSpPr/>
            <p:nvPr/>
          </p:nvSpPr>
          <p:spPr>
            <a:xfrm rot="16200000">
              <a:off x="2849563" y="3937000"/>
              <a:ext cx="2840038" cy="687387"/>
            </a:xfrm>
            <a:custGeom>
              <a:avLst/>
              <a:gdLst>
                <a:gd name="connsiteX0" fmla="*/ 1738313 w 2840831"/>
                <a:gd name="connsiteY0" fmla="*/ 419100 h 688182"/>
                <a:gd name="connsiteX1" fmla="*/ 1966913 w 2840831"/>
                <a:gd name="connsiteY1" fmla="*/ 428625 h 688182"/>
                <a:gd name="connsiteX2" fmla="*/ 2181225 w 2840831"/>
                <a:gd name="connsiteY2" fmla="*/ 433388 h 688182"/>
                <a:gd name="connsiteX3" fmla="*/ 2366963 w 2840831"/>
                <a:gd name="connsiteY3" fmla="*/ 438150 h 688182"/>
                <a:gd name="connsiteX4" fmla="*/ 2464594 w 2840831"/>
                <a:gd name="connsiteY4" fmla="*/ 440532 h 688182"/>
                <a:gd name="connsiteX5" fmla="*/ 2495550 w 2840831"/>
                <a:gd name="connsiteY5" fmla="*/ 438150 h 688182"/>
                <a:gd name="connsiteX6" fmla="*/ 2547938 w 2840831"/>
                <a:gd name="connsiteY6" fmla="*/ 426244 h 688182"/>
                <a:gd name="connsiteX7" fmla="*/ 2597944 w 2840831"/>
                <a:gd name="connsiteY7" fmla="*/ 409575 h 688182"/>
                <a:gd name="connsiteX8" fmla="*/ 2645569 w 2840831"/>
                <a:gd name="connsiteY8" fmla="*/ 390525 h 688182"/>
                <a:gd name="connsiteX9" fmla="*/ 2705100 w 2840831"/>
                <a:gd name="connsiteY9" fmla="*/ 354807 h 688182"/>
                <a:gd name="connsiteX10" fmla="*/ 2747963 w 2840831"/>
                <a:gd name="connsiteY10" fmla="*/ 319088 h 688182"/>
                <a:gd name="connsiteX11" fmla="*/ 2776538 w 2840831"/>
                <a:gd name="connsiteY11" fmla="*/ 297657 h 688182"/>
                <a:gd name="connsiteX12" fmla="*/ 2805113 w 2840831"/>
                <a:gd name="connsiteY12" fmla="*/ 285750 h 688182"/>
                <a:gd name="connsiteX13" fmla="*/ 2821781 w 2840831"/>
                <a:gd name="connsiteY13" fmla="*/ 283369 h 688182"/>
                <a:gd name="connsiteX14" fmla="*/ 2831306 w 2840831"/>
                <a:gd name="connsiteY14" fmla="*/ 285750 h 688182"/>
                <a:gd name="connsiteX15" fmla="*/ 2836069 w 2840831"/>
                <a:gd name="connsiteY15" fmla="*/ 290513 h 688182"/>
                <a:gd name="connsiteX16" fmla="*/ 2840831 w 2840831"/>
                <a:gd name="connsiteY16" fmla="*/ 302419 h 688182"/>
                <a:gd name="connsiteX17" fmla="*/ 2840831 w 2840831"/>
                <a:gd name="connsiteY17" fmla="*/ 323850 h 688182"/>
                <a:gd name="connsiteX18" fmla="*/ 2833688 w 2840831"/>
                <a:gd name="connsiteY18" fmla="*/ 361950 h 688182"/>
                <a:gd name="connsiteX19" fmla="*/ 2821781 w 2840831"/>
                <a:gd name="connsiteY19" fmla="*/ 414338 h 688182"/>
                <a:gd name="connsiteX20" fmla="*/ 2805113 w 2840831"/>
                <a:gd name="connsiteY20" fmla="*/ 473869 h 688182"/>
                <a:gd name="connsiteX21" fmla="*/ 2783681 w 2840831"/>
                <a:gd name="connsiteY21" fmla="*/ 535782 h 688182"/>
                <a:gd name="connsiteX22" fmla="*/ 2759869 w 2840831"/>
                <a:gd name="connsiteY22" fmla="*/ 585788 h 688182"/>
                <a:gd name="connsiteX23" fmla="*/ 2738438 w 2840831"/>
                <a:gd name="connsiteY23" fmla="*/ 621507 h 688182"/>
                <a:gd name="connsiteX24" fmla="*/ 2581275 w 2840831"/>
                <a:gd name="connsiteY24" fmla="*/ 688182 h 688182"/>
                <a:gd name="connsiteX25" fmla="*/ 2476500 w 2840831"/>
                <a:gd name="connsiteY25" fmla="*/ 681038 h 688182"/>
                <a:gd name="connsiteX26" fmla="*/ 2231231 w 2840831"/>
                <a:gd name="connsiteY26" fmla="*/ 666750 h 688182"/>
                <a:gd name="connsiteX27" fmla="*/ 2026444 w 2840831"/>
                <a:gd name="connsiteY27" fmla="*/ 654844 h 688182"/>
                <a:gd name="connsiteX28" fmla="*/ 1800225 w 2840831"/>
                <a:gd name="connsiteY28" fmla="*/ 642938 h 688182"/>
                <a:gd name="connsiteX29" fmla="*/ 1593056 w 2840831"/>
                <a:gd name="connsiteY29" fmla="*/ 628650 h 688182"/>
                <a:gd name="connsiteX30" fmla="*/ 1490663 w 2840831"/>
                <a:gd name="connsiteY30" fmla="*/ 621507 h 688182"/>
                <a:gd name="connsiteX31" fmla="*/ 1423988 w 2840831"/>
                <a:gd name="connsiteY31" fmla="*/ 616744 h 688182"/>
                <a:gd name="connsiteX32" fmla="*/ 1316831 w 2840831"/>
                <a:gd name="connsiteY32" fmla="*/ 602457 h 688182"/>
                <a:gd name="connsiteX33" fmla="*/ 1173956 w 2840831"/>
                <a:gd name="connsiteY33" fmla="*/ 576263 h 688182"/>
                <a:gd name="connsiteX34" fmla="*/ 969169 w 2840831"/>
                <a:gd name="connsiteY34" fmla="*/ 533400 h 688182"/>
                <a:gd name="connsiteX35" fmla="*/ 802481 w 2840831"/>
                <a:gd name="connsiteY35" fmla="*/ 490538 h 688182"/>
                <a:gd name="connsiteX36" fmla="*/ 642938 w 2840831"/>
                <a:gd name="connsiteY36" fmla="*/ 438150 h 688182"/>
                <a:gd name="connsiteX37" fmla="*/ 547688 w 2840831"/>
                <a:gd name="connsiteY37" fmla="*/ 402432 h 688182"/>
                <a:gd name="connsiteX38" fmla="*/ 452438 w 2840831"/>
                <a:gd name="connsiteY38" fmla="*/ 361950 h 688182"/>
                <a:gd name="connsiteX39" fmla="*/ 342900 w 2840831"/>
                <a:gd name="connsiteY39" fmla="*/ 307182 h 688182"/>
                <a:gd name="connsiteX40" fmla="*/ 207169 w 2840831"/>
                <a:gd name="connsiteY40" fmla="*/ 223838 h 688182"/>
                <a:gd name="connsiteX41" fmla="*/ 123825 w 2840831"/>
                <a:gd name="connsiteY41" fmla="*/ 161925 h 688182"/>
                <a:gd name="connsiteX42" fmla="*/ 80963 w 2840831"/>
                <a:gd name="connsiteY42" fmla="*/ 123825 h 688182"/>
                <a:gd name="connsiteX43" fmla="*/ 26194 w 2840831"/>
                <a:gd name="connsiteY43" fmla="*/ 73819 h 688182"/>
                <a:gd name="connsiteX44" fmla="*/ 7144 w 2840831"/>
                <a:gd name="connsiteY44" fmla="*/ 50007 h 688182"/>
                <a:gd name="connsiteX45" fmla="*/ 0 w 2840831"/>
                <a:gd name="connsiteY45" fmla="*/ 28575 h 688182"/>
                <a:gd name="connsiteX46" fmla="*/ 0 w 2840831"/>
                <a:gd name="connsiteY46" fmla="*/ 16669 h 688182"/>
                <a:gd name="connsiteX47" fmla="*/ 7144 w 2840831"/>
                <a:gd name="connsiteY47" fmla="*/ 2382 h 688182"/>
                <a:gd name="connsiteX48" fmla="*/ 14288 w 2840831"/>
                <a:gd name="connsiteY48" fmla="*/ 0 h 688182"/>
                <a:gd name="connsiteX49" fmla="*/ 30956 w 2840831"/>
                <a:gd name="connsiteY49" fmla="*/ 2382 h 688182"/>
                <a:gd name="connsiteX50" fmla="*/ 57150 w 2840831"/>
                <a:gd name="connsiteY50" fmla="*/ 11907 h 688182"/>
                <a:gd name="connsiteX51" fmla="*/ 107156 w 2840831"/>
                <a:gd name="connsiteY51" fmla="*/ 47625 h 688182"/>
                <a:gd name="connsiteX52" fmla="*/ 242888 w 2840831"/>
                <a:gd name="connsiteY52" fmla="*/ 130969 h 688182"/>
                <a:gd name="connsiteX53" fmla="*/ 326231 w 2840831"/>
                <a:gd name="connsiteY53" fmla="*/ 173832 h 688182"/>
                <a:gd name="connsiteX54" fmla="*/ 428625 w 2840831"/>
                <a:gd name="connsiteY54" fmla="*/ 219075 h 688182"/>
                <a:gd name="connsiteX55" fmla="*/ 561975 w 2840831"/>
                <a:gd name="connsiteY55" fmla="*/ 266700 h 688182"/>
                <a:gd name="connsiteX56" fmla="*/ 652463 w 2840831"/>
                <a:gd name="connsiteY56" fmla="*/ 292894 h 688182"/>
                <a:gd name="connsiteX57" fmla="*/ 783431 w 2840831"/>
                <a:gd name="connsiteY57" fmla="*/ 319088 h 688182"/>
                <a:gd name="connsiteX58" fmla="*/ 876300 w 2840831"/>
                <a:gd name="connsiteY58" fmla="*/ 330994 h 688182"/>
                <a:gd name="connsiteX59" fmla="*/ 985838 w 2840831"/>
                <a:gd name="connsiteY59" fmla="*/ 354807 h 688182"/>
                <a:gd name="connsiteX60" fmla="*/ 1159669 w 2840831"/>
                <a:gd name="connsiteY60" fmla="*/ 378619 h 688182"/>
                <a:gd name="connsiteX61" fmla="*/ 1333500 w 2840831"/>
                <a:gd name="connsiteY61" fmla="*/ 395288 h 688182"/>
                <a:gd name="connsiteX62" fmla="*/ 1566863 w 2840831"/>
                <a:gd name="connsiteY62" fmla="*/ 409575 h 688182"/>
                <a:gd name="connsiteX63" fmla="*/ 1738313 w 2840831"/>
                <a:gd name="connsiteY63" fmla="*/ 419100 h 68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840831" h="688182">
                  <a:moveTo>
                    <a:pt x="1738313" y="419100"/>
                  </a:moveTo>
                  <a:lnTo>
                    <a:pt x="1966913" y="428625"/>
                  </a:lnTo>
                  <a:lnTo>
                    <a:pt x="2181225" y="433388"/>
                  </a:lnTo>
                  <a:lnTo>
                    <a:pt x="2366963" y="438150"/>
                  </a:lnTo>
                  <a:lnTo>
                    <a:pt x="2464594" y="440532"/>
                  </a:lnTo>
                  <a:lnTo>
                    <a:pt x="2495550" y="438150"/>
                  </a:lnTo>
                  <a:lnTo>
                    <a:pt x="2547938" y="426244"/>
                  </a:lnTo>
                  <a:lnTo>
                    <a:pt x="2597944" y="409575"/>
                  </a:lnTo>
                  <a:lnTo>
                    <a:pt x="2645569" y="390525"/>
                  </a:lnTo>
                  <a:lnTo>
                    <a:pt x="2705100" y="354807"/>
                  </a:lnTo>
                  <a:lnTo>
                    <a:pt x="2747963" y="319088"/>
                  </a:lnTo>
                  <a:lnTo>
                    <a:pt x="2776538" y="297657"/>
                  </a:lnTo>
                  <a:lnTo>
                    <a:pt x="2805113" y="285750"/>
                  </a:lnTo>
                  <a:lnTo>
                    <a:pt x="2821781" y="283369"/>
                  </a:lnTo>
                  <a:lnTo>
                    <a:pt x="2831306" y="285750"/>
                  </a:lnTo>
                  <a:lnTo>
                    <a:pt x="2836069" y="290513"/>
                  </a:lnTo>
                  <a:lnTo>
                    <a:pt x="2840831" y="302419"/>
                  </a:lnTo>
                  <a:lnTo>
                    <a:pt x="2840831" y="323850"/>
                  </a:lnTo>
                  <a:lnTo>
                    <a:pt x="2833688" y="361950"/>
                  </a:lnTo>
                  <a:lnTo>
                    <a:pt x="2821781" y="414338"/>
                  </a:lnTo>
                  <a:lnTo>
                    <a:pt x="2805113" y="473869"/>
                  </a:lnTo>
                  <a:lnTo>
                    <a:pt x="2783681" y="535782"/>
                  </a:lnTo>
                  <a:lnTo>
                    <a:pt x="2759869" y="585788"/>
                  </a:lnTo>
                  <a:lnTo>
                    <a:pt x="2738438" y="621507"/>
                  </a:lnTo>
                  <a:lnTo>
                    <a:pt x="2581275" y="688182"/>
                  </a:lnTo>
                  <a:lnTo>
                    <a:pt x="2476500" y="681038"/>
                  </a:lnTo>
                  <a:lnTo>
                    <a:pt x="2231231" y="666750"/>
                  </a:lnTo>
                  <a:lnTo>
                    <a:pt x="2026444" y="654844"/>
                  </a:lnTo>
                  <a:lnTo>
                    <a:pt x="1800225" y="642938"/>
                  </a:lnTo>
                  <a:lnTo>
                    <a:pt x="1593056" y="628650"/>
                  </a:lnTo>
                  <a:lnTo>
                    <a:pt x="1490663" y="621507"/>
                  </a:lnTo>
                  <a:lnTo>
                    <a:pt x="1423988" y="616744"/>
                  </a:lnTo>
                  <a:lnTo>
                    <a:pt x="1316831" y="602457"/>
                  </a:lnTo>
                  <a:lnTo>
                    <a:pt x="1173956" y="576263"/>
                  </a:lnTo>
                  <a:lnTo>
                    <a:pt x="969169" y="533400"/>
                  </a:lnTo>
                  <a:lnTo>
                    <a:pt x="802481" y="490538"/>
                  </a:lnTo>
                  <a:lnTo>
                    <a:pt x="642938" y="438150"/>
                  </a:lnTo>
                  <a:lnTo>
                    <a:pt x="547688" y="402432"/>
                  </a:lnTo>
                  <a:lnTo>
                    <a:pt x="452438" y="361950"/>
                  </a:lnTo>
                  <a:lnTo>
                    <a:pt x="342900" y="307182"/>
                  </a:lnTo>
                  <a:lnTo>
                    <a:pt x="207169" y="223838"/>
                  </a:lnTo>
                  <a:lnTo>
                    <a:pt x="123825" y="161925"/>
                  </a:lnTo>
                  <a:lnTo>
                    <a:pt x="80963" y="123825"/>
                  </a:lnTo>
                  <a:lnTo>
                    <a:pt x="26194" y="73819"/>
                  </a:lnTo>
                  <a:lnTo>
                    <a:pt x="7144" y="50007"/>
                  </a:lnTo>
                  <a:lnTo>
                    <a:pt x="0" y="28575"/>
                  </a:lnTo>
                  <a:lnTo>
                    <a:pt x="0" y="16669"/>
                  </a:lnTo>
                  <a:lnTo>
                    <a:pt x="7144" y="2382"/>
                  </a:lnTo>
                  <a:lnTo>
                    <a:pt x="14288" y="0"/>
                  </a:lnTo>
                  <a:lnTo>
                    <a:pt x="30956" y="2382"/>
                  </a:lnTo>
                  <a:lnTo>
                    <a:pt x="57150" y="11907"/>
                  </a:lnTo>
                  <a:lnTo>
                    <a:pt x="107156" y="47625"/>
                  </a:lnTo>
                  <a:lnTo>
                    <a:pt x="242888" y="130969"/>
                  </a:lnTo>
                  <a:lnTo>
                    <a:pt x="326231" y="173832"/>
                  </a:lnTo>
                  <a:lnTo>
                    <a:pt x="428625" y="219075"/>
                  </a:lnTo>
                  <a:lnTo>
                    <a:pt x="561975" y="266700"/>
                  </a:lnTo>
                  <a:lnTo>
                    <a:pt x="652463" y="292894"/>
                  </a:lnTo>
                  <a:lnTo>
                    <a:pt x="783431" y="319088"/>
                  </a:lnTo>
                  <a:lnTo>
                    <a:pt x="876300" y="330994"/>
                  </a:lnTo>
                  <a:lnTo>
                    <a:pt x="985838" y="354807"/>
                  </a:lnTo>
                  <a:lnTo>
                    <a:pt x="1159669" y="378619"/>
                  </a:lnTo>
                  <a:lnTo>
                    <a:pt x="1333500" y="395288"/>
                  </a:lnTo>
                  <a:lnTo>
                    <a:pt x="1566863" y="409575"/>
                  </a:lnTo>
                  <a:lnTo>
                    <a:pt x="1738313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7" name="フリーフォーム 96">
              <a:extLst>
                <a:ext uri="{FF2B5EF4-FFF2-40B4-BE49-F238E27FC236}">
                  <a16:creationId xmlns:a16="http://schemas.microsoft.com/office/drawing/2014/main" id="{288EF29D-A54B-4328-8060-D938A7C747D3}"/>
                </a:ext>
              </a:extLst>
            </p:cNvPr>
            <p:cNvSpPr/>
            <p:nvPr/>
          </p:nvSpPr>
          <p:spPr>
            <a:xfrm>
              <a:off x="4478338" y="2649538"/>
              <a:ext cx="2397125" cy="492125"/>
            </a:xfrm>
            <a:custGeom>
              <a:avLst/>
              <a:gdLst>
                <a:gd name="connsiteX0" fmla="*/ 1150144 w 2395538"/>
                <a:gd name="connsiteY0" fmla="*/ 192882 h 490538"/>
                <a:gd name="connsiteX1" fmla="*/ 990600 w 2395538"/>
                <a:gd name="connsiteY1" fmla="*/ 214313 h 490538"/>
                <a:gd name="connsiteX2" fmla="*/ 792957 w 2395538"/>
                <a:gd name="connsiteY2" fmla="*/ 238125 h 490538"/>
                <a:gd name="connsiteX3" fmla="*/ 633413 w 2395538"/>
                <a:gd name="connsiteY3" fmla="*/ 257175 h 490538"/>
                <a:gd name="connsiteX4" fmla="*/ 469107 w 2395538"/>
                <a:gd name="connsiteY4" fmla="*/ 273844 h 490538"/>
                <a:gd name="connsiteX5" fmla="*/ 319088 w 2395538"/>
                <a:gd name="connsiteY5" fmla="*/ 288132 h 490538"/>
                <a:gd name="connsiteX6" fmla="*/ 180975 w 2395538"/>
                <a:gd name="connsiteY6" fmla="*/ 302419 h 490538"/>
                <a:gd name="connsiteX7" fmla="*/ 0 w 2395538"/>
                <a:gd name="connsiteY7" fmla="*/ 316707 h 490538"/>
                <a:gd name="connsiteX8" fmla="*/ 61913 w 2395538"/>
                <a:gd name="connsiteY8" fmla="*/ 490538 h 490538"/>
                <a:gd name="connsiteX9" fmla="*/ 211932 w 2395538"/>
                <a:gd name="connsiteY9" fmla="*/ 481013 h 490538"/>
                <a:gd name="connsiteX10" fmla="*/ 354807 w 2395538"/>
                <a:gd name="connsiteY10" fmla="*/ 466725 h 490538"/>
                <a:gd name="connsiteX11" fmla="*/ 514350 w 2395538"/>
                <a:gd name="connsiteY11" fmla="*/ 450057 h 490538"/>
                <a:gd name="connsiteX12" fmla="*/ 678657 w 2395538"/>
                <a:gd name="connsiteY12" fmla="*/ 428625 h 490538"/>
                <a:gd name="connsiteX13" fmla="*/ 926307 w 2395538"/>
                <a:gd name="connsiteY13" fmla="*/ 392907 h 490538"/>
                <a:gd name="connsiteX14" fmla="*/ 1150144 w 2395538"/>
                <a:gd name="connsiteY14" fmla="*/ 359569 h 490538"/>
                <a:gd name="connsiteX15" fmla="*/ 1333500 w 2395538"/>
                <a:gd name="connsiteY15" fmla="*/ 333375 h 490538"/>
                <a:gd name="connsiteX16" fmla="*/ 1521619 w 2395538"/>
                <a:gd name="connsiteY16" fmla="*/ 304800 h 490538"/>
                <a:gd name="connsiteX17" fmla="*/ 1807369 w 2395538"/>
                <a:gd name="connsiteY17" fmla="*/ 280988 h 490538"/>
                <a:gd name="connsiteX18" fmla="*/ 1907382 w 2395538"/>
                <a:gd name="connsiteY18" fmla="*/ 271463 h 490538"/>
                <a:gd name="connsiteX19" fmla="*/ 2047875 w 2395538"/>
                <a:gd name="connsiteY19" fmla="*/ 250032 h 490538"/>
                <a:gd name="connsiteX20" fmla="*/ 2152650 w 2395538"/>
                <a:gd name="connsiteY20" fmla="*/ 228600 h 490538"/>
                <a:gd name="connsiteX21" fmla="*/ 2257425 w 2395538"/>
                <a:gd name="connsiteY21" fmla="*/ 207169 h 490538"/>
                <a:gd name="connsiteX22" fmla="*/ 2326482 w 2395538"/>
                <a:gd name="connsiteY22" fmla="*/ 188119 h 490538"/>
                <a:gd name="connsiteX23" fmla="*/ 2364582 w 2395538"/>
                <a:gd name="connsiteY23" fmla="*/ 171450 h 490538"/>
                <a:gd name="connsiteX24" fmla="*/ 2383632 w 2395538"/>
                <a:gd name="connsiteY24" fmla="*/ 157163 h 490538"/>
                <a:gd name="connsiteX25" fmla="*/ 2390775 w 2395538"/>
                <a:gd name="connsiteY25" fmla="*/ 150019 h 490538"/>
                <a:gd name="connsiteX26" fmla="*/ 2395538 w 2395538"/>
                <a:gd name="connsiteY26" fmla="*/ 133350 h 490538"/>
                <a:gd name="connsiteX27" fmla="*/ 2395538 w 2395538"/>
                <a:gd name="connsiteY27" fmla="*/ 119063 h 490538"/>
                <a:gd name="connsiteX28" fmla="*/ 2390775 w 2395538"/>
                <a:gd name="connsiteY28" fmla="*/ 95250 h 490538"/>
                <a:gd name="connsiteX29" fmla="*/ 2381250 w 2395538"/>
                <a:gd name="connsiteY29" fmla="*/ 80963 h 490538"/>
                <a:gd name="connsiteX30" fmla="*/ 2374107 w 2395538"/>
                <a:gd name="connsiteY30" fmla="*/ 73819 h 490538"/>
                <a:gd name="connsiteX31" fmla="*/ 2355057 w 2395538"/>
                <a:gd name="connsiteY31" fmla="*/ 59532 h 490538"/>
                <a:gd name="connsiteX32" fmla="*/ 2302669 w 2395538"/>
                <a:gd name="connsiteY32" fmla="*/ 33338 h 490538"/>
                <a:gd name="connsiteX33" fmla="*/ 2250282 w 2395538"/>
                <a:gd name="connsiteY33" fmla="*/ 14288 h 490538"/>
                <a:gd name="connsiteX34" fmla="*/ 2188369 w 2395538"/>
                <a:gd name="connsiteY34" fmla="*/ 0 h 490538"/>
                <a:gd name="connsiteX35" fmla="*/ 2162175 w 2395538"/>
                <a:gd name="connsiteY35" fmla="*/ 0 h 490538"/>
                <a:gd name="connsiteX36" fmla="*/ 2140744 w 2395538"/>
                <a:gd name="connsiteY36" fmla="*/ 14288 h 490538"/>
                <a:gd name="connsiteX37" fmla="*/ 2088357 w 2395538"/>
                <a:gd name="connsiteY37" fmla="*/ 35719 h 490538"/>
                <a:gd name="connsiteX38" fmla="*/ 1997869 w 2395538"/>
                <a:gd name="connsiteY38" fmla="*/ 61913 h 490538"/>
                <a:gd name="connsiteX39" fmla="*/ 1897857 w 2395538"/>
                <a:gd name="connsiteY39" fmla="*/ 80963 h 490538"/>
                <a:gd name="connsiteX40" fmla="*/ 1795463 w 2395538"/>
                <a:gd name="connsiteY40" fmla="*/ 97632 h 490538"/>
                <a:gd name="connsiteX41" fmla="*/ 1700213 w 2395538"/>
                <a:gd name="connsiteY41" fmla="*/ 111919 h 490538"/>
                <a:gd name="connsiteX42" fmla="*/ 1297782 w 2395538"/>
                <a:gd name="connsiteY42" fmla="*/ 173832 h 490538"/>
                <a:gd name="connsiteX43" fmla="*/ 1150144 w 2395538"/>
                <a:gd name="connsiteY43" fmla="*/ 192882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395538" h="490538">
                  <a:moveTo>
                    <a:pt x="1150144" y="192882"/>
                  </a:moveTo>
                  <a:lnTo>
                    <a:pt x="990600" y="214313"/>
                  </a:lnTo>
                  <a:lnTo>
                    <a:pt x="792957" y="238125"/>
                  </a:lnTo>
                  <a:lnTo>
                    <a:pt x="633413" y="257175"/>
                  </a:lnTo>
                  <a:lnTo>
                    <a:pt x="469107" y="273844"/>
                  </a:lnTo>
                  <a:lnTo>
                    <a:pt x="319088" y="288132"/>
                  </a:lnTo>
                  <a:lnTo>
                    <a:pt x="180975" y="302419"/>
                  </a:lnTo>
                  <a:lnTo>
                    <a:pt x="0" y="316707"/>
                  </a:lnTo>
                  <a:lnTo>
                    <a:pt x="61913" y="490538"/>
                  </a:lnTo>
                  <a:lnTo>
                    <a:pt x="211932" y="481013"/>
                  </a:lnTo>
                  <a:lnTo>
                    <a:pt x="354807" y="466725"/>
                  </a:lnTo>
                  <a:lnTo>
                    <a:pt x="514350" y="450057"/>
                  </a:lnTo>
                  <a:lnTo>
                    <a:pt x="678657" y="428625"/>
                  </a:lnTo>
                  <a:lnTo>
                    <a:pt x="926307" y="392907"/>
                  </a:lnTo>
                  <a:lnTo>
                    <a:pt x="1150144" y="359569"/>
                  </a:lnTo>
                  <a:lnTo>
                    <a:pt x="1333500" y="333375"/>
                  </a:lnTo>
                  <a:lnTo>
                    <a:pt x="1521619" y="304800"/>
                  </a:lnTo>
                  <a:lnTo>
                    <a:pt x="1807369" y="280988"/>
                  </a:lnTo>
                  <a:lnTo>
                    <a:pt x="1907382" y="271463"/>
                  </a:lnTo>
                  <a:lnTo>
                    <a:pt x="2047875" y="250032"/>
                  </a:lnTo>
                  <a:lnTo>
                    <a:pt x="2152650" y="228600"/>
                  </a:lnTo>
                  <a:lnTo>
                    <a:pt x="2257425" y="207169"/>
                  </a:lnTo>
                  <a:lnTo>
                    <a:pt x="2326482" y="188119"/>
                  </a:lnTo>
                  <a:lnTo>
                    <a:pt x="2364582" y="171450"/>
                  </a:lnTo>
                  <a:lnTo>
                    <a:pt x="2383632" y="157163"/>
                  </a:lnTo>
                  <a:lnTo>
                    <a:pt x="2390775" y="150019"/>
                  </a:lnTo>
                  <a:lnTo>
                    <a:pt x="2395538" y="133350"/>
                  </a:lnTo>
                  <a:lnTo>
                    <a:pt x="2395538" y="119063"/>
                  </a:lnTo>
                  <a:lnTo>
                    <a:pt x="2390775" y="95250"/>
                  </a:lnTo>
                  <a:lnTo>
                    <a:pt x="2381250" y="80963"/>
                  </a:lnTo>
                  <a:lnTo>
                    <a:pt x="2374107" y="73819"/>
                  </a:lnTo>
                  <a:lnTo>
                    <a:pt x="2355057" y="59532"/>
                  </a:lnTo>
                  <a:lnTo>
                    <a:pt x="2302669" y="33338"/>
                  </a:lnTo>
                  <a:lnTo>
                    <a:pt x="2250282" y="14288"/>
                  </a:lnTo>
                  <a:lnTo>
                    <a:pt x="2188369" y="0"/>
                  </a:lnTo>
                  <a:lnTo>
                    <a:pt x="2162175" y="0"/>
                  </a:lnTo>
                  <a:lnTo>
                    <a:pt x="2140744" y="14288"/>
                  </a:lnTo>
                  <a:lnTo>
                    <a:pt x="2088357" y="35719"/>
                  </a:lnTo>
                  <a:lnTo>
                    <a:pt x="1997869" y="61913"/>
                  </a:lnTo>
                  <a:lnTo>
                    <a:pt x="1897857" y="80963"/>
                  </a:lnTo>
                  <a:lnTo>
                    <a:pt x="1795463" y="97632"/>
                  </a:lnTo>
                  <a:lnTo>
                    <a:pt x="1700213" y="111919"/>
                  </a:lnTo>
                  <a:lnTo>
                    <a:pt x="1297782" y="173832"/>
                  </a:lnTo>
                  <a:lnTo>
                    <a:pt x="1150144" y="1928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9" name="フリーフォーム 88">
              <a:extLst>
                <a:ext uri="{FF2B5EF4-FFF2-40B4-BE49-F238E27FC236}">
                  <a16:creationId xmlns:a16="http://schemas.microsoft.com/office/drawing/2014/main" id="{FD7F15E6-4157-4176-B99D-71E1416DF6EF}"/>
                </a:ext>
              </a:extLst>
            </p:cNvPr>
            <p:cNvSpPr/>
            <p:nvPr/>
          </p:nvSpPr>
          <p:spPr>
            <a:xfrm rot="16200000">
              <a:off x="3622676" y="4276725"/>
              <a:ext cx="2519362" cy="395287"/>
            </a:xfrm>
            <a:custGeom>
              <a:avLst/>
              <a:gdLst>
                <a:gd name="connsiteX0" fmla="*/ 2005012 w 2519362"/>
                <a:gd name="connsiteY0" fmla="*/ 173831 h 395288"/>
                <a:gd name="connsiteX1" fmla="*/ 1826418 w 2519362"/>
                <a:gd name="connsiteY1" fmla="*/ 178594 h 395288"/>
                <a:gd name="connsiteX2" fmla="*/ 1671637 w 2519362"/>
                <a:gd name="connsiteY2" fmla="*/ 180975 h 395288"/>
                <a:gd name="connsiteX3" fmla="*/ 1574006 w 2519362"/>
                <a:gd name="connsiteY3" fmla="*/ 180975 h 395288"/>
                <a:gd name="connsiteX4" fmla="*/ 1431131 w 2519362"/>
                <a:gd name="connsiteY4" fmla="*/ 180975 h 395288"/>
                <a:gd name="connsiteX5" fmla="*/ 1314450 w 2519362"/>
                <a:gd name="connsiteY5" fmla="*/ 180975 h 395288"/>
                <a:gd name="connsiteX6" fmla="*/ 1219200 w 2519362"/>
                <a:gd name="connsiteY6" fmla="*/ 178594 h 395288"/>
                <a:gd name="connsiteX7" fmla="*/ 1100137 w 2519362"/>
                <a:gd name="connsiteY7" fmla="*/ 173831 h 395288"/>
                <a:gd name="connsiteX8" fmla="*/ 995362 w 2519362"/>
                <a:gd name="connsiteY8" fmla="*/ 166688 h 395288"/>
                <a:gd name="connsiteX9" fmla="*/ 895350 w 2519362"/>
                <a:gd name="connsiteY9" fmla="*/ 157163 h 395288"/>
                <a:gd name="connsiteX10" fmla="*/ 826293 w 2519362"/>
                <a:gd name="connsiteY10" fmla="*/ 152400 h 395288"/>
                <a:gd name="connsiteX11" fmla="*/ 726281 w 2519362"/>
                <a:gd name="connsiteY11" fmla="*/ 138113 h 395288"/>
                <a:gd name="connsiteX12" fmla="*/ 638175 w 2519362"/>
                <a:gd name="connsiteY12" fmla="*/ 123825 h 395288"/>
                <a:gd name="connsiteX13" fmla="*/ 566737 w 2519362"/>
                <a:gd name="connsiteY13" fmla="*/ 109538 h 395288"/>
                <a:gd name="connsiteX14" fmla="*/ 478631 w 2519362"/>
                <a:gd name="connsiteY14" fmla="*/ 88106 h 395288"/>
                <a:gd name="connsiteX15" fmla="*/ 411956 w 2519362"/>
                <a:gd name="connsiteY15" fmla="*/ 61913 h 395288"/>
                <a:gd name="connsiteX16" fmla="*/ 373856 w 2519362"/>
                <a:gd name="connsiteY16" fmla="*/ 61913 h 395288"/>
                <a:gd name="connsiteX17" fmla="*/ 319087 w 2519362"/>
                <a:gd name="connsiteY17" fmla="*/ 64294 h 395288"/>
                <a:gd name="connsiteX18" fmla="*/ 252412 w 2519362"/>
                <a:gd name="connsiteY18" fmla="*/ 71438 h 395288"/>
                <a:gd name="connsiteX19" fmla="*/ 185737 w 2519362"/>
                <a:gd name="connsiteY19" fmla="*/ 83344 h 395288"/>
                <a:gd name="connsiteX20" fmla="*/ 121443 w 2519362"/>
                <a:gd name="connsiteY20" fmla="*/ 102394 h 395288"/>
                <a:gd name="connsiteX21" fmla="*/ 85725 w 2519362"/>
                <a:gd name="connsiteY21" fmla="*/ 111919 h 395288"/>
                <a:gd name="connsiteX22" fmla="*/ 54768 w 2519362"/>
                <a:gd name="connsiteY22" fmla="*/ 123825 h 395288"/>
                <a:gd name="connsiteX23" fmla="*/ 30956 w 2519362"/>
                <a:gd name="connsiteY23" fmla="*/ 138113 h 395288"/>
                <a:gd name="connsiteX24" fmla="*/ 11906 w 2519362"/>
                <a:gd name="connsiteY24" fmla="*/ 154781 h 395288"/>
                <a:gd name="connsiteX25" fmla="*/ 0 w 2519362"/>
                <a:gd name="connsiteY25" fmla="*/ 178594 h 395288"/>
                <a:gd name="connsiteX26" fmla="*/ 0 w 2519362"/>
                <a:gd name="connsiteY26" fmla="*/ 197644 h 395288"/>
                <a:gd name="connsiteX27" fmla="*/ 7143 w 2519362"/>
                <a:gd name="connsiteY27" fmla="*/ 221456 h 395288"/>
                <a:gd name="connsiteX28" fmla="*/ 33337 w 2519362"/>
                <a:gd name="connsiteY28" fmla="*/ 245269 h 395288"/>
                <a:gd name="connsiteX29" fmla="*/ 85725 w 2519362"/>
                <a:gd name="connsiteY29" fmla="*/ 276225 h 395288"/>
                <a:gd name="connsiteX30" fmla="*/ 114300 w 2519362"/>
                <a:gd name="connsiteY30" fmla="*/ 280988 h 395288"/>
                <a:gd name="connsiteX31" fmla="*/ 159543 w 2519362"/>
                <a:gd name="connsiteY31" fmla="*/ 285750 h 395288"/>
                <a:gd name="connsiteX32" fmla="*/ 366712 w 2519362"/>
                <a:gd name="connsiteY32" fmla="*/ 311944 h 395288"/>
                <a:gd name="connsiteX33" fmla="*/ 561975 w 2519362"/>
                <a:gd name="connsiteY33" fmla="*/ 340519 h 395288"/>
                <a:gd name="connsiteX34" fmla="*/ 707231 w 2519362"/>
                <a:gd name="connsiteY34" fmla="*/ 357188 h 395288"/>
                <a:gd name="connsiteX35" fmla="*/ 866775 w 2519362"/>
                <a:gd name="connsiteY35" fmla="*/ 371475 h 395288"/>
                <a:gd name="connsiteX36" fmla="*/ 1150143 w 2519362"/>
                <a:gd name="connsiteY36" fmla="*/ 378619 h 395288"/>
                <a:gd name="connsiteX37" fmla="*/ 1247775 w 2519362"/>
                <a:gd name="connsiteY37" fmla="*/ 388144 h 395288"/>
                <a:gd name="connsiteX38" fmla="*/ 1397793 w 2519362"/>
                <a:gd name="connsiteY38" fmla="*/ 395288 h 395288"/>
                <a:gd name="connsiteX39" fmla="*/ 1502568 w 2519362"/>
                <a:gd name="connsiteY39" fmla="*/ 395288 h 395288"/>
                <a:gd name="connsiteX40" fmla="*/ 1757362 w 2519362"/>
                <a:gd name="connsiteY40" fmla="*/ 395288 h 395288"/>
                <a:gd name="connsiteX41" fmla="*/ 2035968 w 2519362"/>
                <a:gd name="connsiteY41" fmla="*/ 395288 h 395288"/>
                <a:gd name="connsiteX42" fmla="*/ 2226468 w 2519362"/>
                <a:gd name="connsiteY42" fmla="*/ 395288 h 395288"/>
                <a:gd name="connsiteX43" fmla="*/ 2259806 w 2519362"/>
                <a:gd name="connsiteY43" fmla="*/ 395288 h 395288"/>
                <a:gd name="connsiteX44" fmla="*/ 2395537 w 2519362"/>
                <a:gd name="connsiteY44" fmla="*/ 302419 h 395288"/>
                <a:gd name="connsiteX45" fmla="*/ 2424112 w 2519362"/>
                <a:gd name="connsiteY45" fmla="*/ 259556 h 395288"/>
                <a:gd name="connsiteX46" fmla="*/ 2445543 w 2519362"/>
                <a:gd name="connsiteY46" fmla="*/ 219075 h 395288"/>
                <a:gd name="connsiteX47" fmla="*/ 2464593 w 2519362"/>
                <a:gd name="connsiteY47" fmla="*/ 183356 h 395288"/>
                <a:gd name="connsiteX48" fmla="*/ 2478881 w 2519362"/>
                <a:gd name="connsiteY48" fmla="*/ 145256 h 395288"/>
                <a:gd name="connsiteX49" fmla="*/ 2497931 w 2519362"/>
                <a:gd name="connsiteY49" fmla="*/ 88106 h 395288"/>
                <a:gd name="connsiteX50" fmla="*/ 2507456 w 2519362"/>
                <a:gd name="connsiteY50" fmla="*/ 54769 h 395288"/>
                <a:gd name="connsiteX51" fmla="*/ 2516981 w 2519362"/>
                <a:gd name="connsiteY51" fmla="*/ 33338 h 395288"/>
                <a:gd name="connsiteX52" fmla="*/ 2519362 w 2519362"/>
                <a:gd name="connsiteY52" fmla="*/ 14288 h 395288"/>
                <a:gd name="connsiteX53" fmla="*/ 2514600 w 2519362"/>
                <a:gd name="connsiteY53" fmla="*/ 2381 h 395288"/>
                <a:gd name="connsiteX54" fmla="*/ 2505075 w 2519362"/>
                <a:gd name="connsiteY54" fmla="*/ 0 h 395288"/>
                <a:gd name="connsiteX55" fmla="*/ 2481262 w 2519362"/>
                <a:gd name="connsiteY55" fmla="*/ 4763 h 395288"/>
                <a:gd name="connsiteX56" fmla="*/ 2452687 w 2519362"/>
                <a:gd name="connsiteY56" fmla="*/ 19050 h 395288"/>
                <a:gd name="connsiteX57" fmla="*/ 2414587 w 2519362"/>
                <a:gd name="connsiteY57" fmla="*/ 50006 h 395288"/>
                <a:gd name="connsiteX58" fmla="*/ 2376487 w 2519362"/>
                <a:gd name="connsiteY58" fmla="*/ 78581 h 395288"/>
                <a:gd name="connsiteX59" fmla="*/ 2326481 w 2519362"/>
                <a:gd name="connsiteY59" fmla="*/ 107156 h 395288"/>
                <a:gd name="connsiteX60" fmla="*/ 2274093 w 2519362"/>
                <a:gd name="connsiteY60" fmla="*/ 133350 h 395288"/>
                <a:gd name="connsiteX61" fmla="*/ 2216943 w 2519362"/>
                <a:gd name="connsiteY61" fmla="*/ 152400 h 395288"/>
                <a:gd name="connsiteX62" fmla="*/ 2157412 w 2519362"/>
                <a:gd name="connsiteY62" fmla="*/ 164306 h 395288"/>
                <a:gd name="connsiteX63" fmla="*/ 2116931 w 2519362"/>
                <a:gd name="connsiteY63" fmla="*/ 169069 h 395288"/>
                <a:gd name="connsiteX64" fmla="*/ 2005012 w 2519362"/>
                <a:gd name="connsiteY64" fmla="*/ 173831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519362" h="395288">
                  <a:moveTo>
                    <a:pt x="2005012" y="173831"/>
                  </a:moveTo>
                  <a:lnTo>
                    <a:pt x="1826418" y="178594"/>
                  </a:lnTo>
                  <a:lnTo>
                    <a:pt x="1671637" y="180975"/>
                  </a:lnTo>
                  <a:lnTo>
                    <a:pt x="1574006" y="180975"/>
                  </a:lnTo>
                  <a:lnTo>
                    <a:pt x="1431131" y="180975"/>
                  </a:lnTo>
                  <a:lnTo>
                    <a:pt x="1314450" y="180975"/>
                  </a:lnTo>
                  <a:lnTo>
                    <a:pt x="1219200" y="178594"/>
                  </a:lnTo>
                  <a:lnTo>
                    <a:pt x="1100137" y="173831"/>
                  </a:lnTo>
                  <a:lnTo>
                    <a:pt x="995362" y="166688"/>
                  </a:lnTo>
                  <a:lnTo>
                    <a:pt x="895350" y="157163"/>
                  </a:lnTo>
                  <a:lnTo>
                    <a:pt x="826293" y="152400"/>
                  </a:lnTo>
                  <a:lnTo>
                    <a:pt x="726281" y="138113"/>
                  </a:lnTo>
                  <a:lnTo>
                    <a:pt x="638175" y="123825"/>
                  </a:lnTo>
                  <a:lnTo>
                    <a:pt x="566737" y="109538"/>
                  </a:lnTo>
                  <a:lnTo>
                    <a:pt x="478631" y="88106"/>
                  </a:lnTo>
                  <a:lnTo>
                    <a:pt x="411956" y="61913"/>
                  </a:lnTo>
                  <a:lnTo>
                    <a:pt x="373856" y="61913"/>
                  </a:lnTo>
                  <a:lnTo>
                    <a:pt x="319087" y="64294"/>
                  </a:lnTo>
                  <a:lnTo>
                    <a:pt x="252412" y="71438"/>
                  </a:lnTo>
                  <a:lnTo>
                    <a:pt x="185737" y="83344"/>
                  </a:lnTo>
                  <a:lnTo>
                    <a:pt x="121443" y="102394"/>
                  </a:lnTo>
                  <a:lnTo>
                    <a:pt x="85725" y="111919"/>
                  </a:lnTo>
                  <a:lnTo>
                    <a:pt x="54768" y="123825"/>
                  </a:lnTo>
                  <a:lnTo>
                    <a:pt x="30956" y="138113"/>
                  </a:lnTo>
                  <a:lnTo>
                    <a:pt x="11906" y="154781"/>
                  </a:lnTo>
                  <a:lnTo>
                    <a:pt x="0" y="178594"/>
                  </a:lnTo>
                  <a:lnTo>
                    <a:pt x="0" y="197644"/>
                  </a:lnTo>
                  <a:lnTo>
                    <a:pt x="7143" y="221456"/>
                  </a:lnTo>
                  <a:lnTo>
                    <a:pt x="33337" y="245269"/>
                  </a:lnTo>
                  <a:lnTo>
                    <a:pt x="85725" y="276225"/>
                  </a:lnTo>
                  <a:lnTo>
                    <a:pt x="114300" y="280988"/>
                  </a:lnTo>
                  <a:lnTo>
                    <a:pt x="159543" y="285750"/>
                  </a:lnTo>
                  <a:lnTo>
                    <a:pt x="366712" y="311944"/>
                  </a:lnTo>
                  <a:lnTo>
                    <a:pt x="561975" y="340519"/>
                  </a:lnTo>
                  <a:lnTo>
                    <a:pt x="707231" y="357188"/>
                  </a:lnTo>
                  <a:lnTo>
                    <a:pt x="866775" y="371475"/>
                  </a:lnTo>
                  <a:lnTo>
                    <a:pt x="1150143" y="378619"/>
                  </a:lnTo>
                  <a:lnTo>
                    <a:pt x="1247775" y="388144"/>
                  </a:lnTo>
                  <a:lnTo>
                    <a:pt x="1397793" y="395288"/>
                  </a:lnTo>
                  <a:lnTo>
                    <a:pt x="1502568" y="395288"/>
                  </a:lnTo>
                  <a:lnTo>
                    <a:pt x="1757362" y="395288"/>
                  </a:lnTo>
                  <a:lnTo>
                    <a:pt x="2035968" y="395288"/>
                  </a:lnTo>
                  <a:lnTo>
                    <a:pt x="2226468" y="395288"/>
                  </a:lnTo>
                  <a:lnTo>
                    <a:pt x="2259806" y="395288"/>
                  </a:lnTo>
                  <a:lnTo>
                    <a:pt x="2395537" y="302419"/>
                  </a:lnTo>
                  <a:lnTo>
                    <a:pt x="2424112" y="259556"/>
                  </a:lnTo>
                  <a:lnTo>
                    <a:pt x="2445543" y="219075"/>
                  </a:lnTo>
                  <a:lnTo>
                    <a:pt x="2464593" y="183356"/>
                  </a:lnTo>
                  <a:lnTo>
                    <a:pt x="2478881" y="145256"/>
                  </a:lnTo>
                  <a:lnTo>
                    <a:pt x="2497931" y="88106"/>
                  </a:lnTo>
                  <a:lnTo>
                    <a:pt x="2507456" y="54769"/>
                  </a:lnTo>
                  <a:lnTo>
                    <a:pt x="2516981" y="33338"/>
                  </a:lnTo>
                  <a:lnTo>
                    <a:pt x="2519362" y="14288"/>
                  </a:lnTo>
                  <a:lnTo>
                    <a:pt x="2514600" y="2381"/>
                  </a:lnTo>
                  <a:lnTo>
                    <a:pt x="2505075" y="0"/>
                  </a:lnTo>
                  <a:lnTo>
                    <a:pt x="2481262" y="4763"/>
                  </a:lnTo>
                  <a:lnTo>
                    <a:pt x="2452687" y="19050"/>
                  </a:lnTo>
                  <a:lnTo>
                    <a:pt x="2414587" y="50006"/>
                  </a:lnTo>
                  <a:lnTo>
                    <a:pt x="2376487" y="78581"/>
                  </a:lnTo>
                  <a:lnTo>
                    <a:pt x="2326481" y="107156"/>
                  </a:lnTo>
                  <a:lnTo>
                    <a:pt x="2274093" y="133350"/>
                  </a:lnTo>
                  <a:lnTo>
                    <a:pt x="2216943" y="152400"/>
                  </a:lnTo>
                  <a:lnTo>
                    <a:pt x="2157412" y="164306"/>
                  </a:lnTo>
                  <a:lnTo>
                    <a:pt x="2116931" y="169069"/>
                  </a:lnTo>
                  <a:lnTo>
                    <a:pt x="2005012" y="173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8" name="フリーフォーム 97">
              <a:extLst>
                <a:ext uri="{FF2B5EF4-FFF2-40B4-BE49-F238E27FC236}">
                  <a16:creationId xmlns:a16="http://schemas.microsoft.com/office/drawing/2014/main" id="{6FE0878E-1E66-45F3-9A24-6903D98542CF}"/>
                </a:ext>
              </a:extLst>
            </p:cNvPr>
            <p:cNvSpPr/>
            <p:nvPr/>
          </p:nvSpPr>
          <p:spPr>
            <a:xfrm>
              <a:off x="4933950" y="3190875"/>
              <a:ext cx="1169988" cy="304800"/>
            </a:xfrm>
            <a:custGeom>
              <a:avLst/>
              <a:gdLst>
                <a:gd name="connsiteX0" fmla="*/ 942975 w 1169194"/>
                <a:gd name="connsiteY0" fmla="*/ 40481 h 304800"/>
                <a:gd name="connsiteX1" fmla="*/ 1164431 w 1169194"/>
                <a:gd name="connsiteY1" fmla="*/ 0 h 304800"/>
                <a:gd name="connsiteX2" fmla="*/ 1169194 w 1169194"/>
                <a:gd name="connsiteY2" fmla="*/ 161925 h 304800"/>
                <a:gd name="connsiteX3" fmla="*/ 990600 w 1169194"/>
                <a:gd name="connsiteY3" fmla="*/ 197644 h 304800"/>
                <a:gd name="connsiteX4" fmla="*/ 883444 w 1169194"/>
                <a:gd name="connsiteY4" fmla="*/ 219075 h 304800"/>
                <a:gd name="connsiteX5" fmla="*/ 757238 w 1169194"/>
                <a:gd name="connsiteY5" fmla="*/ 242888 h 304800"/>
                <a:gd name="connsiteX6" fmla="*/ 633413 w 1169194"/>
                <a:gd name="connsiteY6" fmla="*/ 264319 h 304800"/>
                <a:gd name="connsiteX7" fmla="*/ 421481 w 1169194"/>
                <a:gd name="connsiteY7" fmla="*/ 288131 h 304800"/>
                <a:gd name="connsiteX8" fmla="*/ 314325 w 1169194"/>
                <a:gd name="connsiteY8" fmla="*/ 300038 h 304800"/>
                <a:gd name="connsiteX9" fmla="*/ 221456 w 1169194"/>
                <a:gd name="connsiteY9" fmla="*/ 304800 h 304800"/>
                <a:gd name="connsiteX10" fmla="*/ 64294 w 1169194"/>
                <a:gd name="connsiteY10" fmla="*/ 304800 h 304800"/>
                <a:gd name="connsiteX11" fmla="*/ 0 w 1169194"/>
                <a:gd name="connsiteY11" fmla="*/ 119063 h 304800"/>
                <a:gd name="connsiteX12" fmla="*/ 54769 w 1169194"/>
                <a:gd name="connsiteY12" fmla="*/ 147638 h 304800"/>
                <a:gd name="connsiteX13" fmla="*/ 71438 w 1169194"/>
                <a:gd name="connsiteY13" fmla="*/ 147638 h 304800"/>
                <a:gd name="connsiteX14" fmla="*/ 152400 w 1169194"/>
                <a:gd name="connsiteY14" fmla="*/ 147638 h 304800"/>
                <a:gd name="connsiteX15" fmla="*/ 271463 w 1169194"/>
                <a:gd name="connsiteY15" fmla="*/ 138113 h 304800"/>
                <a:gd name="connsiteX16" fmla="*/ 435769 w 1169194"/>
                <a:gd name="connsiteY16" fmla="*/ 121444 h 304800"/>
                <a:gd name="connsiteX17" fmla="*/ 604838 w 1169194"/>
                <a:gd name="connsiteY17" fmla="*/ 97631 h 304800"/>
                <a:gd name="connsiteX18" fmla="*/ 816769 w 1169194"/>
                <a:gd name="connsiteY18" fmla="*/ 61913 h 304800"/>
                <a:gd name="connsiteX19" fmla="*/ 942975 w 1169194"/>
                <a:gd name="connsiteY19" fmla="*/ 40481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9194" h="304800">
                  <a:moveTo>
                    <a:pt x="942975" y="40481"/>
                  </a:moveTo>
                  <a:lnTo>
                    <a:pt x="1164431" y="0"/>
                  </a:lnTo>
                  <a:lnTo>
                    <a:pt x="1169194" y="161925"/>
                  </a:lnTo>
                  <a:lnTo>
                    <a:pt x="990600" y="197644"/>
                  </a:lnTo>
                  <a:lnTo>
                    <a:pt x="883444" y="219075"/>
                  </a:lnTo>
                  <a:lnTo>
                    <a:pt x="757238" y="242888"/>
                  </a:lnTo>
                  <a:lnTo>
                    <a:pt x="633413" y="264319"/>
                  </a:lnTo>
                  <a:lnTo>
                    <a:pt x="421481" y="288131"/>
                  </a:lnTo>
                  <a:lnTo>
                    <a:pt x="314325" y="300038"/>
                  </a:lnTo>
                  <a:lnTo>
                    <a:pt x="221456" y="304800"/>
                  </a:lnTo>
                  <a:lnTo>
                    <a:pt x="64294" y="304800"/>
                  </a:lnTo>
                  <a:lnTo>
                    <a:pt x="0" y="119063"/>
                  </a:lnTo>
                  <a:lnTo>
                    <a:pt x="54769" y="147638"/>
                  </a:lnTo>
                  <a:lnTo>
                    <a:pt x="71438" y="147638"/>
                  </a:lnTo>
                  <a:lnTo>
                    <a:pt x="152400" y="147638"/>
                  </a:lnTo>
                  <a:lnTo>
                    <a:pt x="271463" y="138113"/>
                  </a:lnTo>
                  <a:lnTo>
                    <a:pt x="435769" y="121444"/>
                  </a:lnTo>
                  <a:lnTo>
                    <a:pt x="604838" y="97631"/>
                  </a:lnTo>
                  <a:lnTo>
                    <a:pt x="816769" y="61913"/>
                  </a:lnTo>
                  <a:lnTo>
                    <a:pt x="942975" y="40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9D84D6F6-71FA-45E6-937F-AF115204D5E0}"/>
                </a:ext>
              </a:extLst>
            </p:cNvPr>
            <p:cNvSpPr/>
            <p:nvPr/>
          </p:nvSpPr>
          <p:spPr>
            <a:xfrm>
              <a:off x="5364163" y="3392488"/>
              <a:ext cx="234950" cy="693737"/>
            </a:xfrm>
            <a:custGeom>
              <a:avLst/>
              <a:gdLst>
                <a:gd name="connsiteX0" fmla="*/ 226219 w 233363"/>
                <a:gd name="connsiteY0" fmla="*/ 278607 h 692944"/>
                <a:gd name="connsiteX1" fmla="*/ 230982 w 233363"/>
                <a:gd name="connsiteY1" fmla="*/ 219075 h 692944"/>
                <a:gd name="connsiteX2" fmla="*/ 233363 w 233363"/>
                <a:gd name="connsiteY2" fmla="*/ 173832 h 692944"/>
                <a:gd name="connsiteX3" fmla="*/ 233363 w 233363"/>
                <a:gd name="connsiteY3" fmla="*/ 126207 h 692944"/>
                <a:gd name="connsiteX4" fmla="*/ 226219 w 233363"/>
                <a:gd name="connsiteY4" fmla="*/ 28575 h 692944"/>
                <a:gd name="connsiteX5" fmla="*/ 219075 w 233363"/>
                <a:gd name="connsiteY5" fmla="*/ 0 h 692944"/>
                <a:gd name="connsiteX6" fmla="*/ 0 w 233363"/>
                <a:gd name="connsiteY6" fmla="*/ 33338 h 692944"/>
                <a:gd name="connsiteX7" fmla="*/ 9525 w 233363"/>
                <a:gd name="connsiteY7" fmla="*/ 145257 h 692944"/>
                <a:gd name="connsiteX8" fmla="*/ 14288 w 233363"/>
                <a:gd name="connsiteY8" fmla="*/ 252413 h 692944"/>
                <a:gd name="connsiteX9" fmla="*/ 16669 w 233363"/>
                <a:gd name="connsiteY9" fmla="*/ 335757 h 692944"/>
                <a:gd name="connsiteX10" fmla="*/ 11907 w 233363"/>
                <a:gd name="connsiteY10" fmla="*/ 466725 h 692944"/>
                <a:gd name="connsiteX11" fmla="*/ 4763 w 233363"/>
                <a:gd name="connsiteY11" fmla="*/ 692944 h 692944"/>
                <a:gd name="connsiteX12" fmla="*/ 164307 w 233363"/>
                <a:gd name="connsiteY12" fmla="*/ 664369 h 692944"/>
                <a:gd name="connsiteX13" fmla="*/ 185738 w 233363"/>
                <a:gd name="connsiteY13" fmla="*/ 583407 h 692944"/>
                <a:gd name="connsiteX14" fmla="*/ 192882 w 233363"/>
                <a:gd name="connsiteY14" fmla="*/ 528638 h 692944"/>
                <a:gd name="connsiteX15" fmla="*/ 204788 w 233363"/>
                <a:gd name="connsiteY15" fmla="*/ 452438 h 692944"/>
                <a:gd name="connsiteX16" fmla="*/ 226219 w 233363"/>
                <a:gd name="connsiteY16" fmla="*/ 278607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3363" h="692944">
                  <a:moveTo>
                    <a:pt x="226219" y="278607"/>
                  </a:moveTo>
                  <a:lnTo>
                    <a:pt x="230982" y="219075"/>
                  </a:lnTo>
                  <a:lnTo>
                    <a:pt x="233363" y="173832"/>
                  </a:lnTo>
                  <a:lnTo>
                    <a:pt x="233363" y="126207"/>
                  </a:lnTo>
                  <a:lnTo>
                    <a:pt x="226219" y="28575"/>
                  </a:lnTo>
                  <a:lnTo>
                    <a:pt x="219075" y="0"/>
                  </a:lnTo>
                  <a:lnTo>
                    <a:pt x="0" y="33338"/>
                  </a:lnTo>
                  <a:lnTo>
                    <a:pt x="9525" y="145257"/>
                  </a:lnTo>
                  <a:lnTo>
                    <a:pt x="14288" y="252413"/>
                  </a:lnTo>
                  <a:cubicBezTo>
                    <a:pt x="15082" y="280194"/>
                    <a:pt x="15875" y="307976"/>
                    <a:pt x="16669" y="335757"/>
                  </a:cubicBezTo>
                  <a:lnTo>
                    <a:pt x="11907" y="466725"/>
                  </a:lnTo>
                  <a:lnTo>
                    <a:pt x="4763" y="692944"/>
                  </a:lnTo>
                  <a:lnTo>
                    <a:pt x="164307" y="664369"/>
                  </a:lnTo>
                  <a:lnTo>
                    <a:pt x="185738" y="583407"/>
                  </a:lnTo>
                  <a:lnTo>
                    <a:pt x="192882" y="528638"/>
                  </a:lnTo>
                  <a:lnTo>
                    <a:pt x="204788" y="452438"/>
                  </a:lnTo>
                  <a:lnTo>
                    <a:pt x="226219" y="2786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0" name="フリーフォーム 99">
              <a:extLst>
                <a:ext uri="{FF2B5EF4-FFF2-40B4-BE49-F238E27FC236}">
                  <a16:creationId xmlns:a16="http://schemas.microsoft.com/office/drawing/2014/main" id="{AAB3BD1D-9454-485F-BD8D-A2AD40D20E7A}"/>
                </a:ext>
              </a:extLst>
            </p:cNvPr>
            <p:cNvSpPr/>
            <p:nvPr/>
          </p:nvSpPr>
          <p:spPr>
            <a:xfrm>
              <a:off x="5021263" y="3900488"/>
              <a:ext cx="1063625" cy="746125"/>
            </a:xfrm>
            <a:custGeom>
              <a:avLst/>
              <a:gdLst>
                <a:gd name="connsiteX0" fmla="*/ 578644 w 1062038"/>
                <a:gd name="connsiteY0" fmla="*/ 223837 h 745331"/>
                <a:gd name="connsiteX1" fmla="*/ 433388 w 1062038"/>
                <a:gd name="connsiteY1" fmla="*/ 250031 h 745331"/>
                <a:gd name="connsiteX2" fmla="*/ 314325 w 1062038"/>
                <a:gd name="connsiteY2" fmla="*/ 271462 h 745331"/>
                <a:gd name="connsiteX3" fmla="*/ 200025 w 1062038"/>
                <a:gd name="connsiteY3" fmla="*/ 290512 h 745331"/>
                <a:gd name="connsiteX4" fmla="*/ 0 w 1062038"/>
                <a:gd name="connsiteY4" fmla="*/ 319087 h 745331"/>
                <a:gd name="connsiteX5" fmla="*/ 0 w 1062038"/>
                <a:gd name="connsiteY5" fmla="*/ 159543 h 745331"/>
                <a:gd name="connsiteX6" fmla="*/ 145257 w 1062038"/>
                <a:gd name="connsiteY6" fmla="*/ 140493 h 745331"/>
                <a:gd name="connsiteX7" fmla="*/ 300038 w 1062038"/>
                <a:gd name="connsiteY7" fmla="*/ 116681 h 745331"/>
                <a:gd name="connsiteX8" fmla="*/ 364332 w 1062038"/>
                <a:gd name="connsiteY8" fmla="*/ 107156 h 745331"/>
                <a:gd name="connsiteX9" fmla="*/ 507207 w 1062038"/>
                <a:gd name="connsiteY9" fmla="*/ 90487 h 745331"/>
                <a:gd name="connsiteX10" fmla="*/ 604838 w 1062038"/>
                <a:gd name="connsiteY10" fmla="*/ 69056 h 745331"/>
                <a:gd name="connsiteX11" fmla="*/ 692944 w 1062038"/>
                <a:gd name="connsiteY11" fmla="*/ 45243 h 745331"/>
                <a:gd name="connsiteX12" fmla="*/ 733425 w 1062038"/>
                <a:gd name="connsiteY12" fmla="*/ 26193 h 745331"/>
                <a:gd name="connsiteX13" fmla="*/ 778669 w 1062038"/>
                <a:gd name="connsiteY13" fmla="*/ 4762 h 745331"/>
                <a:gd name="connsiteX14" fmla="*/ 790575 w 1062038"/>
                <a:gd name="connsiteY14" fmla="*/ 0 h 745331"/>
                <a:gd name="connsiteX15" fmla="*/ 800100 w 1062038"/>
                <a:gd name="connsiteY15" fmla="*/ 0 h 745331"/>
                <a:gd name="connsiteX16" fmla="*/ 833438 w 1062038"/>
                <a:gd name="connsiteY16" fmla="*/ 9525 h 745331"/>
                <a:gd name="connsiteX17" fmla="*/ 873919 w 1062038"/>
                <a:gd name="connsiteY17" fmla="*/ 28575 h 745331"/>
                <a:gd name="connsiteX18" fmla="*/ 904875 w 1062038"/>
                <a:gd name="connsiteY18" fmla="*/ 45243 h 745331"/>
                <a:gd name="connsiteX19" fmla="*/ 942975 w 1062038"/>
                <a:gd name="connsiteY19" fmla="*/ 78581 h 745331"/>
                <a:gd name="connsiteX20" fmla="*/ 983457 w 1062038"/>
                <a:gd name="connsiteY20" fmla="*/ 111918 h 745331"/>
                <a:gd name="connsiteX21" fmla="*/ 1012032 w 1062038"/>
                <a:gd name="connsiteY21" fmla="*/ 135731 h 745331"/>
                <a:gd name="connsiteX22" fmla="*/ 1035844 w 1062038"/>
                <a:gd name="connsiteY22" fmla="*/ 159543 h 745331"/>
                <a:gd name="connsiteX23" fmla="*/ 1052513 w 1062038"/>
                <a:gd name="connsiteY23" fmla="*/ 188118 h 745331"/>
                <a:gd name="connsiteX24" fmla="*/ 1062038 w 1062038"/>
                <a:gd name="connsiteY24" fmla="*/ 207168 h 745331"/>
                <a:gd name="connsiteX25" fmla="*/ 1062038 w 1062038"/>
                <a:gd name="connsiteY25" fmla="*/ 228600 h 745331"/>
                <a:gd name="connsiteX26" fmla="*/ 1054894 w 1062038"/>
                <a:gd name="connsiteY26" fmla="*/ 245268 h 745331"/>
                <a:gd name="connsiteX27" fmla="*/ 1035844 w 1062038"/>
                <a:gd name="connsiteY27" fmla="*/ 271462 h 745331"/>
                <a:gd name="connsiteX28" fmla="*/ 1009650 w 1062038"/>
                <a:gd name="connsiteY28" fmla="*/ 307181 h 745331"/>
                <a:gd name="connsiteX29" fmla="*/ 997744 w 1062038"/>
                <a:gd name="connsiteY29" fmla="*/ 328612 h 745331"/>
                <a:gd name="connsiteX30" fmla="*/ 992982 w 1062038"/>
                <a:gd name="connsiteY30" fmla="*/ 376237 h 745331"/>
                <a:gd name="connsiteX31" fmla="*/ 988219 w 1062038"/>
                <a:gd name="connsiteY31" fmla="*/ 438150 h 745331"/>
                <a:gd name="connsiteX32" fmla="*/ 981075 w 1062038"/>
                <a:gd name="connsiteY32" fmla="*/ 490537 h 745331"/>
                <a:gd name="connsiteX33" fmla="*/ 959644 w 1062038"/>
                <a:gd name="connsiteY33" fmla="*/ 602456 h 745331"/>
                <a:gd name="connsiteX34" fmla="*/ 926307 w 1062038"/>
                <a:gd name="connsiteY34" fmla="*/ 745331 h 745331"/>
                <a:gd name="connsiteX35" fmla="*/ 733425 w 1062038"/>
                <a:gd name="connsiteY35" fmla="*/ 735806 h 745331"/>
                <a:gd name="connsiteX36" fmla="*/ 752475 w 1062038"/>
                <a:gd name="connsiteY36" fmla="*/ 607218 h 745331"/>
                <a:gd name="connsiteX37" fmla="*/ 762000 w 1062038"/>
                <a:gd name="connsiteY37" fmla="*/ 535781 h 745331"/>
                <a:gd name="connsiteX38" fmla="*/ 766763 w 1062038"/>
                <a:gd name="connsiteY38" fmla="*/ 490537 h 745331"/>
                <a:gd name="connsiteX39" fmla="*/ 769144 w 1062038"/>
                <a:gd name="connsiteY39" fmla="*/ 440531 h 745331"/>
                <a:gd name="connsiteX40" fmla="*/ 769144 w 1062038"/>
                <a:gd name="connsiteY40" fmla="*/ 404812 h 745331"/>
                <a:gd name="connsiteX41" fmla="*/ 771525 w 1062038"/>
                <a:gd name="connsiteY41" fmla="*/ 328612 h 745331"/>
                <a:gd name="connsiteX42" fmla="*/ 771525 w 1062038"/>
                <a:gd name="connsiteY42" fmla="*/ 278606 h 745331"/>
                <a:gd name="connsiteX43" fmla="*/ 769144 w 1062038"/>
                <a:gd name="connsiteY43" fmla="*/ 252412 h 745331"/>
                <a:gd name="connsiteX44" fmla="*/ 762000 w 1062038"/>
                <a:gd name="connsiteY44" fmla="*/ 223837 h 745331"/>
                <a:gd name="connsiteX45" fmla="*/ 754857 w 1062038"/>
                <a:gd name="connsiteY45" fmla="*/ 207168 h 745331"/>
                <a:gd name="connsiteX46" fmla="*/ 745332 w 1062038"/>
                <a:gd name="connsiteY46" fmla="*/ 197643 h 745331"/>
                <a:gd name="connsiteX47" fmla="*/ 721519 w 1062038"/>
                <a:gd name="connsiteY47" fmla="*/ 195262 h 745331"/>
                <a:gd name="connsiteX48" fmla="*/ 578644 w 1062038"/>
                <a:gd name="connsiteY48" fmla="*/ 223837 h 74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62038" h="745331">
                  <a:moveTo>
                    <a:pt x="578644" y="223837"/>
                  </a:moveTo>
                  <a:lnTo>
                    <a:pt x="433388" y="250031"/>
                  </a:lnTo>
                  <a:lnTo>
                    <a:pt x="314325" y="271462"/>
                  </a:lnTo>
                  <a:lnTo>
                    <a:pt x="200025" y="290512"/>
                  </a:lnTo>
                  <a:lnTo>
                    <a:pt x="0" y="319087"/>
                  </a:lnTo>
                  <a:lnTo>
                    <a:pt x="0" y="159543"/>
                  </a:lnTo>
                  <a:lnTo>
                    <a:pt x="145257" y="140493"/>
                  </a:lnTo>
                  <a:lnTo>
                    <a:pt x="300038" y="116681"/>
                  </a:lnTo>
                  <a:lnTo>
                    <a:pt x="364332" y="107156"/>
                  </a:lnTo>
                  <a:lnTo>
                    <a:pt x="507207" y="90487"/>
                  </a:lnTo>
                  <a:lnTo>
                    <a:pt x="604838" y="69056"/>
                  </a:lnTo>
                  <a:lnTo>
                    <a:pt x="692944" y="45243"/>
                  </a:lnTo>
                  <a:lnTo>
                    <a:pt x="733425" y="26193"/>
                  </a:lnTo>
                  <a:lnTo>
                    <a:pt x="778669" y="4762"/>
                  </a:lnTo>
                  <a:lnTo>
                    <a:pt x="790575" y="0"/>
                  </a:lnTo>
                  <a:lnTo>
                    <a:pt x="800100" y="0"/>
                  </a:lnTo>
                  <a:lnTo>
                    <a:pt x="833438" y="9525"/>
                  </a:lnTo>
                  <a:lnTo>
                    <a:pt x="873919" y="28575"/>
                  </a:lnTo>
                  <a:lnTo>
                    <a:pt x="904875" y="45243"/>
                  </a:lnTo>
                  <a:lnTo>
                    <a:pt x="942975" y="78581"/>
                  </a:lnTo>
                  <a:lnTo>
                    <a:pt x="983457" y="111918"/>
                  </a:lnTo>
                  <a:lnTo>
                    <a:pt x="1012032" y="135731"/>
                  </a:lnTo>
                  <a:lnTo>
                    <a:pt x="1035844" y="159543"/>
                  </a:lnTo>
                  <a:lnTo>
                    <a:pt x="1052513" y="188118"/>
                  </a:lnTo>
                  <a:lnTo>
                    <a:pt x="1062038" y="207168"/>
                  </a:lnTo>
                  <a:lnTo>
                    <a:pt x="1062038" y="228600"/>
                  </a:lnTo>
                  <a:lnTo>
                    <a:pt x="1054894" y="245268"/>
                  </a:lnTo>
                  <a:lnTo>
                    <a:pt x="1035844" y="271462"/>
                  </a:lnTo>
                  <a:lnTo>
                    <a:pt x="1009650" y="307181"/>
                  </a:lnTo>
                  <a:lnTo>
                    <a:pt x="997744" y="328612"/>
                  </a:lnTo>
                  <a:lnTo>
                    <a:pt x="992982" y="376237"/>
                  </a:lnTo>
                  <a:lnTo>
                    <a:pt x="988219" y="438150"/>
                  </a:lnTo>
                  <a:lnTo>
                    <a:pt x="981075" y="490537"/>
                  </a:lnTo>
                  <a:lnTo>
                    <a:pt x="959644" y="602456"/>
                  </a:lnTo>
                  <a:lnTo>
                    <a:pt x="926307" y="745331"/>
                  </a:lnTo>
                  <a:lnTo>
                    <a:pt x="733425" y="735806"/>
                  </a:lnTo>
                  <a:lnTo>
                    <a:pt x="752475" y="607218"/>
                  </a:lnTo>
                  <a:lnTo>
                    <a:pt x="762000" y="535781"/>
                  </a:lnTo>
                  <a:lnTo>
                    <a:pt x="766763" y="490537"/>
                  </a:lnTo>
                  <a:lnTo>
                    <a:pt x="769144" y="440531"/>
                  </a:lnTo>
                  <a:lnTo>
                    <a:pt x="769144" y="404812"/>
                  </a:lnTo>
                  <a:cubicBezTo>
                    <a:pt x="769938" y="379412"/>
                    <a:pt x="770731" y="354012"/>
                    <a:pt x="771525" y="328612"/>
                  </a:cubicBezTo>
                  <a:lnTo>
                    <a:pt x="771525" y="278606"/>
                  </a:lnTo>
                  <a:lnTo>
                    <a:pt x="769144" y="252412"/>
                  </a:lnTo>
                  <a:lnTo>
                    <a:pt x="762000" y="223837"/>
                  </a:lnTo>
                  <a:lnTo>
                    <a:pt x="754857" y="207168"/>
                  </a:lnTo>
                  <a:lnTo>
                    <a:pt x="745332" y="197643"/>
                  </a:lnTo>
                  <a:lnTo>
                    <a:pt x="721519" y="195262"/>
                  </a:lnTo>
                  <a:lnTo>
                    <a:pt x="578644" y="223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1" name="フリーフォーム 100">
              <a:extLst>
                <a:ext uri="{FF2B5EF4-FFF2-40B4-BE49-F238E27FC236}">
                  <a16:creationId xmlns:a16="http://schemas.microsoft.com/office/drawing/2014/main" id="{88EA8474-6A96-410D-8173-4B955FEF8711}"/>
                </a:ext>
              </a:extLst>
            </p:cNvPr>
            <p:cNvSpPr/>
            <p:nvPr/>
          </p:nvSpPr>
          <p:spPr>
            <a:xfrm>
              <a:off x="4995863" y="4522788"/>
              <a:ext cx="1062037" cy="323850"/>
            </a:xfrm>
            <a:custGeom>
              <a:avLst/>
              <a:gdLst>
                <a:gd name="connsiteX0" fmla="*/ 664368 w 1062037"/>
                <a:gd name="connsiteY0" fmla="*/ 16669 h 323850"/>
                <a:gd name="connsiteX1" fmla="*/ 492918 w 1062037"/>
                <a:gd name="connsiteY1" fmla="*/ 40481 h 323850"/>
                <a:gd name="connsiteX2" fmla="*/ 297656 w 1062037"/>
                <a:gd name="connsiteY2" fmla="*/ 71437 h 323850"/>
                <a:gd name="connsiteX3" fmla="*/ 114300 w 1062037"/>
                <a:gd name="connsiteY3" fmla="*/ 102394 h 323850"/>
                <a:gd name="connsiteX4" fmla="*/ 0 w 1062037"/>
                <a:gd name="connsiteY4" fmla="*/ 121444 h 323850"/>
                <a:gd name="connsiteX5" fmla="*/ 9525 w 1062037"/>
                <a:gd name="connsiteY5" fmla="*/ 323850 h 323850"/>
                <a:gd name="connsiteX6" fmla="*/ 102393 w 1062037"/>
                <a:gd name="connsiteY6" fmla="*/ 300037 h 323850"/>
                <a:gd name="connsiteX7" fmla="*/ 192881 w 1062037"/>
                <a:gd name="connsiteY7" fmla="*/ 276225 h 323850"/>
                <a:gd name="connsiteX8" fmla="*/ 280987 w 1062037"/>
                <a:gd name="connsiteY8" fmla="*/ 254794 h 323850"/>
                <a:gd name="connsiteX9" fmla="*/ 347662 w 1062037"/>
                <a:gd name="connsiteY9" fmla="*/ 242887 h 323850"/>
                <a:gd name="connsiteX10" fmla="*/ 576262 w 1062037"/>
                <a:gd name="connsiteY10" fmla="*/ 202406 h 323850"/>
                <a:gd name="connsiteX11" fmla="*/ 707231 w 1062037"/>
                <a:gd name="connsiteY11" fmla="*/ 192881 h 323850"/>
                <a:gd name="connsiteX12" fmla="*/ 804862 w 1062037"/>
                <a:gd name="connsiteY12" fmla="*/ 190500 h 323850"/>
                <a:gd name="connsiteX13" fmla="*/ 878681 w 1062037"/>
                <a:gd name="connsiteY13" fmla="*/ 200025 h 323850"/>
                <a:gd name="connsiteX14" fmla="*/ 923925 w 1062037"/>
                <a:gd name="connsiteY14" fmla="*/ 202406 h 323850"/>
                <a:gd name="connsiteX15" fmla="*/ 969168 w 1062037"/>
                <a:gd name="connsiteY15" fmla="*/ 197644 h 323850"/>
                <a:gd name="connsiteX16" fmla="*/ 1012031 w 1062037"/>
                <a:gd name="connsiteY16" fmla="*/ 188119 h 323850"/>
                <a:gd name="connsiteX17" fmla="*/ 1042987 w 1062037"/>
                <a:gd name="connsiteY17" fmla="*/ 173831 h 323850"/>
                <a:gd name="connsiteX18" fmla="*/ 1050131 w 1062037"/>
                <a:gd name="connsiteY18" fmla="*/ 169069 h 323850"/>
                <a:gd name="connsiteX19" fmla="*/ 1057275 w 1062037"/>
                <a:gd name="connsiteY19" fmla="*/ 159544 h 323850"/>
                <a:gd name="connsiteX20" fmla="*/ 1062037 w 1062037"/>
                <a:gd name="connsiteY20" fmla="*/ 147637 h 323850"/>
                <a:gd name="connsiteX21" fmla="*/ 1059656 w 1062037"/>
                <a:gd name="connsiteY21" fmla="*/ 130969 h 323850"/>
                <a:gd name="connsiteX22" fmla="*/ 1047750 w 1062037"/>
                <a:gd name="connsiteY22" fmla="*/ 107156 h 323850"/>
                <a:gd name="connsiteX23" fmla="*/ 1021556 w 1062037"/>
                <a:gd name="connsiteY23" fmla="*/ 71437 h 323850"/>
                <a:gd name="connsiteX24" fmla="*/ 1000125 w 1062037"/>
                <a:gd name="connsiteY24" fmla="*/ 47625 h 323850"/>
                <a:gd name="connsiteX25" fmla="*/ 966787 w 1062037"/>
                <a:gd name="connsiteY25" fmla="*/ 11906 h 323850"/>
                <a:gd name="connsiteX26" fmla="*/ 790575 w 1062037"/>
                <a:gd name="connsiteY26" fmla="*/ 0 h 323850"/>
                <a:gd name="connsiteX27" fmla="*/ 664368 w 1062037"/>
                <a:gd name="connsiteY27" fmla="*/ 16669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62037" h="323850">
                  <a:moveTo>
                    <a:pt x="664368" y="16669"/>
                  </a:moveTo>
                  <a:lnTo>
                    <a:pt x="492918" y="40481"/>
                  </a:lnTo>
                  <a:lnTo>
                    <a:pt x="297656" y="71437"/>
                  </a:lnTo>
                  <a:lnTo>
                    <a:pt x="114300" y="102394"/>
                  </a:lnTo>
                  <a:lnTo>
                    <a:pt x="0" y="121444"/>
                  </a:lnTo>
                  <a:lnTo>
                    <a:pt x="9525" y="323850"/>
                  </a:lnTo>
                  <a:lnTo>
                    <a:pt x="102393" y="300037"/>
                  </a:lnTo>
                  <a:lnTo>
                    <a:pt x="192881" y="276225"/>
                  </a:lnTo>
                  <a:lnTo>
                    <a:pt x="280987" y="254794"/>
                  </a:lnTo>
                  <a:lnTo>
                    <a:pt x="347662" y="242887"/>
                  </a:lnTo>
                  <a:lnTo>
                    <a:pt x="576262" y="202406"/>
                  </a:lnTo>
                  <a:lnTo>
                    <a:pt x="707231" y="192881"/>
                  </a:lnTo>
                  <a:lnTo>
                    <a:pt x="804862" y="190500"/>
                  </a:lnTo>
                  <a:lnTo>
                    <a:pt x="878681" y="200025"/>
                  </a:lnTo>
                  <a:lnTo>
                    <a:pt x="923925" y="202406"/>
                  </a:lnTo>
                  <a:lnTo>
                    <a:pt x="969168" y="197644"/>
                  </a:lnTo>
                  <a:lnTo>
                    <a:pt x="1012031" y="188119"/>
                  </a:lnTo>
                  <a:lnTo>
                    <a:pt x="1042987" y="173831"/>
                  </a:lnTo>
                  <a:lnTo>
                    <a:pt x="1050131" y="169069"/>
                  </a:lnTo>
                  <a:lnTo>
                    <a:pt x="1057275" y="159544"/>
                  </a:lnTo>
                  <a:lnTo>
                    <a:pt x="1062037" y="147637"/>
                  </a:lnTo>
                  <a:lnTo>
                    <a:pt x="1059656" y="130969"/>
                  </a:lnTo>
                  <a:lnTo>
                    <a:pt x="1047750" y="107156"/>
                  </a:lnTo>
                  <a:lnTo>
                    <a:pt x="1021556" y="71437"/>
                  </a:lnTo>
                  <a:lnTo>
                    <a:pt x="1000125" y="47625"/>
                  </a:lnTo>
                  <a:lnTo>
                    <a:pt x="966787" y="11906"/>
                  </a:lnTo>
                  <a:lnTo>
                    <a:pt x="790575" y="0"/>
                  </a:lnTo>
                  <a:lnTo>
                    <a:pt x="664368" y="16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2" name="フリーフォーム 101">
              <a:extLst>
                <a:ext uri="{FF2B5EF4-FFF2-40B4-BE49-F238E27FC236}">
                  <a16:creationId xmlns:a16="http://schemas.microsoft.com/office/drawing/2014/main" id="{6F4A20F4-F801-4CA8-BB6B-4568EACE11F2}"/>
                </a:ext>
              </a:extLst>
            </p:cNvPr>
            <p:cNvSpPr/>
            <p:nvPr/>
          </p:nvSpPr>
          <p:spPr>
            <a:xfrm>
              <a:off x="5314950" y="4675188"/>
              <a:ext cx="277813" cy="787400"/>
            </a:xfrm>
            <a:custGeom>
              <a:avLst/>
              <a:gdLst>
                <a:gd name="connsiteX0" fmla="*/ 19050 w 278606"/>
                <a:gd name="connsiteY0" fmla="*/ 392906 h 788194"/>
                <a:gd name="connsiteX1" fmla="*/ 19050 w 278606"/>
                <a:gd name="connsiteY1" fmla="*/ 314325 h 788194"/>
                <a:gd name="connsiteX2" fmla="*/ 19050 w 278606"/>
                <a:gd name="connsiteY2" fmla="*/ 254794 h 788194"/>
                <a:gd name="connsiteX3" fmla="*/ 16669 w 278606"/>
                <a:gd name="connsiteY3" fmla="*/ 200025 h 788194"/>
                <a:gd name="connsiteX4" fmla="*/ 11906 w 278606"/>
                <a:gd name="connsiteY4" fmla="*/ 128587 h 788194"/>
                <a:gd name="connsiteX5" fmla="*/ 0 w 278606"/>
                <a:gd name="connsiteY5" fmla="*/ 30956 h 788194"/>
                <a:gd name="connsiteX6" fmla="*/ 278606 w 278606"/>
                <a:gd name="connsiteY6" fmla="*/ 0 h 788194"/>
                <a:gd name="connsiteX7" fmla="*/ 278606 w 278606"/>
                <a:gd name="connsiteY7" fmla="*/ 78581 h 788194"/>
                <a:gd name="connsiteX8" fmla="*/ 271463 w 278606"/>
                <a:gd name="connsiteY8" fmla="*/ 171450 h 788194"/>
                <a:gd name="connsiteX9" fmla="*/ 259556 w 278606"/>
                <a:gd name="connsiteY9" fmla="*/ 273844 h 788194"/>
                <a:gd name="connsiteX10" fmla="*/ 245269 w 278606"/>
                <a:gd name="connsiteY10" fmla="*/ 369094 h 788194"/>
                <a:gd name="connsiteX11" fmla="*/ 221456 w 278606"/>
                <a:gd name="connsiteY11" fmla="*/ 495300 h 788194"/>
                <a:gd name="connsiteX12" fmla="*/ 166688 w 278606"/>
                <a:gd name="connsiteY12" fmla="*/ 752475 h 788194"/>
                <a:gd name="connsiteX13" fmla="*/ 9525 w 278606"/>
                <a:gd name="connsiteY13" fmla="*/ 788194 h 788194"/>
                <a:gd name="connsiteX14" fmla="*/ 11906 w 278606"/>
                <a:gd name="connsiteY14" fmla="*/ 683419 h 788194"/>
                <a:gd name="connsiteX15" fmla="*/ 16669 w 278606"/>
                <a:gd name="connsiteY15" fmla="*/ 569119 h 788194"/>
                <a:gd name="connsiteX16" fmla="*/ 19050 w 278606"/>
                <a:gd name="connsiteY16" fmla="*/ 392906 h 78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8606" h="788194">
                  <a:moveTo>
                    <a:pt x="19050" y="392906"/>
                  </a:moveTo>
                  <a:lnTo>
                    <a:pt x="19050" y="314325"/>
                  </a:lnTo>
                  <a:lnTo>
                    <a:pt x="19050" y="254794"/>
                  </a:lnTo>
                  <a:cubicBezTo>
                    <a:pt x="18256" y="236538"/>
                    <a:pt x="17463" y="218281"/>
                    <a:pt x="16669" y="200025"/>
                  </a:cubicBezTo>
                  <a:lnTo>
                    <a:pt x="11906" y="128587"/>
                  </a:lnTo>
                  <a:lnTo>
                    <a:pt x="0" y="30956"/>
                  </a:lnTo>
                  <a:lnTo>
                    <a:pt x="278606" y="0"/>
                  </a:lnTo>
                  <a:lnTo>
                    <a:pt x="278606" y="78581"/>
                  </a:lnTo>
                  <a:lnTo>
                    <a:pt x="271463" y="171450"/>
                  </a:lnTo>
                  <a:lnTo>
                    <a:pt x="259556" y="273844"/>
                  </a:lnTo>
                  <a:lnTo>
                    <a:pt x="245269" y="369094"/>
                  </a:lnTo>
                  <a:lnTo>
                    <a:pt x="221456" y="495300"/>
                  </a:lnTo>
                  <a:lnTo>
                    <a:pt x="166688" y="752475"/>
                  </a:lnTo>
                  <a:lnTo>
                    <a:pt x="9525" y="788194"/>
                  </a:lnTo>
                  <a:cubicBezTo>
                    <a:pt x="10319" y="753269"/>
                    <a:pt x="11112" y="718344"/>
                    <a:pt x="11906" y="683419"/>
                  </a:cubicBezTo>
                  <a:lnTo>
                    <a:pt x="16669" y="569119"/>
                  </a:lnTo>
                  <a:cubicBezTo>
                    <a:pt x="17463" y="520700"/>
                    <a:pt x="18256" y="472281"/>
                    <a:pt x="19050" y="39290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3" name="フリーフォーム 102">
              <a:extLst>
                <a:ext uri="{FF2B5EF4-FFF2-40B4-BE49-F238E27FC236}">
                  <a16:creationId xmlns:a16="http://schemas.microsoft.com/office/drawing/2014/main" id="{1E97D751-287F-4959-B9BC-EC010A8A82FB}"/>
                </a:ext>
              </a:extLst>
            </p:cNvPr>
            <p:cNvSpPr/>
            <p:nvPr/>
          </p:nvSpPr>
          <p:spPr>
            <a:xfrm>
              <a:off x="4913313" y="5240338"/>
              <a:ext cx="1143000" cy="371475"/>
            </a:xfrm>
            <a:custGeom>
              <a:avLst/>
              <a:gdLst>
                <a:gd name="connsiteX0" fmla="*/ 804862 w 1143000"/>
                <a:gd name="connsiteY0" fmla="*/ 238125 h 371475"/>
                <a:gd name="connsiteX1" fmla="*/ 688181 w 1143000"/>
                <a:gd name="connsiteY1" fmla="*/ 254794 h 371475"/>
                <a:gd name="connsiteX2" fmla="*/ 597694 w 1143000"/>
                <a:gd name="connsiteY2" fmla="*/ 271463 h 371475"/>
                <a:gd name="connsiteX3" fmla="*/ 514350 w 1143000"/>
                <a:gd name="connsiteY3" fmla="*/ 290513 h 371475"/>
                <a:gd name="connsiteX4" fmla="*/ 421481 w 1143000"/>
                <a:gd name="connsiteY4" fmla="*/ 311944 h 371475"/>
                <a:gd name="connsiteX5" fmla="*/ 342900 w 1143000"/>
                <a:gd name="connsiteY5" fmla="*/ 333375 h 371475"/>
                <a:gd name="connsiteX6" fmla="*/ 290512 w 1143000"/>
                <a:gd name="connsiteY6" fmla="*/ 347663 h 371475"/>
                <a:gd name="connsiteX7" fmla="*/ 235744 w 1143000"/>
                <a:gd name="connsiteY7" fmla="*/ 361950 h 371475"/>
                <a:gd name="connsiteX8" fmla="*/ 190500 w 1143000"/>
                <a:gd name="connsiteY8" fmla="*/ 369094 h 371475"/>
                <a:gd name="connsiteX9" fmla="*/ 152400 w 1143000"/>
                <a:gd name="connsiteY9" fmla="*/ 371475 h 371475"/>
                <a:gd name="connsiteX10" fmla="*/ 123825 w 1143000"/>
                <a:gd name="connsiteY10" fmla="*/ 371475 h 371475"/>
                <a:gd name="connsiteX11" fmla="*/ 83344 w 1143000"/>
                <a:gd name="connsiteY11" fmla="*/ 364332 h 371475"/>
                <a:gd name="connsiteX12" fmla="*/ 0 w 1143000"/>
                <a:gd name="connsiteY12" fmla="*/ 335757 h 371475"/>
                <a:gd name="connsiteX13" fmla="*/ 19050 w 1143000"/>
                <a:gd name="connsiteY13" fmla="*/ 142875 h 371475"/>
                <a:gd name="connsiteX14" fmla="*/ 119062 w 1143000"/>
                <a:gd name="connsiteY14" fmla="*/ 154782 h 371475"/>
                <a:gd name="connsiteX15" fmla="*/ 166687 w 1143000"/>
                <a:gd name="connsiteY15" fmla="*/ 159544 h 371475"/>
                <a:gd name="connsiteX16" fmla="*/ 257175 w 1143000"/>
                <a:gd name="connsiteY16" fmla="*/ 157163 h 371475"/>
                <a:gd name="connsiteX17" fmla="*/ 345281 w 1143000"/>
                <a:gd name="connsiteY17" fmla="*/ 142875 h 371475"/>
                <a:gd name="connsiteX18" fmla="*/ 431006 w 1143000"/>
                <a:gd name="connsiteY18" fmla="*/ 126207 h 371475"/>
                <a:gd name="connsiteX19" fmla="*/ 566737 w 1143000"/>
                <a:gd name="connsiteY19" fmla="*/ 90488 h 371475"/>
                <a:gd name="connsiteX20" fmla="*/ 731044 w 1143000"/>
                <a:gd name="connsiteY20" fmla="*/ 61913 h 371475"/>
                <a:gd name="connsiteX21" fmla="*/ 845344 w 1143000"/>
                <a:gd name="connsiteY21" fmla="*/ 42863 h 371475"/>
                <a:gd name="connsiteX22" fmla="*/ 888206 w 1143000"/>
                <a:gd name="connsiteY22" fmla="*/ 30957 h 371475"/>
                <a:gd name="connsiteX23" fmla="*/ 950119 w 1143000"/>
                <a:gd name="connsiteY23" fmla="*/ 7144 h 371475"/>
                <a:gd name="connsiteX24" fmla="*/ 971550 w 1143000"/>
                <a:gd name="connsiteY24" fmla="*/ 0 h 371475"/>
                <a:gd name="connsiteX25" fmla="*/ 995362 w 1143000"/>
                <a:gd name="connsiteY25" fmla="*/ 4763 h 371475"/>
                <a:gd name="connsiteX26" fmla="*/ 1040606 w 1143000"/>
                <a:gd name="connsiteY26" fmla="*/ 30957 h 371475"/>
                <a:gd name="connsiteX27" fmla="*/ 1083469 w 1143000"/>
                <a:gd name="connsiteY27" fmla="*/ 64294 h 371475"/>
                <a:gd name="connsiteX28" fmla="*/ 1143000 w 1143000"/>
                <a:gd name="connsiteY28" fmla="*/ 121444 h 371475"/>
                <a:gd name="connsiteX29" fmla="*/ 1047750 w 1143000"/>
                <a:gd name="connsiteY29" fmla="*/ 219075 h 371475"/>
                <a:gd name="connsiteX30" fmla="*/ 921544 w 1143000"/>
                <a:gd name="connsiteY30" fmla="*/ 228600 h 371475"/>
                <a:gd name="connsiteX31" fmla="*/ 804862 w 1143000"/>
                <a:gd name="connsiteY31" fmla="*/ 238125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43000" h="371475">
                  <a:moveTo>
                    <a:pt x="804862" y="238125"/>
                  </a:moveTo>
                  <a:lnTo>
                    <a:pt x="688181" y="254794"/>
                  </a:lnTo>
                  <a:lnTo>
                    <a:pt x="597694" y="271463"/>
                  </a:lnTo>
                  <a:lnTo>
                    <a:pt x="514350" y="290513"/>
                  </a:lnTo>
                  <a:lnTo>
                    <a:pt x="421481" y="311944"/>
                  </a:lnTo>
                  <a:lnTo>
                    <a:pt x="342900" y="333375"/>
                  </a:lnTo>
                  <a:lnTo>
                    <a:pt x="290512" y="347663"/>
                  </a:lnTo>
                  <a:lnTo>
                    <a:pt x="235744" y="361950"/>
                  </a:lnTo>
                  <a:lnTo>
                    <a:pt x="190500" y="369094"/>
                  </a:lnTo>
                  <a:lnTo>
                    <a:pt x="152400" y="371475"/>
                  </a:lnTo>
                  <a:lnTo>
                    <a:pt x="123825" y="371475"/>
                  </a:lnTo>
                  <a:lnTo>
                    <a:pt x="83344" y="364332"/>
                  </a:lnTo>
                  <a:lnTo>
                    <a:pt x="0" y="335757"/>
                  </a:lnTo>
                  <a:lnTo>
                    <a:pt x="19050" y="142875"/>
                  </a:lnTo>
                  <a:lnTo>
                    <a:pt x="119062" y="154782"/>
                  </a:lnTo>
                  <a:lnTo>
                    <a:pt x="166687" y="159544"/>
                  </a:lnTo>
                  <a:lnTo>
                    <a:pt x="257175" y="157163"/>
                  </a:lnTo>
                  <a:lnTo>
                    <a:pt x="345281" y="142875"/>
                  </a:lnTo>
                  <a:lnTo>
                    <a:pt x="431006" y="126207"/>
                  </a:lnTo>
                  <a:lnTo>
                    <a:pt x="566737" y="90488"/>
                  </a:lnTo>
                  <a:lnTo>
                    <a:pt x="731044" y="61913"/>
                  </a:lnTo>
                  <a:lnTo>
                    <a:pt x="845344" y="42863"/>
                  </a:lnTo>
                  <a:lnTo>
                    <a:pt x="888206" y="30957"/>
                  </a:lnTo>
                  <a:lnTo>
                    <a:pt x="950119" y="7144"/>
                  </a:lnTo>
                  <a:lnTo>
                    <a:pt x="971550" y="0"/>
                  </a:lnTo>
                  <a:lnTo>
                    <a:pt x="995362" y="4763"/>
                  </a:lnTo>
                  <a:lnTo>
                    <a:pt x="1040606" y="30957"/>
                  </a:lnTo>
                  <a:lnTo>
                    <a:pt x="1083469" y="64294"/>
                  </a:lnTo>
                  <a:lnTo>
                    <a:pt x="1143000" y="121444"/>
                  </a:lnTo>
                  <a:lnTo>
                    <a:pt x="1047750" y="219075"/>
                  </a:lnTo>
                  <a:lnTo>
                    <a:pt x="921544" y="228600"/>
                  </a:lnTo>
                  <a:lnTo>
                    <a:pt x="804862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0" name="フリーフォーム 89">
              <a:extLst>
                <a:ext uri="{FF2B5EF4-FFF2-40B4-BE49-F238E27FC236}">
                  <a16:creationId xmlns:a16="http://schemas.microsoft.com/office/drawing/2014/main" id="{E22132E0-161B-4FF1-BD0E-EC9A90D851D2}"/>
                </a:ext>
              </a:extLst>
            </p:cNvPr>
            <p:cNvSpPr/>
            <p:nvPr/>
          </p:nvSpPr>
          <p:spPr>
            <a:xfrm rot="16200000">
              <a:off x="4759325" y="3557588"/>
              <a:ext cx="3535363" cy="1576387"/>
            </a:xfrm>
            <a:custGeom>
              <a:avLst/>
              <a:gdLst>
                <a:gd name="connsiteX0" fmla="*/ 2606189 w 3535482"/>
                <a:gd name="connsiteY0" fmla="*/ 321678 h 1575628"/>
                <a:gd name="connsiteX1" fmla="*/ 2442372 w 3535482"/>
                <a:gd name="connsiteY1" fmla="*/ 342528 h 1575628"/>
                <a:gd name="connsiteX2" fmla="*/ 2299403 w 3535482"/>
                <a:gd name="connsiteY2" fmla="*/ 366356 h 1575628"/>
                <a:gd name="connsiteX3" fmla="*/ 2135586 w 3535482"/>
                <a:gd name="connsiteY3" fmla="*/ 396141 h 1575628"/>
                <a:gd name="connsiteX4" fmla="*/ 2013467 w 3535482"/>
                <a:gd name="connsiteY4" fmla="*/ 419969 h 1575628"/>
                <a:gd name="connsiteX5" fmla="*/ 1855607 w 3535482"/>
                <a:gd name="connsiteY5" fmla="*/ 455711 h 1575628"/>
                <a:gd name="connsiteX6" fmla="*/ 1706682 w 3535482"/>
                <a:gd name="connsiteY6" fmla="*/ 491453 h 1575628"/>
                <a:gd name="connsiteX7" fmla="*/ 1575628 w 3535482"/>
                <a:gd name="connsiteY7" fmla="*/ 524217 h 1575628"/>
                <a:gd name="connsiteX8" fmla="*/ 1435638 w 3535482"/>
                <a:gd name="connsiteY8" fmla="*/ 562937 h 1575628"/>
                <a:gd name="connsiteX9" fmla="*/ 1334369 w 3535482"/>
                <a:gd name="connsiteY9" fmla="*/ 595701 h 1575628"/>
                <a:gd name="connsiteX10" fmla="*/ 1090132 w 3535482"/>
                <a:gd name="connsiteY10" fmla="*/ 679099 h 1575628"/>
                <a:gd name="connsiteX11" fmla="*/ 959078 w 3535482"/>
                <a:gd name="connsiteY11" fmla="*/ 732712 h 1575628"/>
                <a:gd name="connsiteX12" fmla="*/ 792282 w 3535482"/>
                <a:gd name="connsiteY12" fmla="*/ 810153 h 1575628"/>
                <a:gd name="connsiteX13" fmla="*/ 634421 w 3535482"/>
                <a:gd name="connsiteY13" fmla="*/ 890572 h 1575628"/>
                <a:gd name="connsiteX14" fmla="*/ 518259 w 3535482"/>
                <a:gd name="connsiteY14" fmla="*/ 959078 h 1575628"/>
                <a:gd name="connsiteX15" fmla="*/ 422947 w 3535482"/>
                <a:gd name="connsiteY15" fmla="*/ 1018648 h 1575628"/>
                <a:gd name="connsiteX16" fmla="*/ 351463 w 3535482"/>
                <a:gd name="connsiteY16" fmla="*/ 1066304 h 1575628"/>
                <a:gd name="connsiteX17" fmla="*/ 268065 w 3535482"/>
                <a:gd name="connsiteY17" fmla="*/ 1131831 h 1575628"/>
                <a:gd name="connsiteX18" fmla="*/ 208495 w 3535482"/>
                <a:gd name="connsiteY18" fmla="*/ 1179487 h 1575628"/>
                <a:gd name="connsiteX19" fmla="*/ 142968 w 3535482"/>
                <a:gd name="connsiteY19" fmla="*/ 1245014 h 1575628"/>
                <a:gd name="connsiteX20" fmla="*/ 83398 w 3535482"/>
                <a:gd name="connsiteY20" fmla="*/ 1313519 h 1575628"/>
                <a:gd name="connsiteX21" fmla="*/ 26807 w 3535482"/>
                <a:gd name="connsiteY21" fmla="*/ 1393939 h 1575628"/>
                <a:gd name="connsiteX22" fmla="*/ 0 w 3535482"/>
                <a:gd name="connsiteY22" fmla="*/ 1450531 h 1575628"/>
                <a:gd name="connsiteX23" fmla="*/ 2979 w 3535482"/>
                <a:gd name="connsiteY23" fmla="*/ 1501165 h 1575628"/>
                <a:gd name="connsiteX24" fmla="*/ 11914 w 3535482"/>
                <a:gd name="connsiteY24" fmla="*/ 1530950 h 1575628"/>
                <a:gd name="connsiteX25" fmla="*/ 23828 w 3535482"/>
                <a:gd name="connsiteY25" fmla="*/ 1548821 h 1575628"/>
                <a:gd name="connsiteX26" fmla="*/ 41699 w 3535482"/>
                <a:gd name="connsiteY26" fmla="*/ 1563714 h 1575628"/>
                <a:gd name="connsiteX27" fmla="*/ 65527 w 3535482"/>
                <a:gd name="connsiteY27" fmla="*/ 1572649 h 1575628"/>
                <a:gd name="connsiteX28" fmla="*/ 101269 w 3535482"/>
                <a:gd name="connsiteY28" fmla="*/ 1575628 h 1575628"/>
                <a:gd name="connsiteX29" fmla="*/ 145947 w 3535482"/>
                <a:gd name="connsiteY29" fmla="*/ 1572649 h 1575628"/>
                <a:gd name="connsiteX30" fmla="*/ 667185 w 3535482"/>
                <a:gd name="connsiteY30" fmla="*/ 1131831 h 1575628"/>
                <a:gd name="connsiteX31" fmla="*/ 717819 w 3535482"/>
                <a:gd name="connsiteY31" fmla="*/ 1093110 h 1575628"/>
                <a:gd name="connsiteX32" fmla="*/ 795260 w 3535482"/>
                <a:gd name="connsiteY32" fmla="*/ 1042476 h 1575628"/>
                <a:gd name="connsiteX33" fmla="*/ 905465 w 3535482"/>
                <a:gd name="connsiteY33" fmla="*/ 979927 h 1575628"/>
                <a:gd name="connsiteX34" fmla="*/ 985884 w 3535482"/>
                <a:gd name="connsiteY34" fmla="*/ 938228 h 1575628"/>
                <a:gd name="connsiteX35" fmla="*/ 1051411 w 3535482"/>
                <a:gd name="connsiteY35" fmla="*/ 905465 h 1575628"/>
                <a:gd name="connsiteX36" fmla="*/ 1155659 w 3535482"/>
                <a:gd name="connsiteY36" fmla="*/ 863766 h 1575628"/>
                <a:gd name="connsiteX37" fmla="*/ 1230121 w 3535482"/>
                <a:gd name="connsiteY37" fmla="*/ 836959 h 1575628"/>
                <a:gd name="connsiteX38" fmla="*/ 1319476 w 3535482"/>
                <a:gd name="connsiteY38" fmla="*/ 813131 h 1575628"/>
                <a:gd name="connsiteX39" fmla="*/ 1709660 w 3535482"/>
                <a:gd name="connsiteY39" fmla="*/ 708884 h 1575628"/>
                <a:gd name="connsiteX40" fmla="*/ 1879435 w 3535482"/>
                <a:gd name="connsiteY40" fmla="*/ 664206 h 1575628"/>
                <a:gd name="connsiteX41" fmla="*/ 2043252 w 3535482"/>
                <a:gd name="connsiteY41" fmla="*/ 628464 h 1575628"/>
                <a:gd name="connsiteX42" fmla="*/ 2221962 w 3535482"/>
                <a:gd name="connsiteY42" fmla="*/ 592722 h 1575628"/>
                <a:gd name="connsiteX43" fmla="*/ 2364931 w 3535482"/>
                <a:gd name="connsiteY43" fmla="*/ 565916 h 1575628"/>
                <a:gd name="connsiteX44" fmla="*/ 2507899 w 3535482"/>
                <a:gd name="connsiteY44" fmla="*/ 542088 h 1575628"/>
                <a:gd name="connsiteX45" fmla="*/ 2647888 w 3535482"/>
                <a:gd name="connsiteY45" fmla="*/ 521238 h 1575628"/>
                <a:gd name="connsiteX46" fmla="*/ 2796813 w 3535482"/>
                <a:gd name="connsiteY46" fmla="*/ 509324 h 1575628"/>
                <a:gd name="connsiteX47" fmla="*/ 2969566 w 3535482"/>
                <a:gd name="connsiteY47" fmla="*/ 491453 h 1575628"/>
                <a:gd name="connsiteX48" fmla="*/ 3100620 w 3535482"/>
                <a:gd name="connsiteY48" fmla="*/ 485496 h 1575628"/>
                <a:gd name="connsiteX49" fmla="*/ 3192954 w 3535482"/>
                <a:gd name="connsiteY49" fmla="*/ 479539 h 1575628"/>
                <a:gd name="connsiteX50" fmla="*/ 3329965 w 3535482"/>
                <a:gd name="connsiteY50" fmla="*/ 464647 h 1575628"/>
                <a:gd name="connsiteX51" fmla="*/ 3380600 w 3535482"/>
                <a:gd name="connsiteY51" fmla="*/ 443797 h 1575628"/>
                <a:gd name="connsiteX52" fmla="*/ 3422299 w 3535482"/>
                <a:gd name="connsiteY52" fmla="*/ 414012 h 1575628"/>
                <a:gd name="connsiteX53" fmla="*/ 3455062 w 3535482"/>
                <a:gd name="connsiteY53" fmla="*/ 381248 h 1575628"/>
                <a:gd name="connsiteX54" fmla="*/ 3475912 w 3535482"/>
                <a:gd name="connsiteY54" fmla="*/ 351463 h 1575628"/>
                <a:gd name="connsiteX55" fmla="*/ 3490804 w 3535482"/>
                <a:gd name="connsiteY55" fmla="*/ 324657 h 1575628"/>
                <a:gd name="connsiteX56" fmla="*/ 3502718 w 3535482"/>
                <a:gd name="connsiteY56" fmla="*/ 297850 h 1575628"/>
                <a:gd name="connsiteX57" fmla="*/ 3517611 w 3535482"/>
                <a:gd name="connsiteY57" fmla="*/ 259130 h 1575628"/>
                <a:gd name="connsiteX58" fmla="*/ 3535482 w 3535482"/>
                <a:gd name="connsiteY58" fmla="*/ 193603 h 1575628"/>
                <a:gd name="connsiteX59" fmla="*/ 3529525 w 3535482"/>
                <a:gd name="connsiteY59" fmla="*/ 139990 h 1575628"/>
                <a:gd name="connsiteX60" fmla="*/ 3532503 w 3535482"/>
                <a:gd name="connsiteY60" fmla="*/ 77441 h 1575628"/>
                <a:gd name="connsiteX61" fmla="*/ 3532503 w 3535482"/>
                <a:gd name="connsiteY61" fmla="*/ 35742 h 1575628"/>
                <a:gd name="connsiteX62" fmla="*/ 3526546 w 3535482"/>
                <a:gd name="connsiteY62" fmla="*/ 14893 h 1575628"/>
                <a:gd name="connsiteX63" fmla="*/ 3520589 w 3535482"/>
                <a:gd name="connsiteY63" fmla="*/ 5957 h 1575628"/>
                <a:gd name="connsiteX64" fmla="*/ 3511654 w 3535482"/>
                <a:gd name="connsiteY64" fmla="*/ 0 h 1575628"/>
                <a:gd name="connsiteX65" fmla="*/ 3499740 w 3535482"/>
                <a:gd name="connsiteY65" fmla="*/ 2979 h 1575628"/>
                <a:gd name="connsiteX66" fmla="*/ 3484847 w 3535482"/>
                <a:gd name="connsiteY66" fmla="*/ 8936 h 1575628"/>
                <a:gd name="connsiteX67" fmla="*/ 3472933 w 3535482"/>
                <a:gd name="connsiteY67" fmla="*/ 20850 h 1575628"/>
                <a:gd name="connsiteX68" fmla="*/ 3446127 w 3535482"/>
                <a:gd name="connsiteY68" fmla="*/ 56592 h 1575628"/>
                <a:gd name="connsiteX69" fmla="*/ 3398471 w 3535482"/>
                <a:gd name="connsiteY69" fmla="*/ 98291 h 1575628"/>
                <a:gd name="connsiteX70" fmla="*/ 3329965 w 3535482"/>
                <a:gd name="connsiteY70" fmla="*/ 151904 h 1575628"/>
                <a:gd name="connsiteX71" fmla="*/ 3285288 w 3535482"/>
                <a:gd name="connsiteY71" fmla="*/ 181689 h 1575628"/>
                <a:gd name="connsiteX72" fmla="*/ 3175083 w 3535482"/>
                <a:gd name="connsiteY72" fmla="*/ 232323 h 1575628"/>
                <a:gd name="connsiteX73" fmla="*/ 3076792 w 3535482"/>
                <a:gd name="connsiteY73" fmla="*/ 253173 h 1575628"/>
                <a:gd name="connsiteX74" fmla="*/ 2957652 w 3535482"/>
                <a:gd name="connsiteY74" fmla="*/ 274022 h 1575628"/>
                <a:gd name="connsiteX75" fmla="*/ 2877233 w 3535482"/>
                <a:gd name="connsiteY75" fmla="*/ 285936 h 1575628"/>
                <a:gd name="connsiteX76" fmla="*/ 2606189 w 3535482"/>
                <a:gd name="connsiteY76" fmla="*/ 321678 h 1575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535482" h="1575628">
                  <a:moveTo>
                    <a:pt x="2606189" y="321678"/>
                  </a:moveTo>
                  <a:lnTo>
                    <a:pt x="2442372" y="342528"/>
                  </a:lnTo>
                  <a:lnTo>
                    <a:pt x="2299403" y="366356"/>
                  </a:lnTo>
                  <a:lnTo>
                    <a:pt x="2135586" y="396141"/>
                  </a:lnTo>
                  <a:lnTo>
                    <a:pt x="2013467" y="419969"/>
                  </a:lnTo>
                  <a:lnTo>
                    <a:pt x="1855607" y="455711"/>
                  </a:lnTo>
                  <a:lnTo>
                    <a:pt x="1706682" y="491453"/>
                  </a:lnTo>
                  <a:lnTo>
                    <a:pt x="1575628" y="524217"/>
                  </a:lnTo>
                  <a:lnTo>
                    <a:pt x="1435638" y="562937"/>
                  </a:lnTo>
                  <a:lnTo>
                    <a:pt x="1334369" y="595701"/>
                  </a:lnTo>
                  <a:lnTo>
                    <a:pt x="1090132" y="679099"/>
                  </a:lnTo>
                  <a:lnTo>
                    <a:pt x="959078" y="732712"/>
                  </a:lnTo>
                  <a:lnTo>
                    <a:pt x="792282" y="810153"/>
                  </a:lnTo>
                  <a:lnTo>
                    <a:pt x="634421" y="890572"/>
                  </a:lnTo>
                  <a:lnTo>
                    <a:pt x="518259" y="959078"/>
                  </a:lnTo>
                  <a:lnTo>
                    <a:pt x="422947" y="1018648"/>
                  </a:lnTo>
                  <a:lnTo>
                    <a:pt x="351463" y="1066304"/>
                  </a:lnTo>
                  <a:lnTo>
                    <a:pt x="268065" y="1131831"/>
                  </a:lnTo>
                  <a:lnTo>
                    <a:pt x="208495" y="1179487"/>
                  </a:lnTo>
                  <a:lnTo>
                    <a:pt x="142968" y="1245014"/>
                  </a:lnTo>
                  <a:lnTo>
                    <a:pt x="83398" y="1313519"/>
                  </a:lnTo>
                  <a:lnTo>
                    <a:pt x="26807" y="1393939"/>
                  </a:lnTo>
                  <a:lnTo>
                    <a:pt x="0" y="1450531"/>
                  </a:lnTo>
                  <a:lnTo>
                    <a:pt x="2979" y="1501165"/>
                  </a:lnTo>
                  <a:lnTo>
                    <a:pt x="11914" y="1530950"/>
                  </a:lnTo>
                  <a:lnTo>
                    <a:pt x="23828" y="1548821"/>
                  </a:lnTo>
                  <a:lnTo>
                    <a:pt x="41699" y="1563714"/>
                  </a:lnTo>
                  <a:lnTo>
                    <a:pt x="65527" y="1572649"/>
                  </a:lnTo>
                  <a:lnTo>
                    <a:pt x="101269" y="1575628"/>
                  </a:lnTo>
                  <a:lnTo>
                    <a:pt x="145947" y="1572649"/>
                  </a:lnTo>
                  <a:lnTo>
                    <a:pt x="667185" y="1131831"/>
                  </a:lnTo>
                  <a:lnTo>
                    <a:pt x="717819" y="1093110"/>
                  </a:lnTo>
                  <a:lnTo>
                    <a:pt x="795260" y="1042476"/>
                  </a:lnTo>
                  <a:lnTo>
                    <a:pt x="905465" y="979927"/>
                  </a:lnTo>
                  <a:lnTo>
                    <a:pt x="985884" y="938228"/>
                  </a:lnTo>
                  <a:lnTo>
                    <a:pt x="1051411" y="905465"/>
                  </a:lnTo>
                  <a:lnTo>
                    <a:pt x="1155659" y="863766"/>
                  </a:lnTo>
                  <a:lnTo>
                    <a:pt x="1230121" y="836959"/>
                  </a:lnTo>
                  <a:lnTo>
                    <a:pt x="1319476" y="813131"/>
                  </a:lnTo>
                  <a:lnTo>
                    <a:pt x="1709660" y="708884"/>
                  </a:lnTo>
                  <a:lnTo>
                    <a:pt x="1879435" y="664206"/>
                  </a:lnTo>
                  <a:lnTo>
                    <a:pt x="2043252" y="628464"/>
                  </a:lnTo>
                  <a:lnTo>
                    <a:pt x="2221962" y="592722"/>
                  </a:lnTo>
                  <a:lnTo>
                    <a:pt x="2364931" y="565916"/>
                  </a:lnTo>
                  <a:lnTo>
                    <a:pt x="2507899" y="542088"/>
                  </a:lnTo>
                  <a:lnTo>
                    <a:pt x="2647888" y="521238"/>
                  </a:lnTo>
                  <a:lnTo>
                    <a:pt x="2796813" y="509324"/>
                  </a:lnTo>
                  <a:lnTo>
                    <a:pt x="2969566" y="491453"/>
                  </a:lnTo>
                  <a:lnTo>
                    <a:pt x="3100620" y="485496"/>
                  </a:lnTo>
                  <a:lnTo>
                    <a:pt x="3192954" y="479539"/>
                  </a:lnTo>
                  <a:lnTo>
                    <a:pt x="3329965" y="464647"/>
                  </a:lnTo>
                  <a:lnTo>
                    <a:pt x="3380600" y="443797"/>
                  </a:lnTo>
                  <a:lnTo>
                    <a:pt x="3422299" y="414012"/>
                  </a:lnTo>
                  <a:lnTo>
                    <a:pt x="3455062" y="381248"/>
                  </a:lnTo>
                  <a:lnTo>
                    <a:pt x="3475912" y="351463"/>
                  </a:lnTo>
                  <a:lnTo>
                    <a:pt x="3490804" y="324657"/>
                  </a:lnTo>
                  <a:lnTo>
                    <a:pt x="3502718" y="297850"/>
                  </a:lnTo>
                  <a:lnTo>
                    <a:pt x="3517611" y="259130"/>
                  </a:lnTo>
                  <a:lnTo>
                    <a:pt x="3535482" y="193603"/>
                  </a:lnTo>
                  <a:lnTo>
                    <a:pt x="3529525" y="139990"/>
                  </a:lnTo>
                  <a:lnTo>
                    <a:pt x="3532503" y="77441"/>
                  </a:lnTo>
                  <a:lnTo>
                    <a:pt x="3532503" y="35742"/>
                  </a:lnTo>
                  <a:lnTo>
                    <a:pt x="3526546" y="14893"/>
                  </a:lnTo>
                  <a:lnTo>
                    <a:pt x="3520589" y="5957"/>
                  </a:lnTo>
                  <a:lnTo>
                    <a:pt x="3511654" y="0"/>
                  </a:lnTo>
                  <a:lnTo>
                    <a:pt x="3499740" y="2979"/>
                  </a:lnTo>
                  <a:lnTo>
                    <a:pt x="3484847" y="8936"/>
                  </a:lnTo>
                  <a:lnTo>
                    <a:pt x="3472933" y="20850"/>
                  </a:lnTo>
                  <a:lnTo>
                    <a:pt x="3446127" y="56592"/>
                  </a:lnTo>
                  <a:lnTo>
                    <a:pt x="3398471" y="98291"/>
                  </a:lnTo>
                  <a:lnTo>
                    <a:pt x="3329965" y="151904"/>
                  </a:lnTo>
                  <a:lnTo>
                    <a:pt x="3285288" y="181689"/>
                  </a:lnTo>
                  <a:lnTo>
                    <a:pt x="3175083" y="232323"/>
                  </a:lnTo>
                  <a:lnTo>
                    <a:pt x="3076792" y="253173"/>
                  </a:lnTo>
                  <a:lnTo>
                    <a:pt x="2957652" y="274022"/>
                  </a:lnTo>
                  <a:lnTo>
                    <a:pt x="2877233" y="285936"/>
                  </a:lnTo>
                  <a:lnTo>
                    <a:pt x="2606189" y="3216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4" name="フリーフォーム 103">
              <a:extLst>
                <a:ext uri="{FF2B5EF4-FFF2-40B4-BE49-F238E27FC236}">
                  <a16:creationId xmlns:a16="http://schemas.microsoft.com/office/drawing/2014/main" id="{555F457C-126D-42A0-A086-BB01583EB8C1}"/>
                </a:ext>
              </a:extLst>
            </p:cNvPr>
            <p:cNvSpPr/>
            <p:nvPr/>
          </p:nvSpPr>
          <p:spPr>
            <a:xfrm>
              <a:off x="6840538" y="4897438"/>
              <a:ext cx="587375" cy="1198562"/>
            </a:xfrm>
            <a:custGeom>
              <a:avLst/>
              <a:gdLst>
                <a:gd name="connsiteX0" fmla="*/ 542925 w 585788"/>
                <a:gd name="connsiteY0" fmla="*/ 209550 h 1197769"/>
                <a:gd name="connsiteX1" fmla="*/ 476250 w 585788"/>
                <a:gd name="connsiteY1" fmla="*/ 492919 h 1197769"/>
                <a:gd name="connsiteX2" fmla="*/ 431007 w 585788"/>
                <a:gd name="connsiteY2" fmla="*/ 681038 h 1197769"/>
                <a:gd name="connsiteX3" fmla="*/ 423863 w 585788"/>
                <a:gd name="connsiteY3" fmla="*/ 716757 h 1197769"/>
                <a:gd name="connsiteX4" fmla="*/ 421482 w 585788"/>
                <a:gd name="connsiteY4" fmla="*/ 750094 h 1197769"/>
                <a:gd name="connsiteX5" fmla="*/ 421482 w 585788"/>
                <a:gd name="connsiteY5" fmla="*/ 809625 h 1197769"/>
                <a:gd name="connsiteX6" fmla="*/ 431007 w 585788"/>
                <a:gd name="connsiteY6" fmla="*/ 883444 h 1197769"/>
                <a:gd name="connsiteX7" fmla="*/ 445294 w 585788"/>
                <a:gd name="connsiteY7" fmla="*/ 962025 h 1197769"/>
                <a:gd name="connsiteX8" fmla="*/ 457200 w 585788"/>
                <a:gd name="connsiteY8" fmla="*/ 1014413 h 1197769"/>
                <a:gd name="connsiteX9" fmla="*/ 471488 w 585788"/>
                <a:gd name="connsiteY9" fmla="*/ 1071563 h 1197769"/>
                <a:gd name="connsiteX10" fmla="*/ 471488 w 585788"/>
                <a:gd name="connsiteY10" fmla="*/ 1109663 h 1197769"/>
                <a:gd name="connsiteX11" fmla="*/ 461963 w 585788"/>
                <a:gd name="connsiteY11" fmla="*/ 1166813 h 1197769"/>
                <a:gd name="connsiteX12" fmla="*/ 433388 w 585788"/>
                <a:gd name="connsiteY12" fmla="*/ 1197769 h 1197769"/>
                <a:gd name="connsiteX13" fmla="*/ 0 w 585788"/>
                <a:gd name="connsiteY13" fmla="*/ 519113 h 1197769"/>
                <a:gd name="connsiteX14" fmla="*/ 42863 w 585788"/>
                <a:gd name="connsiteY14" fmla="*/ 561975 h 1197769"/>
                <a:gd name="connsiteX15" fmla="*/ 78582 w 585788"/>
                <a:gd name="connsiteY15" fmla="*/ 583407 h 1197769"/>
                <a:gd name="connsiteX16" fmla="*/ 104775 w 585788"/>
                <a:gd name="connsiteY16" fmla="*/ 595313 h 1197769"/>
                <a:gd name="connsiteX17" fmla="*/ 140494 w 585788"/>
                <a:gd name="connsiteY17" fmla="*/ 604838 h 1197769"/>
                <a:gd name="connsiteX18" fmla="*/ 173832 w 585788"/>
                <a:gd name="connsiteY18" fmla="*/ 607219 h 1197769"/>
                <a:gd name="connsiteX19" fmla="*/ 192882 w 585788"/>
                <a:gd name="connsiteY19" fmla="*/ 607219 h 1197769"/>
                <a:gd name="connsiteX20" fmla="*/ 221457 w 585788"/>
                <a:gd name="connsiteY20" fmla="*/ 597694 h 1197769"/>
                <a:gd name="connsiteX21" fmla="*/ 252413 w 585788"/>
                <a:gd name="connsiteY21" fmla="*/ 578644 h 1197769"/>
                <a:gd name="connsiteX22" fmla="*/ 266700 w 585788"/>
                <a:gd name="connsiteY22" fmla="*/ 564357 h 1197769"/>
                <a:gd name="connsiteX23" fmla="*/ 280988 w 585788"/>
                <a:gd name="connsiteY23" fmla="*/ 538163 h 1197769"/>
                <a:gd name="connsiteX24" fmla="*/ 361950 w 585788"/>
                <a:gd name="connsiteY24" fmla="*/ 359569 h 1197769"/>
                <a:gd name="connsiteX25" fmla="*/ 435769 w 585788"/>
                <a:gd name="connsiteY25" fmla="*/ 202407 h 1197769"/>
                <a:gd name="connsiteX26" fmla="*/ 509588 w 585788"/>
                <a:gd name="connsiteY26" fmla="*/ 35719 h 1197769"/>
                <a:gd name="connsiteX27" fmla="*/ 521494 w 585788"/>
                <a:gd name="connsiteY27" fmla="*/ 21432 h 1197769"/>
                <a:gd name="connsiteX28" fmla="*/ 545307 w 585788"/>
                <a:gd name="connsiteY28" fmla="*/ 2382 h 1197769"/>
                <a:gd name="connsiteX29" fmla="*/ 557213 w 585788"/>
                <a:gd name="connsiteY29" fmla="*/ 0 h 1197769"/>
                <a:gd name="connsiteX30" fmla="*/ 566738 w 585788"/>
                <a:gd name="connsiteY30" fmla="*/ 0 h 1197769"/>
                <a:gd name="connsiteX31" fmla="*/ 576263 w 585788"/>
                <a:gd name="connsiteY31" fmla="*/ 7144 h 1197769"/>
                <a:gd name="connsiteX32" fmla="*/ 583407 w 585788"/>
                <a:gd name="connsiteY32" fmla="*/ 19050 h 1197769"/>
                <a:gd name="connsiteX33" fmla="*/ 585788 w 585788"/>
                <a:gd name="connsiteY33" fmla="*/ 35719 h 1197769"/>
                <a:gd name="connsiteX34" fmla="*/ 581025 w 585788"/>
                <a:gd name="connsiteY34" fmla="*/ 61913 h 1197769"/>
                <a:gd name="connsiteX35" fmla="*/ 542925 w 585788"/>
                <a:gd name="connsiteY35" fmla="*/ 209550 h 119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85788" h="1197769">
                  <a:moveTo>
                    <a:pt x="542925" y="209550"/>
                  </a:moveTo>
                  <a:lnTo>
                    <a:pt x="476250" y="492919"/>
                  </a:lnTo>
                  <a:lnTo>
                    <a:pt x="431007" y="681038"/>
                  </a:lnTo>
                  <a:lnTo>
                    <a:pt x="423863" y="716757"/>
                  </a:lnTo>
                  <a:lnTo>
                    <a:pt x="421482" y="750094"/>
                  </a:lnTo>
                  <a:lnTo>
                    <a:pt x="421482" y="809625"/>
                  </a:lnTo>
                  <a:lnTo>
                    <a:pt x="431007" y="883444"/>
                  </a:lnTo>
                  <a:lnTo>
                    <a:pt x="445294" y="962025"/>
                  </a:lnTo>
                  <a:lnTo>
                    <a:pt x="457200" y="1014413"/>
                  </a:lnTo>
                  <a:lnTo>
                    <a:pt x="471488" y="1071563"/>
                  </a:lnTo>
                  <a:lnTo>
                    <a:pt x="471488" y="1109663"/>
                  </a:lnTo>
                  <a:lnTo>
                    <a:pt x="461963" y="1166813"/>
                  </a:lnTo>
                  <a:lnTo>
                    <a:pt x="433388" y="1197769"/>
                  </a:lnTo>
                  <a:lnTo>
                    <a:pt x="0" y="519113"/>
                  </a:lnTo>
                  <a:lnTo>
                    <a:pt x="42863" y="561975"/>
                  </a:lnTo>
                  <a:lnTo>
                    <a:pt x="78582" y="583407"/>
                  </a:lnTo>
                  <a:lnTo>
                    <a:pt x="104775" y="595313"/>
                  </a:lnTo>
                  <a:lnTo>
                    <a:pt x="140494" y="604838"/>
                  </a:lnTo>
                  <a:lnTo>
                    <a:pt x="173832" y="607219"/>
                  </a:lnTo>
                  <a:lnTo>
                    <a:pt x="192882" y="607219"/>
                  </a:lnTo>
                  <a:lnTo>
                    <a:pt x="221457" y="597694"/>
                  </a:lnTo>
                  <a:lnTo>
                    <a:pt x="252413" y="578644"/>
                  </a:lnTo>
                  <a:lnTo>
                    <a:pt x="266700" y="564357"/>
                  </a:lnTo>
                  <a:lnTo>
                    <a:pt x="280988" y="538163"/>
                  </a:lnTo>
                  <a:lnTo>
                    <a:pt x="361950" y="359569"/>
                  </a:lnTo>
                  <a:lnTo>
                    <a:pt x="435769" y="202407"/>
                  </a:lnTo>
                  <a:lnTo>
                    <a:pt x="509588" y="35719"/>
                  </a:lnTo>
                  <a:lnTo>
                    <a:pt x="521494" y="21432"/>
                  </a:lnTo>
                  <a:lnTo>
                    <a:pt x="545307" y="2382"/>
                  </a:lnTo>
                  <a:lnTo>
                    <a:pt x="557213" y="0"/>
                  </a:lnTo>
                  <a:lnTo>
                    <a:pt x="566738" y="0"/>
                  </a:lnTo>
                  <a:lnTo>
                    <a:pt x="576263" y="7144"/>
                  </a:lnTo>
                  <a:lnTo>
                    <a:pt x="583407" y="19050"/>
                  </a:lnTo>
                  <a:lnTo>
                    <a:pt x="585788" y="35719"/>
                  </a:lnTo>
                  <a:lnTo>
                    <a:pt x="581025" y="61913"/>
                  </a:lnTo>
                  <a:lnTo>
                    <a:pt x="542925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1" name="フリーフォーム 90">
              <a:extLst>
                <a:ext uri="{FF2B5EF4-FFF2-40B4-BE49-F238E27FC236}">
                  <a16:creationId xmlns:a16="http://schemas.microsoft.com/office/drawing/2014/main" id="{97B5B1A4-299E-42C5-90D7-BE4442CD05DD}"/>
                </a:ext>
              </a:extLst>
            </p:cNvPr>
            <p:cNvSpPr/>
            <p:nvPr/>
          </p:nvSpPr>
          <p:spPr>
            <a:xfrm rot="16200000">
              <a:off x="5015706" y="3898107"/>
              <a:ext cx="2498725" cy="1465262"/>
            </a:xfrm>
            <a:custGeom>
              <a:avLst/>
              <a:gdLst>
                <a:gd name="connsiteX0" fmla="*/ 557213 w 2497932"/>
                <a:gd name="connsiteY0" fmla="*/ 683419 h 1464469"/>
                <a:gd name="connsiteX1" fmla="*/ 488157 w 2497932"/>
                <a:gd name="connsiteY1" fmla="*/ 626269 h 1464469"/>
                <a:gd name="connsiteX2" fmla="*/ 445294 w 2497932"/>
                <a:gd name="connsiteY2" fmla="*/ 590550 h 1464469"/>
                <a:gd name="connsiteX3" fmla="*/ 400050 w 2497932"/>
                <a:gd name="connsiteY3" fmla="*/ 547688 h 1464469"/>
                <a:gd name="connsiteX4" fmla="*/ 354807 w 2497932"/>
                <a:gd name="connsiteY4" fmla="*/ 502444 h 1464469"/>
                <a:gd name="connsiteX5" fmla="*/ 304800 w 2497932"/>
                <a:gd name="connsiteY5" fmla="*/ 450056 h 1464469"/>
                <a:gd name="connsiteX6" fmla="*/ 259557 w 2497932"/>
                <a:gd name="connsiteY6" fmla="*/ 402431 h 1464469"/>
                <a:gd name="connsiteX7" fmla="*/ 209550 w 2497932"/>
                <a:gd name="connsiteY7" fmla="*/ 340519 h 1464469"/>
                <a:gd name="connsiteX8" fmla="*/ 157163 w 2497932"/>
                <a:gd name="connsiteY8" fmla="*/ 273844 h 1464469"/>
                <a:gd name="connsiteX9" fmla="*/ 109538 w 2497932"/>
                <a:gd name="connsiteY9" fmla="*/ 209550 h 1464469"/>
                <a:gd name="connsiteX10" fmla="*/ 54769 w 2497932"/>
                <a:gd name="connsiteY10" fmla="*/ 128588 h 1464469"/>
                <a:gd name="connsiteX11" fmla="*/ 21432 w 2497932"/>
                <a:gd name="connsiteY11" fmla="*/ 71438 h 1464469"/>
                <a:gd name="connsiteX12" fmla="*/ 4763 w 2497932"/>
                <a:gd name="connsiteY12" fmla="*/ 40481 h 1464469"/>
                <a:gd name="connsiteX13" fmla="*/ 0 w 2497932"/>
                <a:gd name="connsiteY13" fmla="*/ 19050 h 1464469"/>
                <a:gd name="connsiteX14" fmla="*/ 2382 w 2497932"/>
                <a:gd name="connsiteY14" fmla="*/ 4763 h 1464469"/>
                <a:gd name="connsiteX15" fmla="*/ 9525 w 2497932"/>
                <a:gd name="connsiteY15" fmla="*/ 0 h 1464469"/>
                <a:gd name="connsiteX16" fmla="*/ 23813 w 2497932"/>
                <a:gd name="connsiteY16" fmla="*/ 2381 h 1464469"/>
                <a:gd name="connsiteX17" fmla="*/ 42863 w 2497932"/>
                <a:gd name="connsiteY17" fmla="*/ 7144 h 1464469"/>
                <a:gd name="connsiteX18" fmla="*/ 69057 w 2497932"/>
                <a:gd name="connsiteY18" fmla="*/ 21431 h 1464469"/>
                <a:gd name="connsiteX19" fmla="*/ 97632 w 2497932"/>
                <a:gd name="connsiteY19" fmla="*/ 52388 h 1464469"/>
                <a:gd name="connsiteX20" fmla="*/ 173832 w 2497932"/>
                <a:gd name="connsiteY20" fmla="*/ 138113 h 1464469"/>
                <a:gd name="connsiteX21" fmla="*/ 273844 w 2497932"/>
                <a:gd name="connsiteY21" fmla="*/ 240506 h 1464469"/>
                <a:gd name="connsiteX22" fmla="*/ 359569 w 2497932"/>
                <a:gd name="connsiteY22" fmla="*/ 321469 h 1464469"/>
                <a:gd name="connsiteX23" fmla="*/ 440532 w 2497932"/>
                <a:gd name="connsiteY23" fmla="*/ 392906 h 1464469"/>
                <a:gd name="connsiteX24" fmla="*/ 571500 w 2497932"/>
                <a:gd name="connsiteY24" fmla="*/ 497681 h 1464469"/>
                <a:gd name="connsiteX25" fmla="*/ 681038 w 2497932"/>
                <a:gd name="connsiteY25" fmla="*/ 569119 h 1464469"/>
                <a:gd name="connsiteX26" fmla="*/ 809625 w 2497932"/>
                <a:gd name="connsiteY26" fmla="*/ 647700 h 1464469"/>
                <a:gd name="connsiteX27" fmla="*/ 888207 w 2497932"/>
                <a:gd name="connsiteY27" fmla="*/ 690563 h 1464469"/>
                <a:gd name="connsiteX28" fmla="*/ 990600 w 2497932"/>
                <a:gd name="connsiteY28" fmla="*/ 745331 h 1464469"/>
                <a:gd name="connsiteX29" fmla="*/ 1085850 w 2497932"/>
                <a:gd name="connsiteY29" fmla="*/ 788194 h 1464469"/>
                <a:gd name="connsiteX30" fmla="*/ 1128713 w 2497932"/>
                <a:gd name="connsiteY30" fmla="*/ 804863 h 1464469"/>
                <a:gd name="connsiteX31" fmla="*/ 1538288 w 2497932"/>
                <a:gd name="connsiteY31" fmla="*/ 976313 h 1464469"/>
                <a:gd name="connsiteX32" fmla="*/ 1650207 w 2497932"/>
                <a:gd name="connsiteY32" fmla="*/ 1019175 h 1464469"/>
                <a:gd name="connsiteX33" fmla="*/ 1733550 w 2497932"/>
                <a:gd name="connsiteY33" fmla="*/ 1050131 h 1464469"/>
                <a:gd name="connsiteX34" fmla="*/ 1814513 w 2497932"/>
                <a:gd name="connsiteY34" fmla="*/ 1078706 h 1464469"/>
                <a:gd name="connsiteX35" fmla="*/ 1900238 w 2497932"/>
                <a:gd name="connsiteY35" fmla="*/ 1104900 h 1464469"/>
                <a:gd name="connsiteX36" fmla="*/ 1952625 w 2497932"/>
                <a:gd name="connsiteY36" fmla="*/ 1119188 h 1464469"/>
                <a:gd name="connsiteX37" fmla="*/ 2033588 w 2497932"/>
                <a:gd name="connsiteY37" fmla="*/ 1138238 h 1464469"/>
                <a:gd name="connsiteX38" fmla="*/ 2083594 w 2497932"/>
                <a:gd name="connsiteY38" fmla="*/ 1147763 h 1464469"/>
                <a:gd name="connsiteX39" fmla="*/ 2128838 w 2497932"/>
                <a:gd name="connsiteY39" fmla="*/ 1152525 h 1464469"/>
                <a:gd name="connsiteX40" fmla="*/ 2169319 w 2497932"/>
                <a:gd name="connsiteY40" fmla="*/ 1154906 h 1464469"/>
                <a:gd name="connsiteX41" fmla="*/ 2219325 w 2497932"/>
                <a:gd name="connsiteY41" fmla="*/ 1150144 h 1464469"/>
                <a:gd name="connsiteX42" fmla="*/ 2264569 w 2497932"/>
                <a:gd name="connsiteY42" fmla="*/ 1138238 h 1464469"/>
                <a:gd name="connsiteX43" fmla="*/ 2309813 w 2497932"/>
                <a:gd name="connsiteY43" fmla="*/ 1121569 h 1464469"/>
                <a:gd name="connsiteX44" fmla="*/ 2352675 w 2497932"/>
                <a:gd name="connsiteY44" fmla="*/ 1095375 h 1464469"/>
                <a:gd name="connsiteX45" fmla="*/ 2378869 w 2497932"/>
                <a:gd name="connsiteY45" fmla="*/ 1069181 h 1464469"/>
                <a:gd name="connsiteX46" fmla="*/ 2397919 w 2497932"/>
                <a:gd name="connsiteY46" fmla="*/ 1047750 h 1464469"/>
                <a:gd name="connsiteX47" fmla="*/ 2426494 w 2497932"/>
                <a:gd name="connsiteY47" fmla="*/ 1023938 h 1464469"/>
                <a:gd name="connsiteX48" fmla="*/ 2459832 w 2497932"/>
                <a:gd name="connsiteY48" fmla="*/ 1007269 h 1464469"/>
                <a:gd name="connsiteX49" fmla="*/ 2474119 w 2497932"/>
                <a:gd name="connsiteY49" fmla="*/ 1002506 h 1464469"/>
                <a:gd name="connsiteX50" fmla="*/ 2481263 w 2497932"/>
                <a:gd name="connsiteY50" fmla="*/ 1002506 h 1464469"/>
                <a:gd name="connsiteX51" fmla="*/ 2490788 w 2497932"/>
                <a:gd name="connsiteY51" fmla="*/ 1009650 h 1464469"/>
                <a:gd name="connsiteX52" fmla="*/ 2495550 w 2497932"/>
                <a:gd name="connsiteY52" fmla="*/ 1019175 h 1464469"/>
                <a:gd name="connsiteX53" fmla="*/ 2497932 w 2497932"/>
                <a:gd name="connsiteY53" fmla="*/ 1033463 h 1464469"/>
                <a:gd name="connsiteX54" fmla="*/ 2497932 w 2497932"/>
                <a:gd name="connsiteY54" fmla="*/ 1054894 h 1464469"/>
                <a:gd name="connsiteX55" fmla="*/ 2483644 w 2497932"/>
                <a:gd name="connsiteY55" fmla="*/ 1095375 h 1464469"/>
                <a:gd name="connsiteX56" fmla="*/ 2459832 w 2497932"/>
                <a:gd name="connsiteY56" fmla="*/ 1154906 h 1464469"/>
                <a:gd name="connsiteX57" fmla="*/ 2421732 w 2497932"/>
                <a:gd name="connsiteY57" fmla="*/ 1226344 h 1464469"/>
                <a:gd name="connsiteX58" fmla="*/ 2388394 w 2497932"/>
                <a:gd name="connsiteY58" fmla="*/ 1278731 h 1464469"/>
                <a:gd name="connsiteX59" fmla="*/ 2359819 w 2497932"/>
                <a:gd name="connsiteY59" fmla="*/ 1314450 h 1464469"/>
                <a:gd name="connsiteX60" fmla="*/ 2324100 w 2497932"/>
                <a:gd name="connsiteY60" fmla="*/ 1352550 h 1464469"/>
                <a:gd name="connsiteX61" fmla="*/ 2281238 w 2497932"/>
                <a:gd name="connsiteY61" fmla="*/ 1390650 h 1464469"/>
                <a:gd name="connsiteX62" fmla="*/ 2228850 w 2497932"/>
                <a:gd name="connsiteY62" fmla="*/ 1421606 h 1464469"/>
                <a:gd name="connsiteX63" fmla="*/ 2171700 w 2497932"/>
                <a:gd name="connsiteY63" fmla="*/ 1450181 h 1464469"/>
                <a:gd name="connsiteX64" fmla="*/ 2143125 w 2497932"/>
                <a:gd name="connsiteY64" fmla="*/ 1459706 h 1464469"/>
                <a:gd name="connsiteX65" fmla="*/ 2107407 w 2497932"/>
                <a:gd name="connsiteY65" fmla="*/ 1464469 h 1464469"/>
                <a:gd name="connsiteX66" fmla="*/ 2085975 w 2497932"/>
                <a:gd name="connsiteY66" fmla="*/ 1457325 h 1464469"/>
                <a:gd name="connsiteX67" fmla="*/ 2057400 w 2497932"/>
                <a:gd name="connsiteY67" fmla="*/ 1433513 h 1464469"/>
                <a:gd name="connsiteX68" fmla="*/ 2024063 w 2497932"/>
                <a:gd name="connsiteY68" fmla="*/ 1402556 h 1464469"/>
                <a:gd name="connsiteX69" fmla="*/ 1983582 w 2497932"/>
                <a:gd name="connsiteY69" fmla="*/ 1371600 h 1464469"/>
                <a:gd name="connsiteX70" fmla="*/ 1955007 w 2497932"/>
                <a:gd name="connsiteY70" fmla="*/ 1357313 h 1464469"/>
                <a:gd name="connsiteX71" fmla="*/ 1876425 w 2497932"/>
                <a:gd name="connsiteY71" fmla="*/ 1333500 h 1464469"/>
                <a:gd name="connsiteX72" fmla="*/ 1709738 w 2497932"/>
                <a:gd name="connsiteY72" fmla="*/ 1273969 h 1464469"/>
                <a:gd name="connsiteX73" fmla="*/ 1574007 w 2497932"/>
                <a:gd name="connsiteY73" fmla="*/ 1221581 h 1464469"/>
                <a:gd name="connsiteX74" fmla="*/ 1450182 w 2497932"/>
                <a:gd name="connsiteY74" fmla="*/ 1173956 h 1464469"/>
                <a:gd name="connsiteX75" fmla="*/ 1271588 w 2497932"/>
                <a:gd name="connsiteY75" fmla="*/ 1100138 h 1464469"/>
                <a:gd name="connsiteX76" fmla="*/ 1128713 w 2497932"/>
                <a:gd name="connsiteY76" fmla="*/ 1040606 h 1464469"/>
                <a:gd name="connsiteX77" fmla="*/ 1054894 w 2497932"/>
                <a:gd name="connsiteY77" fmla="*/ 1009650 h 1464469"/>
                <a:gd name="connsiteX78" fmla="*/ 859632 w 2497932"/>
                <a:gd name="connsiteY78" fmla="*/ 897731 h 1464469"/>
                <a:gd name="connsiteX79" fmla="*/ 781050 w 2497932"/>
                <a:gd name="connsiteY79" fmla="*/ 847725 h 1464469"/>
                <a:gd name="connsiteX80" fmla="*/ 719138 w 2497932"/>
                <a:gd name="connsiteY80" fmla="*/ 804863 h 1464469"/>
                <a:gd name="connsiteX81" fmla="*/ 619125 w 2497932"/>
                <a:gd name="connsiteY81" fmla="*/ 733425 h 1464469"/>
                <a:gd name="connsiteX82" fmla="*/ 557213 w 2497932"/>
                <a:gd name="connsiteY82" fmla="*/ 683419 h 1464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497932" h="1464469">
                  <a:moveTo>
                    <a:pt x="557213" y="683419"/>
                  </a:moveTo>
                  <a:lnTo>
                    <a:pt x="488157" y="626269"/>
                  </a:lnTo>
                  <a:lnTo>
                    <a:pt x="445294" y="590550"/>
                  </a:lnTo>
                  <a:lnTo>
                    <a:pt x="400050" y="547688"/>
                  </a:lnTo>
                  <a:lnTo>
                    <a:pt x="354807" y="502444"/>
                  </a:lnTo>
                  <a:lnTo>
                    <a:pt x="304800" y="450056"/>
                  </a:lnTo>
                  <a:lnTo>
                    <a:pt x="259557" y="402431"/>
                  </a:lnTo>
                  <a:lnTo>
                    <a:pt x="209550" y="340519"/>
                  </a:lnTo>
                  <a:lnTo>
                    <a:pt x="157163" y="273844"/>
                  </a:lnTo>
                  <a:lnTo>
                    <a:pt x="109538" y="209550"/>
                  </a:lnTo>
                  <a:lnTo>
                    <a:pt x="54769" y="128588"/>
                  </a:lnTo>
                  <a:lnTo>
                    <a:pt x="21432" y="71438"/>
                  </a:lnTo>
                  <a:lnTo>
                    <a:pt x="4763" y="40481"/>
                  </a:lnTo>
                  <a:lnTo>
                    <a:pt x="0" y="19050"/>
                  </a:lnTo>
                  <a:lnTo>
                    <a:pt x="2382" y="4763"/>
                  </a:lnTo>
                  <a:lnTo>
                    <a:pt x="9525" y="0"/>
                  </a:lnTo>
                  <a:lnTo>
                    <a:pt x="23813" y="2381"/>
                  </a:lnTo>
                  <a:lnTo>
                    <a:pt x="42863" y="7144"/>
                  </a:lnTo>
                  <a:lnTo>
                    <a:pt x="69057" y="21431"/>
                  </a:lnTo>
                  <a:lnTo>
                    <a:pt x="97632" y="52388"/>
                  </a:lnTo>
                  <a:lnTo>
                    <a:pt x="173832" y="138113"/>
                  </a:lnTo>
                  <a:lnTo>
                    <a:pt x="273844" y="240506"/>
                  </a:lnTo>
                  <a:lnTo>
                    <a:pt x="359569" y="321469"/>
                  </a:lnTo>
                  <a:lnTo>
                    <a:pt x="440532" y="392906"/>
                  </a:lnTo>
                  <a:lnTo>
                    <a:pt x="571500" y="497681"/>
                  </a:lnTo>
                  <a:lnTo>
                    <a:pt x="681038" y="569119"/>
                  </a:lnTo>
                  <a:lnTo>
                    <a:pt x="809625" y="647700"/>
                  </a:lnTo>
                  <a:lnTo>
                    <a:pt x="888207" y="690563"/>
                  </a:lnTo>
                  <a:lnTo>
                    <a:pt x="990600" y="745331"/>
                  </a:lnTo>
                  <a:lnTo>
                    <a:pt x="1085850" y="788194"/>
                  </a:lnTo>
                  <a:lnTo>
                    <a:pt x="1128713" y="804863"/>
                  </a:lnTo>
                  <a:lnTo>
                    <a:pt x="1538288" y="976313"/>
                  </a:lnTo>
                  <a:lnTo>
                    <a:pt x="1650207" y="1019175"/>
                  </a:lnTo>
                  <a:lnTo>
                    <a:pt x="1733550" y="1050131"/>
                  </a:lnTo>
                  <a:lnTo>
                    <a:pt x="1814513" y="1078706"/>
                  </a:lnTo>
                  <a:lnTo>
                    <a:pt x="1900238" y="1104900"/>
                  </a:lnTo>
                  <a:lnTo>
                    <a:pt x="1952625" y="1119188"/>
                  </a:lnTo>
                  <a:lnTo>
                    <a:pt x="2033588" y="1138238"/>
                  </a:lnTo>
                  <a:lnTo>
                    <a:pt x="2083594" y="1147763"/>
                  </a:lnTo>
                  <a:lnTo>
                    <a:pt x="2128838" y="1152525"/>
                  </a:lnTo>
                  <a:lnTo>
                    <a:pt x="2169319" y="1154906"/>
                  </a:lnTo>
                  <a:lnTo>
                    <a:pt x="2219325" y="1150144"/>
                  </a:lnTo>
                  <a:lnTo>
                    <a:pt x="2264569" y="1138238"/>
                  </a:lnTo>
                  <a:lnTo>
                    <a:pt x="2309813" y="1121569"/>
                  </a:lnTo>
                  <a:lnTo>
                    <a:pt x="2352675" y="1095375"/>
                  </a:lnTo>
                  <a:lnTo>
                    <a:pt x="2378869" y="1069181"/>
                  </a:lnTo>
                  <a:lnTo>
                    <a:pt x="2397919" y="1047750"/>
                  </a:lnTo>
                  <a:lnTo>
                    <a:pt x="2426494" y="1023938"/>
                  </a:lnTo>
                  <a:lnTo>
                    <a:pt x="2459832" y="1007269"/>
                  </a:lnTo>
                  <a:lnTo>
                    <a:pt x="2474119" y="1002506"/>
                  </a:lnTo>
                  <a:lnTo>
                    <a:pt x="2481263" y="1002506"/>
                  </a:lnTo>
                  <a:lnTo>
                    <a:pt x="2490788" y="1009650"/>
                  </a:lnTo>
                  <a:lnTo>
                    <a:pt x="2495550" y="1019175"/>
                  </a:lnTo>
                  <a:lnTo>
                    <a:pt x="2497932" y="1033463"/>
                  </a:lnTo>
                  <a:lnTo>
                    <a:pt x="2497932" y="1054894"/>
                  </a:lnTo>
                  <a:lnTo>
                    <a:pt x="2483644" y="1095375"/>
                  </a:lnTo>
                  <a:lnTo>
                    <a:pt x="2459832" y="1154906"/>
                  </a:lnTo>
                  <a:lnTo>
                    <a:pt x="2421732" y="1226344"/>
                  </a:lnTo>
                  <a:lnTo>
                    <a:pt x="2388394" y="1278731"/>
                  </a:lnTo>
                  <a:lnTo>
                    <a:pt x="2359819" y="1314450"/>
                  </a:lnTo>
                  <a:lnTo>
                    <a:pt x="2324100" y="1352550"/>
                  </a:lnTo>
                  <a:lnTo>
                    <a:pt x="2281238" y="1390650"/>
                  </a:lnTo>
                  <a:lnTo>
                    <a:pt x="2228850" y="1421606"/>
                  </a:lnTo>
                  <a:lnTo>
                    <a:pt x="2171700" y="1450181"/>
                  </a:lnTo>
                  <a:lnTo>
                    <a:pt x="2143125" y="1459706"/>
                  </a:lnTo>
                  <a:lnTo>
                    <a:pt x="2107407" y="1464469"/>
                  </a:lnTo>
                  <a:lnTo>
                    <a:pt x="2085975" y="1457325"/>
                  </a:lnTo>
                  <a:lnTo>
                    <a:pt x="2057400" y="1433513"/>
                  </a:lnTo>
                  <a:lnTo>
                    <a:pt x="2024063" y="1402556"/>
                  </a:lnTo>
                  <a:lnTo>
                    <a:pt x="1983582" y="1371600"/>
                  </a:lnTo>
                  <a:lnTo>
                    <a:pt x="1955007" y="1357313"/>
                  </a:lnTo>
                  <a:lnTo>
                    <a:pt x="1876425" y="1333500"/>
                  </a:lnTo>
                  <a:lnTo>
                    <a:pt x="1709738" y="1273969"/>
                  </a:lnTo>
                  <a:lnTo>
                    <a:pt x="1574007" y="1221581"/>
                  </a:lnTo>
                  <a:lnTo>
                    <a:pt x="1450182" y="1173956"/>
                  </a:lnTo>
                  <a:lnTo>
                    <a:pt x="1271588" y="1100138"/>
                  </a:lnTo>
                  <a:lnTo>
                    <a:pt x="1128713" y="1040606"/>
                  </a:lnTo>
                  <a:lnTo>
                    <a:pt x="1054894" y="1009650"/>
                  </a:lnTo>
                  <a:lnTo>
                    <a:pt x="859632" y="897731"/>
                  </a:lnTo>
                  <a:lnTo>
                    <a:pt x="781050" y="847725"/>
                  </a:lnTo>
                  <a:lnTo>
                    <a:pt x="719138" y="804863"/>
                  </a:lnTo>
                  <a:lnTo>
                    <a:pt x="619125" y="733425"/>
                  </a:lnTo>
                  <a:lnTo>
                    <a:pt x="557213" y="683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6" name="フリーフォーム 95">
              <a:extLst>
                <a:ext uri="{FF2B5EF4-FFF2-40B4-BE49-F238E27FC236}">
                  <a16:creationId xmlns:a16="http://schemas.microsoft.com/office/drawing/2014/main" id="{2A486D6C-A98B-4377-9F6D-2BC133F712B2}"/>
                </a:ext>
              </a:extLst>
            </p:cNvPr>
            <p:cNvSpPr/>
            <p:nvPr/>
          </p:nvSpPr>
          <p:spPr>
            <a:xfrm>
              <a:off x="6694488" y="2344738"/>
              <a:ext cx="639762" cy="644525"/>
            </a:xfrm>
            <a:custGeom>
              <a:avLst/>
              <a:gdLst>
                <a:gd name="connsiteX0" fmla="*/ 357187 w 640556"/>
                <a:gd name="connsiteY0" fmla="*/ 116682 h 642938"/>
                <a:gd name="connsiteX1" fmla="*/ 223837 w 640556"/>
                <a:gd name="connsiteY1" fmla="*/ 71438 h 642938"/>
                <a:gd name="connsiteX2" fmla="*/ 104775 w 640556"/>
                <a:gd name="connsiteY2" fmla="*/ 28575 h 642938"/>
                <a:gd name="connsiteX3" fmla="*/ 30956 w 640556"/>
                <a:gd name="connsiteY3" fmla="*/ 0 h 642938"/>
                <a:gd name="connsiteX4" fmla="*/ 16669 w 640556"/>
                <a:gd name="connsiteY4" fmla="*/ 0 h 642938"/>
                <a:gd name="connsiteX5" fmla="*/ 4762 w 640556"/>
                <a:gd name="connsiteY5" fmla="*/ 2382 h 642938"/>
                <a:gd name="connsiteX6" fmla="*/ 0 w 640556"/>
                <a:gd name="connsiteY6" fmla="*/ 11907 h 642938"/>
                <a:gd name="connsiteX7" fmla="*/ 4762 w 640556"/>
                <a:gd name="connsiteY7" fmla="*/ 35719 h 642938"/>
                <a:gd name="connsiteX8" fmla="*/ 16669 w 640556"/>
                <a:gd name="connsiteY8" fmla="*/ 59532 h 642938"/>
                <a:gd name="connsiteX9" fmla="*/ 73819 w 640556"/>
                <a:gd name="connsiteY9" fmla="*/ 104775 h 642938"/>
                <a:gd name="connsiteX10" fmla="*/ 128587 w 640556"/>
                <a:gd name="connsiteY10" fmla="*/ 157163 h 642938"/>
                <a:gd name="connsiteX11" fmla="*/ 183356 w 640556"/>
                <a:gd name="connsiteY11" fmla="*/ 211932 h 642938"/>
                <a:gd name="connsiteX12" fmla="*/ 238125 w 640556"/>
                <a:gd name="connsiteY12" fmla="*/ 271463 h 642938"/>
                <a:gd name="connsiteX13" fmla="*/ 271462 w 640556"/>
                <a:gd name="connsiteY13" fmla="*/ 314325 h 642938"/>
                <a:gd name="connsiteX14" fmla="*/ 326231 w 640556"/>
                <a:gd name="connsiteY14" fmla="*/ 383382 h 642938"/>
                <a:gd name="connsiteX15" fmla="*/ 373856 w 640556"/>
                <a:gd name="connsiteY15" fmla="*/ 445294 h 642938"/>
                <a:gd name="connsiteX16" fmla="*/ 411956 w 640556"/>
                <a:gd name="connsiteY16" fmla="*/ 502444 h 642938"/>
                <a:gd name="connsiteX17" fmla="*/ 447675 w 640556"/>
                <a:gd name="connsiteY17" fmla="*/ 557213 h 642938"/>
                <a:gd name="connsiteX18" fmla="*/ 473869 w 640556"/>
                <a:gd name="connsiteY18" fmla="*/ 588169 h 642938"/>
                <a:gd name="connsiteX19" fmla="*/ 509587 w 640556"/>
                <a:gd name="connsiteY19" fmla="*/ 621507 h 642938"/>
                <a:gd name="connsiteX20" fmla="*/ 533400 w 640556"/>
                <a:gd name="connsiteY20" fmla="*/ 635794 h 642938"/>
                <a:gd name="connsiteX21" fmla="*/ 557212 w 640556"/>
                <a:gd name="connsiteY21" fmla="*/ 642938 h 642938"/>
                <a:gd name="connsiteX22" fmla="*/ 573881 w 640556"/>
                <a:gd name="connsiteY22" fmla="*/ 642938 h 642938"/>
                <a:gd name="connsiteX23" fmla="*/ 595312 w 640556"/>
                <a:gd name="connsiteY23" fmla="*/ 633413 h 642938"/>
                <a:gd name="connsiteX24" fmla="*/ 614362 w 640556"/>
                <a:gd name="connsiteY24" fmla="*/ 614363 h 642938"/>
                <a:gd name="connsiteX25" fmla="*/ 638175 w 640556"/>
                <a:gd name="connsiteY25" fmla="*/ 573882 h 642938"/>
                <a:gd name="connsiteX26" fmla="*/ 640556 w 640556"/>
                <a:gd name="connsiteY26" fmla="*/ 547688 h 642938"/>
                <a:gd name="connsiteX27" fmla="*/ 640556 w 640556"/>
                <a:gd name="connsiteY27" fmla="*/ 509588 h 642938"/>
                <a:gd name="connsiteX28" fmla="*/ 638175 w 640556"/>
                <a:gd name="connsiteY28" fmla="*/ 476250 h 642938"/>
                <a:gd name="connsiteX29" fmla="*/ 628650 w 640556"/>
                <a:gd name="connsiteY29" fmla="*/ 426244 h 642938"/>
                <a:gd name="connsiteX30" fmla="*/ 614362 w 640556"/>
                <a:gd name="connsiteY30" fmla="*/ 369094 h 642938"/>
                <a:gd name="connsiteX31" fmla="*/ 592931 w 640556"/>
                <a:gd name="connsiteY31" fmla="*/ 319088 h 642938"/>
                <a:gd name="connsiteX32" fmla="*/ 571500 w 640556"/>
                <a:gd name="connsiteY32" fmla="*/ 278607 h 642938"/>
                <a:gd name="connsiteX33" fmla="*/ 545306 w 640556"/>
                <a:gd name="connsiteY33" fmla="*/ 242888 h 642938"/>
                <a:gd name="connsiteX34" fmla="*/ 507206 w 640556"/>
                <a:gd name="connsiteY34" fmla="*/ 197644 h 642938"/>
                <a:gd name="connsiteX35" fmla="*/ 466725 w 640556"/>
                <a:gd name="connsiteY35" fmla="*/ 161925 h 642938"/>
                <a:gd name="connsiteX36" fmla="*/ 433387 w 640556"/>
                <a:gd name="connsiteY36" fmla="*/ 142875 h 642938"/>
                <a:gd name="connsiteX37" fmla="*/ 357187 w 640556"/>
                <a:gd name="connsiteY37" fmla="*/ 116682 h 6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40556" h="642938">
                  <a:moveTo>
                    <a:pt x="357187" y="116682"/>
                  </a:moveTo>
                  <a:lnTo>
                    <a:pt x="223837" y="71438"/>
                  </a:lnTo>
                  <a:lnTo>
                    <a:pt x="104775" y="28575"/>
                  </a:lnTo>
                  <a:lnTo>
                    <a:pt x="30956" y="0"/>
                  </a:lnTo>
                  <a:lnTo>
                    <a:pt x="16669" y="0"/>
                  </a:lnTo>
                  <a:lnTo>
                    <a:pt x="4762" y="2382"/>
                  </a:lnTo>
                  <a:lnTo>
                    <a:pt x="0" y="11907"/>
                  </a:lnTo>
                  <a:lnTo>
                    <a:pt x="4762" y="35719"/>
                  </a:lnTo>
                  <a:lnTo>
                    <a:pt x="16669" y="59532"/>
                  </a:lnTo>
                  <a:lnTo>
                    <a:pt x="73819" y="104775"/>
                  </a:lnTo>
                  <a:lnTo>
                    <a:pt x="128587" y="157163"/>
                  </a:lnTo>
                  <a:lnTo>
                    <a:pt x="183356" y="211932"/>
                  </a:lnTo>
                  <a:lnTo>
                    <a:pt x="238125" y="271463"/>
                  </a:lnTo>
                  <a:lnTo>
                    <a:pt x="271462" y="314325"/>
                  </a:lnTo>
                  <a:lnTo>
                    <a:pt x="326231" y="383382"/>
                  </a:lnTo>
                  <a:lnTo>
                    <a:pt x="373856" y="445294"/>
                  </a:lnTo>
                  <a:lnTo>
                    <a:pt x="411956" y="502444"/>
                  </a:lnTo>
                  <a:lnTo>
                    <a:pt x="447675" y="557213"/>
                  </a:lnTo>
                  <a:lnTo>
                    <a:pt x="473869" y="588169"/>
                  </a:lnTo>
                  <a:lnTo>
                    <a:pt x="509587" y="621507"/>
                  </a:lnTo>
                  <a:lnTo>
                    <a:pt x="533400" y="635794"/>
                  </a:lnTo>
                  <a:lnTo>
                    <a:pt x="557212" y="642938"/>
                  </a:lnTo>
                  <a:lnTo>
                    <a:pt x="573881" y="642938"/>
                  </a:lnTo>
                  <a:lnTo>
                    <a:pt x="595312" y="633413"/>
                  </a:lnTo>
                  <a:lnTo>
                    <a:pt x="614362" y="614363"/>
                  </a:lnTo>
                  <a:lnTo>
                    <a:pt x="638175" y="573882"/>
                  </a:lnTo>
                  <a:lnTo>
                    <a:pt x="640556" y="547688"/>
                  </a:lnTo>
                  <a:lnTo>
                    <a:pt x="640556" y="509588"/>
                  </a:lnTo>
                  <a:lnTo>
                    <a:pt x="638175" y="476250"/>
                  </a:lnTo>
                  <a:lnTo>
                    <a:pt x="628650" y="426244"/>
                  </a:lnTo>
                  <a:lnTo>
                    <a:pt x="614362" y="369094"/>
                  </a:lnTo>
                  <a:lnTo>
                    <a:pt x="592931" y="319088"/>
                  </a:lnTo>
                  <a:lnTo>
                    <a:pt x="571500" y="278607"/>
                  </a:lnTo>
                  <a:lnTo>
                    <a:pt x="545306" y="242888"/>
                  </a:lnTo>
                  <a:lnTo>
                    <a:pt x="507206" y="197644"/>
                  </a:lnTo>
                  <a:lnTo>
                    <a:pt x="466725" y="161925"/>
                  </a:lnTo>
                  <a:lnTo>
                    <a:pt x="433387" y="142875"/>
                  </a:lnTo>
                  <a:lnTo>
                    <a:pt x="357187" y="1166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16260" y="2979411"/>
            <a:ext cx="6725883" cy="449591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264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話し合って考えを深めよう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199911" y="3469873"/>
            <a:ext cx="5558581" cy="270384"/>
          </a:xfrm>
        </p:spPr>
        <p:txBody>
          <a:bodyPr>
            <a:normAutofit fontScale="700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あたらしい漢字：絹 純</a:t>
            </a:r>
          </a:p>
        </p:txBody>
      </p:sp>
    </p:spTree>
    <p:extLst>
      <p:ext uri="{BB962C8B-B14F-4D97-AF65-F5344CB8AC3E}">
        <p14:creationId xmlns:p14="http://schemas.microsoft.com/office/powerpoint/2010/main" val="418881820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1362" name="グループ化 1">
            <a:extLst>
              <a:ext uri="{FF2B5EF4-FFF2-40B4-BE49-F238E27FC236}">
                <a16:creationId xmlns:a16="http://schemas.microsoft.com/office/drawing/2014/main" id="{DD6E8665-50BB-4690-B7B3-B18AF636A8AE}"/>
              </a:ext>
            </a:extLst>
          </p:cNvPr>
          <p:cNvGrpSpPr>
            <a:grpSpLocks/>
          </p:cNvGrpSpPr>
          <p:nvPr/>
        </p:nvGrpSpPr>
        <p:grpSpPr bwMode="auto">
          <a:xfrm>
            <a:off x="2751138" y="1624013"/>
            <a:ext cx="4467225" cy="4098925"/>
            <a:chOff x="2751138" y="1624013"/>
            <a:chExt cx="4467225" cy="4098925"/>
          </a:xfrm>
        </p:grpSpPr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4C5F2065-A92B-407B-A3FD-59AF8E3C2287}"/>
                </a:ext>
              </a:extLst>
            </p:cNvPr>
            <p:cNvSpPr/>
            <p:nvPr/>
          </p:nvSpPr>
          <p:spPr>
            <a:xfrm>
              <a:off x="2847975" y="1695450"/>
              <a:ext cx="1171575" cy="1557338"/>
            </a:xfrm>
            <a:custGeom>
              <a:avLst/>
              <a:gdLst>
                <a:gd name="connsiteX0" fmla="*/ 592931 w 1171575"/>
                <a:gd name="connsiteY0" fmla="*/ 652463 h 1557338"/>
                <a:gd name="connsiteX1" fmla="*/ 433388 w 1171575"/>
                <a:gd name="connsiteY1" fmla="*/ 900113 h 1557338"/>
                <a:gd name="connsiteX2" fmla="*/ 295275 w 1171575"/>
                <a:gd name="connsiteY2" fmla="*/ 1104900 h 1557338"/>
                <a:gd name="connsiteX3" fmla="*/ 235744 w 1171575"/>
                <a:gd name="connsiteY3" fmla="*/ 1190625 h 1557338"/>
                <a:gd name="connsiteX4" fmla="*/ 188119 w 1171575"/>
                <a:gd name="connsiteY4" fmla="*/ 1254919 h 1557338"/>
                <a:gd name="connsiteX5" fmla="*/ 169069 w 1171575"/>
                <a:gd name="connsiteY5" fmla="*/ 1271588 h 1557338"/>
                <a:gd name="connsiteX6" fmla="*/ 128588 w 1171575"/>
                <a:gd name="connsiteY6" fmla="*/ 1300163 h 1557338"/>
                <a:gd name="connsiteX7" fmla="*/ 104775 w 1171575"/>
                <a:gd name="connsiteY7" fmla="*/ 1316831 h 1557338"/>
                <a:gd name="connsiteX8" fmla="*/ 61913 w 1171575"/>
                <a:gd name="connsiteY8" fmla="*/ 1366838 h 1557338"/>
                <a:gd name="connsiteX9" fmla="*/ 21431 w 1171575"/>
                <a:gd name="connsiteY9" fmla="*/ 1423988 h 1557338"/>
                <a:gd name="connsiteX10" fmla="*/ 0 w 1171575"/>
                <a:gd name="connsiteY10" fmla="*/ 1462088 h 1557338"/>
                <a:gd name="connsiteX11" fmla="*/ 166688 w 1171575"/>
                <a:gd name="connsiteY11" fmla="*/ 1557338 h 1557338"/>
                <a:gd name="connsiteX12" fmla="*/ 311944 w 1171575"/>
                <a:gd name="connsiteY12" fmla="*/ 1362075 h 1557338"/>
                <a:gd name="connsiteX13" fmla="*/ 447675 w 1171575"/>
                <a:gd name="connsiteY13" fmla="*/ 1176338 h 1557338"/>
                <a:gd name="connsiteX14" fmla="*/ 554831 w 1171575"/>
                <a:gd name="connsiteY14" fmla="*/ 1028700 h 1557338"/>
                <a:gd name="connsiteX15" fmla="*/ 621506 w 1171575"/>
                <a:gd name="connsiteY15" fmla="*/ 933450 h 1557338"/>
                <a:gd name="connsiteX16" fmla="*/ 688181 w 1171575"/>
                <a:gd name="connsiteY16" fmla="*/ 838200 h 1557338"/>
                <a:gd name="connsiteX17" fmla="*/ 738188 w 1171575"/>
                <a:gd name="connsiteY17" fmla="*/ 769144 h 1557338"/>
                <a:gd name="connsiteX18" fmla="*/ 804863 w 1171575"/>
                <a:gd name="connsiteY18" fmla="*/ 685800 h 1557338"/>
                <a:gd name="connsiteX19" fmla="*/ 866775 w 1171575"/>
                <a:gd name="connsiteY19" fmla="*/ 616744 h 1557338"/>
                <a:gd name="connsiteX20" fmla="*/ 923925 w 1171575"/>
                <a:gd name="connsiteY20" fmla="*/ 557213 h 1557338"/>
                <a:gd name="connsiteX21" fmla="*/ 978694 w 1171575"/>
                <a:gd name="connsiteY21" fmla="*/ 507206 h 1557338"/>
                <a:gd name="connsiteX22" fmla="*/ 1016794 w 1171575"/>
                <a:gd name="connsiteY22" fmla="*/ 476250 h 1557338"/>
                <a:gd name="connsiteX23" fmla="*/ 1059656 w 1171575"/>
                <a:gd name="connsiteY23" fmla="*/ 447675 h 1557338"/>
                <a:gd name="connsiteX24" fmla="*/ 1104900 w 1171575"/>
                <a:gd name="connsiteY24" fmla="*/ 421481 h 1557338"/>
                <a:gd name="connsiteX25" fmla="*/ 1143000 w 1171575"/>
                <a:gd name="connsiteY25" fmla="*/ 395288 h 1557338"/>
                <a:gd name="connsiteX26" fmla="*/ 1166813 w 1171575"/>
                <a:gd name="connsiteY26" fmla="*/ 366713 h 1557338"/>
                <a:gd name="connsiteX27" fmla="*/ 1171575 w 1171575"/>
                <a:gd name="connsiteY27" fmla="*/ 350044 h 1557338"/>
                <a:gd name="connsiteX28" fmla="*/ 1171575 w 1171575"/>
                <a:gd name="connsiteY28" fmla="*/ 330994 h 1557338"/>
                <a:gd name="connsiteX29" fmla="*/ 1166813 w 1171575"/>
                <a:gd name="connsiteY29" fmla="*/ 311944 h 1557338"/>
                <a:gd name="connsiteX30" fmla="*/ 1154906 w 1171575"/>
                <a:gd name="connsiteY30" fmla="*/ 295275 h 1557338"/>
                <a:gd name="connsiteX31" fmla="*/ 1128713 w 1171575"/>
                <a:gd name="connsiteY31" fmla="*/ 266700 h 1557338"/>
                <a:gd name="connsiteX32" fmla="*/ 1078706 w 1171575"/>
                <a:gd name="connsiteY32" fmla="*/ 207169 h 1557338"/>
                <a:gd name="connsiteX33" fmla="*/ 1028700 w 1171575"/>
                <a:gd name="connsiteY33" fmla="*/ 157163 h 1557338"/>
                <a:gd name="connsiteX34" fmla="*/ 990600 w 1171575"/>
                <a:gd name="connsiteY34" fmla="*/ 121444 h 1557338"/>
                <a:gd name="connsiteX35" fmla="*/ 950119 w 1171575"/>
                <a:gd name="connsiteY35" fmla="*/ 90488 h 1557338"/>
                <a:gd name="connsiteX36" fmla="*/ 914400 w 1171575"/>
                <a:gd name="connsiteY36" fmla="*/ 64294 h 1557338"/>
                <a:gd name="connsiteX37" fmla="*/ 876300 w 1171575"/>
                <a:gd name="connsiteY37" fmla="*/ 42863 h 1557338"/>
                <a:gd name="connsiteX38" fmla="*/ 840581 w 1171575"/>
                <a:gd name="connsiteY38" fmla="*/ 30956 h 1557338"/>
                <a:gd name="connsiteX39" fmla="*/ 809625 w 1171575"/>
                <a:gd name="connsiteY39" fmla="*/ 21431 h 1557338"/>
                <a:gd name="connsiteX40" fmla="*/ 771525 w 1171575"/>
                <a:gd name="connsiteY40" fmla="*/ 16669 h 1557338"/>
                <a:gd name="connsiteX41" fmla="*/ 747713 w 1171575"/>
                <a:gd name="connsiteY41" fmla="*/ 9525 h 1557338"/>
                <a:gd name="connsiteX42" fmla="*/ 714375 w 1171575"/>
                <a:gd name="connsiteY42" fmla="*/ 0 h 1557338"/>
                <a:gd name="connsiteX43" fmla="*/ 697706 w 1171575"/>
                <a:gd name="connsiteY43" fmla="*/ 0 h 1557338"/>
                <a:gd name="connsiteX44" fmla="*/ 683419 w 1171575"/>
                <a:gd name="connsiteY44" fmla="*/ 4763 h 1557338"/>
                <a:gd name="connsiteX45" fmla="*/ 678656 w 1171575"/>
                <a:gd name="connsiteY45" fmla="*/ 11906 h 1557338"/>
                <a:gd name="connsiteX46" fmla="*/ 681038 w 1171575"/>
                <a:gd name="connsiteY46" fmla="*/ 33338 h 1557338"/>
                <a:gd name="connsiteX47" fmla="*/ 688181 w 1171575"/>
                <a:gd name="connsiteY47" fmla="*/ 52388 h 1557338"/>
                <a:gd name="connsiteX48" fmla="*/ 709613 w 1171575"/>
                <a:gd name="connsiteY48" fmla="*/ 78581 h 1557338"/>
                <a:gd name="connsiteX49" fmla="*/ 738188 w 1171575"/>
                <a:gd name="connsiteY49" fmla="*/ 114300 h 1557338"/>
                <a:gd name="connsiteX50" fmla="*/ 759619 w 1171575"/>
                <a:gd name="connsiteY50" fmla="*/ 154781 h 1557338"/>
                <a:gd name="connsiteX51" fmla="*/ 773906 w 1171575"/>
                <a:gd name="connsiteY51" fmla="*/ 190500 h 1557338"/>
                <a:gd name="connsiteX52" fmla="*/ 778669 w 1171575"/>
                <a:gd name="connsiteY52" fmla="*/ 219075 h 1557338"/>
                <a:gd name="connsiteX53" fmla="*/ 778669 w 1171575"/>
                <a:gd name="connsiteY53" fmla="*/ 264319 h 1557338"/>
                <a:gd name="connsiteX54" fmla="*/ 766763 w 1171575"/>
                <a:gd name="connsiteY54" fmla="*/ 314325 h 1557338"/>
                <a:gd name="connsiteX55" fmla="*/ 740569 w 1171575"/>
                <a:gd name="connsiteY55" fmla="*/ 383381 h 1557338"/>
                <a:gd name="connsiteX56" fmla="*/ 707231 w 1171575"/>
                <a:gd name="connsiteY56" fmla="*/ 457200 h 1557338"/>
                <a:gd name="connsiteX57" fmla="*/ 652463 w 1171575"/>
                <a:gd name="connsiteY57" fmla="*/ 557213 h 1557338"/>
                <a:gd name="connsiteX58" fmla="*/ 592931 w 1171575"/>
                <a:gd name="connsiteY58" fmla="*/ 652463 h 1557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171575" h="1557338">
                  <a:moveTo>
                    <a:pt x="592931" y="652463"/>
                  </a:moveTo>
                  <a:lnTo>
                    <a:pt x="433388" y="900113"/>
                  </a:lnTo>
                  <a:lnTo>
                    <a:pt x="295275" y="1104900"/>
                  </a:lnTo>
                  <a:lnTo>
                    <a:pt x="235744" y="1190625"/>
                  </a:lnTo>
                  <a:lnTo>
                    <a:pt x="188119" y="1254919"/>
                  </a:lnTo>
                  <a:lnTo>
                    <a:pt x="169069" y="1271588"/>
                  </a:lnTo>
                  <a:lnTo>
                    <a:pt x="128588" y="1300163"/>
                  </a:lnTo>
                  <a:lnTo>
                    <a:pt x="104775" y="1316831"/>
                  </a:lnTo>
                  <a:lnTo>
                    <a:pt x="61913" y="1366838"/>
                  </a:lnTo>
                  <a:lnTo>
                    <a:pt x="21431" y="1423988"/>
                  </a:lnTo>
                  <a:lnTo>
                    <a:pt x="0" y="1462088"/>
                  </a:lnTo>
                  <a:lnTo>
                    <a:pt x="166688" y="1557338"/>
                  </a:lnTo>
                  <a:lnTo>
                    <a:pt x="311944" y="1362075"/>
                  </a:lnTo>
                  <a:lnTo>
                    <a:pt x="447675" y="1176338"/>
                  </a:lnTo>
                  <a:lnTo>
                    <a:pt x="554831" y="1028700"/>
                  </a:lnTo>
                  <a:lnTo>
                    <a:pt x="621506" y="933450"/>
                  </a:lnTo>
                  <a:lnTo>
                    <a:pt x="688181" y="838200"/>
                  </a:lnTo>
                  <a:lnTo>
                    <a:pt x="738188" y="769144"/>
                  </a:lnTo>
                  <a:lnTo>
                    <a:pt x="804863" y="685800"/>
                  </a:lnTo>
                  <a:lnTo>
                    <a:pt x="866775" y="616744"/>
                  </a:lnTo>
                  <a:lnTo>
                    <a:pt x="923925" y="557213"/>
                  </a:lnTo>
                  <a:lnTo>
                    <a:pt x="978694" y="507206"/>
                  </a:lnTo>
                  <a:lnTo>
                    <a:pt x="1016794" y="476250"/>
                  </a:lnTo>
                  <a:lnTo>
                    <a:pt x="1059656" y="447675"/>
                  </a:lnTo>
                  <a:lnTo>
                    <a:pt x="1104900" y="421481"/>
                  </a:lnTo>
                  <a:lnTo>
                    <a:pt x="1143000" y="395288"/>
                  </a:lnTo>
                  <a:lnTo>
                    <a:pt x="1166813" y="366713"/>
                  </a:lnTo>
                  <a:lnTo>
                    <a:pt x="1171575" y="350044"/>
                  </a:lnTo>
                  <a:lnTo>
                    <a:pt x="1171575" y="330994"/>
                  </a:lnTo>
                  <a:lnTo>
                    <a:pt x="1166813" y="311944"/>
                  </a:lnTo>
                  <a:lnTo>
                    <a:pt x="1154906" y="295275"/>
                  </a:lnTo>
                  <a:lnTo>
                    <a:pt x="1128713" y="266700"/>
                  </a:lnTo>
                  <a:lnTo>
                    <a:pt x="1078706" y="207169"/>
                  </a:lnTo>
                  <a:lnTo>
                    <a:pt x="1028700" y="157163"/>
                  </a:lnTo>
                  <a:lnTo>
                    <a:pt x="990600" y="121444"/>
                  </a:lnTo>
                  <a:lnTo>
                    <a:pt x="950119" y="90488"/>
                  </a:lnTo>
                  <a:lnTo>
                    <a:pt x="914400" y="64294"/>
                  </a:lnTo>
                  <a:lnTo>
                    <a:pt x="876300" y="42863"/>
                  </a:lnTo>
                  <a:lnTo>
                    <a:pt x="840581" y="30956"/>
                  </a:lnTo>
                  <a:lnTo>
                    <a:pt x="809625" y="21431"/>
                  </a:lnTo>
                  <a:lnTo>
                    <a:pt x="771525" y="16669"/>
                  </a:lnTo>
                  <a:lnTo>
                    <a:pt x="747713" y="9525"/>
                  </a:lnTo>
                  <a:lnTo>
                    <a:pt x="714375" y="0"/>
                  </a:lnTo>
                  <a:lnTo>
                    <a:pt x="697706" y="0"/>
                  </a:lnTo>
                  <a:lnTo>
                    <a:pt x="683419" y="4763"/>
                  </a:lnTo>
                  <a:lnTo>
                    <a:pt x="678656" y="11906"/>
                  </a:lnTo>
                  <a:lnTo>
                    <a:pt x="681038" y="33338"/>
                  </a:lnTo>
                  <a:lnTo>
                    <a:pt x="688181" y="52388"/>
                  </a:lnTo>
                  <a:lnTo>
                    <a:pt x="709613" y="78581"/>
                  </a:lnTo>
                  <a:lnTo>
                    <a:pt x="738188" y="114300"/>
                  </a:lnTo>
                  <a:lnTo>
                    <a:pt x="759619" y="154781"/>
                  </a:lnTo>
                  <a:lnTo>
                    <a:pt x="773906" y="190500"/>
                  </a:lnTo>
                  <a:lnTo>
                    <a:pt x="778669" y="219075"/>
                  </a:lnTo>
                  <a:lnTo>
                    <a:pt x="778669" y="264319"/>
                  </a:lnTo>
                  <a:lnTo>
                    <a:pt x="766763" y="314325"/>
                  </a:lnTo>
                  <a:lnTo>
                    <a:pt x="740569" y="383381"/>
                  </a:lnTo>
                  <a:lnTo>
                    <a:pt x="707231" y="457200"/>
                  </a:lnTo>
                  <a:lnTo>
                    <a:pt x="652463" y="557213"/>
                  </a:lnTo>
                  <a:lnTo>
                    <a:pt x="592931" y="652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6231BA10-1333-4F35-8205-432F145C7559}"/>
                </a:ext>
              </a:extLst>
            </p:cNvPr>
            <p:cNvSpPr/>
            <p:nvPr/>
          </p:nvSpPr>
          <p:spPr>
            <a:xfrm>
              <a:off x="2824163" y="3017838"/>
              <a:ext cx="904875" cy="882650"/>
            </a:xfrm>
            <a:custGeom>
              <a:avLst/>
              <a:gdLst>
                <a:gd name="connsiteX0" fmla="*/ 676275 w 904875"/>
                <a:gd name="connsiteY0" fmla="*/ 495300 h 883444"/>
                <a:gd name="connsiteX1" fmla="*/ 490537 w 904875"/>
                <a:gd name="connsiteY1" fmla="*/ 302419 h 883444"/>
                <a:gd name="connsiteX2" fmla="*/ 342900 w 904875"/>
                <a:gd name="connsiteY2" fmla="*/ 152400 h 883444"/>
                <a:gd name="connsiteX3" fmla="*/ 269081 w 904875"/>
                <a:gd name="connsiteY3" fmla="*/ 76200 h 883444"/>
                <a:gd name="connsiteX4" fmla="*/ 128587 w 904875"/>
                <a:gd name="connsiteY4" fmla="*/ 0 h 883444"/>
                <a:gd name="connsiteX5" fmla="*/ 64293 w 904875"/>
                <a:gd name="connsiteY5" fmla="*/ 78581 h 883444"/>
                <a:gd name="connsiteX6" fmla="*/ 19050 w 904875"/>
                <a:gd name="connsiteY6" fmla="*/ 150019 h 883444"/>
                <a:gd name="connsiteX7" fmla="*/ 4762 w 904875"/>
                <a:gd name="connsiteY7" fmla="*/ 183356 h 883444"/>
                <a:gd name="connsiteX8" fmla="*/ 0 w 904875"/>
                <a:gd name="connsiteY8" fmla="*/ 209550 h 883444"/>
                <a:gd name="connsiteX9" fmla="*/ 4762 w 904875"/>
                <a:gd name="connsiteY9" fmla="*/ 240506 h 883444"/>
                <a:gd name="connsiteX10" fmla="*/ 11906 w 904875"/>
                <a:gd name="connsiteY10" fmla="*/ 259556 h 883444"/>
                <a:gd name="connsiteX11" fmla="*/ 26193 w 904875"/>
                <a:gd name="connsiteY11" fmla="*/ 278606 h 883444"/>
                <a:gd name="connsiteX12" fmla="*/ 35718 w 904875"/>
                <a:gd name="connsiteY12" fmla="*/ 288131 h 883444"/>
                <a:gd name="connsiteX13" fmla="*/ 52387 w 904875"/>
                <a:gd name="connsiteY13" fmla="*/ 297656 h 883444"/>
                <a:gd name="connsiteX14" fmla="*/ 76200 w 904875"/>
                <a:gd name="connsiteY14" fmla="*/ 309562 h 883444"/>
                <a:gd name="connsiteX15" fmla="*/ 119062 w 904875"/>
                <a:gd name="connsiteY15" fmla="*/ 321469 h 883444"/>
                <a:gd name="connsiteX16" fmla="*/ 145256 w 904875"/>
                <a:gd name="connsiteY16" fmla="*/ 330994 h 883444"/>
                <a:gd name="connsiteX17" fmla="*/ 271462 w 904875"/>
                <a:gd name="connsiteY17" fmla="*/ 411956 h 883444"/>
                <a:gd name="connsiteX18" fmla="*/ 426243 w 904875"/>
                <a:gd name="connsiteY18" fmla="*/ 528637 h 883444"/>
                <a:gd name="connsiteX19" fmla="*/ 523875 w 904875"/>
                <a:gd name="connsiteY19" fmla="*/ 607219 h 883444"/>
                <a:gd name="connsiteX20" fmla="*/ 604837 w 904875"/>
                <a:gd name="connsiteY20" fmla="*/ 681037 h 883444"/>
                <a:gd name="connsiteX21" fmla="*/ 692943 w 904875"/>
                <a:gd name="connsiteY21" fmla="*/ 766762 h 883444"/>
                <a:gd name="connsiteX22" fmla="*/ 809625 w 904875"/>
                <a:gd name="connsiteY22" fmla="*/ 883444 h 883444"/>
                <a:gd name="connsiteX23" fmla="*/ 904875 w 904875"/>
                <a:gd name="connsiteY23" fmla="*/ 752475 h 883444"/>
                <a:gd name="connsiteX24" fmla="*/ 802481 w 904875"/>
                <a:gd name="connsiteY24" fmla="*/ 631031 h 883444"/>
                <a:gd name="connsiteX25" fmla="*/ 676275 w 904875"/>
                <a:gd name="connsiteY25" fmla="*/ 495300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04875" h="883444">
                  <a:moveTo>
                    <a:pt x="676275" y="495300"/>
                  </a:moveTo>
                  <a:lnTo>
                    <a:pt x="490537" y="302419"/>
                  </a:lnTo>
                  <a:lnTo>
                    <a:pt x="342900" y="152400"/>
                  </a:lnTo>
                  <a:lnTo>
                    <a:pt x="269081" y="76200"/>
                  </a:lnTo>
                  <a:lnTo>
                    <a:pt x="128587" y="0"/>
                  </a:lnTo>
                  <a:lnTo>
                    <a:pt x="64293" y="78581"/>
                  </a:lnTo>
                  <a:lnTo>
                    <a:pt x="19050" y="150019"/>
                  </a:lnTo>
                  <a:lnTo>
                    <a:pt x="4762" y="183356"/>
                  </a:lnTo>
                  <a:lnTo>
                    <a:pt x="0" y="209550"/>
                  </a:lnTo>
                  <a:lnTo>
                    <a:pt x="4762" y="240506"/>
                  </a:lnTo>
                  <a:lnTo>
                    <a:pt x="11906" y="259556"/>
                  </a:lnTo>
                  <a:lnTo>
                    <a:pt x="26193" y="278606"/>
                  </a:lnTo>
                  <a:lnTo>
                    <a:pt x="35718" y="288131"/>
                  </a:lnTo>
                  <a:lnTo>
                    <a:pt x="52387" y="297656"/>
                  </a:lnTo>
                  <a:lnTo>
                    <a:pt x="76200" y="309562"/>
                  </a:lnTo>
                  <a:lnTo>
                    <a:pt x="119062" y="321469"/>
                  </a:lnTo>
                  <a:lnTo>
                    <a:pt x="145256" y="330994"/>
                  </a:lnTo>
                  <a:lnTo>
                    <a:pt x="271462" y="411956"/>
                  </a:lnTo>
                  <a:lnTo>
                    <a:pt x="426243" y="528637"/>
                  </a:lnTo>
                  <a:lnTo>
                    <a:pt x="523875" y="607219"/>
                  </a:lnTo>
                  <a:lnTo>
                    <a:pt x="604837" y="681037"/>
                  </a:lnTo>
                  <a:lnTo>
                    <a:pt x="692943" y="766762"/>
                  </a:lnTo>
                  <a:lnTo>
                    <a:pt x="809625" y="883444"/>
                  </a:lnTo>
                  <a:lnTo>
                    <a:pt x="904875" y="752475"/>
                  </a:lnTo>
                  <a:lnTo>
                    <a:pt x="802481" y="631031"/>
                  </a:lnTo>
                  <a:lnTo>
                    <a:pt x="676275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757D36D1-F9E3-4D50-BEC6-61877459E054}"/>
                </a:ext>
              </a:extLst>
            </p:cNvPr>
            <p:cNvSpPr/>
            <p:nvPr/>
          </p:nvSpPr>
          <p:spPr>
            <a:xfrm>
              <a:off x="2886075" y="2233613"/>
              <a:ext cx="1804988" cy="2613025"/>
            </a:xfrm>
            <a:custGeom>
              <a:avLst/>
              <a:gdLst>
                <a:gd name="connsiteX0" fmla="*/ 1006180 w 1805005"/>
                <a:gd name="connsiteY0" fmla="*/ 1046971 h 2614028"/>
                <a:gd name="connsiteX1" fmla="*/ 890605 w 1805005"/>
                <a:gd name="connsiteY1" fmla="*/ 1237329 h 2614028"/>
                <a:gd name="connsiteX2" fmla="*/ 741038 w 1805005"/>
                <a:gd name="connsiteY2" fmla="*/ 1482075 h 2614028"/>
                <a:gd name="connsiteX3" fmla="*/ 601668 w 1805005"/>
                <a:gd name="connsiteY3" fmla="*/ 1716624 h 2614028"/>
                <a:gd name="connsiteX4" fmla="*/ 363720 w 1805005"/>
                <a:gd name="connsiteY4" fmla="*/ 2076945 h 2614028"/>
                <a:gd name="connsiteX5" fmla="*/ 173362 w 1805005"/>
                <a:gd name="connsiteY5" fmla="*/ 2359084 h 2614028"/>
                <a:gd name="connsiteX6" fmla="*/ 0 w 1805005"/>
                <a:gd name="connsiteY6" fmla="*/ 2614028 h 2614028"/>
                <a:gd name="connsiteX7" fmla="*/ 197157 w 1805005"/>
                <a:gd name="connsiteY7" fmla="*/ 2600431 h 2614028"/>
                <a:gd name="connsiteX8" fmla="*/ 329728 w 1805005"/>
                <a:gd name="connsiteY8" fmla="*/ 2403274 h 2614028"/>
                <a:gd name="connsiteX9" fmla="*/ 520086 w 1805005"/>
                <a:gd name="connsiteY9" fmla="*/ 2138132 h 2614028"/>
                <a:gd name="connsiteX10" fmla="*/ 632261 w 1805005"/>
                <a:gd name="connsiteY10" fmla="*/ 1981766 h 2614028"/>
                <a:gd name="connsiteX11" fmla="*/ 894004 w 1805005"/>
                <a:gd name="connsiteY11" fmla="*/ 1618046 h 2614028"/>
                <a:gd name="connsiteX12" fmla="*/ 1060568 w 1805005"/>
                <a:gd name="connsiteY12" fmla="*/ 1390295 h 2614028"/>
                <a:gd name="connsiteX13" fmla="*/ 1148948 w 1805005"/>
                <a:gd name="connsiteY13" fmla="*/ 1264523 h 2614028"/>
                <a:gd name="connsiteX14" fmla="*/ 1254325 w 1805005"/>
                <a:gd name="connsiteY14" fmla="*/ 1121754 h 2614028"/>
                <a:gd name="connsiteX15" fmla="*/ 1335908 w 1805005"/>
                <a:gd name="connsiteY15" fmla="*/ 1009579 h 2614028"/>
                <a:gd name="connsiteX16" fmla="*/ 1468479 w 1805005"/>
                <a:gd name="connsiteY16" fmla="*/ 826019 h 2614028"/>
                <a:gd name="connsiteX17" fmla="*/ 1624844 w 1805005"/>
                <a:gd name="connsiteY17" fmla="*/ 618664 h 2614028"/>
                <a:gd name="connsiteX18" fmla="*/ 1716624 w 1805005"/>
                <a:gd name="connsiteY18" fmla="*/ 492892 h 2614028"/>
                <a:gd name="connsiteX19" fmla="*/ 1733621 w 1805005"/>
                <a:gd name="connsiteY19" fmla="*/ 475895 h 2614028"/>
                <a:gd name="connsiteX20" fmla="*/ 1767613 w 1805005"/>
                <a:gd name="connsiteY20" fmla="*/ 455500 h 2614028"/>
                <a:gd name="connsiteX21" fmla="*/ 1791408 w 1805005"/>
                <a:gd name="connsiteY21" fmla="*/ 428306 h 2614028"/>
                <a:gd name="connsiteX22" fmla="*/ 1801606 w 1805005"/>
                <a:gd name="connsiteY22" fmla="*/ 404511 h 2614028"/>
                <a:gd name="connsiteX23" fmla="*/ 1805005 w 1805005"/>
                <a:gd name="connsiteY23" fmla="*/ 384116 h 2614028"/>
                <a:gd name="connsiteX24" fmla="*/ 1805005 w 1805005"/>
                <a:gd name="connsiteY24" fmla="*/ 373918 h 2614028"/>
                <a:gd name="connsiteX25" fmla="*/ 1791408 w 1805005"/>
                <a:gd name="connsiteY25" fmla="*/ 343324 h 2614028"/>
                <a:gd name="connsiteX26" fmla="*/ 1757415 w 1805005"/>
                <a:gd name="connsiteY26" fmla="*/ 275339 h 2614028"/>
                <a:gd name="connsiteX27" fmla="*/ 1730221 w 1805005"/>
                <a:gd name="connsiteY27" fmla="*/ 227750 h 2614028"/>
                <a:gd name="connsiteX28" fmla="*/ 1696229 w 1805005"/>
                <a:gd name="connsiteY28" fmla="*/ 180160 h 2614028"/>
                <a:gd name="connsiteX29" fmla="*/ 1665635 w 1805005"/>
                <a:gd name="connsiteY29" fmla="*/ 152966 h 2614028"/>
                <a:gd name="connsiteX30" fmla="*/ 1641841 w 1805005"/>
                <a:gd name="connsiteY30" fmla="*/ 132571 h 2614028"/>
                <a:gd name="connsiteX31" fmla="*/ 1607848 w 1805005"/>
                <a:gd name="connsiteY31" fmla="*/ 112175 h 2614028"/>
                <a:gd name="connsiteX32" fmla="*/ 1546661 w 1805005"/>
                <a:gd name="connsiteY32" fmla="*/ 84981 h 2614028"/>
                <a:gd name="connsiteX33" fmla="*/ 1441285 w 1805005"/>
                <a:gd name="connsiteY33" fmla="*/ 37391 h 2614028"/>
                <a:gd name="connsiteX34" fmla="*/ 1386896 w 1805005"/>
                <a:gd name="connsiteY34" fmla="*/ 13597 h 2614028"/>
                <a:gd name="connsiteX35" fmla="*/ 1359702 w 1805005"/>
                <a:gd name="connsiteY35" fmla="*/ 3399 h 2614028"/>
                <a:gd name="connsiteX36" fmla="*/ 1339307 w 1805005"/>
                <a:gd name="connsiteY36" fmla="*/ 0 h 2614028"/>
                <a:gd name="connsiteX37" fmla="*/ 1332508 w 1805005"/>
                <a:gd name="connsiteY37" fmla="*/ 10197 h 2614028"/>
                <a:gd name="connsiteX38" fmla="*/ 1335908 w 1805005"/>
                <a:gd name="connsiteY38" fmla="*/ 30593 h 2614028"/>
                <a:gd name="connsiteX39" fmla="*/ 1346105 w 1805005"/>
                <a:gd name="connsiteY39" fmla="*/ 54388 h 2614028"/>
                <a:gd name="connsiteX40" fmla="*/ 1359702 w 1805005"/>
                <a:gd name="connsiteY40" fmla="*/ 67985 h 2614028"/>
                <a:gd name="connsiteX41" fmla="*/ 1383497 w 1805005"/>
                <a:gd name="connsiteY41" fmla="*/ 84981 h 2614028"/>
                <a:gd name="connsiteX42" fmla="*/ 1403893 w 1805005"/>
                <a:gd name="connsiteY42" fmla="*/ 105376 h 2614028"/>
                <a:gd name="connsiteX43" fmla="*/ 1417490 w 1805005"/>
                <a:gd name="connsiteY43" fmla="*/ 125772 h 2614028"/>
                <a:gd name="connsiteX44" fmla="*/ 1431087 w 1805005"/>
                <a:gd name="connsiteY44" fmla="*/ 156365 h 2614028"/>
                <a:gd name="connsiteX45" fmla="*/ 1441285 w 1805005"/>
                <a:gd name="connsiteY45" fmla="*/ 186959 h 2614028"/>
                <a:gd name="connsiteX46" fmla="*/ 1444684 w 1805005"/>
                <a:gd name="connsiteY46" fmla="*/ 214153 h 2614028"/>
                <a:gd name="connsiteX47" fmla="*/ 1444684 w 1805005"/>
                <a:gd name="connsiteY47" fmla="*/ 251545 h 2614028"/>
                <a:gd name="connsiteX48" fmla="*/ 1431087 w 1805005"/>
                <a:gd name="connsiteY48" fmla="*/ 292336 h 2614028"/>
                <a:gd name="connsiteX49" fmla="*/ 1291717 w 1805005"/>
                <a:gd name="connsiteY49" fmla="*/ 557478 h 2614028"/>
                <a:gd name="connsiteX50" fmla="*/ 1036773 w 1805005"/>
                <a:gd name="connsiteY50" fmla="*/ 1002780 h 2614028"/>
                <a:gd name="connsiteX51" fmla="*/ 1006180 w 1805005"/>
                <a:gd name="connsiteY51" fmla="*/ 1046971 h 2614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805005" h="2614028">
                  <a:moveTo>
                    <a:pt x="1006180" y="1046971"/>
                  </a:moveTo>
                  <a:lnTo>
                    <a:pt x="890605" y="1237329"/>
                  </a:lnTo>
                  <a:lnTo>
                    <a:pt x="741038" y="1482075"/>
                  </a:lnTo>
                  <a:lnTo>
                    <a:pt x="601668" y="1716624"/>
                  </a:lnTo>
                  <a:lnTo>
                    <a:pt x="363720" y="2076945"/>
                  </a:lnTo>
                  <a:lnTo>
                    <a:pt x="173362" y="2359084"/>
                  </a:lnTo>
                  <a:lnTo>
                    <a:pt x="0" y="2614028"/>
                  </a:lnTo>
                  <a:lnTo>
                    <a:pt x="197157" y="2600431"/>
                  </a:lnTo>
                  <a:lnTo>
                    <a:pt x="329728" y="2403274"/>
                  </a:lnTo>
                  <a:lnTo>
                    <a:pt x="520086" y="2138132"/>
                  </a:lnTo>
                  <a:lnTo>
                    <a:pt x="632261" y="1981766"/>
                  </a:lnTo>
                  <a:lnTo>
                    <a:pt x="894004" y="1618046"/>
                  </a:lnTo>
                  <a:lnTo>
                    <a:pt x="1060568" y="1390295"/>
                  </a:lnTo>
                  <a:lnTo>
                    <a:pt x="1148948" y="1264523"/>
                  </a:lnTo>
                  <a:lnTo>
                    <a:pt x="1254325" y="1121754"/>
                  </a:lnTo>
                  <a:lnTo>
                    <a:pt x="1335908" y="1009579"/>
                  </a:lnTo>
                  <a:lnTo>
                    <a:pt x="1468479" y="826019"/>
                  </a:lnTo>
                  <a:lnTo>
                    <a:pt x="1624844" y="618664"/>
                  </a:lnTo>
                  <a:lnTo>
                    <a:pt x="1716624" y="492892"/>
                  </a:lnTo>
                  <a:lnTo>
                    <a:pt x="1733621" y="475895"/>
                  </a:lnTo>
                  <a:lnTo>
                    <a:pt x="1767613" y="455500"/>
                  </a:lnTo>
                  <a:lnTo>
                    <a:pt x="1791408" y="428306"/>
                  </a:lnTo>
                  <a:lnTo>
                    <a:pt x="1801606" y="404511"/>
                  </a:lnTo>
                  <a:lnTo>
                    <a:pt x="1805005" y="384116"/>
                  </a:lnTo>
                  <a:lnTo>
                    <a:pt x="1805005" y="373918"/>
                  </a:lnTo>
                  <a:lnTo>
                    <a:pt x="1791408" y="343324"/>
                  </a:lnTo>
                  <a:lnTo>
                    <a:pt x="1757415" y="275339"/>
                  </a:lnTo>
                  <a:lnTo>
                    <a:pt x="1730221" y="227750"/>
                  </a:lnTo>
                  <a:lnTo>
                    <a:pt x="1696229" y="180160"/>
                  </a:lnTo>
                  <a:lnTo>
                    <a:pt x="1665635" y="152966"/>
                  </a:lnTo>
                  <a:lnTo>
                    <a:pt x="1641841" y="132571"/>
                  </a:lnTo>
                  <a:lnTo>
                    <a:pt x="1607848" y="112175"/>
                  </a:lnTo>
                  <a:lnTo>
                    <a:pt x="1546661" y="84981"/>
                  </a:lnTo>
                  <a:lnTo>
                    <a:pt x="1441285" y="37391"/>
                  </a:lnTo>
                  <a:lnTo>
                    <a:pt x="1386896" y="13597"/>
                  </a:lnTo>
                  <a:lnTo>
                    <a:pt x="1359702" y="3399"/>
                  </a:lnTo>
                  <a:lnTo>
                    <a:pt x="1339307" y="0"/>
                  </a:lnTo>
                  <a:lnTo>
                    <a:pt x="1332508" y="10197"/>
                  </a:lnTo>
                  <a:lnTo>
                    <a:pt x="1335908" y="30593"/>
                  </a:lnTo>
                  <a:lnTo>
                    <a:pt x="1346105" y="54388"/>
                  </a:lnTo>
                  <a:lnTo>
                    <a:pt x="1359702" y="67985"/>
                  </a:lnTo>
                  <a:lnTo>
                    <a:pt x="1383497" y="84981"/>
                  </a:lnTo>
                  <a:lnTo>
                    <a:pt x="1403893" y="105376"/>
                  </a:lnTo>
                  <a:lnTo>
                    <a:pt x="1417490" y="125772"/>
                  </a:lnTo>
                  <a:lnTo>
                    <a:pt x="1431087" y="156365"/>
                  </a:lnTo>
                  <a:lnTo>
                    <a:pt x="1441285" y="186959"/>
                  </a:lnTo>
                  <a:lnTo>
                    <a:pt x="1444684" y="214153"/>
                  </a:lnTo>
                  <a:lnTo>
                    <a:pt x="1444684" y="251545"/>
                  </a:lnTo>
                  <a:lnTo>
                    <a:pt x="1431087" y="292336"/>
                  </a:lnTo>
                  <a:lnTo>
                    <a:pt x="1291717" y="557478"/>
                  </a:lnTo>
                  <a:lnTo>
                    <a:pt x="1036773" y="1002780"/>
                  </a:lnTo>
                  <a:lnTo>
                    <a:pt x="1006180" y="104697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CF44021F-7D4A-40ED-80F5-D8FAF6C1052F}"/>
                </a:ext>
              </a:extLst>
            </p:cNvPr>
            <p:cNvSpPr/>
            <p:nvPr/>
          </p:nvSpPr>
          <p:spPr>
            <a:xfrm>
              <a:off x="2751138" y="4275138"/>
              <a:ext cx="1762125" cy="844550"/>
            </a:xfrm>
            <a:custGeom>
              <a:avLst/>
              <a:gdLst>
                <a:gd name="connsiteX0" fmla="*/ 1140619 w 1762125"/>
                <a:gd name="connsiteY0" fmla="*/ 214312 h 845344"/>
                <a:gd name="connsiteX1" fmla="*/ 702469 w 1762125"/>
                <a:gd name="connsiteY1" fmla="*/ 366712 h 845344"/>
                <a:gd name="connsiteX2" fmla="*/ 366712 w 1762125"/>
                <a:gd name="connsiteY2" fmla="*/ 478631 h 845344"/>
                <a:gd name="connsiteX3" fmla="*/ 202406 w 1762125"/>
                <a:gd name="connsiteY3" fmla="*/ 492919 h 845344"/>
                <a:gd name="connsiteX4" fmla="*/ 107156 w 1762125"/>
                <a:gd name="connsiteY4" fmla="*/ 492919 h 845344"/>
                <a:gd name="connsiteX5" fmla="*/ 38100 w 1762125"/>
                <a:gd name="connsiteY5" fmla="*/ 495300 h 845344"/>
                <a:gd name="connsiteX6" fmla="*/ 19050 w 1762125"/>
                <a:gd name="connsiteY6" fmla="*/ 502444 h 845344"/>
                <a:gd name="connsiteX7" fmla="*/ 9525 w 1762125"/>
                <a:gd name="connsiteY7" fmla="*/ 514350 h 845344"/>
                <a:gd name="connsiteX8" fmla="*/ 0 w 1762125"/>
                <a:gd name="connsiteY8" fmla="*/ 531019 h 845344"/>
                <a:gd name="connsiteX9" fmla="*/ 2381 w 1762125"/>
                <a:gd name="connsiteY9" fmla="*/ 564356 h 845344"/>
                <a:gd name="connsiteX10" fmla="*/ 9525 w 1762125"/>
                <a:gd name="connsiteY10" fmla="*/ 588169 h 845344"/>
                <a:gd name="connsiteX11" fmla="*/ 40481 w 1762125"/>
                <a:gd name="connsiteY11" fmla="*/ 631031 h 845344"/>
                <a:gd name="connsiteX12" fmla="*/ 90487 w 1762125"/>
                <a:gd name="connsiteY12" fmla="*/ 692944 h 845344"/>
                <a:gd name="connsiteX13" fmla="*/ 140494 w 1762125"/>
                <a:gd name="connsiteY13" fmla="*/ 745331 h 845344"/>
                <a:gd name="connsiteX14" fmla="*/ 183356 w 1762125"/>
                <a:gd name="connsiteY14" fmla="*/ 785812 h 845344"/>
                <a:gd name="connsiteX15" fmla="*/ 211931 w 1762125"/>
                <a:gd name="connsiteY15" fmla="*/ 814387 h 845344"/>
                <a:gd name="connsiteX16" fmla="*/ 238125 w 1762125"/>
                <a:gd name="connsiteY16" fmla="*/ 833437 h 845344"/>
                <a:gd name="connsiteX17" fmla="*/ 259556 w 1762125"/>
                <a:gd name="connsiteY17" fmla="*/ 842962 h 845344"/>
                <a:gd name="connsiteX18" fmla="*/ 280987 w 1762125"/>
                <a:gd name="connsiteY18" fmla="*/ 845344 h 845344"/>
                <a:gd name="connsiteX19" fmla="*/ 319087 w 1762125"/>
                <a:gd name="connsiteY19" fmla="*/ 838200 h 845344"/>
                <a:gd name="connsiteX20" fmla="*/ 354806 w 1762125"/>
                <a:gd name="connsiteY20" fmla="*/ 814387 h 845344"/>
                <a:gd name="connsiteX21" fmla="*/ 390525 w 1762125"/>
                <a:gd name="connsiteY21" fmla="*/ 785812 h 845344"/>
                <a:gd name="connsiteX22" fmla="*/ 435769 w 1762125"/>
                <a:gd name="connsiteY22" fmla="*/ 752475 h 845344"/>
                <a:gd name="connsiteX23" fmla="*/ 676275 w 1762125"/>
                <a:gd name="connsiteY23" fmla="*/ 614362 h 845344"/>
                <a:gd name="connsiteX24" fmla="*/ 1083469 w 1762125"/>
                <a:gd name="connsiteY24" fmla="*/ 414337 h 845344"/>
                <a:gd name="connsiteX25" fmla="*/ 1433512 w 1762125"/>
                <a:gd name="connsiteY25" fmla="*/ 238125 h 845344"/>
                <a:gd name="connsiteX26" fmla="*/ 1762125 w 1762125"/>
                <a:gd name="connsiteY26" fmla="*/ 76200 h 845344"/>
                <a:gd name="connsiteX27" fmla="*/ 1724025 w 1762125"/>
                <a:gd name="connsiteY27" fmla="*/ 0 h 845344"/>
                <a:gd name="connsiteX28" fmla="*/ 1502569 w 1762125"/>
                <a:gd name="connsiteY28" fmla="*/ 83344 h 845344"/>
                <a:gd name="connsiteX29" fmla="*/ 1140619 w 1762125"/>
                <a:gd name="connsiteY29" fmla="*/ 214312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62125" h="845344">
                  <a:moveTo>
                    <a:pt x="1140619" y="214312"/>
                  </a:moveTo>
                  <a:lnTo>
                    <a:pt x="702469" y="366712"/>
                  </a:lnTo>
                  <a:lnTo>
                    <a:pt x="366712" y="478631"/>
                  </a:lnTo>
                  <a:lnTo>
                    <a:pt x="202406" y="492919"/>
                  </a:lnTo>
                  <a:lnTo>
                    <a:pt x="107156" y="492919"/>
                  </a:lnTo>
                  <a:lnTo>
                    <a:pt x="38100" y="495300"/>
                  </a:lnTo>
                  <a:lnTo>
                    <a:pt x="19050" y="502444"/>
                  </a:lnTo>
                  <a:lnTo>
                    <a:pt x="9525" y="514350"/>
                  </a:lnTo>
                  <a:lnTo>
                    <a:pt x="0" y="531019"/>
                  </a:lnTo>
                  <a:lnTo>
                    <a:pt x="2381" y="564356"/>
                  </a:lnTo>
                  <a:lnTo>
                    <a:pt x="9525" y="588169"/>
                  </a:lnTo>
                  <a:lnTo>
                    <a:pt x="40481" y="631031"/>
                  </a:lnTo>
                  <a:lnTo>
                    <a:pt x="90487" y="692944"/>
                  </a:lnTo>
                  <a:lnTo>
                    <a:pt x="140494" y="745331"/>
                  </a:lnTo>
                  <a:lnTo>
                    <a:pt x="183356" y="785812"/>
                  </a:lnTo>
                  <a:lnTo>
                    <a:pt x="211931" y="814387"/>
                  </a:lnTo>
                  <a:lnTo>
                    <a:pt x="238125" y="833437"/>
                  </a:lnTo>
                  <a:lnTo>
                    <a:pt x="259556" y="842962"/>
                  </a:lnTo>
                  <a:lnTo>
                    <a:pt x="280987" y="845344"/>
                  </a:lnTo>
                  <a:lnTo>
                    <a:pt x="319087" y="838200"/>
                  </a:lnTo>
                  <a:lnTo>
                    <a:pt x="354806" y="814387"/>
                  </a:lnTo>
                  <a:lnTo>
                    <a:pt x="390525" y="785812"/>
                  </a:lnTo>
                  <a:lnTo>
                    <a:pt x="435769" y="752475"/>
                  </a:lnTo>
                  <a:lnTo>
                    <a:pt x="676275" y="614362"/>
                  </a:lnTo>
                  <a:lnTo>
                    <a:pt x="1083469" y="414337"/>
                  </a:lnTo>
                  <a:lnTo>
                    <a:pt x="1433512" y="238125"/>
                  </a:lnTo>
                  <a:lnTo>
                    <a:pt x="1762125" y="76200"/>
                  </a:lnTo>
                  <a:lnTo>
                    <a:pt x="1724025" y="0"/>
                  </a:lnTo>
                  <a:lnTo>
                    <a:pt x="1502569" y="83344"/>
                  </a:lnTo>
                  <a:lnTo>
                    <a:pt x="1140619" y="214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22D3547D-3B27-4768-A4CC-8FDDD8BA2F8A}"/>
                </a:ext>
              </a:extLst>
            </p:cNvPr>
            <p:cNvSpPr/>
            <p:nvPr/>
          </p:nvSpPr>
          <p:spPr>
            <a:xfrm>
              <a:off x="4017963" y="3770313"/>
              <a:ext cx="749300" cy="1025525"/>
            </a:xfrm>
            <a:custGeom>
              <a:avLst/>
              <a:gdLst>
                <a:gd name="connsiteX0" fmla="*/ 211931 w 750094"/>
                <a:gd name="connsiteY0" fmla="*/ 354806 h 1026319"/>
                <a:gd name="connsiteX1" fmla="*/ 285750 w 750094"/>
                <a:gd name="connsiteY1" fmla="*/ 478631 h 1026319"/>
                <a:gd name="connsiteX2" fmla="*/ 333375 w 750094"/>
                <a:gd name="connsiteY2" fmla="*/ 566737 h 1026319"/>
                <a:gd name="connsiteX3" fmla="*/ 366712 w 750094"/>
                <a:gd name="connsiteY3" fmla="*/ 628650 h 1026319"/>
                <a:gd name="connsiteX4" fmla="*/ 404812 w 750094"/>
                <a:gd name="connsiteY4" fmla="*/ 745331 h 1026319"/>
                <a:gd name="connsiteX5" fmla="*/ 442912 w 750094"/>
                <a:gd name="connsiteY5" fmla="*/ 840581 h 1026319"/>
                <a:gd name="connsiteX6" fmla="*/ 464344 w 750094"/>
                <a:gd name="connsiteY6" fmla="*/ 895350 h 1026319"/>
                <a:gd name="connsiteX7" fmla="*/ 481012 w 750094"/>
                <a:gd name="connsiteY7" fmla="*/ 931069 h 1026319"/>
                <a:gd name="connsiteX8" fmla="*/ 500062 w 750094"/>
                <a:gd name="connsiteY8" fmla="*/ 959644 h 1026319"/>
                <a:gd name="connsiteX9" fmla="*/ 523875 w 750094"/>
                <a:gd name="connsiteY9" fmla="*/ 985837 h 1026319"/>
                <a:gd name="connsiteX10" fmla="*/ 542925 w 750094"/>
                <a:gd name="connsiteY10" fmla="*/ 1000125 h 1026319"/>
                <a:gd name="connsiteX11" fmla="*/ 566737 w 750094"/>
                <a:gd name="connsiteY11" fmla="*/ 1012031 h 1026319"/>
                <a:gd name="connsiteX12" fmla="*/ 600075 w 750094"/>
                <a:gd name="connsiteY12" fmla="*/ 1021556 h 1026319"/>
                <a:gd name="connsiteX13" fmla="*/ 638175 w 750094"/>
                <a:gd name="connsiteY13" fmla="*/ 1026319 h 1026319"/>
                <a:gd name="connsiteX14" fmla="*/ 676275 w 750094"/>
                <a:gd name="connsiteY14" fmla="*/ 1014412 h 1026319"/>
                <a:gd name="connsiteX15" fmla="*/ 704850 w 750094"/>
                <a:gd name="connsiteY15" fmla="*/ 997744 h 1026319"/>
                <a:gd name="connsiteX16" fmla="*/ 726281 w 750094"/>
                <a:gd name="connsiteY16" fmla="*/ 976312 h 1026319"/>
                <a:gd name="connsiteX17" fmla="*/ 738187 w 750094"/>
                <a:gd name="connsiteY17" fmla="*/ 950119 h 1026319"/>
                <a:gd name="connsiteX18" fmla="*/ 745331 w 750094"/>
                <a:gd name="connsiteY18" fmla="*/ 919162 h 1026319"/>
                <a:gd name="connsiteX19" fmla="*/ 750094 w 750094"/>
                <a:gd name="connsiteY19" fmla="*/ 871537 h 1026319"/>
                <a:gd name="connsiteX20" fmla="*/ 750094 w 750094"/>
                <a:gd name="connsiteY20" fmla="*/ 842962 h 1026319"/>
                <a:gd name="connsiteX21" fmla="*/ 738187 w 750094"/>
                <a:gd name="connsiteY21" fmla="*/ 757237 h 1026319"/>
                <a:gd name="connsiteX22" fmla="*/ 711994 w 750094"/>
                <a:gd name="connsiteY22" fmla="*/ 654844 h 1026319"/>
                <a:gd name="connsiteX23" fmla="*/ 669131 w 750094"/>
                <a:gd name="connsiteY23" fmla="*/ 540544 h 1026319"/>
                <a:gd name="connsiteX24" fmla="*/ 619125 w 750094"/>
                <a:gd name="connsiteY24" fmla="*/ 438150 h 1026319"/>
                <a:gd name="connsiteX25" fmla="*/ 597694 w 750094"/>
                <a:gd name="connsiteY25" fmla="*/ 400050 h 1026319"/>
                <a:gd name="connsiteX26" fmla="*/ 531019 w 750094"/>
                <a:gd name="connsiteY26" fmla="*/ 342900 h 1026319"/>
                <a:gd name="connsiteX27" fmla="*/ 490537 w 750094"/>
                <a:gd name="connsiteY27" fmla="*/ 304800 h 1026319"/>
                <a:gd name="connsiteX28" fmla="*/ 366712 w 750094"/>
                <a:gd name="connsiteY28" fmla="*/ 207169 h 1026319"/>
                <a:gd name="connsiteX29" fmla="*/ 273844 w 750094"/>
                <a:gd name="connsiteY29" fmla="*/ 140494 h 1026319"/>
                <a:gd name="connsiteX30" fmla="*/ 185737 w 750094"/>
                <a:gd name="connsiteY30" fmla="*/ 85725 h 1026319"/>
                <a:gd name="connsiteX31" fmla="*/ 109537 w 750094"/>
                <a:gd name="connsiteY31" fmla="*/ 42862 h 1026319"/>
                <a:gd name="connsiteX32" fmla="*/ 42862 w 750094"/>
                <a:gd name="connsiteY32" fmla="*/ 7144 h 1026319"/>
                <a:gd name="connsiteX33" fmla="*/ 21431 w 750094"/>
                <a:gd name="connsiteY33" fmla="*/ 0 h 1026319"/>
                <a:gd name="connsiteX34" fmla="*/ 9525 w 750094"/>
                <a:gd name="connsiteY34" fmla="*/ 0 h 1026319"/>
                <a:gd name="connsiteX35" fmla="*/ 0 w 750094"/>
                <a:gd name="connsiteY35" fmla="*/ 4762 h 1026319"/>
                <a:gd name="connsiteX36" fmla="*/ 0 w 750094"/>
                <a:gd name="connsiteY36" fmla="*/ 14287 h 1026319"/>
                <a:gd name="connsiteX37" fmla="*/ 4762 w 750094"/>
                <a:gd name="connsiteY37" fmla="*/ 38100 h 1026319"/>
                <a:gd name="connsiteX38" fmla="*/ 26194 w 750094"/>
                <a:gd name="connsiteY38" fmla="*/ 78581 h 1026319"/>
                <a:gd name="connsiteX39" fmla="*/ 66675 w 750094"/>
                <a:gd name="connsiteY39" fmla="*/ 130969 h 1026319"/>
                <a:gd name="connsiteX40" fmla="*/ 140494 w 750094"/>
                <a:gd name="connsiteY40" fmla="*/ 238125 h 1026319"/>
                <a:gd name="connsiteX41" fmla="*/ 211931 w 750094"/>
                <a:gd name="connsiteY41" fmla="*/ 354806 h 1026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50094" h="1026319">
                  <a:moveTo>
                    <a:pt x="211931" y="354806"/>
                  </a:moveTo>
                  <a:lnTo>
                    <a:pt x="285750" y="478631"/>
                  </a:lnTo>
                  <a:lnTo>
                    <a:pt x="333375" y="566737"/>
                  </a:lnTo>
                  <a:lnTo>
                    <a:pt x="366712" y="628650"/>
                  </a:lnTo>
                  <a:lnTo>
                    <a:pt x="404812" y="745331"/>
                  </a:lnTo>
                  <a:lnTo>
                    <a:pt x="442912" y="840581"/>
                  </a:lnTo>
                  <a:lnTo>
                    <a:pt x="464344" y="895350"/>
                  </a:lnTo>
                  <a:lnTo>
                    <a:pt x="481012" y="931069"/>
                  </a:lnTo>
                  <a:lnTo>
                    <a:pt x="500062" y="959644"/>
                  </a:lnTo>
                  <a:lnTo>
                    <a:pt x="523875" y="985837"/>
                  </a:lnTo>
                  <a:lnTo>
                    <a:pt x="542925" y="1000125"/>
                  </a:lnTo>
                  <a:lnTo>
                    <a:pt x="566737" y="1012031"/>
                  </a:lnTo>
                  <a:lnTo>
                    <a:pt x="600075" y="1021556"/>
                  </a:lnTo>
                  <a:lnTo>
                    <a:pt x="638175" y="1026319"/>
                  </a:lnTo>
                  <a:lnTo>
                    <a:pt x="676275" y="1014412"/>
                  </a:lnTo>
                  <a:lnTo>
                    <a:pt x="704850" y="997744"/>
                  </a:lnTo>
                  <a:lnTo>
                    <a:pt x="726281" y="976312"/>
                  </a:lnTo>
                  <a:lnTo>
                    <a:pt x="738187" y="950119"/>
                  </a:lnTo>
                  <a:lnTo>
                    <a:pt x="745331" y="919162"/>
                  </a:lnTo>
                  <a:lnTo>
                    <a:pt x="750094" y="871537"/>
                  </a:lnTo>
                  <a:lnTo>
                    <a:pt x="750094" y="842962"/>
                  </a:lnTo>
                  <a:lnTo>
                    <a:pt x="738187" y="757237"/>
                  </a:lnTo>
                  <a:lnTo>
                    <a:pt x="711994" y="654844"/>
                  </a:lnTo>
                  <a:lnTo>
                    <a:pt x="669131" y="540544"/>
                  </a:lnTo>
                  <a:lnTo>
                    <a:pt x="619125" y="438150"/>
                  </a:lnTo>
                  <a:lnTo>
                    <a:pt x="597694" y="400050"/>
                  </a:lnTo>
                  <a:lnTo>
                    <a:pt x="531019" y="342900"/>
                  </a:lnTo>
                  <a:lnTo>
                    <a:pt x="490537" y="304800"/>
                  </a:lnTo>
                  <a:lnTo>
                    <a:pt x="366712" y="207169"/>
                  </a:lnTo>
                  <a:lnTo>
                    <a:pt x="273844" y="140494"/>
                  </a:lnTo>
                  <a:lnTo>
                    <a:pt x="185737" y="85725"/>
                  </a:lnTo>
                  <a:lnTo>
                    <a:pt x="109537" y="42862"/>
                  </a:lnTo>
                  <a:lnTo>
                    <a:pt x="42862" y="7144"/>
                  </a:lnTo>
                  <a:lnTo>
                    <a:pt x="21431" y="0"/>
                  </a:lnTo>
                  <a:lnTo>
                    <a:pt x="9525" y="0"/>
                  </a:lnTo>
                  <a:lnTo>
                    <a:pt x="0" y="4762"/>
                  </a:lnTo>
                  <a:lnTo>
                    <a:pt x="0" y="14287"/>
                  </a:lnTo>
                  <a:lnTo>
                    <a:pt x="4762" y="38100"/>
                  </a:lnTo>
                  <a:lnTo>
                    <a:pt x="26194" y="78581"/>
                  </a:lnTo>
                  <a:lnTo>
                    <a:pt x="66675" y="130969"/>
                  </a:lnTo>
                  <a:lnTo>
                    <a:pt x="140494" y="238125"/>
                  </a:lnTo>
                  <a:lnTo>
                    <a:pt x="211931" y="354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30312304-9CA7-412D-85F6-E374CB2A1E2E}"/>
                </a:ext>
              </a:extLst>
            </p:cNvPr>
            <p:cNvSpPr/>
            <p:nvPr/>
          </p:nvSpPr>
          <p:spPr>
            <a:xfrm>
              <a:off x="4791075" y="2665413"/>
              <a:ext cx="2427288" cy="647700"/>
            </a:xfrm>
            <a:custGeom>
              <a:avLst/>
              <a:gdLst>
                <a:gd name="connsiteX0" fmla="*/ 1543050 w 2426494"/>
                <a:gd name="connsiteY0" fmla="*/ 119062 h 647700"/>
                <a:gd name="connsiteX1" fmla="*/ 1178719 w 2426494"/>
                <a:gd name="connsiteY1" fmla="*/ 190500 h 647700"/>
                <a:gd name="connsiteX2" fmla="*/ 938213 w 2426494"/>
                <a:gd name="connsiteY2" fmla="*/ 252412 h 647700"/>
                <a:gd name="connsiteX3" fmla="*/ 654844 w 2426494"/>
                <a:gd name="connsiteY3" fmla="*/ 311944 h 647700"/>
                <a:gd name="connsiteX4" fmla="*/ 452438 w 2426494"/>
                <a:gd name="connsiteY4" fmla="*/ 350044 h 647700"/>
                <a:gd name="connsiteX5" fmla="*/ 383381 w 2426494"/>
                <a:gd name="connsiteY5" fmla="*/ 361950 h 647700"/>
                <a:gd name="connsiteX6" fmla="*/ 345281 w 2426494"/>
                <a:gd name="connsiteY6" fmla="*/ 364331 h 647700"/>
                <a:gd name="connsiteX7" fmla="*/ 297656 w 2426494"/>
                <a:gd name="connsiteY7" fmla="*/ 352425 h 647700"/>
                <a:gd name="connsiteX8" fmla="*/ 223838 w 2426494"/>
                <a:gd name="connsiteY8" fmla="*/ 326231 h 647700"/>
                <a:gd name="connsiteX9" fmla="*/ 133350 w 2426494"/>
                <a:gd name="connsiteY9" fmla="*/ 283369 h 647700"/>
                <a:gd name="connsiteX10" fmla="*/ 78581 w 2426494"/>
                <a:gd name="connsiteY10" fmla="*/ 257175 h 647700"/>
                <a:gd name="connsiteX11" fmla="*/ 64294 w 2426494"/>
                <a:gd name="connsiteY11" fmla="*/ 247650 h 647700"/>
                <a:gd name="connsiteX12" fmla="*/ 40481 w 2426494"/>
                <a:gd name="connsiteY12" fmla="*/ 228600 h 647700"/>
                <a:gd name="connsiteX13" fmla="*/ 21431 w 2426494"/>
                <a:gd name="connsiteY13" fmla="*/ 223837 h 647700"/>
                <a:gd name="connsiteX14" fmla="*/ 7144 w 2426494"/>
                <a:gd name="connsiteY14" fmla="*/ 230981 h 647700"/>
                <a:gd name="connsiteX15" fmla="*/ 0 w 2426494"/>
                <a:gd name="connsiteY15" fmla="*/ 250031 h 647700"/>
                <a:gd name="connsiteX16" fmla="*/ 0 w 2426494"/>
                <a:gd name="connsiteY16" fmla="*/ 269081 h 647700"/>
                <a:gd name="connsiteX17" fmla="*/ 4763 w 2426494"/>
                <a:gd name="connsiteY17" fmla="*/ 290512 h 647700"/>
                <a:gd name="connsiteX18" fmla="*/ 28575 w 2426494"/>
                <a:gd name="connsiteY18" fmla="*/ 333375 h 647700"/>
                <a:gd name="connsiteX19" fmla="*/ 73819 w 2426494"/>
                <a:gd name="connsiteY19" fmla="*/ 388144 h 647700"/>
                <a:gd name="connsiteX20" fmla="*/ 119063 w 2426494"/>
                <a:gd name="connsiteY20" fmla="*/ 433387 h 647700"/>
                <a:gd name="connsiteX21" fmla="*/ 188119 w 2426494"/>
                <a:gd name="connsiteY21" fmla="*/ 495300 h 647700"/>
                <a:gd name="connsiteX22" fmla="*/ 269081 w 2426494"/>
                <a:gd name="connsiteY22" fmla="*/ 554831 h 647700"/>
                <a:gd name="connsiteX23" fmla="*/ 330994 w 2426494"/>
                <a:gd name="connsiteY23" fmla="*/ 600075 h 647700"/>
                <a:gd name="connsiteX24" fmla="*/ 381000 w 2426494"/>
                <a:gd name="connsiteY24" fmla="*/ 633412 h 647700"/>
                <a:gd name="connsiteX25" fmla="*/ 402431 w 2426494"/>
                <a:gd name="connsiteY25" fmla="*/ 642937 h 647700"/>
                <a:gd name="connsiteX26" fmla="*/ 428625 w 2426494"/>
                <a:gd name="connsiteY26" fmla="*/ 647700 h 647700"/>
                <a:gd name="connsiteX27" fmla="*/ 471488 w 2426494"/>
                <a:gd name="connsiteY27" fmla="*/ 633412 h 647700"/>
                <a:gd name="connsiteX28" fmla="*/ 497681 w 2426494"/>
                <a:gd name="connsiteY28" fmla="*/ 621506 h 647700"/>
                <a:gd name="connsiteX29" fmla="*/ 547688 w 2426494"/>
                <a:gd name="connsiteY29" fmla="*/ 590550 h 647700"/>
                <a:gd name="connsiteX30" fmla="*/ 597694 w 2426494"/>
                <a:gd name="connsiteY30" fmla="*/ 564356 h 647700"/>
                <a:gd name="connsiteX31" fmla="*/ 700088 w 2426494"/>
                <a:gd name="connsiteY31" fmla="*/ 528637 h 647700"/>
                <a:gd name="connsiteX32" fmla="*/ 828675 w 2426494"/>
                <a:gd name="connsiteY32" fmla="*/ 490537 h 647700"/>
                <a:gd name="connsiteX33" fmla="*/ 919163 w 2426494"/>
                <a:gd name="connsiteY33" fmla="*/ 466725 h 647700"/>
                <a:gd name="connsiteX34" fmla="*/ 1195388 w 2426494"/>
                <a:gd name="connsiteY34" fmla="*/ 400050 h 647700"/>
                <a:gd name="connsiteX35" fmla="*/ 1476375 w 2426494"/>
                <a:gd name="connsiteY35" fmla="*/ 350044 h 647700"/>
                <a:gd name="connsiteX36" fmla="*/ 1812131 w 2426494"/>
                <a:gd name="connsiteY36" fmla="*/ 288131 h 647700"/>
                <a:gd name="connsiteX37" fmla="*/ 2005013 w 2426494"/>
                <a:gd name="connsiteY37" fmla="*/ 252412 h 647700"/>
                <a:gd name="connsiteX38" fmla="*/ 2024063 w 2426494"/>
                <a:gd name="connsiteY38" fmla="*/ 254794 h 647700"/>
                <a:gd name="connsiteX39" fmla="*/ 2409825 w 2426494"/>
                <a:gd name="connsiteY39" fmla="*/ 378619 h 647700"/>
                <a:gd name="connsiteX40" fmla="*/ 2424113 w 2426494"/>
                <a:gd name="connsiteY40" fmla="*/ 350044 h 647700"/>
                <a:gd name="connsiteX41" fmla="*/ 2426494 w 2426494"/>
                <a:gd name="connsiteY41" fmla="*/ 328612 h 647700"/>
                <a:gd name="connsiteX42" fmla="*/ 2421731 w 2426494"/>
                <a:gd name="connsiteY42" fmla="*/ 304800 h 647700"/>
                <a:gd name="connsiteX43" fmla="*/ 2407444 w 2426494"/>
                <a:gd name="connsiteY43" fmla="*/ 276225 h 647700"/>
                <a:gd name="connsiteX44" fmla="*/ 2369344 w 2426494"/>
                <a:gd name="connsiteY44" fmla="*/ 230981 h 647700"/>
                <a:gd name="connsiteX45" fmla="*/ 2314575 w 2426494"/>
                <a:gd name="connsiteY45" fmla="*/ 169069 h 647700"/>
                <a:gd name="connsiteX46" fmla="*/ 2240756 w 2426494"/>
                <a:gd name="connsiteY46" fmla="*/ 100012 h 647700"/>
                <a:gd name="connsiteX47" fmla="*/ 2205038 w 2426494"/>
                <a:gd name="connsiteY47" fmla="*/ 69056 h 647700"/>
                <a:gd name="connsiteX48" fmla="*/ 2166938 w 2426494"/>
                <a:gd name="connsiteY48" fmla="*/ 40481 h 647700"/>
                <a:gd name="connsiteX49" fmla="*/ 2133600 w 2426494"/>
                <a:gd name="connsiteY49" fmla="*/ 23812 h 647700"/>
                <a:gd name="connsiteX50" fmla="*/ 2088356 w 2426494"/>
                <a:gd name="connsiteY50" fmla="*/ 4762 h 647700"/>
                <a:gd name="connsiteX51" fmla="*/ 2050256 w 2426494"/>
                <a:gd name="connsiteY51" fmla="*/ 0 h 647700"/>
                <a:gd name="connsiteX52" fmla="*/ 2021681 w 2426494"/>
                <a:gd name="connsiteY52" fmla="*/ 0 h 647700"/>
                <a:gd name="connsiteX53" fmla="*/ 1983581 w 2426494"/>
                <a:gd name="connsiteY53" fmla="*/ 14287 h 647700"/>
                <a:gd name="connsiteX54" fmla="*/ 1895475 w 2426494"/>
                <a:gd name="connsiteY54" fmla="*/ 52387 h 647700"/>
                <a:gd name="connsiteX55" fmla="*/ 1731169 w 2426494"/>
                <a:gd name="connsiteY55" fmla="*/ 83344 h 647700"/>
                <a:gd name="connsiteX56" fmla="*/ 1543050 w 2426494"/>
                <a:gd name="connsiteY56" fmla="*/ 119062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26494" h="647700">
                  <a:moveTo>
                    <a:pt x="1543050" y="119062"/>
                  </a:moveTo>
                  <a:lnTo>
                    <a:pt x="1178719" y="190500"/>
                  </a:lnTo>
                  <a:lnTo>
                    <a:pt x="938213" y="252412"/>
                  </a:lnTo>
                  <a:lnTo>
                    <a:pt x="654844" y="311944"/>
                  </a:lnTo>
                  <a:lnTo>
                    <a:pt x="452438" y="350044"/>
                  </a:lnTo>
                  <a:lnTo>
                    <a:pt x="383381" y="361950"/>
                  </a:lnTo>
                  <a:lnTo>
                    <a:pt x="345281" y="364331"/>
                  </a:lnTo>
                  <a:lnTo>
                    <a:pt x="297656" y="352425"/>
                  </a:lnTo>
                  <a:lnTo>
                    <a:pt x="223838" y="326231"/>
                  </a:lnTo>
                  <a:lnTo>
                    <a:pt x="133350" y="283369"/>
                  </a:lnTo>
                  <a:lnTo>
                    <a:pt x="78581" y="257175"/>
                  </a:lnTo>
                  <a:lnTo>
                    <a:pt x="64294" y="247650"/>
                  </a:lnTo>
                  <a:lnTo>
                    <a:pt x="40481" y="228600"/>
                  </a:lnTo>
                  <a:lnTo>
                    <a:pt x="21431" y="223837"/>
                  </a:lnTo>
                  <a:lnTo>
                    <a:pt x="7144" y="230981"/>
                  </a:lnTo>
                  <a:lnTo>
                    <a:pt x="0" y="250031"/>
                  </a:lnTo>
                  <a:lnTo>
                    <a:pt x="0" y="269081"/>
                  </a:lnTo>
                  <a:lnTo>
                    <a:pt x="4763" y="290512"/>
                  </a:lnTo>
                  <a:lnTo>
                    <a:pt x="28575" y="333375"/>
                  </a:lnTo>
                  <a:lnTo>
                    <a:pt x="73819" y="388144"/>
                  </a:lnTo>
                  <a:lnTo>
                    <a:pt x="119063" y="433387"/>
                  </a:lnTo>
                  <a:lnTo>
                    <a:pt x="188119" y="495300"/>
                  </a:lnTo>
                  <a:lnTo>
                    <a:pt x="269081" y="554831"/>
                  </a:lnTo>
                  <a:lnTo>
                    <a:pt x="330994" y="600075"/>
                  </a:lnTo>
                  <a:lnTo>
                    <a:pt x="381000" y="633412"/>
                  </a:lnTo>
                  <a:lnTo>
                    <a:pt x="402431" y="642937"/>
                  </a:lnTo>
                  <a:lnTo>
                    <a:pt x="428625" y="647700"/>
                  </a:lnTo>
                  <a:lnTo>
                    <a:pt x="471488" y="633412"/>
                  </a:lnTo>
                  <a:lnTo>
                    <a:pt x="497681" y="621506"/>
                  </a:lnTo>
                  <a:lnTo>
                    <a:pt x="547688" y="590550"/>
                  </a:lnTo>
                  <a:lnTo>
                    <a:pt x="597694" y="564356"/>
                  </a:lnTo>
                  <a:lnTo>
                    <a:pt x="700088" y="528637"/>
                  </a:lnTo>
                  <a:lnTo>
                    <a:pt x="828675" y="490537"/>
                  </a:lnTo>
                  <a:lnTo>
                    <a:pt x="919163" y="466725"/>
                  </a:lnTo>
                  <a:lnTo>
                    <a:pt x="1195388" y="400050"/>
                  </a:lnTo>
                  <a:lnTo>
                    <a:pt x="1476375" y="350044"/>
                  </a:lnTo>
                  <a:lnTo>
                    <a:pt x="1812131" y="288131"/>
                  </a:lnTo>
                  <a:lnTo>
                    <a:pt x="2005013" y="252412"/>
                  </a:lnTo>
                  <a:lnTo>
                    <a:pt x="2024063" y="254794"/>
                  </a:lnTo>
                  <a:lnTo>
                    <a:pt x="2409825" y="378619"/>
                  </a:lnTo>
                  <a:lnTo>
                    <a:pt x="2424113" y="350044"/>
                  </a:lnTo>
                  <a:lnTo>
                    <a:pt x="2426494" y="328612"/>
                  </a:lnTo>
                  <a:lnTo>
                    <a:pt x="2421731" y="304800"/>
                  </a:lnTo>
                  <a:lnTo>
                    <a:pt x="2407444" y="276225"/>
                  </a:lnTo>
                  <a:lnTo>
                    <a:pt x="2369344" y="230981"/>
                  </a:lnTo>
                  <a:lnTo>
                    <a:pt x="2314575" y="169069"/>
                  </a:lnTo>
                  <a:lnTo>
                    <a:pt x="2240756" y="100012"/>
                  </a:lnTo>
                  <a:lnTo>
                    <a:pt x="2205038" y="69056"/>
                  </a:lnTo>
                  <a:lnTo>
                    <a:pt x="2166938" y="40481"/>
                  </a:lnTo>
                  <a:lnTo>
                    <a:pt x="2133600" y="23812"/>
                  </a:lnTo>
                  <a:lnTo>
                    <a:pt x="2088356" y="4762"/>
                  </a:lnTo>
                  <a:lnTo>
                    <a:pt x="2050256" y="0"/>
                  </a:lnTo>
                  <a:lnTo>
                    <a:pt x="2021681" y="0"/>
                  </a:lnTo>
                  <a:lnTo>
                    <a:pt x="1983581" y="14287"/>
                  </a:lnTo>
                  <a:lnTo>
                    <a:pt x="1895475" y="52387"/>
                  </a:lnTo>
                  <a:lnTo>
                    <a:pt x="1731169" y="83344"/>
                  </a:lnTo>
                  <a:lnTo>
                    <a:pt x="1543050" y="1190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D1AD2CA7-B988-43BF-AD10-A148C44F40DA}"/>
                </a:ext>
              </a:extLst>
            </p:cNvPr>
            <p:cNvSpPr/>
            <p:nvPr/>
          </p:nvSpPr>
          <p:spPr>
            <a:xfrm rot="16200000">
              <a:off x="5210968" y="3701257"/>
              <a:ext cx="2824163" cy="1181100"/>
            </a:xfrm>
            <a:custGeom>
              <a:avLst/>
              <a:gdLst>
                <a:gd name="connsiteX0" fmla="*/ 1612106 w 2824162"/>
                <a:gd name="connsiteY0" fmla="*/ 664368 h 1181100"/>
                <a:gd name="connsiteX1" fmla="*/ 1419225 w 2824162"/>
                <a:gd name="connsiteY1" fmla="*/ 609600 h 1181100"/>
                <a:gd name="connsiteX2" fmla="*/ 1204912 w 2824162"/>
                <a:gd name="connsiteY2" fmla="*/ 545306 h 1181100"/>
                <a:gd name="connsiteX3" fmla="*/ 1028700 w 2824162"/>
                <a:gd name="connsiteY3" fmla="*/ 483393 h 1181100"/>
                <a:gd name="connsiteX4" fmla="*/ 916781 w 2824162"/>
                <a:gd name="connsiteY4" fmla="*/ 438150 h 1181100"/>
                <a:gd name="connsiteX5" fmla="*/ 807244 w 2824162"/>
                <a:gd name="connsiteY5" fmla="*/ 388143 h 1181100"/>
                <a:gd name="connsiteX6" fmla="*/ 719137 w 2824162"/>
                <a:gd name="connsiteY6" fmla="*/ 340518 h 1181100"/>
                <a:gd name="connsiteX7" fmla="*/ 647700 w 2824162"/>
                <a:gd name="connsiteY7" fmla="*/ 295275 h 1181100"/>
                <a:gd name="connsiteX8" fmla="*/ 595312 w 2824162"/>
                <a:gd name="connsiteY8" fmla="*/ 254793 h 1181100"/>
                <a:gd name="connsiteX9" fmla="*/ 538162 w 2824162"/>
                <a:gd name="connsiteY9" fmla="*/ 202406 h 1181100"/>
                <a:gd name="connsiteX10" fmla="*/ 507206 w 2824162"/>
                <a:gd name="connsiteY10" fmla="*/ 164306 h 1181100"/>
                <a:gd name="connsiteX11" fmla="*/ 83344 w 2824162"/>
                <a:gd name="connsiteY11" fmla="*/ 0 h 1181100"/>
                <a:gd name="connsiteX12" fmla="*/ 54769 w 2824162"/>
                <a:gd name="connsiteY12" fmla="*/ 4762 h 1181100"/>
                <a:gd name="connsiteX13" fmla="*/ 28575 w 2824162"/>
                <a:gd name="connsiteY13" fmla="*/ 14287 h 1181100"/>
                <a:gd name="connsiteX14" fmla="*/ 14287 w 2824162"/>
                <a:gd name="connsiteY14" fmla="*/ 28575 h 1181100"/>
                <a:gd name="connsiteX15" fmla="*/ 2381 w 2824162"/>
                <a:gd name="connsiteY15" fmla="*/ 52387 h 1181100"/>
                <a:gd name="connsiteX16" fmla="*/ 0 w 2824162"/>
                <a:gd name="connsiteY16" fmla="*/ 83343 h 1181100"/>
                <a:gd name="connsiteX17" fmla="*/ 7144 w 2824162"/>
                <a:gd name="connsiteY17" fmla="*/ 116681 h 1181100"/>
                <a:gd name="connsiteX18" fmla="*/ 33337 w 2824162"/>
                <a:gd name="connsiteY18" fmla="*/ 166687 h 1181100"/>
                <a:gd name="connsiteX19" fmla="*/ 69056 w 2824162"/>
                <a:gd name="connsiteY19" fmla="*/ 216693 h 1181100"/>
                <a:gd name="connsiteX20" fmla="*/ 130969 w 2824162"/>
                <a:gd name="connsiteY20" fmla="*/ 285750 h 1181100"/>
                <a:gd name="connsiteX21" fmla="*/ 216694 w 2824162"/>
                <a:gd name="connsiteY21" fmla="*/ 361950 h 1181100"/>
                <a:gd name="connsiteX22" fmla="*/ 266700 w 2824162"/>
                <a:gd name="connsiteY22" fmla="*/ 402431 h 1181100"/>
                <a:gd name="connsiteX23" fmla="*/ 333375 w 2824162"/>
                <a:gd name="connsiteY23" fmla="*/ 447675 h 1181100"/>
                <a:gd name="connsiteX24" fmla="*/ 421481 w 2824162"/>
                <a:gd name="connsiteY24" fmla="*/ 502443 h 1181100"/>
                <a:gd name="connsiteX25" fmla="*/ 566737 w 2824162"/>
                <a:gd name="connsiteY25" fmla="*/ 571500 h 1181100"/>
                <a:gd name="connsiteX26" fmla="*/ 819150 w 2824162"/>
                <a:gd name="connsiteY26" fmla="*/ 666750 h 1181100"/>
                <a:gd name="connsiteX27" fmla="*/ 1166812 w 2824162"/>
                <a:gd name="connsiteY27" fmla="*/ 783431 h 1181100"/>
                <a:gd name="connsiteX28" fmla="*/ 1547812 w 2824162"/>
                <a:gd name="connsiteY28" fmla="*/ 890587 h 1181100"/>
                <a:gd name="connsiteX29" fmla="*/ 1890712 w 2824162"/>
                <a:gd name="connsiteY29" fmla="*/ 971550 h 1181100"/>
                <a:gd name="connsiteX30" fmla="*/ 2345531 w 2824162"/>
                <a:gd name="connsiteY30" fmla="*/ 1064418 h 1181100"/>
                <a:gd name="connsiteX31" fmla="*/ 2533650 w 2824162"/>
                <a:gd name="connsiteY31" fmla="*/ 1100137 h 1181100"/>
                <a:gd name="connsiteX32" fmla="*/ 2555081 w 2824162"/>
                <a:gd name="connsiteY32" fmla="*/ 1107281 h 1181100"/>
                <a:gd name="connsiteX33" fmla="*/ 2607469 w 2824162"/>
                <a:gd name="connsiteY33" fmla="*/ 1140618 h 1181100"/>
                <a:gd name="connsiteX34" fmla="*/ 2655094 w 2824162"/>
                <a:gd name="connsiteY34" fmla="*/ 1166812 h 1181100"/>
                <a:gd name="connsiteX35" fmla="*/ 2697956 w 2824162"/>
                <a:gd name="connsiteY35" fmla="*/ 1181100 h 1181100"/>
                <a:gd name="connsiteX36" fmla="*/ 2740819 w 2824162"/>
                <a:gd name="connsiteY36" fmla="*/ 1173956 h 1181100"/>
                <a:gd name="connsiteX37" fmla="*/ 2788444 w 2824162"/>
                <a:gd name="connsiteY37" fmla="*/ 1138237 h 1181100"/>
                <a:gd name="connsiteX38" fmla="*/ 2824162 w 2824162"/>
                <a:gd name="connsiteY38" fmla="*/ 716756 h 1181100"/>
                <a:gd name="connsiteX39" fmla="*/ 2769394 w 2824162"/>
                <a:gd name="connsiteY39" fmla="*/ 792956 h 1181100"/>
                <a:gd name="connsiteX40" fmla="*/ 2743200 w 2824162"/>
                <a:gd name="connsiteY40" fmla="*/ 819150 h 1181100"/>
                <a:gd name="connsiteX41" fmla="*/ 2717006 w 2824162"/>
                <a:gd name="connsiteY41" fmla="*/ 835818 h 1181100"/>
                <a:gd name="connsiteX42" fmla="*/ 2681287 w 2824162"/>
                <a:gd name="connsiteY42" fmla="*/ 850106 h 1181100"/>
                <a:gd name="connsiteX43" fmla="*/ 2640806 w 2824162"/>
                <a:gd name="connsiteY43" fmla="*/ 857250 h 1181100"/>
                <a:gd name="connsiteX44" fmla="*/ 2555081 w 2824162"/>
                <a:gd name="connsiteY44" fmla="*/ 850106 h 1181100"/>
                <a:gd name="connsiteX45" fmla="*/ 2345531 w 2824162"/>
                <a:gd name="connsiteY45" fmla="*/ 823912 h 1181100"/>
                <a:gd name="connsiteX46" fmla="*/ 2035969 w 2824162"/>
                <a:gd name="connsiteY46" fmla="*/ 769143 h 1181100"/>
                <a:gd name="connsiteX47" fmla="*/ 1612106 w 2824162"/>
                <a:gd name="connsiteY47" fmla="*/ 664368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824162" h="1181100">
                  <a:moveTo>
                    <a:pt x="1612106" y="664368"/>
                  </a:moveTo>
                  <a:lnTo>
                    <a:pt x="1419225" y="609600"/>
                  </a:lnTo>
                  <a:lnTo>
                    <a:pt x="1204912" y="545306"/>
                  </a:lnTo>
                  <a:lnTo>
                    <a:pt x="1028700" y="483393"/>
                  </a:lnTo>
                  <a:lnTo>
                    <a:pt x="916781" y="438150"/>
                  </a:lnTo>
                  <a:lnTo>
                    <a:pt x="807244" y="388143"/>
                  </a:lnTo>
                  <a:lnTo>
                    <a:pt x="719137" y="340518"/>
                  </a:lnTo>
                  <a:lnTo>
                    <a:pt x="647700" y="295275"/>
                  </a:lnTo>
                  <a:lnTo>
                    <a:pt x="595312" y="254793"/>
                  </a:lnTo>
                  <a:lnTo>
                    <a:pt x="538162" y="202406"/>
                  </a:lnTo>
                  <a:lnTo>
                    <a:pt x="507206" y="164306"/>
                  </a:lnTo>
                  <a:lnTo>
                    <a:pt x="83344" y="0"/>
                  </a:lnTo>
                  <a:lnTo>
                    <a:pt x="54769" y="4762"/>
                  </a:lnTo>
                  <a:lnTo>
                    <a:pt x="28575" y="14287"/>
                  </a:lnTo>
                  <a:lnTo>
                    <a:pt x="14287" y="28575"/>
                  </a:lnTo>
                  <a:lnTo>
                    <a:pt x="2381" y="52387"/>
                  </a:lnTo>
                  <a:lnTo>
                    <a:pt x="0" y="83343"/>
                  </a:lnTo>
                  <a:lnTo>
                    <a:pt x="7144" y="116681"/>
                  </a:lnTo>
                  <a:lnTo>
                    <a:pt x="33337" y="166687"/>
                  </a:lnTo>
                  <a:lnTo>
                    <a:pt x="69056" y="216693"/>
                  </a:lnTo>
                  <a:lnTo>
                    <a:pt x="130969" y="285750"/>
                  </a:lnTo>
                  <a:lnTo>
                    <a:pt x="216694" y="361950"/>
                  </a:lnTo>
                  <a:lnTo>
                    <a:pt x="266700" y="402431"/>
                  </a:lnTo>
                  <a:lnTo>
                    <a:pt x="333375" y="447675"/>
                  </a:lnTo>
                  <a:lnTo>
                    <a:pt x="421481" y="502443"/>
                  </a:lnTo>
                  <a:lnTo>
                    <a:pt x="566737" y="571500"/>
                  </a:lnTo>
                  <a:lnTo>
                    <a:pt x="819150" y="666750"/>
                  </a:lnTo>
                  <a:lnTo>
                    <a:pt x="1166812" y="783431"/>
                  </a:lnTo>
                  <a:lnTo>
                    <a:pt x="1547812" y="890587"/>
                  </a:lnTo>
                  <a:lnTo>
                    <a:pt x="1890712" y="971550"/>
                  </a:lnTo>
                  <a:lnTo>
                    <a:pt x="2345531" y="1064418"/>
                  </a:lnTo>
                  <a:lnTo>
                    <a:pt x="2533650" y="1100137"/>
                  </a:lnTo>
                  <a:lnTo>
                    <a:pt x="2555081" y="1107281"/>
                  </a:lnTo>
                  <a:lnTo>
                    <a:pt x="2607469" y="1140618"/>
                  </a:lnTo>
                  <a:lnTo>
                    <a:pt x="2655094" y="1166812"/>
                  </a:lnTo>
                  <a:lnTo>
                    <a:pt x="2697956" y="1181100"/>
                  </a:lnTo>
                  <a:lnTo>
                    <a:pt x="2740819" y="1173956"/>
                  </a:lnTo>
                  <a:lnTo>
                    <a:pt x="2788444" y="1138237"/>
                  </a:lnTo>
                  <a:lnTo>
                    <a:pt x="2824162" y="716756"/>
                  </a:lnTo>
                  <a:lnTo>
                    <a:pt x="2769394" y="792956"/>
                  </a:lnTo>
                  <a:lnTo>
                    <a:pt x="2743200" y="819150"/>
                  </a:lnTo>
                  <a:lnTo>
                    <a:pt x="2717006" y="835818"/>
                  </a:lnTo>
                  <a:lnTo>
                    <a:pt x="2681287" y="850106"/>
                  </a:lnTo>
                  <a:lnTo>
                    <a:pt x="2640806" y="857250"/>
                  </a:lnTo>
                  <a:lnTo>
                    <a:pt x="2555081" y="850106"/>
                  </a:lnTo>
                  <a:lnTo>
                    <a:pt x="2345531" y="823912"/>
                  </a:lnTo>
                  <a:lnTo>
                    <a:pt x="2035969" y="769143"/>
                  </a:lnTo>
                  <a:lnTo>
                    <a:pt x="1612106" y="6643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098806E2-416C-4670-8DA9-E21E760E52E5}"/>
                </a:ext>
              </a:extLst>
            </p:cNvPr>
            <p:cNvSpPr/>
            <p:nvPr/>
          </p:nvSpPr>
          <p:spPr>
            <a:xfrm rot="16200000">
              <a:off x="5511006" y="4915695"/>
              <a:ext cx="771525" cy="766762"/>
            </a:xfrm>
            <a:custGeom>
              <a:avLst/>
              <a:gdLst>
                <a:gd name="connsiteX0" fmla="*/ 697706 w 771525"/>
                <a:gd name="connsiteY0" fmla="*/ 176213 h 766763"/>
                <a:gd name="connsiteX1" fmla="*/ 623887 w 771525"/>
                <a:gd name="connsiteY1" fmla="*/ 311944 h 766763"/>
                <a:gd name="connsiteX2" fmla="*/ 552450 w 771525"/>
                <a:gd name="connsiteY2" fmla="*/ 447675 h 766763"/>
                <a:gd name="connsiteX3" fmla="*/ 514350 w 771525"/>
                <a:gd name="connsiteY3" fmla="*/ 521494 h 766763"/>
                <a:gd name="connsiteX4" fmla="*/ 488156 w 771525"/>
                <a:gd name="connsiteY4" fmla="*/ 576263 h 766763"/>
                <a:gd name="connsiteX5" fmla="*/ 481012 w 771525"/>
                <a:gd name="connsiteY5" fmla="*/ 604838 h 766763"/>
                <a:gd name="connsiteX6" fmla="*/ 481012 w 771525"/>
                <a:gd name="connsiteY6" fmla="*/ 640556 h 766763"/>
                <a:gd name="connsiteX7" fmla="*/ 483394 w 771525"/>
                <a:gd name="connsiteY7" fmla="*/ 664369 h 766763"/>
                <a:gd name="connsiteX8" fmla="*/ 495300 w 771525"/>
                <a:gd name="connsiteY8" fmla="*/ 695325 h 766763"/>
                <a:gd name="connsiteX9" fmla="*/ 561975 w 771525"/>
                <a:gd name="connsiteY9" fmla="*/ 766763 h 766763"/>
                <a:gd name="connsiteX10" fmla="*/ 0 w 771525"/>
                <a:gd name="connsiteY10" fmla="*/ 545306 h 766763"/>
                <a:gd name="connsiteX11" fmla="*/ 38100 w 771525"/>
                <a:gd name="connsiteY11" fmla="*/ 523875 h 766763"/>
                <a:gd name="connsiteX12" fmla="*/ 104775 w 771525"/>
                <a:gd name="connsiteY12" fmla="*/ 509588 h 766763"/>
                <a:gd name="connsiteX13" fmla="*/ 183356 w 771525"/>
                <a:gd name="connsiteY13" fmla="*/ 481013 h 766763"/>
                <a:gd name="connsiteX14" fmla="*/ 233362 w 771525"/>
                <a:gd name="connsiteY14" fmla="*/ 459581 h 766763"/>
                <a:gd name="connsiteX15" fmla="*/ 304800 w 771525"/>
                <a:gd name="connsiteY15" fmla="*/ 411956 h 766763"/>
                <a:gd name="connsiteX16" fmla="*/ 466725 w 771525"/>
                <a:gd name="connsiteY16" fmla="*/ 266700 h 766763"/>
                <a:gd name="connsiteX17" fmla="*/ 631031 w 771525"/>
                <a:gd name="connsiteY17" fmla="*/ 100013 h 766763"/>
                <a:gd name="connsiteX18" fmla="*/ 700087 w 771525"/>
                <a:gd name="connsiteY18" fmla="*/ 23813 h 766763"/>
                <a:gd name="connsiteX19" fmla="*/ 721519 w 771525"/>
                <a:gd name="connsiteY19" fmla="*/ 7144 h 766763"/>
                <a:gd name="connsiteX20" fmla="*/ 740569 w 771525"/>
                <a:gd name="connsiteY20" fmla="*/ 0 h 766763"/>
                <a:gd name="connsiteX21" fmla="*/ 754856 w 771525"/>
                <a:gd name="connsiteY21" fmla="*/ 0 h 766763"/>
                <a:gd name="connsiteX22" fmla="*/ 764381 w 771525"/>
                <a:gd name="connsiteY22" fmla="*/ 2381 h 766763"/>
                <a:gd name="connsiteX23" fmla="*/ 771525 w 771525"/>
                <a:gd name="connsiteY23" fmla="*/ 11906 h 766763"/>
                <a:gd name="connsiteX24" fmla="*/ 771525 w 771525"/>
                <a:gd name="connsiteY24" fmla="*/ 30956 h 766763"/>
                <a:gd name="connsiteX25" fmla="*/ 723900 w 771525"/>
                <a:gd name="connsiteY25" fmla="*/ 126206 h 766763"/>
                <a:gd name="connsiteX26" fmla="*/ 697706 w 771525"/>
                <a:gd name="connsiteY26" fmla="*/ 176213 h 76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71525" h="766763">
                  <a:moveTo>
                    <a:pt x="697706" y="176213"/>
                  </a:moveTo>
                  <a:lnTo>
                    <a:pt x="623887" y="311944"/>
                  </a:lnTo>
                  <a:lnTo>
                    <a:pt x="552450" y="447675"/>
                  </a:lnTo>
                  <a:lnTo>
                    <a:pt x="514350" y="521494"/>
                  </a:lnTo>
                  <a:lnTo>
                    <a:pt x="488156" y="576263"/>
                  </a:lnTo>
                  <a:lnTo>
                    <a:pt x="481012" y="604838"/>
                  </a:lnTo>
                  <a:lnTo>
                    <a:pt x="481012" y="640556"/>
                  </a:lnTo>
                  <a:lnTo>
                    <a:pt x="483394" y="664369"/>
                  </a:lnTo>
                  <a:lnTo>
                    <a:pt x="495300" y="695325"/>
                  </a:lnTo>
                  <a:lnTo>
                    <a:pt x="561975" y="766763"/>
                  </a:lnTo>
                  <a:lnTo>
                    <a:pt x="0" y="545306"/>
                  </a:lnTo>
                  <a:lnTo>
                    <a:pt x="38100" y="523875"/>
                  </a:lnTo>
                  <a:lnTo>
                    <a:pt x="104775" y="509588"/>
                  </a:lnTo>
                  <a:lnTo>
                    <a:pt x="183356" y="481013"/>
                  </a:lnTo>
                  <a:lnTo>
                    <a:pt x="233362" y="459581"/>
                  </a:lnTo>
                  <a:lnTo>
                    <a:pt x="304800" y="411956"/>
                  </a:lnTo>
                  <a:lnTo>
                    <a:pt x="466725" y="266700"/>
                  </a:lnTo>
                  <a:lnTo>
                    <a:pt x="631031" y="100013"/>
                  </a:lnTo>
                  <a:lnTo>
                    <a:pt x="700087" y="23813"/>
                  </a:lnTo>
                  <a:lnTo>
                    <a:pt x="721519" y="7144"/>
                  </a:lnTo>
                  <a:lnTo>
                    <a:pt x="740569" y="0"/>
                  </a:lnTo>
                  <a:lnTo>
                    <a:pt x="754856" y="0"/>
                  </a:lnTo>
                  <a:lnTo>
                    <a:pt x="764381" y="2381"/>
                  </a:lnTo>
                  <a:lnTo>
                    <a:pt x="771525" y="11906"/>
                  </a:lnTo>
                  <a:lnTo>
                    <a:pt x="771525" y="30956"/>
                  </a:lnTo>
                  <a:lnTo>
                    <a:pt x="723900" y="126206"/>
                  </a:lnTo>
                  <a:lnTo>
                    <a:pt x="697706" y="1762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7160853A-98D1-4B19-9DA7-ECA47D98A0F3}"/>
                </a:ext>
              </a:extLst>
            </p:cNvPr>
            <p:cNvSpPr/>
            <p:nvPr/>
          </p:nvSpPr>
          <p:spPr>
            <a:xfrm rot="16200000">
              <a:off x="3102769" y="2628107"/>
              <a:ext cx="4098925" cy="2090737"/>
            </a:xfrm>
            <a:custGeom>
              <a:avLst/>
              <a:gdLst>
                <a:gd name="connsiteX0" fmla="*/ 1872990 w 4099503"/>
                <a:gd name="connsiteY0" fmla="*/ 1611248 h 2090543"/>
                <a:gd name="connsiteX1" fmla="*/ 1655438 w 4099503"/>
                <a:gd name="connsiteY1" fmla="*/ 1526266 h 2090543"/>
                <a:gd name="connsiteX2" fmla="*/ 1465079 w 4099503"/>
                <a:gd name="connsiteY2" fmla="*/ 1444684 h 2090543"/>
                <a:gd name="connsiteX3" fmla="*/ 1223732 w 4099503"/>
                <a:gd name="connsiteY3" fmla="*/ 1322311 h 2090543"/>
                <a:gd name="connsiteX4" fmla="*/ 1080963 w 4099503"/>
                <a:gd name="connsiteY4" fmla="*/ 1240729 h 2090543"/>
                <a:gd name="connsiteX5" fmla="*/ 961989 w 4099503"/>
                <a:gd name="connsiteY5" fmla="*/ 1155748 h 2090543"/>
                <a:gd name="connsiteX6" fmla="*/ 826019 w 4099503"/>
                <a:gd name="connsiteY6" fmla="*/ 1046971 h 2090543"/>
                <a:gd name="connsiteX7" fmla="*/ 720642 w 4099503"/>
                <a:gd name="connsiteY7" fmla="*/ 958591 h 2090543"/>
                <a:gd name="connsiteX8" fmla="*/ 598269 w 4099503"/>
                <a:gd name="connsiteY8" fmla="*/ 843016 h 2090543"/>
                <a:gd name="connsiteX9" fmla="*/ 475896 w 4099503"/>
                <a:gd name="connsiteY9" fmla="*/ 713844 h 2090543"/>
                <a:gd name="connsiteX10" fmla="*/ 360321 w 4099503"/>
                <a:gd name="connsiteY10" fmla="*/ 577874 h 2090543"/>
                <a:gd name="connsiteX11" fmla="*/ 220951 w 4099503"/>
                <a:gd name="connsiteY11" fmla="*/ 397713 h 2090543"/>
                <a:gd name="connsiteX12" fmla="*/ 122373 w 4099503"/>
                <a:gd name="connsiteY12" fmla="*/ 244747 h 2090543"/>
                <a:gd name="connsiteX13" fmla="*/ 30593 w 4099503"/>
                <a:gd name="connsiteY13" fmla="*/ 88381 h 2090543"/>
                <a:gd name="connsiteX14" fmla="*/ 0 w 4099503"/>
                <a:gd name="connsiteY14" fmla="*/ 33993 h 2090543"/>
                <a:gd name="connsiteX15" fmla="*/ 0 w 4099503"/>
                <a:gd name="connsiteY15" fmla="*/ 20396 h 2090543"/>
                <a:gd name="connsiteX16" fmla="*/ 0 w 4099503"/>
                <a:gd name="connsiteY16" fmla="*/ 10198 h 2090543"/>
                <a:gd name="connsiteX17" fmla="*/ 3399 w 4099503"/>
                <a:gd name="connsiteY17" fmla="*/ 3400 h 2090543"/>
                <a:gd name="connsiteX18" fmla="*/ 20395 w 4099503"/>
                <a:gd name="connsiteY18" fmla="*/ 0 h 2090543"/>
                <a:gd name="connsiteX19" fmla="*/ 44190 w 4099503"/>
                <a:gd name="connsiteY19" fmla="*/ 6799 h 2090543"/>
                <a:gd name="connsiteX20" fmla="*/ 64586 w 4099503"/>
                <a:gd name="connsiteY20" fmla="*/ 20396 h 2090543"/>
                <a:gd name="connsiteX21" fmla="*/ 108776 w 4099503"/>
                <a:gd name="connsiteY21" fmla="*/ 81582 h 2090543"/>
                <a:gd name="connsiteX22" fmla="*/ 220951 w 4099503"/>
                <a:gd name="connsiteY22" fmla="*/ 227750 h 2090543"/>
                <a:gd name="connsiteX23" fmla="*/ 316131 w 4099503"/>
                <a:gd name="connsiteY23" fmla="*/ 343325 h 2090543"/>
                <a:gd name="connsiteX24" fmla="*/ 414709 w 4099503"/>
                <a:gd name="connsiteY24" fmla="*/ 452101 h 2090543"/>
                <a:gd name="connsiteX25" fmla="*/ 581273 w 4099503"/>
                <a:gd name="connsiteY25" fmla="*/ 615266 h 2090543"/>
                <a:gd name="connsiteX26" fmla="*/ 693448 w 4099503"/>
                <a:gd name="connsiteY26" fmla="*/ 710445 h 2090543"/>
                <a:gd name="connsiteX27" fmla="*/ 832818 w 4099503"/>
                <a:gd name="connsiteY27" fmla="*/ 822620 h 2090543"/>
                <a:gd name="connsiteX28" fmla="*/ 951792 w 4099503"/>
                <a:gd name="connsiteY28" fmla="*/ 907602 h 2090543"/>
                <a:gd name="connsiteX29" fmla="*/ 1084363 w 4099503"/>
                <a:gd name="connsiteY29" fmla="*/ 995982 h 2090543"/>
                <a:gd name="connsiteX30" fmla="*/ 1213534 w 4099503"/>
                <a:gd name="connsiteY30" fmla="*/ 1070766 h 2090543"/>
                <a:gd name="connsiteX31" fmla="*/ 1390296 w 4099503"/>
                <a:gd name="connsiteY31" fmla="*/ 1165945 h 2090543"/>
                <a:gd name="connsiteX32" fmla="*/ 1594251 w 4099503"/>
                <a:gd name="connsiteY32" fmla="*/ 1261124 h 2090543"/>
                <a:gd name="connsiteX33" fmla="*/ 1771012 w 4099503"/>
                <a:gd name="connsiteY33" fmla="*/ 1335908 h 2090543"/>
                <a:gd name="connsiteX34" fmla="*/ 1961371 w 4099503"/>
                <a:gd name="connsiteY34" fmla="*/ 1410692 h 2090543"/>
                <a:gd name="connsiteX35" fmla="*/ 2192520 w 4099503"/>
                <a:gd name="connsiteY35" fmla="*/ 1478677 h 2090543"/>
                <a:gd name="connsiteX36" fmla="*/ 2396476 w 4099503"/>
                <a:gd name="connsiteY36" fmla="*/ 1536464 h 2090543"/>
                <a:gd name="connsiteX37" fmla="*/ 2600431 w 4099503"/>
                <a:gd name="connsiteY37" fmla="*/ 1580655 h 2090543"/>
                <a:gd name="connsiteX38" fmla="*/ 2855375 w 4099503"/>
                <a:gd name="connsiteY38" fmla="*/ 1628244 h 2090543"/>
                <a:gd name="connsiteX39" fmla="*/ 3079726 w 4099503"/>
                <a:gd name="connsiteY39" fmla="*/ 1658837 h 2090543"/>
                <a:gd name="connsiteX40" fmla="*/ 3358465 w 4099503"/>
                <a:gd name="connsiteY40" fmla="*/ 1692830 h 2090543"/>
                <a:gd name="connsiteX41" fmla="*/ 3613409 w 4099503"/>
                <a:gd name="connsiteY41" fmla="*/ 1709826 h 2090543"/>
                <a:gd name="connsiteX42" fmla="*/ 3722186 w 4099503"/>
                <a:gd name="connsiteY42" fmla="*/ 1706427 h 2090543"/>
                <a:gd name="connsiteX43" fmla="*/ 3783372 w 4099503"/>
                <a:gd name="connsiteY43" fmla="*/ 1696229 h 2090543"/>
                <a:gd name="connsiteX44" fmla="*/ 3827563 w 4099503"/>
                <a:gd name="connsiteY44" fmla="*/ 1679233 h 2090543"/>
                <a:gd name="connsiteX45" fmla="*/ 3881951 w 4099503"/>
                <a:gd name="connsiteY45" fmla="*/ 1641841 h 2090543"/>
                <a:gd name="connsiteX46" fmla="*/ 3953335 w 4099503"/>
                <a:gd name="connsiteY46" fmla="*/ 1584054 h 2090543"/>
                <a:gd name="connsiteX47" fmla="*/ 4021320 w 4099503"/>
                <a:gd name="connsiteY47" fmla="*/ 1522867 h 2090543"/>
                <a:gd name="connsiteX48" fmla="*/ 4041716 w 4099503"/>
                <a:gd name="connsiteY48" fmla="*/ 1505871 h 2090543"/>
                <a:gd name="connsiteX49" fmla="*/ 4068910 w 4099503"/>
                <a:gd name="connsiteY49" fmla="*/ 1502472 h 2090543"/>
                <a:gd name="connsiteX50" fmla="*/ 4089305 w 4099503"/>
                <a:gd name="connsiteY50" fmla="*/ 1512669 h 2090543"/>
                <a:gd name="connsiteX51" fmla="*/ 4096104 w 4099503"/>
                <a:gd name="connsiteY51" fmla="*/ 1526266 h 2090543"/>
                <a:gd name="connsiteX52" fmla="*/ 4099503 w 4099503"/>
                <a:gd name="connsiteY52" fmla="*/ 1543263 h 2090543"/>
                <a:gd name="connsiteX53" fmla="*/ 4092705 w 4099503"/>
                <a:gd name="connsiteY53" fmla="*/ 1597651 h 2090543"/>
                <a:gd name="connsiteX54" fmla="*/ 4062111 w 4099503"/>
                <a:gd name="connsiteY54" fmla="*/ 1740420 h 2090543"/>
                <a:gd name="connsiteX55" fmla="*/ 4014522 w 4099503"/>
                <a:gd name="connsiteY55" fmla="*/ 1879789 h 2090543"/>
                <a:gd name="connsiteX56" fmla="*/ 3977130 w 4099503"/>
                <a:gd name="connsiteY56" fmla="*/ 1947774 h 2090543"/>
                <a:gd name="connsiteX57" fmla="*/ 3888749 w 4099503"/>
                <a:gd name="connsiteY57" fmla="*/ 2053151 h 2090543"/>
                <a:gd name="connsiteX58" fmla="*/ 3861555 w 4099503"/>
                <a:gd name="connsiteY58" fmla="*/ 2083745 h 2090543"/>
                <a:gd name="connsiteX59" fmla="*/ 3841160 w 4099503"/>
                <a:gd name="connsiteY59" fmla="*/ 2090543 h 2090543"/>
                <a:gd name="connsiteX60" fmla="*/ 3820764 w 4099503"/>
                <a:gd name="connsiteY60" fmla="*/ 2090543 h 2090543"/>
                <a:gd name="connsiteX61" fmla="*/ 3773174 w 4099503"/>
                <a:gd name="connsiteY61" fmla="*/ 2076946 h 2090543"/>
                <a:gd name="connsiteX62" fmla="*/ 3722186 w 4099503"/>
                <a:gd name="connsiteY62" fmla="*/ 2042953 h 2090543"/>
                <a:gd name="connsiteX63" fmla="*/ 3701790 w 4099503"/>
                <a:gd name="connsiteY63" fmla="*/ 2025957 h 2090543"/>
                <a:gd name="connsiteX64" fmla="*/ 3644003 w 4099503"/>
                <a:gd name="connsiteY64" fmla="*/ 2015759 h 2090543"/>
                <a:gd name="connsiteX65" fmla="*/ 3375461 w 4099503"/>
                <a:gd name="connsiteY65" fmla="*/ 1981767 h 2090543"/>
                <a:gd name="connsiteX66" fmla="*/ 3045734 w 4099503"/>
                <a:gd name="connsiteY66" fmla="*/ 1923979 h 2090543"/>
                <a:gd name="connsiteX67" fmla="*/ 2834980 w 4099503"/>
                <a:gd name="connsiteY67" fmla="*/ 1879789 h 2090543"/>
                <a:gd name="connsiteX68" fmla="*/ 2559640 w 4099503"/>
                <a:gd name="connsiteY68" fmla="*/ 1822002 h 2090543"/>
                <a:gd name="connsiteX69" fmla="*/ 2342087 w 4099503"/>
                <a:gd name="connsiteY69" fmla="*/ 1764214 h 2090543"/>
                <a:gd name="connsiteX70" fmla="*/ 2015759 w 4099503"/>
                <a:gd name="connsiteY70" fmla="*/ 1662237 h 2090543"/>
                <a:gd name="connsiteX71" fmla="*/ 1872990 w 4099503"/>
                <a:gd name="connsiteY71" fmla="*/ 1611248 h 209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099503" h="2090543">
                  <a:moveTo>
                    <a:pt x="1872990" y="1611248"/>
                  </a:moveTo>
                  <a:lnTo>
                    <a:pt x="1655438" y="1526266"/>
                  </a:lnTo>
                  <a:lnTo>
                    <a:pt x="1465079" y="1444684"/>
                  </a:lnTo>
                  <a:lnTo>
                    <a:pt x="1223732" y="1322311"/>
                  </a:lnTo>
                  <a:lnTo>
                    <a:pt x="1080963" y="1240729"/>
                  </a:lnTo>
                  <a:lnTo>
                    <a:pt x="961989" y="1155748"/>
                  </a:lnTo>
                  <a:lnTo>
                    <a:pt x="826019" y="1046971"/>
                  </a:lnTo>
                  <a:lnTo>
                    <a:pt x="720642" y="958591"/>
                  </a:lnTo>
                  <a:lnTo>
                    <a:pt x="598269" y="843016"/>
                  </a:lnTo>
                  <a:lnTo>
                    <a:pt x="475896" y="713844"/>
                  </a:lnTo>
                  <a:lnTo>
                    <a:pt x="360321" y="577874"/>
                  </a:lnTo>
                  <a:lnTo>
                    <a:pt x="220951" y="397713"/>
                  </a:lnTo>
                  <a:lnTo>
                    <a:pt x="122373" y="244747"/>
                  </a:lnTo>
                  <a:lnTo>
                    <a:pt x="30593" y="88381"/>
                  </a:lnTo>
                  <a:lnTo>
                    <a:pt x="0" y="33993"/>
                  </a:lnTo>
                  <a:lnTo>
                    <a:pt x="0" y="20396"/>
                  </a:lnTo>
                  <a:lnTo>
                    <a:pt x="0" y="10198"/>
                  </a:lnTo>
                  <a:lnTo>
                    <a:pt x="3399" y="3400"/>
                  </a:lnTo>
                  <a:lnTo>
                    <a:pt x="20395" y="0"/>
                  </a:lnTo>
                  <a:lnTo>
                    <a:pt x="44190" y="6799"/>
                  </a:lnTo>
                  <a:lnTo>
                    <a:pt x="64586" y="20396"/>
                  </a:lnTo>
                  <a:lnTo>
                    <a:pt x="108776" y="81582"/>
                  </a:lnTo>
                  <a:lnTo>
                    <a:pt x="220951" y="227750"/>
                  </a:lnTo>
                  <a:lnTo>
                    <a:pt x="316131" y="343325"/>
                  </a:lnTo>
                  <a:lnTo>
                    <a:pt x="414709" y="452101"/>
                  </a:lnTo>
                  <a:lnTo>
                    <a:pt x="581273" y="615266"/>
                  </a:lnTo>
                  <a:lnTo>
                    <a:pt x="693448" y="710445"/>
                  </a:lnTo>
                  <a:lnTo>
                    <a:pt x="832818" y="822620"/>
                  </a:lnTo>
                  <a:lnTo>
                    <a:pt x="951792" y="907602"/>
                  </a:lnTo>
                  <a:lnTo>
                    <a:pt x="1084363" y="995982"/>
                  </a:lnTo>
                  <a:lnTo>
                    <a:pt x="1213534" y="1070766"/>
                  </a:lnTo>
                  <a:lnTo>
                    <a:pt x="1390296" y="1165945"/>
                  </a:lnTo>
                  <a:lnTo>
                    <a:pt x="1594251" y="1261124"/>
                  </a:lnTo>
                  <a:lnTo>
                    <a:pt x="1771012" y="1335908"/>
                  </a:lnTo>
                  <a:lnTo>
                    <a:pt x="1961371" y="1410692"/>
                  </a:lnTo>
                  <a:lnTo>
                    <a:pt x="2192520" y="1478677"/>
                  </a:lnTo>
                  <a:lnTo>
                    <a:pt x="2396476" y="1536464"/>
                  </a:lnTo>
                  <a:lnTo>
                    <a:pt x="2600431" y="1580655"/>
                  </a:lnTo>
                  <a:lnTo>
                    <a:pt x="2855375" y="1628244"/>
                  </a:lnTo>
                  <a:lnTo>
                    <a:pt x="3079726" y="1658837"/>
                  </a:lnTo>
                  <a:lnTo>
                    <a:pt x="3358465" y="1692830"/>
                  </a:lnTo>
                  <a:lnTo>
                    <a:pt x="3613409" y="1709826"/>
                  </a:lnTo>
                  <a:lnTo>
                    <a:pt x="3722186" y="1706427"/>
                  </a:lnTo>
                  <a:lnTo>
                    <a:pt x="3783372" y="1696229"/>
                  </a:lnTo>
                  <a:lnTo>
                    <a:pt x="3827563" y="1679233"/>
                  </a:lnTo>
                  <a:lnTo>
                    <a:pt x="3881951" y="1641841"/>
                  </a:lnTo>
                  <a:lnTo>
                    <a:pt x="3953335" y="1584054"/>
                  </a:lnTo>
                  <a:lnTo>
                    <a:pt x="4021320" y="1522867"/>
                  </a:lnTo>
                  <a:lnTo>
                    <a:pt x="4041716" y="1505871"/>
                  </a:lnTo>
                  <a:lnTo>
                    <a:pt x="4068910" y="1502472"/>
                  </a:lnTo>
                  <a:lnTo>
                    <a:pt x="4089305" y="1512669"/>
                  </a:lnTo>
                  <a:lnTo>
                    <a:pt x="4096104" y="1526266"/>
                  </a:lnTo>
                  <a:lnTo>
                    <a:pt x="4099503" y="1543263"/>
                  </a:lnTo>
                  <a:lnTo>
                    <a:pt x="4092705" y="1597651"/>
                  </a:lnTo>
                  <a:lnTo>
                    <a:pt x="4062111" y="1740420"/>
                  </a:lnTo>
                  <a:lnTo>
                    <a:pt x="4014522" y="1879789"/>
                  </a:lnTo>
                  <a:lnTo>
                    <a:pt x="3977130" y="1947774"/>
                  </a:lnTo>
                  <a:lnTo>
                    <a:pt x="3888749" y="2053151"/>
                  </a:lnTo>
                  <a:lnTo>
                    <a:pt x="3861555" y="2083745"/>
                  </a:lnTo>
                  <a:lnTo>
                    <a:pt x="3841160" y="2090543"/>
                  </a:lnTo>
                  <a:lnTo>
                    <a:pt x="3820764" y="2090543"/>
                  </a:lnTo>
                  <a:lnTo>
                    <a:pt x="3773174" y="2076946"/>
                  </a:lnTo>
                  <a:lnTo>
                    <a:pt x="3722186" y="2042953"/>
                  </a:lnTo>
                  <a:lnTo>
                    <a:pt x="3701790" y="2025957"/>
                  </a:lnTo>
                  <a:lnTo>
                    <a:pt x="3644003" y="2015759"/>
                  </a:lnTo>
                  <a:lnTo>
                    <a:pt x="3375461" y="1981767"/>
                  </a:lnTo>
                  <a:lnTo>
                    <a:pt x="3045734" y="1923979"/>
                  </a:lnTo>
                  <a:lnTo>
                    <a:pt x="2834980" y="1879789"/>
                  </a:lnTo>
                  <a:lnTo>
                    <a:pt x="2559640" y="1822002"/>
                  </a:lnTo>
                  <a:lnTo>
                    <a:pt x="2342087" y="1764214"/>
                  </a:lnTo>
                  <a:lnTo>
                    <a:pt x="2015759" y="1662237"/>
                  </a:lnTo>
                  <a:lnTo>
                    <a:pt x="1872990" y="16112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041F6C21-BDE4-48F3-9EA3-076296DB90C8}"/>
              </a:ext>
            </a:extLst>
          </p:cNvPr>
          <p:cNvSpPr/>
          <p:nvPr/>
        </p:nvSpPr>
        <p:spPr>
          <a:xfrm>
            <a:off x="3038475" y="1524000"/>
            <a:ext cx="1017588" cy="1328738"/>
          </a:xfrm>
          <a:custGeom>
            <a:avLst/>
            <a:gdLst>
              <a:gd name="connsiteX0" fmla="*/ 719138 w 1016794"/>
              <a:gd name="connsiteY0" fmla="*/ 657225 h 1328738"/>
              <a:gd name="connsiteX1" fmla="*/ 540544 w 1016794"/>
              <a:gd name="connsiteY1" fmla="*/ 852488 h 1328738"/>
              <a:gd name="connsiteX2" fmla="*/ 371475 w 1016794"/>
              <a:gd name="connsiteY2" fmla="*/ 1035844 h 1328738"/>
              <a:gd name="connsiteX3" fmla="*/ 269081 w 1016794"/>
              <a:gd name="connsiteY3" fmla="*/ 1150144 h 1328738"/>
              <a:gd name="connsiteX4" fmla="*/ 171450 w 1016794"/>
              <a:gd name="connsiteY4" fmla="*/ 1254919 h 1328738"/>
              <a:gd name="connsiteX5" fmla="*/ 97631 w 1016794"/>
              <a:gd name="connsiteY5" fmla="*/ 1328738 h 1328738"/>
              <a:gd name="connsiteX6" fmla="*/ 0 w 1016794"/>
              <a:gd name="connsiteY6" fmla="*/ 1252538 h 1328738"/>
              <a:gd name="connsiteX7" fmla="*/ 47625 w 1016794"/>
              <a:gd name="connsiteY7" fmla="*/ 1183481 h 1328738"/>
              <a:gd name="connsiteX8" fmla="*/ 102394 w 1016794"/>
              <a:gd name="connsiteY8" fmla="*/ 1114425 h 1328738"/>
              <a:gd name="connsiteX9" fmla="*/ 238125 w 1016794"/>
              <a:gd name="connsiteY9" fmla="*/ 942975 h 1328738"/>
              <a:gd name="connsiteX10" fmla="*/ 328613 w 1016794"/>
              <a:gd name="connsiteY10" fmla="*/ 814388 h 1328738"/>
              <a:gd name="connsiteX11" fmla="*/ 459581 w 1016794"/>
              <a:gd name="connsiteY11" fmla="*/ 626269 h 1328738"/>
              <a:gd name="connsiteX12" fmla="*/ 533400 w 1016794"/>
              <a:gd name="connsiteY12" fmla="*/ 509588 h 1328738"/>
              <a:gd name="connsiteX13" fmla="*/ 628650 w 1016794"/>
              <a:gd name="connsiteY13" fmla="*/ 369094 h 1328738"/>
              <a:gd name="connsiteX14" fmla="*/ 666750 w 1016794"/>
              <a:gd name="connsiteY14" fmla="*/ 314325 h 1328738"/>
              <a:gd name="connsiteX15" fmla="*/ 697706 w 1016794"/>
              <a:gd name="connsiteY15" fmla="*/ 266700 h 1328738"/>
              <a:gd name="connsiteX16" fmla="*/ 704850 w 1016794"/>
              <a:gd name="connsiteY16" fmla="*/ 238125 h 1328738"/>
              <a:gd name="connsiteX17" fmla="*/ 704850 w 1016794"/>
              <a:gd name="connsiteY17" fmla="*/ 209550 h 1328738"/>
              <a:gd name="connsiteX18" fmla="*/ 700088 w 1016794"/>
              <a:gd name="connsiteY18" fmla="*/ 183356 h 1328738"/>
              <a:gd name="connsiteX19" fmla="*/ 678656 w 1016794"/>
              <a:gd name="connsiteY19" fmla="*/ 145256 h 1328738"/>
              <a:gd name="connsiteX20" fmla="*/ 626269 w 1016794"/>
              <a:gd name="connsiteY20" fmla="*/ 92869 h 1328738"/>
              <a:gd name="connsiteX21" fmla="*/ 597694 w 1016794"/>
              <a:gd name="connsiteY21" fmla="*/ 64294 h 1328738"/>
              <a:gd name="connsiteX22" fmla="*/ 590550 w 1016794"/>
              <a:gd name="connsiteY22" fmla="*/ 52388 h 1328738"/>
              <a:gd name="connsiteX23" fmla="*/ 583406 w 1016794"/>
              <a:gd name="connsiteY23" fmla="*/ 30956 h 1328738"/>
              <a:gd name="connsiteX24" fmla="*/ 585788 w 1016794"/>
              <a:gd name="connsiteY24" fmla="*/ 14288 h 1328738"/>
              <a:gd name="connsiteX25" fmla="*/ 595313 w 1016794"/>
              <a:gd name="connsiteY25" fmla="*/ 2381 h 1328738"/>
              <a:gd name="connsiteX26" fmla="*/ 611981 w 1016794"/>
              <a:gd name="connsiteY26" fmla="*/ 0 h 1328738"/>
              <a:gd name="connsiteX27" fmla="*/ 635794 w 1016794"/>
              <a:gd name="connsiteY27" fmla="*/ 7144 h 1328738"/>
              <a:gd name="connsiteX28" fmla="*/ 714375 w 1016794"/>
              <a:gd name="connsiteY28" fmla="*/ 54769 h 1328738"/>
              <a:gd name="connsiteX29" fmla="*/ 816769 w 1016794"/>
              <a:gd name="connsiteY29" fmla="*/ 116681 h 1328738"/>
              <a:gd name="connsiteX30" fmla="*/ 881063 w 1016794"/>
              <a:gd name="connsiteY30" fmla="*/ 159544 h 1328738"/>
              <a:gd name="connsiteX31" fmla="*/ 933450 w 1016794"/>
              <a:gd name="connsiteY31" fmla="*/ 200025 h 1328738"/>
              <a:gd name="connsiteX32" fmla="*/ 981075 w 1016794"/>
              <a:gd name="connsiteY32" fmla="*/ 242888 h 1328738"/>
              <a:gd name="connsiteX33" fmla="*/ 1002506 w 1016794"/>
              <a:gd name="connsiteY33" fmla="*/ 271463 h 1328738"/>
              <a:gd name="connsiteX34" fmla="*/ 1014413 w 1016794"/>
              <a:gd name="connsiteY34" fmla="*/ 297656 h 1328738"/>
              <a:gd name="connsiteX35" fmla="*/ 1016794 w 1016794"/>
              <a:gd name="connsiteY35" fmla="*/ 314325 h 1328738"/>
              <a:gd name="connsiteX36" fmla="*/ 1009650 w 1016794"/>
              <a:gd name="connsiteY36" fmla="*/ 342900 h 1328738"/>
              <a:gd name="connsiteX37" fmla="*/ 985838 w 1016794"/>
              <a:gd name="connsiteY37" fmla="*/ 373856 h 1328738"/>
              <a:gd name="connsiteX38" fmla="*/ 919163 w 1016794"/>
              <a:gd name="connsiteY38" fmla="*/ 433388 h 1328738"/>
              <a:gd name="connsiteX39" fmla="*/ 719138 w 1016794"/>
              <a:gd name="connsiteY39" fmla="*/ 657225 h 1328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016794" h="1328738">
                <a:moveTo>
                  <a:pt x="719138" y="657225"/>
                </a:moveTo>
                <a:lnTo>
                  <a:pt x="540544" y="852488"/>
                </a:lnTo>
                <a:lnTo>
                  <a:pt x="371475" y="1035844"/>
                </a:lnTo>
                <a:lnTo>
                  <a:pt x="269081" y="1150144"/>
                </a:lnTo>
                <a:lnTo>
                  <a:pt x="171450" y="1254919"/>
                </a:lnTo>
                <a:lnTo>
                  <a:pt x="97631" y="1328738"/>
                </a:lnTo>
                <a:lnTo>
                  <a:pt x="0" y="1252538"/>
                </a:lnTo>
                <a:lnTo>
                  <a:pt x="47625" y="1183481"/>
                </a:lnTo>
                <a:lnTo>
                  <a:pt x="102394" y="1114425"/>
                </a:lnTo>
                <a:lnTo>
                  <a:pt x="238125" y="942975"/>
                </a:lnTo>
                <a:lnTo>
                  <a:pt x="328613" y="814388"/>
                </a:lnTo>
                <a:lnTo>
                  <a:pt x="459581" y="626269"/>
                </a:lnTo>
                <a:lnTo>
                  <a:pt x="533400" y="509588"/>
                </a:lnTo>
                <a:lnTo>
                  <a:pt x="628650" y="369094"/>
                </a:lnTo>
                <a:lnTo>
                  <a:pt x="666750" y="314325"/>
                </a:lnTo>
                <a:lnTo>
                  <a:pt x="697706" y="266700"/>
                </a:lnTo>
                <a:lnTo>
                  <a:pt x="704850" y="238125"/>
                </a:lnTo>
                <a:lnTo>
                  <a:pt x="704850" y="209550"/>
                </a:lnTo>
                <a:lnTo>
                  <a:pt x="700088" y="183356"/>
                </a:lnTo>
                <a:lnTo>
                  <a:pt x="678656" y="145256"/>
                </a:lnTo>
                <a:lnTo>
                  <a:pt x="626269" y="92869"/>
                </a:lnTo>
                <a:lnTo>
                  <a:pt x="597694" y="64294"/>
                </a:lnTo>
                <a:lnTo>
                  <a:pt x="590550" y="52388"/>
                </a:lnTo>
                <a:lnTo>
                  <a:pt x="583406" y="30956"/>
                </a:lnTo>
                <a:lnTo>
                  <a:pt x="585788" y="14288"/>
                </a:lnTo>
                <a:lnTo>
                  <a:pt x="595313" y="2381"/>
                </a:lnTo>
                <a:lnTo>
                  <a:pt x="611981" y="0"/>
                </a:lnTo>
                <a:lnTo>
                  <a:pt x="635794" y="7144"/>
                </a:lnTo>
                <a:lnTo>
                  <a:pt x="714375" y="54769"/>
                </a:lnTo>
                <a:lnTo>
                  <a:pt x="816769" y="116681"/>
                </a:lnTo>
                <a:lnTo>
                  <a:pt x="881063" y="159544"/>
                </a:lnTo>
                <a:lnTo>
                  <a:pt x="933450" y="200025"/>
                </a:lnTo>
                <a:lnTo>
                  <a:pt x="981075" y="242888"/>
                </a:lnTo>
                <a:lnTo>
                  <a:pt x="1002506" y="271463"/>
                </a:lnTo>
                <a:lnTo>
                  <a:pt x="1014413" y="297656"/>
                </a:lnTo>
                <a:lnTo>
                  <a:pt x="1016794" y="314325"/>
                </a:lnTo>
                <a:lnTo>
                  <a:pt x="1009650" y="342900"/>
                </a:lnTo>
                <a:lnTo>
                  <a:pt x="985838" y="373856"/>
                </a:lnTo>
                <a:lnTo>
                  <a:pt x="919163" y="433388"/>
                </a:lnTo>
                <a:lnTo>
                  <a:pt x="719138" y="6572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41FAD704-9200-44D7-8B34-ABFF127D5B4B}"/>
              </a:ext>
            </a:extLst>
          </p:cNvPr>
          <p:cNvSpPr/>
          <p:nvPr/>
        </p:nvSpPr>
        <p:spPr>
          <a:xfrm>
            <a:off x="4194175" y="4124325"/>
            <a:ext cx="525463" cy="973138"/>
          </a:xfrm>
          <a:custGeom>
            <a:avLst/>
            <a:gdLst>
              <a:gd name="connsiteX0" fmla="*/ 245269 w 526257"/>
              <a:gd name="connsiteY0" fmla="*/ 704850 h 973931"/>
              <a:gd name="connsiteX1" fmla="*/ 135732 w 526257"/>
              <a:gd name="connsiteY1" fmla="*/ 383381 h 973931"/>
              <a:gd name="connsiteX2" fmla="*/ 66675 w 526257"/>
              <a:gd name="connsiteY2" fmla="*/ 202406 h 973931"/>
              <a:gd name="connsiteX3" fmla="*/ 16669 w 526257"/>
              <a:gd name="connsiteY3" fmla="*/ 71438 h 973931"/>
              <a:gd name="connsiteX4" fmla="*/ 4763 w 526257"/>
              <a:gd name="connsiteY4" fmla="*/ 42863 h 973931"/>
              <a:gd name="connsiteX5" fmla="*/ 0 w 526257"/>
              <a:gd name="connsiteY5" fmla="*/ 26194 h 973931"/>
              <a:gd name="connsiteX6" fmla="*/ 2382 w 526257"/>
              <a:gd name="connsiteY6" fmla="*/ 11906 h 973931"/>
              <a:gd name="connsiteX7" fmla="*/ 9525 w 526257"/>
              <a:gd name="connsiteY7" fmla="*/ 0 h 973931"/>
              <a:gd name="connsiteX8" fmla="*/ 26194 w 526257"/>
              <a:gd name="connsiteY8" fmla="*/ 0 h 973931"/>
              <a:gd name="connsiteX9" fmla="*/ 47625 w 526257"/>
              <a:gd name="connsiteY9" fmla="*/ 4763 h 973931"/>
              <a:gd name="connsiteX10" fmla="*/ 71438 w 526257"/>
              <a:gd name="connsiteY10" fmla="*/ 26194 h 973931"/>
              <a:gd name="connsiteX11" fmla="*/ 173832 w 526257"/>
              <a:gd name="connsiteY11" fmla="*/ 154781 h 973931"/>
              <a:gd name="connsiteX12" fmla="*/ 290513 w 526257"/>
              <a:gd name="connsiteY12" fmla="*/ 290513 h 973931"/>
              <a:gd name="connsiteX13" fmla="*/ 354807 w 526257"/>
              <a:gd name="connsiteY13" fmla="*/ 366713 h 973931"/>
              <a:gd name="connsiteX14" fmla="*/ 414338 w 526257"/>
              <a:gd name="connsiteY14" fmla="*/ 438150 h 973931"/>
              <a:gd name="connsiteX15" fmla="*/ 438150 w 526257"/>
              <a:gd name="connsiteY15" fmla="*/ 469106 h 973931"/>
              <a:gd name="connsiteX16" fmla="*/ 464344 w 526257"/>
              <a:gd name="connsiteY16" fmla="*/ 509588 h 973931"/>
              <a:gd name="connsiteX17" fmla="*/ 488157 w 526257"/>
              <a:gd name="connsiteY17" fmla="*/ 559594 h 973931"/>
              <a:gd name="connsiteX18" fmla="*/ 502444 w 526257"/>
              <a:gd name="connsiteY18" fmla="*/ 604838 h 973931"/>
              <a:gd name="connsiteX19" fmla="*/ 519113 w 526257"/>
              <a:gd name="connsiteY19" fmla="*/ 657225 h 973931"/>
              <a:gd name="connsiteX20" fmla="*/ 523875 w 526257"/>
              <a:gd name="connsiteY20" fmla="*/ 709613 h 973931"/>
              <a:gd name="connsiteX21" fmla="*/ 526257 w 526257"/>
              <a:gd name="connsiteY21" fmla="*/ 764381 h 973931"/>
              <a:gd name="connsiteX22" fmla="*/ 516732 w 526257"/>
              <a:gd name="connsiteY22" fmla="*/ 828675 h 973931"/>
              <a:gd name="connsiteX23" fmla="*/ 507207 w 526257"/>
              <a:gd name="connsiteY23" fmla="*/ 859631 h 973931"/>
              <a:gd name="connsiteX24" fmla="*/ 490538 w 526257"/>
              <a:gd name="connsiteY24" fmla="*/ 900113 h 973931"/>
              <a:gd name="connsiteX25" fmla="*/ 471488 w 526257"/>
              <a:gd name="connsiteY25" fmla="*/ 926306 h 973931"/>
              <a:gd name="connsiteX26" fmla="*/ 440532 w 526257"/>
              <a:gd name="connsiteY26" fmla="*/ 954881 h 973931"/>
              <a:gd name="connsiteX27" fmla="*/ 414338 w 526257"/>
              <a:gd name="connsiteY27" fmla="*/ 969169 h 973931"/>
              <a:gd name="connsiteX28" fmla="*/ 395288 w 526257"/>
              <a:gd name="connsiteY28" fmla="*/ 973931 h 973931"/>
              <a:gd name="connsiteX29" fmla="*/ 369094 w 526257"/>
              <a:gd name="connsiteY29" fmla="*/ 969169 h 973931"/>
              <a:gd name="connsiteX30" fmla="*/ 347663 w 526257"/>
              <a:gd name="connsiteY30" fmla="*/ 959644 h 973931"/>
              <a:gd name="connsiteX31" fmla="*/ 319088 w 526257"/>
              <a:gd name="connsiteY31" fmla="*/ 933450 h 973931"/>
              <a:gd name="connsiteX32" fmla="*/ 307182 w 526257"/>
              <a:gd name="connsiteY32" fmla="*/ 904875 h 973931"/>
              <a:gd name="connsiteX33" fmla="*/ 278607 w 526257"/>
              <a:gd name="connsiteY33" fmla="*/ 814388 h 973931"/>
              <a:gd name="connsiteX34" fmla="*/ 245269 w 526257"/>
              <a:gd name="connsiteY34" fmla="*/ 704850 h 973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26257" h="973931">
                <a:moveTo>
                  <a:pt x="245269" y="704850"/>
                </a:moveTo>
                <a:lnTo>
                  <a:pt x="135732" y="383381"/>
                </a:lnTo>
                <a:lnTo>
                  <a:pt x="66675" y="202406"/>
                </a:lnTo>
                <a:lnTo>
                  <a:pt x="16669" y="71438"/>
                </a:lnTo>
                <a:lnTo>
                  <a:pt x="4763" y="42863"/>
                </a:lnTo>
                <a:lnTo>
                  <a:pt x="0" y="26194"/>
                </a:lnTo>
                <a:lnTo>
                  <a:pt x="2382" y="11906"/>
                </a:lnTo>
                <a:lnTo>
                  <a:pt x="9525" y="0"/>
                </a:lnTo>
                <a:lnTo>
                  <a:pt x="26194" y="0"/>
                </a:lnTo>
                <a:lnTo>
                  <a:pt x="47625" y="4763"/>
                </a:lnTo>
                <a:lnTo>
                  <a:pt x="71438" y="26194"/>
                </a:lnTo>
                <a:lnTo>
                  <a:pt x="173832" y="154781"/>
                </a:lnTo>
                <a:lnTo>
                  <a:pt x="290513" y="290513"/>
                </a:lnTo>
                <a:lnTo>
                  <a:pt x="354807" y="366713"/>
                </a:lnTo>
                <a:lnTo>
                  <a:pt x="414338" y="438150"/>
                </a:lnTo>
                <a:lnTo>
                  <a:pt x="438150" y="469106"/>
                </a:lnTo>
                <a:lnTo>
                  <a:pt x="464344" y="509588"/>
                </a:lnTo>
                <a:lnTo>
                  <a:pt x="488157" y="559594"/>
                </a:lnTo>
                <a:lnTo>
                  <a:pt x="502444" y="604838"/>
                </a:lnTo>
                <a:lnTo>
                  <a:pt x="519113" y="657225"/>
                </a:lnTo>
                <a:lnTo>
                  <a:pt x="523875" y="709613"/>
                </a:lnTo>
                <a:lnTo>
                  <a:pt x="526257" y="764381"/>
                </a:lnTo>
                <a:lnTo>
                  <a:pt x="516732" y="828675"/>
                </a:lnTo>
                <a:lnTo>
                  <a:pt x="507207" y="859631"/>
                </a:lnTo>
                <a:lnTo>
                  <a:pt x="490538" y="900113"/>
                </a:lnTo>
                <a:lnTo>
                  <a:pt x="471488" y="926306"/>
                </a:lnTo>
                <a:lnTo>
                  <a:pt x="440532" y="954881"/>
                </a:lnTo>
                <a:lnTo>
                  <a:pt x="414338" y="969169"/>
                </a:lnTo>
                <a:lnTo>
                  <a:pt x="395288" y="973931"/>
                </a:lnTo>
                <a:lnTo>
                  <a:pt x="369094" y="969169"/>
                </a:lnTo>
                <a:lnTo>
                  <a:pt x="347663" y="959644"/>
                </a:lnTo>
                <a:lnTo>
                  <a:pt x="319088" y="933450"/>
                </a:lnTo>
                <a:lnTo>
                  <a:pt x="307182" y="904875"/>
                </a:lnTo>
                <a:lnTo>
                  <a:pt x="278607" y="814388"/>
                </a:lnTo>
                <a:lnTo>
                  <a:pt x="245269" y="7048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0D653F39-4983-484C-A9F2-FB2721404267}"/>
              </a:ext>
            </a:extLst>
          </p:cNvPr>
          <p:cNvSpPr/>
          <p:nvPr/>
        </p:nvSpPr>
        <p:spPr>
          <a:xfrm>
            <a:off x="4718050" y="1771650"/>
            <a:ext cx="530225" cy="1128713"/>
          </a:xfrm>
          <a:custGeom>
            <a:avLst/>
            <a:gdLst>
              <a:gd name="connsiteX0" fmla="*/ 211932 w 531019"/>
              <a:gd name="connsiteY0" fmla="*/ 621506 h 1128713"/>
              <a:gd name="connsiteX1" fmla="*/ 169069 w 531019"/>
              <a:gd name="connsiteY1" fmla="*/ 378619 h 1128713"/>
              <a:gd name="connsiteX2" fmla="*/ 140494 w 531019"/>
              <a:gd name="connsiteY2" fmla="*/ 261938 h 1128713"/>
              <a:gd name="connsiteX3" fmla="*/ 133350 w 531019"/>
              <a:gd name="connsiteY3" fmla="*/ 242888 h 1128713"/>
              <a:gd name="connsiteX4" fmla="*/ 114300 w 531019"/>
              <a:gd name="connsiteY4" fmla="*/ 204788 h 1128713"/>
              <a:gd name="connsiteX5" fmla="*/ 73819 w 531019"/>
              <a:gd name="connsiteY5" fmla="*/ 152400 h 1128713"/>
              <a:gd name="connsiteX6" fmla="*/ 19050 w 531019"/>
              <a:gd name="connsiteY6" fmla="*/ 95250 h 1128713"/>
              <a:gd name="connsiteX7" fmla="*/ 9525 w 531019"/>
              <a:gd name="connsiteY7" fmla="*/ 80963 h 1128713"/>
              <a:gd name="connsiteX8" fmla="*/ 0 w 531019"/>
              <a:gd name="connsiteY8" fmla="*/ 64294 h 1128713"/>
              <a:gd name="connsiteX9" fmla="*/ 0 w 531019"/>
              <a:gd name="connsiteY9" fmla="*/ 38100 h 1128713"/>
              <a:gd name="connsiteX10" fmla="*/ 11907 w 531019"/>
              <a:gd name="connsiteY10" fmla="*/ 16669 h 1128713"/>
              <a:gd name="connsiteX11" fmla="*/ 28575 w 531019"/>
              <a:gd name="connsiteY11" fmla="*/ 7144 h 1128713"/>
              <a:gd name="connsiteX12" fmla="*/ 59532 w 531019"/>
              <a:gd name="connsiteY12" fmla="*/ 0 h 1128713"/>
              <a:gd name="connsiteX13" fmla="*/ 114300 w 531019"/>
              <a:gd name="connsiteY13" fmla="*/ 7144 h 1128713"/>
              <a:gd name="connsiteX14" fmla="*/ 176213 w 531019"/>
              <a:gd name="connsiteY14" fmla="*/ 26194 h 1128713"/>
              <a:gd name="connsiteX15" fmla="*/ 269082 w 531019"/>
              <a:gd name="connsiteY15" fmla="*/ 61913 h 1128713"/>
              <a:gd name="connsiteX16" fmla="*/ 340519 w 531019"/>
              <a:gd name="connsiteY16" fmla="*/ 97631 h 1128713"/>
              <a:gd name="connsiteX17" fmla="*/ 357188 w 531019"/>
              <a:gd name="connsiteY17" fmla="*/ 207169 h 1128713"/>
              <a:gd name="connsiteX18" fmla="*/ 404813 w 531019"/>
              <a:gd name="connsiteY18" fmla="*/ 454819 h 1128713"/>
              <a:gd name="connsiteX19" fmla="*/ 440532 w 531019"/>
              <a:gd name="connsiteY19" fmla="*/ 650081 h 1128713"/>
              <a:gd name="connsiteX20" fmla="*/ 481013 w 531019"/>
              <a:gd name="connsiteY20" fmla="*/ 833438 h 1128713"/>
              <a:gd name="connsiteX21" fmla="*/ 531019 w 531019"/>
              <a:gd name="connsiteY21" fmla="*/ 945356 h 1128713"/>
              <a:gd name="connsiteX22" fmla="*/ 488157 w 531019"/>
              <a:gd name="connsiteY22" fmla="*/ 1028700 h 1128713"/>
              <a:gd name="connsiteX23" fmla="*/ 445294 w 531019"/>
              <a:gd name="connsiteY23" fmla="*/ 1092994 h 1128713"/>
              <a:gd name="connsiteX24" fmla="*/ 409575 w 531019"/>
              <a:gd name="connsiteY24" fmla="*/ 1126331 h 1128713"/>
              <a:gd name="connsiteX25" fmla="*/ 397669 w 531019"/>
              <a:gd name="connsiteY25" fmla="*/ 1128713 h 1128713"/>
              <a:gd name="connsiteX26" fmla="*/ 369094 w 531019"/>
              <a:gd name="connsiteY26" fmla="*/ 1114425 h 1128713"/>
              <a:gd name="connsiteX27" fmla="*/ 316707 w 531019"/>
              <a:gd name="connsiteY27" fmla="*/ 1076325 h 1128713"/>
              <a:gd name="connsiteX28" fmla="*/ 290513 w 531019"/>
              <a:gd name="connsiteY28" fmla="*/ 1047750 h 1128713"/>
              <a:gd name="connsiteX29" fmla="*/ 266700 w 531019"/>
              <a:gd name="connsiteY29" fmla="*/ 1007269 h 1128713"/>
              <a:gd name="connsiteX30" fmla="*/ 250032 w 531019"/>
              <a:gd name="connsiteY30" fmla="*/ 959644 h 1128713"/>
              <a:gd name="connsiteX31" fmla="*/ 250032 w 531019"/>
              <a:gd name="connsiteY31" fmla="*/ 883444 h 1128713"/>
              <a:gd name="connsiteX32" fmla="*/ 240507 w 531019"/>
              <a:gd name="connsiteY32" fmla="*/ 790575 h 1128713"/>
              <a:gd name="connsiteX33" fmla="*/ 211932 w 531019"/>
              <a:gd name="connsiteY33" fmla="*/ 621506 h 1128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31019" h="1128713">
                <a:moveTo>
                  <a:pt x="211932" y="621506"/>
                </a:moveTo>
                <a:lnTo>
                  <a:pt x="169069" y="378619"/>
                </a:lnTo>
                <a:lnTo>
                  <a:pt x="140494" y="261938"/>
                </a:lnTo>
                <a:lnTo>
                  <a:pt x="133350" y="242888"/>
                </a:lnTo>
                <a:lnTo>
                  <a:pt x="114300" y="204788"/>
                </a:lnTo>
                <a:lnTo>
                  <a:pt x="73819" y="152400"/>
                </a:lnTo>
                <a:lnTo>
                  <a:pt x="19050" y="95250"/>
                </a:lnTo>
                <a:lnTo>
                  <a:pt x="9525" y="80963"/>
                </a:lnTo>
                <a:lnTo>
                  <a:pt x="0" y="64294"/>
                </a:lnTo>
                <a:lnTo>
                  <a:pt x="0" y="38100"/>
                </a:lnTo>
                <a:lnTo>
                  <a:pt x="11907" y="16669"/>
                </a:lnTo>
                <a:lnTo>
                  <a:pt x="28575" y="7144"/>
                </a:lnTo>
                <a:lnTo>
                  <a:pt x="59532" y="0"/>
                </a:lnTo>
                <a:lnTo>
                  <a:pt x="114300" y="7144"/>
                </a:lnTo>
                <a:lnTo>
                  <a:pt x="176213" y="26194"/>
                </a:lnTo>
                <a:lnTo>
                  <a:pt x="269082" y="61913"/>
                </a:lnTo>
                <a:lnTo>
                  <a:pt x="340519" y="97631"/>
                </a:lnTo>
                <a:lnTo>
                  <a:pt x="357188" y="207169"/>
                </a:lnTo>
                <a:lnTo>
                  <a:pt x="404813" y="454819"/>
                </a:lnTo>
                <a:lnTo>
                  <a:pt x="440532" y="650081"/>
                </a:lnTo>
                <a:lnTo>
                  <a:pt x="481013" y="833438"/>
                </a:lnTo>
                <a:lnTo>
                  <a:pt x="531019" y="945356"/>
                </a:lnTo>
                <a:lnTo>
                  <a:pt x="488157" y="1028700"/>
                </a:lnTo>
                <a:lnTo>
                  <a:pt x="445294" y="1092994"/>
                </a:lnTo>
                <a:lnTo>
                  <a:pt x="409575" y="1126331"/>
                </a:lnTo>
                <a:lnTo>
                  <a:pt x="397669" y="1128713"/>
                </a:lnTo>
                <a:lnTo>
                  <a:pt x="369094" y="1114425"/>
                </a:lnTo>
                <a:lnTo>
                  <a:pt x="316707" y="1076325"/>
                </a:lnTo>
                <a:lnTo>
                  <a:pt x="290513" y="1047750"/>
                </a:lnTo>
                <a:lnTo>
                  <a:pt x="266700" y="1007269"/>
                </a:lnTo>
                <a:lnTo>
                  <a:pt x="250032" y="959644"/>
                </a:lnTo>
                <a:lnTo>
                  <a:pt x="250032" y="883444"/>
                </a:lnTo>
                <a:lnTo>
                  <a:pt x="240507" y="790575"/>
                </a:lnTo>
                <a:lnTo>
                  <a:pt x="211932" y="6215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CADEDECC-309F-4F41-8B63-2B211E7C2BEB}"/>
              </a:ext>
            </a:extLst>
          </p:cNvPr>
          <p:cNvSpPr/>
          <p:nvPr/>
        </p:nvSpPr>
        <p:spPr>
          <a:xfrm rot="16200000">
            <a:off x="3776663" y="4335463"/>
            <a:ext cx="2640012" cy="373062"/>
          </a:xfrm>
          <a:custGeom>
            <a:avLst/>
            <a:gdLst>
              <a:gd name="connsiteX0" fmla="*/ 1590806 w 2640487"/>
              <a:gd name="connsiteY0" fmla="*/ 370770 h 373275"/>
              <a:gd name="connsiteX1" fmla="*/ 1342790 w 2640487"/>
              <a:gd name="connsiteY1" fmla="*/ 373275 h 373275"/>
              <a:gd name="connsiteX2" fmla="*/ 1205004 w 2640487"/>
              <a:gd name="connsiteY2" fmla="*/ 368265 h 373275"/>
              <a:gd name="connsiteX3" fmla="*/ 921916 w 2640487"/>
              <a:gd name="connsiteY3" fmla="*/ 370770 h 373275"/>
              <a:gd name="connsiteX4" fmla="*/ 724004 w 2640487"/>
              <a:gd name="connsiteY4" fmla="*/ 368265 h 373275"/>
              <a:gd name="connsiteX5" fmla="*/ 573692 w 2640487"/>
              <a:gd name="connsiteY5" fmla="*/ 360749 h 373275"/>
              <a:gd name="connsiteX6" fmla="*/ 428390 w 2640487"/>
              <a:gd name="connsiteY6" fmla="*/ 355739 h 373275"/>
              <a:gd name="connsiteX7" fmla="*/ 243005 w 2640487"/>
              <a:gd name="connsiteY7" fmla="*/ 340708 h 373275"/>
              <a:gd name="connsiteX8" fmla="*/ 137786 w 2640487"/>
              <a:gd name="connsiteY8" fmla="*/ 330687 h 373275"/>
              <a:gd name="connsiteX9" fmla="*/ 100208 w 2640487"/>
              <a:gd name="connsiteY9" fmla="*/ 323171 h 373275"/>
              <a:gd name="connsiteX10" fmla="*/ 67641 w 2640487"/>
              <a:gd name="connsiteY10" fmla="*/ 310645 h 373275"/>
              <a:gd name="connsiteX11" fmla="*/ 35073 w 2640487"/>
              <a:gd name="connsiteY11" fmla="*/ 293109 h 373275"/>
              <a:gd name="connsiteX12" fmla="*/ 17536 w 2640487"/>
              <a:gd name="connsiteY12" fmla="*/ 278077 h 373275"/>
              <a:gd name="connsiteX13" fmla="*/ 2505 w 2640487"/>
              <a:gd name="connsiteY13" fmla="*/ 258036 h 373275"/>
              <a:gd name="connsiteX14" fmla="*/ 0 w 2640487"/>
              <a:gd name="connsiteY14" fmla="*/ 222963 h 373275"/>
              <a:gd name="connsiteX15" fmla="*/ 10021 w 2640487"/>
              <a:gd name="connsiteY15" fmla="*/ 187890 h 373275"/>
              <a:gd name="connsiteX16" fmla="*/ 27557 w 2640487"/>
              <a:gd name="connsiteY16" fmla="*/ 162838 h 373275"/>
              <a:gd name="connsiteX17" fmla="*/ 47599 w 2640487"/>
              <a:gd name="connsiteY17" fmla="*/ 142796 h 373275"/>
              <a:gd name="connsiteX18" fmla="*/ 80167 w 2640487"/>
              <a:gd name="connsiteY18" fmla="*/ 127765 h 373275"/>
              <a:gd name="connsiteX19" fmla="*/ 157828 w 2640487"/>
              <a:gd name="connsiteY19" fmla="*/ 100208 h 373275"/>
              <a:gd name="connsiteX20" fmla="*/ 240500 w 2640487"/>
              <a:gd name="connsiteY20" fmla="*/ 72651 h 373275"/>
              <a:gd name="connsiteX21" fmla="*/ 398328 w 2640487"/>
              <a:gd name="connsiteY21" fmla="*/ 32567 h 373275"/>
              <a:gd name="connsiteX22" fmla="*/ 428390 w 2640487"/>
              <a:gd name="connsiteY22" fmla="*/ 45093 h 373275"/>
              <a:gd name="connsiteX23" fmla="*/ 470979 w 2640487"/>
              <a:gd name="connsiteY23" fmla="*/ 60125 h 373275"/>
              <a:gd name="connsiteX24" fmla="*/ 533609 w 2640487"/>
              <a:gd name="connsiteY24" fmla="*/ 77661 h 373275"/>
              <a:gd name="connsiteX25" fmla="*/ 611270 w 2640487"/>
              <a:gd name="connsiteY25" fmla="*/ 92692 h 373275"/>
              <a:gd name="connsiteX26" fmla="*/ 708973 w 2640487"/>
              <a:gd name="connsiteY26" fmla="*/ 105218 h 373275"/>
              <a:gd name="connsiteX27" fmla="*/ 854275 w 2640487"/>
              <a:gd name="connsiteY27" fmla="*/ 120250 h 373275"/>
              <a:gd name="connsiteX28" fmla="*/ 1129848 w 2640487"/>
              <a:gd name="connsiteY28" fmla="*/ 132776 h 373275"/>
              <a:gd name="connsiteX29" fmla="*/ 1410431 w 2640487"/>
              <a:gd name="connsiteY29" fmla="*/ 140291 h 373275"/>
              <a:gd name="connsiteX30" fmla="*/ 1826295 w 2640487"/>
              <a:gd name="connsiteY30" fmla="*/ 145302 h 373275"/>
              <a:gd name="connsiteX31" fmla="*/ 2116899 w 2640487"/>
              <a:gd name="connsiteY31" fmla="*/ 147807 h 373275"/>
              <a:gd name="connsiteX32" fmla="*/ 2269716 w 2640487"/>
              <a:gd name="connsiteY32" fmla="*/ 147807 h 373275"/>
              <a:gd name="connsiteX33" fmla="*/ 2347378 w 2640487"/>
              <a:gd name="connsiteY33" fmla="*/ 135281 h 373275"/>
              <a:gd name="connsiteX34" fmla="*/ 2437565 w 2640487"/>
              <a:gd name="connsiteY34" fmla="*/ 105218 h 373275"/>
              <a:gd name="connsiteX35" fmla="*/ 2512721 w 2640487"/>
              <a:gd name="connsiteY35" fmla="*/ 67640 h 373275"/>
              <a:gd name="connsiteX36" fmla="*/ 2572846 w 2640487"/>
              <a:gd name="connsiteY36" fmla="*/ 22546 h 373275"/>
              <a:gd name="connsiteX37" fmla="*/ 2592888 w 2640487"/>
              <a:gd name="connsiteY37" fmla="*/ 7515 h 373275"/>
              <a:gd name="connsiteX38" fmla="*/ 2610424 w 2640487"/>
              <a:gd name="connsiteY38" fmla="*/ 0 h 373275"/>
              <a:gd name="connsiteX39" fmla="*/ 2622950 w 2640487"/>
              <a:gd name="connsiteY39" fmla="*/ 0 h 373275"/>
              <a:gd name="connsiteX40" fmla="*/ 2635476 w 2640487"/>
              <a:gd name="connsiteY40" fmla="*/ 2505 h 373275"/>
              <a:gd name="connsiteX41" fmla="*/ 2637981 w 2640487"/>
              <a:gd name="connsiteY41" fmla="*/ 7515 h 373275"/>
              <a:gd name="connsiteX42" fmla="*/ 2640487 w 2640487"/>
              <a:gd name="connsiteY42" fmla="*/ 27557 h 373275"/>
              <a:gd name="connsiteX43" fmla="*/ 2615435 w 2640487"/>
              <a:gd name="connsiteY43" fmla="*/ 140291 h 373275"/>
              <a:gd name="connsiteX44" fmla="*/ 2585372 w 2640487"/>
              <a:gd name="connsiteY44" fmla="*/ 243005 h 373275"/>
              <a:gd name="connsiteX45" fmla="*/ 2552804 w 2640487"/>
              <a:gd name="connsiteY45" fmla="*/ 345718 h 373275"/>
              <a:gd name="connsiteX46" fmla="*/ 2430049 w 2640487"/>
              <a:gd name="connsiteY46" fmla="*/ 350728 h 373275"/>
              <a:gd name="connsiteX47" fmla="*/ 2287253 w 2640487"/>
              <a:gd name="connsiteY47" fmla="*/ 363254 h 373275"/>
              <a:gd name="connsiteX48" fmla="*/ 2111888 w 2640487"/>
              <a:gd name="connsiteY48" fmla="*/ 368265 h 373275"/>
              <a:gd name="connsiteX49" fmla="*/ 1590806 w 2640487"/>
              <a:gd name="connsiteY49" fmla="*/ 370770 h 373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640487" h="373275">
                <a:moveTo>
                  <a:pt x="1590806" y="370770"/>
                </a:moveTo>
                <a:lnTo>
                  <a:pt x="1342790" y="373275"/>
                </a:lnTo>
                <a:lnTo>
                  <a:pt x="1205004" y="368265"/>
                </a:lnTo>
                <a:lnTo>
                  <a:pt x="921916" y="370770"/>
                </a:lnTo>
                <a:lnTo>
                  <a:pt x="724004" y="368265"/>
                </a:lnTo>
                <a:lnTo>
                  <a:pt x="573692" y="360749"/>
                </a:lnTo>
                <a:lnTo>
                  <a:pt x="428390" y="355739"/>
                </a:lnTo>
                <a:lnTo>
                  <a:pt x="243005" y="340708"/>
                </a:lnTo>
                <a:lnTo>
                  <a:pt x="137786" y="330687"/>
                </a:lnTo>
                <a:lnTo>
                  <a:pt x="100208" y="323171"/>
                </a:lnTo>
                <a:lnTo>
                  <a:pt x="67641" y="310645"/>
                </a:lnTo>
                <a:lnTo>
                  <a:pt x="35073" y="293109"/>
                </a:lnTo>
                <a:lnTo>
                  <a:pt x="17536" y="278077"/>
                </a:lnTo>
                <a:lnTo>
                  <a:pt x="2505" y="258036"/>
                </a:lnTo>
                <a:lnTo>
                  <a:pt x="0" y="222963"/>
                </a:lnTo>
                <a:lnTo>
                  <a:pt x="10021" y="187890"/>
                </a:lnTo>
                <a:lnTo>
                  <a:pt x="27557" y="162838"/>
                </a:lnTo>
                <a:lnTo>
                  <a:pt x="47599" y="142796"/>
                </a:lnTo>
                <a:lnTo>
                  <a:pt x="80167" y="127765"/>
                </a:lnTo>
                <a:lnTo>
                  <a:pt x="157828" y="100208"/>
                </a:lnTo>
                <a:lnTo>
                  <a:pt x="240500" y="72651"/>
                </a:lnTo>
                <a:lnTo>
                  <a:pt x="398328" y="32567"/>
                </a:lnTo>
                <a:lnTo>
                  <a:pt x="428390" y="45093"/>
                </a:lnTo>
                <a:lnTo>
                  <a:pt x="470979" y="60125"/>
                </a:lnTo>
                <a:lnTo>
                  <a:pt x="533609" y="77661"/>
                </a:lnTo>
                <a:lnTo>
                  <a:pt x="611270" y="92692"/>
                </a:lnTo>
                <a:lnTo>
                  <a:pt x="708973" y="105218"/>
                </a:lnTo>
                <a:lnTo>
                  <a:pt x="854275" y="120250"/>
                </a:lnTo>
                <a:lnTo>
                  <a:pt x="1129848" y="132776"/>
                </a:lnTo>
                <a:lnTo>
                  <a:pt x="1410431" y="140291"/>
                </a:lnTo>
                <a:lnTo>
                  <a:pt x="1826295" y="145302"/>
                </a:lnTo>
                <a:lnTo>
                  <a:pt x="2116899" y="147807"/>
                </a:lnTo>
                <a:lnTo>
                  <a:pt x="2269716" y="147807"/>
                </a:lnTo>
                <a:lnTo>
                  <a:pt x="2347378" y="135281"/>
                </a:lnTo>
                <a:lnTo>
                  <a:pt x="2437565" y="105218"/>
                </a:lnTo>
                <a:lnTo>
                  <a:pt x="2512721" y="67640"/>
                </a:lnTo>
                <a:lnTo>
                  <a:pt x="2572846" y="22546"/>
                </a:lnTo>
                <a:lnTo>
                  <a:pt x="2592888" y="7515"/>
                </a:lnTo>
                <a:lnTo>
                  <a:pt x="2610424" y="0"/>
                </a:lnTo>
                <a:lnTo>
                  <a:pt x="2622950" y="0"/>
                </a:lnTo>
                <a:lnTo>
                  <a:pt x="2635476" y="2505"/>
                </a:lnTo>
                <a:lnTo>
                  <a:pt x="2637981" y="7515"/>
                </a:lnTo>
                <a:lnTo>
                  <a:pt x="2640487" y="27557"/>
                </a:lnTo>
                <a:lnTo>
                  <a:pt x="2615435" y="140291"/>
                </a:lnTo>
                <a:lnTo>
                  <a:pt x="2585372" y="243005"/>
                </a:lnTo>
                <a:lnTo>
                  <a:pt x="2552804" y="345718"/>
                </a:lnTo>
                <a:lnTo>
                  <a:pt x="2430049" y="350728"/>
                </a:lnTo>
                <a:lnTo>
                  <a:pt x="2287253" y="363254"/>
                </a:lnTo>
                <a:lnTo>
                  <a:pt x="2111888" y="368265"/>
                </a:lnTo>
                <a:lnTo>
                  <a:pt x="1590806" y="37077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0A290493-8545-4E56-B628-F4D37C415EF7}"/>
              </a:ext>
            </a:extLst>
          </p:cNvPr>
          <p:cNvSpPr/>
          <p:nvPr/>
        </p:nvSpPr>
        <p:spPr>
          <a:xfrm>
            <a:off x="3000375" y="2697163"/>
            <a:ext cx="766763" cy="488950"/>
          </a:xfrm>
          <a:custGeom>
            <a:avLst/>
            <a:gdLst>
              <a:gd name="connsiteX0" fmla="*/ 438150 w 766763"/>
              <a:gd name="connsiteY0" fmla="*/ 383382 h 488157"/>
              <a:gd name="connsiteX1" fmla="*/ 280988 w 766763"/>
              <a:gd name="connsiteY1" fmla="*/ 311944 h 488157"/>
              <a:gd name="connsiteX2" fmla="*/ 183356 w 766763"/>
              <a:gd name="connsiteY2" fmla="*/ 264319 h 488157"/>
              <a:gd name="connsiteX3" fmla="*/ 135731 w 766763"/>
              <a:gd name="connsiteY3" fmla="*/ 250032 h 488157"/>
              <a:gd name="connsiteX4" fmla="*/ 61913 w 766763"/>
              <a:gd name="connsiteY4" fmla="*/ 226219 h 488157"/>
              <a:gd name="connsiteX5" fmla="*/ 26194 w 766763"/>
              <a:gd name="connsiteY5" fmla="*/ 211932 h 488157"/>
              <a:gd name="connsiteX6" fmla="*/ 9525 w 766763"/>
              <a:gd name="connsiteY6" fmla="*/ 197644 h 488157"/>
              <a:gd name="connsiteX7" fmla="*/ 0 w 766763"/>
              <a:gd name="connsiteY7" fmla="*/ 180975 h 488157"/>
              <a:gd name="connsiteX8" fmla="*/ 0 w 766763"/>
              <a:gd name="connsiteY8" fmla="*/ 152400 h 488157"/>
              <a:gd name="connsiteX9" fmla="*/ 9525 w 766763"/>
              <a:gd name="connsiteY9" fmla="*/ 114300 h 488157"/>
              <a:gd name="connsiteX10" fmla="*/ 23813 w 766763"/>
              <a:gd name="connsiteY10" fmla="*/ 83344 h 488157"/>
              <a:gd name="connsiteX11" fmla="*/ 104775 w 766763"/>
              <a:gd name="connsiteY11" fmla="*/ 0 h 488157"/>
              <a:gd name="connsiteX12" fmla="*/ 219075 w 766763"/>
              <a:gd name="connsiteY12" fmla="*/ 59532 h 488157"/>
              <a:gd name="connsiteX13" fmla="*/ 340519 w 766763"/>
              <a:gd name="connsiteY13" fmla="*/ 126207 h 488157"/>
              <a:gd name="connsiteX14" fmla="*/ 454819 w 766763"/>
              <a:gd name="connsiteY14" fmla="*/ 192882 h 488157"/>
              <a:gd name="connsiteX15" fmla="*/ 576263 w 766763"/>
              <a:gd name="connsiteY15" fmla="*/ 264319 h 488157"/>
              <a:gd name="connsiteX16" fmla="*/ 766763 w 766763"/>
              <a:gd name="connsiteY16" fmla="*/ 385763 h 488157"/>
              <a:gd name="connsiteX17" fmla="*/ 676275 w 766763"/>
              <a:gd name="connsiteY17" fmla="*/ 488157 h 488157"/>
              <a:gd name="connsiteX18" fmla="*/ 438150 w 766763"/>
              <a:gd name="connsiteY18" fmla="*/ 383382 h 488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766763" h="488157">
                <a:moveTo>
                  <a:pt x="438150" y="383382"/>
                </a:moveTo>
                <a:lnTo>
                  <a:pt x="280988" y="311944"/>
                </a:lnTo>
                <a:lnTo>
                  <a:pt x="183356" y="264319"/>
                </a:lnTo>
                <a:lnTo>
                  <a:pt x="135731" y="250032"/>
                </a:lnTo>
                <a:lnTo>
                  <a:pt x="61913" y="226219"/>
                </a:lnTo>
                <a:lnTo>
                  <a:pt x="26194" y="211932"/>
                </a:lnTo>
                <a:lnTo>
                  <a:pt x="9525" y="197644"/>
                </a:lnTo>
                <a:lnTo>
                  <a:pt x="0" y="180975"/>
                </a:lnTo>
                <a:lnTo>
                  <a:pt x="0" y="152400"/>
                </a:lnTo>
                <a:lnTo>
                  <a:pt x="9525" y="114300"/>
                </a:lnTo>
                <a:lnTo>
                  <a:pt x="23813" y="83344"/>
                </a:lnTo>
                <a:lnTo>
                  <a:pt x="104775" y="0"/>
                </a:lnTo>
                <a:lnTo>
                  <a:pt x="219075" y="59532"/>
                </a:lnTo>
                <a:lnTo>
                  <a:pt x="340519" y="126207"/>
                </a:lnTo>
                <a:lnTo>
                  <a:pt x="454819" y="192882"/>
                </a:lnTo>
                <a:lnTo>
                  <a:pt x="576263" y="264319"/>
                </a:lnTo>
                <a:lnTo>
                  <a:pt x="766763" y="385763"/>
                </a:lnTo>
                <a:lnTo>
                  <a:pt x="676275" y="488157"/>
                </a:lnTo>
                <a:lnTo>
                  <a:pt x="438150" y="38338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34B908AD-F30F-4AE9-8E7A-C2ACA5434CE3}"/>
              </a:ext>
            </a:extLst>
          </p:cNvPr>
          <p:cNvSpPr/>
          <p:nvPr/>
        </p:nvSpPr>
        <p:spPr>
          <a:xfrm>
            <a:off x="2930525" y="2146300"/>
            <a:ext cx="1597025" cy="1774825"/>
          </a:xfrm>
          <a:custGeom>
            <a:avLst/>
            <a:gdLst>
              <a:gd name="connsiteX0" fmla="*/ 1044575 w 1597025"/>
              <a:gd name="connsiteY0" fmla="*/ 923925 h 1774825"/>
              <a:gd name="connsiteX1" fmla="*/ 796925 w 1597025"/>
              <a:gd name="connsiteY1" fmla="*/ 1181100 h 1774825"/>
              <a:gd name="connsiteX2" fmla="*/ 615950 w 1597025"/>
              <a:gd name="connsiteY2" fmla="*/ 1362075 h 1774825"/>
              <a:gd name="connsiteX3" fmla="*/ 438150 w 1597025"/>
              <a:gd name="connsiteY3" fmla="*/ 1533525 h 1774825"/>
              <a:gd name="connsiteX4" fmla="*/ 161925 w 1597025"/>
              <a:gd name="connsiteY4" fmla="*/ 1774825 h 1774825"/>
              <a:gd name="connsiteX5" fmla="*/ 0 w 1597025"/>
              <a:gd name="connsiteY5" fmla="*/ 1752600 h 1774825"/>
              <a:gd name="connsiteX6" fmla="*/ 47625 w 1597025"/>
              <a:gd name="connsiteY6" fmla="*/ 1689100 h 1774825"/>
              <a:gd name="connsiteX7" fmla="*/ 120650 w 1597025"/>
              <a:gd name="connsiteY7" fmla="*/ 1625600 h 1774825"/>
              <a:gd name="connsiteX8" fmla="*/ 241300 w 1597025"/>
              <a:gd name="connsiteY8" fmla="*/ 1501775 h 1774825"/>
              <a:gd name="connsiteX9" fmla="*/ 390525 w 1597025"/>
              <a:gd name="connsiteY9" fmla="*/ 1349375 h 1774825"/>
              <a:gd name="connsiteX10" fmla="*/ 504825 w 1597025"/>
              <a:gd name="connsiteY10" fmla="*/ 1222375 h 1774825"/>
              <a:gd name="connsiteX11" fmla="*/ 609600 w 1597025"/>
              <a:gd name="connsiteY11" fmla="*/ 1111250 h 1774825"/>
              <a:gd name="connsiteX12" fmla="*/ 708025 w 1597025"/>
              <a:gd name="connsiteY12" fmla="*/ 1009650 h 1774825"/>
              <a:gd name="connsiteX13" fmla="*/ 774700 w 1597025"/>
              <a:gd name="connsiteY13" fmla="*/ 917575 h 1774825"/>
              <a:gd name="connsiteX14" fmla="*/ 869950 w 1597025"/>
              <a:gd name="connsiteY14" fmla="*/ 809625 h 1774825"/>
              <a:gd name="connsiteX15" fmla="*/ 1019175 w 1597025"/>
              <a:gd name="connsiteY15" fmla="*/ 638175 h 1774825"/>
              <a:gd name="connsiteX16" fmla="*/ 1120775 w 1597025"/>
              <a:gd name="connsiteY16" fmla="*/ 520700 h 1774825"/>
              <a:gd name="connsiteX17" fmla="*/ 1222375 w 1597025"/>
              <a:gd name="connsiteY17" fmla="*/ 393700 h 1774825"/>
              <a:gd name="connsiteX18" fmla="*/ 1244600 w 1597025"/>
              <a:gd name="connsiteY18" fmla="*/ 358775 h 1774825"/>
              <a:gd name="connsiteX19" fmla="*/ 1266825 w 1597025"/>
              <a:gd name="connsiteY19" fmla="*/ 314325 h 1774825"/>
              <a:gd name="connsiteX20" fmla="*/ 1276350 w 1597025"/>
              <a:gd name="connsiteY20" fmla="*/ 269875 h 1774825"/>
              <a:gd name="connsiteX21" fmla="*/ 1276350 w 1597025"/>
              <a:gd name="connsiteY21" fmla="*/ 244475 h 1774825"/>
              <a:gd name="connsiteX22" fmla="*/ 1276350 w 1597025"/>
              <a:gd name="connsiteY22" fmla="*/ 212725 h 1774825"/>
              <a:gd name="connsiteX23" fmla="*/ 1270000 w 1597025"/>
              <a:gd name="connsiteY23" fmla="*/ 174625 h 1774825"/>
              <a:gd name="connsiteX24" fmla="*/ 1244600 w 1597025"/>
              <a:gd name="connsiteY24" fmla="*/ 120650 h 1774825"/>
              <a:gd name="connsiteX25" fmla="*/ 1219200 w 1597025"/>
              <a:gd name="connsiteY25" fmla="*/ 69850 h 1774825"/>
              <a:gd name="connsiteX26" fmla="*/ 1209675 w 1597025"/>
              <a:gd name="connsiteY26" fmla="*/ 41275 h 1774825"/>
              <a:gd name="connsiteX27" fmla="*/ 1209675 w 1597025"/>
              <a:gd name="connsiteY27" fmla="*/ 22225 h 1774825"/>
              <a:gd name="connsiteX28" fmla="*/ 1216025 w 1597025"/>
              <a:gd name="connsiteY28" fmla="*/ 6350 h 1774825"/>
              <a:gd name="connsiteX29" fmla="*/ 1235075 w 1597025"/>
              <a:gd name="connsiteY29" fmla="*/ 0 h 1774825"/>
              <a:gd name="connsiteX30" fmla="*/ 1270000 w 1597025"/>
              <a:gd name="connsiteY30" fmla="*/ 3175 h 1774825"/>
              <a:gd name="connsiteX31" fmla="*/ 1301750 w 1597025"/>
              <a:gd name="connsiteY31" fmla="*/ 22225 h 1774825"/>
              <a:gd name="connsiteX32" fmla="*/ 1387475 w 1597025"/>
              <a:gd name="connsiteY32" fmla="*/ 92075 h 1774825"/>
              <a:gd name="connsiteX33" fmla="*/ 1438275 w 1597025"/>
              <a:gd name="connsiteY33" fmla="*/ 133350 h 1774825"/>
              <a:gd name="connsiteX34" fmla="*/ 1489075 w 1597025"/>
              <a:gd name="connsiteY34" fmla="*/ 187325 h 1774825"/>
              <a:gd name="connsiteX35" fmla="*/ 1524000 w 1597025"/>
              <a:gd name="connsiteY35" fmla="*/ 231775 h 1774825"/>
              <a:gd name="connsiteX36" fmla="*/ 1555750 w 1597025"/>
              <a:gd name="connsiteY36" fmla="*/ 279400 h 1774825"/>
              <a:gd name="connsiteX37" fmla="*/ 1581150 w 1597025"/>
              <a:gd name="connsiteY37" fmla="*/ 317500 h 1774825"/>
              <a:gd name="connsiteX38" fmla="*/ 1597025 w 1597025"/>
              <a:gd name="connsiteY38" fmla="*/ 358775 h 1774825"/>
              <a:gd name="connsiteX39" fmla="*/ 1597025 w 1597025"/>
              <a:gd name="connsiteY39" fmla="*/ 393700 h 1774825"/>
              <a:gd name="connsiteX40" fmla="*/ 1581150 w 1597025"/>
              <a:gd name="connsiteY40" fmla="*/ 431800 h 1774825"/>
              <a:gd name="connsiteX41" fmla="*/ 1552575 w 1597025"/>
              <a:gd name="connsiteY41" fmla="*/ 460375 h 1774825"/>
              <a:gd name="connsiteX42" fmla="*/ 1489075 w 1597025"/>
              <a:gd name="connsiteY42" fmla="*/ 495300 h 1774825"/>
              <a:gd name="connsiteX43" fmla="*/ 1435100 w 1597025"/>
              <a:gd name="connsiteY43" fmla="*/ 542925 h 1774825"/>
              <a:gd name="connsiteX44" fmla="*/ 1346200 w 1597025"/>
              <a:gd name="connsiteY44" fmla="*/ 619125 h 1774825"/>
              <a:gd name="connsiteX45" fmla="*/ 1250950 w 1597025"/>
              <a:gd name="connsiteY45" fmla="*/ 708025 h 1774825"/>
              <a:gd name="connsiteX46" fmla="*/ 1146175 w 1597025"/>
              <a:gd name="connsiteY46" fmla="*/ 819150 h 1774825"/>
              <a:gd name="connsiteX47" fmla="*/ 1044575 w 1597025"/>
              <a:gd name="connsiteY47" fmla="*/ 923925 h 177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597025" h="1774825">
                <a:moveTo>
                  <a:pt x="1044575" y="923925"/>
                </a:moveTo>
                <a:lnTo>
                  <a:pt x="796925" y="1181100"/>
                </a:lnTo>
                <a:lnTo>
                  <a:pt x="615950" y="1362075"/>
                </a:lnTo>
                <a:lnTo>
                  <a:pt x="438150" y="1533525"/>
                </a:lnTo>
                <a:lnTo>
                  <a:pt x="161925" y="1774825"/>
                </a:lnTo>
                <a:lnTo>
                  <a:pt x="0" y="1752600"/>
                </a:lnTo>
                <a:lnTo>
                  <a:pt x="47625" y="1689100"/>
                </a:lnTo>
                <a:lnTo>
                  <a:pt x="120650" y="1625600"/>
                </a:lnTo>
                <a:lnTo>
                  <a:pt x="241300" y="1501775"/>
                </a:lnTo>
                <a:lnTo>
                  <a:pt x="390525" y="1349375"/>
                </a:lnTo>
                <a:lnTo>
                  <a:pt x="504825" y="1222375"/>
                </a:lnTo>
                <a:lnTo>
                  <a:pt x="609600" y="1111250"/>
                </a:lnTo>
                <a:lnTo>
                  <a:pt x="708025" y="1009650"/>
                </a:lnTo>
                <a:lnTo>
                  <a:pt x="774700" y="917575"/>
                </a:lnTo>
                <a:lnTo>
                  <a:pt x="869950" y="809625"/>
                </a:lnTo>
                <a:lnTo>
                  <a:pt x="1019175" y="638175"/>
                </a:lnTo>
                <a:lnTo>
                  <a:pt x="1120775" y="520700"/>
                </a:lnTo>
                <a:lnTo>
                  <a:pt x="1222375" y="393700"/>
                </a:lnTo>
                <a:lnTo>
                  <a:pt x="1244600" y="358775"/>
                </a:lnTo>
                <a:lnTo>
                  <a:pt x="1266825" y="314325"/>
                </a:lnTo>
                <a:lnTo>
                  <a:pt x="1276350" y="269875"/>
                </a:lnTo>
                <a:lnTo>
                  <a:pt x="1276350" y="244475"/>
                </a:lnTo>
                <a:lnTo>
                  <a:pt x="1276350" y="212725"/>
                </a:lnTo>
                <a:lnTo>
                  <a:pt x="1270000" y="174625"/>
                </a:lnTo>
                <a:lnTo>
                  <a:pt x="1244600" y="120650"/>
                </a:lnTo>
                <a:lnTo>
                  <a:pt x="1219200" y="69850"/>
                </a:lnTo>
                <a:lnTo>
                  <a:pt x="1209675" y="41275"/>
                </a:lnTo>
                <a:lnTo>
                  <a:pt x="1209675" y="22225"/>
                </a:lnTo>
                <a:lnTo>
                  <a:pt x="1216025" y="6350"/>
                </a:lnTo>
                <a:lnTo>
                  <a:pt x="1235075" y="0"/>
                </a:lnTo>
                <a:lnTo>
                  <a:pt x="1270000" y="3175"/>
                </a:lnTo>
                <a:lnTo>
                  <a:pt x="1301750" y="22225"/>
                </a:lnTo>
                <a:lnTo>
                  <a:pt x="1387475" y="92075"/>
                </a:lnTo>
                <a:lnTo>
                  <a:pt x="1438275" y="133350"/>
                </a:lnTo>
                <a:lnTo>
                  <a:pt x="1489075" y="187325"/>
                </a:lnTo>
                <a:lnTo>
                  <a:pt x="1524000" y="231775"/>
                </a:lnTo>
                <a:lnTo>
                  <a:pt x="1555750" y="279400"/>
                </a:lnTo>
                <a:lnTo>
                  <a:pt x="1581150" y="317500"/>
                </a:lnTo>
                <a:lnTo>
                  <a:pt x="1597025" y="358775"/>
                </a:lnTo>
                <a:lnTo>
                  <a:pt x="1597025" y="393700"/>
                </a:lnTo>
                <a:lnTo>
                  <a:pt x="1581150" y="431800"/>
                </a:lnTo>
                <a:lnTo>
                  <a:pt x="1552575" y="460375"/>
                </a:lnTo>
                <a:lnTo>
                  <a:pt x="1489075" y="495300"/>
                </a:lnTo>
                <a:lnTo>
                  <a:pt x="1435100" y="542925"/>
                </a:lnTo>
                <a:lnTo>
                  <a:pt x="1346200" y="619125"/>
                </a:lnTo>
                <a:lnTo>
                  <a:pt x="1250950" y="708025"/>
                </a:lnTo>
                <a:lnTo>
                  <a:pt x="1146175" y="819150"/>
                </a:lnTo>
                <a:lnTo>
                  <a:pt x="1044575" y="9239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237108D4-4FFB-436D-984D-9AFE840347DF}"/>
              </a:ext>
            </a:extLst>
          </p:cNvPr>
          <p:cNvSpPr/>
          <p:nvPr/>
        </p:nvSpPr>
        <p:spPr>
          <a:xfrm>
            <a:off x="2922588" y="3563938"/>
            <a:ext cx="1539875" cy="587375"/>
          </a:xfrm>
          <a:custGeom>
            <a:avLst/>
            <a:gdLst>
              <a:gd name="connsiteX0" fmla="*/ 1195387 w 1540669"/>
              <a:gd name="connsiteY0" fmla="*/ 240507 h 585788"/>
              <a:gd name="connsiteX1" fmla="*/ 1019175 w 1540669"/>
              <a:gd name="connsiteY1" fmla="*/ 297657 h 585788"/>
              <a:gd name="connsiteX2" fmla="*/ 819150 w 1540669"/>
              <a:gd name="connsiteY2" fmla="*/ 352425 h 585788"/>
              <a:gd name="connsiteX3" fmla="*/ 621506 w 1540669"/>
              <a:gd name="connsiteY3" fmla="*/ 411957 h 585788"/>
              <a:gd name="connsiteX4" fmla="*/ 442912 w 1540669"/>
              <a:gd name="connsiteY4" fmla="*/ 473869 h 585788"/>
              <a:gd name="connsiteX5" fmla="*/ 335756 w 1540669"/>
              <a:gd name="connsiteY5" fmla="*/ 516732 h 585788"/>
              <a:gd name="connsiteX6" fmla="*/ 245269 w 1540669"/>
              <a:gd name="connsiteY6" fmla="*/ 561975 h 585788"/>
              <a:gd name="connsiteX7" fmla="*/ 211931 w 1540669"/>
              <a:gd name="connsiteY7" fmla="*/ 583407 h 585788"/>
              <a:gd name="connsiteX8" fmla="*/ 197644 w 1540669"/>
              <a:gd name="connsiteY8" fmla="*/ 585788 h 585788"/>
              <a:gd name="connsiteX9" fmla="*/ 176212 w 1540669"/>
              <a:gd name="connsiteY9" fmla="*/ 581025 h 585788"/>
              <a:gd name="connsiteX10" fmla="*/ 130969 w 1540669"/>
              <a:gd name="connsiteY10" fmla="*/ 552450 h 585788"/>
              <a:gd name="connsiteX11" fmla="*/ 69056 w 1540669"/>
              <a:gd name="connsiteY11" fmla="*/ 495300 h 585788"/>
              <a:gd name="connsiteX12" fmla="*/ 16669 w 1540669"/>
              <a:gd name="connsiteY12" fmla="*/ 433388 h 585788"/>
              <a:gd name="connsiteX13" fmla="*/ 4762 w 1540669"/>
              <a:gd name="connsiteY13" fmla="*/ 411957 h 585788"/>
              <a:gd name="connsiteX14" fmla="*/ 2381 w 1540669"/>
              <a:gd name="connsiteY14" fmla="*/ 397669 h 585788"/>
              <a:gd name="connsiteX15" fmla="*/ 2381 w 1540669"/>
              <a:gd name="connsiteY15" fmla="*/ 376238 h 585788"/>
              <a:gd name="connsiteX16" fmla="*/ 0 w 1540669"/>
              <a:gd name="connsiteY16" fmla="*/ 357188 h 585788"/>
              <a:gd name="connsiteX17" fmla="*/ 7144 w 1540669"/>
              <a:gd name="connsiteY17" fmla="*/ 326232 h 585788"/>
              <a:gd name="connsiteX18" fmla="*/ 26194 w 1540669"/>
              <a:gd name="connsiteY18" fmla="*/ 297657 h 585788"/>
              <a:gd name="connsiteX19" fmla="*/ 54769 w 1540669"/>
              <a:gd name="connsiteY19" fmla="*/ 273844 h 585788"/>
              <a:gd name="connsiteX20" fmla="*/ 297656 w 1540669"/>
              <a:gd name="connsiteY20" fmla="*/ 266700 h 585788"/>
              <a:gd name="connsiteX21" fmla="*/ 469106 w 1540669"/>
              <a:gd name="connsiteY21" fmla="*/ 240507 h 585788"/>
              <a:gd name="connsiteX22" fmla="*/ 735806 w 1540669"/>
              <a:gd name="connsiteY22" fmla="*/ 188119 h 585788"/>
              <a:gd name="connsiteX23" fmla="*/ 914400 w 1540669"/>
              <a:gd name="connsiteY23" fmla="*/ 145257 h 585788"/>
              <a:gd name="connsiteX24" fmla="*/ 1123950 w 1540669"/>
              <a:gd name="connsiteY24" fmla="*/ 95250 h 585788"/>
              <a:gd name="connsiteX25" fmla="*/ 1476375 w 1540669"/>
              <a:gd name="connsiteY25" fmla="*/ 0 h 585788"/>
              <a:gd name="connsiteX26" fmla="*/ 1540669 w 1540669"/>
              <a:gd name="connsiteY26" fmla="*/ 128588 h 585788"/>
              <a:gd name="connsiteX27" fmla="*/ 1195387 w 1540669"/>
              <a:gd name="connsiteY27" fmla="*/ 240507 h 585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540669" h="585788">
                <a:moveTo>
                  <a:pt x="1195387" y="240507"/>
                </a:moveTo>
                <a:lnTo>
                  <a:pt x="1019175" y="297657"/>
                </a:lnTo>
                <a:lnTo>
                  <a:pt x="819150" y="352425"/>
                </a:lnTo>
                <a:lnTo>
                  <a:pt x="621506" y="411957"/>
                </a:lnTo>
                <a:lnTo>
                  <a:pt x="442912" y="473869"/>
                </a:lnTo>
                <a:lnTo>
                  <a:pt x="335756" y="516732"/>
                </a:lnTo>
                <a:lnTo>
                  <a:pt x="245269" y="561975"/>
                </a:lnTo>
                <a:lnTo>
                  <a:pt x="211931" y="583407"/>
                </a:lnTo>
                <a:lnTo>
                  <a:pt x="197644" y="585788"/>
                </a:lnTo>
                <a:lnTo>
                  <a:pt x="176212" y="581025"/>
                </a:lnTo>
                <a:lnTo>
                  <a:pt x="130969" y="552450"/>
                </a:lnTo>
                <a:lnTo>
                  <a:pt x="69056" y="495300"/>
                </a:lnTo>
                <a:lnTo>
                  <a:pt x="16669" y="433388"/>
                </a:lnTo>
                <a:lnTo>
                  <a:pt x="4762" y="411957"/>
                </a:lnTo>
                <a:lnTo>
                  <a:pt x="2381" y="397669"/>
                </a:lnTo>
                <a:lnTo>
                  <a:pt x="2381" y="376238"/>
                </a:lnTo>
                <a:lnTo>
                  <a:pt x="0" y="357188"/>
                </a:lnTo>
                <a:lnTo>
                  <a:pt x="7144" y="326232"/>
                </a:lnTo>
                <a:lnTo>
                  <a:pt x="26194" y="297657"/>
                </a:lnTo>
                <a:lnTo>
                  <a:pt x="54769" y="273844"/>
                </a:lnTo>
                <a:lnTo>
                  <a:pt x="297656" y="266700"/>
                </a:lnTo>
                <a:lnTo>
                  <a:pt x="469106" y="240507"/>
                </a:lnTo>
                <a:lnTo>
                  <a:pt x="735806" y="188119"/>
                </a:lnTo>
                <a:lnTo>
                  <a:pt x="914400" y="145257"/>
                </a:lnTo>
                <a:lnTo>
                  <a:pt x="1123950" y="95250"/>
                </a:lnTo>
                <a:lnTo>
                  <a:pt x="1476375" y="0"/>
                </a:lnTo>
                <a:lnTo>
                  <a:pt x="1540669" y="128588"/>
                </a:lnTo>
                <a:lnTo>
                  <a:pt x="1195387" y="2405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DF53236B-43CE-40BD-9D83-98F5C1B9B2A9}"/>
              </a:ext>
            </a:extLst>
          </p:cNvPr>
          <p:cNvSpPr/>
          <p:nvPr/>
        </p:nvSpPr>
        <p:spPr>
          <a:xfrm>
            <a:off x="4152900" y="3233738"/>
            <a:ext cx="571500" cy="844550"/>
          </a:xfrm>
          <a:custGeom>
            <a:avLst/>
            <a:gdLst>
              <a:gd name="connsiteX0" fmla="*/ 300038 w 571500"/>
              <a:gd name="connsiteY0" fmla="*/ 638175 h 845343"/>
              <a:gd name="connsiteX1" fmla="*/ 223838 w 571500"/>
              <a:gd name="connsiteY1" fmla="*/ 478631 h 845343"/>
              <a:gd name="connsiteX2" fmla="*/ 166688 w 571500"/>
              <a:gd name="connsiteY2" fmla="*/ 352425 h 845343"/>
              <a:gd name="connsiteX3" fmla="*/ 121444 w 571500"/>
              <a:gd name="connsiteY3" fmla="*/ 269081 h 845343"/>
              <a:gd name="connsiteX4" fmla="*/ 76200 w 571500"/>
              <a:gd name="connsiteY4" fmla="*/ 188118 h 845343"/>
              <a:gd name="connsiteX5" fmla="*/ 30956 w 571500"/>
              <a:gd name="connsiteY5" fmla="*/ 107156 h 845343"/>
              <a:gd name="connsiteX6" fmla="*/ 7144 w 571500"/>
              <a:gd name="connsiteY6" fmla="*/ 59531 h 845343"/>
              <a:gd name="connsiteX7" fmla="*/ 0 w 571500"/>
              <a:gd name="connsiteY7" fmla="*/ 33337 h 845343"/>
              <a:gd name="connsiteX8" fmla="*/ 0 w 571500"/>
              <a:gd name="connsiteY8" fmla="*/ 19050 h 845343"/>
              <a:gd name="connsiteX9" fmla="*/ 2381 w 571500"/>
              <a:gd name="connsiteY9" fmla="*/ 4762 h 845343"/>
              <a:gd name="connsiteX10" fmla="*/ 9525 w 571500"/>
              <a:gd name="connsiteY10" fmla="*/ 0 h 845343"/>
              <a:gd name="connsiteX11" fmla="*/ 30956 w 571500"/>
              <a:gd name="connsiteY11" fmla="*/ 2381 h 845343"/>
              <a:gd name="connsiteX12" fmla="*/ 66675 w 571500"/>
              <a:gd name="connsiteY12" fmla="*/ 21431 h 845343"/>
              <a:gd name="connsiteX13" fmla="*/ 145256 w 571500"/>
              <a:gd name="connsiteY13" fmla="*/ 92868 h 845343"/>
              <a:gd name="connsiteX14" fmla="*/ 261938 w 571500"/>
              <a:gd name="connsiteY14" fmla="*/ 190500 h 845343"/>
              <a:gd name="connsiteX15" fmla="*/ 361950 w 571500"/>
              <a:gd name="connsiteY15" fmla="*/ 273843 h 845343"/>
              <a:gd name="connsiteX16" fmla="*/ 523875 w 571500"/>
              <a:gd name="connsiteY16" fmla="*/ 414337 h 845343"/>
              <a:gd name="connsiteX17" fmla="*/ 538163 w 571500"/>
              <a:gd name="connsiteY17" fmla="*/ 440531 h 845343"/>
              <a:gd name="connsiteX18" fmla="*/ 552450 w 571500"/>
              <a:gd name="connsiteY18" fmla="*/ 495300 h 845343"/>
              <a:gd name="connsiteX19" fmla="*/ 561975 w 571500"/>
              <a:gd name="connsiteY19" fmla="*/ 559593 h 845343"/>
              <a:gd name="connsiteX20" fmla="*/ 566738 w 571500"/>
              <a:gd name="connsiteY20" fmla="*/ 621506 h 845343"/>
              <a:gd name="connsiteX21" fmla="*/ 569119 w 571500"/>
              <a:gd name="connsiteY21" fmla="*/ 676275 h 845343"/>
              <a:gd name="connsiteX22" fmla="*/ 571500 w 571500"/>
              <a:gd name="connsiteY22" fmla="*/ 726281 h 845343"/>
              <a:gd name="connsiteX23" fmla="*/ 566738 w 571500"/>
              <a:gd name="connsiteY23" fmla="*/ 771525 h 845343"/>
              <a:gd name="connsiteX24" fmla="*/ 554831 w 571500"/>
              <a:gd name="connsiteY24" fmla="*/ 819150 h 845343"/>
              <a:gd name="connsiteX25" fmla="*/ 538163 w 571500"/>
              <a:gd name="connsiteY25" fmla="*/ 840581 h 845343"/>
              <a:gd name="connsiteX26" fmla="*/ 519113 w 571500"/>
              <a:gd name="connsiteY26" fmla="*/ 845343 h 845343"/>
              <a:gd name="connsiteX27" fmla="*/ 492919 w 571500"/>
              <a:gd name="connsiteY27" fmla="*/ 842962 h 845343"/>
              <a:gd name="connsiteX28" fmla="*/ 450056 w 571500"/>
              <a:gd name="connsiteY28" fmla="*/ 828675 h 845343"/>
              <a:gd name="connsiteX29" fmla="*/ 414338 w 571500"/>
              <a:gd name="connsiteY29" fmla="*/ 804862 h 845343"/>
              <a:gd name="connsiteX30" fmla="*/ 385763 w 571500"/>
              <a:gd name="connsiteY30" fmla="*/ 776287 h 845343"/>
              <a:gd name="connsiteX31" fmla="*/ 359569 w 571500"/>
              <a:gd name="connsiteY31" fmla="*/ 735806 h 845343"/>
              <a:gd name="connsiteX32" fmla="*/ 300038 w 571500"/>
              <a:gd name="connsiteY32" fmla="*/ 638175 h 845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71500" h="845343">
                <a:moveTo>
                  <a:pt x="300038" y="638175"/>
                </a:moveTo>
                <a:lnTo>
                  <a:pt x="223838" y="478631"/>
                </a:lnTo>
                <a:lnTo>
                  <a:pt x="166688" y="352425"/>
                </a:lnTo>
                <a:lnTo>
                  <a:pt x="121444" y="269081"/>
                </a:lnTo>
                <a:lnTo>
                  <a:pt x="76200" y="188118"/>
                </a:lnTo>
                <a:lnTo>
                  <a:pt x="30956" y="107156"/>
                </a:lnTo>
                <a:lnTo>
                  <a:pt x="7144" y="59531"/>
                </a:lnTo>
                <a:lnTo>
                  <a:pt x="0" y="33337"/>
                </a:lnTo>
                <a:lnTo>
                  <a:pt x="0" y="19050"/>
                </a:lnTo>
                <a:lnTo>
                  <a:pt x="2381" y="4762"/>
                </a:lnTo>
                <a:lnTo>
                  <a:pt x="9525" y="0"/>
                </a:lnTo>
                <a:lnTo>
                  <a:pt x="30956" y="2381"/>
                </a:lnTo>
                <a:lnTo>
                  <a:pt x="66675" y="21431"/>
                </a:lnTo>
                <a:lnTo>
                  <a:pt x="145256" y="92868"/>
                </a:lnTo>
                <a:lnTo>
                  <a:pt x="261938" y="190500"/>
                </a:lnTo>
                <a:lnTo>
                  <a:pt x="361950" y="273843"/>
                </a:lnTo>
                <a:lnTo>
                  <a:pt x="523875" y="414337"/>
                </a:lnTo>
                <a:lnTo>
                  <a:pt x="538163" y="440531"/>
                </a:lnTo>
                <a:lnTo>
                  <a:pt x="552450" y="495300"/>
                </a:lnTo>
                <a:lnTo>
                  <a:pt x="561975" y="559593"/>
                </a:lnTo>
                <a:lnTo>
                  <a:pt x="566738" y="621506"/>
                </a:lnTo>
                <a:cubicBezTo>
                  <a:pt x="567532" y="639762"/>
                  <a:pt x="568325" y="658019"/>
                  <a:pt x="569119" y="676275"/>
                </a:cubicBezTo>
                <a:lnTo>
                  <a:pt x="571500" y="726281"/>
                </a:lnTo>
                <a:lnTo>
                  <a:pt x="566738" y="771525"/>
                </a:lnTo>
                <a:lnTo>
                  <a:pt x="554831" y="819150"/>
                </a:lnTo>
                <a:lnTo>
                  <a:pt x="538163" y="840581"/>
                </a:lnTo>
                <a:lnTo>
                  <a:pt x="519113" y="845343"/>
                </a:lnTo>
                <a:lnTo>
                  <a:pt x="492919" y="842962"/>
                </a:lnTo>
                <a:lnTo>
                  <a:pt x="450056" y="828675"/>
                </a:lnTo>
                <a:lnTo>
                  <a:pt x="414338" y="804862"/>
                </a:lnTo>
                <a:lnTo>
                  <a:pt x="385763" y="776287"/>
                </a:lnTo>
                <a:lnTo>
                  <a:pt x="359569" y="735806"/>
                </a:lnTo>
                <a:lnTo>
                  <a:pt x="300038" y="6381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217EC728-1083-4F43-BEF8-D100BA441046}"/>
              </a:ext>
            </a:extLst>
          </p:cNvPr>
          <p:cNvSpPr/>
          <p:nvPr/>
        </p:nvSpPr>
        <p:spPr>
          <a:xfrm>
            <a:off x="2579688" y="4319588"/>
            <a:ext cx="954087" cy="1223962"/>
          </a:xfrm>
          <a:custGeom>
            <a:avLst/>
            <a:gdLst>
              <a:gd name="connsiteX0" fmla="*/ 576262 w 954881"/>
              <a:gd name="connsiteY0" fmla="*/ 723900 h 1223962"/>
              <a:gd name="connsiteX1" fmla="*/ 433387 w 954881"/>
              <a:gd name="connsiteY1" fmla="*/ 883443 h 1223962"/>
              <a:gd name="connsiteX2" fmla="*/ 311944 w 954881"/>
              <a:gd name="connsiteY2" fmla="*/ 1002506 h 1223962"/>
              <a:gd name="connsiteX3" fmla="*/ 214312 w 954881"/>
              <a:gd name="connsiteY3" fmla="*/ 1090612 h 1223962"/>
              <a:gd name="connsiteX4" fmla="*/ 116681 w 954881"/>
              <a:gd name="connsiteY4" fmla="*/ 1171575 h 1223962"/>
              <a:gd name="connsiteX5" fmla="*/ 71437 w 954881"/>
              <a:gd name="connsiteY5" fmla="*/ 1209675 h 1223962"/>
              <a:gd name="connsiteX6" fmla="*/ 45244 w 954881"/>
              <a:gd name="connsiteY6" fmla="*/ 1221581 h 1223962"/>
              <a:gd name="connsiteX7" fmla="*/ 23812 w 954881"/>
              <a:gd name="connsiteY7" fmla="*/ 1223962 h 1223962"/>
              <a:gd name="connsiteX8" fmla="*/ 7144 w 954881"/>
              <a:gd name="connsiteY8" fmla="*/ 1219200 h 1223962"/>
              <a:gd name="connsiteX9" fmla="*/ 0 w 954881"/>
              <a:gd name="connsiteY9" fmla="*/ 1204912 h 1223962"/>
              <a:gd name="connsiteX10" fmla="*/ 9525 w 954881"/>
              <a:gd name="connsiteY10" fmla="*/ 1181100 h 1223962"/>
              <a:gd name="connsiteX11" fmla="*/ 85725 w 954881"/>
              <a:gd name="connsiteY11" fmla="*/ 1083468 h 1223962"/>
              <a:gd name="connsiteX12" fmla="*/ 185737 w 954881"/>
              <a:gd name="connsiteY12" fmla="*/ 945356 h 1223962"/>
              <a:gd name="connsiteX13" fmla="*/ 283369 w 954881"/>
              <a:gd name="connsiteY13" fmla="*/ 804862 h 1223962"/>
              <a:gd name="connsiteX14" fmla="*/ 373856 w 954881"/>
              <a:gd name="connsiteY14" fmla="*/ 669131 h 1223962"/>
              <a:gd name="connsiteX15" fmla="*/ 466725 w 954881"/>
              <a:gd name="connsiteY15" fmla="*/ 526256 h 1223962"/>
              <a:gd name="connsiteX16" fmla="*/ 528637 w 954881"/>
              <a:gd name="connsiteY16" fmla="*/ 423862 h 1223962"/>
              <a:gd name="connsiteX17" fmla="*/ 590550 w 954881"/>
              <a:gd name="connsiteY17" fmla="*/ 323850 h 1223962"/>
              <a:gd name="connsiteX18" fmla="*/ 609600 w 954881"/>
              <a:gd name="connsiteY18" fmla="*/ 288131 h 1223962"/>
              <a:gd name="connsiteX19" fmla="*/ 623887 w 954881"/>
              <a:gd name="connsiteY19" fmla="*/ 247650 h 1223962"/>
              <a:gd name="connsiteX20" fmla="*/ 628650 w 954881"/>
              <a:gd name="connsiteY20" fmla="*/ 211931 h 1223962"/>
              <a:gd name="connsiteX21" fmla="*/ 628650 w 954881"/>
              <a:gd name="connsiteY21" fmla="*/ 185737 h 1223962"/>
              <a:gd name="connsiteX22" fmla="*/ 621506 w 954881"/>
              <a:gd name="connsiteY22" fmla="*/ 159543 h 1223962"/>
              <a:gd name="connsiteX23" fmla="*/ 592931 w 954881"/>
              <a:gd name="connsiteY23" fmla="*/ 130968 h 1223962"/>
              <a:gd name="connsiteX24" fmla="*/ 557212 w 954881"/>
              <a:gd name="connsiteY24" fmla="*/ 90487 h 1223962"/>
              <a:gd name="connsiteX25" fmla="*/ 538162 w 954881"/>
              <a:gd name="connsiteY25" fmla="*/ 61912 h 1223962"/>
              <a:gd name="connsiteX26" fmla="*/ 528637 w 954881"/>
              <a:gd name="connsiteY26" fmla="*/ 40481 h 1223962"/>
              <a:gd name="connsiteX27" fmla="*/ 526256 w 954881"/>
              <a:gd name="connsiteY27" fmla="*/ 23812 h 1223962"/>
              <a:gd name="connsiteX28" fmla="*/ 531019 w 954881"/>
              <a:gd name="connsiteY28" fmla="*/ 9525 h 1223962"/>
              <a:gd name="connsiteX29" fmla="*/ 545306 w 954881"/>
              <a:gd name="connsiteY29" fmla="*/ 2381 h 1223962"/>
              <a:gd name="connsiteX30" fmla="*/ 588169 w 954881"/>
              <a:gd name="connsiteY30" fmla="*/ 0 h 1223962"/>
              <a:gd name="connsiteX31" fmla="*/ 635794 w 954881"/>
              <a:gd name="connsiteY31" fmla="*/ 7143 h 1223962"/>
              <a:gd name="connsiteX32" fmla="*/ 681037 w 954881"/>
              <a:gd name="connsiteY32" fmla="*/ 26193 h 1223962"/>
              <a:gd name="connsiteX33" fmla="*/ 726281 w 954881"/>
              <a:gd name="connsiteY33" fmla="*/ 50006 h 1223962"/>
              <a:gd name="connsiteX34" fmla="*/ 766762 w 954881"/>
              <a:gd name="connsiteY34" fmla="*/ 78581 h 1223962"/>
              <a:gd name="connsiteX35" fmla="*/ 812006 w 954881"/>
              <a:gd name="connsiteY35" fmla="*/ 121443 h 1223962"/>
              <a:gd name="connsiteX36" fmla="*/ 890587 w 954881"/>
              <a:gd name="connsiteY36" fmla="*/ 209550 h 1223962"/>
              <a:gd name="connsiteX37" fmla="*/ 919162 w 954881"/>
              <a:gd name="connsiteY37" fmla="*/ 247650 h 1223962"/>
              <a:gd name="connsiteX38" fmla="*/ 940594 w 954881"/>
              <a:gd name="connsiteY38" fmla="*/ 273843 h 1223962"/>
              <a:gd name="connsiteX39" fmla="*/ 952500 w 954881"/>
              <a:gd name="connsiteY39" fmla="*/ 302418 h 1223962"/>
              <a:gd name="connsiteX40" fmla="*/ 954881 w 954881"/>
              <a:gd name="connsiteY40" fmla="*/ 328612 h 1223962"/>
              <a:gd name="connsiteX41" fmla="*/ 950119 w 954881"/>
              <a:gd name="connsiteY41" fmla="*/ 357187 h 1223962"/>
              <a:gd name="connsiteX42" fmla="*/ 933450 w 954881"/>
              <a:gd name="connsiteY42" fmla="*/ 381000 h 1223962"/>
              <a:gd name="connsiteX43" fmla="*/ 883444 w 954881"/>
              <a:gd name="connsiteY43" fmla="*/ 416718 h 1223962"/>
              <a:gd name="connsiteX44" fmla="*/ 769144 w 954881"/>
              <a:gd name="connsiteY44" fmla="*/ 478631 h 1223962"/>
              <a:gd name="connsiteX45" fmla="*/ 678656 w 954881"/>
              <a:gd name="connsiteY45" fmla="*/ 607218 h 1223962"/>
              <a:gd name="connsiteX46" fmla="*/ 576262 w 954881"/>
              <a:gd name="connsiteY46" fmla="*/ 723900 h 1223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954881" h="1223962">
                <a:moveTo>
                  <a:pt x="576262" y="723900"/>
                </a:moveTo>
                <a:lnTo>
                  <a:pt x="433387" y="883443"/>
                </a:lnTo>
                <a:lnTo>
                  <a:pt x="311944" y="1002506"/>
                </a:lnTo>
                <a:lnTo>
                  <a:pt x="214312" y="1090612"/>
                </a:lnTo>
                <a:lnTo>
                  <a:pt x="116681" y="1171575"/>
                </a:lnTo>
                <a:lnTo>
                  <a:pt x="71437" y="1209675"/>
                </a:lnTo>
                <a:lnTo>
                  <a:pt x="45244" y="1221581"/>
                </a:lnTo>
                <a:lnTo>
                  <a:pt x="23812" y="1223962"/>
                </a:lnTo>
                <a:lnTo>
                  <a:pt x="7144" y="1219200"/>
                </a:lnTo>
                <a:lnTo>
                  <a:pt x="0" y="1204912"/>
                </a:lnTo>
                <a:lnTo>
                  <a:pt x="9525" y="1181100"/>
                </a:lnTo>
                <a:lnTo>
                  <a:pt x="85725" y="1083468"/>
                </a:lnTo>
                <a:lnTo>
                  <a:pt x="185737" y="945356"/>
                </a:lnTo>
                <a:lnTo>
                  <a:pt x="283369" y="804862"/>
                </a:lnTo>
                <a:lnTo>
                  <a:pt x="373856" y="669131"/>
                </a:lnTo>
                <a:lnTo>
                  <a:pt x="466725" y="526256"/>
                </a:lnTo>
                <a:lnTo>
                  <a:pt x="528637" y="423862"/>
                </a:lnTo>
                <a:lnTo>
                  <a:pt x="590550" y="323850"/>
                </a:lnTo>
                <a:lnTo>
                  <a:pt x="609600" y="288131"/>
                </a:lnTo>
                <a:lnTo>
                  <a:pt x="623887" y="247650"/>
                </a:lnTo>
                <a:lnTo>
                  <a:pt x="628650" y="211931"/>
                </a:lnTo>
                <a:lnTo>
                  <a:pt x="628650" y="185737"/>
                </a:lnTo>
                <a:lnTo>
                  <a:pt x="621506" y="159543"/>
                </a:lnTo>
                <a:lnTo>
                  <a:pt x="592931" y="130968"/>
                </a:lnTo>
                <a:lnTo>
                  <a:pt x="557212" y="90487"/>
                </a:lnTo>
                <a:lnTo>
                  <a:pt x="538162" y="61912"/>
                </a:lnTo>
                <a:lnTo>
                  <a:pt x="528637" y="40481"/>
                </a:lnTo>
                <a:lnTo>
                  <a:pt x="526256" y="23812"/>
                </a:lnTo>
                <a:lnTo>
                  <a:pt x="531019" y="9525"/>
                </a:lnTo>
                <a:lnTo>
                  <a:pt x="545306" y="2381"/>
                </a:lnTo>
                <a:lnTo>
                  <a:pt x="588169" y="0"/>
                </a:lnTo>
                <a:lnTo>
                  <a:pt x="635794" y="7143"/>
                </a:lnTo>
                <a:lnTo>
                  <a:pt x="681037" y="26193"/>
                </a:lnTo>
                <a:lnTo>
                  <a:pt x="726281" y="50006"/>
                </a:lnTo>
                <a:lnTo>
                  <a:pt x="766762" y="78581"/>
                </a:lnTo>
                <a:lnTo>
                  <a:pt x="812006" y="121443"/>
                </a:lnTo>
                <a:lnTo>
                  <a:pt x="890587" y="209550"/>
                </a:lnTo>
                <a:lnTo>
                  <a:pt x="919162" y="247650"/>
                </a:lnTo>
                <a:lnTo>
                  <a:pt x="940594" y="273843"/>
                </a:lnTo>
                <a:lnTo>
                  <a:pt x="952500" y="302418"/>
                </a:lnTo>
                <a:lnTo>
                  <a:pt x="954881" y="328612"/>
                </a:lnTo>
                <a:lnTo>
                  <a:pt x="950119" y="357187"/>
                </a:lnTo>
                <a:lnTo>
                  <a:pt x="933450" y="381000"/>
                </a:lnTo>
                <a:lnTo>
                  <a:pt x="883444" y="416718"/>
                </a:lnTo>
                <a:lnTo>
                  <a:pt x="769144" y="478631"/>
                </a:lnTo>
                <a:lnTo>
                  <a:pt x="678656" y="607218"/>
                </a:lnTo>
                <a:lnTo>
                  <a:pt x="576262" y="7239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6C247B9D-AB7F-48A7-90DA-629231BA044D}"/>
              </a:ext>
            </a:extLst>
          </p:cNvPr>
          <p:cNvSpPr/>
          <p:nvPr/>
        </p:nvSpPr>
        <p:spPr>
          <a:xfrm>
            <a:off x="3646488" y="3775075"/>
            <a:ext cx="319087" cy="2160588"/>
          </a:xfrm>
          <a:custGeom>
            <a:avLst/>
            <a:gdLst>
              <a:gd name="connsiteX0" fmla="*/ 87783 w 318211"/>
              <a:gd name="connsiteY0" fmla="*/ 771754 h 2161642"/>
              <a:gd name="connsiteX1" fmla="*/ 95098 w 318211"/>
              <a:gd name="connsiteY1" fmla="*/ 442570 h 2161642"/>
              <a:gd name="connsiteX2" fmla="*/ 95098 w 318211"/>
              <a:gd name="connsiteY2" fmla="*/ 332842 h 2161642"/>
              <a:gd name="connsiteX3" fmla="*/ 87783 w 318211"/>
              <a:gd name="connsiteY3" fmla="*/ 263347 h 2161642"/>
              <a:gd name="connsiteX4" fmla="*/ 54864 w 318211"/>
              <a:gd name="connsiteY4" fmla="*/ 76810 h 2161642"/>
              <a:gd name="connsiteX5" fmla="*/ 314554 w 318211"/>
              <a:gd name="connsiteY5" fmla="*/ 0 h 2161642"/>
              <a:gd name="connsiteX6" fmla="*/ 318211 w 318211"/>
              <a:gd name="connsiteY6" fmla="*/ 325527 h 2161642"/>
              <a:gd name="connsiteX7" fmla="*/ 314554 w 318211"/>
              <a:gd name="connsiteY7" fmla="*/ 687629 h 2161642"/>
              <a:gd name="connsiteX8" fmla="*/ 318211 w 318211"/>
              <a:gd name="connsiteY8" fmla="*/ 1111911 h 2161642"/>
              <a:gd name="connsiteX9" fmla="*/ 318211 w 318211"/>
              <a:gd name="connsiteY9" fmla="*/ 1367943 h 2161642"/>
              <a:gd name="connsiteX10" fmla="*/ 318211 w 318211"/>
              <a:gd name="connsiteY10" fmla="*/ 1700784 h 2161642"/>
              <a:gd name="connsiteX11" fmla="*/ 314554 w 318211"/>
              <a:gd name="connsiteY11" fmla="*/ 2048256 h 2161642"/>
              <a:gd name="connsiteX12" fmla="*/ 303581 w 318211"/>
              <a:gd name="connsiteY12" fmla="*/ 2081175 h 2161642"/>
              <a:gd name="connsiteX13" fmla="*/ 277978 w 318211"/>
              <a:gd name="connsiteY13" fmla="*/ 2117751 h 2161642"/>
              <a:gd name="connsiteX14" fmla="*/ 241402 w 318211"/>
              <a:gd name="connsiteY14" fmla="*/ 2150669 h 2161642"/>
              <a:gd name="connsiteX15" fmla="*/ 219456 w 318211"/>
              <a:gd name="connsiteY15" fmla="*/ 2161642 h 2161642"/>
              <a:gd name="connsiteX16" fmla="*/ 197511 w 318211"/>
              <a:gd name="connsiteY16" fmla="*/ 2161642 h 2161642"/>
              <a:gd name="connsiteX17" fmla="*/ 153619 w 318211"/>
              <a:gd name="connsiteY17" fmla="*/ 2143354 h 2161642"/>
              <a:gd name="connsiteX18" fmla="*/ 117043 w 318211"/>
              <a:gd name="connsiteY18" fmla="*/ 2117751 h 2161642"/>
              <a:gd name="connsiteX19" fmla="*/ 84125 w 318211"/>
              <a:gd name="connsiteY19" fmla="*/ 2077517 h 2161642"/>
              <a:gd name="connsiteX20" fmla="*/ 40234 w 318211"/>
              <a:gd name="connsiteY20" fmla="*/ 1982419 h 2161642"/>
              <a:gd name="connsiteX21" fmla="*/ 14631 w 318211"/>
              <a:gd name="connsiteY21" fmla="*/ 1920240 h 2161642"/>
              <a:gd name="connsiteX22" fmla="*/ 0 w 318211"/>
              <a:gd name="connsiteY22" fmla="*/ 1876349 h 2161642"/>
              <a:gd name="connsiteX23" fmla="*/ 7315 w 318211"/>
              <a:gd name="connsiteY23" fmla="*/ 1825143 h 2161642"/>
              <a:gd name="connsiteX24" fmla="*/ 36576 w 318211"/>
              <a:gd name="connsiteY24" fmla="*/ 1613002 h 2161642"/>
              <a:gd name="connsiteX25" fmla="*/ 54864 w 318211"/>
              <a:gd name="connsiteY25" fmla="*/ 1375258 h 2161642"/>
              <a:gd name="connsiteX26" fmla="*/ 80467 w 318211"/>
              <a:gd name="connsiteY26" fmla="*/ 1009498 h 2161642"/>
              <a:gd name="connsiteX27" fmla="*/ 87783 w 318211"/>
              <a:gd name="connsiteY27" fmla="*/ 771754 h 2161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18211" h="2161642">
                <a:moveTo>
                  <a:pt x="87783" y="771754"/>
                </a:moveTo>
                <a:lnTo>
                  <a:pt x="95098" y="442570"/>
                </a:lnTo>
                <a:lnTo>
                  <a:pt x="95098" y="332842"/>
                </a:lnTo>
                <a:lnTo>
                  <a:pt x="87783" y="263347"/>
                </a:lnTo>
                <a:lnTo>
                  <a:pt x="54864" y="76810"/>
                </a:lnTo>
                <a:lnTo>
                  <a:pt x="314554" y="0"/>
                </a:lnTo>
                <a:lnTo>
                  <a:pt x="318211" y="325527"/>
                </a:lnTo>
                <a:lnTo>
                  <a:pt x="314554" y="687629"/>
                </a:lnTo>
                <a:lnTo>
                  <a:pt x="318211" y="1111911"/>
                </a:lnTo>
                <a:lnTo>
                  <a:pt x="318211" y="1367943"/>
                </a:lnTo>
                <a:lnTo>
                  <a:pt x="318211" y="1700784"/>
                </a:lnTo>
                <a:lnTo>
                  <a:pt x="314554" y="2048256"/>
                </a:lnTo>
                <a:lnTo>
                  <a:pt x="303581" y="2081175"/>
                </a:lnTo>
                <a:lnTo>
                  <a:pt x="277978" y="2117751"/>
                </a:lnTo>
                <a:lnTo>
                  <a:pt x="241402" y="2150669"/>
                </a:lnTo>
                <a:lnTo>
                  <a:pt x="219456" y="2161642"/>
                </a:lnTo>
                <a:lnTo>
                  <a:pt x="197511" y="2161642"/>
                </a:lnTo>
                <a:lnTo>
                  <a:pt x="153619" y="2143354"/>
                </a:lnTo>
                <a:lnTo>
                  <a:pt x="117043" y="2117751"/>
                </a:lnTo>
                <a:lnTo>
                  <a:pt x="84125" y="2077517"/>
                </a:lnTo>
                <a:lnTo>
                  <a:pt x="40234" y="1982419"/>
                </a:lnTo>
                <a:lnTo>
                  <a:pt x="14631" y="1920240"/>
                </a:lnTo>
                <a:lnTo>
                  <a:pt x="0" y="1876349"/>
                </a:lnTo>
                <a:lnTo>
                  <a:pt x="7315" y="1825143"/>
                </a:lnTo>
                <a:lnTo>
                  <a:pt x="36576" y="1613002"/>
                </a:lnTo>
                <a:lnTo>
                  <a:pt x="54864" y="1375258"/>
                </a:lnTo>
                <a:lnTo>
                  <a:pt x="80467" y="1009498"/>
                </a:lnTo>
                <a:lnTo>
                  <a:pt x="87783" y="77175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8DF55ED0-991E-4165-9EA8-0BC1F0878490}"/>
              </a:ext>
            </a:extLst>
          </p:cNvPr>
          <p:cNvSpPr/>
          <p:nvPr/>
        </p:nvSpPr>
        <p:spPr>
          <a:xfrm>
            <a:off x="4932363" y="1619250"/>
            <a:ext cx="2182812" cy="1084263"/>
          </a:xfrm>
          <a:custGeom>
            <a:avLst/>
            <a:gdLst>
              <a:gd name="connsiteX0" fmla="*/ 642937 w 2183606"/>
              <a:gd name="connsiteY0" fmla="*/ 342900 h 1083469"/>
              <a:gd name="connsiteX1" fmla="*/ 85725 w 2183606"/>
              <a:gd name="connsiteY1" fmla="*/ 388144 h 1083469"/>
              <a:gd name="connsiteX2" fmla="*/ 0 w 2183606"/>
              <a:gd name="connsiteY2" fmla="*/ 233363 h 1083469"/>
              <a:gd name="connsiteX3" fmla="*/ 195262 w 2183606"/>
              <a:gd name="connsiteY3" fmla="*/ 221456 h 1083469"/>
              <a:gd name="connsiteX4" fmla="*/ 581025 w 2183606"/>
              <a:gd name="connsiteY4" fmla="*/ 195263 h 1083469"/>
              <a:gd name="connsiteX5" fmla="*/ 933450 w 2183606"/>
              <a:gd name="connsiteY5" fmla="*/ 159544 h 1083469"/>
              <a:gd name="connsiteX6" fmla="*/ 1176337 w 2183606"/>
              <a:gd name="connsiteY6" fmla="*/ 128588 h 1083469"/>
              <a:gd name="connsiteX7" fmla="*/ 1438275 w 2183606"/>
              <a:gd name="connsiteY7" fmla="*/ 92869 h 1083469"/>
              <a:gd name="connsiteX8" fmla="*/ 1676400 w 2183606"/>
              <a:gd name="connsiteY8" fmla="*/ 54769 h 1083469"/>
              <a:gd name="connsiteX9" fmla="*/ 1733550 w 2183606"/>
              <a:gd name="connsiteY9" fmla="*/ 45244 h 1083469"/>
              <a:gd name="connsiteX10" fmla="*/ 1774031 w 2183606"/>
              <a:gd name="connsiteY10" fmla="*/ 33338 h 1083469"/>
              <a:gd name="connsiteX11" fmla="*/ 1843087 w 2183606"/>
              <a:gd name="connsiteY11" fmla="*/ 0 h 1083469"/>
              <a:gd name="connsiteX12" fmla="*/ 1859756 w 2183606"/>
              <a:gd name="connsiteY12" fmla="*/ 2381 h 1083469"/>
              <a:gd name="connsiteX13" fmla="*/ 1943100 w 2183606"/>
              <a:gd name="connsiteY13" fmla="*/ 42863 h 1083469"/>
              <a:gd name="connsiteX14" fmla="*/ 2033587 w 2183606"/>
              <a:gd name="connsiteY14" fmla="*/ 100013 h 1083469"/>
              <a:gd name="connsiteX15" fmla="*/ 2090737 w 2183606"/>
              <a:gd name="connsiteY15" fmla="*/ 142875 h 1083469"/>
              <a:gd name="connsiteX16" fmla="*/ 2147887 w 2183606"/>
              <a:gd name="connsiteY16" fmla="*/ 190500 h 1083469"/>
              <a:gd name="connsiteX17" fmla="*/ 2169319 w 2183606"/>
              <a:gd name="connsiteY17" fmla="*/ 214313 h 1083469"/>
              <a:gd name="connsiteX18" fmla="*/ 2181225 w 2183606"/>
              <a:gd name="connsiteY18" fmla="*/ 233363 h 1083469"/>
              <a:gd name="connsiteX19" fmla="*/ 2183606 w 2183606"/>
              <a:gd name="connsiteY19" fmla="*/ 257175 h 1083469"/>
              <a:gd name="connsiteX20" fmla="*/ 2176462 w 2183606"/>
              <a:gd name="connsiteY20" fmla="*/ 288131 h 1083469"/>
              <a:gd name="connsiteX21" fmla="*/ 2152650 w 2183606"/>
              <a:gd name="connsiteY21" fmla="*/ 335756 h 1083469"/>
              <a:gd name="connsiteX22" fmla="*/ 2133600 w 2183606"/>
              <a:gd name="connsiteY22" fmla="*/ 359569 h 1083469"/>
              <a:gd name="connsiteX23" fmla="*/ 2071687 w 2183606"/>
              <a:gd name="connsiteY23" fmla="*/ 502444 h 1083469"/>
              <a:gd name="connsiteX24" fmla="*/ 1978819 w 2183606"/>
              <a:gd name="connsiteY24" fmla="*/ 716756 h 1083469"/>
              <a:gd name="connsiteX25" fmla="*/ 1881187 w 2183606"/>
              <a:gd name="connsiteY25" fmla="*/ 938213 h 1083469"/>
              <a:gd name="connsiteX26" fmla="*/ 1847850 w 2183606"/>
              <a:gd name="connsiteY26" fmla="*/ 1021556 h 1083469"/>
              <a:gd name="connsiteX27" fmla="*/ 1826419 w 2183606"/>
              <a:gd name="connsiteY27" fmla="*/ 1045369 h 1083469"/>
              <a:gd name="connsiteX28" fmla="*/ 1797844 w 2183606"/>
              <a:gd name="connsiteY28" fmla="*/ 1059656 h 1083469"/>
              <a:gd name="connsiteX29" fmla="*/ 1766887 w 2183606"/>
              <a:gd name="connsiteY29" fmla="*/ 1073944 h 1083469"/>
              <a:gd name="connsiteX30" fmla="*/ 1733550 w 2183606"/>
              <a:gd name="connsiteY30" fmla="*/ 1083469 h 1083469"/>
              <a:gd name="connsiteX31" fmla="*/ 1702594 w 2183606"/>
              <a:gd name="connsiteY31" fmla="*/ 1083469 h 1083469"/>
              <a:gd name="connsiteX32" fmla="*/ 1676400 w 2183606"/>
              <a:gd name="connsiteY32" fmla="*/ 1071563 h 1083469"/>
              <a:gd name="connsiteX33" fmla="*/ 1654969 w 2183606"/>
              <a:gd name="connsiteY33" fmla="*/ 1054894 h 1083469"/>
              <a:gd name="connsiteX34" fmla="*/ 1638300 w 2183606"/>
              <a:gd name="connsiteY34" fmla="*/ 1031081 h 1083469"/>
              <a:gd name="connsiteX35" fmla="*/ 1635919 w 2183606"/>
              <a:gd name="connsiteY35" fmla="*/ 992981 h 1083469"/>
              <a:gd name="connsiteX36" fmla="*/ 1685925 w 2183606"/>
              <a:gd name="connsiteY36" fmla="*/ 828675 h 1083469"/>
              <a:gd name="connsiteX37" fmla="*/ 1738312 w 2183606"/>
              <a:gd name="connsiteY37" fmla="*/ 590550 h 1083469"/>
              <a:gd name="connsiteX38" fmla="*/ 1788319 w 2183606"/>
              <a:gd name="connsiteY38" fmla="*/ 373856 h 1083469"/>
              <a:gd name="connsiteX39" fmla="*/ 1802606 w 2183606"/>
              <a:gd name="connsiteY39" fmla="*/ 278606 h 1083469"/>
              <a:gd name="connsiteX40" fmla="*/ 1793081 w 2183606"/>
              <a:gd name="connsiteY40" fmla="*/ 266700 h 1083469"/>
              <a:gd name="connsiteX41" fmla="*/ 1735931 w 2183606"/>
              <a:gd name="connsiteY41" fmla="*/ 247650 h 1083469"/>
              <a:gd name="connsiteX42" fmla="*/ 1681162 w 2183606"/>
              <a:gd name="connsiteY42" fmla="*/ 240506 h 1083469"/>
              <a:gd name="connsiteX43" fmla="*/ 1593056 w 2183606"/>
              <a:gd name="connsiteY43" fmla="*/ 242888 h 1083469"/>
              <a:gd name="connsiteX44" fmla="*/ 1393031 w 2183606"/>
              <a:gd name="connsiteY44" fmla="*/ 264319 h 1083469"/>
              <a:gd name="connsiteX45" fmla="*/ 1009650 w 2183606"/>
              <a:gd name="connsiteY45" fmla="*/ 302419 h 1083469"/>
              <a:gd name="connsiteX46" fmla="*/ 642937 w 2183606"/>
              <a:gd name="connsiteY46" fmla="*/ 342900 h 1083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183606" h="1083469">
                <a:moveTo>
                  <a:pt x="642937" y="342900"/>
                </a:moveTo>
                <a:lnTo>
                  <a:pt x="85725" y="388144"/>
                </a:lnTo>
                <a:lnTo>
                  <a:pt x="0" y="233363"/>
                </a:lnTo>
                <a:lnTo>
                  <a:pt x="195262" y="221456"/>
                </a:lnTo>
                <a:lnTo>
                  <a:pt x="581025" y="195263"/>
                </a:lnTo>
                <a:lnTo>
                  <a:pt x="933450" y="159544"/>
                </a:lnTo>
                <a:lnTo>
                  <a:pt x="1176337" y="128588"/>
                </a:lnTo>
                <a:lnTo>
                  <a:pt x="1438275" y="92869"/>
                </a:lnTo>
                <a:lnTo>
                  <a:pt x="1676400" y="54769"/>
                </a:lnTo>
                <a:lnTo>
                  <a:pt x="1733550" y="45244"/>
                </a:lnTo>
                <a:lnTo>
                  <a:pt x="1774031" y="33338"/>
                </a:lnTo>
                <a:lnTo>
                  <a:pt x="1843087" y="0"/>
                </a:lnTo>
                <a:lnTo>
                  <a:pt x="1859756" y="2381"/>
                </a:lnTo>
                <a:lnTo>
                  <a:pt x="1943100" y="42863"/>
                </a:lnTo>
                <a:lnTo>
                  <a:pt x="2033587" y="100013"/>
                </a:lnTo>
                <a:lnTo>
                  <a:pt x="2090737" y="142875"/>
                </a:lnTo>
                <a:lnTo>
                  <a:pt x="2147887" y="190500"/>
                </a:lnTo>
                <a:lnTo>
                  <a:pt x="2169319" y="214313"/>
                </a:lnTo>
                <a:lnTo>
                  <a:pt x="2181225" y="233363"/>
                </a:lnTo>
                <a:lnTo>
                  <a:pt x="2183606" y="257175"/>
                </a:lnTo>
                <a:lnTo>
                  <a:pt x="2176462" y="288131"/>
                </a:lnTo>
                <a:lnTo>
                  <a:pt x="2152650" y="335756"/>
                </a:lnTo>
                <a:lnTo>
                  <a:pt x="2133600" y="359569"/>
                </a:lnTo>
                <a:lnTo>
                  <a:pt x="2071687" y="502444"/>
                </a:lnTo>
                <a:lnTo>
                  <a:pt x="1978819" y="716756"/>
                </a:lnTo>
                <a:lnTo>
                  <a:pt x="1881187" y="938213"/>
                </a:lnTo>
                <a:lnTo>
                  <a:pt x="1847850" y="1021556"/>
                </a:lnTo>
                <a:lnTo>
                  <a:pt x="1826419" y="1045369"/>
                </a:lnTo>
                <a:lnTo>
                  <a:pt x="1797844" y="1059656"/>
                </a:lnTo>
                <a:lnTo>
                  <a:pt x="1766887" y="1073944"/>
                </a:lnTo>
                <a:lnTo>
                  <a:pt x="1733550" y="1083469"/>
                </a:lnTo>
                <a:lnTo>
                  <a:pt x="1702594" y="1083469"/>
                </a:lnTo>
                <a:lnTo>
                  <a:pt x="1676400" y="1071563"/>
                </a:lnTo>
                <a:lnTo>
                  <a:pt x="1654969" y="1054894"/>
                </a:lnTo>
                <a:lnTo>
                  <a:pt x="1638300" y="1031081"/>
                </a:lnTo>
                <a:lnTo>
                  <a:pt x="1635919" y="992981"/>
                </a:lnTo>
                <a:lnTo>
                  <a:pt x="1685925" y="828675"/>
                </a:lnTo>
                <a:lnTo>
                  <a:pt x="1738312" y="590550"/>
                </a:lnTo>
                <a:lnTo>
                  <a:pt x="1788319" y="373856"/>
                </a:lnTo>
                <a:lnTo>
                  <a:pt x="1802606" y="278606"/>
                </a:lnTo>
                <a:lnTo>
                  <a:pt x="1793081" y="266700"/>
                </a:lnTo>
                <a:lnTo>
                  <a:pt x="1735931" y="247650"/>
                </a:lnTo>
                <a:lnTo>
                  <a:pt x="1681162" y="240506"/>
                </a:lnTo>
                <a:lnTo>
                  <a:pt x="1593056" y="242888"/>
                </a:lnTo>
                <a:lnTo>
                  <a:pt x="1393031" y="264319"/>
                </a:lnTo>
                <a:lnTo>
                  <a:pt x="1009650" y="302419"/>
                </a:lnTo>
                <a:lnTo>
                  <a:pt x="642937" y="3429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4CD69E07-D564-4739-A517-733D09F0803B}"/>
              </a:ext>
            </a:extLst>
          </p:cNvPr>
          <p:cNvSpPr/>
          <p:nvPr/>
        </p:nvSpPr>
        <p:spPr>
          <a:xfrm>
            <a:off x="5114925" y="2424113"/>
            <a:ext cx="1560513" cy="327025"/>
          </a:xfrm>
          <a:custGeom>
            <a:avLst/>
            <a:gdLst>
              <a:gd name="connsiteX0" fmla="*/ 652463 w 1559719"/>
              <a:gd name="connsiteY0" fmla="*/ 269081 h 326231"/>
              <a:gd name="connsiteX1" fmla="*/ 323850 w 1559719"/>
              <a:gd name="connsiteY1" fmla="*/ 304800 h 326231"/>
              <a:gd name="connsiteX2" fmla="*/ 61913 w 1559719"/>
              <a:gd name="connsiteY2" fmla="*/ 326231 h 326231"/>
              <a:gd name="connsiteX3" fmla="*/ 0 w 1559719"/>
              <a:gd name="connsiteY3" fmla="*/ 159543 h 326231"/>
              <a:gd name="connsiteX4" fmla="*/ 278606 w 1559719"/>
              <a:gd name="connsiteY4" fmla="*/ 138112 h 326231"/>
              <a:gd name="connsiteX5" fmla="*/ 661988 w 1559719"/>
              <a:gd name="connsiteY5" fmla="*/ 102393 h 326231"/>
              <a:gd name="connsiteX6" fmla="*/ 985838 w 1559719"/>
              <a:gd name="connsiteY6" fmla="*/ 66675 h 326231"/>
              <a:gd name="connsiteX7" fmla="*/ 1228725 w 1559719"/>
              <a:gd name="connsiteY7" fmla="*/ 33337 h 326231"/>
              <a:gd name="connsiteX8" fmla="*/ 1373981 w 1559719"/>
              <a:gd name="connsiteY8" fmla="*/ 9525 h 326231"/>
              <a:gd name="connsiteX9" fmla="*/ 1559719 w 1559719"/>
              <a:gd name="connsiteY9" fmla="*/ 0 h 326231"/>
              <a:gd name="connsiteX10" fmla="*/ 1533525 w 1559719"/>
              <a:gd name="connsiteY10" fmla="*/ 211931 h 326231"/>
              <a:gd name="connsiteX11" fmla="*/ 1431131 w 1559719"/>
              <a:gd name="connsiteY11" fmla="*/ 200025 h 326231"/>
              <a:gd name="connsiteX12" fmla="*/ 1347788 w 1559719"/>
              <a:gd name="connsiteY12" fmla="*/ 192881 h 326231"/>
              <a:gd name="connsiteX13" fmla="*/ 1264444 w 1559719"/>
              <a:gd name="connsiteY13" fmla="*/ 192881 h 326231"/>
              <a:gd name="connsiteX14" fmla="*/ 1181100 w 1559719"/>
              <a:gd name="connsiteY14" fmla="*/ 204787 h 326231"/>
              <a:gd name="connsiteX15" fmla="*/ 926306 w 1559719"/>
              <a:gd name="connsiteY15" fmla="*/ 235743 h 326231"/>
              <a:gd name="connsiteX16" fmla="*/ 652463 w 1559719"/>
              <a:gd name="connsiteY16" fmla="*/ 269081 h 326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559719" h="326231">
                <a:moveTo>
                  <a:pt x="652463" y="269081"/>
                </a:moveTo>
                <a:lnTo>
                  <a:pt x="323850" y="304800"/>
                </a:lnTo>
                <a:lnTo>
                  <a:pt x="61913" y="326231"/>
                </a:lnTo>
                <a:lnTo>
                  <a:pt x="0" y="159543"/>
                </a:lnTo>
                <a:lnTo>
                  <a:pt x="278606" y="138112"/>
                </a:lnTo>
                <a:lnTo>
                  <a:pt x="661988" y="102393"/>
                </a:lnTo>
                <a:lnTo>
                  <a:pt x="985838" y="66675"/>
                </a:lnTo>
                <a:lnTo>
                  <a:pt x="1228725" y="33337"/>
                </a:lnTo>
                <a:lnTo>
                  <a:pt x="1373981" y="9525"/>
                </a:lnTo>
                <a:lnTo>
                  <a:pt x="1559719" y="0"/>
                </a:lnTo>
                <a:lnTo>
                  <a:pt x="1533525" y="211931"/>
                </a:lnTo>
                <a:lnTo>
                  <a:pt x="1431131" y="200025"/>
                </a:lnTo>
                <a:lnTo>
                  <a:pt x="1347788" y="192881"/>
                </a:lnTo>
                <a:lnTo>
                  <a:pt x="1264444" y="192881"/>
                </a:lnTo>
                <a:lnTo>
                  <a:pt x="1181100" y="204787"/>
                </a:lnTo>
                <a:lnTo>
                  <a:pt x="926306" y="235743"/>
                </a:lnTo>
                <a:lnTo>
                  <a:pt x="652463" y="2690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C2CDE05F-CD1C-4860-943A-3C710E8E7C1B}"/>
              </a:ext>
            </a:extLst>
          </p:cNvPr>
          <p:cNvSpPr/>
          <p:nvPr/>
        </p:nvSpPr>
        <p:spPr>
          <a:xfrm rot="16200000">
            <a:off x="4541838" y="3667125"/>
            <a:ext cx="3024187" cy="1757363"/>
          </a:xfrm>
          <a:custGeom>
            <a:avLst/>
            <a:gdLst>
              <a:gd name="connsiteX0" fmla="*/ 1647073 w 3023000"/>
              <a:gd name="connsiteY0" fmla="*/ 1655727 h 1756686"/>
              <a:gd name="connsiteX1" fmla="*/ 1223046 w 3023000"/>
              <a:gd name="connsiteY1" fmla="*/ 1661496 h 1756686"/>
              <a:gd name="connsiteX2" fmla="*/ 1035550 w 3023000"/>
              <a:gd name="connsiteY2" fmla="*/ 1667265 h 1756686"/>
              <a:gd name="connsiteX3" fmla="*/ 813441 w 3023000"/>
              <a:gd name="connsiteY3" fmla="*/ 1675919 h 1756686"/>
              <a:gd name="connsiteX4" fmla="*/ 597100 w 3023000"/>
              <a:gd name="connsiteY4" fmla="*/ 1687457 h 1756686"/>
              <a:gd name="connsiteX5" fmla="*/ 530755 w 3023000"/>
              <a:gd name="connsiteY5" fmla="*/ 1693226 h 1756686"/>
              <a:gd name="connsiteX6" fmla="*/ 478834 w 3023000"/>
              <a:gd name="connsiteY6" fmla="*/ 1690342 h 1756686"/>
              <a:gd name="connsiteX7" fmla="*/ 389413 w 3023000"/>
              <a:gd name="connsiteY7" fmla="*/ 1675919 h 1756686"/>
              <a:gd name="connsiteX8" fmla="*/ 236532 w 3023000"/>
              <a:gd name="connsiteY8" fmla="*/ 1635535 h 1756686"/>
              <a:gd name="connsiteX9" fmla="*/ 77882 w 3023000"/>
              <a:gd name="connsiteY9" fmla="*/ 1586498 h 1756686"/>
              <a:gd name="connsiteX10" fmla="*/ 43268 w 3023000"/>
              <a:gd name="connsiteY10" fmla="*/ 1569191 h 1756686"/>
              <a:gd name="connsiteX11" fmla="*/ 17307 w 3023000"/>
              <a:gd name="connsiteY11" fmla="*/ 1546115 h 1756686"/>
              <a:gd name="connsiteX12" fmla="*/ 0 w 3023000"/>
              <a:gd name="connsiteY12" fmla="*/ 1520154 h 1756686"/>
              <a:gd name="connsiteX13" fmla="*/ 0 w 3023000"/>
              <a:gd name="connsiteY13" fmla="*/ 1499962 h 1756686"/>
              <a:gd name="connsiteX14" fmla="*/ 5769 w 3023000"/>
              <a:gd name="connsiteY14" fmla="*/ 1476886 h 1756686"/>
              <a:gd name="connsiteX15" fmla="*/ 31730 w 3023000"/>
              <a:gd name="connsiteY15" fmla="*/ 1453809 h 1756686"/>
              <a:gd name="connsiteX16" fmla="*/ 98074 w 3023000"/>
              <a:gd name="connsiteY16" fmla="*/ 1410541 h 1756686"/>
              <a:gd name="connsiteX17" fmla="*/ 155765 w 3023000"/>
              <a:gd name="connsiteY17" fmla="*/ 1361504 h 1756686"/>
              <a:gd name="connsiteX18" fmla="*/ 556716 w 3023000"/>
              <a:gd name="connsiteY18" fmla="*/ 1378811 h 1756686"/>
              <a:gd name="connsiteX19" fmla="*/ 568254 w 3023000"/>
              <a:gd name="connsiteY19" fmla="*/ 1390349 h 1756686"/>
              <a:gd name="connsiteX20" fmla="*/ 591331 w 3023000"/>
              <a:gd name="connsiteY20" fmla="*/ 1399003 h 1756686"/>
              <a:gd name="connsiteX21" fmla="*/ 767288 w 3023000"/>
              <a:gd name="connsiteY21" fmla="*/ 1399003 h 1756686"/>
              <a:gd name="connsiteX22" fmla="*/ 1217277 w 3023000"/>
              <a:gd name="connsiteY22" fmla="*/ 1399003 h 1756686"/>
              <a:gd name="connsiteX23" fmla="*/ 1566306 w 3023000"/>
              <a:gd name="connsiteY23" fmla="*/ 1399003 h 1756686"/>
              <a:gd name="connsiteX24" fmla="*/ 1710533 w 3023000"/>
              <a:gd name="connsiteY24" fmla="*/ 1399003 h 1756686"/>
              <a:gd name="connsiteX25" fmla="*/ 2154753 w 3023000"/>
              <a:gd name="connsiteY25" fmla="*/ 1401888 h 1756686"/>
              <a:gd name="connsiteX26" fmla="*/ 2437438 w 3023000"/>
              <a:gd name="connsiteY26" fmla="*/ 1399003 h 1756686"/>
              <a:gd name="connsiteX27" fmla="*/ 2691278 w 3023000"/>
              <a:gd name="connsiteY27" fmla="*/ 1399003 h 1756686"/>
              <a:gd name="connsiteX28" fmla="*/ 2748969 w 3023000"/>
              <a:gd name="connsiteY28" fmla="*/ 1396118 h 1756686"/>
              <a:gd name="connsiteX29" fmla="*/ 2774930 w 3023000"/>
              <a:gd name="connsiteY29" fmla="*/ 1387465 h 1756686"/>
              <a:gd name="connsiteX30" fmla="*/ 2780699 w 3023000"/>
              <a:gd name="connsiteY30" fmla="*/ 1375927 h 1756686"/>
              <a:gd name="connsiteX31" fmla="*/ 2786468 w 3023000"/>
              <a:gd name="connsiteY31" fmla="*/ 1341312 h 1756686"/>
              <a:gd name="connsiteX32" fmla="*/ 2769160 w 3023000"/>
              <a:gd name="connsiteY32" fmla="*/ 1208623 h 1756686"/>
              <a:gd name="connsiteX33" fmla="*/ 2717239 w 3023000"/>
              <a:gd name="connsiteY33" fmla="*/ 871132 h 1756686"/>
              <a:gd name="connsiteX34" fmla="*/ 2682624 w 3023000"/>
              <a:gd name="connsiteY34" fmla="*/ 651906 h 1756686"/>
              <a:gd name="connsiteX35" fmla="*/ 2659548 w 3023000"/>
              <a:gd name="connsiteY35" fmla="*/ 478834 h 1756686"/>
              <a:gd name="connsiteX36" fmla="*/ 2639356 w 3023000"/>
              <a:gd name="connsiteY36" fmla="*/ 323069 h 1756686"/>
              <a:gd name="connsiteX37" fmla="*/ 2624933 w 3023000"/>
              <a:gd name="connsiteY37" fmla="*/ 178841 h 1756686"/>
              <a:gd name="connsiteX38" fmla="*/ 2622049 w 3023000"/>
              <a:gd name="connsiteY38" fmla="*/ 37499 h 1756686"/>
              <a:gd name="connsiteX39" fmla="*/ 2780699 w 3023000"/>
              <a:gd name="connsiteY39" fmla="*/ 0 h 1756686"/>
              <a:gd name="connsiteX40" fmla="*/ 2795121 w 3023000"/>
              <a:gd name="connsiteY40" fmla="*/ 210571 h 1756686"/>
              <a:gd name="connsiteX41" fmla="*/ 2812429 w 3023000"/>
              <a:gd name="connsiteY41" fmla="*/ 346145 h 1756686"/>
              <a:gd name="connsiteX42" fmla="*/ 2838389 w 3023000"/>
              <a:gd name="connsiteY42" fmla="*/ 530756 h 1756686"/>
              <a:gd name="connsiteX43" fmla="*/ 2867235 w 3023000"/>
              <a:gd name="connsiteY43" fmla="*/ 709597 h 1756686"/>
              <a:gd name="connsiteX44" fmla="*/ 2907618 w 3023000"/>
              <a:gd name="connsiteY44" fmla="*/ 946130 h 1756686"/>
              <a:gd name="connsiteX45" fmla="*/ 2936464 w 3023000"/>
              <a:gd name="connsiteY45" fmla="*/ 1110549 h 1756686"/>
              <a:gd name="connsiteX46" fmla="*/ 2953771 w 3023000"/>
              <a:gd name="connsiteY46" fmla="*/ 1214392 h 1756686"/>
              <a:gd name="connsiteX47" fmla="*/ 2968194 w 3023000"/>
              <a:gd name="connsiteY47" fmla="*/ 1263429 h 1756686"/>
              <a:gd name="connsiteX48" fmla="*/ 3002808 w 3023000"/>
              <a:gd name="connsiteY48" fmla="*/ 1344197 h 1756686"/>
              <a:gd name="connsiteX49" fmla="*/ 3017231 w 3023000"/>
              <a:gd name="connsiteY49" fmla="*/ 1378811 h 1756686"/>
              <a:gd name="connsiteX50" fmla="*/ 3023000 w 3023000"/>
              <a:gd name="connsiteY50" fmla="*/ 1404772 h 1756686"/>
              <a:gd name="connsiteX51" fmla="*/ 3011462 w 3023000"/>
              <a:gd name="connsiteY51" fmla="*/ 1459578 h 1756686"/>
              <a:gd name="connsiteX52" fmla="*/ 2973963 w 3023000"/>
              <a:gd name="connsiteY52" fmla="*/ 1540346 h 1756686"/>
              <a:gd name="connsiteX53" fmla="*/ 2913388 w 3023000"/>
              <a:gd name="connsiteY53" fmla="*/ 1618228 h 1756686"/>
              <a:gd name="connsiteX54" fmla="*/ 2849928 w 3023000"/>
              <a:gd name="connsiteY54" fmla="*/ 1687457 h 1756686"/>
              <a:gd name="connsiteX55" fmla="*/ 2812429 w 3023000"/>
              <a:gd name="connsiteY55" fmla="*/ 1727841 h 1756686"/>
              <a:gd name="connsiteX56" fmla="*/ 2774930 w 3023000"/>
              <a:gd name="connsiteY56" fmla="*/ 1748033 h 1756686"/>
              <a:gd name="connsiteX57" fmla="*/ 2737430 w 3023000"/>
              <a:gd name="connsiteY57" fmla="*/ 1756686 h 1756686"/>
              <a:gd name="connsiteX58" fmla="*/ 2711470 w 3023000"/>
              <a:gd name="connsiteY58" fmla="*/ 1756686 h 1756686"/>
              <a:gd name="connsiteX59" fmla="*/ 2653779 w 3023000"/>
              <a:gd name="connsiteY59" fmla="*/ 1727841 h 1756686"/>
              <a:gd name="connsiteX60" fmla="*/ 2593203 w 3023000"/>
              <a:gd name="connsiteY60" fmla="*/ 1701880 h 1756686"/>
              <a:gd name="connsiteX61" fmla="*/ 2552820 w 3023000"/>
              <a:gd name="connsiteY61" fmla="*/ 1693226 h 1756686"/>
              <a:gd name="connsiteX62" fmla="*/ 2431669 w 3023000"/>
              <a:gd name="connsiteY62" fmla="*/ 1684573 h 1756686"/>
              <a:gd name="connsiteX63" fmla="*/ 2004757 w 3023000"/>
              <a:gd name="connsiteY63" fmla="*/ 1664381 h 1756686"/>
              <a:gd name="connsiteX64" fmla="*/ 1647073 w 3023000"/>
              <a:gd name="connsiteY64" fmla="*/ 1655727 h 175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3023000" h="1756686">
                <a:moveTo>
                  <a:pt x="1647073" y="1655727"/>
                </a:moveTo>
                <a:lnTo>
                  <a:pt x="1223046" y="1661496"/>
                </a:lnTo>
                <a:lnTo>
                  <a:pt x="1035550" y="1667265"/>
                </a:lnTo>
                <a:lnTo>
                  <a:pt x="813441" y="1675919"/>
                </a:lnTo>
                <a:lnTo>
                  <a:pt x="597100" y="1687457"/>
                </a:lnTo>
                <a:lnTo>
                  <a:pt x="530755" y="1693226"/>
                </a:lnTo>
                <a:lnTo>
                  <a:pt x="478834" y="1690342"/>
                </a:lnTo>
                <a:lnTo>
                  <a:pt x="389413" y="1675919"/>
                </a:lnTo>
                <a:lnTo>
                  <a:pt x="236532" y="1635535"/>
                </a:lnTo>
                <a:lnTo>
                  <a:pt x="77882" y="1586498"/>
                </a:lnTo>
                <a:lnTo>
                  <a:pt x="43268" y="1569191"/>
                </a:lnTo>
                <a:lnTo>
                  <a:pt x="17307" y="1546115"/>
                </a:lnTo>
                <a:lnTo>
                  <a:pt x="0" y="1520154"/>
                </a:lnTo>
                <a:lnTo>
                  <a:pt x="0" y="1499962"/>
                </a:lnTo>
                <a:lnTo>
                  <a:pt x="5769" y="1476886"/>
                </a:lnTo>
                <a:lnTo>
                  <a:pt x="31730" y="1453809"/>
                </a:lnTo>
                <a:lnTo>
                  <a:pt x="98074" y="1410541"/>
                </a:lnTo>
                <a:lnTo>
                  <a:pt x="155765" y="1361504"/>
                </a:lnTo>
                <a:lnTo>
                  <a:pt x="556716" y="1378811"/>
                </a:lnTo>
                <a:lnTo>
                  <a:pt x="568254" y="1390349"/>
                </a:lnTo>
                <a:lnTo>
                  <a:pt x="591331" y="1399003"/>
                </a:lnTo>
                <a:lnTo>
                  <a:pt x="767288" y="1399003"/>
                </a:lnTo>
                <a:lnTo>
                  <a:pt x="1217277" y="1399003"/>
                </a:lnTo>
                <a:lnTo>
                  <a:pt x="1566306" y="1399003"/>
                </a:lnTo>
                <a:lnTo>
                  <a:pt x="1710533" y="1399003"/>
                </a:lnTo>
                <a:lnTo>
                  <a:pt x="2154753" y="1401888"/>
                </a:lnTo>
                <a:lnTo>
                  <a:pt x="2437438" y="1399003"/>
                </a:lnTo>
                <a:lnTo>
                  <a:pt x="2691278" y="1399003"/>
                </a:lnTo>
                <a:lnTo>
                  <a:pt x="2748969" y="1396118"/>
                </a:lnTo>
                <a:lnTo>
                  <a:pt x="2774930" y="1387465"/>
                </a:lnTo>
                <a:lnTo>
                  <a:pt x="2780699" y="1375927"/>
                </a:lnTo>
                <a:lnTo>
                  <a:pt x="2786468" y="1341312"/>
                </a:lnTo>
                <a:lnTo>
                  <a:pt x="2769160" y="1208623"/>
                </a:lnTo>
                <a:lnTo>
                  <a:pt x="2717239" y="871132"/>
                </a:lnTo>
                <a:lnTo>
                  <a:pt x="2682624" y="651906"/>
                </a:lnTo>
                <a:lnTo>
                  <a:pt x="2659548" y="478834"/>
                </a:lnTo>
                <a:lnTo>
                  <a:pt x="2639356" y="323069"/>
                </a:lnTo>
                <a:lnTo>
                  <a:pt x="2624933" y="178841"/>
                </a:lnTo>
                <a:cubicBezTo>
                  <a:pt x="2623972" y="131727"/>
                  <a:pt x="2623010" y="84613"/>
                  <a:pt x="2622049" y="37499"/>
                </a:cubicBezTo>
                <a:lnTo>
                  <a:pt x="2780699" y="0"/>
                </a:lnTo>
                <a:lnTo>
                  <a:pt x="2795121" y="210571"/>
                </a:lnTo>
                <a:lnTo>
                  <a:pt x="2812429" y="346145"/>
                </a:lnTo>
                <a:lnTo>
                  <a:pt x="2838389" y="530756"/>
                </a:lnTo>
                <a:lnTo>
                  <a:pt x="2867235" y="709597"/>
                </a:lnTo>
                <a:lnTo>
                  <a:pt x="2907618" y="946130"/>
                </a:lnTo>
                <a:lnTo>
                  <a:pt x="2936464" y="1110549"/>
                </a:lnTo>
                <a:lnTo>
                  <a:pt x="2953771" y="1214392"/>
                </a:lnTo>
                <a:lnTo>
                  <a:pt x="2968194" y="1263429"/>
                </a:lnTo>
                <a:lnTo>
                  <a:pt x="3002808" y="1344197"/>
                </a:lnTo>
                <a:lnTo>
                  <a:pt x="3017231" y="1378811"/>
                </a:lnTo>
                <a:lnTo>
                  <a:pt x="3023000" y="1404772"/>
                </a:lnTo>
                <a:lnTo>
                  <a:pt x="3011462" y="1459578"/>
                </a:lnTo>
                <a:lnTo>
                  <a:pt x="2973963" y="1540346"/>
                </a:lnTo>
                <a:lnTo>
                  <a:pt x="2913388" y="1618228"/>
                </a:lnTo>
                <a:lnTo>
                  <a:pt x="2849928" y="1687457"/>
                </a:lnTo>
                <a:lnTo>
                  <a:pt x="2812429" y="1727841"/>
                </a:lnTo>
                <a:lnTo>
                  <a:pt x="2774930" y="1748033"/>
                </a:lnTo>
                <a:lnTo>
                  <a:pt x="2737430" y="1756686"/>
                </a:lnTo>
                <a:lnTo>
                  <a:pt x="2711470" y="1756686"/>
                </a:lnTo>
                <a:lnTo>
                  <a:pt x="2653779" y="1727841"/>
                </a:lnTo>
                <a:lnTo>
                  <a:pt x="2593203" y="1701880"/>
                </a:lnTo>
                <a:lnTo>
                  <a:pt x="2552820" y="1693226"/>
                </a:lnTo>
                <a:lnTo>
                  <a:pt x="2431669" y="1684573"/>
                </a:lnTo>
                <a:lnTo>
                  <a:pt x="2004757" y="1664381"/>
                </a:lnTo>
                <a:lnTo>
                  <a:pt x="1647073" y="165572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6945FB45-4C8F-4FE1-BCA1-02D11054FDDC}"/>
              </a:ext>
            </a:extLst>
          </p:cNvPr>
          <p:cNvSpPr/>
          <p:nvPr/>
        </p:nvSpPr>
        <p:spPr>
          <a:xfrm>
            <a:off x="5938838" y="5341938"/>
            <a:ext cx="657225" cy="592137"/>
          </a:xfrm>
          <a:custGeom>
            <a:avLst/>
            <a:gdLst>
              <a:gd name="connsiteX0" fmla="*/ 254793 w 657225"/>
              <a:gd name="connsiteY0" fmla="*/ 73819 h 592931"/>
              <a:gd name="connsiteX1" fmla="*/ 466725 w 657225"/>
              <a:gd name="connsiteY1" fmla="*/ 145256 h 592931"/>
              <a:gd name="connsiteX2" fmla="*/ 531018 w 657225"/>
              <a:gd name="connsiteY2" fmla="*/ 164306 h 592931"/>
              <a:gd name="connsiteX3" fmla="*/ 557212 w 657225"/>
              <a:gd name="connsiteY3" fmla="*/ 169069 h 592931"/>
              <a:gd name="connsiteX4" fmla="*/ 576262 w 657225"/>
              <a:gd name="connsiteY4" fmla="*/ 169069 h 592931"/>
              <a:gd name="connsiteX5" fmla="*/ 607218 w 657225"/>
              <a:gd name="connsiteY5" fmla="*/ 164306 h 592931"/>
              <a:gd name="connsiteX6" fmla="*/ 657225 w 657225"/>
              <a:gd name="connsiteY6" fmla="*/ 130969 h 592931"/>
              <a:gd name="connsiteX7" fmla="*/ 645318 w 657225"/>
              <a:gd name="connsiteY7" fmla="*/ 592931 h 592931"/>
              <a:gd name="connsiteX8" fmla="*/ 597693 w 657225"/>
              <a:gd name="connsiteY8" fmla="*/ 559594 h 592931"/>
              <a:gd name="connsiteX9" fmla="*/ 502443 w 657225"/>
              <a:gd name="connsiteY9" fmla="*/ 461962 h 592931"/>
              <a:gd name="connsiteX10" fmla="*/ 440531 w 657225"/>
              <a:gd name="connsiteY10" fmla="*/ 404812 h 592931"/>
              <a:gd name="connsiteX11" fmla="*/ 319087 w 657225"/>
              <a:gd name="connsiteY11" fmla="*/ 304800 h 592931"/>
              <a:gd name="connsiteX12" fmla="*/ 171450 w 657225"/>
              <a:gd name="connsiteY12" fmla="*/ 190500 h 592931"/>
              <a:gd name="connsiteX13" fmla="*/ 52387 w 657225"/>
              <a:gd name="connsiteY13" fmla="*/ 90487 h 592931"/>
              <a:gd name="connsiteX14" fmla="*/ 11906 w 657225"/>
              <a:gd name="connsiteY14" fmla="*/ 57150 h 592931"/>
              <a:gd name="connsiteX15" fmla="*/ 0 w 657225"/>
              <a:gd name="connsiteY15" fmla="*/ 35719 h 592931"/>
              <a:gd name="connsiteX16" fmla="*/ 0 w 657225"/>
              <a:gd name="connsiteY16" fmla="*/ 16669 h 592931"/>
              <a:gd name="connsiteX17" fmla="*/ 9525 w 657225"/>
              <a:gd name="connsiteY17" fmla="*/ 4762 h 592931"/>
              <a:gd name="connsiteX18" fmla="*/ 28575 w 657225"/>
              <a:gd name="connsiteY18" fmla="*/ 0 h 592931"/>
              <a:gd name="connsiteX19" fmla="*/ 61912 w 657225"/>
              <a:gd name="connsiteY19" fmla="*/ 9525 h 592931"/>
              <a:gd name="connsiteX20" fmla="*/ 254793 w 657225"/>
              <a:gd name="connsiteY20" fmla="*/ 73819 h 592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57225" h="592931">
                <a:moveTo>
                  <a:pt x="254793" y="73819"/>
                </a:moveTo>
                <a:lnTo>
                  <a:pt x="466725" y="145256"/>
                </a:lnTo>
                <a:lnTo>
                  <a:pt x="531018" y="164306"/>
                </a:lnTo>
                <a:lnTo>
                  <a:pt x="557212" y="169069"/>
                </a:lnTo>
                <a:lnTo>
                  <a:pt x="576262" y="169069"/>
                </a:lnTo>
                <a:lnTo>
                  <a:pt x="607218" y="164306"/>
                </a:lnTo>
                <a:lnTo>
                  <a:pt x="657225" y="130969"/>
                </a:lnTo>
                <a:lnTo>
                  <a:pt x="645318" y="592931"/>
                </a:lnTo>
                <a:lnTo>
                  <a:pt x="597693" y="559594"/>
                </a:lnTo>
                <a:lnTo>
                  <a:pt x="502443" y="461962"/>
                </a:lnTo>
                <a:lnTo>
                  <a:pt x="440531" y="404812"/>
                </a:lnTo>
                <a:lnTo>
                  <a:pt x="319087" y="304800"/>
                </a:lnTo>
                <a:lnTo>
                  <a:pt x="171450" y="190500"/>
                </a:lnTo>
                <a:lnTo>
                  <a:pt x="52387" y="90487"/>
                </a:lnTo>
                <a:lnTo>
                  <a:pt x="11906" y="57150"/>
                </a:lnTo>
                <a:lnTo>
                  <a:pt x="0" y="35719"/>
                </a:lnTo>
                <a:lnTo>
                  <a:pt x="0" y="16669"/>
                </a:lnTo>
                <a:lnTo>
                  <a:pt x="9525" y="4762"/>
                </a:lnTo>
                <a:lnTo>
                  <a:pt x="28575" y="0"/>
                </a:lnTo>
                <a:lnTo>
                  <a:pt x="61912" y="9525"/>
                </a:lnTo>
                <a:lnTo>
                  <a:pt x="254793" y="738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A6028583-197D-440B-A043-B7BAD5567500}"/>
              </a:ext>
            </a:extLst>
          </p:cNvPr>
          <p:cNvSpPr/>
          <p:nvPr/>
        </p:nvSpPr>
        <p:spPr>
          <a:xfrm>
            <a:off x="5200650" y="3719513"/>
            <a:ext cx="1436688" cy="327025"/>
          </a:xfrm>
          <a:custGeom>
            <a:avLst/>
            <a:gdLst>
              <a:gd name="connsiteX0" fmla="*/ 650081 w 1435894"/>
              <a:gd name="connsiteY0" fmla="*/ 247650 h 326231"/>
              <a:gd name="connsiteX1" fmla="*/ 261938 w 1435894"/>
              <a:gd name="connsiteY1" fmla="*/ 295275 h 326231"/>
              <a:gd name="connsiteX2" fmla="*/ 7144 w 1435894"/>
              <a:gd name="connsiteY2" fmla="*/ 326231 h 326231"/>
              <a:gd name="connsiteX3" fmla="*/ 0 w 1435894"/>
              <a:gd name="connsiteY3" fmla="*/ 164306 h 326231"/>
              <a:gd name="connsiteX4" fmla="*/ 397669 w 1435894"/>
              <a:gd name="connsiteY4" fmla="*/ 121443 h 326231"/>
              <a:gd name="connsiteX5" fmla="*/ 807244 w 1435894"/>
              <a:gd name="connsiteY5" fmla="*/ 69056 h 326231"/>
              <a:gd name="connsiteX6" fmla="*/ 1178719 w 1435894"/>
              <a:gd name="connsiteY6" fmla="*/ 16668 h 326231"/>
              <a:gd name="connsiteX7" fmla="*/ 1257300 w 1435894"/>
              <a:gd name="connsiteY7" fmla="*/ 4762 h 326231"/>
              <a:gd name="connsiteX8" fmla="*/ 1293019 w 1435894"/>
              <a:gd name="connsiteY8" fmla="*/ 0 h 326231"/>
              <a:gd name="connsiteX9" fmla="*/ 1323975 w 1435894"/>
              <a:gd name="connsiteY9" fmla="*/ 2381 h 326231"/>
              <a:gd name="connsiteX10" fmla="*/ 1366838 w 1435894"/>
              <a:gd name="connsiteY10" fmla="*/ 14287 h 326231"/>
              <a:gd name="connsiteX11" fmla="*/ 1435894 w 1435894"/>
              <a:gd name="connsiteY11" fmla="*/ 42862 h 326231"/>
              <a:gd name="connsiteX12" fmla="*/ 1433513 w 1435894"/>
              <a:gd name="connsiteY12" fmla="*/ 195262 h 326231"/>
              <a:gd name="connsiteX13" fmla="*/ 1338263 w 1435894"/>
              <a:gd name="connsiteY13" fmla="*/ 171450 h 326231"/>
              <a:gd name="connsiteX14" fmla="*/ 1295400 w 1435894"/>
              <a:gd name="connsiteY14" fmla="*/ 169068 h 326231"/>
              <a:gd name="connsiteX15" fmla="*/ 1245394 w 1435894"/>
              <a:gd name="connsiteY15" fmla="*/ 171450 h 326231"/>
              <a:gd name="connsiteX16" fmla="*/ 1181100 w 1435894"/>
              <a:gd name="connsiteY16" fmla="*/ 185737 h 326231"/>
              <a:gd name="connsiteX17" fmla="*/ 650081 w 1435894"/>
              <a:gd name="connsiteY17" fmla="*/ 247650 h 326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435894" h="326231">
                <a:moveTo>
                  <a:pt x="650081" y="247650"/>
                </a:moveTo>
                <a:lnTo>
                  <a:pt x="261938" y="295275"/>
                </a:lnTo>
                <a:lnTo>
                  <a:pt x="7144" y="326231"/>
                </a:lnTo>
                <a:lnTo>
                  <a:pt x="0" y="164306"/>
                </a:lnTo>
                <a:lnTo>
                  <a:pt x="397669" y="121443"/>
                </a:lnTo>
                <a:lnTo>
                  <a:pt x="807244" y="69056"/>
                </a:lnTo>
                <a:lnTo>
                  <a:pt x="1178719" y="16668"/>
                </a:lnTo>
                <a:lnTo>
                  <a:pt x="1257300" y="4762"/>
                </a:lnTo>
                <a:lnTo>
                  <a:pt x="1293019" y="0"/>
                </a:lnTo>
                <a:lnTo>
                  <a:pt x="1323975" y="2381"/>
                </a:lnTo>
                <a:lnTo>
                  <a:pt x="1366838" y="14287"/>
                </a:lnTo>
                <a:lnTo>
                  <a:pt x="1435894" y="42862"/>
                </a:lnTo>
                <a:cubicBezTo>
                  <a:pt x="1435100" y="93662"/>
                  <a:pt x="1434307" y="144462"/>
                  <a:pt x="1433513" y="195262"/>
                </a:cubicBezTo>
                <a:lnTo>
                  <a:pt x="1338263" y="171450"/>
                </a:lnTo>
                <a:lnTo>
                  <a:pt x="1295400" y="169068"/>
                </a:lnTo>
                <a:lnTo>
                  <a:pt x="1245394" y="171450"/>
                </a:lnTo>
                <a:lnTo>
                  <a:pt x="1181100" y="185737"/>
                </a:lnTo>
                <a:lnTo>
                  <a:pt x="650081" y="2476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6343709F-5B9F-4B7E-A0CA-64DCCD9FB7E6}"/>
              </a:ext>
            </a:extLst>
          </p:cNvPr>
          <p:cNvSpPr/>
          <p:nvPr/>
        </p:nvSpPr>
        <p:spPr>
          <a:xfrm>
            <a:off x="5195888" y="4322763"/>
            <a:ext cx="1452562" cy="320675"/>
          </a:xfrm>
          <a:custGeom>
            <a:avLst/>
            <a:gdLst>
              <a:gd name="connsiteX0" fmla="*/ 666750 w 1452562"/>
              <a:gd name="connsiteY0" fmla="*/ 245269 h 321469"/>
              <a:gd name="connsiteX1" fmla="*/ 395287 w 1452562"/>
              <a:gd name="connsiteY1" fmla="*/ 283369 h 321469"/>
              <a:gd name="connsiteX2" fmla="*/ 254793 w 1452562"/>
              <a:gd name="connsiteY2" fmla="*/ 302419 h 321469"/>
              <a:gd name="connsiteX3" fmla="*/ 0 w 1452562"/>
              <a:gd name="connsiteY3" fmla="*/ 321469 h 321469"/>
              <a:gd name="connsiteX4" fmla="*/ 0 w 1452562"/>
              <a:gd name="connsiteY4" fmla="*/ 161925 h 321469"/>
              <a:gd name="connsiteX5" fmla="*/ 123825 w 1452562"/>
              <a:gd name="connsiteY5" fmla="*/ 157162 h 321469"/>
              <a:gd name="connsiteX6" fmla="*/ 216693 w 1452562"/>
              <a:gd name="connsiteY6" fmla="*/ 147637 h 321469"/>
              <a:gd name="connsiteX7" fmla="*/ 454818 w 1452562"/>
              <a:gd name="connsiteY7" fmla="*/ 116681 h 321469"/>
              <a:gd name="connsiteX8" fmla="*/ 790575 w 1452562"/>
              <a:gd name="connsiteY8" fmla="*/ 69056 h 321469"/>
              <a:gd name="connsiteX9" fmla="*/ 1112043 w 1452562"/>
              <a:gd name="connsiteY9" fmla="*/ 23812 h 321469"/>
              <a:gd name="connsiteX10" fmla="*/ 1235868 w 1452562"/>
              <a:gd name="connsiteY10" fmla="*/ 2381 h 321469"/>
              <a:gd name="connsiteX11" fmla="*/ 1271587 w 1452562"/>
              <a:gd name="connsiteY11" fmla="*/ 0 h 321469"/>
              <a:gd name="connsiteX12" fmla="*/ 1335881 w 1452562"/>
              <a:gd name="connsiteY12" fmla="*/ 9525 h 321469"/>
              <a:gd name="connsiteX13" fmla="*/ 1450181 w 1452562"/>
              <a:gd name="connsiteY13" fmla="*/ 33337 h 321469"/>
              <a:gd name="connsiteX14" fmla="*/ 1452562 w 1452562"/>
              <a:gd name="connsiteY14" fmla="*/ 192881 h 321469"/>
              <a:gd name="connsiteX15" fmla="*/ 1321593 w 1452562"/>
              <a:gd name="connsiteY15" fmla="*/ 169069 h 321469"/>
              <a:gd name="connsiteX16" fmla="*/ 1285875 w 1452562"/>
              <a:gd name="connsiteY16" fmla="*/ 166687 h 321469"/>
              <a:gd name="connsiteX17" fmla="*/ 1212056 w 1452562"/>
              <a:gd name="connsiteY17" fmla="*/ 171450 h 321469"/>
              <a:gd name="connsiteX18" fmla="*/ 1066800 w 1452562"/>
              <a:gd name="connsiteY18" fmla="*/ 185737 h 321469"/>
              <a:gd name="connsiteX19" fmla="*/ 878681 w 1452562"/>
              <a:gd name="connsiteY19" fmla="*/ 216694 h 321469"/>
              <a:gd name="connsiteX20" fmla="*/ 666750 w 1452562"/>
              <a:gd name="connsiteY20" fmla="*/ 245269 h 321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452562" h="321469">
                <a:moveTo>
                  <a:pt x="666750" y="245269"/>
                </a:moveTo>
                <a:lnTo>
                  <a:pt x="395287" y="283369"/>
                </a:lnTo>
                <a:lnTo>
                  <a:pt x="254793" y="302419"/>
                </a:lnTo>
                <a:lnTo>
                  <a:pt x="0" y="321469"/>
                </a:lnTo>
                <a:lnTo>
                  <a:pt x="0" y="161925"/>
                </a:lnTo>
                <a:lnTo>
                  <a:pt x="123825" y="157162"/>
                </a:lnTo>
                <a:lnTo>
                  <a:pt x="216693" y="147637"/>
                </a:lnTo>
                <a:lnTo>
                  <a:pt x="454818" y="116681"/>
                </a:lnTo>
                <a:lnTo>
                  <a:pt x="790575" y="69056"/>
                </a:lnTo>
                <a:lnTo>
                  <a:pt x="1112043" y="23812"/>
                </a:lnTo>
                <a:lnTo>
                  <a:pt x="1235868" y="2381"/>
                </a:lnTo>
                <a:lnTo>
                  <a:pt x="1271587" y="0"/>
                </a:lnTo>
                <a:lnTo>
                  <a:pt x="1335881" y="9525"/>
                </a:lnTo>
                <a:lnTo>
                  <a:pt x="1450181" y="33337"/>
                </a:lnTo>
                <a:cubicBezTo>
                  <a:pt x="1450975" y="86518"/>
                  <a:pt x="1451768" y="139700"/>
                  <a:pt x="1452562" y="192881"/>
                </a:cubicBezTo>
                <a:lnTo>
                  <a:pt x="1321593" y="169069"/>
                </a:lnTo>
                <a:lnTo>
                  <a:pt x="1285875" y="166687"/>
                </a:lnTo>
                <a:lnTo>
                  <a:pt x="1212056" y="171450"/>
                </a:lnTo>
                <a:lnTo>
                  <a:pt x="1066800" y="185737"/>
                </a:lnTo>
                <a:lnTo>
                  <a:pt x="878681" y="216694"/>
                </a:lnTo>
                <a:lnTo>
                  <a:pt x="666750" y="2452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BEF889A-F350-49F8-88CB-47F292F58D19}"/>
              </a:ext>
            </a:extLst>
          </p:cNvPr>
          <p:cNvGrpSpPr>
            <a:grpSpLocks/>
          </p:cNvGrpSpPr>
          <p:nvPr/>
        </p:nvGrpSpPr>
        <p:grpSpPr bwMode="auto">
          <a:xfrm>
            <a:off x="2579688" y="1524000"/>
            <a:ext cx="4535487" cy="4533900"/>
            <a:chOff x="2732088" y="1676400"/>
            <a:chExt cx="4535487" cy="4533900"/>
          </a:xfrm>
        </p:grpSpPr>
        <p:sp>
          <p:nvSpPr>
            <p:cNvPr id="42" name="フリーフォーム 6">
              <a:extLst>
                <a:ext uri="{FF2B5EF4-FFF2-40B4-BE49-F238E27FC236}">
                  <a16:creationId xmlns:a16="http://schemas.microsoft.com/office/drawing/2014/main" id="{49527CC9-1B69-4FD5-9A8A-CEB474B27596}"/>
                </a:ext>
              </a:extLst>
            </p:cNvPr>
            <p:cNvSpPr/>
            <p:nvPr/>
          </p:nvSpPr>
          <p:spPr>
            <a:xfrm>
              <a:off x="3190875" y="1676400"/>
              <a:ext cx="1017588" cy="1328738"/>
            </a:xfrm>
            <a:custGeom>
              <a:avLst/>
              <a:gdLst>
                <a:gd name="connsiteX0" fmla="*/ 719138 w 1016794"/>
                <a:gd name="connsiteY0" fmla="*/ 657225 h 1328738"/>
                <a:gd name="connsiteX1" fmla="*/ 540544 w 1016794"/>
                <a:gd name="connsiteY1" fmla="*/ 852488 h 1328738"/>
                <a:gd name="connsiteX2" fmla="*/ 371475 w 1016794"/>
                <a:gd name="connsiteY2" fmla="*/ 1035844 h 1328738"/>
                <a:gd name="connsiteX3" fmla="*/ 269081 w 1016794"/>
                <a:gd name="connsiteY3" fmla="*/ 1150144 h 1328738"/>
                <a:gd name="connsiteX4" fmla="*/ 171450 w 1016794"/>
                <a:gd name="connsiteY4" fmla="*/ 1254919 h 1328738"/>
                <a:gd name="connsiteX5" fmla="*/ 97631 w 1016794"/>
                <a:gd name="connsiteY5" fmla="*/ 1328738 h 1328738"/>
                <a:gd name="connsiteX6" fmla="*/ 0 w 1016794"/>
                <a:gd name="connsiteY6" fmla="*/ 1252538 h 1328738"/>
                <a:gd name="connsiteX7" fmla="*/ 47625 w 1016794"/>
                <a:gd name="connsiteY7" fmla="*/ 1183481 h 1328738"/>
                <a:gd name="connsiteX8" fmla="*/ 102394 w 1016794"/>
                <a:gd name="connsiteY8" fmla="*/ 1114425 h 1328738"/>
                <a:gd name="connsiteX9" fmla="*/ 238125 w 1016794"/>
                <a:gd name="connsiteY9" fmla="*/ 942975 h 1328738"/>
                <a:gd name="connsiteX10" fmla="*/ 328613 w 1016794"/>
                <a:gd name="connsiteY10" fmla="*/ 814388 h 1328738"/>
                <a:gd name="connsiteX11" fmla="*/ 459581 w 1016794"/>
                <a:gd name="connsiteY11" fmla="*/ 626269 h 1328738"/>
                <a:gd name="connsiteX12" fmla="*/ 533400 w 1016794"/>
                <a:gd name="connsiteY12" fmla="*/ 509588 h 1328738"/>
                <a:gd name="connsiteX13" fmla="*/ 628650 w 1016794"/>
                <a:gd name="connsiteY13" fmla="*/ 369094 h 1328738"/>
                <a:gd name="connsiteX14" fmla="*/ 666750 w 1016794"/>
                <a:gd name="connsiteY14" fmla="*/ 314325 h 1328738"/>
                <a:gd name="connsiteX15" fmla="*/ 697706 w 1016794"/>
                <a:gd name="connsiteY15" fmla="*/ 266700 h 1328738"/>
                <a:gd name="connsiteX16" fmla="*/ 704850 w 1016794"/>
                <a:gd name="connsiteY16" fmla="*/ 238125 h 1328738"/>
                <a:gd name="connsiteX17" fmla="*/ 704850 w 1016794"/>
                <a:gd name="connsiteY17" fmla="*/ 209550 h 1328738"/>
                <a:gd name="connsiteX18" fmla="*/ 700088 w 1016794"/>
                <a:gd name="connsiteY18" fmla="*/ 183356 h 1328738"/>
                <a:gd name="connsiteX19" fmla="*/ 678656 w 1016794"/>
                <a:gd name="connsiteY19" fmla="*/ 145256 h 1328738"/>
                <a:gd name="connsiteX20" fmla="*/ 626269 w 1016794"/>
                <a:gd name="connsiteY20" fmla="*/ 92869 h 1328738"/>
                <a:gd name="connsiteX21" fmla="*/ 597694 w 1016794"/>
                <a:gd name="connsiteY21" fmla="*/ 64294 h 1328738"/>
                <a:gd name="connsiteX22" fmla="*/ 590550 w 1016794"/>
                <a:gd name="connsiteY22" fmla="*/ 52388 h 1328738"/>
                <a:gd name="connsiteX23" fmla="*/ 583406 w 1016794"/>
                <a:gd name="connsiteY23" fmla="*/ 30956 h 1328738"/>
                <a:gd name="connsiteX24" fmla="*/ 585788 w 1016794"/>
                <a:gd name="connsiteY24" fmla="*/ 14288 h 1328738"/>
                <a:gd name="connsiteX25" fmla="*/ 595313 w 1016794"/>
                <a:gd name="connsiteY25" fmla="*/ 2381 h 1328738"/>
                <a:gd name="connsiteX26" fmla="*/ 611981 w 1016794"/>
                <a:gd name="connsiteY26" fmla="*/ 0 h 1328738"/>
                <a:gd name="connsiteX27" fmla="*/ 635794 w 1016794"/>
                <a:gd name="connsiteY27" fmla="*/ 7144 h 1328738"/>
                <a:gd name="connsiteX28" fmla="*/ 714375 w 1016794"/>
                <a:gd name="connsiteY28" fmla="*/ 54769 h 1328738"/>
                <a:gd name="connsiteX29" fmla="*/ 816769 w 1016794"/>
                <a:gd name="connsiteY29" fmla="*/ 116681 h 1328738"/>
                <a:gd name="connsiteX30" fmla="*/ 881063 w 1016794"/>
                <a:gd name="connsiteY30" fmla="*/ 159544 h 1328738"/>
                <a:gd name="connsiteX31" fmla="*/ 933450 w 1016794"/>
                <a:gd name="connsiteY31" fmla="*/ 200025 h 1328738"/>
                <a:gd name="connsiteX32" fmla="*/ 981075 w 1016794"/>
                <a:gd name="connsiteY32" fmla="*/ 242888 h 1328738"/>
                <a:gd name="connsiteX33" fmla="*/ 1002506 w 1016794"/>
                <a:gd name="connsiteY33" fmla="*/ 271463 h 1328738"/>
                <a:gd name="connsiteX34" fmla="*/ 1014413 w 1016794"/>
                <a:gd name="connsiteY34" fmla="*/ 297656 h 1328738"/>
                <a:gd name="connsiteX35" fmla="*/ 1016794 w 1016794"/>
                <a:gd name="connsiteY35" fmla="*/ 314325 h 1328738"/>
                <a:gd name="connsiteX36" fmla="*/ 1009650 w 1016794"/>
                <a:gd name="connsiteY36" fmla="*/ 342900 h 1328738"/>
                <a:gd name="connsiteX37" fmla="*/ 985838 w 1016794"/>
                <a:gd name="connsiteY37" fmla="*/ 373856 h 1328738"/>
                <a:gd name="connsiteX38" fmla="*/ 919163 w 1016794"/>
                <a:gd name="connsiteY38" fmla="*/ 433388 h 1328738"/>
                <a:gd name="connsiteX39" fmla="*/ 719138 w 1016794"/>
                <a:gd name="connsiteY39" fmla="*/ 657225 h 1328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16794" h="1328738">
                  <a:moveTo>
                    <a:pt x="719138" y="657225"/>
                  </a:moveTo>
                  <a:lnTo>
                    <a:pt x="540544" y="852488"/>
                  </a:lnTo>
                  <a:lnTo>
                    <a:pt x="371475" y="1035844"/>
                  </a:lnTo>
                  <a:lnTo>
                    <a:pt x="269081" y="1150144"/>
                  </a:lnTo>
                  <a:lnTo>
                    <a:pt x="171450" y="1254919"/>
                  </a:lnTo>
                  <a:lnTo>
                    <a:pt x="97631" y="1328738"/>
                  </a:lnTo>
                  <a:lnTo>
                    <a:pt x="0" y="1252538"/>
                  </a:lnTo>
                  <a:lnTo>
                    <a:pt x="47625" y="1183481"/>
                  </a:lnTo>
                  <a:lnTo>
                    <a:pt x="102394" y="1114425"/>
                  </a:lnTo>
                  <a:lnTo>
                    <a:pt x="238125" y="942975"/>
                  </a:lnTo>
                  <a:lnTo>
                    <a:pt x="328613" y="814388"/>
                  </a:lnTo>
                  <a:lnTo>
                    <a:pt x="459581" y="626269"/>
                  </a:lnTo>
                  <a:lnTo>
                    <a:pt x="533400" y="509588"/>
                  </a:lnTo>
                  <a:lnTo>
                    <a:pt x="628650" y="369094"/>
                  </a:lnTo>
                  <a:lnTo>
                    <a:pt x="666750" y="314325"/>
                  </a:lnTo>
                  <a:lnTo>
                    <a:pt x="697706" y="266700"/>
                  </a:lnTo>
                  <a:lnTo>
                    <a:pt x="704850" y="238125"/>
                  </a:lnTo>
                  <a:lnTo>
                    <a:pt x="704850" y="209550"/>
                  </a:lnTo>
                  <a:lnTo>
                    <a:pt x="700088" y="183356"/>
                  </a:lnTo>
                  <a:lnTo>
                    <a:pt x="678656" y="145256"/>
                  </a:lnTo>
                  <a:lnTo>
                    <a:pt x="626269" y="92869"/>
                  </a:lnTo>
                  <a:lnTo>
                    <a:pt x="597694" y="64294"/>
                  </a:lnTo>
                  <a:lnTo>
                    <a:pt x="590550" y="52388"/>
                  </a:lnTo>
                  <a:lnTo>
                    <a:pt x="583406" y="30956"/>
                  </a:lnTo>
                  <a:lnTo>
                    <a:pt x="585788" y="14288"/>
                  </a:lnTo>
                  <a:lnTo>
                    <a:pt x="595313" y="2381"/>
                  </a:lnTo>
                  <a:lnTo>
                    <a:pt x="611981" y="0"/>
                  </a:lnTo>
                  <a:lnTo>
                    <a:pt x="635794" y="7144"/>
                  </a:lnTo>
                  <a:lnTo>
                    <a:pt x="714375" y="54769"/>
                  </a:lnTo>
                  <a:lnTo>
                    <a:pt x="816769" y="116681"/>
                  </a:lnTo>
                  <a:lnTo>
                    <a:pt x="881063" y="159544"/>
                  </a:lnTo>
                  <a:lnTo>
                    <a:pt x="933450" y="200025"/>
                  </a:lnTo>
                  <a:lnTo>
                    <a:pt x="981075" y="242888"/>
                  </a:lnTo>
                  <a:lnTo>
                    <a:pt x="1002506" y="271463"/>
                  </a:lnTo>
                  <a:lnTo>
                    <a:pt x="1014413" y="297656"/>
                  </a:lnTo>
                  <a:lnTo>
                    <a:pt x="1016794" y="314325"/>
                  </a:lnTo>
                  <a:lnTo>
                    <a:pt x="1009650" y="342900"/>
                  </a:lnTo>
                  <a:lnTo>
                    <a:pt x="985838" y="373856"/>
                  </a:lnTo>
                  <a:lnTo>
                    <a:pt x="919163" y="433388"/>
                  </a:lnTo>
                  <a:lnTo>
                    <a:pt x="719138" y="6572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2">
              <a:extLst>
                <a:ext uri="{FF2B5EF4-FFF2-40B4-BE49-F238E27FC236}">
                  <a16:creationId xmlns:a16="http://schemas.microsoft.com/office/drawing/2014/main" id="{6CB1C1E5-B57D-42CC-B490-BCA9755DFAFF}"/>
                </a:ext>
              </a:extLst>
            </p:cNvPr>
            <p:cNvSpPr/>
            <p:nvPr/>
          </p:nvSpPr>
          <p:spPr>
            <a:xfrm>
              <a:off x="4346575" y="4276725"/>
              <a:ext cx="525463" cy="973138"/>
            </a:xfrm>
            <a:custGeom>
              <a:avLst/>
              <a:gdLst>
                <a:gd name="connsiteX0" fmla="*/ 245269 w 526257"/>
                <a:gd name="connsiteY0" fmla="*/ 704850 h 973931"/>
                <a:gd name="connsiteX1" fmla="*/ 135732 w 526257"/>
                <a:gd name="connsiteY1" fmla="*/ 383381 h 973931"/>
                <a:gd name="connsiteX2" fmla="*/ 66675 w 526257"/>
                <a:gd name="connsiteY2" fmla="*/ 202406 h 973931"/>
                <a:gd name="connsiteX3" fmla="*/ 16669 w 526257"/>
                <a:gd name="connsiteY3" fmla="*/ 71438 h 973931"/>
                <a:gd name="connsiteX4" fmla="*/ 4763 w 526257"/>
                <a:gd name="connsiteY4" fmla="*/ 42863 h 973931"/>
                <a:gd name="connsiteX5" fmla="*/ 0 w 526257"/>
                <a:gd name="connsiteY5" fmla="*/ 26194 h 973931"/>
                <a:gd name="connsiteX6" fmla="*/ 2382 w 526257"/>
                <a:gd name="connsiteY6" fmla="*/ 11906 h 973931"/>
                <a:gd name="connsiteX7" fmla="*/ 9525 w 526257"/>
                <a:gd name="connsiteY7" fmla="*/ 0 h 973931"/>
                <a:gd name="connsiteX8" fmla="*/ 26194 w 526257"/>
                <a:gd name="connsiteY8" fmla="*/ 0 h 973931"/>
                <a:gd name="connsiteX9" fmla="*/ 47625 w 526257"/>
                <a:gd name="connsiteY9" fmla="*/ 4763 h 973931"/>
                <a:gd name="connsiteX10" fmla="*/ 71438 w 526257"/>
                <a:gd name="connsiteY10" fmla="*/ 26194 h 973931"/>
                <a:gd name="connsiteX11" fmla="*/ 173832 w 526257"/>
                <a:gd name="connsiteY11" fmla="*/ 154781 h 973931"/>
                <a:gd name="connsiteX12" fmla="*/ 290513 w 526257"/>
                <a:gd name="connsiteY12" fmla="*/ 290513 h 973931"/>
                <a:gd name="connsiteX13" fmla="*/ 354807 w 526257"/>
                <a:gd name="connsiteY13" fmla="*/ 366713 h 973931"/>
                <a:gd name="connsiteX14" fmla="*/ 414338 w 526257"/>
                <a:gd name="connsiteY14" fmla="*/ 438150 h 973931"/>
                <a:gd name="connsiteX15" fmla="*/ 438150 w 526257"/>
                <a:gd name="connsiteY15" fmla="*/ 469106 h 973931"/>
                <a:gd name="connsiteX16" fmla="*/ 464344 w 526257"/>
                <a:gd name="connsiteY16" fmla="*/ 509588 h 973931"/>
                <a:gd name="connsiteX17" fmla="*/ 488157 w 526257"/>
                <a:gd name="connsiteY17" fmla="*/ 559594 h 973931"/>
                <a:gd name="connsiteX18" fmla="*/ 502444 w 526257"/>
                <a:gd name="connsiteY18" fmla="*/ 604838 h 973931"/>
                <a:gd name="connsiteX19" fmla="*/ 519113 w 526257"/>
                <a:gd name="connsiteY19" fmla="*/ 657225 h 973931"/>
                <a:gd name="connsiteX20" fmla="*/ 523875 w 526257"/>
                <a:gd name="connsiteY20" fmla="*/ 709613 h 973931"/>
                <a:gd name="connsiteX21" fmla="*/ 526257 w 526257"/>
                <a:gd name="connsiteY21" fmla="*/ 764381 h 973931"/>
                <a:gd name="connsiteX22" fmla="*/ 516732 w 526257"/>
                <a:gd name="connsiteY22" fmla="*/ 828675 h 973931"/>
                <a:gd name="connsiteX23" fmla="*/ 507207 w 526257"/>
                <a:gd name="connsiteY23" fmla="*/ 859631 h 973931"/>
                <a:gd name="connsiteX24" fmla="*/ 490538 w 526257"/>
                <a:gd name="connsiteY24" fmla="*/ 900113 h 973931"/>
                <a:gd name="connsiteX25" fmla="*/ 471488 w 526257"/>
                <a:gd name="connsiteY25" fmla="*/ 926306 h 973931"/>
                <a:gd name="connsiteX26" fmla="*/ 440532 w 526257"/>
                <a:gd name="connsiteY26" fmla="*/ 954881 h 973931"/>
                <a:gd name="connsiteX27" fmla="*/ 414338 w 526257"/>
                <a:gd name="connsiteY27" fmla="*/ 969169 h 973931"/>
                <a:gd name="connsiteX28" fmla="*/ 395288 w 526257"/>
                <a:gd name="connsiteY28" fmla="*/ 973931 h 973931"/>
                <a:gd name="connsiteX29" fmla="*/ 369094 w 526257"/>
                <a:gd name="connsiteY29" fmla="*/ 969169 h 973931"/>
                <a:gd name="connsiteX30" fmla="*/ 347663 w 526257"/>
                <a:gd name="connsiteY30" fmla="*/ 959644 h 973931"/>
                <a:gd name="connsiteX31" fmla="*/ 319088 w 526257"/>
                <a:gd name="connsiteY31" fmla="*/ 933450 h 973931"/>
                <a:gd name="connsiteX32" fmla="*/ 307182 w 526257"/>
                <a:gd name="connsiteY32" fmla="*/ 904875 h 973931"/>
                <a:gd name="connsiteX33" fmla="*/ 278607 w 526257"/>
                <a:gd name="connsiteY33" fmla="*/ 814388 h 973931"/>
                <a:gd name="connsiteX34" fmla="*/ 245269 w 526257"/>
                <a:gd name="connsiteY34" fmla="*/ 704850 h 97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26257" h="973931">
                  <a:moveTo>
                    <a:pt x="245269" y="704850"/>
                  </a:moveTo>
                  <a:lnTo>
                    <a:pt x="135732" y="383381"/>
                  </a:lnTo>
                  <a:lnTo>
                    <a:pt x="66675" y="202406"/>
                  </a:lnTo>
                  <a:lnTo>
                    <a:pt x="16669" y="71438"/>
                  </a:lnTo>
                  <a:lnTo>
                    <a:pt x="4763" y="42863"/>
                  </a:lnTo>
                  <a:lnTo>
                    <a:pt x="0" y="26194"/>
                  </a:lnTo>
                  <a:lnTo>
                    <a:pt x="2382" y="11906"/>
                  </a:lnTo>
                  <a:lnTo>
                    <a:pt x="9525" y="0"/>
                  </a:lnTo>
                  <a:lnTo>
                    <a:pt x="26194" y="0"/>
                  </a:lnTo>
                  <a:lnTo>
                    <a:pt x="47625" y="4763"/>
                  </a:lnTo>
                  <a:lnTo>
                    <a:pt x="71438" y="26194"/>
                  </a:lnTo>
                  <a:lnTo>
                    <a:pt x="173832" y="154781"/>
                  </a:lnTo>
                  <a:lnTo>
                    <a:pt x="290513" y="290513"/>
                  </a:lnTo>
                  <a:lnTo>
                    <a:pt x="354807" y="366713"/>
                  </a:lnTo>
                  <a:lnTo>
                    <a:pt x="414338" y="438150"/>
                  </a:lnTo>
                  <a:lnTo>
                    <a:pt x="438150" y="469106"/>
                  </a:lnTo>
                  <a:lnTo>
                    <a:pt x="464344" y="509588"/>
                  </a:lnTo>
                  <a:lnTo>
                    <a:pt x="488157" y="559594"/>
                  </a:lnTo>
                  <a:lnTo>
                    <a:pt x="502444" y="604838"/>
                  </a:lnTo>
                  <a:lnTo>
                    <a:pt x="519113" y="657225"/>
                  </a:lnTo>
                  <a:lnTo>
                    <a:pt x="523875" y="709613"/>
                  </a:lnTo>
                  <a:lnTo>
                    <a:pt x="526257" y="764381"/>
                  </a:lnTo>
                  <a:lnTo>
                    <a:pt x="516732" y="828675"/>
                  </a:lnTo>
                  <a:lnTo>
                    <a:pt x="507207" y="859631"/>
                  </a:lnTo>
                  <a:lnTo>
                    <a:pt x="490538" y="900113"/>
                  </a:lnTo>
                  <a:lnTo>
                    <a:pt x="471488" y="926306"/>
                  </a:lnTo>
                  <a:lnTo>
                    <a:pt x="440532" y="954881"/>
                  </a:lnTo>
                  <a:lnTo>
                    <a:pt x="414338" y="969169"/>
                  </a:lnTo>
                  <a:lnTo>
                    <a:pt x="395288" y="973931"/>
                  </a:lnTo>
                  <a:lnTo>
                    <a:pt x="369094" y="969169"/>
                  </a:lnTo>
                  <a:lnTo>
                    <a:pt x="347663" y="959644"/>
                  </a:lnTo>
                  <a:lnTo>
                    <a:pt x="319088" y="933450"/>
                  </a:lnTo>
                  <a:lnTo>
                    <a:pt x="307182" y="904875"/>
                  </a:lnTo>
                  <a:lnTo>
                    <a:pt x="278607" y="814388"/>
                  </a:lnTo>
                  <a:lnTo>
                    <a:pt x="245269" y="7048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8">
              <a:extLst>
                <a:ext uri="{FF2B5EF4-FFF2-40B4-BE49-F238E27FC236}">
                  <a16:creationId xmlns:a16="http://schemas.microsoft.com/office/drawing/2014/main" id="{C8AD2DBB-091B-488A-80BF-5ED724446E66}"/>
                </a:ext>
              </a:extLst>
            </p:cNvPr>
            <p:cNvSpPr/>
            <p:nvPr/>
          </p:nvSpPr>
          <p:spPr>
            <a:xfrm>
              <a:off x="4870450" y="1924050"/>
              <a:ext cx="530225" cy="1128713"/>
            </a:xfrm>
            <a:custGeom>
              <a:avLst/>
              <a:gdLst>
                <a:gd name="connsiteX0" fmla="*/ 211932 w 531019"/>
                <a:gd name="connsiteY0" fmla="*/ 621506 h 1128713"/>
                <a:gd name="connsiteX1" fmla="*/ 169069 w 531019"/>
                <a:gd name="connsiteY1" fmla="*/ 378619 h 1128713"/>
                <a:gd name="connsiteX2" fmla="*/ 140494 w 531019"/>
                <a:gd name="connsiteY2" fmla="*/ 261938 h 1128713"/>
                <a:gd name="connsiteX3" fmla="*/ 133350 w 531019"/>
                <a:gd name="connsiteY3" fmla="*/ 242888 h 1128713"/>
                <a:gd name="connsiteX4" fmla="*/ 114300 w 531019"/>
                <a:gd name="connsiteY4" fmla="*/ 204788 h 1128713"/>
                <a:gd name="connsiteX5" fmla="*/ 73819 w 531019"/>
                <a:gd name="connsiteY5" fmla="*/ 152400 h 1128713"/>
                <a:gd name="connsiteX6" fmla="*/ 19050 w 531019"/>
                <a:gd name="connsiteY6" fmla="*/ 95250 h 1128713"/>
                <a:gd name="connsiteX7" fmla="*/ 9525 w 531019"/>
                <a:gd name="connsiteY7" fmla="*/ 80963 h 1128713"/>
                <a:gd name="connsiteX8" fmla="*/ 0 w 531019"/>
                <a:gd name="connsiteY8" fmla="*/ 64294 h 1128713"/>
                <a:gd name="connsiteX9" fmla="*/ 0 w 531019"/>
                <a:gd name="connsiteY9" fmla="*/ 38100 h 1128713"/>
                <a:gd name="connsiteX10" fmla="*/ 11907 w 531019"/>
                <a:gd name="connsiteY10" fmla="*/ 16669 h 1128713"/>
                <a:gd name="connsiteX11" fmla="*/ 28575 w 531019"/>
                <a:gd name="connsiteY11" fmla="*/ 7144 h 1128713"/>
                <a:gd name="connsiteX12" fmla="*/ 59532 w 531019"/>
                <a:gd name="connsiteY12" fmla="*/ 0 h 1128713"/>
                <a:gd name="connsiteX13" fmla="*/ 114300 w 531019"/>
                <a:gd name="connsiteY13" fmla="*/ 7144 h 1128713"/>
                <a:gd name="connsiteX14" fmla="*/ 176213 w 531019"/>
                <a:gd name="connsiteY14" fmla="*/ 26194 h 1128713"/>
                <a:gd name="connsiteX15" fmla="*/ 269082 w 531019"/>
                <a:gd name="connsiteY15" fmla="*/ 61913 h 1128713"/>
                <a:gd name="connsiteX16" fmla="*/ 340519 w 531019"/>
                <a:gd name="connsiteY16" fmla="*/ 97631 h 1128713"/>
                <a:gd name="connsiteX17" fmla="*/ 357188 w 531019"/>
                <a:gd name="connsiteY17" fmla="*/ 207169 h 1128713"/>
                <a:gd name="connsiteX18" fmla="*/ 404813 w 531019"/>
                <a:gd name="connsiteY18" fmla="*/ 454819 h 1128713"/>
                <a:gd name="connsiteX19" fmla="*/ 440532 w 531019"/>
                <a:gd name="connsiteY19" fmla="*/ 650081 h 1128713"/>
                <a:gd name="connsiteX20" fmla="*/ 481013 w 531019"/>
                <a:gd name="connsiteY20" fmla="*/ 833438 h 1128713"/>
                <a:gd name="connsiteX21" fmla="*/ 531019 w 531019"/>
                <a:gd name="connsiteY21" fmla="*/ 945356 h 1128713"/>
                <a:gd name="connsiteX22" fmla="*/ 488157 w 531019"/>
                <a:gd name="connsiteY22" fmla="*/ 1028700 h 1128713"/>
                <a:gd name="connsiteX23" fmla="*/ 445294 w 531019"/>
                <a:gd name="connsiteY23" fmla="*/ 1092994 h 1128713"/>
                <a:gd name="connsiteX24" fmla="*/ 409575 w 531019"/>
                <a:gd name="connsiteY24" fmla="*/ 1126331 h 1128713"/>
                <a:gd name="connsiteX25" fmla="*/ 397669 w 531019"/>
                <a:gd name="connsiteY25" fmla="*/ 1128713 h 1128713"/>
                <a:gd name="connsiteX26" fmla="*/ 369094 w 531019"/>
                <a:gd name="connsiteY26" fmla="*/ 1114425 h 1128713"/>
                <a:gd name="connsiteX27" fmla="*/ 316707 w 531019"/>
                <a:gd name="connsiteY27" fmla="*/ 1076325 h 1128713"/>
                <a:gd name="connsiteX28" fmla="*/ 290513 w 531019"/>
                <a:gd name="connsiteY28" fmla="*/ 1047750 h 1128713"/>
                <a:gd name="connsiteX29" fmla="*/ 266700 w 531019"/>
                <a:gd name="connsiteY29" fmla="*/ 1007269 h 1128713"/>
                <a:gd name="connsiteX30" fmla="*/ 250032 w 531019"/>
                <a:gd name="connsiteY30" fmla="*/ 959644 h 1128713"/>
                <a:gd name="connsiteX31" fmla="*/ 250032 w 531019"/>
                <a:gd name="connsiteY31" fmla="*/ 883444 h 1128713"/>
                <a:gd name="connsiteX32" fmla="*/ 240507 w 531019"/>
                <a:gd name="connsiteY32" fmla="*/ 790575 h 1128713"/>
                <a:gd name="connsiteX33" fmla="*/ 211932 w 531019"/>
                <a:gd name="connsiteY33" fmla="*/ 621506 h 1128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31019" h="1128713">
                  <a:moveTo>
                    <a:pt x="211932" y="621506"/>
                  </a:moveTo>
                  <a:lnTo>
                    <a:pt x="169069" y="378619"/>
                  </a:lnTo>
                  <a:lnTo>
                    <a:pt x="140494" y="261938"/>
                  </a:lnTo>
                  <a:lnTo>
                    <a:pt x="133350" y="242888"/>
                  </a:lnTo>
                  <a:lnTo>
                    <a:pt x="114300" y="204788"/>
                  </a:lnTo>
                  <a:lnTo>
                    <a:pt x="73819" y="152400"/>
                  </a:lnTo>
                  <a:lnTo>
                    <a:pt x="19050" y="95250"/>
                  </a:lnTo>
                  <a:lnTo>
                    <a:pt x="9525" y="80963"/>
                  </a:lnTo>
                  <a:lnTo>
                    <a:pt x="0" y="64294"/>
                  </a:lnTo>
                  <a:lnTo>
                    <a:pt x="0" y="38100"/>
                  </a:lnTo>
                  <a:lnTo>
                    <a:pt x="11907" y="16669"/>
                  </a:lnTo>
                  <a:lnTo>
                    <a:pt x="28575" y="7144"/>
                  </a:lnTo>
                  <a:lnTo>
                    <a:pt x="59532" y="0"/>
                  </a:lnTo>
                  <a:lnTo>
                    <a:pt x="114300" y="7144"/>
                  </a:lnTo>
                  <a:lnTo>
                    <a:pt x="176213" y="26194"/>
                  </a:lnTo>
                  <a:lnTo>
                    <a:pt x="269082" y="61913"/>
                  </a:lnTo>
                  <a:lnTo>
                    <a:pt x="340519" y="97631"/>
                  </a:lnTo>
                  <a:lnTo>
                    <a:pt x="357188" y="207169"/>
                  </a:lnTo>
                  <a:lnTo>
                    <a:pt x="404813" y="454819"/>
                  </a:lnTo>
                  <a:lnTo>
                    <a:pt x="440532" y="650081"/>
                  </a:lnTo>
                  <a:lnTo>
                    <a:pt x="481013" y="833438"/>
                  </a:lnTo>
                  <a:lnTo>
                    <a:pt x="531019" y="945356"/>
                  </a:lnTo>
                  <a:lnTo>
                    <a:pt x="488157" y="1028700"/>
                  </a:lnTo>
                  <a:lnTo>
                    <a:pt x="445294" y="1092994"/>
                  </a:lnTo>
                  <a:lnTo>
                    <a:pt x="409575" y="1126331"/>
                  </a:lnTo>
                  <a:lnTo>
                    <a:pt x="397669" y="1128713"/>
                  </a:lnTo>
                  <a:lnTo>
                    <a:pt x="369094" y="1114425"/>
                  </a:lnTo>
                  <a:lnTo>
                    <a:pt x="316707" y="1076325"/>
                  </a:lnTo>
                  <a:lnTo>
                    <a:pt x="290513" y="1047750"/>
                  </a:lnTo>
                  <a:lnTo>
                    <a:pt x="266700" y="1007269"/>
                  </a:lnTo>
                  <a:lnTo>
                    <a:pt x="250032" y="959644"/>
                  </a:lnTo>
                  <a:lnTo>
                    <a:pt x="250032" y="883444"/>
                  </a:lnTo>
                  <a:lnTo>
                    <a:pt x="240507" y="790575"/>
                  </a:lnTo>
                  <a:lnTo>
                    <a:pt x="211932" y="6215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5">
              <a:extLst>
                <a:ext uri="{FF2B5EF4-FFF2-40B4-BE49-F238E27FC236}">
                  <a16:creationId xmlns:a16="http://schemas.microsoft.com/office/drawing/2014/main" id="{3D1E1B34-B02D-4FFD-97AA-5A132E0C602A}"/>
                </a:ext>
              </a:extLst>
            </p:cNvPr>
            <p:cNvSpPr/>
            <p:nvPr/>
          </p:nvSpPr>
          <p:spPr>
            <a:xfrm rot="16200000">
              <a:off x="3929063" y="4487863"/>
              <a:ext cx="2640012" cy="373062"/>
            </a:xfrm>
            <a:custGeom>
              <a:avLst/>
              <a:gdLst>
                <a:gd name="connsiteX0" fmla="*/ 1590806 w 2640487"/>
                <a:gd name="connsiteY0" fmla="*/ 370770 h 373275"/>
                <a:gd name="connsiteX1" fmla="*/ 1342790 w 2640487"/>
                <a:gd name="connsiteY1" fmla="*/ 373275 h 373275"/>
                <a:gd name="connsiteX2" fmla="*/ 1205004 w 2640487"/>
                <a:gd name="connsiteY2" fmla="*/ 368265 h 373275"/>
                <a:gd name="connsiteX3" fmla="*/ 921916 w 2640487"/>
                <a:gd name="connsiteY3" fmla="*/ 370770 h 373275"/>
                <a:gd name="connsiteX4" fmla="*/ 724004 w 2640487"/>
                <a:gd name="connsiteY4" fmla="*/ 368265 h 373275"/>
                <a:gd name="connsiteX5" fmla="*/ 573692 w 2640487"/>
                <a:gd name="connsiteY5" fmla="*/ 360749 h 373275"/>
                <a:gd name="connsiteX6" fmla="*/ 428390 w 2640487"/>
                <a:gd name="connsiteY6" fmla="*/ 355739 h 373275"/>
                <a:gd name="connsiteX7" fmla="*/ 243005 w 2640487"/>
                <a:gd name="connsiteY7" fmla="*/ 340708 h 373275"/>
                <a:gd name="connsiteX8" fmla="*/ 137786 w 2640487"/>
                <a:gd name="connsiteY8" fmla="*/ 330687 h 373275"/>
                <a:gd name="connsiteX9" fmla="*/ 100208 w 2640487"/>
                <a:gd name="connsiteY9" fmla="*/ 323171 h 373275"/>
                <a:gd name="connsiteX10" fmla="*/ 67641 w 2640487"/>
                <a:gd name="connsiteY10" fmla="*/ 310645 h 373275"/>
                <a:gd name="connsiteX11" fmla="*/ 35073 w 2640487"/>
                <a:gd name="connsiteY11" fmla="*/ 293109 h 373275"/>
                <a:gd name="connsiteX12" fmla="*/ 17536 w 2640487"/>
                <a:gd name="connsiteY12" fmla="*/ 278077 h 373275"/>
                <a:gd name="connsiteX13" fmla="*/ 2505 w 2640487"/>
                <a:gd name="connsiteY13" fmla="*/ 258036 h 373275"/>
                <a:gd name="connsiteX14" fmla="*/ 0 w 2640487"/>
                <a:gd name="connsiteY14" fmla="*/ 222963 h 373275"/>
                <a:gd name="connsiteX15" fmla="*/ 10021 w 2640487"/>
                <a:gd name="connsiteY15" fmla="*/ 187890 h 373275"/>
                <a:gd name="connsiteX16" fmla="*/ 27557 w 2640487"/>
                <a:gd name="connsiteY16" fmla="*/ 162838 h 373275"/>
                <a:gd name="connsiteX17" fmla="*/ 47599 w 2640487"/>
                <a:gd name="connsiteY17" fmla="*/ 142796 h 373275"/>
                <a:gd name="connsiteX18" fmla="*/ 80167 w 2640487"/>
                <a:gd name="connsiteY18" fmla="*/ 127765 h 373275"/>
                <a:gd name="connsiteX19" fmla="*/ 157828 w 2640487"/>
                <a:gd name="connsiteY19" fmla="*/ 100208 h 373275"/>
                <a:gd name="connsiteX20" fmla="*/ 240500 w 2640487"/>
                <a:gd name="connsiteY20" fmla="*/ 72651 h 373275"/>
                <a:gd name="connsiteX21" fmla="*/ 398328 w 2640487"/>
                <a:gd name="connsiteY21" fmla="*/ 32567 h 373275"/>
                <a:gd name="connsiteX22" fmla="*/ 428390 w 2640487"/>
                <a:gd name="connsiteY22" fmla="*/ 45093 h 373275"/>
                <a:gd name="connsiteX23" fmla="*/ 470979 w 2640487"/>
                <a:gd name="connsiteY23" fmla="*/ 60125 h 373275"/>
                <a:gd name="connsiteX24" fmla="*/ 533609 w 2640487"/>
                <a:gd name="connsiteY24" fmla="*/ 77661 h 373275"/>
                <a:gd name="connsiteX25" fmla="*/ 611270 w 2640487"/>
                <a:gd name="connsiteY25" fmla="*/ 92692 h 373275"/>
                <a:gd name="connsiteX26" fmla="*/ 708973 w 2640487"/>
                <a:gd name="connsiteY26" fmla="*/ 105218 h 373275"/>
                <a:gd name="connsiteX27" fmla="*/ 854275 w 2640487"/>
                <a:gd name="connsiteY27" fmla="*/ 120250 h 373275"/>
                <a:gd name="connsiteX28" fmla="*/ 1129848 w 2640487"/>
                <a:gd name="connsiteY28" fmla="*/ 132776 h 373275"/>
                <a:gd name="connsiteX29" fmla="*/ 1410431 w 2640487"/>
                <a:gd name="connsiteY29" fmla="*/ 140291 h 373275"/>
                <a:gd name="connsiteX30" fmla="*/ 1826295 w 2640487"/>
                <a:gd name="connsiteY30" fmla="*/ 145302 h 373275"/>
                <a:gd name="connsiteX31" fmla="*/ 2116899 w 2640487"/>
                <a:gd name="connsiteY31" fmla="*/ 147807 h 373275"/>
                <a:gd name="connsiteX32" fmla="*/ 2269716 w 2640487"/>
                <a:gd name="connsiteY32" fmla="*/ 147807 h 373275"/>
                <a:gd name="connsiteX33" fmla="*/ 2347378 w 2640487"/>
                <a:gd name="connsiteY33" fmla="*/ 135281 h 373275"/>
                <a:gd name="connsiteX34" fmla="*/ 2437565 w 2640487"/>
                <a:gd name="connsiteY34" fmla="*/ 105218 h 373275"/>
                <a:gd name="connsiteX35" fmla="*/ 2512721 w 2640487"/>
                <a:gd name="connsiteY35" fmla="*/ 67640 h 373275"/>
                <a:gd name="connsiteX36" fmla="*/ 2572846 w 2640487"/>
                <a:gd name="connsiteY36" fmla="*/ 22546 h 373275"/>
                <a:gd name="connsiteX37" fmla="*/ 2592888 w 2640487"/>
                <a:gd name="connsiteY37" fmla="*/ 7515 h 373275"/>
                <a:gd name="connsiteX38" fmla="*/ 2610424 w 2640487"/>
                <a:gd name="connsiteY38" fmla="*/ 0 h 373275"/>
                <a:gd name="connsiteX39" fmla="*/ 2622950 w 2640487"/>
                <a:gd name="connsiteY39" fmla="*/ 0 h 373275"/>
                <a:gd name="connsiteX40" fmla="*/ 2635476 w 2640487"/>
                <a:gd name="connsiteY40" fmla="*/ 2505 h 373275"/>
                <a:gd name="connsiteX41" fmla="*/ 2637981 w 2640487"/>
                <a:gd name="connsiteY41" fmla="*/ 7515 h 373275"/>
                <a:gd name="connsiteX42" fmla="*/ 2640487 w 2640487"/>
                <a:gd name="connsiteY42" fmla="*/ 27557 h 373275"/>
                <a:gd name="connsiteX43" fmla="*/ 2615435 w 2640487"/>
                <a:gd name="connsiteY43" fmla="*/ 140291 h 373275"/>
                <a:gd name="connsiteX44" fmla="*/ 2585372 w 2640487"/>
                <a:gd name="connsiteY44" fmla="*/ 243005 h 373275"/>
                <a:gd name="connsiteX45" fmla="*/ 2552804 w 2640487"/>
                <a:gd name="connsiteY45" fmla="*/ 345718 h 373275"/>
                <a:gd name="connsiteX46" fmla="*/ 2430049 w 2640487"/>
                <a:gd name="connsiteY46" fmla="*/ 350728 h 373275"/>
                <a:gd name="connsiteX47" fmla="*/ 2287253 w 2640487"/>
                <a:gd name="connsiteY47" fmla="*/ 363254 h 373275"/>
                <a:gd name="connsiteX48" fmla="*/ 2111888 w 2640487"/>
                <a:gd name="connsiteY48" fmla="*/ 368265 h 373275"/>
                <a:gd name="connsiteX49" fmla="*/ 1590806 w 2640487"/>
                <a:gd name="connsiteY49" fmla="*/ 370770 h 373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640487" h="373275">
                  <a:moveTo>
                    <a:pt x="1590806" y="370770"/>
                  </a:moveTo>
                  <a:lnTo>
                    <a:pt x="1342790" y="373275"/>
                  </a:lnTo>
                  <a:lnTo>
                    <a:pt x="1205004" y="368265"/>
                  </a:lnTo>
                  <a:lnTo>
                    <a:pt x="921916" y="370770"/>
                  </a:lnTo>
                  <a:lnTo>
                    <a:pt x="724004" y="368265"/>
                  </a:lnTo>
                  <a:lnTo>
                    <a:pt x="573692" y="360749"/>
                  </a:lnTo>
                  <a:lnTo>
                    <a:pt x="428390" y="355739"/>
                  </a:lnTo>
                  <a:lnTo>
                    <a:pt x="243005" y="340708"/>
                  </a:lnTo>
                  <a:lnTo>
                    <a:pt x="137786" y="330687"/>
                  </a:lnTo>
                  <a:lnTo>
                    <a:pt x="100208" y="323171"/>
                  </a:lnTo>
                  <a:lnTo>
                    <a:pt x="67641" y="310645"/>
                  </a:lnTo>
                  <a:lnTo>
                    <a:pt x="35073" y="293109"/>
                  </a:lnTo>
                  <a:lnTo>
                    <a:pt x="17536" y="278077"/>
                  </a:lnTo>
                  <a:lnTo>
                    <a:pt x="2505" y="258036"/>
                  </a:lnTo>
                  <a:lnTo>
                    <a:pt x="0" y="222963"/>
                  </a:lnTo>
                  <a:lnTo>
                    <a:pt x="10021" y="187890"/>
                  </a:lnTo>
                  <a:lnTo>
                    <a:pt x="27557" y="162838"/>
                  </a:lnTo>
                  <a:lnTo>
                    <a:pt x="47599" y="142796"/>
                  </a:lnTo>
                  <a:lnTo>
                    <a:pt x="80167" y="127765"/>
                  </a:lnTo>
                  <a:lnTo>
                    <a:pt x="157828" y="100208"/>
                  </a:lnTo>
                  <a:lnTo>
                    <a:pt x="240500" y="72651"/>
                  </a:lnTo>
                  <a:lnTo>
                    <a:pt x="398328" y="32567"/>
                  </a:lnTo>
                  <a:lnTo>
                    <a:pt x="428390" y="45093"/>
                  </a:lnTo>
                  <a:lnTo>
                    <a:pt x="470979" y="60125"/>
                  </a:lnTo>
                  <a:lnTo>
                    <a:pt x="533609" y="77661"/>
                  </a:lnTo>
                  <a:lnTo>
                    <a:pt x="611270" y="92692"/>
                  </a:lnTo>
                  <a:lnTo>
                    <a:pt x="708973" y="105218"/>
                  </a:lnTo>
                  <a:lnTo>
                    <a:pt x="854275" y="120250"/>
                  </a:lnTo>
                  <a:lnTo>
                    <a:pt x="1129848" y="132776"/>
                  </a:lnTo>
                  <a:lnTo>
                    <a:pt x="1410431" y="140291"/>
                  </a:lnTo>
                  <a:lnTo>
                    <a:pt x="1826295" y="145302"/>
                  </a:lnTo>
                  <a:lnTo>
                    <a:pt x="2116899" y="147807"/>
                  </a:lnTo>
                  <a:lnTo>
                    <a:pt x="2269716" y="147807"/>
                  </a:lnTo>
                  <a:lnTo>
                    <a:pt x="2347378" y="135281"/>
                  </a:lnTo>
                  <a:lnTo>
                    <a:pt x="2437565" y="105218"/>
                  </a:lnTo>
                  <a:lnTo>
                    <a:pt x="2512721" y="67640"/>
                  </a:lnTo>
                  <a:lnTo>
                    <a:pt x="2572846" y="22546"/>
                  </a:lnTo>
                  <a:lnTo>
                    <a:pt x="2592888" y="7515"/>
                  </a:lnTo>
                  <a:lnTo>
                    <a:pt x="2610424" y="0"/>
                  </a:lnTo>
                  <a:lnTo>
                    <a:pt x="2622950" y="0"/>
                  </a:lnTo>
                  <a:lnTo>
                    <a:pt x="2635476" y="2505"/>
                  </a:lnTo>
                  <a:lnTo>
                    <a:pt x="2637981" y="7515"/>
                  </a:lnTo>
                  <a:lnTo>
                    <a:pt x="2640487" y="27557"/>
                  </a:lnTo>
                  <a:lnTo>
                    <a:pt x="2615435" y="140291"/>
                  </a:lnTo>
                  <a:lnTo>
                    <a:pt x="2585372" y="243005"/>
                  </a:lnTo>
                  <a:lnTo>
                    <a:pt x="2552804" y="345718"/>
                  </a:lnTo>
                  <a:lnTo>
                    <a:pt x="2430049" y="350728"/>
                  </a:lnTo>
                  <a:lnTo>
                    <a:pt x="2287253" y="363254"/>
                  </a:lnTo>
                  <a:lnTo>
                    <a:pt x="2111888" y="368265"/>
                  </a:lnTo>
                  <a:lnTo>
                    <a:pt x="1590806" y="37077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7">
              <a:extLst>
                <a:ext uri="{FF2B5EF4-FFF2-40B4-BE49-F238E27FC236}">
                  <a16:creationId xmlns:a16="http://schemas.microsoft.com/office/drawing/2014/main" id="{0FE8C8FA-BF0B-49D3-B463-C90507CB4462}"/>
                </a:ext>
              </a:extLst>
            </p:cNvPr>
            <p:cNvSpPr/>
            <p:nvPr/>
          </p:nvSpPr>
          <p:spPr>
            <a:xfrm>
              <a:off x="3152775" y="2849563"/>
              <a:ext cx="766763" cy="488950"/>
            </a:xfrm>
            <a:custGeom>
              <a:avLst/>
              <a:gdLst>
                <a:gd name="connsiteX0" fmla="*/ 438150 w 766763"/>
                <a:gd name="connsiteY0" fmla="*/ 383382 h 488157"/>
                <a:gd name="connsiteX1" fmla="*/ 280988 w 766763"/>
                <a:gd name="connsiteY1" fmla="*/ 311944 h 488157"/>
                <a:gd name="connsiteX2" fmla="*/ 183356 w 766763"/>
                <a:gd name="connsiteY2" fmla="*/ 264319 h 488157"/>
                <a:gd name="connsiteX3" fmla="*/ 135731 w 766763"/>
                <a:gd name="connsiteY3" fmla="*/ 250032 h 488157"/>
                <a:gd name="connsiteX4" fmla="*/ 61913 w 766763"/>
                <a:gd name="connsiteY4" fmla="*/ 226219 h 488157"/>
                <a:gd name="connsiteX5" fmla="*/ 26194 w 766763"/>
                <a:gd name="connsiteY5" fmla="*/ 211932 h 488157"/>
                <a:gd name="connsiteX6" fmla="*/ 9525 w 766763"/>
                <a:gd name="connsiteY6" fmla="*/ 197644 h 488157"/>
                <a:gd name="connsiteX7" fmla="*/ 0 w 766763"/>
                <a:gd name="connsiteY7" fmla="*/ 180975 h 488157"/>
                <a:gd name="connsiteX8" fmla="*/ 0 w 766763"/>
                <a:gd name="connsiteY8" fmla="*/ 152400 h 488157"/>
                <a:gd name="connsiteX9" fmla="*/ 9525 w 766763"/>
                <a:gd name="connsiteY9" fmla="*/ 114300 h 488157"/>
                <a:gd name="connsiteX10" fmla="*/ 23813 w 766763"/>
                <a:gd name="connsiteY10" fmla="*/ 83344 h 488157"/>
                <a:gd name="connsiteX11" fmla="*/ 104775 w 766763"/>
                <a:gd name="connsiteY11" fmla="*/ 0 h 488157"/>
                <a:gd name="connsiteX12" fmla="*/ 219075 w 766763"/>
                <a:gd name="connsiteY12" fmla="*/ 59532 h 488157"/>
                <a:gd name="connsiteX13" fmla="*/ 340519 w 766763"/>
                <a:gd name="connsiteY13" fmla="*/ 126207 h 488157"/>
                <a:gd name="connsiteX14" fmla="*/ 454819 w 766763"/>
                <a:gd name="connsiteY14" fmla="*/ 192882 h 488157"/>
                <a:gd name="connsiteX15" fmla="*/ 576263 w 766763"/>
                <a:gd name="connsiteY15" fmla="*/ 264319 h 488157"/>
                <a:gd name="connsiteX16" fmla="*/ 766763 w 766763"/>
                <a:gd name="connsiteY16" fmla="*/ 385763 h 488157"/>
                <a:gd name="connsiteX17" fmla="*/ 676275 w 766763"/>
                <a:gd name="connsiteY17" fmla="*/ 488157 h 488157"/>
                <a:gd name="connsiteX18" fmla="*/ 438150 w 766763"/>
                <a:gd name="connsiteY18" fmla="*/ 383382 h 48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6763" h="488157">
                  <a:moveTo>
                    <a:pt x="438150" y="383382"/>
                  </a:moveTo>
                  <a:lnTo>
                    <a:pt x="280988" y="311944"/>
                  </a:lnTo>
                  <a:lnTo>
                    <a:pt x="183356" y="264319"/>
                  </a:lnTo>
                  <a:lnTo>
                    <a:pt x="135731" y="250032"/>
                  </a:lnTo>
                  <a:lnTo>
                    <a:pt x="61913" y="226219"/>
                  </a:lnTo>
                  <a:lnTo>
                    <a:pt x="26194" y="211932"/>
                  </a:lnTo>
                  <a:lnTo>
                    <a:pt x="9525" y="197644"/>
                  </a:lnTo>
                  <a:lnTo>
                    <a:pt x="0" y="180975"/>
                  </a:lnTo>
                  <a:lnTo>
                    <a:pt x="0" y="152400"/>
                  </a:lnTo>
                  <a:lnTo>
                    <a:pt x="9525" y="114300"/>
                  </a:lnTo>
                  <a:lnTo>
                    <a:pt x="23813" y="83344"/>
                  </a:lnTo>
                  <a:lnTo>
                    <a:pt x="104775" y="0"/>
                  </a:lnTo>
                  <a:lnTo>
                    <a:pt x="219075" y="59532"/>
                  </a:lnTo>
                  <a:lnTo>
                    <a:pt x="340519" y="126207"/>
                  </a:lnTo>
                  <a:lnTo>
                    <a:pt x="454819" y="192882"/>
                  </a:lnTo>
                  <a:lnTo>
                    <a:pt x="576263" y="264319"/>
                  </a:lnTo>
                  <a:lnTo>
                    <a:pt x="766763" y="385763"/>
                  </a:lnTo>
                  <a:lnTo>
                    <a:pt x="676275" y="488157"/>
                  </a:lnTo>
                  <a:lnTo>
                    <a:pt x="438150" y="38338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8">
              <a:extLst>
                <a:ext uri="{FF2B5EF4-FFF2-40B4-BE49-F238E27FC236}">
                  <a16:creationId xmlns:a16="http://schemas.microsoft.com/office/drawing/2014/main" id="{EF6446A7-48DE-4643-8848-3D605BD46E77}"/>
                </a:ext>
              </a:extLst>
            </p:cNvPr>
            <p:cNvSpPr/>
            <p:nvPr/>
          </p:nvSpPr>
          <p:spPr>
            <a:xfrm>
              <a:off x="3082925" y="2298700"/>
              <a:ext cx="1597025" cy="1774825"/>
            </a:xfrm>
            <a:custGeom>
              <a:avLst/>
              <a:gdLst>
                <a:gd name="connsiteX0" fmla="*/ 1044575 w 1597025"/>
                <a:gd name="connsiteY0" fmla="*/ 923925 h 1774825"/>
                <a:gd name="connsiteX1" fmla="*/ 796925 w 1597025"/>
                <a:gd name="connsiteY1" fmla="*/ 1181100 h 1774825"/>
                <a:gd name="connsiteX2" fmla="*/ 615950 w 1597025"/>
                <a:gd name="connsiteY2" fmla="*/ 1362075 h 1774825"/>
                <a:gd name="connsiteX3" fmla="*/ 438150 w 1597025"/>
                <a:gd name="connsiteY3" fmla="*/ 1533525 h 1774825"/>
                <a:gd name="connsiteX4" fmla="*/ 161925 w 1597025"/>
                <a:gd name="connsiteY4" fmla="*/ 1774825 h 1774825"/>
                <a:gd name="connsiteX5" fmla="*/ 0 w 1597025"/>
                <a:gd name="connsiteY5" fmla="*/ 1752600 h 1774825"/>
                <a:gd name="connsiteX6" fmla="*/ 47625 w 1597025"/>
                <a:gd name="connsiteY6" fmla="*/ 1689100 h 1774825"/>
                <a:gd name="connsiteX7" fmla="*/ 120650 w 1597025"/>
                <a:gd name="connsiteY7" fmla="*/ 1625600 h 1774825"/>
                <a:gd name="connsiteX8" fmla="*/ 241300 w 1597025"/>
                <a:gd name="connsiteY8" fmla="*/ 1501775 h 1774825"/>
                <a:gd name="connsiteX9" fmla="*/ 390525 w 1597025"/>
                <a:gd name="connsiteY9" fmla="*/ 1349375 h 1774825"/>
                <a:gd name="connsiteX10" fmla="*/ 504825 w 1597025"/>
                <a:gd name="connsiteY10" fmla="*/ 1222375 h 1774825"/>
                <a:gd name="connsiteX11" fmla="*/ 609600 w 1597025"/>
                <a:gd name="connsiteY11" fmla="*/ 1111250 h 1774825"/>
                <a:gd name="connsiteX12" fmla="*/ 708025 w 1597025"/>
                <a:gd name="connsiteY12" fmla="*/ 1009650 h 1774825"/>
                <a:gd name="connsiteX13" fmla="*/ 774700 w 1597025"/>
                <a:gd name="connsiteY13" fmla="*/ 917575 h 1774825"/>
                <a:gd name="connsiteX14" fmla="*/ 869950 w 1597025"/>
                <a:gd name="connsiteY14" fmla="*/ 809625 h 1774825"/>
                <a:gd name="connsiteX15" fmla="*/ 1019175 w 1597025"/>
                <a:gd name="connsiteY15" fmla="*/ 638175 h 1774825"/>
                <a:gd name="connsiteX16" fmla="*/ 1120775 w 1597025"/>
                <a:gd name="connsiteY16" fmla="*/ 520700 h 1774825"/>
                <a:gd name="connsiteX17" fmla="*/ 1222375 w 1597025"/>
                <a:gd name="connsiteY17" fmla="*/ 393700 h 1774825"/>
                <a:gd name="connsiteX18" fmla="*/ 1244600 w 1597025"/>
                <a:gd name="connsiteY18" fmla="*/ 358775 h 1774825"/>
                <a:gd name="connsiteX19" fmla="*/ 1266825 w 1597025"/>
                <a:gd name="connsiteY19" fmla="*/ 314325 h 1774825"/>
                <a:gd name="connsiteX20" fmla="*/ 1276350 w 1597025"/>
                <a:gd name="connsiteY20" fmla="*/ 269875 h 1774825"/>
                <a:gd name="connsiteX21" fmla="*/ 1276350 w 1597025"/>
                <a:gd name="connsiteY21" fmla="*/ 244475 h 1774825"/>
                <a:gd name="connsiteX22" fmla="*/ 1276350 w 1597025"/>
                <a:gd name="connsiteY22" fmla="*/ 212725 h 1774825"/>
                <a:gd name="connsiteX23" fmla="*/ 1270000 w 1597025"/>
                <a:gd name="connsiteY23" fmla="*/ 174625 h 1774825"/>
                <a:gd name="connsiteX24" fmla="*/ 1244600 w 1597025"/>
                <a:gd name="connsiteY24" fmla="*/ 120650 h 1774825"/>
                <a:gd name="connsiteX25" fmla="*/ 1219200 w 1597025"/>
                <a:gd name="connsiteY25" fmla="*/ 69850 h 1774825"/>
                <a:gd name="connsiteX26" fmla="*/ 1209675 w 1597025"/>
                <a:gd name="connsiteY26" fmla="*/ 41275 h 1774825"/>
                <a:gd name="connsiteX27" fmla="*/ 1209675 w 1597025"/>
                <a:gd name="connsiteY27" fmla="*/ 22225 h 1774825"/>
                <a:gd name="connsiteX28" fmla="*/ 1216025 w 1597025"/>
                <a:gd name="connsiteY28" fmla="*/ 6350 h 1774825"/>
                <a:gd name="connsiteX29" fmla="*/ 1235075 w 1597025"/>
                <a:gd name="connsiteY29" fmla="*/ 0 h 1774825"/>
                <a:gd name="connsiteX30" fmla="*/ 1270000 w 1597025"/>
                <a:gd name="connsiteY30" fmla="*/ 3175 h 1774825"/>
                <a:gd name="connsiteX31" fmla="*/ 1301750 w 1597025"/>
                <a:gd name="connsiteY31" fmla="*/ 22225 h 1774825"/>
                <a:gd name="connsiteX32" fmla="*/ 1387475 w 1597025"/>
                <a:gd name="connsiteY32" fmla="*/ 92075 h 1774825"/>
                <a:gd name="connsiteX33" fmla="*/ 1438275 w 1597025"/>
                <a:gd name="connsiteY33" fmla="*/ 133350 h 1774825"/>
                <a:gd name="connsiteX34" fmla="*/ 1489075 w 1597025"/>
                <a:gd name="connsiteY34" fmla="*/ 187325 h 1774825"/>
                <a:gd name="connsiteX35" fmla="*/ 1524000 w 1597025"/>
                <a:gd name="connsiteY35" fmla="*/ 231775 h 1774825"/>
                <a:gd name="connsiteX36" fmla="*/ 1555750 w 1597025"/>
                <a:gd name="connsiteY36" fmla="*/ 279400 h 1774825"/>
                <a:gd name="connsiteX37" fmla="*/ 1581150 w 1597025"/>
                <a:gd name="connsiteY37" fmla="*/ 317500 h 1774825"/>
                <a:gd name="connsiteX38" fmla="*/ 1597025 w 1597025"/>
                <a:gd name="connsiteY38" fmla="*/ 358775 h 1774825"/>
                <a:gd name="connsiteX39" fmla="*/ 1597025 w 1597025"/>
                <a:gd name="connsiteY39" fmla="*/ 393700 h 1774825"/>
                <a:gd name="connsiteX40" fmla="*/ 1581150 w 1597025"/>
                <a:gd name="connsiteY40" fmla="*/ 431800 h 1774825"/>
                <a:gd name="connsiteX41" fmla="*/ 1552575 w 1597025"/>
                <a:gd name="connsiteY41" fmla="*/ 460375 h 1774825"/>
                <a:gd name="connsiteX42" fmla="*/ 1489075 w 1597025"/>
                <a:gd name="connsiteY42" fmla="*/ 495300 h 1774825"/>
                <a:gd name="connsiteX43" fmla="*/ 1435100 w 1597025"/>
                <a:gd name="connsiteY43" fmla="*/ 542925 h 1774825"/>
                <a:gd name="connsiteX44" fmla="*/ 1346200 w 1597025"/>
                <a:gd name="connsiteY44" fmla="*/ 619125 h 1774825"/>
                <a:gd name="connsiteX45" fmla="*/ 1250950 w 1597025"/>
                <a:gd name="connsiteY45" fmla="*/ 708025 h 1774825"/>
                <a:gd name="connsiteX46" fmla="*/ 1146175 w 1597025"/>
                <a:gd name="connsiteY46" fmla="*/ 819150 h 1774825"/>
                <a:gd name="connsiteX47" fmla="*/ 1044575 w 1597025"/>
                <a:gd name="connsiteY47" fmla="*/ 923925 h 177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97025" h="1774825">
                  <a:moveTo>
                    <a:pt x="1044575" y="923925"/>
                  </a:moveTo>
                  <a:lnTo>
                    <a:pt x="796925" y="1181100"/>
                  </a:lnTo>
                  <a:lnTo>
                    <a:pt x="615950" y="1362075"/>
                  </a:lnTo>
                  <a:lnTo>
                    <a:pt x="438150" y="1533525"/>
                  </a:lnTo>
                  <a:lnTo>
                    <a:pt x="161925" y="1774825"/>
                  </a:lnTo>
                  <a:lnTo>
                    <a:pt x="0" y="1752600"/>
                  </a:lnTo>
                  <a:lnTo>
                    <a:pt x="47625" y="1689100"/>
                  </a:lnTo>
                  <a:lnTo>
                    <a:pt x="120650" y="1625600"/>
                  </a:lnTo>
                  <a:lnTo>
                    <a:pt x="241300" y="1501775"/>
                  </a:lnTo>
                  <a:lnTo>
                    <a:pt x="390525" y="1349375"/>
                  </a:lnTo>
                  <a:lnTo>
                    <a:pt x="504825" y="1222375"/>
                  </a:lnTo>
                  <a:lnTo>
                    <a:pt x="609600" y="1111250"/>
                  </a:lnTo>
                  <a:lnTo>
                    <a:pt x="708025" y="1009650"/>
                  </a:lnTo>
                  <a:lnTo>
                    <a:pt x="774700" y="917575"/>
                  </a:lnTo>
                  <a:lnTo>
                    <a:pt x="869950" y="809625"/>
                  </a:lnTo>
                  <a:lnTo>
                    <a:pt x="1019175" y="638175"/>
                  </a:lnTo>
                  <a:lnTo>
                    <a:pt x="1120775" y="520700"/>
                  </a:lnTo>
                  <a:lnTo>
                    <a:pt x="1222375" y="393700"/>
                  </a:lnTo>
                  <a:lnTo>
                    <a:pt x="1244600" y="358775"/>
                  </a:lnTo>
                  <a:lnTo>
                    <a:pt x="1266825" y="314325"/>
                  </a:lnTo>
                  <a:lnTo>
                    <a:pt x="1276350" y="269875"/>
                  </a:lnTo>
                  <a:lnTo>
                    <a:pt x="1276350" y="244475"/>
                  </a:lnTo>
                  <a:lnTo>
                    <a:pt x="1276350" y="212725"/>
                  </a:lnTo>
                  <a:lnTo>
                    <a:pt x="1270000" y="174625"/>
                  </a:lnTo>
                  <a:lnTo>
                    <a:pt x="1244600" y="120650"/>
                  </a:lnTo>
                  <a:lnTo>
                    <a:pt x="1219200" y="69850"/>
                  </a:lnTo>
                  <a:lnTo>
                    <a:pt x="1209675" y="41275"/>
                  </a:lnTo>
                  <a:lnTo>
                    <a:pt x="1209675" y="22225"/>
                  </a:lnTo>
                  <a:lnTo>
                    <a:pt x="1216025" y="6350"/>
                  </a:lnTo>
                  <a:lnTo>
                    <a:pt x="1235075" y="0"/>
                  </a:lnTo>
                  <a:lnTo>
                    <a:pt x="1270000" y="3175"/>
                  </a:lnTo>
                  <a:lnTo>
                    <a:pt x="1301750" y="22225"/>
                  </a:lnTo>
                  <a:lnTo>
                    <a:pt x="1387475" y="92075"/>
                  </a:lnTo>
                  <a:lnTo>
                    <a:pt x="1438275" y="133350"/>
                  </a:lnTo>
                  <a:lnTo>
                    <a:pt x="1489075" y="187325"/>
                  </a:lnTo>
                  <a:lnTo>
                    <a:pt x="1524000" y="231775"/>
                  </a:lnTo>
                  <a:lnTo>
                    <a:pt x="1555750" y="279400"/>
                  </a:lnTo>
                  <a:lnTo>
                    <a:pt x="1581150" y="317500"/>
                  </a:lnTo>
                  <a:lnTo>
                    <a:pt x="1597025" y="358775"/>
                  </a:lnTo>
                  <a:lnTo>
                    <a:pt x="1597025" y="393700"/>
                  </a:lnTo>
                  <a:lnTo>
                    <a:pt x="1581150" y="431800"/>
                  </a:lnTo>
                  <a:lnTo>
                    <a:pt x="1552575" y="460375"/>
                  </a:lnTo>
                  <a:lnTo>
                    <a:pt x="1489075" y="495300"/>
                  </a:lnTo>
                  <a:lnTo>
                    <a:pt x="1435100" y="542925"/>
                  </a:lnTo>
                  <a:lnTo>
                    <a:pt x="1346200" y="619125"/>
                  </a:lnTo>
                  <a:lnTo>
                    <a:pt x="1250950" y="708025"/>
                  </a:lnTo>
                  <a:lnTo>
                    <a:pt x="1146175" y="819150"/>
                  </a:lnTo>
                  <a:lnTo>
                    <a:pt x="1044575" y="9239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9">
              <a:extLst>
                <a:ext uri="{FF2B5EF4-FFF2-40B4-BE49-F238E27FC236}">
                  <a16:creationId xmlns:a16="http://schemas.microsoft.com/office/drawing/2014/main" id="{29FBA96A-256D-407B-8C63-14F5E16665E1}"/>
                </a:ext>
              </a:extLst>
            </p:cNvPr>
            <p:cNvSpPr/>
            <p:nvPr/>
          </p:nvSpPr>
          <p:spPr>
            <a:xfrm>
              <a:off x="3074988" y="3716338"/>
              <a:ext cx="1539875" cy="587375"/>
            </a:xfrm>
            <a:custGeom>
              <a:avLst/>
              <a:gdLst>
                <a:gd name="connsiteX0" fmla="*/ 1195387 w 1540669"/>
                <a:gd name="connsiteY0" fmla="*/ 240507 h 585788"/>
                <a:gd name="connsiteX1" fmla="*/ 1019175 w 1540669"/>
                <a:gd name="connsiteY1" fmla="*/ 297657 h 585788"/>
                <a:gd name="connsiteX2" fmla="*/ 819150 w 1540669"/>
                <a:gd name="connsiteY2" fmla="*/ 352425 h 585788"/>
                <a:gd name="connsiteX3" fmla="*/ 621506 w 1540669"/>
                <a:gd name="connsiteY3" fmla="*/ 411957 h 585788"/>
                <a:gd name="connsiteX4" fmla="*/ 442912 w 1540669"/>
                <a:gd name="connsiteY4" fmla="*/ 473869 h 585788"/>
                <a:gd name="connsiteX5" fmla="*/ 335756 w 1540669"/>
                <a:gd name="connsiteY5" fmla="*/ 516732 h 585788"/>
                <a:gd name="connsiteX6" fmla="*/ 245269 w 1540669"/>
                <a:gd name="connsiteY6" fmla="*/ 561975 h 585788"/>
                <a:gd name="connsiteX7" fmla="*/ 211931 w 1540669"/>
                <a:gd name="connsiteY7" fmla="*/ 583407 h 585788"/>
                <a:gd name="connsiteX8" fmla="*/ 197644 w 1540669"/>
                <a:gd name="connsiteY8" fmla="*/ 585788 h 585788"/>
                <a:gd name="connsiteX9" fmla="*/ 176212 w 1540669"/>
                <a:gd name="connsiteY9" fmla="*/ 581025 h 585788"/>
                <a:gd name="connsiteX10" fmla="*/ 130969 w 1540669"/>
                <a:gd name="connsiteY10" fmla="*/ 552450 h 585788"/>
                <a:gd name="connsiteX11" fmla="*/ 69056 w 1540669"/>
                <a:gd name="connsiteY11" fmla="*/ 495300 h 585788"/>
                <a:gd name="connsiteX12" fmla="*/ 16669 w 1540669"/>
                <a:gd name="connsiteY12" fmla="*/ 433388 h 585788"/>
                <a:gd name="connsiteX13" fmla="*/ 4762 w 1540669"/>
                <a:gd name="connsiteY13" fmla="*/ 411957 h 585788"/>
                <a:gd name="connsiteX14" fmla="*/ 2381 w 1540669"/>
                <a:gd name="connsiteY14" fmla="*/ 397669 h 585788"/>
                <a:gd name="connsiteX15" fmla="*/ 2381 w 1540669"/>
                <a:gd name="connsiteY15" fmla="*/ 376238 h 585788"/>
                <a:gd name="connsiteX16" fmla="*/ 0 w 1540669"/>
                <a:gd name="connsiteY16" fmla="*/ 357188 h 585788"/>
                <a:gd name="connsiteX17" fmla="*/ 7144 w 1540669"/>
                <a:gd name="connsiteY17" fmla="*/ 326232 h 585788"/>
                <a:gd name="connsiteX18" fmla="*/ 26194 w 1540669"/>
                <a:gd name="connsiteY18" fmla="*/ 297657 h 585788"/>
                <a:gd name="connsiteX19" fmla="*/ 54769 w 1540669"/>
                <a:gd name="connsiteY19" fmla="*/ 273844 h 585788"/>
                <a:gd name="connsiteX20" fmla="*/ 297656 w 1540669"/>
                <a:gd name="connsiteY20" fmla="*/ 266700 h 585788"/>
                <a:gd name="connsiteX21" fmla="*/ 469106 w 1540669"/>
                <a:gd name="connsiteY21" fmla="*/ 240507 h 585788"/>
                <a:gd name="connsiteX22" fmla="*/ 735806 w 1540669"/>
                <a:gd name="connsiteY22" fmla="*/ 188119 h 585788"/>
                <a:gd name="connsiteX23" fmla="*/ 914400 w 1540669"/>
                <a:gd name="connsiteY23" fmla="*/ 145257 h 585788"/>
                <a:gd name="connsiteX24" fmla="*/ 1123950 w 1540669"/>
                <a:gd name="connsiteY24" fmla="*/ 95250 h 585788"/>
                <a:gd name="connsiteX25" fmla="*/ 1476375 w 1540669"/>
                <a:gd name="connsiteY25" fmla="*/ 0 h 585788"/>
                <a:gd name="connsiteX26" fmla="*/ 1540669 w 1540669"/>
                <a:gd name="connsiteY26" fmla="*/ 128588 h 585788"/>
                <a:gd name="connsiteX27" fmla="*/ 1195387 w 1540669"/>
                <a:gd name="connsiteY27" fmla="*/ 240507 h 585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540669" h="585788">
                  <a:moveTo>
                    <a:pt x="1195387" y="240507"/>
                  </a:moveTo>
                  <a:lnTo>
                    <a:pt x="1019175" y="297657"/>
                  </a:lnTo>
                  <a:lnTo>
                    <a:pt x="819150" y="352425"/>
                  </a:lnTo>
                  <a:lnTo>
                    <a:pt x="621506" y="411957"/>
                  </a:lnTo>
                  <a:lnTo>
                    <a:pt x="442912" y="473869"/>
                  </a:lnTo>
                  <a:lnTo>
                    <a:pt x="335756" y="516732"/>
                  </a:lnTo>
                  <a:lnTo>
                    <a:pt x="245269" y="561975"/>
                  </a:lnTo>
                  <a:lnTo>
                    <a:pt x="211931" y="583407"/>
                  </a:lnTo>
                  <a:lnTo>
                    <a:pt x="197644" y="585788"/>
                  </a:lnTo>
                  <a:lnTo>
                    <a:pt x="176212" y="581025"/>
                  </a:lnTo>
                  <a:lnTo>
                    <a:pt x="130969" y="552450"/>
                  </a:lnTo>
                  <a:lnTo>
                    <a:pt x="69056" y="495300"/>
                  </a:lnTo>
                  <a:lnTo>
                    <a:pt x="16669" y="433388"/>
                  </a:lnTo>
                  <a:lnTo>
                    <a:pt x="4762" y="411957"/>
                  </a:lnTo>
                  <a:lnTo>
                    <a:pt x="2381" y="397669"/>
                  </a:lnTo>
                  <a:lnTo>
                    <a:pt x="2381" y="376238"/>
                  </a:lnTo>
                  <a:lnTo>
                    <a:pt x="0" y="357188"/>
                  </a:lnTo>
                  <a:lnTo>
                    <a:pt x="7144" y="326232"/>
                  </a:lnTo>
                  <a:lnTo>
                    <a:pt x="26194" y="297657"/>
                  </a:lnTo>
                  <a:lnTo>
                    <a:pt x="54769" y="273844"/>
                  </a:lnTo>
                  <a:lnTo>
                    <a:pt x="297656" y="266700"/>
                  </a:lnTo>
                  <a:lnTo>
                    <a:pt x="469106" y="240507"/>
                  </a:lnTo>
                  <a:lnTo>
                    <a:pt x="735806" y="188119"/>
                  </a:lnTo>
                  <a:lnTo>
                    <a:pt x="914400" y="145257"/>
                  </a:lnTo>
                  <a:lnTo>
                    <a:pt x="1123950" y="95250"/>
                  </a:lnTo>
                  <a:lnTo>
                    <a:pt x="1476375" y="0"/>
                  </a:lnTo>
                  <a:lnTo>
                    <a:pt x="1540669" y="128588"/>
                  </a:lnTo>
                  <a:lnTo>
                    <a:pt x="1195387" y="2405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0">
              <a:extLst>
                <a:ext uri="{FF2B5EF4-FFF2-40B4-BE49-F238E27FC236}">
                  <a16:creationId xmlns:a16="http://schemas.microsoft.com/office/drawing/2014/main" id="{3E3AAB93-939F-4785-91AF-D100DF0B82A7}"/>
                </a:ext>
              </a:extLst>
            </p:cNvPr>
            <p:cNvSpPr/>
            <p:nvPr/>
          </p:nvSpPr>
          <p:spPr>
            <a:xfrm>
              <a:off x="4305300" y="3386138"/>
              <a:ext cx="571500" cy="844550"/>
            </a:xfrm>
            <a:custGeom>
              <a:avLst/>
              <a:gdLst>
                <a:gd name="connsiteX0" fmla="*/ 300038 w 571500"/>
                <a:gd name="connsiteY0" fmla="*/ 638175 h 845343"/>
                <a:gd name="connsiteX1" fmla="*/ 223838 w 571500"/>
                <a:gd name="connsiteY1" fmla="*/ 478631 h 845343"/>
                <a:gd name="connsiteX2" fmla="*/ 166688 w 571500"/>
                <a:gd name="connsiteY2" fmla="*/ 352425 h 845343"/>
                <a:gd name="connsiteX3" fmla="*/ 121444 w 571500"/>
                <a:gd name="connsiteY3" fmla="*/ 269081 h 845343"/>
                <a:gd name="connsiteX4" fmla="*/ 76200 w 571500"/>
                <a:gd name="connsiteY4" fmla="*/ 188118 h 845343"/>
                <a:gd name="connsiteX5" fmla="*/ 30956 w 571500"/>
                <a:gd name="connsiteY5" fmla="*/ 107156 h 845343"/>
                <a:gd name="connsiteX6" fmla="*/ 7144 w 571500"/>
                <a:gd name="connsiteY6" fmla="*/ 59531 h 845343"/>
                <a:gd name="connsiteX7" fmla="*/ 0 w 571500"/>
                <a:gd name="connsiteY7" fmla="*/ 33337 h 845343"/>
                <a:gd name="connsiteX8" fmla="*/ 0 w 571500"/>
                <a:gd name="connsiteY8" fmla="*/ 19050 h 845343"/>
                <a:gd name="connsiteX9" fmla="*/ 2381 w 571500"/>
                <a:gd name="connsiteY9" fmla="*/ 4762 h 845343"/>
                <a:gd name="connsiteX10" fmla="*/ 9525 w 571500"/>
                <a:gd name="connsiteY10" fmla="*/ 0 h 845343"/>
                <a:gd name="connsiteX11" fmla="*/ 30956 w 571500"/>
                <a:gd name="connsiteY11" fmla="*/ 2381 h 845343"/>
                <a:gd name="connsiteX12" fmla="*/ 66675 w 571500"/>
                <a:gd name="connsiteY12" fmla="*/ 21431 h 845343"/>
                <a:gd name="connsiteX13" fmla="*/ 145256 w 571500"/>
                <a:gd name="connsiteY13" fmla="*/ 92868 h 845343"/>
                <a:gd name="connsiteX14" fmla="*/ 261938 w 571500"/>
                <a:gd name="connsiteY14" fmla="*/ 190500 h 845343"/>
                <a:gd name="connsiteX15" fmla="*/ 361950 w 571500"/>
                <a:gd name="connsiteY15" fmla="*/ 273843 h 845343"/>
                <a:gd name="connsiteX16" fmla="*/ 523875 w 571500"/>
                <a:gd name="connsiteY16" fmla="*/ 414337 h 845343"/>
                <a:gd name="connsiteX17" fmla="*/ 538163 w 571500"/>
                <a:gd name="connsiteY17" fmla="*/ 440531 h 845343"/>
                <a:gd name="connsiteX18" fmla="*/ 552450 w 571500"/>
                <a:gd name="connsiteY18" fmla="*/ 495300 h 845343"/>
                <a:gd name="connsiteX19" fmla="*/ 561975 w 571500"/>
                <a:gd name="connsiteY19" fmla="*/ 559593 h 845343"/>
                <a:gd name="connsiteX20" fmla="*/ 566738 w 571500"/>
                <a:gd name="connsiteY20" fmla="*/ 621506 h 845343"/>
                <a:gd name="connsiteX21" fmla="*/ 569119 w 571500"/>
                <a:gd name="connsiteY21" fmla="*/ 676275 h 845343"/>
                <a:gd name="connsiteX22" fmla="*/ 571500 w 571500"/>
                <a:gd name="connsiteY22" fmla="*/ 726281 h 845343"/>
                <a:gd name="connsiteX23" fmla="*/ 566738 w 571500"/>
                <a:gd name="connsiteY23" fmla="*/ 771525 h 845343"/>
                <a:gd name="connsiteX24" fmla="*/ 554831 w 571500"/>
                <a:gd name="connsiteY24" fmla="*/ 819150 h 845343"/>
                <a:gd name="connsiteX25" fmla="*/ 538163 w 571500"/>
                <a:gd name="connsiteY25" fmla="*/ 840581 h 845343"/>
                <a:gd name="connsiteX26" fmla="*/ 519113 w 571500"/>
                <a:gd name="connsiteY26" fmla="*/ 845343 h 845343"/>
                <a:gd name="connsiteX27" fmla="*/ 492919 w 571500"/>
                <a:gd name="connsiteY27" fmla="*/ 842962 h 845343"/>
                <a:gd name="connsiteX28" fmla="*/ 450056 w 571500"/>
                <a:gd name="connsiteY28" fmla="*/ 828675 h 845343"/>
                <a:gd name="connsiteX29" fmla="*/ 414338 w 571500"/>
                <a:gd name="connsiteY29" fmla="*/ 804862 h 845343"/>
                <a:gd name="connsiteX30" fmla="*/ 385763 w 571500"/>
                <a:gd name="connsiteY30" fmla="*/ 776287 h 845343"/>
                <a:gd name="connsiteX31" fmla="*/ 359569 w 571500"/>
                <a:gd name="connsiteY31" fmla="*/ 735806 h 845343"/>
                <a:gd name="connsiteX32" fmla="*/ 300038 w 571500"/>
                <a:gd name="connsiteY32" fmla="*/ 638175 h 84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71500" h="845343">
                  <a:moveTo>
                    <a:pt x="300038" y="638175"/>
                  </a:moveTo>
                  <a:lnTo>
                    <a:pt x="223838" y="478631"/>
                  </a:lnTo>
                  <a:lnTo>
                    <a:pt x="166688" y="352425"/>
                  </a:lnTo>
                  <a:lnTo>
                    <a:pt x="121444" y="269081"/>
                  </a:lnTo>
                  <a:lnTo>
                    <a:pt x="76200" y="188118"/>
                  </a:lnTo>
                  <a:lnTo>
                    <a:pt x="30956" y="107156"/>
                  </a:lnTo>
                  <a:lnTo>
                    <a:pt x="7144" y="59531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2381" y="4762"/>
                  </a:lnTo>
                  <a:lnTo>
                    <a:pt x="9525" y="0"/>
                  </a:lnTo>
                  <a:lnTo>
                    <a:pt x="30956" y="2381"/>
                  </a:lnTo>
                  <a:lnTo>
                    <a:pt x="66675" y="21431"/>
                  </a:lnTo>
                  <a:lnTo>
                    <a:pt x="145256" y="92868"/>
                  </a:lnTo>
                  <a:lnTo>
                    <a:pt x="261938" y="190500"/>
                  </a:lnTo>
                  <a:lnTo>
                    <a:pt x="361950" y="273843"/>
                  </a:lnTo>
                  <a:lnTo>
                    <a:pt x="523875" y="414337"/>
                  </a:lnTo>
                  <a:lnTo>
                    <a:pt x="538163" y="440531"/>
                  </a:lnTo>
                  <a:lnTo>
                    <a:pt x="552450" y="495300"/>
                  </a:lnTo>
                  <a:lnTo>
                    <a:pt x="561975" y="559593"/>
                  </a:lnTo>
                  <a:lnTo>
                    <a:pt x="566738" y="621506"/>
                  </a:lnTo>
                  <a:cubicBezTo>
                    <a:pt x="567532" y="639762"/>
                    <a:pt x="568325" y="658019"/>
                    <a:pt x="569119" y="676275"/>
                  </a:cubicBezTo>
                  <a:lnTo>
                    <a:pt x="571500" y="726281"/>
                  </a:lnTo>
                  <a:lnTo>
                    <a:pt x="566738" y="771525"/>
                  </a:lnTo>
                  <a:lnTo>
                    <a:pt x="554831" y="819150"/>
                  </a:lnTo>
                  <a:lnTo>
                    <a:pt x="538163" y="840581"/>
                  </a:lnTo>
                  <a:lnTo>
                    <a:pt x="519113" y="845343"/>
                  </a:lnTo>
                  <a:lnTo>
                    <a:pt x="492919" y="842962"/>
                  </a:lnTo>
                  <a:lnTo>
                    <a:pt x="450056" y="828675"/>
                  </a:lnTo>
                  <a:lnTo>
                    <a:pt x="414338" y="804862"/>
                  </a:lnTo>
                  <a:lnTo>
                    <a:pt x="385763" y="776287"/>
                  </a:lnTo>
                  <a:lnTo>
                    <a:pt x="359569" y="735806"/>
                  </a:lnTo>
                  <a:lnTo>
                    <a:pt x="300038" y="6381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1">
              <a:extLst>
                <a:ext uri="{FF2B5EF4-FFF2-40B4-BE49-F238E27FC236}">
                  <a16:creationId xmlns:a16="http://schemas.microsoft.com/office/drawing/2014/main" id="{F4C46693-A8BB-4832-BF05-6A7E7B199F9E}"/>
                </a:ext>
              </a:extLst>
            </p:cNvPr>
            <p:cNvSpPr/>
            <p:nvPr/>
          </p:nvSpPr>
          <p:spPr>
            <a:xfrm>
              <a:off x="2732088" y="4471988"/>
              <a:ext cx="954087" cy="1223962"/>
            </a:xfrm>
            <a:custGeom>
              <a:avLst/>
              <a:gdLst>
                <a:gd name="connsiteX0" fmla="*/ 576262 w 954881"/>
                <a:gd name="connsiteY0" fmla="*/ 723900 h 1223962"/>
                <a:gd name="connsiteX1" fmla="*/ 433387 w 954881"/>
                <a:gd name="connsiteY1" fmla="*/ 883443 h 1223962"/>
                <a:gd name="connsiteX2" fmla="*/ 311944 w 954881"/>
                <a:gd name="connsiteY2" fmla="*/ 1002506 h 1223962"/>
                <a:gd name="connsiteX3" fmla="*/ 214312 w 954881"/>
                <a:gd name="connsiteY3" fmla="*/ 1090612 h 1223962"/>
                <a:gd name="connsiteX4" fmla="*/ 116681 w 954881"/>
                <a:gd name="connsiteY4" fmla="*/ 1171575 h 1223962"/>
                <a:gd name="connsiteX5" fmla="*/ 71437 w 954881"/>
                <a:gd name="connsiteY5" fmla="*/ 1209675 h 1223962"/>
                <a:gd name="connsiteX6" fmla="*/ 45244 w 954881"/>
                <a:gd name="connsiteY6" fmla="*/ 1221581 h 1223962"/>
                <a:gd name="connsiteX7" fmla="*/ 23812 w 954881"/>
                <a:gd name="connsiteY7" fmla="*/ 1223962 h 1223962"/>
                <a:gd name="connsiteX8" fmla="*/ 7144 w 954881"/>
                <a:gd name="connsiteY8" fmla="*/ 1219200 h 1223962"/>
                <a:gd name="connsiteX9" fmla="*/ 0 w 954881"/>
                <a:gd name="connsiteY9" fmla="*/ 1204912 h 1223962"/>
                <a:gd name="connsiteX10" fmla="*/ 9525 w 954881"/>
                <a:gd name="connsiteY10" fmla="*/ 1181100 h 1223962"/>
                <a:gd name="connsiteX11" fmla="*/ 85725 w 954881"/>
                <a:gd name="connsiteY11" fmla="*/ 1083468 h 1223962"/>
                <a:gd name="connsiteX12" fmla="*/ 185737 w 954881"/>
                <a:gd name="connsiteY12" fmla="*/ 945356 h 1223962"/>
                <a:gd name="connsiteX13" fmla="*/ 283369 w 954881"/>
                <a:gd name="connsiteY13" fmla="*/ 804862 h 1223962"/>
                <a:gd name="connsiteX14" fmla="*/ 373856 w 954881"/>
                <a:gd name="connsiteY14" fmla="*/ 669131 h 1223962"/>
                <a:gd name="connsiteX15" fmla="*/ 466725 w 954881"/>
                <a:gd name="connsiteY15" fmla="*/ 526256 h 1223962"/>
                <a:gd name="connsiteX16" fmla="*/ 528637 w 954881"/>
                <a:gd name="connsiteY16" fmla="*/ 423862 h 1223962"/>
                <a:gd name="connsiteX17" fmla="*/ 590550 w 954881"/>
                <a:gd name="connsiteY17" fmla="*/ 323850 h 1223962"/>
                <a:gd name="connsiteX18" fmla="*/ 609600 w 954881"/>
                <a:gd name="connsiteY18" fmla="*/ 288131 h 1223962"/>
                <a:gd name="connsiteX19" fmla="*/ 623887 w 954881"/>
                <a:gd name="connsiteY19" fmla="*/ 247650 h 1223962"/>
                <a:gd name="connsiteX20" fmla="*/ 628650 w 954881"/>
                <a:gd name="connsiteY20" fmla="*/ 211931 h 1223962"/>
                <a:gd name="connsiteX21" fmla="*/ 628650 w 954881"/>
                <a:gd name="connsiteY21" fmla="*/ 185737 h 1223962"/>
                <a:gd name="connsiteX22" fmla="*/ 621506 w 954881"/>
                <a:gd name="connsiteY22" fmla="*/ 159543 h 1223962"/>
                <a:gd name="connsiteX23" fmla="*/ 592931 w 954881"/>
                <a:gd name="connsiteY23" fmla="*/ 130968 h 1223962"/>
                <a:gd name="connsiteX24" fmla="*/ 557212 w 954881"/>
                <a:gd name="connsiteY24" fmla="*/ 90487 h 1223962"/>
                <a:gd name="connsiteX25" fmla="*/ 538162 w 954881"/>
                <a:gd name="connsiteY25" fmla="*/ 61912 h 1223962"/>
                <a:gd name="connsiteX26" fmla="*/ 528637 w 954881"/>
                <a:gd name="connsiteY26" fmla="*/ 40481 h 1223962"/>
                <a:gd name="connsiteX27" fmla="*/ 526256 w 954881"/>
                <a:gd name="connsiteY27" fmla="*/ 23812 h 1223962"/>
                <a:gd name="connsiteX28" fmla="*/ 531019 w 954881"/>
                <a:gd name="connsiteY28" fmla="*/ 9525 h 1223962"/>
                <a:gd name="connsiteX29" fmla="*/ 545306 w 954881"/>
                <a:gd name="connsiteY29" fmla="*/ 2381 h 1223962"/>
                <a:gd name="connsiteX30" fmla="*/ 588169 w 954881"/>
                <a:gd name="connsiteY30" fmla="*/ 0 h 1223962"/>
                <a:gd name="connsiteX31" fmla="*/ 635794 w 954881"/>
                <a:gd name="connsiteY31" fmla="*/ 7143 h 1223962"/>
                <a:gd name="connsiteX32" fmla="*/ 681037 w 954881"/>
                <a:gd name="connsiteY32" fmla="*/ 26193 h 1223962"/>
                <a:gd name="connsiteX33" fmla="*/ 726281 w 954881"/>
                <a:gd name="connsiteY33" fmla="*/ 50006 h 1223962"/>
                <a:gd name="connsiteX34" fmla="*/ 766762 w 954881"/>
                <a:gd name="connsiteY34" fmla="*/ 78581 h 1223962"/>
                <a:gd name="connsiteX35" fmla="*/ 812006 w 954881"/>
                <a:gd name="connsiteY35" fmla="*/ 121443 h 1223962"/>
                <a:gd name="connsiteX36" fmla="*/ 890587 w 954881"/>
                <a:gd name="connsiteY36" fmla="*/ 209550 h 1223962"/>
                <a:gd name="connsiteX37" fmla="*/ 919162 w 954881"/>
                <a:gd name="connsiteY37" fmla="*/ 247650 h 1223962"/>
                <a:gd name="connsiteX38" fmla="*/ 940594 w 954881"/>
                <a:gd name="connsiteY38" fmla="*/ 273843 h 1223962"/>
                <a:gd name="connsiteX39" fmla="*/ 952500 w 954881"/>
                <a:gd name="connsiteY39" fmla="*/ 302418 h 1223962"/>
                <a:gd name="connsiteX40" fmla="*/ 954881 w 954881"/>
                <a:gd name="connsiteY40" fmla="*/ 328612 h 1223962"/>
                <a:gd name="connsiteX41" fmla="*/ 950119 w 954881"/>
                <a:gd name="connsiteY41" fmla="*/ 357187 h 1223962"/>
                <a:gd name="connsiteX42" fmla="*/ 933450 w 954881"/>
                <a:gd name="connsiteY42" fmla="*/ 381000 h 1223962"/>
                <a:gd name="connsiteX43" fmla="*/ 883444 w 954881"/>
                <a:gd name="connsiteY43" fmla="*/ 416718 h 1223962"/>
                <a:gd name="connsiteX44" fmla="*/ 769144 w 954881"/>
                <a:gd name="connsiteY44" fmla="*/ 478631 h 1223962"/>
                <a:gd name="connsiteX45" fmla="*/ 678656 w 954881"/>
                <a:gd name="connsiteY45" fmla="*/ 607218 h 1223962"/>
                <a:gd name="connsiteX46" fmla="*/ 576262 w 954881"/>
                <a:gd name="connsiteY46" fmla="*/ 723900 h 122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54881" h="1223962">
                  <a:moveTo>
                    <a:pt x="576262" y="723900"/>
                  </a:moveTo>
                  <a:lnTo>
                    <a:pt x="433387" y="883443"/>
                  </a:lnTo>
                  <a:lnTo>
                    <a:pt x="311944" y="1002506"/>
                  </a:lnTo>
                  <a:lnTo>
                    <a:pt x="214312" y="1090612"/>
                  </a:lnTo>
                  <a:lnTo>
                    <a:pt x="116681" y="1171575"/>
                  </a:lnTo>
                  <a:lnTo>
                    <a:pt x="71437" y="1209675"/>
                  </a:lnTo>
                  <a:lnTo>
                    <a:pt x="45244" y="1221581"/>
                  </a:lnTo>
                  <a:lnTo>
                    <a:pt x="23812" y="1223962"/>
                  </a:lnTo>
                  <a:lnTo>
                    <a:pt x="7144" y="1219200"/>
                  </a:lnTo>
                  <a:lnTo>
                    <a:pt x="0" y="1204912"/>
                  </a:lnTo>
                  <a:lnTo>
                    <a:pt x="9525" y="1181100"/>
                  </a:lnTo>
                  <a:lnTo>
                    <a:pt x="85725" y="1083468"/>
                  </a:lnTo>
                  <a:lnTo>
                    <a:pt x="185737" y="945356"/>
                  </a:lnTo>
                  <a:lnTo>
                    <a:pt x="283369" y="804862"/>
                  </a:lnTo>
                  <a:lnTo>
                    <a:pt x="373856" y="669131"/>
                  </a:lnTo>
                  <a:lnTo>
                    <a:pt x="466725" y="526256"/>
                  </a:lnTo>
                  <a:lnTo>
                    <a:pt x="528637" y="423862"/>
                  </a:lnTo>
                  <a:lnTo>
                    <a:pt x="590550" y="323850"/>
                  </a:lnTo>
                  <a:lnTo>
                    <a:pt x="609600" y="288131"/>
                  </a:lnTo>
                  <a:lnTo>
                    <a:pt x="623887" y="247650"/>
                  </a:lnTo>
                  <a:lnTo>
                    <a:pt x="628650" y="211931"/>
                  </a:lnTo>
                  <a:lnTo>
                    <a:pt x="628650" y="185737"/>
                  </a:lnTo>
                  <a:lnTo>
                    <a:pt x="621506" y="159543"/>
                  </a:lnTo>
                  <a:lnTo>
                    <a:pt x="592931" y="130968"/>
                  </a:lnTo>
                  <a:lnTo>
                    <a:pt x="557212" y="90487"/>
                  </a:lnTo>
                  <a:lnTo>
                    <a:pt x="538162" y="61912"/>
                  </a:lnTo>
                  <a:lnTo>
                    <a:pt x="528637" y="40481"/>
                  </a:lnTo>
                  <a:lnTo>
                    <a:pt x="526256" y="23812"/>
                  </a:lnTo>
                  <a:lnTo>
                    <a:pt x="531019" y="9525"/>
                  </a:lnTo>
                  <a:lnTo>
                    <a:pt x="545306" y="2381"/>
                  </a:lnTo>
                  <a:lnTo>
                    <a:pt x="588169" y="0"/>
                  </a:lnTo>
                  <a:lnTo>
                    <a:pt x="635794" y="7143"/>
                  </a:lnTo>
                  <a:lnTo>
                    <a:pt x="681037" y="26193"/>
                  </a:lnTo>
                  <a:lnTo>
                    <a:pt x="726281" y="50006"/>
                  </a:lnTo>
                  <a:lnTo>
                    <a:pt x="766762" y="78581"/>
                  </a:lnTo>
                  <a:lnTo>
                    <a:pt x="812006" y="121443"/>
                  </a:lnTo>
                  <a:lnTo>
                    <a:pt x="890587" y="209550"/>
                  </a:lnTo>
                  <a:lnTo>
                    <a:pt x="919162" y="247650"/>
                  </a:lnTo>
                  <a:lnTo>
                    <a:pt x="940594" y="273843"/>
                  </a:lnTo>
                  <a:lnTo>
                    <a:pt x="952500" y="302418"/>
                  </a:lnTo>
                  <a:lnTo>
                    <a:pt x="954881" y="328612"/>
                  </a:lnTo>
                  <a:lnTo>
                    <a:pt x="950119" y="357187"/>
                  </a:lnTo>
                  <a:lnTo>
                    <a:pt x="933450" y="381000"/>
                  </a:lnTo>
                  <a:lnTo>
                    <a:pt x="883444" y="416718"/>
                  </a:lnTo>
                  <a:lnTo>
                    <a:pt x="769144" y="478631"/>
                  </a:lnTo>
                  <a:lnTo>
                    <a:pt x="678656" y="607218"/>
                  </a:lnTo>
                  <a:lnTo>
                    <a:pt x="576262" y="7239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3">
              <a:extLst>
                <a:ext uri="{FF2B5EF4-FFF2-40B4-BE49-F238E27FC236}">
                  <a16:creationId xmlns:a16="http://schemas.microsoft.com/office/drawing/2014/main" id="{8EE3A64B-7A3C-4C89-BAAD-AAA12287FDC6}"/>
                </a:ext>
              </a:extLst>
            </p:cNvPr>
            <p:cNvSpPr/>
            <p:nvPr/>
          </p:nvSpPr>
          <p:spPr>
            <a:xfrm>
              <a:off x="3798888" y="3927475"/>
              <a:ext cx="319087" cy="2160588"/>
            </a:xfrm>
            <a:custGeom>
              <a:avLst/>
              <a:gdLst>
                <a:gd name="connsiteX0" fmla="*/ 87783 w 318211"/>
                <a:gd name="connsiteY0" fmla="*/ 771754 h 2161642"/>
                <a:gd name="connsiteX1" fmla="*/ 95098 w 318211"/>
                <a:gd name="connsiteY1" fmla="*/ 442570 h 2161642"/>
                <a:gd name="connsiteX2" fmla="*/ 95098 w 318211"/>
                <a:gd name="connsiteY2" fmla="*/ 332842 h 2161642"/>
                <a:gd name="connsiteX3" fmla="*/ 87783 w 318211"/>
                <a:gd name="connsiteY3" fmla="*/ 263347 h 2161642"/>
                <a:gd name="connsiteX4" fmla="*/ 54864 w 318211"/>
                <a:gd name="connsiteY4" fmla="*/ 76810 h 2161642"/>
                <a:gd name="connsiteX5" fmla="*/ 314554 w 318211"/>
                <a:gd name="connsiteY5" fmla="*/ 0 h 2161642"/>
                <a:gd name="connsiteX6" fmla="*/ 318211 w 318211"/>
                <a:gd name="connsiteY6" fmla="*/ 325527 h 2161642"/>
                <a:gd name="connsiteX7" fmla="*/ 314554 w 318211"/>
                <a:gd name="connsiteY7" fmla="*/ 687629 h 2161642"/>
                <a:gd name="connsiteX8" fmla="*/ 318211 w 318211"/>
                <a:gd name="connsiteY8" fmla="*/ 1111911 h 2161642"/>
                <a:gd name="connsiteX9" fmla="*/ 318211 w 318211"/>
                <a:gd name="connsiteY9" fmla="*/ 1367943 h 2161642"/>
                <a:gd name="connsiteX10" fmla="*/ 318211 w 318211"/>
                <a:gd name="connsiteY10" fmla="*/ 1700784 h 2161642"/>
                <a:gd name="connsiteX11" fmla="*/ 314554 w 318211"/>
                <a:gd name="connsiteY11" fmla="*/ 2048256 h 2161642"/>
                <a:gd name="connsiteX12" fmla="*/ 303581 w 318211"/>
                <a:gd name="connsiteY12" fmla="*/ 2081175 h 2161642"/>
                <a:gd name="connsiteX13" fmla="*/ 277978 w 318211"/>
                <a:gd name="connsiteY13" fmla="*/ 2117751 h 2161642"/>
                <a:gd name="connsiteX14" fmla="*/ 241402 w 318211"/>
                <a:gd name="connsiteY14" fmla="*/ 2150669 h 2161642"/>
                <a:gd name="connsiteX15" fmla="*/ 219456 w 318211"/>
                <a:gd name="connsiteY15" fmla="*/ 2161642 h 2161642"/>
                <a:gd name="connsiteX16" fmla="*/ 197511 w 318211"/>
                <a:gd name="connsiteY16" fmla="*/ 2161642 h 2161642"/>
                <a:gd name="connsiteX17" fmla="*/ 153619 w 318211"/>
                <a:gd name="connsiteY17" fmla="*/ 2143354 h 2161642"/>
                <a:gd name="connsiteX18" fmla="*/ 117043 w 318211"/>
                <a:gd name="connsiteY18" fmla="*/ 2117751 h 2161642"/>
                <a:gd name="connsiteX19" fmla="*/ 84125 w 318211"/>
                <a:gd name="connsiteY19" fmla="*/ 2077517 h 2161642"/>
                <a:gd name="connsiteX20" fmla="*/ 40234 w 318211"/>
                <a:gd name="connsiteY20" fmla="*/ 1982419 h 2161642"/>
                <a:gd name="connsiteX21" fmla="*/ 14631 w 318211"/>
                <a:gd name="connsiteY21" fmla="*/ 1920240 h 2161642"/>
                <a:gd name="connsiteX22" fmla="*/ 0 w 318211"/>
                <a:gd name="connsiteY22" fmla="*/ 1876349 h 2161642"/>
                <a:gd name="connsiteX23" fmla="*/ 7315 w 318211"/>
                <a:gd name="connsiteY23" fmla="*/ 1825143 h 2161642"/>
                <a:gd name="connsiteX24" fmla="*/ 36576 w 318211"/>
                <a:gd name="connsiteY24" fmla="*/ 1613002 h 2161642"/>
                <a:gd name="connsiteX25" fmla="*/ 54864 w 318211"/>
                <a:gd name="connsiteY25" fmla="*/ 1375258 h 2161642"/>
                <a:gd name="connsiteX26" fmla="*/ 80467 w 318211"/>
                <a:gd name="connsiteY26" fmla="*/ 1009498 h 2161642"/>
                <a:gd name="connsiteX27" fmla="*/ 87783 w 318211"/>
                <a:gd name="connsiteY27" fmla="*/ 771754 h 2161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18211" h="2161642">
                  <a:moveTo>
                    <a:pt x="87783" y="771754"/>
                  </a:moveTo>
                  <a:lnTo>
                    <a:pt x="95098" y="442570"/>
                  </a:lnTo>
                  <a:lnTo>
                    <a:pt x="95098" y="332842"/>
                  </a:lnTo>
                  <a:lnTo>
                    <a:pt x="87783" y="263347"/>
                  </a:lnTo>
                  <a:lnTo>
                    <a:pt x="54864" y="76810"/>
                  </a:lnTo>
                  <a:lnTo>
                    <a:pt x="314554" y="0"/>
                  </a:lnTo>
                  <a:lnTo>
                    <a:pt x="318211" y="325527"/>
                  </a:lnTo>
                  <a:lnTo>
                    <a:pt x="314554" y="687629"/>
                  </a:lnTo>
                  <a:lnTo>
                    <a:pt x="318211" y="1111911"/>
                  </a:lnTo>
                  <a:lnTo>
                    <a:pt x="318211" y="1367943"/>
                  </a:lnTo>
                  <a:lnTo>
                    <a:pt x="318211" y="1700784"/>
                  </a:lnTo>
                  <a:lnTo>
                    <a:pt x="314554" y="2048256"/>
                  </a:lnTo>
                  <a:lnTo>
                    <a:pt x="303581" y="2081175"/>
                  </a:lnTo>
                  <a:lnTo>
                    <a:pt x="277978" y="2117751"/>
                  </a:lnTo>
                  <a:lnTo>
                    <a:pt x="241402" y="2150669"/>
                  </a:lnTo>
                  <a:lnTo>
                    <a:pt x="219456" y="2161642"/>
                  </a:lnTo>
                  <a:lnTo>
                    <a:pt x="197511" y="2161642"/>
                  </a:lnTo>
                  <a:lnTo>
                    <a:pt x="153619" y="2143354"/>
                  </a:lnTo>
                  <a:lnTo>
                    <a:pt x="117043" y="2117751"/>
                  </a:lnTo>
                  <a:lnTo>
                    <a:pt x="84125" y="2077517"/>
                  </a:lnTo>
                  <a:lnTo>
                    <a:pt x="40234" y="1982419"/>
                  </a:lnTo>
                  <a:lnTo>
                    <a:pt x="14631" y="1920240"/>
                  </a:lnTo>
                  <a:lnTo>
                    <a:pt x="0" y="1876349"/>
                  </a:lnTo>
                  <a:lnTo>
                    <a:pt x="7315" y="1825143"/>
                  </a:lnTo>
                  <a:lnTo>
                    <a:pt x="36576" y="1613002"/>
                  </a:lnTo>
                  <a:lnTo>
                    <a:pt x="54864" y="1375258"/>
                  </a:lnTo>
                  <a:lnTo>
                    <a:pt x="80467" y="1009498"/>
                  </a:lnTo>
                  <a:lnTo>
                    <a:pt x="87783" y="77175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9">
              <a:extLst>
                <a:ext uri="{FF2B5EF4-FFF2-40B4-BE49-F238E27FC236}">
                  <a16:creationId xmlns:a16="http://schemas.microsoft.com/office/drawing/2014/main" id="{240DDFF5-30F7-4861-86B9-0550FACD770B}"/>
                </a:ext>
              </a:extLst>
            </p:cNvPr>
            <p:cNvSpPr/>
            <p:nvPr/>
          </p:nvSpPr>
          <p:spPr>
            <a:xfrm>
              <a:off x="5084763" y="1771650"/>
              <a:ext cx="2182812" cy="1084263"/>
            </a:xfrm>
            <a:custGeom>
              <a:avLst/>
              <a:gdLst>
                <a:gd name="connsiteX0" fmla="*/ 642937 w 2183606"/>
                <a:gd name="connsiteY0" fmla="*/ 342900 h 1083469"/>
                <a:gd name="connsiteX1" fmla="*/ 85725 w 2183606"/>
                <a:gd name="connsiteY1" fmla="*/ 388144 h 1083469"/>
                <a:gd name="connsiteX2" fmla="*/ 0 w 2183606"/>
                <a:gd name="connsiteY2" fmla="*/ 233363 h 1083469"/>
                <a:gd name="connsiteX3" fmla="*/ 195262 w 2183606"/>
                <a:gd name="connsiteY3" fmla="*/ 221456 h 1083469"/>
                <a:gd name="connsiteX4" fmla="*/ 581025 w 2183606"/>
                <a:gd name="connsiteY4" fmla="*/ 195263 h 1083469"/>
                <a:gd name="connsiteX5" fmla="*/ 933450 w 2183606"/>
                <a:gd name="connsiteY5" fmla="*/ 159544 h 1083469"/>
                <a:gd name="connsiteX6" fmla="*/ 1176337 w 2183606"/>
                <a:gd name="connsiteY6" fmla="*/ 128588 h 1083469"/>
                <a:gd name="connsiteX7" fmla="*/ 1438275 w 2183606"/>
                <a:gd name="connsiteY7" fmla="*/ 92869 h 1083469"/>
                <a:gd name="connsiteX8" fmla="*/ 1676400 w 2183606"/>
                <a:gd name="connsiteY8" fmla="*/ 54769 h 1083469"/>
                <a:gd name="connsiteX9" fmla="*/ 1733550 w 2183606"/>
                <a:gd name="connsiteY9" fmla="*/ 45244 h 1083469"/>
                <a:gd name="connsiteX10" fmla="*/ 1774031 w 2183606"/>
                <a:gd name="connsiteY10" fmla="*/ 33338 h 1083469"/>
                <a:gd name="connsiteX11" fmla="*/ 1843087 w 2183606"/>
                <a:gd name="connsiteY11" fmla="*/ 0 h 1083469"/>
                <a:gd name="connsiteX12" fmla="*/ 1859756 w 2183606"/>
                <a:gd name="connsiteY12" fmla="*/ 2381 h 1083469"/>
                <a:gd name="connsiteX13" fmla="*/ 1943100 w 2183606"/>
                <a:gd name="connsiteY13" fmla="*/ 42863 h 1083469"/>
                <a:gd name="connsiteX14" fmla="*/ 2033587 w 2183606"/>
                <a:gd name="connsiteY14" fmla="*/ 100013 h 1083469"/>
                <a:gd name="connsiteX15" fmla="*/ 2090737 w 2183606"/>
                <a:gd name="connsiteY15" fmla="*/ 142875 h 1083469"/>
                <a:gd name="connsiteX16" fmla="*/ 2147887 w 2183606"/>
                <a:gd name="connsiteY16" fmla="*/ 190500 h 1083469"/>
                <a:gd name="connsiteX17" fmla="*/ 2169319 w 2183606"/>
                <a:gd name="connsiteY17" fmla="*/ 214313 h 1083469"/>
                <a:gd name="connsiteX18" fmla="*/ 2181225 w 2183606"/>
                <a:gd name="connsiteY18" fmla="*/ 233363 h 1083469"/>
                <a:gd name="connsiteX19" fmla="*/ 2183606 w 2183606"/>
                <a:gd name="connsiteY19" fmla="*/ 257175 h 1083469"/>
                <a:gd name="connsiteX20" fmla="*/ 2176462 w 2183606"/>
                <a:gd name="connsiteY20" fmla="*/ 288131 h 1083469"/>
                <a:gd name="connsiteX21" fmla="*/ 2152650 w 2183606"/>
                <a:gd name="connsiteY21" fmla="*/ 335756 h 1083469"/>
                <a:gd name="connsiteX22" fmla="*/ 2133600 w 2183606"/>
                <a:gd name="connsiteY22" fmla="*/ 359569 h 1083469"/>
                <a:gd name="connsiteX23" fmla="*/ 2071687 w 2183606"/>
                <a:gd name="connsiteY23" fmla="*/ 502444 h 1083469"/>
                <a:gd name="connsiteX24" fmla="*/ 1978819 w 2183606"/>
                <a:gd name="connsiteY24" fmla="*/ 716756 h 1083469"/>
                <a:gd name="connsiteX25" fmla="*/ 1881187 w 2183606"/>
                <a:gd name="connsiteY25" fmla="*/ 938213 h 1083469"/>
                <a:gd name="connsiteX26" fmla="*/ 1847850 w 2183606"/>
                <a:gd name="connsiteY26" fmla="*/ 1021556 h 1083469"/>
                <a:gd name="connsiteX27" fmla="*/ 1826419 w 2183606"/>
                <a:gd name="connsiteY27" fmla="*/ 1045369 h 1083469"/>
                <a:gd name="connsiteX28" fmla="*/ 1797844 w 2183606"/>
                <a:gd name="connsiteY28" fmla="*/ 1059656 h 1083469"/>
                <a:gd name="connsiteX29" fmla="*/ 1766887 w 2183606"/>
                <a:gd name="connsiteY29" fmla="*/ 1073944 h 1083469"/>
                <a:gd name="connsiteX30" fmla="*/ 1733550 w 2183606"/>
                <a:gd name="connsiteY30" fmla="*/ 1083469 h 1083469"/>
                <a:gd name="connsiteX31" fmla="*/ 1702594 w 2183606"/>
                <a:gd name="connsiteY31" fmla="*/ 1083469 h 1083469"/>
                <a:gd name="connsiteX32" fmla="*/ 1676400 w 2183606"/>
                <a:gd name="connsiteY32" fmla="*/ 1071563 h 1083469"/>
                <a:gd name="connsiteX33" fmla="*/ 1654969 w 2183606"/>
                <a:gd name="connsiteY33" fmla="*/ 1054894 h 1083469"/>
                <a:gd name="connsiteX34" fmla="*/ 1638300 w 2183606"/>
                <a:gd name="connsiteY34" fmla="*/ 1031081 h 1083469"/>
                <a:gd name="connsiteX35" fmla="*/ 1635919 w 2183606"/>
                <a:gd name="connsiteY35" fmla="*/ 992981 h 1083469"/>
                <a:gd name="connsiteX36" fmla="*/ 1685925 w 2183606"/>
                <a:gd name="connsiteY36" fmla="*/ 828675 h 1083469"/>
                <a:gd name="connsiteX37" fmla="*/ 1738312 w 2183606"/>
                <a:gd name="connsiteY37" fmla="*/ 590550 h 1083469"/>
                <a:gd name="connsiteX38" fmla="*/ 1788319 w 2183606"/>
                <a:gd name="connsiteY38" fmla="*/ 373856 h 1083469"/>
                <a:gd name="connsiteX39" fmla="*/ 1802606 w 2183606"/>
                <a:gd name="connsiteY39" fmla="*/ 278606 h 1083469"/>
                <a:gd name="connsiteX40" fmla="*/ 1793081 w 2183606"/>
                <a:gd name="connsiteY40" fmla="*/ 266700 h 1083469"/>
                <a:gd name="connsiteX41" fmla="*/ 1735931 w 2183606"/>
                <a:gd name="connsiteY41" fmla="*/ 247650 h 1083469"/>
                <a:gd name="connsiteX42" fmla="*/ 1681162 w 2183606"/>
                <a:gd name="connsiteY42" fmla="*/ 240506 h 1083469"/>
                <a:gd name="connsiteX43" fmla="*/ 1593056 w 2183606"/>
                <a:gd name="connsiteY43" fmla="*/ 242888 h 1083469"/>
                <a:gd name="connsiteX44" fmla="*/ 1393031 w 2183606"/>
                <a:gd name="connsiteY44" fmla="*/ 264319 h 1083469"/>
                <a:gd name="connsiteX45" fmla="*/ 1009650 w 2183606"/>
                <a:gd name="connsiteY45" fmla="*/ 302419 h 1083469"/>
                <a:gd name="connsiteX46" fmla="*/ 642937 w 2183606"/>
                <a:gd name="connsiteY46" fmla="*/ 342900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183606" h="1083469">
                  <a:moveTo>
                    <a:pt x="642937" y="342900"/>
                  </a:moveTo>
                  <a:lnTo>
                    <a:pt x="85725" y="388144"/>
                  </a:lnTo>
                  <a:lnTo>
                    <a:pt x="0" y="233363"/>
                  </a:lnTo>
                  <a:lnTo>
                    <a:pt x="195262" y="221456"/>
                  </a:lnTo>
                  <a:lnTo>
                    <a:pt x="581025" y="195263"/>
                  </a:lnTo>
                  <a:lnTo>
                    <a:pt x="933450" y="159544"/>
                  </a:lnTo>
                  <a:lnTo>
                    <a:pt x="1176337" y="128588"/>
                  </a:lnTo>
                  <a:lnTo>
                    <a:pt x="1438275" y="92869"/>
                  </a:lnTo>
                  <a:lnTo>
                    <a:pt x="1676400" y="54769"/>
                  </a:lnTo>
                  <a:lnTo>
                    <a:pt x="1733550" y="45244"/>
                  </a:lnTo>
                  <a:lnTo>
                    <a:pt x="1774031" y="33338"/>
                  </a:lnTo>
                  <a:lnTo>
                    <a:pt x="1843087" y="0"/>
                  </a:lnTo>
                  <a:lnTo>
                    <a:pt x="1859756" y="2381"/>
                  </a:lnTo>
                  <a:lnTo>
                    <a:pt x="1943100" y="42863"/>
                  </a:lnTo>
                  <a:lnTo>
                    <a:pt x="2033587" y="100013"/>
                  </a:lnTo>
                  <a:lnTo>
                    <a:pt x="2090737" y="142875"/>
                  </a:lnTo>
                  <a:lnTo>
                    <a:pt x="2147887" y="190500"/>
                  </a:lnTo>
                  <a:lnTo>
                    <a:pt x="2169319" y="214313"/>
                  </a:lnTo>
                  <a:lnTo>
                    <a:pt x="2181225" y="233363"/>
                  </a:lnTo>
                  <a:lnTo>
                    <a:pt x="2183606" y="257175"/>
                  </a:lnTo>
                  <a:lnTo>
                    <a:pt x="2176462" y="288131"/>
                  </a:lnTo>
                  <a:lnTo>
                    <a:pt x="2152650" y="335756"/>
                  </a:lnTo>
                  <a:lnTo>
                    <a:pt x="2133600" y="359569"/>
                  </a:lnTo>
                  <a:lnTo>
                    <a:pt x="2071687" y="502444"/>
                  </a:lnTo>
                  <a:lnTo>
                    <a:pt x="1978819" y="716756"/>
                  </a:lnTo>
                  <a:lnTo>
                    <a:pt x="1881187" y="938213"/>
                  </a:lnTo>
                  <a:lnTo>
                    <a:pt x="1847850" y="1021556"/>
                  </a:lnTo>
                  <a:lnTo>
                    <a:pt x="1826419" y="1045369"/>
                  </a:lnTo>
                  <a:lnTo>
                    <a:pt x="1797844" y="1059656"/>
                  </a:lnTo>
                  <a:lnTo>
                    <a:pt x="1766887" y="1073944"/>
                  </a:lnTo>
                  <a:lnTo>
                    <a:pt x="1733550" y="1083469"/>
                  </a:lnTo>
                  <a:lnTo>
                    <a:pt x="1702594" y="1083469"/>
                  </a:lnTo>
                  <a:lnTo>
                    <a:pt x="1676400" y="1071563"/>
                  </a:lnTo>
                  <a:lnTo>
                    <a:pt x="1654969" y="1054894"/>
                  </a:lnTo>
                  <a:lnTo>
                    <a:pt x="1638300" y="1031081"/>
                  </a:lnTo>
                  <a:lnTo>
                    <a:pt x="1635919" y="992981"/>
                  </a:lnTo>
                  <a:lnTo>
                    <a:pt x="1685925" y="828675"/>
                  </a:lnTo>
                  <a:lnTo>
                    <a:pt x="1738312" y="590550"/>
                  </a:lnTo>
                  <a:lnTo>
                    <a:pt x="1788319" y="373856"/>
                  </a:lnTo>
                  <a:lnTo>
                    <a:pt x="1802606" y="278606"/>
                  </a:lnTo>
                  <a:lnTo>
                    <a:pt x="1793081" y="266700"/>
                  </a:lnTo>
                  <a:lnTo>
                    <a:pt x="1735931" y="247650"/>
                  </a:lnTo>
                  <a:lnTo>
                    <a:pt x="1681162" y="240506"/>
                  </a:lnTo>
                  <a:lnTo>
                    <a:pt x="1593056" y="242888"/>
                  </a:lnTo>
                  <a:lnTo>
                    <a:pt x="1393031" y="264319"/>
                  </a:lnTo>
                  <a:lnTo>
                    <a:pt x="1009650" y="302419"/>
                  </a:lnTo>
                  <a:lnTo>
                    <a:pt x="642937" y="3429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21">
              <a:extLst>
                <a:ext uri="{FF2B5EF4-FFF2-40B4-BE49-F238E27FC236}">
                  <a16:creationId xmlns:a16="http://schemas.microsoft.com/office/drawing/2014/main" id="{FF62E4A6-F1F5-4EAC-BFBA-9BF2D29EA383}"/>
                </a:ext>
              </a:extLst>
            </p:cNvPr>
            <p:cNvSpPr/>
            <p:nvPr/>
          </p:nvSpPr>
          <p:spPr>
            <a:xfrm>
              <a:off x="5267325" y="2576513"/>
              <a:ext cx="1560513" cy="327025"/>
            </a:xfrm>
            <a:custGeom>
              <a:avLst/>
              <a:gdLst>
                <a:gd name="connsiteX0" fmla="*/ 652463 w 1559719"/>
                <a:gd name="connsiteY0" fmla="*/ 269081 h 326231"/>
                <a:gd name="connsiteX1" fmla="*/ 323850 w 1559719"/>
                <a:gd name="connsiteY1" fmla="*/ 304800 h 326231"/>
                <a:gd name="connsiteX2" fmla="*/ 61913 w 1559719"/>
                <a:gd name="connsiteY2" fmla="*/ 326231 h 326231"/>
                <a:gd name="connsiteX3" fmla="*/ 0 w 1559719"/>
                <a:gd name="connsiteY3" fmla="*/ 159543 h 326231"/>
                <a:gd name="connsiteX4" fmla="*/ 278606 w 1559719"/>
                <a:gd name="connsiteY4" fmla="*/ 138112 h 326231"/>
                <a:gd name="connsiteX5" fmla="*/ 661988 w 1559719"/>
                <a:gd name="connsiteY5" fmla="*/ 102393 h 326231"/>
                <a:gd name="connsiteX6" fmla="*/ 985838 w 1559719"/>
                <a:gd name="connsiteY6" fmla="*/ 66675 h 326231"/>
                <a:gd name="connsiteX7" fmla="*/ 1228725 w 1559719"/>
                <a:gd name="connsiteY7" fmla="*/ 33337 h 326231"/>
                <a:gd name="connsiteX8" fmla="*/ 1373981 w 1559719"/>
                <a:gd name="connsiteY8" fmla="*/ 9525 h 326231"/>
                <a:gd name="connsiteX9" fmla="*/ 1559719 w 1559719"/>
                <a:gd name="connsiteY9" fmla="*/ 0 h 326231"/>
                <a:gd name="connsiteX10" fmla="*/ 1533525 w 1559719"/>
                <a:gd name="connsiteY10" fmla="*/ 211931 h 326231"/>
                <a:gd name="connsiteX11" fmla="*/ 1431131 w 1559719"/>
                <a:gd name="connsiteY11" fmla="*/ 200025 h 326231"/>
                <a:gd name="connsiteX12" fmla="*/ 1347788 w 1559719"/>
                <a:gd name="connsiteY12" fmla="*/ 192881 h 326231"/>
                <a:gd name="connsiteX13" fmla="*/ 1264444 w 1559719"/>
                <a:gd name="connsiteY13" fmla="*/ 192881 h 326231"/>
                <a:gd name="connsiteX14" fmla="*/ 1181100 w 1559719"/>
                <a:gd name="connsiteY14" fmla="*/ 204787 h 326231"/>
                <a:gd name="connsiteX15" fmla="*/ 926306 w 1559719"/>
                <a:gd name="connsiteY15" fmla="*/ 235743 h 326231"/>
                <a:gd name="connsiteX16" fmla="*/ 652463 w 1559719"/>
                <a:gd name="connsiteY16" fmla="*/ 269081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9719" h="326231">
                  <a:moveTo>
                    <a:pt x="652463" y="269081"/>
                  </a:moveTo>
                  <a:lnTo>
                    <a:pt x="323850" y="304800"/>
                  </a:lnTo>
                  <a:lnTo>
                    <a:pt x="61913" y="326231"/>
                  </a:lnTo>
                  <a:lnTo>
                    <a:pt x="0" y="159543"/>
                  </a:lnTo>
                  <a:lnTo>
                    <a:pt x="278606" y="138112"/>
                  </a:lnTo>
                  <a:lnTo>
                    <a:pt x="661988" y="102393"/>
                  </a:lnTo>
                  <a:lnTo>
                    <a:pt x="985838" y="66675"/>
                  </a:lnTo>
                  <a:lnTo>
                    <a:pt x="1228725" y="33337"/>
                  </a:lnTo>
                  <a:lnTo>
                    <a:pt x="1373981" y="9525"/>
                  </a:lnTo>
                  <a:lnTo>
                    <a:pt x="1559719" y="0"/>
                  </a:lnTo>
                  <a:lnTo>
                    <a:pt x="1533525" y="211931"/>
                  </a:lnTo>
                  <a:lnTo>
                    <a:pt x="1431131" y="200025"/>
                  </a:lnTo>
                  <a:lnTo>
                    <a:pt x="1347788" y="192881"/>
                  </a:lnTo>
                  <a:lnTo>
                    <a:pt x="1264444" y="192881"/>
                  </a:lnTo>
                  <a:lnTo>
                    <a:pt x="1181100" y="204787"/>
                  </a:lnTo>
                  <a:lnTo>
                    <a:pt x="926306" y="235743"/>
                  </a:lnTo>
                  <a:lnTo>
                    <a:pt x="652463" y="2690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26">
              <a:extLst>
                <a:ext uri="{FF2B5EF4-FFF2-40B4-BE49-F238E27FC236}">
                  <a16:creationId xmlns:a16="http://schemas.microsoft.com/office/drawing/2014/main" id="{16A8433A-C25C-4EA1-9525-EEDFB2FC577E}"/>
                </a:ext>
              </a:extLst>
            </p:cNvPr>
            <p:cNvSpPr/>
            <p:nvPr/>
          </p:nvSpPr>
          <p:spPr>
            <a:xfrm rot="16200000">
              <a:off x="4694238" y="3819525"/>
              <a:ext cx="3024187" cy="1757363"/>
            </a:xfrm>
            <a:custGeom>
              <a:avLst/>
              <a:gdLst>
                <a:gd name="connsiteX0" fmla="*/ 1647073 w 3023000"/>
                <a:gd name="connsiteY0" fmla="*/ 1655727 h 1756686"/>
                <a:gd name="connsiteX1" fmla="*/ 1223046 w 3023000"/>
                <a:gd name="connsiteY1" fmla="*/ 1661496 h 1756686"/>
                <a:gd name="connsiteX2" fmla="*/ 1035550 w 3023000"/>
                <a:gd name="connsiteY2" fmla="*/ 1667265 h 1756686"/>
                <a:gd name="connsiteX3" fmla="*/ 813441 w 3023000"/>
                <a:gd name="connsiteY3" fmla="*/ 1675919 h 1756686"/>
                <a:gd name="connsiteX4" fmla="*/ 597100 w 3023000"/>
                <a:gd name="connsiteY4" fmla="*/ 1687457 h 1756686"/>
                <a:gd name="connsiteX5" fmla="*/ 530755 w 3023000"/>
                <a:gd name="connsiteY5" fmla="*/ 1693226 h 1756686"/>
                <a:gd name="connsiteX6" fmla="*/ 478834 w 3023000"/>
                <a:gd name="connsiteY6" fmla="*/ 1690342 h 1756686"/>
                <a:gd name="connsiteX7" fmla="*/ 389413 w 3023000"/>
                <a:gd name="connsiteY7" fmla="*/ 1675919 h 1756686"/>
                <a:gd name="connsiteX8" fmla="*/ 236532 w 3023000"/>
                <a:gd name="connsiteY8" fmla="*/ 1635535 h 1756686"/>
                <a:gd name="connsiteX9" fmla="*/ 77882 w 3023000"/>
                <a:gd name="connsiteY9" fmla="*/ 1586498 h 1756686"/>
                <a:gd name="connsiteX10" fmla="*/ 43268 w 3023000"/>
                <a:gd name="connsiteY10" fmla="*/ 1569191 h 1756686"/>
                <a:gd name="connsiteX11" fmla="*/ 17307 w 3023000"/>
                <a:gd name="connsiteY11" fmla="*/ 1546115 h 1756686"/>
                <a:gd name="connsiteX12" fmla="*/ 0 w 3023000"/>
                <a:gd name="connsiteY12" fmla="*/ 1520154 h 1756686"/>
                <a:gd name="connsiteX13" fmla="*/ 0 w 3023000"/>
                <a:gd name="connsiteY13" fmla="*/ 1499962 h 1756686"/>
                <a:gd name="connsiteX14" fmla="*/ 5769 w 3023000"/>
                <a:gd name="connsiteY14" fmla="*/ 1476886 h 1756686"/>
                <a:gd name="connsiteX15" fmla="*/ 31730 w 3023000"/>
                <a:gd name="connsiteY15" fmla="*/ 1453809 h 1756686"/>
                <a:gd name="connsiteX16" fmla="*/ 98074 w 3023000"/>
                <a:gd name="connsiteY16" fmla="*/ 1410541 h 1756686"/>
                <a:gd name="connsiteX17" fmla="*/ 155765 w 3023000"/>
                <a:gd name="connsiteY17" fmla="*/ 1361504 h 1756686"/>
                <a:gd name="connsiteX18" fmla="*/ 556716 w 3023000"/>
                <a:gd name="connsiteY18" fmla="*/ 1378811 h 1756686"/>
                <a:gd name="connsiteX19" fmla="*/ 568254 w 3023000"/>
                <a:gd name="connsiteY19" fmla="*/ 1390349 h 1756686"/>
                <a:gd name="connsiteX20" fmla="*/ 591331 w 3023000"/>
                <a:gd name="connsiteY20" fmla="*/ 1399003 h 1756686"/>
                <a:gd name="connsiteX21" fmla="*/ 767288 w 3023000"/>
                <a:gd name="connsiteY21" fmla="*/ 1399003 h 1756686"/>
                <a:gd name="connsiteX22" fmla="*/ 1217277 w 3023000"/>
                <a:gd name="connsiteY22" fmla="*/ 1399003 h 1756686"/>
                <a:gd name="connsiteX23" fmla="*/ 1566306 w 3023000"/>
                <a:gd name="connsiteY23" fmla="*/ 1399003 h 1756686"/>
                <a:gd name="connsiteX24" fmla="*/ 1710533 w 3023000"/>
                <a:gd name="connsiteY24" fmla="*/ 1399003 h 1756686"/>
                <a:gd name="connsiteX25" fmla="*/ 2154753 w 3023000"/>
                <a:gd name="connsiteY25" fmla="*/ 1401888 h 1756686"/>
                <a:gd name="connsiteX26" fmla="*/ 2437438 w 3023000"/>
                <a:gd name="connsiteY26" fmla="*/ 1399003 h 1756686"/>
                <a:gd name="connsiteX27" fmla="*/ 2691278 w 3023000"/>
                <a:gd name="connsiteY27" fmla="*/ 1399003 h 1756686"/>
                <a:gd name="connsiteX28" fmla="*/ 2748969 w 3023000"/>
                <a:gd name="connsiteY28" fmla="*/ 1396118 h 1756686"/>
                <a:gd name="connsiteX29" fmla="*/ 2774930 w 3023000"/>
                <a:gd name="connsiteY29" fmla="*/ 1387465 h 1756686"/>
                <a:gd name="connsiteX30" fmla="*/ 2780699 w 3023000"/>
                <a:gd name="connsiteY30" fmla="*/ 1375927 h 1756686"/>
                <a:gd name="connsiteX31" fmla="*/ 2786468 w 3023000"/>
                <a:gd name="connsiteY31" fmla="*/ 1341312 h 1756686"/>
                <a:gd name="connsiteX32" fmla="*/ 2769160 w 3023000"/>
                <a:gd name="connsiteY32" fmla="*/ 1208623 h 1756686"/>
                <a:gd name="connsiteX33" fmla="*/ 2717239 w 3023000"/>
                <a:gd name="connsiteY33" fmla="*/ 871132 h 1756686"/>
                <a:gd name="connsiteX34" fmla="*/ 2682624 w 3023000"/>
                <a:gd name="connsiteY34" fmla="*/ 651906 h 1756686"/>
                <a:gd name="connsiteX35" fmla="*/ 2659548 w 3023000"/>
                <a:gd name="connsiteY35" fmla="*/ 478834 h 1756686"/>
                <a:gd name="connsiteX36" fmla="*/ 2639356 w 3023000"/>
                <a:gd name="connsiteY36" fmla="*/ 323069 h 1756686"/>
                <a:gd name="connsiteX37" fmla="*/ 2624933 w 3023000"/>
                <a:gd name="connsiteY37" fmla="*/ 178841 h 1756686"/>
                <a:gd name="connsiteX38" fmla="*/ 2622049 w 3023000"/>
                <a:gd name="connsiteY38" fmla="*/ 37499 h 1756686"/>
                <a:gd name="connsiteX39" fmla="*/ 2780699 w 3023000"/>
                <a:gd name="connsiteY39" fmla="*/ 0 h 1756686"/>
                <a:gd name="connsiteX40" fmla="*/ 2795121 w 3023000"/>
                <a:gd name="connsiteY40" fmla="*/ 210571 h 1756686"/>
                <a:gd name="connsiteX41" fmla="*/ 2812429 w 3023000"/>
                <a:gd name="connsiteY41" fmla="*/ 346145 h 1756686"/>
                <a:gd name="connsiteX42" fmla="*/ 2838389 w 3023000"/>
                <a:gd name="connsiteY42" fmla="*/ 530756 h 1756686"/>
                <a:gd name="connsiteX43" fmla="*/ 2867235 w 3023000"/>
                <a:gd name="connsiteY43" fmla="*/ 709597 h 1756686"/>
                <a:gd name="connsiteX44" fmla="*/ 2907618 w 3023000"/>
                <a:gd name="connsiteY44" fmla="*/ 946130 h 1756686"/>
                <a:gd name="connsiteX45" fmla="*/ 2936464 w 3023000"/>
                <a:gd name="connsiteY45" fmla="*/ 1110549 h 1756686"/>
                <a:gd name="connsiteX46" fmla="*/ 2953771 w 3023000"/>
                <a:gd name="connsiteY46" fmla="*/ 1214392 h 1756686"/>
                <a:gd name="connsiteX47" fmla="*/ 2968194 w 3023000"/>
                <a:gd name="connsiteY47" fmla="*/ 1263429 h 1756686"/>
                <a:gd name="connsiteX48" fmla="*/ 3002808 w 3023000"/>
                <a:gd name="connsiteY48" fmla="*/ 1344197 h 1756686"/>
                <a:gd name="connsiteX49" fmla="*/ 3017231 w 3023000"/>
                <a:gd name="connsiteY49" fmla="*/ 1378811 h 1756686"/>
                <a:gd name="connsiteX50" fmla="*/ 3023000 w 3023000"/>
                <a:gd name="connsiteY50" fmla="*/ 1404772 h 1756686"/>
                <a:gd name="connsiteX51" fmla="*/ 3011462 w 3023000"/>
                <a:gd name="connsiteY51" fmla="*/ 1459578 h 1756686"/>
                <a:gd name="connsiteX52" fmla="*/ 2973963 w 3023000"/>
                <a:gd name="connsiteY52" fmla="*/ 1540346 h 1756686"/>
                <a:gd name="connsiteX53" fmla="*/ 2913388 w 3023000"/>
                <a:gd name="connsiteY53" fmla="*/ 1618228 h 1756686"/>
                <a:gd name="connsiteX54" fmla="*/ 2849928 w 3023000"/>
                <a:gd name="connsiteY54" fmla="*/ 1687457 h 1756686"/>
                <a:gd name="connsiteX55" fmla="*/ 2812429 w 3023000"/>
                <a:gd name="connsiteY55" fmla="*/ 1727841 h 1756686"/>
                <a:gd name="connsiteX56" fmla="*/ 2774930 w 3023000"/>
                <a:gd name="connsiteY56" fmla="*/ 1748033 h 1756686"/>
                <a:gd name="connsiteX57" fmla="*/ 2737430 w 3023000"/>
                <a:gd name="connsiteY57" fmla="*/ 1756686 h 1756686"/>
                <a:gd name="connsiteX58" fmla="*/ 2711470 w 3023000"/>
                <a:gd name="connsiteY58" fmla="*/ 1756686 h 1756686"/>
                <a:gd name="connsiteX59" fmla="*/ 2653779 w 3023000"/>
                <a:gd name="connsiteY59" fmla="*/ 1727841 h 1756686"/>
                <a:gd name="connsiteX60" fmla="*/ 2593203 w 3023000"/>
                <a:gd name="connsiteY60" fmla="*/ 1701880 h 1756686"/>
                <a:gd name="connsiteX61" fmla="*/ 2552820 w 3023000"/>
                <a:gd name="connsiteY61" fmla="*/ 1693226 h 1756686"/>
                <a:gd name="connsiteX62" fmla="*/ 2431669 w 3023000"/>
                <a:gd name="connsiteY62" fmla="*/ 1684573 h 1756686"/>
                <a:gd name="connsiteX63" fmla="*/ 2004757 w 3023000"/>
                <a:gd name="connsiteY63" fmla="*/ 1664381 h 1756686"/>
                <a:gd name="connsiteX64" fmla="*/ 1647073 w 3023000"/>
                <a:gd name="connsiteY64" fmla="*/ 1655727 h 1756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023000" h="1756686">
                  <a:moveTo>
                    <a:pt x="1647073" y="1655727"/>
                  </a:moveTo>
                  <a:lnTo>
                    <a:pt x="1223046" y="1661496"/>
                  </a:lnTo>
                  <a:lnTo>
                    <a:pt x="1035550" y="1667265"/>
                  </a:lnTo>
                  <a:lnTo>
                    <a:pt x="813441" y="1675919"/>
                  </a:lnTo>
                  <a:lnTo>
                    <a:pt x="597100" y="1687457"/>
                  </a:lnTo>
                  <a:lnTo>
                    <a:pt x="530755" y="1693226"/>
                  </a:lnTo>
                  <a:lnTo>
                    <a:pt x="478834" y="1690342"/>
                  </a:lnTo>
                  <a:lnTo>
                    <a:pt x="389413" y="1675919"/>
                  </a:lnTo>
                  <a:lnTo>
                    <a:pt x="236532" y="1635535"/>
                  </a:lnTo>
                  <a:lnTo>
                    <a:pt x="77882" y="1586498"/>
                  </a:lnTo>
                  <a:lnTo>
                    <a:pt x="43268" y="1569191"/>
                  </a:lnTo>
                  <a:lnTo>
                    <a:pt x="17307" y="1546115"/>
                  </a:lnTo>
                  <a:lnTo>
                    <a:pt x="0" y="1520154"/>
                  </a:lnTo>
                  <a:lnTo>
                    <a:pt x="0" y="1499962"/>
                  </a:lnTo>
                  <a:lnTo>
                    <a:pt x="5769" y="1476886"/>
                  </a:lnTo>
                  <a:lnTo>
                    <a:pt x="31730" y="1453809"/>
                  </a:lnTo>
                  <a:lnTo>
                    <a:pt x="98074" y="1410541"/>
                  </a:lnTo>
                  <a:lnTo>
                    <a:pt x="155765" y="1361504"/>
                  </a:lnTo>
                  <a:lnTo>
                    <a:pt x="556716" y="1378811"/>
                  </a:lnTo>
                  <a:lnTo>
                    <a:pt x="568254" y="1390349"/>
                  </a:lnTo>
                  <a:lnTo>
                    <a:pt x="591331" y="1399003"/>
                  </a:lnTo>
                  <a:lnTo>
                    <a:pt x="767288" y="1399003"/>
                  </a:lnTo>
                  <a:lnTo>
                    <a:pt x="1217277" y="1399003"/>
                  </a:lnTo>
                  <a:lnTo>
                    <a:pt x="1566306" y="1399003"/>
                  </a:lnTo>
                  <a:lnTo>
                    <a:pt x="1710533" y="1399003"/>
                  </a:lnTo>
                  <a:lnTo>
                    <a:pt x="2154753" y="1401888"/>
                  </a:lnTo>
                  <a:lnTo>
                    <a:pt x="2437438" y="1399003"/>
                  </a:lnTo>
                  <a:lnTo>
                    <a:pt x="2691278" y="1399003"/>
                  </a:lnTo>
                  <a:lnTo>
                    <a:pt x="2748969" y="1396118"/>
                  </a:lnTo>
                  <a:lnTo>
                    <a:pt x="2774930" y="1387465"/>
                  </a:lnTo>
                  <a:lnTo>
                    <a:pt x="2780699" y="1375927"/>
                  </a:lnTo>
                  <a:lnTo>
                    <a:pt x="2786468" y="1341312"/>
                  </a:lnTo>
                  <a:lnTo>
                    <a:pt x="2769160" y="1208623"/>
                  </a:lnTo>
                  <a:lnTo>
                    <a:pt x="2717239" y="871132"/>
                  </a:lnTo>
                  <a:lnTo>
                    <a:pt x="2682624" y="651906"/>
                  </a:lnTo>
                  <a:lnTo>
                    <a:pt x="2659548" y="478834"/>
                  </a:lnTo>
                  <a:lnTo>
                    <a:pt x="2639356" y="323069"/>
                  </a:lnTo>
                  <a:lnTo>
                    <a:pt x="2624933" y="178841"/>
                  </a:lnTo>
                  <a:cubicBezTo>
                    <a:pt x="2623972" y="131727"/>
                    <a:pt x="2623010" y="84613"/>
                    <a:pt x="2622049" y="37499"/>
                  </a:cubicBezTo>
                  <a:lnTo>
                    <a:pt x="2780699" y="0"/>
                  </a:lnTo>
                  <a:lnTo>
                    <a:pt x="2795121" y="210571"/>
                  </a:lnTo>
                  <a:lnTo>
                    <a:pt x="2812429" y="346145"/>
                  </a:lnTo>
                  <a:lnTo>
                    <a:pt x="2838389" y="530756"/>
                  </a:lnTo>
                  <a:lnTo>
                    <a:pt x="2867235" y="709597"/>
                  </a:lnTo>
                  <a:lnTo>
                    <a:pt x="2907618" y="946130"/>
                  </a:lnTo>
                  <a:lnTo>
                    <a:pt x="2936464" y="1110549"/>
                  </a:lnTo>
                  <a:lnTo>
                    <a:pt x="2953771" y="1214392"/>
                  </a:lnTo>
                  <a:lnTo>
                    <a:pt x="2968194" y="1263429"/>
                  </a:lnTo>
                  <a:lnTo>
                    <a:pt x="3002808" y="1344197"/>
                  </a:lnTo>
                  <a:lnTo>
                    <a:pt x="3017231" y="1378811"/>
                  </a:lnTo>
                  <a:lnTo>
                    <a:pt x="3023000" y="1404772"/>
                  </a:lnTo>
                  <a:lnTo>
                    <a:pt x="3011462" y="1459578"/>
                  </a:lnTo>
                  <a:lnTo>
                    <a:pt x="2973963" y="1540346"/>
                  </a:lnTo>
                  <a:lnTo>
                    <a:pt x="2913388" y="1618228"/>
                  </a:lnTo>
                  <a:lnTo>
                    <a:pt x="2849928" y="1687457"/>
                  </a:lnTo>
                  <a:lnTo>
                    <a:pt x="2812429" y="1727841"/>
                  </a:lnTo>
                  <a:lnTo>
                    <a:pt x="2774930" y="1748033"/>
                  </a:lnTo>
                  <a:lnTo>
                    <a:pt x="2737430" y="1756686"/>
                  </a:lnTo>
                  <a:lnTo>
                    <a:pt x="2711470" y="1756686"/>
                  </a:lnTo>
                  <a:lnTo>
                    <a:pt x="2653779" y="1727841"/>
                  </a:lnTo>
                  <a:lnTo>
                    <a:pt x="2593203" y="1701880"/>
                  </a:lnTo>
                  <a:lnTo>
                    <a:pt x="2552820" y="1693226"/>
                  </a:lnTo>
                  <a:lnTo>
                    <a:pt x="2431669" y="1684573"/>
                  </a:lnTo>
                  <a:lnTo>
                    <a:pt x="2004757" y="1664381"/>
                  </a:lnTo>
                  <a:lnTo>
                    <a:pt x="1647073" y="165572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28">
              <a:extLst>
                <a:ext uri="{FF2B5EF4-FFF2-40B4-BE49-F238E27FC236}">
                  <a16:creationId xmlns:a16="http://schemas.microsoft.com/office/drawing/2014/main" id="{CCEECD2C-F021-4934-9B58-0753FD6B02F5}"/>
                </a:ext>
              </a:extLst>
            </p:cNvPr>
            <p:cNvSpPr/>
            <p:nvPr/>
          </p:nvSpPr>
          <p:spPr>
            <a:xfrm>
              <a:off x="6091238" y="5494338"/>
              <a:ext cx="657225" cy="592137"/>
            </a:xfrm>
            <a:custGeom>
              <a:avLst/>
              <a:gdLst>
                <a:gd name="connsiteX0" fmla="*/ 254793 w 657225"/>
                <a:gd name="connsiteY0" fmla="*/ 73819 h 592931"/>
                <a:gd name="connsiteX1" fmla="*/ 466725 w 657225"/>
                <a:gd name="connsiteY1" fmla="*/ 145256 h 592931"/>
                <a:gd name="connsiteX2" fmla="*/ 531018 w 657225"/>
                <a:gd name="connsiteY2" fmla="*/ 164306 h 592931"/>
                <a:gd name="connsiteX3" fmla="*/ 557212 w 657225"/>
                <a:gd name="connsiteY3" fmla="*/ 169069 h 592931"/>
                <a:gd name="connsiteX4" fmla="*/ 576262 w 657225"/>
                <a:gd name="connsiteY4" fmla="*/ 169069 h 592931"/>
                <a:gd name="connsiteX5" fmla="*/ 607218 w 657225"/>
                <a:gd name="connsiteY5" fmla="*/ 164306 h 592931"/>
                <a:gd name="connsiteX6" fmla="*/ 657225 w 657225"/>
                <a:gd name="connsiteY6" fmla="*/ 130969 h 592931"/>
                <a:gd name="connsiteX7" fmla="*/ 645318 w 657225"/>
                <a:gd name="connsiteY7" fmla="*/ 592931 h 592931"/>
                <a:gd name="connsiteX8" fmla="*/ 597693 w 657225"/>
                <a:gd name="connsiteY8" fmla="*/ 559594 h 592931"/>
                <a:gd name="connsiteX9" fmla="*/ 502443 w 657225"/>
                <a:gd name="connsiteY9" fmla="*/ 461962 h 592931"/>
                <a:gd name="connsiteX10" fmla="*/ 440531 w 657225"/>
                <a:gd name="connsiteY10" fmla="*/ 404812 h 592931"/>
                <a:gd name="connsiteX11" fmla="*/ 319087 w 657225"/>
                <a:gd name="connsiteY11" fmla="*/ 304800 h 592931"/>
                <a:gd name="connsiteX12" fmla="*/ 171450 w 657225"/>
                <a:gd name="connsiteY12" fmla="*/ 190500 h 592931"/>
                <a:gd name="connsiteX13" fmla="*/ 52387 w 657225"/>
                <a:gd name="connsiteY13" fmla="*/ 90487 h 592931"/>
                <a:gd name="connsiteX14" fmla="*/ 11906 w 657225"/>
                <a:gd name="connsiteY14" fmla="*/ 57150 h 592931"/>
                <a:gd name="connsiteX15" fmla="*/ 0 w 657225"/>
                <a:gd name="connsiteY15" fmla="*/ 35719 h 592931"/>
                <a:gd name="connsiteX16" fmla="*/ 0 w 657225"/>
                <a:gd name="connsiteY16" fmla="*/ 16669 h 592931"/>
                <a:gd name="connsiteX17" fmla="*/ 9525 w 657225"/>
                <a:gd name="connsiteY17" fmla="*/ 4762 h 592931"/>
                <a:gd name="connsiteX18" fmla="*/ 28575 w 657225"/>
                <a:gd name="connsiteY18" fmla="*/ 0 h 592931"/>
                <a:gd name="connsiteX19" fmla="*/ 61912 w 657225"/>
                <a:gd name="connsiteY19" fmla="*/ 9525 h 592931"/>
                <a:gd name="connsiteX20" fmla="*/ 254793 w 657225"/>
                <a:gd name="connsiteY20" fmla="*/ 73819 h 59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225" h="592931">
                  <a:moveTo>
                    <a:pt x="254793" y="73819"/>
                  </a:moveTo>
                  <a:lnTo>
                    <a:pt x="466725" y="145256"/>
                  </a:lnTo>
                  <a:lnTo>
                    <a:pt x="531018" y="164306"/>
                  </a:lnTo>
                  <a:lnTo>
                    <a:pt x="557212" y="169069"/>
                  </a:lnTo>
                  <a:lnTo>
                    <a:pt x="576262" y="169069"/>
                  </a:lnTo>
                  <a:lnTo>
                    <a:pt x="607218" y="164306"/>
                  </a:lnTo>
                  <a:lnTo>
                    <a:pt x="657225" y="130969"/>
                  </a:lnTo>
                  <a:lnTo>
                    <a:pt x="645318" y="592931"/>
                  </a:lnTo>
                  <a:lnTo>
                    <a:pt x="597693" y="559594"/>
                  </a:lnTo>
                  <a:lnTo>
                    <a:pt x="502443" y="461962"/>
                  </a:lnTo>
                  <a:lnTo>
                    <a:pt x="440531" y="404812"/>
                  </a:lnTo>
                  <a:lnTo>
                    <a:pt x="319087" y="304800"/>
                  </a:lnTo>
                  <a:lnTo>
                    <a:pt x="171450" y="190500"/>
                  </a:lnTo>
                  <a:lnTo>
                    <a:pt x="52387" y="90487"/>
                  </a:lnTo>
                  <a:lnTo>
                    <a:pt x="11906" y="57150"/>
                  </a:lnTo>
                  <a:lnTo>
                    <a:pt x="0" y="35719"/>
                  </a:lnTo>
                  <a:lnTo>
                    <a:pt x="0" y="16669"/>
                  </a:lnTo>
                  <a:lnTo>
                    <a:pt x="9525" y="4762"/>
                  </a:lnTo>
                  <a:lnTo>
                    <a:pt x="28575" y="0"/>
                  </a:lnTo>
                  <a:lnTo>
                    <a:pt x="61912" y="9525"/>
                  </a:lnTo>
                  <a:lnTo>
                    <a:pt x="254793" y="738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22">
              <a:extLst>
                <a:ext uri="{FF2B5EF4-FFF2-40B4-BE49-F238E27FC236}">
                  <a16:creationId xmlns:a16="http://schemas.microsoft.com/office/drawing/2014/main" id="{DF2EE7E8-8047-4ADB-B7EF-DC06C32DA614}"/>
                </a:ext>
              </a:extLst>
            </p:cNvPr>
            <p:cNvSpPr/>
            <p:nvPr/>
          </p:nvSpPr>
          <p:spPr>
            <a:xfrm>
              <a:off x="5353050" y="3871913"/>
              <a:ext cx="1436688" cy="327025"/>
            </a:xfrm>
            <a:custGeom>
              <a:avLst/>
              <a:gdLst>
                <a:gd name="connsiteX0" fmla="*/ 650081 w 1435894"/>
                <a:gd name="connsiteY0" fmla="*/ 247650 h 326231"/>
                <a:gd name="connsiteX1" fmla="*/ 261938 w 1435894"/>
                <a:gd name="connsiteY1" fmla="*/ 295275 h 326231"/>
                <a:gd name="connsiteX2" fmla="*/ 7144 w 1435894"/>
                <a:gd name="connsiteY2" fmla="*/ 326231 h 326231"/>
                <a:gd name="connsiteX3" fmla="*/ 0 w 1435894"/>
                <a:gd name="connsiteY3" fmla="*/ 164306 h 326231"/>
                <a:gd name="connsiteX4" fmla="*/ 397669 w 1435894"/>
                <a:gd name="connsiteY4" fmla="*/ 121443 h 326231"/>
                <a:gd name="connsiteX5" fmla="*/ 807244 w 1435894"/>
                <a:gd name="connsiteY5" fmla="*/ 69056 h 326231"/>
                <a:gd name="connsiteX6" fmla="*/ 1178719 w 1435894"/>
                <a:gd name="connsiteY6" fmla="*/ 16668 h 326231"/>
                <a:gd name="connsiteX7" fmla="*/ 1257300 w 1435894"/>
                <a:gd name="connsiteY7" fmla="*/ 4762 h 326231"/>
                <a:gd name="connsiteX8" fmla="*/ 1293019 w 1435894"/>
                <a:gd name="connsiteY8" fmla="*/ 0 h 326231"/>
                <a:gd name="connsiteX9" fmla="*/ 1323975 w 1435894"/>
                <a:gd name="connsiteY9" fmla="*/ 2381 h 326231"/>
                <a:gd name="connsiteX10" fmla="*/ 1366838 w 1435894"/>
                <a:gd name="connsiteY10" fmla="*/ 14287 h 326231"/>
                <a:gd name="connsiteX11" fmla="*/ 1435894 w 1435894"/>
                <a:gd name="connsiteY11" fmla="*/ 42862 h 326231"/>
                <a:gd name="connsiteX12" fmla="*/ 1433513 w 1435894"/>
                <a:gd name="connsiteY12" fmla="*/ 195262 h 326231"/>
                <a:gd name="connsiteX13" fmla="*/ 1338263 w 1435894"/>
                <a:gd name="connsiteY13" fmla="*/ 171450 h 326231"/>
                <a:gd name="connsiteX14" fmla="*/ 1295400 w 1435894"/>
                <a:gd name="connsiteY14" fmla="*/ 169068 h 326231"/>
                <a:gd name="connsiteX15" fmla="*/ 1245394 w 1435894"/>
                <a:gd name="connsiteY15" fmla="*/ 171450 h 326231"/>
                <a:gd name="connsiteX16" fmla="*/ 1181100 w 1435894"/>
                <a:gd name="connsiteY16" fmla="*/ 185737 h 326231"/>
                <a:gd name="connsiteX17" fmla="*/ 650081 w 1435894"/>
                <a:gd name="connsiteY17" fmla="*/ 247650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35894" h="326231">
                  <a:moveTo>
                    <a:pt x="650081" y="247650"/>
                  </a:moveTo>
                  <a:lnTo>
                    <a:pt x="261938" y="295275"/>
                  </a:lnTo>
                  <a:lnTo>
                    <a:pt x="7144" y="326231"/>
                  </a:lnTo>
                  <a:lnTo>
                    <a:pt x="0" y="164306"/>
                  </a:lnTo>
                  <a:lnTo>
                    <a:pt x="397669" y="121443"/>
                  </a:lnTo>
                  <a:lnTo>
                    <a:pt x="807244" y="69056"/>
                  </a:lnTo>
                  <a:lnTo>
                    <a:pt x="1178719" y="16668"/>
                  </a:lnTo>
                  <a:lnTo>
                    <a:pt x="1257300" y="4762"/>
                  </a:lnTo>
                  <a:lnTo>
                    <a:pt x="1293019" y="0"/>
                  </a:lnTo>
                  <a:lnTo>
                    <a:pt x="1323975" y="2381"/>
                  </a:lnTo>
                  <a:lnTo>
                    <a:pt x="1366838" y="14287"/>
                  </a:lnTo>
                  <a:lnTo>
                    <a:pt x="1435894" y="42862"/>
                  </a:lnTo>
                  <a:cubicBezTo>
                    <a:pt x="1435100" y="93662"/>
                    <a:pt x="1434307" y="144462"/>
                    <a:pt x="1433513" y="195262"/>
                  </a:cubicBezTo>
                  <a:lnTo>
                    <a:pt x="1338263" y="171450"/>
                  </a:lnTo>
                  <a:lnTo>
                    <a:pt x="1295400" y="169068"/>
                  </a:lnTo>
                  <a:lnTo>
                    <a:pt x="1245394" y="171450"/>
                  </a:lnTo>
                  <a:lnTo>
                    <a:pt x="1181100" y="185737"/>
                  </a:lnTo>
                  <a:lnTo>
                    <a:pt x="650081" y="2476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23">
              <a:extLst>
                <a:ext uri="{FF2B5EF4-FFF2-40B4-BE49-F238E27FC236}">
                  <a16:creationId xmlns:a16="http://schemas.microsoft.com/office/drawing/2014/main" id="{B3B2854D-4DCC-4E5C-AA11-79E90A9288EB}"/>
                </a:ext>
              </a:extLst>
            </p:cNvPr>
            <p:cNvSpPr/>
            <p:nvPr/>
          </p:nvSpPr>
          <p:spPr>
            <a:xfrm>
              <a:off x="5348288" y="4475163"/>
              <a:ext cx="1452562" cy="320675"/>
            </a:xfrm>
            <a:custGeom>
              <a:avLst/>
              <a:gdLst>
                <a:gd name="connsiteX0" fmla="*/ 666750 w 1452562"/>
                <a:gd name="connsiteY0" fmla="*/ 245269 h 321469"/>
                <a:gd name="connsiteX1" fmla="*/ 395287 w 1452562"/>
                <a:gd name="connsiteY1" fmla="*/ 283369 h 321469"/>
                <a:gd name="connsiteX2" fmla="*/ 254793 w 1452562"/>
                <a:gd name="connsiteY2" fmla="*/ 302419 h 321469"/>
                <a:gd name="connsiteX3" fmla="*/ 0 w 1452562"/>
                <a:gd name="connsiteY3" fmla="*/ 321469 h 321469"/>
                <a:gd name="connsiteX4" fmla="*/ 0 w 1452562"/>
                <a:gd name="connsiteY4" fmla="*/ 161925 h 321469"/>
                <a:gd name="connsiteX5" fmla="*/ 123825 w 1452562"/>
                <a:gd name="connsiteY5" fmla="*/ 157162 h 321469"/>
                <a:gd name="connsiteX6" fmla="*/ 216693 w 1452562"/>
                <a:gd name="connsiteY6" fmla="*/ 147637 h 321469"/>
                <a:gd name="connsiteX7" fmla="*/ 454818 w 1452562"/>
                <a:gd name="connsiteY7" fmla="*/ 116681 h 321469"/>
                <a:gd name="connsiteX8" fmla="*/ 790575 w 1452562"/>
                <a:gd name="connsiteY8" fmla="*/ 69056 h 321469"/>
                <a:gd name="connsiteX9" fmla="*/ 1112043 w 1452562"/>
                <a:gd name="connsiteY9" fmla="*/ 23812 h 321469"/>
                <a:gd name="connsiteX10" fmla="*/ 1235868 w 1452562"/>
                <a:gd name="connsiteY10" fmla="*/ 2381 h 321469"/>
                <a:gd name="connsiteX11" fmla="*/ 1271587 w 1452562"/>
                <a:gd name="connsiteY11" fmla="*/ 0 h 321469"/>
                <a:gd name="connsiteX12" fmla="*/ 1335881 w 1452562"/>
                <a:gd name="connsiteY12" fmla="*/ 9525 h 321469"/>
                <a:gd name="connsiteX13" fmla="*/ 1450181 w 1452562"/>
                <a:gd name="connsiteY13" fmla="*/ 33337 h 321469"/>
                <a:gd name="connsiteX14" fmla="*/ 1452562 w 1452562"/>
                <a:gd name="connsiteY14" fmla="*/ 192881 h 321469"/>
                <a:gd name="connsiteX15" fmla="*/ 1321593 w 1452562"/>
                <a:gd name="connsiteY15" fmla="*/ 169069 h 321469"/>
                <a:gd name="connsiteX16" fmla="*/ 1285875 w 1452562"/>
                <a:gd name="connsiteY16" fmla="*/ 166687 h 321469"/>
                <a:gd name="connsiteX17" fmla="*/ 1212056 w 1452562"/>
                <a:gd name="connsiteY17" fmla="*/ 171450 h 321469"/>
                <a:gd name="connsiteX18" fmla="*/ 1066800 w 1452562"/>
                <a:gd name="connsiteY18" fmla="*/ 185737 h 321469"/>
                <a:gd name="connsiteX19" fmla="*/ 878681 w 1452562"/>
                <a:gd name="connsiteY19" fmla="*/ 216694 h 321469"/>
                <a:gd name="connsiteX20" fmla="*/ 666750 w 1452562"/>
                <a:gd name="connsiteY20" fmla="*/ 245269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52562" h="321469">
                  <a:moveTo>
                    <a:pt x="666750" y="245269"/>
                  </a:moveTo>
                  <a:lnTo>
                    <a:pt x="395287" y="283369"/>
                  </a:lnTo>
                  <a:lnTo>
                    <a:pt x="254793" y="302419"/>
                  </a:lnTo>
                  <a:lnTo>
                    <a:pt x="0" y="321469"/>
                  </a:lnTo>
                  <a:lnTo>
                    <a:pt x="0" y="161925"/>
                  </a:lnTo>
                  <a:lnTo>
                    <a:pt x="123825" y="157162"/>
                  </a:lnTo>
                  <a:lnTo>
                    <a:pt x="216693" y="147637"/>
                  </a:lnTo>
                  <a:lnTo>
                    <a:pt x="454818" y="116681"/>
                  </a:lnTo>
                  <a:lnTo>
                    <a:pt x="790575" y="69056"/>
                  </a:lnTo>
                  <a:lnTo>
                    <a:pt x="1112043" y="23812"/>
                  </a:lnTo>
                  <a:lnTo>
                    <a:pt x="1235868" y="2381"/>
                  </a:lnTo>
                  <a:lnTo>
                    <a:pt x="1271587" y="0"/>
                  </a:lnTo>
                  <a:lnTo>
                    <a:pt x="1335881" y="9525"/>
                  </a:lnTo>
                  <a:lnTo>
                    <a:pt x="1450181" y="33337"/>
                  </a:lnTo>
                  <a:cubicBezTo>
                    <a:pt x="1450975" y="86518"/>
                    <a:pt x="1451768" y="139700"/>
                    <a:pt x="1452562" y="192881"/>
                  </a:cubicBezTo>
                  <a:lnTo>
                    <a:pt x="1321593" y="169069"/>
                  </a:lnTo>
                  <a:lnTo>
                    <a:pt x="1285875" y="166687"/>
                  </a:lnTo>
                  <a:lnTo>
                    <a:pt x="1212056" y="171450"/>
                  </a:lnTo>
                  <a:lnTo>
                    <a:pt x="1066800" y="185737"/>
                  </a:lnTo>
                  <a:lnTo>
                    <a:pt x="878681" y="216694"/>
                  </a:lnTo>
                  <a:lnTo>
                    <a:pt x="666750" y="2452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58" name="グループ化 57">
            <a:extLst>
              <a:ext uri="{FF2B5EF4-FFF2-40B4-BE49-F238E27FC236}">
                <a16:creationId xmlns:a16="http://schemas.microsoft.com/office/drawing/2014/main" id="{8850F1AE-2340-4D0C-9A4B-48D73D9436BE}"/>
              </a:ext>
            </a:extLst>
          </p:cNvPr>
          <p:cNvGrpSpPr>
            <a:grpSpLocks/>
          </p:cNvGrpSpPr>
          <p:nvPr/>
        </p:nvGrpSpPr>
        <p:grpSpPr bwMode="auto">
          <a:xfrm>
            <a:off x="2587625" y="1508125"/>
            <a:ext cx="4535488" cy="4533900"/>
            <a:chOff x="2579688" y="1524000"/>
            <a:chExt cx="4535487" cy="4533900"/>
          </a:xfrm>
        </p:grpSpPr>
        <p:sp>
          <p:nvSpPr>
            <p:cNvPr id="59" name="フリーフォーム 6">
              <a:extLst>
                <a:ext uri="{FF2B5EF4-FFF2-40B4-BE49-F238E27FC236}">
                  <a16:creationId xmlns:a16="http://schemas.microsoft.com/office/drawing/2014/main" id="{E77DFBE8-209D-4F44-B0D6-F60F8A5A8A86}"/>
                </a:ext>
              </a:extLst>
            </p:cNvPr>
            <p:cNvSpPr/>
            <p:nvPr/>
          </p:nvSpPr>
          <p:spPr>
            <a:xfrm>
              <a:off x="3038476" y="1524000"/>
              <a:ext cx="1017587" cy="1328738"/>
            </a:xfrm>
            <a:custGeom>
              <a:avLst/>
              <a:gdLst>
                <a:gd name="connsiteX0" fmla="*/ 719138 w 1016794"/>
                <a:gd name="connsiteY0" fmla="*/ 657225 h 1328738"/>
                <a:gd name="connsiteX1" fmla="*/ 540544 w 1016794"/>
                <a:gd name="connsiteY1" fmla="*/ 852488 h 1328738"/>
                <a:gd name="connsiteX2" fmla="*/ 371475 w 1016794"/>
                <a:gd name="connsiteY2" fmla="*/ 1035844 h 1328738"/>
                <a:gd name="connsiteX3" fmla="*/ 269081 w 1016794"/>
                <a:gd name="connsiteY3" fmla="*/ 1150144 h 1328738"/>
                <a:gd name="connsiteX4" fmla="*/ 171450 w 1016794"/>
                <a:gd name="connsiteY4" fmla="*/ 1254919 h 1328738"/>
                <a:gd name="connsiteX5" fmla="*/ 97631 w 1016794"/>
                <a:gd name="connsiteY5" fmla="*/ 1328738 h 1328738"/>
                <a:gd name="connsiteX6" fmla="*/ 0 w 1016794"/>
                <a:gd name="connsiteY6" fmla="*/ 1252538 h 1328738"/>
                <a:gd name="connsiteX7" fmla="*/ 47625 w 1016794"/>
                <a:gd name="connsiteY7" fmla="*/ 1183481 h 1328738"/>
                <a:gd name="connsiteX8" fmla="*/ 102394 w 1016794"/>
                <a:gd name="connsiteY8" fmla="*/ 1114425 h 1328738"/>
                <a:gd name="connsiteX9" fmla="*/ 238125 w 1016794"/>
                <a:gd name="connsiteY9" fmla="*/ 942975 h 1328738"/>
                <a:gd name="connsiteX10" fmla="*/ 328613 w 1016794"/>
                <a:gd name="connsiteY10" fmla="*/ 814388 h 1328738"/>
                <a:gd name="connsiteX11" fmla="*/ 459581 w 1016794"/>
                <a:gd name="connsiteY11" fmla="*/ 626269 h 1328738"/>
                <a:gd name="connsiteX12" fmla="*/ 533400 w 1016794"/>
                <a:gd name="connsiteY12" fmla="*/ 509588 h 1328738"/>
                <a:gd name="connsiteX13" fmla="*/ 628650 w 1016794"/>
                <a:gd name="connsiteY13" fmla="*/ 369094 h 1328738"/>
                <a:gd name="connsiteX14" fmla="*/ 666750 w 1016794"/>
                <a:gd name="connsiteY14" fmla="*/ 314325 h 1328738"/>
                <a:gd name="connsiteX15" fmla="*/ 697706 w 1016794"/>
                <a:gd name="connsiteY15" fmla="*/ 266700 h 1328738"/>
                <a:gd name="connsiteX16" fmla="*/ 704850 w 1016794"/>
                <a:gd name="connsiteY16" fmla="*/ 238125 h 1328738"/>
                <a:gd name="connsiteX17" fmla="*/ 704850 w 1016794"/>
                <a:gd name="connsiteY17" fmla="*/ 209550 h 1328738"/>
                <a:gd name="connsiteX18" fmla="*/ 700088 w 1016794"/>
                <a:gd name="connsiteY18" fmla="*/ 183356 h 1328738"/>
                <a:gd name="connsiteX19" fmla="*/ 678656 w 1016794"/>
                <a:gd name="connsiteY19" fmla="*/ 145256 h 1328738"/>
                <a:gd name="connsiteX20" fmla="*/ 626269 w 1016794"/>
                <a:gd name="connsiteY20" fmla="*/ 92869 h 1328738"/>
                <a:gd name="connsiteX21" fmla="*/ 597694 w 1016794"/>
                <a:gd name="connsiteY21" fmla="*/ 64294 h 1328738"/>
                <a:gd name="connsiteX22" fmla="*/ 590550 w 1016794"/>
                <a:gd name="connsiteY22" fmla="*/ 52388 h 1328738"/>
                <a:gd name="connsiteX23" fmla="*/ 583406 w 1016794"/>
                <a:gd name="connsiteY23" fmla="*/ 30956 h 1328738"/>
                <a:gd name="connsiteX24" fmla="*/ 585788 w 1016794"/>
                <a:gd name="connsiteY24" fmla="*/ 14288 h 1328738"/>
                <a:gd name="connsiteX25" fmla="*/ 595313 w 1016794"/>
                <a:gd name="connsiteY25" fmla="*/ 2381 h 1328738"/>
                <a:gd name="connsiteX26" fmla="*/ 611981 w 1016794"/>
                <a:gd name="connsiteY26" fmla="*/ 0 h 1328738"/>
                <a:gd name="connsiteX27" fmla="*/ 635794 w 1016794"/>
                <a:gd name="connsiteY27" fmla="*/ 7144 h 1328738"/>
                <a:gd name="connsiteX28" fmla="*/ 714375 w 1016794"/>
                <a:gd name="connsiteY28" fmla="*/ 54769 h 1328738"/>
                <a:gd name="connsiteX29" fmla="*/ 816769 w 1016794"/>
                <a:gd name="connsiteY29" fmla="*/ 116681 h 1328738"/>
                <a:gd name="connsiteX30" fmla="*/ 881063 w 1016794"/>
                <a:gd name="connsiteY30" fmla="*/ 159544 h 1328738"/>
                <a:gd name="connsiteX31" fmla="*/ 933450 w 1016794"/>
                <a:gd name="connsiteY31" fmla="*/ 200025 h 1328738"/>
                <a:gd name="connsiteX32" fmla="*/ 981075 w 1016794"/>
                <a:gd name="connsiteY32" fmla="*/ 242888 h 1328738"/>
                <a:gd name="connsiteX33" fmla="*/ 1002506 w 1016794"/>
                <a:gd name="connsiteY33" fmla="*/ 271463 h 1328738"/>
                <a:gd name="connsiteX34" fmla="*/ 1014413 w 1016794"/>
                <a:gd name="connsiteY34" fmla="*/ 297656 h 1328738"/>
                <a:gd name="connsiteX35" fmla="*/ 1016794 w 1016794"/>
                <a:gd name="connsiteY35" fmla="*/ 314325 h 1328738"/>
                <a:gd name="connsiteX36" fmla="*/ 1009650 w 1016794"/>
                <a:gd name="connsiteY36" fmla="*/ 342900 h 1328738"/>
                <a:gd name="connsiteX37" fmla="*/ 985838 w 1016794"/>
                <a:gd name="connsiteY37" fmla="*/ 373856 h 1328738"/>
                <a:gd name="connsiteX38" fmla="*/ 919163 w 1016794"/>
                <a:gd name="connsiteY38" fmla="*/ 433388 h 1328738"/>
                <a:gd name="connsiteX39" fmla="*/ 719138 w 1016794"/>
                <a:gd name="connsiteY39" fmla="*/ 657225 h 1328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16794" h="1328738">
                  <a:moveTo>
                    <a:pt x="719138" y="657225"/>
                  </a:moveTo>
                  <a:lnTo>
                    <a:pt x="540544" y="852488"/>
                  </a:lnTo>
                  <a:lnTo>
                    <a:pt x="371475" y="1035844"/>
                  </a:lnTo>
                  <a:lnTo>
                    <a:pt x="269081" y="1150144"/>
                  </a:lnTo>
                  <a:lnTo>
                    <a:pt x="171450" y="1254919"/>
                  </a:lnTo>
                  <a:lnTo>
                    <a:pt x="97631" y="1328738"/>
                  </a:lnTo>
                  <a:lnTo>
                    <a:pt x="0" y="1252538"/>
                  </a:lnTo>
                  <a:lnTo>
                    <a:pt x="47625" y="1183481"/>
                  </a:lnTo>
                  <a:lnTo>
                    <a:pt x="102394" y="1114425"/>
                  </a:lnTo>
                  <a:lnTo>
                    <a:pt x="238125" y="942975"/>
                  </a:lnTo>
                  <a:lnTo>
                    <a:pt x="328613" y="814388"/>
                  </a:lnTo>
                  <a:lnTo>
                    <a:pt x="459581" y="626269"/>
                  </a:lnTo>
                  <a:lnTo>
                    <a:pt x="533400" y="509588"/>
                  </a:lnTo>
                  <a:lnTo>
                    <a:pt x="628650" y="369094"/>
                  </a:lnTo>
                  <a:lnTo>
                    <a:pt x="666750" y="314325"/>
                  </a:lnTo>
                  <a:lnTo>
                    <a:pt x="697706" y="266700"/>
                  </a:lnTo>
                  <a:lnTo>
                    <a:pt x="704850" y="238125"/>
                  </a:lnTo>
                  <a:lnTo>
                    <a:pt x="704850" y="209550"/>
                  </a:lnTo>
                  <a:lnTo>
                    <a:pt x="700088" y="183356"/>
                  </a:lnTo>
                  <a:lnTo>
                    <a:pt x="678656" y="145256"/>
                  </a:lnTo>
                  <a:lnTo>
                    <a:pt x="626269" y="92869"/>
                  </a:lnTo>
                  <a:lnTo>
                    <a:pt x="597694" y="64294"/>
                  </a:lnTo>
                  <a:lnTo>
                    <a:pt x="590550" y="52388"/>
                  </a:lnTo>
                  <a:lnTo>
                    <a:pt x="583406" y="30956"/>
                  </a:lnTo>
                  <a:lnTo>
                    <a:pt x="585788" y="14288"/>
                  </a:lnTo>
                  <a:lnTo>
                    <a:pt x="595313" y="2381"/>
                  </a:lnTo>
                  <a:lnTo>
                    <a:pt x="611981" y="0"/>
                  </a:lnTo>
                  <a:lnTo>
                    <a:pt x="635794" y="7144"/>
                  </a:lnTo>
                  <a:lnTo>
                    <a:pt x="714375" y="54769"/>
                  </a:lnTo>
                  <a:lnTo>
                    <a:pt x="816769" y="116681"/>
                  </a:lnTo>
                  <a:lnTo>
                    <a:pt x="881063" y="159544"/>
                  </a:lnTo>
                  <a:lnTo>
                    <a:pt x="933450" y="200025"/>
                  </a:lnTo>
                  <a:lnTo>
                    <a:pt x="981075" y="242888"/>
                  </a:lnTo>
                  <a:lnTo>
                    <a:pt x="1002506" y="271463"/>
                  </a:lnTo>
                  <a:lnTo>
                    <a:pt x="1014413" y="297656"/>
                  </a:lnTo>
                  <a:lnTo>
                    <a:pt x="1016794" y="314325"/>
                  </a:lnTo>
                  <a:lnTo>
                    <a:pt x="1009650" y="342900"/>
                  </a:lnTo>
                  <a:lnTo>
                    <a:pt x="985838" y="373856"/>
                  </a:lnTo>
                  <a:lnTo>
                    <a:pt x="919163" y="433388"/>
                  </a:lnTo>
                  <a:lnTo>
                    <a:pt x="719138" y="657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12">
              <a:extLst>
                <a:ext uri="{FF2B5EF4-FFF2-40B4-BE49-F238E27FC236}">
                  <a16:creationId xmlns:a16="http://schemas.microsoft.com/office/drawing/2014/main" id="{5BD48BAA-DE24-40D7-A8AE-C7F1FBD2E122}"/>
                </a:ext>
              </a:extLst>
            </p:cNvPr>
            <p:cNvSpPr/>
            <p:nvPr/>
          </p:nvSpPr>
          <p:spPr>
            <a:xfrm>
              <a:off x="4194176" y="4124325"/>
              <a:ext cx="525462" cy="973138"/>
            </a:xfrm>
            <a:custGeom>
              <a:avLst/>
              <a:gdLst>
                <a:gd name="connsiteX0" fmla="*/ 245269 w 526257"/>
                <a:gd name="connsiteY0" fmla="*/ 704850 h 973931"/>
                <a:gd name="connsiteX1" fmla="*/ 135732 w 526257"/>
                <a:gd name="connsiteY1" fmla="*/ 383381 h 973931"/>
                <a:gd name="connsiteX2" fmla="*/ 66675 w 526257"/>
                <a:gd name="connsiteY2" fmla="*/ 202406 h 973931"/>
                <a:gd name="connsiteX3" fmla="*/ 16669 w 526257"/>
                <a:gd name="connsiteY3" fmla="*/ 71438 h 973931"/>
                <a:gd name="connsiteX4" fmla="*/ 4763 w 526257"/>
                <a:gd name="connsiteY4" fmla="*/ 42863 h 973931"/>
                <a:gd name="connsiteX5" fmla="*/ 0 w 526257"/>
                <a:gd name="connsiteY5" fmla="*/ 26194 h 973931"/>
                <a:gd name="connsiteX6" fmla="*/ 2382 w 526257"/>
                <a:gd name="connsiteY6" fmla="*/ 11906 h 973931"/>
                <a:gd name="connsiteX7" fmla="*/ 9525 w 526257"/>
                <a:gd name="connsiteY7" fmla="*/ 0 h 973931"/>
                <a:gd name="connsiteX8" fmla="*/ 26194 w 526257"/>
                <a:gd name="connsiteY8" fmla="*/ 0 h 973931"/>
                <a:gd name="connsiteX9" fmla="*/ 47625 w 526257"/>
                <a:gd name="connsiteY9" fmla="*/ 4763 h 973931"/>
                <a:gd name="connsiteX10" fmla="*/ 71438 w 526257"/>
                <a:gd name="connsiteY10" fmla="*/ 26194 h 973931"/>
                <a:gd name="connsiteX11" fmla="*/ 173832 w 526257"/>
                <a:gd name="connsiteY11" fmla="*/ 154781 h 973931"/>
                <a:gd name="connsiteX12" fmla="*/ 290513 w 526257"/>
                <a:gd name="connsiteY12" fmla="*/ 290513 h 973931"/>
                <a:gd name="connsiteX13" fmla="*/ 354807 w 526257"/>
                <a:gd name="connsiteY13" fmla="*/ 366713 h 973931"/>
                <a:gd name="connsiteX14" fmla="*/ 414338 w 526257"/>
                <a:gd name="connsiteY14" fmla="*/ 438150 h 973931"/>
                <a:gd name="connsiteX15" fmla="*/ 438150 w 526257"/>
                <a:gd name="connsiteY15" fmla="*/ 469106 h 973931"/>
                <a:gd name="connsiteX16" fmla="*/ 464344 w 526257"/>
                <a:gd name="connsiteY16" fmla="*/ 509588 h 973931"/>
                <a:gd name="connsiteX17" fmla="*/ 488157 w 526257"/>
                <a:gd name="connsiteY17" fmla="*/ 559594 h 973931"/>
                <a:gd name="connsiteX18" fmla="*/ 502444 w 526257"/>
                <a:gd name="connsiteY18" fmla="*/ 604838 h 973931"/>
                <a:gd name="connsiteX19" fmla="*/ 519113 w 526257"/>
                <a:gd name="connsiteY19" fmla="*/ 657225 h 973931"/>
                <a:gd name="connsiteX20" fmla="*/ 523875 w 526257"/>
                <a:gd name="connsiteY20" fmla="*/ 709613 h 973931"/>
                <a:gd name="connsiteX21" fmla="*/ 526257 w 526257"/>
                <a:gd name="connsiteY21" fmla="*/ 764381 h 973931"/>
                <a:gd name="connsiteX22" fmla="*/ 516732 w 526257"/>
                <a:gd name="connsiteY22" fmla="*/ 828675 h 973931"/>
                <a:gd name="connsiteX23" fmla="*/ 507207 w 526257"/>
                <a:gd name="connsiteY23" fmla="*/ 859631 h 973931"/>
                <a:gd name="connsiteX24" fmla="*/ 490538 w 526257"/>
                <a:gd name="connsiteY24" fmla="*/ 900113 h 973931"/>
                <a:gd name="connsiteX25" fmla="*/ 471488 w 526257"/>
                <a:gd name="connsiteY25" fmla="*/ 926306 h 973931"/>
                <a:gd name="connsiteX26" fmla="*/ 440532 w 526257"/>
                <a:gd name="connsiteY26" fmla="*/ 954881 h 973931"/>
                <a:gd name="connsiteX27" fmla="*/ 414338 w 526257"/>
                <a:gd name="connsiteY27" fmla="*/ 969169 h 973931"/>
                <a:gd name="connsiteX28" fmla="*/ 395288 w 526257"/>
                <a:gd name="connsiteY28" fmla="*/ 973931 h 973931"/>
                <a:gd name="connsiteX29" fmla="*/ 369094 w 526257"/>
                <a:gd name="connsiteY29" fmla="*/ 969169 h 973931"/>
                <a:gd name="connsiteX30" fmla="*/ 347663 w 526257"/>
                <a:gd name="connsiteY30" fmla="*/ 959644 h 973931"/>
                <a:gd name="connsiteX31" fmla="*/ 319088 w 526257"/>
                <a:gd name="connsiteY31" fmla="*/ 933450 h 973931"/>
                <a:gd name="connsiteX32" fmla="*/ 307182 w 526257"/>
                <a:gd name="connsiteY32" fmla="*/ 904875 h 973931"/>
                <a:gd name="connsiteX33" fmla="*/ 278607 w 526257"/>
                <a:gd name="connsiteY33" fmla="*/ 814388 h 973931"/>
                <a:gd name="connsiteX34" fmla="*/ 245269 w 526257"/>
                <a:gd name="connsiteY34" fmla="*/ 704850 h 97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26257" h="973931">
                  <a:moveTo>
                    <a:pt x="245269" y="704850"/>
                  </a:moveTo>
                  <a:lnTo>
                    <a:pt x="135732" y="383381"/>
                  </a:lnTo>
                  <a:lnTo>
                    <a:pt x="66675" y="202406"/>
                  </a:lnTo>
                  <a:lnTo>
                    <a:pt x="16669" y="71438"/>
                  </a:lnTo>
                  <a:lnTo>
                    <a:pt x="4763" y="42863"/>
                  </a:lnTo>
                  <a:lnTo>
                    <a:pt x="0" y="26194"/>
                  </a:lnTo>
                  <a:lnTo>
                    <a:pt x="2382" y="11906"/>
                  </a:lnTo>
                  <a:lnTo>
                    <a:pt x="9525" y="0"/>
                  </a:lnTo>
                  <a:lnTo>
                    <a:pt x="26194" y="0"/>
                  </a:lnTo>
                  <a:lnTo>
                    <a:pt x="47625" y="4763"/>
                  </a:lnTo>
                  <a:lnTo>
                    <a:pt x="71438" y="26194"/>
                  </a:lnTo>
                  <a:lnTo>
                    <a:pt x="173832" y="154781"/>
                  </a:lnTo>
                  <a:lnTo>
                    <a:pt x="290513" y="290513"/>
                  </a:lnTo>
                  <a:lnTo>
                    <a:pt x="354807" y="366713"/>
                  </a:lnTo>
                  <a:lnTo>
                    <a:pt x="414338" y="438150"/>
                  </a:lnTo>
                  <a:lnTo>
                    <a:pt x="438150" y="469106"/>
                  </a:lnTo>
                  <a:lnTo>
                    <a:pt x="464344" y="509588"/>
                  </a:lnTo>
                  <a:lnTo>
                    <a:pt x="488157" y="559594"/>
                  </a:lnTo>
                  <a:lnTo>
                    <a:pt x="502444" y="604838"/>
                  </a:lnTo>
                  <a:lnTo>
                    <a:pt x="519113" y="657225"/>
                  </a:lnTo>
                  <a:lnTo>
                    <a:pt x="523875" y="709613"/>
                  </a:lnTo>
                  <a:lnTo>
                    <a:pt x="526257" y="764381"/>
                  </a:lnTo>
                  <a:lnTo>
                    <a:pt x="516732" y="828675"/>
                  </a:lnTo>
                  <a:lnTo>
                    <a:pt x="507207" y="859631"/>
                  </a:lnTo>
                  <a:lnTo>
                    <a:pt x="490538" y="900113"/>
                  </a:lnTo>
                  <a:lnTo>
                    <a:pt x="471488" y="926306"/>
                  </a:lnTo>
                  <a:lnTo>
                    <a:pt x="440532" y="954881"/>
                  </a:lnTo>
                  <a:lnTo>
                    <a:pt x="414338" y="969169"/>
                  </a:lnTo>
                  <a:lnTo>
                    <a:pt x="395288" y="973931"/>
                  </a:lnTo>
                  <a:lnTo>
                    <a:pt x="369094" y="969169"/>
                  </a:lnTo>
                  <a:lnTo>
                    <a:pt x="347663" y="959644"/>
                  </a:lnTo>
                  <a:lnTo>
                    <a:pt x="319088" y="933450"/>
                  </a:lnTo>
                  <a:lnTo>
                    <a:pt x="307182" y="904875"/>
                  </a:lnTo>
                  <a:lnTo>
                    <a:pt x="278607" y="814388"/>
                  </a:lnTo>
                  <a:lnTo>
                    <a:pt x="245269" y="704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18">
              <a:extLst>
                <a:ext uri="{FF2B5EF4-FFF2-40B4-BE49-F238E27FC236}">
                  <a16:creationId xmlns:a16="http://schemas.microsoft.com/office/drawing/2014/main" id="{B10A56EA-2636-4B73-AB82-7302202472E8}"/>
                </a:ext>
              </a:extLst>
            </p:cNvPr>
            <p:cNvSpPr/>
            <p:nvPr/>
          </p:nvSpPr>
          <p:spPr>
            <a:xfrm>
              <a:off x="4718051" y="1771650"/>
              <a:ext cx="530225" cy="1128713"/>
            </a:xfrm>
            <a:custGeom>
              <a:avLst/>
              <a:gdLst>
                <a:gd name="connsiteX0" fmla="*/ 211932 w 531019"/>
                <a:gd name="connsiteY0" fmla="*/ 621506 h 1128713"/>
                <a:gd name="connsiteX1" fmla="*/ 169069 w 531019"/>
                <a:gd name="connsiteY1" fmla="*/ 378619 h 1128713"/>
                <a:gd name="connsiteX2" fmla="*/ 140494 w 531019"/>
                <a:gd name="connsiteY2" fmla="*/ 261938 h 1128713"/>
                <a:gd name="connsiteX3" fmla="*/ 133350 w 531019"/>
                <a:gd name="connsiteY3" fmla="*/ 242888 h 1128713"/>
                <a:gd name="connsiteX4" fmla="*/ 114300 w 531019"/>
                <a:gd name="connsiteY4" fmla="*/ 204788 h 1128713"/>
                <a:gd name="connsiteX5" fmla="*/ 73819 w 531019"/>
                <a:gd name="connsiteY5" fmla="*/ 152400 h 1128713"/>
                <a:gd name="connsiteX6" fmla="*/ 19050 w 531019"/>
                <a:gd name="connsiteY6" fmla="*/ 95250 h 1128713"/>
                <a:gd name="connsiteX7" fmla="*/ 9525 w 531019"/>
                <a:gd name="connsiteY7" fmla="*/ 80963 h 1128713"/>
                <a:gd name="connsiteX8" fmla="*/ 0 w 531019"/>
                <a:gd name="connsiteY8" fmla="*/ 64294 h 1128713"/>
                <a:gd name="connsiteX9" fmla="*/ 0 w 531019"/>
                <a:gd name="connsiteY9" fmla="*/ 38100 h 1128713"/>
                <a:gd name="connsiteX10" fmla="*/ 11907 w 531019"/>
                <a:gd name="connsiteY10" fmla="*/ 16669 h 1128713"/>
                <a:gd name="connsiteX11" fmla="*/ 28575 w 531019"/>
                <a:gd name="connsiteY11" fmla="*/ 7144 h 1128713"/>
                <a:gd name="connsiteX12" fmla="*/ 59532 w 531019"/>
                <a:gd name="connsiteY12" fmla="*/ 0 h 1128713"/>
                <a:gd name="connsiteX13" fmla="*/ 114300 w 531019"/>
                <a:gd name="connsiteY13" fmla="*/ 7144 h 1128713"/>
                <a:gd name="connsiteX14" fmla="*/ 176213 w 531019"/>
                <a:gd name="connsiteY14" fmla="*/ 26194 h 1128713"/>
                <a:gd name="connsiteX15" fmla="*/ 269082 w 531019"/>
                <a:gd name="connsiteY15" fmla="*/ 61913 h 1128713"/>
                <a:gd name="connsiteX16" fmla="*/ 340519 w 531019"/>
                <a:gd name="connsiteY16" fmla="*/ 97631 h 1128713"/>
                <a:gd name="connsiteX17" fmla="*/ 357188 w 531019"/>
                <a:gd name="connsiteY17" fmla="*/ 207169 h 1128713"/>
                <a:gd name="connsiteX18" fmla="*/ 404813 w 531019"/>
                <a:gd name="connsiteY18" fmla="*/ 454819 h 1128713"/>
                <a:gd name="connsiteX19" fmla="*/ 440532 w 531019"/>
                <a:gd name="connsiteY19" fmla="*/ 650081 h 1128713"/>
                <a:gd name="connsiteX20" fmla="*/ 481013 w 531019"/>
                <a:gd name="connsiteY20" fmla="*/ 833438 h 1128713"/>
                <a:gd name="connsiteX21" fmla="*/ 531019 w 531019"/>
                <a:gd name="connsiteY21" fmla="*/ 945356 h 1128713"/>
                <a:gd name="connsiteX22" fmla="*/ 488157 w 531019"/>
                <a:gd name="connsiteY22" fmla="*/ 1028700 h 1128713"/>
                <a:gd name="connsiteX23" fmla="*/ 445294 w 531019"/>
                <a:gd name="connsiteY23" fmla="*/ 1092994 h 1128713"/>
                <a:gd name="connsiteX24" fmla="*/ 409575 w 531019"/>
                <a:gd name="connsiteY24" fmla="*/ 1126331 h 1128713"/>
                <a:gd name="connsiteX25" fmla="*/ 397669 w 531019"/>
                <a:gd name="connsiteY25" fmla="*/ 1128713 h 1128713"/>
                <a:gd name="connsiteX26" fmla="*/ 369094 w 531019"/>
                <a:gd name="connsiteY26" fmla="*/ 1114425 h 1128713"/>
                <a:gd name="connsiteX27" fmla="*/ 316707 w 531019"/>
                <a:gd name="connsiteY27" fmla="*/ 1076325 h 1128713"/>
                <a:gd name="connsiteX28" fmla="*/ 290513 w 531019"/>
                <a:gd name="connsiteY28" fmla="*/ 1047750 h 1128713"/>
                <a:gd name="connsiteX29" fmla="*/ 266700 w 531019"/>
                <a:gd name="connsiteY29" fmla="*/ 1007269 h 1128713"/>
                <a:gd name="connsiteX30" fmla="*/ 250032 w 531019"/>
                <a:gd name="connsiteY30" fmla="*/ 959644 h 1128713"/>
                <a:gd name="connsiteX31" fmla="*/ 250032 w 531019"/>
                <a:gd name="connsiteY31" fmla="*/ 883444 h 1128713"/>
                <a:gd name="connsiteX32" fmla="*/ 240507 w 531019"/>
                <a:gd name="connsiteY32" fmla="*/ 790575 h 1128713"/>
                <a:gd name="connsiteX33" fmla="*/ 211932 w 531019"/>
                <a:gd name="connsiteY33" fmla="*/ 621506 h 1128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31019" h="1128713">
                  <a:moveTo>
                    <a:pt x="211932" y="621506"/>
                  </a:moveTo>
                  <a:lnTo>
                    <a:pt x="169069" y="378619"/>
                  </a:lnTo>
                  <a:lnTo>
                    <a:pt x="140494" y="261938"/>
                  </a:lnTo>
                  <a:lnTo>
                    <a:pt x="133350" y="242888"/>
                  </a:lnTo>
                  <a:lnTo>
                    <a:pt x="114300" y="204788"/>
                  </a:lnTo>
                  <a:lnTo>
                    <a:pt x="73819" y="152400"/>
                  </a:lnTo>
                  <a:lnTo>
                    <a:pt x="19050" y="95250"/>
                  </a:lnTo>
                  <a:lnTo>
                    <a:pt x="9525" y="80963"/>
                  </a:lnTo>
                  <a:lnTo>
                    <a:pt x="0" y="64294"/>
                  </a:lnTo>
                  <a:lnTo>
                    <a:pt x="0" y="38100"/>
                  </a:lnTo>
                  <a:lnTo>
                    <a:pt x="11907" y="16669"/>
                  </a:lnTo>
                  <a:lnTo>
                    <a:pt x="28575" y="7144"/>
                  </a:lnTo>
                  <a:lnTo>
                    <a:pt x="59532" y="0"/>
                  </a:lnTo>
                  <a:lnTo>
                    <a:pt x="114300" y="7144"/>
                  </a:lnTo>
                  <a:lnTo>
                    <a:pt x="176213" y="26194"/>
                  </a:lnTo>
                  <a:lnTo>
                    <a:pt x="269082" y="61913"/>
                  </a:lnTo>
                  <a:lnTo>
                    <a:pt x="340519" y="97631"/>
                  </a:lnTo>
                  <a:lnTo>
                    <a:pt x="357188" y="207169"/>
                  </a:lnTo>
                  <a:lnTo>
                    <a:pt x="404813" y="454819"/>
                  </a:lnTo>
                  <a:lnTo>
                    <a:pt x="440532" y="650081"/>
                  </a:lnTo>
                  <a:lnTo>
                    <a:pt x="481013" y="833438"/>
                  </a:lnTo>
                  <a:lnTo>
                    <a:pt x="531019" y="945356"/>
                  </a:lnTo>
                  <a:lnTo>
                    <a:pt x="488157" y="1028700"/>
                  </a:lnTo>
                  <a:lnTo>
                    <a:pt x="445294" y="1092994"/>
                  </a:lnTo>
                  <a:lnTo>
                    <a:pt x="409575" y="1126331"/>
                  </a:lnTo>
                  <a:lnTo>
                    <a:pt x="397669" y="1128713"/>
                  </a:lnTo>
                  <a:lnTo>
                    <a:pt x="369094" y="1114425"/>
                  </a:lnTo>
                  <a:lnTo>
                    <a:pt x="316707" y="1076325"/>
                  </a:lnTo>
                  <a:lnTo>
                    <a:pt x="290513" y="1047750"/>
                  </a:lnTo>
                  <a:lnTo>
                    <a:pt x="266700" y="1007269"/>
                  </a:lnTo>
                  <a:lnTo>
                    <a:pt x="250032" y="959644"/>
                  </a:lnTo>
                  <a:lnTo>
                    <a:pt x="250032" y="883444"/>
                  </a:lnTo>
                  <a:lnTo>
                    <a:pt x="240507" y="790575"/>
                  </a:lnTo>
                  <a:lnTo>
                    <a:pt x="211932" y="621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25">
              <a:extLst>
                <a:ext uri="{FF2B5EF4-FFF2-40B4-BE49-F238E27FC236}">
                  <a16:creationId xmlns:a16="http://schemas.microsoft.com/office/drawing/2014/main" id="{BB0D555E-5377-4EF6-BA70-75E6011DA17D}"/>
                </a:ext>
              </a:extLst>
            </p:cNvPr>
            <p:cNvSpPr/>
            <p:nvPr/>
          </p:nvSpPr>
          <p:spPr>
            <a:xfrm rot="16200000">
              <a:off x="3776663" y="4335462"/>
              <a:ext cx="2640012" cy="373063"/>
            </a:xfrm>
            <a:custGeom>
              <a:avLst/>
              <a:gdLst>
                <a:gd name="connsiteX0" fmla="*/ 1590806 w 2640487"/>
                <a:gd name="connsiteY0" fmla="*/ 370770 h 373275"/>
                <a:gd name="connsiteX1" fmla="*/ 1342790 w 2640487"/>
                <a:gd name="connsiteY1" fmla="*/ 373275 h 373275"/>
                <a:gd name="connsiteX2" fmla="*/ 1205004 w 2640487"/>
                <a:gd name="connsiteY2" fmla="*/ 368265 h 373275"/>
                <a:gd name="connsiteX3" fmla="*/ 921916 w 2640487"/>
                <a:gd name="connsiteY3" fmla="*/ 370770 h 373275"/>
                <a:gd name="connsiteX4" fmla="*/ 724004 w 2640487"/>
                <a:gd name="connsiteY4" fmla="*/ 368265 h 373275"/>
                <a:gd name="connsiteX5" fmla="*/ 573692 w 2640487"/>
                <a:gd name="connsiteY5" fmla="*/ 360749 h 373275"/>
                <a:gd name="connsiteX6" fmla="*/ 428390 w 2640487"/>
                <a:gd name="connsiteY6" fmla="*/ 355739 h 373275"/>
                <a:gd name="connsiteX7" fmla="*/ 243005 w 2640487"/>
                <a:gd name="connsiteY7" fmla="*/ 340708 h 373275"/>
                <a:gd name="connsiteX8" fmla="*/ 137786 w 2640487"/>
                <a:gd name="connsiteY8" fmla="*/ 330687 h 373275"/>
                <a:gd name="connsiteX9" fmla="*/ 100208 w 2640487"/>
                <a:gd name="connsiteY9" fmla="*/ 323171 h 373275"/>
                <a:gd name="connsiteX10" fmla="*/ 67641 w 2640487"/>
                <a:gd name="connsiteY10" fmla="*/ 310645 h 373275"/>
                <a:gd name="connsiteX11" fmla="*/ 35073 w 2640487"/>
                <a:gd name="connsiteY11" fmla="*/ 293109 h 373275"/>
                <a:gd name="connsiteX12" fmla="*/ 17536 w 2640487"/>
                <a:gd name="connsiteY12" fmla="*/ 278077 h 373275"/>
                <a:gd name="connsiteX13" fmla="*/ 2505 w 2640487"/>
                <a:gd name="connsiteY13" fmla="*/ 258036 h 373275"/>
                <a:gd name="connsiteX14" fmla="*/ 0 w 2640487"/>
                <a:gd name="connsiteY14" fmla="*/ 222963 h 373275"/>
                <a:gd name="connsiteX15" fmla="*/ 10021 w 2640487"/>
                <a:gd name="connsiteY15" fmla="*/ 187890 h 373275"/>
                <a:gd name="connsiteX16" fmla="*/ 27557 w 2640487"/>
                <a:gd name="connsiteY16" fmla="*/ 162838 h 373275"/>
                <a:gd name="connsiteX17" fmla="*/ 47599 w 2640487"/>
                <a:gd name="connsiteY17" fmla="*/ 142796 h 373275"/>
                <a:gd name="connsiteX18" fmla="*/ 80167 w 2640487"/>
                <a:gd name="connsiteY18" fmla="*/ 127765 h 373275"/>
                <a:gd name="connsiteX19" fmla="*/ 157828 w 2640487"/>
                <a:gd name="connsiteY19" fmla="*/ 100208 h 373275"/>
                <a:gd name="connsiteX20" fmla="*/ 240500 w 2640487"/>
                <a:gd name="connsiteY20" fmla="*/ 72651 h 373275"/>
                <a:gd name="connsiteX21" fmla="*/ 398328 w 2640487"/>
                <a:gd name="connsiteY21" fmla="*/ 32567 h 373275"/>
                <a:gd name="connsiteX22" fmla="*/ 428390 w 2640487"/>
                <a:gd name="connsiteY22" fmla="*/ 45093 h 373275"/>
                <a:gd name="connsiteX23" fmla="*/ 470979 w 2640487"/>
                <a:gd name="connsiteY23" fmla="*/ 60125 h 373275"/>
                <a:gd name="connsiteX24" fmla="*/ 533609 w 2640487"/>
                <a:gd name="connsiteY24" fmla="*/ 77661 h 373275"/>
                <a:gd name="connsiteX25" fmla="*/ 611270 w 2640487"/>
                <a:gd name="connsiteY25" fmla="*/ 92692 h 373275"/>
                <a:gd name="connsiteX26" fmla="*/ 708973 w 2640487"/>
                <a:gd name="connsiteY26" fmla="*/ 105218 h 373275"/>
                <a:gd name="connsiteX27" fmla="*/ 854275 w 2640487"/>
                <a:gd name="connsiteY27" fmla="*/ 120250 h 373275"/>
                <a:gd name="connsiteX28" fmla="*/ 1129848 w 2640487"/>
                <a:gd name="connsiteY28" fmla="*/ 132776 h 373275"/>
                <a:gd name="connsiteX29" fmla="*/ 1410431 w 2640487"/>
                <a:gd name="connsiteY29" fmla="*/ 140291 h 373275"/>
                <a:gd name="connsiteX30" fmla="*/ 1826295 w 2640487"/>
                <a:gd name="connsiteY30" fmla="*/ 145302 h 373275"/>
                <a:gd name="connsiteX31" fmla="*/ 2116899 w 2640487"/>
                <a:gd name="connsiteY31" fmla="*/ 147807 h 373275"/>
                <a:gd name="connsiteX32" fmla="*/ 2269716 w 2640487"/>
                <a:gd name="connsiteY32" fmla="*/ 147807 h 373275"/>
                <a:gd name="connsiteX33" fmla="*/ 2347378 w 2640487"/>
                <a:gd name="connsiteY33" fmla="*/ 135281 h 373275"/>
                <a:gd name="connsiteX34" fmla="*/ 2437565 w 2640487"/>
                <a:gd name="connsiteY34" fmla="*/ 105218 h 373275"/>
                <a:gd name="connsiteX35" fmla="*/ 2512721 w 2640487"/>
                <a:gd name="connsiteY35" fmla="*/ 67640 h 373275"/>
                <a:gd name="connsiteX36" fmla="*/ 2572846 w 2640487"/>
                <a:gd name="connsiteY36" fmla="*/ 22546 h 373275"/>
                <a:gd name="connsiteX37" fmla="*/ 2592888 w 2640487"/>
                <a:gd name="connsiteY37" fmla="*/ 7515 h 373275"/>
                <a:gd name="connsiteX38" fmla="*/ 2610424 w 2640487"/>
                <a:gd name="connsiteY38" fmla="*/ 0 h 373275"/>
                <a:gd name="connsiteX39" fmla="*/ 2622950 w 2640487"/>
                <a:gd name="connsiteY39" fmla="*/ 0 h 373275"/>
                <a:gd name="connsiteX40" fmla="*/ 2635476 w 2640487"/>
                <a:gd name="connsiteY40" fmla="*/ 2505 h 373275"/>
                <a:gd name="connsiteX41" fmla="*/ 2637981 w 2640487"/>
                <a:gd name="connsiteY41" fmla="*/ 7515 h 373275"/>
                <a:gd name="connsiteX42" fmla="*/ 2640487 w 2640487"/>
                <a:gd name="connsiteY42" fmla="*/ 27557 h 373275"/>
                <a:gd name="connsiteX43" fmla="*/ 2615435 w 2640487"/>
                <a:gd name="connsiteY43" fmla="*/ 140291 h 373275"/>
                <a:gd name="connsiteX44" fmla="*/ 2585372 w 2640487"/>
                <a:gd name="connsiteY44" fmla="*/ 243005 h 373275"/>
                <a:gd name="connsiteX45" fmla="*/ 2552804 w 2640487"/>
                <a:gd name="connsiteY45" fmla="*/ 345718 h 373275"/>
                <a:gd name="connsiteX46" fmla="*/ 2430049 w 2640487"/>
                <a:gd name="connsiteY46" fmla="*/ 350728 h 373275"/>
                <a:gd name="connsiteX47" fmla="*/ 2287253 w 2640487"/>
                <a:gd name="connsiteY47" fmla="*/ 363254 h 373275"/>
                <a:gd name="connsiteX48" fmla="*/ 2111888 w 2640487"/>
                <a:gd name="connsiteY48" fmla="*/ 368265 h 373275"/>
                <a:gd name="connsiteX49" fmla="*/ 1590806 w 2640487"/>
                <a:gd name="connsiteY49" fmla="*/ 370770 h 373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640487" h="373275">
                  <a:moveTo>
                    <a:pt x="1590806" y="370770"/>
                  </a:moveTo>
                  <a:lnTo>
                    <a:pt x="1342790" y="373275"/>
                  </a:lnTo>
                  <a:lnTo>
                    <a:pt x="1205004" y="368265"/>
                  </a:lnTo>
                  <a:lnTo>
                    <a:pt x="921916" y="370770"/>
                  </a:lnTo>
                  <a:lnTo>
                    <a:pt x="724004" y="368265"/>
                  </a:lnTo>
                  <a:lnTo>
                    <a:pt x="573692" y="360749"/>
                  </a:lnTo>
                  <a:lnTo>
                    <a:pt x="428390" y="355739"/>
                  </a:lnTo>
                  <a:lnTo>
                    <a:pt x="243005" y="340708"/>
                  </a:lnTo>
                  <a:lnTo>
                    <a:pt x="137786" y="330687"/>
                  </a:lnTo>
                  <a:lnTo>
                    <a:pt x="100208" y="323171"/>
                  </a:lnTo>
                  <a:lnTo>
                    <a:pt x="67641" y="310645"/>
                  </a:lnTo>
                  <a:lnTo>
                    <a:pt x="35073" y="293109"/>
                  </a:lnTo>
                  <a:lnTo>
                    <a:pt x="17536" y="278077"/>
                  </a:lnTo>
                  <a:lnTo>
                    <a:pt x="2505" y="258036"/>
                  </a:lnTo>
                  <a:lnTo>
                    <a:pt x="0" y="222963"/>
                  </a:lnTo>
                  <a:lnTo>
                    <a:pt x="10021" y="187890"/>
                  </a:lnTo>
                  <a:lnTo>
                    <a:pt x="27557" y="162838"/>
                  </a:lnTo>
                  <a:lnTo>
                    <a:pt x="47599" y="142796"/>
                  </a:lnTo>
                  <a:lnTo>
                    <a:pt x="80167" y="127765"/>
                  </a:lnTo>
                  <a:lnTo>
                    <a:pt x="157828" y="100208"/>
                  </a:lnTo>
                  <a:lnTo>
                    <a:pt x="240500" y="72651"/>
                  </a:lnTo>
                  <a:lnTo>
                    <a:pt x="398328" y="32567"/>
                  </a:lnTo>
                  <a:lnTo>
                    <a:pt x="428390" y="45093"/>
                  </a:lnTo>
                  <a:lnTo>
                    <a:pt x="470979" y="60125"/>
                  </a:lnTo>
                  <a:lnTo>
                    <a:pt x="533609" y="77661"/>
                  </a:lnTo>
                  <a:lnTo>
                    <a:pt x="611270" y="92692"/>
                  </a:lnTo>
                  <a:lnTo>
                    <a:pt x="708973" y="105218"/>
                  </a:lnTo>
                  <a:lnTo>
                    <a:pt x="854275" y="120250"/>
                  </a:lnTo>
                  <a:lnTo>
                    <a:pt x="1129848" y="132776"/>
                  </a:lnTo>
                  <a:lnTo>
                    <a:pt x="1410431" y="140291"/>
                  </a:lnTo>
                  <a:lnTo>
                    <a:pt x="1826295" y="145302"/>
                  </a:lnTo>
                  <a:lnTo>
                    <a:pt x="2116899" y="147807"/>
                  </a:lnTo>
                  <a:lnTo>
                    <a:pt x="2269716" y="147807"/>
                  </a:lnTo>
                  <a:lnTo>
                    <a:pt x="2347378" y="135281"/>
                  </a:lnTo>
                  <a:lnTo>
                    <a:pt x="2437565" y="105218"/>
                  </a:lnTo>
                  <a:lnTo>
                    <a:pt x="2512721" y="67640"/>
                  </a:lnTo>
                  <a:lnTo>
                    <a:pt x="2572846" y="22546"/>
                  </a:lnTo>
                  <a:lnTo>
                    <a:pt x="2592888" y="7515"/>
                  </a:lnTo>
                  <a:lnTo>
                    <a:pt x="2610424" y="0"/>
                  </a:lnTo>
                  <a:lnTo>
                    <a:pt x="2622950" y="0"/>
                  </a:lnTo>
                  <a:lnTo>
                    <a:pt x="2635476" y="2505"/>
                  </a:lnTo>
                  <a:lnTo>
                    <a:pt x="2637981" y="7515"/>
                  </a:lnTo>
                  <a:lnTo>
                    <a:pt x="2640487" y="27557"/>
                  </a:lnTo>
                  <a:lnTo>
                    <a:pt x="2615435" y="140291"/>
                  </a:lnTo>
                  <a:lnTo>
                    <a:pt x="2585372" y="243005"/>
                  </a:lnTo>
                  <a:lnTo>
                    <a:pt x="2552804" y="345718"/>
                  </a:lnTo>
                  <a:lnTo>
                    <a:pt x="2430049" y="350728"/>
                  </a:lnTo>
                  <a:lnTo>
                    <a:pt x="2287253" y="363254"/>
                  </a:lnTo>
                  <a:lnTo>
                    <a:pt x="2111888" y="368265"/>
                  </a:lnTo>
                  <a:lnTo>
                    <a:pt x="1590806" y="37077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7">
              <a:extLst>
                <a:ext uri="{FF2B5EF4-FFF2-40B4-BE49-F238E27FC236}">
                  <a16:creationId xmlns:a16="http://schemas.microsoft.com/office/drawing/2014/main" id="{8BD6C188-C603-463E-836B-62CAE0B8343E}"/>
                </a:ext>
              </a:extLst>
            </p:cNvPr>
            <p:cNvSpPr/>
            <p:nvPr/>
          </p:nvSpPr>
          <p:spPr>
            <a:xfrm>
              <a:off x="3000376" y="2697163"/>
              <a:ext cx="766762" cy="488950"/>
            </a:xfrm>
            <a:custGeom>
              <a:avLst/>
              <a:gdLst>
                <a:gd name="connsiteX0" fmla="*/ 438150 w 766763"/>
                <a:gd name="connsiteY0" fmla="*/ 383382 h 488157"/>
                <a:gd name="connsiteX1" fmla="*/ 280988 w 766763"/>
                <a:gd name="connsiteY1" fmla="*/ 311944 h 488157"/>
                <a:gd name="connsiteX2" fmla="*/ 183356 w 766763"/>
                <a:gd name="connsiteY2" fmla="*/ 264319 h 488157"/>
                <a:gd name="connsiteX3" fmla="*/ 135731 w 766763"/>
                <a:gd name="connsiteY3" fmla="*/ 250032 h 488157"/>
                <a:gd name="connsiteX4" fmla="*/ 61913 w 766763"/>
                <a:gd name="connsiteY4" fmla="*/ 226219 h 488157"/>
                <a:gd name="connsiteX5" fmla="*/ 26194 w 766763"/>
                <a:gd name="connsiteY5" fmla="*/ 211932 h 488157"/>
                <a:gd name="connsiteX6" fmla="*/ 9525 w 766763"/>
                <a:gd name="connsiteY6" fmla="*/ 197644 h 488157"/>
                <a:gd name="connsiteX7" fmla="*/ 0 w 766763"/>
                <a:gd name="connsiteY7" fmla="*/ 180975 h 488157"/>
                <a:gd name="connsiteX8" fmla="*/ 0 w 766763"/>
                <a:gd name="connsiteY8" fmla="*/ 152400 h 488157"/>
                <a:gd name="connsiteX9" fmla="*/ 9525 w 766763"/>
                <a:gd name="connsiteY9" fmla="*/ 114300 h 488157"/>
                <a:gd name="connsiteX10" fmla="*/ 23813 w 766763"/>
                <a:gd name="connsiteY10" fmla="*/ 83344 h 488157"/>
                <a:gd name="connsiteX11" fmla="*/ 104775 w 766763"/>
                <a:gd name="connsiteY11" fmla="*/ 0 h 488157"/>
                <a:gd name="connsiteX12" fmla="*/ 219075 w 766763"/>
                <a:gd name="connsiteY12" fmla="*/ 59532 h 488157"/>
                <a:gd name="connsiteX13" fmla="*/ 340519 w 766763"/>
                <a:gd name="connsiteY13" fmla="*/ 126207 h 488157"/>
                <a:gd name="connsiteX14" fmla="*/ 454819 w 766763"/>
                <a:gd name="connsiteY14" fmla="*/ 192882 h 488157"/>
                <a:gd name="connsiteX15" fmla="*/ 576263 w 766763"/>
                <a:gd name="connsiteY15" fmla="*/ 264319 h 488157"/>
                <a:gd name="connsiteX16" fmla="*/ 766763 w 766763"/>
                <a:gd name="connsiteY16" fmla="*/ 385763 h 488157"/>
                <a:gd name="connsiteX17" fmla="*/ 676275 w 766763"/>
                <a:gd name="connsiteY17" fmla="*/ 488157 h 488157"/>
                <a:gd name="connsiteX18" fmla="*/ 438150 w 766763"/>
                <a:gd name="connsiteY18" fmla="*/ 383382 h 48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6763" h="488157">
                  <a:moveTo>
                    <a:pt x="438150" y="383382"/>
                  </a:moveTo>
                  <a:lnTo>
                    <a:pt x="280988" y="311944"/>
                  </a:lnTo>
                  <a:lnTo>
                    <a:pt x="183356" y="264319"/>
                  </a:lnTo>
                  <a:lnTo>
                    <a:pt x="135731" y="250032"/>
                  </a:lnTo>
                  <a:lnTo>
                    <a:pt x="61913" y="226219"/>
                  </a:lnTo>
                  <a:lnTo>
                    <a:pt x="26194" y="211932"/>
                  </a:lnTo>
                  <a:lnTo>
                    <a:pt x="9525" y="197644"/>
                  </a:lnTo>
                  <a:lnTo>
                    <a:pt x="0" y="180975"/>
                  </a:lnTo>
                  <a:lnTo>
                    <a:pt x="0" y="152400"/>
                  </a:lnTo>
                  <a:lnTo>
                    <a:pt x="9525" y="114300"/>
                  </a:lnTo>
                  <a:lnTo>
                    <a:pt x="23813" y="83344"/>
                  </a:lnTo>
                  <a:lnTo>
                    <a:pt x="104775" y="0"/>
                  </a:lnTo>
                  <a:lnTo>
                    <a:pt x="219075" y="59532"/>
                  </a:lnTo>
                  <a:lnTo>
                    <a:pt x="340519" y="126207"/>
                  </a:lnTo>
                  <a:lnTo>
                    <a:pt x="454819" y="192882"/>
                  </a:lnTo>
                  <a:lnTo>
                    <a:pt x="576263" y="264319"/>
                  </a:lnTo>
                  <a:lnTo>
                    <a:pt x="766763" y="385763"/>
                  </a:lnTo>
                  <a:lnTo>
                    <a:pt x="676275" y="488157"/>
                  </a:lnTo>
                  <a:lnTo>
                    <a:pt x="438150" y="3833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8">
              <a:extLst>
                <a:ext uri="{FF2B5EF4-FFF2-40B4-BE49-F238E27FC236}">
                  <a16:creationId xmlns:a16="http://schemas.microsoft.com/office/drawing/2014/main" id="{F1EC47E1-5B9B-4917-9949-BEC34CB9545C}"/>
                </a:ext>
              </a:extLst>
            </p:cNvPr>
            <p:cNvSpPr/>
            <p:nvPr/>
          </p:nvSpPr>
          <p:spPr>
            <a:xfrm>
              <a:off x="2930526" y="2146300"/>
              <a:ext cx="1597025" cy="1774825"/>
            </a:xfrm>
            <a:custGeom>
              <a:avLst/>
              <a:gdLst>
                <a:gd name="connsiteX0" fmla="*/ 1044575 w 1597025"/>
                <a:gd name="connsiteY0" fmla="*/ 923925 h 1774825"/>
                <a:gd name="connsiteX1" fmla="*/ 796925 w 1597025"/>
                <a:gd name="connsiteY1" fmla="*/ 1181100 h 1774825"/>
                <a:gd name="connsiteX2" fmla="*/ 615950 w 1597025"/>
                <a:gd name="connsiteY2" fmla="*/ 1362075 h 1774825"/>
                <a:gd name="connsiteX3" fmla="*/ 438150 w 1597025"/>
                <a:gd name="connsiteY3" fmla="*/ 1533525 h 1774825"/>
                <a:gd name="connsiteX4" fmla="*/ 161925 w 1597025"/>
                <a:gd name="connsiteY4" fmla="*/ 1774825 h 1774825"/>
                <a:gd name="connsiteX5" fmla="*/ 0 w 1597025"/>
                <a:gd name="connsiteY5" fmla="*/ 1752600 h 1774825"/>
                <a:gd name="connsiteX6" fmla="*/ 47625 w 1597025"/>
                <a:gd name="connsiteY6" fmla="*/ 1689100 h 1774825"/>
                <a:gd name="connsiteX7" fmla="*/ 120650 w 1597025"/>
                <a:gd name="connsiteY7" fmla="*/ 1625600 h 1774825"/>
                <a:gd name="connsiteX8" fmla="*/ 241300 w 1597025"/>
                <a:gd name="connsiteY8" fmla="*/ 1501775 h 1774825"/>
                <a:gd name="connsiteX9" fmla="*/ 390525 w 1597025"/>
                <a:gd name="connsiteY9" fmla="*/ 1349375 h 1774825"/>
                <a:gd name="connsiteX10" fmla="*/ 504825 w 1597025"/>
                <a:gd name="connsiteY10" fmla="*/ 1222375 h 1774825"/>
                <a:gd name="connsiteX11" fmla="*/ 609600 w 1597025"/>
                <a:gd name="connsiteY11" fmla="*/ 1111250 h 1774825"/>
                <a:gd name="connsiteX12" fmla="*/ 708025 w 1597025"/>
                <a:gd name="connsiteY12" fmla="*/ 1009650 h 1774825"/>
                <a:gd name="connsiteX13" fmla="*/ 774700 w 1597025"/>
                <a:gd name="connsiteY13" fmla="*/ 917575 h 1774825"/>
                <a:gd name="connsiteX14" fmla="*/ 869950 w 1597025"/>
                <a:gd name="connsiteY14" fmla="*/ 809625 h 1774825"/>
                <a:gd name="connsiteX15" fmla="*/ 1019175 w 1597025"/>
                <a:gd name="connsiteY15" fmla="*/ 638175 h 1774825"/>
                <a:gd name="connsiteX16" fmla="*/ 1120775 w 1597025"/>
                <a:gd name="connsiteY16" fmla="*/ 520700 h 1774825"/>
                <a:gd name="connsiteX17" fmla="*/ 1222375 w 1597025"/>
                <a:gd name="connsiteY17" fmla="*/ 393700 h 1774825"/>
                <a:gd name="connsiteX18" fmla="*/ 1244600 w 1597025"/>
                <a:gd name="connsiteY18" fmla="*/ 358775 h 1774825"/>
                <a:gd name="connsiteX19" fmla="*/ 1266825 w 1597025"/>
                <a:gd name="connsiteY19" fmla="*/ 314325 h 1774825"/>
                <a:gd name="connsiteX20" fmla="*/ 1276350 w 1597025"/>
                <a:gd name="connsiteY20" fmla="*/ 269875 h 1774825"/>
                <a:gd name="connsiteX21" fmla="*/ 1276350 w 1597025"/>
                <a:gd name="connsiteY21" fmla="*/ 244475 h 1774825"/>
                <a:gd name="connsiteX22" fmla="*/ 1276350 w 1597025"/>
                <a:gd name="connsiteY22" fmla="*/ 212725 h 1774825"/>
                <a:gd name="connsiteX23" fmla="*/ 1270000 w 1597025"/>
                <a:gd name="connsiteY23" fmla="*/ 174625 h 1774825"/>
                <a:gd name="connsiteX24" fmla="*/ 1244600 w 1597025"/>
                <a:gd name="connsiteY24" fmla="*/ 120650 h 1774825"/>
                <a:gd name="connsiteX25" fmla="*/ 1219200 w 1597025"/>
                <a:gd name="connsiteY25" fmla="*/ 69850 h 1774825"/>
                <a:gd name="connsiteX26" fmla="*/ 1209675 w 1597025"/>
                <a:gd name="connsiteY26" fmla="*/ 41275 h 1774825"/>
                <a:gd name="connsiteX27" fmla="*/ 1209675 w 1597025"/>
                <a:gd name="connsiteY27" fmla="*/ 22225 h 1774825"/>
                <a:gd name="connsiteX28" fmla="*/ 1216025 w 1597025"/>
                <a:gd name="connsiteY28" fmla="*/ 6350 h 1774825"/>
                <a:gd name="connsiteX29" fmla="*/ 1235075 w 1597025"/>
                <a:gd name="connsiteY29" fmla="*/ 0 h 1774825"/>
                <a:gd name="connsiteX30" fmla="*/ 1270000 w 1597025"/>
                <a:gd name="connsiteY30" fmla="*/ 3175 h 1774825"/>
                <a:gd name="connsiteX31" fmla="*/ 1301750 w 1597025"/>
                <a:gd name="connsiteY31" fmla="*/ 22225 h 1774825"/>
                <a:gd name="connsiteX32" fmla="*/ 1387475 w 1597025"/>
                <a:gd name="connsiteY32" fmla="*/ 92075 h 1774825"/>
                <a:gd name="connsiteX33" fmla="*/ 1438275 w 1597025"/>
                <a:gd name="connsiteY33" fmla="*/ 133350 h 1774825"/>
                <a:gd name="connsiteX34" fmla="*/ 1489075 w 1597025"/>
                <a:gd name="connsiteY34" fmla="*/ 187325 h 1774825"/>
                <a:gd name="connsiteX35" fmla="*/ 1524000 w 1597025"/>
                <a:gd name="connsiteY35" fmla="*/ 231775 h 1774825"/>
                <a:gd name="connsiteX36" fmla="*/ 1555750 w 1597025"/>
                <a:gd name="connsiteY36" fmla="*/ 279400 h 1774825"/>
                <a:gd name="connsiteX37" fmla="*/ 1581150 w 1597025"/>
                <a:gd name="connsiteY37" fmla="*/ 317500 h 1774825"/>
                <a:gd name="connsiteX38" fmla="*/ 1597025 w 1597025"/>
                <a:gd name="connsiteY38" fmla="*/ 358775 h 1774825"/>
                <a:gd name="connsiteX39" fmla="*/ 1597025 w 1597025"/>
                <a:gd name="connsiteY39" fmla="*/ 393700 h 1774825"/>
                <a:gd name="connsiteX40" fmla="*/ 1581150 w 1597025"/>
                <a:gd name="connsiteY40" fmla="*/ 431800 h 1774825"/>
                <a:gd name="connsiteX41" fmla="*/ 1552575 w 1597025"/>
                <a:gd name="connsiteY41" fmla="*/ 460375 h 1774825"/>
                <a:gd name="connsiteX42" fmla="*/ 1489075 w 1597025"/>
                <a:gd name="connsiteY42" fmla="*/ 495300 h 1774825"/>
                <a:gd name="connsiteX43" fmla="*/ 1435100 w 1597025"/>
                <a:gd name="connsiteY43" fmla="*/ 542925 h 1774825"/>
                <a:gd name="connsiteX44" fmla="*/ 1346200 w 1597025"/>
                <a:gd name="connsiteY44" fmla="*/ 619125 h 1774825"/>
                <a:gd name="connsiteX45" fmla="*/ 1250950 w 1597025"/>
                <a:gd name="connsiteY45" fmla="*/ 708025 h 1774825"/>
                <a:gd name="connsiteX46" fmla="*/ 1146175 w 1597025"/>
                <a:gd name="connsiteY46" fmla="*/ 819150 h 1774825"/>
                <a:gd name="connsiteX47" fmla="*/ 1044575 w 1597025"/>
                <a:gd name="connsiteY47" fmla="*/ 923925 h 177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97025" h="1774825">
                  <a:moveTo>
                    <a:pt x="1044575" y="923925"/>
                  </a:moveTo>
                  <a:lnTo>
                    <a:pt x="796925" y="1181100"/>
                  </a:lnTo>
                  <a:lnTo>
                    <a:pt x="615950" y="1362075"/>
                  </a:lnTo>
                  <a:lnTo>
                    <a:pt x="438150" y="1533525"/>
                  </a:lnTo>
                  <a:lnTo>
                    <a:pt x="161925" y="1774825"/>
                  </a:lnTo>
                  <a:lnTo>
                    <a:pt x="0" y="1752600"/>
                  </a:lnTo>
                  <a:lnTo>
                    <a:pt x="47625" y="1689100"/>
                  </a:lnTo>
                  <a:lnTo>
                    <a:pt x="120650" y="1625600"/>
                  </a:lnTo>
                  <a:lnTo>
                    <a:pt x="241300" y="1501775"/>
                  </a:lnTo>
                  <a:lnTo>
                    <a:pt x="390525" y="1349375"/>
                  </a:lnTo>
                  <a:lnTo>
                    <a:pt x="504825" y="1222375"/>
                  </a:lnTo>
                  <a:lnTo>
                    <a:pt x="609600" y="1111250"/>
                  </a:lnTo>
                  <a:lnTo>
                    <a:pt x="708025" y="1009650"/>
                  </a:lnTo>
                  <a:lnTo>
                    <a:pt x="774700" y="917575"/>
                  </a:lnTo>
                  <a:lnTo>
                    <a:pt x="869950" y="809625"/>
                  </a:lnTo>
                  <a:lnTo>
                    <a:pt x="1019175" y="638175"/>
                  </a:lnTo>
                  <a:lnTo>
                    <a:pt x="1120775" y="520700"/>
                  </a:lnTo>
                  <a:lnTo>
                    <a:pt x="1222375" y="393700"/>
                  </a:lnTo>
                  <a:lnTo>
                    <a:pt x="1244600" y="358775"/>
                  </a:lnTo>
                  <a:lnTo>
                    <a:pt x="1266825" y="314325"/>
                  </a:lnTo>
                  <a:lnTo>
                    <a:pt x="1276350" y="269875"/>
                  </a:lnTo>
                  <a:lnTo>
                    <a:pt x="1276350" y="244475"/>
                  </a:lnTo>
                  <a:lnTo>
                    <a:pt x="1276350" y="212725"/>
                  </a:lnTo>
                  <a:lnTo>
                    <a:pt x="1270000" y="174625"/>
                  </a:lnTo>
                  <a:lnTo>
                    <a:pt x="1244600" y="120650"/>
                  </a:lnTo>
                  <a:lnTo>
                    <a:pt x="1219200" y="69850"/>
                  </a:lnTo>
                  <a:lnTo>
                    <a:pt x="1209675" y="41275"/>
                  </a:lnTo>
                  <a:lnTo>
                    <a:pt x="1209675" y="22225"/>
                  </a:lnTo>
                  <a:lnTo>
                    <a:pt x="1216025" y="6350"/>
                  </a:lnTo>
                  <a:lnTo>
                    <a:pt x="1235075" y="0"/>
                  </a:lnTo>
                  <a:lnTo>
                    <a:pt x="1270000" y="3175"/>
                  </a:lnTo>
                  <a:lnTo>
                    <a:pt x="1301750" y="22225"/>
                  </a:lnTo>
                  <a:lnTo>
                    <a:pt x="1387475" y="92075"/>
                  </a:lnTo>
                  <a:lnTo>
                    <a:pt x="1438275" y="133350"/>
                  </a:lnTo>
                  <a:lnTo>
                    <a:pt x="1489075" y="187325"/>
                  </a:lnTo>
                  <a:lnTo>
                    <a:pt x="1524000" y="231775"/>
                  </a:lnTo>
                  <a:lnTo>
                    <a:pt x="1555750" y="279400"/>
                  </a:lnTo>
                  <a:lnTo>
                    <a:pt x="1581150" y="317500"/>
                  </a:lnTo>
                  <a:lnTo>
                    <a:pt x="1597025" y="358775"/>
                  </a:lnTo>
                  <a:lnTo>
                    <a:pt x="1597025" y="393700"/>
                  </a:lnTo>
                  <a:lnTo>
                    <a:pt x="1581150" y="431800"/>
                  </a:lnTo>
                  <a:lnTo>
                    <a:pt x="1552575" y="460375"/>
                  </a:lnTo>
                  <a:lnTo>
                    <a:pt x="1489075" y="495300"/>
                  </a:lnTo>
                  <a:lnTo>
                    <a:pt x="1435100" y="542925"/>
                  </a:lnTo>
                  <a:lnTo>
                    <a:pt x="1346200" y="619125"/>
                  </a:lnTo>
                  <a:lnTo>
                    <a:pt x="1250950" y="708025"/>
                  </a:lnTo>
                  <a:lnTo>
                    <a:pt x="1146175" y="819150"/>
                  </a:lnTo>
                  <a:lnTo>
                    <a:pt x="1044575" y="923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9">
              <a:extLst>
                <a:ext uri="{FF2B5EF4-FFF2-40B4-BE49-F238E27FC236}">
                  <a16:creationId xmlns:a16="http://schemas.microsoft.com/office/drawing/2014/main" id="{334084B5-6CD8-4F3C-92D8-2C548FDFB82B}"/>
                </a:ext>
              </a:extLst>
            </p:cNvPr>
            <p:cNvSpPr/>
            <p:nvPr/>
          </p:nvSpPr>
          <p:spPr>
            <a:xfrm>
              <a:off x="2922588" y="3563938"/>
              <a:ext cx="1539875" cy="587375"/>
            </a:xfrm>
            <a:custGeom>
              <a:avLst/>
              <a:gdLst>
                <a:gd name="connsiteX0" fmla="*/ 1195387 w 1540669"/>
                <a:gd name="connsiteY0" fmla="*/ 240507 h 585788"/>
                <a:gd name="connsiteX1" fmla="*/ 1019175 w 1540669"/>
                <a:gd name="connsiteY1" fmla="*/ 297657 h 585788"/>
                <a:gd name="connsiteX2" fmla="*/ 819150 w 1540669"/>
                <a:gd name="connsiteY2" fmla="*/ 352425 h 585788"/>
                <a:gd name="connsiteX3" fmla="*/ 621506 w 1540669"/>
                <a:gd name="connsiteY3" fmla="*/ 411957 h 585788"/>
                <a:gd name="connsiteX4" fmla="*/ 442912 w 1540669"/>
                <a:gd name="connsiteY4" fmla="*/ 473869 h 585788"/>
                <a:gd name="connsiteX5" fmla="*/ 335756 w 1540669"/>
                <a:gd name="connsiteY5" fmla="*/ 516732 h 585788"/>
                <a:gd name="connsiteX6" fmla="*/ 245269 w 1540669"/>
                <a:gd name="connsiteY6" fmla="*/ 561975 h 585788"/>
                <a:gd name="connsiteX7" fmla="*/ 211931 w 1540669"/>
                <a:gd name="connsiteY7" fmla="*/ 583407 h 585788"/>
                <a:gd name="connsiteX8" fmla="*/ 197644 w 1540669"/>
                <a:gd name="connsiteY8" fmla="*/ 585788 h 585788"/>
                <a:gd name="connsiteX9" fmla="*/ 176212 w 1540669"/>
                <a:gd name="connsiteY9" fmla="*/ 581025 h 585788"/>
                <a:gd name="connsiteX10" fmla="*/ 130969 w 1540669"/>
                <a:gd name="connsiteY10" fmla="*/ 552450 h 585788"/>
                <a:gd name="connsiteX11" fmla="*/ 69056 w 1540669"/>
                <a:gd name="connsiteY11" fmla="*/ 495300 h 585788"/>
                <a:gd name="connsiteX12" fmla="*/ 16669 w 1540669"/>
                <a:gd name="connsiteY12" fmla="*/ 433388 h 585788"/>
                <a:gd name="connsiteX13" fmla="*/ 4762 w 1540669"/>
                <a:gd name="connsiteY13" fmla="*/ 411957 h 585788"/>
                <a:gd name="connsiteX14" fmla="*/ 2381 w 1540669"/>
                <a:gd name="connsiteY14" fmla="*/ 397669 h 585788"/>
                <a:gd name="connsiteX15" fmla="*/ 2381 w 1540669"/>
                <a:gd name="connsiteY15" fmla="*/ 376238 h 585788"/>
                <a:gd name="connsiteX16" fmla="*/ 0 w 1540669"/>
                <a:gd name="connsiteY16" fmla="*/ 357188 h 585788"/>
                <a:gd name="connsiteX17" fmla="*/ 7144 w 1540669"/>
                <a:gd name="connsiteY17" fmla="*/ 326232 h 585788"/>
                <a:gd name="connsiteX18" fmla="*/ 26194 w 1540669"/>
                <a:gd name="connsiteY18" fmla="*/ 297657 h 585788"/>
                <a:gd name="connsiteX19" fmla="*/ 54769 w 1540669"/>
                <a:gd name="connsiteY19" fmla="*/ 273844 h 585788"/>
                <a:gd name="connsiteX20" fmla="*/ 297656 w 1540669"/>
                <a:gd name="connsiteY20" fmla="*/ 266700 h 585788"/>
                <a:gd name="connsiteX21" fmla="*/ 469106 w 1540669"/>
                <a:gd name="connsiteY21" fmla="*/ 240507 h 585788"/>
                <a:gd name="connsiteX22" fmla="*/ 735806 w 1540669"/>
                <a:gd name="connsiteY22" fmla="*/ 188119 h 585788"/>
                <a:gd name="connsiteX23" fmla="*/ 914400 w 1540669"/>
                <a:gd name="connsiteY23" fmla="*/ 145257 h 585788"/>
                <a:gd name="connsiteX24" fmla="*/ 1123950 w 1540669"/>
                <a:gd name="connsiteY24" fmla="*/ 95250 h 585788"/>
                <a:gd name="connsiteX25" fmla="*/ 1476375 w 1540669"/>
                <a:gd name="connsiteY25" fmla="*/ 0 h 585788"/>
                <a:gd name="connsiteX26" fmla="*/ 1540669 w 1540669"/>
                <a:gd name="connsiteY26" fmla="*/ 128588 h 585788"/>
                <a:gd name="connsiteX27" fmla="*/ 1195387 w 1540669"/>
                <a:gd name="connsiteY27" fmla="*/ 240507 h 585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540669" h="585788">
                  <a:moveTo>
                    <a:pt x="1195387" y="240507"/>
                  </a:moveTo>
                  <a:lnTo>
                    <a:pt x="1019175" y="297657"/>
                  </a:lnTo>
                  <a:lnTo>
                    <a:pt x="819150" y="352425"/>
                  </a:lnTo>
                  <a:lnTo>
                    <a:pt x="621506" y="411957"/>
                  </a:lnTo>
                  <a:lnTo>
                    <a:pt x="442912" y="473869"/>
                  </a:lnTo>
                  <a:lnTo>
                    <a:pt x="335756" y="516732"/>
                  </a:lnTo>
                  <a:lnTo>
                    <a:pt x="245269" y="561975"/>
                  </a:lnTo>
                  <a:lnTo>
                    <a:pt x="211931" y="583407"/>
                  </a:lnTo>
                  <a:lnTo>
                    <a:pt x="197644" y="585788"/>
                  </a:lnTo>
                  <a:lnTo>
                    <a:pt x="176212" y="581025"/>
                  </a:lnTo>
                  <a:lnTo>
                    <a:pt x="130969" y="552450"/>
                  </a:lnTo>
                  <a:lnTo>
                    <a:pt x="69056" y="495300"/>
                  </a:lnTo>
                  <a:lnTo>
                    <a:pt x="16669" y="433388"/>
                  </a:lnTo>
                  <a:lnTo>
                    <a:pt x="4762" y="411957"/>
                  </a:lnTo>
                  <a:lnTo>
                    <a:pt x="2381" y="397669"/>
                  </a:lnTo>
                  <a:lnTo>
                    <a:pt x="2381" y="376238"/>
                  </a:lnTo>
                  <a:lnTo>
                    <a:pt x="0" y="357188"/>
                  </a:lnTo>
                  <a:lnTo>
                    <a:pt x="7144" y="326232"/>
                  </a:lnTo>
                  <a:lnTo>
                    <a:pt x="26194" y="297657"/>
                  </a:lnTo>
                  <a:lnTo>
                    <a:pt x="54769" y="273844"/>
                  </a:lnTo>
                  <a:lnTo>
                    <a:pt x="297656" y="266700"/>
                  </a:lnTo>
                  <a:lnTo>
                    <a:pt x="469106" y="240507"/>
                  </a:lnTo>
                  <a:lnTo>
                    <a:pt x="735806" y="188119"/>
                  </a:lnTo>
                  <a:lnTo>
                    <a:pt x="914400" y="145257"/>
                  </a:lnTo>
                  <a:lnTo>
                    <a:pt x="1123950" y="95250"/>
                  </a:lnTo>
                  <a:lnTo>
                    <a:pt x="1476375" y="0"/>
                  </a:lnTo>
                  <a:lnTo>
                    <a:pt x="1540669" y="128588"/>
                  </a:lnTo>
                  <a:lnTo>
                    <a:pt x="1195387" y="2405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10">
              <a:extLst>
                <a:ext uri="{FF2B5EF4-FFF2-40B4-BE49-F238E27FC236}">
                  <a16:creationId xmlns:a16="http://schemas.microsoft.com/office/drawing/2014/main" id="{FAF1A19C-9988-41BD-B5F3-3525DFAE3E75}"/>
                </a:ext>
              </a:extLst>
            </p:cNvPr>
            <p:cNvSpPr/>
            <p:nvPr/>
          </p:nvSpPr>
          <p:spPr>
            <a:xfrm>
              <a:off x="4152901" y="3233738"/>
              <a:ext cx="571500" cy="844550"/>
            </a:xfrm>
            <a:custGeom>
              <a:avLst/>
              <a:gdLst>
                <a:gd name="connsiteX0" fmla="*/ 300038 w 571500"/>
                <a:gd name="connsiteY0" fmla="*/ 638175 h 845343"/>
                <a:gd name="connsiteX1" fmla="*/ 223838 w 571500"/>
                <a:gd name="connsiteY1" fmla="*/ 478631 h 845343"/>
                <a:gd name="connsiteX2" fmla="*/ 166688 w 571500"/>
                <a:gd name="connsiteY2" fmla="*/ 352425 h 845343"/>
                <a:gd name="connsiteX3" fmla="*/ 121444 w 571500"/>
                <a:gd name="connsiteY3" fmla="*/ 269081 h 845343"/>
                <a:gd name="connsiteX4" fmla="*/ 76200 w 571500"/>
                <a:gd name="connsiteY4" fmla="*/ 188118 h 845343"/>
                <a:gd name="connsiteX5" fmla="*/ 30956 w 571500"/>
                <a:gd name="connsiteY5" fmla="*/ 107156 h 845343"/>
                <a:gd name="connsiteX6" fmla="*/ 7144 w 571500"/>
                <a:gd name="connsiteY6" fmla="*/ 59531 h 845343"/>
                <a:gd name="connsiteX7" fmla="*/ 0 w 571500"/>
                <a:gd name="connsiteY7" fmla="*/ 33337 h 845343"/>
                <a:gd name="connsiteX8" fmla="*/ 0 w 571500"/>
                <a:gd name="connsiteY8" fmla="*/ 19050 h 845343"/>
                <a:gd name="connsiteX9" fmla="*/ 2381 w 571500"/>
                <a:gd name="connsiteY9" fmla="*/ 4762 h 845343"/>
                <a:gd name="connsiteX10" fmla="*/ 9525 w 571500"/>
                <a:gd name="connsiteY10" fmla="*/ 0 h 845343"/>
                <a:gd name="connsiteX11" fmla="*/ 30956 w 571500"/>
                <a:gd name="connsiteY11" fmla="*/ 2381 h 845343"/>
                <a:gd name="connsiteX12" fmla="*/ 66675 w 571500"/>
                <a:gd name="connsiteY12" fmla="*/ 21431 h 845343"/>
                <a:gd name="connsiteX13" fmla="*/ 145256 w 571500"/>
                <a:gd name="connsiteY13" fmla="*/ 92868 h 845343"/>
                <a:gd name="connsiteX14" fmla="*/ 261938 w 571500"/>
                <a:gd name="connsiteY14" fmla="*/ 190500 h 845343"/>
                <a:gd name="connsiteX15" fmla="*/ 361950 w 571500"/>
                <a:gd name="connsiteY15" fmla="*/ 273843 h 845343"/>
                <a:gd name="connsiteX16" fmla="*/ 523875 w 571500"/>
                <a:gd name="connsiteY16" fmla="*/ 414337 h 845343"/>
                <a:gd name="connsiteX17" fmla="*/ 538163 w 571500"/>
                <a:gd name="connsiteY17" fmla="*/ 440531 h 845343"/>
                <a:gd name="connsiteX18" fmla="*/ 552450 w 571500"/>
                <a:gd name="connsiteY18" fmla="*/ 495300 h 845343"/>
                <a:gd name="connsiteX19" fmla="*/ 561975 w 571500"/>
                <a:gd name="connsiteY19" fmla="*/ 559593 h 845343"/>
                <a:gd name="connsiteX20" fmla="*/ 566738 w 571500"/>
                <a:gd name="connsiteY20" fmla="*/ 621506 h 845343"/>
                <a:gd name="connsiteX21" fmla="*/ 569119 w 571500"/>
                <a:gd name="connsiteY21" fmla="*/ 676275 h 845343"/>
                <a:gd name="connsiteX22" fmla="*/ 571500 w 571500"/>
                <a:gd name="connsiteY22" fmla="*/ 726281 h 845343"/>
                <a:gd name="connsiteX23" fmla="*/ 566738 w 571500"/>
                <a:gd name="connsiteY23" fmla="*/ 771525 h 845343"/>
                <a:gd name="connsiteX24" fmla="*/ 554831 w 571500"/>
                <a:gd name="connsiteY24" fmla="*/ 819150 h 845343"/>
                <a:gd name="connsiteX25" fmla="*/ 538163 w 571500"/>
                <a:gd name="connsiteY25" fmla="*/ 840581 h 845343"/>
                <a:gd name="connsiteX26" fmla="*/ 519113 w 571500"/>
                <a:gd name="connsiteY26" fmla="*/ 845343 h 845343"/>
                <a:gd name="connsiteX27" fmla="*/ 492919 w 571500"/>
                <a:gd name="connsiteY27" fmla="*/ 842962 h 845343"/>
                <a:gd name="connsiteX28" fmla="*/ 450056 w 571500"/>
                <a:gd name="connsiteY28" fmla="*/ 828675 h 845343"/>
                <a:gd name="connsiteX29" fmla="*/ 414338 w 571500"/>
                <a:gd name="connsiteY29" fmla="*/ 804862 h 845343"/>
                <a:gd name="connsiteX30" fmla="*/ 385763 w 571500"/>
                <a:gd name="connsiteY30" fmla="*/ 776287 h 845343"/>
                <a:gd name="connsiteX31" fmla="*/ 359569 w 571500"/>
                <a:gd name="connsiteY31" fmla="*/ 735806 h 845343"/>
                <a:gd name="connsiteX32" fmla="*/ 300038 w 571500"/>
                <a:gd name="connsiteY32" fmla="*/ 638175 h 84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71500" h="845343">
                  <a:moveTo>
                    <a:pt x="300038" y="638175"/>
                  </a:moveTo>
                  <a:lnTo>
                    <a:pt x="223838" y="478631"/>
                  </a:lnTo>
                  <a:lnTo>
                    <a:pt x="166688" y="352425"/>
                  </a:lnTo>
                  <a:lnTo>
                    <a:pt x="121444" y="269081"/>
                  </a:lnTo>
                  <a:lnTo>
                    <a:pt x="76200" y="188118"/>
                  </a:lnTo>
                  <a:lnTo>
                    <a:pt x="30956" y="107156"/>
                  </a:lnTo>
                  <a:lnTo>
                    <a:pt x="7144" y="59531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2381" y="4762"/>
                  </a:lnTo>
                  <a:lnTo>
                    <a:pt x="9525" y="0"/>
                  </a:lnTo>
                  <a:lnTo>
                    <a:pt x="30956" y="2381"/>
                  </a:lnTo>
                  <a:lnTo>
                    <a:pt x="66675" y="21431"/>
                  </a:lnTo>
                  <a:lnTo>
                    <a:pt x="145256" y="92868"/>
                  </a:lnTo>
                  <a:lnTo>
                    <a:pt x="261938" y="190500"/>
                  </a:lnTo>
                  <a:lnTo>
                    <a:pt x="361950" y="273843"/>
                  </a:lnTo>
                  <a:lnTo>
                    <a:pt x="523875" y="414337"/>
                  </a:lnTo>
                  <a:lnTo>
                    <a:pt x="538163" y="440531"/>
                  </a:lnTo>
                  <a:lnTo>
                    <a:pt x="552450" y="495300"/>
                  </a:lnTo>
                  <a:lnTo>
                    <a:pt x="561975" y="559593"/>
                  </a:lnTo>
                  <a:lnTo>
                    <a:pt x="566738" y="621506"/>
                  </a:lnTo>
                  <a:cubicBezTo>
                    <a:pt x="567532" y="639762"/>
                    <a:pt x="568325" y="658019"/>
                    <a:pt x="569119" y="676275"/>
                  </a:cubicBezTo>
                  <a:lnTo>
                    <a:pt x="571500" y="726281"/>
                  </a:lnTo>
                  <a:lnTo>
                    <a:pt x="566738" y="771525"/>
                  </a:lnTo>
                  <a:lnTo>
                    <a:pt x="554831" y="819150"/>
                  </a:lnTo>
                  <a:lnTo>
                    <a:pt x="538163" y="840581"/>
                  </a:lnTo>
                  <a:lnTo>
                    <a:pt x="519113" y="845343"/>
                  </a:lnTo>
                  <a:lnTo>
                    <a:pt x="492919" y="842962"/>
                  </a:lnTo>
                  <a:lnTo>
                    <a:pt x="450056" y="828675"/>
                  </a:lnTo>
                  <a:lnTo>
                    <a:pt x="414338" y="804862"/>
                  </a:lnTo>
                  <a:lnTo>
                    <a:pt x="385763" y="776287"/>
                  </a:lnTo>
                  <a:lnTo>
                    <a:pt x="359569" y="735806"/>
                  </a:lnTo>
                  <a:lnTo>
                    <a:pt x="300038" y="638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11">
              <a:extLst>
                <a:ext uri="{FF2B5EF4-FFF2-40B4-BE49-F238E27FC236}">
                  <a16:creationId xmlns:a16="http://schemas.microsoft.com/office/drawing/2014/main" id="{05433574-CEB4-4926-A905-11C7EF2D9BAE}"/>
                </a:ext>
              </a:extLst>
            </p:cNvPr>
            <p:cNvSpPr/>
            <p:nvPr/>
          </p:nvSpPr>
          <p:spPr>
            <a:xfrm>
              <a:off x="2579688" y="4319588"/>
              <a:ext cx="954088" cy="1223962"/>
            </a:xfrm>
            <a:custGeom>
              <a:avLst/>
              <a:gdLst>
                <a:gd name="connsiteX0" fmla="*/ 576262 w 954881"/>
                <a:gd name="connsiteY0" fmla="*/ 723900 h 1223962"/>
                <a:gd name="connsiteX1" fmla="*/ 433387 w 954881"/>
                <a:gd name="connsiteY1" fmla="*/ 883443 h 1223962"/>
                <a:gd name="connsiteX2" fmla="*/ 311944 w 954881"/>
                <a:gd name="connsiteY2" fmla="*/ 1002506 h 1223962"/>
                <a:gd name="connsiteX3" fmla="*/ 214312 w 954881"/>
                <a:gd name="connsiteY3" fmla="*/ 1090612 h 1223962"/>
                <a:gd name="connsiteX4" fmla="*/ 116681 w 954881"/>
                <a:gd name="connsiteY4" fmla="*/ 1171575 h 1223962"/>
                <a:gd name="connsiteX5" fmla="*/ 71437 w 954881"/>
                <a:gd name="connsiteY5" fmla="*/ 1209675 h 1223962"/>
                <a:gd name="connsiteX6" fmla="*/ 45244 w 954881"/>
                <a:gd name="connsiteY6" fmla="*/ 1221581 h 1223962"/>
                <a:gd name="connsiteX7" fmla="*/ 23812 w 954881"/>
                <a:gd name="connsiteY7" fmla="*/ 1223962 h 1223962"/>
                <a:gd name="connsiteX8" fmla="*/ 7144 w 954881"/>
                <a:gd name="connsiteY8" fmla="*/ 1219200 h 1223962"/>
                <a:gd name="connsiteX9" fmla="*/ 0 w 954881"/>
                <a:gd name="connsiteY9" fmla="*/ 1204912 h 1223962"/>
                <a:gd name="connsiteX10" fmla="*/ 9525 w 954881"/>
                <a:gd name="connsiteY10" fmla="*/ 1181100 h 1223962"/>
                <a:gd name="connsiteX11" fmla="*/ 85725 w 954881"/>
                <a:gd name="connsiteY11" fmla="*/ 1083468 h 1223962"/>
                <a:gd name="connsiteX12" fmla="*/ 185737 w 954881"/>
                <a:gd name="connsiteY12" fmla="*/ 945356 h 1223962"/>
                <a:gd name="connsiteX13" fmla="*/ 283369 w 954881"/>
                <a:gd name="connsiteY13" fmla="*/ 804862 h 1223962"/>
                <a:gd name="connsiteX14" fmla="*/ 373856 w 954881"/>
                <a:gd name="connsiteY14" fmla="*/ 669131 h 1223962"/>
                <a:gd name="connsiteX15" fmla="*/ 466725 w 954881"/>
                <a:gd name="connsiteY15" fmla="*/ 526256 h 1223962"/>
                <a:gd name="connsiteX16" fmla="*/ 528637 w 954881"/>
                <a:gd name="connsiteY16" fmla="*/ 423862 h 1223962"/>
                <a:gd name="connsiteX17" fmla="*/ 590550 w 954881"/>
                <a:gd name="connsiteY17" fmla="*/ 323850 h 1223962"/>
                <a:gd name="connsiteX18" fmla="*/ 609600 w 954881"/>
                <a:gd name="connsiteY18" fmla="*/ 288131 h 1223962"/>
                <a:gd name="connsiteX19" fmla="*/ 623887 w 954881"/>
                <a:gd name="connsiteY19" fmla="*/ 247650 h 1223962"/>
                <a:gd name="connsiteX20" fmla="*/ 628650 w 954881"/>
                <a:gd name="connsiteY20" fmla="*/ 211931 h 1223962"/>
                <a:gd name="connsiteX21" fmla="*/ 628650 w 954881"/>
                <a:gd name="connsiteY21" fmla="*/ 185737 h 1223962"/>
                <a:gd name="connsiteX22" fmla="*/ 621506 w 954881"/>
                <a:gd name="connsiteY22" fmla="*/ 159543 h 1223962"/>
                <a:gd name="connsiteX23" fmla="*/ 592931 w 954881"/>
                <a:gd name="connsiteY23" fmla="*/ 130968 h 1223962"/>
                <a:gd name="connsiteX24" fmla="*/ 557212 w 954881"/>
                <a:gd name="connsiteY24" fmla="*/ 90487 h 1223962"/>
                <a:gd name="connsiteX25" fmla="*/ 538162 w 954881"/>
                <a:gd name="connsiteY25" fmla="*/ 61912 h 1223962"/>
                <a:gd name="connsiteX26" fmla="*/ 528637 w 954881"/>
                <a:gd name="connsiteY26" fmla="*/ 40481 h 1223962"/>
                <a:gd name="connsiteX27" fmla="*/ 526256 w 954881"/>
                <a:gd name="connsiteY27" fmla="*/ 23812 h 1223962"/>
                <a:gd name="connsiteX28" fmla="*/ 531019 w 954881"/>
                <a:gd name="connsiteY28" fmla="*/ 9525 h 1223962"/>
                <a:gd name="connsiteX29" fmla="*/ 545306 w 954881"/>
                <a:gd name="connsiteY29" fmla="*/ 2381 h 1223962"/>
                <a:gd name="connsiteX30" fmla="*/ 588169 w 954881"/>
                <a:gd name="connsiteY30" fmla="*/ 0 h 1223962"/>
                <a:gd name="connsiteX31" fmla="*/ 635794 w 954881"/>
                <a:gd name="connsiteY31" fmla="*/ 7143 h 1223962"/>
                <a:gd name="connsiteX32" fmla="*/ 681037 w 954881"/>
                <a:gd name="connsiteY32" fmla="*/ 26193 h 1223962"/>
                <a:gd name="connsiteX33" fmla="*/ 726281 w 954881"/>
                <a:gd name="connsiteY33" fmla="*/ 50006 h 1223962"/>
                <a:gd name="connsiteX34" fmla="*/ 766762 w 954881"/>
                <a:gd name="connsiteY34" fmla="*/ 78581 h 1223962"/>
                <a:gd name="connsiteX35" fmla="*/ 812006 w 954881"/>
                <a:gd name="connsiteY35" fmla="*/ 121443 h 1223962"/>
                <a:gd name="connsiteX36" fmla="*/ 890587 w 954881"/>
                <a:gd name="connsiteY36" fmla="*/ 209550 h 1223962"/>
                <a:gd name="connsiteX37" fmla="*/ 919162 w 954881"/>
                <a:gd name="connsiteY37" fmla="*/ 247650 h 1223962"/>
                <a:gd name="connsiteX38" fmla="*/ 940594 w 954881"/>
                <a:gd name="connsiteY38" fmla="*/ 273843 h 1223962"/>
                <a:gd name="connsiteX39" fmla="*/ 952500 w 954881"/>
                <a:gd name="connsiteY39" fmla="*/ 302418 h 1223962"/>
                <a:gd name="connsiteX40" fmla="*/ 954881 w 954881"/>
                <a:gd name="connsiteY40" fmla="*/ 328612 h 1223962"/>
                <a:gd name="connsiteX41" fmla="*/ 950119 w 954881"/>
                <a:gd name="connsiteY41" fmla="*/ 357187 h 1223962"/>
                <a:gd name="connsiteX42" fmla="*/ 933450 w 954881"/>
                <a:gd name="connsiteY42" fmla="*/ 381000 h 1223962"/>
                <a:gd name="connsiteX43" fmla="*/ 883444 w 954881"/>
                <a:gd name="connsiteY43" fmla="*/ 416718 h 1223962"/>
                <a:gd name="connsiteX44" fmla="*/ 769144 w 954881"/>
                <a:gd name="connsiteY44" fmla="*/ 478631 h 1223962"/>
                <a:gd name="connsiteX45" fmla="*/ 678656 w 954881"/>
                <a:gd name="connsiteY45" fmla="*/ 607218 h 1223962"/>
                <a:gd name="connsiteX46" fmla="*/ 576262 w 954881"/>
                <a:gd name="connsiteY46" fmla="*/ 723900 h 122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54881" h="1223962">
                  <a:moveTo>
                    <a:pt x="576262" y="723900"/>
                  </a:moveTo>
                  <a:lnTo>
                    <a:pt x="433387" y="883443"/>
                  </a:lnTo>
                  <a:lnTo>
                    <a:pt x="311944" y="1002506"/>
                  </a:lnTo>
                  <a:lnTo>
                    <a:pt x="214312" y="1090612"/>
                  </a:lnTo>
                  <a:lnTo>
                    <a:pt x="116681" y="1171575"/>
                  </a:lnTo>
                  <a:lnTo>
                    <a:pt x="71437" y="1209675"/>
                  </a:lnTo>
                  <a:lnTo>
                    <a:pt x="45244" y="1221581"/>
                  </a:lnTo>
                  <a:lnTo>
                    <a:pt x="23812" y="1223962"/>
                  </a:lnTo>
                  <a:lnTo>
                    <a:pt x="7144" y="1219200"/>
                  </a:lnTo>
                  <a:lnTo>
                    <a:pt x="0" y="1204912"/>
                  </a:lnTo>
                  <a:lnTo>
                    <a:pt x="9525" y="1181100"/>
                  </a:lnTo>
                  <a:lnTo>
                    <a:pt x="85725" y="1083468"/>
                  </a:lnTo>
                  <a:lnTo>
                    <a:pt x="185737" y="945356"/>
                  </a:lnTo>
                  <a:lnTo>
                    <a:pt x="283369" y="804862"/>
                  </a:lnTo>
                  <a:lnTo>
                    <a:pt x="373856" y="669131"/>
                  </a:lnTo>
                  <a:lnTo>
                    <a:pt x="466725" y="526256"/>
                  </a:lnTo>
                  <a:lnTo>
                    <a:pt x="528637" y="423862"/>
                  </a:lnTo>
                  <a:lnTo>
                    <a:pt x="590550" y="323850"/>
                  </a:lnTo>
                  <a:lnTo>
                    <a:pt x="609600" y="288131"/>
                  </a:lnTo>
                  <a:lnTo>
                    <a:pt x="623887" y="247650"/>
                  </a:lnTo>
                  <a:lnTo>
                    <a:pt x="628650" y="211931"/>
                  </a:lnTo>
                  <a:lnTo>
                    <a:pt x="628650" y="185737"/>
                  </a:lnTo>
                  <a:lnTo>
                    <a:pt x="621506" y="159543"/>
                  </a:lnTo>
                  <a:lnTo>
                    <a:pt x="592931" y="130968"/>
                  </a:lnTo>
                  <a:lnTo>
                    <a:pt x="557212" y="90487"/>
                  </a:lnTo>
                  <a:lnTo>
                    <a:pt x="538162" y="61912"/>
                  </a:lnTo>
                  <a:lnTo>
                    <a:pt x="528637" y="40481"/>
                  </a:lnTo>
                  <a:lnTo>
                    <a:pt x="526256" y="23812"/>
                  </a:lnTo>
                  <a:lnTo>
                    <a:pt x="531019" y="9525"/>
                  </a:lnTo>
                  <a:lnTo>
                    <a:pt x="545306" y="2381"/>
                  </a:lnTo>
                  <a:lnTo>
                    <a:pt x="588169" y="0"/>
                  </a:lnTo>
                  <a:lnTo>
                    <a:pt x="635794" y="7143"/>
                  </a:lnTo>
                  <a:lnTo>
                    <a:pt x="681037" y="26193"/>
                  </a:lnTo>
                  <a:lnTo>
                    <a:pt x="726281" y="50006"/>
                  </a:lnTo>
                  <a:lnTo>
                    <a:pt x="766762" y="78581"/>
                  </a:lnTo>
                  <a:lnTo>
                    <a:pt x="812006" y="121443"/>
                  </a:lnTo>
                  <a:lnTo>
                    <a:pt x="890587" y="209550"/>
                  </a:lnTo>
                  <a:lnTo>
                    <a:pt x="919162" y="247650"/>
                  </a:lnTo>
                  <a:lnTo>
                    <a:pt x="940594" y="273843"/>
                  </a:lnTo>
                  <a:lnTo>
                    <a:pt x="952500" y="302418"/>
                  </a:lnTo>
                  <a:lnTo>
                    <a:pt x="954881" y="328612"/>
                  </a:lnTo>
                  <a:lnTo>
                    <a:pt x="950119" y="357187"/>
                  </a:lnTo>
                  <a:lnTo>
                    <a:pt x="933450" y="381000"/>
                  </a:lnTo>
                  <a:lnTo>
                    <a:pt x="883444" y="416718"/>
                  </a:lnTo>
                  <a:lnTo>
                    <a:pt x="769144" y="478631"/>
                  </a:lnTo>
                  <a:lnTo>
                    <a:pt x="678656" y="607218"/>
                  </a:lnTo>
                  <a:lnTo>
                    <a:pt x="576262" y="723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13">
              <a:extLst>
                <a:ext uri="{FF2B5EF4-FFF2-40B4-BE49-F238E27FC236}">
                  <a16:creationId xmlns:a16="http://schemas.microsoft.com/office/drawing/2014/main" id="{B4740677-4E7C-4311-AA36-3136795CC0ED}"/>
                </a:ext>
              </a:extLst>
            </p:cNvPr>
            <p:cNvSpPr/>
            <p:nvPr/>
          </p:nvSpPr>
          <p:spPr>
            <a:xfrm>
              <a:off x="3646488" y="3775075"/>
              <a:ext cx="319088" cy="2160588"/>
            </a:xfrm>
            <a:custGeom>
              <a:avLst/>
              <a:gdLst>
                <a:gd name="connsiteX0" fmla="*/ 87783 w 318211"/>
                <a:gd name="connsiteY0" fmla="*/ 771754 h 2161642"/>
                <a:gd name="connsiteX1" fmla="*/ 95098 w 318211"/>
                <a:gd name="connsiteY1" fmla="*/ 442570 h 2161642"/>
                <a:gd name="connsiteX2" fmla="*/ 95098 w 318211"/>
                <a:gd name="connsiteY2" fmla="*/ 332842 h 2161642"/>
                <a:gd name="connsiteX3" fmla="*/ 87783 w 318211"/>
                <a:gd name="connsiteY3" fmla="*/ 263347 h 2161642"/>
                <a:gd name="connsiteX4" fmla="*/ 54864 w 318211"/>
                <a:gd name="connsiteY4" fmla="*/ 76810 h 2161642"/>
                <a:gd name="connsiteX5" fmla="*/ 314554 w 318211"/>
                <a:gd name="connsiteY5" fmla="*/ 0 h 2161642"/>
                <a:gd name="connsiteX6" fmla="*/ 318211 w 318211"/>
                <a:gd name="connsiteY6" fmla="*/ 325527 h 2161642"/>
                <a:gd name="connsiteX7" fmla="*/ 314554 w 318211"/>
                <a:gd name="connsiteY7" fmla="*/ 687629 h 2161642"/>
                <a:gd name="connsiteX8" fmla="*/ 318211 w 318211"/>
                <a:gd name="connsiteY8" fmla="*/ 1111911 h 2161642"/>
                <a:gd name="connsiteX9" fmla="*/ 318211 w 318211"/>
                <a:gd name="connsiteY9" fmla="*/ 1367943 h 2161642"/>
                <a:gd name="connsiteX10" fmla="*/ 318211 w 318211"/>
                <a:gd name="connsiteY10" fmla="*/ 1700784 h 2161642"/>
                <a:gd name="connsiteX11" fmla="*/ 314554 w 318211"/>
                <a:gd name="connsiteY11" fmla="*/ 2048256 h 2161642"/>
                <a:gd name="connsiteX12" fmla="*/ 303581 w 318211"/>
                <a:gd name="connsiteY12" fmla="*/ 2081175 h 2161642"/>
                <a:gd name="connsiteX13" fmla="*/ 277978 w 318211"/>
                <a:gd name="connsiteY13" fmla="*/ 2117751 h 2161642"/>
                <a:gd name="connsiteX14" fmla="*/ 241402 w 318211"/>
                <a:gd name="connsiteY14" fmla="*/ 2150669 h 2161642"/>
                <a:gd name="connsiteX15" fmla="*/ 219456 w 318211"/>
                <a:gd name="connsiteY15" fmla="*/ 2161642 h 2161642"/>
                <a:gd name="connsiteX16" fmla="*/ 197511 w 318211"/>
                <a:gd name="connsiteY16" fmla="*/ 2161642 h 2161642"/>
                <a:gd name="connsiteX17" fmla="*/ 153619 w 318211"/>
                <a:gd name="connsiteY17" fmla="*/ 2143354 h 2161642"/>
                <a:gd name="connsiteX18" fmla="*/ 117043 w 318211"/>
                <a:gd name="connsiteY18" fmla="*/ 2117751 h 2161642"/>
                <a:gd name="connsiteX19" fmla="*/ 84125 w 318211"/>
                <a:gd name="connsiteY19" fmla="*/ 2077517 h 2161642"/>
                <a:gd name="connsiteX20" fmla="*/ 40234 w 318211"/>
                <a:gd name="connsiteY20" fmla="*/ 1982419 h 2161642"/>
                <a:gd name="connsiteX21" fmla="*/ 14631 w 318211"/>
                <a:gd name="connsiteY21" fmla="*/ 1920240 h 2161642"/>
                <a:gd name="connsiteX22" fmla="*/ 0 w 318211"/>
                <a:gd name="connsiteY22" fmla="*/ 1876349 h 2161642"/>
                <a:gd name="connsiteX23" fmla="*/ 7315 w 318211"/>
                <a:gd name="connsiteY23" fmla="*/ 1825143 h 2161642"/>
                <a:gd name="connsiteX24" fmla="*/ 36576 w 318211"/>
                <a:gd name="connsiteY24" fmla="*/ 1613002 h 2161642"/>
                <a:gd name="connsiteX25" fmla="*/ 54864 w 318211"/>
                <a:gd name="connsiteY25" fmla="*/ 1375258 h 2161642"/>
                <a:gd name="connsiteX26" fmla="*/ 80467 w 318211"/>
                <a:gd name="connsiteY26" fmla="*/ 1009498 h 2161642"/>
                <a:gd name="connsiteX27" fmla="*/ 87783 w 318211"/>
                <a:gd name="connsiteY27" fmla="*/ 771754 h 2161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18211" h="2161642">
                  <a:moveTo>
                    <a:pt x="87783" y="771754"/>
                  </a:moveTo>
                  <a:lnTo>
                    <a:pt x="95098" y="442570"/>
                  </a:lnTo>
                  <a:lnTo>
                    <a:pt x="95098" y="332842"/>
                  </a:lnTo>
                  <a:lnTo>
                    <a:pt x="87783" y="263347"/>
                  </a:lnTo>
                  <a:lnTo>
                    <a:pt x="54864" y="76810"/>
                  </a:lnTo>
                  <a:lnTo>
                    <a:pt x="314554" y="0"/>
                  </a:lnTo>
                  <a:lnTo>
                    <a:pt x="318211" y="325527"/>
                  </a:lnTo>
                  <a:lnTo>
                    <a:pt x="314554" y="687629"/>
                  </a:lnTo>
                  <a:lnTo>
                    <a:pt x="318211" y="1111911"/>
                  </a:lnTo>
                  <a:lnTo>
                    <a:pt x="318211" y="1367943"/>
                  </a:lnTo>
                  <a:lnTo>
                    <a:pt x="318211" y="1700784"/>
                  </a:lnTo>
                  <a:lnTo>
                    <a:pt x="314554" y="2048256"/>
                  </a:lnTo>
                  <a:lnTo>
                    <a:pt x="303581" y="2081175"/>
                  </a:lnTo>
                  <a:lnTo>
                    <a:pt x="277978" y="2117751"/>
                  </a:lnTo>
                  <a:lnTo>
                    <a:pt x="241402" y="2150669"/>
                  </a:lnTo>
                  <a:lnTo>
                    <a:pt x="219456" y="2161642"/>
                  </a:lnTo>
                  <a:lnTo>
                    <a:pt x="197511" y="2161642"/>
                  </a:lnTo>
                  <a:lnTo>
                    <a:pt x="153619" y="2143354"/>
                  </a:lnTo>
                  <a:lnTo>
                    <a:pt x="117043" y="2117751"/>
                  </a:lnTo>
                  <a:lnTo>
                    <a:pt x="84125" y="2077517"/>
                  </a:lnTo>
                  <a:lnTo>
                    <a:pt x="40234" y="1982419"/>
                  </a:lnTo>
                  <a:lnTo>
                    <a:pt x="14631" y="1920240"/>
                  </a:lnTo>
                  <a:lnTo>
                    <a:pt x="0" y="1876349"/>
                  </a:lnTo>
                  <a:lnTo>
                    <a:pt x="7315" y="1825143"/>
                  </a:lnTo>
                  <a:lnTo>
                    <a:pt x="36576" y="1613002"/>
                  </a:lnTo>
                  <a:lnTo>
                    <a:pt x="54864" y="1375258"/>
                  </a:lnTo>
                  <a:lnTo>
                    <a:pt x="80467" y="1009498"/>
                  </a:lnTo>
                  <a:lnTo>
                    <a:pt x="87783" y="77175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19">
              <a:extLst>
                <a:ext uri="{FF2B5EF4-FFF2-40B4-BE49-F238E27FC236}">
                  <a16:creationId xmlns:a16="http://schemas.microsoft.com/office/drawing/2014/main" id="{3FC81261-4F1D-4C2D-8AAB-D7F3AE77CE2C}"/>
                </a:ext>
              </a:extLst>
            </p:cNvPr>
            <p:cNvSpPr/>
            <p:nvPr/>
          </p:nvSpPr>
          <p:spPr>
            <a:xfrm>
              <a:off x="4932362" y="1619250"/>
              <a:ext cx="2182813" cy="1084263"/>
            </a:xfrm>
            <a:custGeom>
              <a:avLst/>
              <a:gdLst>
                <a:gd name="connsiteX0" fmla="*/ 642937 w 2183606"/>
                <a:gd name="connsiteY0" fmla="*/ 342900 h 1083469"/>
                <a:gd name="connsiteX1" fmla="*/ 85725 w 2183606"/>
                <a:gd name="connsiteY1" fmla="*/ 388144 h 1083469"/>
                <a:gd name="connsiteX2" fmla="*/ 0 w 2183606"/>
                <a:gd name="connsiteY2" fmla="*/ 233363 h 1083469"/>
                <a:gd name="connsiteX3" fmla="*/ 195262 w 2183606"/>
                <a:gd name="connsiteY3" fmla="*/ 221456 h 1083469"/>
                <a:gd name="connsiteX4" fmla="*/ 581025 w 2183606"/>
                <a:gd name="connsiteY4" fmla="*/ 195263 h 1083469"/>
                <a:gd name="connsiteX5" fmla="*/ 933450 w 2183606"/>
                <a:gd name="connsiteY5" fmla="*/ 159544 h 1083469"/>
                <a:gd name="connsiteX6" fmla="*/ 1176337 w 2183606"/>
                <a:gd name="connsiteY6" fmla="*/ 128588 h 1083469"/>
                <a:gd name="connsiteX7" fmla="*/ 1438275 w 2183606"/>
                <a:gd name="connsiteY7" fmla="*/ 92869 h 1083469"/>
                <a:gd name="connsiteX8" fmla="*/ 1676400 w 2183606"/>
                <a:gd name="connsiteY8" fmla="*/ 54769 h 1083469"/>
                <a:gd name="connsiteX9" fmla="*/ 1733550 w 2183606"/>
                <a:gd name="connsiteY9" fmla="*/ 45244 h 1083469"/>
                <a:gd name="connsiteX10" fmla="*/ 1774031 w 2183606"/>
                <a:gd name="connsiteY10" fmla="*/ 33338 h 1083469"/>
                <a:gd name="connsiteX11" fmla="*/ 1843087 w 2183606"/>
                <a:gd name="connsiteY11" fmla="*/ 0 h 1083469"/>
                <a:gd name="connsiteX12" fmla="*/ 1859756 w 2183606"/>
                <a:gd name="connsiteY12" fmla="*/ 2381 h 1083469"/>
                <a:gd name="connsiteX13" fmla="*/ 1943100 w 2183606"/>
                <a:gd name="connsiteY13" fmla="*/ 42863 h 1083469"/>
                <a:gd name="connsiteX14" fmla="*/ 2033587 w 2183606"/>
                <a:gd name="connsiteY14" fmla="*/ 100013 h 1083469"/>
                <a:gd name="connsiteX15" fmla="*/ 2090737 w 2183606"/>
                <a:gd name="connsiteY15" fmla="*/ 142875 h 1083469"/>
                <a:gd name="connsiteX16" fmla="*/ 2147887 w 2183606"/>
                <a:gd name="connsiteY16" fmla="*/ 190500 h 1083469"/>
                <a:gd name="connsiteX17" fmla="*/ 2169319 w 2183606"/>
                <a:gd name="connsiteY17" fmla="*/ 214313 h 1083469"/>
                <a:gd name="connsiteX18" fmla="*/ 2181225 w 2183606"/>
                <a:gd name="connsiteY18" fmla="*/ 233363 h 1083469"/>
                <a:gd name="connsiteX19" fmla="*/ 2183606 w 2183606"/>
                <a:gd name="connsiteY19" fmla="*/ 257175 h 1083469"/>
                <a:gd name="connsiteX20" fmla="*/ 2176462 w 2183606"/>
                <a:gd name="connsiteY20" fmla="*/ 288131 h 1083469"/>
                <a:gd name="connsiteX21" fmla="*/ 2152650 w 2183606"/>
                <a:gd name="connsiteY21" fmla="*/ 335756 h 1083469"/>
                <a:gd name="connsiteX22" fmla="*/ 2133600 w 2183606"/>
                <a:gd name="connsiteY22" fmla="*/ 359569 h 1083469"/>
                <a:gd name="connsiteX23" fmla="*/ 2071687 w 2183606"/>
                <a:gd name="connsiteY23" fmla="*/ 502444 h 1083469"/>
                <a:gd name="connsiteX24" fmla="*/ 1978819 w 2183606"/>
                <a:gd name="connsiteY24" fmla="*/ 716756 h 1083469"/>
                <a:gd name="connsiteX25" fmla="*/ 1881187 w 2183606"/>
                <a:gd name="connsiteY25" fmla="*/ 938213 h 1083469"/>
                <a:gd name="connsiteX26" fmla="*/ 1847850 w 2183606"/>
                <a:gd name="connsiteY26" fmla="*/ 1021556 h 1083469"/>
                <a:gd name="connsiteX27" fmla="*/ 1826419 w 2183606"/>
                <a:gd name="connsiteY27" fmla="*/ 1045369 h 1083469"/>
                <a:gd name="connsiteX28" fmla="*/ 1797844 w 2183606"/>
                <a:gd name="connsiteY28" fmla="*/ 1059656 h 1083469"/>
                <a:gd name="connsiteX29" fmla="*/ 1766887 w 2183606"/>
                <a:gd name="connsiteY29" fmla="*/ 1073944 h 1083469"/>
                <a:gd name="connsiteX30" fmla="*/ 1733550 w 2183606"/>
                <a:gd name="connsiteY30" fmla="*/ 1083469 h 1083469"/>
                <a:gd name="connsiteX31" fmla="*/ 1702594 w 2183606"/>
                <a:gd name="connsiteY31" fmla="*/ 1083469 h 1083469"/>
                <a:gd name="connsiteX32" fmla="*/ 1676400 w 2183606"/>
                <a:gd name="connsiteY32" fmla="*/ 1071563 h 1083469"/>
                <a:gd name="connsiteX33" fmla="*/ 1654969 w 2183606"/>
                <a:gd name="connsiteY33" fmla="*/ 1054894 h 1083469"/>
                <a:gd name="connsiteX34" fmla="*/ 1638300 w 2183606"/>
                <a:gd name="connsiteY34" fmla="*/ 1031081 h 1083469"/>
                <a:gd name="connsiteX35" fmla="*/ 1635919 w 2183606"/>
                <a:gd name="connsiteY35" fmla="*/ 992981 h 1083469"/>
                <a:gd name="connsiteX36" fmla="*/ 1685925 w 2183606"/>
                <a:gd name="connsiteY36" fmla="*/ 828675 h 1083469"/>
                <a:gd name="connsiteX37" fmla="*/ 1738312 w 2183606"/>
                <a:gd name="connsiteY37" fmla="*/ 590550 h 1083469"/>
                <a:gd name="connsiteX38" fmla="*/ 1788319 w 2183606"/>
                <a:gd name="connsiteY38" fmla="*/ 373856 h 1083469"/>
                <a:gd name="connsiteX39" fmla="*/ 1802606 w 2183606"/>
                <a:gd name="connsiteY39" fmla="*/ 278606 h 1083469"/>
                <a:gd name="connsiteX40" fmla="*/ 1793081 w 2183606"/>
                <a:gd name="connsiteY40" fmla="*/ 266700 h 1083469"/>
                <a:gd name="connsiteX41" fmla="*/ 1735931 w 2183606"/>
                <a:gd name="connsiteY41" fmla="*/ 247650 h 1083469"/>
                <a:gd name="connsiteX42" fmla="*/ 1681162 w 2183606"/>
                <a:gd name="connsiteY42" fmla="*/ 240506 h 1083469"/>
                <a:gd name="connsiteX43" fmla="*/ 1593056 w 2183606"/>
                <a:gd name="connsiteY43" fmla="*/ 242888 h 1083469"/>
                <a:gd name="connsiteX44" fmla="*/ 1393031 w 2183606"/>
                <a:gd name="connsiteY44" fmla="*/ 264319 h 1083469"/>
                <a:gd name="connsiteX45" fmla="*/ 1009650 w 2183606"/>
                <a:gd name="connsiteY45" fmla="*/ 302419 h 1083469"/>
                <a:gd name="connsiteX46" fmla="*/ 642937 w 2183606"/>
                <a:gd name="connsiteY46" fmla="*/ 342900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183606" h="1083469">
                  <a:moveTo>
                    <a:pt x="642937" y="342900"/>
                  </a:moveTo>
                  <a:lnTo>
                    <a:pt x="85725" y="388144"/>
                  </a:lnTo>
                  <a:lnTo>
                    <a:pt x="0" y="233363"/>
                  </a:lnTo>
                  <a:lnTo>
                    <a:pt x="195262" y="221456"/>
                  </a:lnTo>
                  <a:lnTo>
                    <a:pt x="581025" y="195263"/>
                  </a:lnTo>
                  <a:lnTo>
                    <a:pt x="933450" y="159544"/>
                  </a:lnTo>
                  <a:lnTo>
                    <a:pt x="1176337" y="128588"/>
                  </a:lnTo>
                  <a:lnTo>
                    <a:pt x="1438275" y="92869"/>
                  </a:lnTo>
                  <a:lnTo>
                    <a:pt x="1676400" y="54769"/>
                  </a:lnTo>
                  <a:lnTo>
                    <a:pt x="1733550" y="45244"/>
                  </a:lnTo>
                  <a:lnTo>
                    <a:pt x="1774031" y="33338"/>
                  </a:lnTo>
                  <a:lnTo>
                    <a:pt x="1843087" y="0"/>
                  </a:lnTo>
                  <a:lnTo>
                    <a:pt x="1859756" y="2381"/>
                  </a:lnTo>
                  <a:lnTo>
                    <a:pt x="1943100" y="42863"/>
                  </a:lnTo>
                  <a:lnTo>
                    <a:pt x="2033587" y="100013"/>
                  </a:lnTo>
                  <a:lnTo>
                    <a:pt x="2090737" y="142875"/>
                  </a:lnTo>
                  <a:lnTo>
                    <a:pt x="2147887" y="190500"/>
                  </a:lnTo>
                  <a:lnTo>
                    <a:pt x="2169319" y="214313"/>
                  </a:lnTo>
                  <a:lnTo>
                    <a:pt x="2181225" y="233363"/>
                  </a:lnTo>
                  <a:lnTo>
                    <a:pt x="2183606" y="257175"/>
                  </a:lnTo>
                  <a:lnTo>
                    <a:pt x="2176462" y="288131"/>
                  </a:lnTo>
                  <a:lnTo>
                    <a:pt x="2152650" y="335756"/>
                  </a:lnTo>
                  <a:lnTo>
                    <a:pt x="2133600" y="359569"/>
                  </a:lnTo>
                  <a:lnTo>
                    <a:pt x="2071687" y="502444"/>
                  </a:lnTo>
                  <a:lnTo>
                    <a:pt x="1978819" y="716756"/>
                  </a:lnTo>
                  <a:lnTo>
                    <a:pt x="1881187" y="938213"/>
                  </a:lnTo>
                  <a:lnTo>
                    <a:pt x="1847850" y="1021556"/>
                  </a:lnTo>
                  <a:lnTo>
                    <a:pt x="1826419" y="1045369"/>
                  </a:lnTo>
                  <a:lnTo>
                    <a:pt x="1797844" y="1059656"/>
                  </a:lnTo>
                  <a:lnTo>
                    <a:pt x="1766887" y="1073944"/>
                  </a:lnTo>
                  <a:lnTo>
                    <a:pt x="1733550" y="1083469"/>
                  </a:lnTo>
                  <a:lnTo>
                    <a:pt x="1702594" y="1083469"/>
                  </a:lnTo>
                  <a:lnTo>
                    <a:pt x="1676400" y="1071563"/>
                  </a:lnTo>
                  <a:lnTo>
                    <a:pt x="1654969" y="1054894"/>
                  </a:lnTo>
                  <a:lnTo>
                    <a:pt x="1638300" y="1031081"/>
                  </a:lnTo>
                  <a:lnTo>
                    <a:pt x="1635919" y="992981"/>
                  </a:lnTo>
                  <a:lnTo>
                    <a:pt x="1685925" y="828675"/>
                  </a:lnTo>
                  <a:lnTo>
                    <a:pt x="1738312" y="590550"/>
                  </a:lnTo>
                  <a:lnTo>
                    <a:pt x="1788319" y="373856"/>
                  </a:lnTo>
                  <a:lnTo>
                    <a:pt x="1802606" y="278606"/>
                  </a:lnTo>
                  <a:lnTo>
                    <a:pt x="1793081" y="266700"/>
                  </a:lnTo>
                  <a:lnTo>
                    <a:pt x="1735931" y="247650"/>
                  </a:lnTo>
                  <a:lnTo>
                    <a:pt x="1681162" y="240506"/>
                  </a:lnTo>
                  <a:lnTo>
                    <a:pt x="1593056" y="242888"/>
                  </a:lnTo>
                  <a:lnTo>
                    <a:pt x="1393031" y="264319"/>
                  </a:lnTo>
                  <a:lnTo>
                    <a:pt x="1009650" y="302419"/>
                  </a:lnTo>
                  <a:lnTo>
                    <a:pt x="642937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21">
              <a:extLst>
                <a:ext uri="{FF2B5EF4-FFF2-40B4-BE49-F238E27FC236}">
                  <a16:creationId xmlns:a16="http://schemas.microsoft.com/office/drawing/2014/main" id="{AF4D856D-20F7-4C05-88EF-ADD9D55D329B}"/>
                </a:ext>
              </a:extLst>
            </p:cNvPr>
            <p:cNvSpPr/>
            <p:nvPr/>
          </p:nvSpPr>
          <p:spPr>
            <a:xfrm>
              <a:off x="5114925" y="2424113"/>
              <a:ext cx="1560512" cy="327025"/>
            </a:xfrm>
            <a:custGeom>
              <a:avLst/>
              <a:gdLst>
                <a:gd name="connsiteX0" fmla="*/ 652463 w 1559719"/>
                <a:gd name="connsiteY0" fmla="*/ 269081 h 326231"/>
                <a:gd name="connsiteX1" fmla="*/ 323850 w 1559719"/>
                <a:gd name="connsiteY1" fmla="*/ 304800 h 326231"/>
                <a:gd name="connsiteX2" fmla="*/ 61913 w 1559719"/>
                <a:gd name="connsiteY2" fmla="*/ 326231 h 326231"/>
                <a:gd name="connsiteX3" fmla="*/ 0 w 1559719"/>
                <a:gd name="connsiteY3" fmla="*/ 159543 h 326231"/>
                <a:gd name="connsiteX4" fmla="*/ 278606 w 1559719"/>
                <a:gd name="connsiteY4" fmla="*/ 138112 h 326231"/>
                <a:gd name="connsiteX5" fmla="*/ 661988 w 1559719"/>
                <a:gd name="connsiteY5" fmla="*/ 102393 h 326231"/>
                <a:gd name="connsiteX6" fmla="*/ 985838 w 1559719"/>
                <a:gd name="connsiteY6" fmla="*/ 66675 h 326231"/>
                <a:gd name="connsiteX7" fmla="*/ 1228725 w 1559719"/>
                <a:gd name="connsiteY7" fmla="*/ 33337 h 326231"/>
                <a:gd name="connsiteX8" fmla="*/ 1373981 w 1559719"/>
                <a:gd name="connsiteY8" fmla="*/ 9525 h 326231"/>
                <a:gd name="connsiteX9" fmla="*/ 1559719 w 1559719"/>
                <a:gd name="connsiteY9" fmla="*/ 0 h 326231"/>
                <a:gd name="connsiteX10" fmla="*/ 1533525 w 1559719"/>
                <a:gd name="connsiteY10" fmla="*/ 211931 h 326231"/>
                <a:gd name="connsiteX11" fmla="*/ 1431131 w 1559719"/>
                <a:gd name="connsiteY11" fmla="*/ 200025 h 326231"/>
                <a:gd name="connsiteX12" fmla="*/ 1347788 w 1559719"/>
                <a:gd name="connsiteY12" fmla="*/ 192881 h 326231"/>
                <a:gd name="connsiteX13" fmla="*/ 1264444 w 1559719"/>
                <a:gd name="connsiteY13" fmla="*/ 192881 h 326231"/>
                <a:gd name="connsiteX14" fmla="*/ 1181100 w 1559719"/>
                <a:gd name="connsiteY14" fmla="*/ 204787 h 326231"/>
                <a:gd name="connsiteX15" fmla="*/ 926306 w 1559719"/>
                <a:gd name="connsiteY15" fmla="*/ 235743 h 326231"/>
                <a:gd name="connsiteX16" fmla="*/ 652463 w 1559719"/>
                <a:gd name="connsiteY16" fmla="*/ 269081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9719" h="326231">
                  <a:moveTo>
                    <a:pt x="652463" y="269081"/>
                  </a:moveTo>
                  <a:lnTo>
                    <a:pt x="323850" y="304800"/>
                  </a:lnTo>
                  <a:lnTo>
                    <a:pt x="61913" y="326231"/>
                  </a:lnTo>
                  <a:lnTo>
                    <a:pt x="0" y="159543"/>
                  </a:lnTo>
                  <a:lnTo>
                    <a:pt x="278606" y="138112"/>
                  </a:lnTo>
                  <a:lnTo>
                    <a:pt x="661988" y="102393"/>
                  </a:lnTo>
                  <a:lnTo>
                    <a:pt x="985838" y="66675"/>
                  </a:lnTo>
                  <a:lnTo>
                    <a:pt x="1228725" y="33337"/>
                  </a:lnTo>
                  <a:lnTo>
                    <a:pt x="1373981" y="9525"/>
                  </a:lnTo>
                  <a:lnTo>
                    <a:pt x="1559719" y="0"/>
                  </a:lnTo>
                  <a:lnTo>
                    <a:pt x="1533525" y="211931"/>
                  </a:lnTo>
                  <a:lnTo>
                    <a:pt x="1431131" y="200025"/>
                  </a:lnTo>
                  <a:lnTo>
                    <a:pt x="1347788" y="192881"/>
                  </a:lnTo>
                  <a:lnTo>
                    <a:pt x="1264444" y="192881"/>
                  </a:lnTo>
                  <a:lnTo>
                    <a:pt x="1181100" y="204787"/>
                  </a:lnTo>
                  <a:lnTo>
                    <a:pt x="926306" y="235743"/>
                  </a:lnTo>
                  <a:lnTo>
                    <a:pt x="652463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26">
              <a:extLst>
                <a:ext uri="{FF2B5EF4-FFF2-40B4-BE49-F238E27FC236}">
                  <a16:creationId xmlns:a16="http://schemas.microsoft.com/office/drawing/2014/main" id="{3E262F61-3EF4-4B44-B033-960CD2091D02}"/>
                </a:ext>
              </a:extLst>
            </p:cNvPr>
            <p:cNvSpPr/>
            <p:nvPr/>
          </p:nvSpPr>
          <p:spPr>
            <a:xfrm rot="16200000">
              <a:off x="4541837" y="3667126"/>
              <a:ext cx="3024187" cy="1757362"/>
            </a:xfrm>
            <a:custGeom>
              <a:avLst/>
              <a:gdLst>
                <a:gd name="connsiteX0" fmla="*/ 1647073 w 3023000"/>
                <a:gd name="connsiteY0" fmla="*/ 1655727 h 1756686"/>
                <a:gd name="connsiteX1" fmla="*/ 1223046 w 3023000"/>
                <a:gd name="connsiteY1" fmla="*/ 1661496 h 1756686"/>
                <a:gd name="connsiteX2" fmla="*/ 1035550 w 3023000"/>
                <a:gd name="connsiteY2" fmla="*/ 1667265 h 1756686"/>
                <a:gd name="connsiteX3" fmla="*/ 813441 w 3023000"/>
                <a:gd name="connsiteY3" fmla="*/ 1675919 h 1756686"/>
                <a:gd name="connsiteX4" fmla="*/ 597100 w 3023000"/>
                <a:gd name="connsiteY4" fmla="*/ 1687457 h 1756686"/>
                <a:gd name="connsiteX5" fmla="*/ 530755 w 3023000"/>
                <a:gd name="connsiteY5" fmla="*/ 1693226 h 1756686"/>
                <a:gd name="connsiteX6" fmla="*/ 478834 w 3023000"/>
                <a:gd name="connsiteY6" fmla="*/ 1690342 h 1756686"/>
                <a:gd name="connsiteX7" fmla="*/ 389413 w 3023000"/>
                <a:gd name="connsiteY7" fmla="*/ 1675919 h 1756686"/>
                <a:gd name="connsiteX8" fmla="*/ 236532 w 3023000"/>
                <a:gd name="connsiteY8" fmla="*/ 1635535 h 1756686"/>
                <a:gd name="connsiteX9" fmla="*/ 77882 w 3023000"/>
                <a:gd name="connsiteY9" fmla="*/ 1586498 h 1756686"/>
                <a:gd name="connsiteX10" fmla="*/ 43268 w 3023000"/>
                <a:gd name="connsiteY10" fmla="*/ 1569191 h 1756686"/>
                <a:gd name="connsiteX11" fmla="*/ 17307 w 3023000"/>
                <a:gd name="connsiteY11" fmla="*/ 1546115 h 1756686"/>
                <a:gd name="connsiteX12" fmla="*/ 0 w 3023000"/>
                <a:gd name="connsiteY12" fmla="*/ 1520154 h 1756686"/>
                <a:gd name="connsiteX13" fmla="*/ 0 w 3023000"/>
                <a:gd name="connsiteY13" fmla="*/ 1499962 h 1756686"/>
                <a:gd name="connsiteX14" fmla="*/ 5769 w 3023000"/>
                <a:gd name="connsiteY14" fmla="*/ 1476886 h 1756686"/>
                <a:gd name="connsiteX15" fmla="*/ 31730 w 3023000"/>
                <a:gd name="connsiteY15" fmla="*/ 1453809 h 1756686"/>
                <a:gd name="connsiteX16" fmla="*/ 98074 w 3023000"/>
                <a:gd name="connsiteY16" fmla="*/ 1410541 h 1756686"/>
                <a:gd name="connsiteX17" fmla="*/ 155765 w 3023000"/>
                <a:gd name="connsiteY17" fmla="*/ 1361504 h 1756686"/>
                <a:gd name="connsiteX18" fmla="*/ 556716 w 3023000"/>
                <a:gd name="connsiteY18" fmla="*/ 1378811 h 1756686"/>
                <a:gd name="connsiteX19" fmla="*/ 568254 w 3023000"/>
                <a:gd name="connsiteY19" fmla="*/ 1390349 h 1756686"/>
                <a:gd name="connsiteX20" fmla="*/ 591331 w 3023000"/>
                <a:gd name="connsiteY20" fmla="*/ 1399003 h 1756686"/>
                <a:gd name="connsiteX21" fmla="*/ 767288 w 3023000"/>
                <a:gd name="connsiteY21" fmla="*/ 1399003 h 1756686"/>
                <a:gd name="connsiteX22" fmla="*/ 1217277 w 3023000"/>
                <a:gd name="connsiteY22" fmla="*/ 1399003 h 1756686"/>
                <a:gd name="connsiteX23" fmla="*/ 1566306 w 3023000"/>
                <a:gd name="connsiteY23" fmla="*/ 1399003 h 1756686"/>
                <a:gd name="connsiteX24" fmla="*/ 1710533 w 3023000"/>
                <a:gd name="connsiteY24" fmla="*/ 1399003 h 1756686"/>
                <a:gd name="connsiteX25" fmla="*/ 2154753 w 3023000"/>
                <a:gd name="connsiteY25" fmla="*/ 1401888 h 1756686"/>
                <a:gd name="connsiteX26" fmla="*/ 2437438 w 3023000"/>
                <a:gd name="connsiteY26" fmla="*/ 1399003 h 1756686"/>
                <a:gd name="connsiteX27" fmla="*/ 2691278 w 3023000"/>
                <a:gd name="connsiteY27" fmla="*/ 1399003 h 1756686"/>
                <a:gd name="connsiteX28" fmla="*/ 2748969 w 3023000"/>
                <a:gd name="connsiteY28" fmla="*/ 1396118 h 1756686"/>
                <a:gd name="connsiteX29" fmla="*/ 2774930 w 3023000"/>
                <a:gd name="connsiteY29" fmla="*/ 1387465 h 1756686"/>
                <a:gd name="connsiteX30" fmla="*/ 2780699 w 3023000"/>
                <a:gd name="connsiteY30" fmla="*/ 1375927 h 1756686"/>
                <a:gd name="connsiteX31" fmla="*/ 2786468 w 3023000"/>
                <a:gd name="connsiteY31" fmla="*/ 1341312 h 1756686"/>
                <a:gd name="connsiteX32" fmla="*/ 2769160 w 3023000"/>
                <a:gd name="connsiteY32" fmla="*/ 1208623 h 1756686"/>
                <a:gd name="connsiteX33" fmla="*/ 2717239 w 3023000"/>
                <a:gd name="connsiteY33" fmla="*/ 871132 h 1756686"/>
                <a:gd name="connsiteX34" fmla="*/ 2682624 w 3023000"/>
                <a:gd name="connsiteY34" fmla="*/ 651906 h 1756686"/>
                <a:gd name="connsiteX35" fmla="*/ 2659548 w 3023000"/>
                <a:gd name="connsiteY35" fmla="*/ 478834 h 1756686"/>
                <a:gd name="connsiteX36" fmla="*/ 2639356 w 3023000"/>
                <a:gd name="connsiteY36" fmla="*/ 323069 h 1756686"/>
                <a:gd name="connsiteX37" fmla="*/ 2624933 w 3023000"/>
                <a:gd name="connsiteY37" fmla="*/ 178841 h 1756686"/>
                <a:gd name="connsiteX38" fmla="*/ 2622049 w 3023000"/>
                <a:gd name="connsiteY38" fmla="*/ 37499 h 1756686"/>
                <a:gd name="connsiteX39" fmla="*/ 2780699 w 3023000"/>
                <a:gd name="connsiteY39" fmla="*/ 0 h 1756686"/>
                <a:gd name="connsiteX40" fmla="*/ 2795121 w 3023000"/>
                <a:gd name="connsiteY40" fmla="*/ 210571 h 1756686"/>
                <a:gd name="connsiteX41" fmla="*/ 2812429 w 3023000"/>
                <a:gd name="connsiteY41" fmla="*/ 346145 h 1756686"/>
                <a:gd name="connsiteX42" fmla="*/ 2838389 w 3023000"/>
                <a:gd name="connsiteY42" fmla="*/ 530756 h 1756686"/>
                <a:gd name="connsiteX43" fmla="*/ 2867235 w 3023000"/>
                <a:gd name="connsiteY43" fmla="*/ 709597 h 1756686"/>
                <a:gd name="connsiteX44" fmla="*/ 2907618 w 3023000"/>
                <a:gd name="connsiteY44" fmla="*/ 946130 h 1756686"/>
                <a:gd name="connsiteX45" fmla="*/ 2936464 w 3023000"/>
                <a:gd name="connsiteY45" fmla="*/ 1110549 h 1756686"/>
                <a:gd name="connsiteX46" fmla="*/ 2953771 w 3023000"/>
                <a:gd name="connsiteY46" fmla="*/ 1214392 h 1756686"/>
                <a:gd name="connsiteX47" fmla="*/ 2968194 w 3023000"/>
                <a:gd name="connsiteY47" fmla="*/ 1263429 h 1756686"/>
                <a:gd name="connsiteX48" fmla="*/ 3002808 w 3023000"/>
                <a:gd name="connsiteY48" fmla="*/ 1344197 h 1756686"/>
                <a:gd name="connsiteX49" fmla="*/ 3017231 w 3023000"/>
                <a:gd name="connsiteY49" fmla="*/ 1378811 h 1756686"/>
                <a:gd name="connsiteX50" fmla="*/ 3023000 w 3023000"/>
                <a:gd name="connsiteY50" fmla="*/ 1404772 h 1756686"/>
                <a:gd name="connsiteX51" fmla="*/ 3011462 w 3023000"/>
                <a:gd name="connsiteY51" fmla="*/ 1459578 h 1756686"/>
                <a:gd name="connsiteX52" fmla="*/ 2973963 w 3023000"/>
                <a:gd name="connsiteY52" fmla="*/ 1540346 h 1756686"/>
                <a:gd name="connsiteX53" fmla="*/ 2913388 w 3023000"/>
                <a:gd name="connsiteY53" fmla="*/ 1618228 h 1756686"/>
                <a:gd name="connsiteX54" fmla="*/ 2849928 w 3023000"/>
                <a:gd name="connsiteY54" fmla="*/ 1687457 h 1756686"/>
                <a:gd name="connsiteX55" fmla="*/ 2812429 w 3023000"/>
                <a:gd name="connsiteY55" fmla="*/ 1727841 h 1756686"/>
                <a:gd name="connsiteX56" fmla="*/ 2774930 w 3023000"/>
                <a:gd name="connsiteY56" fmla="*/ 1748033 h 1756686"/>
                <a:gd name="connsiteX57" fmla="*/ 2737430 w 3023000"/>
                <a:gd name="connsiteY57" fmla="*/ 1756686 h 1756686"/>
                <a:gd name="connsiteX58" fmla="*/ 2711470 w 3023000"/>
                <a:gd name="connsiteY58" fmla="*/ 1756686 h 1756686"/>
                <a:gd name="connsiteX59" fmla="*/ 2653779 w 3023000"/>
                <a:gd name="connsiteY59" fmla="*/ 1727841 h 1756686"/>
                <a:gd name="connsiteX60" fmla="*/ 2593203 w 3023000"/>
                <a:gd name="connsiteY60" fmla="*/ 1701880 h 1756686"/>
                <a:gd name="connsiteX61" fmla="*/ 2552820 w 3023000"/>
                <a:gd name="connsiteY61" fmla="*/ 1693226 h 1756686"/>
                <a:gd name="connsiteX62" fmla="*/ 2431669 w 3023000"/>
                <a:gd name="connsiteY62" fmla="*/ 1684573 h 1756686"/>
                <a:gd name="connsiteX63" fmla="*/ 2004757 w 3023000"/>
                <a:gd name="connsiteY63" fmla="*/ 1664381 h 1756686"/>
                <a:gd name="connsiteX64" fmla="*/ 1647073 w 3023000"/>
                <a:gd name="connsiteY64" fmla="*/ 1655727 h 1756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023000" h="1756686">
                  <a:moveTo>
                    <a:pt x="1647073" y="1655727"/>
                  </a:moveTo>
                  <a:lnTo>
                    <a:pt x="1223046" y="1661496"/>
                  </a:lnTo>
                  <a:lnTo>
                    <a:pt x="1035550" y="1667265"/>
                  </a:lnTo>
                  <a:lnTo>
                    <a:pt x="813441" y="1675919"/>
                  </a:lnTo>
                  <a:lnTo>
                    <a:pt x="597100" y="1687457"/>
                  </a:lnTo>
                  <a:lnTo>
                    <a:pt x="530755" y="1693226"/>
                  </a:lnTo>
                  <a:lnTo>
                    <a:pt x="478834" y="1690342"/>
                  </a:lnTo>
                  <a:lnTo>
                    <a:pt x="389413" y="1675919"/>
                  </a:lnTo>
                  <a:lnTo>
                    <a:pt x="236532" y="1635535"/>
                  </a:lnTo>
                  <a:lnTo>
                    <a:pt x="77882" y="1586498"/>
                  </a:lnTo>
                  <a:lnTo>
                    <a:pt x="43268" y="1569191"/>
                  </a:lnTo>
                  <a:lnTo>
                    <a:pt x="17307" y="1546115"/>
                  </a:lnTo>
                  <a:lnTo>
                    <a:pt x="0" y="1520154"/>
                  </a:lnTo>
                  <a:lnTo>
                    <a:pt x="0" y="1499962"/>
                  </a:lnTo>
                  <a:lnTo>
                    <a:pt x="5769" y="1476886"/>
                  </a:lnTo>
                  <a:lnTo>
                    <a:pt x="31730" y="1453809"/>
                  </a:lnTo>
                  <a:lnTo>
                    <a:pt x="98074" y="1410541"/>
                  </a:lnTo>
                  <a:lnTo>
                    <a:pt x="155765" y="1361504"/>
                  </a:lnTo>
                  <a:lnTo>
                    <a:pt x="556716" y="1378811"/>
                  </a:lnTo>
                  <a:lnTo>
                    <a:pt x="568254" y="1390349"/>
                  </a:lnTo>
                  <a:lnTo>
                    <a:pt x="591331" y="1399003"/>
                  </a:lnTo>
                  <a:lnTo>
                    <a:pt x="767288" y="1399003"/>
                  </a:lnTo>
                  <a:lnTo>
                    <a:pt x="1217277" y="1399003"/>
                  </a:lnTo>
                  <a:lnTo>
                    <a:pt x="1566306" y="1399003"/>
                  </a:lnTo>
                  <a:lnTo>
                    <a:pt x="1710533" y="1399003"/>
                  </a:lnTo>
                  <a:lnTo>
                    <a:pt x="2154753" y="1401888"/>
                  </a:lnTo>
                  <a:lnTo>
                    <a:pt x="2437438" y="1399003"/>
                  </a:lnTo>
                  <a:lnTo>
                    <a:pt x="2691278" y="1399003"/>
                  </a:lnTo>
                  <a:lnTo>
                    <a:pt x="2748969" y="1396118"/>
                  </a:lnTo>
                  <a:lnTo>
                    <a:pt x="2774930" y="1387465"/>
                  </a:lnTo>
                  <a:lnTo>
                    <a:pt x="2780699" y="1375927"/>
                  </a:lnTo>
                  <a:lnTo>
                    <a:pt x="2786468" y="1341312"/>
                  </a:lnTo>
                  <a:lnTo>
                    <a:pt x="2769160" y="1208623"/>
                  </a:lnTo>
                  <a:lnTo>
                    <a:pt x="2717239" y="871132"/>
                  </a:lnTo>
                  <a:lnTo>
                    <a:pt x="2682624" y="651906"/>
                  </a:lnTo>
                  <a:lnTo>
                    <a:pt x="2659548" y="478834"/>
                  </a:lnTo>
                  <a:lnTo>
                    <a:pt x="2639356" y="323069"/>
                  </a:lnTo>
                  <a:lnTo>
                    <a:pt x="2624933" y="178841"/>
                  </a:lnTo>
                  <a:cubicBezTo>
                    <a:pt x="2623972" y="131727"/>
                    <a:pt x="2623010" y="84613"/>
                    <a:pt x="2622049" y="37499"/>
                  </a:cubicBezTo>
                  <a:lnTo>
                    <a:pt x="2780699" y="0"/>
                  </a:lnTo>
                  <a:lnTo>
                    <a:pt x="2795121" y="210571"/>
                  </a:lnTo>
                  <a:lnTo>
                    <a:pt x="2812429" y="346145"/>
                  </a:lnTo>
                  <a:lnTo>
                    <a:pt x="2838389" y="530756"/>
                  </a:lnTo>
                  <a:lnTo>
                    <a:pt x="2867235" y="709597"/>
                  </a:lnTo>
                  <a:lnTo>
                    <a:pt x="2907618" y="946130"/>
                  </a:lnTo>
                  <a:lnTo>
                    <a:pt x="2936464" y="1110549"/>
                  </a:lnTo>
                  <a:lnTo>
                    <a:pt x="2953771" y="1214392"/>
                  </a:lnTo>
                  <a:lnTo>
                    <a:pt x="2968194" y="1263429"/>
                  </a:lnTo>
                  <a:lnTo>
                    <a:pt x="3002808" y="1344197"/>
                  </a:lnTo>
                  <a:lnTo>
                    <a:pt x="3017231" y="1378811"/>
                  </a:lnTo>
                  <a:lnTo>
                    <a:pt x="3023000" y="1404772"/>
                  </a:lnTo>
                  <a:lnTo>
                    <a:pt x="3011462" y="1459578"/>
                  </a:lnTo>
                  <a:lnTo>
                    <a:pt x="2973963" y="1540346"/>
                  </a:lnTo>
                  <a:lnTo>
                    <a:pt x="2913388" y="1618228"/>
                  </a:lnTo>
                  <a:lnTo>
                    <a:pt x="2849928" y="1687457"/>
                  </a:lnTo>
                  <a:lnTo>
                    <a:pt x="2812429" y="1727841"/>
                  </a:lnTo>
                  <a:lnTo>
                    <a:pt x="2774930" y="1748033"/>
                  </a:lnTo>
                  <a:lnTo>
                    <a:pt x="2737430" y="1756686"/>
                  </a:lnTo>
                  <a:lnTo>
                    <a:pt x="2711470" y="1756686"/>
                  </a:lnTo>
                  <a:lnTo>
                    <a:pt x="2653779" y="1727841"/>
                  </a:lnTo>
                  <a:lnTo>
                    <a:pt x="2593203" y="1701880"/>
                  </a:lnTo>
                  <a:lnTo>
                    <a:pt x="2552820" y="1693226"/>
                  </a:lnTo>
                  <a:lnTo>
                    <a:pt x="2431669" y="1684573"/>
                  </a:lnTo>
                  <a:lnTo>
                    <a:pt x="2004757" y="1664381"/>
                  </a:lnTo>
                  <a:lnTo>
                    <a:pt x="1647073" y="165572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28">
              <a:extLst>
                <a:ext uri="{FF2B5EF4-FFF2-40B4-BE49-F238E27FC236}">
                  <a16:creationId xmlns:a16="http://schemas.microsoft.com/office/drawing/2014/main" id="{D5EED0D2-BDFD-4D69-950E-65F75E6200B6}"/>
                </a:ext>
              </a:extLst>
            </p:cNvPr>
            <p:cNvSpPr/>
            <p:nvPr/>
          </p:nvSpPr>
          <p:spPr>
            <a:xfrm>
              <a:off x="5938837" y="5341938"/>
              <a:ext cx="657225" cy="592137"/>
            </a:xfrm>
            <a:custGeom>
              <a:avLst/>
              <a:gdLst>
                <a:gd name="connsiteX0" fmla="*/ 254793 w 657225"/>
                <a:gd name="connsiteY0" fmla="*/ 73819 h 592931"/>
                <a:gd name="connsiteX1" fmla="*/ 466725 w 657225"/>
                <a:gd name="connsiteY1" fmla="*/ 145256 h 592931"/>
                <a:gd name="connsiteX2" fmla="*/ 531018 w 657225"/>
                <a:gd name="connsiteY2" fmla="*/ 164306 h 592931"/>
                <a:gd name="connsiteX3" fmla="*/ 557212 w 657225"/>
                <a:gd name="connsiteY3" fmla="*/ 169069 h 592931"/>
                <a:gd name="connsiteX4" fmla="*/ 576262 w 657225"/>
                <a:gd name="connsiteY4" fmla="*/ 169069 h 592931"/>
                <a:gd name="connsiteX5" fmla="*/ 607218 w 657225"/>
                <a:gd name="connsiteY5" fmla="*/ 164306 h 592931"/>
                <a:gd name="connsiteX6" fmla="*/ 657225 w 657225"/>
                <a:gd name="connsiteY6" fmla="*/ 130969 h 592931"/>
                <a:gd name="connsiteX7" fmla="*/ 645318 w 657225"/>
                <a:gd name="connsiteY7" fmla="*/ 592931 h 592931"/>
                <a:gd name="connsiteX8" fmla="*/ 597693 w 657225"/>
                <a:gd name="connsiteY8" fmla="*/ 559594 h 592931"/>
                <a:gd name="connsiteX9" fmla="*/ 502443 w 657225"/>
                <a:gd name="connsiteY9" fmla="*/ 461962 h 592931"/>
                <a:gd name="connsiteX10" fmla="*/ 440531 w 657225"/>
                <a:gd name="connsiteY10" fmla="*/ 404812 h 592931"/>
                <a:gd name="connsiteX11" fmla="*/ 319087 w 657225"/>
                <a:gd name="connsiteY11" fmla="*/ 304800 h 592931"/>
                <a:gd name="connsiteX12" fmla="*/ 171450 w 657225"/>
                <a:gd name="connsiteY12" fmla="*/ 190500 h 592931"/>
                <a:gd name="connsiteX13" fmla="*/ 52387 w 657225"/>
                <a:gd name="connsiteY13" fmla="*/ 90487 h 592931"/>
                <a:gd name="connsiteX14" fmla="*/ 11906 w 657225"/>
                <a:gd name="connsiteY14" fmla="*/ 57150 h 592931"/>
                <a:gd name="connsiteX15" fmla="*/ 0 w 657225"/>
                <a:gd name="connsiteY15" fmla="*/ 35719 h 592931"/>
                <a:gd name="connsiteX16" fmla="*/ 0 w 657225"/>
                <a:gd name="connsiteY16" fmla="*/ 16669 h 592931"/>
                <a:gd name="connsiteX17" fmla="*/ 9525 w 657225"/>
                <a:gd name="connsiteY17" fmla="*/ 4762 h 592931"/>
                <a:gd name="connsiteX18" fmla="*/ 28575 w 657225"/>
                <a:gd name="connsiteY18" fmla="*/ 0 h 592931"/>
                <a:gd name="connsiteX19" fmla="*/ 61912 w 657225"/>
                <a:gd name="connsiteY19" fmla="*/ 9525 h 592931"/>
                <a:gd name="connsiteX20" fmla="*/ 254793 w 657225"/>
                <a:gd name="connsiteY20" fmla="*/ 73819 h 59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225" h="592931">
                  <a:moveTo>
                    <a:pt x="254793" y="73819"/>
                  </a:moveTo>
                  <a:lnTo>
                    <a:pt x="466725" y="145256"/>
                  </a:lnTo>
                  <a:lnTo>
                    <a:pt x="531018" y="164306"/>
                  </a:lnTo>
                  <a:lnTo>
                    <a:pt x="557212" y="169069"/>
                  </a:lnTo>
                  <a:lnTo>
                    <a:pt x="576262" y="169069"/>
                  </a:lnTo>
                  <a:lnTo>
                    <a:pt x="607218" y="164306"/>
                  </a:lnTo>
                  <a:lnTo>
                    <a:pt x="657225" y="130969"/>
                  </a:lnTo>
                  <a:lnTo>
                    <a:pt x="645318" y="592931"/>
                  </a:lnTo>
                  <a:lnTo>
                    <a:pt x="597693" y="559594"/>
                  </a:lnTo>
                  <a:lnTo>
                    <a:pt x="502443" y="461962"/>
                  </a:lnTo>
                  <a:lnTo>
                    <a:pt x="440531" y="404812"/>
                  </a:lnTo>
                  <a:lnTo>
                    <a:pt x="319087" y="304800"/>
                  </a:lnTo>
                  <a:lnTo>
                    <a:pt x="171450" y="190500"/>
                  </a:lnTo>
                  <a:lnTo>
                    <a:pt x="52387" y="90487"/>
                  </a:lnTo>
                  <a:lnTo>
                    <a:pt x="11906" y="57150"/>
                  </a:lnTo>
                  <a:lnTo>
                    <a:pt x="0" y="35719"/>
                  </a:lnTo>
                  <a:lnTo>
                    <a:pt x="0" y="16669"/>
                  </a:lnTo>
                  <a:lnTo>
                    <a:pt x="9525" y="4762"/>
                  </a:lnTo>
                  <a:lnTo>
                    <a:pt x="28575" y="0"/>
                  </a:lnTo>
                  <a:lnTo>
                    <a:pt x="61912" y="9525"/>
                  </a:lnTo>
                  <a:lnTo>
                    <a:pt x="254793" y="73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22">
              <a:extLst>
                <a:ext uri="{FF2B5EF4-FFF2-40B4-BE49-F238E27FC236}">
                  <a16:creationId xmlns:a16="http://schemas.microsoft.com/office/drawing/2014/main" id="{E1C32819-10AA-4B5A-A61C-154546BE8D55}"/>
                </a:ext>
              </a:extLst>
            </p:cNvPr>
            <p:cNvSpPr/>
            <p:nvPr/>
          </p:nvSpPr>
          <p:spPr>
            <a:xfrm>
              <a:off x="5200650" y="3719513"/>
              <a:ext cx="1436687" cy="327025"/>
            </a:xfrm>
            <a:custGeom>
              <a:avLst/>
              <a:gdLst>
                <a:gd name="connsiteX0" fmla="*/ 650081 w 1435894"/>
                <a:gd name="connsiteY0" fmla="*/ 247650 h 326231"/>
                <a:gd name="connsiteX1" fmla="*/ 261938 w 1435894"/>
                <a:gd name="connsiteY1" fmla="*/ 295275 h 326231"/>
                <a:gd name="connsiteX2" fmla="*/ 7144 w 1435894"/>
                <a:gd name="connsiteY2" fmla="*/ 326231 h 326231"/>
                <a:gd name="connsiteX3" fmla="*/ 0 w 1435894"/>
                <a:gd name="connsiteY3" fmla="*/ 164306 h 326231"/>
                <a:gd name="connsiteX4" fmla="*/ 397669 w 1435894"/>
                <a:gd name="connsiteY4" fmla="*/ 121443 h 326231"/>
                <a:gd name="connsiteX5" fmla="*/ 807244 w 1435894"/>
                <a:gd name="connsiteY5" fmla="*/ 69056 h 326231"/>
                <a:gd name="connsiteX6" fmla="*/ 1178719 w 1435894"/>
                <a:gd name="connsiteY6" fmla="*/ 16668 h 326231"/>
                <a:gd name="connsiteX7" fmla="*/ 1257300 w 1435894"/>
                <a:gd name="connsiteY7" fmla="*/ 4762 h 326231"/>
                <a:gd name="connsiteX8" fmla="*/ 1293019 w 1435894"/>
                <a:gd name="connsiteY8" fmla="*/ 0 h 326231"/>
                <a:gd name="connsiteX9" fmla="*/ 1323975 w 1435894"/>
                <a:gd name="connsiteY9" fmla="*/ 2381 h 326231"/>
                <a:gd name="connsiteX10" fmla="*/ 1366838 w 1435894"/>
                <a:gd name="connsiteY10" fmla="*/ 14287 h 326231"/>
                <a:gd name="connsiteX11" fmla="*/ 1435894 w 1435894"/>
                <a:gd name="connsiteY11" fmla="*/ 42862 h 326231"/>
                <a:gd name="connsiteX12" fmla="*/ 1433513 w 1435894"/>
                <a:gd name="connsiteY12" fmla="*/ 195262 h 326231"/>
                <a:gd name="connsiteX13" fmla="*/ 1338263 w 1435894"/>
                <a:gd name="connsiteY13" fmla="*/ 171450 h 326231"/>
                <a:gd name="connsiteX14" fmla="*/ 1295400 w 1435894"/>
                <a:gd name="connsiteY14" fmla="*/ 169068 h 326231"/>
                <a:gd name="connsiteX15" fmla="*/ 1245394 w 1435894"/>
                <a:gd name="connsiteY15" fmla="*/ 171450 h 326231"/>
                <a:gd name="connsiteX16" fmla="*/ 1181100 w 1435894"/>
                <a:gd name="connsiteY16" fmla="*/ 185737 h 326231"/>
                <a:gd name="connsiteX17" fmla="*/ 650081 w 1435894"/>
                <a:gd name="connsiteY17" fmla="*/ 247650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35894" h="326231">
                  <a:moveTo>
                    <a:pt x="650081" y="247650"/>
                  </a:moveTo>
                  <a:lnTo>
                    <a:pt x="261938" y="295275"/>
                  </a:lnTo>
                  <a:lnTo>
                    <a:pt x="7144" y="326231"/>
                  </a:lnTo>
                  <a:lnTo>
                    <a:pt x="0" y="164306"/>
                  </a:lnTo>
                  <a:lnTo>
                    <a:pt x="397669" y="121443"/>
                  </a:lnTo>
                  <a:lnTo>
                    <a:pt x="807244" y="69056"/>
                  </a:lnTo>
                  <a:lnTo>
                    <a:pt x="1178719" y="16668"/>
                  </a:lnTo>
                  <a:lnTo>
                    <a:pt x="1257300" y="4762"/>
                  </a:lnTo>
                  <a:lnTo>
                    <a:pt x="1293019" y="0"/>
                  </a:lnTo>
                  <a:lnTo>
                    <a:pt x="1323975" y="2381"/>
                  </a:lnTo>
                  <a:lnTo>
                    <a:pt x="1366838" y="14287"/>
                  </a:lnTo>
                  <a:lnTo>
                    <a:pt x="1435894" y="42862"/>
                  </a:lnTo>
                  <a:cubicBezTo>
                    <a:pt x="1435100" y="93662"/>
                    <a:pt x="1434307" y="144462"/>
                    <a:pt x="1433513" y="195262"/>
                  </a:cubicBezTo>
                  <a:lnTo>
                    <a:pt x="1338263" y="171450"/>
                  </a:lnTo>
                  <a:lnTo>
                    <a:pt x="1295400" y="169068"/>
                  </a:lnTo>
                  <a:lnTo>
                    <a:pt x="1245394" y="171450"/>
                  </a:lnTo>
                  <a:lnTo>
                    <a:pt x="1181100" y="185737"/>
                  </a:lnTo>
                  <a:lnTo>
                    <a:pt x="650081" y="247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4" name="フリーフォーム 23">
              <a:extLst>
                <a:ext uri="{FF2B5EF4-FFF2-40B4-BE49-F238E27FC236}">
                  <a16:creationId xmlns:a16="http://schemas.microsoft.com/office/drawing/2014/main" id="{4501919D-B7E9-4465-94CD-C9993373AAA2}"/>
                </a:ext>
              </a:extLst>
            </p:cNvPr>
            <p:cNvSpPr/>
            <p:nvPr/>
          </p:nvSpPr>
          <p:spPr>
            <a:xfrm>
              <a:off x="5195887" y="4322763"/>
              <a:ext cx="1452563" cy="320675"/>
            </a:xfrm>
            <a:custGeom>
              <a:avLst/>
              <a:gdLst>
                <a:gd name="connsiteX0" fmla="*/ 666750 w 1452562"/>
                <a:gd name="connsiteY0" fmla="*/ 245269 h 321469"/>
                <a:gd name="connsiteX1" fmla="*/ 395287 w 1452562"/>
                <a:gd name="connsiteY1" fmla="*/ 283369 h 321469"/>
                <a:gd name="connsiteX2" fmla="*/ 254793 w 1452562"/>
                <a:gd name="connsiteY2" fmla="*/ 302419 h 321469"/>
                <a:gd name="connsiteX3" fmla="*/ 0 w 1452562"/>
                <a:gd name="connsiteY3" fmla="*/ 321469 h 321469"/>
                <a:gd name="connsiteX4" fmla="*/ 0 w 1452562"/>
                <a:gd name="connsiteY4" fmla="*/ 161925 h 321469"/>
                <a:gd name="connsiteX5" fmla="*/ 123825 w 1452562"/>
                <a:gd name="connsiteY5" fmla="*/ 157162 h 321469"/>
                <a:gd name="connsiteX6" fmla="*/ 216693 w 1452562"/>
                <a:gd name="connsiteY6" fmla="*/ 147637 h 321469"/>
                <a:gd name="connsiteX7" fmla="*/ 454818 w 1452562"/>
                <a:gd name="connsiteY7" fmla="*/ 116681 h 321469"/>
                <a:gd name="connsiteX8" fmla="*/ 790575 w 1452562"/>
                <a:gd name="connsiteY8" fmla="*/ 69056 h 321469"/>
                <a:gd name="connsiteX9" fmla="*/ 1112043 w 1452562"/>
                <a:gd name="connsiteY9" fmla="*/ 23812 h 321469"/>
                <a:gd name="connsiteX10" fmla="*/ 1235868 w 1452562"/>
                <a:gd name="connsiteY10" fmla="*/ 2381 h 321469"/>
                <a:gd name="connsiteX11" fmla="*/ 1271587 w 1452562"/>
                <a:gd name="connsiteY11" fmla="*/ 0 h 321469"/>
                <a:gd name="connsiteX12" fmla="*/ 1335881 w 1452562"/>
                <a:gd name="connsiteY12" fmla="*/ 9525 h 321469"/>
                <a:gd name="connsiteX13" fmla="*/ 1450181 w 1452562"/>
                <a:gd name="connsiteY13" fmla="*/ 33337 h 321469"/>
                <a:gd name="connsiteX14" fmla="*/ 1452562 w 1452562"/>
                <a:gd name="connsiteY14" fmla="*/ 192881 h 321469"/>
                <a:gd name="connsiteX15" fmla="*/ 1321593 w 1452562"/>
                <a:gd name="connsiteY15" fmla="*/ 169069 h 321469"/>
                <a:gd name="connsiteX16" fmla="*/ 1285875 w 1452562"/>
                <a:gd name="connsiteY16" fmla="*/ 166687 h 321469"/>
                <a:gd name="connsiteX17" fmla="*/ 1212056 w 1452562"/>
                <a:gd name="connsiteY17" fmla="*/ 171450 h 321469"/>
                <a:gd name="connsiteX18" fmla="*/ 1066800 w 1452562"/>
                <a:gd name="connsiteY18" fmla="*/ 185737 h 321469"/>
                <a:gd name="connsiteX19" fmla="*/ 878681 w 1452562"/>
                <a:gd name="connsiteY19" fmla="*/ 216694 h 321469"/>
                <a:gd name="connsiteX20" fmla="*/ 666750 w 1452562"/>
                <a:gd name="connsiteY20" fmla="*/ 245269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52562" h="321469">
                  <a:moveTo>
                    <a:pt x="666750" y="245269"/>
                  </a:moveTo>
                  <a:lnTo>
                    <a:pt x="395287" y="283369"/>
                  </a:lnTo>
                  <a:lnTo>
                    <a:pt x="254793" y="302419"/>
                  </a:lnTo>
                  <a:lnTo>
                    <a:pt x="0" y="321469"/>
                  </a:lnTo>
                  <a:lnTo>
                    <a:pt x="0" y="161925"/>
                  </a:lnTo>
                  <a:lnTo>
                    <a:pt x="123825" y="157162"/>
                  </a:lnTo>
                  <a:lnTo>
                    <a:pt x="216693" y="147637"/>
                  </a:lnTo>
                  <a:lnTo>
                    <a:pt x="454818" y="116681"/>
                  </a:lnTo>
                  <a:lnTo>
                    <a:pt x="790575" y="69056"/>
                  </a:lnTo>
                  <a:lnTo>
                    <a:pt x="1112043" y="23812"/>
                  </a:lnTo>
                  <a:lnTo>
                    <a:pt x="1235868" y="2381"/>
                  </a:lnTo>
                  <a:lnTo>
                    <a:pt x="1271587" y="0"/>
                  </a:lnTo>
                  <a:lnTo>
                    <a:pt x="1335881" y="9525"/>
                  </a:lnTo>
                  <a:lnTo>
                    <a:pt x="1450181" y="33337"/>
                  </a:lnTo>
                  <a:cubicBezTo>
                    <a:pt x="1450975" y="86518"/>
                    <a:pt x="1451768" y="139700"/>
                    <a:pt x="1452562" y="192881"/>
                  </a:cubicBezTo>
                  <a:lnTo>
                    <a:pt x="1321593" y="169069"/>
                  </a:lnTo>
                  <a:lnTo>
                    <a:pt x="1285875" y="166687"/>
                  </a:lnTo>
                  <a:lnTo>
                    <a:pt x="1212056" y="171450"/>
                  </a:lnTo>
                  <a:lnTo>
                    <a:pt x="1066800" y="185737"/>
                  </a:lnTo>
                  <a:lnTo>
                    <a:pt x="878681" y="216694"/>
                  </a:lnTo>
                  <a:lnTo>
                    <a:pt x="666750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7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 nodeType="clickPar">
                      <p:stCondLst>
                        <p:cond delay="indefinite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4242" name="グループ化 1">
            <a:extLst>
              <a:ext uri="{FF2B5EF4-FFF2-40B4-BE49-F238E27FC236}">
                <a16:creationId xmlns:a16="http://schemas.microsoft.com/office/drawing/2014/main" id="{3696C767-D3F1-47C1-A4A8-F8A96B4CB009}"/>
              </a:ext>
            </a:extLst>
          </p:cNvPr>
          <p:cNvGrpSpPr>
            <a:grpSpLocks/>
          </p:cNvGrpSpPr>
          <p:nvPr/>
        </p:nvGrpSpPr>
        <p:grpSpPr bwMode="auto">
          <a:xfrm>
            <a:off x="2579688" y="1524000"/>
            <a:ext cx="4535487" cy="4533900"/>
            <a:chOff x="2579688" y="1524000"/>
            <a:chExt cx="4535487" cy="453390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DE598E6C-ED80-4644-A7D6-6CE1EDA9B2D1}"/>
                </a:ext>
              </a:extLst>
            </p:cNvPr>
            <p:cNvSpPr/>
            <p:nvPr/>
          </p:nvSpPr>
          <p:spPr>
            <a:xfrm>
              <a:off x="3038475" y="1524000"/>
              <a:ext cx="1017588" cy="1328738"/>
            </a:xfrm>
            <a:custGeom>
              <a:avLst/>
              <a:gdLst>
                <a:gd name="connsiteX0" fmla="*/ 719138 w 1016794"/>
                <a:gd name="connsiteY0" fmla="*/ 657225 h 1328738"/>
                <a:gd name="connsiteX1" fmla="*/ 540544 w 1016794"/>
                <a:gd name="connsiteY1" fmla="*/ 852488 h 1328738"/>
                <a:gd name="connsiteX2" fmla="*/ 371475 w 1016794"/>
                <a:gd name="connsiteY2" fmla="*/ 1035844 h 1328738"/>
                <a:gd name="connsiteX3" fmla="*/ 269081 w 1016794"/>
                <a:gd name="connsiteY3" fmla="*/ 1150144 h 1328738"/>
                <a:gd name="connsiteX4" fmla="*/ 171450 w 1016794"/>
                <a:gd name="connsiteY4" fmla="*/ 1254919 h 1328738"/>
                <a:gd name="connsiteX5" fmla="*/ 97631 w 1016794"/>
                <a:gd name="connsiteY5" fmla="*/ 1328738 h 1328738"/>
                <a:gd name="connsiteX6" fmla="*/ 0 w 1016794"/>
                <a:gd name="connsiteY6" fmla="*/ 1252538 h 1328738"/>
                <a:gd name="connsiteX7" fmla="*/ 47625 w 1016794"/>
                <a:gd name="connsiteY7" fmla="*/ 1183481 h 1328738"/>
                <a:gd name="connsiteX8" fmla="*/ 102394 w 1016794"/>
                <a:gd name="connsiteY8" fmla="*/ 1114425 h 1328738"/>
                <a:gd name="connsiteX9" fmla="*/ 238125 w 1016794"/>
                <a:gd name="connsiteY9" fmla="*/ 942975 h 1328738"/>
                <a:gd name="connsiteX10" fmla="*/ 328613 w 1016794"/>
                <a:gd name="connsiteY10" fmla="*/ 814388 h 1328738"/>
                <a:gd name="connsiteX11" fmla="*/ 459581 w 1016794"/>
                <a:gd name="connsiteY11" fmla="*/ 626269 h 1328738"/>
                <a:gd name="connsiteX12" fmla="*/ 533400 w 1016794"/>
                <a:gd name="connsiteY12" fmla="*/ 509588 h 1328738"/>
                <a:gd name="connsiteX13" fmla="*/ 628650 w 1016794"/>
                <a:gd name="connsiteY13" fmla="*/ 369094 h 1328738"/>
                <a:gd name="connsiteX14" fmla="*/ 666750 w 1016794"/>
                <a:gd name="connsiteY14" fmla="*/ 314325 h 1328738"/>
                <a:gd name="connsiteX15" fmla="*/ 697706 w 1016794"/>
                <a:gd name="connsiteY15" fmla="*/ 266700 h 1328738"/>
                <a:gd name="connsiteX16" fmla="*/ 704850 w 1016794"/>
                <a:gd name="connsiteY16" fmla="*/ 238125 h 1328738"/>
                <a:gd name="connsiteX17" fmla="*/ 704850 w 1016794"/>
                <a:gd name="connsiteY17" fmla="*/ 209550 h 1328738"/>
                <a:gd name="connsiteX18" fmla="*/ 700088 w 1016794"/>
                <a:gd name="connsiteY18" fmla="*/ 183356 h 1328738"/>
                <a:gd name="connsiteX19" fmla="*/ 678656 w 1016794"/>
                <a:gd name="connsiteY19" fmla="*/ 145256 h 1328738"/>
                <a:gd name="connsiteX20" fmla="*/ 626269 w 1016794"/>
                <a:gd name="connsiteY20" fmla="*/ 92869 h 1328738"/>
                <a:gd name="connsiteX21" fmla="*/ 597694 w 1016794"/>
                <a:gd name="connsiteY21" fmla="*/ 64294 h 1328738"/>
                <a:gd name="connsiteX22" fmla="*/ 590550 w 1016794"/>
                <a:gd name="connsiteY22" fmla="*/ 52388 h 1328738"/>
                <a:gd name="connsiteX23" fmla="*/ 583406 w 1016794"/>
                <a:gd name="connsiteY23" fmla="*/ 30956 h 1328738"/>
                <a:gd name="connsiteX24" fmla="*/ 585788 w 1016794"/>
                <a:gd name="connsiteY24" fmla="*/ 14288 h 1328738"/>
                <a:gd name="connsiteX25" fmla="*/ 595313 w 1016794"/>
                <a:gd name="connsiteY25" fmla="*/ 2381 h 1328738"/>
                <a:gd name="connsiteX26" fmla="*/ 611981 w 1016794"/>
                <a:gd name="connsiteY26" fmla="*/ 0 h 1328738"/>
                <a:gd name="connsiteX27" fmla="*/ 635794 w 1016794"/>
                <a:gd name="connsiteY27" fmla="*/ 7144 h 1328738"/>
                <a:gd name="connsiteX28" fmla="*/ 714375 w 1016794"/>
                <a:gd name="connsiteY28" fmla="*/ 54769 h 1328738"/>
                <a:gd name="connsiteX29" fmla="*/ 816769 w 1016794"/>
                <a:gd name="connsiteY29" fmla="*/ 116681 h 1328738"/>
                <a:gd name="connsiteX30" fmla="*/ 881063 w 1016794"/>
                <a:gd name="connsiteY30" fmla="*/ 159544 h 1328738"/>
                <a:gd name="connsiteX31" fmla="*/ 933450 w 1016794"/>
                <a:gd name="connsiteY31" fmla="*/ 200025 h 1328738"/>
                <a:gd name="connsiteX32" fmla="*/ 981075 w 1016794"/>
                <a:gd name="connsiteY32" fmla="*/ 242888 h 1328738"/>
                <a:gd name="connsiteX33" fmla="*/ 1002506 w 1016794"/>
                <a:gd name="connsiteY33" fmla="*/ 271463 h 1328738"/>
                <a:gd name="connsiteX34" fmla="*/ 1014413 w 1016794"/>
                <a:gd name="connsiteY34" fmla="*/ 297656 h 1328738"/>
                <a:gd name="connsiteX35" fmla="*/ 1016794 w 1016794"/>
                <a:gd name="connsiteY35" fmla="*/ 314325 h 1328738"/>
                <a:gd name="connsiteX36" fmla="*/ 1009650 w 1016794"/>
                <a:gd name="connsiteY36" fmla="*/ 342900 h 1328738"/>
                <a:gd name="connsiteX37" fmla="*/ 985838 w 1016794"/>
                <a:gd name="connsiteY37" fmla="*/ 373856 h 1328738"/>
                <a:gd name="connsiteX38" fmla="*/ 919163 w 1016794"/>
                <a:gd name="connsiteY38" fmla="*/ 433388 h 1328738"/>
                <a:gd name="connsiteX39" fmla="*/ 719138 w 1016794"/>
                <a:gd name="connsiteY39" fmla="*/ 657225 h 1328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16794" h="1328738">
                  <a:moveTo>
                    <a:pt x="719138" y="657225"/>
                  </a:moveTo>
                  <a:lnTo>
                    <a:pt x="540544" y="852488"/>
                  </a:lnTo>
                  <a:lnTo>
                    <a:pt x="371475" y="1035844"/>
                  </a:lnTo>
                  <a:lnTo>
                    <a:pt x="269081" y="1150144"/>
                  </a:lnTo>
                  <a:lnTo>
                    <a:pt x="171450" y="1254919"/>
                  </a:lnTo>
                  <a:lnTo>
                    <a:pt x="97631" y="1328738"/>
                  </a:lnTo>
                  <a:lnTo>
                    <a:pt x="0" y="1252538"/>
                  </a:lnTo>
                  <a:lnTo>
                    <a:pt x="47625" y="1183481"/>
                  </a:lnTo>
                  <a:lnTo>
                    <a:pt x="102394" y="1114425"/>
                  </a:lnTo>
                  <a:lnTo>
                    <a:pt x="238125" y="942975"/>
                  </a:lnTo>
                  <a:lnTo>
                    <a:pt x="328613" y="814388"/>
                  </a:lnTo>
                  <a:lnTo>
                    <a:pt x="459581" y="626269"/>
                  </a:lnTo>
                  <a:lnTo>
                    <a:pt x="533400" y="509588"/>
                  </a:lnTo>
                  <a:lnTo>
                    <a:pt x="628650" y="369094"/>
                  </a:lnTo>
                  <a:lnTo>
                    <a:pt x="666750" y="314325"/>
                  </a:lnTo>
                  <a:lnTo>
                    <a:pt x="697706" y="266700"/>
                  </a:lnTo>
                  <a:lnTo>
                    <a:pt x="704850" y="238125"/>
                  </a:lnTo>
                  <a:lnTo>
                    <a:pt x="704850" y="209550"/>
                  </a:lnTo>
                  <a:lnTo>
                    <a:pt x="700088" y="183356"/>
                  </a:lnTo>
                  <a:lnTo>
                    <a:pt x="678656" y="145256"/>
                  </a:lnTo>
                  <a:lnTo>
                    <a:pt x="626269" y="92869"/>
                  </a:lnTo>
                  <a:lnTo>
                    <a:pt x="597694" y="64294"/>
                  </a:lnTo>
                  <a:lnTo>
                    <a:pt x="590550" y="52388"/>
                  </a:lnTo>
                  <a:lnTo>
                    <a:pt x="583406" y="30956"/>
                  </a:lnTo>
                  <a:lnTo>
                    <a:pt x="585788" y="14288"/>
                  </a:lnTo>
                  <a:lnTo>
                    <a:pt x="595313" y="2381"/>
                  </a:lnTo>
                  <a:lnTo>
                    <a:pt x="611981" y="0"/>
                  </a:lnTo>
                  <a:lnTo>
                    <a:pt x="635794" y="7144"/>
                  </a:lnTo>
                  <a:lnTo>
                    <a:pt x="714375" y="54769"/>
                  </a:lnTo>
                  <a:lnTo>
                    <a:pt x="816769" y="116681"/>
                  </a:lnTo>
                  <a:lnTo>
                    <a:pt x="881063" y="159544"/>
                  </a:lnTo>
                  <a:lnTo>
                    <a:pt x="933450" y="200025"/>
                  </a:lnTo>
                  <a:lnTo>
                    <a:pt x="981075" y="242888"/>
                  </a:lnTo>
                  <a:lnTo>
                    <a:pt x="1002506" y="271463"/>
                  </a:lnTo>
                  <a:lnTo>
                    <a:pt x="1014413" y="297656"/>
                  </a:lnTo>
                  <a:lnTo>
                    <a:pt x="1016794" y="314325"/>
                  </a:lnTo>
                  <a:lnTo>
                    <a:pt x="1009650" y="342900"/>
                  </a:lnTo>
                  <a:lnTo>
                    <a:pt x="985838" y="373856"/>
                  </a:lnTo>
                  <a:lnTo>
                    <a:pt x="919163" y="433388"/>
                  </a:lnTo>
                  <a:lnTo>
                    <a:pt x="719138" y="657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B85DF4CB-72E9-47A4-91CC-972A984264BC}"/>
                </a:ext>
              </a:extLst>
            </p:cNvPr>
            <p:cNvSpPr/>
            <p:nvPr/>
          </p:nvSpPr>
          <p:spPr>
            <a:xfrm>
              <a:off x="4194175" y="4124325"/>
              <a:ext cx="525463" cy="973138"/>
            </a:xfrm>
            <a:custGeom>
              <a:avLst/>
              <a:gdLst>
                <a:gd name="connsiteX0" fmla="*/ 245269 w 526257"/>
                <a:gd name="connsiteY0" fmla="*/ 704850 h 973931"/>
                <a:gd name="connsiteX1" fmla="*/ 135732 w 526257"/>
                <a:gd name="connsiteY1" fmla="*/ 383381 h 973931"/>
                <a:gd name="connsiteX2" fmla="*/ 66675 w 526257"/>
                <a:gd name="connsiteY2" fmla="*/ 202406 h 973931"/>
                <a:gd name="connsiteX3" fmla="*/ 16669 w 526257"/>
                <a:gd name="connsiteY3" fmla="*/ 71438 h 973931"/>
                <a:gd name="connsiteX4" fmla="*/ 4763 w 526257"/>
                <a:gd name="connsiteY4" fmla="*/ 42863 h 973931"/>
                <a:gd name="connsiteX5" fmla="*/ 0 w 526257"/>
                <a:gd name="connsiteY5" fmla="*/ 26194 h 973931"/>
                <a:gd name="connsiteX6" fmla="*/ 2382 w 526257"/>
                <a:gd name="connsiteY6" fmla="*/ 11906 h 973931"/>
                <a:gd name="connsiteX7" fmla="*/ 9525 w 526257"/>
                <a:gd name="connsiteY7" fmla="*/ 0 h 973931"/>
                <a:gd name="connsiteX8" fmla="*/ 26194 w 526257"/>
                <a:gd name="connsiteY8" fmla="*/ 0 h 973931"/>
                <a:gd name="connsiteX9" fmla="*/ 47625 w 526257"/>
                <a:gd name="connsiteY9" fmla="*/ 4763 h 973931"/>
                <a:gd name="connsiteX10" fmla="*/ 71438 w 526257"/>
                <a:gd name="connsiteY10" fmla="*/ 26194 h 973931"/>
                <a:gd name="connsiteX11" fmla="*/ 173832 w 526257"/>
                <a:gd name="connsiteY11" fmla="*/ 154781 h 973931"/>
                <a:gd name="connsiteX12" fmla="*/ 290513 w 526257"/>
                <a:gd name="connsiteY12" fmla="*/ 290513 h 973931"/>
                <a:gd name="connsiteX13" fmla="*/ 354807 w 526257"/>
                <a:gd name="connsiteY13" fmla="*/ 366713 h 973931"/>
                <a:gd name="connsiteX14" fmla="*/ 414338 w 526257"/>
                <a:gd name="connsiteY14" fmla="*/ 438150 h 973931"/>
                <a:gd name="connsiteX15" fmla="*/ 438150 w 526257"/>
                <a:gd name="connsiteY15" fmla="*/ 469106 h 973931"/>
                <a:gd name="connsiteX16" fmla="*/ 464344 w 526257"/>
                <a:gd name="connsiteY16" fmla="*/ 509588 h 973931"/>
                <a:gd name="connsiteX17" fmla="*/ 488157 w 526257"/>
                <a:gd name="connsiteY17" fmla="*/ 559594 h 973931"/>
                <a:gd name="connsiteX18" fmla="*/ 502444 w 526257"/>
                <a:gd name="connsiteY18" fmla="*/ 604838 h 973931"/>
                <a:gd name="connsiteX19" fmla="*/ 519113 w 526257"/>
                <a:gd name="connsiteY19" fmla="*/ 657225 h 973931"/>
                <a:gd name="connsiteX20" fmla="*/ 523875 w 526257"/>
                <a:gd name="connsiteY20" fmla="*/ 709613 h 973931"/>
                <a:gd name="connsiteX21" fmla="*/ 526257 w 526257"/>
                <a:gd name="connsiteY21" fmla="*/ 764381 h 973931"/>
                <a:gd name="connsiteX22" fmla="*/ 516732 w 526257"/>
                <a:gd name="connsiteY22" fmla="*/ 828675 h 973931"/>
                <a:gd name="connsiteX23" fmla="*/ 507207 w 526257"/>
                <a:gd name="connsiteY23" fmla="*/ 859631 h 973931"/>
                <a:gd name="connsiteX24" fmla="*/ 490538 w 526257"/>
                <a:gd name="connsiteY24" fmla="*/ 900113 h 973931"/>
                <a:gd name="connsiteX25" fmla="*/ 471488 w 526257"/>
                <a:gd name="connsiteY25" fmla="*/ 926306 h 973931"/>
                <a:gd name="connsiteX26" fmla="*/ 440532 w 526257"/>
                <a:gd name="connsiteY26" fmla="*/ 954881 h 973931"/>
                <a:gd name="connsiteX27" fmla="*/ 414338 w 526257"/>
                <a:gd name="connsiteY27" fmla="*/ 969169 h 973931"/>
                <a:gd name="connsiteX28" fmla="*/ 395288 w 526257"/>
                <a:gd name="connsiteY28" fmla="*/ 973931 h 973931"/>
                <a:gd name="connsiteX29" fmla="*/ 369094 w 526257"/>
                <a:gd name="connsiteY29" fmla="*/ 969169 h 973931"/>
                <a:gd name="connsiteX30" fmla="*/ 347663 w 526257"/>
                <a:gd name="connsiteY30" fmla="*/ 959644 h 973931"/>
                <a:gd name="connsiteX31" fmla="*/ 319088 w 526257"/>
                <a:gd name="connsiteY31" fmla="*/ 933450 h 973931"/>
                <a:gd name="connsiteX32" fmla="*/ 307182 w 526257"/>
                <a:gd name="connsiteY32" fmla="*/ 904875 h 973931"/>
                <a:gd name="connsiteX33" fmla="*/ 278607 w 526257"/>
                <a:gd name="connsiteY33" fmla="*/ 814388 h 973931"/>
                <a:gd name="connsiteX34" fmla="*/ 245269 w 526257"/>
                <a:gd name="connsiteY34" fmla="*/ 704850 h 97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26257" h="973931">
                  <a:moveTo>
                    <a:pt x="245269" y="704850"/>
                  </a:moveTo>
                  <a:lnTo>
                    <a:pt x="135732" y="383381"/>
                  </a:lnTo>
                  <a:lnTo>
                    <a:pt x="66675" y="202406"/>
                  </a:lnTo>
                  <a:lnTo>
                    <a:pt x="16669" y="71438"/>
                  </a:lnTo>
                  <a:lnTo>
                    <a:pt x="4763" y="42863"/>
                  </a:lnTo>
                  <a:lnTo>
                    <a:pt x="0" y="26194"/>
                  </a:lnTo>
                  <a:lnTo>
                    <a:pt x="2382" y="11906"/>
                  </a:lnTo>
                  <a:lnTo>
                    <a:pt x="9525" y="0"/>
                  </a:lnTo>
                  <a:lnTo>
                    <a:pt x="26194" y="0"/>
                  </a:lnTo>
                  <a:lnTo>
                    <a:pt x="47625" y="4763"/>
                  </a:lnTo>
                  <a:lnTo>
                    <a:pt x="71438" y="26194"/>
                  </a:lnTo>
                  <a:lnTo>
                    <a:pt x="173832" y="154781"/>
                  </a:lnTo>
                  <a:lnTo>
                    <a:pt x="290513" y="290513"/>
                  </a:lnTo>
                  <a:lnTo>
                    <a:pt x="354807" y="366713"/>
                  </a:lnTo>
                  <a:lnTo>
                    <a:pt x="414338" y="438150"/>
                  </a:lnTo>
                  <a:lnTo>
                    <a:pt x="438150" y="469106"/>
                  </a:lnTo>
                  <a:lnTo>
                    <a:pt x="464344" y="509588"/>
                  </a:lnTo>
                  <a:lnTo>
                    <a:pt x="488157" y="559594"/>
                  </a:lnTo>
                  <a:lnTo>
                    <a:pt x="502444" y="604838"/>
                  </a:lnTo>
                  <a:lnTo>
                    <a:pt x="519113" y="657225"/>
                  </a:lnTo>
                  <a:lnTo>
                    <a:pt x="523875" y="709613"/>
                  </a:lnTo>
                  <a:lnTo>
                    <a:pt x="526257" y="764381"/>
                  </a:lnTo>
                  <a:lnTo>
                    <a:pt x="516732" y="828675"/>
                  </a:lnTo>
                  <a:lnTo>
                    <a:pt x="507207" y="859631"/>
                  </a:lnTo>
                  <a:lnTo>
                    <a:pt x="490538" y="900113"/>
                  </a:lnTo>
                  <a:lnTo>
                    <a:pt x="471488" y="926306"/>
                  </a:lnTo>
                  <a:lnTo>
                    <a:pt x="440532" y="954881"/>
                  </a:lnTo>
                  <a:lnTo>
                    <a:pt x="414338" y="969169"/>
                  </a:lnTo>
                  <a:lnTo>
                    <a:pt x="395288" y="973931"/>
                  </a:lnTo>
                  <a:lnTo>
                    <a:pt x="369094" y="969169"/>
                  </a:lnTo>
                  <a:lnTo>
                    <a:pt x="347663" y="959644"/>
                  </a:lnTo>
                  <a:lnTo>
                    <a:pt x="319088" y="933450"/>
                  </a:lnTo>
                  <a:lnTo>
                    <a:pt x="307182" y="904875"/>
                  </a:lnTo>
                  <a:lnTo>
                    <a:pt x="278607" y="814388"/>
                  </a:lnTo>
                  <a:lnTo>
                    <a:pt x="245269" y="704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E90B6958-F64E-4B84-9EDE-B09EA64D602B}"/>
                </a:ext>
              </a:extLst>
            </p:cNvPr>
            <p:cNvSpPr/>
            <p:nvPr/>
          </p:nvSpPr>
          <p:spPr>
            <a:xfrm>
              <a:off x="4718050" y="1771650"/>
              <a:ext cx="530225" cy="1128713"/>
            </a:xfrm>
            <a:custGeom>
              <a:avLst/>
              <a:gdLst>
                <a:gd name="connsiteX0" fmla="*/ 211932 w 531019"/>
                <a:gd name="connsiteY0" fmla="*/ 621506 h 1128713"/>
                <a:gd name="connsiteX1" fmla="*/ 169069 w 531019"/>
                <a:gd name="connsiteY1" fmla="*/ 378619 h 1128713"/>
                <a:gd name="connsiteX2" fmla="*/ 140494 w 531019"/>
                <a:gd name="connsiteY2" fmla="*/ 261938 h 1128713"/>
                <a:gd name="connsiteX3" fmla="*/ 133350 w 531019"/>
                <a:gd name="connsiteY3" fmla="*/ 242888 h 1128713"/>
                <a:gd name="connsiteX4" fmla="*/ 114300 w 531019"/>
                <a:gd name="connsiteY4" fmla="*/ 204788 h 1128713"/>
                <a:gd name="connsiteX5" fmla="*/ 73819 w 531019"/>
                <a:gd name="connsiteY5" fmla="*/ 152400 h 1128713"/>
                <a:gd name="connsiteX6" fmla="*/ 19050 w 531019"/>
                <a:gd name="connsiteY6" fmla="*/ 95250 h 1128713"/>
                <a:gd name="connsiteX7" fmla="*/ 9525 w 531019"/>
                <a:gd name="connsiteY7" fmla="*/ 80963 h 1128713"/>
                <a:gd name="connsiteX8" fmla="*/ 0 w 531019"/>
                <a:gd name="connsiteY8" fmla="*/ 64294 h 1128713"/>
                <a:gd name="connsiteX9" fmla="*/ 0 w 531019"/>
                <a:gd name="connsiteY9" fmla="*/ 38100 h 1128713"/>
                <a:gd name="connsiteX10" fmla="*/ 11907 w 531019"/>
                <a:gd name="connsiteY10" fmla="*/ 16669 h 1128713"/>
                <a:gd name="connsiteX11" fmla="*/ 28575 w 531019"/>
                <a:gd name="connsiteY11" fmla="*/ 7144 h 1128713"/>
                <a:gd name="connsiteX12" fmla="*/ 59532 w 531019"/>
                <a:gd name="connsiteY12" fmla="*/ 0 h 1128713"/>
                <a:gd name="connsiteX13" fmla="*/ 114300 w 531019"/>
                <a:gd name="connsiteY13" fmla="*/ 7144 h 1128713"/>
                <a:gd name="connsiteX14" fmla="*/ 176213 w 531019"/>
                <a:gd name="connsiteY14" fmla="*/ 26194 h 1128713"/>
                <a:gd name="connsiteX15" fmla="*/ 269082 w 531019"/>
                <a:gd name="connsiteY15" fmla="*/ 61913 h 1128713"/>
                <a:gd name="connsiteX16" fmla="*/ 340519 w 531019"/>
                <a:gd name="connsiteY16" fmla="*/ 97631 h 1128713"/>
                <a:gd name="connsiteX17" fmla="*/ 357188 w 531019"/>
                <a:gd name="connsiteY17" fmla="*/ 207169 h 1128713"/>
                <a:gd name="connsiteX18" fmla="*/ 404813 w 531019"/>
                <a:gd name="connsiteY18" fmla="*/ 454819 h 1128713"/>
                <a:gd name="connsiteX19" fmla="*/ 440532 w 531019"/>
                <a:gd name="connsiteY19" fmla="*/ 650081 h 1128713"/>
                <a:gd name="connsiteX20" fmla="*/ 481013 w 531019"/>
                <a:gd name="connsiteY20" fmla="*/ 833438 h 1128713"/>
                <a:gd name="connsiteX21" fmla="*/ 531019 w 531019"/>
                <a:gd name="connsiteY21" fmla="*/ 945356 h 1128713"/>
                <a:gd name="connsiteX22" fmla="*/ 488157 w 531019"/>
                <a:gd name="connsiteY22" fmla="*/ 1028700 h 1128713"/>
                <a:gd name="connsiteX23" fmla="*/ 445294 w 531019"/>
                <a:gd name="connsiteY23" fmla="*/ 1092994 h 1128713"/>
                <a:gd name="connsiteX24" fmla="*/ 409575 w 531019"/>
                <a:gd name="connsiteY24" fmla="*/ 1126331 h 1128713"/>
                <a:gd name="connsiteX25" fmla="*/ 397669 w 531019"/>
                <a:gd name="connsiteY25" fmla="*/ 1128713 h 1128713"/>
                <a:gd name="connsiteX26" fmla="*/ 369094 w 531019"/>
                <a:gd name="connsiteY26" fmla="*/ 1114425 h 1128713"/>
                <a:gd name="connsiteX27" fmla="*/ 316707 w 531019"/>
                <a:gd name="connsiteY27" fmla="*/ 1076325 h 1128713"/>
                <a:gd name="connsiteX28" fmla="*/ 290513 w 531019"/>
                <a:gd name="connsiteY28" fmla="*/ 1047750 h 1128713"/>
                <a:gd name="connsiteX29" fmla="*/ 266700 w 531019"/>
                <a:gd name="connsiteY29" fmla="*/ 1007269 h 1128713"/>
                <a:gd name="connsiteX30" fmla="*/ 250032 w 531019"/>
                <a:gd name="connsiteY30" fmla="*/ 959644 h 1128713"/>
                <a:gd name="connsiteX31" fmla="*/ 250032 w 531019"/>
                <a:gd name="connsiteY31" fmla="*/ 883444 h 1128713"/>
                <a:gd name="connsiteX32" fmla="*/ 240507 w 531019"/>
                <a:gd name="connsiteY32" fmla="*/ 790575 h 1128713"/>
                <a:gd name="connsiteX33" fmla="*/ 211932 w 531019"/>
                <a:gd name="connsiteY33" fmla="*/ 621506 h 1128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31019" h="1128713">
                  <a:moveTo>
                    <a:pt x="211932" y="621506"/>
                  </a:moveTo>
                  <a:lnTo>
                    <a:pt x="169069" y="378619"/>
                  </a:lnTo>
                  <a:lnTo>
                    <a:pt x="140494" y="261938"/>
                  </a:lnTo>
                  <a:lnTo>
                    <a:pt x="133350" y="242888"/>
                  </a:lnTo>
                  <a:lnTo>
                    <a:pt x="114300" y="204788"/>
                  </a:lnTo>
                  <a:lnTo>
                    <a:pt x="73819" y="152400"/>
                  </a:lnTo>
                  <a:lnTo>
                    <a:pt x="19050" y="95250"/>
                  </a:lnTo>
                  <a:lnTo>
                    <a:pt x="9525" y="80963"/>
                  </a:lnTo>
                  <a:lnTo>
                    <a:pt x="0" y="64294"/>
                  </a:lnTo>
                  <a:lnTo>
                    <a:pt x="0" y="38100"/>
                  </a:lnTo>
                  <a:lnTo>
                    <a:pt x="11907" y="16669"/>
                  </a:lnTo>
                  <a:lnTo>
                    <a:pt x="28575" y="7144"/>
                  </a:lnTo>
                  <a:lnTo>
                    <a:pt x="59532" y="0"/>
                  </a:lnTo>
                  <a:lnTo>
                    <a:pt x="114300" y="7144"/>
                  </a:lnTo>
                  <a:lnTo>
                    <a:pt x="176213" y="26194"/>
                  </a:lnTo>
                  <a:lnTo>
                    <a:pt x="269082" y="61913"/>
                  </a:lnTo>
                  <a:lnTo>
                    <a:pt x="340519" y="97631"/>
                  </a:lnTo>
                  <a:lnTo>
                    <a:pt x="357188" y="207169"/>
                  </a:lnTo>
                  <a:lnTo>
                    <a:pt x="404813" y="454819"/>
                  </a:lnTo>
                  <a:lnTo>
                    <a:pt x="440532" y="650081"/>
                  </a:lnTo>
                  <a:lnTo>
                    <a:pt x="481013" y="833438"/>
                  </a:lnTo>
                  <a:lnTo>
                    <a:pt x="531019" y="945356"/>
                  </a:lnTo>
                  <a:lnTo>
                    <a:pt x="488157" y="1028700"/>
                  </a:lnTo>
                  <a:lnTo>
                    <a:pt x="445294" y="1092994"/>
                  </a:lnTo>
                  <a:lnTo>
                    <a:pt x="409575" y="1126331"/>
                  </a:lnTo>
                  <a:lnTo>
                    <a:pt x="397669" y="1128713"/>
                  </a:lnTo>
                  <a:lnTo>
                    <a:pt x="369094" y="1114425"/>
                  </a:lnTo>
                  <a:lnTo>
                    <a:pt x="316707" y="1076325"/>
                  </a:lnTo>
                  <a:lnTo>
                    <a:pt x="290513" y="1047750"/>
                  </a:lnTo>
                  <a:lnTo>
                    <a:pt x="266700" y="1007269"/>
                  </a:lnTo>
                  <a:lnTo>
                    <a:pt x="250032" y="959644"/>
                  </a:lnTo>
                  <a:lnTo>
                    <a:pt x="250032" y="883444"/>
                  </a:lnTo>
                  <a:lnTo>
                    <a:pt x="240507" y="790575"/>
                  </a:lnTo>
                  <a:lnTo>
                    <a:pt x="211932" y="621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7EF3908F-8028-41E4-B98B-08DC8D52FBD1}"/>
                </a:ext>
              </a:extLst>
            </p:cNvPr>
            <p:cNvSpPr/>
            <p:nvPr/>
          </p:nvSpPr>
          <p:spPr>
            <a:xfrm rot="16200000">
              <a:off x="3776663" y="4335463"/>
              <a:ext cx="2640012" cy="373062"/>
            </a:xfrm>
            <a:custGeom>
              <a:avLst/>
              <a:gdLst>
                <a:gd name="connsiteX0" fmla="*/ 1590806 w 2640487"/>
                <a:gd name="connsiteY0" fmla="*/ 370770 h 373275"/>
                <a:gd name="connsiteX1" fmla="*/ 1342790 w 2640487"/>
                <a:gd name="connsiteY1" fmla="*/ 373275 h 373275"/>
                <a:gd name="connsiteX2" fmla="*/ 1205004 w 2640487"/>
                <a:gd name="connsiteY2" fmla="*/ 368265 h 373275"/>
                <a:gd name="connsiteX3" fmla="*/ 921916 w 2640487"/>
                <a:gd name="connsiteY3" fmla="*/ 370770 h 373275"/>
                <a:gd name="connsiteX4" fmla="*/ 724004 w 2640487"/>
                <a:gd name="connsiteY4" fmla="*/ 368265 h 373275"/>
                <a:gd name="connsiteX5" fmla="*/ 573692 w 2640487"/>
                <a:gd name="connsiteY5" fmla="*/ 360749 h 373275"/>
                <a:gd name="connsiteX6" fmla="*/ 428390 w 2640487"/>
                <a:gd name="connsiteY6" fmla="*/ 355739 h 373275"/>
                <a:gd name="connsiteX7" fmla="*/ 243005 w 2640487"/>
                <a:gd name="connsiteY7" fmla="*/ 340708 h 373275"/>
                <a:gd name="connsiteX8" fmla="*/ 137786 w 2640487"/>
                <a:gd name="connsiteY8" fmla="*/ 330687 h 373275"/>
                <a:gd name="connsiteX9" fmla="*/ 100208 w 2640487"/>
                <a:gd name="connsiteY9" fmla="*/ 323171 h 373275"/>
                <a:gd name="connsiteX10" fmla="*/ 67641 w 2640487"/>
                <a:gd name="connsiteY10" fmla="*/ 310645 h 373275"/>
                <a:gd name="connsiteX11" fmla="*/ 35073 w 2640487"/>
                <a:gd name="connsiteY11" fmla="*/ 293109 h 373275"/>
                <a:gd name="connsiteX12" fmla="*/ 17536 w 2640487"/>
                <a:gd name="connsiteY12" fmla="*/ 278077 h 373275"/>
                <a:gd name="connsiteX13" fmla="*/ 2505 w 2640487"/>
                <a:gd name="connsiteY13" fmla="*/ 258036 h 373275"/>
                <a:gd name="connsiteX14" fmla="*/ 0 w 2640487"/>
                <a:gd name="connsiteY14" fmla="*/ 222963 h 373275"/>
                <a:gd name="connsiteX15" fmla="*/ 10021 w 2640487"/>
                <a:gd name="connsiteY15" fmla="*/ 187890 h 373275"/>
                <a:gd name="connsiteX16" fmla="*/ 27557 w 2640487"/>
                <a:gd name="connsiteY16" fmla="*/ 162838 h 373275"/>
                <a:gd name="connsiteX17" fmla="*/ 47599 w 2640487"/>
                <a:gd name="connsiteY17" fmla="*/ 142796 h 373275"/>
                <a:gd name="connsiteX18" fmla="*/ 80167 w 2640487"/>
                <a:gd name="connsiteY18" fmla="*/ 127765 h 373275"/>
                <a:gd name="connsiteX19" fmla="*/ 157828 w 2640487"/>
                <a:gd name="connsiteY19" fmla="*/ 100208 h 373275"/>
                <a:gd name="connsiteX20" fmla="*/ 240500 w 2640487"/>
                <a:gd name="connsiteY20" fmla="*/ 72651 h 373275"/>
                <a:gd name="connsiteX21" fmla="*/ 398328 w 2640487"/>
                <a:gd name="connsiteY21" fmla="*/ 32567 h 373275"/>
                <a:gd name="connsiteX22" fmla="*/ 428390 w 2640487"/>
                <a:gd name="connsiteY22" fmla="*/ 45093 h 373275"/>
                <a:gd name="connsiteX23" fmla="*/ 470979 w 2640487"/>
                <a:gd name="connsiteY23" fmla="*/ 60125 h 373275"/>
                <a:gd name="connsiteX24" fmla="*/ 533609 w 2640487"/>
                <a:gd name="connsiteY24" fmla="*/ 77661 h 373275"/>
                <a:gd name="connsiteX25" fmla="*/ 611270 w 2640487"/>
                <a:gd name="connsiteY25" fmla="*/ 92692 h 373275"/>
                <a:gd name="connsiteX26" fmla="*/ 708973 w 2640487"/>
                <a:gd name="connsiteY26" fmla="*/ 105218 h 373275"/>
                <a:gd name="connsiteX27" fmla="*/ 854275 w 2640487"/>
                <a:gd name="connsiteY27" fmla="*/ 120250 h 373275"/>
                <a:gd name="connsiteX28" fmla="*/ 1129848 w 2640487"/>
                <a:gd name="connsiteY28" fmla="*/ 132776 h 373275"/>
                <a:gd name="connsiteX29" fmla="*/ 1410431 w 2640487"/>
                <a:gd name="connsiteY29" fmla="*/ 140291 h 373275"/>
                <a:gd name="connsiteX30" fmla="*/ 1826295 w 2640487"/>
                <a:gd name="connsiteY30" fmla="*/ 145302 h 373275"/>
                <a:gd name="connsiteX31" fmla="*/ 2116899 w 2640487"/>
                <a:gd name="connsiteY31" fmla="*/ 147807 h 373275"/>
                <a:gd name="connsiteX32" fmla="*/ 2269716 w 2640487"/>
                <a:gd name="connsiteY32" fmla="*/ 147807 h 373275"/>
                <a:gd name="connsiteX33" fmla="*/ 2347378 w 2640487"/>
                <a:gd name="connsiteY33" fmla="*/ 135281 h 373275"/>
                <a:gd name="connsiteX34" fmla="*/ 2437565 w 2640487"/>
                <a:gd name="connsiteY34" fmla="*/ 105218 h 373275"/>
                <a:gd name="connsiteX35" fmla="*/ 2512721 w 2640487"/>
                <a:gd name="connsiteY35" fmla="*/ 67640 h 373275"/>
                <a:gd name="connsiteX36" fmla="*/ 2572846 w 2640487"/>
                <a:gd name="connsiteY36" fmla="*/ 22546 h 373275"/>
                <a:gd name="connsiteX37" fmla="*/ 2592888 w 2640487"/>
                <a:gd name="connsiteY37" fmla="*/ 7515 h 373275"/>
                <a:gd name="connsiteX38" fmla="*/ 2610424 w 2640487"/>
                <a:gd name="connsiteY38" fmla="*/ 0 h 373275"/>
                <a:gd name="connsiteX39" fmla="*/ 2622950 w 2640487"/>
                <a:gd name="connsiteY39" fmla="*/ 0 h 373275"/>
                <a:gd name="connsiteX40" fmla="*/ 2635476 w 2640487"/>
                <a:gd name="connsiteY40" fmla="*/ 2505 h 373275"/>
                <a:gd name="connsiteX41" fmla="*/ 2637981 w 2640487"/>
                <a:gd name="connsiteY41" fmla="*/ 7515 h 373275"/>
                <a:gd name="connsiteX42" fmla="*/ 2640487 w 2640487"/>
                <a:gd name="connsiteY42" fmla="*/ 27557 h 373275"/>
                <a:gd name="connsiteX43" fmla="*/ 2615435 w 2640487"/>
                <a:gd name="connsiteY43" fmla="*/ 140291 h 373275"/>
                <a:gd name="connsiteX44" fmla="*/ 2585372 w 2640487"/>
                <a:gd name="connsiteY44" fmla="*/ 243005 h 373275"/>
                <a:gd name="connsiteX45" fmla="*/ 2552804 w 2640487"/>
                <a:gd name="connsiteY45" fmla="*/ 345718 h 373275"/>
                <a:gd name="connsiteX46" fmla="*/ 2430049 w 2640487"/>
                <a:gd name="connsiteY46" fmla="*/ 350728 h 373275"/>
                <a:gd name="connsiteX47" fmla="*/ 2287253 w 2640487"/>
                <a:gd name="connsiteY47" fmla="*/ 363254 h 373275"/>
                <a:gd name="connsiteX48" fmla="*/ 2111888 w 2640487"/>
                <a:gd name="connsiteY48" fmla="*/ 368265 h 373275"/>
                <a:gd name="connsiteX49" fmla="*/ 1590806 w 2640487"/>
                <a:gd name="connsiteY49" fmla="*/ 370770 h 373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640487" h="373275">
                  <a:moveTo>
                    <a:pt x="1590806" y="370770"/>
                  </a:moveTo>
                  <a:lnTo>
                    <a:pt x="1342790" y="373275"/>
                  </a:lnTo>
                  <a:lnTo>
                    <a:pt x="1205004" y="368265"/>
                  </a:lnTo>
                  <a:lnTo>
                    <a:pt x="921916" y="370770"/>
                  </a:lnTo>
                  <a:lnTo>
                    <a:pt x="724004" y="368265"/>
                  </a:lnTo>
                  <a:lnTo>
                    <a:pt x="573692" y="360749"/>
                  </a:lnTo>
                  <a:lnTo>
                    <a:pt x="428390" y="355739"/>
                  </a:lnTo>
                  <a:lnTo>
                    <a:pt x="243005" y="340708"/>
                  </a:lnTo>
                  <a:lnTo>
                    <a:pt x="137786" y="330687"/>
                  </a:lnTo>
                  <a:lnTo>
                    <a:pt x="100208" y="323171"/>
                  </a:lnTo>
                  <a:lnTo>
                    <a:pt x="67641" y="310645"/>
                  </a:lnTo>
                  <a:lnTo>
                    <a:pt x="35073" y="293109"/>
                  </a:lnTo>
                  <a:lnTo>
                    <a:pt x="17536" y="278077"/>
                  </a:lnTo>
                  <a:lnTo>
                    <a:pt x="2505" y="258036"/>
                  </a:lnTo>
                  <a:lnTo>
                    <a:pt x="0" y="222963"/>
                  </a:lnTo>
                  <a:lnTo>
                    <a:pt x="10021" y="187890"/>
                  </a:lnTo>
                  <a:lnTo>
                    <a:pt x="27557" y="162838"/>
                  </a:lnTo>
                  <a:lnTo>
                    <a:pt x="47599" y="142796"/>
                  </a:lnTo>
                  <a:lnTo>
                    <a:pt x="80167" y="127765"/>
                  </a:lnTo>
                  <a:lnTo>
                    <a:pt x="157828" y="100208"/>
                  </a:lnTo>
                  <a:lnTo>
                    <a:pt x="240500" y="72651"/>
                  </a:lnTo>
                  <a:lnTo>
                    <a:pt x="398328" y="32567"/>
                  </a:lnTo>
                  <a:lnTo>
                    <a:pt x="428390" y="45093"/>
                  </a:lnTo>
                  <a:lnTo>
                    <a:pt x="470979" y="60125"/>
                  </a:lnTo>
                  <a:lnTo>
                    <a:pt x="533609" y="77661"/>
                  </a:lnTo>
                  <a:lnTo>
                    <a:pt x="611270" y="92692"/>
                  </a:lnTo>
                  <a:lnTo>
                    <a:pt x="708973" y="105218"/>
                  </a:lnTo>
                  <a:lnTo>
                    <a:pt x="854275" y="120250"/>
                  </a:lnTo>
                  <a:lnTo>
                    <a:pt x="1129848" y="132776"/>
                  </a:lnTo>
                  <a:lnTo>
                    <a:pt x="1410431" y="140291"/>
                  </a:lnTo>
                  <a:lnTo>
                    <a:pt x="1826295" y="145302"/>
                  </a:lnTo>
                  <a:lnTo>
                    <a:pt x="2116899" y="147807"/>
                  </a:lnTo>
                  <a:lnTo>
                    <a:pt x="2269716" y="147807"/>
                  </a:lnTo>
                  <a:lnTo>
                    <a:pt x="2347378" y="135281"/>
                  </a:lnTo>
                  <a:lnTo>
                    <a:pt x="2437565" y="105218"/>
                  </a:lnTo>
                  <a:lnTo>
                    <a:pt x="2512721" y="67640"/>
                  </a:lnTo>
                  <a:lnTo>
                    <a:pt x="2572846" y="22546"/>
                  </a:lnTo>
                  <a:lnTo>
                    <a:pt x="2592888" y="7515"/>
                  </a:lnTo>
                  <a:lnTo>
                    <a:pt x="2610424" y="0"/>
                  </a:lnTo>
                  <a:lnTo>
                    <a:pt x="2622950" y="0"/>
                  </a:lnTo>
                  <a:lnTo>
                    <a:pt x="2635476" y="2505"/>
                  </a:lnTo>
                  <a:lnTo>
                    <a:pt x="2637981" y="7515"/>
                  </a:lnTo>
                  <a:lnTo>
                    <a:pt x="2640487" y="27557"/>
                  </a:lnTo>
                  <a:lnTo>
                    <a:pt x="2615435" y="140291"/>
                  </a:lnTo>
                  <a:lnTo>
                    <a:pt x="2585372" y="243005"/>
                  </a:lnTo>
                  <a:lnTo>
                    <a:pt x="2552804" y="345718"/>
                  </a:lnTo>
                  <a:lnTo>
                    <a:pt x="2430049" y="350728"/>
                  </a:lnTo>
                  <a:lnTo>
                    <a:pt x="2287253" y="363254"/>
                  </a:lnTo>
                  <a:lnTo>
                    <a:pt x="2111888" y="368265"/>
                  </a:lnTo>
                  <a:lnTo>
                    <a:pt x="1590806" y="37077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1EC1C52A-96C6-48CF-BE17-7198F0049B7C}"/>
                </a:ext>
              </a:extLst>
            </p:cNvPr>
            <p:cNvSpPr/>
            <p:nvPr/>
          </p:nvSpPr>
          <p:spPr>
            <a:xfrm>
              <a:off x="3000375" y="2697163"/>
              <a:ext cx="766763" cy="488950"/>
            </a:xfrm>
            <a:custGeom>
              <a:avLst/>
              <a:gdLst>
                <a:gd name="connsiteX0" fmla="*/ 438150 w 766763"/>
                <a:gd name="connsiteY0" fmla="*/ 383382 h 488157"/>
                <a:gd name="connsiteX1" fmla="*/ 280988 w 766763"/>
                <a:gd name="connsiteY1" fmla="*/ 311944 h 488157"/>
                <a:gd name="connsiteX2" fmla="*/ 183356 w 766763"/>
                <a:gd name="connsiteY2" fmla="*/ 264319 h 488157"/>
                <a:gd name="connsiteX3" fmla="*/ 135731 w 766763"/>
                <a:gd name="connsiteY3" fmla="*/ 250032 h 488157"/>
                <a:gd name="connsiteX4" fmla="*/ 61913 w 766763"/>
                <a:gd name="connsiteY4" fmla="*/ 226219 h 488157"/>
                <a:gd name="connsiteX5" fmla="*/ 26194 w 766763"/>
                <a:gd name="connsiteY5" fmla="*/ 211932 h 488157"/>
                <a:gd name="connsiteX6" fmla="*/ 9525 w 766763"/>
                <a:gd name="connsiteY6" fmla="*/ 197644 h 488157"/>
                <a:gd name="connsiteX7" fmla="*/ 0 w 766763"/>
                <a:gd name="connsiteY7" fmla="*/ 180975 h 488157"/>
                <a:gd name="connsiteX8" fmla="*/ 0 w 766763"/>
                <a:gd name="connsiteY8" fmla="*/ 152400 h 488157"/>
                <a:gd name="connsiteX9" fmla="*/ 9525 w 766763"/>
                <a:gd name="connsiteY9" fmla="*/ 114300 h 488157"/>
                <a:gd name="connsiteX10" fmla="*/ 23813 w 766763"/>
                <a:gd name="connsiteY10" fmla="*/ 83344 h 488157"/>
                <a:gd name="connsiteX11" fmla="*/ 104775 w 766763"/>
                <a:gd name="connsiteY11" fmla="*/ 0 h 488157"/>
                <a:gd name="connsiteX12" fmla="*/ 219075 w 766763"/>
                <a:gd name="connsiteY12" fmla="*/ 59532 h 488157"/>
                <a:gd name="connsiteX13" fmla="*/ 340519 w 766763"/>
                <a:gd name="connsiteY13" fmla="*/ 126207 h 488157"/>
                <a:gd name="connsiteX14" fmla="*/ 454819 w 766763"/>
                <a:gd name="connsiteY14" fmla="*/ 192882 h 488157"/>
                <a:gd name="connsiteX15" fmla="*/ 576263 w 766763"/>
                <a:gd name="connsiteY15" fmla="*/ 264319 h 488157"/>
                <a:gd name="connsiteX16" fmla="*/ 766763 w 766763"/>
                <a:gd name="connsiteY16" fmla="*/ 385763 h 488157"/>
                <a:gd name="connsiteX17" fmla="*/ 676275 w 766763"/>
                <a:gd name="connsiteY17" fmla="*/ 488157 h 488157"/>
                <a:gd name="connsiteX18" fmla="*/ 438150 w 766763"/>
                <a:gd name="connsiteY18" fmla="*/ 383382 h 48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6763" h="488157">
                  <a:moveTo>
                    <a:pt x="438150" y="383382"/>
                  </a:moveTo>
                  <a:lnTo>
                    <a:pt x="280988" y="311944"/>
                  </a:lnTo>
                  <a:lnTo>
                    <a:pt x="183356" y="264319"/>
                  </a:lnTo>
                  <a:lnTo>
                    <a:pt x="135731" y="250032"/>
                  </a:lnTo>
                  <a:lnTo>
                    <a:pt x="61913" y="226219"/>
                  </a:lnTo>
                  <a:lnTo>
                    <a:pt x="26194" y="211932"/>
                  </a:lnTo>
                  <a:lnTo>
                    <a:pt x="9525" y="197644"/>
                  </a:lnTo>
                  <a:lnTo>
                    <a:pt x="0" y="180975"/>
                  </a:lnTo>
                  <a:lnTo>
                    <a:pt x="0" y="152400"/>
                  </a:lnTo>
                  <a:lnTo>
                    <a:pt x="9525" y="114300"/>
                  </a:lnTo>
                  <a:lnTo>
                    <a:pt x="23813" y="83344"/>
                  </a:lnTo>
                  <a:lnTo>
                    <a:pt x="104775" y="0"/>
                  </a:lnTo>
                  <a:lnTo>
                    <a:pt x="219075" y="59532"/>
                  </a:lnTo>
                  <a:lnTo>
                    <a:pt x="340519" y="126207"/>
                  </a:lnTo>
                  <a:lnTo>
                    <a:pt x="454819" y="192882"/>
                  </a:lnTo>
                  <a:lnTo>
                    <a:pt x="576263" y="264319"/>
                  </a:lnTo>
                  <a:lnTo>
                    <a:pt x="766763" y="385763"/>
                  </a:lnTo>
                  <a:lnTo>
                    <a:pt x="676275" y="488157"/>
                  </a:lnTo>
                  <a:lnTo>
                    <a:pt x="438150" y="3833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B829608C-8AB7-49F2-9354-005C6DD2B6B9}"/>
                </a:ext>
              </a:extLst>
            </p:cNvPr>
            <p:cNvSpPr/>
            <p:nvPr/>
          </p:nvSpPr>
          <p:spPr>
            <a:xfrm>
              <a:off x="2930525" y="2146300"/>
              <a:ext cx="1597025" cy="1774825"/>
            </a:xfrm>
            <a:custGeom>
              <a:avLst/>
              <a:gdLst>
                <a:gd name="connsiteX0" fmla="*/ 1044575 w 1597025"/>
                <a:gd name="connsiteY0" fmla="*/ 923925 h 1774825"/>
                <a:gd name="connsiteX1" fmla="*/ 796925 w 1597025"/>
                <a:gd name="connsiteY1" fmla="*/ 1181100 h 1774825"/>
                <a:gd name="connsiteX2" fmla="*/ 615950 w 1597025"/>
                <a:gd name="connsiteY2" fmla="*/ 1362075 h 1774825"/>
                <a:gd name="connsiteX3" fmla="*/ 438150 w 1597025"/>
                <a:gd name="connsiteY3" fmla="*/ 1533525 h 1774825"/>
                <a:gd name="connsiteX4" fmla="*/ 161925 w 1597025"/>
                <a:gd name="connsiteY4" fmla="*/ 1774825 h 1774825"/>
                <a:gd name="connsiteX5" fmla="*/ 0 w 1597025"/>
                <a:gd name="connsiteY5" fmla="*/ 1752600 h 1774825"/>
                <a:gd name="connsiteX6" fmla="*/ 47625 w 1597025"/>
                <a:gd name="connsiteY6" fmla="*/ 1689100 h 1774825"/>
                <a:gd name="connsiteX7" fmla="*/ 120650 w 1597025"/>
                <a:gd name="connsiteY7" fmla="*/ 1625600 h 1774825"/>
                <a:gd name="connsiteX8" fmla="*/ 241300 w 1597025"/>
                <a:gd name="connsiteY8" fmla="*/ 1501775 h 1774825"/>
                <a:gd name="connsiteX9" fmla="*/ 390525 w 1597025"/>
                <a:gd name="connsiteY9" fmla="*/ 1349375 h 1774825"/>
                <a:gd name="connsiteX10" fmla="*/ 504825 w 1597025"/>
                <a:gd name="connsiteY10" fmla="*/ 1222375 h 1774825"/>
                <a:gd name="connsiteX11" fmla="*/ 609600 w 1597025"/>
                <a:gd name="connsiteY11" fmla="*/ 1111250 h 1774825"/>
                <a:gd name="connsiteX12" fmla="*/ 708025 w 1597025"/>
                <a:gd name="connsiteY12" fmla="*/ 1009650 h 1774825"/>
                <a:gd name="connsiteX13" fmla="*/ 774700 w 1597025"/>
                <a:gd name="connsiteY13" fmla="*/ 917575 h 1774825"/>
                <a:gd name="connsiteX14" fmla="*/ 869950 w 1597025"/>
                <a:gd name="connsiteY14" fmla="*/ 809625 h 1774825"/>
                <a:gd name="connsiteX15" fmla="*/ 1019175 w 1597025"/>
                <a:gd name="connsiteY15" fmla="*/ 638175 h 1774825"/>
                <a:gd name="connsiteX16" fmla="*/ 1120775 w 1597025"/>
                <a:gd name="connsiteY16" fmla="*/ 520700 h 1774825"/>
                <a:gd name="connsiteX17" fmla="*/ 1222375 w 1597025"/>
                <a:gd name="connsiteY17" fmla="*/ 393700 h 1774825"/>
                <a:gd name="connsiteX18" fmla="*/ 1244600 w 1597025"/>
                <a:gd name="connsiteY18" fmla="*/ 358775 h 1774825"/>
                <a:gd name="connsiteX19" fmla="*/ 1266825 w 1597025"/>
                <a:gd name="connsiteY19" fmla="*/ 314325 h 1774825"/>
                <a:gd name="connsiteX20" fmla="*/ 1276350 w 1597025"/>
                <a:gd name="connsiteY20" fmla="*/ 269875 h 1774825"/>
                <a:gd name="connsiteX21" fmla="*/ 1276350 w 1597025"/>
                <a:gd name="connsiteY21" fmla="*/ 244475 h 1774825"/>
                <a:gd name="connsiteX22" fmla="*/ 1276350 w 1597025"/>
                <a:gd name="connsiteY22" fmla="*/ 212725 h 1774825"/>
                <a:gd name="connsiteX23" fmla="*/ 1270000 w 1597025"/>
                <a:gd name="connsiteY23" fmla="*/ 174625 h 1774825"/>
                <a:gd name="connsiteX24" fmla="*/ 1244600 w 1597025"/>
                <a:gd name="connsiteY24" fmla="*/ 120650 h 1774825"/>
                <a:gd name="connsiteX25" fmla="*/ 1219200 w 1597025"/>
                <a:gd name="connsiteY25" fmla="*/ 69850 h 1774825"/>
                <a:gd name="connsiteX26" fmla="*/ 1209675 w 1597025"/>
                <a:gd name="connsiteY26" fmla="*/ 41275 h 1774825"/>
                <a:gd name="connsiteX27" fmla="*/ 1209675 w 1597025"/>
                <a:gd name="connsiteY27" fmla="*/ 22225 h 1774825"/>
                <a:gd name="connsiteX28" fmla="*/ 1216025 w 1597025"/>
                <a:gd name="connsiteY28" fmla="*/ 6350 h 1774825"/>
                <a:gd name="connsiteX29" fmla="*/ 1235075 w 1597025"/>
                <a:gd name="connsiteY29" fmla="*/ 0 h 1774825"/>
                <a:gd name="connsiteX30" fmla="*/ 1270000 w 1597025"/>
                <a:gd name="connsiteY30" fmla="*/ 3175 h 1774825"/>
                <a:gd name="connsiteX31" fmla="*/ 1301750 w 1597025"/>
                <a:gd name="connsiteY31" fmla="*/ 22225 h 1774825"/>
                <a:gd name="connsiteX32" fmla="*/ 1387475 w 1597025"/>
                <a:gd name="connsiteY32" fmla="*/ 92075 h 1774825"/>
                <a:gd name="connsiteX33" fmla="*/ 1438275 w 1597025"/>
                <a:gd name="connsiteY33" fmla="*/ 133350 h 1774825"/>
                <a:gd name="connsiteX34" fmla="*/ 1489075 w 1597025"/>
                <a:gd name="connsiteY34" fmla="*/ 187325 h 1774825"/>
                <a:gd name="connsiteX35" fmla="*/ 1524000 w 1597025"/>
                <a:gd name="connsiteY35" fmla="*/ 231775 h 1774825"/>
                <a:gd name="connsiteX36" fmla="*/ 1555750 w 1597025"/>
                <a:gd name="connsiteY36" fmla="*/ 279400 h 1774825"/>
                <a:gd name="connsiteX37" fmla="*/ 1581150 w 1597025"/>
                <a:gd name="connsiteY37" fmla="*/ 317500 h 1774825"/>
                <a:gd name="connsiteX38" fmla="*/ 1597025 w 1597025"/>
                <a:gd name="connsiteY38" fmla="*/ 358775 h 1774825"/>
                <a:gd name="connsiteX39" fmla="*/ 1597025 w 1597025"/>
                <a:gd name="connsiteY39" fmla="*/ 393700 h 1774825"/>
                <a:gd name="connsiteX40" fmla="*/ 1581150 w 1597025"/>
                <a:gd name="connsiteY40" fmla="*/ 431800 h 1774825"/>
                <a:gd name="connsiteX41" fmla="*/ 1552575 w 1597025"/>
                <a:gd name="connsiteY41" fmla="*/ 460375 h 1774825"/>
                <a:gd name="connsiteX42" fmla="*/ 1489075 w 1597025"/>
                <a:gd name="connsiteY42" fmla="*/ 495300 h 1774825"/>
                <a:gd name="connsiteX43" fmla="*/ 1435100 w 1597025"/>
                <a:gd name="connsiteY43" fmla="*/ 542925 h 1774825"/>
                <a:gd name="connsiteX44" fmla="*/ 1346200 w 1597025"/>
                <a:gd name="connsiteY44" fmla="*/ 619125 h 1774825"/>
                <a:gd name="connsiteX45" fmla="*/ 1250950 w 1597025"/>
                <a:gd name="connsiteY45" fmla="*/ 708025 h 1774825"/>
                <a:gd name="connsiteX46" fmla="*/ 1146175 w 1597025"/>
                <a:gd name="connsiteY46" fmla="*/ 819150 h 1774825"/>
                <a:gd name="connsiteX47" fmla="*/ 1044575 w 1597025"/>
                <a:gd name="connsiteY47" fmla="*/ 923925 h 177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97025" h="1774825">
                  <a:moveTo>
                    <a:pt x="1044575" y="923925"/>
                  </a:moveTo>
                  <a:lnTo>
                    <a:pt x="796925" y="1181100"/>
                  </a:lnTo>
                  <a:lnTo>
                    <a:pt x="615950" y="1362075"/>
                  </a:lnTo>
                  <a:lnTo>
                    <a:pt x="438150" y="1533525"/>
                  </a:lnTo>
                  <a:lnTo>
                    <a:pt x="161925" y="1774825"/>
                  </a:lnTo>
                  <a:lnTo>
                    <a:pt x="0" y="1752600"/>
                  </a:lnTo>
                  <a:lnTo>
                    <a:pt x="47625" y="1689100"/>
                  </a:lnTo>
                  <a:lnTo>
                    <a:pt x="120650" y="1625600"/>
                  </a:lnTo>
                  <a:lnTo>
                    <a:pt x="241300" y="1501775"/>
                  </a:lnTo>
                  <a:lnTo>
                    <a:pt x="390525" y="1349375"/>
                  </a:lnTo>
                  <a:lnTo>
                    <a:pt x="504825" y="1222375"/>
                  </a:lnTo>
                  <a:lnTo>
                    <a:pt x="609600" y="1111250"/>
                  </a:lnTo>
                  <a:lnTo>
                    <a:pt x="708025" y="1009650"/>
                  </a:lnTo>
                  <a:lnTo>
                    <a:pt x="774700" y="917575"/>
                  </a:lnTo>
                  <a:lnTo>
                    <a:pt x="869950" y="809625"/>
                  </a:lnTo>
                  <a:lnTo>
                    <a:pt x="1019175" y="638175"/>
                  </a:lnTo>
                  <a:lnTo>
                    <a:pt x="1120775" y="520700"/>
                  </a:lnTo>
                  <a:lnTo>
                    <a:pt x="1222375" y="393700"/>
                  </a:lnTo>
                  <a:lnTo>
                    <a:pt x="1244600" y="358775"/>
                  </a:lnTo>
                  <a:lnTo>
                    <a:pt x="1266825" y="314325"/>
                  </a:lnTo>
                  <a:lnTo>
                    <a:pt x="1276350" y="269875"/>
                  </a:lnTo>
                  <a:lnTo>
                    <a:pt x="1276350" y="244475"/>
                  </a:lnTo>
                  <a:lnTo>
                    <a:pt x="1276350" y="212725"/>
                  </a:lnTo>
                  <a:lnTo>
                    <a:pt x="1270000" y="174625"/>
                  </a:lnTo>
                  <a:lnTo>
                    <a:pt x="1244600" y="120650"/>
                  </a:lnTo>
                  <a:lnTo>
                    <a:pt x="1219200" y="69850"/>
                  </a:lnTo>
                  <a:lnTo>
                    <a:pt x="1209675" y="41275"/>
                  </a:lnTo>
                  <a:lnTo>
                    <a:pt x="1209675" y="22225"/>
                  </a:lnTo>
                  <a:lnTo>
                    <a:pt x="1216025" y="6350"/>
                  </a:lnTo>
                  <a:lnTo>
                    <a:pt x="1235075" y="0"/>
                  </a:lnTo>
                  <a:lnTo>
                    <a:pt x="1270000" y="3175"/>
                  </a:lnTo>
                  <a:lnTo>
                    <a:pt x="1301750" y="22225"/>
                  </a:lnTo>
                  <a:lnTo>
                    <a:pt x="1387475" y="92075"/>
                  </a:lnTo>
                  <a:lnTo>
                    <a:pt x="1438275" y="133350"/>
                  </a:lnTo>
                  <a:lnTo>
                    <a:pt x="1489075" y="187325"/>
                  </a:lnTo>
                  <a:lnTo>
                    <a:pt x="1524000" y="231775"/>
                  </a:lnTo>
                  <a:lnTo>
                    <a:pt x="1555750" y="279400"/>
                  </a:lnTo>
                  <a:lnTo>
                    <a:pt x="1581150" y="317500"/>
                  </a:lnTo>
                  <a:lnTo>
                    <a:pt x="1597025" y="358775"/>
                  </a:lnTo>
                  <a:lnTo>
                    <a:pt x="1597025" y="393700"/>
                  </a:lnTo>
                  <a:lnTo>
                    <a:pt x="1581150" y="431800"/>
                  </a:lnTo>
                  <a:lnTo>
                    <a:pt x="1552575" y="460375"/>
                  </a:lnTo>
                  <a:lnTo>
                    <a:pt x="1489075" y="495300"/>
                  </a:lnTo>
                  <a:lnTo>
                    <a:pt x="1435100" y="542925"/>
                  </a:lnTo>
                  <a:lnTo>
                    <a:pt x="1346200" y="619125"/>
                  </a:lnTo>
                  <a:lnTo>
                    <a:pt x="1250950" y="708025"/>
                  </a:lnTo>
                  <a:lnTo>
                    <a:pt x="1146175" y="819150"/>
                  </a:lnTo>
                  <a:lnTo>
                    <a:pt x="1044575" y="923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20769E36-57A2-4B7F-A83A-634093EF3DD6}"/>
                </a:ext>
              </a:extLst>
            </p:cNvPr>
            <p:cNvSpPr/>
            <p:nvPr/>
          </p:nvSpPr>
          <p:spPr>
            <a:xfrm>
              <a:off x="2922588" y="3563938"/>
              <a:ext cx="1539875" cy="587375"/>
            </a:xfrm>
            <a:custGeom>
              <a:avLst/>
              <a:gdLst>
                <a:gd name="connsiteX0" fmla="*/ 1195387 w 1540669"/>
                <a:gd name="connsiteY0" fmla="*/ 240507 h 585788"/>
                <a:gd name="connsiteX1" fmla="*/ 1019175 w 1540669"/>
                <a:gd name="connsiteY1" fmla="*/ 297657 h 585788"/>
                <a:gd name="connsiteX2" fmla="*/ 819150 w 1540669"/>
                <a:gd name="connsiteY2" fmla="*/ 352425 h 585788"/>
                <a:gd name="connsiteX3" fmla="*/ 621506 w 1540669"/>
                <a:gd name="connsiteY3" fmla="*/ 411957 h 585788"/>
                <a:gd name="connsiteX4" fmla="*/ 442912 w 1540669"/>
                <a:gd name="connsiteY4" fmla="*/ 473869 h 585788"/>
                <a:gd name="connsiteX5" fmla="*/ 335756 w 1540669"/>
                <a:gd name="connsiteY5" fmla="*/ 516732 h 585788"/>
                <a:gd name="connsiteX6" fmla="*/ 245269 w 1540669"/>
                <a:gd name="connsiteY6" fmla="*/ 561975 h 585788"/>
                <a:gd name="connsiteX7" fmla="*/ 211931 w 1540669"/>
                <a:gd name="connsiteY7" fmla="*/ 583407 h 585788"/>
                <a:gd name="connsiteX8" fmla="*/ 197644 w 1540669"/>
                <a:gd name="connsiteY8" fmla="*/ 585788 h 585788"/>
                <a:gd name="connsiteX9" fmla="*/ 176212 w 1540669"/>
                <a:gd name="connsiteY9" fmla="*/ 581025 h 585788"/>
                <a:gd name="connsiteX10" fmla="*/ 130969 w 1540669"/>
                <a:gd name="connsiteY10" fmla="*/ 552450 h 585788"/>
                <a:gd name="connsiteX11" fmla="*/ 69056 w 1540669"/>
                <a:gd name="connsiteY11" fmla="*/ 495300 h 585788"/>
                <a:gd name="connsiteX12" fmla="*/ 16669 w 1540669"/>
                <a:gd name="connsiteY12" fmla="*/ 433388 h 585788"/>
                <a:gd name="connsiteX13" fmla="*/ 4762 w 1540669"/>
                <a:gd name="connsiteY13" fmla="*/ 411957 h 585788"/>
                <a:gd name="connsiteX14" fmla="*/ 2381 w 1540669"/>
                <a:gd name="connsiteY14" fmla="*/ 397669 h 585788"/>
                <a:gd name="connsiteX15" fmla="*/ 2381 w 1540669"/>
                <a:gd name="connsiteY15" fmla="*/ 376238 h 585788"/>
                <a:gd name="connsiteX16" fmla="*/ 0 w 1540669"/>
                <a:gd name="connsiteY16" fmla="*/ 357188 h 585788"/>
                <a:gd name="connsiteX17" fmla="*/ 7144 w 1540669"/>
                <a:gd name="connsiteY17" fmla="*/ 326232 h 585788"/>
                <a:gd name="connsiteX18" fmla="*/ 26194 w 1540669"/>
                <a:gd name="connsiteY18" fmla="*/ 297657 h 585788"/>
                <a:gd name="connsiteX19" fmla="*/ 54769 w 1540669"/>
                <a:gd name="connsiteY19" fmla="*/ 273844 h 585788"/>
                <a:gd name="connsiteX20" fmla="*/ 297656 w 1540669"/>
                <a:gd name="connsiteY20" fmla="*/ 266700 h 585788"/>
                <a:gd name="connsiteX21" fmla="*/ 469106 w 1540669"/>
                <a:gd name="connsiteY21" fmla="*/ 240507 h 585788"/>
                <a:gd name="connsiteX22" fmla="*/ 735806 w 1540669"/>
                <a:gd name="connsiteY22" fmla="*/ 188119 h 585788"/>
                <a:gd name="connsiteX23" fmla="*/ 914400 w 1540669"/>
                <a:gd name="connsiteY23" fmla="*/ 145257 h 585788"/>
                <a:gd name="connsiteX24" fmla="*/ 1123950 w 1540669"/>
                <a:gd name="connsiteY24" fmla="*/ 95250 h 585788"/>
                <a:gd name="connsiteX25" fmla="*/ 1476375 w 1540669"/>
                <a:gd name="connsiteY25" fmla="*/ 0 h 585788"/>
                <a:gd name="connsiteX26" fmla="*/ 1540669 w 1540669"/>
                <a:gd name="connsiteY26" fmla="*/ 128588 h 585788"/>
                <a:gd name="connsiteX27" fmla="*/ 1195387 w 1540669"/>
                <a:gd name="connsiteY27" fmla="*/ 240507 h 585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540669" h="585788">
                  <a:moveTo>
                    <a:pt x="1195387" y="240507"/>
                  </a:moveTo>
                  <a:lnTo>
                    <a:pt x="1019175" y="297657"/>
                  </a:lnTo>
                  <a:lnTo>
                    <a:pt x="819150" y="352425"/>
                  </a:lnTo>
                  <a:lnTo>
                    <a:pt x="621506" y="411957"/>
                  </a:lnTo>
                  <a:lnTo>
                    <a:pt x="442912" y="473869"/>
                  </a:lnTo>
                  <a:lnTo>
                    <a:pt x="335756" y="516732"/>
                  </a:lnTo>
                  <a:lnTo>
                    <a:pt x="245269" y="561975"/>
                  </a:lnTo>
                  <a:lnTo>
                    <a:pt x="211931" y="583407"/>
                  </a:lnTo>
                  <a:lnTo>
                    <a:pt x="197644" y="585788"/>
                  </a:lnTo>
                  <a:lnTo>
                    <a:pt x="176212" y="581025"/>
                  </a:lnTo>
                  <a:lnTo>
                    <a:pt x="130969" y="552450"/>
                  </a:lnTo>
                  <a:lnTo>
                    <a:pt x="69056" y="495300"/>
                  </a:lnTo>
                  <a:lnTo>
                    <a:pt x="16669" y="433388"/>
                  </a:lnTo>
                  <a:lnTo>
                    <a:pt x="4762" y="411957"/>
                  </a:lnTo>
                  <a:lnTo>
                    <a:pt x="2381" y="397669"/>
                  </a:lnTo>
                  <a:lnTo>
                    <a:pt x="2381" y="376238"/>
                  </a:lnTo>
                  <a:lnTo>
                    <a:pt x="0" y="357188"/>
                  </a:lnTo>
                  <a:lnTo>
                    <a:pt x="7144" y="326232"/>
                  </a:lnTo>
                  <a:lnTo>
                    <a:pt x="26194" y="297657"/>
                  </a:lnTo>
                  <a:lnTo>
                    <a:pt x="54769" y="273844"/>
                  </a:lnTo>
                  <a:lnTo>
                    <a:pt x="297656" y="266700"/>
                  </a:lnTo>
                  <a:lnTo>
                    <a:pt x="469106" y="240507"/>
                  </a:lnTo>
                  <a:lnTo>
                    <a:pt x="735806" y="188119"/>
                  </a:lnTo>
                  <a:lnTo>
                    <a:pt x="914400" y="145257"/>
                  </a:lnTo>
                  <a:lnTo>
                    <a:pt x="1123950" y="95250"/>
                  </a:lnTo>
                  <a:lnTo>
                    <a:pt x="1476375" y="0"/>
                  </a:lnTo>
                  <a:lnTo>
                    <a:pt x="1540669" y="128588"/>
                  </a:lnTo>
                  <a:lnTo>
                    <a:pt x="1195387" y="2405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5E45138E-F7C8-4C55-A7B1-AA96F11EF01C}"/>
                </a:ext>
              </a:extLst>
            </p:cNvPr>
            <p:cNvSpPr/>
            <p:nvPr/>
          </p:nvSpPr>
          <p:spPr>
            <a:xfrm>
              <a:off x="4152900" y="3233738"/>
              <a:ext cx="571500" cy="844550"/>
            </a:xfrm>
            <a:custGeom>
              <a:avLst/>
              <a:gdLst>
                <a:gd name="connsiteX0" fmla="*/ 300038 w 571500"/>
                <a:gd name="connsiteY0" fmla="*/ 638175 h 845343"/>
                <a:gd name="connsiteX1" fmla="*/ 223838 w 571500"/>
                <a:gd name="connsiteY1" fmla="*/ 478631 h 845343"/>
                <a:gd name="connsiteX2" fmla="*/ 166688 w 571500"/>
                <a:gd name="connsiteY2" fmla="*/ 352425 h 845343"/>
                <a:gd name="connsiteX3" fmla="*/ 121444 w 571500"/>
                <a:gd name="connsiteY3" fmla="*/ 269081 h 845343"/>
                <a:gd name="connsiteX4" fmla="*/ 76200 w 571500"/>
                <a:gd name="connsiteY4" fmla="*/ 188118 h 845343"/>
                <a:gd name="connsiteX5" fmla="*/ 30956 w 571500"/>
                <a:gd name="connsiteY5" fmla="*/ 107156 h 845343"/>
                <a:gd name="connsiteX6" fmla="*/ 7144 w 571500"/>
                <a:gd name="connsiteY6" fmla="*/ 59531 h 845343"/>
                <a:gd name="connsiteX7" fmla="*/ 0 w 571500"/>
                <a:gd name="connsiteY7" fmla="*/ 33337 h 845343"/>
                <a:gd name="connsiteX8" fmla="*/ 0 w 571500"/>
                <a:gd name="connsiteY8" fmla="*/ 19050 h 845343"/>
                <a:gd name="connsiteX9" fmla="*/ 2381 w 571500"/>
                <a:gd name="connsiteY9" fmla="*/ 4762 h 845343"/>
                <a:gd name="connsiteX10" fmla="*/ 9525 w 571500"/>
                <a:gd name="connsiteY10" fmla="*/ 0 h 845343"/>
                <a:gd name="connsiteX11" fmla="*/ 30956 w 571500"/>
                <a:gd name="connsiteY11" fmla="*/ 2381 h 845343"/>
                <a:gd name="connsiteX12" fmla="*/ 66675 w 571500"/>
                <a:gd name="connsiteY12" fmla="*/ 21431 h 845343"/>
                <a:gd name="connsiteX13" fmla="*/ 145256 w 571500"/>
                <a:gd name="connsiteY13" fmla="*/ 92868 h 845343"/>
                <a:gd name="connsiteX14" fmla="*/ 261938 w 571500"/>
                <a:gd name="connsiteY14" fmla="*/ 190500 h 845343"/>
                <a:gd name="connsiteX15" fmla="*/ 361950 w 571500"/>
                <a:gd name="connsiteY15" fmla="*/ 273843 h 845343"/>
                <a:gd name="connsiteX16" fmla="*/ 523875 w 571500"/>
                <a:gd name="connsiteY16" fmla="*/ 414337 h 845343"/>
                <a:gd name="connsiteX17" fmla="*/ 538163 w 571500"/>
                <a:gd name="connsiteY17" fmla="*/ 440531 h 845343"/>
                <a:gd name="connsiteX18" fmla="*/ 552450 w 571500"/>
                <a:gd name="connsiteY18" fmla="*/ 495300 h 845343"/>
                <a:gd name="connsiteX19" fmla="*/ 561975 w 571500"/>
                <a:gd name="connsiteY19" fmla="*/ 559593 h 845343"/>
                <a:gd name="connsiteX20" fmla="*/ 566738 w 571500"/>
                <a:gd name="connsiteY20" fmla="*/ 621506 h 845343"/>
                <a:gd name="connsiteX21" fmla="*/ 569119 w 571500"/>
                <a:gd name="connsiteY21" fmla="*/ 676275 h 845343"/>
                <a:gd name="connsiteX22" fmla="*/ 571500 w 571500"/>
                <a:gd name="connsiteY22" fmla="*/ 726281 h 845343"/>
                <a:gd name="connsiteX23" fmla="*/ 566738 w 571500"/>
                <a:gd name="connsiteY23" fmla="*/ 771525 h 845343"/>
                <a:gd name="connsiteX24" fmla="*/ 554831 w 571500"/>
                <a:gd name="connsiteY24" fmla="*/ 819150 h 845343"/>
                <a:gd name="connsiteX25" fmla="*/ 538163 w 571500"/>
                <a:gd name="connsiteY25" fmla="*/ 840581 h 845343"/>
                <a:gd name="connsiteX26" fmla="*/ 519113 w 571500"/>
                <a:gd name="connsiteY26" fmla="*/ 845343 h 845343"/>
                <a:gd name="connsiteX27" fmla="*/ 492919 w 571500"/>
                <a:gd name="connsiteY27" fmla="*/ 842962 h 845343"/>
                <a:gd name="connsiteX28" fmla="*/ 450056 w 571500"/>
                <a:gd name="connsiteY28" fmla="*/ 828675 h 845343"/>
                <a:gd name="connsiteX29" fmla="*/ 414338 w 571500"/>
                <a:gd name="connsiteY29" fmla="*/ 804862 h 845343"/>
                <a:gd name="connsiteX30" fmla="*/ 385763 w 571500"/>
                <a:gd name="connsiteY30" fmla="*/ 776287 h 845343"/>
                <a:gd name="connsiteX31" fmla="*/ 359569 w 571500"/>
                <a:gd name="connsiteY31" fmla="*/ 735806 h 845343"/>
                <a:gd name="connsiteX32" fmla="*/ 300038 w 571500"/>
                <a:gd name="connsiteY32" fmla="*/ 638175 h 84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71500" h="845343">
                  <a:moveTo>
                    <a:pt x="300038" y="638175"/>
                  </a:moveTo>
                  <a:lnTo>
                    <a:pt x="223838" y="478631"/>
                  </a:lnTo>
                  <a:lnTo>
                    <a:pt x="166688" y="352425"/>
                  </a:lnTo>
                  <a:lnTo>
                    <a:pt x="121444" y="269081"/>
                  </a:lnTo>
                  <a:lnTo>
                    <a:pt x="76200" y="188118"/>
                  </a:lnTo>
                  <a:lnTo>
                    <a:pt x="30956" y="107156"/>
                  </a:lnTo>
                  <a:lnTo>
                    <a:pt x="7144" y="59531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2381" y="4762"/>
                  </a:lnTo>
                  <a:lnTo>
                    <a:pt x="9525" y="0"/>
                  </a:lnTo>
                  <a:lnTo>
                    <a:pt x="30956" y="2381"/>
                  </a:lnTo>
                  <a:lnTo>
                    <a:pt x="66675" y="21431"/>
                  </a:lnTo>
                  <a:lnTo>
                    <a:pt x="145256" y="92868"/>
                  </a:lnTo>
                  <a:lnTo>
                    <a:pt x="261938" y="190500"/>
                  </a:lnTo>
                  <a:lnTo>
                    <a:pt x="361950" y="273843"/>
                  </a:lnTo>
                  <a:lnTo>
                    <a:pt x="523875" y="414337"/>
                  </a:lnTo>
                  <a:lnTo>
                    <a:pt x="538163" y="440531"/>
                  </a:lnTo>
                  <a:lnTo>
                    <a:pt x="552450" y="495300"/>
                  </a:lnTo>
                  <a:lnTo>
                    <a:pt x="561975" y="559593"/>
                  </a:lnTo>
                  <a:lnTo>
                    <a:pt x="566738" y="621506"/>
                  </a:lnTo>
                  <a:cubicBezTo>
                    <a:pt x="567532" y="639762"/>
                    <a:pt x="568325" y="658019"/>
                    <a:pt x="569119" y="676275"/>
                  </a:cubicBezTo>
                  <a:lnTo>
                    <a:pt x="571500" y="726281"/>
                  </a:lnTo>
                  <a:lnTo>
                    <a:pt x="566738" y="771525"/>
                  </a:lnTo>
                  <a:lnTo>
                    <a:pt x="554831" y="819150"/>
                  </a:lnTo>
                  <a:lnTo>
                    <a:pt x="538163" y="840581"/>
                  </a:lnTo>
                  <a:lnTo>
                    <a:pt x="519113" y="845343"/>
                  </a:lnTo>
                  <a:lnTo>
                    <a:pt x="492919" y="842962"/>
                  </a:lnTo>
                  <a:lnTo>
                    <a:pt x="450056" y="828675"/>
                  </a:lnTo>
                  <a:lnTo>
                    <a:pt x="414338" y="804862"/>
                  </a:lnTo>
                  <a:lnTo>
                    <a:pt x="385763" y="776287"/>
                  </a:lnTo>
                  <a:lnTo>
                    <a:pt x="359569" y="735806"/>
                  </a:lnTo>
                  <a:lnTo>
                    <a:pt x="300038" y="638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BD7DEA21-A416-4215-9EDB-9954080E7009}"/>
                </a:ext>
              </a:extLst>
            </p:cNvPr>
            <p:cNvSpPr/>
            <p:nvPr/>
          </p:nvSpPr>
          <p:spPr>
            <a:xfrm>
              <a:off x="2579688" y="4319588"/>
              <a:ext cx="954087" cy="1223962"/>
            </a:xfrm>
            <a:custGeom>
              <a:avLst/>
              <a:gdLst>
                <a:gd name="connsiteX0" fmla="*/ 576262 w 954881"/>
                <a:gd name="connsiteY0" fmla="*/ 723900 h 1223962"/>
                <a:gd name="connsiteX1" fmla="*/ 433387 w 954881"/>
                <a:gd name="connsiteY1" fmla="*/ 883443 h 1223962"/>
                <a:gd name="connsiteX2" fmla="*/ 311944 w 954881"/>
                <a:gd name="connsiteY2" fmla="*/ 1002506 h 1223962"/>
                <a:gd name="connsiteX3" fmla="*/ 214312 w 954881"/>
                <a:gd name="connsiteY3" fmla="*/ 1090612 h 1223962"/>
                <a:gd name="connsiteX4" fmla="*/ 116681 w 954881"/>
                <a:gd name="connsiteY4" fmla="*/ 1171575 h 1223962"/>
                <a:gd name="connsiteX5" fmla="*/ 71437 w 954881"/>
                <a:gd name="connsiteY5" fmla="*/ 1209675 h 1223962"/>
                <a:gd name="connsiteX6" fmla="*/ 45244 w 954881"/>
                <a:gd name="connsiteY6" fmla="*/ 1221581 h 1223962"/>
                <a:gd name="connsiteX7" fmla="*/ 23812 w 954881"/>
                <a:gd name="connsiteY7" fmla="*/ 1223962 h 1223962"/>
                <a:gd name="connsiteX8" fmla="*/ 7144 w 954881"/>
                <a:gd name="connsiteY8" fmla="*/ 1219200 h 1223962"/>
                <a:gd name="connsiteX9" fmla="*/ 0 w 954881"/>
                <a:gd name="connsiteY9" fmla="*/ 1204912 h 1223962"/>
                <a:gd name="connsiteX10" fmla="*/ 9525 w 954881"/>
                <a:gd name="connsiteY10" fmla="*/ 1181100 h 1223962"/>
                <a:gd name="connsiteX11" fmla="*/ 85725 w 954881"/>
                <a:gd name="connsiteY11" fmla="*/ 1083468 h 1223962"/>
                <a:gd name="connsiteX12" fmla="*/ 185737 w 954881"/>
                <a:gd name="connsiteY12" fmla="*/ 945356 h 1223962"/>
                <a:gd name="connsiteX13" fmla="*/ 283369 w 954881"/>
                <a:gd name="connsiteY13" fmla="*/ 804862 h 1223962"/>
                <a:gd name="connsiteX14" fmla="*/ 373856 w 954881"/>
                <a:gd name="connsiteY14" fmla="*/ 669131 h 1223962"/>
                <a:gd name="connsiteX15" fmla="*/ 466725 w 954881"/>
                <a:gd name="connsiteY15" fmla="*/ 526256 h 1223962"/>
                <a:gd name="connsiteX16" fmla="*/ 528637 w 954881"/>
                <a:gd name="connsiteY16" fmla="*/ 423862 h 1223962"/>
                <a:gd name="connsiteX17" fmla="*/ 590550 w 954881"/>
                <a:gd name="connsiteY17" fmla="*/ 323850 h 1223962"/>
                <a:gd name="connsiteX18" fmla="*/ 609600 w 954881"/>
                <a:gd name="connsiteY18" fmla="*/ 288131 h 1223962"/>
                <a:gd name="connsiteX19" fmla="*/ 623887 w 954881"/>
                <a:gd name="connsiteY19" fmla="*/ 247650 h 1223962"/>
                <a:gd name="connsiteX20" fmla="*/ 628650 w 954881"/>
                <a:gd name="connsiteY20" fmla="*/ 211931 h 1223962"/>
                <a:gd name="connsiteX21" fmla="*/ 628650 w 954881"/>
                <a:gd name="connsiteY21" fmla="*/ 185737 h 1223962"/>
                <a:gd name="connsiteX22" fmla="*/ 621506 w 954881"/>
                <a:gd name="connsiteY22" fmla="*/ 159543 h 1223962"/>
                <a:gd name="connsiteX23" fmla="*/ 592931 w 954881"/>
                <a:gd name="connsiteY23" fmla="*/ 130968 h 1223962"/>
                <a:gd name="connsiteX24" fmla="*/ 557212 w 954881"/>
                <a:gd name="connsiteY24" fmla="*/ 90487 h 1223962"/>
                <a:gd name="connsiteX25" fmla="*/ 538162 w 954881"/>
                <a:gd name="connsiteY25" fmla="*/ 61912 h 1223962"/>
                <a:gd name="connsiteX26" fmla="*/ 528637 w 954881"/>
                <a:gd name="connsiteY26" fmla="*/ 40481 h 1223962"/>
                <a:gd name="connsiteX27" fmla="*/ 526256 w 954881"/>
                <a:gd name="connsiteY27" fmla="*/ 23812 h 1223962"/>
                <a:gd name="connsiteX28" fmla="*/ 531019 w 954881"/>
                <a:gd name="connsiteY28" fmla="*/ 9525 h 1223962"/>
                <a:gd name="connsiteX29" fmla="*/ 545306 w 954881"/>
                <a:gd name="connsiteY29" fmla="*/ 2381 h 1223962"/>
                <a:gd name="connsiteX30" fmla="*/ 588169 w 954881"/>
                <a:gd name="connsiteY30" fmla="*/ 0 h 1223962"/>
                <a:gd name="connsiteX31" fmla="*/ 635794 w 954881"/>
                <a:gd name="connsiteY31" fmla="*/ 7143 h 1223962"/>
                <a:gd name="connsiteX32" fmla="*/ 681037 w 954881"/>
                <a:gd name="connsiteY32" fmla="*/ 26193 h 1223962"/>
                <a:gd name="connsiteX33" fmla="*/ 726281 w 954881"/>
                <a:gd name="connsiteY33" fmla="*/ 50006 h 1223962"/>
                <a:gd name="connsiteX34" fmla="*/ 766762 w 954881"/>
                <a:gd name="connsiteY34" fmla="*/ 78581 h 1223962"/>
                <a:gd name="connsiteX35" fmla="*/ 812006 w 954881"/>
                <a:gd name="connsiteY35" fmla="*/ 121443 h 1223962"/>
                <a:gd name="connsiteX36" fmla="*/ 890587 w 954881"/>
                <a:gd name="connsiteY36" fmla="*/ 209550 h 1223962"/>
                <a:gd name="connsiteX37" fmla="*/ 919162 w 954881"/>
                <a:gd name="connsiteY37" fmla="*/ 247650 h 1223962"/>
                <a:gd name="connsiteX38" fmla="*/ 940594 w 954881"/>
                <a:gd name="connsiteY38" fmla="*/ 273843 h 1223962"/>
                <a:gd name="connsiteX39" fmla="*/ 952500 w 954881"/>
                <a:gd name="connsiteY39" fmla="*/ 302418 h 1223962"/>
                <a:gd name="connsiteX40" fmla="*/ 954881 w 954881"/>
                <a:gd name="connsiteY40" fmla="*/ 328612 h 1223962"/>
                <a:gd name="connsiteX41" fmla="*/ 950119 w 954881"/>
                <a:gd name="connsiteY41" fmla="*/ 357187 h 1223962"/>
                <a:gd name="connsiteX42" fmla="*/ 933450 w 954881"/>
                <a:gd name="connsiteY42" fmla="*/ 381000 h 1223962"/>
                <a:gd name="connsiteX43" fmla="*/ 883444 w 954881"/>
                <a:gd name="connsiteY43" fmla="*/ 416718 h 1223962"/>
                <a:gd name="connsiteX44" fmla="*/ 769144 w 954881"/>
                <a:gd name="connsiteY44" fmla="*/ 478631 h 1223962"/>
                <a:gd name="connsiteX45" fmla="*/ 678656 w 954881"/>
                <a:gd name="connsiteY45" fmla="*/ 607218 h 1223962"/>
                <a:gd name="connsiteX46" fmla="*/ 576262 w 954881"/>
                <a:gd name="connsiteY46" fmla="*/ 723900 h 122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54881" h="1223962">
                  <a:moveTo>
                    <a:pt x="576262" y="723900"/>
                  </a:moveTo>
                  <a:lnTo>
                    <a:pt x="433387" y="883443"/>
                  </a:lnTo>
                  <a:lnTo>
                    <a:pt x="311944" y="1002506"/>
                  </a:lnTo>
                  <a:lnTo>
                    <a:pt x="214312" y="1090612"/>
                  </a:lnTo>
                  <a:lnTo>
                    <a:pt x="116681" y="1171575"/>
                  </a:lnTo>
                  <a:lnTo>
                    <a:pt x="71437" y="1209675"/>
                  </a:lnTo>
                  <a:lnTo>
                    <a:pt x="45244" y="1221581"/>
                  </a:lnTo>
                  <a:lnTo>
                    <a:pt x="23812" y="1223962"/>
                  </a:lnTo>
                  <a:lnTo>
                    <a:pt x="7144" y="1219200"/>
                  </a:lnTo>
                  <a:lnTo>
                    <a:pt x="0" y="1204912"/>
                  </a:lnTo>
                  <a:lnTo>
                    <a:pt x="9525" y="1181100"/>
                  </a:lnTo>
                  <a:lnTo>
                    <a:pt x="85725" y="1083468"/>
                  </a:lnTo>
                  <a:lnTo>
                    <a:pt x="185737" y="945356"/>
                  </a:lnTo>
                  <a:lnTo>
                    <a:pt x="283369" y="804862"/>
                  </a:lnTo>
                  <a:lnTo>
                    <a:pt x="373856" y="669131"/>
                  </a:lnTo>
                  <a:lnTo>
                    <a:pt x="466725" y="526256"/>
                  </a:lnTo>
                  <a:lnTo>
                    <a:pt x="528637" y="423862"/>
                  </a:lnTo>
                  <a:lnTo>
                    <a:pt x="590550" y="323850"/>
                  </a:lnTo>
                  <a:lnTo>
                    <a:pt x="609600" y="288131"/>
                  </a:lnTo>
                  <a:lnTo>
                    <a:pt x="623887" y="247650"/>
                  </a:lnTo>
                  <a:lnTo>
                    <a:pt x="628650" y="211931"/>
                  </a:lnTo>
                  <a:lnTo>
                    <a:pt x="628650" y="185737"/>
                  </a:lnTo>
                  <a:lnTo>
                    <a:pt x="621506" y="159543"/>
                  </a:lnTo>
                  <a:lnTo>
                    <a:pt x="592931" y="130968"/>
                  </a:lnTo>
                  <a:lnTo>
                    <a:pt x="557212" y="90487"/>
                  </a:lnTo>
                  <a:lnTo>
                    <a:pt x="538162" y="61912"/>
                  </a:lnTo>
                  <a:lnTo>
                    <a:pt x="528637" y="40481"/>
                  </a:lnTo>
                  <a:lnTo>
                    <a:pt x="526256" y="23812"/>
                  </a:lnTo>
                  <a:lnTo>
                    <a:pt x="531019" y="9525"/>
                  </a:lnTo>
                  <a:lnTo>
                    <a:pt x="545306" y="2381"/>
                  </a:lnTo>
                  <a:lnTo>
                    <a:pt x="588169" y="0"/>
                  </a:lnTo>
                  <a:lnTo>
                    <a:pt x="635794" y="7143"/>
                  </a:lnTo>
                  <a:lnTo>
                    <a:pt x="681037" y="26193"/>
                  </a:lnTo>
                  <a:lnTo>
                    <a:pt x="726281" y="50006"/>
                  </a:lnTo>
                  <a:lnTo>
                    <a:pt x="766762" y="78581"/>
                  </a:lnTo>
                  <a:lnTo>
                    <a:pt x="812006" y="121443"/>
                  </a:lnTo>
                  <a:lnTo>
                    <a:pt x="890587" y="209550"/>
                  </a:lnTo>
                  <a:lnTo>
                    <a:pt x="919162" y="247650"/>
                  </a:lnTo>
                  <a:lnTo>
                    <a:pt x="940594" y="273843"/>
                  </a:lnTo>
                  <a:lnTo>
                    <a:pt x="952500" y="302418"/>
                  </a:lnTo>
                  <a:lnTo>
                    <a:pt x="954881" y="328612"/>
                  </a:lnTo>
                  <a:lnTo>
                    <a:pt x="950119" y="357187"/>
                  </a:lnTo>
                  <a:lnTo>
                    <a:pt x="933450" y="381000"/>
                  </a:lnTo>
                  <a:lnTo>
                    <a:pt x="883444" y="416718"/>
                  </a:lnTo>
                  <a:lnTo>
                    <a:pt x="769144" y="478631"/>
                  </a:lnTo>
                  <a:lnTo>
                    <a:pt x="678656" y="607218"/>
                  </a:lnTo>
                  <a:lnTo>
                    <a:pt x="576262" y="723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D1E62B60-265E-45E7-BF7F-08AE0E2E2050}"/>
                </a:ext>
              </a:extLst>
            </p:cNvPr>
            <p:cNvSpPr/>
            <p:nvPr/>
          </p:nvSpPr>
          <p:spPr>
            <a:xfrm>
              <a:off x="3646488" y="3775075"/>
              <a:ext cx="319087" cy="2160588"/>
            </a:xfrm>
            <a:custGeom>
              <a:avLst/>
              <a:gdLst>
                <a:gd name="connsiteX0" fmla="*/ 87783 w 318211"/>
                <a:gd name="connsiteY0" fmla="*/ 771754 h 2161642"/>
                <a:gd name="connsiteX1" fmla="*/ 95098 w 318211"/>
                <a:gd name="connsiteY1" fmla="*/ 442570 h 2161642"/>
                <a:gd name="connsiteX2" fmla="*/ 95098 w 318211"/>
                <a:gd name="connsiteY2" fmla="*/ 332842 h 2161642"/>
                <a:gd name="connsiteX3" fmla="*/ 87783 w 318211"/>
                <a:gd name="connsiteY3" fmla="*/ 263347 h 2161642"/>
                <a:gd name="connsiteX4" fmla="*/ 54864 w 318211"/>
                <a:gd name="connsiteY4" fmla="*/ 76810 h 2161642"/>
                <a:gd name="connsiteX5" fmla="*/ 314554 w 318211"/>
                <a:gd name="connsiteY5" fmla="*/ 0 h 2161642"/>
                <a:gd name="connsiteX6" fmla="*/ 318211 w 318211"/>
                <a:gd name="connsiteY6" fmla="*/ 325527 h 2161642"/>
                <a:gd name="connsiteX7" fmla="*/ 314554 w 318211"/>
                <a:gd name="connsiteY7" fmla="*/ 687629 h 2161642"/>
                <a:gd name="connsiteX8" fmla="*/ 318211 w 318211"/>
                <a:gd name="connsiteY8" fmla="*/ 1111911 h 2161642"/>
                <a:gd name="connsiteX9" fmla="*/ 318211 w 318211"/>
                <a:gd name="connsiteY9" fmla="*/ 1367943 h 2161642"/>
                <a:gd name="connsiteX10" fmla="*/ 318211 w 318211"/>
                <a:gd name="connsiteY10" fmla="*/ 1700784 h 2161642"/>
                <a:gd name="connsiteX11" fmla="*/ 314554 w 318211"/>
                <a:gd name="connsiteY11" fmla="*/ 2048256 h 2161642"/>
                <a:gd name="connsiteX12" fmla="*/ 303581 w 318211"/>
                <a:gd name="connsiteY12" fmla="*/ 2081175 h 2161642"/>
                <a:gd name="connsiteX13" fmla="*/ 277978 w 318211"/>
                <a:gd name="connsiteY13" fmla="*/ 2117751 h 2161642"/>
                <a:gd name="connsiteX14" fmla="*/ 241402 w 318211"/>
                <a:gd name="connsiteY14" fmla="*/ 2150669 h 2161642"/>
                <a:gd name="connsiteX15" fmla="*/ 219456 w 318211"/>
                <a:gd name="connsiteY15" fmla="*/ 2161642 h 2161642"/>
                <a:gd name="connsiteX16" fmla="*/ 197511 w 318211"/>
                <a:gd name="connsiteY16" fmla="*/ 2161642 h 2161642"/>
                <a:gd name="connsiteX17" fmla="*/ 153619 w 318211"/>
                <a:gd name="connsiteY17" fmla="*/ 2143354 h 2161642"/>
                <a:gd name="connsiteX18" fmla="*/ 117043 w 318211"/>
                <a:gd name="connsiteY18" fmla="*/ 2117751 h 2161642"/>
                <a:gd name="connsiteX19" fmla="*/ 84125 w 318211"/>
                <a:gd name="connsiteY19" fmla="*/ 2077517 h 2161642"/>
                <a:gd name="connsiteX20" fmla="*/ 40234 w 318211"/>
                <a:gd name="connsiteY20" fmla="*/ 1982419 h 2161642"/>
                <a:gd name="connsiteX21" fmla="*/ 14631 w 318211"/>
                <a:gd name="connsiteY21" fmla="*/ 1920240 h 2161642"/>
                <a:gd name="connsiteX22" fmla="*/ 0 w 318211"/>
                <a:gd name="connsiteY22" fmla="*/ 1876349 h 2161642"/>
                <a:gd name="connsiteX23" fmla="*/ 7315 w 318211"/>
                <a:gd name="connsiteY23" fmla="*/ 1825143 h 2161642"/>
                <a:gd name="connsiteX24" fmla="*/ 36576 w 318211"/>
                <a:gd name="connsiteY24" fmla="*/ 1613002 h 2161642"/>
                <a:gd name="connsiteX25" fmla="*/ 54864 w 318211"/>
                <a:gd name="connsiteY25" fmla="*/ 1375258 h 2161642"/>
                <a:gd name="connsiteX26" fmla="*/ 80467 w 318211"/>
                <a:gd name="connsiteY26" fmla="*/ 1009498 h 2161642"/>
                <a:gd name="connsiteX27" fmla="*/ 87783 w 318211"/>
                <a:gd name="connsiteY27" fmla="*/ 771754 h 2161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18211" h="2161642">
                  <a:moveTo>
                    <a:pt x="87783" y="771754"/>
                  </a:moveTo>
                  <a:lnTo>
                    <a:pt x="95098" y="442570"/>
                  </a:lnTo>
                  <a:lnTo>
                    <a:pt x="95098" y="332842"/>
                  </a:lnTo>
                  <a:lnTo>
                    <a:pt x="87783" y="263347"/>
                  </a:lnTo>
                  <a:lnTo>
                    <a:pt x="54864" y="76810"/>
                  </a:lnTo>
                  <a:lnTo>
                    <a:pt x="314554" y="0"/>
                  </a:lnTo>
                  <a:lnTo>
                    <a:pt x="318211" y="325527"/>
                  </a:lnTo>
                  <a:lnTo>
                    <a:pt x="314554" y="687629"/>
                  </a:lnTo>
                  <a:lnTo>
                    <a:pt x="318211" y="1111911"/>
                  </a:lnTo>
                  <a:lnTo>
                    <a:pt x="318211" y="1367943"/>
                  </a:lnTo>
                  <a:lnTo>
                    <a:pt x="318211" y="1700784"/>
                  </a:lnTo>
                  <a:lnTo>
                    <a:pt x="314554" y="2048256"/>
                  </a:lnTo>
                  <a:lnTo>
                    <a:pt x="303581" y="2081175"/>
                  </a:lnTo>
                  <a:lnTo>
                    <a:pt x="277978" y="2117751"/>
                  </a:lnTo>
                  <a:lnTo>
                    <a:pt x="241402" y="2150669"/>
                  </a:lnTo>
                  <a:lnTo>
                    <a:pt x="219456" y="2161642"/>
                  </a:lnTo>
                  <a:lnTo>
                    <a:pt x="197511" y="2161642"/>
                  </a:lnTo>
                  <a:lnTo>
                    <a:pt x="153619" y="2143354"/>
                  </a:lnTo>
                  <a:lnTo>
                    <a:pt x="117043" y="2117751"/>
                  </a:lnTo>
                  <a:lnTo>
                    <a:pt x="84125" y="2077517"/>
                  </a:lnTo>
                  <a:lnTo>
                    <a:pt x="40234" y="1982419"/>
                  </a:lnTo>
                  <a:lnTo>
                    <a:pt x="14631" y="1920240"/>
                  </a:lnTo>
                  <a:lnTo>
                    <a:pt x="0" y="1876349"/>
                  </a:lnTo>
                  <a:lnTo>
                    <a:pt x="7315" y="1825143"/>
                  </a:lnTo>
                  <a:lnTo>
                    <a:pt x="36576" y="1613002"/>
                  </a:lnTo>
                  <a:lnTo>
                    <a:pt x="54864" y="1375258"/>
                  </a:lnTo>
                  <a:lnTo>
                    <a:pt x="80467" y="1009498"/>
                  </a:lnTo>
                  <a:lnTo>
                    <a:pt x="87783" y="77175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4382AC27-26B3-46C3-B2FC-68D3B51F4574}"/>
                </a:ext>
              </a:extLst>
            </p:cNvPr>
            <p:cNvSpPr/>
            <p:nvPr/>
          </p:nvSpPr>
          <p:spPr>
            <a:xfrm>
              <a:off x="4932363" y="1619250"/>
              <a:ext cx="2182812" cy="1084263"/>
            </a:xfrm>
            <a:custGeom>
              <a:avLst/>
              <a:gdLst>
                <a:gd name="connsiteX0" fmla="*/ 642937 w 2183606"/>
                <a:gd name="connsiteY0" fmla="*/ 342900 h 1083469"/>
                <a:gd name="connsiteX1" fmla="*/ 85725 w 2183606"/>
                <a:gd name="connsiteY1" fmla="*/ 388144 h 1083469"/>
                <a:gd name="connsiteX2" fmla="*/ 0 w 2183606"/>
                <a:gd name="connsiteY2" fmla="*/ 233363 h 1083469"/>
                <a:gd name="connsiteX3" fmla="*/ 195262 w 2183606"/>
                <a:gd name="connsiteY3" fmla="*/ 221456 h 1083469"/>
                <a:gd name="connsiteX4" fmla="*/ 581025 w 2183606"/>
                <a:gd name="connsiteY4" fmla="*/ 195263 h 1083469"/>
                <a:gd name="connsiteX5" fmla="*/ 933450 w 2183606"/>
                <a:gd name="connsiteY5" fmla="*/ 159544 h 1083469"/>
                <a:gd name="connsiteX6" fmla="*/ 1176337 w 2183606"/>
                <a:gd name="connsiteY6" fmla="*/ 128588 h 1083469"/>
                <a:gd name="connsiteX7" fmla="*/ 1438275 w 2183606"/>
                <a:gd name="connsiteY7" fmla="*/ 92869 h 1083469"/>
                <a:gd name="connsiteX8" fmla="*/ 1676400 w 2183606"/>
                <a:gd name="connsiteY8" fmla="*/ 54769 h 1083469"/>
                <a:gd name="connsiteX9" fmla="*/ 1733550 w 2183606"/>
                <a:gd name="connsiteY9" fmla="*/ 45244 h 1083469"/>
                <a:gd name="connsiteX10" fmla="*/ 1774031 w 2183606"/>
                <a:gd name="connsiteY10" fmla="*/ 33338 h 1083469"/>
                <a:gd name="connsiteX11" fmla="*/ 1843087 w 2183606"/>
                <a:gd name="connsiteY11" fmla="*/ 0 h 1083469"/>
                <a:gd name="connsiteX12" fmla="*/ 1859756 w 2183606"/>
                <a:gd name="connsiteY12" fmla="*/ 2381 h 1083469"/>
                <a:gd name="connsiteX13" fmla="*/ 1943100 w 2183606"/>
                <a:gd name="connsiteY13" fmla="*/ 42863 h 1083469"/>
                <a:gd name="connsiteX14" fmla="*/ 2033587 w 2183606"/>
                <a:gd name="connsiteY14" fmla="*/ 100013 h 1083469"/>
                <a:gd name="connsiteX15" fmla="*/ 2090737 w 2183606"/>
                <a:gd name="connsiteY15" fmla="*/ 142875 h 1083469"/>
                <a:gd name="connsiteX16" fmla="*/ 2147887 w 2183606"/>
                <a:gd name="connsiteY16" fmla="*/ 190500 h 1083469"/>
                <a:gd name="connsiteX17" fmla="*/ 2169319 w 2183606"/>
                <a:gd name="connsiteY17" fmla="*/ 214313 h 1083469"/>
                <a:gd name="connsiteX18" fmla="*/ 2181225 w 2183606"/>
                <a:gd name="connsiteY18" fmla="*/ 233363 h 1083469"/>
                <a:gd name="connsiteX19" fmla="*/ 2183606 w 2183606"/>
                <a:gd name="connsiteY19" fmla="*/ 257175 h 1083469"/>
                <a:gd name="connsiteX20" fmla="*/ 2176462 w 2183606"/>
                <a:gd name="connsiteY20" fmla="*/ 288131 h 1083469"/>
                <a:gd name="connsiteX21" fmla="*/ 2152650 w 2183606"/>
                <a:gd name="connsiteY21" fmla="*/ 335756 h 1083469"/>
                <a:gd name="connsiteX22" fmla="*/ 2133600 w 2183606"/>
                <a:gd name="connsiteY22" fmla="*/ 359569 h 1083469"/>
                <a:gd name="connsiteX23" fmla="*/ 2071687 w 2183606"/>
                <a:gd name="connsiteY23" fmla="*/ 502444 h 1083469"/>
                <a:gd name="connsiteX24" fmla="*/ 1978819 w 2183606"/>
                <a:gd name="connsiteY24" fmla="*/ 716756 h 1083469"/>
                <a:gd name="connsiteX25" fmla="*/ 1881187 w 2183606"/>
                <a:gd name="connsiteY25" fmla="*/ 938213 h 1083469"/>
                <a:gd name="connsiteX26" fmla="*/ 1847850 w 2183606"/>
                <a:gd name="connsiteY26" fmla="*/ 1021556 h 1083469"/>
                <a:gd name="connsiteX27" fmla="*/ 1826419 w 2183606"/>
                <a:gd name="connsiteY27" fmla="*/ 1045369 h 1083469"/>
                <a:gd name="connsiteX28" fmla="*/ 1797844 w 2183606"/>
                <a:gd name="connsiteY28" fmla="*/ 1059656 h 1083469"/>
                <a:gd name="connsiteX29" fmla="*/ 1766887 w 2183606"/>
                <a:gd name="connsiteY29" fmla="*/ 1073944 h 1083469"/>
                <a:gd name="connsiteX30" fmla="*/ 1733550 w 2183606"/>
                <a:gd name="connsiteY30" fmla="*/ 1083469 h 1083469"/>
                <a:gd name="connsiteX31" fmla="*/ 1702594 w 2183606"/>
                <a:gd name="connsiteY31" fmla="*/ 1083469 h 1083469"/>
                <a:gd name="connsiteX32" fmla="*/ 1676400 w 2183606"/>
                <a:gd name="connsiteY32" fmla="*/ 1071563 h 1083469"/>
                <a:gd name="connsiteX33" fmla="*/ 1654969 w 2183606"/>
                <a:gd name="connsiteY33" fmla="*/ 1054894 h 1083469"/>
                <a:gd name="connsiteX34" fmla="*/ 1638300 w 2183606"/>
                <a:gd name="connsiteY34" fmla="*/ 1031081 h 1083469"/>
                <a:gd name="connsiteX35" fmla="*/ 1635919 w 2183606"/>
                <a:gd name="connsiteY35" fmla="*/ 992981 h 1083469"/>
                <a:gd name="connsiteX36" fmla="*/ 1685925 w 2183606"/>
                <a:gd name="connsiteY36" fmla="*/ 828675 h 1083469"/>
                <a:gd name="connsiteX37" fmla="*/ 1738312 w 2183606"/>
                <a:gd name="connsiteY37" fmla="*/ 590550 h 1083469"/>
                <a:gd name="connsiteX38" fmla="*/ 1788319 w 2183606"/>
                <a:gd name="connsiteY38" fmla="*/ 373856 h 1083469"/>
                <a:gd name="connsiteX39" fmla="*/ 1802606 w 2183606"/>
                <a:gd name="connsiteY39" fmla="*/ 278606 h 1083469"/>
                <a:gd name="connsiteX40" fmla="*/ 1793081 w 2183606"/>
                <a:gd name="connsiteY40" fmla="*/ 266700 h 1083469"/>
                <a:gd name="connsiteX41" fmla="*/ 1735931 w 2183606"/>
                <a:gd name="connsiteY41" fmla="*/ 247650 h 1083469"/>
                <a:gd name="connsiteX42" fmla="*/ 1681162 w 2183606"/>
                <a:gd name="connsiteY42" fmla="*/ 240506 h 1083469"/>
                <a:gd name="connsiteX43" fmla="*/ 1593056 w 2183606"/>
                <a:gd name="connsiteY43" fmla="*/ 242888 h 1083469"/>
                <a:gd name="connsiteX44" fmla="*/ 1393031 w 2183606"/>
                <a:gd name="connsiteY44" fmla="*/ 264319 h 1083469"/>
                <a:gd name="connsiteX45" fmla="*/ 1009650 w 2183606"/>
                <a:gd name="connsiteY45" fmla="*/ 302419 h 1083469"/>
                <a:gd name="connsiteX46" fmla="*/ 642937 w 2183606"/>
                <a:gd name="connsiteY46" fmla="*/ 342900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183606" h="1083469">
                  <a:moveTo>
                    <a:pt x="642937" y="342900"/>
                  </a:moveTo>
                  <a:lnTo>
                    <a:pt x="85725" y="388144"/>
                  </a:lnTo>
                  <a:lnTo>
                    <a:pt x="0" y="233363"/>
                  </a:lnTo>
                  <a:lnTo>
                    <a:pt x="195262" y="221456"/>
                  </a:lnTo>
                  <a:lnTo>
                    <a:pt x="581025" y="195263"/>
                  </a:lnTo>
                  <a:lnTo>
                    <a:pt x="933450" y="159544"/>
                  </a:lnTo>
                  <a:lnTo>
                    <a:pt x="1176337" y="128588"/>
                  </a:lnTo>
                  <a:lnTo>
                    <a:pt x="1438275" y="92869"/>
                  </a:lnTo>
                  <a:lnTo>
                    <a:pt x="1676400" y="54769"/>
                  </a:lnTo>
                  <a:lnTo>
                    <a:pt x="1733550" y="45244"/>
                  </a:lnTo>
                  <a:lnTo>
                    <a:pt x="1774031" y="33338"/>
                  </a:lnTo>
                  <a:lnTo>
                    <a:pt x="1843087" y="0"/>
                  </a:lnTo>
                  <a:lnTo>
                    <a:pt x="1859756" y="2381"/>
                  </a:lnTo>
                  <a:lnTo>
                    <a:pt x="1943100" y="42863"/>
                  </a:lnTo>
                  <a:lnTo>
                    <a:pt x="2033587" y="100013"/>
                  </a:lnTo>
                  <a:lnTo>
                    <a:pt x="2090737" y="142875"/>
                  </a:lnTo>
                  <a:lnTo>
                    <a:pt x="2147887" y="190500"/>
                  </a:lnTo>
                  <a:lnTo>
                    <a:pt x="2169319" y="214313"/>
                  </a:lnTo>
                  <a:lnTo>
                    <a:pt x="2181225" y="233363"/>
                  </a:lnTo>
                  <a:lnTo>
                    <a:pt x="2183606" y="257175"/>
                  </a:lnTo>
                  <a:lnTo>
                    <a:pt x="2176462" y="288131"/>
                  </a:lnTo>
                  <a:lnTo>
                    <a:pt x="2152650" y="335756"/>
                  </a:lnTo>
                  <a:lnTo>
                    <a:pt x="2133600" y="359569"/>
                  </a:lnTo>
                  <a:lnTo>
                    <a:pt x="2071687" y="502444"/>
                  </a:lnTo>
                  <a:lnTo>
                    <a:pt x="1978819" y="716756"/>
                  </a:lnTo>
                  <a:lnTo>
                    <a:pt x="1881187" y="938213"/>
                  </a:lnTo>
                  <a:lnTo>
                    <a:pt x="1847850" y="1021556"/>
                  </a:lnTo>
                  <a:lnTo>
                    <a:pt x="1826419" y="1045369"/>
                  </a:lnTo>
                  <a:lnTo>
                    <a:pt x="1797844" y="1059656"/>
                  </a:lnTo>
                  <a:lnTo>
                    <a:pt x="1766887" y="1073944"/>
                  </a:lnTo>
                  <a:lnTo>
                    <a:pt x="1733550" y="1083469"/>
                  </a:lnTo>
                  <a:lnTo>
                    <a:pt x="1702594" y="1083469"/>
                  </a:lnTo>
                  <a:lnTo>
                    <a:pt x="1676400" y="1071563"/>
                  </a:lnTo>
                  <a:lnTo>
                    <a:pt x="1654969" y="1054894"/>
                  </a:lnTo>
                  <a:lnTo>
                    <a:pt x="1638300" y="1031081"/>
                  </a:lnTo>
                  <a:lnTo>
                    <a:pt x="1635919" y="992981"/>
                  </a:lnTo>
                  <a:lnTo>
                    <a:pt x="1685925" y="828675"/>
                  </a:lnTo>
                  <a:lnTo>
                    <a:pt x="1738312" y="590550"/>
                  </a:lnTo>
                  <a:lnTo>
                    <a:pt x="1788319" y="373856"/>
                  </a:lnTo>
                  <a:lnTo>
                    <a:pt x="1802606" y="278606"/>
                  </a:lnTo>
                  <a:lnTo>
                    <a:pt x="1793081" y="266700"/>
                  </a:lnTo>
                  <a:lnTo>
                    <a:pt x="1735931" y="247650"/>
                  </a:lnTo>
                  <a:lnTo>
                    <a:pt x="1681162" y="240506"/>
                  </a:lnTo>
                  <a:lnTo>
                    <a:pt x="1593056" y="242888"/>
                  </a:lnTo>
                  <a:lnTo>
                    <a:pt x="1393031" y="264319"/>
                  </a:lnTo>
                  <a:lnTo>
                    <a:pt x="1009650" y="302419"/>
                  </a:lnTo>
                  <a:lnTo>
                    <a:pt x="642937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540220B9-B177-4824-B5D9-DBD54AFFF205}"/>
                </a:ext>
              </a:extLst>
            </p:cNvPr>
            <p:cNvSpPr/>
            <p:nvPr/>
          </p:nvSpPr>
          <p:spPr>
            <a:xfrm>
              <a:off x="5114925" y="2424113"/>
              <a:ext cx="1560513" cy="327025"/>
            </a:xfrm>
            <a:custGeom>
              <a:avLst/>
              <a:gdLst>
                <a:gd name="connsiteX0" fmla="*/ 652463 w 1559719"/>
                <a:gd name="connsiteY0" fmla="*/ 269081 h 326231"/>
                <a:gd name="connsiteX1" fmla="*/ 323850 w 1559719"/>
                <a:gd name="connsiteY1" fmla="*/ 304800 h 326231"/>
                <a:gd name="connsiteX2" fmla="*/ 61913 w 1559719"/>
                <a:gd name="connsiteY2" fmla="*/ 326231 h 326231"/>
                <a:gd name="connsiteX3" fmla="*/ 0 w 1559719"/>
                <a:gd name="connsiteY3" fmla="*/ 159543 h 326231"/>
                <a:gd name="connsiteX4" fmla="*/ 278606 w 1559719"/>
                <a:gd name="connsiteY4" fmla="*/ 138112 h 326231"/>
                <a:gd name="connsiteX5" fmla="*/ 661988 w 1559719"/>
                <a:gd name="connsiteY5" fmla="*/ 102393 h 326231"/>
                <a:gd name="connsiteX6" fmla="*/ 985838 w 1559719"/>
                <a:gd name="connsiteY6" fmla="*/ 66675 h 326231"/>
                <a:gd name="connsiteX7" fmla="*/ 1228725 w 1559719"/>
                <a:gd name="connsiteY7" fmla="*/ 33337 h 326231"/>
                <a:gd name="connsiteX8" fmla="*/ 1373981 w 1559719"/>
                <a:gd name="connsiteY8" fmla="*/ 9525 h 326231"/>
                <a:gd name="connsiteX9" fmla="*/ 1559719 w 1559719"/>
                <a:gd name="connsiteY9" fmla="*/ 0 h 326231"/>
                <a:gd name="connsiteX10" fmla="*/ 1533525 w 1559719"/>
                <a:gd name="connsiteY10" fmla="*/ 211931 h 326231"/>
                <a:gd name="connsiteX11" fmla="*/ 1431131 w 1559719"/>
                <a:gd name="connsiteY11" fmla="*/ 200025 h 326231"/>
                <a:gd name="connsiteX12" fmla="*/ 1347788 w 1559719"/>
                <a:gd name="connsiteY12" fmla="*/ 192881 h 326231"/>
                <a:gd name="connsiteX13" fmla="*/ 1264444 w 1559719"/>
                <a:gd name="connsiteY13" fmla="*/ 192881 h 326231"/>
                <a:gd name="connsiteX14" fmla="*/ 1181100 w 1559719"/>
                <a:gd name="connsiteY14" fmla="*/ 204787 h 326231"/>
                <a:gd name="connsiteX15" fmla="*/ 926306 w 1559719"/>
                <a:gd name="connsiteY15" fmla="*/ 235743 h 326231"/>
                <a:gd name="connsiteX16" fmla="*/ 652463 w 1559719"/>
                <a:gd name="connsiteY16" fmla="*/ 269081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9719" h="326231">
                  <a:moveTo>
                    <a:pt x="652463" y="269081"/>
                  </a:moveTo>
                  <a:lnTo>
                    <a:pt x="323850" y="304800"/>
                  </a:lnTo>
                  <a:lnTo>
                    <a:pt x="61913" y="326231"/>
                  </a:lnTo>
                  <a:lnTo>
                    <a:pt x="0" y="159543"/>
                  </a:lnTo>
                  <a:lnTo>
                    <a:pt x="278606" y="138112"/>
                  </a:lnTo>
                  <a:lnTo>
                    <a:pt x="661988" y="102393"/>
                  </a:lnTo>
                  <a:lnTo>
                    <a:pt x="985838" y="66675"/>
                  </a:lnTo>
                  <a:lnTo>
                    <a:pt x="1228725" y="33337"/>
                  </a:lnTo>
                  <a:lnTo>
                    <a:pt x="1373981" y="9525"/>
                  </a:lnTo>
                  <a:lnTo>
                    <a:pt x="1559719" y="0"/>
                  </a:lnTo>
                  <a:lnTo>
                    <a:pt x="1533525" y="211931"/>
                  </a:lnTo>
                  <a:lnTo>
                    <a:pt x="1431131" y="200025"/>
                  </a:lnTo>
                  <a:lnTo>
                    <a:pt x="1347788" y="192881"/>
                  </a:lnTo>
                  <a:lnTo>
                    <a:pt x="1264444" y="192881"/>
                  </a:lnTo>
                  <a:lnTo>
                    <a:pt x="1181100" y="204787"/>
                  </a:lnTo>
                  <a:lnTo>
                    <a:pt x="926306" y="235743"/>
                  </a:lnTo>
                  <a:lnTo>
                    <a:pt x="652463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CC259F46-F4A7-48E6-A527-7B8F001FA040}"/>
                </a:ext>
              </a:extLst>
            </p:cNvPr>
            <p:cNvSpPr/>
            <p:nvPr/>
          </p:nvSpPr>
          <p:spPr>
            <a:xfrm rot="16200000">
              <a:off x="4541838" y="3667125"/>
              <a:ext cx="3024187" cy="1757363"/>
            </a:xfrm>
            <a:custGeom>
              <a:avLst/>
              <a:gdLst>
                <a:gd name="connsiteX0" fmla="*/ 1647073 w 3023000"/>
                <a:gd name="connsiteY0" fmla="*/ 1655727 h 1756686"/>
                <a:gd name="connsiteX1" fmla="*/ 1223046 w 3023000"/>
                <a:gd name="connsiteY1" fmla="*/ 1661496 h 1756686"/>
                <a:gd name="connsiteX2" fmla="*/ 1035550 w 3023000"/>
                <a:gd name="connsiteY2" fmla="*/ 1667265 h 1756686"/>
                <a:gd name="connsiteX3" fmla="*/ 813441 w 3023000"/>
                <a:gd name="connsiteY3" fmla="*/ 1675919 h 1756686"/>
                <a:gd name="connsiteX4" fmla="*/ 597100 w 3023000"/>
                <a:gd name="connsiteY4" fmla="*/ 1687457 h 1756686"/>
                <a:gd name="connsiteX5" fmla="*/ 530755 w 3023000"/>
                <a:gd name="connsiteY5" fmla="*/ 1693226 h 1756686"/>
                <a:gd name="connsiteX6" fmla="*/ 478834 w 3023000"/>
                <a:gd name="connsiteY6" fmla="*/ 1690342 h 1756686"/>
                <a:gd name="connsiteX7" fmla="*/ 389413 w 3023000"/>
                <a:gd name="connsiteY7" fmla="*/ 1675919 h 1756686"/>
                <a:gd name="connsiteX8" fmla="*/ 236532 w 3023000"/>
                <a:gd name="connsiteY8" fmla="*/ 1635535 h 1756686"/>
                <a:gd name="connsiteX9" fmla="*/ 77882 w 3023000"/>
                <a:gd name="connsiteY9" fmla="*/ 1586498 h 1756686"/>
                <a:gd name="connsiteX10" fmla="*/ 43268 w 3023000"/>
                <a:gd name="connsiteY10" fmla="*/ 1569191 h 1756686"/>
                <a:gd name="connsiteX11" fmla="*/ 17307 w 3023000"/>
                <a:gd name="connsiteY11" fmla="*/ 1546115 h 1756686"/>
                <a:gd name="connsiteX12" fmla="*/ 0 w 3023000"/>
                <a:gd name="connsiteY12" fmla="*/ 1520154 h 1756686"/>
                <a:gd name="connsiteX13" fmla="*/ 0 w 3023000"/>
                <a:gd name="connsiteY13" fmla="*/ 1499962 h 1756686"/>
                <a:gd name="connsiteX14" fmla="*/ 5769 w 3023000"/>
                <a:gd name="connsiteY14" fmla="*/ 1476886 h 1756686"/>
                <a:gd name="connsiteX15" fmla="*/ 31730 w 3023000"/>
                <a:gd name="connsiteY15" fmla="*/ 1453809 h 1756686"/>
                <a:gd name="connsiteX16" fmla="*/ 98074 w 3023000"/>
                <a:gd name="connsiteY16" fmla="*/ 1410541 h 1756686"/>
                <a:gd name="connsiteX17" fmla="*/ 155765 w 3023000"/>
                <a:gd name="connsiteY17" fmla="*/ 1361504 h 1756686"/>
                <a:gd name="connsiteX18" fmla="*/ 556716 w 3023000"/>
                <a:gd name="connsiteY18" fmla="*/ 1378811 h 1756686"/>
                <a:gd name="connsiteX19" fmla="*/ 568254 w 3023000"/>
                <a:gd name="connsiteY19" fmla="*/ 1390349 h 1756686"/>
                <a:gd name="connsiteX20" fmla="*/ 591331 w 3023000"/>
                <a:gd name="connsiteY20" fmla="*/ 1399003 h 1756686"/>
                <a:gd name="connsiteX21" fmla="*/ 767288 w 3023000"/>
                <a:gd name="connsiteY21" fmla="*/ 1399003 h 1756686"/>
                <a:gd name="connsiteX22" fmla="*/ 1217277 w 3023000"/>
                <a:gd name="connsiteY22" fmla="*/ 1399003 h 1756686"/>
                <a:gd name="connsiteX23" fmla="*/ 1566306 w 3023000"/>
                <a:gd name="connsiteY23" fmla="*/ 1399003 h 1756686"/>
                <a:gd name="connsiteX24" fmla="*/ 1710533 w 3023000"/>
                <a:gd name="connsiteY24" fmla="*/ 1399003 h 1756686"/>
                <a:gd name="connsiteX25" fmla="*/ 2154753 w 3023000"/>
                <a:gd name="connsiteY25" fmla="*/ 1401888 h 1756686"/>
                <a:gd name="connsiteX26" fmla="*/ 2437438 w 3023000"/>
                <a:gd name="connsiteY26" fmla="*/ 1399003 h 1756686"/>
                <a:gd name="connsiteX27" fmla="*/ 2691278 w 3023000"/>
                <a:gd name="connsiteY27" fmla="*/ 1399003 h 1756686"/>
                <a:gd name="connsiteX28" fmla="*/ 2748969 w 3023000"/>
                <a:gd name="connsiteY28" fmla="*/ 1396118 h 1756686"/>
                <a:gd name="connsiteX29" fmla="*/ 2774930 w 3023000"/>
                <a:gd name="connsiteY29" fmla="*/ 1387465 h 1756686"/>
                <a:gd name="connsiteX30" fmla="*/ 2780699 w 3023000"/>
                <a:gd name="connsiteY30" fmla="*/ 1375927 h 1756686"/>
                <a:gd name="connsiteX31" fmla="*/ 2786468 w 3023000"/>
                <a:gd name="connsiteY31" fmla="*/ 1341312 h 1756686"/>
                <a:gd name="connsiteX32" fmla="*/ 2769160 w 3023000"/>
                <a:gd name="connsiteY32" fmla="*/ 1208623 h 1756686"/>
                <a:gd name="connsiteX33" fmla="*/ 2717239 w 3023000"/>
                <a:gd name="connsiteY33" fmla="*/ 871132 h 1756686"/>
                <a:gd name="connsiteX34" fmla="*/ 2682624 w 3023000"/>
                <a:gd name="connsiteY34" fmla="*/ 651906 h 1756686"/>
                <a:gd name="connsiteX35" fmla="*/ 2659548 w 3023000"/>
                <a:gd name="connsiteY35" fmla="*/ 478834 h 1756686"/>
                <a:gd name="connsiteX36" fmla="*/ 2639356 w 3023000"/>
                <a:gd name="connsiteY36" fmla="*/ 323069 h 1756686"/>
                <a:gd name="connsiteX37" fmla="*/ 2624933 w 3023000"/>
                <a:gd name="connsiteY37" fmla="*/ 178841 h 1756686"/>
                <a:gd name="connsiteX38" fmla="*/ 2622049 w 3023000"/>
                <a:gd name="connsiteY38" fmla="*/ 37499 h 1756686"/>
                <a:gd name="connsiteX39" fmla="*/ 2780699 w 3023000"/>
                <a:gd name="connsiteY39" fmla="*/ 0 h 1756686"/>
                <a:gd name="connsiteX40" fmla="*/ 2795121 w 3023000"/>
                <a:gd name="connsiteY40" fmla="*/ 210571 h 1756686"/>
                <a:gd name="connsiteX41" fmla="*/ 2812429 w 3023000"/>
                <a:gd name="connsiteY41" fmla="*/ 346145 h 1756686"/>
                <a:gd name="connsiteX42" fmla="*/ 2838389 w 3023000"/>
                <a:gd name="connsiteY42" fmla="*/ 530756 h 1756686"/>
                <a:gd name="connsiteX43" fmla="*/ 2867235 w 3023000"/>
                <a:gd name="connsiteY43" fmla="*/ 709597 h 1756686"/>
                <a:gd name="connsiteX44" fmla="*/ 2907618 w 3023000"/>
                <a:gd name="connsiteY44" fmla="*/ 946130 h 1756686"/>
                <a:gd name="connsiteX45" fmla="*/ 2936464 w 3023000"/>
                <a:gd name="connsiteY45" fmla="*/ 1110549 h 1756686"/>
                <a:gd name="connsiteX46" fmla="*/ 2953771 w 3023000"/>
                <a:gd name="connsiteY46" fmla="*/ 1214392 h 1756686"/>
                <a:gd name="connsiteX47" fmla="*/ 2968194 w 3023000"/>
                <a:gd name="connsiteY47" fmla="*/ 1263429 h 1756686"/>
                <a:gd name="connsiteX48" fmla="*/ 3002808 w 3023000"/>
                <a:gd name="connsiteY48" fmla="*/ 1344197 h 1756686"/>
                <a:gd name="connsiteX49" fmla="*/ 3017231 w 3023000"/>
                <a:gd name="connsiteY49" fmla="*/ 1378811 h 1756686"/>
                <a:gd name="connsiteX50" fmla="*/ 3023000 w 3023000"/>
                <a:gd name="connsiteY50" fmla="*/ 1404772 h 1756686"/>
                <a:gd name="connsiteX51" fmla="*/ 3011462 w 3023000"/>
                <a:gd name="connsiteY51" fmla="*/ 1459578 h 1756686"/>
                <a:gd name="connsiteX52" fmla="*/ 2973963 w 3023000"/>
                <a:gd name="connsiteY52" fmla="*/ 1540346 h 1756686"/>
                <a:gd name="connsiteX53" fmla="*/ 2913388 w 3023000"/>
                <a:gd name="connsiteY53" fmla="*/ 1618228 h 1756686"/>
                <a:gd name="connsiteX54" fmla="*/ 2849928 w 3023000"/>
                <a:gd name="connsiteY54" fmla="*/ 1687457 h 1756686"/>
                <a:gd name="connsiteX55" fmla="*/ 2812429 w 3023000"/>
                <a:gd name="connsiteY55" fmla="*/ 1727841 h 1756686"/>
                <a:gd name="connsiteX56" fmla="*/ 2774930 w 3023000"/>
                <a:gd name="connsiteY56" fmla="*/ 1748033 h 1756686"/>
                <a:gd name="connsiteX57" fmla="*/ 2737430 w 3023000"/>
                <a:gd name="connsiteY57" fmla="*/ 1756686 h 1756686"/>
                <a:gd name="connsiteX58" fmla="*/ 2711470 w 3023000"/>
                <a:gd name="connsiteY58" fmla="*/ 1756686 h 1756686"/>
                <a:gd name="connsiteX59" fmla="*/ 2653779 w 3023000"/>
                <a:gd name="connsiteY59" fmla="*/ 1727841 h 1756686"/>
                <a:gd name="connsiteX60" fmla="*/ 2593203 w 3023000"/>
                <a:gd name="connsiteY60" fmla="*/ 1701880 h 1756686"/>
                <a:gd name="connsiteX61" fmla="*/ 2552820 w 3023000"/>
                <a:gd name="connsiteY61" fmla="*/ 1693226 h 1756686"/>
                <a:gd name="connsiteX62" fmla="*/ 2431669 w 3023000"/>
                <a:gd name="connsiteY62" fmla="*/ 1684573 h 1756686"/>
                <a:gd name="connsiteX63" fmla="*/ 2004757 w 3023000"/>
                <a:gd name="connsiteY63" fmla="*/ 1664381 h 1756686"/>
                <a:gd name="connsiteX64" fmla="*/ 1647073 w 3023000"/>
                <a:gd name="connsiteY64" fmla="*/ 1655727 h 1756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023000" h="1756686">
                  <a:moveTo>
                    <a:pt x="1647073" y="1655727"/>
                  </a:moveTo>
                  <a:lnTo>
                    <a:pt x="1223046" y="1661496"/>
                  </a:lnTo>
                  <a:lnTo>
                    <a:pt x="1035550" y="1667265"/>
                  </a:lnTo>
                  <a:lnTo>
                    <a:pt x="813441" y="1675919"/>
                  </a:lnTo>
                  <a:lnTo>
                    <a:pt x="597100" y="1687457"/>
                  </a:lnTo>
                  <a:lnTo>
                    <a:pt x="530755" y="1693226"/>
                  </a:lnTo>
                  <a:lnTo>
                    <a:pt x="478834" y="1690342"/>
                  </a:lnTo>
                  <a:lnTo>
                    <a:pt x="389413" y="1675919"/>
                  </a:lnTo>
                  <a:lnTo>
                    <a:pt x="236532" y="1635535"/>
                  </a:lnTo>
                  <a:lnTo>
                    <a:pt x="77882" y="1586498"/>
                  </a:lnTo>
                  <a:lnTo>
                    <a:pt x="43268" y="1569191"/>
                  </a:lnTo>
                  <a:lnTo>
                    <a:pt x="17307" y="1546115"/>
                  </a:lnTo>
                  <a:lnTo>
                    <a:pt x="0" y="1520154"/>
                  </a:lnTo>
                  <a:lnTo>
                    <a:pt x="0" y="1499962"/>
                  </a:lnTo>
                  <a:lnTo>
                    <a:pt x="5769" y="1476886"/>
                  </a:lnTo>
                  <a:lnTo>
                    <a:pt x="31730" y="1453809"/>
                  </a:lnTo>
                  <a:lnTo>
                    <a:pt x="98074" y="1410541"/>
                  </a:lnTo>
                  <a:lnTo>
                    <a:pt x="155765" y="1361504"/>
                  </a:lnTo>
                  <a:lnTo>
                    <a:pt x="556716" y="1378811"/>
                  </a:lnTo>
                  <a:lnTo>
                    <a:pt x="568254" y="1390349"/>
                  </a:lnTo>
                  <a:lnTo>
                    <a:pt x="591331" y="1399003"/>
                  </a:lnTo>
                  <a:lnTo>
                    <a:pt x="767288" y="1399003"/>
                  </a:lnTo>
                  <a:lnTo>
                    <a:pt x="1217277" y="1399003"/>
                  </a:lnTo>
                  <a:lnTo>
                    <a:pt x="1566306" y="1399003"/>
                  </a:lnTo>
                  <a:lnTo>
                    <a:pt x="1710533" y="1399003"/>
                  </a:lnTo>
                  <a:lnTo>
                    <a:pt x="2154753" y="1401888"/>
                  </a:lnTo>
                  <a:lnTo>
                    <a:pt x="2437438" y="1399003"/>
                  </a:lnTo>
                  <a:lnTo>
                    <a:pt x="2691278" y="1399003"/>
                  </a:lnTo>
                  <a:lnTo>
                    <a:pt x="2748969" y="1396118"/>
                  </a:lnTo>
                  <a:lnTo>
                    <a:pt x="2774930" y="1387465"/>
                  </a:lnTo>
                  <a:lnTo>
                    <a:pt x="2780699" y="1375927"/>
                  </a:lnTo>
                  <a:lnTo>
                    <a:pt x="2786468" y="1341312"/>
                  </a:lnTo>
                  <a:lnTo>
                    <a:pt x="2769160" y="1208623"/>
                  </a:lnTo>
                  <a:lnTo>
                    <a:pt x="2717239" y="871132"/>
                  </a:lnTo>
                  <a:lnTo>
                    <a:pt x="2682624" y="651906"/>
                  </a:lnTo>
                  <a:lnTo>
                    <a:pt x="2659548" y="478834"/>
                  </a:lnTo>
                  <a:lnTo>
                    <a:pt x="2639356" y="323069"/>
                  </a:lnTo>
                  <a:lnTo>
                    <a:pt x="2624933" y="178841"/>
                  </a:lnTo>
                  <a:cubicBezTo>
                    <a:pt x="2623972" y="131727"/>
                    <a:pt x="2623010" y="84613"/>
                    <a:pt x="2622049" y="37499"/>
                  </a:cubicBezTo>
                  <a:lnTo>
                    <a:pt x="2780699" y="0"/>
                  </a:lnTo>
                  <a:lnTo>
                    <a:pt x="2795121" y="210571"/>
                  </a:lnTo>
                  <a:lnTo>
                    <a:pt x="2812429" y="346145"/>
                  </a:lnTo>
                  <a:lnTo>
                    <a:pt x="2838389" y="530756"/>
                  </a:lnTo>
                  <a:lnTo>
                    <a:pt x="2867235" y="709597"/>
                  </a:lnTo>
                  <a:lnTo>
                    <a:pt x="2907618" y="946130"/>
                  </a:lnTo>
                  <a:lnTo>
                    <a:pt x="2936464" y="1110549"/>
                  </a:lnTo>
                  <a:lnTo>
                    <a:pt x="2953771" y="1214392"/>
                  </a:lnTo>
                  <a:lnTo>
                    <a:pt x="2968194" y="1263429"/>
                  </a:lnTo>
                  <a:lnTo>
                    <a:pt x="3002808" y="1344197"/>
                  </a:lnTo>
                  <a:lnTo>
                    <a:pt x="3017231" y="1378811"/>
                  </a:lnTo>
                  <a:lnTo>
                    <a:pt x="3023000" y="1404772"/>
                  </a:lnTo>
                  <a:lnTo>
                    <a:pt x="3011462" y="1459578"/>
                  </a:lnTo>
                  <a:lnTo>
                    <a:pt x="2973963" y="1540346"/>
                  </a:lnTo>
                  <a:lnTo>
                    <a:pt x="2913388" y="1618228"/>
                  </a:lnTo>
                  <a:lnTo>
                    <a:pt x="2849928" y="1687457"/>
                  </a:lnTo>
                  <a:lnTo>
                    <a:pt x="2812429" y="1727841"/>
                  </a:lnTo>
                  <a:lnTo>
                    <a:pt x="2774930" y="1748033"/>
                  </a:lnTo>
                  <a:lnTo>
                    <a:pt x="2737430" y="1756686"/>
                  </a:lnTo>
                  <a:lnTo>
                    <a:pt x="2711470" y="1756686"/>
                  </a:lnTo>
                  <a:lnTo>
                    <a:pt x="2653779" y="1727841"/>
                  </a:lnTo>
                  <a:lnTo>
                    <a:pt x="2593203" y="1701880"/>
                  </a:lnTo>
                  <a:lnTo>
                    <a:pt x="2552820" y="1693226"/>
                  </a:lnTo>
                  <a:lnTo>
                    <a:pt x="2431669" y="1684573"/>
                  </a:lnTo>
                  <a:lnTo>
                    <a:pt x="2004757" y="1664381"/>
                  </a:lnTo>
                  <a:lnTo>
                    <a:pt x="1647073" y="165572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9F1956D8-15F1-4E90-9AC6-E4048E46A6C8}"/>
                </a:ext>
              </a:extLst>
            </p:cNvPr>
            <p:cNvSpPr/>
            <p:nvPr/>
          </p:nvSpPr>
          <p:spPr>
            <a:xfrm>
              <a:off x="5938838" y="5341938"/>
              <a:ext cx="657225" cy="592137"/>
            </a:xfrm>
            <a:custGeom>
              <a:avLst/>
              <a:gdLst>
                <a:gd name="connsiteX0" fmla="*/ 254793 w 657225"/>
                <a:gd name="connsiteY0" fmla="*/ 73819 h 592931"/>
                <a:gd name="connsiteX1" fmla="*/ 466725 w 657225"/>
                <a:gd name="connsiteY1" fmla="*/ 145256 h 592931"/>
                <a:gd name="connsiteX2" fmla="*/ 531018 w 657225"/>
                <a:gd name="connsiteY2" fmla="*/ 164306 h 592931"/>
                <a:gd name="connsiteX3" fmla="*/ 557212 w 657225"/>
                <a:gd name="connsiteY3" fmla="*/ 169069 h 592931"/>
                <a:gd name="connsiteX4" fmla="*/ 576262 w 657225"/>
                <a:gd name="connsiteY4" fmla="*/ 169069 h 592931"/>
                <a:gd name="connsiteX5" fmla="*/ 607218 w 657225"/>
                <a:gd name="connsiteY5" fmla="*/ 164306 h 592931"/>
                <a:gd name="connsiteX6" fmla="*/ 657225 w 657225"/>
                <a:gd name="connsiteY6" fmla="*/ 130969 h 592931"/>
                <a:gd name="connsiteX7" fmla="*/ 645318 w 657225"/>
                <a:gd name="connsiteY7" fmla="*/ 592931 h 592931"/>
                <a:gd name="connsiteX8" fmla="*/ 597693 w 657225"/>
                <a:gd name="connsiteY8" fmla="*/ 559594 h 592931"/>
                <a:gd name="connsiteX9" fmla="*/ 502443 w 657225"/>
                <a:gd name="connsiteY9" fmla="*/ 461962 h 592931"/>
                <a:gd name="connsiteX10" fmla="*/ 440531 w 657225"/>
                <a:gd name="connsiteY10" fmla="*/ 404812 h 592931"/>
                <a:gd name="connsiteX11" fmla="*/ 319087 w 657225"/>
                <a:gd name="connsiteY11" fmla="*/ 304800 h 592931"/>
                <a:gd name="connsiteX12" fmla="*/ 171450 w 657225"/>
                <a:gd name="connsiteY12" fmla="*/ 190500 h 592931"/>
                <a:gd name="connsiteX13" fmla="*/ 52387 w 657225"/>
                <a:gd name="connsiteY13" fmla="*/ 90487 h 592931"/>
                <a:gd name="connsiteX14" fmla="*/ 11906 w 657225"/>
                <a:gd name="connsiteY14" fmla="*/ 57150 h 592931"/>
                <a:gd name="connsiteX15" fmla="*/ 0 w 657225"/>
                <a:gd name="connsiteY15" fmla="*/ 35719 h 592931"/>
                <a:gd name="connsiteX16" fmla="*/ 0 w 657225"/>
                <a:gd name="connsiteY16" fmla="*/ 16669 h 592931"/>
                <a:gd name="connsiteX17" fmla="*/ 9525 w 657225"/>
                <a:gd name="connsiteY17" fmla="*/ 4762 h 592931"/>
                <a:gd name="connsiteX18" fmla="*/ 28575 w 657225"/>
                <a:gd name="connsiteY18" fmla="*/ 0 h 592931"/>
                <a:gd name="connsiteX19" fmla="*/ 61912 w 657225"/>
                <a:gd name="connsiteY19" fmla="*/ 9525 h 592931"/>
                <a:gd name="connsiteX20" fmla="*/ 254793 w 657225"/>
                <a:gd name="connsiteY20" fmla="*/ 73819 h 59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225" h="592931">
                  <a:moveTo>
                    <a:pt x="254793" y="73819"/>
                  </a:moveTo>
                  <a:lnTo>
                    <a:pt x="466725" y="145256"/>
                  </a:lnTo>
                  <a:lnTo>
                    <a:pt x="531018" y="164306"/>
                  </a:lnTo>
                  <a:lnTo>
                    <a:pt x="557212" y="169069"/>
                  </a:lnTo>
                  <a:lnTo>
                    <a:pt x="576262" y="169069"/>
                  </a:lnTo>
                  <a:lnTo>
                    <a:pt x="607218" y="164306"/>
                  </a:lnTo>
                  <a:lnTo>
                    <a:pt x="657225" y="130969"/>
                  </a:lnTo>
                  <a:lnTo>
                    <a:pt x="645318" y="592931"/>
                  </a:lnTo>
                  <a:lnTo>
                    <a:pt x="597693" y="559594"/>
                  </a:lnTo>
                  <a:lnTo>
                    <a:pt x="502443" y="461962"/>
                  </a:lnTo>
                  <a:lnTo>
                    <a:pt x="440531" y="404812"/>
                  </a:lnTo>
                  <a:lnTo>
                    <a:pt x="319087" y="304800"/>
                  </a:lnTo>
                  <a:lnTo>
                    <a:pt x="171450" y="190500"/>
                  </a:lnTo>
                  <a:lnTo>
                    <a:pt x="52387" y="90487"/>
                  </a:lnTo>
                  <a:lnTo>
                    <a:pt x="11906" y="57150"/>
                  </a:lnTo>
                  <a:lnTo>
                    <a:pt x="0" y="35719"/>
                  </a:lnTo>
                  <a:lnTo>
                    <a:pt x="0" y="16669"/>
                  </a:lnTo>
                  <a:lnTo>
                    <a:pt x="9525" y="4762"/>
                  </a:lnTo>
                  <a:lnTo>
                    <a:pt x="28575" y="0"/>
                  </a:lnTo>
                  <a:lnTo>
                    <a:pt x="61912" y="9525"/>
                  </a:lnTo>
                  <a:lnTo>
                    <a:pt x="254793" y="73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D06F3294-27FC-4BA9-A315-7BD3EED95EA5}"/>
                </a:ext>
              </a:extLst>
            </p:cNvPr>
            <p:cNvSpPr/>
            <p:nvPr/>
          </p:nvSpPr>
          <p:spPr>
            <a:xfrm>
              <a:off x="5200650" y="3719513"/>
              <a:ext cx="1436688" cy="327025"/>
            </a:xfrm>
            <a:custGeom>
              <a:avLst/>
              <a:gdLst>
                <a:gd name="connsiteX0" fmla="*/ 650081 w 1435894"/>
                <a:gd name="connsiteY0" fmla="*/ 247650 h 326231"/>
                <a:gd name="connsiteX1" fmla="*/ 261938 w 1435894"/>
                <a:gd name="connsiteY1" fmla="*/ 295275 h 326231"/>
                <a:gd name="connsiteX2" fmla="*/ 7144 w 1435894"/>
                <a:gd name="connsiteY2" fmla="*/ 326231 h 326231"/>
                <a:gd name="connsiteX3" fmla="*/ 0 w 1435894"/>
                <a:gd name="connsiteY3" fmla="*/ 164306 h 326231"/>
                <a:gd name="connsiteX4" fmla="*/ 397669 w 1435894"/>
                <a:gd name="connsiteY4" fmla="*/ 121443 h 326231"/>
                <a:gd name="connsiteX5" fmla="*/ 807244 w 1435894"/>
                <a:gd name="connsiteY5" fmla="*/ 69056 h 326231"/>
                <a:gd name="connsiteX6" fmla="*/ 1178719 w 1435894"/>
                <a:gd name="connsiteY6" fmla="*/ 16668 h 326231"/>
                <a:gd name="connsiteX7" fmla="*/ 1257300 w 1435894"/>
                <a:gd name="connsiteY7" fmla="*/ 4762 h 326231"/>
                <a:gd name="connsiteX8" fmla="*/ 1293019 w 1435894"/>
                <a:gd name="connsiteY8" fmla="*/ 0 h 326231"/>
                <a:gd name="connsiteX9" fmla="*/ 1323975 w 1435894"/>
                <a:gd name="connsiteY9" fmla="*/ 2381 h 326231"/>
                <a:gd name="connsiteX10" fmla="*/ 1366838 w 1435894"/>
                <a:gd name="connsiteY10" fmla="*/ 14287 h 326231"/>
                <a:gd name="connsiteX11" fmla="*/ 1435894 w 1435894"/>
                <a:gd name="connsiteY11" fmla="*/ 42862 h 326231"/>
                <a:gd name="connsiteX12" fmla="*/ 1433513 w 1435894"/>
                <a:gd name="connsiteY12" fmla="*/ 195262 h 326231"/>
                <a:gd name="connsiteX13" fmla="*/ 1338263 w 1435894"/>
                <a:gd name="connsiteY13" fmla="*/ 171450 h 326231"/>
                <a:gd name="connsiteX14" fmla="*/ 1295400 w 1435894"/>
                <a:gd name="connsiteY14" fmla="*/ 169068 h 326231"/>
                <a:gd name="connsiteX15" fmla="*/ 1245394 w 1435894"/>
                <a:gd name="connsiteY15" fmla="*/ 171450 h 326231"/>
                <a:gd name="connsiteX16" fmla="*/ 1181100 w 1435894"/>
                <a:gd name="connsiteY16" fmla="*/ 185737 h 326231"/>
                <a:gd name="connsiteX17" fmla="*/ 650081 w 1435894"/>
                <a:gd name="connsiteY17" fmla="*/ 247650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35894" h="326231">
                  <a:moveTo>
                    <a:pt x="650081" y="247650"/>
                  </a:moveTo>
                  <a:lnTo>
                    <a:pt x="261938" y="295275"/>
                  </a:lnTo>
                  <a:lnTo>
                    <a:pt x="7144" y="326231"/>
                  </a:lnTo>
                  <a:lnTo>
                    <a:pt x="0" y="164306"/>
                  </a:lnTo>
                  <a:lnTo>
                    <a:pt x="397669" y="121443"/>
                  </a:lnTo>
                  <a:lnTo>
                    <a:pt x="807244" y="69056"/>
                  </a:lnTo>
                  <a:lnTo>
                    <a:pt x="1178719" y="16668"/>
                  </a:lnTo>
                  <a:lnTo>
                    <a:pt x="1257300" y="4762"/>
                  </a:lnTo>
                  <a:lnTo>
                    <a:pt x="1293019" y="0"/>
                  </a:lnTo>
                  <a:lnTo>
                    <a:pt x="1323975" y="2381"/>
                  </a:lnTo>
                  <a:lnTo>
                    <a:pt x="1366838" y="14287"/>
                  </a:lnTo>
                  <a:lnTo>
                    <a:pt x="1435894" y="42862"/>
                  </a:lnTo>
                  <a:cubicBezTo>
                    <a:pt x="1435100" y="93662"/>
                    <a:pt x="1434307" y="144462"/>
                    <a:pt x="1433513" y="195262"/>
                  </a:cubicBezTo>
                  <a:lnTo>
                    <a:pt x="1338263" y="171450"/>
                  </a:lnTo>
                  <a:lnTo>
                    <a:pt x="1295400" y="169068"/>
                  </a:lnTo>
                  <a:lnTo>
                    <a:pt x="1245394" y="171450"/>
                  </a:lnTo>
                  <a:lnTo>
                    <a:pt x="1181100" y="185737"/>
                  </a:lnTo>
                  <a:lnTo>
                    <a:pt x="650081" y="247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60B9C9D9-E593-4E67-8B08-D693877E772F}"/>
                </a:ext>
              </a:extLst>
            </p:cNvPr>
            <p:cNvSpPr/>
            <p:nvPr/>
          </p:nvSpPr>
          <p:spPr>
            <a:xfrm>
              <a:off x="5195888" y="4322763"/>
              <a:ext cx="1452562" cy="320675"/>
            </a:xfrm>
            <a:custGeom>
              <a:avLst/>
              <a:gdLst>
                <a:gd name="connsiteX0" fmla="*/ 666750 w 1452562"/>
                <a:gd name="connsiteY0" fmla="*/ 245269 h 321469"/>
                <a:gd name="connsiteX1" fmla="*/ 395287 w 1452562"/>
                <a:gd name="connsiteY1" fmla="*/ 283369 h 321469"/>
                <a:gd name="connsiteX2" fmla="*/ 254793 w 1452562"/>
                <a:gd name="connsiteY2" fmla="*/ 302419 h 321469"/>
                <a:gd name="connsiteX3" fmla="*/ 0 w 1452562"/>
                <a:gd name="connsiteY3" fmla="*/ 321469 h 321469"/>
                <a:gd name="connsiteX4" fmla="*/ 0 w 1452562"/>
                <a:gd name="connsiteY4" fmla="*/ 161925 h 321469"/>
                <a:gd name="connsiteX5" fmla="*/ 123825 w 1452562"/>
                <a:gd name="connsiteY5" fmla="*/ 157162 h 321469"/>
                <a:gd name="connsiteX6" fmla="*/ 216693 w 1452562"/>
                <a:gd name="connsiteY6" fmla="*/ 147637 h 321469"/>
                <a:gd name="connsiteX7" fmla="*/ 454818 w 1452562"/>
                <a:gd name="connsiteY7" fmla="*/ 116681 h 321469"/>
                <a:gd name="connsiteX8" fmla="*/ 790575 w 1452562"/>
                <a:gd name="connsiteY8" fmla="*/ 69056 h 321469"/>
                <a:gd name="connsiteX9" fmla="*/ 1112043 w 1452562"/>
                <a:gd name="connsiteY9" fmla="*/ 23812 h 321469"/>
                <a:gd name="connsiteX10" fmla="*/ 1235868 w 1452562"/>
                <a:gd name="connsiteY10" fmla="*/ 2381 h 321469"/>
                <a:gd name="connsiteX11" fmla="*/ 1271587 w 1452562"/>
                <a:gd name="connsiteY11" fmla="*/ 0 h 321469"/>
                <a:gd name="connsiteX12" fmla="*/ 1335881 w 1452562"/>
                <a:gd name="connsiteY12" fmla="*/ 9525 h 321469"/>
                <a:gd name="connsiteX13" fmla="*/ 1450181 w 1452562"/>
                <a:gd name="connsiteY13" fmla="*/ 33337 h 321469"/>
                <a:gd name="connsiteX14" fmla="*/ 1452562 w 1452562"/>
                <a:gd name="connsiteY14" fmla="*/ 192881 h 321469"/>
                <a:gd name="connsiteX15" fmla="*/ 1321593 w 1452562"/>
                <a:gd name="connsiteY15" fmla="*/ 169069 h 321469"/>
                <a:gd name="connsiteX16" fmla="*/ 1285875 w 1452562"/>
                <a:gd name="connsiteY16" fmla="*/ 166687 h 321469"/>
                <a:gd name="connsiteX17" fmla="*/ 1212056 w 1452562"/>
                <a:gd name="connsiteY17" fmla="*/ 171450 h 321469"/>
                <a:gd name="connsiteX18" fmla="*/ 1066800 w 1452562"/>
                <a:gd name="connsiteY18" fmla="*/ 185737 h 321469"/>
                <a:gd name="connsiteX19" fmla="*/ 878681 w 1452562"/>
                <a:gd name="connsiteY19" fmla="*/ 216694 h 321469"/>
                <a:gd name="connsiteX20" fmla="*/ 666750 w 1452562"/>
                <a:gd name="connsiteY20" fmla="*/ 245269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52562" h="321469">
                  <a:moveTo>
                    <a:pt x="666750" y="245269"/>
                  </a:moveTo>
                  <a:lnTo>
                    <a:pt x="395287" y="283369"/>
                  </a:lnTo>
                  <a:lnTo>
                    <a:pt x="254793" y="302419"/>
                  </a:lnTo>
                  <a:lnTo>
                    <a:pt x="0" y="321469"/>
                  </a:lnTo>
                  <a:lnTo>
                    <a:pt x="0" y="161925"/>
                  </a:lnTo>
                  <a:lnTo>
                    <a:pt x="123825" y="157162"/>
                  </a:lnTo>
                  <a:lnTo>
                    <a:pt x="216693" y="147637"/>
                  </a:lnTo>
                  <a:lnTo>
                    <a:pt x="454818" y="116681"/>
                  </a:lnTo>
                  <a:lnTo>
                    <a:pt x="790575" y="69056"/>
                  </a:lnTo>
                  <a:lnTo>
                    <a:pt x="1112043" y="23812"/>
                  </a:lnTo>
                  <a:lnTo>
                    <a:pt x="1235868" y="2381"/>
                  </a:lnTo>
                  <a:lnTo>
                    <a:pt x="1271587" y="0"/>
                  </a:lnTo>
                  <a:lnTo>
                    <a:pt x="1335881" y="9525"/>
                  </a:lnTo>
                  <a:lnTo>
                    <a:pt x="1450181" y="33337"/>
                  </a:lnTo>
                  <a:cubicBezTo>
                    <a:pt x="1450975" y="86518"/>
                    <a:pt x="1451768" y="139700"/>
                    <a:pt x="1452562" y="192881"/>
                  </a:cubicBezTo>
                  <a:lnTo>
                    <a:pt x="1321593" y="169069"/>
                  </a:lnTo>
                  <a:lnTo>
                    <a:pt x="1285875" y="166687"/>
                  </a:lnTo>
                  <a:lnTo>
                    <a:pt x="1212056" y="171450"/>
                  </a:lnTo>
                  <a:lnTo>
                    <a:pt x="1066800" y="185737"/>
                  </a:lnTo>
                  <a:lnTo>
                    <a:pt x="878681" y="216694"/>
                  </a:lnTo>
                  <a:lnTo>
                    <a:pt x="666750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41829F1A-CC6D-4B13-951B-196B4D540900}"/>
              </a:ext>
            </a:extLst>
          </p:cNvPr>
          <p:cNvSpPr/>
          <p:nvPr/>
        </p:nvSpPr>
        <p:spPr>
          <a:xfrm>
            <a:off x="3055938" y="1465263"/>
            <a:ext cx="1058862" cy="1295400"/>
          </a:xfrm>
          <a:custGeom>
            <a:avLst/>
            <a:gdLst>
              <a:gd name="connsiteX0" fmla="*/ 778669 w 1059656"/>
              <a:gd name="connsiteY0" fmla="*/ 552450 h 1295400"/>
              <a:gd name="connsiteX1" fmla="*/ 585787 w 1059656"/>
              <a:gd name="connsiteY1" fmla="*/ 762000 h 1295400"/>
              <a:gd name="connsiteX2" fmla="*/ 435769 w 1059656"/>
              <a:gd name="connsiteY2" fmla="*/ 926306 h 1295400"/>
              <a:gd name="connsiteX3" fmla="*/ 276225 w 1059656"/>
              <a:gd name="connsiteY3" fmla="*/ 1095375 h 1295400"/>
              <a:gd name="connsiteX4" fmla="*/ 92869 w 1059656"/>
              <a:gd name="connsiteY4" fmla="*/ 1295400 h 1295400"/>
              <a:gd name="connsiteX5" fmla="*/ 0 w 1059656"/>
              <a:gd name="connsiteY5" fmla="*/ 1238250 h 1295400"/>
              <a:gd name="connsiteX6" fmla="*/ 107156 w 1059656"/>
              <a:gd name="connsiteY6" fmla="*/ 1059656 h 1295400"/>
              <a:gd name="connsiteX7" fmla="*/ 245269 w 1059656"/>
              <a:gd name="connsiteY7" fmla="*/ 873919 h 1295400"/>
              <a:gd name="connsiteX8" fmla="*/ 378619 w 1059656"/>
              <a:gd name="connsiteY8" fmla="*/ 688181 h 1295400"/>
              <a:gd name="connsiteX9" fmla="*/ 509587 w 1059656"/>
              <a:gd name="connsiteY9" fmla="*/ 502444 h 1295400"/>
              <a:gd name="connsiteX10" fmla="*/ 609600 w 1059656"/>
              <a:gd name="connsiteY10" fmla="*/ 361950 h 1295400"/>
              <a:gd name="connsiteX11" fmla="*/ 633412 w 1059656"/>
              <a:gd name="connsiteY11" fmla="*/ 323850 h 1295400"/>
              <a:gd name="connsiteX12" fmla="*/ 652462 w 1059656"/>
              <a:gd name="connsiteY12" fmla="*/ 292894 h 1295400"/>
              <a:gd name="connsiteX13" fmla="*/ 673894 w 1059656"/>
              <a:gd name="connsiteY13" fmla="*/ 250031 h 1295400"/>
              <a:gd name="connsiteX14" fmla="*/ 683419 w 1059656"/>
              <a:gd name="connsiteY14" fmla="*/ 223837 h 1295400"/>
              <a:gd name="connsiteX15" fmla="*/ 688181 w 1059656"/>
              <a:gd name="connsiteY15" fmla="*/ 204787 h 1295400"/>
              <a:gd name="connsiteX16" fmla="*/ 688181 w 1059656"/>
              <a:gd name="connsiteY16" fmla="*/ 185737 h 1295400"/>
              <a:gd name="connsiteX17" fmla="*/ 678656 w 1059656"/>
              <a:gd name="connsiteY17" fmla="*/ 166687 h 1295400"/>
              <a:gd name="connsiteX18" fmla="*/ 650081 w 1059656"/>
              <a:gd name="connsiteY18" fmla="*/ 133350 h 1295400"/>
              <a:gd name="connsiteX19" fmla="*/ 619125 w 1059656"/>
              <a:gd name="connsiteY19" fmla="*/ 102394 h 1295400"/>
              <a:gd name="connsiteX20" fmla="*/ 597694 w 1059656"/>
              <a:gd name="connsiteY20" fmla="*/ 88106 h 1295400"/>
              <a:gd name="connsiteX21" fmla="*/ 578644 w 1059656"/>
              <a:gd name="connsiteY21" fmla="*/ 73819 h 1295400"/>
              <a:gd name="connsiteX22" fmla="*/ 564356 w 1059656"/>
              <a:gd name="connsiteY22" fmla="*/ 59531 h 1295400"/>
              <a:gd name="connsiteX23" fmla="*/ 552450 w 1059656"/>
              <a:gd name="connsiteY23" fmla="*/ 47625 h 1295400"/>
              <a:gd name="connsiteX24" fmla="*/ 547687 w 1059656"/>
              <a:gd name="connsiteY24" fmla="*/ 38100 h 1295400"/>
              <a:gd name="connsiteX25" fmla="*/ 547687 w 1059656"/>
              <a:gd name="connsiteY25" fmla="*/ 26194 h 1295400"/>
              <a:gd name="connsiteX26" fmla="*/ 552450 w 1059656"/>
              <a:gd name="connsiteY26" fmla="*/ 16669 h 1295400"/>
              <a:gd name="connsiteX27" fmla="*/ 559594 w 1059656"/>
              <a:gd name="connsiteY27" fmla="*/ 9525 h 1295400"/>
              <a:gd name="connsiteX28" fmla="*/ 583406 w 1059656"/>
              <a:gd name="connsiteY28" fmla="*/ 2381 h 1295400"/>
              <a:gd name="connsiteX29" fmla="*/ 604837 w 1059656"/>
              <a:gd name="connsiteY29" fmla="*/ 0 h 1295400"/>
              <a:gd name="connsiteX30" fmla="*/ 645319 w 1059656"/>
              <a:gd name="connsiteY30" fmla="*/ 2381 h 1295400"/>
              <a:gd name="connsiteX31" fmla="*/ 685800 w 1059656"/>
              <a:gd name="connsiteY31" fmla="*/ 7144 h 1295400"/>
              <a:gd name="connsiteX32" fmla="*/ 747712 w 1059656"/>
              <a:gd name="connsiteY32" fmla="*/ 23812 h 1295400"/>
              <a:gd name="connsiteX33" fmla="*/ 816769 w 1059656"/>
              <a:gd name="connsiteY33" fmla="*/ 45244 h 1295400"/>
              <a:gd name="connsiteX34" fmla="*/ 881062 w 1059656"/>
              <a:gd name="connsiteY34" fmla="*/ 73819 h 1295400"/>
              <a:gd name="connsiteX35" fmla="*/ 950119 w 1059656"/>
              <a:gd name="connsiteY35" fmla="*/ 114300 h 1295400"/>
              <a:gd name="connsiteX36" fmla="*/ 983456 w 1059656"/>
              <a:gd name="connsiteY36" fmla="*/ 142875 h 1295400"/>
              <a:gd name="connsiteX37" fmla="*/ 1026319 w 1059656"/>
              <a:gd name="connsiteY37" fmla="*/ 180975 h 1295400"/>
              <a:gd name="connsiteX38" fmla="*/ 1042987 w 1059656"/>
              <a:gd name="connsiteY38" fmla="*/ 202406 h 1295400"/>
              <a:gd name="connsiteX39" fmla="*/ 1052512 w 1059656"/>
              <a:gd name="connsiteY39" fmla="*/ 219075 h 1295400"/>
              <a:gd name="connsiteX40" fmla="*/ 1059656 w 1059656"/>
              <a:gd name="connsiteY40" fmla="*/ 240506 h 1295400"/>
              <a:gd name="connsiteX41" fmla="*/ 1057275 w 1059656"/>
              <a:gd name="connsiteY41" fmla="*/ 261937 h 1295400"/>
              <a:gd name="connsiteX42" fmla="*/ 1045369 w 1059656"/>
              <a:gd name="connsiteY42" fmla="*/ 288131 h 1295400"/>
              <a:gd name="connsiteX43" fmla="*/ 1023937 w 1059656"/>
              <a:gd name="connsiteY43" fmla="*/ 307181 h 1295400"/>
              <a:gd name="connsiteX44" fmla="*/ 990600 w 1059656"/>
              <a:gd name="connsiteY44" fmla="*/ 326231 h 1295400"/>
              <a:gd name="connsiteX45" fmla="*/ 976312 w 1059656"/>
              <a:gd name="connsiteY45" fmla="*/ 333375 h 1295400"/>
              <a:gd name="connsiteX46" fmla="*/ 897731 w 1059656"/>
              <a:gd name="connsiteY46" fmla="*/ 421481 h 1295400"/>
              <a:gd name="connsiteX47" fmla="*/ 778669 w 1059656"/>
              <a:gd name="connsiteY47" fmla="*/ 552450 h 1295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059656" h="1295400">
                <a:moveTo>
                  <a:pt x="778669" y="552450"/>
                </a:moveTo>
                <a:lnTo>
                  <a:pt x="585787" y="762000"/>
                </a:lnTo>
                <a:lnTo>
                  <a:pt x="435769" y="926306"/>
                </a:lnTo>
                <a:lnTo>
                  <a:pt x="276225" y="1095375"/>
                </a:lnTo>
                <a:lnTo>
                  <a:pt x="92869" y="1295400"/>
                </a:lnTo>
                <a:lnTo>
                  <a:pt x="0" y="1238250"/>
                </a:lnTo>
                <a:lnTo>
                  <a:pt x="107156" y="1059656"/>
                </a:lnTo>
                <a:lnTo>
                  <a:pt x="245269" y="873919"/>
                </a:lnTo>
                <a:lnTo>
                  <a:pt x="378619" y="688181"/>
                </a:lnTo>
                <a:lnTo>
                  <a:pt x="509587" y="502444"/>
                </a:lnTo>
                <a:lnTo>
                  <a:pt x="609600" y="361950"/>
                </a:lnTo>
                <a:lnTo>
                  <a:pt x="633412" y="323850"/>
                </a:lnTo>
                <a:lnTo>
                  <a:pt x="652462" y="292894"/>
                </a:lnTo>
                <a:lnTo>
                  <a:pt x="673894" y="250031"/>
                </a:lnTo>
                <a:lnTo>
                  <a:pt x="683419" y="223837"/>
                </a:lnTo>
                <a:lnTo>
                  <a:pt x="688181" y="204787"/>
                </a:lnTo>
                <a:lnTo>
                  <a:pt x="688181" y="185737"/>
                </a:lnTo>
                <a:lnTo>
                  <a:pt x="678656" y="166687"/>
                </a:lnTo>
                <a:lnTo>
                  <a:pt x="650081" y="133350"/>
                </a:lnTo>
                <a:lnTo>
                  <a:pt x="619125" y="102394"/>
                </a:lnTo>
                <a:lnTo>
                  <a:pt x="597694" y="88106"/>
                </a:lnTo>
                <a:lnTo>
                  <a:pt x="578644" y="73819"/>
                </a:lnTo>
                <a:lnTo>
                  <a:pt x="564356" y="59531"/>
                </a:lnTo>
                <a:lnTo>
                  <a:pt x="552450" y="47625"/>
                </a:lnTo>
                <a:lnTo>
                  <a:pt x="547687" y="38100"/>
                </a:lnTo>
                <a:lnTo>
                  <a:pt x="547687" y="26194"/>
                </a:lnTo>
                <a:lnTo>
                  <a:pt x="552450" y="16669"/>
                </a:lnTo>
                <a:lnTo>
                  <a:pt x="559594" y="9525"/>
                </a:lnTo>
                <a:lnTo>
                  <a:pt x="583406" y="2381"/>
                </a:lnTo>
                <a:lnTo>
                  <a:pt x="604837" y="0"/>
                </a:lnTo>
                <a:lnTo>
                  <a:pt x="645319" y="2381"/>
                </a:lnTo>
                <a:lnTo>
                  <a:pt x="685800" y="7144"/>
                </a:lnTo>
                <a:lnTo>
                  <a:pt x="747712" y="23812"/>
                </a:lnTo>
                <a:lnTo>
                  <a:pt x="816769" y="45244"/>
                </a:lnTo>
                <a:lnTo>
                  <a:pt x="881062" y="73819"/>
                </a:lnTo>
                <a:lnTo>
                  <a:pt x="950119" y="114300"/>
                </a:lnTo>
                <a:lnTo>
                  <a:pt x="983456" y="142875"/>
                </a:lnTo>
                <a:lnTo>
                  <a:pt x="1026319" y="180975"/>
                </a:lnTo>
                <a:lnTo>
                  <a:pt x="1042987" y="202406"/>
                </a:lnTo>
                <a:lnTo>
                  <a:pt x="1052512" y="219075"/>
                </a:lnTo>
                <a:lnTo>
                  <a:pt x="1059656" y="240506"/>
                </a:lnTo>
                <a:lnTo>
                  <a:pt x="1057275" y="261937"/>
                </a:lnTo>
                <a:lnTo>
                  <a:pt x="1045369" y="288131"/>
                </a:lnTo>
                <a:lnTo>
                  <a:pt x="1023937" y="307181"/>
                </a:lnTo>
                <a:lnTo>
                  <a:pt x="990600" y="326231"/>
                </a:lnTo>
                <a:lnTo>
                  <a:pt x="976312" y="333375"/>
                </a:lnTo>
                <a:lnTo>
                  <a:pt x="897731" y="421481"/>
                </a:lnTo>
                <a:lnTo>
                  <a:pt x="778669" y="5524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BFC2E1E0-1A3E-473E-83D2-526E4D0F31FB}"/>
              </a:ext>
            </a:extLst>
          </p:cNvPr>
          <p:cNvSpPr/>
          <p:nvPr/>
        </p:nvSpPr>
        <p:spPr>
          <a:xfrm>
            <a:off x="4083050" y="3240088"/>
            <a:ext cx="573088" cy="973137"/>
          </a:xfrm>
          <a:custGeom>
            <a:avLst/>
            <a:gdLst>
              <a:gd name="connsiteX0" fmla="*/ 282777 w 573482"/>
              <a:gd name="connsiteY0" fmla="*/ 697692 h 972541"/>
              <a:gd name="connsiteX1" fmla="*/ 253706 w 573482"/>
              <a:gd name="connsiteY1" fmla="*/ 615766 h 972541"/>
              <a:gd name="connsiteX2" fmla="*/ 232564 w 573482"/>
              <a:gd name="connsiteY2" fmla="*/ 552340 h 972541"/>
              <a:gd name="connsiteX3" fmla="*/ 166495 w 573482"/>
              <a:gd name="connsiteY3" fmla="*/ 393773 h 972541"/>
              <a:gd name="connsiteX4" fmla="*/ 105711 w 573482"/>
              <a:gd name="connsiteY4" fmla="*/ 261634 h 972541"/>
              <a:gd name="connsiteX5" fmla="*/ 47570 w 573482"/>
              <a:gd name="connsiteY5" fmla="*/ 129496 h 972541"/>
              <a:gd name="connsiteX6" fmla="*/ 5285 w 573482"/>
              <a:gd name="connsiteY6" fmla="*/ 36998 h 972541"/>
              <a:gd name="connsiteX7" fmla="*/ 0 w 573482"/>
              <a:gd name="connsiteY7" fmla="*/ 21142 h 972541"/>
              <a:gd name="connsiteX8" fmla="*/ 0 w 573482"/>
              <a:gd name="connsiteY8" fmla="*/ 10571 h 972541"/>
              <a:gd name="connsiteX9" fmla="*/ 5285 w 573482"/>
              <a:gd name="connsiteY9" fmla="*/ 0 h 972541"/>
              <a:gd name="connsiteX10" fmla="*/ 18499 w 573482"/>
              <a:gd name="connsiteY10" fmla="*/ 0 h 972541"/>
              <a:gd name="connsiteX11" fmla="*/ 44927 w 573482"/>
              <a:gd name="connsiteY11" fmla="*/ 2642 h 972541"/>
              <a:gd name="connsiteX12" fmla="*/ 63426 w 573482"/>
              <a:gd name="connsiteY12" fmla="*/ 13213 h 972541"/>
              <a:gd name="connsiteX13" fmla="*/ 166495 w 573482"/>
              <a:gd name="connsiteY13" fmla="*/ 132138 h 972541"/>
              <a:gd name="connsiteX14" fmla="*/ 298633 w 573482"/>
              <a:gd name="connsiteY14" fmla="*/ 282776 h 972541"/>
              <a:gd name="connsiteX15" fmla="*/ 377916 w 573482"/>
              <a:gd name="connsiteY15" fmla="*/ 364703 h 972541"/>
              <a:gd name="connsiteX16" fmla="*/ 446629 w 573482"/>
              <a:gd name="connsiteY16" fmla="*/ 438700 h 972541"/>
              <a:gd name="connsiteX17" fmla="*/ 496841 w 573482"/>
              <a:gd name="connsiteY17" fmla="*/ 491556 h 972541"/>
              <a:gd name="connsiteX18" fmla="*/ 528555 w 573482"/>
              <a:gd name="connsiteY18" fmla="*/ 523269 h 972541"/>
              <a:gd name="connsiteX19" fmla="*/ 536483 w 573482"/>
              <a:gd name="connsiteY19" fmla="*/ 536483 h 972541"/>
              <a:gd name="connsiteX20" fmla="*/ 557625 w 573482"/>
              <a:gd name="connsiteY20" fmla="*/ 621052 h 972541"/>
              <a:gd name="connsiteX21" fmla="*/ 568196 w 573482"/>
              <a:gd name="connsiteY21" fmla="*/ 671264 h 972541"/>
              <a:gd name="connsiteX22" fmla="*/ 573482 w 573482"/>
              <a:gd name="connsiteY22" fmla="*/ 732048 h 972541"/>
              <a:gd name="connsiteX23" fmla="*/ 573482 w 573482"/>
              <a:gd name="connsiteY23" fmla="*/ 803403 h 972541"/>
              <a:gd name="connsiteX24" fmla="*/ 568196 w 573482"/>
              <a:gd name="connsiteY24" fmla="*/ 872115 h 972541"/>
              <a:gd name="connsiteX25" fmla="*/ 557625 w 573482"/>
              <a:gd name="connsiteY25" fmla="*/ 922328 h 972541"/>
              <a:gd name="connsiteX26" fmla="*/ 541768 w 573482"/>
              <a:gd name="connsiteY26" fmla="*/ 951398 h 972541"/>
              <a:gd name="connsiteX27" fmla="*/ 528555 w 573482"/>
              <a:gd name="connsiteY27" fmla="*/ 964612 h 972541"/>
              <a:gd name="connsiteX28" fmla="*/ 517984 w 573482"/>
              <a:gd name="connsiteY28" fmla="*/ 969898 h 972541"/>
              <a:gd name="connsiteX29" fmla="*/ 502127 w 573482"/>
              <a:gd name="connsiteY29" fmla="*/ 972541 h 972541"/>
              <a:gd name="connsiteX30" fmla="*/ 480985 w 573482"/>
              <a:gd name="connsiteY30" fmla="*/ 969898 h 972541"/>
              <a:gd name="connsiteX31" fmla="*/ 454557 w 573482"/>
              <a:gd name="connsiteY31" fmla="*/ 964612 h 972541"/>
              <a:gd name="connsiteX32" fmla="*/ 433415 w 573482"/>
              <a:gd name="connsiteY32" fmla="*/ 951398 h 972541"/>
              <a:gd name="connsiteX33" fmla="*/ 404344 w 573482"/>
              <a:gd name="connsiteY33" fmla="*/ 924971 h 972541"/>
              <a:gd name="connsiteX34" fmla="*/ 367345 w 573482"/>
              <a:gd name="connsiteY34" fmla="*/ 874758 h 972541"/>
              <a:gd name="connsiteX35" fmla="*/ 327704 w 573482"/>
              <a:gd name="connsiteY35" fmla="*/ 808689 h 972541"/>
              <a:gd name="connsiteX36" fmla="*/ 282777 w 573482"/>
              <a:gd name="connsiteY36" fmla="*/ 697692 h 97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73482" h="972541">
                <a:moveTo>
                  <a:pt x="282777" y="697692"/>
                </a:moveTo>
                <a:lnTo>
                  <a:pt x="253706" y="615766"/>
                </a:lnTo>
                <a:lnTo>
                  <a:pt x="232564" y="552340"/>
                </a:lnTo>
                <a:lnTo>
                  <a:pt x="166495" y="393773"/>
                </a:lnTo>
                <a:lnTo>
                  <a:pt x="105711" y="261634"/>
                </a:lnTo>
                <a:lnTo>
                  <a:pt x="47570" y="129496"/>
                </a:lnTo>
                <a:lnTo>
                  <a:pt x="5285" y="36998"/>
                </a:lnTo>
                <a:lnTo>
                  <a:pt x="0" y="21142"/>
                </a:lnTo>
                <a:lnTo>
                  <a:pt x="0" y="10571"/>
                </a:lnTo>
                <a:lnTo>
                  <a:pt x="5285" y="0"/>
                </a:lnTo>
                <a:lnTo>
                  <a:pt x="18499" y="0"/>
                </a:lnTo>
                <a:lnTo>
                  <a:pt x="44927" y="2642"/>
                </a:lnTo>
                <a:lnTo>
                  <a:pt x="63426" y="13213"/>
                </a:lnTo>
                <a:lnTo>
                  <a:pt x="166495" y="132138"/>
                </a:lnTo>
                <a:lnTo>
                  <a:pt x="298633" y="282776"/>
                </a:lnTo>
                <a:lnTo>
                  <a:pt x="377916" y="364703"/>
                </a:lnTo>
                <a:lnTo>
                  <a:pt x="446629" y="438700"/>
                </a:lnTo>
                <a:lnTo>
                  <a:pt x="496841" y="491556"/>
                </a:lnTo>
                <a:lnTo>
                  <a:pt x="528555" y="523269"/>
                </a:lnTo>
                <a:lnTo>
                  <a:pt x="536483" y="536483"/>
                </a:lnTo>
                <a:lnTo>
                  <a:pt x="557625" y="621052"/>
                </a:lnTo>
                <a:lnTo>
                  <a:pt x="568196" y="671264"/>
                </a:lnTo>
                <a:lnTo>
                  <a:pt x="573482" y="732048"/>
                </a:lnTo>
                <a:lnTo>
                  <a:pt x="573482" y="803403"/>
                </a:lnTo>
                <a:lnTo>
                  <a:pt x="568196" y="872115"/>
                </a:lnTo>
                <a:lnTo>
                  <a:pt x="557625" y="922328"/>
                </a:lnTo>
                <a:lnTo>
                  <a:pt x="541768" y="951398"/>
                </a:lnTo>
                <a:lnTo>
                  <a:pt x="528555" y="964612"/>
                </a:lnTo>
                <a:lnTo>
                  <a:pt x="517984" y="969898"/>
                </a:lnTo>
                <a:lnTo>
                  <a:pt x="502127" y="972541"/>
                </a:lnTo>
                <a:lnTo>
                  <a:pt x="480985" y="969898"/>
                </a:lnTo>
                <a:lnTo>
                  <a:pt x="454557" y="964612"/>
                </a:lnTo>
                <a:lnTo>
                  <a:pt x="433415" y="951398"/>
                </a:lnTo>
                <a:lnTo>
                  <a:pt x="404344" y="924971"/>
                </a:lnTo>
                <a:lnTo>
                  <a:pt x="367345" y="874758"/>
                </a:lnTo>
                <a:lnTo>
                  <a:pt x="327704" y="808689"/>
                </a:lnTo>
                <a:lnTo>
                  <a:pt x="282777" y="69769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CD70026B-8E19-45D1-B215-3572E7F0319B}"/>
              </a:ext>
            </a:extLst>
          </p:cNvPr>
          <p:cNvSpPr/>
          <p:nvPr/>
        </p:nvSpPr>
        <p:spPr>
          <a:xfrm>
            <a:off x="4122738" y="4294188"/>
            <a:ext cx="500062" cy="1077912"/>
          </a:xfrm>
          <a:custGeom>
            <a:avLst/>
            <a:gdLst>
              <a:gd name="connsiteX0" fmla="*/ 178594 w 500062"/>
              <a:gd name="connsiteY0" fmla="*/ 623887 h 1078706"/>
              <a:gd name="connsiteX1" fmla="*/ 150019 w 500062"/>
              <a:gd name="connsiteY1" fmla="*/ 509587 h 1078706"/>
              <a:gd name="connsiteX2" fmla="*/ 114300 w 500062"/>
              <a:gd name="connsiteY2" fmla="*/ 388144 h 1078706"/>
              <a:gd name="connsiteX3" fmla="*/ 30956 w 500062"/>
              <a:gd name="connsiteY3" fmla="*/ 147637 h 1078706"/>
              <a:gd name="connsiteX4" fmla="*/ 7144 w 500062"/>
              <a:gd name="connsiteY4" fmla="*/ 76200 h 1078706"/>
              <a:gd name="connsiteX5" fmla="*/ 0 w 500062"/>
              <a:gd name="connsiteY5" fmla="*/ 52387 h 1078706"/>
              <a:gd name="connsiteX6" fmla="*/ 0 w 500062"/>
              <a:gd name="connsiteY6" fmla="*/ 30956 h 1078706"/>
              <a:gd name="connsiteX7" fmla="*/ 4762 w 500062"/>
              <a:gd name="connsiteY7" fmla="*/ 11906 h 1078706"/>
              <a:gd name="connsiteX8" fmla="*/ 14287 w 500062"/>
              <a:gd name="connsiteY8" fmla="*/ 4762 h 1078706"/>
              <a:gd name="connsiteX9" fmla="*/ 26194 w 500062"/>
              <a:gd name="connsiteY9" fmla="*/ 0 h 1078706"/>
              <a:gd name="connsiteX10" fmla="*/ 40481 w 500062"/>
              <a:gd name="connsiteY10" fmla="*/ 4762 h 1078706"/>
              <a:gd name="connsiteX11" fmla="*/ 64294 w 500062"/>
              <a:gd name="connsiteY11" fmla="*/ 28575 h 1078706"/>
              <a:gd name="connsiteX12" fmla="*/ 119062 w 500062"/>
              <a:gd name="connsiteY12" fmla="*/ 97631 h 1078706"/>
              <a:gd name="connsiteX13" fmla="*/ 259556 w 500062"/>
              <a:gd name="connsiteY13" fmla="*/ 271462 h 1078706"/>
              <a:gd name="connsiteX14" fmla="*/ 385762 w 500062"/>
              <a:gd name="connsiteY14" fmla="*/ 428625 h 1078706"/>
              <a:gd name="connsiteX15" fmla="*/ 416719 w 500062"/>
              <a:gd name="connsiteY15" fmla="*/ 466725 h 1078706"/>
              <a:gd name="connsiteX16" fmla="*/ 423862 w 500062"/>
              <a:gd name="connsiteY16" fmla="*/ 481012 h 1078706"/>
              <a:gd name="connsiteX17" fmla="*/ 447675 w 500062"/>
              <a:gd name="connsiteY17" fmla="*/ 561975 h 1078706"/>
              <a:gd name="connsiteX18" fmla="*/ 478631 w 500062"/>
              <a:gd name="connsiteY18" fmla="*/ 700087 h 1078706"/>
              <a:gd name="connsiteX19" fmla="*/ 500062 w 500062"/>
              <a:gd name="connsiteY19" fmla="*/ 838200 h 1078706"/>
              <a:gd name="connsiteX20" fmla="*/ 500062 w 500062"/>
              <a:gd name="connsiteY20" fmla="*/ 890587 h 1078706"/>
              <a:gd name="connsiteX21" fmla="*/ 492919 w 500062"/>
              <a:gd name="connsiteY21" fmla="*/ 952500 h 1078706"/>
              <a:gd name="connsiteX22" fmla="*/ 481012 w 500062"/>
              <a:gd name="connsiteY22" fmla="*/ 992981 h 1078706"/>
              <a:gd name="connsiteX23" fmla="*/ 466725 w 500062"/>
              <a:gd name="connsiteY23" fmla="*/ 1026319 h 1078706"/>
              <a:gd name="connsiteX24" fmla="*/ 447675 w 500062"/>
              <a:gd name="connsiteY24" fmla="*/ 1052512 h 1078706"/>
              <a:gd name="connsiteX25" fmla="*/ 433387 w 500062"/>
              <a:gd name="connsiteY25" fmla="*/ 1066800 h 1078706"/>
              <a:gd name="connsiteX26" fmla="*/ 400050 w 500062"/>
              <a:gd name="connsiteY26" fmla="*/ 1078706 h 1078706"/>
              <a:gd name="connsiteX27" fmla="*/ 383381 w 500062"/>
              <a:gd name="connsiteY27" fmla="*/ 1078706 h 1078706"/>
              <a:gd name="connsiteX28" fmla="*/ 364331 w 500062"/>
              <a:gd name="connsiteY28" fmla="*/ 1078706 h 1078706"/>
              <a:gd name="connsiteX29" fmla="*/ 335756 w 500062"/>
              <a:gd name="connsiteY29" fmla="*/ 1071562 h 1078706"/>
              <a:gd name="connsiteX30" fmla="*/ 316706 w 500062"/>
              <a:gd name="connsiteY30" fmla="*/ 1064419 h 1078706"/>
              <a:gd name="connsiteX31" fmla="*/ 295275 w 500062"/>
              <a:gd name="connsiteY31" fmla="*/ 1047750 h 1078706"/>
              <a:gd name="connsiteX32" fmla="*/ 280987 w 500062"/>
              <a:gd name="connsiteY32" fmla="*/ 1031081 h 1078706"/>
              <a:gd name="connsiteX33" fmla="*/ 264319 w 500062"/>
              <a:gd name="connsiteY33" fmla="*/ 1002506 h 1078706"/>
              <a:gd name="connsiteX34" fmla="*/ 250031 w 500062"/>
              <a:gd name="connsiteY34" fmla="*/ 957262 h 1078706"/>
              <a:gd name="connsiteX35" fmla="*/ 238125 w 500062"/>
              <a:gd name="connsiteY35" fmla="*/ 895350 h 1078706"/>
              <a:gd name="connsiteX36" fmla="*/ 223837 w 500062"/>
              <a:gd name="connsiteY36" fmla="*/ 821531 h 1078706"/>
              <a:gd name="connsiteX37" fmla="*/ 178594 w 500062"/>
              <a:gd name="connsiteY37" fmla="*/ 623887 h 1078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00062" h="1078706">
                <a:moveTo>
                  <a:pt x="178594" y="623887"/>
                </a:moveTo>
                <a:lnTo>
                  <a:pt x="150019" y="509587"/>
                </a:lnTo>
                <a:lnTo>
                  <a:pt x="114300" y="388144"/>
                </a:lnTo>
                <a:lnTo>
                  <a:pt x="30956" y="147637"/>
                </a:lnTo>
                <a:lnTo>
                  <a:pt x="7144" y="76200"/>
                </a:lnTo>
                <a:lnTo>
                  <a:pt x="0" y="52387"/>
                </a:lnTo>
                <a:lnTo>
                  <a:pt x="0" y="30956"/>
                </a:lnTo>
                <a:lnTo>
                  <a:pt x="4762" y="11906"/>
                </a:lnTo>
                <a:lnTo>
                  <a:pt x="14287" y="4762"/>
                </a:lnTo>
                <a:lnTo>
                  <a:pt x="26194" y="0"/>
                </a:lnTo>
                <a:lnTo>
                  <a:pt x="40481" y="4762"/>
                </a:lnTo>
                <a:lnTo>
                  <a:pt x="64294" y="28575"/>
                </a:lnTo>
                <a:lnTo>
                  <a:pt x="119062" y="97631"/>
                </a:lnTo>
                <a:lnTo>
                  <a:pt x="259556" y="271462"/>
                </a:lnTo>
                <a:lnTo>
                  <a:pt x="385762" y="428625"/>
                </a:lnTo>
                <a:lnTo>
                  <a:pt x="416719" y="466725"/>
                </a:lnTo>
                <a:lnTo>
                  <a:pt x="423862" y="481012"/>
                </a:lnTo>
                <a:lnTo>
                  <a:pt x="447675" y="561975"/>
                </a:lnTo>
                <a:lnTo>
                  <a:pt x="478631" y="700087"/>
                </a:lnTo>
                <a:lnTo>
                  <a:pt x="500062" y="838200"/>
                </a:lnTo>
                <a:lnTo>
                  <a:pt x="500062" y="890587"/>
                </a:lnTo>
                <a:lnTo>
                  <a:pt x="492919" y="952500"/>
                </a:lnTo>
                <a:lnTo>
                  <a:pt x="481012" y="992981"/>
                </a:lnTo>
                <a:lnTo>
                  <a:pt x="466725" y="1026319"/>
                </a:lnTo>
                <a:lnTo>
                  <a:pt x="447675" y="1052512"/>
                </a:lnTo>
                <a:lnTo>
                  <a:pt x="433387" y="1066800"/>
                </a:lnTo>
                <a:lnTo>
                  <a:pt x="400050" y="1078706"/>
                </a:lnTo>
                <a:lnTo>
                  <a:pt x="383381" y="1078706"/>
                </a:lnTo>
                <a:lnTo>
                  <a:pt x="364331" y="1078706"/>
                </a:lnTo>
                <a:lnTo>
                  <a:pt x="335756" y="1071562"/>
                </a:lnTo>
                <a:lnTo>
                  <a:pt x="316706" y="1064419"/>
                </a:lnTo>
                <a:lnTo>
                  <a:pt x="295275" y="1047750"/>
                </a:lnTo>
                <a:lnTo>
                  <a:pt x="280987" y="1031081"/>
                </a:lnTo>
                <a:lnTo>
                  <a:pt x="264319" y="1002506"/>
                </a:lnTo>
                <a:lnTo>
                  <a:pt x="250031" y="957262"/>
                </a:lnTo>
                <a:lnTo>
                  <a:pt x="238125" y="895350"/>
                </a:lnTo>
                <a:lnTo>
                  <a:pt x="223837" y="821531"/>
                </a:lnTo>
                <a:lnTo>
                  <a:pt x="178594" y="6238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A408E48F-6E07-4B56-AE3A-A78AE3AA48A7}"/>
              </a:ext>
            </a:extLst>
          </p:cNvPr>
          <p:cNvSpPr/>
          <p:nvPr/>
        </p:nvSpPr>
        <p:spPr>
          <a:xfrm>
            <a:off x="2590800" y="4398963"/>
            <a:ext cx="809625" cy="1343025"/>
          </a:xfrm>
          <a:custGeom>
            <a:avLst/>
            <a:gdLst>
              <a:gd name="connsiteX0" fmla="*/ 421481 w 809625"/>
              <a:gd name="connsiteY0" fmla="*/ 447675 h 1343025"/>
              <a:gd name="connsiteX1" fmla="*/ 302419 w 809625"/>
              <a:gd name="connsiteY1" fmla="*/ 704850 h 1343025"/>
              <a:gd name="connsiteX2" fmla="*/ 197644 w 809625"/>
              <a:gd name="connsiteY2" fmla="*/ 916781 h 1343025"/>
              <a:gd name="connsiteX3" fmla="*/ 50006 w 809625"/>
              <a:gd name="connsiteY3" fmla="*/ 1204912 h 1343025"/>
              <a:gd name="connsiteX4" fmla="*/ 4763 w 809625"/>
              <a:gd name="connsiteY4" fmla="*/ 1297781 h 1343025"/>
              <a:gd name="connsiteX5" fmla="*/ 0 w 809625"/>
              <a:gd name="connsiteY5" fmla="*/ 1314450 h 1343025"/>
              <a:gd name="connsiteX6" fmla="*/ 0 w 809625"/>
              <a:gd name="connsiteY6" fmla="*/ 1326356 h 1343025"/>
              <a:gd name="connsiteX7" fmla="*/ 2381 w 809625"/>
              <a:gd name="connsiteY7" fmla="*/ 1335881 h 1343025"/>
              <a:gd name="connsiteX8" fmla="*/ 9525 w 809625"/>
              <a:gd name="connsiteY8" fmla="*/ 1340644 h 1343025"/>
              <a:gd name="connsiteX9" fmla="*/ 23813 w 809625"/>
              <a:gd name="connsiteY9" fmla="*/ 1343025 h 1343025"/>
              <a:gd name="connsiteX10" fmla="*/ 47625 w 809625"/>
              <a:gd name="connsiteY10" fmla="*/ 1335881 h 1343025"/>
              <a:gd name="connsiteX11" fmla="*/ 69056 w 809625"/>
              <a:gd name="connsiteY11" fmla="*/ 1316831 h 1343025"/>
              <a:gd name="connsiteX12" fmla="*/ 111919 w 809625"/>
              <a:gd name="connsiteY12" fmla="*/ 1252537 h 1343025"/>
              <a:gd name="connsiteX13" fmla="*/ 219075 w 809625"/>
              <a:gd name="connsiteY13" fmla="*/ 1109662 h 1343025"/>
              <a:gd name="connsiteX14" fmla="*/ 366713 w 809625"/>
              <a:gd name="connsiteY14" fmla="*/ 907256 h 1343025"/>
              <a:gd name="connsiteX15" fmla="*/ 488156 w 809625"/>
              <a:gd name="connsiteY15" fmla="*/ 740569 h 1343025"/>
              <a:gd name="connsiteX16" fmla="*/ 597694 w 809625"/>
              <a:gd name="connsiteY16" fmla="*/ 585787 h 1343025"/>
              <a:gd name="connsiteX17" fmla="*/ 661988 w 809625"/>
              <a:gd name="connsiteY17" fmla="*/ 495300 h 1343025"/>
              <a:gd name="connsiteX18" fmla="*/ 721519 w 809625"/>
              <a:gd name="connsiteY18" fmla="*/ 404812 h 1343025"/>
              <a:gd name="connsiteX19" fmla="*/ 731044 w 809625"/>
              <a:gd name="connsiteY19" fmla="*/ 388144 h 1343025"/>
              <a:gd name="connsiteX20" fmla="*/ 752475 w 809625"/>
              <a:gd name="connsiteY20" fmla="*/ 373856 h 1343025"/>
              <a:gd name="connsiteX21" fmla="*/ 788194 w 809625"/>
              <a:gd name="connsiteY21" fmla="*/ 342900 h 1343025"/>
              <a:gd name="connsiteX22" fmla="*/ 804863 w 809625"/>
              <a:gd name="connsiteY22" fmla="*/ 316706 h 1343025"/>
              <a:gd name="connsiteX23" fmla="*/ 809625 w 809625"/>
              <a:gd name="connsiteY23" fmla="*/ 300037 h 1343025"/>
              <a:gd name="connsiteX24" fmla="*/ 809625 w 809625"/>
              <a:gd name="connsiteY24" fmla="*/ 280987 h 1343025"/>
              <a:gd name="connsiteX25" fmla="*/ 807244 w 809625"/>
              <a:gd name="connsiteY25" fmla="*/ 261937 h 1343025"/>
              <a:gd name="connsiteX26" fmla="*/ 797719 w 809625"/>
              <a:gd name="connsiteY26" fmla="*/ 235744 h 1343025"/>
              <a:gd name="connsiteX27" fmla="*/ 778669 w 809625"/>
              <a:gd name="connsiteY27" fmla="*/ 207169 h 1343025"/>
              <a:gd name="connsiteX28" fmla="*/ 745331 w 809625"/>
              <a:gd name="connsiteY28" fmla="*/ 178594 h 1343025"/>
              <a:gd name="connsiteX29" fmla="*/ 664369 w 809625"/>
              <a:gd name="connsiteY29" fmla="*/ 123825 h 1343025"/>
              <a:gd name="connsiteX30" fmla="*/ 578644 w 809625"/>
              <a:gd name="connsiteY30" fmla="*/ 76200 h 1343025"/>
              <a:gd name="connsiteX31" fmla="*/ 473869 w 809625"/>
              <a:gd name="connsiteY31" fmla="*/ 21431 h 1343025"/>
              <a:gd name="connsiteX32" fmla="*/ 428625 w 809625"/>
              <a:gd name="connsiteY32" fmla="*/ 4762 h 1343025"/>
              <a:gd name="connsiteX33" fmla="*/ 402431 w 809625"/>
              <a:gd name="connsiteY33" fmla="*/ 0 h 1343025"/>
              <a:gd name="connsiteX34" fmla="*/ 383381 w 809625"/>
              <a:gd name="connsiteY34" fmla="*/ 4762 h 1343025"/>
              <a:gd name="connsiteX35" fmla="*/ 378619 w 809625"/>
              <a:gd name="connsiteY35" fmla="*/ 16669 h 1343025"/>
              <a:gd name="connsiteX36" fmla="*/ 378619 w 809625"/>
              <a:gd name="connsiteY36" fmla="*/ 30956 h 1343025"/>
              <a:gd name="connsiteX37" fmla="*/ 388144 w 809625"/>
              <a:gd name="connsiteY37" fmla="*/ 54769 h 1343025"/>
              <a:gd name="connsiteX38" fmla="*/ 431006 w 809625"/>
              <a:gd name="connsiteY38" fmla="*/ 116681 h 1343025"/>
              <a:gd name="connsiteX39" fmla="*/ 488156 w 809625"/>
              <a:gd name="connsiteY39" fmla="*/ 202406 h 1343025"/>
              <a:gd name="connsiteX40" fmla="*/ 497681 w 809625"/>
              <a:gd name="connsiteY40" fmla="*/ 226219 h 1343025"/>
              <a:gd name="connsiteX41" fmla="*/ 502444 w 809625"/>
              <a:gd name="connsiteY41" fmla="*/ 254794 h 1343025"/>
              <a:gd name="connsiteX42" fmla="*/ 500063 w 809625"/>
              <a:gd name="connsiteY42" fmla="*/ 278606 h 1343025"/>
              <a:gd name="connsiteX43" fmla="*/ 488156 w 809625"/>
              <a:gd name="connsiteY43" fmla="*/ 311944 h 1343025"/>
              <a:gd name="connsiteX44" fmla="*/ 421481 w 809625"/>
              <a:gd name="connsiteY44" fmla="*/ 447675 h 134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809625" h="1343025">
                <a:moveTo>
                  <a:pt x="421481" y="447675"/>
                </a:moveTo>
                <a:lnTo>
                  <a:pt x="302419" y="704850"/>
                </a:lnTo>
                <a:lnTo>
                  <a:pt x="197644" y="916781"/>
                </a:lnTo>
                <a:lnTo>
                  <a:pt x="50006" y="1204912"/>
                </a:lnTo>
                <a:lnTo>
                  <a:pt x="4763" y="1297781"/>
                </a:lnTo>
                <a:lnTo>
                  <a:pt x="0" y="1314450"/>
                </a:lnTo>
                <a:lnTo>
                  <a:pt x="0" y="1326356"/>
                </a:lnTo>
                <a:lnTo>
                  <a:pt x="2381" y="1335881"/>
                </a:lnTo>
                <a:lnTo>
                  <a:pt x="9525" y="1340644"/>
                </a:lnTo>
                <a:lnTo>
                  <a:pt x="23813" y="1343025"/>
                </a:lnTo>
                <a:lnTo>
                  <a:pt x="47625" y="1335881"/>
                </a:lnTo>
                <a:lnTo>
                  <a:pt x="69056" y="1316831"/>
                </a:lnTo>
                <a:lnTo>
                  <a:pt x="111919" y="1252537"/>
                </a:lnTo>
                <a:lnTo>
                  <a:pt x="219075" y="1109662"/>
                </a:lnTo>
                <a:lnTo>
                  <a:pt x="366713" y="907256"/>
                </a:lnTo>
                <a:lnTo>
                  <a:pt x="488156" y="740569"/>
                </a:lnTo>
                <a:lnTo>
                  <a:pt x="597694" y="585787"/>
                </a:lnTo>
                <a:lnTo>
                  <a:pt x="661988" y="495300"/>
                </a:lnTo>
                <a:lnTo>
                  <a:pt x="721519" y="404812"/>
                </a:lnTo>
                <a:lnTo>
                  <a:pt x="731044" y="388144"/>
                </a:lnTo>
                <a:lnTo>
                  <a:pt x="752475" y="373856"/>
                </a:lnTo>
                <a:lnTo>
                  <a:pt x="788194" y="342900"/>
                </a:lnTo>
                <a:lnTo>
                  <a:pt x="804863" y="316706"/>
                </a:lnTo>
                <a:lnTo>
                  <a:pt x="809625" y="300037"/>
                </a:lnTo>
                <a:lnTo>
                  <a:pt x="809625" y="280987"/>
                </a:lnTo>
                <a:lnTo>
                  <a:pt x="807244" y="261937"/>
                </a:lnTo>
                <a:lnTo>
                  <a:pt x="797719" y="235744"/>
                </a:lnTo>
                <a:lnTo>
                  <a:pt x="778669" y="207169"/>
                </a:lnTo>
                <a:lnTo>
                  <a:pt x="745331" y="178594"/>
                </a:lnTo>
                <a:lnTo>
                  <a:pt x="664369" y="123825"/>
                </a:lnTo>
                <a:lnTo>
                  <a:pt x="578644" y="76200"/>
                </a:lnTo>
                <a:lnTo>
                  <a:pt x="473869" y="21431"/>
                </a:lnTo>
                <a:lnTo>
                  <a:pt x="428625" y="4762"/>
                </a:lnTo>
                <a:lnTo>
                  <a:pt x="402431" y="0"/>
                </a:lnTo>
                <a:lnTo>
                  <a:pt x="383381" y="4762"/>
                </a:lnTo>
                <a:lnTo>
                  <a:pt x="378619" y="16669"/>
                </a:lnTo>
                <a:lnTo>
                  <a:pt x="378619" y="30956"/>
                </a:lnTo>
                <a:lnTo>
                  <a:pt x="388144" y="54769"/>
                </a:lnTo>
                <a:lnTo>
                  <a:pt x="431006" y="116681"/>
                </a:lnTo>
                <a:lnTo>
                  <a:pt x="488156" y="202406"/>
                </a:lnTo>
                <a:lnTo>
                  <a:pt x="497681" y="226219"/>
                </a:lnTo>
                <a:lnTo>
                  <a:pt x="502444" y="254794"/>
                </a:lnTo>
                <a:lnTo>
                  <a:pt x="500063" y="278606"/>
                </a:lnTo>
                <a:lnTo>
                  <a:pt x="488156" y="311944"/>
                </a:lnTo>
                <a:lnTo>
                  <a:pt x="421481" y="4476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FA117545-3054-44AB-B3DA-8340038FE1B4}"/>
              </a:ext>
            </a:extLst>
          </p:cNvPr>
          <p:cNvSpPr/>
          <p:nvPr/>
        </p:nvSpPr>
        <p:spPr>
          <a:xfrm>
            <a:off x="4651375" y="1985963"/>
            <a:ext cx="2262188" cy="1174750"/>
          </a:xfrm>
          <a:custGeom>
            <a:avLst/>
            <a:gdLst>
              <a:gd name="connsiteX0" fmla="*/ 1752600 w 2262188"/>
              <a:gd name="connsiteY0" fmla="*/ 392906 h 1173956"/>
              <a:gd name="connsiteX1" fmla="*/ 1628775 w 2262188"/>
              <a:gd name="connsiteY1" fmla="*/ 450056 h 1173956"/>
              <a:gd name="connsiteX2" fmla="*/ 1514475 w 2262188"/>
              <a:gd name="connsiteY2" fmla="*/ 504825 h 1173956"/>
              <a:gd name="connsiteX3" fmla="*/ 1354932 w 2262188"/>
              <a:gd name="connsiteY3" fmla="*/ 578643 h 1173956"/>
              <a:gd name="connsiteX4" fmla="*/ 1247775 w 2262188"/>
              <a:gd name="connsiteY4" fmla="*/ 631031 h 1173956"/>
              <a:gd name="connsiteX5" fmla="*/ 964407 w 2262188"/>
              <a:gd name="connsiteY5" fmla="*/ 750093 h 1173956"/>
              <a:gd name="connsiteX6" fmla="*/ 731044 w 2262188"/>
              <a:gd name="connsiteY6" fmla="*/ 850106 h 1173956"/>
              <a:gd name="connsiteX7" fmla="*/ 507207 w 2262188"/>
              <a:gd name="connsiteY7" fmla="*/ 940593 h 1173956"/>
              <a:gd name="connsiteX8" fmla="*/ 188119 w 2262188"/>
              <a:gd name="connsiteY8" fmla="*/ 1064418 h 1173956"/>
              <a:gd name="connsiteX9" fmla="*/ 14288 w 2262188"/>
              <a:gd name="connsiteY9" fmla="*/ 1128712 h 1173956"/>
              <a:gd name="connsiteX10" fmla="*/ 2382 w 2262188"/>
              <a:gd name="connsiteY10" fmla="*/ 1135856 h 1173956"/>
              <a:gd name="connsiteX11" fmla="*/ 0 w 2262188"/>
              <a:gd name="connsiteY11" fmla="*/ 1147762 h 1173956"/>
              <a:gd name="connsiteX12" fmla="*/ 2382 w 2262188"/>
              <a:gd name="connsiteY12" fmla="*/ 1162050 h 1173956"/>
              <a:gd name="connsiteX13" fmla="*/ 11907 w 2262188"/>
              <a:gd name="connsiteY13" fmla="*/ 1166812 h 1173956"/>
              <a:gd name="connsiteX14" fmla="*/ 28575 w 2262188"/>
              <a:gd name="connsiteY14" fmla="*/ 1173956 h 1173956"/>
              <a:gd name="connsiteX15" fmla="*/ 157163 w 2262188"/>
              <a:gd name="connsiteY15" fmla="*/ 1159668 h 1173956"/>
              <a:gd name="connsiteX16" fmla="*/ 319088 w 2262188"/>
              <a:gd name="connsiteY16" fmla="*/ 1131093 h 1173956"/>
              <a:gd name="connsiteX17" fmla="*/ 528638 w 2262188"/>
              <a:gd name="connsiteY17" fmla="*/ 1081087 h 1173956"/>
              <a:gd name="connsiteX18" fmla="*/ 745332 w 2262188"/>
              <a:gd name="connsiteY18" fmla="*/ 1019175 h 1173956"/>
              <a:gd name="connsiteX19" fmla="*/ 1002507 w 2262188"/>
              <a:gd name="connsiteY19" fmla="*/ 933450 h 1173956"/>
              <a:gd name="connsiteX20" fmla="*/ 1269207 w 2262188"/>
              <a:gd name="connsiteY20" fmla="*/ 864393 h 1173956"/>
              <a:gd name="connsiteX21" fmla="*/ 1450182 w 2262188"/>
              <a:gd name="connsiteY21" fmla="*/ 788193 h 1173956"/>
              <a:gd name="connsiteX22" fmla="*/ 1700213 w 2262188"/>
              <a:gd name="connsiteY22" fmla="*/ 683418 h 1173956"/>
              <a:gd name="connsiteX23" fmla="*/ 1924050 w 2262188"/>
              <a:gd name="connsiteY23" fmla="*/ 590550 h 1173956"/>
              <a:gd name="connsiteX24" fmla="*/ 2045494 w 2262188"/>
              <a:gd name="connsiteY24" fmla="*/ 542925 h 1173956"/>
              <a:gd name="connsiteX25" fmla="*/ 2159794 w 2262188"/>
              <a:gd name="connsiteY25" fmla="*/ 497681 h 1173956"/>
              <a:gd name="connsiteX26" fmla="*/ 2221707 w 2262188"/>
              <a:gd name="connsiteY26" fmla="*/ 469106 h 1173956"/>
              <a:gd name="connsiteX27" fmla="*/ 2243138 w 2262188"/>
              <a:gd name="connsiteY27" fmla="*/ 454818 h 1173956"/>
              <a:gd name="connsiteX28" fmla="*/ 2252663 w 2262188"/>
              <a:gd name="connsiteY28" fmla="*/ 442912 h 1173956"/>
              <a:gd name="connsiteX29" fmla="*/ 2259807 w 2262188"/>
              <a:gd name="connsiteY29" fmla="*/ 426243 h 1173956"/>
              <a:gd name="connsiteX30" fmla="*/ 2262188 w 2262188"/>
              <a:gd name="connsiteY30" fmla="*/ 414337 h 1173956"/>
              <a:gd name="connsiteX31" fmla="*/ 2262188 w 2262188"/>
              <a:gd name="connsiteY31" fmla="*/ 395287 h 1173956"/>
              <a:gd name="connsiteX32" fmla="*/ 2255044 w 2262188"/>
              <a:gd name="connsiteY32" fmla="*/ 359568 h 1173956"/>
              <a:gd name="connsiteX33" fmla="*/ 2235994 w 2262188"/>
              <a:gd name="connsiteY33" fmla="*/ 321468 h 1173956"/>
              <a:gd name="connsiteX34" fmla="*/ 2166938 w 2262188"/>
              <a:gd name="connsiteY34" fmla="*/ 245268 h 1173956"/>
              <a:gd name="connsiteX35" fmla="*/ 2076450 w 2262188"/>
              <a:gd name="connsiteY35" fmla="*/ 154781 h 1173956"/>
              <a:gd name="connsiteX36" fmla="*/ 2014538 w 2262188"/>
              <a:gd name="connsiteY36" fmla="*/ 102393 h 1173956"/>
              <a:gd name="connsiteX37" fmla="*/ 1959769 w 2262188"/>
              <a:gd name="connsiteY37" fmla="*/ 64293 h 1173956"/>
              <a:gd name="connsiteX38" fmla="*/ 1895475 w 2262188"/>
              <a:gd name="connsiteY38" fmla="*/ 21431 h 1173956"/>
              <a:gd name="connsiteX39" fmla="*/ 1871663 w 2262188"/>
              <a:gd name="connsiteY39" fmla="*/ 9525 h 1173956"/>
              <a:gd name="connsiteX40" fmla="*/ 1835944 w 2262188"/>
              <a:gd name="connsiteY40" fmla="*/ 0 h 1173956"/>
              <a:gd name="connsiteX41" fmla="*/ 1816894 w 2262188"/>
              <a:gd name="connsiteY41" fmla="*/ 0 h 1173956"/>
              <a:gd name="connsiteX42" fmla="*/ 1807369 w 2262188"/>
              <a:gd name="connsiteY42" fmla="*/ 4762 h 1173956"/>
              <a:gd name="connsiteX43" fmla="*/ 1802607 w 2262188"/>
              <a:gd name="connsiteY43" fmla="*/ 16668 h 1173956"/>
              <a:gd name="connsiteX44" fmla="*/ 1804988 w 2262188"/>
              <a:gd name="connsiteY44" fmla="*/ 35718 h 1173956"/>
              <a:gd name="connsiteX45" fmla="*/ 1826419 w 2262188"/>
              <a:gd name="connsiteY45" fmla="*/ 88106 h 1173956"/>
              <a:gd name="connsiteX46" fmla="*/ 1864519 w 2262188"/>
              <a:gd name="connsiteY46" fmla="*/ 159543 h 1173956"/>
              <a:gd name="connsiteX47" fmla="*/ 1893094 w 2262188"/>
              <a:gd name="connsiteY47" fmla="*/ 200025 h 1173956"/>
              <a:gd name="connsiteX48" fmla="*/ 1905000 w 2262188"/>
              <a:gd name="connsiteY48" fmla="*/ 226218 h 1173956"/>
              <a:gd name="connsiteX49" fmla="*/ 1907382 w 2262188"/>
              <a:gd name="connsiteY49" fmla="*/ 242887 h 1173956"/>
              <a:gd name="connsiteX50" fmla="*/ 1907382 w 2262188"/>
              <a:gd name="connsiteY50" fmla="*/ 254793 h 1173956"/>
              <a:gd name="connsiteX51" fmla="*/ 1897857 w 2262188"/>
              <a:gd name="connsiteY51" fmla="*/ 283368 h 1173956"/>
              <a:gd name="connsiteX52" fmla="*/ 1874044 w 2262188"/>
              <a:gd name="connsiteY52" fmla="*/ 314325 h 1173956"/>
              <a:gd name="connsiteX53" fmla="*/ 1821657 w 2262188"/>
              <a:gd name="connsiteY53" fmla="*/ 354806 h 1173956"/>
              <a:gd name="connsiteX54" fmla="*/ 1752600 w 2262188"/>
              <a:gd name="connsiteY54" fmla="*/ 392906 h 1173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262188" h="1173956">
                <a:moveTo>
                  <a:pt x="1752600" y="392906"/>
                </a:moveTo>
                <a:lnTo>
                  <a:pt x="1628775" y="450056"/>
                </a:lnTo>
                <a:lnTo>
                  <a:pt x="1514475" y="504825"/>
                </a:lnTo>
                <a:lnTo>
                  <a:pt x="1354932" y="578643"/>
                </a:lnTo>
                <a:lnTo>
                  <a:pt x="1247775" y="631031"/>
                </a:lnTo>
                <a:lnTo>
                  <a:pt x="964407" y="750093"/>
                </a:lnTo>
                <a:lnTo>
                  <a:pt x="731044" y="850106"/>
                </a:lnTo>
                <a:lnTo>
                  <a:pt x="507207" y="940593"/>
                </a:lnTo>
                <a:lnTo>
                  <a:pt x="188119" y="1064418"/>
                </a:lnTo>
                <a:lnTo>
                  <a:pt x="14288" y="1128712"/>
                </a:lnTo>
                <a:lnTo>
                  <a:pt x="2382" y="1135856"/>
                </a:lnTo>
                <a:lnTo>
                  <a:pt x="0" y="1147762"/>
                </a:lnTo>
                <a:lnTo>
                  <a:pt x="2382" y="1162050"/>
                </a:lnTo>
                <a:lnTo>
                  <a:pt x="11907" y="1166812"/>
                </a:lnTo>
                <a:lnTo>
                  <a:pt x="28575" y="1173956"/>
                </a:lnTo>
                <a:lnTo>
                  <a:pt x="157163" y="1159668"/>
                </a:lnTo>
                <a:lnTo>
                  <a:pt x="319088" y="1131093"/>
                </a:lnTo>
                <a:lnTo>
                  <a:pt x="528638" y="1081087"/>
                </a:lnTo>
                <a:lnTo>
                  <a:pt x="745332" y="1019175"/>
                </a:lnTo>
                <a:lnTo>
                  <a:pt x="1002507" y="933450"/>
                </a:lnTo>
                <a:lnTo>
                  <a:pt x="1269207" y="864393"/>
                </a:lnTo>
                <a:lnTo>
                  <a:pt x="1450182" y="788193"/>
                </a:lnTo>
                <a:lnTo>
                  <a:pt x="1700213" y="683418"/>
                </a:lnTo>
                <a:lnTo>
                  <a:pt x="1924050" y="590550"/>
                </a:lnTo>
                <a:lnTo>
                  <a:pt x="2045494" y="542925"/>
                </a:lnTo>
                <a:lnTo>
                  <a:pt x="2159794" y="497681"/>
                </a:lnTo>
                <a:lnTo>
                  <a:pt x="2221707" y="469106"/>
                </a:lnTo>
                <a:lnTo>
                  <a:pt x="2243138" y="454818"/>
                </a:lnTo>
                <a:lnTo>
                  <a:pt x="2252663" y="442912"/>
                </a:lnTo>
                <a:lnTo>
                  <a:pt x="2259807" y="426243"/>
                </a:lnTo>
                <a:lnTo>
                  <a:pt x="2262188" y="414337"/>
                </a:lnTo>
                <a:lnTo>
                  <a:pt x="2262188" y="395287"/>
                </a:lnTo>
                <a:lnTo>
                  <a:pt x="2255044" y="359568"/>
                </a:lnTo>
                <a:lnTo>
                  <a:pt x="2235994" y="321468"/>
                </a:lnTo>
                <a:lnTo>
                  <a:pt x="2166938" y="245268"/>
                </a:lnTo>
                <a:lnTo>
                  <a:pt x="2076450" y="154781"/>
                </a:lnTo>
                <a:lnTo>
                  <a:pt x="2014538" y="102393"/>
                </a:lnTo>
                <a:lnTo>
                  <a:pt x="1959769" y="64293"/>
                </a:lnTo>
                <a:lnTo>
                  <a:pt x="1895475" y="21431"/>
                </a:lnTo>
                <a:lnTo>
                  <a:pt x="1871663" y="9525"/>
                </a:lnTo>
                <a:lnTo>
                  <a:pt x="1835944" y="0"/>
                </a:lnTo>
                <a:lnTo>
                  <a:pt x="1816894" y="0"/>
                </a:lnTo>
                <a:lnTo>
                  <a:pt x="1807369" y="4762"/>
                </a:lnTo>
                <a:lnTo>
                  <a:pt x="1802607" y="16668"/>
                </a:lnTo>
                <a:lnTo>
                  <a:pt x="1804988" y="35718"/>
                </a:lnTo>
                <a:lnTo>
                  <a:pt x="1826419" y="88106"/>
                </a:lnTo>
                <a:lnTo>
                  <a:pt x="1864519" y="159543"/>
                </a:lnTo>
                <a:lnTo>
                  <a:pt x="1893094" y="200025"/>
                </a:lnTo>
                <a:lnTo>
                  <a:pt x="1905000" y="226218"/>
                </a:lnTo>
                <a:lnTo>
                  <a:pt x="1907382" y="242887"/>
                </a:lnTo>
                <a:lnTo>
                  <a:pt x="1907382" y="254793"/>
                </a:lnTo>
                <a:lnTo>
                  <a:pt x="1897857" y="283368"/>
                </a:lnTo>
                <a:lnTo>
                  <a:pt x="1874044" y="314325"/>
                </a:lnTo>
                <a:lnTo>
                  <a:pt x="1821657" y="354806"/>
                </a:lnTo>
                <a:lnTo>
                  <a:pt x="1752600" y="3929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D1AFF385-0FCC-41B5-86F6-C02312408CA1}"/>
              </a:ext>
            </a:extLst>
          </p:cNvPr>
          <p:cNvSpPr/>
          <p:nvPr/>
        </p:nvSpPr>
        <p:spPr>
          <a:xfrm>
            <a:off x="4724400" y="3370263"/>
            <a:ext cx="2043113" cy="1397000"/>
          </a:xfrm>
          <a:custGeom>
            <a:avLst/>
            <a:gdLst>
              <a:gd name="connsiteX0" fmla="*/ 1745456 w 2043113"/>
              <a:gd name="connsiteY0" fmla="*/ 823912 h 1397794"/>
              <a:gd name="connsiteX1" fmla="*/ 1452563 w 2043113"/>
              <a:gd name="connsiteY1" fmla="*/ 864394 h 1397794"/>
              <a:gd name="connsiteX2" fmla="*/ 1212056 w 2043113"/>
              <a:gd name="connsiteY2" fmla="*/ 900112 h 1397794"/>
              <a:gd name="connsiteX3" fmla="*/ 1135856 w 2043113"/>
              <a:gd name="connsiteY3" fmla="*/ 912019 h 1397794"/>
              <a:gd name="connsiteX4" fmla="*/ 871538 w 2043113"/>
              <a:gd name="connsiteY4" fmla="*/ 962025 h 1397794"/>
              <a:gd name="connsiteX5" fmla="*/ 650081 w 2043113"/>
              <a:gd name="connsiteY5" fmla="*/ 1004887 h 1397794"/>
              <a:gd name="connsiteX6" fmla="*/ 511969 w 2043113"/>
              <a:gd name="connsiteY6" fmla="*/ 1028700 h 1397794"/>
              <a:gd name="connsiteX7" fmla="*/ 385763 w 2043113"/>
              <a:gd name="connsiteY7" fmla="*/ 1052512 h 1397794"/>
              <a:gd name="connsiteX8" fmla="*/ 307181 w 2043113"/>
              <a:gd name="connsiteY8" fmla="*/ 1062037 h 1397794"/>
              <a:gd name="connsiteX9" fmla="*/ 259556 w 2043113"/>
              <a:gd name="connsiteY9" fmla="*/ 1064419 h 1397794"/>
              <a:gd name="connsiteX10" fmla="*/ 254794 w 2043113"/>
              <a:gd name="connsiteY10" fmla="*/ 1064419 h 1397794"/>
              <a:gd name="connsiteX11" fmla="*/ 245269 w 2043113"/>
              <a:gd name="connsiteY11" fmla="*/ 1059656 h 1397794"/>
              <a:gd name="connsiteX12" fmla="*/ 247650 w 2043113"/>
              <a:gd name="connsiteY12" fmla="*/ 1023937 h 1397794"/>
              <a:gd name="connsiteX13" fmla="*/ 259556 w 2043113"/>
              <a:gd name="connsiteY13" fmla="*/ 909637 h 1397794"/>
              <a:gd name="connsiteX14" fmla="*/ 278606 w 2043113"/>
              <a:gd name="connsiteY14" fmla="*/ 742950 h 1397794"/>
              <a:gd name="connsiteX15" fmla="*/ 300038 w 2043113"/>
              <a:gd name="connsiteY15" fmla="*/ 571500 h 1397794"/>
              <a:gd name="connsiteX16" fmla="*/ 328613 w 2043113"/>
              <a:gd name="connsiteY16" fmla="*/ 359569 h 1397794"/>
              <a:gd name="connsiteX17" fmla="*/ 345281 w 2043113"/>
              <a:gd name="connsiteY17" fmla="*/ 328612 h 1397794"/>
              <a:gd name="connsiteX18" fmla="*/ 354806 w 2043113"/>
              <a:gd name="connsiteY18" fmla="*/ 309562 h 1397794"/>
              <a:gd name="connsiteX19" fmla="*/ 359569 w 2043113"/>
              <a:gd name="connsiteY19" fmla="*/ 288131 h 1397794"/>
              <a:gd name="connsiteX20" fmla="*/ 361950 w 2043113"/>
              <a:gd name="connsiteY20" fmla="*/ 271462 h 1397794"/>
              <a:gd name="connsiteX21" fmla="*/ 357188 w 2043113"/>
              <a:gd name="connsiteY21" fmla="*/ 247650 h 1397794"/>
              <a:gd name="connsiteX22" fmla="*/ 350044 w 2043113"/>
              <a:gd name="connsiteY22" fmla="*/ 223837 h 1397794"/>
              <a:gd name="connsiteX23" fmla="*/ 338138 w 2043113"/>
              <a:gd name="connsiteY23" fmla="*/ 202406 h 1397794"/>
              <a:gd name="connsiteX24" fmla="*/ 316706 w 2043113"/>
              <a:gd name="connsiteY24" fmla="*/ 176212 h 1397794"/>
              <a:gd name="connsiteX25" fmla="*/ 288131 w 2043113"/>
              <a:gd name="connsiteY25" fmla="*/ 150019 h 1397794"/>
              <a:gd name="connsiteX26" fmla="*/ 266700 w 2043113"/>
              <a:gd name="connsiteY26" fmla="*/ 133350 h 1397794"/>
              <a:gd name="connsiteX27" fmla="*/ 226219 w 2043113"/>
              <a:gd name="connsiteY27" fmla="*/ 107156 h 1397794"/>
              <a:gd name="connsiteX28" fmla="*/ 161925 w 2043113"/>
              <a:gd name="connsiteY28" fmla="*/ 69056 h 1397794"/>
              <a:gd name="connsiteX29" fmla="*/ 104775 w 2043113"/>
              <a:gd name="connsiteY29" fmla="*/ 33337 h 1397794"/>
              <a:gd name="connsiteX30" fmla="*/ 40481 w 2043113"/>
              <a:gd name="connsiteY30" fmla="*/ 2381 h 1397794"/>
              <a:gd name="connsiteX31" fmla="*/ 16669 w 2043113"/>
              <a:gd name="connsiteY31" fmla="*/ 0 h 1397794"/>
              <a:gd name="connsiteX32" fmla="*/ 9525 w 2043113"/>
              <a:gd name="connsiteY32" fmla="*/ 2381 h 1397794"/>
              <a:gd name="connsiteX33" fmla="*/ 4763 w 2043113"/>
              <a:gd name="connsiteY33" fmla="*/ 9525 h 1397794"/>
              <a:gd name="connsiteX34" fmla="*/ 4763 w 2043113"/>
              <a:gd name="connsiteY34" fmla="*/ 23812 h 1397794"/>
              <a:gd name="connsiteX35" fmla="*/ 11906 w 2043113"/>
              <a:gd name="connsiteY35" fmla="*/ 47625 h 1397794"/>
              <a:gd name="connsiteX36" fmla="*/ 35719 w 2043113"/>
              <a:gd name="connsiteY36" fmla="*/ 76200 h 1397794"/>
              <a:gd name="connsiteX37" fmla="*/ 57150 w 2043113"/>
              <a:gd name="connsiteY37" fmla="*/ 107156 h 1397794"/>
              <a:gd name="connsiteX38" fmla="*/ 73819 w 2043113"/>
              <a:gd name="connsiteY38" fmla="*/ 142875 h 1397794"/>
              <a:gd name="connsiteX39" fmla="*/ 88106 w 2043113"/>
              <a:gd name="connsiteY39" fmla="*/ 178594 h 1397794"/>
              <a:gd name="connsiteX40" fmla="*/ 97631 w 2043113"/>
              <a:gd name="connsiteY40" fmla="*/ 216694 h 1397794"/>
              <a:gd name="connsiteX41" fmla="*/ 104775 w 2043113"/>
              <a:gd name="connsiteY41" fmla="*/ 264319 h 1397794"/>
              <a:gd name="connsiteX42" fmla="*/ 109538 w 2043113"/>
              <a:gd name="connsiteY42" fmla="*/ 316706 h 1397794"/>
              <a:gd name="connsiteX43" fmla="*/ 102394 w 2043113"/>
              <a:gd name="connsiteY43" fmla="*/ 447675 h 1397794"/>
              <a:gd name="connsiteX44" fmla="*/ 83344 w 2043113"/>
              <a:gd name="connsiteY44" fmla="*/ 681037 h 1397794"/>
              <a:gd name="connsiteX45" fmla="*/ 66675 w 2043113"/>
              <a:gd name="connsiteY45" fmla="*/ 914400 h 1397794"/>
              <a:gd name="connsiteX46" fmla="*/ 59531 w 2043113"/>
              <a:gd name="connsiteY46" fmla="*/ 945356 h 1397794"/>
              <a:gd name="connsiteX47" fmla="*/ 33338 w 2043113"/>
              <a:gd name="connsiteY47" fmla="*/ 1023937 h 1397794"/>
              <a:gd name="connsiteX48" fmla="*/ 0 w 2043113"/>
              <a:gd name="connsiteY48" fmla="*/ 1121569 h 1397794"/>
              <a:gd name="connsiteX49" fmla="*/ 0 w 2043113"/>
              <a:gd name="connsiteY49" fmla="*/ 1135856 h 1397794"/>
              <a:gd name="connsiteX50" fmla="*/ 19050 w 2043113"/>
              <a:gd name="connsiteY50" fmla="*/ 1214437 h 1397794"/>
              <a:gd name="connsiteX51" fmla="*/ 33338 w 2043113"/>
              <a:gd name="connsiteY51" fmla="*/ 1257300 h 1397794"/>
              <a:gd name="connsiteX52" fmla="*/ 52388 w 2043113"/>
              <a:gd name="connsiteY52" fmla="*/ 1309687 h 1397794"/>
              <a:gd name="connsiteX53" fmla="*/ 78581 w 2043113"/>
              <a:gd name="connsiteY53" fmla="*/ 1357312 h 1397794"/>
              <a:gd name="connsiteX54" fmla="*/ 107156 w 2043113"/>
              <a:gd name="connsiteY54" fmla="*/ 1393031 h 1397794"/>
              <a:gd name="connsiteX55" fmla="*/ 116681 w 2043113"/>
              <a:gd name="connsiteY55" fmla="*/ 1397794 h 1397794"/>
              <a:gd name="connsiteX56" fmla="*/ 130969 w 2043113"/>
              <a:gd name="connsiteY56" fmla="*/ 1397794 h 1397794"/>
              <a:gd name="connsiteX57" fmla="*/ 161925 w 2043113"/>
              <a:gd name="connsiteY57" fmla="*/ 1385887 h 1397794"/>
              <a:gd name="connsiteX58" fmla="*/ 242888 w 2043113"/>
              <a:gd name="connsiteY58" fmla="*/ 1343025 h 1397794"/>
              <a:gd name="connsiteX59" fmla="*/ 333375 w 2043113"/>
              <a:gd name="connsiteY59" fmla="*/ 1300162 h 1397794"/>
              <a:gd name="connsiteX60" fmla="*/ 419100 w 2043113"/>
              <a:gd name="connsiteY60" fmla="*/ 1269206 h 1397794"/>
              <a:gd name="connsiteX61" fmla="*/ 535781 w 2043113"/>
              <a:gd name="connsiteY61" fmla="*/ 1233487 h 1397794"/>
              <a:gd name="connsiteX62" fmla="*/ 666750 w 2043113"/>
              <a:gd name="connsiteY62" fmla="*/ 1197769 h 1397794"/>
              <a:gd name="connsiteX63" fmla="*/ 795338 w 2043113"/>
              <a:gd name="connsiteY63" fmla="*/ 1162050 h 1397794"/>
              <a:gd name="connsiteX64" fmla="*/ 926306 w 2043113"/>
              <a:gd name="connsiteY64" fmla="*/ 1128712 h 1397794"/>
              <a:gd name="connsiteX65" fmla="*/ 1209675 w 2043113"/>
              <a:gd name="connsiteY65" fmla="*/ 1076325 h 1397794"/>
              <a:gd name="connsiteX66" fmla="*/ 1526381 w 2043113"/>
              <a:gd name="connsiteY66" fmla="*/ 1014412 h 1397794"/>
              <a:gd name="connsiteX67" fmla="*/ 1793081 w 2043113"/>
              <a:gd name="connsiteY67" fmla="*/ 969169 h 1397794"/>
              <a:gd name="connsiteX68" fmla="*/ 2043113 w 2043113"/>
              <a:gd name="connsiteY68" fmla="*/ 942975 h 1397794"/>
              <a:gd name="connsiteX69" fmla="*/ 2040731 w 2043113"/>
              <a:gd name="connsiteY69" fmla="*/ 792956 h 1397794"/>
              <a:gd name="connsiteX70" fmla="*/ 1947863 w 2043113"/>
              <a:gd name="connsiteY70" fmla="*/ 797719 h 1397794"/>
              <a:gd name="connsiteX71" fmla="*/ 1866900 w 2043113"/>
              <a:gd name="connsiteY71" fmla="*/ 807244 h 1397794"/>
              <a:gd name="connsiteX72" fmla="*/ 1745456 w 2043113"/>
              <a:gd name="connsiteY72" fmla="*/ 823912 h 1397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2043113" h="1397794">
                <a:moveTo>
                  <a:pt x="1745456" y="823912"/>
                </a:moveTo>
                <a:lnTo>
                  <a:pt x="1452563" y="864394"/>
                </a:lnTo>
                <a:lnTo>
                  <a:pt x="1212056" y="900112"/>
                </a:lnTo>
                <a:lnTo>
                  <a:pt x="1135856" y="912019"/>
                </a:lnTo>
                <a:lnTo>
                  <a:pt x="871538" y="962025"/>
                </a:lnTo>
                <a:lnTo>
                  <a:pt x="650081" y="1004887"/>
                </a:lnTo>
                <a:lnTo>
                  <a:pt x="511969" y="1028700"/>
                </a:lnTo>
                <a:lnTo>
                  <a:pt x="385763" y="1052512"/>
                </a:lnTo>
                <a:lnTo>
                  <a:pt x="307181" y="1062037"/>
                </a:lnTo>
                <a:lnTo>
                  <a:pt x="259556" y="1064419"/>
                </a:lnTo>
                <a:lnTo>
                  <a:pt x="254794" y="1064419"/>
                </a:lnTo>
                <a:lnTo>
                  <a:pt x="245269" y="1059656"/>
                </a:lnTo>
                <a:lnTo>
                  <a:pt x="247650" y="1023937"/>
                </a:lnTo>
                <a:lnTo>
                  <a:pt x="259556" y="909637"/>
                </a:lnTo>
                <a:lnTo>
                  <a:pt x="278606" y="742950"/>
                </a:lnTo>
                <a:lnTo>
                  <a:pt x="300038" y="571500"/>
                </a:lnTo>
                <a:lnTo>
                  <a:pt x="328613" y="359569"/>
                </a:lnTo>
                <a:lnTo>
                  <a:pt x="345281" y="328612"/>
                </a:lnTo>
                <a:lnTo>
                  <a:pt x="354806" y="309562"/>
                </a:lnTo>
                <a:lnTo>
                  <a:pt x="359569" y="288131"/>
                </a:lnTo>
                <a:lnTo>
                  <a:pt x="361950" y="271462"/>
                </a:lnTo>
                <a:lnTo>
                  <a:pt x="357188" y="247650"/>
                </a:lnTo>
                <a:lnTo>
                  <a:pt x="350044" y="223837"/>
                </a:lnTo>
                <a:lnTo>
                  <a:pt x="338138" y="202406"/>
                </a:lnTo>
                <a:lnTo>
                  <a:pt x="316706" y="176212"/>
                </a:lnTo>
                <a:lnTo>
                  <a:pt x="288131" y="150019"/>
                </a:lnTo>
                <a:lnTo>
                  <a:pt x="266700" y="133350"/>
                </a:lnTo>
                <a:lnTo>
                  <a:pt x="226219" y="107156"/>
                </a:lnTo>
                <a:lnTo>
                  <a:pt x="161925" y="69056"/>
                </a:lnTo>
                <a:lnTo>
                  <a:pt x="104775" y="33337"/>
                </a:lnTo>
                <a:lnTo>
                  <a:pt x="40481" y="2381"/>
                </a:lnTo>
                <a:lnTo>
                  <a:pt x="16669" y="0"/>
                </a:lnTo>
                <a:lnTo>
                  <a:pt x="9525" y="2381"/>
                </a:lnTo>
                <a:lnTo>
                  <a:pt x="4763" y="9525"/>
                </a:lnTo>
                <a:lnTo>
                  <a:pt x="4763" y="23812"/>
                </a:lnTo>
                <a:lnTo>
                  <a:pt x="11906" y="47625"/>
                </a:lnTo>
                <a:lnTo>
                  <a:pt x="35719" y="76200"/>
                </a:lnTo>
                <a:lnTo>
                  <a:pt x="57150" y="107156"/>
                </a:lnTo>
                <a:lnTo>
                  <a:pt x="73819" y="142875"/>
                </a:lnTo>
                <a:lnTo>
                  <a:pt x="88106" y="178594"/>
                </a:lnTo>
                <a:lnTo>
                  <a:pt x="97631" y="216694"/>
                </a:lnTo>
                <a:lnTo>
                  <a:pt x="104775" y="264319"/>
                </a:lnTo>
                <a:lnTo>
                  <a:pt x="109538" y="316706"/>
                </a:lnTo>
                <a:lnTo>
                  <a:pt x="102394" y="447675"/>
                </a:lnTo>
                <a:lnTo>
                  <a:pt x="83344" y="681037"/>
                </a:lnTo>
                <a:lnTo>
                  <a:pt x="66675" y="914400"/>
                </a:lnTo>
                <a:lnTo>
                  <a:pt x="59531" y="945356"/>
                </a:lnTo>
                <a:lnTo>
                  <a:pt x="33338" y="1023937"/>
                </a:lnTo>
                <a:lnTo>
                  <a:pt x="0" y="1121569"/>
                </a:lnTo>
                <a:lnTo>
                  <a:pt x="0" y="1135856"/>
                </a:lnTo>
                <a:lnTo>
                  <a:pt x="19050" y="1214437"/>
                </a:lnTo>
                <a:lnTo>
                  <a:pt x="33338" y="1257300"/>
                </a:lnTo>
                <a:lnTo>
                  <a:pt x="52388" y="1309687"/>
                </a:lnTo>
                <a:lnTo>
                  <a:pt x="78581" y="1357312"/>
                </a:lnTo>
                <a:cubicBezTo>
                  <a:pt x="103763" y="1390048"/>
                  <a:pt x="93188" y="1379063"/>
                  <a:pt x="107156" y="1393031"/>
                </a:cubicBezTo>
                <a:lnTo>
                  <a:pt x="116681" y="1397794"/>
                </a:lnTo>
                <a:lnTo>
                  <a:pt x="130969" y="1397794"/>
                </a:lnTo>
                <a:lnTo>
                  <a:pt x="161925" y="1385887"/>
                </a:lnTo>
                <a:lnTo>
                  <a:pt x="242888" y="1343025"/>
                </a:lnTo>
                <a:lnTo>
                  <a:pt x="333375" y="1300162"/>
                </a:lnTo>
                <a:lnTo>
                  <a:pt x="419100" y="1269206"/>
                </a:lnTo>
                <a:lnTo>
                  <a:pt x="535781" y="1233487"/>
                </a:lnTo>
                <a:lnTo>
                  <a:pt x="666750" y="1197769"/>
                </a:lnTo>
                <a:lnTo>
                  <a:pt x="795338" y="1162050"/>
                </a:lnTo>
                <a:lnTo>
                  <a:pt x="926306" y="1128712"/>
                </a:lnTo>
                <a:lnTo>
                  <a:pt x="1209675" y="1076325"/>
                </a:lnTo>
                <a:lnTo>
                  <a:pt x="1526381" y="1014412"/>
                </a:lnTo>
                <a:lnTo>
                  <a:pt x="1793081" y="969169"/>
                </a:lnTo>
                <a:lnTo>
                  <a:pt x="2043113" y="942975"/>
                </a:lnTo>
                <a:lnTo>
                  <a:pt x="2040731" y="792956"/>
                </a:lnTo>
                <a:lnTo>
                  <a:pt x="1947863" y="797719"/>
                </a:lnTo>
                <a:lnTo>
                  <a:pt x="1866900" y="807244"/>
                </a:lnTo>
                <a:lnTo>
                  <a:pt x="1745456" y="8239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1D5BEBFF-F2D6-4A95-9ECA-1A80A2C1B42B}"/>
              </a:ext>
            </a:extLst>
          </p:cNvPr>
          <p:cNvSpPr/>
          <p:nvPr/>
        </p:nvSpPr>
        <p:spPr>
          <a:xfrm>
            <a:off x="2971800" y="2554288"/>
            <a:ext cx="733425" cy="682625"/>
          </a:xfrm>
          <a:custGeom>
            <a:avLst/>
            <a:gdLst>
              <a:gd name="connsiteX0" fmla="*/ 419100 w 733425"/>
              <a:gd name="connsiteY0" fmla="*/ 502444 h 681038"/>
              <a:gd name="connsiteX1" fmla="*/ 354806 w 733425"/>
              <a:gd name="connsiteY1" fmla="*/ 457200 h 681038"/>
              <a:gd name="connsiteX2" fmla="*/ 292894 w 733425"/>
              <a:gd name="connsiteY2" fmla="*/ 414338 h 681038"/>
              <a:gd name="connsiteX3" fmla="*/ 226219 w 733425"/>
              <a:gd name="connsiteY3" fmla="*/ 373857 h 681038"/>
              <a:gd name="connsiteX4" fmla="*/ 190500 w 733425"/>
              <a:gd name="connsiteY4" fmla="*/ 352425 h 681038"/>
              <a:gd name="connsiteX5" fmla="*/ 159544 w 733425"/>
              <a:gd name="connsiteY5" fmla="*/ 335757 h 681038"/>
              <a:gd name="connsiteX6" fmla="*/ 109538 w 733425"/>
              <a:gd name="connsiteY6" fmla="*/ 311944 h 681038"/>
              <a:gd name="connsiteX7" fmla="*/ 78581 w 733425"/>
              <a:gd name="connsiteY7" fmla="*/ 297657 h 681038"/>
              <a:gd name="connsiteX8" fmla="*/ 40481 w 733425"/>
              <a:gd name="connsiteY8" fmla="*/ 283369 h 681038"/>
              <a:gd name="connsiteX9" fmla="*/ 23813 w 733425"/>
              <a:gd name="connsiteY9" fmla="*/ 276225 h 681038"/>
              <a:gd name="connsiteX10" fmla="*/ 14288 w 733425"/>
              <a:gd name="connsiteY10" fmla="*/ 271463 h 681038"/>
              <a:gd name="connsiteX11" fmla="*/ 7144 w 733425"/>
              <a:gd name="connsiteY11" fmla="*/ 259557 h 681038"/>
              <a:gd name="connsiteX12" fmla="*/ 2381 w 733425"/>
              <a:gd name="connsiteY12" fmla="*/ 233363 h 681038"/>
              <a:gd name="connsiteX13" fmla="*/ 0 w 733425"/>
              <a:gd name="connsiteY13" fmla="*/ 192882 h 681038"/>
              <a:gd name="connsiteX14" fmla="*/ 7144 w 733425"/>
              <a:gd name="connsiteY14" fmla="*/ 130969 h 681038"/>
              <a:gd name="connsiteX15" fmla="*/ 26194 w 733425"/>
              <a:gd name="connsiteY15" fmla="*/ 59532 h 681038"/>
              <a:gd name="connsiteX16" fmla="*/ 35719 w 733425"/>
              <a:gd name="connsiteY16" fmla="*/ 50007 h 681038"/>
              <a:gd name="connsiteX17" fmla="*/ 59531 w 733425"/>
              <a:gd name="connsiteY17" fmla="*/ 45244 h 681038"/>
              <a:gd name="connsiteX18" fmla="*/ 97631 w 733425"/>
              <a:gd name="connsiteY18" fmla="*/ 35719 h 681038"/>
              <a:gd name="connsiteX19" fmla="*/ 147638 w 733425"/>
              <a:gd name="connsiteY19" fmla="*/ 14288 h 681038"/>
              <a:gd name="connsiteX20" fmla="*/ 178594 w 733425"/>
              <a:gd name="connsiteY20" fmla="*/ 0 h 681038"/>
              <a:gd name="connsiteX21" fmla="*/ 247650 w 733425"/>
              <a:gd name="connsiteY21" fmla="*/ 111919 h 681038"/>
              <a:gd name="connsiteX22" fmla="*/ 257175 w 733425"/>
              <a:gd name="connsiteY22" fmla="*/ 133350 h 681038"/>
              <a:gd name="connsiteX23" fmla="*/ 266700 w 733425"/>
              <a:gd name="connsiteY23" fmla="*/ 147638 h 681038"/>
              <a:gd name="connsiteX24" fmla="*/ 311944 w 733425"/>
              <a:gd name="connsiteY24" fmla="*/ 192882 h 681038"/>
              <a:gd name="connsiteX25" fmla="*/ 423863 w 733425"/>
              <a:gd name="connsiteY25" fmla="*/ 304800 h 681038"/>
              <a:gd name="connsiteX26" fmla="*/ 552450 w 733425"/>
              <a:gd name="connsiteY26" fmla="*/ 433388 h 681038"/>
              <a:gd name="connsiteX27" fmla="*/ 733425 w 733425"/>
              <a:gd name="connsiteY27" fmla="*/ 616744 h 681038"/>
              <a:gd name="connsiteX28" fmla="*/ 669131 w 733425"/>
              <a:gd name="connsiteY28" fmla="*/ 681038 h 681038"/>
              <a:gd name="connsiteX29" fmla="*/ 547688 w 733425"/>
              <a:gd name="connsiteY29" fmla="*/ 597694 h 681038"/>
              <a:gd name="connsiteX30" fmla="*/ 419100 w 733425"/>
              <a:gd name="connsiteY30" fmla="*/ 502444 h 681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733425" h="681038">
                <a:moveTo>
                  <a:pt x="419100" y="502444"/>
                </a:moveTo>
                <a:lnTo>
                  <a:pt x="354806" y="457200"/>
                </a:lnTo>
                <a:lnTo>
                  <a:pt x="292894" y="414338"/>
                </a:lnTo>
                <a:lnTo>
                  <a:pt x="226219" y="373857"/>
                </a:lnTo>
                <a:lnTo>
                  <a:pt x="190500" y="352425"/>
                </a:lnTo>
                <a:lnTo>
                  <a:pt x="159544" y="335757"/>
                </a:lnTo>
                <a:lnTo>
                  <a:pt x="109538" y="311944"/>
                </a:lnTo>
                <a:lnTo>
                  <a:pt x="78581" y="297657"/>
                </a:lnTo>
                <a:lnTo>
                  <a:pt x="40481" y="283369"/>
                </a:lnTo>
                <a:lnTo>
                  <a:pt x="23813" y="276225"/>
                </a:lnTo>
                <a:lnTo>
                  <a:pt x="14288" y="271463"/>
                </a:lnTo>
                <a:lnTo>
                  <a:pt x="7144" y="259557"/>
                </a:lnTo>
                <a:lnTo>
                  <a:pt x="2381" y="233363"/>
                </a:lnTo>
                <a:lnTo>
                  <a:pt x="0" y="192882"/>
                </a:lnTo>
                <a:lnTo>
                  <a:pt x="7144" y="130969"/>
                </a:lnTo>
                <a:lnTo>
                  <a:pt x="26194" y="59532"/>
                </a:lnTo>
                <a:lnTo>
                  <a:pt x="35719" y="50007"/>
                </a:lnTo>
                <a:lnTo>
                  <a:pt x="59531" y="45244"/>
                </a:lnTo>
                <a:lnTo>
                  <a:pt x="97631" y="35719"/>
                </a:lnTo>
                <a:lnTo>
                  <a:pt x="147638" y="14288"/>
                </a:lnTo>
                <a:lnTo>
                  <a:pt x="178594" y="0"/>
                </a:lnTo>
                <a:lnTo>
                  <a:pt x="247650" y="111919"/>
                </a:lnTo>
                <a:lnTo>
                  <a:pt x="257175" y="133350"/>
                </a:lnTo>
                <a:lnTo>
                  <a:pt x="266700" y="147638"/>
                </a:lnTo>
                <a:lnTo>
                  <a:pt x="311944" y="192882"/>
                </a:lnTo>
                <a:lnTo>
                  <a:pt x="423863" y="304800"/>
                </a:lnTo>
                <a:lnTo>
                  <a:pt x="552450" y="433388"/>
                </a:lnTo>
                <a:lnTo>
                  <a:pt x="733425" y="616744"/>
                </a:lnTo>
                <a:lnTo>
                  <a:pt x="669131" y="681038"/>
                </a:lnTo>
                <a:lnTo>
                  <a:pt x="547688" y="597694"/>
                </a:lnTo>
                <a:lnTo>
                  <a:pt x="419100" y="5024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26E95D04-B5A3-40EE-BF14-CC04B0DF37AA}"/>
              </a:ext>
            </a:extLst>
          </p:cNvPr>
          <p:cNvSpPr/>
          <p:nvPr/>
        </p:nvSpPr>
        <p:spPr>
          <a:xfrm>
            <a:off x="2905125" y="2038350"/>
            <a:ext cx="1695450" cy="1960563"/>
          </a:xfrm>
          <a:custGeom>
            <a:avLst/>
            <a:gdLst>
              <a:gd name="connsiteX0" fmla="*/ 1260604 w 1696662"/>
              <a:gd name="connsiteY0" fmla="*/ 800761 h 1960939"/>
              <a:gd name="connsiteX1" fmla="*/ 1030682 w 1696662"/>
              <a:gd name="connsiteY1" fmla="*/ 1028039 h 1960939"/>
              <a:gd name="connsiteX2" fmla="*/ 832474 w 1696662"/>
              <a:gd name="connsiteY2" fmla="*/ 1220962 h 1960939"/>
              <a:gd name="connsiteX3" fmla="*/ 681836 w 1696662"/>
              <a:gd name="connsiteY3" fmla="*/ 1371600 h 1960939"/>
              <a:gd name="connsiteX4" fmla="*/ 496842 w 1696662"/>
              <a:gd name="connsiteY4" fmla="*/ 1553952 h 1960939"/>
              <a:gd name="connsiteX5" fmla="*/ 314490 w 1696662"/>
              <a:gd name="connsiteY5" fmla="*/ 1736303 h 1960939"/>
              <a:gd name="connsiteX6" fmla="*/ 184994 w 1696662"/>
              <a:gd name="connsiteY6" fmla="*/ 1865799 h 1960939"/>
              <a:gd name="connsiteX7" fmla="*/ 97783 w 1696662"/>
              <a:gd name="connsiteY7" fmla="*/ 1960939 h 1960939"/>
              <a:gd name="connsiteX8" fmla="*/ 0 w 1696662"/>
              <a:gd name="connsiteY8" fmla="*/ 1905441 h 1960939"/>
              <a:gd name="connsiteX9" fmla="*/ 89855 w 1696662"/>
              <a:gd name="connsiteY9" fmla="*/ 1802372 h 1960939"/>
              <a:gd name="connsiteX10" fmla="*/ 211422 w 1696662"/>
              <a:gd name="connsiteY10" fmla="*/ 1667591 h 1960939"/>
              <a:gd name="connsiteX11" fmla="*/ 319776 w 1696662"/>
              <a:gd name="connsiteY11" fmla="*/ 1543381 h 1960939"/>
              <a:gd name="connsiteX12" fmla="*/ 459843 w 1696662"/>
              <a:gd name="connsiteY12" fmla="*/ 1384814 h 1960939"/>
              <a:gd name="connsiteX13" fmla="*/ 594625 w 1696662"/>
              <a:gd name="connsiteY13" fmla="*/ 1220962 h 1960939"/>
              <a:gd name="connsiteX14" fmla="*/ 668622 w 1696662"/>
              <a:gd name="connsiteY14" fmla="*/ 1131108 h 1960939"/>
              <a:gd name="connsiteX15" fmla="*/ 843045 w 1696662"/>
              <a:gd name="connsiteY15" fmla="*/ 911757 h 1960939"/>
              <a:gd name="connsiteX16" fmla="*/ 988398 w 1696662"/>
              <a:gd name="connsiteY16" fmla="*/ 726763 h 1960939"/>
              <a:gd name="connsiteX17" fmla="*/ 1094109 w 1696662"/>
              <a:gd name="connsiteY17" fmla="*/ 591982 h 1960939"/>
              <a:gd name="connsiteX18" fmla="*/ 1194534 w 1696662"/>
              <a:gd name="connsiteY18" fmla="*/ 465129 h 1960939"/>
              <a:gd name="connsiteX19" fmla="*/ 1305531 w 1696662"/>
              <a:gd name="connsiteY19" fmla="*/ 319776 h 1960939"/>
              <a:gd name="connsiteX20" fmla="*/ 1337244 w 1696662"/>
              <a:gd name="connsiteY20" fmla="*/ 282777 h 1960939"/>
              <a:gd name="connsiteX21" fmla="*/ 1353101 w 1696662"/>
              <a:gd name="connsiteY21" fmla="*/ 253707 h 1960939"/>
              <a:gd name="connsiteX22" fmla="*/ 1361029 w 1696662"/>
              <a:gd name="connsiteY22" fmla="*/ 232564 h 1960939"/>
              <a:gd name="connsiteX23" fmla="*/ 1363672 w 1696662"/>
              <a:gd name="connsiteY23" fmla="*/ 214065 h 1960939"/>
              <a:gd name="connsiteX24" fmla="*/ 1363672 w 1696662"/>
              <a:gd name="connsiteY24" fmla="*/ 192923 h 1960939"/>
              <a:gd name="connsiteX25" fmla="*/ 1361029 w 1696662"/>
              <a:gd name="connsiteY25" fmla="*/ 163852 h 1960939"/>
              <a:gd name="connsiteX26" fmla="*/ 1353101 w 1696662"/>
              <a:gd name="connsiteY26" fmla="*/ 142710 h 1960939"/>
              <a:gd name="connsiteX27" fmla="*/ 1313459 w 1696662"/>
              <a:gd name="connsiteY27" fmla="*/ 105711 h 1960939"/>
              <a:gd name="connsiteX28" fmla="*/ 1255318 w 1696662"/>
              <a:gd name="connsiteY28" fmla="*/ 47570 h 1960939"/>
              <a:gd name="connsiteX29" fmla="*/ 1239462 w 1696662"/>
              <a:gd name="connsiteY29" fmla="*/ 26428 h 1960939"/>
              <a:gd name="connsiteX30" fmla="*/ 1236819 w 1696662"/>
              <a:gd name="connsiteY30" fmla="*/ 10571 h 1960939"/>
              <a:gd name="connsiteX31" fmla="*/ 1239462 w 1696662"/>
              <a:gd name="connsiteY31" fmla="*/ 5286 h 1960939"/>
              <a:gd name="connsiteX32" fmla="*/ 1255318 w 1696662"/>
              <a:gd name="connsiteY32" fmla="*/ 0 h 1960939"/>
              <a:gd name="connsiteX33" fmla="*/ 1289674 w 1696662"/>
              <a:gd name="connsiteY33" fmla="*/ 2643 h 1960939"/>
              <a:gd name="connsiteX34" fmla="*/ 1358386 w 1696662"/>
              <a:gd name="connsiteY34" fmla="*/ 23785 h 1960939"/>
              <a:gd name="connsiteX35" fmla="*/ 1411242 w 1696662"/>
              <a:gd name="connsiteY35" fmla="*/ 47570 h 1960939"/>
              <a:gd name="connsiteX36" fmla="*/ 1461455 w 1696662"/>
              <a:gd name="connsiteY36" fmla="*/ 73998 h 1960939"/>
              <a:gd name="connsiteX37" fmla="*/ 1501096 w 1696662"/>
              <a:gd name="connsiteY37" fmla="*/ 97783 h 1960939"/>
              <a:gd name="connsiteX38" fmla="*/ 1567166 w 1696662"/>
              <a:gd name="connsiteY38" fmla="*/ 155924 h 1960939"/>
              <a:gd name="connsiteX39" fmla="*/ 1612093 w 1696662"/>
              <a:gd name="connsiteY39" fmla="*/ 206137 h 1960939"/>
              <a:gd name="connsiteX40" fmla="*/ 1649092 w 1696662"/>
              <a:gd name="connsiteY40" fmla="*/ 253707 h 1960939"/>
              <a:gd name="connsiteX41" fmla="*/ 1678162 w 1696662"/>
              <a:gd name="connsiteY41" fmla="*/ 301276 h 1960939"/>
              <a:gd name="connsiteX42" fmla="*/ 1694019 w 1696662"/>
              <a:gd name="connsiteY42" fmla="*/ 343561 h 1960939"/>
              <a:gd name="connsiteX43" fmla="*/ 1696662 w 1696662"/>
              <a:gd name="connsiteY43" fmla="*/ 375274 h 1960939"/>
              <a:gd name="connsiteX44" fmla="*/ 1696662 w 1696662"/>
              <a:gd name="connsiteY44" fmla="*/ 393774 h 1960939"/>
              <a:gd name="connsiteX45" fmla="*/ 1683448 w 1696662"/>
              <a:gd name="connsiteY45" fmla="*/ 417559 h 1960939"/>
              <a:gd name="connsiteX46" fmla="*/ 1664948 w 1696662"/>
              <a:gd name="connsiteY46" fmla="*/ 433415 h 1960939"/>
              <a:gd name="connsiteX47" fmla="*/ 1633235 w 1696662"/>
              <a:gd name="connsiteY47" fmla="*/ 446629 h 1960939"/>
              <a:gd name="connsiteX48" fmla="*/ 1622664 w 1696662"/>
              <a:gd name="connsiteY48" fmla="*/ 451915 h 1960939"/>
              <a:gd name="connsiteX49" fmla="*/ 1495811 w 1696662"/>
              <a:gd name="connsiteY49" fmla="*/ 573482 h 1960939"/>
              <a:gd name="connsiteX50" fmla="*/ 1260604 w 1696662"/>
              <a:gd name="connsiteY50" fmla="*/ 800761 h 1960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696662" h="1960939">
                <a:moveTo>
                  <a:pt x="1260604" y="800761"/>
                </a:moveTo>
                <a:lnTo>
                  <a:pt x="1030682" y="1028039"/>
                </a:lnTo>
                <a:lnTo>
                  <a:pt x="832474" y="1220962"/>
                </a:lnTo>
                <a:lnTo>
                  <a:pt x="681836" y="1371600"/>
                </a:lnTo>
                <a:lnTo>
                  <a:pt x="496842" y="1553952"/>
                </a:lnTo>
                <a:lnTo>
                  <a:pt x="314490" y="1736303"/>
                </a:lnTo>
                <a:lnTo>
                  <a:pt x="184994" y="1865799"/>
                </a:lnTo>
                <a:lnTo>
                  <a:pt x="97783" y="1960939"/>
                </a:lnTo>
                <a:lnTo>
                  <a:pt x="0" y="1905441"/>
                </a:lnTo>
                <a:lnTo>
                  <a:pt x="89855" y="1802372"/>
                </a:lnTo>
                <a:lnTo>
                  <a:pt x="211422" y="1667591"/>
                </a:lnTo>
                <a:lnTo>
                  <a:pt x="319776" y="1543381"/>
                </a:lnTo>
                <a:lnTo>
                  <a:pt x="459843" y="1384814"/>
                </a:lnTo>
                <a:lnTo>
                  <a:pt x="594625" y="1220962"/>
                </a:lnTo>
                <a:lnTo>
                  <a:pt x="668622" y="1131108"/>
                </a:lnTo>
                <a:lnTo>
                  <a:pt x="843045" y="911757"/>
                </a:lnTo>
                <a:lnTo>
                  <a:pt x="988398" y="726763"/>
                </a:lnTo>
                <a:lnTo>
                  <a:pt x="1094109" y="591982"/>
                </a:lnTo>
                <a:lnTo>
                  <a:pt x="1194534" y="465129"/>
                </a:lnTo>
                <a:lnTo>
                  <a:pt x="1305531" y="319776"/>
                </a:lnTo>
                <a:lnTo>
                  <a:pt x="1337244" y="282777"/>
                </a:lnTo>
                <a:lnTo>
                  <a:pt x="1353101" y="253707"/>
                </a:lnTo>
                <a:lnTo>
                  <a:pt x="1361029" y="232564"/>
                </a:lnTo>
                <a:lnTo>
                  <a:pt x="1363672" y="214065"/>
                </a:lnTo>
                <a:lnTo>
                  <a:pt x="1363672" y="192923"/>
                </a:lnTo>
                <a:lnTo>
                  <a:pt x="1361029" y="163852"/>
                </a:lnTo>
                <a:lnTo>
                  <a:pt x="1353101" y="142710"/>
                </a:lnTo>
                <a:lnTo>
                  <a:pt x="1313459" y="105711"/>
                </a:lnTo>
                <a:lnTo>
                  <a:pt x="1255318" y="47570"/>
                </a:lnTo>
                <a:lnTo>
                  <a:pt x="1239462" y="26428"/>
                </a:lnTo>
                <a:lnTo>
                  <a:pt x="1236819" y="10571"/>
                </a:lnTo>
                <a:lnTo>
                  <a:pt x="1239462" y="5286"/>
                </a:lnTo>
                <a:lnTo>
                  <a:pt x="1255318" y="0"/>
                </a:lnTo>
                <a:lnTo>
                  <a:pt x="1289674" y="2643"/>
                </a:lnTo>
                <a:lnTo>
                  <a:pt x="1358386" y="23785"/>
                </a:lnTo>
                <a:lnTo>
                  <a:pt x="1411242" y="47570"/>
                </a:lnTo>
                <a:lnTo>
                  <a:pt x="1461455" y="73998"/>
                </a:lnTo>
                <a:lnTo>
                  <a:pt x="1501096" y="97783"/>
                </a:lnTo>
                <a:lnTo>
                  <a:pt x="1567166" y="155924"/>
                </a:lnTo>
                <a:lnTo>
                  <a:pt x="1612093" y="206137"/>
                </a:lnTo>
                <a:lnTo>
                  <a:pt x="1649092" y="253707"/>
                </a:lnTo>
                <a:lnTo>
                  <a:pt x="1678162" y="301276"/>
                </a:lnTo>
                <a:lnTo>
                  <a:pt x="1694019" y="343561"/>
                </a:lnTo>
                <a:lnTo>
                  <a:pt x="1696662" y="375274"/>
                </a:lnTo>
                <a:lnTo>
                  <a:pt x="1696662" y="393774"/>
                </a:lnTo>
                <a:lnTo>
                  <a:pt x="1683448" y="417559"/>
                </a:lnTo>
                <a:lnTo>
                  <a:pt x="1664948" y="433415"/>
                </a:lnTo>
                <a:lnTo>
                  <a:pt x="1633235" y="446629"/>
                </a:lnTo>
                <a:lnTo>
                  <a:pt x="1622664" y="451915"/>
                </a:lnTo>
                <a:lnTo>
                  <a:pt x="1495811" y="573482"/>
                </a:lnTo>
                <a:lnTo>
                  <a:pt x="1260604" y="80076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50D4023E-52AF-40BC-91F1-E4F323A3F1CC}"/>
              </a:ext>
            </a:extLst>
          </p:cNvPr>
          <p:cNvSpPr/>
          <p:nvPr/>
        </p:nvSpPr>
        <p:spPr>
          <a:xfrm>
            <a:off x="2827338" y="3670300"/>
            <a:ext cx="1604962" cy="584200"/>
          </a:xfrm>
          <a:custGeom>
            <a:avLst/>
            <a:gdLst>
              <a:gd name="connsiteX0" fmla="*/ 1279103 w 1604164"/>
              <a:gd name="connsiteY0" fmla="*/ 63426 h 584053"/>
              <a:gd name="connsiteX1" fmla="*/ 991040 w 1604164"/>
              <a:gd name="connsiteY1" fmla="*/ 126853 h 584053"/>
              <a:gd name="connsiteX2" fmla="*/ 734691 w 1604164"/>
              <a:gd name="connsiteY2" fmla="*/ 184994 h 584053"/>
              <a:gd name="connsiteX3" fmla="*/ 570839 w 1604164"/>
              <a:gd name="connsiteY3" fmla="*/ 224636 h 584053"/>
              <a:gd name="connsiteX4" fmla="*/ 428129 w 1604164"/>
              <a:gd name="connsiteY4" fmla="*/ 258992 h 584053"/>
              <a:gd name="connsiteX5" fmla="*/ 385845 w 1604164"/>
              <a:gd name="connsiteY5" fmla="*/ 266920 h 584053"/>
              <a:gd name="connsiteX6" fmla="*/ 348846 w 1604164"/>
              <a:gd name="connsiteY6" fmla="*/ 272206 h 584053"/>
              <a:gd name="connsiteX7" fmla="*/ 317133 w 1604164"/>
              <a:gd name="connsiteY7" fmla="*/ 272206 h 584053"/>
              <a:gd name="connsiteX8" fmla="*/ 298633 w 1604164"/>
              <a:gd name="connsiteY8" fmla="*/ 269563 h 584053"/>
              <a:gd name="connsiteX9" fmla="*/ 258992 w 1604164"/>
              <a:gd name="connsiteY9" fmla="*/ 258992 h 584053"/>
              <a:gd name="connsiteX10" fmla="*/ 229921 w 1604164"/>
              <a:gd name="connsiteY10" fmla="*/ 243135 h 584053"/>
              <a:gd name="connsiteX11" fmla="*/ 137424 w 1604164"/>
              <a:gd name="connsiteY11" fmla="*/ 206136 h 584053"/>
              <a:gd name="connsiteX12" fmla="*/ 73997 w 1604164"/>
              <a:gd name="connsiteY12" fmla="*/ 248421 h 584053"/>
              <a:gd name="connsiteX13" fmla="*/ 21142 w 1604164"/>
              <a:gd name="connsiteY13" fmla="*/ 280134 h 584053"/>
              <a:gd name="connsiteX14" fmla="*/ 5285 w 1604164"/>
              <a:gd name="connsiteY14" fmla="*/ 290705 h 584053"/>
              <a:gd name="connsiteX15" fmla="*/ 0 w 1604164"/>
              <a:gd name="connsiteY15" fmla="*/ 298633 h 584053"/>
              <a:gd name="connsiteX16" fmla="*/ 0 w 1604164"/>
              <a:gd name="connsiteY16" fmla="*/ 325061 h 584053"/>
              <a:gd name="connsiteX17" fmla="*/ 5285 w 1604164"/>
              <a:gd name="connsiteY17" fmla="*/ 359417 h 584053"/>
              <a:gd name="connsiteX18" fmla="*/ 23785 w 1604164"/>
              <a:gd name="connsiteY18" fmla="*/ 412273 h 584053"/>
              <a:gd name="connsiteX19" fmla="*/ 47570 w 1604164"/>
              <a:gd name="connsiteY19" fmla="*/ 451914 h 584053"/>
              <a:gd name="connsiteX20" fmla="*/ 71355 w 1604164"/>
              <a:gd name="connsiteY20" fmla="*/ 483628 h 584053"/>
              <a:gd name="connsiteX21" fmla="*/ 103068 w 1604164"/>
              <a:gd name="connsiteY21" fmla="*/ 512698 h 584053"/>
              <a:gd name="connsiteX22" fmla="*/ 134781 w 1604164"/>
              <a:gd name="connsiteY22" fmla="*/ 533840 h 584053"/>
              <a:gd name="connsiteX23" fmla="*/ 169137 w 1604164"/>
              <a:gd name="connsiteY23" fmla="*/ 554983 h 584053"/>
              <a:gd name="connsiteX24" fmla="*/ 206136 w 1604164"/>
              <a:gd name="connsiteY24" fmla="*/ 576125 h 584053"/>
              <a:gd name="connsiteX25" fmla="*/ 232564 w 1604164"/>
              <a:gd name="connsiteY25" fmla="*/ 584053 h 584053"/>
              <a:gd name="connsiteX26" fmla="*/ 237849 w 1604164"/>
              <a:gd name="connsiteY26" fmla="*/ 584053 h 584053"/>
              <a:gd name="connsiteX27" fmla="*/ 258992 w 1604164"/>
              <a:gd name="connsiteY27" fmla="*/ 568196 h 584053"/>
              <a:gd name="connsiteX28" fmla="*/ 298633 w 1604164"/>
              <a:gd name="connsiteY28" fmla="*/ 539126 h 584053"/>
              <a:gd name="connsiteX29" fmla="*/ 335632 w 1604164"/>
              <a:gd name="connsiteY29" fmla="*/ 515341 h 584053"/>
              <a:gd name="connsiteX30" fmla="*/ 377917 w 1604164"/>
              <a:gd name="connsiteY30" fmla="*/ 491556 h 584053"/>
              <a:gd name="connsiteX31" fmla="*/ 404344 w 1604164"/>
              <a:gd name="connsiteY31" fmla="*/ 478342 h 584053"/>
              <a:gd name="connsiteX32" fmla="*/ 483628 w 1604164"/>
              <a:gd name="connsiteY32" fmla="*/ 454557 h 584053"/>
              <a:gd name="connsiteX33" fmla="*/ 634266 w 1604164"/>
              <a:gd name="connsiteY33" fmla="*/ 406987 h 584053"/>
              <a:gd name="connsiteX34" fmla="*/ 808689 w 1604164"/>
              <a:gd name="connsiteY34" fmla="*/ 351489 h 584053"/>
              <a:gd name="connsiteX35" fmla="*/ 948756 w 1604164"/>
              <a:gd name="connsiteY35" fmla="*/ 317133 h 584053"/>
              <a:gd name="connsiteX36" fmla="*/ 1152249 w 1604164"/>
              <a:gd name="connsiteY36" fmla="*/ 251063 h 584053"/>
              <a:gd name="connsiteX37" fmla="*/ 1331958 w 1604164"/>
              <a:gd name="connsiteY37" fmla="*/ 190280 h 584053"/>
              <a:gd name="connsiteX38" fmla="*/ 1604164 w 1604164"/>
              <a:gd name="connsiteY38" fmla="*/ 103068 h 584053"/>
              <a:gd name="connsiteX39" fmla="*/ 1564522 w 1604164"/>
              <a:gd name="connsiteY39" fmla="*/ 0 h 584053"/>
              <a:gd name="connsiteX40" fmla="*/ 1379528 w 1604164"/>
              <a:gd name="connsiteY40" fmla="*/ 42284 h 584053"/>
              <a:gd name="connsiteX41" fmla="*/ 1279103 w 1604164"/>
              <a:gd name="connsiteY41" fmla="*/ 63426 h 584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604164" h="584053">
                <a:moveTo>
                  <a:pt x="1279103" y="63426"/>
                </a:moveTo>
                <a:lnTo>
                  <a:pt x="991040" y="126853"/>
                </a:lnTo>
                <a:lnTo>
                  <a:pt x="734691" y="184994"/>
                </a:lnTo>
                <a:lnTo>
                  <a:pt x="570839" y="224636"/>
                </a:lnTo>
                <a:lnTo>
                  <a:pt x="428129" y="258992"/>
                </a:lnTo>
                <a:lnTo>
                  <a:pt x="385845" y="266920"/>
                </a:lnTo>
                <a:lnTo>
                  <a:pt x="348846" y="272206"/>
                </a:lnTo>
                <a:lnTo>
                  <a:pt x="317133" y="272206"/>
                </a:lnTo>
                <a:lnTo>
                  <a:pt x="298633" y="269563"/>
                </a:lnTo>
                <a:lnTo>
                  <a:pt x="258992" y="258992"/>
                </a:lnTo>
                <a:lnTo>
                  <a:pt x="229921" y="243135"/>
                </a:lnTo>
                <a:lnTo>
                  <a:pt x="137424" y="206136"/>
                </a:lnTo>
                <a:lnTo>
                  <a:pt x="73997" y="248421"/>
                </a:lnTo>
                <a:lnTo>
                  <a:pt x="21142" y="280134"/>
                </a:lnTo>
                <a:lnTo>
                  <a:pt x="5285" y="290705"/>
                </a:lnTo>
                <a:lnTo>
                  <a:pt x="0" y="298633"/>
                </a:lnTo>
                <a:lnTo>
                  <a:pt x="0" y="325061"/>
                </a:lnTo>
                <a:lnTo>
                  <a:pt x="5285" y="359417"/>
                </a:lnTo>
                <a:lnTo>
                  <a:pt x="23785" y="412273"/>
                </a:lnTo>
                <a:lnTo>
                  <a:pt x="47570" y="451914"/>
                </a:lnTo>
                <a:lnTo>
                  <a:pt x="71355" y="483628"/>
                </a:lnTo>
                <a:lnTo>
                  <a:pt x="103068" y="512698"/>
                </a:lnTo>
                <a:lnTo>
                  <a:pt x="134781" y="533840"/>
                </a:lnTo>
                <a:lnTo>
                  <a:pt x="169137" y="554983"/>
                </a:lnTo>
                <a:lnTo>
                  <a:pt x="206136" y="576125"/>
                </a:lnTo>
                <a:lnTo>
                  <a:pt x="232564" y="584053"/>
                </a:lnTo>
                <a:lnTo>
                  <a:pt x="237849" y="584053"/>
                </a:lnTo>
                <a:lnTo>
                  <a:pt x="258992" y="568196"/>
                </a:lnTo>
                <a:lnTo>
                  <a:pt x="298633" y="539126"/>
                </a:lnTo>
                <a:lnTo>
                  <a:pt x="335632" y="515341"/>
                </a:lnTo>
                <a:lnTo>
                  <a:pt x="377917" y="491556"/>
                </a:lnTo>
                <a:lnTo>
                  <a:pt x="404344" y="478342"/>
                </a:lnTo>
                <a:lnTo>
                  <a:pt x="483628" y="454557"/>
                </a:lnTo>
                <a:lnTo>
                  <a:pt x="634266" y="406987"/>
                </a:lnTo>
                <a:lnTo>
                  <a:pt x="808689" y="351489"/>
                </a:lnTo>
                <a:lnTo>
                  <a:pt x="948756" y="317133"/>
                </a:lnTo>
                <a:lnTo>
                  <a:pt x="1152249" y="251063"/>
                </a:lnTo>
                <a:lnTo>
                  <a:pt x="1331958" y="190280"/>
                </a:lnTo>
                <a:lnTo>
                  <a:pt x="1604164" y="103068"/>
                </a:lnTo>
                <a:lnTo>
                  <a:pt x="1564522" y="0"/>
                </a:lnTo>
                <a:lnTo>
                  <a:pt x="1379528" y="42284"/>
                </a:lnTo>
                <a:lnTo>
                  <a:pt x="1279103" y="6342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759AE5B0-25AE-4BEE-97C9-55E643E38DFC}"/>
              </a:ext>
            </a:extLst>
          </p:cNvPr>
          <p:cNvSpPr/>
          <p:nvPr/>
        </p:nvSpPr>
        <p:spPr>
          <a:xfrm>
            <a:off x="3576638" y="3935413"/>
            <a:ext cx="319087" cy="2139950"/>
          </a:xfrm>
          <a:custGeom>
            <a:avLst/>
            <a:gdLst>
              <a:gd name="connsiteX0" fmla="*/ 286100 w 319759"/>
              <a:gd name="connsiteY0" fmla="*/ 1674530 h 2140145"/>
              <a:gd name="connsiteX1" fmla="*/ 277686 w 319759"/>
              <a:gd name="connsiteY1" fmla="*/ 1912947 h 2140145"/>
              <a:gd name="connsiteX2" fmla="*/ 277686 w 319759"/>
              <a:gd name="connsiteY2" fmla="*/ 2013924 h 2140145"/>
              <a:gd name="connsiteX3" fmla="*/ 277686 w 319759"/>
              <a:gd name="connsiteY3" fmla="*/ 2039168 h 2140145"/>
              <a:gd name="connsiteX4" fmla="*/ 266466 w 319759"/>
              <a:gd name="connsiteY4" fmla="*/ 2070022 h 2140145"/>
              <a:gd name="connsiteX5" fmla="*/ 246832 w 319759"/>
              <a:gd name="connsiteY5" fmla="*/ 2103681 h 2140145"/>
              <a:gd name="connsiteX6" fmla="*/ 230002 w 319759"/>
              <a:gd name="connsiteY6" fmla="*/ 2123315 h 2140145"/>
              <a:gd name="connsiteX7" fmla="*/ 204758 w 319759"/>
              <a:gd name="connsiteY7" fmla="*/ 2134535 h 2140145"/>
              <a:gd name="connsiteX8" fmla="*/ 193538 w 319759"/>
              <a:gd name="connsiteY8" fmla="*/ 2137340 h 2140145"/>
              <a:gd name="connsiteX9" fmla="*/ 171099 w 319759"/>
              <a:gd name="connsiteY9" fmla="*/ 2140145 h 2140145"/>
              <a:gd name="connsiteX10" fmla="*/ 140245 w 319759"/>
              <a:gd name="connsiteY10" fmla="*/ 2131730 h 2140145"/>
              <a:gd name="connsiteX11" fmla="*/ 109391 w 319759"/>
              <a:gd name="connsiteY11" fmla="*/ 2117705 h 2140145"/>
              <a:gd name="connsiteX12" fmla="*/ 92562 w 319759"/>
              <a:gd name="connsiteY12" fmla="*/ 2103681 h 2140145"/>
              <a:gd name="connsiteX13" fmla="*/ 72927 w 319759"/>
              <a:gd name="connsiteY13" fmla="*/ 2072827 h 2140145"/>
              <a:gd name="connsiteX14" fmla="*/ 56098 w 319759"/>
              <a:gd name="connsiteY14" fmla="*/ 2036363 h 2140145"/>
              <a:gd name="connsiteX15" fmla="*/ 39268 w 319759"/>
              <a:gd name="connsiteY15" fmla="*/ 1985875 h 2140145"/>
              <a:gd name="connsiteX16" fmla="*/ 22439 w 319759"/>
              <a:gd name="connsiteY16" fmla="*/ 1918557 h 2140145"/>
              <a:gd name="connsiteX17" fmla="*/ 14024 w 319759"/>
              <a:gd name="connsiteY17" fmla="*/ 1856849 h 2140145"/>
              <a:gd name="connsiteX18" fmla="*/ 11219 w 319759"/>
              <a:gd name="connsiteY18" fmla="*/ 1814775 h 2140145"/>
              <a:gd name="connsiteX19" fmla="*/ 11219 w 319759"/>
              <a:gd name="connsiteY19" fmla="*/ 1761482 h 2140145"/>
              <a:gd name="connsiteX20" fmla="*/ 25244 w 319759"/>
              <a:gd name="connsiteY20" fmla="*/ 1556724 h 2140145"/>
              <a:gd name="connsiteX21" fmla="*/ 44878 w 319759"/>
              <a:gd name="connsiteY21" fmla="*/ 1265013 h 2140145"/>
              <a:gd name="connsiteX22" fmla="*/ 84147 w 319759"/>
              <a:gd name="connsiteY22" fmla="*/ 600250 h 2140145"/>
              <a:gd name="connsiteX23" fmla="*/ 95367 w 319759"/>
              <a:gd name="connsiteY23" fmla="*/ 406712 h 2140145"/>
              <a:gd name="connsiteX24" fmla="*/ 95367 w 319759"/>
              <a:gd name="connsiteY24" fmla="*/ 364638 h 2140145"/>
              <a:gd name="connsiteX25" fmla="*/ 92562 w 319759"/>
              <a:gd name="connsiteY25" fmla="*/ 305735 h 2140145"/>
              <a:gd name="connsiteX26" fmla="*/ 89757 w 319759"/>
              <a:gd name="connsiteY26" fmla="*/ 258051 h 2140145"/>
              <a:gd name="connsiteX27" fmla="*/ 81342 w 319759"/>
              <a:gd name="connsiteY27" fmla="*/ 210368 h 2140145"/>
              <a:gd name="connsiteX28" fmla="*/ 58903 w 319759"/>
              <a:gd name="connsiteY28" fmla="*/ 148660 h 2140145"/>
              <a:gd name="connsiteX29" fmla="*/ 0 w 319759"/>
              <a:gd name="connsiteY29" fmla="*/ 39269 h 2140145"/>
              <a:gd name="connsiteX30" fmla="*/ 173904 w 319759"/>
              <a:gd name="connsiteY30" fmla="*/ 0 h 2140145"/>
              <a:gd name="connsiteX31" fmla="*/ 258051 w 319759"/>
              <a:gd name="connsiteY31" fmla="*/ 103781 h 2140145"/>
              <a:gd name="connsiteX32" fmla="*/ 280490 w 319759"/>
              <a:gd name="connsiteY32" fmla="*/ 134635 h 2140145"/>
              <a:gd name="connsiteX33" fmla="*/ 300125 w 319759"/>
              <a:gd name="connsiteY33" fmla="*/ 168294 h 2140145"/>
              <a:gd name="connsiteX34" fmla="*/ 314149 w 319759"/>
              <a:gd name="connsiteY34" fmla="*/ 201953 h 2140145"/>
              <a:gd name="connsiteX35" fmla="*/ 319759 w 319759"/>
              <a:gd name="connsiteY35" fmla="*/ 244027 h 2140145"/>
              <a:gd name="connsiteX36" fmla="*/ 319759 w 319759"/>
              <a:gd name="connsiteY36" fmla="*/ 381467 h 2140145"/>
              <a:gd name="connsiteX37" fmla="*/ 308540 w 319759"/>
              <a:gd name="connsiteY37" fmla="*/ 726471 h 2140145"/>
              <a:gd name="connsiteX38" fmla="*/ 297320 w 319759"/>
              <a:gd name="connsiteY38" fmla="*/ 1178061 h 2140145"/>
              <a:gd name="connsiteX39" fmla="*/ 286100 w 319759"/>
              <a:gd name="connsiteY39" fmla="*/ 1624042 h 2140145"/>
              <a:gd name="connsiteX40" fmla="*/ 286100 w 319759"/>
              <a:gd name="connsiteY40" fmla="*/ 1674530 h 2140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19759" h="2140145">
                <a:moveTo>
                  <a:pt x="286100" y="1674530"/>
                </a:moveTo>
                <a:lnTo>
                  <a:pt x="277686" y="1912947"/>
                </a:lnTo>
                <a:lnTo>
                  <a:pt x="277686" y="2013924"/>
                </a:lnTo>
                <a:lnTo>
                  <a:pt x="277686" y="2039168"/>
                </a:lnTo>
                <a:lnTo>
                  <a:pt x="266466" y="2070022"/>
                </a:lnTo>
                <a:lnTo>
                  <a:pt x="246832" y="2103681"/>
                </a:lnTo>
                <a:lnTo>
                  <a:pt x="230002" y="2123315"/>
                </a:lnTo>
                <a:lnTo>
                  <a:pt x="204758" y="2134535"/>
                </a:lnTo>
                <a:lnTo>
                  <a:pt x="193538" y="2137340"/>
                </a:lnTo>
                <a:lnTo>
                  <a:pt x="171099" y="2140145"/>
                </a:lnTo>
                <a:lnTo>
                  <a:pt x="140245" y="2131730"/>
                </a:lnTo>
                <a:lnTo>
                  <a:pt x="109391" y="2117705"/>
                </a:lnTo>
                <a:lnTo>
                  <a:pt x="92562" y="2103681"/>
                </a:lnTo>
                <a:lnTo>
                  <a:pt x="72927" y="2072827"/>
                </a:lnTo>
                <a:lnTo>
                  <a:pt x="56098" y="2036363"/>
                </a:lnTo>
                <a:lnTo>
                  <a:pt x="39268" y="1985875"/>
                </a:lnTo>
                <a:lnTo>
                  <a:pt x="22439" y="1918557"/>
                </a:lnTo>
                <a:lnTo>
                  <a:pt x="14024" y="1856849"/>
                </a:lnTo>
                <a:lnTo>
                  <a:pt x="11219" y="1814775"/>
                </a:lnTo>
                <a:lnTo>
                  <a:pt x="11219" y="1761482"/>
                </a:lnTo>
                <a:lnTo>
                  <a:pt x="25244" y="1556724"/>
                </a:lnTo>
                <a:lnTo>
                  <a:pt x="44878" y="1265013"/>
                </a:lnTo>
                <a:lnTo>
                  <a:pt x="84147" y="600250"/>
                </a:lnTo>
                <a:lnTo>
                  <a:pt x="95367" y="406712"/>
                </a:lnTo>
                <a:lnTo>
                  <a:pt x="95367" y="364638"/>
                </a:lnTo>
                <a:lnTo>
                  <a:pt x="92562" y="305735"/>
                </a:lnTo>
                <a:lnTo>
                  <a:pt x="89757" y="258051"/>
                </a:lnTo>
                <a:lnTo>
                  <a:pt x="81342" y="210368"/>
                </a:lnTo>
                <a:lnTo>
                  <a:pt x="58903" y="148660"/>
                </a:lnTo>
                <a:lnTo>
                  <a:pt x="0" y="39269"/>
                </a:lnTo>
                <a:lnTo>
                  <a:pt x="173904" y="0"/>
                </a:lnTo>
                <a:lnTo>
                  <a:pt x="258051" y="103781"/>
                </a:lnTo>
                <a:lnTo>
                  <a:pt x="280490" y="134635"/>
                </a:lnTo>
                <a:lnTo>
                  <a:pt x="300125" y="168294"/>
                </a:lnTo>
                <a:lnTo>
                  <a:pt x="314149" y="201953"/>
                </a:lnTo>
                <a:lnTo>
                  <a:pt x="319759" y="244027"/>
                </a:lnTo>
                <a:lnTo>
                  <a:pt x="319759" y="381467"/>
                </a:lnTo>
                <a:lnTo>
                  <a:pt x="308540" y="726471"/>
                </a:lnTo>
                <a:lnTo>
                  <a:pt x="297320" y="1178061"/>
                </a:lnTo>
                <a:lnTo>
                  <a:pt x="286100" y="1624042"/>
                </a:lnTo>
                <a:lnTo>
                  <a:pt x="286100" y="167453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E03E8344-B104-4FC1-BA58-5F60B9283133}"/>
              </a:ext>
            </a:extLst>
          </p:cNvPr>
          <p:cNvSpPr/>
          <p:nvPr/>
        </p:nvSpPr>
        <p:spPr>
          <a:xfrm>
            <a:off x="6546850" y="2960688"/>
            <a:ext cx="476250" cy="1689100"/>
          </a:xfrm>
          <a:custGeom>
            <a:avLst/>
            <a:gdLst>
              <a:gd name="connsiteX0" fmla="*/ 140494 w 476250"/>
              <a:gd name="connsiteY0" fmla="*/ 809625 h 1690687"/>
              <a:gd name="connsiteX1" fmla="*/ 123825 w 476250"/>
              <a:gd name="connsiteY1" fmla="*/ 1097756 h 1690687"/>
              <a:gd name="connsiteX2" fmla="*/ 119063 w 476250"/>
              <a:gd name="connsiteY2" fmla="*/ 1238250 h 1690687"/>
              <a:gd name="connsiteX3" fmla="*/ 119063 w 476250"/>
              <a:gd name="connsiteY3" fmla="*/ 1350169 h 1690687"/>
              <a:gd name="connsiteX4" fmla="*/ 114300 w 476250"/>
              <a:gd name="connsiteY4" fmla="*/ 1409700 h 1690687"/>
              <a:gd name="connsiteX5" fmla="*/ 114300 w 476250"/>
              <a:gd name="connsiteY5" fmla="*/ 1443037 h 1690687"/>
              <a:gd name="connsiteX6" fmla="*/ 119063 w 476250"/>
              <a:gd name="connsiteY6" fmla="*/ 1488281 h 1690687"/>
              <a:gd name="connsiteX7" fmla="*/ 126207 w 476250"/>
              <a:gd name="connsiteY7" fmla="*/ 1514475 h 1690687"/>
              <a:gd name="connsiteX8" fmla="*/ 157163 w 476250"/>
              <a:gd name="connsiteY8" fmla="*/ 1595437 h 1690687"/>
              <a:gd name="connsiteX9" fmla="*/ 183357 w 476250"/>
              <a:gd name="connsiteY9" fmla="*/ 1645444 h 1690687"/>
              <a:gd name="connsiteX10" fmla="*/ 197644 w 476250"/>
              <a:gd name="connsiteY10" fmla="*/ 1669256 h 1690687"/>
              <a:gd name="connsiteX11" fmla="*/ 214313 w 476250"/>
              <a:gd name="connsiteY11" fmla="*/ 1683544 h 1690687"/>
              <a:gd name="connsiteX12" fmla="*/ 228600 w 476250"/>
              <a:gd name="connsiteY12" fmla="*/ 1690687 h 1690687"/>
              <a:gd name="connsiteX13" fmla="*/ 235744 w 476250"/>
              <a:gd name="connsiteY13" fmla="*/ 1690687 h 1690687"/>
              <a:gd name="connsiteX14" fmla="*/ 254794 w 476250"/>
              <a:gd name="connsiteY14" fmla="*/ 1683544 h 1690687"/>
              <a:gd name="connsiteX15" fmla="*/ 271463 w 476250"/>
              <a:gd name="connsiteY15" fmla="*/ 1671637 h 1690687"/>
              <a:gd name="connsiteX16" fmla="*/ 290513 w 476250"/>
              <a:gd name="connsiteY16" fmla="*/ 1645444 h 1690687"/>
              <a:gd name="connsiteX17" fmla="*/ 302419 w 476250"/>
              <a:gd name="connsiteY17" fmla="*/ 1619250 h 1690687"/>
              <a:gd name="connsiteX18" fmla="*/ 316707 w 476250"/>
              <a:gd name="connsiteY18" fmla="*/ 1578769 h 1690687"/>
              <a:gd name="connsiteX19" fmla="*/ 328613 w 476250"/>
              <a:gd name="connsiteY19" fmla="*/ 1531144 h 1690687"/>
              <a:gd name="connsiteX20" fmla="*/ 338138 w 476250"/>
              <a:gd name="connsiteY20" fmla="*/ 1471612 h 1690687"/>
              <a:gd name="connsiteX21" fmla="*/ 342900 w 476250"/>
              <a:gd name="connsiteY21" fmla="*/ 1388269 h 1690687"/>
              <a:gd name="connsiteX22" fmla="*/ 352425 w 476250"/>
              <a:gd name="connsiteY22" fmla="*/ 1257300 h 1690687"/>
              <a:gd name="connsiteX23" fmla="*/ 371475 w 476250"/>
              <a:gd name="connsiteY23" fmla="*/ 1023937 h 1690687"/>
              <a:gd name="connsiteX24" fmla="*/ 383382 w 476250"/>
              <a:gd name="connsiteY24" fmla="*/ 883444 h 1690687"/>
              <a:gd name="connsiteX25" fmla="*/ 397669 w 476250"/>
              <a:gd name="connsiteY25" fmla="*/ 733425 h 1690687"/>
              <a:gd name="connsiteX26" fmla="*/ 409575 w 476250"/>
              <a:gd name="connsiteY26" fmla="*/ 619125 h 1690687"/>
              <a:gd name="connsiteX27" fmla="*/ 423863 w 476250"/>
              <a:gd name="connsiteY27" fmla="*/ 495300 h 1690687"/>
              <a:gd name="connsiteX28" fmla="*/ 442913 w 476250"/>
              <a:gd name="connsiteY28" fmla="*/ 383381 h 1690687"/>
              <a:gd name="connsiteX29" fmla="*/ 454819 w 476250"/>
              <a:gd name="connsiteY29" fmla="*/ 335756 h 1690687"/>
              <a:gd name="connsiteX30" fmla="*/ 461963 w 476250"/>
              <a:gd name="connsiteY30" fmla="*/ 326231 h 1690687"/>
              <a:gd name="connsiteX31" fmla="*/ 473869 w 476250"/>
              <a:gd name="connsiteY31" fmla="*/ 307181 h 1690687"/>
              <a:gd name="connsiteX32" fmla="*/ 476250 w 476250"/>
              <a:gd name="connsiteY32" fmla="*/ 295275 h 1690687"/>
              <a:gd name="connsiteX33" fmla="*/ 476250 w 476250"/>
              <a:gd name="connsiteY33" fmla="*/ 276225 h 1690687"/>
              <a:gd name="connsiteX34" fmla="*/ 469107 w 476250"/>
              <a:gd name="connsiteY34" fmla="*/ 252412 h 1690687"/>
              <a:gd name="connsiteX35" fmla="*/ 450057 w 476250"/>
              <a:gd name="connsiteY35" fmla="*/ 223837 h 1690687"/>
              <a:gd name="connsiteX36" fmla="*/ 421482 w 476250"/>
              <a:gd name="connsiteY36" fmla="*/ 202406 h 1690687"/>
              <a:gd name="connsiteX37" fmla="*/ 390525 w 476250"/>
              <a:gd name="connsiteY37" fmla="*/ 180975 h 1690687"/>
              <a:gd name="connsiteX38" fmla="*/ 352425 w 476250"/>
              <a:gd name="connsiteY38" fmla="*/ 152400 h 1690687"/>
              <a:gd name="connsiteX39" fmla="*/ 316707 w 476250"/>
              <a:gd name="connsiteY39" fmla="*/ 121444 h 1690687"/>
              <a:gd name="connsiteX40" fmla="*/ 266700 w 476250"/>
              <a:gd name="connsiteY40" fmla="*/ 90487 h 1690687"/>
              <a:gd name="connsiteX41" fmla="*/ 195263 w 476250"/>
              <a:gd name="connsiteY41" fmla="*/ 50006 h 1690687"/>
              <a:gd name="connsiteX42" fmla="*/ 138113 w 476250"/>
              <a:gd name="connsiteY42" fmla="*/ 26194 h 1690687"/>
              <a:gd name="connsiteX43" fmla="*/ 83344 w 476250"/>
              <a:gd name="connsiteY43" fmla="*/ 9525 h 1690687"/>
              <a:gd name="connsiteX44" fmla="*/ 50007 w 476250"/>
              <a:gd name="connsiteY44" fmla="*/ 0 h 1690687"/>
              <a:gd name="connsiteX45" fmla="*/ 30957 w 476250"/>
              <a:gd name="connsiteY45" fmla="*/ 0 h 1690687"/>
              <a:gd name="connsiteX46" fmla="*/ 14288 w 476250"/>
              <a:gd name="connsiteY46" fmla="*/ 2381 h 1690687"/>
              <a:gd name="connsiteX47" fmla="*/ 2382 w 476250"/>
              <a:gd name="connsiteY47" fmla="*/ 9525 h 1690687"/>
              <a:gd name="connsiteX48" fmla="*/ 0 w 476250"/>
              <a:gd name="connsiteY48" fmla="*/ 21431 h 1690687"/>
              <a:gd name="connsiteX49" fmla="*/ 7144 w 476250"/>
              <a:gd name="connsiteY49" fmla="*/ 42862 h 1690687"/>
              <a:gd name="connsiteX50" fmla="*/ 50007 w 476250"/>
              <a:gd name="connsiteY50" fmla="*/ 88106 h 1690687"/>
              <a:gd name="connsiteX51" fmla="*/ 85725 w 476250"/>
              <a:gd name="connsiteY51" fmla="*/ 133350 h 1690687"/>
              <a:gd name="connsiteX52" fmla="*/ 116682 w 476250"/>
              <a:gd name="connsiteY52" fmla="*/ 185737 h 1690687"/>
              <a:gd name="connsiteX53" fmla="*/ 140494 w 476250"/>
              <a:gd name="connsiteY53" fmla="*/ 245269 h 1690687"/>
              <a:gd name="connsiteX54" fmla="*/ 154782 w 476250"/>
              <a:gd name="connsiteY54" fmla="*/ 304800 h 1690687"/>
              <a:gd name="connsiteX55" fmla="*/ 161925 w 476250"/>
              <a:gd name="connsiteY55" fmla="*/ 357187 h 1690687"/>
              <a:gd name="connsiteX56" fmla="*/ 161925 w 476250"/>
              <a:gd name="connsiteY56" fmla="*/ 416719 h 1690687"/>
              <a:gd name="connsiteX57" fmla="*/ 150019 w 476250"/>
              <a:gd name="connsiteY57" fmla="*/ 640556 h 1690687"/>
              <a:gd name="connsiteX58" fmla="*/ 140494 w 476250"/>
              <a:gd name="connsiteY58" fmla="*/ 809625 h 1690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476250" h="1690687">
                <a:moveTo>
                  <a:pt x="140494" y="809625"/>
                </a:moveTo>
                <a:lnTo>
                  <a:pt x="123825" y="1097756"/>
                </a:lnTo>
                <a:lnTo>
                  <a:pt x="119063" y="1238250"/>
                </a:lnTo>
                <a:lnTo>
                  <a:pt x="119063" y="1350169"/>
                </a:lnTo>
                <a:lnTo>
                  <a:pt x="114300" y="1409700"/>
                </a:lnTo>
                <a:lnTo>
                  <a:pt x="114300" y="1443037"/>
                </a:lnTo>
                <a:lnTo>
                  <a:pt x="119063" y="1488281"/>
                </a:lnTo>
                <a:lnTo>
                  <a:pt x="126207" y="1514475"/>
                </a:lnTo>
                <a:lnTo>
                  <a:pt x="157163" y="1595437"/>
                </a:lnTo>
                <a:lnTo>
                  <a:pt x="183357" y="1645444"/>
                </a:lnTo>
                <a:lnTo>
                  <a:pt x="197644" y="1669256"/>
                </a:lnTo>
                <a:lnTo>
                  <a:pt x="214313" y="1683544"/>
                </a:lnTo>
                <a:lnTo>
                  <a:pt x="228600" y="1690687"/>
                </a:lnTo>
                <a:lnTo>
                  <a:pt x="235744" y="1690687"/>
                </a:lnTo>
                <a:lnTo>
                  <a:pt x="254794" y="1683544"/>
                </a:lnTo>
                <a:lnTo>
                  <a:pt x="271463" y="1671637"/>
                </a:lnTo>
                <a:lnTo>
                  <a:pt x="290513" y="1645444"/>
                </a:lnTo>
                <a:lnTo>
                  <a:pt x="302419" y="1619250"/>
                </a:lnTo>
                <a:lnTo>
                  <a:pt x="316707" y="1578769"/>
                </a:lnTo>
                <a:lnTo>
                  <a:pt x="328613" y="1531144"/>
                </a:lnTo>
                <a:lnTo>
                  <a:pt x="338138" y="1471612"/>
                </a:lnTo>
                <a:lnTo>
                  <a:pt x="342900" y="1388269"/>
                </a:lnTo>
                <a:lnTo>
                  <a:pt x="352425" y="1257300"/>
                </a:lnTo>
                <a:lnTo>
                  <a:pt x="371475" y="1023937"/>
                </a:lnTo>
                <a:lnTo>
                  <a:pt x="383382" y="883444"/>
                </a:lnTo>
                <a:lnTo>
                  <a:pt x="397669" y="733425"/>
                </a:lnTo>
                <a:lnTo>
                  <a:pt x="409575" y="619125"/>
                </a:lnTo>
                <a:lnTo>
                  <a:pt x="423863" y="495300"/>
                </a:lnTo>
                <a:lnTo>
                  <a:pt x="442913" y="383381"/>
                </a:lnTo>
                <a:lnTo>
                  <a:pt x="454819" y="335756"/>
                </a:lnTo>
                <a:lnTo>
                  <a:pt x="461963" y="326231"/>
                </a:lnTo>
                <a:lnTo>
                  <a:pt x="473869" y="307181"/>
                </a:lnTo>
                <a:lnTo>
                  <a:pt x="476250" y="295275"/>
                </a:lnTo>
                <a:lnTo>
                  <a:pt x="476250" y="276225"/>
                </a:lnTo>
                <a:lnTo>
                  <a:pt x="469107" y="252412"/>
                </a:lnTo>
                <a:lnTo>
                  <a:pt x="450057" y="223837"/>
                </a:lnTo>
                <a:lnTo>
                  <a:pt x="421482" y="202406"/>
                </a:lnTo>
                <a:lnTo>
                  <a:pt x="390525" y="180975"/>
                </a:lnTo>
                <a:lnTo>
                  <a:pt x="352425" y="152400"/>
                </a:lnTo>
                <a:lnTo>
                  <a:pt x="316707" y="121444"/>
                </a:lnTo>
                <a:lnTo>
                  <a:pt x="266700" y="90487"/>
                </a:lnTo>
                <a:lnTo>
                  <a:pt x="195263" y="50006"/>
                </a:lnTo>
                <a:lnTo>
                  <a:pt x="138113" y="26194"/>
                </a:lnTo>
                <a:lnTo>
                  <a:pt x="83344" y="9525"/>
                </a:lnTo>
                <a:lnTo>
                  <a:pt x="50007" y="0"/>
                </a:lnTo>
                <a:lnTo>
                  <a:pt x="30957" y="0"/>
                </a:lnTo>
                <a:lnTo>
                  <a:pt x="14288" y="2381"/>
                </a:lnTo>
                <a:lnTo>
                  <a:pt x="2382" y="9525"/>
                </a:lnTo>
                <a:lnTo>
                  <a:pt x="0" y="21431"/>
                </a:lnTo>
                <a:lnTo>
                  <a:pt x="7144" y="42862"/>
                </a:lnTo>
                <a:lnTo>
                  <a:pt x="50007" y="88106"/>
                </a:lnTo>
                <a:lnTo>
                  <a:pt x="85725" y="133350"/>
                </a:lnTo>
                <a:lnTo>
                  <a:pt x="116682" y="185737"/>
                </a:lnTo>
                <a:lnTo>
                  <a:pt x="140494" y="245269"/>
                </a:lnTo>
                <a:lnTo>
                  <a:pt x="154782" y="304800"/>
                </a:lnTo>
                <a:lnTo>
                  <a:pt x="161925" y="357187"/>
                </a:lnTo>
                <a:lnTo>
                  <a:pt x="161925" y="416719"/>
                </a:lnTo>
                <a:lnTo>
                  <a:pt x="150019" y="640556"/>
                </a:lnTo>
                <a:lnTo>
                  <a:pt x="140494" y="8096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7B27C1C0-DB8D-40DC-BE86-C429E2CFC5E5}"/>
              </a:ext>
            </a:extLst>
          </p:cNvPr>
          <p:cNvSpPr/>
          <p:nvPr/>
        </p:nvSpPr>
        <p:spPr>
          <a:xfrm rot="16200000">
            <a:off x="4294981" y="2734470"/>
            <a:ext cx="4302125" cy="2005012"/>
          </a:xfrm>
          <a:custGeom>
            <a:avLst/>
            <a:gdLst>
              <a:gd name="connsiteX0" fmla="*/ 2247900 w 4301836"/>
              <a:gd name="connsiteY0" fmla="*/ 211282 h 2005446"/>
              <a:gd name="connsiteX1" fmla="*/ 2729345 w 4301836"/>
              <a:gd name="connsiteY1" fmla="*/ 214746 h 2005446"/>
              <a:gd name="connsiteX2" fmla="*/ 2989118 w 4301836"/>
              <a:gd name="connsiteY2" fmla="*/ 218209 h 2005446"/>
              <a:gd name="connsiteX3" fmla="*/ 3435927 w 4301836"/>
              <a:gd name="connsiteY3" fmla="*/ 214746 h 2005446"/>
              <a:gd name="connsiteX4" fmla="*/ 3841172 w 4301836"/>
              <a:gd name="connsiteY4" fmla="*/ 214746 h 2005446"/>
              <a:gd name="connsiteX5" fmla="*/ 3948545 w 4301836"/>
              <a:gd name="connsiteY5" fmla="*/ 214746 h 2005446"/>
              <a:gd name="connsiteX6" fmla="*/ 4010891 w 4301836"/>
              <a:gd name="connsiteY6" fmla="*/ 207819 h 2005446"/>
              <a:gd name="connsiteX7" fmla="*/ 4055918 w 4301836"/>
              <a:gd name="connsiteY7" fmla="*/ 200891 h 2005446"/>
              <a:gd name="connsiteX8" fmla="*/ 4097481 w 4301836"/>
              <a:gd name="connsiteY8" fmla="*/ 183573 h 2005446"/>
              <a:gd name="connsiteX9" fmla="*/ 4121727 w 4301836"/>
              <a:gd name="connsiteY9" fmla="*/ 159328 h 2005446"/>
              <a:gd name="connsiteX10" fmla="*/ 4142509 w 4301836"/>
              <a:gd name="connsiteY10" fmla="*/ 124691 h 2005446"/>
              <a:gd name="connsiteX11" fmla="*/ 4191000 w 4301836"/>
              <a:gd name="connsiteY11" fmla="*/ 69273 h 2005446"/>
              <a:gd name="connsiteX12" fmla="*/ 4222172 w 4301836"/>
              <a:gd name="connsiteY12" fmla="*/ 34637 h 2005446"/>
              <a:gd name="connsiteX13" fmla="*/ 4256809 w 4301836"/>
              <a:gd name="connsiteY13" fmla="*/ 6928 h 2005446"/>
              <a:gd name="connsiteX14" fmla="*/ 4277591 w 4301836"/>
              <a:gd name="connsiteY14" fmla="*/ 0 h 2005446"/>
              <a:gd name="connsiteX15" fmla="*/ 4291445 w 4301836"/>
              <a:gd name="connsiteY15" fmla="*/ 3464 h 2005446"/>
              <a:gd name="connsiteX16" fmla="*/ 4298372 w 4301836"/>
              <a:gd name="connsiteY16" fmla="*/ 17319 h 2005446"/>
              <a:gd name="connsiteX17" fmla="*/ 4301836 w 4301836"/>
              <a:gd name="connsiteY17" fmla="*/ 55419 h 2005446"/>
              <a:gd name="connsiteX18" fmla="*/ 4291445 w 4301836"/>
              <a:gd name="connsiteY18" fmla="*/ 145473 h 2005446"/>
              <a:gd name="connsiteX19" fmla="*/ 4277591 w 4301836"/>
              <a:gd name="connsiteY19" fmla="*/ 221673 h 2005446"/>
              <a:gd name="connsiteX20" fmla="*/ 4246418 w 4301836"/>
              <a:gd name="connsiteY20" fmla="*/ 315191 h 2005446"/>
              <a:gd name="connsiteX21" fmla="*/ 4218709 w 4301836"/>
              <a:gd name="connsiteY21" fmla="*/ 381000 h 2005446"/>
              <a:gd name="connsiteX22" fmla="*/ 4187536 w 4301836"/>
              <a:gd name="connsiteY22" fmla="*/ 443346 h 2005446"/>
              <a:gd name="connsiteX23" fmla="*/ 4152900 w 4301836"/>
              <a:gd name="connsiteY23" fmla="*/ 488373 h 2005446"/>
              <a:gd name="connsiteX24" fmla="*/ 4111336 w 4301836"/>
              <a:gd name="connsiteY24" fmla="*/ 533400 h 2005446"/>
              <a:gd name="connsiteX25" fmla="*/ 4076700 w 4301836"/>
              <a:gd name="connsiteY25" fmla="*/ 561109 h 2005446"/>
              <a:gd name="connsiteX26" fmla="*/ 4055918 w 4301836"/>
              <a:gd name="connsiteY26" fmla="*/ 571500 h 2005446"/>
              <a:gd name="connsiteX27" fmla="*/ 4035136 w 4301836"/>
              <a:gd name="connsiteY27" fmla="*/ 578428 h 2005446"/>
              <a:gd name="connsiteX28" fmla="*/ 4021281 w 4301836"/>
              <a:gd name="connsiteY28" fmla="*/ 578428 h 2005446"/>
              <a:gd name="connsiteX29" fmla="*/ 3993572 w 4301836"/>
              <a:gd name="connsiteY29" fmla="*/ 568037 h 2005446"/>
              <a:gd name="connsiteX30" fmla="*/ 3969327 w 4301836"/>
              <a:gd name="connsiteY30" fmla="*/ 550719 h 2005446"/>
              <a:gd name="connsiteX31" fmla="*/ 3941618 w 4301836"/>
              <a:gd name="connsiteY31" fmla="*/ 523009 h 2005446"/>
              <a:gd name="connsiteX32" fmla="*/ 3924300 w 4301836"/>
              <a:gd name="connsiteY32" fmla="*/ 509155 h 2005446"/>
              <a:gd name="connsiteX33" fmla="*/ 3823854 w 4301836"/>
              <a:gd name="connsiteY33" fmla="*/ 505691 h 2005446"/>
              <a:gd name="connsiteX34" fmla="*/ 3678381 w 4301836"/>
              <a:gd name="connsiteY34" fmla="*/ 502228 h 2005446"/>
              <a:gd name="connsiteX35" fmla="*/ 3456709 w 4301836"/>
              <a:gd name="connsiteY35" fmla="*/ 495300 h 2005446"/>
              <a:gd name="connsiteX36" fmla="*/ 3283527 w 4301836"/>
              <a:gd name="connsiteY36" fmla="*/ 484909 h 2005446"/>
              <a:gd name="connsiteX37" fmla="*/ 3273136 w 4301836"/>
              <a:gd name="connsiteY37" fmla="*/ 484909 h 2005446"/>
              <a:gd name="connsiteX38" fmla="*/ 3065318 w 4301836"/>
              <a:gd name="connsiteY38" fmla="*/ 484909 h 2005446"/>
              <a:gd name="connsiteX39" fmla="*/ 2899063 w 4301836"/>
              <a:gd name="connsiteY39" fmla="*/ 481446 h 2005446"/>
              <a:gd name="connsiteX40" fmla="*/ 2573481 w 4301836"/>
              <a:gd name="connsiteY40" fmla="*/ 471055 h 2005446"/>
              <a:gd name="connsiteX41" fmla="*/ 2310245 w 4301836"/>
              <a:gd name="connsiteY41" fmla="*/ 464128 h 2005446"/>
              <a:gd name="connsiteX42" fmla="*/ 1988127 w 4301836"/>
              <a:gd name="connsiteY42" fmla="*/ 450273 h 2005446"/>
              <a:gd name="connsiteX43" fmla="*/ 1728354 w 4301836"/>
              <a:gd name="connsiteY43" fmla="*/ 443346 h 2005446"/>
              <a:gd name="connsiteX44" fmla="*/ 1589809 w 4301836"/>
              <a:gd name="connsiteY44" fmla="*/ 439882 h 2005446"/>
              <a:gd name="connsiteX45" fmla="*/ 1437409 w 4301836"/>
              <a:gd name="connsiteY45" fmla="*/ 443346 h 2005446"/>
              <a:gd name="connsiteX46" fmla="*/ 1198418 w 4301836"/>
              <a:gd name="connsiteY46" fmla="*/ 429491 h 2005446"/>
              <a:gd name="connsiteX47" fmla="*/ 990600 w 4301836"/>
              <a:gd name="connsiteY47" fmla="*/ 422564 h 2005446"/>
              <a:gd name="connsiteX48" fmla="*/ 855518 w 4301836"/>
              <a:gd name="connsiteY48" fmla="*/ 419100 h 2005446"/>
              <a:gd name="connsiteX49" fmla="*/ 734291 w 4301836"/>
              <a:gd name="connsiteY49" fmla="*/ 419100 h 2005446"/>
              <a:gd name="connsiteX50" fmla="*/ 637309 w 4301836"/>
              <a:gd name="connsiteY50" fmla="*/ 419100 h 2005446"/>
              <a:gd name="connsiteX51" fmla="*/ 561109 w 4301836"/>
              <a:gd name="connsiteY51" fmla="*/ 426028 h 2005446"/>
              <a:gd name="connsiteX52" fmla="*/ 498763 w 4301836"/>
              <a:gd name="connsiteY52" fmla="*/ 436419 h 2005446"/>
              <a:gd name="connsiteX53" fmla="*/ 450272 w 4301836"/>
              <a:gd name="connsiteY53" fmla="*/ 446809 h 2005446"/>
              <a:gd name="connsiteX54" fmla="*/ 394854 w 4301836"/>
              <a:gd name="connsiteY54" fmla="*/ 467591 h 2005446"/>
              <a:gd name="connsiteX55" fmla="*/ 349827 w 4301836"/>
              <a:gd name="connsiteY55" fmla="*/ 495300 h 2005446"/>
              <a:gd name="connsiteX56" fmla="*/ 322118 w 4301836"/>
              <a:gd name="connsiteY56" fmla="*/ 519546 h 2005446"/>
              <a:gd name="connsiteX57" fmla="*/ 301336 w 4301836"/>
              <a:gd name="connsiteY57" fmla="*/ 561109 h 2005446"/>
              <a:gd name="connsiteX58" fmla="*/ 280554 w 4301836"/>
              <a:gd name="connsiteY58" fmla="*/ 654628 h 2005446"/>
              <a:gd name="connsiteX59" fmla="*/ 263236 w 4301836"/>
              <a:gd name="connsiteY59" fmla="*/ 765464 h 2005446"/>
              <a:gd name="connsiteX60" fmla="*/ 252845 w 4301836"/>
              <a:gd name="connsiteY60" fmla="*/ 907473 h 2005446"/>
              <a:gd name="connsiteX61" fmla="*/ 245918 w 4301836"/>
              <a:gd name="connsiteY61" fmla="*/ 1052946 h 2005446"/>
              <a:gd name="connsiteX62" fmla="*/ 245918 w 4301836"/>
              <a:gd name="connsiteY62" fmla="*/ 1188028 h 2005446"/>
              <a:gd name="connsiteX63" fmla="*/ 249381 w 4301836"/>
              <a:gd name="connsiteY63" fmla="*/ 1312719 h 2005446"/>
              <a:gd name="connsiteX64" fmla="*/ 259772 w 4301836"/>
              <a:gd name="connsiteY64" fmla="*/ 1388919 h 2005446"/>
              <a:gd name="connsiteX65" fmla="*/ 277091 w 4301836"/>
              <a:gd name="connsiteY65" fmla="*/ 1458191 h 2005446"/>
              <a:gd name="connsiteX66" fmla="*/ 249381 w 4301836"/>
              <a:gd name="connsiteY66" fmla="*/ 1977737 h 2005446"/>
              <a:gd name="connsiteX67" fmla="*/ 228600 w 4301836"/>
              <a:gd name="connsiteY67" fmla="*/ 1991591 h 2005446"/>
              <a:gd name="connsiteX68" fmla="*/ 187036 w 4301836"/>
              <a:gd name="connsiteY68" fmla="*/ 2001982 h 2005446"/>
              <a:gd name="connsiteX69" fmla="*/ 148936 w 4301836"/>
              <a:gd name="connsiteY69" fmla="*/ 2005446 h 2005446"/>
              <a:gd name="connsiteX70" fmla="*/ 124691 w 4301836"/>
              <a:gd name="connsiteY70" fmla="*/ 2005446 h 2005446"/>
              <a:gd name="connsiteX71" fmla="*/ 90054 w 4301836"/>
              <a:gd name="connsiteY71" fmla="*/ 1991591 h 2005446"/>
              <a:gd name="connsiteX72" fmla="*/ 72736 w 4301836"/>
              <a:gd name="connsiteY72" fmla="*/ 1974273 h 2005446"/>
              <a:gd name="connsiteX73" fmla="*/ 55418 w 4301836"/>
              <a:gd name="connsiteY73" fmla="*/ 1950028 h 2005446"/>
              <a:gd name="connsiteX74" fmla="*/ 38100 w 4301836"/>
              <a:gd name="connsiteY74" fmla="*/ 1908464 h 2005446"/>
              <a:gd name="connsiteX75" fmla="*/ 27709 w 4301836"/>
              <a:gd name="connsiteY75" fmla="*/ 1873828 h 2005446"/>
              <a:gd name="connsiteX76" fmla="*/ 17318 w 4301836"/>
              <a:gd name="connsiteY76" fmla="*/ 1808019 h 2005446"/>
              <a:gd name="connsiteX77" fmla="*/ 10391 w 4301836"/>
              <a:gd name="connsiteY77" fmla="*/ 1672937 h 2005446"/>
              <a:gd name="connsiteX78" fmla="*/ 0 w 4301836"/>
              <a:gd name="connsiteY78" fmla="*/ 1489364 h 2005446"/>
              <a:gd name="connsiteX79" fmla="*/ 0 w 4301836"/>
              <a:gd name="connsiteY79" fmla="*/ 1336964 h 2005446"/>
              <a:gd name="connsiteX80" fmla="*/ 3463 w 4301836"/>
              <a:gd name="connsiteY80" fmla="*/ 1181100 h 2005446"/>
              <a:gd name="connsiteX81" fmla="*/ 10391 w 4301836"/>
              <a:gd name="connsiteY81" fmla="*/ 1063337 h 2005446"/>
              <a:gd name="connsiteX82" fmla="*/ 20781 w 4301836"/>
              <a:gd name="connsiteY82" fmla="*/ 924791 h 2005446"/>
              <a:gd name="connsiteX83" fmla="*/ 45027 w 4301836"/>
              <a:gd name="connsiteY83" fmla="*/ 737755 h 2005446"/>
              <a:gd name="connsiteX84" fmla="*/ 76200 w 4301836"/>
              <a:gd name="connsiteY84" fmla="*/ 606137 h 2005446"/>
              <a:gd name="connsiteX85" fmla="*/ 100445 w 4301836"/>
              <a:gd name="connsiteY85" fmla="*/ 519546 h 2005446"/>
              <a:gd name="connsiteX86" fmla="*/ 128154 w 4301836"/>
              <a:gd name="connsiteY86" fmla="*/ 453737 h 2005446"/>
              <a:gd name="connsiteX87" fmla="*/ 159327 w 4301836"/>
              <a:gd name="connsiteY87" fmla="*/ 391391 h 2005446"/>
              <a:gd name="connsiteX88" fmla="*/ 190500 w 4301836"/>
              <a:gd name="connsiteY88" fmla="*/ 339437 h 2005446"/>
              <a:gd name="connsiteX89" fmla="*/ 218209 w 4301836"/>
              <a:gd name="connsiteY89" fmla="*/ 308264 h 2005446"/>
              <a:gd name="connsiteX90" fmla="*/ 263236 w 4301836"/>
              <a:gd name="connsiteY90" fmla="*/ 273628 h 2005446"/>
              <a:gd name="connsiteX91" fmla="*/ 322118 w 4301836"/>
              <a:gd name="connsiteY91" fmla="*/ 245919 h 2005446"/>
              <a:gd name="connsiteX92" fmla="*/ 367145 w 4301836"/>
              <a:gd name="connsiteY92" fmla="*/ 232064 h 2005446"/>
              <a:gd name="connsiteX93" fmla="*/ 446809 w 4301836"/>
              <a:gd name="connsiteY93" fmla="*/ 214746 h 2005446"/>
              <a:gd name="connsiteX94" fmla="*/ 536863 w 4301836"/>
              <a:gd name="connsiteY94" fmla="*/ 200891 h 2005446"/>
              <a:gd name="connsiteX95" fmla="*/ 671945 w 4301836"/>
              <a:gd name="connsiteY95" fmla="*/ 193964 h 2005446"/>
              <a:gd name="connsiteX96" fmla="*/ 938645 w 4301836"/>
              <a:gd name="connsiteY96" fmla="*/ 193964 h 2005446"/>
              <a:gd name="connsiteX97" fmla="*/ 1257300 w 4301836"/>
              <a:gd name="connsiteY97" fmla="*/ 193964 h 2005446"/>
              <a:gd name="connsiteX98" fmla="*/ 1395845 w 4301836"/>
              <a:gd name="connsiteY98" fmla="*/ 197428 h 2005446"/>
              <a:gd name="connsiteX99" fmla="*/ 1548245 w 4301836"/>
              <a:gd name="connsiteY99" fmla="*/ 197428 h 2005446"/>
              <a:gd name="connsiteX100" fmla="*/ 1780309 w 4301836"/>
              <a:gd name="connsiteY100" fmla="*/ 200891 h 2005446"/>
              <a:gd name="connsiteX101" fmla="*/ 2247900 w 4301836"/>
              <a:gd name="connsiteY101" fmla="*/ 211282 h 2005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4301836" h="2005446">
                <a:moveTo>
                  <a:pt x="2247900" y="211282"/>
                </a:moveTo>
                <a:lnTo>
                  <a:pt x="2729345" y="214746"/>
                </a:lnTo>
                <a:lnTo>
                  <a:pt x="2989118" y="218209"/>
                </a:lnTo>
                <a:lnTo>
                  <a:pt x="3435927" y="214746"/>
                </a:lnTo>
                <a:lnTo>
                  <a:pt x="3841172" y="214746"/>
                </a:lnTo>
                <a:lnTo>
                  <a:pt x="3948545" y="214746"/>
                </a:lnTo>
                <a:lnTo>
                  <a:pt x="4010891" y="207819"/>
                </a:lnTo>
                <a:lnTo>
                  <a:pt x="4055918" y="200891"/>
                </a:lnTo>
                <a:lnTo>
                  <a:pt x="4097481" y="183573"/>
                </a:lnTo>
                <a:lnTo>
                  <a:pt x="4121727" y="159328"/>
                </a:lnTo>
                <a:lnTo>
                  <a:pt x="4142509" y="124691"/>
                </a:lnTo>
                <a:lnTo>
                  <a:pt x="4191000" y="69273"/>
                </a:lnTo>
                <a:lnTo>
                  <a:pt x="4222172" y="34637"/>
                </a:lnTo>
                <a:lnTo>
                  <a:pt x="4256809" y="6928"/>
                </a:lnTo>
                <a:lnTo>
                  <a:pt x="4277591" y="0"/>
                </a:lnTo>
                <a:lnTo>
                  <a:pt x="4291445" y="3464"/>
                </a:lnTo>
                <a:lnTo>
                  <a:pt x="4298372" y="17319"/>
                </a:lnTo>
                <a:lnTo>
                  <a:pt x="4301836" y="55419"/>
                </a:lnTo>
                <a:lnTo>
                  <a:pt x="4291445" y="145473"/>
                </a:lnTo>
                <a:lnTo>
                  <a:pt x="4277591" y="221673"/>
                </a:lnTo>
                <a:lnTo>
                  <a:pt x="4246418" y="315191"/>
                </a:lnTo>
                <a:lnTo>
                  <a:pt x="4218709" y="381000"/>
                </a:lnTo>
                <a:lnTo>
                  <a:pt x="4187536" y="443346"/>
                </a:lnTo>
                <a:lnTo>
                  <a:pt x="4152900" y="488373"/>
                </a:lnTo>
                <a:lnTo>
                  <a:pt x="4111336" y="533400"/>
                </a:lnTo>
                <a:lnTo>
                  <a:pt x="4076700" y="561109"/>
                </a:lnTo>
                <a:lnTo>
                  <a:pt x="4055918" y="571500"/>
                </a:lnTo>
                <a:lnTo>
                  <a:pt x="4035136" y="578428"/>
                </a:lnTo>
                <a:lnTo>
                  <a:pt x="4021281" y="578428"/>
                </a:lnTo>
                <a:lnTo>
                  <a:pt x="3993572" y="568037"/>
                </a:lnTo>
                <a:lnTo>
                  <a:pt x="3969327" y="550719"/>
                </a:lnTo>
                <a:lnTo>
                  <a:pt x="3941618" y="523009"/>
                </a:lnTo>
                <a:lnTo>
                  <a:pt x="3924300" y="509155"/>
                </a:lnTo>
                <a:lnTo>
                  <a:pt x="3823854" y="505691"/>
                </a:lnTo>
                <a:lnTo>
                  <a:pt x="3678381" y="502228"/>
                </a:lnTo>
                <a:lnTo>
                  <a:pt x="3456709" y="495300"/>
                </a:lnTo>
                <a:lnTo>
                  <a:pt x="3283527" y="484909"/>
                </a:lnTo>
                <a:lnTo>
                  <a:pt x="3273136" y="484909"/>
                </a:lnTo>
                <a:lnTo>
                  <a:pt x="3065318" y="484909"/>
                </a:lnTo>
                <a:lnTo>
                  <a:pt x="2899063" y="481446"/>
                </a:lnTo>
                <a:lnTo>
                  <a:pt x="2573481" y="471055"/>
                </a:lnTo>
                <a:lnTo>
                  <a:pt x="2310245" y="464128"/>
                </a:lnTo>
                <a:lnTo>
                  <a:pt x="1988127" y="450273"/>
                </a:lnTo>
                <a:lnTo>
                  <a:pt x="1728354" y="443346"/>
                </a:lnTo>
                <a:lnTo>
                  <a:pt x="1589809" y="439882"/>
                </a:lnTo>
                <a:lnTo>
                  <a:pt x="1437409" y="443346"/>
                </a:lnTo>
                <a:lnTo>
                  <a:pt x="1198418" y="429491"/>
                </a:lnTo>
                <a:lnTo>
                  <a:pt x="990600" y="422564"/>
                </a:lnTo>
                <a:lnTo>
                  <a:pt x="855518" y="419100"/>
                </a:lnTo>
                <a:lnTo>
                  <a:pt x="734291" y="419100"/>
                </a:lnTo>
                <a:lnTo>
                  <a:pt x="637309" y="419100"/>
                </a:lnTo>
                <a:lnTo>
                  <a:pt x="561109" y="426028"/>
                </a:lnTo>
                <a:lnTo>
                  <a:pt x="498763" y="436419"/>
                </a:lnTo>
                <a:lnTo>
                  <a:pt x="450272" y="446809"/>
                </a:lnTo>
                <a:lnTo>
                  <a:pt x="394854" y="467591"/>
                </a:lnTo>
                <a:lnTo>
                  <a:pt x="349827" y="495300"/>
                </a:lnTo>
                <a:lnTo>
                  <a:pt x="322118" y="519546"/>
                </a:lnTo>
                <a:lnTo>
                  <a:pt x="301336" y="561109"/>
                </a:lnTo>
                <a:lnTo>
                  <a:pt x="280554" y="654628"/>
                </a:lnTo>
                <a:lnTo>
                  <a:pt x="263236" y="765464"/>
                </a:lnTo>
                <a:lnTo>
                  <a:pt x="252845" y="907473"/>
                </a:lnTo>
                <a:lnTo>
                  <a:pt x="245918" y="1052946"/>
                </a:lnTo>
                <a:lnTo>
                  <a:pt x="245918" y="1188028"/>
                </a:lnTo>
                <a:cubicBezTo>
                  <a:pt x="247072" y="1229592"/>
                  <a:pt x="248227" y="1271155"/>
                  <a:pt x="249381" y="1312719"/>
                </a:cubicBezTo>
                <a:lnTo>
                  <a:pt x="259772" y="1388919"/>
                </a:lnTo>
                <a:lnTo>
                  <a:pt x="277091" y="1458191"/>
                </a:lnTo>
                <a:lnTo>
                  <a:pt x="249381" y="1977737"/>
                </a:lnTo>
                <a:lnTo>
                  <a:pt x="228600" y="1991591"/>
                </a:lnTo>
                <a:lnTo>
                  <a:pt x="187036" y="2001982"/>
                </a:lnTo>
                <a:lnTo>
                  <a:pt x="148936" y="2005446"/>
                </a:lnTo>
                <a:lnTo>
                  <a:pt x="124691" y="2005446"/>
                </a:lnTo>
                <a:lnTo>
                  <a:pt x="90054" y="1991591"/>
                </a:lnTo>
                <a:lnTo>
                  <a:pt x="72736" y="1974273"/>
                </a:lnTo>
                <a:lnTo>
                  <a:pt x="55418" y="1950028"/>
                </a:lnTo>
                <a:lnTo>
                  <a:pt x="38100" y="1908464"/>
                </a:lnTo>
                <a:lnTo>
                  <a:pt x="27709" y="1873828"/>
                </a:lnTo>
                <a:lnTo>
                  <a:pt x="17318" y="1808019"/>
                </a:lnTo>
                <a:lnTo>
                  <a:pt x="10391" y="1672937"/>
                </a:lnTo>
                <a:lnTo>
                  <a:pt x="0" y="1489364"/>
                </a:lnTo>
                <a:lnTo>
                  <a:pt x="0" y="1336964"/>
                </a:lnTo>
                <a:cubicBezTo>
                  <a:pt x="1154" y="1285009"/>
                  <a:pt x="2309" y="1233055"/>
                  <a:pt x="3463" y="1181100"/>
                </a:cubicBezTo>
                <a:lnTo>
                  <a:pt x="10391" y="1063337"/>
                </a:lnTo>
                <a:lnTo>
                  <a:pt x="20781" y="924791"/>
                </a:lnTo>
                <a:lnTo>
                  <a:pt x="45027" y="737755"/>
                </a:lnTo>
                <a:lnTo>
                  <a:pt x="76200" y="606137"/>
                </a:lnTo>
                <a:lnTo>
                  <a:pt x="100445" y="519546"/>
                </a:lnTo>
                <a:lnTo>
                  <a:pt x="128154" y="453737"/>
                </a:lnTo>
                <a:lnTo>
                  <a:pt x="159327" y="391391"/>
                </a:lnTo>
                <a:lnTo>
                  <a:pt x="190500" y="339437"/>
                </a:lnTo>
                <a:lnTo>
                  <a:pt x="218209" y="308264"/>
                </a:lnTo>
                <a:lnTo>
                  <a:pt x="263236" y="273628"/>
                </a:lnTo>
                <a:lnTo>
                  <a:pt x="322118" y="245919"/>
                </a:lnTo>
                <a:lnTo>
                  <a:pt x="367145" y="232064"/>
                </a:lnTo>
                <a:lnTo>
                  <a:pt x="446809" y="214746"/>
                </a:lnTo>
                <a:lnTo>
                  <a:pt x="536863" y="200891"/>
                </a:lnTo>
                <a:lnTo>
                  <a:pt x="671945" y="193964"/>
                </a:lnTo>
                <a:lnTo>
                  <a:pt x="938645" y="193964"/>
                </a:lnTo>
                <a:lnTo>
                  <a:pt x="1257300" y="193964"/>
                </a:lnTo>
                <a:lnTo>
                  <a:pt x="1395845" y="197428"/>
                </a:lnTo>
                <a:lnTo>
                  <a:pt x="1548245" y="197428"/>
                </a:lnTo>
                <a:lnTo>
                  <a:pt x="1780309" y="200891"/>
                </a:lnTo>
                <a:lnTo>
                  <a:pt x="2247900" y="2112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36B3A5AF-A185-4DF8-B676-4E9C382A9010}"/>
              </a:ext>
            </a:extLst>
          </p:cNvPr>
          <p:cNvSpPr/>
          <p:nvPr/>
        </p:nvSpPr>
        <p:spPr>
          <a:xfrm rot="16200000">
            <a:off x="6635750" y="4897438"/>
            <a:ext cx="946150" cy="666750"/>
          </a:xfrm>
          <a:custGeom>
            <a:avLst/>
            <a:gdLst>
              <a:gd name="connsiteX0" fmla="*/ 750094 w 945356"/>
              <a:gd name="connsiteY0" fmla="*/ 464343 h 666750"/>
              <a:gd name="connsiteX1" fmla="*/ 595312 w 945356"/>
              <a:gd name="connsiteY1" fmla="*/ 419100 h 666750"/>
              <a:gd name="connsiteX2" fmla="*/ 488156 w 945356"/>
              <a:gd name="connsiteY2" fmla="*/ 385762 h 666750"/>
              <a:gd name="connsiteX3" fmla="*/ 416719 w 945356"/>
              <a:gd name="connsiteY3" fmla="*/ 364331 h 666750"/>
              <a:gd name="connsiteX4" fmla="*/ 357187 w 945356"/>
              <a:gd name="connsiteY4" fmla="*/ 345281 h 666750"/>
              <a:gd name="connsiteX5" fmla="*/ 292894 w 945356"/>
              <a:gd name="connsiteY5" fmla="*/ 323850 h 666750"/>
              <a:gd name="connsiteX6" fmla="*/ 257175 w 945356"/>
              <a:gd name="connsiteY6" fmla="*/ 311943 h 666750"/>
              <a:gd name="connsiteX7" fmla="*/ 226219 w 945356"/>
              <a:gd name="connsiteY7" fmla="*/ 300037 h 666750"/>
              <a:gd name="connsiteX8" fmla="*/ 204787 w 945356"/>
              <a:gd name="connsiteY8" fmla="*/ 285750 h 666750"/>
              <a:gd name="connsiteX9" fmla="*/ 188119 w 945356"/>
              <a:gd name="connsiteY9" fmla="*/ 273843 h 666750"/>
              <a:gd name="connsiteX10" fmla="*/ 164306 w 945356"/>
              <a:gd name="connsiteY10" fmla="*/ 252412 h 666750"/>
              <a:gd name="connsiteX11" fmla="*/ 142875 w 945356"/>
              <a:gd name="connsiteY11" fmla="*/ 226218 h 666750"/>
              <a:gd name="connsiteX12" fmla="*/ 128587 w 945356"/>
              <a:gd name="connsiteY12" fmla="*/ 204787 h 666750"/>
              <a:gd name="connsiteX13" fmla="*/ 111919 w 945356"/>
              <a:gd name="connsiteY13" fmla="*/ 176212 h 666750"/>
              <a:gd name="connsiteX14" fmla="*/ 95250 w 945356"/>
              <a:gd name="connsiteY14" fmla="*/ 135731 h 666750"/>
              <a:gd name="connsiteX15" fmla="*/ 83344 w 945356"/>
              <a:gd name="connsiteY15" fmla="*/ 107156 h 666750"/>
              <a:gd name="connsiteX16" fmla="*/ 71437 w 945356"/>
              <a:gd name="connsiteY16" fmla="*/ 57150 h 666750"/>
              <a:gd name="connsiteX17" fmla="*/ 61912 w 945356"/>
              <a:gd name="connsiteY17" fmla="*/ 0 h 666750"/>
              <a:gd name="connsiteX18" fmla="*/ 0 w 945356"/>
              <a:gd name="connsiteY18" fmla="*/ 666750 h 666750"/>
              <a:gd name="connsiteX19" fmla="*/ 38100 w 945356"/>
              <a:gd name="connsiteY19" fmla="*/ 659606 h 666750"/>
              <a:gd name="connsiteX20" fmla="*/ 66675 w 945356"/>
              <a:gd name="connsiteY20" fmla="*/ 645318 h 666750"/>
              <a:gd name="connsiteX21" fmla="*/ 92869 w 945356"/>
              <a:gd name="connsiteY21" fmla="*/ 623887 h 666750"/>
              <a:gd name="connsiteX22" fmla="*/ 133350 w 945356"/>
              <a:gd name="connsiteY22" fmla="*/ 597693 h 666750"/>
              <a:gd name="connsiteX23" fmla="*/ 178594 w 945356"/>
              <a:gd name="connsiteY23" fmla="*/ 569118 h 666750"/>
              <a:gd name="connsiteX24" fmla="*/ 235744 w 945356"/>
              <a:gd name="connsiteY24" fmla="*/ 545306 h 666750"/>
              <a:gd name="connsiteX25" fmla="*/ 276225 w 945356"/>
              <a:gd name="connsiteY25" fmla="*/ 533400 h 666750"/>
              <a:gd name="connsiteX26" fmla="*/ 347662 w 945356"/>
              <a:gd name="connsiteY26" fmla="*/ 528637 h 666750"/>
              <a:gd name="connsiteX27" fmla="*/ 459581 w 945356"/>
              <a:gd name="connsiteY27" fmla="*/ 531018 h 666750"/>
              <a:gd name="connsiteX28" fmla="*/ 616744 w 945356"/>
              <a:gd name="connsiteY28" fmla="*/ 535781 h 666750"/>
              <a:gd name="connsiteX29" fmla="*/ 888206 w 945356"/>
              <a:gd name="connsiteY29" fmla="*/ 557212 h 666750"/>
              <a:gd name="connsiteX30" fmla="*/ 921544 w 945356"/>
              <a:gd name="connsiteY30" fmla="*/ 557212 h 666750"/>
              <a:gd name="connsiteX31" fmla="*/ 938212 w 945356"/>
              <a:gd name="connsiteY31" fmla="*/ 552450 h 666750"/>
              <a:gd name="connsiteX32" fmla="*/ 942975 w 945356"/>
              <a:gd name="connsiteY32" fmla="*/ 547687 h 666750"/>
              <a:gd name="connsiteX33" fmla="*/ 945356 w 945356"/>
              <a:gd name="connsiteY33" fmla="*/ 540543 h 666750"/>
              <a:gd name="connsiteX34" fmla="*/ 945356 w 945356"/>
              <a:gd name="connsiteY34" fmla="*/ 528637 h 666750"/>
              <a:gd name="connsiteX35" fmla="*/ 938212 w 945356"/>
              <a:gd name="connsiteY35" fmla="*/ 519112 h 666750"/>
              <a:gd name="connsiteX36" fmla="*/ 916781 w 945356"/>
              <a:gd name="connsiteY36" fmla="*/ 511968 h 666750"/>
              <a:gd name="connsiteX37" fmla="*/ 845344 w 945356"/>
              <a:gd name="connsiteY37" fmla="*/ 492918 h 666750"/>
              <a:gd name="connsiteX38" fmla="*/ 750094 w 945356"/>
              <a:gd name="connsiteY38" fmla="*/ 464343 h 66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945356" h="666750">
                <a:moveTo>
                  <a:pt x="750094" y="464343"/>
                </a:moveTo>
                <a:lnTo>
                  <a:pt x="595312" y="419100"/>
                </a:lnTo>
                <a:lnTo>
                  <a:pt x="488156" y="385762"/>
                </a:lnTo>
                <a:lnTo>
                  <a:pt x="416719" y="364331"/>
                </a:lnTo>
                <a:lnTo>
                  <a:pt x="357187" y="345281"/>
                </a:lnTo>
                <a:lnTo>
                  <a:pt x="292894" y="323850"/>
                </a:lnTo>
                <a:lnTo>
                  <a:pt x="257175" y="311943"/>
                </a:lnTo>
                <a:lnTo>
                  <a:pt x="226219" y="300037"/>
                </a:lnTo>
                <a:lnTo>
                  <a:pt x="204787" y="285750"/>
                </a:lnTo>
                <a:lnTo>
                  <a:pt x="188119" y="273843"/>
                </a:lnTo>
                <a:lnTo>
                  <a:pt x="164306" y="252412"/>
                </a:lnTo>
                <a:lnTo>
                  <a:pt x="142875" y="226218"/>
                </a:lnTo>
                <a:lnTo>
                  <a:pt x="128587" y="204787"/>
                </a:lnTo>
                <a:lnTo>
                  <a:pt x="111919" y="176212"/>
                </a:lnTo>
                <a:lnTo>
                  <a:pt x="95250" y="135731"/>
                </a:lnTo>
                <a:lnTo>
                  <a:pt x="83344" y="107156"/>
                </a:lnTo>
                <a:lnTo>
                  <a:pt x="71437" y="57150"/>
                </a:lnTo>
                <a:lnTo>
                  <a:pt x="61912" y="0"/>
                </a:lnTo>
                <a:lnTo>
                  <a:pt x="0" y="666750"/>
                </a:lnTo>
                <a:lnTo>
                  <a:pt x="38100" y="659606"/>
                </a:lnTo>
                <a:lnTo>
                  <a:pt x="66675" y="645318"/>
                </a:lnTo>
                <a:lnTo>
                  <a:pt x="92869" y="623887"/>
                </a:lnTo>
                <a:lnTo>
                  <a:pt x="133350" y="597693"/>
                </a:lnTo>
                <a:lnTo>
                  <a:pt x="178594" y="569118"/>
                </a:lnTo>
                <a:lnTo>
                  <a:pt x="235744" y="545306"/>
                </a:lnTo>
                <a:lnTo>
                  <a:pt x="276225" y="533400"/>
                </a:lnTo>
                <a:lnTo>
                  <a:pt x="347662" y="528637"/>
                </a:lnTo>
                <a:lnTo>
                  <a:pt x="459581" y="531018"/>
                </a:lnTo>
                <a:lnTo>
                  <a:pt x="616744" y="535781"/>
                </a:lnTo>
                <a:lnTo>
                  <a:pt x="888206" y="557212"/>
                </a:lnTo>
                <a:lnTo>
                  <a:pt x="921544" y="557212"/>
                </a:lnTo>
                <a:lnTo>
                  <a:pt x="938212" y="552450"/>
                </a:lnTo>
                <a:lnTo>
                  <a:pt x="942975" y="547687"/>
                </a:lnTo>
                <a:lnTo>
                  <a:pt x="945356" y="540543"/>
                </a:lnTo>
                <a:lnTo>
                  <a:pt x="945356" y="528637"/>
                </a:lnTo>
                <a:lnTo>
                  <a:pt x="938212" y="519112"/>
                </a:lnTo>
                <a:lnTo>
                  <a:pt x="916781" y="511968"/>
                </a:lnTo>
                <a:lnTo>
                  <a:pt x="845344" y="492918"/>
                </a:lnTo>
                <a:lnTo>
                  <a:pt x="750094" y="4643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E3D199C-6B46-4E18-BA3C-86452A5AFE47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1463675"/>
            <a:ext cx="4857750" cy="4610100"/>
            <a:chOff x="2743200" y="1617663"/>
            <a:chExt cx="4857750" cy="4610100"/>
          </a:xfrm>
        </p:grpSpPr>
        <p:sp>
          <p:nvSpPr>
            <p:cNvPr id="15" name="フリーフォーム 19">
              <a:extLst>
                <a:ext uri="{FF2B5EF4-FFF2-40B4-BE49-F238E27FC236}">
                  <a16:creationId xmlns:a16="http://schemas.microsoft.com/office/drawing/2014/main" id="{5ED9EB93-EDF4-4C77-90B4-62D29B657814}"/>
                </a:ext>
              </a:extLst>
            </p:cNvPr>
            <p:cNvSpPr/>
            <p:nvPr/>
          </p:nvSpPr>
          <p:spPr>
            <a:xfrm>
              <a:off x="3208338" y="1617663"/>
              <a:ext cx="1058862" cy="1295400"/>
            </a:xfrm>
            <a:custGeom>
              <a:avLst/>
              <a:gdLst>
                <a:gd name="connsiteX0" fmla="*/ 778669 w 1059656"/>
                <a:gd name="connsiteY0" fmla="*/ 552450 h 1295400"/>
                <a:gd name="connsiteX1" fmla="*/ 585787 w 1059656"/>
                <a:gd name="connsiteY1" fmla="*/ 762000 h 1295400"/>
                <a:gd name="connsiteX2" fmla="*/ 435769 w 1059656"/>
                <a:gd name="connsiteY2" fmla="*/ 926306 h 1295400"/>
                <a:gd name="connsiteX3" fmla="*/ 276225 w 1059656"/>
                <a:gd name="connsiteY3" fmla="*/ 1095375 h 1295400"/>
                <a:gd name="connsiteX4" fmla="*/ 92869 w 1059656"/>
                <a:gd name="connsiteY4" fmla="*/ 1295400 h 1295400"/>
                <a:gd name="connsiteX5" fmla="*/ 0 w 1059656"/>
                <a:gd name="connsiteY5" fmla="*/ 1238250 h 1295400"/>
                <a:gd name="connsiteX6" fmla="*/ 107156 w 1059656"/>
                <a:gd name="connsiteY6" fmla="*/ 1059656 h 1295400"/>
                <a:gd name="connsiteX7" fmla="*/ 245269 w 1059656"/>
                <a:gd name="connsiteY7" fmla="*/ 873919 h 1295400"/>
                <a:gd name="connsiteX8" fmla="*/ 378619 w 1059656"/>
                <a:gd name="connsiteY8" fmla="*/ 688181 h 1295400"/>
                <a:gd name="connsiteX9" fmla="*/ 509587 w 1059656"/>
                <a:gd name="connsiteY9" fmla="*/ 502444 h 1295400"/>
                <a:gd name="connsiteX10" fmla="*/ 609600 w 1059656"/>
                <a:gd name="connsiteY10" fmla="*/ 361950 h 1295400"/>
                <a:gd name="connsiteX11" fmla="*/ 633412 w 1059656"/>
                <a:gd name="connsiteY11" fmla="*/ 323850 h 1295400"/>
                <a:gd name="connsiteX12" fmla="*/ 652462 w 1059656"/>
                <a:gd name="connsiteY12" fmla="*/ 292894 h 1295400"/>
                <a:gd name="connsiteX13" fmla="*/ 673894 w 1059656"/>
                <a:gd name="connsiteY13" fmla="*/ 250031 h 1295400"/>
                <a:gd name="connsiteX14" fmla="*/ 683419 w 1059656"/>
                <a:gd name="connsiteY14" fmla="*/ 223837 h 1295400"/>
                <a:gd name="connsiteX15" fmla="*/ 688181 w 1059656"/>
                <a:gd name="connsiteY15" fmla="*/ 204787 h 1295400"/>
                <a:gd name="connsiteX16" fmla="*/ 688181 w 1059656"/>
                <a:gd name="connsiteY16" fmla="*/ 185737 h 1295400"/>
                <a:gd name="connsiteX17" fmla="*/ 678656 w 1059656"/>
                <a:gd name="connsiteY17" fmla="*/ 166687 h 1295400"/>
                <a:gd name="connsiteX18" fmla="*/ 650081 w 1059656"/>
                <a:gd name="connsiteY18" fmla="*/ 133350 h 1295400"/>
                <a:gd name="connsiteX19" fmla="*/ 619125 w 1059656"/>
                <a:gd name="connsiteY19" fmla="*/ 102394 h 1295400"/>
                <a:gd name="connsiteX20" fmla="*/ 597694 w 1059656"/>
                <a:gd name="connsiteY20" fmla="*/ 88106 h 1295400"/>
                <a:gd name="connsiteX21" fmla="*/ 578644 w 1059656"/>
                <a:gd name="connsiteY21" fmla="*/ 73819 h 1295400"/>
                <a:gd name="connsiteX22" fmla="*/ 564356 w 1059656"/>
                <a:gd name="connsiteY22" fmla="*/ 59531 h 1295400"/>
                <a:gd name="connsiteX23" fmla="*/ 552450 w 1059656"/>
                <a:gd name="connsiteY23" fmla="*/ 47625 h 1295400"/>
                <a:gd name="connsiteX24" fmla="*/ 547687 w 1059656"/>
                <a:gd name="connsiteY24" fmla="*/ 38100 h 1295400"/>
                <a:gd name="connsiteX25" fmla="*/ 547687 w 1059656"/>
                <a:gd name="connsiteY25" fmla="*/ 26194 h 1295400"/>
                <a:gd name="connsiteX26" fmla="*/ 552450 w 1059656"/>
                <a:gd name="connsiteY26" fmla="*/ 16669 h 1295400"/>
                <a:gd name="connsiteX27" fmla="*/ 559594 w 1059656"/>
                <a:gd name="connsiteY27" fmla="*/ 9525 h 1295400"/>
                <a:gd name="connsiteX28" fmla="*/ 583406 w 1059656"/>
                <a:gd name="connsiteY28" fmla="*/ 2381 h 1295400"/>
                <a:gd name="connsiteX29" fmla="*/ 604837 w 1059656"/>
                <a:gd name="connsiteY29" fmla="*/ 0 h 1295400"/>
                <a:gd name="connsiteX30" fmla="*/ 645319 w 1059656"/>
                <a:gd name="connsiteY30" fmla="*/ 2381 h 1295400"/>
                <a:gd name="connsiteX31" fmla="*/ 685800 w 1059656"/>
                <a:gd name="connsiteY31" fmla="*/ 7144 h 1295400"/>
                <a:gd name="connsiteX32" fmla="*/ 747712 w 1059656"/>
                <a:gd name="connsiteY32" fmla="*/ 23812 h 1295400"/>
                <a:gd name="connsiteX33" fmla="*/ 816769 w 1059656"/>
                <a:gd name="connsiteY33" fmla="*/ 45244 h 1295400"/>
                <a:gd name="connsiteX34" fmla="*/ 881062 w 1059656"/>
                <a:gd name="connsiteY34" fmla="*/ 73819 h 1295400"/>
                <a:gd name="connsiteX35" fmla="*/ 950119 w 1059656"/>
                <a:gd name="connsiteY35" fmla="*/ 114300 h 1295400"/>
                <a:gd name="connsiteX36" fmla="*/ 983456 w 1059656"/>
                <a:gd name="connsiteY36" fmla="*/ 142875 h 1295400"/>
                <a:gd name="connsiteX37" fmla="*/ 1026319 w 1059656"/>
                <a:gd name="connsiteY37" fmla="*/ 180975 h 1295400"/>
                <a:gd name="connsiteX38" fmla="*/ 1042987 w 1059656"/>
                <a:gd name="connsiteY38" fmla="*/ 202406 h 1295400"/>
                <a:gd name="connsiteX39" fmla="*/ 1052512 w 1059656"/>
                <a:gd name="connsiteY39" fmla="*/ 219075 h 1295400"/>
                <a:gd name="connsiteX40" fmla="*/ 1059656 w 1059656"/>
                <a:gd name="connsiteY40" fmla="*/ 240506 h 1295400"/>
                <a:gd name="connsiteX41" fmla="*/ 1057275 w 1059656"/>
                <a:gd name="connsiteY41" fmla="*/ 261937 h 1295400"/>
                <a:gd name="connsiteX42" fmla="*/ 1045369 w 1059656"/>
                <a:gd name="connsiteY42" fmla="*/ 288131 h 1295400"/>
                <a:gd name="connsiteX43" fmla="*/ 1023937 w 1059656"/>
                <a:gd name="connsiteY43" fmla="*/ 307181 h 1295400"/>
                <a:gd name="connsiteX44" fmla="*/ 990600 w 1059656"/>
                <a:gd name="connsiteY44" fmla="*/ 326231 h 1295400"/>
                <a:gd name="connsiteX45" fmla="*/ 976312 w 1059656"/>
                <a:gd name="connsiteY45" fmla="*/ 333375 h 1295400"/>
                <a:gd name="connsiteX46" fmla="*/ 897731 w 1059656"/>
                <a:gd name="connsiteY46" fmla="*/ 421481 h 1295400"/>
                <a:gd name="connsiteX47" fmla="*/ 778669 w 1059656"/>
                <a:gd name="connsiteY47" fmla="*/ 552450 h 129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059656" h="1295400">
                  <a:moveTo>
                    <a:pt x="778669" y="552450"/>
                  </a:moveTo>
                  <a:lnTo>
                    <a:pt x="585787" y="762000"/>
                  </a:lnTo>
                  <a:lnTo>
                    <a:pt x="435769" y="926306"/>
                  </a:lnTo>
                  <a:lnTo>
                    <a:pt x="276225" y="1095375"/>
                  </a:lnTo>
                  <a:lnTo>
                    <a:pt x="92869" y="1295400"/>
                  </a:lnTo>
                  <a:lnTo>
                    <a:pt x="0" y="1238250"/>
                  </a:lnTo>
                  <a:lnTo>
                    <a:pt x="107156" y="1059656"/>
                  </a:lnTo>
                  <a:lnTo>
                    <a:pt x="245269" y="873919"/>
                  </a:lnTo>
                  <a:lnTo>
                    <a:pt x="378619" y="688181"/>
                  </a:lnTo>
                  <a:lnTo>
                    <a:pt x="509587" y="502444"/>
                  </a:lnTo>
                  <a:lnTo>
                    <a:pt x="609600" y="361950"/>
                  </a:lnTo>
                  <a:lnTo>
                    <a:pt x="633412" y="323850"/>
                  </a:lnTo>
                  <a:lnTo>
                    <a:pt x="652462" y="292894"/>
                  </a:lnTo>
                  <a:lnTo>
                    <a:pt x="673894" y="250031"/>
                  </a:lnTo>
                  <a:lnTo>
                    <a:pt x="683419" y="223837"/>
                  </a:lnTo>
                  <a:lnTo>
                    <a:pt x="688181" y="204787"/>
                  </a:lnTo>
                  <a:lnTo>
                    <a:pt x="688181" y="185737"/>
                  </a:lnTo>
                  <a:lnTo>
                    <a:pt x="678656" y="166687"/>
                  </a:lnTo>
                  <a:lnTo>
                    <a:pt x="650081" y="133350"/>
                  </a:lnTo>
                  <a:lnTo>
                    <a:pt x="619125" y="102394"/>
                  </a:lnTo>
                  <a:lnTo>
                    <a:pt x="597694" y="88106"/>
                  </a:lnTo>
                  <a:lnTo>
                    <a:pt x="578644" y="73819"/>
                  </a:lnTo>
                  <a:lnTo>
                    <a:pt x="564356" y="59531"/>
                  </a:lnTo>
                  <a:lnTo>
                    <a:pt x="552450" y="47625"/>
                  </a:lnTo>
                  <a:lnTo>
                    <a:pt x="547687" y="38100"/>
                  </a:lnTo>
                  <a:lnTo>
                    <a:pt x="547687" y="26194"/>
                  </a:lnTo>
                  <a:lnTo>
                    <a:pt x="552450" y="16669"/>
                  </a:lnTo>
                  <a:lnTo>
                    <a:pt x="559594" y="9525"/>
                  </a:lnTo>
                  <a:lnTo>
                    <a:pt x="583406" y="2381"/>
                  </a:lnTo>
                  <a:lnTo>
                    <a:pt x="604837" y="0"/>
                  </a:lnTo>
                  <a:lnTo>
                    <a:pt x="645319" y="2381"/>
                  </a:lnTo>
                  <a:lnTo>
                    <a:pt x="685800" y="7144"/>
                  </a:lnTo>
                  <a:lnTo>
                    <a:pt x="747712" y="23812"/>
                  </a:lnTo>
                  <a:lnTo>
                    <a:pt x="816769" y="45244"/>
                  </a:lnTo>
                  <a:lnTo>
                    <a:pt x="881062" y="73819"/>
                  </a:lnTo>
                  <a:lnTo>
                    <a:pt x="950119" y="114300"/>
                  </a:lnTo>
                  <a:lnTo>
                    <a:pt x="983456" y="142875"/>
                  </a:lnTo>
                  <a:lnTo>
                    <a:pt x="1026319" y="180975"/>
                  </a:lnTo>
                  <a:lnTo>
                    <a:pt x="1042987" y="202406"/>
                  </a:lnTo>
                  <a:lnTo>
                    <a:pt x="1052512" y="219075"/>
                  </a:lnTo>
                  <a:lnTo>
                    <a:pt x="1059656" y="240506"/>
                  </a:lnTo>
                  <a:lnTo>
                    <a:pt x="1057275" y="261937"/>
                  </a:lnTo>
                  <a:lnTo>
                    <a:pt x="1045369" y="288131"/>
                  </a:lnTo>
                  <a:lnTo>
                    <a:pt x="1023937" y="307181"/>
                  </a:lnTo>
                  <a:lnTo>
                    <a:pt x="990600" y="326231"/>
                  </a:lnTo>
                  <a:lnTo>
                    <a:pt x="976312" y="333375"/>
                  </a:lnTo>
                  <a:lnTo>
                    <a:pt x="897731" y="421481"/>
                  </a:lnTo>
                  <a:lnTo>
                    <a:pt x="778669" y="5524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24">
              <a:extLst>
                <a:ext uri="{FF2B5EF4-FFF2-40B4-BE49-F238E27FC236}">
                  <a16:creationId xmlns:a16="http://schemas.microsoft.com/office/drawing/2014/main" id="{8DAD6CEF-0478-435D-AAF1-7012EE905ECF}"/>
                </a:ext>
              </a:extLst>
            </p:cNvPr>
            <p:cNvSpPr/>
            <p:nvPr/>
          </p:nvSpPr>
          <p:spPr>
            <a:xfrm>
              <a:off x="4235450" y="3392488"/>
              <a:ext cx="573088" cy="973138"/>
            </a:xfrm>
            <a:custGeom>
              <a:avLst/>
              <a:gdLst>
                <a:gd name="connsiteX0" fmla="*/ 282777 w 573482"/>
                <a:gd name="connsiteY0" fmla="*/ 697692 h 972541"/>
                <a:gd name="connsiteX1" fmla="*/ 253706 w 573482"/>
                <a:gd name="connsiteY1" fmla="*/ 615766 h 972541"/>
                <a:gd name="connsiteX2" fmla="*/ 232564 w 573482"/>
                <a:gd name="connsiteY2" fmla="*/ 552340 h 972541"/>
                <a:gd name="connsiteX3" fmla="*/ 166495 w 573482"/>
                <a:gd name="connsiteY3" fmla="*/ 393773 h 972541"/>
                <a:gd name="connsiteX4" fmla="*/ 105711 w 573482"/>
                <a:gd name="connsiteY4" fmla="*/ 261634 h 972541"/>
                <a:gd name="connsiteX5" fmla="*/ 47570 w 573482"/>
                <a:gd name="connsiteY5" fmla="*/ 129496 h 972541"/>
                <a:gd name="connsiteX6" fmla="*/ 5285 w 573482"/>
                <a:gd name="connsiteY6" fmla="*/ 36998 h 972541"/>
                <a:gd name="connsiteX7" fmla="*/ 0 w 573482"/>
                <a:gd name="connsiteY7" fmla="*/ 21142 h 972541"/>
                <a:gd name="connsiteX8" fmla="*/ 0 w 573482"/>
                <a:gd name="connsiteY8" fmla="*/ 10571 h 972541"/>
                <a:gd name="connsiteX9" fmla="*/ 5285 w 573482"/>
                <a:gd name="connsiteY9" fmla="*/ 0 h 972541"/>
                <a:gd name="connsiteX10" fmla="*/ 18499 w 573482"/>
                <a:gd name="connsiteY10" fmla="*/ 0 h 972541"/>
                <a:gd name="connsiteX11" fmla="*/ 44927 w 573482"/>
                <a:gd name="connsiteY11" fmla="*/ 2642 h 972541"/>
                <a:gd name="connsiteX12" fmla="*/ 63426 w 573482"/>
                <a:gd name="connsiteY12" fmla="*/ 13213 h 972541"/>
                <a:gd name="connsiteX13" fmla="*/ 166495 w 573482"/>
                <a:gd name="connsiteY13" fmla="*/ 132138 h 972541"/>
                <a:gd name="connsiteX14" fmla="*/ 298633 w 573482"/>
                <a:gd name="connsiteY14" fmla="*/ 282776 h 972541"/>
                <a:gd name="connsiteX15" fmla="*/ 377916 w 573482"/>
                <a:gd name="connsiteY15" fmla="*/ 364703 h 972541"/>
                <a:gd name="connsiteX16" fmla="*/ 446629 w 573482"/>
                <a:gd name="connsiteY16" fmla="*/ 438700 h 972541"/>
                <a:gd name="connsiteX17" fmla="*/ 496841 w 573482"/>
                <a:gd name="connsiteY17" fmla="*/ 491556 h 972541"/>
                <a:gd name="connsiteX18" fmla="*/ 528555 w 573482"/>
                <a:gd name="connsiteY18" fmla="*/ 523269 h 972541"/>
                <a:gd name="connsiteX19" fmla="*/ 536483 w 573482"/>
                <a:gd name="connsiteY19" fmla="*/ 536483 h 972541"/>
                <a:gd name="connsiteX20" fmla="*/ 557625 w 573482"/>
                <a:gd name="connsiteY20" fmla="*/ 621052 h 972541"/>
                <a:gd name="connsiteX21" fmla="*/ 568196 w 573482"/>
                <a:gd name="connsiteY21" fmla="*/ 671264 h 972541"/>
                <a:gd name="connsiteX22" fmla="*/ 573482 w 573482"/>
                <a:gd name="connsiteY22" fmla="*/ 732048 h 972541"/>
                <a:gd name="connsiteX23" fmla="*/ 573482 w 573482"/>
                <a:gd name="connsiteY23" fmla="*/ 803403 h 972541"/>
                <a:gd name="connsiteX24" fmla="*/ 568196 w 573482"/>
                <a:gd name="connsiteY24" fmla="*/ 872115 h 972541"/>
                <a:gd name="connsiteX25" fmla="*/ 557625 w 573482"/>
                <a:gd name="connsiteY25" fmla="*/ 922328 h 972541"/>
                <a:gd name="connsiteX26" fmla="*/ 541768 w 573482"/>
                <a:gd name="connsiteY26" fmla="*/ 951398 h 972541"/>
                <a:gd name="connsiteX27" fmla="*/ 528555 w 573482"/>
                <a:gd name="connsiteY27" fmla="*/ 964612 h 972541"/>
                <a:gd name="connsiteX28" fmla="*/ 517984 w 573482"/>
                <a:gd name="connsiteY28" fmla="*/ 969898 h 972541"/>
                <a:gd name="connsiteX29" fmla="*/ 502127 w 573482"/>
                <a:gd name="connsiteY29" fmla="*/ 972541 h 972541"/>
                <a:gd name="connsiteX30" fmla="*/ 480985 w 573482"/>
                <a:gd name="connsiteY30" fmla="*/ 969898 h 972541"/>
                <a:gd name="connsiteX31" fmla="*/ 454557 w 573482"/>
                <a:gd name="connsiteY31" fmla="*/ 964612 h 972541"/>
                <a:gd name="connsiteX32" fmla="*/ 433415 w 573482"/>
                <a:gd name="connsiteY32" fmla="*/ 951398 h 972541"/>
                <a:gd name="connsiteX33" fmla="*/ 404344 w 573482"/>
                <a:gd name="connsiteY33" fmla="*/ 924971 h 972541"/>
                <a:gd name="connsiteX34" fmla="*/ 367345 w 573482"/>
                <a:gd name="connsiteY34" fmla="*/ 874758 h 972541"/>
                <a:gd name="connsiteX35" fmla="*/ 327704 w 573482"/>
                <a:gd name="connsiteY35" fmla="*/ 808689 h 972541"/>
                <a:gd name="connsiteX36" fmla="*/ 282777 w 573482"/>
                <a:gd name="connsiteY36" fmla="*/ 697692 h 97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73482" h="972541">
                  <a:moveTo>
                    <a:pt x="282777" y="697692"/>
                  </a:moveTo>
                  <a:lnTo>
                    <a:pt x="253706" y="615766"/>
                  </a:lnTo>
                  <a:lnTo>
                    <a:pt x="232564" y="552340"/>
                  </a:lnTo>
                  <a:lnTo>
                    <a:pt x="166495" y="393773"/>
                  </a:lnTo>
                  <a:lnTo>
                    <a:pt x="105711" y="261634"/>
                  </a:lnTo>
                  <a:lnTo>
                    <a:pt x="47570" y="129496"/>
                  </a:lnTo>
                  <a:lnTo>
                    <a:pt x="5285" y="36998"/>
                  </a:lnTo>
                  <a:lnTo>
                    <a:pt x="0" y="21142"/>
                  </a:lnTo>
                  <a:lnTo>
                    <a:pt x="0" y="10571"/>
                  </a:lnTo>
                  <a:lnTo>
                    <a:pt x="5285" y="0"/>
                  </a:lnTo>
                  <a:lnTo>
                    <a:pt x="18499" y="0"/>
                  </a:lnTo>
                  <a:lnTo>
                    <a:pt x="44927" y="2642"/>
                  </a:lnTo>
                  <a:lnTo>
                    <a:pt x="63426" y="13213"/>
                  </a:lnTo>
                  <a:lnTo>
                    <a:pt x="166495" y="132138"/>
                  </a:lnTo>
                  <a:lnTo>
                    <a:pt x="298633" y="282776"/>
                  </a:lnTo>
                  <a:lnTo>
                    <a:pt x="377916" y="364703"/>
                  </a:lnTo>
                  <a:lnTo>
                    <a:pt x="446629" y="438700"/>
                  </a:lnTo>
                  <a:lnTo>
                    <a:pt x="496841" y="491556"/>
                  </a:lnTo>
                  <a:lnTo>
                    <a:pt x="528555" y="523269"/>
                  </a:lnTo>
                  <a:lnTo>
                    <a:pt x="536483" y="536483"/>
                  </a:lnTo>
                  <a:lnTo>
                    <a:pt x="557625" y="621052"/>
                  </a:lnTo>
                  <a:lnTo>
                    <a:pt x="568196" y="671264"/>
                  </a:lnTo>
                  <a:lnTo>
                    <a:pt x="573482" y="732048"/>
                  </a:lnTo>
                  <a:lnTo>
                    <a:pt x="573482" y="803403"/>
                  </a:lnTo>
                  <a:lnTo>
                    <a:pt x="568196" y="872115"/>
                  </a:lnTo>
                  <a:lnTo>
                    <a:pt x="557625" y="922328"/>
                  </a:lnTo>
                  <a:lnTo>
                    <a:pt x="541768" y="951398"/>
                  </a:lnTo>
                  <a:lnTo>
                    <a:pt x="528555" y="964612"/>
                  </a:lnTo>
                  <a:lnTo>
                    <a:pt x="517984" y="969898"/>
                  </a:lnTo>
                  <a:lnTo>
                    <a:pt x="502127" y="972541"/>
                  </a:lnTo>
                  <a:lnTo>
                    <a:pt x="480985" y="969898"/>
                  </a:lnTo>
                  <a:lnTo>
                    <a:pt x="454557" y="964612"/>
                  </a:lnTo>
                  <a:lnTo>
                    <a:pt x="433415" y="951398"/>
                  </a:lnTo>
                  <a:lnTo>
                    <a:pt x="404344" y="924971"/>
                  </a:lnTo>
                  <a:lnTo>
                    <a:pt x="367345" y="874758"/>
                  </a:lnTo>
                  <a:lnTo>
                    <a:pt x="327704" y="808689"/>
                  </a:lnTo>
                  <a:lnTo>
                    <a:pt x="282777" y="69769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26">
              <a:extLst>
                <a:ext uri="{FF2B5EF4-FFF2-40B4-BE49-F238E27FC236}">
                  <a16:creationId xmlns:a16="http://schemas.microsoft.com/office/drawing/2014/main" id="{429BFE35-F3C4-4564-A2DC-C6BF487012E8}"/>
                </a:ext>
              </a:extLst>
            </p:cNvPr>
            <p:cNvSpPr/>
            <p:nvPr/>
          </p:nvSpPr>
          <p:spPr>
            <a:xfrm>
              <a:off x="4275138" y="4446588"/>
              <a:ext cx="500062" cy="1077913"/>
            </a:xfrm>
            <a:custGeom>
              <a:avLst/>
              <a:gdLst>
                <a:gd name="connsiteX0" fmla="*/ 178594 w 500062"/>
                <a:gd name="connsiteY0" fmla="*/ 623887 h 1078706"/>
                <a:gd name="connsiteX1" fmla="*/ 150019 w 500062"/>
                <a:gd name="connsiteY1" fmla="*/ 509587 h 1078706"/>
                <a:gd name="connsiteX2" fmla="*/ 114300 w 500062"/>
                <a:gd name="connsiteY2" fmla="*/ 388144 h 1078706"/>
                <a:gd name="connsiteX3" fmla="*/ 30956 w 500062"/>
                <a:gd name="connsiteY3" fmla="*/ 147637 h 1078706"/>
                <a:gd name="connsiteX4" fmla="*/ 7144 w 500062"/>
                <a:gd name="connsiteY4" fmla="*/ 76200 h 1078706"/>
                <a:gd name="connsiteX5" fmla="*/ 0 w 500062"/>
                <a:gd name="connsiteY5" fmla="*/ 52387 h 1078706"/>
                <a:gd name="connsiteX6" fmla="*/ 0 w 500062"/>
                <a:gd name="connsiteY6" fmla="*/ 30956 h 1078706"/>
                <a:gd name="connsiteX7" fmla="*/ 4762 w 500062"/>
                <a:gd name="connsiteY7" fmla="*/ 11906 h 1078706"/>
                <a:gd name="connsiteX8" fmla="*/ 14287 w 500062"/>
                <a:gd name="connsiteY8" fmla="*/ 4762 h 1078706"/>
                <a:gd name="connsiteX9" fmla="*/ 26194 w 500062"/>
                <a:gd name="connsiteY9" fmla="*/ 0 h 1078706"/>
                <a:gd name="connsiteX10" fmla="*/ 40481 w 500062"/>
                <a:gd name="connsiteY10" fmla="*/ 4762 h 1078706"/>
                <a:gd name="connsiteX11" fmla="*/ 64294 w 500062"/>
                <a:gd name="connsiteY11" fmla="*/ 28575 h 1078706"/>
                <a:gd name="connsiteX12" fmla="*/ 119062 w 500062"/>
                <a:gd name="connsiteY12" fmla="*/ 97631 h 1078706"/>
                <a:gd name="connsiteX13" fmla="*/ 259556 w 500062"/>
                <a:gd name="connsiteY13" fmla="*/ 271462 h 1078706"/>
                <a:gd name="connsiteX14" fmla="*/ 385762 w 500062"/>
                <a:gd name="connsiteY14" fmla="*/ 428625 h 1078706"/>
                <a:gd name="connsiteX15" fmla="*/ 416719 w 500062"/>
                <a:gd name="connsiteY15" fmla="*/ 466725 h 1078706"/>
                <a:gd name="connsiteX16" fmla="*/ 423862 w 500062"/>
                <a:gd name="connsiteY16" fmla="*/ 481012 h 1078706"/>
                <a:gd name="connsiteX17" fmla="*/ 447675 w 500062"/>
                <a:gd name="connsiteY17" fmla="*/ 561975 h 1078706"/>
                <a:gd name="connsiteX18" fmla="*/ 478631 w 500062"/>
                <a:gd name="connsiteY18" fmla="*/ 700087 h 1078706"/>
                <a:gd name="connsiteX19" fmla="*/ 500062 w 500062"/>
                <a:gd name="connsiteY19" fmla="*/ 838200 h 1078706"/>
                <a:gd name="connsiteX20" fmla="*/ 500062 w 500062"/>
                <a:gd name="connsiteY20" fmla="*/ 890587 h 1078706"/>
                <a:gd name="connsiteX21" fmla="*/ 492919 w 500062"/>
                <a:gd name="connsiteY21" fmla="*/ 952500 h 1078706"/>
                <a:gd name="connsiteX22" fmla="*/ 481012 w 500062"/>
                <a:gd name="connsiteY22" fmla="*/ 992981 h 1078706"/>
                <a:gd name="connsiteX23" fmla="*/ 466725 w 500062"/>
                <a:gd name="connsiteY23" fmla="*/ 1026319 h 1078706"/>
                <a:gd name="connsiteX24" fmla="*/ 447675 w 500062"/>
                <a:gd name="connsiteY24" fmla="*/ 1052512 h 1078706"/>
                <a:gd name="connsiteX25" fmla="*/ 433387 w 500062"/>
                <a:gd name="connsiteY25" fmla="*/ 1066800 h 1078706"/>
                <a:gd name="connsiteX26" fmla="*/ 400050 w 500062"/>
                <a:gd name="connsiteY26" fmla="*/ 1078706 h 1078706"/>
                <a:gd name="connsiteX27" fmla="*/ 383381 w 500062"/>
                <a:gd name="connsiteY27" fmla="*/ 1078706 h 1078706"/>
                <a:gd name="connsiteX28" fmla="*/ 364331 w 500062"/>
                <a:gd name="connsiteY28" fmla="*/ 1078706 h 1078706"/>
                <a:gd name="connsiteX29" fmla="*/ 335756 w 500062"/>
                <a:gd name="connsiteY29" fmla="*/ 1071562 h 1078706"/>
                <a:gd name="connsiteX30" fmla="*/ 316706 w 500062"/>
                <a:gd name="connsiteY30" fmla="*/ 1064419 h 1078706"/>
                <a:gd name="connsiteX31" fmla="*/ 295275 w 500062"/>
                <a:gd name="connsiteY31" fmla="*/ 1047750 h 1078706"/>
                <a:gd name="connsiteX32" fmla="*/ 280987 w 500062"/>
                <a:gd name="connsiteY32" fmla="*/ 1031081 h 1078706"/>
                <a:gd name="connsiteX33" fmla="*/ 264319 w 500062"/>
                <a:gd name="connsiteY33" fmla="*/ 1002506 h 1078706"/>
                <a:gd name="connsiteX34" fmla="*/ 250031 w 500062"/>
                <a:gd name="connsiteY34" fmla="*/ 957262 h 1078706"/>
                <a:gd name="connsiteX35" fmla="*/ 238125 w 500062"/>
                <a:gd name="connsiteY35" fmla="*/ 895350 h 1078706"/>
                <a:gd name="connsiteX36" fmla="*/ 223837 w 500062"/>
                <a:gd name="connsiteY36" fmla="*/ 821531 h 1078706"/>
                <a:gd name="connsiteX37" fmla="*/ 178594 w 500062"/>
                <a:gd name="connsiteY37" fmla="*/ 623887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00062" h="1078706">
                  <a:moveTo>
                    <a:pt x="178594" y="623887"/>
                  </a:moveTo>
                  <a:lnTo>
                    <a:pt x="150019" y="509587"/>
                  </a:lnTo>
                  <a:lnTo>
                    <a:pt x="114300" y="388144"/>
                  </a:lnTo>
                  <a:lnTo>
                    <a:pt x="30956" y="147637"/>
                  </a:lnTo>
                  <a:lnTo>
                    <a:pt x="7144" y="76200"/>
                  </a:lnTo>
                  <a:lnTo>
                    <a:pt x="0" y="52387"/>
                  </a:lnTo>
                  <a:lnTo>
                    <a:pt x="0" y="30956"/>
                  </a:lnTo>
                  <a:lnTo>
                    <a:pt x="4762" y="11906"/>
                  </a:lnTo>
                  <a:lnTo>
                    <a:pt x="14287" y="4762"/>
                  </a:lnTo>
                  <a:lnTo>
                    <a:pt x="26194" y="0"/>
                  </a:lnTo>
                  <a:lnTo>
                    <a:pt x="40481" y="4762"/>
                  </a:lnTo>
                  <a:lnTo>
                    <a:pt x="64294" y="28575"/>
                  </a:lnTo>
                  <a:lnTo>
                    <a:pt x="119062" y="97631"/>
                  </a:lnTo>
                  <a:lnTo>
                    <a:pt x="259556" y="271462"/>
                  </a:lnTo>
                  <a:lnTo>
                    <a:pt x="385762" y="428625"/>
                  </a:lnTo>
                  <a:lnTo>
                    <a:pt x="416719" y="466725"/>
                  </a:lnTo>
                  <a:lnTo>
                    <a:pt x="423862" y="481012"/>
                  </a:lnTo>
                  <a:lnTo>
                    <a:pt x="447675" y="561975"/>
                  </a:lnTo>
                  <a:lnTo>
                    <a:pt x="478631" y="700087"/>
                  </a:lnTo>
                  <a:lnTo>
                    <a:pt x="500062" y="838200"/>
                  </a:lnTo>
                  <a:lnTo>
                    <a:pt x="500062" y="890587"/>
                  </a:lnTo>
                  <a:lnTo>
                    <a:pt x="492919" y="952500"/>
                  </a:lnTo>
                  <a:lnTo>
                    <a:pt x="481012" y="992981"/>
                  </a:lnTo>
                  <a:lnTo>
                    <a:pt x="466725" y="1026319"/>
                  </a:lnTo>
                  <a:lnTo>
                    <a:pt x="447675" y="1052512"/>
                  </a:lnTo>
                  <a:lnTo>
                    <a:pt x="433387" y="1066800"/>
                  </a:lnTo>
                  <a:lnTo>
                    <a:pt x="400050" y="1078706"/>
                  </a:lnTo>
                  <a:lnTo>
                    <a:pt x="383381" y="1078706"/>
                  </a:lnTo>
                  <a:lnTo>
                    <a:pt x="364331" y="1078706"/>
                  </a:lnTo>
                  <a:lnTo>
                    <a:pt x="335756" y="1071562"/>
                  </a:lnTo>
                  <a:lnTo>
                    <a:pt x="316706" y="1064419"/>
                  </a:lnTo>
                  <a:lnTo>
                    <a:pt x="295275" y="1047750"/>
                  </a:lnTo>
                  <a:lnTo>
                    <a:pt x="280987" y="1031081"/>
                  </a:lnTo>
                  <a:lnTo>
                    <a:pt x="264319" y="1002506"/>
                  </a:lnTo>
                  <a:lnTo>
                    <a:pt x="250031" y="957262"/>
                  </a:lnTo>
                  <a:lnTo>
                    <a:pt x="238125" y="895350"/>
                  </a:lnTo>
                  <a:lnTo>
                    <a:pt x="223837" y="821531"/>
                  </a:lnTo>
                  <a:lnTo>
                    <a:pt x="178594" y="6238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27">
              <a:extLst>
                <a:ext uri="{FF2B5EF4-FFF2-40B4-BE49-F238E27FC236}">
                  <a16:creationId xmlns:a16="http://schemas.microsoft.com/office/drawing/2014/main" id="{EA8229BD-2DD0-4BAA-86EC-E245FA986EAD}"/>
                </a:ext>
              </a:extLst>
            </p:cNvPr>
            <p:cNvSpPr/>
            <p:nvPr/>
          </p:nvSpPr>
          <p:spPr>
            <a:xfrm>
              <a:off x="2743200" y="4551363"/>
              <a:ext cx="809625" cy="1343025"/>
            </a:xfrm>
            <a:custGeom>
              <a:avLst/>
              <a:gdLst>
                <a:gd name="connsiteX0" fmla="*/ 421481 w 809625"/>
                <a:gd name="connsiteY0" fmla="*/ 447675 h 1343025"/>
                <a:gd name="connsiteX1" fmla="*/ 302419 w 809625"/>
                <a:gd name="connsiteY1" fmla="*/ 704850 h 1343025"/>
                <a:gd name="connsiteX2" fmla="*/ 197644 w 809625"/>
                <a:gd name="connsiteY2" fmla="*/ 916781 h 1343025"/>
                <a:gd name="connsiteX3" fmla="*/ 50006 w 809625"/>
                <a:gd name="connsiteY3" fmla="*/ 1204912 h 1343025"/>
                <a:gd name="connsiteX4" fmla="*/ 4763 w 809625"/>
                <a:gd name="connsiteY4" fmla="*/ 1297781 h 1343025"/>
                <a:gd name="connsiteX5" fmla="*/ 0 w 809625"/>
                <a:gd name="connsiteY5" fmla="*/ 1314450 h 1343025"/>
                <a:gd name="connsiteX6" fmla="*/ 0 w 809625"/>
                <a:gd name="connsiteY6" fmla="*/ 1326356 h 1343025"/>
                <a:gd name="connsiteX7" fmla="*/ 2381 w 809625"/>
                <a:gd name="connsiteY7" fmla="*/ 1335881 h 1343025"/>
                <a:gd name="connsiteX8" fmla="*/ 9525 w 809625"/>
                <a:gd name="connsiteY8" fmla="*/ 1340644 h 1343025"/>
                <a:gd name="connsiteX9" fmla="*/ 23813 w 809625"/>
                <a:gd name="connsiteY9" fmla="*/ 1343025 h 1343025"/>
                <a:gd name="connsiteX10" fmla="*/ 47625 w 809625"/>
                <a:gd name="connsiteY10" fmla="*/ 1335881 h 1343025"/>
                <a:gd name="connsiteX11" fmla="*/ 69056 w 809625"/>
                <a:gd name="connsiteY11" fmla="*/ 1316831 h 1343025"/>
                <a:gd name="connsiteX12" fmla="*/ 111919 w 809625"/>
                <a:gd name="connsiteY12" fmla="*/ 1252537 h 1343025"/>
                <a:gd name="connsiteX13" fmla="*/ 219075 w 809625"/>
                <a:gd name="connsiteY13" fmla="*/ 1109662 h 1343025"/>
                <a:gd name="connsiteX14" fmla="*/ 366713 w 809625"/>
                <a:gd name="connsiteY14" fmla="*/ 907256 h 1343025"/>
                <a:gd name="connsiteX15" fmla="*/ 488156 w 809625"/>
                <a:gd name="connsiteY15" fmla="*/ 740569 h 1343025"/>
                <a:gd name="connsiteX16" fmla="*/ 597694 w 809625"/>
                <a:gd name="connsiteY16" fmla="*/ 585787 h 1343025"/>
                <a:gd name="connsiteX17" fmla="*/ 661988 w 809625"/>
                <a:gd name="connsiteY17" fmla="*/ 495300 h 1343025"/>
                <a:gd name="connsiteX18" fmla="*/ 721519 w 809625"/>
                <a:gd name="connsiteY18" fmla="*/ 404812 h 1343025"/>
                <a:gd name="connsiteX19" fmla="*/ 731044 w 809625"/>
                <a:gd name="connsiteY19" fmla="*/ 388144 h 1343025"/>
                <a:gd name="connsiteX20" fmla="*/ 752475 w 809625"/>
                <a:gd name="connsiteY20" fmla="*/ 373856 h 1343025"/>
                <a:gd name="connsiteX21" fmla="*/ 788194 w 809625"/>
                <a:gd name="connsiteY21" fmla="*/ 342900 h 1343025"/>
                <a:gd name="connsiteX22" fmla="*/ 804863 w 809625"/>
                <a:gd name="connsiteY22" fmla="*/ 316706 h 1343025"/>
                <a:gd name="connsiteX23" fmla="*/ 809625 w 809625"/>
                <a:gd name="connsiteY23" fmla="*/ 300037 h 1343025"/>
                <a:gd name="connsiteX24" fmla="*/ 809625 w 809625"/>
                <a:gd name="connsiteY24" fmla="*/ 280987 h 1343025"/>
                <a:gd name="connsiteX25" fmla="*/ 807244 w 809625"/>
                <a:gd name="connsiteY25" fmla="*/ 261937 h 1343025"/>
                <a:gd name="connsiteX26" fmla="*/ 797719 w 809625"/>
                <a:gd name="connsiteY26" fmla="*/ 235744 h 1343025"/>
                <a:gd name="connsiteX27" fmla="*/ 778669 w 809625"/>
                <a:gd name="connsiteY27" fmla="*/ 207169 h 1343025"/>
                <a:gd name="connsiteX28" fmla="*/ 745331 w 809625"/>
                <a:gd name="connsiteY28" fmla="*/ 178594 h 1343025"/>
                <a:gd name="connsiteX29" fmla="*/ 664369 w 809625"/>
                <a:gd name="connsiteY29" fmla="*/ 123825 h 1343025"/>
                <a:gd name="connsiteX30" fmla="*/ 578644 w 809625"/>
                <a:gd name="connsiteY30" fmla="*/ 76200 h 1343025"/>
                <a:gd name="connsiteX31" fmla="*/ 473869 w 809625"/>
                <a:gd name="connsiteY31" fmla="*/ 21431 h 1343025"/>
                <a:gd name="connsiteX32" fmla="*/ 428625 w 809625"/>
                <a:gd name="connsiteY32" fmla="*/ 4762 h 1343025"/>
                <a:gd name="connsiteX33" fmla="*/ 402431 w 809625"/>
                <a:gd name="connsiteY33" fmla="*/ 0 h 1343025"/>
                <a:gd name="connsiteX34" fmla="*/ 383381 w 809625"/>
                <a:gd name="connsiteY34" fmla="*/ 4762 h 1343025"/>
                <a:gd name="connsiteX35" fmla="*/ 378619 w 809625"/>
                <a:gd name="connsiteY35" fmla="*/ 16669 h 1343025"/>
                <a:gd name="connsiteX36" fmla="*/ 378619 w 809625"/>
                <a:gd name="connsiteY36" fmla="*/ 30956 h 1343025"/>
                <a:gd name="connsiteX37" fmla="*/ 388144 w 809625"/>
                <a:gd name="connsiteY37" fmla="*/ 54769 h 1343025"/>
                <a:gd name="connsiteX38" fmla="*/ 431006 w 809625"/>
                <a:gd name="connsiteY38" fmla="*/ 116681 h 1343025"/>
                <a:gd name="connsiteX39" fmla="*/ 488156 w 809625"/>
                <a:gd name="connsiteY39" fmla="*/ 202406 h 1343025"/>
                <a:gd name="connsiteX40" fmla="*/ 497681 w 809625"/>
                <a:gd name="connsiteY40" fmla="*/ 226219 h 1343025"/>
                <a:gd name="connsiteX41" fmla="*/ 502444 w 809625"/>
                <a:gd name="connsiteY41" fmla="*/ 254794 h 1343025"/>
                <a:gd name="connsiteX42" fmla="*/ 500063 w 809625"/>
                <a:gd name="connsiteY42" fmla="*/ 278606 h 1343025"/>
                <a:gd name="connsiteX43" fmla="*/ 488156 w 809625"/>
                <a:gd name="connsiteY43" fmla="*/ 311944 h 1343025"/>
                <a:gd name="connsiteX44" fmla="*/ 421481 w 809625"/>
                <a:gd name="connsiteY44" fmla="*/ 447675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09625" h="1343025">
                  <a:moveTo>
                    <a:pt x="421481" y="447675"/>
                  </a:moveTo>
                  <a:lnTo>
                    <a:pt x="302419" y="704850"/>
                  </a:lnTo>
                  <a:lnTo>
                    <a:pt x="197644" y="916781"/>
                  </a:lnTo>
                  <a:lnTo>
                    <a:pt x="50006" y="1204912"/>
                  </a:lnTo>
                  <a:lnTo>
                    <a:pt x="4763" y="1297781"/>
                  </a:lnTo>
                  <a:lnTo>
                    <a:pt x="0" y="1314450"/>
                  </a:lnTo>
                  <a:lnTo>
                    <a:pt x="0" y="1326356"/>
                  </a:lnTo>
                  <a:lnTo>
                    <a:pt x="2381" y="1335881"/>
                  </a:lnTo>
                  <a:lnTo>
                    <a:pt x="9525" y="1340644"/>
                  </a:lnTo>
                  <a:lnTo>
                    <a:pt x="23813" y="1343025"/>
                  </a:lnTo>
                  <a:lnTo>
                    <a:pt x="47625" y="1335881"/>
                  </a:lnTo>
                  <a:lnTo>
                    <a:pt x="69056" y="1316831"/>
                  </a:lnTo>
                  <a:lnTo>
                    <a:pt x="111919" y="1252537"/>
                  </a:lnTo>
                  <a:lnTo>
                    <a:pt x="219075" y="1109662"/>
                  </a:lnTo>
                  <a:lnTo>
                    <a:pt x="366713" y="907256"/>
                  </a:lnTo>
                  <a:lnTo>
                    <a:pt x="488156" y="740569"/>
                  </a:lnTo>
                  <a:lnTo>
                    <a:pt x="597694" y="585787"/>
                  </a:lnTo>
                  <a:lnTo>
                    <a:pt x="661988" y="495300"/>
                  </a:lnTo>
                  <a:lnTo>
                    <a:pt x="721519" y="404812"/>
                  </a:lnTo>
                  <a:lnTo>
                    <a:pt x="731044" y="388144"/>
                  </a:lnTo>
                  <a:lnTo>
                    <a:pt x="752475" y="373856"/>
                  </a:lnTo>
                  <a:lnTo>
                    <a:pt x="788194" y="342900"/>
                  </a:lnTo>
                  <a:lnTo>
                    <a:pt x="804863" y="316706"/>
                  </a:lnTo>
                  <a:lnTo>
                    <a:pt x="809625" y="300037"/>
                  </a:lnTo>
                  <a:lnTo>
                    <a:pt x="809625" y="280987"/>
                  </a:lnTo>
                  <a:lnTo>
                    <a:pt x="807244" y="261937"/>
                  </a:lnTo>
                  <a:lnTo>
                    <a:pt x="797719" y="235744"/>
                  </a:lnTo>
                  <a:lnTo>
                    <a:pt x="778669" y="207169"/>
                  </a:lnTo>
                  <a:lnTo>
                    <a:pt x="745331" y="178594"/>
                  </a:lnTo>
                  <a:lnTo>
                    <a:pt x="664369" y="123825"/>
                  </a:lnTo>
                  <a:lnTo>
                    <a:pt x="578644" y="76200"/>
                  </a:lnTo>
                  <a:lnTo>
                    <a:pt x="473869" y="21431"/>
                  </a:lnTo>
                  <a:lnTo>
                    <a:pt x="428625" y="4762"/>
                  </a:lnTo>
                  <a:lnTo>
                    <a:pt x="402431" y="0"/>
                  </a:lnTo>
                  <a:lnTo>
                    <a:pt x="383381" y="4762"/>
                  </a:lnTo>
                  <a:lnTo>
                    <a:pt x="378619" y="16669"/>
                  </a:lnTo>
                  <a:lnTo>
                    <a:pt x="378619" y="30956"/>
                  </a:lnTo>
                  <a:lnTo>
                    <a:pt x="388144" y="54769"/>
                  </a:lnTo>
                  <a:lnTo>
                    <a:pt x="431006" y="116681"/>
                  </a:lnTo>
                  <a:lnTo>
                    <a:pt x="488156" y="202406"/>
                  </a:lnTo>
                  <a:lnTo>
                    <a:pt x="497681" y="226219"/>
                  </a:lnTo>
                  <a:lnTo>
                    <a:pt x="502444" y="254794"/>
                  </a:lnTo>
                  <a:lnTo>
                    <a:pt x="500063" y="278606"/>
                  </a:lnTo>
                  <a:lnTo>
                    <a:pt x="488156" y="311944"/>
                  </a:lnTo>
                  <a:lnTo>
                    <a:pt x="421481" y="4476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28">
              <a:extLst>
                <a:ext uri="{FF2B5EF4-FFF2-40B4-BE49-F238E27FC236}">
                  <a16:creationId xmlns:a16="http://schemas.microsoft.com/office/drawing/2014/main" id="{F89AD216-CC70-4377-8767-8160DC0DC2E6}"/>
                </a:ext>
              </a:extLst>
            </p:cNvPr>
            <p:cNvSpPr/>
            <p:nvPr/>
          </p:nvSpPr>
          <p:spPr>
            <a:xfrm>
              <a:off x="4803775" y="2138363"/>
              <a:ext cx="2262188" cy="1174750"/>
            </a:xfrm>
            <a:custGeom>
              <a:avLst/>
              <a:gdLst>
                <a:gd name="connsiteX0" fmla="*/ 1752600 w 2262188"/>
                <a:gd name="connsiteY0" fmla="*/ 392906 h 1173956"/>
                <a:gd name="connsiteX1" fmla="*/ 1628775 w 2262188"/>
                <a:gd name="connsiteY1" fmla="*/ 450056 h 1173956"/>
                <a:gd name="connsiteX2" fmla="*/ 1514475 w 2262188"/>
                <a:gd name="connsiteY2" fmla="*/ 504825 h 1173956"/>
                <a:gd name="connsiteX3" fmla="*/ 1354932 w 2262188"/>
                <a:gd name="connsiteY3" fmla="*/ 578643 h 1173956"/>
                <a:gd name="connsiteX4" fmla="*/ 1247775 w 2262188"/>
                <a:gd name="connsiteY4" fmla="*/ 631031 h 1173956"/>
                <a:gd name="connsiteX5" fmla="*/ 964407 w 2262188"/>
                <a:gd name="connsiteY5" fmla="*/ 750093 h 1173956"/>
                <a:gd name="connsiteX6" fmla="*/ 731044 w 2262188"/>
                <a:gd name="connsiteY6" fmla="*/ 850106 h 1173956"/>
                <a:gd name="connsiteX7" fmla="*/ 507207 w 2262188"/>
                <a:gd name="connsiteY7" fmla="*/ 940593 h 1173956"/>
                <a:gd name="connsiteX8" fmla="*/ 188119 w 2262188"/>
                <a:gd name="connsiteY8" fmla="*/ 1064418 h 1173956"/>
                <a:gd name="connsiteX9" fmla="*/ 14288 w 2262188"/>
                <a:gd name="connsiteY9" fmla="*/ 1128712 h 1173956"/>
                <a:gd name="connsiteX10" fmla="*/ 2382 w 2262188"/>
                <a:gd name="connsiteY10" fmla="*/ 1135856 h 1173956"/>
                <a:gd name="connsiteX11" fmla="*/ 0 w 2262188"/>
                <a:gd name="connsiteY11" fmla="*/ 1147762 h 1173956"/>
                <a:gd name="connsiteX12" fmla="*/ 2382 w 2262188"/>
                <a:gd name="connsiteY12" fmla="*/ 1162050 h 1173956"/>
                <a:gd name="connsiteX13" fmla="*/ 11907 w 2262188"/>
                <a:gd name="connsiteY13" fmla="*/ 1166812 h 1173956"/>
                <a:gd name="connsiteX14" fmla="*/ 28575 w 2262188"/>
                <a:gd name="connsiteY14" fmla="*/ 1173956 h 1173956"/>
                <a:gd name="connsiteX15" fmla="*/ 157163 w 2262188"/>
                <a:gd name="connsiteY15" fmla="*/ 1159668 h 1173956"/>
                <a:gd name="connsiteX16" fmla="*/ 319088 w 2262188"/>
                <a:gd name="connsiteY16" fmla="*/ 1131093 h 1173956"/>
                <a:gd name="connsiteX17" fmla="*/ 528638 w 2262188"/>
                <a:gd name="connsiteY17" fmla="*/ 1081087 h 1173956"/>
                <a:gd name="connsiteX18" fmla="*/ 745332 w 2262188"/>
                <a:gd name="connsiteY18" fmla="*/ 1019175 h 1173956"/>
                <a:gd name="connsiteX19" fmla="*/ 1002507 w 2262188"/>
                <a:gd name="connsiteY19" fmla="*/ 933450 h 1173956"/>
                <a:gd name="connsiteX20" fmla="*/ 1269207 w 2262188"/>
                <a:gd name="connsiteY20" fmla="*/ 864393 h 1173956"/>
                <a:gd name="connsiteX21" fmla="*/ 1450182 w 2262188"/>
                <a:gd name="connsiteY21" fmla="*/ 788193 h 1173956"/>
                <a:gd name="connsiteX22" fmla="*/ 1700213 w 2262188"/>
                <a:gd name="connsiteY22" fmla="*/ 683418 h 1173956"/>
                <a:gd name="connsiteX23" fmla="*/ 1924050 w 2262188"/>
                <a:gd name="connsiteY23" fmla="*/ 590550 h 1173956"/>
                <a:gd name="connsiteX24" fmla="*/ 2045494 w 2262188"/>
                <a:gd name="connsiteY24" fmla="*/ 542925 h 1173956"/>
                <a:gd name="connsiteX25" fmla="*/ 2159794 w 2262188"/>
                <a:gd name="connsiteY25" fmla="*/ 497681 h 1173956"/>
                <a:gd name="connsiteX26" fmla="*/ 2221707 w 2262188"/>
                <a:gd name="connsiteY26" fmla="*/ 469106 h 1173956"/>
                <a:gd name="connsiteX27" fmla="*/ 2243138 w 2262188"/>
                <a:gd name="connsiteY27" fmla="*/ 454818 h 1173956"/>
                <a:gd name="connsiteX28" fmla="*/ 2252663 w 2262188"/>
                <a:gd name="connsiteY28" fmla="*/ 442912 h 1173956"/>
                <a:gd name="connsiteX29" fmla="*/ 2259807 w 2262188"/>
                <a:gd name="connsiteY29" fmla="*/ 426243 h 1173956"/>
                <a:gd name="connsiteX30" fmla="*/ 2262188 w 2262188"/>
                <a:gd name="connsiteY30" fmla="*/ 414337 h 1173956"/>
                <a:gd name="connsiteX31" fmla="*/ 2262188 w 2262188"/>
                <a:gd name="connsiteY31" fmla="*/ 395287 h 1173956"/>
                <a:gd name="connsiteX32" fmla="*/ 2255044 w 2262188"/>
                <a:gd name="connsiteY32" fmla="*/ 359568 h 1173956"/>
                <a:gd name="connsiteX33" fmla="*/ 2235994 w 2262188"/>
                <a:gd name="connsiteY33" fmla="*/ 321468 h 1173956"/>
                <a:gd name="connsiteX34" fmla="*/ 2166938 w 2262188"/>
                <a:gd name="connsiteY34" fmla="*/ 245268 h 1173956"/>
                <a:gd name="connsiteX35" fmla="*/ 2076450 w 2262188"/>
                <a:gd name="connsiteY35" fmla="*/ 154781 h 1173956"/>
                <a:gd name="connsiteX36" fmla="*/ 2014538 w 2262188"/>
                <a:gd name="connsiteY36" fmla="*/ 102393 h 1173956"/>
                <a:gd name="connsiteX37" fmla="*/ 1959769 w 2262188"/>
                <a:gd name="connsiteY37" fmla="*/ 64293 h 1173956"/>
                <a:gd name="connsiteX38" fmla="*/ 1895475 w 2262188"/>
                <a:gd name="connsiteY38" fmla="*/ 21431 h 1173956"/>
                <a:gd name="connsiteX39" fmla="*/ 1871663 w 2262188"/>
                <a:gd name="connsiteY39" fmla="*/ 9525 h 1173956"/>
                <a:gd name="connsiteX40" fmla="*/ 1835944 w 2262188"/>
                <a:gd name="connsiteY40" fmla="*/ 0 h 1173956"/>
                <a:gd name="connsiteX41" fmla="*/ 1816894 w 2262188"/>
                <a:gd name="connsiteY41" fmla="*/ 0 h 1173956"/>
                <a:gd name="connsiteX42" fmla="*/ 1807369 w 2262188"/>
                <a:gd name="connsiteY42" fmla="*/ 4762 h 1173956"/>
                <a:gd name="connsiteX43" fmla="*/ 1802607 w 2262188"/>
                <a:gd name="connsiteY43" fmla="*/ 16668 h 1173956"/>
                <a:gd name="connsiteX44" fmla="*/ 1804988 w 2262188"/>
                <a:gd name="connsiteY44" fmla="*/ 35718 h 1173956"/>
                <a:gd name="connsiteX45" fmla="*/ 1826419 w 2262188"/>
                <a:gd name="connsiteY45" fmla="*/ 88106 h 1173956"/>
                <a:gd name="connsiteX46" fmla="*/ 1864519 w 2262188"/>
                <a:gd name="connsiteY46" fmla="*/ 159543 h 1173956"/>
                <a:gd name="connsiteX47" fmla="*/ 1893094 w 2262188"/>
                <a:gd name="connsiteY47" fmla="*/ 200025 h 1173956"/>
                <a:gd name="connsiteX48" fmla="*/ 1905000 w 2262188"/>
                <a:gd name="connsiteY48" fmla="*/ 226218 h 1173956"/>
                <a:gd name="connsiteX49" fmla="*/ 1907382 w 2262188"/>
                <a:gd name="connsiteY49" fmla="*/ 242887 h 1173956"/>
                <a:gd name="connsiteX50" fmla="*/ 1907382 w 2262188"/>
                <a:gd name="connsiteY50" fmla="*/ 254793 h 1173956"/>
                <a:gd name="connsiteX51" fmla="*/ 1897857 w 2262188"/>
                <a:gd name="connsiteY51" fmla="*/ 283368 h 1173956"/>
                <a:gd name="connsiteX52" fmla="*/ 1874044 w 2262188"/>
                <a:gd name="connsiteY52" fmla="*/ 314325 h 1173956"/>
                <a:gd name="connsiteX53" fmla="*/ 1821657 w 2262188"/>
                <a:gd name="connsiteY53" fmla="*/ 354806 h 1173956"/>
                <a:gd name="connsiteX54" fmla="*/ 1752600 w 2262188"/>
                <a:gd name="connsiteY54" fmla="*/ 392906 h 117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62188" h="1173956">
                  <a:moveTo>
                    <a:pt x="1752600" y="392906"/>
                  </a:moveTo>
                  <a:lnTo>
                    <a:pt x="1628775" y="450056"/>
                  </a:lnTo>
                  <a:lnTo>
                    <a:pt x="1514475" y="504825"/>
                  </a:lnTo>
                  <a:lnTo>
                    <a:pt x="1354932" y="578643"/>
                  </a:lnTo>
                  <a:lnTo>
                    <a:pt x="1247775" y="631031"/>
                  </a:lnTo>
                  <a:lnTo>
                    <a:pt x="964407" y="750093"/>
                  </a:lnTo>
                  <a:lnTo>
                    <a:pt x="731044" y="850106"/>
                  </a:lnTo>
                  <a:lnTo>
                    <a:pt x="507207" y="940593"/>
                  </a:lnTo>
                  <a:lnTo>
                    <a:pt x="188119" y="1064418"/>
                  </a:lnTo>
                  <a:lnTo>
                    <a:pt x="14288" y="1128712"/>
                  </a:lnTo>
                  <a:lnTo>
                    <a:pt x="2382" y="1135856"/>
                  </a:lnTo>
                  <a:lnTo>
                    <a:pt x="0" y="1147762"/>
                  </a:lnTo>
                  <a:lnTo>
                    <a:pt x="2382" y="1162050"/>
                  </a:lnTo>
                  <a:lnTo>
                    <a:pt x="11907" y="1166812"/>
                  </a:lnTo>
                  <a:lnTo>
                    <a:pt x="28575" y="1173956"/>
                  </a:lnTo>
                  <a:lnTo>
                    <a:pt x="157163" y="1159668"/>
                  </a:lnTo>
                  <a:lnTo>
                    <a:pt x="319088" y="1131093"/>
                  </a:lnTo>
                  <a:lnTo>
                    <a:pt x="528638" y="1081087"/>
                  </a:lnTo>
                  <a:lnTo>
                    <a:pt x="745332" y="1019175"/>
                  </a:lnTo>
                  <a:lnTo>
                    <a:pt x="1002507" y="933450"/>
                  </a:lnTo>
                  <a:lnTo>
                    <a:pt x="1269207" y="864393"/>
                  </a:lnTo>
                  <a:lnTo>
                    <a:pt x="1450182" y="788193"/>
                  </a:lnTo>
                  <a:lnTo>
                    <a:pt x="1700213" y="683418"/>
                  </a:lnTo>
                  <a:lnTo>
                    <a:pt x="1924050" y="590550"/>
                  </a:lnTo>
                  <a:lnTo>
                    <a:pt x="2045494" y="542925"/>
                  </a:lnTo>
                  <a:lnTo>
                    <a:pt x="2159794" y="497681"/>
                  </a:lnTo>
                  <a:lnTo>
                    <a:pt x="2221707" y="469106"/>
                  </a:lnTo>
                  <a:lnTo>
                    <a:pt x="2243138" y="454818"/>
                  </a:lnTo>
                  <a:lnTo>
                    <a:pt x="2252663" y="442912"/>
                  </a:lnTo>
                  <a:lnTo>
                    <a:pt x="2259807" y="426243"/>
                  </a:lnTo>
                  <a:lnTo>
                    <a:pt x="2262188" y="414337"/>
                  </a:lnTo>
                  <a:lnTo>
                    <a:pt x="2262188" y="395287"/>
                  </a:lnTo>
                  <a:lnTo>
                    <a:pt x="2255044" y="359568"/>
                  </a:lnTo>
                  <a:lnTo>
                    <a:pt x="2235994" y="321468"/>
                  </a:lnTo>
                  <a:lnTo>
                    <a:pt x="2166938" y="245268"/>
                  </a:lnTo>
                  <a:lnTo>
                    <a:pt x="2076450" y="154781"/>
                  </a:lnTo>
                  <a:lnTo>
                    <a:pt x="2014538" y="102393"/>
                  </a:lnTo>
                  <a:lnTo>
                    <a:pt x="1959769" y="64293"/>
                  </a:lnTo>
                  <a:lnTo>
                    <a:pt x="1895475" y="21431"/>
                  </a:lnTo>
                  <a:lnTo>
                    <a:pt x="1871663" y="9525"/>
                  </a:lnTo>
                  <a:lnTo>
                    <a:pt x="1835944" y="0"/>
                  </a:lnTo>
                  <a:lnTo>
                    <a:pt x="1816894" y="0"/>
                  </a:lnTo>
                  <a:lnTo>
                    <a:pt x="1807369" y="4762"/>
                  </a:lnTo>
                  <a:lnTo>
                    <a:pt x="1802607" y="16668"/>
                  </a:lnTo>
                  <a:lnTo>
                    <a:pt x="1804988" y="35718"/>
                  </a:lnTo>
                  <a:lnTo>
                    <a:pt x="1826419" y="88106"/>
                  </a:lnTo>
                  <a:lnTo>
                    <a:pt x="1864519" y="159543"/>
                  </a:lnTo>
                  <a:lnTo>
                    <a:pt x="1893094" y="200025"/>
                  </a:lnTo>
                  <a:lnTo>
                    <a:pt x="1905000" y="226218"/>
                  </a:lnTo>
                  <a:lnTo>
                    <a:pt x="1907382" y="242887"/>
                  </a:lnTo>
                  <a:lnTo>
                    <a:pt x="1907382" y="254793"/>
                  </a:lnTo>
                  <a:lnTo>
                    <a:pt x="1897857" y="283368"/>
                  </a:lnTo>
                  <a:lnTo>
                    <a:pt x="1874044" y="314325"/>
                  </a:lnTo>
                  <a:lnTo>
                    <a:pt x="1821657" y="354806"/>
                  </a:lnTo>
                  <a:lnTo>
                    <a:pt x="1752600" y="3929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9">
              <a:extLst>
                <a:ext uri="{FF2B5EF4-FFF2-40B4-BE49-F238E27FC236}">
                  <a16:creationId xmlns:a16="http://schemas.microsoft.com/office/drawing/2014/main" id="{91F55287-B482-4308-B1CE-C770AAFD2308}"/>
                </a:ext>
              </a:extLst>
            </p:cNvPr>
            <p:cNvSpPr/>
            <p:nvPr/>
          </p:nvSpPr>
          <p:spPr>
            <a:xfrm>
              <a:off x="4876800" y="3522663"/>
              <a:ext cx="2043113" cy="1397000"/>
            </a:xfrm>
            <a:custGeom>
              <a:avLst/>
              <a:gdLst>
                <a:gd name="connsiteX0" fmla="*/ 1745456 w 2043113"/>
                <a:gd name="connsiteY0" fmla="*/ 823912 h 1397794"/>
                <a:gd name="connsiteX1" fmla="*/ 1452563 w 2043113"/>
                <a:gd name="connsiteY1" fmla="*/ 864394 h 1397794"/>
                <a:gd name="connsiteX2" fmla="*/ 1212056 w 2043113"/>
                <a:gd name="connsiteY2" fmla="*/ 900112 h 1397794"/>
                <a:gd name="connsiteX3" fmla="*/ 1135856 w 2043113"/>
                <a:gd name="connsiteY3" fmla="*/ 912019 h 1397794"/>
                <a:gd name="connsiteX4" fmla="*/ 871538 w 2043113"/>
                <a:gd name="connsiteY4" fmla="*/ 962025 h 1397794"/>
                <a:gd name="connsiteX5" fmla="*/ 650081 w 2043113"/>
                <a:gd name="connsiteY5" fmla="*/ 1004887 h 1397794"/>
                <a:gd name="connsiteX6" fmla="*/ 511969 w 2043113"/>
                <a:gd name="connsiteY6" fmla="*/ 1028700 h 1397794"/>
                <a:gd name="connsiteX7" fmla="*/ 385763 w 2043113"/>
                <a:gd name="connsiteY7" fmla="*/ 1052512 h 1397794"/>
                <a:gd name="connsiteX8" fmla="*/ 307181 w 2043113"/>
                <a:gd name="connsiteY8" fmla="*/ 1062037 h 1397794"/>
                <a:gd name="connsiteX9" fmla="*/ 259556 w 2043113"/>
                <a:gd name="connsiteY9" fmla="*/ 1064419 h 1397794"/>
                <a:gd name="connsiteX10" fmla="*/ 254794 w 2043113"/>
                <a:gd name="connsiteY10" fmla="*/ 1064419 h 1397794"/>
                <a:gd name="connsiteX11" fmla="*/ 245269 w 2043113"/>
                <a:gd name="connsiteY11" fmla="*/ 1059656 h 1397794"/>
                <a:gd name="connsiteX12" fmla="*/ 247650 w 2043113"/>
                <a:gd name="connsiteY12" fmla="*/ 1023937 h 1397794"/>
                <a:gd name="connsiteX13" fmla="*/ 259556 w 2043113"/>
                <a:gd name="connsiteY13" fmla="*/ 909637 h 1397794"/>
                <a:gd name="connsiteX14" fmla="*/ 278606 w 2043113"/>
                <a:gd name="connsiteY14" fmla="*/ 742950 h 1397794"/>
                <a:gd name="connsiteX15" fmla="*/ 300038 w 2043113"/>
                <a:gd name="connsiteY15" fmla="*/ 571500 h 1397794"/>
                <a:gd name="connsiteX16" fmla="*/ 328613 w 2043113"/>
                <a:gd name="connsiteY16" fmla="*/ 359569 h 1397794"/>
                <a:gd name="connsiteX17" fmla="*/ 345281 w 2043113"/>
                <a:gd name="connsiteY17" fmla="*/ 328612 h 1397794"/>
                <a:gd name="connsiteX18" fmla="*/ 354806 w 2043113"/>
                <a:gd name="connsiteY18" fmla="*/ 309562 h 1397794"/>
                <a:gd name="connsiteX19" fmla="*/ 359569 w 2043113"/>
                <a:gd name="connsiteY19" fmla="*/ 288131 h 1397794"/>
                <a:gd name="connsiteX20" fmla="*/ 361950 w 2043113"/>
                <a:gd name="connsiteY20" fmla="*/ 271462 h 1397794"/>
                <a:gd name="connsiteX21" fmla="*/ 357188 w 2043113"/>
                <a:gd name="connsiteY21" fmla="*/ 247650 h 1397794"/>
                <a:gd name="connsiteX22" fmla="*/ 350044 w 2043113"/>
                <a:gd name="connsiteY22" fmla="*/ 223837 h 1397794"/>
                <a:gd name="connsiteX23" fmla="*/ 338138 w 2043113"/>
                <a:gd name="connsiteY23" fmla="*/ 202406 h 1397794"/>
                <a:gd name="connsiteX24" fmla="*/ 316706 w 2043113"/>
                <a:gd name="connsiteY24" fmla="*/ 176212 h 1397794"/>
                <a:gd name="connsiteX25" fmla="*/ 288131 w 2043113"/>
                <a:gd name="connsiteY25" fmla="*/ 150019 h 1397794"/>
                <a:gd name="connsiteX26" fmla="*/ 266700 w 2043113"/>
                <a:gd name="connsiteY26" fmla="*/ 133350 h 1397794"/>
                <a:gd name="connsiteX27" fmla="*/ 226219 w 2043113"/>
                <a:gd name="connsiteY27" fmla="*/ 107156 h 1397794"/>
                <a:gd name="connsiteX28" fmla="*/ 161925 w 2043113"/>
                <a:gd name="connsiteY28" fmla="*/ 69056 h 1397794"/>
                <a:gd name="connsiteX29" fmla="*/ 104775 w 2043113"/>
                <a:gd name="connsiteY29" fmla="*/ 33337 h 1397794"/>
                <a:gd name="connsiteX30" fmla="*/ 40481 w 2043113"/>
                <a:gd name="connsiteY30" fmla="*/ 2381 h 1397794"/>
                <a:gd name="connsiteX31" fmla="*/ 16669 w 2043113"/>
                <a:gd name="connsiteY31" fmla="*/ 0 h 1397794"/>
                <a:gd name="connsiteX32" fmla="*/ 9525 w 2043113"/>
                <a:gd name="connsiteY32" fmla="*/ 2381 h 1397794"/>
                <a:gd name="connsiteX33" fmla="*/ 4763 w 2043113"/>
                <a:gd name="connsiteY33" fmla="*/ 9525 h 1397794"/>
                <a:gd name="connsiteX34" fmla="*/ 4763 w 2043113"/>
                <a:gd name="connsiteY34" fmla="*/ 23812 h 1397794"/>
                <a:gd name="connsiteX35" fmla="*/ 11906 w 2043113"/>
                <a:gd name="connsiteY35" fmla="*/ 47625 h 1397794"/>
                <a:gd name="connsiteX36" fmla="*/ 35719 w 2043113"/>
                <a:gd name="connsiteY36" fmla="*/ 76200 h 1397794"/>
                <a:gd name="connsiteX37" fmla="*/ 57150 w 2043113"/>
                <a:gd name="connsiteY37" fmla="*/ 107156 h 1397794"/>
                <a:gd name="connsiteX38" fmla="*/ 73819 w 2043113"/>
                <a:gd name="connsiteY38" fmla="*/ 142875 h 1397794"/>
                <a:gd name="connsiteX39" fmla="*/ 88106 w 2043113"/>
                <a:gd name="connsiteY39" fmla="*/ 178594 h 1397794"/>
                <a:gd name="connsiteX40" fmla="*/ 97631 w 2043113"/>
                <a:gd name="connsiteY40" fmla="*/ 216694 h 1397794"/>
                <a:gd name="connsiteX41" fmla="*/ 104775 w 2043113"/>
                <a:gd name="connsiteY41" fmla="*/ 264319 h 1397794"/>
                <a:gd name="connsiteX42" fmla="*/ 109538 w 2043113"/>
                <a:gd name="connsiteY42" fmla="*/ 316706 h 1397794"/>
                <a:gd name="connsiteX43" fmla="*/ 102394 w 2043113"/>
                <a:gd name="connsiteY43" fmla="*/ 447675 h 1397794"/>
                <a:gd name="connsiteX44" fmla="*/ 83344 w 2043113"/>
                <a:gd name="connsiteY44" fmla="*/ 681037 h 1397794"/>
                <a:gd name="connsiteX45" fmla="*/ 66675 w 2043113"/>
                <a:gd name="connsiteY45" fmla="*/ 914400 h 1397794"/>
                <a:gd name="connsiteX46" fmla="*/ 59531 w 2043113"/>
                <a:gd name="connsiteY46" fmla="*/ 945356 h 1397794"/>
                <a:gd name="connsiteX47" fmla="*/ 33338 w 2043113"/>
                <a:gd name="connsiteY47" fmla="*/ 1023937 h 1397794"/>
                <a:gd name="connsiteX48" fmla="*/ 0 w 2043113"/>
                <a:gd name="connsiteY48" fmla="*/ 1121569 h 1397794"/>
                <a:gd name="connsiteX49" fmla="*/ 0 w 2043113"/>
                <a:gd name="connsiteY49" fmla="*/ 1135856 h 1397794"/>
                <a:gd name="connsiteX50" fmla="*/ 19050 w 2043113"/>
                <a:gd name="connsiteY50" fmla="*/ 1214437 h 1397794"/>
                <a:gd name="connsiteX51" fmla="*/ 33338 w 2043113"/>
                <a:gd name="connsiteY51" fmla="*/ 1257300 h 1397794"/>
                <a:gd name="connsiteX52" fmla="*/ 52388 w 2043113"/>
                <a:gd name="connsiteY52" fmla="*/ 1309687 h 1397794"/>
                <a:gd name="connsiteX53" fmla="*/ 78581 w 2043113"/>
                <a:gd name="connsiteY53" fmla="*/ 1357312 h 1397794"/>
                <a:gd name="connsiteX54" fmla="*/ 107156 w 2043113"/>
                <a:gd name="connsiteY54" fmla="*/ 1393031 h 1397794"/>
                <a:gd name="connsiteX55" fmla="*/ 116681 w 2043113"/>
                <a:gd name="connsiteY55" fmla="*/ 1397794 h 1397794"/>
                <a:gd name="connsiteX56" fmla="*/ 130969 w 2043113"/>
                <a:gd name="connsiteY56" fmla="*/ 1397794 h 1397794"/>
                <a:gd name="connsiteX57" fmla="*/ 161925 w 2043113"/>
                <a:gd name="connsiteY57" fmla="*/ 1385887 h 1397794"/>
                <a:gd name="connsiteX58" fmla="*/ 242888 w 2043113"/>
                <a:gd name="connsiteY58" fmla="*/ 1343025 h 1397794"/>
                <a:gd name="connsiteX59" fmla="*/ 333375 w 2043113"/>
                <a:gd name="connsiteY59" fmla="*/ 1300162 h 1397794"/>
                <a:gd name="connsiteX60" fmla="*/ 419100 w 2043113"/>
                <a:gd name="connsiteY60" fmla="*/ 1269206 h 1397794"/>
                <a:gd name="connsiteX61" fmla="*/ 535781 w 2043113"/>
                <a:gd name="connsiteY61" fmla="*/ 1233487 h 1397794"/>
                <a:gd name="connsiteX62" fmla="*/ 666750 w 2043113"/>
                <a:gd name="connsiteY62" fmla="*/ 1197769 h 1397794"/>
                <a:gd name="connsiteX63" fmla="*/ 795338 w 2043113"/>
                <a:gd name="connsiteY63" fmla="*/ 1162050 h 1397794"/>
                <a:gd name="connsiteX64" fmla="*/ 926306 w 2043113"/>
                <a:gd name="connsiteY64" fmla="*/ 1128712 h 1397794"/>
                <a:gd name="connsiteX65" fmla="*/ 1209675 w 2043113"/>
                <a:gd name="connsiteY65" fmla="*/ 1076325 h 1397794"/>
                <a:gd name="connsiteX66" fmla="*/ 1526381 w 2043113"/>
                <a:gd name="connsiteY66" fmla="*/ 1014412 h 1397794"/>
                <a:gd name="connsiteX67" fmla="*/ 1793081 w 2043113"/>
                <a:gd name="connsiteY67" fmla="*/ 969169 h 1397794"/>
                <a:gd name="connsiteX68" fmla="*/ 2043113 w 2043113"/>
                <a:gd name="connsiteY68" fmla="*/ 942975 h 1397794"/>
                <a:gd name="connsiteX69" fmla="*/ 2040731 w 2043113"/>
                <a:gd name="connsiteY69" fmla="*/ 792956 h 1397794"/>
                <a:gd name="connsiteX70" fmla="*/ 1947863 w 2043113"/>
                <a:gd name="connsiteY70" fmla="*/ 797719 h 1397794"/>
                <a:gd name="connsiteX71" fmla="*/ 1866900 w 2043113"/>
                <a:gd name="connsiteY71" fmla="*/ 807244 h 1397794"/>
                <a:gd name="connsiteX72" fmla="*/ 1745456 w 2043113"/>
                <a:gd name="connsiteY72" fmla="*/ 823912 h 139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043113" h="1397794">
                  <a:moveTo>
                    <a:pt x="1745456" y="823912"/>
                  </a:moveTo>
                  <a:lnTo>
                    <a:pt x="1452563" y="864394"/>
                  </a:lnTo>
                  <a:lnTo>
                    <a:pt x="1212056" y="900112"/>
                  </a:lnTo>
                  <a:lnTo>
                    <a:pt x="1135856" y="912019"/>
                  </a:lnTo>
                  <a:lnTo>
                    <a:pt x="871538" y="962025"/>
                  </a:lnTo>
                  <a:lnTo>
                    <a:pt x="650081" y="1004887"/>
                  </a:lnTo>
                  <a:lnTo>
                    <a:pt x="511969" y="1028700"/>
                  </a:lnTo>
                  <a:lnTo>
                    <a:pt x="385763" y="1052512"/>
                  </a:lnTo>
                  <a:lnTo>
                    <a:pt x="307181" y="1062037"/>
                  </a:lnTo>
                  <a:lnTo>
                    <a:pt x="259556" y="1064419"/>
                  </a:lnTo>
                  <a:lnTo>
                    <a:pt x="254794" y="1064419"/>
                  </a:lnTo>
                  <a:lnTo>
                    <a:pt x="245269" y="1059656"/>
                  </a:lnTo>
                  <a:lnTo>
                    <a:pt x="247650" y="1023937"/>
                  </a:lnTo>
                  <a:lnTo>
                    <a:pt x="259556" y="909637"/>
                  </a:lnTo>
                  <a:lnTo>
                    <a:pt x="278606" y="742950"/>
                  </a:lnTo>
                  <a:lnTo>
                    <a:pt x="300038" y="571500"/>
                  </a:lnTo>
                  <a:lnTo>
                    <a:pt x="328613" y="359569"/>
                  </a:lnTo>
                  <a:lnTo>
                    <a:pt x="345281" y="328612"/>
                  </a:lnTo>
                  <a:lnTo>
                    <a:pt x="354806" y="309562"/>
                  </a:lnTo>
                  <a:lnTo>
                    <a:pt x="359569" y="288131"/>
                  </a:lnTo>
                  <a:lnTo>
                    <a:pt x="361950" y="271462"/>
                  </a:lnTo>
                  <a:lnTo>
                    <a:pt x="357188" y="247650"/>
                  </a:lnTo>
                  <a:lnTo>
                    <a:pt x="350044" y="223837"/>
                  </a:lnTo>
                  <a:lnTo>
                    <a:pt x="338138" y="202406"/>
                  </a:lnTo>
                  <a:lnTo>
                    <a:pt x="316706" y="176212"/>
                  </a:lnTo>
                  <a:lnTo>
                    <a:pt x="288131" y="150019"/>
                  </a:lnTo>
                  <a:lnTo>
                    <a:pt x="266700" y="133350"/>
                  </a:lnTo>
                  <a:lnTo>
                    <a:pt x="226219" y="107156"/>
                  </a:lnTo>
                  <a:lnTo>
                    <a:pt x="161925" y="69056"/>
                  </a:lnTo>
                  <a:lnTo>
                    <a:pt x="104775" y="33337"/>
                  </a:lnTo>
                  <a:lnTo>
                    <a:pt x="40481" y="2381"/>
                  </a:lnTo>
                  <a:lnTo>
                    <a:pt x="16669" y="0"/>
                  </a:lnTo>
                  <a:lnTo>
                    <a:pt x="9525" y="2381"/>
                  </a:lnTo>
                  <a:lnTo>
                    <a:pt x="4763" y="9525"/>
                  </a:lnTo>
                  <a:lnTo>
                    <a:pt x="4763" y="23812"/>
                  </a:lnTo>
                  <a:lnTo>
                    <a:pt x="11906" y="47625"/>
                  </a:lnTo>
                  <a:lnTo>
                    <a:pt x="35719" y="76200"/>
                  </a:lnTo>
                  <a:lnTo>
                    <a:pt x="57150" y="107156"/>
                  </a:lnTo>
                  <a:lnTo>
                    <a:pt x="73819" y="142875"/>
                  </a:lnTo>
                  <a:lnTo>
                    <a:pt x="88106" y="178594"/>
                  </a:lnTo>
                  <a:lnTo>
                    <a:pt x="97631" y="216694"/>
                  </a:lnTo>
                  <a:lnTo>
                    <a:pt x="104775" y="264319"/>
                  </a:lnTo>
                  <a:lnTo>
                    <a:pt x="109538" y="316706"/>
                  </a:lnTo>
                  <a:lnTo>
                    <a:pt x="102394" y="447675"/>
                  </a:lnTo>
                  <a:lnTo>
                    <a:pt x="83344" y="681037"/>
                  </a:lnTo>
                  <a:lnTo>
                    <a:pt x="66675" y="914400"/>
                  </a:lnTo>
                  <a:lnTo>
                    <a:pt x="59531" y="945356"/>
                  </a:lnTo>
                  <a:lnTo>
                    <a:pt x="33338" y="1023937"/>
                  </a:lnTo>
                  <a:lnTo>
                    <a:pt x="0" y="1121569"/>
                  </a:lnTo>
                  <a:lnTo>
                    <a:pt x="0" y="1135856"/>
                  </a:lnTo>
                  <a:lnTo>
                    <a:pt x="19050" y="1214437"/>
                  </a:lnTo>
                  <a:lnTo>
                    <a:pt x="33338" y="1257300"/>
                  </a:lnTo>
                  <a:lnTo>
                    <a:pt x="52388" y="1309687"/>
                  </a:lnTo>
                  <a:lnTo>
                    <a:pt x="78581" y="1357312"/>
                  </a:lnTo>
                  <a:cubicBezTo>
                    <a:pt x="103763" y="1390048"/>
                    <a:pt x="93188" y="1379063"/>
                    <a:pt x="107156" y="1393031"/>
                  </a:cubicBezTo>
                  <a:lnTo>
                    <a:pt x="116681" y="1397794"/>
                  </a:lnTo>
                  <a:lnTo>
                    <a:pt x="130969" y="1397794"/>
                  </a:lnTo>
                  <a:lnTo>
                    <a:pt x="161925" y="1385887"/>
                  </a:lnTo>
                  <a:lnTo>
                    <a:pt x="242888" y="1343025"/>
                  </a:lnTo>
                  <a:lnTo>
                    <a:pt x="333375" y="1300162"/>
                  </a:lnTo>
                  <a:lnTo>
                    <a:pt x="419100" y="1269206"/>
                  </a:lnTo>
                  <a:lnTo>
                    <a:pt x="535781" y="1233487"/>
                  </a:lnTo>
                  <a:lnTo>
                    <a:pt x="666750" y="1197769"/>
                  </a:lnTo>
                  <a:lnTo>
                    <a:pt x="795338" y="1162050"/>
                  </a:lnTo>
                  <a:lnTo>
                    <a:pt x="926306" y="1128712"/>
                  </a:lnTo>
                  <a:lnTo>
                    <a:pt x="1209675" y="1076325"/>
                  </a:lnTo>
                  <a:lnTo>
                    <a:pt x="1526381" y="1014412"/>
                  </a:lnTo>
                  <a:lnTo>
                    <a:pt x="1793081" y="969169"/>
                  </a:lnTo>
                  <a:lnTo>
                    <a:pt x="2043113" y="942975"/>
                  </a:lnTo>
                  <a:lnTo>
                    <a:pt x="2040731" y="792956"/>
                  </a:lnTo>
                  <a:lnTo>
                    <a:pt x="1947863" y="797719"/>
                  </a:lnTo>
                  <a:lnTo>
                    <a:pt x="1866900" y="807244"/>
                  </a:lnTo>
                  <a:lnTo>
                    <a:pt x="1745456" y="8239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1">
              <a:extLst>
                <a:ext uri="{FF2B5EF4-FFF2-40B4-BE49-F238E27FC236}">
                  <a16:creationId xmlns:a16="http://schemas.microsoft.com/office/drawing/2014/main" id="{E08B65FC-CEFF-4F25-8932-9FE42C475C43}"/>
                </a:ext>
              </a:extLst>
            </p:cNvPr>
            <p:cNvSpPr/>
            <p:nvPr/>
          </p:nvSpPr>
          <p:spPr>
            <a:xfrm>
              <a:off x="3124200" y="2706688"/>
              <a:ext cx="733425" cy="682625"/>
            </a:xfrm>
            <a:custGeom>
              <a:avLst/>
              <a:gdLst>
                <a:gd name="connsiteX0" fmla="*/ 419100 w 733425"/>
                <a:gd name="connsiteY0" fmla="*/ 502444 h 681038"/>
                <a:gd name="connsiteX1" fmla="*/ 354806 w 733425"/>
                <a:gd name="connsiteY1" fmla="*/ 457200 h 681038"/>
                <a:gd name="connsiteX2" fmla="*/ 292894 w 733425"/>
                <a:gd name="connsiteY2" fmla="*/ 414338 h 681038"/>
                <a:gd name="connsiteX3" fmla="*/ 226219 w 733425"/>
                <a:gd name="connsiteY3" fmla="*/ 373857 h 681038"/>
                <a:gd name="connsiteX4" fmla="*/ 190500 w 733425"/>
                <a:gd name="connsiteY4" fmla="*/ 352425 h 681038"/>
                <a:gd name="connsiteX5" fmla="*/ 159544 w 733425"/>
                <a:gd name="connsiteY5" fmla="*/ 335757 h 681038"/>
                <a:gd name="connsiteX6" fmla="*/ 109538 w 733425"/>
                <a:gd name="connsiteY6" fmla="*/ 311944 h 681038"/>
                <a:gd name="connsiteX7" fmla="*/ 78581 w 733425"/>
                <a:gd name="connsiteY7" fmla="*/ 297657 h 681038"/>
                <a:gd name="connsiteX8" fmla="*/ 40481 w 733425"/>
                <a:gd name="connsiteY8" fmla="*/ 283369 h 681038"/>
                <a:gd name="connsiteX9" fmla="*/ 23813 w 733425"/>
                <a:gd name="connsiteY9" fmla="*/ 276225 h 681038"/>
                <a:gd name="connsiteX10" fmla="*/ 14288 w 733425"/>
                <a:gd name="connsiteY10" fmla="*/ 271463 h 681038"/>
                <a:gd name="connsiteX11" fmla="*/ 7144 w 733425"/>
                <a:gd name="connsiteY11" fmla="*/ 259557 h 681038"/>
                <a:gd name="connsiteX12" fmla="*/ 2381 w 733425"/>
                <a:gd name="connsiteY12" fmla="*/ 233363 h 681038"/>
                <a:gd name="connsiteX13" fmla="*/ 0 w 733425"/>
                <a:gd name="connsiteY13" fmla="*/ 192882 h 681038"/>
                <a:gd name="connsiteX14" fmla="*/ 7144 w 733425"/>
                <a:gd name="connsiteY14" fmla="*/ 130969 h 681038"/>
                <a:gd name="connsiteX15" fmla="*/ 26194 w 733425"/>
                <a:gd name="connsiteY15" fmla="*/ 59532 h 681038"/>
                <a:gd name="connsiteX16" fmla="*/ 35719 w 733425"/>
                <a:gd name="connsiteY16" fmla="*/ 50007 h 681038"/>
                <a:gd name="connsiteX17" fmla="*/ 59531 w 733425"/>
                <a:gd name="connsiteY17" fmla="*/ 45244 h 681038"/>
                <a:gd name="connsiteX18" fmla="*/ 97631 w 733425"/>
                <a:gd name="connsiteY18" fmla="*/ 35719 h 681038"/>
                <a:gd name="connsiteX19" fmla="*/ 147638 w 733425"/>
                <a:gd name="connsiteY19" fmla="*/ 14288 h 681038"/>
                <a:gd name="connsiteX20" fmla="*/ 178594 w 733425"/>
                <a:gd name="connsiteY20" fmla="*/ 0 h 681038"/>
                <a:gd name="connsiteX21" fmla="*/ 247650 w 733425"/>
                <a:gd name="connsiteY21" fmla="*/ 111919 h 681038"/>
                <a:gd name="connsiteX22" fmla="*/ 257175 w 733425"/>
                <a:gd name="connsiteY22" fmla="*/ 133350 h 681038"/>
                <a:gd name="connsiteX23" fmla="*/ 266700 w 733425"/>
                <a:gd name="connsiteY23" fmla="*/ 147638 h 681038"/>
                <a:gd name="connsiteX24" fmla="*/ 311944 w 733425"/>
                <a:gd name="connsiteY24" fmla="*/ 192882 h 681038"/>
                <a:gd name="connsiteX25" fmla="*/ 423863 w 733425"/>
                <a:gd name="connsiteY25" fmla="*/ 304800 h 681038"/>
                <a:gd name="connsiteX26" fmla="*/ 552450 w 733425"/>
                <a:gd name="connsiteY26" fmla="*/ 433388 h 681038"/>
                <a:gd name="connsiteX27" fmla="*/ 733425 w 733425"/>
                <a:gd name="connsiteY27" fmla="*/ 616744 h 681038"/>
                <a:gd name="connsiteX28" fmla="*/ 669131 w 733425"/>
                <a:gd name="connsiteY28" fmla="*/ 681038 h 681038"/>
                <a:gd name="connsiteX29" fmla="*/ 547688 w 733425"/>
                <a:gd name="connsiteY29" fmla="*/ 597694 h 681038"/>
                <a:gd name="connsiteX30" fmla="*/ 419100 w 733425"/>
                <a:gd name="connsiteY30" fmla="*/ 502444 h 68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33425" h="681038">
                  <a:moveTo>
                    <a:pt x="419100" y="502444"/>
                  </a:moveTo>
                  <a:lnTo>
                    <a:pt x="354806" y="457200"/>
                  </a:lnTo>
                  <a:lnTo>
                    <a:pt x="292894" y="414338"/>
                  </a:lnTo>
                  <a:lnTo>
                    <a:pt x="226219" y="373857"/>
                  </a:lnTo>
                  <a:lnTo>
                    <a:pt x="190500" y="352425"/>
                  </a:lnTo>
                  <a:lnTo>
                    <a:pt x="159544" y="335757"/>
                  </a:lnTo>
                  <a:lnTo>
                    <a:pt x="109538" y="311944"/>
                  </a:lnTo>
                  <a:lnTo>
                    <a:pt x="78581" y="297657"/>
                  </a:lnTo>
                  <a:lnTo>
                    <a:pt x="40481" y="283369"/>
                  </a:lnTo>
                  <a:lnTo>
                    <a:pt x="23813" y="276225"/>
                  </a:lnTo>
                  <a:lnTo>
                    <a:pt x="14288" y="271463"/>
                  </a:lnTo>
                  <a:lnTo>
                    <a:pt x="7144" y="259557"/>
                  </a:lnTo>
                  <a:lnTo>
                    <a:pt x="2381" y="233363"/>
                  </a:lnTo>
                  <a:lnTo>
                    <a:pt x="0" y="192882"/>
                  </a:lnTo>
                  <a:lnTo>
                    <a:pt x="7144" y="130969"/>
                  </a:lnTo>
                  <a:lnTo>
                    <a:pt x="26194" y="59532"/>
                  </a:lnTo>
                  <a:lnTo>
                    <a:pt x="35719" y="50007"/>
                  </a:lnTo>
                  <a:lnTo>
                    <a:pt x="59531" y="45244"/>
                  </a:lnTo>
                  <a:lnTo>
                    <a:pt x="97631" y="35719"/>
                  </a:lnTo>
                  <a:lnTo>
                    <a:pt x="147638" y="14288"/>
                  </a:lnTo>
                  <a:lnTo>
                    <a:pt x="178594" y="0"/>
                  </a:lnTo>
                  <a:lnTo>
                    <a:pt x="247650" y="111919"/>
                  </a:lnTo>
                  <a:lnTo>
                    <a:pt x="257175" y="133350"/>
                  </a:lnTo>
                  <a:lnTo>
                    <a:pt x="266700" y="147638"/>
                  </a:lnTo>
                  <a:lnTo>
                    <a:pt x="311944" y="192882"/>
                  </a:lnTo>
                  <a:lnTo>
                    <a:pt x="423863" y="304800"/>
                  </a:lnTo>
                  <a:lnTo>
                    <a:pt x="552450" y="433388"/>
                  </a:lnTo>
                  <a:lnTo>
                    <a:pt x="733425" y="616744"/>
                  </a:lnTo>
                  <a:lnTo>
                    <a:pt x="669131" y="681038"/>
                  </a:lnTo>
                  <a:lnTo>
                    <a:pt x="547688" y="597694"/>
                  </a:lnTo>
                  <a:lnTo>
                    <a:pt x="419100" y="5024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2">
              <a:extLst>
                <a:ext uri="{FF2B5EF4-FFF2-40B4-BE49-F238E27FC236}">
                  <a16:creationId xmlns:a16="http://schemas.microsoft.com/office/drawing/2014/main" id="{C6E092D9-E165-4663-881A-6735761EFE91}"/>
                </a:ext>
              </a:extLst>
            </p:cNvPr>
            <p:cNvSpPr/>
            <p:nvPr/>
          </p:nvSpPr>
          <p:spPr>
            <a:xfrm>
              <a:off x="3057525" y="2190751"/>
              <a:ext cx="1695450" cy="1960562"/>
            </a:xfrm>
            <a:custGeom>
              <a:avLst/>
              <a:gdLst>
                <a:gd name="connsiteX0" fmla="*/ 1260604 w 1696662"/>
                <a:gd name="connsiteY0" fmla="*/ 800761 h 1960939"/>
                <a:gd name="connsiteX1" fmla="*/ 1030682 w 1696662"/>
                <a:gd name="connsiteY1" fmla="*/ 1028039 h 1960939"/>
                <a:gd name="connsiteX2" fmla="*/ 832474 w 1696662"/>
                <a:gd name="connsiteY2" fmla="*/ 1220962 h 1960939"/>
                <a:gd name="connsiteX3" fmla="*/ 681836 w 1696662"/>
                <a:gd name="connsiteY3" fmla="*/ 1371600 h 1960939"/>
                <a:gd name="connsiteX4" fmla="*/ 496842 w 1696662"/>
                <a:gd name="connsiteY4" fmla="*/ 1553952 h 1960939"/>
                <a:gd name="connsiteX5" fmla="*/ 314490 w 1696662"/>
                <a:gd name="connsiteY5" fmla="*/ 1736303 h 1960939"/>
                <a:gd name="connsiteX6" fmla="*/ 184994 w 1696662"/>
                <a:gd name="connsiteY6" fmla="*/ 1865799 h 1960939"/>
                <a:gd name="connsiteX7" fmla="*/ 97783 w 1696662"/>
                <a:gd name="connsiteY7" fmla="*/ 1960939 h 1960939"/>
                <a:gd name="connsiteX8" fmla="*/ 0 w 1696662"/>
                <a:gd name="connsiteY8" fmla="*/ 1905441 h 1960939"/>
                <a:gd name="connsiteX9" fmla="*/ 89855 w 1696662"/>
                <a:gd name="connsiteY9" fmla="*/ 1802372 h 1960939"/>
                <a:gd name="connsiteX10" fmla="*/ 211422 w 1696662"/>
                <a:gd name="connsiteY10" fmla="*/ 1667591 h 1960939"/>
                <a:gd name="connsiteX11" fmla="*/ 319776 w 1696662"/>
                <a:gd name="connsiteY11" fmla="*/ 1543381 h 1960939"/>
                <a:gd name="connsiteX12" fmla="*/ 459843 w 1696662"/>
                <a:gd name="connsiteY12" fmla="*/ 1384814 h 1960939"/>
                <a:gd name="connsiteX13" fmla="*/ 594625 w 1696662"/>
                <a:gd name="connsiteY13" fmla="*/ 1220962 h 1960939"/>
                <a:gd name="connsiteX14" fmla="*/ 668622 w 1696662"/>
                <a:gd name="connsiteY14" fmla="*/ 1131108 h 1960939"/>
                <a:gd name="connsiteX15" fmla="*/ 843045 w 1696662"/>
                <a:gd name="connsiteY15" fmla="*/ 911757 h 1960939"/>
                <a:gd name="connsiteX16" fmla="*/ 988398 w 1696662"/>
                <a:gd name="connsiteY16" fmla="*/ 726763 h 1960939"/>
                <a:gd name="connsiteX17" fmla="*/ 1094109 w 1696662"/>
                <a:gd name="connsiteY17" fmla="*/ 591982 h 1960939"/>
                <a:gd name="connsiteX18" fmla="*/ 1194534 w 1696662"/>
                <a:gd name="connsiteY18" fmla="*/ 465129 h 1960939"/>
                <a:gd name="connsiteX19" fmla="*/ 1305531 w 1696662"/>
                <a:gd name="connsiteY19" fmla="*/ 319776 h 1960939"/>
                <a:gd name="connsiteX20" fmla="*/ 1337244 w 1696662"/>
                <a:gd name="connsiteY20" fmla="*/ 282777 h 1960939"/>
                <a:gd name="connsiteX21" fmla="*/ 1353101 w 1696662"/>
                <a:gd name="connsiteY21" fmla="*/ 253707 h 1960939"/>
                <a:gd name="connsiteX22" fmla="*/ 1361029 w 1696662"/>
                <a:gd name="connsiteY22" fmla="*/ 232564 h 1960939"/>
                <a:gd name="connsiteX23" fmla="*/ 1363672 w 1696662"/>
                <a:gd name="connsiteY23" fmla="*/ 214065 h 1960939"/>
                <a:gd name="connsiteX24" fmla="*/ 1363672 w 1696662"/>
                <a:gd name="connsiteY24" fmla="*/ 192923 h 1960939"/>
                <a:gd name="connsiteX25" fmla="*/ 1361029 w 1696662"/>
                <a:gd name="connsiteY25" fmla="*/ 163852 h 1960939"/>
                <a:gd name="connsiteX26" fmla="*/ 1353101 w 1696662"/>
                <a:gd name="connsiteY26" fmla="*/ 142710 h 1960939"/>
                <a:gd name="connsiteX27" fmla="*/ 1313459 w 1696662"/>
                <a:gd name="connsiteY27" fmla="*/ 105711 h 1960939"/>
                <a:gd name="connsiteX28" fmla="*/ 1255318 w 1696662"/>
                <a:gd name="connsiteY28" fmla="*/ 47570 h 1960939"/>
                <a:gd name="connsiteX29" fmla="*/ 1239462 w 1696662"/>
                <a:gd name="connsiteY29" fmla="*/ 26428 h 1960939"/>
                <a:gd name="connsiteX30" fmla="*/ 1236819 w 1696662"/>
                <a:gd name="connsiteY30" fmla="*/ 10571 h 1960939"/>
                <a:gd name="connsiteX31" fmla="*/ 1239462 w 1696662"/>
                <a:gd name="connsiteY31" fmla="*/ 5286 h 1960939"/>
                <a:gd name="connsiteX32" fmla="*/ 1255318 w 1696662"/>
                <a:gd name="connsiteY32" fmla="*/ 0 h 1960939"/>
                <a:gd name="connsiteX33" fmla="*/ 1289674 w 1696662"/>
                <a:gd name="connsiteY33" fmla="*/ 2643 h 1960939"/>
                <a:gd name="connsiteX34" fmla="*/ 1358386 w 1696662"/>
                <a:gd name="connsiteY34" fmla="*/ 23785 h 1960939"/>
                <a:gd name="connsiteX35" fmla="*/ 1411242 w 1696662"/>
                <a:gd name="connsiteY35" fmla="*/ 47570 h 1960939"/>
                <a:gd name="connsiteX36" fmla="*/ 1461455 w 1696662"/>
                <a:gd name="connsiteY36" fmla="*/ 73998 h 1960939"/>
                <a:gd name="connsiteX37" fmla="*/ 1501096 w 1696662"/>
                <a:gd name="connsiteY37" fmla="*/ 97783 h 1960939"/>
                <a:gd name="connsiteX38" fmla="*/ 1567166 w 1696662"/>
                <a:gd name="connsiteY38" fmla="*/ 155924 h 1960939"/>
                <a:gd name="connsiteX39" fmla="*/ 1612093 w 1696662"/>
                <a:gd name="connsiteY39" fmla="*/ 206137 h 1960939"/>
                <a:gd name="connsiteX40" fmla="*/ 1649092 w 1696662"/>
                <a:gd name="connsiteY40" fmla="*/ 253707 h 1960939"/>
                <a:gd name="connsiteX41" fmla="*/ 1678162 w 1696662"/>
                <a:gd name="connsiteY41" fmla="*/ 301276 h 1960939"/>
                <a:gd name="connsiteX42" fmla="*/ 1694019 w 1696662"/>
                <a:gd name="connsiteY42" fmla="*/ 343561 h 1960939"/>
                <a:gd name="connsiteX43" fmla="*/ 1696662 w 1696662"/>
                <a:gd name="connsiteY43" fmla="*/ 375274 h 1960939"/>
                <a:gd name="connsiteX44" fmla="*/ 1696662 w 1696662"/>
                <a:gd name="connsiteY44" fmla="*/ 393774 h 1960939"/>
                <a:gd name="connsiteX45" fmla="*/ 1683448 w 1696662"/>
                <a:gd name="connsiteY45" fmla="*/ 417559 h 1960939"/>
                <a:gd name="connsiteX46" fmla="*/ 1664948 w 1696662"/>
                <a:gd name="connsiteY46" fmla="*/ 433415 h 1960939"/>
                <a:gd name="connsiteX47" fmla="*/ 1633235 w 1696662"/>
                <a:gd name="connsiteY47" fmla="*/ 446629 h 1960939"/>
                <a:gd name="connsiteX48" fmla="*/ 1622664 w 1696662"/>
                <a:gd name="connsiteY48" fmla="*/ 451915 h 1960939"/>
                <a:gd name="connsiteX49" fmla="*/ 1495811 w 1696662"/>
                <a:gd name="connsiteY49" fmla="*/ 573482 h 1960939"/>
                <a:gd name="connsiteX50" fmla="*/ 1260604 w 1696662"/>
                <a:gd name="connsiteY50" fmla="*/ 800761 h 1960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96662" h="1960939">
                  <a:moveTo>
                    <a:pt x="1260604" y="800761"/>
                  </a:moveTo>
                  <a:lnTo>
                    <a:pt x="1030682" y="1028039"/>
                  </a:lnTo>
                  <a:lnTo>
                    <a:pt x="832474" y="1220962"/>
                  </a:lnTo>
                  <a:lnTo>
                    <a:pt x="681836" y="1371600"/>
                  </a:lnTo>
                  <a:lnTo>
                    <a:pt x="496842" y="1553952"/>
                  </a:lnTo>
                  <a:lnTo>
                    <a:pt x="314490" y="1736303"/>
                  </a:lnTo>
                  <a:lnTo>
                    <a:pt x="184994" y="1865799"/>
                  </a:lnTo>
                  <a:lnTo>
                    <a:pt x="97783" y="1960939"/>
                  </a:lnTo>
                  <a:lnTo>
                    <a:pt x="0" y="1905441"/>
                  </a:lnTo>
                  <a:lnTo>
                    <a:pt x="89855" y="1802372"/>
                  </a:lnTo>
                  <a:lnTo>
                    <a:pt x="211422" y="1667591"/>
                  </a:lnTo>
                  <a:lnTo>
                    <a:pt x="319776" y="1543381"/>
                  </a:lnTo>
                  <a:lnTo>
                    <a:pt x="459843" y="1384814"/>
                  </a:lnTo>
                  <a:lnTo>
                    <a:pt x="594625" y="1220962"/>
                  </a:lnTo>
                  <a:lnTo>
                    <a:pt x="668622" y="1131108"/>
                  </a:lnTo>
                  <a:lnTo>
                    <a:pt x="843045" y="911757"/>
                  </a:lnTo>
                  <a:lnTo>
                    <a:pt x="988398" y="726763"/>
                  </a:lnTo>
                  <a:lnTo>
                    <a:pt x="1094109" y="591982"/>
                  </a:lnTo>
                  <a:lnTo>
                    <a:pt x="1194534" y="465129"/>
                  </a:lnTo>
                  <a:lnTo>
                    <a:pt x="1305531" y="319776"/>
                  </a:lnTo>
                  <a:lnTo>
                    <a:pt x="1337244" y="282777"/>
                  </a:lnTo>
                  <a:lnTo>
                    <a:pt x="1353101" y="253707"/>
                  </a:lnTo>
                  <a:lnTo>
                    <a:pt x="1361029" y="232564"/>
                  </a:lnTo>
                  <a:lnTo>
                    <a:pt x="1363672" y="214065"/>
                  </a:lnTo>
                  <a:lnTo>
                    <a:pt x="1363672" y="192923"/>
                  </a:lnTo>
                  <a:lnTo>
                    <a:pt x="1361029" y="163852"/>
                  </a:lnTo>
                  <a:lnTo>
                    <a:pt x="1353101" y="142710"/>
                  </a:lnTo>
                  <a:lnTo>
                    <a:pt x="1313459" y="105711"/>
                  </a:lnTo>
                  <a:lnTo>
                    <a:pt x="1255318" y="47570"/>
                  </a:lnTo>
                  <a:lnTo>
                    <a:pt x="1239462" y="26428"/>
                  </a:lnTo>
                  <a:lnTo>
                    <a:pt x="1236819" y="10571"/>
                  </a:lnTo>
                  <a:lnTo>
                    <a:pt x="1239462" y="5286"/>
                  </a:lnTo>
                  <a:lnTo>
                    <a:pt x="1255318" y="0"/>
                  </a:lnTo>
                  <a:lnTo>
                    <a:pt x="1289674" y="2643"/>
                  </a:lnTo>
                  <a:lnTo>
                    <a:pt x="1358386" y="23785"/>
                  </a:lnTo>
                  <a:lnTo>
                    <a:pt x="1411242" y="47570"/>
                  </a:lnTo>
                  <a:lnTo>
                    <a:pt x="1461455" y="73998"/>
                  </a:lnTo>
                  <a:lnTo>
                    <a:pt x="1501096" y="97783"/>
                  </a:lnTo>
                  <a:lnTo>
                    <a:pt x="1567166" y="155924"/>
                  </a:lnTo>
                  <a:lnTo>
                    <a:pt x="1612093" y="206137"/>
                  </a:lnTo>
                  <a:lnTo>
                    <a:pt x="1649092" y="253707"/>
                  </a:lnTo>
                  <a:lnTo>
                    <a:pt x="1678162" y="301276"/>
                  </a:lnTo>
                  <a:lnTo>
                    <a:pt x="1694019" y="343561"/>
                  </a:lnTo>
                  <a:lnTo>
                    <a:pt x="1696662" y="375274"/>
                  </a:lnTo>
                  <a:lnTo>
                    <a:pt x="1696662" y="393774"/>
                  </a:lnTo>
                  <a:lnTo>
                    <a:pt x="1683448" y="417559"/>
                  </a:lnTo>
                  <a:lnTo>
                    <a:pt x="1664948" y="433415"/>
                  </a:lnTo>
                  <a:lnTo>
                    <a:pt x="1633235" y="446629"/>
                  </a:lnTo>
                  <a:lnTo>
                    <a:pt x="1622664" y="451915"/>
                  </a:lnTo>
                  <a:lnTo>
                    <a:pt x="1495811" y="573482"/>
                  </a:lnTo>
                  <a:lnTo>
                    <a:pt x="1260604" y="80076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3">
              <a:extLst>
                <a:ext uri="{FF2B5EF4-FFF2-40B4-BE49-F238E27FC236}">
                  <a16:creationId xmlns:a16="http://schemas.microsoft.com/office/drawing/2014/main" id="{41E5A5C7-2496-4302-B528-D8C34D00CB0D}"/>
                </a:ext>
              </a:extLst>
            </p:cNvPr>
            <p:cNvSpPr/>
            <p:nvPr/>
          </p:nvSpPr>
          <p:spPr>
            <a:xfrm>
              <a:off x="2979738" y="3822701"/>
              <a:ext cx="1604962" cy="584200"/>
            </a:xfrm>
            <a:custGeom>
              <a:avLst/>
              <a:gdLst>
                <a:gd name="connsiteX0" fmla="*/ 1279103 w 1604164"/>
                <a:gd name="connsiteY0" fmla="*/ 63426 h 584053"/>
                <a:gd name="connsiteX1" fmla="*/ 991040 w 1604164"/>
                <a:gd name="connsiteY1" fmla="*/ 126853 h 584053"/>
                <a:gd name="connsiteX2" fmla="*/ 734691 w 1604164"/>
                <a:gd name="connsiteY2" fmla="*/ 184994 h 584053"/>
                <a:gd name="connsiteX3" fmla="*/ 570839 w 1604164"/>
                <a:gd name="connsiteY3" fmla="*/ 224636 h 584053"/>
                <a:gd name="connsiteX4" fmla="*/ 428129 w 1604164"/>
                <a:gd name="connsiteY4" fmla="*/ 258992 h 584053"/>
                <a:gd name="connsiteX5" fmla="*/ 385845 w 1604164"/>
                <a:gd name="connsiteY5" fmla="*/ 266920 h 584053"/>
                <a:gd name="connsiteX6" fmla="*/ 348846 w 1604164"/>
                <a:gd name="connsiteY6" fmla="*/ 272206 h 584053"/>
                <a:gd name="connsiteX7" fmla="*/ 317133 w 1604164"/>
                <a:gd name="connsiteY7" fmla="*/ 272206 h 584053"/>
                <a:gd name="connsiteX8" fmla="*/ 298633 w 1604164"/>
                <a:gd name="connsiteY8" fmla="*/ 269563 h 584053"/>
                <a:gd name="connsiteX9" fmla="*/ 258992 w 1604164"/>
                <a:gd name="connsiteY9" fmla="*/ 258992 h 584053"/>
                <a:gd name="connsiteX10" fmla="*/ 229921 w 1604164"/>
                <a:gd name="connsiteY10" fmla="*/ 243135 h 584053"/>
                <a:gd name="connsiteX11" fmla="*/ 137424 w 1604164"/>
                <a:gd name="connsiteY11" fmla="*/ 206136 h 584053"/>
                <a:gd name="connsiteX12" fmla="*/ 73997 w 1604164"/>
                <a:gd name="connsiteY12" fmla="*/ 248421 h 584053"/>
                <a:gd name="connsiteX13" fmla="*/ 21142 w 1604164"/>
                <a:gd name="connsiteY13" fmla="*/ 280134 h 584053"/>
                <a:gd name="connsiteX14" fmla="*/ 5285 w 1604164"/>
                <a:gd name="connsiteY14" fmla="*/ 290705 h 584053"/>
                <a:gd name="connsiteX15" fmla="*/ 0 w 1604164"/>
                <a:gd name="connsiteY15" fmla="*/ 298633 h 584053"/>
                <a:gd name="connsiteX16" fmla="*/ 0 w 1604164"/>
                <a:gd name="connsiteY16" fmla="*/ 325061 h 584053"/>
                <a:gd name="connsiteX17" fmla="*/ 5285 w 1604164"/>
                <a:gd name="connsiteY17" fmla="*/ 359417 h 584053"/>
                <a:gd name="connsiteX18" fmla="*/ 23785 w 1604164"/>
                <a:gd name="connsiteY18" fmla="*/ 412273 h 584053"/>
                <a:gd name="connsiteX19" fmla="*/ 47570 w 1604164"/>
                <a:gd name="connsiteY19" fmla="*/ 451914 h 584053"/>
                <a:gd name="connsiteX20" fmla="*/ 71355 w 1604164"/>
                <a:gd name="connsiteY20" fmla="*/ 483628 h 584053"/>
                <a:gd name="connsiteX21" fmla="*/ 103068 w 1604164"/>
                <a:gd name="connsiteY21" fmla="*/ 512698 h 584053"/>
                <a:gd name="connsiteX22" fmla="*/ 134781 w 1604164"/>
                <a:gd name="connsiteY22" fmla="*/ 533840 h 584053"/>
                <a:gd name="connsiteX23" fmla="*/ 169137 w 1604164"/>
                <a:gd name="connsiteY23" fmla="*/ 554983 h 584053"/>
                <a:gd name="connsiteX24" fmla="*/ 206136 w 1604164"/>
                <a:gd name="connsiteY24" fmla="*/ 576125 h 584053"/>
                <a:gd name="connsiteX25" fmla="*/ 232564 w 1604164"/>
                <a:gd name="connsiteY25" fmla="*/ 584053 h 584053"/>
                <a:gd name="connsiteX26" fmla="*/ 237849 w 1604164"/>
                <a:gd name="connsiteY26" fmla="*/ 584053 h 584053"/>
                <a:gd name="connsiteX27" fmla="*/ 258992 w 1604164"/>
                <a:gd name="connsiteY27" fmla="*/ 568196 h 584053"/>
                <a:gd name="connsiteX28" fmla="*/ 298633 w 1604164"/>
                <a:gd name="connsiteY28" fmla="*/ 539126 h 584053"/>
                <a:gd name="connsiteX29" fmla="*/ 335632 w 1604164"/>
                <a:gd name="connsiteY29" fmla="*/ 515341 h 584053"/>
                <a:gd name="connsiteX30" fmla="*/ 377917 w 1604164"/>
                <a:gd name="connsiteY30" fmla="*/ 491556 h 584053"/>
                <a:gd name="connsiteX31" fmla="*/ 404344 w 1604164"/>
                <a:gd name="connsiteY31" fmla="*/ 478342 h 584053"/>
                <a:gd name="connsiteX32" fmla="*/ 483628 w 1604164"/>
                <a:gd name="connsiteY32" fmla="*/ 454557 h 584053"/>
                <a:gd name="connsiteX33" fmla="*/ 634266 w 1604164"/>
                <a:gd name="connsiteY33" fmla="*/ 406987 h 584053"/>
                <a:gd name="connsiteX34" fmla="*/ 808689 w 1604164"/>
                <a:gd name="connsiteY34" fmla="*/ 351489 h 584053"/>
                <a:gd name="connsiteX35" fmla="*/ 948756 w 1604164"/>
                <a:gd name="connsiteY35" fmla="*/ 317133 h 584053"/>
                <a:gd name="connsiteX36" fmla="*/ 1152249 w 1604164"/>
                <a:gd name="connsiteY36" fmla="*/ 251063 h 584053"/>
                <a:gd name="connsiteX37" fmla="*/ 1331958 w 1604164"/>
                <a:gd name="connsiteY37" fmla="*/ 190280 h 584053"/>
                <a:gd name="connsiteX38" fmla="*/ 1604164 w 1604164"/>
                <a:gd name="connsiteY38" fmla="*/ 103068 h 584053"/>
                <a:gd name="connsiteX39" fmla="*/ 1564522 w 1604164"/>
                <a:gd name="connsiteY39" fmla="*/ 0 h 584053"/>
                <a:gd name="connsiteX40" fmla="*/ 1379528 w 1604164"/>
                <a:gd name="connsiteY40" fmla="*/ 42284 h 584053"/>
                <a:gd name="connsiteX41" fmla="*/ 1279103 w 1604164"/>
                <a:gd name="connsiteY41" fmla="*/ 63426 h 5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604164" h="584053">
                  <a:moveTo>
                    <a:pt x="1279103" y="63426"/>
                  </a:moveTo>
                  <a:lnTo>
                    <a:pt x="991040" y="126853"/>
                  </a:lnTo>
                  <a:lnTo>
                    <a:pt x="734691" y="184994"/>
                  </a:lnTo>
                  <a:lnTo>
                    <a:pt x="570839" y="224636"/>
                  </a:lnTo>
                  <a:lnTo>
                    <a:pt x="428129" y="258992"/>
                  </a:lnTo>
                  <a:lnTo>
                    <a:pt x="385845" y="266920"/>
                  </a:lnTo>
                  <a:lnTo>
                    <a:pt x="348846" y="272206"/>
                  </a:lnTo>
                  <a:lnTo>
                    <a:pt x="317133" y="272206"/>
                  </a:lnTo>
                  <a:lnTo>
                    <a:pt x="298633" y="269563"/>
                  </a:lnTo>
                  <a:lnTo>
                    <a:pt x="258992" y="258992"/>
                  </a:lnTo>
                  <a:lnTo>
                    <a:pt x="229921" y="243135"/>
                  </a:lnTo>
                  <a:lnTo>
                    <a:pt x="137424" y="206136"/>
                  </a:lnTo>
                  <a:lnTo>
                    <a:pt x="73997" y="248421"/>
                  </a:lnTo>
                  <a:lnTo>
                    <a:pt x="21142" y="280134"/>
                  </a:lnTo>
                  <a:lnTo>
                    <a:pt x="5285" y="290705"/>
                  </a:lnTo>
                  <a:lnTo>
                    <a:pt x="0" y="298633"/>
                  </a:lnTo>
                  <a:lnTo>
                    <a:pt x="0" y="325061"/>
                  </a:lnTo>
                  <a:lnTo>
                    <a:pt x="5285" y="359417"/>
                  </a:lnTo>
                  <a:lnTo>
                    <a:pt x="23785" y="412273"/>
                  </a:lnTo>
                  <a:lnTo>
                    <a:pt x="47570" y="451914"/>
                  </a:lnTo>
                  <a:lnTo>
                    <a:pt x="71355" y="483628"/>
                  </a:lnTo>
                  <a:lnTo>
                    <a:pt x="103068" y="512698"/>
                  </a:lnTo>
                  <a:lnTo>
                    <a:pt x="134781" y="533840"/>
                  </a:lnTo>
                  <a:lnTo>
                    <a:pt x="169137" y="554983"/>
                  </a:lnTo>
                  <a:lnTo>
                    <a:pt x="206136" y="576125"/>
                  </a:lnTo>
                  <a:lnTo>
                    <a:pt x="232564" y="584053"/>
                  </a:lnTo>
                  <a:lnTo>
                    <a:pt x="237849" y="584053"/>
                  </a:lnTo>
                  <a:lnTo>
                    <a:pt x="258992" y="568196"/>
                  </a:lnTo>
                  <a:lnTo>
                    <a:pt x="298633" y="539126"/>
                  </a:lnTo>
                  <a:lnTo>
                    <a:pt x="335632" y="515341"/>
                  </a:lnTo>
                  <a:lnTo>
                    <a:pt x="377917" y="491556"/>
                  </a:lnTo>
                  <a:lnTo>
                    <a:pt x="404344" y="478342"/>
                  </a:lnTo>
                  <a:lnTo>
                    <a:pt x="483628" y="454557"/>
                  </a:lnTo>
                  <a:lnTo>
                    <a:pt x="634266" y="406987"/>
                  </a:lnTo>
                  <a:lnTo>
                    <a:pt x="808689" y="351489"/>
                  </a:lnTo>
                  <a:lnTo>
                    <a:pt x="948756" y="317133"/>
                  </a:lnTo>
                  <a:lnTo>
                    <a:pt x="1152249" y="251063"/>
                  </a:lnTo>
                  <a:lnTo>
                    <a:pt x="1331958" y="190280"/>
                  </a:lnTo>
                  <a:lnTo>
                    <a:pt x="1604164" y="103068"/>
                  </a:lnTo>
                  <a:lnTo>
                    <a:pt x="1564522" y="0"/>
                  </a:lnTo>
                  <a:lnTo>
                    <a:pt x="1379528" y="42284"/>
                  </a:lnTo>
                  <a:lnTo>
                    <a:pt x="1279103" y="6342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5">
              <a:extLst>
                <a:ext uri="{FF2B5EF4-FFF2-40B4-BE49-F238E27FC236}">
                  <a16:creationId xmlns:a16="http://schemas.microsoft.com/office/drawing/2014/main" id="{B6C9ACB0-E8E6-440E-9ECC-427AAFFA3601}"/>
                </a:ext>
              </a:extLst>
            </p:cNvPr>
            <p:cNvSpPr/>
            <p:nvPr/>
          </p:nvSpPr>
          <p:spPr>
            <a:xfrm>
              <a:off x="3729038" y="4087813"/>
              <a:ext cx="319087" cy="2139950"/>
            </a:xfrm>
            <a:custGeom>
              <a:avLst/>
              <a:gdLst>
                <a:gd name="connsiteX0" fmla="*/ 286100 w 319759"/>
                <a:gd name="connsiteY0" fmla="*/ 1674530 h 2140145"/>
                <a:gd name="connsiteX1" fmla="*/ 277686 w 319759"/>
                <a:gd name="connsiteY1" fmla="*/ 1912947 h 2140145"/>
                <a:gd name="connsiteX2" fmla="*/ 277686 w 319759"/>
                <a:gd name="connsiteY2" fmla="*/ 2013924 h 2140145"/>
                <a:gd name="connsiteX3" fmla="*/ 277686 w 319759"/>
                <a:gd name="connsiteY3" fmla="*/ 2039168 h 2140145"/>
                <a:gd name="connsiteX4" fmla="*/ 266466 w 319759"/>
                <a:gd name="connsiteY4" fmla="*/ 2070022 h 2140145"/>
                <a:gd name="connsiteX5" fmla="*/ 246832 w 319759"/>
                <a:gd name="connsiteY5" fmla="*/ 2103681 h 2140145"/>
                <a:gd name="connsiteX6" fmla="*/ 230002 w 319759"/>
                <a:gd name="connsiteY6" fmla="*/ 2123315 h 2140145"/>
                <a:gd name="connsiteX7" fmla="*/ 204758 w 319759"/>
                <a:gd name="connsiteY7" fmla="*/ 2134535 h 2140145"/>
                <a:gd name="connsiteX8" fmla="*/ 193538 w 319759"/>
                <a:gd name="connsiteY8" fmla="*/ 2137340 h 2140145"/>
                <a:gd name="connsiteX9" fmla="*/ 171099 w 319759"/>
                <a:gd name="connsiteY9" fmla="*/ 2140145 h 2140145"/>
                <a:gd name="connsiteX10" fmla="*/ 140245 w 319759"/>
                <a:gd name="connsiteY10" fmla="*/ 2131730 h 2140145"/>
                <a:gd name="connsiteX11" fmla="*/ 109391 w 319759"/>
                <a:gd name="connsiteY11" fmla="*/ 2117705 h 2140145"/>
                <a:gd name="connsiteX12" fmla="*/ 92562 w 319759"/>
                <a:gd name="connsiteY12" fmla="*/ 2103681 h 2140145"/>
                <a:gd name="connsiteX13" fmla="*/ 72927 w 319759"/>
                <a:gd name="connsiteY13" fmla="*/ 2072827 h 2140145"/>
                <a:gd name="connsiteX14" fmla="*/ 56098 w 319759"/>
                <a:gd name="connsiteY14" fmla="*/ 2036363 h 2140145"/>
                <a:gd name="connsiteX15" fmla="*/ 39268 w 319759"/>
                <a:gd name="connsiteY15" fmla="*/ 1985875 h 2140145"/>
                <a:gd name="connsiteX16" fmla="*/ 22439 w 319759"/>
                <a:gd name="connsiteY16" fmla="*/ 1918557 h 2140145"/>
                <a:gd name="connsiteX17" fmla="*/ 14024 w 319759"/>
                <a:gd name="connsiteY17" fmla="*/ 1856849 h 2140145"/>
                <a:gd name="connsiteX18" fmla="*/ 11219 w 319759"/>
                <a:gd name="connsiteY18" fmla="*/ 1814775 h 2140145"/>
                <a:gd name="connsiteX19" fmla="*/ 11219 w 319759"/>
                <a:gd name="connsiteY19" fmla="*/ 1761482 h 2140145"/>
                <a:gd name="connsiteX20" fmla="*/ 25244 w 319759"/>
                <a:gd name="connsiteY20" fmla="*/ 1556724 h 2140145"/>
                <a:gd name="connsiteX21" fmla="*/ 44878 w 319759"/>
                <a:gd name="connsiteY21" fmla="*/ 1265013 h 2140145"/>
                <a:gd name="connsiteX22" fmla="*/ 84147 w 319759"/>
                <a:gd name="connsiteY22" fmla="*/ 600250 h 2140145"/>
                <a:gd name="connsiteX23" fmla="*/ 95367 w 319759"/>
                <a:gd name="connsiteY23" fmla="*/ 406712 h 2140145"/>
                <a:gd name="connsiteX24" fmla="*/ 95367 w 319759"/>
                <a:gd name="connsiteY24" fmla="*/ 364638 h 2140145"/>
                <a:gd name="connsiteX25" fmla="*/ 92562 w 319759"/>
                <a:gd name="connsiteY25" fmla="*/ 305735 h 2140145"/>
                <a:gd name="connsiteX26" fmla="*/ 89757 w 319759"/>
                <a:gd name="connsiteY26" fmla="*/ 258051 h 2140145"/>
                <a:gd name="connsiteX27" fmla="*/ 81342 w 319759"/>
                <a:gd name="connsiteY27" fmla="*/ 210368 h 2140145"/>
                <a:gd name="connsiteX28" fmla="*/ 58903 w 319759"/>
                <a:gd name="connsiteY28" fmla="*/ 148660 h 2140145"/>
                <a:gd name="connsiteX29" fmla="*/ 0 w 319759"/>
                <a:gd name="connsiteY29" fmla="*/ 39269 h 2140145"/>
                <a:gd name="connsiteX30" fmla="*/ 173904 w 319759"/>
                <a:gd name="connsiteY30" fmla="*/ 0 h 2140145"/>
                <a:gd name="connsiteX31" fmla="*/ 258051 w 319759"/>
                <a:gd name="connsiteY31" fmla="*/ 103781 h 2140145"/>
                <a:gd name="connsiteX32" fmla="*/ 280490 w 319759"/>
                <a:gd name="connsiteY32" fmla="*/ 134635 h 2140145"/>
                <a:gd name="connsiteX33" fmla="*/ 300125 w 319759"/>
                <a:gd name="connsiteY33" fmla="*/ 168294 h 2140145"/>
                <a:gd name="connsiteX34" fmla="*/ 314149 w 319759"/>
                <a:gd name="connsiteY34" fmla="*/ 201953 h 2140145"/>
                <a:gd name="connsiteX35" fmla="*/ 319759 w 319759"/>
                <a:gd name="connsiteY35" fmla="*/ 244027 h 2140145"/>
                <a:gd name="connsiteX36" fmla="*/ 319759 w 319759"/>
                <a:gd name="connsiteY36" fmla="*/ 381467 h 2140145"/>
                <a:gd name="connsiteX37" fmla="*/ 308540 w 319759"/>
                <a:gd name="connsiteY37" fmla="*/ 726471 h 2140145"/>
                <a:gd name="connsiteX38" fmla="*/ 297320 w 319759"/>
                <a:gd name="connsiteY38" fmla="*/ 1178061 h 2140145"/>
                <a:gd name="connsiteX39" fmla="*/ 286100 w 319759"/>
                <a:gd name="connsiteY39" fmla="*/ 1624042 h 2140145"/>
                <a:gd name="connsiteX40" fmla="*/ 286100 w 319759"/>
                <a:gd name="connsiteY40" fmla="*/ 1674530 h 2140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19759" h="2140145">
                  <a:moveTo>
                    <a:pt x="286100" y="1674530"/>
                  </a:moveTo>
                  <a:lnTo>
                    <a:pt x="277686" y="1912947"/>
                  </a:lnTo>
                  <a:lnTo>
                    <a:pt x="277686" y="2013924"/>
                  </a:lnTo>
                  <a:lnTo>
                    <a:pt x="277686" y="2039168"/>
                  </a:lnTo>
                  <a:lnTo>
                    <a:pt x="266466" y="2070022"/>
                  </a:lnTo>
                  <a:lnTo>
                    <a:pt x="246832" y="2103681"/>
                  </a:lnTo>
                  <a:lnTo>
                    <a:pt x="230002" y="2123315"/>
                  </a:lnTo>
                  <a:lnTo>
                    <a:pt x="204758" y="2134535"/>
                  </a:lnTo>
                  <a:lnTo>
                    <a:pt x="193538" y="2137340"/>
                  </a:lnTo>
                  <a:lnTo>
                    <a:pt x="171099" y="2140145"/>
                  </a:lnTo>
                  <a:lnTo>
                    <a:pt x="140245" y="2131730"/>
                  </a:lnTo>
                  <a:lnTo>
                    <a:pt x="109391" y="2117705"/>
                  </a:lnTo>
                  <a:lnTo>
                    <a:pt x="92562" y="2103681"/>
                  </a:lnTo>
                  <a:lnTo>
                    <a:pt x="72927" y="2072827"/>
                  </a:lnTo>
                  <a:lnTo>
                    <a:pt x="56098" y="2036363"/>
                  </a:lnTo>
                  <a:lnTo>
                    <a:pt x="39268" y="1985875"/>
                  </a:lnTo>
                  <a:lnTo>
                    <a:pt x="22439" y="1918557"/>
                  </a:lnTo>
                  <a:lnTo>
                    <a:pt x="14024" y="1856849"/>
                  </a:lnTo>
                  <a:lnTo>
                    <a:pt x="11219" y="1814775"/>
                  </a:lnTo>
                  <a:lnTo>
                    <a:pt x="11219" y="1761482"/>
                  </a:lnTo>
                  <a:lnTo>
                    <a:pt x="25244" y="1556724"/>
                  </a:lnTo>
                  <a:lnTo>
                    <a:pt x="44878" y="1265013"/>
                  </a:lnTo>
                  <a:lnTo>
                    <a:pt x="84147" y="600250"/>
                  </a:lnTo>
                  <a:lnTo>
                    <a:pt x="95367" y="406712"/>
                  </a:lnTo>
                  <a:lnTo>
                    <a:pt x="95367" y="364638"/>
                  </a:lnTo>
                  <a:lnTo>
                    <a:pt x="92562" y="305735"/>
                  </a:lnTo>
                  <a:lnTo>
                    <a:pt x="89757" y="258051"/>
                  </a:lnTo>
                  <a:lnTo>
                    <a:pt x="81342" y="210368"/>
                  </a:lnTo>
                  <a:lnTo>
                    <a:pt x="58903" y="148660"/>
                  </a:lnTo>
                  <a:lnTo>
                    <a:pt x="0" y="39269"/>
                  </a:lnTo>
                  <a:lnTo>
                    <a:pt x="173904" y="0"/>
                  </a:lnTo>
                  <a:lnTo>
                    <a:pt x="258051" y="103781"/>
                  </a:lnTo>
                  <a:lnTo>
                    <a:pt x="280490" y="134635"/>
                  </a:lnTo>
                  <a:lnTo>
                    <a:pt x="300125" y="168294"/>
                  </a:lnTo>
                  <a:lnTo>
                    <a:pt x="314149" y="201953"/>
                  </a:lnTo>
                  <a:lnTo>
                    <a:pt x="319759" y="244027"/>
                  </a:lnTo>
                  <a:lnTo>
                    <a:pt x="319759" y="381467"/>
                  </a:lnTo>
                  <a:lnTo>
                    <a:pt x="308540" y="726471"/>
                  </a:lnTo>
                  <a:lnTo>
                    <a:pt x="297320" y="1178061"/>
                  </a:lnTo>
                  <a:lnTo>
                    <a:pt x="286100" y="1624042"/>
                  </a:lnTo>
                  <a:lnTo>
                    <a:pt x="286100" y="167453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30">
              <a:extLst>
                <a:ext uri="{FF2B5EF4-FFF2-40B4-BE49-F238E27FC236}">
                  <a16:creationId xmlns:a16="http://schemas.microsoft.com/office/drawing/2014/main" id="{8816C60A-0FF0-412D-9813-DF26EAD8501F}"/>
                </a:ext>
              </a:extLst>
            </p:cNvPr>
            <p:cNvSpPr/>
            <p:nvPr/>
          </p:nvSpPr>
          <p:spPr>
            <a:xfrm>
              <a:off x="6699250" y="3113088"/>
              <a:ext cx="476250" cy="1689100"/>
            </a:xfrm>
            <a:custGeom>
              <a:avLst/>
              <a:gdLst>
                <a:gd name="connsiteX0" fmla="*/ 140494 w 476250"/>
                <a:gd name="connsiteY0" fmla="*/ 809625 h 1690687"/>
                <a:gd name="connsiteX1" fmla="*/ 123825 w 476250"/>
                <a:gd name="connsiteY1" fmla="*/ 1097756 h 1690687"/>
                <a:gd name="connsiteX2" fmla="*/ 119063 w 476250"/>
                <a:gd name="connsiteY2" fmla="*/ 1238250 h 1690687"/>
                <a:gd name="connsiteX3" fmla="*/ 119063 w 476250"/>
                <a:gd name="connsiteY3" fmla="*/ 1350169 h 1690687"/>
                <a:gd name="connsiteX4" fmla="*/ 114300 w 476250"/>
                <a:gd name="connsiteY4" fmla="*/ 1409700 h 1690687"/>
                <a:gd name="connsiteX5" fmla="*/ 114300 w 476250"/>
                <a:gd name="connsiteY5" fmla="*/ 1443037 h 1690687"/>
                <a:gd name="connsiteX6" fmla="*/ 119063 w 476250"/>
                <a:gd name="connsiteY6" fmla="*/ 1488281 h 1690687"/>
                <a:gd name="connsiteX7" fmla="*/ 126207 w 476250"/>
                <a:gd name="connsiteY7" fmla="*/ 1514475 h 1690687"/>
                <a:gd name="connsiteX8" fmla="*/ 157163 w 476250"/>
                <a:gd name="connsiteY8" fmla="*/ 1595437 h 1690687"/>
                <a:gd name="connsiteX9" fmla="*/ 183357 w 476250"/>
                <a:gd name="connsiteY9" fmla="*/ 1645444 h 1690687"/>
                <a:gd name="connsiteX10" fmla="*/ 197644 w 476250"/>
                <a:gd name="connsiteY10" fmla="*/ 1669256 h 1690687"/>
                <a:gd name="connsiteX11" fmla="*/ 214313 w 476250"/>
                <a:gd name="connsiteY11" fmla="*/ 1683544 h 1690687"/>
                <a:gd name="connsiteX12" fmla="*/ 228600 w 476250"/>
                <a:gd name="connsiteY12" fmla="*/ 1690687 h 1690687"/>
                <a:gd name="connsiteX13" fmla="*/ 235744 w 476250"/>
                <a:gd name="connsiteY13" fmla="*/ 1690687 h 1690687"/>
                <a:gd name="connsiteX14" fmla="*/ 254794 w 476250"/>
                <a:gd name="connsiteY14" fmla="*/ 1683544 h 1690687"/>
                <a:gd name="connsiteX15" fmla="*/ 271463 w 476250"/>
                <a:gd name="connsiteY15" fmla="*/ 1671637 h 1690687"/>
                <a:gd name="connsiteX16" fmla="*/ 290513 w 476250"/>
                <a:gd name="connsiteY16" fmla="*/ 1645444 h 1690687"/>
                <a:gd name="connsiteX17" fmla="*/ 302419 w 476250"/>
                <a:gd name="connsiteY17" fmla="*/ 1619250 h 1690687"/>
                <a:gd name="connsiteX18" fmla="*/ 316707 w 476250"/>
                <a:gd name="connsiteY18" fmla="*/ 1578769 h 1690687"/>
                <a:gd name="connsiteX19" fmla="*/ 328613 w 476250"/>
                <a:gd name="connsiteY19" fmla="*/ 1531144 h 1690687"/>
                <a:gd name="connsiteX20" fmla="*/ 338138 w 476250"/>
                <a:gd name="connsiteY20" fmla="*/ 1471612 h 1690687"/>
                <a:gd name="connsiteX21" fmla="*/ 342900 w 476250"/>
                <a:gd name="connsiteY21" fmla="*/ 1388269 h 1690687"/>
                <a:gd name="connsiteX22" fmla="*/ 352425 w 476250"/>
                <a:gd name="connsiteY22" fmla="*/ 1257300 h 1690687"/>
                <a:gd name="connsiteX23" fmla="*/ 371475 w 476250"/>
                <a:gd name="connsiteY23" fmla="*/ 1023937 h 1690687"/>
                <a:gd name="connsiteX24" fmla="*/ 383382 w 476250"/>
                <a:gd name="connsiteY24" fmla="*/ 883444 h 1690687"/>
                <a:gd name="connsiteX25" fmla="*/ 397669 w 476250"/>
                <a:gd name="connsiteY25" fmla="*/ 733425 h 1690687"/>
                <a:gd name="connsiteX26" fmla="*/ 409575 w 476250"/>
                <a:gd name="connsiteY26" fmla="*/ 619125 h 1690687"/>
                <a:gd name="connsiteX27" fmla="*/ 423863 w 476250"/>
                <a:gd name="connsiteY27" fmla="*/ 495300 h 1690687"/>
                <a:gd name="connsiteX28" fmla="*/ 442913 w 476250"/>
                <a:gd name="connsiteY28" fmla="*/ 383381 h 1690687"/>
                <a:gd name="connsiteX29" fmla="*/ 454819 w 476250"/>
                <a:gd name="connsiteY29" fmla="*/ 335756 h 1690687"/>
                <a:gd name="connsiteX30" fmla="*/ 461963 w 476250"/>
                <a:gd name="connsiteY30" fmla="*/ 326231 h 1690687"/>
                <a:gd name="connsiteX31" fmla="*/ 473869 w 476250"/>
                <a:gd name="connsiteY31" fmla="*/ 307181 h 1690687"/>
                <a:gd name="connsiteX32" fmla="*/ 476250 w 476250"/>
                <a:gd name="connsiteY32" fmla="*/ 295275 h 1690687"/>
                <a:gd name="connsiteX33" fmla="*/ 476250 w 476250"/>
                <a:gd name="connsiteY33" fmla="*/ 276225 h 1690687"/>
                <a:gd name="connsiteX34" fmla="*/ 469107 w 476250"/>
                <a:gd name="connsiteY34" fmla="*/ 252412 h 1690687"/>
                <a:gd name="connsiteX35" fmla="*/ 450057 w 476250"/>
                <a:gd name="connsiteY35" fmla="*/ 223837 h 1690687"/>
                <a:gd name="connsiteX36" fmla="*/ 421482 w 476250"/>
                <a:gd name="connsiteY36" fmla="*/ 202406 h 1690687"/>
                <a:gd name="connsiteX37" fmla="*/ 390525 w 476250"/>
                <a:gd name="connsiteY37" fmla="*/ 180975 h 1690687"/>
                <a:gd name="connsiteX38" fmla="*/ 352425 w 476250"/>
                <a:gd name="connsiteY38" fmla="*/ 152400 h 1690687"/>
                <a:gd name="connsiteX39" fmla="*/ 316707 w 476250"/>
                <a:gd name="connsiteY39" fmla="*/ 121444 h 1690687"/>
                <a:gd name="connsiteX40" fmla="*/ 266700 w 476250"/>
                <a:gd name="connsiteY40" fmla="*/ 90487 h 1690687"/>
                <a:gd name="connsiteX41" fmla="*/ 195263 w 476250"/>
                <a:gd name="connsiteY41" fmla="*/ 50006 h 1690687"/>
                <a:gd name="connsiteX42" fmla="*/ 138113 w 476250"/>
                <a:gd name="connsiteY42" fmla="*/ 26194 h 1690687"/>
                <a:gd name="connsiteX43" fmla="*/ 83344 w 476250"/>
                <a:gd name="connsiteY43" fmla="*/ 9525 h 1690687"/>
                <a:gd name="connsiteX44" fmla="*/ 50007 w 476250"/>
                <a:gd name="connsiteY44" fmla="*/ 0 h 1690687"/>
                <a:gd name="connsiteX45" fmla="*/ 30957 w 476250"/>
                <a:gd name="connsiteY45" fmla="*/ 0 h 1690687"/>
                <a:gd name="connsiteX46" fmla="*/ 14288 w 476250"/>
                <a:gd name="connsiteY46" fmla="*/ 2381 h 1690687"/>
                <a:gd name="connsiteX47" fmla="*/ 2382 w 476250"/>
                <a:gd name="connsiteY47" fmla="*/ 9525 h 1690687"/>
                <a:gd name="connsiteX48" fmla="*/ 0 w 476250"/>
                <a:gd name="connsiteY48" fmla="*/ 21431 h 1690687"/>
                <a:gd name="connsiteX49" fmla="*/ 7144 w 476250"/>
                <a:gd name="connsiteY49" fmla="*/ 42862 h 1690687"/>
                <a:gd name="connsiteX50" fmla="*/ 50007 w 476250"/>
                <a:gd name="connsiteY50" fmla="*/ 88106 h 1690687"/>
                <a:gd name="connsiteX51" fmla="*/ 85725 w 476250"/>
                <a:gd name="connsiteY51" fmla="*/ 133350 h 1690687"/>
                <a:gd name="connsiteX52" fmla="*/ 116682 w 476250"/>
                <a:gd name="connsiteY52" fmla="*/ 185737 h 1690687"/>
                <a:gd name="connsiteX53" fmla="*/ 140494 w 476250"/>
                <a:gd name="connsiteY53" fmla="*/ 245269 h 1690687"/>
                <a:gd name="connsiteX54" fmla="*/ 154782 w 476250"/>
                <a:gd name="connsiteY54" fmla="*/ 304800 h 1690687"/>
                <a:gd name="connsiteX55" fmla="*/ 161925 w 476250"/>
                <a:gd name="connsiteY55" fmla="*/ 357187 h 1690687"/>
                <a:gd name="connsiteX56" fmla="*/ 161925 w 476250"/>
                <a:gd name="connsiteY56" fmla="*/ 416719 h 1690687"/>
                <a:gd name="connsiteX57" fmla="*/ 150019 w 476250"/>
                <a:gd name="connsiteY57" fmla="*/ 640556 h 1690687"/>
                <a:gd name="connsiteX58" fmla="*/ 140494 w 476250"/>
                <a:gd name="connsiteY58" fmla="*/ 809625 h 169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250" h="1690687">
                  <a:moveTo>
                    <a:pt x="140494" y="809625"/>
                  </a:moveTo>
                  <a:lnTo>
                    <a:pt x="123825" y="1097756"/>
                  </a:lnTo>
                  <a:lnTo>
                    <a:pt x="119063" y="1238250"/>
                  </a:lnTo>
                  <a:lnTo>
                    <a:pt x="119063" y="1350169"/>
                  </a:lnTo>
                  <a:lnTo>
                    <a:pt x="114300" y="1409700"/>
                  </a:lnTo>
                  <a:lnTo>
                    <a:pt x="114300" y="1443037"/>
                  </a:lnTo>
                  <a:lnTo>
                    <a:pt x="119063" y="1488281"/>
                  </a:lnTo>
                  <a:lnTo>
                    <a:pt x="126207" y="1514475"/>
                  </a:lnTo>
                  <a:lnTo>
                    <a:pt x="157163" y="1595437"/>
                  </a:lnTo>
                  <a:lnTo>
                    <a:pt x="183357" y="1645444"/>
                  </a:lnTo>
                  <a:lnTo>
                    <a:pt x="197644" y="1669256"/>
                  </a:lnTo>
                  <a:lnTo>
                    <a:pt x="214313" y="1683544"/>
                  </a:lnTo>
                  <a:lnTo>
                    <a:pt x="228600" y="1690687"/>
                  </a:lnTo>
                  <a:lnTo>
                    <a:pt x="235744" y="1690687"/>
                  </a:lnTo>
                  <a:lnTo>
                    <a:pt x="254794" y="1683544"/>
                  </a:lnTo>
                  <a:lnTo>
                    <a:pt x="271463" y="1671637"/>
                  </a:lnTo>
                  <a:lnTo>
                    <a:pt x="290513" y="1645444"/>
                  </a:lnTo>
                  <a:lnTo>
                    <a:pt x="302419" y="1619250"/>
                  </a:lnTo>
                  <a:lnTo>
                    <a:pt x="316707" y="1578769"/>
                  </a:lnTo>
                  <a:lnTo>
                    <a:pt x="328613" y="1531144"/>
                  </a:lnTo>
                  <a:lnTo>
                    <a:pt x="338138" y="1471612"/>
                  </a:lnTo>
                  <a:lnTo>
                    <a:pt x="342900" y="1388269"/>
                  </a:lnTo>
                  <a:lnTo>
                    <a:pt x="352425" y="1257300"/>
                  </a:lnTo>
                  <a:lnTo>
                    <a:pt x="371475" y="1023937"/>
                  </a:lnTo>
                  <a:lnTo>
                    <a:pt x="383382" y="883444"/>
                  </a:lnTo>
                  <a:lnTo>
                    <a:pt x="397669" y="733425"/>
                  </a:lnTo>
                  <a:lnTo>
                    <a:pt x="409575" y="619125"/>
                  </a:lnTo>
                  <a:lnTo>
                    <a:pt x="423863" y="495300"/>
                  </a:lnTo>
                  <a:lnTo>
                    <a:pt x="442913" y="383381"/>
                  </a:lnTo>
                  <a:lnTo>
                    <a:pt x="454819" y="335756"/>
                  </a:lnTo>
                  <a:lnTo>
                    <a:pt x="461963" y="326231"/>
                  </a:lnTo>
                  <a:lnTo>
                    <a:pt x="473869" y="307181"/>
                  </a:lnTo>
                  <a:lnTo>
                    <a:pt x="476250" y="295275"/>
                  </a:lnTo>
                  <a:lnTo>
                    <a:pt x="476250" y="276225"/>
                  </a:lnTo>
                  <a:lnTo>
                    <a:pt x="469107" y="252412"/>
                  </a:lnTo>
                  <a:lnTo>
                    <a:pt x="450057" y="223837"/>
                  </a:lnTo>
                  <a:lnTo>
                    <a:pt x="421482" y="202406"/>
                  </a:lnTo>
                  <a:lnTo>
                    <a:pt x="390525" y="180975"/>
                  </a:lnTo>
                  <a:lnTo>
                    <a:pt x="352425" y="152400"/>
                  </a:lnTo>
                  <a:lnTo>
                    <a:pt x="316707" y="121444"/>
                  </a:lnTo>
                  <a:lnTo>
                    <a:pt x="266700" y="90487"/>
                  </a:lnTo>
                  <a:lnTo>
                    <a:pt x="195263" y="50006"/>
                  </a:lnTo>
                  <a:lnTo>
                    <a:pt x="138113" y="26194"/>
                  </a:lnTo>
                  <a:lnTo>
                    <a:pt x="83344" y="9525"/>
                  </a:lnTo>
                  <a:lnTo>
                    <a:pt x="50007" y="0"/>
                  </a:lnTo>
                  <a:lnTo>
                    <a:pt x="30957" y="0"/>
                  </a:lnTo>
                  <a:lnTo>
                    <a:pt x="14288" y="2381"/>
                  </a:lnTo>
                  <a:lnTo>
                    <a:pt x="2382" y="9525"/>
                  </a:lnTo>
                  <a:lnTo>
                    <a:pt x="0" y="21431"/>
                  </a:lnTo>
                  <a:lnTo>
                    <a:pt x="7144" y="42862"/>
                  </a:lnTo>
                  <a:lnTo>
                    <a:pt x="50007" y="88106"/>
                  </a:lnTo>
                  <a:lnTo>
                    <a:pt x="85725" y="133350"/>
                  </a:lnTo>
                  <a:lnTo>
                    <a:pt x="116682" y="185737"/>
                  </a:lnTo>
                  <a:lnTo>
                    <a:pt x="140494" y="245269"/>
                  </a:lnTo>
                  <a:lnTo>
                    <a:pt x="154782" y="304800"/>
                  </a:lnTo>
                  <a:lnTo>
                    <a:pt x="161925" y="357187"/>
                  </a:lnTo>
                  <a:lnTo>
                    <a:pt x="161925" y="416719"/>
                  </a:lnTo>
                  <a:lnTo>
                    <a:pt x="150019" y="640556"/>
                  </a:lnTo>
                  <a:lnTo>
                    <a:pt x="140494" y="8096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32">
              <a:extLst>
                <a:ext uri="{FF2B5EF4-FFF2-40B4-BE49-F238E27FC236}">
                  <a16:creationId xmlns:a16="http://schemas.microsoft.com/office/drawing/2014/main" id="{E5642FD1-E6D1-41E7-BE9F-07A0C4736B18}"/>
                </a:ext>
              </a:extLst>
            </p:cNvPr>
            <p:cNvSpPr/>
            <p:nvPr/>
          </p:nvSpPr>
          <p:spPr>
            <a:xfrm rot="16200000">
              <a:off x="4447381" y="2886870"/>
              <a:ext cx="4302125" cy="2005012"/>
            </a:xfrm>
            <a:custGeom>
              <a:avLst/>
              <a:gdLst>
                <a:gd name="connsiteX0" fmla="*/ 2247900 w 4301836"/>
                <a:gd name="connsiteY0" fmla="*/ 211282 h 2005446"/>
                <a:gd name="connsiteX1" fmla="*/ 2729345 w 4301836"/>
                <a:gd name="connsiteY1" fmla="*/ 214746 h 2005446"/>
                <a:gd name="connsiteX2" fmla="*/ 2989118 w 4301836"/>
                <a:gd name="connsiteY2" fmla="*/ 218209 h 2005446"/>
                <a:gd name="connsiteX3" fmla="*/ 3435927 w 4301836"/>
                <a:gd name="connsiteY3" fmla="*/ 214746 h 2005446"/>
                <a:gd name="connsiteX4" fmla="*/ 3841172 w 4301836"/>
                <a:gd name="connsiteY4" fmla="*/ 214746 h 2005446"/>
                <a:gd name="connsiteX5" fmla="*/ 3948545 w 4301836"/>
                <a:gd name="connsiteY5" fmla="*/ 214746 h 2005446"/>
                <a:gd name="connsiteX6" fmla="*/ 4010891 w 4301836"/>
                <a:gd name="connsiteY6" fmla="*/ 207819 h 2005446"/>
                <a:gd name="connsiteX7" fmla="*/ 4055918 w 4301836"/>
                <a:gd name="connsiteY7" fmla="*/ 200891 h 2005446"/>
                <a:gd name="connsiteX8" fmla="*/ 4097481 w 4301836"/>
                <a:gd name="connsiteY8" fmla="*/ 183573 h 2005446"/>
                <a:gd name="connsiteX9" fmla="*/ 4121727 w 4301836"/>
                <a:gd name="connsiteY9" fmla="*/ 159328 h 2005446"/>
                <a:gd name="connsiteX10" fmla="*/ 4142509 w 4301836"/>
                <a:gd name="connsiteY10" fmla="*/ 124691 h 2005446"/>
                <a:gd name="connsiteX11" fmla="*/ 4191000 w 4301836"/>
                <a:gd name="connsiteY11" fmla="*/ 69273 h 2005446"/>
                <a:gd name="connsiteX12" fmla="*/ 4222172 w 4301836"/>
                <a:gd name="connsiteY12" fmla="*/ 34637 h 2005446"/>
                <a:gd name="connsiteX13" fmla="*/ 4256809 w 4301836"/>
                <a:gd name="connsiteY13" fmla="*/ 6928 h 2005446"/>
                <a:gd name="connsiteX14" fmla="*/ 4277591 w 4301836"/>
                <a:gd name="connsiteY14" fmla="*/ 0 h 2005446"/>
                <a:gd name="connsiteX15" fmla="*/ 4291445 w 4301836"/>
                <a:gd name="connsiteY15" fmla="*/ 3464 h 2005446"/>
                <a:gd name="connsiteX16" fmla="*/ 4298372 w 4301836"/>
                <a:gd name="connsiteY16" fmla="*/ 17319 h 2005446"/>
                <a:gd name="connsiteX17" fmla="*/ 4301836 w 4301836"/>
                <a:gd name="connsiteY17" fmla="*/ 55419 h 2005446"/>
                <a:gd name="connsiteX18" fmla="*/ 4291445 w 4301836"/>
                <a:gd name="connsiteY18" fmla="*/ 145473 h 2005446"/>
                <a:gd name="connsiteX19" fmla="*/ 4277591 w 4301836"/>
                <a:gd name="connsiteY19" fmla="*/ 221673 h 2005446"/>
                <a:gd name="connsiteX20" fmla="*/ 4246418 w 4301836"/>
                <a:gd name="connsiteY20" fmla="*/ 315191 h 2005446"/>
                <a:gd name="connsiteX21" fmla="*/ 4218709 w 4301836"/>
                <a:gd name="connsiteY21" fmla="*/ 381000 h 2005446"/>
                <a:gd name="connsiteX22" fmla="*/ 4187536 w 4301836"/>
                <a:gd name="connsiteY22" fmla="*/ 443346 h 2005446"/>
                <a:gd name="connsiteX23" fmla="*/ 4152900 w 4301836"/>
                <a:gd name="connsiteY23" fmla="*/ 488373 h 2005446"/>
                <a:gd name="connsiteX24" fmla="*/ 4111336 w 4301836"/>
                <a:gd name="connsiteY24" fmla="*/ 533400 h 2005446"/>
                <a:gd name="connsiteX25" fmla="*/ 4076700 w 4301836"/>
                <a:gd name="connsiteY25" fmla="*/ 561109 h 2005446"/>
                <a:gd name="connsiteX26" fmla="*/ 4055918 w 4301836"/>
                <a:gd name="connsiteY26" fmla="*/ 571500 h 2005446"/>
                <a:gd name="connsiteX27" fmla="*/ 4035136 w 4301836"/>
                <a:gd name="connsiteY27" fmla="*/ 578428 h 2005446"/>
                <a:gd name="connsiteX28" fmla="*/ 4021281 w 4301836"/>
                <a:gd name="connsiteY28" fmla="*/ 578428 h 2005446"/>
                <a:gd name="connsiteX29" fmla="*/ 3993572 w 4301836"/>
                <a:gd name="connsiteY29" fmla="*/ 568037 h 2005446"/>
                <a:gd name="connsiteX30" fmla="*/ 3969327 w 4301836"/>
                <a:gd name="connsiteY30" fmla="*/ 550719 h 2005446"/>
                <a:gd name="connsiteX31" fmla="*/ 3941618 w 4301836"/>
                <a:gd name="connsiteY31" fmla="*/ 523009 h 2005446"/>
                <a:gd name="connsiteX32" fmla="*/ 3924300 w 4301836"/>
                <a:gd name="connsiteY32" fmla="*/ 509155 h 2005446"/>
                <a:gd name="connsiteX33" fmla="*/ 3823854 w 4301836"/>
                <a:gd name="connsiteY33" fmla="*/ 505691 h 2005446"/>
                <a:gd name="connsiteX34" fmla="*/ 3678381 w 4301836"/>
                <a:gd name="connsiteY34" fmla="*/ 502228 h 2005446"/>
                <a:gd name="connsiteX35" fmla="*/ 3456709 w 4301836"/>
                <a:gd name="connsiteY35" fmla="*/ 495300 h 2005446"/>
                <a:gd name="connsiteX36" fmla="*/ 3283527 w 4301836"/>
                <a:gd name="connsiteY36" fmla="*/ 484909 h 2005446"/>
                <a:gd name="connsiteX37" fmla="*/ 3273136 w 4301836"/>
                <a:gd name="connsiteY37" fmla="*/ 484909 h 2005446"/>
                <a:gd name="connsiteX38" fmla="*/ 3065318 w 4301836"/>
                <a:gd name="connsiteY38" fmla="*/ 484909 h 2005446"/>
                <a:gd name="connsiteX39" fmla="*/ 2899063 w 4301836"/>
                <a:gd name="connsiteY39" fmla="*/ 481446 h 2005446"/>
                <a:gd name="connsiteX40" fmla="*/ 2573481 w 4301836"/>
                <a:gd name="connsiteY40" fmla="*/ 471055 h 2005446"/>
                <a:gd name="connsiteX41" fmla="*/ 2310245 w 4301836"/>
                <a:gd name="connsiteY41" fmla="*/ 464128 h 2005446"/>
                <a:gd name="connsiteX42" fmla="*/ 1988127 w 4301836"/>
                <a:gd name="connsiteY42" fmla="*/ 450273 h 2005446"/>
                <a:gd name="connsiteX43" fmla="*/ 1728354 w 4301836"/>
                <a:gd name="connsiteY43" fmla="*/ 443346 h 2005446"/>
                <a:gd name="connsiteX44" fmla="*/ 1589809 w 4301836"/>
                <a:gd name="connsiteY44" fmla="*/ 439882 h 2005446"/>
                <a:gd name="connsiteX45" fmla="*/ 1437409 w 4301836"/>
                <a:gd name="connsiteY45" fmla="*/ 443346 h 2005446"/>
                <a:gd name="connsiteX46" fmla="*/ 1198418 w 4301836"/>
                <a:gd name="connsiteY46" fmla="*/ 429491 h 2005446"/>
                <a:gd name="connsiteX47" fmla="*/ 990600 w 4301836"/>
                <a:gd name="connsiteY47" fmla="*/ 422564 h 2005446"/>
                <a:gd name="connsiteX48" fmla="*/ 855518 w 4301836"/>
                <a:gd name="connsiteY48" fmla="*/ 419100 h 2005446"/>
                <a:gd name="connsiteX49" fmla="*/ 734291 w 4301836"/>
                <a:gd name="connsiteY49" fmla="*/ 419100 h 2005446"/>
                <a:gd name="connsiteX50" fmla="*/ 637309 w 4301836"/>
                <a:gd name="connsiteY50" fmla="*/ 419100 h 2005446"/>
                <a:gd name="connsiteX51" fmla="*/ 561109 w 4301836"/>
                <a:gd name="connsiteY51" fmla="*/ 426028 h 2005446"/>
                <a:gd name="connsiteX52" fmla="*/ 498763 w 4301836"/>
                <a:gd name="connsiteY52" fmla="*/ 436419 h 2005446"/>
                <a:gd name="connsiteX53" fmla="*/ 450272 w 4301836"/>
                <a:gd name="connsiteY53" fmla="*/ 446809 h 2005446"/>
                <a:gd name="connsiteX54" fmla="*/ 394854 w 4301836"/>
                <a:gd name="connsiteY54" fmla="*/ 467591 h 2005446"/>
                <a:gd name="connsiteX55" fmla="*/ 349827 w 4301836"/>
                <a:gd name="connsiteY55" fmla="*/ 495300 h 2005446"/>
                <a:gd name="connsiteX56" fmla="*/ 322118 w 4301836"/>
                <a:gd name="connsiteY56" fmla="*/ 519546 h 2005446"/>
                <a:gd name="connsiteX57" fmla="*/ 301336 w 4301836"/>
                <a:gd name="connsiteY57" fmla="*/ 561109 h 2005446"/>
                <a:gd name="connsiteX58" fmla="*/ 280554 w 4301836"/>
                <a:gd name="connsiteY58" fmla="*/ 654628 h 2005446"/>
                <a:gd name="connsiteX59" fmla="*/ 263236 w 4301836"/>
                <a:gd name="connsiteY59" fmla="*/ 765464 h 2005446"/>
                <a:gd name="connsiteX60" fmla="*/ 252845 w 4301836"/>
                <a:gd name="connsiteY60" fmla="*/ 907473 h 2005446"/>
                <a:gd name="connsiteX61" fmla="*/ 245918 w 4301836"/>
                <a:gd name="connsiteY61" fmla="*/ 1052946 h 2005446"/>
                <a:gd name="connsiteX62" fmla="*/ 245918 w 4301836"/>
                <a:gd name="connsiteY62" fmla="*/ 1188028 h 2005446"/>
                <a:gd name="connsiteX63" fmla="*/ 249381 w 4301836"/>
                <a:gd name="connsiteY63" fmla="*/ 1312719 h 2005446"/>
                <a:gd name="connsiteX64" fmla="*/ 259772 w 4301836"/>
                <a:gd name="connsiteY64" fmla="*/ 1388919 h 2005446"/>
                <a:gd name="connsiteX65" fmla="*/ 277091 w 4301836"/>
                <a:gd name="connsiteY65" fmla="*/ 1458191 h 2005446"/>
                <a:gd name="connsiteX66" fmla="*/ 249381 w 4301836"/>
                <a:gd name="connsiteY66" fmla="*/ 1977737 h 2005446"/>
                <a:gd name="connsiteX67" fmla="*/ 228600 w 4301836"/>
                <a:gd name="connsiteY67" fmla="*/ 1991591 h 2005446"/>
                <a:gd name="connsiteX68" fmla="*/ 187036 w 4301836"/>
                <a:gd name="connsiteY68" fmla="*/ 2001982 h 2005446"/>
                <a:gd name="connsiteX69" fmla="*/ 148936 w 4301836"/>
                <a:gd name="connsiteY69" fmla="*/ 2005446 h 2005446"/>
                <a:gd name="connsiteX70" fmla="*/ 124691 w 4301836"/>
                <a:gd name="connsiteY70" fmla="*/ 2005446 h 2005446"/>
                <a:gd name="connsiteX71" fmla="*/ 90054 w 4301836"/>
                <a:gd name="connsiteY71" fmla="*/ 1991591 h 2005446"/>
                <a:gd name="connsiteX72" fmla="*/ 72736 w 4301836"/>
                <a:gd name="connsiteY72" fmla="*/ 1974273 h 2005446"/>
                <a:gd name="connsiteX73" fmla="*/ 55418 w 4301836"/>
                <a:gd name="connsiteY73" fmla="*/ 1950028 h 2005446"/>
                <a:gd name="connsiteX74" fmla="*/ 38100 w 4301836"/>
                <a:gd name="connsiteY74" fmla="*/ 1908464 h 2005446"/>
                <a:gd name="connsiteX75" fmla="*/ 27709 w 4301836"/>
                <a:gd name="connsiteY75" fmla="*/ 1873828 h 2005446"/>
                <a:gd name="connsiteX76" fmla="*/ 17318 w 4301836"/>
                <a:gd name="connsiteY76" fmla="*/ 1808019 h 2005446"/>
                <a:gd name="connsiteX77" fmla="*/ 10391 w 4301836"/>
                <a:gd name="connsiteY77" fmla="*/ 1672937 h 2005446"/>
                <a:gd name="connsiteX78" fmla="*/ 0 w 4301836"/>
                <a:gd name="connsiteY78" fmla="*/ 1489364 h 2005446"/>
                <a:gd name="connsiteX79" fmla="*/ 0 w 4301836"/>
                <a:gd name="connsiteY79" fmla="*/ 1336964 h 2005446"/>
                <a:gd name="connsiteX80" fmla="*/ 3463 w 4301836"/>
                <a:gd name="connsiteY80" fmla="*/ 1181100 h 2005446"/>
                <a:gd name="connsiteX81" fmla="*/ 10391 w 4301836"/>
                <a:gd name="connsiteY81" fmla="*/ 1063337 h 2005446"/>
                <a:gd name="connsiteX82" fmla="*/ 20781 w 4301836"/>
                <a:gd name="connsiteY82" fmla="*/ 924791 h 2005446"/>
                <a:gd name="connsiteX83" fmla="*/ 45027 w 4301836"/>
                <a:gd name="connsiteY83" fmla="*/ 737755 h 2005446"/>
                <a:gd name="connsiteX84" fmla="*/ 76200 w 4301836"/>
                <a:gd name="connsiteY84" fmla="*/ 606137 h 2005446"/>
                <a:gd name="connsiteX85" fmla="*/ 100445 w 4301836"/>
                <a:gd name="connsiteY85" fmla="*/ 519546 h 2005446"/>
                <a:gd name="connsiteX86" fmla="*/ 128154 w 4301836"/>
                <a:gd name="connsiteY86" fmla="*/ 453737 h 2005446"/>
                <a:gd name="connsiteX87" fmla="*/ 159327 w 4301836"/>
                <a:gd name="connsiteY87" fmla="*/ 391391 h 2005446"/>
                <a:gd name="connsiteX88" fmla="*/ 190500 w 4301836"/>
                <a:gd name="connsiteY88" fmla="*/ 339437 h 2005446"/>
                <a:gd name="connsiteX89" fmla="*/ 218209 w 4301836"/>
                <a:gd name="connsiteY89" fmla="*/ 308264 h 2005446"/>
                <a:gd name="connsiteX90" fmla="*/ 263236 w 4301836"/>
                <a:gd name="connsiteY90" fmla="*/ 273628 h 2005446"/>
                <a:gd name="connsiteX91" fmla="*/ 322118 w 4301836"/>
                <a:gd name="connsiteY91" fmla="*/ 245919 h 2005446"/>
                <a:gd name="connsiteX92" fmla="*/ 367145 w 4301836"/>
                <a:gd name="connsiteY92" fmla="*/ 232064 h 2005446"/>
                <a:gd name="connsiteX93" fmla="*/ 446809 w 4301836"/>
                <a:gd name="connsiteY93" fmla="*/ 214746 h 2005446"/>
                <a:gd name="connsiteX94" fmla="*/ 536863 w 4301836"/>
                <a:gd name="connsiteY94" fmla="*/ 200891 h 2005446"/>
                <a:gd name="connsiteX95" fmla="*/ 671945 w 4301836"/>
                <a:gd name="connsiteY95" fmla="*/ 193964 h 2005446"/>
                <a:gd name="connsiteX96" fmla="*/ 938645 w 4301836"/>
                <a:gd name="connsiteY96" fmla="*/ 193964 h 2005446"/>
                <a:gd name="connsiteX97" fmla="*/ 1257300 w 4301836"/>
                <a:gd name="connsiteY97" fmla="*/ 193964 h 2005446"/>
                <a:gd name="connsiteX98" fmla="*/ 1395845 w 4301836"/>
                <a:gd name="connsiteY98" fmla="*/ 197428 h 2005446"/>
                <a:gd name="connsiteX99" fmla="*/ 1548245 w 4301836"/>
                <a:gd name="connsiteY99" fmla="*/ 197428 h 2005446"/>
                <a:gd name="connsiteX100" fmla="*/ 1780309 w 4301836"/>
                <a:gd name="connsiteY100" fmla="*/ 200891 h 2005446"/>
                <a:gd name="connsiteX101" fmla="*/ 2247900 w 4301836"/>
                <a:gd name="connsiteY101" fmla="*/ 211282 h 2005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301836" h="2005446">
                  <a:moveTo>
                    <a:pt x="2247900" y="211282"/>
                  </a:moveTo>
                  <a:lnTo>
                    <a:pt x="2729345" y="214746"/>
                  </a:lnTo>
                  <a:lnTo>
                    <a:pt x="2989118" y="218209"/>
                  </a:lnTo>
                  <a:lnTo>
                    <a:pt x="3435927" y="214746"/>
                  </a:lnTo>
                  <a:lnTo>
                    <a:pt x="3841172" y="214746"/>
                  </a:lnTo>
                  <a:lnTo>
                    <a:pt x="3948545" y="214746"/>
                  </a:lnTo>
                  <a:lnTo>
                    <a:pt x="4010891" y="207819"/>
                  </a:lnTo>
                  <a:lnTo>
                    <a:pt x="4055918" y="200891"/>
                  </a:lnTo>
                  <a:lnTo>
                    <a:pt x="4097481" y="183573"/>
                  </a:lnTo>
                  <a:lnTo>
                    <a:pt x="4121727" y="159328"/>
                  </a:lnTo>
                  <a:lnTo>
                    <a:pt x="4142509" y="124691"/>
                  </a:lnTo>
                  <a:lnTo>
                    <a:pt x="4191000" y="69273"/>
                  </a:lnTo>
                  <a:lnTo>
                    <a:pt x="4222172" y="34637"/>
                  </a:lnTo>
                  <a:lnTo>
                    <a:pt x="4256809" y="6928"/>
                  </a:lnTo>
                  <a:lnTo>
                    <a:pt x="4277591" y="0"/>
                  </a:lnTo>
                  <a:lnTo>
                    <a:pt x="4291445" y="3464"/>
                  </a:lnTo>
                  <a:lnTo>
                    <a:pt x="4298372" y="17319"/>
                  </a:lnTo>
                  <a:lnTo>
                    <a:pt x="4301836" y="55419"/>
                  </a:lnTo>
                  <a:lnTo>
                    <a:pt x="4291445" y="145473"/>
                  </a:lnTo>
                  <a:lnTo>
                    <a:pt x="4277591" y="221673"/>
                  </a:lnTo>
                  <a:lnTo>
                    <a:pt x="4246418" y="315191"/>
                  </a:lnTo>
                  <a:lnTo>
                    <a:pt x="4218709" y="381000"/>
                  </a:lnTo>
                  <a:lnTo>
                    <a:pt x="4187536" y="443346"/>
                  </a:lnTo>
                  <a:lnTo>
                    <a:pt x="4152900" y="488373"/>
                  </a:lnTo>
                  <a:lnTo>
                    <a:pt x="4111336" y="533400"/>
                  </a:lnTo>
                  <a:lnTo>
                    <a:pt x="4076700" y="561109"/>
                  </a:lnTo>
                  <a:lnTo>
                    <a:pt x="4055918" y="571500"/>
                  </a:lnTo>
                  <a:lnTo>
                    <a:pt x="4035136" y="578428"/>
                  </a:lnTo>
                  <a:lnTo>
                    <a:pt x="4021281" y="578428"/>
                  </a:lnTo>
                  <a:lnTo>
                    <a:pt x="3993572" y="568037"/>
                  </a:lnTo>
                  <a:lnTo>
                    <a:pt x="3969327" y="550719"/>
                  </a:lnTo>
                  <a:lnTo>
                    <a:pt x="3941618" y="523009"/>
                  </a:lnTo>
                  <a:lnTo>
                    <a:pt x="3924300" y="509155"/>
                  </a:lnTo>
                  <a:lnTo>
                    <a:pt x="3823854" y="505691"/>
                  </a:lnTo>
                  <a:lnTo>
                    <a:pt x="3678381" y="502228"/>
                  </a:lnTo>
                  <a:lnTo>
                    <a:pt x="3456709" y="495300"/>
                  </a:lnTo>
                  <a:lnTo>
                    <a:pt x="3283527" y="484909"/>
                  </a:lnTo>
                  <a:lnTo>
                    <a:pt x="3273136" y="484909"/>
                  </a:lnTo>
                  <a:lnTo>
                    <a:pt x="3065318" y="484909"/>
                  </a:lnTo>
                  <a:lnTo>
                    <a:pt x="2899063" y="481446"/>
                  </a:lnTo>
                  <a:lnTo>
                    <a:pt x="2573481" y="471055"/>
                  </a:lnTo>
                  <a:lnTo>
                    <a:pt x="2310245" y="464128"/>
                  </a:lnTo>
                  <a:lnTo>
                    <a:pt x="1988127" y="450273"/>
                  </a:lnTo>
                  <a:lnTo>
                    <a:pt x="1728354" y="443346"/>
                  </a:lnTo>
                  <a:lnTo>
                    <a:pt x="1589809" y="439882"/>
                  </a:lnTo>
                  <a:lnTo>
                    <a:pt x="1437409" y="443346"/>
                  </a:lnTo>
                  <a:lnTo>
                    <a:pt x="1198418" y="429491"/>
                  </a:lnTo>
                  <a:lnTo>
                    <a:pt x="990600" y="422564"/>
                  </a:lnTo>
                  <a:lnTo>
                    <a:pt x="855518" y="419100"/>
                  </a:lnTo>
                  <a:lnTo>
                    <a:pt x="734291" y="419100"/>
                  </a:lnTo>
                  <a:lnTo>
                    <a:pt x="637309" y="419100"/>
                  </a:lnTo>
                  <a:lnTo>
                    <a:pt x="561109" y="426028"/>
                  </a:lnTo>
                  <a:lnTo>
                    <a:pt x="498763" y="436419"/>
                  </a:lnTo>
                  <a:lnTo>
                    <a:pt x="450272" y="446809"/>
                  </a:lnTo>
                  <a:lnTo>
                    <a:pt x="394854" y="467591"/>
                  </a:lnTo>
                  <a:lnTo>
                    <a:pt x="349827" y="495300"/>
                  </a:lnTo>
                  <a:lnTo>
                    <a:pt x="322118" y="519546"/>
                  </a:lnTo>
                  <a:lnTo>
                    <a:pt x="301336" y="561109"/>
                  </a:lnTo>
                  <a:lnTo>
                    <a:pt x="280554" y="654628"/>
                  </a:lnTo>
                  <a:lnTo>
                    <a:pt x="263236" y="765464"/>
                  </a:lnTo>
                  <a:lnTo>
                    <a:pt x="252845" y="907473"/>
                  </a:lnTo>
                  <a:lnTo>
                    <a:pt x="245918" y="1052946"/>
                  </a:lnTo>
                  <a:lnTo>
                    <a:pt x="245918" y="1188028"/>
                  </a:lnTo>
                  <a:cubicBezTo>
                    <a:pt x="247072" y="1229592"/>
                    <a:pt x="248227" y="1271155"/>
                    <a:pt x="249381" y="1312719"/>
                  </a:cubicBezTo>
                  <a:lnTo>
                    <a:pt x="259772" y="1388919"/>
                  </a:lnTo>
                  <a:lnTo>
                    <a:pt x="277091" y="1458191"/>
                  </a:lnTo>
                  <a:lnTo>
                    <a:pt x="249381" y="1977737"/>
                  </a:lnTo>
                  <a:lnTo>
                    <a:pt x="228600" y="1991591"/>
                  </a:lnTo>
                  <a:lnTo>
                    <a:pt x="187036" y="2001982"/>
                  </a:lnTo>
                  <a:lnTo>
                    <a:pt x="148936" y="2005446"/>
                  </a:lnTo>
                  <a:lnTo>
                    <a:pt x="124691" y="2005446"/>
                  </a:lnTo>
                  <a:lnTo>
                    <a:pt x="90054" y="1991591"/>
                  </a:lnTo>
                  <a:lnTo>
                    <a:pt x="72736" y="1974273"/>
                  </a:lnTo>
                  <a:lnTo>
                    <a:pt x="55418" y="1950028"/>
                  </a:lnTo>
                  <a:lnTo>
                    <a:pt x="38100" y="1908464"/>
                  </a:lnTo>
                  <a:lnTo>
                    <a:pt x="27709" y="1873828"/>
                  </a:lnTo>
                  <a:lnTo>
                    <a:pt x="17318" y="1808019"/>
                  </a:lnTo>
                  <a:lnTo>
                    <a:pt x="10391" y="1672937"/>
                  </a:lnTo>
                  <a:lnTo>
                    <a:pt x="0" y="1489364"/>
                  </a:lnTo>
                  <a:lnTo>
                    <a:pt x="0" y="1336964"/>
                  </a:lnTo>
                  <a:cubicBezTo>
                    <a:pt x="1154" y="1285009"/>
                    <a:pt x="2309" y="1233055"/>
                    <a:pt x="3463" y="1181100"/>
                  </a:cubicBezTo>
                  <a:lnTo>
                    <a:pt x="10391" y="1063337"/>
                  </a:lnTo>
                  <a:lnTo>
                    <a:pt x="20781" y="924791"/>
                  </a:lnTo>
                  <a:lnTo>
                    <a:pt x="45027" y="737755"/>
                  </a:lnTo>
                  <a:lnTo>
                    <a:pt x="76200" y="606137"/>
                  </a:lnTo>
                  <a:lnTo>
                    <a:pt x="100445" y="519546"/>
                  </a:lnTo>
                  <a:lnTo>
                    <a:pt x="128154" y="453737"/>
                  </a:lnTo>
                  <a:lnTo>
                    <a:pt x="159327" y="391391"/>
                  </a:lnTo>
                  <a:lnTo>
                    <a:pt x="190500" y="339437"/>
                  </a:lnTo>
                  <a:lnTo>
                    <a:pt x="218209" y="308264"/>
                  </a:lnTo>
                  <a:lnTo>
                    <a:pt x="263236" y="273628"/>
                  </a:lnTo>
                  <a:lnTo>
                    <a:pt x="322118" y="245919"/>
                  </a:lnTo>
                  <a:lnTo>
                    <a:pt x="367145" y="232064"/>
                  </a:lnTo>
                  <a:lnTo>
                    <a:pt x="446809" y="214746"/>
                  </a:lnTo>
                  <a:lnTo>
                    <a:pt x="536863" y="200891"/>
                  </a:lnTo>
                  <a:lnTo>
                    <a:pt x="671945" y="193964"/>
                  </a:lnTo>
                  <a:lnTo>
                    <a:pt x="938645" y="193964"/>
                  </a:lnTo>
                  <a:lnTo>
                    <a:pt x="1257300" y="193964"/>
                  </a:lnTo>
                  <a:lnTo>
                    <a:pt x="1395845" y="197428"/>
                  </a:lnTo>
                  <a:lnTo>
                    <a:pt x="1548245" y="197428"/>
                  </a:lnTo>
                  <a:lnTo>
                    <a:pt x="1780309" y="200891"/>
                  </a:lnTo>
                  <a:lnTo>
                    <a:pt x="2247900" y="2112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33">
              <a:extLst>
                <a:ext uri="{FF2B5EF4-FFF2-40B4-BE49-F238E27FC236}">
                  <a16:creationId xmlns:a16="http://schemas.microsoft.com/office/drawing/2014/main" id="{9879B319-DF22-4EB1-83BB-1C6E58BFADC9}"/>
                </a:ext>
              </a:extLst>
            </p:cNvPr>
            <p:cNvSpPr/>
            <p:nvPr/>
          </p:nvSpPr>
          <p:spPr>
            <a:xfrm rot="16200000">
              <a:off x="6788150" y="5049838"/>
              <a:ext cx="946150" cy="666750"/>
            </a:xfrm>
            <a:custGeom>
              <a:avLst/>
              <a:gdLst>
                <a:gd name="connsiteX0" fmla="*/ 750094 w 945356"/>
                <a:gd name="connsiteY0" fmla="*/ 464343 h 666750"/>
                <a:gd name="connsiteX1" fmla="*/ 595312 w 945356"/>
                <a:gd name="connsiteY1" fmla="*/ 419100 h 666750"/>
                <a:gd name="connsiteX2" fmla="*/ 488156 w 945356"/>
                <a:gd name="connsiteY2" fmla="*/ 385762 h 666750"/>
                <a:gd name="connsiteX3" fmla="*/ 416719 w 945356"/>
                <a:gd name="connsiteY3" fmla="*/ 364331 h 666750"/>
                <a:gd name="connsiteX4" fmla="*/ 357187 w 945356"/>
                <a:gd name="connsiteY4" fmla="*/ 345281 h 666750"/>
                <a:gd name="connsiteX5" fmla="*/ 292894 w 945356"/>
                <a:gd name="connsiteY5" fmla="*/ 323850 h 666750"/>
                <a:gd name="connsiteX6" fmla="*/ 257175 w 945356"/>
                <a:gd name="connsiteY6" fmla="*/ 311943 h 666750"/>
                <a:gd name="connsiteX7" fmla="*/ 226219 w 945356"/>
                <a:gd name="connsiteY7" fmla="*/ 300037 h 666750"/>
                <a:gd name="connsiteX8" fmla="*/ 204787 w 945356"/>
                <a:gd name="connsiteY8" fmla="*/ 285750 h 666750"/>
                <a:gd name="connsiteX9" fmla="*/ 188119 w 945356"/>
                <a:gd name="connsiteY9" fmla="*/ 273843 h 666750"/>
                <a:gd name="connsiteX10" fmla="*/ 164306 w 945356"/>
                <a:gd name="connsiteY10" fmla="*/ 252412 h 666750"/>
                <a:gd name="connsiteX11" fmla="*/ 142875 w 945356"/>
                <a:gd name="connsiteY11" fmla="*/ 226218 h 666750"/>
                <a:gd name="connsiteX12" fmla="*/ 128587 w 945356"/>
                <a:gd name="connsiteY12" fmla="*/ 204787 h 666750"/>
                <a:gd name="connsiteX13" fmla="*/ 111919 w 945356"/>
                <a:gd name="connsiteY13" fmla="*/ 176212 h 666750"/>
                <a:gd name="connsiteX14" fmla="*/ 95250 w 945356"/>
                <a:gd name="connsiteY14" fmla="*/ 135731 h 666750"/>
                <a:gd name="connsiteX15" fmla="*/ 83344 w 945356"/>
                <a:gd name="connsiteY15" fmla="*/ 107156 h 666750"/>
                <a:gd name="connsiteX16" fmla="*/ 71437 w 945356"/>
                <a:gd name="connsiteY16" fmla="*/ 57150 h 666750"/>
                <a:gd name="connsiteX17" fmla="*/ 61912 w 945356"/>
                <a:gd name="connsiteY17" fmla="*/ 0 h 666750"/>
                <a:gd name="connsiteX18" fmla="*/ 0 w 945356"/>
                <a:gd name="connsiteY18" fmla="*/ 666750 h 666750"/>
                <a:gd name="connsiteX19" fmla="*/ 38100 w 945356"/>
                <a:gd name="connsiteY19" fmla="*/ 659606 h 666750"/>
                <a:gd name="connsiteX20" fmla="*/ 66675 w 945356"/>
                <a:gd name="connsiteY20" fmla="*/ 645318 h 666750"/>
                <a:gd name="connsiteX21" fmla="*/ 92869 w 945356"/>
                <a:gd name="connsiteY21" fmla="*/ 623887 h 666750"/>
                <a:gd name="connsiteX22" fmla="*/ 133350 w 945356"/>
                <a:gd name="connsiteY22" fmla="*/ 597693 h 666750"/>
                <a:gd name="connsiteX23" fmla="*/ 178594 w 945356"/>
                <a:gd name="connsiteY23" fmla="*/ 569118 h 666750"/>
                <a:gd name="connsiteX24" fmla="*/ 235744 w 945356"/>
                <a:gd name="connsiteY24" fmla="*/ 545306 h 666750"/>
                <a:gd name="connsiteX25" fmla="*/ 276225 w 945356"/>
                <a:gd name="connsiteY25" fmla="*/ 533400 h 666750"/>
                <a:gd name="connsiteX26" fmla="*/ 347662 w 945356"/>
                <a:gd name="connsiteY26" fmla="*/ 528637 h 666750"/>
                <a:gd name="connsiteX27" fmla="*/ 459581 w 945356"/>
                <a:gd name="connsiteY27" fmla="*/ 531018 h 666750"/>
                <a:gd name="connsiteX28" fmla="*/ 616744 w 945356"/>
                <a:gd name="connsiteY28" fmla="*/ 535781 h 666750"/>
                <a:gd name="connsiteX29" fmla="*/ 888206 w 945356"/>
                <a:gd name="connsiteY29" fmla="*/ 557212 h 666750"/>
                <a:gd name="connsiteX30" fmla="*/ 921544 w 945356"/>
                <a:gd name="connsiteY30" fmla="*/ 557212 h 666750"/>
                <a:gd name="connsiteX31" fmla="*/ 938212 w 945356"/>
                <a:gd name="connsiteY31" fmla="*/ 552450 h 666750"/>
                <a:gd name="connsiteX32" fmla="*/ 942975 w 945356"/>
                <a:gd name="connsiteY32" fmla="*/ 547687 h 666750"/>
                <a:gd name="connsiteX33" fmla="*/ 945356 w 945356"/>
                <a:gd name="connsiteY33" fmla="*/ 540543 h 666750"/>
                <a:gd name="connsiteX34" fmla="*/ 945356 w 945356"/>
                <a:gd name="connsiteY34" fmla="*/ 528637 h 666750"/>
                <a:gd name="connsiteX35" fmla="*/ 938212 w 945356"/>
                <a:gd name="connsiteY35" fmla="*/ 519112 h 666750"/>
                <a:gd name="connsiteX36" fmla="*/ 916781 w 945356"/>
                <a:gd name="connsiteY36" fmla="*/ 511968 h 666750"/>
                <a:gd name="connsiteX37" fmla="*/ 845344 w 945356"/>
                <a:gd name="connsiteY37" fmla="*/ 492918 h 666750"/>
                <a:gd name="connsiteX38" fmla="*/ 750094 w 945356"/>
                <a:gd name="connsiteY38" fmla="*/ 464343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45356" h="666750">
                  <a:moveTo>
                    <a:pt x="750094" y="464343"/>
                  </a:moveTo>
                  <a:lnTo>
                    <a:pt x="595312" y="419100"/>
                  </a:lnTo>
                  <a:lnTo>
                    <a:pt x="488156" y="385762"/>
                  </a:lnTo>
                  <a:lnTo>
                    <a:pt x="416719" y="364331"/>
                  </a:lnTo>
                  <a:lnTo>
                    <a:pt x="357187" y="345281"/>
                  </a:lnTo>
                  <a:lnTo>
                    <a:pt x="292894" y="323850"/>
                  </a:lnTo>
                  <a:lnTo>
                    <a:pt x="257175" y="311943"/>
                  </a:lnTo>
                  <a:lnTo>
                    <a:pt x="226219" y="300037"/>
                  </a:lnTo>
                  <a:lnTo>
                    <a:pt x="204787" y="285750"/>
                  </a:lnTo>
                  <a:lnTo>
                    <a:pt x="188119" y="273843"/>
                  </a:lnTo>
                  <a:lnTo>
                    <a:pt x="164306" y="252412"/>
                  </a:lnTo>
                  <a:lnTo>
                    <a:pt x="142875" y="226218"/>
                  </a:lnTo>
                  <a:lnTo>
                    <a:pt x="128587" y="204787"/>
                  </a:lnTo>
                  <a:lnTo>
                    <a:pt x="111919" y="176212"/>
                  </a:lnTo>
                  <a:lnTo>
                    <a:pt x="95250" y="135731"/>
                  </a:lnTo>
                  <a:lnTo>
                    <a:pt x="83344" y="107156"/>
                  </a:lnTo>
                  <a:lnTo>
                    <a:pt x="71437" y="57150"/>
                  </a:lnTo>
                  <a:lnTo>
                    <a:pt x="61912" y="0"/>
                  </a:lnTo>
                  <a:lnTo>
                    <a:pt x="0" y="666750"/>
                  </a:lnTo>
                  <a:lnTo>
                    <a:pt x="38100" y="659606"/>
                  </a:lnTo>
                  <a:lnTo>
                    <a:pt x="66675" y="645318"/>
                  </a:lnTo>
                  <a:lnTo>
                    <a:pt x="92869" y="623887"/>
                  </a:lnTo>
                  <a:lnTo>
                    <a:pt x="133350" y="597693"/>
                  </a:lnTo>
                  <a:lnTo>
                    <a:pt x="178594" y="569118"/>
                  </a:lnTo>
                  <a:lnTo>
                    <a:pt x="235744" y="545306"/>
                  </a:lnTo>
                  <a:lnTo>
                    <a:pt x="276225" y="533400"/>
                  </a:lnTo>
                  <a:lnTo>
                    <a:pt x="347662" y="528637"/>
                  </a:lnTo>
                  <a:lnTo>
                    <a:pt x="459581" y="531018"/>
                  </a:lnTo>
                  <a:lnTo>
                    <a:pt x="616744" y="535781"/>
                  </a:lnTo>
                  <a:lnTo>
                    <a:pt x="888206" y="557212"/>
                  </a:lnTo>
                  <a:lnTo>
                    <a:pt x="921544" y="557212"/>
                  </a:lnTo>
                  <a:lnTo>
                    <a:pt x="938212" y="552450"/>
                  </a:lnTo>
                  <a:lnTo>
                    <a:pt x="942975" y="547687"/>
                  </a:lnTo>
                  <a:lnTo>
                    <a:pt x="945356" y="540543"/>
                  </a:lnTo>
                  <a:lnTo>
                    <a:pt x="945356" y="528637"/>
                  </a:lnTo>
                  <a:lnTo>
                    <a:pt x="938212" y="519112"/>
                  </a:lnTo>
                  <a:lnTo>
                    <a:pt x="916781" y="511968"/>
                  </a:lnTo>
                  <a:lnTo>
                    <a:pt x="845344" y="492918"/>
                  </a:lnTo>
                  <a:lnTo>
                    <a:pt x="750094" y="4643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1" name="グループ化 40">
            <a:extLst>
              <a:ext uri="{FF2B5EF4-FFF2-40B4-BE49-F238E27FC236}">
                <a16:creationId xmlns:a16="http://schemas.microsoft.com/office/drawing/2014/main" id="{E6A45DE3-1E56-4795-BF71-ADD6479CF13F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1465263"/>
            <a:ext cx="4857750" cy="4610100"/>
            <a:chOff x="2590800" y="1465263"/>
            <a:chExt cx="4857750" cy="4610100"/>
          </a:xfrm>
        </p:grpSpPr>
        <p:sp>
          <p:nvSpPr>
            <p:cNvPr id="42" name="フリーフォーム 19">
              <a:extLst>
                <a:ext uri="{FF2B5EF4-FFF2-40B4-BE49-F238E27FC236}">
                  <a16:creationId xmlns:a16="http://schemas.microsoft.com/office/drawing/2014/main" id="{5279C3E4-11BB-4FA4-A717-1C1598156432}"/>
                </a:ext>
              </a:extLst>
            </p:cNvPr>
            <p:cNvSpPr/>
            <p:nvPr/>
          </p:nvSpPr>
          <p:spPr>
            <a:xfrm>
              <a:off x="3055938" y="1465263"/>
              <a:ext cx="1058862" cy="1295400"/>
            </a:xfrm>
            <a:custGeom>
              <a:avLst/>
              <a:gdLst>
                <a:gd name="connsiteX0" fmla="*/ 778669 w 1059656"/>
                <a:gd name="connsiteY0" fmla="*/ 552450 h 1295400"/>
                <a:gd name="connsiteX1" fmla="*/ 585787 w 1059656"/>
                <a:gd name="connsiteY1" fmla="*/ 762000 h 1295400"/>
                <a:gd name="connsiteX2" fmla="*/ 435769 w 1059656"/>
                <a:gd name="connsiteY2" fmla="*/ 926306 h 1295400"/>
                <a:gd name="connsiteX3" fmla="*/ 276225 w 1059656"/>
                <a:gd name="connsiteY3" fmla="*/ 1095375 h 1295400"/>
                <a:gd name="connsiteX4" fmla="*/ 92869 w 1059656"/>
                <a:gd name="connsiteY4" fmla="*/ 1295400 h 1295400"/>
                <a:gd name="connsiteX5" fmla="*/ 0 w 1059656"/>
                <a:gd name="connsiteY5" fmla="*/ 1238250 h 1295400"/>
                <a:gd name="connsiteX6" fmla="*/ 107156 w 1059656"/>
                <a:gd name="connsiteY6" fmla="*/ 1059656 h 1295400"/>
                <a:gd name="connsiteX7" fmla="*/ 245269 w 1059656"/>
                <a:gd name="connsiteY7" fmla="*/ 873919 h 1295400"/>
                <a:gd name="connsiteX8" fmla="*/ 378619 w 1059656"/>
                <a:gd name="connsiteY8" fmla="*/ 688181 h 1295400"/>
                <a:gd name="connsiteX9" fmla="*/ 509587 w 1059656"/>
                <a:gd name="connsiteY9" fmla="*/ 502444 h 1295400"/>
                <a:gd name="connsiteX10" fmla="*/ 609600 w 1059656"/>
                <a:gd name="connsiteY10" fmla="*/ 361950 h 1295400"/>
                <a:gd name="connsiteX11" fmla="*/ 633412 w 1059656"/>
                <a:gd name="connsiteY11" fmla="*/ 323850 h 1295400"/>
                <a:gd name="connsiteX12" fmla="*/ 652462 w 1059656"/>
                <a:gd name="connsiteY12" fmla="*/ 292894 h 1295400"/>
                <a:gd name="connsiteX13" fmla="*/ 673894 w 1059656"/>
                <a:gd name="connsiteY13" fmla="*/ 250031 h 1295400"/>
                <a:gd name="connsiteX14" fmla="*/ 683419 w 1059656"/>
                <a:gd name="connsiteY14" fmla="*/ 223837 h 1295400"/>
                <a:gd name="connsiteX15" fmla="*/ 688181 w 1059656"/>
                <a:gd name="connsiteY15" fmla="*/ 204787 h 1295400"/>
                <a:gd name="connsiteX16" fmla="*/ 688181 w 1059656"/>
                <a:gd name="connsiteY16" fmla="*/ 185737 h 1295400"/>
                <a:gd name="connsiteX17" fmla="*/ 678656 w 1059656"/>
                <a:gd name="connsiteY17" fmla="*/ 166687 h 1295400"/>
                <a:gd name="connsiteX18" fmla="*/ 650081 w 1059656"/>
                <a:gd name="connsiteY18" fmla="*/ 133350 h 1295400"/>
                <a:gd name="connsiteX19" fmla="*/ 619125 w 1059656"/>
                <a:gd name="connsiteY19" fmla="*/ 102394 h 1295400"/>
                <a:gd name="connsiteX20" fmla="*/ 597694 w 1059656"/>
                <a:gd name="connsiteY20" fmla="*/ 88106 h 1295400"/>
                <a:gd name="connsiteX21" fmla="*/ 578644 w 1059656"/>
                <a:gd name="connsiteY21" fmla="*/ 73819 h 1295400"/>
                <a:gd name="connsiteX22" fmla="*/ 564356 w 1059656"/>
                <a:gd name="connsiteY22" fmla="*/ 59531 h 1295400"/>
                <a:gd name="connsiteX23" fmla="*/ 552450 w 1059656"/>
                <a:gd name="connsiteY23" fmla="*/ 47625 h 1295400"/>
                <a:gd name="connsiteX24" fmla="*/ 547687 w 1059656"/>
                <a:gd name="connsiteY24" fmla="*/ 38100 h 1295400"/>
                <a:gd name="connsiteX25" fmla="*/ 547687 w 1059656"/>
                <a:gd name="connsiteY25" fmla="*/ 26194 h 1295400"/>
                <a:gd name="connsiteX26" fmla="*/ 552450 w 1059656"/>
                <a:gd name="connsiteY26" fmla="*/ 16669 h 1295400"/>
                <a:gd name="connsiteX27" fmla="*/ 559594 w 1059656"/>
                <a:gd name="connsiteY27" fmla="*/ 9525 h 1295400"/>
                <a:gd name="connsiteX28" fmla="*/ 583406 w 1059656"/>
                <a:gd name="connsiteY28" fmla="*/ 2381 h 1295400"/>
                <a:gd name="connsiteX29" fmla="*/ 604837 w 1059656"/>
                <a:gd name="connsiteY29" fmla="*/ 0 h 1295400"/>
                <a:gd name="connsiteX30" fmla="*/ 645319 w 1059656"/>
                <a:gd name="connsiteY30" fmla="*/ 2381 h 1295400"/>
                <a:gd name="connsiteX31" fmla="*/ 685800 w 1059656"/>
                <a:gd name="connsiteY31" fmla="*/ 7144 h 1295400"/>
                <a:gd name="connsiteX32" fmla="*/ 747712 w 1059656"/>
                <a:gd name="connsiteY32" fmla="*/ 23812 h 1295400"/>
                <a:gd name="connsiteX33" fmla="*/ 816769 w 1059656"/>
                <a:gd name="connsiteY33" fmla="*/ 45244 h 1295400"/>
                <a:gd name="connsiteX34" fmla="*/ 881062 w 1059656"/>
                <a:gd name="connsiteY34" fmla="*/ 73819 h 1295400"/>
                <a:gd name="connsiteX35" fmla="*/ 950119 w 1059656"/>
                <a:gd name="connsiteY35" fmla="*/ 114300 h 1295400"/>
                <a:gd name="connsiteX36" fmla="*/ 983456 w 1059656"/>
                <a:gd name="connsiteY36" fmla="*/ 142875 h 1295400"/>
                <a:gd name="connsiteX37" fmla="*/ 1026319 w 1059656"/>
                <a:gd name="connsiteY37" fmla="*/ 180975 h 1295400"/>
                <a:gd name="connsiteX38" fmla="*/ 1042987 w 1059656"/>
                <a:gd name="connsiteY38" fmla="*/ 202406 h 1295400"/>
                <a:gd name="connsiteX39" fmla="*/ 1052512 w 1059656"/>
                <a:gd name="connsiteY39" fmla="*/ 219075 h 1295400"/>
                <a:gd name="connsiteX40" fmla="*/ 1059656 w 1059656"/>
                <a:gd name="connsiteY40" fmla="*/ 240506 h 1295400"/>
                <a:gd name="connsiteX41" fmla="*/ 1057275 w 1059656"/>
                <a:gd name="connsiteY41" fmla="*/ 261937 h 1295400"/>
                <a:gd name="connsiteX42" fmla="*/ 1045369 w 1059656"/>
                <a:gd name="connsiteY42" fmla="*/ 288131 h 1295400"/>
                <a:gd name="connsiteX43" fmla="*/ 1023937 w 1059656"/>
                <a:gd name="connsiteY43" fmla="*/ 307181 h 1295400"/>
                <a:gd name="connsiteX44" fmla="*/ 990600 w 1059656"/>
                <a:gd name="connsiteY44" fmla="*/ 326231 h 1295400"/>
                <a:gd name="connsiteX45" fmla="*/ 976312 w 1059656"/>
                <a:gd name="connsiteY45" fmla="*/ 333375 h 1295400"/>
                <a:gd name="connsiteX46" fmla="*/ 897731 w 1059656"/>
                <a:gd name="connsiteY46" fmla="*/ 421481 h 1295400"/>
                <a:gd name="connsiteX47" fmla="*/ 778669 w 1059656"/>
                <a:gd name="connsiteY47" fmla="*/ 552450 h 129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059656" h="1295400">
                  <a:moveTo>
                    <a:pt x="778669" y="552450"/>
                  </a:moveTo>
                  <a:lnTo>
                    <a:pt x="585787" y="762000"/>
                  </a:lnTo>
                  <a:lnTo>
                    <a:pt x="435769" y="926306"/>
                  </a:lnTo>
                  <a:lnTo>
                    <a:pt x="276225" y="1095375"/>
                  </a:lnTo>
                  <a:lnTo>
                    <a:pt x="92869" y="1295400"/>
                  </a:lnTo>
                  <a:lnTo>
                    <a:pt x="0" y="1238250"/>
                  </a:lnTo>
                  <a:lnTo>
                    <a:pt x="107156" y="1059656"/>
                  </a:lnTo>
                  <a:lnTo>
                    <a:pt x="245269" y="873919"/>
                  </a:lnTo>
                  <a:lnTo>
                    <a:pt x="378619" y="688181"/>
                  </a:lnTo>
                  <a:lnTo>
                    <a:pt x="509587" y="502444"/>
                  </a:lnTo>
                  <a:lnTo>
                    <a:pt x="609600" y="361950"/>
                  </a:lnTo>
                  <a:lnTo>
                    <a:pt x="633412" y="323850"/>
                  </a:lnTo>
                  <a:lnTo>
                    <a:pt x="652462" y="292894"/>
                  </a:lnTo>
                  <a:lnTo>
                    <a:pt x="673894" y="250031"/>
                  </a:lnTo>
                  <a:lnTo>
                    <a:pt x="683419" y="223837"/>
                  </a:lnTo>
                  <a:lnTo>
                    <a:pt x="688181" y="204787"/>
                  </a:lnTo>
                  <a:lnTo>
                    <a:pt x="688181" y="185737"/>
                  </a:lnTo>
                  <a:lnTo>
                    <a:pt x="678656" y="166687"/>
                  </a:lnTo>
                  <a:lnTo>
                    <a:pt x="650081" y="133350"/>
                  </a:lnTo>
                  <a:lnTo>
                    <a:pt x="619125" y="102394"/>
                  </a:lnTo>
                  <a:lnTo>
                    <a:pt x="597694" y="88106"/>
                  </a:lnTo>
                  <a:lnTo>
                    <a:pt x="578644" y="73819"/>
                  </a:lnTo>
                  <a:lnTo>
                    <a:pt x="564356" y="59531"/>
                  </a:lnTo>
                  <a:lnTo>
                    <a:pt x="552450" y="47625"/>
                  </a:lnTo>
                  <a:lnTo>
                    <a:pt x="547687" y="38100"/>
                  </a:lnTo>
                  <a:lnTo>
                    <a:pt x="547687" y="26194"/>
                  </a:lnTo>
                  <a:lnTo>
                    <a:pt x="552450" y="16669"/>
                  </a:lnTo>
                  <a:lnTo>
                    <a:pt x="559594" y="9525"/>
                  </a:lnTo>
                  <a:lnTo>
                    <a:pt x="583406" y="2381"/>
                  </a:lnTo>
                  <a:lnTo>
                    <a:pt x="604837" y="0"/>
                  </a:lnTo>
                  <a:lnTo>
                    <a:pt x="645319" y="2381"/>
                  </a:lnTo>
                  <a:lnTo>
                    <a:pt x="685800" y="7144"/>
                  </a:lnTo>
                  <a:lnTo>
                    <a:pt x="747712" y="23812"/>
                  </a:lnTo>
                  <a:lnTo>
                    <a:pt x="816769" y="45244"/>
                  </a:lnTo>
                  <a:lnTo>
                    <a:pt x="881062" y="73819"/>
                  </a:lnTo>
                  <a:lnTo>
                    <a:pt x="950119" y="114300"/>
                  </a:lnTo>
                  <a:lnTo>
                    <a:pt x="983456" y="142875"/>
                  </a:lnTo>
                  <a:lnTo>
                    <a:pt x="1026319" y="180975"/>
                  </a:lnTo>
                  <a:lnTo>
                    <a:pt x="1042987" y="202406"/>
                  </a:lnTo>
                  <a:lnTo>
                    <a:pt x="1052512" y="219075"/>
                  </a:lnTo>
                  <a:lnTo>
                    <a:pt x="1059656" y="240506"/>
                  </a:lnTo>
                  <a:lnTo>
                    <a:pt x="1057275" y="261937"/>
                  </a:lnTo>
                  <a:lnTo>
                    <a:pt x="1045369" y="288131"/>
                  </a:lnTo>
                  <a:lnTo>
                    <a:pt x="1023937" y="307181"/>
                  </a:lnTo>
                  <a:lnTo>
                    <a:pt x="990600" y="326231"/>
                  </a:lnTo>
                  <a:lnTo>
                    <a:pt x="976312" y="333375"/>
                  </a:lnTo>
                  <a:lnTo>
                    <a:pt x="897731" y="421481"/>
                  </a:lnTo>
                  <a:lnTo>
                    <a:pt x="778669" y="552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4">
              <a:extLst>
                <a:ext uri="{FF2B5EF4-FFF2-40B4-BE49-F238E27FC236}">
                  <a16:creationId xmlns:a16="http://schemas.microsoft.com/office/drawing/2014/main" id="{C454DA12-53D0-4508-9392-5B8BC4824084}"/>
                </a:ext>
              </a:extLst>
            </p:cNvPr>
            <p:cNvSpPr/>
            <p:nvPr/>
          </p:nvSpPr>
          <p:spPr>
            <a:xfrm>
              <a:off x="4083050" y="3240088"/>
              <a:ext cx="573088" cy="973137"/>
            </a:xfrm>
            <a:custGeom>
              <a:avLst/>
              <a:gdLst>
                <a:gd name="connsiteX0" fmla="*/ 282777 w 573482"/>
                <a:gd name="connsiteY0" fmla="*/ 697692 h 972541"/>
                <a:gd name="connsiteX1" fmla="*/ 253706 w 573482"/>
                <a:gd name="connsiteY1" fmla="*/ 615766 h 972541"/>
                <a:gd name="connsiteX2" fmla="*/ 232564 w 573482"/>
                <a:gd name="connsiteY2" fmla="*/ 552340 h 972541"/>
                <a:gd name="connsiteX3" fmla="*/ 166495 w 573482"/>
                <a:gd name="connsiteY3" fmla="*/ 393773 h 972541"/>
                <a:gd name="connsiteX4" fmla="*/ 105711 w 573482"/>
                <a:gd name="connsiteY4" fmla="*/ 261634 h 972541"/>
                <a:gd name="connsiteX5" fmla="*/ 47570 w 573482"/>
                <a:gd name="connsiteY5" fmla="*/ 129496 h 972541"/>
                <a:gd name="connsiteX6" fmla="*/ 5285 w 573482"/>
                <a:gd name="connsiteY6" fmla="*/ 36998 h 972541"/>
                <a:gd name="connsiteX7" fmla="*/ 0 w 573482"/>
                <a:gd name="connsiteY7" fmla="*/ 21142 h 972541"/>
                <a:gd name="connsiteX8" fmla="*/ 0 w 573482"/>
                <a:gd name="connsiteY8" fmla="*/ 10571 h 972541"/>
                <a:gd name="connsiteX9" fmla="*/ 5285 w 573482"/>
                <a:gd name="connsiteY9" fmla="*/ 0 h 972541"/>
                <a:gd name="connsiteX10" fmla="*/ 18499 w 573482"/>
                <a:gd name="connsiteY10" fmla="*/ 0 h 972541"/>
                <a:gd name="connsiteX11" fmla="*/ 44927 w 573482"/>
                <a:gd name="connsiteY11" fmla="*/ 2642 h 972541"/>
                <a:gd name="connsiteX12" fmla="*/ 63426 w 573482"/>
                <a:gd name="connsiteY12" fmla="*/ 13213 h 972541"/>
                <a:gd name="connsiteX13" fmla="*/ 166495 w 573482"/>
                <a:gd name="connsiteY13" fmla="*/ 132138 h 972541"/>
                <a:gd name="connsiteX14" fmla="*/ 298633 w 573482"/>
                <a:gd name="connsiteY14" fmla="*/ 282776 h 972541"/>
                <a:gd name="connsiteX15" fmla="*/ 377916 w 573482"/>
                <a:gd name="connsiteY15" fmla="*/ 364703 h 972541"/>
                <a:gd name="connsiteX16" fmla="*/ 446629 w 573482"/>
                <a:gd name="connsiteY16" fmla="*/ 438700 h 972541"/>
                <a:gd name="connsiteX17" fmla="*/ 496841 w 573482"/>
                <a:gd name="connsiteY17" fmla="*/ 491556 h 972541"/>
                <a:gd name="connsiteX18" fmla="*/ 528555 w 573482"/>
                <a:gd name="connsiteY18" fmla="*/ 523269 h 972541"/>
                <a:gd name="connsiteX19" fmla="*/ 536483 w 573482"/>
                <a:gd name="connsiteY19" fmla="*/ 536483 h 972541"/>
                <a:gd name="connsiteX20" fmla="*/ 557625 w 573482"/>
                <a:gd name="connsiteY20" fmla="*/ 621052 h 972541"/>
                <a:gd name="connsiteX21" fmla="*/ 568196 w 573482"/>
                <a:gd name="connsiteY21" fmla="*/ 671264 h 972541"/>
                <a:gd name="connsiteX22" fmla="*/ 573482 w 573482"/>
                <a:gd name="connsiteY22" fmla="*/ 732048 h 972541"/>
                <a:gd name="connsiteX23" fmla="*/ 573482 w 573482"/>
                <a:gd name="connsiteY23" fmla="*/ 803403 h 972541"/>
                <a:gd name="connsiteX24" fmla="*/ 568196 w 573482"/>
                <a:gd name="connsiteY24" fmla="*/ 872115 h 972541"/>
                <a:gd name="connsiteX25" fmla="*/ 557625 w 573482"/>
                <a:gd name="connsiteY25" fmla="*/ 922328 h 972541"/>
                <a:gd name="connsiteX26" fmla="*/ 541768 w 573482"/>
                <a:gd name="connsiteY26" fmla="*/ 951398 h 972541"/>
                <a:gd name="connsiteX27" fmla="*/ 528555 w 573482"/>
                <a:gd name="connsiteY27" fmla="*/ 964612 h 972541"/>
                <a:gd name="connsiteX28" fmla="*/ 517984 w 573482"/>
                <a:gd name="connsiteY28" fmla="*/ 969898 h 972541"/>
                <a:gd name="connsiteX29" fmla="*/ 502127 w 573482"/>
                <a:gd name="connsiteY29" fmla="*/ 972541 h 972541"/>
                <a:gd name="connsiteX30" fmla="*/ 480985 w 573482"/>
                <a:gd name="connsiteY30" fmla="*/ 969898 h 972541"/>
                <a:gd name="connsiteX31" fmla="*/ 454557 w 573482"/>
                <a:gd name="connsiteY31" fmla="*/ 964612 h 972541"/>
                <a:gd name="connsiteX32" fmla="*/ 433415 w 573482"/>
                <a:gd name="connsiteY32" fmla="*/ 951398 h 972541"/>
                <a:gd name="connsiteX33" fmla="*/ 404344 w 573482"/>
                <a:gd name="connsiteY33" fmla="*/ 924971 h 972541"/>
                <a:gd name="connsiteX34" fmla="*/ 367345 w 573482"/>
                <a:gd name="connsiteY34" fmla="*/ 874758 h 972541"/>
                <a:gd name="connsiteX35" fmla="*/ 327704 w 573482"/>
                <a:gd name="connsiteY35" fmla="*/ 808689 h 972541"/>
                <a:gd name="connsiteX36" fmla="*/ 282777 w 573482"/>
                <a:gd name="connsiteY36" fmla="*/ 697692 h 97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73482" h="972541">
                  <a:moveTo>
                    <a:pt x="282777" y="697692"/>
                  </a:moveTo>
                  <a:lnTo>
                    <a:pt x="253706" y="615766"/>
                  </a:lnTo>
                  <a:lnTo>
                    <a:pt x="232564" y="552340"/>
                  </a:lnTo>
                  <a:lnTo>
                    <a:pt x="166495" y="393773"/>
                  </a:lnTo>
                  <a:lnTo>
                    <a:pt x="105711" y="261634"/>
                  </a:lnTo>
                  <a:lnTo>
                    <a:pt x="47570" y="129496"/>
                  </a:lnTo>
                  <a:lnTo>
                    <a:pt x="5285" y="36998"/>
                  </a:lnTo>
                  <a:lnTo>
                    <a:pt x="0" y="21142"/>
                  </a:lnTo>
                  <a:lnTo>
                    <a:pt x="0" y="10571"/>
                  </a:lnTo>
                  <a:lnTo>
                    <a:pt x="5285" y="0"/>
                  </a:lnTo>
                  <a:lnTo>
                    <a:pt x="18499" y="0"/>
                  </a:lnTo>
                  <a:lnTo>
                    <a:pt x="44927" y="2642"/>
                  </a:lnTo>
                  <a:lnTo>
                    <a:pt x="63426" y="13213"/>
                  </a:lnTo>
                  <a:lnTo>
                    <a:pt x="166495" y="132138"/>
                  </a:lnTo>
                  <a:lnTo>
                    <a:pt x="298633" y="282776"/>
                  </a:lnTo>
                  <a:lnTo>
                    <a:pt x="377916" y="364703"/>
                  </a:lnTo>
                  <a:lnTo>
                    <a:pt x="446629" y="438700"/>
                  </a:lnTo>
                  <a:lnTo>
                    <a:pt x="496841" y="491556"/>
                  </a:lnTo>
                  <a:lnTo>
                    <a:pt x="528555" y="523269"/>
                  </a:lnTo>
                  <a:lnTo>
                    <a:pt x="536483" y="536483"/>
                  </a:lnTo>
                  <a:lnTo>
                    <a:pt x="557625" y="621052"/>
                  </a:lnTo>
                  <a:lnTo>
                    <a:pt x="568196" y="671264"/>
                  </a:lnTo>
                  <a:lnTo>
                    <a:pt x="573482" y="732048"/>
                  </a:lnTo>
                  <a:lnTo>
                    <a:pt x="573482" y="803403"/>
                  </a:lnTo>
                  <a:lnTo>
                    <a:pt x="568196" y="872115"/>
                  </a:lnTo>
                  <a:lnTo>
                    <a:pt x="557625" y="922328"/>
                  </a:lnTo>
                  <a:lnTo>
                    <a:pt x="541768" y="951398"/>
                  </a:lnTo>
                  <a:lnTo>
                    <a:pt x="528555" y="964612"/>
                  </a:lnTo>
                  <a:lnTo>
                    <a:pt x="517984" y="969898"/>
                  </a:lnTo>
                  <a:lnTo>
                    <a:pt x="502127" y="972541"/>
                  </a:lnTo>
                  <a:lnTo>
                    <a:pt x="480985" y="969898"/>
                  </a:lnTo>
                  <a:lnTo>
                    <a:pt x="454557" y="964612"/>
                  </a:lnTo>
                  <a:lnTo>
                    <a:pt x="433415" y="951398"/>
                  </a:lnTo>
                  <a:lnTo>
                    <a:pt x="404344" y="924971"/>
                  </a:lnTo>
                  <a:lnTo>
                    <a:pt x="367345" y="874758"/>
                  </a:lnTo>
                  <a:lnTo>
                    <a:pt x="327704" y="808689"/>
                  </a:lnTo>
                  <a:lnTo>
                    <a:pt x="282777" y="69769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6">
              <a:extLst>
                <a:ext uri="{FF2B5EF4-FFF2-40B4-BE49-F238E27FC236}">
                  <a16:creationId xmlns:a16="http://schemas.microsoft.com/office/drawing/2014/main" id="{026A7905-44BC-4137-BF6C-887C1AB11877}"/>
                </a:ext>
              </a:extLst>
            </p:cNvPr>
            <p:cNvSpPr/>
            <p:nvPr/>
          </p:nvSpPr>
          <p:spPr>
            <a:xfrm>
              <a:off x="4122738" y="4294188"/>
              <a:ext cx="500062" cy="1077912"/>
            </a:xfrm>
            <a:custGeom>
              <a:avLst/>
              <a:gdLst>
                <a:gd name="connsiteX0" fmla="*/ 178594 w 500062"/>
                <a:gd name="connsiteY0" fmla="*/ 623887 h 1078706"/>
                <a:gd name="connsiteX1" fmla="*/ 150019 w 500062"/>
                <a:gd name="connsiteY1" fmla="*/ 509587 h 1078706"/>
                <a:gd name="connsiteX2" fmla="*/ 114300 w 500062"/>
                <a:gd name="connsiteY2" fmla="*/ 388144 h 1078706"/>
                <a:gd name="connsiteX3" fmla="*/ 30956 w 500062"/>
                <a:gd name="connsiteY3" fmla="*/ 147637 h 1078706"/>
                <a:gd name="connsiteX4" fmla="*/ 7144 w 500062"/>
                <a:gd name="connsiteY4" fmla="*/ 76200 h 1078706"/>
                <a:gd name="connsiteX5" fmla="*/ 0 w 500062"/>
                <a:gd name="connsiteY5" fmla="*/ 52387 h 1078706"/>
                <a:gd name="connsiteX6" fmla="*/ 0 w 500062"/>
                <a:gd name="connsiteY6" fmla="*/ 30956 h 1078706"/>
                <a:gd name="connsiteX7" fmla="*/ 4762 w 500062"/>
                <a:gd name="connsiteY7" fmla="*/ 11906 h 1078706"/>
                <a:gd name="connsiteX8" fmla="*/ 14287 w 500062"/>
                <a:gd name="connsiteY8" fmla="*/ 4762 h 1078706"/>
                <a:gd name="connsiteX9" fmla="*/ 26194 w 500062"/>
                <a:gd name="connsiteY9" fmla="*/ 0 h 1078706"/>
                <a:gd name="connsiteX10" fmla="*/ 40481 w 500062"/>
                <a:gd name="connsiteY10" fmla="*/ 4762 h 1078706"/>
                <a:gd name="connsiteX11" fmla="*/ 64294 w 500062"/>
                <a:gd name="connsiteY11" fmla="*/ 28575 h 1078706"/>
                <a:gd name="connsiteX12" fmla="*/ 119062 w 500062"/>
                <a:gd name="connsiteY12" fmla="*/ 97631 h 1078706"/>
                <a:gd name="connsiteX13" fmla="*/ 259556 w 500062"/>
                <a:gd name="connsiteY13" fmla="*/ 271462 h 1078706"/>
                <a:gd name="connsiteX14" fmla="*/ 385762 w 500062"/>
                <a:gd name="connsiteY14" fmla="*/ 428625 h 1078706"/>
                <a:gd name="connsiteX15" fmla="*/ 416719 w 500062"/>
                <a:gd name="connsiteY15" fmla="*/ 466725 h 1078706"/>
                <a:gd name="connsiteX16" fmla="*/ 423862 w 500062"/>
                <a:gd name="connsiteY16" fmla="*/ 481012 h 1078706"/>
                <a:gd name="connsiteX17" fmla="*/ 447675 w 500062"/>
                <a:gd name="connsiteY17" fmla="*/ 561975 h 1078706"/>
                <a:gd name="connsiteX18" fmla="*/ 478631 w 500062"/>
                <a:gd name="connsiteY18" fmla="*/ 700087 h 1078706"/>
                <a:gd name="connsiteX19" fmla="*/ 500062 w 500062"/>
                <a:gd name="connsiteY19" fmla="*/ 838200 h 1078706"/>
                <a:gd name="connsiteX20" fmla="*/ 500062 w 500062"/>
                <a:gd name="connsiteY20" fmla="*/ 890587 h 1078706"/>
                <a:gd name="connsiteX21" fmla="*/ 492919 w 500062"/>
                <a:gd name="connsiteY21" fmla="*/ 952500 h 1078706"/>
                <a:gd name="connsiteX22" fmla="*/ 481012 w 500062"/>
                <a:gd name="connsiteY22" fmla="*/ 992981 h 1078706"/>
                <a:gd name="connsiteX23" fmla="*/ 466725 w 500062"/>
                <a:gd name="connsiteY23" fmla="*/ 1026319 h 1078706"/>
                <a:gd name="connsiteX24" fmla="*/ 447675 w 500062"/>
                <a:gd name="connsiteY24" fmla="*/ 1052512 h 1078706"/>
                <a:gd name="connsiteX25" fmla="*/ 433387 w 500062"/>
                <a:gd name="connsiteY25" fmla="*/ 1066800 h 1078706"/>
                <a:gd name="connsiteX26" fmla="*/ 400050 w 500062"/>
                <a:gd name="connsiteY26" fmla="*/ 1078706 h 1078706"/>
                <a:gd name="connsiteX27" fmla="*/ 383381 w 500062"/>
                <a:gd name="connsiteY27" fmla="*/ 1078706 h 1078706"/>
                <a:gd name="connsiteX28" fmla="*/ 364331 w 500062"/>
                <a:gd name="connsiteY28" fmla="*/ 1078706 h 1078706"/>
                <a:gd name="connsiteX29" fmla="*/ 335756 w 500062"/>
                <a:gd name="connsiteY29" fmla="*/ 1071562 h 1078706"/>
                <a:gd name="connsiteX30" fmla="*/ 316706 w 500062"/>
                <a:gd name="connsiteY30" fmla="*/ 1064419 h 1078706"/>
                <a:gd name="connsiteX31" fmla="*/ 295275 w 500062"/>
                <a:gd name="connsiteY31" fmla="*/ 1047750 h 1078706"/>
                <a:gd name="connsiteX32" fmla="*/ 280987 w 500062"/>
                <a:gd name="connsiteY32" fmla="*/ 1031081 h 1078706"/>
                <a:gd name="connsiteX33" fmla="*/ 264319 w 500062"/>
                <a:gd name="connsiteY33" fmla="*/ 1002506 h 1078706"/>
                <a:gd name="connsiteX34" fmla="*/ 250031 w 500062"/>
                <a:gd name="connsiteY34" fmla="*/ 957262 h 1078706"/>
                <a:gd name="connsiteX35" fmla="*/ 238125 w 500062"/>
                <a:gd name="connsiteY35" fmla="*/ 895350 h 1078706"/>
                <a:gd name="connsiteX36" fmla="*/ 223837 w 500062"/>
                <a:gd name="connsiteY36" fmla="*/ 821531 h 1078706"/>
                <a:gd name="connsiteX37" fmla="*/ 178594 w 500062"/>
                <a:gd name="connsiteY37" fmla="*/ 623887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00062" h="1078706">
                  <a:moveTo>
                    <a:pt x="178594" y="623887"/>
                  </a:moveTo>
                  <a:lnTo>
                    <a:pt x="150019" y="509587"/>
                  </a:lnTo>
                  <a:lnTo>
                    <a:pt x="114300" y="388144"/>
                  </a:lnTo>
                  <a:lnTo>
                    <a:pt x="30956" y="147637"/>
                  </a:lnTo>
                  <a:lnTo>
                    <a:pt x="7144" y="76200"/>
                  </a:lnTo>
                  <a:lnTo>
                    <a:pt x="0" y="52387"/>
                  </a:lnTo>
                  <a:lnTo>
                    <a:pt x="0" y="30956"/>
                  </a:lnTo>
                  <a:lnTo>
                    <a:pt x="4762" y="11906"/>
                  </a:lnTo>
                  <a:lnTo>
                    <a:pt x="14287" y="4762"/>
                  </a:lnTo>
                  <a:lnTo>
                    <a:pt x="26194" y="0"/>
                  </a:lnTo>
                  <a:lnTo>
                    <a:pt x="40481" y="4762"/>
                  </a:lnTo>
                  <a:lnTo>
                    <a:pt x="64294" y="28575"/>
                  </a:lnTo>
                  <a:lnTo>
                    <a:pt x="119062" y="97631"/>
                  </a:lnTo>
                  <a:lnTo>
                    <a:pt x="259556" y="271462"/>
                  </a:lnTo>
                  <a:lnTo>
                    <a:pt x="385762" y="428625"/>
                  </a:lnTo>
                  <a:lnTo>
                    <a:pt x="416719" y="466725"/>
                  </a:lnTo>
                  <a:lnTo>
                    <a:pt x="423862" y="481012"/>
                  </a:lnTo>
                  <a:lnTo>
                    <a:pt x="447675" y="561975"/>
                  </a:lnTo>
                  <a:lnTo>
                    <a:pt x="478631" y="700087"/>
                  </a:lnTo>
                  <a:lnTo>
                    <a:pt x="500062" y="838200"/>
                  </a:lnTo>
                  <a:lnTo>
                    <a:pt x="500062" y="890587"/>
                  </a:lnTo>
                  <a:lnTo>
                    <a:pt x="492919" y="952500"/>
                  </a:lnTo>
                  <a:lnTo>
                    <a:pt x="481012" y="992981"/>
                  </a:lnTo>
                  <a:lnTo>
                    <a:pt x="466725" y="1026319"/>
                  </a:lnTo>
                  <a:lnTo>
                    <a:pt x="447675" y="1052512"/>
                  </a:lnTo>
                  <a:lnTo>
                    <a:pt x="433387" y="1066800"/>
                  </a:lnTo>
                  <a:lnTo>
                    <a:pt x="400050" y="1078706"/>
                  </a:lnTo>
                  <a:lnTo>
                    <a:pt x="383381" y="1078706"/>
                  </a:lnTo>
                  <a:lnTo>
                    <a:pt x="364331" y="1078706"/>
                  </a:lnTo>
                  <a:lnTo>
                    <a:pt x="335756" y="1071562"/>
                  </a:lnTo>
                  <a:lnTo>
                    <a:pt x="316706" y="1064419"/>
                  </a:lnTo>
                  <a:lnTo>
                    <a:pt x="295275" y="1047750"/>
                  </a:lnTo>
                  <a:lnTo>
                    <a:pt x="280987" y="1031081"/>
                  </a:lnTo>
                  <a:lnTo>
                    <a:pt x="264319" y="1002506"/>
                  </a:lnTo>
                  <a:lnTo>
                    <a:pt x="250031" y="957262"/>
                  </a:lnTo>
                  <a:lnTo>
                    <a:pt x="238125" y="895350"/>
                  </a:lnTo>
                  <a:lnTo>
                    <a:pt x="223837" y="821531"/>
                  </a:lnTo>
                  <a:lnTo>
                    <a:pt x="178594" y="623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7">
              <a:extLst>
                <a:ext uri="{FF2B5EF4-FFF2-40B4-BE49-F238E27FC236}">
                  <a16:creationId xmlns:a16="http://schemas.microsoft.com/office/drawing/2014/main" id="{9C200403-4D76-4D81-9198-9E78EA32C83F}"/>
                </a:ext>
              </a:extLst>
            </p:cNvPr>
            <p:cNvSpPr/>
            <p:nvPr/>
          </p:nvSpPr>
          <p:spPr>
            <a:xfrm>
              <a:off x="2590800" y="4398963"/>
              <a:ext cx="809625" cy="1343025"/>
            </a:xfrm>
            <a:custGeom>
              <a:avLst/>
              <a:gdLst>
                <a:gd name="connsiteX0" fmla="*/ 421481 w 809625"/>
                <a:gd name="connsiteY0" fmla="*/ 447675 h 1343025"/>
                <a:gd name="connsiteX1" fmla="*/ 302419 w 809625"/>
                <a:gd name="connsiteY1" fmla="*/ 704850 h 1343025"/>
                <a:gd name="connsiteX2" fmla="*/ 197644 w 809625"/>
                <a:gd name="connsiteY2" fmla="*/ 916781 h 1343025"/>
                <a:gd name="connsiteX3" fmla="*/ 50006 w 809625"/>
                <a:gd name="connsiteY3" fmla="*/ 1204912 h 1343025"/>
                <a:gd name="connsiteX4" fmla="*/ 4763 w 809625"/>
                <a:gd name="connsiteY4" fmla="*/ 1297781 h 1343025"/>
                <a:gd name="connsiteX5" fmla="*/ 0 w 809625"/>
                <a:gd name="connsiteY5" fmla="*/ 1314450 h 1343025"/>
                <a:gd name="connsiteX6" fmla="*/ 0 w 809625"/>
                <a:gd name="connsiteY6" fmla="*/ 1326356 h 1343025"/>
                <a:gd name="connsiteX7" fmla="*/ 2381 w 809625"/>
                <a:gd name="connsiteY7" fmla="*/ 1335881 h 1343025"/>
                <a:gd name="connsiteX8" fmla="*/ 9525 w 809625"/>
                <a:gd name="connsiteY8" fmla="*/ 1340644 h 1343025"/>
                <a:gd name="connsiteX9" fmla="*/ 23813 w 809625"/>
                <a:gd name="connsiteY9" fmla="*/ 1343025 h 1343025"/>
                <a:gd name="connsiteX10" fmla="*/ 47625 w 809625"/>
                <a:gd name="connsiteY10" fmla="*/ 1335881 h 1343025"/>
                <a:gd name="connsiteX11" fmla="*/ 69056 w 809625"/>
                <a:gd name="connsiteY11" fmla="*/ 1316831 h 1343025"/>
                <a:gd name="connsiteX12" fmla="*/ 111919 w 809625"/>
                <a:gd name="connsiteY12" fmla="*/ 1252537 h 1343025"/>
                <a:gd name="connsiteX13" fmla="*/ 219075 w 809625"/>
                <a:gd name="connsiteY13" fmla="*/ 1109662 h 1343025"/>
                <a:gd name="connsiteX14" fmla="*/ 366713 w 809625"/>
                <a:gd name="connsiteY14" fmla="*/ 907256 h 1343025"/>
                <a:gd name="connsiteX15" fmla="*/ 488156 w 809625"/>
                <a:gd name="connsiteY15" fmla="*/ 740569 h 1343025"/>
                <a:gd name="connsiteX16" fmla="*/ 597694 w 809625"/>
                <a:gd name="connsiteY16" fmla="*/ 585787 h 1343025"/>
                <a:gd name="connsiteX17" fmla="*/ 661988 w 809625"/>
                <a:gd name="connsiteY17" fmla="*/ 495300 h 1343025"/>
                <a:gd name="connsiteX18" fmla="*/ 721519 w 809625"/>
                <a:gd name="connsiteY18" fmla="*/ 404812 h 1343025"/>
                <a:gd name="connsiteX19" fmla="*/ 731044 w 809625"/>
                <a:gd name="connsiteY19" fmla="*/ 388144 h 1343025"/>
                <a:gd name="connsiteX20" fmla="*/ 752475 w 809625"/>
                <a:gd name="connsiteY20" fmla="*/ 373856 h 1343025"/>
                <a:gd name="connsiteX21" fmla="*/ 788194 w 809625"/>
                <a:gd name="connsiteY21" fmla="*/ 342900 h 1343025"/>
                <a:gd name="connsiteX22" fmla="*/ 804863 w 809625"/>
                <a:gd name="connsiteY22" fmla="*/ 316706 h 1343025"/>
                <a:gd name="connsiteX23" fmla="*/ 809625 w 809625"/>
                <a:gd name="connsiteY23" fmla="*/ 300037 h 1343025"/>
                <a:gd name="connsiteX24" fmla="*/ 809625 w 809625"/>
                <a:gd name="connsiteY24" fmla="*/ 280987 h 1343025"/>
                <a:gd name="connsiteX25" fmla="*/ 807244 w 809625"/>
                <a:gd name="connsiteY25" fmla="*/ 261937 h 1343025"/>
                <a:gd name="connsiteX26" fmla="*/ 797719 w 809625"/>
                <a:gd name="connsiteY26" fmla="*/ 235744 h 1343025"/>
                <a:gd name="connsiteX27" fmla="*/ 778669 w 809625"/>
                <a:gd name="connsiteY27" fmla="*/ 207169 h 1343025"/>
                <a:gd name="connsiteX28" fmla="*/ 745331 w 809625"/>
                <a:gd name="connsiteY28" fmla="*/ 178594 h 1343025"/>
                <a:gd name="connsiteX29" fmla="*/ 664369 w 809625"/>
                <a:gd name="connsiteY29" fmla="*/ 123825 h 1343025"/>
                <a:gd name="connsiteX30" fmla="*/ 578644 w 809625"/>
                <a:gd name="connsiteY30" fmla="*/ 76200 h 1343025"/>
                <a:gd name="connsiteX31" fmla="*/ 473869 w 809625"/>
                <a:gd name="connsiteY31" fmla="*/ 21431 h 1343025"/>
                <a:gd name="connsiteX32" fmla="*/ 428625 w 809625"/>
                <a:gd name="connsiteY32" fmla="*/ 4762 h 1343025"/>
                <a:gd name="connsiteX33" fmla="*/ 402431 w 809625"/>
                <a:gd name="connsiteY33" fmla="*/ 0 h 1343025"/>
                <a:gd name="connsiteX34" fmla="*/ 383381 w 809625"/>
                <a:gd name="connsiteY34" fmla="*/ 4762 h 1343025"/>
                <a:gd name="connsiteX35" fmla="*/ 378619 w 809625"/>
                <a:gd name="connsiteY35" fmla="*/ 16669 h 1343025"/>
                <a:gd name="connsiteX36" fmla="*/ 378619 w 809625"/>
                <a:gd name="connsiteY36" fmla="*/ 30956 h 1343025"/>
                <a:gd name="connsiteX37" fmla="*/ 388144 w 809625"/>
                <a:gd name="connsiteY37" fmla="*/ 54769 h 1343025"/>
                <a:gd name="connsiteX38" fmla="*/ 431006 w 809625"/>
                <a:gd name="connsiteY38" fmla="*/ 116681 h 1343025"/>
                <a:gd name="connsiteX39" fmla="*/ 488156 w 809625"/>
                <a:gd name="connsiteY39" fmla="*/ 202406 h 1343025"/>
                <a:gd name="connsiteX40" fmla="*/ 497681 w 809625"/>
                <a:gd name="connsiteY40" fmla="*/ 226219 h 1343025"/>
                <a:gd name="connsiteX41" fmla="*/ 502444 w 809625"/>
                <a:gd name="connsiteY41" fmla="*/ 254794 h 1343025"/>
                <a:gd name="connsiteX42" fmla="*/ 500063 w 809625"/>
                <a:gd name="connsiteY42" fmla="*/ 278606 h 1343025"/>
                <a:gd name="connsiteX43" fmla="*/ 488156 w 809625"/>
                <a:gd name="connsiteY43" fmla="*/ 311944 h 1343025"/>
                <a:gd name="connsiteX44" fmla="*/ 421481 w 809625"/>
                <a:gd name="connsiteY44" fmla="*/ 447675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09625" h="1343025">
                  <a:moveTo>
                    <a:pt x="421481" y="447675"/>
                  </a:moveTo>
                  <a:lnTo>
                    <a:pt x="302419" y="704850"/>
                  </a:lnTo>
                  <a:lnTo>
                    <a:pt x="197644" y="916781"/>
                  </a:lnTo>
                  <a:lnTo>
                    <a:pt x="50006" y="1204912"/>
                  </a:lnTo>
                  <a:lnTo>
                    <a:pt x="4763" y="1297781"/>
                  </a:lnTo>
                  <a:lnTo>
                    <a:pt x="0" y="1314450"/>
                  </a:lnTo>
                  <a:lnTo>
                    <a:pt x="0" y="1326356"/>
                  </a:lnTo>
                  <a:lnTo>
                    <a:pt x="2381" y="1335881"/>
                  </a:lnTo>
                  <a:lnTo>
                    <a:pt x="9525" y="1340644"/>
                  </a:lnTo>
                  <a:lnTo>
                    <a:pt x="23813" y="1343025"/>
                  </a:lnTo>
                  <a:lnTo>
                    <a:pt x="47625" y="1335881"/>
                  </a:lnTo>
                  <a:lnTo>
                    <a:pt x="69056" y="1316831"/>
                  </a:lnTo>
                  <a:lnTo>
                    <a:pt x="111919" y="1252537"/>
                  </a:lnTo>
                  <a:lnTo>
                    <a:pt x="219075" y="1109662"/>
                  </a:lnTo>
                  <a:lnTo>
                    <a:pt x="366713" y="907256"/>
                  </a:lnTo>
                  <a:lnTo>
                    <a:pt x="488156" y="740569"/>
                  </a:lnTo>
                  <a:lnTo>
                    <a:pt x="597694" y="585787"/>
                  </a:lnTo>
                  <a:lnTo>
                    <a:pt x="661988" y="495300"/>
                  </a:lnTo>
                  <a:lnTo>
                    <a:pt x="721519" y="404812"/>
                  </a:lnTo>
                  <a:lnTo>
                    <a:pt x="731044" y="388144"/>
                  </a:lnTo>
                  <a:lnTo>
                    <a:pt x="752475" y="373856"/>
                  </a:lnTo>
                  <a:lnTo>
                    <a:pt x="788194" y="342900"/>
                  </a:lnTo>
                  <a:lnTo>
                    <a:pt x="804863" y="316706"/>
                  </a:lnTo>
                  <a:lnTo>
                    <a:pt x="809625" y="300037"/>
                  </a:lnTo>
                  <a:lnTo>
                    <a:pt x="809625" y="280987"/>
                  </a:lnTo>
                  <a:lnTo>
                    <a:pt x="807244" y="261937"/>
                  </a:lnTo>
                  <a:lnTo>
                    <a:pt x="797719" y="235744"/>
                  </a:lnTo>
                  <a:lnTo>
                    <a:pt x="778669" y="207169"/>
                  </a:lnTo>
                  <a:lnTo>
                    <a:pt x="745331" y="178594"/>
                  </a:lnTo>
                  <a:lnTo>
                    <a:pt x="664369" y="123825"/>
                  </a:lnTo>
                  <a:lnTo>
                    <a:pt x="578644" y="76200"/>
                  </a:lnTo>
                  <a:lnTo>
                    <a:pt x="473869" y="21431"/>
                  </a:lnTo>
                  <a:lnTo>
                    <a:pt x="428625" y="4762"/>
                  </a:lnTo>
                  <a:lnTo>
                    <a:pt x="402431" y="0"/>
                  </a:lnTo>
                  <a:lnTo>
                    <a:pt x="383381" y="4762"/>
                  </a:lnTo>
                  <a:lnTo>
                    <a:pt x="378619" y="16669"/>
                  </a:lnTo>
                  <a:lnTo>
                    <a:pt x="378619" y="30956"/>
                  </a:lnTo>
                  <a:lnTo>
                    <a:pt x="388144" y="54769"/>
                  </a:lnTo>
                  <a:lnTo>
                    <a:pt x="431006" y="116681"/>
                  </a:lnTo>
                  <a:lnTo>
                    <a:pt x="488156" y="202406"/>
                  </a:lnTo>
                  <a:lnTo>
                    <a:pt x="497681" y="226219"/>
                  </a:lnTo>
                  <a:lnTo>
                    <a:pt x="502444" y="254794"/>
                  </a:lnTo>
                  <a:lnTo>
                    <a:pt x="500063" y="278606"/>
                  </a:lnTo>
                  <a:lnTo>
                    <a:pt x="488156" y="311944"/>
                  </a:lnTo>
                  <a:lnTo>
                    <a:pt x="421481" y="447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8">
              <a:extLst>
                <a:ext uri="{FF2B5EF4-FFF2-40B4-BE49-F238E27FC236}">
                  <a16:creationId xmlns:a16="http://schemas.microsoft.com/office/drawing/2014/main" id="{617F0ABF-D593-4613-B47B-7FA256F7CDBA}"/>
                </a:ext>
              </a:extLst>
            </p:cNvPr>
            <p:cNvSpPr/>
            <p:nvPr/>
          </p:nvSpPr>
          <p:spPr>
            <a:xfrm>
              <a:off x="4651375" y="1985963"/>
              <a:ext cx="2262188" cy="1174750"/>
            </a:xfrm>
            <a:custGeom>
              <a:avLst/>
              <a:gdLst>
                <a:gd name="connsiteX0" fmla="*/ 1752600 w 2262188"/>
                <a:gd name="connsiteY0" fmla="*/ 392906 h 1173956"/>
                <a:gd name="connsiteX1" fmla="*/ 1628775 w 2262188"/>
                <a:gd name="connsiteY1" fmla="*/ 450056 h 1173956"/>
                <a:gd name="connsiteX2" fmla="*/ 1514475 w 2262188"/>
                <a:gd name="connsiteY2" fmla="*/ 504825 h 1173956"/>
                <a:gd name="connsiteX3" fmla="*/ 1354932 w 2262188"/>
                <a:gd name="connsiteY3" fmla="*/ 578643 h 1173956"/>
                <a:gd name="connsiteX4" fmla="*/ 1247775 w 2262188"/>
                <a:gd name="connsiteY4" fmla="*/ 631031 h 1173956"/>
                <a:gd name="connsiteX5" fmla="*/ 964407 w 2262188"/>
                <a:gd name="connsiteY5" fmla="*/ 750093 h 1173956"/>
                <a:gd name="connsiteX6" fmla="*/ 731044 w 2262188"/>
                <a:gd name="connsiteY6" fmla="*/ 850106 h 1173956"/>
                <a:gd name="connsiteX7" fmla="*/ 507207 w 2262188"/>
                <a:gd name="connsiteY7" fmla="*/ 940593 h 1173956"/>
                <a:gd name="connsiteX8" fmla="*/ 188119 w 2262188"/>
                <a:gd name="connsiteY8" fmla="*/ 1064418 h 1173956"/>
                <a:gd name="connsiteX9" fmla="*/ 14288 w 2262188"/>
                <a:gd name="connsiteY9" fmla="*/ 1128712 h 1173956"/>
                <a:gd name="connsiteX10" fmla="*/ 2382 w 2262188"/>
                <a:gd name="connsiteY10" fmla="*/ 1135856 h 1173956"/>
                <a:gd name="connsiteX11" fmla="*/ 0 w 2262188"/>
                <a:gd name="connsiteY11" fmla="*/ 1147762 h 1173956"/>
                <a:gd name="connsiteX12" fmla="*/ 2382 w 2262188"/>
                <a:gd name="connsiteY12" fmla="*/ 1162050 h 1173956"/>
                <a:gd name="connsiteX13" fmla="*/ 11907 w 2262188"/>
                <a:gd name="connsiteY13" fmla="*/ 1166812 h 1173956"/>
                <a:gd name="connsiteX14" fmla="*/ 28575 w 2262188"/>
                <a:gd name="connsiteY14" fmla="*/ 1173956 h 1173956"/>
                <a:gd name="connsiteX15" fmla="*/ 157163 w 2262188"/>
                <a:gd name="connsiteY15" fmla="*/ 1159668 h 1173956"/>
                <a:gd name="connsiteX16" fmla="*/ 319088 w 2262188"/>
                <a:gd name="connsiteY16" fmla="*/ 1131093 h 1173956"/>
                <a:gd name="connsiteX17" fmla="*/ 528638 w 2262188"/>
                <a:gd name="connsiteY17" fmla="*/ 1081087 h 1173956"/>
                <a:gd name="connsiteX18" fmla="*/ 745332 w 2262188"/>
                <a:gd name="connsiteY18" fmla="*/ 1019175 h 1173956"/>
                <a:gd name="connsiteX19" fmla="*/ 1002507 w 2262188"/>
                <a:gd name="connsiteY19" fmla="*/ 933450 h 1173956"/>
                <a:gd name="connsiteX20" fmla="*/ 1269207 w 2262188"/>
                <a:gd name="connsiteY20" fmla="*/ 864393 h 1173956"/>
                <a:gd name="connsiteX21" fmla="*/ 1450182 w 2262188"/>
                <a:gd name="connsiteY21" fmla="*/ 788193 h 1173956"/>
                <a:gd name="connsiteX22" fmla="*/ 1700213 w 2262188"/>
                <a:gd name="connsiteY22" fmla="*/ 683418 h 1173956"/>
                <a:gd name="connsiteX23" fmla="*/ 1924050 w 2262188"/>
                <a:gd name="connsiteY23" fmla="*/ 590550 h 1173956"/>
                <a:gd name="connsiteX24" fmla="*/ 2045494 w 2262188"/>
                <a:gd name="connsiteY24" fmla="*/ 542925 h 1173956"/>
                <a:gd name="connsiteX25" fmla="*/ 2159794 w 2262188"/>
                <a:gd name="connsiteY25" fmla="*/ 497681 h 1173956"/>
                <a:gd name="connsiteX26" fmla="*/ 2221707 w 2262188"/>
                <a:gd name="connsiteY26" fmla="*/ 469106 h 1173956"/>
                <a:gd name="connsiteX27" fmla="*/ 2243138 w 2262188"/>
                <a:gd name="connsiteY27" fmla="*/ 454818 h 1173956"/>
                <a:gd name="connsiteX28" fmla="*/ 2252663 w 2262188"/>
                <a:gd name="connsiteY28" fmla="*/ 442912 h 1173956"/>
                <a:gd name="connsiteX29" fmla="*/ 2259807 w 2262188"/>
                <a:gd name="connsiteY29" fmla="*/ 426243 h 1173956"/>
                <a:gd name="connsiteX30" fmla="*/ 2262188 w 2262188"/>
                <a:gd name="connsiteY30" fmla="*/ 414337 h 1173956"/>
                <a:gd name="connsiteX31" fmla="*/ 2262188 w 2262188"/>
                <a:gd name="connsiteY31" fmla="*/ 395287 h 1173956"/>
                <a:gd name="connsiteX32" fmla="*/ 2255044 w 2262188"/>
                <a:gd name="connsiteY32" fmla="*/ 359568 h 1173956"/>
                <a:gd name="connsiteX33" fmla="*/ 2235994 w 2262188"/>
                <a:gd name="connsiteY33" fmla="*/ 321468 h 1173956"/>
                <a:gd name="connsiteX34" fmla="*/ 2166938 w 2262188"/>
                <a:gd name="connsiteY34" fmla="*/ 245268 h 1173956"/>
                <a:gd name="connsiteX35" fmla="*/ 2076450 w 2262188"/>
                <a:gd name="connsiteY35" fmla="*/ 154781 h 1173956"/>
                <a:gd name="connsiteX36" fmla="*/ 2014538 w 2262188"/>
                <a:gd name="connsiteY36" fmla="*/ 102393 h 1173956"/>
                <a:gd name="connsiteX37" fmla="*/ 1959769 w 2262188"/>
                <a:gd name="connsiteY37" fmla="*/ 64293 h 1173956"/>
                <a:gd name="connsiteX38" fmla="*/ 1895475 w 2262188"/>
                <a:gd name="connsiteY38" fmla="*/ 21431 h 1173956"/>
                <a:gd name="connsiteX39" fmla="*/ 1871663 w 2262188"/>
                <a:gd name="connsiteY39" fmla="*/ 9525 h 1173956"/>
                <a:gd name="connsiteX40" fmla="*/ 1835944 w 2262188"/>
                <a:gd name="connsiteY40" fmla="*/ 0 h 1173956"/>
                <a:gd name="connsiteX41" fmla="*/ 1816894 w 2262188"/>
                <a:gd name="connsiteY41" fmla="*/ 0 h 1173956"/>
                <a:gd name="connsiteX42" fmla="*/ 1807369 w 2262188"/>
                <a:gd name="connsiteY42" fmla="*/ 4762 h 1173956"/>
                <a:gd name="connsiteX43" fmla="*/ 1802607 w 2262188"/>
                <a:gd name="connsiteY43" fmla="*/ 16668 h 1173956"/>
                <a:gd name="connsiteX44" fmla="*/ 1804988 w 2262188"/>
                <a:gd name="connsiteY44" fmla="*/ 35718 h 1173956"/>
                <a:gd name="connsiteX45" fmla="*/ 1826419 w 2262188"/>
                <a:gd name="connsiteY45" fmla="*/ 88106 h 1173956"/>
                <a:gd name="connsiteX46" fmla="*/ 1864519 w 2262188"/>
                <a:gd name="connsiteY46" fmla="*/ 159543 h 1173956"/>
                <a:gd name="connsiteX47" fmla="*/ 1893094 w 2262188"/>
                <a:gd name="connsiteY47" fmla="*/ 200025 h 1173956"/>
                <a:gd name="connsiteX48" fmla="*/ 1905000 w 2262188"/>
                <a:gd name="connsiteY48" fmla="*/ 226218 h 1173956"/>
                <a:gd name="connsiteX49" fmla="*/ 1907382 w 2262188"/>
                <a:gd name="connsiteY49" fmla="*/ 242887 h 1173956"/>
                <a:gd name="connsiteX50" fmla="*/ 1907382 w 2262188"/>
                <a:gd name="connsiteY50" fmla="*/ 254793 h 1173956"/>
                <a:gd name="connsiteX51" fmla="*/ 1897857 w 2262188"/>
                <a:gd name="connsiteY51" fmla="*/ 283368 h 1173956"/>
                <a:gd name="connsiteX52" fmla="*/ 1874044 w 2262188"/>
                <a:gd name="connsiteY52" fmla="*/ 314325 h 1173956"/>
                <a:gd name="connsiteX53" fmla="*/ 1821657 w 2262188"/>
                <a:gd name="connsiteY53" fmla="*/ 354806 h 1173956"/>
                <a:gd name="connsiteX54" fmla="*/ 1752600 w 2262188"/>
                <a:gd name="connsiteY54" fmla="*/ 392906 h 117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62188" h="1173956">
                  <a:moveTo>
                    <a:pt x="1752600" y="392906"/>
                  </a:moveTo>
                  <a:lnTo>
                    <a:pt x="1628775" y="450056"/>
                  </a:lnTo>
                  <a:lnTo>
                    <a:pt x="1514475" y="504825"/>
                  </a:lnTo>
                  <a:lnTo>
                    <a:pt x="1354932" y="578643"/>
                  </a:lnTo>
                  <a:lnTo>
                    <a:pt x="1247775" y="631031"/>
                  </a:lnTo>
                  <a:lnTo>
                    <a:pt x="964407" y="750093"/>
                  </a:lnTo>
                  <a:lnTo>
                    <a:pt x="731044" y="850106"/>
                  </a:lnTo>
                  <a:lnTo>
                    <a:pt x="507207" y="940593"/>
                  </a:lnTo>
                  <a:lnTo>
                    <a:pt x="188119" y="1064418"/>
                  </a:lnTo>
                  <a:lnTo>
                    <a:pt x="14288" y="1128712"/>
                  </a:lnTo>
                  <a:lnTo>
                    <a:pt x="2382" y="1135856"/>
                  </a:lnTo>
                  <a:lnTo>
                    <a:pt x="0" y="1147762"/>
                  </a:lnTo>
                  <a:lnTo>
                    <a:pt x="2382" y="1162050"/>
                  </a:lnTo>
                  <a:lnTo>
                    <a:pt x="11907" y="1166812"/>
                  </a:lnTo>
                  <a:lnTo>
                    <a:pt x="28575" y="1173956"/>
                  </a:lnTo>
                  <a:lnTo>
                    <a:pt x="157163" y="1159668"/>
                  </a:lnTo>
                  <a:lnTo>
                    <a:pt x="319088" y="1131093"/>
                  </a:lnTo>
                  <a:lnTo>
                    <a:pt x="528638" y="1081087"/>
                  </a:lnTo>
                  <a:lnTo>
                    <a:pt x="745332" y="1019175"/>
                  </a:lnTo>
                  <a:lnTo>
                    <a:pt x="1002507" y="933450"/>
                  </a:lnTo>
                  <a:lnTo>
                    <a:pt x="1269207" y="864393"/>
                  </a:lnTo>
                  <a:lnTo>
                    <a:pt x="1450182" y="788193"/>
                  </a:lnTo>
                  <a:lnTo>
                    <a:pt x="1700213" y="683418"/>
                  </a:lnTo>
                  <a:lnTo>
                    <a:pt x="1924050" y="590550"/>
                  </a:lnTo>
                  <a:lnTo>
                    <a:pt x="2045494" y="542925"/>
                  </a:lnTo>
                  <a:lnTo>
                    <a:pt x="2159794" y="497681"/>
                  </a:lnTo>
                  <a:lnTo>
                    <a:pt x="2221707" y="469106"/>
                  </a:lnTo>
                  <a:lnTo>
                    <a:pt x="2243138" y="454818"/>
                  </a:lnTo>
                  <a:lnTo>
                    <a:pt x="2252663" y="442912"/>
                  </a:lnTo>
                  <a:lnTo>
                    <a:pt x="2259807" y="426243"/>
                  </a:lnTo>
                  <a:lnTo>
                    <a:pt x="2262188" y="414337"/>
                  </a:lnTo>
                  <a:lnTo>
                    <a:pt x="2262188" y="395287"/>
                  </a:lnTo>
                  <a:lnTo>
                    <a:pt x="2255044" y="359568"/>
                  </a:lnTo>
                  <a:lnTo>
                    <a:pt x="2235994" y="321468"/>
                  </a:lnTo>
                  <a:lnTo>
                    <a:pt x="2166938" y="245268"/>
                  </a:lnTo>
                  <a:lnTo>
                    <a:pt x="2076450" y="154781"/>
                  </a:lnTo>
                  <a:lnTo>
                    <a:pt x="2014538" y="102393"/>
                  </a:lnTo>
                  <a:lnTo>
                    <a:pt x="1959769" y="64293"/>
                  </a:lnTo>
                  <a:lnTo>
                    <a:pt x="1895475" y="21431"/>
                  </a:lnTo>
                  <a:lnTo>
                    <a:pt x="1871663" y="9525"/>
                  </a:lnTo>
                  <a:lnTo>
                    <a:pt x="1835944" y="0"/>
                  </a:lnTo>
                  <a:lnTo>
                    <a:pt x="1816894" y="0"/>
                  </a:lnTo>
                  <a:lnTo>
                    <a:pt x="1807369" y="4762"/>
                  </a:lnTo>
                  <a:lnTo>
                    <a:pt x="1802607" y="16668"/>
                  </a:lnTo>
                  <a:lnTo>
                    <a:pt x="1804988" y="35718"/>
                  </a:lnTo>
                  <a:lnTo>
                    <a:pt x="1826419" y="88106"/>
                  </a:lnTo>
                  <a:lnTo>
                    <a:pt x="1864519" y="159543"/>
                  </a:lnTo>
                  <a:lnTo>
                    <a:pt x="1893094" y="200025"/>
                  </a:lnTo>
                  <a:lnTo>
                    <a:pt x="1905000" y="226218"/>
                  </a:lnTo>
                  <a:lnTo>
                    <a:pt x="1907382" y="242887"/>
                  </a:lnTo>
                  <a:lnTo>
                    <a:pt x="1907382" y="254793"/>
                  </a:lnTo>
                  <a:lnTo>
                    <a:pt x="1897857" y="283368"/>
                  </a:lnTo>
                  <a:lnTo>
                    <a:pt x="1874044" y="314325"/>
                  </a:lnTo>
                  <a:lnTo>
                    <a:pt x="1821657" y="354806"/>
                  </a:lnTo>
                  <a:lnTo>
                    <a:pt x="1752600" y="392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9">
              <a:extLst>
                <a:ext uri="{FF2B5EF4-FFF2-40B4-BE49-F238E27FC236}">
                  <a16:creationId xmlns:a16="http://schemas.microsoft.com/office/drawing/2014/main" id="{414393D1-E0AE-40F9-B4E7-471CE1CC170D}"/>
                </a:ext>
              </a:extLst>
            </p:cNvPr>
            <p:cNvSpPr/>
            <p:nvPr/>
          </p:nvSpPr>
          <p:spPr>
            <a:xfrm>
              <a:off x="4724400" y="3370263"/>
              <a:ext cx="2043113" cy="1397000"/>
            </a:xfrm>
            <a:custGeom>
              <a:avLst/>
              <a:gdLst>
                <a:gd name="connsiteX0" fmla="*/ 1745456 w 2043113"/>
                <a:gd name="connsiteY0" fmla="*/ 823912 h 1397794"/>
                <a:gd name="connsiteX1" fmla="*/ 1452563 w 2043113"/>
                <a:gd name="connsiteY1" fmla="*/ 864394 h 1397794"/>
                <a:gd name="connsiteX2" fmla="*/ 1212056 w 2043113"/>
                <a:gd name="connsiteY2" fmla="*/ 900112 h 1397794"/>
                <a:gd name="connsiteX3" fmla="*/ 1135856 w 2043113"/>
                <a:gd name="connsiteY3" fmla="*/ 912019 h 1397794"/>
                <a:gd name="connsiteX4" fmla="*/ 871538 w 2043113"/>
                <a:gd name="connsiteY4" fmla="*/ 962025 h 1397794"/>
                <a:gd name="connsiteX5" fmla="*/ 650081 w 2043113"/>
                <a:gd name="connsiteY5" fmla="*/ 1004887 h 1397794"/>
                <a:gd name="connsiteX6" fmla="*/ 511969 w 2043113"/>
                <a:gd name="connsiteY6" fmla="*/ 1028700 h 1397794"/>
                <a:gd name="connsiteX7" fmla="*/ 385763 w 2043113"/>
                <a:gd name="connsiteY7" fmla="*/ 1052512 h 1397794"/>
                <a:gd name="connsiteX8" fmla="*/ 307181 w 2043113"/>
                <a:gd name="connsiteY8" fmla="*/ 1062037 h 1397794"/>
                <a:gd name="connsiteX9" fmla="*/ 259556 w 2043113"/>
                <a:gd name="connsiteY9" fmla="*/ 1064419 h 1397794"/>
                <a:gd name="connsiteX10" fmla="*/ 254794 w 2043113"/>
                <a:gd name="connsiteY10" fmla="*/ 1064419 h 1397794"/>
                <a:gd name="connsiteX11" fmla="*/ 245269 w 2043113"/>
                <a:gd name="connsiteY11" fmla="*/ 1059656 h 1397794"/>
                <a:gd name="connsiteX12" fmla="*/ 247650 w 2043113"/>
                <a:gd name="connsiteY12" fmla="*/ 1023937 h 1397794"/>
                <a:gd name="connsiteX13" fmla="*/ 259556 w 2043113"/>
                <a:gd name="connsiteY13" fmla="*/ 909637 h 1397794"/>
                <a:gd name="connsiteX14" fmla="*/ 278606 w 2043113"/>
                <a:gd name="connsiteY14" fmla="*/ 742950 h 1397794"/>
                <a:gd name="connsiteX15" fmla="*/ 300038 w 2043113"/>
                <a:gd name="connsiteY15" fmla="*/ 571500 h 1397794"/>
                <a:gd name="connsiteX16" fmla="*/ 328613 w 2043113"/>
                <a:gd name="connsiteY16" fmla="*/ 359569 h 1397794"/>
                <a:gd name="connsiteX17" fmla="*/ 345281 w 2043113"/>
                <a:gd name="connsiteY17" fmla="*/ 328612 h 1397794"/>
                <a:gd name="connsiteX18" fmla="*/ 354806 w 2043113"/>
                <a:gd name="connsiteY18" fmla="*/ 309562 h 1397794"/>
                <a:gd name="connsiteX19" fmla="*/ 359569 w 2043113"/>
                <a:gd name="connsiteY19" fmla="*/ 288131 h 1397794"/>
                <a:gd name="connsiteX20" fmla="*/ 361950 w 2043113"/>
                <a:gd name="connsiteY20" fmla="*/ 271462 h 1397794"/>
                <a:gd name="connsiteX21" fmla="*/ 357188 w 2043113"/>
                <a:gd name="connsiteY21" fmla="*/ 247650 h 1397794"/>
                <a:gd name="connsiteX22" fmla="*/ 350044 w 2043113"/>
                <a:gd name="connsiteY22" fmla="*/ 223837 h 1397794"/>
                <a:gd name="connsiteX23" fmla="*/ 338138 w 2043113"/>
                <a:gd name="connsiteY23" fmla="*/ 202406 h 1397794"/>
                <a:gd name="connsiteX24" fmla="*/ 316706 w 2043113"/>
                <a:gd name="connsiteY24" fmla="*/ 176212 h 1397794"/>
                <a:gd name="connsiteX25" fmla="*/ 288131 w 2043113"/>
                <a:gd name="connsiteY25" fmla="*/ 150019 h 1397794"/>
                <a:gd name="connsiteX26" fmla="*/ 266700 w 2043113"/>
                <a:gd name="connsiteY26" fmla="*/ 133350 h 1397794"/>
                <a:gd name="connsiteX27" fmla="*/ 226219 w 2043113"/>
                <a:gd name="connsiteY27" fmla="*/ 107156 h 1397794"/>
                <a:gd name="connsiteX28" fmla="*/ 161925 w 2043113"/>
                <a:gd name="connsiteY28" fmla="*/ 69056 h 1397794"/>
                <a:gd name="connsiteX29" fmla="*/ 104775 w 2043113"/>
                <a:gd name="connsiteY29" fmla="*/ 33337 h 1397794"/>
                <a:gd name="connsiteX30" fmla="*/ 40481 w 2043113"/>
                <a:gd name="connsiteY30" fmla="*/ 2381 h 1397794"/>
                <a:gd name="connsiteX31" fmla="*/ 16669 w 2043113"/>
                <a:gd name="connsiteY31" fmla="*/ 0 h 1397794"/>
                <a:gd name="connsiteX32" fmla="*/ 9525 w 2043113"/>
                <a:gd name="connsiteY32" fmla="*/ 2381 h 1397794"/>
                <a:gd name="connsiteX33" fmla="*/ 4763 w 2043113"/>
                <a:gd name="connsiteY33" fmla="*/ 9525 h 1397794"/>
                <a:gd name="connsiteX34" fmla="*/ 4763 w 2043113"/>
                <a:gd name="connsiteY34" fmla="*/ 23812 h 1397794"/>
                <a:gd name="connsiteX35" fmla="*/ 11906 w 2043113"/>
                <a:gd name="connsiteY35" fmla="*/ 47625 h 1397794"/>
                <a:gd name="connsiteX36" fmla="*/ 35719 w 2043113"/>
                <a:gd name="connsiteY36" fmla="*/ 76200 h 1397794"/>
                <a:gd name="connsiteX37" fmla="*/ 57150 w 2043113"/>
                <a:gd name="connsiteY37" fmla="*/ 107156 h 1397794"/>
                <a:gd name="connsiteX38" fmla="*/ 73819 w 2043113"/>
                <a:gd name="connsiteY38" fmla="*/ 142875 h 1397794"/>
                <a:gd name="connsiteX39" fmla="*/ 88106 w 2043113"/>
                <a:gd name="connsiteY39" fmla="*/ 178594 h 1397794"/>
                <a:gd name="connsiteX40" fmla="*/ 97631 w 2043113"/>
                <a:gd name="connsiteY40" fmla="*/ 216694 h 1397794"/>
                <a:gd name="connsiteX41" fmla="*/ 104775 w 2043113"/>
                <a:gd name="connsiteY41" fmla="*/ 264319 h 1397794"/>
                <a:gd name="connsiteX42" fmla="*/ 109538 w 2043113"/>
                <a:gd name="connsiteY42" fmla="*/ 316706 h 1397794"/>
                <a:gd name="connsiteX43" fmla="*/ 102394 w 2043113"/>
                <a:gd name="connsiteY43" fmla="*/ 447675 h 1397794"/>
                <a:gd name="connsiteX44" fmla="*/ 83344 w 2043113"/>
                <a:gd name="connsiteY44" fmla="*/ 681037 h 1397794"/>
                <a:gd name="connsiteX45" fmla="*/ 66675 w 2043113"/>
                <a:gd name="connsiteY45" fmla="*/ 914400 h 1397794"/>
                <a:gd name="connsiteX46" fmla="*/ 59531 w 2043113"/>
                <a:gd name="connsiteY46" fmla="*/ 945356 h 1397794"/>
                <a:gd name="connsiteX47" fmla="*/ 33338 w 2043113"/>
                <a:gd name="connsiteY47" fmla="*/ 1023937 h 1397794"/>
                <a:gd name="connsiteX48" fmla="*/ 0 w 2043113"/>
                <a:gd name="connsiteY48" fmla="*/ 1121569 h 1397794"/>
                <a:gd name="connsiteX49" fmla="*/ 0 w 2043113"/>
                <a:gd name="connsiteY49" fmla="*/ 1135856 h 1397794"/>
                <a:gd name="connsiteX50" fmla="*/ 19050 w 2043113"/>
                <a:gd name="connsiteY50" fmla="*/ 1214437 h 1397794"/>
                <a:gd name="connsiteX51" fmla="*/ 33338 w 2043113"/>
                <a:gd name="connsiteY51" fmla="*/ 1257300 h 1397794"/>
                <a:gd name="connsiteX52" fmla="*/ 52388 w 2043113"/>
                <a:gd name="connsiteY52" fmla="*/ 1309687 h 1397794"/>
                <a:gd name="connsiteX53" fmla="*/ 78581 w 2043113"/>
                <a:gd name="connsiteY53" fmla="*/ 1357312 h 1397794"/>
                <a:gd name="connsiteX54" fmla="*/ 107156 w 2043113"/>
                <a:gd name="connsiteY54" fmla="*/ 1393031 h 1397794"/>
                <a:gd name="connsiteX55" fmla="*/ 116681 w 2043113"/>
                <a:gd name="connsiteY55" fmla="*/ 1397794 h 1397794"/>
                <a:gd name="connsiteX56" fmla="*/ 130969 w 2043113"/>
                <a:gd name="connsiteY56" fmla="*/ 1397794 h 1397794"/>
                <a:gd name="connsiteX57" fmla="*/ 161925 w 2043113"/>
                <a:gd name="connsiteY57" fmla="*/ 1385887 h 1397794"/>
                <a:gd name="connsiteX58" fmla="*/ 242888 w 2043113"/>
                <a:gd name="connsiteY58" fmla="*/ 1343025 h 1397794"/>
                <a:gd name="connsiteX59" fmla="*/ 333375 w 2043113"/>
                <a:gd name="connsiteY59" fmla="*/ 1300162 h 1397794"/>
                <a:gd name="connsiteX60" fmla="*/ 419100 w 2043113"/>
                <a:gd name="connsiteY60" fmla="*/ 1269206 h 1397794"/>
                <a:gd name="connsiteX61" fmla="*/ 535781 w 2043113"/>
                <a:gd name="connsiteY61" fmla="*/ 1233487 h 1397794"/>
                <a:gd name="connsiteX62" fmla="*/ 666750 w 2043113"/>
                <a:gd name="connsiteY62" fmla="*/ 1197769 h 1397794"/>
                <a:gd name="connsiteX63" fmla="*/ 795338 w 2043113"/>
                <a:gd name="connsiteY63" fmla="*/ 1162050 h 1397794"/>
                <a:gd name="connsiteX64" fmla="*/ 926306 w 2043113"/>
                <a:gd name="connsiteY64" fmla="*/ 1128712 h 1397794"/>
                <a:gd name="connsiteX65" fmla="*/ 1209675 w 2043113"/>
                <a:gd name="connsiteY65" fmla="*/ 1076325 h 1397794"/>
                <a:gd name="connsiteX66" fmla="*/ 1526381 w 2043113"/>
                <a:gd name="connsiteY66" fmla="*/ 1014412 h 1397794"/>
                <a:gd name="connsiteX67" fmla="*/ 1793081 w 2043113"/>
                <a:gd name="connsiteY67" fmla="*/ 969169 h 1397794"/>
                <a:gd name="connsiteX68" fmla="*/ 2043113 w 2043113"/>
                <a:gd name="connsiteY68" fmla="*/ 942975 h 1397794"/>
                <a:gd name="connsiteX69" fmla="*/ 2040731 w 2043113"/>
                <a:gd name="connsiteY69" fmla="*/ 792956 h 1397794"/>
                <a:gd name="connsiteX70" fmla="*/ 1947863 w 2043113"/>
                <a:gd name="connsiteY70" fmla="*/ 797719 h 1397794"/>
                <a:gd name="connsiteX71" fmla="*/ 1866900 w 2043113"/>
                <a:gd name="connsiteY71" fmla="*/ 807244 h 1397794"/>
                <a:gd name="connsiteX72" fmla="*/ 1745456 w 2043113"/>
                <a:gd name="connsiteY72" fmla="*/ 823912 h 139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043113" h="1397794">
                  <a:moveTo>
                    <a:pt x="1745456" y="823912"/>
                  </a:moveTo>
                  <a:lnTo>
                    <a:pt x="1452563" y="864394"/>
                  </a:lnTo>
                  <a:lnTo>
                    <a:pt x="1212056" y="900112"/>
                  </a:lnTo>
                  <a:lnTo>
                    <a:pt x="1135856" y="912019"/>
                  </a:lnTo>
                  <a:lnTo>
                    <a:pt x="871538" y="962025"/>
                  </a:lnTo>
                  <a:lnTo>
                    <a:pt x="650081" y="1004887"/>
                  </a:lnTo>
                  <a:lnTo>
                    <a:pt x="511969" y="1028700"/>
                  </a:lnTo>
                  <a:lnTo>
                    <a:pt x="385763" y="1052512"/>
                  </a:lnTo>
                  <a:lnTo>
                    <a:pt x="307181" y="1062037"/>
                  </a:lnTo>
                  <a:lnTo>
                    <a:pt x="259556" y="1064419"/>
                  </a:lnTo>
                  <a:lnTo>
                    <a:pt x="254794" y="1064419"/>
                  </a:lnTo>
                  <a:lnTo>
                    <a:pt x="245269" y="1059656"/>
                  </a:lnTo>
                  <a:lnTo>
                    <a:pt x="247650" y="1023937"/>
                  </a:lnTo>
                  <a:lnTo>
                    <a:pt x="259556" y="909637"/>
                  </a:lnTo>
                  <a:lnTo>
                    <a:pt x="278606" y="742950"/>
                  </a:lnTo>
                  <a:lnTo>
                    <a:pt x="300038" y="571500"/>
                  </a:lnTo>
                  <a:lnTo>
                    <a:pt x="328613" y="359569"/>
                  </a:lnTo>
                  <a:lnTo>
                    <a:pt x="345281" y="328612"/>
                  </a:lnTo>
                  <a:lnTo>
                    <a:pt x="354806" y="309562"/>
                  </a:lnTo>
                  <a:lnTo>
                    <a:pt x="359569" y="288131"/>
                  </a:lnTo>
                  <a:lnTo>
                    <a:pt x="361950" y="271462"/>
                  </a:lnTo>
                  <a:lnTo>
                    <a:pt x="357188" y="247650"/>
                  </a:lnTo>
                  <a:lnTo>
                    <a:pt x="350044" y="223837"/>
                  </a:lnTo>
                  <a:lnTo>
                    <a:pt x="338138" y="202406"/>
                  </a:lnTo>
                  <a:lnTo>
                    <a:pt x="316706" y="176212"/>
                  </a:lnTo>
                  <a:lnTo>
                    <a:pt x="288131" y="150019"/>
                  </a:lnTo>
                  <a:lnTo>
                    <a:pt x="266700" y="133350"/>
                  </a:lnTo>
                  <a:lnTo>
                    <a:pt x="226219" y="107156"/>
                  </a:lnTo>
                  <a:lnTo>
                    <a:pt x="161925" y="69056"/>
                  </a:lnTo>
                  <a:lnTo>
                    <a:pt x="104775" y="33337"/>
                  </a:lnTo>
                  <a:lnTo>
                    <a:pt x="40481" y="2381"/>
                  </a:lnTo>
                  <a:lnTo>
                    <a:pt x="16669" y="0"/>
                  </a:lnTo>
                  <a:lnTo>
                    <a:pt x="9525" y="2381"/>
                  </a:lnTo>
                  <a:lnTo>
                    <a:pt x="4763" y="9525"/>
                  </a:lnTo>
                  <a:lnTo>
                    <a:pt x="4763" y="23812"/>
                  </a:lnTo>
                  <a:lnTo>
                    <a:pt x="11906" y="47625"/>
                  </a:lnTo>
                  <a:lnTo>
                    <a:pt x="35719" y="76200"/>
                  </a:lnTo>
                  <a:lnTo>
                    <a:pt x="57150" y="107156"/>
                  </a:lnTo>
                  <a:lnTo>
                    <a:pt x="73819" y="142875"/>
                  </a:lnTo>
                  <a:lnTo>
                    <a:pt x="88106" y="178594"/>
                  </a:lnTo>
                  <a:lnTo>
                    <a:pt x="97631" y="216694"/>
                  </a:lnTo>
                  <a:lnTo>
                    <a:pt x="104775" y="264319"/>
                  </a:lnTo>
                  <a:lnTo>
                    <a:pt x="109538" y="316706"/>
                  </a:lnTo>
                  <a:lnTo>
                    <a:pt x="102394" y="447675"/>
                  </a:lnTo>
                  <a:lnTo>
                    <a:pt x="83344" y="681037"/>
                  </a:lnTo>
                  <a:lnTo>
                    <a:pt x="66675" y="914400"/>
                  </a:lnTo>
                  <a:lnTo>
                    <a:pt x="59531" y="945356"/>
                  </a:lnTo>
                  <a:lnTo>
                    <a:pt x="33338" y="1023937"/>
                  </a:lnTo>
                  <a:lnTo>
                    <a:pt x="0" y="1121569"/>
                  </a:lnTo>
                  <a:lnTo>
                    <a:pt x="0" y="1135856"/>
                  </a:lnTo>
                  <a:lnTo>
                    <a:pt x="19050" y="1214437"/>
                  </a:lnTo>
                  <a:lnTo>
                    <a:pt x="33338" y="1257300"/>
                  </a:lnTo>
                  <a:lnTo>
                    <a:pt x="52388" y="1309687"/>
                  </a:lnTo>
                  <a:lnTo>
                    <a:pt x="78581" y="1357312"/>
                  </a:lnTo>
                  <a:cubicBezTo>
                    <a:pt x="103763" y="1390048"/>
                    <a:pt x="93188" y="1379063"/>
                    <a:pt x="107156" y="1393031"/>
                  </a:cubicBezTo>
                  <a:lnTo>
                    <a:pt x="116681" y="1397794"/>
                  </a:lnTo>
                  <a:lnTo>
                    <a:pt x="130969" y="1397794"/>
                  </a:lnTo>
                  <a:lnTo>
                    <a:pt x="161925" y="1385887"/>
                  </a:lnTo>
                  <a:lnTo>
                    <a:pt x="242888" y="1343025"/>
                  </a:lnTo>
                  <a:lnTo>
                    <a:pt x="333375" y="1300162"/>
                  </a:lnTo>
                  <a:lnTo>
                    <a:pt x="419100" y="1269206"/>
                  </a:lnTo>
                  <a:lnTo>
                    <a:pt x="535781" y="1233487"/>
                  </a:lnTo>
                  <a:lnTo>
                    <a:pt x="666750" y="1197769"/>
                  </a:lnTo>
                  <a:lnTo>
                    <a:pt x="795338" y="1162050"/>
                  </a:lnTo>
                  <a:lnTo>
                    <a:pt x="926306" y="1128712"/>
                  </a:lnTo>
                  <a:lnTo>
                    <a:pt x="1209675" y="1076325"/>
                  </a:lnTo>
                  <a:lnTo>
                    <a:pt x="1526381" y="1014412"/>
                  </a:lnTo>
                  <a:lnTo>
                    <a:pt x="1793081" y="969169"/>
                  </a:lnTo>
                  <a:lnTo>
                    <a:pt x="2043113" y="942975"/>
                  </a:lnTo>
                  <a:lnTo>
                    <a:pt x="2040731" y="792956"/>
                  </a:lnTo>
                  <a:lnTo>
                    <a:pt x="1947863" y="797719"/>
                  </a:lnTo>
                  <a:lnTo>
                    <a:pt x="1866900" y="807244"/>
                  </a:lnTo>
                  <a:lnTo>
                    <a:pt x="1745456" y="823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1">
              <a:extLst>
                <a:ext uri="{FF2B5EF4-FFF2-40B4-BE49-F238E27FC236}">
                  <a16:creationId xmlns:a16="http://schemas.microsoft.com/office/drawing/2014/main" id="{6CE8A521-B93E-48D8-BE13-2D0304E42A69}"/>
                </a:ext>
              </a:extLst>
            </p:cNvPr>
            <p:cNvSpPr/>
            <p:nvPr/>
          </p:nvSpPr>
          <p:spPr>
            <a:xfrm>
              <a:off x="2971800" y="2554288"/>
              <a:ext cx="733425" cy="682625"/>
            </a:xfrm>
            <a:custGeom>
              <a:avLst/>
              <a:gdLst>
                <a:gd name="connsiteX0" fmla="*/ 419100 w 733425"/>
                <a:gd name="connsiteY0" fmla="*/ 502444 h 681038"/>
                <a:gd name="connsiteX1" fmla="*/ 354806 w 733425"/>
                <a:gd name="connsiteY1" fmla="*/ 457200 h 681038"/>
                <a:gd name="connsiteX2" fmla="*/ 292894 w 733425"/>
                <a:gd name="connsiteY2" fmla="*/ 414338 h 681038"/>
                <a:gd name="connsiteX3" fmla="*/ 226219 w 733425"/>
                <a:gd name="connsiteY3" fmla="*/ 373857 h 681038"/>
                <a:gd name="connsiteX4" fmla="*/ 190500 w 733425"/>
                <a:gd name="connsiteY4" fmla="*/ 352425 h 681038"/>
                <a:gd name="connsiteX5" fmla="*/ 159544 w 733425"/>
                <a:gd name="connsiteY5" fmla="*/ 335757 h 681038"/>
                <a:gd name="connsiteX6" fmla="*/ 109538 w 733425"/>
                <a:gd name="connsiteY6" fmla="*/ 311944 h 681038"/>
                <a:gd name="connsiteX7" fmla="*/ 78581 w 733425"/>
                <a:gd name="connsiteY7" fmla="*/ 297657 h 681038"/>
                <a:gd name="connsiteX8" fmla="*/ 40481 w 733425"/>
                <a:gd name="connsiteY8" fmla="*/ 283369 h 681038"/>
                <a:gd name="connsiteX9" fmla="*/ 23813 w 733425"/>
                <a:gd name="connsiteY9" fmla="*/ 276225 h 681038"/>
                <a:gd name="connsiteX10" fmla="*/ 14288 w 733425"/>
                <a:gd name="connsiteY10" fmla="*/ 271463 h 681038"/>
                <a:gd name="connsiteX11" fmla="*/ 7144 w 733425"/>
                <a:gd name="connsiteY11" fmla="*/ 259557 h 681038"/>
                <a:gd name="connsiteX12" fmla="*/ 2381 w 733425"/>
                <a:gd name="connsiteY12" fmla="*/ 233363 h 681038"/>
                <a:gd name="connsiteX13" fmla="*/ 0 w 733425"/>
                <a:gd name="connsiteY13" fmla="*/ 192882 h 681038"/>
                <a:gd name="connsiteX14" fmla="*/ 7144 w 733425"/>
                <a:gd name="connsiteY14" fmla="*/ 130969 h 681038"/>
                <a:gd name="connsiteX15" fmla="*/ 26194 w 733425"/>
                <a:gd name="connsiteY15" fmla="*/ 59532 h 681038"/>
                <a:gd name="connsiteX16" fmla="*/ 35719 w 733425"/>
                <a:gd name="connsiteY16" fmla="*/ 50007 h 681038"/>
                <a:gd name="connsiteX17" fmla="*/ 59531 w 733425"/>
                <a:gd name="connsiteY17" fmla="*/ 45244 h 681038"/>
                <a:gd name="connsiteX18" fmla="*/ 97631 w 733425"/>
                <a:gd name="connsiteY18" fmla="*/ 35719 h 681038"/>
                <a:gd name="connsiteX19" fmla="*/ 147638 w 733425"/>
                <a:gd name="connsiteY19" fmla="*/ 14288 h 681038"/>
                <a:gd name="connsiteX20" fmla="*/ 178594 w 733425"/>
                <a:gd name="connsiteY20" fmla="*/ 0 h 681038"/>
                <a:gd name="connsiteX21" fmla="*/ 247650 w 733425"/>
                <a:gd name="connsiteY21" fmla="*/ 111919 h 681038"/>
                <a:gd name="connsiteX22" fmla="*/ 257175 w 733425"/>
                <a:gd name="connsiteY22" fmla="*/ 133350 h 681038"/>
                <a:gd name="connsiteX23" fmla="*/ 266700 w 733425"/>
                <a:gd name="connsiteY23" fmla="*/ 147638 h 681038"/>
                <a:gd name="connsiteX24" fmla="*/ 311944 w 733425"/>
                <a:gd name="connsiteY24" fmla="*/ 192882 h 681038"/>
                <a:gd name="connsiteX25" fmla="*/ 423863 w 733425"/>
                <a:gd name="connsiteY25" fmla="*/ 304800 h 681038"/>
                <a:gd name="connsiteX26" fmla="*/ 552450 w 733425"/>
                <a:gd name="connsiteY26" fmla="*/ 433388 h 681038"/>
                <a:gd name="connsiteX27" fmla="*/ 733425 w 733425"/>
                <a:gd name="connsiteY27" fmla="*/ 616744 h 681038"/>
                <a:gd name="connsiteX28" fmla="*/ 669131 w 733425"/>
                <a:gd name="connsiteY28" fmla="*/ 681038 h 681038"/>
                <a:gd name="connsiteX29" fmla="*/ 547688 w 733425"/>
                <a:gd name="connsiteY29" fmla="*/ 597694 h 681038"/>
                <a:gd name="connsiteX30" fmla="*/ 419100 w 733425"/>
                <a:gd name="connsiteY30" fmla="*/ 502444 h 68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33425" h="681038">
                  <a:moveTo>
                    <a:pt x="419100" y="502444"/>
                  </a:moveTo>
                  <a:lnTo>
                    <a:pt x="354806" y="457200"/>
                  </a:lnTo>
                  <a:lnTo>
                    <a:pt x="292894" y="414338"/>
                  </a:lnTo>
                  <a:lnTo>
                    <a:pt x="226219" y="373857"/>
                  </a:lnTo>
                  <a:lnTo>
                    <a:pt x="190500" y="352425"/>
                  </a:lnTo>
                  <a:lnTo>
                    <a:pt x="159544" y="335757"/>
                  </a:lnTo>
                  <a:lnTo>
                    <a:pt x="109538" y="311944"/>
                  </a:lnTo>
                  <a:lnTo>
                    <a:pt x="78581" y="297657"/>
                  </a:lnTo>
                  <a:lnTo>
                    <a:pt x="40481" y="283369"/>
                  </a:lnTo>
                  <a:lnTo>
                    <a:pt x="23813" y="276225"/>
                  </a:lnTo>
                  <a:lnTo>
                    <a:pt x="14288" y="271463"/>
                  </a:lnTo>
                  <a:lnTo>
                    <a:pt x="7144" y="259557"/>
                  </a:lnTo>
                  <a:lnTo>
                    <a:pt x="2381" y="233363"/>
                  </a:lnTo>
                  <a:lnTo>
                    <a:pt x="0" y="192882"/>
                  </a:lnTo>
                  <a:lnTo>
                    <a:pt x="7144" y="130969"/>
                  </a:lnTo>
                  <a:lnTo>
                    <a:pt x="26194" y="59532"/>
                  </a:lnTo>
                  <a:lnTo>
                    <a:pt x="35719" y="50007"/>
                  </a:lnTo>
                  <a:lnTo>
                    <a:pt x="59531" y="45244"/>
                  </a:lnTo>
                  <a:lnTo>
                    <a:pt x="97631" y="35719"/>
                  </a:lnTo>
                  <a:lnTo>
                    <a:pt x="147638" y="14288"/>
                  </a:lnTo>
                  <a:lnTo>
                    <a:pt x="178594" y="0"/>
                  </a:lnTo>
                  <a:lnTo>
                    <a:pt x="247650" y="111919"/>
                  </a:lnTo>
                  <a:lnTo>
                    <a:pt x="257175" y="133350"/>
                  </a:lnTo>
                  <a:lnTo>
                    <a:pt x="266700" y="147638"/>
                  </a:lnTo>
                  <a:lnTo>
                    <a:pt x="311944" y="192882"/>
                  </a:lnTo>
                  <a:lnTo>
                    <a:pt x="423863" y="304800"/>
                  </a:lnTo>
                  <a:lnTo>
                    <a:pt x="552450" y="433388"/>
                  </a:lnTo>
                  <a:lnTo>
                    <a:pt x="733425" y="616744"/>
                  </a:lnTo>
                  <a:lnTo>
                    <a:pt x="669131" y="681038"/>
                  </a:lnTo>
                  <a:lnTo>
                    <a:pt x="547688" y="597694"/>
                  </a:lnTo>
                  <a:lnTo>
                    <a:pt x="419100" y="502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2">
              <a:extLst>
                <a:ext uri="{FF2B5EF4-FFF2-40B4-BE49-F238E27FC236}">
                  <a16:creationId xmlns:a16="http://schemas.microsoft.com/office/drawing/2014/main" id="{1DA74957-8096-4A19-A9DA-6279498C95F1}"/>
                </a:ext>
              </a:extLst>
            </p:cNvPr>
            <p:cNvSpPr/>
            <p:nvPr/>
          </p:nvSpPr>
          <p:spPr>
            <a:xfrm>
              <a:off x="2905125" y="2038350"/>
              <a:ext cx="1695450" cy="1960563"/>
            </a:xfrm>
            <a:custGeom>
              <a:avLst/>
              <a:gdLst>
                <a:gd name="connsiteX0" fmla="*/ 1260604 w 1696662"/>
                <a:gd name="connsiteY0" fmla="*/ 800761 h 1960939"/>
                <a:gd name="connsiteX1" fmla="*/ 1030682 w 1696662"/>
                <a:gd name="connsiteY1" fmla="*/ 1028039 h 1960939"/>
                <a:gd name="connsiteX2" fmla="*/ 832474 w 1696662"/>
                <a:gd name="connsiteY2" fmla="*/ 1220962 h 1960939"/>
                <a:gd name="connsiteX3" fmla="*/ 681836 w 1696662"/>
                <a:gd name="connsiteY3" fmla="*/ 1371600 h 1960939"/>
                <a:gd name="connsiteX4" fmla="*/ 496842 w 1696662"/>
                <a:gd name="connsiteY4" fmla="*/ 1553952 h 1960939"/>
                <a:gd name="connsiteX5" fmla="*/ 314490 w 1696662"/>
                <a:gd name="connsiteY5" fmla="*/ 1736303 h 1960939"/>
                <a:gd name="connsiteX6" fmla="*/ 184994 w 1696662"/>
                <a:gd name="connsiteY6" fmla="*/ 1865799 h 1960939"/>
                <a:gd name="connsiteX7" fmla="*/ 97783 w 1696662"/>
                <a:gd name="connsiteY7" fmla="*/ 1960939 h 1960939"/>
                <a:gd name="connsiteX8" fmla="*/ 0 w 1696662"/>
                <a:gd name="connsiteY8" fmla="*/ 1905441 h 1960939"/>
                <a:gd name="connsiteX9" fmla="*/ 89855 w 1696662"/>
                <a:gd name="connsiteY9" fmla="*/ 1802372 h 1960939"/>
                <a:gd name="connsiteX10" fmla="*/ 211422 w 1696662"/>
                <a:gd name="connsiteY10" fmla="*/ 1667591 h 1960939"/>
                <a:gd name="connsiteX11" fmla="*/ 319776 w 1696662"/>
                <a:gd name="connsiteY11" fmla="*/ 1543381 h 1960939"/>
                <a:gd name="connsiteX12" fmla="*/ 459843 w 1696662"/>
                <a:gd name="connsiteY12" fmla="*/ 1384814 h 1960939"/>
                <a:gd name="connsiteX13" fmla="*/ 594625 w 1696662"/>
                <a:gd name="connsiteY13" fmla="*/ 1220962 h 1960939"/>
                <a:gd name="connsiteX14" fmla="*/ 668622 w 1696662"/>
                <a:gd name="connsiteY14" fmla="*/ 1131108 h 1960939"/>
                <a:gd name="connsiteX15" fmla="*/ 843045 w 1696662"/>
                <a:gd name="connsiteY15" fmla="*/ 911757 h 1960939"/>
                <a:gd name="connsiteX16" fmla="*/ 988398 w 1696662"/>
                <a:gd name="connsiteY16" fmla="*/ 726763 h 1960939"/>
                <a:gd name="connsiteX17" fmla="*/ 1094109 w 1696662"/>
                <a:gd name="connsiteY17" fmla="*/ 591982 h 1960939"/>
                <a:gd name="connsiteX18" fmla="*/ 1194534 w 1696662"/>
                <a:gd name="connsiteY18" fmla="*/ 465129 h 1960939"/>
                <a:gd name="connsiteX19" fmla="*/ 1305531 w 1696662"/>
                <a:gd name="connsiteY19" fmla="*/ 319776 h 1960939"/>
                <a:gd name="connsiteX20" fmla="*/ 1337244 w 1696662"/>
                <a:gd name="connsiteY20" fmla="*/ 282777 h 1960939"/>
                <a:gd name="connsiteX21" fmla="*/ 1353101 w 1696662"/>
                <a:gd name="connsiteY21" fmla="*/ 253707 h 1960939"/>
                <a:gd name="connsiteX22" fmla="*/ 1361029 w 1696662"/>
                <a:gd name="connsiteY22" fmla="*/ 232564 h 1960939"/>
                <a:gd name="connsiteX23" fmla="*/ 1363672 w 1696662"/>
                <a:gd name="connsiteY23" fmla="*/ 214065 h 1960939"/>
                <a:gd name="connsiteX24" fmla="*/ 1363672 w 1696662"/>
                <a:gd name="connsiteY24" fmla="*/ 192923 h 1960939"/>
                <a:gd name="connsiteX25" fmla="*/ 1361029 w 1696662"/>
                <a:gd name="connsiteY25" fmla="*/ 163852 h 1960939"/>
                <a:gd name="connsiteX26" fmla="*/ 1353101 w 1696662"/>
                <a:gd name="connsiteY26" fmla="*/ 142710 h 1960939"/>
                <a:gd name="connsiteX27" fmla="*/ 1313459 w 1696662"/>
                <a:gd name="connsiteY27" fmla="*/ 105711 h 1960939"/>
                <a:gd name="connsiteX28" fmla="*/ 1255318 w 1696662"/>
                <a:gd name="connsiteY28" fmla="*/ 47570 h 1960939"/>
                <a:gd name="connsiteX29" fmla="*/ 1239462 w 1696662"/>
                <a:gd name="connsiteY29" fmla="*/ 26428 h 1960939"/>
                <a:gd name="connsiteX30" fmla="*/ 1236819 w 1696662"/>
                <a:gd name="connsiteY30" fmla="*/ 10571 h 1960939"/>
                <a:gd name="connsiteX31" fmla="*/ 1239462 w 1696662"/>
                <a:gd name="connsiteY31" fmla="*/ 5286 h 1960939"/>
                <a:gd name="connsiteX32" fmla="*/ 1255318 w 1696662"/>
                <a:gd name="connsiteY32" fmla="*/ 0 h 1960939"/>
                <a:gd name="connsiteX33" fmla="*/ 1289674 w 1696662"/>
                <a:gd name="connsiteY33" fmla="*/ 2643 h 1960939"/>
                <a:gd name="connsiteX34" fmla="*/ 1358386 w 1696662"/>
                <a:gd name="connsiteY34" fmla="*/ 23785 h 1960939"/>
                <a:gd name="connsiteX35" fmla="*/ 1411242 w 1696662"/>
                <a:gd name="connsiteY35" fmla="*/ 47570 h 1960939"/>
                <a:gd name="connsiteX36" fmla="*/ 1461455 w 1696662"/>
                <a:gd name="connsiteY36" fmla="*/ 73998 h 1960939"/>
                <a:gd name="connsiteX37" fmla="*/ 1501096 w 1696662"/>
                <a:gd name="connsiteY37" fmla="*/ 97783 h 1960939"/>
                <a:gd name="connsiteX38" fmla="*/ 1567166 w 1696662"/>
                <a:gd name="connsiteY38" fmla="*/ 155924 h 1960939"/>
                <a:gd name="connsiteX39" fmla="*/ 1612093 w 1696662"/>
                <a:gd name="connsiteY39" fmla="*/ 206137 h 1960939"/>
                <a:gd name="connsiteX40" fmla="*/ 1649092 w 1696662"/>
                <a:gd name="connsiteY40" fmla="*/ 253707 h 1960939"/>
                <a:gd name="connsiteX41" fmla="*/ 1678162 w 1696662"/>
                <a:gd name="connsiteY41" fmla="*/ 301276 h 1960939"/>
                <a:gd name="connsiteX42" fmla="*/ 1694019 w 1696662"/>
                <a:gd name="connsiteY42" fmla="*/ 343561 h 1960939"/>
                <a:gd name="connsiteX43" fmla="*/ 1696662 w 1696662"/>
                <a:gd name="connsiteY43" fmla="*/ 375274 h 1960939"/>
                <a:gd name="connsiteX44" fmla="*/ 1696662 w 1696662"/>
                <a:gd name="connsiteY44" fmla="*/ 393774 h 1960939"/>
                <a:gd name="connsiteX45" fmla="*/ 1683448 w 1696662"/>
                <a:gd name="connsiteY45" fmla="*/ 417559 h 1960939"/>
                <a:gd name="connsiteX46" fmla="*/ 1664948 w 1696662"/>
                <a:gd name="connsiteY46" fmla="*/ 433415 h 1960939"/>
                <a:gd name="connsiteX47" fmla="*/ 1633235 w 1696662"/>
                <a:gd name="connsiteY47" fmla="*/ 446629 h 1960939"/>
                <a:gd name="connsiteX48" fmla="*/ 1622664 w 1696662"/>
                <a:gd name="connsiteY48" fmla="*/ 451915 h 1960939"/>
                <a:gd name="connsiteX49" fmla="*/ 1495811 w 1696662"/>
                <a:gd name="connsiteY49" fmla="*/ 573482 h 1960939"/>
                <a:gd name="connsiteX50" fmla="*/ 1260604 w 1696662"/>
                <a:gd name="connsiteY50" fmla="*/ 800761 h 1960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96662" h="1960939">
                  <a:moveTo>
                    <a:pt x="1260604" y="800761"/>
                  </a:moveTo>
                  <a:lnTo>
                    <a:pt x="1030682" y="1028039"/>
                  </a:lnTo>
                  <a:lnTo>
                    <a:pt x="832474" y="1220962"/>
                  </a:lnTo>
                  <a:lnTo>
                    <a:pt x="681836" y="1371600"/>
                  </a:lnTo>
                  <a:lnTo>
                    <a:pt x="496842" y="1553952"/>
                  </a:lnTo>
                  <a:lnTo>
                    <a:pt x="314490" y="1736303"/>
                  </a:lnTo>
                  <a:lnTo>
                    <a:pt x="184994" y="1865799"/>
                  </a:lnTo>
                  <a:lnTo>
                    <a:pt x="97783" y="1960939"/>
                  </a:lnTo>
                  <a:lnTo>
                    <a:pt x="0" y="1905441"/>
                  </a:lnTo>
                  <a:lnTo>
                    <a:pt x="89855" y="1802372"/>
                  </a:lnTo>
                  <a:lnTo>
                    <a:pt x="211422" y="1667591"/>
                  </a:lnTo>
                  <a:lnTo>
                    <a:pt x="319776" y="1543381"/>
                  </a:lnTo>
                  <a:lnTo>
                    <a:pt x="459843" y="1384814"/>
                  </a:lnTo>
                  <a:lnTo>
                    <a:pt x="594625" y="1220962"/>
                  </a:lnTo>
                  <a:lnTo>
                    <a:pt x="668622" y="1131108"/>
                  </a:lnTo>
                  <a:lnTo>
                    <a:pt x="843045" y="911757"/>
                  </a:lnTo>
                  <a:lnTo>
                    <a:pt x="988398" y="726763"/>
                  </a:lnTo>
                  <a:lnTo>
                    <a:pt x="1094109" y="591982"/>
                  </a:lnTo>
                  <a:lnTo>
                    <a:pt x="1194534" y="465129"/>
                  </a:lnTo>
                  <a:lnTo>
                    <a:pt x="1305531" y="319776"/>
                  </a:lnTo>
                  <a:lnTo>
                    <a:pt x="1337244" y="282777"/>
                  </a:lnTo>
                  <a:lnTo>
                    <a:pt x="1353101" y="253707"/>
                  </a:lnTo>
                  <a:lnTo>
                    <a:pt x="1361029" y="232564"/>
                  </a:lnTo>
                  <a:lnTo>
                    <a:pt x="1363672" y="214065"/>
                  </a:lnTo>
                  <a:lnTo>
                    <a:pt x="1363672" y="192923"/>
                  </a:lnTo>
                  <a:lnTo>
                    <a:pt x="1361029" y="163852"/>
                  </a:lnTo>
                  <a:lnTo>
                    <a:pt x="1353101" y="142710"/>
                  </a:lnTo>
                  <a:lnTo>
                    <a:pt x="1313459" y="105711"/>
                  </a:lnTo>
                  <a:lnTo>
                    <a:pt x="1255318" y="47570"/>
                  </a:lnTo>
                  <a:lnTo>
                    <a:pt x="1239462" y="26428"/>
                  </a:lnTo>
                  <a:lnTo>
                    <a:pt x="1236819" y="10571"/>
                  </a:lnTo>
                  <a:lnTo>
                    <a:pt x="1239462" y="5286"/>
                  </a:lnTo>
                  <a:lnTo>
                    <a:pt x="1255318" y="0"/>
                  </a:lnTo>
                  <a:lnTo>
                    <a:pt x="1289674" y="2643"/>
                  </a:lnTo>
                  <a:lnTo>
                    <a:pt x="1358386" y="23785"/>
                  </a:lnTo>
                  <a:lnTo>
                    <a:pt x="1411242" y="47570"/>
                  </a:lnTo>
                  <a:lnTo>
                    <a:pt x="1461455" y="73998"/>
                  </a:lnTo>
                  <a:lnTo>
                    <a:pt x="1501096" y="97783"/>
                  </a:lnTo>
                  <a:lnTo>
                    <a:pt x="1567166" y="155924"/>
                  </a:lnTo>
                  <a:lnTo>
                    <a:pt x="1612093" y="206137"/>
                  </a:lnTo>
                  <a:lnTo>
                    <a:pt x="1649092" y="253707"/>
                  </a:lnTo>
                  <a:lnTo>
                    <a:pt x="1678162" y="301276"/>
                  </a:lnTo>
                  <a:lnTo>
                    <a:pt x="1694019" y="343561"/>
                  </a:lnTo>
                  <a:lnTo>
                    <a:pt x="1696662" y="375274"/>
                  </a:lnTo>
                  <a:lnTo>
                    <a:pt x="1696662" y="393774"/>
                  </a:lnTo>
                  <a:lnTo>
                    <a:pt x="1683448" y="417559"/>
                  </a:lnTo>
                  <a:lnTo>
                    <a:pt x="1664948" y="433415"/>
                  </a:lnTo>
                  <a:lnTo>
                    <a:pt x="1633235" y="446629"/>
                  </a:lnTo>
                  <a:lnTo>
                    <a:pt x="1622664" y="451915"/>
                  </a:lnTo>
                  <a:lnTo>
                    <a:pt x="1495811" y="573482"/>
                  </a:lnTo>
                  <a:lnTo>
                    <a:pt x="1260604" y="80076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3">
              <a:extLst>
                <a:ext uri="{FF2B5EF4-FFF2-40B4-BE49-F238E27FC236}">
                  <a16:creationId xmlns:a16="http://schemas.microsoft.com/office/drawing/2014/main" id="{7632AEF1-CD02-4F76-9B89-BB8E869ECBF5}"/>
                </a:ext>
              </a:extLst>
            </p:cNvPr>
            <p:cNvSpPr/>
            <p:nvPr/>
          </p:nvSpPr>
          <p:spPr>
            <a:xfrm>
              <a:off x="2827338" y="3670300"/>
              <a:ext cx="1604962" cy="584200"/>
            </a:xfrm>
            <a:custGeom>
              <a:avLst/>
              <a:gdLst>
                <a:gd name="connsiteX0" fmla="*/ 1279103 w 1604164"/>
                <a:gd name="connsiteY0" fmla="*/ 63426 h 584053"/>
                <a:gd name="connsiteX1" fmla="*/ 991040 w 1604164"/>
                <a:gd name="connsiteY1" fmla="*/ 126853 h 584053"/>
                <a:gd name="connsiteX2" fmla="*/ 734691 w 1604164"/>
                <a:gd name="connsiteY2" fmla="*/ 184994 h 584053"/>
                <a:gd name="connsiteX3" fmla="*/ 570839 w 1604164"/>
                <a:gd name="connsiteY3" fmla="*/ 224636 h 584053"/>
                <a:gd name="connsiteX4" fmla="*/ 428129 w 1604164"/>
                <a:gd name="connsiteY4" fmla="*/ 258992 h 584053"/>
                <a:gd name="connsiteX5" fmla="*/ 385845 w 1604164"/>
                <a:gd name="connsiteY5" fmla="*/ 266920 h 584053"/>
                <a:gd name="connsiteX6" fmla="*/ 348846 w 1604164"/>
                <a:gd name="connsiteY6" fmla="*/ 272206 h 584053"/>
                <a:gd name="connsiteX7" fmla="*/ 317133 w 1604164"/>
                <a:gd name="connsiteY7" fmla="*/ 272206 h 584053"/>
                <a:gd name="connsiteX8" fmla="*/ 298633 w 1604164"/>
                <a:gd name="connsiteY8" fmla="*/ 269563 h 584053"/>
                <a:gd name="connsiteX9" fmla="*/ 258992 w 1604164"/>
                <a:gd name="connsiteY9" fmla="*/ 258992 h 584053"/>
                <a:gd name="connsiteX10" fmla="*/ 229921 w 1604164"/>
                <a:gd name="connsiteY10" fmla="*/ 243135 h 584053"/>
                <a:gd name="connsiteX11" fmla="*/ 137424 w 1604164"/>
                <a:gd name="connsiteY11" fmla="*/ 206136 h 584053"/>
                <a:gd name="connsiteX12" fmla="*/ 73997 w 1604164"/>
                <a:gd name="connsiteY12" fmla="*/ 248421 h 584053"/>
                <a:gd name="connsiteX13" fmla="*/ 21142 w 1604164"/>
                <a:gd name="connsiteY13" fmla="*/ 280134 h 584053"/>
                <a:gd name="connsiteX14" fmla="*/ 5285 w 1604164"/>
                <a:gd name="connsiteY14" fmla="*/ 290705 h 584053"/>
                <a:gd name="connsiteX15" fmla="*/ 0 w 1604164"/>
                <a:gd name="connsiteY15" fmla="*/ 298633 h 584053"/>
                <a:gd name="connsiteX16" fmla="*/ 0 w 1604164"/>
                <a:gd name="connsiteY16" fmla="*/ 325061 h 584053"/>
                <a:gd name="connsiteX17" fmla="*/ 5285 w 1604164"/>
                <a:gd name="connsiteY17" fmla="*/ 359417 h 584053"/>
                <a:gd name="connsiteX18" fmla="*/ 23785 w 1604164"/>
                <a:gd name="connsiteY18" fmla="*/ 412273 h 584053"/>
                <a:gd name="connsiteX19" fmla="*/ 47570 w 1604164"/>
                <a:gd name="connsiteY19" fmla="*/ 451914 h 584053"/>
                <a:gd name="connsiteX20" fmla="*/ 71355 w 1604164"/>
                <a:gd name="connsiteY20" fmla="*/ 483628 h 584053"/>
                <a:gd name="connsiteX21" fmla="*/ 103068 w 1604164"/>
                <a:gd name="connsiteY21" fmla="*/ 512698 h 584053"/>
                <a:gd name="connsiteX22" fmla="*/ 134781 w 1604164"/>
                <a:gd name="connsiteY22" fmla="*/ 533840 h 584053"/>
                <a:gd name="connsiteX23" fmla="*/ 169137 w 1604164"/>
                <a:gd name="connsiteY23" fmla="*/ 554983 h 584053"/>
                <a:gd name="connsiteX24" fmla="*/ 206136 w 1604164"/>
                <a:gd name="connsiteY24" fmla="*/ 576125 h 584053"/>
                <a:gd name="connsiteX25" fmla="*/ 232564 w 1604164"/>
                <a:gd name="connsiteY25" fmla="*/ 584053 h 584053"/>
                <a:gd name="connsiteX26" fmla="*/ 237849 w 1604164"/>
                <a:gd name="connsiteY26" fmla="*/ 584053 h 584053"/>
                <a:gd name="connsiteX27" fmla="*/ 258992 w 1604164"/>
                <a:gd name="connsiteY27" fmla="*/ 568196 h 584053"/>
                <a:gd name="connsiteX28" fmla="*/ 298633 w 1604164"/>
                <a:gd name="connsiteY28" fmla="*/ 539126 h 584053"/>
                <a:gd name="connsiteX29" fmla="*/ 335632 w 1604164"/>
                <a:gd name="connsiteY29" fmla="*/ 515341 h 584053"/>
                <a:gd name="connsiteX30" fmla="*/ 377917 w 1604164"/>
                <a:gd name="connsiteY30" fmla="*/ 491556 h 584053"/>
                <a:gd name="connsiteX31" fmla="*/ 404344 w 1604164"/>
                <a:gd name="connsiteY31" fmla="*/ 478342 h 584053"/>
                <a:gd name="connsiteX32" fmla="*/ 483628 w 1604164"/>
                <a:gd name="connsiteY32" fmla="*/ 454557 h 584053"/>
                <a:gd name="connsiteX33" fmla="*/ 634266 w 1604164"/>
                <a:gd name="connsiteY33" fmla="*/ 406987 h 584053"/>
                <a:gd name="connsiteX34" fmla="*/ 808689 w 1604164"/>
                <a:gd name="connsiteY34" fmla="*/ 351489 h 584053"/>
                <a:gd name="connsiteX35" fmla="*/ 948756 w 1604164"/>
                <a:gd name="connsiteY35" fmla="*/ 317133 h 584053"/>
                <a:gd name="connsiteX36" fmla="*/ 1152249 w 1604164"/>
                <a:gd name="connsiteY36" fmla="*/ 251063 h 584053"/>
                <a:gd name="connsiteX37" fmla="*/ 1331958 w 1604164"/>
                <a:gd name="connsiteY37" fmla="*/ 190280 h 584053"/>
                <a:gd name="connsiteX38" fmla="*/ 1604164 w 1604164"/>
                <a:gd name="connsiteY38" fmla="*/ 103068 h 584053"/>
                <a:gd name="connsiteX39" fmla="*/ 1564522 w 1604164"/>
                <a:gd name="connsiteY39" fmla="*/ 0 h 584053"/>
                <a:gd name="connsiteX40" fmla="*/ 1379528 w 1604164"/>
                <a:gd name="connsiteY40" fmla="*/ 42284 h 584053"/>
                <a:gd name="connsiteX41" fmla="*/ 1279103 w 1604164"/>
                <a:gd name="connsiteY41" fmla="*/ 63426 h 5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604164" h="584053">
                  <a:moveTo>
                    <a:pt x="1279103" y="63426"/>
                  </a:moveTo>
                  <a:lnTo>
                    <a:pt x="991040" y="126853"/>
                  </a:lnTo>
                  <a:lnTo>
                    <a:pt x="734691" y="184994"/>
                  </a:lnTo>
                  <a:lnTo>
                    <a:pt x="570839" y="224636"/>
                  </a:lnTo>
                  <a:lnTo>
                    <a:pt x="428129" y="258992"/>
                  </a:lnTo>
                  <a:lnTo>
                    <a:pt x="385845" y="266920"/>
                  </a:lnTo>
                  <a:lnTo>
                    <a:pt x="348846" y="272206"/>
                  </a:lnTo>
                  <a:lnTo>
                    <a:pt x="317133" y="272206"/>
                  </a:lnTo>
                  <a:lnTo>
                    <a:pt x="298633" y="269563"/>
                  </a:lnTo>
                  <a:lnTo>
                    <a:pt x="258992" y="258992"/>
                  </a:lnTo>
                  <a:lnTo>
                    <a:pt x="229921" y="243135"/>
                  </a:lnTo>
                  <a:lnTo>
                    <a:pt x="137424" y="206136"/>
                  </a:lnTo>
                  <a:lnTo>
                    <a:pt x="73997" y="248421"/>
                  </a:lnTo>
                  <a:lnTo>
                    <a:pt x="21142" y="280134"/>
                  </a:lnTo>
                  <a:lnTo>
                    <a:pt x="5285" y="290705"/>
                  </a:lnTo>
                  <a:lnTo>
                    <a:pt x="0" y="298633"/>
                  </a:lnTo>
                  <a:lnTo>
                    <a:pt x="0" y="325061"/>
                  </a:lnTo>
                  <a:lnTo>
                    <a:pt x="5285" y="359417"/>
                  </a:lnTo>
                  <a:lnTo>
                    <a:pt x="23785" y="412273"/>
                  </a:lnTo>
                  <a:lnTo>
                    <a:pt x="47570" y="451914"/>
                  </a:lnTo>
                  <a:lnTo>
                    <a:pt x="71355" y="483628"/>
                  </a:lnTo>
                  <a:lnTo>
                    <a:pt x="103068" y="512698"/>
                  </a:lnTo>
                  <a:lnTo>
                    <a:pt x="134781" y="533840"/>
                  </a:lnTo>
                  <a:lnTo>
                    <a:pt x="169137" y="554983"/>
                  </a:lnTo>
                  <a:lnTo>
                    <a:pt x="206136" y="576125"/>
                  </a:lnTo>
                  <a:lnTo>
                    <a:pt x="232564" y="584053"/>
                  </a:lnTo>
                  <a:lnTo>
                    <a:pt x="237849" y="584053"/>
                  </a:lnTo>
                  <a:lnTo>
                    <a:pt x="258992" y="568196"/>
                  </a:lnTo>
                  <a:lnTo>
                    <a:pt x="298633" y="539126"/>
                  </a:lnTo>
                  <a:lnTo>
                    <a:pt x="335632" y="515341"/>
                  </a:lnTo>
                  <a:lnTo>
                    <a:pt x="377917" y="491556"/>
                  </a:lnTo>
                  <a:lnTo>
                    <a:pt x="404344" y="478342"/>
                  </a:lnTo>
                  <a:lnTo>
                    <a:pt x="483628" y="454557"/>
                  </a:lnTo>
                  <a:lnTo>
                    <a:pt x="634266" y="406987"/>
                  </a:lnTo>
                  <a:lnTo>
                    <a:pt x="808689" y="351489"/>
                  </a:lnTo>
                  <a:lnTo>
                    <a:pt x="948756" y="317133"/>
                  </a:lnTo>
                  <a:lnTo>
                    <a:pt x="1152249" y="251063"/>
                  </a:lnTo>
                  <a:lnTo>
                    <a:pt x="1331958" y="190280"/>
                  </a:lnTo>
                  <a:lnTo>
                    <a:pt x="1604164" y="103068"/>
                  </a:lnTo>
                  <a:lnTo>
                    <a:pt x="1564522" y="0"/>
                  </a:lnTo>
                  <a:lnTo>
                    <a:pt x="1379528" y="42284"/>
                  </a:lnTo>
                  <a:lnTo>
                    <a:pt x="1279103" y="634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25">
              <a:extLst>
                <a:ext uri="{FF2B5EF4-FFF2-40B4-BE49-F238E27FC236}">
                  <a16:creationId xmlns:a16="http://schemas.microsoft.com/office/drawing/2014/main" id="{CFBD1A9F-3DF4-47FA-8CBB-1020F52F5995}"/>
                </a:ext>
              </a:extLst>
            </p:cNvPr>
            <p:cNvSpPr/>
            <p:nvPr/>
          </p:nvSpPr>
          <p:spPr>
            <a:xfrm>
              <a:off x="3576638" y="3935413"/>
              <a:ext cx="319087" cy="2139950"/>
            </a:xfrm>
            <a:custGeom>
              <a:avLst/>
              <a:gdLst>
                <a:gd name="connsiteX0" fmla="*/ 286100 w 319759"/>
                <a:gd name="connsiteY0" fmla="*/ 1674530 h 2140145"/>
                <a:gd name="connsiteX1" fmla="*/ 277686 w 319759"/>
                <a:gd name="connsiteY1" fmla="*/ 1912947 h 2140145"/>
                <a:gd name="connsiteX2" fmla="*/ 277686 w 319759"/>
                <a:gd name="connsiteY2" fmla="*/ 2013924 h 2140145"/>
                <a:gd name="connsiteX3" fmla="*/ 277686 w 319759"/>
                <a:gd name="connsiteY3" fmla="*/ 2039168 h 2140145"/>
                <a:gd name="connsiteX4" fmla="*/ 266466 w 319759"/>
                <a:gd name="connsiteY4" fmla="*/ 2070022 h 2140145"/>
                <a:gd name="connsiteX5" fmla="*/ 246832 w 319759"/>
                <a:gd name="connsiteY5" fmla="*/ 2103681 h 2140145"/>
                <a:gd name="connsiteX6" fmla="*/ 230002 w 319759"/>
                <a:gd name="connsiteY6" fmla="*/ 2123315 h 2140145"/>
                <a:gd name="connsiteX7" fmla="*/ 204758 w 319759"/>
                <a:gd name="connsiteY7" fmla="*/ 2134535 h 2140145"/>
                <a:gd name="connsiteX8" fmla="*/ 193538 w 319759"/>
                <a:gd name="connsiteY8" fmla="*/ 2137340 h 2140145"/>
                <a:gd name="connsiteX9" fmla="*/ 171099 w 319759"/>
                <a:gd name="connsiteY9" fmla="*/ 2140145 h 2140145"/>
                <a:gd name="connsiteX10" fmla="*/ 140245 w 319759"/>
                <a:gd name="connsiteY10" fmla="*/ 2131730 h 2140145"/>
                <a:gd name="connsiteX11" fmla="*/ 109391 w 319759"/>
                <a:gd name="connsiteY11" fmla="*/ 2117705 h 2140145"/>
                <a:gd name="connsiteX12" fmla="*/ 92562 w 319759"/>
                <a:gd name="connsiteY12" fmla="*/ 2103681 h 2140145"/>
                <a:gd name="connsiteX13" fmla="*/ 72927 w 319759"/>
                <a:gd name="connsiteY13" fmla="*/ 2072827 h 2140145"/>
                <a:gd name="connsiteX14" fmla="*/ 56098 w 319759"/>
                <a:gd name="connsiteY14" fmla="*/ 2036363 h 2140145"/>
                <a:gd name="connsiteX15" fmla="*/ 39268 w 319759"/>
                <a:gd name="connsiteY15" fmla="*/ 1985875 h 2140145"/>
                <a:gd name="connsiteX16" fmla="*/ 22439 w 319759"/>
                <a:gd name="connsiteY16" fmla="*/ 1918557 h 2140145"/>
                <a:gd name="connsiteX17" fmla="*/ 14024 w 319759"/>
                <a:gd name="connsiteY17" fmla="*/ 1856849 h 2140145"/>
                <a:gd name="connsiteX18" fmla="*/ 11219 w 319759"/>
                <a:gd name="connsiteY18" fmla="*/ 1814775 h 2140145"/>
                <a:gd name="connsiteX19" fmla="*/ 11219 w 319759"/>
                <a:gd name="connsiteY19" fmla="*/ 1761482 h 2140145"/>
                <a:gd name="connsiteX20" fmla="*/ 25244 w 319759"/>
                <a:gd name="connsiteY20" fmla="*/ 1556724 h 2140145"/>
                <a:gd name="connsiteX21" fmla="*/ 44878 w 319759"/>
                <a:gd name="connsiteY21" fmla="*/ 1265013 h 2140145"/>
                <a:gd name="connsiteX22" fmla="*/ 84147 w 319759"/>
                <a:gd name="connsiteY22" fmla="*/ 600250 h 2140145"/>
                <a:gd name="connsiteX23" fmla="*/ 95367 w 319759"/>
                <a:gd name="connsiteY23" fmla="*/ 406712 h 2140145"/>
                <a:gd name="connsiteX24" fmla="*/ 95367 w 319759"/>
                <a:gd name="connsiteY24" fmla="*/ 364638 h 2140145"/>
                <a:gd name="connsiteX25" fmla="*/ 92562 w 319759"/>
                <a:gd name="connsiteY25" fmla="*/ 305735 h 2140145"/>
                <a:gd name="connsiteX26" fmla="*/ 89757 w 319759"/>
                <a:gd name="connsiteY26" fmla="*/ 258051 h 2140145"/>
                <a:gd name="connsiteX27" fmla="*/ 81342 w 319759"/>
                <a:gd name="connsiteY27" fmla="*/ 210368 h 2140145"/>
                <a:gd name="connsiteX28" fmla="*/ 58903 w 319759"/>
                <a:gd name="connsiteY28" fmla="*/ 148660 h 2140145"/>
                <a:gd name="connsiteX29" fmla="*/ 0 w 319759"/>
                <a:gd name="connsiteY29" fmla="*/ 39269 h 2140145"/>
                <a:gd name="connsiteX30" fmla="*/ 173904 w 319759"/>
                <a:gd name="connsiteY30" fmla="*/ 0 h 2140145"/>
                <a:gd name="connsiteX31" fmla="*/ 258051 w 319759"/>
                <a:gd name="connsiteY31" fmla="*/ 103781 h 2140145"/>
                <a:gd name="connsiteX32" fmla="*/ 280490 w 319759"/>
                <a:gd name="connsiteY32" fmla="*/ 134635 h 2140145"/>
                <a:gd name="connsiteX33" fmla="*/ 300125 w 319759"/>
                <a:gd name="connsiteY33" fmla="*/ 168294 h 2140145"/>
                <a:gd name="connsiteX34" fmla="*/ 314149 w 319759"/>
                <a:gd name="connsiteY34" fmla="*/ 201953 h 2140145"/>
                <a:gd name="connsiteX35" fmla="*/ 319759 w 319759"/>
                <a:gd name="connsiteY35" fmla="*/ 244027 h 2140145"/>
                <a:gd name="connsiteX36" fmla="*/ 319759 w 319759"/>
                <a:gd name="connsiteY36" fmla="*/ 381467 h 2140145"/>
                <a:gd name="connsiteX37" fmla="*/ 308540 w 319759"/>
                <a:gd name="connsiteY37" fmla="*/ 726471 h 2140145"/>
                <a:gd name="connsiteX38" fmla="*/ 297320 w 319759"/>
                <a:gd name="connsiteY38" fmla="*/ 1178061 h 2140145"/>
                <a:gd name="connsiteX39" fmla="*/ 286100 w 319759"/>
                <a:gd name="connsiteY39" fmla="*/ 1624042 h 2140145"/>
                <a:gd name="connsiteX40" fmla="*/ 286100 w 319759"/>
                <a:gd name="connsiteY40" fmla="*/ 1674530 h 2140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19759" h="2140145">
                  <a:moveTo>
                    <a:pt x="286100" y="1674530"/>
                  </a:moveTo>
                  <a:lnTo>
                    <a:pt x="277686" y="1912947"/>
                  </a:lnTo>
                  <a:lnTo>
                    <a:pt x="277686" y="2013924"/>
                  </a:lnTo>
                  <a:lnTo>
                    <a:pt x="277686" y="2039168"/>
                  </a:lnTo>
                  <a:lnTo>
                    <a:pt x="266466" y="2070022"/>
                  </a:lnTo>
                  <a:lnTo>
                    <a:pt x="246832" y="2103681"/>
                  </a:lnTo>
                  <a:lnTo>
                    <a:pt x="230002" y="2123315"/>
                  </a:lnTo>
                  <a:lnTo>
                    <a:pt x="204758" y="2134535"/>
                  </a:lnTo>
                  <a:lnTo>
                    <a:pt x="193538" y="2137340"/>
                  </a:lnTo>
                  <a:lnTo>
                    <a:pt x="171099" y="2140145"/>
                  </a:lnTo>
                  <a:lnTo>
                    <a:pt x="140245" y="2131730"/>
                  </a:lnTo>
                  <a:lnTo>
                    <a:pt x="109391" y="2117705"/>
                  </a:lnTo>
                  <a:lnTo>
                    <a:pt x="92562" y="2103681"/>
                  </a:lnTo>
                  <a:lnTo>
                    <a:pt x="72927" y="2072827"/>
                  </a:lnTo>
                  <a:lnTo>
                    <a:pt x="56098" y="2036363"/>
                  </a:lnTo>
                  <a:lnTo>
                    <a:pt x="39268" y="1985875"/>
                  </a:lnTo>
                  <a:lnTo>
                    <a:pt x="22439" y="1918557"/>
                  </a:lnTo>
                  <a:lnTo>
                    <a:pt x="14024" y="1856849"/>
                  </a:lnTo>
                  <a:lnTo>
                    <a:pt x="11219" y="1814775"/>
                  </a:lnTo>
                  <a:lnTo>
                    <a:pt x="11219" y="1761482"/>
                  </a:lnTo>
                  <a:lnTo>
                    <a:pt x="25244" y="1556724"/>
                  </a:lnTo>
                  <a:lnTo>
                    <a:pt x="44878" y="1265013"/>
                  </a:lnTo>
                  <a:lnTo>
                    <a:pt x="84147" y="600250"/>
                  </a:lnTo>
                  <a:lnTo>
                    <a:pt x="95367" y="406712"/>
                  </a:lnTo>
                  <a:lnTo>
                    <a:pt x="95367" y="364638"/>
                  </a:lnTo>
                  <a:lnTo>
                    <a:pt x="92562" y="305735"/>
                  </a:lnTo>
                  <a:lnTo>
                    <a:pt x="89757" y="258051"/>
                  </a:lnTo>
                  <a:lnTo>
                    <a:pt x="81342" y="210368"/>
                  </a:lnTo>
                  <a:lnTo>
                    <a:pt x="58903" y="148660"/>
                  </a:lnTo>
                  <a:lnTo>
                    <a:pt x="0" y="39269"/>
                  </a:lnTo>
                  <a:lnTo>
                    <a:pt x="173904" y="0"/>
                  </a:lnTo>
                  <a:lnTo>
                    <a:pt x="258051" y="103781"/>
                  </a:lnTo>
                  <a:lnTo>
                    <a:pt x="280490" y="134635"/>
                  </a:lnTo>
                  <a:lnTo>
                    <a:pt x="300125" y="168294"/>
                  </a:lnTo>
                  <a:lnTo>
                    <a:pt x="314149" y="201953"/>
                  </a:lnTo>
                  <a:lnTo>
                    <a:pt x="319759" y="244027"/>
                  </a:lnTo>
                  <a:lnTo>
                    <a:pt x="319759" y="381467"/>
                  </a:lnTo>
                  <a:lnTo>
                    <a:pt x="308540" y="726471"/>
                  </a:lnTo>
                  <a:lnTo>
                    <a:pt x="297320" y="1178061"/>
                  </a:lnTo>
                  <a:lnTo>
                    <a:pt x="286100" y="1624042"/>
                  </a:lnTo>
                  <a:lnTo>
                    <a:pt x="286100" y="16745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30">
              <a:extLst>
                <a:ext uri="{FF2B5EF4-FFF2-40B4-BE49-F238E27FC236}">
                  <a16:creationId xmlns:a16="http://schemas.microsoft.com/office/drawing/2014/main" id="{12F43FE3-35AC-4CAE-B1B8-CC2A705005CB}"/>
                </a:ext>
              </a:extLst>
            </p:cNvPr>
            <p:cNvSpPr/>
            <p:nvPr/>
          </p:nvSpPr>
          <p:spPr>
            <a:xfrm>
              <a:off x="6546850" y="2960688"/>
              <a:ext cx="476250" cy="1689100"/>
            </a:xfrm>
            <a:custGeom>
              <a:avLst/>
              <a:gdLst>
                <a:gd name="connsiteX0" fmla="*/ 140494 w 476250"/>
                <a:gd name="connsiteY0" fmla="*/ 809625 h 1690687"/>
                <a:gd name="connsiteX1" fmla="*/ 123825 w 476250"/>
                <a:gd name="connsiteY1" fmla="*/ 1097756 h 1690687"/>
                <a:gd name="connsiteX2" fmla="*/ 119063 w 476250"/>
                <a:gd name="connsiteY2" fmla="*/ 1238250 h 1690687"/>
                <a:gd name="connsiteX3" fmla="*/ 119063 w 476250"/>
                <a:gd name="connsiteY3" fmla="*/ 1350169 h 1690687"/>
                <a:gd name="connsiteX4" fmla="*/ 114300 w 476250"/>
                <a:gd name="connsiteY4" fmla="*/ 1409700 h 1690687"/>
                <a:gd name="connsiteX5" fmla="*/ 114300 w 476250"/>
                <a:gd name="connsiteY5" fmla="*/ 1443037 h 1690687"/>
                <a:gd name="connsiteX6" fmla="*/ 119063 w 476250"/>
                <a:gd name="connsiteY6" fmla="*/ 1488281 h 1690687"/>
                <a:gd name="connsiteX7" fmla="*/ 126207 w 476250"/>
                <a:gd name="connsiteY7" fmla="*/ 1514475 h 1690687"/>
                <a:gd name="connsiteX8" fmla="*/ 157163 w 476250"/>
                <a:gd name="connsiteY8" fmla="*/ 1595437 h 1690687"/>
                <a:gd name="connsiteX9" fmla="*/ 183357 w 476250"/>
                <a:gd name="connsiteY9" fmla="*/ 1645444 h 1690687"/>
                <a:gd name="connsiteX10" fmla="*/ 197644 w 476250"/>
                <a:gd name="connsiteY10" fmla="*/ 1669256 h 1690687"/>
                <a:gd name="connsiteX11" fmla="*/ 214313 w 476250"/>
                <a:gd name="connsiteY11" fmla="*/ 1683544 h 1690687"/>
                <a:gd name="connsiteX12" fmla="*/ 228600 w 476250"/>
                <a:gd name="connsiteY12" fmla="*/ 1690687 h 1690687"/>
                <a:gd name="connsiteX13" fmla="*/ 235744 w 476250"/>
                <a:gd name="connsiteY13" fmla="*/ 1690687 h 1690687"/>
                <a:gd name="connsiteX14" fmla="*/ 254794 w 476250"/>
                <a:gd name="connsiteY14" fmla="*/ 1683544 h 1690687"/>
                <a:gd name="connsiteX15" fmla="*/ 271463 w 476250"/>
                <a:gd name="connsiteY15" fmla="*/ 1671637 h 1690687"/>
                <a:gd name="connsiteX16" fmla="*/ 290513 w 476250"/>
                <a:gd name="connsiteY16" fmla="*/ 1645444 h 1690687"/>
                <a:gd name="connsiteX17" fmla="*/ 302419 w 476250"/>
                <a:gd name="connsiteY17" fmla="*/ 1619250 h 1690687"/>
                <a:gd name="connsiteX18" fmla="*/ 316707 w 476250"/>
                <a:gd name="connsiteY18" fmla="*/ 1578769 h 1690687"/>
                <a:gd name="connsiteX19" fmla="*/ 328613 w 476250"/>
                <a:gd name="connsiteY19" fmla="*/ 1531144 h 1690687"/>
                <a:gd name="connsiteX20" fmla="*/ 338138 w 476250"/>
                <a:gd name="connsiteY20" fmla="*/ 1471612 h 1690687"/>
                <a:gd name="connsiteX21" fmla="*/ 342900 w 476250"/>
                <a:gd name="connsiteY21" fmla="*/ 1388269 h 1690687"/>
                <a:gd name="connsiteX22" fmla="*/ 352425 w 476250"/>
                <a:gd name="connsiteY22" fmla="*/ 1257300 h 1690687"/>
                <a:gd name="connsiteX23" fmla="*/ 371475 w 476250"/>
                <a:gd name="connsiteY23" fmla="*/ 1023937 h 1690687"/>
                <a:gd name="connsiteX24" fmla="*/ 383382 w 476250"/>
                <a:gd name="connsiteY24" fmla="*/ 883444 h 1690687"/>
                <a:gd name="connsiteX25" fmla="*/ 397669 w 476250"/>
                <a:gd name="connsiteY25" fmla="*/ 733425 h 1690687"/>
                <a:gd name="connsiteX26" fmla="*/ 409575 w 476250"/>
                <a:gd name="connsiteY26" fmla="*/ 619125 h 1690687"/>
                <a:gd name="connsiteX27" fmla="*/ 423863 w 476250"/>
                <a:gd name="connsiteY27" fmla="*/ 495300 h 1690687"/>
                <a:gd name="connsiteX28" fmla="*/ 442913 w 476250"/>
                <a:gd name="connsiteY28" fmla="*/ 383381 h 1690687"/>
                <a:gd name="connsiteX29" fmla="*/ 454819 w 476250"/>
                <a:gd name="connsiteY29" fmla="*/ 335756 h 1690687"/>
                <a:gd name="connsiteX30" fmla="*/ 461963 w 476250"/>
                <a:gd name="connsiteY30" fmla="*/ 326231 h 1690687"/>
                <a:gd name="connsiteX31" fmla="*/ 473869 w 476250"/>
                <a:gd name="connsiteY31" fmla="*/ 307181 h 1690687"/>
                <a:gd name="connsiteX32" fmla="*/ 476250 w 476250"/>
                <a:gd name="connsiteY32" fmla="*/ 295275 h 1690687"/>
                <a:gd name="connsiteX33" fmla="*/ 476250 w 476250"/>
                <a:gd name="connsiteY33" fmla="*/ 276225 h 1690687"/>
                <a:gd name="connsiteX34" fmla="*/ 469107 w 476250"/>
                <a:gd name="connsiteY34" fmla="*/ 252412 h 1690687"/>
                <a:gd name="connsiteX35" fmla="*/ 450057 w 476250"/>
                <a:gd name="connsiteY35" fmla="*/ 223837 h 1690687"/>
                <a:gd name="connsiteX36" fmla="*/ 421482 w 476250"/>
                <a:gd name="connsiteY36" fmla="*/ 202406 h 1690687"/>
                <a:gd name="connsiteX37" fmla="*/ 390525 w 476250"/>
                <a:gd name="connsiteY37" fmla="*/ 180975 h 1690687"/>
                <a:gd name="connsiteX38" fmla="*/ 352425 w 476250"/>
                <a:gd name="connsiteY38" fmla="*/ 152400 h 1690687"/>
                <a:gd name="connsiteX39" fmla="*/ 316707 w 476250"/>
                <a:gd name="connsiteY39" fmla="*/ 121444 h 1690687"/>
                <a:gd name="connsiteX40" fmla="*/ 266700 w 476250"/>
                <a:gd name="connsiteY40" fmla="*/ 90487 h 1690687"/>
                <a:gd name="connsiteX41" fmla="*/ 195263 w 476250"/>
                <a:gd name="connsiteY41" fmla="*/ 50006 h 1690687"/>
                <a:gd name="connsiteX42" fmla="*/ 138113 w 476250"/>
                <a:gd name="connsiteY42" fmla="*/ 26194 h 1690687"/>
                <a:gd name="connsiteX43" fmla="*/ 83344 w 476250"/>
                <a:gd name="connsiteY43" fmla="*/ 9525 h 1690687"/>
                <a:gd name="connsiteX44" fmla="*/ 50007 w 476250"/>
                <a:gd name="connsiteY44" fmla="*/ 0 h 1690687"/>
                <a:gd name="connsiteX45" fmla="*/ 30957 w 476250"/>
                <a:gd name="connsiteY45" fmla="*/ 0 h 1690687"/>
                <a:gd name="connsiteX46" fmla="*/ 14288 w 476250"/>
                <a:gd name="connsiteY46" fmla="*/ 2381 h 1690687"/>
                <a:gd name="connsiteX47" fmla="*/ 2382 w 476250"/>
                <a:gd name="connsiteY47" fmla="*/ 9525 h 1690687"/>
                <a:gd name="connsiteX48" fmla="*/ 0 w 476250"/>
                <a:gd name="connsiteY48" fmla="*/ 21431 h 1690687"/>
                <a:gd name="connsiteX49" fmla="*/ 7144 w 476250"/>
                <a:gd name="connsiteY49" fmla="*/ 42862 h 1690687"/>
                <a:gd name="connsiteX50" fmla="*/ 50007 w 476250"/>
                <a:gd name="connsiteY50" fmla="*/ 88106 h 1690687"/>
                <a:gd name="connsiteX51" fmla="*/ 85725 w 476250"/>
                <a:gd name="connsiteY51" fmla="*/ 133350 h 1690687"/>
                <a:gd name="connsiteX52" fmla="*/ 116682 w 476250"/>
                <a:gd name="connsiteY52" fmla="*/ 185737 h 1690687"/>
                <a:gd name="connsiteX53" fmla="*/ 140494 w 476250"/>
                <a:gd name="connsiteY53" fmla="*/ 245269 h 1690687"/>
                <a:gd name="connsiteX54" fmla="*/ 154782 w 476250"/>
                <a:gd name="connsiteY54" fmla="*/ 304800 h 1690687"/>
                <a:gd name="connsiteX55" fmla="*/ 161925 w 476250"/>
                <a:gd name="connsiteY55" fmla="*/ 357187 h 1690687"/>
                <a:gd name="connsiteX56" fmla="*/ 161925 w 476250"/>
                <a:gd name="connsiteY56" fmla="*/ 416719 h 1690687"/>
                <a:gd name="connsiteX57" fmla="*/ 150019 w 476250"/>
                <a:gd name="connsiteY57" fmla="*/ 640556 h 1690687"/>
                <a:gd name="connsiteX58" fmla="*/ 140494 w 476250"/>
                <a:gd name="connsiteY58" fmla="*/ 809625 h 169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250" h="1690687">
                  <a:moveTo>
                    <a:pt x="140494" y="809625"/>
                  </a:moveTo>
                  <a:lnTo>
                    <a:pt x="123825" y="1097756"/>
                  </a:lnTo>
                  <a:lnTo>
                    <a:pt x="119063" y="1238250"/>
                  </a:lnTo>
                  <a:lnTo>
                    <a:pt x="119063" y="1350169"/>
                  </a:lnTo>
                  <a:lnTo>
                    <a:pt x="114300" y="1409700"/>
                  </a:lnTo>
                  <a:lnTo>
                    <a:pt x="114300" y="1443037"/>
                  </a:lnTo>
                  <a:lnTo>
                    <a:pt x="119063" y="1488281"/>
                  </a:lnTo>
                  <a:lnTo>
                    <a:pt x="126207" y="1514475"/>
                  </a:lnTo>
                  <a:lnTo>
                    <a:pt x="157163" y="1595437"/>
                  </a:lnTo>
                  <a:lnTo>
                    <a:pt x="183357" y="1645444"/>
                  </a:lnTo>
                  <a:lnTo>
                    <a:pt x="197644" y="1669256"/>
                  </a:lnTo>
                  <a:lnTo>
                    <a:pt x="214313" y="1683544"/>
                  </a:lnTo>
                  <a:lnTo>
                    <a:pt x="228600" y="1690687"/>
                  </a:lnTo>
                  <a:lnTo>
                    <a:pt x="235744" y="1690687"/>
                  </a:lnTo>
                  <a:lnTo>
                    <a:pt x="254794" y="1683544"/>
                  </a:lnTo>
                  <a:lnTo>
                    <a:pt x="271463" y="1671637"/>
                  </a:lnTo>
                  <a:lnTo>
                    <a:pt x="290513" y="1645444"/>
                  </a:lnTo>
                  <a:lnTo>
                    <a:pt x="302419" y="1619250"/>
                  </a:lnTo>
                  <a:lnTo>
                    <a:pt x="316707" y="1578769"/>
                  </a:lnTo>
                  <a:lnTo>
                    <a:pt x="328613" y="1531144"/>
                  </a:lnTo>
                  <a:lnTo>
                    <a:pt x="338138" y="1471612"/>
                  </a:lnTo>
                  <a:lnTo>
                    <a:pt x="342900" y="1388269"/>
                  </a:lnTo>
                  <a:lnTo>
                    <a:pt x="352425" y="1257300"/>
                  </a:lnTo>
                  <a:lnTo>
                    <a:pt x="371475" y="1023937"/>
                  </a:lnTo>
                  <a:lnTo>
                    <a:pt x="383382" y="883444"/>
                  </a:lnTo>
                  <a:lnTo>
                    <a:pt x="397669" y="733425"/>
                  </a:lnTo>
                  <a:lnTo>
                    <a:pt x="409575" y="619125"/>
                  </a:lnTo>
                  <a:lnTo>
                    <a:pt x="423863" y="495300"/>
                  </a:lnTo>
                  <a:lnTo>
                    <a:pt x="442913" y="383381"/>
                  </a:lnTo>
                  <a:lnTo>
                    <a:pt x="454819" y="335756"/>
                  </a:lnTo>
                  <a:lnTo>
                    <a:pt x="461963" y="326231"/>
                  </a:lnTo>
                  <a:lnTo>
                    <a:pt x="473869" y="307181"/>
                  </a:lnTo>
                  <a:lnTo>
                    <a:pt x="476250" y="295275"/>
                  </a:lnTo>
                  <a:lnTo>
                    <a:pt x="476250" y="276225"/>
                  </a:lnTo>
                  <a:lnTo>
                    <a:pt x="469107" y="252412"/>
                  </a:lnTo>
                  <a:lnTo>
                    <a:pt x="450057" y="223837"/>
                  </a:lnTo>
                  <a:lnTo>
                    <a:pt x="421482" y="202406"/>
                  </a:lnTo>
                  <a:lnTo>
                    <a:pt x="390525" y="180975"/>
                  </a:lnTo>
                  <a:lnTo>
                    <a:pt x="352425" y="152400"/>
                  </a:lnTo>
                  <a:lnTo>
                    <a:pt x="316707" y="121444"/>
                  </a:lnTo>
                  <a:lnTo>
                    <a:pt x="266700" y="90487"/>
                  </a:lnTo>
                  <a:lnTo>
                    <a:pt x="195263" y="50006"/>
                  </a:lnTo>
                  <a:lnTo>
                    <a:pt x="138113" y="26194"/>
                  </a:lnTo>
                  <a:lnTo>
                    <a:pt x="83344" y="9525"/>
                  </a:lnTo>
                  <a:lnTo>
                    <a:pt x="50007" y="0"/>
                  </a:lnTo>
                  <a:lnTo>
                    <a:pt x="30957" y="0"/>
                  </a:lnTo>
                  <a:lnTo>
                    <a:pt x="14288" y="2381"/>
                  </a:lnTo>
                  <a:lnTo>
                    <a:pt x="2382" y="9525"/>
                  </a:lnTo>
                  <a:lnTo>
                    <a:pt x="0" y="21431"/>
                  </a:lnTo>
                  <a:lnTo>
                    <a:pt x="7144" y="42862"/>
                  </a:lnTo>
                  <a:lnTo>
                    <a:pt x="50007" y="88106"/>
                  </a:lnTo>
                  <a:lnTo>
                    <a:pt x="85725" y="133350"/>
                  </a:lnTo>
                  <a:lnTo>
                    <a:pt x="116682" y="185737"/>
                  </a:lnTo>
                  <a:lnTo>
                    <a:pt x="140494" y="245269"/>
                  </a:lnTo>
                  <a:lnTo>
                    <a:pt x="154782" y="304800"/>
                  </a:lnTo>
                  <a:lnTo>
                    <a:pt x="161925" y="357187"/>
                  </a:lnTo>
                  <a:lnTo>
                    <a:pt x="161925" y="416719"/>
                  </a:lnTo>
                  <a:lnTo>
                    <a:pt x="150019" y="640556"/>
                  </a:lnTo>
                  <a:lnTo>
                    <a:pt x="140494" y="809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32">
              <a:extLst>
                <a:ext uri="{FF2B5EF4-FFF2-40B4-BE49-F238E27FC236}">
                  <a16:creationId xmlns:a16="http://schemas.microsoft.com/office/drawing/2014/main" id="{61BC1513-8D6E-434D-9D5A-7AA618D94016}"/>
                </a:ext>
              </a:extLst>
            </p:cNvPr>
            <p:cNvSpPr/>
            <p:nvPr/>
          </p:nvSpPr>
          <p:spPr>
            <a:xfrm rot="16200000">
              <a:off x="4294981" y="2734470"/>
              <a:ext cx="4302125" cy="2005012"/>
            </a:xfrm>
            <a:custGeom>
              <a:avLst/>
              <a:gdLst>
                <a:gd name="connsiteX0" fmla="*/ 2247900 w 4301836"/>
                <a:gd name="connsiteY0" fmla="*/ 211282 h 2005446"/>
                <a:gd name="connsiteX1" fmla="*/ 2729345 w 4301836"/>
                <a:gd name="connsiteY1" fmla="*/ 214746 h 2005446"/>
                <a:gd name="connsiteX2" fmla="*/ 2989118 w 4301836"/>
                <a:gd name="connsiteY2" fmla="*/ 218209 h 2005446"/>
                <a:gd name="connsiteX3" fmla="*/ 3435927 w 4301836"/>
                <a:gd name="connsiteY3" fmla="*/ 214746 h 2005446"/>
                <a:gd name="connsiteX4" fmla="*/ 3841172 w 4301836"/>
                <a:gd name="connsiteY4" fmla="*/ 214746 h 2005446"/>
                <a:gd name="connsiteX5" fmla="*/ 3948545 w 4301836"/>
                <a:gd name="connsiteY5" fmla="*/ 214746 h 2005446"/>
                <a:gd name="connsiteX6" fmla="*/ 4010891 w 4301836"/>
                <a:gd name="connsiteY6" fmla="*/ 207819 h 2005446"/>
                <a:gd name="connsiteX7" fmla="*/ 4055918 w 4301836"/>
                <a:gd name="connsiteY7" fmla="*/ 200891 h 2005446"/>
                <a:gd name="connsiteX8" fmla="*/ 4097481 w 4301836"/>
                <a:gd name="connsiteY8" fmla="*/ 183573 h 2005446"/>
                <a:gd name="connsiteX9" fmla="*/ 4121727 w 4301836"/>
                <a:gd name="connsiteY9" fmla="*/ 159328 h 2005446"/>
                <a:gd name="connsiteX10" fmla="*/ 4142509 w 4301836"/>
                <a:gd name="connsiteY10" fmla="*/ 124691 h 2005446"/>
                <a:gd name="connsiteX11" fmla="*/ 4191000 w 4301836"/>
                <a:gd name="connsiteY11" fmla="*/ 69273 h 2005446"/>
                <a:gd name="connsiteX12" fmla="*/ 4222172 w 4301836"/>
                <a:gd name="connsiteY12" fmla="*/ 34637 h 2005446"/>
                <a:gd name="connsiteX13" fmla="*/ 4256809 w 4301836"/>
                <a:gd name="connsiteY13" fmla="*/ 6928 h 2005446"/>
                <a:gd name="connsiteX14" fmla="*/ 4277591 w 4301836"/>
                <a:gd name="connsiteY14" fmla="*/ 0 h 2005446"/>
                <a:gd name="connsiteX15" fmla="*/ 4291445 w 4301836"/>
                <a:gd name="connsiteY15" fmla="*/ 3464 h 2005446"/>
                <a:gd name="connsiteX16" fmla="*/ 4298372 w 4301836"/>
                <a:gd name="connsiteY16" fmla="*/ 17319 h 2005446"/>
                <a:gd name="connsiteX17" fmla="*/ 4301836 w 4301836"/>
                <a:gd name="connsiteY17" fmla="*/ 55419 h 2005446"/>
                <a:gd name="connsiteX18" fmla="*/ 4291445 w 4301836"/>
                <a:gd name="connsiteY18" fmla="*/ 145473 h 2005446"/>
                <a:gd name="connsiteX19" fmla="*/ 4277591 w 4301836"/>
                <a:gd name="connsiteY19" fmla="*/ 221673 h 2005446"/>
                <a:gd name="connsiteX20" fmla="*/ 4246418 w 4301836"/>
                <a:gd name="connsiteY20" fmla="*/ 315191 h 2005446"/>
                <a:gd name="connsiteX21" fmla="*/ 4218709 w 4301836"/>
                <a:gd name="connsiteY21" fmla="*/ 381000 h 2005446"/>
                <a:gd name="connsiteX22" fmla="*/ 4187536 w 4301836"/>
                <a:gd name="connsiteY22" fmla="*/ 443346 h 2005446"/>
                <a:gd name="connsiteX23" fmla="*/ 4152900 w 4301836"/>
                <a:gd name="connsiteY23" fmla="*/ 488373 h 2005446"/>
                <a:gd name="connsiteX24" fmla="*/ 4111336 w 4301836"/>
                <a:gd name="connsiteY24" fmla="*/ 533400 h 2005446"/>
                <a:gd name="connsiteX25" fmla="*/ 4076700 w 4301836"/>
                <a:gd name="connsiteY25" fmla="*/ 561109 h 2005446"/>
                <a:gd name="connsiteX26" fmla="*/ 4055918 w 4301836"/>
                <a:gd name="connsiteY26" fmla="*/ 571500 h 2005446"/>
                <a:gd name="connsiteX27" fmla="*/ 4035136 w 4301836"/>
                <a:gd name="connsiteY27" fmla="*/ 578428 h 2005446"/>
                <a:gd name="connsiteX28" fmla="*/ 4021281 w 4301836"/>
                <a:gd name="connsiteY28" fmla="*/ 578428 h 2005446"/>
                <a:gd name="connsiteX29" fmla="*/ 3993572 w 4301836"/>
                <a:gd name="connsiteY29" fmla="*/ 568037 h 2005446"/>
                <a:gd name="connsiteX30" fmla="*/ 3969327 w 4301836"/>
                <a:gd name="connsiteY30" fmla="*/ 550719 h 2005446"/>
                <a:gd name="connsiteX31" fmla="*/ 3941618 w 4301836"/>
                <a:gd name="connsiteY31" fmla="*/ 523009 h 2005446"/>
                <a:gd name="connsiteX32" fmla="*/ 3924300 w 4301836"/>
                <a:gd name="connsiteY32" fmla="*/ 509155 h 2005446"/>
                <a:gd name="connsiteX33" fmla="*/ 3823854 w 4301836"/>
                <a:gd name="connsiteY33" fmla="*/ 505691 h 2005446"/>
                <a:gd name="connsiteX34" fmla="*/ 3678381 w 4301836"/>
                <a:gd name="connsiteY34" fmla="*/ 502228 h 2005446"/>
                <a:gd name="connsiteX35" fmla="*/ 3456709 w 4301836"/>
                <a:gd name="connsiteY35" fmla="*/ 495300 h 2005446"/>
                <a:gd name="connsiteX36" fmla="*/ 3283527 w 4301836"/>
                <a:gd name="connsiteY36" fmla="*/ 484909 h 2005446"/>
                <a:gd name="connsiteX37" fmla="*/ 3273136 w 4301836"/>
                <a:gd name="connsiteY37" fmla="*/ 484909 h 2005446"/>
                <a:gd name="connsiteX38" fmla="*/ 3065318 w 4301836"/>
                <a:gd name="connsiteY38" fmla="*/ 484909 h 2005446"/>
                <a:gd name="connsiteX39" fmla="*/ 2899063 w 4301836"/>
                <a:gd name="connsiteY39" fmla="*/ 481446 h 2005446"/>
                <a:gd name="connsiteX40" fmla="*/ 2573481 w 4301836"/>
                <a:gd name="connsiteY40" fmla="*/ 471055 h 2005446"/>
                <a:gd name="connsiteX41" fmla="*/ 2310245 w 4301836"/>
                <a:gd name="connsiteY41" fmla="*/ 464128 h 2005446"/>
                <a:gd name="connsiteX42" fmla="*/ 1988127 w 4301836"/>
                <a:gd name="connsiteY42" fmla="*/ 450273 h 2005446"/>
                <a:gd name="connsiteX43" fmla="*/ 1728354 w 4301836"/>
                <a:gd name="connsiteY43" fmla="*/ 443346 h 2005446"/>
                <a:gd name="connsiteX44" fmla="*/ 1589809 w 4301836"/>
                <a:gd name="connsiteY44" fmla="*/ 439882 h 2005446"/>
                <a:gd name="connsiteX45" fmla="*/ 1437409 w 4301836"/>
                <a:gd name="connsiteY45" fmla="*/ 443346 h 2005446"/>
                <a:gd name="connsiteX46" fmla="*/ 1198418 w 4301836"/>
                <a:gd name="connsiteY46" fmla="*/ 429491 h 2005446"/>
                <a:gd name="connsiteX47" fmla="*/ 990600 w 4301836"/>
                <a:gd name="connsiteY47" fmla="*/ 422564 h 2005446"/>
                <a:gd name="connsiteX48" fmla="*/ 855518 w 4301836"/>
                <a:gd name="connsiteY48" fmla="*/ 419100 h 2005446"/>
                <a:gd name="connsiteX49" fmla="*/ 734291 w 4301836"/>
                <a:gd name="connsiteY49" fmla="*/ 419100 h 2005446"/>
                <a:gd name="connsiteX50" fmla="*/ 637309 w 4301836"/>
                <a:gd name="connsiteY50" fmla="*/ 419100 h 2005446"/>
                <a:gd name="connsiteX51" fmla="*/ 561109 w 4301836"/>
                <a:gd name="connsiteY51" fmla="*/ 426028 h 2005446"/>
                <a:gd name="connsiteX52" fmla="*/ 498763 w 4301836"/>
                <a:gd name="connsiteY52" fmla="*/ 436419 h 2005446"/>
                <a:gd name="connsiteX53" fmla="*/ 450272 w 4301836"/>
                <a:gd name="connsiteY53" fmla="*/ 446809 h 2005446"/>
                <a:gd name="connsiteX54" fmla="*/ 394854 w 4301836"/>
                <a:gd name="connsiteY54" fmla="*/ 467591 h 2005446"/>
                <a:gd name="connsiteX55" fmla="*/ 349827 w 4301836"/>
                <a:gd name="connsiteY55" fmla="*/ 495300 h 2005446"/>
                <a:gd name="connsiteX56" fmla="*/ 322118 w 4301836"/>
                <a:gd name="connsiteY56" fmla="*/ 519546 h 2005446"/>
                <a:gd name="connsiteX57" fmla="*/ 301336 w 4301836"/>
                <a:gd name="connsiteY57" fmla="*/ 561109 h 2005446"/>
                <a:gd name="connsiteX58" fmla="*/ 280554 w 4301836"/>
                <a:gd name="connsiteY58" fmla="*/ 654628 h 2005446"/>
                <a:gd name="connsiteX59" fmla="*/ 263236 w 4301836"/>
                <a:gd name="connsiteY59" fmla="*/ 765464 h 2005446"/>
                <a:gd name="connsiteX60" fmla="*/ 252845 w 4301836"/>
                <a:gd name="connsiteY60" fmla="*/ 907473 h 2005446"/>
                <a:gd name="connsiteX61" fmla="*/ 245918 w 4301836"/>
                <a:gd name="connsiteY61" fmla="*/ 1052946 h 2005446"/>
                <a:gd name="connsiteX62" fmla="*/ 245918 w 4301836"/>
                <a:gd name="connsiteY62" fmla="*/ 1188028 h 2005446"/>
                <a:gd name="connsiteX63" fmla="*/ 249381 w 4301836"/>
                <a:gd name="connsiteY63" fmla="*/ 1312719 h 2005446"/>
                <a:gd name="connsiteX64" fmla="*/ 259772 w 4301836"/>
                <a:gd name="connsiteY64" fmla="*/ 1388919 h 2005446"/>
                <a:gd name="connsiteX65" fmla="*/ 277091 w 4301836"/>
                <a:gd name="connsiteY65" fmla="*/ 1458191 h 2005446"/>
                <a:gd name="connsiteX66" fmla="*/ 249381 w 4301836"/>
                <a:gd name="connsiteY66" fmla="*/ 1977737 h 2005446"/>
                <a:gd name="connsiteX67" fmla="*/ 228600 w 4301836"/>
                <a:gd name="connsiteY67" fmla="*/ 1991591 h 2005446"/>
                <a:gd name="connsiteX68" fmla="*/ 187036 w 4301836"/>
                <a:gd name="connsiteY68" fmla="*/ 2001982 h 2005446"/>
                <a:gd name="connsiteX69" fmla="*/ 148936 w 4301836"/>
                <a:gd name="connsiteY69" fmla="*/ 2005446 h 2005446"/>
                <a:gd name="connsiteX70" fmla="*/ 124691 w 4301836"/>
                <a:gd name="connsiteY70" fmla="*/ 2005446 h 2005446"/>
                <a:gd name="connsiteX71" fmla="*/ 90054 w 4301836"/>
                <a:gd name="connsiteY71" fmla="*/ 1991591 h 2005446"/>
                <a:gd name="connsiteX72" fmla="*/ 72736 w 4301836"/>
                <a:gd name="connsiteY72" fmla="*/ 1974273 h 2005446"/>
                <a:gd name="connsiteX73" fmla="*/ 55418 w 4301836"/>
                <a:gd name="connsiteY73" fmla="*/ 1950028 h 2005446"/>
                <a:gd name="connsiteX74" fmla="*/ 38100 w 4301836"/>
                <a:gd name="connsiteY74" fmla="*/ 1908464 h 2005446"/>
                <a:gd name="connsiteX75" fmla="*/ 27709 w 4301836"/>
                <a:gd name="connsiteY75" fmla="*/ 1873828 h 2005446"/>
                <a:gd name="connsiteX76" fmla="*/ 17318 w 4301836"/>
                <a:gd name="connsiteY76" fmla="*/ 1808019 h 2005446"/>
                <a:gd name="connsiteX77" fmla="*/ 10391 w 4301836"/>
                <a:gd name="connsiteY77" fmla="*/ 1672937 h 2005446"/>
                <a:gd name="connsiteX78" fmla="*/ 0 w 4301836"/>
                <a:gd name="connsiteY78" fmla="*/ 1489364 h 2005446"/>
                <a:gd name="connsiteX79" fmla="*/ 0 w 4301836"/>
                <a:gd name="connsiteY79" fmla="*/ 1336964 h 2005446"/>
                <a:gd name="connsiteX80" fmla="*/ 3463 w 4301836"/>
                <a:gd name="connsiteY80" fmla="*/ 1181100 h 2005446"/>
                <a:gd name="connsiteX81" fmla="*/ 10391 w 4301836"/>
                <a:gd name="connsiteY81" fmla="*/ 1063337 h 2005446"/>
                <a:gd name="connsiteX82" fmla="*/ 20781 w 4301836"/>
                <a:gd name="connsiteY82" fmla="*/ 924791 h 2005446"/>
                <a:gd name="connsiteX83" fmla="*/ 45027 w 4301836"/>
                <a:gd name="connsiteY83" fmla="*/ 737755 h 2005446"/>
                <a:gd name="connsiteX84" fmla="*/ 76200 w 4301836"/>
                <a:gd name="connsiteY84" fmla="*/ 606137 h 2005446"/>
                <a:gd name="connsiteX85" fmla="*/ 100445 w 4301836"/>
                <a:gd name="connsiteY85" fmla="*/ 519546 h 2005446"/>
                <a:gd name="connsiteX86" fmla="*/ 128154 w 4301836"/>
                <a:gd name="connsiteY86" fmla="*/ 453737 h 2005446"/>
                <a:gd name="connsiteX87" fmla="*/ 159327 w 4301836"/>
                <a:gd name="connsiteY87" fmla="*/ 391391 h 2005446"/>
                <a:gd name="connsiteX88" fmla="*/ 190500 w 4301836"/>
                <a:gd name="connsiteY88" fmla="*/ 339437 h 2005446"/>
                <a:gd name="connsiteX89" fmla="*/ 218209 w 4301836"/>
                <a:gd name="connsiteY89" fmla="*/ 308264 h 2005446"/>
                <a:gd name="connsiteX90" fmla="*/ 263236 w 4301836"/>
                <a:gd name="connsiteY90" fmla="*/ 273628 h 2005446"/>
                <a:gd name="connsiteX91" fmla="*/ 322118 w 4301836"/>
                <a:gd name="connsiteY91" fmla="*/ 245919 h 2005446"/>
                <a:gd name="connsiteX92" fmla="*/ 367145 w 4301836"/>
                <a:gd name="connsiteY92" fmla="*/ 232064 h 2005446"/>
                <a:gd name="connsiteX93" fmla="*/ 446809 w 4301836"/>
                <a:gd name="connsiteY93" fmla="*/ 214746 h 2005446"/>
                <a:gd name="connsiteX94" fmla="*/ 536863 w 4301836"/>
                <a:gd name="connsiteY94" fmla="*/ 200891 h 2005446"/>
                <a:gd name="connsiteX95" fmla="*/ 671945 w 4301836"/>
                <a:gd name="connsiteY95" fmla="*/ 193964 h 2005446"/>
                <a:gd name="connsiteX96" fmla="*/ 938645 w 4301836"/>
                <a:gd name="connsiteY96" fmla="*/ 193964 h 2005446"/>
                <a:gd name="connsiteX97" fmla="*/ 1257300 w 4301836"/>
                <a:gd name="connsiteY97" fmla="*/ 193964 h 2005446"/>
                <a:gd name="connsiteX98" fmla="*/ 1395845 w 4301836"/>
                <a:gd name="connsiteY98" fmla="*/ 197428 h 2005446"/>
                <a:gd name="connsiteX99" fmla="*/ 1548245 w 4301836"/>
                <a:gd name="connsiteY99" fmla="*/ 197428 h 2005446"/>
                <a:gd name="connsiteX100" fmla="*/ 1780309 w 4301836"/>
                <a:gd name="connsiteY100" fmla="*/ 200891 h 2005446"/>
                <a:gd name="connsiteX101" fmla="*/ 2247900 w 4301836"/>
                <a:gd name="connsiteY101" fmla="*/ 211282 h 2005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301836" h="2005446">
                  <a:moveTo>
                    <a:pt x="2247900" y="211282"/>
                  </a:moveTo>
                  <a:lnTo>
                    <a:pt x="2729345" y="214746"/>
                  </a:lnTo>
                  <a:lnTo>
                    <a:pt x="2989118" y="218209"/>
                  </a:lnTo>
                  <a:lnTo>
                    <a:pt x="3435927" y="214746"/>
                  </a:lnTo>
                  <a:lnTo>
                    <a:pt x="3841172" y="214746"/>
                  </a:lnTo>
                  <a:lnTo>
                    <a:pt x="3948545" y="214746"/>
                  </a:lnTo>
                  <a:lnTo>
                    <a:pt x="4010891" y="207819"/>
                  </a:lnTo>
                  <a:lnTo>
                    <a:pt x="4055918" y="200891"/>
                  </a:lnTo>
                  <a:lnTo>
                    <a:pt x="4097481" y="183573"/>
                  </a:lnTo>
                  <a:lnTo>
                    <a:pt x="4121727" y="159328"/>
                  </a:lnTo>
                  <a:lnTo>
                    <a:pt x="4142509" y="124691"/>
                  </a:lnTo>
                  <a:lnTo>
                    <a:pt x="4191000" y="69273"/>
                  </a:lnTo>
                  <a:lnTo>
                    <a:pt x="4222172" y="34637"/>
                  </a:lnTo>
                  <a:lnTo>
                    <a:pt x="4256809" y="6928"/>
                  </a:lnTo>
                  <a:lnTo>
                    <a:pt x="4277591" y="0"/>
                  </a:lnTo>
                  <a:lnTo>
                    <a:pt x="4291445" y="3464"/>
                  </a:lnTo>
                  <a:lnTo>
                    <a:pt x="4298372" y="17319"/>
                  </a:lnTo>
                  <a:lnTo>
                    <a:pt x="4301836" y="55419"/>
                  </a:lnTo>
                  <a:lnTo>
                    <a:pt x="4291445" y="145473"/>
                  </a:lnTo>
                  <a:lnTo>
                    <a:pt x="4277591" y="221673"/>
                  </a:lnTo>
                  <a:lnTo>
                    <a:pt x="4246418" y="315191"/>
                  </a:lnTo>
                  <a:lnTo>
                    <a:pt x="4218709" y="381000"/>
                  </a:lnTo>
                  <a:lnTo>
                    <a:pt x="4187536" y="443346"/>
                  </a:lnTo>
                  <a:lnTo>
                    <a:pt x="4152900" y="488373"/>
                  </a:lnTo>
                  <a:lnTo>
                    <a:pt x="4111336" y="533400"/>
                  </a:lnTo>
                  <a:lnTo>
                    <a:pt x="4076700" y="561109"/>
                  </a:lnTo>
                  <a:lnTo>
                    <a:pt x="4055918" y="571500"/>
                  </a:lnTo>
                  <a:lnTo>
                    <a:pt x="4035136" y="578428"/>
                  </a:lnTo>
                  <a:lnTo>
                    <a:pt x="4021281" y="578428"/>
                  </a:lnTo>
                  <a:lnTo>
                    <a:pt x="3993572" y="568037"/>
                  </a:lnTo>
                  <a:lnTo>
                    <a:pt x="3969327" y="550719"/>
                  </a:lnTo>
                  <a:lnTo>
                    <a:pt x="3941618" y="523009"/>
                  </a:lnTo>
                  <a:lnTo>
                    <a:pt x="3924300" y="509155"/>
                  </a:lnTo>
                  <a:lnTo>
                    <a:pt x="3823854" y="505691"/>
                  </a:lnTo>
                  <a:lnTo>
                    <a:pt x="3678381" y="502228"/>
                  </a:lnTo>
                  <a:lnTo>
                    <a:pt x="3456709" y="495300"/>
                  </a:lnTo>
                  <a:lnTo>
                    <a:pt x="3283527" y="484909"/>
                  </a:lnTo>
                  <a:lnTo>
                    <a:pt x="3273136" y="484909"/>
                  </a:lnTo>
                  <a:lnTo>
                    <a:pt x="3065318" y="484909"/>
                  </a:lnTo>
                  <a:lnTo>
                    <a:pt x="2899063" y="481446"/>
                  </a:lnTo>
                  <a:lnTo>
                    <a:pt x="2573481" y="471055"/>
                  </a:lnTo>
                  <a:lnTo>
                    <a:pt x="2310245" y="464128"/>
                  </a:lnTo>
                  <a:lnTo>
                    <a:pt x="1988127" y="450273"/>
                  </a:lnTo>
                  <a:lnTo>
                    <a:pt x="1728354" y="443346"/>
                  </a:lnTo>
                  <a:lnTo>
                    <a:pt x="1589809" y="439882"/>
                  </a:lnTo>
                  <a:lnTo>
                    <a:pt x="1437409" y="443346"/>
                  </a:lnTo>
                  <a:lnTo>
                    <a:pt x="1198418" y="429491"/>
                  </a:lnTo>
                  <a:lnTo>
                    <a:pt x="990600" y="422564"/>
                  </a:lnTo>
                  <a:lnTo>
                    <a:pt x="855518" y="419100"/>
                  </a:lnTo>
                  <a:lnTo>
                    <a:pt x="734291" y="419100"/>
                  </a:lnTo>
                  <a:lnTo>
                    <a:pt x="637309" y="419100"/>
                  </a:lnTo>
                  <a:lnTo>
                    <a:pt x="561109" y="426028"/>
                  </a:lnTo>
                  <a:lnTo>
                    <a:pt x="498763" y="436419"/>
                  </a:lnTo>
                  <a:lnTo>
                    <a:pt x="450272" y="446809"/>
                  </a:lnTo>
                  <a:lnTo>
                    <a:pt x="394854" y="467591"/>
                  </a:lnTo>
                  <a:lnTo>
                    <a:pt x="349827" y="495300"/>
                  </a:lnTo>
                  <a:lnTo>
                    <a:pt x="322118" y="519546"/>
                  </a:lnTo>
                  <a:lnTo>
                    <a:pt x="301336" y="561109"/>
                  </a:lnTo>
                  <a:lnTo>
                    <a:pt x="280554" y="654628"/>
                  </a:lnTo>
                  <a:lnTo>
                    <a:pt x="263236" y="765464"/>
                  </a:lnTo>
                  <a:lnTo>
                    <a:pt x="252845" y="907473"/>
                  </a:lnTo>
                  <a:lnTo>
                    <a:pt x="245918" y="1052946"/>
                  </a:lnTo>
                  <a:lnTo>
                    <a:pt x="245918" y="1188028"/>
                  </a:lnTo>
                  <a:cubicBezTo>
                    <a:pt x="247072" y="1229592"/>
                    <a:pt x="248227" y="1271155"/>
                    <a:pt x="249381" y="1312719"/>
                  </a:cubicBezTo>
                  <a:lnTo>
                    <a:pt x="259772" y="1388919"/>
                  </a:lnTo>
                  <a:lnTo>
                    <a:pt x="277091" y="1458191"/>
                  </a:lnTo>
                  <a:lnTo>
                    <a:pt x="249381" y="1977737"/>
                  </a:lnTo>
                  <a:lnTo>
                    <a:pt x="228600" y="1991591"/>
                  </a:lnTo>
                  <a:lnTo>
                    <a:pt x="187036" y="2001982"/>
                  </a:lnTo>
                  <a:lnTo>
                    <a:pt x="148936" y="2005446"/>
                  </a:lnTo>
                  <a:lnTo>
                    <a:pt x="124691" y="2005446"/>
                  </a:lnTo>
                  <a:lnTo>
                    <a:pt x="90054" y="1991591"/>
                  </a:lnTo>
                  <a:lnTo>
                    <a:pt x="72736" y="1974273"/>
                  </a:lnTo>
                  <a:lnTo>
                    <a:pt x="55418" y="1950028"/>
                  </a:lnTo>
                  <a:lnTo>
                    <a:pt x="38100" y="1908464"/>
                  </a:lnTo>
                  <a:lnTo>
                    <a:pt x="27709" y="1873828"/>
                  </a:lnTo>
                  <a:lnTo>
                    <a:pt x="17318" y="1808019"/>
                  </a:lnTo>
                  <a:lnTo>
                    <a:pt x="10391" y="1672937"/>
                  </a:lnTo>
                  <a:lnTo>
                    <a:pt x="0" y="1489364"/>
                  </a:lnTo>
                  <a:lnTo>
                    <a:pt x="0" y="1336964"/>
                  </a:lnTo>
                  <a:cubicBezTo>
                    <a:pt x="1154" y="1285009"/>
                    <a:pt x="2309" y="1233055"/>
                    <a:pt x="3463" y="1181100"/>
                  </a:cubicBezTo>
                  <a:lnTo>
                    <a:pt x="10391" y="1063337"/>
                  </a:lnTo>
                  <a:lnTo>
                    <a:pt x="20781" y="924791"/>
                  </a:lnTo>
                  <a:lnTo>
                    <a:pt x="45027" y="737755"/>
                  </a:lnTo>
                  <a:lnTo>
                    <a:pt x="76200" y="606137"/>
                  </a:lnTo>
                  <a:lnTo>
                    <a:pt x="100445" y="519546"/>
                  </a:lnTo>
                  <a:lnTo>
                    <a:pt x="128154" y="453737"/>
                  </a:lnTo>
                  <a:lnTo>
                    <a:pt x="159327" y="391391"/>
                  </a:lnTo>
                  <a:lnTo>
                    <a:pt x="190500" y="339437"/>
                  </a:lnTo>
                  <a:lnTo>
                    <a:pt x="218209" y="308264"/>
                  </a:lnTo>
                  <a:lnTo>
                    <a:pt x="263236" y="273628"/>
                  </a:lnTo>
                  <a:lnTo>
                    <a:pt x="322118" y="245919"/>
                  </a:lnTo>
                  <a:lnTo>
                    <a:pt x="367145" y="232064"/>
                  </a:lnTo>
                  <a:lnTo>
                    <a:pt x="446809" y="214746"/>
                  </a:lnTo>
                  <a:lnTo>
                    <a:pt x="536863" y="200891"/>
                  </a:lnTo>
                  <a:lnTo>
                    <a:pt x="671945" y="193964"/>
                  </a:lnTo>
                  <a:lnTo>
                    <a:pt x="938645" y="193964"/>
                  </a:lnTo>
                  <a:lnTo>
                    <a:pt x="1257300" y="193964"/>
                  </a:lnTo>
                  <a:lnTo>
                    <a:pt x="1395845" y="197428"/>
                  </a:lnTo>
                  <a:lnTo>
                    <a:pt x="1548245" y="197428"/>
                  </a:lnTo>
                  <a:lnTo>
                    <a:pt x="1780309" y="200891"/>
                  </a:lnTo>
                  <a:lnTo>
                    <a:pt x="2247900" y="2112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33">
              <a:extLst>
                <a:ext uri="{FF2B5EF4-FFF2-40B4-BE49-F238E27FC236}">
                  <a16:creationId xmlns:a16="http://schemas.microsoft.com/office/drawing/2014/main" id="{8614C7B4-82E1-4793-88C9-BD7B80B8876D}"/>
                </a:ext>
              </a:extLst>
            </p:cNvPr>
            <p:cNvSpPr/>
            <p:nvPr/>
          </p:nvSpPr>
          <p:spPr>
            <a:xfrm rot="16200000">
              <a:off x="6635750" y="4897438"/>
              <a:ext cx="946150" cy="666750"/>
            </a:xfrm>
            <a:custGeom>
              <a:avLst/>
              <a:gdLst>
                <a:gd name="connsiteX0" fmla="*/ 750094 w 945356"/>
                <a:gd name="connsiteY0" fmla="*/ 464343 h 666750"/>
                <a:gd name="connsiteX1" fmla="*/ 595312 w 945356"/>
                <a:gd name="connsiteY1" fmla="*/ 419100 h 666750"/>
                <a:gd name="connsiteX2" fmla="*/ 488156 w 945356"/>
                <a:gd name="connsiteY2" fmla="*/ 385762 h 666750"/>
                <a:gd name="connsiteX3" fmla="*/ 416719 w 945356"/>
                <a:gd name="connsiteY3" fmla="*/ 364331 h 666750"/>
                <a:gd name="connsiteX4" fmla="*/ 357187 w 945356"/>
                <a:gd name="connsiteY4" fmla="*/ 345281 h 666750"/>
                <a:gd name="connsiteX5" fmla="*/ 292894 w 945356"/>
                <a:gd name="connsiteY5" fmla="*/ 323850 h 666750"/>
                <a:gd name="connsiteX6" fmla="*/ 257175 w 945356"/>
                <a:gd name="connsiteY6" fmla="*/ 311943 h 666750"/>
                <a:gd name="connsiteX7" fmla="*/ 226219 w 945356"/>
                <a:gd name="connsiteY7" fmla="*/ 300037 h 666750"/>
                <a:gd name="connsiteX8" fmla="*/ 204787 w 945356"/>
                <a:gd name="connsiteY8" fmla="*/ 285750 h 666750"/>
                <a:gd name="connsiteX9" fmla="*/ 188119 w 945356"/>
                <a:gd name="connsiteY9" fmla="*/ 273843 h 666750"/>
                <a:gd name="connsiteX10" fmla="*/ 164306 w 945356"/>
                <a:gd name="connsiteY10" fmla="*/ 252412 h 666750"/>
                <a:gd name="connsiteX11" fmla="*/ 142875 w 945356"/>
                <a:gd name="connsiteY11" fmla="*/ 226218 h 666750"/>
                <a:gd name="connsiteX12" fmla="*/ 128587 w 945356"/>
                <a:gd name="connsiteY12" fmla="*/ 204787 h 666750"/>
                <a:gd name="connsiteX13" fmla="*/ 111919 w 945356"/>
                <a:gd name="connsiteY13" fmla="*/ 176212 h 666750"/>
                <a:gd name="connsiteX14" fmla="*/ 95250 w 945356"/>
                <a:gd name="connsiteY14" fmla="*/ 135731 h 666750"/>
                <a:gd name="connsiteX15" fmla="*/ 83344 w 945356"/>
                <a:gd name="connsiteY15" fmla="*/ 107156 h 666750"/>
                <a:gd name="connsiteX16" fmla="*/ 71437 w 945356"/>
                <a:gd name="connsiteY16" fmla="*/ 57150 h 666750"/>
                <a:gd name="connsiteX17" fmla="*/ 61912 w 945356"/>
                <a:gd name="connsiteY17" fmla="*/ 0 h 666750"/>
                <a:gd name="connsiteX18" fmla="*/ 0 w 945356"/>
                <a:gd name="connsiteY18" fmla="*/ 666750 h 666750"/>
                <a:gd name="connsiteX19" fmla="*/ 38100 w 945356"/>
                <a:gd name="connsiteY19" fmla="*/ 659606 h 666750"/>
                <a:gd name="connsiteX20" fmla="*/ 66675 w 945356"/>
                <a:gd name="connsiteY20" fmla="*/ 645318 h 666750"/>
                <a:gd name="connsiteX21" fmla="*/ 92869 w 945356"/>
                <a:gd name="connsiteY21" fmla="*/ 623887 h 666750"/>
                <a:gd name="connsiteX22" fmla="*/ 133350 w 945356"/>
                <a:gd name="connsiteY22" fmla="*/ 597693 h 666750"/>
                <a:gd name="connsiteX23" fmla="*/ 178594 w 945356"/>
                <a:gd name="connsiteY23" fmla="*/ 569118 h 666750"/>
                <a:gd name="connsiteX24" fmla="*/ 235744 w 945356"/>
                <a:gd name="connsiteY24" fmla="*/ 545306 h 666750"/>
                <a:gd name="connsiteX25" fmla="*/ 276225 w 945356"/>
                <a:gd name="connsiteY25" fmla="*/ 533400 h 666750"/>
                <a:gd name="connsiteX26" fmla="*/ 347662 w 945356"/>
                <a:gd name="connsiteY26" fmla="*/ 528637 h 666750"/>
                <a:gd name="connsiteX27" fmla="*/ 459581 w 945356"/>
                <a:gd name="connsiteY27" fmla="*/ 531018 h 666750"/>
                <a:gd name="connsiteX28" fmla="*/ 616744 w 945356"/>
                <a:gd name="connsiteY28" fmla="*/ 535781 h 666750"/>
                <a:gd name="connsiteX29" fmla="*/ 888206 w 945356"/>
                <a:gd name="connsiteY29" fmla="*/ 557212 h 666750"/>
                <a:gd name="connsiteX30" fmla="*/ 921544 w 945356"/>
                <a:gd name="connsiteY30" fmla="*/ 557212 h 666750"/>
                <a:gd name="connsiteX31" fmla="*/ 938212 w 945356"/>
                <a:gd name="connsiteY31" fmla="*/ 552450 h 666750"/>
                <a:gd name="connsiteX32" fmla="*/ 942975 w 945356"/>
                <a:gd name="connsiteY32" fmla="*/ 547687 h 666750"/>
                <a:gd name="connsiteX33" fmla="*/ 945356 w 945356"/>
                <a:gd name="connsiteY33" fmla="*/ 540543 h 666750"/>
                <a:gd name="connsiteX34" fmla="*/ 945356 w 945356"/>
                <a:gd name="connsiteY34" fmla="*/ 528637 h 666750"/>
                <a:gd name="connsiteX35" fmla="*/ 938212 w 945356"/>
                <a:gd name="connsiteY35" fmla="*/ 519112 h 666750"/>
                <a:gd name="connsiteX36" fmla="*/ 916781 w 945356"/>
                <a:gd name="connsiteY36" fmla="*/ 511968 h 666750"/>
                <a:gd name="connsiteX37" fmla="*/ 845344 w 945356"/>
                <a:gd name="connsiteY37" fmla="*/ 492918 h 666750"/>
                <a:gd name="connsiteX38" fmla="*/ 750094 w 945356"/>
                <a:gd name="connsiteY38" fmla="*/ 464343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45356" h="666750">
                  <a:moveTo>
                    <a:pt x="750094" y="464343"/>
                  </a:moveTo>
                  <a:lnTo>
                    <a:pt x="595312" y="419100"/>
                  </a:lnTo>
                  <a:lnTo>
                    <a:pt x="488156" y="385762"/>
                  </a:lnTo>
                  <a:lnTo>
                    <a:pt x="416719" y="364331"/>
                  </a:lnTo>
                  <a:lnTo>
                    <a:pt x="357187" y="345281"/>
                  </a:lnTo>
                  <a:lnTo>
                    <a:pt x="292894" y="323850"/>
                  </a:lnTo>
                  <a:lnTo>
                    <a:pt x="257175" y="311943"/>
                  </a:lnTo>
                  <a:lnTo>
                    <a:pt x="226219" y="300037"/>
                  </a:lnTo>
                  <a:lnTo>
                    <a:pt x="204787" y="285750"/>
                  </a:lnTo>
                  <a:lnTo>
                    <a:pt x="188119" y="273843"/>
                  </a:lnTo>
                  <a:lnTo>
                    <a:pt x="164306" y="252412"/>
                  </a:lnTo>
                  <a:lnTo>
                    <a:pt x="142875" y="226218"/>
                  </a:lnTo>
                  <a:lnTo>
                    <a:pt x="128587" y="204787"/>
                  </a:lnTo>
                  <a:lnTo>
                    <a:pt x="111919" y="176212"/>
                  </a:lnTo>
                  <a:lnTo>
                    <a:pt x="95250" y="135731"/>
                  </a:lnTo>
                  <a:lnTo>
                    <a:pt x="83344" y="107156"/>
                  </a:lnTo>
                  <a:lnTo>
                    <a:pt x="71437" y="57150"/>
                  </a:lnTo>
                  <a:lnTo>
                    <a:pt x="61912" y="0"/>
                  </a:lnTo>
                  <a:lnTo>
                    <a:pt x="0" y="666750"/>
                  </a:lnTo>
                  <a:lnTo>
                    <a:pt x="38100" y="659606"/>
                  </a:lnTo>
                  <a:lnTo>
                    <a:pt x="66675" y="645318"/>
                  </a:lnTo>
                  <a:lnTo>
                    <a:pt x="92869" y="623887"/>
                  </a:lnTo>
                  <a:lnTo>
                    <a:pt x="133350" y="597693"/>
                  </a:lnTo>
                  <a:lnTo>
                    <a:pt x="178594" y="569118"/>
                  </a:lnTo>
                  <a:lnTo>
                    <a:pt x="235744" y="545306"/>
                  </a:lnTo>
                  <a:lnTo>
                    <a:pt x="276225" y="533400"/>
                  </a:lnTo>
                  <a:lnTo>
                    <a:pt x="347662" y="528637"/>
                  </a:lnTo>
                  <a:lnTo>
                    <a:pt x="459581" y="531018"/>
                  </a:lnTo>
                  <a:lnTo>
                    <a:pt x="616744" y="535781"/>
                  </a:lnTo>
                  <a:lnTo>
                    <a:pt x="888206" y="557212"/>
                  </a:lnTo>
                  <a:lnTo>
                    <a:pt x="921544" y="557212"/>
                  </a:lnTo>
                  <a:lnTo>
                    <a:pt x="938212" y="552450"/>
                  </a:lnTo>
                  <a:lnTo>
                    <a:pt x="942975" y="547687"/>
                  </a:lnTo>
                  <a:lnTo>
                    <a:pt x="945356" y="540543"/>
                  </a:lnTo>
                  <a:lnTo>
                    <a:pt x="945356" y="528637"/>
                  </a:lnTo>
                  <a:lnTo>
                    <a:pt x="938212" y="519112"/>
                  </a:lnTo>
                  <a:lnTo>
                    <a:pt x="916781" y="511968"/>
                  </a:lnTo>
                  <a:lnTo>
                    <a:pt x="845344" y="492918"/>
                  </a:lnTo>
                  <a:lnTo>
                    <a:pt x="750094" y="4643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2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8338" name="グループ化 1">
            <a:extLst>
              <a:ext uri="{FF2B5EF4-FFF2-40B4-BE49-F238E27FC236}">
                <a16:creationId xmlns:a16="http://schemas.microsoft.com/office/drawing/2014/main" id="{EA7E49D1-1C2A-4C79-AA05-FC79D21B38BF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1465263"/>
            <a:ext cx="4857750" cy="4610100"/>
            <a:chOff x="2590800" y="1465263"/>
            <a:chExt cx="4857750" cy="4610100"/>
          </a:xfrm>
        </p:grpSpPr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6FBD6A3D-FDFB-4578-9226-3F80FD40C7EE}"/>
                </a:ext>
              </a:extLst>
            </p:cNvPr>
            <p:cNvSpPr/>
            <p:nvPr/>
          </p:nvSpPr>
          <p:spPr>
            <a:xfrm>
              <a:off x="3055938" y="1465263"/>
              <a:ext cx="1058862" cy="1295400"/>
            </a:xfrm>
            <a:custGeom>
              <a:avLst/>
              <a:gdLst>
                <a:gd name="connsiteX0" fmla="*/ 778669 w 1059656"/>
                <a:gd name="connsiteY0" fmla="*/ 552450 h 1295400"/>
                <a:gd name="connsiteX1" fmla="*/ 585787 w 1059656"/>
                <a:gd name="connsiteY1" fmla="*/ 762000 h 1295400"/>
                <a:gd name="connsiteX2" fmla="*/ 435769 w 1059656"/>
                <a:gd name="connsiteY2" fmla="*/ 926306 h 1295400"/>
                <a:gd name="connsiteX3" fmla="*/ 276225 w 1059656"/>
                <a:gd name="connsiteY3" fmla="*/ 1095375 h 1295400"/>
                <a:gd name="connsiteX4" fmla="*/ 92869 w 1059656"/>
                <a:gd name="connsiteY4" fmla="*/ 1295400 h 1295400"/>
                <a:gd name="connsiteX5" fmla="*/ 0 w 1059656"/>
                <a:gd name="connsiteY5" fmla="*/ 1238250 h 1295400"/>
                <a:gd name="connsiteX6" fmla="*/ 107156 w 1059656"/>
                <a:gd name="connsiteY6" fmla="*/ 1059656 h 1295400"/>
                <a:gd name="connsiteX7" fmla="*/ 245269 w 1059656"/>
                <a:gd name="connsiteY7" fmla="*/ 873919 h 1295400"/>
                <a:gd name="connsiteX8" fmla="*/ 378619 w 1059656"/>
                <a:gd name="connsiteY8" fmla="*/ 688181 h 1295400"/>
                <a:gd name="connsiteX9" fmla="*/ 509587 w 1059656"/>
                <a:gd name="connsiteY9" fmla="*/ 502444 h 1295400"/>
                <a:gd name="connsiteX10" fmla="*/ 609600 w 1059656"/>
                <a:gd name="connsiteY10" fmla="*/ 361950 h 1295400"/>
                <a:gd name="connsiteX11" fmla="*/ 633412 w 1059656"/>
                <a:gd name="connsiteY11" fmla="*/ 323850 h 1295400"/>
                <a:gd name="connsiteX12" fmla="*/ 652462 w 1059656"/>
                <a:gd name="connsiteY12" fmla="*/ 292894 h 1295400"/>
                <a:gd name="connsiteX13" fmla="*/ 673894 w 1059656"/>
                <a:gd name="connsiteY13" fmla="*/ 250031 h 1295400"/>
                <a:gd name="connsiteX14" fmla="*/ 683419 w 1059656"/>
                <a:gd name="connsiteY14" fmla="*/ 223837 h 1295400"/>
                <a:gd name="connsiteX15" fmla="*/ 688181 w 1059656"/>
                <a:gd name="connsiteY15" fmla="*/ 204787 h 1295400"/>
                <a:gd name="connsiteX16" fmla="*/ 688181 w 1059656"/>
                <a:gd name="connsiteY16" fmla="*/ 185737 h 1295400"/>
                <a:gd name="connsiteX17" fmla="*/ 678656 w 1059656"/>
                <a:gd name="connsiteY17" fmla="*/ 166687 h 1295400"/>
                <a:gd name="connsiteX18" fmla="*/ 650081 w 1059656"/>
                <a:gd name="connsiteY18" fmla="*/ 133350 h 1295400"/>
                <a:gd name="connsiteX19" fmla="*/ 619125 w 1059656"/>
                <a:gd name="connsiteY19" fmla="*/ 102394 h 1295400"/>
                <a:gd name="connsiteX20" fmla="*/ 597694 w 1059656"/>
                <a:gd name="connsiteY20" fmla="*/ 88106 h 1295400"/>
                <a:gd name="connsiteX21" fmla="*/ 578644 w 1059656"/>
                <a:gd name="connsiteY21" fmla="*/ 73819 h 1295400"/>
                <a:gd name="connsiteX22" fmla="*/ 564356 w 1059656"/>
                <a:gd name="connsiteY22" fmla="*/ 59531 h 1295400"/>
                <a:gd name="connsiteX23" fmla="*/ 552450 w 1059656"/>
                <a:gd name="connsiteY23" fmla="*/ 47625 h 1295400"/>
                <a:gd name="connsiteX24" fmla="*/ 547687 w 1059656"/>
                <a:gd name="connsiteY24" fmla="*/ 38100 h 1295400"/>
                <a:gd name="connsiteX25" fmla="*/ 547687 w 1059656"/>
                <a:gd name="connsiteY25" fmla="*/ 26194 h 1295400"/>
                <a:gd name="connsiteX26" fmla="*/ 552450 w 1059656"/>
                <a:gd name="connsiteY26" fmla="*/ 16669 h 1295400"/>
                <a:gd name="connsiteX27" fmla="*/ 559594 w 1059656"/>
                <a:gd name="connsiteY27" fmla="*/ 9525 h 1295400"/>
                <a:gd name="connsiteX28" fmla="*/ 583406 w 1059656"/>
                <a:gd name="connsiteY28" fmla="*/ 2381 h 1295400"/>
                <a:gd name="connsiteX29" fmla="*/ 604837 w 1059656"/>
                <a:gd name="connsiteY29" fmla="*/ 0 h 1295400"/>
                <a:gd name="connsiteX30" fmla="*/ 645319 w 1059656"/>
                <a:gd name="connsiteY30" fmla="*/ 2381 h 1295400"/>
                <a:gd name="connsiteX31" fmla="*/ 685800 w 1059656"/>
                <a:gd name="connsiteY31" fmla="*/ 7144 h 1295400"/>
                <a:gd name="connsiteX32" fmla="*/ 747712 w 1059656"/>
                <a:gd name="connsiteY32" fmla="*/ 23812 h 1295400"/>
                <a:gd name="connsiteX33" fmla="*/ 816769 w 1059656"/>
                <a:gd name="connsiteY33" fmla="*/ 45244 h 1295400"/>
                <a:gd name="connsiteX34" fmla="*/ 881062 w 1059656"/>
                <a:gd name="connsiteY34" fmla="*/ 73819 h 1295400"/>
                <a:gd name="connsiteX35" fmla="*/ 950119 w 1059656"/>
                <a:gd name="connsiteY35" fmla="*/ 114300 h 1295400"/>
                <a:gd name="connsiteX36" fmla="*/ 983456 w 1059656"/>
                <a:gd name="connsiteY36" fmla="*/ 142875 h 1295400"/>
                <a:gd name="connsiteX37" fmla="*/ 1026319 w 1059656"/>
                <a:gd name="connsiteY37" fmla="*/ 180975 h 1295400"/>
                <a:gd name="connsiteX38" fmla="*/ 1042987 w 1059656"/>
                <a:gd name="connsiteY38" fmla="*/ 202406 h 1295400"/>
                <a:gd name="connsiteX39" fmla="*/ 1052512 w 1059656"/>
                <a:gd name="connsiteY39" fmla="*/ 219075 h 1295400"/>
                <a:gd name="connsiteX40" fmla="*/ 1059656 w 1059656"/>
                <a:gd name="connsiteY40" fmla="*/ 240506 h 1295400"/>
                <a:gd name="connsiteX41" fmla="*/ 1057275 w 1059656"/>
                <a:gd name="connsiteY41" fmla="*/ 261937 h 1295400"/>
                <a:gd name="connsiteX42" fmla="*/ 1045369 w 1059656"/>
                <a:gd name="connsiteY42" fmla="*/ 288131 h 1295400"/>
                <a:gd name="connsiteX43" fmla="*/ 1023937 w 1059656"/>
                <a:gd name="connsiteY43" fmla="*/ 307181 h 1295400"/>
                <a:gd name="connsiteX44" fmla="*/ 990600 w 1059656"/>
                <a:gd name="connsiteY44" fmla="*/ 326231 h 1295400"/>
                <a:gd name="connsiteX45" fmla="*/ 976312 w 1059656"/>
                <a:gd name="connsiteY45" fmla="*/ 333375 h 1295400"/>
                <a:gd name="connsiteX46" fmla="*/ 897731 w 1059656"/>
                <a:gd name="connsiteY46" fmla="*/ 421481 h 1295400"/>
                <a:gd name="connsiteX47" fmla="*/ 778669 w 1059656"/>
                <a:gd name="connsiteY47" fmla="*/ 552450 h 129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059656" h="1295400">
                  <a:moveTo>
                    <a:pt x="778669" y="552450"/>
                  </a:moveTo>
                  <a:lnTo>
                    <a:pt x="585787" y="762000"/>
                  </a:lnTo>
                  <a:lnTo>
                    <a:pt x="435769" y="926306"/>
                  </a:lnTo>
                  <a:lnTo>
                    <a:pt x="276225" y="1095375"/>
                  </a:lnTo>
                  <a:lnTo>
                    <a:pt x="92869" y="1295400"/>
                  </a:lnTo>
                  <a:lnTo>
                    <a:pt x="0" y="1238250"/>
                  </a:lnTo>
                  <a:lnTo>
                    <a:pt x="107156" y="1059656"/>
                  </a:lnTo>
                  <a:lnTo>
                    <a:pt x="245269" y="873919"/>
                  </a:lnTo>
                  <a:lnTo>
                    <a:pt x="378619" y="688181"/>
                  </a:lnTo>
                  <a:lnTo>
                    <a:pt x="509587" y="502444"/>
                  </a:lnTo>
                  <a:lnTo>
                    <a:pt x="609600" y="361950"/>
                  </a:lnTo>
                  <a:lnTo>
                    <a:pt x="633412" y="323850"/>
                  </a:lnTo>
                  <a:lnTo>
                    <a:pt x="652462" y="292894"/>
                  </a:lnTo>
                  <a:lnTo>
                    <a:pt x="673894" y="250031"/>
                  </a:lnTo>
                  <a:lnTo>
                    <a:pt x="683419" y="223837"/>
                  </a:lnTo>
                  <a:lnTo>
                    <a:pt x="688181" y="204787"/>
                  </a:lnTo>
                  <a:lnTo>
                    <a:pt x="688181" y="185737"/>
                  </a:lnTo>
                  <a:lnTo>
                    <a:pt x="678656" y="166687"/>
                  </a:lnTo>
                  <a:lnTo>
                    <a:pt x="650081" y="133350"/>
                  </a:lnTo>
                  <a:lnTo>
                    <a:pt x="619125" y="102394"/>
                  </a:lnTo>
                  <a:lnTo>
                    <a:pt x="597694" y="88106"/>
                  </a:lnTo>
                  <a:lnTo>
                    <a:pt x="578644" y="73819"/>
                  </a:lnTo>
                  <a:lnTo>
                    <a:pt x="564356" y="59531"/>
                  </a:lnTo>
                  <a:lnTo>
                    <a:pt x="552450" y="47625"/>
                  </a:lnTo>
                  <a:lnTo>
                    <a:pt x="547687" y="38100"/>
                  </a:lnTo>
                  <a:lnTo>
                    <a:pt x="547687" y="26194"/>
                  </a:lnTo>
                  <a:lnTo>
                    <a:pt x="552450" y="16669"/>
                  </a:lnTo>
                  <a:lnTo>
                    <a:pt x="559594" y="9525"/>
                  </a:lnTo>
                  <a:lnTo>
                    <a:pt x="583406" y="2381"/>
                  </a:lnTo>
                  <a:lnTo>
                    <a:pt x="604837" y="0"/>
                  </a:lnTo>
                  <a:lnTo>
                    <a:pt x="645319" y="2381"/>
                  </a:lnTo>
                  <a:lnTo>
                    <a:pt x="685800" y="7144"/>
                  </a:lnTo>
                  <a:lnTo>
                    <a:pt x="747712" y="23812"/>
                  </a:lnTo>
                  <a:lnTo>
                    <a:pt x="816769" y="45244"/>
                  </a:lnTo>
                  <a:lnTo>
                    <a:pt x="881062" y="73819"/>
                  </a:lnTo>
                  <a:lnTo>
                    <a:pt x="950119" y="114300"/>
                  </a:lnTo>
                  <a:lnTo>
                    <a:pt x="983456" y="142875"/>
                  </a:lnTo>
                  <a:lnTo>
                    <a:pt x="1026319" y="180975"/>
                  </a:lnTo>
                  <a:lnTo>
                    <a:pt x="1042987" y="202406"/>
                  </a:lnTo>
                  <a:lnTo>
                    <a:pt x="1052512" y="219075"/>
                  </a:lnTo>
                  <a:lnTo>
                    <a:pt x="1059656" y="240506"/>
                  </a:lnTo>
                  <a:lnTo>
                    <a:pt x="1057275" y="261937"/>
                  </a:lnTo>
                  <a:lnTo>
                    <a:pt x="1045369" y="288131"/>
                  </a:lnTo>
                  <a:lnTo>
                    <a:pt x="1023937" y="307181"/>
                  </a:lnTo>
                  <a:lnTo>
                    <a:pt x="990600" y="326231"/>
                  </a:lnTo>
                  <a:lnTo>
                    <a:pt x="976312" y="333375"/>
                  </a:lnTo>
                  <a:lnTo>
                    <a:pt x="897731" y="421481"/>
                  </a:lnTo>
                  <a:lnTo>
                    <a:pt x="778669" y="552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78957901-3541-4928-93AF-871DB7E8E84A}"/>
                </a:ext>
              </a:extLst>
            </p:cNvPr>
            <p:cNvSpPr/>
            <p:nvPr/>
          </p:nvSpPr>
          <p:spPr>
            <a:xfrm>
              <a:off x="4083050" y="3240088"/>
              <a:ext cx="573088" cy="973137"/>
            </a:xfrm>
            <a:custGeom>
              <a:avLst/>
              <a:gdLst>
                <a:gd name="connsiteX0" fmla="*/ 282777 w 573482"/>
                <a:gd name="connsiteY0" fmla="*/ 697692 h 972541"/>
                <a:gd name="connsiteX1" fmla="*/ 253706 w 573482"/>
                <a:gd name="connsiteY1" fmla="*/ 615766 h 972541"/>
                <a:gd name="connsiteX2" fmla="*/ 232564 w 573482"/>
                <a:gd name="connsiteY2" fmla="*/ 552340 h 972541"/>
                <a:gd name="connsiteX3" fmla="*/ 166495 w 573482"/>
                <a:gd name="connsiteY3" fmla="*/ 393773 h 972541"/>
                <a:gd name="connsiteX4" fmla="*/ 105711 w 573482"/>
                <a:gd name="connsiteY4" fmla="*/ 261634 h 972541"/>
                <a:gd name="connsiteX5" fmla="*/ 47570 w 573482"/>
                <a:gd name="connsiteY5" fmla="*/ 129496 h 972541"/>
                <a:gd name="connsiteX6" fmla="*/ 5285 w 573482"/>
                <a:gd name="connsiteY6" fmla="*/ 36998 h 972541"/>
                <a:gd name="connsiteX7" fmla="*/ 0 w 573482"/>
                <a:gd name="connsiteY7" fmla="*/ 21142 h 972541"/>
                <a:gd name="connsiteX8" fmla="*/ 0 w 573482"/>
                <a:gd name="connsiteY8" fmla="*/ 10571 h 972541"/>
                <a:gd name="connsiteX9" fmla="*/ 5285 w 573482"/>
                <a:gd name="connsiteY9" fmla="*/ 0 h 972541"/>
                <a:gd name="connsiteX10" fmla="*/ 18499 w 573482"/>
                <a:gd name="connsiteY10" fmla="*/ 0 h 972541"/>
                <a:gd name="connsiteX11" fmla="*/ 44927 w 573482"/>
                <a:gd name="connsiteY11" fmla="*/ 2642 h 972541"/>
                <a:gd name="connsiteX12" fmla="*/ 63426 w 573482"/>
                <a:gd name="connsiteY12" fmla="*/ 13213 h 972541"/>
                <a:gd name="connsiteX13" fmla="*/ 166495 w 573482"/>
                <a:gd name="connsiteY13" fmla="*/ 132138 h 972541"/>
                <a:gd name="connsiteX14" fmla="*/ 298633 w 573482"/>
                <a:gd name="connsiteY14" fmla="*/ 282776 h 972541"/>
                <a:gd name="connsiteX15" fmla="*/ 377916 w 573482"/>
                <a:gd name="connsiteY15" fmla="*/ 364703 h 972541"/>
                <a:gd name="connsiteX16" fmla="*/ 446629 w 573482"/>
                <a:gd name="connsiteY16" fmla="*/ 438700 h 972541"/>
                <a:gd name="connsiteX17" fmla="*/ 496841 w 573482"/>
                <a:gd name="connsiteY17" fmla="*/ 491556 h 972541"/>
                <a:gd name="connsiteX18" fmla="*/ 528555 w 573482"/>
                <a:gd name="connsiteY18" fmla="*/ 523269 h 972541"/>
                <a:gd name="connsiteX19" fmla="*/ 536483 w 573482"/>
                <a:gd name="connsiteY19" fmla="*/ 536483 h 972541"/>
                <a:gd name="connsiteX20" fmla="*/ 557625 w 573482"/>
                <a:gd name="connsiteY20" fmla="*/ 621052 h 972541"/>
                <a:gd name="connsiteX21" fmla="*/ 568196 w 573482"/>
                <a:gd name="connsiteY21" fmla="*/ 671264 h 972541"/>
                <a:gd name="connsiteX22" fmla="*/ 573482 w 573482"/>
                <a:gd name="connsiteY22" fmla="*/ 732048 h 972541"/>
                <a:gd name="connsiteX23" fmla="*/ 573482 w 573482"/>
                <a:gd name="connsiteY23" fmla="*/ 803403 h 972541"/>
                <a:gd name="connsiteX24" fmla="*/ 568196 w 573482"/>
                <a:gd name="connsiteY24" fmla="*/ 872115 h 972541"/>
                <a:gd name="connsiteX25" fmla="*/ 557625 w 573482"/>
                <a:gd name="connsiteY25" fmla="*/ 922328 h 972541"/>
                <a:gd name="connsiteX26" fmla="*/ 541768 w 573482"/>
                <a:gd name="connsiteY26" fmla="*/ 951398 h 972541"/>
                <a:gd name="connsiteX27" fmla="*/ 528555 w 573482"/>
                <a:gd name="connsiteY27" fmla="*/ 964612 h 972541"/>
                <a:gd name="connsiteX28" fmla="*/ 517984 w 573482"/>
                <a:gd name="connsiteY28" fmla="*/ 969898 h 972541"/>
                <a:gd name="connsiteX29" fmla="*/ 502127 w 573482"/>
                <a:gd name="connsiteY29" fmla="*/ 972541 h 972541"/>
                <a:gd name="connsiteX30" fmla="*/ 480985 w 573482"/>
                <a:gd name="connsiteY30" fmla="*/ 969898 h 972541"/>
                <a:gd name="connsiteX31" fmla="*/ 454557 w 573482"/>
                <a:gd name="connsiteY31" fmla="*/ 964612 h 972541"/>
                <a:gd name="connsiteX32" fmla="*/ 433415 w 573482"/>
                <a:gd name="connsiteY32" fmla="*/ 951398 h 972541"/>
                <a:gd name="connsiteX33" fmla="*/ 404344 w 573482"/>
                <a:gd name="connsiteY33" fmla="*/ 924971 h 972541"/>
                <a:gd name="connsiteX34" fmla="*/ 367345 w 573482"/>
                <a:gd name="connsiteY34" fmla="*/ 874758 h 972541"/>
                <a:gd name="connsiteX35" fmla="*/ 327704 w 573482"/>
                <a:gd name="connsiteY35" fmla="*/ 808689 h 972541"/>
                <a:gd name="connsiteX36" fmla="*/ 282777 w 573482"/>
                <a:gd name="connsiteY36" fmla="*/ 697692 h 97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73482" h="972541">
                  <a:moveTo>
                    <a:pt x="282777" y="697692"/>
                  </a:moveTo>
                  <a:lnTo>
                    <a:pt x="253706" y="615766"/>
                  </a:lnTo>
                  <a:lnTo>
                    <a:pt x="232564" y="552340"/>
                  </a:lnTo>
                  <a:lnTo>
                    <a:pt x="166495" y="393773"/>
                  </a:lnTo>
                  <a:lnTo>
                    <a:pt x="105711" y="261634"/>
                  </a:lnTo>
                  <a:lnTo>
                    <a:pt x="47570" y="129496"/>
                  </a:lnTo>
                  <a:lnTo>
                    <a:pt x="5285" y="36998"/>
                  </a:lnTo>
                  <a:lnTo>
                    <a:pt x="0" y="21142"/>
                  </a:lnTo>
                  <a:lnTo>
                    <a:pt x="0" y="10571"/>
                  </a:lnTo>
                  <a:lnTo>
                    <a:pt x="5285" y="0"/>
                  </a:lnTo>
                  <a:lnTo>
                    <a:pt x="18499" y="0"/>
                  </a:lnTo>
                  <a:lnTo>
                    <a:pt x="44927" y="2642"/>
                  </a:lnTo>
                  <a:lnTo>
                    <a:pt x="63426" y="13213"/>
                  </a:lnTo>
                  <a:lnTo>
                    <a:pt x="166495" y="132138"/>
                  </a:lnTo>
                  <a:lnTo>
                    <a:pt x="298633" y="282776"/>
                  </a:lnTo>
                  <a:lnTo>
                    <a:pt x="377916" y="364703"/>
                  </a:lnTo>
                  <a:lnTo>
                    <a:pt x="446629" y="438700"/>
                  </a:lnTo>
                  <a:lnTo>
                    <a:pt x="496841" y="491556"/>
                  </a:lnTo>
                  <a:lnTo>
                    <a:pt x="528555" y="523269"/>
                  </a:lnTo>
                  <a:lnTo>
                    <a:pt x="536483" y="536483"/>
                  </a:lnTo>
                  <a:lnTo>
                    <a:pt x="557625" y="621052"/>
                  </a:lnTo>
                  <a:lnTo>
                    <a:pt x="568196" y="671264"/>
                  </a:lnTo>
                  <a:lnTo>
                    <a:pt x="573482" y="732048"/>
                  </a:lnTo>
                  <a:lnTo>
                    <a:pt x="573482" y="803403"/>
                  </a:lnTo>
                  <a:lnTo>
                    <a:pt x="568196" y="872115"/>
                  </a:lnTo>
                  <a:lnTo>
                    <a:pt x="557625" y="922328"/>
                  </a:lnTo>
                  <a:lnTo>
                    <a:pt x="541768" y="951398"/>
                  </a:lnTo>
                  <a:lnTo>
                    <a:pt x="528555" y="964612"/>
                  </a:lnTo>
                  <a:lnTo>
                    <a:pt x="517984" y="969898"/>
                  </a:lnTo>
                  <a:lnTo>
                    <a:pt x="502127" y="972541"/>
                  </a:lnTo>
                  <a:lnTo>
                    <a:pt x="480985" y="969898"/>
                  </a:lnTo>
                  <a:lnTo>
                    <a:pt x="454557" y="964612"/>
                  </a:lnTo>
                  <a:lnTo>
                    <a:pt x="433415" y="951398"/>
                  </a:lnTo>
                  <a:lnTo>
                    <a:pt x="404344" y="924971"/>
                  </a:lnTo>
                  <a:lnTo>
                    <a:pt x="367345" y="874758"/>
                  </a:lnTo>
                  <a:lnTo>
                    <a:pt x="327704" y="808689"/>
                  </a:lnTo>
                  <a:lnTo>
                    <a:pt x="282777" y="69769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132A8B85-431A-4DF8-9C9B-E780B5B79E5B}"/>
                </a:ext>
              </a:extLst>
            </p:cNvPr>
            <p:cNvSpPr/>
            <p:nvPr/>
          </p:nvSpPr>
          <p:spPr>
            <a:xfrm>
              <a:off x="4122738" y="4294188"/>
              <a:ext cx="500062" cy="1077912"/>
            </a:xfrm>
            <a:custGeom>
              <a:avLst/>
              <a:gdLst>
                <a:gd name="connsiteX0" fmla="*/ 178594 w 500062"/>
                <a:gd name="connsiteY0" fmla="*/ 623887 h 1078706"/>
                <a:gd name="connsiteX1" fmla="*/ 150019 w 500062"/>
                <a:gd name="connsiteY1" fmla="*/ 509587 h 1078706"/>
                <a:gd name="connsiteX2" fmla="*/ 114300 w 500062"/>
                <a:gd name="connsiteY2" fmla="*/ 388144 h 1078706"/>
                <a:gd name="connsiteX3" fmla="*/ 30956 w 500062"/>
                <a:gd name="connsiteY3" fmla="*/ 147637 h 1078706"/>
                <a:gd name="connsiteX4" fmla="*/ 7144 w 500062"/>
                <a:gd name="connsiteY4" fmla="*/ 76200 h 1078706"/>
                <a:gd name="connsiteX5" fmla="*/ 0 w 500062"/>
                <a:gd name="connsiteY5" fmla="*/ 52387 h 1078706"/>
                <a:gd name="connsiteX6" fmla="*/ 0 w 500062"/>
                <a:gd name="connsiteY6" fmla="*/ 30956 h 1078706"/>
                <a:gd name="connsiteX7" fmla="*/ 4762 w 500062"/>
                <a:gd name="connsiteY7" fmla="*/ 11906 h 1078706"/>
                <a:gd name="connsiteX8" fmla="*/ 14287 w 500062"/>
                <a:gd name="connsiteY8" fmla="*/ 4762 h 1078706"/>
                <a:gd name="connsiteX9" fmla="*/ 26194 w 500062"/>
                <a:gd name="connsiteY9" fmla="*/ 0 h 1078706"/>
                <a:gd name="connsiteX10" fmla="*/ 40481 w 500062"/>
                <a:gd name="connsiteY10" fmla="*/ 4762 h 1078706"/>
                <a:gd name="connsiteX11" fmla="*/ 64294 w 500062"/>
                <a:gd name="connsiteY11" fmla="*/ 28575 h 1078706"/>
                <a:gd name="connsiteX12" fmla="*/ 119062 w 500062"/>
                <a:gd name="connsiteY12" fmla="*/ 97631 h 1078706"/>
                <a:gd name="connsiteX13" fmla="*/ 259556 w 500062"/>
                <a:gd name="connsiteY13" fmla="*/ 271462 h 1078706"/>
                <a:gd name="connsiteX14" fmla="*/ 385762 w 500062"/>
                <a:gd name="connsiteY14" fmla="*/ 428625 h 1078706"/>
                <a:gd name="connsiteX15" fmla="*/ 416719 w 500062"/>
                <a:gd name="connsiteY15" fmla="*/ 466725 h 1078706"/>
                <a:gd name="connsiteX16" fmla="*/ 423862 w 500062"/>
                <a:gd name="connsiteY16" fmla="*/ 481012 h 1078706"/>
                <a:gd name="connsiteX17" fmla="*/ 447675 w 500062"/>
                <a:gd name="connsiteY17" fmla="*/ 561975 h 1078706"/>
                <a:gd name="connsiteX18" fmla="*/ 478631 w 500062"/>
                <a:gd name="connsiteY18" fmla="*/ 700087 h 1078706"/>
                <a:gd name="connsiteX19" fmla="*/ 500062 w 500062"/>
                <a:gd name="connsiteY19" fmla="*/ 838200 h 1078706"/>
                <a:gd name="connsiteX20" fmla="*/ 500062 w 500062"/>
                <a:gd name="connsiteY20" fmla="*/ 890587 h 1078706"/>
                <a:gd name="connsiteX21" fmla="*/ 492919 w 500062"/>
                <a:gd name="connsiteY21" fmla="*/ 952500 h 1078706"/>
                <a:gd name="connsiteX22" fmla="*/ 481012 w 500062"/>
                <a:gd name="connsiteY22" fmla="*/ 992981 h 1078706"/>
                <a:gd name="connsiteX23" fmla="*/ 466725 w 500062"/>
                <a:gd name="connsiteY23" fmla="*/ 1026319 h 1078706"/>
                <a:gd name="connsiteX24" fmla="*/ 447675 w 500062"/>
                <a:gd name="connsiteY24" fmla="*/ 1052512 h 1078706"/>
                <a:gd name="connsiteX25" fmla="*/ 433387 w 500062"/>
                <a:gd name="connsiteY25" fmla="*/ 1066800 h 1078706"/>
                <a:gd name="connsiteX26" fmla="*/ 400050 w 500062"/>
                <a:gd name="connsiteY26" fmla="*/ 1078706 h 1078706"/>
                <a:gd name="connsiteX27" fmla="*/ 383381 w 500062"/>
                <a:gd name="connsiteY27" fmla="*/ 1078706 h 1078706"/>
                <a:gd name="connsiteX28" fmla="*/ 364331 w 500062"/>
                <a:gd name="connsiteY28" fmla="*/ 1078706 h 1078706"/>
                <a:gd name="connsiteX29" fmla="*/ 335756 w 500062"/>
                <a:gd name="connsiteY29" fmla="*/ 1071562 h 1078706"/>
                <a:gd name="connsiteX30" fmla="*/ 316706 w 500062"/>
                <a:gd name="connsiteY30" fmla="*/ 1064419 h 1078706"/>
                <a:gd name="connsiteX31" fmla="*/ 295275 w 500062"/>
                <a:gd name="connsiteY31" fmla="*/ 1047750 h 1078706"/>
                <a:gd name="connsiteX32" fmla="*/ 280987 w 500062"/>
                <a:gd name="connsiteY32" fmla="*/ 1031081 h 1078706"/>
                <a:gd name="connsiteX33" fmla="*/ 264319 w 500062"/>
                <a:gd name="connsiteY33" fmla="*/ 1002506 h 1078706"/>
                <a:gd name="connsiteX34" fmla="*/ 250031 w 500062"/>
                <a:gd name="connsiteY34" fmla="*/ 957262 h 1078706"/>
                <a:gd name="connsiteX35" fmla="*/ 238125 w 500062"/>
                <a:gd name="connsiteY35" fmla="*/ 895350 h 1078706"/>
                <a:gd name="connsiteX36" fmla="*/ 223837 w 500062"/>
                <a:gd name="connsiteY36" fmla="*/ 821531 h 1078706"/>
                <a:gd name="connsiteX37" fmla="*/ 178594 w 500062"/>
                <a:gd name="connsiteY37" fmla="*/ 623887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00062" h="1078706">
                  <a:moveTo>
                    <a:pt x="178594" y="623887"/>
                  </a:moveTo>
                  <a:lnTo>
                    <a:pt x="150019" y="509587"/>
                  </a:lnTo>
                  <a:lnTo>
                    <a:pt x="114300" y="388144"/>
                  </a:lnTo>
                  <a:lnTo>
                    <a:pt x="30956" y="147637"/>
                  </a:lnTo>
                  <a:lnTo>
                    <a:pt x="7144" y="76200"/>
                  </a:lnTo>
                  <a:lnTo>
                    <a:pt x="0" y="52387"/>
                  </a:lnTo>
                  <a:lnTo>
                    <a:pt x="0" y="30956"/>
                  </a:lnTo>
                  <a:lnTo>
                    <a:pt x="4762" y="11906"/>
                  </a:lnTo>
                  <a:lnTo>
                    <a:pt x="14287" y="4762"/>
                  </a:lnTo>
                  <a:lnTo>
                    <a:pt x="26194" y="0"/>
                  </a:lnTo>
                  <a:lnTo>
                    <a:pt x="40481" y="4762"/>
                  </a:lnTo>
                  <a:lnTo>
                    <a:pt x="64294" y="28575"/>
                  </a:lnTo>
                  <a:lnTo>
                    <a:pt x="119062" y="97631"/>
                  </a:lnTo>
                  <a:lnTo>
                    <a:pt x="259556" y="271462"/>
                  </a:lnTo>
                  <a:lnTo>
                    <a:pt x="385762" y="428625"/>
                  </a:lnTo>
                  <a:lnTo>
                    <a:pt x="416719" y="466725"/>
                  </a:lnTo>
                  <a:lnTo>
                    <a:pt x="423862" y="481012"/>
                  </a:lnTo>
                  <a:lnTo>
                    <a:pt x="447675" y="561975"/>
                  </a:lnTo>
                  <a:lnTo>
                    <a:pt x="478631" y="700087"/>
                  </a:lnTo>
                  <a:lnTo>
                    <a:pt x="500062" y="838200"/>
                  </a:lnTo>
                  <a:lnTo>
                    <a:pt x="500062" y="890587"/>
                  </a:lnTo>
                  <a:lnTo>
                    <a:pt x="492919" y="952500"/>
                  </a:lnTo>
                  <a:lnTo>
                    <a:pt x="481012" y="992981"/>
                  </a:lnTo>
                  <a:lnTo>
                    <a:pt x="466725" y="1026319"/>
                  </a:lnTo>
                  <a:lnTo>
                    <a:pt x="447675" y="1052512"/>
                  </a:lnTo>
                  <a:lnTo>
                    <a:pt x="433387" y="1066800"/>
                  </a:lnTo>
                  <a:lnTo>
                    <a:pt x="400050" y="1078706"/>
                  </a:lnTo>
                  <a:lnTo>
                    <a:pt x="383381" y="1078706"/>
                  </a:lnTo>
                  <a:lnTo>
                    <a:pt x="364331" y="1078706"/>
                  </a:lnTo>
                  <a:lnTo>
                    <a:pt x="335756" y="1071562"/>
                  </a:lnTo>
                  <a:lnTo>
                    <a:pt x="316706" y="1064419"/>
                  </a:lnTo>
                  <a:lnTo>
                    <a:pt x="295275" y="1047750"/>
                  </a:lnTo>
                  <a:lnTo>
                    <a:pt x="280987" y="1031081"/>
                  </a:lnTo>
                  <a:lnTo>
                    <a:pt x="264319" y="1002506"/>
                  </a:lnTo>
                  <a:lnTo>
                    <a:pt x="250031" y="957262"/>
                  </a:lnTo>
                  <a:lnTo>
                    <a:pt x="238125" y="895350"/>
                  </a:lnTo>
                  <a:lnTo>
                    <a:pt x="223837" y="821531"/>
                  </a:lnTo>
                  <a:lnTo>
                    <a:pt x="178594" y="623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38BC5092-EC17-4E47-9A31-3DBCDC234F66}"/>
                </a:ext>
              </a:extLst>
            </p:cNvPr>
            <p:cNvSpPr/>
            <p:nvPr/>
          </p:nvSpPr>
          <p:spPr>
            <a:xfrm>
              <a:off x="2590800" y="4398963"/>
              <a:ext cx="809625" cy="1343025"/>
            </a:xfrm>
            <a:custGeom>
              <a:avLst/>
              <a:gdLst>
                <a:gd name="connsiteX0" fmla="*/ 421481 w 809625"/>
                <a:gd name="connsiteY0" fmla="*/ 447675 h 1343025"/>
                <a:gd name="connsiteX1" fmla="*/ 302419 w 809625"/>
                <a:gd name="connsiteY1" fmla="*/ 704850 h 1343025"/>
                <a:gd name="connsiteX2" fmla="*/ 197644 w 809625"/>
                <a:gd name="connsiteY2" fmla="*/ 916781 h 1343025"/>
                <a:gd name="connsiteX3" fmla="*/ 50006 w 809625"/>
                <a:gd name="connsiteY3" fmla="*/ 1204912 h 1343025"/>
                <a:gd name="connsiteX4" fmla="*/ 4763 w 809625"/>
                <a:gd name="connsiteY4" fmla="*/ 1297781 h 1343025"/>
                <a:gd name="connsiteX5" fmla="*/ 0 w 809625"/>
                <a:gd name="connsiteY5" fmla="*/ 1314450 h 1343025"/>
                <a:gd name="connsiteX6" fmla="*/ 0 w 809625"/>
                <a:gd name="connsiteY6" fmla="*/ 1326356 h 1343025"/>
                <a:gd name="connsiteX7" fmla="*/ 2381 w 809625"/>
                <a:gd name="connsiteY7" fmla="*/ 1335881 h 1343025"/>
                <a:gd name="connsiteX8" fmla="*/ 9525 w 809625"/>
                <a:gd name="connsiteY8" fmla="*/ 1340644 h 1343025"/>
                <a:gd name="connsiteX9" fmla="*/ 23813 w 809625"/>
                <a:gd name="connsiteY9" fmla="*/ 1343025 h 1343025"/>
                <a:gd name="connsiteX10" fmla="*/ 47625 w 809625"/>
                <a:gd name="connsiteY10" fmla="*/ 1335881 h 1343025"/>
                <a:gd name="connsiteX11" fmla="*/ 69056 w 809625"/>
                <a:gd name="connsiteY11" fmla="*/ 1316831 h 1343025"/>
                <a:gd name="connsiteX12" fmla="*/ 111919 w 809625"/>
                <a:gd name="connsiteY12" fmla="*/ 1252537 h 1343025"/>
                <a:gd name="connsiteX13" fmla="*/ 219075 w 809625"/>
                <a:gd name="connsiteY13" fmla="*/ 1109662 h 1343025"/>
                <a:gd name="connsiteX14" fmla="*/ 366713 w 809625"/>
                <a:gd name="connsiteY14" fmla="*/ 907256 h 1343025"/>
                <a:gd name="connsiteX15" fmla="*/ 488156 w 809625"/>
                <a:gd name="connsiteY15" fmla="*/ 740569 h 1343025"/>
                <a:gd name="connsiteX16" fmla="*/ 597694 w 809625"/>
                <a:gd name="connsiteY16" fmla="*/ 585787 h 1343025"/>
                <a:gd name="connsiteX17" fmla="*/ 661988 w 809625"/>
                <a:gd name="connsiteY17" fmla="*/ 495300 h 1343025"/>
                <a:gd name="connsiteX18" fmla="*/ 721519 w 809625"/>
                <a:gd name="connsiteY18" fmla="*/ 404812 h 1343025"/>
                <a:gd name="connsiteX19" fmla="*/ 731044 w 809625"/>
                <a:gd name="connsiteY19" fmla="*/ 388144 h 1343025"/>
                <a:gd name="connsiteX20" fmla="*/ 752475 w 809625"/>
                <a:gd name="connsiteY20" fmla="*/ 373856 h 1343025"/>
                <a:gd name="connsiteX21" fmla="*/ 788194 w 809625"/>
                <a:gd name="connsiteY21" fmla="*/ 342900 h 1343025"/>
                <a:gd name="connsiteX22" fmla="*/ 804863 w 809625"/>
                <a:gd name="connsiteY22" fmla="*/ 316706 h 1343025"/>
                <a:gd name="connsiteX23" fmla="*/ 809625 w 809625"/>
                <a:gd name="connsiteY23" fmla="*/ 300037 h 1343025"/>
                <a:gd name="connsiteX24" fmla="*/ 809625 w 809625"/>
                <a:gd name="connsiteY24" fmla="*/ 280987 h 1343025"/>
                <a:gd name="connsiteX25" fmla="*/ 807244 w 809625"/>
                <a:gd name="connsiteY25" fmla="*/ 261937 h 1343025"/>
                <a:gd name="connsiteX26" fmla="*/ 797719 w 809625"/>
                <a:gd name="connsiteY26" fmla="*/ 235744 h 1343025"/>
                <a:gd name="connsiteX27" fmla="*/ 778669 w 809625"/>
                <a:gd name="connsiteY27" fmla="*/ 207169 h 1343025"/>
                <a:gd name="connsiteX28" fmla="*/ 745331 w 809625"/>
                <a:gd name="connsiteY28" fmla="*/ 178594 h 1343025"/>
                <a:gd name="connsiteX29" fmla="*/ 664369 w 809625"/>
                <a:gd name="connsiteY29" fmla="*/ 123825 h 1343025"/>
                <a:gd name="connsiteX30" fmla="*/ 578644 w 809625"/>
                <a:gd name="connsiteY30" fmla="*/ 76200 h 1343025"/>
                <a:gd name="connsiteX31" fmla="*/ 473869 w 809625"/>
                <a:gd name="connsiteY31" fmla="*/ 21431 h 1343025"/>
                <a:gd name="connsiteX32" fmla="*/ 428625 w 809625"/>
                <a:gd name="connsiteY32" fmla="*/ 4762 h 1343025"/>
                <a:gd name="connsiteX33" fmla="*/ 402431 w 809625"/>
                <a:gd name="connsiteY33" fmla="*/ 0 h 1343025"/>
                <a:gd name="connsiteX34" fmla="*/ 383381 w 809625"/>
                <a:gd name="connsiteY34" fmla="*/ 4762 h 1343025"/>
                <a:gd name="connsiteX35" fmla="*/ 378619 w 809625"/>
                <a:gd name="connsiteY35" fmla="*/ 16669 h 1343025"/>
                <a:gd name="connsiteX36" fmla="*/ 378619 w 809625"/>
                <a:gd name="connsiteY36" fmla="*/ 30956 h 1343025"/>
                <a:gd name="connsiteX37" fmla="*/ 388144 w 809625"/>
                <a:gd name="connsiteY37" fmla="*/ 54769 h 1343025"/>
                <a:gd name="connsiteX38" fmla="*/ 431006 w 809625"/>
                <a:gd name="connsiteY38" fmla="*/ 116681 h 1343025"/>
                <a:gd name="connsiteX39" fmla="*/ 488156 w 809625"/>
                <a:gd name="connsiteY39" fmla="*/ 202406 h 1343025"/>
                <a:gd name="connsiteX40" fmla="*/ 497681 w 809625"/>
                <a:gd name="connsiteY40" fmla="*/ 226219 h 1343025"/>
                <a:gd name="connsiteX41" fmla="*/ 502444 w 809625"/>
                <a:gd name="connsiteY41" fmla="*/ 254794 h 1343025"/>
                <a:gd name="connsiteX42" fmla="*/ 500063 w 809625"/>
                <a:gd name="connsiteY42" fmla="*/ 278606 h 1343025"/>
                <a:gd name="connsiteX43" fmla="*/ 488156 w 809625"/>
                <a:gd name="connsiteY43" fmla="*/ 311944 h 1343025"/>
                <a:gd name="connsiteX44" fmla="*/ 421481 w 809625"/>
                <a:gd name="connsiteY44" fmla="*/ 447675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09625" h="1343025">
                  <a:moveTo>
                    <a:pt x="421481" y="447675"/>
                  </a:moveTo>
                  <a:lnTo>
                    <a:pt x="302419" y="704850"/>
                  </a:lnTo>
                  <a:lnTo>
                    <a:pt x="197644" y="916781"/>
                  </a:lnTo>
                  <a:lnTo>
                    <a:pt x="50006" y="1204912"/>
                  </a:lnTo>
                  <a:lnTo>
                    <a:pt x="4763" y="1297781"/>
                  </a:lnTo>
                  <a:lnTo>
                    <a:pt x="0" y="1314450"/>
                  </a:lnTo>
                  <a:lnTo>
                    <a:pt x="0" y="1326356"/>
                  </a:lnTo>
                  <a:lnTo>
                    <a:pt x="2381" y="1335881"/>
                  </a:lnTo>
                  <a:lnTo>
                    <a:pt x="9525" y="1340644"/>
                  </a:lnTo>
                  <a:lnTo>
                    <a:pt x="23813" y="1343025"/>
                  </a:lnTo>
                  <a:lnTo>
                    <a:pt x="47625" y="1335881"/>
                  </a:lnTo>
                  <a:lnTo>
                    <a:pt x="69056" y="1316831"/>
                  </a:lnTo>
                  <a:lnTo>
                    <a:pt x="111919" y="1252537"/>
                  </a:lnTo>
                  <a:lnTo>
                    <a:pt x="219075" y="1109662"/>
                  </a:lnTo>
                  <a:lnTo>
                    <a:pt x="366713" y="907256"/>
                  </a:lnTo>
                  <a:lnTo>
                    <a:pt x="488156" y="740569"/>
                  </a:lnTo>
                  <a:lnTo>
                    <a:pt x="597694" y="585787"/>
                  </a:lnTo>
                  <a:lnTo>
                    <a:pt x="661988" y="495300"/>
                  </a:lnTo>
                  <a:lnTo>
                    <a:pt x="721519" y="404812"/>
                  </a:lnTo>
                  <a:lnTo>
                    <a:pt x="731044" y="388144"/>
                  </a:lnTo>
                  <a:lnTo>
                    <a:pt x="752475" y="373856"/>
                  </a:lnTo>
                  <a:lnTo>
                    <a:pt x="788194" y="342900"/>
                  </a:lnTo>
                  <a:lnTo>
                    <a:pt x="804863" y="316706"/>
                  </a:lnTo>
                  <a:lnTo>
                    <a:pt x="809625" y="300037"/>
                  </a:lnTo>
                  <a:lnTo>
                    <a:pt x="809625" y="280987"/>
                  </a:lnTo>
                  <a:lnTo>
                    <a:pt x="807244" y="261937"/>
                  </a:lnTo>
                  <a:lnTo>
                    <a:pt x="797719" y="235744"/>
                  </a:lnTo>
                  <a:lnTo>
                    <a:pt x="778669" y="207169"/>
                  </a:lnTo>
                  <a:lnTo>
                    <a:pt x="745331" y="178594"/>
                  </a:lnTo>
                  <a:lnTo>
                    <a:pt x="664369" y="123825"/>
                  </a:lnTo>
                  <a:lnTo>
                    <a:pt x="578644" y="76200"/>
                  </a:lnTo>
                  <a:lnTo>
                    <a:pt x="473869" y="21431"/>
                  </a:lnTo>
                  <a:lnTo>
                    <a:pt x="428625" y="4762"/>
                  </a:lnTo>
                  <a:lnTo>
                    <a:pt x="402431" y="0"/>
                  </a:lnTo>
                  <a:lnTo>
                    <a:pt x="383381" y="4762"/>
                  </a:lnTo>
                  <a:lnTo>
                    <a:pt x="378619" y="16669"/>
                  </a:lnTo>
                  <a:lnTo>
                    <a:pt x="378619" y="30956"/>
                  </a:lnTo>
                  <a:lnTo>
                    <a:pt x="388144" y="54769"/>
                  </a:lnTo>
                  <a:lnTo>
                    <a:pt x="431006" y="116681"/>
                  </a:lnTo>
                  <a:lnTo>
                    <a:pt x="488156" y="202406"/>
                  </a:lnTo>
                  <a:lnTo>
                    <a:pt x="497681" y="226219"/>
                  </a:lnTo>
                  <a:lnTo>
                    <a:pt x="502444" y="254794"/>
                  </a:lnTo>
                  <a:lnTo>
                    <a:pt x="500063" y="278606"/>
                  </a:lnTo>
                  <a:lnTo>
                    <a:pt x="488156" y="311944"/>
                  </a:lnTo>
                  <a:lnTo>
                    <a:pt x="421481" y="447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2D68681C-9FD9-4170-B11F-24E657627328}"/>
                </a:ext>
              </a:extLst>
            </p:cNvPr>
            <p:cNvSpPr/>
            <p:nvPr/>
          </p:nvSpPr>
          <p:spPr>
            <a:xfrm>
              <a:off x="4651375" y="1985963"/>
              <a:ext cx="2262188" cy="1174750"/>
            </a:xfrm>
            <a:custGeom>
              <a:avLst/>
              <a:gdLst>
                <a:gd name="connsiteX0" fmla="*/ 1752600 w 2262188"/>
                <a:gd name="connsiteY0" fmla="*/ 392906 h 1173956"/>
                <a:gd name="connsiteX1" fmla="*/ 1628775 w 2262188"/>
                <a:gd name="connsiteY1" fmla="*/ 450056 h 1173956"/>
                <a:gd name="connsiteX2" fmla="*/ 1514475 w 2262188"/>
                <a:gd name="connsiteY2" fmla="*/ 504825 h 1173956"/>
                <a:gd name="connsiteX3" fmla="*/ 1354932 w 2262188"/>
                <a:gd name="connsiteY3" fmla="*/ 578643 h 1173956"/>
                <a:gd name="connsiteX4" fmla="*/ 1247775 w 2262188"/>
                <a:gd name="connsiteY4" fmla="*/ 631031 h 1173956"/>
                <a:gd name="connsiteX5" fmla="*/ 964407 w 2262188"/>
                <a:gd name="connsiteY5" fmla="*/ 750093 h 1173956"/>
                <a:gd name="connsiteX6" fmla="*/ 731044 w 2262188"/>
                <a:gd name="connsiteY6" fmla="*/ 850106 h 1173956"/>
                <a:gd name="connsiteX7" fmla="*/ 507207 w 2262188"/>
                <a:gd name="connsiteY7" fmla="*/ 940593 h 1173956"/>
                <a:gd name="connsiteX8" fmla="*/ 188119 w 2262188"/>
                <a:gd name="connsiteY8" fmla="*/ 1064418 h 1173956"/>
                <a:gd name="connsiteX9" fmla="*/ 14288 w 2262188"/>
                <a:gd name="connsiteY9" fmla="*/ 1128712 h 1173956"/>
                <a:gd name="connsiteX10" fmla="*/ 2382 w 2262188"/>
                <a:gd name="connsiteY10" fmla="*/ 1135856 h 1173956"/>
                <a:gd name="connsiteX11" fmla="*/ 0 w 2262188"/>
                <a:gd name="connsiteY11" fmla="*/ 1147762 h 1173956"/>
                <a:gd name="connsiteX12" fmla="*/ 2382 w 2262188"/>
                <a:gd name="connsiteY12" fmla="*/ 1162050 h 1173956"/>
                <a:gd name="connsiteX13" fmla="*/ 11907 w 2262188"/>
                <a:gd name="connsiteY13" fmla="*/ 1166812 h 1173956"/>
                <a:gd name="connsiteX14" fmla="*/ 28575 w 2262188"/>
                <a:gd name="connsiteY14" fmla="*/ 1173956 h 1173956"/>
                <a:gd name="connsiteX15" fmla="*/ 157163 w 2262188"/>
                <a:gd name="connsiteY15" fmla="*/ 1159668 h 1173956"/>
                <a:gd name="connsiteX16" fmla="*/ 319088 w 2262188"/>
                <a:gd name="connsiteY16" fmla="*/ 1131093 h 1173956"/>
                <a:gd name="connsiteX17" fmla="*/ 528638 w 2262188"/>
                <a:gd name="connsiteY17" fmla="*/ 1081087 h 1173956"/>
                <a:gd name="connsiteX18" fmla="*/ 745332 w 2262188"/>
                <a:gd name="connsiteY18" fmla="*/ 1019175 h 1173956"/>
                <a:gd name="connsiteX19" fmla="*/ 1002507 w 2262188"/>
                <a:gd name="connsiteY19" fmla="*/ 933450 h 1173956"/>
                <a:gd name="connsiteX20" fmla="*/ 1269207 w 2262188"/>
                <a:gd name="connsiteY20" fmla="*/ 864393 h 1173956"/>
                <a:gd name="connsiteX21" fmla="*/ 1450182 w 2262188"/>
                <a:gd name="connsiteY21" fmla="*/ 788193 h 1173956"/>
                <a:gd name="connsiteX22" fmla="*/ 1700213 w 2262188"/>
                <a:gd name="connsiteY22" fmla="*/ 683418 h 1173956"/>
                <a:gd name="connsiteX23" fmla="*/ 1924050 w 2262188"/>
                <a:gd name="connsiteY23" fmla="*/ 590550 h 1173956"/>
                <a:gd name="connsiteX24" fmla="*/ 2045494 w 2262188"/>
                <a:gd name="connsiteY24" fmla="*/ 542925 h 1173956"/>
                <a:gd name="connsiteX25" fmla="*/ 2159794 w 2262188"/>
                <a:gd name="connsiteY25" fmla="*/ 497681 h 1173956"/>
                <a:gd name="connsiteX26" fmla="*/ 2221707 w 2262188"/>
                <a:gd name="connsiteY26" fmla="*/ 469106 h 1173956"/>
                <a:gd name="connsiteX27" fmla="*/ 2243138 w 2262188"/>
                <a:gd name="connsiteY27" fmla="*/ 454818 h 1173956"/>
                <a:gd name="connsiteX28" fmla="*/ 2252663 w 2262188"/>
                <a:gd name="connsiteY28" fmla="*/ 442912 h 1173956"/>
                <a:gd name="connsiteX29" fmla="*/ 2259807 w 2262188"/>
                <a:gd name="connsiteY29" fmla="*/ 426243 h 1173956"/>
                <a:gd name="connsiteX30" fmla="*/ 2262188 w 2262188"/>
                <a:gd name="connsiteY30" fmla="*/ 414337 h 1173956"/>
                <a:gd name="connsiteX31" fmla="*/ 2262188 w 2262188"/>
                <a:gd name="connsiteY31" fmla="*/ 395287 h 1173956"/>
                <a:gd name="connsiteX32" fmla="*/ 2255044 w 2262188"/>
                <a:gd name="connsiteY32" fmla="*/ 359568 h 1173956"/>
                <a:gd name="connsiteX33" fmla="*/ 2235994 w 2262188"/>
                <a:gd name="connsiteY33" fmla="*/ 321468 h 1173956"/>
                <a:gd name="connsiteX34" fmla="*/ 2166938 w 2262188"/>
                <a:gd name="connsiteY34" fmla="*/ 245268 h 1173956"/>
                <a:gd name="connsiteX35" fmla="*/ 2076450 w 2262188"/>
                <a:gd name="connsiteY35" fmla="*/ 154781 h 1173956"/>
                <a:gd name="connsiteX36" fmla="*/ 2014538 w 2262188"/>
                <a:gd name="connsiteY36" fmla="*/ 102393 h 1173956"/>
                <a:gd name="connsiteX37" fmla="*/ 1959769 w 2262188"/>
                <a:gd name="connsiteY37" fmla="*/ 64293 h 1173956"/>
                <a:gd name="connsiteX38" fmla="*/ 1895475 w 2262188"/>
                <a:gd name="connsiteY38" fmla="*/ 21431 h 1173956"/>
                <a:gd name="connsiteX39" fmla="*/ 1871663 w 2262188"/>
                <a:gd name="connsiteY39" fmla="*/ 9525 h 1173956"/>
                <a:gd name="connsiteX40" fmla="*/ 1835944 w 2262188"/>
                <a:gd name="connsiteY40" fmla="*/ 0 h 1173956"/>
                <a:gd name="connsiteX41" fmla="*/ 1816894 w 2262188"/>
                <a:gd name="connsiteY41" fmla="*/ 0 h 1173956"/>
                <a:gd name="connsiteX42" fmla="*/ 1807369 w 2262188"/>
                <a:gd name="connsiteY42" fmla="*/ 4762 h 1173956"/>
                <a:gd name="connsiteX43" fmla="*/ 1802607 w 2262188"/>
                <a:gd name="connsiteY43" fmla="*/ 16668 h 1173956"/>
                <a:gd name="connsiteX44" fmla="*/ 1804988 w 2262188"/>
                <a:gd name="connsiteY44" fmla="*/ 35718 h 1173956"/>
                <a:gd name="connsiteX45" fmla="*/ 1826419 w 2262188"/>
                <a:gd name="connsiteY45" fmla="*/ 88106 h 1173956"/>
                <a:gd name="connsiteX46" fmla="*/ 1864519 w 2262188"/>
                <a:gd name="connsiteY46" fmla="*/ 159543 h 1173956"/>
                <a:gd name="connsiteX47" fmla="*/ 1893094 w 2262188"/>
                <a:gd name="connsiteY47" fmla="*/ 200025 h 1173956"/>
                <a:gd name="connsiteX48" fmla="*/ 1905000 w 2262188"/>
                <a:gd name="connsiteY48" fmla="*/ 226218 h 1173956"/>
                <a:gd name="connsiteX49" fmla="*/ 1907382 w 2262188"/>
                <a:gd name="connsiteY49" fmla="*/ 242887 h 1173956"/>
                <a:gd name="connsiteX50" fmla="*/ 1907382 w 2262188"/>
                <a:gd name="connsiteY50" fmla="*/ 254793 h 1173956"/>
                <a:gd name="connsiteX51" fmla="*/ 1897857 w 2262188"/>
                <a:gd name="connsiteY51" fmla="*/ 283368 h 1173956"/>
                <a:gd name="connsiteX52" fmla="*/ 1874044 w 2262188"/>
                <a:gd name="connsiteY52" fmla="*/ 314325 h 1173956"/>
                <a:gd name="connsiteX53" fmla="*/ 1821657 w 2262188"/>
                <a:gd name="connsiteY53" fmla="*/ 354806 h 1173956"/>
                <a:gd name="connsiteX54" fmla="*/ 1752600 w 2262188"/>
                <a:gd name="connsiteY54" fmla="*/ 392906 h 117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62188" h="1173956">
                  <a:moveTo>
                    <a:pt x="1752600" y="392906"/>
                  </a:moveTo>
                  <a:lnTo>
                    <a:pt x="1628775" y="450056"/>
                  </a:lnTo>
                  <a:lnTo>
                    <a:pt x="1514475" y="504825"/>
                  </a:lnTo>
                  <a:lnTo>
                    <a:pt x="1354932" y="578643"/>
                  </a:lnTo>
                  <a:lnTo>
                    <a:pt x="1247775" y="631031"/>
                  </a:lnTo>
                  <a:lnTo>
                    <a:pt x="964407" y="750093"/>
                  </a:lnTo>
                  <a:lnTo>
                    <a:pt x="731044" y="850106"/>
                  </a:lnTo>
                  <a:lnTo>
                    <a:pt x="507207" y="940593"/>
                  </a:lnTo>
                  <a:lnTo>
                    <a:pt x="188119" y="1064418"/>
                  </a:lnTo>
                  <a:lnTo>
                    <a:pt x="14288" y="1128712"/>
                  </a:lnTo>
                  <a:lnTo>
                    <a:pt x="2382" y="1135856"/>
                  </a:lnTo>
                  <a:lnTo>
                    <a:pt x="0" y="1147762"/>
                  </a:lnTo>
                  <a:lnTo>
                    <a:pt x="2382" y="1162050"/>
                  </a:lnTo>
                  <a:lnTo>
                    <a:pt x="11907" y="1166812"/>
                  </a:lnTo>
                  <a:lnTo>
                    <a:pt x="28575" y="1173956"/>
                  </a:lnTo>
                  <a:lnTo>
                    <a:pt x="157163" y="1159668"/>
                  </a:lnTo>
                  <a:lnTo>
                    <a:pt x="319088" y="1131093"/>
                  </a:lnTo>
                  <a:lnTo>
                    <a:pt x="528638" y="1081087"/>
                  </a:lnTo>
                  <a:lnTo>
                    <a:pt x="745332" y="1019175"/>
                  </a:lnTo>
                  <a:lnTo>
                    <a:pt x="1002507" y="933450"/>
                  </a:lnTo>
                  <a:lnTo>
                    <a:pt x="1269207" y="864393"/>
                  </a:lnTo>
                  <a:lnTo>
                    <a:pt x="1450182" y="788193"/>
                  </a:lnTo>
                  <a:lnTo>
                    <a:pt x="1700213" y="683418"/>
                  </a:lnTo>
                  <a:lnTo>
                    <a:pt x="1924050" y="590550"/>
                  </a:lnTo>
                  <a:lnTo>
                    <a:pt x="2045494" y="542925"/>
                  </a:lnTo>
                  <a:lnTo>
                    <a:pt x="2159794" y="497681"/>
                  </a:lnTo>
                  <a:lnTo>
                    <a:pt x="2221707" y="469106"/>
                  </a:lnTo>
                  <a:lnTo>
                    <a:pt x="2243138" y="454818"/>
                  </a:lnTo>
                  <a:lnTo>
                    <a:pt x="2252663" y="442912"/>
                  </a:lnTo>
                  <a:lnTo>
                    <a:pt x="2259807" y="426243"/>
                  </a:lnTo>
                  <a:lnTo>
                    <a:pt x="2262188" y="414337"/>
                  </a:lnTo>
                  <a:lnTo>
                    <a:pt x="2262188" y="395287"/>
                  </a:lnTo>
                  <a:lnTo>
                    <a:pt x="2255044" y="359568"/>
                  </a:lnTo>
                  <a:lnTo>
                    <a:pt x="2235994" y="321468"/>
                  </a:lnTo>
                  <a:lnTo>
                    <a:pt x="2166938" y="245268"/>
                  </a:lnTo>
                  <a:lnTo>
                    <a:pt x="2076450" y="154781"/>
                  </a:lnTo>
                  <a:lnTo>
                    <a:pt x="2014538" y="102393"/>
                  </a:lnTo>
                  <a:lnTo>
                    <a:pt x="1959769" y="64293"/>
                  </a:lnTo>
                  <a:lnTo>
                    <a:pt x="1895475" y="21431"/>
                  </a:lnTo>
                  <a:lnTo>
                    <a:pt x="1871663" y="9525"/>
                  </a:lnTo>
                  <a:lnTo>
                    <a:pt x="1835944" y="0"/>
                  </a:lnTo>
                  <a:lnTo>
                    <a:pt x="1816894" y="0"/>
                  </a:lnTo>
                  <a:lnTo>
                    <a:pt x="1807369" y="4762"/>
                  </a:lnTo>
                  <a:lnTo>
                    <a:pt x="1802607" y="16668"/>
                  </a:lnTo>
                  <a:lnTo>
                    <a:pt x="1804988" y="35718"/>
                  </a:lnTo>
                  <a:lnTo>
                    <a:pt x="1826419" y="88106"/>
                  </a:lnTo>
                  <a:lnTo>
                    <a:pt x="1864519" y="159543"/>
                  </a:lnTo>
                  <a:lnTo>
                    <a:pt x="1893094" y="200025"/>
                  </a:lnTo>
                  <a:lnTo>
                    <a:pt x="1905000" y="226218"/>
                  </a:lnTo>
                  <a:lnTo>
                    <a:pt x="1907382" y="242887"/>
                  </a:lnTo>
                  <a:lnTo>
                    <a:pt x="1907382" y="254793"/>
                  </a:lnTo>
                  <a:lnTo>
                    <a:pt x="1897857" y="283368"/>
                  </a:lnTo>
                  <a:lnTo>
                    <a:pt x="1874044" y="314325"/>
                  </a:lnTo>
                  <a:lnTo>
                    <a:pt x="1821657" y="354806"/>
                  </a:lnTo>
                  <a:lnTo>
                    <a:pt x="1752600" y="392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2EAEBC3F-7107-42FD-9845-E7BABDA20480}"/>
                </a:ext>
              </a:extLst>
            </p:cNvPr>
            <p:cNvSpPr/>
            <p:nvPr/>
          </p:nvSpPr>
          <p:spPr>
            <a:xfrm>
              <a:off x="4724400" y="3370263"/>
              <a:ext cx="2043113" cy="1397000"/>
            </a:xfrm>
            <a:custGeom>
              <a:avLst/>
              <a:gdLst>
                <a:gd name="connsiteX0" fmla="*/ 1745456 w 2043113"/>
                <a:gd name="connsiteY0" fmla="*/ 823912 h 1397794"/>
                <a:gd name="connsiteX1" fmla="*/ 1452563 w 2043113"/>
                <a:gd name="connsiteY1" fmla="*/ 864394 h 1397794"/>
                <a:gd name="connsiteX2" fmla="*/ 1212056 w 2043113"/>
                <a:gd name="connsiteY2" fmla="*/ 900112 h 1397794"/>
                <a:gd name="connsiteX3" fmla="*/ 1135856 w 2043113"/>
                <a:gd name="connsiteY3" fmla="*/ 912019 h 1397794"/>
                <a:gd name="connsiteX4" fmla="*/ 871538 w 2043113"/>
                <a:gd name="connsiteY4" fmla="*/ 962025 h 1397794"/>
                <a:gd name="connsiteX5" fmla="*/ 650081 w 2043113"/>
                <a:gd name="connsiteY5" fmla="*/ 1004887 h 1397794"/>
                <a:gd name="connsiteX6" fmla="*/ 511969 w 2043113"/>
                <a:gd name="connsiteY6" fmla="*/ 1028700 h 1397794"/>
                <a:gd name="connsiteX7" fmla="*/ 385763 w 2043113"/>
                <a:gd name="connsiteY7" fmla="*/ 1052512 h 1397794"/>
                <a:gd name="connsiteX8" fmla="*/ 307181 w 2043113"/>
                <a:gd name="connsiteY8" fmla="*/ 1062037 h 1397794"/>
                <a:gd name="connsiteX9" fmla="*/ 259556 w 2043113"/>
                <a:gd name="connsiteY9" fmla="*/ 1064419 h 1397794"/>
                <a:gd name="connsiteX10" fmla="*/ 254794 w 2043113"/>
                <a:gd name="connsiteY10" fmla="*/ 1064419 h 1397794"/>
                <a:gd name="connsiteX11" fmla="*/ 245269 w 2043113"/>
                <a:gd name="connsiteY11" fmla="*/ 1059656 h 1397794"/>
                <a:gd name="connsiteX12" fmla="*/ 247650 w 2043113"/>
                <a:gd name="connsiteY12" fmla="*/ 1023937 h 1397794"/>
                <a:gd name="connsiteX13" fmla="*/ 259556 w 2043113"/>
                <a:gd name="connsiteY13" fmla="*/ 909637 h 1397794"/>
                <a:gd name="connsiteX14" fmla="*/ 278606 w 2043113"/>
                <a:gd name="connsiteY14" fmla="*/ 742950 h 1397794"/>
                <a:gd name="connsiteX15" fmla="*/ 300038 w 2043113"/>
                <a:gd name="connsiteY15" fmla="*/ 571500 h 1397794"/>
                <a:gd name="connsiteX16" fmla="*/ 328613 w 2043113"/>
                <a:gd name="connsiteY16" fmla="*/ 359569 h 1397794"/>
                <a:gd name="connsiteX17" fmla="*/ 345281 w 2043113"/>
                <a:gd name="connsiteY17" fmla="*/ 328612 h 1397794"/>
                <a:gd name="connsiteX18" fmla="*/ 354806 w 2043113"/>
                <a:gd name="connsiteY18" fmla="*/ 309562 h 1397794"/>
                <a:gd name="connsiteX19" fmla="*/ 359569 w 2043113"/>
                <a:gd name="connsiteY19" fmla="*/ 288131 h 1397794"/>
                <a:gd name="connsiteX20" fmla="*/ 361950 w 2043113"/>
                <a:gd name="connsiteY20" fmla="*/ 271462 h 1397794"/>
                <a:gd name="connsiteX21" fmla="*/ 357188 w 2043113"/>
                <a:gd name="connsiteY21" fmla="*/ 247650 h 1397794"/>
                <a:gd name="connsiteX22" fmla="*/ 350044 w 2043113"/>
                <a:gd name="connsiteY22" fmla="*/ 223837 h 1397794"/>
                <a:gd name="connsiteX23" fmla="*/ 338138 w 2043113"/>
                <a:gd name="connsiteY23" fmla="*/ 202406 h 1397794"/>
                <a:gd name="connsiteX24" fmla="*/ 316706 w 2043113"/>
                <a:gd name="connsiteY24" fmla="*/ 176212 h 1397794"/>
                <a:gd name="connsiteX25" fmla="*/ 288131 w 2043113"/>
                <a:gd name="connsiteY25" fmla="*/ 150019 h 1397794"/>
                <a:gd name="connsiteX26" fmla="*/ 266700 w 2043113"/>
                <a:gd name="connsiteY26" fmla="*/ 133350 h 1397794"/>
                <a:gd name="connsiteX27" fmla="*/ 226219 w 2043113"/>
                <a:gd name="connsiteY27" fmla="*/ 107156 h 1397794"/>
                <a:gd name="connsiteX28" fmla="*/ 161925 w 2043113"/>
                <a:gd name="connsiteY28" fmla="*/ 69056 h 1397794"/>
                <a:gd name="connsiteX29" fmla="*/ 104775 w 2043113"/>
                <a:gd name="connsiteY29" fmla="*/ 33337 h 1397794"/>
                <a:gd name="connsiteX30" fmla="*/ 40481 w 2043113"/>
                <a:gd name="connsiteY30" fmla="*/ 2381 h 1397794"/>
                <a:gd name="connsiteX31" fmla="*/ 16669 w 2043113"/>
                <a:gd name="connsiteY31" fmla="*/ 0 h 1397794"/>
                <a:gd name="connsiteX32" fmla="*/ 9525 w 2043113"/>
                <a:gd name="connsiteY32" fmla="*/ 2381 h 1397794"/>
                <a:gd name="connsiteX33" fmla="*/ 4763 w 2043113"/>
                <a:gd name="connsiteY33" fmla="*/ 9525 h 1397794"/>
                <a:gd name="connsiteX34" fmla="*/ 4763 w 2043113"/>
                <a:gd name="connsiteY34" fmla="*/ 23812 h 1397794"/>
                <a:gd name="connsiteX35" fmla="*/ 11906 w 2043113"/>
                <a:gd name="connsiteY35" fmla="*/ 47625 h 1397794"/>
                <a:gd name="connsiteX36" fmla="*/ 35719 w 2043113"/>
                <a:gd name="connsiteY36" fmla="*/ 76200 h 1397794"/>
                <a:gd name="connsiteX37" fmla="*/ 57150 w 2043113"/>
                <a:gd name="connsiteY37" fmla="*/ 107156 h 1397794"/>
                <a:gd name="connsiteX38" fmla="*/ 73819 w 2043113"/>
                <a:gd name="connsiteY38" fmla="*/ 142875 h 1397794"/>
                <a:gd name="connsiteX39" fmla="*/ 88106 w 2043113"/>
                <a:gd name="connsiteY39" fmla="*/ 178594 h 1397794"/>
                <a:gd name="connsiteX40" fmla="*/ 97631 w 2043113"/>
                <a:gd name="connsiteY40" fmla="*/ 216694 h 1397794"/>
                <a:gd name="connsiteX41" fmla="*/ 104775 w 2043113"/>
                <a:gd name="connsiteY41" fmla="*/ 264319 h 1397794"/>
                <a:gd name="connsiteX42" fmla="*/ 109538 w 2043113"/>
                <a:gd name="connsiteY42" fmla="*/ 316706 h 1397794"/>
                <a:gd name="connsiteX43" fmla="*/ 102394 w 2043113"/>
                <a:gd name="connsiteY43" fmla="*/ 447675 h 1397794"/>
                <a:gd name="connsiteX44" fmla="*/ 83344 w 2043113"/>
                <a:gd name="connsiteY44" fmla="*/ 681037 h 1397794"/>
                <a:gd name="connsiteX45" fmla="*/ 66675 w 2043113"/>
                <a:gd name="connsiteY45" fmla="*/ 914400 h 1397794"/>
                <a:gd name="connsiteX46" fmla="*/ 59531 w 2043113"/>
                <a:gd name="connsiteY46" fmla="*/ 945356 h 1397794"/>
                <a:gd name="connsiteX47" fmla="*/ 33338 w 2043113"/>
                <a:gd name="connsiteY47" fmla="*/ 1023937 h 1397794"/>
                <a:gd name="connsiteX48" fmla="*/ 0 w 2043113"/>
                <a:gd name="connsiteY48" fmla="*/ 1121569 h 1397794"/>
                <a:gd name="connsiteX49" fmla="*/ 0 w 2043113"/>
                <a:gd name="connsiteY49" fmla="*/ 1135856 h 1397794"/>
                <a:gd name="connsiteX50" fmla="*/ 19050 w 2043113"/>
                <a:gd name="connsiteY50" fmla="*/ 1214437 h 1397794"/>
                <a:gd name="connsiteX51" fmla="*/ 33338 w 2043113"/>
                <a:gd name="connsiteY51" fmla="*/ 1257300 h 1397794"/>
                <a:gd name="connsiteX52" fmla="*/ 52388 w 2043113"/>
                <a:gd name="connsiteY52" fmla="*/ 1309687 h 1397794"/>
                <a:gd name="connsiteX53" fmla="*/ 78581 w 2043113"/>
                <a:gd name="connsiteY53" fmla="*/ 1357312 h 1397794"/>
                <a:gd name="connsiteX54" fmla="*/ 107156 w 2043113"/>
                <a:gd name="connsiteY54" fmla="*/ 1393031 h 1397794"/>
                <a:gd name="connsiteX55" fmla="*/ 116681 w 2043113"/>
                <a:gd name="connsiteY55" fmla="*/ 1397794 h 1397794"/>
                <a:gd name="connsiteX56" fmla="*/ 130969 w 2043113"/>
                <a:gd name="connsiteY56" fmla="*/ 1397794 h 1397794"/>
                <a:gd name="connsiteX57" fmla="*/ 161925 w 2043113"/>
                <a:gd name="connsiteY57" fmla="*/ 1385887 h 1397794"/>
                <a:gd name="connsiteX58" fmla="*/ 242888 w 2043113"/>
                <a:gd name="connsiteY58" fmla="*/ 1343025 h 1397794"/>
                <a:gd name="connsiteX59" fmla="*/ 333375 w 2043113"/>
                <a:gd name="connsiteY59" fmla="*/ 1300162 h 1397794"/>
                <a:gd name="connsiteX60" fmla="*/ 419100 w 2043113"/>
                <a:gd name="connsiteY60" fmla="*/ 1269206 h 1397794"/>
                <a:gd name="connsiteX61" fmla="*/ 535781 w 2043113"/>
                <a:gd name="connsiteY61" fmla="*/ 1233487 h 1397794"/>
                <a:gd name="connsiteX62" fmla="*/ 666750 w 2043113"/>
                <a:gd name="connsiteY62" fmla="*/ 1197769 h 1397794"/>
                <a:gd name="connsiteX63" fmla="*/ 795338 w 2043113"/>
                <a:gd name="connsiteY63" fmla="*/ 1162050 h 1397794"/>
                <a:gd name="connsiteX64" fmla="*/ 926306 w 2043113"/>
                <a:gd name="connsiteY64" fmla="*/ 1128712 h 1397794"/>
                <a:gd name="connsiteX65" fmla="*/ 1209675 w 2043113"/>
                <a:gd name="connsiteY65" fmla="*/ 1076325 h 1397794"/>
                <a:gd name="connsiteX66" fmla="*/ 1526381 w 2043113"/>
                <a:gd name="connsiteY66" fmla="*/ 1014412 h 1397794"/>
                <a:gd name="connsiteX67" fmla="*/ 1793081 w 2043113"/>
                <a:gd name="connsiteY67" fmla="*/ 969169 h 1397794"/>
                <a:gd name="connsiteX68" fmla="*/ 2043113 w 2043113"/>
                <a:gd name="connsiteY68" fmla="*/ 942975 h 1397794"/>
                <a:gd name="connsiteX69" fmla="*/ 2040731 w 2043113"/>
                <a:gd name="connsiteY69" fmla="*/ 792956 h 1397794"/>
                <a:gd name="connsiteX70" fmla="*/ 1947863 w 2043113"/>
                <a:gd name="connsiteY70" fmla="*/ 797719 h 1397794"/>
                <a:gd name="connsiteX71" fmla="*/ 1866900 w 2043113"/>
                <a:gd name="connsiteY71" fmla="*/ 807244 h 1397794"/>
                <a:gd name="connsiteX72" fmla="*/ 1745456 w 2043113"/>
                <a:gd name="connsiteY72" fmla="*/ 823912 h 139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043113" h="1397794">
                  <a:moveTo>
                    <a:pt x="1745456" y="823912"/>
                  </a:moveTo>
                  <a:lnTo>
                    <a:pt x="1452563" y="864394"/>
                  </a:lnTo>
                  <a:lnTo>
                    <a:pt x="1212056" y="900112"/>
                  </a:lnTo>
                  <a:lnTo>
                    <a:pt x="1135856" y="912019"/>
                  </a:lnTo>
                  <a:lnTo>
                    <a:pt x="871538" y="962025"/>
                  </a:lnTo>
                  <a:lnTo>
                    <a:pt x="650081" y="1004887"/>
                  </a:lnTo>
                  <a:lnTo>
                    <a:pt x="511969" y="1028700"/>
                  </a:lnTo>
                  <a:lnTo>
                    <a:pt x="385763" y="1052512"/>
                  </a:lnTo>
                  <a:lnTo>
                    <a:pt x="307181" y="1062037"/>
                  </a:lnTo>
                  <a:lnTo>
                    <a:pt x="259556" y="1064419"/>
                  </a:lnTo>
                  <a:lnTo>
                    <a:pt x="254794" y="1064419"/>
                  </a:lnTo>
                  <a:lnTo>
                    <a:pt x="245269" y="1059656"/>
                  </a:lnTo>
                  <a:lnTo>
                    <a:pt x="247650" y="1023937"/>
                  </a:lnTo>
                  <a:lnTo>
                    <a:pt x="259556" y="909637"/>
                  </a:lnTo>
                  <a:lnTo>
                    <a:pt x="278606" y="742950"/>
                  </a:lnTo>
                  <a:lnTo>
                    <a:pt x="300038" y="571500"/>
                  </a:lnTo>
                  <a:lnTo>
                    <a:pt x="328613" y="359569"/>
                  </a:lnTo>
                  <a:lnTo>
                    <a:pt x="345281" y="328612"/>
                  </a:lnTo>
                  <a:lnTo>
                    <a:pt x="354806" y="309562"/>
                  </a:lnTo>
                  <a:lnTo>
                    <a:pt x="359569" y="288131"/>
                  </a:lnTo>
                  <a:lnTo>
                    <a:pt x="361950" y="271462"/>
                  </a:lnTo>
                  <a:lnTo>
                    <a:pt x="357188" y="247650"/>
                  </a:lnTo>
                  <a:lnTo>
                    <a:pt x="350044" y="223837"/>
                  </a:lnTo>
                  <a:lnTo>
                    <a:pt x="338138" y="202406"/>
                  </a:lnTo>
                  <a:lnTo>
                    <a:pt x="316706" y="176212"/>
                  </a:lnTo>
                  <a:lnTo>
                    <a:pt x="288131" y="150019"/>
                  </a:lnTo>
                  <a:lnTo>
                    <a:pt x="266700" y="133350"/>
                  </a:lnTo>
                  <a:lnTo>
                    <a:pt x="226219" y="107156"/>
                  </a:lnTo>
                  <a:lnTo>
                    <a:pt x="161925" y="69056"/>
                  </a:lnTo>
                  <a:lnTo>
                    <a:pt x="104775" y="33337"/>
                  </a:lnTo>
                  <a:lnTo>
                    <a:pt x="40481" y="2381"/>
                  </a:lnTo>
                  <a:lnTo>
                    <a:pt x="16669" y="0"/>
                  </a:lnTo>
                  <a:lnTo>
                    <a:pt x="9525" y="2381"/>
                  </a:lnTo>
                  <a:lnTo>
                    <a:pt x="4763" y="9525"/>
                  </a:lnTo>
                  <a:lnTo>
                    <a:pt x="4763" y="23812"/>
                  </a:lnTo>
                  <a:lnTo>
                    <a:pt x="11906" y="47625"/>
                  </a:lnTo>
                  <a:lnTo>
                    <a:pt x="35719" y="76200"/>
                  </a:lnTo>
                  <a:lnTo>
                    <a:pt x="57150" y="107156"/>
                  </a:lnTo>
                  <a:lnTo>
                    <a:pt x="73819" y="142875"/>
                  </a:lnTo>
                  <a:lnTo>
                    <a:pt x="88106" y="178594"/>
                  </a:lnTo>
                  <a:lnTo>
                    <a:pt x="97631" y="216694"/>
                  </a:lnTo>
                  <a:lnTo>
                    <a:pt x="104775" y="264319"/>
                  </a:lnTo>
                  <a:lnTo>
                    <a:pt x="109538" y="316706"/>
                  </a:lnTo>
                  <a:lnTo>
                    <a:pt x="102394" y="447675"/>
                  </a:lnTo>
                  <a:lnTo>
                    <a:pt x="83344" y="681037"/>
                  </a:lnTo>
                  <a:lnTo>
                    <a:pt x="66675" y="914400"/>
                  </a:lnTo>
                  <a:lnTo>
                    <a:pt x="59531" y="945356"/>
                  </a:lnTo>
                  <a:lnTo>
                    <a:pt x="33338" y="1023937"/>
                  </a:lnTo>
                  <a:lnTo>
                    <a:pt x="0" y="1121569"/>
                  </a:lnTo>
                  <a:lnTo>
                    <a:pt x="0" y="1135856"/>
                  </a:lnTo>
                  <a:lnTo>
                    <a:pt x="19050" y="1214437"/>
                  </a:lnTo>
                  <a:lnTo>
                    <a:pt x="33338" y="1257300"/>
                  </a:lnTo>
                  <a:lnTo>
                    <a:pt x="52388" y="1309687"/>
                  </a:lnTo>
                  <a:lnTo>
                    <a:pt x="78581" y="1357312"/>
                  </a:lnTo>
                  <a:cubicBezTo>
                    <a:pt x="103763" y="1390048"/>
                    <a:pt x="93188" y="1379063"/>
                    <a:pt x="107156" y="1393031"/>
                  </a:cubicBezTo>
                  <a:lnTo>
                    <a:pt x="116681" y="1397794"/>
                  </a:lnTo>
                  <a:lnTo>
                    <a:pt x="130969" y="1397794"/>
                  </a:lnTo>
                  <a:lnTo>
                    <a:pt x="161925" y="1385887"/>
                  </a:lnTo>
                  <a:lnTo>
                    <a:pt x="242888" y="1343025"/>
                  </a:lnTo>
                  <a:lnTo>
                    <a:pt x="333375" y="1300162"/>
                  </a:lnTo>
                  <a:lnTo>
                    <a:pt x="419100" y="1269206"/>
                  </a:lnTo>
                  <a:lnTo>
                    <a:pt x="535781" y="1233487"/>
                  </a:lnTo>
                  <a:lnTo>
                    <a:pt x="666750" y="1197769"/>
                  </a:lnTo>
                  <a:lnTo>
                    <a:pt x="795338" y="1162050"/>
                  </a:lnTo>
                  <a:lnTo>
                    <a:pt x="926306" y="1128712"/>
                  </a:lnTo>
                  <a:lnTo>
                    <a:pt x="1209675" y="1076325"/>
                  </a:lnTo>
                  <a:lnTo>
                    <a:pt x="1526381" y="1014412"/>
                  </a:lnTo>
                  <a:lnTo>
                    <a:pt x="1793081" y="969169"/>
                  </a:lnTo>
                  <a:lnTo>
                    <a:pt x="2043113" y="942975"/>
                  </a:lnTo>
                  <a:lnTo>
                    <a:pt x="2040731" y="792956"/>
                  </a:lnTo>
                  <a:lnTo>
                    <a:pt x="1947863" y="797719"/>
                  </a:lnTo>
                  <a:lnTo>
                    <a:pt x="1866900" y="807244"/>
                  </a:lnTo>
                  <a:lnTo>
                    <a:pt x="1745456" y="823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F6EF5888-4BBA-4D7F-A2F7-A4B8B543D9C9}"/>
                </a:ext>
              </a:extLst>
            </p:cNvPr>
            <p:cNvSpPr/>
            <p:nvPr/>
          </p:nvSpPr>
          <p:spPr>
            <a:xfrm>
              <a:off x="2971800" y="2554288"/>
              <a:ext cx="733425" cy="682625"/>
            </a:xfrm>
            <a:custGeom>
              <a:avLst/>
              <a:gdLst>
                <a:gd name="connsiteX0" fmla="*/ 419100 w 733425"/>
                <a:gd name="connsiteY0" fmla="*/ 502444 h 681038"/>
                <a:gd name="connsiteX1" fmla="*/ 354806 w 733425"/>
                <a:gd name="connsiteY1" fmla="*/ 457200 h 681038"/>
                <a:gd name="connsiteX2" fmla="*/ 292894 w 733425"/>
                <a:gd name="connsiteY2" fmla="*/ 414338 h 681038"/>
                <a:gd name="connsiteX3" fmla="*/ 226219 w 733425"/>
                <a:gd name="connsiteY3" fmla="*/ 373857 h 681038"/>
                <a:gd name="connsiteX4" fmla="*/ 190500 w 733425"/>
                <a:gd name="connsiteY4" fmla="*/ 352425 h 681038"/>
                <a:gd name="connsiteX5" fmla="*/ 159544 w 733425"/>
                <a:gd name="connsiteY5" fmla="*/ 335757 h 681038"/>
                <a:gd name="connsiteX6" fmla="*/ 109538 w 733425"/>
                <a:gd name="connsiteY6" fmla="*/ 311944 h 681038"/>
                <a:gd name="connsiteX7" fmla="*/ 78581 w 733425"/>
                <a:gd name="connsiteY7" fmla="*/ 297657 h 681038"/>
                <a:gd name="connsiteX8" fmla="*/ 40481 w 733425"/>
                <a:gd name="connsiteY8" fmla="*/ 283369 h 681038"/>
                <a:gd name="connsiteX9" fmla="*/ 23813 w 733425"/>
                <a:gd name="connsiteY9" fmla="*/ 276225 h 681038"/>
                <a:gd name="connsiteX10" fmla="*/ 14288 w 733425"/>
                <a:gd name="connsiteY10" fmla="*/ 271463 h 681038"/>
                <a:gd name="connsiteX11" fmla="*/ 7144 w 733425"/>
                <a:gd name="connsiteY11" fmla="*/ 259557 h 681038"/>
                <a:gd name="connsiteX12" fmla="*/ 2381 w 733425"/>
                <a:gd name="connsiteY12" fmla="*/ 233363 h 681038"/>
                <a:gd name="connsiteX13" fmla="*/ 0 w 733425"/>
                <a:gd name="connsiteY13" fmla="*/ 192882 h 681038"/>
                <a:gd name="connsiteX14" fmla="*/ 7144 w 733425"/>
                <a:gd name="connsiteY14" fmla="*/ 130969 h 681038"/>
                <a:gd name="connsiteX15" fmla="*/ 26194 w 733425"/>
                <a:gd name="connsiteY15" fmla="*/ 59532 h 681038"/>
                <a:gd name="connsiteX16" fmla="*/ 35719 w 733425"/>
                <a:gd name="connsiteY16" fmla="*/ 50007 h 681038"/>
                <a:gd name="connsiteX17" fmla="*/ 59531 w 733425"/>
                <a:gd name="connsiteY17" fmla="*/ 45244 h 681038"/>
                <a:gd name="connsiteX18" fmla="*/ 97631 w 733425"/>
                <a:gd name="connsiteY18" fmla="*/ 35719 h 681038"/>
                <a:gd name="connsiteX19" fmla="*/ 147638 w 733425"/>
                <a:gd name="connsiteY19" fmla="*/ 14288 h 681038"/>
                <a:gd name="connsiteX20" fmla="*/ 178594 w 733425"/>
                <a:gd name="connsiteY20" fmla="*/ 0 h 681038"/>
                <a:gd name="connsiteX21" fmla="*/ 247650 w 733425"/>
                <a:gd name="connsiteY21" fmla="*/ 111919 h 681038"/>
                <a:gd name="connsiteX22" fmla="*/ 257175 w 733425"/>
                <a:gd name="connsiteY22" fmla="*/ 133350 h 681038"/>
                <a:gd name="connsiteX23" fmla="*/ 266700 w 733425"/>
                <a:gd name="connsiteY23" fmla="*/ 147638 h 681038"/>
                <a:gd name="connsiteX24" fmla="*/ 311944 w 733425"/>
                <a:gd name="connsiteY24" fmla="*/ 192882 h 681038"/>
                <a:gd name="connsiteX25" fmla="*/ 423863 w 733425"/>
                <a:gd name="connsiteY25" fmla="*/ 304800 h 681038"/>
                <a:gd name="connsiteX26" fmla="*/ 552450 w 733425"/>
                <a:gd name="connsiteY26" fmla="*/ 433388 h 681038"/>
                <a:gd name="connsiteX27" fmla="*/ 733425 w 733425"/>
                <a:gd name="connsiteY27" fmla="*/ 616744 h 681038"/>
                <a:gd name="connsiteX28" fmla="*/ 669131 w 733425"/>
                <a:gd name="connsiteY28" fmla="*/ 681038 h 681038"/>
                <a:gd name="connsiteX29" fmla="*/ 547688 w 733425"/>
                <a:gd name="connsiteY29" fmla="*/ 597694 h 681038"/>
                <a:gd name="connsiteX30" fmla="*/ 419100 w 733425"/>
                <a:gd name="connsiteY30" fmla="*/ 502444 h 68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33425" h="681038">
                  <a:moveTo>
                    <a:pt x="419100" y="502444"/>
                  </a:moveTo>
                  <a:lnTo>
                    <a:pt x="354806" y="457200"/>
                  </a:lnTo>
                  <a:lnTo>
                    <a:pt x="292894" y="414338"/>
                  </a:lnTo>
                  <a:lnTo>
                    <a:pt x="226219" y="373857"/>
                  </a:lnTo>
                  <a:lnTo>
                    <a:pt x="190500" y="352425"/>
                  </a:lnTo>
                  <a:lnTo>
                    <a:pt x="159544" y="335757"/>
                  </a:lnTo>
                  <a:lnTo>
                    <a:pt x="109538" y="311944"/>
                  </a:lnTo>
                  <a:lnTo>
                    <a:pt x="78581" y="297657"/>
                  </a:lnTo>
                  <a:lnTo>
                    <a:pt x="40481" y="283369"/>
                  </a:lnTo>
                  <a:lnTo>
                    <a:pt x="23813" y="276225"/>
                  </a:lnTo>
                  <a:lnTo>
                    <a:pt x="14288" y="271463"/>
                  </a:lnTo>
                  <a:lnTo>
                    <a:pt x="7144" y="259557"/>
                  </a:lnTo>
                  <a:lnTo>
                    <a:pt x="2381" y="233363"/>
                  </a:lnTo>
                  <a:lnTo>
                    <a:pt x="0" y="192882"/>
                  </a:lnTo>
                  <a:lnTo>
                    <a:pt x="7144" y="130969"/>
                  </a:lnTo>
                  <a:lnTo>
                    <a:pt x="26194" y="59532"/>
                  </a:lnTo>
                  <a:lnTo>
                    <a:pt x="35719" y="50007"/>
                  </a:lnTo>
                  <a:lnTo>
                    <a:pt x="59531" y="45244"/>
                  </a:lnTo>
                  <a:lnTo>
                    <a:pt x="97631" y="35719"/>
                  </a:lnTo>
                  <a:lnTo>
                    <a:pt x="147638" y="14288"/>
                  </a:lnTo>
                  <a:lnTo>
                    <a:pt x="178594" y="0"/>
                  </a:lnTo>
                  <a:lnTo>
                    <a:pt x="247650" y="111919"/>
                  </a:lnTo>
                  <a:lnTo>
                    <a:pt x="257175" y="133350"/>
                  </a:lnTo>
                  <a:lnTo>
                    <a:pt x="266700" y="147638"/>
                  </a:lnTo>
                  <a:lnTo>
                    <a:pt x="311944" y="192882"/>
                  </a:lnTo>
                  <a:lnTo>
                    <a:pt x="423863" y="304800"/>
                  </a:lnTo>
                  <a:lnTo>
                    <a:pt x="552450" y="433388"/>
                  </a:lnTo>
                  <a:lnTo>
                    <a:pt x="733425" y="616744"/>
                  </a:lnTo>
                  <a:lnTo>
                    <a:pt x="669131" y="681038"/>
                  </a:lnTo>
                  <a:lnTo>
                    <a:pt x="547688" y="597694"/>
                  </a:lnTo>
                  <a:lnTo>
                    <a:pt x="419100" y="502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4DCA478A-14FC-435B-97DD-CAB885EFC1A6}"/>
                </a:ext>
              </a:extLst>
            </p:cNvPr>
            <p:cNvSpPr/>
            <p:nvPr/>
          </p:nvSpPr>
          <p:spPr>
            <a:xfrm>
              <a:off x="2905125" y="2038350"/>
              <a:ext cx="1695450" cy="1960563"/>
            </a:xfrm>
            <a:custGeom>
              <a:avLst/>
              <a:gdLst>
                <a:gd name="connsiteX0" fmla="*/ 1260604 w 1696662"/>
                <a:gd name="connsiteY0" fmla="*/ 800761 h 1960939"/>
                <a:gd name="connsiteX1" fmla="*/ 1030682 w 1696662"/>
                <a:gd name="connsiteY1" fmla="*/ 1028039 h 1960939"/>
                <a:gd name="connsiteX2" fmla="*/ 832474 w 1696662"/>
                <a:gd name="connsiteY2" fmla="*/ 1220962 h 1960939"/>
                <a:gd name="connsiteX3" fmla="*/ 681836 w 1696662"/>
                <a:gd name="connsiteY3" fmla="*/ 1371600 h 1960939"/>
                <a:gd name="connsiteX4" fmla="*/ 496842 w 1696662"/>
                <a:gd name="connsiteY4" fmla="*/ 1553952 h 1960939"/>
                <a:gd name="connsiteX5" fmla="*/ 314490 w 1696662"/>
                <a:gd name="connsiteY5" fmla="*/ 1736303 h 1960939"/>
                <a:gd name="connsiteX6" fmla="*/ 184994 w 1696662"/>
                <a:gd name="connsiteY6" fmla="*/ 1865799 h 1960939"/>
                <a:gd name="connsiteX7" fmla="*/ 97783 w 1696662"/>
                <a:gd name="connsiteY7" fmla="*/ 1960939 h 1960939"/>
                <a:gd name="connsiteX8" fmla="*/ 0 w 1696662"/>
                <a:gd name="connsiteY8" fmla="*/ 1905441 h 1960939"/>
                <a:gd name="connsiteX9" fmla="*/ 89855 w 1696662"/>
                <a:gd name="connsiteY9" fmla="*/ 1802372 h 1960939"/>
                <a:gd name="connsiteX10" fmla="*/ 211422 w 1696662"/>
                <a:gd name="connsiteY10" fmla="*/ 1667591 h 1960939"/>
                <a:gd name="connsiteX11" fmla="*/ 319776 w 1696662"/>
                <a:gd name="connsiteY11" fmla="*/ 1543381 h 1960939"/>
                <a:gd name="connsiteX12" fmla="*/ 459843 w 1696662"/>
                <a:gd name="connsiteY12" fmla="*/ 1384814 h 1960939"/>
                <a:gd name="connsiteX13" fmla="*/ 594625 w 1696662"/>
                <a:gd name="connsiteY13" fmla="*/ 1220962 h 1960939"/>
                <a:gd name="connsiteX14" fmla="*/ 668622 w 1696662"/>
                <a:gd name="connsiteY14" fmla="*/ 1131108 h 1960939"/>
                <a:gd name="connsiteX15" fmla="*/ 843045 w 1696662"/>
                <a:gd name="connsiteY15" fmla="*/ 911757 h 1960939"/>
                <a:gd name="connsiteX16" fmla="*/ 988398 w 1696662"/>
                <a:gd name="connsiteY16" fmla="*/ 726763 h 1960939"/>
                <a:gd name="connsiteX17" fmla="*/ 1094109 w 1696662"/>
                <a:gd name="connsiteY17" fmla="*/ 591982 h 1960939"/>
                <a:gd name="connsiteX18" fmla="*/ 1194534 w 1696662"/>
                <a:gd name="connsiteY18" fmla="*/ 465129 h 1960939"/>
                <a:gd name="connsiteX19" fmla="*/ 1305531 w 1696662"/>
                <a:gd name="connsiteY19" fmla="*/ 319776 h 1960939"/>
                <a:gd name="connsiteX20" fmla="*/ 1337244 w 1696662"/>
                <a:gd name="connsiteY20" fmla="*/ 282777 h 1960939"/>
                <a:gd name="connsiteX21" fmla="*/ 1353101 w 1696662"/>
                <a:gd name="connsiteY21" fmla="*/ 253707 h 1960939"/>
                <a:gd name="connsiteX22" fmla="*/ 1361029 w 1696662"/>
                <a:gd name="connsiteY22" fmla="*/ 232564 h 1960939"/>
                <a:gd name="connsiteX23" fmla="*/ 1363672 w 1696662"/>
                <a:gd name="connsiteY23" fmla="*/ 214065 h 1960939"/>
                <a:gd name="connsiteX24" fmla="*/ 1363672 w 1696662"/>
                <a:gd name="connsiteY24" fmla="*/ 192923 h 1960939"/>
                <a:gd name="connsiteX25" fmla="*/ 1361029 w 1696662"/>
                <a:gd name="connsiteY25" fmla="*/ 163852 h 1960939"/>
                <a:gd name="connsiteX26" fmla="*/ 1353101 w 1696662"/>
                <a:gd name="connsiteY26" fmla="*/ 142710 h 1960939"/>
                <a:gd name="connsiteX27" fmla="*/ 1313459 w 1696662"/>
                <a:gd name="connsiteY27" fmla="*/ 105711 h 1960939"/>
                <a:gd name="connsiteX28" fmla="*/ 1255318 w 1696662"/>
                <a:gd name="connsiteY28" fmla="*/ 47570 h 1960939"/>
                <a:gd name="connsiteX29" fmla="*/ 1239462 w 1696662"/>
                <a:gd name="connsiteY29" fmla="*/ 26428 h 1960939"/>
                <a:gd name="connsiteX30" fmla="*/ 1236819 w 1696662"/>
                <a:gd name="connsiteY30" fmla="*/ 10571 h 1960939"/>
                <a:gd name="connsiteX31" fmla="*/ 1239462 w 1696662"/>
                <a:gd name="connsiteY31" fmla="*/ 5286 h 1960939"/>
                <a:gd name="connsiteX32" fmla="*/ 1255318 w 1696662"/>
                <a:gd name="connsiteY32" fmla="*/ 0 h 1960939"/>
                <a:gd name="connsiteX33" fmla="*/ 1289674 w 1696662"/>
                <a:gd name="connsiteY33" fmla="*/ 2643 h 1960939"/>
                <a:gd name="connsiteX34" fmla="*/ 1358386 w 1696662"/>
                <a:gd name="connsiteY34" fmla="*/ 23785 h 1960939"/>
                <a:gd name="connsiteX35" fmla="*/ 1411242 w 1696662"/>
                <a:gd name="connsiteY35" fmla="*/ 47570 h 1960939"/>
                <a:gd name="connsiteX36" fmla="*/ 1461455 w 1696662"/>
                <a:gd name="connsiteY36" fmla="*/ 73998 h 1960939"/>
                <a:gd name="connsiteX37" fmla="*/ 1501096 w 1696662"/>
                <a:gd name="connsiteY37" fmla="*/ 97783 h 1960939"/>
                <a:gd name="connsiteX38" fmla="*/ 1567166 w 1696662"/>
                <a:gd name="connsiteY38" fmla="*/ 155924 h 1960939"/>
                <a:gd name="connsiteX39" fmla="*/ 1612093 w 1696662"/>
                <a:gd name="connsiteY39" fmla="*/ 206137 h 1960939"/>
                <a:gd name="connsiteX40" fmla="*/ 1649092 w 1696662"/>
                <a:gd name="connsiteY40" fmla="*/ 253707 h 1960939"/>
                <a:gd name="connsiteX41" fmla="*/ 1678162 w 1696662"/>
                <a:gd name="connsiteY41" fmla="*/ 301276 h 1960939"/>
                <a:gd name="connsiteX42" fmla="*/ 1694019 w 1696662"/>
                <a:gd name="connsiteY42" fmla="*/ 343561 h 1960939"/>
                <a:gd name="connsiteX43" fmla="*/ 1696662 w 1696662"/>
                <a:gd name="connsiteY43" fmla="*/ 375274 h 1960939"/>
                <a:gd name="connsiteX44" fmla="*/ 1696662 w 1696662"/>
                <a:gd name="connsiteY44" fmla="*/ 393774 h 1960939"/>
                <a:gd name="connsiteX45" fmla="*/ 1683448 w 1696662"/>
                <a:gd name="connsiteY45" fmla="*/ 417559 h 1960939"/>
                <a:gd name="connsiteX46" fmla="*/ 1664948 w 1696662"/>
                <a:gd name="connsiteY46" fmla="*/ 433415 h 1960939"/>
                <a:gd name="connsiteX47" fmla="*/ 1633235 w 1696662"/>
                <a:gd name="connsiteY47" fmla="*/ 446629 h 1960939"/>
                <a:gd name="connsiteX48" fmla="*/ 1622664 w 1696662"/>
                <a:gd name="connsiteY48" fmla="*/ 451915 h 1960939"/>
                <a:gd name="connsiteX49" fmla="*/ 1495811 w 1696662"/>
                <a:gd name="connsiteY49" fmla="*/ 573482 h 1960939"/>
                <a:gd name="connsiteX50" fmla="*/ 1260604 w 1696662"/>
                <a:gd name="connsiteY50" fmla="*/ 800761 h 1960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96662" h="1960939">
                  <a:moveTo>
                    <a:pt x="1260604" y="800761"/>
                  </a:moveTo>
                  <a:lnTo>
                    <a:pt x="1030682" y="1028039"/>
                  </a:lnTo>
                  <a:lnTo>
                    <a:pt x="832474" y="1220962"/>
                  </a:lnTo>
                  <a:lnTo>
                    <a:pt x="681836" y="1371600"/>
                  </a:lnTo>
                  <a:lnTo>
                    <a:pt x="496842" y="1553952"/>
                  </a:lnTo>
                  <a:lnTo>
                    <a:pt x="314490" y="1736303"/>
                  </a:lnTo>
                  <a:lnTo>
                    <a:pt x="184994" y="1865799"/>
                  </a:lnTo>
                  <a:lnTo>
                    <a:pt x="97783" y="1960939"/>
                  </a:lnTo>
                  <a:lnTo>
                    <a:pt x="0" y="1905441"/>
                  </a:lnTo>
                  <a:lnTo>
                    <a:pt x="89855" y="1802372"/>
                  </a:lnTo>
                  <a:lnTo>
                    <a:pt x="211422" y="1667591"/>
                  </a:lnTo>
                  <a:lnTo>
                    <a:pt x="319776" y="1543381"/>
                  </a:lnTo>
                  <a:lnTo>
                    <a:pt x="459843" y="1384814"/>
                  </a:lnTo>
                  <a:lnTo>
                    <a:pt x="594625" y="1220962"/>
                  </a:lnTo>
                  <a:lnTo>
                    <a:pt x="668622" y="1131108"/>
                  </a:lnTo>
                  <a:lnTo>
                    <a:pt x="843045" y="911757"/>
                  </a:lnTo>
                  <a:lnTo>
                    <a:pt x="988398" y="726763"/>
                  </a:lnTo>
                  <a:lnTo>
                    <a:pt x="1094109" y="591982"/>
                  </a:lnTo>
                  <a:lnTo>
                    <a:pt x="1194534" y="465129"/>
                  </a:lnTo>
                  <a:lnTo>
                    <a:pt x="1305531" y="319776"/>
                  </a:lnTo>
                  <a:lnTo>
                    <a:pt x="1337244" y="282777"/>
                  </a:lnTo>
                  <a:lnTo>
                    <a:pt x="1353101" y="253707"/>
                  </a:lnTo>
                  <a:lnTo>
                    <a:pt x="1361029" y="232564"/>
                  </a:lnTo>
                  <a:lnTo>
                    <a:pt x="1363672" y="214065"/>
                  </a:lnTo>
                  <a:lnTo>
                    <a:pt x="1363672" y="192923"/>
                  </a:lnTo>
                  <a:lnTo>
                    <a:pt x="1361029" y="163852"/>
                  </a:lnTo>
                  <a:lnTo>
                    <a:pt x="1353101" y="142710"/>
                  </a:lnTo>
                  <a:lnTo>
                    <a:pt x="1313459" y="105711"/>
                  </a:lnTo>
                  <a:lnTo>
                    <a:pt x="1255318" y="47570"/>
                  </a:lnTo>
                  <a:lnTo>
                    <a:pt x="1239462" y="26428"/>
                  </a:lnTo>
                  <a:lnTo>
                    <a:pt x="1236819" y="10571"/>
                  </a:lnTo>
                  <a:lnTo>
                    <a:pt x="1239462" y="5286"/>
                  </a:lnTo>
                  <a:lnTo>
                    <a:pt x="1255318" y="0"/>
                  </a:lnTo>
                  <a:lnTo>
                    <a:pt x="1289674" y="2643"/>
                  </a:lnTo>
                  <a:lnTo>
                    <a:pt x="1358386" y="23785"/>
                  </a:lnTo>
                  <a:lnTo>
                    <a:pt x="1411242" y="47570"/>
                  </a:lnTo>
                  <a:lnTo>
                    <a:pt x="1461455" y="73998"/>
                  </a:lnTo>
                  <a:lnTo>
                    <a:pt x="1501096" y="97783"/>
                  </a:lnTo>
                  <a:lnTo>
                    <a:pt x="1567166" y="155924"/>
                  </a:lnTo>
                  <a:lnTo>
                    <a:pt x="1612093" y="206137"/>
                  </a:lnTo>
                  <a:lnTo>
                    <a:pt x="1649092" y="253707"/>
                  </a:lnTo>
                  <a:lnTo>
                    <a:pt x="1678162" y="301276"/>
                  </a:lnTo>
                  <a:lnTo>
                    <a:pt x="1694019" y="343561"/>
                  </a:lnTo>
                  <a:lnTo>
                    <a:pt x="1696662" y="375274"/>
                  </a:lnTo>
                  <a:lnTo>
                    <a:pt x="1696662" y="393774"/>
                  </a:lnTo>
                  <a:lnTo>
                    <a:pt x="1683448" y="417559"/>
                  </a:lnTo>
                  <a:lnTo>
                    <a:pt x="1664948" y="433415"/>
                  </a:lnTo>
                  <a:lnTo>
                    <a:pt x="1633235" y="446629"/>
                  </a:lnTo>
                  <a:lnTo>
                    <a:pt x="1622664" y="451915"/>
                  </a:lnTo>
                  <a:lnTo>
                    <a:pt x="1495811" y="573482"/>
                  </a:lnTo>
                  <a:lnTo>
                    <a:pt x="1260604" y="80076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740527D4-22DE-4EBF-8E7D-7710E7BD8CA8}"/>
                </a:ext>
              </a:extLst>
            </p:cNvPr>
            <p:cNvSpPr/>
            <p:nvPr/>
          </p:nvSpPr>
          <p:spPr>
            <a:xfrm>
              <a:off x="2827338" y="3670300"/>
              <a:ext cx="1604962" cy="584200"/>
            </a:xfrm>
            <a:custGeom>
              <a:avLst/>
              <a:gdLst>
                <a:gd name="connsiteX0" fmla="*/ 1279103 w 1604164"/>
                <a:gd name="connsiteY0" fmla="*/ 63426 h 584053"/>
                <a:gd name="connsiteX1" fmla="*/ 991040 w 1604164"/>
                <a:gd name="connsiteY1" fmla="*/ 126853 h 584053"/>
                <a:gd name="connsiteX2" fmla="*/ 734691 w 1604164"/>
                <a:gd name="connsiteY2" fmla="*/ 184994 h 584053"/>
                <a:gd name="connsiteX3" fmla="*/ 570839 w 1604164"/>
                <a:gd name="connsiteY3" fmla="*/ 224636 h 584053"/>
                <a:gd name="connsiteX4" fmla="*/ 428129 w 1604164"/>
                <a:gd name="connsiteY4" fmla="*/ 258992 h 584053"/>
                <a:gd name="connsiteX5" fmla="*/ 385845 w 1604164"/>
                <a:gd name="connsiteY5" fmla="*/ 266920 h 584053"/>
                <a:gd name="connsiteX6" fmla="*/ 348846 w 1604164"/>
                <a:gd name="connsiteY6" fmla="*/ 272206 h 584053"/>
                <a:gd name="connsiteX7" fmla="*/ 317133 w 1604164"/>
                <a:gd name="connsiteY7" fmla="*/ 272206 h 584053"/>
                <a:gd name="connsiteX8" fmla="*/ 298633 w 1604164"/>
                <a:gd name="connsiteY8" fmla="*/ 269563 h 584053"/>
                <a:gd name="connsiteX9" fmla="*/ 258992 w 1604164"/>
                <a:gd name="connsiteY9" fmla="*/ 258992 h 584053"/>
                <a:gd name="connsiteX10" fmla="*/ 229921 w 1604164"/>
                <a:gd name="connsiteY10" fmla="*/ 243135 h 584053"/>
                <a:gd name="connsiteX11" fmla="*/ 137424 w 1604164"/>
                <a:gd name="connsiteY11" fmla="*/ 206136 h 584053"/>
                <a:gd name="connsiteX12" fmla="*/ 73997 w 1604164"/>
                <a:gd name="connsiteY12" fmla="*/ 248421 h 584053"/>
                <a:gd name="connsiteX13" fmla="*/ 21142 w 1604164"/>
                <a:gd name="connsiteY13" fmla="*/ 280134 h 584053"/>
                <a:gd name="connsiteX14" fmla="*/ 5285 w 1604164"/>
                <a:gd name="connsiteY14" fmla="*/ 290705 h 584053"/>
                <a:gd name="connsiteX15" fmla="*/ 0 w 1604164"/>
                <a:gd name="connsiteY15" fmla="*/ 298633 h 584053"/>
                <a:gd name="connsiteX16" fmla="*/ 0 w 1604164"/>
                <a:gd name="connsiteY16" fmla="*/ 325061 h 584053"/>
                <a:gd name="connsiteX17" fmla="*/ 5285 w 1604164"/>
                <a:gd name="connsiteY17" fmla="*/ 359417 h 584053"/>
                <a:gd name="connsiteX18" fmla="*/ 23785 w 1604164"/>
                <a:gd name="connsiteY18" fmla="*/ 412273 h 584053"/>
                <a:gd name="connsiteX19" fmla="*/ 47570 w 1604164"/>
                <a:gd name="connsiteY19" fmla="*/ 451914 h 584053"/>
                <a:gd name="connsiteX20" fmla="*/ 71355 w 1604164"/>
                <a:gd name="connsiteY20" fmla="*/ 483628 h 584053"/>
                <a:gd name="connsiteX21" fmla="*/ 103068 w 1604164"/>
                <a:gd name="connsiteY21" fmla="*/ 512698 h 584053"/>
                <a:gd name="connsiteX22" fmla="*/ 134781 w 1604164"/>
                <a:gd name="connsiteY22" fmla="*/ 533840 h 584053"/>
                <a:gd name="connsiteX23" fmla="*/ 169137 w 1604164"/>
                <a:gd name="connsiteY23" fmla="*/ 554983 h 584053"/>
                <a:gd name="connsiteX24" fmla="*/ 206136 w 1604164"/>
                <a:gd name="connsiteY24" fmla="*/ 576125 h 584053"/>
                <a:gd name="connsiteX25" fmla="*/ 232564 w 1604164"/>
                <a:gd name="connsiteY25" fmla="*/ 584053 h 584053"/>
                <a:gd name="connsiteX26" fmla="*/ 237849 w 1604164"/>
                <a:gd name="connsiteY26" fmla="*/ 584053 h 584053"/>
                <a:gd name="connsiteX27" fmla="*/ 258992 w 1604164"/>
                <a:gd name="connsiteY27" fmla="*/ 568196 h 584053"/>
                <a:gd name="connsiteX28" fmla="*/ 298633 w 1604164"/>
                <a:gd name="connsiteY28" fmla="*/ 539126 h 584053"/>
                <a:gd name="connsiteX29" fmla="*/ 335632 w 1604164"/>
                <a:gd name="connsiteY29" fmla="*/ 515341 h 584053"/>
                <a:gd name="connsiteX30" fmla="*/ 377917 w 1604164"/>
                <a:gd name="connsiteY30" fmla="*/ 491556 h 584053"/>
                <a:gd name="connsiteX31" fmla="*/ 404344 w 1604164"/>
                <a:gd name="connsiteY31" fmla="*/ 478342 h 584053"/>
                <a:gd name="connsiteX32" fmla="*/ 483628 w 1604164"/>
                <a:gd name="connsiteY32" fmla="*/ 454557 h 584053"/>
                <a:gd name="connsiteX33" fmla="*/ 634266 w 1604164"/>
                <a:gd name="connsiteY33" fmla="*/ 406987 h 584053"/>
                <a:gd name="connsiteX34" fmla="*/ 808689 w 1604164"/>
                <a:gd name="connsiteY34" fmla="*/ 351489 h 584053"/>
                <a:gd name="connsiteX35" fmla="*/ 948756 w 1604164"/>
                <a:gd name="connsiteY35" fmla="*/ 317133 h 584053"/>
                <a:gd name="connsiteX36" fmla="*/ 1152249 w 1604164"/>
                <a:gd name="connsiteY36" fmla="*/ 251063 h 584053"/>
                <a:gd name="connsiteX37" fmla="*/ 1331958 w 1604164"/>
                <a:gd name="connsiteY37" fmla="*/ 190280 h 584053"/>
                <a:gd name="connsiteX38" fmla="*/ 1604164 w 1604164"/>
                <a:gd name="connsiteY38" fmla="*/ 103068 h 584053"/>
                <a:gd name="connsiteX39" fmla="*/ 1564522 w 1604164"/>
                <a:gd name="connsiteY39" fmla="*/ 0 h 584053"/>
                <a:gd name="connsiteX40" fmla="*/ 1379528 w 1604164"/>
                <a:gd name="connsiteY40" fmla="*/ 42284 h 584053"/>
                <a:gd name="connsiteX41" fmla="*/ 1279103 w 1604164"/>
                <a:gd name="connsiteY41" fmla="*/ 63426 h 5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604164" h="584053">
                  <a:moveTo>
                    <a:pt x="1279103" y="63426"/>
                  </a:moveTo>
                  <a:lnTo>
                    <a:pt x="991040" y="126853"/>
                  </a:lnTo>
                  <a:lnTo>
                    <a:pt x="734691" y="184994"/>
                  </a:lnTo>
                  <a:lnTo>
                    <a:pt x="570839" y="224636"/>
                  </a:lnTo>
                  <a:lnTo>
                    <a:pt x="428129" y="258992"/>
                  </a:lnTo>
                  <a:lnTo>
                    <a:pt x="385845" y="266920"/>
                  </a:lnTo>
                  <a:lnTo>
                    <a:pt x="348846" y="272206"/>
                  </a:lnTo>
                  <a:lnTo>
                    <a:pt x="317133" y="272206"/>
                  </a:lnTo>
                  <a:lnTo>
                    <a:pt x="298633" y="269563"/>
                  </a:lnTo>
                  <a:lnTo>
                    <a:pt x="258992" y="258992"/>
                  </a:lnTo>
                  <a:lnTo>
                    <a:pt x="229921" y="243135"/>
                  </a:lnTo>
                  <a:lnTo>
                    <a:pt x="137424" y="206136"/>
                  </a:lnTo>
                  <a:lnTo>
                    <a:pt x="73997" y="248421"/>
                  </a:lnTo>
                  <a:lnTo>
                    <a:pt x="21142" y="280134"/>
                  </a:lnTo>
                  <a:lnTo>
                    <a:pt x="5285" y="290705"/>
                  </a:lnTo>
                  <a:lnTo>
                    <a:pt x="0" y="298633"/>
                  </a:lnTo>
                  <a:lnTo>
                    <a:pt x="0" y="325061"/>
                  </a:lnTo>
                  <a:lnTo>
                    <a:pt x="5285" y="359417"/>
                  </a:lnTo>
                  <a:lnTo>
                    <a:pt x="23785" y="412273"/>
                  </a:lnTo>
                  <a:lnTo>
                    <a:pt x="47570" y="451914"/>
                  </a:lnTo>
                  <a:lnTo>
                    <a:pt x="71355" y="483628"/>
                  </a:lnTo>
                  <a:lnTo>
                    <a:pt x="103068" y="512698"/>
                  </a:lnTo>
                  <a:lnTo>
                    <a:pt x="134781" y="533840"/>
                  </a:lnTo>
                  <a:lnTo>
                    <a:pt x="169137" y="554983"/>
                  </a:lnTo>
                  <a:lnTo>
                    <a:pt x="206136" y="576125"/>
                  </a:lnTo>
                  <a:lnTo>
                    <a:pt x="232564" y="584053"/>
                  </a:lnTo>
                  <a:lnTo>
                    <a:pt x="237849" y="584053"/>
                  </a:lnTo>
                  <a:lnTo>
                    <a:pt x="258992" y="568196"/>
                  </a:lnTo>
                  <a:lnTo>
                    <a:pt x="298633" y="539126"/>
                  </a:lnTo>
                  <a:lnTo>
                    <a:pt x="335632" y="515341"/>
                  </a:lnTo>
                  <a:lnTo>
                    <a:pt x="377917" y="491556"/>
                  </a:lnTo>
                  <a:lnTo>
                    <a:pt x="404344" y="478342"/>
                  </a:lnTo>
                  <a:lnTo>
                    <a:pt x="483628" y="454557"/>
                  </a:lnTo>
                  <a:lnTo>
                    <a:pt x="634266" y="406987"/>
                  </a:lnTo>
                  <a:lnTo>
                    <a:pt x="808689" y="351489"/>
                  </a:lnTo>
                  <a:lnTo>
                    <a:pt x="948756" y="317133"/>
                  </a:lnTo>
                  <a:lnTo>
                    <a:pt x="1152249" y="251063"/>
                  </a:lnTo>
                  <a:lnTo>
                    <a:pt x="1331958" y="190280"/>
                  </a:lnTo>
                  <a:lnTo>
                    <a:pt x="1604164" y="103068"/>
                  </a:lnTo>
                  <a:lnTo>
                    <a:pt x="1564522" y="0"/>
                  </a:lnTo>
                  <a:lnTo>
                    <a:pt x="1379528" y="42284"/>
                  </a:lnTo>
                  <a:lnTo>
                    <a:pt x="1279103" y="634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0F707C84-9E54-429A-91EC-E2F85B5BEB7F}"/>
                </a:ext>
              </a:extLst>
            </p:cNvPr>
            <p:cNvSpPr/>
            <p:nvPr/>
          </p:nvSpPr>
          <p:spPr>
            <a:xfrm>
              <a:off x="3576638" y="3935413"/>
              <a:ext cx="319087" cy="2139950"/>
            </a:xfrm>
            <a:custGeom>
              <a:avLst/>
              <a:gdLst>
                <a:gd name="connsiteX0" fmla="*/ 286100 w 319759"/>
                <a:gd name="connsiteY0" fmla="*/ 1674530 h 2140145"/>
                <a:gd name="connsiteX1" fmla="*/ 277686 w 319759"/>
                <a:gd name="connsiteY1" fmla="*/ 1912947 h 2140145"/>
                <a:gd name="connsiteX2" fmla="*/ 277686 w 319759"/>
                <a:gd name="connsiteY2" fmla="*/ 2013924 h 2140145"/>
                <a:gd name="connsiteX3" fmla="*/ 277686 w 319759"/>
                <a:gd name="connsiteY3" fmla="*/ 2039168 h 2140145"/>
                <a:gd name="connsiteX4" fmla="*/ 266466 w 319759"/>
                <a:gd name="connsiteY4" fmla="*/ 2070022 h 2140145"/>
                <a:gd name="connsiteX5" fmla="*/ 246832 w 319759"/>
                <a:gd name="connsiteY5" fmla="*/ 2103681 h 2140145"/>
                <a:gd name="connsiteX6" fmla="*/ 230002 w 319759"/>
                <a:gd name="connsiteY6" fmla="*/ 2123315 h 2140145"/>
                <a:gd name="connsiteX7" fmla="*/ 204758 w 319759"/>
                <a:gd name="connsiteY7" fmla="*/ 2134535 h 2140145"/>
                <a:gd name="connsiteX8" fmla="*/ 193538 w 319759"/>
                <a:gd name="connsiteY8" fmla="*/ 2137340 h 2140145"/>
                <a:gd name="connsiteX9" fmla="*/ 171099 w 319759"/>
                <a:gd name="connsiteY9" fmla="*/ 2140145 h 2140145"/>
                <a:gd name="connsiteX10" fmla="*/ 140245 w 319759"/>
                <a:gd name="connsiteY10" fmla="*/ 2131730 h 2140145"/>
                <a:gd name="connsiteX11" fmla="*/ 109391 w 319759"/>
                <a:gd name="connsiteY11" fmla="*/ 2117705 h 2140145"/>
                <a:gd name="connsiteX12" fmla="*/ 92562 w 319759"/>
                <a:gd name="connsiteY12" fmla="*/ 2103681 h 2140145"/>
                <a:gd name="connsiteX13" fmla="*/ 72927 w 319759"/>
                <a:gd name="connsiteY13" fmla="*/ 2072827 h 2140145"/>
                <a:gd name="connsiteX14" fmla="*/ 56098 w 319759"/>
                <a:gd name="connsiteY14" fmla="*/ 2036363 h 2140145"/>
                <a:gd name="connsiteX15" fmla="*/ 39268 w 319759"/>
                <a:gd name="connsiteY15" fmla="*/ 1985875 h 2140145"/>
                <a:gd name="connsiteX16" fmla="*/ 22439 w 319759"/>
                <a:gd name="connsiteY16" fmla="*/ 1918557 h 2140145"/>
                <a:gd name="connsiteX17" fmla="*/ 14024 w 319759"/>
                <a:gd name="connsiteY17" fmla="*/ 1856849 h 2140145"/>
                <a:gd name="connsiteX18" fmla="*/ 11219 w 319759"/>
                <a:gd name="connsiteY18" fmla="*/ 1814775 h 2140145"/>
                <a:gd name="connsiteX19" fmla="*/ 11219 w 319759"/>
                <a:gd name="connsiteY19" fmla="*/ 1761482 h 2140145"/>
                <a:gd name="connsiteX20" fmla="*/ 25244 w 319759"/>
                <a:gd name="connsiteY20" fmla="*/ 1556724 h 2140145"/>
                <a:gd name="connsiteX21" fmla="*/ 44878 w 319759"/>
                <a:gd name="connsiteY21" fmla="*/ 1265013 h 2140145"/>
                <a:gd name="connsiteX22" fmla="*/ 84147 w 319759"/>
                <a:gd name="connsiteY22" fmla="*/ 600250 h 2140145"/>
                <a:gd name="connsiteX23" fmla="*/ 95367 w 319759"/>
                <a:gd name="connsiteY23" fmla="*/ 406712 h 2140145"/>
                <a:gd name="connsiteX24" fmla="*/ 95367 w 319759"/>
                <a:gd name="connsiteY24" fmla="*/ 364638 h 2140145"/>
                <a:gd name="connsiteX25" fmla="*/ 92562 w 319759"/>
                <a:gd name="connsiteY25" fmla="*/ 305735 h 2140145"/>
                <a:gd name="connsiteX26" fmla="*/ 89757 w 319759"/>
                <a:gd name="connsiteY26" fmla="*/ 258051 h 2140145"/>
                <a:gd name="connsiteX27" fmla="*/ 81342 w 319759"/>
                <a:gd name="connsiteY27" fmla="*/ 210368 h 2140145"/>
                <a:gd name="connsiteX28" fmla="*/ 58903 w 319759"/>
                <a:gd name="connsiteY28" fmla="*/ 148660 h 2140145"/>
                <a:gd name="connsiteX29" fmla="*/ 0 w 319759"/>
                <a:gd name="connsiteY29" fmla="*/ 39269 h 2140145"/>
                <a:gd name="connsiteX30" fmla="*/ 173904 w 319759"/>
                <a:gd name="connsiteY30" fmla="*/ 0 h 2140145"/>
                <a:gd name="connsiteX31" fmla="*/ 258051 w 319759"/>
                <a:gd name="connsiteY31" fmla="*/ 103781 h 2140145"/>
                <a:gd name="connsiteX32" fmla="*/ 280490 w 319759"/>
                <a:gd name="connsiteY32" fmla="*/ 134635 h 2140145"/>
                <a:gd name="connsiteX33" fmla="*/ 300125 w 319759"/>
                <a:gd name="connsiteY33" fmla="*/ 168294 h 2140145"/>
                <a:gd name="connsiteX34" fmla="*/ 314149 w 319759"/>
                <a:gd name="connsiteY34" fmla="*/ 201953 h 2140145"/>
                <a:gd name="connsiteX35" fmla="*/ 319759 w 319759"/>
                <a:gd name="connsiteY35" fmla="*/ 244027 h 2140145"/>
                <a:gd name="connsiteX36" fmla="*/ 319759 w 319759"/>
                <a:gd name="connsiteY36" fmla="*/ 381467 h 2140145"/>
                <a:gd name="connsiteX37" fmla="*/ 308540 w 319759"/>
                <a:gd name="connsiteY37" fmla="*/ 726471 h 2140145"/>
                <a:gd name="connsiteX38" fmla="*/ 297320 w 319759"/>
                <a:gd name="connsiteY38" fmla="*/ 1178061 h 2140145"/>
                <a:gd name="connsiteX39" fmla="*/ 286100 w 319759"/>
                <a:gd name="connsiteY39" fmla="*/ 1624042 h 2140145"/>
                <a:gd name="connsiteX40" fmla="*/ 286100 w 319759"/>
                <a:gd name="connsiteY40" fmla="*/ 1674530 h 2140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19759" h="2140145">
                  <a:moveTo>
                    <a:pt x="286100" y="1674530"/>
                  </a:moveTo>
                  <a:lnTo>
                    <a:pt x="277686" y="1912947"/>
                  </a:lnTo>
                  <a:lnTo>
                    <a:pt x="277686" y="2013924"/>
                  </a:lnTo>
                  <a:lnTo>
                    <a:pt x="277686" y="2039168"/>
                  </a:lnTo>
                  <a:lnTo>
                    <a:pt x="266466" y="2070022"/>
                  </a:lnTo>
                  <a:lnTo>
                    <a:pt x="246832" y="2103681"/>
                  </a:lnTo>
                  <a:lnTo>
                    <a:pt x="230002" y="2123315"/>
                  </a:lnTo>
                  <a:lnTo>
                    <a:pt x="204758" y="2134535"/>
                  </a:lnTo>
                  <a:lnTo>
                    <a:pt x="193538" y="2137340"/>
                  </a:lnTo>
                  <a:lnTo>
                    <a:pt x="171099" y="2140145"/>
                  </a:lnTo>
                  <a:lnTo>
                    <a:pt x="140245" y="2131730"/>
                  </a:lnTo>
                  <a:lnTo>
                    <a:pt x="109391" y="2117705"/>
                  </a:lnTo>
                  <a:lnTo>
                    <a:pt x="92562" y="2103681"/>
                  </a:lnTo>
                  <a:lnTo>
                    <a:pt x="72927" y="2072827"/>
                  </a:lnTo>
                  <a:lnTo>
                    <a:pt x="56098" y="2036363"/>
                  </a:lnTo>
                  <a:lnTo>
                    <a:pt x="39268" y="1985875"/>
                  </a:lnTo>
                  <a:lnTo>
                    <a:pt x="22439" y="1918557"/>
                  </a:lnTo>
                  <a:lnTo>
                    <a:pt x="14024" y="1856849"/>
                  </a:lnTo>
                  <a:lnTo>
                    <a:pt x="11219" y="1814775"/>
                  </a:lnTo>
                  <a:lnTo>
                    <a:pt x="11219" y="1761482"/>
                  </a:lnTo>
                  <a:lnTo>
                    <a:pt x="25244" y="1556724"/>
                  </a:lnTo>
                  <a:lnTo>
                    <a:pt x="44878" y="1265013"/>
                  </a:lnTo>
                  <a:lnTo>
                    <a:pt x="84147" y="600250"/>
                  </a:lnTo>
                  <a:lnTo>
                    <a:pt x="95367" y="406712"/>
                  </a:lnTo>
                  <a:lnTo>
                    <a:pt x="95367" y="364638"/>
                  </a:lnTo>
                  <a:lnTo>
                    <a:pt x="92562" y="305735"/>
                  </a:lnTo>
                  <a:lnTo>
                    <a:pt x="89757" y="258051"/>
                  </a:lnTo>
                  <a:lnTo>
                    <a:pt x="81342" y="210368"/>
                  </a:lnTo>
                  <a:lnTo>
                    <a:pt x="58903" y="148660"/>
                  </a:lnTo>
                  <a:lnTo>
                    <a:pt x="0" y="39269"/>
                  </a:lnTo>
                  <a:lnTo>
                    <a:pt x="173904" y="0"/>
                  </a:lnTo>
                  <a:lnTo>
                    <a:pt x="258051" y="103781"/>
                  </a:lnTo>
                  <a:lnTo>
                    <a:pt x="280490" y="134635"/>
                  </a:lnTo>
                  <a:lnTo>
                    <a:pt x="300125" y="168294"/>
                  </a:lnTo>
                  <a:lnTo>
                    <a:pt x="314149" y="201953"/>
                  </a:lnTo>
                  <a:lnTo>
                    <a:pt x="319759" y="244027"/>
                  </a:lnTo>
                  <a:lnTo>
                    <a:pt x="319759" y="381467"/>
                  </a:lnTo>
                  <a:lnTo>
                    <a:pt x="308540" y="726471"/>
                  </a:lnTo>
                  <a:lnTo>
                    <a:pt x="297320" y="1178061"/>
                  </a:lnTo>
                  <a:lnTo>
                    <a:pt x="286100" y="1624042"/>
                  </a:lnTo>
                  <a:lnTo>
                    <a:pt x="286100" y="16745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A19B0545-61CE-4331-A2E1-18AE64776AF2}"/>
                </a:ext>
              </a:extLst>
            </p:cNvPr>
            <p:cNvSpPr/>
            <p:nvPr/>
          </p:nvSpPr>
          <p:spPr>
            <a:xfrm>
              <a:off x="6546850" y="2960688"/>
              <a:ext cx="476250" cy="1689100"/>
            </a:xfrm>
            <a:custGeom>
              <a:avLst/>
              <a:gdLst>
                <a:gd name="connsiteX0" fmla="*/ 140494 w 476250"/>
                <a:gd name="connsiteY0" fmla="*/ 809625 h 1690687"/>
                <a:gd name="connsiteX1" fmla="*/ 123825 w 476250"/>
                <a:gd name="connsiteY1" fmla="*/ 1097756 h 1690687"/>
                <a:gd name="connsiteX2" fmla="*/ 119063 w 476250"/>
                <a:gd name="connsiteY2" fmla="*/ 1238250 h 1690687"/>
                <a:gd name="connsiteX3" fmla="*/ 119063 w 476250"/>
                <a:gd name="connsiteY3" fmla="*/ 1350169 h 1690687"/>
                <a:gd name="connsiteX4" fmla="*/ 114300 w 476250"/>
                <a:gd name="connsiteY4" fmla="*/ 1409700 h 1690687"/>
                <a:gd name="connsiteX5" fmla="*/ 114300 w 476250"/>
                <a:gd name="connsiteY5" fmla="*/ 1443037 h 1690687"/>
                <a:gd name="connsiteX6" fmla="*/ 119063 w 476250"/>
                <a:gd name="connsiteY6" fmla="*/ 1488281 h 1690687"/>
                <a:gd name="connsiteX7" fmla="*/ 126207 w 476250"/>
                <a:gd name="connsiteY7" fmla="*/ 1514475 h 1690687"/>
                <a:gd name="connsiteX8" fmla="*/ 157163 w 476250"/>
                <a:gd name="connsiteY8" fmla="*/ 1595437 h 1690687"/>
                <a:gd name="connsiteX9" fmla="*/ 183357 w 476250"/>
                <a:gd name="connsiteY9" fmla="*/ 1645444 h 1690687"/>
                <a:gd name="connsiteX10" fmla="*/ 197644 w 476250"/>
                <a:gd name="connsiteY10" fmla="*/ 1669256 h 1690687"/>
                <a:gd name="connsiteX11" fmla="*/ 214313 w 476250"/>
                <a:gd name="connsiteY11" fmla="*/ 1683544 h 1690687"/>
                <a:gd name="connsiteX12" fmla="*/ 228600 w 476250"/>
                <a:gd name="connsiteY12" fmla="*/ 1690687 h 1690687"/>
                <a:gd name="connsiteX13" fmla="*/ 235744 w 476250"/>
                <a:gd name="connsiteY13" fmla="*/ 1690687 h 1690687"/>
                <a:gd name="connsiteX14" fmla="*/ 254794 w 476250"/>
                <a:gd name="connsiteY14" fmla="*/ 1683544 h 1690687"/>
                <a:gd name="connsiteX15" fmla="*/ 271463 w 476250"/>
                <a:gd name="connsiteY15" fmla="*/ 1671637 h 1690687"/>
                <a:gd name="connsiteX16" fmla="*/ 290513 w 476250"/>
                <a:gd name="connsiteY16" fmla="*/ 1645444 h 1690687"/>
                <a:gd name="connsiteX17" fmla="*/ 302419 w 476250"/>
                <a:gd name="connsiteY17" fmla="*/ 1619250 h 1690687"/>
                <a:gd name="connsiteX18" fmla="*/ 316707 w 476250"/>
                <a:gd name="connsiteY18" fmla="*/ 1578769 h 1690687"/>
                <a:gd name="connsiteX19" fmla="*/ 328613 w 476250"/>
                <a:gd name="connsiteY19" fmla="*/ 1531144 h 1690687"/>
                <a:gd name="connsiteX20" fmla="*/ 338138 w 476250"/>
                <a:gd name="connsiteY20" fmla="*/ 1471612 h 1690687"/>
                <a:gd name="connsiteX21" fmla="*/ 342900 w 476250"/>
                <a:gd name="connsiteY21" fmla="*/ 1388269 h 1690687"/>
                <a:gd name="connsiteX22" fmla="*/ 352425 w 476250"/>
                <a:gd name="connsiteY22" fmla="*/ 1257300 h 1690687"/>
                <a:gd name="connsiteX23" fmla="*/ 371475 w 476250"/>
                <a:gd name="connsiteY23" fmla="*/ 1023937 h 1690687"/>
                <a:gd name="connsiteX24" fmla="*/ 383382 w 476250"/>
                <a:gd name="connsiteY24" fmla="*/ 883444 h 1690687"/>
                <a:gd name="connsiteX25" fmla="*/ 397669 w 476250"/>
                <a:gd name="connsiteY25" fmla="*/ 733425 h 1690687"/>
                <a:gd name="connsiteX26" fmla="*/ 409575 w 476250"/>
                <a:gd name="connsiteY26" fmla="*/ 619125 h 1690687"/>
                <a:gd name="connsiteX27" fmla="*/ 423863 w 476250"/>
                <a:gd name="connsiteY27" fmla="*/ 495300 h 1690687"/>
                <a:gd name="connsiteX28" fmla="*/ 442913 w 476250"/>
                <a:gd name="connsiteY28" fmla="*/ 383381 h 1690687"/>
                <a:gd name="connsiteX29" fmla="*/ 454819 w 476250"/>
                <a:gd name="connsiteY29" fmla="*/ 335756 h 1690687"/>
                <a:gd name="connsiteX30" fmla="*/ 461963 w 476250"/>
                <a:gd name="connsiteY30" fmla="*/ 326231 h 1690687"/>
                <a:gd name="connsiteX31" fmla="*/ 473869 w 476250"/>
                <a:gd name="connsiteY31" fmla="*/ 307181 h 1690687"/>
                <a:gd name="connsiteX32" fmla="*/ 476250 w 476250"/>
                <a:gd name="connsiteY32" fmla="*/ 295275 h 1690687"/>
                <a:gd name="connsiteX33" fmla="*/ 476250 w 476250"/>
                <a:gd name="connsiteY33" fmla="*/ 276225 h 1690687"/>
                <a:gd name="connsiteX34" fmla="*/ 469107 w 476250"/>
                <a:gd name="connsiteY34" fmla="*/ 252412 h 1690687"/>
                <a:gd name="connsiteX35" fmla="*/ 450057 w 476250"/>
                <a:gd name="connsiteY35" fmla="*/ 223837 h 1690687"/>
                <a:gd name="connsiteX36" fmla="*/ 421482 w 476250"/>
                <a:gd name="connsiteY36" fmla="*/ 202406 h 1690687"/>
                <a:gd name="connsiteX37" fmla="*/ 390525 w 476250"/>
                <a:gd name="connsiteY37" fmla="*/ 180975 h 1690687"/>
                <a:gd name="connsiteX38" fmla="*/ 352425 w 476250"/>
                <a:gd name="connsiteY38" fmla="*/ 152400 h 1690687"/>
                <a:gd name="connsiteX39" fmla="*/ 316707 w 476250"/>
                <a:gd name="connsiteY39" fmla="*/ 121444 h 1690687"/>
                <a:gd name="connsiteX40" fmla="*/ 266700 w 476250"/>
                <a:gd name="connsiteY40" fmla="*/ 90487 h 1690687"/>
                <a:gd name="connsiteX41" fmla="*/ 195263 w 476250"/>
                <a:gd name="connsiteY41" fmla="*/ 50006 h 1690687"/>
                <a:gd name="connsiteX42" fmla="*/ 138113 w 476250"/>
                <a:gd name="connsiteY42" fmla="*/ 26194 h 1690687"/>
                <a:gd name="connsiteX43" fmla="*/ 83344 w 476250"/>
                <a:gd name="connsiteY43" fmla="*/ 9525 h 1690687"/>
                <a:gd name="connsiteX44" fmla="*/ 50007 w 476250"/>
                <a:gd name="connsiteY44" fmla="*/ 0 h 1690687"/>
                <a:gd name="connsiteX45" fmla="*/ 30957 w 476250"/>
                <a:gd name="connsiteY45" fmla="*/ 0 h 1690687"/>
                <a:gd name="connsiteX46" fmla="*/ 14288 w 476250"/>
                <a:gd name="connsiteY46" fmla="*/ 2381 h 1690687"/>
                <a:gd name="connsiteX47" fmla="*/ 2382 w 476250"/>
                <a:gd name="connsiteY47" fmla="*/ 9525 h 1690687"/>
                <a:gd name="connsiteX48" fmla="*/ 0 w 476250"/>
                <a:gd name="connsiteY48" fmla="*/ 21431 h 1690687"/>
                <a:gd name="connsiteX49" fmla="*/ 7144 w 476250"/>
                <a:gd name="connsiteY49" fmla="*/ 42862 h 1690687"/>
                <a:gd name="connsiteX50" fmla="*/ 50007 w 476250"/>
                <a:gd name="connsiteY50" fmla="*/ 88106 h 1690687"/>
                <a:gd name="connsiteX51" fmla="*/ 85725 w 476250"/>
                <a:gd name="connsiteY51" fmla="*/ 133350 h 1690687"/>
                <a:gd name="connsiteX52" fmla="*/ 116682 w 476250"/>
                <a:gd name="connsiteY52" fmla="*/ 185737 h 1690687"/>
                <a:gd name="connsiteX53" fmla="*/ 140494 w 476250"/>
                <a:gd name="connsiteY53" fmla="*/ 245269 h 1690687"/>
                <a:gd name="connsiteX54" fmla="*/ 154782 w 476250"/>
                <a:gd name="connsiteY54" fmla="*/ 304800 h 1690687"/>
                <a:gd name="connsiteX55" fmla="*/ 161925 w 476250"/>
                <a:gd name="connsiteY55" fmla="*/ 357187 h 1690687"/>
                <a:gd name="connsiteX56" fmla="*/ 161925 w 476250"/>
                <a:gd name="connsiteY56" fmla="*/ 416719 h 1690687"/>
                <a:gd name="connsiteX57" fmla="*/ 150019 w 476250"/>
                <a:gd name="connsiteY57" fmla="*/ 640556 h 1690687"/>
                <a:gd name="connsiteX58" fmla="*/ 140494 w 476250"/>
                <a:gd name="connsiteY58" fmla="*/ 809625 h 169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250" h="1690687">
                  <a:moveTo>
                    <a:pt x="140494" y="809625"/>
                  </a:moveTo>
                  <a:lnTo>
                    <a:pt x="123825" y="1097756"/>
                  </a:lnTo>
                  <a:lnTo>
                    <a:pt x="119063" y="1238250"/>
                  </a:lnTo>
                  <a:lnTo>
                    <a:pt x="119063" y="1350169"/>
                  </a:lnTo>
                  <a:lnTo>
                    <a:pt x="114300" y="1409700"/>
                  </a:lnTo>
                  <a:lnTo>
                    <a:pt x="114300" y="1443037"/>
                  </a:lnTo>
                  <a:lnTo>
                    <a:pt x="119063" y="1488281"/>
                  </a:lnTo>
                  <a:lnTo>
                    <a:pt x="126207" y="1514475"/>
                  </a:lnTo>
                  <a:lnTo>
                    <a:pt x="157163" y="1595437"/>
                  </a:lnTo>
                  <a:lnTo>
                    <a:pt x="183357" y="1645444"/>
                  </a:lnTo>
                  <a:lnTo>
                    <a:pt x="197644" y="1669256"/>
                  </a:lnTo>
                  <a:lnTo>
                    <a:pt x="214313" y="1683544"/>
                  </a:lnTo>
                  <a:lnTo>
                    <a:pt x="228600" y="1690687"/>
                  </a:lnTo>
                  <a:lnTo>
                    <a:pt x="235744" y="1690687"/>
                  </a:lnTo>
                  <a:lnTo>
                    <a:pt x="254794" y="1683544"/>
                  </a:lnTo>
                  <a:lnTo>
                    <a:pt x="271463" y="1671637"/>
                  </a:lnTo>
                  <a:lnTo>
                    <a:pt x="290513" y="1645444"/>
                  </a:lnTo>
                  <a:lnTo>
                    <a:pt x="302419" y="1619250"/>
                  </a:lnTo>
                  <a:lnTo>
                    <a:pt x="316707" y="1578769"/>
                  </a:lnTo>
                  <a:lnTo>
                    <a:pt x="328613" y="1531144"/>
                  </a:lnTo>
                  <a:lnTo>
                    <a:pt x="338138" y="1471612"/>
                  </a:lnTo>
                  <a:lnTo>
                    <a:pt x="342900" y="1388269"/>
                  </a:lnTo>
                  <a:lnTo>
                    <a:pt x="352425" y="1257300"/>
                  </a:lnTo>
                  <a:lnTo>
                    <a:pt x="371475" y="1023937"/>
                  </a:lnTo>
                  <a:lnTo>
                    <a:pt x="383382" y="883444"/>
                  </a:lnTo>
                  <a:lnTo>
                    <a:pt x="397669" y="733425"/>
                  </a:lnTo>
                  <a:lnTo>
                    <a:pt x="409575" y="619125"/>
                  </a:lnTo>
                  <a:lnTo>
                    <a:pt x="423863" y="495300"/>
                  </a:lnTo>
                  <a:lnTo>
                    <a:pt x="442913" y="383381"/>
                  </a:lnTo>
                  <a:lnTo>
                    <a:pt x="454819" y="335756"/>
                  </a:lnTo>
                  <a:lnTo>
                    <a:pt x="461963" y="326231"/>
                  </a:lnTo>
                  <a:lnTo>
                    <a:pt x="473869" y="307181"/>
                  </a:lnTo>
                  <a:lnTo>
                    <a:pt x="476250" y="295275"/>
                  </a:lnTo>
                  <a:lnTo>
                    <a:pt x="476250" y="276225"/>
                  </a:lnTo>
                  <a:lnTo>
                    <a:pt x="469107" y="252412"/>
                  </a:lnTo>
                  <a:lnTo>
                    <a:pt x="450057" y="223837"/>
                  </a:lnTo>
                  <a:lnTo>
                    <a:pt x="421482" y="202406"/>
                  </a:lnTo>
                  <a:lnTo>
                    <a:pt x="390525" y="180975"/>
                  </a:lnTo>
                  <a:lnTo>
                    <a:pt x="352425" y="152400"/>
                  </a:lnTo>
                  <a:lnTo>
                    <a:pt x="316707" y="121444"/>
                  </a:lnTo>
                  <a:lnTo>
                    <a:pt x="266700" y="90487"/>
                  </a:lnTo>
                  <a:lnTo>
                    <a:pt x="195263" y="50006"/>
                  </a:lnTo>
                  <a:lnTo>
                    <a:pt x="138113" y="26194"/>
                  </a:lnTo>
                  <a:lnTo>
                    <a:pt x="83344" y="9525"/>
                  </a:lnTo>
                  <a:lnTo>
                    <a:pt x="50007" y="0"/>
                  </a:lnTo>
                  <a:lnTo>
                    <a:pt x="30957" y="0"/>
                  </a:lnTo>
                  <a:lnTo>
                    <a:pt x="14288" y="2381"/>
                  </a:lnTo>
                  <a:lnTo>
                    <a:pt x="2382" y="9525"/>
                  </a:lnTo>
                  <a:lnTo>
                    <a:pt x="0" y="21431"/>
                  </a:lnTo>
                  <a:lnTo>
                    <a:pt x="7144" y="42862"/>
                  </a:lnTo>
                  <a:lnTo>
                    <a:pt x="50007" y="88106"/>
                  </a:lnTo>
                  <a:lnTo>
                    <a:pt x="85725" y="133350"/>
                  </a:lnTo>
                  <a:lnTo>
                    <a:pt x="116682" y="185737"/>
                  </a:lnTo>
                  <a:lnTo>
                    <a:pt x="140494" y="245269"/>
                  </a:lnTo>
                  <a:lnTo>
                    <a:pt x="154782" y="304800"/>
                  </a:lnTo>
                  <a:lnTo>
                    <a:pt x="161925" y="357187"/>
                  </a:lnTo>
                  <a:lnTo>
                    <a:pt x="161925" y="416719"/>
                  </a:lnTo>
                  <a:lnTo>
                    <a:pt x="150019" y="640556"/>
                  </a:lnTo>
                  <a:lnTo>
                    <a:pt x="140494" y="809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E34CACE5-57F0-4F45-B329-2B79C84CE6B7}"/>
                </a:ext>
              </a:extLst>
            </p:cNvPr>
            <p:cNvSpPr/>
            <p:nvPr/>
          </p:nvSpPr>
          <p:spPr>
            <a:xfrm rot="16200000">
              <a:off x="4294981" y="2734470"/>
              <a:ext cx="4302125" cy="2005012"/>
            </a:xfrm>
            <a:custGeom>
              <a:avLst/>
              <a:gdLst>
                <a:gd name="connsiteX0" fmla="*/ 2247900 w 4301836"/>
                <a:gd name="connsiteY0" fmla="*/ 211282 h 2005446"/>
                <a:gd name="connsiteX1" fmla="*/ 2729345 w 4301836"/>
                <a:gd name="connsiteY1" fmla="*/ 214746 h 2005446"/>
                <a:gd name="connsiteX2" fmla="*/ 2989118 w 4301836"/>
                <a:gd name="connsiteY2" fmla="*/ 218209 h 2005446"/>
                <a:gd name="connsiteX3" fmla="*/ 3435927 w 4301836"/>
                <a:gd name="connsiteY3" fmla="*/ 214746 h 2005446"/>
                <a:gd name="connsiteX4" fmla="*/ 3841172 w 4301836"/>
                <a:gd name="connsiteY4" fmla="*/ 214746 h 2005446"/>
                <a:gd name="connsiteX5" fmla="*/ 3948545 w 4301836"/>
                <a:gd name="connsiteY5" fmla="*/ 214746 h 2005446"/>
                <a:gd name="connsiteX6" fmla="*/ 4010891 w 4301836"/>
                <a:gd name="connsiteY6" fmla="*/ 207819 h 2005446"/>
                <a:gd name="connsiteX7" fmla="*/ 4055918 w 4301836"/>
                <a:gd name="connsiteY7" fmla="*/ 200891 h 2005446"/>
                <a:gd name="connsiteX8" fmla="*/ 4097481 w 4301836"/>
                <a:gd name="connsiteY8" fmla="*/ 183573 h 2005446"/>
                <a:gd name="connsiteX9" fmla="*/ 4121727 w 4301836"/>
                <a:gd name="connsiteY9" fmla="*/ 159328 h 2005446"/>
                <a:gd name="connsiteX10" fmla="*/ 4142509 w 4301836"/>
                <a:gd name="connsiteY10" fmla="*/ 124691 h 2005446"/>
                <a:gd name="connsiteX11" fmla="*/ 4191000 w 4301836"/>
                <a:gd name="connsiteY11" fmla="*/ 69273 h 2005446"/>
                <a:gd name="connsiteX12" fmla="*/ 4222172 w 4301836"/>
                <a:gd name="connsiteY12" fmla="*/ 34637 h 2005446"/>
                <a:gd name="connsiteX13" fmla="*/ 4256809 w 4301836"/>
                <a:gd name="connsiteY13" fmla="*/ 6928 h 2005446"/>
                <a:gd name="connsiteX14" fmla="*/ 4277591 w 4301836"/>
                <a:gd name="connsiteY14" fmla="*/ 0 h 2005446"/>
                <a:gd name="connsiteX15" fmla="*/ 4291445 w 4301836"/>
                <a:gd name="connsiteY15" fmla="*/ 3464 h 2005446"/>
                <a:gd name="connsiteX16" fmla="*/ 4298372 w 4301836"/>
                <a:gd name="connsiteY16" fmla="*/ 17319 h 2005446"/>
                <a:gd name="connsiteX17" fmla="*/ 4301836 w 4301836"/>
                <a:gd name="connsiteY17" fmla="*/ 55419 h 2005446"/>
                <a:gd name="connsiteX18" fmla="*/ 4291445 w 4301836"/>
                <a:gd name="connsiteY18" fmla="*/ 145473 h 2005446"/>
                <a:gd name="connsiteX19" fmla="*/ 4277591 w 4301836"/>
                <a:gd name="connsiteY19" fmla="*/ 221673 h 2005446"/>
                <a:gd name="connsiteX20" fmla="*/ 4246418 w 4301836"/>
                <a:gd name="connsiteY20" fmla="*/ 315191 h 2005446"/>
                <a:gd name="connsiteX21" fmla="*/ 4218709 w 4301836"/>
                <a:gd name="connsiteY21" fmla="*/ 381000 h 2005446"/>
                <a:gd name="connsiteX22" fmla="*/ 4187536 w 4301836"/>
                <a:gd name="connsiteY22" fmla="*/ 443346 h 2005446"/>
                <a:gd name="connsiteX23" fmla="*/ 4152900 w 4301836"/>
                <a:gd name="connsiteY23" fmla="*/ 488373 h 2005446"/>
                <a:gd name="connsiteX24" fmla="*/ 4111336 w 4301836"/>
                <a:gd name="connsiteY24" fmla="*/ 533400 h 2005446"/>
                <a:gd name="connsiteX25" fmla="*/ 4076700 w 4301836"/>
                <a:gd name="connsiteY25" fmla="*/ 561109 h 2005446"/>
                <a:gd name="connsiteX26" fmla="*/ 4055918 w 4301836"/>
                <a:gd name="connsiteY26" fmla="*/ 571500 h 2005446"/>
                <a:gd name="connsiteX27" fmla="*/ 4035136 w 4301836"/>
                <a:gd name="connsiteY27" fmla="*/ 578428 h 2005446"/>
                <a:gd name="connsiteX28" fmla="*/ 4021281 w 4301836"/>
                <a:gd name="connsiteY28" fmla="*/ 578428 h 2005446"/>
                <a:gd name="connsiteX29" fmla="*/ 3993572 w 4301836"/>
                <a:gd name="connsiteY29" fmla="*/ 568037 h 2005446"/>
                <a:gd name="connsiteX30" fmla="*/ 3969327 w 4301836"/>
                <a:gd name="connsiteY30" fmla="*/ 550719 h 2005446"/>
                <a:gd name="connsiteX31" fmla="*/ 3941618 w 4301836"/>
                <a:gd name="connsiteY31" fmla="*/ 523009 h 2005446"/>
                <a:gd name="connsiteX32" fmla="*/ 3924300 w 4301836"/>
                <a:gd name="connsiteY32" fmla="*/ 509155 h 2005446"/>
                <a:gd name="connsiteX33" fmla="*/ 3823854 w 4301836"/>
                <a:gd name="connsiteY33" fmla="*/ 505691 h 2005446"/>
                <a:gd name="connsiteX34" fmla="*/ 3678381 w 4301836"/>
                <a:gd name="connsiteY34" fmla="*/ 502228 h 2005446"/>
                <a:gd name="connsiteX35" fmla="*/ 3456709 w 4301836"/>
                <a:gd name="connsiteY35" fmla="*/ 495300 h 2005446"/>
                <a:gd name="connsiteX36" fmla="*/ 3283527 w 4301836"/>
                <a:gd name="connsiteY36" fmla="*/ 484909 h 2005446"/>
                <a:gd name="connsiteX37" fmla="*/ 3273136 w 4301836"/>
                <a:gd name="connsiteY37" fmla="*/ 484909 h 2005446"/>
                <a:gd name="connsiteX38" fmla="*/ 3065318 w 4301836"/>
                <a:gd name="connsiteY38" fmla="*/ 484909 h 2005446"/>
                <a:gd name="connsiteX39" fmla="*/ 2899063 w 4301836"/>
                <a:gd name="connsiteY39" fmla="*/ 481446 h 2005446"/>
                <a:gd name="connsiteX40" fmla="*/ 2573481 w 4301836"/>
                <a:gd name="connsiteY40" fmla="*/ 471055 h 2005446"/>
                <a:gd name="connsiteX41" fmla="*/ 2310245 w 4301836"/>
                <a:gd name="connsiteY41" fmla="*/ 464128 h 2005446"/>
                <a:gd name="connsiteX42" fmla="*/ 1988127 w 4301836"/>
                <a:gd name="connsiteY42" fmla="*/ 450273 h 2005446"/>
                <a:gd name="connsiteX43" fmla="*/ 1728354 w 4301836"/>
                <a:gd name="connsiteY43" fmla="*/ 443346 h 2005446"/>
                <a:gd name="connsiteX44" fmla="*/ 1589809 w 4301836"/>
                <a:gd name="connsiteY44" fmla="*/ 439882 h 2005446"/>
                <a:gd name="connsiteX45" fmla="*/ 1437409 w 4301836"/>
                <a:gd name="connsiteY45" fmla="*/ 443346 h 2005446"/>
                <a:gd name="connsiteX46" fmla="*/ 1198418 w 4301836"/>
                <a:gd name="connsiteY46" fmla="*/ 429491 h 2005446"/>
                <a:gd name="connsiteX47" fmla="*/ 990600 w 4301836"/>
                <a:gd name="connsiteY47" fmla="*/ 422564 h 2005446"/>
                <a:gd name="connsiteX48" fmla="*/ 855518 w 4301836"/>
                <a:gd name="connsiteY48" fmla="*/ 419100 h 2005446"/>
                <a:gd name="connsiteX49" fmla="*/ 734291 w 4301836"/>
                <a:gd name="connsiteY49" fmla="*/ 419100 h 2005446"/>
                <a:gd name="connsiteX50" fmla="*/ 637309 w 4301836"/>
                <a:gd name="connsiteY50" fmla="*/ 419100 h 2005446"/>
                <a:gd name="connsiteX51" fmla="*/ 561109 w 4301836"/>
                <a:gd name="connsiteY51" fmla="*/ 426028 h 2005446"/>
                <a:gd name="connsiteX52" fmla="*/ 498763 w 4301836"/>
                <a:gd name="connsiteY52" fmla="*/ 436419 h 2005446"/>
                <a:gd name="connsiteX53" fmla="*/ 450272 w 4301836"/>
                <a:gd name="connsiteY53" fmla="*/ 446809 h 2005446"/>
                <a:gd name="connsiteX54" fmla="*/ 394854 w 4301836"/>
                <a:gd name="connsiteY54" fmla="*/ 467591 h 2005446"/>
                <a:gd name="connsiteX55" fmla="*/ 349827 w 4301836"/>
                <a:gd name="connsiteY55" fmla="*/ 495300 h 2005446"/>
                <a:gd name="connsiteX56" fmla="*/ 322118 w 4301836"/>
                <a:gd name="connsiteY56" fmla="*/ 519546 h 2005446"/>
                <a:gd name="connsiteX57" fmla="*/ 301336 w 4301836"/>
                <a:gd name="connsiteY57" fmla="*/ 561109 h 2005446"/>
                <a:gd name="connsiteX58" fmla="*/ 280554 w 4301836"/>
                <a:gd name="connsiteY58" fmla="*/ 654628 h 2005446"/>
                <a:gd name="connsiteX59" fmla="*/ 263236 w 4301836"/>
                <a:gd name="connsiteY59" fmla="*/ 765464 h 2005446"/>
                <a:gd name="connsiteX60" fmla="*/ 252845 w 4301836"/>
                <a:gd name="connsiteY60" fmla="*/ 907473 h 2005446"/>
                <a:gd name="connsiteX61" fmla="*/ 245918 w 4301836"/>
                <a:gd name="connsiteY61" fmla="*/ 1052946 h 2005446"/>
                <a:gd name="connsiteX62" fmla="*/ 245918 w 4301836"/>
                <a:gd name="connsiteY62" fmla="*/ 1188028 h 2005446"/>
                <a:gd name="connsiteX63" fmla="*/ 249381 w 4301836"/>
                <a:gd name="connsiteY63" fmla="*/ 1312719 h 2005446"/>
                <a:gd name="connsiteX64" fmla="*/ 259772 w 4301836"/>
                <a:gd name="connsiteY64" fmla="*/ 1388919 h 2005446"/>
                <a:gd name="connsiteX65" fmla="*/ 277091 w 4301836"/>
                <a:gd name="connsiteY65" fmla="*/ 1458191 h 2005446"/>
                <a:gd name="connsiteX66" fmla="*/ 249381 w 4301836"/>
                <a:gd name="connsiteY66" fmla="*/ 1977737 h 2005446"/>
                <a:gd name="connsiteX67" fmla="*/ 228600 w 4301836"/>
                <a:gd name="connsiteY67" fmla="*/ 1991591 h 2005446"/>
                <a:gd name="connsiteX68" fmla="*/ 187036 w 4301836"/>
                <a:gd name="connsiteY68" fmla="*/ 2001982 h 2005446"/>
                <a:gd name="connsiteX69" fmla="*/ 148936 w 4301836"/>
                <a:gd name="connsiteY69" fmla="*/ 2005446 h 2005446"/>
                <a:gd name="connsiteX70" fmla="*/ 124691 w 4301836"/>
                <a:gd name="connsiteY70" fmla="*/ 2005446 h 2005446"/>
                <a:gd name="connsiteX71" fmla="*/ 90054 w 4301836"/>
                <a:gd name="connsiteY71" fmla="*/ 1991591 h 2005446"/>
                <a:gd name="connsiteX72" fmla="*/ 72736 w 4301836"/>
                <a:gd name="connsiteY72" fmla="*/ 1974273 h 2005446"/>
                <a:gd name="connsiteX73" fmla="*/ 55418 w 4301836"/>
                <a:gd name="connsiteY73" fmla="*/ 1950028 h 2005446"/>
                <a:gd name="connsiteX74" fmla="*/ 38100 w 4301836"/>
                <a:gd name="connsiteY74" fmla="*/ 1908464 h 2005446"/>
                <a:gd name="connsiteX75" fmla="*/ 27709 w 4301836"/>
                <a:gd name="connsiteY75" fmla="*/ 1873828 h 2005446"/>
                <a:gd name="connsiteX76" fmla="*/ 17318 w 4301836"/>
                <a:gd name="connsiteY76" fmla="*/ 1808019 h 2005446"/>
                <a:gd name="connsiteX77" fmla="*/ 10391 w 4301836"/>
                <a:gd name="connsiteY77" fmla="*/ 1672937 h 2005446"/>
                <a:gd name="connsiteX78" fmla="*/ 0 w 4301836"/>
                <a:gd name="connsiteY78" fmla="*/ 1489364 h 2005446"/>
                <a:gd name="connsiteX79" fmla="*/ 0 w 4301836"/>
                <a:gd name="connsiteY79" fmla="*/ 1336964 h 2005446"/>
                <a:gd name="connsiteX80" fmla="*/ 3463 w 4301836"/>
                <a:gd name="connsiteY80" fmla="*/ 1181100 h 2005446"/>
                <a:gd name="connsiteX81" fmla="*/ 10391 w 4301836"/>
                <a:gd name="connsiteY81" fmla="*/ 1063337 h 2005446"/>
                <a:gd name="connsiteX82" fmla="*/ 20781 w 4301836"/>
                <a:gd name="connsiteY82" fmla="*/ 924791 h 2005446"/>
                <a:gd name="connsiteX83" fmla="*/ 45027 w 4301836"/>
                <a:gd name="connsiteY83" fmla="*/ 737755 h 2005446"/>
                <a:gd name="connsiteX84" fmla="*/ 76200 w 4301836"/>
                <a:gd name="connsiteY84" fmla="*/ 606137 h 2005446"/>
                <a:gd name="connsiteX85" fmla="*/ 100445 w 4301836"/>
                <a:gd name="connsiteY85" fmla="*/ 519546 h 2005446"/>
                <a:gd name="connsiteX86" fmla="*/ 128154 w 4301836"/>
                <a:gd name="connsiteY86" fmla="*/ 453737 h 2005446"/>
                <a:gd name="connsiteX87" fmla="*/ 159327 w 4301836"/>
                <a:gd name="connsiteY87" fmla="*/ 391391 h 2005446"/>
                <a:gd name="connsiteX88" fmla="*/ 190500 w 4301836"/>
                <a:gd name="connsiteY88" fmla="*/ 339437 h 2005446"/>
                <a:gd name="connsiteX89" fmla="*/ 218209 w 4301836"/>
                <a:gd name="connsiteY89" fmla="*/ 308264 h 2005446"/>
                <a:gd name="connsiteX90" fmla="*/ 263236 w 4301836"/>
                <a:gd name="connsiteY90" fmla="*/ 273628 h 2005446"/>
                <a:gd name="connsiteX91" fmla="*/ 322118 w 4301836"/>
                <a:gd name="connsiteY91" fmla="*/ 245919 h 2005446"/>
                <a:gd name="connsiteX92" fmla="*/ 367145 w 4301836"/>
                <a:gd name="connsiteY92" fmla="*/ 232064 h 2005446"/>
                <a:gd name="connsiteX93" fmla="*/ 446809 w 4301836"/>
                <a:gd name="connsiteY93" fmla="*/ 214746 h 2005446"/>
                <a:gd name="connsiteX94" fmla="*/ 536863 w 4301836"/>
                <a:gd name="connsiteY94" fmla="*/ 200891 h 2005446"/>
                <a:gd name="connsiteX95" fmla="*/ 671945 w 4301836"/>
                <a:gd name="connsiteY95" fmla="*/ 193964 h 2005446"/>
                <a:gd name="connsiteX96" fmla="*/ 938645 w 4301836"/>
                <a:gd name="connsiteY96" fmla="*/ 193964 h 2005446"/>
                <a:gd name="connsiteX97" fmla="*/ 1257300 w 4301836"/>
                <a:gd name="connsiteY97" fmla="*/ 193964 h 2005446"/>
                <a:gd name="connsiteX98" fmla="*/ 1395845 w 4301836"/>
                <a:gd name="connsiteY98" fmla="*/ 197428 h 2005446"/>
                <a:gd name="connsiteX99" fmla="*/ 1548245 w 4301836"/>
                <a:gd name="connsiteY99" fmla="*/ 197428 h 2005446"/>
                <a:gd name="connsiteX100" fmla="*/ 1780309 w 4301836"/>
                <a:gd name="connsiteY100" fmla="*/ 200891 h 2005446"/>
                <a:gd name="connsiteX101" fmla="*/ 2247900 w 4301836"/>
                <a:gd name="connsiteY101" fmla="*/ 211282 h 2005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301836" h="2005446">
                  <a:moveTo>
                    <a:pt x="2247900" y="211282"/>
                  </a:moveTo>
                  <a:lnTo>
                    <a:pt x="2729345" y="214746"/>
                  </a:lnTo>
                  <a:lnTo>
                    <a:pt x="2989118" y="218209"/>
                  </a:lnTo>
                  <a:lnTo>
                    <a:pt x="3435927" y="214746"/>
                  </a:lnTo>
                  <a:lnTo>
                    <a:pt x="3841172" y="214746"/>
                  </a:lnTo>
                  <a:lnTo>
                    <a:pt x="3948545" y="214746"/>
                  </a:lnTo>
                  <a:lnTo>
                    <a:pt x="4010891" y="207819"/>
                  </a:lnTo>
                  <a:lnTo>
                    <a:pt x="4055918" y="200891"/>
                  </a:lnTo>
                  <a:lnTo>
                    <a:pt x="4097481" y="183573"/>
                  </a:lnTo>
                  <a:lnTo>
                    <a:pt x="4121727" y="159328"/>
                  </a:lnTo>
                  <a:lnTo>
                    <a:pt x="4142509" y="124691"/>
                  </a:lnTo>
                  <a:lnTo>
                    <a:pt x="4191000" y="69273"/>
                  </a:lnTo>
                  <a:lnTo>
                    <a:pt x="4222172" y="34637"/>
                  </a:lnTo>
                  <a:lnTo>
                    <a:pt x="4256809" y="6928"/>
                  </a:lnTo>
                  <a:lnTo>
                    <a:pt x="4277591" y="0"/>
                  </a:lnTo>
                  <a:lnTo>
                    <a:pt x="4291445" y="3464"/>
                  </a:lnTo>
                  <a:lnTo>
                    <a:pt x="4298372" y="17319"/>
                  </a:lnTo>
                  <a:lnTo>
                    <a:pt x="4301836" y="55419"/>
                  </a:lnTo>
                  <a:lnTo>
                    <a:pt x="4291445" y="145473"/>
                  </a:lnTo>
                  <a:lnTo>
                    <a:pt x="4277591" y="221673"/>
                  </a:lnTo>
                  <a:lnTo>
                    <a:pt x="4246418" y="315191"/>
                  </a:lnTo>
                  <a:lnTo>
                    <a:pt x="4218709" y="381000"/>
                  </a:lnTo>
                  <a:lnTo>
                    <a:pt x="4187536" y="443346"/>
                  </a:lnTo>
                  <a:lnTo>
                    <a:pt x="4152900" y="488373"/>
                  </a:lnTo>
                  <a:lnTo>
                    <a:pt x="4111336" y="533400"/>
                  </a:lnTo>
                  <a:lnTo>
                    <a:pt x="4076700" y="561109"/>
                  </a:lnTo>
                  <a:lnTo>
                    <a:pt x="4055918" y="571500"/>
                  </a:lnTo>
                  <a:lnTo>
                    <a:pt x="4035136" y="578428"/>
                  </a:lnTo>
                  <a:lnTo>
                    <a:pt x="4021281" y="578428"/>
                  </a:lnTo>
                  <a:lnTo>
                    <a:pt x="3993572" y="568037"/>
                  </a:lnTo>
                  <a:lnTo>
                    <a:pt x="3969327" y="550719"/>
                  </a:lnTo>
                  <a:lnTo>
                    <a:pt x="3941618" y="523009"/>
                  </a:lnTo>
                  <a:lnTo>
                    <a:pt x="3924300" y="509155"/>
                  </a:lnTo>
                  <a:lnTo>
                    <a:pt x="3823854" y="505691"/>
                  </a:lnTo>
                  <a:lnTo>
                    <a:pt x="3678381" y="502228"/>
                  </a:lnTo>
                  <a:lnTo>
                    <a:pt x="3456709" y="495300"/>
                  </a:lnTo>
                  <a:lnTo>
                    <a:pt x="3283527" y="484909"/>
                  </a:lnTo>
                  <a:lnTo>
                    <a:pt x="3273136" y="484909"/>
                  </a:lnTo>
                  <a:lnTo>
                    <a:pt x="3065318" y="484909"/>
                  </a:lnTo>
                  <a:lnTo>
                    <a:pt x="2899063" y="481446"/>
                  </a:lnTo>
                  <a:lnTo>
                    <a:pt x="2573481" y="471055"/>
                  </a:lnTo>
                  <a:lnTo>
                    <a:pt x="2310245" y="464128"/>
                  </a:lnTo>
                  <a:lnTo>
                    <a:pt x="1988127" y="450273"/>
                  </a:lnTo>
                  <a:lnTo>
                    <a:pt x="1728354" y="443346"/>
                  </a:lnTo>
                  <a:lnTo>
                    <a:pt x="1589809" y="439882"/>
                  </a:lnTo>
                  <a:lnTo>
                    <a:pt x="1437409" y="443346"/>
                  </a:lnTo>
                  <a:lnTo>
                    <a:pt x="1198418" y="429491"/>
                  </a:lnTo>
                  <a:lnTo>
                    <a:pt x="990600" y="422564"/>
                  </a:lnTo>
                  <a:lnTo>
                    <a:pt x="855518" y="419100"/>
                  </a:lnTo>
                  <a:lnTo>
                    <a:pt x="734291" y="419100"/>
                  </a:lnTo>
                  <a:lnTo>
                    <a:pt x="637309" y="419100"/>
                  </a:lnTo>
                  <a:lnTo>
                    <a:pt x="561109" y="426028"/>
                  </a:lnTo>
                  <a:lnTo>
                    <a:pt x="498763" y="436419"/>
                  </a:lnTo>
                  <a:lnTo>
                    <a:pt x="450272" y="446809"/>
                  </a:lnTo>
                  <a:lnTo>
                    <a:pt x="394854" y="467591"/>
                  </a:lnTo>
                  <a:lnTo>
                    <a:pt x="349827" y="495300"/>
                  </a:lnTo>
                  <a:lnTo>
                    <a:pt x="322118" y="519546"/>
                  </a:lnTo>
                  <a:lnTo>
                    <a:pt x="301336" y="561109"/>
                  </a:lnTo>
                  <a:lnTo>
                    <a:pt x="280554" y="654628"/>
                  </a:lnTo>
                  <a:lnTo>
                    <a:pt x="263236" y="765464"/>
                  </a:lnTo>
                  <a:lnTo>
                    <a:pt x="252845" y="907473"/>
                  </a:lnTo>
                  <a:lnTo>
                    <a:pt x="245918" y="1052946"/>
                  </a:lnTo>
                  <a:lnTo>
                    <a:pt x="245918" y="1188028"/>
                  </a:lnTo>
                  <a:cubicBezTo>
                    <a:pt x="247072" y="1229592"/>
                    <a:pt x="248227" y="1271155"/>
                    <a:pt x="249381" y="1312719"/>
                  </a:cubicBezTo>
                  <a:lnTo>
                    <a:pt x="259772" y="1388919"/>
                  </a:lnTo>
                  <a:lnTo>
                    <a:pt x="277091" y="1458191"/>
                  </a:lnTo>
                  <a:lnTo>
                    <a:pt x="249381" y="1977737"/>
                  </a:lnTo>
                  <a:lnTo>
                    <a:pt x="228600" y="1991591"/>
                  </a:lnTo>
                  <a:lnTo>
                    <a:pt x="187036" y="2001982"/>
                  </a:lnTo>
                  <a:lnTo>
                    <a:pt x="148936" y="2005446"/>
                  </a:lnTo>
                  <a:lnTo>
                    <a:pt x="124691" y="2005446"/>
                  </a:lnTo>
                  <a:lnTo>
                    <a:pt x="90054" y="1991591"/>
                  </a:lnTo>
                  <a:lnTo>
                    <a:pt x="72736" y="1974273"/>
                  </a:lnTo>
                  <a:lnTo>
                    <a:pt x="55418" y="1950028"/>
                  </a:lnTo>
                  <a:lnTo>
                    <a:pt x="38100" y="1908464"/>
                  </a:lnTo>
                  <a:lnTo>
                    <a:pt x="27709" y="1873828"/>
                  </a:lnTo>
                  <a:lnTo>
                    <a:pt x="17318" y="1808019"/>
                  </a:lnTo>
                  <a:lnTo>
                    <a:pt x="10391" y="1672937"/>
                  </a:lnTo>
                  <a:lnTo>
                    <a:pt x="0" y="1489364"/>
                  </a:lnTo>
                  <a:lnTo>
                    <a:pt x="0" y="1336964"/>
                  </a:lnTo>
                  <a:cubicBezTo>
                    <a:pt x="1154" y="1285009"/>
                    <a:pt x="2309" y="1233055"/>
                    <a:pt x="3463" y="1181100"/>
                  </a:cubicBezTo>
                  <a:lnTo>
                    <a:pt x="10391" y="1063337"/>
                  </a:lnTo>
                  <a:lnTo>
                    <a:pt x="20781" y="924791"/>
                  </a:lnTo>
                  <a:lnTo>
                    <a:pt x="45027" y="737755"/>
                  </a:lnTo>
                  <a:lnTo>
                    <a:pt x="76200" y="606137"/>
                  </a:lnTo>
                  <a:lnTo>
                    <a:pt x="100445" y="519546"/>
                  </a:lnTo>
                  <a:lnTo>
                    <a:pt x="128154" y="453737"/>
                  </a:lnTo>
                  <a:lnTo>
                    <a:pt x="159327" y="391391"/>
                  </a:lnTo>
                  <a:lnTo>
                    <a:pt x="190500" y="339437"/>
                  </a:lnTo>
                  <a:lnTo>
                    <a:pt x="218209" y="308264"/>
                  </a:lnTo>
                  <a:lnTo>
                    <a:pt x="263236" y="273628"/>
                  </a:lnTo>
                  <a:lnTo>
                    <a:pt x="322118" y="245919"/>
                  </a:lnTo>
                  <a:lnTo>
                    <a:pt x="367145" y="232064"/>
                  </a:lnTo>
                  <a:lnTo>
                    <a:pt x="446809" y="214746"/>
                  </a:lnTo>
                  <a:lnTo>
                    <a:pt x="536863" y="200891"/>
                  </a:lnTo>
                  <a:lnTo>
                    <a:pt x="671945" y="193964"/>
                  </a:lnTo>
                  <a:lnTo>
                    <a:pt x="938645" y="193964"/>
                  </a:lnTo>
                  <a:lnTo>
                    <a:pt x="1257300" y="193964"/>
                  </a:lnTo>
                  <a:lnTo>
                    <a:pt x="1395845" y="197428"/>
                  </a:lnTo>
                  <a:lnTo>
                    <a:pt x="1548245" y="197428"/>
                  </a:lnTo>
                  <a:lnTo>
                    <a:pt x="1780309" y="200891"/>
                  </a:lnTo>
                  <a:lnTo>
                    <a:pt x="2247900" y="2112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1DC78CEA-2602-4CDC-B256-7A3FEC796EB2}"/>
                </a:ext>
              </a:extLst>
            </p:cNvPr>
            <p:cNvSpPr/>
            <p:nvPr/>
          </p:nvSpPr>
          <p:spPr>
            <a:xfrm rot="16200000">
              <a:off x="6635750" y="4897438"/>
              <a:ext cx="946150" cy="666750"/>
            </a:xfrm>
            <a:custGeom>
              <a:avLst/>
              <a:gdLst>
                <a:gd name="connsiteX0" fmla="*/ 750094 w 945356"/>
                <a:gd name="connsiteY0" fmla="*/ 464343 h 666750"/>
                <a:gd name="connsiteX1" fmla="*/ 595312 w 945356"/>
                <a:gd name="connsiteY1" fmla="*/ 419100 h 666750"/>
                <a:gd name="connsiteX2" fmla="*/ 488156 w 945356"/>
                <a:gd name="connsiteY2" fmla="*/ 385762 h 666750"/>
                <a:gd name="connsiteX3" fmla="*/ 416719 w 945356"/>
                <a:gd name="connsiteY3" fmla="*/ 364331 h 666750"/>
                <a:gd name="connsiteX4" fmla="*/ 357187 w 945356"/>
                <a:gd name="connsiteY4" fmla="*/ 345281 h 666750"/>
                <a:gd name="connsiteX5" fmla="*/ 292894 w 945356"/>
                <a:gd name="connsiteY5" fmla="*/ 323850 h 666750"/>
                <a:gd name="connsiteX6" fmla="*/ 257175 w 945356"/>
                <a:gd name="connsiteY6" fmla="*/ 311943 h 666750"/>
                <a:gd name="connsiteX7" fmla="*/ 226219 w 945356"/>
                <a:gd name="connsiteY7" fmla="*/ 300037 h 666750"/>
                <a:gd name="connsiteX8" fmla="*/ 204787 w 945356"/>
                <a:gd name="connsiteY8" fmla="*/ 285750 h 666750"/>
                <a:gd name="connsiteX9" fmla="*/ 188119 w 945356"/>
                <a:gd name="connsiteY9" fmla="*/ 273843 h 666750"/>
                <a:gd name="connsiteX10" fmla="*/ 164306 w 945356"/>
                <a:gd name="connsiteY10" fmla="*/ 252412 h 666750"/>
                <a:gd name="connsiteX11" fmla="*/ 142875 w 945356"/>
                <a:gd name="connsiteY11" fmla="*/ 226218 h 666750"/>
                <a:gd name="connsiteX12" fmla="*/ 128587 w 945356"/>
                <a:gd name="connsiteY12" fmla="*/ 204787 h 666750"/>
                <a:gd name="connsiteX13" fmla="*/ 111919 w 945356"/>
                <a:gd name="connsiteY13" fmla="*/ 176212 h 666750"/>
                <a:gd name="connsiteX14" fmla="*/ 95250 w 945356"/>
                <a:gd name="connsiteY14" fmla="*/ 135731 h 666750"/>
                <a:gd name="connsiteX15" fmla="*/ 83344 w 945356"/>
                <a:gd name="connsiteY15" fmla="*/ 107156 h 666750"/>
                <a:gd name="connsiteX16" fmla="*/ 71437 w 945356"/>
                <a:gd name="connsiteY16" fmla="*/ 57150 h 666750"/>
                <a:gd name="connsiteX17" fmla="*/ 61912 w 945356"/>
                <a:gd name="connsiteY17" fmla="*/ 0 h 666750"/>
                <a:gd name="connsiteX18" fmla="*/ 0 w 945356"/>
                <a:gd name="connsiteY18" fmla="*/ 666750 h 666750"/>
                <a:gd name="connsiteX19" fmla="*/ 38100 w 945356"/>
                <a:gd name="connsiteY19" fmla="*/ 659606 h 666750"/>
                <a:gd name="connsiteX20" fmla="*/ 66675 w 945356"/>
                <a:gd name="connsiteY20" fmla="*/ 645318 h 666750"/>
                <a:gd name="connsiteX21" fmla="*/ 92869 w 945356"/>
                <a:gd name="connsiteY21" fmla="*/ 623887 h 666750"/>
                <a:gd name="connsiteX22" fmla="*/ 133350 w 945356"/>
                <a:gd name="connsiteY22" fmla="*/ 597693 h 666750"/>
                <a:gd name="connsiteX23" fmla="*/ 178594 w 945356"/>
                <a:gd name="connsiteY23" fmla="*/ 569118 h 666750"/>
                <a:gd name="connsiteX24" fmla="*/ 235744 w 945356"/>
                <a:gd name="connsiteY24" fmla="*/ 545306 h 666750"/>
                <a:gd name="connsiteX25" fmla="*/ 276225 w 945356"/>
                <a:gd name="connsiteY25" fmla="*/ 533400 h 666750"/>
                <a:gd name="connsiteX26" fmla="*/ 347662 w 945356"/>
                <a:gd name="connsiteY26" fmla="*/ 528637 h 666750"/>
                <a:gd name="connsiteX27" fmla="*/ 459581 w 945356"/>
                <a:gd name="connsiteY27" fmla="*/ 531018 h 666750"/>
                <a:gd name="connsiteX28" fmla="*/ 616744 w 945356"/>
                <a:gd name="connsiteY28" fmla="*/ 535781 h 666750"/>
                <a:gd name="connsiteX29" fmla="*/ 888206 w 945356"/>
                <a:gd name="connsiteY29" fmla="*/ 557212 h 666750"/>
                <a:gd name="connsiteX30" fmla="*/ 921544 w 945356"/>
                <a:gd name="connsiteY30" fmla="*/ 557212 h 666750"/>
                <a:gd name="connsiteX31" fmla="*/ 938212 w 945356"/>
                <a:gd name="connsiteY31" fmla="*/ 552450 h 666750"/>
                <a:gd name="connsiteX32" fmla="*/ 942975 w 945356"/>
                <a:gd name="connsiteY32" fmla="*/ 547687 h 666750"/>
                <a:gd name="connsiteX33" fmla="*/ 945356 w 945356"/>
                <a:gd name="connsiteY33" fmla="*/ 540543 h 666750"/>
                <a:gd name="connsiteX34" fmla="*/ 945356 w 945356"/>
                <a:gd name="connsiteY34" fmla="*/ 528637 h 666750"/>
                <a:gd name="connsiteX35" fmla="*/ 938212 w 945356"/>
                <a:gd name="connsiteY35" fmla="*/ 519112 h 666750"/>
                <a:gd name="connsiteX36" fmla="*/ 916781 w 945356"/>
                <a:gd name="connsiteY36" fmla="*/ 511968 h 666750"/>
                <a:gd name="connsiteX37" fmla="*/ 845344 w 945356"/>
                <a:gd name="connsiteY37" fmla="*/ 492918 h 666750"/>
                <a:gd name="connsiteX38" fmla="*/ 750094 w 945356"/>
                <a:gd name="connsiteY38" fmla="*/ 464343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45356" h="666750">
                  <a:moveTo>
                    <a:pt x="750094" y="464343"/>
                  </a:moveTo>
                  <a:lnTo>
                    <a:pt x="595312" y="419100"/>
                  </a:lnTo>
                  <a:lnTo>
                    <a:pt x="488156" y="385762"/>
                  </a:lnTo>
                  <a:lnTo>
                    <a:pt x="416719" y="364331"/>
                  </a:lnTo>
                  <a:lnTo>
                    <a:pt x="357187" y="345281"/>
                  </a:lnTo>
                  <a:lnTo>
                    <a:pt x="292894" y="323850"/>
                  </a:lnTo>
                  <a:lnTo>
                    <a:pt x="257175" y="311943"/>
                  </a:lnTo>
                  <a:lnTo>
                    <a:pt x="226219" y="300037"/>
                  </a:lnTo>
                  <a:lnTo>
                    <a:pt x="204787" y="285750"/>
                  </a:lnTo>
                  <a:lnTo>
                    <a:pt x="188119" y="273843"/>
                  </a:lnTo>
                  <a:lnTo>
                    <a:pt x="164306" y="252412"/>
                  </a:lnTo>
                  <a:lnTo>
                    <a:pt x="142875" y="226218"/>
                  </a:lnTo>
                  <a:lnTo>
                    <a:pt x="128587" y="204787"/>
                  </a:lnTo>
                  <a:lnTo>
                    <a:pt x="111919" y="176212"/>
                  </a:lnTo>
                  <a:lnTo>
                    <a:pt x="95250" y="135731"/>
                  </a:lnTo>
                  <a:lnTo>
                    <a:pt x="83344" y="107156"/>
                  </a:lnTo>
                  <a:lnTo>
                    <a:pt x="71437" y="57150"/>
                  </a:lnTo>
                  <a:lnTo>
                    <a:pt x="61912" y="0"/>
                  </a:lnTo>
                  <a:lnTo>
                    <a:pt x="0" y="666750"/>
                  </a:lnTo>
                  <a:lnTo>
                    <a:pt x="38100" y="659606"/>
                  </a:lnTo>
                  <a:lnTo>
                    <a:pt x="66675" y="645318"/>
                  </a:lnTo>
                  <a:lnTo>
                    <a:pt x="92869" y="623887"/>
                  </a:lnTo>
                  <a:lnTo>
                    <a:pt x="133350" y="597693"/>
                  </a:lnTo>
                  <a:lnTo>
                    <a:pt x="178594" y="569118"/>
                  </a:lnTo>
                  <a:lnTo>
                    <a:pt x="235744" y="545306"/>
                  </a:lnTo>
                  <a:lnTo>
                    <a:pt x="276225" y="533400"/>
                  </a:lnTo>
                  <a:lnTo>
                    <a:pt x="347662" y="528637"/>
                  </a:lnTo>
                  <a:lnTo>
                    <a:pt x="459581" y="531018"/>
                  </a:lnTo>
                  <a:lnTo>
                    <a:pt x="616744" y="535781"/>
                  </a:lnTo>
                  <a:lnTo>
                    <a:pt x="888206" y="557212"/>
                  </a:lnTo>
                  <a:lnTo>
                    <a:pt x="921544" y="557212"/>
                  </a:lnTo>
                  <a:lnTo>
                    <a:pt x="938212" y="552450"/>
                  </a:lnTo>
                  <a:lnTo>
                    <a:pt x="942975" y="547687"/>
                  </a:lnTo>
                  <a:lnTo>
                    <a:pt x="945356" y="540543"/>
                  </a:lnTo>
                  <a:lnTo>
                    <a:pt x="945356" y="528637"/>
                  </a:lnTo>
                  <a:lnTo>
                    <a:pt x="938212" y="519112"/>
                  </a:lnTo>
                  <a:lnTo>
                    <a:pt x="916781" y="511968"/>
                  </a:lnTo>
                  <a:lnTo>
                    <a:pt x="845344" y="492918"/>
                  </a:lnTo>
                  <a:lnTo>
                    <a:pt x="750094" y="4643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16260" y="2979411"/>
            <a:ext cx="6725883" cy="449591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264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場面に応じた言葉づかい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199911" y="3469873"/>
            <a:ext cx="5558581" cy="270384"/>
          </a:xfrm>
        </p:spPr>
        <p:txBody>
          <a:bodyPr>
            <a:normAutofit fontScale="700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あたらしい漢字：洗 宅 班</a:t>
            </a:r>
          </a:p>
        </p:txBody>
      </p:sp>
    </p:spTree>
    <p:extLst>
      <p:ext uri="{BB962C8B-B14F-4D97-AF65-F5344CB8AC3E}">
        <p14:creationId xmlns:p14="http://schemas.microsoft.com/office/powerpoint/2010/main" val="3118274548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A23FB2D8-05B0-4012-80DF-7B47AA0808DB}"/>
              </a:ext>
            </a:extLst>
          </p:cNvPr>
          <p:cNvSpPr/>
          <p:nvPr/>
        </p:nvSpPr>
        <p:spPr>
          <a:xfrm>
            <a:off x="3176588" y="1801813"/>
            <a:ext cx="765175" cy="603250"/>
          </a:xfrm>
          <a:custGeom>
            <a:avLst/>
            <a:gdLst>
              <a:gd name="connsiteX0" fmla="*/ 431006 w 764381"/>
              <a:gd name="connsiteY0" fmla="*/ 395288 h 602457"/>
              <a:gd name="connsiteX1" fmla="*/ 504825 w 764381"/>
              <a:gd name="connsiteY1" fmla="*/ 469107 h 602457"/>
              <a:gd name="connsiteX2" fmla="*/ 602456 w 764381"/>
              <a:gd name="connsiteY2" fmla="*/ 557213 h 602457"/>
              <a:gd name="connsiteX3" fmla="*/ 650081 w 764381"/>
              <a:gd name="connsiteY3" fmla="*/ 595313 h 602457"/>
              <a:gd name="connsiteX4" fmla="*/ 659606 w 764381"/>
              <a:gd name="connsiteY4" fmla="*/ 600075 h 602457"/>
              <a:gd name="connsiteX5" fmla="*/ 676275 w 764381"/>
              <a:gd name="connsiteY5" fmla="*/ 602457 h 602457"/>
              <a:gd name="connsiteX6" fmla="*/ 702468 w 764381"/>
              <a:gd name="connsiteY6" fmla="*/ 602457 h 602457"/>
              <a:gd name="connsiteX7" fmla="*/ 721518 w 764381"/>
              <a:gd name="connsiteY7" fmla="*/ 600075 h 602457"/>
              <a:gd name="connsiteX8" fmla="*/ 740568 w 764381"/>
              <a:gd name="connsiteY8" fmla="*/ 592932 h 602457"/>
              <a:gd name="connsiteX9" fmla="*/ 750093 w 764381"/>
              <a:gd name="connsiteY9" fmla="*/ 583407 h 602457"/>
              <a:gd name="connsiteX10" fmla="*/ 759618 w 764381"/>
              <a:gd name="connsiteY10" fmla="*/ 566738 h 602457"/>
              <a:gd name="connsiteX11" fmla="*/ 764381 w 764381"/>
              <a:gd name="connsiteY11" fmla="*/ 542925 h 602457"/>
              <a:gd name="connsiteX12" fmla="*/ 762000 w 764381"/>
              <a:gd name="connsiteY12" fmla="*/ 521494 h 602457"/>
              <a:gd name="connsiteX13" fmla="*/ 750093 w 764381"/>
              <a:gd name="connsiteY13" fmla="*/ 457200 h 602457"/>
              <a:gd name="connsiteX14" fmla="*/ 735806 w 764381"/>
              <a:gd name="connsiteY14" fmla="*/ 402432 h 602457"/>
              <a:gd name="connsiteX15" fmla="*/ 721518 w 764381"/>
              <a:gd name="connsiteY15" fmla="*/ 354807 h 602457"/>
              <a:gd name="connsiteX16" fmla="*/ 702468 w 764381"/>
              <a:gd name="connsiteY16" fmla="*/ 304800 h 602457"/>
              <a:gd name="connsiteX17" fmla="*/ 688181 w 764381"/>
              <a:gd name="connsiteY17" fmla="*/ 278607 h 602457"/>
              <a:gd name="connsiteX18" fmla="*/ 671512 w 764381"/>
              <a:gd name="connsiteY18" fmla="*/ 254794 h 602457"/>
              <a:gd name="connsiteX19" fmla="*/ 661987 w 764381"/>
              <a:gd name="connsiteY19" fmla="*/ 242888 h 602457"/>
              <a:gd name="connsiteX20" fmla="*/ 650081 w 764381"/>
              <a:gd name="connsiteY20" fmla="*/ 233363 h 602457"/>
              <a:gd name="connsiteX21" fmla="*/ 633412 w 764381"/>
              <a:gd name="connsiteY21" fmla="*/ 221457 h 602457"/>
              <a:gd name="connsiteX22" fmla="*/ 600075 w 764381"/>
              <a:gd name="connsiteY22" fmla="*/ 202407 h 602457"/>
              <a:gd name="connsiteX23" fmla="*/ 531018 w 764381"/>
              <a:gd name="connsiteY23" fmla="*/ 171450 h 602457"/>
              <a:gd name="connsiteX24" fmla="*/ 440531 w 764381"/>
              <a:gd name="connsiteY24" fmla="*/ 135732 h 602457"/>
              <a:gd name="connsiteX25" fmla="*/ 357187 w 764381"/>
              <a:gd name="connsiteY25" fmla="*/ 102394 h 602457"/>
              <a:gd name="connsiteX26" fmla="*/ 259556 w 764381"/>
              <a:gd name="connsiteY26" fmla="*/ 66675 h 602457"/>
              <a:gd name="connsiteX27" fmla="*/ 169068 w 764381"/>
              <a:gd name="connsiteY27" fmla="*/ 35719 h 602457"/>
              <a:gd name="connsiteX28" fmla="*/ 100012 w 764381"/>
              <a:gd name="connsiteY28" fmla="*/ 11907 h 602457"/>
              <a:gd name="connsiteX29" fmla="*/ 61912 w 764381"/>
              <a:gd name="connsiteY29" fmla="*/ 0 h 602457"/>
              <a:gd name="connsiteX30" fmla="*/ 50006 w 764381"/>
              <a:gd name="connsiteY30" fmla="*/ 0 h 602457"/>
              <a:gd name="connsiteX31" fmla="*/ 23812 w 764381"/>
              <a:gd name="connsiteY31" fmla="*/ 0 h 602457"/>
              <a:gd name="connsiteX32" fmla="*/ 4762 w 764381"/>
              <a:gd name="connsiteY32" fmla="*/ 4763 h 602457"/>
              <a:gd name="connsiteX33" fmla="*/ 0 w 764381"/>
              <a:gd name="connsiteY33" fmla="*/ 14288 h 602457"/>
              <a:gd name="connsiteX34" fmla="*/ 2381 w 764381"/>
              <a:gd name="connsiteY34" fmla="*/ 26194 h 602457"/>
              <a:gd name="connsiteX35" fmla="*/ 9525 w 764381"/>
              <a:gd name="connsiteY35" fmla="*/ 42863 h 602457"/>
              <a:gd name="connsiteX36" fmla="*/ 23812 w 764381"/>
              <a:gd name="connsiteY36" fmla="*/ 59532 h 602457"/>
              <a:gd name="connsiteX37" fmla="*/ 69056 w 764381"/>
              <a:gd name="connsiteY37" fmla="*/ 92869 h 602457"/>
              <a:gd name="connsiteX38" fmla="*/ 123825 w 764381"/>
              <a:gd name="connsiteY38" fmla="*/ 133350 h 602457"/>
              <a:gd name="connsiteX39" fmla="*/ 192881 w 764381"/>
              <a:gd name="connsiteY39" fmla="*/ 185738 h 602457"/>
              <a:gd name="connsiteX40" fmla="*/ 276225 w 764381"/>
              <a:gd name="connsiteY40" fmla="*/ 252413 h 602457"/>
              <a:gd name="connsiteX41" fmla="*/ 359568 w 764381"/>
              <a:gd name="connsiteY41" fmla="*/ 326232 h 602457"/>
              <a:gd name="connsiteX42" fmla="*/ 431006 w 764381"/>
              <a:gd name="connsiteY42" fmla="*/ 395288 h 602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764381" h="602457">
                <a:moveTo>
                  <a:pt x="431006" y="395288"/>
                </a:moveTo>
                <a:lnTo>
                  <a:pt x="504825" y="469107"/>
                </a:lnTo>
                <a:lnTo>
                  <a:pt x="602456" y="557213"/>
                </a:lnTo>
                <a:lnTo>
                  <a:pt x="650081" y="595313"/>
                </a:lnTo>
                <a:lnTo>
                  <a:pt x="659606" y="600075"/>
                </a:lnTo>
                <a:lnTo>
                  <a:pt x="676275" y="602457"/>
                </a:lnTo>
                <a:lnTo>
                  <a:pt x="702468" y="602457"/>
                </a:lnTo>
                <a:lnTo>
                  <a:pt x="721518" y="600075"/>
                </a:lnTo>
                <a:lnTo>
                  <a:pt x="740568" y="592932"/>
                </a:lnTo>
                <a:lnTo>
                  <a:pt x="750093" y="583407"/>
                </a:lnTo>
                <a:lnTo>
                  <a:pt x="759618" y="566738"/>
                </a:lnTo>
                <a:lnTo>
                  <a:pt x="764381" y="542925"/>
                </a:lnTo>
                <a:lnTo>
                  <a:pt x="762000" y="521494"/>
                </a:lnTo>
                <a:lnTo>
                  <a:pt x="750093" y="457200"/>
                </a:lnTo>
                <a:lnTo>
                  <a:pt x="735806" y="402432"/>
                </a:lnTo>
                <a:lnTo>
                  <a:pt x="721518" y="354807"/>
                </a:lnTo>
                <a:lnTo>
                  <a:pt x="702468" y="304800"/>
                </a:lnTo>
                <a:lnTo>
                  <a:pt x="688181" y="278607"/>
                </a:lnTo>
                <a:lnTo>
                  <a:pt x="671512" y="254794"/>
                </a:lnTo>
                <a:lnTo>
                  <a:pt x="661987" y="242888"/>
                </a:lnTo>
                <a:lnTo>
                  <a:pt x="650081" y="233363"/>
                </a:lnTo>
                <a:lnTo>
                  <a:pt x="633412" y="221457"/>
                </a:lnTo>
                <a:lnTo>
                  <a:pt x="600075" y="202407"/>
                </a:lnTo>
                <a:lnTo>
                  <a:pt x="531018" y="171450"/>
                </a:lnTo>
                <a:lnTo>
                  <a:pt x="440531" y="135732"/>
                </a:lnTo>
                <a:lnTo>
                  <a:pt x="357187" y="102394"/>
                </a:lnTo>
                <a:lnTo>
                  <a:pt x="259556" y="66675"/>
                </a:lnTo>
                <a:lnTo>
                  <a:pt x="169068" y="35719"/>
                </a:lnTo>
                <a:lnTo>
                  <a:pt x="100012" y="11907"/>
                </a:lnTo>
                <a:lnTo>
                  <a:pt x="61912" y="0"/>
                </a:lnTo>
                <a:lnTo>
                  <a:pt x="50006" y="0"/>
                </a:lnTo>
                <a:lnTo>
                  <a:pt x="23812" y="0"/>
                </a:lnTo>
                <a:lnTo>
                  <a:pt x="4762" y="4763"/>
                </a:lnTo>
                <a:lnTo>
                  <a:pt x="0" y="14288"/>
                </a:lnTo>
                <a:lnTo>
                  <a:pt x="2381" y="26194"/>
                </a:lnTo>
                <a:lnTo>
                  <a:pt x="9525" y="42863"/>
                </a:lnTo>
                <a:lnTo>
                  <a:pt x="23812" y="59532"/>
                </a:lnTo>
                <a:lnTo>
                  <a:pt x="69056" y="92869"/>
                </a:lnTo>
                <a:lnTo>
                  <a:pt x="123825" y="133350"/>
                </a:lnTo>
                <a:lnTo>
                  <a:pt x="192881" y="185738"/>
                </a:lnTo>
                <a:lnTo>
                  <a:pt x="276225" y="252413"/>
                </a:lnTo>
                <a:lnTo>
                  <a:pt x="359568" y="326232"/>
                </a:lnTo>
                <a:lnTo>
                  <a:pt x="431006" y="39528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BB273A4A-1359-42A9-A3B8-01153719E744}"/>
              </a:ext>
            </a:extLst>
          </p:cNvPr>
          <p:cNvSpPr/>
          <p:nvPr/>
        </p:nvSpPr>
        <p:spPr>
          <a:xfrm>
            <a:off x="2833688" y="2925763"/>
            <a:ext cx="774700" cy="615950"/>
          </a:xfrm>
          <a:custGeom>
            <a:avLst/>
            <a:gdLst>
              <a:gd name="connsiteX0" fmla="*/ 526256 w 773906"/>
              <a:gd name="connsiteY0" fmla="*/ 488157 h 614363"/>
              <a:gd name="connsiteX1" fmla="*/ 450056 w 773906"/>
              <a:gd name="connsiteY1" fmla="*/ 428625 h 614363"/>
              <a:gd name="connsiteX2" fmla="*/ 371475 w 773906"/>
              <a:gd name="connsiteY2" fmla="*/ 364332 h 614363"/>
              <a:gd name="connsiteX3" fmla="*/ 285750 w 773906"/>
              <a:gd name="connsiteY3" fmla="*/ 290513 h 614363"/>
              <a:gd name="connsiteX4" fmla="*/ 211931 w 773906"/>
              <a:gd name="connsiteY4" fmla="*/ 228600 h 614363"/>
              <a:gd name="connsiteX5" fmla="*/ 109537 w 773906"/>
              <a:gd name="connsiteY5" fmla="*/ 140494 h 614363"/>
              <a:gd name="connsiteX6" fmla="*/ 21431 w 773906"/>
              <a:gd name="connsiteY6" fmla="*/ 64294 h 614363"/>
              <a:gd name="connsiteX7" fmla="*/ 7143 w 773906"/>
              <a:gd name="connsiteY7" fmla="*/ 50007 h 614363"/>
              <a:gd name="connsiteX8" fmla="*/ 2381 w 773906"/>
              <a:gd name="connsiteY8" fmla="*/ 33338 h 614363"/>
              <a:gd name="connsiteX9" fmla="*/ 0 w 773906"/>
              <a:gd name="connsiteY9" fmla="*/ 16669 h 614363"/>
              <a:gd name="connsiteX10" fmla="*/ 4762 w 773906"/>
              <a:gd name="connsiteY10" fmla="*/ 7144 h 614363"/>
              <a:gd name="connsiteX11" fmla="*/ 11906 w 773906"/>
              <a:gd name="connsiteY11" fmla="*/ 2382 h 614363"/>
              <a:gd name="connsiteX12" fmla="*/ 21431 w 773906"/>
              <a:gd name="connsiteY12" fmla="*/ 0 h 614363"/>
              <a:gd name="connsiteX13" fmla="*/ 50006 w 773906"/>
              <a:gd name="connsiteY13" fmla="*/ 2382 h 614363"/>
              <a:gd name="connsiteX14" fmla="*/ 100012 w 773906"/>
              <a:gd name="connsiteY14" fmla="*/ 19050 h 614363"/>
              <a:gd name="connsiteX15" fmla="*/ 204787 w 773906"/>
              <a:gd name="connsiteY15" fmla="*/ 54769 h 614363"/>
              <a:gd name="connsiteX16" fmla="*/ 280987 w 773906"/>
              <a:gd name="connsiteY16" fmla="*/ 78582 h 614363"/>
              <a:gd name="connsiteX17" fmla="*/ 345281 w 773906"/>
              <a:gd name="connsiteY17" fmla="*/ 95250 h 614363"/>
              <a:gd name="connsiteX18" fmla="*/ 409575 w 773906"/>
              <a:gd name="connsiteY18" fmla="*/ 111919 h 614363"/>
              <a:gd name="connsiteX19" fmla="*/ 466725 w 773906"/>
              <a:gd name="connsiteY19" fmla="*/ 128588 h 614363"/>
              <a:gd name="connsiteX20" fmla="*/ 521493 w 773906"/>
              <a:gd name="connsiteY20" fmla="*/ 150019 h 614363"/>
              <a:gd name="connsiteX21" fmla="*/ 552450 w 773906"/>
              <a:gd name="connsiteY21" fmla="*/ 166688 h 614363"/>
              <a:gd name="connsiteX22" fmla="*/ 585787 w 773906"/>
              <a:gd name="connsiteY22" fmla="*/ 185738 h 614363"/>
              <a:gd name="connsiteX23" fmla="*/ 604837 w 773906"/>
              <a:gd name="connsiteY23" fmla="*/ 202407 h 614363"/>
              <a:gd name="connsiteX24" fmla="*/ 642937 w 773906"/>
              <a:gd name="connsiteY24" fmla="*/ 233363 h 614363"/>
              <a:gd name="connsiteX25" fmla="*/ 678656 w 773906"/>
              <a:gd name="connsiteY25" fmla="*/ 276225 h 614363"/>
              <a:gd name="connsiteX26" fmla="*/ 709612 w 773906"/>
              <a:gd name="connsiteY26" fmla="*/ 323850 h 614363"/>
              <a:gd name="connsiteX27" fmla="*/ 733425 w 773906"/>
              <a:gd name="connsiteY27" fmla="*/ 373857 h 614363"/>
              <a:gd name="connsiteX28" fmla="*/ 757237 w 773906"/>
              <a:gd name="connsiteY28" fmla="*/ 440532 h 614363"/>
              <a:gd name="connsiteX29" fmla="*/ 769143 w 773906"/>
              <a:gd name="connsiteY29" fmla="*/ 492919 h 614363"/>
              <a:gd name="connsiteX30" fmla="*/ 773906 w 773906"/>
              <a:gd name="connsiteY30" fmla="*/ 540544 h 614363"/>
              <a:gd name="connsiteX31" fmla="*/ 769143 w 773906"/>
              <a:gd name="connsiteY31" fmla="*/ 569119 h 614363"/>
              <a:gd name="connsiteX32" fmla="*/ 759618 w 773906"/>
              <a:gd name="connsiteY32" fmla="*/ 592932 h 614363"/>
              <a:gd name="connsiteX33" fmla="*/ 747712 w 773906"/>
              <a:gd name="connsiteY33" fmla="*/ 604838 h 614363"/>
              <a:gd name="connsiteX34" fmla="*/ 731043 w 773906"/>
              <a:gd name="connsiteY34" fmla="*/ 611982 h 614363"/>
              <a:gd name="connsiteX35" fmla="*/ 711993 w 773906"/>
              <a:gd name="connsiteY35" fmla="*/ 614363 h 614363"/>
              <a:gd name="connsiteX36" fmla="*/ 695325 w 773906"/>
              <a:gd name="connsiteY36" fmla="*/ 614363 h 614363"/>
              <a:gd name="connsiteX37" fmla="*/ 669131 w 773906"/>
              <a:gd name="connsiteY37" fmla="*/ 600075 h 614363"/>
              <a:gd name="connsiteX38" fmla="*/ 526256 w 773906"/>
              <a:gd name="connsiteY38" fmla="*/ 488157 h 614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773906" h="614363">
                <a:moveTo>
                  <a:pt x="526256" y="488157"/>
                </a:moveTo>
                <a:lnTo>
                  <a:pt x="450056" y="428625"/>
                </a:lnTo>
                <a:lnTo>
                  <a:pt x="371475" y="364332"/>
                </a:lnTo>
                <a:lnTo>
                  <a:pt x="285750" y="290513"/>
                </a:lnTo>
                <a:lnTo>
                  <a:pt x="211931" y="228600"/>
                </a:lnTo>
                <a:lnTo>
                  <a:pt x="109537" y="140494"/>
                </a:lnTo>
                <a:lnTo>
                  <a:pt x="21431" y="64294"/>
                </a:lnTo>
                <a:lnTo>
                  <a:pt x="7143" y="50007"/>
                </a:lnTo>
                <a:lnTo>
                  <a:pt x="2381" y="33338"/>
                </a:lnTo>
                <a:lnTo>
                  <a:pt x="0" y="16669"/>
                </a:lnTo>
                <a:lnTo>
                  <a:pt x="4762" y="7144"/>
                </a:lnTo>
                <a:lnTo>
                  <a:pt x="11906" y="2382"/>
                </a:lnTo>
                <a:lnTo>
                  <a:pt x="21431" y="0"/>
                </a:lnTo>
                <a:lnTo>
                  <a:pt x="50006" y="2382"/>
                </a:lnTo>
                <a:lnTo>
                  <a:pt x="100012" y="19050"/>
                </a:lnTo>
                <a:lnTo>
                  <a:pt x="204787" y="54769"/>
                </a:lnTo>
                <a:lnTo>
                  <a:pt x="280987" y="78582"/>
                </a:lnTo>
                <a:lnTo>
                  <a:pt x="345281" y="95250"/>
                </a:lnTo>
                <a:lnTo>
                  <a:pt x="409575" y="111919"/>
                </a:lnTo>
                <a:lnTo>
                  <a:pt x="466725" y="128588"/>
                </a:lnTo>
                <a:lnTo>
                  <a:pt x="521493" y="150019"/>
                </a:lnTo>
                <a:lnTo>
                  <a:pt x="552450" y="166688"/>
                </a:lnTo>
                <a:lnTo>
                  <a:pt x="585787" y="185738"/>
                </a:lnTo>
                <a:lnTo>
                  <a:pt x="604837" y="202407"/>
                </a:lnTo>
                <a:lnTo>
                  <a:pt x="642937" y="233363"/>
                </a:lnTo>
                <a:lnTo>
                  <a:pt x="678656" y="276225"/>
                </a:lnTo>
                <a:lnTo>
                  <a:pt x="709612" y="323850"/>
                </a:lnTo>
                <a:lnTo>
                  <a:pt x="733425" y="373857"/>
                </a:lnTo>
                <a:lnTo>
                  <a:pt x="757237" y="440532"/>
                </a:lnTo>
                <a:lnTo>
                  <a:pt x="769143" y="492919"/>
                </a:lnTo>
                <a:lnTo>
                  <a:pt x="773906" y="540544"/>
                </a:lnTo>
                <a:lnTo>
                  <a:pt x="769143" y="569119"/>
                </a:lnTo>
                <a:lnTo>
                  <a:pt x="759618" y="592932"/>
                </a:lnTo>
                <a:lnTo>
                  <a:pt x="747712" y="604838"/>
                </a:lnTo>
                <a:lnTo>
                  <a:pt x="731043" y="611982"/>
                </a:lnTo>
                <a:lnTo>
                  <a:pt x="711993" y="614363"/>
                </a:lnTo>
                <a:lnTo>
                  <a:pt x="695325" y="614363"/>
                </a:lnTo>
                <a:lnTo>
                  <a:pt x="669131" y="600075"/>
                </a:lnTo>
                <a:lnTo>
                  <a:pt x="526256" y="48815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8D46AD2D-CB7D-4C3E-A4D8-20A10CE970BF}"/>
              </a:ext>
            </a:extLst>
          </p:cNvPr>
          <p:cNvSpPr/>
          <p:nvPr/>
        </p:nvSpPr>
        <p:spPr>
          <a:xfrm>
            <a:off x="2687638" y="5167313"/>
            <a:ext cx="474662" cy="552450"/>
          </a:xfrm>
          <a:custGeom>
            <a:avLst/>
            <a:gdLst>
              <a:gd name="connsiteX0" fmla="*/ 223838 w 473869"/>
              <a:gd name="connsiteY0" fmla="*/ 404812 h 552450"/>
              <a:gd name="connsiteX1" fmla="*/ 173832 w 473869"/>
              <a:gd name="connsiteY1" fmla="*/ 347662 h 552450"/>
              <a:gd name="connsiteX2" fmla="*/ 133350 w 473869"/>
              <a:gd name="connsiteY2" fmla="*/ 295275 h 552450"/>
              <a:gd name="connsiteX3" fmla="*/ 104775 w 473869"/>
              <a:gd name="connsiteY3" fmla="*/ 259556 h 552450"/>
              <a:gd name="connsiteX4" fmla="*/ 78582 w 473869"/>
              <a:gd name="connsiteY4" fmla="*/ 216693 h 552450"/>
              <a:gd name="connsiteX5" fmla="*/ 50007 w 473869"/>
              <a:gd name="connsiteY5" fmla="*/ 169068 h 552450"/>
              <a:gd name="connsiteX6" fmla="*/ 28575 w 473869"/>
              <a:gd name="connsiteY6" fmla="*/ 128587 h 552450"/>
              <a:gd name="connsiteX7" fmla="*/ 4763 w 473869"/>
              <a:gd name="connsiteY7" fmla="*/ 66675 h 552450"/>
              <a:gd name="connsiteX8" fmla="*/ 0 w 473869"/>
              <a:gd name="connsiteY8" fmla="*/ 47625 h 552450"/>
              <a:gd name="connsiteX9" fmla="*/ 2382 w 473869"/>
              <a:gd name="connsiteY9" fmla="*/ 30956 h 552450"/>
              <a:gd name="connsiteX10" fmla="*/ 9525 w 473869"/>
              <a:gd name="connsiteY10" fmla="*/ 11906 h 552450"/>
              <a:gd name="connsiteX11" fmla="*/ 19050 w 473869"/>
              <a:gd name="connsiteY11" fmla="*/ 2381 h 552450"/>
              <a:gd name="connsiteX12" fmla="*/ 28575 w 473869"/>
              <a:gd name="connsiteY12" fmla="*/ 0 h 552450"/>
              <a:gd name="connsiteX13" fmla="*/ 45244 w 473869"/>
              <a:gd name="connsiteY13" fmla="*/ 0 h 552450"/>
              <a:gd name="connsiteX14" fmla="*/ 66675 w 473869"/>
              <a:gd name="connsiteY14" fmla="*/ 9525 h 552450"/>
              <a:gd name="connsiteX15" fmla="*/ 107157 w 473869"/>
              <a:gd name="connsiteY15" fmla="*/ 38100 h 552450"/>
              <a:gd name="connsiteX16" fmla="*/ 150019 w 473869"/>
              <a:gd name="connsiteY16" fmla="*/ 59531 h 552450"/>
              <a:gd name="connsiteX17" fmla="*/ 471488 w 473869"/>
              <a:gd name="connsiteY17" fmla="*/ 381000 h 552450"/>
              <a:gd name="connsiteX18" fmla="*/ 473869 w 473869"/>
              <a:gd name="connsiteY18" fmla="*/ 438150 h 552450"/>
              <a:gd name="connsiteX19" fmla="*/ 473869 w 473869"/>
              <a:gd name="connsiteY19" fmla="*/ 478631 h 552450"/>
              <a:gd name="connsiteX20" fmla="*/ 466725 w 473869"/>
              <a:gd name="connsiteY20" fmla="*/ 504825 h 552450"/>
              <a:gd name="connsiteX21" fmla="*/ 450057 w 473869"/>
              <a:gd name="connsiteY21" fmla="*/ 533400 h 552450"/>
              <a:gd name="connsiteX22" fmla="*/ 428625 w 473869"/>
              <a:gd name="connsiteY22" fmla="*/ 547687 h 552450"/>
              <a:gd name="connsiteX23" fmla="*/ 411957 w 473869"/>
              <a:gd name="connsiteY23" fmla="*/ 552450 h 552450"/>
              <a:gd name="connsiteX24" fmla="*/ 383382 w 473869"/>
              <a:gd name="connsiteY24" fmla="*/ 550068 h 552450"/>
              <a:gd name="connsiteX25" fmla="*/ 359569 w 473869"/>
              <a:gd name="connsiteY25" fmla="*/ 540543 h 552450"/>
              <a:gd name="connsiteX26" fmla="*/ 316707 w 473869"/>
              <a:gd name="connsiteY26" fmla="*/ 504825 h 552450"/>
              <a:gd name="connsiteX27" fmla="*/ 223838 w 473869"/>
              <a:gd name="connsiteY27" fmla="*/ 404812 h 552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73869" h="552450">
                <a:moveTo>
                  <a:pt x="223838" y="404812"/>
                </a:moveTo>
                <a:lnTo>
                  <a:pt x="173832" y="347662"/>
                </a:lnTo>
                <a:lnTo>
                  <a:pt x="133350" y="295275"/>
                </a:lnTo>
                <a:lnTo>
                  <a:pt x="104775" y="259556"/>
                </a:lnTo>
                <a:lnTo>
                  <a:pt x="78582" y="216693"/>
                </a:lnTo>
                <a:lnTo>
                  <a:pt x="50007" y="169068"/>
                </a:lnTo>
                <a:lnTo>
                  <a:pt x="28575" y="128587"/>
                </a:lnTo>
                <a:lnTo>
                  <a:pt x="4763" y="66675"/>
                </a:lnTo>
                <a:lnTo>
                  <a:pt x="0" y="47625"/>
                </a:lnTo>
                <a:lnTo>
                  <a:pt x="2382" y="30956"/>
                </a:lnTo>
                <a:lnTo>
                  <a:pt x="9525" y="11906"/>
                </a:lnTo>
                <a:lnTo>
                  <a:pt x="19050" y="2381"/>
                </a:lnTo>
                <a:lnTo>
                  <a:pt x="28575" y="0"/>
                </a:lnTo>
                <a:lnTo>
                  <a:pt x="45244" y="0"/>
                </a:lnTo>
                <a:lnTo>
                  <a:pt x="66675" y="9525"/>
                </a:lnTo>
                <a:lnTo>
                  <a:pt x="107157" y="38100"/>
                </a:lnTo>
                <a:lnTo>
                  <a:pt x="150019" y="59531"/>
                </a:lnTo>
                <a:lnTo>
                  <a:pt x="471488" y="381000"/>
                </a:lnTo>
                <a:cubicBezTo>
                  <a:pt x="472282" y="400050"/>
                  <a:pt x="473075" y="419100"/>
                  <a:pt x="473869" y="438150"/>
                </a:cubicBezTo>
                <a:lnTo>
                  <a:pt x="473869" y="478631"/>
                </a:lnTo>
                <a:lnTo>
                  <a:pt x="466725" y="504825"/>
                </a:lnTo>
                <a:lnTo>
                  <a:pt x="450057" y="533400"/>
                </a:lnTo>
                <a:lnTo>
                  <a:pt x="428625" y="547687"/>
                </a:lnTo>
                <a:lnTo>
                  <a:pt x="411957" y="552450"/>
                </a:lnTo>
                <a:lnTo>
                  <a:pt x="383382" y="550068"/>
                </a:lnTo>
                <a:lnTo>
                  <a:pt x="359569" y="540543"/>
                </a:lnTo>
                <a:lnTo>
                  <a:pt x="316707" y="504825"/>
                </a:lnTo>
                <a:lnTo>
                  <a:pt x="223838" y="4048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F7EF64C4-F5F6-4F56-859C-F2E050A19593}"/>
              </a:ext>
            </a:extLst>
          </p:cNvPr>
          <p:cNvSpPr/>
          <p:nvPr/>
        </p:nvSpPr>
        <p:spPr>
          <a:xfrm>
            <a:off x="2782888" y="4008438"/>
            <a:ext cx="1082675" cy="1663700"/>
          </a:xfrm>
          <a:custGeom>
            <a:avLst/>
            <a:gdLst>
              <a:gd name="connsiteX0" fmla="*/ 1031082 w 1081088"/>
              <a:gd name="connsiteY0" fmla="*/ 152400 h 1664494"/>
              <a:gd name="connsiteX1" fmla="*/ 942975 w 1081088"/>
              <a:gd name="connsiteY1" fmla="*/ 342900 h 1664494"/>
              <a:gd name="connsiteX2" fmla="*/ 888207 w 1081088"/>
              <a:gd name="connsiteY2" fmla="*/ 469106 h 1664494"/>
              <a:gd name="connsiteX3" fmla="*/ 802482 w 1081088"/>
              <a:gd name="connsiteY3" fmla="*/ 657225 h 1664494"/>
              <a:gd name="connsiteX4" fmla="*/ 721519 w 1081088"/>
              <a:gd name="connsiteY4" fmla="*/ 831056 h 1664494"/>
              <a:gd name="connsiteX5" fmla="*/ 642938 w 1081088"/>
              <a:gd name="connsiteY5" fmla="*/ 992981 h 1664494"/>
              <a:gd name="connsiteX6" fmla="*/ 545307 w 1081088"/>
              <a:gd name="connsiteY6" fmla="*/ 1197769 h 1664494"/>
              <a:gd name="connsiteX7" fmla="*/ 445294 w 1081088"/>
              <a:gd name="connsiteY7" fmla="*/ 1402556 h 1664494"/>
              <a:gd name="connsiteX8" fmla="*/ 381000 w 1081088"/>
              <a:gd name="connsiteY8" fmla="*/ 1533525 h 1664494"/>
              <a:gd name="connsiteX9" fmla="*/ 378619 w 1081088"/>
              <a:gd name="connsiteY9" fmla="*/ 1540669 h 1664494"/>
              <a:gd name="connsiteX10" fmla="*/ 373857 w 1081088"/>
              <a:gd name="connsiteY10" fmla="*/ 1621631 h 1664494"/>
              <a:gd name="connsiteX11" fmla="*/ 364332 w 1081088"/>
              <a:gd name="connsiteY11" fmla="*/ 1664494 h 1664494"/>
              <a:gd name="connsiteX12" fmla="*/ 0 w 1081088"/>
              <a:gd name="connsiteY12" fmla="*/ 1195387 h 1664494"/>
              <a:gd name="connsiteX13" fmla="*/ 61913 w 1081088"/>
              <a:gd name="connsiteY13" fmla="*/ 1223962 h 1664494"/>
              <a:gd name="connsiteX14" fmla="*/ 100013 w 1081088"/>
              <a:gd name="connsiteY14" fmla="*/ 1235869 h 1664494"/>
              <a:gd name="connsiteX15" fmla="*/ 123825 w 1081088"/>
              <a:gd name="connsiteY15" fmla="*/ 1235869 h 1664494"/>
              <a:gd name="connsiteX16" fmla="*/ 161925 w 1081088"/>
              <a:gd name="connsiteY16" fmla="*/ 1231106 h 1664494"/>
              <a:gd name="connsiteX17" fmla="*/ 195263 w 1081088"/>
              <a:gd name="connsiteY17" fmla="*/ 1216819 h 1664494"/>
              <a:gd name="connsiteX18" fmla="*/ 235744 w 1081088"/>
              <a:gd name="connsiteY18" fmla="*/ 1190625 h 1664494"/>
              <a:gd name="connsiteX19" fmla="*/ 285750 w 1081088"/>
              <a:gd name="connsiteY19" fmla="*/ 1140619 h 1664494"/>
              <a:gd name="connsiteX20" fmla="*/ 416719 w 1081088"/>
              <a:gd name="connsiteY20" fmla="*/ 976312 h 1664494"/>
              <a:gd name="connsiteX21" fmla="*/ 557213 w 1081088"/>
              <a:gd name="connsiteY21" fmla="*/ 771525 h 1664494"/>
              <a:gd name="connsiteX22" fmla="*/ 690563 w 1081088"/>
              <a:gd name="connsiteY22" fmla="*/ 561975 h 1664494"/>
              <a:gd name="connsiteX23" fmla="*/ 816769 w 1081088"/>
              <a:gd name="connsiteY23" fmla="*/ 350044 h 1664494"/>
              <a:gd name="connsiteX24" fmla="*/ 921544 w 1081088"/>
              <a:gd name="connsiteY24" fmla="*/ 166687 h 1664494"/>
              <a:gd name="connsiteX25" fmla="*/ 997744 w 1081088"/>
              <a:gd name="connsiteY25" fmla="*/ 30956 h 1664494"/>
              <a:gd name="connsiteX26" fmla="*/ 1007269 w 1081088"/>
              <a:gd name="connsiteY26" fmla="*/ 19050 h 1664494"/>
              <a:gd name="connsiteX27" fmla="*/ 1040607 w 1081088"/>
              <a:gd name="connsiteY27" fmla="*/ 4762 h 1664494"/>
              <a:gd name="connsiteX28" fmla="*/ 1057275 w 1081088"/>
              <a:gd name="connsiteY28" fmla="*/ 0 h 1664494"/>
              <a:gd name="connsiteX29" fmla="*/ 1066800 w 1081088"/>
              <a:gd name="connsiteY29" fmla="*/ 0 h 1664494"/>
              <a:gd name="connsiteX30" fmla="*/ 1076325 w 1081088"/>
              <a:gd name="connsiteY30" fmla="*/ 4762 h 1664494"/>
              <a:gd name="connsiteX31" fmla="*/ 1081088 w 1081088"/>
              <a:gd name="connsiteY31" fmla="*/ 14287 h 1664494"/>
              <a:gd name="connsiteX32" fmla="*/ 1081088 w 1081088"/>
              <a:gd name="connsiteY32" fmla="*/ 23812 h 1664494"/>
              <a:gd name="connsiteX33" fmla="*/ 1069182 w 1081088"/>
              <a:gd name="connsiteY33" fmla="*/ 61912 h 1664494"/>
              <a:gd name="connsiteX34" fmla="*/ 1031082 w 1081088"/>
              <a:gd name="connsiteY34" fmla="*/ 152400 h 1664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081088" h="1664494">
                <a:moveTo>
                  <a:pt x="1031082" y="152400"/>
                </a:moveTo>
                <a:lnTo>
                  <a:pt x="942975" y="342900"/>
                </a:lnTo>
                <a:lnTo>
                  <a:pt x="888207" y="469106"/>
                </a:lnTo>
                <a:lnTo>
                  <a:pt x="802482" y="657225"/>
                </a:lnTo>
                <a:lnTo>
                  <a:pt x="721519" y="831056"/>
                </a:lnTo>
                <a:lnTo>
                  <a:pt x="642938" y="992981"/>
                </a:lnTo>
                <a:lnTo>
                  <a:pt x="545307" y="1197769"/>
                </a:lnTo>
                <a:lnTo>
                  <a:pt x="445294" y="1402556"/>
                </a:lnTo>
                <a:lnTo>
                  <a:pt x="381000" y="1533525"/>
                </a:lnTo>
                <a:lnTo>
                  <a:pt x="378619" y="1540669"/>
                </a:lnTo>
                <a:lnTo>
                  <a:pt x="373857" y="1621631"/>
                </a:lnTo>
                <a:lnTo>
                  <a:pt x="364332" y="1664494"/>
                </a:lnTo>
                <a:lnTo>
                  <a:pt x="0" y="1195387"/>
                </a:lnTo>
                <a:lnTo>
                  <a:pt x="61913" y="1223962"/>
                </a:lnTo>
                <a:lnTo>
                  <a:pt x="100013" y="1235869"/>
                </a:lnTo>
                <a:lnTo>
                  <a:pt x="123825" y="1235869"/>
                </a:lnTo>
                <a:lnTo>
                  <a:pt x="161925" y="1231106"/>
                </a:lnTo>
                <a:lnTo>
                  <a:pt x="195263" y="1216819"/>
                </a:lnTo>
                <a:lnTo>
                  <a:pt x="235744" y="1190625"/>
                </a:lnTo>
                <a:lnTo>
                  <a:pt x="285750" y="1140619"/>
                </a:lnTo>
                <a:lnTo>
                  <a:pt x="416719" y="976312"/>
                </a:lnTo>
                <a:lnTo>
                  <a:pt x="557213" y="771525"/>
                </a:lnTo>
                <a:lnTo>
                  <a:pt x="690563" y="561975"/>
                </a:lnTo>
                <a:lnTo>
                  <a:pt x="816769" y="350044"/>
                </a:lnTo>
                <a:lnTo>
                  <a:pt x="921544" y="166687"/>
                </a:lnTo>
                <a:lnTo>
                  <a:pt x="997744" y="30956"/>
                </a:lnTo>
                <a:lnTo>
                  <a:pt x="1007269" y="19050"/>
                </a:lnTo>
                <a:lnTo>
                  <a:pt x="1040607" y="4762"/>
                </a:lnTo>
                <a:lnTo>
                  <a:pt x="1057275" y="0"/>
                </a:lnTo>
                <a:lnTo>
                  <a:pt x="1066800" y="0"/>
                </a:lnTo>
                <a:lnTo>
                  <a:pt x="1076325" y="4762"/>
                </a:lnTo>
                <a:lnTo>
                  <a:pt x="1081088" y="14287"/>
                </a:lnTo>
                <a:lnTo>
                  <a:pt x="1081088" y="23812"/>
                </a:lnTo>
                <a:lnTo>
                  <a:pt x="1069182" y="61912"/>
                </a:lnTo>
                <a:lnTo>
                  <a:pt x="1031082" y="1524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D5F02B3D-F97A-4AB2-BC2C-199ED4F8B91E}"/>
              </a:ext>
            </a:extLst>
          </p:cNvPr>
          <p:cNvSpPr/>
          <p:nvPr/>
        </p:nvSpPr>
        <p:spPr>
          <a:xfrm>
            <a:off x="4195763" y="2112963"/>
            <a:ext cx="771525" cy="1285875"/>
          </a:xfrm>
          <a:custGeom>
            <a:avLst/>
            <a:gdLst>
              <a:gd name="connsiteX0" fmla="*/ 702468 w 771525"/>
              <a:gd name="connsiteY0" fmla="*/ 354806 h 1285875"/>
              <a:gd name="connsiteX1" fmla="*/ 659606 w 771525"/>
              <a:gd name="connsiteY1" fmla="*/ 428625 h 1285875"/>
              <a:gd name="connsiteX2" fmla="*/ 626268 w 771525"/>
              <a:gd name="connsiteY2" fmla="*/ 490537 h 1285875"/>
              <a:gd name="connsiteX3" fmla="*/ 600075 w 771525"/>
              <a:gd name="connsiteY3" fmla="*/ 552450 h 1285875"/>
              <a:gd name="connsiteX4" fmla="*/ 561975 w 771525"/>
              <a:gd name="connsiteY4" fmla="*/ 647700 h 1285875"/>
              <a:gd name="connsiteX5" fmla="*/ 504825 w 771525"/>
              <a:gd name="connsiteY5" fmla="*/ 752475 h 1285875"/>
              <a:gd name="connsiteX6" fmla="*/ 442912 w 771525"/>
              <a:gd name="connsiteY6" fmla="*/ 835819 h 1285875"/>
              <a:gd name="connsiteX7" fmla="*/ 352425 w 771525"/>
              <a:gd name="connsiteY7" fmla="*/ 950119 h 1285875"/>
              <a:gd name="connsiteX8" fmla="*/ 247650 w 771525"/>
              <a:gd name="connsiteY8" fmla="*/ 1071562 h 1285875"/>
              <a:gd name="connsiteX9" fmla="*/ 133350 w 771525"/>
              <a:gd name="connsiteY9" fmla="*/ 1195387 h 1285875"/>
              <a:gd name="connsiteX10" fmla="*/ 85725 w 771525"/>
              <a:gd name="connsiteY10" fmla="*/ 1245394 h 1285875"/>
              <a:gd name="connsiteX11" fmla="*/ 57150 w 771525"/>
              <a:gd name="connsiteY11" fmla="*/ 1271587 h 1285875"/>
              <a:gd name="connsiteX12" fmla="*/ 30956 w 771525"/>
              <a:gd name="connsiteY12" fmla="*/ 1281112 h 1285875"/>
              <a:gd name="connsiteX13" fmla="*/ 11906 w 771525"/>
              <a:gd name="connsiteY13" fmla="*/ 1285875 h 1285875"/>
              <a:gd name="connsiteX14" fmla="*/ 2381 w 771525"/>
              <a:gd name="connsiteY14" fmla="*/ 1283494 h 1285875"/>
              <a:gd name="connsiteX15" fmla="*/ 0 w 771525"/>
              <a:gd name="connsiteY15" fmla="*/ 1273969 h 1285875"/>
              <a:gd name="connsiteX16" fmla="*/ 2381 w 771525"/>
              <a:gd name="connsiteY16" fmla="*/ 1252537 h 1285875"/>
              <a:gd name="connsiteX17" fmla="*/ 19050 w 771525"/>
              <a:gd name="connsiteY17" fmla="*/ 1216819 h 1285875"/>
              <a:gd name="connsiteX18" fmla="*/ 57150 w 771525"/>
              <a:gd name="connsiteY18" fmla="*/ 1150144 h 1285875"/>
              <a:gd name="connsiteX19" fmla="*/ 114300 w 771525"/>
              <a:gd name="connsiteY19" fmla="*/ 1052512 h 1285875"/>
              <a:gd name="connsiteX20" fmla="*/ 176212 w 771525"/>
              <a:gd name="connsiteY20" fmla="*/ 935831 h 1285875"/>
              <a:gd name="connsiteX21" fmla="*/ 214312 w 771525"/>
              <a:gd name="connsiteY21" fmla="*/ 864394 h 1285875"/>
              <a:gd name="connsiteX22" fmla="*/ 247650 w 771525"/>
              <a:gd name="connsiteY22" fmla="*/ 800100 h 1285875"/>
              <a:gd name="connsiteX23" fmla="*/ 280987 w 771525"/>
              <a:gd name="connsiteY23" fmla="*/ 731044 h 1285875"/>
              <a:gd name="connsiteX24" fmla="*/ 316706 w 771525"/>
              <a:gd name="connsiteY24" fmla="*/ 645319 h 1285875"/>
              <a:gd name="connsiteX25" fmla="*/ 340518 w 771525"/>
              <a:gd name="connsiteY25" fmla="*/ 576262 h 1285875"/>
              <a:gd name="connsiteX26" fmla="*/ 359568 w 771525"/>
              <a:gd name="connsiteY26" fmla="*/ 519112 h 1285875"/>
              <a:gd name="connsiteX27" fmla="*/ 376237 w 771525"/>
              <a:gd name="connsiteY27" fmla="*/ 452437 h 1285875"/>
              <a:gd name="connsiteX28" fmla="*/ 395287 w 771525"/>
              <a:gd name="connsiteY28" fmla="*/ 381000 h 1285875"/>
              <a:gd name="connsiteX29" fmla="*/ 402431 w 771525"/>
              <a:gd name="connsiteY29" fmla="*/ 333375 h 1285875"/>
              <a:gd name="connsiteX30" fmla="*/ 409575 w 771525"/>
              <a:gd name="connsiteY30" fmla="*/ 288131 h 1285875"/>
              <a:gd name="connsiteX31" fmla="*/ 414337 w 771525"/>
              <a:gd name="connsiteY31" fmla="*/ 242887 h 1285875"/>
              <a:gd name="connsiteX32" fmla="*/ 414337 w 771525"/>
              <a:gd name="connsiteY32" fmla="*/ 221456 h 1285875"/>
              <a:gd name="connsiteX33" fmla="*/ 402431 w 771525"/>
              <a:gd name="connsiteY33" fmla="*/ 204787 h 1285875"/>
              <a:gd name="connsiteX34" fmla="*/ 383381 w 771525"/>
              <a:gd name="connsiteY34" fmla="*/ 180975 h 1285875"/>
              <a:gd name="connsiteX35" fmla="*/ 361950 w 771525"/>
              <a:gd name="connsiteY35" fmla="*/ 159544 h 1285875"/>
              <a:gd name="connsiteX36" fmla="*/ 328612 w 771525"/>
              <a:gd name="connsiteY36" fmla="*/ 128587 h 1285875"/>
              <a:gd name="connsiteX37" fmla="*/ 304800 w 771525"/>
              <a:gd name="connsiteY37" fmla="*/ 104775 h 1285875"/>
              <a:gd name="connsiteX38" fmla="*/ 288131 w 771525"/>
              <a:gd name="connsiteY38" fmla="*/ 90487 h 1285875"/>
              <a:gd name="connsiteX39" fmla="*/ 269081 w 771525"/>
              <a:gd name="connsiteY39" fmla="*/ 76200 h 1285875"/>
              <a:gd name="connsiteX40" fmla="*/ 247650 w 771525"/>
              <a:gd name="connsiteY40" fmla="*/ 57150 h 1285875"/>
              <a:gd name="connsiteX41" fmla="*/ 238125 w 771525"/>
              <a:gd name="connsiteY41" fmla="*/ 38100 h 1285875"/>
              <a:gd name="connsiteX42" fmla="*/ 238125 w 771525"/>
              <a:gd name="connsiteY42" fmla="*/ 26194 h 1285875"/>
              <a:gd name="connsiteX43" fmla="*/ 245268 w 771525"/>
              <a:gd name="connsiteY43" fmla="*/ 14287 h 1285875"/>
              <a:gd name="connsiteX44" fmla="*/ 259556 w 771525"/>
              <a:gd name="connsiteY44" fmla="*/ 4762 h 1285875"/>
              <a:gd name="connsiteX45" fmla="*/ 288131 w 771525"/>
              <a:gd name="connsiteY45" fmla="*/ 0 h 1285875"/>
              <a:gd name="connsiteX46" fmla="*/ 345281 w 771525"/>
              <a:gd name="connsiteY46" fmla="*/ 7144 h 1285875"/>
              <a:gd name="connsiteX47" fmla="*/ 414337 w 771525"/>
              <a:gd name="connsiteY47" fmla="*/ 21431 h 1285875"/>
              <a:gd name="connsiteX48" fmla="*/ 502443 w 771525"/>
              <a:gd name="connsiteY48" fmla="*/ 47625 h 1285875"/>
              <a:gd name="connsiteX49" fmla="*/ 583406 w 771525"/>
              <a:gd name="connsiteY49" fmla="*/ 80962 h 1285875"/>
              <a:gd name="connsiteX50" fmla="*/ 621506 w 771525"/>
              <a:gd name="connsiteY50" fmla="*/ 100012 h 1285875"/>
              <a:gd name="connsiteX51" fmla="*/ 664368 w 771525"/>
              <a:gd name="connsiteY51" fmla="*/ 126206 h 1285875"/>
              <a:gd name="connsiteX52" fmla="*/ 697706 w 771525"/>
              <a:gd name="connsiteY52" fmla="*/ 150019 h 1285875"/>
              <a:gd name="connsiteX53" fmla="*/ 731043 w 771525"/>
              <a:gd name="connsiteY53" fmla="*/ 183356 h 1285875"/>
              <a:gd name="connsiteX54" fmla="*/ 762000 w 771525"/>
              <a:gd name="connsiteY54" fmla="*/ 223837 h 1285875"/>
              <a:gd name="connsiteX55" fmla="*/ 771525 w 771525"/>
              <a:gd name="connsiteY55" fmla="*/ 242887 h 1285875"/>
              <a:gd name="connsiteX56" fmla="*/ 766762 w 771525"/>
              <a:gd name="connsiteY56" fmla="*/ 254794 h 1285875"/>
              <a:gd name="connsiteX57" fmla="*/ 750093 w 771525"/>
              <a:gd name="connsiteY57" fmla="*/ 280987 h 1285875"/>
              <a:gd name="connsiteX58" fmla="*/ 702468 w 771525"/>
              <a:gd name="connsiteY58" fmla="*/ 354806 h 1285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771525" h="1285875">
                <a:moveTo>
                  <a:pt x="702468" y="354806"/>
                </a:moveTo>
                <a:lnTo>
                  <a:pt x="659606" y="428625"/>
                </a:lnTo>
                <a:lnTo>
                  <a:pt x="626268" y="490537"/>
                </a:lnTo>
                <a:lnTo>
                  <a:pt x="600075" y="552450"/>
                </a:lnTo>
                <a:lnTo>
                  <a:pt x="561975" y="647700"/>
                </a:lnTo>
                <a:lnTo>
                  <a:pt x="504825" y="752475"/>
                </a:lnTo>
                <a:lnTo>
                  <a:pt x="442912" y="835819"/>
                </a:lnTo>
                <a:lnTo>
                  <a:pt x="352425" y="950119"/>
                </a:lnTo>
                <a:lnTo>
                  <a:pt x="247650" y="1071562"/>
                </a:lnTo>
                <a:lnTo>
                  <a:pt x="133350" y="1195387"/>
                </a:lnTo>
                <a:lnTo>
                  <a:pt x="85725" y="1245394"/>
                </a:lnTo>
                <a:lnTo>
                  <a:pt x="57150" y="1271587"/>
                </a:lnTo>
                <a:lnTo>
                  <a:pt x="30956" y="1281112"/>
                </a:lnTo>
                <a:lnTo>
                  <a:pt x="11906" y="1285875"/>
                </a:lnTo>
                <a:lnTo>
                  <a:pt x="2381" y="1283494"/>
                </a:lnTo>
                <a:lnTo>
                  <a:pt x="0" y="1273969"/>
                </a:lnTo>
                <a:lnTo>
                  <a:pt x="2381" y="1252537"/>
                </a:lnTo>
                <a:lnTo>
                  <a:pt x="19050" y="1216819"/>
                </a:lnTo>
                <a:lnTo>
                  <a:pt x="57150" y="1150144"/>
                </a:lnTo>
                <a:lnTo>
                  <a:pt x="114300" y="1052512"/>
                </a:lnTo>
                <a:lnTo>
                  <a:pt x="176212" y="935831"/>
                </a:lnTo>
                <a:lnTo>
                  <a:pt x="214312" y="864394"/>
                </a:lnTo>
                <a:lnTo>
                  <a:pt x="247650" y="800100"/>
                </a:lnTo>
                <a:lnTo>
                  <a:pt x="280987" y="731044"/>
                </a:lnTo>
                <a:lnTo>
                  <a:pt x="316706" y="645319"/>
                </a:lnTo>
                <a:lnTo>
                  <a:pt x="340518" y="576262"/>
                </a:lnTo>
                <a:lnTo>
                  <a:pt x="359568" y="519112"/>
                </a:lnTo>
                <a:lnTo>
                  <a:pt x="376237" y="452437"/>
                </a:lnTo>
                <a:lnTo>
                  <a:pt x="395287" y="381000"/>
                </a:lnTo>
                <a:lnTo>
                  <a:pt x="402431" y="333375"/>
                </a:lnTo>
                <a:lnTo>
                  <a:pt x="409575" y="288131"/>
                </a:lnTo>
                <a:lnTo>
                  <a:pt x="414337" y="242887"/>
                </a:lnTo>
                <a:lnTo>
                  <a:pt x="414337" y="221456"/>
                </a:lnTo>
                <a:lnTo>
                  <a:pt x="402431" y="204787"/>
                </a:lnTo>
                <a:lnTo>
                  <a:pt x="383381" y="180975"/>
                </a:lnTo>
                <a:lnTo>
                  <a:pt x="361950" y="159544"/>
                </a:lnTo>
                <a:lnTo>
                  <a:pt x="328612" y="128587"/>
                </a:lnTo>
                <a:lnTo>
                  <a:pt x="304800" y="104775"/>
                </a:lnTo>
                <a:lnTo>
                  <a:pt x="288131" y="90487"/>
                </a:lnTo>
                <a:lnTo>
                  <a:pt x="269081" y="76200"/>
                </a:lnTo>
                <a:lnTo>
                  <a:pt x="247650" y="57150"/>
                </a:lnTo>
                <a:lnTo>
                  <a:pt x="238125" y="38100"/>
                </a:lnTo>
                <a:lnTo>
                  <a:pt x="238125" y="26194"/>
                </a:lnTo>
                <a:lnTo>
                  <a:pt x="245268" y="14287"/>
                </a:lnTo>
                <a:lnTo>
                  <a:pt x="259556" y="4762"/>
                </a:lnTo>
                <a:lnTo>
                  <a:pt x="288131" y="0"/>
                </a:lnTo>
                <a:lnTo>
                  <a:pt x="345281" y="7144"/>
                </a:lnTo>
                <a:lnTo>
                  <a:pt x="414337" y="21431"/>
                </a:lnTo>
                <a:lnTo>
                  <a:pt x="502443" y="47625"/>
                </a:lnTo>
                <a:lnTo>
                  <a:pt x="583406" y="80962"/>
                </a:lnTo>
                <a:lnTo>
                  <a:pt x="621506" y="100012"/>
                </a:lnTo>
                <a:lnTo>
                  <a:pt x="664368" y="126206"/>
                </a:lnTo>
                <a:lnTo>
                  <a:pt x="697706" y="150019"/>
                </a:lnTo>
                <a:lnTo>
                  <a:pt x="731043" y="183356"/>
                </a:lnTo>
                <a:lnTo>
                  <a:pt x="762000" y="223837"/>
                </a:lnTo>
                <a:lnTo>
                  <a:pt x="771525" y="242887"/>
                </a:lnTo>
                <a:lnTo>
                  <a:pt x="766762" y="254794"/>
                </a:lnTo>
                <a:lnTo>
                  <a:pt x="750093" y="280987"/>
                </a:lnTo>
                <a:lnTo>
                  <a:pt x="702468" y="3548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63763D1C-3577-451A-86F8-52128EDDFC72}"/>
              </a:ext>
            </a:extLst>
          </p:cNvPr>
          <p:cNvSpPr/>
          <p:nvPr/>
        </p:nvSpPr>
        <p:spPr>
          <a:xfrm>
            <a:off x="4630738" y="2513013"/>
            <a:ext cx="1912937" cy="401637"/>
          </a:xfrm>
          <a:custGeom>
            <a:avLst/>
            <a:gdLst>
              <a:gd name="connsiteX0" fmla="*/ 1597819 w 1912144"/>
              <a:gd name="connsiteY0" fmla="*/ 250031 h 402431"/>
              <a:gd name="connsiteX1" fmla="*/ 1481138 w 1912144"/>
              <a:gd name="connsiteY1" fmla="*/ 266700 h 402431"/>
              <a:gd name="connsiteX2" fmla="*/ 1347788 w 1912144"/>
              <a:gd name="connsiteY2" fmla="*/ 283369 h 402431"/>
              <a:gd name="connsiteX3" fmla="*/ 1219200 w 1912144"/>
              <a:gd name="connsiteY3" fmla="*/ 297656 h 402431"/>
              <a:gd name="connsiteX4" fmla="*/ 1088232 w 1912144"/>
              <a:gd name="connsiteY4" fmla="*/ 307181 h 402431"/>
              <a:gd name="connsiteX5" fmla="*/ 978694 w 1912144"/>
              <a:gd name="connsiteY5" fmla="*/ 316706 h 402431"/>
              <a:gd name="connsiteX6" fmla="*/ 776288 w 1912144"/>
              <a:gd name="connsiteY6" fmla="*/ 338137 h 402431"/>
              <a:gd name="connsiteX7" fmla="*/ 654844 w 1912144"/>
              <a:gd name="connsiteY7" fmla="*/ 357187 h 402431"/>
              <a:gd name="connsiteX8" fmla="*/ 533400 w 1912144"/>
              <a:gd name="connsiteY8" fmla="*/ 376237 h 402431"/>
              <a:gd name="connsiteX9" fmla="*/ 442913 w 1912144"/>
              <a:gd name="connsiteY9" fmla="*/ 388144 h 402431"/>
              <a:gd name="connsiteX10" fmla="*/ 373857 w 1912144"/>
              <a:gd name="connsiteY10" fmla="*/ 395287 h 402431"/>
              <a:gd name="connsiteX11" fmla="*/ 307182 w 1912144"/>
              <a:gd name="connsiteY11" fmla="*/ 402431 h 402431"/>
              <a:gd name="connsiteX12" fmla="*/ 257175 w 1912144"/>
              <a:gd name="connsiteY12" fmla="*/ 402431 h 402431"/>
              <a:gd name="connsiteX13" fmla="*/ 207169 w 1912144"/>
              <a:gd name="connsiteY13" fmla="*/ 400050 h 402431"/>
              <a:gd name="connsiteX14" fmla="*/ 164307 w 1912144"/>
              <a:gd name="connsiteY14" fmla="*/ 392906 h 402431"/>
              <a:gd name="connsiteX15" fmla="*/ 121444 w 1912144"/>
              <a:gd name="connsiteY15" fmla="*/ 381000 h 402431"/>
              <a:gd name="connsiteX16" fmla="*/ 0 w 1912144"/>
              <a:gd name="connsiteY16" fmla="*/ 330994 h 402431"/>
              <a:gd name="connsiteX17" fmla="*/ 80963 w 1912144"/>
              <a:gd name="connsiteY17" fmla="*/ 209550 h 402431"/>
              <a:gd name="connsiteX18" fmla="*/ 183357 w 1912144"/>
              <a:gd name="connsiteY18" fmla="*/ 235744 h 402431"/>
              <a:gd name="connsiteX19" fmla="*/ 250032 w 1912144"/>
              <a:gd name="connsiteY19" fmla="*/ 242887 h 402431"/>
              <a:gd name="connsiteX20" fmla="*/ 335757 w 1912144"/>
              <a:gd name="connsiteY20" fmla="*/ 247650 h 402431"/>
              <a:gd name="connsiteX21" fmla="*/ 459582 w 1912144"/>
              <a:gd name="connsiteY21" fmla="*/ 240506 h 402431"/>
              <a:gd name="connsiteX22" fmla="*/ 676275 w 1912144"/>
              <a:gd name="connsiteY22" fmla="*/ 216694 h 402431"/>
              <a:gd name="connsiteX23" fmla="*/ 814388 w 1912144"/>
              <a:gd name="connsiteY23" fmla="*/ 200025 h 402431"/>
              <a:gd name="connsiteX24" fmla="*/ 983457 w 1912144"/>
              <a:gd name="connsiteY24" fmla="*/ 161925 h 402431"/>
              <a:gd name="connsiteX25" fmla="*/ 1162050 w 1912144"/>
              <a:gd name="connsiteY25" fmla="*/ 138112 h 402431"/>
              <a:gd name="connsiteX26" fmla="*/ 1331119 w 1912144"/>
              <a:gd name="connsiteY26" fmla="*/ 102394 h 402431"/>
              <a:gd name="connsiteX27" fmla="*/ 1454944 w 1912144"/>
              <a:gd name="connsiteY27" fmla="*/ 66675 h 402431"/>
              <a:gd name="connsiteX28" fmla="*/ 1476375 w 1912144"/>
              <a:gd name="connsiteY28" fmla="*/ 52387 h 402431"/>
              <a:gd name="connsiteX29" fmla="*/ 1521619 w 1912144"/>
              <a:gd name="connsiteY29" fmla="*/ 28575 h 402431"/>
              <a:gd name="connsiteX30" fmla="*/ 1578769 w 1912144"/>
              <a:gd name="connsiteY30" fmla="*/ 7144 h 402431"/>
              <a:gd name="connsiteX31" fmla="*/ 1604963 w 1912144"/>
              <a:gd name="connsiteY31" fmla="*/ 0 h 402431"/>
              <a:gd name="connsiteX32" fmla="*/ 1654969 w 1912144"/>
              <a:gd name="connsiteY32" fmla="*/ 4762 h 402431"/>
              <a:gd name="connsiteX33" fmla="*/ 1721644 w 1912144"/>
              <a:gd name="connsiteY33" fmla="*/ 19050 h 402431"/>
              <a:gd name="connsiteX34" fmla="*/ 1804988 w 1912144"/>
              <a:gd name="connsiteY34" fmla="*/ 47625 h 402431"/>
              <a:gd name="connsiteX35" fmla="*/ 1859757 w 1912144"/>
              <a:gd name="connsiteY35" fmla="*/ 69056 h 402431"/>
              <a:gd name="connsiteX36" fmla="*/ 1878807 w 1912144"/>
              <a:gd name="connsiteY36" fmla="*/ 80962 h 402431"/>
              <a:gd name="connsiteX37" fmla="*/ 1893094 w 1912144"/>
              <a:gd name="connsiteY37" fmla="*/ 90487 h 402431"/>
              <a:gd name="connsiteX38" fmla="*/ 1905000 w 1912144"/>
              <a:gd name="connsiteY38" fmla="*/ 107156 h 402431"/>
              <a:gd name="connsiteX39" fmla="*/ 1912144 w 1912144"/>
              <a:gd name="connsiteY39" fmla="*/ 121444 h 402431"/>
              <a:gd name="connsiteX40" fmla="*/ 1912144 w 1912144"/>
              <a:gd name="connsiteY40" fmla="*/ 147637 h 402431"/>
              <a:gd name="connsiteX41" fmla="*/ 1900238 w 1912144"/>
              <a:gd name="connsiteY41" fmla="*/ 166687 h 402431"/>
              <a:gd name="connsiteX42" fmla="*/ 1876425 w 1912144"/>
              <a:gd name="connsiteY42" fmla="*/ 192881 h 402431"/>
              <a:gd name="connsiteX43" fmla="*/ 1850232 w 1912144"/>
              <a:gd name="connsiteY43" fmla="*/ 204787 h 402431"/>
              <a:gd name="connsiteX44" fmla="*/ 1752600 w 1912144"/>
              <a:gd name="connsiteY44" fmla="*/ 226219 h 402431"/>
              <a:gd name="connsiteX45" fmla="*/ 1597819 w 1912144"/>
              <a:gd name="connsiteY45" fmla="*/ 250031 h 402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912144" h="402431">
                <a:moveTo>
                  <a:pt x="1597819" y="250031"/>
                </a:moveTo>
                <a:lnTo>
                  <a:pt x="1481138" y="266700"/>
                </a:lnTo>
                <a:lnTo>
                  <a:pt x="1347788" y="283369"/>
                </a:lnTo>
                <a:lnTo>
                  <a:pt x="1219200" y="297656"/>
                </a:lnTo>
                <a:lnTo>
                  <a:pt x="1088232" y="307181"/>
                </a:lnTo>
                <a:lnTo>
                  <a:pt x="978694" y="316706"/>
                </a:lnTo>
                <a:lnTo>
                  <a:pt x="776288" y="338137"/>
                </a:lnTo>
                <a:lnTo>
                  <a:pt x="654844" y="357187"/>
                </a:lnTo>
                <a:lnTo>
                  <a:pt x="533400" y="376237"/>
                </a:lnTo>
                <a:lnTo>
                  <a:pt x="442913" y="388144"/>
                </a:lnTo>
                <a:lnTo>
                  <a:pt x="373857" y="395287"/>
                </a:lnTo>
                <a:lnTo>
                  <a:pt x="307182" y="402431"/>
                </a:lnTo>
                <a:lnTo>
                  <a:pt x="257175" y="402431"/>
                </a:lnTo>
                <a:lnTo>
                  <a:pt x="207169" y="400050"/>
                </a:lnTo>
                <a:lnTo>
                  <a:pt x="164307" y="392906"/>
                </a:lnTo>
                <a:lnTo>
                  <a:pt x="121444" y="381000"/>
                </a:lnTo>
                <a:lnTo>
                  <a:pt x="0" y="330994"/>
                </a:lnTo>
                <a:lnTo>
                  <a:pt x="80963" y="209550"/>
                </a:lnTo>
                <a:lnTo>
                  <a:pt x="183357" y="235744"/>
                </a:lnTo>
                <a:lnTo>
                  <a:pt x="250032" y="242887"/>
                </a:lnTo>
                <a:lnTo>
                  <a:pt x="335757" y="247650"/>
                </a:lnTo>
                <a:lnTo>
                  <a:pt x="459582" y="240506"/>
                </a:lnTo>
                <a:lnTo>
                  <a:pt x="676275" y="216694"/>
                </a:lnTo>
                <a:lnTo>
                  <a:pt x="814388" y="200025"/>
                </a:lnTo>
                <a:lnTo>
                  <a:pt x="983457" y="161925"/>
                </a:lnTo>
                <a:lnTo>
                  <a:pt x="1162050" y="138112"/>
                </a:lnTo>
                <a:lnTo>
                  <a:pt x="1331119" y="102394"/>
                </a:lnTo>
                <a:lnTo>
                  <a:pt x="1454944" y="66675"/>
                </a:lnTo>
                <a:lnTo>
                  <a:pt x="1476375" y="52387"/>
                </a:lnTo>
                <a:lnTo>
                  <a:pt x="1521619" y="28575"/>
                </a:lnTo>
                <a:lnTo>
                  <a:pt x="1578769" y="7144"/>
                </a:lnTo>
                <a:lnTo>
                  <a:pt x="1604963" y="0"/>
                </a:lnTo>
                <a:lnTo>
                  <a:pt x="1654969" y="4762"/>
                </a:lnTo>
                <a:lnTo>
                  <a:pt x="1721644" y="19050"/>
                </a:lnTo>
                <a:lnTo>
                  <a:pt x="1804988" y="47625"/>
                </a:lnTo>
                <a:lnTo>
                  <a:pt x="1859757" y="69056"/>
                </a:lnTo>
                <a:lnTo>
                  <a:pt x="1878807" y="80962"/>
                </a:lnTo>
                <a:lnTo>
                  <a:pt x="1893094" y="90487"/>
                </a:lnTo>
                <a:lnTo>
                  <a:pt x="1905000" y="107156"/>
                </a:lnTo>
                <a:lnTo>
                  <a:pt x="1912144" y="121444"/>
                </a:lnTo>
                <a:lnTo>
                  <a:pt x="1912144" y="147637"/>
                </a:lnTo>
                <a:lnTo>
                  <a:pt x="1900238" y="166687"/>
                </a:lnTo>
                <a:lnTo>
                  <a:pt x="1876425" y="192881"/>
                </a:lnTo>
                <a:lnTo>
                  <a:pt x="1850232" y="204787"/>
                </a:lnTo>
                <a:lnTo>
                  <a:pt x="1752600" y="226219"/>
                </a:lnTo>
                <a:lnTo>
                  <a:pt x="1597819" y="2500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DF3A48EE-333D-4A80-B59C-719781FDBA8F}"/>
              </a:ext>
            </a:extLst>
          </p:cNvPr>
          <p:cNvSpPr/>
          <p:nvPr/>
        </p:nvSpPr>
        <p:spPr>
          <a:xfrm>
            <a:off x="5243513" y="1585913"/>
            <a:ext cx="474662" cy="2035175"/>
          </a:xfrm>
          <a:custGeom>
            <a:avLst/>
            <a:gdLst>
              <a:gd name="connsiteX0" fmla="*/ 171780 w 475699"/>
              <a:gd name="connsiteY0" fmla="*/ 673907 h 2034936"/>
              <a:gd name="connsiteX1" fmla="*/ 171780 w 475699"/>
              <a:gd name="connsiteY1" fmla="*/ 898543 h 2034936"/>
              <a:gd name="connsiteX2" fmla="*/ 171780 w 475699"/>
              <a:gd name="connsiteY2" fmla="*/ 1168106 h 2034936"/>
              <a:gd name="connsiteX3" fmla="*/ 171780 w 475699"/>
              <a:gd name="connsiteY3" fmla="*/ 1250032 h 2034936"/>
              <a:gd name="connsiteX4" fmla="*/ 179708 w 475699"/>
              <a:gd name="connsiteY4" fmla="*/ 1530166 h 2034936"/>
              <a:gd name="connsiteX5" fmla="*/ 192922 w 475699"/>
              <a:gd name="connsiteY5" fmla="*/ 1847299 h 2034936"/>
              <a:gd name="connsiteX6" fmla="*/ 198208 w 475699"/>
              <a:gd name="connsiteY6" fmla="*/ 2034936 h 2034936"/>
              <a:gd name="connsiteX7" fmla="*/ 393773 w 475699"/>
              <a:gd name="connsiteY7" fmla="*/ 2005866 h 2034936"/>
              <a:gd name="connsiteX8" fmla="*/ 393773 w 475699"/>
              <a:gd name="connsiteY8" fmla="*/ 1720446 h 2034936"/>
              <a:gd name="connsiteX9" fmla="*/ 393773 w 475699"/>
              <a:gd name="connsiteY9" fmla="*/ 1493167 h 2034936"/>
              <a:gd name="connsiteX10" fmla="*/ 393773 w 475699"/>
              <a:gd name="connsiteY10" fmla="*/ 1231533 h 2034936"/>
              <a:gd name="connsiteX11" fmla="*/ 399059 w 475699"/>
              <a:gd name="connsiteY11" fmla="*/ 985755 h 2034936"/>
              <a:gd name="connsiteX12" fmla="*/ 420201 w 475699"/>
              <a:gd name="connsiteY12" fmla="*/ 689764 h 2034936"/>
              <a:gd name="connsiteX13" fmla="*/ 441343 w 475699"/>
              <a:gd name="connsiteY13" fmla="*/ 348846 h 2034936"/>
              <a:gd name="connsiteX14" fmla="*/ 441343 w 475699"/>
              <a:gd name="connsiteY14" fmla="*/ 346203 h 2034936"/>
              <a:gd name="connsiteX15" fmla="*/ 449271 w 475699"/>
              <a:gd name="connsiteY15" fmla="*/ 327704 h 2034936"/>
              <a:gd name="connsiteX16" fmla="*/ 462485 w 475699"/>
              <a:gd name="connsiteY16" fmla="*/ 295990 h 2034936"/>
              <a:gd name="connsiteX17" fmla="*/ 470414 w 475699"/>
              <a:gd name="connsiteY17" fmla="*/ 274848 h 2034936"/>
              <a:gd name="connsiteX18" fmla="*/ 475699 w 475699"/>
              <a:gd name="connsiteY18" fmla="*/ 237849 h 2034936"/>
              <a:gd name="connsiteX19" fmla="*/ 473056 w 475699"/>
              <a:gd name="connsiteY19" fmla="*/ 203493 h 2034936"/>
              <a:gd name="connsiteX20" fmla="*/ 465128 w 475699"/>
              <a:gd name="connsiteY20" fmla="*/ 182351 h 2034936"/>
              <a:gd name="connsiteX21" fmla="*/ 457200 w 475699"/>
              <a:gd name="connsiteY21" fmla="*/ 169137 h 2034936"/>
              <a:gd name="connsiteX22" fmla="*/ 438700 w 475699"/>
              <a:gd name="connsiteY22" fmla="*/ 147995 h 2034936"/>
              <a:gd name="connsiteX23" fmla="*/ 388488 w 475699"/>
              <a:gd name="connsiteY23" fmla="*/ 118925 h 2034936"/>
              <a:gd name="connsiteX24" fmla="*/ 290705 w 475699"/>
              <a:gd name="connsiteY24" fmla="*/ 71355 h 2034936"/>
              <a:gd name="connsiteX25" fmla="*/ 198208 w 475699"/>
              <a:gd name="connsiteY25" fmla="*/ 23785 h 2034936"/>
              <a:gd name="connsiteX26" fmla="*/ 163852 w 475699"/>
              <a:gd name="connsiteY26" fmla="*/ 10571 h 2034936"/>
              <a:gd name="connsiteX27" fmla="*/ 121567 w 475699"/>
              <a:gd name="connsiteY27" fmla="*/ 2643 h 2034936"/>
              <a:gd name="connsiteX28" fmla="*/ 68712 w 475699"/>
              <a:gd name="connsiteY28" fmla="*/ 0 h 2034936"/>
              <a:gd name="connsiteX29" fmla="*/ 26427 w 475699"/>
              <a:gd name="connsiteY29" fmla="*/ 2643 h 2034936"/>
              <a:gd name="connsiteX30" fmla="*/ 13214 w 475699"/>
              <a:gd name="connsiteY30" fmla="*/ 5285 h 2034936"/>
              <a:gd name="connsiteX31" fmla="*/ 2643 w 475699"/>
              <a:gd name="connsiteY31" fmla="*/ 10571 h 2034936"/>
              <a:gd name="connsiteX32" fmla="*/ 0 w 475699"/>
              <a:gd name="connsiteY32" fmla="*/ 18499 h 2034936"/>
              <a:gd name="connsiteX33" fmla="*/ 10571 w 475699"/>
              <a:gd name="connsiteY33" fmla="*/ 42284 h 2034936"/>
              <a:gd name="connsiteX34" fmla="*/ 21142 w 475699"/>
              <a:gd name="connsiteY34" fmla="*/ 60784 h 2034936"/>
              <a:gd name="connsiteX35" fmla="*/ 42284 w 475699"/>
              <a:gd name="connsiteY35" fmla="*/ 84569 h 2034936"/>
              <a:gd name="connsiteX36" fmla="*/ 97782 w 475699"/>
              <a:gd name="connsiteY36" fmla="*/ 142710 h 2034936"/>
              <a:gd name="connsiteX37" fmla="*/ 129496 w 475699"/>
              <a:gd name="connsiteY37" fmla="*/ 182351 h 2034936"/>
              <a:gd name="connsiteX38" fmla="*/ 145352 w 475699"/>
              <a:gd name="connsiteY38" fmla="*/ 203493 h 2034936"/>
              <a:gd name="connsiteX39" fmla="*/ 153281 w 475699"/>
              <a:gd name="connsiteY39" fmla="*/ 224636 h 2034936"/>
              <a:gd name="connsiteX40" fmla="*/ 161209 w 475699"/>
              <a:gd name="connsiteY40" fmla="*/ 258992 h 2034936"/>
              <a:gd name="connsiteX41" fmla="*/ 166495 w 475699"/>
              <a:gd name="connsiteY41" fmla="*/ 325061 h 2034936"/>
              <a:gd name="connsiteX42" fmla="*/ 171780 w 475699"/>
              <a:gd name="connsiteY42" fmla="*/ 414915 h 2034936"/>
              <a:gd name="connsiteX43" fmla="*/ 171780 w 475699"/>
              <a:gd name="connsiteY43" fmla="*/ 673907 h 2034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75699" h="2034936">
                <a:moveTo>
                  <a:pt x="171780" y="673907"/>
                </a:moveTo>
                <a:lnTo>
                  <a:pt x="171780" y="898543"/>
                </a:lnTo>
                <a:lnTo>
                  <a:pt x="171780" y="1168106"/>
                </a:lnTo>
                <a:lnTo>
                  <a:pt x="171780" y="1250032"/>
                </a:lnTo>
                <a:lnTo>
                  <a:pt x="179708" y="1530166"/>
                </a:lnTo>
                <a:lnTo>
                  <a:pt x="192922" y="1847299"/>
                </a:lnTo>
                <a:lnTo>
                  <a:pt x="198208" y="2034936"/>
                </a:lnTo>
                <a:lnTo>
                  <a:pt x="393773" y="2005866"/>
                </a:lnTo>
                <a:lnTo>
                  <a:pt x="393773" y="1720446"/>
                </a:lnTo>
                <a:lnTo>
                  <a:pt x="393773" y="1493167"/>
                </a:lnTo>
                <a:lnTo>
                  <a:pt x="393773" y="1231533"/>
                </a:lnTo>
                <a:lnTo>
                  <a:pt x="399059" y="985755"/>
                </a:lnTo>
                <a:lnTo>
                  <a:pt x="420201" y="689764"/>
                </a:lnTo>
                <a:lnTo>
                  <a:pt x="441343" y="348846"/>
                </a:lnTo>
                <a:lnTo>
                  <a:pt x="441343" y="346203"/>
                </a:lnTo>
                <a:lnTo>
                  <a:pt x="449271" y="327704"/>
                </a:lnTo>
                <a:lnTo>
                  <a:pt x="462485" y="295990"/>
                </a:lnTo>
                <a:lnTo>
                  <a:pt x="470414" y="274848"/>
                </a:lnTo>
                <a:lnTo>
                  <a:pt x="475699" y="237849"/>
                </a:lnTo>
                <a:lnTo>
                  <a:pt x="473056" y="203493"/>
                </a:lnTo>
                <a:lnTo>
                  <a:pt x="465128" y="182351"/>
                </a:lnTo>
                <a:lnTo>
                  <a:pt x="457200" y="169137"/>
                </a:lnTo>
                <a:lnTo>
                  <a:pt x="438700" y="147995"/>
                </a:lnTo>
                <a:lnTo>
                  <a:pt x="388488" y="118925"/>
                </a:lnTo>
                <a:lnTo>
                  <a:pt x="290705" y="71355"/>
                </a:lnTo>
                <a:lnTo>
                  <a:pt x="198208" y="23785"/>
                </a:lnTo>
                <a:lnTo>
                  <a:pt x="163852" y="10571"/>
                </a:lnTo>
                <a:lnTo>
                  <a:pt x="121567" y="2643"/>
                </a:lnTo>
                <a:lnTo>
                  <a:pt x="68712" y="0"/>
                </a:lnTo>
                <a:lnTo>
                  <a:pt x="26427" y="2643"/>
                </a:lnTo>
                <a:lnTo>
                  <a:pt x="13214" y="5285"/>
                </a:lnTo>
                <a:lnTo>
                  <a:pt x="2643" y="10571"/>
                </a:lnTo>
                <a:lnTo>
                  <a:pt x="0" y="18499"/>
                </a:lnTo>
                <a:lnTo>
                  <a:pt x="10571" y="42284"/>
                </a:lnTo>
                <a:lnTo>
                  <a:pt x="21142" y="60784"/>
                </a:lnTo>
                <a:lnTo>
                  <a:pt x="42284" y="84569"/>
                </a:lnTo>
                <a:lnTo>
                  <a:pt x="97782" y="142710"/>
                </a:lnTo>
                <a:lnTo>
                  <a:pt x="129496" y="182351"/>
                </a:lnTo>
                <a:lnTo>
                  <a:pt x="145352" y="203493"/>
                </a:lnTo>
                <a:lnTo>
                  <a:pt x="153281" y="224636"/>
                </a:lnTo>
                <a:lnTo>
                  <a:pt x="161209" y="258992"/>
                </a:lnTo>
                <a:lnTo>
                  <a:pt x="166495" y="325061"/>
                </a:lnTo>
                <a:lnTo>
                  <a:pt x="171780" y="414915"/>
                </a:lnTo>
                <a:lnTo>
                  <a:pt x="171780" y="6739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B351B57B-4D76-416F-846B-7CF1AF57AB41}"/>
              </a:ext>
            </a:extLst>
          </p:cNvPr>
          <p:cNvSpPr/>
          <p:nvPr/>
        </p:nvSpPr>
        <p:spPr>
          <a:xfrm>
            <a:off x="4006850" y="3294063"/>
            <a:ext cx="2976563" cy="695325"/>
          </a:xfrm>
          <a:custGeom>
            <a:avLst/>
            <a:gdLst>
              <a:gd name="connsiteX0" fmla="*/ 2180868 w 2975467"/>
              <a:gd name="connsiteY0" fmla="*/ 112466 h 696802"/>
              <a:gd name="connsiteX1" fmla="*/ 1958380 w 2975467"/>
              <a:gd name="connsiteY1" fmla="*/ 139360 h 696802"/>
              <a:gd name="connsiteX2" fmla="*/ 1755452 w 2975467"/>
              <a:gd name="connsiteY2" fmla="*/ 166254 h 696802"/>
              <a:gd name="connsiteX3" fmla="*/ 1608757 w 2975467"/>
              <a:gd name="connsiteY3" fmla="*/ 185814 h 696802"/>
              <a:gd name="connsiteX4" fmla="*/ 1444947 w 2975467"/>
              <a:gd name="connsiteY4" fmla="*/ 224933 h 696802"/>
              <a:gd name="connsiteX5" fmla="*/ 1154002 w 2975467"/>
              <a:gd name="connsiteY5" fmla="*/ 281166 h 696802"/>
              <a:gd name="connsiteX6" fmla="*/ 936404 w 2975467"/>
              <a:gd name="connsiteY6" fmla="*/ 322729 h 696802"/>
              <a:gd name="connsiteX7" fmla="*/ 753035 w 2975467"/>
              <a:gd name="connsiteY7" fmla="*/ 359403 h 696802"/>
              <a:gd name="connsiteX8" fmla="*/ 535437 w 2975467"/>
              <a:gd name="connsiteY8" fmla="*/ 400967 h 696802"/>
              <a:gd name="connsiteX9" fmla="*/ 405856 w 2975467"/>
              <a:gd name="connsiteY9" fmla="*/ 425416 h 696802"/>
              <a:gd name="connsiteX10" fmla="*/ 312949 w 2975467"/>
              <a:gd name="connsiteY10" fmla="*/ 427861 h 696802"/>
              <a:gd name="connsiteX11" fmla="*/ 288500 w 2975467"/>
              <a:gd name="connsiteY11" fmla="*/ 427861 h 696802"/>
              <a:gd name="connsiteX12" fmla="*/ 239602 w 2975467"/>
              <a:gd name="connsiteY12" fmla="*/ 422971 h 696802"/>
              <a:gd name="connsiteX13" fmla="*/ 190703 w 2975467"/>
              <a:gd name="connsiteY13" fmla="*/ 415636 h 696802"/>
              <a:gd name="connsiteX14" fmla="*/ 151585 w 2975467"/>
              <a:gd name="connsiteY14" fmla="*/ 403412 h 696802"/>
              <a:gd name="connsiteX15" fmla="*/ 117356 w 2975467"/>
              <a:gd name="connsiteY15" fmla="*/ 388742 h 696802"/>
              <a:gd name="connsiteX16" fmla="*/ 88017 w 2975467"/>
              <a:gd name="connsiteY16" fmla="*/ 371628 h 696802"/>
              <a:gd name="connsiteX17" fmla="*/ 56233 w 2975467"/>
              <a:gd name="connsiteY17" fmla="*/ 347179 h 696802"/>
              <a:gd name="connsiteX18" fmla="*/ 34228 w 2975467"/>
              <a:gd name="connsiteY18" fmla="*/ 327619 h 696802"/>
              <a:gd name="connsiteX19" fmla="*/ 17114 w 2975467"/>
              <a:gd name="connsiteY19" fmla="*/ 315395 h 696802"/>
              <a:gd name="connsiteX20" fmla="*/ 4889 w 2975467"/>
              <a:gd name="connsiteY20" fmla="*/ 317840 h 696802"/>
              <a:gd name="connsiteX21" fmla="*/ 0 w 2975467"/>
              <a:gd name="connsiteY21" fmla="*/ 325174 h 696802"/>
              <a:gd name="connsiteX22" fmla="*/ 0 w 2975467"/>
              <a:gd name="connsiteY22" fmla="*/ 347179 h 696802"/>
              <a:gd name="connsiteX23" fmla="*/ 14669 w 2975467"/>
              <a:gd name="connsiteY23" fmla="*/ 388742 h 696802"/>
              <a:gd name="connsiteX24" fmla="*/ 51343 w 2975467"/>
              <a:gd name="connsiteY24" fmla="*/ 447420 h 696802"/>
              <a:gd name="connsiteX25" fmla="*/ 97796 w 2975467"/>
              <a:gd name="connsiteY25" fmla="*/ 498764 h 696802"/>
              <a:gd name="connsiteX26" fmla="*/ 141805 w 2975467"/>
              <a:gd name="connsiteY26" fmla="*/ 545217 h 696802"/>
              <a:gd name="connsiteX27" fmla="*/ 190703 w 2975467"/>
              <a:gd name="connsiteY27" fmla="*/ 599005 h 696802"/>
              <a:gd name="connsiteX28" fmla="*/ 242047 w 2975467"/>
              <a:gd name="connsiteY28" fmla="*/ 640569 h 696802"/>
              <a:gd name="connsiteX29" fmla="*/ 276275 w 2975467"/>
              <a:gd name="connsiteY29" fmla="*/ 667463 h 696802"/>
              <a:gd name="connsiteX30" fmla="*/ 305615 w 2975467"/>
              <a:gd name="connsiteY30" fmla="*/ 684577 h 696802"/>
              <a:gd name="connsiteX31" fmla="*/ 342288 w 2975467"/>
              <a:gd name="connsiteY31" fmla="*/ 696802 h 696802"/>
              <a:gd name="connsiteX32" fmla="*/ 371627 w 2975467"/>
              <a:gd name="connsiteY32" fmla="*/ 696802 h 696802"/>
              <a:gd name="connsiteX33" fmla="*/ 432750 w 2975467"/>
              <a:gd name="connsiteY33" fmla="*/ 677243 h 696802"/>
              <a:gd name="connsiteX34" fmla="*/ 616119 w 2975467"/>
              <a:gd name="connsiteY34" fmla="*/ 608785 h 696802"/>
              <a:gd name="connsiteX35" fmla="*/ 794598 w 2975467"/>
              <a:gd name="connsiteY35" fmla="*/ 542772 h 696802"/>
              <a:gd name="connsiteX36" fmla="*/ 836162 w 2975467"/>
              <a:gd name="connsiteY36" fmla="*/ 530548 h 696802"/>
              <a:gd name="connsiteX37" fmla="*/ 1017086 w 2975467"/>
              <a:gd name="connsiteY37" fmla="*/ 491429 h 696802"/>
              <a:gd name="connsiteX38" fmla="*/ 1163781 w 2975467"/>
              <a:gd name="connsiteY38" fmla="*/ 454755 h 696802"/>
              <a:gd name="connsiteX39" fmla="*/ 1317811 w 2975467"/>
              <a:gd name="connsiteY39" fmla="*/ 420526 h 696802"/>
              <a:gd name="connsiteX40" fmla="*/ 1486511 w 2975467"/>
              <a:gd name="connsiteY40" fmla="*/ 393632 h 696802"/>
              <a:gd name="connsiteX41" fmla="*/ 1591642 w 2975467"/>
              <a:gd name="connsiteY41" fmla="*/ 376518 h 696802"/>
              <a:gd name="connsiteX42" fmla="*/ 1872808 w 2975467"/>
              <a:gd name="connsiteY42" fmla="*/ 339844 h 696802"/>
              <a:gd name="connsiteX43" fmla="*/ 2178423 w 2975467"/>
              <a:gd name="connsiteY43" fmla="*/ 310505 h 696802"/>
              <a:gd name="connsiteX44" fmla="*/ 2300669 w 2975467"/>
              <a:gd name="connsiteY44" fmla="*/ 303170 h 696802"/>
              <a:gd name="connsiteX45" fmla="*/ 2415580 w 2975467"/>
              <a:gd name="connsiteY45" fmla="*/ 295835 h 696802"/>
              <a:gd name="connsiteX46" fmla="*/ 2562275 w 2975467"/>
              <a:gd name="connsiteY46" fmla="*/ 293390 h 696802"/>
              <a:gd name="connsiteX47" fmla="*/ 2655182 w 2975467"/>
              <a:gd name="connsiteY47" fmla="*/ 283611 h 696802"/>
              <a:gd name="connsiteX48" fmla="*/ 2792098 w 2975467"/>
              <a:gd name="connsiteY48" fmla="*/ 273831 h 696802"/>
              <a:gd name="connsiteX49" fmla="*/ 2885005 w 2975467"/>
              <a:gd name="connsiteY49" fmla="*/ 271386 h 696802"/>
              <a:gd name="connsiteX50" fmla="*/ 2899674 w 2975467"/>
              <a:gd name="connsiteY50" fmla="*/ 268941 h 696802"/>
              <a:gd name="connsiteX51" fmla="*/ 2911899 w 2975467"/>
              <a:gd name="connsiteY51" fmla="*/ 266496 h 696802"/>
              <a:gd name="connsiteX52" fmla="*/ 2936348 w 2975467"/>
              <a:gd name="connsiteY52" fmla="*/ 249382 h 696802"/>
              <a:gd name="connsiteX53" fmla="*/ 2958352 w 2975467"/>
              <a:gd name="connsiteY53" fmla="*/ 224933 h 696802"/>
              <a:gd name="connsiteX54" fmla="*/ 2970577 w 2975467"/>
              <a:gd name="connsiteY54" fmla="*/ 202928 h 696802"/>
              <a:gd name="connsiteX55" fmla="*/ 2975467 w 2975467"/>
              <a:gd name="connsiteY55" fmla="*/ 183369 h 696802"/>
              <a:gd name="connsiteX56" fmla="*/ 2975467 w 2975467"/>
              <a:gd name="connsiteY56" fmla="*/ 166254 h 696802"/>
              <a:gd name="connsiteX57" fmla="*/ 2970577 w 2975467"/>
              <a:gd name="connsiteY57" fmla="*/ 149140 h 696802"/>
              <a:gd name="connsiteX58" fmla="*/ 2958352 w 2975467"/>
              <a:gd name="connsiteY58" fmla="*/ 124691 h 696802"/>
              <a:gd name="connsiteX59" fmla="*/ 2938793 w 2975467"/>
              <a:gd name="connsiteY59" fmla="*/ 100242 h 696802"/>
              <a:gd name="connsiteX60" fmla="*/ 2914344 w 2975467"/>
              <a:gd name="connsiteY60" fmla="*/ 88017 h 696802"/>
              <a:gd name="connsiteX61" fmla="*/ 2840996 w 2975467"/>
              <a:gd name="connsiteY61" fmla="*/ 61123 h 696802"/>
              <a:gd name="connsiteX62" fmla="*/ 2755424 w 2975467"/>
              <a:gd name="connsiteY62" fmla="*/ 36674 h 696802"/>
              <a:gd name="connsiteX63" fmla="*/ 2674742 w 2975467"/>
              <a:gd name="connsiteY63" fmla="*/ 14669 h 696802"/>
              <a:gd name="connsiteX64" fmla="*/ 2594059 w 2975467"/>
              <a:gd name="connsiteY64" fmla="*/ 2445 h 696802"/>
              <a:gd name="connsiteX65" fmla="*/ 2552496 w 2975467"/>
              <a:gd name="connsiteY65" fmla="*/ 0 h 696802"/>
              <a:gd name="connsiteX66" fmla="*/ 2528047 w 2975467"/>
              <a:gd name="connsiteY66" fmla="*/ 12225 h 696802"/>
              <a:gd name="connsiteX67" fmla="*/ 2462034 w 2975467"/>
              <a:gd name="connsiteY67" fmla="*/ 48898 h 696802"/>
              <a:gd name="connsiteX68" fmla="*/ 2378906 w 2975467"/>
              <a:gd name="connsiteY68" fmla="*/ 80682 h 696802"/>
              <a:gd name="connsiteX69" fmla="*/ 2344678 w 2975467"/>
              <a:gd name="connsiteY69" fmla="*/ 92907 h 696802"/>
              <a:gd name="connsiteX70" fmla="*/ 2180868 w 2975467"/>
              <a:gd name="connsiteY70" fmla="*/ 112466 h 696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975467" h="696802">
                <a:moveTo>
                  <a:pt x="2180868" y="112466"/>
                </a:moveTo>
                <a:lnTo>
                  <a:pt x="1958380" y="139360"/>
                </a:lnTo>
                <a:lnTo>
                  <a:pt x="1755452" y="166254"/>
                </a:lnTo>
                <a:lnTo>
                  <a:pt x="1608757" y="185814"/>
                </a:lnTo>
                <a:lnTo>
                  <a:pt x="1444947" y="224933"/>
                </a:lnTo>
                <a:lnTo>
                  <a:pt x="1154002" y="281166"/>
                </a:lnTo>
                <a:lnTo>
                  <a:pt x="936404" y="322729"/>
                </a:lnTo>
                <a:lnTo>
                  <a:pt x="753035" y="359403"/>
                </a:lnTo>
                <a:lnTo>
                  <a:pt x="535437" y="400967"/>
                </a:lnTo>
                <a:lnTo>
                  <a:pt x="405856" y="425416"/>
                </a:lnTo>
                <a:lnTo>
                  <a:pt x="312949" y="427861"/>
                </a:lnTo>
                <a:lnTo>
                  <a:pt x="288500" y="427861"/>
                </a:lnTo>
                <a:lnTo>
                  <a:pt x="239602" y="422971"/>
                </a:lnTo>
                <a:lnTo>
                  <a:pt x="190703" y="415636"/>
                </a:lnTo>
                <a:lnTo>
                  <a:pt x="151585" y="403412"/>
                </a:lnTo>
                <a:lnTo>
                  <a:pt x="117356" y="388742"/>
                </a:lnTo>
                <a:lnTo>
                  <a:pt x="88017" y="371628"/>
                </a:lnTo>
                <a:lnTo>
                  <a:pt x="56233" y="347179"/>
                </a:lnTo>
                <a:lnTo>
                  <a:pt x="34228" y="327619"/>
                </a:lnTo>
                <a:lnTo>
                  <a:pt x="17114" y="315395"/>
                </a:lnTo>
                <a:lnTo>
                  <a:pt x="4889" y="317840"/>
                </a:lnTo>
                <a:lnTo>
                  <a:pt x="0" y="325174"/>
                </a:lnTo>
                <a:lnTo>
                  <a:pt x="0" y="347179"/>
                </a:lnTo>
                <a:lnTo>
                  <a:pt x="14669" y="388742"/>
                </a:lnTo>
                <a:lnTo>
                  <a:pt x="51343" y="447420"/>
                </a:lnTo>
                <a:lnTo>
                  <a:pt x="97796" y="498764"/>
                </a:lnTo>
                <a:lnTo>
                  <a:pt x="141805" y="545217"/>
                </a:lnTo>
                <a:lnTo>
                  <a:pt x="190703" y="599005"/>
                </a:lnTo>
                <a:lnTo>
                  <a:pt x="242047" y="640569"/>
                </a:lnTo>
                <a:lnTo>
                  <a:pt x="276275" y="667463"/>
                </a:lnTo>
                <a:lnTo>
                  <a:pt x="305615" y="684577"/>
                </a:lnTo>
                <a:lnTo>
                  <a:pt x="342288" y="696802"/>
                </a:lnTo>
                <a:lnTo>
                  <a:pt x="371627" y="696802"/>
                </a:lnTo>
                <a:lnTo>
                  <a:pt x="432750" y="677243"/>
                </a:lnTo>
                <a:lnTo>
                  <a:pt x="616119" y="608785"/>
                </a:lnTo>
                <a:lnTo>
                  <a:pt x="794598" y="542772"/>
                </a:lnTo>
                <a:lnTo>
                  <a:pt x="836162" y="530548"/>
                </a:lnTo>
                <a:lnTo>
                  <a:pt x="1017086" y="491429"/>
                </a:lnTo>
                <a:lnTo>
                  <a:pt x="1163781" y="454755"/>
                </a:lnTo>
                <a:lnTo>
                  <a:pt x="1317811" y="420526"/>
                </a:lnTo>
                <a:lnTo>
                  <a:pt x="1486511" y="393632"/>
                </a:lnTo>
                <a:lnTo>
                  <a:pt x="1591642" y="376518"/>
                </a:lnTo>
                <a:lnTo>
                  <a:pt x="1872808" y="339844"/>
                </a:lnTo>
                <a:lnTo>
                  <a:pt x="2178423" y="310505"/>
                </a:lnTo>
                <a:lnTo>
                  <a:pt x="2300669" y="303170"/>
                </a:lnTo>
                <a:lnTo>
                  <a:pt x="2415580" y="295835"/>
                </a:lnTo>
                <a:lnTo>
                  <a:pt x="2562275" y="293390"/>
                </a:lnTo>
                <a:lnTo>
                  <a:pt x="2655182" y="283611"/>
                </a:lnTo>
                <a:lnTo>
                  <a:pt x="2792098" y="273831"/>
                </a:lnTo>
                <a:lnTo>
                  <a:pt x="2885005" y="271386"/>
                </a:lnTo>
                <a:lnTo>
                  <a:pt x="2899674" y="268941"/>
                </a:lnTo>
                <a:lnTo>
                  <a:pt x="2911899" y="266496"/>
                </a:lnTo>
                <a:lnTo>
                  <a:pt x="2936348" y="249382"/>
                </a:lnTo>
                <a:lnTo>
                  <a:pt x="2958352" y="224933"/>
                </a:lnTo>
                <a:lnTo>
                  <a:pt x="2970577" y="202928"/>
                </a:lnTo>
                <a:lnTo>
                  <a:pt x="2975467" y="183369"/>
                </a:lnTo>
                <a:lnTo>
                  <a:pt x="2975467" y="166254"/>
                </a:lnTo>
                <a:lnTo>
                  <a:pt x="2970577" y="149140"/>
                </a:lnTo>
                <a:lnTo>
                  <a:pt x="2958352" y="124691"/>
                </a:lnTo>
                <a:lnTo>
                  <a:pt x="2938793" y="100242"/>
                </a:lnTo>
                <a:lnTo>
                  <a:pt x="2914344" y="88017"/>
                </a:lnTo>
                <a:lnTo>
                  <a:pt x="2840996" y="61123"/>
                </a:lnTo>
                <a:lnTo>
                  <a:pt x="2755424" y="36674"/>
                </a:lnTo>
                <a:lnTo>
                  <a:pt x="2674742" y="14669"/>
                </a:lnTo>
                <a:lnTo>
                  <a:pt x="2594059" y="2445"/>
                </a:lnTo>
                <a:lnTo>
                  <a:pt x="2552496" y="0"/>
                </a:lnTo>
                <a:lnTo>
                  <a:pt x="2528047" y="12225"/>
                </a:lnTo>
                <a:lnTo>
                  <a:pt x="2462034" y="48898"/>
                </a:lnTo>
                <a:lnTo>
                  <a:pt x="2378906" y="80682"/>
                </a:lnTo>
                <a:lnTo>
                  <a:pt x="2344678" y="92907"/>
                </a:lnTo>
                <a:lnTo>
                  <a:pt x="2180868" y="11246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0ABBA21D-86BE-4B8D-991C-1E36AC2199EE}"/>
              </a:ext>
            </a:extLst>
          </p:cNvPr>
          <p:cNvSpPr/>
          <p:nvPr/>
        </p:nvSpPr>
        <p:spPr>
          <a:xfrm>
            <a:off x="3729038" y="3757613"/>
            <a:ext cx="1511300" cy="2000250"/>
          </a:xfrm>
          <a:custGeom>
            <a:avLst/>
            <a:gdLst>
              <a:gd name="connsiteX0" fmla="*/ 1136393 w 1511667"/>
              <a:gd name="connsiteY0" fmla="*/ 510056 h 2000581"/>
              <a:gd name="connsiteX1" fmla="*/ 1112608 w 1511667"/>
              <a:gd name="connsiteY1" fmla="*/ 581411 h 2000581"/>
              <a:gd name="connsiteX2" fmla="*/ 1070324 w 1511667"/>
              <a:gd name="connsiteY2" fmla="*/ 687122 h 2000581"/>
              <a:gd name="connsiteX3" fmla="*/ 1017468 w 1511667"/>
              <a:gd name="connsiteY3" fmla="*/ 803404 h 2000581"/>
              <a:gd name="connsiteX4" fmla="*/ 959327 w 1511667"/>
              <a:gd name="connsiteY4" fmla="*/ 922329 h 2000581"/>
              <a:gd name="connsiteX5" fmla="*/ 911757 w 1511667"/>
              <a:gd name="connsiteY5" fmla="*/ 1009540 h 2000581"/>
              <a:gd name="connsiteX6" fmla="*/ 837759 w 1511667"/>
              <a:gd name="connsiteY6" fmla="*/ 1133751 h 2000581"/>
              <a:gd name="connsiteX7" fmla="*/ 790190 w 1511667"/>
              <a:gd name="connsiteY7" fmla="*/ 1205106 h 2000581"/>
              <a:gd name="connsiteX8" fmla="*/ 734691 w 1511667"/>
              <a:gd name="connsiteY8" fmla="*/ 1287032 h 2000581"/>
              <a:gd name="connsiteX9" fmla="*/ 644837 w 1511667"/>
              <a:gd name="connsiteY9" fmla="*/ 1400671 h 2000581"/>
              <a:gd name="connsiteX10" fmla="*/ 573482 w 1511667"/>
              <a:gd name="connsiteY10" fmla="*/ 1485240 h 2000581"/>
              <a:gd name="connsiteX11" fmla="*/ 507413 w 1511667"/>
              <a:gd name="connsiteY11" fmla="*/ 1553952 h 2000581"/>
              <a:gd name="connsiteX12" fmla="*/ 409630 w 1511667"/>
              <a:gd name="connsiteY12" fmla="*/ 1646449 h 2000581"/>
              <a:gd name="connsiteX13" fmla="*/ 314490 w 1511667"/>
              <a:gd name="connsiteY13" fmla="*/ 1731018 h 2000581"/>
              <a:gd name="connsiteX14" fmla="*/ 216707 w 1511667"/>
              <a:gd name="connsiteY14" fmla="*/ 1807658 h 2000581"/>
              <a:gd name="connsiteX15" fmla="*/ 87211 w 1511667"/>
              <a:gd name="connsiteY15" fmla="*/ 1897513 h 2000581"/>
              <a:gd name="connsiteX16" fmla="*/ 10571 w 1511667"/>
              <a:gd name="connsiteY16" fmla="*/ 1950368 h 2000581"/>
              <a:gd name="connsiteX17" fmla="*/ 0 w 1511667"/>
              <a:gd name="connsiteY17" fmla="*/ 1966225 h 2000581"/>
              <a:gd name="connsiteX18" fmla="*/ 0 w 1511667"/>
              <a:gd name="connsiteY18" fmla="*/ 1976796 h 2000581"/>
              <a:gd name="connsiteX19" fmla="*/ 0 w 1511667"/>
              <a:gd name="connsiteY19" fmla="*/ 1987367 h 2000581"/>
              <a:gd name="connsiteX20" fmla="*/ 10571 w 1511667"/>
              <a:gd name="connsiteY20" fmla="*/ 1997938 h 2000581"/>
              <a:gd name="connsiteX21" fmla="*/ 29070 w 1511667"/>
              <a:gd name="connsiteY21" fmla="*/ 2000581 h 2000581"/>
              <a:gd name="connsiteX22" fmla="*/ 95140 w 1511667"/>
              <a:gd name="connsiteY22" fmla="*/ 1976796 h 2000581"/>
              <a:gd name="connsiteX23" fmla="*/ 258992 w 1511667"/>
              <a:gd name="connsiteY23" fmla="*/ 1892227 h 2000581"/>
              <a:gd name="connsiteX24" fmla="*/ 441343 w 1511667"/>
              <a:gd name="connsiteY24" fmla="*/ 1775945 h 2000581"/>
              <a:gd name="connsiteX25" fmla="*/ 594624 w 1511667"/>
              <a:gd name="connsiteY25" fmla="*/ 1657020 h 2000581"/>
              <a:gd name="connsiteX26" fmla="*/ 732048 w 1511667"/>
              <a:gd name="connsiteY26" fmla="*/ 1532810 h 2000581"/>
              <a:gd name="connsiteX27" fmla="*/ 832474 w 1511667"/>
              <a:gd name="connsiteY27" fmla="*/ 1424456 h 2000581"/>
              <a:gd name="connsiteX28" fmla="*/ 938185 w 1511667"/>
              <a:gd name="connsiteY28" fmla="*/ 1297603 h 2000581"/>
              <a:gd name="connsiteX29" fmla="*/ 1030682 w 1511667"/>
              <a:gd name="connsiteY29" fmla="*/ 1173392 h 2000581"/>
              <a:gd name="connsiteX30" fmla="*/ 1144321 w 1511667"/>
              <a:gd name="connsiteY30" fmla="*/ 1004255 h 2000581"/>
              <a:gd name="connsiteX31" fmla="*/ 1228890 w 1511667"/>
              <a:gd name="connsiteY31" fmla="*/ 858902 h 2000581"/>
              <a:gd name="connsiteX32" fmla="*/ 1289674 w 1511667"/>
              <a:gd name="connsiteY32" fmla="*/ 747906 h 2000581"/>
              <a:gd name="connsiteX33" fmla="*/ 1342529 w 1511667"/>
              <a:gd name="connsiteY33" fmla="*/ 639552 h 2000581"/>
              <a:gd name="connsiteX34" fmla="*/ 1400670 w 1511667"/>
              <a:gd name="connsiteY34" fmla="*/ 512699 h 2000581"/>
              <a:gd name="connsiteX35" fmla="*/ 1419170 w 1511667"/>
              <a:gd name="connsiteY35" fmla="*/ 473057 h 2000581"/>
              <a:gd name="connsiteX36" fmla="*/ 1432384 w 1511667"/>
              <a:gd name="connsiteY36" fmla="*/ 465129 h 2000581"/>
              <a:gd name="connsiteX37" fmla="*/ 1469383 w 1511667"/>
              <a:gd name="connsiteY37" fmla="*/ 433415 h 2000581"/>
              <a:gd name="connsiteX38" fmla="*/ 1493168 w 1511667"/>
              <a:gd name="connsiteY38" fmla="*/ 404345 h 2000581"/>
              <a:gd name="connsiteX39" fmla="*/ 1509024 w 1511667"/>
              <a:gd name="connsiteY39" fmla="*/ 367346 h 2000581"/>
              <a:gd name="connsiteX40" fmla="*/ 1511667 w 1511667"/>
              <a:gd name="connsiteY40" fmla="*/ 335633 h 2000581"/>
              <a:gd name="connsiteX41" fmla="*/ 1503739 w 1511667"/>
              <a:gd name="connsiteY41" fmla="*/ 306562 h 2000581"/>
              <a:gd name="connsiteX42" fmla="*/ 1495810 w 1511667"/>
              <a:gd name="connsiteY42" fmla="*/ 282777 h 2000581"/>
              <a:gd name="connsiteX43" fmla="*/ 1474668 w 1511667"/>
              <a:gd name="connsiteY43" fmla="*/ 251064 h 2000581"/>
              <a:gd name="connsiteX44" fmla="*/ 1448240 w 1511667"/>
              <a:gd name="connsiteY44" fmla="*/ 221993 h 2000581"/>
              <a:gd name="connsiteX45" fmla="*/ 1424455 w 1511667"/>
              <a:gd name="connsiteY45" fmla="*/ 198209 h 2000581"/>
              <a:gd name="connsiteX46" fmla="*/ 1382171 w 1511667"/>
              <a:gd name="connsiteY46" fmla="*/ 161210 h 2000581"/>
              <a:gd name="connsiteX47" fmla="*/ 1331958 w 1511667"/>
              <a:gd name="connsiteY47" fmla="*/ 124211 h 2000581"/>
              <a:gd name="connsiteX48" fmla="*/ 1273817 w 1511667"/>
              <a:gd name="connsiteY48" fmla="*/ 89855 h 2000581"/>
              <a:gd name="connsiteX49" fmla="*/ 1109965 w 1511667"/>
              <a:gd name="connsiteY49" fmla="*/ 0 h 2000581"/>
              <a:gd name="connsiteX50" fmla="*/ 1057110 w 1511667"/>
              <a:gd name="connsiteY50" fmla="*/ 23785 h 2000581"/>
              <a:gd name="connsiteX51" fmla="*/ 1109965 w 1511667"/>
              <a:gd name="connsiteY51" fmla="*/ 121568 h 2000581"/>
              <a:gd name="connsiteX52" fmla="*/ 1139036 w 1511667"/>
              <a:gd name="connsiteY52" fmla="*/ 179709 h 2000581"/>
              <a:gd name="connsiteX53" fmla="*/ 1160178 w 1511667"/>
              <a:gd name="connsiteY53" fmla="*/ 235207 h 2000581"/>
              <a:gd name="connsiteX54" fmla="*/ 1168106 w 1511667"/>
              <a:gd name="connsiteY54" fmla="*/ 266921 h 2000581"/>
              <a:gd name="connsiteX55" fmla="*/ 1170749 w 1511667"/>
              <a:gd name="connsiteY55" fmla="*/ 298634 h 2000581"/>
              <a:gd name="connsiteX56" fmla="*/ 1170749 w 1511667"/>
              <a:gd name="connsiteY56" fmla="*/ 338276 h 2000581"/>
              <a:gd name="connsiteX57" fmla="*/ 1162821 w 1511667"/>
              <a:gd name="connsiteY57" fmla="*/ 396417 h 2000581"/>
              <a:gd name="connsiteX58" fmla="*/ 1149607 w 1511667"/>
              <a:gd name="connsiteY58" fmla="*/ 457200 h 2000581"/>
              <a:gd name="connsiteX59" fmla="*/ 1136393 w 1511667"/>
              <a:gd name="connsiteY59" fmla="*/ 510056 h 2000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511667" h="2000581">
                <a:moveTo>
                  <a:pt x="1136393" y="510056"/>
                </a:moveTo>
                <a:lnTo>
                  <a:pt x="1112608" y="581411"/>
                </a:lnTo>
                <a:lnTo>
                  <a:pt x="1070324" y="687122"/>
                </a:lnTo>
                <a:lnTo>
                  <a:pt x="1017468" y="803404"/>
                </a:lnTo>
                <a:lnTo>
                  <a:pt x="959327" y="922329"/>
                </a:lnTo>
                <a:lnTo>
                  <a:pt x="911757" y="1009540"/>
                </a:lnTo>
                <a:lnTo>
                  <a:pt x="837759" y="1133751"/>
                </a:lnTo>
                <a:lnTo>
                  <a:pt x="790190" y="1205106"/>
                </a:lnTo>
                <a:lnTo>
                  <a:pt x="734691" y="1287032"/>
                </a:lnTo>
                <a:lnTo>
                  <a:pt x="644837" y="1400671"/>
                </a:lnTo>
                <a:lnTo>
                  <a:pt x="573482" y="1485240"/>
                </a:lnTo>
                <a:lnTo>
                  <a:pt x="507413" y="1553952"/>
                </a:lnTo>
                <a:lnTo>
                  <a:pt x="409630" y="1646449"/>
                </a:lnTo>
                <a:lnTo>
                  <a:pt x="314490" y="1731018"/>
                </a:lnTo>
                <a:lnTo>
                  <a:pt x="216707" y="1807658"/>
                </a:lnTo>
                <a:lnTo>
                  <a:pt x="87211" y="1897513"/>
                </a:lnTo>
                <a:lnTo>
                  <a:pt x="10571" y="1950368"/>
                </a:lnTo>
                <a:lnTo>
                  <a:pt x="0" y="1966225"/>
                </a:lnTo>
                <a:lnTo>
                  <a:pt x="0" y="1976796"/>
                </a:lnTo>
                <a:lnTo>
                  <a:pt x="0" y="1987367"/>
                </a:lnTo>
                <a:lnTo>
                  <a:pt x="10571" y="1997938"/>
                </a:lnTo>
                <a:lnTo>
                  <a:pt x="29070" y="2000581"/>
                </a:lnTo>
                <a:lnTo>
                  <a:pt x="95140" y="1976796"/>
                </a:lnTo>
                <a:lnTo>
                  <a:pt x="258992" y="1892227"/>
                </a:lnTo>
                <a:lnTo>
                  <a:pt x="441343" y="1775945"/>
                </a:lnTo>
                <a:lnTo>
                  <a:pt x="594624" y="1657020"/>
                </a:lnTo>
                <a:lnTo>
                  <a:pt x="732048" y="1532810"/>
                </a:lnTo>
                <a:lnTo>
                  <a:pt x="832474" y="1424456"/>
                </a:lnTo>
                <a:lnTo>
                  <a:pt x="938185" y="1297603"/>
                </a:lnTo>
                <a:lnTo>
                  <a:pt x="1030682" y="1173392"/>
                </a:lnTo>
                <a:lnTo>
                  <a:pt x="1144321" y="1004255"/>
                </a:lnTo>
                <a:lnTo>
                  <a:pt x="1228890" y="858902"/>
                </a:lnTo>
                <a:lnTo>
                  <a:pt x="1289674" y="747906"/>
                </a:lnTo>
                <a:lnTo>
                  <a:pt x="1342529" y="639552"/>
                </a:lnTo>
                <a:lnTo>
                  <a:pt x="1400670" y="512699"/>
                </a:lnTo>
                <a:lnTo>
                  <a:pt x="1419170" y="473057"/>
                </a:lnTo>
                <a:lnTo>
                  <a:pt x="1432384" y="465129"/>
                </a:lnTo>
                <a:lnTo>
                  <a:pt x="1469383" y="433415"/>
                </a:lnTo>
                <a:lnTo>
                  <a:pt x="1493168" y="404345"/>
                </a:lnTo>
                <a:lnTo>
                  <a:pt x="1509024" y="367346"/>
                </a:lnTo>
                <a:lnTo>
                  <a:pt x="1511667" y="335633"/>
                </a:lnTo>
                <a:lnTo>
                  <a:pt x="1503739" y="306562"/>
                </a:lnTo>
                <a:lnTo>
                  <a:pt x="1495810" y="282777"/>
                </a:lnTo>
                <a:lnTo>
                  <a:pt x="1474668" y="251064"/>
                </a:lnTo>
                <a:lnTo>
                  <a:pt x="1448240" y="221993"/>
                </a:lnTo>
                <a:lnTo>
                  <a:pt x="1424455" y="198209"/>
                </a:lnTo>
                <a:lnTo>
                  <a:pt x="1382171" y="161210"/>
                </a:lnTo>
                <a:lnTo>
                  <a:pt x="1331958" y="124211"/>
                </a:lnTo>
                <a:lnTo>
                  <a:pt x="1273817" y="89855"/>
                </a:lnTo>
                <a:lnTo>
                  <a:pt x="1109965" y="0"/>
                </a:lnTo>
                <a:lnTo>
                  <a:pt x="1057110" y="23785"/>
                </a:lnTo>
                <a:lnTo>
                  <a:pt x="1109965" y="121568"/>
                </a:lnTo>
                <a:lnTo>
                  <a:pt x="1139036" y="179709"/>
                </a:lnTo>
                <a:lnTo>
                  <a:pt x="1160178" y="235207"/>
                </a:lnTo>
                <a:lnTo>
                  <a:pt x="1168106" y="266921"/>
                </a:lnTo>
                <a:lnTo>
                  <a:pt x="1170749" y="298634"/>
                </a:lnTo>
                <a:lnTo>
                  <a:pt x="1170749" y="338276"/>
                </a:lnTo>
                <a:lnTo>
                  <a:pt x="1162821" y="396417"/>
                </a:lnTo>
                <a:lnTo>
                  <a:pt x="1149607" y="457200"/>
                </a:lnTo>
                <a:lnTo>
                  <a:pt x="1136393" y="5100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49457FBD-9337-4A59-B052-91A706BB2CDC}"/>
              </a:ext>
            </a:extLst>
          </p:cNvPr>
          <p:cNvSpPr/>
          <p:nvPr/>
        </p:nvSpPr>
        <p:spPr>
          <a:xfrm>
            <a:off x="5529263" y="3603625"/>
            <a:ext cx="1760537" cy="2146300"/>
          </a:xfrm>
          <a:custGeom>
            <a:avLst/>
            <a:gdLst>
              <a:gd name="connsiteX0" fmla="*/ 120611 w 1761482"/>
              <a:gd name="connsiteY0" fmla="*/ 743300 h 2145754"/>
              <a:gd name="connsiteX1" fmla="*/ 126220 w 1761482"/>
              <a:gd name="connsiteY1" fmla="*/ 535737 h 2145754"/>
              <a:gd name="connsiteX2" fmla="*/ 131830 w 1761482"/>
              <a:gd name="connsiteY2" fmla="*/ 339394 h 2145754"/>
              <a:gd name="connsiteX3" fmla="*/ 129025 w 1761482"/>
              <a:gd name="connsiteY3" fmla="*/ 277686 h 2145754"/>
              <a:gd name="connsiteX4" fmla="*/ 123416 w 1761482"/>
              <a:gd name="connsiteY4" fmla="*/ 235612 h 2145754"/>
              <a:gd name="connsiteX5" fmla="*/ 115001 w 1761482"/>
              <a:gd name="connsiteY5" fmla="*/ 199148 h 2145754"/>
              <a:gd name="connsiteX6" fmla="*/ 103781 w 1761482"/>
              <a:gd name="connsiteY6" fmla="*/ 162684 h 2145754"/>
              <a:gd name="connsiteX7" fmla="*/ 86952 w 1761482"/>
              <a:gd name="connsiteY7" fmla="*/ 131830 h 2145754"/>
              <a:gd name="connsiteX8" fmla="*/ 58903 w 1761482"/>
              <a:gd name="connsiteY8" fmla="*/ 89757 h 2145754"/>
              <a:gd name="connsiteX9" fmla="*/ 0 w 1761482"/>
              <a:gd name="connsiteY9" fmla="*/ 22439 h 2145754"/>
              <a:gd name="connsiteX10" fmla="*/ 162684 w 1761482"/>
              <a:gd name="connsiteY10" fmla="*/ 0 h 2145754"/>
              <a:gd name="connsiteX11" fmla="*/ 244027 w 1761482"/>
              <a:gd name="connsiteY11" fmla="*/ 84147 h 2145754"/>
              <a:gd name="connsiteX12" fmla="*/ 308539 w 1761482"/>
              <a:gd name="connsiteY12" fmla="*/ 148660 h 2145754"/>
              <a:gd name="connsiteX13" fmla="*/ 342198 w 1761482"/>
              <a:gd name="connsiteY13" fmla="*/ 185124 h 2145754"/>
              <a:gd name="connsiteX14" fmla="*/ 367443 w 1761482"/>
              <a:gd name="connsiteY14" fmla="*/ 213173 h 2145754"/>
              <a:gd name="connsiteX15" fmla="*/ 395492 w 1761482"/>
              <a:gd name="connsiteY15" fmla="*/ 252441 h 2145754"/>
              <a:gd name="connsiteX16" fmla="*/ 417931 w 1761482"/>
              <a:gd name="connsiteY16" fmla="*/ 291710 h 2145754"/>
              <a:gd name="connsiteX17" fmla="*/ 431955 w 1761482"/>
              <a:gd name="connsiteY17" fmla="*/ 322564 h 2145754"/>
              <a:gd name="connsiteX18" fmla="*/ 440370 w 1761482"/>
              <a:gd name="connsiteY18" fmla="*/ 361833 h 2145754"/>
              <a:gd name="connsiteX19" fmla="*/ 443175 w 1761482"/>
              <a:gd name="connsiteY19" fmla="*/ 387077 h 2145754"/>
              <a:gd name="connsiteX20" fmla="*/ 437565 w 1761482"/>
              <a:gd name="connsiteY20" fmla="*/ 426346 h 2145754"/>
              <a:gd name="connsiteX21" fmla="*/ 420736 w 1761482"/>
              <a:gd name="connsiteY21" fmla="*/ 454395 h 2145754"/>
              <a:gd name="connsiteX22" fmla="*/ 401101 w 1761482"/>
              <a:gd name="connsiteY22" fmla="*/ 488054 h 2145754"/>
              <a:gd name="connsiteX23" fmla="*/ 373052 w 1761482"/>
              <a:gd name="connsiteY23" fmla="*/ 558176 h 2145754"/>
              <a:gd name="connsiteX24" fmla="*/ 353418 w 1761482"/>
              <a:gd name="connsiteY24" fmla="*/ 628299 h 2145754"/>
              <a:gd name="connsiteX25" fmla="*/ 333784 w 1761482"/>
              <a:gd name="connsiteY25" fmla="*/ 704032 h 2145754"/>
              <a:gd name="connsiteX26" fmla="*/ 328174 w 1761482"/>
              <a:gd name="connsiteY26" fmla="*/ 754520 h 2145754"/>
              <a:gd name="connsiteX27" fmla="*/ 316954 w 1761482"/>
              <a:gd name="connsiteY27" fmla="*/ 905985 h 2145754"/>
              <a:gd name="connsiteX28" fmla="*/ 311344 w 1761482"/>
              <a:gd name="connsiteY28" fmla="*/ 1127573 h 2145754"/>
              <a:gd name="connsiteX29" fmla="*/ 311344 w 1761482"/>
              <a:gd name="connsiteY29" fmla="*/ 1427698 h 2145754"/>
              <a:gd name="connsiteX30" fmla="*/ 311344 w 1761482"/>
              <a:gd name="connsiteY30" fmla="*/ 1528675 h 2145754"/>
              <a:gd name="connsiteX31" fmla="*/ 316954 w 1761482"/>
              <a:gd name="connsiteY31" fmla="*/ 1626846 h 2145754"/>
              <a:gd name="connsiteX32" fmla="*/ 325369 w 1761482"/>
              <a:gd name="connsiteY32" fmla="*/ 1691359 h 2145754"/>
              <a:gd name="connsiteX33" fmla="*/ 345003 w 1761482"/>
              <a:gd name="connsiteY33" fmla="*/ 1758677 h 2145754"/>
              <a:gd name="connsiteX34" fmla="*/ 356223 w 1761482"/>
              <a:gd name="connsiteY34" fmla="*/ 1792336 h 2145754"/>
              <a:gd name="connsiteX35" fmla="*/ 370247 w 1761482"/>
              <a:gd name="connsiteY35" fmla="*/ 1820385 h 2145754"/>
              <a:gd name="connsiteX36" fmla="*/ 387077 w 1761482"/>
              <a:gd name="connsiteY36" fmla="*/ 1842824 h 2145754"/>
              <a:gd name="connsiteX37" fmla="*/ 406711 w 1761482"/>
              <a:gd name="connsiteY37" fmla="*/ 1859654 h 2145754"/>
              <a:gd name="connsiteX38" fmla="*/ 445980 w 1761482"/>
              <a:gd name="connsiteY38" fmla="*/ 1879288 h 2145754"/>
              <a:gd name="connsiteX39" fmla="*/ 516103 w 1761482"/>
              <a:gd name="connsiteY39" fmla="*/ 1898922 h 2145754"/>
              <a:gd name="connsiteX40" fmla="*/ 577811 w 1761482"/>
              <a:gd name="connsiteY40" fmla="*/ 1907337 h 2145754"/>
              <a:gd name="connsiteX41" fmla="*/ 684397 w 1761482"/>
              <a:gd name="connsiteY41" fmla="*/ 1918557 h 2145754"/>
              <a:gd name="connsiteX42" fmla="*/ 816228 w 1761482"/>
              <a:gd name="connsiteY42" fmla="*/ 1921362 h 2145754"/>
              <a:gd name="connsiteX43" fmla="*/ 976108 w 1761482"/>
              <a:gd name="connsiteY43" fmla="*/ 1921362 h 2145754"/>
              <a:gd name="connsiteX44" fmla="*/ 1130378 w 1761482"/>
              <a:gd name="connsiteY44" fmla="*/ 1912947 h 2145754"/>
              <a:gd name="connsiteX45" fmla="*/ 1222939 w 1761482"/>
              <a:gd name="connsiteY45" fmla="*/ 1898922 h 2145754"/>
              <a:gd name="connsiteX46" fmla="*/ 1298672 w 1761482"/>
              <a:gd name="connsiteY46" fmla="*/ 1876483 h 2145754"/>
              <a:gd name="connsiteX47" fmla="*/ 1699774 w 1761482"/>
              <a:gd name="connsiteY47" fmla="*/ 1884898 h 2145754"/>
              <a:gd name="connsiteX48" fmla="*/ 1722213 w 1761482"/>
              <a:gd name="connsiteY48" fmla="*/ 1904532 h 2145754"/>
              <a:gd name="connsiteX49" fmla="*/ 1736238 w 1761482"/>
              <a:gd name="connsiteY49" fmla="*/ 1918557 h 2145754"/>
              <a:gd name="connsiteX50" fmla="*/ 1750262 w 1761482"/>
              <a:gd name="connsiteY50" fmla="*/ 1943801 h 2145754"/>
              <a:gd name="connsiteX51" fmla="*/ 1758677 w 1761482"/>
              <a:gd name="connsiteY51" fmla="*/ 1963435 h 2145754"/>
              <a:gd name="connsiteX52" fmla="*/ 1761482 w 1761482"/>
              <a:gd name="connsiteY52" fmla="*/ 1980265 h 2145754"/>
              <a:gd name="connsiteX53" fmla="*/ 1761482 w 1761482"/>
              <a:gd name="connsiteY53" fmla="*/ 1991484 h 2145754"/>
              <a:gd name="connsiteX54" fmla="*/ 1755872 w 1761482"/>
              <a:gd name="connsiteY54" fmla="*/ 2016729 h 2145754"/>
              <a:gd name="connsiteX55" fmla="*/ 1741847 w 1761482"/>
              <a:gd name="connsiteY55" fmla="*/ 2036363 h 2145754"/>
              <a:gd name="connsiteX56" fmla="*/ 1722213 w 1761482"/>
              <a:gd name="connsiteY56" fmla="*/ 2053192 h 2145754"/>
              <a:gd name="connsiteX57" fmla="*/ 1674530 w 1761482"/>
              <a:gd name="connsiteY57" fmla="*/ 2072827 h 2145754"/>
              <a:gd name="connsiteX58" fmla="*/ 1593187 w 1761482"/>
              <a:gd name="connsiteY58" fmla="*/ 2089656 h 2145754"/>
              <a:gd name="connsiteX59" fmla="*/ 1469771 w 1761482"/>
              <a:gd name="connsiteY59" fmla="*/ 2112095 h 2145754"/>
              <a:gd name="connsiteX60" fmla="*/ 1295867 w 1761482"/>
              <a:gd name="connsiteY60" fmla="*/ 2134535 h 2145754"/>
              <a:gd name="connsiteX61" fmla="*/ 1155622 w 1761482"/>
              <a:gd name="connsiteY61" fmla="*/ 2142949 h 2145754"/>
              <a:gd name="connsiteX62" fmla="*/ 1015376 w 1761482"/>
              <a:gd name="connsiteY62" fmla="*/ 2145754 h 2145754"/>
              <a:gd name="connsiteX63" fmla="*/ 863911 w 1761482"/>
              <a:gd name="connsiteY63" fmla="*/ 2145754 h 2145754"/>
              <a:gd name="connsiteX64" fmla="*/ 740495 w 1761482"/>
              <a:gd name="connsiteY64" fmla="*/ 2137340 h 2145754"/>
              <a:gd name="connsiteX65" fmla="*/ 589030 w 1761482"/>
              <a:gd name="connsiteY65" fmla="*/ 2123315 h 2145754"/>
              <a:gd name="connsiteX66" fmla="*/ 476834 w 1761482"/>
              <a:gd name="connsiteY66" fmla="*/ 2100876 h 2145754"/>
              <a:gd name="connsiteX67" fmla="*/ 387077 w 1761482"/>
              <a:gd name="connsiteY67" fmla="*/ 2072827 h 2145754"/>
              <a:gd name="connsiteX68" fmla="*/ 311344 w 1761482"/>
              <a:gd name="connsiteY68" fmla="*/ 2033558 h 2145754"/>
              <a:gd name="connsiteX69" fmla="*/ 272076 w 1761482"/>
              <a:gd name="connsiteY69" fmla="*/ 2002704 h 2145754"/>
              <a:gd name="connsiteX70" fmla="*/ 235612 w 1761482"/>
              <a:gd name="connsiteY70" fmla="*/ 1963435 h 2145754"/>
              <a:gd name="connsiteX71" fmla="*/ 204758 w 1761482"/>
              <a:gd name="connsiteY71" fmla="*/ 1915752 h 2145754"/>
              <a:gd name="connsiteX72" fmla="*/ 182319 w 1761482"/>
              <a:gd name="connsiteY72" fmla="*/ 1865264 h 2145754"/>
              <a:gd name="connsiteX73" fmla="*/ 162684 w 1761482"/>
              <a:gd name="connsiteY73" fmla="*/ 1811970 h 2145754"/>
              <a:gd name="connsiteX74" fmla="*/ 148660 w 1761482"/>
              <a:gd name="connsiteY74" fmla="*/ 1755872 h 2145754"/>
              <a:gd name="connsiteX75" fmla="*/ 134635 w 1761482"/>
              <a:gd name="connsiteY75" fmla="*/ 1694164 h 2145754"/>
              <a:gd name="connsiteX76" fmla="*/ 123416 w 1761482"/>
              <a:gd name="connsiteY76" fmla="*/ 1621237 h 2145754"/>
              <a:gd name="connsiteX77" fmla="*/ 115001 w 1761482"/>
              <a:gd name="connsiteY77" fmla="*/ 1520260 h 2145754"/>
              <a:gd name="connsiteX78" fmla="*/ 109391 w 1761482"/>
              <a:gd name="connsiteY78" fmla="*/ 1410868 h 2145754"/>
              <a:gd name="connsiteX79" fmla="*/ 109391 w 1761482"/>
              <a:gd name="connsiteY79" fmla="*/ 1262208 h 2145754"/>
              <a:gd name="connsiteX80" fmla="*/ 120611 w 1761482"/>
              <a:gd name="connsiteY80" fmla="*/ 743300 h 21457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1761482" h="2145754">
                <a:moveTo>
                  <a:pt x="120611" y="743300"/>
                </a:moveTo>
                <a:lnTo>
                  <a:pt x="126220" y="535737"/>
                </a:lnTo>
                <a:lnTo>
                  <a:pt x="131830" y="339394"/>
                </a:lnTo>
                <a:lnTo>
                  <a:pt x="129025" y="277686"/>
                </a:lnTo>
                <a:lnTo>
                  <a:pt x="123416" y="235612"/>
                </a:lnTo>
                <a:lnTo>
                  <a:pt x="115001" y="199148"/>
                </a:lnTo>
                <a:lnTo>
                  <a:pt x="103781" y="162684"/>
                </a:lnTo>
                <a:lnTo>
                  <a:pt x="86952" y="131830"/>
                </a:lnTo>
                <a:lnTo>
                  <a:pt x="58903" y="89757"/>
                </a:lnTo>
                <a:lnTo>
                  <a:pt x="0" y="22439"/>
                </a:lnTo>
                <a:lnTo>
                  <a:pt x="162684" y="0"/>
                </a:lnTo>
                <a:lnTo>
                  <a:pt x="244027" y="84147"/>
                </a:lnTo>
                <a:lnTo>
                  <a:pt x="308539" y="148660"/>
                </a:lnTo>
                <a:lnTo>
                  <a:pt x="342198" y="185124"/>
                </a:lnTo>
                <a:lnTo>
                  <a:pt x="367443" y="213173"/>
                </a:lnTo>
                <a:lnTo>
                  <a:pt x="395492" y="252441"/>
                </a:lnTo>
                <a:lnTo>
                  <a:pt x="417931" y="291710"/>
                </a:lnTo>
                <a:lnTo>
                  <a:pt x="431955" y="322564"/>
                </a:lnTo>
                <a:lnTo>
                  <a:pt x="440370" y="361833"/>
                </a:lnTo>
                <a:lnTo>
                  <a:pt x="443175" y="387077"/>
                </a:lnTo>
                <a:lnTo>
                  <a:pt x="437565" y="426346"/>
                </a:lnTo>
                <a:lnTo>
                  <a:pt x="420736" y="454395"/>
                </a:lnTo>
                <a:lnTo>
                  <a:pt x="401101" y="488054"/>
                </a:lnTo>
                <a:lnTo>
                  <a:pt x="373052" y="558176"/>
                </a:lnTo>
                <a:lnTo>
                  <a:pt x="353418" y="628299"/>
                </a:lnTo>
                <a:lnTo>
                  <a:pt x="333784" y="704032"/>
                </a:lnTo>
                <a:lnTo>
                  <a:pt x="328174" y="754520"/>
                </a:lnTo>
                <a:lnTo>
                  <a:pt x="316954" y="905985"/>
                </a:lnTo>
                <a:lnTo>
                  <a:pt x="311344" y="1127573"/>
                </a:lnTo>
                <a:lnTo>
                  <a:pt x="311344" y="1427698"/>
                </a:lnTo>
                <a:lnTo>
                  <a:pt x="311344" y="1528675"/>
                </a:lnTo>
                <a:lnTo>
                  <a:pt x="316954" y="1626846"/>
                </a:lnTo>
                <a:lnTo>
                  <a:pt x="325369" y="1691359"/>
                </a:lnTo>
                <a:lnTo>
                  <a:pt x="345003" y="1758677"/>
                </a:lnTo>
                <a:lnTo>
                  <a:pt x="356223" y="1792336"/>
                </a:lnTo>
                <a:lnTo>
                  <a:pt x="370247" y="1820385"/>
                </a:lnTo>
                <a:lnTo>
                  <a:pt x="387077" y="1842824"/>
                </a:lnTo>
                <a:lnTo>
                  <a:pt x="406711" y="1859654"/>
                </a:lnTo>
                <a:lnTo>
                  <a:pt x="445980" y="1879288"/>
                </a:lnTo>
                <a:lnTo>
                  <a:pt x="516103" y="1898922"/>
                </a:lnTo>
                <a:lnTo>
                  <a:pt x="577811" y="1907337"/>
                </a:lnTo>
                <a:lnTo>
                  <a:pt x="684397" y="1918557"/>
                </a:lnTo>
                <a:lnTo>
                  <a:pt x="816228" y="1921362"/>
                </a:lnTo>
                <a:lnTo>
                  <a:pt x="976108" y="1921362"/>
                </a:lnTo>
                <a:lnTo>
                  <a:pt x="1130378" y="1912947"/>
                </a:lnTo>
                <a:lnTo>
                  <a:pt x="1222939" y="1898922"/>
                </a:lnTo>
                <a:lnTo>
                  <a:pt x="1298672" y="1876483"/>
                </a:lnTo>
                <a:lnTo>
                  <a:pt x="1699774" y="1884898"/>
                </a:lnTo>
                <a:lnTo>
                  <a:pt x="1722213" y="1904532"/>
                </a:lnTo>
                <a:lnTo>
                  <a:pt x="1736238" y="1918557"/>
                </a:lnTo>
                <a:lnTo>
                  <a:pt x="1750262" y="1943801"/>
                </a:lnTo>
                <a:lnTo>
                  <a:pt x="1758677" y="1963435"/>
                </a:lnTo>
                <a:lnTo>
                  <a:pt x="1761482" y="1980265"/>
                </a:lnTo>
                <a:lnTo>
                  <a:pt x="1761482" y="1991484"/>
                </a:lnTo>
                <a:lnTo>
                  <a:pt x="1755872" y="2016729"/>
                </a:lnTo>
                <a:lnTo>
                  <a:pt x="1741847" y="2036363"/>
                </a:lnTo>
                <a:lnTo>
                  <a:pt x="1722213" y="2053192"/>
                </a:lnTo>
                <a:lnTo>
                  <a:pt x="1674530" y="2072827"/>
                </a:lnTo>
                <a:lnTo>
                  <a:pt x="1593187" y="2089656"/>
                </a:lnTo>
                <a:lnTo>
                  <a:pt x="1469771" y="2112095"/>
                </a:lnTo>
                <a:lnTo>
                  <a:pt x="1295867" y="2134535"/>
                </a:lnTo>
                <a:lnTo>
                  <a:pt x="1155622" y="2142949"/>
                </a:lnTo>
                <a:lnTo>
                  <a:pt x="1015376" y="2145754"/>
                </a:lnTo>
                <a:lnTo>
                  <a:pt x="863911" y="2145754"/>
                </a:lnTo>
                <a:lnTo>
                  <a:pt x="740495" y="2137340"/>
                </a:lnTo>
                <a:lnTo>
                  <a:pt x="589030" y="2123315"/>
                </a:lnTo>
                <a:lnTo>
                  <a:pt x="476834" y="2100876"/>
                </a:lnTo>
                <a:lnTo>
                  <a:pt x="387077" y="2072827"/>
                </a:lnTo>
                <a:lnTo>
                  <a:pt x="311344" y="2033558"/>
                </a:lnTo>
                <a:lnTo>
                  <a:pt x="272076" y="2002704"/>
                </a:lnTo>
                <a:lnTo>
                  <a:pt x="235612" y="1963435"/>
                </a:lnTo>
                <a:lnTo>
                  <a:pt x="204758" y="1915752"/>
                </a:lnTo>
                <a:lnTo>
                  <a:pt x="182319" y="1865264"/>
                </a:lnTo>
                <a:lnTo>
                  <a:pt x="162684" y="1811970"/>
                </a:lnTo>
                <a:lnTo>
                  <a:pt x="148660" y="1755872"/>
                </a:lnTo>
                <a:lnTo>
                  <a:pt x="134635" y="1694164"/>
                </a:lnTo>
                <a:lnTo>
                  <a:pt x="123416" y="1621237"/>
                </a:lnTo>
                <a:lnTo>
                  <a:pt x="115001" y="1520260"/>
                </a:lnTo>
                <a:lnTo>
                  <a:pt x="109391" y="1410868"/>
                </a:lnTo>
                <a:lnTo>
                  <a:pt x="109391" y="1262208"/>
                </a:lnTo>
                <a:lnTo>
                  <a:pt x="120611" y="7433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C08EF9A7-D3D1-4E4C-A386-1E07899D06C7}"/>
              </a:ext>
            </a:extLst>
          </p:cNvPr>
          <p:cNvSpPr/>
          <p:nvPr/>
        </p:nvSpPr>
        <p:spPr>
          <a:xfrm>
            <a:off x="6742113" y="4762500"/>
            <a:ext cx="539750" cy="846138"/>
          </a:xfrm>
          <a:custGeom>
            <a:avLst/>
            <a:gdLst>
              <a:gd name="connsiteX0" fmla="*/ 378619 w 540544"/>
              <a:gd name="connsiteY0" fmla="*/ 140494 h 845344"/>
              <a:gd name="connsiteX1" fmla="*/ 397669 w 540544"/>
              <a:gd name="connsiteY1" fmla="*/ 342900 h 845344"/>
              <a:gd name="connsiteX2" fmla="*/ 411956 w 540544"/>
              <a:gd name="connsiteY2" fmla="*/ 521494 h 845344"/>
              <a:gd name="connsiteX3" fmla="*/ 416719 w 540544"/>
              <a:gd name="connsiteY3" fmla="*/ 576263 h 845344"/>
              <a:gd name="connsiteX4" fmla="*/ 423862 w 540544"/>
              <a:gd name="connsiteY4" fmla="*/ 609600 h 845344"/>
              <a:gd name="connsiteX5" fmla="*/ 438150 w 540544"/>
              <a:gd name="connsiteY5" fmla="*/ 650081 h 845344"/>
              <a:gd name="connsiteX6" fmla="*/ 461962 w 540544"/>
              <a:gd name="connsiteY6" fmla="*/ 690563 h 845344"/>
              <a:gd name="connsiteX7" fmla="*/ 483394 w 540544"/>
              <a:gd name="connsiteY7" fmla="*/ 721519 h 845344"/>
              <a:gd name="connsiteX8" fmla="*/ 511969 w 540544"/>
              <a:gd name="connsiteY8" fmla="*/ 752475 h 845344"/>
              <a:gd name="connsiteX9" fmla="*/ 540544 w 540544"/>
              <a:gd name="connsiteY9" fmla="*/ 802481 h 845344"/>
              <a:gd name="connsiteX10" fmla="*/ 538162 w 540544"/>
              <a:gd name="connsiteY10" fmla="*/ 845344 h 845344"/>
              <a:gd name="connsiteX11" fmla="*/ 0 w 540544"/>
              <a:gd name="connsiteY11" fmla="*/ 745331 h 845344"/>
              <a:gd name="connsiteX12" fmla="*/ 50006 w 540544"/>
              <a:gd name="connsiteY12" fmla="*/ 731044 h 845344"/>
              <a:gd name="connsiteX13" fmla="*/ 85725 w 540544"/>
              <a:gd name="connsiteY13" fmla="*/ 716756 h 845344"/>
              <a:gd name="connsiteX14" fmla="*/ 114300 w 540544"/>
              <a:gd name="connsiteY14" fmla="*/ 702469 h 845344"/>
              <a:gd name="connsiteX15" fmla="*/ 142875 w 540544"/>
              <a:gd name="connsiteY15" fmla="*/ 683419 h 845344"/>
              <a:gd name="connsiteX16" fmla="*/ 171450 w 540544"/>
              <a:gd name="connsiteY16" fmla="*/ 657225 h 845344"/>
              <a:gd name="connsiteX17" fmla="*/ 192881 w 540544"/>
              <a:gd name="connsiteY17" fmla="*/ 623888 h 845344"/>
              <a:gd name="connsiteX18" fmla="*/ 207169 w 540544"/>
              <a:gd name="connsiteY18" fmla="*/ 583406 h 845344"/>
              <a:gd name="connsiteX19" fmla="*/ 219075 w 540544"/>
              <a:gd name="connsiteY19" fmla="*/ 531019 h 845344"/>
              <a:gd name="connsiteX20" fmla="*/ 250031 w 540544"/>
              <a:gd name="connsiteY20" fmla="*/ 354806 h 845344"/>
              <a:gd name="connsiteX21" fmla="*/ 295275 w 540544"/>
              <a:gd name="connsiteY21" fmla="*/ 90488 h 845344"/>
              <a:gd name="connsiteX22" fmla="*/ 309562 w 540544"/>
              <a:gd name="connsiteY22" fmla="*/ 28575 h 845344"/>
              <a:gd name="connsiteX23" fmla="*/ 319087 w 540544"/>
              <a:gd name="connsiteY23" fmla="*/ 9525 h 845344"/>
              <a:gd name="connsiteX24" fmla="*/ 328612 w 540544"/>
              <a:gd name="connsiteY24" fmla="*/ 0 h 845344"/>
              <a:gd name="connsiteX25" fmla="*/ 342900 w 540544"/>
              <a:gd name="connsiteY25" fmla="*/ 0 h 845344"/>
              <a:gd name="connsiteX26" fmla="*/ 354806 w 540544"/>
              <a:gd name="connsiteY26" fmla="*/ 7144 h 845344"/>
              <a:gd name="connsiteX27" fmla="*/ 366712 w 540544"/>
              <a:gd name="connsiteY27" fmla="*/ 21431 h 845344"/>
              <a:gd name="connsiteX28" fmla="*/ 371475 w 540544"/>
              <a:gd name="connsiteY28" fmla="*/ 40481 h 845344"/>
              <a:gd name="connsiteX29" fmla="*/ 378619 w 540544"/>
              <a:gd name="connsiteY29" fmla="*/ 140494 h 845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40544" h="845344">
                <a:moveTo>
                  <a:pt x="378619" y="140494"/>
                </a:moveTo>
                <a:lnTo>
                  <a:pt x="397669" y="342900"/>
                </a:lnTo>
                <a:lnTo>
                  <a:pt x="411956" y="521494"/>
                </a:lnTo>
                <a:lnTo>
                  <a:pt x="416719" y="576263"/>
                </a:lnTo>
                <a:lnTo>
                  <a:pt x="423862" y="609600"/>
                </a:lnTo>
                <a:lnTo>
                  <a:pt x="438150" y="650081"/>
                </a:lnTo>
                <a:lnTo>
                  <a:pt x="461962" y="690563"/>
                </a:lnTo>
                <a:lnTo>
                  <a:pt x="483394" y="721519"/>
                </a:lnTo>
                <a:lnTo>
                  <a:pt x="511969" y="752475"/>
                </a:lnTo>
                <a:lnTo>
                  <a:pt x="540544" y="802481"/>
                </a:lnTo>
                <a:lnTo>
                  <a:pt x="538162" y="845344"/>
                </a:lnTo>
                <a:lnTo>
                  <a:pt x="0" y="745331"/>
                </a:lnTo>
                <a:lnTo>
                  <a:pt x="50006" y="731044"/>
                </a:lnTo>
                <a:lnTo>
                  <a:pt x="85725" y="716756"/>
                </a:lnTo>
                <a:lnTo>
                  <a:pt x="114300" y="702469"/>
                </a:lnTo>
                <a:lnTo>
                  <a:pt x="142875" y="683419"/>
                </a:lnTo>
                <a:lnTo>
                  <a:pt x="171450" y="657225"/>
                </a:lnTo>
                <a:lnTo>
                  <a:pt x="192881" y="623888"/>
                </a:lnTo>
                <a:lnTo>
                  <a:pt x="207169" y="583406"/>
                </a:lnTo>
                <a:lnTo>
                  <a:pt x="219075" y="531019"/>
                </a:lnTo>
                <a:lnTo>
                  <a:pt x="250031" y="354806"/>
                </a:lnTo>
                <a:lnTo>
                  <a:pt x="295275" y="90488"/>
                </a:lnTo>
                <a:lnTo>
                  <a:pt x="309562" y="28575"/>
                </a:lnTo>
                <a:lnTo>
                  <a:pt x="319087" y="9525"/>
                </a:lnTo>
                <a:lnTo>
                  <a:pt x="328612" y="0"/>
                </a:lnTo>
                <a:lnTo>
                  <a:pt x="342900" y="0"/>
                </a:lnTo>
                <a:lnTo>
                  <a:pt x="354806" y="7144"/>
                </a:lnTo>
                <a:lnTo>
                  <a:pt x="366712" y="21431"/>
                </a:lnTo>
                <a:lnTo>
                  <a:pt x="371475" y="40481"/>
                </a:lnTo>
                <a:lnTo>
                  <a:pt x="378619" y="1404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2C79C59-C006-41D3-A73F-E5BDB90BF35E}"/>
              </a:ext>
            </a:extLst>
          </p:cNvPr>
          <p:cNvGrpSpPr>
            <a:grpSpLocks/>
          </p:cNvGrpSpPr>
          <p:nvPr/>
        </p:nvGrpSpPr>
        <p:grpSpPr bwMode="auto">
          <a:xfrm>
            <a:off x="2687638" y="1587500"/>
            <a:ext cx="4602162" cy="4171950"/>
            <a:chOff x="2840038" y="1738313"/>
            <a:chExt cx="4602162" cy="4171950"/>
          </a:xfrm>
        </p:grpSpPr>
        <p:sp>
          <p:nvSpPr>
            <p:cNvPr id="13" name="フリーフォーム 26">
              <a:extLst>
                <a:ext uri="{FF2B5EF4-FFF2-40B4-BE49-F238E27FC236}">
                  <a16:creationId xmlns:a16="http://schemas.microsoft.com/office/drawing/2014/main" id="{C70C1005-50DF-4B2A-976B-D2858B99A52E}"/>
                </a:ext>
              </a:extLst>
            </p:cNvPr>
            <p:cNvSpPr/>
            <p:nvPr/>
          </p:nvSpPr>
          <p:spPr>
            <a:xfrm>
              <a:off x="3328988" y="1954213"/>
              <a:ext cx="765175" cy="603250"/>
            </a:xfrm>
            <a:custGeom>
              <a:avLst/>
              <a:gdLst>
                <a:gd name="connsiteX0" fmla="*/ 431006 w 764381"/>
                <a:gd name="connsiteY0" fmla="*/ 395288 h 602457"/>
                <a:gd name="connsiteX1" fmla="*/ 504825 w 764381"/>
                <a:gd name="connsiteY1" fmla="*/ 469107 h 602457"/>
                <a:gd name="connsiteX2" fmla="*/ 602456 w 764381"/>
                <a:gd name="connsiteY2" fmla="*/ 557213 h 602457"/>
                <a:gd name="connsiteX3" fmla="*/ 650081 w 764381"/>
                <a:gd name="connsiteY3" fmla="*/ 595313 h 602457"/>
                <a:gd name="connsiteX4" fmla="*/ 659606 w 764381"/>
                <a:gd name="connsiteY4" fmla="*/ 600075 h 602457"/>
                <a:gd name="connsiteX5" fmla="*/ 676275 w 764381"/>
                <a:gd name="connsiteY5" fmla="*/ 602457 h 602457"/>
                <a:gd name="connsiteX6" fmla="*/ 702468 w 764381"/>
                <a:gd name="connsiteY6" fmla="*/ 602457 h 602457"/>
                <a:gd name="connsiteX7" fmla="*/ 721518 w 764381"/>
                <a:gd name="connsiteY7" fmla="*/ 600075 h 602457"/>
                <a:gd name="connsiteX8" fmla="*/ 740568 w 764381"/>
                <a:gd name="connsiteY8" fmla="*/ 592932 h 602457"/>
                <a:gd name="connsiteX9" fmla="*/ 750093 w 764381"/>
                <a:gd name="connsiteY9" fmla="*/ 583407 h 602457"/>
                <a:gd name="connsiteX10" fmla="*/ 759618 w 764381"/>
                <a:gd name="connsiteY10" fmla="*/ 566738 h 602457"/>
                <a:gd name="connsiteX11" fmla="*/ 764381 w 764381"/>
                <a:gd name="connsiteY11" fmla="*/ 542925 h 602457"/>
                <a:gd name="connsiteX12" fmla="*/ 762000 w 764381"/>
                <a:gd name="connsiteY12" fmla="*/ 521494 h 602457"/>
                <a:gd name="connsiteX13" fmla="*/ 750093 w 764381"/>
                <a:gd name="connsiteY13" fmla="*/ 457200 h 602457"/>
                <a:gd name="connsiteX14" fmla="*/ 735806 w 764381"/>
                <a:gd name="connsiteY14" fmla="*/ 402432 h 602457"/>
                <a:gd name="connsiteX15" fmla="*/ 721518 w 764381"/>
                <a:gd name="connsiteY15" fmla="*/ 354807 h 602457"/>
                <a:gd name="connsiteX16" fmla="*/ 702468 w 764381"/>
                <a:gd name="connsiteY16" fmla="*/ 304800 h 602457"/>
                <a:gd name="connsiteX17" fmla="*/ 688181 w 764381"/>
                <a:gd name="connsiteY17" fmla="*/ 278607 h 602457"/>
                <a:gd name="connsiteX18" fmla="*/ 671512 w 764381"/>
                <a:gd name="connsiteY18" fmla="*/ 254794 h 602457"/>
                <a:gd name="connsiteX19" fmla="*/ 661987 w 764381"/>
                <a:gd name="connsiteY19" fmla="*/ 242888 h 602457"/>
                <a:gd name="connsiteX20" fmla="*/ 650081 w 764381"/>
                <a:gd name="connsiteY20" fmla="*/ 233363 h 602457"/>
                <a:gd name="connsiteX21" fmla="*/ 633412 w 764381"/>
                <a:gd name="connsiteY21" fmla="*/ 221457 h 602457"/>
                <a:gd name="connsiteX22" fmla="*/ 600075 w 764381"/>
                <a:gd name="connsiteY22" fmla="*/ 202407 h 602457"/>
                <a:gd name="connsiteX23" fmla="*/ 531018 w 764381"/>
                <a:gd name="connsiteY23" fmla="*/ 171450 h 602457"/>
                <a:gd name="connsiteX24" fmla="*/ 440531 w 764381"/>
                <a:gd name="connsiteY24" fmla="*/ 135732 h 602457"/>
                <a:gd name="connsiteX25" fmla="*/ 357187 w 764381"/>
                <a:gd name="connsiteY25" fmla="*/ 102394 h 602457"/>
                <a:gd name="connsiteX26" fmla="*/ 259556 w 764381"/>
                <a:gd name="connsiteY26" fmla="*/ 66675 h 602457"/>
                <a:gd name="connsiteX27" fmla="*/ 169068 w 764381"/>
                <a:gd name="connsiteY27" fmla="*/ 35719 h 602457"/>
                <a:gd name="connsiteX28" fmla="*/ 100012 w 764381"/>
                <a:gd name="connsiteY28" fmla="*/ 11907 h 602457"/>
                <a:gd name="connsiteX29" fmla="*/ 61912 w 764381"/>
                <a:gd name="connsiteY29" fmla="*/ 0 h 602457"/>
                <a:gd name="connsiteX30" fmla="*/ 50006 w 764381"/>
                <a:gd name="connsiteY30" fmla="*/ 0 h 602457"/>
                <a:gd name="connsiteX31" fmla="*/ 23812 w 764381"/>
                <a:gd name="connsiteY31" fmla="*/ 0 h 602457"/>
                <a:gd name="connsiteX32" fmla="*/ 4762 w 764381"/>
                <a:gd name="connsiteY32" fmla="*/ 4763 h 602457"/>
                <a:gd name="connsiteX33" fmla="*/ 0 w 764381"/>
                <a:gd name="connsiteY33" fmla="*/ 14288 h 602457"/>
                <a:gd name="connsiteX34" fmla="*/ 2381 w 764381"/>
                <a:gd name="connsiteY34" fmla="*/ 26194 h 602457"/>
                <a:gd name="connsiteX35" fmla="*/ 9525 w 764381"/>
                <a:gd name="connsiteY35" fmla="*/ 42863 h 602457"/>
                <a:gd name="connsiteX36" fmla="*/ 23812 w 764381"/>
                <a:gd name="connsiteY36" fmla="*/ 59532 h 602457"/>
                <a:gd name="connsiteX37" fmla="*/ 69056 w 764381"/>
                <a:gd name="connsiteY37" fmla="*/ 92869 h 602457"/>
                <a:gd name="connsiteX38" fmla="*/ 123825 w 764381"/>
                <a:gd name="connsiteY38" fmla="*/ 133350 h 602457"/>
                <a:gd name="connsiteX39" fmla="*/ 192881 w 764381"/>
                <a:gd name="connsiteY39" fmla="*/ 185738 h 602457"/>
                <a:gd name="connsiteX40" fmla="*/ 276225 w 764381"/>
                <a:gd name="connsiteY40" fmla="*/ 252413 h 602457"/>
                <a:gd name="connsiteX41" fmla="*/ 359568 w 764381"/>
                <a:gd name="connsiteY41" fmla="*/ 326232 h 602457"/>
                <a:gd name="connsiteX42" fmla="*/ 431006 w 764381"/>
                <a:gd name="connsiteY42" fmla="*/ 395288 h 602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64381" h="602457">
                  <a:moveTo>
                    <a:pt x="431006" y="395288"/>
                  </a:moveTo>
                  <a:lnTo>
                    <a:pt x="504825" y="469107"/>
                  </a:lnTo>
                  <a:lnTo>
                    <a:pt x="602456" y="557213"/>
                  </a:lnTo>
                  <a:lnTo>
                    <a:pt x="650081" y="595313"/>
                  </a:lnTo>
                  <a:lnTo>
                    <a:pt x="659606" y="600075"/>
                  </a:lnTo>
                  <a:lnTo>
                    <a:pt x="676275" y="602457"/>
                  </a:lnTo>
                  <a:lnTo>
                    <a:pt x="702468" y="602457"/>
                  </a:lnTo>
                  <a:lnTo>
                    <a:pt x="721518" y="600075"/>
                  </a:lnTo>
                  <a:lnTo>
                    <a:pt x="740568" y="592932"/>
                  </a:lnTo>
                  <a:lnTo>
                    <a:pt x="750093" y="583407"/>
                  </a:lnTo>
                  <a:lnTo>
                    <a:pt x="759618" y="566738"/>
                  </a:lnTo>
                  <a:lnTo>
                    <a:pt x="764381" y="542925"/>
                  </a:lnTo>
                  <a:lnTo>
                    <a:pt x="762000" y="521494"/>
                  </a:lnTo>
                  <a:lnTo>
                    <a:pt x="750093" y="457200"/>
                  </a:lnTo>
                  <a:lnTo>
                    <a:pt x="735806" y="402432"/>
                  </a:lnTo>
                  <a:lnTo>
                    <a:pt x="721518" y="354807"/>
                  </a:lnTo>
                  <a:lnTo>
                    <a:pt x="702468" y="304800"/>
                  </a:lnTo>
                  <a:lnTo>
                    <a:pt x="688181" y="278607"/>
                  </a:lnTo>
                  <a:lnTo>
                    <a:pt x="671512" y="254794"/>
                  </a:lnTo>
                  <a:lnTo>
                    <a:pt x="661987" y="242888"/>
                  </a:lnTo>
                  <a:lnTo>
                    <a:pt x="650081" y="233363"/>
                  </a:lnTo>
                  <a:lnTo>
                    <a:pt x="633412" y="221457"/>
                  </a:lnTo>
                  <a:lnTo>
                    <a:pt x="600075" y="202407"/>
                  </a:lnTo>
                  <a:lnTo>
                    <a:pt x="531018" y="171450"/>
                  </a:lnTo>
                  <a:lnTo>
                    <a:pt x="440531" y="135732"/>
                  </a:lnTo>
                  <a:lnTo>
                    <a:pt x="357187" y="102394"/>
                  </a:lnTo>
                  <a:lnTo>
                    <a:pt x="259556" y="66675"/>
                  </a:lnTo>
                  <a:lnTo>
                    <a:pt x="169068" y="35719"/>
                  </a:lnTo>
                  <a:lnTo>
                    <a:pt x="100012" y="11907"/>
                  </a:lnTo>
                  <a:lnTo>
                    <a:pt x="61912" y="0"/>
                  </a:lnTo>
                  <a:lnTo>
                    <a:pt x="50006" y="0"/>
                  </a:lnTo>
                  <a:lnTo>
                    <a:pt x="23812" y="0"/>
                  </a:lnTo>
                  <a:lnTo>
                    <a:pt x="4762" y="4763"/>
                  </a:lnTo>
                  <a:lnTo>
                    <a:pt x="0" y="14288"/>
                  </a:lnTo>
                  <a:lnTo>
                    <a:pt x="2381" y="26194"/>
                  </a:lnTo>
                  <a:lnTo>
                    <a:pt x="9525" y="42863"/>
                  </a:lnTo>
                  <a:lnTo>
                    <a:pt x="23812" y="59532"/>
                  </a:lnTo>
                  <a:lnTo>
                    <a:pt x="69056" y="92869"/>
                  </a:lnTo>
                  <a:lnTo>
                    <a:pt x="123825" y="133350"/>
                  </a:lnTo>
                  <a:lnTo>
                    <a:pt x="192881" y="185738"/>
                  </a:lnTo>
                  <a:lnTo>
                    <a:pt x="276225" y="252413"/>
                  </a:lnTo>
                  <a:lnTo>
                    <a:pt x="359568" y="326232"/>
                  </a:lnTo>
                  <a:lnTo>
                    <a:pt x="431006" y="39528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27">
              <a:extLst>
                <a:ext uri="{FF2B5EF4-FFF2-40B4-BE49-F238E27FC236}">
                  <a16:creationId xmlns:a16="http://schemas.microsoft.com/office/drawing/2014/main" id="{DE300FC4-0FFD-4786-98A0-E902139B7002}"/>
                </a:ext>
              </a:extLst>
            </p:cNvPr>
            <p:cNvSpPr/>
            <p:nvPr/>
          </p:nvSpPr>
          <p:spPr>
            <a:xfrm>
              <a:off x="2986088" y="3078163"/>
              <a:ext cx="774700" cy="615950"/>
            </a:xfrm>
            <a:custGeom>
              <a:avLst/>
              <a:gdLst>
                <a:gd name="connsiteX0" fmla="*/ 526256 w 773906"/>
                <a:gd name="connsiteY0" fmla="*/ 488157 h 614363"/>
                <a:gd name="connsiteX1" fmla="*/ 450056 w 773906"/>
                <a:gd name="connsiteY1" fmla="*/ 428625 h 614363"/>
                <a:gd name="connsiteX2" fmla="*/ 371475 w 773906"/>
                <a:gd name="connsiteY2" fmla="*/ 364332 h 614363"/>
                <a:gd name="connsiteX3" fmla="*/ 285750 w 773906"/>
                <a:gd name="connsiteY3" fmla="*/ 290513 h 614363"/>
                <a:gd name="connsiteX4" fmla="*/ 211931 w 773906"/>
                <a:gd name="connsiteY4" fmla="*/ 228600 h 614363"/>
                <a:gd name="connsiteX5" fmla="*/ 109537 w 773906"/>
                <a:gd name="connsiteY5" fmla="*/ 140494 h 614363"/>
                <a:gd name="connsiteX6" fmla="*/ 21431 w 773906"/>
                <a:gd name="connsiteY6" fmla="*/ 64294 h 614363"/>
                <a:gd name="connsiteX7" fmla="*/ 7143 w 773906"/>
                <a:gd name="connsiteY7" fmla="*/ 50007 h 614363"/>
                <a:gd name="connsiteX8" fmla="*/ 2381 w 773906"/>
                <a:gd name="connsiteY8" fmla="*/ 33338 h 614363"/>
                <a:gd name="connsiteX9" fmla="*/ 0 w 773906"/>
                <a:gd name="connsiteY9" fmla="*/ 16669 h 614363"/>
                <a:gd name="connsiteX10" fmla="*/ 4762 w 773906"/>
                <a:gd name="connsiteY10" fmla="*/ 7144 h 614363"/>
                <a:gd name="connsiteX11" fmla="*/ 11906 w 773906"/>
                <a:gd name="connsiteY11" fmla="*/ 2382 h 614363"/>
                <a:gd name="connsiteX12" fmla="*/ 21431 w 773906"/>
                <a:gd name="connsiteY12" fmla="*/ 0 h 614363"/>
                <a:gd name="connsiteX13" fmla="*/ 50006 w 773906"/>
                <a:gd name="connsiteY13" fmla="*/ 2382 h 614363"/>
                <a:gd name="connsiteX14" fmla="*/ 100012 w 773906"/>
                <a:gd name="connsiteY14" fmla="*/ 19050 h 614363"/>
                <a:gd name="connsiteX15" fmla="*/ 204787 w 773906"/>
                <a:gd name="connsiteY15" fmla="*/ 54769 h 614363"/>
                <a:gd name="connsiteX16" fmla="*/ 280987 w 773906"/>
                <a:gd name="connsiteY16" fmla="*/ 78582 h 614363"/>
                <a:gd name="connsiteX17" fmla="*/ 345281 w 773906"/>
                <a:gd name="connsiteY17" fmla="*/ 95250 h 614363"/>
                <a:gd name="connsiteX18" fmla="*/ 409575 w 773906"/>
                <a:gd name="connsiteY18" fmla="*/ 111919 h 614363"/>
                <a:gd name="connsiteX19" fmla="*/ 466725 w 773906"/>
                <a:gd name="connsiteY19" fmla="*/ 128588 h 614363"/>
                <a:gd name="connsiteX20" fmla="*/ 521493 w 773906"/>
                <a:gd name="connsiteY20" fmla="*/ 150019 h 614363"/>
                <a:gd name="connsiteX21" fmla="*/ 552450 w 773906"/>
                <a:gd name="connsiteY21" fmla="*/ 166688 h 614363"/>
                <a:gd name="connsiteX22" fmla="*/ 585787 w 773906"/>
                <a:gd name="connsiteY22" fmla="*/ 185738 h 614363"/>
                <a:gd name="connsiteX23" fmla="*/ 604837 w 773906"/>
                <a:gd name="connsiteY23" fmla="*/ 202407 h 614363"/>
                <a:gd name="connsiteX24" fmla="*/ 642937 w 773906"/>
                <a:gd name="connsiteY24" fmla="*/ 233363 h 614363"/>
                <a:gd name="connsiteX25" fmla="*/ 678656 w 773906"/>
                <a:gd name="connsiteY25" fmla="*/ 276225 h 614363"/>
                <a:gd name="connsiteX26" fmla="*/ 709612 w 773906"/>
                <a:gd name="connsiteY26" fmla="*/ 323850 h 614363"/>
                <a:gd name="connsiteX27" fmla="*/ 733425 w 773906"/>
                <a:gd name="connsiteY27" fmla="*/ 373857 h 614363"/>
                <a:gd name="connsiteX28" fmla="*/ 757237 w 773906"/>
                <a:gd name="connsiteY28" fmla="*/ 440532 h 614363"/>
                <a:gd name="connsiteX29" fmla="*/ 769143 w 773906"/>
                <a:gd name="connsiteY29" fmla="*/ 492919 h 614363"/>
                <a:gd name="connsiteX30" fmla="*/ 773906 w 773906"/>
                <a:gd name="connsiteY30" fmla="*/ 540544 h 614363"/>
                <a:gd name="connsiteX31" fmla="*/ 769143 w 773906"/>
                <a:gd name="connsiteY31" fmla="*/ 569119 h 614363"/>
                <a:gd name="connsiteX32" fmla="*/ 759618 w 773906"/>
                <a:gd name="connsiteY32" fmla="*/ 592932 h 614363"/>
                <a:gd name="connsiteX33" fmla="*/ 747712 w 773906"/>
                <a:gd name="connsiteY33" fmla="*/ 604838 h 614363"/>
                <a:gd name="connsiteX34" fmla="*/ 731043 w 773906"/>
                <a:gd name="connsiteY34" fmla="*/ 611982 h 614363"/>
                <a:gd name="connsiteX35" fmla="*/ 711993 w 773906"/>
                <a:gd name="connsiteY35" fmla="*/ 614363 h 614363"/>
                <a:gd name="connsiteX36" fmla="*/ 695325 w 773906"/>
                <a:gd name="connsiteY36" fmla="*/ 614363 h 614363"/>
                <a:gd name="connsiteX37" fmla="*/ 669131 w 773906"/>
                <a:gd name="connsiteY37" fmla="*/ 600075 h 614363"/>
                <a:gd name="connsiteX38" fmla="*/ 526256 w 773906"/>
                <a:gd name="connsiteY38" fmla="*/ 488157 h 61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3906" h="614363">
                  <a:moveTo>
                    <a:pt x="526256" y="488157"/>
                  </a:moveTo>
                  <a:lnTo>
                    <a:pt x="450056" y="428625"/>
                  </a:lnTo>
                  <a:lnTo>
                    <a:pt x="371475" y="364332"/>
                  </a:lnTo>
                  <a:lnTo>
                    <a:pt x="285750" y="290513"/>
                  </a:lnTo>
                  <a:lnTo>
                    <a:pt x="211931" y="228600"/>
                  </a:lnTo>
                  <a:lnTo>
                    <a:pt x="109537" y="140494"/>
                  </a:lnTo>
                  <a:lnTo>
                    <a:pt x="21431" y="64294"/>
                  </a:lnTo>
                  <a:lnTo>
                    <a:pt x="7143" y="50007"/>
                  </a:lnTo>
                  <a:lnTo>
                    <a:pt x="2381" y="33338"/>
                  </a:lnTo>
                  <a:lnTo>
                    <a:pt x="0" y="16669"/>
                  </a:lnTo>
                  <a:lnTo>
                    <a:pt x="4762" y="7144"/>
                  </a:lnTo>
                  <a:lnTo>
                    <a:pt x="11906" y="2382"/>
                  </a:lnTo>
                  <a:lnTo>
                    <a:pt x="21431" y="0"/>
                  </a:lnTo>
                  <a:lnTo>
                    <a:pt x="50006" y="2382"/>
                  </a:lnTo>
                  <a:lnTo>
                    <a:pt x="100012" y="19050"/>
                  </a:lnTo>
                  <a:lnTo>
                    <a:pt x="204787" y="54769"/>
                  </a:lnTo>
                  <a:lnTo>
                    <a:pt x="280987" y="78582"/>
                  </a:lnTo>
                  <a:lnTo>
                    <a:pt x="345281" y="95250"/>
                  </a:lnTo>
                  <a:lnTo>
                    <a:pt x="409575" y="111919"/>
                  </a:lnTo>
                  <a:lnTo>
                    <a:pt x="466725" y="128588"/>
                  </a:lnTo>
                  <a:lnTo>
                    <a:pt x="521493" y="150019"/>
                  </a:lnTo>
                  <a:lnTo>
                    <a:pt x="552450" y="166688"/>
                  </a:lnTo>
                  <a:lnTo>
                    <a:pt x="585787" y="185738"/>
                  </a:lnTo>
                  <a:lnTo>
                    <a:pt x="604837" y="202407"/>
                  </a:lnTo>
                  <a:lnTo>
                    <a:pt x="642937" y="233363"/>
                  </a:lnTo>
                  <a:lnTo>
                    <a:pt x="678656" y="276225"/>
                  </a:lnTo>
                  <a:lnTo>
                    <a:pt x="709612" y="323850"/>
                  </a:lnTo>
                  <a:lnTo>
                    <a:pt x="733425" y="373857"/>
                  </a:lnTo>
                  <a:lnTo>
                    <a:pt x="757237" y="440532"/>
                  </a:lnTo>
                  <a:lnTo>
                    <a:pt x="769143" y="492919"/>
                  </a:lnTo>
                  <a:lnTo>
                    <a:pt x="773906" y="540544"/>
                  </a:lnTo>
                  <a:lnTo>
                    <a:pt x="769143" y="569119"/>
                  </a:lnTo>
                  <a:lnTo>
                    <a:pt x="759618" y="592932"/>
                  </a:lnTo>
                  <a:lnTo>
                    <a:pt x="747712" y="604838"/>
                  </a:lnTo>
                  <a:lnTo>
                    <a:pt x="731043" y="611982"/>
                  </a:lnTo>
                  <a:lnTo>
                    <a:pt x="711993" y="614363"/>
                  </a:lnTo>
                  <a:lnTo>
                    <a:pt x="695325" y="614363"/>
                  </a:lnTo>
                  <a:lnTo>
                    <a:pt x="669131" y="600075"/>
                  </a:lnTo>
                  <a:lnTo>
                    <a:pt x="526256" y="48815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28">
              <a:extLst>
                <a:ext uri="{FF2B5EF4-FFF2-40B4-BE49-F238E27FC236}">
                  <a16:creationId xmlns:a16="http://schemas.microsoft.com/office/drawing/2014/main" id="{908431D1-9D03-4EC8-B591-0FC19BB63325}"/>
                </a:ext>
              </a:extLst>
            </p:cNvPr>
            <p:cNvSpPr/>
            <p:nvPr/>
          </p:nvSpPr>
          <p:spPr>
            <a:xfrm>
              <a:off x="2840038" y="5319713"/>
              <a:ext cx="474662" cy="552450"/>
            </a:xfrm>
            <a:custGeom>
              <a:avLst/>
              <a:gdLst>
                <a:gd name="connsiteX0" fmla="*/ 223838 w 473869"/>
                <a:gd name="connsiteY0" fmla="*/ 404812 h 552450"/>
                <a:gd name="connsiteX1" fmla="*/ 173832 w 473869"/>
                <a:gd name="connsiteY1" fmla="*/ 347662 h 552450"/>
                <a:gd name="connsiteX2" fmla="*/ 133350 w 473869"/>
                <a:gd name="connsiteY2" fmla="*/ 295275 h 552450"/>
                <a:gd name="connsiteX3" fmla="*/ 104775 w 473869"/>
                <a:gd name="connsiteY3" fmla="*/ 259556 h 552450"/>
                <a:gd name="connsiteX4" fmla="*/ 78582 w 473869"/>
                <a:gd name="connsiteY4" fmla="*/ 216693 h 552450"/>
                <a:gd name="connsiteX5" fmla="*/ 50007 w 473869"/>
                <a:gd name="connsiteY5" fmla="*/ 169068 h 552450"/>
                <a:gd name="connsiteX6" fmla="*/ 28575 w 473869"/>
                <a:gd name="connsiteY6" fmla="*/ 128587 h 552450"/>
                <a:gd name="connsiteX7" fmla="*/ 4763 w 473869"/>
                <a:gd name="connsiteY7" fmla="*/ 66675 h 552450"/>
                <a:gd name="connsiteX8" fmla="*/ 0 w 473869"/>
                <a:gd name="connsiteY8" fmla="*/ 47625 h 552450"/>
                <a:gd name="connsiteX9" fmla="*/ 2382 w 473869"/>
                <a:gd name="connsiteY9" fmla="*/ 30956 h 552450"/>
                <a:gd name="connsiteX10" fmla="*/ 9525 w 473869"/>
                <a:gd name="connsiteY10" fmla="*/ 11906 h 552450"/>
                <a:gd name="connsiteX11" fmla="*/ 19050 w 473869"/>
                <a:gd name="connsiteY11" fmla="*/ 2381 h 552450"/>
                <a:gd name="connsiteX12" fmla="*/ 28575 w 473869"/>
                <a:gd name="connsiteY12" fmla="*/ 0 h 552450"/>
                <a:gd name="connsiteX13" fmla="*/ 45244 w 473869"/>
                <a:gd name="connsiteY13" fmla="*/ 0 h 552450"/>
                <a:gd name="connsiteX14" fmla="*/ 66675 w 473869"/>
                <a:gd name="connsiteY14" fmla="*/ 9525 h 552450"/>
                <a:gd name="connsiteX15" fmla="*/ 107157 w 473869"/>
                <a:gd name="connsiteY15" fmla="*/ 38100 h 552450"/>
                <a:gd name="connsiteX16" fmla="*/ 150019 w 473869"/>
                <a:gd name="connsiteY16" fmla="*/ 59531 h 552450"/>
                <a:gd name="connsiteX17" fmla="*/ 471488 w 473869"/>
                <a:gd name="connsiteY17" fmla="*/ 381000 h 552450"/>
                <a:gd name="connsiteX18" fmla="*/ 473869 w 473869"/>
                <a:gd name="connsiteY18" fmla="*/ 438150 h 552450"/>
                <a:gd name="connsiteX19" fmla="*/ 473869 w 473869"/>
                <a:gd name="connsiteY19" fmla="*/ 478631 h 552450"/>
                <a:gd name="connsiteX20" fmla="*/ 466725 w 473869"/>
                <a:gd name="connsiteY20" fmla="*/ 504825 h 552450"/>
                <a:gd name="connsiteX21" fmla="*/ 450057 w 473869"/>
                <a:gd name="connsiteY21" fmla="*/ 533400 h 552450"/>
                <a:gd name="connsiteX22" fmla="*/ 428625 w 473869"/>
                <a:gd name="connsiteY22" fmla="*/ 547687 h 552450"/>
                <a:gd name="connsiteX23" fmla="*/ 411957 w 473869"/>
                <a:gd name="connsiteY23" fmla="*/ 552450 h 552450"/>
                <a:gd name="connsiteX24" fmla="*/ 383382 w 473869"/>
                <a:gd name="connsiteY24" fmla="*/ 550068 h 552450"/>
                <a:gd name="connsiteX25" fmla="*/ 359569 w 473869"/>
                <a:gd name="connsiteY25" fmla="*/ 540543 h 552450"/>
                <a:gd name="connsiteX26" fmla="*/ 316707 w 473869"/>
                <a:gd name="connsiteY26" fmla="*/ 504825 h 552450"/>
                <a:gd name="connsiteX27" fmla="*/ 223838 w 473869"/>
                <a:gd name="connsiteY27" fmla="*/ 404812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73869" h="552450">
                  <a:moveTo>
                    <a:pt x="223838" y="404812"/>
                  </a:moveTo>
                  <a:lnTo>
                    <a:pt x="173832" y="347662"/>
                  </a:lnTo>
                  <a:lnTo>
                    <a:pt x="133350" y="295275"/>
                  </a:lnTo>
                  <a:lnTo>
                    <a:pt x="104775" y="259556"/>
                  </a:lnTo>
                  <a:lnTo>
                    <a:pt x="78582" y="216693"/>
                  </a:lnTo>
                  <a:lnTo>
                    <a:pt x="50007" y="169068"/>
                  </a:lnTo>
                  <a:lnTo>
                    <a:pt x="28575" y="128587"/>
                  </a:lnTo>
                  <a:lnTo>
                    <a:pt x="4763" y="66675"/>
                  </a:lnTo>
                  <a:lnTo>
                    <a:pt x="0" y="47625"/>
                  </a:lnTo>
                  <a:lnTo>
                    <a:pt x="2382" y="30956"/>
                  </a:lnTo>
                  <a:lnTo>
                    <a:pt x="9525" y="11906"/>
                  </a:lnTo>
                  <a:lnTo>
                    <a:pt x="19050" y="2381"/>
                  </a:lnTo>
                  <a:lnTo>
                    <a:pt x="28575" y="0"/>
                  </a:lnTo>
                  <a:lnTo>
                    <a:pt x="45244" y="0"/>
                  </a:lnTo>
                  <a:lnTo>
                    <a:pt x="66675" y="9525"/>
                  </a:lnTo>
                  <a:lnTo>
                    <a:pt x="107157" y="38100"/>
                  </a:lnTo>
                  <a:lnTo>
                    <a:pt x="150019" y="59531"/>
                  </a:lnTo>
                  <a:lnTo>
                    <a:pt x="471488" y="381000"/>
                  </a:lnTo>
                  <a:cubicBezTo>
                    <a:pt x="472282" y="400050"/>
                    <a:pt x="473075" y="419100"/>
                    <a:pt x="473869" y="438150"/>
                  </a:cubicBezTo>
                  <a:lnTo>
                    <a:pt x="473869" y="478631"/>
                  </a:lnTo>
                  <a:lnTo>
                    <a:pt x="466725" y="504825"/>
                  </a:lnTo>
                  <a:lnTo>
                    <a:pt x="450057" y="533400"/>
                  </a:lnTo>
                  <a:lnTo>
                    <a:pt x="428625" y="547687"/>
                  </a:lnTo>
                  <a:lnTo>
                    <a:pt x="411957" y="552450"/>
                  </a:lnTo>
                  <a:lnTo>
                    <a:pt x="383382" y="550068"/>
                  </a:lnTo>
                  <a:lnTo>
                    <a:pt x="359569" y="540543"/>
                  </a:lnTo>
                  <a:lnTo>
                    <a:pt x="316707" y="504825"/>
                  </a:lnTo>
                  <a:lnTo>
                    <a:pt x="223838" y="4048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29">
              <a:extLst>
                <a:ext uri="{FF2B5EF4-FFF2-40B4-BE49-F238E27FC236}">
                  <a16:creationId xmlns:a16="http://schemas.microsoft.com/office/drawing/2014/main" id="{93323418-A255-4951-A939-8660B5D2DD8C}"/>
                </a:ext>
              </a:extLst>
            </p:cNvPr>
            <p:cNvSpPr/>
            <p:nvPr/>
          </p:nvSpPr>
          <p:spPr>
            <a:xfrm>
              <a:off x="2935288" y="4160838"/>
              <a:ext cx="1082675" cy="1663700"/>
            </a:xfrm>
            <a:custGeom>
              <a:avLst/>
              <a:gdLst>
                <a:gd name="connsiteX0" fmla="*/ 1031082 w 1081088"/>
                <a:gd name="connsiteY0" fmla="*/ 152400 h 1664494"/>
                <a:gd name="connsiteX1" fmla="*/ 942975 w 1081088"/>
                <a:gd name="connsiteY1" fmla="*/ 342900 h 1664494"/>
                <a:gd name="connsiteX2" fmla="*/ 888207 w 1081088"/>
                <a:gd name="connsiteY2" fmla="*/ 469106 h 1664494"/>
                <a:gd name="connsiteX3" fmla="*/ 802482 w 1081088"/>
                <a:gd name="connsiteY3" fmla="*/ 657225 h 1664494"/>
                <a:gd name="connsiteX4" fmla="*/ 721519 w 1081088"/>
                <a:gd name="connsiteY4" fmla="*/ 831056 h 1664494"/>
                <a:gd name="connsiteX5" fmla="*/ 642938 w 1081088"/>
                <a:gd name="connsiteY5" fmla="*/ 992981 h 1664494"/>
                <a:gd name="connsiteX6" fmla="*/ 545307 w 1081088"/>
                <a:gd name="connsiteY6" fmla="*/ 1197769 h 1664494"/>
                <a:gd name="connsiteX7" fmla="*/ 445294 w 1081088"/>
                <a:gd name="connsiteY7" fmla="*/ 1402556 h 1664494"/>
                <a:gd name="connsiteX8" fmla="*/ 381000 w 1081088"/>
                <a:gd name="connsiteY8" fmla="*/ 1533525 h 1664494"/>
                <a:gd name="connsiteX9" fmla="*/ 378619 w 1081088"/>
                <a:gd name="connsiteY9" fmla="*/ 1540669 h 1664494"/>
                <a:gd name="connsiteX10" fmla="*/ 373857 w 1081088"/>
                <a:gd name="connsiteY10" fmla="*/ 1621631 h 1664494"/>
                <a:gd name="connsiteX11" fmla="*/ 364332 w 1081088"/>
                <a:gd name="connsiteY11" fmla="*/ 1664494 h 1664494"/>
                <a:gd name="connsiteX12" fmla="*/ 0 w 1081088"/>
                <a:gd name="connsiteY12" fmla="*/ 1195387 h 1664494"/>
                <a:gd name="connsiteX13" fmla="*/ 61913 w 1081088"/>
                <a:gd name="connsiteY13" fmla="*/ 1223962 h 1664494"/>
                <a:gd name="connsiteX14" fmla="*/ 100013 w 1081088"/>
                <a:gd name="connsiteY14" fmla="*/ 1235869 h 1664494"/>
                <a:gd name="connsiteX15" fmla="*/ 123825 w 1081088"/>
                <a:gd name="connsiteY15" fmla="*/ 1235869 h 1664494"/>
                <a:gd name="connsiteX16" fmla="*/ 161925 w 1081088"/>
                <a:gd name="connsiteY16" fmla="*/ 1231106 h 1664494"/>
                <a:gd name="connsiteX17" fmla="*/ 195263 w 1081088"/>
                <a:gd name="connsiteY17" fmla="*/ 1216819 h 1664494"/>
                <a:gd name="connsiteX18" fmla="*/ 235744 w 1081088"/>
                <a:gd name="connsiteY18" fmla="*/ 1190625 h 1664494"/>
                <a:gd name="connsiteX19" fmla="*/ 285750 w 1081088"/>
                <a:gd name="connsiteY19" fmla="*/ 1140619 h 1664494"/>
                <a:gd name="connsiteX20" fmla="*/ 416719 w 1081088"/>
                <a:gd name="connsiteY20" fmla="*/ 976312 h 1664494"/>
                <a:gd name="connsiteX21" fmla="*/ 557213 w 1081088"/>
                <a:gd name="connsiteY21" fmla="*/ 771525 h 1664494"/>
                <a:gd name="connsiteX22" fmla="*/ 690563 w 1081088"/>
                <a:gd name="connsiteY22" fmla="*/ 561975 h 1664494"/>
                <a:gd name="connsiteX23" fmla="*/ 816769 w 1081088"/>
                <a:gd name="connsiteY23" fmla="*/ 350044 h 1664494"/>
                <a:gd name="connsiteX24" fmla="*/ 921544 w 1081088"/>
                <a:gd name="connsiteY24" fmla="*/ 166687 h 1664494"/>
                <a:gd name="connsiteX25" fmla="*/ 997744 w 1081088"/>
                <a:gd name="connsiteY25" fmla="*/ 30956 h 1664494"/>
                <a:gd name="connsiteX26" fmla="*/ 1007269 w 1081088"/>
                <a:gd name="connsiteY26" fmla="*/ 19050 h 1664494"/>
                <a:gd name="connsiteX27" fmla="*/ 1040607 w 1081088"/>
                <a:gd name="connsiteY27" fmla="*/ 4762 h 1664494"/>
                <a:gd name="connsiteX28" fmla="*/ 1057275 w 1081088"/>
                <a:gd name="connsiteY28" fmla="*/ 0 h 1664494"/>
                <a:gd name="connsiteX29" fmla="*/ 1066800 w 1081088"/>
                <a:gd name="connsiteY29" fmla="*/ 0 h 1664494"/>
                <a:gd name="connsiteX30" fmla="*/ 1076325 w 1081088"/>
                <a:gd name="connsiteY30" fmla="*/ 4762 h 1664494"/>
                <a:gd name="connsiteX31" fmla="*/ 1081088 w 1081088"/>
                <a:gd name="connsiteY31" fmla="*/ 14287 h 1664494"/>
                <a:gd name="connsiteX32" fmla="*/ 1081088 w 1081088"/>
                <a:gd name="connsiteY32" fmla="*/ 23812 h 1664494"/>
                <a:gd name="connsiteX33" fmla="*/ 1069182 w 1081088"/>
                <a:gd name="connsiteY33" fmla="*/ 61912 h 1664494"/>
                <a:gd name="connsiteX34" fmla="*/ 1031082 w 1081088"/>
                <a:gd name="connsiteY34" fmla="*/ 152400 h 166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81088" h="1664494">
                  <a:moveTo>
                    <a:pt x="1031082" y="152400"/>
                  </a:moveTo>
                  <a:lnTo>
                    <a:pt x="942975" y="342900"/>
                  </a:lnTo>
                  <a:lnTo>
                    <a:pt x="888207" y="469106"/>
                  </a:lnTo>
                  <a:lnTo>
                    <a:pt x="802482" y="657225"/>
                  </a:lnTo>
                  <a:lnTo>
                    <a:pt x="721519" y="831056"/>
                  </a:lnTo>
                  <a:lnTo>
                    <a:pt x="642938" y="992981"/>
                  </a:lnTo>
                  <a:lnTo>
                    <a:pt x="545307" y="1197769"/>
                  </a:lnTo>
                  <a:lnTo>
                    <a:pt x="445294" y="1402556"/>
                  </a:lnTo>
                  <a:lnTo>
                    <a:pt x="381000" y="1533525"/>
                  </a:lnTo>
                  <a:lnTo>
                    <a:pt x="378619" y="1540669"/>
                  </a:lnTo>
                  <a:lnTo>
                    <a:pt x="373857" y="1621631"/>
                  </a:lnTo>
                  <a:lnTo>
                    <a:pt x="364332" y="1664494"/>
                  </a:lnTo>
                  <a:lnTo>
                    <a:pt x="0" y="1195387"/>
                  </a:lnTo>
                  <a:lnTo>
                    <a:pt x="61913" y="1223962"/>
                  </a:lnTo>
                  <a:lnTo>
                    <a:pt x="100013" y="1235869"/>
                  </a:lnTo>
                  <a:lnTo>
                    <a:pt x="123825" y="1235869"/>
                  </a:lnTo>
                  <a:lnTo>
                    <a:pt x="161925" y="1231106"/>
                  </a:lnTo>
                  <a:lnTo>
                    <a:pt x="195263" y="1216819"/>
                  </a:lnTo>
                  <a:lnTo>
                    <a:pt x="235744" y="1190625"/>
                  </a:lnTo>
                  <a:lnTo>
                    <a:pt x="285750" y="1140619"/>
                  </a:lnTo>
                  <a:lnTo>
                    <a:pt x="416719" y="976312"/>
                  </a:lnTo>
                  <a:lnTo>
                    <a:pt x="557213" y="771525"/>
                  </a:lnTo>
                  <a:lnTo>
                    <a:pt x="690563" y="561975"/>
                  </a:lnTo>
                  <a:lnTo>
                    <a:pt x="816769" y="350044"/>
                  </a:lnTo>
                  <a:lnTo>
                    <a:pt x="921544" y="166687"/>
                  </a:lnTo>
                  <a:lnTo>
                    <a:pt x="997744" y="30956"/>
                  </a:lnTo>
                  <a:lnTo>
                    <a:pt x="1007269" y="19050"/>
                  </a:lnTo>
                  <a:lnTo>
                    <a:pt x="1040607" y="4762"/>
                  </a:lnTo>
                  <a:lnTo>
                    <a:pt x="1057275" y="0"/>
                  </a:lnTo>
                  <a:lnTo>
                    <a:pt x="1066800" y="0"/>
                  </a:lnTo>
                  <a:lnTo>
                    <a:pt x="1076325" y="4762"/>
                  </a:lnTo>
                  <a:lnTo>
                    <a:pt x="1081088" y="14287"/>
                  </a:lnTo>
                  <a:lnTo>
                    <a:pt x="1081088" y="23812"/>
                  </a:lnTo>
                  <a:lnTo>
                    <a:pt x="1069182" y="61912"/>
                  </a:lnTo>
                  <a:lnTo>
                    <a:pt x="1031082" y="1524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25">
              <a:extLst>
                <a:ext uri="{FF2B5EF4-FFF2-40B4-BE49-F238E27FC236}">
                  <a16:creationId xmlns:a16="http://schemas.microsoft.com/office/drawing/2014/main" id="{9B13984D-8AC2-4888-A8C3-1C6D60C5D70F}"/>
                </a:ext>
              </a:extLst>
            </p:cNvPr>
            <p:cNvSpPr/>
            <p:nvPr/>
          </p:nvSpPr>
          <p:spPr>
            <a:xfrm>
              <a:off x="4348163" y="2265363"/>
              <a:ext cx="771525" cy="1285875"/>
            </a:xfrm>
            <a:custGeom>
              <a:avLst/>
              <a:gdLst>
                <a:gd name="connsiteX0" fmla="*/ 702468 w 771525"/>
                <a:gd name="connsiteY0" fmla="*/ 354806 h 1285875"/>
                <a:gd name="connsiteX1" fmla="*/ 659606 w 771525"/>
                <a:gd name="connsiteY1" fmla="*/ 428625 h 1285875"/>
                <a:gd name="connsiteX2" fmla="*/ 626268 w 771525"/>
                <a:gd name="connsiteY2" fmla="*/ 490537 h 1285875"/>
                <a:gd name="connsiteX3" fmla="*/ 600075 w 771525"/>
                <a:gd name="connsiteY3" fmla="*/ 552450 h 1285875"/>
                <a:gd name="connsiteX4" fmla="*/ 561975 w 771525"/>
                <a:gd name="connsiteY4" fmla="*/ 647700 h 1285875"/>
                <a:gd name="connsiteX5" fmla="*/ 504825 w 771525"/>
                <a:gd name="connsiteY5" fmla="*/ 752475 h 1285875"/>
                <a:gd name="connsiteX6" fmla="*/ 442912 w 771525"/>
                <a:gd name="connsiteY6" fmla="*/ 835819 h 1285875"/>
                <a:gd name="connsiteX7" fmla="*/ 352425 w 771525"/>
                <a:gd name="connsiteY7" fmla="*/ 950119 h 1285875"/>
                <a:gd name="connsiteX8" fmla="*/ 247650 w 771525"/>
                <a:gd name="connsiteY8" fmla="*/ 1071562 h 1285875"/>
                <a:gd name="connsiteX9" fmla="*/ 133350 w 771525"/>
                <a:gd name="connsiteY9" fmla="*/ 1195387 h 1285875"/>
                <a:gd name="connsiteX10" fmla="*/ 85725 w 771525"/>
                <a:gd name="connsiteY10" fmla="*/ 1245394 h 1285875"/>
                <a:gd name="connsiteX11" fmla="*/ 57150 w 771525"/>
                <a:gd name="connsiteY11" fmla="*/ 1271587 h 1285875"/>
                <a:gd name="connsiteX12" fmla="*/ 30956 w 771525"/>
                <a:gd name="connsiteY12" fmla="*/ 1281112 h 1285875"/>
                <a:gd name="connsiteX13" fmla="*/ 11906 w 771525"/>
                <a:gd name="connsiteY13" fmla="*/ 1285875 h 1285875"/>
                <a:gd name="connsiteX14" fmla="*/ 2381 w 771525"/>
                <a:gd name="connsiteY14" fmla="*/ 1283494 h 1285875"/>
                <a:gd name="connsiteX15" fmla="*/ 0 w 771525"/>
                <a:gd name="connsiteY15" fmla="*/ 1273969 h 1285875"/>
                <a:gd name="connsiteX16" fmla="*/ 2381 w 771525"/>
                <a:gd name="connsiteY16" fmla="*/ 1252537 h 1285875"/>
                <a:gd name="connsiteX17" fmla="*/ 19050 w 771525"/>
                <a:gd name="connsiteY17" fmla="*/ 1216819 h 1285875"/>
                <a:gd name="connsiteX18" fmla="*/ 57150 w 771525"/>
                <a:gd name="connsiteY18" fmla="*/ 1150144 h 1285875"/>
                <a:gd name="connsiteX19" fmla="*/ 114300 w 771525"/>
                <a:gd name="connsiteY19" fmla="*/ 1052512 h 1285875"/>
                <a:gd name="connsiteX20" fmla="*/ 176212 w 771525"/>
                <a:gd name="connsiteY20" fmla="*/ 935831 h 1285875"/>
                <a:gd name="connsiteX21" fmla="*/ 214312 w 771525"/>
                <a:gd name="connsiteY21" fmla="*/ 864394 h 1285875"/>
                <a:gd name="connsiteX22" fmla="*/ 247650 w 771525"/>
                <a:gd name="connsiteY22" fmla="*/ 800100 h 1285875"/>
                <a:gd name="connsiteX23" fmla="*/ 280987 w 771525"/>
                <a:gd name="connsiteY23" fmla="*/ 731044 h 1285875"/>
                <a:gd name="connsiteX24" fmla="*/ 316706 w 771525"/>
                <a:gd name="connsiteY24" fmla="*/ 645319 h 1285875"/>
                <a:gd name="connsiteX25" fmla="*/ 340518 w 771525"/>
                <a:gd name="connsiteY25" fmla="*/ 576262 h 1285875"/>
                <a:gd name="connsiteX26" fmla="*/ 359568 w 771525"/>
                <a:gd name="connsiteY26" fmla="*/ 519112 h 1285875"/>
                <a:gd name="connsiteX27" fmla="*/ 376237 w 771525"/>
                <a:gd name="connsiteY27" fmla="*/ 452437 h 1285875"/>
                <a:gd name="connsiteX28" fmla="*/ 395287 w 771525"/>
                <a:gd name="connsiteY28" fmla="*/ 381000 h 1285875"/>
                <a:gd name="connsiteX29" fmla="*/ 402431 w 771525"/>
                <a:gd name="connsiteY29" fmla="*/ 333375 h 1285875"/>
                <a:gd name="connsiteX30" fmla="*/ 409575 w 771525"/>
                <a:gd name="connsiteY30" fmla="*/ 288131 h 1285875"/>
                <a:gd name="connsiteX31" fmla="*/ 414337 w 771525"/>
                <a:gd name="connsiteY31" fmla="*/ 242887 h 1285875"/>
                <a:gd name="connsiteX32" fmla="*/ 414337 w 771525"/>
                <a:gd name="connsiteY32" fmla="*/ 221456 h 1285875"/>
                <a:gd name="connsiteX33" fmla="*/ 402431 w 771525"/>
                <a:gd name="connsiteY33" fmla="*/ 204787 h 1285875"/>
                <a:gd name="connsiteX34" fmla="*/ 383381 w 771525"/>
                <a:gd name="connsiteY34" fmla="*/ 180975 h 1285875"/>
                <a:gd name="connsiteX35" fmla="*/ 361950 w 771525"/>
                <a:gd name="connsiteY35" fmla="*/ 159544 h 1285875"/>
                <a:gd name="connsiteX36" fmla="*/ 328612 w 771525"/>
                <a:gd name="connsiteY36" fmla="*/ 128587 h 1285875"/>
                <a:gd name="connsiteX37" fmla="*/ 304800 w 771525"/>
                <a:gd name="connsiteY37" fmla="*/ 104775 h 1285875"/>
                <a:gd name="connsiteX38" fmla="*/ 288131 w 771525"/>
                <a:gd name="connsiteY38" fmla="*/ 90487 h 1285875"/>
                <a:gd name="connsiteX39" fmla="*/ 269081 w 771525"/>
                <a:gd name="connsiteY39" fmla="*/ 76200 h 1285875"/>
                <a:gd name="connsiteX40" fmla="*/ 247650 w 771525"/>
                <a:gd name="connsiteY40" fmla="*/ 57150 h 1285875"/>
                <a:gd name="connsiteX41" fmla="*/ 238125 w 771525"/>
                <a:gd name="connsiteY41" fmla="*/ 38100 h 1285875"/>
                <a:gd name="connsiteX42" fmla="*/ 238125 w 771525"/>
                <a:gd name="connsiteY42" fmla="*/ 26194 h 1285875"/>
                <a:gd name="connsiteX43" fmla="*/ 245268 w 771525"/>
                <a:gd name="connsiteY43" fmla="*/ 14287 h 1285875"/>
                <a:gd name="connsiteX44" fmla="*/ 259556 w 771525"/>
                <a:gd name="connsiteY44" fmla="*/ 4762 h 1285875"/>
                <a:gd name="connsiteX45" fmla="*/ 288131 w 771525"/>
                <a:gd name="connsiteY45" fmla="*/ 0 h 1285875"/>
                <a:gd name="connsiteX46" fmla="*/ 345281 w 771525"/>
                <a:gd name="connsiteY46" fmla="*/ 7144 h 1285875"/>
                <a:gd name="connsiteX47" fmla="*/ 414337 w 771525"/>
                <a:gd name="connsiteY47" fmla="*/ 21431 h 1285875"/>
                <a:gd name="connsiteX48" fmla="*/ 502443 w 771525"/>
                <a:gd name="connsiteY48" fmla="*/ 47625 h 1285875"/>
                <a:gd name="connsiteX49" fmla="*/ 583406 w 771525"/>
                <a:gd name="connsiteY49" fmla="*/ 80962 h 1285875"/>
                <a:gd name="connsiteX50" fmla="*/ 621506 w 771525"/>
                <a:gd name="connsiteY50" fmla="*/ 100012 h 1285875"/>
                <a:gd name="connsiteX51" fmla="*/ 664368 w 771525"/>
                <a:gd name="connsiteY51" fmla="*/ 126206 h 1285875"/>
                <a:gd name="connsiteX52" fmla="*/ 697706 w 771525"/>
                <a:gd name="connsiteY52" fmla="*/ 150019 h 1285875"/>
                <a:gd name="connsiteX53" fmla="*/ 731043 w 771525"/>
                <a:gd name="connsiteY53" fmla="*/ 183356 h 1285875"/>
                <a:gd name="connsiteX54" fmla="*/ 762000 w 771525"/>
                <a:gd name="connsiteY54" fmla="*/ 223837 h 1285875"/>
                <a:gd name="connsiteX55" fmla="*/ 771525 w 771525"/>
                <a:gd name="connsiteY55" fmla="*/ 242887 h 1285875"/>
                <a:gd name="connsiteX56" fmla="*/ 766762 w 771525"/>
                <a:gd name="connsiteY56" fmla="*/ 254794 h 1285875"/>
                <a:gd name="connsiteX57" fmla="*/ 750093 w 771525"/>
                <a:gd name="connsiteY57" fmla="*/ 280987 h 1285875"/>
                <a:gd name="connsiteX58" fmla="*/ 702468 w 771525"/>
                <a:gd name="connsiteY58" fmla="*/ 354806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771525" h="1285875">
                  <a:moveTo>
                    <a:pt x="702468" y="354806"/>
                  </a:moveTo>
                  <a:lnTo>
                    <a:pt x="659606" y="428625"/>
                  </a:lnTo>
                  <a:lnTo>
                    <a:pt x="626268" y="490537"/>
                  </a:lnTo>
                  <a:lnTo>
                    <a:pt x="600075" y="552450"/>
                  </a:lnTo>
                  <a:lnTo>
                    <a:pt x="561975" y="647700"/>
                  </a:lnTo>
                  <a:lnTo>
                    <a:pt x="504825" y="752475"/>
                  </a:lnTo>
                  <a:lnTo>
                    <a:pt x="442912" y="835819"/>
                  </a:lnTo>
                  <a:lnTo>
                    <a:pt x="352425" y="950119"/>
                  </a:lnTo>
                  <a:lnTo>
                    <a:pt x="247650" y="1071562"/>
                  </a:lnTo>
                  <a:lnTo>
                    <a:pt x="133350" y="1195387"/>
                  </a:lnTo>
                  <a:lnTo>
                    <a:pt x="85725" y="1245394"/>
                  </a:lnTo>
                  <a:lnTo>
                    <a:pt x="57150" y="1271587"/>
                  </a:lnTo>
                  <a:lnTo>
                    <a:pt x="30956" y="1281112"/>
                  </a:lnTo>
                  <a:lnTo>
                    <a:pt x="11906" y="1285875"/>
                  </a:lnTo>
                  <a:lnTo>
                    <a:pt x="2381" y="1283494"/>
                  </a:lnTo>
                  <a:lnTo>
                    <a:pt x="0" y="1273969"/>
                  </a:lnTo>
                  <a:lnTo>
                    <a:pt x="2381" y="1252537"/>
                  </a:lnTo>
                  <a:lnTo>
                    <a:pt x="19050" y="1216819"/>
                  </a:lnTo>
                  <a:lnTo>
                    <a:pt x="57150" y="1150144"/>
                  </a:lnTo>
                  <a:lnTo>
                    <a:pt x="114300" y="1052512"/>
                  </a:lnTo>
                  <a:lnTo>
                    <a:pt x="176212" y="935831"/>
                  </a:lnTo>
                  <a:lnTo>
                    <a:pt x="214312" y="864394"/>
                  </a:lnTo>
                  <a:lnTo>
                    <a:pt x="247650" y="800100"/>
                  </a:lnTo>
                  <a:lnTo>
                    <a:pt x="280987" y="731044"/>
                  </a:lnTo>
                  <a:lnTo>
                    <a:pt x="316706" y="645319"/>
                  </a:lnTo>
                  <a:lnTo>
                    <a:pt x="340518" y="576262"/>
                  </a:lnTo>
                  <a:lnTo>
                    <a:pt x="359568" y="519112"/>
                  </a:lnTo>
                  <a:lnTo>
                    <a:pt x="376237" y="452437"/>
                  </a:lnTo>
                  <a:lnTo>
                    <a:pt x="395287" y="381000"/>
                  </a:lnTo>
                  <a:lnTo>
                    <a:pt x="402431" y="333375"/>
                  </a:lnTo>
                  <a:lnTo>
                    <a:pt x="409575" y="288131"/>
                  </a:lnTo>
                  <a:lnTo>
                    <a:pt x="414337" y="242887"/>
                  </a:lnTo>
                  <a:lnTo>
                    <a:pt x="414337" y="221456"/>
                  </a:lnTo>
                  <a:lnTo>
                    <a:pt x="402431" y="204787"/>
                  </a:lnTo>
                  <a:lnTo>
                    <a:pt x="383381" y="180975"/>
                  </a:lnTo>
                  <a:lnTo>
                    <a:pt x="361950" y="159544"/>
                  </a:lnTo>
                  <a:lnTo>
                    <a:pt x="328612" y="128587"/>
                  </a:lnTo>
                  <a:lnTo>
                    <a:pt x="304800" y="104775"/>
                  </a:lnTo>
                  <a:lnTo>
                    <a:pt x="288131" y="90487"/>
                  </a:lnTo>
                  <a:lnTo>
                    <a:pt x="269081" y="76200"/>
                  </a:lnTo>
                  <a:lnTo>
                    <a:pt x="247650" y="57150"/>
                  </a:lnTo>
                  <a:lnTo>
                    <a:pt x="238125" y="38100"/>
                  </a:lnTo>
                  <a:lnTo>
                    <a:pt x="238125" y="26194"/>
                  </a:lnTo>
                  <a:lnTo>
                    <a:pt x="245268" y="14287"/>
                  </a:lnTo>
                  <a:lnTo>
                    <a:pt x="259556" y="4762"/>
                  </a:lnTo>
                  <a:lnTo>
                    <a:pt x="288131" y="0"/>
                  </a:lnTo>
                  <a:lnTo>
                    <a:pt x="345281" y="7144"/>
                  </a:lnTo>
                  <a:lnTo>
                    <a:pt x="414337" y="21431"/>
                  </a:lnTo>
                  <a:lnTo>
                    <a:pt x="502443" y="47625"/>
                  </a:lnTo>
                  <a:lnTo>
                    <a:pt x="583406" y="80962"/>
                  </a:lnTo>
                  <a:lnTo>
                    <a:pt x="621506" y="100012"/>
                  </a:lnTo>
                  <a:lnTo>
                    <a:pt x="664368" y="126206"/>
                  </a:lnTo>
                  <a:lnTo>
                    <a:pt x="697706" y="150019"/>
                  </a:lnTo>
                  <a:lnTo>
                    <a:pt x="731043" y="183356"/>
                  </a:lnTo>
                  <a:lnTo>
                    <a:pt x="762000" y="223837"/>
                  </a:lnTo>
                  <a:lnTo>
                    <a:pt x="771525" y="242887"/>
                  </a:lnTo>
                  <a:lnTo>
                    <a:pt x="766762" y="254794"/>
                  </a:lnTo>
                  <a:lnTo>
                    <a:pt x="750093" y="280987"/>
                  </a:lnTo>
                  <a:lnTo>
                    <a:pt x="702468" y="3548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30">
              <a:extLst>
                <a:ext uri="{FF2B5EF4-FFF2-40B4-BE49-F238E27FC236}">
                  <a16:creationId xmlns:a16="http://schemas.microsoft.com/office/drawing/2014/main" id="{24AD632D-D68C-49C4-B657-4A2DC4891ED9}"/>
                </a:ext>
              </a:extLst>
            </p:cNvPr>
            <p:cNvSpPr/>
            <p:nvPr/>
          </p:nvSpPr>
          <p:spPr>
            <a:xfrm>
              <a:off x="4783138" y="2665413"/>
              <a:ext cx="1912937" cy="401638"/>
            </a:xfrm>
            <a:custGeom>
              <a:avLst/>
              <a:gdLst>
                <a:gd name="connsiteX0" fmla="*/ 1597819 w 1912144"/>
                <a:gd name="connsiteY0" fmla="*/ 250031 h 402431"/>
                <a:gd name="connsiteX1" fmla="*/ 1481138 w 1912144"/>
                <a:gd name="connsiteY1" fmla="*/ 266700 h 402431"/>
                <a:gd name="connsiteX2" fmla="*/ 1347788 w 1912144"/>
                <a:gd name="connsiteY2" fmla="*/ 283369 h 402431"/>
                <a:gd name="connsiteX3" fmla="*/ 1219200 w 1912144"/>
                <a:gd name="connsiteY3" fmla="*/ 297656 h 402431"/>
                <a:gd name="connsiteX4" fmla="*/ 1088232 w 1912144"/>
                <a:gd name="connsiteY4" fmla="*/ 307181 h 402431"/>
                <a:gd name="connsiteX5" fmla="*/ 978694 w 1912144"/>
                <a:gd name="connsiteY5" fmla="*/ 316706 h 402431"/>
                <a:gd name="connsiteX6" fmla="*/ 776288 w 1912144"/>
                <a:gd name="connsiteY6" fmla="*/ 338137 h 402431"/>
                <a:gd name="connsiteX7" fmla="*/ 654844 w 1912144"/>
                <a:gd name="connsiteY7" fmla="*/ 357187 h 402431"/>
                <a:gd name="connsiteX8" fmla="*/ 533400 w 1912144"/>
                <a:gd name="connsiteY8" fmla="*/ 376237 h 402431"/>
                <a:gd name="connsiteX9" fmla="*/ 442913 w 1912144"/>
                <a:gd name="connsiteY9" fmla="*/ 388144 h 402431"/>
                <a:gd name="connsiteX10" fmla="*/ 373857 w 1912144"/>
                <a:gd name="connsiteY10" fmla="*/ 395287 h 402431"/>
                <a:gd name="connsiteX11" fmla="*/ 307182 w 1912144"/>
                <a:gd name="connsiteY11" fmla="*/ 402431 h 402431"/>
                <a:gd name="connsiteX12" fmla="*/ 257175 w 1912144"/>
                <a:gd name="connsiteY12" fmla="*/ 402431 h 402431"/>
                <a:gd name="connsiteX13" fmla="*/ 207169 w 1912144"/>
                <a:gd name="connsiteY13" fmla="*/ 400050 h 402431"/>
                <a:gd name="connsiteX14" fmla="*/ 164307 w 1912144"/>
                <a:gd name="connsiteY14" fmla="*/ 392906 h 402431"/>
                <a:gd name="connsiteX15" fmla="*/ 121444 w 1912144"/>
                <a:gd name="connsiteY15" fmla="*/ 381000 h 402431"/>
                <a:gd name="connsiteX16" fmla="*/ 0 w 1912144"/>
                <a:gd name="connsiteY16" fmla="*/ 330994 h 402431"/>
                <a:gd name="connsiteX17" fmla="*/ 80963 w 1912144"/>
                <a:gd name="connsiteY17" fmla="*/ 209550 h 402431"/>
                <a:gd name="connsiteX18" fmla="*/ 183357 w 1912144"/>
                <a:gd name="connsiteY18" fmla="*/ 235744 h 402431"/>
                <a:gd name="connsiteX19" fmla="*/ 250032 w 1912144"/>
                <a:gd name="connsiteY19" fmla="*/ 242887 h 402431"/>
                <a:gd name="connsiteX20" fmla="*/ 335757 w 1912144"/>
                <a:gd name="connsiteY20" fmla="*/ 247650 h 402431"/>
                <a:gd name="connsiteX21" fmla="*/ 459582 w 1912144"/>
                <a:gd name="connsiteY21" fmla="*/ 240506 h 402431"/>
                <a:gd name="connsiteX22" fmla="*/ 676275 w 1912144"/>
                <a:gd name="connsiteY22" fmla="*/ 216694 h 402431"/>
                <a:gd name="connsiteX23" fmla="*/ 814388 w 1912144"/>
                <a:gd name="connsiteY23" fmla="*/ 200025 h 402431"/>
                <a:gd name="connsiteX24" fmla="*/ 983457 w 1912144"/>
                <a:gd name="connsiteY24" fmla="*/ 161925 h 402431"/>
                <a:gd name="connsiteX25" fmla="*/ 1162050 w 1912144"/>
                <a:gd name="connsiteY25" fmla="*/ 138112 h 402431"/>
                <a:gd name="connsiteX26" fmla="*/ 1331119 w 1912144"/>
                <a:gd name="connsiteY26" fmla="*/ 102394 h 402431"/>
                <a:gd name="connsiteX27" fmla="*/ 1454944 w 1912144"/>
                <a:gd name="connsiteY27" fmla="*/ 66675 h 402431"/>
                <a:gd name="connsiteX28" fmla="*/ 1476375 w 1912144"/>
                <a:gd name="connsiteY28" fmla="*/ 52387 h 402431"/>
                <a:gd name="connsiteX29" fmla="*/ 1521619 w 1912144"/>
                <a:gd name="connsiteY29" fmla="*/ 28575 h 402431"/>
                <a:gd name="connsiteX30" fmla="*/ 1578769 w 1912144"/>
                <a:gd name="connsiteY30" fmla="*/ 7144 h 402431"/>
                <a:gd name="connsiteX31" fmla="*/ 1604963 w 1912144"/>
                <a:gd name="connsiteY31" fmla="*/ 0 h 402431"/>
                <a:gd name="connsiteX32" fmla="*/ 1654969 w 1912144"/>
                <a:gd name="connsiteY32" fmla="*/ 4762 h 402431"/>
                <a:gd name="connsiteX33" fmla="*/ 1721644 w 1912144"/>
                <a:gd name="connsiteY33" fmla="*/ 19050 h 402431"/>
                <a:gd name="connsiteX34" fmla="*/ 1804988 w 1912144"/>
                <a:gd name="connsiteY34" fmla="*/ 47625 h 402431"/>
                <a:gd name="connsiteX35" fmla="*/ 1859757 w 1912144"/>
                <a:gd name="connsiteY35" fmla="*/ 69056 h 402431"/>
                <a:gd name="connsiteX36" fmla="*/ 1878807 w 1912144"/>
                <a:gd name="connsiteY36" fmla="*/ 80962 h 402431"/>
                <a:gd name="connsiteX37" fmla="*/ 1893094 w 1912144"/>
                <a:gd name="connsiteY37" fmla="*/ 90487 h 402431"/>
                <a:gd name="connsiteX38" fmla="*/ 1905000 w 1912144"/>
                <a:gd name="connsiteY38" fmla="*/ 107156 h 402431"/>
                <a:gd name="connsiteX39" fmla="*/ 1912144 w 1912144"/>
                <a:gd name="connsiteY39" fmla="*/ 121444 h 402431"/>
                <a:gd name="connsiteX40" fmla="*/ 1912144 w 1912144"/>
                <a:gd name="connsiteY40" fmla="*/ 147637 h 402431"/>
                <a:gd name="connsiteX41" fmla="*/ 1900238 w 1912144"/>
                <a:gd name="connsiteY41" fmla="*/ 166687 h 402431"/>
                <a:gd name="connsiteX42" fmla="*/ 1876425 w 1912144"/>
                <a:gd name="connsiteY42" fmla="*/ 192881 h 402431"/>
                <a:gd name="connsiteX43" fmla="*/ 1850232 w 1912144"/>
                <a:gd name="connsiteY43" fmla="*/ 204787 h 402431"/>
                <a:gd name="connsiteX44" fmla="*/ 1752600 w 1912144"/>
                <a:gd name="connsiteY44" fmla="*/ 226219 h 402431"/>
                <a:gd name="connsiteX45" fmla="*/ 1597819 w 1912144"/>
                <a:gd name="connsiteY45" fmla="*/ 250031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12144" h="402431">
                  <a:moveTo>
                    <a:pt x="1597819" y="250031"/>
                  </a:moveTo>
                  <a:lnTo>
                    <a:pt x="1481138" y="266700"/>
                  </a:lnTo>
                  <a:lnTo>
                    <a:pt x="1347788" y="283369"/>
                  </a:lnTo>
                  <a:lnTo>
                    <a:pt x="1219200" y="297656"/>
                  </a:lnTo>
                  <a:lnTo>
                    <a:pt x="1088232" y="307181"/>
                  </a:lnTo>
                  <a:lnTo>
                    <a:pt x="978694" y="316706"/>
                  </a:lnTo>
                  <a:lnTo>
                    <a:pt x="776288" y="338137"/>
                  </a:lnTo>
                  <a:lnTo>
                    <a:pt x="654844" y="357187"/>
                  </a:lnTo>
                  <a:lnTo>
                    <a:pt x="533400" y="376237"/>
                  </a:lnTo>
                  <a:lnTo>
                    <a:pt x="442913" y="388144"/>
                  </a:lnTo>
                  <a:lnTo>
                    <a:pt x="373857" y="395287"/>
                  </a:lnTo>
                  <a:lnTo>
                    <a:pt x="307182" y="402431"/>
                  </a:lnTo>
                  <a:lnTo>
                    <a:pt x="257175" y="402431"/>
                  </a:lnTo>
                  <a:lnTo>
                    <a:pt x="207169" y="400050"/>
                  </a:lnTo>
                  <a:lnTo>
                    <a:pt x="164307" y="392906"/>
                  </a:lnTo>
                  <a:lnTo>
                    <a:pt x="121444" y="381000"/>
                  </a:lnTo>
                  <a:lnTo>
                    <a:pt x="0" y="330994"/>
                  </a:lnTo>
                  <a:lnTo>
                    <a:pt x="80963" y="209550"/>
                  </a:lnTo>
                  <a:lnTo>
                    <a:pt x="183357" y="235744"/>
                  </a:lnTo>
                  <a:lnTo>
                    <a:pt x="250032" y="242887"/>
                  </a:lnTo>
                  <a:lnTo>
                    <a:pt x="335757" y="247650"/>
                  </a:lnTo>
                  <a:lnTo>
                    <a:pt x="459582" y="240506"/>
                  </a:lnTo>
                  <a:lnTo>
                    <a:pt x="676275" y="216694"/>
                  </a:lnTo>
                  <a:lnTo>
                    <a:pt x="814388" y="200025"/>
                  </a:lnTo>
                  <a:lnTo>
                    <a:pt x="983457" y="161925"/>
                  </a:lnTo>
                  <a:lnTo>
                    <a:pt x="1162050" y="138112"/>
                  </a:lnTo>
                  <a:lnTo>
                    <a:pt x="1331119" y="102394"/>
                  </a:lnTo>
                  <a:lnTo>
                    <a:pt x="1454944" y="66675"/>
                  </a:lnTo>
                  <a:lnTo>
                    <a:pt x="1476375" y="52387"/>
                  </a:lnTo>
                  <a:lnTo>
                    <a:pt x="1521619" y="28575"/>
                  </a:lnTo>
                  <a:lnTo>
                    <a:pt x="1578769" y="7144"/>
                  </a:lnTo>
                  <a:lnTo>
                    <a:pt x="1604963" y="0"/>
                  </a:lnTo>
                  <a:lnTo>
                    <a:pt x="1654969" y="4762"/>
                  </a:lnTo>
                  <a:lnTo>
                    <a:pt x="1721644" y="19050"/>
                  </a:lnTo>
                  <a:lnTo>
                    <a:pt x="1804988" y="47625"/>
                  </a:lnTo>
                  <a:lnTo>
                    <a:pt x="1859757" y="69056"/>
                  </a:lnTo>
                  <a:lnTo>
                    <a:pt x="1878807" y="80962"/>
                  </a:lnTo>
                  <a:lnTo>
                    <a:pt x="1893094" y="90487"/>
                  </a:lnTo>
                  <a:lnTo>
                    <a:pt x="1905000" y="107156"/>
                  </a:lnTo>
                  <a:lnTo>
                    <a:pt x="1912144" y="121444"/>
                  </a:lnTo>
                  <a:lnTo>
                    <a:pt x="1912144" y="147637"/>
                  </a:lnTo>
                  <a:lnTo>
                    <a:pt x="1900238" y="166687"/>
                  </a:lnTo>
                  <a:lnTo>
                    <a:pt x="1876425" y="192881"/>
                  </a:lnTo>
                  <a:lnTo>
                    <a:pt x="1850232" y="204787"/>
                  </a:lnTo>
                  <a:lnTo>
                    <a:pt x="1752600" y="226219"/>
                  </a:lnTo>
                  <a:lnTo>
                    <a:pt x="1597819" y="2500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31">
              <a:extLst>
                <a:ext uri="{FF2B5EF4-FFF2-40B4-BE49-F238E27FC236}">
                  <a16:creationId xmlns:a16="http://schemas.microsoft.com/office/drawing/2014/main" id="{F5828413-CA6C-4CE6-88E5-1D1E370F30BD}"/>
                </a:ext>
              </a:extLst>
            </p:cNvPr>
            <p:cNvSpPr/>
            <p:nvPr/>
          </p:nvSpPr>
          <p:spPr>
            <a:xfrm>
              <a:off x="5395913" y="1738313"/>
              <a:ext cx="474662" cy="2035175"/>
            </a:xfrm>
            <a:custGeom>
              <a:avLst/>
              <a:gdLst>
                <a:gd name="connsiteX0" fmla="*/ 171780 w 475699"/>
                <a:gd name="connsiteY0" fmla="*/ 673907 h 2034936"/>
                <a:gd name="connsiteX1" fmla="*/ 171780 w 475699"/>
                <a:gd name="connsiteY1" fmla="*/ 898543 h 2034936"/>
                <a:gd name="connsiteX2" fmla="*/ 171780 w 475699"/>
                <a:gd name="connsiteY2" fmla="*/ 1168106 h 2034936"/>
                <a:gd name="connsiteX3" fmla="*/ 171780 w 475699"/>
                <a:gd name="connsiteY3" fmla="*/ 1250032 h 2034936"/>
                <a:gd name="connsiteX4" fmla="*/ 179708 w 475699"/>
                <a:gd name="connsiteY4" fmla="*/ 1530166 h 2034936"/>
                <a:gd name="connsiteX5" fmla="*/ 192922 w 475699"/>
                <a:gd name="connsiteY5" fmla="*/ 1847299 h 2034936"/>
                <a:gd name="connsiteX6" fmla="*/ 198208 w 475699"/>
                <a:gd name="connsiteY6" fmla="*/ 2034936 h 2034936"/>
                <a:gd name="connsiteX7" fmla="*/ 393773 w 475699"/>
                <a:gd name="connsiteY7" fmla="*/ 2005866 h 2034936"/>
                <a:gd name="connsiteX8" fmla="*/ 393773 w 475699"/>
                <a:gd name="connsiteY8" fmla="*/ 1720446 h 2034936"/>
                <a:gd name="connsiteX9" fmla="*/ 393773 w 475699"/>
                <a:gd name="connsiteY9" fmla="*/ 1493167 h 2034936"/>
                <a:gd name="connsiteX10" fmla="*/ 393773 w 475699"/>
                <a:gd name="connsiteY10" fmla="*/ 1231533 h 2034936"/>
                <a:gd name="connsiteX11" fmla="*/ 399059 w 475699"/>
                <a:gd name="connsiteY11" fmla="*/ 985755 h 2034936"/>
                <a:gd name="connsiteX12" fmla="*/ 420201 w 475699"/>
                <a:gd name="connsiteY12" fmla="*/ 689764 h 2034936"/>
                <a:gd name="connsiteX13" fmla="*/ 441343 w 475699"/>
                <a:gd name="connsiteY13" fmla="*/ 348846 h 2034936"/>
                <a:gd name="connsiteX14" fmla="*/ 441343 w 475699"/>
                <a:gd name="connsiteY14" fmla="*/ 346203 h 2034936"/>
                <a:gd name="connsiteX15" fmla="*/ 449271 w 475699"/>
                <a:gd name="connsiteY15" fmla="*/ 327704 h 2034936"/>
                <a:gd name="connsiteX16" fmla="*/ 462485 w 475699"/>
                <a:gd name="connsiteY16" fmla="*/ 295990 h 2034936"/>
                <a:gd name="connsiteX17" fmla="*/ 470414 w 475699"/>
                <a:gd name="connsiteY17" fmla="*/ 274848 h 2034936"/>
                <a:gd name="connsiteX18" fmla="*/ 475699 w 475699"/>
                <a:gd name="connsiteY18" fmla="*/ 237849 h 2034936"/>
                <a:gd name="connsiteX19" fmla="*/ 473056 w 475699"/>
                <a:gd name="connsiteY19" fmla="*/ 203493 h 2034936"/>
                <a:gd name="connsiteX20" fmla="*/ 465128 w 475699"/>
                <a:gd name="connsiteY20" fmla="*/ 182351 h 2034936"/>
                <a:gd name="connsiteX21" fmla="*/ 457200 w 475699"/>
                <a:gd name="connsiteY21" fmla="*/ 169137 h 2034936"/>
                <a:gd name="connsiteX22" fmla="*/ 438700 w 475699"/>
                <a:gd name="connsiteY22" fmla="*/ 147995 h 2034936"/>
                <a:gd name="connsiteX23" fmla="*/ 388488 w 475699"/>
                <a:gd name="connsiteY23" fmla="*/ 118925 h 2034936"/>
                <a:gd name="connsiteX24" fmla="*/ 290705 w 475699"/>
                <a:gd name="connsiteY24" fmla="*/ 71355 h 2034936"/>
                <a:gd name="connsiteX25" fmla="*/ 198208 w 475699"/>
                <a:gd name="connsiteY25" fmla="*/ 23785 h 2034936"/>
                <a:gd name="connsiteX26" fmla="*/ 163852 w 475699"/>
                <a:gd name="connsiteY26" fmla="*/ 10571 h 2034936"/>
                <a:gd name="connsiteX27" fmla="*/ 121567 w 475699"/>
                <a:gd name="connsiteY27" fmla="*/ 2643 h 2034936"/>
                <a:gd name="connsiteX28" fmla="*/ 68712 w 475699"/>
                <a:gd name="connsiteY28" fmla="*/ 0 h 2034936"/>
                <a:gd name="connsiteX29" fmla="*/ 26427 w 475699"/>
                <a:gd name="connsiteY29" fmla="*/ 2643 h 2034936"/>
                <a:gd name="connsiteX30" fmla="*/ 13214 w 475699"/>
                <a:gd name="connsiteY30" fmla="*/ 5285 h 2034936"/>
                <a:gd name="connsiteX31" fmla="*/ 2643 w 475699"/>
                <a:gd name="connsiteY31" fmla="*/ 10571 h 2034936"/>
                <a:gd name="connsiteX32" fmla="*/ 0 w 475699"/>
                <a:gd name="connsiteY32" fmla="*/ 18499 h 2034936"/>
                <a:gd name="connsiteX33" fmla="*/ 10571 w 475699"/>
                <a:gd name="connsiteY33" fmla="*/ 42284 h 2034936"/>
                <a:gd name="connsiteX34" fmla="*/ 21142 w 475699"/>
                <a:gd name="connsiteY34" fmla="*/ 60784 h 2034936"/>
                <a:gd name="connsiteX35" fmla="*/ 42284 w 475699"/>
                <a:gd name="connsiteY35" fmla="*/ 84569 h 2034936"/>
                <a:gd name="connsiteX36" fmla="*/ 97782 w 475699"/>
                <a:gd name="connsiteY36" fmla="*/ 142710 h 2034936"/>
                <a:gd name="connsiteX37" fmla="*/ 129496 w 475699"/>
                <a:gd name="connsiteY37" fmla="*/ 182351 h 2034936"/>
                <a:gd name="connsiteX38" fmla="*/ 145352 w 475699"/>
                <a:gd name="connsiteY38" fmla="*/ 203493 h 2034936"/>
                <a:gd name="connsiteX39" fmla="*/ 153281 w 475699"/>
                <a:gd name="connsiteY39" fmla="*/ 224636 h 2034936"/>
                <a:gd name="connsiteX40" fmla="*/ 161209 w 475699"/>
                <a:gd name="connsiteY40" fmla="*/ 258992 h 2034936"/>
                <a:gd name="connsiteX41" fmla="*/ 166495 w 475699"/>
                <a:gd name="connsiteY41" fmla="*/ 325061 h 2034936"/>
                <a:gd name="connsiteX42" fmla="*/ 171780 w 475699"/>
                <a:gd name="connsiteY42" fmla="*/ 414915 h 2034936"/>
                <a:gd name="connsiteX43" fmla="*/ 171780 w 475699"/>
                <a:gd name="connsiteY43" fmla="*/ 673907 h 2034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75699" h="2034936">
                  <a:moveTo>
                    <a:pt x="171780" y="673907"/>
                  </a:moveTo>
                  <a:lnTo>
                    <a:pt x="171780" y="898543"/>
                  </a:lnTo>
                  <a:lnTo>
                    <a:pt x="171780" y="1168106"/>
                  </a:lnTo>
                  <a:lnTo>
                    <a:pt x="171780" y="1250032"/>
                  </a:lnTo>
                  <a:lnTo>
                    <a:pt x="179708" y="1530166"/>
                  </a:lnTo>
                  <a:lnTo>
                    <a:pt x="192922" y="1847299"/>
                  </a:lnTo>
                  <a:lnTo>
                    <a:pt x="198208" y="2034936"/>
                  </a:lnTo>
                  <a:lnTo>
                    <a:pt x="393773" y="2005866"/>
                  </a:lnTo>
                  <a:lnTo>
                    <a:pt x="393773" y="1720446"/>
                  </a:lnTo>
                  <a:lnTo>
                    <a:pt x="393773" y="1493167"/>
                  </a:lnTo>
                  <a:lnTo>
                    <a:pt x="393773" y="1231533"/>
                  </a:lnTo>
                  <a:lnTo>
                    <a:pt x="399059" y="985755"/>
                  </a:lnTo>
                  <a:lnTo>
                    <a:pt x="420201" y="689764"/>
                  </a:lnTo>
                  <a:lnTo>
                    <a:pt x="441343" y="348846"/>
                  </a:lnTo>
                  <a:lnTo>
                    <a:pt x="441343" y="346203"/>
                  </a:lnTo>
                  <a:lnTo>
                    <a:pt x="449271" y="327704"/>
                  </a:lnTo>
                  <a:lnTo>
                    <a:pt x="462485" y="295990"/>
                  </a:lnTo>
                  <a:lnTo>
                    <a:pt x="470414" y="274848"/>
                  </a:lnTo>
                  <a:lnTo>
                    <a:pt x="475699" y="237849"/>
                  </a:lnTo>
                  <a:lnTo>
                    <a:pt x="473056" y="203493"/>
                  </a:lnTo>
                  <a:lnTo>
                    <a:pt x="465128" y="182351"/>
                  </a:lnTo>
                  <a:lnTo>
                    <a:pt x="457200" y="169137"/>
                  </a:lnTo>
                  <a:lnTo>
                    <a:pt x="438700" y="147995"/>
                  </a:lnTo>
                  <a:lnTo>
                    <a:pt x="388488" y="118925"/>
                  </a:lnTo>
                  <a:lnTo>
                    <a:pt x="290705" y="71355"/>
                  </a:lnTo>
                  <a:lnTo>
                    <a:pt x="198208" y="23785"/>
                  </a:lnTo>
                  <a:lnTo>
                    <a:pt x="163852" y="10571"/>
                  </a:lnTo>
                  <a:lnTo>
                    <a:pt x="121567" y="2643"/>
                  </a:lnTo>
                  <a:lnTo>
                    <a:pt x="68712" y="0"/>
                  </a:lnTo>
                  <a:lnTo>
                    <a:pt x="26427" y="2643"/>
                  </a:lnTo>
                  <a:lnTo>
                    <a:pt x="13214" y="5285"/>
                  </a:lnTo>
                  <a:lnTo>
                    <a:pt x="2643" y="10571"/>
                  </a:lnTo>
                  <a:lnTo>
                    <a:pt x="0" y="18499"/>
                  </a:lnTo>
                  <a:lnTo>
                    <a:pt x="10571" y="42284"/>
                  </a:lnTo>
                  <a:lnTo>
                    <a:pt x="21142" y="60784"/>
                  </a:lnTo>
                  <a:lnTo>
                    <a:pt x="42284" y="84569"/>
                  </a:lnTo>
                  <a:lnTo>
                    <a:pt x="97782" y="142710"/>
                  </a:lnTo>
                  <a:lnTo>
                    <a:pt x="129496" y="182351"/>
                  </a:lnTo>
                  <a:lnTo>
                    <a:pt x="145352" y="203493"/>
                  </a:lnTo>
                  <a:lnTo>
                    <a:pt x="153281" y="224636"/>
                  </a:lnTo>
                  <a:lnTo>
                    <a:pt x="161209" y="258992"/>
                  </a:lnTo>
                  <a:lnTo>
                    <a:pt x="166495" y="325061"/>
                  </a:lnTo>
                  <a:lnTo>
                    <a:pt x="171780" y="414915"/>
                  </a:lnTo>
                  <a:lnTo>
                    <a:pt x="171780" y="6739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32">
              <a:extLst>
                <a:ext uri="{FF2B5EF4-FFF2-40B4-BE49-F238E27FC236}">
                  <a16:creationId xmlns:a16="http://schemas.microsoft.com/office/drawing/2014/main" id="{9EAE2021-7C64-4083-B1AC-7452180FE3F3}"/>
                </a:ext>
              </a:extLst>
            </p:cNvPr>
            <p:cNvSpPr/>
            <p:nvPr/>
          </p:nvSpPr>
          <p:spPr>
            <a:xfrm>
              <a:off x="4159250" y="3446463"/>
              <a:ext cx="2976563" cy="695325"/>
            </a:xfrm>
            <a:custGeom>
              <a:avLst/>
              <a:gdLst>
                <a:gd name="connsiteX0" fmla="*/ 2180868 w 2975467"/>
                <a:gd name="connsiteY0" fmla="*/ 112466 h 696802"/>
                <a:gd name="connsiteX1" fmla="*/ 1958380 w 2975467"/>
                <a:gd name="connsiteY1" fmla="*/ 139360 h 696802"/>
                <a:gd name="connsiteX2" fmla="*/ 1755452 w 2975467"/>
                <a:gd name="connsiteY2" fmla="*/ 166254 h 696802"/>
                <a:gd name="connsiteX3" fmla="*/ 1608757 w 2975467"/>
                <a:gd name="connsiteY3" fmla="*/ 185814 h 696802"/>
                <a:gd name="connsiteX4" fmla="*/ 1444947 w 2975467"/>
                <a:gd name="connsiteY4" fmla="*/ 224933 h 696802"/>
                <a:gd name="connsiteX5" fmla="*/ 1154002 w 2975467"/>
                <a:gd name="connsiteY5" fmla="*/ 281166 h 696802"/>
                <a:gd name="connsiteX6" fmla="*/ 936404 w 2975467"/>
                <a:gd name="connsiteY6" fmla="*/ 322729 h 696802"/>
                <a:gd name="connsiteX7" fmla="*/ 753035 w 2975467"/>
                <a:gd name="connsiteY7" fmla="*/ 359403 h 696802"/>
                <a:gd name="connsiteX8" fmla="*/ 535437 w 2975467"/>
                <a:gd name="connsiteY8" fmla="*/ 400967 h 696802"/>
                <a:gd name="connsiteX9" fmla="*/ 405856 w 2975467"/>
                <a:gd name="connsiteY9" fmla="*/ 425416 h 696802"/>
                <a:gd name="connsiteX10" fmla="*/ 312949 w 2975467"/>
                <a:gd name="connsiteY10" fmla="*/ 427861 h 696802"/>
                <a:gd name="connsiteX11" fmla="*/ 288500 w 2975467"/>
                <a:gd name="connsiteY11" fmla="*/ 427861 h 696802"/>
                <a:gd name="connsiteX12" fmla="*/ 239602 w 2975467"/>
                <a:gd name="connsiteY12" fmla="*/ 422971 h 696802"/>
                <a:gd name="connsiteX13" fmla="*/ 190703 w 2975467"/>
                <a:gd name="connsiteY13" fmla="*/ 415636 h 696802"/>
                <a:gd name="connsiteX14" fmla="*/ 151585 w 2975467"/>
                <a:gd name="connsiteY14" fmla="*/ 403412 h 696802"/>
                <a:gd name="connsiteX15" fmla="*/ 117356 w 2975467"/>
                <a:gd name="connsiteY15" fmla="*/ 388742 h 696802"/>
                <a:gd name="connsiteX16" fmla="*/ 88017 w 2975467"/>
                <a:gd name="connsiteY16" fmla="*/ 371628 h 696802"/>
                <a:gd name="connsiteX17" fmla="*/ 56233 w 2975467"/>
                <a:gd name="connsiteY17" fmla="*/ 347179 h 696802"/>
                <a:gd name="connsiteX18" fmla="*/ 34228 w 2975467"/>
                <a:gd name="connsiteY18" fmla="*/ 327619 h 696802"/>
                <a:gd name="connsiteX19" fmla="*/ 17114 w 2975467"/>
                <a:gd name="connsiteY19" fmla="*/ 315395 h 696802"/>
                <a:gd name="connsiteX20" fmla="*/ 4889 w 2975467"/>
                <a:gd name="connsiteY20" fmla="*/ 317840 h 696802"/>
                <a:gd name="connsiteX21" fmla="*/ 0 w 2975467"/>
                <a:gd name="connsiteY21" fmla="*/ 325174 h 696802"/>
                <a:gd name="connsiteX22" fmla="*/ 0 w 2975467"/>
                <a:gd name="connsiteY22" fmla="*/ 347179 h 696802"/>
                <a:gd name="connsiteX23" fmla="*/ 14669 w 2975467"/>
                <a:gd name="connsiteY23" fmla="*/ 388742 h 696802"/>
                <a:gd name="connsiteX24" fmla="*/ 51343 w 2975467"/>
                <a:gd name="connsiteY24" fmla="*/ 447420 h 696802"/>
                <a:gd name="connsiteX25" fmla="*/ 97796 w 2975467"/>
                <a:gd name="connsiteY25" fmla="*/ 498764 h 696802"/>
                <a:gd name="connsiteX26" fmla="*/ 141805 w 2975467"/>
                <a:gd name="connsiteY26" fmla="*/ 545217 h 696802"/>
                <a:gd name="connsiteX27" fmla="*/ 190703 w 2975467"/>
                <a:gd name="connsiteY27" fmla="*/ 599005 h 696802"/>
                <a:gd name="connsiteX28" fmla="*/ 242047 w 2975467"/>
                <a:gd name="connsiteY28" fmla="*/ 640569 h 696802"/>
                <a:gd name="connsiteX29" fmla="*/ 276275 w 2975467"/>
                <a:gd name="connsiteY29" fmla="*/ 667463 h 696802"/>
                <a:gd name="connsiteX30" fmla="*/ 305615 w 2975467"/>
                <a:gd name="connsiteY30" fmla="*/ 684577 h 696802"/>
                <a:gd name="connsiteX31" fmla="*/ 342288 w 2975467"/>
                <a:gd name="connsiteY31" fmla="*/ 696802 h 696802"/>
                <a:gd name="connsiteX32" fmla="*/ 371627 w 2975467"/>
                <a:gd name="connsiteY32" fmla="*/ 696802 h 696802"/>
                <a:gd name="connsiteX33" fmla="*/ 432750 w 2975467"/>
                <a:gd name="connsiteY33" fmla="*/ 677243 h 696802"/>
                <a:gd name="connsiteX34" fmla="*/ 616119 w 2975467"/>
                <a:gd name="connsiteY34" fmla="*/ 608785 h 696802"/>
                <a:gd name="connsiteX35" fmla="*/ 794598 w 2975467"/>
                <a:gd name="connsiteY35" fmla="*/ 542772 h 696802"/>
                <a:gd name="connsiteX36" fmla="*/ 836162 w 2975467"/>
                <a:gd name="connsiteY36" fmla="*/ 530548 h 696802"/>
                <a:gd name="connsiteX37" fmla="*/ 1017086 w 2975467"/>
                <a:gd name="connsiteY37" fmla="*/ 491429 h 696802"/>
                <a:gd name="connsiteX38" fmla="*/ 1163781 w 2975467"/>
                <a:gd name="connsiteY38" fmla="*/ 454755 h 696802"/>
                <a:gd name="connsiteX39" fmla="*/ 1317811 w 2975467"/>
                <a:gd name="connsiteY39" fmla="*/ 420526 h 696802"/>
                <a:gd name="connsiteX40" fmla="*/ 1486511 w 2975467"/>
                <a:gd name="connsiteY40" fmla="*/ 393632 h 696802"/>
                <a:gd name="connsiteX41" fmla="*/ 1591642 w 2975467"/>
                <a:gd name="connsiteY41" fmla="*/ 376518 h 696802"/>
                <a:gd name="connsiteX42" fmla="*/ 1872808 w 2975467"/>
                <a:gd name="connsiteY42" fmla="*/ 339844 h 696802"/>
                <a:gd name="connsiteX43" fmla="*/ 2178423 w 2975467"/>
                <a:gd name="connsiteY43" fmla="*/ 310505 h 696802"/>
                <a:gd name="connsiteX44" fmla="*/ 2300669 w 2975467"/>
                <a:gd name="connsiteY44" fmla="*/ 303170 h 696802"/>
                <a:gd name="connsiteX45" fmla="*/ 2415580 w 2975467"/>
                <a:gd name="connsiteY45" fmla="*/ 295835 h 696802"/>
                <a:gd name="connsiteX46" fmla="*/ 2562275 w 2975467"/>
                <a:gd name="connsiteY46" fmla="*/ 293390 h 696802"/>
                <a:gd name="connsiteX47" fmla="*/ 2655182 w 2975467"/>
                <a:gd name="connsiteY47" fmla="*/ 283611 h 696802"/>
                <a:gd name="connsiteX48" fmla="*/ 2792098 w 2975467"/>
                <a:gd name="connsiteY48" fmla="*/ 273831 h 696802"/>
                <a:gd name="connsiteX49" fmla="*/ 2885005 w 2975467"/>
                <a:gd name="connsiteY49" fmla="*/ 271386 h 696802"/>
                <a:gd name="connsiteX50" fmla="*/ 2899674 w 2975467"/>
                <a:gd name="connsiteY50" fmla="*/ 268941 h 696802"/>
                <a:gd name="connsiteX51" fmla="*/ 2911899 w 2975467"/>
                <a:gd name="connsiteY51" fmla="*/ 266496 h 696802"/>
                <a:gd name="connsiteX52" fmla="*/ 2936348 w 2975467"/>
                <a:gd name="connsiteY52" fmla="*/ 249382 h 696802"/>
                <a:gd name="connsiteX53" fmla="*/ 2958352 w 2975467"/>
                <a:gd name="connsiteY53" fmla="*/ 224933 h 696802"/>
                <a:gd name="connsiteX54" fmla="*/ 2970577 w 2975467"/>
                <a:gd name="connsiteY54" fmla="*/ 202928 h 696802"/>
                <a:gd name="connsiteX55" fmla="*/ 2975467 w 2975467"/>
                <a:gd name="connsiteY55" fmla="*/ 183369 h 696802"/>
                <a:gd name="connsiteX56" fmla="*/ 2975467 w 2975467"/>
                <a:gd name="connsiteY56" fmla="*/ 166254 h 696802"/>
                <a:gd name="connsiteX57" fmla="*/ 2970577 w 2975467"/>
                <a:gd name="connsiteY57" fmla="*/ 149140 h 696802"/>
                <a:gd name="connsiteX58" fmla="*/ 2958352 w 2975467"/>
                <a:gd name="connsiteY58" fmla="*/ 124691 h 696802"/>
                <a:gd name="connsiteX59" fmla="*/ 2938793 w 2975467"/>
                <a:gd name="connsiteY59" fmla="*/ 100242 h 696802"/>
                <a:gd name="connsiteX60" fmla="*/ 2914344 w 2975467"/>
                <a:gd name="connsiteY60" fmla="*/ 88017 h 696802"/>
                <a:gd name="connsiteX61" fmla="*/ 2840996 w 2975467"/>
                <a:gd name="connsiteY61" fmla="*/ 61123 h 696802"/>
                <a:gd name="connsiteX62" fmla="*/ 2755424 w 2975467"/>
                <a:gd name="connsiteY62" fmla="*/ 36674 h 696802"/>
                <a:gd name="connsiteX63" fmla="*/ 2674742 w 2975467"/>
                <a:gd name="connsiteY63" fmla="*/ 14669 h 696802"/>
                <a:gd name="connsiteX64" fmla="*/ 2594059 w 2975467"/>
                <a:gd name="connsiteY64" fmla="*/ 2445 h 696802"/>
                <a:gd name="connsiteX65" fmla="*/ 2552496 w 2975467"/>
                <a:gd name="connsiteY65" fmla="*/ 0 h 696802"/>
                <a:gd name="connsiteX66" fmla="*/ 2528047 w 2975467"/>
                <a:gd name="connsiteY66" fmla="*/ 12225 h 696802"/>
                <a:gd name="connsiteX67" fmla="*/ 2462034 w 2975467"/>
                <a:gd name="connsiteY67" fmla="*/ 48898 h 696802"/>
                <a:gd name="connsiteX68" fmla="*/ 2378906 w 2975467"/>
                <a:gd name="connsiteY68" fmla="*/ 80682 h 696802"/>
                <a:gd name="connsiteX69" fmla="*/ 2344678 w 2975467"/>
                <a:gd name="connsiteY69" fmla="*/ 92907 h 696802"/>
                <a:gd name="connsiteX70" fmla="*/ 2180868 w 2975467"/>
                <a:gd name="connsiteY70" fmla="*/ 112466 h 696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975467" h="696802">
                  <a:moveTo>
                    <a:pt x="2180868" y="112466"/>
                  </a:moveTo>
                  <a:lnTo>
                    <a:pt x="1958380" y="139360"/>
                  </a:lnTo>
                  <a:lnTo>
                    <a:pt x="1755452" y="166254"/>
                  </a:lnTo>
                  <a:lnTo>
                    <a:pt x="1608757" y="185814"/>
                  </a:lnTo>
                  <a:lnTo>
                    <a:pt x="1444947" y="224933"/>
                  </a:lnTo>
                  <a:lnTo>
                    <a:pt x="1154002" y="281166"/>
                  </a:lnTo>
                  <a:lnTo>
                    <a:pt x="936404" y="322729"/>
                  </a:lnTo>
                  <a:lnTo>
                    <a:pt x="753035" y="359403"/>
                  </a:lnTo>
                  <a:lnTo>
                    <a:pt x="535437" y="400967"/>
                  </a:lnTo>
                  <a:lnTo>
                    <a:pt x="405856" y="425416"/>
                  </a:lnTo>
                  <a:lnTo>
                    <a:pt x="312949" y="427861"/>
                  </a:lnTo>
                  <a:lnTo>
                    <a:pt x="288500" y="427861"/>
                  </a:lnTo>
                  <a:lnTo>
                    <a:pt x="239602" y="422971"/>
                  </a:lnTo>
                  <a:lnTo>
                    <a:pt x="190703" y="415636"/>
                  </a:lnTo>
                  <a:lnTo>
                    <a:pt x="151585" y="403412"/>
                  </a:lnTo>
                  <a:lnTo>
                    <a:pt x="117356" y="388742"/>
                  </a:lnTo>
                  <a:lnTo>
                    <a:pt x="88017" y="371628"/>
                  </a:lnTo>
                  <a:lnTo>
                    <a:pt x="56233" y="347179"/>
                  </a:lnTo>
                  <a:lnTo>
                    <a:pt x="34228" y="327619"/>
                  </a:lnTo>
                  <a:lnTo>
                    <a:pt x="17114" y="315395"/>
                  </a:lnTo>
                  <a:lnTo>
                    <a:pt x="4889" y="317840"/>
                  </a:lnTo>
                  <a:lnTo>
                    <a:pt x="0" y="325174"/>
                  </a:lnTo>
                  <a:lnTo>
                    <a:pt x="0" y="347179"/>
                  </a:lnTo>
                  <a:lnTo>
                    <a:pt x="14669" y="388742"/>
                  </a:lnTo>
                  <a:lnTo>
                    <a:pt x="51343" y="447420"/>
                  </a:lnTo>
                  <a:lnTo>
                    <a:pt x="97796" y="498764"/>
                  </a:lnTo>
                  <a:lnTo>
                    <a:pt x="141805" y="545217"/>
                  </a:lnTo>
                  <a:lnTo>
                    <a:pt x="190703" y="599005"/>
                  </a:lnTo>
                  <a:lnTo>
                    <a:pt x="242047" y="640569"/>
                  </a:lnTo>
                  <a:lnTo>
                    <a:pt x="276275" y="667463"/>
                  </a:lnTo>
                  <a:lnTo>
                    <a:pt x="305615" y="684577"/>
                  </a:lnTo>
                  <a:lnTo>
                    <a:pt x="342288" y="696802"/>
                  </a:lnTo>
                  <a:lnTo>
                    <a:pt x="371627" y="696802"/>
                  </a:lnTo>
                  <a:lnTo>
                    <a:pt x="432750" y="677243"/>
                  </a:lnTo>
                  <a:lnTo>
                    <a:pt x="616119" y="608785"/>
                  </a:lnTo>
                  <a:lnTo>
                    <a:pt x="794598" y="542772"/>
                  </a:lnTo>
                  <a:lnTo>
                    <a:pt x="836162" y="530548"/>
                  </a:lnTo>
                  <a:lnTo>
                    <a:pt x="1017086" y="491429"/>
                  </a:lnTo>
                  <a:lnTo>
                    <a:pt x="1163781" y="454755"/>
                  </a:lnTo>
                  <a:lnTo>
                    <a:pt x="1317811" y="420526"/>
                  </a:lnTo>
                  <a:lnTo>
                    <a:pt x="1486511" y="393632"/>
                  </a:lnTo>
                  <a:lnTo>
                    <a:pt x="1591642" y="376518"/>
                  </a:lnTo>
                  <a:lnTo>
                    <a:pt x="1872808" y="339844"/>
                  </a:lnTo>
                  <a:lnTo>
                    <a:pt x="2178423" y="310505"/>
                  </a:lnTo>
                  <a:lnTo>
                    <a:pt x="2300669" y="303170"/>
                  </a:lnTo>
                  <a:lnTo>
                    <a:pt x="2415580" y="295835"/>
                  </a:lnTo>
                  <a:lnTo>
                    <a:pt x="2562275" y="293390"/>
                  </a:lnTo>
                  <a:lnTo>
                    <a:pt x="2655182" y="283611"/>
                  </a:lnTo>
                  <a:lnTo>
                    <a:pt x="2792098" y="273831"/>
                  </a:lnTo>
                  <a:lnTo>
                    <a:pt x="2885005" y="271386"/>
                  </a:lnTo>
                  <a:lnTo>
                    <a:pt x="2899674" y="268941"/>
                  </a:lnTo>
                  <a:lnTo>
                    <a:pt x="2911899" y="266496"/>
                  </a:lnTo>
                  <a:lnTo>
                    <a:pt x="2936348" y="249382"/>
                  </a:lnTo>
                  <a:lnTo>
                    <a:pt x="2958352" y="224933"/>
                  </a:lnTo>
                  <a:lnTo>
                    <a:pt x="2970577" y="202928"/>
                  </a:lnTo>
                  <a:lnTo>
                    <a:pt x="2975467" y="183369"/>
                  </a:lnTo>
                  <a:lnTo>
                    <a:pt x="2975467" y="166254"/>
                  </a:lnTo>
                  <a:lnTo>
                    <a:pt x="2970577" y="149140"/>
                  </a:lnTo>
                  <a:lnTo>
                    <a:pt x="2958352" y="124691"/>
                  </a:lnTo>
                  <a:lnTo>
                    <a:pt x="2938793" y="100242"/>
                  </a:lnTo>
                  <a:lnTo>
                    <a:pt x="2914344" y="88017"/>
                  </a:lnTo>
                  <a:lnTo>
                    <a:pt x="2840996" y="61123"/>
                  </a:lnTo>
                  <a:lnTo>
                    <a:pt x="2755424" y="36674"/>
                  </a:lnTo>
                  <a:lnTo>
                    <a:pt x="2674742" y="14669"/>
                  </a:lnTo>
                  <a:lnTo>
                    <a:pt x="2594059" y="2445"/>
                  </a:lnTo>
                  <a:lnTo>
                    <a:pt x="2552496" y="0"/>
                  </a:lnTo>
                  <a:lnTo>
                    <a:pt x="2528047" y="12225"/>
                  </a:lnTo>
                  <a:lnTo>
                    <a:pt x="2462034" y="48898"/>
                  </a:lnTo>
                  <a:lnTo>
                    <a:pt x="2378906" y="80682"/>
                  </a:lnTo>
                  <a:lnTo>
                    <a:pt x="2344678" y="92907"/>
                  </a:lnTo>
                  <a:lnTo>
                    <a:pt x="2180868" y="11246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33">
              <a:extLst>
                <a:ext uri="{FF2B5EF4-FFF2-40B4-BE49-F238E27FC236}">
                  <a16:creationId xmlns:a16="http://schemas.microsoft.com/office/drawing/2014/main" id="{65D06E24-5A50-49FD-9D42-E996D6026D23}"/>
                </a:ext>
              </a:extLst>
            </p:cNvPr>
            <p:cNvSpPr/>
            <p:nvPr/>
          </p:nvSpPr>
          <p:spPr>
            <a:xfrm>
              <a:off x="3881438" y="3910013"/>
              <a:ext cx="1511300" cy="2000250"/>
            </a:xfrm>
            <a:custGeom>
              <a:avLst/>
              <a:gdLst>
                <a:gd name="connsiteX0" fmla="*/ 1136393 w 1511667"/>
                <a:gd name="connsiteY0" fmla="*/ 510056 h 2000581"/>
                <a:gd name="connsiteX1" fmla="*/ 1112608 w 1511667"/>
                <a:gd name="connsiteY1" fmla="*/ 581411 h 2000581"/>
                <a:gd name="connsiteX2" fmla="*/ 1070324 w 1511667"/>
                <a:gd name="connsiteY2" fmla="*/ 687122 h 2000581"/>
                <a:gd name="connsiteX3" fmla="*/ 1017468 w 1511667"/>
                <a:gd name="connsiteY3" fmla="*/ 803404 h 2000581"/>
                <a:gd name="connsiteX4" fmla="*/ 959327 w 1511667"/>
                <a:gd name="connsiteY4" fmla="*/ 922329 h 2000581"/>
                <a:gd name="connsiteX5" fmla="*/ 911757 w 1511667"/>
                <a:gd name="connsiteY5" fmla="*/ 1009540 h 2000581"/>
                <a:gd name="connsiteX6" fmla="*/ 837759 w 1511667"/>
                <a:gd name="connsiteY6" fmla="*/ 1133751 h 2000581"/>
                <a:gd name="connsiteX7" fmla="*/ 790190 w 1511667"/>
                <a:gd name="connsiteY7" fmla="*/ 1205106 h 2000581"/>
                <a:gd name="connsiteX8" fmla="*/ 734691 w 1511667"/>
                <a:gd name="connsiteY8" fmla="*/ 1287032 h 2000581"/>
                <a:gd name="connsiteX9" fmla="*/ 644837 w 1511667"/>
                <a:gd name="connsiteY9" fmla="*/ 1400671 h 2000581"/>
                <a:gd name="connsiteX10" fmla="*/ 573482 w 1511667"/>
                <a:gd name="connsiteY10" fmla="*/ 1485240 h 2000581"/>
                <a:gd name="connsiteX11" fmla="*/ 507413 w 1511667"/>
                <a:gd name="connsiteY11" fmla="*/ 1553952 h 2000581"/>
                <a:gd name="connsiteX12" fmla="*/ 409630 w 1511667"/>
                <a:gd name="connsiteY12" fmla="*/ 1646449 h 2000581"/>
                <a:gd name="connsiteX13" fmla="*/ 314490 w 1511667"/>
                <a:gd name="connsiteY13" fmla="*/ 1731018 h 2000581"/>
                <a:gd name="connsiteX14" fmla="*/ 216707 w 1511667"/>
                <a:gd name="connsiteY14" fmla="*/ 1807658 h 2000581"/>
                <a:gd name="connsiteX15" fmla="*/ 87211 w 1511667"/>
                <a:gd name="connsiteY15" fmla="*/ 1897513 h 2000581"/>
                <a:gd name="connsiteX16" fmla="*/ 10571 w 1511667"/>
                <a:gd name="connsiteY16" fmla="*/ 1950368 h 2000581"/>
                <a:gd name="connsiteX17" fmla="*/ 0 w 1511667"/>
                <a:gd name="connsiteY17" fmla="*/ 1966225 h 2000581"/>
                <a:gd name="connsiteX18" fmla="*/ 0 w 1511667"/>
                <a:gd name="connsiteY18" fmla="*/ 1976796 h 2000581"/>
                <a:gd name="connsiteX19" fmla="*/ 0 w 1511667"/>
                <a:gd name="connsiteY19" fmla="*/ 1987367 h 2000581"/>
                <a:gd name="connsiteX20" fmla="*/ 10571 w 1511667"/>
                <a:gd name="connsiteY20" fmla="*/ 1997938 h 2000581"/>
                <a:gd name="connsiteX21" fmla="*/ 29070 w 1511667"/>
                <a:gd name="connsiteY21" fmla="*/ 2000581 h 2000581"/>
                <a:gd name="connsiteX22" fmla="*/ 95140 w 1511667"/>
                <a:gd name="connsiteY22" fmla="*/ 1976796 h 2000581"/>
                <a:gd name="connsiteX23" fmla="*/ 258992 w 1511667"/>
                <a:gd name="connsiteY23" fmla="*/ 1892227 h 2000581"/>
                <a:gd name="connsiteX24" fmla="*/ 441343 w 1511667"/>
                <a:gd name="connsiteY24" fmla="*/ 1775945 h 2000581"/>
                <a:gd name="connsiteX25" fmla="*/ 594624 w 1511667"/>
                <a:gd name="connsiteY25" fmla="*/ 1657020 h 2000581"/>
                <a:gd name="connsiteX26" fmla="*/ 732048 w 1511667"/>
                <a:gd name="connsiteY26" fmla="*/ 1532810 h 2000581"/>
                <a:gd name="connsiteX27" fmla="*/ 832474 w 1511667"/>
                <a:gd name="connsiteY27" fmla="*/ 1424456 h 2000581"/>
                <a:gd name="connsiteX28" fmla="*/ 938185 w 1511667"/>
                <a:gd name="connsiteY28" fmla="*/ 1297603 h 2000581"/>
                <a:gd name="connsiteX29" fmla="*/ 1030682 w 1511667"/>
                <a:gd name="connsiteY29" fmla="*/ 1173392 h 2000581"/>
                <a:gd name="connsiteX30" fmla="*/ 1144321 w 1511667"/>
                <a:gd name="connsiteY30" fmla="*/ 1004255 h 2000581"/>
                <a:gd name="connsiteX31" fmla="*/ 1228890 w 1511667"/>
                <a:gd name="connsiteY31" fmla="*/ 858902 h 2000581"/>
                <a:gd name="connsiteX32" fmla="*/ 1289674 w 1511667"/>
                <a:gd name="connsiteY32" fmla="*/ 747906 h 2000581"/>
                <a:gd name="connsiteX33" fmla="*/ 1342529 w 1511667"/>
                <a:gd name="connsiteY33" fmla="*/ 639552 h 2000581"/>
                <a:gd name="connsiteX34" fmla="*/ 1400670 w 1511667"/>
                <a:gd name="connsiteY34" fmla="*/ 512699 h 2000581"/>
                <a:gd name="connsiteX35" fmla="*/ 1419170 w 1511667"/>
                <a:gd name="connsiteY35" fmla="*/ 473057 h 2000581"/>
                <a:gd name="connsiteX36" fmla="*/ 1432384 w 1511667"/>
                <a:gd name="connsiteY36" fmla="*/ 465129 h 2000581"/>
                <a:gd name="connsiteX37" fmla="*/ 1469383 w 1511667"/>
                <a:gd name="connsiteY37" fmla="*/ 433415 h 2000581"/>
                <a:gd name="connsiteX38" fmla="*/ 1493168 w 1511667"/>
                <a:gd name="connsiteY38" fmla="*/ 404345 h 2000581"/>
                <a:gd name="connsiteX39" fmla="*/ 1509024 w 1511667"/>
                <a:gd name="connsiteY39" fmla="*/ 367346 h 2000581"/>
                <a:gd name="connsiteX40" fmla="*/ 1511667 w 1511667"/>
                <a:gd name="connsiteY40" fmla="*/ 335633 h 2000581"/>
                <a:gd name="connsiteX41" fmla="*/ 1503739 w 1511667"/>
                <a:gd name="connsiteY41" fmla="*/ 306562 h 2000581"/>
                <a:gd name="connsiteX42" fmla="*/ 1495810 w 1511667"/>
                <a:gd name="connsiteY42" fmla="*/ 282777 h 2000581"/>
                <a:gd name="connsiteX43" fmla="*/ 1474668 w 1511667"/>
                <a:gd name="connsiteY43" fmla="*/ 251064 h 2000581"/>
                <a:gd name="connsiteX44" fmla="*/ 1448240 w 1511667"/>
                <a:gd name="connsiteY44" fmla="*/ 221993 h 2000581"/>
                <a:gd name="connsiteX45" fmla="*/ 1424455 w 1511667"/>
                <a:gd name="connsiteY45" fmla="*/ 198209 h 2000581"/>
                <a:gd name="connsiteX46" fmla="*/ 1382171 w 1511667"/>
                <a:gd name="connsiteY46" fmla="*/ 161210 h 2000581"/>
                <a:gd name="connsiteX47" fmla="*/ 1331958 w 1511667"/>
                <a:gd name="connsiteY47" fmla="*/ 124211 h 2000581"/>
                <a:gd name="connsiteX48" fmla="*/ 1273817 w 1511667"/>
                <a:gd name="connsiteY48" fmla="*/ 89855 h 2000581"/>
                <a:gd name="connsiteX49" fmla="*/ 1109965 w 1511667"/>
                <a:gd name="connsiteY49" fmla="*/ 0 h 2000581"/>
                <a:gd name="connsiteX50" fmla="*/ 1057110 w 1511667"/>
                <a:gd name="connsiteY50" fmla="*/ 23785 h 2000581"/>
                <a:gd name="connsiteX51" fmla="*/ 1109965 w 1511667"/>
                <a:gd name="connsiteY51" fmla="*/ 121568 h 2000581"/>
                <a:gd name="connsiteX52" fmla="*/ 1139036 w 1511667"/>
                <a:gd name="connsiteY52" fmla="*/ 179709 h 2000581"/>
                <a:gd name="connsiteX53" fmla="*/ 1160178 w 1511667"/>
                <a:gd name="connsiteY53" fmla="*/ 235207 h 2000581"/>
                <a:gd name="connsiteX54" fmla="*/ 1168106 w 1511667"/>
                <a:gd name="connsiteY54" fmla="*/ 266921 h 2000581"/>
                <a:gd name="connsiteX55" fmla="*/ 1170749 w 1511667"/>
                <a:gd name="connsiteY55" fmla="*/ 298634 h 2000581"/>
                <a:gd name="connsiteX56" fmla="*/ 1170749 w 1511667"/>
                <a:gd name="connsiteY56" fmla="*/ 338276 h 2000581"/>
                <a:gd name="connsiteX57" fmla="*/ 1162821 w 1511667"/>
                <a:gd name="connsiteY57" fmla="*/ 396417 h 2000581"/>
                <a:gd name="connsiteX58" fmla="*/ 1149607 w 1511667"/>
                <a:gd name="connsiteY58" fmla="*/ 457200 h 2000581"/>
                <a:gd name="connsiteX59" fmla="*/ 1136393 w 1511667"/>
                <a:gd name="connsiteY59" fmla="*/ 510056 h 2000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511667" h="2000581">
                  <a:moveTo>
                    <a:pt x="1136393" y="510056"/>
                  </a:moveTo>
                  <a:lnTo>
                    <a:pt x="1112608" y="581411"/>
                  </a:lnTo>
                  <a:lnTo>
                    <a:pt x="1070324" y="687122"/>
                  </a:lnTo>
                  <a:lnTo>
                    <a:pt x="1017468" y="803404"/>
                  </a:lnTo>
                  <a:lnTo>
                    <a:pt x="959327" y="922329"/>
                  </a:lnTo>
                  <a:lnTo>
                    <a:pt x="911757" y="1009540"/>
                  </a:lnTo>
                  <a:lnTo>
                    <a:pt x="837759" y="1133751"/>
                  </a:lnTo>
                  <a:lnTo>
                    <a:pt x="790190" y="1205106"/>
                  </a:lnTo>
                  <a:lnTo>
                    <a:pt x="734691" y="1287032"/>
                  </a:lnTo>
                  <a:lnTo>
                    <a:pt x="644837" y="1400671"/>
                  </a:lnTo>
                  <a:lnTo>
                    <a:pt x="573482" y="1485240"/>
                  </a:lnTo>
                  <a:lnTo>
                    <a:pt x="507413" y="1553952"/>
                  </a:lnTo>
                  <a:lnTo>
                    <a:pt x="409630" y="1646449"/>
                  </a:lnTo>
                  <a:lnTo>
                    <a:pt x="314490" y="1731018"/>
                  </a:lnTo>
                  <a:lnTo>
                    <a:pt x="216707" y="1807658"/>
                  </a:lnTo>
                  <a:lnTo>
                    <a:pt x="87211" y="1897513"/>
                  </a:lnTo>
                  <a:lnTo>
                    <a:pt x="10571" y="1950368"/>
                  </a:lnTo>
                  <a:lnTo>
                    <a:pt x="0" y="1966225"/>
                  </a:lnTo>
                  <a:lnTo>
                    <a:pt x="0" y="1976796"/>
                  </a:lnTo>
                  <a:lnTo>
                    <a:pt x="0" y="1987367"/>
                  </a:lnTo>
                  <a:lnTo>
                    <a:pt x="10571" y="1997938"/>
                  </a:lnTo>
                  <a:lnTo>
                    <a:pt x="29070" y="2000581"/>
                  </a:lnTo>
                  <a:lnTo>
                    <a:pt x="95140" y="1976796"/>
                  </a:lnTo>
                  <a:lnTo>
                    <a:pt x="258992" y="1892227"/>
                  </a:lnTo>
                  <a:lnTo>
                    <a:pt x="441343" y="1775945"/>
                  </a:lnTo>
                  <a:lnTo>
                    <a:pt x="594624" y="1657020"/>
                  </a:lnTo>
                  <a:lnTo>
                    <a:pt x="732048" y="1532810"/>
                  </a:lnTo>
                  <a:lnTo>
                    <a:pt x="832474" y="1424456"/>
                  </a:lnTo>
                  <a:lnTo>
                    <a:pt x="938185" y="1297603"/>
                  </a:lnTo>
                  <a:lnTo>
                    <a:pt x="1030682" y="1173392"/>
                  </a:lnTo>
                  <a:lnTo>
                    <a:pt x="1144321" y="1004255"/>
                  </a:lnTo>
                  <a:lnTo>
                    <a:pt x="1228890" y="858902"/>
                  </a:lnTo>
                  <a:lnTo>
                    <a:pt x="1289674" y="747906"/>
                  </a:lnTo>
                  <a:lnTo>
                    <a:pt x="1342529" y="639552"/>
                  </a:lnTo>
                  <a:lnTo>
                    <a:pt x="1400670" y="512699"/>
                  </a:lnTo>
                  <a:lnTo>
                    <a:pt x="1419170" y="473057"/>
                  </a:lnTo>
                  <a:lnTo>
                    <a:pt x="1432384" y="465129"/>
                  </a:lnTo>
                  <a:lnTo>
                    <a:pt x="1469383" y="433415"/>
                  </a:lnTo>
                  <a:lnTo>
                    <a:pt x="1493168" y="404345"/>
                  </a:lnTo>
                  <a:lnTo>
                    <a:pt x="1509024" y="367346"/>
                  </a:lnTo>
                  <a:lnTo>
                    <a:pt x="1511667" y="335633"/>
                  </a:lnTo>
                  <a:lnTo>
                    <a:pt x="1503739" y="306562"/>
                  </a:lnTo>
                  <a:lnTo>
                    <a:pt x="1495810" y="282777"/>
                  </a:lnTo>
                  <a:lnTo>
                    <a:pt x="1474668" y="251064"/>
                  </a:lnTo>
                  <a:lnTo>
                    <a:pt x="1448240" y="221993"/>
                  </a:lnTo>
                  <a:lnTo>
                    <a:pt x="1424455" y="198209"/>
                  </a:lnTo>
                  <a:lnTo>
                    <a:pt x="1382171" y="161210"/>
                  </a:lnTo>
                  <a:lnTo>
                    <a:pt x="1331958" y="124211"/>
                  </a:lnTo>
                  <a:lnTo>
                    <a:pt x="1273817" y="89855"/>
                  </a:lnTo>
                  <a:lnTo>
                    <a:pt x="1109965" y="0"/>
                  </a:lnTo>
                  <a:lnTo>
                    <a:pt x="1057110" y="23785"/>
                  </a:lnTo>
                  <a:lnTo>
                    <a:pt x="1109965" y="121568"/>
                  </a:lnTo>
                  <a:lnTo>
                    <a:pt x="1139036" y="179709"/>
                  </a:lnTo>
                  <a:lnTo>
                    <a:pt x="1160178" y="235207"/>
                  </a:lnTo>
                  <a:lnTo>
                    <a:pt x="1168106" y="266921"/>
                  </a:lnTo>
                  <a:lnTo>
                    <a:pt x="1170749" y="298634"/>
                  </a:lnTo>
                  <a:lnTo>
                    <a:pt x="1170749" y="338276"/>
                  </a:lnTo>
                  <a:lnTo>
                    <a:pt x="1162821" y="396417"/>
                  </a:lnTo>
                  <a:lnTo>
                    <a:pt x="1149607" y="457200"/>
                  </a:lnTo>
                  <a:lnTo>
                    <a:pt x="1136393" y="5100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34">
              <a:extLst>
                <a:ext uri="{FF2B5EF4-FFF2-40B4-BE49-F238E27FC236}">
                  <a16:creationId xmlns:a16="http://schemas.microsoft.com/office/drawing/2014/main" id="{F517DA3C-4F28-4F54-8BE8-0F54A86BDA44}"/>
                </a:ext>
              </a:extLst>
            </p:cNvPr>
            <p:cNvSpPr/>
            <p:nvPr/>
          </p:nvSpPr>
          <p:spPr>
            <a:xfrm>
              <a:off x="5681663" y="3756026"/>
              <a:ext cx="1760537" cy="2146300"/>
            </a:xfrm>
            <a:custGeom>
              <a:avLst/>
              <a:gdLst>
                <a:gd name="connsiteX0" fmla="*/ 120611 w 1761482"/>
                <a:gd name="connsiteY0" fmla="*/ 743300 h 2145754"/>
                <a:gd name="connsiteX1" fmla="*/ 126220 w 1761482"/>
                <a:gd name="connsiteY1" fmla="*/ 535737 h 2145754"/>
                <a:gd name="connsiteX2" fmla="*/ 131830 w 1761482"/>
                <a:gd name="connsiteY2" fmla="*/ 339394 h 2145754"/>
                <a:gd name="connsiteX3" fmla="*/ 129025 w 1761482"/>
                <a:gd name="connsiteY3" fmla="*/ 277686 h 2145754"/>
                <a:gd name="connsiteX4" fmla="*/ 123416 w 1761482"/>
                <a:gd name="connsiteY4" fmla="*/ 235612 h 2145754"/>
                <a:gd name="connsiteX5" fmla="*/ 115001 w 1761482"/>
                <a:gd name="connsiteY5" fmla="*/ 199148 h 2145754"/>
                <a:gd name="connsiteX6" fmla="*/ 103781 w 1761482"/>
                <a:gd name="connsiteY6" fmla="*/ 162684 h 2145754"/>
                <a:gd name="connsiteX7" fmla="*/ 86952 w 1761482"/>
                <a:gd name="connsiteY7" fmla="*/ 131830 h 2145754"/>
                <a:gd name="connsiteX8" fmla="*/ 58903 w 1761482"/>
                <a:gd name="connsiteY8" fmla="*/ 89757 h 2145754"/>
                <a:gd name="connsiteX9" fmla="*/ 0 w 1761482"/>
                <a:gd name="connsiteY9" fmla="*/ 22439 h 2145754"/>
                <a:gd name="connsiteX10" fmla="*/ 162684 w 1761482"/>
                <a:gd name="connsiteY10" fmla="*/ 0 h 2145754"/>
                <a:gd name="connsiteX11" fmla="*/ 244027 w 1761482"/>
                <a:gd name="connsiteY11" fmla="*/ 84147 h 2145754"/>
                <a:gd name="connsiteX12" fmla="*/ 308539 w 1761482"/>
                <a:gd name="connsiteY12" fmla="*/ 148660 h 2145754"/>
                <a:gd name="connsiteX13" fmla="*/ 342198 w 1761482"/>
                <a:gd name="connsiteY13" fmla="*/ 185124 h 2145754"/>
                <a:gd name="connsiteX14" fmla="*/ 367443 w 1761482"/>
                <a:gd name="connsiteY14" fmla="*/ 213173 h 2145754"/>
                <a:gd name="connsiteX15" fmla="*/ 395492 w 1761482"/>
                <a:gd name="connsiteY15" fmla="*/ 252441 h 2145754"/>
                <a:gd name="connsiteX16" fmla="*/ 417931 w 1761482"/>
                <a:gd name="connsiteY16" fmla="*/ 291710 h 2145754"/>
                <a:gd name="connsiteX17" fmla="*/ 431955 w 1761482"/>
                <a:gd name="connsiteY17" fmla="*/ 322564 h 2145754"/>
                <a:gd name="connsiteX18" fmla="*/ 440370 w 1761482"/>
                <a:gd name="connsiteY18" fmla="*/ 361833 h 2145754"/>
                <a:gd name="connsiteX19" fmla="*/ 443175 w 1761482"/>
                <a:gd name="connsiteY19" fmla="*/ 387077 h 2145754"/>
                <a:gd name="connsiteX20" fmla="*/ 437565 w 1761482"/>
                <a:gd name="connsiteY20" fmla="*/ 426346 h 2145754"/>
                <a:gd name="connsiteX21" fmla="*/ 420736 w 1761482"/>
                <a:gd name="connsiteY21" fmla="*/ 454395 h 2145754"/>
                <a:gd name="connsiteX22" fmla="*/ 401101 w 1761482"/>
                <a:gd name="connsiteY22" fmla="*/ 488054 h 2145754"/>
                <a:gd name="connsiteX23" fmla="*/ 373052 w 1761482"/>
                <a:gd name="connsiteY23" fmla="*/ 558176 h 2145754"/>
                <a:gd name="connsiteX24" fmla="*/ 353418 w 1761482"/>
                <a:gd name="connsiteY24" fmla="*/ 628299 h 2145754"/>
                <a:gd name="connsiteX25" fmla="*/ 333784 w 1761482"/>
                <a:gd name="connsiteY25" fmla="*/ 704032 h 2145754"/>
                <a:gd name="connsiteX26" fmla="*/ 328174 w 1761482"/>
                <a:gd name="connsiteY26" fmla="*/ 754520 h 2145754"/>
                <a:gd name="connsiteX27" fmla="*/ 316954 w 1761482"/>
                <a:gd name="connsiteY27" fmla="*/ 905985 h 2145754"/>
                <a:gd name="connsiteX28" fmla="*/ 311344 w 1761482"/>
                <a:gd name="connsiteY28" fmla="*/ 1127573 h 2145754"/>
                <a:gd name="connsiteX29" fmla="*/ 311344 w 1761482"/>
                <a:gd name="connsiteY29" fmla="*/ 1427698 h 2145754"/>
                <a:gd name="connsiteX30" fmla="*/ 311344 w 1761482"/>
                <a:gd name="connsiteY30" fmla="*/ 1528675 h 2145754"/>
                <a:gd name="connsiteX31" fmla="*/ 316954 w 1761482"/>
                <a:gd name="connsiteY31" fmla="*/ 1626846 h 2145754"/>
                <a:gd name="connsiteX32" fmla="*/ 325369 w 1761482"/>
                <a:gd name="connsiteY32" fmla="*/ 1691359 h 2145754"/>
                <a:gd name="connsiteX33" fmla="*/ 345003 w 1761482"/>
                <a:gd name="connsiteY33" fmla="*/ 1758677 h 2145754"/>
                <a:gd name="connsiteX34" fmla="*/ 356223 w 1761482"/>
                <a:gd name="connsiteY34" fmla="*/ 1792336 h 2145754"/>
                <a:gd name="connsiteX35" fmla="*/ 370247 w 1761482"/>
                <a:gd name="connsiteY35" fmla="*/ 1820385 h 2145754"/>
                <a:gd name="connsiteX36" fmla="*/ 387077 w 1761482"/>
                <a:gd name="connsiteY36" fmla="*/ 1842824 h 2145754"/>
                <a:gd name="connsiteX37" fmla="*/ 406711 w 1761482"/>
                <a:gd name="connsiteY37" fmla="*/ 1859654 h 2145754"/>
                <a:gd name="connsiteX38" fmla="*/ 445980 w 1761482"/>
                <a:gd name="connsiteY38" fmla="*/ 1879288 h 2145754"/>
                <a:gd name="connsiteX39" fmla="*/ 516103 w 1761482"/>
                <a:gd name="connsiteY39" fmla="*/ 1898922 h 2145754"/>
                <a:gd name="connsiteX40" fmla="*/ 577811 w 1761482"/>
                <a:gd name="connsiteY40" fmla="*/ 1907337 h 2145754"/>
                <a:gd name="connsiteX41" fmla="*/ 684397 w 1761482"/>
                <a:gd name="connsiteY41" fmla="*/ 1918557 h 2145754"/>
                <a:gd name="connsiteX42" fmla="*/ 816228 w 1761482"/>
                <a:gd name="connsiteY42" fmla="*/ 1921362 h 2145754"/>
                <a:gd name="connsiteX43" fmla="*/ 976108 w 1761482"/>
                <a:gd name="connsiteY43" fmla="*/ 1921362 h 2145754"/>
                <a:gd name="connsiteX44" fmla="*/ 1130378 w 1761482"/>
                <a:gd name="connsiteY44" fmla="*/ 1912947 h 2145754"/>
                <a:gd name="connsiteX45" fmla="*/ 1222939 w 1761482"/>
                <a:gd name="connsiteY45" fmla="*/ 1898922 h 2145754"/>
                <a:gd name="connsiteX46" fmla="*/ 1298672 w 1761482"/>
                <a:gd name="connsiteY46" fmla="*/ 1876483 h 2145754"/>
                <a:gd name="connsiteX47" fmla="*/ 1699774 w 1761482"/>
                <a:gd name="connsiteY47" fmla="*/ 1884898 h 2145754"/>
                <a:gd name="connsiteX48" fmla="*/ 1722213 w 1761482"/>
                <a:gd name="connsiteY48" fmla="*/ 1904532 h 2145754"/>
                <a:gd name="connsiteX49" fmla="*/ 1736238 w 1761482"/>
                <a:gd name="connsiteY49" fmla="*/ 1918557 h 2145754"/>
                <a:gd name="connsiteX50" fmla="*/ 1750262 w 1761482"/>
                <a:gd name="connsiteY50" fmla="*/ 1943801 h 2145754"/>
                <a:gd name="connsiteX51" fmla="*/ 1758677 w 1761482"/>
                <a:gd name="connsiteY51" fmla="*/ 1963435 h 2145754"/>
                <a:gd name="connsiteX52" fmla="*/ 1761482 w 1761482"/>
                <a:gd name="connsiteY52" fmla="*/ 1980265 h 2145754"/>
                <a:gd name="connsiteX53" fmla="*/ 1761482 w 1761482"/>
                <a:gd name="connsiteY53" fmla="*/ 1991484 h 2145754"/>
                <a:gd name="connsiteX54" fmla="*/ 1755872 w 1761482"/>
                <a:gd name="connsiteY54" fmla="*/ 2016729 h 2145754"/>
                <a:gd name="connsiteX55" fmla="*/ 1741847 w 1761482"/>
                <a:gd name="connsiteY55" fmla="*/ 2036363 h 2145754"/>
                <a:gd name="connsiteX56" fmla="*/ 1722213 w 1761482"/>
                <a:gd name="connsiteY56" fmla="*/ 2053192 h 2145754"/>
                <a:gd name="connsiteX57" fmla="*/ 1674530 w 1761482"/>
                <a:gd name="connsiteY57" fmla="*/ 2072827 h 2145754"/>
                <a:gd name="connsiteX58" fmla="*/ 1593187 w 1761482"/>
                <a:gd name="connsiteY58" fmla="*/ 2089656 h 2145754"/>
                <a:gd name="connsiteX59" fmla="*/ 1469771 w 1761482"/>
                <a:gd name="connsiteY59" fmla="*/ 2112095 h 2145754"/>
                <a:gd name="connsiteX60" fmla="*/ 1295867 w 1761482"/>
                <a:gd name="connsiteY60" fmla="*/ 2134535 h 2145754"/>
                <a:gd name="connsiteX61" fmla="*/ 1155622 w 1761482"/>
                <a:gd name="connsiteY61" fmla="*/ 2142949 h 2145754"/>
                <a:gd name="connsiteX62" fmla="*/ 1015376 w 1761482"/>
                <a:gd name="connsiteY62" fmla="*/ 2145754 h 2145754"/>
                <a:gd name="connsiteX63" fmla="*/ 863911 w 1761482"/>
                <a:gd name="connsiteY63" fmla="*/ 2145754 h 2145754"/>
                <a:gd name="connsiteX64" fmla="*/ 740495 w 1761482"/>
                <a:gd name="connsiteY64" fmla="*/ 2137340 h 2145754"/>
                <a:gd name="connsiteX65" fmla="*/ 589030 w 1761482"/>
                <a:gd name="connsiteY65" fmla="*/ 2123315 h 2145754"/>
                <a:gd name="connsiteX66" fmla="*/ 476834 w 1761482"/>
                <a:gd name="connsiteY66" fmla="*/ 2100876 h 2145754"/>
                <a:gd name="connsiteX67" fmla="*/ 387077 w 1761482"/>
                <a:gd name="connsiteY67" fmla="*/ 2072827 h 2145754"/>
                <a:gd name="connsiteX68" fmla="*/ 311344 w 1761482"/>
                <a:gd name="connsiteY68" fmla="*/ 2033558 h 2145754"/>
                <a:gd name="connsiteX69" fmla="*/ 272076 w 1761482"/>
                <a:gd name="connsiteY69" fmla="*/ 2002704 h 2145754"/>
                <a:gd name="connsiteX70" fmla="*/ 235612 w 1761482"/>
                <a:gd name="connsiteY70" fmla="*/ 1963435 h 2145754"/>
                <a:gd name="connsiteX71" fmla="*/ 204758 w 1761482"/>
                <a:gd name="connsiteY71" fmla="*/ 1915752 h 2145754"/>
                <a:gd name="connsiteX72" fmla="*/ 182319 w 1761482"/>
                <a:gd name="connsiteY72" fmla="*/ 1865264 h 2145754"/>
                <a:gd name="connsiteX73" fmla="*/ 162684 w 1761482"/>
                <a:gd name="connsiteY73" fmla="*/ 1811970 h 2145754"/>
                <a:gd name="connsiteX74" fmla="*/ 148660 w 1761482"/>
                <a:gd name="connsiteY74" fmla="*/ 1755872 h 2145754"/>
                <a:gd name="connsiteX75" fmla="*/ 134635 w 1761482"/>
                <a:gd name="connsiteY75" fmla="*/ 1694164 h 2145754"/>
                <a:gd name="connsiteX76" fmla="*/ 123416 w 1761482"/>
                <a:gd name="connsiteY76" fmla="*/ 1621237 h 2145754"/>
                <a:gd name="connsiteX77" fmla="*/ 115001 w 1761482"/>
                <a:gd name="connsiteY77" fmla="*/ 1520260 h 2145754"/>
                <a:gd name="connsiteX78" fmla="*/ 109391 w 1761482"/>
                <a:gd name="connsiteY78" fmla="*/ 1410868 h 2145754"/>
                <a:gd name="connsiteX79" fmla="*/ 109391 w 1761482"/>
                <a:gd name="connsiteY79" fmla="*/ 1262208 h 2145754"/>
                <a:gd name="connsiteX80" fmla="*/ 120611 w 1761482"/>
                <a:gd name="connsiteY80" fmla="*/ 743300 h 214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761482" h="2145754">
                  <a:moveTo>
                    <a:pt x="120611" y="743300"/>
                  </a:moveTo>
                  <a:lnTo>
                    <a:pt x="126220" y="535737"/>
                  </a:lnTo>
                  <a:lnTo>
                    <a:pt x="131830" y="339394"/>
                  </a:lnTo>
                  <a:lnTo>
                    <a:pt x="129025" y="277686"/>
                  </a:lnTo>
                  <a:lnTo>
                    <a:pt x="123416" y="235612"/>
                  </a:lnTo>
                  <a:lnTo>
                    <a:pt x="115001" y="199148"/>
                  </a:lnTo>
                  <a:lnTo>
                    <a:pt x="103781" y="162684"/>
                  </a:lnTo>
                  <a:lnTo>
                    <a:pt x="86952" y="131830"/>
                  </a:lnTo>
                  <a:lnTo>
                    <a:pt x="58903" y="89757"/>
                  </a:lnTo>
                  <a:lnTo>
                    <a:pt x="0" y="22439"/>
                  </a:lnTo>
                  <a:lnTo>
                    <a:pt x="162684" y="0"/>
                  </a:lnTo>
                  <a:lnTo>
                    <a:pt x="244027" y="84147"/>
                  </a:lnTo>
                  <a:lnTo>
                    <a:pt x="308539" y="148660"/>
                  </a:lnTo>
                  <a:lnTo>
                    <a:pt x="342198" y="185124"/>
                  </a:lnTo>
                  <a:lnTo>
                    <a:pt x="367443" y="213173"/>
                  </a:lnTo>
                  <a:lnTo>
                    <a:pt x="395492" y="252441"/>
                  </a:lnTo>
                  <a:lnTo>
                    <a:pt x="417931" y="291710"/>
                  </a:lnTo>
                  <a:lnTo>
                    <a:pt x="431955" y="322564"/>
                  </a:lnTo>
                  <a:lnTo>
                    <a:pt x="440370" y="361833"/>
                  </a:lnTo>
                  <a:lnTo>
                    <a:pt x="443175" y="387077"/>
                  </a:lnTo>
                  <a:lnTo>
                    <a:pt x="437565" y="426346"/>
                  </a:lnTo>
                  <a:lnTo>
                    <a:pt x="420736" y="454395"/>
                  </a:lnTo>
                  <a:lnTo>
                    <a:pt x="401101" y="488054"/>
                  </a:lnTo>
                  <a:lnTo>
                    <a:pt x="373052" y="558176"/>
                  </a:lnTo>
                  <a:lnTo>
                    <a:pt x="353418" y="628299"/>
                  </a:lnTo>
                  <a:lnTo>
                    <a:pt x="333784" y="704032"/>
                  </a:lnTo>
                  <a:lnTo>
                    <a:pt x="328174" y="754520"/>
                  </a:lnTo>
                  <a:lnTo>
                    <a:pt x="316954" y="905985"/>
                  </a:lnTo>
                  <a:lnTo>
                    <a:pt x="311344" y="1127573"/>
                  </a:lnTo>
                  <a:lnTo>
                    <a:pt x="311344" y="1427698"/>
                  </a:lnTo>
                  <a:lnTo>
                    <a:pt x="311344" y="1528675"/>
                  </a:lnTo>
                  <a:lnTo>
                    <a:pt x="316954" y="1626846"/>
                  </a:lnTo>
                  <a:lnTo>
                    <a:pt x="325369" y="1691359"/>
                  </a:lnTo>
                  <a:lnTo>
                    <a:pt x="345003" y="1758677"/>
                  </a:lnTo>
                  <a:lnTo>
                    <a:pt x="356223" y="1792336"/>
                  </a:lnTo>
                  <a:lnTo>
                    <a:pt x="370247" y="1820385"/>
                  </a:lnTo>
                  <a:lnTo>
                    <a:pt x="387077" y="1842824"/>
                  </a:lnTo>
                  <a:lnTo>
                    <a:pt x="406711" y="1859654"/>
                  </a:lnTo>
                  <a:lnTo>
                    <a:pt x="445980" y="1879288"/>
                  </a:lnTo>
                  <a:lnTo>
                    <a:pt x="516103" y="1898922"/>
                  </a:lnTo>
                  <a:lnTo>
                    <a:pt x="577811" y="1907337"/>
                  </a:lnTo>
                  <a:lnTo>
                    <a:pt x="684397" y="1918557"/>
                  </a:lnTo>
                  <a:lnTo>
                    <a:pt x="816228" y="1921362"/>
                  </a:lnTo>
                  <a:lnTo>
                    <a:pt x="976108" y="1921362"/>
                  </a:lnTo>
                  <a:lnTo>
                    <a:pt x="1130378" y="1912947"/>
                  </a:lnTo>
                  <a:lnTo>
                    <a:pt x="1222939" y="1898922"/>
                  </a:lnTo>
                  <a:lnTo>
                    <a:pt x="1298672" y="1876483"/>
                  </a:lnTo>
                  <a:lnTo>
                    <a:pt x="1699774" y="1884898"/>
                  </a:lnTo>
                  <a:lnTo>
                    <a:pt x="1722213" y="1904532"/>
                  </a:lnTo>
                  <a:lnTo>
                    <a:pt x="1736238" y="1918557"/>
                  </a:lnTo>
                  <a:lnTo>
                    <a:pt x="1750262" y="1943801"/>
                  </a:lnTo>
                  <a:lnTo>
                    <a:pt x="1758677" y="1963435"/>
                  </a:lnTo>
                  <a:lnTo>
                    <a:pt x="1761482" y="1980265"/>
                  </a:lnTo>
                  <a:lnTo>
                    <a:pt x="1761482" y="1991484"/>
                  </a:lnTo>
                  <a:lnTo>
                    <a:pt x="1755872" y="2016729"/>
                  </a:lnTo>
                  <a:lnTo>
                    <a:pt x="1741847" y="2036363"/>
                  </a:lnTo>
                  <a:lnTo>
                    <a:pt x="1722213" y="2053192"/>
                  </a:lnTo>
                  <a:lnTo>
                    <a:pt x="1674530" y="2072827"/>
                  </a:lnTo>
                  <a:lnTo>
                    <a:pt x="1593187" y="2089656"/>
                  </a:lnTo>
                  <a:lnTo>
                    <a:pt x="1469771" y="2112095"/>
                  </a:lnTo>
                  <a:lnTo>
                    <a:pt x="1295867" y="2134535"/>
                  </a:lnTo>
                  <a:lnTo>
                    <a:pt x="1155622" y="2142949"/>
                  </a:lnTo>
                  <a:lnTo>
                    <a:pt x="1015376" y="2145754"/>
                  </a:lnTo>
                  <a:lnTo>
                    <a:pt x="863911" y="2145754"/>
                  </a:lnTo>
                  <a:lnTo>
                    <a:pt x="740495" y="2137340"/>
                  </a:lnTo>
                  <a:lnTo>
                    <a:pt x="589030" y="2123315"/>
                  </a:lnTo>
                  <a:lnTo>
                    <a:pt x="476834" y="2100876"/>
                  </a:lnTo>
                  <a:lnTo>
                    <a:pt x="387077" y="2072827"/>
                  </a:lnTo>
                  <a:lnTo>
                    <a:pt x="311344" y="2033558"/>
                  </a:lnTo>
                  <a:lnTo>
                    <a:pt x="272076" y="2002704"/>
                  </a:lnTo>
                  <a:lnTo>
                    <a:pt x="235612" y="1963435"/>
                  </a:lnTo>
                  <a:lnTo>
                    <a:pt x="204758" y="1915752"/>
                  </a:lnTo>
                  <a:lnTo>
                    <a:pt x="182319" y="1865264"/>
                  </a:lnTo>
                  <a:lnTo>
                    <a:pt x="162684" y="1811970"/>
                  </a:lnTo>
                  <a:lnTo>
                    <a:pt x="148660" y="1755872"/>
                  </a:lnTo>
                  <a:lnTo>
                    <a:pt x="134635" y="1694164"/>
                  </a:lnTo>
                  <a:lnTo>
                    <a:pt x="123416" y="1621237"/>
                  </a:lnTo>
                  <a:lnTo>
                    <a:pt x="115001" y="1520260"/>
                  </a:lnTo>
                  <a:lnTo>
                    <a:pt x="109391" y="1410868"/>
                  </a:lnTo>
                  <a:lnTo>
                    <a:pt x="109391" y="1262208"/>
                  </a:lnTo>
                  <a:lnTo>
                    <a:pt x="120611" y="7433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35">
              <a:extLst>
                <a:ext uri="{FF2B5EF4-FFF2-40B4-BE49-F238E27FC236}">
                  <a16:creationId xmlns:a16="http://schemas.microsoft.com/office/drawing/2014/main" id="{9959E14F-759C-4099-A0D8-9EC8608D88AE}"/>
                </a:ext>
              </a:extLst>
            </p:cNvPr>
            <p:cNvSpPr/>
            <p:nvPr/>
          </p:nvSpPr>
          <p:spPr>
            <a:xfrm>
              <a:off x="6894513" y="4914901"/>
              <a:ext cx="539750" cy="846137"/>
            </a:xfrm>
            <a:custGeom>
              <a:avLst/>
              <a:gdLst>
                <a:gd name="connsiteX0" fmla="*/ 378619 w 540544"/>
                <a:gd name="connsiteY0" fmla="*/ 140494 h 845344"/>
                <a:gd name="connsiteX1" fmla="*/ 397669 w 540544"/>
                <a:gd name="connsiteY1" fmla="*/ 342900 h 845344"/>
                <a:gd name="connsiteX2" fmla="*/ 411956 w 540544"/>
                <a:gd name="connsiteY2" fmla="*/ 521494 h 845344"/>
                <a:gd name="connsiteX3" fmla="*/ 416719 w 540544"/>
                <a:gd name="connsiteY3" fmla="*/ 576263 h 845344"/>
                <a:gd name="connsiteX4" fmla="*/ 423862 w 540544"/>
                <a:gd name="connsiteY4" fmla="*/ 609600 h 845344"/>
                <a:gd name="connsiteX5" fmla="*/ 438150 w 540544"/>
                <a:gd name="connsiteY5" fmla="*/ 650081 h 845344"/>
                <a:gd name="connsiteX6" fmla="*/ 461962 w 540544"/>
                <a:gd name="connsiteY6" fmla="*/ 690563 h 845344"/>
                <a:gd name="connsiteX7" fmla="*/ 483394 w 540544"/>
                <a:gd name="connsiteY7" fmla="*/ 721519 h 845344"/>
                <a:gd name="connsiteX8" fmla="*/ 511969 w 540544"/>
                <a:gd name="connsiteY8" fmla="*/ 752475 h 845344"/>
                <a:gd name="connsiteX9" fmla="*/ 540544 w 540544"/>
                <a:gd name="connsiteY9" fmla="*/ 802481 h 845344"/>
                <a:gd name="connsiteX10" fmla="*/ 538162 w 540544"/>
                <a:gd name="connsiteY10" fmla="*/ 845344 h 845344"/>
                <a:gd name="connsiteX11" fmla="*/ 0 w 540544"/>
                <a:gd name="connsiteY11" fmla="*/ 745331 h 845344"/>
                <a:gd name="connsiteX12" fmla="*/ 50006 w 540544"/>
                <a:gd name="connsiteY12" fmla="*/ 731044 h 845344"/>
                <a:gd name="connsiteX13" fmla="*/ 85725 w 540544"/>
                <a:gd name="connsiteY13" fmla="*/ 716756 h 845344"/>
                <a:gd name="connsiteX14" fmla="*/ 114300 w 540544"/>
                <a:gd name="connsiteY14" fmla="*/ 702469 h 845344"/>
                <a:gd name="connsiteX15" fmla="*/ 142875 w 540544"/>
                <a:gd name="connsiteY15" fmla="*/ 683419 h 845344"/>
                <a:gd name="connsiteX16" fmla="*/ 171450 w 540544"/>
                <a:gd name="connsiteY16" fmla="*/ 657225 h 845344"/>
                <a:gd name="connsiteX17" fmla="*/ 192881 w 540544"/>
                <a:gd name="connsiteY17" fmla="*/ 623888 h 845344"/>
                <a:gd name="connsiteX18" fmla="*/ 207169 w 540544"/>
                <a:gd name="connsiteY18" fmla="*/ 583406 h 845344"/>
                <a:gd name="connsiteX19" fmla="*/ 219075 w 540544"/>
                <a:gd name="connsiteY19" fmla="*/ 531019 h 845344"/>
                <a:gd name="connsiteX20" fmla="*/ 250031 w 540544"/>
                <a:gd name="connsiteY20" fmla="*/ 354806 h 845344"/>
                <a:gd name="connsiteX21" fmla="*/ 295275 w 540544"/>
                <a:gd name="connsiteY21" fmla="*/ 90488 h 845344"/>
                <a:gd name="connsiteX22" fmla="*/ 309562 w 540544"/>
                <a:gd name="connsiteY22" fmla="*/ 28575 h 845344"/>
                <a:gd name="connsiteX23" fmla="*/ 319087 w 540544"/>
                <a:gd name="connsiteY23" fmla="*/ 9525 h 845344"/>
                <a:gd name="connsiteX24" fmla="*/ 328612 w 540544"/>
                <a:gd name="connsiteY24" fmla="*/ 0 h 845344"/>
                <a:gd name="connsiteX25" fmla="*/ 342900 w 540544"/>
                <a:gd name="connsiteY25" fmla="*/ 0 h 845344"/>
                <a:gd name="connsiteX26" fmla="*/ 354806 w 540544"/>
                <a:gd name="connsiteY26" fmla="*/ 7144 h 845344"/>
                <a:gd name="connsiteX27" fmla="*/ 366712 w 540544"/>
                <a:gd name="connsiteY27" fmla="*/ 21431 h 845344"/>
                <a:gd name="connsiteX28" fmla="*/ 371475 w 540544"/>
                <a:gd name="connsiteY28" fmla="*/ 40481 h 845344"/>
                <a:gd name="connsiteX29" fmla="*/ 378619 w 540544"/>
                <a:gd name="connsiteY29" fmla="*/ 140494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40544" h="845344">
                  <a:moveTo>
                    <a:pt x="378619" y="140494"/>
                  </a:moveTo>
                  <a:lnTo>
                    <a:pt x="397669" y="342900"/>
                  </a:lnTo>
                  <a:lnTo>
                    <a:pt x="411956" y="521494"/>
                  </a:lnTo>
                  <a:lnTo>
                    <a:pt x="416719" y="576263"/>
                  </a:lnTo>
                  <a:lnTo>
                    <a:pt x="423862" y="609600"/>
                  </a:lnTo>
                  <a:lnTo>
                    <a:pt x="438150" y="650081"/>
                  </a:lnTo>
                  <a:lnTo>
                    <a:pt x="461962" y="690563"/>
                  </a:lnTo>
                  <a:lnTo>
                    <a:pt x="483394" y="721519"/>
                  </a:lnTo>
                  <a:lnTo>
                    <a:pt x="511969" y="752475"/>
                  </a:lnTo>
                  <a:lnTo>
                    <a:pt x="540544" y="802481"/>
                  </a:lnTo>
                  <a:lnTo>
                    <a:pt x="538162" y="845344"/>
                  </a:lnTo>
                  <a:lnTo>
                    <a:pt x="0" y="745331"/>
                  </a:lnTo>
                  <a:lnTo>
                    <a:pt x="50006" y="731044"/>
                  </a:lnTo>
                  <a:lnTo>
                    <a:pt x="85725" y="716756"/>
                  </a:lnTo>
                  <a:lnTo>
                    <a:pt x="114300" y="702469"/>
                  </a:lnTo>
                  <a:lnTo>
                    <a:pt x="142875" y="683419"/>
                  </a:lnTo>
                  <a:lnTo>
                    <a:pt x="171450" y="657225"/>
                  </a:lnTo>
                  <a:lnTo>
                    <a:pt x="192881" y="623888"/>
                  </a:lnTo>
                  <a:lnTo>
                    <a:pt x="207169" y="583406"/>
                  </a:lnTo>
                  <a:lnTo>
                    <a:pt x="219075" y="531019"/>
                  </a:lnTo>
                  <a:lnTo>
                    <a:pt x="250031" y="354806"/>
                  </a:lnTo>
                  <a:lnTo>
                    <a:pt x="295275" y="90488"/>
                  </a:lnTo>
                  <a:lnTo>
                    <a:pt x="309562" y="28575"/>
                  </a:lnTo>
                  <a:lnTo>
                    <a:pt x="319087" y="9525"/>
                  </a:lnTo>
                  <a:lnTo>
                    <a:pt x="328612" y="0"/>
                  </a:lnTo>
                  <a:lnTo>
                    <a:pt x="342900" y="0"/>
                  </a:lnTo>
                  <a:lnTo>
                    <a:pt x="354806" y="7144"/>
                  </a:lnTo>
                  <a:lnTo>
                    <a:pt x="366712" y="21431"/>
                  </a:lnTo>
                  <a:lnTo>
                    <a:pt x="371475" y="40481"/>
                  </a:lnTo>
                  <a:lnTo>
                    <a:pt x="378619" y="1404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31BE649D-6032-4A9B-B714-2A8A36155570}"/>
              </a:ext>
            </a:extLst>
          </p:cNvPr>
          <p:cNvGrpSpPr>
            <a:grpSpLocks/>
          </p:cNvGrpSpPr>
          <p:nvPr/>
        </p:nvGrpSpPr>
        <p:grpSpPr bwMode="auto">
          <a:xfrm>
            <a:off x="2687638" y="1585913"/>
            <a:ext cx="4602162" cy="4171950"/>
            <a:chOff x="2687638" y="1585913"/>
            <a:chExt cx="4602162" cy="4171950"/>
          </a:xfrm>
        </p:grpSpPr>
        <p:sp>
          <p:nvSpPr>
            <p:cNvPr id="37" name="フリーフォーム 26">
              <a:extLst>
                <a:ext uri="{FF2B5EF4-FFF2-40B4-BE49-F238E27FC236}">
                  <a16:creationId xmlns:a16="http://schemas.microsoft.com/office/drawing/2014/main" id="{139A45BF-5464-4CE0-86F8-C2CBBB527E96}"/>
                </a:ext>
              </a:extLst>
            </p:cNvPr>
            <p:cNvSpPr/>
            <p:nvPr/>
          </p:nvSpPr>
          <p:spPr>
            <a:xfrm>
              <a:off x="3176588" y="1801813"/>
              <a:ext cx="765175" cy="603250"/>
            </a:xfrm>
            <a:custGeom>
              <a:avLst/>
              <a:gdLst>
                <a:gd name="connsiteX0" fmla="*/ 431006 w 764381"/>
                <a:gd name="connsiteY0" fmla="*/ 395288 h 602457"/>
                <a:gd name="connsiteX1" fmla="*/ 504825 w 764381"/>
                <a:gd name="connsiteY1" fmla="*/ 469107 h 602457"/>
                <a:gd name="connsiteX2" fmla="*/ 602456 w 764381"/>
                <a:gd name="connsiteY2" fmla="*/ 557213 h 602457"/>
                <a:gd name="connsiteX3" fmla="*/ 650081 w 764381"/>
                <a:gd name="connsiteY3" fmla="*/ 595313 h 602457"/>
                <a:gd name="connsiteX4" fmla="*/ 659606 w 764381"/>
                <a:gd name="connsiteY4" fmla="*/ 600075 h 602457"/>
                <a:gd name="connsiteX5" fmla="*/ 676275 w 764381"/>
                <a:gd name="connsiteY5" fmla="*/ 602457 h 602457"/>
                <a:gd name="connsiteX6" fmla="*/ 702468 w 764381"/>
                <a:gd name="connsiteY6" fmla="*/ 602457 h 602457"/>
                <a:gd name="connsiteX7" fmla="*/ 721518 w 764381"/>
                <a:gd name="connsiteY7" fmla="*/ 600075 h 602457"/>
                <a:gd name="connsiteX8" fmla="*/ 740568 w 764381"/>
                <a:gd name="connsiteY8" fmla="*/ 592932 h 602457"/>
                <a:gd name="connsiteX9" fmla="*/ 750093 w 764381"/>
                <a:gd name="connsiteY9" fmla="*/ 583407 h 602457"/>
                <a:gd name="connsiteX10" fmla="*/ 759618 w 764381"/>
                <a:gd name="connsiteY10" fmla="*/ 566738 h 602457"/>
                <a:gd name="connsiteX11" fmla="*/ 764381 w 764381"/>
                <a:gd name="connsiteY11" fmla="*/ 542925 h 602457"/>
                <a:gd name="connsiteX12" fmla="*/ 762000 w 764381"/>
                <a:gd name="connsiteY12" fmla="*/ 521494 h 602457"/>
                <a:gd name="connsiteX13" fmla="*/ 750093 w 764381"/>
                <a:gd name="connsiteY13" fmla="*/ 457200 h 602457"/>
                <a:gd name="connsiteX14" fmla="*/ 735806 w 764381"/>
                <a:gd name="connsiteY14" fmla="*/ 402432 h 602457"/>
                <a:gd name="connsiteX15" fmla="*/ 721518 w 764381"/>
                <a:gd name="connsiteY15" fmla="*/ 354807 h 602457"/>
                <a:gd name="connsiteX16" fmla="*/ 702468 w 764381"/>
                <a:gd name="connsiteY16" fmla="*/ 304800 h 602457"/>
                <a:gd name="connsiteX17" fmla="*/ 688181 w 764381"/>
                <a:gd name="connsiteY17" fmla="*/ 278607 h 602457"/>
                <a:gd name="connsiteX18" fmla="*/ 671512 w 764381"/>
                <a:gd name="connsiteY18" fmla="*/ 254794 h 602457"/>
                <a:gd name="connsiteX19" fmla="*/ 661987 w 764381"/>
                <a:gd name="connsiteY19" fmla="*/ 242888 h 602457"/>
                <a:gd name="connsiteX20" fmla="*/ 650081 w 764381"/>
                <a:gd name="connsiteY20" fmla="*/ 233363 h 602457"/>
                <a:gd name="connsiteX21" fmla="*/ 633412 w 764381"/>
                <a:gd name="connsiteY21" fmla="*/ 221457 h 602457"/>
                <a:gd name="connsiteX22" fmla="*/ 600075 w 764381"/>
                <a:gd name="connsiteY22" fmla="*/ 202407 h 602457"/>
                <a:gd name="connsiteX23" fmla="*/ 531018 w 764381"/>
                <a:gd name="connsiteY23" fmla="*/ 171450 h 602457"/>
                <a:gd name="connsiteX24" fmla="*/ 440531 w 764381"/>
                <a:gd name="connsiteY24" fmla="*/ 135732 h 602457"/>
                <a:gd name="connsiteX25" fmla="*/ 357187 w 764381"/>
                <a:gd name="connsiteY25" fmla="*/ 102394 h 602457"/>
                <a:gd name="connsiteX26" fmla="*/ 259556 w 764381"/>
                <a:gd name="connsiteY26" fmla="*/ 66675 h 602457"/>
                <a:gd name="connsiteX27" fmla="*/ 169068 w 764381"/>
                <a:gd name="connsiteY27" fmla="*/ 35719 h 602457"/>
                <a:gd name="connsiteX28" fmla="*/ 100012 w 764381"/>
                <a:gd name="connsiteY28" fmla="*/ 11907 h 602457"/>
                <a:gd name="connsiteX29" fmla="*/ 61912 w 764381"/>
                <a:gd name="connsiteY29" fmla="*/ 0 h 602457"/>
                <a:gd name="connsiteX30" fmla="*/ 50006 w 764381"/>
                <a:gd name="connsiteY30" fmla="*/ 0 h 602457"/>
                <a:gd name="connsiteX31" fmla="*/ 23812 w 764381"/>
                <a:gd name="connsiteY31" fmla="*/ 0 h 602457"/>
                <a:gd name="connsiteX32" fmla="*/ 4762 w 764381"/>
                <a:gd name="connsiteY32" fmla="*/ 4763 h 602457"/>
                <a:gd name="connsiteX33" fmla="*/ 0 w 764381"/>
                <a:gd name="connsiteY33" fmla="*/ 14288 h 602457"/>
                <a:gd name="connsiteX34" fmla="*/ 2381 w 764381"/>
                <a:gd name="connsiteY34" fmla="*/ 26194 h 602457"/>
                <a:gd name="connsiteX35" fmla="*/ 9525 w 764381"/>
                <a:gd name="connsiteY35" fmla="*/ 42863 h 602457"/>
                <a:gd name="connsiteX36" fmla="*/ 23812 w 764381"/>
                <a:gd name="connsiteY36" fmla="*/ 59532 h 602457"/>
                <a:gd name="connsiteX37" fmla="*/ 69056 w 764381"/>
                <a:gd name="connsiteY37" fmla="*/ 92869 h 602457"/>
                <a:gd name="connsiteX38" fmla="*/ 123825 w 764381"/>
                <a:gd name="connsiteY38" fmla="*/ 133350 h 602457"/>
                <a:gd name="connsiteX39" fmla="*/ 192881 w 764381"/>
                <a:gd name="connsiteY39" fmla="*/ 185738 h 602457"/>
                <a:gd name="connsiteX40" fmla="*/ 276225 w 764381"/>
                <a:gd name="connsiteY40" fmla="*/ 252413 h 602457"/>
                <a:gd name="connsiteX41" fmla="*/ 359568 w 764381"/>
                <a:gd name="connsiteY41" fmla="*/ 326232 h 602457"/>
                <a:gd name="connsiteX42" fmla="*/ 431006 w 764381"/>
                <a:gd name="connsiteY42" fmla="*/ 395288 h 602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64381" h="602457">
                  <a:moveTo>
                    <a:pt x="431006" y="395288"/>
                  </a:moveTo>
                  <a:lnTo>
                    <a:pt x="504825" y="469107"/>
                  </a:lnTo>
                  <a:lnTo>
                    <a:pt x="602456" y="557213"/>
                  </a:lnTo>
                  <a:lnTo>
                    <a:pt x="650081" y="595313"/>
                  </a:lnTo>
                  <a:lnTo>
                    <a:pt x="659606" y="600075"/>
                  </a:lnTo>
                  <a:lnTo>
                    <a:pt x="676275" y="602457"/>
                  </a:lnTo>
                  <a:lnTo>
                    <a:pt x="702468" y="602457"/>
                  </a:lnTo>
                  <a:lnTo>
                    <a:pt x="721518" y="600075"/>
                  </a:lnTo>
                  <a:lnTo>
                    <a:pt x="740568" y="592932"/>
                  </a:lnTo>
                  <a:lnTo>
                    <a:pt x="750093" y="583407"/>
                  </a:lnTo>
                  <a:lnTo>
                    <a:pt x="759618" y="566738"/>
                  </a:lnTo>
                  <a:lnTo>
                    <a:pt x="764381" y="542925"/>
                  </a:lnTo>
                  <a:lnTo>
                    <a:pt x="762000" y="521494"/>
                  </a:lnTo>
                  <a:lnTo>
                    <a:pt x="750093" y="457200"/>
                  </a:lnTo>
                  <a:lnTo>
                    <a:pt x="735806" y="402432"/>
                  </a:lnTo>
                  <a:lnTo>
                    <a:pt x="721518" y="354807"/>
                  </a:lnTo>
                  <a:lnTo>
                    <a:pt x="702468" y="304800"/>
                  </a:lnTo>
                  <a:lnTo>
                    <a:pt x="688181" y="278607"/>
                  </a:lnTo>
                  <a:lnTo>
                    <a:pt x="671512" y="254794"/>
                  </a:lnTo>
                  <a:lnTo>
                    <a:pt x="661987" y="242888"/>
                  </a:lnTo>
                  <a:lnTo>
                    <a:pt x="650081" y="233363"/>
                  </a:lnTo>
                  <a:lnTo>
                    <a:pt x="633412" y="221457"/>
                  </a:lnTo>
                  <a:lnTo>
                    <a:pt x="600075" y="202407"/>
                  </a:lnTo>
                  <a:lnTo>
                    <a:pt x="531018" y="171450"/>
                  </a:lnTo>
                  <a:lnTo>
                    <a:pt x="440531" y="135732"/>
                  </a:lnTo>
                  <a:lnTo>
                    <a:pt x="357187" y="102394"/>
                  </a:lnTo>
                  <a:lnTo>
                    <a:pt x="259556" y="66675"/>
                  </a:lnTo>
                  <a:lnTo>
                    <a:pt x="169068" y="35719"/>
                  </a:lnTo>
                  <a:lnTo>
                    <a:pt x="100012" y="11907"/>
                  </a:lnTo>
                  <a:lnTo>
                    <a:pt x="61912" y="0"/>
                  </a:lnTo>
                  <a:lnTo>
                    <a:pt x="50006" y="0"/>
                  </a:lnTo>
                  <a:lnTo>
                    <a:pt x="23812" y="0"/>
                  </a:lnTo>
                  <a:lnTo>
                    <a:pt x="4762" y="4763"/>
                  </a:lnTo>
                  <a:lnTo>
                    <a:pt x="0" y="14288"/>
                  </a:lnTo>
                  <a:lnTo>
                    <a:pt x="2381" y="26194"/>
                  </a:lnTo>
                  <a:lnTo>
                    <a:pt x="9525" y="42863"/>
                  </a:lnTo>
                  <a:lnTo>
                    <a:pt x="23812" y="59532"/>
                  </a:lnTo>
                  <a:lnTo>
                    <a:pt x="69056" y="92869"/>
                  </a:lnTo>
                  <a:lnTo>
                    <a:pt x="123825" y="133350"/>
                  </a:lnTo>
                  <a:lnTo>
                    <a:pt x="192881" y="185738"/>
                  </a:lnTo>
                  <a:lnTo>
                    <a:pt x="276225" y="252413"/>
                  </a:lnTo>
                  <a:lnTo>
                    <a:pt x="359568" y="326232"/>
                  </a:lnTo>
                  <a:lnTo>
                    <a:pt x="431006" y="3952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27">
              <a:extLst>
                <a:ext uri="{FF2B5EF4-FFF2-40B4-BE49-F238E27FC236}">
                  <a16:creationId xmlns:a16="http://schemas.microsoft.com/office/drawing/2014/main" id="{DB80848F-1BC8-460A-84C5-84BAB0285A18}"/>
                </a:ext>
              </a:extLst>
            </p:cNvPr>
            <p:cNvSpPr/>
            <p:nvPr/>
          </p:nvSpPr>
          <p:spPr>
            <a:xfrm>
              <a:off x="2833688" y="2925763"/>
              <a:ext cx="774700" cy="615950"/>
            </a:xfrm>
            <a:custGeom>
              <a:avLst/>
              <a:gdLst>
                <a:gd name="connsiteX0" fmla="*/ 526256 w 773906"/>
                <a:gd name="connsiteY0" fmla="*/ 488157 h 614363"/>
                <a:gd name="connsiteX1" fmla="*/ 450056 w 773906"/>
                <a:gd name="connsiteY1" fmla="*/ 428625 h 614363"/>
                <a:gd name="connsiteX2" fmla="*/ 371475 w 773906"/>
                <a:gd name="connsiteY2" fmla="*/ 364332 h 614363"/>
                <a:gd name="connsiteX3" fmla="*/ 285750 w 773906"/>
                <a:gd name="connsiteY3" fmla="*/ 290513 h 614363"/>
                <a:gd name="connsiteX4" fmla="*/ 211931 w 773906"/>
                <a:gd name="connsiteY4" fmla="*/ 228600 h 614363"/>
                <a:gd name="connsiteX5" fmla="*/ 109537 w 773906"/>
                <a:gd name="connsiteY5" fmla="*/ 140494 h 614363"/>
                <a:gd name="connsiteX6" fmla="*/ 21431 w 773906"/>
                <a:gd name="connsiteY6" fmla="*/ 64294 h 614363"/>
                <a:gd name="connsiteX7" fmla="*/ 7143 w 773906"/>
                <a:gd name="connsiteY7" fmla="*/ 50007 h 614363"/>
                <a:gd name="connsiteX8" fmla="*/ 2381 w 773906"/>
                <a:gd name="connsiteY8" fmla="*/ 33338 h 614363"/>
                <a:gd name="connsiteX9" fmla="*/ 0 w 773906"/>
                <a:gd name="connsiteY9" fmla="*/ 16669 h 614363"/>
                <a:gd name="connsiteX10" fmla="*/ 4762 w 773906"/>
                <a:gd name="connsiteY10" fmla="*/ 7144 h 614363"/>
                <a:gd name="connsiteX11" fmla="*/ 11906 w 773906"/>
                <a:gd name="connsiteY11" fmla="*/ 2382 h 614363"/>
                <a:gd name="connsiteX12" fmla="*/ 21431 w 773906"/>
                <a:gd name="connsiteY12" fmla="*/ 0 h 614363"/>
                <a:gd name="connsiteX13" fmla="*/ 50006 w 773906"/>
                <a:gd name="connsiteY13" fmla="*/ 2382 h 614363"/>
                <a:gd name="connsiteX14" fmla="*/ 100012 w 773906"/>
                <a:gd name="connsiteY14" fmla="*/ 19050 h 614363"/>
                <a:gd name="connsiteX15" fmla="*/ 204787 w 773906"/>
                <a:gd name="connsiteY15" fmla="*/ 54769 h 614363"/>
                <a:gd name="connsiteX16" fmla="*/ 280987 w 773906"/>
                <a:gd name="connsiteY16" fmla="*/ 78582 h 614363"/>
                <a:gd name="connsiteX17" fmla="*/ 345281 w 773906"/>
                <a:gd name="connsiteY17" fmla="*/ 95250 h 614363"/>
                <a:gd name="connsiteX18" fmla="*/ 409575 w 773906"/>
                <a:gd name="connsiteY18" fmla="*/ 111919 h 614363"/>
                <a:gd name="connsiteX19" fmla="*/ 466725 w 773906"/>
                <a:gd name="connsiteY19" fmla="*/ 128588 h 614363"/>
                <a:gd name="connsiteX20" fmla="*/ 521493 w 773906"/>
                <a:gd name="connsiteY20" fmla="*/ 150019 h 614363"/>
                <a:gd name="connsiteX21" fmla="*/ 552450 w 773906"/>
                <a:gd name="connsiteY21" fmla="*/ 166688 h 614363"/>
                <a:gd name="connsiteX22" fmla="*/ 585787 w 773906"/>
                <a:gd name="connsiteY22" fmla="*/ 185738 h 614363"/>
                <a:gd name="connsiteX23" fmla="*/ 604837 w 773906"/>
                <a:gd name="connsiteY23" fmla="*/ 202407 h 614363"/>
                <a:gd name="connsiteX24" fmla="*/ 642937 w 773906"/>
                <a:gd name="connsiteY24" fmla="*/ 233363 h 614363"/>
                <a:gd name="connsiteX25" fmla="*/ 678656 w 773906"/>
                <a:gd name="connsiteY25" fmla="*/ 276225 h 614363"/>
                <a:gd name="connsiteX26" fmla="*/ 709612 w 773906"/>
                <a:gd name="connsiteY26" fmla="*/ 323850 h 614363"/>
                <a:gd name="connsiteX27" fmla="*/ 733425 w 773906"/>
                <a:gd name="connsiteY27" fmla="*/ 373857 h 614363"/>
                <a:gd name="connsiteX28" fmla="*/ 757237 w 773906"/>
                <a:gd name="connsiteY28" fmla="*/ 440532 h 614363"/>
                <a:gd name="connsiteX29" fmla="*/ 769143 w 773906"/>
                <a:gd name="connsiteY29" fmla="*/ 492919 h 614363"/>
                <a:gd name="connsiteX30" fmla="*/ 773906 w 773906"/>
                <a:gd name="connsiteY30" fmla="*/ 540544 h 614363"/>
                <a:gd name="connsiteX31" fmla="*/ 769143 w 773906"/>
                <a:gd name="connsiteY31" fmla="*/ 569119 h 614363"/>
                <a:gd name="connsiteX32" fmla="*/ 759618 w 773906"/>
                <a:gd name="connsiteY32" fmla="*/ 592932 h 614363"/>
                <a:gd name="connsiteX33" fmla="*/ 747712 w 773906"/>
                <a:gd name="connsiteY33" fmla="*/ 604838 h 614363"/>
                <a:gd name="connsiteX34" fmla="*/ 731043 w 773906"/>
                <a:gd name="connsiteY34" fmla="*/ 611982 h 614363"/>
                <a:gd name="connsiteX35" fmla="*/ 711993 w 773906"/>
                <a:gd name="connsiteY35" fmla="*/ 614363 h 614363"/>
                <a:gd name="connsiteX36" fmla="*/ 695325 w 773906"/>
                <a:gd name="connsiteY36" fmla="*/ 614363 h 614363"/>
                <a:gd name="connsiteX37" fmla="*/ 669131 w 773906"/>
                <a:gd name="connsiteY37" fmla="*/ 600075 h 614363"/>
                <a:gd name="connsiteX38" fmla="*/ 526256 w 773906"/>
                <a:gd name="connsiteY38" fmla="*/ 488157 h 61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3906" h="614363">
                  <a:moveTo>
                    <a:pt x="526256" y="488157"/>
                  </a:moveTo>
                  <a:lnTo>
                    <a:pt x="450056" y="428625"/>
                  </a:lnTo>
                  <a:lnTo>
                    <a:pt x="371475" y="364332"/>
                  </a:lnTo>
                  <a:lnTo>
                    <a:pt x="285750" y="290513"/>
                  </a:lnTo>
                  <a:lnTo>
                    <a:pt x="211931" y="228600"/>
                  </a:lnTo>
                  <a:lnTo>
                    <a:pt x="109537" y="140494"/>
                  </a:lnTo>
                  <a:lnTo>
                    <a:pt x="21431" y="64294"/>
                  </a:lnTo>
                  <a:lnTo>
                    <a:pt x="7143" y="50007"/>
                  </a:lnTo>
                  <a:lnTo>
                    <a:pt x="2381" y="33338"/>
                  </a:lnTo>
                  <a:lnTo>
                    <a:pt x="0" y="16669"/>
                  </a:lnTo>
                  <a:lnTo>
                    <a:pt x="4762" y="7144"/>
                  </a:lnTo>
                  <a:lnTo>
                    <a:pt x="11906" y="2382"/>
                  </a:lnTo>
                  <a:lnTo>
                    <a:pt x="21431" y="0"/>
                  </a:lnTo>
                  <a:lnTo>
                    <a:pt x="50006" y="2382"/>
                  </a:lnTo>
                  <a:lnTo>
                    <a:pt x="100012" y="19050"/>
                  </a:lnTo>
                  <a:lnTo>
                    <a:pt x="204787" y="54769"/>
                  </a:lnTo>
                  <a:lnTo>
                    <a:pt x="280987" y="78582"/>
                  </a:lnTo>
                  <a:lnTo>
                    <a:pt x="345281" y="95250"/>
                  </a:lnTo>
                  <a:lnTo>
                    <a:pt x="409575" y="111919"/>
                  </a:lnTo>
                  <a:lnTo>
                    <a:pt x="466725" y="128588"/>
                  </a:lnTo>
                  <a:lnTo>
                    <a:pt x="521493" y="150019"/>
                  </a:lnTo>
                  <a:lnTo>
                    <a:pt x="552450" y="166688"/>
                  </a:lnTo>
                  <a:lnTo>
                    <a:pt x="585787" y="185738"/>
                  </a:lnTo>
                  <a:lnTo>
                    <a:pt x="604837" y="202407"/>
                  </a:lnTo>
                  <a:lnTo>
                    <a:pt x="642937" y="233363"/>
                  </a:lnTo>
                  <a:lnTo>
                    <a:pt x="678656" y="276225"/>
                  </a:lnTo>
                  <a:lnTo>
                    <a:pt x="709612" y="323850"/>
                  </a:lnTo>
                  <a:lnTo>
                    <a:pt x="733425" y="373857"/>
                  </a:lnTo>
                  <a:lnTo>
                    <a:pt x="757237" y="440532"/>
                  </a:lnTo>
                  <a:lnTo>
                    <a:pt x="769143" y="492919"/>
                  </a:lnTo>
                  <a:lnTo>
                    <a:pt x="773906" y="540544"/>
                  </a:lnTo>
                  <a:lnTo>
                    <a:pt x="769143" y="569119"/>
                  </a:lnTo>
                  <a:lnTo>
                    <a:pt x="759618" y="592932"/>
                  </a:lnTo>
                  <a:lnTo>
                    <a:pt x="747712" y="604838"/>
                  </a:lnTo>
                  <a:lnTo>
                    <a:pt x="731043" y="611982"/>
                  </a:lnTo>
                  <a:lnTo>
                    <a:pt x="711993" y="614363"/>
                  </a:lnTo>
                  <a:lnTo>
                    <a:pt x="695325" y="614363"/>
                  </a:lnTo>
                  <a:lnTo>
                    <a:pt x="669131" y="600075"/>
                  </a:lnTo>
                  <a:lnTo>
                    <a:pt x="526256" y="4881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8">
              <a:extLst>
                <a:ext uri="{FF2B5EF4-FFF2-40B4-BE49-F238E27FC236}">
                  <a16:creationId xmlns:a16="http://schemas.microsoft.com/office/drawing/2014/main" id="{3D95FF05-C88A-4122-8AB1-C5A3614DC25A}"/>
                </a:ext>
              </a:extLst>
            </p:cNvPr>
            <p:cNvSpPr/>
            <p:nvPr/>
          </p:nvSpPr>
          <p:spPr>
            <a:xfrm>
              <a:off x="2687638" y="5167313"/>
              <a:ext cx="474662" cy="552450"/>
            </a:xfrm>
            <a:custGeom>
              <a:avLst/>
              <a:gdLst>
                <a:gd name="connsiteX0" fmla="*/ 223838 w 473869"/>
                <a:gd name="connsiteY0" fmla="*/ 404812 h 552450"/>
                <a:gd name="connsiteX1" fmla="*/ 173832 w 473869"/>
                <a:gd name="connsiteY1" fmla="*/ 347662 h 552450"/>
                <a:gd name="connsiteX2" fmla="*/ 133350 w 473869"/>
                <a:gd name="connsiteY2" fmla="*/ 295275 h 552450"/>
                <a:gd name="connsiteX3" fmla="*/ 104775 w 473869"/>
                <a:gd name="connsiteY3" fmla="*/ 259556 h 552450"/>
                <a:gd name="connsiteX4" fmla="*/ 78582 w 473869"/>
                <a:gd name="connsiteY4" fmla="*/ 216693 h 552450"/>
                <a:gd name="connsiteX5" fmla="*/ 50007 w 473869"/>
                <a:gd name="connsiteY5" fmla="*/ 169068 h 552450"/>
                <a:gd name="connsiteX6" fmla="*/ 28575 w 473869"/>
                <a:gd name="connsiteY6" fmla="*/ 128587 h 552450"/>
                <a:gd name="connsiteX7" fmla="*/ 4763 w 473869"/>
                <a:gd name="connsiteY7" fmla="*/ 66675 h 552450"/>
                <a:gd name="connsiteX8" fmla="*/ 0 w 473869"/>
                <a:gd name="connsiteY8" fmla="*/ 47625 h 552450"/>
                <a:gd name="connsiteX9" fmla="*/ 2382 w 473869"/>
                <a:gd name="connsiteY9" fmla="*/ 30956 h 552450"/>
                <a:gd name="connsiteX10" fmla="*/ 9525 w 473869"/>
                <a:gd name="connsiteY10" fmla="*/ 11906 h 552450"/>
                <a:gd name="connsiteX11" fmla="*/ 19050 w 473869"/>
                <a:gd name="connsiteY11" fmla="*/ 2381 h 552450"/>
                <a:gd name="connsiteX12" fmla="*/ 28575 w 473869"/>
                <a:gd name="connsiteY12" fmla="*/ 0 h 552450"/>
                <a:gd name="connsiteX13" fmla="*/ 45244 w 473869"/>
                <a:gd name="connsiteY13" fmla="*/ 0 h 552450"/>
                <a:gd name="connsiteX14" fmla="*/ 66675 w 473869"/>
                <a:gd name="connsiteY14" fmla="*/ 9525 h 552450"/>
                <a:gd name="connsiteX15" fmla="*/ 107157 w 473869"/>
                <a:gd name="connsiteY15" fmla="*/ 38100 h 552450"/>
                <a:gd name="connsiteX16" fmla="*/ 150019 w 473869"/>
                <a:gd name="connsiteY16" fmla="*/ 59531 h 552450"/>
                <a:gd name="connsiteX17" fmla="*/ 471488 w 473869"/>
                <a:gd name="connsiteY17" fmla="*/ 381000 h 552450"/>
                <a:gd name="connsiteX18" fmla="*/ 473869 w 473869"/>
                <a:gd name="connsiteY18" fmla="*/ 438150 h 552450"/>
                <a:gd name="connsiteX19" fmla="*/ 473869 w 473869"/>
                <a:gd name="connsiteY19" fmla="*/ 478631 h 552450"/>
                <a:gd name="connsiteX20" fmla="*/ 466725 w 473869"/>
                <a:gd name="connsiteY20" fmla="*/ 504825 h 552450"/>
                <a:gd name="connsiteX21" fmla="*/ 450057 w 473869"/>
                <a:gd name="connsiteY21" fmla="*/ 533400 h 552450"/>
                <a:gd name="connsiteX22" fmla="*/ 428625 w 473869"/>
                <a:gd name="connsiteY22" fmla="*/ 547687 h 552450"/>
                <a:gd name="connsiteX23" fmla="*/ 411957 w 473869"/>
                <a:gd name="connsiteY23" fmla="*/ 552450 h 552450"/>
                <a:gd name="connsiteX24" fmla="*/ 383382 w 473869"/>
                <a:gd name="connsiteY24" fmla="*/ 550068 h 552450"/>
                <a:gd name="connsiteX25" fmla="*/ 359569 w 473869"/>
                <a:gd name="connsiteY25" fmla="*/ 540543 h 552450"/>
                <a:gd name="connsiteX26" fmla="*/ 316707 w 473869"/>
                <a:gd name="connsiteY26" fmla="*/ 504825 h 552450"/>
                <a:gd name="connsiteX27" fmla="*/ 223838 w 473869"/>
                <a:gd name="connsiteY27" fmla="*/ 404812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73869" h="552450">
                  <a:moveTo>
                    <a:pt x="223838" y="404812"/>
                  </a:moveTo>
                  <a:lnTo>
                    <a:pt x="173832" y="347662"/>
                  </a:lnTo>
                  <a:lnTo>
                    <a:pt x="133350" y="295275"/>
                  </a:lnTo>
                  <a:lnTo>
                    <a:pt x="104775" y="259556"/>
                  </a:lnTo>
                  <a:lnTo>
                    <a:pt x="78582" y="216693"/>
                  </a:lnTo>
                  <a:lnTo>
                    <a:pt x="50007" y="169068"/>
                  </a:lnTo>
                  <a:lnTo>
                    <a:pt x="28575" y="128587"/>
                  </a:lnTo>
                  <a:lnTo>
                    <a:pt x="4763" y="66675"/>
                  </a:lnTo>
                  <a:lnTo>
                    <a:pt x="0" y="47625"/>
                  </a:lnTo>
                  <a:lnTo>
                    <a:pt x="2382" y="30956"/>
                  </a:lnTo>
                  <a:lnTo>
                    <a:pt x="9525" y="11906"/>
                  </a:lnTo>
                  <a:lnTo>
                    <a:pt x="19050" y="2381"/>
                  </a:lnTo>
                  <a:lnTo>
                    <a:pt x="28575" y="0"/>
                  </a:lnTo>
                  <a:lnTo>
                    <a:pt x="45244" y="0"/>
                  </a:lnTo>
                  <a:lnTo>
                    <a:pt x="66675" y="9525"/>
                  </a:lnTo>
                  <a:lnTo>
                    <a:pt x="107157" y="38100"/>
                  </a:lnTo>
                  <a:lnTo>
                    <a:pt x="150019" y="59531"/>
                  </a:lnTo>
                  <a:lnTo>
                    <a:pt x="471488" y="381000"/>
                  </a:lnTo>
                  <a:cubicBezTo>
                    <a:pt x="472282" y="400050"/>
                    <a:pt x="473075" y="419100"/>
                    <a:pt x="473869" y="438150"/>
                  </a:cubicBezTo>
                  <a:lnTo>
                    <a:pt x="473869" y="478631"/>
                  </a:lnTo>
                  <a:lnTo>
                    <a:pt x="466725" y="504825"/>
                  </a:lnTo>
                  <a:lnTo>
                    <a:pt x="450057" y="533400"/>
                  </a:lnTo>
                  <a:lnTo>
                    <a:pt x="428625" y="547687"/>
                  </a:lnTo>
                  <a:lnTo>
                    <a:pt x="411957" y="552450"/>
                  </a:lnTo>
                  <a:lnTo>
                    <a:pt x="383382" y="550068"/>
                  </a:lnTo>
                  <a:lnTo>
                    <a:pt x="359569" y="540543"/>
                  </a:lnTo>
                  <a:lnTo>
                    <a:pt x="316707" y="504825"/>
                  </a:lnTo>
                  <a:lnTo>
                    <a:pt x="223838" y="4048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9">
              <a:extLst>
                <a:ext uri="{FF2B5EF4-FFF2-40B4-BE49-F238E27FC236}">
                  <a16:creationId xmlns:a16="http://schemas.microsoft.com/office/drawing/2014/main" id="{832C6A69-3481-4192-BD75-506A07FD2C84}"/>
                </a:ext>
              </a:extLst>
            </p:cNvPr>
            <p:cNvSpPr/>
            <p:nvPr/>
          </p:nvSpPr>
          <p:spPr>
            <a:xfrm>
              <a:off x="2782888" y="4008438"/>
              <a:ext cx="1082675" cy="1663700"/>
            </a:xfrm>
            <a:custGeom>
              <a:avLst/>
              <a:gdLst>
                <a:gd name="connsiteX0" fmla="*/ 1031082 w 1081088"/>
                <a:gd name="connsiteY0" fmla="*/ 152400 h 1664494"/>
                <a:gd name="connsiteX1" fmla="*/ 942975 w 1081088"/>
                <a:gd name="connsiteY1" fmla="*/ 342900 h 1664494"/>
                <a:gd name="connsiteX2" fmla="*/ 888207 w 1081088"/>
                <a:gd name="connsiteY2" fmla="*/ 469106 h 1664494"/>
                <a:gd name="connsiteX3" fmla="*/ 802482 w 1081088"/>
                <a:gd name="connsiteY3" fmla="*/ 657225 h 1664494"/>
                <a:gd name="connsiteX4" fmla="*/ 721519 w 1081088"/>
                <a:gd name="connsiteY4" fmla="*/ 831056 h 1664494"/>
                <a:gd name="connsiteX5" fmla="*/ 642938 w 1081088"/>
                <a:gd name="connsiteY5" fmla="*/ 992981 h 1664494"/>
                <a:gd name="connsiteX6" fmla="*/ 545307 w 1081088"/>
                <a:gd name="connsiteY6" fmla="*/ 1197769 h 1664494"/>
                <a:gd name="connsiteX7" fmla="*/ 445294 w 1081088"/>
                <a:gd name="connsiteY7" fmla="*/ 1402556 h 1664494"/>
                <a:gd name="connsiteX8" fmla="*/ 381000 w 1081088"/>
                <a:gd name="connsiteY8" fmla="*/ 1533525 h 1664494"/>
                <a:gd name="connsiteX9" fmla="*/ 378619 w 1081088"/>
                <a:gd name="connsiteY9" fmla="*/ 1540669 h 1664494"/>
                <a:gd name="connsiteX10" fmla="*/ 373857 w 1081088"/>
                <a:gd name="connsiteY10" fmla="*/ 1621631 h 1664494"/>
                <a:gd name="connsiteX11" fmla="*/ 364332 w 1081088"/>
                <a:gd name="connsiteY11" fmla="*/ 1664494 h 1664494"/>
                <a:gd name="connsiteX12" fmla="*/ 0 w 1081088"/>
                <a:gd name="connsiteY12" fmla="*/ 1195387 h 1664494"/>
                <a:gd name="connsiteX13" fmla="*/ 61913 w 1081088"/>
                <a:gd name="connsiteY13" fmla="*/ 1223962 h 1664494"/>
                <a:gd name="connsiteX14" fmla="*/ 100013 w 1081088"/>
                <a:gd name="connsiteY14" fmla="*/ 1235869 h 1664494"/>
                <a:gd name="connsiteX15" fmla="*/ 123825 w 1081088"/>
                <a:gd name="connsiteY15" fmla="*/ 1235869 h 1664494"/>
                <a:gd name="connsiteX16" fmla="*/ 161925 w 1081088"/>
                <a:gd name="connsiteY16" fmla="*/ 1231106 h 1664494"/>
                <a:gd name="connsiteX17" fmla="*/ 195263 w 1081088"/>
                <a:gd name="connsiteY17" fmla="*/ 1216819 h 1664494"/>
                <a:gd name="connsiteX18" fmla="*/ 235744 w 1081088"/>
                <a:gd name="connsiteY18" fmla="*/ 1190625 h 1664494"/>
                <a:gd name="connsiteX19" fmla="*/ 285750 w 1081088"/>
                <a:gd name="connsiteY19" fmla="*/ 1140619 h 1664494"/>
                <a:gd name="connsiteX20" fmla="*/ 416719 w 1081088"/>
                <a:gd name="connsiteY20" fmla="*/ 976312 h 1664494"/>
                <a:gd name="connsiteX21" fmla="*/ 557213 w 1081088"/>
                <a:gd name="connsiteY21" fmla="*/ 771525 h 1664494"/>
                <a:gd name="connsiteX22" fmla="*/ 690563 w 1081088"/>
                <a:gd name="connsiteY22" fmla="*/ 561975 h 1664494"/>
                <a:gd name="connsiteX23" fmla="*/ 816769 w 1081088"/>
                <a:gd name="connsiteY23" fmla="*/ 350044 h 1664494"/>
                <a:gd name="connsiteX24" fmla="*/ 921544 w 1081088"/>
                <a:gd name="connsiteY24" fmla="*/ 166687 h 1664494"/>
                <a:gd name="connsiteX25" fmla="*/ 997744 w 1081088"/>
                <a:gd name="connsiteY25" fmla="*/ 30956 h 1664494"/>
                <a:gd name="connsiteX26" fmla="*/ 1007269 w 1081088"/>
                <a:gd name="connsiteY26" fmla="*/ 19050 h 1664494"/>
                <a:gd name="connsiteX27" fmla="*/ 1040607 w 1081088"/>
                <a:gd name="connsiteY27" fmla="*/ 4762 h 1664494"/>
                <a:gd name="connsiteX28" fmla="*/ 1057275 w 1081088"/>
                <a:gd name="connsiteY28" fmla="*/ 0 h 1664494"/>
                <a:gd name="connsiteX29" fmla="*/ 1066800 w 1081088"/>
                <a:gd name="connsiteY29" fmla="*/ 0 h 1664494"/>
                <a:gd name="connsiteX30" fmla="*/ 1076325 w 1081088"/>
                <a:gd name="connsiteY30" fmla="*/ 4762 h 1664494"/>
                <a:gd name="connsiteX31" fmla="*/ 1081088 w 1081088"/>
                <a:gd name="connsiteY31" fmla="*/ 14287 h 1664494"/>
                <a:gd name="connsiteX32" fmla="*/ 1081088 w 1081088"/>
                <a:gd name="connsiteY32" fmla="*/ 23812 h 1664494"/>
                <a:gd name="connsiteX33" fmla="*/ 1069182 w 1081088"/>
                <a:gd name="connsiteY33" fmla="*/ 61912 h 1664494"/>
                <a:gd name="connsiteX34" fmla="*/ 1031082 w 1081088"/>
                <a:gd name="connsiteY34" fmla="*/ 152400 h 166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81088" h="1664494">
                  <a:moveTo>
                    <a:pt x="1031082" y="152400"/>
                  </a:moveTo>
                  <a:lnTo>
                    <a:pt x="942975" y="342900"/>
                  </a:lnTo>
                  <a:lnTo>
                    <a:pt x="888207" y="469106"/>
                  </a:lnTo>
                  <a:lnTo>
                    <a:pt x="802482" y="657225"/>
                  </a:lnTo>
                  <a:lnTo>
                    <a:pt x="721519" y="831056"/>
                  </a:lnTo>
                  <a:lnTo>
                    <a:pt x="642938" y="992981"/>
                  </a:lnTo>
                  <a:lnTo>
                    <a:pt x="545307" y="1197769"/>
                  </a:lnTo>
                  <a:lnTo>
                    <a:pt x="445294" y="1402556"/>
                  </a:lnTo>
                  <a:lnTo>
                    <a:pt x="381000" y="1533525"/>
                  </a:lnTo>
                  <a:lnTo>
                    <a:pt x="378619" y="1540669"/>
                  </a:lnTo>
                  <a:lnTo>
                    <a:pt x="373857" y="1621631"/>
                  </a:lnTo>
                  <a:lnTo>
                    <a:pt x="364332" y="1664494"/>
                  </a:lnTo>
                  <a:lnTo>
                    <a:pt x="0" y="1195387"/>
                  </a:lnTo>
                  <a:lnTo>
                    <a:pt x="61913" y="1223962"/>
                  </a:lnTo>
                  <a:lnTo>
                    <a:pt x="100013" y="1235869"/>
                  </a:lnTo>
                  <a:lnTo>
                    <a:pt x="123825" y="1235869"/>
                  </a:lnTo>
                  <a:lnTo>
                    <a:pt x="161925" y="1231106"/>
                  </a:lnTo>
                  <a:lnTo>
                    <a:pt x="195263" y="1216819"/>
                  </a:lnTo>
                  <a:lnTo>
                    <a:pt x="235744" y="1190625"/>
                  </a:lnTo>
                  <a:lnTo>
                    <a:pt x="285750" y="1140619"/>
                  </a:lnTo>
                  <a:lnTo>
                    <a:pt x="416719" y="976312"/>
                  </a:lnTo>
                  <a:lnTo>
                    <a:pt x="557213" y="771525"/>
                  </a:lnTo>
                  <a:lnTo>
                    <a:pt x="690563" y="561975"/>
                  </a:lnTo>
                  <a:lnTo>
                    <a:pt x="816769" y="350044"/>
                  </a:lnTo>
                  <a:lnTo>
                    <a:pt x="921544" y="166687"/>
                  </a:lnTo>
                  <a:lnTo>
                    <a:pt x="997744" y="30956"/>
                  </a:lnTo>
                  <a:lnTo>
                    <a:pt x="1007269" y="19050"/>
                  </a:lnTo>
                  <a:lnTo>
                    <a:pt x="1040607" y="4762"/>
                  </a:lnTo>
                  <a:lnTo>
                    <a:pt x="1057275" y="0"/>
                  </a:lnTo>
                  <a:lnTo>
                    <a:pt x="1066800" y="0"/>
                  </a:lnTo>
                  <a:lnTo>
                    <a:pt x="1076325" y="4762"/>
                  </a:lnTo>
                  <a:lnTo>
                    <a:pt x="1081088" y="14287"/>
                  </a:lnTo>
                  <a:lnTo>
                    <a:pt x="1081088" y="23812"/>
                  </a:lnTo>
                  <a:lnTo>
                    <a:pt x="1069182" y="61912"/>
                  </a:lnTo>
                  <a:lnTo>
                    <a:pt x="1031082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5">
              <a:extLst>
                <a:ext uri="{FF2B5EF4-FFF2-40B4-BE49-F238E27FC236}">
                  <a16:creationId xmlns:a16="http://schemas.microsoft.com/office/drawing/2014/main" id="{00BBC6D9-D790-4898-A7FE-D4AF679BAE4F}"/>
                </a:ext>
              </a:extLst>
            </p:cNvPr>
            <p:cNvSpPr/>
            <p:nvPr/>
          </p:nvSpPr>
          <p:spPr>
            <a:xfrm>
              <a:off x="4195763" y="2112963"/>
              <a:ext cx="771525" cy="1285875"/>
            </a:xfrm>
            <a:custGeom>
              <a:avLst/>
              <a:gdLst>
                <a:gd name="connsiteX0" fmla="*/ 702468 w 771525"/>
                <a:gd name="connsiteY0" fmla="*/ 354806 h 1285875"/>
                <a:gd name="connsiteX1" fmla="*/ 659606 w 771525"/>
                <a:gd name="connsiteY1" fmla="*/ 428625 h 1285875"/>
                <a:gd name="connsiteX2" fmla="*/ 626268 w 771525"/>
                <a:gd name="connsiteY2" fmla="*/ 490537 h 1285875"/>
                <a:gd name="connsiteX3" fmla="*/ 600075 w 771525"/>
                <a:gd name="connsiteY3" fmla="*/ 552450 h 1285875"/>
                <a:gd name="connsiteX4" fmla="*/ 561975 w 771525"/>
                <a:gd name="connsiteY4" fmla="*/ 647700 h 1285875"/>
                <a:gd name="connsiteX5" fmla="*/ 504825 w 771525"/>
                <a:gd name="connsiteY5" fmla="*/ 752475 h 1285875"/>
                <a:gd name="connsiteX6" fmla="*/ 442912 w 771525"/>
                <a:gd name="connsiteY6" fmla="*/ 835819 h 1285875"/>
                <a:gd name="connsiteX7" fmla="*/ 352425 w 771525"/>
                <a:gd name="connsiteY7" fmla="*/ 950119 h 1285875"/>
                <a:gd name="connsiteX8" fmla="*/ 247650 w 771525"/>
                <a:gd name="connsiteY8" fmla="*/ 1071562 h 1285875"/>
                <a:gd name="connsiteX9" fmla="*/ 133350 w 771525"/>
                <a:gd name="connsiteY9" fmla="*/ 1195387 h 1285875"/>
                <a:gd name="connsiteX10" fmla="*/ 85725 w 771525"/>
                <a:gd name="connsiteY10" fmla="*/ 1245394 h 1285875"/>
                <a:gd name="connsiteX11" fmla="*/ 57150 w 771525"/>
                <a:gd name="connsiteY11" fmla="*/ 1271587 h 1285875"/>
                <a:gd name="connsiteX12" fmla="*/ 30956 w 771525"/>
                <a:gd name="connsiteY12" fmla="*/ 1281112 h 1285875"/>
                <a:gd name="connsiteX13" fmla="*/ 11906 w 771525"/>
                <a:gd name="connsiteY13" fmla="*/ 1285875 h 1285875"/>
                <a:gd name="connsiteX14" fmla="*/ 2381 w 771525"/>
                <a:gd name="connsiteY14" fmla="*/ 1283494 h 1285875"/>
                <a:gd name="connsiteX15" fmla="*/ 0 w 771525"/>
                <a:gd name="connsiteY15" fmla="*/ 1273969 h 1285875"/>
                <a:gd name="connsiteX16" fmla="*/ 2381 w 771525"/>
                <a:gd name="connsiteY16" fmla="*/ 1252537 h 1285875"/>
                <a:gd name="connsiteX17" fmla="*/ 19050 w 771525"/>
                <a:gd name="connsiteY17" fmla="*/ 1216819 h 1285875"/>
                <a:gd name="connsiteX18" fmla="*/ 57150 w 771525"/>
                <a:gd name="connsiteY18" fmla="*/ 1150144 h 1285875"/>
                <a:gd name="connsiteX19" fmla="*/ 114300 w 771525"/>
                <a:gd name="connsiteY19" fmla="*/ 1052512 h 1285875"/>
                <a:gd name="connsiteX20" fmla="*/ 176212 w 771525"/>
                <a:gd name="connsiteY20" fmla="*/ 935831 h 1285875"/>
                <a:gd name="connsiteX21" fmla="*/ 214312 w 771525"/>
                <a:gd name="connsiteY21" fmla="*/ 864394 h 1285875"/>
                <a:gd name="connsiteX22" fmla="*/ 247650 w 771525"/>
                <a:gd name="connsiteY22" fmla="*/ 800100 h 1285875"/>
                <a:gd name="connsiteX23" fmla="*/ 280987 w 771525"/>
                <a:gd name="connsiteY23" fmla="*/ 731044 h 1285875"/>
                <a:gd name="connsiteX24" fmla="*/ 316706 w 771525"/>
                <a:gd name="connsiteY24" fmla="*/ 645319 h 1285875"/>
                <a:gd name="connsiteX25" fmla="*/ 340518 w 771525"/>
                <a:gd name="connsiteY25" fmla="*/ 576262 h 1285875"/>
                <a:gd name="connsiteX26" fmla="*/ 359568 w 771525"/>
                <a:gd name="connsiteY26" fmla="*/ 519112 h 1285875"/>
                <a:gd name="connsiteX27" fmla="*/ 376237 w 771525"/>
                <a:gd name="connsiteY27" fmla="*/ 452437 h 1285875"/>
                <a:gd name="connsiteX28" fmla="*/ 395287 w 771525"/>
                <a:gd name="connsiteY28" fmla="*/ 381000 h 1285875"/>
                <a:gd name="connsiteX29" fmla="*/ 402431 w 771525"/>
                <a:gd name="connsiteY29" fmla="*/ 333375 h 1285875"/>
                <a:gd name="connsiteX30" fmla="*/ 409575 w 771525"/>
                <a:gd name="connsiteY30" fmla="*/ 288131 h 1285875"/>
                <a:gd name="connsiteX31" fmla="*/ 414337 w 771525"/>
                <a:gd name="connsiteY31" fmla="*/ 242887 h 1285875"/>
                <a:gd name="connsiteX32" fmla="*/ 414337 w 771525"/>
                <a:gd name="connsiteY32" fmla="*/ 221456 h 1285875"/>
                <a:gd name="connsiteX33" fmla="*/ 402431 w 771525"/>
                <a:gd name="connsiteY33" fmla="*/ 204787 h 1285875"/>
                <a:gd name="connsiteX34" fmla="*/ 383381 w 771525"/>
                <a:gd name="connsiteY34" fmla="*/ 180975 h 1285875"/>
                <a:gd name="connsiteX35" fmla="*/ 361950 w 771525"/>
                <a:gd name="connsiteY35" fmla="*/ 159544 h 1285875"/>
                <a:gd name="connsiteX36" fmla="*/ 328612 w 771525"/>
                <a:gd name="connsiteY36" fmla="*/ 128587 h 1285875"/>
                <a:gd name="connsiteX37" fmla="*/ 304800 w 771525"/>
                <a:gd name="connsiteY37" fmla="*/ 104775 h 1285875"/>
                <a:gd name="connsiteX38" fmla="*/ 288131 w 771525"/>
                <a:gd name="connsiteY38" fmla="*/ 90487 h 1285875"/>
                <a:gd name="connsiteX39" fmla="*/ 269081 w 771525"/>
                <a:gd name="connsiteY39" fmla="*/ 76200 h 1285875"/>
                <a:gd name="connsiteX40" fmla="*/ 247650 w 771525"/>
                <a:gd name="connsiteY40" fmla="*/ 57150 h 1285875"/>
                <a:gd name="connsiteX41" fmla="*/ 238125 w 771525"/>
                <a:gd name="connsiteY41" fmla="*/ 38100 h 1285875"/>
                <a:gd name="connsiteX42" fmla="*/ 238125 w 771525"/>
                <a:gd name="connsiteY42" fmla="*/ 26194 h 1285875"/>
                <a:gd name="connsiteX43" fmla="*/ 245268 w 771525"/>
                <a:gd name="connsiteY43" fmla="*/ 14287 h 1285875"/>
                <a:gd name="connsiteX44" fmla="*/ 259556 w 771525"/>
                <a:gd name="connsiteY44" fmla="*/ 4762 h 1285875"/>
                <a:gd name="connsiteX45" fmla="*/ 288131 w 771525"/>
                <a:gd name="connsiteY45" fmla="*/ 0 h 1285875"/>
                <a:gd name="connsiteX46" fmla="*/ 345281 w 771525"/>
                <a:gd name="connsiteY46" fmla="*/ 7144 h 1285875"/>
                <a:gd name="connsiteX47" fmla="*/ 414337 w 771525"/>
                <a:gd name="connsiteY47" fmla="*/ 21431 h 1285875"/>
                <a:gd name="connsiteX48" fmla="*/ 502443 w 771525"/>
                <a:gd name="connsiteY48" fmla="*/ 47625 h 1285875"/>
                <a:gd name="connsiteX49" fmla="*/ 583406 w 771525"/>
                <a:gd name="connsiteY49" fmla="*/ 80962 h 1285875"/>
                <a:gd name="connsiteX50" fmla="*/ 621506 w 771525"/>
                <a:gd name="connsiteY50" fmla="*/ 100012 h 1285875"/>
                <a:gd name="connsiteX51" fmla="*/ 664368 w 771525"/>
                <a:gd name="connsiteY51" fmla="*/ 126206 h 1285875"/>
                <a:gd name="connsiteX52" fmla="*/ 697706 w 771525"/>
                <a:gd name="connsiteY52" fmla="*/ 150019 h 1285875"/>
                <a:gd name="connsiteX53" fmla="*/ 731043 w 771525"/>
                <a:gd name="connsiteY53" fmla="*/ 183356 h 1285875"/>
                <a:gd name="connsiteX54" fmla="*/ 762000 w 771525"/>
                <a:gd name="connsiteY54" fmla="*/ 223837 h 1285875"/>
                <a:gd name="connsiteX55" fmla="*/ 771525 w 771525"/>
                <a:gd name="connsiteY55" fmla="*/ 242887 h 1285875"/>
                <a:gd name="connsiteX56" fmla="*/ 766762 w 771525"/>
                <a:gd name="connsiteY56" fmla="*/ 254794 h 1285875"/>
                <a:gd name="connsiteX57" fmla="*/ 750093 w 771525"/>
                <a:gd name="connsiteY57" fmla="*/ 280987 h 1285875"/>
                <a:gd name="connsiteX58" fmla="*/ 702468 w 771525"/>
                <a:gd name="connsiteY58" fmla="*/ 354806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771525" h="1285875">
                  <a:moveTo>
                    <a:pt x="702468" y="354806"/>
                  </a:moveTo>
                  <a:lnTo>
                    <a:pt x="659606" y="428625"/>
                  </a:lnTo>
                  <a:lnTo>
                    <a:pt x="626268" y="490537"/>
                  </a:lnTo>
                  <a:lnTo>
                    <a:pt x="600075" y="552450"/>
                  </a:lnTo>
                  <a:lnTo>
                    <a:pt x="561975" y="647700"/>
                  </a:lnTo>
                  <a:lnTo>
                    <a:pt x="504825" y="752475"/>
                  </a:lnTo>
                  <a:lnTo>
                    <a:pt x="442912" y="835819"/>
                  </a:lnTo>
                  <a:lnTo>
                    <a:pt x="352425" y="950119"/>
                  </a:lnTo>
                  <a:lnTo>
                    <a:pt x="247650" y="1071562"/>
                  </a:lnTo>
                  <a:lnTo>
                    <a:pt x="133350" y="1195387"/>
                  </a:lnTo>
                  <a:lnTo>
                    <a:pt x="85725" y="1245394"/>
                  </a:lnTo>
                  <a:lnTo>
                    <a:pt x="57150" y="1271587"/>
                  </a:lnTo>
                  <a:lnTo>
                    <a:pt x="30956" y="1281112"/>
                  </a:lnTo>
                  <a:lnTo>
                    <a:pt x="11906" y="1285875"/>
                  </a:lnTo>
                  <a:lnTo>
                    <a:pt x="2381" y="1283494"/>
                  </a:lnTo>
                  <a:lnTo>
                    <a:pt x="0" y="1273969"/>
                  </a:lnTo>
                  <a:lnTo>
                    <a:pt x="2381" y="1252537"/>
                  </a:lnTo>
                  <a:lnTo>
                    <a:pt x="19050" y="1216819"/>
                  </a:lnTo>
                  <a:lnTo>
                    <a:pt x="57150" y="1150144"/>
                  </a:lnTo>
                  <a:lnTo>
                    <a:pt x="114300" y="1052512"/>
                  </a:lnTo>
                  <a:lnTo>
                    <a:pt x="176212" y="935831"/>
                  </a:lnTo>
                  <a:lnTo>
                    <a:pt x="214312" y="864394"/>
                  </a:lnTo>
                  <a:lnTo>
                    <a:pt x="247650" y="800100"/>
                  </a:lnTo>
                  <a:lnTo>
                    <a:pt x="280987" y="731044"/>
                  </a:lnTo>
                  <a:lnTo>
                    <a:pt x="316706" y="645319"/>
                  </a:lnTo>
                  <a:lnTo>
                    <a:pt x="340518" y="576262"/>
                  </a:lnTo>
                  <a:lnTo>
                    <a:pt x="359568" y="519112"/>
                  </a:lnTo>
                  <a:lnTo>
                    <a:pt x="376237" y="452437"/>
                  </a:lnTo>
                  <a:lnTo>
                    <a:pt x="395287" y="381000"/>
                  </a:lnTo>
                  <a:lnTo>
                    <a:pt x="402431" y="333375"/>
                  </a:lnTo>
                  <a:lnTo>
                    <a:pt x="409575" y="288131"/>
                  </a:lnTo>
                  <a:lnTo>
                    <a:pt x="414337" y="242887"/>
                  </a:lnTo>
                  <a:lnTo>
                    <a:pt x="414337" y="221456"/>
                  </a:lnTo>
                  <a:lnTo>
                    <a:pt x="402431" y="204787"/>
                  </a:lnTo>
                  <a:lnTo>
                    <a:pt x="383381" y="180975"/>
                  </a:lnTo>
                  <a:lnTo>
                    <a:pt x="361950" y="159544"/>
                  </a:lnTo>
                  <a:lnTo>
                    <a:pt x="328612" y="128587"/>
                  </a:lnTo>
                  <a:lnTo>
                    <a:pt x="304800" y="104775"/>
                  </a:lnTo>
                  <a:lnTo>
                    <a:pt x="288131" y="90487"/>
                  </a:lnTo>
                  <a:lnTo>
                    <a:pt x="269081" y="76200"/>
                  </a:lnTo>
                  <a:lnTo>
                    <a:pt x="247650" y="57150"/>
                  </a:lnTo>
                  <a:lnTo>
                    <a:pt x="238125" y="38100"/>
                  </a:lnTo>
                  <a:lnTo>
                    <a:pt x="238125" y="26194"/>
                  </a:lnTo>
                  <a:lnTo>
                    <a:pt x="245268" y="14287"/>
                  </a:lnTo>
                  <a:lnTo>
                    <a:pt x="259556" y="4762"/>
                  </a:lnTo>
                  <a:lnTo>
                    <a:pt x="288131" y="0"/>
                  </a:lnTo>
                  <a:lnTo>
                    <a:pt x="345281" y="7144"/>
                  </a:lnTo>
                  <a:lnTo>
                    <a:pt x="414337" y="21431"/>
                  </a:lnTo>
                  <a:lnTo>
                    <a:pt x="502443" y="47625"/>
                  </a:lnTo>
                  <a:lnTo>
                    <a:pt x="583406" y="80962"/>
                  </a:lnTo>
                  <a:lnTo>
                    <a:pt x="621506" y="100012"/>
                  </a:lnTo>
                  <a:lnTo>
                    <a:pt x="664368" y="126206"/>
                  </a:lnTo>
                  <a:lnTo>
                    <a:pt x="697706" y="150019"/>
                  </a:lnTo>
                  <a:lnTo>
                    <a:pt x="731043" y="183356"/>
                  </a:lnTo>
                  <a:lnTo>
                    <a:pt x="762000" y="223837"/>
                  </a:lnTo>
                  <a:lnTo>
                    <a:pt x="771525" y="242887"/>
                  </a:lnTo>
                  <a:lnTo>
                    <a:pt x="766762" y="254794"/>
                  </a:lnTo>
                  <a:lnTo>
                    <a:pt x="750093" y="280987"/>
                  </a:lnTo>
                  <a:lnTo>
                    <a:pt x="702468" y="354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30">
              <a:extLst>
                <a:ext uri="{FF2B5EF4-FFF2-40B4-BE49-F238E27FC236}">
                  <a16:creationId xmlns:a16="http://schemas.microsoft.com/office/drawing/2014/main" id="{0C93C586-EF14-4B33-B133-3E2C47598405}"/>
                </a:ext>
              </a:extLst>
            </p:cNvPr>
            <p:cNvSpPr/>
            <p:nvPr/>
          </p:nvSpPr>
          <p:spPr>
            <a:xfrm>
              <a:off x="4630738" y="2513013"/>
              <a:ext cx="1912937" cy="401637"/>
            </a:xfrm>
            <a:custGeom>
              <a:avLst/>
              <a:gdLst>
                <a:gd name="connsiteX0" fmla="*/ 1597819 w 1912144"/>
                <a:gd name="connsiteY0" fmla="*/ 250031 h 402431"/>
                <a:gd name="connsiteX1" fmla="*/ 1481138 w 1912144"/>
                <a:gd name="connsiteY1" fmla="*/ 266700 h 402431"/>
                <a:gd name="connsiteX2" fmla="*/ 1347788 w 1912144"/>
                <a:gd name="connsiteY2" fmla="*/ 283369 h 402431"/>
                <a:gd name="connsiteX3" fmla="*/ 1219200 w 1912144"/>
                <a:gd name="connsiteY3" fmla="*/ 297656 h 402431"/>
                <a:gd name="connsiteX4" fmla="*/ 1088232 w 1912144"/>
                <a:gd name="connsiteY4" fmla="*/ 307181 h 402431"/>
                <a:gd name="connsiteX5" fmla="*/ 978694 w 1912144"/>
                <a:gd name="connsiteY5" fmla="*/ 316706 h 402431"/>
                <a:gd name="connsiteX6" fmla="*/ 776288 w 1912144"/>
                <a:gd name="connsiteY6" fmla="*/ 338137 h 402431"/>
                <a:gd name="connsiteX7" fmla="*/ 654844 w 1912144"/>
                <a:gd name="connsiteY7" fmla="*/ 357187 h 402431"/>
                <a:gd name="connsiteX8" fmla="*/ 533400 w 1912144"/>
                <a:gd name="connsiteY8" fmla="*/ 376237 h 402431"/>
                <a:gd name="connsiteX9" fmla="*/ 442913 w 1912144"/>
                <a:gd name="connsiteY9" fmla="*/ 388144 h 402431"/>
                <a:gd name="connsiteX10" fmla="*/ 373857 w 1912144"/>
                <a:gd name="connsiteY10" fmla="*/ 395287 h 402431"/>
                <a:gd name="connsiteX11" fmla="*/ 307182 w 1912144"/>
                <a:gd name="connsiteY11" fmla="*/ 402431 h 402431"/>
                <a:gd name="connsiteX12" fmla="*/ 257175 w 1912144"/>
                <a:gd name="connsiteY12" fmla="*/ 402431 h 402431"/>
                <a:gd name="connsiteX13" fmla="*/ 207169 w 1912144"/>
                <a:gd name="connsiteY13" fmla="*/ 400050 h 402431"/>
                <a:gd name="connsiteX14" fmla="*/ 164307 w 1912144"/>
                <a:gd name="connsiteY14" fmla="*/ 392906 h 402431"/>
                <a:gd name="connsiteX15" fmla="*/ 121444 w 1912144"/>
                <a:gd name="connsiteY15" fmla="*/ 381000 h 402431"/>
                <a:gd name="connsiteX16" fmla="*/ 0 w 1912144"/>
                <a:gd name="connsiteY16" fmla="*/ 330994 h 402431"/>
                <a:gd name="connsiteX17" fmla="*/ 80963 w 1912144"/>
                <a:gd name="connsiteY17" fmla="*/ 209550 h 402431"/>
                <a:gd name="connsiteX18" fmla="*/ 183357 w 1912144"/>
                <a:gd name="connsiteY18" fmla="*/ 235744 h 402431"/>
                <a:gd name="connsiteX19" fmla="*/ 250032 w 1912144"/>
                <a:gd name="connsiteY19" fmla="*/ 242887 h 402431"/>
                <a:gd name="connsiteX20" fmla="*/ 335757 w 1912144"/>
                <a:gd name="connsiteY20" fmla="*/ 247650 h 402431"/>
                <a:gd name="connsiteX21" fmla="*/ 459582 w 1912144"/>
                <a:gd name="connsiteY21" fmla="*/ 240506 h 402431"/>
                <a:gd name="connsiteX22" fmla="*/ 676275 w 1912144"/>
                <a:gd name="connsiteY22" fmla="*/ 216694 h 402431"/>
                <a:gd name="connsiteX23" fmla="*/ 814388 w 1912144"/>
                <a:gd name="connsiteY23" fmla="*/ 200025 h 402431"/>
                <a:gd name="connsiteX24" fmla="*/ 983457 w 1912144"/>
                <a:gd name="connsiteY24" fmla="*/ 161925 h 402431"/>
                <a:gd name="connsiteX25" fmla="*/ 1162050 w 1912144"/>
                <a:gd name="connsiteY25" fmla="*/ 138112 h 402431"/>
                <a:gd name="connsiteX26" fmla="*/ 1331119 w 1912144"/>
                <a:gd name="connsiteY26" fmla="*/ 102394 h 402431"/>
                <a:gd name="connsiteX27" fmla="*/ 1454944 w 1912144"/>
                <a:gd name="connsiteY27" fmla="*/ 66675 h 402431"/>
                <a:gd name="connsiteX28" fmla="*/ 1476375 w 1912144"/>
                <a:gd name="connsiteY28" fmla="*/ 52387 h 402431"/>
                <a:gd name="connsiteX29" fmla="*/ 1521619 w 1912144"/>
                <a:gd name="connsiteY29" fmla="*/ 28575 h 402431"/>
                <a:gd name="connsiteX30" fmla="*/ 1578769 w 1912144"/>
                <a:gd name="connsiteY30" fmla="*/ 7144 h 402431"/>
                <a:gd name="connsiteX31" fmla="*/ 1604963 w 1912144"/>
                <a:gd name="connsiteY31" fmla="*/ 0 h 402431"/>
                <a:gd name="connsiteX32" fmla="*/ 1654969 w 1912144"/>
                <a:gd name="connsiteY32" fmla="*/ 4762 h 402431"/>
                <a:gd name="connsiteX33" fmla="*/ 1721644 w 1912144"/>
                <a:gd name="connsiteY33" fmla="*/ 19050 h 402431"/>
                <a:gd name="connsiteX34" fmla="*/ 1804988 w 1912144"/>
                <a:gd name="connsiteY34" fmla="*/ 47625 h 402431"/>
                <a:gd name="connsiteX35" fmla="*/ 1859757 w 1912144"/>
                <a:gd name="connsiteY35" fmla="*/ 69056 h 402431"/>
                <a:gd name="connsiteX36" fmla="*/ 1878807 w 1912144"/>
                <a:gd name="connsiteY36" fmla="*/ 80962 h 402431"/>
                <a:gd name="connsiteX37" fmla="*/ 1893094 w 1912144"/>
                <a:gd name="connsiteY37" fmla="*/ 90487 h 402431"/>
                <a:gd name="connsiteX38" fmla="*/ 1905000 w 1912144"/>
                <a:gd name="connsiteY38" fmla="*/ 107156 h 402431"/>
                <a:gd name="connsiteX39" fmla="*/ 1912144 w 1912144"/>
                <a:gd name="connsiteY39" fmla="*/ 121444 h 402431"/>
                <a:gd name="connsiteX40" fmla="*/ 1912144 w 1912144"/>
                <a:gd name="connsiteY40" fmla="*/ 147637 h 402431"/>
                <a:gd name="connsiteX41" fmla="*/ 1900238 w 1912144"/>
                <a:gd name="connsiteY41" fmla="*/ 166687 h 402431"/>
                <a:gd name="connsiteX42" fmla="*/ 1876425 w 1912144"/>
                <a:gd name="connsiteY42" fmla="*/ 192881 h 402431"/>
                <a:gd name="connsiteX43" fmla="*/ 1850232 w 1912144"/>
                <a:gd name="connsiteY43" fmla="*/ 204787 h 402431"/>
                <a:gd name="connsiteX44" fmla="*/ 1752600 w 1912144"/>
                <a:gd name="connsiteY44" fmla="*/ 226219 h 402431"/>
                <a:gd name="connsiteX45" fmla="*/ 1597819 w 1912144"/>
                <a:gd name="connsiteY45" fmla="*/ 250031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12144" h="402431">
                  <a:moveTo>
                    <a:pt x="1597819" y="250031"/>
                  </a:moveTo>
                  <a:lnTo>
                    <a:pt x="1481138" y="266700"/>
                  </a:lnTo>
                  <a:lnTo>
                    <a:pt x="1347788" y="283369"/>
                  </a:lnTo>
                  <a:lnTo>
                    <a:pt x="1219200" y="297656"/>
                  </a:lnTo>
                  <a:lnTo>
                    <a:pt x="1088232" y="307181"/>
                  </a:lnTo>
                  <a:lnTo>
                    <a:pt x="978694" y="316706"/>
                  </a:lnTo>
                  <a:lnTo>
                    <a:pt x="776288" y="338137"/>
                  </a:lnTo>
                  <a:lnTo>
                    <a:pt x="654844" y="357187"/>
                  </a:lnTo>
                  <a:lnTo>
                    <a:pt x="533400" y="376237"/>
                  </a:lnTo>
                  <a:lnTo>
                    <a:pt x="442913" y="388144"/>
                  </a:lnTo>
                  <a:lnTo>
                    <a:pt x="373857" y="395287"/>
                  </a:lnTo>
                  <a:lnTo>
                    <a:pt x="307182" y="402431"/>
                  </a:lnTo>
                  <a:lnTo>
                    <a:pt x="257175" y="402431"/>
                  </a:lnTo>
                  <a:lnTo>
                    <a:pt x="207169" y="400050"/>
                  </a:lnTo>
                  <a:lnTo>
                    <a:pt x="164307" y="392906"/>
                  </a:lnTo>
                  <a:lnTo>
                    <a:pt x="121444" y="381000"/>
                  </a:lnTo>
                  <a:lnTo>
                    <a:pt x="0" y="330994"/>
                  </a:lnTo>
                  <a:lnTo>
                    <a:pt x="80963" y="209550"/>
                  </a:lnTo>
                  <a:lnTo>
                    <a:pt x="183357" y="235744"/>
                  </a:lnTo>
                  <a:lnTo>
                    <a:pt x="250032" y="242887"/>
                  </a:lnTo>
                  <a:lnTo>
                    <a:pt x="335757" y="247650"/>
                  </a:lnTo>
                  <a:lnTo>
                    <a:pt x="459582" y="240506"/>
                  </a:lnTo>
                  <a:lnTo>
                    <a:pt x="676275" y="216694"/>
                  </a:lnTo>
                  <a:lnTo>
                    <a:pt x="814388" y="200025"/>
                  </a:lnTo>
                  <a:lnTo>
                    <a:pt x="983457" y="161925"/>
                  </a:lnTo>
                  <a:lnTo>
                    <a:pt x="1162050" y="138112"/>
                  </a:lnTo>
                  <a:lnTo>
                    <a:pt x="1331119" y="102394"/>
                  </a:lnTo>
                  <a:lnTo>
                    <a:pt x="1454944" y="66675"/>
                  </a:lnTo>
                  <a:lnTo>
                    <a:pt x="1476375" y="52387"/>
                  </a:lnTo>
                  <a:lnTo>
                    <a:pt x="1521619" y="28575"/>
                  </a:lnTo>
                  <a:lnTo>
                    <a:pt x="1578769" y="7144"/>
                  </a:lnTo>
                  <a:lnTo>
                    <a:pt x="1604963" y="0"/>
                  </a:lnTo>
                  <a:lnTo>
                    <a:pt x="1654969" y="4762"/>
                  </a:lnTo>
                  <a:lnTo>
                    <a:pt x="1721644" y="19050"/>
                  </a:lnTo>
                  <a:lnTo>
                    <a:pt x="1804988" y="47625"/>
                  </a:lnTo>
                  <a:lnTo>
                    <a:pt x="1859757" y="69056"/>
                  </a:lnTo>
                  <a:lnTo>
                    <a:pt x="1878807" y="80962"/>
                  </a:lnTo>
                  <a:lnTo>
                    <a:pt x="1893094" y="90487"/>
                  </a:lnTo>
                  <a:lnTo>
                    <a:pt x="1905000" y="107156"/>
                  </a:lnTo>
                  <a:lnTo>
                    <a:pt x="1912144" y="121444"/>
                  </a:lnTo>
                  <a:lnTo>
                    <a:pt x="1912144" y="147637"/>
                  </a:lnTo>
                  <a:lnTo>
                    <a:pt x="1900238" y="166687"/>
                  </a:lnTo>
                  <a:lnTo>
                    <a:pt x="1876425" y="192881"/>
                  </a:lnTo>
                  <a:lnTo>
                    <a:pt x="1850232" y="204787"/>
                  </a:lnTo>
                  <a:lnTo>
                    <a:pt x="1752600" y="226219"/>
                  </a:lnTo>
                  <a:lnTo>
                    <a:pt x="1597819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31">
              <a:extLst>
                <a:ext uri="{FF2B5EF4-FFF2-40B4-BE49-F238E27FC236}">
                  <a16:creationId xmlns:a16="http://schemas.microsoft.com/office/drawing/2014/main" id="{38C8AC4C-9DE5-4DC5-A83F-F14FF5689497}"/>
                </a:ext>
              </a:extLst>
            </p:cNvPr>
            <p:cNvSpPr/>
            <p:nvPr/>
          </p:nvSpPr>
          <p:spPr>
            <a:xfrm>
              <a:off x="5243513" y="1585913"/>
              <a:ext cx="474662" cy="2035175"/>
            </a:xfrm>
            <a:custGeom>
              <a:avLst/>
              <a:gdLst>
                <a:gd name="connsiteX0" fmla="*/ 171780 w 475699"/>
                <a:gd name="connsiteY0" fmla="*/ 673907 h 2034936"/>
                <a:gd name="connsiteX1" fmla="*/ 171780 w 475699"/>
                <a:gd name="connsiteY1" fmla="*/ 898543 h 2034936"/>
                <a:gd name="connsiteX2" fmla="*/ 171780 w 475699"/>
                <a:gd name="connsiteY2" fmla="*/ 1168106 h 2034936"/>
                <a:gd name="connsiteX3" fmla="*/ 171780 w 475699"/>
                <a:gd name="connsiteY3" fmla="*/ 1250032 h 2034936"/>
                <a:gd name="connsiteX4" fmla="*/ 179708 w 475699"/>
                <a:gd name="connsiteY4" fmla="*/ 1530166 h 2034936"/>
                <a:gd name="connsiteX5" fmla="*/ 192922 w 475699"/>
                <a:gd name="connsiteY5" fmla="*/ 1847299 h 2034936"/>
                <a:gd name="connsiteX6" fmla="*/ 198208 w 475699"/>
                <a:gd name="connsiteY6" fmla="*/ 2034936 h 2034936"/>
                <a:gd name="connsiteX7" fmla="*/ 393773 w 475699"/>
                <a:gd name="connsiteY7" fmla="*/ 2005866 h 2034936"/>
                <a:gd name="connsiteX8" fmla="*/ 393773 w 475699"/>
                <a:gd name="connsiteY8" fmla="*/ 1720446 h 2034936"/>
                <a:gd name="connsiteX9" fmla="*/ 393773 w 475699"/>
                <a:gd name="connsiteY9" fmla="*/ 1493167 h 2034936"/>
                <a:gd name="connsiteX10" fmla="*/ 393773 w 475699"/>
                <a:gd name="connsiteY10" fmla="*/ 1231533 h 2034936"/>
                <a:gd name="connsiteX11" fmla="*/ 399059 w 475699"/>
                <a:gd name="connsiteY11" fmla="*/ 985755 h 2034936"/>
                <a:gd name="connsiteX12" fmla="*/ 420201 w 475699"/>
                <a:gd name="connsiteY12" fmla="*/ 689764 h 2034936"/>
                <a:gd name="connsiteX13" fmla="*/ 441343 w 475699"/>
                <a:gd name="connsiteY13" fmla="*/ 348846 h 2034936"/>
                <a:gd name="connsiteX14" fmla="*/ 441343 w 475699"/>
                <a:gd name="connsiteY14" fmla="*/ 346203 h 2034936"/>
                <a:gd name="connsiteX15" fmla="*/ 449271 w 475699"/>
                <a:gd name="connsiteY15" fmla="*/ 327704 h 2034936"/>
                <a:gd name="connsiteX16" fmla="*/ 462485 w 475699"/>
                <a:gd name="connsiteY16" fmla="*/ 295990 h 2034936"/>
                <a:gd name="connsiteX17" fmla="*/ 470414 w 475699"/>
                <a:gd name="connsiteY17" fmla="*/ 274848 h 2034936"/>
                <a:gd name="connsiteX18" fmla="*/ 475699 w 475699"/>
                <a:gd name="connsiteY18" fmla="*/ 237849 h 2034936"/>
                <a:gd name="connsiteX19" fmla="*/ 473056 w 475699"/>
                <a:gd name="connsiteY19" fmla="*/ 203493 h 2034936"/>
                <a:gd name="connsiteX20" fmla="*/ 465128 w 475699"/>
                <a:gd name="connsiteY20" fmla="*/ 182351 h 2034936"/>
                <a:gd name="connsiteX21" fmla="*/ 457200 w 475699"/>
                <a:gd name="connsiteY21" fmla="*/ 169137 h 2034936"/>
                <a:gd name="connsiteX22" fmla="*/ 438700 w 475699"/>
                <a:gd name="connsiteY22" fmla="*/ 147995 h 2034936"/>
                <a:gd name="connsiteX23" fmla="*/ 388488 w 475699"/>
                <a:gd name="connsiteY23" fmla="*/ 118925 h 2034936"/>
                <a:gd name="connsiteX24" fmla="*/ 290705 w 475699"/>
                <a:gd name="connsiteY24" fmla="*/ 71355 h 2034936"/>
                <a:gd name="connsiteX25" fmla="*/ 198208 w 475699"/>
                <a:gd name="connsiteY25" fmla="*/ 23785 h 2034936"/>
                <a:gd name="connsiteX26" fmla="*/ 163852 w 475699"/>
                <a:gd name="connsiteY26" fmla="*/ 10571 h 2034936"/>
                <a:gd name="connsiteX27" fmla="*/ 121567 w 475699"/>
                <a:gd name="connsiteY27" fmla="*/ 2643 h 2034936"/>
                <a:gd name="connsiteX28" fmla="*/ 68712 w 475699"/>
                <a:gd name="connsiteY28" fmla="*/ 0 h 2034936"/>
                <a:gd name="connsiteX29" fmla="*/ 26427 w 475699"/>
                <a:gd name="connsiteY29" fmla="*/ 2643 h 2034936"/>
                <a:gd name="connsiteX30" fmla="*/ 13214 w 475699"/>
                <a:gd name="connsiteY30" fmla="*/ 5285 h 2034936"/>
                <a:gd name="connsiteX31" fmla="*/ 2643 w 475699"/>
                <a:gd name="connsiteY31" fmla="*/ 10571 h 2034936"/>
                <a:gd name="connsiteX32" fmla="*/ 0 w 475699"/>
                <a:gd name="connsiteY32" fmla="*/ 18499 h 2034936"/>
                <a:gd name="connsiteX33" fmla="*/ 10571 w 475699"/>
                <a:gd name="connsiteY33" fmla="*/ 42284 h 2034936"/>
                <a:gd name="connsiteX34" fmla="*/ 21142 w 475699"/>
                <a:gd name="connsiteY34" fmla="*/ 60784 h 2034936"/>
                <a:gd name="connsiteX35" fmla="*/ 42284 w 475699"/>
                <a:gd name="connsiteY35" fmla="*/ 84569 h 2034936"/>
                <a:gd name="connsiteX36" fmla="*/ 97782 w 475699"/>
                <a:gd name="connsiteY36" fmla="*/ 142710 h 2034936"/>
                <a:gd name="connsiteX37" fmla="*/ 129496 w 475699"/>
                <a:gd name="connsiteY37" fmla="*/ 182351 h 2034936"/>
                <a:gd name="connsiteX38" fmla="*/ 145352 w 475699"/>
                <a:gd name="connsiteY38" fmla="*/ 203493 h 2034936"/>
                <a:gd name="connsiteX39" fmla="*/ 153281 w 475699"/>
                <a:gd name="connsiteY39" fmla="*/ 224636 h 2034936"/>
                <a:gd name="connsiteX40" fmla="*/ 161209 w 475699"/>
                <a:gd name="connsiteY40" fmla="*/ 258992 h 2034936"/>
                <a:gd name="connsiteX41" fmla="*/ 166495 w 475699"/>
                <a:gd name="connsiteY41" fmla="*/ 325061 h 2034936"/>
                <a:gd name="connsiteX42" fmla="*/ 171780 w 475699"/>
                <a:gd name="connsiteY42" fmla="*/ 414915 h 2034936"/>
                <a:gd name="connsiteX43" fmla="*/ 171780 w 475699"/>
                <a:gd name="connsiteY43" fmla="*/ 673907 h 2034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75699" h="2034936">
                  <a:moveTo>
                    <a:pt x="171780" y="673907"/>
                  </a:moveTo>
                  <a:lnTo>
                    <a:pt x="171780" y="898543"/>
                  </a:lnTo>
                  <a:lnTo>
                    <a:pt x="171780" y="1168106"/>
                  </a:lnTo>
                  <a:lnTo>
                    <a:pt x="171780" y="1250032"/>
                  </a:lnTo>
                  <a:lnTo>
                    <a:pt x="179708" y="1530166"/>
                  </a:lnTo>
                  <a:lnTo>
                    <a:pt x="192922" y="1847299"/>
                  </a:lnTo>
                  <a:lnTo>
                    <a:pt x="198208" y="2034936"/>
                  </a:lnTo>
                  <a:lnTo>
                    <a:pt x="393773" y="2005866"/>
                  </a:lnTo>
                  <a:lnTo>
                    <a:pt x="393773" y="1720446"/>
                  </a:lnTo>
                  <a:lnTo>
                    <a:pt x="393773" y="1493167"/>
                  </a:lnTo>
                  <a:lnTo>
                    <a:pt x="393773" y="1231533"/>
                  </a:lnTo>
                  <a:lnTo>
                    <a:pt x="399059" y="985755"/>
                  </a:lnTo>
                  <a:lnTo>
                    <a:pt x="420201" y="689764"/>
                  </a:lnTo>
                  <a:lnTo>
                    <a:pt x="441343" y="348846"/>
                  </a:lnTo>
                  <a:lnTo>
                    <a:pt x="441343" y="346203"/>
                  </a:lnTo>
                  <a:lnTo>
                    <a:pt x="449271" y="327704"/>
                  </a:lnTo>
                  <a:lnTo>
                    <a:pt x="462485" y="295990"/>
                  </a:lnTo>
                  <a:lnTo>
                    <a:pt x="470414" y="274848"/>
                  </a:lnTo>
                  <a:lnTo>
                    <a:pt x="475699" y="237849"/>
                  </a:lnTo>
                  <a:lnTo>
                    <a:pt x="473056" y="203493"/>
                  </a:lnTo>
                  <a:lnTo>
                    <a:pt x="465128" y="182351"/>
                  </a:lnTo>
                  <a:lnTo>
                    <a:pt x="457200" y="169137"/>
                  </a:lnTo>
                  <a:lnTo>
                    <a:pt x="438700" y="147995"/>
                  </a:lnTo>
                  <a:lnTo>
                    <a:pt x="388488" y="118925"/>
                  </a:lnTo>
                  <a:lnTo>
                    <a:pt x="290705" y="71355"/>
                  </a:lnTo>
                  <a:lnTo>
                    <a:pt x="198208" y="23785"/>
                  </a:lnTo>
                  <a:lnTo>
                    <a:pt x="163852" y="10571"/>
                  </a:lnTo>
                  <a:lnTo>
                    <a:pt x="121567" y="2643"/>
                  </a:lnTo>
                  <a:lnTo>
                    <a:pt x="68712" y="0"/>
                  </a:lnTo>
                  <a:lnTo>
                    <a:pt x="26427" y="2643"/>
                  </a:lnTo>
                  <a:lnTo>
                    <a:pt x="13214" y="5285"/>
                  </a:lnTo>
                  <a:lnTo>
                    <a:pt x="2643" y="10571"/>
                  </a:lnTo>
                  <a:lnTo>
                    <a:pt x="0" y="18499"/>
                  </a:lnTo>
                  <a:lnTo>
                    <a:pt x="10571" y="42284"/>
                  </a:lnTo>
                  <a:lnTo>
                    <a:pt x="21142" y="60784"/>
                  </a:lnTo>
                  <a:lnTo>
                    <a:pt x="42284" y="84569"/>
                  </a:lnTo>
                  <a:lnTo>
                    <a:pt x="97782" y="142710"/>
                  </a:lnTo>
                  <a:lnTo>
                    <a:pt x="129496" y="182351"/>
                  </a:lnTo>
                  <a:lnTo>
                    <a:pt x="145352" y="203493"/>
                  </a:lnTo>
                  <a:lnTo>
                    <a:pt x="153281" y="224636"/>
                  </a:lnTo>
                  <a:lnTo>
                    <a:pt x="161209" y="258992"/>
                  </a:lnTo>
                  <a:lnTo>
                    <a:pt x="166495" y="325061"/>
                  </a:lnTo>
                  <a:lnTo>
                    <a:pt x="171780" y="414915"/>
                  </a:lnTo>
                  <a:lnTo>
                    <a:pt x="171780" y="6739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32">
              <a:extLst>
                <a:ext uri="{FF2B5EF4-FFF2-40B4-BE49-F238E27FC236}">
                  <a16:creationId xmlns:a16="http://schemas.microsoft.com/office/drawing/2014/main" id="{9BD66514-E280-4E0D-B8C7-82CC10B59D61}"/>
                </a:ext>
              </a:extLst>
            </p:cNvPr>
            <p:cNvSpPr/>
            <p:nvPr/>
          </p:nvSpPr>
          <p:spPr>
            <a:xfrm>
              <a:off x="4006850" y="3294063"/>
              <a:ext cx="2976563" cy="695325"/>
            </a:xfrm>
            <a:custGeom>
              <a:avLst/>
              <a:gdLst>
                <a:gd name="connsiteX0" fmla="*/ 2180868 w 2975467"/>
                <a:gd name="connsiteY0" fmla="*/ 112466 h 696802"/>
                <a:gd name="connsiteX1" fmla="*/ 1958380 w 2975467"/>
                <a:gd name="connsiteY1" fmla="*/ 139360 h 696802"/>
                <a:gd name="connsiteX2" fmla="*/ 1755452 w 2975467"/>
                <a:gd name="connsiteY2" fmla="*/ 166254 h 696802"/>
                <a:gd name="connsiteX3" fmla="*/ 1608757 w 2975467"/>
                <a:gd name="connsiteY3" fmla="*/ 185814 h 696802"/>
                <a:gd name="connsiteX4" fmla="*/ 1444947 w 2975467"/>
                <a:gd name="connsiteY4" fmla="*/ 224933 h 696802"/>
                <a:gd name="connsiteX5" fmla="*/ 1154002 w 2975467"/>
                <a:gd name="connsiteY5" fmla="*/ 281166 h 696802"/>
                <a:gd name="connsiteX6" fmla="*/ 936404 w 2975467"/>
                <a:gd name="connsiteY6" fmla="*/ 322729 h 696802"/>
                <a:gd name="connsiteX7" fmla="*/ 753035 w 2975467"/>
                <a:gd name="connsiteY7" fmla="*/ 359403 h 696802"/>
                <a:gd name="connsiteX8" fmla="*/ 535437 w 2975467"/>
                <a:gd name="connsiteY8" fmla="*/ 400967 h 696802"/>
                <a:gd name="connsiteX9" fmla="*/ 405856 w 2975467"/>
                <a:gd name="connsiteY9" fmla="*/ 425416 h 696802"/>
                <a:gd name="connsiteX10" fmla="*/ 312949 w 2975467"/>
                <a:gd name="connsiteY10" fmla="*/ 427861 h 696802"/>
                <a:gd name="connsiteX11" fmla="*/ 288500 w 2975467"/>
                <a:gd name="connsiteY11" fmla="*/ 427861 h 696802"/>
                <a:gd name="connsiteX12" fmla="*/ 239602 w 2975467"/>
                <a:gd name="connsiteY12" fmla="*/ 422971 h 696802"/>
                <a:gd name="connsiteX13" fmla="*/ 190703 w 2975467"/>
                <a:gd name="connsiteY13" fmla="*/ 415636 h 696802"/>
                <a:gd name="connsiteX14" fmla="*/ 151585 w 2975467"/>
                <a:gd name="connsiteY14" fmla="*/ 403412 h 696802"/>
                <a:gd name="connsiteX15" fmla="*/ 117356 w 2975467"/>
                <a:gd name="connsiteY15" fmla="*/ 388742 h 696802"/>
                <a:gd name="connsiteX16" fmla="*/ 88017 w 2975467"/>
                <a:gd name="connsiteY16" fmla="*/ 371628 h 696802"/>
                <a:gd name="connsiteX17" fmla="*/ 56233 w 2975467"/>
                <a:gd name="connsiteY17" fmla="*/ 347179 h 696802"/>
                <a:gd name="connsiteX18" fmla="*/ 34228 w 2975467"/>
                <a:gd name="connsiteY18" fmla="*/ 327619 h 696802"/>
                <a:gd name="connsiteX19" fmla="*/ 17114 w 2975467"/>
                <a:gd name="connsiteY19" fmla="*/ 315395 h 696802"/>
                <a:gd name="connsiteX20" fmla="*/ 4889 w 2975467"/>
                <a:gd name="connsiteY20" fmla="*/ 317840 h 696802"/>
                <a:gd name="connsiteX21" fmla="*/ 0 w 2975467"/>
                <a:gd name="connsiteY21" fmla="*/ 325174 h 696802"/>
                <a:gd name="connsiteX22" fmla="*/ 0 w 2975467"/>
                <a:gd name="connsiteY22" fmla="*/ 347179 h 696802"/>
                <a:gd name="connsiteX23" fmla="*/ 14669 w 2975467"/>
                <a:gd name="connsiteY23" fmla="*/ 388742 h 696802"/>
                <a:gd name="connsiteX24" fmla="*/ 51343 w 2975467"/>
                <a:gd name="connsiteY24" fmla="*/ 447420 h 696802"/>
                <a:gd name="connsiteX25" fmla="*/ 97796 w 2975467"/>
                <a:gd name="connsiteY25" fmla="*/ 498764 h 696802"/>
                <a:gd name="connsiteX26" fmla="*/ 141805 w 2975467"/>
                <a:gd name="connsiteY26" fmla="*/ 545217 h 696802"/>
                <a:gd name="connsiteX27" fmla="*/ 190703 w 2975467"/>
                <a:gd name="connsiteY27" fmla="*/ 599005 h 696802"/>
                <a:gd name="connsiteX28" fmla="*/ 242047 w 2975467"/>
                <a:gd name="connsiteY28" fmla="*/ 640569 h 696802"/>
                <a:gd name="connsiteX29" fmla="*/ 276275 w 2975467"/>
                <a:gd name="connsiteY29" fmla="*/ 667463 h 696802"/>
                <a:gd name="connsiteX30" fmla="*/ 305615 w 2975467"/>
                <a:gd name="connsiteY30" fmla="*/ 684577 h 696802"/>
                <a:gd name="connsiteX31" fmla="*/ 342288 w 2975467"/>
                <a:gd name="connsiteY31" fmla="*/ 696802 h 696802"/>
                <a:gd name="connsiteX32" fmla="*/ 371627 w 2975467"/>
                <a:gd name="connsiteY32" fmla="*/ 696802 h 696802"/>
                <a:gd name="connsiteX33" fmla="*/ 432750 w 2975467"/>
                <a:gd name="connsiteY33" fmla="*/ 677243 h 696802"/>
                <a:gd name="connsiteX34" fmla="*/ 616119 w 2975467"/>
                <a:gd name="connsiteY34" fmla="*/ 608785 h 696802"/>
                <a:gd name="connsiteX35" fmla="*/ 794598 w 2975467"/>
                <a:gd name="connsiteY35" fmla="*/ 542772 h 696802"/>
                <a:gd name="connsiteX36" fmla="*/ 836162 w 2975467"/>
                <a:gd name="connsiteY36" fmla="*/ 530548 h 696802"/>
                <a:gd name="connsiteX37" fmla="*/ 1017086 w 2975467"/>
                <a:gd name="connsiteY37" fmla="*/ 491429 h 696802"/>
                <a:gd name="connsiteX38" fmla="*/ 1163781 w 2975467"/>
                <a:gd name="connsiteY38" fmla="*/ 454755 h 696802"/>
                <a:gd name="connsiteX39" fmla="*/ 1317811 w 2975467"/>
                <a:gd name="connsiteY39" fmla="*/ 420526 h 696802"/>
                <a:gd name="connsiteX40" fmla="*/ 1486511 w 2975467"/>
                <a:gd name="connsiteY40" fmla="*/ 393632 h 696802"/>
                <a:gd name="connsiteX41" fmla="*/ 1591642 w 2975467"/>
                <a:gd name="connsiteY41" fmla="*/ 376518 h 696802"/>
                <a:gd name="connsiteX42" fmla="*/ 1872808 w 2975467"/>
                <a:gd name="connsiteY42" fmla="*/ 339844 h 696802"/>
                <a:gd name="connsiteX43" fmla="*/ 2178423 w 2975467"/>
                <a:gd name="connsiteY43" fmla="*/ 310505 h 696802"/>
                <a:gd name="connsiteX44" fmla="*/ 2300669 w 2975467"/>
                <a:gd name="connsiteY44" fmla="*/ 303170 h 696802"/>
                <a:gd name="connsiteX45" fmla="*/ 2415580 w 2975467"/>
                <a:gd name="connsiteY45" fmla="*/ 295835 h 696802"/>
                <a:gd name="connsiteX46" fmla="*/ 2562275 w 2975467"/>
                <a:gd name="connsiteY46" fmla="*/ 293390 h 696802"/>
                <a:gd name="connsiteX47" fmla="*/ 2655182 w 2975467"/>
                <a:gd name="connsiteY47" fmla="*/ 283611 h 696802"/>
                <a:gd name="connsiteX48" fmla="*/ 2792098 w 2975467"/>
                <a:gd name="connsiteY48" fmla="*/ 273831 h 696802"/>
                <a:gd name="connsiteX49" fmla="*/ 2885005 w 2975467"/>
                <a:gd name="connsiteY49" fmla="*/ 271386 h 696802"/>
                <a:gd name="connsiteX50" fmla="*/ 2899674 w 2975467"/>
                <a:gd name="connsiteY50" fmla="*/ 268941 h 696802"/>
                <a:gd name="connsiteX51" fmla="*/ 2911899 w 2975467"/>
                <a:gd name="connsiteY51" fmla="*/ 266496 h 696802"/>
                <a:gd name="connsiteX52" fmla="*/ 2936348 w 2975467"/>
                <a:gd name="connsiteY52" fmla="*/ 249382 h 696802"/>
                <a:gd name="connsiteX53" fmla="*/ 2958352 w 2975467"/>
                <a:gd name="connsiteY53" fmla="*/ 224933 h 696802"/>
                <a:gd name="connsiteX54" fmla="*/ 2970577 w 2975467"/>
                <a:gd name="connsiteY54" fmla="*/ 202928 h 696802"/>
                <a:gd name="connsiteX55" fmla="*/ 2975467 w 2975467"/>
                <a:gd name="connsiteY55" fmla="*/ 183369 h 696802"/>
                <a:gd name="connsiteX56" fmla="*/ 2975467 w 2975467"/>
                <a:gd name="connsiteY56" fmla="*/ 166254 h 696802"/>
                <a:gd name="connsiteX57" fmla="*/ 2970577 w 2975467"/>
                <a:gd name="connsiteY57" fmla="*/ 149140 h 696802"/>
                <a:gd name="connsiteX58" fmla="*/ 2958352 w 2975467"/>
                <a:gd name="connsiteY58" fmla="*/ 124691 h 696802"/>
                <a:gd name="connsiteX59" fmla="*/ 2938793 w 2975467"/>
                <a:gd name="connsiteY59" fmla="*/ 100242 h 696802"/>
                <a:gd name="connsiteX60" fmla="*/ 2914344 w 2975467"/>
                <a:gd name="connsiteY60" fmla="*/ 88017 h 696802"/>
                <a:gd name="connsiteX61" fmla="*/ 2840996 w 2975467"/>
                <a:gd name="connsiteY61" fmla="*/ 61123 h 696802"/>
                <a:gd name="connsiteX62" fmla="*/ 2755424 w 2975467"/>
                <a:gd name="connsiteY62" fmla="*/ 36674 h 696802"/>
                <a:gd name="connsiteX63" fmla="*/ 2674742 w 2975467"/>
                <a:gd name="connsiteY63" fmla="*/ 14669 h 696802"/>
                <a:gd name="connsiteX64" fmla="*/ 2594059 w 2975467"/>
                <a:gd name="connsiteY64" fmla="*/ 2445 h 696802"/>
                <a:gd name="connsiteX65" fmla="*/ 2552496 w 2975467"/>
                <a:gd name="connsiteY65" fmla="*/ 0 h 696802"/>
                <a:gd name="connsiteX66" fmla="*/ 2528047 w 2975467"/>
                <a:gd name="connsiteY66" fmla="*/ 12225 h 696802"/>
                <a:gd name="connsiteX67" fmla="*/ 2462034 w 2975467"/>
                <a:gd name="connsiteY67" fmla="*/ 48898 h 696802"/>
                <a:gd name="connsiteX68" fmla="*/ 2378906 w 2975467"/>
                <a:gd name="connsiteY68" fmla="*/ 80682 h 696802"/>
                <a:gd name="connsiteX69" fmla="*/ 2344678 w 2975467"/>
                <a:gd name="connsiteY69" fmla="*/ 92907 h 696802"/>
                <a:gd name="connsiteX70" fmla="*/ 2180868 w 2975467"/>
                <a:gd name="connsiteY70" fmla="*/ 112466 h 696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975467" h="696802">
                  <a:moveTo>
                    <a:pt x="2180868" y="112466"/>
                  </a:moveTo>
                  <a:lnTo>
                    <a:pt x="1958380" y="139360"/>
                  </a:lnTo>
                  <a:lnTo>
                    <a:pt x="1755452" y="166254"/>
                  </a:lnTo>
                  <a:lnTo>
                    <a:pt x="1608757" y="185814"/>
                  </a:lnTo>
                  <a:lnTo>
                    <a:pt x="1444947" y="224933"/>
                  </a:lnTo>
                  <a:lnTo>
                    <a:pt x="1154002" y="281166"/>
                  </a:lnTo>
                  <a:lnTo>
                    <a:pt x="936404" y="322729"/>
                  </a:lnTo>
                  <a:lnTo>
                    <a:pt x="753035" y="359403"/>
                  </a:lnTo>
                  <a:lnTo>
                    <a:pt x="535437" y="400967"/>
                  </a:lnTo>
                  <a:lnTo>
                    <a:pt x="405856" y="425416"/>
                  </a:lnTo>
                  <a:lnTo>
                    <a:pt x="312949" y="427861"/>
                  </a:lnTo>
                  <a:lnTo>
                    <a:pt x="288500" y="427861"/>
                  </a:lnTo>
                  <a:lnTo>
                    <a:pt x="239602" y="422971"/>
                  </a:lnTo>
                  <a:lnTo>
                    <a:pt x="190703" y="415636"/>
                  </a:lnTo>
                  <a:lnTo>
                    <a:pt x="151585" y="403412"/>
                  </a:lnTo>
                  <a:lnTo>
                    <a:pt x="117356" y="388742"/>
                  </a:lnTo>
                  <a:lnTo>
                    <a:pt x="88017" y="371628"/>
                  </a:lnTo>
                  <a:lnTo>
                    <a:pt x="56233" y="347179"/>
                  </a:lnTo>
                  <a:lnTo>
                    <a:pt x="34228" y="327619"/>
                  </a:lnTo>
                  <a:lnTo>
                    <a:pt x="17114" y="315395"/>
                  </a:lnTo>
                  <a:lnTo>
                    <a:pt x="4889" y="317840"/>
                  </a:lnTo>
                  <a:lnTo>
                    <a:pt x="0" y="325174"/>
                  </a:lnTo>
                  <a:lnTo>
                    <a:pt x="0" y="347179"/>
                  </a:lnTo>
                  <a:lnTo>
                    <a:pt x="14669" y="388742"/>
                  </a:lnTo>
                  <a:lnTo>
                    <a:pt x="51343" y="447420"/>
                  </a:lnTo>
                  <a:lnTo>
                    <a:pt x="97796" y="498764"/>
                  </a:lnTo>
                  <a:lnTo>
                    <a:pt x="141805" y="545217"/>
                  </a:lnTo>
                  <a:lnTo>
                    <a:pt x="190703" y="599005"/>
                  </a:lnTo>
                  <a:lnTo>
                    <a:pt x="242047" y="640569"/>
                  </a:lnTo>
                  <a:lnTo>
                    <a:pt x="276275" y="667463"/>
                  </a:lnTo>
                  <a:lnTo>
                    <a:pt x="305615" y="684577"/>
                  </a:lnTo>
                  <a:lnTo>
                    <a:pt x="342288" y="696802"/>
                  </a:lnTo>
                  <a:lnTo>
                    <a:pt x="371627" y="696802"/>
                  </a:lnTo>
                  <a:lnTo>
                    <a:pt x="432750" y="677243"/>
                  </a:lnTo>
                  <a:lnTo>
                    <a:pt x="616119" y="608785"/>
                  </a:lnTo>
                  <a:lnTo>
                    <a:pt x="794598" y="542772"/>
                  </a:lnTo>
                  <a:lnTo>
                    <a:pt x="836162" y="530548"/>
                  </a:lnTo>
                  <a:lnTo>
                    <a:pt x="1017086" y="491429"/>
                  </a:lnTo>
                  <a:lnTo>
                    <a:pt x="1163781" y="454755"/>
                  </a:lnTo>
                  <a:lnTo>
                    <a:pt x="1317811" y="420526"/>
                  </a:lnTo>
                  <a:lnTo>
                    <a:pt x="1486511" y="393632"/>
                  </a:lnTo>
                  <a:lnTo>
                    <a:pt x="1591642" y="376518"/>
                  </a:lnTo>
                  <a:lnTo>
                    <a:pt x="1872808" y="339844"/>
                  </a:lnTo>
                  <a:lnTo>
                    <a:pt x="2178423" y="310505"/>
                  </a:lnTo>
                  <a:lnTo>
                    <a:pt x="2300669" y="303170"/>
                  </a:lnTo>
                  <a:lnTo>
                    <a:pt x="2415580" y="295835"/>
                  </a:lnTo>
                  <a:lnTo>
                    <a:pt x="2562275" y="293390"/>
                  </a:lnTo>
                  <a:lnTo>
                    <a:pt x="2655182" y="283611"/>
                  </a:lnTo>
                  <a:lnTo>
                    <a:pt x="2792098" y="273831"/>
                  </a:lnTo>
                  <a:lnTo>
                    <a:pt x="2885005" y="271386"/>
                  </a:lnTo>
                  <a:lnTo>
                    <a:pt x="2899674" y="268941"/>
                  </a:lnTo>
                  <a:lnTo>
                    <a:pt x="2911899" y="266496"/>
                  </a:lnTo>
                  <a:lnTo>
                    <a:pt x="2936348" y="249382"/>
                  </a:lnTo>
                  <a:lnTo>
                    <a:pt x="2958352" y="224933"/>
                  </a:lnTo>
                  <a:lnTo>
                    <a:pt x="2970577" y="202928"/>
                  </a:lnTo>
                  <a:lnTo>
                    <a:pt x="2975467" y="183369"/>
                  </a:lnTo>
                  <a:lnTo>
                    <a:pt x="2975467" y="166254"/>
                  </a:lnTo>
                  <a:lnTo>
                    <a:pt x="2970577" y="149140"/>
                  </a:lnTo>
                  <a:lnTo>
                    <a:pt x="2958352" y="124691"/>
                  </a:lnTo>
                  <a:lnTo>
                    <a:pt x="2938793" y="100242"/>
                  </a:lnTo>
                  <a:lnTo>
                    <a:pt x="2914344" y="88017"/>
                  </a:lnTo>
                  <a:lnTo>
                    <a:pt x="2840996" y="61123"/>
                  </a:lnTo>
                  <a:lnTo>
                    <a:pt x="2755424" y="36674"/>
                  </a:lnTo>
                  <a:lnTo>
                    <a:pt x="2674742" y="14669"/>
                  </a:lnTo>
                  <a:lnTo>
                    <a:pt x="2594059" y="2445"/>
                  </a:lnTo>
                  <a:lnTo>
                    <a:pt x="2552496" y="0"/>
                  </a:lnTo>
                  <a:lnTo>
                    <a:pt x="2528047" y="12225"/>
                  </a:lnTo>
                  <a:lnTo>
                    <a:pt x="2462034" y="48898"/>
                  </a:lnTo>
                  <a:lnTo>
                    <a:pt x="2378906" y="80682"/>
                  </a:lnTo>
                  <a:lnTo>
                    <a:pt x="2344678" y="92907"/>
                  </a:lnTo>
                  <a:lnTo>
                    <a:pt x="2180868" y="11246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33">
              <a:extLst>
                <a:ext uri="{FF2B5EF4-FFF2-40B4-BE49-F238E27FC236}">
                  <a16:creationId xmlns:a16="http://schemas.microsoft.com/office/drawing/2014/main" id="{3C9D40CC-26C3-4BE8-862D-23999F035529}"/>
                </a:ext>
              </a:extLst>
            </p:cNvPr>
            <p:cNvSpPr/>
            <p:nvPr/>
          </p:nvSpPr>
          <p:spPr>
            <a:xfrm>
              <a:off x="3729038" y="3757613"/>
              <a:ext cx="1511300" cy="2000250"/>
            </a:xfrm>
            <a:custGeom>
              <a:avLst/>
              <a:gdLst>
                <a:gd name="connsiteX0" fmla="*/ 1136393 w 1511667"/>
                <a:gd name="connsiteY0" fmla="*/ 510056 h 2000581"/>
                <a:gd name="connsiteX1" fmla="*/ 1112608 w 1511667"/>
                <a:gd name="connsiteY1" fmla="*/ 581411 h 2000581"/>
                <a:gd name="connsiteX2" fmla="*/ 1070324 w 1511667"/>
                <a:gd name="connsiteY2" fmla="*/ 687122 h 2000581"/>
                <a:gd name="connsiteX3" fmla="*/ 1017468 w 1511667"/>
                <a:gd name="connsiteY3" fmla="*/ 803404 h 2000581"/>
                <a:gd name="connsiteX4" fmla="*/ 959327 w 1511667"/>
                <a:gd name="connsiteY4" fmla="*/ 922329 h 2000581"/>
                <a:gd name="connsiteX5" fmla="*/ 911757 w 1511667"/>
                <a:gd name="connsiteY5" fmla="*/ 1009540 h 2000581"/>
                <a:gd name="connsiteX6" fmla="*/ 837759 w 1511667"/>
                <a:gd name="connsiteY6" fmla="*/ 1133751 h 2000581"/>
                <a:gd name="connsiteX7" fmla="*/ 790190 w 1511667"/>
                <a:gd name="connsiteY7" fmla="*/ 1205106 h 2000581"/>
                <a:gd name="connsiteX8" fmla="*/ 734691 w 1511667"/>
                <a:gd name="connsiteY8" fmla="*/ 1287032 h 2000581"/>
                <a:gd name="connsiteX9" fmla="*/ 644837 w 1511667"/>
                <a:gd name="connsiteY9" fmla="*/ 1400671 h 2000581"/>
                <a:gd name="connsiteX10" fmla="*/ 573482 w 1511667"/>
                <a:gd name="connsiteY10" fmla="*/ 1485240 h 2000581"/>
                <a:gd name="connsiteX11" fmla="*/ 507413 w 1511667"/>
                <a:gd name="connsiteY11" fmla="*/ 1553952 h 2000581"/>
                <a:gd name="connsiteX12" fmla="*/ 409630 w 1511667"/>
                <a:gd name="connsiteY12" fmla="*/ 1646449 h 2000581"/>
                <a:gd name="connsiteX13" fmla="*/ 314490 w 1511667"/>
                <a:gd name="connsiteY13" fmla="*/ 1731018 h 2000581"/>
                <a:gd name="connsiteX14" fmla="*/ 216707 w 1511667"/>
                <a:gd name="connsiteY14" fmla="*/ 1807658 h 2000581"/>
                <a:gd name="connsiteX15" fmla="*/ 87211 w 1511667"/>
                <a:gd name="connsiteY15" fmla="*/ 1897513 h 2000581"/>
                <a:gd name="connsiteX16" fmla="*/ 10571 w 1511667"/>
                <a:gd name="connsiteY16" fmla="*/ 1950368 h 2000581"/>
                <a:gd name="connsiteX17" fmla="*/ 0 w 1511667"/>
                <a:gd name="connsiteY17" fmla="*/ 1966225 h 2000581"/>
                <a:gd name="connsiteX18" fmla="*/ 0 w 1511667"/>
                <a:gd name="connsiteY18" fmla="*/ 1976796 h 2000581"/>
                <a:gd name="connsiteX19" fmla="*/ 0 w 1511667"/>
                <a:gd name="connsiteY19" fmla="*/ 1987367 h 2000581"/>
                <a:gd name="connsiteX20" fmla="*/ 10571 w 1511667"/>
                <a:gd name="connsiteY20" fmla="*/ 1997938 h 2000581"/>
                <a:gd name="connsiteX21" fmla="*/ 29070 w 1511667"/>
                <a:gd name="connsiteY21" fmla="*/ 2000581 h 2000581"/>
                <a:gd name="connsiteX22" fmla="*/ 95140 w 1511667"/>
                <a:gd name="connsiteY22" fmla="*/ 1976796 h 2000581"/>
                <a:gd name="connsiteX23" fmla="*/ 258992 w 1511667"/>
                <a:gd name="connsiteY23" fmla="*/ 1892227 h 2000581"/>
                <a:gd name="connsiteX24" fmla="*/ 441343 w 1511667"/>
                <a:gd name="connsiteY24" fmla="*/ 1775945 h 2000581"/>
                <a:gd name="connsiteX25" fmla="*/ 594624 w 1511667"/>
                <a:gd name="connsiteY25" fmla="*/ 1657020 h 2000581"/>
                <a:gd name="connsiteX26" fmla="*/ 732048 w 1511667"/>
                <a:gd name="connsiteY26" fmla="*/ 1532810 h 2000581"/>
                <a:gd name="connsiteX27" fmla="*/ 832474 w 1511667"/>
                <a:gd name="connsiteY27" fmla="*/ 1424456 h 2000581"/>
                <a:gd name="connsiteX28" fmla="*/ 938185 w 1511667"/>
                <a:gd name="connsiteY28" fmla="*/ 1297603 h 2000581"/>
                <a:gd name="connsiteX29" fmla="*/ 1030682 w 1511667"/>
                <a:gd name="connsiteY29" fmla="*/ 1173392 h 2000581"/>
                <a:gd name="connsiteX30" fmla="*/ 1144321 w 1511667"/>
                <a:gd name="connsiteY30" fmla="*/ 1004255 h 2000581"/>
                <a:gd name="connsiteX31" fmla="*/ 1228890 w 1511667"/>
                <a:gd name="connsiteY31" fmla="*/ 858902 h 2000581"/>
                <a:gd name="connsiteX32" fmla="*/ 1289674 w 1511667"/>
                <a:gd name="connsiteY32" fmla="*/ 747906 h 2000581"/>
                <a:gd name="connsiteX33" fmla="*/ 1342529 w 1511667"/>
                <a:gd name="connsiteY33" fmla="*/ 639552 h 2000581"/>
                <a:gd name="connsiteX34" fmla="*/ 1400670 w 1511667"/>
                <a:gd name="connsiteY34" fmla="*/ 512699 h 2000581"/>
                <a:gd name="connsiteX35" fmla="*/ 1419170 w 1511667"/>
                <a:gd name="connsiteY35" fmla="*/ 473057 h 2000581"/>
                <a:gd name="connsiteX36" fmla="*/ 1432384 w 1511667"/>
                <a:gd name="connsiteY36" fmla="*/ 465129 h 2000581"/>
                <a:gd name="connsiteX37" fmla="*/ 1469383 w 1511667"/>
                <a:gd name="connsiteY37" fmla="*/ 433415 h 2000581"/>
                <a:gd name="connsiteX38" fmla="*/ 1493168 w 1511667"/>
                <a:gd name="connsiteY38" fmla="*/ 404345 h 2000581"/>
                <a:gd name="connsiteX39" fmla="*/ 1509024 w 1511667"/>
                <a:gd name="connsiteY39" fmla="*/ 367346 h 2000581"/>
                <a:gd name="connsiteX40" fmla="*/ 1511667 w 1511667"/>
                <a:gd name="connsiteY40" fmla="*/ 335633 h 2000581"/>
                <a:gd name="connsiteX41" fmla="*/ 1503739 w 1511667"/>
                <a:gd name="connsiteY41" fmla="*/ 306562 h 2000581"/>
                <a:gd name="connsiteX42" fmla="*/ 1495810 w 1511667"/>
                <a:gd name="connsiteY42" fmla="*/ 282777 h 2000581"/>
                <a:gd name="connsiteX43" fmla="*/ 1474668 w 1511667"/>
                <a:gd name="connsiteY43" fmla="*/ 251064 h 2000581"/>
                <a:gd name="connsiteX44" fmla="*/ 1448240 w 1511667"/>
                <a:gd name="connsiteY44" fmla="*/ 221993 h 2000581"/>
                <a:gd name="connsiteX45" fmla="*/ 1424455 w 1511667"/>
                <a:gd name="connsiteY45" fmla="*/ 198209 h 2000581"/>
                <a:gd name="connsiteX46" fmla="*/ 1382171 w 1511667"/>
                <a:gd name="connsiteY46" fmla="*/ 161210 h 2000581"/>
                <a:gd name="connsiteX47" fmla="*/ 1331958 w 1511667"/>
                <a:gd name="connsiteY47" fmla="*/ 124211 h 2000581"/>
                <a:gd name="connsiteX48" fmla="*/ 1273817 w 1511667"/>
                <a:gd name="connsiteY48" fmla="*/ 89855 h 2000581"/>
                <a:gd name="connsiteX49" fmla="*/ 1109965 w 1511667"/>
                <a:gd name="connsiteY49" fmla="*/ 0 h 2000581"/>
                <a:gd name="connsiteX50" fmla="*/ 1057110 w 1511667"/>
                <a:gd name="connsiteY50" fmla="*/ 23785 h 2000581"/>
                <a:gd name="connsiteX51" fmla="*/ 1109965 w 1511667"/>
                <a:gd name="connsiteY51" fmla="*/ 121568 h 2000581"/>
                <a:gd name="connsiteX52" fmla="*/ 1139036 w 1511667"/>
                <a:gd name="connsiteY52" fmla="*/ 179709 h 2000581"/>
                <a:gd name="connsiteX53" fmla="*/ 1160178 w 1511667"/>
                <a:gd name="connsiteY53" fmla="*/ 235207 h 2000581"/>
                <a:gd name="connsiteX54" fmla="*/ 1168106 w 1511667"/>
                <a:gd name="connsiteY54" fmla="*/ 266921 h 2000581"/>
                <a:gd name="connsiteX55" fmla="*/ 1170749 w 1511667"/>
                <a:gd name="connsiteY55" fmla="*/ 298634 h 2000581"/>
                <a:gd name="connsiteX56" fmla="*/ 1170749 w 1511667"/>
                <a:gd name="connsiteY56" fmla="*/ 338276 h 2000581"/>
                <a:gd name="connsiteX57" fmla="*/ 1162821 w 1511667"/>
                <a:gd name="connsiteY57" fmla="*/ 396417 h 2000581"/>
                <a:gd name="connsiteX58" fmla="*/ 1149607 w 1511667"/>
                <a:gd name="connsiteY58" fmla="*/ 457200 h 2000581"/>
                <a:gd name="connsiteX59" fmla="*/ 1136393 w 1511667"/>
                <a:gd name="connsiteY59" fmla="*/ 510056 h 2000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511667" h="2000581">
                  <a:moveTo>
                    <a:pt x="1136393" y="510056"/>
                  </a:moveTo>
                  <a:lnTo>
                    <a:pt x="1112608" y="581411"/>
                  </a:lnTo>
                  <a:lnTo>
                    <a:pt x="1070324" y="687122"/>
                  </a:lnTo>
                  <a:lnTo>
                    <a:pt x="1017468" y="803404"/>
                  </a:lnTo>
                  <a:lnTo>
                    <a:pt x="959327" y="922329"/>
                  </a:lnTo>
                  <a:lnTo>
                    <a:pt x="911757" y="1009540"/>
                  </a:lnTo>
                  <a:lnTo>
                    <a:pt x="837759" y="1133751"/>
                  </a:lnTo>
                  <a:lnTo>
                    <a:pt x="790190" y="1205106"/>
                  </a:lnTo>
                  <a:lnTo>
                    <a:pt x="734691" y="1287032"/>
                  </a:lnTo>
                  <a:lnTo>
                    <a:pt x="644837" y="1400671"/>
                  </a:lnTo>
                  <a:lnTo>
                    <a:pt x="573482" y="1485240"/>
                  </a:lnTo>
                  <a:lnTo>
                    <a:pt x="507413" y="1553952"/>
                  </a:lnTo>
                  <a:lnTo>
                    <a:pt x="409630" y="1646449"/>
                  </a:lnTo>
                  <a:lnTo>
                    <a:pt x="314490" y="1731018"/>
                  </a:lnTo>
                  <a:lnTo>
                    <a:pt x="216707" y="1807658"/>
                  </a:lnTo>
                  <a:lnTo>
                    <a:pt x="87211" y="1897513"/>
                  </a:lnTo>
                  <a:lnTo>
                    <a:pt x="10571" y="1950368"/>
                  </a:lnTo>
                  <a:lnTo>
                    <a:pt x="0" y="1966225"/>
                  </a:lnTo>
                  <a:lnTo>
                    <a:pt x="0" y="1976796"/>
                  </a:lnTo>
                  <a:lnTo>
                    <a:pt x="0" y="1987367"/>
                  </a:lnTo>
                  <a:lnTo>
                    <a:pt x="10571" y="1997938"/>
                  </a:lnTo>
                  <a:lnTo>
                    <a:pt x="29070" y="2000581"/>
                  </a:lnTo>
                  <a:lnTo>
                    <a:pt x="95140" y="1976796"/>
                  </a:lnTo>
                  <a:lnTo>
                    <a:pt x="258992" y="1892227"/>
                  </a:lnTo>
                  <a:lnTo>
                    <a:pt x="441343" y="1775945"/>
                  </a:lnTo>
                  <a:lnTo>
                    <a:pt x="594624" y="1657020"/>
                  </a:lnTo>
                  <a:lnTo>
                    <a:pt x="732048" y="1532810"/>
                  </a:lnTo>
                  <a:lnTo>
                    <a:pt x="832474" y="1424456"/>
                  </a:lnTo>
                  <a:lnTo>
                    <a:pt x="938185" y="1297603"/>
                  </a:lnTo>
                  <a:lnTo>
                    <a:pt x="1030682" y="1173392"/>
                  </a:lnTo>
                  <a:lnTo>
                    <a:pt x="1144321" y="1004255"/>
                  </a:lnTo>
                  <a:lnTo>
                    <a:pt x="1228890" y="858902"/>
                  </a:lnTo>
                  <a:lnTo>
                    <a:pt x="1289674" y="747906"/>
                  </a:lnTo>
                  <a:lnTo>
                    <a:pt x="1342529" y="639552"/>
                  </a:lnTo>
                  <a:lnTo>
                    <a:pt x="1400670" y="512699"/>
                  </a:lnTo>
                  <a:lnTo>
                    <a:pt x="1419170" y="473057"/>
                  </a:lnTo>
                  <a:lnTo>
                    <a:pt x="1432384" y="465129"/>
                  </a:lnTo>
                  <a:lnTo>
                    <a:pt x="1469383" y="433415"/>
                  </a:lnTo>
                  <a:lnTo>
                    <a:pt x="1493168" y="404345"/>
                  </a:lnTo>
                  <a:lnTo>
                    <a:pt x="1509024" y="367346"/>
                  </a:lnTo>
                  <a:lnTo>
                    <a:pt x="1511667" y="335633"/>
                  </a:lnTo>
                  <a:lnTo>
                    <a:pt x="1503739" y="306562"/>
                  </a:lnTo>
                  <a:lnTo>
                    <a:pt x="1495810" y="282777"/>
                  </a:lnTo>
                  <a:lnTo>
                    <a:pt x="1474668" y="251064"/>
                  </a:lnTo>
                  <a:lnTo>
                    <a:pt x="1448240" y="221993"/>
                  </a:lnTo>
                  <a:lnTo>
                    <a:pt x="1424455" y="198209"/>
                  </a:lnTo>
                  <a:lnTo>
                    <a:pt x="1382171" y="161210"/>
                  </a:lnTo>
                  <a:lnTo>
                    <a:pt x="1331958" y="124211"/>
                  </a:lnTo>
                  <a:lnTo>
                    <a:pt x="1273817" y="89855"/>
                  </a:lnTo>
                  <a:lnTo>
                    <a:pt x="1109965" y="0"/>
                  </a:lnTo>
                  <a:lnTo>
                    <a:pt x="1057110" y="23785"/>
                  </a:lnTo>
                  <a:lnTo>
                    <a:pt x="1109965" y="121568"/>
                  </a:lnTo>
                  <a:lnTo>
                    <a:pt x="1139036" y="179709"/>
                  </a:lnTo>
                  <a:lnTo>
                    <a:pt x="1160178" y="235207"/>
                  </a:lnTo>
                  <a:lnTo>
                    <a:pt x="1168106" y="266921"/>
                  </a:lnTo>
                  <a:lnTo>
                    <a:pt x="1170749" y="298634"/>
                  </a:lnTo>
                  <a:lnTo>
                    <a:pt x="1170749" y="338276"/>
                  </a:lnTo>
                  <a:lnTo>
                    <a:pt x="1162821" y="396417"/>
                  </a:lnTo>
                  <a:lnTo>
                    <a:pt x="1149607" y="457200"/>
                  </a:lnTo>
                  <a:lnTo>
                    <a:pt x="1136393" y="510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34">
              <a:extLst>
                <a:ext uri="{FF2B5EF4-FFF2-40B4-BE49-F238E27FC236}">
                  <a16:creationId xmlns:a16="http://schemas.microsoft.com/office/drawing/2014/main" id="{9F465428-FE75-4F7E-9FE4-7A582532AAA8}"/>
                </a:ext>
              </a:extLst>
            </p:cNvPr>
            <p:cNvSpPr/>
            <p:nvPr/>
          </p:nvSpPr>
          <p:spPr>
            <a:xfrm>
              <a:off x="5529263" y="3603625"/>
              <a:ext cx="1760537" cy="2146300"/>
            </a:xfrm>
            <a:custGeom>
              <a:avLst/>
              <a:gdLst>
                <a:gd name="connsiteX0" fmla="*/ 120611 w 1761482"/>
                <a:gd name="connsiteY0" fmla="*/ 743300 h 2145754"/>
                <a:gd name="connsiteX1" fmla="*/ 126220 w 1761482"/>
                <a:gd name="connsiteY1" fmla="*/ 535737 h 2145754"/>
                <a:gd name="connsiteX2" fmla="*/ 131830 w 1761482"/>
                <a:gd name="connsiteY2" fmla="*/ 339394 h 2145754"/>
                <a:gd name="connsiteX3" fmla="*/ 129025 w 1761482"/>
                <a:gd name="connsiteY3" fmla="*/ 277686 h 2145754"/>
                <a:gd name="connsiteX4" fmla="*/ 123416 w 1761482"/>
                <a:gd name="connsiteY4" fmla="*/ 235612 h 2145754"/>
                <a:gd name="connsiteX5" fmla="*/ 115001 w 1761482"/>
                <a:gd name="connsiteY5" fmla="*/ 199148 h 2145754"/>
                <a:gd name="connsiteX6" fmla="*/ 103781 w 1761482"/>
                <a:gd name="connsiteY6" fmla="*/ 162684 h 2145754"/>
                <a:gd name="connsiteX7" fmla="*/ 86952 w 1761482"/>
                <a:gd name="connsiteY7" fmla="*/ 131830 h 2145754"/>
                <a:gd name="connsiteX8" fmla="*/ 58903 w 1761482"/>
                <a:gd name="connsiteY8" fmla="*/ 89757 h 2145754"/>
                <a:gd name="connsiteX9" fmla="*/ 0 w 1761482"/>
                <a:gd name="connsiteY9" fmla="*/ 22439 h 2145754"/>
                <a:gd name="connsiteX10" fmla="*/ 162684 w 1761482"/>
                <a:gd name="connsiteY10" fmla="*/ 0 h 2145754"/>
                <a:gd name="connsiteX11" fmla="*/ 244027 w 1761482"/>
                <a:gd name="connsiteY11" fmla="*/ 84147 h 2145754"/>
                <a:gd name="connsiteX12" fmla="*/ 308539 w 1761482"/>
                <a:gd name="connsiteY12" fmla="*/ 148660 h 2145754"/>
                <a:gd name="connsiteX13" fmla="*/ 342198 w 1761482"/>
                <a:gd name="connsiteY13" fmla="*/ 185124 h 2145754"/>
                <a:gd name="connsiteX14" fmla="*/ 367443 w 1761482"/>
                <a:gd name="connsiteY14" fmla="*/ 213173 h 2145754"/>
                <a:gd name="connsiteX15" fmla="*/ 395492 w 1761482"/>
                <a:gd name="connsiteY15" fmla="*/ 252441 h 2145754"/>
                <a:gd name="connsiteX16" fmla="*/ 417931 w 1761482"/>
                <a:gd name="connsiteY16" fmla="*/ 291710 h 2145754"/>
                <a:gd name="connsiteX17" fmla="*/ 431955 w 1761482"/>
                <a:gd name="connsiteY17" fmla="*/ 322564 h 2145754"/>
                <a:gd name="connsiteX18" fmla="*/ 440370 w 1761482"/>
                <a:gd name="connsiteY18" fmla="*/ 361833 h 2145754"/>
                <a:gd name="connsiteX19" fmla="*/ 443175 w 1761482"/>
                <a:gd name="connsiteY19" fmla="*/ 387077 h 2145754"/>
                <a:gd name="connsiteX20" fmla="*/ 437565 w 1761482"/>
                <a:gd name="connsiteY20" fmla="*/ 426346 h 2145754"/>
                <a:gd name="connsiteX21" fmla="*/ 420736 w 1761482"/>
                <a:gd name="connsiteY21" fmla="*/ 454395 h 2145754"/>
                <a:gd name="connsiteX22" fmla="*/ 401101 w 1761482"/>
                <a:gd name="connsiteY22" fmla="*/ 488054 h 2145754"/>
                <a:gd name="connsiteX23" fmla="*/ 373052 w 1761482"/>
                <a:gd name="connsiteY23" fmla="*/ 558176 h 2145754"/>
                <a:gd name="connsiteX24" fmla="*/ 353418 w 1761482"/>
                <a:gd name="connsiteY24" fmla="*/ 628299 h 2145754"/>
                <a:gd name="connsiteX25" fmla="*/ 333784 w 1761482"/>
                <a:gd name="connsiteY25" fmla="*/ 704032 h 2145754"/>
                <a:gd name="connsiteX26" fmla="*/ 328174 w 1761482"/>
                <a:gd name="connsiteY26" fmla="*/ 754520 h 2145754"/>
                <a:gd name="connsiteX27" fmla="*/ 316954 w 1761482"/>
                <a:gd name="connsiteY27" fmla="*/ 905985 h 2145754"/>
                <a:gd name="connsiteX28" fmla="*/ 311344 w 1761482"/>
                <a:gd name="connsiteY28" fmla="*/ 1127573 h 2145754"/>
                <a:gd name="connsiteX29" fmla="*/ 311344 w 1761482"/>
                <a:gd name="connsiteY29" fmla="*/ 1427698 h 2145754"/>
                <a:gd name="connsiteX30" fmla="*/ 311344 w 1761482"/>
                <a:gd name="connsiteY30" fmla="*/ 1528675 h 2145754"/>
                <a:gd name="connsiteX31" fmla="*/ 316954 w 1761482"/>
                <a:gd name="connsiteY31" fmla="*/ 1626846 h 2145754"/>
                <a:gd name="connsiteX32" fmla="*/ 325369 w 1761482"/>
                <a:gd name="connsiteY32" fmla="*/ 1691359 h 2145754"/>
                <a:gd name="connsiteX33" fmla="*/ 345003 w 1761482"/>
                <a:gd name="connsiteY33" fmla="*/ 1758677 h 2145754"/>
                <a:gd name="connsiteX34" fmla="*/ 356223 w 1761482"/>
                <a:gd name="connsiteY34" fmla="*/ 1792336 h 2145754"/>
                <a:gd name="connsiteX35" fmla="*/ 370247 w 1761482"/>
                <a:gd name="connsiteY35" fmla="*/ 1820385 h 2145754"/>
                <a:gd name="connsiteX36" fmla="*/ 387077 w 1761482"/>
                <a:gd name="connsiteY36" fmla="*/ 1842824 h 2145754"/>
                <a:gd name="connsiteX37" fmla="*/ 406711 w 1761482"/>
                <a:gd name="connsiteY37" fmla="*/ 1859654 h 2145754"/>
                <a:gd name="connsiteX38" fmla="*/ 445980 w 1761482"/>
                <a:gd name="connsiteY38" fmla="*/ 1879288 h 2145754"/>
                <a:gd name="connsiteX39" fmla="*/ 516103 w 1761482"/>
                <a:gd name="connsiteY39" fmla="*/ 1898922 h 2145754"/>
                <a:gd name="connsiteX40" fmla="*/ 577811 w 1761482"/>
                <a:gd name="connsiteY40" fmla="*/ 1907337 h 2145754"/>
                <a:gd name="connsiteX41" fmla="*/ 684397 w 1761482"/>
                <a:gd name="connsiteY41" fmla="*/ 1918557 h 2145754"/>
                <a:gd name="connsiteX42" fmla="*/ 816228 w 1761482"/>
                <a:gd name="connsiteY42" fmla="*/ 1921362 h 2145754"/>
                <a:gd name="connsiteX43" fmla="*/ 976108 w 1761482"/>
                <a:gd name="connsiteY43" fmla="*/ 1921362 h 2145754"/>
                <a:gd name="connsiteX44" fmla="*/ 1130378 w 1761482"/>
                <a:gd name="connsiteY44" fmla="*/ 1912947 h 2145754"/>
                <a:gd name="connsiteX45" fmla="*/ 1222939 w 1761482"/>
                <a:gd name="connsiteY45" fmla="*/ 1898922 h 2145754"/>
                <a:gd name="connsiteX46" fmla="*/ 1298672 w 1761482"/>
                <a:gd name="connsiteY46" fmla="*/ 1876483 h 2145754"/>
                <a:gd name="connsiteX47" fmla="*/ 1699774 w 1761482"/>
                <a:gd name="connsiteY47" fmla="*/ 1884898 h 2145754"/>
                <a:gd name="connsiteX48" fmla="*/ 1722213 w 1761482"/>
                <a:gd name="connsiteY48" fmla="*/ 1904532 h 2145754"/>
                <a:gd name="connsiteX49" fmla="*/ 1736238 w 1761482"/>
                <a:gd name="connsiteY49" fmla="*/ 1918557 h 2145754"/>
                <a:gd name="connsiteX50" fmla="*/ 1750262 w 1761482"/>
                <a:gd name="connsiteY50" fmla="*/ 1943801 h 2145754"/>
                <a:gd name="connsiteX51" fmla="*/ 1758677 w 1761482"/>
                <a:gd name="connsiteY51" fmla="*/ 1963435 h 2145754"/>
                <a:gd name="connsiteX52" fmla="*/ 1761482 w 1761482"/>
                <a:gd name="connsiteY52" fmla="*/ 1980265 h 2145754"/>
                <a:gd name="connsiteX53" fmla="*/ 1761482 w 1761482"/>
                <a:gd name="connsiteY53" fmla="*/ 1991484 h 2145754"/>
                <a:gd name="connsiteX54" fmla="*/ 1755872 w 1761482"/>
                <a:gd name="connsiteY54" fmla="*/ 2016729 h 2145754"/>
                <a:gd name="connsiteX55" fmla="*/ 1741847 w 1761482"/>
                <a:gd name="connsiteY55" fmla="*/ 2036363 h 2145754"/>
                <a:gd name="connsiteX56" fmla="*/ 1722213 w 1761482"/>
                <a:gd name="connsiteY56" fmla="*/ 2053192 h 2145754"/>
                <a:gd name="connsiteX57" fmla="*/ 1674530 w 1761482"/>
                <a:gd name="connsiteY57" fmla="*/ 2072827 h 2145754"/>
                <a:gd name="connsiteX58" fmla="*/ 1593187 w 1761482"/>
                <a:gd name="connsiteY58" fmla="*/ 2089656 h 2145754"/>
                <a:gd name="connsiteX59" fmla="*/ 1469771 w 1761482"/>
                <a:gd name="connsiteY59" fmla="*/ 2112095 h 2145754"/>
                <a:gd name="connsiteX60" fmla="*/ 1295867 w 1761482"/>
                <a:gd name="connsiteY60" fmla="*/ 2134535 h 2145754"/>
                <a:gd name="connsiteX61" fmla="*/ 1155622 w 1761482"/>
                <a:gd name="connsiteY61" fmla="*/ 2142949 h 2145754"/>
                <a:gd name="connsiteX62" fmla="*/ 1015376 w 1761482"/>
                <a:gd name="connsiteY62" fmla="*/ 2145754 h 2145754"/>
                <a:gd name="connsiteX63" fmla="*/ 863911 w 1761482"/>
                <a:gd name="connsiteY63" fmla="*/ 2145754 h 2145754"/>
                <a:gd name="connsiteX64" fmla="*/ 740495 w 1761482"/>
                <a:gd name="connsiteY64" fmla="*/ 2137340 h 2145754"/>
                <a:gd name="connsiteX65" fmla="*/ 589030 w 1761482"/>
                <a:gd name="connsiteY65" fmla="*/ 2123315 h 2145754"/>
                <a:gd name="connsiteX66" fmla="*/ 476834 w 1761482"/>
                <a:gd name="connsiteY66" fmla="*/ 2100876 h 2145754"/>
                <a:gd name="connsiteX67" fmla="*/ 387077 w 1761482"/>
                <a:gd name="connsiteY67" fmla="*/ 2072827 h 2145754"/>
                <a:gd name="connsiteX68" fmla="*/ 311344 w 1761482"/>
                <a:gd name="connsiteY68" fmla="*/ 2033558 h 2145754"/>
                <a:gd name="connsiteX69" fmla="*/ 272076 w 1761482"/>
                <a:gd name="connsiteY69" fmla="*/ 2002704 h 2145754"/>
                <a:gd name="connsiteX70" fmla="*/ 235612 w 1761482"/>
                <a:gd name="connsiteY70" fmla="*/ 1963435 h 2145754"/>
                <a:gd name="connsiteX71" fmla="*/ 204758 w 1761482"/>
                <a:gd name="connsiteY71" fmla="*/ 1915752 h 2145754"/>
                <a:gd name="connsiteX72" fmla="*/ 182319 w 1761482"/>
                <a:gd name="connsiteY72" fmla="*/ 1865264 h 2145754"/>
                <a:gd name="connsiteX73" fmla="*/ 162684 w 1761482"/>
                <a:gd name="connsiteY73" fmla="*/ 1811970 h 2145754"/>
                <a:gd name="connsiteX74" fmla="*/ 148660 w 1761482"/>
                <a:gd name="connsiteY74" fmla="*/ 1755872 h 2145754"/>
                <a:gd name="connsiteX75" fmla="*/ 134635 w 1761482"/>
                <a:gd name="connsiteY75" fmla="*/ 1694164 h 2145754"/>
                <a:gd name="connsiteX76" fmla="*/ 123416 w 1761482"/>
                <a:gd name="connsiteY76" fmla="*/ 1621237 h 2145754"/>
                <a:gd name="connsiteX77" fmla="*/ 115001 w 1761482"/>
                <a:gd name="connsiteY77" fmla="*/ 1520260 h 2145754"/>
                <a:gd name="connsiteX78" fmla="*/ 109391 w 1761482"/>
                <a:gd name="connsiteY78" fmla="*/ 1410868 h 2145754"/>
                <a:gd name="connsiteX79" fmla="*/ 109391 w 1761482"/>
                <a:gd name="connsiteY79" fmla="*/ 1262208 h 2145754"/>
                <a:gd name="connsiteX80" fmla="*/ 120611 w 1761482"/>
                <a:gd name="connsiteY80" fmla="*/ 743300 h 214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761482" h="2145754">
                  <a:moveTo>
                    <a:pt x="120611" y="743300"/>
                  </a:moveTo>
                  <a:lnTo>
                    <a:pt x="126220" y="535737"/>
                  </a:lnTo>
                  <a:lnTo>
                    <a:pt x="131830" y="339394"/>
                  </a:lnTo>
                  <a:lnTo>
                    <a:pt x="129025" y="277686"/>
                  </a:lnTo>
                  <a:lnTo>
                    <a:pt x="123416" y="235612"/>
                  </a:lnTo>
                  <a:lnTo>
                    <a:pt x="115001" y="199148"/>
                  </a:lnTo>
                  <a:lnTo>
                    <a:pt x="103781" y="162684"/>
                  </a:lnTo>
                  <a:lnTo>
                    <a:pt x="86952" y="131830"/>
                  </a:lnTo>
                  <a:lnTo>
                    <a:pt x="58903" y="89757"/>
                  </a:lnTo>
                  <a:lnTo>
                    <a:pt x="0" y="22439"/>
                  </a:lnTo>
                  <a:lnTo>
                    <a:pt x="162684" y="0"/>
                  </a:lnTo>
                  <a:lnTo>
                    <a:pt x="244027" y="84147"/>
                  </a:lnTo>
                  <a:lnTo>
                    <a:pt x="308539" y="148660"/>
                  </a:lnTo>
                  <a:lnTo>
                    <a:pt x="342198" y="185124"/>
                  </a:lnTo>
                  <a:lnTo>
                    <a:pt x="367443" y="213173"/>
                  </a:lnTo>
                  <a:lnTo>
                    <a:pt x="395492" y="252441"/>
                  </a:lnTo>
                  <a:lnTo>
                    <a:pt x="417931" y="291710"/>
                  </a:lnTo>
                  <a:lnTo>
                    <a:pt x="431955" y="322564"/>
                  </a:lnTo>
                  <a:lnTo>
                    <a:pt x="440370" y="361833"/>
                  </a:lnTo>
                  <a:lnTo>
                    <a:pt x="443175" y="387077"/>
                  </a:lnTo>
                  <a:lnTo>
                    <a:pt x="437565" y="426346"/>
                  </a:lnTo>
                  <a:lnTo>
                    <a:pt x="420736" y="454395"/>
                  </a:lnTo>
                  <a:lnTo>
                    <a:pt x="401101" y="488054"/>
                  </a:lnTo>
                  <a:lnTo>
                    <a:pt x="373052" y="558176"/>
                  </a:lnTo>
                  <a:lnTo>
                    <a:pt x="353418" y="628299"/>
                  </a:lnTo>
                  <a:lnTo>
                    <a:pt x="333784" y="704032"/>
                  </a:lnTo>
                  <a:lnTo>
                    <a:pt x="328174" y="754520"/>
                  </a:lnTo>
                  <a:lnTo>
                    <a:pt x="316954" y="905985"/>
                  </a:lnTo>
                  <a:lnTo>
                    <a:pt x="311344" y="1127573"/>
                  </a:lnTo>
                  <a:lnTo>
                    <a:pt x="311344" y="1427698"/>
                  </a:lnTo>
                  <a:lnTo>
                    <a:pt x="311344" y="1528675"/>
                  </a:lnTo>
                  <a:lnTo>
                    <a:pt x="316954" y="1626846"/>
                  </a:lnTo>
                  <a:lnTo>
                    <a:pt x="325369" y="1691359"/>
                  </a:lnTo>
                  <a:lnTo>
                    <a:pt x="345003" y="1758677"/>
                  </a:lnTo>
                  <a:lnTo>
                    <a:pt x="356223" y="1792336"/>
                  </a:lnTo>
                  <a:lnTo>
                    <a:pt x="370247" y="1820385"/>
                  </a:lnTo>
                  <a:lnTo>
                    <a:pt x="387077" y="1842824"/>
                  </a:lnTo>
                  <a:lnTo>
                    <a:pt x="406711" y="1859654"/>
                  </a:lnTo>
                  <a:lnTo>
                    <a:pt x="445980" y="1879288"/>
                  </a:lnTo>
                  <a:lnTo>
                    <a:pt x="516103" y="1898922"/>
                  </a:lnTo>
                  <a:lnTo>
                    <a:pt x="577811" y="1907337"/>
                  </a:lnTo>
                  <a:lnTo>
                    <a:pt x="684397" y="1918557"/>
                  </a:lnTo>
                  <a:lnTo>
                    <a:pt x="816228" y="1921362"/>
                  </a:lnTo>
                  <a:lnTo>
                    <a:pt x="976108" y="1921362"/>
                  </a:lnTo>
                  <a:lnTo>
                    <a:pt x="1130378" y="1912947"/>
                  </a:lnTo>
                  <a:lnTo>
                    <a:pt x="1222939" y="1898922"/>
                  </a:lnTo>
                  <a:lnTo>
                    <a:pt x="1298672" y="1876483"/>
                  </a:lnTo>
                  <a:lnTo>
                    <a:pt x="1699774" y="1884898"/>
                  </a:lnTo>
                  <a:lnTo>
                    <a:pt x="1722213" y="1904532"/>
                  </a:lnTo>
                  <a:lnTo>
                    <a:pt x="1736238" y="1918557"/>
                  </a:lnTo>
                  <a:lnTo>
                    <a:pt x="1750262" y="1943801"/>
                  </a:lnTo>
                  <a:lnTo>
                    <a:pt x="1758677" y="1963435"/>
                  </a:lnTo>
                  <a:lnTo>
                    <a:pt x="1761482" y="1980265"/>
                  </a:lnTo>
                  <a:lnTo>
                    <a:pt x="1761482" y="1991484"/>
                  </a:lnTo>
                  <a:lnTo>
                    <a:pt x="1755872" y="2016729"/>
                  </a:lnTo>
                  <a:lnTo>
                    <a:pt x="1741847" y="2036363"/>
                  </a:lnTo>
                  <a:lnTo>
                    <a:pt x="1722213" y="2053192"/>
                  </a:lnTo>
                  <a:lnTo>
                    <a:pt x="1674530" y="2072827"/>
                  </a:lnTo>
                  <a:lnTo>
                    <a:pt x="1593187" y="2089656"/>
                  </a:lnTo>
                  <a:lnTo>
                    <a:pt x="1469771" y="2112095"/>
                  </a:lnTo>
                  <a:lnTo>
                    <a:pt x="1295867" y="2134535"/>
                  </a:lnTo>
                  <a:lnTo>
                    <a:pt x="1155622" y="2142949"/>
                  </a:lnTo>
                  <a:lnTo>
                    <a:pt x="1015376" y="2145754"/>
                  </a:lnTo>
                  <a:lnTo>
                    <a:pt x="863911" y="2145754"/>
                  </a:lnTo>
                  <a:lnTo>
                    <a:pt x="740495" y="2137340"/>
                  </a:lnTo>
                  <a:lnTo>
                    <a:pt x="589030" y="2123315"/>
                  </a:lnTo>
                  <a:lnTo>
                    <a:pt x="476834" y="2100876"/>
                  </a:lnTo>
                  <a:lnTo>
                    <a:pt x="387077" y="2072827"/>
                  </a:lnTo>
                  <a:lnTo>
                    <a:pt x="311344" y="2033558"/>
                  </a:lnTo>
                  <a:lnTo>
                    <a:pt x="272076" y="2002704"/>
                  </a:lnTo>
                  <a:lnTo>
                    <a:pt x="235612" y="1963435"/>
                  </a:lnTo>
                  <a:lnTo>
                    <a:pt x="204758" y="1915752"/>
                  </a:lnTo>
                  <a:lnTo>
                    <a:pt x="182319" y="1865264"/>
                  </a:lnTo>
                  <a:lnTo>
                    <a:pt x="162684" y="1811970"/>
                  </a:lnTo>
                  <a:lnTo>
                    <a:pt x="148660" y="1755872"/>
                  </a:lnTo>
                  <a:lnTo>
                    <a:pt x="134635" y="1694164"/>
                  </a:lnTo>
                  <a:lnTo>
                    <a:pt x="123416" y="1621237"/>
                  </a:lnTo>
                  <a:lnTo>
                    <a:pt x="115001" y="1520260"/>
                  </a:lnTo>
                  <a:lnTo>
                    <a:pt x="109391" y="1410868"/>
                  </a:lnTo>
                  <a:lnTo>
                    <a:pt x="109391" y="1262208"/>
                  </a:lnTo>
                  <a:lnTo>
                    <a:pt x="120611" y="743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35">
              <a:extLst>
                <a:ext uri="{FF2B5EF4-FFF2-40B4-BE49-F238E27FC236}">
                  <a16:creationId xmlns:a16="http://schemas.microsoft.com/office/drawing/2014/main" id="{0FA64A71-8DF6-457C-97F5-0E040F306155}"/>
                </a:ext>
              </a:extLst>
            </p:cNvPr>
            <p:cNvSpPr/>
            <p:nvPr/>
          </p:nvSpPr>
          <p:spPr>
            <a:xfrm>
              <a:off x="6742113" y="4762500"/>
              <a:ext cx="539750" cy="846138"/>
            </a:xfrm>
            <a:custGeom>
              <a:avLst/>
              <a:gdLst>
                <a:gd name="connsiteX0" fmla="*/ 378619 w 540544"/>
                <a:gd name="connsiteY0" fmla="*/ 140494 h 845344"/>
                <a:gd name="connsiteX1" fmla="*/ 397669 w 540544"/>
                <a:gd name="connsiteY1" fmla="*/ 342900 h 845344"/>
                <a:gd name="connsiteX2" fmla="*/ 411956 w 540544"/>
                <a:gd name="connsiteY2" fmla="*/ 521494 h 845344"/>
                <a:gd name="connsiteX3" fmla="*/ 416719 w 540544"/>
                <a:gd name="connsiteY3" fmla="*/ 576263 h 845344"/>
                <a:gd name="connsiteX4" fmla="*/ 423862 w 540544"/>
                <a:gd name="connsiteY4" fmla="*/ 609600 h 845344"/>
                <a:gd name="connsiteX5" fmla="*/ 438150 w 540544"/>
                <a:gd name="connsiteY5" fmla="*/ 650081 h 845344"/>
                <a:gd name="connsiteX6" fmla="*/ 461962 w 540544"/>
                <a:gd name="connsiteY6" fmla="*/ 690563 h 845344"/>
                <a:gd name="connsiteX7" fmla="*/ 483394 w 540544"/>
                <a:gd name="connsiteY7" fmla="*/ 721519 h 845344"/>
                <a:gd name="connsiteX8" fmla="*/ 511969 w 540544"/>
                <a:gd name="connsiteY8" fmla="*/ 752475 h 845344"/>
                <a:gd name="connsiteX9" fmla="*/ 540544 w 540544"/>
                <a:gd name="connsiteY9" fmla="*/ 802481 h 845344"/>
                <a:gd name="connsiteX10" fmla="*/ 538162 w 540544"/>
                <a:gd name="connsiteY10" fmla="*/ 845344 h 845344"/>
                <a:gd name="connsiteX11" fmla="*/ 0 w 540544"/>
                <a:gd name="connsiteY11" fmla="*/ 745331 h 845344"/>
                <a:gd name="connsiteX12" fmla="*/ 50006 w 540544"/>
                <a:gd name="connsiteY12" fmla="*/ 731044 h 845344"/>
                <a:gd name="connsiteX13" fmla="*/ 85725 w 540544"/>
                <a:gd name="connsiteY13" fmla="*/ 716756 h 845344"/>
                <a:gd name="connsiteX14" fmla="*/ 114300 w 540544"/>
                <a:gd name="connsiteY14" fmla="*/ 702469 h 845344"/>
                <a:gd name="connsiteX15" fmla="*/ 142875 w 540544"/>
                <a:gd name="connsiteY15" fmla="*/ 683419 h 845344"/>
                <a:gd name="connsiteX16" fmla="*/ 171450 w 540544"/>
                <a:gd name="connsiteY16" fmla="*/ 657225 h 845344"/>
                <a:gd name="connsiteX17" fmla="*/ 192881 w 540544"/>
                <a:gd name="connsiteY17" fmla="*/ 623888 h 845344"/>
                <a:gd name="connsiteX18" fmla="*/ 207169 w 540544"/>
                <a:gd name="connsiteY18" fmla="*/ 583406 h 845344"/>
                <a:gd name="connsiteX19" fmla="*/ 219075 w 540544"/>
                <a:gd name="connsiteY19" fmla="*/ 531019 h 845344"/>
                <a:gd name="connsiteX20" fmla="*/ 250031 w 540544"/>
                <a:gd name="connsiteY20" fmla="*/ 354806 h 845344"/>
                <a:gd name="connsiteX21" fmla="*/ 295275 w 540544"/>
                <a:gd name="connsiteY21" fmla="*/ 90488 h 845344"/>
                <a:gd name="connsiteX22" fmla="*/ 309562 w 540544"/>
                <a:gd name="connsiteY22" fmla="*/ 28575 h 845344"/>
                <a:gd name="connsiteX23" fmla="*/ 319087 w 540544"/>
                <a:gd name="connsiteY23" fmla="*/ 9525 h 845344"/>
                <a:gd name="connsiteX24" fmla="*/ 328612 w 540544"/>
                <a:gd name="connsiteY24" fmla="*/ 0 h 845344"/>
                <a:gd name="connsiteX25" fmla="*/ 342900 w 540544"/>
                <a:gd name="connsiteY25" fmla="*/ 0 h 845344"/>
                <a:gd name="connsiteX26" fmla="*/ 354806 w 540544"/>
                <a:gd name="connsiteY26" fmla="*/ 7144 h 845344"/>
                <a:gd name="connsiteX27" fmla="*/ 366712 w 540544"/>
                <a:gd name="connsiteY27" fmla="*/ 21431 h 845344"/>
                <a:gd name="connsiteX28" fmla="*/ 371475 w 540544"/>
                <a:gd name="connsiteY28" fmla="*/ 40481 h 845344"/>
                <a:gd name="connsiteX29" fmla="*/ 378619 w 540544"/>
                <a:gd name="connsiteY29" fmla="*/ 140494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40544" h="845344">
                  <a:moveTo>
                    <a:pt x="378619" y="140494"/>
                  </a:moveTo>
                  <a:lnTo>
                    <a:pt x="397669" y="342900"/>
                  </a:lnTo>
                  <a:lnTo>
                    <a:pt x="411956" y="521494"/>
                  </a:lnTo>
                  <a:lnTo>
                    <a:pt x="416719" y="576263"/>
                  </a:lnTo>
                  <a:lnTo>
                    <a:pt x="423862" y="609600"/>
                  </a:lnTo>
                  <a:lnTo>
                    <a:pt x="438150" y="650081"/>
                  </a:lnTo>
                  <a:lnTo>
                    <a:pt x="461962" y="690563"/>
                  </a:lnTo>
                  <a:lnTo>
                    <a:pt x="483394" y="721519"/>
                  </a:lnTo>
                  <a:lnTo>
                    <a:pt x="511969" y="752475"/>
                  </a:lnTo>
                  <a:lnTo>
                    <a:pt x="540544" y="802481"/>
                  </a:lnTo>
                  <a:lnTo>
                    <a:pt x="538162" y="845344"/>
                  </a:lnTo>
                  <a:lnTo>
                    <a:pt x="0" y="745331"/>
                  </a:lnTo>
                  <a:lnTo>
                    <a:pt x="50006" y="731044"/>
                  </a:lnTo>
                  <a:lnTo>
                    <a:pt x="85725" y="716756"/>
                  </a:lnTo>
                  <a:lnTo>
                    <a:pt x="114300" y="702469"/>
                  </a:lnTo>
                  <a:lnTo>
                    <a:pt x="142875" y="683419"/>
                  </a:lnTo>
                  <a:lnTo>
                    <a:pt x="171450" y="657225"/>
                  </a:lnTo>
                  <a:lnTo>
                    <a:pt x="192881" y="623888"/>
                  </a:lnTo>
                  <a:lnTo>
                    <a:pt x="207169" y="583406"/>
                  </a:lnTo>
                  <a:lnTo>
                    <a:pt x="219075" y="531019"/>
                  </a:lnTo>
                  <a:lnTo>
                    <a:pt x="250031" y="354806"/>
                  </a:lnTo>
                  <a:lnTo>
                    <a:pt x="295275" y="90488"/>
                  </a:lnTo>
                  <a:lnTo>
                    <a:pt x="309562" y="28575"/>
                  </a:lnTo>
                  <a:lnTo>
                    <a:pt x="319087" y="9525"/>
                  </a:lnTo>
                  <a:lnTo>
                    <a:pt x="328612" y="0"/>
                  </a:lnTo>
                  <a:lnTo>
                    <a:pt x="342900" y="0"/>
                  </a:lnTo>
                  <a:lnTo>
                    <a:pt x="354806" y="7144"/>
                  </a:lnTo>
                  <a:lnTo>
                    <a:pt x="366712" y="21431"/>
                  </a:lnTo>
                  <a:lnTo>
                    <a:pt x="371475" y="40481"/>
                  </a:lnTo>
                  <a:lnTo>
                    <a:pt x="378619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2434" name="グループ化 1">
            <a:extLst>
              <a:ext uri="{FF2B5EF4-FFF2-40B4-BE49-F238E27FC236}">
                <a16:creationId xmlns:a16="http://schemas.microsoft.com/office/drawing/2014/main" id="{E8331611-ECD4-4063-B3AA-1F9388068EAC}"/>
              </a:ext>
            </a:extLst>
          </p:cNvPr>
          <p:cNvGrpSpPr>
            <a:grpSpLocks/>
          </p:cNvGrpSpPr>
          <p:nvPr/>
        </p:nvGrpSpPr>
        <p:grpSpPr bwMode="auto">
          <a:xfrm>
            <a:off x="2687638" y="1585913"/>
            <a:ext cx="4602162" cy="4171950"/>
            <a:chOff x="2687638" y="1585913"/>
            <a:chExt cx="4602162" cy="4171950"/>
          </a:xfrm>
        </p:grpSpPr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51F102C5-44E5-4886-B488-53B2076D425D}"/>
                </a:ext>
              </a:extLst>
            </p:cNvPr>
            <p:cNvSpPr/>
            <p:nvPr/>
          </p:nvSpPr>
          <p:spPr>
            <a:xfrm>
              <a:off x="3176588" y="1801813"/>
              <a:ext cx="765175" cy="603250"/>
            </a:xfrm>
            <a:custGeom>
              <a:avLst/>
              <a:gdLst>
                <a:gd name="connsiteX0" fmla="*/ 431006 w 764381"/>
                <a:gd name="connsiteY0" fmla="*/ 395288 h 602457"/>
                <a:gd name="connsiteX1" fmla="*/ 504825 w 764381"/>
                <a:gd name="connsiteY1" fmla="*/ 469107 h 602457"/>
                <a:gd name="connsiteX2" fmla="*/ 602456 w 764381"/>
                <a:gd name="connsiteY2" fmla="*/ 557213 h 602457"/>
                <a:gd name="connsiteX3" fmla="*/ 650081 w 764381"/>
                <a:gd name="connsiteY3" fmla="*/ 595313 h 602457"/>
                <a:gd name="connsiteX4" fmla="*/ 659606 w 764381"/>
                <a:gd name="connsiteY4" fmla="*/ 600075 h 602457"/>
                <a:gd name="connsiteX5" fmla="*/ 676275 w 764381"/>
                <a:gd name="connsiteY5" fmla="*/ 602457 h 602457"/>
                <a:gd name="connsiteX6" fmla="*/ 702468 w 764381"/>
                <a:gd name="connsiteY6" fmla="*/ 602457 h 602457"/>
                <a:gd name="connsiteX7" fmla="*/ 721518 w 764381"/>
                <a:gd name="connsiteY7" fmla="*/ 600075 h 602457"/>
                <a:gd name="connsiteX8" fmla="*/ 740568 w 764381"/>
                <a:gd name="connsiteY8" fmla="*/ 592932 h 602457"/>
                <a:gd name="connsiteX9" fmla="*/ 750093 w 764381"/>
                <a:gd name="connsiteY9" fmla="*/ 583407 h 602457"/>
                <a:gd name="connsiteX10" fmla="*/ 759618 w 764381"/>
                <a:gd name="connsiteY10" fmla="*/ 566738 h 602457"/>
                <a:gd name="connsiteX11" fmla="*/ 764381 w 764381"/>
                <a:gd name="connsiteY11" fmla="*/ 542925 h 602457"/>
                <a:gd name="connsiteX12" fmla="*/ 762000 w 764381"/>
                <a:gd name="connsiteY12" fmla="*/ 521494 h 602457"/>
                <a:gd name="connsiteX13" fmla="*/ 750093 w 764381"/>
                <a:gd name="connsiteY13" fmla="*/ 457200 h 602457"/>
                <a:gd name="connsiteX14" fmla="*/ 735806 w 764381"/>
                <a:gd name="connsiteY14" fmla="*/ 402432 h 602457"/>
                <a:gd name="connsiteX15" fmla="*/ 721518 w 764381"/>
                <a:gd name="connsiteY15" fmla="*/ 354807 h 602457"/>
                <a:gd name="connsiteX16" fmla="*/ 702468 w 764381"/>
                <a:gd name="connsiteY16" fmla="*/ 304800 h 602457"/>
                <a:gd name="connsiteX17" fmla="*/ 688181 w 764381"/>
                <a:gd name="connsiteY17" fmla="*/ 278607 h 602457"/>
                <a:gd name="connsiteX18" fmla="*/ 671512 w 764381"/>
                <a:gd name="connsiteY18" fmla="*/ 254794 h 602457"/>
                <a:gd name="connsiteX19" fmla="*/ 661987 w 764381"/>
                <a:gd name="connsiteY19" fmla="*/ 242888 h 602457"/>
                <a:gd name="connsiteX20" fmla="*/ 650081 w 764381"/>
                <a:gd name="connsiteY20" fmla="*/ 233363 h 602457"/>
                <a:gd name="connsiteX21" fmla="*/ 633412 w 764381"/>
                <a:gd name="connsiteY21" fmla="*/ 221457 h 602457"/>
                <a:gd name="connsiteX22" fmla="*/ 600075 w 764381"/>
                <a:gd name="connsiteY22" fmla="*/ 202407 h 602457"/>
                <a:gd name="connsiteX23" fmla="*/ 531018 w 764381"/>
                <a:gd name="connsiteY23" fmla="*/ 171450 h 602457"/>
                <a:gd name="connsiteX24" fmla="*/ 440531 w 764381"/>
                <a:gd name="connsiteY24" fmla="*/ 135732 h 602457"/>
                <a:gd name="connsiteX25" fmla="*/ 357187 w 764381"/>
                <a:gd name="connsiteY25" fmla="*/ 102394 h 602457"/>
                <a:gd name="connsiteX26" fmla="*/ 259556 w 764381"/>
                <a:gd name="connsiteY26" fmla="*/ 66675 h 602457"/>
                <a:gd name="connsiteX27" fmla="*/ 169068 w 764381"/>
                <a:gd name="connsiteY27" fmla="*/ 35719 h 602457"/>
                <a:gd name="connsiteX28" fmla="*/ 100012 w 764381"/>
                <a:gd name="connsiteY28" fmla="*/ 11907 h 602457"/>
                <a:gd name="connsiteX29" fmla="*/ 61912 w 764381"/>
                <a:gd name="connsiteY29" fmla="*/ 0 h 602457"/>
                <a:gd name="connsiteX30" fmla="*/ 50006 w 764381"/>
                <a:gd name="connsiteY30" fmla="*/ 0 h 602457"/>
                <a:gd name="connsiteX31" fmla="*/ 23812 w 764381"/>
                <a:gd name="connsiteY31" fmla="*/ 0 h 602457"/>
                <a:gd name="connsiteX32" fmla="*/ 4762 w 764381"/>
                <a:gd name="connsiteY32" fmla="*/ 4763 h 602457"/>
                <a:gd name="connsiteX33" fmla="*/ 0 w 764381"/>
                <a:gd name="connsiteY33" fmla="*/ 14288 h 602457"/>
                <a:gd name="connsiteX34" fmla="*/ 2381 w 764381"/>
                <a:gd name="connsiteY34" fmla="*/ 26194 h 602457"/>
                <a:gd name="connsiteX35" fmla="*/ 9525 w 764381"/>
                <a:gd name="connsiteY35" fmla="*/ 42863 h 602457"/>
                <a:gd name="connsiteX36" fmla="*/ 23812 w 764381"/>
                <a:gd name="connsiteY36" fmla="*/ 59532 h 602457"/>
                <a:gd name="connsiteX37" fmla="*/ 69056 w 764381"/>
                <a:gd name="connsiteY37" fmla="*/ 92869 h 602457"/>
                <a:gd name="connsiteX38" fmla="*/ 123825 w 764381"/>
                <a:gd name="connsiteY38" fmla="*/ 133350 h 602457"/>
                <a:gd name="connsiteX39" fmla="*/ 192881 w 764381"/>
                <a:gd name="connsiteY39" fmla="*/ 185738 h 602457"/>
                <a:gd name="connsiteX40" fmla="*/ 276225 w 764381"/>
                <a:gd name="connsiteY40" fmla="*/ 252413 h 602457"/>
                <a:gd name="connsiteX41" fmla="*/ 359568 w 764381"/>
                <a:gd name="connsiteY41" fmla="*/ 326232 h 602457"/>
                <a:gd name="connsiteX42" fmla="*/ 431006 w 764381"/>
                <a:gd name="connsiteY42" fmla="*/ 395288 h 602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64381" h="602457">
                  <a:moveTo>
                    <a:pt x="431006" y="395288"/>
                  </a:moveTo>
                  <a:lnTo>
                    <a:pt x="504825" y="469107"/>
                  </a:lnTo>
                  <a:lnTo>
                    <a:pt x="602456" y="557213"/>
                  </a:lnTo>
                  <a:lnTo>
                    <a:pt x="650081" y="595313"/>
                  </a:lnTo>
                  <a:lnTo>
                    <a:pt x="659606" y="600075"/>
                  </a:lnTo>
                  <a:lnTo>
                    <a:pt x="676275" y="602457"/>
                  </a:lnTo>
                  <a:lnTo>
                    <a:pt x="702468" y="602457"/>
                  </a:lnTo>
                  <a:lnTo>
                    <a:pt x="721518" y="600075"/>
                  </a:lnTo>
                  <a:lnTo>
                    <a:pt x="740568" y="592932"/>
                  </a:lnTo>
                  <a:lnTo>
                    <a:pt x="750093" y="583407"/>
                  </a:lnTo>
                  <a:lnTo>
                    <a:pt x="759618" y="566738"/>
                  </a:lnTo>
                  <a:lnTo>
                    <a:pt x="764381" y="542925"/>
                  </a:lnTo>
                  <a:lnTo>
                    <a:pt x="762000" y="521494"/>
                  </a:lnTo>
                  <a:lnTo>
                    <a:pt x="750093" y="457200"/>
                  </a:lnTo>
                  <a:lnTo>
                    <a:pt x="735806" y="402432"/>
                  </a:lnTo>
                  <a:lnTo>
                    <a:pt x="721518" y="354807"/>
                  </a:lnTo>
                  <a:lnTo>
                    <a:pt x="702468" y="304800"/>
                  </a:lnTo>
                  <a:lnTo>
                    <a:pt x="688181" y="278607"/>
                  </a:lnTo>
                  <a:lnTo>
                    <a:pt x="671512" y="254794"/>
                  </a:lnTo>
                  <a:lnTo>
                    <a:pt x="661987" y="242888"/>
                  </a:lnTo>
                  <a:lnTo>
                    <a:pt x="650081" y="233363"/>
                  </a:lnTo>
                  <a:lnTo>
                    <a:pt x="633412" y="221457"/>
                  </a:lnTo>
                  <a:lnTo>
                    <a:pt x="600075" y="202407"/>
                  </a:lnTo>
                  <a:lnTo>
                    <a:pt x="531018" y="171450"/>
                  </a:lnTo>
                  <a:lnTo>
                    <a:pt x="440531" y="135732"/>
                  </a:lnTo>
                  <a:lnTo>
                    <a:pt x="357187" y="102394"/>
                  </a:lnTo>
                  <a:lnTo>
                    <a:pt x="259556" y="66675"/>
                  </a:lnTo>
                  <a:lnTo>
                    <a:pt x="169068" y="35719"/>
                  </a:lnTo>
                  <a:lnTo>
                    <a:pt x="100012" y="11907"/>
                  </a:lnTo>
                  <a:lnTo>
                    <a:pt x="61912" y="0"/>
                  </a:lnTo>
                  <a:lnTo>
                    <a:pt x="50006" y="0"/>
                  </a:lnTo>
                  <a:lnTo>
                    <a:pt x="23812" y="0"/>
                  </a:lnTo>
                  <a:lnTo>
                    <a:pt x="4762" y="4763"/>
                  </a:lnTo>
                  <a:lnTo>
                    <a:pt x="0" y="14288"/>
                  </a:lnTo>
                  <a:lnTo>
                    <a:pt x="2381" y="26194"/>
                  </a:lnTo>
                  <a:lnTo>
                    <a:pt x="9525" y="42863"/>
                  </a:lnTo>
                  <a:lnTo>
                    <a:pt x="23812" y="59532"/>
                  </a:lnTo>
                  <a:lnTo>
                    <a:pt x="69056" y="92869"/>
                  </a:lnTo>
                  <a:lnTo>
                    <a:pt x="123825" y="133350"/>
                  </a:lnTo>
                  <a:lnTo>
                    <a:pt x="192881" y="185738"/>
                  </a:lnTo>
                  <a:lnTo>
                    <a:pt x="276225" y="252413"/>
                  </a:lnTo>
                  <a:lnTo>
                    <a:pt x="359568" y="326232"/>
                  </a:lnTo>
                  <a:lnTo>
                    <a:pt x="431006" y="3952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0753FEB5-CA23-498D-B028-BB46248E114A}"/>
                </a:ext>
              </a:extLst>
            </p:cNvPr>
            <p:cNvSpPr/>
            <p:nvPr/>
          </p:nvSpPr>
          <p:spPr>
            <a:xfrm>
              <a:off x="2833688" y="2925763"/>
              <a:ext cx="774700" cy="615950"/>
            </a:xfrm>
            <a:custGeom>
              <a:avLst/>
              <a:gdLst>
                <a:gd name="connsiteX0" fmla="*/ 526256 w 773906"/>
                <a:gd name="connsiteY0" fmla="*/ 488157 h 614363"/>
                <a:gd name="connsiteX1" fmla="*/ 450056 w 773906"/>
                <a:gd name="connsiteY1" fmla="*/ 428625 h 614363"/>
                <a:gd name="connsiteX2" fmla="*/ 371475 w 773906"/>
                <a:gd name="connsiteY2" fmla="*/ 364332 h 614363"/>
                <a:gd name="connsiteX3" fmla="*/ 285750 w 773906"/>
                <a:gd name="connsiteY3" fmla="*/ 290513 h 614363"/>
                <a:gd name="connsiteX4" fmla="*/ 211931 w 773906"/>
                <a:gd name="connsiteY4" fmla="*/ 228600 h 614363"/>
                <a:gd name="connsiteX5" fmla="*/ 109537 w 773906"/>
                <a:gd name="connsiteY5" fmla="*/ 140494 h 614363"/>
                <a:gd name="connsiteX6" fmla="*/ 21431 w 773906"/>
                <a:gd name="connsiteY6" fmla="*/ 64294 h 614363"/>
                <a:gd name="connsiteX7" fmla="*/ 7143 w 773906"/>
                <a:gd name="connsiteY7" fmla="*/ 50007 h 614363"/>
                <a:gd name="connsiteX8" fmla="*/ 2381 w 773906"/>
                <a:gd name="connsiteY8" fmla="*/ 33338 h 614363"/>
                <a:gd name="connsiteX9" fmla="*/ 0 w 773906"/>
                <a:gd name="connsiteY9" fmla="*/ 16669 h 614363"/>
                <a:gd name="connsiteX10" fmla="*/ 4762 w 773906"/>
                <a:gd name="connsiteY10" fmla="*/ 7144 h 614363"/>
                <a:gd name="connsiteX11" fmla="*/ 11906 w 773906"/>
                <a:gd name="connsiteY11" fmla="*/ 2382 h 614363"/>
                <a:gd name="connsiteX12" fmla="*/ 21431 w 773906"/>
                <a:gd name="connsiteY12" fmla="*/ 0 h 614363"/>
                <a:gd name="connsiteX13" fmla="*/ 50006 w 773906"/>
                <a:gd name="connsiteY13" fmla="*/ 2382 h 614363"/>
                <a:gd name="connsiteX14" fmla="*/ 100012 w 773906"/>
                <a:gd name="connsiteY14" fmla="*/ 19050 h 614363"/>
                <a:gd name="connsiteX15" fmla="*/ 204787 w 773906"/>
                <a:gd name="connsiteY15" fmla="*/ 54769 h 614363"/>
                <a:gd name="connsiteX16" fmla="*/ 280987 w 773906"/>
                <a:gd name="connsiteY16" fmla="*/ 78582 h 614363"/>
                <a:gd name="connsiteX17" fmla="*/ 345281 w 773906"/>
                <a:gd name="connsiteY17" fmla="*/ 95250 h 614363"/>
                <a:gd name="connsiteX18" fmla="*/ 409575 w 773906"/>
                <a:gd name="connsiteY18" fmla="*/ 111919 h 614363"/>
                <a:gd name="connsiteX19" fmla="*/ 466725 w 773906"/>
                <a:gd name="connsiteY19" fmla="*/ 128588 h 614363"/>
                <a:gd name="connsiteX20" fmla="*/ 521493 w 773906"/>
                <a:gd name="connsiteY20" fmla="*/ 150019 h 614363"/>
                <a:gd name="connsiteX21" fmla="*/ 552450 w 773906"/>
                <a:gd name="connsiteY21" fmla="*/ 166688 h 614363"/>
                <a:gd name="connsiteX22" fmla="*/ 585787 w 773906"/>
                <a:gd name="connsiteY22" fmla="*/ 185738 h 614363"/>
                <a:gd name="connsiteX23" fmla="*/ 604837 w 773906"/>
                <a:gd name="connsiteY23" fmla="*/ 202407 h 614363"/>
                <a:gd name="connsiteX24" fmla="*/ 642937 w 773906"/>
                <a:gd name="connsiteY24" fmla="*/ 233363 h 614363"/>
                <a:gd name="connsiteX25" fmla="*/ 678656 w 773906"/>
                <a:gd name="connsiteY25" fmla="*/ 276225 h 614363"/>
                <a:gd name="connsiteX26" fmla="*/ 709612 w 773906"/>
                <a:gd name="connsiteY26" fmla="*/ 323850 h 614363"/>
                <a:gd name="connsiteX27" fmla="*/ 733425 w 773906"/>
                <a:gd name="connsiteY27" fmla="*/ 373857 h 614363"/>
                <a:gd name="connsiteX28" fmla="*/ 757237 w 773906"/>
                <a:gd name="connsiteY28" fmla="*/ 440532 h 614363"/>
                <a:gd name="connsiteX29" fmla="*/ 769143 w 773906"/>
                <a:gd name="connsiteY29" fmla="*/ 492919 h 614363"/>
                <a:gd name="connsiteX30" fmla="*/ 773906 w 773906"/>
                <a:gd name="connsiteY30" fmla="*/ 540544 h 614363"/>
                <a:gd name="connsiteX31" fmla="*/ 769143 w 773906"/>
                <a:gd name="connsiteY31" fmla="*/ 569119 h 614363"/>
                <a:gd name="connsiteX32" fmla="*/ 759618 w 773906"/>
                <a:gd name="connsiteY32" fmla="*/ 592932 h 614363"/>
                <a:gd name="connsiteX33" fmla="*/ 747712 w 773906"/>
                <a:gd name="connsiteY33" fmla="*/ 604838 h 614363"/>
                <a:gd name="connsiteX34" fmla="*/ 731043 w 773906"/>
                <a:gd name="connsiteY34" fmla="*/ 611982 h 614363"/>
                <a:gd name="connsiteX35" fmla="*/ 711993 w 773906"/>
                <a:gd name="connsiteY35" fmla="*/ 614363 h 614363"/>
                <a:gd name="connsiteX36" fmla="*/ 695325 w 773906"/>
                <a:gd name="connsiteY36" fmla="*/ 614363 h 614363"/>
                <a:gd name="connsiteX37" fmla="*/ 669131 w 773906"/>
                <a:gd name="connsiteY37" fmla="*/ 600075 h 614363"/>
                <a:gd name="connsiteX38" fmla="*/ 526256 w 773906"/>
                <a:gd name="connsiteY38" fmla="*/ 488157 h 61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3906" h="614363">
                  <a:moveTo>
                    <a:pt x="526256" y="488157"/>
                  </a:moveTo>
                  <a:lnTo>
                    <a:pt x="450056" y="428625"/>
                  </a:lnTo>
                  <a:lnTo>
                    <a:pt x="371475" y="364332"/>
                  </a:lnTo>
                  <a:lnTo>
                    <a:pt x="285750" y="290513"/>
                  </a:lnTo>
                  <a:lnTo>
                    <a:pt x="211931" y="228600"/>
                  </a:lnTo>
                  <a:lnTo>
                    <a:pt x="109537" y="140494"/>
                  </a:lnTo>
                  <a:lnTo>
                    <a:pt x="21431" y="64294"/>
                  </a:lnTo>
                  <a:lnTo>
                    <a:pt x="7143" y="50007"/>
                  </a:lnTo>
                  <a:lnTo>
                    <a:pt x="2381" y="33338"/>
                  </a:lnTo>
                  <a:lnTo>
                    <a:pt x="0" y="16669"/>
                  </a:lnTo>
                  <a:lnTo>
                    <a:pt x="4762" y="7144"/>
                  </a:lnTo>
                  <a:lnTo>
                    <a:pt x="11906" y="2382"/>
                  </a:lnTo>
                  <a:lnTo>
                    <a:pt x="21431" y="0"/>
                  </a:lnTo>
                  <a:lnTo>
                    <a:pt x="50006" y="2382"/>
                  </a:lnTo>
                  <a:lnTo>
                    <a:pt x="100012" y="19050"/>
                  </a:lnTo>
                  <a:lnTo>
                    <a:pt x="204787" y="54769"/>
                  </a:lnTo>
                  <a:lnTo>
                    <a:pt x="280987" y="78582"/>
                  </a:lnTo>
                  <a:lnTo>
                    <a:pt x="345281" y="95250"/>
                  </a:lnTo>
                  <a:lnTo>
                    <a:pt x="409575" y="111919"/>
                  </a:lnTo>
                  <a:lnTo>
                    <a:pt x="466725" y="128588"/>
                  </a:lnTo>
                  <a:lnTo>
                    <a:pt x="521493" y="150019"/>
                  </a:lnTo>
                  <a:lnTo>
                    <a:pt x="552450" y="166688"/>
                  </a:lnTo>
                  <a:lnTo>
                    <a:pt x="585787" y="185738"/>
                  </a:lnTo>
                  <a:lnTo>
                    <a:pt x="604837" y="202407"/>
                  </a:lnTo>
                  <a:lnTo>
                    <a:pt x="642937" y="233363"/>
                  </a:lnTo>
                  <a:lnTo>
                    <a:pt x="678656" y="276225"/>
                  </a:lnTo>
                  <a:lnTo>
                    <a:pt x="709612" y="323850"/>
                  </a:lnTo>
                  <a:lnTo>
                    <a:pt x="733425" y="373857"/>
                  </a:lnTo>
                  <a:lnTo>
                    <a:pt x="757237" y="440532"/>
                  </a:lnTo>
                  <a:lnTo>
                    <a:pt x="769143" y="492919"/>
                  </a:lnTo>
                  <a:lnTo>
                    <a:pt x="773906" y="540544"/>
                  </a:lnTo>
                  <a:lnTo>
                    <a:pt x="769143" y="569119"/>
                  </a:lnTo>
                  <a:lnTo>
                    <a:pt x="759618" y="592932"/>
                  </a:lnTo>
                  <a:lnTo>
                    <a:pt x="747712" y="604838"/>
                  </a:lnTo>
                  <a:lnTo>
                    <a:pt x="731043" y="611982"/>
                  </a:lnTo>
                  <a:lnTo>
                    <a:pt x="711993" y="614363"/>
                  </a:lnTo>
                  <a:lnTo>
                    <a:pt x="695325" y="614363"/>
                  </a:lnTo>
                  <a:lnTo>
                    <a:pt x="669131" y="600075"/>
                  </a:lnTo>
                  <a:lnTo>
                    <a:pt x="526256" y="4881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535157A1-7783-4CA6-A61C-43BA673F49DA}"/>
                </a:ext>
              </a:extLst>
            </p:cNvPr>
            <p:cNvSpPr/>
            <p:nvPr/>
          </p:nvSpPr>
          <p:spPr>
            <a:xfrm>
              <a:off x="2687638" y="5167313"/>
              <a:ext cx="474662" cy="552450"/>
            </a:xfrm>
            <a:custGeom>
              <a:avLst/>
              <a:gdLst>
                <a:gd name="connsiteX0" fmla="*/ 223838 w 473869"/>
                <a:gd name="connsiteY0" fmla="*/ 404812 h 552450"/>
                <a:gd name="connsiteX1" fmla="*/ 173832 w 473869"/>
                <a:gd name="connsiteY1" fmla="*/ 347662 h 552450"/>
                <a:gd name="connsiteX2" fmla="*/ 133350 w 473869"/>
                <a:gd name="connsiteY2" fmla="*/ 295275 h 552450"/>
                <a:gd name="connsiteX3" fmla="*/ 104775 w 473869"/>
                <a:gd name="connsiteY3" fmla="*/ 259556 h 552450"/>
                <a:gd name="connsiteX4" fmla="*/ 78582 w 473869"/>
                <a:gd name="connsiteY4" fmla="*/ 216693 h 552450"/>
                <a:gd name="connsiteX5" fmla="*/ 50007 w 473869"/>
                <a:gd name="connsiteY5" fmla="*/ 169068 h 552450"/>
                <a:gd name="connsiteX6" fmla="*/ 28575 w 473869"/>
                <a:gd name="connsiteY6" fmla="*/ 128587 h 552450"/>
                <a:gd name="connsiteX7" fmla="*/ 4763 w 473869"/>
                <a:gd name="connsiteY7" fmla="*/ 66675 h 552450"/>
                <a:gd name="connsiteX8" fmla="*/ 0 w 473869"/>
                <a:gd name="connsiteY8" fmla="*/ 47625 h 552450"/>
                <a:gd name="connsiteX9" fmla="*/ 2382 w 473869"/>
                <a:gd name="connsiteY9" fmla="*/ 30956 h 552450"/>
                <a:gd name="connsiteX10" fmla="*/ 9525 w 473869"/>
                <a:gd name="connsiteY10" fmla="*/ 11906 h 552450"/>
                <a:gd name="connsiteX11" fmla="*/ 19050 w 473869"/>
                <a:gd name="connsiteY11" fmla="*/ 2381 h 552450"/>
                <a:gd name="connsiteX12" fmla="*/ 28575 w 473869"/>
                <a:gd name="connsiteY12" fmla="*/ 0 h 552450"/>
                <a:gd name="connsiteX13" fmla="*/ 45244 w 473869"/>
                <a:gd name="connsiteY13" fmla="*/ 0 h 552450"/>
                <a:gd name="connsiteX14" fmla="*/ 66675 w 473869"/>
                <a:gd name="connsiteY14" fmla="*/ 9525 h 552450"/>
                <a:gd name="connsiteX15" fmla="*/ 107157 w 473869"/>
                <a:gd name="connsiteY15" fmla="*/ 38100 h 552450"/>
                <a:gd name="connsiteX16" fmla="*/ 150019 w 473869"/>
                <a:gd name="connsiteY16" fmla="*/ 59531 h 552450"/>
                <a:gd name="connsiteX17" fmla="*/ 471488 w 473869"/>
                <a:gd name="connsiteY17" fmla="*/ 381000 h 552450"/>
                <a:gd name="connsiteX18" fmla="*/ 473869 w 473869"/>
                <a:gd name="connsiteY18" fmla="*/ 438150 h 552450"/>
                <a:gd name="connsiteX19" fmla="*/ 473869 w 473869"/>
                <a:gd name="connsiteY19" fmla="*/ 478631 h 552450"/>
                <a:gd name="connsiteX20" fmla="*/ 466725 w 473869"/>
                <a:gd name="connsiteY20" fmla="*/ 504825 h 552450"/>
                <a:gd name="connsiteX21" fmla="*/ 450057 w 473869"/>
                <a:gd name="connsiteY21" fmla="*/ 533400 h 552450"/>
                <a:gd name="connsiteX22" fmla="*/ 428625 w 473869"/>
                <a:gd name="connsiteY22" fmla="*/ 547687 h 552450"/>
                <a:gd name="connsiteX23" fmla="*/ 411957 w 473869"/>
                <a:gd name="connsiteY23" fmla="*/ 552450 h 552450"/>
                <a:gd name="connsiteX24" fmla="*/ 383382 w 473869"/>
                <a:gd name="connsiteY24" fmla="*/ 550068 h 552450"/>
                <a:gd name="connsiteX25" fmla="*/ 359569 w 473869"/>
                <a:gd name="connsiteY25" fmla="*/ 540543 h 552450"/>
                <a:gd name="connsiteX26" fmla="*/ 316707 w 473869"/>
                <a:gd name="connsiteY26" fmla="*/ 504825 h 552450"/>
                <a:gd name="connsiteX27" fmla="*/ 223838 w 473869"/>
                <a:gd name="connsiteY27" fmla="*/ 404812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73869" h="552450">
                  <a:moveTo>
                    <a:pt x="223838" y="404812"/>
                  </a:moveTo>
                  <a:lnTo>
                    <a:pt x="173832" y="347662"/>
                  </a:lnTo>
                  <a:lnTo>
                    <a:pt x="133350" y="295275"/>
                  </a:lnTo>
                  <a:lnTo>
                    <a:pt x="104775" y="259556"/>
                  </a:lnTo>
                  <a:lnTo>
                    <a:pt x="78582" y="216693"/>
                  </a:lnTo>
                  <a:lnTo>
                    <a:pt x="50007" y="169068"/>
                  </a:lnTo>
                  <a:lnTo>
                    <a:pt x="28575" y="128587"/>
                  </a:lnTo>
                  <a:lnTo>
                    <a:pt x="4763" y="66675"/>
                  </a:lnTo>
                  <a:lnTo>
                    <a:pt x="0" y="47625"/>
                  </a:lnTo>
                  <a:lnTo>
                    <a:pt x="2382" y="30956"/>
                  </a:lnTo>
                  <a:lnTo>
                    <a:pt x="9525" y="11906"/>
                  </a:lnTo>
                  <a:lnTo>
                    <a:pt x="19050" y="2381"/>
                  </a:lnTo>
                  <a:lnTo>
                    <a:pt x="28575" y="0"/>
                  </a:lnTo>
                  <a:lnTo>
                    <a:pt x="45244" y="0"/>
                  </a:lnTo>
                  <a:lnTo>
                    <a:pt x="66675" y="9525"/>
                  </a:lnTo>
                  <a:lnTo>
                    <a:pt x="107157" y="38100"/>
                  </a:lnTo>
                  <a:lnTo>
                    <a:pt x="150019" y="59531"/>
                  </a:lnTo>
                  <a:lnTo>
                    <a:pt x="471488" y="381000"/>
                  </a:lnTo>
                  <a:cubicBezTo>
                    <a:pt x="472282" y="400050"/>
                    <a:pt x="473075" y="419100"/>
                    <a:pt x="473869" y="438150"/>
                  </a:cubicBezTo>
                  <a:lnTo>
                    <a:pt x="473869" y="478631"/>
                  </a:lnTo>
                  <a:lnTo>
                    <a:pt x="466725" y="504825"/>
                  </a:lnTo>
                  <a:lnTo>
                    <a:pt x="450057" y="533400"/>
                  </a:lnTo>
                  <a:lnTo>
                    <a:pt x="428625" y="547687"/>
                  </a:lnTo>
                  <a:lnTo>
                    <a:pt x="411957" y="552450"/>
                  </a:lnTo>
                  <a:lnTo>
                    <a:pt x="383382" y="550068"/>
                  </a:lnTo>
                  <a:lnTo>
                    <a:pt x="359569" y="540543"/>
                  </a:lnTo>
                  <a:lnTo>
                    <a:pt x="316707" y="504825"/>
                  </a:lnTo>
                  <a:lnTo>
                    <a:pt x="223838" y="4048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080FFA77-A505-4721-99E2-17784510248D}"/>
                </a:ext>
              </a:extLst>
            </p:cNvPr>
            <p:cNvSpPr/>
            <p:nvPr/>
          </p:nvSpPr>
          <p:spPr>
            <a:xfrm>
              <a:off x="2782888" y="4008438"/>
              <a:ext cx="1082675" cy="1663700"/>
            </a:xfrm>
            <a:custGeom>
              <a:avLst/>
              <a:gdLst>
                <a:gd name="connsiteX0" fmla="*/ 1031082 w 1081088"/>
                <a:gd name="connsiteY0" fmla="*/ 152400 h 1664494"/>
                <a:gd name="connsiteX1" fmla="*/ 942975 w 1081088"/>
                <a:gd name="connsiteY1" fmla="*/ 342900 h 1664494"/>
                <a:gd name="connsiteX2" fmla="*/ 888207 w 1081088"/>
                <a:gd name="connsiteY2" fmla="*/ 469106 h 1664494"/>
                <a:gd name="connsiteX3" fmla="*/ 802482 w 1081088"/>
                <a:gd name="connsiteY3" fmla="*/ 657225 h 1664494"/>
                <a:gd name="connsiteX4" fmla="*/ 721519 w 1081088"/>
                <a:gd name="connsiteY4" fmla="*/ 831056 h 1664494"/>
                <a:gd name="connsiteX5" fmla="*/ 642938 w 1081088"/>
                <a:gd name="connsiteY5" fmla="*/ 992981 h 1664494"/>
                <a:gd name="connsiteX6" fmla="*/ 545307 w 1081088"/>
                <a:gd name="connsiteY6" fmla="*/ 1197769 h 1664494"/>
                <a:gd name="connsiteX7" fmla="*/ 445294 w 1081088"/>
                <a:gd name="connsiteY7" fmla="*/ 1402556 h 1664494"/>
                <a:gd name="connsiteX8" fmla="*/ 381000 w 1081088"/>
                <a:gd name="connsiteY8" fmla="*/ 1533525 h 1664494"/>
                <a:gd name="connsiteX9" fmla="*/ 378619 w 1081088"/>
                <a:gd name="connsiteY9" fmla="*/ 1540669 h 1664494"/>
                <a:gd name="connsiteX10" fmla="*/ 373857 w 1081088"/>
                <a:gd name="connsiteY10" fmla="*/ 1621631 h 1664494"/>
                <a:gd name="connsiteX11" fmla="*/ 364332 w 1081088"/>
                <a:gd name="connsiteY11" fmla="*/ 1664494 h 1664494"/>
                <a:gd name="connsiteX12" fmla="*/ 0 w 1081088"/>
                <a:gd name="connsiteY12" fmla="*/ 1195387 h 1664494"/>
                <a:gd name="connsiteX13" fmla="*/ 61913 w 1081088"/>
                <a:gd name="connsiteY13" fmla="*/ 1223962 h 1664494"/>
                <a:gd name="connsiteX14" fmla="*/ 100013 w 1081088"/>
                <a:gd name="connsiteY14" fmla="*/ 1235869 h 1664494"/>
                <a:gd name="connsiteX15" fmla="*/ 123825 w 1081088"/>
                <a:gd name="connsiteY15" fmla="*/ 1235869 h 1664494"/>
                <a:gd name="connsiteX16" fmla="*/ 161925 w 1081088"/>
                <a:gd name="connsiteY16" fmla="*/ 1231106 h 1664494"/>
                <a:gd name="connsiteX17" fmla="*/ 195263 w 1081088"/>
                <a:gd name="connsiteY17" fmla="*/ 1216819 h 1664494"/>
                <a:gd name="connsiteX18" fmla="*/ 235744 w 1081088"/>
                <a:gd name="connsiteY18" fmla="*/ 1190625 h 1664494"/>
                <a:gd name="connsiteX19" fmla="*/ 285750 w 1081088"/>
                <a:gd name="connsiteY19" fmla="*/ 1140619 h 1664494"/>
                <a:gd name="connsiteX20" fmla="*/ 416719 w 1081088"/>
                <a:gd name="connsiteY20" fmla="*/ 976312 h 1664494"/>
                <a:gd name="connsiteX21" fmla="*/ 557213 w 1081088"/>
                <a:gd name="connsiteY21" fmla="*/ 771525 h 1664494"/>
                <a:gd name="connsiteX22" fmla="*/ 690563 w 1081088"/>
                <a:gd name="connsiteY22" fmla="*/ 561975 h 1664494"/>
                <a:gd name="connsiteX23" fmla="*/ 816769 w 1081088"/>
                <a:gd name="connsiteY23" fmla="*/ 350044 h 1664494"/>
                <a:gd name="connsiteX24" fmla="*/ 921544 w 1081088"/>
                <a:gd name="connsiteY24" fmla="*/ 166687 h 1664494"/>
                <a:gd name="connsiteX25" fmla="*/ 997744 w 1081088"/>
                <a:gd name="connsiteY25" fmla="*/ 30956 h 1664494"/>
                <a:gd name="connsiteX26" fmla="*/ 1007269 w 1081088"/>
                <a:gd name="connsiteY26" fmla="*/ 19050 h 1664494"/>
                <a:gd name="connsiteX27" fmla="*/ 1040607 w 1081088"/>
                <a:gd name="connsiteY27" fmla="*/ 4762 h 1664494"/>
                <a:gd name="connsiteX28" fmla="*/ 1057275 w 1081088"/>
                <a:gd name="connsiteY28" fmla="*/ 0 h 1664494"/>
                <a:gd name="connsiteX29" fmla="*/ 1066800 w 1081088"/>
                <a:gd name="connsiteY29" fmla="*/ 0 h 1664494"/>
                <a:gd name="connsiteX30" fmla="*/ 1076325 w 1081088"/>
                <a:gd name="connsiteY30" fmla="*/ 4762 h 1664494"/>
                <a:gd name="connsiteX31" fmla="*/ 1081088 w 1081088"/>
                <a:gd name="connsiteY31" fmla="*/ 14287 h 1664494"/>
                <a:gd name="connsiteX32" fmla="*/ 1081088 w 1081088"/>
                <a:gd name="connsiteY32" fmla="*/ 23812 h 1664494"/>
                <a:gd name="connsiteX33" fmla="*/ 1069182 w 1081088"/>
                <a:gd name="connsiteY33" fmla="*/ 61912 h 1664494"/>
                <a:gd name="connsiteX34" fmla="*/ 1031082 w 1081088"/>
                <a:gd name="connsiteY34" fmla="*/ 152400 h 166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81088" h="1664494">
                  <a:moveTo>
                    <a:pt x="1031082" y="152400"/>
                  </a:moveTo>
                  <a:lnTo>
                    <a:pt x="942975" y="342900"/>
                  </a:lnTo>
                  <a:lnTo>
                    <a:pt x="888207" y="469106"/>
                  </a:lnTo>
                  <a:lnTo>
                    <a:pt x="802482" y="657225"/>
                  </a:lnTo>
                  <a:lnTo>
                    <a:pt x="721519" y="831056"/>
                  </a:lnTo>
                  <a:lnTo>
                    <a:pt x="642938" y="992981"/>
                  </a:lnTo>
                  <a:lnTo>
                    <a:pt x="545307" y="1197769"/>
                  </a:lnTo>
                  <a:lnTo>
                    <a:pt x="445294" y="1402556"/>
                  </a:lnTo>
                  <a:lnTo>
                    <a:pt x="381000" y="1533525"/>
                  </a:lnTo>
                  <a:lnTo>
                    <a:pt x="378619" y="1540669"/>
                  </a:lnTo>
                  <a:lnTo>
                    <a:pt x="373857" y="1621631"/>
                  </a:lnTo>
                  <a:lnTo>
                    <a:pt x="364332" y="1664494"/>
                  </a:lnTo>
                  <a:lnTo>
                    <a:pt x="0" y="1195387"/>
                  </a:lnTo>
                  <a:lnTo>
                    <a:pt x="61913" y="1223962"/>
                  </a:lnTo>
                  <a:lnTo>
                    <a:pt x="100013" y="1235869"/>
                  </a:lnTo>
                  <a:lnTo>
                    <a:pt x="123825" y="1235869"/>
                  </a:lnTo>
                  <a:lnTo>
                    <a:pt x="161925" y="1231106"/>
                  </a:lnTo>
                  <a:lnTo>
                    <a:pt x="195263" y="1216819"/>
                  </a:lnTo>
                  <a:lnTo>
                    <a:pt x="235744" y="1190625"/>
                  </a:lnTo>
                  <a:lnTo>
                    <a:pt x="285750" y="1140619"/>
                  </a:lnTo>
                  <a:lnTo>
                    <a:pt x="416719" y="976312"/>
                  </a:lnTo>
                  <a:lnTo>
                    <a:pt x="557213" y="771525"/>
                  </a:lnTo>
                  <a:lnTo>
                    <a:pt x="690563" y="561975"/>
                  </a:lnTo>
                  <a:lnTo>
                    <a:pt x="816769" y="350044"/>
                  </a:lnTo>
                  <a:lnTo>
                    <a:pt x="921544" y="166687"/>
                  </a:lnTo>
                  <a:lnTo>
                    <a:pt x="997744" y="30956"/>
                  </a:lnTo>
                  <a:lnTo>
                    <a:pt x="1007269" y="19050"/>
                  </a:lnTo>
                  <a:lnTo>
                    <a:pt x="1040607" y="4762"/>
                  </a:lnTo>
                  <a:lnTo>
                    <a:pt x="1057275" y="0"/>
                  </a:lnTo>
                  <a:lnTo>
                    <a:pt x="1066800" y="0"/>
                  </a:lnTo>
                  <a:lnTo>
                    <a:pt x="1076325" y="4762"/>
                  </a:lnTo>
                  <a:lnTo>
                    <a:pt x="1081088" y="14287"/>
                  </a:lnTo>
                  <a:lnTo>
                    <a:pt x="1081088" y="23812"/>
                  </a:lnTo>
                  <a:lnTo>
                    <a:pt x="1069182" y="61912"/>
                  </a:lnTo>
                  <a:lnTo>
                    <a:pt x="1031082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5BE52584-A7A9-4BD8-BCED-C3BDC5818A14}"/>
                </a:ext>
              </a:extLst>
            </p:cNvPr>
            <p:cNvSpPr/>
            <p:nvPr/>
          </p:nvSpPr>
          <p:spPr>
            <a:xfrm>
              <a:off x="4195763" y="2112963"/>
              <a:ext cx="771525" cy="1285875"/>
            </a:xfrm>
            <a:custGeom>
              <a:avLst/>
              <a:gdLst>
                <a:gd name="connsiteX0" fmla="*/ 702468 w 771525"/>
                <a:gd name="connsiteY0" fmla="*/ 354806 h 1285875"/>
                <a:gd name="connsiteX1" fmla="*/ 659606 w 771525"/>
                <a:gd name="connsiteY1" fmla="*/ 428625 h 1285875"/>
                <a:gd name="connsiteX2" fmla="*/ 626268 w 771525"/>
                <a:gd name="connsiteY2" fmla="*/ 490537 h 1285875"/>
                <a:gd name="connsiteX3" fmla="*/ 600075 w 771525"/>
                <a:gd name="connsiteY3" fmla="*/ 552450 h 1285875"/>
                <a:gd name="connsiteX4" fmla="*/ 561975 w 771525"/>
                <a:gd name="connsiteY4" fmla="*/ 647700 h 1285875"/>
                <a:gd name="connsiteX5" fmla="*/ 504825 w 771525"/>
                <a:gd name="connsiteY5" fmla="*/ 752475 h 1285875"/>
                <a:gd name="connsiteX6" fmla="*/ 442912 w 771525"/>
                <a:gd name="connsiteY6" fmla="*/ 835819 h 1285875"/>
                <a:gd name="connsiteX7" fmla="*/ 352425 w 771525"/>
                <a:gd name="connsiteY7" fmla="*/ 950119 h 1285875"/>
                <a:gd name="connsiteX8" fmla="*/ 247650 w 771525"/>
                <a:gd name="connsiteY8" fmla="*/ 1071562 h 1285875"/>
                <a:gd name="connsiteX9" fmla="*/ 133350 w 771525"/>
                <a:gd name="connsiteY9" fmla="*/ 1195387 h 1285875"/>
                <a:gd name="connsiteX10" fmla="*/ 85725 w 771525"/>
                <a:gd name="connsiteY10" fmla="*/ 1245394 h 1285875"/>
                <a:gd name="connsiteX11" fmla="*/ 57150 w 771525"/>
                <a:gd name="connsiteY11" fmla="*/ 1271587 h 1285875"/>
                <a:gd name="connsiteX12" fmla="*/ 30956 w 771525"/>
                <a:gd name="connsiteY12" fmla="*/ 1281112 h 1285875"/>
                <a:gd name="connsiteX13" fmla="*/ 11906 w 771525"/>
                <a:gd name="connsiteY13" fmla="*/ 1285875 h 1285875"/>
                <a:gd name="connsiteX14" fmla="*/ 2381 w 771525"/>
                <a:gd name="connsiteY14" fmla="*/ 1283494 h 1285875"/>
                <a:gd name="connsiteX15" fmla="*/ 0 w 771525"/>
                <a:gd name="connsiteY15" fmla="*/ 1273969 h 1285875"/>
                <a:gd name="connsiteX16" fmla="*/ 2381 w 771525"/>
                <a:gd name="connsiteY16" fmla="*/ 1252537 h 1285875"/>
                <a:gd name="connsiteX17" fmla="*/ 19050 w 771525"/>
                <a:gd name="connsiteY17" fmla="*/ 1216819 h 1285875"/>
                <a:gd name="connsiteX18" fmla="*/ 57150 w 771525"/>
                <a:gd name="connsiteY18" fmla="*/ 1150144 h 1285875"/>
                <a:gd name="connsiteX19" fmla="*/ 114300 w 771525"/>
                <a:gd name="connsiteY19" fmla="*/ 1052512 h 1285875"/>
                <a:gd name="connsiteX20" fmla="*/ 176212 w 771525"/>
                <a:gd name="connsiteY20" fmla="*/ 935831 h 1285875"/>
                <a:gd name="connsiteX21" fmla="*/ 214312 w 771525"/>
                <a:gd name="connsiteY21" fmla="*/ 864394 h 1285875"/>
                <a:gd name="connsiteX22" fmla="*/ 247650 w 771525"/>
                <a:gd name="connsiteY22" fmla="*/ 800100 h 1285875"/>
                <a:gd name="connsiteX23" fmla="*/ 280987 w 771525"/>
                <a:gd name="connsiteY23" fmla="*/ 731044 h 1285875"/>
                <a:gd name="connsiteX24" fmla="*/ 316706 w 771525"/>
                <a:gd name="connsiteY24" fmla="*/ 645319 h 1285875"/>
                <a:gd name="connsiteX25" fmla="*/ 340518 w 771525"/>
                <a:gd name="connsiteY25" fmla="*/ 576262 h 1285875"/>
                <a:gd name="connsiteX26" fmla="*/ 359568 w 771525"/>
                <a:gd name="connsiteY26" fmla="*/ 519112 h 1285875"/>
                <a:gd name="connsiteX27" fmla="*/ 376237 w 771525"/>
                <a:gd name="connsiteY27" fmla="*/ 452437 h 1285875"/>
                <a:gd name="connsiteX28" fmla="*/ 395287 w 771525"/>
                <a:gd name="connsiteY28" fmla="*/ 381000 h 1285875"/>
                <a:gd name="connsiteX29" fmla="*/ 402431 w 771525"/>
                <a:gd name="connsiteY29" fmla="*/ 333375 h 1285875"/>
                <a:gd name="connsiteX30" fmla="*/ 409575 w 771525"/>
                <a:gd name="connsiteY30" fmla="*/ 288131 h 1285875"/>
                <a:gd name="connsiteX31" fmla="*/ 414337 w 771525"/>
                <a:gd name="connsiteY31" fmla="*/ 242887 h 1285875"/>
                <a:gd name="connsiteX32" fmla="*/ 414337 w 771525"/>
                <a:gd name="connsiteY32" fmla="*/ 221456 h 1285875"/>
                <a:gd name="connsiteX33" fmla="*/ 402431 w 771525"/>
                <a:gd name="connsiteY33" fmla="*/ 204787 h 1285875"/>
                <a:gd name="connsiteX34" fmla="*/ 383381 w 771525"/>
                <a:gd name="connsiteY34" fmla="*/ 180975 h 1285875"/>
                <a:gd name="connsiteX35" fmla="*/ 361950 w 771525"/>
                <a:gd name="connsiteY35" fmla="*/ 159544 h 1285875"/>
                <a:gd name="connsiteX36" fmla="*/ 328612 w 771525"/>
                <a:gd name="connsiteY36" fmla="*/ 128587 h 1285875"/>
                <a:gd name="connsiteX37" fmla="*/ 304800 w 771525"/>
                <a:gd name="connsiteY37" fmla="*/ 104775 h 1285875"/>
                <a:gd name="connsiteX38" fmla="*/ 288131 w 771525"/>
                <a:gd name="connsiteY38" fmla="*/ 90487 h 1285875"/>
                <a:gd name="connsiteX39" fmla="*/ 269081 w 771525"/>
                <a:gd name="connsiteY39" fmla="*/ 76200 h 1285875"/>
                <a:gd name="connsiteX40" fmla="*/ 247650 w 771525"/>
                <a:gd name="connsiteY40" fmla="*/ 57150 h 1285875"/>
                <a:gd name="connsiteX41" fmla="*/ 238125 w 771525"/>
                <a:gd name="connsiteY41" fmla="*/ 38100 h 1285875"/>
                <a:gd name="connsiteX42" fmla="*/ 238125 w 771525"/>
                <a:gd name="connsiteY42" fmla="*/ 26194 h 1285875"/>
                <a:gd name="connsiteX43" fmla="*/ 245268 w 771525"/>
                <a:gd name="connsiteY43" fmla="*/ 14287 h 1285875"/>
                <a:gd name="connsiteX44" fmla="*/ 259556 w 771525"/>
                <a:gd name="connsiteY44" fmla="*/ 4762 h 1285875"/>
                <a:gd name="connsiteX45" fmla="*/ 288131 w 771525"/>
                <a:gd name="connsiteY45" fmla="*/ 0 h 1285875"/>
                <a:gd name="connsiteX46" fmla="*/ 345281 w 771525"/>
                <a:gd name="connsiteY46" fmla="*/ 7144 h 1285875"/>
                <a:gd name="connsiteX47" fmla="*/ 414337 w 771525"/>
                <a:gd name="connsiteY47" fmla="*/ 21431 h 1285875"/>
                <a:gd name="connsiteX48" fmla="*/ 502443 w 771525"/>
                <a:gd name="connsiteY48" fmla="*/ 47625 h 1285875"/>
                <a:gd name="connsiteX49" fmla="*/ 583406 w 771525"/>
                <a:gd name="connsiteY49" fmla="*/ 80962 h 1285875"/>
                <a:gd name="connsiteX50" fmla="*/ 621506 w 771525"/>
                <a:gd name="connsiteY50" fmla="*/ 100012 h 1285875"/>
                <a:gd name="connsiteX51" fmla="*/ 664368 w 771525"/>
                <a:gd name="connsiteY51" fmla="*/ 126206 h 1285875"/>
                <a:gd name="connsiteX52" fmla="*/ 697706 w 771525"/>
                <a:gd name="connsiteY52" fmla="*/ 150019 h 1285875"/>
                <a:gd name="connsiteX53" fmla="*/ 731043 w 771525"/>
                <a:gd name="connsiteY53" fmla="*/ 183356 h 1285875"/>
                <a:gd name="connsiteX54" fmla="*/ 762000 w 771525"/>
                <a:gd name="connsiteY54" fmla="*/ 223837 h 1285875"/>
                <a:gd name="connsiteX55" fmla="*/ 771525 w 771525"/>
                <a:gd name="connsiteY55" fmla="*/ 242887 h 1285875"/>
                <a:gd name="connsiteX56" fmla="*/ 766762 w 771525"/>
                <a:gd name="connsiteY56" fmla="*/ 254794 h 1285875"/>
                <a:gd name="connsiteX57" fmla="*/ 750093 w 771525"/>
                <a:gd name="connsiteY57" fmla="*/ 280987 h 1285875"/>
                <a:gd name="connsiteX58" fmla="*/ 702468 w 771525"/>
                <a:gd name="connsiteY58" fmla="*/ 354806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771525" h="1285875">
                  <a:moveTo>
                    <a:pt x="702468" y="354806"/>
                  </a:moveTo>
                  <a:lnTo>
                    <a:pt x="659606" y="428625"/>
                  </a:lnTo>
                  <a:lnTo>
                    <a:pt x="626268" y="490537"/>
                  </a:lnTo>
                  <a:lnTo>
                    <a:pt x="600075" y="552450"/>
                  </a:lnTo>
                  <a:lnTo>
                    <a:pt x="561975" y="647700"/>
                  </a:lnTo>
                  <a:lnTo>
                    <a:pt x="504825" y="752475"/>
                  </a:lnTo>
                  <a:lnTo>
                    <a:pt x="442912" y="835819"/>
                  </a:lnTo>
                  <a:lnTo>
                    <a:pt x="352425" y="950119"/>
                  </a:lnTo>
                  <a:lnTo>
                    <a:pt x="247650" y="1071562"/>
                  </a:lnTo>
                  <a:lnTo>
                    <a:pt x="133350" y="1195387"/>
                  </a:lnTo>
                  <a:lnTo>
                    <a:pt x="85725" y="1245394"/>
                  </a:lnTo>
                  <a:lnTo>
                    <a:pt x="57150" y="1271587"/>
                  </a:lnTo>
                  <a:lnTo>
                    <a:pt x="30956" y="1281112"/>
                  </a:lnTo>
                  <a:lnTo>
                    <a:pt x="11906" y="1285875"/>
                  </a:lnTo>
                  <a:lnTo>
                    <a:pt x="2381" y="1283494"/>
                  </a:lnTo>
                  <a:lnTo>
                    <a:pt x="0" y="1273969"/>
                  </a:lnTo>
                  <a:lnTo>
                    <a:pt x="2381" y="1252537"/>
                  </a:lnTo>
                  <a:lnTo>
                    <a:pt x="19050" y="1216819"/>
                  </a:lnTo>
                  <a:lnTo>
                    <a:pt x="57150" y="1150144"/>
                  </a:lnTo>
                  <a:lnTo>
                    <a:pt x="114300" y="1052512"/>
                  </a:lnTo>
                  <a:lnTo>
                    <a:pt x="176212" y="935831"/>
                  </a:lnTo>
                  <a:lnTo>
                    <a:pt x="214312" y="864394"/>
                  </a:lnTo>
                  <a:lnTo>
                    <a:pt x="247650" y="800100"/>
                  </a:lnTo>
                  <a:lnTo>
                    <a:pt x="280987" y="731044"/>
                  </a:lnTo>
                  <a:lnTo>
                    <a:pt x="316706" y="645319"/>
                  </a:lnTo>
                  <a:lnTo>
                    <a:pt x="340518" y="576262"/>
                  </a:lnTo>
                  <a:lnTo>
                    <a:pt x="359568" y="519112"/>
                  </a:lnTo>
                  <a:lnTo>
                    <a:pt x="376237" y="452437"/>
                  </a:lnTo>
                  <a:lnTo>
                    <a:pt x="395287" y="381000"/>
                  </a:lnTo>
                  <a:lnTo>
                    <a:pt x="402431" y="333375"/>
                  </a:lnTo>
                  <a:lnTo>
                    <a:pt x="409575" y="288131"/>
                  </a:lnTo>
                  <a:lnTo>
                    <a:pt x="414337" y="242887"/>
                  </a:lnTo>
                  <a:lnTo>
                    <a:pt x="414337" y="221456"/>
                  </a:lnTo>
                  <a:lnTo>
                    <a:pt x="402431" y="204787"/>
                  </a:lnTo>
                  <a:lnTo>
                    <a:pt x="383381" y="180975"/>
                  </a:lnTo>
                  <a:lnTo>
                    <a:pt x="361950" y="159544"/>
                  </a:lnTo>
                  <a:lnTo>
                    <a:pt x="328612" y="128587"/>
                  </a:lnTo>
                  <a:lnTo>
                    <a:pt x="304800" y="104775"/>
                  </a:lnTo>
                  <a:lnTo>
                    <a:pt x="288131" y="90487"/>
                  </a:lnTo>
                  <a:lnTo>
                    <a:pt x="269081" y="76200"/>
                  </a:lnTo>
                  <a:lnTo>
                    <a:pt x="247650" y="57150"/>
                  </a:lnTo>
                  <a:lnTo>
                    <a:pt x="238125" y="38100"/>
                  </a:lnTo>
                  <a:lnTo>
                    <a:pt x="238125" y="26194"/>
                  </a:lnTo>
                  <a:lnTo>
                    <a:pt x="245268" y="14287"/>
                  </a:lnTo>
                  <a:lnTo>
                    <a:pt x="259556" y="4762"/>
                  </a:lnTo>
                  <a:lnTo>
                    <a:pt x="288131" y="0"/>
                  </a:lnTo>
                  <a:lnTo>
                    <a:pt x="345281" y="7144"/>
                  </a:lnTo>
                  <a:lnTo>
                    <a:pt x="414337" y="21431"/>
                  </a:lnTo>
                  <a:lnTo>
                    <a:pt x="502443" y="47625"/>
                  </a:lnTo>
                  <a:lnTo>
                    <a:pt x="583406" y="80962"/>
                  </a:lnTo>
                  <a:lnTo>
                    <a:pt x="621506" y="100012"/>
                  </a:lnTo>
                  <a:lnTo>
                    <a:pt x="664368" y="126206"/>
                  </a:lnTo>
                  <a:lnTo>
                    <a:pt x="697706" y="150019"/>
                  </a:lnTo>
                  <a:lnTo>
                    <a:pt x="731043" y="183356"/>
                  </a:lnTo>
                  <a:lnTo>
                    <a:pt x="762000" y="223837"/>
                  </a:lnTo>
                  <a:lnTo>
                    <a:pt x="771525" y="242887"/>
                  </a:lnTo>
                  <a:lnTo>
                    <a:pt x="766762" y="254794"/>
                  </a:lnTo>
                  <a:lnTo>
                    <a:pt x="750093" y="280987"/>
                  </a:lnTo>
                  <a:lnTo>
                    <a:pt x="702468" y="354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CA5E0CC9-61DF-4BA4-81C8-7E2A083B3EE6}"/>
                </a:ext>
              </a:extLst>
            </p:cNvPr>
            <p:cNvSpPr/>
            <p:nvPr/>
          </p:nvSpPr>
          <p:spPr>
            <a:xfrm>
              <a:off x="4630738" y="2513013"/>
              <a:ext cx="1912937" cy="401637"/>
            </a:xfrm>
            <a:custGeom>
              <a:avLst/>
              <a:gdLst>
                <a:gd name="connsiteX0" fmla="*/ 1597819 w 1912144"/>
                <a:gd name="connsiteY0" fmla="*/ 250031 h 402431"/>
                <a:gd name="connsiteX1" fmla="*/ 1481138 w 1912144"/>
                <a:gd name="connsiteY1" fmla="*/ 266700 h 402431"/>
                <a:gd name="connsiteX2" fmla="*/ 1347788 w 1912144"/>
                <a:gd name="connsiteY2" fmla="*/ 283369 h 402431"/>
                <a:gd name="connsiteX3" fmla="*/ 1219200 w 1912144"/>
                <a:gd name="connsiteY3" fmla="*/ 297656 h 402431"/>
                <a:gd name="connsiteX4" fmla="*/ 1088232 w 1912144"/>
                <a:gd name="connsiteY4" fmla="*/ 307181 h 402431"/>
                <a:gd name="connsiteX5" fmla="*/ 978694 w 1912144"/>
                <a:gd name="connsiteY5" fmla="*/ 316706 h 402431"/>
                <a:gd name="connsiteX6" fmla="*/ 776288 w 1912144"/>
                <a:gd name="connsiteY6" fmla="*/ 338137 h 402431"/>
                <a:gd name="connsiteX7" fmla="*/ 654844 w 1912144"/>
                <a:gd name="connsiteY7" fmla="*/ 357187 h 402431"/>
                <a:gd name="connsiteX8" fmla="*/ 533400 w 1912144"/>
                <a:gd name="connsiteY8" fmla="*/ 376237 h 402431"/>
                <a:gd name="connsiteX9" fmla="*/ 442913 w 1912144"/>
                <a:gd name="connsiteY9" fmla="*/ 388144 h 402431"/>
                <a:gd name="connsiteX10" fmla="*/ 373857 w 1912144"/>
                <a:gd name="connsiteY10" fmla="*/ 395287 h 402431"/>
                <a:gd name="connsiteX11" fmla="*/ 307182 w 1912144"/>
                <a:gd name="connsiteY11" fmla="*/ 402431 h 402431"/>
                <a:gd name="connsiteX12" fmla="*/ 257175 w 1912144"/>
                <a:gd name="connsiteY12" fmla="*/ 402431 h 402431"/>
                <a:gd name="connsiteX13" fmla="*/ 207169 w 1912144"/>
                <a:gd name="connsiteY13" fmla="*/ 400050 h 402431"/>
                <a:gd name="connsiteX14" fmla="*/ 164307 w 1912144"/>
                <a:gd name="connsiteY14" fmla="*/ 392906 h 402431"/>
                <a:gd name="connsiteX15" fmla="*/ 121444 w 1912144"/>
                <a:gd name="connsiteY15" fmla="*/ 381000 h 402431"/>
                <a:gd name="connsiteX16" fmla="*/ 0 w 1912144"/>
                <a:gd name="connsiteY16" fmla="*/ 330994 h 402431"/>
                <a:gd name="connsiteX17" fmla="*/ 80963 w 1912144"/>
                <a:gd name="connsiteY17" fmla="*/ 209550 h 402431"/>
                <a:gd name="connsiteX18" fmla="*/ 183357 w 1912144"/>
                <a:gd name="connsiteY18" fmla="*/ 235744 h 402431"/>
                <a:gd name="connsiteX19" fmla="*/ 250032 w 1912144"/>
                <a:gd name="connsiteY19" fmla="*/ 242887 h 402431"/>
                <a:gd name="connsiteX20" fmla="*/ 335757 w 1912144"/>
                <a:gd name="connsiteY20" fmla="*/ 247650 h 402431"/>
                <a:gd name="connsiteX21" fmla="*/ 459582 w 1912144"/>
                <a:gd name="connsiteY21" fmla="*/ 240506 h 402431"/>
                <a:gd name="connsiteX22" fmla="*/ 676275 w 1912144"/>
                <a:gd name="connsiteY22" fmla="*/ 216694 h 402431"/>
                <a:gd name="connsiteX23" fmla="*/ 814388 w 1912144"/>
                <a:gd name="connsiteY23" fmla="*/ 200025 h 402431"/>
                <a:gd name="connsiteX24" fmla="*/ 983457 w 1912144"/>
                <a:gd name="connsiteY24" fmla="*/ 161925 h 402431"/>
                <a:gd name="connsiteX25" fmla="*/ 1162050 w 1912144"/>
                <a:gd name="connsiteY25" fmla="*/ 138112 h 402431"/>
                <a:gd name="connsiteX26" fmla="*/ 1331119 w 1912144"/>
                <a:gd name="connsiteY26" fmla="*/ 102394 h 402431"/>
                <a:gd name="connsiteX27" fmla="*/ 1454944 w 1912144"/>
                <a:gd name="connsiteY27" fmla="*/ 66675 h 402431"/>
                <a:gd name="connsiteX28" fmla="*/ 1476375 w 1912144"/>
                <a:gd name="connsiteY28" fmla="*/ 52387 h 402431"/>
                <a:gd name="connsiteX29" fmla="*/ 1521619 w 1912144"/>
                <a:gd name="connsiteY29" fmla="*/ 28575 h 402431"/>
                <a:gd name="connsiteX30" fmla="*/ 1578769 w 1912144"/>
                <a:gd name="connsiteY30" fmla="*/ 7144 h 402431"/>
                <a:gd name="connsiteX31" fmla="*/ 1604963 w 1912144"/>
                <a:gd name="connsiteY31" fmla="*/ 0 h 402431"/>
                <a:gd name="connsiteX32" fmla="*/ 1654969 w 1912144"/>
                <a:gd name="connsiteY32" fmla="*/ 4762 h 402431"/>
                <a:gd name="connsiteX33" fmla="*/ 1721644 w 1912144"/>
                <a:gd name="connsiteY33" fmla="*/ 19050 h 402431"/>
                <a:gd name="connsiteX34" fmla="*/ 1804988 w 1912144"/>
                <a:gd name="connsiteY34" fmla="*/ 47625 h 402431"/>
                <a:gd name="connsiteX35" fmla="*/ 1859757 w 1912144"/>
                <a:gd name="connsiteY35" fmla="*/ 69056 h 402431"/>
                <a:gd name="connsiteX36" fmla="*/ 1878807 w 1912144"/>
                <a:gd name="connsiteY36" fmla="*/ 80962 h 402431"/>
                <a:gd name="connsiteX37" fmla="*/ 1893094 w 1912144"/>
                <a:gd name="connsiteY37" fmla="*/ 90487 h 402431"/>
                <a:gd name="connsiteX38" fmla="*/ 1905000 w 1912144"/>
                <a:gd name="connsiteY38" fmla="*/ 107156 h 402431"/>
                <a:gd name="connsiteX39" fmla="*/ 1912144 w 1912144"/>
                <a:gd name="connsiteY39" fmla="*/ 121444 h 402431"/>
                <a:gd name="connsiteX40" fmla="*/ 1912144 w 1912144"/>
                <a:gd name="connsiteY40" fmla="*/ 147637 h 402431"/>
                <a:gd name="connsiteX41" fmla="*/ 1900238 w 1912144"/>
                <a:gd name="connsiteY41" fmla="*/ 166687 h 402431"/>
                <a:gd name="connsiteX42" fmla="*/ 1876425 w 1912144"/>
                <a:gd name="connsiteY42" fmla="*/ 192881 h 402431"/>
                <a:gd name="connsiteX43" fmla="*/ 1850232 w 1912144"/>
                <a:gd name="connsiteY43" fmla="*/ 204787 h 402431"/>
                <a:gd name="connsiteX44" fmla="*/ 1752600 w 1912144"/>
                <a:gd name="connsiteY44" fmla="*/ 226219 h 402431"/>
                <a:gd name="connsiteX45" fmla="*/ 1597819 w 1912144"/>
                <a:gd name="connsiteY45" fmla="*/ 250031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12144" h="402431">
                  <a:moveTo>
                    <a:pt x="1597819" y="250031"/>
                  </a:moveTo>
                  <a:lnTo>
                    <a:pt x="1481138" y="266700"/>
                  </a:lnTo>
                  <a:lnTo>
                    <a:pt x="1347788" y="283369"/>
                  </a:lnTo>
                  <a:lnTo>
                    <a:pt x="1219200" y="297656"/>
                  </a:lnTo>
                  <a:lnTo>
                    <a:pt x="1088232" y="307181"/>
                  </a:lnTo>
                  <a:lnTo>
                    <a:pt x="978694" y="316706"/>
                  </a:lnTo>
                  <a:lnTo>
                    <a:pt x="776288" y="338137"/>
                  </a:lnTo>
                  <a:lnTo>
                    <a:pt x="654844" y="357187"/>
                  </a:lnTo>
                  <a:lnTo>
                    <a:pt x="533400" y="376237"/>
                  </a:lnTo>
                  <a:lnTo>
                    <a:pt x="442913" y="388144"/>
                  </a:lnTo>
                  <a:lnTo>
                    <a:pt x="373857" y="395287"/>
                  </a:lnTo>
                  <a:lnTo>
                    <a:pt x="307182" y="402431"/>
                  </a:lnTo>
                  <a:lnTo>
                    <a:pt x="257175" y="402431"/>
                  </a:lnTo>
                  <a:lnTo>
                    <a:pt x="207169" y="400050"/>
                  </a:lnTo>
                  <a:lnTo>
                    <a:pt x="164307" y="392906"/>
                  </a:lnTo>
                  <a:lnTo>
                    <a:pt x="121444" y="381000"/>
                  </a:lnTo>
                  <a:lnTo>
                    <a:pt x="0" y="330994"/>
                  </a:lnTo>
                  <a:lnTo>
                    <a:pt x="80963" y="209550"/>
                  </a:lnTo>
                  <a:lnTo>
                    <a:pt x="183357" y="235744"/>
                  </a:lnTo>
                  <a:lnTo>
                    <a:pt x="250032" y="242887"/>
                  </a:lnTo>
                  <a:lnTo>
                    <a:pt x="335757" y="247650"/>
                  </a:lnTo>
                  <a:lnTo>
                    <a:pt x="459582" y="240506"/>
                  </a:lnTo>
                  <a:lnTo>
                    <a:pt x="676275" y="216694"/>
                  </a:lnTo>
                  <a:lnTo>
                    <a:pt x="814388" y="200025"/>
                  </a:lnTo>
                  <a:lnTo>
                    <a:pt x="983457" y="161925"/>
                  </a:lnTo>
                  <a:lnTo>
                    <a:pt x="1162050" y="138112"/>
                  </a:lnTo>
                  <a:lnTo>
                    <a:pt x="1331119" y="102394"/>
                  </a:lnTo>
                  <a:lnTo>
                    <a:pt x="1454944" y="66675"/>
                  </a:lnTo>
                  <a:lnTo>
                    <a:pt x="1476375" y="52387"/>
                  </a:lnTo>
                  <a:lnTo>
                    <a:pt x="1521619" y="28575"/>
                  </a:lnTo>
                  <a:lnTo>
                    <a:pt x="1578769" y="7144"/>
                  </a:lnTo>
                  <a:lnTo>
                    <a:pt x="1604963" y="0"/>
                  </a:lnTo>
                  <a:lnTo>
                    <a:pt x="1654969" y="4762"/>
                  </a:lnTo>
                  <a:lnTo>
                    <a:pt x="1721644" y="19050"/>
                  </a:lnTo>
                  <a:lnTo>
                    <a:pt x="1804988" y="47625"/>
                  </a:lnTo>
                  <a:lnTo>
                    <a:pt x="1859757" y="69056"/>
                  </a:lnTo>
                  <a:lnTo>
                    <a:pt x="1878807" y="80962"/>
                  </a:lnTo>
                  <a:lnTo>
                    <a:pt x="1893094" y="90487"/>
                  </a:lnTo>
                  <a:lnTo>
                    <a:pt x="1905000" y="107156"/>
                  </a:lnTo>
                  <a:lnTo>
                    <a:pt x="1912144" y="121444"/>
                  </a:lnTo>
                  <a:lnTo>
                    <a:pt x="1912144" y="147637"/>
                  </a:lnTo>
                  <a:lnTo>
                    <a:pt x="1900238" y="166687"/>
                  </a:lnTo>
                  <a:lnTo>
                    <a:pt x="1876425" y="192881"/>
                  </a:lnTo>
                  <a:lnTo>
                    <a:pt x="1850232" y="204787"/>
                  </a:lnTo>
                  <a:lnTo>
                    <a:pt x="1752600" y="226219"/>
                  </a:lnTo>
                  <a:lnTo>
                    <a:pt x="1597819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2A81C2B3-A298-4F09-9E0E-2BC179E563FE}"/>
                </a:ext>
              </a:extLst>
            </p:cNvPr>
            <p:cNvSpPr/>
            <p:nvPr/>
          </p:nvSpPr>
          <p:spPr>
            <a:xfrm>
              <a:off x="5243513" y="1585913"/>
              <a:ext cx="474662" cy="2035175"/>
            </a:xfrm>
            <a:custGeom>
              <a:avLst/>
              <a:gdLst>
                <a:gd name="connsiteX0" fmla="*/ 171780 w 475699"/>
                <a:gd name="connsiteY0" fmla="*/ 673907 h 2034936"/>
                <a:gd name="connsiteX1" fmla="*/ 171780 w 475699"/>
                <a:gd name="connsiteY1" fmla="*/ 898543 h 2034936"/>
                <a:gd name="connsiteX2" fmla="*/ 171780 w 475699"/>
                <a:gd name="connsiteY2" fmla="*/ 1168106 h 2034936"/>
                <a:gd name="connsiteX3" fmla="*/ 171780 w 475699"/>
                <a:gd name="connsiteY3" fmla="*/ 1250032 h 2034936"/>
                <a:gd name="connsiteX4" fmla="*/ 179708 w 475699"/>
                <a:gd name="connsiteY4" fmla="*/ 1530166 h 2034936"/>
                <a:gd name="connsiteX5" fmla="*/ 192922 w 475699"/>
                <a:gd name="connsiteY5" fmla="*/ 1847299 h 2034936"/>
                <a:gd name="connsiteX6" fmla="*/ 198208 w 475699"/>
                <a:gd name="connsiteY6" fmla="*/ 2034936 h 2034936"/>
                <a:gd name="connsiteX7" fmla="*/ 393773 w 475699"/>
                <a:gd name="connsiteY7" fmla="*/ 2005866 h 2034936"/>
                <a:gd name="connsiteX8" fmla="*/ 393773 w 475699"/>
                <a:gd name="connsiteY8" fmla="*/ 1720446 h 2034936"/>
                <a:gd name="connsiteX9" fmla="*/ 393773 w 475699"/>
                <a:gd name="connsiteY9" fmla="*/ 1493167 h 2034936"/>
                <a:gd name="connsiteX10" fmla="*/ 393773 w 475699"/>
                <a:gd name="connsiteY10" fmla="*/ 1231533 h 2034936"/>
                <a:gd name="connsiteX11" fmla="*/ 399059 w 475699"/>
                <a:gd name="connsiteY11" fmla="*/ 985755 h 2034936"/>
                <a:gd name="connsiteX12" fmla="*/ 420201 w 475699"/>
                <a:gd name="connsiteY12" fmla="*/ 689764 h 2034936"/>
                <a:gd name="connsiteX13" fmla="*/ 441343 w 475699"/>
                <a:gd name="connsiteY13" fmla="*/ 348846 h 2034936"/>
                <a:gd name="connsiteX14" fmla="*/ 441343 w 475699"/>
                <a:gd name="connsiteY14" fmla="*/ 346203 h 2034936"/>
                <a:gd name="connsiteX15" fmla="*/ 449271 w 475699"/>
                <a:gd name="connsiteY15" fmla="*/ 327704 h 2034936"/>
                <a:gd name="connsiteX16" fmla="*/ 462485 w 475699"/>
                <a:gd name="connsiteY16" fmla="*/ 295990 h 2034936"/>
                <a:gd name="connsiteX17" fmla="*/ 470414 w 475699"/>
                <a:gd name="connsiteY17" fmla="*/ 274848 h 2034936"/>
                <a:gd name="connsiteX18" fmla="*/ 475699 w 475699"/>
                <a:gd name="connsiteY18" fmla="*/ 237849 h 2034936"/>
                <a:gd name="connsiteX19" fmla="*/ 473056 w 475699"/>
                <a:gd name="connsiteY19" fmla="*/ 203493 h 2034936"/>
                <a:gd name="connsiteX20" fmla="*/ 465128 w 475699"/>
                <a:gd name="connsiteY20" fmla="*/ 182351 h 2034936"/>
                <a:gd name="connsiteX21" fmla="*/ 457200 w 475699"/>
                <a:gd name="connsiteY21" fmla="*/ 169137 h 2034936"/>
                <a:gd name="connsiteX22" fmla="*/ 438700 w 475699"/>
                <a:gd name="connsiteY22" fmla="*/ 147995 h 2034936"/>
                <a:gd name="connsiteX23" fmla="*/ 388488 w 475699"/>
                <a:gd name="connsiteY23" fmla="*/ 118925 h 2034936"/>
                <a:gd name="connsiteX24" fmla="*/ 290705 w 475699"/>
                <a:gd name="connsiteY24" fmla="*/ 71355 h 2034936"/>
                <a:gd name="connsiteX25" fmla="*/ 198208 w 475699"/>
                <a:gd name="connsiteY25" fmla="*/ 23785 h 2034936"/>
                <a:gd name="connsiteX26" fmla="*/ 163852 w 475699"/>
                <a:gd name="connsiteY26" fmla="*/ 10571 h 2034936"/>
                <a:gd name="connsiteX27" fmla="*/ 121567 w 475699"/>
                <a:gd name="connsiteY27" fmla="*/ 2643 h 2034936"/>
                <a:gd name="connsiteX28" fmla="*/ 68712 w 475699"/>
                <a:gd name="connsiteY28" fmla="*/ 0 h 2034936"/>
                <a:gd name="connsiteX29" fmla="*/ 26427 w 475699"/>
                <a:gd name="connsiteY29" fmla="*/ 2643 h 2034936"/>
                <a:gd name="connsiteX30" fmla="*/ 13214 w 475699"/>
                <a:gd name="connsiteY30" fmla="*/ 5285 h 2034936"/>
                <a:gd name="connsiteX31" fmla="*/ 2643 w 475699"/>
                <a:gd name="connsiteY31" fmla="*/ 10571 h 2034936"/>
                <a:gd name="connsiteX32" fmla="*/ 0 w 475699"/>
                <a:gd name="connsiteY32" fmla="*/ 18499 h 2034936"/>
                <a:gd name="connsiteX33" fmla="*/ 10571 w 475699"/>
                <a:gd name="connsiteY33" fmla="*/ 42284 h 2034936"/>
                <a:gd name="connsiteX34" fmla="*/ 21142 w 475699"/>
                <a:gd name="connsiteY34" fmla="*/ 60784 h 2034936"/>
                <a:gd name="connsiteX35" fmla="*/ 42284 w 475699"/>
                <a:gd name="connsiteY35" fmla="*/ 84569 h 2034936"/>
                <a:gd name="connsiteX36" fmla="*/ 97782 w 475699"/>
                <a:gd name="connsiteY36" fmla="*/ 142710 h 2034936"/>
                <a:gd name="connsiteX37" fmla="*/ 129496 w 475699"/>
                <a:gd name="connsiteY37" fmla="*/ 182351 h 2034936"/>
                <a:gd name="connsiteX38" fmla="*/ 145352 w 475699"/>
                <a:gd name="connsiteY38" fmla="*/ 203493 h 2034936"/>
                <a:gd name="connsiteX39" fmla="*/ 153281 w 475699"/>
                <a:gd name="connsiteY39" fmla="*/ 224636 h 2034936"/>
                <a:gd name="connsiteX40" fmla="*/ 161209 w 475699"/>
                <a:gd name="connsiteY40" fmla="*/ 258992 h 2034936"/>
                <a:gd name="connsiteX41" fmla="*/ 166495 w 475699"/>
                <a:gd name="connsiteY41" fmla="*/ 325061 h 2034936"/>
                <a:gd name="connsiteX42" fmla="*/ 171780 w 475699"/>
                <a:gd name="connsiteY42" fmla="*/ 414915 h 2034936"/>
                <a:gd name="connsiteX43" fmla="*/ 171780 w 475699"/>
                <a:gd name="connsiteY43" fmla="*/ 673907 h 2034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75699" h="2034936">
                  <a:moveTo>
                    <a:pt x="171780" y="673907"/>
                  </a:moveTo>
                  <a:lnTo>
                    <a:pt x="171780" y="898543"/>
                  </a:lnTo>
                  <a:lnTo>
                    <a:pt x="171780" y="1168106"/>
                  </a:lnTo>
                  <a:lnTo>
                    <a:pt x="171780" y="1250032"/>
                  </a:lnTo>
                  <a:lnTo>
                    <a:pt x="179708" y="1530166"/>
                  </a:lnTo>
                  <a:lnTo>
                    <a:pt x="192922" y="1847299"/>
                  </a:lnTo>
                  <a:lnTo>
                    <a:pt x="198208" y="2034936"/>
                  </a:lnTo>
                  <a:lnTo>
                    <a:pt x="393773" y="2005866"/>
                  </a:lnTo>
                  <a:lnTo>
                    <a:pt x="393773" y="1720446"/>
                  </a:lnTo>
                  <a:lnTo>
                    <a:pt x="393773" y="1493167"/>
                  </a:lnTo>
                  <a:lnTo>
                    <a:pt x="393773" y="1231533"/>
                  </a:lnTo>
                  <a:lnTo>
                    <a:pt x="399059" y="985755"/>
                  </a:lnTo>
                  <a:lnTo>
                    <a:pt x="420201" y="689764"/>
                  </a:lnTo>
                  <a:lnTo>
                    <a:pt x="441343" y="348846"/>
                  </a:lnTo>
                  <a:lnTo>
                    <a:pt x="441343" y="346203"/>
                  </a:lnTo>
                  <a:lnTo>
                    <a:pt x="449271" y="327704"/>
                  </a:lnTo>
                  <a:lnTo>
                    <a:pt x="462485" y="295990"/>
                  </a:lnTo>
                  <a:lnTo>
                    <a:pt x="470414" y="274848"/>
                  </a:lnTo>
                  <a:lnTo>
                    <a:pt x="475699" y="237849"/>
                  </a:lnTo>
                  <a:lnTo>
                    <a:pt x="473056" y="203493"/>
                  </a:lnTo>
                  <a:lnTo>
                    <a:pt x="465128" y="182351"/>
                  </a:lnTo>
                  <a:lnTo>
                    <a:pt x="457200" y="169137"/>
                  </a:lnTo>
                  <a:lnTo>
                    <a:pt x="438700" y="147995"/>
                  </a:lnTo>
                  <a:lnTo>
                    <a:pt x="388488" y="118925"/>
                  </a:lnTo>
                  <a:lnTo>
                    <a:pt x="290705" y="71355"/>
                  </a:lnTo>
                  <a:lnTo>
                    <a:pt x="198208" y="23785"/>
                  </a:lnTo>
                  <a:lnTo>
                    <a:pt x="163852" y="10571"/>
                  </a:lnTo>
                  <a:lnTo>
                    <a:pt x="121567" y="2643"/>
                  </a:lnTo>
                  <a:lnTo>
                    <a:pt x="68712" y="0"/>
                  </a:lnTo>
                  <a:lnTo>
                    <a:pt x="26427" y="2643"/>
                  </a:lnTo>
                  <a:lnTo>
                    <a:pt x="13214" y="5285"/>
                  </a:lnTo>
                  <a:lnTo>
                    <a:pt x="2643" y="10571"/>
                  </a:lnTo>
                  <a:lnTo>
                    <a:pt x="0" y="18499"/>
                  </a:lnTo>
                  <a:lnTo>
                    <a:pt x="10571" y="42284"/>
                  </a:lnTo>
                  <a:lnTo>
                    <a:pt x="21142" y="60784"/>
                  </a:lnTo>
                  <a:lnTo>
                    <a:pt x="42284" y="84569"/>
                  </a:lnTo>
                  <a:lnTo>
                    <a:pt x="97782" y="142710"/>
                  </a:lnTo>
                  <a:lnTo>
                    <a:pt x="129496" y="182351"/>
                  </a:lnTo>
                  <a:lnTo>
                    <a:pt x="145352" y="203493"/>
                  </a:lnTo>
                  <a:lnTo>
                    <a:pt x="153281" y="224636"/>
                  </a:lnTo>
                  <a:lnTo>
                    <a:pt x="161209" y="258992"/>
                  </a:lnTo>
                  <a:lnTo>
                    <a:pt x="166495" y="325061"/>
                  </a:lnTo>
                  <a:lnTo>
                    <a:pt x="171780" y="414915"/>
                  </a:lnTo>
                  <a:lnTo>
                    <a:pt x="171780" y="6739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E91C6865-A12C-4B2F-BAD7-9C5FD5A5A831}"/>
                </a:ext>
              </a:extLst>
            </p:cNvPr>
            <p:cNvSpPr/>
            <p:nvPr/>
          </p:nvSpPr>
          <p:spPr>
            <a:xfrm>
              <a:off x="4006850" y="3294063"/>
              <a:ext cx="2976563" cy="695325"/>
            </a:xfrm>
            <a:custGeom>
              <a:avLst/>
              <a:gdLst>
                <a:gd name="connsiteX0" fmla="*/ 2180868 w 2975467"/>
                <a:gd name="connsiteY0" fmla="*/ 112466 h 696802"/>
                <a:gd name="connsiteX1" fmla="*/ 1958380 w 2975467"/>
                <a:gd name="connsiteY1" fmla="*/ 139360 h 696802"/>
                <a:gd name="connsiteX2" fmla="*/ 1755452 w 2975467"/>
                <a:gd name="connsiteY2" fmla="*/ 166254 h 696802"/>
                <a:gd name="connsiteX3" fmla="*/ 1608757 w 2975467"/>
                <a:gd name="connsiteY3" fmla="*/ 185814 h 696802"/>
                <a:gd name="connsiteX4" fmla="*/ 1444947 w 2975467"/>
                <a:gd name="connsiteY4" fmla="*/ 224933 h 696802"/>
                <a:gd name="connsiteX5" fmla="*/ 1154002 w 2975467"/>
                <a:gd name="connsiteY5" fmla="*/ 281166 h 696802"/>
                <a:gd name="connsiteX6" fmla="*/ 936404 w 2975467"/>
                <a:gd name="connsiteY6" fmla="*/ 322729 h 696802"/>
                <a:gd name="connsiteX7" fmla="*/ 753035 w 2975467"/>
                <a:gd name="connsiteY7" fmla="*/ 359403 h 696802"/>
                <a:gd name="connsiteX8" fmla="*/ 535437 w 2975467"/>
                <a:gd name="connsiteY8" fmla="*/ 400967 h 696802"/>
                <a:gd name="connsiteX9" fmla="*/ 405856 w 2975467"/>
                <a:gd name="connsiteY9" fmla="*/ 425416 h 696802"/>
                <a:gd name="connsiteX10" fmla="*/ 312949 w 2975467"/>
                <a:gd name="connsiteY10" fmla="*/ 427861 h 696802"/>
                <a:gd name="connsiteX11" fmla="*/ 288500 w 2975467"/>
                <a:gd name="connsiteY11" fmla="*/ 427861 h 696802"/>
                <a:gd name="connsiteX12" fmla="*/ 239602 w 2975467"/>
                <a:gd name="connsiteY12" fmla="*/ 422971 h 696802"/>
                <a:gd name="connsiteX13" fmla="*/ 190703 w 2975467"/>
                <a:gd name="connsiteY13" fmla="*/ 415636 h 696802"/>
                <a:gd name="connsiteX14" fmla="*/ 151585 w 2975467"/>
                <a:gd name="connsiteY14" fmla="*/ 403412 h 696802"/>
                <a:gd name="connsiteX15" fmla="*/ 117356 w 2975467"/>
                <a:gd name="connsiteY15" fmla="*/ 388742 h 696802"/>
                <a:gd name="connsiteX16" fmla="*/ 88017 w 2975467"/>
                <a:gd name="connsiteY16" fmla="*/ 371628 h 696802"/>
                <a:gd name="connsiteX17" fmla="*/ 56233 w 2975467"/>
                <a:gd name="connsiteY17" fmla="*/ 347179 h 696802"/>
                <a:gd name="connsiteX18" fmla="*/ 34228 w 2975467"/>
                <a:gd name="connsiteY18" fmla="*/ 327619 h 696802"/>
                <a:gd name="connsiteX19" fmla="*/ 17114 w 2975467"/>
                <a:gd name="connsiteY19" fmla="*/ 315395 h 696802"/>
                <a:gd name="connsiteX20" fmla="*/ 4889 w 2975467"/>
                <a:gd name="connsiteY20" fmla="*/ 317840 h 696802"/>
                <a:gd name="connsiteX21" fmla="*/ 0 w 2975467"/>
                <a:gd name="connsiteY21" fmla="*/ 325174 h 696802"/>
                <a:gd name="connsiteX22" fmla="*/ 0 w 2975467"/>
                <a:gd name="connsiteY22" fmla="*/ 347179 h 696802"/>
                <a:gd name="connsiteX23" fmla="*/ 14669 w 2975467"/>
                <a:gd name="connsiteY23" fmla="*/ 388742 h 696802"/>
                <a:gd name="connsiteX24" fmla="*/ 51343 w 2975467"/>
                <a:gd name="connsiteY24" fmla="*/ 447420 h 696802"/>
                <a:gd name="connsiteX25" fmla="*/ 97796 w 2975467"/>
                <a:gd name="connsiteY25" fmla="*/ 498764 h 696802"/>
                <a:gd name="connsiteX26" fmla="*/ 141805 w 2975467"/>
                <a:gd name="connsiteY26" fmla="*/ 545217 h 696802"/>
                <a:gd name="connsiteX27" fmla="*/ 190703 w 2975467"/>
                <a:gd name="connsiteY27" fmla="*/ 599005 h 696802"/>
                <a:gd name="connsiteX28" fmla="*/ 242047 w 2975467"/>
                <a:gd name="connsiteY28" fmla="*/ 640569 h 696802"/>
                <a:gd name="connsiteX29" fmla="*/ 276275 w 2975467"/>
                <a:gd name="connsiteY29" fmla="*/ 667463 h 696802"/>
                <a:gd name="connsiteX30" fmla="*/ 305615 w 2975467"/>
                <a:gd name="connsiteY30" fmla="*/ 684577 h 696802"/>
                <a:gd name="connsiteX31" fmla="*/ 342288 w 2975467"/>
                <a:gd name="connsiteY31" fmla="*/ 696802 h 696802"/>
                <a:gd name="connsiteX32" fmla="*/ 371627 w 2975467"/>
                <a:gd name="connsiteY32" fmla="*/ 696802 h 696802"/>
                <a:gd name="connsiteX33" fmla="*/ 432750 w 2975467"/>
                <a:gd name="connsiteY33" fmla="*/ 677243 h 696802"/>
                <a:gd name="connsiteX34" fmla="*/ 616119 w 2975467"/>
                <a:gd name="connsiteY34" fmla="*/ 608785 h 696802"/>
                <a:gd name="connsiteX35" fmla="*/ 794598 w 2975467"/>
                <a:gd name="connsiteY35" fmla="*/ 542772 h 696802"/>
                <a:gd name="connsiteX36" fmla="*/ 836162 w 2975467"/>
                <a:gd name="connsiteY36" fmla="*/ 530548 h 696802"/>
                <a:gd name="connsiteX37" fmla="*/ 1017086 w 2975467"/>
                <a:gd name="connsiteY37" fmla="*/ 491429 h 696802"/>
                <a:gd name="connsiteX38" fmla="*/ 1163781 w 2975467"/>
                <a:gd name="connsiteY38" fmla="*/ 454755 h 696802"/>
                <a:gd name="connsiteX39" fmla="*/ 1317811 w 2975467"/>
                <a:gd name="connsiteY39" fmla="*/ 420526 h 696802"/>
                <a:gd name="connsiteX40" fmla="*/ 1486511 w 2975467"/>
                <a:gd name="connsiteY40" fmla="*/ 393632 h 696802"/>
                <a:gd name="connsiteX41" fmla="*/ 1591642 w 2975467"/>
                <a:gd name="connsiteY41" fmla="*/ 376518 h 696802"/>
                <a:gd name="connsiteX42" fmla="*/ 1872808 w 2975467"/>
                <a:gd name="connsiteY42" fmla="*/ 339844 h 696802"/>
                <a:gd name="connsiteX43" fmla="*/ 2178423 w 2975467"/>
                <a:gd name="connsiteY43" fmla="*/ 310505 h 696802"/>
                <a:gd name="connsiteX44" fmla="*/ 2300669 w 2975467"/>
                <a:gd name="connsiteY44" fmla="*/ 303170 h 696802"/>
                <a:gd name="connsiteX45" fmla="*/ 2415580 w 2975467"/>
                <a:gd name="connsiteY45" fmla="*/ 295835 h 696802"/>
                <a:gd name="connsiteX46" fmla="*/ 2562275 w 2975467"/>
                <a:gd name="connsiteY46" fmla="*/ 293390 h 696802"/>
                <a:gd name="connsiteX47" fmla="*/ 2655182 w 2975467"/>
                <a:gd name="connsiteY47" fmla="*/ 283611 h 696802"/>
                <a:gd name="connsiteX48" fmla="*/ 2792098 w 2975467"/>
                <a:gd name="connsiteY48" fmla="*/ 273831 h 696802"/>
                <a:gd name="connsiteX49" fmla="*/ 2885005 w 2975467"/>
                <a:gd name="connsiteY49" fmla="*/ 271386 h 696802"/>
                <a:gd name="connsiteX50" fmla="*/ 2899674 w 2975467"/>
                <a:gd name="connsiteY50" fmla="*/ 268941 h 696802"/>
                <a:gd name="connsiteX51" fmla="*/ 2911899 w 2975467"/>
                <a:gd name="connsiteY51" fmla="*/ 266496 h 696802"/>
                <a:gd name="connsiteX52" fmla="*/ 2936348 w 2975467"/>
                <a:gd name="connsiteY52" fmla="*/ 249382 h 696802"/>
                <a:gd name="connsiteX53" fmla="*/ 2958352 w 2975467"/>
                <a:gd name="connsiteY53" fmla="*/ 224933 h 696802"/>
                <a:gd name="connsiteX54" fmla="*/ 2970577 w 2975467"/>
                <a:gd name="connsiteY54" fmla="*/ 202928 h 696802"/>
                <a:gd name="connsiteX55" fmla="*/ 2975467 w 2975467"/>
                <a:gd name="connsiteY55" fmla="*/ 183369 h 696802"/>
                <a:gd name="connsiteX56" fmla="*/ 2975467 w 2975467"/>
                <a:gd name="connsiteY56" fmla="*/ 166254 h 696802"/>
                <a:gd name="connsiteX57" fmla="*/ 2970577 w 2975467"/>
                <a:gd name="connsiteY57" fmla="*/ 149140 h 696802"/>
                <a:gd name="connsiteX58" fmla="*/ 2958352 w 2975467"/>
                <a:gd name="connsiteY58" fmla="*/ 124691 h 696802"/>
                <a:gd name="connsiteX59" fmla="*/ 2938793 w 2975467"/>
                <a:gd name="connsiteY59" fmla="*/ 100242 h 696802"/>
                <a:gd name="connsiteX60" fmla="*/ 2914344 w 2975467"/>
                <a:gd name="connsiteY60" fmla="*/ 88017 h 696802"/>
                <a:gd name="connsiteX61" fmla="*/ 2840996 w 2975467"/>
                <a:gd name="connsiteY61" fmla="*/ 61123 h 696802"/>
                <a:gd name="connsiteX62" fmla="*/ 2755424 w 2975467"/>
                <a:gd name="connsiteY62" fmla="*/ 36674 h 696802"/>
                <a:gd name="connsiteX63" fmla="*/ 2674742 w 2975467"/>
                <a:gd name="connsiteY63" fmla="*/ 14669 h 696802"/>
                <a:gd name="connsiteX64" fmla="*/ 2594059 w 2975467"/>
                <a:gd name="connsiteY64" fmla="*/ 2445 h 696802"/>
                <a:gd name="connsiteX65" fmla="*/ 2552496 w 2975467"/>
                <a:gd name="connsiteY65" fmla="*/ 0 h 696802"/>
                <a:gd name="connsiteX66" fmla="*/ 2528047 w 2975467"/>
                <a:gd name="connsiteY66" fmla="*/ 12225 h 696802"/>
                <a:gd name="connsiteX67" fmla="*/ 2462034 w 2975467"/>
                <a:gd name="connsiteY67" fmla="*/ 48898 h 696802"/>
                <a:gd name="connsiteX68" fmla="*/ 2378906 w 2975467"/>
                <a:gd name="connsiteY68" fmla="*/ 80682 h 696802"/>
                <a:gd name="connsiteX69" fmla="*/ 2344678 w 2975467"/>
                <a:gd name="connsiteY69" fmla="*/ 92907 h 696802"/>
                <a:gd name="connsiteX70" fmla="*/ 2180868 w 2975467"/>
                <a:gd name="connsiteY70" fmla="*/ 112466 h 696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975467" h="696802">
                  <a:moveTo>
                    <a:pt x="2180868" y="112466"/>
                  </a:moveTo>
                  <a:lnTo>
                    <a:pt x="1958380" y="139360"/>
                  </a:lnTo>
                  <a:lnTo>
                    <a:pt x="1755452" y="166254"/>
                  </a:lnTo>
                  <a:lnTo>
                    <a:pt x="1608757" y="185814"/>
                  </a:lnTo>
                  <a:lnTo>
                    <a:pt x="1444947" y="224933"/>
                  </a:lnTo>
                  <a:lnTo>
                    <a:pt x="1154002" y="281166"/>
                  </a:lnTo>
                  <a:lnTo>
                    <a:pt x="936404" y="322729"/>
                  </a:lnTo>
                  <a:lnTo>
                    <a:pt x="753035" y="359403"/>
                  </a:lnTo>
                  <a:lnTo>
                    <a:pt x="535437" y="400967"/>
                  </a:lnTo>
                  <a:lnTo>
                    <a:pt x="405856" y="425416"/>
                  </a:lnTo>
                  <a:lnTo>
                    <a:pt x="312949" y="427861"/>
                  </a:lnTo>
                  <a:lnTo>
                    <a:pt x="288500" y="427861"/>
                  </a:lnTo>
                  <a:lnTo>
                    <a:pt x="239602" y="422971"/>
                  </a:lnTo>
                  <a:lnTo>
                    <a:pt x="190703" y="415636"/>
                  </a:lnTo>
                  <a:lnTo>
                    <a:pt x="151585" y="403412"/>
                  </a:lnTo>
                  <a:lnTo>
                    <a:pt x="117356" y="388742"/>
                  </a:lnTo>
                  <a:lnTo>
                    <a:pt x="88017" y="371628"/>
                  </a:lnTo>
                  <a:lnTo>
                    <a:pt x="56233" y="347179"/>
                  </a:lnTo>
                  <a:lnTo>
                    <a:pt x="34228" y="327619"/>
                  </a:lnTo>
                  <a:lnTo>
                    <a:pt x="17114" y="315395"/>
                  </a:lnTo>
                  <a:lnTo>
                    <a:pt x="4889" y="317840"/>
                  </a:lnTo>
                  <a:lnTo>
                    <a:pt x="0" y="325174"/>
                  </a:lnTo>
                  <a:lnTo>
                    <a:pt x="0" y="347179"/>
                  </a:lnTo>
                  <a:lnTo>
                    <a:pt x="14669" y="388742"/>
                  </a:lnTo>
                  <a:lnTo>
                    <a:pt x="51343" y="447420"/>
                  </a:lnTo>
                  <a:lnTo>
                    <a:pt x="97796" y="498764"/>
                  </a:lnTo>
                  <a:lnTo>
                    <a:pt x="141805" y="545217"/>
                  </a:lnTo>
                  <a:lnTo>
                    <a:pt x="190703" y="599005"/>
                  </a:lnTo>
                  <a:lnTo>
                    <a:pt x="242047" y="640569"/>
                  </a:lnTo>
                  <a:lnTo>
                    <a:pt x="276275" y="667463"/>
                  </a:lnTo>
                  <a:lnTo>
                    <a:pt x="305615" y="684577"/>
                  </a:lnTo>
                  <a:lnTo>
                    <a:pt x="342288" y="696802"/>
                  </a:lnTo>
                  <a:lnTo>
                    <a:pt x="371627" y="696802"/>
                  </a:lnTo>
                  <a:lnTo>
                    <a:pt x="432750" y="677243"/>
                  </a:lnTo>
                  <a:lnTo>
                    <a:pt x="616119" y="608785"/>
                  </a:lnTo>
                  <a:lnTo>
                    <a:pt x="794598" y="542772"/>
                  </a:lnTo>
                  <a:lnTo>
                    <a:pt x="836162" y="530548"/>
                  </a:lnTo>
                  <a:lnTo>
                    <a:pt x="1017086" y="491429"/>
                  </a:lnTo>
                  <a:lnTo>
                    <a:pt x="1163781" y="454755"/>
                  </a:lnTo>
                  <a:lnTo>
                    <a:pt x="1317811" y="420526"/>
                  </a:lnTo>
                  <a:lnTo>
                    <a:pt x="1486511" y="393632"/>
                  </a:lnTo>
                  <a:lnTo>
                    <a:pt x="1591642" y="376518"/>
                  </a:lnTo>
                  <a:lnTo>
                    <a:pt x="1872808" y="339844"/>
                  </a:lnTo>
                  <a:lnTo>
                    <a:pt x="2178423" y="310505"/>
                  </a:lnTo>
                  <a:lnTo>
                    <a:pt x="2300669" y="303170"/>
                  </a:lnTo>
                  <a:lnTo>
                    <a:pt x="2415580" y="295835"/>
                  </a:lnTo>
                  <a:lnTo>
                    <a:pt x="2562275" y="293390"/>
                  </a:lnTo>
                  <a:lnTo>
                    <a:pt x="2655182" y="283611"/>
                  </a:lnTo>
                  <a:lnTo>
                    <a:pt x="2792098" y="273831"/>
                  </a:lnTo>
                  <a:lnTo>
                    <a:pt x="2885005" y="271386"/>
                  </a:lnTo>
                  <a:lnTo>
                    <a:pt x="2899674" y="268941"/>
                  </a:lnTo>
                  <a:lnTo>
                    <a:pt x="2911899" y="266496"/>
                  </a:lnTo>
                  <a:lnTo>
                    <a:pt x="2936348" y="249382"/>
                  </a:lnTo>
                  <a:lnTo>
                    <a:pt x="2958352" y="224933"/>
                  </a:lnTo>
                  <a:lnTo>
                    <a:pt x="2970577" y="202928"/>
                  </a:lnTo>
                  <a:lnTo>
                    <a:pt x="2975467" y="183369"/>
                  </a:lnTo>
                  <a:lnTo>
                    <a:pt x="2975467" y="166254"/>
                  </a:lnTo>
                  <a:lnTo>
                    <a:pt x="2970577" y="149140"/>
                  </a:lnTo>
                  <a:lnTo>
                    <a:pt x="2958352" y="124691"/>
                  </a:lnTo>
                  <a:lnTo>
                    <a:pt x="2938793" y="100242"/>
                  </a:lnTo>
                  <a:lnTo>
                    <a:pt x="2914344" y="88017"/>
                  </a:lnTo>
                  <a:lnTo>
                    <a:pt x="2840996" y="61123"/>
                  </a:lnTo>
                  <a:lnTo>
                    <a:pt x="2755424" y="36674"/>
                  </a:lnTo>
                  <a:lnTo>
                    <a:pt x="2674742" y="14669"/>
                  </a:lnTo>
                  <a:lnTo>
                    <a:pt x="2594059" y="2445"/>
                  </a:lnTo>
                  <a:lnTo>
                    <a:pt x="2552496" y="0"/>
                  </a:lnTo>
                  <a:lnTo>
                    <a:pt x="2528047" y="12225"/>
                  </a:lnTo>
                  <a:lnTo>
                    <a:pt x="2462034" y="48898"/>
                  </a:lnTo>
                  <a:lnTo>
                    <a:pt x="2378906" y="80682"/>
                  </a:lnTo>
                  <a:lnTo>
                    <a:pt x="2344678" y="92907"/>
                  </a:lnTo>
                  <a:lnTo>
                    <a:pt x="2180868" y="11246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511BB246-9970-46CE-A8A1-58945F1F04A1}"/>
                </a:ext>
              </a:extLst>
            </p:cNvPr>
            <p:cNvSpPr/>
            <p:nvPr/>
          </p:nvSpPr>
          <p:spPr>
            <a:xfrm>
              <a:off x="3729038" y="3757613"/>
              <a:ext cx="1511300" cy="2000250"/>
            </a:xfrm>
            <a:custGeom>
              <a:avLst/>
              <a:gdLst>
                <a:gd name="connsiteX0" fmla="*/ 1136393 w 1511667"/>
                <a:gd name="connsiteY0" fmla="*/ 510056 h 2000581"/>
                <a:gd name="connsiteX1" fmla="*/ 1112608 w 1511667"/>
                <a:gd name="connsiteY1" fmla="*/ 581411 h 2000581"/>
                <a:gd name="connsiteX2" fmla="*/ 1070324 w 1511667"/>
                <a:gd name="connsiteY2" fmla="*/ 687122 h 2000581"/>
                <a:gd name="connsiteX3" fmla="*/ 1017468 w 1511667"/>
                <a:gd name="connsiteY3" fmla="*/ 803404 h 2000581"/>
                <a:gd name="connsiteX4" fmla="*/ 959327 w 1511667"/>
                <a:gd name="connsiteY4" fmla="*/ 922329 h 2000581"/>
                <a:gd name="connsiteX5" fmla="*/ 911757 w 1511667"/>
                <a:gd name="connsiteY5" fmla="*/ 1009540 h 2000581"/>
                <a:gd name="connsiteX6" fmla="*/ 837759 w 1511667"/>
                <a:gd name="connsiteY6" fmla="*/ 1133751 h 2000581"/>
                <a:gd name="connsiteX7" fmla="*/ 790190 w 1511667"/>
                <a:gd name="connsiteY7" fmla="*/ 1205106 h 2000581"/>
                <a:gd name="connsiteX8" fmla="*/ 734691 w 1511667"/>
                <a:gd name="connsiteY8" fmla="*/ 1287032 h 2000581"/>
                <a:gd name="connsiteX9" fmla="*/ 644837 w 1511667"/>
                <a:gd name="connsiteY9" fmla="*/ 1400671 h 2000581"/>
                <a:gd name="connsiteX10" fmla="*/ 573482 w 1511667"/>
                <a:gd name="connsiteY10" fmla="*/ 1485240 h 2000581"/>
                <a:gd name="connsiteX11" fmla="*/ 507413 w 1511667"/>
                <a:gd name="connsiteY11" fmla="*/ 1553952 h 2000581"/>
                <a:gd name="connsiteX12" fmla="*/ 409630 w 1511667"/>
                <a:gd name="connsiteY12" fmla="*/ 1646449 h 2000581"/>
                <a:gd name="connsiteX13" fmla="*/ 314490 w 1511667"/>
                <a:gd name="connsiteY13" fmla="*/ 1731018 h 2000581"/>
                <a:gd name="connsiteX14" fmla="*/ 216707 w 1511667"/>
                <a:gd name="connsiteY14" fmla="*/ 1807658 h 2000581"/>
                <a:gd name="connsiteX15" fmla="*/ 87211 w 1511667"/>
                <a:gd name="connsiteY15" fmla="*/ 1897513 h 2000581"/>
                <a:gd name="connsiteX16" fmla="*/ 10571 w 1511667"/>
                <a:gd name="connsiteY16" fmla="*/ 1950368 h 2000581"/>
                <a:gd name="connsiteX17" fmla="*/ 0 w 1511667"/>
                <a:gd name="connsiteY17" fmla="*/ 1966225 h 2000581"/>
                <a:gd name="connsiteX18" fmla="*/ 0 w 1511667"/>
                <a:gd name="connsiteY18" fmla="*/ 1976796 h 2000581"/>
                <a:gd name="connsiteX19" fmla="*/ 0 w 1511667"/>
                <a:gd name="connsiteY19" fmla="*/ 1987367 h 2000581"/>
                <a:gd name="connsiteX20" fmla="*/ 10571 w 1511667"/>
                <a:gd name="connsiteY20" fmla="*/ 1997938 h 2000581"/>
                <a:gd name="connsiteX21" fmla="*/ 29070 w 1511667"/>
                <a:gd name="connsiteY21" fmla="*/ 2000581 h 2000581"/>
                <a:gd name="connsiteX22" fmla="*/ 95140 w 1511667"/>
                <a:gd name="connsiteY22" fmla="*/ 1976796 h 2000581"/>
                <a:gd name="connsiteX23" fmla="*/ 258992 w 1511667"/>
                <a:gd name="connsiteY23" fmla="*/ 1892227 h 2000581"/>
                <a:gd name="connsiteX24" fmla="*/ 441343 w 1511667"/>
                <a:gd name="connsiteY24" fmla="*/ 1775945 h 2000581"/>
                <a:gd name="connsiteX25" fmla="*/ 594624 w 1511667"/>
                <a:gd name="connsiteY25" fmla="*/ 1657020 h 2000581"/>
                <a:gd name="connsiteX26" fmla="*/ 732048 w 1511667"/>
                <a:gd name="connsiteY26" fmla="*/ 1532810 h 2000581"/>
                <a:gd name="connsiteX27" fmla="*/ 832474 w 1511667"/>
                <a:gd name="connsiteY27" fmla="*/ 1424456 h 2000581"/>
                <a:gd name="connsiteX28" fmla="*/ 938185 w 1511667"/>
                <a:gd name="connsiteY28" fmla="*/ 1297603 h 2000581"/>
                <a:gd name="connsiteX29" fmla="*/ 1030682 w 1511667"/>
                <a:gd name="connsiteY29" fmla="*/ 1173392 h 2000581"/>
                <a:gd name="connsiteX30" fmla="*/ 1144321 w 1511667"/>
                <a:gd name="connsiteY30" fmla="*/ 1004255 h 2000581"/>
                <a:gd name="connsiteX31" fmla="*/ 1228890 w 1511667"/>
                <a:gd name="connsiteY31" fmla="*/ 858902 h 2000581"/>
                <a:gd name="connsiteX32" fmla="*/ 1289674 w 1511667"/>
                <a:gd name="connsiteY32" fmla="*/ 747906 h 2000581"/>
                <a:gd name="connsiteX33" fmla="*/ 1342529 w 1511667"/>
                <a:gd name="connsiteY33" fmla="*/ 639552 h 2000581"/>
                <a:gd name="connsiteX34" fmla="*/ 1400670 w 1511667"/>
                <a:gd name="connsiteY34" fmla="*/ 512699 h 2000581"/>
                <a:gd name="connsiteX35" fmla="*/ 1419170 w 1511667"/>
                <a:gd name="connsiteY35" fmla="*/ 473057 h 2000581"/>
                <a:gd name="connsiteX36" fmla="*/ 1432384 w 1511667"/>
                <a:gd name="connsiteY36" fmla="*/ 465129 h 2000581"/>
                <a:gd name="connsiteX37" fmla="*/ 1469383 w 1511667"/>
                <a:gd name="connsiteY37" fmla="*/ 433415 h 2000581"/>
                <a:gd name="connsiteX38" fmla="*/ 1493168 w 1511667"/>
                <a:gd name="connsiteY38" fmla="*/ 404345 h 2000581"/>
                <a:gd name="connsiteX39" fmla="*/ 1509024 w 1511667"/>
                <a:gd name="connsiteY39" fmla="*/ 367346 h 2000581"/>
                <a:gd name="connsiteX40" fmla="*/ 1511667 w 1511667"/>
                <a:gd name="connsiteY40" fmla="*/ 335633 h 2000581"/>
                <a:gd name="connsiteX41" fmla="*/ 1503739 w 1511667"/>
                <a:gd name="connsiteY41" fmla="*/ 306562 h 2000581"/>
                <a:gd name="connsiteX42" fmla="*/ 1495810 w 1511667"/>
                <a:gd name="connsiteY42" fmla="*/ 282777 h 2000581"/>
                <a:gd name="connsiteX43" fmla="*/ 1474668 w 1511667"/>
                <a:gd name="connsiteY43" fmla="*/ 251064 h 2000581"/>
                <a:gd name="connsiteX44" fmla="*/ 1448240 w 1511667"/>
                <a:gd name="connsiteY44" fmla="*/ 221993 h 2000581"/>
                <a:gd name="connsiteX45" fmla="*/ 1424455 w 1511667"/>
                <a:gd name="connsiteY45" fmla="*/ 198209 h 2000581"/>
                <a:gd name="connsiteX46" fmla="*/ 1382171 w 1511667"/>
                <a:gd name="connsiteY46" fmla="*/ 161210 h 2000581"/>
                <a:gd name="connsiteX47" fmla="*/ 1331958 w 1511667"/>
                <a:gd name="connsiteY47" fmla="*/ 124211 h 2000581"/>
                <a:gd name="connsiteX48" fmla="*/ 1273817 w 1511667"/>
                <a:gd name="connsiteY48" fmla="*/ 89855 h 2000581"/>
                <a:gd name="connsiteX49" fmla="*/ 1109965 w 1511667"/>
                <a:gd name="connsiteY49" fmla="*/ 0 h 2000581"/>
                <a:gd name="connsiteX50" fmla="*/ 1057110 w 1511667"/>
                <a:gd name="connsiteY50" fmla="*/ 23785 h 2000581"/>
                <a:gd name="connsiteX51" fmla="*/ 1109965 w 1511667"/>
                <a:gd name="connsiteY51" fmla="*/ 121568 h 2000581"/>
                <a:gd name="connsiteX52" fmla="*/ 1139036 w 1511667"/>
                <a:gd name="connsiteY52" fmla="*/ 179709 h 2000581"/>
                <a:gd name="connsiteX53" fmla="*/ 1160178 w 1511667"/>
                <a:gd name="connsiteY53" fmla="*/ 235207 h 2000581"/>
                <a:gd name="connsiteX54" fmla="*/ 1168106 w 1511667"/>
                <a:gd name="connsiteY54" fmla="*/ 266921 h 2000581"/>
                <a:gd name="connsiteX55" fmla="*/ 1170749 w 1511667"/>
                <a:gd name="connsiteY55" fmla="*/ 298634 h 2000581"/>
                <a:gd name="connsiteX56" fmla="*/ 1170749 w 1511667"/>
                <a:gd name="connsiteY56" fmla="*/ 338276 h 2000581"/>
                <a:gd name="connsiteX57" fmla="*/ 1162821 w 1511667"/>
                <a:gd name="connsiteY57" fmla="*/ 396417 h 2000581"/>
                <a:gd name="connsiteX58" fmla="*/ 1149607 w 1511667"/>
                <a:gd name="connsiteY58" fmla="*/ 457200 h 2000581"/>
                <a:gd name="connsiteX59" fmla="*/ 1136393 w 1511667"/>
                <a:gd name="connsiteY59" fmla="*/ 510056 h 2000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511667" h="2000581">
                  <a:moveTo>
                    <a:pt x="1136393" y="510056"/>
                  </a:moveTo>
                  <a:lnTo>
                    <a:pt x="1112608" y="581411"/>
                  </a:lnTo>
                  <a:lnTo>
                    <a:pt x="1070324" y="687122"/>
                  </a:lnTo>
                  <a:lnTo>
                    <a:pt x="1017468" y="803404"/>
                  </a:lnTo>
                  <a:lnTo>
                    <a:pt x="959327" y="922329"/>
                  </a:lnTo>
                  <a:lnTo>
                    <a:pt x="911757" y="1009540"/>
                  </a:lnTo>
                  <a:lnTo>
                    <a:pt x="837759" y="1133751"/>
                  </a:lnTo>
                  <a:lnTo>
                    <a:pt x="790190" y="1205106"/>
                  </a:lnTo>
                  <a:lnTo>
                    <a:pt x="734691" y="1287032"/>
                  </a:lnTo>
                  <a:lnTo>
                    <a:pt x="644837" y="1400671"/>
                  </a:lnTo>
                  <a:lnTo>
                    <a:pt x="573482" y="1485240"/>
                  </a:lnTo>
                  <a:lnTo>
                    <a:pt x="507413" y="1553952"/>
                  </a:lnTo>
                  <a:lnTo>
                    <a:pt x="409630" y="1646449"/>
                  </a:lnTo>
                  <a:lnTo>
                    <a:pt x="314490" y="1731018"/>
                  </a:lnTo>
                  <a:lnTo>
                    <a:pt x="216707" y="1807658"/>
                  </a:lnTo>
                  <a:lnTo>
                    <a:pt x="87211" y="1897513"/>
                  </a:lnTo>
                  <a:lnTo>
                    <a:pt x="10571" y="1950368"/>
                  </a:lnTo>
                  <a:lnTo>
                    <a:pt x="0" y="1966225"/>
                  </a:lnTo>
                  <a:lnTo>
                    <a:pt x="0" y="1976796"/>
                  </a:lnTo>
                  <a:lnTo>
                    <a:pt x="0" y="1987367"/>
                  </a:lnTo>
                  <a:lnTo>
                    <a:pt x="10571" y="1997938"/>
                  </a:lnTo>
                  <a:lnTo>
                    <a:pt x="29070" y="2000581"/>
                  </a:lnTo>
                  <a:lnTo>
                    <a:pt x="95140" y="1976796"/>
                  </a:lnTo>
                  <a:lnTo>
                    <a:pt x="258992" y="1892227"/>
                  </a:lnTo>
                  <a:lnTo>
                    <a:pt x="441343" y="1775945"/>
                  </a:lnTo>
                  <a:lnTo>
                    <a:pt x="594624" y="1657020"/>
                  </a:lnTo>
                  <a:lnTo>
                    <a:pt x="732048" y="1532810"/>
                  </a:lnTo>
                  <a:lnTo>
                    <a:pt x="832474" y="1424456"/>
                  </a:lnTo>
                  <a:lnTo>
                    <a:pt x="938185" y="1297603"/>
                  </a:lnTo>
                  <a:lnTo>
                    <a:pt x="1030682" y="1173392"/>
                  </a:lnTo>
                  <a:lnTo>
                    <a:pt x="1144321" y="1004255"/>
                  </a:lnTo>
                  <a:lnTo>
                    <a:pt x="1228890" y="858902"/>
                  </a:lnTo>
                  <a:lnTo>
                    <a:pt x="1289674" y="747906"/>
                  </a:lnTo>
                  <a:lnTo>
                    <a:pt x="1342529" y="639552"/>
                  </a:lnTo>
                  <a:lnTo>
                    <a:pt x="1400670" y="512699"/>
                  </a:lnTo>
                  <a:lnTo>
                    <a:pt x="1419170" y="473057"/>
                  </a:lnTo>
                  <a:lnTo>
                    <a:pt x="1432384" y="465129"/>
                  </a:lnTo>
                  <a:lnTo>
                    <a:pt x="1469383" y="433415"/>
                  </a:lnTo>
                  <a:lnTo>
                    <a:pt x="1493168" y="404345"/>
                  </a:lnTo>
                  <a:lnTo>
                    <a:pt x="1509024" y="367346"/>
                  </a:lnTo>
                  <a:lnTo>
                    <a:pt x="1511667" y="335633"/>
                  </a:lnTo>
                  <a:lnTo>
                    <a:pt x="1503739" y="306562"/>
                  </a:lnTo>
                  <a:lnTo>
                    <a:pt x="1495810" y="282777"/>
                  </a:lnTo>
                  <a:lnTo>
                    <a:pt x="1474668" y="251064"/>
                  </a:lnTo>
                  <a:lnTo>
                    <a:pt x="1448240" y="221993"/>
                  </a:lnTo>
                  <a:lnTo>
                    <a:pt x="1424455" y="198209"/>
                  </a:lnTo>
                  <a:lnTo>
                    <a:pt x="1382171" y="161210"/>
                  </a:lnTo>
                  <a:lnTo>
                    <a:pt x="1331958" y="124211"/>
                  </a:lnTo>
                  <a:lnTo>
                    <a:pt x="1273817" y="89855"/>
                  </a:lnTo>
                  <a:lnTo>
                    <a:pt x="1109965" y="0"/>
                  </a:lnTo>
                  <a:lnTo>
                    <a:pt x="1057110" y="23785"/>
                  </a:lnTo>
                  <a:lnTo>
                    <a:pt x="1109965" y="121568"/>
                  </a:lnTo>
                  <a:lnTo>
                    <a:pt x="1139036" y="179709"/>
                  </a:lnTo>
                  <a:lnTo>
                    <a:pt x="1160178" y="235207"/>
                  </a:lnTo>
                  <a:lnTo>
                    <a:pt x="1168106" y="266921"/>
                  </a:lnTo>
                  <a:lnTo>
                    <a:pt x="1170749" y="298634"/>
                  </a:lnTo>
                  <a:lnTo>
                    <a:pt x="1170749" y="338276"/>
                  </a:lnTo>
                  <a:lnTo>
                    <a:pt x="1162821" y="396417"/>
                  </a:lnTo>
                  <a:lnTo>
                    <a:pt x="1149607" y="457200"/>
                  </a:lnTo>
                  <a:lnTo>
                    <a:pt x="1136393" y="510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01B2F951-DEF7-4F37-9F0E-5B388B5E7662}"/>
                </a:ext>
              </a:extLst>
            </p:cNvPr>
            <p:cNvSpPr/>
            <p:nvPr/>
          </p:nvSpPr>
          <p:spPr>
            <a:xfrm>
              <a:off x="5529263" y="3603625"/>
              <a:ext cx="1760537" cy="2146300"/>
            </a:xfrm>
            <a:custGeom>
              <a:avLst/>
              <a:gdLst>
                <a:gd name="connsiteX0" fmla="*/ 120611 w 1761482"/>
                <a:gd name="connsiteY0" fmla="*/ 743300 h 2145754"/>
                <a:gd name="connsiteX1" fmla="*/ 126220 w 1761482"/>
                <a:gd name="connsiteY1" fmla="*/ 535737 h 2145754"/>
                <a:gd name="connsiteX2" fmla="*/ 131830 w 1761482"/>
                <a:gd name="connsiteY2" fmla="*/ 339394 h 2145754"/>
                <a:gd name="connsiteX3" fmla="*/ 129025 w 1761482"/>
                <a:gd name="connsiteY3" fmla="*/ 277686 h 2145754"/>
                <a:gd name="connsiteX4" fmla="*/ 123416 w 1761482"/>
                <a:gd name="connsiteY4" fmla="*/ 235612 h 2145754"/>
                <a:gd name="connsiteX5" fmla="*/ 115001 w 1761482"/>
                <a:gd name="connsiteY5" fmla="*/ 199148 h 2145754"/>
                <a:gd name="connsiteX6" fmla="*/ 103781 w 1761482"/>
                <a:gd name="connsiteY6" fmla="*/ 162684 h 2145754"/>
                <a:gd name="connsiteX7" fmla="*/ 86952 w 1761482"/>
                <a:gd name="connsiteY7" fmla="*/ 131830 h 2145754"/>
                <a:gd name="connsiteX8" fmla="*/ 58903 w 1761482"/>
                <a:gd name="connsiteY8" fmla="*/ 89757 h 2145754"/>
                <a:gd name="connsiteX9" fmla="*/ 0 w 1761482"/>
                <a:gd name="connsiteY9" fmla="*/ 22439 h 2145754"/>
                <a:gd name="connsiteX10" fmla="*/ 162684 w 1761482"/>
                <a:gd name="connsiteY10" fmla="*/ 0 h 2145754"/>
                <a:gd name="connsiteX11" fmla="*/ 244027 w 1761482"/>
                <a:gd name="connsiteY11" fmla="*/ 84147 h 2145754"/>
                <a:gd name="connsiteX12" fmla="*/ 308539 w 1761482"/>
                <a:gd name="connsiteY12" fmla="*/ 148660 h 2145754"/>
                <a:gd name="connsiteX13" fmla="*/ 342198 w 1761482"/>
                <a:gd name="connsiteY13" fmla="*/ 185124 h 2145754"/>
                <a:gd name="connsiteX14" fmla="*/ 367443 w 1761482"/>
                <a:gd name="connsiteY14" fmla="*/ 213173 h 2145754"/>
                <a:gd name="connsiteX15" fmla="*/ 395492 w 1761482"/>
                <a:gd name="connsiteY15" fmla="*/ 252441 h 2145754"/>
                <a:gd name="connsiteX16" fmla="*/ 417931 w 1761482"/>
                <a:gd name="connsiteY16" fmla="*/ 291710 h 2145754"/>
                <a:gd name="connsiteX17" fmla="*/ 431955 w 1761482"/>
                <a:gd name="connsiteY17" fmla="*/ 322564 h 2145754"/>
                <a:gd name="connsiteX18" fmla="*/ 440370 w 1761482"/>
                <a:gd name="connsiteY18" fmla="*/ 361833 h 2145754"/>
                <a:gd name="connsiteX19" fmla="*/ 443175 w 1761482"/>
                <a:gd name="connsiteY19" fmla="*/ 387077 h 2145754"/>
                <a:gd name="connsiteX20" fmla="*/ 437565 w 1761482"/>
                <a:gd name="connsiteY20" fmla="*/ 426346 h 2145754"/>
                <a:gd name="connsiteX21" fmla="*/ 420736 w 1761482"/>
                <a:gd name="connsiteY21" fmla="*/ 454395 h 2145754"/>
                <a:gd name="connsiteX22" fmla="*/ 401101 w 1761482"/>
                <a:gd name="connsiteY22" fmla="*/ 488054 h 2145754"/>
                <a:gd name="connsiteX23" fmla="*/ 373052 w 1761482"/>
                <a:gd name="connsiteY23" fmla="*/ 558176 h 2145754"/>
                <a:gd name="connsiteX24" fmla="*/ 353418 w 1761482"/>
                <a:gd name="connsiteY24" fmla="*/ 628299 h 2145754"/>
                <a:gd name="connsiteX25" fmla="*/ 333784 w 1761482"/>
                <a:gd name="connsiteY25" fmla="*/ 704032 h 2145754"/>
                <a:gd name="connsiteX26" fmla="*/ 328174 w 1761482"/>
                <a:gd name="connsiteY26" fmla="*/ 754520 h 2145754"/>
                <a:gd name="connsiteX27" fmla="*/ 316954 w 1761482"/>
                <a:gd name="connsiteY27" fmla="*/ 905985 h 2145754"/>
                <a:gd name="connsiteX28" fmla="*/ 311344 w 1761482"/>
                <a:gd name="connsiteY28" fmla="*/ 1127573 h 2145754"/>
                <a:gd name="connsiteX29" fmla="*/ 311344 w 1761482"/>
                <a:gd name="connsiteY29" fmla="*/ 1427698 h 2145754"/>
                <a:gd name="connsiteX30" fmla="*/ 311344 w 1761482"/>
                <a:gd name="connsiteY30" fmla="*/ 1528675 h 2145754"/>
                <a:gd name="connsiteX31" fmla="*/ 316954 w 1761482"/>
                <a:gd name="connsiteY31" fmla="*/ 1626846 h 2145754"/>
                <a:gd name="connsiteX32" fmla="*/ 325369 w 1761482"/>
                <a:gd name="connsiteY32" fmla="*/ 1691359 h 2145754"/>
                <a:gd name="connsiteX33" fmla="*/ 345003 w 1761482"/>
                <a:gd name="connsiteY33" fmla="*/ 1758677 h 2145754"/>
                <a:gd name="connsiteX34" fmla="*/ 356223 w 1761482"/>
                <a:gd name="connsiteY34" fmla="*/ 1792336 h 2145754"/>
                <a:gd name="connsiteX35" fmla="*/ 370247 w 1761482"/>
                <a:gd name="connsiteY35" fmla="*/ 1820385 h 2145754"/>
                <a:gd name="connsiteX36" fmla="*/ 387077 w 1761482"/>
                <a:gd name="connsiteY36" fmla="*/ 1842824 h 2145754"/>
                <a:gd name="connsiteX37" fmla="*/ 406711 w 1761482"/>
                <a:gd name="connsiteY37" fmla="*/ 1859654 h 2145754"/>
                <a:gd name="connsiteX38" fmla="*/ 445980 w 1761482"/>
                <a:gd name="connsiteY38" fmla="*/ 1879288 h 2145754"/>
                <a:gd name="connsiteX39" fmla="*/ 516103 w 1761482"/>
                <a:gd name="connsiteY39" fmla="*/ 1898922 h 2145754"/>
                <a:gd name="connsiteX40" fmla="*/ 577811 w 1761482"/>
                <a:gd name="connsiteY40" fmla="*/ 1907337 h 2145754"/>
                <a:gd name="connsiteX41" fmla="*/ 684397 w 1761482"/>
                <a:gd name="connsiteY41" fmla="*/ 1918557 h 2145754"/>
                <a:gd name="connsiteX42" fmla="*/ 816228 w 1761482"/>
                <a:gd name="connsiteY42" fmla="*/ 1921362 h 2145754"/>
                <a:gd name="connsiteX43" fmla="*/ 976108 w 1761482"/>
                <a:gd name="connsiteY43" fmla="*/ 1921362 h 2145754"/>
                <a:gd name="connsiteX44" fmla="*/ 1130378 w 1761482"/>
                <a:gd name="connsiteY44" fmla="*/ 1912947 h 2145754"/>
                <a:gd name="connsiteX45" fmla="*/ 1222939 w 1761482"/>
                <a:gd name="connsiteY45" fmla="*/ 1898922 h 2145754"/>
                <a:gd name="connsiteX46" fmla="*/ 1298672 w 1761482"/>
                <a:gd name="connsiteY46" fmla="*/ 1876483 h 2145754"/>
                <a:gd name="connsiteX47" fmla="*/ 1699774 w 1761482"/>
                <a:gd name="connsiteY47" fmla="*/ 1884898 h 2145754"/>
                <a:gd name="connsiteX48" fmla="*/ 1722213 w 1761482"/>
                <a:gd name="connsiteY48" fmla="*/ 1904532 h 2145754"/>
                <a:gd name="connsiteX49" fmla="*/ 1736238 w 1761482"/>
                <a:gd name="connsiteY49" fmla="*/ 1918557 h 2145754"/>
                <a:gd name="connsiteX50" fmla="*/ 1750262 w 1761482"/>
                <a:gd name="connsiteY50" fmla="*/ 1943801 h 2145754"/>
                <a:gd name="connsiteX51" fmla="*/ 1758677 w 1761482"/>
                <a:gd name="connsiteY51" fmla="*/ 1963435 h 2145754"/>
                <a:gd name="connsiteX52" fmla="*/ 1761482 w 1761482"/>
                <a:gd name="connsiteY52" fmla="*/ 1980265 h 2145754"/>
                <a:gd name="connsiteX53" fmla="*/ 1761482 w 1761482"/>
                <a:gd name="connsiteY53" fmla="*/ 1991484 h 2145754"/>
                <a:gd name="connsiteX54" fmla="*/ 1755872 w 1761482"/>
                <a:gd name="connsiteY54" fmla="*/ 2016729 h 2145754"/>
                <a:gd name="connsiteX55" fmla="*/ 1741847 w 1761482"/>
                <a:gd name="connsiteY55" fmla="*/ 2036363 h 2145754"/>
                <a:gd name="connsiteX56" fmla="*/ 1722213 w 1761482"/>
                <a:gd name="connsiteY56" fmla="*/ 2053192 h 2145754"/>
                <a:gd name="connsiteX57" fmla="*/ 1674530 w 1761482"/>
                <a:gd name="connsiteY57" fmla="*/ 2072827 h 2145754"/>
                <a:gd name="connsiteX58" fmla="*/ 1593187 w 1761482"/>
                <a:gd name="connsiteY58" fmla="*/ 2089656 h 2145754"/>
                <a:gd name="connsiteX59" fmla="*/ 1469771 w 1761482"/>
                <a:gd name="connsiteY59" fmla="*/ 2112095 h 2145754"/>
                <a:gd name="connsiteX60" fmla="*/ 1295867 w 1761482"/>
                <a:gd name="connsiteY60" fmla="*/ 2134535 h 2145754"/>
                <a:gd name="connsiteX61" fmla="*/ 1155622 w 1761482"/>
                <a:gd name="connsiteY61" fmla="*/ 2142949 h 2145754"/>
                <a:gd name="connsiteX62" fmla="*/ 1015376 w 1761482"/>
                <a:gd name="connsiteY62" fmla="*/ 2145754 h 2145754"/>
                <a:gd name="connsiteX63" fmla="*/ 863911 w 1761482"/>
                <a:gd name="connsiteY63" fmla="*/ 2145754 h 2145754"/>
                <a:gd name="connsiteX64" fmla="*/ 740495 w 1761482"/>
                <a:gd name="connsiteY64" fmla="*/ 2137340 h 2145754"/>
                <a:gd name="connsiteX65" fmla="*/ 589030 w 1761482"/>
                <a:gd name="connsiteY65" fmla="*/ 2123315 h 2145754"/>
                <a:gd name="connsiteX66" fmla="*/ 476834 w 1761482"/>
                <a:gd name="connsiteY66" fmla="*/ 2100876 h 2145754"/>
                <a:gd name="connsiteX67" fmla="*/ 387077 w 1761482"/>
                <a:gd name="connsiteY67" fmla="*/ 2072827 h 2145754"/>
                <a:gd name="connsiteX68" fmla="*/ 311344 w 1761482"/>
                <a:gd name="connsiteY68" fmla="*/ 2033558 h 2145754"/>
                <a:gd name="connsiteX69" fmla="*/ 272076 w 1761482"/>
                <a:gd name="connsiteY69" fmla="*/ 2002704 h 2145754"/>
                <a:gd name="connsiteX70" fmla="*/ 235612 w 1761482"/>
                <a:gd name="connsiteY70" fmla="*/ 1963435 h 2145754"/>
                <a:gd name="connsiteX71" fmla="*/ 204758 w 1761482"/>
                <a:gd name="connsiteY71" fmla="*/ 1915752 h 2145754"/>
                <a:gd name="connsiteX72" fmla="*/ 182319 w 1761482"/>
                <a:gd name="connsiteY72" fmla="*/ 1865264 h 2145754"/>
                <a:gd name="connsiteX73" fmla="*/ 162684 w 1761482"/>
                <a:gd name="connsiteY73" fmla="*/ 1811970 h 2145754"/>
                <a:gd name="connsiteX74" fmla="*/ 148660 w 1761482"/>
                <a:gd name="connsiteY74" fmla="*/ 1755872 h 2145754"/>
                <a:gd name="connsiteX75" fmla="*/ 134635 w 1761482"/>
                <a:gd name="connsiteY75" fmla="*/ 1694164 h 2145754"/>
                <a:gd name="connsiteX76" fmla="*/ 123416 w 1761482"/>
                <a:gd name="connsiteY76" fmla="*/ 1621237 h 2145754"/>
                <a:gd name="connsiteX77" fmla="*/ 115001 w 1761482"/>
                <a:gd name="connsiteY77" fmla="*/ 1520260 h 2145754"/>
                <a:gd name="connsiteX78" fmla="*/ 109391 w 1761482"/>
                <a:gd name="connsiteY78" fmla="*/ 1410868 h 2145754"/>
                <a:gd name="connsiteX79" fmla="*/ 109391 w 1761482"/>
                <a:gd name="connsiteY79" fmla="*/ 1262208 h 2145754"/>
                <a:gd name="connsiteX80" fmla="*/ 120611 w 1761482"/>
                <a:gd name="connsiteY80" fmla="*/ 743300 h 214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761482" h="2145754">
                  <a:moveTo>
                    <a:pt x="120611" y="743300"/>
                  </a:moveTo>
                  <a:lnTo>
                    <a:pt x="126220" y="535737"/>
                  </a:lnTo>
                  <a:lnTo>
                    <a:pt x="131830" y="339394"/>
                  </a:lnTo>
                  <a:lnTo>
                    <a:pt x="129025" y="277686"/>
                  </a:lnTo>
                  <a:lnTo>
                    <a:pt x="123416" y="235612"/>
                  </a:lnTo>
                  <a:lnTo>
                    <a:pt x="115001" y="199148"/>
                  </a:lnTo>
                  <a:lnTo>
                    <a:pt x="103781" y="162684"/>
                  </a:lnTo>
                  <a:lnTo>
                    <a:pt x="86952" y="131830"/>
                  </a:lnTo>
                  <a:lnTo>
                    <a:pt x="58903" y="89757"/>
                  </a:lnTo>
                  <a:lnTo>
                    <a:pt x="0" y="22439"/>
                  </a:lnTo>
                  <a:lnTo>
                    <a:pt x="162684" y="0"/>
                  </a:lnTo>
                  <a:lnTo>
                    <a:pt x="244027" y="84147"/>
                  </a:lnTo>
                  <a:lnTo>
                    <a:pt x="308539" y="148660"/>
                  </a:lnTo>
                  <a:lnTo>
                    <a:pt x="342198" y="185124"/>
                  </a:lnTo>
                  <a:lnTo>
                    <a:pt x="367443" y="213173"/>
                  </a:lnTo>
                  <a:lnTo>
                    <a:pt x="395492" y="252441"/>
                  </a:lnTo>
                  <a:lnTo>
                    <a:pt x="417931" y="291710"/>
                  </a:lnTo>
                  <a:lnTo>
                    <a:pt x="431955" y="322564"/>
                  </a:lnTo>
                  <a:lnTo>
                    <a:pt x="440370" y="361833"/>
                  </a:lnTo>
                  <a:lnTo>
                    <a:pt x="443175" y="387077"/>
                  </a:lnTo>
                  <a:lnTo>
                    <a:pt x="437565" y="426346"/>
                  </a:lnTo>
                  <a:lnTo>
                    <a:pt x="420736" y="454395"/>
                  </a:lnTo>
                  <a:lnTo>
                    <a:pt x="401101" y="488054"/>
                  </a:lnTo>
                  <a:lnTo>
                    <a:pt x="373052" y="558176"/>
                  </a:lnTo>
                  <a:lnTo>
                    <a:pt x="353418" y="628299"/>
                  </a:lnTo>
                  <a:lnTo>
                    <a:pt x="333784" y="704032"/>
                  </a:lnTo>
                  <a:lnTo>
                    <a:pt x="328174" y="754520"/>
                  </a:lnTo>
                  <a:lnTo>
                    <a:pt x="316954" y="905985"/>
                  </a:lnTo>
                  <a:lnTo>
                    <a:pt x="311344" y="1127573"/>
                  </a:lnTo>
                  <a:lnTo>
                    <a:pt x="311344" y="1427698"/>
                  </a:lnTo>
                  <a:lnTo>
                    <a:pt x="311344" y="1528675"/>
                  </a:lnTo>
                  <a:lnTo>
                    <a:pt x="316954" y="1626846"/>
                  </a:lnTo>
                  <a:lnTo>
                    <a:pt x="325369" y="1691359"/>
                  </a:lnTo>
                  <a:lnTo>
                    <a:pt x="345003" y="1758677"/>
                  </a:lnTo>
                  <a:lnTo>
                    <a:pt x="356223" y="1792336"/>
                  </a:lnTo>
                  <a:lnTo>
                    <a:pt x="370247" y="1820385"/>
                  </a:lnTo>
                  <a:lnTo>
                    <a:pt x="387077" y="1842824"/>
                  </a:lnTo>
                  <a:lnTo>
                    <a:pt x="406711" y="1859654"/>
                  </a:lnTo>
                  <a:lnTo>
                    <a:pt x="445980" y="1879288"/>
                  </a:lnTo>
                  <a:lnTo>
                    <a:pt x="516103" y="1898922"/>
                  </a:lnTo>
                  <a:lnTo>
                    <a:pt x="577811" y="1907337"/>
                  </a:lnTo>
                  <a:lnTo>
                    <a:pt x="684397" y="1918557"/>
                  </a:lnTo>
                  <a:lnTo>
                    <a:pt x="816228" y="1921362"/>
                  </a:lnTo>
                  <a:lnTo>
                    <a:pt x="976108" y="1921362"/>
                  </a:lnTo>
                  <a:lnTo>
                    <a:pt x="1130378" y="1912947"/>
                  </a:lnTo>
                  <a:lnTo>
                    <a:pt x="1222939" y="1898922"/>
                  </a:lnTo>
                  <a:lnTo>
                    <a:pt x="1298672" y="1876483"/>
                  </a:lnTo>
                  <a:lnTo>
                    <a:pt x="1699774" y="1884898"/>
                  </a:lnTo>
                  <a:lnTo>
                    <a:pt x="1722213" y="1904532"/>
                  </a:lnTo>
                  <a:lnTo>
                    <a:pt x="1736238" y="1918557"/>
                  </a:lnTo>
                  <a:lnTo>
                    <a:pt x="1750262" y="1943801"/>
                  </a:lnTo>
                  <a:lnTo>
                    <a:pt x="1758677" y="1963435"/>
                  </a:lnTo>
                  <a:lnTo>
                    <a:pt x="1761482" y="1980265"/>
                  </a:lnTo>
                  <a:lnTo>
                    <a:pt x="1761482" y="1991484"/>
                  </a:lnTo>
                  <a:lnTo>
                    <a:pt x="1755872" y="2016729"/>
                  </a:lnTo>
                  <a:lnTo>
                    <a:pt x="1741847" y="2036363"/>
                  </a:lnTo>
                  <a:lnTo>
                    <a:pt x="1722213" y="2053192"/>
                  </a:lnTo>
                  <a:lnTo>
                    <a:pt x="1674530" y="2072827"/>
                  </a:lnTo>
                  <a:lnTo>
                    <a:pt x="1593187" y="2089656"/>
                  </a:lnTo>
                  <a:lnTo>
                    <a:pt x="1469771" y="2112095"/>
                  </a:lnTo>
                  <a:lnTo>
                    <a:pt x="1295867" y="2134535"/>
                  </a:lnTo>
                  <a:lnTo>
                    <a:pt x="1155622" y="2142949"/>
                  </a:lnTo>
                  <a:lnTo>
                    <a:pt x="1015376" y="2145754"/>
                  </a:lnTo>
                  <a:lnTo>
                    <a:pt x="863911" y="2145754"/>
                  </a:lnTo>
                  <a:lnTo>
                    <a:pt x="740495" y="2137340"/>
                  </a:lnTo>
                  <a:lnTo>
                    <a:pt x="589030" y="2123315"/>
                  </a:lnTo>
                  <a:lnTo>
                    <a:pt x="476834" y="2100876"/>
                  </a:lnTo>
                  <a:lnTo>
                    <a:pt x="387077" y="2072827"/>
                  </a:lnTo>
                  <a:lnTo>
                    <a:pt x="311344" y="2033558"/>
                  </a:lnTo>
                  <a:lnTo>
                    <a:pt x="272076" y="2002704"/>
                  </a:lnTo>
                  <a:lnTo>
                    <a:pt x="235612" y="1963435"/>
                  </a:lnTo>
                  <a:lnTo>
                    <a:pt x="204758" y="1915752"/>
                  </a:lnTo>
                  <a:lnTo>
                    <a:pt x="182319" y="1865264"/>
                  </a:lnTo>
                  <a:lnTo>
                    <a:pt x="162684" y="1811970"/>
                  </a:lnTo>
                  <a:lnTo>
                    <a:pt x="148660" y="1755872"/>
                  </a:lnTo>
                  <a:lnTo>
                    <a:pt x="134635" y="1694164"/>
                  </a:lnTo>
                  <a:lnTo>
                    <a:pt x="123416" y="1621237"/>
                  </a:lnTo>
                  <a:lnTo>
                    <a:pt x="115001" y="1520260"/>
                  </a:lnTo>
                  <a:lnTo>
                    <a:pt x="109391" y="1410868"/>
                  </a:lnTo>
                  <a:lnTo>
                    <a:pt x="109391" y="1262208"/>
                  </a:lnTo>
                  <a:lnTo>
                    <a:pt x="120611" y="743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9E6A9B5E-5BBC-4881-85D7-290DC2995D9A}"/>
                </a:ext>
              </a:extLst>
            </p:cNvPr>
            <p:cNvSpPr/>
            <p:nvPr/>
          </p:nvSpPr>
          <p:spPr>
            <a:xfrm>
              <a:off x="6742113" y="4762500"/>
              <a:ext cx="539750" cy="846138"/>
            </a:xfrm>
            <a:custGeom>
              <a:avLst/>
              <a:gdLst>
                <a:gd name="connsiteX0" fmla="*/ 378619 w 540544"/>
                <a:gd name="connsiteY0" fmla="*/ 140494 h 845344"/>
                <a:gd name="connsiteX1" fmla="*/ 397669 w 540544"/>
                <a:gd name="connsiteY1" fmla="*/ 342900 h 845344"/>
                <a:gd name="connsiteX2" fmla="*/ 411956 w 540544"/>
                <a:gd name="connsiteY2" fmla="*/ 521494 h 845344"/>
                <a:gd name="connsiteX3" fmla="*/ 416719 w 540544"/>
                <a:gd name="connsiteY3" fmla="*/ 576263 h 845344"/>
                <a:gd name="connsiteX4" fmla="*/ 423862 w 540544"/>
                <a:gd name="connsiteY4" fmla="*/ 609600 h 845344"/>
                <a:gd name="connsiteX5" fmla="*/ 438150 w 540544"/>
                <a:gd name="connsiteY5" fmla="*/ 650081 h 845344"/>
                <a:gd name="connsiteX6" fmla="*/ 461962 w 540544"/>
                <a:gd name="connsiteY6" fmla="*/ 690563 h 845344"/>
                <a:gd name="connsiteX7" fmla="*/ 483394 w 540544"/>
                <a:gd name="connsiteY7" fmla="*/ 721519 h 845344"/>
                <a:gd name="connsiteX8" fmla="*/ 511969 w 540544"/>
                <a:gd name="connsiteY8" fmla="*/ 752475 h 845344"/>
                <a:gd name="connsiteX9" fmla="*/ 540544 w 540544"/>
                <a:gd name="connsiteY9" fmla="*/ 802481 h 845344"/>
                <a:gd name="connsiteX10" fmla="*/ 538162 w 540544"/>
                <a:gd name="connsiteY10" fmla="*/ 845344 h 845344"/>
                <a:gd name="connsiteX11" fmla="*/ 0 w 540544"/>
                <a:gd name="connsiteY11" fmla="*/ 745331 h 845344"/>
                <a:gd name="connsiteX12" fmla="*/ 50006 w 540544"/>
                <a:gd name="connsiteY12" fmla="*/ 731044 h 845344"/>
                <a:gd name="connsiteX13" fmla="*/ 85725 w 540544"/>
                <a:gd name="connsiteY13" fmla="*/ 716756 h 845344"/>
                <a:gd name="connsiteX14" fmla="*/ 114300 w 540544"/>
                <a:gd name="connsiteY14" fmla="*/ 702469 h 845344"/>
                <a:gd name="connsiteX15" fmla="*/ 142875 w 540544"/>
                <a:gd name="connsiteY15" fmla="*/ 683419 h 845344"/>
                <a:gd name="connsiteX16" fmla="*/ 171450 w 540544"/>
                <a:gd name="connsiteY16" fmla="*/ 657225 h 845344"/>
                <a:gd name="connsiteX17" fmla="*/ 192881 w 540544"/>
                <a:gd name="connsiteY17" fmla="*/ 623888 h 845344"/>
                <a:gd name="connsiteX18" fmla="*/ 207169 w 540544"/>
                <a:gd name="connsiteY18" fmla="*/ 583406 h 845344"/>
                <a:gd name="connsiteX19" fmla="*/ 219075 w 540544"/>
                <a:gd name="connsiteY19" fmla="*/ 531019 h 845344"/>
                <a:gd name="connsiteX20" fmla="*/ 250031 w 540544"/>
                <a:gd name="connsiteY20" fmla="*/ 354806 h 845344"/>
                <a:gd name="connsiteX21" fmla="*/ 295275 w 540544"/>
                <a:gd name="connsiteY21" fmla="*/ 90488 h 845344"/>
                <a:gd name="connsiteX22" fmla="*/ 309562 w 540544"/>
                <a:gd name="connsiteY22" fmla="*/ 28575 h 845344"/>
                <a:gd name="connsiteX23" fmla="*/ 319087 w 540544"/>
                <a:gd name="connsiteY23" fmla="*/ 9525 h 845344"/>
                <a:gd name="connsiteX24" fmla="*/ 328612 w 540544"/>
                <a:gd name="connsiteY24" fmla="*/ 0 h 845344"/>
                <a:gd name="connsiteX25" fmla="*/ 342900 w 540544"/>
                <a:gd name="connsiteY25" fmla="*/ 0 h 845344"/>
                <a:gd name="connsiteX26" fmla="*/ 354806 w 540544"/>
                <a:gd name="connsiteY26" fmla="*/ 7144 h 845344"/>
                <a:gd name="connsiteX27" fmla="*/ 366712 w 540544"/>
                <a:gd name="connsiteY27" fmla="*/ 21431 h 845344"/>
                <a:gd name="connsiteX28" fmla="*/ 371475 w 540544"/>
                <a:gd name="connsiteY28" fmla="*/ 40481 h 845344"/>
                <a:gd name="connsiteX29" fmla="*/ 378619 w 540544"/>
                <a:gd name="connsiteY29" fmla="*/ 140494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40544" h="845344">
                  <a:moveTo>
                    <a:pt x="378619" y="140494"/>
                  </a:moveTo>
                  <a:lnTo>
                    <a:pt x="397669" y="342900"/>
                  </a:lnTo>
                  <a:lnTo>
                    <a:pt x="411956" y="521494"/>
                  </a:lnTo>
                  <a:lnTo>
                    <a:pt x="416719" y="576263"/>
                  </a:lnTo>
                  <a:lnTo>
                    <a:pt x="423862" y="609600"/>
                  </a:lnTo>
                  <a:lnTo>
                    <a:pt x="438150" y="650081"/>
                  </a:lnTo>
                  <a:lnTo>
                    <a:pt x="461962" y="690563"/>
                  </a:lnTo>
                  <a:lnTo>
                    <a:pt x="483394" y="721519"/>
                  </a:lnTo>
                  <a:lnTo>
                    <a:pt x="511969" y="752475"/>
                  </a:lnTo>
                  <a:lnTo>
                    <a:pt x="540544" y="802481"/>
                  </a:lnTo>
                  <a:lnTo>
                    <a:pt x="538162" y="845344"/>
                  </a:lnTo>
                  <a:lnTo>
                    <a:pt x="0" y="745331"/>
                  </a:lnTo>
                  <a:lnTo>
                    <a:pt x="50006" y="731044"/>
                  </a:lnTo>
                  <a:lnTo>
                    <a:pt x="85725" y="716756"/>
                  </a:lnTo>
                  <a:lnTo>
                    <a:pt x="114300" y="702469"/>
                  </a:lnTo>
                  <a:lnTo>
                    <a:pt x="142875" y="683419"/>
                  </a:lnTo>
                  <a:lnTo>
                    <a:pt x="171450" y="657225"/>
                  </a:lnTo>
                  <a:lnTo>
                    <a:pt x="192881" y="623888"/>
                  </a:lnTo>
                  <a:lnTo>
                    <a:pt x="207169" y="583406"/>
                  </a:lnTo>
                  <a:lnTo>
                    <a:pt x="219075" y="531019"/>
                  </a:lnTo>
                  <a:lnTo>
                    <a:pt x="250031" y="354806"/>
                  </a:lnTo>
                  <a:lnTo>
                    <a:pt x="295275" y="90488"/>
                  </a:lnTo>
                  <a:lnTo>
                    <a:pt x="309562" y="28575"/>
                  </a:lnTo>
                  <a:lnTo>
                    <a:pt x="319087" y="9525"/>
                  </a:lnTo>
                  <a:lnTo>
                    <a:pt x="328612" y="0"/>
                  </a:lnTo>
                  <a:lnTo>
                    <a:pt x="342900" y="0"/>
                  </a:lnTo>
                  <a:lnTo>
                    <a:pt x="354806" y="7144"/>
                  </a:lnTo>
                  <a:lnTo>
                    <a:pt x="366712" y="21431"/>
                  </a:lnTo>
                  <a:lnTo>
                    <a:pt x="371475" y="40481"/>
                  </a:lnTo>
                  <a:lnTo>
                    <a:pt x="378619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1F150824-5DFA-4EC0-AFBB-B78AAAAAAA97}"/>
              </a:ext>
            </a:extLst>
          </p:cNvPr>
          <p:cNvSpPr/>
          <p:nvPr/>
        </p:nvSpPr>
        <p:spPr>
          <a:xfrm>
            <a:off x="4475163" y="1395413"/>
            <a:ext cx="565150" cy="828675"/>
          </a:xfrm>
          <a:custGeom>
            <a:avLst/>
            <a:gdLst>
              <a:gd name="connsiteX0" fmla="*/ 226219 w 566737"/>
              <a:gd name="connsiteY0" fmla="*/ 533400 h 828675"/>
              <a:gd name="connsiteX1" fmla="*/ 226219 w 566737"/>
              <a:gd name="connsiteY1" fmla="*/ 828675 h 828675"/>
              <a:gd name="connsiteX2" fmla="*/ 483394 w 566737"/>
              <a:gd name="connsiteY2" fmla="*/ 804862 h 828675"/>
              <a:gd name="connsiteX3" fmla="*/ 492919 w 566737"/>
              <a:gd name="connsiteY3" fmla="*/ 709612 h 828675"/>
              <a:gd name="connsiteX4" fmla="*/ 495300 w 566737"/>
              <a:gd name="connsiteY4" fmla="*/ 661987 h 828675"/>
              <a:gd name="connsiteX5" fmla="*/ 497681 w 566737"/>
              <a:gd name="connsiteY5" fmla="*/ 626268 h 828675"/>
              <a:gd name="connsiteX6" fmla="*/ 504825 w 566737"/>
              <a:gd name="connsiteY6" fmla="*/ 569118 h 828675"/>
              <a:gd name="connsiteX7" fmla="*/ 516731 w 566737"/>
              <a:gd name="connsiteY7" fmla="*/ 507206 h 828675"/>
              <a:gd name="connsiteX8" fmla="*/ 531019 w 566737"/>
              <a:gd name="connsiteY8" fmla="*/ 442912 h 828675"/>
              <a:gd name="connsiteX9" fmla="*/ 542925 w 566737"/>
              <a:gd name="connsiteY9" fmla="*/ 390525 h 828675"/>
              <a:gd name="connsiteX10" fmla="*/ 559594 w 566737"/>
              <a:gd name="connsiteY10" fmla="*/ 335756 h 828675"/>
              <a:gd name="connsiteX11" fmla="*/ 564356 w 566737"/>
              <a:gd name="connsiteY11" fmla="*/ 316706 h 828675"/>
              <a:gd name="connsiteX12" fmla="*/ 566737 w 566737"/>
              <a:gd name="connsiteY12" fmla="*/ 302418 h 828675"/>
              <a:gd name="connsiteX13" fmla="*/ 566737 w 566737"/>
              <a:gd name="connsiteY13" fmla="*/ 288131 h 828675"/>
              <a:gd name="connsiteX14" fmla="*/ 561975 w 566737"/>
              <a:gd name="connsiteY14" fmla="*/ 250031 h 828675"/>
              <a:gd name="connsiteX15" fmla="*/ 550069 w 566737"/>
              <a:gd name="connsiteY15" fmla="*/ 219075 h 828675"/>
              <a:gd name="connsiteX16" fmla="*/ 535781 w 566737"/>
              <a:gd name="connsiteY16" fmla="*/ 197643 h 828675"/>
              <a:gd name="connsiteX17" fmla="*/ 511969 w 566737"/>
              <a:gd name="connsiteY17" fmla="*/ 173831 h 828675"/>
              <a:gd name="connsiteX18" fmla="*/ 488156 w 566737"/>
              <a:gd name="connsiteY18" fmla="*/ 152400 h 828675"/>
              <a:gd name="connsiteX19" fmla="*/ 454819 w 566737"/>
              <a:gd name="connsiteY19" fmla="*/ 130968 h 828675"/>
              <a:gd name="connsiteX20" fmla="*/ 409575 w 566737"/>
              <a:gd name="connsiteY20" fmla="*/ 107156 h 828675"/>
              <a:gd name="connsiteX21" fmla="*/ 364331 w 566737"/>
              <a:gd name="connsiteY21" fmla="*/ 85725 h 828675"/>
              <a:gd name="connsiteX22" fmla="*/ 259556 w 566737"/>
              <a:gd name="connsiteY22" fmla="*/ 50006 h 828675"/>
              <a:gd name="connsiteX23" fmla="*/ 159544 w 566737"/>
              <a:gd name="connsiteY23" fmla="*/ 21431 h 828675"/>
              <a:gd name="connsiteX24" fmla="*/ 85725 w 566737"/>
              <a:gd name="connsiteY24" fmla="*/ 4762 h 828675"/>
              <a:gd name="connsiteX25" fmla="*/ 47625 w 566737"/>
              <a:gd name="connsiteY25" fmla="*/ 0 h 828675"/>
              <a:gd name="connsiteX26" fmla="*/ 26194 w 566737"/>
              <a:gd name="connsiteY26" fmla="*/ 0 h 828675"/>
              <a:gd name="connsiteX27" fmla="*/ 14287 w 566737"/>
              <a:gd name="connsiteY27" fmla="*/ 0 h 828675"/>
              <a:gd name="connsiteX28" fmla="*/ 4762 w 566737"/>
              <a:gd name="connsiteY28" fmla="*/ 2381 h 828675"/>
              <a:gd name="connsiteX29" fmla="*/ 0 w 566737"/>
              <a:gd name="connsiteY29" fmla="*/ 9525 h 828675"/>
              <a:gd name="connsiteX30" fmla="*/ 0 w 566737"/>
              <a:gd name="connsiteY30" fmla="*/ 26193 h 828675"/>
              <a:gd name="connsiteX31" fmla="*/ 11906 w 566737"/>
              <a:gd name="connsiteY31" fmla="*/ 52387 h 828675"/>
              <a:gd name="connsiteX32" fmla="*/ 26194 w 566737"/>
              <a:gd name="connsiteY32" fmla="*/ 69056 h 828675"/>
              <a:gd name="connsiteX33" fmla="*/ 59531 w 566737"/>
              <a:gd name="connsiteY33" fmla="*/ 92868 h 828675"/>
              <a:gd name="connsiteX34" fmla="*/ 97631 w 566737"/>
              <a:gd name="connsiteY34" fmla="*/ 123825 h 828675"/>
              <a:gd name="connsiteX35" fmla="*/ 126206 w 566737"/>
              <a:gd name="connsiteY35" fmla="*/ 150018 h 828675"/>
              <a:gd name="connsiteX36" fmla="*/ 147637 w 566737"/>
              <a:gd name="connsiteY36" fmla="*/ 173831 h 828675"/>
              <a:gd name="connsiteX37" fmla="*/ 173831 w 566737"/>
              <a:gd name="connsiteY37" fmla="*/ 204787 h 828675"/>
              <a:gd name="connsiteX38" fmla="*/ 195262 w 566737"/>
              <a:gd name="connsiteY38" fmla="*/ 238125 h 828675"/>
              <a:gd name="connsiteX39" fmla="*/ 211931 w 566737"/>
              <a:gd name="connsiteY39" fmla="*/ 273843 h 828675"/>
              <a:gd name="connsiteX40" fmla="*/ 223837 w 566737"/>
              <a:gd name="connsiteY40" fmla="*/ 316706 h 828675"/>
              <a:gd name="connsiteX41" fmla="*/ 226219 w 566737"/>
              <a:gd name="connsiteY41" fmla="*/ 533400 h 82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66737" h="828675">
                <a:moveTo>
                  <a:pt x="226219" y="533400"/>
                </a:moveTo>
                <a:lnTo>
                  <a:pt x="226219" y="828675"/>
                </a:lnTo>
                <a:lnTo>
                  <a:pt x="483394" y="804862"/>
                </a:lnTo>
                <a:lnTo>
                  <a:pt x="492919" y="709612"/>
                </a:lnTo>
                <a:lnTo>
                  <a:pt x="495300" y="661987"/>
                </a:lnTo>
                <a:lnTo>
                  <a:pt x="497681" y="626268"/>
                </a:lnTo>
                <a:lnTo>
                  <a:pt x="504825" y="569118"/>
                </a:lnTo>
                <a:lnTo>
                  <a:pt x="516731" y="507206"/>
                </a:lnTo>
                <a:lnTo>
                  <a:pt x="531019" y="442912"/>
                </a:lnTo>
                <a:lnTo>
                  <a:pt x="542925" y="390525"/>
                </a:lnTo>
                <a:lnTo>
                  <a:pt x="559594" y="335756"/>
                </a:lnTo>
                <a:lnTo>
                  <a:pt x="564356" y="316706"/>
                </a:lnTo>
                <a:lnTo>
                  <a:pt x="566737" y="302418"/>
                </a:lnTo>
                <a:lnTo>
                  <a:pt x="566737" y="288131"/>
                </a:lnTo>
                <a:lnTo>
                  <a:pt x="561975" y="250031"/>
                </a:lnTo>
                <a:lnTo>
                  <a:pt x="550069" y="219075"/>
                </a:lnTo>
                <a:lnTo>
                  <a:pt x="535781" y="197643"/>
                </a:lnTo>
                <a:lnTo>
                  <a:pt x="511969" y="173831"/>
                </a:lnTo>
                <a:lnTo>
                  <a:pt x="488156" y="152400"/>
                </a:lnTo>
                <a:lnTo>
                  <a:pt x="454819" y="130968"/>
                </a:lnTo>
                <a:lnTo>
                  <a:pt x="409575" y="107156"/>
                </a:lnTo>
                <a:lnTo>
                  <a:pt x="364331" y="85725"/>
                </a:lnTo>
                <a:lnTo>
                  <a:pt x="259556" y="50006"/>
                </a:lnTo>
                <a:lnTo>
                  <a:pt x="159544" y="21431"/>
                </a:lnTo>
                <a:lnTo>
                  <a:pt x="85725" y="4762"/>
                </a:lnTo>
                <a:lnTo>
                  <a:pt x="47625" y="0"/>
                </a:lnTo>
                <a:lnTo>
                  <a:pt x="26194" y="0"/>
                </a:lnTo>
                <a:lnTo>
                  <a:pt x="14287" y="0"/>
                </a:lnTo>
                <a:lnTo>
                  <a:pt x="4762" y="2381"/>
                </a:lnTo>
                <a:lnTo>
                  <a:pt x="0" y="9525"/>
                </a:lnTo>
                <a:lnTo>
                  <a:pt x="0" y="26193"/>
                </a:lnTo>
                <a:lnTo>
                  <a:pt x="11906" y="52387"/>
                </a:lnTo>
                <a:lnTo>
                  <a:pt x="26194" y="69056"/>
                </a:lnTo>
                <a:lnTo>
                  <a:pt x="59531" y="92868"/>
                </a:lnTo>
                <a:lnTo>
                  <a:pt x="97631" y="123825"/>
                </a:lnTo>
                <a:lnTo>
                  <a:pt x="126206" y="150018"/>
                </a:lnTo>
                <a:lnTo>
                  <a:pt x="147637" y="173831"/>
                </a:lnTo>
                <a:lnTo>
                  <a:pt x="173831" y="204787"/>
                </a:lnTo>
                <a:lnTo>
                  <a:pt x="195262" y="238125"/>
                </a:lnTo>
                <a:lnTo>
                  <a:pt x="211931" y="273843"/>
                </a:lnTo>
                <a:lnTo>
                  <a:pt x="223837" y="316706"/>
                </a:lnTo>
                <a:lnTo>
                  <a:pt x="226219" y="5334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DDE13A8A-D4DD-46D7-A8AD-2AFED8912EE2}"/>
              </a:ext>
            </a:extLst>
          </p:cNvPr>
          <p:cNvSpPr/>
          <p:nvPr/>
        </p:nvSpPr>
        <p:spPr>
          <a:xfrm>
            <a:off x="2868613" y="2074863"/>
            <a:ext cx="469900" cy="1144587"/>
          </a:xfrm>
          <a:custGeom>
            <a:avLst/>
            <a:gdLst>
              <a:gd name="connsiteX0" fmla="*/ 464344 w 469107"/>
              <a:gd name="connsiteY0" fmla="*/ 481012 h 1145381"/>
              <a:gd name="connsiteX1" fmla="*/ 469107 w 469107"/>
              <a:gd name="connsiteY1" fmla="*/ 416719 h 1145381"/>
              <a:gd name="connsiteX2" fmla="*/ 469107 w 469107"/>
              <a:gd name="connsiteY2" fmla="*/ 352425 h 1145381"/>
              <a:gd name="connsiteX3" fmla="*/ 447675 w 469107"/>
              <a:gd name="connsiteY3" fmla="*/ 200025 h 1145381"/>
              <a:gd name="connsiteX4" fmla="*/ 421482 w 469107"/>
              <a:gd name="connsiteY4" fmla="*/ 159544 h 1145381"/>
              <a:gd name="connsiteX5" fmla="*/ 376238 w 469107"/>
              <a:gd name="connsiteY5" fmla="*/ 97631 h 1145381"/>
              <a:gd name="connsiteX6" fmla="*/ 347663 w 469107"/>
              <a:gd name="connsiteY6" fmla="*/ 59531 h 1145381"/>
              <a:gd name="connsiteX7" fmla="*/ 319088 w 469107"/>
              <a:gd name="connsiteY7" fmla="*/ 23812 h 1145381"/>
              <a:gd name="connsiteX8" fmla="*/ 297657 w 469107"/>
              <a:gd name="connsiteY8" fmla="*/ 9525 h 1145381"/>
              <a:gd name="connsiteX9" fmla="*/ 266700 w 469107"/>
              <a:gd name="connsiteY9" fmla="*/ 0 h 1145381"/>
              <a:gd name="connsiteX10" fmla="*/ 259557 w 469107"/>
              <a:gd name="connsiteY10" fmla="*/ 2381 h 1145381"/>
              <a:gd name="connsiteX11" fmla="*/ 254794 w 469107"/>
              <a:gd name="connsiteY11" fmla="*/ 14287 h 1145381"/>
              <a:gd name="connsiteX12" fmla="*/ 259557 w 469107"/>
              <a:gd name="connsiteY12" fmla="*/ 40481 h 1145381"/>
              <a:gd name="connsiteX13" fmla="*/ 264319 w 469107"/>
              <a:gd name="connsiteY13" fmla="*/ 59531 h 1145381"/>
              <a:gd name="connsiteX14" fmla="*/ 269082 w 469107"/>
              <a:gd name="connsiteY14" fmla="*/ 88106 h 1145381"/>
              <a:gd name="connsiteX15" fmla="*/ 273844 w 469107"/>
              <a:gd name="connsiteY15" fmla="*/ 195262 h 1145381"/>
              <a:gd name="connsiteX16" fmla="*/ 271463 w 469107"/>
              <a:gd name="connsiteY16" fmla="*/ 269081 h 1145381"/>
              <a:gd name="connsiteX17" fmla="*/ 264319 w 469107"/>
              <a:gd name="connsiteY17" fmla="*/ 333375 h 1145381"/>
              <a:gd name="connsiteX18" fmla="*/ 252413 w 469107"/>
              <a:gd name="connsiteY18" fmla="*/ 390525 h 1145381"/>
              <a:gd name="connsiteX19" fmla="*/ 235744 w 469107"/>
              <a:gd name="connsiteY19" fmla="*/ 450056 h 1145381"/>
              <a:gd name="connsiteX20" fmla="*/ 211932 w 469107"/>
              <a:gd name="connsiteY20" fmla="*/ 511969 h 1145381"/>
              <a:gd name="connsiteX21" fmla="*/ 178594 w 469107"/>
              <a:gd name="connsiteY21" fmla="*/ 576262 h 1145381"/>
              <a:gd name="connsiteX22" fmla="*/ 142875 w 469107"/>
              <a:gd name="connsiteY22" fmla="*/ 631031 h 1145381"/>
              <a:gd name="connsiteX23" fmla="*/ 102394 w 469107"/>
              <a:gd name="connsiteY23" fmla="*/ 678656 h 1145381"/>
              <a:gd name="connsiteX24" fmla="*/ 57150 w 469107"/>
              <a:gd name="connsiteY24" fmla="*/ 721519 h 1145381"/>
              <a:gd name="connsiteX25" fmla="*/ 47625 w 469107"/>
              <a:gd name="connsiteY25" fmla="*/ 728662 h 1145381"/>
              <a:gd name="connsiteX26" fmla="*/ 33338 w 469107"/>
              <a:gd name="connsiteY26" fmla="*/ 754856 h 1145381"/>
              <a:gd name="connsiteX27" fmla="*/ 14288 w 469107"/>
              <a:gd name="connsiteY27" fmla="*/ 814387 h 1145381"/>
              <a:gd name="connsiteX28" fmla="*/ 2382 w 469107"/>
              <a:gd name="connsiteY28" fmla="*/ 869156 h 1145381"/>
              <a:gd name="connsiteX29" fmla="*/ 0 w 469107"/>
              <a:gd name="connsiteY29" fmla="*/ 907256 h 1145381"/>
              <a:gd name="connsiteX30" fmla="*/ 2382 w 469107"/>
              <a:gd name="connsiteY30" fmla="*/ 966787 h 1145381"/>
              <a:gd name="connsiteX31" fmla="*/ 11907 w 469107"/>
              <a:gd name="connsiteY31" fmla="*/ 1026319 h 1145381"/>
              <a:gd name="connsiteX32" fmla="*/ 38100 w 469107"/>
              <a:gd name="connsiteY32" fmla="*/ 1095375 h 1145381"/>
              <a:gd name="connsiteX33" fmla="*/ 47625 w 469107"/>
              <a:gd name="connsiteY33" fmla="*/ 1112044 h 1145381"/>
              <a:gd name="connsiteX34" fmla="*/ 66675 w 469107"/>
              <a:gd name="connsiteY34" fmla="*/ 1128712 h 1145381"/>
              <a:gd name="connsiteX35" fmla="*/ 95250 w 469107"/>
              <a:gd name="connsiteY35" fmla="*/ 1140619 h 1145381"/>
              <a:gd name="connsiteX36" fmla="*/ 123825 w 469107"/>
              <a:gd name="connsiteY36" fmla="*/ 1145381 h 1145381"/>
              <a:gd name="connsiteX37" fmla="*/ 147638 w 469107"/>
              <a:gd name="connsiteY37" fmla="*/ 1140619 h 1145381"/>
              <a:gd name="connsiteX38" fmla="*/ 173832 w 469107"/>
              <a:gd name="connsiteY38" fmla="*/ 1131094 h 1145381"/>
              <a:gd name="connsiteX39" fmla="*/ 200025 w 469107"/>
              <a:gd name="connsiteY39" fmla="*/ 1114425 h 1145381"/>
              <a:gd name="connsiteX40" fmla="*/ 221457 w 469107"/>
              <a:gd name="connsiteY40" fmla="*/ 1095375 h 1145381"/>
              <a:gd name="connsiteX41" fmla="*/ 242888 w 469107"/>
              <a:gd name="connsiteY41" fmla="*/ 1069181 h 1145381"/>
              <a:gd name="connsiteX42" fmla="*/ 280988 w 469107"/>
              <a:gd name="connsiteY42" fmla="*/ 1014412 h 1145381"/>
              <a:gd name="connsiteX43" fmla="*/ 323850 w 469107"/>
              <a:gd name="connsiteY43" fmla="*/ 942975 h 1145381"/>
              <a:gd name="connsiteX44" fmla="*/ 369094 w 469107"/>
              <a:gd name="connsiteY44" fmla="*/ 852487 h 1145381"/>
              <a:gd name="connsiteX45" fmla="*/ 392907 w 469107"/>
              <a:gd name="connsiteY45" fmla="*/ 797719 h 1145381"/>
              <a:gd name="connsiteX46" fmla="*/ 416719 w 469107"/>
              <a:gd name="connsiteY46" fmla="*/ 726281 h 1145381"/>
              <a:gd name="connsiteX47" fmla="*/ 433388 w 469107"/>
              <a:gd name="connsiteY47" fmla="*/ 661987 h 1145381"/>
              <a:gd name="connsiteX48" fmla="*/ 447675 w 469107"/>
              <a:gd name="connsiteY48" fmla="*/ 597694 h 1145381"/>
              <a:gd name="connsiteX49" fmla="*/ 464344 w 469107"/>
              <a:gd name="connsiteY49" fmla="*/ 481012 h 1145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469107" h="1145381">
                <a:moveTo>
                  <a:pt x="464344" y="481012"/>
                </a:moveTo>
                <a:lnTo>
                  <a:pt x="469107" y="416719"/>
                </a:lnTo>
                <a:lnTo>
                  <a:pt x="469107" y="352425"/>
                </a:lnTo>
                <a:lnTo>
                  <a:pt x="447675" y="200025"/>
                </a:lnTo>
                <a:lnTo>
                  <a:pt x="421482" y="159544"/>
                </a:lnTo>
                <a:lnTo>
                  <a:pt x="376238" y="97631"/>
                </a:lnTo>
                <a:lnTo>
                  <a:pt x="347663" y="59531"/>
                </a:lnTo>
                <a:lnTo>
                  <a:pt x="319088" y="23812"/>
                </a:lnTo>
                <a:lnTo>
                  <a:pt x="297657" y="9525"/>
                </a:lnTo>
                <a:lnTo>
                  <a:pt x="266700" y="0"/>
                </a:lnTo>
                <a:lnTo>
                  <a:pt x="259557" y="2381"/>
                </a:lnTo>
                <a:lnTo>
                  <a:pt x="254794" y="14287"/>
                </a:lnTo>
                <a:lnTo>
                  <a:pt x="259557" y="40481"/>
                </a:lnTo>
                <a:lnTo>
                  <a:pt x="264319" y="59531"/>
                </a:lnTo>
                <a:lnTo>
                  <a:pt x="269082" y="88106"/>
                </a:lnTo>
                <a:lnTo>
                  <a:pt x="273844" y="195262"/>
                </a:lnTo>
                <a:cubicBezTo>
                  <a:pt x="273050" y="219868"/>
                  <a:pt x="272257" y="244475"/>
                  <a:pt x="271463" y="269081"/>
                </a:cubicBezTo>
                <a:lnTo>
                  <a:pt x="264319" y="333375"/>
                </a:lnTo>
                <a:lnTo>
                  <a:pt x="252413" y="390525"/>
                </a:lnTo>
                <a:lnTo>
                  <a:pt x="235744" y="450056"/>
                </a:lnTo>
                <a:lnTo>
                  <a:pt x="211932" y="511969"/>
                </a:lnTo>
                <a:lnTo>
                  <a:pt x="178594" y="576262"/>
                </a:lnTo>
                <a:lnTo>
                  <a:pt x="142875" y="631031"/>
                </a:lnTo>
                <a:lnTo>
                  <a:pt x="102394" y="678656"/>
                </a:lnTo>
                <a:lnTo>
                  <a:pt x="57150" y="721519"/>
                </a:lnTo>
                <a:lnTo>
                  <a:pt x="47625" y="728662"/>
                </a:lnTo>
                <a:lnTo>
                  <a:pt x="33338" y="754856"/>
                </a:lnTo>
                <a:lnTo>
                  <a:pt x="14288" y="814387"/>
                </a:lnTo>
                <a:lnTo>
                  <a:pt x="2382" y="869156"/>
                </a:lnTo>
                <a:lnTo>
                  <a:pt x="0" y="907256"/>
                </a:lnTo>
                <a:lnTo>
                  <a:pt x="2382" y="966787"/>
                </a:lnTo>
                <a:lnTo>
                  <a:pt x="11907" y="1026319"/>
                </a:lnTo>
                <a:lnTo>
                  <a:pt x="38100" y="1095375"/>
                </a:lnTo>
                <a:lnTo>
                  <a:pt x="47625" y="1112044"/>
                </a:lnTo>
                <a:lnTo>
                  <a:pt x="66675" y="1128712"/>
                </a:lnTo>
                <a:lnTo>
                  <a:pt x="95250" y="1140619"/>
                </a:lnTo>
                <a:lnTo>
                  <a:pt x="123825" y="1145381"/>
                </a:lnTo>
                <a:lnTo>
                  <a:pt x="147638" y="1140619"/>
                </a:lnTo>
                <a:lnTo>
                  <a:pt x="173832" y="1131094"/>
                </a:lnTo>
                <a:lnTo>
                  <a:pt x="200025" y="1114425"/>
                </a:lnTo>
                <a:lnTo>
                  <a:pt x="221457" y="1095375"/>
                </a:lnTo>
                <a:lnTo>
                  <a:pt x="242888" y="1069181"/>
                </a:lnTo>
                <a:lnTo>
                  <a:pt x="280988" y="1014412"/>
                </a:lnTo>
                <a:lnTo>
                  <a:pt x="323850" y="942975"/>
                </a:lnTo>
                <a:lnTo>
                  <a:pt x="369094" y="852487"/>
                </a:lnTo>
                <a:lnTo>
                  <a:pt x="392907" y="797719"/>
                </a:lnTo>
                <a:lnTo>
                  <a:pt x="416719" y="726281"/>
                </a:lnTo>
                <a:lnTo>
                  <a:pt x="433388" y="661987"/>
                </a:lnTo>
                <a:lnTo>
                  <a:pt x="447675" y="597694"/>
                </a:lnTo>
                <a:lnTo>
                  <a:pt x="464344" y="4810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F459B272-D3D9-42E9-9C9C-384BB3E25164}"/>
              </a:ext>
            </a:extLst>
          </p:cNvPr>
          <p:cNvSpPr/>
          <p:nvPr/>
        </p:nvSpPr>
        <p:spPr>
          <a:xfrm>
            <a:off x="3270250" y="1974850"/>
            <a:ext cx="3825875" cy="485775"/>
          </a:xfrm>
          <a:custGeom>
            <a:avLst/>
            <a:gdLst>
              <a:gd name="connsiteX0" fmla="*/ 2479675 w 3825875"/>
              <a:gd name="connsiteY0" fmla="*/ 238125 h 485775"/>
              <a:gd name="connsiteX1" fmla="*/ 2289175 w 3825875"/>
              <a:gd name="connsiteY1" fmla="*/ 247650 h 485775"/>
              <a:gd name="connsiteX2" fmla="*/ 2066925 w 3825875"/>
              <a:gd name="connsiteY2" fmla="*/ 263525 h 485775"/>
              <a:gd name="connsiteX3" fmla="*/ 1841500 w 3825875"/>
              <a:gd name="connsiteY3" fmla="*/ 282575 h 485775"/>
              <a:gd name="connsiteX4" fmla="*/ 1593850 w 3825875"/>
              <a:gd name="connsiteY4" fmla="*/ 304800 h 485775"/>
              <a:gd name="connsiteX5" fmla="*/ 1273175 w 3825875"/>
              <a:gd name="connsiteY5" fmla="*/ 339725 h 485775"/>
              <a:gd name="connsiteX6" fmla="*/ 990600 w 3825875"/>
              <a:gd name="connsiteY6" fmla="*/ 374650 h 485775"/>
              <a:gd name="connsiteX7" fmla="*/ 650875 w 3825875"/>
              <a:gd name="connsiteY7" fmla="*/ 422275 h 485775"/>
              <a:gd name="connsiteX8" fmla="*/ 552450 w 3825875"/>
              <a:gd name="connsiteY8" fmla="*/ 441325 h 485775"/>
              <a:gd name="connsiteX9" fmla="*/ 508000 w 3825875"/>
              <a:gd name="connsiteY9" fmla="*/ 450850 h 485775"/>
              <a:gd name="connsiteX10" fmla="*/ 415925 w 3825875"/>
              <a:gd name="connsiteY10" fmla="*/ 466725 h 485775"/>
              <a:gd name="connsiteX11" fmla="*/ 346075 w 3825875"/>
              <a:gd name="connsiteY11" fmla="*/ 476250 h 485775"/>
              <a:gd name="connsiteX12" fmla="*/ 276225 w 3825875"/>
              <a:gd name="connsiteY12" fmla="*/ 482600 h 485775"/>
              <a:gd name="connsiteX13" fmla="*/ 222250 w 3825875"/>
              <a:gd name="connsiteY13" fmla="*/ 485775 h 485775"/>
              <a:gd name="connsiteX14" fmla="*/ 171450 w 3825875"/>
              <a:gd name="connsiteY14" fmla="*/ 485775 h 485775"/>
              <a:gd name="connsiteX15" fmla="*/ 111125 w 3825875"/>
              <a:gd name="connsiteY15" fmla="*/ 482600 h 485775"/>
              <a:gd name="connsiteX16" fmla="*/ 3175 w 3825875"/>
              <a:gd name="connsiteY16" fmla="*/ 463550 h 485775"/>
              <a:gd name="connsiteX17" fmla="*/ 0 w 3825875"/>
              <a:gd name="connsiteY17" fmla="*/ 279400 h 485775"/>
              <a:gd name="connsiteX18" fmla="*/ 73025 w 3825875"/>
              <a:gd name="connsiteY18" fmla="*/ 301625 h 485775"/>
              <a:gd name="connsiteX19" fmla="*/ 133350 w 3825875"/>
              <a:gd name="connsiteY19" fmla="*/ 314325 h 485775"/>
              <a:gd name="connsiteX20" fmla="*/ 187325 w 3825875"/>
              <a:gd name="connsiteY20" fmla="*/ 320675 h 485775"/>
              <a:gd name="connsiteX21" fmla="*/ 257175 w 3825875"/>
              <a:gd name="connsiteY21" fmla="*/ 320675 h 485775"/>
              <a:gd name="connsiteX22" fmla="*/ 352425 w 3825875"/>
              <a:gd name="connsiteY22" fmla="*/ 311150 h 485775"/>
              <a:gd name="connsiteX23" fmla="*/ 571500 w 3825875"/>
              <a:gd name="connsiteY23" fmla="*/ 276225 h 485775"/>
              <a:gd name="connsiteX24" fmla="*/ 917575 w 3825875"/>
              <a:gd name="connsiteY24" fmla="*/ 225425 h 485775"/>
              <a:gd name="connsiteX25" fmla="*/ 1216025 w 3825875"/>
              <a:gd name="connsiteY25" fmla="*/ 184150 h 485775"/>
              <a:gd name="connsiteX26" fmla="*/ 1441450 w 3825875"/>
              <a:gd name="connsiteY26" fmla="*/ 155575 h 485775"/>
              <a:gd name="connsiteX27" fmla="*/ 1819275 w 3825875"/>
              <a:gd name="connsiteY27" fmla="*/ 123825 h 485775"/>
              <a:gd name="connsiteX28" fmla="*/ 2082800 w 3825875"/>
              <a:gd name="connsiteY28" fmla="*/ 98425 h 485775"/>
              <a:gd name="connsiteX29" fmla="*/ 2308225 w 3825875"/>
              <a:gd name="connsiteY29" fmla="*/ 79375 h 485775"/>
              <a:gd name="connsiteX30" fmla="*/ 2581275 w 3825875"/>
              <a:gd name="connsiteY30" fmla="*/ 63500 h 485775"/>
              <a:gd name="connsiteX31" fmla="*/ 2794000 w 3825875"/>
              <a:gd name="connsiteY31" fmla="*/ 53975 h 485775"/>
              <a:gd name="connsiteX32" fmla="*/ 3028950 w 3825875"/>
              <a:gd name="connsiteY32" fmla="*/ 47625 h 485775"/>
              <a:gd name="connsiteX33" fmla="*/ 3168650 w 3825875"/>
              <a:gd name="connsiteY33" fmla="*/ 47625 h 485775"/>
              <a:gd name="connsiteX34" fmla="*/ 3203575 w 3825875"/>
              <a:gd name="connsiteY34" fmla="*/ 31750 h 485775"/>
              <a:gd name="connsiteX35" fmla="*/ 3241675 w 3825875"/>
              <a:gd name="connsiteY35" fmla="*/ 15875 h 485775"/>
              <a:gd name="connsiteX36" fmla="*/ 3289300 w 3825875"/>
              <a:gd name="connsiteY36" fmla="*/ 3175 h 485775"/>
              <a:gd name="connsiteX37" fmla="*/ 3324225 w 3825875"/>
              <a:gd name="connsiteY37" fmla="*/ 0 h 485775"/>
              <a:gd name="connsiteX38" fmla="*/ 3355975 w 3825875"/>
              <a:gd name="connsiteY38" fmla="*/ 6350 h 485775"/>
              <a:gd name="connsiteX39" fmla="*/ 3400425 w 3825875"/>
              <a:gd name="connsiteY39" fmla="*/ 25400 h 485775"/>
              <a:gd name="connsiteX40" fmla="*/ 3457575 w 3825875"/>
              <a:gd name="connsiteY40" fmla="*/ 57150 h 485775"/>
              <a:gd name="connsiteX41" fmla="*/ 3530600 w 3825875"/>
              <a:gd name="connsiteY41" fmla="*/ 107950 h 485775"/>
              <a:gd name="connsiteX42" fmla="*/ 3600450 w 3825875"/>
              <a:gd name="connsiteY42" fmla="*/ 161925 h 485775"/>
              <a:gd name="connsiteX43" fmla="*/ 3676650 w 3825875"/>
              <a:gd name="connsiteY43" fmla="*/ 222250 h 485775"/>
              <a:gd name="connsiteX44" fmla="*/ 3705225 w 3825875"/>
              <a:gd name="connsiteY44" fmla="*/ 247650 h 485775"/>
              <a:gd name="connsiteX45" fmla="*/ 3743325 w 3825875"/>
              <a:gd name="connsiteY45" fmla="*/ 285750 h 485775"/>
              <a:gd name="connsiteX46" fmla="*/ 3775075 w 3825875"/>
              <a:gd name="connsiteY46" fmla="*/ 320675 h 485775"/>
              <a:gd name="connsiteX47" fmla="*/ 3800475 w 3825875"/>
              <a:gd name="connsiteY47" fmla="*/ 355600 h 485775"/>
              <a:gd name="connsiteX48" fmla="*/ 3810000 w 3825875"/>
              <a:gd name="connsiteY48" fmla="*/ 374650 h 485775"/>
              <a:gd name="connsiteX49" fmla="*/ 3819525 w 3825875"/>
              <a:gd name="connsiteY49" fmla="*/ 393700 h 485775"/>
              <a:gd name="connsiteX50" fmla="*/ 3825875 w 3825875"/>
              <a:gd name="connsiteY50" fmla="*/ 412750 h 485775"/>
              <a:gd name="connsiteX51" fmla="*/ 3822700 w 3825875"/>
              <a:gd name="connsiteY51" fmla="*/ 431800 h 485775"/>
              <a:gd name="connsiteX52" fmla="*/ 3819525 w 3825875"/>
              <a:gd name="connsiteY52" fmla="*/ 444500 h 485775"/>
              <a:gd name="connsiteX53" fmla="*/ 3806825 w 3825875"/>
              <a:gd name="connsiteY53" fmla="*/ 460375 h 485775"/>
              <a:gd name="connsiteX54" fmla="*/ 3784600 w 3825875"/>
              <a:gd name="connsiteY54" fmla="*/ 476250 h 485775"/>
              <a:gd name="connsiteX55" fmla="*/ 3749675 w 3825875"/>
              <a:gd name="connsiteY55" fmla="*/ 485775 h 485775"/>
              <a:gd name="connsiteX56" fmla="*/ 3257550 w 3825875"/>
              <a:gd name="connsiteY56" fmla="*/ 222250 h 485775"/>
              <a:gd name="connsiteX57" fmla="*/ 3228975 w 3825875"/>
              <a:gd name="connsiteY57" fmla="*/ 209550 h 485775"/>
              <a:gd name="connsiteX58" fmla="*/ 3178175 w 3825875"/>
              <a:gd name="connsiteY58" fmla="*/ 203200 h 485775"/>
              <a:gd name="connsiteX59" fmla="*/ 2832100 w 3825875"/>
              <a:gd name="connsiteY59" fmla="*/ 219075 h 485775"/>
              <a:gd name="connsiteX60" fmla="*/ 2479675 w 3825875"/>
              <a:gd name="connsiteY60" fmla="*/ 238125 h 485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3825875" h="485775">
                <a:moveTo>
                  <a:pt x="2479675" y="238125"/>
                </a:moveTo>
                <a:lnTo>
                  <a:pt x="2289175" y="247650"/>
                </a:lnTo>
                <a:lnTo>
                  <a:pt x="2066925" y="263525"/>
                </a:lnTo>
                <a:lnTo>
                  <a:pt x="1841500" y="282575"/>
                </a:lnTo>
                <a:lnTo>
                  <a:pt x="1593850" y="304800"/>
                </a:lnTo>
                <a:lnTo>
                  <a:pt x="1273175" y="339725"/>
                </a:lnTo>
                <a:lnTo>
                  <a:pt x="990600" y="374650"/>
                </a:lnTo>
                <a:lnTo>
                  <a:pt x="650875" y="422275"/>
                </a:lnTo>
                <a:lnTo>
                  <a:pt x="552450" y="441325"/>
                </a:lnTo>
                <a:lnTo>
                  <a:pt x="508000" y="450850"/>
                </a:lnTo>
                <a:lnTo>
                  <a:pt x="415925" y="466725"/>
                </a:lnTo>
                <a:lnTo>
                  <a:pt x="346075" y="476250"/>
                </a:lnTo>
                <a:lnTo>
                  <a:pt x="276225" y="482600"/>
                </a:lnTo>
                <a:lnTo>
                  <a:pt x="222250" y="485775"/>
                </a:lnTo>
                <a:lnTo>
                  <a:pt x="171450" y="485775"/>
                </a:lnTo>
                <a:lnTo>
                  <a:pt x="111125" y="482600"/>
                </a:lnTo>
                <a:lnTo>
                  <a:pt x="3175" y="463550"/>
                </a:lnTo>
                <a:cubicBezTo>
                  <a:pt x="2117" y="402167"/>
                  <a:pt x="1058" y="340783"/>
                  <a:pt x="0" y="279400"/>
                </a:cubicBezTo>
                <a:lnTo>
                  <a:pt x="73025" y="301625"/>
                </a:lnTo>
                <a:lnTo>
                  <a:pt x="133350" y="314325"/>
                </a:lnTo>
                <a:lnTo>
                  <a:pt x="187325" y="320675"/>
                </a:lnTo>
                <a:lnTo>
                  <a:pt x="257175" y="320675"/>
                </a:lnTo>
                <a:lnTo>
                  <a:pt x="352425" y="311150"/>
                </a:lnTo>
                <a:lnTo>
                  <a:pt x="571500" y="276225"/>
                </a:lnTo>
                <a:lnTo>
                  <a:pt x="917575" y="225425"/>
                </a:lnTo>
                <a:lnTo>
                  <a:pt x="1216025" y="184150"/>
                </a:lnTo>
                <a:lnTo>
                  <a:pt x="1441450" y="155575"/>
                </a:lnTo>
                <a:lnTo>
                  <a:pt x="1819275" y="123825"/>
                </a:lnTo>
                <a:lnTo>
                  <a:pt x="2082800" y="98425"/>
                </a:lnTo>
                <a:lnTo>
                  <a:pt x="2308225" y="79375"/>
                </a:lnTo>
                <a:lnTo>
                  <a:pt x="2581275" y="63500"/>
                </a:lnTo>
                <a:lnTo>
                  <a:pt x="2794000" y="53975"/>
                </a:lnTo>
                <a:lnTo>
                  <a:pt x="3028950" y="47625"/>
                </a:lnTo>
                <a:lnTo>
                  <a:pt x="3168650" y="47625"/>
                </a:lnTo>
                <a:lnTo>
                  <a:pt x="3203575" y="31750"/>
                </a:lnTo>
                <a:lnTo>
                  <a:pt x="3241675" y="15875"/>
                </a:lnTo>
                <a:lnTo>
                  <a:pt x="3289300" y="3175"/>
                </a:lnTo>
                <a:lnTo>
                  <a:pt x="3324225" y="0"/>
                </a:lnTo>
                <a:lnTo>
                  <a:pt x="3355975" y="6350"/>
                </a:lnTo>
                <a:lnTo>
                  <a:pt x="3400425" y="25400"/>
                </a:lnTo>
                <a:lnTo>
                  <a:pt x="3457575" y="57150"/>
                </a:lnTo>
                <a:lnTo>
                  <a:pt x="3530600" y="107950"/>
                </a:lnTo>
                <a:lnTo>
                  <a:pt x="3600450" y="161925"/>
                </a:lnTo>
                <a:lnTo>
                  <a:pt x="3676650" y="222250"/>
                </a:lnTo>
                <a:lnTo>
                  <a:pt x="3705225" y="247650"/>
                </a:lnTo>
                <a:lnTo>
                  <a:pt x="3743325" y="285750"/>
                </a:lnTo>
                <a:lnTo>
                  <a:pt x="3775075" y="320675"/>
                </a:lnTo>
                <a:lnTo>
                  <a:pt x="3800475" y="355600"/>
                </a:lnTo>
                <a:lnTo>
                  <a:pt x="3810000" y="374650"/>
                </a:lnTo>
                <a:lnTo>
                  <a:pt x="3819525" y="393700"/>
                </a:lnTo>
                <a:lnTo>
                  <a:pt x="3825875" y="412750"/>
                </a:lnTo>
                <a:lnTo>
                  <a:pt x="3822700" y="431800"/>
                </a:lnTo>
                <a:lnTo>
                  <a:pt x="3819525" y="444500"/>
                </a:lnTo>
                <a:lnTo>
                  <a:pt x="3806825" y="460375"/>
                </a:lnTo>
                <a:lnTo>
                  <a:pt x="3784600" y="476250"/>
                </a:lnTo>
                <a:lnTo>
                  <a:pt x="3749675" y="485775"/>
                </a:lnTo>
                <a:lnTo>
                  <a:pt x="3257550" y="222250"/>
                </a:lnTo>
                <a:lnTo>
                  <a:pt x="3228975" y="209550"/>
                </a:lnTo>
                <a:lnTo>
                  <a:pt x="3178175" y="203200"/>
                </a:lnTo>
                <a:lnTo>
                  <a:pt x="2832100" y="219075"/>
                </a:lnTo>
                <a:lnTo>
                  <a:pt x="2479675" y="2381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63114B33-8B7F-4B52-87BE-7EB14176C66E}"/>
              </a:ext>
            </a:extLst>
          </p:cNvPr>
          <p:cNvSpPr/>
          <p:nvPr/>
        </p:nvSpPr>
        <p:spPr>
          <a:xfrm>
            <a:off x="6116638" y="2171700"/>
            <a:ext cx="965200" cy="620713"/>
          </a:xfrm>
          <a:custGeom>
            <a:avLst/>
            <a:gdLst>
              <a:gd name="connsiteX0" fmla="*/ 364332 w 964407"/>
              <a:gd name="connsiteY0" fmla="*/ 219075 h 621506"/>
              <a:gd name="connsiteX1" fmla="*/ 304800 w 964407"/>
              <a:gd name="connsiteY1" fmla="*/ 292894 h 621506"/>
              <a:gd name="connsiteX2" fmla="*/ 214313 w 964407"/>
              <a:gd name="connsiteY2" fmla="*/ 381000 h 621506"/>
              <a:gd name="connsiteX3" fmla="*/ 119063 w 964407"/>
              <a:gd name="connsiteY3" fmla="*/ 471488 h 621506"/>
              <a:gd name="connsiteX4" fmla="*/ 11907 w 964407"/>
              <a:gd name="connsiteY4" fmla="*/ 566738 h 621506"/>
              <a:gd name="connsiteX5" fmla="*/ 2382 w 964407"/>
              <a:gd name="connsiteY5" fmla="*/ 583406 h 621506"/>
              <a:gd name="connsiteX6" fmla="*/ 0 w 964407"/>
              <a:gd name="connsiteY6" fmla="*/ 597694 h 621506"/>
              <a:gd name="connsiteX7" fmla="*/ 0 w 964407"/>
              <a:gd name="connsiteY7" fmla="*/ 614363 h 621506"/>
              <a:gd name="connsiteX8" fmla="*/ 4763 w 964407"/>
              <a:gd name="connsiteY8" fmla="*/ 619125 h 621506"/>
              <a:gd name="connsiteX9" fmla="*/ 14288 w 964407"/>
              <a:gd name="connsiteY9" fmla="*/ 621506 h 621506"/>
              <a:gd name="connsiteX10" fmla="*/ 45244 w 964407"/>
              <a:gd name="connsiteY10" fmla="*/ 614363 h 621506"/>
              <a:gd name="connsiteX11" fmla="*/ 102394 w 964407"/>
              <a:gd name="connsiteY11" fmla="*/ 585788 h 621506"/>
              <a:gd name="connsiteX12" fmla="*/ 180975 w 964407"/>
              <a:gd name="connsiteY12" fmla="*/ 542925 h 621506"/>
              <a:gd name="connsiteX13" fmla="*/ 247650 w 964407"/>
              <a:gd name="connsiteY13" fmla="*/ 507206 h 621506"/>
              <a:gd name="connsiteX14" fmla="*/ 297657 w 964407"/>
              <a:gd name="connsiteY14" fmla="*/ 481013 h 621506"/>
              <a:gd name="connsiteX15" fmla="*/ 376238 w 964407"/>
              <a:gd name="connsiteY15" fmla="*/ 442913 h 621506"/>
              <a:gd name="connsiteX16" fmla="*/ 457200 w 964407"/>
              <a:gd name="connsiteY16" fmla="*/ 407194 h 621506"/>
              <a:gd name="connsiteX17" fmla="*/ 533400 w 964407"/>
              <a:gd name="connsiteY17" fmla="*/ 376238 h 621506"/>
              <a:gd name="connsiteX18" fmla="*/ 597694 w 964407"/>
              <a:gd name="connsiteY18" fmla="*/ 354806 h 621506"/>
              <a:gd name="connsiteX19" fmla="*/ 652463 w 964407"/>
              <a:gd name="connsiteY19" fmla="*/ 335756 h 621506"/>
              <a:gd name="connsiteX20" fmla="*/ 695325 w 964407"/>
              <a:gd name="connsiteY20" fmla="*/ 323850 h 621506"/>
              <a:gd name="connsiteX21" fmla="*/ 757238 w 964407"/>
              <a:gd name="connsiteY21" fmla="*/ 311944 h 621506"/>
              <a:gd name="connsiteX22" fmla="*/ 823913 w 964407"/>
              <a:gd name="connsiteY22" fmla="*/ 302419 h 621506"/>
              <a:gd name="connsiteX23" fmla="*/ 881063 w 964407"/>
              <a:gd name="connsiteY23" fmla="*/ 292894 h 621506"/>
              <a:gd name="connsiteX24" fmla="*/ 907257 w 964407"/>
              <a:gd name="connsiteY24" fmla="*/ 288131 h 621506"/>
              <a:gd name="connsiteX25" fmla="*/ 942975 w 964407"/>
              <a:gd name="connsiteY25" fmla="*/ 273844 h 621506"/>
              <a:gd name="connsiteX26" fmla="*/ 964407 w 964407"/>
              <a:gd name="connsiteY26" fmla="*/ 247650 h 621506"/>
              <a:gd name="connsiteX27" fmla="*/ 407194 w 964407"/>
              <a:gd name="connsiteY27" fmla="*/ 0 h 621506"/>
              <a:gd name="connsiteX28" fmla="*/ 426244 w 964407"/>
              <a:gd name="connsiteY28" fmla="*/ 42863 h 621506"/>
              <a:gd name="connsiteX29" fmla="*/ 433388 w 964407"/>
              <a:gd name="connsiteY29" fmla="*/ 71438 h 621506"/>
              <a:gd name="connsiteX30" fmla="*/ 435769 w 964407"/>
              <a:gd name="connsiteY30" fmla="*/ 97631 h 621506"/>
              <a:gd name="connsiteX31" fmla="*/ 431007 w 964407"/>
              <a:gd name="connsiteY31" fmla="*/ 119063 h 621506"/>
              <a:gd name="connsiteX32" fmla="*/ 409575 w 964407"/>
              <a:gd name="connsiteY32" fmla="*/ 159544 h 621506"/>
              <a:gd name="connsiteX33" fmla="*/ 364332 w 964407"/>
              <a:gd name="connsiteY33" fmla="*/ 219075 h 62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964407" h="621506">
                <a:moveTo>
                  <a:pt x="364332" y="219075"/>
                </a:moveTo>
                <a:lnTo>
                  <a:pt x="304800" y="292894"/>
                </a:lnTo>
                <a:lnTo>
                  <a:pt x="214313" y="381000"/>
                </a:lnTo>
                <a:lnTo>
                  <a:pt x="119063" y="471488"/>
                </a:lnTo>
                <a:lnTo>
                  <a:pt x="11907" y="566738"/>
                </a:lnTo>
                <a:lnTo>
                  <a:pt x="2382" y="583406"/>
                </a:lnTo>
                <a:lnTo>
                  <a:pt x="0" y="597694"/>
                </a:lnTo>
                <a:lnTo>
                  <a:pt x="0" y="614363"/>
                </a:lnTo>
                <a:lnTo>
                  <a:pt x="4763" y="619125"/>
                </a:lnTo>
                <a:lnTo>
                  <a:pt x="14288" y="621506"/>
                </a:lnTo>
                <a:lnTo>
                  <a:pt x="45244" y="614363"/>
                </a:lnTo>
                <a:lnTo>
                  <a:pt x="102394" y="585788"/>
                </a:lnTo>
                <a:lnTo>
                  <a:pt x="180975" y="542925"/>
                </a:lnTo>
                <a:lnTo>
                  <a:pt x="247650" y="507206"/>
                </a:lnTo>
                <a:lnTo>
                  <a:pt x="297657" y="481013"/>
                </a:lnTo>
                <a:lnTo>
                  <a:pt x="376238" y="442913"/>
                </a:lnTo>
                <a:lnTo>
                  <a:pt x="457200" y="407194"/>
                </a:lnTo>
                <a:lnTo>
                  <a:pt x="533400" y="376238"/>
                </a:lnTo>
                <a:lnTo>
                  <a:pt x="597694" y="354806"/>
                </a:lnTo>
                <a:lnTo>
                  <a:pt x="652463" y="335756"/>
                </a:lnTo>
                <a:lnTo>
                  <a:pt x="695325" y="323850"/>
                </a:lnTo>
                <a:lnTo>
                  <a:pt x="757238" y="311944"/>
                </a:lnTo>
                <a:lnTo>
                  <a:pt x="823913" y="302419"/>
                </a:lnTo>
                <a:lnTo>
                  <a:pt x="881063" y="292894"/>
                </a:lnTo>
                <a:lnTo>
                  <a:pt x="907257" y="288131"/>
                </a:lnTo>
                <a:lnTo>
                  <a:pt x="942975" y="273844"/>
                </a:lnTo>
                <a:lnTo>
                  <a:pt x="964407" y="247650"/>
                </a:lnTo>
                <a:lnTo>
                  <a:pt x="407194" y="0"/>
                </a:lnTo>
                <a:lnTo>
                  <a:pt x="426244" y="42863"/>
                </a:lnTo>
                <a:lnTo>
                  <a:pt x="433388" y="71438"/>
                </a:lnTo>
                <a:lnTo>
                  <a:pt x="435769" y="97631"/>
                </a:lnTo>
                <a:lnTo>
                  <a:pt x="431007" y="119063"/>
                </a:lnTo>
                <a:lnTo>
                  <a:pt x="409575" y="159544"/>
                </a:lnTo>
                <a:lnTo>
                  <a:pt x="364332" y="2190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22EEEA59-BCF0-4804-BBCC-208EDE882FB1}"/>
              </a:ext>
            </a:extLst>
          </p:cNvPr>
          <p:cNvSpPr/>
          <p:nvPr/>
        </p:nvSpPr>
        <p:spPr>
          <a:xfrm>
            <a:off x="3402013" y="2455863"/>
            <a:ext cx="2465387" cy="1060450"/>
          </a:xfrm>
          <a:custGeom>
            <a:avLst/>
            <a:gdLst>
              <a:gd name="connsiteX0" fmla="*/ 1512094 w 2464594"/>
              <a:gd name="connsiteY0" fmla="*/ 438150 h 1062037"/>
              <a:gd name="connsiteX1" fmla="*/ 1369219 w 2464594"/>
              <a:gd name="connsiteY1" fmla="*/ 507206 h 1062037"/>
              <a:gd name="connsiteX2" fmla="*/ 1271588 w 2464594"/>
              <a:gd name="connsiteY2" fmla="*/ 552450 h 1062037"/>
              <a:gd name="connsiteX3" fmla="*/ 1150144 w 2464594"/>
              <a:gd name="connsiteY3" fmla="*/ 600075 h 1062037"/>
              <a:gd name="connsiteX4" fmla="*/ 995363 w 2464594"/>
              <a:gd name="connsiteY4" fmla="*/ 657225 h 1062037"/>
              <a:gd name="connsiteX5" fmla="*/ 819150 w 2464594"/>
              <a:gd name="connsiteY5" fmla="*/ 721519 h 1062037"/>
              <a:gd name="connsiteX6" fmla="*/ 661988 w 2464594"/>
              <a:gd name="connsiteY6" fmla="*/ 778669 h 1062037"/>
              <a:gd name="connsiteX7" fmla="*/ 450057 w 2464594"/>
              <a:gd name="connsiteY7" fmla="*/ 852487 h 1062037"/>
              <a:gd name="connsiteX8" fmla="*/ 280988 w 2464594"/>
              <a:gd name="connsiteY8" fmla="*/ 912019 h 1062037"/>
              <a:gd name="connsiteX9" fmla="*/ 97632 w 2464594"/>
              <a:gd name="connsiteY9" fmla="*/ 973931 h 1062037"/>
              <a:gd name="connsiteX10" fmla="*/ 40482 w 2464594"/>
              <a:gd name="connsiteY10" fmla="*/ 990600 h 1062037"/>
              <a:gd name="connsiteX11" fmla="*/ 23813 w 2464594"/>
              <a:gd name="connsiteY11" fmla="*/ 997744 h 1062037"/>
              <a:gd name="connsiteX12" fmla="*/ 9525 w 2464594"/>
              <a:gd name="connsiteY12" fmla="*/ 1012031 h 1062037"/>
              <a:gd name="connsiteX13" fmla="*/ 2382 w 2464594"/>
              <a:gd name="connsiteY13" fmla="*/ 1021556 h 1062037"/>
              <a:gd name="connsiteX14" fmla="*/ 0 w 2464594"/>
              <a:gd name="connsiteY14" fmla="*/ 1033462 h 1062037"/>
              <a:gd name="connsiteX15" fmla="*/ 0 w 2464594"/>
              <a:gd name="connsiteY15" fmla="*/ 1045369 h 1062037"/>
              <a:gd name="connsiteX16" fmla="*/ 4763 w 2464594"/>
              <a:gd name="connsiteY16" fmla="*/ 1052512 h 1062037"/>
              <a:gd name="connsiteX17" fmla="*/ 14288 w 2464594"/>
              <a:gd name="connsiteY17" fmla="*/ 1059656 h 1062037"/>
              <a:gd name="connsiteX18" fmla="*/ 40482 w 2464594"/>
              <a:gd name="connsiteY18" fmla="*/ 1062037 h 1062037"/>
              <a:gd name="connsiteX19" fmla="*/ 69057 w 2464594"/>
              <a:gd name="connsiteY19" fmla="*/ 1059656 h 1062037"/>
              <a:gd name="connsiteX20" fmla="*/ 202407 w 2464594"/>
              <a:gd name="connsiteY20" fmla="*/ 1040606 h 1062037"/>
              <a:gd name="connsiteX21" fmla="*/ 376238 w 2464594"/>
              <a:gd name="connsiteY21" fmla="*/ 1014412 h 1062037"/>
              <a:gd name="connsiteX22" fmla="*/ 600075 w 2464594"/>
              <a:gd name="connsiteY22" fmla="*/ 971550 h 1062037"/>
              <a:gd name="connsiteX23" fmla="*/ 776288 w 2464594"/>
              <a:gd name="connsiteY23" fmla="*/ 933450 h 1062037"/>
              <a:gd name="connsiteX24" fmla="*/ 928688 w 2464594"/>
              <a:gd name="connsiteY24" fmla="*/ 895350 h 1062037"/>
              <a:gd name="connsiteX25" fmla="*/ 1062038 w 2464594"/>
              <a:gd name="connsiteY25" fmla="*/ 862012 h 1062037"/>
              <a:gd name="connsiteX26" fmla="*/ 1333500 w 2464594"/>
              <a:gd name="connsiteY26" fmla="*/ 766762 h 1062037"/>
              <a:gd name="connsiteX27" fmla="*/ 1528763 w 2464594"/>
              <a:gd name="connsiteY27" fmla="*/ 695325 h 1062037"/>
              <a:gd name="connsiteX28" fmla="*/ 1762125 w 2464594"/>
              <a:gd name="connsiteY28" fmla="*/ 602456 h 1062037"/>
              <a:gd name="connsiteX29" fmla="*/ 1938338 w 2464594"/>
              <a:gd name="connsiteY29" fmla="*/ 531019 h 1062037"/>
              <a:gd name="connsiteX30" fmla="*/ 2140744 w 2464594"/>
              <a:gd name="connsiteY30" fmla="*/ 438150 h 1062037"/>
              <a:gd name="connsiteX31" fmla="*/ 2326482 w 2464594"/>
              <a:gd name="connsiteY31" fmla="*/ 350044 h 1062037"/>
              <a:gd name="connsiteX32" fmla="*/ 2409825 w 2464594"/>
              <a:gd name="connsiteY32" fmla="*/ 307181 h 1062037"/>
              <a:gd name="connsiteX33" fmla="*/ 2431257 w 2464594"/>
              <a:gd name="connsiteY33" fmla="*/ 292894 h 1062037"/>
              <a:gd name="connsiteX34" fmla="*/ 2447925 w 2464594"/>
              <a:gd name="connsiteY34" fmla="*/ 273844 h 1062037"/>
              <a:gd name="connsiteX35" fmla="*/ 2457450 w 2464594"/>
              <a:gd name="connsiteY35" fmla="*/ 257175 h 1062037"/>
              <a:gd name="connsiteX36" fmla="*/ 2462213 w 2464594"/>
              <a:gd name="connsiteY36" fmla="*/ 240506 h 1062037"/>
              <a:gd name="connsiteX37" fmla="*/ 2464594 w 2464594"/>
              <a:gd name="connsiteY37" fmla="*/ 226219 h 1062037"/>
              <a:gd name="connsiteX38" fmla="*/ 2462213 w 2464594"/>
              <a:gd name="connsiteY38" fmla="*/ 209550 h 1062037"/>
              <a:gd name="connsiteX39" fmla="*/ 2455069 w 2464594"/>
              <a:gd name="connsiteY39" fmla="*/ 190500 h 1062037"/>
              <a:gd name="connsiteX40" fmla="*/ 2443163 w 2464594"/>
              <a:gd name="connsiteY40" fmla="*/ 176212 h 1062037"/>
              <a:gd name="connsiteX41" fmla="*/ 2421732 w 2464594"/>
              <a:gd name="connsiteY41" fmla="*/ 161925 h 1062037"/>
              <a:gd name="connsiteX42" fmla="*/ 2347913 w 2464594"/>
              <a:gd name="connsiteY42" fmla="*/ 130969 h 1062037"/>
              <a:gd name="connsiteX43" fmla="*/ 2283619 w 2464594"/>
              <a:gd name="connsiteY43" fmla="*/ 111919 h 1062037"/>
              <a:gd name="connsiteX44" fmla="*/ 2200275 w 2464594"/>
              <a:gd name="connsiteY44" fmla="*/ 88106 h 1062037"/>
              <a:gd name="connsiteX45" fmla="*/ 2126457 w 2464594"/>
              <a:gd name="connsiteY45" fmla="*/ 69056 h 1062037"/>
              <a:gd name="connsiteX46" fmla="*/ 2007394 w 2464594"/>
              <a:gd name="connsiteY46" fmla="*/ 40481 h 1062037"/>
              <a:gd name="connsiteX47" fmla="*/ 1890713 w 2464594"/>
              <a:gd name="connsiteY47" fmla="*/ 16669 h 1062037"/>
              <a:gd name="connsiteX48" fmla="*/ 1859757 w 2464594"/>
              <a:gd name="connsiteY48" fmla="*/ 9525 h 1062037"/>
              <a:gd name="connsiteX49" fmla="*/ 1838325 w 2464594"/>
              <a:gd name="connsiteY49" fmla="*/ 2381 h 1062037"/>
              <a:gd name="connsiteX50" fmla="*/ 1821657 w 2464594"/>
              <a:gd name="connsiteY50" fmla="*/ 0 h 1062037"/>
              <a:gd name="connsiteX51" fmla="*/ 1802607 w 2464594"/>
              <a:gd name="connsiteY51" fmla="*/ 4762 h 1062037"/>
              <a:gd name="connsiteX52" fmla="*/ 1797844 w 2464594"/>
              <a:gd name="connsiteY52" fmla="*/ 14287 h 1062037"/>
              <a:gd name="connsiteX53" fmla="*/ 1797844 w 2464594"/>
              <a:gd name="connsiteY53" fmla="*/ 26194 h 1062037"/>
              <a:gd name="connsiteX54" fmla="*/ 1802607 w 2464594"/>
              <a:gd name="connsiteY54" fmla="*/ 45244 h 1062037"/>
              <a:gd name="connsiteX55" fmla="*/ 1812132 w 2464594"/>
              <a:gd name="connsiteY55" fmla="*/ 59531 h 1062037"/>
              <a:gd name="connsiteX56" fmla="*/ 1840707 w 2464594"/>
              <a:gd name="connsiteY56" fmla="*/ 76200 h 1062037"/>
              <a:gd name="connsiteX57" fmla="*/ 1874044 w 2464594"/>
              <a:gd name="connsiteY57" fmla="*/ 95250 h 1062037"/>
              <a:gd name="connsiteX58" fmla="*/ 1895475 w 2464594"/>
              <a:gd name="connsiteY58" fmla="*/ 116681 h 1062037"/>
              <a:gd name="connsiteX59" fmla="*/ 1905000 w 2464594"/>
              <a:gd name="connsiteY59" fmla="*/ 133350 h 1062037"/>
              <a:gd name="connsiteX60" fmla="*/ 1909763 w 2464594"/>
              <a:gd name="connsiteY60" fmla="*/ 152400 h 1062037"/>
              <a:gd name="connsiteX61" fmla="*/ 1909763 w 2464594"/>
              <a:gd name="connsiteY61" fmla="*/ 166687 h 1062037"/>
              <a:gd name="connsiteX62" fmla="*/ 1902619 w 2464594"/>
              <a:gd name="connsiteY62" fmla="*/ 188119 h 1062037"/>
              <a:gd name="connsiteX63" fmla="*/ 1881188 w 2464594"/>
              <a:gd name="connsiteY63" fmla="*/ 211931 h 1062037"/>
              <a:gd name="connsiteX64" fmla="*/ 1819275 w 2464594"/>
              <a:gd name="connsiteY64" fmla="*/ 259556 h 1062037"/>
              <a:gd name="connsiteX65" fmla="*/ 1728788 w 2464594"/>
              <a:gd name="connsiteY65" fmla="*/ 319087 h 1062037"/>
              <a:gd name="connsiteX66" fmla="*/ 1645444 w 2464594"/>
              <a:gd name="connsiteY66" fmla="*/ 369094 h 1062037"/>
              <a:gd name="connsiteX67" fmla="*/ 1512094 w 2464594"/>
              <a:gd name="connsiteY67" fmla="*/ 438150 h 1062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464594" h="1062037">
                <a:moveTo>
                  <a:pt x="1512094" y="438150"/>
                </a:moveTo>
                <a:lnTo>
                  <a:pt x="1369219" y="507206"/>
                </a:lnTo>
                <a:lnTo>
                  <a:pt x="1271588" y="552450"/>
                </a:lnTo>
                <a:lnTo>
                  <a:pt x="1150144" y="600075"/>
                </a:lnTo>
                <a:lnTo>
                  <a:pt x="995363" y="657225"/>
                </a:lnTo>
                <a:lnTo>
                  <a:pt x="819150" y="721519"/>
                </a:lnTo>
                <a:lnTo>
                  <a:pt x="661988" y="778669"/>
                </a:lnTo>
                <a:lnTo>
                  <a:pt x="450057" y="852487"/>
                </a:lnTo>
                <a:lnTo>
                  <a:pt x="280988" y="912019"/>
                </a:lnTo>
                <a:lnTo>
                  <a:pt x="97632" y="973931"/>
                </a:lnTo>
                <a:lnTo>
                  <a:pt x="40482" y="990600"/>
                </a:lnTo>
                <a:lnTo>
                  <a:pt x="23813" y="997744"/>
                </a:lnTo>
                <a:lnTo>
                  <a:pt x="9525" y="1012031"/>
                </a:lnTo>
                <a:lnTo>
                  <a:pt x="2382" y="1021556"/>
                </a:lnTo>
                <a:lnTo>
                  <a:pt x="0" y="1033462"/>
                </a:lnTo>
                <a:lnTo>
                  <a:pt x="0" y="1045369"/>
                </a:lnTo>
                <a:lnTo>
                  <a:pt x="4763" y="1052512"/>
                </a:lnTo>
                <a:lnTo>
                  <a:pt x="14288" y="1059656"/>
                </a:lnTo>
                <a:lnTo>
                  <a:pt x="40482" y="1062037"/>
                </a:lnTo>
                <a:lnTo>
                  <a:pt x="69057" y="1059656"/>
                </a:lnTo>
                <a:lnTo>
                  <a:pt x="202407" y="1040606"/>
                </a:lnTo>
                <a:lnTo>
                  <a:pt x="376238" y="1014412"/>
                </a:lnTo>
                <a:lnTo>
                  <a:pt x="600075" y="971550"/>
                </a:lnTo>
                <a:lnTo>
                  <a:pt x="776288" y="933450"/>
                </a:lnTo>
                <a:lnTo>
                  <a:pt x="928688" y="895350"/>
                </a:lnTo>
                <a:lnTo>
                  <a:pt x="1062038" y="862012"/>
                </a:lnTo>
                <a:lnTo>
                  <a:pt x="1333500" y="766762"/>
                </a:lnTo>
                <a:lnTo>
                  <a:pt x="1528763" y="695325"/>
                </a:lnTo>
                <a:lnTo>
                  <a:pt x="1762125" y="602456"/>
                </a:lnTo>
                <a:lnTo>
                  <a:pt x="1938338" y="531019"/>
                </a:lnTo>
                <a:lnTo>
                  <a:pt x="2140744" y="438150"/>
                </a:lnTo>
                <a:lnTo>
                  <a:pt x="2326482" y="350044"/>
                </a:lnTo>
                <a:lnTo>
                  <a:pt x="2409825" y="307181"/>
                </a:lnTo>
                <a:lnTo>
                  <a:pt x="2431257" y="292894"/>
                </a:lnTo>
                <a:lnTo>
                  <a:pt x="2447925" y="273844"/>
                </a:lnTo>
                <a:lnTo>
                  <a:pt x="2457450" y="257175"/>
                </a:lnTo>
                <a:lnTo>
                  <a:pt x="2462213" y="240506"/>
                </a:lnTo>
                <a:lnTo>
                  <a:pt x="2464594" y="226219"/>
                </a:lnTo>
                <a:lnTo>
                  <a:pt x="2462213" y="209550"/>
                </a:lnTo>
                <a:lnTo>
                  <a:pt x="2455069" y="190500"/>
                </a:lnTo>
                <a:lnTo>
                  <a:pt x="2443163" y="176212"/>
                </a:lnTo>
                <a:lnTo>
                  <a:pt x="2421732" y="161925"/>
                </a:lnTo>
                <a:lnTo>
                  <a:pt x="2347913" y="130969"/>
                </a:lnTo>
                <a:lnTo>
                  <a:pt x="2283619" y="111919"/>
                </a:lnTo>
                <a:lnTo>
                  <a:pt x="2200275" y="88106"/>
                </a:lnTo>
                <a:lnTo>
                  <a:pt x="2126457" y="69056"/>
                </a:lnTo>
                <a:lnTo>
                  <a:pt x="2007394" y="40481"/>
                </a:lnTo>
                <a:lnTo>
                  <a:pt x="1890713" y="16669"/>
                </a:lnTo>
                <a:lnTo>
                  <a:pt x="1859757" y="9525"/>
                </a:lnTo>
                <a:lnTo>
                  <a:pt x="1838325" y="2381"/>
                </a:lnTo>
                <a:lnTo>
                  <a:pt x="1821657" y="0"/>
                </a:lnTo>
                <a:lnTo>
                  <a:pt x="1802607" y="4762"/>
                </a:lnTo>
                <a:lnTo>
                  <a:pt x="1797844" y="14287"/>
                </a:lnTo>
                <a:lnTo>
                  <a:pt x="1797844" y="26194"/>
                </a:lnTo>
                <a:lnTo>
                  <a:pt x="1802607" y="45244"/>
                </a:lnTo>
                <a:lnTo>
                  <a:pt x="1812132" y="59531"/>
                </a:lnTo>
                <a:lnTo>
                  <a:pt x="1840707" y="76200"/>
                </a:lnTo>
                <a:lnTo>
                  <a:pt x="1874044" y="95250"/>
                </a:lnTo>
                <a:lnTo>
                  <a:pt x="1895475" y="116681"/>
                </a:lnTo>
                <a:lnTo>
                  <a:pt x="1905000" y="133350"/>
                </a:lnTo>
                <a:lnTo>
                  <a:pt x="1909763" y="152400"/>
                </a:lnTo>
                <a:lnTo>
                  <a:pt x="1909763" y="166687"/>
                </a:lnTo>
                <a:lnTo>
                  <a:pt x="1902619" y="188119"/>
                </a:lnTo>
                <a:lnTo>
                  <a:pt x="1881188" y="211931"/>
                </a:lnTo>
                <a:lnTo>
                  <a:pt x="1819275" y="259556"/>
                </a:lnTo>
                <a:lnTo>
                  <a:pt x="1728788" y="319087"/>
                </a:lnTo>
                <a:lnTo>
                  <a:pt x="1645444" y="369094"/>
                </a:lnTo>
                <a:lnTo>
                  <a:pt x="1512094" y="4381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42595063-3413-48AF-A6CE-A7BC2BBB99F6}"/>
              </a:ext>
            </a:extLst>
          </p:cNvPr>
          <p:cNvSpPr/>
          <p:nvPr/>
        </p:nvSpPr>
        <p:spPr>
          <a:xfrm>
            <a:off x="2987675" y="3744913"/>
            <a:ext cx="3597275" cy="847725"/>
          </a:xfrm>
          <a:custGeom>
            <a:avLst/>
            <a:gdLst>
              <a:gd name="connsiteX0" fmla="*/ 2792237 w 3597025"/>
              <a:gd name="connsiteY0" fmla="*/ 320185 h 848056"/>
              <a:gd name="connsiteX1" fmla="*/ 2648010 w 3597025"/>
              <a:gd name="connsiteY1" fmla="*/ 331723 h 848056"/>
              <a:gd name="connsiteX2" fmla="*/ 2512437 w 3597025"/>
              <a:gd name="connsiteY2" fmla="*/ 346145 h 848056"/>
              <a:gd name="connsiteX3" fmla="*/ 2330711 w 3597025"/>
              <a:gd name="connsiteY3" fmla="*/ 369222 h 848056"/>
              <a:gd name="connsiteX4" fmla="*/ 2085524 w 3597025"/>
              <a:gd name="connsiteY4" fmla="*/ 406721 h 848056"/>
              <a:gd name="connsiteX5" fmla="*/ 1906683 w 3597025"/>
              <a:gd name="connsiteY5" fmla="*/ 438451 h 848056"/>
              <a:gd name="connsiteX6" fmla="*/ 1840338 w 3597025"/>
              <a:gd name="connsiteY6" fmla="*/ 447104 h 848056"/>
              <a:gd name="connsiteX7" fmla="*/ 1592268 w 3597025"/>
              <a:gd name="connsiteY7" fmla="*/ 496142 h 848056"/>
              <a:gd name="connsiteX8" fmla="*/ 1390350 w 3597025"/>
              <a:gd name="connsiteY8" fmla="*/ 548063 h 848056"/>
              <a:gd name="connsiteX9" fmla="*/ 1136510 w 3597025"/>
              <a:gd name="connsiteY9" fmla="*/ 620177 h 848056"/>
              <a:gd name="connsiteX10" fmla="*/ 943246 w 3597025"/>
              <a:gd name="connsiteY10" fmla="*/ 677868 h 848056"/>
              <a:gd name="connsiteX11" fmla="*/ 790365 w 3597025"/>
              <a:gd name="connsiteY11" fmla="*/ 729790 h 848056"/>
              <a:gd name="connsiteX12" fmla="*/ 651907 w 3597025"/>
              <a:gd name="connsiteY12" fmla="*/ 781711 h 848056"/>
              <a:gd name="connsiteX13" fmla="*/ 562486 w 3597025"/>
              <a:gd name="connsiteY13" fmla="*/ 816326 h 848056"/>
              <a:gd name="connsiteX14" fmla="*/ 516333 w 3597025"/>
              <a:gd name="connsiteY14" fmla="*/ 839402 h 848056"/>
              <a:gd name="connsiteX15" fmla="*/ 478834 w 3597025"/>
              <a:gd name="connsiteY15" fmla="*/ 848056 h 848056"/>
              <a:gd name="connsiteX16" fmla="*/ 452873 w 3597025"/>
              <a:gd name="connsiteY16" fmla="*/ 848056 h 848056"/>
              <a:gd name="connsiteX17" fmla="*/ 424028 w 3597025"/>
              <a:gd name="connsiteY17" fmla="*/ 839402 h 848056"/>
              <a:gd name="connsiteX18" fmla="*/ 395182 w 3597025"/>
              <a:gd name="connsiteY18" fmla="*/ 824979 h 848056"/>
              <a:gd name="connsiteX19" fmla="*/ 317300 w 3597025"/>
              <a:gd name="connsiteY19" fmla="*/ 790365 h 848056"/>
              <a:gd name="connsiteX20" fmla="*/ 253840 w 3597025"/>
              <a:gd name="connsiteY20" fmla="*/ 758635 h 848056"/>
              <a:gd name="connsiteX21" fmla="*/ 164419 w 3597025"/>
              <a:gd name="connsiteY21" fmla="*/ 706713 h 848056"/>
              <a:gd name="connsiteX22" fmla="*/ 95190 w 3597025"/>
              <a:gd name="connsiteY22" fmla="*/ 654791 h 848056"/>
              <a:gd name="connsiteX23" fmla="*/ 43268 w 3597025"/>
              <a:gd name="connsiteY23" fmla="*/ 608639 h 848056"/>
              <a:gd name="connsiteX24" fmla="*/ 28846 w 3597025"/>
              <a:gd name="connsiteY24" fmla="*/ 591332 h 848056"/>
              <a:gd name="connsiteX25" fmla="*/ 5769 w 3597025"/>
              <a:gd name="connsiteY25" fmla="*/ 550948 h 848056"/>
              <a:gd name="connsiteX26" fmla="*/ 0 w 3597025"/>
              <a:gd name="connsiteY26" fmla="*/ 533641 h 848056"/>
              <a:gd name="connsiteX27" fmla="*/ 0 w 3597025"/>
              <a:gd name="connsiteY27" fmla="*/ 522102 h 848056"/>
              <a:gd name="connsiteX28" fmla="*/ 2885 w 3597025"/>
              <a:gd name="connsiteY28" fmla="*/ 510564 h 848056"/>
              <a:gd name="connsiteX29" fmla="*/ 11538 w 3597025"/>
              <a:gd name="connsiteY29" fmla="*/ 501911 h 848056"/>
              <a:gd name="connsiteX30" fmla="*/ 23076 w 3597025"/>
              <a:gd name="connsiteY30" fmla="*/ 499026 h 848056"/>
              <a:gd name="connsiteX31" fmla="*/ 43268 w 3597025"/>
              <a:gd name="connsiteY31" fmla="*/ 499026 h 848056"/>
              <a:gd name="connsiteX32" fmla="*/ 83652 w 3597025"/>
              <a:gd name="connsiteY32" fmla="*/ 510564 h 848056"/>
              <a:gd name="connsiteX33" fmla="*/ 167304 w 3597025"/>
              <a:gd name="connsiteY33" fmla="*/ 542294 h 848056"/>
              <a:gd name="connsiteX34" fmla="*/ 230764 w 3597025"/>
              <a:gd name="connsiteY34" fmla="*/ 562486 h 848056"/>
              <a:gd name="connsiteX35" fmla="*/ 311531 w 3597025"/>
              <a:gd name="connsiteY35" fmla="*/ 579793 h 848056"/>
              <a:gd name="connsiteX36" fmla="*/ 372106 w 3597025"/>
              <a:gd name="connsiteY36" fmla="*/ 582678 h 848056"/>
              <a:gd name="connsiteX37" fmla="*/ 418259 w 3597025"/>
              <a:gd name="connsiteY37" fmla="*/ 576909 h 848056"/>
              <a:gd name="connsiteX38" fmla="*/ 576909 w 3597025"/>
              <a:gd name="connsiteY38" fmla="*/ 539410 h 848056"/>
              <a:gd name="connsiteX39" fmla="*/ 810557 w 3597025"/>
              <a:gd name="connsiteY39" fmla="*/ 484603 h 848056"/>
              <a:gd name="connsiteX40" fmla="*/ 1136510 w 3597025"/>
              <a:gd name="connsiteY40" fmla="*/ 409605 h 848056"/>
              <a:gd name="connsiteX41" fmla="*/ 1485540 w 3597025"/>
              <a:gd name="connsiteY41" fmla="*/ 337492 h 848056"/>
              <a:gd name="connsiteX42" fmla="*/ 1644189 w 3597025"/>
              <a:gd name="connsiteY42" fmla="*/ 305762 h 848056"/>
              <a:gd name="connsiteX43" fmla="*/ 1967258 w 3597025"/>
              <a:gd name="connsiteY43" fmla="*/ 250955 h 848056"/>
              <a:gd name="connsiteX44" fmla="*/ 2169176 w 3597025"/>
              <a:gd name="connsiteY44" fmla="*/ 207687 h 848056"/>
              <a:gd name="connsiteX45" fmla="*/ 2345133 w 3597025"/>
              <a:gd name="connsiteY45" fmla="*/ 175957 h 848056"/>
              <a:gd name="connsiteX46" fmla="*/ 2584550 w 3597025"/>
              <a:gd name="connsiteY46" fmla="*/ 132689 h 848056"/>
              <a:gd name="connsiteX47" fmla="*/ 2777815 w 3597025"/>
              <a:gd name="connsiteY47" fmla="*/ 100959 h 848056"/>
              <a:gd name="connsiteX48" fmla="*/ 2867235 w 3597025"/>
              <a:gd name="connsiteY48" fmla="*/ 86537 h 848056"/>
              <a:gd name="connsiteX49" fmla="*/ 2919157 w 3597025"/>
              <a:gd name="connsiteY49" fmla="*/ 66345 h 848056"/>
              <a:gd name="connsiteX50" fmla="*/ 2982617 w 3597025"/>
              <a:gd name="connsiteY50" fmla="*/ 37499 h 848056"/>
              <a:gd name="connsiteX51" fmla="*/ 3043193 w 3597025"/>
              <a:gd name="connsiteY51" fmla="*/ 14423 h 848056"/>
              <a:gd name="connsiteX52" fmla="*/ 3103768 w 3597025"/>
              <a:gd name="connsiteY52" fmla="*/ 0 h 848056"/>
              <a:gd name="connsiteX53" fmla="*/ 3115306 w 3597025"/>
              <a:gd name="connsiteY53" fmla="*/ 0 h 848056"/>
              <a:gd name="connsiteX54" fmla="*/ 3132613 w 3597025"/>
              <a:gd name="connsiteY54" fmla="*/ 0 h 848056"/>
              <a:gd name="connsiteX55" fmla="*/ 3216265 w 3597025"/>
              <a:gd name="connsiteY55" fmla="*/ 20192 h 848056"/>
              <a:gd name="connsiteX56" fmla="*/ 3346070 w 3597025"/>
              <a:gd name="connsiteY56" fmla="*/ 54807 h 848056"/>
              <a:gd name="connsiteX57" fmla="*/ 3452798 w 3597025"/>
              <a:gd name="connsiteY57" fmla="*/ 92306 h 848056"/>
              <a:gd name="connsiteX58" fmla="*/ 3501835 w 3597025"/>
              <a:gd name="connsiteY58" fmla="*/ 118267 h 848056"/>
              <a:gd name="connsiteX59" fmla="*/ 3533565 w 3597025"/>
              <a:gd name="connsiteY59" fmla="*/ 141343 h 848056"/>
              <a:gd name="connsiteX60" fmla="*/ 3556641 w 3597025"/>
              <a:gd name="connsiteY60" fmla="*/ 164419 h 848056"/>
              <a:gd name="connsiteX61" fmla="*/ 3579717 w 3597025"/>
              <a:gd name="connsiteY61" fmla="*/ 190380 h 848056"/>
              <a:gd name="connsiteX62" fmla="*/ 3591256 w 3597025"/>
              <a:gd name="connsiteY62" fmla="*/ 210572 h 848056"/>
              <a:gd name="connsiteX63" fmla="*/ 3597025 w 3597025"/>
              <a:gd name="connsiteY63" fmla="*/ 230764 h 848056"/>
              <a:gd name="connsiteX64" fmla="*/ 3597025 w 3597025"/>
              <a:gd name="connsiteY64" fmla="*/ 248071 h 848056"/>
              <a:gd name="connsiteX65" fmla="*/ 3585487 w 3597025"/>
              <a:gd name="connsiteY65" fmla="*/ 268263 h 848056"/>
              <a:gd name="connsiteX66" fmla="*/ 3565295 w 3597025"/>
              <a:gd name="connsiteY66" fmla="*/ 285570 h 848056"/>
              <a:gd name="connsiteX67" fmla="*/ 3524911 w 3597025"/>
              <a:gd name="connsiteY67" fmla="*/ 299993 h 848056"/>
              <a:gd name="connsiteX68" fmla="*/ 3481643 w 3597025"/>
              <a:gd name="connsiteY68" fmla="*/ 308646 h 848056"/>
              <a:gd name="connsiteX69" fmla="*/ 3432606 w 3597025"/>
              <a:gd name="connsiteY69" fmla="*/ 311531 h 848056"/>
              <a:gd name="connsiteX70" fmla="*/ 3322993 w 3597025"/>
              <a:gd name="connsiteY70" fmla="*/ 305762 h 848056"/>
              <a:gd name="connsiteX71" fmla="*/ 3198958 w 3597025"/>
              <a:gd name="connsiteY71" fmla="*/ 302877 h 848056"/>
              <a:gd name="connsiteX72" fmla="*/ 3060500 w 3597025"/>
              <a:gd name="connsiteY72" fmla="*/ 302877 h 848056"/>
              <a:gd name="connsiteX73" fmla="*/ 2913388 w 3597025"/>
              <a:gd name="connsiteY73" fmla="*/ 311531 h 848056"/>
              <a:gd name="connsiteX74" fmla="*/ 2792237 w 3597025"/>
              <a:gd name="connsiteY74" fmla="*/ 320185 h 848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3597025" h="848056">
                <a:moveTo>
                  <a:pt x="2792237" y="320185"/>
                </a:moveTo>
                <a:lnTo>
                  <a:pt x="2648010" y="331723"/>
                </a:lnTo>
                <a:lnTo>
                  <a:pt x="2512437" y="346145"/>
                </a:lnTo>
                <a:lnTo>
                  <a:pt x="2330711" y="369222"/>
                </a:lnTo>
                <a:lnTo>
                  <a:pt x="2085524" y="406721"/>
                </a:lnTo>
                <a:lnTo>
                  <a:pt x="1906683" y="438451"/>
                </a:lnTo>
                <a:lnTo>
                  <a:pt x="1840338" y="447104"/>
                </a:lnTo>
                <a:lnTo>
                  <a:pt x="1592268" y="496142"/>
                </a:lnTo>
                <a:lnTo>
                  <a:pt x="1390350" y="548063"/>
                </a:lnTo>
                <a:lnTo>
                  <a:pt x="1136510" y="620177"/>
                </a:lnTo>
                <a:lnTo>
                  <a:pt x="943246" y="677868"/>
                </a:lnTo>
                <a:lnTo>
                  <a:pt x="790365" y="729790"/>
                </a:lnTo>
                <a:lnTo>
                  <a:pt x="651907" y="781711"/>
                </a:lnTo>
                <a:lnTo>
                  <a:pt x="562486" y="816326"/>
                </a:lnTo>
                <a:lnTo>
                  <a:pt x="516333" y="839402"/>
                </a:lnTo>
                <a:lnTo>
                  <a:pt x="478834" y="848056"/>
                </a:lnTo>
                <a:lnTo>
                  <a:pt x="452873" y="848056"/>
                </a:lnTo>
                <a:lnTo>
                  <a:pt x="424028" y="839402"/>
                </a:lnTo>
                <a:lnTo>
                  <a:pt x="395182" y="824979"/>
                </a:lnTo>
                <a:lnTo>
                  <a:pt x="317300" y="790365"/>
                </a:lnTo>
                <a:lnTo>
                  <a:pt x="253840" y="758635"/>
                </a:lnTo>
                <a:lnTo>
                  <a:pt x="164419" y="706713"/>
                </a:lnTo>
                <a:lnTo>
                  <a:pt x="95190" y="654791"/>
                </a:lnTo>
                <a:lnTo>
                  <a:pt x="43268" y="608639"/>
                </a:lnTo>
                <a:lnTo>
                  <a:pt x="28846" y="591332"/>
                </a:lnTo>
                <a:lnTo>
                  <a:pt x="5769" y="550948"/>
                </a:lnTo>
                <a:lnTo>
                  <a:pt x="0" y="533641"/>
                </a:lnTo>
                <a:lnTo>
                  <a:pt x="0" y="522102"/>
                </a:lnTo>
                <a:lnTo>
                  <a:pt x="2885" y="510564"/>
                </a:lnTo>
                <a:lnTo>
                  <a:pt x="11538" y="501911"/>
                </a:lnTo>
                <a:lnTo>
                  <a:pt x="23076" y="499026"/>
                </a:lnTo>
                <a:lnTo>
                  <a:pt x="43268" y="499026"/>
                </a:lnTo>
                <a:lnTo>
                  <a:pt x="83652" y="510564"/>
                </a:lnTo>
                <a:lnTo>
                  <a:pt x="167304" y="542294"/>
                </a:lnTo>
                <a:lnTo>
                  <a:pt x="230764" y="562486"/>
                </a:lnTo>
                <a:lnTo>
                  <a:pt x="311531" y="579793"/>
                </a:lnTo>
                <a:lnTo>
                  <a:pt x="372106" y="582678"/>
                </a:lnTo>
                <a:lnTo>
                  <a:pt x="418259" y="576909"/>
                </a:lnTo>
                <a:lnTo>
                  <a:pt x="576909" y="539410"/>
                </a:lnTo>
                <a:lnTo>
                  <a:pt x="810557" y="484603"/>
                </a:lnTo>
                <a:lnTo>
                  <a:pt x="1136510" y="409605"/>
                </a:lnTo>
                <a:lnTo>
                  <a:pt x="1485540" y="337492"/>
                </a:lnTo>
                <a:lnTo>
                  <a:pt x="1644189" y="305762"/>
                </a:lnTo>
                <a:lnTo>
                  <a:pt x="1967258" y="250955"/>
                </a:lnTo>
                <a:lnTo>
                  <a:pt x="2169176" y="207687"/>
                </a:lnTo>
                <a:lnTo>
                  <a:pt x="2345133" y="175957"/>
                </a:lnTo>
                <a:lnTo>
                  <a:pt x="2584550" y="132689"/>
                </a:lnTo>
                <a:lnTo>
                  <a:pt x="2777815" y="100959"/>
                </a:lnTo>
                <a:lnTo>
                  <a:pt x="2867235" y="86537"/>
                </a:lnTo>
                <a:lnTo>
                  <a:pt x="2919157" y="66345"/>
                </a:lnTo>
                <a:lnTo>
                  <a:pt x="2982617" y="37499"/>
                </a:lnTo>
                <a:lnTo>
                  <a:pt x="3043193" y="14423"/>
                </a:lnTo>
                <a:lnTo>
                  <a:pt x="3103768" y="0"/>
                </a:lnTo>
                <a:lnTo>
                  <a:pt x="3115306" y="0"/>
                </a:lnTo>
                <a:lnTo>
                  <a:pt x="3132613" y="0"/>
                </a:lnTo>
                <a:lnTo>
                  <a:pt x="3216265" y="20192"/>
                </a:lnTo>
                <a:lnTo>
                  <a:pt x="3346070" y="54807"/>
                </a:lnTo>
                <a:lnTo>
                  <a:pt x="3452798" y="92306"/>
                </a:lnTo>
                <a:lnTo>
                  <a:pt x="3501835" y="118267"/>
                </a:lnTo>
                <a:lnTo>
                  <a:pt x="3533565" y="141343"/>
                </a:lnTo>
                <a:lnTo>
                  <a:pt x="3556641" y="164419"/>
                </a:lnTo>
                <a:lnTo>
                  <a:pt x="3579717" y="190380"/>
                </a:lnTo>
                <a:lnTo>
                  <a:pt x="3591256" y="210572"/>
                </a:lnTo>
                <a:lnTo>
                  <a:pt x="3597025" y="230764"/>
                </a:lnTo>
                <a:lnTo>
                  <a:pt x="3597025" y="248071"/>
                </a:lnTo>
                <a:lnTo>
                  <a:pt x="3585487" y="268263"/>
                </a:lnTo>
                <a:lnTo>
                  <a:pt x="3565295" y="285570"/>
                </a:lnTo>
                <a:lnTo>
                  <a:pt x="3524911" y="299993"/>
                </a:lnTo>
                <a:lnTo>
                  <a:pt x="3481643" y="308646"/>
                </a:lnTo>
                <a:lnTo>
                  <a:pt x="3432606" y="311531"/>
                </a:lnTo>
                <a:lnTo>
                  <a:pt x="3322993" y="305762"/>
                </a:lnTo>
                <a:lnTo>
                  <a:pt x="3198958" y="302877"/>
                </a:lnTo>
                <a:lnTo>
                  <a:pt x="3060500" y="302877"/>
                </a:lnTo>
                <a:lnTo>
                  <a:pt x="2913388" y="311531"/>
                </a:lnTo>
                <a:lnTo>
                  <a:pt x="2792237" y="32018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591BBF82-0DFD-46CF-A899-5388DD6D2E9C}"/>
              </a:ext>
            </a:extLst>
          </p:cNvPr>
          <p:cNvSpPr/>
          <p:nvPr/>
        </p:nvSpPr>
        <p:spPr>
          <a:xfrm>
            <a:off x="4392613" y="3211513"/>
            <a:ext cx="2689225" cy="2603500"/>
          </a:xfrm>
          <a:custGeom>
            <a:avLst/>
            <a:gdLst>
              <a:gd name="connsiteX0" fmla="*/ 212806 w 2689999"/>
              <a:gd name="connsiteY0" fmla="*/ 1246909 h 2603546"/>
              <a:gd name="connsiteX1" fmla="*/ 219456 w 2689999"/>
              <a:gd name="connsiteY1" fmla="*/ 1010827 h 2603546"/>
              <a:gd name="connsiteX2" fmla="*/ 219456 w 2689999"/>
              <a:gd name="connsiteY2" fmla="*/ 764771 h 2603546"/>
              <a:gd name="connsiteX3" fmla="*/ 219456 w 2689999"/>
              <a:gd name="connsiteY3" fmla="*/ 615142 h 2603546"/>
              <a:gd name="connsiteX4" fmla="*/ 219456 w 2689999"/>
              <a:gd name="connsiteY4" fmla="*/ 475488 h 2603546"/>
              <a:gd name="connsiteX5" fmla="*/ 219456 w 2689999"/>
              <a:gd name="connsiteY5" fmla="*/ 392361 h 2603546"/>
              <a:gd name="connsiteX6" fmla="*/ 212806 w 2689999"/>
              <a:gd name="connsiteY6" fmla="*/ 335834 h 2603546"/>
              <a:gd name="connsiteX7" fmla="*/ 206156 w 2689999"/>
              <a:gd name="connsiteY7" fmla="*/ 295933 h 2603546"/>
              <a:gd name="connsiteX8" fmla="*/ 199506 w 2689999"/>
              <a:gd name="connsiteY8" fmla="*/ 266007 h 2603546"/>
              <a:gd name="connsiteX9" fmla="*/ 192855 w 2689999"/>
              <a:gd name="connsiteY9" fmla="*/ 236081 h 2603546"/>
              <a:gd name="connsiteX10" fmla="*/ 176230 w 2689999"/>
              <a:gd name="connsiteY10" fmla="*/ 196180 h 2603546"/>
              <a:gd name="connsiteX11" fmla="*/ 159604 w 2689999"/>
              <a:gd name="connsiteY11" fmla="*/ 166254 h 2603546"/>
              <a:gd name="connsiteX12" fmla="*/ 142979 w 2689999"/>
              <a:gd name="connsiteY12" fmla="*/ 146304 h 2603546"/>
              <a:gd name="connsiteX13" fmla="*/ 123028 w 2689999"/>
              <a:gd name="connsiteY13" fmla="*/ 129678 h 2603546"/>
              <a:gd name="connsiteX14" fmla="*/ 99753 w 2689999"/>
              <a:gd name="connsiteY14" fmla="*/ 116378 h 2603546"/>
              <a:gd name="connsiteX15" fmla="*/ 0 w 2689999"/>
              <a:gd name="connsiteY15" fmla="*/ 76477 h 2603546"/>
              <a:gd name="connsiteX16" fmla="*/ 232756 w 2689999"/>
              <a:gd name="connsiteY16" fmla="*/ 0 h 2603546"/>
              <a:gd name="connsiteX17" fmla="*/ 312559 w 2689999"/>
              <a:gd name="connsiteY17" fmla="*/ 69827 h 2603546"/>
              <a:gd name="connsiteX18" fmla="*/ 359110 w 2689999"/>
              <a:gd name="connsiteY18" fmla="*/ 109728 h 2603546"/>
              <a:gd name="connsiteX19" fmla="*/ 405661 w 2689999"/>
              <a:gd name="connsiteY19" fmla="*/ 149629 h 2603546"/>
              <a:gd name="connsiteX20" fmla="*/ 442237 w 2689999"/>
              <a:gd name="connsiteY20" fmla="*/ 186205 h 2603546"/>
              <a:gd name="connsiteX21" fmla="*/ 468838 w 2689999"/>
              <a:gd name="connsiteY21" fmla="*/ 219456 h 2603546"/>
              <a:gd name="connsiteX22" fmla="*/ 488788 w 2689999"/>
              <a:gd name="connsiteY22" fmla="*/ 246057 h 2603546"/>
              <a:gd name="connsiteX23" fmla="*/ 502089 w 2689999"/>
              <a:gd name="connsiteY23" fmla="*/ 269332 h 2603546"/>
              <a:gd name="connsiteX24" fmla="*/ 512064 w 2689999"/>
              <a:gd name="connsiteY24" fmla="*/ 292608 h 2603546"/>
              <a:gd name="connsiteX25" fmla="*/ 525364 w 2689999"/>
              <a:gd name="connsiteY25" fmla="*/ 322534 h 2603546"/>
              <a:gd name="connsiteX26" fmla="*/ 535340 w 2689999"/>
              <a:gd name="connsiteY26" fmla="*/ 355785 h 2603546"/>
              <a:gd name="connsiteX27" fmla="*/ 538665 w 2689999"/>
              <a:gd name="connsiteY27" fmla="*/ 395686 h 2603546"/>
              <a:gd name="connsiteX28" fmla="*/ 525364 w 2689999"/>
              <a:gd name="connsiteY28" fmla="*/ 462187 h 2603546"/>
              <a:gd name="connsiteX29" fmla="*/ 512064 w 2689999"/>
              <a:gd name="connsiteY29" fmla="*/ 535339 h 2603546"/>
              <a:gd name="connsiteX30" fmla="*/ 495439 w 2689999"/>
              <a:gd name="connsiteY30" fmla="*/ 698269 h 2603546"/>
              <a:gd name="connsiteX31" fmla="*/ 478813 w 2689999"/>
              <a:gd name="connsiteY31" fmla="*/ 841248 h 2603546"/>
              <a:gd name="connsiteX32" fmla="*/ 465513 w 2689999"/>
              <a:gd name="connsiteY32" fmla="*/ 964276 h 2603546"/>
              <a:gd name="connsiteX33" fmla="*/ 448887 w 2689999"/>
              <a:gd name="connsiteY33" fmla="*/ 1240259 h 2603546"/>
              <a:gd name="connsiteX34" fmla="*/ 435587 w 2689999"/>
              <a:gd name="connsiteY34" fmla="*/ 1502941 h 2603546"/>
              <a:gd name="connsiteX35" fmla="*/ 422287 w 2689999"/>
              <a:gd name="connsiteY35" fmla="*/ 1745673 h 2603546"/>
              <a:gd name="connsiteX36" fmla="*/ 415636 w 2689999"/>
              <a:gd name="connsiteY36" fmla="*/ 1872026 h 2603546"/>
              <a:gd name="connsiteX37" fmla="*/ 418962 w 2689999"/>
              <a:gd name="connsiteY37" fmla="*/ 1941853 h 2603546"/>
              <a:gd name="connsiteX38" fmla="*/ 422287 w 2689999"/>
              <a:gd name="connsiteY38" fmla="*/ 1981754 h 2603546"/>
              <a:gd name="connsiteX39" fmla="*/ 432262 w 2689999"/>
              <a:gd name="connsiteY39" fmla="*/ 2038281 h 2603546"/>
              <a:gd name="connsiteX40" fmla="*/ 448887 w 2689999"/>
              <a:gd name="connsiteY40" fmla="*/ 2088157 h 2603546"/>
              <a:gd name="connsiteX41" fmla="*/ 472163 w 2689999"/>
              <a:gd name="connsiteY41" fmla="*/ 2141358 h 2603546"/>
              <a:gd name="connsiteX42" fmla="*/ 492114 w 2689999"/>
              <a:gd name="connsiteY42" fmla="*/ 2177934 h 2603546"/>
              <a:gd name="connsiteX43" fmla="*/ 518714 w 2689999"/>
              <a:gd name="connsiteY43" fmla="*/ 2211185 h 2603546"/>
              <a:gd name="connsiteX44" fmla="*/ 558615 w 2689999"/>
              <a:gd name="connsiteY44" fmla="*/ 2251086 h 2603546"/>
              <a:gd name="connsiteX45" fmla="*/ 605167 w 2689999"/>
              <a:gd name="connsiteY45" fmla="*/ 2281012 h 2603546"/>
              <a:gd name="connsiteX46" fmla="*/ 655043 w 2689999"/>
              <a:gd name="connsiteY46" fmla="*/ 2307613 h 2603546"/>
              <a:gd name="connsiteX47" fmla="*/ 698269 w 2689999"/>
              <a:gd name="connsiteY47" fmla="*/ 2324238 h 2603546"/>
              <a:gd name="connsiteX48" fmla="*/ 761446 w 2689999"/>
              <a:gd name="connsiteY48" fmla="*/ 2344189 h 2603546"/>
              <a:gd name="connsiteX49" fmla="*/ 827948 w 2689999"/>
              <a:gd name="connsiteY49" fmla="*/ 2357489 h 2603546"/>
              <a:gd name="connsiteX50" fmla="*/ 881149 w 2689999"/>
              <a:gd name="connsiteY50" fmla="*/ 2367465 h 2603546"/>
              <a:gd name="connsiteX51" fmla="*/ 980902 w 2689999"/>
              <a:gd name="connsiteY51" fmla="*/ 2377440 h 2603546"/>
              <a:gd name="connsiteX52" fmla="*/ 1157132 w 2689999"/>
              <a:gd name="connsiteY52" fmla="*/ 2380765 h 2603546"/>
              <a:gd name="connsiteX53" fmla="*/ 1403188 w 2689999"/>
              <a:gd name="connsiteY53" fmla="*/ 2377440 h 2603546"/>
              <a:gd name="connsiteX54" fmla="*/ 1642595 w 2689999"/>
              <a:gd name="connsiteY54" fmla="*/ 2367465 h 2603546"/>
              <a:gd name="connsiteX55" fmla="*/ 1832125 w 2689999"/>
              <a:gd name="connsiteY55" fmla="*/ 2354164 h 2603546"/>
              <a:gd name="connsiteX56" fmla="*/ 2018330 w 2689999"/>
              <a:gd name="connsiteY56" fmla="*/ 2337539 h 2603546"/>
              <a:gd name="connsiteX57" fmla="*/ 2114758 w 2689999"/>
              <a:gd name="connsiteY57" fmla="*/ 2320913 h 2603546"/>
              <a:gd name="connsiteX58" fmla="*/ 2616847 w 2689999"/>
              <a:gd name="connsiteY58" fmla="*/ 2281012 h 2603546"/>
              <a:gd name="connsiteX59" fmla="*/ 2643447 w 2689999"/>
              <a:gd name="connsiteY59" fmla="*/ 2300963 h 2603546"/>
              <a:gd name="connsiteX60" fmla="*/ 2663398 w 2689999"/>
              <a:gd name="connsiteY60" fmla="*/ 2320913 h 2603546"/>
              <a:gd name="connsiteX61" fmla="*/ 2683348 w 2689999"/>
              <a:gd name="connsiteY61" fmla="*/ 2350839 h 2603546"/>
              <a:gd name="connsiteX62" fmla="*/ 2689999 w 2689999"/>
              <a:gd name="connsiteY62" fmla="*/ 2377440 h 2603546"/>
              <a:gd name="connsiteX63" fmla="*/ 2689999 w 2689999"/>
              <a:gd name="connsiteY63" fmla="*/ 2394065 h 2603546"/>
              <a:gd name="connsiteX64" fmla="*/ 2683348 w 2689999"/>
              <a:gd name="connsiteY64" fmla="*/ 2417341 h 2603546"/>
              <a:gd name="connsiteX65" fmla="*/ 2663398 w 2689999"/>
              <a:gd name="connsiteY65" fmla="*/ 2443942 h 2603546"/>
              <a:gd name="connsiteX66" fmla="*/ 2633472 w 2689999"/>
              <a:gd name="connsiteY66" fmla="*/ 2467217 h 2603546"/>
              <a:gd name="connsiteX67" fmla="*/ 2596896 w 2689999"/>
              <a:gd name="connsiteY67" fmla="*/ 2487168 h 2603546"/>
              <a:gd name="connsiteX68" fmla="*/ 2547020 w 2689999"/>
              <a:gd name="connsiteY68" fmla="*/ 2507118 h 2603546"/>
              <a:gd name="connsiteX69" fmla="*/ 2473868 w 2689999"/>
              <a:gd name="connsiteY69" fmla="*/ 2523744 h 2603546"/>
              <a:gd name="connsiteX70" fmla="*/ 2380765 w 2689999"/>
              <a:gd name="connsiteY70" fmla="*/ 2540369 h 2603546"/>
              <a:gd name="connsiteX71" fmla="*/ 2231136 w 2689999"/>
              <a:gd name="connsiteY71" fmla="*/ 2560320 h 2603546"/>
              <a:gd name="connsiteX72" fmla="*/ 2071532 w 2689999"/>
              <a:gd name="connsiteY72" fmla="*/ 2576945 h 2603546"/>
              <a:gd name="connsiteX73" fmla="*/ 1885327 w 2689999"/>
              <a:gd name="connsiteY73" fmla="*/ 2590246 h 2603546"/>
              <a:gd name="connsiteX74" fmla="*/ 1732372 w 2689999"/>
              <a:gd name="connsiteY74" fmla="*/ 2596896 h 2603546"/>
              <a:gd name="connsiteX75" fmla="*/ 1516242 w 2689999"/>
              <a:gd name="connsiteY75" fmla="*/ 2603546 h 2603546"/>
              <a:gd name="connsiteX76" fmla="*/ 1356637 w 2689999"/>
              <a:gd name="connsiteY76" fmla="*/ 2603546 h 2603546"/>
              <a:gd name="connsiteX77" fmla="*/ 1163782 w 2689999"/>
              <a:gd name="connsiteY77" fmla="*/ 2596896 h 2603546"/>
              <a:gd name="connsiteX78" fmla="*/ 977577 w 2689999"/>
              <a:gd name="connsiteY78" fmla="*/ 2583595 h 2603546"/>
              <a:gd name="connsiteX79" fmla="*/ 884474 w 2689999"/>
              <a:gd name="connsiteY79" fmla="*/ 2570295 h 2603546"/>
              <a:gd name="connsiteX80" fmla="*/ 788047 w 2689999"/>
              <a:gd name="connsiteY80" fmla="*/ 2553670 h 2603546"/>
              <a:gd name="connsiteX81" fmla="*/ 678319 w 2689999"/>
              <a:gd name="connsiteY81" fmla="*/ 2527069 h 2603546"/>
              <a:gd name="connsiteX82" fmla="*/ 591866 w 2689999"/>
              <a:gd name="connsiteY82" fmla="*/ 2497143 h 2603546"/>
              <a:gd name="connsiteX83" fmla="*/ 492114 w 2689999"/>
              <a:gd name="connsiteY83" fmla="*/ 2450592 h 2603546"/>
              <a:gd name="connsiteX84" fmla="*/ 428937 w 2689999"/>
              <a:gd name="connsiteY84" fmla="*/ 2407366 h 2603546"/>
              <a:gd name="connsiteX85" fmla="*/ 392361 w 2689999"/>
              <a:gd name="connsiteY85" fmla="*/ 2374115 h 2603546"/>
              <a:gd name="connsiteX86" fmla="*/ 362435 w 2689999"/>
              <a:gd name="connsiteY86" fmla="*/ 2344189 h 2603546"/>
              <a:gd name="connsiteX87" fmla="*/ 325859 w 2689999"/>
              <a:gd name="connsiteY87" fmla="*/ 2300963 h 2603546"/>
              <a:gd name="connsiteX88" fmla="*/ 275983 w 2689999"/>
              <a:gd name="connsiteY88" fmla="*/ 2227811 h 2603546"/>
              <a:gd name="connsiteX89" fmla="*/ 246057 w 2689999"/>
              <a:gd name="connsiteY89" fmla="*/ 2167959 h 2603546"/>
              <a:gd name="connsiteX90" fmla="*/ 222781 w 2689999"/>
              <a:gd name="connsiteY90" fmla="*/ 2111433 h 2603546"/>
              <a:gd name="connsiteX91" fmla="*/ 209481 w 2689999"/>
              <a:gd name="connsiteY91" fmla="*/ 2054906 h 2603546"/>
              <a:gd name="connsiteX92" fmla="*/ 199506 w 2689999"/>
              <a:gd name="connsiteY92" fmla="*/ 1995054 h 2603546"/>
              <a:gd name="connsiteX93" fmla="*/ 196180 w 2689999"/>
              <a:gd name="connsiteY93" fmla="*/ 1938528 h 2603546"/>
              <a:gd name="connsiteX94" fmla="*/ 199506 w 2689999"/>
              <a:gd name="connsiteY94" fmla="*/ 1818825 h 2603546"/>
              <a:gd name="connsiteX95" fmla="*/ 212806 w 2689999"/>
              <a:gd name="connsiteY95" fmla="*/ 1246909 h 2603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2689999" h="2603546">
                <a:moveTo>
                  <a:pt x="212806" y="1246909"/>
                </a:moveTo>
                <a:lnTo>
                  <a:pt x="219456" y="1010827"/>
                </a:lnTo>
                <a:lnTo>
                  <a:pt x="219456" y="764771"/>
                </a:lnTo>
                <a:lnTo>
                  <a:pt x="219456" y="615142"/>
                </a:lnTo>
                <a:lnTo>
                  <a:pt x="219456" y="475488"/>
                </a:lnTo>
                <a:lnTo>
                  <a:pt x="219456" y="392361"/>
                </a:lnTo>
                <a:lnTo>
                  <a:pt x="212806" y="335834"/>
                </a:lnTo>
                <a:lnTo>
                  <a:pt x="206156" y="295933"/>
                </a:lnTo>
                <a:lnTo>
                  <a:pt x="199506" y="266007"/>
                </a:lnTo>
                <a:lnTo>
                  <a:pt x="192855" y="236081"/>
                </a:lnTo>
                <a:lnTo>
                  <a:pt x="176230" y="196180"/>
                </a:lnTo>
                <a:lnTo>
                  <a:pt x="159604" y="166254"/>
                </a:lnTo>
                <a:lnTo>
                  <a:pt x="142979" y="146304"/>
                </a:lnTo>
                <a:lnTo>
                  <a:pt x="123028" y="129678"/>
                </a:lnTo>
                <a:lnTo>
                  <a:pt x="99753" y="116378"/>
                </a:lnTo>
                <a:lnTo>
                  <a:pt x="0" y="76477"/>
                </a:lnTo>
                <a:lnTo>
                  <a:pt x="232756" y="0"/>
                </a:lnTo>
                <a:lnTo>
                  <a:pt x="312559" y="69827"/>
                </a:lnTo>
                <a:lnTo>
                  <a:pt x="359110" y="109728"/>
                </a:lnTo>
                <a:lnTo>
                  <a:pt x="405661" y="149629"/>
                </a:lnTo>
                <a:lnTo>
                  <a:pt x="442237" y="186205"/>
                </a:lnTo>
                <a:lnTo>
                  <a:pt x="468838" y="219456"/>
                </a:lnTo>
                <a:lnTo>
                  <a:pt x="488788" y="246057"/>
                </a:lnTo>
                <a:lnTo>
                  <a:pt x="502089" y="269332"/>
                </a:lnTo>
                <a:lnTo>
                  <a:pt x="512064" y="292608"/>
                </a:lnTo>
                <a:lnTo>
                  <a:pt x="525364" y="322534"/>
                </a:lnTo>
                <a:lnTo>
                  <a:pt x="535340" y="355785"/>
                </a:lnTo>
                <a:lnTo>
                  <a:pt x="538665" y="395686"/>
                </a:lnTo>
                <a:lnTo>
                  <a:pt x="525364" y="462187"/>
                </a:lnTo>
                <a:lnTo>
                  <a:pt x="512064" y="535339"/>
                </a:lnTo>
                <a:lnTo>
                  <a:pt x="495439" y="698269"/>
                </a:lnTo>
                <a:lnTo>
                  <a:pt x="478813" y="841248"/>
                </a:lnTo>
                <a:lnTo>
                  <a:pt x="465513" y="964276"/>
                </a:lnTo>
                <a:lnTo>
                  <a:pt x="448887" y="1240259"/>
                </a:lnTo>
                <a:lnTo>
                  <a:pt x="435587" y="1502941"/>
                </a:lnTo>
                <a:lnTo>
                  <a:pt x="422287" y="1745673"/>
                </a:lnTo>
                <a:lnTo>
                  <a:pt x="415636" y="1872026"/>
                </a:lnTo>
                <a:lnTo>
                  <a:pt x="418962" y="1941853"/>
                </a:lnTo>
                <a:lnTo>
                  <a:pt x="422287" y="1981754"/>
                </a:lnTo>
                <a:lnTo>
                  <a:pt x="432262" y="2038281"/>
                </a:lnTo>
                <a:lnTo>
                  <a:pt x="448887" y="2088157"/>
                </a:lnTo>
                <a:lnTo>
                  <a:pt x="472163" y="2141358"/>
                </a:lnTo>
                <a:lnTo>
                  <a:pt x="492114" y="2177934"/>
                </a:lnTo>
                <a:lnTo>
                  <a:pt x="518714" y="2211185"/>
                </a:lnTo>
                <a:lnTo>
                  <a:pt x="558615" y="2251086"/>
                </a:lnTo>
                <a:lnTo>
                  <a:pt x="605167" y="2281012"/>
                </a:lnTo>
                <a:lnTo>
                  <a:pt x="655043" y="2307613"/>
                </a:lnTo>
                <a:lnTo>
                  <a:pt x="698269" y="2324238"/>
                </a:lnTo>
                <a:lnTo>
                  <a:pt x="761446" y="2344189"/>
                </a:lnTo>
                <a:lnTo>
                  <a:pt x="827948" y="2357489"/>
                </a:lnTo>
                <a:lnTo>
                  <a:pt x="881149" y="2367465"/>
                </a:lnTo>
                <a:lnTo>
                  <a:pt x="980902" y="2377440"/>
                </a:lnTo>
                <a:lnTo>
                  <a:pt x="1157132" y="2380765"/>
                </a:lnTo>
                <a:lnTo>
                  <a:pt x="1403188" y="2377440"/>
                </a:lnTo>
                <a:lnTo>
                  <a:pt x="1642595" y="2367465"/>
                </a:lnTo>
                <a:lnTo>
                  <a:pt x="1832125" y="2354164"/>
                </a:lnTo>
                <a:lnTo>
                  <a:pt x="2018330" y="2337539"/>
                </a:lnTo>
                <a:lnTo>
                  <a:pt x="2114758" y="2320913"/>
                </a:lnTo>
                <a:lnTo>
                  <a:pt x="2616847" y="2281012"/>
                </a:lnTo>
                <a:lnTo>
                  <a:pt x="2643447" y="2300963"/>
                </a:lnTo>
                <a:lnTo>
                  <a:pt x="2663398" y="2320913"/>
                </a:lnTo>
                <a:lnTo>
                  <a:pt x="2683348" y="2350839"/>
                </a:lnTo>
                <a:lnTo>
                  <a:pt x="2689999" y="2377440"/>
                </a:lnTo>
                <a:lnTo>
                  <a:pt x="2689999" y="2394065"/>
                </a:lnTo>
                <a:lnTo>
                  <a:pt x="2683348" y="2417341"/>
                </a:lnTo>
                <a:lnTo>
                  <a:pt x="2663398" y="2443942"/>
                </a:lnTo>
                <a:lnTo>
                  <a:pt x="2633472" y="2467217"/>
                </a:lnTo>
                <a:lnTo>
                  <a:pt x="2596896" y="2487168"/>
                </a:lnTo>
                <a:lnTo>
                  <a:pt x="2547020" y="2507118"/>
                </a:lnTo>
                <a:lnTo>
                  <a:pt x="2473868" y="2523744"/>
                </a:lnTo>
                <a:lnTo>
                  <a:pt x="2380765" y="2540369"/>
                </a:lnTo>
                <a:lnTo>
                  <a:pt x="2231136" y="2560320"/>
                </a:lnTo>
                <a:lnTo>
                  <a:pt x="2071532" y="2576945"/>
                </a:lnTo>
                <a:lnTo>
                  <a:pt x="1885327" y="2590246"/>
                </a:lnTo>
                <a:lnTo>
                  <a:pt x="1732372" y="2596896"/>
                </a:lnTo>
                <a:lnTo>
                  <a:pt x="1516242" y="2603546"/>
                </a:lnTo>
                <a:lnTo>
                  <a:pt x="1356637" y="2603546"/>
                </a:lnTo>
                <a:lnTo>
                  <a:pt x="1163782" y="2596896"/>
                </a:lnTo>
                <a:lnTo>
                  <a:pt x="977577" y="2583595"/>
                </a:lnTo>
                <a:lnTo>
                  <a:pt x="884474" y="2570295"/>
                </a:lnTo>
                <a:lnTo>
                  <a:pt x="788047" y="2553670"/>
                </a:lnTo>
                <a:lnTo>
                  <a:pt x="678319" y="2527069"/>
                </a:lnTo>
                <a:lnTo>
                  <a:pt x="591866" y="2497143"/>
                </a:lnTo>
                <a:lnTo>
                  <a:pt x="492114" y="2450592"/>
                </a:lnTo>
                <a:lnTo>
                  <a:pt x="428937" y="2407366"/>
                </a:lnTo>
                <a:lnTo>
                  <a:pt x="392361" y="2374115"/>
                </a:lnTo>
                <a:lnTo>
                  <a:pt x="362435" y="2344189"/>
                </a:lnTo>
                <a:lnTo>
                  <a:pt x="325859" y="2300963"/>
                </a:lnTo>
                <a:lnTo>
                  <a:pt x="275983" y="2227811"/>
                </a:lnTo>
                <a:lnTo>
                  <a:pt x="246057" y="2167959"/>
                </a:lnTo>
                <a:lnTo>
                  <a:pt x="222781" y="2111433"/>
                </a:lnTo>
                <a:lnTo>
                  <a:pt x="209481" y="2054906"/>
                </a:lnTo>
                <a:lnTo>
                  <a:pt x="199506" y="1995054"/>
                </a:lnTo>
                <a:lnTo>
                  <a:pt x="196180" y="1938528"/>
                </a:lnTo>
                <a:cubicBezTo>
                  <a:pt x="197289" y="1898627"/>
                  <a:pt x="198397" y="1858726"/>
                  <a:pt x="199506" y="1818825"/>
                </a:cubicBezTo>
                <a:lnTo>
                  <a:pt x="212806" y="124690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0A86E48B-822D-4C4A-A822-E4CF2D783807}"/>
              </a:ext>
            </a:extLst>
          </p:cNvPr>
          <p:cNvSpPr/>
          <p:nvPr/>
        </p:nvSpPr>
        <p:spPr>
          <a:xfrm>
            <a:off x="6405563" y="4567238"/>
            <a:ext cx="669925" cy="1012825"/>
          </a:xfrm>
          <a:custGeom>
            <a:avLst/>
            <a:gdLst>
              <a:gd name="connsiteX0" fmla="*/ 488156 w 669131"/>
              <a:gd name="connsiteY0" fmla="*/ 161925 h 1012031"/>
              <a:gd name="connsiteX1" fmla="*/ 497681 w 669131"/>
              <a:gd name="connsiteY1" fmla="*/ 488156 h 1012031"/>
              <a:gd name="connsiteX2" fmla="*/ 504825 w 669131"/>
              <a:gd name="connsiteY2" fmla="*/ 688181 h 1012031"/>
              <a:gd name="connsiteX3" fmla="*/ 521493 w 669131"/>
              <a:gd name="connsiteY3" fmla="*/ 750093 h 1012031"/>
              <a:gd name="connsiteX4" fmla="*/ 542925 w 669131"/>
              <a:gd name="connsiteY4" fmla="*/ 809625 h 1012031"/>
              <a:gd name="connsiteX5" fmla="*/ 559593 w 669131"/>
              <a:gd name="connsiteY5" fmla="*/ 847725 h 1012031"/>
              <a:gd name="connsiteX6" fmla="*/ 585787 w 669131"/>
              <a:gd name="connsiteY6" fmla="*/ 902493 h 1012031"/>
              <a:gd name="connsiteX7" fmla="*/ 604837 w 669131"/>
              <a:gd name="connsiteY7" fmla="*/ 926306 h 1012031"/>
              <a:gd name="connsiteX8" fmla="*/ 645318 w 669131"/>
              <a:gd name="connsiteY8" fmla="*/ 964406 h 1012031"/>
              <a:gd name="connsiteX9" fmla="*/ 669131 w 669131"/>
              <a:gd name="connsiteY9" fmla="*/ 1012031 h 1012031"/>
              <a:gd name="connsiteX10" fmla="*/ 0 w 669131"/>
              <a:gd name="connsiteY10" fmla="*/ 988218 h 1012031"/>
              <a:gd name="connsiteX11" fmla="*/ 114300 w 669131"/>
              <a:gd name="connsiteY11" fmla="*/ 962025 h 1012031"/>
              <a:gd name="connsiteX12" fmla="*/ 152400 w 669131"/>
              <a:gd name="connsiteY12" fmla="*/ 947737 h 1012031"/>
              <a:gd name="connsiteX13" fmla="*/ 192881 w 669131"/>
              <a:gd name="connsiteY13" fmla="*/ 926306 h 1012031"/>
              <a:gd name="connsiteX14" fmla="*/ 223837 w 669131"/>
              <a:gd name="connsiteY14" fmla="*/ 902493 h 1012031"/>
              <a:gd name="connsiteX15" fmla="*/ 245268 w 669131"/>
              <a:gd name="connsiteY15" fmla="*/ 878681 h 1012031"/>
              <a:gd name="connsiteX16" fmla="*/ 261937 w 669131"/>
              <a:gd name="connsiteY16" fmla="*/ 850106 h 1012031"/>
              <a:gd name="connsiteX17" fmla="*/ 271462 w 669131"/>
              <a:gd name="connsiteY17" fmla="*/ 826293 h 1012031"/>
              <a:gd name="connsiteX18" fmla="*/ 278606 w 669131"/>
              <a:gd name="connsiteY18" fmla="*/ 797718 h 1012031"/>
              <a:gd name="connsiteX19" fmla="*/ 297656 w 669131"/>
              <a:gd name="connsiteY19" fmla="*/ 688181 h 1012031"/>
              <a:gd name="connsiteX20" fmla="*/ 335756 w 669131"/>
              <a:gd name="connsiteY20" fmla="*/ 478631 h 1012031"/>
              <a:gd name="connsiteX21" fmla="*/ 392906 w 669131"/>
              <a:gd name="connsiteY21" fmla="*/ 164306 h 1012031"/>
              <a:gd name="connsiteX22" fmla="*/ 414337 w 669131"/>
              <a:gd name="connsiteY22" fmla="*/ 50006 h 1012031"/>
              <a:gd name="connsiteX23" fmla="*/ 423862 w 669131"/>
              <a:gd name="connsiteY23" fmla="*/ 26193 h 1012031"/>
              <a:gd name="connsiteX24" fmla="*/ 433387 w 669131"/>
              <a:gd name="connsiteY24" fmla="*/ 11906 h 1012031"/>
              <a:gd name="connsiteX25" fmla="*/ 447675 w 669131"/>
              <a:gd name="connsiteY25" fmla="*/ 0 h 1012031"/>
              <a:gd name="connsiteX26" fmla="*/ 454818 w 669131"/>
              <a:gd name="connsiteY26" fmla="*/ 0 h 1012031"/>
              <a:gd name="connsiteX27" fmla="*/ 464343 w 669131"/>
              <a:gd name="connsiteY27" fmla="*/ 2381 h 1012031"/>
              <a:gd name="connsiteX28" fmla="*/ 469106 w 669131"/>
              <a:gd name="connsiteY28" fmla="*/ 9525 h 1012031"/>
              <a:gd name="connsiteX29" fmla="*/ 478631 w 669131"/>
              <a:gd name="connsiteY29" fmla="*/ 26193 h 1012031"/>
              <a:gd name="connsiteX30" fmla="*/ 483393 w 669131"/>
              <a:gd name="connsiteY30" fmla="*/ 42862 h 1012031"/>
              <a:gd name="connsiteX31" fmla="*/ 488156 w 669131"/>
              <a:gd name="connsiteY31" fmla="*/ 161925 h 1012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69131" h="1012031">
                <a:moveTo>
                  <a:pt x="488156" y="161925"/>
                </a:moveTo>
                <a:lnTo>
                  <a:pt x="497681" y="488156"/>
                </a:lnTo>
                <a:lnTo>
                  <a:pt x="504825" y="688181"/>
                </a:lnTo>
                <a:lnTo>
                  <a:pt x="521493" y="750093"/>
                </a:lnTo>
                <a:lnTo>
                  <a:pt x="542925" y="809625"/>
                </a:lnTo>
                <a:lnTo>
                  <a:pt x="559593" y="847725"/>
                </a:lnTo>
                <a:lnTo>
                  <a:pt x="585787" y="902493"/>
                </a:lnTo>
                <a:lnTo>
                  <a:pt x="604837" y="926306"/>
                </a:lnTo>
                <a:lnTo>
                  <a:pt x="645318" y="964406"/>
                </a:lnTo>
                <a:lnTo>
                  <a:pt x="669131" y="1012031"/>
                </a:lnTo>
                <a:lnTo>
                  <a:pt x="0" y="988218"/>
                </a:lnTo>
                <a:lnTo>
                  <a:pt x="114300" y="962025"/>
                </a:lnTo>
                <a:lnTo>
                  <a:pt x="152400" y="947737"/>
                </a:lnTo>
                <a:lnTo>
                  <a:pt x="192881" y="926306"/>
                </a:lnTo>
                <a:lnTo>
                  <a:pt x="223837" y="902493"/>
                </a:lnTo>
                <a:lnTo>
                  <a:pt x="245268" y="878681"/>
                </a:lnTo>
                <a:lnTo>
                  <a:pt x="261937" y="850106"/>
                </a:lnTo>
                <a:lnTo>
                  <a:pt x="271462" y="826293"/>
                </a:lnTo>
                <a:lnTo>
                  <a:pt x="278606" y="797718"/>
                </a:lnTo>
                <a:lnTo>
                  <a:pt x="297656" y="688181"/>
                </a:lnTo>
                <a:lnTo>
                  <a:pt x="335756" y="478631"/>
                </a:lnTo>
                <a:lnTo>
                  <a:pt x="392906" y="164306"/>
                </a:lnTo>
                <a:lnTo>
                  <a:pt x="414337" y="50006"/>
                </a:lnTo>
                <a:lnTo>
                  <a:pt x="423862" y="26193"/>
                </a:lnTo>
                <a:lnTo>
                  <a:pt x="433387" y="11906"/>
                </a:lnTo>
                <a:lnTo>
                  <a:pt x="447675" y="0"/>
                </a:lnTo>
                <a:lnTo>
                  <a:pt x="454818" y="0"/>
                </a:lnTo>
                <a:lnTo>
                  <a:pt x="464343" y="2381"/>
                </a:lnTo>
                <a:lnTo>
                  <a:pt x="469106" y="9525"/>
                </a:lnTo>
                <a:lnTo>
                  <a:pt x="478631" y="26193"/>
                </a:lnTo>
                <a:lnTo>
                  <a:pt x="483393" y="42862"/>
                </a:lnTo>
                <a:lnTo>
                  <a:pt x="488156" y="1619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2F5D7A0-0E0A-4992-999E-BEAECD955A0F}"/>
              </a:ext>
            </a:extLst>
          </p:cNvPr>
          <p:cNvGrpSpPr>
            <a:grpSpLocks/>
          </p:cNvGrpSpPr>
          <p:nvPr/>
        </p:nvGrpSpPr>
        <p:grpSpPr bwMode="auto">
          <a:xfrm>
            <a:off x="2854325" y="1395413"/>
            <a:ext cx="4227513" cy="4419600"/>
            <a:chOff x="3021013" y="1547813"/>
            <a:chExt cx="4227512" cy="4419600"/>
          </a:xfrm>
        </p:grpSpPr>
        <p:sp>
          <p:nvSpPr>
            <p:cNvPr id="26" name="フリーフォーム 41">
              <a:extLst>
                <a:ext uri="{FF2B5EF4-FFF2-40B4-BE49-F238E27FC236}">
                  <a16:creationId xmlns:a16="http://schemas.microsoft.com/office/drawing/2014/main" id="{3664EF5A-92E2-468A-A1F1-0E38A115D6D6}"/>
                </a:ext>
              </a:extLst>
            </p:cNvPr>
            <p:cNvSpPr/>
            <p:nvPr/>
          </p:nvSpPr>
          <p:spPr>
            <a:xfrm>
              <a:off x="4627563" y="1547813"/>
              <a:ext cx="565150" cy="828675"/>
            </a:xfrm>
            <a:custGeom>
              <a:avLst/>
              <a:gdLst>
                <a:gd name="connsiteX0" fmla="*/ 226219 w 566737"/>
                <a:gd name="connsiteY0" fmla="*/ 533400 h 828675"/>
                <a:gd name="connsiteX1" fmla="*/ 226219 w 566737"/>
                <a:gd name="connsiteY1" fmla="*/ 828675 h 828675"/>
                <a:gd name="connsiteX2" fmla="*/ 483394 w 566737"/>
                <a:gd name="connsiteY2" fmla="*/ 804862 h 828675"/>
                <a:gd name="connsiteX3" fmla="*/ 492919 w 566737"/>
                <a:gd name="connsiteY3" fmla="*/ 709612 h 828675"/>
                <a:gd name="connsiteX4" fmla="*/ 495300 w 566737"/>
                <a:gd name="connsiteY4" fmla="*/ 661987 h 828675"/>
                <a:gd name="connsiteX5" fmla="*/ 497681 w 566737"/>
                <a:gd name="connsiteY5" fmla="*/ 626268 h 828675"/>
                <a:gd name="connsiteX6" fmla="*/ 504825 w 566737"/>
                <a:gd name="connsiteY6" fmla="*/ 569118 h 828675"/>
                <a:gd name="connsiteX7" fmla="*/ 516731 w 566737"/>
                <a:gd name="connsiteY7" fmla="*/ 507206 h 828675"/>
                <a:gd name="connsiteX8" fmla="*/ 531019 w 566737"/>
                <a:gd name="connsiteY8" fmla="*/ 442912 h 828675"/>
                <a:gd name="connsiteX9" fmla="*/ 542925 w 566737"/>
                <a:gd name="connsiteY9" fmla="*/ 390525 h 828675"/>
                <a:gd name="connsiteX10" fmla="*/ 559594 w 566737"/>
                <a:gd name="connsiteY10" fmla="*/ 335756 h 828675"/>
                <a:gd name="connsiteX11" fmla="*/ 564356 w 566737"/>
                <a:gd name="connsiteY11" fmla="*/ 316706 h 828675"/>
                <a:gd name="connsiteX12" fmla="*/ 566737 w 566737"/>
                <a:gd name="connsiteY12" fmla="*/ 302418 h 828675"/>
                <a:gd name="connsiteX13" fmla="*/ 566737 w 566737"/>
                <a:gd name="connsiteY13" fmla="*/ 288131 h 828675"/>
                <a:gd name="connsiteX14" fmla="*/ 561975 w 566737"/>
                <a:gd name="connsiteY14" fmla="*/ 250031 h 828675"/>
                <a:gd name="connsiteX15" fmla="*/ 550069 w 566737"/>
                <a:gd name="connsiteY15" fmla="*/ 219075 h 828675"/>
                <a:gd name="connsiteX16" fmla="*/ 535781 w 566737"/>
                <a:gd name="connsiteY16" fmla="*/ 197643 h 828675"/>
                <a:gd name="connsiteX17" fmla="*/ 511969 w 566737"/>
                <a:gd name="connsiteY17" fmla="*/ 173831 h 828675"/>
                <a:gd name="connsiteX18" fmla="*/ 488156 w 566737"/>
                <a:gd name="connsiteY18" fmla="*/ 152400 h 828675"/>
                <a:gd name="connsiteX19" fmla="*/ 454819 w 566737"/>
                <a:gd name="connsiteY19" fmla="*/ 130968 h 828675"/>
                <a:gd name="connsiteX20" fmla="*/ 409575 w 566737"/>
                <a:gd name="connsiteY20" fmla="*/ 107156 h 828675"/>
                <a:gd name="connsiteX21" fmla="*/ 364331 w 566737"/>
                <a:gd name="connsiteY21" fmla="*/ 85725 h 828675"/>
                <a:gd name="connsiteX22" fmla="*/ 259556 w 566737"/>
                <a:gd name="connsiteY22" fmla="*/ 50006 h 828675"/>
                <a:gd name="connsiteX23" fmla="*/ 159544 w 566737"/>
                <a:gd name="connsiteY23" fmla="*/ 21431 h 828675"/>
                <a:gd name="connsiteX24" fmla="*/ 85725 w 566737"/>
                <a:gd name="connsiteY24" fmla="*/ 4762 h 828675"/>
                <a:gd name="connsiteX25" fmla="*/ 47625 w 566737"/>
                <a:gd name="connsiteY25" fmla="*/ 0 h 828675"/>
                <a:gd name="connsiteX26" fmla="*/ 26194 w 566737"/>
                <a:gd name="connsiteY26" fmla="*/ 0 h 828675"/>
                <a:gd name="connsiteX27" fmla="*/ 14287 w 566737"/>
                <a:gd name="connsiteY27" fmla="*/ 0 h 828675"/>
                <a:gd name="connsiteX28" fmla="*/ 4762 w 566737"/>
                <a:gd name="connsiteY28" fmla="*/ 2381 h 828675"/>
                <a:gd name="connsiteX29" fmla="*/ 0 w 566737"/>
                <a:gd name="connsiteY29" fmla="*/ 9525 h 828675"/>
                <a:gd name="connsiteX30" fmla="*/ 0 w 566737"/>
                <a:gd name="connsiteY30" fmla="*/ 26193 h 828675"/>
                <a:gd name="connsiteX31" fmla="*/ 11906 w 566737"/>
                <a:gd name="connsiteY31" fmla="*/ 52387 h 828675"/>
                <a:gd name="connsiteX32" fmla="*/ 26194 w 566737"/>
                <a:gd name="connsiteY32" fmla="*/ 69056 h 828675"/>
                <a:gd name="connsiteX33" fmla="*/ 59531 w 566737"/>
                <a:gd name="connsiteY33" fmla="*/ 92868 h 828675"/>
                <a:gd name="connsiteX34" fmla="*/ 97631 w 566737"/>
                <a:gd name="connsiteY34" fmla="*/ 123825 h 828675"/>
                <a:gd name="connsiteX35" fmla="*/ 126206 w 566737"/>
                <a:gd name="connsiteY35" fmla="*/ 150018 h 828675"/>
                <a:gd name="connsiteX36" fmla="*/ 147637 w 566737"/>
                <a:gd name="connsiteY36" fmla="*/ 173831 h 828675"/>
                <a:gd name="connsiteX37" fmla="*/ 173831 w 566737"/>
                <a:gd name="connsiteY37" fmla="*/ 204787 h 828675"/>
                <a:gd name="connsiteX38" fmla="*/ 195262 w 566737"/>
                <a:gd name="connsiteY38" fmla="*/ 238125 h 828675"/>
                <a:gd name="connsiteX39" fmla="*/ 211931 w 566737"/>
                <a:gd name="connsiteY39" fmla="*/ 273843 h 828675"/>
                <a:gd name="connsiteX40" fmla="*/ 223837 w 566737"/>
                <a:gd name="connsiteY40" fmla="*/ 316706 h 828675"/>
                <a:gd name="connsiteX41" fmla="*/ 226219 w 566737"/>
                <a:gd name="connsiteY41" fmla="*/ 533400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66737" h="828675">
                  <a:moveTo>
                    <a:pt x="226219" y="533400"/>
                  </a:moveTo>
                  <a:lnTo>
                    <a:pt x="226219" y="828675"/>
                  </a:lnTo>
                  <a:lnTo>
                    <a:pt x="483394" y="804862"/>
                  </a:lnTo>
                  <a:lnTo>
                    <a:pt x="492919" y="709612"/>
                  </a:lnTo>
                  <a:lnTo>
                    <a:pt x="495300" y="661987"/>
                  </a:lnTo>
                  <a:lnTo>
                    <a:pt x="497681" y="626268"/>
                  </a:lnTo>
                  <a:lnTo>
                    <a:pt x="504825" y="569118"/>
                  </a:lnTo>
                  <a:lnTo>
                    <a:pt x="516731" y="507206"/>
                  </a:lnTo>
                  <a:lnTo>
                    <a:pt x="531019" y="442912"/>
                  </a:lnTo>
                  <a:lnTo>
                    <a:pt x="542925" y="390525"/>
                  </a:lnTo>
                  <a:lnTo>
                    <a:pt x="559594" y="335756"/>
                  </a:lnTo>
                  <a:lnTo>
                    <a:pt x="564356" y="316706"/>
                  </a:lnTo>
                  <a:lnTo>
                    <a:pt x="566737" y="302418"/>
                  </a:lnTo>
                  <a:lnTo>
                    <a:pt x="566737" y="288131"/>
                  </a:lnTo>
                  <a:lnTo>
                    <a:pt x="561975" y="250031"/>
                  </a:lnTo>
                  <a:lnTo>
                    <a:pt x="550069" y="219075"/>
                  </a:lnTo>
                  <a:lnTo>
                    <a:pt x="535781" y="197643"/>
                  </a:lnTo>
                  <a:lnTo>
                    <a:pt x="511969" y="173831"/>
                  </a:lnTo>
                  <a:lnTo>
                    <a:pt x="488156" y="152400"/>
                  </a:lnTo>
                  <a:lnTo>
                    <a:pt x="454819" y="130968"/>
                  </a:lnTo>
                  <a:lnTo>
                    <a:pt x="409575" y="107156"/>
                  </a:lnTo>
                  <a:lnTo>
                    <a:pt x="364331" y="85725"/>
                  </a:lnTo>
                  <a:lnTo>
                    <a:pt x="259556" y="50006"/>
                  </a:lnTo>
                  <a:lnTo>
                    <a:pt x="159544" y="21431"/>
                  </a:lnTo>
                  <a:lnTo>
                    <a:pt x="85725" y="4762"/>
                  </a:lnTo>
                  <a:lnTo>
                    <a:pt x="47625" y="0"/>
                  </a:lnTo>
                  <a:lnTo>
                    <a:pt x="26194" y="0"/>
                  </a:lnTo>
                  <a:lnTo>
                    <a:pt x="14287" y="0"/>
                  </a:lnTo>
                  <a:lnTo>
                    <a:pt x="4762" y="2381"/>
                  </a:lnTo>
                  <a:lnTo>
                    <a:pt x="0" y="9525"/>
                  </a:lnTo>
                  <a:lnTo>
                    <a:pt x="0" y="26193"/>
                  </a:lnTo>
                  <a:lnTo>
                    <a:pt x="11906" y="52387"/>
                  </a:lnTo>
                  <a:lnTo>
                    <a:pt x="26194" y="69056"/>
                  </a:lnTo>
                  <a:lnTo>
                    <a:pt x="59531" y="92868"/>
                  </a:lnTo>
                  <a:lnTo>
                    <a:pt x="97631" y="123825"/>
                  </a:lnTo>
                  <a:lnTo>
                    <a:pt x="126206" y="150018"/>
                  </a:lnTo>
                  <a:lnTo>
                    <a:pt x="147637" y="173831"/>
                  </a:lnTo>
                  <a:lnTo>
                    <a:pt x="173831" y="204787"/>
                  </a:lnTo>
                  <a:lnTo>
                    <a:pt x="195262" y="238125"/>
                  </a:lnTo>
                  <a:lnTo>
                    <a:pt x="211931" y="273843"/>
                  </a:lnTo>
                  <a:lnTo>
                    <a:pt x="223837" y="316706"/>
                  </a:lnTo>
                  <a:lnTo>
                    <a:pt x="226219" y="5334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42">
              <a:extLst>
                <a:ext uri="{FF2B5EF4-FFF2-40B4-BE49-F238E27FC236}">
                  <a16:creationId xmlns:a16="http://schemas.microsoft.com/office/drawing/2014/main" id="{53A9499D-6907-407E-BCD7-39420C096094}"/>
                </a:ext>
              </a:extLst>
            </p:cNvPr>
            <p:cNvSpPr/>
            <p:nvPr/>
          </p:nvSpPr>
          <p:spPr>
            <a:xfrm>
              <a:off x="3021013" y="2227263"/>
              <a:ext cx="469900" cy="1144587"/>
            </a:xfrm>
            <a:custGeom>
              <a:avLst/>
              <a:gdLst>
                <a:gd name="connsiteX0" fmla="*/ 464344 w 469107"/>
                <a:gd name="connsiteY0" fmla="*/ 481012 h 1145381"/>
                <a:gd name="connsiteX1" fmla="*/ 469107 w 469107"/>
                <a:gd name="connsiteY1" fmla="*/ 416719 h 1145381"/>
                <a:gd name="connsiteX2" fmla="*/ 469107 w 469107"/>
                <a:gd name="connsiteY2" fmla="*/ 352425 h 1145381"/>
                <a:gd name="connsiteX3" fmla="*/ 447675 w 469107"/>
                <a:gd name="connsiteY3" fmla="*/ 200025 h 1145381"/>
                <a:gd name="connsiteX4" fmla="*/ 421482 w 469107"/>
                <a:gd name="connsiteY4" fmla="*/ 159544 h 1145381"/>
                <a:gd name="connsiteX5" fmla="*/ 376238 w 469107"/>
                <a:gd name="connsiteY5" fmla="*/ 97631 h 1145381"/>
                <a:gd name="connsiteX6" fmla="*/ 347663 w 469107"/>
                <a:gd name="connsiteY6" fmla="*/ 59531 h 1145381"/>
                <a:gd name="connsiteX7" fmla="*/ 319088 w 469107"/>
                <a:gd name="connsiteY7" fmla="*/ 23812 h 1145381"/>
                <a:gd name="connsiteX8" fmla="*/ 297657 w 469107"/>
                <a:gd name="connsiteY8" fmla="*/ 9525 h 1145381"/>
                <a:gd name="connsiteX9" fmla="*/ 266700 w 469107"/>
                <a:gd name="connsiteY9" fmla="*/ 0 h 1145381"/>
                <a:gd name="connsiteX10" fmla="*/ 259557 w 469107"/>
                <a:gd name="connsiteY10" fmla="*/ 2381 h 1145381"/>
                <a:gd name="connsiteX11" fmla="*/ 254794 w 469107"/>
                <a:gd name="connsiteY11" fmla="*/ 14287 h 1145381"/>
                <a:gd name="connsiteX12" fmla="*/ 259557 w 469107"/>
                <a:gd name="connsiteY12" fmla="*/ 40481 h 1145381"/>
                <a:gd name="connsiteX13" fmla="*/ 264319 w 469107"/>
                <a:gd name="connsiteY13" fmla="*/ 59531 h 1145381"/>
                <a:gd name="connsiteX14" fmla="*/ 269082 w 469107"/>
                <a:gd name="connsiteY14" fmla="*/ 88106 h 1145381"/>
                <a:gd name="connsiteX15" fmla="*/ 273844 w 469107"/>
                <a:gd name="connsiteY15" fmla="*/ 195262 h 1145381"/>
                <a:gd name="connsiteX16" fmla="*/ 271463 w 469107"/>
                <a:gd name="connsiteY16" fmla="*/ 269081 h 1145381"/>
                <a:gd name="connsiteX17" fmla="*/ 264319 w 469107"/>
                <a:gd name="connsiteY17" fmla="*/ 333375 h 1145381"/>
                <a:gd name="connsiteX18" fmla="*/ 252413 w 469107"/>
                <a:gd name="connsiteY18" fmla="*/ 390525 h 1145381"/>
                <a:gd name="connsiteX19" fmla="*/ 235744 w 469107"/>
                <a:gd name="connsiteY19" fmla="*/ 450056 h 1145381"/>
                <a:gd name="connsiteX20" fmla="*/ 211932 w 469107"/>
                <a:gd name="connsiteY20" fmla="*/ 511969 h 1145381"/>
                <a:gd name="connsiteX21" fmla="*/ 178594 w 469107"/>
                <a:gd name="connsiteY21" fmla="*/ 576262 h 1145381"/>
                <a:gd name="connsiteX22" fmla="*/ 142875 w 469107"/>
                <a:gd name="connsiteY22" fmla="*/ 631031 h 1145381"/>
                <a:gd name="connsiteX23" fmla="*/ 102394 w 469107"/>
                <a:gd name="connsiteY23" fmla="*/ 678656 h 1145381"/>
                <a:gd name="connsiteX24" fmla="*/ 57150 w 469107"/>
                <a:gd name="connsiteY24" fmla="*/ 721519 h 1145381"/>
                <a:gd name="connsiteX25" fmla="*/ 47625 w 469107"/>
                <a:gd name="connsiteY25" fmla="*/ 728662 h 1145381"/>
                <a:gd name="connsiteX26" fmla="*/ 33338 w 469107"/>
                <a:gd name="connsiteY26" fmla="*/ 754856 h 1145381"/>
                <a:gd name="connsiteX27" fmla="*/ 14288 w 469107"/>
                <a:gd name="connsiteY27" fmla="*/ 814387 h 1145381"/>
                <a:gd name="connsiteX28" fmla="*/ 2382 w 469107"/>
                <a:gd name="connsiteY28" fmla="*/ 869156 h 1145381"/>
                <a:gd name="connsiteX29" fmla="*/ 0 w 469107"/>
                <a:gd name="connsiteY29" fmla="*/ 907256 h 1145381"/>
                <a:gd name="connsiteX30" fmla="*/ 2382 w 469107"/>
                <a:gd name="connsiteY30" fmla="*/ 966787 h 1145381"/>
                <a:gd name="connsiteX31" fmla="*/ 11907 w 469107"/>
                <a:gd name="connsiteY31" fmla="*/ 1026319 h 1145381"/>
                <a:gd name="connsiteX32" fmla="*/ 38100 w 469107"/>
                <a:gd name="connsiteY32" fmla="*/ 1095375 h 1145381"/>
                <a:gd name="connsiteX33" fmla="*/ 47625 w 469107"/>
                <a:gd name="connsiteY33" fmla="*/ 1112044 h 1145381"/>
                <a:gd name="connsiteX34" fmla="*/ 66675 w 469107"/>
                <a:gd name="connsiteY34" fmla="*/ 1128712 h 1145381"/>
                <a:gd name="connsiteX35" fmla="*/ 95250 w 469107"/>
                <a:gd name="connsiteY35" fmla="*/ 1140619 h 1145381"/>
                <a:gd name="connsiteX36" fmla="*/ 123825 w 469107"/>
                <a:gd name="connsiteY36" fmla="*/ 1145381 h 1145381"/>
                <a:gd name="connsiteX37" fmla="*/ 147638 w 469107"/>
                <a:gd name="connsiteY37" fmla="*/ 1140619 h 1145381"/>
                <a:gd name="connsiteX38" fmla="*/ 173832 w 469107"/>
                <a:gd name="connsiteY38" fmla="*/ 1131094 h 1145381"/>
                <a:gd name="connsiteX39" fmla="*/ 200025 w 469107"/>
                <a:gd name="connsiteY39" fmla="*/ 1114425 h 1145381"/>
                <a:gd name="connsiteX40" fmla="*/ 221457 w 469107"/>
                <a:gd name="connsiteY40" fmla="*/ 1095375 h 1145381"/>
                <a:gd name="connsiteX41" fmla="*/ 242888 w 469107"/>
                <a:gd name="connsiteY41" fmla="*/ 1069181 h 1145381"/>
                <a:gd name="connsiteX42" fmla="*/ 280988 w 469107"/>
                <a:gd name="connsiteY42" fmla="*/ 1014412 h 1145381"/>
                <a:gd name="connsiteX43" fmla="*/ 323850 w 469107"/>
                <a:gd name="connsiteY43" fmla="*/ 942975 h 1145381"/>
                <a:gd name="connsiteX44" fmla="*/ 369094 w 469107"/>
                <a:gd name="connsiteY44" fmla="*/ 852487 h 1145381"/>
                <a:gd name="connsiteX45" fmla="*/ 392907 w 469107"/>
                <a:gd name="connsiteY45" fmla="*/ 797719 h 1145381"/>
                <a:gd name="connsiteX46" fmla="*/ 416719 w 469107"/>
                <a:gd name="connsiteY46" fmla="*/ 726281 h 1145381"/>
                <a:gd name="connsiteX47" fmla="*/ 433388 w 469107"/>
                <a:gd name="connsiteY47" fmla="*/ 661987 h 1145381"/>
                <a:gd name="connsiteX48" fmla="*/ 447675 w 469107"/>
                <a:gd name="connsiteY48" fmla="*/ 597694 h 1145381"/>
                <a:gd name="connsiteX49" fmla="*/ 464344 w 469107"/>
                <a:gd name="connsiteY49" fmla="*/ 481012 h 114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69107" h="1145381">
                  <a:moveTo>
                    <a:pt x="464344" y="481012"/>
                  </a:moveTo>
                  <a:lnTo>
                    <a:pt x="469107" y="416719"/>
                  </a:lnTo>
                  <a:lnTo>
                    <a:pt x="469107" y="352425"/>
                  </a:lnTo>
                  <a:lnTo>
                    <a:pt x="447675" y="200025"/>
                  </a:lnTo>
                  <a:lnTo>
                    <a:pt x="421482" y="159544"/>
                  </a:lnTo>
                  <a:lnTo>
                    <a:pt x="376238" y="97631"/>
                  </a:lnTo>
                  <a:lnTo>
                    <a:pt x="347663" y="59531"/>
                  </a:lnTo>
                  <a:lnTo>
                    <a:pt x="319088" y="23812"/>
                  </a:lnTo>
                  <a:lnTo>
                    <a:pt x="297657" y="9525"/>
                  </a:lnTo>
                  <a:lnTo>
                    <a:pt x="266700" y="0"/>
                  </a:lnTo>
                  <a:lnTo>
                    <a:pt x="259557" y="2381"/>
                  </a:lnTo>
                  <a:lnTo>
                    <a:pt x="254794" y="14287"/>
                  </a:lnTo>
                  <a:lnTo>
                    <a:pt x="259557" y="40481"/>
                  </a:lnTo>
                  <a:lnTo>
                    <a:pt x="264319" y="59531"/>
                  </a:lnTo>
                  <a:lnTo>
                    <a:pt x="269082" y="88106"/>
                  </a:lnTo>
                  <a:lnTo>
                    <a:pt x="273844" y="195262"/>
                  </a:lnTo>
                  <a:cubicBezTo>
                    <a:pt x="273050" y="219868"/>
                    <a:pt x="272257" y="244475"/>
                    <a:pt x="271463" y="269081"/>
                  </a:cubicBezTo>
                  <a:lnTo>
                    <a:pt x="264319" y="333375"/>
                  </a:lnTo>
                  <a:lnTo>
                    <a:pt x="252413" y="390525"/>
                  </a:lnTo>
                  <a:lnTo>
                    <a:pt x="235744" y="450056"/>
                  </a:lnTo>
                  <a:lnTo>
                    <a:pt x="211932" y="511969"/>
                  </a:lnTo>
                  <a:lnTo>
                    <a:pt x="178594" y="576262"/>
                  </a:lnTo>
                  <a:lnTo>
                    <a:pt x="142875" y="631031"/>
                  </a:lnTo>
                  <a:lnTo>
                    <a:pt x="102394" y="678656"/>
                  </a:lnTo>
                  <a:lnTo>
                    <a:pt x="57150" y="721519"/>
                  </a:lnTo>
                  <a:lnTo>
                    <a:pt x="47625" y="728662"/>
                  </a:lnTo>
                  <a:lnTo>
                    <a:pt x="33338" y="754856"/>
                  </a:lnTo>
                  <a:lnTo>
                    <a:pt x="14288" y="814387"/>
                  </a:lnTo>
                  <a:lnTo>
                    <a:pt x="2382" y="869156"/>
                  </a:lnTo>
                  <a:lnTo>
                    <a:pt x="0" y="907256"/>
                  </a:lnTo>
                  <a:lnTo>
                    <a:pt x="2382" y="966787"/>
                  </a:lnTo>
                  <a:lnTo>
                    <a:pt x="11907" y="1026319"/>
                  </a:lnTo>
                  <a:lnTo>
                    <a:pt x="38100" y="1095375"/>
                  </a:lnTo>
                  <a:lnTo>
                    <a:pt x="47625" y="1112044"/>
                  </a:lnTo>
                  <a:lnTo>
                    <a:pt x="66675" y="1128712"/>
                  </a:lnTo>
                  <a:lnTo>
                    <a:pt x="95250" y="1140619"/>
                  </a:lnTo>
                  <a:lnTo>
                    <a:pt x="123825" y="1145381"/>
                  </a:lnTo>
                  <a:lnTo>
                    <a:pt x="147638" y="1140619"/>
                  </a:lnTo>
                  <a:lnTo>
                    <a:pt x="173832" y="1131094"/>
                  </a:lnTo>
                  <a:lnTo>
                    <a:pt x="200025" y="1114425"/>
                  </a:lnTo>
                  <a:lnTo>
                    <a:pt x="221457" y="1095375"/>
                  </a:lnTo>
                  <a:lnTo>
                    <a:pt x="242888" y="1069181"/>
                  </a:lnTo>
                  <a:lnTo>
                    <a:pt x="280988" y="1014412"/>
                  </a:lnTo>
                  <a:lnTo>
                    <a:pt x="323850" y="942975"/>
                  </a:lnTo>
                  <a:lnTo>
                    <a:pt x="369094" y="852487"/>
                  </a:lnTo>
                  <a:lnTo>
                    <a:pt x="392907" y="797719"/>
                  </a:lnTo>
                  <a:lnTo>
                    <a:pt x="416719" y="726281"/>
                  </a:lnTo>
                  <a:lnTo>
                    <a:pt x="433388" y="661987"/>
                  </a:lnTo>
                  <a:lnTo>
                    <a:pt x="447675" y="597694"/>
                  </a:lnTo>
                  <a:lnTo>
                    <a:pt x="464344" y="4810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43">
              <a:extLst>
                <a:ext uri="{FF2B5EF4-FFF2-40B4-BE49-F238E27FC236}">
                  <a16:creationId xmlns:a16="http://schemas.microsoft.com/office/drawing/2014/main" id="{965395EA-2803-4CA6-8212-FEFFF6D99906}"/>
                </a:ext>
              </a:extLst>
            </p:cNvPr>
            <p:cNvSpPr/>
            <p:nvPr/>
          </p:nvSpPr>
          <p:spPr>
            <a:xfrm>
              <a:off x="3422651" y="2127250"/>
              <a:ext cx="3825874" cy="485775"/>
            </a:xfrm>
            <a:custGeom>
              <a:avLst/>
              <a:gdLst>
                <a:gd name="connsiteX0" fmla="*/ 2479675 w 3825875"/>
                <a:gd name="connsiteY0" fmla="*/ 238125 h 485775"/>
                <a:gd name="connsiteX1" fmla="*/ 2289175 w 3825875"/>
                <a:gd name="connsiteY1" fmla="*/ 247650 h 485775"/>
                <a:gd name="connsiteX2" fmla="*/ 2066925 w 3825875"/>
                <a:gd name="connsiteY2" fmla="*/ 263525 h 485775"/>
                <a:gd name="connsiteX3" fmla="*/ 1841500 w 3825875"/>
                <a:gd name="connsiteY3" fmla="*/ 282575 h 485775"/>
                <a:gd name="connsiteX4" fmla="*/ 1593850 w 3825875"/>
                <a:gd name="connsiteY4" fmla="*/ 304800 h 485775"/>
                <a:gd name="connsiteX5" fmla="*/ 1273175 w 3825875"/>
                <a:gd name="connsiteY5" fmla="*/ 339725 h 485775"/>
                <a:gd name="connsiteX6" fmla="*/ 990600 w 3825875"/>
                <a:gd name="connsiteY6" fmla="*/ 374650 h 485775"/>
                <a:gd name="connsiteX7" fmla="*/ 650875 w 3825875"/>
                <a:gd name="connsiteY7" fmla="*/ 422275 h 485775"/>
                <a:gd name="connsiteX8" fmla="*/ 552450 w 3825875"/>
                <a:gd name="connsiteY8" fmla="*/ 441325 h 485775"/>
                <a:gd name="connsiteX9" fmla="*/ 508000 w 3825875"/>
                <a:gd name="connsiteY9" fmla="*/ 450850 h 485775"/>
                <a:gd name="connsiteX10" fmla="*/ 415925 w 3825875"/>
                <a:gd name="connsiteY10" fmla="*/ 466725 h 485775"/>
                <a:gd name="connsiteX11" fmla="*/ 346075 w 3825875"/>
                <a:gd name="connsiteY11" fmla="*/ 476250 h 485775"/>
                <a:gd name="connsiteX12" fmla="*/ 276225 w 3825875"/>
                <a:gd name="connsiteY12" fmla="*/ 482600 h 485775"/>
                <a:gd name="connsiteX13" fmla="*/ 222250 w 3825875"/>
                <a:gd name="connsiteY13" fmla="*/ 485775 h 485775"/>
                <a:gd name="connsiteX14" fmla="*/ 171450 w 3825875"/>
                <a:gd name="connsiteY14" fmla="*/ 485775 h 485775"/>
                <a:gd name="connsiteX15" fmla="*/ 111125 w 3825875"/>
                <a:gd name="connsiteY15" fmla="*/ 482600 h 485775"/>
                <a:gd name="connsiteX16" fmla="*/ 3175 w 3825875"/>
                <a:gd name="connsiteY16" fmla="*/ 463550 h 485775"/>
                <a:gd name="connsiteX17" fmla="*/ 0 w 3825875"/>
                <a:gd name="connsiteY17" fmla="*/ 279400 h 485775"/>
                <a:gd name="connsiteX18" fmla="*/ 73025 w 3825875"/>
                <a:gd name="connsiteY18" fmla="*/ 301625 h 485775"/>
                <a:gd name="connsiteX19" fmla="*/ 133350 w 3825875"/>
                <a:gd name="connsiteY19" fmla="*/ 314325 h 485775"/>
                <a:gd name="connsiteX20" fmla="*/ 187325 w 3825875"/>
                <a:gd name="connsiteY20" fmla="*/ 320675 h 485775"/>
                <a:gd name="connsiteX21" fmla="*/ 257175 w 3825875"/>
                <a:gd name="connsiteY21" fmla="*/ 320675 h 485775"/>
                <a:gd name="connsiteX22" fmla="*/ 352425 w 3825875"/>
                <a:gd name="connsiteY22" fmla="*/ 311150 h 485775"/>
                <a:gd name="connsiteX23" fmla="*/ 571500 w 3825875"/>
                <a:gd name="connsiteY23" fmla="*/ 276225 h 485775"/>
                <a:gd name="connsiteX24" fmla="*/ 917575 w 3825875"/>
                <a:gd name="connsiteY24" fmla="*/ 225425 h 485775"/>
                <a:gd name="connsiteX25" fmla="*/ 1216025 w 3825875"/>
                <a:gd name="connsiteY25" fmla="*/ 184150 h 485775"/>
                <a:gd name="connsiteX26" fmla="*/ 1441450 w 3825875"/>
                <a:gd name="connsiteY26" fmla="*/ 155575 h 485775"/>
                <a:gd name="connsiteX27" fmla="*/ 1819275 w 3825875"/>
                <a:gd name="connsiteY27" fmla="*/ 123825 h 485775"/>
                <a:gd name="connsiteX28" fmla="*/ 2082800 w 3825875"/>
                <a:gd name="connsiteY28" fmla="*/ 98425 h 485775"/>
                <a:gd name="connsiteX29" fmla="*/ 2308225 w 3825875"/>
                <a:gd name="connsiteY29" fmla="*/ 79375 h 485775"/>
                <a:gd name="connsiteX30" fmla="*/ 2581275 w 3825875"/>
                <a:gd name="connsiteY30" fmla="*/ 63500 h 485775"/>
                <a:gd name="connsiteX31" fmla="*/ 2794000 w 3825875"/>
                <a:gd name="connsiteY31" fmla="*/ 53975 h 485775"/>
                <a:gd name="connsiteX32" fmla="*/ 3028950 w 3825875"/>
                <a:gd name="connsiteY32" fmla="*/ 47625 h 485775"/>
                <a:gd name="connsiteX33" fmla="*/ 3168650 w 3825875"/>
                <a:gd name="connsiteY33" fmla="*/ 47625 h 485775"/>
                <a:gd name="connsiteX34" fmla="*/ 3203575 w 3825875"/>
                <a:gd name="connsiteY34" fmla="*/ 31750 h 485775"/>
                <a:gd name="connsiteX35" fmla="*/ 3241675 w 3825875"/>
                <a:gd name="connsiteY35" fmla="*/ 15875 h 485775"/>
                <a:gd name="connsiteX36" fmla="*/ 3289300 w 3825875"/>
                <a:gd name="connsiteY36" fmla="*/ 3175 h 485775"/>
                <a:gd name="connsiteX37" fmla="*/ 3324225 w 3825875"/>
                <a:gd name="connsiteY37" fmla="*/ 0 h 485775"/>
                <a:gd name="connsiteX38" fmla="*/ 3355975 w 3825875"/>
                <a:gd name="connsiteY38" fmla="*/ 6350 h 485775"/>
                <a:gd name="connsiteX39" fmla="*/ 3400425 w 3825875"/>
                <a:gd name="connsiteY39" fmla="*/ 25400 h 485775"/>
                <a:gd name="connsiteX40" fmla="*/ 3457575 w 3825875"/>
                <a:gd name="connsiteY40" fmla="*/ 57150 h 485775"/>
                <a:gd name="connsiteX41" fmla="*/ 3530600 w 3825875"/>
                <a:gd name="connsiteY41" fmla="*/ 107950 h 485775"/>
                <a:gd name="connsiteX42" fmla="*/ 3600450 w 3825875"/>
                <a:gd name="connsiteY42" fmla="*/ 161925 h 485775"/>
                <a:gd name="connsiteX43" fmla="*/ 3676650 w 3825875"/>
                <a:gd name="connsiteY43" fmla="*/ 222250 h 485775"/>
                <a:gd name="connsiteX44" fmla="*/ 3705225 w 3825875"/>
                <a:gd name="connsiteY44" fmla="*/ 247650 h 485775"/>
                <a:gd name="connsiteX45" fmla="*/ 3743325 w 3825875"/>
                <a:gd name="connsiteY45" fmla="*/ 285750 h 485775"/>
                <a:gd name="connsiteX46" fmla="*/ 3775075 w 3825875"/>
                <a:gd name="connsiteY46" fmla="*/ 320675 h 485775"/>
                <a:gd name="connsiteX47" fmla="*/ 3800475 w 3825875"/>
                <a:gd name="connsiteY47" fmla="*/ 355600 h 485775"/>
                <a:gd name="connsiteX48" fmla="*/ 3810000 w 3825875"/>
                <a:gd name="connsiteY48" fmla="*/ 374650 h 485775"/>
                <a:gd name="connsiteX49" fmla="*/ 3819525 w 3825875"/>
                <a:gd name="connsiteY49" fmla="*/ 393700 h 485775"/>
                <a:gd name="connsiteX50" fmla="*/ 3825875 w 3825875"/>
                <a:gd name="connsiteY50" fmla="*/ 412750 h 485775"/>
                <a:gd name="connsiteX51" fmla="*/ 3822700 w 3825875"/>
                <a:gd name="connsiteY51" fmla="*/ 431800 h 485775"/>
                <a:gd name="connsiteX52" fmla="*/ 3819525 w 3825875"/>
                <a:gd name="connsiteY52" fmla="*/ 444500 h 485775"/>
                <a:gd name="connsiteX53" fmla="*/ 3806825 w 3825875"/>
                <a:gd name="connsiteY53" fmla="*/ 460375 h 485775"/>
                <a:gd name="connsiteX54" fmla="*/ 3784600 w 3825875"/>
                <a:gd name="connsiteY54" fmla="*/ 476250 h 485775"/>
                <a:gd name="connsiteX55" fmla="*/ 3749675 w 3825875"/>
                <a:gd name="connsiteY55" fmla="*/ 485775 h 485775"/>
                <a:gd name="connsiteX56" fmla="*/ 3257550 w 3825875"/>
                <a:gd name="connsiteY56" fmla="*/ 222250 h 485775"/>
                <a:gd name="connsiteX57" fmla="*/ 3228975 w 3825875"/>
                <a:gd name="connsiteY57" fmla="*/ 209550 h 485775"/>
                <a:gd name="connsiteX58" fmla="*/ 3178175 w 3825875"/>
                <a:gd name="connsiteY58" fmla="*/ 203200 h 485775"/>
                <a:gd name="connsiteX59" fmla="*/ 2832100 w 3825875"/>
                <a:gd name="connsiteY59" fmla="*/ 219075 h 485775"/>
                <a:gd name="connsiteX60" fmla="*/ 2479675 w 3825875"/>
                <a:gd name="connsiteY60" fmla="*/ 23812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825875" h="485775">
                  <a:moveTo>
                    <a:pt x="2479675" y="238125"/>
                  </a:moveTo>
                  <a:lnTo>
                    <a:pt x="2289175" y="247650"/>
                  </a:lnTo>
                  <a:lnTo>
                    <a:pt x="2066925" y="263525"/>
                  </a:lnTo>
                  <a:lnTo>
                    <a:pt x="1841500" y="282575"/>
                  </a:lnTo>
                  <a:lnTo>
                    <a:pt x="1593850" y="304800"/>
                  </a:lnTo>
                  <a:lnTo>
                    <a:pt x="1273175" y="339725"/>
                  </a:lnTo>
                  <a:lnTo>
                    <a:pt x="990600" y="374650"/>
                  </a:lnTo>
                  <a:lnTo>
                    <a:pt x="650875" y="422275"/>
                  </a:lnTo>
                  <a:lnTo>
                    <a:pt x="552450" y="441325"/>
                  </a:lnTo>
                  <a:lnTo>
                    <a:pt x="508000" y="450850"/>
                  </a:lnTo>
                  <a:lnTo>
                    <a:pt x="415925" y="466725"/>
                  </a:lnTo>
                  <a:lnTo>
                    <a:pt x="346075" y="476250"/>
                  </a:lnTo>
                  <a:lnTo>
                    <a:pt x="276225" y="482600"/>
                  </a:lnTo>
                  <a:lnTo>
                    <a:pt x="222250" y="485775"/>
                  </a:lnTo>
                  <a:lnTo>
                    <a:pt x="171450" y="485775"/>
                  </a:lnTo>
                  <a:lnTo>
                    <a:pt x="111125" y="482600"/>
                  </a:lnTo>
                  <a:lnTo>
                    <a:pt x="3175" y="463550"/>
                  </a:lnTo>
                  <a:cubicBezTo>
                    <a:pt x="2117" y="402167"/>
                    <a:pt x="1058" y="340783"/>
                    <a:pt x="0" y="279400"/>
                  </a:cubicBezTo>
                  <a:lnTo>
                    <a:pt x="73025" y="301625"/>
                  </a:lnTo>
                  <a:lnTo>
                    <a:pt x="133350" y="314325"/>
                  </a:lnTo>
                  <a:lnTo>
                    <a:pt x="187325" y="320675"/>
                  </a:lnTo>
                  <a:lnTo>
                    <a:pt x="257175" y="320675"/>
                  </a:lnTo>
                  <a:lnTo>
                    <a:pt x="352425" y="311150"/>
                  </a:lnTo>
                  <a:lnTo>
                    <a:pt x="571500" y="276225"/>
                  </a:lnTo>
                  <a:lnTo>
                    <a:pt x="917575" y="225425"/>
                  </a:lnTo>
                  <a:lnTo>
                    <a:pt x="1216025" y="184150"/>
                  </a:lnTo>
                  <a:lnTo>
                    <a:pt x="1441450" y="155575"/>
                  </a:lnTo>
                  <a:lnTo>
                    <a:pt x="1819275" y="123825"/>
                  </a:lnTo>
                  <a:lnTo>
                    <a:pt x="2082800" y="98425"/>
                  </a:lnTo>
                  <a:lnTo>
                    <a:pt x="2308225" y="79375"/>
                  </a:lnTo>
                  <a:lnTo>
                    <a:pt x="2581275" y="63500"/>
                  </a:lnTo>
                  <a:lnTo>
                    <a:pt x="2794000" y="53975"/>
                  </a:lnTo>
                  <a:lnTo>
                    <a:pt x="3028950" y="47625"/>
                  </a:lnTo>
                  <a:lnTo>
                    <a:pt x="3168650" y="47625"/>
                  </a:lnTo>
                  <a:lnTo>
                    <a:pt x="3203575" y="31750"/>
                  </a:lnTo>
                  <a:lnTo>
                    <a:pt x="3241675" y="15875"/>
                  </a:lnTo>
                  <a:lnTo>
                    <a:pt x="3289300" y="3175"/>
                  </a:lnTo>
                  <a:lnTo>
                    <a:pt x="3324225" y="0"/>
                  </a:lnTo>
                  <a:lnTo>
                    <a:pt x="3355975" y="6350"/>
                  </a:lnTo>
                  <a:lnTo>
                    <a:pt x="3400425" y="25400"/>
                  </a:lnTo>
                  <a:lnTo>
                    <a:pt x="3457575" y="57150"/>
                  </a:lnTo>
                  <a:lnTo>
                    <a:pt x="3530600" y="107950"/>
                  </a:lnTo>
                  <a:lnTo>
                    <a:pt x="3600450" y="161925"/>
                  </a:lnTo>
                  <a:lnTo>
                    <a:pt x="3676650" y="222250"/>
                  </a:lnTo>
                  <a:lnTo>
                    <a:pt x="3705225" y="247650"/>
                  </a:lnTo>
                  <a:lnTo>
                    <a:pt x="3743325" y="285750"/>
                  </a:lnTo>
                  <a:lnTo>
                    <a:pt x="3775075" y="320675"/>
                  </a:lnTo>
                  <a:lnTo>
                    <a:pt x="3800475" y="355600"/>
                  </a:lnTo>
                  <a:lnTo>
                    <a:pt x="3810000" y="374650"/>
                  </a:lnTo>
                  <a:lnTo>
                    <a:pt x="3819525" y="393700"/>
                  </a:lnTo>
                  <a:lnTo>
                    <a:pt x="3825875" y="412750"/>
                  </a:lnTo>
                  <a:lnTo>
                    <a:pt x="3822700" y="431800"/>
                  </a:lnTo>
                  <a:lnTo>
                    <a:pt x="3819525" y="444500"/>
                  </a:lnTo>
                  <a:lnTo>
                    <a:pt x="3806825" y="460375"/>
                  </a:lnTo>
                  <a:lnTo>
                    <a:pt x="3784600" y="476250"/>
                  </a:lnTo>
                  <a:lnTo>
                    <a:pt x="3749675" y="485775"/>
                  </a:lnTo>
                  <a:lnTo>
                    <a:pt x="3257550" y="222250"/>
                  </a:lnTo>
                  <a:lnTo>
                    <a:pt x="3228975" y="209550"/>
                  </a:lnTo>
                  <a:lnTo>
                    <a:pt x="3178175" y="203200"/>
                  </a:lnTo>
                  <a:lnTo>
                    <a:pt x="2832100" y="219075"/>
                  </a:lnTo>
                  <a:lnTo>
                    <a:pt x="2479675" y="2381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44">
              <a:extLst>
                <a:ext uri="{FF2B5EF4-FFF2-40B4-BE49-F238E27FC236}">
                  <a16:creationId xmlns:a16="http://schemas.microsoft.com/office/drawing/2014/main" id="{214561FE-8C6C-43D1-A33E-E697EDA1B3CE}"/>
                </a:ext>
              </a:extLst>
            </p:cNvPr>
            <p:cNvSpPr/>
            <p:nvPr/>
          </p:nvSpPr>
          <p:spPr>
            <a:xfrm>
              <a:off x="6269037" y="2324100"/>
              <a:ext cx="965200" cy="620713"/>
            </a:xfrm>
            <a:custGeom>
              <a:avLst/>
              <a:gdLst>
                <a:gd name="connsiteX0" fmla="*/ 364332 w 964407"/>
                <a:gd name="connsiteY0" fmla="*/ 219075 h 621506"/>
                <a:gd name="connsiteX1" fmla="*/ 304800 w 964407"/>
                <a:gd name="connsiteY1" fmla="*/ 292894 h 621506"/>
                <a:gd name="connsiteX2" fmla="*/ 214313 w 964407"/>
                <a:gd name="connsiteY2" fmla="*/ 381000 h 621506"/>
                <a:gd name="connsiteX3" fmla="*/ 119063 w 964407"/>
                <a:gd name="connsiteY3" fmla="*/ 471488 h 621506"/>
                <a:gd name="connsiteX4" fmla="*/ 11907 w 964407"/>
                <a:gd name="connsiteY4" fmla="*/ 566738 h 621506"/>
                <a:gd name="connsiteX5" fmla="*/ 2382 w 964407"/>
                <a:gd name="connsiteY5" fmla="*/ 583406 h 621506"/>
                <a:gd name="connsiteX6" fmla="*/ 0 w 964407"/>
                <a:gd name="connsiteY6" fmla="*/ 597694 h 621506"/>
                <a:gd name="connsiteX7" fmla="*/ 0 w 964407"/>
                <a:gd name="connsiteY7" fmla="*/ 614363 h 621506"/>
                <a:gd name="connsiteX8" fmla="*/ 4763 w 964407"/>
                <a:gd name="connsiteY8" fmla="*/ 619125 h 621506"/>
                <a:gd name="connsiteX9" fmla="*/ 14288 w 964407"/>
                <a:gd name="connsiteY9" fmla="*/ 621506 h 621506"/>
                <a:gd name="connsiteX10" fmla="*/ 45244 w 964407"/>
                <a:gd name="connsiteY10" fmla="*/ 614363 h 621506"/>
                <a:gd name="connsiteX11" fmla="*/ 102394 w 964407"/>
                <a:gd name="connsiteY11" fmla="*/ 585788 h 621506"/>
                <a:gd name="connsiteX12" fmla="*/ 180975 w 964407"/>
                <a:gd name="connsiteY12" fmla="*/ 542925 h 621506"/>
                <a:gd name="connsiteX13" fmla="*/ 247650 w 964407"/>
                <a:gd name="connsiteY13" fmla="*/ 507206 h 621506"/>
                <a:gd name="connsiteX14" fmla="*/ 297657 w 964407"/>
                <a:gd name="connsiteY14" fmla="*/ 481013 h 621506"/>
                <a:gd name="connsiteX15" fmla="*/ 376238 w 964407"/>
                <a:gd name="connsiteY15" fmla="*/ 442913 h 621506"/>
                <a:gd name="connsiteX16" fmla="*/ 457200 w 964407"/>
                <a:gd name="connsiteY16" fmla="*/ 407194 h 621506"/>
                <a:gd name="connsiteX17" fmla="*/ 533400 w 964407"/>
                <a:gd name="connsiteY17" fmla="*/ 376238 h 621506"/>
                <a:gd name="connsiteX18" fmla="*/ 597694 w 964407"/>
                <a:gd name="connsiteY18" fmla="*/ 354806 h 621506"/>
                <a:gd name="connsiteX19" fmla="*/ 652463 w 964407"/>
                <a:gd name="connsiteY19" fmla="*/ 335756 h 621506"/>
                <a:gd name="connsiteX20" fmla="*/ 695325 w 964407"/>
                <a:gd name="connsiteY20" fmla="*/ 323850 h 621506"/>
                <a:gd name="connsiteX21" fmla="*/ 757238 w 964407"/>
                <a:gd name="connsiteY21" fmla="*/ 311944 h 621506"/>
                <a:gd name="connsiteX22" fmla="*/ 823913 w 964407"/>
                <a:gd name="connsiteY22" fmla="*/ 302419 h 621506"/>
                <a:gd name="connsiteX23" fmla="*/ 881063 w 964407"/>
                <a:gd name="connsiteY23" fmla="*/ 292894 h 621506"/>
                <a:gd name="connsiteX24" fmla="*/ 907257 w 964407"/>
                <a:gd name="connsiteY24" fmla="*/ 288131 h 621506"/>
                <a:gd name="connsiteX25" fmla="*/ 942975 w 964407"/>
                <a:gd name="connsiteY25" fmla="*/ 273844 h 621506"/>
                <a:gd name="connsiteX26" fmla="*/ 964407 w 964407"/>
                <a:gd name="connsiteY26" fmla="*/ 247650 h 621506"/>
                <a:gd name="connsiteX27" fmla="*/ 407194 w 964407"/>
                <a:gd name="connsiteY27" fmla="*/ 0 h 621506"/>
                <a:gd name="connsiteX28" fmla="*/ 426244 w 964407"/>
                <a:gd name="connsiteY28" fmla="*/ 42863 h 621506"/>
                <a:gd name="connsiteX29" fmla="*/ 433388 w 964407"/>
                <a:gd name="connsiteY29" fmla="*/ 71438 h 621506"/>
                <a:gd name="connsiteX30" fmla="*/ 435769 w 964407"/>
                <a:gd name="connsiteY30" fmla="*/ 97631 h 621506"/>
                <a:gd name="connsiteX31" fmla="*/ 431007 w 964407"/>
                <a:gd name="connsiteY31" fmla="*/ 119063 h 621506"/>
                <a:gd name="connsiteX32" fmla="*/ 409575 w 964407"/>
                <a:gd name="connsiteY32" fmla="*/ 159544 h 621506"/>
                <a:gd name="connsiteX33" fmla="*/ 364332 w 964407"/>
                <a:gd name="connsiteY33" fmla="*/ 219075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64407" h="621506">
                  <a:moveTo>
                    <a:pt x="364332" y="219075"/>
                  </a:moveTo>
                  <a:lnTo>
                    <a:pt x="304800" y="292894"/>
                  </a:lnTo>
                  <a:lnTo>
                    <a:pt x="214313" y="381000"/>
                  </a:lnTo>
                  <a:lnTo>
                    <a:pt x="119063" y="471488"/>
                  </a:lnTo>
                  <a:lnTo>
                    <a:pt x="11907" y="566738"/>
                  </a:lnTo>
                  <a:lnTo>
                    <a:pt x="2382" y="583406"/>
                  </a:lnTo>
                  <a:lnTo>
                    <a:pt x="0" y="597694"/>
                  </a:lnTo>
                  <a:lnTo>
                    <a:pt x="0" y="614363"/>
                  </a:lnTo>
                  <a:lnTo>
                    <a:pt x="4763" y="619125"/>
                  </a:lnTo>
                  <a:lnTo>
                    <a:pt x="14288" y="621506"/>
                  </a:lnTo>
                  <a:lnTo>
                    <a:pt x="45244" y="614363"/>
                  </a:lnTo>
                  <a:lnTo>
                    <a:pt x="102394" y="585788"/>
                  </a:lnTo>
                  <a:lnTo>
                    <a:pt x="180975" y="542925"/>
                  </a:lnTo>
                  <a:lnTo>
                    <a:pt x="247650" y="507206"/>
                  </a:lnTo>
                  <a:lnTo>
                    <a:pt x="297657" y="481013"/>
                  </a:lnTo>
                  <a:lnTo>
                    <a:pt x="376238" y="442913"/>
                  </a:lnTo>
                  <a:lnTo>
                    <a:pt x="457200" y="407194"/>
                  </a:lnTo>
                  <a:lnTo>
                    <a:pt x="533400" y="376238"/>
                  </a:lnTo>
                  <a:lnTo>
                    <a:pt x="597694" y="354806"/>
                  </a:lnTo>
                  <a:lnTo>
                    <a:pt x="652463" y="335756"/>
                  </a:lnTo>
                  <a:lnTo>
                    <a:pt x="695325" y="323850"/>
                  </a:lnTo>
                  <a:lnTo>
                    <a:pt x="757238" y="311944"/>
                  </a:lnTo>
                  <a:lnTo>
                    <a:pt x="823913" y="302419"/>
                  </a:lnTo>
                  <a:lnTo>
                    <a:pt x="881063" y="292894"/>
                  </a:lnTo>
                  <a:lnTo>
                    <a:pt x="907257" y="288131"/>
                  </a:lnTo>
                  <a:lnTo>
                    <a:pt x="942975" y="273844"/>
                  </a:lnTo>
                  <a:lnTo>
                    <a:pt x="964407" y="247650"/>
                  </a:lnTo>
                  <a:lnTo>
                    <a:pt x="407194" y="0"/>
                  </a:lnTo>
                  <a:lnTo>
                    <a:pt x="426244" y="42863"/>
                  </a:lnTo>
                  <a:lnTo>
                    <a:pt x="433388" y="71438"/>
                  </a:lnTo>
                  <a:lnTo>
                    <a:pt x="435769" y="97631"/>
                  </a:lnTo>
                  <a:lnTo>
                    <a:pt x="431007" y="119063"/>
                  </a:lnTo>
                  <a:lnTo>
                    <a:pt x="409575" y="159544"/>
                  </a:lnTo>
                  <a:lnTo>
                    <a:pt x="364332" y="2190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45">
              <a:extLst>
                <a:ext uri="{FF2B5EF4-FFF2-40B4-BE49-F238E27FC236}">
                  <a16:creationId xmlns:a16="http://schemas.microsoft.com/office/drawing/2014/main" id="{009552C3-C707-4FF3-893E-FA5B47C2AA7D}"/>
                </a:ext>
              </a:extLst>
            </p:cNvPr>
            <p:cNvSpPr/>
            <p:nvPr/>
          </p:nvSpPr>
          <p:spPr>
            <a:xfrm>
              <a:off x="3554413" y="2608263"/>
              <a:ext cx="2465387" cy="1060450"/>
            </a:xfrm>
            <a:custGeom>
              <a:avLst/>
              <a:gdLst>
                <a:gd name="connsiteX0" fmla="*/ 1512094 w 2464594"/>
                <a:gd name="connsiteY0" fmla="*/ 438150 h 1062037"/>
                <a:gd name="connsiteX1" fmla="*/ 1369219 w 2464594"/>
                <a:gd name="connsiteY1" fmla="*/ 507206 h 1062037"/>
                <a:gd name="connsiteX2" fmla="*/ 1271588 w 2464594"/>
                <a:gd name="connsiteY2" fmla="*/ 552450 h 1062037"/>
                <a:gd name="connsiteX3" fmla="*/ 1150144 w 2464594"/>
                <a:gd name="connsiteY3" fmla="*/ 600075 h 1062037"/>
                <a:gd name="connsiteX4" fmla="*/ 995363 w 2464594"/>
                <a:gd name="connsiteY4" fmla="*/ 657225 h 1062037"/>
                <a:gd name="connsiteX5" fmla="*/ 819150 w 2464594"/>
                <a:gd name="connsiteY5" fmla="*/ 721519 h 1062037"/>
                <a:gd name="connsiteX6" fmla="*/ 661988 w 2464594"/>
                <a:gd name="connsiteY6" fmla="*/ 778669 h 1062037"/>
                <a:gd name="connsiteX7" fmla="*/ 450057 w 2464594"/>
                <a:gd name="connsiteY7" fmla="*/ 852487 h 1062037"/>
                <a:gd name="connsiteX8" fmla="*/ 280988 w 2464594"/>
                <a:gd name="connsiteY8" fmla="*/ 912019 h 1062037"/>
                <a:gd name="connsiteX9" fmla="*/ 97632 w 2464594"/>
                <a:gd name="connsiteY9" fmla="*/ 973931 h 1062037"/>
                <a:gd name="connsiteX10" fmla="*/ 40482 w 2464594"/>
                <a:gd name="connsiteY10" fmla="*/ 990600 h 1062037"/>
                <a:gd name="connsiteX11" fmla="*/ 23813 w 2464594"/>
                <a:gd name="connsiteY11" fmla="*/ 997744 h 1062037"/>
                <a:gd name="connsiteX12" fmla="*/ 9525 w 2464594"/>
                <a:gd name="connsiteY12" fmla="*/ 1012031 h 1062037"/>
                <a:gd name="connsiteX13" fmla="*/ 2382 w 2464594"/>
                <a:gd name="connsiteY13" fmla="*/ 1021556 h 1062037"/>
                <a:gd name="connsiteX14" fmla="*/ 0 w 2464594"/>
                <a:gd name="connsiteY14" fmla="*/ 1033462 h 1062037"/>
                <a:gd name="connsiteX15" fmla="*/ 0 w 2464594"/>
                <a:gd name="connsiteY15" fmla="*/ 1045369 h 1062037"/>
                <a:gd name="connsiteX16" fmla="*/ 4763 w 2464594"/>
                <a:gd name="connsiteY16" fmla="*/ 1052512 h 1062037"/>
                <a:gd name="connsiteX17" fmla="*/ 14288 w 2464594"/>
                <a:gd name="connsiteY17" fmla="*/ 1059656 h 1062037"/>
                <a:gd name="connsiteX18" fmla="*/ 40482 w 2464594"/>
                <a:gd name="connsiteY18" fmla="*/ 1062037 h 1062037"/>
                <a:gd name="connsiteX19" fmla="*/ 69057 w 2464594"/>
                <a:gd name="connsiteY19" fmla="*/ 1059656 h 1062037"/>
                <a:gd name="connsiteX20" fmla="*/ 202407 w 2464594"/>
                <a:gd name="connsiteY20" fmla="*/ 1040606 h 1062037"/>
                <a:gd name="connsiteX21" fmla="*/ 376238 w 2464594"/>
                <a:gd name="connsiteY21" fmla="*/ 1014412 h 1062037"/>
                <a:gd name="connsiteX22" fmla="*/ 600075 w 2464594"/>
                <a:gd name="connsiteY22" fmla="*/ 971550 h 1062037"/>
                <a:gd name="connsiteX23" fmla="*/ 776288 w 2464594"/>
                <a:gd name="connsiteY23" fmla="*/ 933450 h 1062037"/>
                <a:gd name="connsiteX24" fmla="*/ 928688 w 2464594"/>
                <a:gd name="connsiteY24" fmla="*/ 895350 h 1062037"/>
                <a:gd name="connsiteX25" fmla="*/ 1062038 w 2464594"/>
                <a:gd name="connsiteY25" fmla="*/ 862012 h 1062037"/>
                <a:gd name="connsiteX26" fmla="*/ 1333500 w 2464594"/>
                <a:gd name="connsiteY26" fmla="*/ 766762 h 1062037"/>
                <a:gd name="connsiteX27" fmla="*/ 1528763 w 2464594"/>
                <a:gd name="connsiteY27" fmla="*/ 695325 h 1062037"/>
                <a:gd name="connsiteX28" fmla="*/ 1762125 w 2464594"/>
                <a:gd name="connsiteY28" fmla="*/ 602456 h 1062037"/>
                <a:gd name="connsiteX29" fmla="*/ 1938338 w 2464594"/>
                <a:gd name="connsiteY29" fmla="*/ 531019 h 1062037"/>
                <a:gd name="connsiteX30" fmla="*/ 2140744 w 2464594"/>
                <a:gd name="connsiteY30" fmla="*/ 438150 h 1062037"/>
                <a:gd name="connsiteX31" fmla="*/ 2326482 w 2464594"/>
                <a:gd name="connsiteY31" fmla="*/ 350044 h 1062037"/>
                <a:gd name="connsiteX32" fmla="*/ 2409825 w 2464594"/>
                <a:gd name="connsiteY32" fmla="*/ 307181 h 1062037"/>
                <a:gd name="connsiteX33" fmla="*/ 2431257 w 2464594"/>
                <a:gd name="connsiteY33" fmla="*/ 292894 h 1062037"/>
                <a:gd name="connsiteX34" fmla="*/ 2447925 w 2464594"/>
                <a:gd name="connsiteY34" fmla="*/ 273844 h 1062037"/>
                <a:gd name="connsiteX35" fmla="*/ 2457450 w 2464594"/>
                <a:gd name="connsiteY35" fmla="*/ 257175 h 1062037"/>
                <a:gd name="connsiteX36" fmla="*/ 2462213 w 2464594"/>
                <a:gd name="connsiteY36" fmla="*/ 240506 h 1062037"/>
                <a:gd name="connsiteX37" fmla="*/ 2464594 w 2464594"/>
                <a:gd name="connsiteY37" fmla="*/ 226219 h 1062037"/>
                <a:gd name="connsiteX38" fmla="*/ 2462213 w 2464594"/>
                <a:gd name="connsiteY38" fmla="*/ 209550 h 1062037"/>
                <a:gd name="connsiteX39" fmla="*/ 2455069 w 2464594"/>
                <a:gd name="connsiteY39" fmla="*/ 190500 h 1062037"/>
                <a:gd name="connsiteX40" fmla="*/ 2443163 w 2464594"/>
                <a:gd name="connsiteY40" fmla="*/ 176212 h 1062037"/>
                <a:gd name="connsiteX41" fmla="*/ 2421732 w 2464594"/>
                <a:gd name="connsiteY41" fmla="*/ 161925 h 1062037"/>
                <a:gd name="connsiteX42" fmla="*/ 2347913 w 2464594"/>
                <a:gd name="connsiteY42" fmla="*/ 130969 h 1062037"/>
                <a:gd name="connsiteX43" fmla="*/ 2283619 w 2464594"/>
                <a:gd name="connsiteY43" fmla="*/ 111919 h 1062037"/>
                <a:gd name="connsiteX44" fmla="*/ 2200275 w 2464594"/>
                <a:gd name="connsiteY44" fmla="*/ 88106 h 1062037"/>
                <a:gd name="connsiteX45" fmla="*/ 2126457 w 2464594"/>
                <a:gd name="connsiteY45" fmla="*/ 69056 h 1062037"/>
                <a:gd name="connsiteX46" fmla="*/ 2007394 w 2464594"/>
                <a:gd name="connsiteY46" fmla="*/ 40481 h 1062037"/>
                <a:gd name="connsiteX47" fmla="*/ 1890713 w 2464594"/>
                <a:gd name="connsiteY47" fmla="*/ 16669 h 1062037"/>
                <a:gd name="connsiteX48" fmla="*/ 1859757 w 2464594"/>
                <a:gd name="connsiteY48" fmla="*/ 9525 h 1062037"/>
                <a:gd name="connsiteX49" fmla="*/ 1838325 w 2464594"/>
                <a:gd name="connsiteY49" fmla="*/ 2381 h 1062037"/>
                <a:gd name="connsiteX50" fmla="*/ 1821657 w 2464594"/>
                <a:gd name="connsiteY50" fmla="*/ 0 h 1062037"/>
                <a:gd name="connsiteX51" fmla="*/ 1802607 w 2464594"/>
                <a:gd name="connsiteY51" fmla="*/ 4762 h 1062037"/>
                <a:gd name="connsiteX52" fmla="*/ 1797844 w 2464594"/>
                <a:gd name="connsiteY52" fmla="*/ 14287 h 1062037"/>
                <a:gd name="connsiteX53" fmla="*/ 1797844 w 2464594"/>
                <a:gd name="connsiteY53" fmla="*/ 26194 h 1062037"/>
                <a:gd name="connsiteX54" fmla="*/ 1802607 w 2464594"/>
                <a:gd name="connsiteY54" fmla="*/ 45244 h 1062037"/>
                <a:gd name="connsiteX55" fmla="*/ 1812132 w 2464594"/>
                <a:gd name="connsiteY55" fmla="*/ 59531 h 1062037"/>
                <a:gd name="connsiteX56" fmla="*/ 1840707 w 2464594"/>
                <a:gd name="connsiteY56" fmla="*/ 76200 h 1062037"/>
                <a:gd name="connsiteX57" fmla="*/ 1874044 w 2464594"/>
                <a:gd name="connsiteY57" fmla="*/ 95250 h 1062037"/>
                <a:gd name="connsiteX58" fmla="*/ 1895475 w 2464594"/>
                <a:gd name="connsiteY58" fmla="*/ 116681 h 1062037"/>
                <a:gd name="connsiteX59" fmla="*/ 1905000 w 2464594"/>
                <a:gd name="connsiteY59" fmla="*/ 133350 h 1062037"/>
                <a:gd name="connsiteX60" fmla="*/ 1909763 w 2464594"/>
                <a:gd name="connsiteY60" fmla="*/ 152400 h 1062037"/>
                <a:gd name="connsiteX61" fmla="*/ 1909763 w 2464594"/>
                <a:gd name="connsiteY61" fmla="*/ 166687 h 1062037"/>
                <a:gd name="connsiteX62" fmla="*/ 1902619 w 2464594"/>
                <a:gd name="connsiteY62" fmla="*/ 188119 h 1062037"/>
                <a:gd name="connsiteX63" fmla="*/ 1881188 w 2464594"/>
                <a:gd name="connsiteY63" fmla="*/ 211931 h 1062037"/>
                <a:gd name="connsiteX64" fmla="*/ 1819275 w 2464594"/>
                <a:gd name="connsiteY64" fmla="*/ 259556 h 1062037"/>
                <a:gd name="connsiteX65" fmla="*/ 1728788 w 2464594"/>
                <a:gd name="connsiteY65" fmla="*/ 319087 h 1062037"/>
                <a:gd name="connsiteX66" fmla="*/ 1645444 w 2464594"/>
                <a:gd name="connsiteY66" fmla="*/ 369094 h 1062037"/>
                <a:gd name="connsiteX67" fmla="*/ 1512094 w 2464594"/>
                <a:gd name="connsiteY67" fmla="*/ 438150 h 106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464594" h="1062037">
                  <a:moveTo>
                    <a:pt x="1512094" y="438150"/>
                  </a:moveTo>
                  <a:lnTo>
                    <a:pt x="1369219" y="507206"/>
                  </a:lnTo>
                  <a:lnTo>
                    <a:pt x="1271588" y="552450"/>
                  </a:lnTo>
                  <a:lnTo>
                    <a:pt x="1150144" y="600075"/>
                  </a:lnTo>
                  <a:lnTo>
                    <a:pt x="995363" y="657225"/>
                  </a:lnTo>
                  <a:lnTo>
                    <a:pt x="819150" y="721519"/>
                  </a:lnTo>
                  <a:lnTo>
                    <a:pt x="661988" y="778669"/>
                  </a:lnTo>
                  <a:lnTo>
                    <a:pt x="450057" y="852487"/>
                  </a:lnTo>
                  <a:lnTo>
                    <a:pt x="280988" y="912019"/>
                  </a:lnTo>
                  <a:lnTo>
                    <a:pt x="97632" y="973931"/>
                  </a:lnTo>
                  <a:lnTo>
                    <a:pt x="40482" y="990600"/>
                  </a:lnTo>
                  <a:lnTo>
                    <a:pt x="23813" y="997744"/>
                  </a:lnTo>
                  <a:lnTo>
                    <a:pt x="9525" y="1012031"/>
                  </a:lnTo>
                  <a:lnTo>
                    <a:pt x="2382" y="1021556"/>
                  </a:lnTo>
                  <a:lnTo>
                    <a:pt x="0" y="1033462"/>
                  </a:lnTo>
                  <a:lnTo>
                    <a:pt x="0" y="1045369"/>
                  </a:lnTo>
                  <a:lnTo>
                    <a:pt x="4763" y="1052512"/>
                  </a:lnTo>
                  <a:lnTo>
                    <a:pt x="14288" y="1059656"/>
                  </a:lnTo>
                  <a:lnTo>
                    <a:pt x="40482" y="1062037"/>
                  </a:lnTo>
                  <a:lnTo>
                    <a:pt x="69057" y="1059656"/>
                  </a:lnTo>
                  <a:lnTo>
                    <a:pt x="202407" y="1040606"/>
                  </a:lnTo>
                  <a:lnTo>
                    <a:pt x="376238" y="1014412"/>
                  </a:lnTo>
                  <a:lnTo>
                    <a:pt x="600075" y="971550"/>
                  </a:lnTo>
                  <a:lnTo>
                    <a:pt x="776288" y="933450"/>
                  </a:lnTo>
                  <a:lnTo>
                    <a:pt x="928688" y="895350"/>
                  </a:lnTo>
                  <a:lnTo>
                    <a:pt x="1062038" y="862012"/>
                  </a:lnTo>
                  <a:lnTo>
                    <a:pt x="1333500" y="766762"/>
                  </a:lnTo>
                  <a:lnTo>
                    <a:pt x="1528763" y="695325"/>
                  </a:lnTo>
                  <a:lnTo>
                    <a:pt x="1762125" y="602456"/>
                  </a:lnTo>
                  <a:lnTo>
                    <a:pt x="1938338" y="531019"/>
                  </a:lnTo>
                  <a:lnTo>
                    <a:pt x="2140744" y="438150"/>
                  </a:lnTo>
                  <a:lnTo>
                    <a:pt x="2326482" y="350044"/>
                  </a:lnTo>
                  <a:lnTo>
                    <a:pt x="2409825" y="307181"/>
                  </a:lnTo>
                  <a:lnTo>
                    <a:pt x="2431257" y="292894"/>
                  </a:lnTo>
                  <a:lnTo>
                    <a:pt x="2447925" y="273844"/>
                  </a:lnTo>
                  <a:lnTo>
                    <a:pt x="2457450" y="257175"/>
                  </a:lnTo>
                  <a:lnTo>
                    <a:pt x="2462213" y="240506"/>
                  </a:lnTo>
                  <a:lnTo>
                    <a:pt x="2464594" y="226219"/>
                  </a:lnTo>
                  <a:lnTo>
                    <a:pt x="2462213" y="209550"/>
                  </a:lnTo>
                  <a:lnTo>
                    <a:pt x="2455069" y="190500"/>
                  </a:lnTo>
                  <a:lnTo>
                    <a:pt x="2443163" y="176212"/>
                  </a:lnTo>
                  <a:lnTo>
                    <a:pt x="2421732" y="161925"/>
                  </a:lnTo>
                  <a:lnTo>
                    <a:pt x="2347913" y="130969"/>
                  </a:lnTo>
                  <a:lnTo>
                    <a:pt x="2283619" y="111919"/>
                  </a:lnTo>
                  <a:lnTo>
                    <a:pt x="2200275" y="88106"/>
                  </a:lnTo>
                  <a:lnTo>
                    <a:pt x="2126457" y="69056"/>
                  </a:lnTo>
                  <a:lnTo>
                    <a:pt x="2007394" y="40481"/>
                  </a:lnTo>
                  <a:lnTo>
                    <a:pt x="1890713" y="16669"/>
                  </a:lnTo>
                  <a:lnTo>
                    <a:pt x="1859757" y="9525"/>
                  </a:lnTo>
                  <a:lnTo>
                    <a:pt x="1838325" y="2381"/>
                  </a:lnTo>
                  <a:lnTo>
                    <a:pt x="1821657" y="0"/>
                  </a:lnTo>
                  <a:lnTo>
                    <a:pt x="1802607" y="4762"/>
                  </a:lnTo>
                  <a:lnTo>
                    <a:pt x="1797844" y="14287"/>
                  </a:lnTo>
                  <a:lnTo>
                    <a:pt x="1797844" y="26194"/>
                  </a:lnTo>
                  <a:lnTo>
                    <a:pt x="1802607" y="45244"/>
                  </a:lnTo>
                  <a:lnTo>
                    <a:pt x="1812132" y="59531"/>
                  </a:lnTo>
                  <a:lnTo>
                    <a:pt x="1840707" y="76200"/>
                  </a:lnTo>
                  <a:lnTo>
                    <a:pt x="1874044" y="95250"/>
                  </a:lnTo>
                  <a:lnTo>
                    <a:pt x="1895475" y="116681"/>
                  </a:lnTo>
                  <a:lnTo>
                    <a:pt x="1905000" y="133350"/>
                  </a:lnTo>
                  <a:lnTo>
                    <a:pt x="1909763" y="152400"/>
                  </a:lnTo>
                  <a:lnTo>
                    <a:pt x="1909763" y="166687"/>
                  </a:lnTo>
                  <a:lnTo>
                    <a:pt x="1902619" y="188119"/>
                  </a:lnTo>
                  <a:lnTo>
                    <a:pt x="1881188" y="211931"/>
                  </a:lnTo>
                  <a:lnTo>
                    <a:pt x="1819275" y="259556"/>
                  </a:lnTo>
                  <a:lnTo>
                    <a:pt x="1728788" y="319087"/>
                  </a:lnTo>
                  <a:lnTo>
                    <a:pt x="1645444" y="369094"/>
                  </a:lnTo>
                  <a:lnTo>
                    <a:pt x="1512094" y="4381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46">
              <a:extLst>
                <a:ext uri="{FF2B5EF4-FFF2-40B4-BE49-F238E27FC236}">
                  <a16:creationId xmlns:a16="http://schemas.microsoft.com/office/drawing/2014/main" id="{759F2C7C-67DB-4C45-819E-E22BE74B8BE3}"/>
                </a:ext>
              </a:extLst>
            </p:cNvPr>
            <p:cNvSpPr/>
            <p:nvPr/>
          </p:nvSpPr>
          <p:spPr>
            <a:xfrm>
              <a:off x="3140076" y="3897313"/>
              <a:ext cx="3597274" cy="847725"/>
            </a:xfrm>
            <a:custGeom>
              <a:avLst/>
              <a:gdLst>
                <a:gd name="connsiteX0" fmla="*/ 2792237 w 3597025"/>
                <a:gd name="connsiteY0" fmla="*/ 320185 h 848056"/>
                <a:gd name="connsiteX1" fmla="*/ 2648010 w 3597025"/>
                <a:gd name="connsiteY1" fmla="*/ 331723 h 848056"/>
                <a:gd name="connsiteX2" fmla="*/ 2512437 w 3597025"/>
                <a:gd name="connsiteY2" fmla="*/ 346145 h 848056"/>
                <a:gd name="connsiteX3" fmla="*/ 2330711 w 3597025"/>
                <a:gd name="connsiteY3" fmla="*/ 369222 h 848056"/>
                <a:gd name="connsiteX4" fmla="*/ 2085524 w 3597025"/>
                <a:gd name="connsiteY4" fmla="*/ 406721 h 848056"/>
                <a:gd name="connsiteX5" fmla="*/ 1906683 w 3597025"/>
                <a:gd name="connsiteY5" fmla="*/ 438451 h 848056"/>
                <a:gd name="connsiteX6" fmla="*/ 1840338 w 3597025"/>
                <a:gd name="connsiteY6" fmla="*/ 447104 h 848056"/>
                <a:gd name="connsiteX7" fmla="*/ 1592268 w 3597025"/>
                <a:gd name="connsiteY7" fmla="*/ 496142 h 848056"/>
                <a:gd name="connsiteX8" fmla="*/ 1390350 w 3597025"/>
                <a:gd name="connsiteY8" fmla="*/ 548063 h 848056"/>
                <a:gd name="connsiteX9" fmla="*/ 1136510 w 3597025"/>
                <a:gd name="connsiteY9" fmla="*/ 620177 h 848056"/>
                <a:gd name="connsiteX10" fmla="*/ 943246 w 3597025"/>
                <a:gd name="connsiteY10" fmla="*/ 677868 h 848056"/>
                <a:gd name="connsiteX11" fmla="*/ 790365 w 3597025"/>
                <a:gd name="connsiteY11" fmla="*/ 729790 h 848056"/>
                <a:gd name="connsiteX12" fmla="*/ 651907 w 3597025"/>
                <a:gd name="connsiteY12" fmla="*/ 781711 h 848056"/>
                <a:gd name="connsiteX13" fmla="*/ 562486 w 3597025"/>
                <a:gd name="connsiteY13" fmla="*/ 816326 h 848056"/>
                <a:gd name="connsiteX14" fmla="*/ 516333 w 3597025"/>
                <a:gd name="connsiteY14" fmla="*/ 839402 h 848056"/>
                <a:gd name="connsiteX15" fmla="*/ 478834 w 3597025"/>
                <a:gd name="connsiteY15" fmla="*/ 848056 h 848056"/>
                <a:gd name="connsiteX16" fmla="*/ 452873 w 3597025"/>
                <a:gd name="connsiteY16" fmla="*/ 848056 h 848056"/>
                <a:gd name="connsiteX17" fmla="*/ 424028 w 3597025"/>
                <a:gd name="connsiteY17" fmla="*/ 839402 h 848056"/>
                <a:gd name="connsiteX18" fmla="*/ 395182 w 3597025"/>
                <a:gd name="connsiteY18" fmla="*/ 824979 h 848056"/>
                <a:gd name="connsiteX19" fmla="*/ 317300 w 3597025"/>
                <a:gd name="connsiteY19" fmla="*/ 790365 h 848056"/>
                <a:gd name="connsiteX20" fmla="*/ 253840 w 3597025"/>
                <a:gd name="connsiteY20" fmla="*/ 758635 h 848056"/>
                <a:gd name="connsiteX21" fmla="*/ 164419 w 3597025"/>
                <a:gd name="connsiteY21" fmla="*/ 706713 h 848056"/>
                <a:gd name="connsiteX22" fmla="*/ 95190 w 3597025"/>
                <a:gd name="connsiteY22" fmla="*/ 654791 h 848056"/>
                <a:gd name="connsiteX23" fmla="*/ 43268 w 3597025"/>
                <a:gd name="connsiteY23" fmla="*/ 608639 h 848056"/>
                <a:gd name="connsiteX24" fmla="*/ 28846 w 3597025"/>
                <a:gd name="connsiteY24" fmla="*/ 591332 h 848056"/>
                <a:gd name="connsiteX25" fmla="*/ 5769 w 3597025"/>
                <a:gd name="connsiteY25" fmla="*/ 550948 h 848056"/>
                <a:gd name="connsiteX26" fmla="*/ 0 w 3597025"/>
                <a:gd name="connsiteY26" fmla="*/ 533641 h 848056"/>
                <a:gd name="connsiteX27" fmla="*/ 0 w 3597025"/>
                <a:gd name="connsiteY27" fmla="*/ 522102 h 848056"/>
                <a:gd name="connsiteX28" fmla="*/ 2885 w 3597025"/>
                <a:gd name="connsiteY28" fmla="*/ 510564 h 848056"/>
                <a:gd name="connsiteX29" fmla="*/ 11538 w 3597025"/>
                <a:gd name="connsiteY29" fmla="*/ 501911 h 848056"/>
                <a:gd name="connsiteX30" fmla="*/ 23076 w 3597025"/>
                <a:gd name="connsiteY30" fmla="*/ 499026 h 848056"/>
                <a:gd name="connsiteX31" fmla="*/ 43268 w 3597025"/>
                <a:gd name="connsiteY31" fmla="*/ 499026 h 848056"/>
                <a:gd name="connsiteX32" fmla="*/ 83652 w 3597025"/>
                <a:gd name="connsiteY32" fmla="*/ 510564 h 848056"/>
                <a:gd name="connsiteX33" fmla="*/ 167304 w 3597025"/>
                <a:gd name="connsiteY33" fmla="*/ 542294 h 848056"/>
                <a:gd name="connsiteX34" fmla="*/ 230764 w 3597025"/>
                <a:gd name="connsiteY34" fmla="*/ 562486 h 848056"/>
                <a:gd name="connsiteX35" fmla="*/ 311531 w 3597025"/>
                <a:gd name="connsiteY35" fmla="*/ 579793 h 848056"/>
                <a:gd name="connsiteX36" fmla="*/ 372106 w 3597025"/>
                <a:gd name="connsiteY36" fmla="*/ 582678 h 848056"/>
                <a:gd name="connsiteX37" fmla="*/ 418259 w 3597025"/>
                <a:gd name="connsiteY37" fmla="*/ 576909 h 848056"/>
                <a:gd name="connsiteX38" fmla="*/ 576909 w 3597025"/>
                <a:gd name="connsiteY38" fmla="*/ 539410 h 848056"/>
                <a:gd name="connsiteX39" fmla="*/ 810557 w 3597025"/>
                <a:gd name="connsiteY39" fmla="*/ 484603 h 848056"/>
                <a:gd name="connsiteX40" fmla="*/ 1136510 w 3597025"/>
                <a:gd name="connsiteY40" fmla="*/ 409605 h 848056"/>
                <a:gd name="connsiteX41" fmla="*/ 1485540 w 3597025"/>
                <a:gd name="connsiteY41" fmla="*/ 337492 h 848056"/>
                <a:gd name="connsiteX42" fmla="*/ 1644189 w 3597025"/>
                <a:gd name="connsiteY42" fmla="*/ 305762 h 848056"/>
                <a:gd name="connsiteX43" fmla="*/ 1967258 w 3597025"/>
                <a:gd name="connsiteY43" fmla="*/ 250955 h 848056"/>
                <a:gd name="connsiteX44" fmla="*/ 2169176 w 3597025"/>
                <a:gd name="connsiteY44" fmla="*/ 207687 h 848056"/>
                <a:gd name="connsiteX45" fmla="*/ 2345133 w 3597025"/>
                <a:gd name="connsiteY45" fmla="*/ 175957 h 848056"/>
                <a:gd name="connsiteX46" fmla="*/ 2584550 w 3597025"/>
                <a:gd name="connsiteY46" fmla="*/ 132689 h 848056"/>
                <a:gd name="connsiteX47" fmla="*/ 2777815 w 3597025"/>
                <a:gd name="connsiteY47" fmla="*/ 100959 h 848056"/>
                <a:gd name="connsiteX48" fmla="*/ 2867235 w 3597025"/>
                <a:gd name="connsiteY48" fmla="*/ 86537 h 848056"/>
                <a:gd name="connsiteX49" fmla="*/ 2919157 w 3597025"/>
                <a:gd name="connsiteY49" fmla="*/ 66345 h 848056"/>
                <a:gd name="connsiteX50" fmla="*/ 2982617 w 3597025"/>
                <a:gd name="connsiteY50" fmla="*/ 37499 h 848056"/>
                <a:gd name="connsiteX51" fmla="*/ 3043193 w 3597025"/>
                <a:gd name="connsiteY51" fmla="*/ 14423 h 848056"/>
                <a:gd name="connsiteX52" fmla="*/ 3103768 w 3597025"/>
                <a:gd name="connsiteY52" fmla="*/ 0 h 848056"/>
                <a:gd name="connsiteX53" fmla="*/ 3115306 w 3597025"/>
                <a:gd name="connsiteY53" fmla="*/ 0 h 848056"/>
                <a:gd name="connsiteX54" fmla="*/ 3132613 w 3597025"/>
                <a:gd name="connsiteY54" fmla="*/ 0 h 848056"/>
                <a:gd name="connsiteX55" fmla="*/ 3216265 w 3597025"/>
                <a:gd name="connsiteY55" fmla="*/ 20192 h 848056"/>
                <a:gd name="connsiteX56" fmla="*/ 3346070 w 3597025"/>
                <a:gd name="connsiteY56" fmla="*/ 54807 h 848056"/>
                <a:gd name="connsiteX57" fmla="*/ 3452798 w 3597025"/>
                <a:gd name="connsiteY57" fmla="*/ 92306 h 848056"/>
                <a:gd name="connsiteX58" fmla="*/ 3501835 w 3597025"/>
                <a:gd name="connsiteY58" fmla="*/ 118267 h 848056"/>
                <a:gd name="connsiteX59" fmla="*/ 3533565 w 3597025"/>
                <a:gd name="connsiteY59" fmla="*/ 141343 h 848056"/>
                <a:gd name="connsiteX60" fmla="*/ 3556641 w 3597025"/>
                <a:gd name="connsiteY60" fmla="*/ 164419 h 848056"/>
                <a:gd name="connsiteX61" fmla="*/ 3579717 w 3597025"/>
                <a:gd name="connsiteY61" fmla="*/ 190380 h 848056"/>
                <a:gd name="connsiteX62" fmla="*/ 3591256 w 3597025"/>
                <a:gd name="connsiteY62" fmla="*/ 210572 h 848056"/>
                <a:gd name="connsiteX63" fmla="*/ 3597025 w 3597025"/>
                <a:gd name="connsiteY63" fmla="*/ 230764 h 848056"/>
                <a:gd name="connsiteX64" fmla="*/ 3597025 w 3597025"/>
                <a:gd name="connsiteY64" fmla="*/ 248071 h 848056"/>
                <a:gd name="connsiteX65" fmla="*/ 3585487 w 3597025"/>
                <a:gd name="connsiteY65" fmla="*/ 268263 h 848056"/>
                <a:gd name="connsiteX66" fmla="*/ 3565295 w 3597025"/>
                <a:gd name="connsiteY66" fmla="*/ 285570 h 848056"/>
                <a:gd name="connsiteX67" fmla="*/ 3524911 w 3597025"/>
                <a:gd name="connsiteY67" fmla="*/ 299993 h 848056"/>
                <a:gd name="connsiteX68" fmla="*/ 3481643 w 3597025"/>
                <a:gd name="connsiteY68" fmla="*/ 308646 h 848056"/>
                <a:gd name="connsiteX69" fmla="*/ 3432606 w 3597025"/>
                <a:gd name="connsiteY69" fmla="*/ 311531 h 848056"/>
                <a:gd name="connsiteX70" fmla="*/ 3322993 w 3597025"/>
                <a:gd name="connsiteY70" fmla="*/ 305762 h 848056"/>
                <a:gd name="connsiteX71" fmla="*/ 3198958 w 3597025"/>
                <a:gd name="connsiteY71" fmla="*/ 302877 h 848056"/>
                <a:gd name="connsiteX72" fmla="*/ 3060500 w 3597025"/>
                <a:gd name="connsiteY72" fmla="*/ 302877 h 848056"/>
                <a:gd name="connsiteX73" fmla="*/ 2913388 w 3597025"/>
                <a:gd name="connsiteY73" fmla="*/ 311531 h 848056"/>
                <a:gd name="connsiteX74" fmla="*/ 2792237 w 3597025"/>
                <a:gd name="connsiteY74" fmla="*/ 320185 h 84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597025" h="848056">
                  <a:moveTo>
                    <a:pt x="2792237" y="320185"/>
                  </a:moveTo>
                  <a:lnTo>
                    <a:pt x="2648010" y="331723"/>
                  </a:lnTo>
                  <a:lnTo>
                    <a:pt x="2512437" y="346145"/>
                  </a:lnTo>
                  <a:lnTo>
                    <a:pt x="2330711" y="369222"/>
                  </a:lnTo>
                  <a:lnTo>
                    <a:pt x="2085524" y="406721"/>
                  </a:lnTo>
                  <a:lnTo>
                    <a:pt x="1906683" y="438451"/>
                  </a:lnTo>
                  <a:lnTo>
                    <a:pt x="1840338" y="447104"/>
                  </a:lnTo>
                  <a:lnTo>
                    <a:pt x="1592268" y="496142"/>
                  </a:lnTo>
                  <a:lnTo>
                    <a:pt x="1390350" y="548063"/>
                  </a:lnTo>
                  <a:lnTo>
                    <a:pt x="1136510" y="620177"/>
                  </a:lnTo>
                  <a:lnTo>
                    <a:pt x="943246" y="677868"/>
                  </a:lnTo>
                  <a:lnTo>
                    <a:pt x="790365" y="729790"/>
                  </a:lnTo>
                  <a:lnTo>
                    <a:pt x="651907" y="781711"/>
                  </a:lnTo>
                  <a:lnTo>
                    <a:pt x="562486" y="816326"/>
                  </a:lnTo>
                  <a:lnTo>
                    <a:pt x="516333" y="839402"/>
                  </a:lnTo>
                  <a:lnTo>
                    <a:pt x="478834" y="848056"/>
                  </a:lnTo>
                  <a:lnTo>
                    <a:pt x="452873" y="848056"/>
                  </a:lnTo>
                  <a:lnTo>
                    <a:pt x="424028" y="839402"/>
                  </a:lnTo>
                  <a:lnTo>
                    <a:pt x="395182" y="824979"/>
                  </a:lnTo>
                  <a:lnTo>
                    <a:pt x="317300" y="790365"/>
                  </a:lnTo>
                  <a:lnTo>
                    <a:pt x="253840" y="758635"/>
                  </a:lnTo>
                  <a:lnTo>
                    <a:pt x="164419" y="706713"/>
                  </a:lnTo>
                  <a:lnTo>
                    <a:pt x="95190" y="654791"/>
                  </a:lnTo>
                  <a:lnTo>
                    <a:pt x="43268" y="608639"/>
                  </a:lnTo>
                  <a:lnTo>
                    <a:pt x="28846" y="591332"/>
                  </a:lnTo>
                  <a:lnTo>
                    <a:pt x="5769" y="550948"/>
                  </a:lnTo>
                  <a:lnTo>
                    <a:pt x="0" y="533641"/>
                  </a:lnTo>
                  <a:lnTo>
                    <a:pt x="0" y="522102"/>
                  </a:lnTo>
                  <a:lnTo>
                    <a:pt x="2885" y="510564"/>
                  </a:lnTo>
                  <a:lnTo>
                    <a:pt x="11538" y="501911"/>
                  </a:lnTo>
                  <a:lnTo>
                    <a:pt x="23076" y="499026"/>
                  </a:lnTo>
                  <a:lnTo>
                    <a:pt x="43268" y="499026"/>
                  </a:lnTo>
                  <a:lnTo>
                    <a:pt x="83652" y="510564"/>
                  </a:lnTo>
                  <a:lnTo>
                    <a:pt x="167304" y="542294"/>
                  </a:lnTo>
                  <a:lnTo>
                    <a:pt x="230764" y="562486"/>
                  </a:lnTo>
                  <a:lnTo>
                    <a:pt x="311531" y="579793"/>
                  </a:lnTo>
                  <a:lnTo>
                    <a:pt x="372106" y="582678"/>
                  </a:lnTo>
                  <a:lnTo>
                    <a:pt x="418259" y="576909"/>
                  </a:lnTo>
                  <a:lnTo>
                    <a:pt x="576909" y="539410"/>
                  </a:lnTo>
                  <a:lnTo>
                    <a:pt x="810557" y="484603"/>
                  </a:lnTo>
                  <a:lnTo>
                    <a:pt x="1136510" y="409605"/>
                  </a:lnTo>
                  <a:lnTo>
                    <a:pt x="1485540" y="337492"/>
                  </a:lnTo>
                  <a:lnTo>
                    <a:pt x="1644189" y="305762"/>
                  </a:lnTo>
                  <a:lnTo>
                    <a:pt x="1967258" y="250955"/>
                  </a:lnTo>
                  <a:lnTo>
                    <a:pt x="2169176" y="207687"/>
                  </a:lnTo>
                  <a:lnTo>
                    <a:pt x="2345133" y="175957"/>
                  </a:lnTo>
                  <a:lnTo>
                    <a:pt x="2584550" y="132689"/>
                  </a:lnTo>
                  <a:lnTo>
                    <a:pt x="2777815" y="100959"/>
                  </a:lnTo>
                  <a:lnTo>
                    <a:pt x="2867235" y="86537"/>
                  </a:lnTo>
                  <a:lnTo>
                    <a:pt x="2919157" y="66345"/>
                  </a:lnTo>
                  <a:lnTo>
                    <a:pt x="2982617" y="37499"/>
                  </a:lnTo>
                  <a:lnTo>
                    <a:pt x="3043193" y="14423"/>
                  </a:lnTo>
                  <a:lnTo>
                    <a:pt x="3103768" y="0"/>
                  </a:lnTo>
                  <a:lnTo>
                    <a:pt x="3115306" y="0"/>
                  </a:lnTo>
                  <a:lnTo>
                    <a:pt x="3132613" y="0"/>
                  </a:lnTo>
                  <a:lnTo>
                    <a:pt x="3216265" y="20192"/>
                  </a:lnTo>
                  <a:lnTo>
                    <a:pt x="3346070" y="54807"/>
                  </a:lnTo>
                  <a:lnTo>
                    <a:pt x="3452798" y="92306"/>
                  </a:lnTo>
                  <a:lnTo>
                    <a:pt x="3501835" y="118267"/>
                  </a:lnTo>
                  <a:lnTo>
                    <a:pt x="3533565" y="141343"/>
                  </a:lnTo>
                  <a:lnTo>
                    <a:pt x="3556641" y="164419"/>
                  </a:lnTo>
                  <a:lnTo>
                    <a:pt x="3579717" y="190380"/>
                  </a:lnTo>
                  <a:lnTo>
                    <a:pt x="3591256" y="210572"/>
                  </a:lnTo>
                  <a:lnTo>
                    <a:pt x="3597025" y="230764"/>
                  </a:lnTo>
                  <a:lnTo>
                    <a:pt x="3597025" y="248071"/>
                  </a:lnTo>
                  <a:lnTo>
                    <a:pt x="3585487" y="268263"/>
                  </a:lnTo>
                  <a:lnTo>
                    <a:pt x="3565295" y="285570"/>
                  </a:lnTo>
                  <a:lnTo>
                    <a:pt x="3524911" y="299993"/>
                  </a:lnTo>
                  <a:lnTo>
                    <a:pt x="3481643" y="308646"/>
                  </a:lnTo>
                  <a:lnTo>
                    <a:pt x="3432606" y="311531"/>
                  </a:lnTo>
                  <a:lnTo>
                    <a:pt x="3322993" y="305762"/>
                  </a:lnTo>
                  <a:lnTo>
                    <a:pt x="3198958" y="302877"/>
                  </a:lnTo>
                  <a:lnTo>
                    <a:pt x="3060500" y="302877"/>
                  </a:lnTo>
                  <a:lnTo>
                    <a:pt x="2913388" y="311531"/>
                  </a:lnTo>
                  <a:lnTo>
                    <a:pt x="2792237" y="32018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47">
              <a:extLst>
                <a:ext uri="{FF2B5EF4-FFF2-40B4-BE49-F238E27FC236}">
                  <a16:creationId xmlns:a16="http://schemas.microsoft.com/office/drawing/2014/main" id="{AF8F6B5F-1E3C-4101-9BD6-3B76E4E28A7F}"/>
                </a:ext>
              </a:extLst>
            </p:cNvPr>
            <p:cNvSpPr/>
            <p:nvPr/>
          </p:nvSpPr>
          <p:spPr>
            <a:xfrm>
              <a:off x="4545013" y="3363913"/>
              <a:ext cx="2689224" cy="2603500"/>
            </a:xfrm>
            <a:custGeom>
              <a:avLst/>
              <a:gdLst>
                <a:gd name="connsiteX0" fmla="*/ 212806 w 2689999"/>
                <a:gd name="connsiteY0" fmla="*/ 1246909 h 2603546"/>
                <a:gd name="connsiteX1" fmla="*/ 219456 w 2689999"/>
                <a:gd name="connsiteY1" fmla="*/ 1010827 h 2603546"/>
                <a:gd name="connsiteX2" fmla="*/ 219456 w 2689999"/>
                <a:gd name="connsiteY2" fmla="*/ 764771 h 2603546"/>
                <a:gd name="connsiteX3" fmla="*/ 219456 w 2689999"/>
                <a:gd name="connsiteY3" fmla="*/ 615142 h 2603546"/>
                <a:gd name="connsiteX4" fmla="*/ 219456 w 2689999"/>
                <a:gd name="connsiteY4" fmla="*/ 475488 h 2603546"/>
                <a:gd name="connsiteX5" fmla="*/ 219456 w 2689999"/>
                <a:gd name="connsiteY5" fmla="*/ 392361 h 2603546"/>
                <a:gd name="connsiteX6" fmla="*/ 212806 w 2689999"/>
                <a:gd name="connsiteY6" fmla="*/ 335834 h 2603546"/>
                <a:gd name="connsiteX7" fmla="*/ 206156 w 2689999"/>
                <a:gd name="connsiteY7" fmla="*/ 295933 h 2603546"/>
                <a:gd name="connsiteX8" fmla="*/ 199506 w 2689999"/>
                <a:gd name="connsiteY8" fmla="*/ 266007 h 2603546"/>
                <a:gd name="connsiteX9" fmla="*/ 192855 w 2689999"/>
                <a:gd name="connsiteY9" fmla="*/ 236081 h 2603546"/>
                <a:gd name="connsiteX10" fmla="*/ 176230 w 2689999"/>
                <a:gd name="connsiteY10" fmla="*/ 196180 h 2603546"/>
                <a:gd name="connsiteX11" fmla="*/ 159604 w 2689999"/>
                <a:gd name="connsiteY11" fmla="*/ 166254 h 2603546"/>
                <a:gd name="connsiteX12" fmla="*/ 142979 w 2689999"/>
                <a:gd name="connsiteY12" fmla="*/ 146304 h 2603546"/>
                <a:gd name="connsiteX13" fmla="*/ 123028 w 2689999"/>
                <a:gd name="connsiteY13" fmla="*/ 129678 h 2603546"/>
                <a:gd name="connsiteX14" fmla="*/ 99753 w 2689999"/>
                <a:gd name="connsiteY14" fmla="*/ 116378 h 2603546"/>
                <a:gd name="connsiteX15" fmla="*/ 0 w 2689999"/>
                <a:gd name="connsiteY15" fmla="*/ 76477 h 2603546"/>
                <a:gd name="connsiteX16" fmla="*/ 232756 w 2689999"/>
                <a:gd name="connsiteY16" fmla="*/ 0 h 2603546"/>
                <a:gd name="connsiteX17" fmla="*/ 312559 w 2689999"/>
                <a:gd name="connsiteY17" fmla="*/ 69827 h 2603546"/>
                <a:gd name="connsiteX18" fmla="*/ 359110 w 2689999"/>
                <a:gd name="connsiteY18" fmla="*/ 109728 h 2603546"/>
                <a:gd name="connsiteX19" fmla="*/ 405661 w 2689999"/>
                <a:gd name="connsiteY19" fmla="*/ 149629 h 2603546"/>
                <a:gd name="connsiteX20" fmla="*/ 442237 w 2689999"/>
                <a:gd name="connsiteY20" fmla="*/ 186205 h 2603546"/>
                <a:gd name="connsiteX21" fmla="*/ 468838 w 2689999"/>
                <a:gd name="connsiteY21" fmla="*/ 219456 h 2603546"/>
                <a:gd name="connsiteX22" fmla="*/ 488788 w 2689999"/>
                <a:gd name="connsiteY22" fmla="*/ 246057 h 2603546"/>
                <a:gd name="connsiteX23" fmla="*/ 502089 w 2689999"/>
                <a:gd name="connsiteY23" fmla="*/ 269332 h 2603546"/>
                <a:gd name="connsiteX24" fmla="*/ 512064 w 2689999"/>
                <a:gd name="connsiteY24" fmla="*/ 292608 h 2603546"/>
                <a:gd name="connsiteX25" fmla="*/ 525364 w 2689999"/>
                <a:gd name="connsiteY25" fmla="*/ 322534 h 2603546"/>
                <a:gd name="connsiteX26" fmla="*/ 535340 w 2689999"/>
                <a:gd name="connsiteY26" fmla="*/ 355785 h 2603546"/>
                <a:gd name="connsiteX27" fmla="*/ 538665 w 2689999"/>
                <a:gd name="connsiteY27" fmla="*/ 395686 h 2603546"/>
                <a:gd name="connsiteX28" fmla="*/ 525364 w 2689999"/>
                <a:gd name="connsiteY28" fmla="*/ 462187 h 2603546"/>
                <a:gd name="connsiteX29" fmla="*/ 512064 w 2689999"/>
                <a:gd name="connsiteY29" fmla="*/ 535339 h 2603546"/>
                <a:gd name="connsiteX30" fmla="*/ 495439 w 2689999"/>
                <a:gd name="connsiteY30" fmla="*/ 698269 h 2603546"/>
                <a:gd name="connsiteX31" fmla="*/ 478813 w 2689999"/>
                <a:gd name="connsiteY31" fmla="*/ 841248 h 2603546"/>
                <a:gd name="connsiteX32" fmla="*/ 465513 w 2689999"/>
                <a:gd name="connsiteY32" fmla="*/ 964276 h 2603546"/>
                <a:gd name="connsiteX33" fmla="*/ 448887 w 2689999"/>
                <a:gd name="connsiteY33" fmla="*/ 1240259 h 2603546"/>
                <a:gd name="connsiteX34" fmla="*/ 435587 w 2689999"/>
                <a:gd name="connsiteY34" fmla="*/ 1502941 h 2603546"/>
                <a:gd name="connsiteX35" fmla="*/ 422287 w 2689999"/>
                <a:gd name="connsiteY35" fmla="*/ 1745673 h 2603546"/>
                <a:gd name="connsiteX36" fmla="*/ 415636 w 2689999"/>
                <a:gd name="connsiteY36" fmla="*/ 1872026 h 2603546"/>
                <a:gd name="connsiteX37" fmla="*/ 418962 w 2689999"/>
                <a:gd name="connsiteY37" fmla="*/ 1941853 h 2603546"/>
                <a:gd name="connsiteX38" fmla="*/ 422287 w 2689999"/>
                <a:gd name="connsiteY38" fmla="*/ 1981754 h 2603546"/>
                <a:gd name="connsiteX39" fmla="*/ 432262 w 2689999"/>
                <a:gd name="connsiteY39" fmla="*/ 2038281 h 2603546"/>
                <a:gd name="connsiteX40" fmla="*/ 448887 w 2689999"/>
                <a:gd name="connsiteY40" fmla="*/ 2088157 h 2603546"/>
                <a:gd name="connsiteX41" fmla="*/ 472163 w 2689999"/>
                <a:gd name="connsiteY41" fmla="*/ 2141358 h 2603546"/>
                <a:gd name="connsiteX42" fmla="*/ 492114 w 2689999"/>
                <a:gd name="connsiteY42" fmla="*/ 2177934 h 2603546"/>
                <a:gd name="connsiteX43" fmla="*/ 518714 w 2689999"/>
                <a:gd name="connsiteY43" fmla="*/ 2211185 h 2603546"/>
                <a:gd name="connsiteX44" fmla="*/ 558615 w 2689999"/>
                <a:gd name="connsiteY44" fmla="*/ 2251086 h 2603546"/>
                <a:gd name="connsiteX45" fmla="*/ 605167 w 2689999"/>
                <a:gd name="connsiteY45" fmla="*/ 2281012 h 2603546"/>
                <a:gd name="connsiteX46" fmla="*/ 655043 w 2689999"/>
                <a:gd name="connsiteY46" fmla="*/ 2307613 h 2603546"/>
                <a:gd name="connsiteX47" fmla="*/ 698269 w 2689999"/>
                <a:gd name="connsiteY47" fmla="*/ 2324238 h 2603546"/>
                <a:gd name="connsiteX48" fmla="*/ 761446 w 2689999"/>
                <a:gd name="connsiteY48" fmla="*/ 2344189 h 2603546"/>
                <a:gd name="connsiteX49" fmla="*/ 827948 w 2689999"/>
                <a:gd name="connsiteY49" fmla="*/ 2357489 h 2603546"/>
                <a:gd name="connsiteX50" fmla="*/ 881149 w 2689999"/>
                <a:gd name="connsiteY50" fmla="*/ 2367465 h 2603546"/>
                <a:gd name="connsiteX51" fmla="*/ 980902 w 2689999"/>
                <a:gd name="connsiteY51" fmla="*/ 2377440 h 2603546"/>
                <a:gd name="connsiteX52" fmla="*/ 1157132 w 2689999"/>
                <a:gd name="connsiteY52" fmla="*/ 2380765 h 2603546"/>
                <a:gd name="connsiteX53" fmla="*/ 1403188 w 2689999"/>
                <a:gd name="connsiteY53" fmla="*/ 2377440 h 2603546"/>
                <a:gd name="connsiteX54" fmla="*/ 1642595 w 2689999"/>
                <a:gd name="connsiteY54" fmla="*/ 2367465 h 2603546"/>
                <a:gd name="connsiteX55" fmla="*/ 1832125 w 2689999"/>
                <a:gd name="connsiteY55" fmla="*/ 2354164 h 2603546"/>
                <a:gd name="connsiteX56" fmla="*/ 2018330 w 2689999"/>
                <a:gd name="connsiteY56" fmla="*/ 2337539 h 2603546"/>
                <a:gd name="connsiteX57" fmla="*/ 2114758 w 2689999"/>
                <a:gd name="connsiteY57" fmla="*/ 2320913 h 2603546"/>
                <a:gd name="connsiteX58" fmla="*/ 2616847 w 2689999"/>
                <a:gd name="connsiteY58" fmla="*/ 2281012 h 2603546"/>
                <a:gd name="connsiteX59" fmla="*/ 2643447 w 2689999"/>
                <a:gd name="connsiteY59" fmla="*/ 2300963 h 2603546"/>
                <a:gd name="connsiteX60" fmla="*/ 2663398 w 2689999"/>
                <a:gd name="connsiteY60" fmla="*/ 2320913 h 2603546"/>
                <a:gd name="connsiteX61" fmla="*/ 2683348 w 2689999"/>
                <a:gd name="connsiteY61" fmla="*/ 2350839 h 2603546"/>
                <a:gd name="connsiteX62" fmla="*/ 2689999 w 2689999"/>
                <a:gd name="connsiteY62" fmla="*/ 2377440 h 2603546"/>
                <a:gd name="connsiteX63" fmla="*/ 2689999 w 2689999"/>
                <a:gd name="connsiteY63" fmla="*/ 2394065 h 2603546"/>
                <a:gd name="connsiteX64" fmla="*/ 2683348 w 2689999"/>
                <a:gd name="connsiteY64" fmla="*/ 2417341 h 2603546"/>
                <a:gd name="connsiteX65" fmla="*/ 2663398 w 2689999"/>
                <a:gd name="connsiteY65" fmla="*/ 2443942 h 2603546"/>
                <a:gd name="connsiteX66" fmla="*/ 2633472 w 2689999"/>
                <a:gd name="connsiteY66" fmla="*/ 2467217 h 2603546"/>
                <a:gd name="connsiteX67" fmla="*/ 2596896 w 2689999"/>
                <a:gd name="connsiteY67" fmla="*/ 2487168 h 2603546"/>
                <a:gd name="connsiteX68" fmla="*/ 2547020 w 2689999"/>
                <a:gd name="connsiteY68" fmla="*/ 2507118 h 2603546"/>
                <a:gd name="connsiteX69" fmla="*/ 2473868 w 2689999"/>
                <a:gd name="connsiteY69" fmla="*/ 2523744 h 2603546"/>
                <a:gd name="connsiteX70" fmla="*/ 2380765 w 2689999"/>
                <a:gd name="connsiteY70" fmla="*/ 2540369 h 2603546"/>
                <a:gd name="connsiteX71" fmla="*/ 2231136 w 2689999"/>
                <a:gd name="connsiteY71" fmla="*/ 2560320 h 2603546"/>
                <a:gd name="connsiteX72" fmla="*/ 2071532 w 2689999"/>
                <a:gd name="connsiteY72" fmla="*/ 2576945 h 2603546"/>
                <a:gd name="connsiteX73" fmla="*/ 1885327 w 2689999"/>
                <a:gd name="connsiteY73" fmla="*/ 2590246 h 2603546"/>
                <a:gd name="connsiteX74" fmla="*/ 1732372 w 2689999"/>
                <a:gd name="connsiteY74" fmla="*/ 2596896 h 2603546"/>
                <a:gd name="connsiteX75" fmla="*/ 1516242 w 2689999"/>
                <a:gd name="connsiteY75" fmla="*/ 2603546 h 2603546"/>
                <a:gd name="connsiteX76" fmla="*/ 1356637 w 2689999"/>
                <a:gd name="connsiteY76" fmla="*/ 2603546 h 2603546"/>
                <a:gd name="connsiteX77" fmla="*/ 1163782 w 2689999"/>
                <a:gd name="connsiteY77" fmla="*/ 2596896 h 2603546"/>
                <a:gd name="connsiteX78" fmla="*/ 977577 w 2689999"/>
                <a:gd name="connsiteY78" fmla="*/ 2583595 h 2603546"/>
                <a:gd name="connsiteX79" fmla="*/ 884474 w 2689999"/>
                <a:gd name="connsiteY79" fmla="*/ 2570295 h 2603546"/>
                <a:gd name="connsiteX80" fmla="*/ 788047 w 2689999"/>
                <a:gd name="connsiteY80" fmla="*/ 2553670 h 2603546"/>
                <a:gd name="connsiteX81" fmla="*/ 678319 w 2689999"/>
                <a:gd name="connsiteY81" fmla="*/ 2527069 h 2603546"/>
                <a:gd name="connsiteX82" fmla="*/ 591866 w 2689999"/>
                <a:gd name="connsiteY82" fmla="*/ 2497143 h 2603546"/>
                <a:gd name="connsiteX83" fmla="*/ 492114 w 2689999"/>
                <a:gd name="connsiteY83" fmla="*/ 2450592 h 2603546"/>
                <a:gd name="connsiteX84" fmla="*/ 428937 w 2689999"/>
                <a:gd name="connsiteY84" fmla="*/ 2407366 h 2603546"/>
                <a:gd name="connsiteX85" fmla="*/ 392361 w 2689999"/>
                <a:gd name="connsiteY85" fmla="*/ 2374115 h 2603546"/>
                <a:gd name="connsiteX86" fmla="*/ 362435 w 2689999"/>
                <a:gd name="connsiteY86" fmla="*/ 2344189 h 2603546"/>
                <a:gd name="connsiteX87" fmla="*/ 325859 w 2689999"/>
                <a:gd name="connsiteY87" fmla="*/ 2300963 h 2603546"/>
                <a:gd name="connsiteX88" fmla="*/ 275983 w 2689999"/>
                <a:gd name="connsiteY88" fmla="*/ 2227811 h 2603546"/>
                <a:gd name="connsiteX89" fmla="*/ 246057 w 2689999"/>
                <a:gd name="connsiteY89" fmla="*/ 2167959 h 2603546"/>
                <a:gd name="connsiteX90" fmla="*/ 222781 w 2689999"/>
                <a:gd name="connsiteY90" fmla="*/ 2111433 h 2603546"/>
                <a:gd name="connsiteX91" fmla="*/ 209481 w 2689999"/>
                <a:gd name="connsiteY91" fmla="*/ 2054906 h 2603546"/>
                <a:gd name="connsiteX92" fmla="*/ 199506 w 2689999"/>
                <a:gd name="connsiteY92" fmla="*/ 1995054 h 2603546"/>
                <a:gd name="connsiteX93" fmla="*/ 196180 w 2689999"/>
                <a:gd name="connsiteY93" fmla="*/ 1938528 h 2603546"/>
                <a:gd name="connsiteX94" fmla="*/ 199506 w 2689999"/>
                <a:gd name="connsiteY94" fmla="*/ 1818825 h 2603546"/>
                <a:gd name="connsiteX95" fmla="*/ 212806 w 2689999"/>
                <a:gd name="connsiteY95" fmla="*/ 1246909 h 2603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2689999" h="2603546">
                  <a:moveTo>
                    <a:pt x="212806" y="1246909"/>
                  </a:moveTo>
                  <a:lnTo>
                    <a:pt x="219456" y="1010827"/>
                  </a:lnTo>
                  <a:lnTo>
                    <a:pt x="219456" y="764771"/>
                  </a:lnTo>
                  <a:lnTo>
                    <a:pt x="219456" y="615142"/>
                  </a:lnTo>
                  <a:lnTo>
                    <a:pt x="219456" y="475488"/>
                  </a:lnTo>
                  <a:lnTo>
                    <a:pt x="219456" y="392361"/>
                  </a:lnTo>
                  <a:lnTo>
                    <a:pt x="212806" y="335834"/>
                  </a:lnTo>
                  <a:lnTo>
                    <a:pt x="206156" y="295933"/>
                  </a:lnTo>
                  <a:lnTo>
                    <a:pt x="199506" y="266007"/>
                  </a:lnTo>
                  <a:lnTo>
                    <a:pt x="192855" y="236081"/>
                  </a:lnTo>
                  <a:lnTo>
                    <a:pt x="176230" y="196180"/>
                  </a:lnTo>
                  <a:lnTo>
                    <a:pt x="159604" y="166254"/>
                  </a:lnTo>
                  <a:lnTo>
                    <a:pt x="142979" y="146304"/>
                  </a:lnTo>
                  <a:lnTo>
                    <a:pt x="123028" y="129678"/>
                  </a:lnTo>
                  <a:lnTo>
                    <a:pt x="99753" y="116378"/>
                  </a:lnTo>
                  <a:lnTo>
                    <a:pt x="0" y="76477"/>
                  </a:lnTo>
                  <a:lnTo>
                    <a:pt x="232756" y="0"/>
                  </a:lnTo>
                  <a:lnTo>
                    <a:pt x="312559" y="69827"/>
                  </a:lnTo>
                  <a:lnTo>
                    <a:pt x="359110" y="109728"/>
                  </a:lnTo>
                  <a:lnTo>
                    <a:pt x="405661" y="149629"/>
                  </a:lnTo>
                  <a:lnTo>
                    <a:pt x="442237" y="186205"/>
                  </a:lnTo>
                  <a:lnTo>
                    <a:pt x="468838" y="219456"/>
                  </a:lnTo>
                  <a:lnTo>
                    <a:pt x="488788" y="246057"/>
                  </a:lnTo>
                  <a:lnTo>
                    <a:pt x="502089" y="269332"/>
                  </a:lnTo>
                  <a:lnTo>
                    <a:pt x="512064" y="292608"/>
                  </a:lnTo>
                  <a:lnTo>
                    <a:pt x="525364" y="322534"/>
                  </a:lnTo>
                  <a:lnTo>
                    <a:pt x="535340" y="355785"/>
                  </a:lnTo>
                  <a:lnTo>
                    <a:pt x="538665" y="395686"/>
                  </a:lnTo>
                  <a:lnTo>
                    <a:pt x="525364" y="462187"/>
                  </a:lnTo>
                  <a:lnTo>
                    <a:pt x="512064" y="535339"/>
                  </a:lnTo>
                  <a:lnTo>
                    <a:pt x="495439" y="698269"/>
                  </a:lnTo>
                  <a:lnTo>
                    <a:pt x="478813" y="841248"/>
                  </a:lnTo>
                  <a:lnTo>
                    <a:pt x="465513" y="964276"/>
                  </a:lnTo>
                  <a:lnTo>
                    <a:pt x="448887" y="1240259"/>
                  </a:lnTo>
                  <a:lnTo>
                    <a:pt x="435587" y="1502941"/>
                  </a:lnTo>
                  <a:lnTo>
                    <a:pt x="422287" y="1745673"/>
                  </a:lnTo>
                  <a:lnTo>
                    <a:pt x="415636" y="1872026"/>
                  </a:lnTo>
                  <a:lnTo>
                    <a:pt x="418962" y="1941853"/>
                  </a:lnTo>
                  <a:lnTo>
                    <a:pt x="422287" y="1981754"/>
                  </a:lnTo>
                  <a:lnTo>
                    <a:pt x="432262" y="2038281"/>
                  </a:lnTo>
                  <a:lnTo>
                    <a:pt x="448887" y="2088157"/>
                  </a:lnTo>
                  <a:lnTo>
                    <a:pt x="472163" y="2141358"/>
                  </a:lnTo>
                  <a:lnTo>
                    <a:pt x="492114" y="2177934"/>
                  </a:lnTo>
                  <a:lnTo>
                    <a:pt x="518714" y="2211185"/>
                  </a:lnTo>
                  <a:lnTo>
                    <a:pt x="558615" y="2251086"/>
                  </a:lnTo>
                  <a:lnTo>
                    <a:pt x="605167" y="2281012"/>
                  </a:lnTo>
                  <a:lnTo>
                    <a:pt x="655043" y="2307613"/>
                  </a:lnTo>
                  <a:lnTo>
                    <a:pt x="698269" y="2324238"/>
                  </a:lnTo>
                  <a:lnTo>
                    <a:pt x="761446" y="2344189"/>
                  </a:lnTo>
                  <a:lnTo>
                    <a:pt x="827948" y="2357489"/>
                  </a:lnTo>
                  <a:lnTo>
                    <a:pt x="881149" y="2367465"/>
                  </a:lnTo>
                  <a:lnTo>
                    <a:pt x="980902" y="2377440"/>
                  </a:lnTo>
                  <a:lnTo>
                    <a:pt x="1157132" y="2380765"/>
                  </a:lnTo>
                  <a:lnTo>
                    <a:pt x="1403188" y="2377440"/>
                  </a:lnTo>
                  <a:lnTo>
                    <a:pt x="1642595" y="2367465"/>
                  </a:lnTo>
                  <a:lnTo>
                    <a:pt x="1832125" y="2354164"/>
                  </a:lnTo>
                  <a:lnTo>
                    <a:pt x="2018330" y="2337539"/>
                  </a:lnTo>
                  <a:lnTo>
                    <a:pt x="2114758" y="2320913"/>
                  </a:lnTo>
                  <a:lnTo>
                    <a:pt x="2616847" y="2281012"/>
                  </a:lnTo>
                  <a:lnTo>
                    <a:pt x="2643447" y="2300963"/>
                  </a:lnTo>
                  <a:lnTo>
                    <a:pt x="2663398" y="2320913"/>
                  </a:lnTo>
                  <a:lnTo>
                    <a:pt x="2683348" y="2350839"/>
                  </a:lnTo>
                  <a:lnTo>
                    <a:pt x="2689999" y="2377440"/>
                  </a:lnTo>
                  <a:lnTo>
                    <a:pt x="2689999" y="2394065"/>
                  </a:lnTo>
                  <a:lnTo>
                    <a:pt x="2683348" y="2417341"/>
                  </a:lnTo>
                  <a:lnTo>
                    <a:pt x="2663398" y="2443942"/>
                  </a:lnTo>
                  <a:lnTo>
                    <a:pt x="2633472" y="2467217"/>
                  </a:lnTo>
                  <a:lnTo>
                    <a:pt x="2596896" y="2487168"/>
                  </a:lnTo>
                  <a:lnTo>
                    <a:pt x="2547020" y="2507118"/>
                  </a:lnTo>
                  <a:lnTo>
                    <a:pt x="2473868" y="2523744"/>
                  </a:lnTo>
                  <a:lnTo>
                    <a:pt x="2380765" y="2540369"/>
                  </a:lnTo>
                  <a:lnTo>
                    <a:pt x="2231136" y="2560320"/>
                  </a:lnTo>
                  <a:lnTo>
                    <a:pt x="2071532" y="2576945"/>
                  </a:lnTo>
                  <a:lnTo>
                    <a:pt x="1885327" y="2590246"/>
                  </a:lnTo>
                  <a:lnTo>
                    <a:pt x="1732372" y="2596896"/>
                  </a:lnTo>
                  <a:lnTo>
                    <a:pt x="1516242" y="2603546"/>
                  </a:lnTo>
                  <a:lnTo>
                    <a:pt x="1356637" y="2603546"/>
                  </a:lnTo>
                  <a:lnTo>
                    <a:pt x="1163782" y="2596896"/>
                  </a:lnTo>
                  <a:lnTo>
                    <a:pt x="977577" y="2583595"/>
                  </a:lnTo>
                  <a:lnTo>
                    <a:pt x="884474" y="2570295"/>
                  </a:lnTo>
                  <a:lnTo>
                    <a:pt x="788047" y="2553670"/>
                  </a:lnTo>
                  <a:lnTo>
                    <a:pt x="678319" y="2527069"/>
                  </a:lnTo>
                  <a:lnTo>
                    <a:pt x="591866" y="2497143"/>
                  </a:lnTo>
                  <a:lnTo>
                    <a:pt x="492114" y="2450592"/>
                  </a:lnTo>
                  <a:lnTo>
                    <a:pt x="428937" y="2407366"/>
                  </a:lnTo>
                  <a:lnTo>
                    <a:pt x="392361" y="2374115"/>
                  </a:lnTo>
                  <a:lnTo>
                    <a:pt x="362435" y="2344189"/>
                  </a:lnTo>
                  <a:lnTo>
                    <a:pt x="325859" y="2300963"/>
                  </a:lnTo>
                  <a:lnTo>
                    <a:pt x="275983" y="2227811"/>
                  </a:lnTo>
                  <a:lnTo>
                    <a:pt x="246057" y="2167959"/>
                  </a:lnTo>
                  <a:lnTo>
                    <a:pt x="222781" y="2111433"/>
                  </a:lnTo>
                  <a:lnTo>
                    <a:pt x="209481" y="2054906"/>
                  </a:lnTo>
                  <a:lnTo>
                    <a:pt x="199506" y="1995054"/>
                  </a:lnTo>
                  <a:lnTo>
                    <a:pt x="196180" y="1938528"/>
                  </a:lnTo>
                  <a:cubicBezTo>
                    <a:pt x="197289" y="1898627"/>
                    <a:pt x="198397" y="1858726"/>
                    <a:pt x="199506" y="1818825"/>
                  </a:cubicBezTo>
                  <a:lnTo>
                    <a:pt x="212806" y="124690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48">
              <a:extLst>
                <a:ext uri="{FF2B5EF4-FFF2-40B4-BE49-F238E27FC236}">
                  <a16:creationId xmlns:a16="http://schemas.microsoft.com/office/drawing/2014/main" id="{A3EC5475-ABC7-4ECF-B039-BF43CA6F31D8}"/>
                </a:ext>
              </a:extLst>
            </p:cNvPr>
            <p:cNvSpPr/>
            <p:nvPr/>
          </p:nvSpPr>
          <p:spPr>
            <a:xfrm>
              <a:off x="6557962" y="4719638"/>
              <a:ext cx="669925" cy="1012825"/>
            </a:xfrm>
            <a:custGeom>
              <a:avLst/>
              <a:gdLst>
                <a:gd name="connsiteX0" fmla="*/ 488156 w 669131"/>
                <a:gd name="connsiteY0" fmla="*/ 161925 h 1012031"/>
                <a:gd name="connsiteX1" fmla="*/ 497681 w 669131"/>
                <a:gd name="connsiteY1" fmla="*/ 488156 h 1012031"/>
                <a:gd name="connsiteX2" fmla="*/ 504825 w 669131"/>
                <a:gd name="connsiteY2" fmla="*/ 688181 h 1012031"/>
                <a:gd name="connsiteX3" fmla="*/ 521493 w 669131"/>
                <a:gd name="connsiteY3" fmla="*/ 750093 h 1012031"/>
                <a:gd name="connsiteX4" fmla="*/ 542925 w 669131"/>
                <a:gd name="connsiteY4" fmla="*/ 809625 h 1012031"/>
                <a:gd name="connsiteX5" fmla="*/ 559593 w 669131"/>
                <a:gd name="connsiteY5" fmla="*/ 847725 h 1012031"/>
                <a:gd name="connsiteX6" fmla="*/ 585787 w 669131"/>
                <a:gd name="connsiteY6" fmla="*/ 902493 h 1012031"/>
                <a:gd name="connsiteX7" fmla="*/ 604837 w 669131"/>
                <a:gd name="connsiteY7" fmla="*/ 926306 h 1012031"/>
                <a:gd name="connsiteX8" fmla="*/ 645318 w 669131"/>
                <a:gd name="connsiteY8" fmla="*/ 964406 h 1012031"/>
                <a:gd name="connsiteX9" fmla="*/ 669131 w 669131"/>
                <a:gd name="connsiteY9" fmla="*/ 1012031 h 1012031"/>
                <a:gd name="connsiteX10" fmla="*/ 0 w 669131"/>
                <a:gd name="connsiteY10" fmla="*/ 988218 h 1012031"/>
                <a:gd name="connsiteX11" fmla="*/ 114300 w 669131"/>
                <a:gd name="connsiteY11" fmla="*/ 962025 h 1012031"/>
                <a:gd name="connsiteX12" fmla="*/ 152400 w 669131"/>
                <a:gd name="connsiteY12" fmla="*/ 947737 h 1012031"/>
                <a:gd name="connsiteX13" fmla="*/ 192881 w 669131"/>
                <a:gd name="connsiteY13" fmla="*/ 926306 h 1012031"/>
                <a:gd name="connsiteX14" fmla="*/ 223837 w 669131"/>
                <a:gd name="connsiteY14" fmla="*/ 902493 h 1012031"/>
                <a:gd name="connsiteX15" fmla="*/ 245268 w 669131"/>
                <a:gd name="connsiteY15" fmla="*/ 878681 h 1012031"/>
                <a:gd name="connsiteX16" fmla="*/ 261937 w 669131"/>
                <a:gd name="connsiteY16" fmla="*/ 850106 h 1012031"/>
                <a:gd name="connsiteX17" fmla="*/ 271462 w 669131"/>
                <a:gd name="connsiteY17" fmla="*/ 826293 h 1012031"/>
                <a:gd name="connsiteX18" fmla="*/ 278606 w 669131"/>
                <a:gd name="connsiteY18" fmla="*/ 797718 h 1012031"/>
                <a:gd name="connsiteX19" fmla="*/ 297656 w 669131"/>
                <a:gd name="connsiteY19" fmla="*/ 688181 h 1012031"/>
                <a:gd name="connsiteX20" fmla="*/ 335756 w 669131"/>
                <a:gd name="connsiteY20" fmla="*/ 478631 h 1012031"/>
                <a:gd name="connsiteX21" fmla="*/ 392906 w 669131"/>
                <a:gd name="connsiteY21" fmla="*/ 164306 h 1012031"/>
                <a:gd name="connsiteX22" fmla="*/ 414337 w 669131"/>
                <a:gd name="connsiteY22" fmla="*/ 50006 h 1012031"/>
                <a:gd name="connsiteX23" fmla="*/ 423862 w 669131"/>
                <a:gd name="connsiteY23" fmla="*/ 26193 h 1012031"/>
                <a:gd name="connsiteX24" fmla="*/ 433387 w 669131"/>
                <a:gd name="connsiteY24" fmla="*/ 11906 h 1012031"/>
                <a:gd name="connsiteX25" fmla="*/ 447675 w 669131"/>
                <a:gd name="connsiteY25" fmla="*/ 0 h 1012031"/>
                <a:gd name="connsiteX26" fmla="*/ 454818 w 669131"/>
                <a:gd name="connsiteY26" fmla="*/ 0 h 1012031"/>
                <a:gd name="connsiteX27" fmla="*/ 464343 w 669131"/>
                <a:gd name="connsiteY27" fmla="*/ 2381 h 1012031"/>
                <a:gd name="connsiteX28" fmla="*/ 469106 w 669131"/>
                <a:gd name="connsiteY28" fmla="*/ 9525 h 1012031"/>
                <a:gd name="connsiteX29" fmla="*/ 478631 w 669131"/>
                <a:gd name="connsiteY29" fmla="*/ 26193 h 1012031"/>
                <a:gd name="connsiteX30" fmla="*/ 483393 w 669131"/>
                <a:gd name="connsiteY30" fmla="*/ 42862 h 1012031"/>
                <a:gd name="connsiteX31" fmla="*/ 488156 w 669131"/>
                <a:gd name="connsiteY31" fmla="*/ 161925 h 101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69131" h="1012031">
                  <a:moveTo>
                    <a:pt x="488156" y="161925"/>
                  </a:moveTo>
                  <a:lnTo>
                    <a:pt x="497681" y="488156"/>
                  </a:lnTo>
                  <a:lnTo>
                    <a:pt x="504825" y="688181"/>
                  </a:lnTo>
                  <a:lnTo>
                    <a:pt x="521493" y="750093"/>
                  </a:lnTo>
                  <a:lnTo>
                    <a:pt x="542925" y="809625"/>
                  </a:lnTo>
                  <a:lnTo>
                    <a:pt x="559593" y="847725"/>
                  </a:lnTo>
                  <a:lnTo>
                    <a:pt x="585787" y="902493"/>
                  </a:lnTo>
                  <a:lnTo>
                    <a:pt x="604837" y="926306"/>
                  </a:lnTo>
                  <a:lnTo>
                    <a:pt x="645318" y="964406"/>
                  </a:lnTo>
                  <a:lnTo>
                    <a:pt x="669131" y="1012031"/>
                  </a:lnTo>
                  <a:lnTo>
                    <a:pt x="0" y="988218"/>
                  </a:lnTo>
                  <a:lnTo>
                    <a:pt x="114300" y="962025"/>
                  </a:lnTo>
                  <a:lnTo>
                    <a:pt x="152400" y="947737"/>
                  </a:lnTo>
                  <a:lnTo>
                    <a:pt x="192881" y="926306"/>
                  </a:lnTo>
                  <a:lnTo>
                    <a:pt x="223837" y="902493"/>
                  </a:lnTo>
                  <a:lnTo>
                    <a:pt x="245268" y="878681"/>
                  </a:lnTo>
                  <a:lnTo>
                    <a:pt x="261937" y="850106"/>
                  </a:lnTo>
                  <a:lnTo>
                    <a:pt x="271462" y="826293"/>
                  </a:lnTo>
                  <a:lnTo>
                    <a:pt x="278606" y="797718"/>
                  </a:lnTo>
                  <a:lnTo>
                    <a:pt x="297656" y="688181"/>
                  </a:lnTo>
                  <a:lnTo>
                    <a:pt x="335756" y="478631"/>
                  </a:lnTo>
                  <a:lnTo>
                    <a:pt x="392906" y="164306"/>
                  </a:lnTo>
                  <a:lnTo>
                    <a:pt x="414337" y="50006"/>
                  </a:lnTo>
                  <a:lnTo>
                    <a:pt x="423862" y="26193"/>
                  </a:lnTo>
                  <a:lnTo>
                    <a:pt x="433387" y="11906"/>
                  </a:lnTo>
                  <a:lnTo>
                    <a:pt x="447675" y="0"/>
                  </a:lnTo>
                  <a:lnTo>
                    <a:pt x="454818" y="0"/>
                  </a:lnTo>
                  <a:lnTo>
                    <a:pt x="464343" y="2381"/>
                  </a:lnTo>
                  <a:lnTo>
                    <a:pt x="469106" y="9525"/>
                  </a:lnTo>
                  <a:lnTo>
                    <a:pt x="478631" y="26193"/>
                  </a:lnTo>
                  <a:lnTo>
                    <a:pt x="483393" y="42862"/>
                  </a:lnTo>
                  <a:lnTo>
                    <a:pt x="488156" y="1619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61B5FF9A-551A-450E-BAD8-DABBD509FC3E}"/>
              </a:ext>
            </a:extLst>
          </p:cNvPr>
          <p:cNvGrpSpPr>
            <a:grpSpLocks/>
          </p:cNvGrpSpPr>
          <p:nvPr/>
        </p:nvGrpSpPr>
        <p:grpSpPr bwMode="auto">
          <a:xfrm>
            <a:off x="2868613" y="1395413"/>
            <a:ext cx="4227512" cy="4419600"/>
            <a:chOff x="2868613" y="1395413"/>
            <a:chExt cx="4227512" cy="4419600"/>
          </a:xfrm>
        </p:grpSpPr>
        <p:sp>
          <p:nvSpPr>
            <p:cNvPr id="36" name="フリーフォーム 41">
              <a:extLst>
                <a:ext uri="{FF2B5EF4-FFF2-40B4-BE49-F238E27FC236}">
                  <a16:creationId xmlns:a16="http://schemas.microsoft.com/office/drawing/2014/main" id="{DF081132-5413-42F8-9EE7-D1BBB9A9DBC5}"/>
                </a:ext>
              </a:extLst>
            </p:cNvPr>
            <p:cNvSpPr/>
            <p:nvPr/>
          </p:nvSpPr>
          <p:spPr>
            <a:xfrm>
              <a:off x="4475163" y="1395413"/>
              <a:ext cx="565150" cy="828675"/>
            </a:xfrm>
            <a:custGeom>
              <a:avLst/>
              <a:gdLst>
                <a:gd name="connsiteX0" fmla="*/ 226219 w 566737"/>
                <a:gd name="connsiteY0" fmla="*/ 533400 h 828675"/>
                <a:gd name="connsiteX1" fmla="*/ 226219 w 566737"/>
                <a:gd name="connsiteY1" fmla="*/ 828675 h 828675"/>
                <a:gd name="connsiteX2" fmla="*/ 483394 w 566737"/>
                <a:gd name="connsiteY2" fmla="*/ 804862 h 828675"/>
                <a:gd name="connsiteX3" fmla="*/ 492919 w 566737"/>
                <a:gd name="connsiteY3" fmla="*/ 709612 h 828675"/>
                <a:gd name="connsiteX4" fmla="*/ 495300 w 566737"/>
                <a:gd name="connsiteY4" fmla="*/ 661987 h 828675"/>
                <a:gd name="connsiteX5" fmla="*/ 497681 w 566737"/>
                <a:gd name="connsiteY5" fmla="*/ 626268 h 828675"/>
                <a:gd name="connsiteX6" fmla="*/ 504825 w 566737"/>
                <a:gd name="connsiteY6" fmla="*/ 569118 h 828675"/>
                <a:gd name="connsiteX7" fmla="*/ 516731 w 566737"/>
                <a:gd name="connsiteY7" fmla="*/ 507206 h 828675"/>
                <a:gd name="connsiteX8" fmla="*/ 531019 w 566737"/>
                <a:gd name="connsiteY8" fmla="*/ 442912 h 828675"/>
                <a:gd name="connsiteX9" fmla="*/ 542925 w 566737"/>
                <a:gd name="connsiteY9" fmla="*/ 390525 h 828675"/>
                <a:gd name="connsiteX10" fmla="*/ 559594 w 566737"/>
                <a:gd name="connsiteY10" fmla="*/ 335756 h 828675"/>
                <a:gd name="connsiteX11" fmla="*/ 564356 w 566737"/>
                <a:gd name="connsiteY11" fmla="*/ 316706 h 828675"/>
                <a:gd name="connsiteX12" fmla="*/ 566737 w 566737"/>
                <a:gd name="connsiteY12" fmla="*/ 302418 h 828675"/>
                <a:gd name="connsiteX13" fmla="*/ 566737 w 566737"/>
                <a:gd name="connsiteY13" fmla="*/ 288131 h 828675"/>
                <a:gd name="connsiteX14" fmla="*/ 561975 w 566737"/>
                <a:gd name="connsiteY14" fmla="*/ 250031 h 828675"/>
                <a:gd name="connsiteX15" fmla="*/ 550069 w 566737"/>
                <a:gd name="connsiteY15" fmla="*/ 219075 h 828675"/>
                <a:gd name="connsiteX16" fmla="*/ 535781 w 566737"/>
                <a:gd name="connsiteY16" fmla="*/ 197643 h 828675"/>
                <a:gd name="connsiteX17" fmla="*/ 511969 w 566737"/>
                <a:gd name="connsiteY17" fmla="*/ 173831 h 828675"/>
                <a:gd name="connsiteX18" fmla="*/ 488156 w 566737"/>
                <a:gd name="connsiteY18" fmla="*/ 152400 h 828675"/>
                <a:gd name="connsiteX19" fmla="*/ 454819 w 566737"/>
                <a:gd name="connsiteY19" fmla="*/ 130968 h 828675"/>
                <a:gd name="connsiteX20" fmla="*/ 409575 w 566737"/>
                <a:gd name="connsiteY20" fmla="*/ 107156 h 828675"/>
                <a:gd name="connsiteX21" fmla="*/ 364331 w 566737"/>
                <a:gd name="connsiteY21" fmla="*/ 85725 h 828675"/>
                <a:gd name="connsiteX22" fmla="*/ 259556 w 566737"/>
                <a:gd name="connsiteY22" fmla="*/ 50006 h 828675"/>
                <a:gd name="connsiteX23" fmla="*/ 159544 w 566737"/>
                <a:gd name="connsiteY23" fmla="*/ 21431 h 828675"/>
                <a:gd name="connsiteX24" fmla="*/ 85725 w 566737"/>
                <a:gd name="connsiteY24" fmla="*/ 4762 h 828675"/>
                <a:gd name="connsiteX25" fmla="*/ 47625 w 566737"/>
                <a:gd name="connsiteY25" fmla="*/ 0 h 828675"/>
                <a:gd name="connsiteX26" fmla="*/ 26194 w 566737"/>
                <a:gd name="connsiteY26" fmla="*/ 0 h 828675"/>
                <a:gd name="connsiteX27" fmla="*/ 14287 w 566737"/>
                <a:gd name="connsiteY27" fmla="*/ 0 h 828675"/>
                <a:gd name="connsiteX28" fmla="*/ 4762 w 566737"/>
                <a:gd name="connsiteY28" fmla="*/ 2381 h 828675"/>
                <a:gd name="connsiteX29" fmla="*/ 0 w 566737"/>
                <a:gd name="connsiteY29" fmla="*/ 9525 h 828675"/>
                <a:gd name="connsiteX30" fmla="*/ 0 w 566737"/>
                <a:gd name="connsiteY30" fmla="*/ 26193 h 828675"/>
                <a:gd name="connsiteX31" fmla="*/ 11906 w 566737"/>
                <a:gd name="connsiteY31" fmla="*/ 52387 h 828675"/>
                <a:gd name="connsiteX32" fmla="*/ 26194 w 566737"/>
                <a:gd name="connsiteY32" fmla="*/ 69056 h 828675"/>
                <a:gd name="connsiteX33" fmla="*/ 59531 w 566737"/>
                <a:gd name="connsiteY33" fmla="*/ 92868 h 828675"/>
                <a:gd name="connsiteX34" fmla="*/ 97631 w 566737"/>
                <a:gd name="connsiteY34" fmla="*/ 123825 h 828675"/>
                <a:gd name="connsiteX35" fmla="*/ 126206 w 566737"/>
                <a:gd name="connsiteY35" fmla="*/ 150018 h 828675"/>
                <a:gd name="connsiteX36" fmla="*/ 147637 w 566737"/>
                <a:gd name="connsiteY36" fmla="*/ 173831 h 828675"/>
                <a:gd name="connsiteX37" fmla="*/ 173831 w 566737"/>
                <a:gd name="connsiteY37" fmla="*/ 204787 h 828675"/>
                <a:gd name="connsiteX38" fmla="*/ 195262 w 566737"/>
                <a:gd name="connsiteY38" fmla="*/ 238125 h 828675"/>
                <a:gd name="connsiteX39" fmla="*/ 211931 w 566737"/>
                <a:gd name="connsiteY39" fmla="*/ 273843 h 828675"/>
                <a:gd name="connsiteX40" fmla="*/ 223837 w 566737"/>
                <a:gd name="connsiteY40" fmla="*/ 316706 h 828675"/>
                <a:gd name="connsiteX41" fmla="*/ 226219 w 566737"/>
                <a:gd name="connsiteY41" fmla="*/ 533400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66737" h="828675">
                  <a:moveTo>
                    <a:pt x="226219" y="533400"/>
                  </a:moveTo>
                  <a:lnTo>
                    <a:pt x="226219" y="828675"/>
                  </a:lnTo>
                  <a:lnTo>
                    <a:pt x="483394" y="804862"/>
                  </a:lnTo>
                  <a:lnTo>
                    <a:pt x="492919" y="709612"/>
                  </a:lnTo>
                  <a:lnTo>
                    <a:pt x="495300" y="661987"/>
                  </a:lnTo>
                  <a:lnTo>
                    <a:pt x="497681" y="626268"/>
                  </a:lnTo>
                  <a:lnTo>
                    <a:pt x="504825" y="569118"/>
                  </a:lnTo>
                  <a:lnTo>
                    <a:pt x="516731" y="507206"/>
                  </a:lnTo>
                  <a:lnTo>
                    <a:pt x="531019" y="442912"/>
                  </a:lnTo>
                  <a:lnTo>
                    <a:pt x="542925" y="390525"/>
                  </a:lnTo>
                  <a:lnTo>
                    <a:pt x="559594" y="335756"/>
                  </a:lnTo>
                  <a:lnTo>
                    <a:pt x="564356" y="316706"/>
                  </a:lnTo>
                  <a:lnTo>
                    <a:pt x="566737" y="302418"/>
                  </a:lnTo>
                  <a:lnTo>
                    <a:pt x="566737" y="288131"/>
                  </a:lnTo>
                  <a:lnTo>
                    <a:pt x="561975" y="250031"/>
                  </a:lnTo>
                  <a:lnTo>
                    <a:pt x="550069" y="219075"/>
                  </a:lnTo>
                  <a:lnTo>
                    <a:pt x="535781" y="197643"/>
                  </a:lnTo>
                  <a:lnTo>
                    <a:pt x="511969" y="173831"/>
                  </a:lnTo>
                  <a:lnTo>
                    <a:pt x="488156" y="152400"/>
                  </a:lnTo>
                  <a:lnTo>
                    <a:pt x="454819" y="130968"/>
                  </a:lnTo>
                  <a:lnTo>
                    <a:pt x="409575" y="107156"/>
                  </a:lnTo>
                  <a:lnTo>
                    <a:pt x="364331" y="85725"/>
                  </a:lnTo>
                  <a:lnTo>
                    <a:pt x="259556" y="50006"/>
                  </a:lnTo>
                  <a:lnTo>
                    <a:pt x="159544" y="21431"/>
                  </a:lnTo>
                  <a:lnTo>
                    <a:pt x="85725" y="4762"/>
                  </a:lnTo>
                  <a:lnTo>
                    <a:pt x="47625" y="0"/>
                  </a:lnTo>
                  <a:lnTo>
                    <a:pt x="26194" y="0"/>
                  </a:lnTo>
                  <a:lnTo>
                    <a:pt x="14287" y="0"/>
                  </a:lnTo>
                  <a:lnTo>
                    <a:pt x="4762" y="2381"/>
                  </a:lnTo>
                  <a:lnTo>
                    <a:pt x="0" y="9525"/>
                  </a:lnTo>
                  <a:lnTo>
                    <a:pt x="0" y="26193"/>
                  </a:lnTo>
                  <a:lnTo>
                    <a:pt x="11906" y="52387"/>
                  </a:lnTo>
                  <a:lnTo>
                    <a:pt x="26194" y="69056"/>
                  </a:lnTo>
                  <a:lnTo>
                    <a:pt x="59531" y="92868"/>
                  </a:lnTo>
                  <a:lnTo>
                    <a:pt x="97631" y="123825"/>
                  </a:lnTo>
                  <a:lnTo>
                    <a:pt x="126206" y="150018"/>
                  </a:lnTo>
                  <a:lnTo>
                    <a:pt x="147637" y="173831"/>
                  </a:lnTo>
                  <a:lnTo>
                    <a:pt x="173831" y="204787"/>
                  </a:lnTo>
                  <a:lnTo>
                    <a:pt x="195262" y="238125"/>
                  </a:lnTo>
                  <a:lnTo>
                    <a:pt x="211931" y="273843"/>
                  </a:lnTo>
                  <a:lnTo>
                    <a:pt x="223837" y="316706"/>
                  </a:lnTo>
                  <a:lnTo>
                    <a:pt x="226219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42">
              <a:extLst>
                <a:ext uri="{FF2B5EF4-FFF2-40B4-BE49-F238E27FC236}">
                  <a16:creationId xmlns:a16="http://schemas.microsoft.com/office/drawing/2014/main" id="{84A8F0ED-1EB6-4405-9189-DA7BF28C9257}"/>
                </a:ext>
              </a:extLst>
            </p:cNvPr>
            <p:cNvSpPr/>
            <p:nvPr/>
          </p:nvSpPr>
          <p:spPr>
            <a:xfrm>
              <a:off x="2868613" y="2074863"/>
              <a:ext cx="469900" cy="1144587"/>
            </a:xfrm>
            <a:custGeom>
              <a:avLst/>
              <a:gdLst>
                <a:gd name="connsiteX0" fmla="*/ 464344 w 469107"/>
                <a:gd name="connsiteY0" fmla="*/ 481012 h 1145381"/>
                <a:gd name="connsiteX1" fmla="*/ 469107 w 469107"/>
                <a:gd name="connsiteY1" fmla="*/ 416719 h 1145381"/>
                <a:gd name="connsiteX2" fmla="*/ 469107 w 469107"/>
                <a:gd name="connsiteY2" fmla="*/ 352425 h 1145381"/>
                <a:gd name="connsiteX3" fmla="*/ 447675 w 469107"/>
                <a:gd name="connsiteY3" fmla="*/ 200025 h 1145381"/>
                <a:gd name="connsiteX4" fmla="*/ 421482 w 469107"/>
                <a:gd name="connsiteY4" fmla="*/ 159544 h 1145381"/>
                <a:gd name="connsiteX5" fmla="*/ 376238 w 469107"/>
                <a:gd name="connsiteY5" fmla="*/ 97631 h 1145381"/>
                <a:gd name="connsiteX6" fmla="*/ 347663 w 469107"/>
                <a:gd name="connsiteY6" fmla="*/ 59531 h 1145381"/>
                <a:gd name="connsiteX7" fmla="*/ 319088 w 469107"/>
                <a:gd name="connsiteY7" fmla="*/ 23812 h 1145381"/>
                <a:gd name="connsiteX8" fmla="*/ 297657 w 469107"/>
                <a:gd name="connsiteY8" fmla="*/ 9525 h 1145381"/>
                <a:gd name="connsiteX9" fmla="*/ 266700 w 469107"/>
                <a:gd name="connsiteY9" fmla="*/ 0 h 1145381"/>
                <a:gd name="connsiteX10" fmla="*/ 259557 w 469107"/>
                <a:gd name="connsiteY10" fmla="*/ 2381 h 1145381"/>
                <a:gd name="connsiteX11" fmla="*/ 254794 w 469107"/>
                <a:gd name="connsiteY11" fmla="*/ 14287 h 1145381"/>
                <a:gd name="connsiteX12" fmla="*/ 259557 w 469107"/>
                <a:gd name="connsiteY12" fmla="*/ 40481 h 1145381"/>
                <a:gd name="connsiteX13" fmla="*/ 264319 w 469107"/>
                <a:gd name="connsiteY13" fmla="*/ 59531 h 1145381"/>
                <a:gd name="connsiteX14" fmla="*/ 269082 w 469107"/>
                <a:gd name="connsiteY14" fmla="*/ 88106 h 1145381"/>
                <a:gd name="connsiteX15" fmla="*/ 273844 w 469107"/>
                <a:gd name="connsiteY15" fmla="*/ 195262 h 1145381"/>
                <a:gd name="connsiteX16" fmla="*/ 271463 w 469107"/>
                <a:gd name="connsiteY16" fmla="*/ 269081 h 1145381"/>
                <a:gd name="connsiteX17" fmla="*/ 264319 w 469107"/>
                <a:gd name="connsiteY17" fmla="*/ 333375 h 1145381"/>
                <a:gd name="connsiteX18" fmla="*/ 252413 w 469107"/>
                <a:gd name="connsiteY18" fmla="*/ 390525 h 1145381"/>
                <a:gd name="connsiteX19" fmla="*/ 235744 w 469107"/>
                <a:gd name="connsiteY19" fmla="*/ 450056 h 1145381"/>
                <a:gd name="connsiteX20" fmla="*/ 211932 w 469107"/>
                <a:gd name="connsiteY20" fmla="*/ 511969 h 1145381"/>
                <a:gd name="connsiteX21" fmla="*/ 178594 w 469107"/>
                <a:gd name="connsiteY21" fmla="*/ 576262 h 1145381"/>
                <a:gd name="connsiteX22" fmla="*/ 142875 w 469107"/>
                <a:gd name="connsiteY22" fmla="*/ 631031 h 1145381"/>
                <a:gd name="connsiteX23" fmla="*/ 102394 w 469107"/>
                <a:gd name="connsiteY23" fmla="*/ 678656 h 1145381"/>
                <a:gd name="connsiteX24" fmla="*/ 57150 w 469107"/>
                <a:gd name="connsiteY24" fmla="*/ 721519 h 1145381"/>
                <a:gd name="connsiteX25" fmla="*/ 47625 w 469107"/>
                <a:gd name="connsiteY25" fmla="*/ 728662 h 1145381"/>
                <a:gd name="connsiteX26" fmla="*/ 33338 w 469107"/>
                <a:gd name="connsiteY26" fmla="*/ 754856 h 1145381"/>
                <a:gd name="connsiteX27" fmla="*/ 14288 w 469107"/>
                <a:gd name="connsiteY27" fmla="*/ 814387 h 1145381"/>
                <a:gd name="connsiteX28" fmla="*/ 2382 w 469107"/>
                <a:gd name="connsiteY28" fmla="*/ 869156 h 1145381"/>
                <a:gd name="connsiteX29" fmla="*/ 0 w 469107"/>
                <a:gd name="connsiteY29" fmla="*/ 907256 h 1145381"/>
                <a:gd name="connsiteX30" fmla="*/ 2382 w 469107"/>
                <a:gd name="connsiteY30" fmla="*/ 966787 h 1145381"/>
                <a:gd name="connsiteX31" fmla="*/ 11907 w 469107"/>
                <a:gd name="connsiteY31" fmla="*/ 1026319 h 1145381"/>
                <a:gd name="connsiteX32" fmla="*/ 38100 w 469107"/>
                <a:gd name="connsiteY32" fmla="*/ 1095375 h 1145381"/>
                <a:gd name="connsiteX33" fmla="*/ 47625 w 469107"/>
                <a:gd name="connsiteY33" fmla="*/ 1112044 h 1145381"/>
                <a:gd name="connsiteX34" fmla="*/ 66675 w 469107"/>
                <a:gd name="connsiteY34" fmla="*/ 1128712 h 1145381"/>
                <a:gd name="connsiteX35" fmla="*/ 95250 w 469107"/>
                <a:gd name="connsiteY35" fmla="*/ 1140619 h 1145381"/>
                <a:gd name="connsiteX36" fmla="*/ 123825 w 469107"/>
                <a:gd name="connsiteY36" fmla="*/ 1145381 h 1145381"/>
                <a:gd name="connsiteX37" fmla="*/ 147638 w 469107"/>
                <a:gd name="connsiteY37" fmla="*/ 1140619 h 1145381"/>
                <a:gd name="connsiteX38" fmla="*/ 173832 w 469107"/>
                <a:gd name="connsiteY38" fmla="*/ 1131094 h 1145381"/>
                <a:gd name="connsiteX39" fmla="*/ 200025 w 469107"/>
                <a:gd name="connsiteY39" fmla="*/ 1114425 h 1145381"/>
                <a:gd name="connsiteX40" fmla="*/ 221457 w 469107"/>
                <a:gd name="connsiteY40" fmla="*/ 1095375 h 1145381"/>
                <a:gd name="connsiteX41" fmla="*/ 242888 w 469107"/>
                <a:gd name="connsiteY41" fmla="*/ 1069181 h 1145381"/>
                <a:gd name="connsiteX42" fmla="*/ 280988 w 469107"/>
                <a:gd name="connsiteY42" fmla="*/ 1014412 h 1145381"/>
                <a:gd name="connsiteX43" fmla="*/ 323850 w 469107"/>
                <a:gd name="connsiteY43" fmla="*/ 942975 h 1145381"/>
                <a:gd name="connsiteX44" fmla="*/ 369094 w 469107"/>
                <a:gd name="connsiteY44" fmla="*/ 852487 h 1145381"/>
                <a:gd name="connsiteX45" fmla="*/ 392907 w 469107"/>
                <a:gd name="connsiteY45" fmla="*/ 797719 h 1145381"/>
                <a:gd name="connsiteX46" fmla="*/ 416719 w 469107"/>
                <a:gd name="connsiteY46" fmla="*/ 726281 h 1145381"/>
                <a:gd name="connsiteX47" fmla="*/ 433388 w 469107"/>
                <a:gd name="connsiteY47" fmla="*/ 661987 h 1145381"/>
                <a:gd name="connsiteX48" fmla="*/ 447675 w 469107"/>
                <a:gd name="connsiteY48" fmla="*/ 597694 h 1145381"/>
                <a:gd name="connsiteX49" fmla="*/ 464344 w 469107"/>
                <a:gd name="connsiteY49" fmla="*/ 481012 h 114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69107" h="1145381">
                  <a:moveTo>
                    <a:pt x="464344" y="481012"/>
                  </a:moveTo>
                  <a:lnTo>
                    <a:pt x="469107" y="416719"/>
                  </a:lnTo>
                  <a:lnTo>
                    <a:pt x="469107" y="352425"/>
                  </a:lnTo>
                  <a:lnTo>
                    <a:pt x="447675" y="200025"/>
                  </a:lnTo>
                  <a:lnTo>
                    <a:pt x="421482" y="159544"/>
                  </a:lnTo>
                  <a:lnTo>
                    <a:pt x="376238" y="97631"/>
                  </a:lnTo>
                  <a:lnTo>
                    <a:pt x="347663" y="59531"/>
                  </a:lnTo>
                  <a:lnTo>
                    <a:pt x="319088" y="23812"/>
                  </a:lnTo>
                  <a:lnTo>
                    <a:pt x="297657" y="9525"/>
                  </a:lnTo>
                  <a:lnTo>
                    <a:pt x="266700" y="0"/>
                  </a:lnTo>
                  <a:lnTo>
                    <a:pt x="259557" y="2381"/>
                  </a:lnTo>
                  <a:lnTo>
                    <a:pt x="254794" y="14287"/>
                  </a:lnTo>
                  <a:lnTo>
                    <a:pt x="259557" y="40481"/>
                  </a:lnTo>
                  <a:lnTo>
                    <a:pt x="264319" y="59531"/>
                  </a:lnTo>
                  <a:lnTo>
                    <a:pt x="269082" y="88106"/>
                  </a:lnTo>
                  <a:lnTo>
                    <a:pt x="273844" y="195262"/>
                  </a:lnTo>
                  <a:cubicBezTo>
                    <a:pt x="273050" y="219868"/>
                    <a:pt x="272257" y="244475"/>
                    <a:pt x="271463" y="269081"/>
                  </a:cubicBezTo>
                  <a:lnTo>
                    <a:pt x="264319" y="333375"/>
                  </a:lnTo>
                  <a:lnTo>
                    <a:pt x="252413" y="390525"/>
                  </a:lnTo>
                  <a:lnTo>
                    <a:pt x="235744" y="450056"/>
                  </a:lnTo>
                  <a:lnTo>
                    <a:pt x="211932" y="511969"/>
                  </a:lnTo>
                  <a:lnTo>
                    <a:pt x="178594" y="576262"/>
                  </a:lnTo>
                  <a:lnTo>
                    <a:pt x="142875" y="631031"/>
                  </a:lnTo>
                  <a:lnTo>
                    <a:pt x="102394" y="678656"/>
                  </a:lnTo>
                  <a:lnTo>
                    <a:pt x="57150" y="721519"/>
                  </a:lnTo>
                  <a:lnTo>
                    <a:pt x="47625" y="728662"/>
                  </a:lnTo>
                  <a:lnTo>
                    <a:pt x="33338" y="754856"/>
                  </a:lnTo>
                  <a:lnTo>
                    <a:pt x="14288" y="814387"/>
                  </a:lnTo>
                  <a:lnTo>
                    <a:pt x="2382" y="869156"/>
                  </a:lnTo>
                  <a:lnTo>
                    <a:pt x="0" y="907256"/>
                  </a:lnTo>
                  <a:lnTo>
                    <a:pt x="2382" y="966787"/>
                  </a:lnTo>
                  <a:lnTo>
                    <a:pt x="11907" y="1026319"/>
                  </a:lnTo>
                  <a:lnTo>
                    <a:pt x="38100" y="1095375"/>
                  </a:lnTo>
                  <a:lnTo>
                    <a:pt x="47625" y="1112044"/>
                  </a:lnTo>
                  <a:lnTo>
                    <a:pt x="66675" y="1128712"/>
                  </a:lnTo>
                  <a:lnTo>
                    <a:pt x="95250" y="1140619"/>
                  </a:lnTo>
                  <a:lnTo>
                    <a:pt x="123825" y="1145381"/>
                  </a:lnTo>
                  <a:lnTo>
                    <a:pt x="147638" y="1140619"/>
                  </a:lnTo>
                  <a:lnTo>
                    <a:pt x="173832" y="1131094"/>
                  </a:lnTo>
                  <a:lnTo>
                    <a:pt x="200025" y="1114425"/>
                  </a:lnTo>
                  <a:lnTo>
                    <a:pt x="221457" y="1095375"/>
                  </a:lnTo>
                  <a:lnTo>
                    <a:pt x="242888" y="1069181"/>
                  </a:lnTo>
                  <a:lnTo>
                    <a:pt x="280988" y="1014412"/>
                  </a:lnTo>
                  <a:lnTo>
                    <a:pt x="323850" y="942975"/>
                  </a:lnTo>
                  <a:lnTo>
                    <a:pt x="369094" y="852487"/>
                  </a:lnTo>
                  <a:lnTo>
                    <a:pt x="392907" y="797719"/>
                  </a:lnTo>
                  <a:lnTo>
                    <a:pt x="416719" y="726281"/>
                  </a:lnTo>
                  <a:lnTo>
                    <a:pt x="433388" y="661987"/>
                  </a:lnTo>
                  <a:lnTo>
                    <a:pt x="447675" y="597694"/>
                  </a:lnTo>
                  <a:lnTo>
                    <a:pt x="464344" y="481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43">
              <a:extLst>
                <a:ext uri="{FF2B5EF4-FFF2-40B4-BE49-F238E27FC236}">
                  <a16:creationId xmlns:a16="http://schemas.microsoft.com/office/drawing/2014/main" id="{B9313387-3D21-40C0-A571-CBE4E6AB1949}"/>
                </a:ext>
              </a:extLst>
            </p:cNvPr>
            <p:cNvSpPr/>
            <p:nvPr/>
          </p:nvSpPr>
          <p:spPr>
            <a:xfrm>
              <a:off x="3270250" y="1974850"/>
              <a:ext cx="3825875" cy="485775"/>
            </a:xfrm>
            <a:custGeom>
              <a:avLst/>
              <a:gdLst>
                <a:gd name="connsiteX0" fmla="*/ 2479675 w 3825875"/>
                <a:gd name="connsiteY0" fmla="*/ 238125 h 485775"/>
                <a:gd name="connsiteX1" fmla="*/ 2289175 w 3825875"/>
                <a:gd name="connsiteY1" fmla="*/ 247650 h 485775"/>
                <a:gd name="connsiteX2" fmla="*/ 2066925 w 3825875"/>
                <a:gd name="connsiteY2" fmla="*/ 263525 h 485775"/>
                <a:gd name="connsiteX3" fmla="*/ 1841500 w 3825875"/>
                <a:gd name="connsiteY3" fmla="*/ 282575 h 485775"/>
                <a:gd name="connsiteX4" fmla="*/ 1593850 w 3825875"/>
                <a:gd name="connsiteY4" fmla="*/ 304800 h 485775"/>
                <a:gd name="connsiteX5" fmla="*/ 1273175 w 3825875"/>
                <a:gd name="connsiteY5" fmla="*/ 339725 h 485775"/>
                <a:gd name="connsiteX6" fmla="*/ 990600 w 3825875"/>
                <a:gd name="connsiteY6" fmla="*/ 374650 h 485775"/>
                <a:gd name="connsiteX7" fmla="*/ 650875 w 3825875"/>
                <a:gd name="connsiteY7" fmla="*/ 422275 h 485775"/>
                <a:gd name="connsiteX8" fmla="*/ 552450 w 3825875"/>
                <a:gd name="connsiteY8" fmla="*/ 441325 h 485775"/>
                <a:gd name="connsiteX9" fmla="*/ 508000 w 3825875"/>
                <a:gd name="connsiteY9" fmla="*/ 450850 h 485775"/>
                <a:gd name="connsiteX10" fmla="*/ 415925 w 3825875"/>
                <a:gd name="connsiteY10" fmla="*/ 466725 h 485775"/>
                <a:gd name="connsiteX11" fmla="*/ 346075 w 3825875"/>
                <a:gd name="connsiteY11" fmla="*/ 476250 h 485775"/>
                <a:gd name="connsiteX12" fmla="*/ 276225 w 3825875"/>
                <a:gd name="connsiteY12" fmla="*/ 482600 h 485775"/>
                <a:gd name="connsiteX13" fmla="*/ 222250 w 3825875"/>
                <a:gd name="connsiteY13" fmla="*/ 485775 h 485775"/>
                <a:gd name="connsiteX14" fmla="*/ 171450 w 3825875"/>
                <a:gd name="connsiteY14" fmla="*/ 485775 h 485775"/>
                <a:gd name="connsiteX15" fmla="*/ 111125 w 3825875"/>
                <a:gd name="connsiteY15" fmla="*/ 482600 h 485775"/>
                <a:gd name="connsiteX16" fmla="*/ 3175 w 3825875"/>
                <a:gd name="connsiteY16" fmla="*/ 463550 h 485775"/>
                <a:gd name="connsiteX17" fmla="*/ 0 w 3825875"/>
                <a:gd name="connsiteY17" fmla="*/ 279400 h 485775"/>
                <a:gd name="connsiteX18" fmla="*/ 73025 w 3825875"/>
                <a:gd name="connsiteY18" fmla="*/ 301625 h 485775"/>
                <a:gd name="connsiteX19" fmla="*/ 133350 w 3825875"/>
                <a:gd name="connsiteY19" fmla="*/ 314325 h 485775"/>
                <a:gd name="connsiteX20" fmla="*/ 187325 w 3825875"/>
                <a:gd name="connsiteY20" fmla="*/ 320675 h 485775"/>
                <a:gd name="connsiteX21" fmla="*/ 257175 w 3825875"/>
                <a:gd name="connsiteY21" fmla="*/ 320675 h 485775"/>
                <a:gd name="connsiteX22" fmla="*/ 352425 w 3825875"/>
                <a:gd name="connsiteY22" fmla="*/ 311150 h 485775"/>
                <a:gd name="connsiteX23" fmla="*/ 571500 w 3825875"/>
                <a:gd name="connsiteY23" fmla="*/ 276225 h 485775"/>
                <a:gd name="connsiteX24" fmla="*/ 917575 w 3825875"/>
                <a:gd name="connsiteY24" fmla="*/ 225425 h 485775"/>
                <a:gd name="connsiteX25" fmla="*/ 1216025 w 3825875"/>
                <a:gd name="connsiteY25" fmla="*/ 184150 h 485775"/>
                <a:gd name="connsiteX26" fmla="*/ 1441450 w 3825875"/>
                <a:gd name="connsiteY26" fmla="*/ 155575 h 485775"/>
                <a:gd name="connsiteX27" fmla="*/ 1819275 w 3825875"/>
                <a:gd name="connsiteY27" fmla="*/ 123825 h 485775"/>
                <a:gd name="connsiteX28" fmla="*/ 2082800 w 3825875"/>
                <a:gd name="connsiteY28" fmla="*/ 98425 h 485775"/>
                <a:gd name="connsiteX29" fmla="*/ 2308225 w 3825875"/>
                <a:gd name="connsiteY29" fmla="*/ 79375 h 485775"/>
                <a:gd name="connsiteX30" fmla="*/ 2581275 w 3825875"/>
                <a:gd name="connsiteY30" fmla="*/ 63500 h 485775"/>
                <a:gd name="connsiteX31" fmla="*/ 2794000 w 3825875"/>
                <a:gd name="connsiteY31" fmla="*/ 53975 h 485775"/>
                <a:gd name="connsiteX32" fmla="*/ 3028950 w 3825875"/>
                <a:gd name="connsiteY32" fmla="*/ 47625 h 485775"/>
                <a:gd name="connsiteX33" fmla="*/ 3168650 w 3825875"/>
                <a:gd name="connsiteY33" fmla="*/ 47625 h 485775"/>
                <a:gd name="connsiteX34" fmla="*/ 3203575 w 3825875"/>
                <a:gd name="connsiteY34" fmla="*/ 31750 h 485775"/>
                <a:gd name="connsiteX35" fmla="*/ 3241675 w 3825875"/>
                <a:gd name="connsiteY35" fmla="*/ 15875 h 485775"/>
                <a:gd name="connsiteX36" fmla="*/ 3289300 w 3825875"/>
                <a:gd name="connsiteY36" fmla="*/ 3175 h 485775"/>
                <a:gd name="connsiteX37" fmla="*/ 3324225 w 3825875"/>
                <a:gd name="connsiteY37" fmla="*/ 0 h 485775"/>
                <a:gd name="connsiteX38" fmla="*/ 3355975 w 3825875"/>
                <a:gd name="connsiteY38" fmla="*/ 6350 h 485775"/>
                <a:gd name="connsiteX39" fmla="*/ 3400425 w 3825875"/>
                <a:gd name="connsiteY39" fmla="*/ 25400 h 485775"/>
                <a:gd name="connsiteX40" fmla="*/ 3457575 w 3825875"/>
                <a:gd name="connsiteY40" fmla="*/ 57150 h 485775"/>
                <a:gd name="connsiteX41" fmla="*/ 3530600 w 3825875"/>
                <a:gd name="connsiteY41" fmla="*/ 107950 h 485775"/>
                <a:gd name="connsiteX42" fmla="*/ 3600450 w 3825875"/>
                <a:gd name="connsiteY42" fmla="*/ 161925 h 485775"/>
                <a:gd name="connsiteX43" fmla="*/ 3676650 w 3825875"/>
                <a:gd name="connsiteY43" fmla="*/ 222250 h 485775"/>
                <a:gd name="connsiteX44" fmla="*/ 3705225 w 3825875"/>
                <a:gd name="connsiteY44" fmla="*/ 247650 h 485775"/>
                <a:gd name="connsiteX45" fmla="*/ 3743325 w 3825875"/>
                <a:gd name="connsiteY45" fmla="*/ 285750 h 485775"/>
                <a:gd name="connsiteX46" fmla="*/ 3775075 w 3825875"/>
                <a:gd name="connsiteY46" fmla="*/ 320675 h 485775"/>
                <a:gd name="connsiteX47" fmla="*/ 3800475 w 3825875"/>
                <a:gd name="connsiteY47" fmla="*/ 355600 h 485775"/>
                <a:gd name="connsiteX48" fmla="*/ 3810000 w 3825875"/>
                <a:gd name="connsiteY48" fmla="*/ 374650 h 485775"/>
                <a:gd name="connsiteX49" fmla="*/ 3819525 w 3825875"/>
                <a:gd name="connsiteY49" fmla="*/ 393700 h 485775"/>
                <a:gd name="connsiteX50" fmla="*/ 3825875 w 3825875"/>
                <a:gd name="connsiteY50" fmla="*/ 412750 h 485775"/>
                <a:gd name="connsiteX51" fmla="*/ 3822700 w 3825875"/>
                <a:gd name="connsiteY51" fmla="*/ 431800 h 485775"/>
                <a:gd name="connsiteX52" fmla="*/ 3819525 w 3825875"/>
                <a:gd name="connsiteY52" fmla="*/ 444500 h 485775"/>
                <a:gd name="connsiteX53" fmla="*/ 3806825 w 3825875"/>
                <a:gd name="connsiteY53" fmla="*/ 460375 h 485775"/>
                <a:gd name="connsiteX54" fmla="*/ 3784600 w 3825875"/>
                <a:gd name="connsiteY54" fmla="*/ 476250 h 485775"/>
                <a:gd name="connsiteX55" fmla="*/ 3749675 w 3825875"/>
                <a:gd name="connsiteY55" fmla="*/ 485775 h 485775"/>
                <a:gd name="connsiteX56" fmla="*/ 3257550 w 3825875"/>
                <a:gd name="connsiteY56" fmla="*/ 222250 h 485775"/>
                <a:gd name="connsiteX57" fmla="*/ 3228975 w 3825875"/>
                <a:gd name="connsiteY57" fmla="*/ 209550 h 485775"/>
                <a:gd name="connsiteX58" fmla="*/ 3178175 w 3825875"/>
                <a:gd name="connsiteY58" fmla="*/ 203200 h 485775"/>
                <a:gd name="connsiteX59" fmla="*/ 2832100 w 3825875"/>
                <a:gd name="connsiteY59" fmla="*/ 219075 h 485775"/>
                <a:gd name="connsiteX60" fmla="*/ 2479675 w 3825875"/>
                <a:gd name="connsiteY60" fmla="*/ 23812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825875" h="485775">
                  <a:moveTo>
                    <a:pt x="2479675" y="238125"/>
                  </a:moveTo>
                  <a:lnTo>
                    <a:pt x="2289175" y="247650"/>
                  </a:lnTo>
                  <a:lnTo>
                    <a:pt x="2066925" y="263525"/>
                  </a:lnTo>
                  <a:lnTo>
                    <a:pt x="1841500" y="282575"/>
                  </a:lnTo>
                  <a:lnTo>
                    <a:pt x="1593850" y="304800"/>
                  </a:lnTo>
                  <a:lnTo>
                    <a:pt x="1273175" y="339725"/>
                  </a:lnTo>
                  <a:lnTo>
                    <a:pt x="990600" y="374650"/>
                  </a:lnTo>
                  <a:lnTo>
                    <a:pt x="650875" y="422275"/>
                  </a:lnTo>
                  <a:lnTo>
                    <a:pt x="552450" y="441325"/>
                  </a:lnTo>
                  <a:lnTo>
                    <a:pt x="508000" y="450850"/>
                  </a:lnTo>
                  <a:lnTo>
                    <a:pt x="415925" y="466725"/>
                  </a:lnTo>
                  <a:lnTo>
                    <a:pt x="346075" y="476250"/>
                  </a:lnTo>
                  <a:lnTo>
                    <a:pt x="276225" y="482600"/>
                  </a:lnTo>
                  <a:lnTo>
                    <a:pt x="222250" y="485775"/>
                  </a:lnTo>
                  <a:lnTo>
                    <a:pt x="171450" y="485775"/>
                  </a:lnTo>
                  <a:lnTo>
                    <a:pt x="111125" y="482600"/>
                  </a:lnTo>
                  <a:lnTo>
                    <a:pt x="3175" y="463550"/>
                  </a:lnTo>
                  <a:cubicBezTo>
                    <a:pt x="2117" y="402167"/>
                    <a:pt x="1058" y="340783"/>
                    <a:pt x="0" y="279400"/>
                  </a:cubicBezTo>
                  <a:lnTo>
                    <a:pt x="73025" y="301625"/>
                  </a:lnTo>
                  <a:lnTo>
                    <a:pt x="133350" y="314325"/>
                  </a:lnTo>
                  <a:lnTo>
                    <a:pt x="187325" y="320675"/>
                  </a:lnTo>
                  <a:lnTo>
                    <a:pt x="257175" y="320675"/>
                  </a:lnTo>
                  <a:lnTo>
                    <a:pt x="352425" y="311150"/>
                  </a:lnTo>
                  <a:lnTo>
                    <a:pt x="571500" y="276225"/>
                  </a:lnTo>
                  <a:lnTo>
                    <a:pt x="917575" y="225425"/>
                  </a:lnTo>
                  <a:lnTo>
                    <a:pt x="1216025" y="184150"/>
                  </a:lnTo>
                  <a:lnTo>
                    <a:pt x="1441450" y="155575"/>
                  </a:lnTo>
                  <a:lnTo>
                    <a:pt x="1819275" y="123825"/>
                  </a:lnTo>
                  <a:lnTo>
                    <a:pt x="2082800" y="98425"/>
                  </a:lnTo>
                  <a:lnTo>
                    <a:pt x="2308225" y="79375"/>
                  </a:lnTo>
                  <a:lnTo>
                    <a:pt x="2581275" y="63500"/>
                  </a:lnTo>
                  <a:lnTo>
                    <a:pt x="2794000" y="53975"/>
                  </a:lnTo>
                  <a:lnTo>
                    <a:pt x="3028950" y="47625"/>
                  </a:lnTo>
                  <a:lnTo>
                    <a:pt x="3168650" y="47625"/>
                  </a:lnTo>
                  <a:lnTo>
                    <a:pt x="3203575" y="31750"/>
                  </a:lnTo>
                  <a:lnTo>
                    <a:pt x="3241675" y="15875"/>
                  </a:lnTo>
                  <a:lnTo>
                    <a:pt x="3289300" y="3175"/>
                  </a:lnTo>
                  <a:lnTo>
                    <a:pt x="3324225" y="0"/>
                  </a:lnTo>
                  <a:lnTo>
                    <a:pt x="3355975" y="6350"/>
                  </a:lnTo>
                  <a:lnTo>
                    <a:pt x="3400425" y="25400"/>
                  </a:lnTo>
                  <a:lnTo>
                    <a:pt x="3457575" y="57150"/>
                  </a:lnTo>
                  <a:lnTo>
                    <a:pt x="3530600" y="107950"/>
                  </a:lnTo>
                  <a:lnTo>
                    <a:pt x="3600450" y="161925"/>
                  </a:lnTo>
                  <a:lnTo>
                    <a:pt x="3676650" y="222250"/>
                  </a:lnTo>
                  <a:lnTo>
                    <a:pt x="3705225" y="247650"/>
                  </a:lnTo>
                  <a:lnTo>
                    <a:pt x="3743325" y="285750"/>
                  </a:lnTo>
                  <a:lnTo>
                    <a:pt x="3775075" y="320675"/>
                  </a:lnTo>
                  <a:lnTo>
                    <a:pt x="3800475" y="355600"/>
                  </a:lnTo>
                  <a:lnTo>
                    <a:pt x="3810000" y="374650"/>
                  </a:lnTo>
                  <a:lnTo>
                    <a:pt x="3819525" y="393700"/>
                  </a:lnTo>
                  <a:lnTo>
                    <a:pt x="3825875" y="412750"/>
                  </a:lnTo>
                  <a:lnTo>
                    <a:pt x="3822700" y="431800"/>
                  </a:lnTo>
                  <a:lnTo>
                    <a:pt x="3819525" y="444500"/>
                  </a:lnTo>
                  <a:lnTo>
                    <a:pt x="3806825" y="460375"/>
                  </a:lnTo>
                  <a:lnTo>
                    <a:pt x="3784600" y="476250"/>
                  </a:lnTo>
                  <a:lnTo>
                    <a:pt x="3749675" y="485775"/>
                  </a:lnTo>
                  <a:lnTo>
                    <a:pt x="3257550" y="222250"/>
                  </a:lnTo>
                  <a:lnTo>
                    <a:pt x="3228975" y="209550"/>
                  </a:lnTo>
                  <a:lnTo>
                    <a:pt x="3178175" y="203200"/>
                  </a:lnTo>
                  <a:lnTo>
                    <a:pt x="2832100" y="219075"/>
                  </a:lnTo>
                  <a:lnTo>
                    <a:pt x="2479675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44">
              <a:extLst>
                <a:ext uri="{FF2B5EF4-FFF2-40B4-BE49-F238E27FC236}">
                  <a16:creationId xmlns:a16="http://schemas.microsoft.com/office/drawing/2014/main" id="{09BD0D85-1E0D-421A-A107-7714EA44137C}"/>
                </a:ext>
              </a:extLst>
            </p:cNvPr>
            <p:cNvSpPr/>
            <p:nvPr/>
          </p:nvSpPr>
          <p:spPr>
            <a:xfrm>
              <a:off x="6116638" y="2171700"/>
              <a:ext cx="965200" cy="620713"/>
            </a:xfrm>
            <a:custGeom>
              <a:avLst/>
              <a:gdLst>
                <a:gd name="connsiteX0" fmla="*/ 364332 w 964407"/>
                <a:gd name="connsiteY0" fmla="*/ 219075 h 621506"/>
                <a:gd name="connsiteX1" fmla="*/ 304800 w 964407"/>
                <a:gd name="connsiteY1" fmla="*/ 292894 h 621506"/>
                <a:gd name="connsiteX2" fmla="*/ 214313 w 964407"/>
                <a:gd name="connsiteY2" fmla="*/ 381000 h 621506"/>
                <a:gd name="connsiteX3" fmla="*/ 119063 w 964407"/>
                <a:gd name="connsiteY3" fmla="*/ 471488 h 621506"/>
                <a:gd name="connsiteX4" fmla="*/ 11907 w 964407"/>
                <a:gd name="connsiteY4" fmla="*/ 566738 h 621506"/>
                <a:gd name="connsiteX5" fmla="*/ 2382 w 964407"/>
                <a:gd name="connsiteY5" fmla="*/ 583406 h 621506"/>
                <a:gd name="connsiteX6" fmla="*/ 0 w 964407"/>
                <a:gd name="connsiteY6" fmla="*/ 597694 h 621506"/>
                <a:gd name="connsiteX7" fmla="*/ 0 w 964407"/>
                <a:gd name="connsiteY7" fmla="*/ 614363 h 621506"/>
                <a:gd name="connsiteX8" fmla="*/ 4763 w 964407"/>
                <a:gd name="connsiteY8" fmla="*/ 619125 h 621506"/>
                <a:gd name="connsiteX9" fmla="*/ 14288 w 964407"/>
                <a:gd name="connsiteY9" fmla="*/ 621506 h 621506"/>
                <a:gd name="connsiteX10" fmla="*/ 45244 w 964407"/>
                <a:gd name="connsiteY10" fmla="*/ 614363 h 621506"/>
                <a:gd name="connsiteX11" fmla="*/ 102394 w 964407"/>
                <a:gd name="connsiteY11" fmla="*/ 585788 h 621506"/>
                <a:gd name="connsiteX12" fmla="*/ 180975 w 964407"/>
                <a:gd name="connsiteY12" fmla="*/ 542925 h 621506"/>
                <a:gd name="connsiteX13" fmla="*/ 247650 w 964407"/>
                <a:gd name="connsiteY13" fmla="*/ 507206 h 621506"/>
                <a:gd name="connsiteX14" fmla="*/ 297657 w 964407"/>
                <a:gd name="connsiteY14" fmla="*/ 481013 h 621506"/>
                <a:gd name="connsiteX15" fmla="*/ 376238 w 964407"/>
                <a:gd name="connsiteY15" fmla="*/ 442913 h 621506"/>
                <a:gd name="connsiteX16" fmla="*/ 457200 w 964407"/>
                <a:gd name="connsiteY16" fmla="*/ 407194 h 621506"/>
                <a:gd name="connsiteX17" fmla="*/ 533400 w 964407"/>
                <a:gd name="connsiteY17" fmla="*/ 376238 h 621506"/>
                <a:gd name="connsiteX18" fmla="*/ 597694 w 964407"/>
                <a:gd name="connsiteY18" fmla="*/ 354806 h 621506"/>
                <a:gd name="connsiteX19" fmla="*/ 652463 w 964407"/>
                <a:gd name="connsiteY19" fmla="*/ 335756 h 621506"/>
                <a:gd name="connsiteX20" fmla="*/ 695325 w 964407"/>
                <a:gd name="connsiteY20" fmla="*/ 323850 h 621506"/>
                <a:gd name="connsiteX21" fmla="*/ 757238 w 964407"/>
                <a:gd name="connsiteY21" fmla="*/ 311944 h 621506"/>
                <a:gd name="connsiteX22" fmla="*/ 823913 w 964407"/>
                <a:gd name="connsiteY22" fmla="*/ 302419 h 621506"/>
                <a:gd name="connsiteX23" fmla="*/ 881063 w 964407"/>
                <a:gd name="connsiteY23" fmla="*/ 292894 h 621506"/>
                <a:gd name="connsiteX24" fmla="*/ 907257 w 964407"/>
                <a:gd name="connsiteY24" fmla="*/ 288131 h 621506"/>
                <a:gd name="connsiteX25" fmla="*/ 942975 w 964407"/>
                <a:gd name="connsiteY25" fmla="*/ 273844 h 621506"/>
                <a:gd name="connsiteX26" fmla="*/ 964407 w 964407"/>
                <a:gd name="connsiteY26" fmla="*/ 247650 h 621506"/>
                <a:gd name="connsiteX27" fmla="*/ 407194 w 964407"/>
                <a:gd name="connsiteY27" fmla="*/ 0 h 621506"/>
                <a:gd name="connsiteX28" fmla="*/ 426244 w 964407"/>
                <a:gd name="connsiteY28" fmla="*/ 42863 h 621506"/>
                <a:gd name="connsiteX29" fmla="*/ 433388 w 964407"/>
                <a:gd name="connsiteY29" fmla="*/ 71438 h 621506"/>
                <a:gd name="connsiteX30" fmla="*/ 435769 w 964407"/>
                <a:gd name="connsiteY30" fmla="*/ 97631 h 621506"/>
                <a:gd name="connsiteX31" fmla="*/ 431007 w 964407"/>
                <a:gd name="connsiteY31" fmla="*/ 119063 h 621506"/>
                <a:gd name="connsiteX32" fmla="*/ 409575 w 964407"/>
                <a:gd name="connsiteY32" fmla="*/ 159544 h 621506"/>
                <a:gd name="connsiteX33" fmla="*/ 364332 w 964407"/>
                <a:gd name="connsiteY33" fmla="*/ 219075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64407" h="621506">
                  <a:moveTo>
                    <a:pt x="364332" y="219075"/>
                  </a:moveTo>
                  <a:lnTo>
                    <a:pt x="304800" y="292894"/>
                  </a:lnTo>
                  <a:lnTo>
                    <a:pt x="214313" y="381000"/>
                  </a:lnTo>
                  <a:lnTo>
                    <a:pt x="119063" y="471488"/>
                  </a:lnTo>
                  <a:lnTo>
                    <a:pt x="11907" y="566738"/>
                  </a:lnTo>
                  <a:lnTo>
                    <a:pt x="2382" y="583406"/>
                  </a:lnTo>
                  <a:lnTo>
                    <a:pt x="0" y="597694"/>
                  </a:lnTo>
                  <a:lnTo>
                    <a:pt x="0" y="614363"/>
                  </a:lnTo>
                  <a:lnTo>
                    <a:pt x="4763" y="619125"/>
                  </a:lnTo>
                  <a:lnTo>
                    <a:pt x="14288" y="621506"/>
                  </a:lnTo>
                  <a:lnTo>
                    <a:pt x="45244" y="614363"/>
                  </a:lnTo>
                  <a:lnTo>
                    <a:pt x="102394" y="585788"/>
                  </a:lnTo>
                  <a:lnTo>
                    <a:pt x="180975" y="542925"/>
                  </a:lnTo>
                  <a:lnTo>
                    <a:pt x="247650" y="507206"/>
                  </a:lnTo>
                  <a:lnTo>
                    <a:pt x="297657" y="481013"/>
                  </a:lnTo>
                  <a:lnTo>
                    <a:pt x="376238" y="442913"/>
                  </a:lnTo>
                  <a:lnTo>
                    <a:pt x="457200" y="407194"/>
                  </a:lnTo>
                  <a:lnTo>
                    <a:pt x="533400" y="376238"/>
                  </a:lnTo>
                  <a:lnTo>
                    <a:pt x="597694" y="354806"/>
                  </a:lnTo>
                  <a:lnTo>
                    <a:pt x="652463" y="335756"/>
                  </a:lnTo>
                  <a:lnTo>
                    <a:pt x="695325" y="323850"/>
                  </a:lnTo>
                  <a:lnTo>
                    <a:pt x="757238" y="311944"/>
                  </a:lnTo>
                  <a:lnTo>
                    <a:pt x="823913" y="302419"/>
                  </a:lnTo>
                  <a:lnTo>
                    <a:pt x="881063" y="292894"/>
                  </a:lnTo>
                  <a:lnTo>
                    <a:pt x="907257" y="288131"/>
                  </a:lnTo>
                  <a:lnTo>
                    <a:pt x="942975" y="273844"/>
                  </a:lnTo>
                  <a:lnTo>
                    <a:pt x="964407" y="247650"/>
                  </a:lnTo>
                  <a:lnTo>
                    <a:pt x="407194" y="0"/>
                  </a:lnTo>
                  <a:lnTo>
                    <a:pt x="426244" y="42863"/>
                  </a:lnTo>
                  <a:lnTo>
                    <a:pt x="433388" y="71438"/>
                  </a:lnTo>
                  <a:lnTo>
                    <a:pt x="435769" y="97631"/>
                  </a:lnTo>
                  <a:lnTo>
                    <a:pt x="431007" y="119063"/>
                  </a:lnTo>
                  <a:lnTo>
                    <a:pt x="409575" y="159544"/>
                  </a:lnTo>
                  <a:lnTo>
                    <a:pt x="364332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45">
              <a:extLst>
                <a:ext uri="{FF2B5EF4-FFF2-40B4-BE49-F238E27FC236}">
                  <a16:creationId xmlns:a16="http://schemas.microsoft.com/office/drawing/2014/main" id="{F2AF2504-CDA2-4532-B588-D65701F40096}"/>
                </a:ext>
              </a:extLst>
            </p:cNvPr>
            <p:cNvSpPr/>
            <p:nvPr/>
          </p:nvSpPr>
          <p:spPr>
            <a:xfrm>
              <a:off x="3402013" y="2455863"/>
              <a:ext cx="2465387" cy="1060450"/>
            </a:xfrm>
            <a:custGeom>
              <a:avLst/>
              <a:gdLst>
                <a:gd name="connsiteX0" fmla="*/ 1512094 w 2464594"/>
                <a:gd name="connsiteY0" fmla="*/ 438150 h 1062037"/>
                <a:gd name="connsiteX1" fmla="*/ 1369219 w 2464594"/>
                <a:gd name="connsiteY1" fmla="*/ 507206 h 1062037"/>
                <a:gd name="connsiteX2" fmla="*/ 1271588 w 2464594"/>
                <a:gd name="connsiteY2" fmla="*/ 552450 h 1062037"/>
                <a:gd name="connsiteX3" fmla="*/ 1150144 w 2464594"/>
                <a:gd name="connsiteY3" fmla="*/ 600075 h 1062037"/>
                <a:gd name="connsiteX4" fmla="*/ 995363 w 2464594"/>
                <a:gd name="connsiteY4" fmla="*/ 657225 h 1062037"/>
                <a:gd name="connsiteX5" fmla="*/ 819150 w 2464594"/>
                <a:gd name="connsiteY5" fmla="*/ 721519 h 1062037"/>
                <a:gd name="connsiteX6" fmla="*/ 661988 w 2464594"/>
                <a:gd name="connsiteY6" fmla="*/ 778669 h 1062037"/>
                <a:gd name="connsiteX7" fmla="*/ 450057 w 2464594"/>
                <a:gd name="connsiteY7" fmla="*/ 852487 h 1062037"/>
                <a:gd name="connsiteX8" fmla="*/ 280988 w 2464594"/>
                <a:gd name="connsiteY8" fmla="*/ 912019 h 1062037"/>
                <a:gd name="connsiteX9" fmla="*/ 97632 w 2464594"/>
                <a:gd name="connsiteY9" fmla="*/ 973931 h 1062037"/>
                <a:gd name="connsiteX10" fmla="*/ 40482 w 2464594"/>
                <a:gd name="connsiteY10" fmla="*/ 990600 h 1062037"/>
                <a:gd name="connsiteX11" fmla="*/ 23813 w 2464594"/>
                <a:gd name="connsiteY11" fmla="*/ 997744 h 1062037"/>
                <a:gd name="connsiteX12" fmla="*/ 9525 w 2464594"/>
                <a:gd name="connsiteY12" fmla="*/ 1012031 h 1062037"/>
                <a:gd name="connsiteX13" fmla="*/ 2382 w 2464594"/>
                <a:gd name="connsiteY13" fmla="*/ 1021556 h 1062037"/>
                <a:gd name="connsiteX14" fmla="*/ 0 w 2464594"/>
                <a:gd name="connsiteY14" fmla="*/ 1033462 h 1062037"/>
                <a:gd name="connsiteX15" fmla="*/ 0 w 2464594"/>
                <a:gd name="connsiteY15" fmla="*/ 1045369 h 1062037"/>
                <a:gd name="connsiteX16" fmla="*/ 4763 w 2464594"/>
                <a:gd name="connsiteY16" fmla="*/ 1052512 h 1062037"/>
                <a:gd name="connsiteX17" fmla="*/ 14288 w 2464594"/>
                <a:gd name="connsiteY17" fmla="*/ 1059656 h 1062037"/>
                <a:gd name="connsiteX18" fmla="*/ 40482 w 2464594"/>
                <a:gd name="connsiteY18" fmla="*/ 1062037 h 1062037"/>
                <a:gd name="connsiteX19" fmla="*/ 69057 w 2464594"/>
                <a:gd name="connsiteY19" fmla="*/ 1059656 h 1062037"/>
                <a:gd name="connsiteX20" fmla="*/ 202407 w 2464594"/>
                <a:gd name="connsiteY20" fmla="*/ 1040606 h 1062037"/>
                <a:gd name="connsiteX21" fmla="*/ 376238 w 2464594"/>
                <a:gd name="connsiteY21" fmla="*/ 1014412 h 1062037"/>
                <a:gd name="connsiteX22" fmla="*/ 600075 w 2464594"/>
                <a:gd name="connsiteY22" fmla="*/ 971550 h 1062037"/>
                <a:gd name="connsiteX23" fmla="*/ 776288 w 2464594"/>
                <a:gd name="connsiteY23" fmla="*/ 933450 h 1062037"/>
                <a:gd name="connsiteX24" fmla="*/ 928688 w 2464594"/>
                <a:gd name="connsiteY24" fmla="*/ 895350 h 1062037"/>
                <a:gd name="connsiteX25" fmla="*/ 1062038 w 2464594"/>
                <a:gd name="connsiteY25" fmla="*/ 862012 h 1062037"/>
                <a:gd name="connsiteX26" fmla="*/ 1333500 w 2464594"/>
                <a:gd name="connsiteY26" fmla="*/ 766762 h 1062037"/>
                <a:gd name="connsiteX27" fmla="*/ 1528763 w 2464594"/>
                <a:gd name="connsiteY27" fmla="*/ 695325 h 1062037"/>
                <a:gd name="connsiteX28" fmla="*/ 1762125 w 2464594"/>
                <a:gd name="connsiteY28" fmla="*/ 602456 h 1062037"/>
                <a:gd name="connsiteX29" fmla="*/ 1938338 w 2464594"/>
                <a:gd name="connsiteY29" fmla="*/ 531019 h 1062037"/>
                <a:gd name="connsiteX30" fmla="*/ 2140744 w 2464594"/>
                <a:gd name="connsiteY30" fmla="*/ 438150 h 1062037"/>
                <a:gd name="connsiteX31" fmla="*/ 2326482 w 2464594"/>
                <a:gd name="connsiteY31" fmla="*/ 350044 h 1062037"/>
                <a:gd name="connsiteX32" fmla="*/ 2409825 w 2464594"/>
                <a:gd name="connsiteY32" fmla="*/ 307181 h 1062037"/>
                <a:gd name="connsiteX33" fmla="*/ 2431257 w 2464594"/>
                <a:gd name="connsiteY33" fmla="*/ 292894 h 1062037"/>
                <a:gd name="connsiteX34" fmla="*/ 2447925 w 2464594"/>
                <a:gd name="connsiteY34" fmla="*/ 273844 h 1062037"/>
                <a:gd name="connsiteX35" fmla="*/ 2457450 w 2464594"/>
                <a:gd name="connsiteY35" fmla="*/ 257175 h 1062037"/>
                <a:gd name="connsiteX36" fmla="*/ 2462213 w 2464594"/>
                <a:gd name="connsiteY36" fmla="*/ 240506 h 1062037"/>
                <a:gd name="connsiteX37" fmla="*/ 2464594 w 2464594"/>
                <a:gd name="connsiteY37" fmla="*/ 226219 h 1062037"/>
                <a:gd name="connsiteX38" fmla="*/ 2462213 w 2464594"/>
                <a:gd name="connsiteY38" fmla="*/ 209550 h 1062037"/>
                <a:gd name="connsiteX39" fmla="*/ 2455069 w 2464594"/>
                <a:gd name="connsiteY39" fmla="*/ 190500 h 1062037"/>
                <a:gd name="connsiteX40" fmla="*/ 2443163 w 2464594"/>
                <a:gd name="connsiteY40" fmla="*/ 176212 h 1062037"/>
                <a:gd name="connsiteX41" fmla="*/ 2421732 w 2464594"/>
                <a:gd name="connsiteY41" fmla="*/ 161925 h 1062037"/>
                <a:gd name="connsiteX42" fmla="*/ 2347913 w 2464594"/>
                <a:gd name="connsiteY42" fmla="*/ 130969 h 1062037"/>
                <a:gd name="connsiteX43" fmla="*/ 2283619 w 2464594"/>
                <a:gd name="connsiteY43" fmla="*/ 111919 h 1062037"/>
                <a:gd name="connsiteX44" fmla="*/ 2200275 w 2464594"/>
                <a:gd name="connsiteY44" fmla="*/ 88106 h 1062037"/>
                <a:gd name="connsiteX45" fmla="*/ 2126457 w 2464594"/>
                <a:gd name="connsiteY45" fmla="*/ 69056 h 1062037"/>
                <a:gd name="connsiteX46" fmla="*/ 2007394 w 2464594"/>
                <a:gd name="connsiteY46" fmla="*/ 40481 h 1062037"/>
                <a:gd name="connsiteX47" fmla="*/ 1890713 w 2464594"/>
                <a:gd name="connsiteY47" fmla="*/ 16669 h 1062037"/>
                <a:gd name="connsiteX48" fmla="*/ 1859757 w 2464594"/>
                <a:gd name="connsiteY48" fmla="*/ 9525 h 1062037"/>
                <a:gd name="connsiteX49" fmla="*/ 1838325 w 2464594"/>
                <a:gd name="connsiteY49" fmla="*/ 2381 h 1062037"/>
                <a:gd name="connsiteX50" fmla="*/ 1821657 w 2464594"/>
                <a:gd name="connsiteY50" fmla="*/ 0 h 1062037"/>
                <a:gd name="connsiteX51" fmla="*/ 1802607 w 2464594"/>
                <a:gd name="connsiteY51" fmla="*/ 4762 h 1062037"/>
                <a:gd name="connsiteX52" fmla="*/ 1797844 w 2464594"/>
                <a:gd name="connsiteY52" fmla="*/ 14287 h 1062037"/>
                <a:gd name="connsiteX53" fmla="*/ 1797844 w 2464594"/>
                <a:gd name="connsiteY53" fmla="*/ 26194 h 1062037"/>
                <a:gd name="connsiteX54" fmla="*/ 1802607 w 2464594"/>
                <a:gd name="connsiteY54" fmla="*/ 45244 h 1062037"/>
                <a:gd name="connsiteX55" fmla="*/ 1812132 w 2464594"/>
                <a:gd name="connsiteY55" fmla="*/ 59531 h 1062037"/>
                <a:gd name="connsiteX56" fmla="*/ 1840707 w 2464594"/>
                <a:gd name="connsiteY56" fmla="*/ 76200 h 1062037"/>
                <a:gd name="connsiteX57" fmla="*/ 1874044 w 2464594"/>
                <a:gd name="connsiteY57" fmla="*/ 95250 h 1062037"/>
                <a:gd name="connsiteX58" fmla="*/ 1895475 w 2464594"/>
                <a:gd name="connsiteY58" fmla="*/ 116681 h 1062037"/>
                <a:gd name="connsiteX59" fmla="*/ 1905000 w 2464594"/>
                <a:gd name="connsiteY59" fmla="*/ 133350 h 1062037"/>
                <a:gd name="connsiteX60" fmla="*/ 1909763 w 2464594"/>
                <a:gd name="connsiteY60" fmla="*/ 152400 h 1062037"/>
                <a:gd name="connsiteX61" fmla="*/ 1909763 w 2464594"/>
                <a:gd name="connsiteY61" fmla="*/ 166687 h 1062037"/>
                <a:gd name="connsiteX62" fmla="*/ 1902619 w 2464594"/>
                <a:gd name="connsiteY62" fmla="*/ 188119 h 1062037"/>
                <a:gd name="connsiteX63" fmla="*/ 1881188 w 2464594"/>
                <a:gd name="connsiteY63" fmla="*/ 211931 h 1062037"/>
                <a:gd name="connsiteX64" fmla="*/ 1819275 w 2464594"/>
                <a:gd name="connsiteY64" fmla="*/ 259556 h 1062037"/>
                <a:gd name="connsiteX65" fmla="*/ 1728788 w 2464594"/>
                <a:gd name="connsiteY65" fmla="*/ 319087 h 1062037"/>
                <a:gd name="connsiteX66" fmla="*/ 1645444 w 2464594"/>
                <a:gd name="connsiteY66" fmla="*/ 369094 h 1062037"/>
                <a:gd name="connsiteX67" fmla="*/ 1512094 w 2464594"/>
                <a:gd name="connsiteY67" fmla="*/ 438150 h 106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464594" h="1062037">
                  <a:moveTo>
                    <a:pt x="1512094" y="438150"/>
                  </a:moveTo>
                  <a:lnTo>
                    <a:pt x="1369219" y="507206"/>
                  </a:lnTo>
                  <a:lnTo>
                    <a:pt x="1271588" y="552450"/>
                  </a:lnTo>
                  <a:lnTo>
                    <a:pt x="1150144" y="600075"/>
                  </a:lnTo>
                  <a:lnTo>
                    <a:pt x="995363" y="657225"/>
                  </a:lnTo>
                  <a:lnTo>
                    <a:pt x="819150" y="721519"/>
                  </a:lnTo>
                  <a:lnTo>
                    <a:pt x="661988" y="778669"/>
                  </a:lnTo>
                  <a:lnTo>
                    <a:pt x="450057" y="852487"/>
                  </a:lnTo>
                  <a:lnTo>
                    <a:pt x="280988" y="912019"/>
                  </a:lnTo>
                  <a:lnTo>
                    <a:pt x="97632" y="973931"/>
                  </a:lnTo>
                  <a:lnTo>
                    <a:pt x="40482" y="990600"/>
                  </a:lnTo>
                  <a:lnTo>
                    <a:pt x="23813" y="997744"/>
                  </a:lnTo>
                  <a:lnTo>
                    <a:pt x="9525" y="1012031"/>
                  </a:lnTo>
                  <a:lnTo>
                    <a:pt x="2382" y="1021556"/>
                  </a:lnTo>
                  <a:lnTo>
                    <a:pt x="0" y="1033462"/>
                  </a:lnTo>
                  <a:lnTo>
                    <a:pt x="0" y="1045369"/>
                  </a:lnTo>
                  <a:lnTo>
                    <a:pt x="4763" y="1052512"/>
                  </a:lnTo>
                  <a:lnTo>
                    <a:pt x="14288" y="1059656"/>
                  </a:lnTo>
                  <a:lnTo>
                    <a:pt x="40482" y="1062037"/>
                  </a:lnTo>
                  <a:lnTo>
                    <a:pt x="69057" y="1059656"/>
                  </a:lnTo>
                  <a:lnTo>
                    <a:pt x="202407" y="1040606"/>
                  </a:lnTo>
                  <a:lnTo>
                    <a:pt x="376238" y="1014412"/>
                  </a:lnTo>
                  <a:lnTo>
                    <a:pt x="600075" y="971550"/>
                  </a:lnTo>
                  <a:lnTo>
                    <a:pt x="776288" y="933450"/>
                  </a:lnTo>
                  <a:lnTo>
                    <a:pt x="928688" y="895350"/>
                  </a:lnTo>
                  <a:lnTo>
                    <a:pt x="1062038" y="862012"/>
                  </a:lnTo>
                  <a:lnTo>
                    <a:pt x="1333500" y="766762"/>
                  </a:lnTo>
                  <a:lnTo>
                    <a:pt x="1528763" y="695325"/>
                  </a:lnTo>
                  <a:lnTo>
                    <a:pt x="1762125" y="602456"/>
                  </a:lnTo>
                  <a:lnTo>
                    <a:pt x="1938338" y="531019"/>
                  </a:lnTo>
                  <a:lnTo>
                    <a:pt x="2140744" y="438150"/>
                  </a:lnTo>
                  <a:lnTo>
                    <a:pt x="2326482" y="350044"/>
                  </a:lnTo>
                  <a:lnTo>
                    <a:pt x="2409825" y="307181"/>
                  </a:lnTo>
                  <a:lnTo>
                    <a:pt x="2431257" y="292894"/>
                  </a:lnTo>
                  <a:lnTo>
                    <a:pt x="2447925" y="273844"/>
                  </a:lnTo>
                  <a:lnTo>
                    <a:pt x="2457450" y="257175"/>
                  </a:lnTo>
                  <a:lnTo>
                    <a:pt x="2462213" y="240506"/>
                  </a:lnTo>
                  <a:lnTo>
                    <a:pt x="2464594" y="226219"/>
                  </a:lnTo>
                  <a:lnTo>
                    <a:pt x="2462213" y="209550"/>
                  </a:lnTo>
                  <a:lnTo>
                    <a:pt x="2455069" y="190500"/>
                  </a:lnTo>
                  <a:lnTo>
                    <a:pt x="2443163" y="176212"/>
                  </a:lnTo>
                  <a:lnTo>
                    <a:pt x="2421732" y="161925"/>
                  </a:lnTo>
                  <a:lnTo>
                    <a:pt x="2347913" y="130969"/>
                  </a:lnTo>
                  <a:lnTo>
                    <a:pt x="2283619" y="111919"/>
                  </a:lnTo>
                  <a:lnTo>
                    <a:pt x="2200275" y="88106"/>
                  </a:lnTo>
                  <a:lnTo>
                    <a:pt x="2126457" y="69056"/>
                  </a:lnTo>
                  <a:lnTo>
                    <a:pt x="2007394" y="40481"/>
                  </a:lnTo>
                  <a:lnTo>
                    <a:pt x="1890713" y="16669"/>
                  </a:lnTo>
                  <a:lnTo>
                    <a:pt x="1859757" y="9525"/>
                  </a:lnTo>
                  <a:lnTo>
                    <a:pt x="1838325" y="2381"/>
                  </a:lnTo>
                  <a:lnTo>
                    <a:pt x="1821657" y="0"/>
                  </a:lnTo>
                  <a:lnTo>
                    <a:pt x="1802607" y="4762"/>
                  </a:lnTo>
                  <a:lnTo>
                    <a:pt x="1797844" y="14287"/>
                  </a:lnTo>
                  <a:lnTo>
                    <a:pt x="1797844" y="26194"/>
                  </a:lnTo>
                  <a:lnTo>
                    <a:pt x="1802607" y="45244"/>
                  </a:lnTo>
                  <a:lnTo>
                    <a:pt x="1812132" y="59531"/>
                  </a:lnTo>
                  <a:lnTo>
                    <a:pt x="1840707" y="76200"/>
                  </a:lnTo>
                  <a:lnTo>
                    <a:pt x="1874044" y="95250"/>
                  </a:lnTo>
                  <a:lnTo>
                    <a:pt x="1895475" y="116681"/>
                  </a:lnTo>
                  <a:lnTo>
                    <a:pt x="1905000" y="133350"/>
                  </a:lnTo>
                  <a:lnTo>
                    <a:pt x="1909763" y="152400"/>
                  </a:lnTo>
                  <a:lnTo>
                    <a:pt x="1909763" y="166687"/>
                  </a:lnTo>
                  <a:lnTo>
                    <a:pt x="1902619" y="188119"/>
                  </a:lnTo>
                  <a:lnTo>
                    <a:pt x="1881188" y="211931"/>
                  </a:lnTo>
                  <a:lnTo>
                    <a:pt x="1819275" y="259556"/>
                  </a:lnTo>
                  <a:lnTo>
                    <a:pt x="1728788" y="319087"/>
                  </a:lnTo>
                  <a:lnTo>
                    <a:pt x="1645444" y="369094"/>
                  </a:lnTo>
                  <a:lnTo>
                    <a:pt x="1512094" y="438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46">
              <a:extLst>
                <a:ext uri="{FF2B5EF4-FFF2-40B4-BE49-F238E27FC236}">
                  <a16:creationId xmlns:a16="http://schemas.microsoft.com/office/drawing/2014/main" id="{12A8FE9F-79AB-4123-B245-A4BD92375744}"/>
                </a:ext>
              </a:extLst>
            </p:cNvPr>
            <p:cNvSpPr/>
            <p:nvPr/>
          </p:nvSpPr>
          <p:spPr>
            <a:xfrm>
              <a:off x="2987675" y="3744913"/>
              <a:ext cx="3597275" cy="847725"/>
            </a:xfrm>
            <a:custGeom>
              <a:avLst/>
              <a:gdLst>
                <a:gd name="connsiteX0" fmla="*/ 2792237 w 3597025"/>
                <a:gd name="connsiteY0" fmla="*/ 320185 h 848056"/>
                <a:gd name="connsiteX1" fmla="*/ 2648010 w 3597025"/>
                <a:gd name="connsiteY1" fmla="*/ 331723 h 848056"/>
                <a:gd name="connsiteX2" fmla="*/ 2512437 w 3597025"/>
                <a:gd name="connsiteY2" fmla="*/ 346145 h 848056"/>
                <a:gd name="connsiteX3" fmla="*/ 2330711 w 3597025"/>
                <a:gd name="connsiteY3" fmla="*/ 369222 h 848056"/>
                <a:gd name="connsiteX4" fmla="*/ 2085524 w 3597025"/>
                <a:gd name="connsiteY4" fmla="*/ 406721 h 848056"/>
                <a:gd name="connsiteX5" fmla="*/ 1906683 w 3597025"/>
                <a:gd name="connsiteY5" fmla="*/ 438451 h 848056"/>
                <a:gd name="connsiteX6" fmla="*/ 1840338 w 3597025"/>
                <a:gd name="connsiteY6" fmla="*/ 447104 h 848056"/>
                <a:gd name="connsiteX7" fmla="*/ 1592268 w 3597025"/>
                <a:gd name="connsiteY7" fmla="*/ 496142 h 848056"/>
                <a:gd name="connsiteX8" fmla="*/ 1390350 w 3597025"/>
                <a:gd name="connsiteY8" fmla="*/ 548063 h 848056"/>
                <a:gd name="connsiteX9" fmla="*/ 1136510 w 3597025"/>
                <a:gd name="connsiteY9" fmla="*/ 620177 h 848056"/>
                <a:gd name="connsiteX10" fmla="*/ 943246 w 3597025"/>
                <a:gd name="connsiteY10" fmla="*/ 677868 h 848056"/>
                <a:gd name="connsiteX11" fmla="*/ 790365 w 3597025"/>
                <a:gd name="connsiteY11" fmla="*/ 729790 h 848056"/>
                <a:gd name="connsiteX12" fmla="*/ 651907 w 3597025"/>
                <a:gd name="connsiteY12" fmla="*/ 781711 h 848056"/>
                <a:gd name="connsiteX13" fmla="*/ 562486 w 3597025"/>
                <a:gd name="connsiteY13" fmla="*/ 816326 h 848056"/>
                <a:gd name="connsiteX14" fmla="*/ 516333 w 3597025"/>
                <a:gd name="connsiteY14" fmla="*/ 839402 h 848056"/>
                <a:gd name="connsiteX15" fmla="*/ 478834 w 3597025"/>
                <a:gd name="connsiteY15" fmla="*/ 848056 h 848056"/>
                <a:gd name="connsiteX16" fmla="*/ 452873 w 3597025"/>
                <a:gd name="connsiteY16" fmla="*/ 848056 h 848056"/>
                <a:gd name="connsiteX17" fmla="*/ 424028 w 3597025"/>
                <a:gd name="connsiteY17" fmla="*/ 839402 h 848056"/>
                <a:gd name="connsiteX18" fmla="*/ 395182 w 3597025"/>
                <a:gd name="connsiteY18" fmla="*/ 824979 h 848056"/>
                <a:gd name="connsiteX19" fmla="*/ 317300 w 3597025"/>
                <a:gd name="connsiteY19" fmla="*/ 790365 h 848056"/>
                <a:gd name="connsiteX20" fmla="*/ 253840 w 3597025"/>
                <a:gd name="connsiteY20" fmla="*/ 758635 h 848056"/>
                <a:gd name="connsiteX21" fmla="*/ 164419 w 3597025"/>
                <a:gd name="connsiteY21" fmla="*/ 706713 h 848056"/>
                <a:gd name="connsiteX22" fmla="*/ 95190 w 3597025"/>
                <a:gd name="connsiteY22" fmla="*/ 654791 h 848056"/>
                <a:gd name="connsiteX23" fmla="*/ 43268 w 3597025"/>
                <a:gd name="connsiteY23" fmla="*/ 608639 h 848056"/>
                <a:gd name="connsiteX24" fmla="*/ 28846 w 3597025"/>
                <a:gd name="connsiteY24" fmla="*/ 591332 h 848056"/>
                <a:gd name="connsiteX25" fmla="*/ 5769 w 3597025"/>
                <a:gd name="connsiteY25" fmla="*/ 550948 h 848056"/>
                <a:gd name="connsiteX26" fmla="*/ 0 w 3597025"/>
                <a:gd name="connsiteY26" fmla="*/ 533641 h 848056"/>
                <a:gd name="connsiteX27" fmla="*/ 0 w 3597025"/>
                <a:gd name="connsiteY27" fmla="*/ 522102 h 848056"/>
                <a:gd name="connsiteX28" fmla="*/ 2885 w 3597025"/>
                <a:gd name="connsiteY28" fmla="*/ 510564 h 848056"/>
                <a:gd name="connsiteX29" fmla="*/ 11538 w 3597025"/>
                <a:gd name="connsiteY29" fmla="*/ 501911 h 848056"/>
                <a:gd name="connsiteX30" fmla="*/ 23076 w 3597025"/>
                <a:gd name="connsiteY30" fmla="*/ 499026 h 848056"/>
                <a:gd name="connsiteX31" fmla="*/ 43268 w 3597025"/>
                <a:gd name="connsiteY31" fmla="*/ 499026 h 848056"/>
                <a:gd name="connsiteX32" fmla="*/ 83652 w 3597025"/>
                <a:gd name="connsiteY32" fmla="*/ 510564 h 848056"/>
                <a:gd name="connsiteX33" fmla="*/ 167304 w 3597025"/>
                <a:gd name="connsiteY33" fmla="*/ 542294 h 848056"/>
                <a:gd name="connsiteX34" fmla="*/ 230764 w 3597025"/>
                <a:gd name="connsiteY34" fmla="*/ 562486 h 848056"/>
                <a:gd name="connsiteX35" fmla="*/ 311531 w 3597025"/>
                <a:gd name="connsiteY35" fmla="*/ 579793 h 848056"/>
                <a:gd name="connsiteX36" fmla="*/ 372106 w 3597025"/>
                <a:gd name="connsiteY36" fmla="*/ 582678 h 848056"/>
                <a:gd name="connsiteX37" fmla="*/ 418259 w 3597025"/>
                <a:gd name="connsiteY37" fmla="*/ 576909 h 848056"/>
                <a:gd name="connsiteX38" fmla="*/ 576909 w 3597025"/>
                <a:gd name="connsiteY38" fmla="*/ 539410 h 848056"/>
                <a:gd name="connsiteX39" fmla="*/ 810557 w 3597025"/>
                <a:gd name="connsiteY39" fmla="*/ 484603 h 848056"/>
                <a:gd name="connsiteX40" fmla="*/ 1136510 w 3597025"/>
                <a:gd name="connsiteY40" fmla="*/ 409605 h 848056"/>
                <a:gd name="connsiteX41" fmla="*/ 1485540 w 3597025"/>
                <a:gd name="connsiteY41" fmla="*/ 337492 h 848056"/>
                <a:gd name="connsiteX42" fmla="*/ 1644189 w 3597025"/>
                <a:gd name="connsiteY42" fmla="*/ 305762 h 848056"/>
                <a:gd name="connsiteX43" fmla="*/ 1967258 w 3597025"/>
                <a:gd name="connsiteY43" fmla="*/ 250955 h 848056"/>
                <a:gd name="connsiteX44" fmla="*/ 2169176 w 3597025"/>
                <a:gd name="connsiteY44" fmla="*/ 207687 h 848056"/>
                <a:gd name="connsiteX45" fmla="*/ 2345133 w 3597025"/>
                <a:gd name="connsiteY45" fmla="*/ 175957 h 848056"/>
                <a:gd name="connsiteX46" fmla="*/ 2584550 w 3597025"/>
                <a:gd name="connsiteY46" fmla="*/ 132689 h 848056"/>
                <a:gd name="connsiteX47" fmla="*/ 2777815 w 3597025"/>
                <a:gd name="connsiteY47" fmla="*/ 100959 h 848056"/>
                <a:gd name="connsiteX48" fmla="*/ 2867235 w 3597025"/>
                <a:gd name="connsiteY48" fmla="*/ 86537 h 848056"/>
                <a:gd name="connsiteX49" fmla="*/ 2919157 w 3597025"/>
                <a:gd name="connsiteY49" fmla="*/ 66345 h 848056"/>
                <a:gd name="connsiteX50" fmla="*/ 2982617 w 3597025"/>
                <a:gd name="connsiteY50" fmla="*/ 37499 h 848056"/>
                <a:gd name="connsiteX51" fmla="*/ 3043193 w 3597025"/>
                <a:gd name="connsiteY51" fmla="*/ 14423 h 848056"/>
                <a:gd name="connsiteX52" fmla="*/ 3103768 w 3597025"/>
                <a:gd name="connsiteY52" fmla="*/ 0 h 848056"/>
                <a:gd name="connsiteX53" fmla="*/ 3115306 w 3597025"/>
                <a:gd name="connsiteY53" fmla="*/ 0 h 848056"/>
                <a:gd name="connsiteX54" fmla="*/ 3132613 w 3597025"/>
                <a:gd name="connsiteY54" fmla="*/ 0 h 848056"/>
                <a:gd name="connsiteX55" fmla="*/ 3216265 w 3597025"/>
                <a:gd name="connsiteY55" fmla="*/ 20192 h 848056"/>
                <a:gd name="connsiteX56" fmla="*/ 3346070 w 3597025"/>
                <a:gd name="connsiteY56" fmla="*/ 54807 h 848056"/>
                <a:gd name="connsiteX57" fmla="*/ 3452798 w 3597025"/>
                <a:gd name="connsiteY57" fmla="*/ 92306 h 848056"/>
                <a:gd name="connsiteX58" fmla="*/ 3501835 w 3597025"/>
                <a:gd name="connsiteY58" fmla="*/ 118267 h 848056"/>
                <a:gd name="connsiteX59" fmla="*/ 3533565 w 3597025"/>
                <a:gd name="connsiteY59" fmla="*/ 141343 h 848056"/>
                <a:gd name="connsiteX60" fmla="*/ 3556641 w 3597025"/>
                <a:gd name="connsiteY60" fmla="*/ 164419 h 848056"/>
                <a:gd name="connsiteX61" fmla="*/ 3579717 w 3597025"/>
                <a:gd name="connsiteY61" fmla="*/ 190380 h 848056"/>
                <a:gd name="connsiteX62" fmla="*/ 3591256 w 3597025"/>
                <a:gd name="connsiteY62" fmla="*/ 210572 h 848056"/>
                <a:gd name="connsiteX63" fmla="*/ 3597025 w 3597025"/>
                <a:gd name="connsiteY63" fmla="*/ 230764 h 848056"/>
                <a:gd name="connsiteX64" fmla="*/ 3597025 w 3597025"/>
                <a:gd name="connsiteY64" fmla="*/ 248071 h 848056"/>
                <a:gd name="connsiteX65" fmla="*/ 3585487 w 3597025"/>
                <a:gd name="connsiteY65" fmla="*/ 268263 h 848056"/>
                <a:gd name="connsiteX66" fmla="*/ 3565295 w 3597025"/>
                <a:gd name="connsiteY66" fmla="*/ 285570 h 848056"/>
                <a:gd name="connsiteX67" fmla="*/ 3524911 w 3597025"/>
                <a:gd name="connsiteY67" fmla="*/ 299993 h 848056"/>
                <a:gd name="connsiteX68" fmla="*/ 3481643 w 3597025"/>
                <a:gd name="connsiteY68" fmla="*/ 308646 h 848056"/>
                <a:gd name="connsiteX69" fmla="*/ 3432606 w 3597025"/>
                <a:gd name="connsiteY69" fmla="*/ 311531 h 848056"/>
                <a:gd name="connsiteX70" fmla="*/ 3322993 w 3597025"/>
                <a:gd name="connsiteY70" fmla="*/ 305762 h 848056"/>
                <a:gd name="connsiteX71" fmla="*/ 3198958 w 3597025"/>
                <a:gd name="connsiteY71" fmla="*/ 302877 h 848056"/>
                <a:gd name="connsiteX72" fmla="*/ 3060500 w 3597025"/>
                <a:gd name="connsiteY72" fmla="*/ 302877 h 848056"/>
                <a:gd name="connsiteX73" fmla="*/ 2913388 w 3597025"/>
                <a:gd name="connsiteY73" fmla="*/ 311531 h 848056"/>
                <a:gd name="connsiteX74" fmla="*/ 2792237 w 3597025"/>
                <a:gd name="connsiteY74" fmla="*/ 320185 h 84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597025" h="848056">
                  <a:moveTo>
                    <a:pt x="2792237" y="320185"/>
                  </a:moveTo>
                  <a:lnTo>
                    <a:pt x="2648010" y="331723"/>
                  </a:lnTo>
                  <a:lnTo>
                    <a:pt x="2512437" y="346145"/>
                  </a:lnTo>
                  <a:lnTo>
                    <a:pt x="2330711" y="369222"/>
                  </a:lnTo>
                  <a:lnTo>
                    <a:pt x="2085524" y="406721"/>
                  </a:lnTo>
                  <a:lnTo>
                    <a:pt x="1906683" y="438451"/>
                  </a:lnTo>
                  <a:lnTo>
                    <a:pt x="1840338" y="447104"/>
                  </a:lnTo>
                  <a:lnTo>
                    <a:pt x="1592268" y="496142"/>
                  </a:lnTo>
                  <a:lnTo>
                    <a:pt x="1390350" y="548063"/>
                  </a:lnTo>
                  <a:lnTo>
                    <a:pt x="1136510" y="620177"/>
                  </a:lnTo>
                  <a:lnTo>
                    <a:pt x="943246" y="677868"/>
                  </a:lnTo>
                  <a:lnTo>
                    <a:pt x="790365" y="729790"/>
                  </a:lnTo>
                  <a:lnTo>
                    <a:pt x="651907" y="781711"/>
                  </a:lnTo>
                  <a:lnTo>
                    <a:pt x="562486" y="816326"/>
                  </a:lnTo>
                  <a:lnTo>
                    <a:pt x="516333" y="839402"/>
                  </a:lnTo>
                  <a:lnTo>
                    <a:pt x="478834" y="848056"/>
                  </a:lnTo>
                  <a:lnTo>
                    <a:pt x="452873" y="848056"/>
                  </a:lnTo>
                  <a:lnTo>
                    <a:pt x="424028" y="839402"/>
                  </a:lnTo>
                  <a:lnTo>
                    <a:pt x="395182" y="824979"/>
                  </a:lnTo>
                  <a:lnTo>
                    <a:pt x="317300" y="790365"/>
                  </a:lnTo>
                  <a:lnTo>
                    <a:pt x="253840" y="758635"/>
                  </a:lnTo>
                  <a:lnTo>
                    <a:pt x="164419" y="706713"/>
                  </a:lnTo>
                  <a:lnTo>
                    <a:pt x="95190" y="654791"/>
                  </a:lnTo>
                  <a:lnTo>
                    <a:pt x="43268" y="608639"/>
                  </a:lnTo>
                  <a:lnTo>
                    <a:pt x="28846" y="591332"/>
                  </a:lnTo>
                  <a:lnTo>
                    <a:pt x="5769" y="550948"/>
                  </a:lnTo>
                  <a:lnTo>
                    <a:pt x="0" y="533641"/>
                  </a:lnTo>
                  <a:lnTo>
                    <a:pt x="0" y="522102"/>
                  </a:lnTo>
                  <a:lnTo>
                    <a:pt x="2885" y="510564"/>
                  </a:lnTo>
                  <a:lnTo>
                    <a:pt x="11538" y="501911"/>
                  </a:lnTo>
                  <a:lnTo>
                    <a:pt x="23076" y="499026"/>
                  </a:lnTo>
                  <a:lnTo>
                    <a:pt x="43268" y="499026"/>
                  </a:lnTo>
                  <a:lnTo>
                    <a:pt x="83652" y="510564"/>
                  </a:lnTo>
                  <a:lnTo>
                    <a:pt x="167304" y="542294"/>
                  </a:lnTo>
                  <a:lnTo>
                    <a:pt x="230764" y="562486"/>
                  </a:lnTo>
                  <a:lnTo>
                    <a:pt x="311531" y="579793"/>
                  </a:lnTo>
                  <a:lnTo>
                    <a:pt x="372106" y="582678"/>
                  </a:lnTo>
                  <a:lnTo>
                    <a:pt x="418259" y="576909"/>
                  </a:lnTo>
                  <a:lnTo>
                    <a:pt x="576909" y="539410"/>
                  </a:lnTo>
                  <a:lnTo>
                    <a:pt x="810557" y="484603"/>
                  </a:lnTo>
                  <a:lnTo>
                    <a:pt x="1136510" y="409605"/>
                  </a:lnTo>
                  <a:lnTo>
                    <a:pt x="1485540" y="337492"/>
                  </a:lnTo>
                  <a:lnTo>
                    <a:pt x="1644189" y="305762"/>
                  </a:lnTo>
                  <a:lnTo>
                    <a:pt x="1967258" y="250955"/>
                  </a:lnTo>
                  <a:lnTo>
                    <a:pt x="2169176" y="207687"/>
                  </a:lnTo>
                  <a:lnTo>
                    <a:pt x="2345133" y="175957"/>
                  </a:lnTo>
                  <a:lnTo>
                    <a:pt x="2584550" y="132689"/>
                  </a:lnTo>
                  <a:lnTo>
                    <a:pt x="2777815" y="100959"/>
                  </a:lnTo>
                  <a:lnTo>
                    <a:pt x="2867235" y="86537"/>
                  </a:lnTo>
                  <a:lnTo>
                    <a:pt x="2919157" y="66345"/>
                  </a:lnTo>
                  <a:lnTo>
                    <a:pt x="2982617" y="37499"/>
                  </a:lnTo>
                  <a:lnTo>
                    <a:pt x="3043193" y="14423"/>
                  </a:lnTo>
                  <a:lnTo>
                    <a:pt x="3103768" y="0"/>
                  </a:lnTo>
                  <a:lnTo>
                    <a:pt x="3115306" y="0"/>
                  </a:lnTo>
                  <a:lnTo>
                    <a:pt x="3132613" y="0"/>
                  </a:lnTo>
                  <a:lnTo>
                    <a:pt x="3216265" y="20192"/>
                  </a:lnTo>
                  <a:lnTo>
                    <a:pt x="3346070" y="54807"/>
                  </a:lnTo>
                  <a:lnTo>
                    <a:pt x="3452798" y="92306"/>
                  </a:lnTo>
                  <a:lnTo>
                    <a:pt x="3501835" y="118267"/>
                  </a:lnTo>
                  <a:lnTo>
                    <a:pt x="3533565" y="141343"/>
                  </a:lnTo>
                  <a:lnTo>
                    <a:pt x="3556641" y="164419"/>
                  </a:lnTo>
                  <a:lnTo>
                    <a:pt x="3579717" y="190380"/>
                  </a:lnTo>
                  <a:lnTo>
                    <a:pt x="3591256" y="210572"/>
                  </a:lnTo>
                  <a:lnTo>
                    <a:pt x="3597025" y="230764"/>
                  </a:lnTo>
                  <a:lnTo>
                    <a:pt x="3597025" y="248071"/>
                  </a:lnTo>
                  <a:lnTo>
                    <a:pt x="3585487" y="268263"/>
                  </a:lnTo>
                  <a:lnTo>
                    <a:pt x="3565295" y="285570"/>
                  </a:lnTo>
                  <a:lnTo>
                    <a:pt x="3524911" y="299993"/>
                  </a:lnTo>
                  <a:lnTo>
                    <a:pt x="3481643" y="308646"/>
                  </a:lnTo>
                  <a:lnTo>
                    <a:pt x="3432606" y="311531"/>
                  </a:lnTo>
                  <a:lnTo>
                    <a:pt x="3322993" y="305762"/>
                  </a:lnTo>
                  <a:lnTo>
                    <a:pt x="3198958" y="302877"/>
                  </a:lnTo>
                  <a:lnTo>
                    <a:pt x="3060500" y="302877"/>
                  </a:lnTo>
                  <a:lnTo>
                    <a:pt x="2913388" y="311531"/>
                  </a:lnTo>
                  <a:lnTo>
                    <a:pt x="2792237" y="3201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47">
              <a:extLst>
                <a:ext uri="{FF2B5EF4-FFF2-40B4-BE49-F238E27FC236}">
                  <a16:creationId xmlns:a16="http://schemas.microsoft.com/office/drawing/2014/main" id="{5E88B393-BC67-40D0-B291-774CDC2D5955}"/>
                </a:ext>
              </a:extLst>
            </p:cNvPr>
            <p:cNvSpPr/>
            <p:nvPr/>
          </p:nvSpPr>
          <p:spPr>
            <a:xfrm>
              <a:off x="4392613" y="3211513"/>
              <a:ext cx="2689225" cy="2603500"/>
            </a:xfrm>
            <a:custGeom>
              <a:avLst/>
              <a:gdLst>
                <a:gd name="connsiteX0" fmla="*/ 212806 w 2689999"/>
                <a:gd name="connsiteY0" fmla="*/ 1246909 h 2603546"/>
                <a:gd name="connsiteX1" fmla="*/ 219456 w 2689999"/>
                <a:gd name="connsiteY1" fmla="*/ 1010827 h 2603546"/>
                <a:gd name="connsiteX2" fmla="*/ 219456 w 2689999"/>
                <a:gd name="connsiteY2" fmla="*/ 764771 h 2603546"/>
                <a:gd name="connsiteX3" fmla="*/ 219456 w 2689999"/>
                <a:gd name="connsiteY3" fmla="*/ 615142 h 2603546"/>
                <a:gd name="connsiteX4" fmla="*/ 219456 w 2689999"/>
                <a:gd name="connsiteY4" fmla="*/ 475488 h 2603546"/>
                <a:gd name="connsiteX5" fmla="*/ 219456 w 2689999"/>
                <a:gd name="connsiteY5" fmla="*/ 392361 h 2603546"/>
                <a:gd name="connsiteX6" fmla="*/ 212806 w 2689999"/>
                <a:gd name="connsiteY6" fmla="*/ 335834 h 2603546"/>
                <a:gd name="connsiteX7" fmla="*/ 206156 w 2689999"/>
                <a:gd name="connsiteY7" fmla="*/ 295933 h 2603546"/>
                <a:gd name="connsiteX8" fmla="*/ 199506 w 2689999"/>
                <a:gd name="connsiteY8" fmla="*/ 266007 h 2603546"/>
                <a:gd name="connsiteX9" fmla="*/ 192855 w 2689999"/>
                <a:gd name="connsiteY9" fmla="*/ 236081 h 2603546"/>
                <a:gd name="connsiteX10" fmla="*/ 176230 w 2689999"/>
                <a:gd name="connsiteY10" fmla="*/ 196180 h 2603546"/>
                <a:gd name="connsiteX11" fmla="*/ 159604 w 2689999"/>
                <a:gd name="connsiteY11" fmla="*/ 166254 h 2603546"/>
                <a:gd name="connsiteX12" fmla="*/ 142979 w 2689999"/>
                <a:gd name="connsiteY12" fmla="*/ 146304 h 2603546"/>
                <a:gd name="connsiteX13" fmla="*/ 123028 w 2689999"/>
                <a:gd name="connsiteY13" fmla="*/ 129678 h 2603546"/>
                <a:gd name="connsiteX14" fmla="*/ 99753 w 2689999"/>
                <a:gd name="connsiteY14" fmla="*/ 116378 h 2603546"/>
                <a:gd name="connsiteX15" fmla="*/ 0 w 2689999"/>
                <a:gd name="connsiteY15" fmla="*/ 76477 h 2603546"/>
                <a:gd name="connsiteX16" fmla="*/ 232756 w 2689999"/>
                <a:gd name="connsiteY16" fmla="*/ 0 h 2603546"/>
                <a:gd name="connsiteX17" fmla="*/ 312559 w 2689999"/>
                <a:gd name="connsiteY17" fmla="*/ 69827 h 2603546"/>
                <a:gd name="connsiteX18" fmla="*/ 359110 w 2689999"/>
                <a:gd name="connsiteY18" fmla="*/ 109728 h 2603546"/>
                <a:gd name="connsiteX19" fmla="*/ 405661 w 2689999"/>
                <a:gd name="connsiteY19" fmla="*/ 149629 h 2603546"/>
                <a:gd name="connsiteX20" fmla="*/ 442237 w 2689999"/>
                <a:gd name="connsiteY20" fmla="*/ 186205 h 2603546"/>
                <a:gd name="connsiteX21" fmla="*/ 468838 w 2689999"/>
                <a:gd name="connsiteY21" fmla="*/ 219456 h 2603546"/>
                <a:gd name="connsiteX22" fmla="*/ 488788 w 2689999"/>
                <a:gd name="connsiteY22" fmla="*/ 246057 h 2603546"/>
                <a:gd name="connsiteX23" fmla="*/ 502089 w 2689999"/>
                <a:gd name="connsiteY23" fmla="*/ 269332 h 2603546"/>
                <a:gd name="connsiteX24" fmla="*/ 512064 w 2689999"/>
                <a:gd name="connsiteY24" fmla="*/ 292608 h 2603546"/>
                <a:gd name="connsiteX25" fmla="*/ 525364 w 2689999"/>
                <a:gd name="connsiteY25" fmla="*/ 322534 h 2603546"/>
                <a:gd name="connsiteX26" fmla="*/ 535340 w 2689999"/>
                <a:gd name="connsiteY26" fmla="*/ 355785 h 2603546"/>
                <a:gd name="connsiteX27" fmla="*/ 538665 w 2689999"/>
                <a:gd name="connsiteY27" fmla="*/ 395686 h 2603546"/>
                <a:gd name="connsiteX28" fmla="*/ 525364 w 2689999"/>
                <a:gd name="connsiteY28" fmla="*/ 462187 h 2603546"/>
                <a:gd name="connsiteX29" fmla="*/ 512064 w 2689999"/>
                <a:gd name="connsiteY29" fmla="*/ 535339 h 2603546"/>
                <a:gd name="connsiteX30" fmla="*/ 495439 w 2689999"/>
                <a:gd name="connsiteY30" fmla="*/ 698269 h 2603546"/>
                <a:gd name="connsiteX31" fmla="*/ 478813 w 2689999"/>
                <a:gd name="connsiteY31" fmla="*/ 841248 h 2603546"/>
                <a:gd name="connsiteX32" fmla="*/ 465513 w 2689999"/>
                <a:gd name="connsiteY32" fmla="*/ 964276 h 2603546"/>
                <a:gd name="connsiteX33" fmla="*/ 448887 w 2689999"/>
                <a:gd name="connsiteY33" fmla="*/ 1240259 h 2603546"/>
                <a:gd name="connsiteX34" fmla="*/ 435587 w 2689999"/>
                <a:gd name="connsiteY34" fmla="*/ 1502941 h 2603546"/>
                <a:gd name="connsiteX35" fmla="*/ 422287 w 2689999"/>
                <a:gd name="connsiteY35" fmla="*/ 1745673 h 2603546"/>
                <a:gd name="connsiteX36" fmla="*/ 415636 w 2689999"/>
                <a:gd name="connsiteY36" fmla="*/ 1872026 h 2603546"/>
                <a:gd name="connsiteX37" fmla="*/ 418962 w 2689999"/>
                <a:gd name="connsiteY37" fmla="*/ 1941853 h 2603546"/>
                <a:gd name="connsiteX38" fmla="*/ 422287 w 2689999"/>
                <a:gd name="connsiteY38" fmla="*/ 1981754 h 2603546"/>
                <a:gd name="connsiteX39" fmla="*/ 432262 w 2689999"/>
                <a:gd name="connsiteY39" fmla="*/ 2038281 h 2603546"/>
                <a:gd name="connsiteX40" fmla="*/ 448887 w 2689999"/>
                <a:gd name="connsiteY40" fmla="*/ 2088157 h 2603546"/>
                <a:gd name="connsiteX41" fmla="*/ 472163 w 2689999"/>
                <a:gd name="connsiteY41" fmla="*/ 2141358 h 2603546"/>
                <a:gd name="connsiteX42" fmla="*/ 492114 w 2689999"/>
                <a:gd name="connsiteY42" fmla="*/ 2177934 h 2603546"/>
                <a:gd name="connsiteX43" fmla="*/ 518714 w 2689999"/>
                <a:gd name="connsiteY43" fmla="*/ 2211185 h 2603546"/>
                <a:gd name="connsiteX44" fmla="*/ 558615 w 2689999"/>
                <a:gd name="connsiteY44" fmla="*/ 2251086 h 2603546"/>
                <a:gd name="connsiteX45" fmla="*/ 605167 w 2689999"/>
                <a:gd name="connsiteY45" fmla="*/ 2281012 h 2603546"/>
                <a:gd name="connsiteX46" fmla="*/ 655043 w 2689999"/>
                <a:gd name="connsiteY46" fmla="*/ 2307613 h 2603546"/>
                <a:gd name="connsiteX47" fmla="*/ 698269 w 2689999"/>
                <a:gd name="connsiteY47" fmla="*/ 2324238 h 2603546"/>
                <a:gd name="connsiteX48" fmla="*/ 761446 w 2689999"/>
                <a:gd name="connsiteY48" fmla="*/ 2344189 h 2603546"/>
                <a:gd name="connsiteX49" fmla="*/ 827948 w 2689999"/>
                <a:gd name="connsiteY49" fmla="*/ 2357489 h 2603546"/>
                <a:gd name="connsiteX50" fmla="*/ 881149 w 2689999"/>
                <a:gd name="connsiteY50" fmla="*/ 2367465 h 2603546"/>
                <a:gd name="connsiteX51" fmla="*/ 980902 w 2689999"/>
                <a:gd name="connsiteY51" fmla="*/ 2377440 h 2603546"/>
                <a:gd name="connsiteX52" fmla="*/ 1157132 w 2689999"/>
                <a:gd name="connsiteY52" fmla="*/ 2380765 h 2603546"/>
                <a:gd name="connsiteX53" fmla="*/ 1403188 w 2689999"/>
                <a:gd name="connsiteY53" fmla="*/ 2377440 h 2603546"/>
                <a:gd name="connsiteX54" fmla="*/ 1642595 w 2689999"/>
                <a:gd name="connsiteY54" fmla="*/ 2367465 h 2603546"/>
                <a:gd name="connsiteX55" fmla="*/ 1832125 w 2689999"/>
                <a:gd name="connsiteY55" fmla="*/ 2354164 h 2603546"/>
                <a:gd name="connsiteX56" fmla="*/ 2018330 w 2689999"/>
                <a:gd name="connsiteY56" fmla="*/ 2337539 h 2603546"/>
                <a:gd name="connsiteX57" fmla="*/ 2114758 w 2689999"/>
                <a:gd name="connsiteY57" fmla="*/ 2320913 h 2603546"/>
                <a:gd name="connsiteX58" fmla="*/ 2616847 w 2689999"/>
                <a:gd name="connsiteY58" fmla="*/ 2281012 h 2603546"/>
                <a:gd name="connsiteX59" fmla="*/ 2643447 w 2689999"/>
                <a:gd name="connsiteY59" fmla="*/ 2300963 h 2603546"/>
                <a:gd name="connsiteX60" fmla="*/ 2663398 w 2689999"/>
                <a:gd name="connsiteY60" fmla="*/ 2320913 h 2603546"/>
                <a:gd name="connsiteX61" fmla="*/ 2683348 w 2689999"/>
                <a:gd name="connsiteY61" fmla="*/ 2350839 h 2603546"/>
                <a:gd name="connsiteX62" fmla="*/ 2689999 w 2689999"/>
                <a:gd name="connsiteY62" fmla="*/ 2377440 h 2603546"/>
                <a:gd name="connsiteX63" fmla="*/ 2689999 w 2689999"/>
                <a:gd name="connsiteY63" fmla="*/ 2394065 h 2603546"/>
                <a:gd name="connsiteX64" fmla="*/ 2683348 w 2689999"/>
                <a:gd name="connsiteY64" fmla="*/ 2417341 h 2603546"/>
                <a:gd name="connsiteX65" fmla="*/ 2663398 w 2689999"/>
                <a:gd name="connsiteY65" fmla="*/ 2443942 h 2603546"/>
                <a:gd name="connsiteX66" fmla="*/ 2633472 w 2689999"/>
                <a:gd name="connsiteY66" fmla="*/ 2467217 h 2603546"/>
                <a:gd name="connsiteX67" fmla="*/ 2596896 w 2689999"/>
                <a:gd name="connsiteY67" fmla="*/ 2487168 h 2603546"/>
                <a:gd name="connsiteX68" fmla="*/ 2547020 w 2689999"/>
                <a:gd name="connsiteY68" fmla="*/ 2507118 h 2603546"/>
                <a:gd name="connsiteX69" fmla="*/ 2473868 w 2689999"/>
                <a:gd name="connsiteY69" fmla="*/ 2523744 h 2603546"/>
                <a:gd name="connsiteX70" fmla="*/ 2380765 w 2689999"/>
                <a:gd name="connsiteY70" fmla="*/ 2540369 h 2603546"/>
                <a:gd name="connsiteX71" fmla="*/ 2231136 w 2689999"/>
                <a:gd name="connsiteY71" fmla="*/ 2560320 h 2603546"/>
                <a:gd name="connsiteX72" fmla="*/ 2071532 w 2689999"/>
                <a:gd name="connsiteY72" fmla="*/ 2576945 h 2603546"/>
                <a:gd name="connsiteX73" fmla="*/ 1885327 w 2689999"/>
                <a:gd name="connsiteY73" fmla="*/ 2590246 h 2603546"/>
                <a:gd name="connsiteX74" fmla="*/ 1732372 w 2689999"/>
                <a:gd name="connsiteY74" fmla="*/ 2596896 h 2603546"/>
                <a:gd name="connsiteX75" fmla="*/ 1516242 w 2689999"/>
                <a:gd name="connsiteY75" fmla="*/ 2603546 h 2603546"/>
                <a:gd name="connsiteX76" fmla="*/ 1356637 w 2689999"/>
                <a:gd name="connsiteY76" fmla="*/ 2603546 h 2603546"/>
                <a:gd name="connsiteX77" fmla="*/ 1163782 w 2689999"/>
                <a:gd name="connsiteY77" fmla="*/ 2596896 h 2603546"/>
                <a:gd name="connsiteX78" fmla="*/ 977577 w 2689999"/>
                <a:gd name="connsiteY78" fmla="*/ 2583595 h 2603546"/>
                <a:gd name="connsiteX79" fmla="*/ 884474 w 2689999"/>
                <a:gd name="connsiteY79" fmla="*/ 2570295 h 2603546"/>
                <a:gd name="connsiteX80" fmla="*/ 788047 w 2689999"/>
                <a:gd name="connsiteY80" fmla="*/ 2553670 h 2603546"/>
                <a:gd name="connsiteX81" fmla="*/ 678319 w 2689999"/>
                <a:gd name="connsiteY81" fmla="*/ 2527069 h 2603546"/>
                <a:gd name="connsiteX82" fmla="*/ 591866 w 2689999"/>
                <a:gd name="connsiteY82" fmla="*/ 2497143 h 2603546"/>
                <a:gd name="connsiteX83" fmla="*/ 492114 w 2689999"/>
                <a:gd name="connsiteY83" fmla="*/ 2450592 h 2603546"/>
                <a:gd name="connsiteX84" fmla="*/ 428937 w 2689999"/>
                <a:gd name="connsiteY84" fmla="*/ 2407366 h 2603546"/>
                <a:gd name="connsiteX85" fmla="*/ 392361 w 2689999"/>
                <a:gd name="connsiteY85" fmla="*/ 2374115 h 2603546"/>
                <a:gd name="connsiteX86" fmla="*/ 362435 w 2689999"/>
                <a:gd name="connsiteY86" fmla="*/ 2344189 h 2603546"/>
                <a:gd name="connsiteX87" fmla="*/ 325859 w 2689999"/>
                <a:gd name="connsiteY87" fmla="*/ 2300963 h 2603546"/>
                <a:gd name="connsiteX88" fmla="*/ 275983 w 2689999"/>
                <a:gd name="connsiteY88" fmla="*/ 2227811 h 2603546"/>
                <a:gd name="connsiteX89" fmla="*/ 246057 w 2689999"/>
                <a:gd name="connsiteY89" fmla="*/ 2167959 h 2603546"/>
                <a:gd name="connsiteX90" fmla="*/ 222781 w 2689999"/>
                <a:gd name="connsiteY90" fmla="*/ 2111433 h 2603546"/>
                <a:gd name="connsiteX91" fmla="*/ 209481 w 2689999"/>
                <a:gd name="connsiteY91" fmla="*/ 2054906 h 2603546"/>
                <a:gd name="connsiteX92" fmla="*/ 199506 w 2689999"/>
                <a:gd name="connsiteY92" fmla="*/ 1995054 h 2603546"/>
                <a:gd name="connsiteX93" fmla="*/ 196180 w 2689999"/>
                <a:gd name="connsiteY93" fmla="*/ 1938528 h 2603546"/>
                <a:gd name="connsiteX94" fmla="*/ 199506 w 2689999"/>
                <a:gd name="connsiteY94" fmla="*/ 1818825 h 2603546"/>
                <a:gd name="connsiteX95" fmla="*/ 212806 w 2689999"/>
                <a:gd name="connsiteY95" fmla="*/ 1246909 h 2603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2689999" h="2603546">
                  <a:moveTo>
                    <a:pt x="212806" y="1246909"/>
                  </a:moveTo>
                  <a:lnTo>
                    <a:pt x="219456" y="1010827"/>
                  </a:lnTo>
                  <a:lnTo>
                    <a:pt x="219456" y="764771"/>
                  </a:lnTo>
                  <a:lnTo>
                    <a:pt x="219456" y="615142"/>
                  </a:lnTo>
                  <a:lnTo>
                    <a:pt x="219456" y="475488"/>
                  </a:lnTo>
                  <a:lnTo>
                    <a:pt x="219456" y="392361"/>
                  </a:lnTo>
                  <a:lnTo>
                    <a:pt x="212806" y="335834"/>
                  </a:lnTo>
                  <a:lnTo>
                    <a:pt x="206156" y="295933"/>
                  </a:lnTo>
                  <a:lnTo>
                    <a:pt x="199506" y="266007"/>
                  </a:lnTo>
                  <a:lnTo>
                    <a:pt x="192855" y="236081"/>
                  </a:lnTo>
                  <a:lnTo>
                    <a:pt x="176230" y="196180"/>
                  </a:lnTo>
                  <a:lnTo>
                    <a:pt x="159604" y="166254"/>
                  </a:lnTo>
                  <a:lnTo>
                    <a:pt x="142979" y="146304"/>
                  </a:lnTo>
                  <a:lnTo>
                    <a:pt x="123028" y="129678"/>
                  </a:lnTo>
                  <a:lnTo>
                    <a:pt x="99753" y="116378"/>
                  </a:lnTo>
                  <a:lnTo>
                    <a:pt x="0" y="76477"/>
                  </a:lnTo>
                  <a:lnTo>
                    <a:pt x="232756" y="0"/>
                  </a:lnTo>
                  <a:lnTo>
                    <a:pt x="312559" y="69827"/>
                  </a:lnTo>
                  <a:lnTo>
                    <a:pt x="359110" y="109728"/>
                  </a:lnTo>
                  <a:lnTo>
                    <a:pt x="405661" y="149629"/>
                  </a:lnTo>
                  <a:lnTo>
                    <a:pt x="442237" y="186205"/>
                  </a:lnTo>
                  <a:lnTo>
                    <a:pt x="468838" y="219456"/>
                  </a:lnTo>
                  <a:lnTo>
                    <a:pt x="488788" y="246057"/>
                  </a:lnTo>
                  <a:lnTo>
                    <a:pt x="502089" y="269332"/>
                  </a:lnTo>
                  <a:lnTo>
                    <a:pt x="512064" y="292608"/>
                  </a:lnTo>
                  <a:lnTo>
                    <a:pt x="525364" y="322534"/>
                  </a:lnTo>
                  <a:lnTo>
                    <a:pt x="535340" y="355785"/>
                  </a:lnTo>
                  <a:lnTo>
                    <a:pt x="538665" y="395686"/>
                  </a:lnTo>
                  <a:lnTo>
                    <a:pt x="525364" y="462187"/>
                  </a:lnTo>
                  <a:lnTo>
                    <a:pt x="512064" y="535339"/>
                  </a:lnTo>
                  <a:lnTo>
                    <a:pt x="495439" y="698269"/>
                  </a:lnTo>
                  <a:lnTo>
                    <a:pt x="478813" y="841248"/>
                  </a:lnTo>
                  <a:lnTo>
                    <a:pt x="465513" y="964276"/>
                  </a:lnTo>
                  <a:lnTo>
                    <a:pt x="448887" y="1240259"/>
                  </a:lnTo>
                  <a:lnTo>
                    <a:pt x="435587" y="1502941"/>
                  </a:lnTo>
                  <a:lnTo>
                    <a:pt x="422287" y="1745673"/>
                  </a:lnTo>
                  <a:lnTo>
                    <a:pt x="415636" y="1872026"/>
                  </a:lnTo>
                  <a:lnTo>
                    <a:pt x="418962" y="1941853"/>
                  </a:lnTo>
                  <a:lnTo>
                    <a:pt x="422287" y="1981754"/>
                  </a:lnTo>
                  <a:lnTo>
                    <a:pt x="432262" y="2038281"/>
                  </a:lnTo>
                  <a:lnTo>
                    <a:pt x="448887" y="2088157"/>
                  </a:lnTo>
                  <a:lnTo>
                    <a:pt x="472163" y="2141358"/>
                  </a:lnTo>
                  <a:lnTo>
                    <a:pt x="492114" y="2177934"/>
                  </a:lnTo>
                  <a:lnTo>
                    <a:pt x="518714" y="2211185"/>
                  </a:lnTo>
                  <a:lnTo>
                    <a:pt x="558615" y="2251086"/>
                  </a:lnTo>
                  <a:lnTo>
                    <a:pt x="605167" y="2281012"/>
                  </a:lnTo>
                  <a:lnTo>
                    <a:pt x="655043" y="2307613"/>
                  </a:lnTo>
                  <a:lnTo>
                    <a:pt x="698269" y="2324238"/>
                  </a:lnTo>
                  <a:lnTo>
                    <a:pt x="761446" y="2344189"/>
                  </a:lnTo>
                  <a:lnTo>
                    <a:pt x="827948" y="2357489"/>
                  </a:lnTo>
                  <a:lnTo>
                    <a:pt x="881149" y="2367465"/>
                  </a:lnTo>
                  <a:lnTo>
                    <a:pt x="980902" y="2377440"/>
                  </a:lnTo>
                  <a:lnTo>
                    <a:pt x="1157132" y="2380765"/>
                  </a:lnTo>
                  <a:lnTo>
                    <a:pt x="1403188" y="2377440"/>
                  </a:lnTo>
                  <a:lnTo>
                    <a:pt x="1642595" y="2367465"/>
                  </a:lnTo>
                  <a:lnTo>
                    <a:pt x="1832125" y="2354164"/>
                  </a:lnTo>
                  <a:lnTo>
                    <a:pt x="2018330" y="2337539"/>
                  </a:lnTo>
                  <a:lnTo>
                    <a:pt x="2114758" y="2320913"/>
                  </a:lnTo>
                  <a:lnTo>
                    <a:pt x="2616847" y="2281012"/>
                  </a:lnTo>
                  <a:lnTo>
                    <a:pt x="2643447" y="2300963"/>
                  </a:lnTo>
                  <a:lnTo>
                    <a:pt x="2663398" y="2320913"/>
                  </a:lnTo>
                  <a:lnTo>
                    <a:pt x="2683348" y="2350839"/>
                  </a:lnTo>
                  <a:lnTo>
                    <a:pt x="2689999" y="2377440"/>
                  </a:lnTo>
                  <a:lnTo>
                    <a:pt x="2689999" y="2394065"/>
                  </a:lnTo>
                  <a:lnTo>
                    <a:pt x="2683348" y="2417341"/>
                  </a:lnTo>
                  <a:lnTo>
                    <a:pt x="2663398" y="2443942"/>
                  </a:lnTo>
                  <a:lnTo>
                    <a:pt x="2633472" y="2467217"/>
                  </a:lnTo>
                  <a:lnTo>
                    <a:pt x="2596896" y="2487168"/>
                  </a:lnTo>
                  <a:lnTo>
                    <a:pt x="2547020" y="2507118"/>
                  </a:lnTo>
                  <a:lnTo>
                    <a:pt x="2473868" y="2523744"/>
                  </a:lnTo>
                  <a:lnTo>
                    <a:pt x="2380765" y="2540369"/>
                  </a:lnTo>
                  <a:lnTo>
                    <a:pt x="2231136" y="2560320"/>
                  </a:lnTo>
                  <a:lnTo>
                    <a:pt x="2071532" y="2576945"/>
                  </a:lnTo>
                  <a:lnTo>
                    <a:pt x="1885327" y="2590246"/>
                  </a:lnTo>
                  <a:lnTo>
                    <a:pt x="1732372" y="2596896"/>
                  </a:lnTo>
                  <a:lnTo>
                    <a:pt x="1516242" y="2603546"/>
                  </a:lnTo>
                  <a:lnTo>
                    <a:pt x="1356637" y="2603546"/>
                  </a:lnTo>
                  <a:lnTo>
                    <a:pt x="1163782" y="2596896"/>
                  </a:lnTo>
                  <a:lnTo>
                    <a:pt x="977577" y="2583595"/>
                  </a:lnTo>
                  <a:lnTo>
                    <a:pt x="884474" y="2570295"/>
                  </a:lnTo>
                  <a:lnTo>
                    <a:pt x="788047" y="2553670"/>
                  </a:lnTo>
                  <a:lnTo>
                    <a:pt x="678319" y="2527069"/>
                  </a:lnTo>
                  <a:lnTo>
                    <a:pt x="591866" y="2497143"/>
                  </a:lnTo>
                  <a:lnTo>
                    <a:pt x="492114" y="2450592"/>
                  </a:lnTo>
                  <a:lnTo>
                    <a:pt x="428937" y="2407366"/>
                  </a:lnTo>
                  <a:lnTo>
                    <a:pt x="392361" y="2374115"/>
                  </a:lnTo>
                  <a:lnTo>
                    <a:pt x="362435" y="2344189"/>
                  </a:lnTo>
                  <a:lnTo>
                    <a:pt x="325859" y="2300963"/>
                  </a:lnTo>
                  <a:lnTo>
                    <a:pt x="275983" y="2227811"/>
                  </a:lnTo>
                  <a:lnTo>
                    <a:pt x="246057" y="2167959"/>
                  </a:lnTo>
                  <a:lnTo>
                    <a:pt x="222781" y="2111433"/>
                  </a:lnTo>
                  <a:lnTo>
                    <a:pt x="209481" y="2054906"/>
                  </a:lnTo>
                  <a:lnTo>
                    <a:pt x="199506" y="1995054"/>
                  </a:lnTo>
                  <a:lnTo>
                    <a:pt x="196180" y="1938528"/>
                  </a:lnTo>
                  <a:cubicBezTo>
                    <a:pt x="197289" y="1898627"/>
                    <a:pt x="198397" y="1858726"/>
                    <a:pt x="199506" y="1818825"/>
                  </a:cubicBezTo>
                  <a:lnTo>
                    <a:pt x="212806" y="124690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48">
              <a:extLst>
                <a:ext uri="{FF2B5EF4-FFF2-40B4-BE49-F238E27FC236}">
                  <a16:creationId xmlns:a16="http://schemas.microsoft.com/office/drawing/2014/main" id="{351EF238-7F9F-4E8E-9C58-55B582F7F69F}"/>
                </a:ext>
              </a:extLst>
            </p:cNvPr>
            <p:cNvSpPr/>
            <p:nvPr/>
          </p:nvSpPr>
          <p:spPr>
            <a:xfrm>
              <a:off x="6405563" y="4567238"/>
              <a:ext cx="669925" cy="1012825"/>
            </a:xfrm>
            <a:custGeom>
              <a:avLst/>
              <a:gdLst>
                <a:gd name="connsiteX0" fmla="*/ 488156 w 669131"/>
                <a:gd name="connsiteY0" fmla="*/ 161925 h 1012031"/>
                <a:gd name="connsiteX1" fmla="*/ 497681 w 669131"/>
                <a:gd name="connsiteY1" fmla="*/ 488156 h 1012031"/>
                <a:gd name="connsiteX2" fmla="*/ 504825 w 669131"/>
                <a:gd name="connsiteY2" fmla="*/ 688181 h 1012031"/>
                <a:gd name="connsiteX3" fmla="*/ 521493 w 669131"/>
                <a:gd name="connsiteY3" fmla="*/ 750093 h 1012031"/>
                <a:gd name="connsiteX4" fmla="*/ 542925 w 669131"/>
                <a:gd name="connsiteY4" fmla="*/ 809625 h 1012031"/>
                <a:gd name="connsiteX5" fmla="*/ 559593 w 669131"/>
                <a:gd name="connsiteY5" fmla="*/ 847725 h 1012031"/>
                <a:gd name="connsiteX6" fmla="*/ 585787 w 669131"/>
                <a:gd name="connsiteY6" fmla="*/ 902493 h 1012031"/>
                <a:gd name="connsiteX7" fmla="*/ 604837 w 669131"/>
                <a:gd name="connsiteY7" fmla="*/ 926306 h 1012031"/>
                <a:gd name="connsiteX8" fmla="*/ 645318 w 669131"/>
                <a:gd name="connsiteY8" fmla="*/ 964406 h 1012031"/>
                <a:gd name="connsiteX9" fmla="*/ 669131 w 669131"/>
                <a:gd name="connsiteY9" fmla="*/ 1012031 h 1012031"/>
                <a:gd name="connsiteX10" fmla="*/ 0 w 669131"/>
                <a:gd name="connsiteY10" fmla="*/ 988218 h 1012031"/>
                <a:gd name="connsiteX11" fmla="*/ 114300 w 669131"/>
                <a:gd name="connsiteY11" fmla="*/ 962025 h 1012031"/>
                <a:gd name="connsiteX12" fmla="*/ 152400 w 669131"/>
                <a:gd name="connsiteY12" fmla="*/ 947737 h 1012031"/>
                <a:gd name="connsiteX13" fmla="*/ 192881 w 669131"/>
                <a:gd name="connsiteY13" fmla="*/ 926306 h 1012031"/>
                <a:gd name="connsiteX14" fmla="*/ 223837 w 669131"/>
                <a:gd name="connsiteY14" fmla="*/ 902493 h 1012031"/>
                <a:gd name="connsiteX15" fmla="*/ 245268 w 669131"/>
                <a:gd name="connsiteY15" fmla="*/ 878681 h 1012031"/>
                <a:gd name="connsiteX16" fmla="*/ 261937 w 669131"/>
                <a:gd name="connsiteY16" fmla="*/ 850106 h 1012031"/>
                <a:gd name="connsiteX17" fmla="*/ 271462 w 669131"/>
                <a:gd name="connsiteY17" fmla="*/ 826293 h 1012031"/>
                <a:gd name="connsiteX18" fmla="*/ 278606 w 669131"/>
                <a:gd name="connsiteY18" fmla="*/ 797718 h 1012031"/>
                <a:gd name="connsiteX19" fmla="*/ 297656 w 669131"/>
                <a:gd name="connsiteY19" fmla="*/ 688181 h 1012031"/>
                <a:gd name="connsiteX20" fmla="*/ 335756 w 669131"/>
                <a:gd name="connsiteY20" fmla="*/ 478631 h 1012031"/>
                <a:gd name="connsiteX21" fmla="*/ 392906 w 669131"/>
                <a:gd name="connsiteY21" fmla="*/ 164306 h 1012031"/>
                <a:gd name="connsiteX22" fmla="*/ 414337 w 669131"/>
                <a:gd name="connsiteY22" fmla="*/ 50006 h 1012031"/>
                <a:gd name="connsiteX23" fmla="*/ 423862 w 669131"/>
                <a:gd name="connsiteY23" fmla="*/ 26193 h 1012031"/>
                <a:gd name="connsiteX24" fmla="*/ 433387 w 669131"/>
                <a:gd name="connsiteY24" fmla="*/ 11906 h 1012031"/>
                <a:gd name="connsiteX25" fmla="*/ 447675 w 669131"/>
                <a:gd name="connsiteY25" fmla="*/ 0 h 1012031"/>
                <a:gd name="connsiteX26" fmla="*/ 454818 w 669131"/>
                <a:gd name="connsiteY26" fmla="*/ 0 h 1012031"/>
                <a:gd name="connsiteX27" fmla="*/ 464343 w 669131"/>
                <a:gd name="connsiteY27" fmla="*/ 2381 h 1012031"/>
                <a:gd name="connsiteX28" fmla="*/ 469106 w 669131"/>
                <a:gd name="connsiteY28" fmla="*/ 9525 h 1012031"/>
                <a:gd name="connsiteX29" fmla="*/ 478631 w 669131"/>
                <a:gd name="connsiteY29" fmla="*/ 26193 h 1012031"/>
                <a:gd name="connsiteX30" fmla="*/ 483393 w 669131"/>
                <a:gd name="connsiteY30" fmla="*/ 42862 h 1012031"/>
                <a:gd name="connsiteX31" fmla="*/ 488156 w 669131"/>
                <a:gd name="connsiteY31" fmla="*/ 161925 h 101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69131" h="1012031">
                  <a:moveTo>
                    <a:pt x="488156" y="161925"/>
                  </a:moveTo>
                  <a:lnTo>
                    <a:pt x="497681" y="488156"/>
                  </a:lnTo>
                  <a:lnTo>
                    <a:pt x="504825" y="688181"/>
                  </a:lnTo>
                  <a:lnTo>
                    <a:pt x="521493" y="750093"/>
                  </a:lnTo>
                  <a:lnTo>
                    <a:pt x="542925" y="809625"/>
                  </a:lnTo>
                  <a:lnTo>
                    <a:pt x="559593" y="847725"/>
                  </a:lnTo>
                  <a:lnTo>
                    <a:pt x="585787" y="902493"/>
                  </a:lnTo>
                  <a:lnTo>
                    <a:pt x="604837" y="926306"/>
                  </a:lnTo>
                  <a:lnTo>
                    <a:pt x="645318" y="964406"/>
                  </a:lnTo>
                  <a:lnTo>
                    <a:pt x="669131" y="1012031"/>
                  </a:lnTo>
                  <a:lnTo>
                    <a:pt x="0" y="988218"/>
                  </a:lnTo>
                  <a:lnTo>
                    <a:pt x="114300" y="962025"/>
                  </a:lnTo>
                  <a:lnTo>
                    <a:pt x="152400" y="947737"/>
                  </a:lnTo>
                  <a:lnTo>
                    <a:pt x="192881" y="926306"/>
                  </a:lnTo>
                  <a:lnTo>
                    <a:pt x="223837" y="902493"/>
                  </a:lnTo>
                  <a:lnTo>
                    <a:pt x="245268" y="878681"/>
                  </a:lnTo>
                  <a:lnTo>
                    <a:pt x="261937" y="850106"/>
                  </a:lnTo>
                  <a:lnTo>
                    <a:pt x="271462" y="826293"/>
                  </a:lnTo>
                  <a:lnTo>
                    <a:pt x="278606" y="797718"/>
                  </a:lnTo>
                  <a:lnTo>
                    <a:pt x="297656" y="688181"/>
                  </a:lnTo>
                  <a:lnTo>
                    <a:pt x="335756" y="478631"/>
                  </a:lnTo>
                  <a:lnTo>
                    <a:pt x="392906" y="164306"/>
                  </a:lnTo>
                  <a:lnTo>
                    <a:pt x="414337" y="50006"/>
                  </a:lnTo>
                  <a:lnTo>
                    <a:pt x="423862" y="26193"/>
                  </a:lnTo>
                  <a:lnTo>
                    <a:pt x="433387" y="11906"/>
                  </a:lnTo>
                  <a:lnTo>
                    <a:pt x="447675" y="0"/>
                  </a:lnTo>
                  <a:lnTo>
                    <a:pt x="454818" y="0"/>
                  </a:lnTo>
                  <a:lnTo>
                    <a:pt x="464343" y="2381"/>
                  </a:lnTo>
                  <a:lnTo>
                    <a:pt x="469106" y="9525"/>
                  </a:lnTo>
                  <a:lnTo>
                    <a:pt x="478631" y="26193"/>
                  </a:lnTo>
                  <a:lnTo>
                    <a:pt x="483393" y="42862"/>
                  </a:lnTo>
                  <a:lnTo>
                    <a:pt x="488156" y="161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6530" name="グループ化 1">
            <a:extLst>
              <a:ext uri="{FF2B5EF4-FFF2-40B4-BE49-F238E27FC236}">
                <a16:creationId xmlns:a16="http://schemas.microsoft.com/office/drawing/2014/main" id="{4EBBEA2D-DBC7-4C98-A410-883286567AAD}"/>
              </a:ext>
            </a:extLst>
          </p:cNvPr>
          <p:cNvGrpSpPr>
            <a:grpSpLocks/>
          </p:cNvGrpSpPr>
          <p:nvPr/>
        </p:nvGrpSpPr>
        <p:grpSpPr bwMode="auto">
          <a:xfrm>
            <a:off x="2868613" y="1395413"/>
            <a:ext cx="4227512" cy="4419600"/>
            <a:chOff x="2868613" y="1395413"/>
            <a:chExt cx="4227512" cy="4419600"/>
          </a:xfrm>
        </p:grpSpPr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4B3B45AB-A611-47C2-8BEA-348A9A279B99}"/>
                </a:ext>
              </a:extLst>
            </p:cNvPr>
            <p:cNvSpPr/>
            <p:nvPr/>
          </p:nvSpPr>
          <p:spPr>
            <a:xfrm>
              <a:off x="4475163" y="1395413"/>
              <a:ext cx="565150" cy="828675"/>
            </a:xfrm>
            <a:custGeom>
              <a:avLst/>
              <a:gdLst>
                <a:gd name="connsiteX0" fmla="*/ 226219 w 566737"/>
                <a:gd name="connsiteY0" fmla="*/ 533400 h 828675"/>
                <a:gd name="connsiteX1" fmla="*/ 226219 w 566737"/>
                <a:gd name="connsiteY1" fmla="*/ 828675 h 828675"/>
                <a:gd name="connsiteX2" fmla="*/ 483394 w 566737"/>
                <a:gd name="connsiteY2" fmla="*/ 804862 h 828675"/>
                <a:gd name="connsiteX3" fmla="*/ 492919 w 566737"/>
                <a:gd name="connsiteY3" fmla="*/ 709612 h 828675"/>
                <a:gd name="connsiteX4" fmla="*/ 495300 w 566737"/>
                <a:gd name="connsiteY4" fmla="*/ 661987 h 828675"/>
                <a:gd name="connsiteX5" fmla="*/ 497681 w 566737"/>
                <a:gd name="connsiteY5" fmla="*/ 626268 h 828675"/>
                <a:gd name="connsiteX6" fmla="*/ 504825 w 566737"/>
                <a:gd name="connsiteY6" fmla="*/ 569118 h 828675"/>
                <a:gd name="connsiteX7" fmla="*/ 516731 w 566737"/>
                <a:gd name="connsiteY7" fmla="*/ 507206 h 828675"/>
                <a:gd name="connsiteX8" fmla="*/ 531019 w 566737"/>
                <a:gd name="connsiteY8" fmla="*/ 442912 h 828675"/>
                <a:gd name="connsiteX9" fmla="*/ 542925 w 566737"/>
                <a:gd name="connsiteY9" fmla="*/ 390525 h 828675"/>
                <a:gd name="connsiteX10" fmla="*/ 559594 w 566737"/>
                <a:gd name="connsiteY10" fmla="*/ 335756 h 828675"/>
                <a:gd name="connsiteX11" fmla="*/ 564356 w 566737"/>
                <a:gd name="connsiteY11" fmla="*/ 316706 h 828675"/>
                <a:gd name="connsiteX12" fmla="*/ 566737 w 566737"/>
                <a:gd name="connsiteY12" fmla="*/ 302418 h 828675"/>
                <a:gd name="connsiteX13" fmla="*/ 566737 w 566737"/>
                <a:gd name="connsiteY13" fmla="*/ 288131 h 828675"/>
                <a:gd name="connsiteX14" fmla="*/ 561975 w 566737"/>
                <a:gd name="connsiteY14" fmla="*/ 250031 h 828675"/>
                <a:gd name="connsiteX15" fmla="*/ 550069 w 566737"/>
                <a:gd name="connsiteY15" fmla="*/ 219075 h 828675"/>
                <a:gd name="connsiteX16" fmla="*/ 535781 w 566737"/>
                <a:gd name="connsiteY16" fmla="*/ 197643 h 828675"/>
                <a:gd name="connsiteX17" fmla="*/ 511969 w 566737"/>
                <a:gd name="connsiteY17" fmla="*/ 173831 h 828675"/>
                <a:gd name="connsiteX18" fmla="*/ 488156 w 566737"/>
                <a:gd name="connsiteY18" fmla="*/ 152400 h 828675"/>
                <a:gd name="connsiteX19" fmla="*/ 454819 w 566737"/>
                <a:gd name="connsiteY19" fmla="*/ 130968 h 828675"/>
                <a:gd name="connsiteX20" fmla="*/ 409575 w 566737"/>
                <a:gd name="connsiteY20" fmla="*/ 107156 h 828675"/>
                <a:gd name="connsiteX21" fmla="*/ 364331 w 566737"/>
                <a:gd name="connsiteY21" fmla="*/ 85725 h 828675"/>
                <a:gd name="connsiteX22" fmla="*/ 259556 w 566737"/>
                <a:gd name="connsiteY22" fmla="*/ 50006 h 828675"/>
                <a:gd name="connsiteX23" fmla="*/ 159544 w 566737"/>
                <a:gd name="connsiteY23" fmla="*/ 21431 h 828675"/>
                <a:gd name="connsiteX24" fmla="*/ 85725 w 566737"/>
                <a:gd name="connsiteY24" fmla="*/ 4762 h 828675"/>
                <a:gd name="connsiteX25" fmla="*/ 47625 w 566737"/>
                <a:gd name="connsiteY25" fmla="*/ 0 h 828675"/>
                <a:gd name="connsiteX26" fmla="*/ 26194 w 566737"/>
                <a:gd name="connsiteY26" fmla="*/ 0 h 828675"/>
                <a:gd name="connsiteX27" fmla="*/ 14287 w 566737"/>
                <a:gd name="connsiteY27" fmla="*/ 0 h 828675"/>
                <a:gd name="connsiteX28" fmla="*/ 4762 w 566737"/>
                <a:gd name="connsiteY28" fmla="*/ 2381 h 828675"/>
                <a:gd name="connsiteX29" fmla="*/ 0 w 566737"/>
                <a:gd name="connsiteY29" fmla="*/ 9525 h 828675"/>
                <a:gd name="connsiteX30" fmla="*/ 0 w 566737"/>
                <a:gd name="connsiteY30" fmla="*/ 26193 h 828675"/>
                <a:gd name="connsiteX31" fmla="*/ 11906 w 566737"/>
                <a:gd name="connsiteY31" fmla="*/ 52387 h 828675"/>
                <a:gd name="connsiteX32" fmla="*/ 26194 w 566737"/>
                <a:gd name="connsiteY32" fmla="*/ 69056 h 828675"/>
                <a:gd name="connsiteX33" fmla="*/ 59531 w 566737"/>
                <a:gd name="connsiteY33" fmla="*/ 92868 h 828675"/>
                <a:gd name="connsiteX34" fmla="*/ 97631 w 566737"/>
                <a:gd name="connsiteY34" fmla="*/ 123825 h 828675"/>
                <a:gd name="connsiteX35" fmla="*/ 126206 w 566737"/>
                <a:gd name="connsiteY35" fmla="*/ 150018 h 828675"/>
                <a:gd name="connsiteX36" fmla="*/ 147637 w 566737"/>
                <a:gd name="connsiteY36" fmla="*/ 173831 h 828675"/>
                <a:gd name="connsiteX37" fmla="*/ 173831 w 566737"/>
                <a:gd name="connsiteY37" fmla="*/ 204787 h 828675"/>
                <a:gd name="connsiteX38" fmla="*/ 195262 w 566737"/>
                <a:gd name="connsiteY38" fmla="*/ 238125 h 828675"/>
                <a:gd name="connsiteX39" fmla="*/ 211931 w 566737"/>
                <a:gd name="connsiteY39" fmla="*/ 273843 h 828675"/>
                <a:gd name="connsiteX40" fmla="*/ 223837 w 566737"/>
                <a:gd name="connsiteY40" fmla="*/ 316706 h 828675"/>
                <a:gd name="connsiteX41" fmla="*/ 226219 w 566737"/>
                <a:gd name="connsiteY41" fmla="*/ 533400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66737" h="828675">
                  <a:moveTo>
                    <a:pt x="226219" y="533400"/>
                  </a:moveTo>
                  <a:lnTo>
                    <a:pt x="226219" y="828675"/>
                  </a:lnTo>
                  <a:lnTo>
                    <a:pt x="483394" y="804862"/>
                  </a:lnTo>
                  <a:lnTo>
                    <a:pt x="492919" y="709612"/>
                  </a:lnTo>
                  <a:lnTo>
                    <a:pt x="495300" y="661987"/>
                  </a:lnTo>
                  <a:lnTo>
                    <a:pt x="497681" y="626268"/>
                  </a:lnTo>
                  <a:lnTo>
                    <a:pt x="504825" y="569118"/>
                  </a:lnTo>
                  <a:lnTo>
                    <a:pt x="516731" y="507206"/>
                  </a:lnTo>
                  <a:lnTo>
                    <a:pt x="531019" y="442912"/>
                  </a:lnTo>
                  <a:lnTo>
                    <a:pt x="542925" y="390525"/>
                  </a:lnTo>
                  <a:lnTo>
                    <a:pt x="559594" y="335756"/>
                  </a:lnTo>
                  <a:lnTo>
                    <a:pt x="564356" y="316706"/>
                  </a:lnTo>
                  <a:lnTo>
                    <a:pt x="566737" y="302418"/>
                  </a:lnTo>
                  <a:lnTo>
                    <a:pt x="566737" y="288131"/>
                  </a:lnTo>
                  <a:lnTo>
                    <a:pt x="561975" y="250031"/>
                  </a:lnTo>
                  <a:lnTo>
                    <a:pt x="550069" y="219075"/>
                  </a:lnTo>
                  <a:lnTo>
                    <a:pt x="535781" y="197643"/>
                  </a:lnTo>
                  <a:lnTo>
                    <a:pt x="511969" y="173831"/>
                  </a:lnTo>
                  <a:lnTo>
                    <a:pt x="488156" y="152400"/>
                  </a:lnTo>
                  <a:lnTo>
                    <a:pt x="454819" y="130968"/>
                  </a:lnTo>
                  <a:lnTo>
                    <a:pt x="409575" y="107156"/>
                  </a:lnTo>
                  <a:lnTo>
                    <a:pt x="364331" y="85725"/>
                  </a:lnTo>
                  <a:lnTo>
                    <a:pt x="259556" y="50006"/>
                  </a:lnTo>
                  <a:lnTo>
                    <a:pt x="159544" y="21431"/>
                  </a:lnTo>
                  <a:lnTo>
                    <a:pt x="85725" y="4762"/>
                  </a:lnTo>
                  <a:lnTo>
                    <a:pt x="47625" y="0"/>
                  </a:lnTo>
                  <a:lnTo>
                    <a:pt x="26194" y="0"/>
                  </a:lnTo>
                  <a:lnTo>
                    <a:pt x="14287" y="0"/>
                  </a:lnTo>
                  <a:lnTo>
                    <a:pt x="4762" y="2381"/>
                  </a:lnTo>
                  <a:lnTo>
                    <a:pt x="0" y="9525"/>
                  </a:lnTo>
                  <a:lnTo>
                    <a:pt x="0" y="26193"/>
                  </a:lnTo>
                  <a:lnTo>
                    <a:pt x="11906" y="52387"/>
                  </a:lnTo>
                  <a:lnTo>
                    <a:pt x="26194" y="69056"/>
                  </a:lnTo>
                  <a:lnTo>
                    <a:pt x="59531" y="92868"/>
                  </a:lnTo>
                  <a:lnTo>
                    <a:pt x="97631" y="123825"/>
                  </a:lnTo>
                  <a:lnTo>
                    <a:pt x="126206" y="150018"/>
                  </a:lnTo>
                  <a:lnTo>
                    <a:pt x="147637" y="173831"/>
                  </a:lnTo>
                  <a:lnTo>
                    <a:pt x="173831" y="204787"/>
                  </a:lnTo>
                  <a:lnTo>
                    <a:pt x="195262" y="238125"/>
                  </a:lnTo>
                  <a:lnTo>
                    <a:pt x="211931" y="273843"/>
                  </a:lnTo>
                  <a:lnTo>
                    <a:pt x="223837" y="316706"/>
                  </a:lnTo>
                  <a:lnTo>
                    <a:pt x="226219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C2A25E09-0683-4641-BBA9-AA7DC3287A22}"/>
                </a:ext>
              </a:extLst>
            </p:cNvPr>
            <p:cNvSpPr/>
            <p:nvPr/>
          </p:nvSpPr>
          <p:spPr>
            <a:xfrm>
              <a:off x="2868613" y="2074863"/>
              <a:ext cx="469900" cy="1144587"/>
            </a:xfrm>
            <a:custGeom>
              <a:avLst/>
              <a:gdLst>
                <a:gd name="connsiteX0" fmla="*/ 464344 w 469107"/>
                <a:gd name="connsiteY0" fmla="*/ 481012 h 1145381"/>
                <a:gd name="connsiteX1" fmla="*/ 469107 w 469107"/>
                <a:gd name="connsiteY1" fmla="*/ 416719 h 1145381"/>
                <a:gd name="connsiteX2" fmla="*/ 469107 w 469107"/>
                <a:gd name="connsiteY2" fmla="*/ 352425 h 1145381"/>
                <a:gd name="connsiteX3" fmla="*/ 447675 w 469107"/>
                <a:gd name="connsiteY3" fmla="*/ 200025 h 1145381"/>
                <a:gd name="connsiteX4" fmla="*/ 421482 w 469107"/>
                <a:gd name="connsiteY4" fmla="*/ 159544 h 1145381"/>
                <a:gd name="connsiteX5" fmla="*/ 376238 w 469107"/>
                <a:gd name="connsiteY5" fmla="*/ 97631 h 1145381"/>
                <a:gd name="connsiteX6" fmla="*/ 347663 w 469107"/>
                <a:gd name="connsiteY6" fmla="*/ 59531 h 1145381"/>
                <a:gd name="connsiteX7" fmla="*/ 319088 w 469107"/>
                <a:gd name="connsiteY7" fmla="*/ 23812 h 1145381"/>
                <a:gd name="connsiteX8" fmla="*/ 297657 w 469107"/>
                <a:gd name="connsiteY8" fmla="*/ 9525 h 1145381"/>
                <a:gd name="connsiteX9" fmla="*/ 266700 w 469107"/>
                <a:gd name="connsiteY9" fmla="*/ 0 h 1145381"/>
                <a:gd name="connsiteX10" fmla="*/ 259557 w 469107"/>
                <a:gd name="connsiteY10" fmla="*/ 2381 h 1145381"/>
                <a:gd name="connsiteX11" fmla="*/ 254794 w 469107"/>
                <a:gd name="connsiteY11" fmla="*/ 14287 h 1145381"/>
                <a:gd name="connsiteX12" fmla="*/ 259557 w 469107"/>
                <a:gd name="connsiteY12" fmla="*/ 40481 h 1145381"/>
                <a:gd name="connsiteX13" fmla="*/ 264319 w 469107"/>
                <a:gd name="connsiteY13" fmla="*/ 59531 h 1145381"/>
                <a:gd name="connsiteX14" fmla="*/ 269082 w 469107"/>
                <a:gd name="connsiteY14" fmla="*/ 88106 h 1145381"/>
                <a:gd name="connsiteX15" fmla="*/ 273844 w 469107"/>
                <a:gd name="connsiteY15" fmla="*/ 195262 h 1145381"/>
                <a:gd name="connsiteX16" fmla="*/ 271463 w 469107"/>
                <a:gd name="connsiteY16" fmla="*/ 269081 h 1145381"/>
                <a:gd name="connsiteX17" fmla="*/ 264319 w 469107"/>
                <a:gd name="connsiteY17" fmla="*/ 333375 h 1145381"/>
                <a:gd name="connsiteX18" fmla="*/ 252413 w 469107"/>
                <a:gd name="connsiteY18" fmla="*/ 390525 h 1145381"/>
                <a:gd name="connsiteX19" fmla="*/ 235744 w 469107"/>
                <a:gd name="connsiteY19" fmla="*/ 450056 h 1145381"/>
                <a:gd name="connsiteX20" fmla="*/ 211932 w 469107"/>
                <a:gd name="connsiteY20" fmla="*/ 511969 h 1145381"/>
                <a:gd name="connsiteX21" fmla="*/ 178594 w 469107"/>
                <a:gd name="connsiteY21" fmla="*/ 576262 h 1145381"/>
                <a:gd name="connsiteX22" fmla="*/ 142875 w 469107"/>
                <a:gd name="connsiteY22" fmla="*/ 631031 h 1145381"/>
                <a:gd name="connsiteX23" fmla="*/ 102394 w 469107"/>
                <a:gd name="connsiteY23" fmla="*/ 678656 h 1145381"/>
                <a:gd name="connsiteX24" fmla="*/ 57150 w 469107"/>
                <a:gd name="connsiteY24" fmla="*/ 721519 h 1145381"/>
                <a:gd name="connsiteX25" fmla="*/ 47625 w 469107"/>
                <a:gd name="connsiteY25" fmla="*/ 728662 h 1145381"/>
                <a:gd name="connsiteX26" fmla="*/ 33338 w 469107"/>
                <a:gd name="connsiteY26" fmla="*/ 754856 h 1145381"/>
                <a:gd name="connsiteX27" fmla="*/ 14288 w 469107"/>
                <a:gd name="connsiteY27" fmla="*/ 814387 h 1145381"/>
                <a:gd name="connsiteX28" fmla="*/ 2382 w 469107"/>
                <a:gd name="connsiteY28" fmla="*/ 869156 h 1145381"/>
                <a:gd name="connsiteX29" fmla="*/ 0 w 469107"/>
                <a:gd name="connsiteY29" fmla="*/ 907256 h 1145381"/>
                <a:gd name="connsiteX30" fmla="*/ 2382 w 469107"/>
                <a:gd name="connsiteY30" fmla="*/ 966787 h 1145381"/>
                <a:gd name="connsiteX31" fmla="*/ 11907 w 469107"/>
                <a:gd name="connsiteY31" fmla="*/ 1026319 h 1145381"/>
                <a:gd name="connsiteX32" fmla="*/ 38100 w 469107"/>
                <a:gd name="connsiteY32" fmla="*/ 1095375 h 1145381"/>
                <a:gd name="connsiteX33" fmla="*/ 47625 w 469107"/>
                <a:gd name="connsiteY33" fmla="*/ 1112044 h 1145381"/>
                <a:gd name="connsiteX34" fmla="*/ 66675 w 469107"/>
                <a:gd name="connsiteY34" fmla="*/ 1128712 h 1145381"/>
                <a:gd name="connsiteX35" fmla="*/ 95250 w 469107"/>
                <a:gd name="connsiteY35" fmla="*/ 1140619 h 1145381"/>
                <a:gd name="connsiteX36" fmla="*/ 123825 w 469107"/>
                <a:gd name="connsiteY36" fmla="*/ 1145381 h 1145381"/>
                <a:gd name="connsiteX37" fmla="*/ 147638 w 469107"/>
                <a:gd name="connsiteY37" fmla="*/ 1140619 h 1145381"/>
                <a:gd name="connsiteX38" fmla="*/ 173832 w 469107"/>
                <a:gd name="connsiteY38" fmla="*/ 1131094 h 1145381"/>
                <a:gd name="connsiteX39" fmla="*/ 200025 w 469107"/>
                <a:gd name="connsiteY39" fmla="*/ 1114425 h 1145381"/>
                <a:gd name="connsiteX40" fmla="*/ 221457 w 469107"/>
                <a:gd name="connsiteY40" fmla="*/ 1095375 h 1145381"/>
                <a:gd name="connsiteX41" fmla="*/ 242888 w 469107"/>
                <a:gd name="connsiteY41" fmla="*/ 1069181 h 1145381"/>
                <a:gd name="connsiteX42" fmla="*/ 280988 w 469107"/>
                <a:gd name="connsiteY42" fmla="*/ 1014412 h 1145381"/>
                <a:gd name="connsiteX43" fmla="*/ 323850 w 469107"/>
                <a:gd name="connsiteY43" fmla="*/ 942975 h 1145381"/>
                <a:gd name="connsiteX44" fmla="*/ 369094 w 469107"/>
                <a:gd name="connsiteY44" fmla="*/ 852487 h 1145381"/>
                <a:gd name="connsiteX45" fmla="*/ 392907 w 469107"/>
                <a:gd name="connsiteY45" fmla="*/ 797719 h 1145381"/>
                <a:gd name="connsiteX46" fmla="*/ 416719 w 469107"/>
                <a:gd name="connsiteY46" fmla="*/ 726281 h 1145381"/>
                <a:gd name="connsiteX47" fmla="*/ 433388 w 469107"/>
                <a:gd name="connsiteY47" fmla="*/ 661987 h 1145381"/>
                <a:gd name="connsiteX48" fmla="*/ 447675 w 469107"/>
                <a:gd name="connsiteY48" fmla="*/ 597694 h 1145381"/>
                <a:gd name="connsiteX49" fmla="*/ 464344 w 469107"/>
                <a:gd name="connsiteY49" fmla="*/ 481012 h 114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69107" h="1145381">
                  <a:moveTo>
                    <a:pt x="464344" y="481012"/>
                  </a:moveTo>
                  <a:lnTo>
                    <a:pt x="469107" y="416719"/>
                  </a:lnTo>
                  <a:lnTo>
                    <a:pt x="469107" y="352425"/>
                  </a:lnTo>
                  <a:lnTo>
                    <a:pt x="447675" y="200025"/>
                  </a:lnTo>
                  <a:lnTo>
                    <a:pt x="421482" y="159544"/>
                  </a:lnTo>
                  <a:lnTo>
                    <a:pt x="376238" y="97631"/>
                  </a:lnTo>
                  <a:lnTo>
                    <a:pt x="347663" y="59531"/>
                  </a:lnTo>
                  <a:lnTo>
                    <a:pt x="319088" y="23812"/>
                  </a:lnTo>
                  <a:lnTo>
                    <a:pt x="297657" y="9525"/>
                  </a:lnTo>
                  <a:lnTo>
                    <a:pt x="266700" y="0"/>
                  </a:lnTo>
                  <a:lnTo>
                    <a:pt x="259557" y="2381"/>
                  </a:lnTo>
                  <a:lnTo>
                    <a:pt x="254794" y="14287"/>
                  </a:lnTo>
                  <a:lnTo>
                    <a:pt x="259557" y="40481"/>
                  </a:lnTo>
                  <a:lnTo>
                    <a:pt x="264319" y="59531"/>
                  </a:lnTo>
                  <a:lnTo>
                    <a:pt x="269082" y="88106"/>
                  </a:lnTo>
                  <a:lnTo>
                    <a:pt x="273844" y="195262"/>
                  </a:lnTo>
                  <a:cubicBezTo>
                    <a:pt x="273050" y="219868"/>
                    <a:pt x="272257" y="244475"/>
                    <a:pt x="271463" y="269081"/>
                  </a:cubicBezTo>
                  <a:lnTo>
                    <a:pt x="264319" y="333375"/>
                  </a:lnTo>
                  <a:lnTo>
                    <a:pt x="252413" y="390525"/>
                  </a:lnTo>
                  <a:lnTo>
                    <a:pt x="235744" y="450056"/>
                  </a:lnTo>
                  <a:lnTo>
                    <a:pt x="211932" y="511969"/>
                  </a:lnTo>
                  <a:lnTo>
                    <a:pt x="178594" y="576262"/>
                  </a:lnTo>
                  <a:lnTo>
                    <a:pt x="142875" y="631031"/>
                  </a:lnTo>
                  <a:lnTo>
                    <a:pt x="102394" y="678656"/>
                  </a:lnTo>
                  <a:lnTo>
                    <a:pt x="57150" y="721519"/>
                  </a:lnTo>
                  <a:lnTo>
                    <a:pt x="47625" y="728662"/>
                  </a:lnTo>
                  <a:lnTo>
                    <a:pt x="33338" y="754856"/>
                  </a:lnTo>
                  <a:lnTo>
                    <a:pt x="14288" y="814387"/>
                  </a:lnTo>
                  <a:lnTo>
                    <a:pt x="2382" y="869156"/>
                  </a:lnTo>
                  <a:lnTo>
                    <a:pt x="0" y="907256"/>
                  </a:lnTo>
                  <a:lnTo>
                    <a:pt x="2382" y="966787"/>
                  </a:lnTo>
                  <a:lnTo>
                    <a:pt x="11907" y="1026319"/>
                  </a:lnTo>
                  <a:lnTo>
                    <a:pt x="38100" y="1095375"/>
                  </a:lnTo>
                  <a:lnTo>
                    <a:pt x="47625" y="1112044"/>
                  </a:lnTo>
                  <a:lnTo>
                    <a:pt x="66675" y="1128712"/>
                  </a:lnTo>
                  <a:lnTo>
                    <a:pt x="95250" y="1140619"/>
                  </a:lnTo>
                  <a:lnTo>
                    <a:pt x="123825" y="1145381"/>
                  </a:lnTo>
                  <a:lnTo>
                    <a:pt x="147638" y="1140619"/>
                  </a:lnTo>
                  <a:lnTo>
                    <a:pt x="173832" y="1131094"/>
                  </a:lnTo>
                  <a:lnTo>
                    <a:pt x="200025" y="1114425"/>
                  </a:lnTo>
                  <a:lnTo>
                    <a:pt x="221457" y="1095375"/>
                  </a:lnTo>
                  <a:lnTo>
                    <a:pt x="242888" y="1069181"/>
                  </a:lnTo>
                  <a:lnTo>
                    <a:pt x="280988" y="1014412"/>
                  </a:lnTo>
                  <a:lnTo>
                    <a:pt x="323850" y="942975"/>
                  </a:lnTo>
                  <a:lnTo>
                    <a:pt x="369094" y="852487"/>
                  </a:lnTo>
                  <a:lnTo>
                    <a:pt x="392907" y="797719"/>
                  </a:lnTo>
                  <a:lnTo>
                    <a:pt x="416719" y="726281"/>
                  </a:lnTo>
                  <a:lnTo>
                    <a:pt x="433388" y="661987"/>
                  </a:lnTo>
                  <a:lnTo>
                    <a:pt x="447675" y="597694"/>
                  </a:lnTo>
                  <a:lnTo>
                    <a:pt x="464344" y="481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ABB2C82F-6760-4B77-9EA1-8D696697BB5F}"/>
                </a:ext>
              </a:extLst>
            </p:cNvPr>
            <p:cNvSpPr/>
            <p:nvPr/>
          </p:nvSpPr>
          <p:spPr>
            <a:xfrm>
              <a:off x="3270250" y="1974850"/>
              <a:ext cx="3825875" cy="485775"/>
            </a:xfrm>
            <a:custGeom>
              <a:avLst/>
              <a:gdLst>
                <a:gd name="connsiteX0" fmla="*/ 2479675 w 3825875"/>
                <a:gd name="connsiteY0" fmla="*/ 238125 h 485775"/>
                <a:gd name="connsiteX1" fmla="*/ 2289175 w 3825875"/>
                <a:gd name="connsiteY1" fmla="*/ 247650 h 485775"/>
                <a:gd name="connsiteX2" fmla="*/ 2066925 w 3825875"/>
                <a:gd name="connsiteY2" fmla="*/ 263525 h 485775"/>
                <a:gd name="connsiteX3" fmla="*/ 1841500 w 3825875"/>
                <a:gd name="connsiteY3" fmla="*/ 282575 h 485775"/>
                <a:gd name="connsiteX4" fmla="*/ 1593850 w 3825875"/>
                <a:gd name="connsiteY4" fmla="*/ 304800 h 485775"/>
                <a:gd name="connsiteX5" fmla="*/ 1273175 w 3825875"/>
                <a:gd name="connsiteY5" fmla="*/ 339725 h 485775"/>
                <a:gd name="connsiteX6" fmla="*/ 990600 w 3825875"/>
                <a:gd name="connsiteY6" fmla="*/ 374650 h 485775"/>
                <a:gd name="connsiteX7" fmla="*/ 650875 w 3825875"/>
                <a:gd name="connsiteY7" fmla="*/ 422275 h 485775"/>
                <a:gd name="connsiteX8" fmla="*/ 552450 w 3825875"/>
                <a:gd name="connsiteY8" fmla="*/ 441325 h 485775"/>
                <a:gd name="connsiteX9" fmla="*/ 508000 w 3825875"/>
                <a:gd name="connsiteY9" fmla="*/ 450850 h 485775"/>
                <a:gd name="connsiteX10" fmla="*/ 415925 w 3825875"/>
                <a:gd name="connsiteY10" fmla="*/ 466725 h 485775"/>
                <a:gd name="connsiteX11" fmla="*/ 346075 w 3825875"/>
                <a:gd name="connsiteY11" fmla="*/ 476250 h 485775"/>
                <a:gd name="connsiteX12" fmla="*/ 276225 w 3825875"/>
                <a:gd name="connsiteY12" fmla="*/ 482600 h 485775"/>
                <a:gd name="connsiteX13" fmla="*/ 222250 w 3825875"/>
                <a:gd name="connsiteY13" fmla="*/ 485775 h 485775"/>
                <a:gd name="connsiteX14" fmla="*/ 171450 w 3825875"/>
                <a:gd name="connsiteY14" fmla="*/ 485775 h 485775"/>
                <a:gd name="connsiteX15" fmla="*/ 111125 w 3825875"/>
                <a:gd name="connsiteY15" fmla="*/ 482600 h 485775"/>
                <a:gd name="connsiteX16" fmla="*/ 3175 w 3825875"/>
                <a:gd name="connsiteY16" fmla="*/ 463550 h 485775"/>
                <a:gd name="connsiteX17" fmla="*/ 0 w 3825875"/>
                <a:gd name="connsiteY17" fmla="*/ 279400 h 485775"/>
                <a:gd name="connsiteX18" fmla="*/ 73025 w 3825875"/>
                <a:gd name="connsiteY18" fmla="*/ 301625 h 485775"/>
                <a:gd name="connsiteX19" fmla="*/ 133350 w 3825875"/>
                <a:gd name="connsiteY19" fmla="*/ 314325 h 485775"/>
                <a:gd name="connsiteX20" fmla="*/ 187325 w 3825875"/>
                <a:gd name="connsiteY20" fmla="*/ 320675 h 485775"/>
                <a:gd name="connsiteX21" fmla="*/ 257175 w 3825875"/>
                <a:gd name="connsiteY21" fmla="*/ 320675 h 485775"/>
                <a:gd name="connsiteX22" fmla="*/ 352425 w 3825875"/>
                <a:gd name="connsiteY22" fmla="*/ 311150 h 485775"/>
                <a:gd name="connsiteX23" fmla="*/ 571500 w 3825875"/>
                <a:gd name="connsiteY23" fmla="*/ 276225 h 485775"/>
                <a:gd name="connsiteX24" fmla="*/ 917575 w 3825875"/>
                <a:gd name="connsiteY24" fmla="*/ 225425 h 485775"/>
                <a:gd name="connsiteX25" fmla="*/ 1216025 w 3825875"/>
                <a:gd name="connsiteY25" fmla="*/ 184150 h 485775"/>
                <a:gd name="connsiteX26" fmla="*/ 1441450 w 3825875"/>
                <a:gd name="connsiteY26" fmla="*/ 155575 h 485775"/>
                <a:gd name="connsiteX27" fmla="*/ 1819275 w 3825875"/>
                <a:gd name="connsiteY27" fmla="*/ 123825 h 485775"/>
                <a:gd name="connsiteX28" fmla="*/ 2082800 w 3825875"/>
                <a:gd name="connsiteY28" fmla="*/ 98425 h 485775"/>
                <a:gd name="connsiteX29" fmla="*/ 2308225 w 3825875"/>
                <a:gd name="connsiteY29" fmla="*/ 79375 h 485775"/>
                <a:gd name="connsiteX30" fmla="*/ 2581275 w 3825875"/>
                <a:gd name="connsiteY30" fmla="*/ 63500 h 485775"/>
                <a:gd name="connsiteX31" fmla="*/ 2794000 w 3825875"/>
                <a:gd name="connsiteY31" fmla="*/ 53975 h 485775"/>
                <a:gd name="connsiteX32" fmla="*/ 3028950 w 3825875"/>
                <a:gd name="connsiteY32" fmla="*/ 47625 h 485775"/>
                <a:gd name="connsiteX33" fmla="*/ 3168650 w 3825875"/>
                <a:gd name="connsiteY33" fmla="*/ 47625 h 485775"/>
                <a:gd name="connsiteX34" fmla="*/ 3203575 w 3825875"/>
                <a:gd name="connsiteY34" fmla="*/ 31750 h 485775"/>
                <a:gd name="connsiteX35" fmla="*/ 3241675 w 3825875"/>
                <a:gd name="connsiteY35" fmla="*/ 15875 h 485775"/>
                <a:gd name="connsiteX36" fmla="*/ 3289300 w 3825875"/>
                <a:gd name="connsiteY36" fmla="*/ 3175 h 485775"/>
                <a:gd name="connsiteX37" fmla="*/ 3324225 w 3825875"/>
                <a:gd name="connsiteY37" fmla="*/ 0 h 485775"/>
                <a:gd name="connsiteX38" fmla="*/ 3355975 w 3825875"/>
                <a:gd name="connsiteY38" fmla="*/ 6350 h 485775"/>
                <a:gd name="connsiteX39" fmla="*/ 3400425 w 3825875"/>
                <a:gd name="connsiteY39" fmla="*/ 25400 h 485775"/>
                <a:gd name="connsiteX40" fmla="*/ 3457575 w 3825875"/>
                <a:gd name="connsiteY40" fmla="*/ 57150 h 485775"/>
                <a:gd name="connsiteX41" fmla="*/ 3530600 w 3825875"/>
                <a:gd name="connsiteY41" fmla="*/ 107950 h 485775"/>
                <a:gd name="connsiteX42" fmla="*/ 3600450 w 3825875"/>
                <a:gd name="connsiteY42" fmla="*/ 161925 h 485775"/>
                <a:gd name="connsiteX43" fmla="*/ 3676650 w 3825875"/>
                <a:gd name="connsiteY43" fmla="*/ 222250 h 485775"/>
                <a:gd name="connsiteX44" fmla="*/ 3705225 w 3825875"/>
                <a:gd name="connsiteY44" fmla="*/ 247650 h 485775"/>
                <a:gd name="connsiteX45" fmla="*/ 3743325 w 3825875"/>
                <a:gd name="connsiteY45" fmla="*/ 285750 h 485775"/>
                <a:gd name="connsiteX46" fmla="*/ 3775075 w 3825875"/>
                <a:gd name="connsiteY46" fmla="*/ 320675 h 485775"/>
                <a:gd name="connsiteX47" fmla="*/ 3800475 w 3825875"/>
                <a:gd name="connsiteY47" fmla="*/ 355600 h 485775"/>
                <a:gd name="connsiteX48" fmla="*/ 3810000 w 3825875"/>
                <a:gd name="connsiteY48" fmla="*/ 374650 h 485775"/>
                <a:gd name="connsiteX49" fmla="*/ 3819525 w 3825875"/>
                <a:gd name="connsiteY49" fmla="*/ 393700 h 485775"/>
                <a:gd name="connsiteX50" fmla="*/ 3825875 w 3825875"/>
                <a:gd name="connsiteY50" fmla="*/ 412750 h 485775"/>
                <a:gd name="connsiteX51" fmla="*/ 3822700 w 3825875"/>
                <a:gd name="connsiteY51" fmla="*/ 431800 h 485775"/>
                <a:gd name="connsiteX52" fmla="*/ 3819525 w 3825875"/>
                <a:gd name="connsiteY52" fmla="*/ 444500 h 485775"/>
                <a:gd name="connsiteX53" fmla="*/ 3806825 w 3825875"/>
                <a:gd name="connsiteY53" fmla="*/ 460375 h 485775"/>
                <a:gd name="connsiteX54" fmla="*/ 3784600 w 3825875"/>
                <a:gd name="connsiteY54" fmla="*/ 476250 h 485775"/>
                <a:gd name="connsiteX55" fmla="*/ 3749675 w 3825875"/>
                <a:gd name="connsiteY55" fmla="*/ 485775 h 485775"/>
                <a:gd name="connsiteX56" fmla="*/ 3257550 w 3825875"/>
                <a:gd name="connsiteY56" fmla="*/ 222250 h 485775"/>
                <a:gd name="connsiteX57" fmla="*/ 3228975 w 3825875"/>
                <a:gd name="connsiteY57" fmla="*/ 209550 h 485775"/>
                <a:gd name="connsiteX58" fmla="*/ 3178175 w 3825875"/>
                <a:gd name="connsiteY58" fmla="*/ 203200 h 485775"/>
                <a:gd name="connsiteX59" fmla="*/ 2832100 w 3825875"/>
                <a:gd name="connsiteY59" fmla="*/ 219075 h 485775"/>
                <a:gd name="connsiteX60" fmla="*/ 2479675 w 3825875"/>
                <a:gd name="connsiteY60" fmla="*/ 23812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825875" h="485775">
                  <a:moveTo>
                    <a:pt x="2479675" y="238125"/>
                  </a:moveTo>
                  <a:lnTo>
                    <a:pt x="2289175" y="247650"/>
                  </a:lnTo>
                  <a:lnTo>
                    <a:pt x="2066925" y="263525"/>
                  </a:lnTo>
                  <a:lnTo>
                    <a:pt x="1841500" y="282575"/>
                  </a:lnTo>
                  <a:lnTo>
                    <a:pt x="1593850" y="304800"/>
                  </a:lnTo>
                  <a:lnTo>
                    <a:pt x="1273175" y="339725"/>
                  </a:lnTo>
                  <a:lnTo>
                    <a:pt x="990600" y="374650"/>
                  </a:lnTo>
                  <a:lnTo>
                    <a:pt x="650875" y="422275"/>
                  </a:lnTo>
                  <a:lnTo>
                    <a:pt x="552450" y="441325"/>
                  </a:lnTo>
                  <a:lnTo>
                    <a:pt x="508000" y="450850"/>
                  </a:lnTo>
                  <a:lnTo>
                    <a:pt x="415925" y="466725"/>
                  </a:lnTo>
                  <a:lnTo>
                    <a:pt x="346075" y="476250"/>
                  </a:lnTo>
                  <a:lnTo>
                    <a:pt x="276225" y="482600"/>
                  </a:lnTo>
                  <a:lnTo>
                    <a:pt x="222250" y="485775"/>
                  </a:lnTo>
                  <a:lnTo>
                    <a:pt x="171450" y="485775"/>
                  </a:lnTo>
                  <a:lnTo>
                    <a:pt x="111125" y="482600"/>
                  </a:lnTo>
                  <a:lnTo>
                    <a:pt x="3175" y="463550"/>
                  </a:lnTo>
                  <a:cubicBezTo>
                    <a:pt x="2117" y="402167"/>
                    <a:pt x="1058" y="340783"/>
                    <a:pt x="0" y="279400"/>
                  </a:cubicBezTo>
                  <a:lnTo>
                    <a:pt x="73025" y="301625"/>
                  </a:lnTo>
                  <a:lnTo>
                    <a:pt x="133350" y="314325"/>
                  </a:lnTo>
                  <a:lnTo>
                    <a:pt x="187325" y="320675"/>
                  </a:lnTo>
                  <a:lnTo>
                    <a:pt x="257175" y="320675"/>
                  </a:lnTo>
                  <a:lnTo>
                    <a:pt x="352425" y="311150"/>
                  </a:lnTo>
                  <a:lnTo>
                    <a:pt x="571500" y="276225"/>
                  </a:lnTo>
                  <a:lnTo>
                    <a:pt x="917575" y="225425"/>
                  </a:lnTo>
                  <a:lnTo>
                    <a:pt x="1216025" y="184150"/>
                  </a:lnTo>
                  <a:lnTo>
                    <a:pt x="1441450" y="155575"/>
                  </a:lnTo>
                  <a:lnTo>
                    <a:pt x="1819275" y="123825"/>
                  </a:lnTo>
                  <a:lnTo>
                    <a:pt x="2082800" y="98425"/>
                  </a:lnTo>
                  <a:lnTo>
                    <a:pt x="2308225" y="79375"/>
                  </a:lnTo>
                  <a:lnTo>
                    <a:pt x="2581275" y="63500"/>
                  </a:lnTo>
                  <a:lnTo>
                    <a:pt x="2794000" y="53975"/>
                  </a:lnTo>
                  <a:lnTo>
                    <a:pt x="3028950" y="47625"/>
                  </a:lnTo>
                  <a:lnTo>
                    <a:pt x="3168650" y="47625"/>
                  </a:lnTo>
                  <a:lnTo>
                    <a:pt x="3203575" y="31750"/>
                  </a:lnTo>
                  <a:lnTo>
                    <a:pt x="3241675" y="15875"/>
                  </a:lnTo>
                  <a:lnTo>
                    <a:pt x="3289300" y="3175"/>
                  </a:lnTo>
                  <a:lnTo>
                    <a:pt x="3324225" y="0"/>
                  </a:lnTo>
                  <a:lnTo>
                    <a:pt x="3355975" y="6350"/>
                  </a:lnTo>
                  <a:lnTo>
                    <a:pt x="3400425" y="25400"/>
                  </a:lnTo>
                  <a:lnTo>
                    <a:pt x="3457575" y="57150"/>
                  </a:lnTo>
                  <a:lnTo>
                    <a:pt x="3530600" y="107950"/>
                  </a:lnTo>
                  <a:lnTo>
                    <a:pt x="3600450" y="161925"/>
                  </a:lnTo>
                  <a:lnTo>
                    <a:pt x="3676650" y="222250"/>
                  </a:lnTo>
                  <a:lnTo>
                    <a:pt x="3705225" y="247650"/>
                  </a:lnTo>
                  <a:lnTo>
                    <a:pt x="3743325" y="285750"/>
                  </a:lnTo>
                  <a:lnTo>
                    <a:pt x="3775075" y="320675"/>
                  </a:lnTo>
                  <a:lnTo>
                    <a:pt x="3800475" y="355600"/>
                  </a:lnTo>
                  <a:lnTo>
                    <a:pt x="3810000" y="374650"/>
                  </a:lnTo>
                  <a:lnTo>
                    <a:pt x="3819525" y="393700"/>
                  </a:lnTo>
                  <a:lnTo>
                    <a:pt x="3825875" y="412750"/>
                  </a:lnTo>
                  <a:lnTo>
                    <a:pt x="3822700" y="431800"/>
                  </a:lnTo>
                  <a:lnTo>
                    <a:pt x="3819525" y="444500"/>
                  </a:lnTo>
                  <a:lnTo>
                    <a:pt x="3806825" y="460375"/>
                  </a:lnTo>
                  <a:lnTo>
                    <a:pt x="3784600" y="476250"/>
                  </a:lnTo>
                  <a:lnTo>
                    <a:pt x="3749675" y="485775"/>
                  </a:lnTo>
                  <a:lnTo>
                    <a:pt x="3257550" y="222250"/>
                  </a:lnTo>
                  <a:lnTo>
                    <a:pt x="3228975" y="209550"/>
                  </a:lnTo>
                  <a:lnTo>
                    <a:pt x="3178175" y="203200"/>
                  </a:lnTo>
                  <a:lnTo>
                    <a:pt x="2832100" y="219075"/>
                  </a:lnTo>
                  <a:lnTo>
                    <a:pt x="2479675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DE795540-3514-41F7-BA7A-E2AD536288DA}"/>
                </a:ext>
              </a:extLst>
            </p:cNvPr>
            <p:cNvSpPr/>
            <p:nvPr/>
          </p:nvSpPr>
          <p:spPr>
            <a:xfrm>
              <a:off x="6116638" y="2171700"/>
              <a:ext cx="965200" cy="620713"/>
            </a:xfrm>
            <a:custGeom>
              <a:avLst/>
              <a:gdLst>
                <a:gd name="connsiteX0" fmla="*/ 364332 w 964407"/>
                <a:gd name="connsiteY0" fmla="*/ 219075 h 621506"/>
                <a:gd name="connsiteX1" fmla="*/ 304800 w 964407"/>
                <a:gd name="connsiteY1" fmla="*/ 292894 h 621506"/>
                <a:gd name="connsiteX2" fmla="*/ 214313 w 964407"/>
                <a:gd name="connsiteY2" fmla="*/ 381000 h 621506"/>
                <a:gd name="connsiteX3" fmla="*/ 119063 w 964407"/>
                <a:gd name="connsiteY3" fmla="*/ 471488 h 621506"/>
                <a:gd name="connsiteX4" fmla="*/ 11907 w 964407"/>
                <a:gd name="connsiteY4" fmla="*/ 566738 h 621506"/>
                <a:gd name="connsiteX5" fmla="*/ 2382 w 964407"/>
                <a:gd name="connsiteY5" fmla="*/ 583406 h 621506"/>
                <a:gd name="connsiteX6" fmla="*/ 0 w 964407"/>
                <a:gd name="connsiteY6" fmla="*/ 597694 h 621506"/>
                <a:gd name="connsiteX7" fmla="*/ 0 w 964407"/>
                <a:gd name="connsiteY7" fmla="*/ 614363 h 621506"/>
                <a:gd name="connsiteX8" fmla="*/ 4763 w 964407"/>
                <a:gd name="connsiteY8" fmla="*/ 619125 h 621506"/>
                <a:gd name="connsiteX9" fmla="*/ 14288 w 964407"/>
                <a:gd name="connsiteY9" fmla="*/ 621506 h 621506"/>
                <a:gd name="connsiteX10" fmla="*/ 45244 w 964407"/>
                <a:gd name="connsiteY10" fmla="*/ 614363 h 621506"/>
                <a:gd name="connsiteX11" fmla="*/ 102394 w 964407"/>
                <a:gd name="connsiteY11" fmla="*/ 585788 h 621506"/>
                <a:gd name="connsiteX12" fmla="*/ 180975 w 964407"/>
                <a:gd name="connsiteY12" fmla="*/ 542925 h 621506"/>
                <a:gd name="connsiteX13" fmla="*/ 247650 w 964407"/>
                <a:gd name="connsiteY13" fmla="*/ 507206 h 621506"/>
                <a:gd name="connsiteX14" fmla="*/ 297657 w 964407"/>
                <a:gd name="connsiteY14" fmla="*/ 481013 h 621506"/>
                <a:gd name="connsiteX15" fmla="*/ 376238 w 964407"/>
                <a:gd name="connsiteY15" fmla="*/ 442913 h 621506"/>
                <a:gd name="connsiteX16" fmla="*/ 457200 w 964407"/>
                <a:gd name="connsiteY16" fmla="*/ 407194 h 621506"/>
                <a:gd name="connsiteX17" fmla="*/ 533400 w 964407"/>
                <a:gd name="connsiteY17" fmla="*/ 376238 h 621506"/>
                <a:gd name="connsiteX18" fmla="*/ 597694 w 964407"/>
                <a:gd name="connsiteY18" fmla="*/ 354806 h 621506"/>
                <a:gd name="connsiteX19" fmla="*/ 652463 w 964407"/>
                <a:gd name="connsiteY19" fmla="*/ 335756 h 621506"/>
                <a:gd name="connsiteX20" fmla="*/ 695325 w 964407"/>
                <a:gd name="connsiteY20" fmla="*/ 323850 h 621506"/>
                <a:gd name="connsiteX21" fmla="*/ 757238 w 964407"/>
                <a:gd name="connsiteY21" fmla="*/ 311944 h 621506"/>
                <a:gd name="connsiteX22" fmla="*/ 823913 w 964407"/>
                <a:gd name="connsiteY22" fmla="*/ 302419 h 621506"/>
                <a:gd name="connsiteX23" fmla="*/ 881063 w 964407"/>
                <a:gd name="connsiteY23" fmla="*/ 292894 h 621506"/>
                <a:gd name="connsiteX24" fmla="*/ 907257 w 964407"/>
                <a:gd name="connsiteY24" fmla="*/ 288131 h 621506"/>
                <a:gd name="connsiteX25" fmla="*/ 942975 w 964407"/>
                <a:gd name="connsiteY25" fmla="*/ 273844 h 621506"/>
                <a:gd name="connsiteX26" fmla="*/ 964407 w 964407"/>
                <a:gd name="connsiteY26" fmla="*/ 247650 h 621506"/>
                <a:gd name="connsiteX27" fmla="*/ 407194 w 964407"/>
                <a:gd name="connsiteY27" fmla="*/ 0 h 621506"/>
                <a:gd name="connsiteX28" fmla="*/ 426244 w 964407"/>
                <a:gd name="connsiteY28" fmla="*/ 42863 h 621506"/>
                <a:gd name="connsiteX29" fmla="*/ 433388 w 964407"/>
                <a:gd name="connsiteY29" fmla="*/ 71438 h 621506"/>
                <a:gd name="connsiteX30" fmla="*/ 435769 w 964407"/>
                <a:gd name="connsiteY30" fmla="*/ 97631 h 621506"/>
                <a:gd name="connsiteX31" fmla="*/ 431007 w 964407"/>
                <a:gd name="connsiteY31" fmla="*/ 119063 h 621506"/>
                <a:gd name="connsiteX32" fmla="*/ 409575 w 964407"/>
                <a:gd name="connsiteY32" fmla="*/ 159544 h 621506"/>
                <a:gd name="connsiteX33" fmla="*/ 364332 w 964407"/>
                <a:gd name="connsiteY33" fmla="*/ 219075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64407" h="621506">
                  <a:moveTo>
                    <a:pt x="364332" y="219075"/>
                  </a:moveTo>
                  <a:lnTo>
                    <a:pt x="304800" y="292894"/>
                  </a:lnTo>
                  <a:lnTo>
                    <a:pt x="214313" y="381000"/>
                  </a:lnTo>
                  <a:lnTo>
                    <a:pt x="119063" y="471488"/>
                  </a:lnTo>
                  <a:lnTo>
                    <a:pt x="11907" y="566738"/>
                  </a:lnTo>
                  <a:lnTo>
                    <a:pt x="2382" y="583406"/>
                  </a:lnTo>
                  <a:lnTo>
                    <a:pt x="0" y="597694"/>
                  </a:lnTo>
                  <a:lnTo>
                    <a:pt x="0" y="614363"/>
                  </a:lnTo>
                  <a:lnTo>
                    <a:pt x="4763" y="619125"/>
                  </a:lnTo>
                  <a:lnTo>
                    <a:pt x="14288" y="621506"/>
                  </a:lnTo>
                  <a:lnTo>
                    <a:pt x="45244" y="614363"/>
                  </a:lnTo>
                  <a:lnTo>
                    <a:pt x="102394" y="585788"/>
                  </a:lnTo>
                  <a:lnTo>
                    <a:pt x="180975" y="542925"/>
                  </a:lnTo>
                  <a:lnTo>
                    <a:pt x="247650" y="507206"/>
                  </a:lnTo>
                  <a:lnTo>
                    <a:pt x="297657" y="481013"/>
                  </a:lnTo>
                  <a:lnTo>
                    <a:pt x="376238" y="442913"/>
                  </a:lnTo>
                  <a:lnTo>
                    <a:pt x="457200" y="407194"/>
                  </a:lnTo>
                  <a:lnTo>
                    <a:pt x="533400" y="376238"/>
                  </a:lnTo>
                  <a:lnTo>
                    <a:pt x="597694" y="354806"/>
                  </a:lnTo>
                  <a:lnTo>
                    <a:pt x="652463" y="335756"/>
                  </a:lnTo>
                  <a:lnTo>
                    <a:pt x="695325" y="323850"/>
                  </a:lnTo>
                  <a:lnTo>
                    <a:pt x="757238" y="311944"/>
                  </a:lnTo>
                  <a:lnTo>
                    <a:pt x="823913" y="302419"/>
                  </a:lnTo>
                  <a:lnTo>
                    <a:pt x="881063" y="292894"/>
                  </a:lnTo>
                  <a:lnTo>
                    <a:pt x="907257" y="288131"/>
                  </a:lnTo>
                  <a:lnTo>
                    <a:pt x="942975" y="273844"/>
                  </a:lnTo>
                  <a:lnTo>
                    <a:pt x="964407" y="247650"/>
                  </a:lnTo>
                  <a:lnTo>
                    <a:pt x="407194" y="0"/>
                  </a:lnTo>
                  <a:lnTo>
                    <a:pt x="426244" y="42863"/>
                  </a:lnTo>
                  <a:lnTo>
                    <a:pt x="433388" y="71438"/>
                  </a:lnTo>
                  <a:lnTo>
                    <a:pt x="435769" y="97631"/>
                  </a:lnTo>
                  <a:lnTo>
                    <a:pt x="431007" y="119063"/>
                  </a:lnTo>
                  <a:lnTo>
                    <a:pt x="409575" y="159544"/>
                  </a:lnTo>
                  <a:lnTo>
                    <a:pt x="364332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CBB9F7F6-A13D-4D65-AB4C-C79B75C7CD63}"/>
                </a:ext>
              </a:extLst>
            </p:cNvPr>
            <p:cNvSpPr/>
            <p:nvPr/>
          </p:nvSpPr>
          <p:spPr>
            <a:xfrm>
              <a:off x="3402013" y="2455863"/>
              <a:ext cx="2465387" cy="1060450"/>
            </a:xfrm>
            <a:custGeom>
              <a:avLst/>
              <a:gdLst>
                <a:gd name="connsiteX0" fmla="*/ 1512094 w 2464594"/>
                <a:gd name="connsiteY0" fmla="*/ 438150 h 1062037"/>
                <a:gd name="connsiteX1" fmla="*/ 1369219 w 2464594"/>
                <a:gd name="connsiteY1" fmla="*/ 507206 h 1062037"/>
                <a:gd name="connsiteX2" fmla="*/ 1271588 w 2464594"/>
                <a:gd name="connsiteY2" fmla="*/ 552450 h 1062037"/>
                <a:gd name="connsiteX3" fmla="*/ 1150144 w 2464594"/>
                <a:gd name="connsiteY3" fmla="*/ 600075 h 1062037"/>
                <a:gd name="connsiteX4" fmla="*/ 995363 w 2464594"/>
                <a:gd name="connsiteY4" fmla="*/ 657225 h 1062037"/>
                <a:gd name="connsiteX5" fmla="*/ 819150 w 2464594"/>
                <a:gd name="connsiteY5" fmla="*/ 721519 h 1062037"/>
                <a:gd name="connsiteX6" fmla="*/ 661988 w 2464594"/>
                <a:gd name="connsiteY6" fmla="*/ 778669 h 1062037"/>
                <a:gd name="connsiteX7" fmla="*/ 450057 w 2464594"/>
                <a:gd name="connsiteY7" fmla="*/ 852487 h 1062037"/>
                <a:gd name="connsiteX8" fmla="*/ 280988 w 2464594"/>
                <a:gd name="connsiteY8" fmla="*/ 912019 h 1062037"/>
                <a:gd name="connsiteX9" fmla="*/ 97632 w 2464594"/>
                <a:gd name="connsiteY9" fmla="*/ 973931 h 1062037"/>
                <a:gd name="connsiteX10" fmla="*/ 40482 w 2464594"/>
                <a:gd name="connsiteY10" fmla="*/ 990600 h 1062037"/>
                <a:gd name="connsiteX11" fmla="*/ 23813 w 2464594"/>
                <a:gd name="connsiteY11" fmla="*/ 997744 h 1062037"/>
                <a:gd name="connsiteX12" fmla="*/ 9525 w 2464594"/>
                <a:gd name="connsiteY12" fmla="*/ 1012031 h 1062037"/>
                <a:gd name="connsiteX13" fmla="*/ 2382 w 2464594"/>
                <a:gd name="connsiteY13" fmla="*/ 1021556 h 1062037"/>
                <a:gd name="connsiteX14" fmla="*/ 0 w 2464594"/>
                <a:gd name="connsiteY14" fmla="*/ 1033462 h 1062037"/>
                <a:gd name="connsiteX15" fmla="*/ 0 w 2464594"/>
                <a:gd name="connsiteY15" fmla="*/ 1045369 h 1062037"/>
                <a:gd name="connsiteX16" fmla="*/ 4763 w 2464594"/>
                <a:gd name="connsiteY16" fmla="*/ 1052512 h 1062037"/>
                <a:gd name="connsiteX17" fmla="*/ 14288 w 2464594"/>
                <a:gd name="connsiteY17" fmla="*/ 1059656 h 1062037"/>
                <a:gd name="connsiteX18" fmla="*/ 40482 w 2464594"/>
                <a:gd name="connsiteY18" fmla="*/ 1062037 h 1062037"/>
                <a:gd name="connsiteX19" fmla="*/ 69057 w 2464594"/>
                <a:gd name="connsiteY19" fmla="*/ 1059656 h 1062037"/>
                <a:gd name="connsiteX20" fmla="*/ 202407 w 2464594"/>
                <a:gd name="connsiteY20" fmla="*/ 1040606 h 1062037"/>
                <a:gd name="connsiteX21" fmla="*/ 376238 w 2464594"/>
                <a:gd name="connsiteY21" fmla="*/ 1014412 h 1062037"/>
                <a:gd name="connsiteX22" fmla="*/ 600075 w 2464594"/>
                <a:gd name="connsiteY22" fmla="*/ 971550 h 1062037"/>
                <a:gd name="connsiteX23" fmla="*/ 776288 w 2464594"/>
                <a:gd name="connsiteY23" fmla="*/ 933450 h 1062037"/>
                <a:gd name="connsiteX24" fmla="*/ 928688 w 2464594"/>
                <a:gd name="connsiteY24" fmla="*/ 895350 h 1062037"/>
                <a:gd name="connsiteX25" fmla="*/ 1062038 w 2464594"/>
                <a:gd name="connsiteY25" fmla="*/ 862012 h 1062037"/>
                <a:gd name="connsiteX26" fmla="*/ 1333500 w 2464594"/>
                <a:gd name="connsiteY26" fmla="*/ 766762 h 1062037"/>
                <a:gd name="connsiteX27" fmla="*/ 1528763 w 2464594"/>
                <a:gd name="connsiteY27" fmla="*/ 695325 h 1062037"/>
                <a:gd name="connsiteX28" fmla="*/ 1762125 w 2464594"/>
                <a:gd name="connsiteY28" fmla="*/ 602456 h 1062037"/>
                <a:gd name="connsiteX29" fmla="*/ 1938338 w 2464594"/>
                <a:gd name="connsiteY29" fmla="*/ 531019 h 1062037"/>
                <a:gd name="connsiteX30" fmla="*/ 2140744 w 2464594"/>
                <a:gd name="connsiteY30" fmla="*/ 438150 h 1062037"/>
                <a:gd name="connsiteX31" fmla="*/ 2326482 w 2464594"/>
                <a:gd name="connsiteY31" fmla="*/ 350044 h 1062037"/>
                <a:gd name="connsiteX32" fmla="*/ 2409825 w 2464594"/>
                <a:gd name="connsiteY32" fmla="*/ 307181 h 1062037"/>
                <a:gd name="connsiteX33" fmla="*/ 2431257 w 2464594"/>
                <a:gd name="connsiteY33" fmla="*/ 292894 h 1062037"/>
                <a:gd name="connsiteX34" fmla="*/ 2447925 w 2464594"/>
                <a:gd name="connsiteY34" fmla="*/ 273844 h 1062037"/>
                <a:gd name="connsiteX35" fmla="*/ 2457450 w 2464594"/>
                <a:gd name="connsiteY35" fmla="*/ 257175 h 1062037"/>
                <a:gd name="connsiteX36" fmla="*/ 2462213 w 2464594"/>
                <a:gd name="connsiteY36" fmla="*/ 240506 h 1062037"/>
                <a:gd name="connsiteX37" fmla="*/ 2464594 w 2464594"/>
                <a:gd name="connsiteY37" fmla="*/ 226219 h 1062037"/>
                <a:gd name="connsiteX38" fmla="*/ 2462213 w 2464594"/>
                <a:gd name="connsiteY38" fmla="*/ 209550 h 1062037"/>
                <a:gd name="connsiteX39" fmla="*/ 2455069 w 2464594"/>
                <a:gd name="connsiteY39" fmla="*/ 190500 h 1062037"/>
                <a:gd name="connsiteX40" fmla="*/ 2443163 w 2464594"/>
                <a:gd name="connsiteY40" fmla="*/ 176212 h 1062037"/>
                <a:gd name="connsiteX41" fmla="*/ 2421732 w 2464594"/>
                <a:gd name="connsiteY41" fmla="*/ 161925 h 1062037"/>
                <a:gd name="connsiteX42" fmla="*/ 2347913 w 2464594"/>
                <a:gd name="connsiteY42" fmla="*/ 130969 h 1062037"/>
                <a:gd name="connsiteX43" fmla="*/ 2283619 w 2464594"/>
                <a:gd name="connsiteY43" fmla="*/ 111919 h 1062037"/>
                <a:gd name="connsiteX44" fmla="*/ 2200275 w 2464594"/>
                <a:gd name="connsiteY44" fmla="*/ 88106 h 1062037"/>
                <a:gd name="connsiteX45" fmla="*/ 2126457 w 2464594"/>
                <a:gd name="connsiteY45" fmla="*/ 69056 h 1062037"/>
                <a:gd name="connsiteX46" fmla="*/ 2007394 w 2464594"/>
                <a:gd name="connsiteY46" fmla="*/ 40481 h 1062037"/>
                <a:gd name="connsiteX47" fmla="*/ 1890713 w 2464594"/>
                <a:gd name="connsiteY47" fmla="*/ 16669 h 1062037"/>
                <a:gd name="connsiteX48" fmla="*/ 1859757 w 2464594"/>
                <a:gd name="connsiteY48" fmla="*/ 9525 h 1062037"/>
                <a:gd name="connsiteX49" fmla="*/ 1838325 w 2464594"/>
                <a:gd name="connsiteY49" fmla="*/ 2381 h 1062037"/>
                <a:gd name="connsiteX50" fmla="*/ 1821657 w 2464594"/>
                <a:gd name="connsiteY50" fmla="*/ 0 h 1062037"/>
                <a:gd name="connsiteX51" fmla="*/ 1802607 w 2464594"/>
                <a:gd name="connsiteY51" fmla="*/ 4762 h 1062037"/>
                <a:gd name="connsiteX52" fmla="*/ 1797844 w 2464594"/>
                <a:gd name="connsiteY52" fmla="*/ 14287 h 1062037"/>
                <a:gd name="connsiteX53" fmla="*/ 1797844 w 2464594"/>
                <a:gd name="connsiteY53" fmla="*/ 26194 h 1062037"/>
                <a:gd name="connsiteX54" fmla="*/ 1802607 w 2464594"/>
                <a:gd name="connsiteY54" fmla="*/ 45244 h 1062037"/>
                <a:gd name="connsiteX55" fmla="*/ 1812132 w 2464594"/>
                <a:gd name="connsiteY55" fmla="*/ 59531 h 1062037"/>
                <a:gd name="connsiteX56" fmla="*/ 1840707 w 2464594"/>
                <a:gd name="connsiteY56" fmla="*/ 76200 h 1062037"/>
                <a:gd name="connsiteX57" fmla="*/ 1874044 w 2464594"/>
                <a:gd name="connsiteY57" fmla="*/ 95250 h 1062037"/>
                <a:gd name="connsiteX58" fmla="*/ 1895475 w 2464594"/>
                <a:gd name="connsiteY58" fmla="*/ 116681 h 1062037"/>
                <a:gd name="connsiteX59" fmla="*/ 1905000 w 2464594"/>
                <a:gd name="connsiteY59" fmla="*/ 133350 h 1062037"/>
                <a:gd name="connsiteX60" fmla="*/ 1909763 w 2464594"/>
                <a:gd name="connsiteY60" fmla="*/ 152400 h 1062037"/>
                <a:gd name="connsiteX61" fmla="*/ 1909763 w 2464594"/>
                <a:gd name="connsiteY61" fmla="*/ 166687 h 1062037"/>
                <a:gd name="connsiteX62" fmla="*/ 1902619 w 2464594"/>
                <a:gd name="connsiteY62" fmla="*/ 188119 h 1062037"/>
                <a:gd name="connsiteX63" fmla="*/ 1881188 w 2464594"/>
                <a:gd name="connsiteY63" fmla="*/ 211931 h 1062037"/>
                <a:gd name="connsiteX64" fmla="*/ 1819275 w 2464594"/>
                <a:gd name="connsiteY64" fmla="*/ 259556 h 1062037"/>
                <a:gd name="connsiteX65" fmla="*/ 1728788 w 2464594"/>
                <a:gd name="connsiteY65" fmla="*/ 319087 h 1062037"/>
                <a:gd name="connsiteX66" fmla="*/ 1645444 w 2464594"/>
                <a:gd name="connsiteY66" fmla="*/ 369094 h 1062037"/>
                <a:gd name="connsiteX67" fmla="*/ 1512094 w 2464594"/>
                <a:gd name="connsiteY67" fmla="*/ 438150 h 106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464594" h="1062037">
                  <a:moveTo>
                    <a:pt x="1512094" y="438150"/>
                  </a:moveTo>
                  <a:lnTo>
                    <a:pt x="1369219" y="507206"/>
                  </a:lnTo>
                  <a:lnTo>
                    <a:pt x="1271588" y="552450"/>
                  </a:lnTo>
                  <a:lnTo>
                    <a:pt x="1150144" y="600075"/>
                  </a:lnTo>
                  <a:lnTo>
                    <a:pt x="995363" y="657225"/>
                  </a:lnTo>
                  <a:lnTo>
                    <a:pt x="819150" y="721519"/>
                  </a:lnTo>
                  <a:lnTo>
                    <a:pt x="661988" y="778669"/>
                  </a:lnTo>
                  <a:lnTo>
                    <a:pt x="450057" y="852487"/>
                  </a:lnTo>
                  <a:lnTo>
                    <a:pt x="280988" y="912019"/>
                  </a:lnTo>
                  <a:lnTo>
                    <a:pt x="97632" y="973931"/>
                  </a:lnTo>
                  <a:lnTo>
                    <a:pt x="40482" y="990600"/>
                  </a:lnTo>
                  <a:lnTo>
                    <a:pt x="23813" y="997744"/>
                  </a:lnTo>
                  <a:lnTo>
                    <a:pt x="9525" y="1012031"/>
                  </a:lnTo>
                  <a:lnTo>
                    <a:pt x="2382" y="1021556"/>
                  </a:lnTo>
                  <a:lnTo>
                    <a:pt x="0" y="1033462"/>
                  </a:lnTo>
                  <a:lnTo>
                    <a:pt x="0" y="1045369"/>
                  </a:lnTo>
                  <a:lnTo>
                    <a:pt x="4763" y="1052512"/>
                  </a:lnTo>
                  <a:lnTo>
                    <a:pt x="14288" y="1059656"/>
                  </a:lnTo>
                  <a:lnTo>
                    <a:pt x="40482" y="1062037"/>
                  </a:lnTo>
                  <a:lnTo>
                    <a:pt x="69057" y="1059656"/>
                  </a:lnTo>
                  <a:lnTo>
                    <a:pt x="202407" y="1040606"/>
                  </a:lnTo>
                  <a:lnTo>
                    <a:pt x="376238" y="1014412"/>
                  </a:lnTo>
                  <a:lnTo>
                    <a:pt x="600075" y="971550"/>
                  </a:lnTo>
                  <a:lnTo>
                    <a:pt x="776288" y="933450"/>
                  </a:lnTo>
                  <a:lnTo>
                    <a:pt x="928688" y="895350"/>
                  </a:lnTo>
                  <a:lnTo>
                    <a:pt x="1062038" y="862012"/>
                  </a:lnTo>
                  <a:lnTo>
                    <a:pt x="1333500" y="766762"/>
                  </a:lnTo>
                  <a:lnTo>
                    <a:pt x="1528763" y="695325"/>
                  </a:lnTo>
                  <a:lnTo>
                    <a:pt x="1762125" y="602456"/>
                  </a:lnTo>
                  <a:lnTo>
                    <a:pt x="1938338" y="531019"/>
                  </a:lnTo>
                  <a:lnTo>
                    <a:pt x="2140744" y="438150"/>
                  </a:lnTo>
                  <a:lnTo>
                    <a:pt x="2326482" y="350044"/>
                  </a:lnTo>
                  <a:lnTo>
                    <a:pt x="2409825" y="307181"/>
                  </a:lnTo>
                  <a:lnTo>
                    <a:pt x="2431257" y="292894"/>
                  </a:lnTo>
                  <a:lnTo>
                    <a:pt x="2447925" y="273844"/>
                  </a:lnTo>
                  <a:lnTo>
                    <a:pt x="2457450" y="257175"/>
                  </a:lnTo>
                  <a:lnTo>
                    <a:pt x="2462213" y="240506"/>
                  </a:lnTo>
                  <a:lnTo>
                    <a:pt x="2464594" y="226219"/>
                  </a:lnTo>
                  <a:lnTo>
                    <a:pt x="2462213" y="209550"/>
                  </a:lnTo>
                  <a:lnTo>
                    <a:pt x="2455069" y="190500"/>
                  </a:lnTo>
                  <a:lnTo>
                    <a:pt x="2443163" y="176212"/>
                  </a:lnTo>
                  <a:lnTo>
                    <a:pt x="2421732" y="161925"/>
                  </a:lnTo>
                  <a:lnTo>
                    <a:pt x="2347913" y="130969"/>
                  </a:lnTo>
                  <a:lnTo>
                    <a:pt x="2283619" y="111919"/>
                  </a:lnTo>
                  <a:lnTo>
                    <a:pt x="2200275" y="88106"/>
                  </a:lnTo>
                  <a:lnTo>
                    <a:pt x="2126457" y="69056"/>
                  </a:lnTo>
                  <a:lnTo>
                    <a:pt x="2007394" y="40481"/>
                  </a:lnTo>
                  <a:lnTo>
                    <a:pt x="1890713" y="16669"/>
                  </a:lnTo>
                  <a:lnTo>
                    <a:pt x="1859757" y="9525"/>
                  </a:lnTo>
                  <a:lnTo>
                    <a:pt x="1838325" y="2381"/>
                  </a:lnTo>
                  <a:lnTo>
                    <a:pt x="1821657" y="0"/>
                  </a:lnTo>
                  <a:lnTo>
                    <a:pt x="1802607" y="4762"/>
                  </a:lnTo>
                  <a:lnTo>
                    <a:pt x="1797844" y="14287"/>
                  </a:lnTo>
                  <a:lnTo>
                    <a:pt x="1797844" y="26194"/>
                  </a:lnTo>
                  <a:lnTo>
                    <a:pt x="1802607" y="45244"/>
                  </a:lnTo>
                  <a:lnTo>
                    <a:pt x="1812132" y="59531"/>
                  </a:lnTo>
                  <a:lnTo>
                    <a:pt x="1840707" y="76200"/>
                  </a:lnTo>
                  <a:lnTo>
                    <a:pt x="1874044" y="95250"/>
                  </a:lnTo>
                  <a:lnTo>
                    <a:pt x="1895475" y="116681"/>
                  </a:lnTo>
                  <a:lnTo>
                    <a:pt x="1905000" y="133350"/>
                  </a:lnTo>
                  <a:lnTo>
                    <a:pt x="1909763" y="152400"/>
                  </a:lnTo>
                  <a:lnTo>
                    <a:pt x="1909763" y="166687"/>
                  </a:lnTo>
                  <a:lnTo>
                    <a:pt x="1902619" y="188119"/>
                  </a:lnTo>
                  <a:lnTo>
                    <a:pt x="1881188" y="211931"/>
                  </a:lnTo>
                  <a:lnTo>
                    <a:pt x="1819275" y="259556"/>
                  </a:lnTo>
                  <a:lnTo>
                    <a:pt x="1728788" y="319087"/>
                  </a:lnTo>
                  <a:lnTo>
                    <a:pt x="1645444" y="369094"/>
                  </a:lnTo>
                  <a:lnTo>
                    <a:pt x="1512094" y="438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1E343797-1C57-4B18-A7ED-C202219B4E74}"/>
                </a:ext>
              </a:extLst>
            </p:cNvPr>
            <p:cNvSpPr/>
            <p:nvPr/>
          </p:nvSpPr>
          <p:spPr>
            <a:xfrm>
              <a:off x="2987675" y="3744913"/>
              <a:ext cx="3597275" cy="847725"/>
            </a:xfrm>
            <a:custGeom>
              <a:avLst/>
              <a:gdLst>
                <a:gd name="connsiteX0" fmla="*/ 2792237 w 3597025"/>
                <a:gd name="connsiteY0" fmla="*/ 320185 h 848056"/>
                <a:gd name="connsiteX1" fmla="*/ 2648010 w 3597025"/>
                <a:gd name="connsiteY1" fmla="*/ 331723 h 848056"/>
                <a:gd name="connsiteX2" fmla="*/ 2512437 w 3597025"/>
                <a:gd name="connsiteY2" fmla="*/ 346145 h 848056"/>
                <a:gd name="connsiteX3" fmla="*/ 2330711 w 3597025"/>
                <a:gd name="connsiteY3" fmla="*/ 369222 h 848056"/>
                <a:gd name="connsiteX4" fmla="*/ 2085524 w 3597025"/>
                <a:gd name="connsiteY4" fmla="*/ 406721 h 848056"/>
                <a:gd name="connsiteX5" fmla="*/ 1906683 w 3597025"/>
                <a:gd name="connsiteY5" fmla="*/ 438451 h 848056"/>
                <a:gd name="connsiteX6" fmla="*/ 1840338 w 3597025"/>
                <a:gd name="connsiteY6" fmla="*/ 447104 h 848056"/>
                <a:gd name="connsiteX7" fmla="*/ 1592268 w 3597025"/>
                <a:gd name="connsiteY7" fmla="*/ 496142 h 848056"/>
                <a:gd name="connsiteX8" fmla="*/ 1390350 w 3597025"/>
                <a:gd name="connsiteY8" fmla="*/ 548063 h 848056"/>
                <a:gd name="connsiteX9" fmla="*/ 1136510 w 3597025"/>
                <a:gd name="connsiteY9" fmla="*/ 620177 h 848056"/>
                <a:gd name="connsiteX10" fmla="*/ 943246 w 3597025"/>
                <a:gd name="connsiteY10" fmla="*/ 677868 h 848056"/>
                <a:gd name="connsiteX11" fmla="*/ 790365 w 3597025"/>
                <a:gd name="connsiteY11" fmla="*/ 729790 h 848056"/>
                <a:gd name="connsiteX12" fmla="*/ 651907 w 3597025"/>
                <a:gd name="connsiteY12" fmla="*/ 781711 h 848056"/>
                <a:gd name="connsiteX13" fmla="*/ 562486 w 3597025"/>
                <a:gd name="connsiteY13" fmla="*/ 816326 h 848056"/>
                <a:gd name="connsiteX14" fmla="*/ 516333 w 3597025"/>
                <a:gd name="connsiteY14" fmla="*/ 839402 h 848056"/>
                <a:gd name="connsiteX15" fmla="*/ 478834 w 3597025"/>
                <a:gd name="connsiteY15" fmla="*/ 848056 h 848056"/>
                <a:gd name="connsiteX16" fmla="*/ 452873 w 3597025"/>
                <a:gd name="connsiteY16" fmla="*/ 848056 h 848056"/>
                <a:gd name="connsiteX17" fmla="*/ 424028 w 3597025"/>
                <a:gd name="connsiteY17" fmla="*/ 839402 h 848056"/>
                <a:gd name="connsiteX18" fmla="*/ 395182 w 3597025"/>
                <a:gd name="connsiteY18" fmla="*/ 824979 h 848056"/>
                <a:gd name="connsiteX19" fmla="*/ 317300 w 3597025"/>
                <a:gd name="connsiteY19" fmla="*/ 790365 h 848056"/>
                <a:gd name="connsiteX20" fmla="*/ 253840 w 3597025"/>
                <a:gd name="connsiteY20" fmla="*/ 758635 h 848056"/>
                <a:gd name="connsiteX21" fmla="*/ 164419 w 3597025"/>
                <a:gd name="connsiteY21" fmla="*/ 706713 h 848056"/>
                <a:gd name="connsiteX22" fmla="*/ 95190 w 3597025"/>
                <a:gd name="connsiteY22" fmla="*/ 654791 h 848056"/>
                <a:gd name="connsiteX23" fmla="*/ 43268 w 3597025"/>
                <a:gd name="connsiteY23" fmla="*/ 608639 h 848056"/>
                <a:gd name="connsiteX24" fmla="*/ 28846 w 3597025"/>
                <a:gd name="connsiteY24" fmla="*/ 591332 h 848056"/>
                <a:gd name="connsiteX25" fmla="*/ 5769 w 3597025"/>
                <a:gd name="connsiteY25" fmla="*/ 550948 h 848056"/>
                <a:gd name="connsiteX26" fmla="*/ 0 w 3597025"/>
                <a:gd name="connsiteY26" fmla="*/ 533641 h 848056"/>
                <a:gd name="connsiteX27" fmla="*/ 0 w 3597025"/>
                <a:gd name="connsiteY27" fmla="*/ 522102 h 848056"/>
                <a:gd name="connsiteX28" fmla="*/ 2885 w 3597025"/>
                <a:gd name="connsiteY28" fmla="*/ 510564 h 848056"/>
                <a:gd name="connsiteX29" fmla="*/ 11538 w 3597025"/>
                <a:gd name="connsiteY29" fmla="*/ 501911 h 848056"/>
                <a:gd name="connsiteX30" fmla="*/ 23076 w 3597025"/>
                <a:gd name="connsiteY30" fmla="*/ 499026 h 848056"/>
                <a:gd name="connsiteX31" fmla="*/ 43268 w 3597025"/>
                <a:gd name="connsiteY31" fmla="*/ 499026 h 848056"/>
                <a:gd name="connsiteX32" fmla="*/ 83652 w 3597025"/>
                <a:gd name="connsiteY32" fmla="*/ 510564 h 848056"/>
                <a:gd name="connsiteX33" fmla="*/ 167304 w 3597025"/>
                <a:gd name="connsiteY33" fmla="*/ 542294 h 848056"/>
                <a:gd name="connsiteX34" fmla="*/ 230764 w 3597025"/>
                <a:gd name="connsiteY34" fmla="*/ 562486 h 848056"/>
                <a:gd name="connsiteX35" fmla="*/ 311531 w 3597025"/>
                <a:gd name="connsiteY35" fmla="*/ 579793 h 848056"/>
                <a:gd name="connsiteX36" fmla="*/ 372106 w 3597025"/>
                <a:gd name="connsiteY36" fmla="*/ 582678 h 848056"/>
                <a:gd name="connsiteX37" fmla="*/ 418259 w 3597025"/>
                <a:gd name="connsiteY37" fmla="*/ 576909 h 848056"/>
                <a:gd name="connsiteX38" fmla="*/ 576909 w 3597025"/>
                <a:gd name="connsiteY38" fmla="*/ 539410 h 848056"/>
                <a:gd name="connsiteX39" fmla="*/ 810557 w 3597025"/>
                <a:gd name="connsiteY39" fmla="*/ 484603 h 848056"/>
                <a:gd name="connsiteX40" fmla="*/ 1136510 w 3597025"/>
                <a:gd name="connsiteY40" fmla="*/ 409605 h 848056"/>
                <a:gd name="connsiteX41" fmla="*/ 1485540 w 3597025"/>
                <a:gd name="connsiteY41" fmla="*/ 337492 h 848056"/>
                <a:gd name="connsiteX42" fmla="*/ 1644189 w 3597025"/>
                <a:gd name="connsiteY42" fmla="*/ 305762 h 848056"/>
                <a:gd name="connsiteX43" fmla="*/ 1967258 w 3597025"/>
                <a:gd name="connsiteY43" fmla="*/ 250955 h 848056"/>
                <a:gd name="connsiteX44" fmla="*/ 2169176 w 3597025"/>
                <a:gd name="connsiteY44" fmla="*/ 207687 h 848056"/>
                <a:gd name="connsiteX45" fmla="*/ 2345133 w 3597025"/>
                <a:gd name="connsiteY45" fmla="*/ 175957 h 848056"/>
                <a:gd name="connsiteX46" fmla="*/ 2584550 w 3597025"/>
                <a:gd name="connsiteY46" fmla="*/ 132689 h 848056"/>
                <a:gd name="connsiteX47" fmla="*/ 2777815 w 3597025"/>
                <a:gd name="connsiteY47" fmla="*/ 100959 h 848056"/>
                <a:gd name="connsiteX48" fmla="*/ 2867235 w 3597025"/>
                <a:gd name="connsiteY48" fmla="*/ 86537 h 848056"/>
                <a:gd name="connsiteX49" fmla="*/ 2919157 w 3597025"/>
                <a:gd name="connsiteY49" fmla="*/ 66345 h 848056"/>
                <a:gd name="connsiteX50" fmla="*/ 2982617 w 3597025"/>
                <a:gd name="connsiteY50" fmla="*/ 37499 h 848056"/>
                <a:gd name="connsiteX51" fmla="*/ 3043193 w 3597025"/>
                <a:gd name="connsiteY51" fmla="*/ 14423 h 848056"/>
                <a:gd name="connsiteX52" fmla="*/ 3103768 w 3597025"/>
                <a:gd name="connsiteY52" fmla="*/ 0 h 848056"/>
                <a:gd name="connsiteX53" fmla="*/ 3115306 w 3597025"/>
                <a:gd name="connsiteY53" fmla="*/ 0 h 848056"/>
                <a:gd name="connsiteX54" fmla="*/ 3132613 w 3597025"/>
                <a:gd name="connsiteY54" fmla="*/ 0 h 848056"/>
                <a:gd name="connsiteX55" fmla="*/ 3216265 w 3597025"/>
                <a:gd name="connsiteY55" fmla="*/ 20192 h 848056"/>
                <a:gd name="connsiteX56" fmla="*/ 3346070 w 3597025"/>
                <a:gd name="connsiteY56" fmla="*/ 54807 h 848056"/>
                <a:gd name="connsiteX57" fmla="*/ 3452798 w 3597025"/>
                <a:gd name="connsiteY57" fmla="*/ 92306 h 848056"/>
                <a:gd name="connsiteX58" fmla="*/ 3501835 w 3597025"/>
                <a:gd name="connsiteY58" fmla="*/ 118267 h 848056"/>
                <a:gd name="connsiteX59" fmla="*/ 3533565 w 3597025"/>
                <a:gd name="connsiteY59" fmla="*/ 141343 h 848056"/>
                <a:gd name="connsiteX60" fmla="*/ 3556641 w 3597025"/>
                <a:gd name="connsiteY60" fmla="*/ 164419 h 848056"/>
                <a:gd name="connsiteX61" fmla="*/ 3579717 w 3597025"/>
                <a:gd name="connsiteY61" fmla="*/ 190380 h 848056"/>
                <a:gd name="connsiteX62" fmla="*/ 3591256 w 3597025"/>
                <a:gd name="connsiteY62" fmla="*/ 210572 h 848056"/>
                <a:gd name="connsiteX63" fmla="*/ 3597025 w 3597025"/>
                <a:gd name="connsiteY63" fmla="*/ 230764 h 848056"/>
                <a:gd name="connsiteX64" fmla="*/ 3597025 w 3597025"/>
                <a:gd name="connsiteY64" fmla="*/ 248071 h 848056"/>
                <a:gd name="connsiteX65" fmla="*/ 3585487 w 3597025"/>
                <a:gd name="connsiteY65" fmla="*/ 268263 h 848056"/>
                <a:gd name="connsiteX66" fmla="*/ 3565295 w 3597025"/>
                <a:gd name="connsiteY66" fmla="*/ 285570 h 848056"/>
                <a:gd name="connsiteX67" fmla="*/ 3524911 w 3597025"/>
                <a:gd name="connsiteY67" fmla="*/ 299993 h 848056"/>
                <a:gd name="connsiteX68" fmla="*/ 3481643 w 3597025"/>
                <a:gd name="connsiteY68" fmla="*/ 308646 h 848056"/>
                <a:gd name="connsiteX69" fmla="*/ 3432606 w 3597025"/>
                <a:gd name="connsiteY69" fmla="*/ 311531 h 848056"/>
                <a:gd name="connsiteX70" fmla="*/ 3322993 w 3597025"/>
                <a:gd name="connsiteY70" fmla="*/ 305762 h 848056"/>
                <a:gd name="connsiteX71" fmla="*/ 3198958 w 3597025"/>
                <a:gd name="connsiteY71" fmla="*/ 302877 h 848056"/>
                <a:gd name="connsiteX72" fmla="*/ 3060500 w 3597025"/>
                <a:gd name="connsiteY72" fmla="*/ 302877 h 848056"/>
                <a:gd name="connsiteX73" fmla="*/ 2913388 w 3597025"/>
                <a:gd name="connsiteY73" fmla="*/ 311531 h 848056"/>
                <a:gd name="connsiteX74" fmla="*/ 2792237 w 3597025"/>
                <a:gd name="connsiteY74" fmla="*/ 320185 h 84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597025" h="848056">
                  <a:moveTo>
                    <a:pt x="2792237" y="320185"/>
                  </a:moveTo>
                  <a:lnTo>
                    <a:pt x="2648010" y="331723"/>
                  </a:lnTo>
                  <a:lnTo>
                    <a:pt x="2512437" y="346145"/>
                  </a:lnTo>
                  <a:lnTo>
                    <a:pt x="2330711" y="369222"/>
                  </a:lnTo>
                  <a:lnTo>
                    <a:pt x="2085524" y="406721"/>
                  </a:lnTo>
                  <a:lnTo>
                    <a:pt x="1906683" y="438451"/>
                  </a:lnTo>
                  <a:lnTo>
                    <a:pt x="1840338" y="447104"/>
                  </a:lnTo>
                  <a:lnTo>
                    <a:pt x="1592268" y="496142"/>
                  </a:lnTo>
                  <a:lnTo>
                    <a:pt x="1390350" y="548063"/>
                  </a:lnTo>
                  <a:lnTo>
                    <a:pt x="1136510" y="620177"/>
                  </a:lnTo>
                  <a:lnTo>
                    <a:pt x="943246" y="677868"/>
                  </a:lnTo>
                  <a:lnTo>
                    <a:pt x="790365" y="729790"/>
                  </a:lnTo>
                  <a:lnTo>
                    <a:pt x="651907" y="781711"/>
                  </a:lnTo>
                  <a:lnTo>
                    <a:pt x="562486" y="816326"/>
                  </a:lnTo>
                  <a:lnTo>
                    <a:pt x="516333" y="839402"/>
                  </a:lnTo>
                  <a:lnTo>
                    <a:pt x="478834" y="848056"/>
                  </a:lnTo>
                  <a:lnTo>
                    <a:pt x="452873" y="848056"/>
                  </a:lnTo>
                  <a:lnTo>
                    <a:pt x="424028" y="839402"/>
                  </a:lnTo>
                  <a:lnTo>
                    <a:pt x="395182" y="824979"/>
                  </a:lnTo>
                  <a:lnTo>
                    <a:pt x="317300" y="790365"/>
                  </a:lnTo>
                  <a:lnTo>
                    <a:pt x="253840" y="758635"/>
                  </a:lnTo>
                  <a:lnTo>
                    <a:pt x="164419" y="706713"/>
                  </a:lnTo>
                  <a:lnTo>
                    <a:pt x="95190" y="654791"/>
                  </a:lnTo>
                  <a:lnTo>
                    <a:pt x="43268" y="608639"/>
                  </a:lnTo>
                  <a:lnTo>
                    <a:pt x="28846" y="591332"/>
                  </a:lnTo>
                  <a:lnTo>
                    <a:pt x="5769" y="550948"/>
                  </a:lnTo>
                  <a:lnTo>
                    <a:pt x="0" y="533641"/>
                  </a:lnTo>
                  <a:lnTo>
                    <a:pt x="0" y="522102"/>
                  </a:lnTo>
                  <a:lnTo>
                    <a:pt x="2885" y="510564"/>
                  </a:lnTo>
                  <a:lnTo>
                    <a:pt x="11538" y="501911"/>
                  </a:lnTo>
                  <a:lnTo>
                    <a:pt x="23076" y="499026"/>
                  </a:lnTo>
                  <a:lnTo>
                    <a:pt x="43268" y="499026"/>
                  </a:lnTo>
                  <a:lnTo>
                    <a:pt x="83652" y="510564"/>
                  </a:lnTo>
                  <a:lnTo>
                    <a:pt x="167304" y="542294"/>
                  </a:lnTo>
                  <a:lnTo>
                    <a:pt x="230764" y="562486"/>
                  </a:lnTo>
                  <a:lnTo>
                    <a:pt x="311531" y="579793"/>
                  </a:lnTo>
                  <a:lnTo>
                    <a:pt x="372106" y="582678"/>
                  </a:lnTo>
                  <a:lnTo>
                    <a:pt x="418259" y="576909"/>
                  </a:lnTo>
                  <a:lnTo>
                    <a:pt x="576909" y="539410"/>
                  </a:lnTo>
                  <a:lnTo>
                    <a:pt x="810557" y="484603"/>
                  </a:lnTo>
                  <a:lnTo>
                    <a:pt x="1136510" y="409605"/>
                  </a:lnTo>
                  <a:lnTo>
                    <a:pt x="1485540" y="337492"/>
                  </a:lnTo>
                  <a:lnTo>
                    <a:pt x="1644189" y="305762"/>
                  </a:lnTo>
                  <a:lnTo>
                    <a:pt x="1967258" y="250955"/>
                  </a:lnTo>
                  <a:lnTo>
                    <a:pt x="2169176" y="207687"/>
                  </a:lnTo>
                  <a:lnTo>
                    <a:pt x="2345133" y="175957"/>
                  </a:lnTo>
                  <a:lnTo>
                    <a:pt x="2584550" y="132689"/>
                  </a:lnTo>
                  <a:lnTo>
                    <a:pt x="2777815" y="100959"/>
                  </a:lnTo>
                  <a:lnTo>
                    <a:pt x="2867235" y="86537"/>
                  </a:lnTo>
                  <a:lnTo>
                    <a:pt x="2919157" y="66345"/>
                  </a:lnTo>
                  <a:lnTo>
                    <a:pt x="2982617" y="37499"/>
                  </a:lnTo>
                  <a:lnTo>
                    <a:pt x="3043193" y="14423"/>
                  </a:lnTo>
                  <a:lnTo>
                    <a:pt x="3103768" y="0"/>
                  </a:lnTo>
                  <a:lnTo>
                    <a:pt x="3115306" y="0"/>
                  </a:lnTo>
                  <a:lnTo>
                    <a:pt x="3132613" y="0"/>
                  </a:lnTo>
                  <a:lnTo>
                    <a:pt x="3216265" y="20192"/>
                  </a:lnTo>
                  <a:lnTo>
                    <a:pt x="3346070" y="54807"/>
                  </a:lnTo>
                  <a:lnTo>
                    <a:pt x="3452798" y="92306"/>
                  </a:lnTo>
                  <a:lnTo>
                    <a:pt x="3501835" y="118267"/>
                  </a:lnTo>
                  <a:lnTo>
                    <a:pt x="3533565" y="141343"/>
                  </a:lnTo>
                  <a:lnTo>
                    <a:pt x="3556641" y="164419"/>
                  </a:lnTo>
                  <a:lnTo>
                    <a:pt x="3579717" y="190380"/>
                  </a:lnTo>
                  <a:lnTo>
                    <a:pt x="3591256" y="210572"/>
                  </a:lnTo>
                  <a:lnTo>
                    <a:pt x="3597025" y="230764"/>
                  </a:lnTo>
                  <a:lnTo>
                    <a:pt x="3597025" y="248071"/>
                  </a:lnTo>
                  <a:lnTo>
                    <a:pt x="3585487" y="268263"/>
                  </a:lnTo>
                  <a:lnTo>
                    <a:pt x="3565295" y="285570"/>
                  </a:lnTo>
                  <a:lnTo>
                    <a:pt x="3524911" y="299993"/>
                  </a:lnTo>
                  <a:lnTo>
                    <a:pt x="3481643" y="308646"/>
                  </a:lnTo>
                  <a:lnTo>
                    <a:pt x="3432606" y="311531"/>
                  </a:lnTo>
                  <a:lnTo>
                    <a:pt x="3322993" y="305762"/>
                  </a:lnTo>
                  <a:lnTo>
                    <a:pt x="3198958" y="302877"/>
                  </a:lnTo>
                  <a:lnTo>
                    <a:pt x="3060500" y="302877"/>
                  </a:lnTo>
                  <a:lnTo>
                    <a:pt x="2913388" y="311531"/>
                  </a:lnTo>
                  <a:lnTo>
                    <a:pt x="2792237" y="3201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2109FA4C-CA18-406E-8D53-BD2ED79751F7}"/>
                </a:ext>
              </a:extLst>
            </p:cNvPr>
            <p:cNvSpPr/>
            <p:nvPr/>
          </p:nvSpPr>
          <p:spPr>
            <a:xfrm>
              <a:off x="4392613" y="3211513"/>
              <a:ext cx="2689225" cy="2603500"/>
            </a:xfrm>
            <a:custGeom>
              <a:avLst/>
              <a:gdLst>
                <a:gd name="connsiteX0" fmla="*/ 212806 w 2689999"/>
                <a:gd name="connsiteY0" fmla="*/ 1246909 h 2603546"/>
                <a:gd name="connsiteX1" fmla="*/ 219456 w 2689999"/>
                <a:gd name="connsiteY1" fmla="*/ 1010827 h 2603546"/>
                <a:gd name="connsiteX2" fmla="*/ 219456 w 2689999"/>
                <a:gd name="connsiteY2" fmla="*/ 764771 h 2603546"/>
                <a:gd name="connsiteX3" fmla="*/ 219456 w 2689999"/>
                <a:gd name="connsiteY3" fmla="*/ 615142 h 2603546"/>
                <a:gd name="connsiteX4" fmla="*/ 219456 w 2689999"/>
                <a:gd name="connsiteY4" fmla="*/ 475488 h 2603546"/>
                <a:gd name="connsiteX5" fmla="*/ 219456 w 2689999"/>
                <a:gd name="connsiteY5" fmla="*/ 392361 h 2603546"/>
                <a:gd name="connsiteX6" fmla="*/ 212806 w 2689999"/>
                <a:gd name="connsiteY6" fmla="*/ 335834 h 2603546"/>
                <a:gd name="connsiteX7" fmla="*/ 206156 w 2689999"/>
                <a:gd name="connsiteY7" fmla="*/ 295933 h 2603546"/>
                <a:gd name="connsiteX8" fmla="*/ 199506 w 2689999"/>
                <a:gd name="connsiteY8" fmla="*/ 266007 h 2603546"/>
                <a:gd name="connsiteX9" fmla="*/ 192855 w 2689999"/>
                <a:gd name="connsiteY9" fmla="*/ 236081 h 2603546"/>
                <a:gd name="connsiteX10" fmla="*/ 176230 w 2689999"/>
                <a:gd name="connsiteY10" fmla="*/ 196180 h 2603546"/>
                <a:gd name="connsiteX11" fmla="*/ 159604 w 2689999"/>
                <a:gd name="connsiteY11" fmla="*/ 166254 h 2603546"/>
                <a:gd name="connsiteX12" fmla="*/ 142979 w 2689999"/>
                <a:gd name="connsiteY12" fmla="*/ 146304 h 2603546"/>
                <a:gd name="connsiteX13" fmla="*/ 123028 w 2689999"/>
                <a:gd name="connsiteY13" fmla="*/ 129678 h 2603546"/>
                <a:gd name="connsiteX14" fmla="*/ 99753 w 2689999"/>
                <a:gd name="connsiteY14" fmla="*/ 116378 h 2603546"/>
                <a:gd name="connsiteX15" fmla="*/ 0 w 2689999"/>
                <a:gd name="connsiteY15" fmla="*/ 76477 h 2603546"/>
                <a:gd name="connsiteX16" fmla="*/ 232756 w 2689999"/>
                <a:gd name="connsiteY16" fmla="*/ 0 h 2603546"/>
                <a:gd name="connsiteX17" fmla="*/ 312559 w 2689999"/>
                <a:gd name="connsiteY17" fmla="*/ 69827 h 2603546"/>
                <a:gd name="connsiteX18" fmla="*/ 359110 w 2689999"/>
                <a:gd name="connsiteY18" fmla="*/ 109728 h 2603546"/>
                <a:gd name="connsiteX19" fmla="*/ 405661 w 2689999"/>
                <a:gd name="connsiteY19" fmla="*/ 149629 h 2603546"/>
                <a:gd name="connsiteX20" fmla="*/ 442237 w 2689999"/>
                <a:gd name="connsiteY20" fmla="*/ 186205 h 2603546"/>
                <a:gd name="connsiteX21" fmla="*/ 468838 w 2689999"/>
                <a:gd name="connsiteY21" fmla="*/ 219456 h 2603546"/>
                <a:gd name="connsiteX22" fmla="*/ 488788 w 2689999"/>
                <a:gd name="connsiteY22" fmla="*/ 246057 h 2603546"/>
                <a:gd name="connsiteX23" fmla="*/ 502089 w 2689999"/>
                <a:gd name="connsiteY23" fmla="*/ 269332 h 2603546"/>
                <a:gd name="connsiteX24" fmla="*/ 512064 w 2689999"/>
                <a:gd name="connsiteY24" fmla="*/ 292608 h 2603546"/>
                <a:gd name="connsiteX25" fmla="*/ 525364 w 2689999"/>
                <a:gd name="connsiteY25" fmla="*/ 322534 h 2603546"/>
                <a:gd name="connsiteX26" fmla="*/ 535340 w 2689999"/>
                <a:gd name="connsiteY26" fmla="*/ 355785 h 2603546"/>
                <a:gd name="connsiteX27" fmla="*/ 538665 w 2689999"/>
                <a:gd name="connsiteY27" fmla="*/ 395686 h 2603546"/>
                <a:gd name="connsiteX28" fmla="*/ 525364 w 2689999"/>
                <a:gd name="connsiteY28" fmla="*/ 462187 h 2603546"/>
                <a:gd name="connsiteX29" fmla="*/ 512064 w 2689999"/>
                <a:gd name="connsiteY29" fmla="*/ 535339 h 2603546"/>
                <a:gd name="connsiteX30" fmla="*/ 495439 w 2689999"/>
                <a:gd name="connsiteY30" fmla="*/ 698269 h 2603546"/>
                <a:gd name="connsiteX31" fmla="*/ 478813 w 2689999"/>
                <a:gd name="connsiteY31" fmla="*/ 841248 h 2603546"/>
                <a:gd name="connsiteX32" fmla="*/ 465513 w 2689999"/>
                <a:gd name="connsiteY32" fmla="*/ 964276 h 2603546"/>
                <a:gd name="connsiteX33" fmla="*/ 448887 w 2689999"/>
                <a:gd name="connsiteY33" fmla="*/ 1240259 h 2603546"/>
                <a:gd name="connsiteX34" fmla="*/ 435587 w 2689999"/>
                <a:gd name="connsiteY34" fmla="*/ 1502941 h 2603546"/>
                <a:gd name="connsiteX35" fmla="*/ 422287 w 2689999"/>
                <a:gd name="connsiteY35" fmla="*/ 1745673 h 2603546"/>
                <a:gd name="connsiteX36" fmla="*/ 415636 w 2689999"/>
                <a:gd name="connsiteY36" fmla="*/ 1872026 h 2603546"/>
                <a:gd name="connsiteX37" fmla="*/ 418962 w 2689999"/>
                <a:gd name="connsiteY37" fmla="*/ 1941853 h 2603546"/>
                <a:gd name="connsiteX38" fmla="*/ 422287 w 2689999"/>
                <a:gd name="connsiteY38" fmla="*/ 1981754 h 2603546"/>
                <a:gd name="connsiteX39" fmla="*/ 432262 w 2689999"/>
                <a:gd name="connsiteY39" fmla="*/ 2038281 h 2603546"/>
                <a:gd name="connsiteX40" fmla="*/ 448887 w 2689999"/>
                <a:gd name="connsiteY40" fmla="*/ 2088157 h 2603546"/>
                <a:gd name="connsiteX41" fmla="*/ 472163 w 2689999"/>
                <a:gd name="connsiteY41" fmla="*/ 2141358 h 2603546"/>
                <a:gd name="connsiteX42" fmla="*/ 492114 w 2689999"/>
                <a:gd name="connsiteY42" fmla="*/ 2177934 h 2603546"/>
                <a:gd name="connsiteX43" fmla="*/ 518714 w 2689999"/>
                <a:gd name="connsiteY43" fmla="*/ 2211185 h 2603546"/>
                <a:gd name="connsiteX44" fmla="*/ 558615 w 2689999"/>
                <a:gd name="connsiteY44" fmla="*/ 2251086 h 2603546"/>
                <a:gd name="connsiteX45" fmla="*/ 605167 w 2689999"/>
                <a:gd name="connsiteY45" fmla="*/ 2281012 h 2603546"/>
                <a:gd name="connsiteX46" fmla="*/ 655043 w 2689999"/>
                <a:gd name="connsiteY46" fmla="*/ 2307613 h 2603546"/>
                <a:gd name="connsiteX47" fmla="*/ 698269 w 2689999"/>
                <a:gd name="connsiteY47" fmla="*/ 2324238 h 2603546"/>
                <a:gd name="connsiteX48" fmla="*/ 761446 w 2689999"/>
                <a:gd name="connsiteY48" fmla="*/ 2344189 h 2603546"/>
                <a:gd name="connsiteX49" fmla="*/ 827948 w 2689999"/>
                <a:gd name="connsiteY49" fmla="*/ 2357489 h 2603546"/>
                <a:gd name="connsiteX50" fmla="*/ 881149 w 2689999"/>
                <a:gd name="connsiteY50" fmla="*/ 2367465 h 2603546"/>
                <a:gd name="connsiteX51" fmla="*/ 980902 w 2689999"/>
                <a:gd name="connsiteY51" fmla="*/ 2377440 h 2603546"/>
                <a:gd name="connsiteX52" fmla="*/ 1157132 w 2689999"/>
                <a:gd name="connsiteY52" fmla="*/ 2380765 h 2603546"/>
                <a:gd name="connsiteX53" fmla="*/ 1403188 w 2689999"/>
                <a:gd name="connsiteY53" fmla="*/ 2377440 h 2603546"/>
                <a:gd name="connsiteX54" fmla="*/ 1642595 w 2689999"/>
                <a:gd name="connsiteY54" fmla="*/ 2367465 h 2603546"/>
                <a:gd name="connsiteX55" fmla="*/ 1832125 w 2689999"/>
                <a:gd name="connsiteY55" fmla="*/ 2354164 h 2603546"/>
                <a:gd name="connsiteX56" fmla="*/ 2018330 w 2689999"/>
                <a:gd name="connsiteY56" fmla="*/ 2337539 h 2603546"/>
                <a:gd name="connsiteX57" fmla="*/ 2114758 w 2689999"/>
                <a:gd name="connsiteY57" fmla="*/ 2320913 h 2603546"/>
                <a:gd name="connsiteX58" fmla="*/ 2616847 w 2689999"/>
                <a:gd name="connsiteY58" fmla="*/ 2281012 h 2603546"/>
                <a:gd name="connsiteX59" fmla="*/ 2643447 w 2689999"/>
                <a:gd name="connsiteY59" fmla="*/ 2300963 h 2603546"/>
                <a:gd name="connsiteX60" fmla="*/ 2663398 w 2689999"/>
                <a:gd name="connsiteY60" fmla="*/ 2320913 h 2603546"/>
                <a:gd name="connsiteX61" fmla="*/ 2683348 w 2689999"/>
                <a:gd name="connsiteY61" fmla="*/ 2350839 h 2603546"/>
                <a:gd name="connsiteX62" fmla="*/ 2689999 w 2689999"/>
                <a:gd name="connsiteY62" fmla="*/ 2377440 h 2603546"/>
                <a:gd name="connsiteX63" fmla="*/ 2689999 w 2689999"/>
                <a:gd name="connsiteY63" fmla="*/ 2394065 h 2603546"/>
                <a:gd name="connsiteX64" fmla="*/ 2683348 w 2689999"/>
                <a:gd name="connsiteY64" fmla="*/ 2417341 h 2603546"/>
                <a:gd name="connsiteX65" fmla="*/ 2663398 w 2689999"/>
                <a:gd name="connsiteY65" fmla="*/ 2443942 h 2603546"/>
                <a:gd name="connsiteX66" fmla="*/ 2633472 w 2689999"/>
                <a:gd name="connsiteY66" fmla="*/ 2467217 h 2603546"/>
                <a:gd name="connsiteX67" fmla="*/ 2596896 w 2689999"/>
                <a:gd name="connsiteY67" fmla="*/ 2487168 h 2603546"/>
                <a:gd name="connsiteX68" fmla="*/ 2547020 w 2689999"/>
                <a:gd name="connsiteY68" fmla="*/ 2507118 h 2603546"/>
                <a:gd name="connsiteX69" fmla="*/ 2473868 w 2689999"/>
                <a:gd name="connsiteY69" fmla="*/ 2523744 h 2603546"/>
                <a:gd name="connsiteX70" fmla="*/ 2380765 w 2689999"/>
                <a:gd name="connsiteY70" fmla="*/ 2540369 h 2603546"/>
                <a:gd name="connsiteX71" fmla="*/ 2231136 w 2689999"/>
                <a:gd name="connsiteY71" fmla="*/ 2560320 h 2603546"/>
                <a:gd name="connsiteX72" fmla="*/ 2071532 w 2689999"/>
                <a:gd name="connsiteY72" fmla="*/ 2576945 h 2603546"/>
                <a:gd name="connsiteX73" fmla="*/ 1885327 w 2689999"/>
                <a:gd name="connsiteY73" fmla="*/ 2590246 h 2603546"/>
                <a:gd name="connsiteX74" fmla="*/ 1732372 w 2689999"/>
                <a:gd name="connsiteY74" fmla="*/ 2596896 h 2603546"/>
                <a:gd name="connsiteX75" fmla="*/ 1516242 w 2689999"/>
                <a:gd name="connsiteY75" fmla="*/ 2603546 h 2603546"/>
                <a:gd name="connsiteX76" fmla="*/ 1356637 w 2689999"/>
                <a:gd name="connsiteY76" fmla="*/ 2603546 h 2603546"/>
                <a:gd name="connsiteX77" fmla="*/ 1163782 w 2689999"/>
                <a:gd name="connsiteY77" fmla="*/ 2596896 h 2603546"/>
                <a:gd name="connsiteX78" fmla="*/ 977577 w 2689999"/>
                <a:gd name="connsiteY78" fmla="*/ 2583595 h 2603546"/>
                <a:gd name="connsiteX79" fmla="*/ 884474 w 2689999"/>
                <a:gd name="connsiteY79" fmla="*/ 2570295 h 2603546"/>
                <a:gd name="connsiteX80" fmla="*/ 788047 w 2689999"/>
                <a:gd name="connsiteY80" fmla="*/ 2553670 h 2603546"/>
                <a:gd name="connsiteX81" fmla="*/ 678319 w 2689999"/>
                <a:gd name="connsiteY81" fmla="*/ 2527069 h 2603546"/>
                <a:gd name="connsiteX82" fmla="*/ 591866 w 2689999"/>
                <a:gd name="connsiteY82" fmla="*/ 2497143 h 2603546"/>
                <a:gd name="connsiteX83" fmla="*/ 492114 w 2689999"/>
                <a:gd name="connsiteY83" fmla="*/ 2450592 h 2603546"/>
                <a:gd name="connsiteX84" fmla="*/ 428937 w 2689999"/>
                <a:gd name="connsiteY84" fmla="*/ 2407366 h 2603546"/>
                <a:gd name="connsiteX85" fmla="*/ 392361 w 2689999"/>
                <a:gd name="connsiteY85" fmla="*/ 2374115 h 2603546"/>
                <a:gd name="connsiteX86" fmla="*/ 362435 w 2689999"/>
                <a:gd name="connsiteY86" fmla="*/ 2344189 h 2603546"/>
                <a:gd name="connsiteX87" fmla="*/ 325859 w 2689999"/>
                <a:gd name="connsiteY87" fmla="*/ 2300963 h 2603546"/>
                <a:gd name="connsiteX88" fmla="*/ 275983 w 2689999"/>
                <a:gd name="connsiteY88" fmla="*/ 2227811 h 2603546"/>
                <a:gd name="connsiteX89" fmla="*/ 246057 w 2689999"/>
                <a:gd name="connsiteY89" fmla="*/ 2167959 h 2603546"/>
                <a:gd name="connsiteX90" fmla="*/ 222781 w 2689999"/>
                <a:gd name="connsiteY90" fmla="*/ 2111433 h 2603546"/>
                <a:gd name="connsiteX91" fmla="*/ 209481 w 2689999"/>
                <a:gd name="connsiteY91" fmla="*/ 2054906 h 2603546"/>
                <a:gd name="connsiteX92" fmla="*/ 199506 w 2689999"/>
                <a:gd name="connsiteY92" fmla="*/ 1995054 h 2603546"/>
                <a:gd name="connsiteX93" fmla="*/ 196180 w 2689999"/>
                <a:gd name="connsiteY93" fmla="*/ 1938528 h 2603546"/>
                <a:gd name="connsiteX94" fmla="*/ 199506 w 2689999"/>
                <a:gd name="connsiteY94" fmla="*/ 1818825 h 2603546"/>
                <a:gd name="connsiteX95" fmla="*/ 212806 w 2689999"/>
                <a:gd name="connsiteY95" fmla="*/ 1246909 h 2603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2689999" h="2603546">
                  <a:moveTo>
                    <a:pt x="212806" y="1246909"/>
                  </a:moveTo>
                  <a:lnTo>
                    <a:pt x="219456" y="1010827"/>
                  </a:lnTo>
                  <a:lnTo>
                    <a:pt x="219456" y="764771"/>
                  </a:lnTo>
                  <a:lnTo>
                    <a:pt x="219456" y="615142"/>
                  </a:lnTo>
                  <a:lnTo>
                    <a:pt x="219456" y="475488"/>
                  </a:lnTo>
                  <a:lnTo>
                    <a:pt x="219456" y="392361"/>
                  </a:lnTo>
                  <a:lnTo>
                    <a:pt x="212806" y="335834"/>
                  </a:lnTo>
                  <a:lnTo>
                    <a:pt x="206156" y="295933"/>
                  </a:lnTo>
                  <a:lnTo>
                    <a:pt x="199506" y="266007"/>
                  </a:lnTo>
                  <a:lnTo>
                    <a:pt x="192855" y="236081"/>
                  </a:lnTo>
                  <a:lnTo>
                    <a:pt x="176230" y="196180"/>
                  </a:lnTo>
                  <a:lnTo>
                    <a:pt x="159604" y="166254"/>
                  </a:lnTo>
                  <a:lnTo>
                    <a:pt x="142979" y="146304"/>
                  </a:lnTo>
                  <a:lnTo>
                    <a:pt x="123028" y="129678"/>
                  </a:lnTo>
                  <a:lnTo>
                    <a:pt x="99753" y="116378"/>
                  </a:lnTo>
                  <a:lnTo>
                    <a:pt x="0" y="76477"/>
                  </a:lnTo>
                  <a:lnTo>
                    <a:pt x="232756" y="0"/>
                  </a:lnTo>
                  <a:lnTo>
                    <a:pt x="312559" y="69827"/>
                  </a:lnTo>
                  <a:lnTo>
                    <a:pt x="359110" y="109728"/>
                  </a:lnTo>
                  <a:lnTo>
                    <a:pt x="405661" y="149629"/>
                  </a:lnTo>
                  <a:lnTo>
                    <a:pt x="442237" y="186205"/>
                  </a:lnTo>
                  <a:lnTo>
                    <a:pt x="468838" y="219456"/>
                  </a:lnTo>
                  <a:lnTo>
                    <a:pt x="488788" y="246057"/>
                  </a:lnTo>
                  <a:lnTo>
                    <a:pt x="502089" y="269332"/>
                  </a:lnTo>
                  <a:lnTo>
                    <a:pt x="512064" y="292608"/>
                  </a:lnTo>
                  <a:lnTo>
                    <a:pt x="525364" y="322534"/>
                  </a:lnTo>
                  <a:lnTo>
                    <a:pt x="535340" y="355785"/>
                  </a:lnTo>
                  <a:lnTo>
                    <a:pt x="538665" y="395686"/>
                  </a:lnTo>
                  <a:lnTo>
                    <a:pt x="525364" y="462187"/>
                  </a:lnTo>
                  <a:lnTo>
                    <a:pt x="512064" y="535339"/>
                  </a:lnTo>
                  <a:lnTo>
                    <a:pt x="495439" y="698269"/>
                  </a:lnTo>
                  <a:lnTo>
                    <a:pt x="478813" y="841248"/>
                  </a:lnTo>
                  <a:lnTo>
                    <a:pt x="465513" y="964276"/>
                  </a:lnTo>
                  <a:lnTo>
                    <a:pt x="448887" y="1240259"/>
                  </a:lnTo>
                  <a:lnTo>
                    <a:pt x="435587" y="1502941"/>
                  </a:lnTo>
                  <a:lnTo>
                    <a:pt x="422287" y="1745673"/>
                  </a:lnTo>
                  <a:lnTo>
                    <a:pt x="415636" y="1872026"/>
                  </a:lnTo>
                  <a:lnTo>
                    <a:pt x="418962" y="1941853"/>
                  </a:lnTo>
                  <a:lnTo>
                    <a:pt x="422287" y="1981754"/>
                  </a:lnTo>
                  <a:lnTo>
                    <a:pt x="432262" y="2038281"/>
                  </a:lnTo>
                  <a:lnTo>
                    <a:pt x="448887" y="2088157"/>
                  </a:lnTo>
                  <a:lnTo>
                    <a:pt x="472163" y="2141358"/>
                  </a:lnTo>
                  <a:lnTo>
                    <a:pt x="492114" y="2177934"/>
                  </a:lnTo>
                  <a:lnTo>
                    <a:pt x="518714" y="2211185"/>
                  </a:lnTo>
                  <a:lnTo>
                    <a:pt x="558615" y="2251086"/>
                  </a:lnTo>
                  <a:lnTo>
                    <a:pt x="605167" y="2281012"/>
                  </a:lnTo>
                  <a:lnTo>
                    <a:pt x="655043" y="2307613"/>
                  </a:lnTo>
                  <a:lnTo>
                    <a:pt x="698269" y="2324238"/>
                  </a:lnTo>
                  <a:lnTo>
                    <a:pt x="761446" y="2344189"/>
                  </a:lnTo>
                  <a:lnTo>
                    <a:pt x="827948" y="2357489"/>
                  </a:lnTo>
                  <a:lnTo>
                    <a:pt x="881149" y="2367465"/>
                  </a:lnTo>
                  <a:lnTo>
                    <a:pt x="980902" y="2377440"/>
                  </a:lnTo>
                  <a:lnTo>
                    <a:pt x="1157132" y="2380765"/>
                  </a:lnTo>
                  <a:lnTo>
                    <a:pt x="1403188" y="2377440"/>
                  </a:lnTo>
                  <a:lnTo>
                    <a:pt x="1642595" y="2367465"/>
                  </a:lnTo>
                  <a:lnTo>
                    <a:pt x="1832125" y="2354164"/>
                  </a:lnTo>
                  <a:lnTo>
                    <a:pt x="2018330" y="2337539"/>
                  </a:lnTo>
                  <a:lnTo>
                    <a:pt x="2114758" y="2320913"/>
                  </a:lnTo>
                  <a:lnTo>
                    <a:pt x="2616847" y="2281012"/>
                  </a:lnTo>
                  <a:lnTo>
                    <a:pt x="2643447" y="2300963"/>
                  </a:lnTo>
                  <a:lnTo>
                    <a:pt x="2663398" y="2320913"/>
                  </a:lnTo>
                  <a:lnTo>
                    <a:pt x="2683348" y="2350839"/>
                  </a:lnTo>
                  <a:lnTo>
                    <a:pt x="2689999" y="2377440"/>
                  </a:lnTo>
                  <a:lnTo>
                    <a:pt x="2689999" y="2394065"/>
                  </a:lnTo>
                  <a:lnTo>
                    <a:pt x="2683348" y="2417341"/>
                  </a:lnTo>
                  <a:lnTo>
                    <a:pt x="2663398" y="2443942"/>
                  </a:lnTo>
                  <a:lnTo>
                    <a:pt x="2633472" y="2467217"/>
                  </a:lnTo>
                  <a:lnTo>
                    <a:pt x="2596896" y="2487168"/>
                  </a:lnTo>
                  <a:lnTo>
                    <a:pt x="2547020" y="2507118"/>
                  </a:lnTo>
                  <a:lnTo>
                    <a:pt x="2473868" y="2523744"/>
                  </a:lnTo>
                  <a:lnTo>
                    <a:pt x="2380765" y="2540369"/>
                  </a:lnTo>
                  <a:lnTo>
                    <a:pt x="2231136" y="2560320"/>
                  </a:lnTo>
                  <a:lnTo>
                    <a:pt x="2071532" y="2576945"/>
                  </a:lnTo>
                  <a:lnTo>
                    <a:pt x="1885327" y="2590246"/>
                  </a:lnTo>
                  <a:lnTo>
                    <a:pt x="1732372" y="2596896"/>
                  </a:lnTo>
                  <a:lnTo>
                    <a:pt x="1516242" y="2603546"/>
                  </a:lnTo>
                  <a:lnTo>
                    <a:pt x="1356637" y="2603546"/>
                  </a:lnTo>
                  <a:lnTo>
                    <a:pt x="1163782" y="2596896"/>
                  </a:lnTo>
                  <a:lnTo>
                    <a:pt x="977577" y="2583595"/>
                  </a:lnTo>
                  <a:lnTo>
                    <a:pt x="884474" y="2570295"/>
                  </a:lnTo>
                  <a:lnTo>
                    <a:pt x="788047" y="2553670"/>
                  </a:lnTo>
                  <a:lnTo>
                    <a:pt x="678319" y="2527069"/>
                  </a:lnTo>
                  <a:lnTo>
                    <a:pt x="591866" y="2497143"/>
                  </a:lnTo>
                  <a:lnTo>
                    <a:pt x="492114" y="2450592"/>
                  </a:lnTo>
                  <a:lnTo>
                    <a:pt x="428937" y="2407366"/>
                  </a:lnTo>
                  <a:lnTo>
                    <a:pt x="392361" y="2374115"/>
                  </a:lnTo>
                  <a:lnTo>
                    <a:pt x="362435" y="2344189"/>
                  </a:lnTo>
                  <a:lnTo>
                    <a:pt x="325859" y="2300963"/>
                  </a:lnTo>
                  <a:lnTo>
                    <a:pt x="275983" y="2227811"/>
                  </a:lnTo>
                  <a:lnTo>
                    <a:pt x="246057" y="2167959"/>
                  </a:lnTo>
                  <a:lnTo>
                    <a:pt x="222781" y="2111433"/>
                  </a:lnTo>
                  <a:lnTo>
                    <a:pt x="209481" y="2054906"/>
                  </a:lnTo>
                  <a:lnTo>
                    <a:pt x="199506" y="1995054"/>
                  </a:lnTo>
                  <a:lnTo>
                    <a:pt x="196180" y="1938528"/>
                  </a:lnTo>
                  <a:cubicBezTo>
                    <a:pt x="197289" y="1898627"/>
                    <a:pt x="198397" y="1858726"/>
                    <a:pt x="199506" y="1818825"/>
                  </a:cubicBezTo>
                  <a:lnTo>
                    <a:pt x="212806" y="124690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A398BC9A-C446-4D88-8581-00E134F0EA45}"/>
                </a:ext>
              </a:extLst>
            </p:cNvPr>
            <p:cNvSpPr/>
            <p:nvPr/>
          </p:nvSpPr>
          <p:spPr>
            <a:xfrm>
              <a:off x="6405563" y="4567238"/>
              <a:ext cx="669925" cy="1012825"/>
            </a:xfrm>
            <a:custGeom>
              <a:avLst/>
              <a:gdLst>
                <a:gd name="connsiteX0" fmla="*/ 488156 w 669131"/>
                <a:gd name="connsiteY0" fmla="*/ 161925 h 1012031"/>
                <a:gd name="connsiteX1" fmla="*/ 497681 w 669131"/>
                <a:gd name="connsiteY1" fmla="*/ 488156 h 1012031"/>
                <a:gd name="connsiteX2" fmla="*/ 504825 w 669131"/>
                <a:gd name="connsiteY2" fmla="*/ 688181 h 1012031"/>
                <a:gd name="connsiteX3" fmla="*/ 521493 w 669131"/>
                <a:gd name="connsiteY3" fmla="*/ 750093 h 1012031"/>
                <a:gd name="connsiteX4" fmla="*/ 542925 w 669131"/>
                <a:gd name="connsiteY4" fmla="*/ 809625 h 1012031"/>
                <a:gd name="connsiteX5" fmla="*/ 559593 w 669131"/>
                <a:gd name="connsiteY5" fmla="*/ 847725 h 1012031"/>
                <a:gd name="connsiteX6" fmla="*/ 585787 w 669131"/>
                <a:gd name="connsiteY6" fmla="*/ 902493 h 1012031"/>
                <a:gd name="connsiteX7" fmla="*/ 604837 w 669131"/>
                <a:gd name="connsiteY7" fmla="*/ 926306 h 1012031"/>
                <a:gd name="connsiteX8" fmla="*/ 645318 w 669131"/>
                <a:gd name="connsiteY8" fmla="*/ 964406 h 1012031"/>
                <a:gd name="connsiteX9" fmla="*/ 669131 w 669131"/>
                <a:gd name="connsiteY9" fmla="*/ 1012031 h 1012031"/>
                <a:gd name="connsiteX10" fmla="*/ 0 w 669131"/>
                <a:gd name="connsiteY10" fmla="*/ 988218 h 1012031"/>
                <a:gd name="connsiteX11" fmla="*/ 114300 w 669131"/>
                <a:gd name="connsiteY11" fmla="*/ 962025 h 1012031"/>
                <a:gd name="connsiteX12" fmla="*/ 152400 w 669131"/>
                <a:gd name="connsiteY12" fmla="*/ 947737 h 1012031"/>
                <a:gd name="connsiteX13" fmla="*/ 192881 w 669131"/>
                <a:gd name="connsiteY13" fmla="*/ 926306 h 1012031"/>
                <a:gd name="connsiteX14" fmla="*/ 223837 w 669131"/>
                <a:gd name="connsiteY14" fmla="*/ 902493 h 1012031"/>
                <a:gd name="connsiteX15" fmla="*/ 245268 w 669131"/>
                <a:gd name="connsiteY15" fmla="*/ 878681 h 1012031"/>
                <a:gd name="connsiteX16" fmla="*/ 261937 w 669131"/>
                <a:gd name="connsiteY16" fmla="*/ 850106 h 1012031"/>
                <a:gd name="connsiteX17" fmla="*/ 271462 w 669131"/>
                <a:gd name="connsiteY17" fmla="*/ 826293 h 1012031"/>
                <a:gd name="connsiteX18" fmla="*/ 278606 w 669131"/>
                <a:gd name="connsiteY18" fmla="*/ 797718 h 1012031"/>
                <a:gd name="connsiteX19" fmla="*/ 297656 w 669131"/>
                <a:gd name="connsiteY19" fmla="*/ 688181 h 1012031"/>
                <a:gd name="connsiteX20" fmla="*/ 335756 w 669131"/>
                <a:gd name="connsiteY20" fmla="*/ 478631 h 1012031"/>
                <a:gd name="connsiteX21" fmla="*/ 392906 w 669131"/>
                <a:gd name="connsiteY21" fmla="*/ 164306 h 1012031"/>
                <a:gd name="connsiteX22" fmla="*/ 414337 w 669131"/>
                <a:gd name="connsiteY22" fmla="*/ 50006 h 1012031"/>
                <a:gd name="connsiteX23" fmla="*/ 423862 w 669131"/>
                <a:gd name="connsiteY23" fmla="*/ 26193 h 1012031"/>
                <a:gd name="connsiteX24" fmla="*/ 433387 w 669131"/>
                <a:gd name="connsiteY24" fmla="*/ 11906 h 1012031"/>
                <a:gd name="connsiteX25" fmla="*/ 447675 w 669131"/>
                <a:gd name="connsiteY25" fmla="*/ 0 h 1012031"/>
                <a:gd name="connsiteX26" fmla="*/ 454818 w 669131"/>
                <a:gd name="connsiteY26" fmla="*/ 0 h 1012031"/>
                <a:gd name="connsiteX27" fmla="*/ 464343 w 669131"/>
                <a:gd name="connsiteY27" fmla="*/ 2381 h 1012031"/>
                <a:gd name="connsiteX28" fmla="*/ 469106 w 669131"/>
                <a:gd name="connsiteY28" fmla="*/ 9525 h 1012031"/>
                <a:gd name="connsiteX29" fmla="*/ 478631 w 669131"/>
                <a:gd name="connsiteY29" fmla="*/ 26193 h 1012031"/>
                <a:gd name="connsiteX30" fmla="*/ 483393 w 669131"/>
                <a:gd name="connsiteY30" fmla="*/ 42862 h 1012031"/>
                <a:gd name="connsiteX31" fmla="*/ 488156 w 669131"/>
                <a:gd name="connsiteY31" fmla="*/ 161925 h 101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69131" h="1012031">
                  <a:moveTo>
                    <a:pt x="488156" y="161925"/>
                  </a:moveTo>
                  <a:lnTo>
                    <a:pt x="497681" y="488156"/>
                  </a:lnTo>
                  <a:lnTo>
                    <a:pt x="504825" y="688181"/>
                  </a:lnTo>
                  <a:lnTo>
                    <a:pt x="521493" y="750093"/>
                  </a:lnTo>
                  <a:lnTo>
                    <a:pt x="542925" y="809625"/>
                  </a:lnTo>
                  <a:lnTo>
                    <a:pt x="559593" y="847725"/>
                  </a:lnTo>
                  <a:lnTo>
                    <a:pt x="585787" y="902493"/>
                  </a:lnTo>
                  <a:lnTo>
                    <a:pt x="604837" y="926306"/>
                  </a:lnTo>
                  <a:lnTo>
                    <a:pt x="645318" y="964406"/>
                  </a:lnTo>
                  <a:lnTo>
                    <a:pt x="669131" y="1012031"/>
                  </a:lnTo>
                  <a:lnTo>
                    <a:pt x="0" y="988218"/>
                  </a:lnTo>
                  <a:lnTo>
                    <a:pt x="114300" y="962025"/>
                  </a:lnTo>
                  <a:lnTo>
                    <a:pt x="152400" y="947737"/>
                  </a:lnTo>
                  <a:lnTo>
                    <a:pt x="192881" y="926306"/>
                  </a:lnTo>
                  <a:lnTo>
                    <a:pt x="223837" y="902493"/>
                  </a:lnTo>
                  <a:lnTo>
                    <a:pt x="245268" y="878681"/>
                  </a:lnTo>
                  <a:lnTo>
                    <a:pt x="261937" y="850106"/>
                  </a:lnTo>
                  <a:lnTo>
                    <a:pt x="271462" y="826293"/>
                  </a:lnTo>
                  <a:lnTo>
                    <a:pt x="278606" y="797718"/>
                  </a:lnTo>
                  <a:lnTo>
                    <a:pt x="297656" y="688181"/>
                  </a:lnTo>
                  <a:lnTo>
                    <a:pt x="335756" y="478631"/>
                  </a:lnTo>
                  <a:lnTo>
                    <a:pt x="392906" y="164306"/>
                  </a:lnTo>
                  <a:lnTo>
                    <a:pt x="414337" y="50006"/>
                  </a:lnTo>
                  <a:lnTo>
                    <a:pt x="423862" y="26193"/>
                  </a:lnTo>
                  <a:lnTo>
                    <a:pt x="433387" y="11906"/>
                  </a:lnTo>
                  <a:lnTo>
                    <a:pt x="447675" y="0"/>
                  </a:lnTo>
                  <a:lnTo>
                    <a:pt x="454818" y="0"/>
                  </a:lnTo>
                  <a:lnTo>
                    <a:pt x="464343" y="2381"/>
                  </a:lnTo>
                  <a:lnTo>
                    <a:pt x="469106" y="9525"/>
                  </a:lnTo>
                  <a:lnTo>
                    <a:pt x="478631" y="26193"/>
                  </a:lnTo>
                  <a:lnTo>
                    <a:pt x="483393" y="42862"/>
                  </a:lnTo>
                  <a:lnTo>
                    <a:pt x="488156" y="161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フリーフォーム 99">
            <a:extLst>
              <a:ext uri="{FF2B5EF4-FFF2-40B4-BE49-F238E27FC236}">
                <a16:creationId xmlns:a16="http://schemas.microsoft.com/office/drawing/2014/main" id="{F2E4A41F-CB4D-427F-8051-79A5A3D12A9D}"/>
              </a:ext>
            </a:extLst>
          </p:cNvPr>
          <p:cNvSpPr/>
          <p:nvPr/>
        </p:nvSpPr>
        <p:spPr>
          <a:xfrm>
            <a:off x="2632075" y="2090738"/>
            <a:ext cx="1635125" cy="428625"/>
          </a:xfrm>
          <a:custGeom>
            <a:avLst/>
            <a:gdLst>
              <a:gd name="connsiteX0" fmla="*/ 754857 w 1635919"/>
              <a:gd name="connsiteY0" fmla="*/ 164306 h 428625"/>
              <a:gd name="connsiteX1" fmla="*/ 933450 w 1635919"/>
              <a:gd name="connsiteY1" fmla="*/ 128587 h 428625"/>
              <a:gd name="connsiteX2" fmla="*/ 1104900 w 1635919"/>
              <a:gd name="connsiteY2" fmla="*/ 90487 h 428625"/>
              <a:gd name="connsiteX3" fmla="*/ 1147763 w 1635919"/>
              <a:gd name="connsiteY3" fmla="*/ 69056 h 428625"/>
              <a:gd name="connsiteX4" fmla="*/ 1202532 w 1635919"/>
              <a:gd name="connsiteY4" fmla="*/ 42862 h 428625"/>
              <a:gd name="connsiteX5" fmla="*/ 1281113 w 1635919"/>
              <a:gd name="connsiteY5" fmla="*/ 9525 h 428625"/>
              <a:gd name="connsiteX6" fmla="*/ 1309688 w 1635919"/>
              <a:gd name="connsiteY6" fmla="*/ 0 h 428625"/>
              <a:gd name="connsiteX7" fmla="*/ 1350169 w 1635919"/>
              <a:gd name="connsiteY7" fmla="*/ 0 h 428625"/>
              <a:gd name="connsiteX8" fmla="*/ 1400175 w 1635919"/>
              <a:gd name="connsiteY8" fmla="*/ 7143 h 428625"/>
              <a:gd name="connsiteX9" fmla="*/ 1450182 w 1635919"/>
              <a:gd name="connsiteY9" fmla="*/ 16668 h 428625"/>
              <a:gd name="connsiteX10" fmla="*/ 1512094 w 1635919"/>
              <a:gd name="connsiteY10" fmla="*/ 42862 h 428625"/>
              <a:gd name="connsiteX11" fmla="*/ 1557338 w 1635919"/>
              <a:gd name="connsiteY11" fmla="*/ 66675 h 428625"/>
              <a:gd name="connsiteX12" fmla="*/ 1600200 w 1635919"/>
              <a:gd name="connsiteY12" fmla="*/ 90487 h 428625"/>
              <a:gd name="connsiteX13" fmla="*/ 1621632 w 1635919"/>
              <a:gd name="connsiteY13" fmla="*/ 104775 h 428625"/>
              <a:gd name="connsiteX14" fmla="*/ 1633538 w 1635919"/>
              <a:gd name="connsiteY14" fmla="*/ 119062 h 428625"/>
              <a:gd name="connsiteX15" fmla="*/ 1635919 w 1635919"/>
              <a:gd name="connsiteY15" fmla="*/ 135731 h 428625"/>
              <a:gd name="connsiteX16" fmla="*/ 1635919 w 1635919"/>
              <a:gd name="connsiteY16" fmla="*/ 159543 h 428625"/>
              <a:gd name="connsiteX17" fmla="*/ 1624013 w 1635919"/>
              <a:gd name="connsiteY17" fmla="*/ 178593 h 428625"/>
              <a:gd name="connsiteX18" fmla="*/ 1600200 w 1635919"/>
              <a:gd name="connsiteY18" fmla="*/ 200025 h 428625"/>
              <a:gd name="connsiteX19" fmla="*/ 1559719 w 1635919"/>
              <a:gd name="connsiteY19" fmla="*/ 221456 h 428625"/>
              <a:gd name="connsiteX20" fmla="*/ 1469232 w 1635919"/>
              <a:gd name="connsiteY20" fmla="*/ 238125 h 428625"/>
              <a:gd name="connsiteX21" fmla="*/ 1290638 w 1635919"/>
              <a:gd name="connsiteY21" fmla="*/ 269081 h 428625"/>
              <a:gd name="connsiteX22" fmla="*/ 1076325 w 1635919"/>
              <a:gd name="connsiteY22" fmla="*/ 307181 h 428625"/>
              <a:gd name="connsiteX23" fmla="*/ 773907 w 1635919"/>
              <a:gd name="connsiteY23" fmla="*/ 359568 h 428625"/>
              <a:gd name="connsiteX24" fmla="*/ 611982 w 1635919"/>
              <a:gd name="connsiteY24" fmla="*/ 383381 h 428625"/>
              <a:gd name="connsiteX25" fmla="*/ 511969 w 1635919"/>
              <a:gd name="connsiteY25" fmla="*/ 400050 h 428625"/>
              <a:gd name="connsiteX26" fmla="*/ 345282 w 1635919"/>
              <a:gd name="connsiteY26" fmla="*/ 428625 h 428625"/>
              <a:gd name="connsiteX27" fmla="*/ 309563 w 1635919"/>
              <a:gd name="connsiteY27" fmla="*/ 428625 h 428625"/>
              <a:gd name="connsiteX28" fmla="*/ 276225 w 1635919"/>
              <a:gd name="connsiteY28" fmla="*/ 423862 h 428625"/>
              <a:gd name="connsiteX29" fmla="*/ 242888 w 1635919"/>
              <a:gd name="connsiteY29" fmla="*/ 414337 h 428625"/>
              <a:gd name="connsiteX30" fmla="*/ 211932 w 1635919"/>
              <a:gd name="connsiteY30" fmla="*/ 400050 h 428625"/>
              <a:gd name="connsiteX31" fmla="*/ 183357 w 1635919"/>
              <a:gd name="connsiteY31" fmla="*/ 381000 h 428625"/>
              <a:gd name="connsiteX32" fmla="*/ 154782 w 1635919"/>
              <a:gd name="connsiteY32" fmla="*/ 357187 h 428625"/>
              <a:gd name="connsiteX33" fmla="*/ 123825 w 1635919"/>
              <a:gd name="connsiteY33" fmla="*/ 328612 h 428625"/>
              <a:gd name="connsiteX34" fmla="*/ 69057 w 1635919"/>
              <a:gd name="connsiteY34" fmla="*/ 254793 h 428625"/>
              <a:gd name="connsiteX35" fmla="*/ 30957 w 1635919"/>
              <a:gd name="connsiteY35" fmla="*/ 190500 h 428625"/>
              <a:gd name="connsiteX36" fmla="*/ 7144 w 1635919"/>
              <a:gd name="connsiteY36" fmla="*/ 142875 h 428625"/>
              <a:gd name="connsiteX37" fmla="*/ 0 w 1635919"/>
              <a:gd name="connsiteY37" fmla="*/ 119062 h 428625"/>
              <a:gd name="connsiteX38" fmla="*/ 2382 w 1635919"/>
              <a:gd name="connsiteY38" fmla="*/ 107156 h 428625"/>
              <a:gd name="connsiteX39" fmla="*/ 11907 w 1635919"/>
              <a:gd name="connsiteY39" fmla="*/ 100012 h 428625"/>
              <a:gd name="connsiteX40" fmla="*/ 23813 w 1635919"/>
              <a:gd name="connsiteY40" fmla="*/ 100012 h 428625"/>
              <a:gd name="connsiteX41" fmla="*/ 45244 w 1635919"/>
              <a:gd name="connsiteY41" fmla="*/ 104775 h 428625"/>
              <a:gd name="connsiteX42" fmla="*/ 66675 w 1635919"/>
              <a:gd name="connsiteY42" fmla="*/ 116681 h 428625"/>
              <a:gd name="connsiteX43" fmla="*/ 100013 w 1635919"/>
              <a:gd name="connsiteY43" fmla="*/ 145256 h 428625"/>
              <a:gd name="connsiteX44" fmla="*/ 128588 w 1635919"/>
              <a:gd name="connsiteY44" fmla="*/ 169068 h 428625"/>
              <a:gd name="connsiteX45" fmla="*/ 164307 w 1635919"/>
              <a:gd name="connsiteY45" fmla="*/ 190500 h 428625"/>
              <a:gd name="connsiteX46" fmla="*/ 211932 w 1635919"/>
              <a:gd name="connsiteY46" fmla="*/ 209550 h 428625"/>
              <a:gd name="connsiteX47" fmla="*/ 264319 w 1635919"/>
              <a:gd name="connsiteY47" fmla="*/ 221456 h 428625"/>
              <a:gd name="connsiteX48" fmla="*/ 335757 w 1635919"/>
              <a:gd name="connsiteY48" fmla="*/ 221456 h 428625"/>
              <a:gd name="connsiteX49" fmla="*/ 531019 w 1635919"/>
              <a:gd name="connsiteY49" fmla="*/ 200025 h 428625"/>
              <a:gd name="connsiteX50" fmla="*/ 754857 w 1635919"/>
              <a:gd name="connsiteY50" fmla="*/ 164306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635919" h="428625">
                <a:moveTo>
                  <a:pt x="754857" y="164306"/>
                </a:moveTo>
                <a:lnTo>
                  <a:pt x="933450" y="128587"/>
                </a:lnTo>
                <a:lnTo>
                  <a:pt x="1104900" y="90487"/>
                </a:lnTo>
                <a:lnTo>
                  <a:pt x="1147763" y="69056"/>
                </a:lnTo>
                <a:lnTo>
                  <a:pt x="1202532" y="42862"/>
                </a:lnTo>
                <a:lnTo>
                  <a:pt x="1281113" y="9525"/>
                </a:lnTo>
                <a:lnTo>
                  <a:pt x="1309688" y="0"/>
                </a:lnTo>
                <a:lnTo>
                  <a:pt x="1350169" y="0"/>
                </a:lnTo>
                <a:lnTo>
                  <a:pt x="1400175" y="7143"/>
                </a:lnTo>
                <a:lnTo>
                  <a:pt x="1450182" y="16668"/>
                </a:lnTo>
                <a:lnTo>
                  <a:pt x="1512094" y="42862"/>
                </a:lnTo>
                <a:lnTo>
                  <a:pt x="1557338" y="66675"/>
                </a:lnTo>
                <a:lnTo>
                  <a:pt x="1600200" y="90487"/>
                </a:lnTo>
                <a:lnTo>
                  <a:pt x="1621632" y="104775"/>
                </a:lnTo>
                <a:lnTo>
                  <a:pt x="1633538" y="119062"/>
                </a:lnTo>
                <a:lnTo>
                  <a:pt x="1635919" y="135731"/>
                </a:lnTo>
                <a:lnTo>
                  <a:pt x="1635919" y="159543"/>
                </a:lnTo>
                <a:lnTo>
                  <a:pt x="1624013" y="178593"/>
                </a:lnTo>
                <a:lnTo>
                  <a:pt x="1600200" y="200025"/>
                </a:lnTo>
                <a:lnTo>
                  <a:pt x="1559719" y="221456"/>
                </a:lnTo>
                <a:lnTo>
                  <a:pt x="1469232" y="238125"/>
                </a:lnTo>
                <a:lnTo>
                  <a:pt x="1290638" y="269081"/>
                </a:lnTo>
                <a:lnTo>
                  <a:pt x="1076325" y="307181"/>
                </a:lnTo>
                <a:lnTo>
                  <a:pt x="773907" y="359568"/>
                </a:lnTo>
                <a:lnTo>
                  <a:pt x="611982" y="383381"/>
                </a:lnTo>
                <a:lnTo>
                  <a:pt x="511969" y="400050"/>
                </a:lnTo>
                <a:lnTo>
                  <a:pt x="345282" y="428625"/>
                </a:lnTo>
                <a:lnTo>
                  <a:pt x="309563" y="428625"/>
                </a:lnTo>
                <a:lnTo>
                  <a:pt x="276225" y="423862"/>
                </a:lnTo>
                <a:lnTo>
                  <a:pt x="242888" y="414337"/>
                </a:lnTo>
                <a:lnTo>
                  <a:pt x="211932" y="400050"/>
                </a:lnTo>
                <a:lnTo>
                  <a:pt x="183357" y="381000"/>
                </a:lnTo>
                <a:lnTo>
                  <a:pt x="154782" y="357187"/>
                </a:lnTo>
                <a:lnTo>
                  <a:pt x="123825" y="328612"/>
                </a:lnTo>
                <a:lnTo>
                  <a:pt x="69057" y="254793"/>
                </a:lnTo>
                <a:lnTo>
                  <a:pt x="30957" y="190500"/>
                </a:lnTo>
                <a:lnTo>
                  <a:pt x="7144" y="142875"/>
                </a:lnTo>
                <a:lnTo>
                  <a:pt x="0" y="119062"/>
                </a:lnTo>
                <a:lnTo>
                  <a:pt x="2382" y="107156"/>
                </a:lnTo>
                <a:lnTo>
                  <a:pt x="11907" y="100012"/>
                </a:lnTo>
                <a:lnTo>
                  <a:pt x="23813" y="100012"/>
                </a:lnTo>
                <a:lnTo>
                  <a:pt x="45244" y="104775"/>
                </a:lnTo>
                <a:lnTo>
                  <a:pt x="66675" y="116681"/>
                </a:lnTo>
                <a:lnTo>
                  <a:pt x="100013" y="145256"/>
                </a:lnTo>
                <a:lnTo>
                  <a:pt x="128588" y="169068"/>
                </a:lnTo>
                <a:lnTo>
                  <a:pt x="164307" y="190500"/>
                </a:lnTo>
                <a:lnTo>
                  <a:pt x="211932" y="209550"/>
                </a:lnTo>
                <a:lnTo>
                  <a:pt x="264319" y="221456"/>
                </a:lnTo>
                <a:lnTo>
                  <a:pt x="335757" y="221456"/>
                </a:lnTo>
                <a:lnTo>
                  <a:pt x="531019" y="200025"/>
                </a:lnTo>
                <a:lnTo>
                  <a:pt x="754857" y="1643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5" name="フリーフォーム 104">
            <a:extLst>
              <a:ext uri="{FF2B5EF4-FFF2-40B4-BE49-F238E27FC236}">
                <a16:creationId xmlns:a16="http://schemas.microsoft.com/office/drawing/2014/main" id="{93E5933F-44DF-4B1A-BED2-5A6804548376}"/>
              </a:ext>
            </a:extLst>
          </p:cNvPr>
          <p:cNvSpPr/>
          <p:nvPr/>
        </p:nvSpPr>
        <p:spPr>
          <a:xfrm rot="16200000">
            <a:off x="2312987" y="3317876"/>
            <a:ext cx="2284413" cy="449262"/>
          </a:xfrm>
          <a:custGeom>
            <a:avLst/>
            <a:gdLst>
              <a:gd name="connsiteX0" fmla="*/ 966787 w 2283619"/>
              <a:gd name="connsiteY0" fmla="*/ 197644 h 450057"/>
              <a:gd name="connsiteX1" fmla="*/ 573881 w 2283619"/>
              <a:gd name="connsiteY1" fmla="*/ 197644 h 450057"/>
              <a:gd name="connsiteX2" fmla="*/ 0 w 2283619"/>
              <a:gd name="connsiteY2" fmla="*/ 200025 h 450057"/>
              <a:gd name="connsiteX3" fmla="*/ 78581 w 2283619"/>
              <a:gd name="connsiteY3" fmla="*/ 400050 h 450057"/>
              <a:gd name="connsiteX4" fmla="*/ 290512 w 2283619"/>
              <a:gd name="connsiteY4" fmla="*/ 407194 h 450057"/>
              <a:gd name="connsiteX5" fmla="*/ 528637 w 2283619"/>
              <a:gd name="connsiteY5" fmla="*/ 416719 h 450057"/>
              <a:gd name="connsiteX6" fmla="*/ 816769 w 2283619"/>
              <a:gd name="connsiteY6" fmla="*/ 428625 h 450057"/>
              <a:gd name="connsiteX7" fmla="*/ 1154906 w 2283619"/>
              <a:gd name="connsiteY7" fmla="*/ 442913 h 450057"/>
              <a:gd name="connsiteX8" fmla="*/ 1223962 w 2283619"/>
              <a:gd name="connsiteY8" fmla="*/ 442913 h 450057"/>
              <a:gd name="connsiteX9" fmla="*/ 1497806 w 2283619"/>
              <a:gd name="connsiteY9" fmla="*/ 442913 h 450057"/>
              <a:gd name="connsiteX10" fmla="*/ 1819275 w 2283619"/>
              <a:gd name="connsiteY10" fmla="*/ 445294 h 450057"/>
              <a:gd name="connsiteX11" fmla="*/ 1859756 w 2283619"/>
              <a:gd name="connsiteY11" fmla="*/ 450057 h 450057"/>
              <a:gd name="connsiteX12" fmla="*/ 1895475 w 2283619"/>
              <a:gd name="connsiteY12" fmla="*/ 450057 h 450057"/>
              <a:gd name="connsiteX13" fmla="*/ 1943100 w 2283619"/>
              <a:gd name="connsiteY13" fmla="*/ 445294 h 450057"/>
              <a:gd name="connsiteX14" fmla="*/ 1974056 w 2283619"/>
              <a:gd name="connsiteY14" fmla="*/ 433388 h 450057"/>
              <a:gd name="connsiteX15" fmla="*/ 1993106 w 2283619"/>
              <a:gd name="connsiteY15" fmla="*/ 419100 h 450057"/>
              <a:gd name="connsiteX16" fmla="*/ 2012156 w 2283619"/>
              <a:gd name="connsiteY16" fmla="*/ 388144 h 450057"/>
              <a:gd name="connsiteX17" fmla="*/ 2040731 w 2283619"/>
              <a:gd name="connsiteY17" fmla="*/ 350044 h 450057"/>
              <a:gd name="connsiteX18" fmla="*/ 2074069 w 2283619"/>
              <a:gd name="connsiteY18" fmla="*/ 309563 h 450057"/>
              <a:gd name="connsiteX19" fmla="*/ 2109787 w 2283619"/>
              <a:gd name="connsiteY19" fmla="*/ 276225 h 450057"/>
              <a:gd name="connsiteX20" fmla="*/ 2147887 w 2283619"/>
              <a:gd name="connsiteY20" fmla="*/ 245269 h 450057"/>
              <a:gd name="connsiteX21" fmla="*/ 2185987 w 2283619"/>
              <a:gd name="connsiteY21" fmla="*/ 221457 h 450057"/>
              <a:gd name="connsiteX22" fmla="*/ 2216944 w 2283619"/>
              <a:gd name="connsiteY22" fmla="*/ 204788 h 450057"/>
              <a:gd name="connsiteX23" fmla="*/ 2283619 w 2283619"/>
              <a:gd name="connsiteY23" fmla="*/ 183357 h 450057"/>
              <a:gd name="connsiteX24" fmla="*/ 2252662 w 2283619"/>
              <a:gd name="connsiteY24" fmla="*/ 0 h 450057"/>
              <a:gd name="connsiteX25" fmla="*/ 2171700 w 2283619"/>
              <a:gd name="connsiteY25" fmla="*/ 45244 h 450057"/>
              <a:gd name="connsiteX26" fmla="*/ 2038350 w 2283619"/>
              <a:gd name="connsiteY26" fmla="*/ 114300 h 450057"/>
              <a:gd name="connsiteX27" fmla="*/ 1938337 w 2283619"/>
              <a:gd name="connsiteY27" fmla="*/ 154782 h 450057"/>
              <a:gd name="connsiteX28" fmla="*/ 1838325 w 2283619"/>
              <a:gd name="connsiteY28" fmla="*/ 169069 h 450057"/>
              <a:gd name="connsiteX29" fmla="*/ 1609725 w 2283619"/>
              <a:gd name="connsiteY29" fmla="*/ 183357 h 450057"/>
              <a:gd name="connsiteX30" fmla="*/ 1321594 w 2283619"/>
              <a:gd name="connsiteY30" fmla="*/ 200025 h 450057"/>
              <a:gd name="connsiteX31" fmla="*/ 966787 w 2283619"/>
              <a:gd name="connsiteY31" fmla="*/ 197644 h 450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283619" h="450057">
                <a:moveTo>
                  <a:pt x="966787" y="197644"/>
                </a:moveTo>
                <a:lnTo>
                  <a:pt x="573881" y="197644"/>
                </a:lnTo>
                <a:lnTo>
                  <a:pt x="0" y="200025"/>
                </a:lnTo>
                <a:lnTo>
                  <a:pt x="78581" y="400050"/>
                </a:lnTo>
                <a:lnTo>
                  <a:pt x="290512" y="407194"/>
                </a:lnTo>
                <a:lnTo>
                  <a:pt x="528637" y="416719"/>
                </a:lnTo>
                <a:lnTo>
                  <a:pt x="816769" y="428625"/>
                </a:lnTo>
                <a:lnTo>
                  <a:pt x="1154906" y="442913"/>
                </a:lnTo>
                <a:lnTo>
                  <a:pt x="1223962" y="442913"/>
                </a:lnTo>
                <a:lnTo>
                  <a:pt x="1497806" y="442913"/>
                </a:lnTo>
                <a:lnTo>
                  <a:pt x="1819275" y="445294"/>
                </a:lnTo>
                <a:lnTo>
                  <a:pt x="1859756" y="450057"/>
                </a:lnTo>
                <a:lnTo>
                  <a:pt x="1895475" y="450057"/>
                </a:lnTo>
                <a:lnTo>
                  <a:pt x="1943100" y="445294"/>
                </a:lnTo>
                <a:lnTo>
                  <a:pt x="1974056" y="433388"/>
                </a:lnTo>
                <a:lnTo>
                  <a:pt x="1993106" y="419100"/>
                </a:lnTo>
                <a:lnTo>
                  <a:pt x="2012156" y="388144"/>
                </a:lnTo>
                <a:lnTo>
                  <a:pt x="2040731" y="350044"/>
                </a:lnTo>
                <a:lnTo>
                  <a:pt x="2074069" y="309563"/>
                </a:lnTo>
                <a:lnTo>
                  <a:pt x="2109787" y="276225"/>
                </a:lnTo>
                <a:lnTo>
                  <a:pt x="2147887" y="245269"/>
                </a:lnTo>
                <a:lnTo>
                  <a:pt x="2185987" y="221457"/>
                </a:lnTo>
                <a:lnTo>
                  <a:pt x="2216944" y="204788"/>
                </a:lnTo>
                <a:lnTo>
                  <a:pt x="2283619" y="183357"/>
                </a:lnTo>
                <a:lnTo>
                  <a:pt x="2252662" y="0"/>
                </a:lnTo>
                <a:lnTo>
                  <a:pt x="2171700" y="45244"/>
                </a:lnTo>
                <a:lnTo>
                  <a:pt x="2038350" y="114300"/>
                </a:lnTo>
                <a:lnTo>
                  <a:pt x="1938337" y="154782"/>
                </a:lnTo>
                <a:lnTo>
                  <a:pt x="1838325" y="169069"/>
                </a:lnTo>
                <a:lnTo>
                  <a:pt x="1609725" y="183357"/>
                </a:lnTo>
                <a:lnTo>
                  <a:pt x="1321594" y="200025"/>
                </a:lnTo>
                <a:lnTo>
                  <a:pt x="966787" y="1976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2F11485A-236D-484D-B43D-9770899E9651}"/>
              </a:ext>
            </a:extLst>
          </p:cNvPr>
          <p:cNvSpPr/>
          <p:nvPr/>
        </p:nvSpPr>
        <p:spPr>
          <a:xfrm>
            <a:off x="2541588" y="3209925"/>
            <a:ext cx="1554162" cy="465138"/>
          </a:xfrm>
          <a:custGeom>
            <a:avLst/>
            <a:gdLst>
              <a:gd name="connsiteX0" fmla="*/ 678656 w 1554956"/>
              <a:gd name="connsiteY0" fmla="*/ 178594 h 464344"/>
              <a:gd name="connsiteX1" fmla="*/ 909637 w 1554956"/>
              <a:gd name="connsiteY1" fmla="*/ 126206 h 464344"/>
              <a:gd name="connsiteX2" fmla="*/ 1109662 w 1554956"/>
              <a:gd name="connsiteY2" fmla="*/ 66675 h 464344"/>
              <a:gd name="connsiteX3" fmla="*/ 1195387 w 1554956"/>
              <a:gd name="connsiteY3" fmla="*/ 50006 h 464344"/>
              <a:gd name="connsiteX4" fmla="*/ 1247775 w 1554956"/>
              <a:gd name="connsiteY4" fmla="*/ 38100 h 464344"/>
              <a:gd name="connsiteX5" fmla="*/ 1283494 w 1554956"/>
              <a:gd name="connsiteY5" fmla="*/ 21431 h 464344"/>
              <a:gd name="connsiteX6" fmla="*/ 1309687 w 1554956"/>
              <a:gd name="connsiteY6" fmla="*/ 7144 h 464344"/>
              <a:gd name="connsiteX7" fmla="*/ 1335881 w 1554956"/>
              <a:gd name="connsiteY7" fmla="*/ 0 h 464344"/>
              <a:gd name="connsiteX8" fmla="*/ 1350169 w 1554956"/>
              <a:gd name="connsiteY8" fmla="*/ 0 h 464344"/>
              <a:gd name="connsiteX9" fmla="*/ 1376362 w 1554956"/>
              <a:gd name="connsiteY9" fmla="*/ 0 h 464344"/>
              <a:gd name="connsiteX10" fmla="*/ 1438275 w 1554956"/>
              <a:gd name="connsiteY10" fmla="*/ 14288 h 464344"/>
              <a:gd name="connsiteX11" fmla="*/ 1471612 w 1554956"/>
              <a:gd name="connsiteY11" fmla="*/ 21431 h 464344"/>
              <a:gd name="connsiteX12" fmla="*/ 1493044 w 1554956"/>
              <a:gd name="connsiteY12" fmla="*/ 28575 h 464344"/>
              <a:gd name="connsiteX13" fmla="*/ 1519237 w 1554956"/>
              <a:gd name="connsiteY13" fmla="*/ 47625 h 464344"/>
              <a:gd name="connsiteX14" fmla="*/ 1535906 w 1554956"/>
              <a:gd name="connsiteY14" fmla="*/ 64294 h 464344"/>
              <a:gd name="connsiteX15" fmla="*/ 1550194 w 1554956"/>
              <a:gd name="connsiteY15" fmla="*/ 85725 h 464344"/>
              <a:gd name="connsiteX16" fmla="*/ 1554956 w 1554956"/>
              <a:gd name="connsiteY16" fmla="*/ 102394 h 464344"/>
              <a:gd name="connsiteX17" fmla="*/ 1554956 w 1554956"/>
              <a:gd name="connsiteY17" fmla="*/ 121444 h 464344"/>
              <a:gd name="connsiteX18" fmla="*/ 1545431 w 1554956"/>
              <a:gd name="connsiteY18" fmla="*/ 145256 h 464344"/>
              <a:gd name="connsiteX19" fmla="*/ 1521619 w 1554956"/>
              <a:gd name="connsiteY19" fmla="*/ 164306 h 464344"/>
              <a:gd name="connsiteX20" fmla="*/ 1485900 w 1554956"/>
              <a:gd name="connsiteY20" fmla="*/ 180975 h 464344"/>
              <a:gd name="connsiteX21" fmla="*/ 1433512 w 1554956"/>
              <a:gd name="connsiteY21" fmla="*/ 195263 h 464344"/>
              <a:gd name="connsiteX22" fmla="*/ 1309687 w 1554956"/>
              <a:gd name="connsiteY22" fmla="*/ 221456 h 464344"/>
              <a:gd name="connsiteX23" fmla="*/ 1107281 w 1554956"/>
              <a:gd name="connsiteY23" fmla="*/ 273844 h 464344"/>
              <a:gd name="connsiteX24" fmla="*/ 897731 w 1554956"/>
              <a:gd name="connsiteY24" fmla="*/ 328613 h 464344"/>
              <a:gd name="connsiteX25" fmla="*/ 735806 w 1554956"/>
              <a:gd name="connsiteY25" fmla="*/ 371475 h 464344"/>
              <a:gd name="connsiteX26" fmla="*/ 538162 w 1554956"/>
              <a:gd name="connsiteY26" fmla="*/ 421481 h 464344"/>
              <a:gd name="connsiteX27" fmla="*/ 409575 w 1554956"/>
              <a:gd name="connsiteY27" fmla="*/ 447675 h 464344"/>
              <a:gd name="connsiteX28" fmla="*/ 321469 w 1554956"/>
              <a:gd name="connsiteY28" fmla="*/ 461963 h 464344"/>
              <a:gd name="connsiteX29" fmla="*/ 309562 w 1554956"/>
              <a:gd name="connsiteY29" fmla="*/ 464344 h 464344"/>
              <a:gd name="connsiteX30" fmla="*/ 288131 w 1554956"/>
              <a:gd name="connsiteY30" fmla="*/ 459581 h 464344"/>
              <a:gd name="connsiteX31" fmla="*/ 238125 w 1554956"/>
              <a:gd name="connsiteY31" fmla="*/ 435769 h 464344"/>
              <a:gd name="connsiteX32" fmla="*/ 202406 w 1554956"/>
              <a:gd name="connsiteY32" fmla="*/ 411956 h 464344"/>
              <a:gd name="connsiteX33" fmla="*/ 152400 w 1554956"/>
              <a:gd name="connsiteY33" fmla="*/ 371475 h 464344"/>
              <a:gd name="connsiteX34" fmla="*/ 100012 w 1554956"/>
              <a:gd name="connsiteY34" fmla="*/ 319088 h 464344"/>
              <a:gd name="connsiteX35" fmla="*/ 50006 w 1554956"/>
              <a:gd name="connsiteY35" fmla="*/ 261938 h 464344"/>
              <a:gd name="connsiteX36" fmla="*/ 21431 w 1554956"/>
              <a:gd name="connsiteY36" fmla="*/ 230981 h 464344"/>
              <a:gd name="connsiteX37" fmla="*/ 9525 w 1554956"/>
              <a:gd name="connsiteY37" fmla="*/ 207169 h 464344"/>
              <a:gd name="connsiteX38" fmla="*/ 2381 w 1554956"/>
              <a:gd name="connsiteY38" fmla="*/ 178594 h 464344"/>
              <a:gd name="connsiteX39" fmla="*/ 0 w 1554956"/>
              <a:gd name="connsiteY39" fmla="*/ 159544 h 464344"/>
              <a:gd name="connsiteX40" fmla="*/ 9525 w 1554956"/>
              <a:gd name="connsiteY40" fmla="*/ 145256 h 464344"/>
              <a:gd name="connsiteX41" fmla="*/ 19050 w 1554956"/>
              <a:gd name="connsiteY41" fmla="*/ 140494 h 464344"/>
              <a:gd name="connsiteX42" fmla="*/ 30956 w 1554956"/>
              <a:gd name="connsiteY42" fmla="*/ 140494 h 464344"/>
              <a:gd name="connsiteX43" fmla="*/ 59531 w 1554956"/>
              <a:gd name="connsiteY43" fmla="*/ 152400 h 464344"/>
              <a:gd name="connsiteX44" fmla="*/ 102394 w 1554956"/>
              <a:gd name="connsiteY44" fmla="*/ 180975 h 464344"/>
              <a:gd name="connsiteX45" fmla="*/ 145256 w 1554956"/>
              <a:gd name="connsiteY45" fmla="*/ 207169 h 464344"/>
              <a:gd name="connsiteX46" fmla="*/ 197644 w 1554956"/>
              <a:gd name="connsiteY46" fmla="*/ 228600 h 464344"/>
              <a:gd name="connsiteX47" fmla="*/ 238125 w 1554956"/>
              <a:gd name="connsiteY47" fmla="*/ 240506 h 464344"/>
              <a:gd name="connsiteX48" fmla="*/ 280987 w 1554956"/>
              <a:gd name="connsiteY48" fmla="*/ 245269 h 464344"/>
              <a:gd name="connsiteX49" fmla="*/ 335756 w 1554956"/>
              <a:gd name="connsiteY49" fmla="*/ 240506 h 464344"/>
              <a:gd name="connsiteX50" fmla="*/ 678656 w 1554956"/>
              <a:gd name="connsiteY50" fmla="*/ 178594 h 464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554956" h="464344">
                <a:moveTo>
                  <a:pt x="678656" y="178594"/>
                </a:moveTo>
                <a:lnTo>
                  <a:pt x="909637" y="126206"/>
                </a:lnTo>
                <a:lnTo>
                  <a:pt x="1109662" y="66675"/>
                </a:lnTo>
                <a:lnTo>
                  <a:pt x="1195387" y="50006"/>
                </a:lnTo>
                <a:lnTo>
                  <a:pt x="1247775" y="38100"/>
                </a:lnTo>
                <a:lnTo>
                  <a:pt x="1283494" y="21431"/>
                </a:lnTo>
                <a:lnTo>
                  <a:pt x="1309687" y="7144"/>
                </a:lnTo>
                <a:lnTo>
                  <a:pt x="1335881" y="0"/>
                </a:lnTo>
                <a:lnTo>
                  <a:pt x="1350169" y="0"/>
                </a:lnTo>
                <a:lnTo>
                  <a:pt x="1376362" y="0"/>
                </a:lnTo>
                <a:lnTo>
                  <a:pt x="1438275" y="14288"/>
                </a:lnTo>
                <a:lnTo>
                  <a:pt x="1471612" y="21431"/>
                </a:lnTo>
                <a:lnTo>
                  <a:pt x="1493044" y="28575"/>
                </a:lnTo>
                <a:lnTo>
                  <a:pt x="1519237" y="47625"/>
                </a:lnTo>
                <a:lnTo>
                  <a:pt x="1535906" y="64294"/>
                </a:lnTo>
                <a:lnTo>
                  <a:pt x="1550194" y="85725"/>
                </a:lnTo>
                <a:lnTo>
                  <a:pt x="1554956" y="102394"/>
                </a:lnTo>
                <a:lnTo>
                  <a:pt x="1554956" y="121444"/>
                </a:lnTo>
                <a:lnTo>
                  <a:pt x="1545431" y="145256"/>
                </a:lnTo>
                <a:lnTo>
                  <a:pt x="1521619" y="164306"/>
                </a:lnTo>
                <a:lnTo>
                  <a:pt x="1485900" y="180975"/>
                </a:lnTo>
                <a:lnTo>
                  <a:pt x="1433512" y="195263"/>
                </a:lnTo>
                <a:lnTo>
                  <a:pt x="1309687" y="221456"/>
                </a:lnTo>
                <a:lnTo>
                  <a:pt x="1107281" y="273844"/>
                </a:lnTo>
                <a:lnTo>
                  <a:pt x="897731" y="328613"/>
                </a:lnTo>
                <a:lnTo>
                  <a:pt x="735806" y="371475"/>
                </a:lnTo>
                <a:lnTo>
                  <a:pt x="538162" y="421481"/>
                </a:lnTo>
                <a:lnTo>
                  <a:pt x="409575" y="447675"/>
                </a:lnTo>
                <a:lnTo>
                  <a:pt x="321469" y="461963"/>
                </a:lnTo>
                <a:lnTo>
                  <a:pt x="309562" y="464344"/>
                </a:lnTo>
                <a:lnTo>
                  <a:pt x="288131" y="459581"/>
                </a:lnTo>
                <a:lnTo>
                  <a:pt x="238125" y="435769"/>
                </a:lnTo>
                <a:lnTo>
                  <a:pt x="202406" y="411956"/>
                </a:lnTo>
                <a:lnTo>
                  <a:pt x="152400" y="371475"/>
                </a:lnTo>
                <a:lnTo>
                  <a:pt x="100012" y="319088"/>
                </a:lnTo>
                <a:lnTo>
                  <a:pt x="50006" y="261938"/>
                </a:lnTo>
                <a:lnTo>
                  <a:pt x="21431" y="230981"/>
                </a:lnTo>
                <a:lnTo>
                  <a:pt x="9525" y="207169"/>
                </a:lnTo>
                <a:lnTo>
                  <a:pt x="2381" y="178594"/>
                </a:lnTo>
                <a:lnTo>
                  <a:pt x="0" y="159544"/>
                </a:lnTo>
                <a:lnTo>
                  <a:pt x="9525" y="145256"/>
                </a:lnTo>
                <a:lnTo>
                  <a:pt x="19050" y="140494"/>
                </a:lnTo>
                <a:lnTo>
                  <a:pt x="30956" y="140494"/>
                </a:lnTo>
                <a:lnTo>
                  <a:pt x="59531" y="152400"/>
                </a:lnTo>
                <a:lnTo>
                  <a:pt x="102394" y="180975"/>
                </a:lnTo>
                <a:lnTo>
                  <a:pt x="145256" y="207169"/>
                </a:lnTo>
                <a:lnTo>
                  <a:pt x="197644" y="228600"/>
                </a:lnTo>
                <a:lnTo>
                  <a:pt x="238125" y="240506"/>
                </a:lnTo>
                <a:lnTo>
                  <a:pt x="280987" y="245269"/>
                </a:lnTo>
                <a:lnTo>
                  <a:pt x="335756" y="240506"/>
                </a:lnTo>
                <a:lnTo>
                  <a:pt x="678656" y="1785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28A0F408-F2D9-4202-835A-A4E1E0C35104}"/>
              </a:ext>
            </a:extLst>
          </p:cNvPr>
          <p:cNvSpPr/>
          <p:nvPr/>
        </p:nvSpPr>
        <p:spPr>
          <a:xfrm>
            <a:off x="2422525" y="4343400"/>
            <a:ext cx="1771650" cy="836613"/>
          </a:xfrm>
          <a:custGeom>
            <a:avLst/>
            <a:gdLst>
              <a:gd name="connsiteX0" fmla="*/ 1273969 w 1771650"/>
              <a:gd name="connsiteY0" fmla="*/ 314325 h 835819"/>
              <a:gd name="connsiteX1" fmla="*/ 1128713 w 1771650"/>
              <a:gd name="connsiteY1" fmla="*/ 392906 h 835819"/>
              <a:gd name="connsiteX2" fmla="*/ 978694 w 1771650"/>
              <a:gd name="connsiteY2" fmla="*/ 476250 h 835819"/>
              <a:gd name="connsiteX3" fmla="*/ 873919 w 1771650"/>
              <a:gd name="connsiteY3" fmla="*/ 542925 h 835819"/>
              <a:gd name="connsiteX4" fmla="*/ 726282 w 1771650"/>
              <a:gd name="connsiteY4" fmla="*/ 633413 h 835819"/>
              <a:gd name="connsiteX5" fmla="*/ 585788 w 1771650"/>
              <a:gd name="connsiteY5" fmla="*/ 726281 h 835819"/>
              <a:gd name="connsiteX6" fmla="*/ 547688 w 1771650"/>
              <a:gd name="connsiteY6" fmla="*/ 754856 h 835819"/>
              <a:gd name="connsiteX7" fmla="*/ 521494 w 1771650"/>
              <a:gd name="connsiteY7" fmla="*/ 778669 h 835819"/>
              <a:gd name="connsiteX8" fmla="*/ 500063 w 1771650"/>
              <a:gd name="connsiteY8" fmla="*/ 797719 h 835819"/>
              <a:gd name="connsiteX9" fmla="*/ 471488 w 1771650"/>
              <a:gd name="connsiteY9" fmla="*/ 816769 h 835819"/>
              <a:gd name="connsiteX10" fmla="*/ 452438 w 1771650"/>
              <a:gd name="connsiteY10" fmla="*/ 826294 h 835819"/>
              <a:gd name="connsiteX11" fmla="*/ 426244 w 1771650"/>
              <a:gd name="connsiteY11" fmla="*/ 833438 h 835819"/>
              <a:gd name="connsiteX12" fmla="*/ 395288 w 1771650"/>
              <a:gd name="connsiteY12" fmla="*/ 835819 h 835819"/>
              <a:gd name="connsiteX13" fmla="*/ 364332 w 1771650"/>
              <a:gd name="connsiteY13" fmla="*/ 831056 h 835819"/>
              <a:gd name="connsiteX14" fmla="*/ 328613 w 1771650"/>
              <a:gd name="connsiteY14" fmla="*/ 821531 h 835819"/>
              <a:gd name="connsiteX15" fmla="*/ 326232 w 1771650"/>
              <a:gd name="connsiteY15" fmla="*/ 821531 h 835819"/>
              <a:gd name="connsiteX16" fmla="*/ 273844 w 1771650"/>
              <a:gd name="connsiteY16" fmla="*/ 795338 h 835819"/>
              <a:gd name="connsiteX17" fmla="*/ 200025 w 1771650"/>
              <a:gd name="connsiteY17" fmla="*/ 742950 h 835819"/>
              <a:gd name="connsiteX18" fmla="*/ 126207 w 1771650"/>
              <a:gd name="connsiteY18" fmla="*/ 688181 h 835819"/>
              <a:gd name="connsiteX19" fmla="*/ 73819 w 1771650"/>
              <a:gd name="connsiteY19" fmla="*/ 640556 h 835819"/>
              <a:gd name="connsiteX20" fmla="*/ 52388 w 1771650"/>
              <a:gd name="connsiteY20" fmla="*/ 616744 h 835819"/>
              <a:gd name="connsiteX21" fmla="*/ 33338 w 1771650"/>
              <a:gd name="connsiteY21" fmla="*/ 585788 h 835819"/>
              <a:gd name="connsiteX22" fmla="*/ 14288 w 1771650"/>
              <a:gd name="connsiteY22" fmla="*/ 550069 h 835819"/>
              <a:gd name="connsiteX23" fmla="*/ 2382 w 1771650"/>
              <a:gd name="connsiteY23" fmla="*/ 511969 h 835819"/>
              <a:gd name="connsiteX24" fmla="*/ 0 w 1771650"/>
              <a:gd name="connsiteY24" fmla="*/ 478631 h 835819"/>
              <a:gd name="connsiteX25" fmla="*/ 4763 w 1771650"/>
              <a:gd name="connsiteY25" fmla="*/ 461963 h 835819"/>
              <a:gd name="connsiteX26" fmla="*/ 14288 w 1771650"/>
              <a:gd name="connsiteY26" fmla="*/ 450056 h 835819"/>
              <a:gd name="connsiteX27" fmla="*/ 30957 w 1771650"/>
              <a:gd name="connsiteY27" fmla="*/ 442913 h 835819"/>
              <a:gd name="connsiteX28" fmla="*/ 61913 w 1771650"/>
              <a:gd name="connsiteY28" fmla="*/ 445294 h 835819"/>
              <a:gd name="connsiteX29" fmla="*/ 66675 w 1771650"/>
              <a:gd name="connsiteY29" fmla="*/ 450056 h 835819"/>
              <a:gd name="connsiteX30" fmla="*/ 78582 w 1771650"/>
              <a:gd name="connsiteY30" fmla="*/ 473869 h 835819"/>
              <a:gd name="connsiteX31" fmla="*/ 100013 w 1771650"/>
              <a:gd name="connsiteY31" fmla="*/ 497681 h 835819"/>
              <a:gd name="connsiteX32" fmla="*/ 121444 w 1771650"/>
              <a:gd name="connsiteY32" fmla="*/ 511969 h 835819"/>
              <a:gd name="connsiteX33" fmla="*/ 140494 w 1771650"/>
              <a:gd name="connsiteY33" fmla="*/ 519113 h 835819"/>
              <a:gd name="connsiteX34" fmla="*/ 180975 w 1771650"/>
              <a:gd name="connsiteY34" fmla="*/ 531019 h 835819"/>
              <a:gd name="connsiteX35" fmla="*/ 228600 w 1771650"/>
              <a:gd name="connsiteY35" fmla="*/ 535781 h 835819"/>
              <a:gd name="connsiteX36" fmla="*/ 276225 w 1771650"/>
              <a:gd name="connsiteY36" fmla="*/ 535781 h 835819"/>
              <a:gd name="connsiteX37" fmla="*/ 378619 w 1771650"/>
              <a:gd name="connsiteY37" fmla="*/ 514350 h 835819"/>
              <a:gd name="connsiteX38" fmla="*/ 464344 w 1771650"/>
              <a:gd name="connsiteY38" fmla="*/ 492919 h 835819"/>
              <a:gd name="connsiteX39" fmla="*/ 690563 w 1771650"/>
              <a:gd name="connsiteY39" fmla="*/ 416719 h 835819"/>
              <a:gd name="connsiteX40" fmla="*/ 985838 w 1771650"/>
              <a:gd name="connsiteY40" fmla="*/ 297656 h 835819"/>
              <a:gd name="connsiteX41" fmla="*/ 1243013 w 1771650"/>
              <a:gd name="connsiteY41" fmla="*/ 185738 h 835819"/>
              <a:gd name="connsiteX42" fmla="*/ 1390650 w 1771650"/>
              <a:gd name="connsiteY42" fmla="*/ 128588 h 835819"/>
              <a:gd name="connsiteX43" fmla="*/ 1547813 w 1771650"/>
              <a:gd name="connsiteY43" fmla="*/ 66675 h 835819"/>
              <a:gd name="connsiteX44" fmla="*/ 1688307 w 1771650"/>
              <a:gd name="connsiteY44" fmla="*/ 11906 h 835819"/>
              <a:gd name="connsiteX45" fmla="*/ 1721644 w 1771650"/>
              <a:gd name="connsiteY45" fmla="*/ 0 h 835819"/>
              <a:gd name="connsiteX46" fmla="*/ 1745457 w 1771650"/>
              <a:gd name="connsiteY46" fmla="*/ 2381 h 835819"/>
              <a:gd name="connsiteX47" fmla="*/ 1759744 w 1771650"/>
              <a:gd name="connsiteY47" fmla="*/ 2381 h 835819"/>
              <a:gd name="connsiteX48" fmla="*/ 1769269 w 1771650"/>
              <a:gd name="connsiteY48" fmla="*/ 7144 h 835819"/>
              <a:gd name="connsiteX49" fmla="*/ 1771650 w 1771650"/>
              <a:gd name="connsiteY49" fmla="*/ 16669 h 835819"/>
              <a:gd name="connsiteX50" fmla="*/ 1766888 w 1771650"/>
              <a:gd name="connsiteY50" fmla="*/ 35719 h 835819"/>
              <a:gd name="connsiteX51" fmla="*/ 1747838 w 1771650"/>
              <a:gd name="connsiteY51" fmla="*/ 61913 h 835819"/>
              <a:gd name="connsiteX52" fmla="*/ 1633538 w 1771650"/>
              <a:gd name="connsiteY52" fmla="*/ 123825 h 835819"/>
              <a:gd name="connsiteX53" fmla="*/ 1524000 w 1771650"/>
              <a:gd name="connsiteY53" fmla="*/ 178594 h 835819"/>
              <a:gd name="connsiteX54" fmla="*/ 1383507 w 1771650"/>
              <a:gd name="connsiteY54" fmla="*/ 254794 h 835819"/>
              <a:gd name="connsiteX55" fmla="*/ 1273969 w 1771650"/>
              <a:gd name="connsiteY55" fmla="*/ 314325 h 835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771650" h="835819">
                <a:moveTo>
                  <a:pt x="1273969" y="314325"/>
                </a:moveTo>
                <a:lnTo>
                  <a:pt x="1128713" y="392906"/>
                </a:lnTo>
                <a:lnTo>
                  <a:pt x="978694" y="476250"/>
                </a:lnTo>
                <a:lnTo>
                  <a:pt x="873919" y="542925"/>
                </a:lnTo>
                <a:lnTo>
                  <a:pt x="726282" y="633413"/>
                </a:lnTo>
                <a:lnTo>
                  <a:pt x="585788" y="726281"/>
                </a:lnTo>
                <a:lnTo>
                  <a:pt x="547688" y="754856"/>
                </a:lnTo>
                <a:lnTo>
                  <a:pt x="521494" y="778669"/>
                </a:lnTo>
                <a:lnTo>
                  <a:pt x="500063" y="797719"/>
                </a:lnTo>
                <a:lnTo>
                  <a:pt x="471488" y="816769"/>
                </a:lnTo>
                <a:lnTo>
                  <a:pt x="452438" y="826294"/>
                </a:lnTo>
                <a:lnTo>
                  <a:pt x="426244" y="833438"/>
                </a:lnTo>
                <a:lnTo>
                  <a:pt x="395288" y="835819"/>
                </a:lnTo>
                <a:lnTo>
                  <a:pt x="364332" y="831056"/>
                </a:lnTo>
                <a:lnTo>
                  <a:pt x="328613" y="821531"/>
                </a:lnTo>
                <a:lnTo>
                  <a:pt x="326232" y="821531"/>
                </a:lnTo>
                <a:lnTo>
                  <a:pt x="273844" y="795338"/>
                </a:lnTo>
                <a:lnTo>
                  <a:pt x="200025" y="742950"/>
                </a:lnTo>
                <a:lnTo>
                  <a:pt x="126207" y="688181"/>
                </a:lnTo>
                <a:lnTo>
                  <a:pt x="73819" y="640556"/>
                </a:lnTo>
                <a:lnTo>
                  <a:pt x="52388" y="616744"/>
                </a:lnTo>
                <a:lnTo>
                  <a:pt x="33338" y="585788"/>
                </a:lnTo>
                <a:lnTo>
                  <a:pt x="14288" y="550069"/>
                </a:lnTo>
                <a:lnTo>
                  <a:pt x="2382" y="511969"/>
                </a:lnTo>
                <a:lnTo>
                  <a:pt x="0" y="478631"/>
                </a:lnTo>
                <a:lnTo>
                  <a:pt x="4763" y="461963"/>
                </a:lnTo>
                <a:lnTo>
                  <a:pt x="14288" y="450056"/>
                </a:lnTo>
                <a:lnTo>
                  <a:pt x="30957" y="442913"/>
                </a:lnTo>
                <a:lnTo>
                  <a:pt x="61913" y="445294"/>
                </a:lnTo>
                <a:lnTo>
                  <a:pt x="66675" y="450056"/>
                </a:lnTo>
                <a:lnTo>
                  <a:pt x="78582" y="473869"/>
                </a:lnTo>
                <a:lnTo>
                  <a:pt x="100013" y="497681"/>
                </a:lnTo>
                <a:lnTo>
                  <a:pt x="121444" y="511969"/>
                </a:lnTo>
                <a:lnTo>
                  <a:pt x="140494" y="519113"/>
                </a:lnTo>
                <a:lnTo>
                  <a:pt x="180975" y="531019"/>
                </a:lnTo>
                <a:lnTo>
                  <a:pt x="228600" y="535781"/>
                </a:lnTo>
                <a:lnTo>
                  <a:pt x="276225" y="535781"/>
                </a:lnTo>
                <a:lnTo>
                  <a:pt x="378619" y="514350"/>
                </a:lnTo>
                <a:lnTo>
                  <a:pt x="464344" y="492919"/>
                </a:lnTo>
                <a:lnTo>
                  <a:pt x="690563" y="416719"/>
                </a:lnTo>
                <a:lnTo>
                  <a:pt x="985838" y="297656"/>
                </a:lnTo>
                <a:lnTo>
                  <a:pt x="1243013" y="185738"/>
                </a:lnTo>
                <a:lnTo>
                  <a:pt x="1390650" y="128588"/>
                </a:lnTo>
                <a:lnTo>
                  <a:pt x="1547813" y="66675"/>
                </a:lnTo>
                <a:lnTo>
                  <a:pt x="1688307" y="11906"/>
                </a:lnTo>
                <a:lnTo>
                  <a:pt x="1721644" y="0"/>
                </a:lnTo>
                <a:lnTo>
                  <a:pt x="1745457" y="2381"/>
                </a:lnTo>
                <a:lnTo>
                  <a:pt x="1759744" y="2381"/>
                </a:lnTo>
                <a:lnTo>
                  <a:pt x="1769269" y="7144"/>
                </a:lnTo>
                <a:lnTo>
                  <a:pt x="1771650" y="16669"/>
                </a:lnTo>
                <a:lnTo>
                  <a:pt x="1766888" y="35719"/>
                </a:lnTo>
                <a:lnTo>
                  <a:pt x="1747838" y="61913"/>
                </a:lnTo>
                <a:lnTo>
                  <a:pt x="1633538" y="123825"/>
                </a:lnTo>
                <a:lnTo>
                  <a:pt x="1524000" y="178594"/>
                </a:lnTo>
                <a:lnTo>
                  <a:pt x="1383507" y="254794"/>
                </a:lnTo>
                <a:lnTo>
                  <a:pt x="1273969" y="3143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BD770E23-F210-4911-B9C6-0017C88979B5}"/>
              </a:ext>
            </a:extLst>
          </p:cNvPr>
          <p:cNvSpPr/>
          <p:nvPr/>
        </p:nvSpPr>
        <p:spPr>
          <a:xfrm rot="16200000">
            <a:off x="3673475" y="3200400"/>
            <a:ext cx="1414463" cy="328613"/>
          </a:xfrm>
          <a:custGeom>
            <a:avLst/>
            <a:gdLst>
              <a:gd name="connsiteX0" fmla="*/ 652463 w 1414463"/>
              <a:gd name="connsiteY0" fmla="*/ 326231 h 328612"/>
              <a:gd name="connsiteX1" fmla="*/ 514350 w 1414463"/>
              <a:gd name="connsiteY1" fmla="*/ 316706 h 328612"/>
              <a:gd name="connsiteX2" fmla="*/ 404813 w 1414463"/>
              <a:gd name="connsiteY2" fmla="*/ 302419 h 328612"/>
              <a:gd name="connsiteX3" fmla="*/ 247650 w 1414463"/>
              <a:gd name="connsiteY3" fmla="*/ 271462 h 328612"/>
              <a:gd name="connsiteX4" fmla="*/ 147638 w 1414463"/>
              <a:gd name="connsiteY4" fmla="*/ 245269 h 328612"/>
              <a:gd name="connsiteX5" fmla="*/ 76200 w 1414463"/>
              <a:gd name="connsiteY5" fmla="*/ 221456 h 328612"/>
              <a:gd name="connsiteX6" fmla="*/ 33338 w 1414463"/>
              <a:gd name="connsiteY6" fmla="*/ 202406 h 328612"/>
              <a:gd name="connsiteX7" fmla="*/ 19050 w 1414463"/>
              <a:gd name="connsiteY7" fmla="*/ 192881 h 328612"/>
              <a:gd name="connsiteX8" fmla="*/ 2381 w 1414463"/>
              <a:gd name="connsiteY8" fmla="*/ 173831 h 328612"/>
              <a:gd name="connsiteX9" fmla="*/ 0 w 1414463"/>
              <a:gd name="connsiteY9" fmla="*/ 159544 h 328612"/>
              <a:gd name="connsiteX10" fmla="*/ 2381 w 1414463"/>
              <a:gd name="connsiteY10" fmla="*/ 145256 h 328612"/>
              <a:gd name="connsiteX11" fmla="*/ 11906 w 1414463"/>
              <a:gd name="connsiteY11" fmla="*/ 130969 h 328612"/>
              <a:gd name="connsiteX12" fmla="*/ 33338 w 1414463"/>
              <a:gd name="connsiteY12" fmla="*/ 111919 h 328612"/>
              <a:gd name="connsiteX13" fmla="*/ 66675 w 1414463"/>
              <a:gd name="connsiteY13" fmla="*/ 85725 h 328612"/>
              <a:gd name="connsiteX14" fmla="*/ 100013 w 1414463"/>
              <a:gd name="connsiteY14" fmla="*/ 64294 h 328612"/>
              <a:gd name="connsiteX15" fmla="*/ 140494 w 1414463"/>
              <a:gd name="connsiteY15" fmla="*/ 45244 h 328612"/>
              <a:gd name="connsiteX16" fmla="*/ 192881 w 1414463"/>
              <a:gd name="connsiteY16" fmla="*/ 30956 h 328612"/>
              <a:gd name="connsiteX17" fmla="*/ 238125 w 1414463"/>
              <a:gd name="connsiteY17" fmla="*/ 23812 h 328612"/>
              <a:gd name="connsiteX18" fmla="*/ 283369 w 1414463"/>
              <a:gd name="connsiteY18" fmla="*/ 19050 h 328612"/>
              <a:gd name="connsiteX19" fmla="*/ 340519 w 1414463"/>
              <a:gd name="connsiteY19" fmla="*/ 19050 h 328612"/>
              <a:gd name="connsiteX20" fmla="*/ 411956 w 1414463"/>
              <a:gd name="connsiteY20" fmla="*/ 26194 h 328612"/>
              <a:gd name="connsiteX21" fmla="*/ 469106 w 1414463"/>
              <a:gd name="connsiteY21" fmla="*/ 35719 h 328612"/>
              <a:gd name="connsiteX22" fmla="*/ 545306 w 1414463"/>
              <a:gd name="connsiteY22" fmla="*/ 54769 h 328612"/>
              <a:gd name="connsiteX23" fmla="*/ 659606 w 1414463"/>
              <a:gd name="connsiteY23" fmla="*/ 83344 h 328612"/>
              <a:gd name="connsiteX24" fmla="*/ 745331 w 1414463"/>
              <a:gd name="connsiteY24" fmla="*/ 97631 h 328612"/>
              <a:gd name="connsiteX25" fmla="*/ 826294 w 1414463"/>
              <a:gd name="connsiteY25" fmla="*/ 107156 h 328612"/>
              <a:gd name="connsiteX26" fmla="*/ 945356 w 1414463"/>
              <a:gd name="connsiteY26" fmla="*/ 111919 h 328612"/>
              <a:gd name="connsiteX27" fmla="*/ 1042988 w 1414463"/>
              <a:gd name="connsiteY27" fmla="*/ 107156 h 328612"/>
              <a:gd name="connsiteX28" fmla="*/ 1121569 w 1414463"/>
              <a:gd name="connsiteY28" fmla="*/ 100012 h 328612"/>
              <a:gd name="connsiteX29" fmla="*/ 1188244 w 1414463"/>
              <a:gd name="connsiteY29" fmla="*/ 85725 h 328612"/>
              <a:gd name="connsiteX30" fmla="*/ 1266825 w 1414463"/>
              <a:gd name="connsiteY30" fmla="*/ 57150 h 328612"/>
              <a:gd name="connsiteX31" fmla="*/ 1357313 w 1414463"/>
              <a:gd name="connsiteY31" fmla="*/ 14287 h 328612"/>
              <a:gd name="connsiteX32" fmla="*/ 1393031 w 1414463"/>
              <a:gd name="connsiteY32" fmla="*/ 0 h 328612"/>
              <a:gd name="connsiteX33" fmla="*/ 1400175 w 1414463"/>
              <a:gd name="connsiteY33" fmla="*/ 0 h 328612"/>
              <a:gd name="connsiteX34" fmla="*/ 1407319 w 1414463"/>
              <a:gd name="connsiteY34" fmla="*/ 4762 h 328612"/>
              <a:gd name="connsiteX35" fmla="*/ 1412081 w 1414463"/>
              <a:gd name="connsiteY35" fmla="*/ 9525 h 328612"/>
              <a:gd name="connsiteX36" fmla="*/ 1414463 w 1414463"/>
              <a:gd name="connsiteY36" fmla="*/ 21431 h 328612"/>
              <a:gd name="connsiteX37" fmla="*/ 1409700 w 1414463"/>
              <a:gd name="connsiteY37" fmla="*/ 40481 h 328612"/>
              <a:gd name="connsiteX38" fmla="*/ 1383506 w 1414463"/>
              <a:gd name="connsiteY38" fmla="*/ 85725 h 328612"/>
              <a:gd name="connsiteX39" fmla="*/ 1343025 w 1414463"/>
              <a:gd name="connsiteY39" fmla="*/ 140494 h 328612"/>
              <a:gd name="connsiteX40" fmla="*/ 1288256 w 1414463"/>
              <a:gd name="connsiteY40" fmla="*/ 192881 h 328612"/>
              <a:gd name="connsiteX41" fmla="*/ 1214438 w 1414463"/>
              <a:gd name="connsiteY41" fmla="*/ 240506 h 328612"/>
              <a:gd name="connsiteX42" fmla="*/ 1135856 w 1414463"/>
              <a:gd name="connsiteY42" fmla="*/ 273844 h 328612"/>
              <a:gd name="connsiteX43" fmla="*/ 1016794 w 1414463"/>
              <a:gd name="connsiteY43" fmla="*/ 302419 h 328612"/>
              <a:gd name="connsiteX44" fmla="*/ 912019 w 1414463"/>
              <a:gd name="connsiteY44" fmla="*/ 323850 h 328612"/>
              <a:gd name="connsiteX45" fmla="*/ 835819 w 1414463"/>
              <a:gd name="connsiteY45" fmla="*/ 328612 h 328612"/>
              <a:gd name="connsiteX46" fmla="*/ 707231 w 1414463"/>
              <a:gd name="connsiteY46" fmla="*/ 328612 h 328612"/>
              <a:gd name="connsiteX47" fmla="*/ 652463 w 1414463"/>
              <a:gd name="connsiteY47" fmla="*/ 326231 h 328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414463" h="328612">
                <a:moveTo>
                  <a:pt x="652463" y="326231"/>
                </a:moveTo>
                <a:lnTo>
                  <a:pt x="514350" y="316706"/>
                </a:lnTo>
                <a:lnTo>
                  <a:pt x="404813" y="302419"/>
                </a:lnTo>
                <a:lnTo>
                  <a:pt x="247650" y="271462"/>
                </a:lnTo>
                <a:lnTo>
                  <a:pt x="147638" y="245269"/>
                </a:lnTo>
                <a:lnTo>
                  <a:pt x="76200" y="221456"/>
                </a:lnTo>
                <a:lnTo>
                  <a:pt x="33338" y="202406"/>
                </a:lnTo>
                <a:lnTo>
                  <a:pt x="19050" y="192881"/>
                </a:lnTo>
                <a:lnTo>
                  <a:pt x="2381" y="173831"/>
                </a:lnTo>
                <a:lnTo>
                  <a:pt x="0" y="159544"/>
                </a:lnTo>
                <a:lnTo>
                  <a:pt x="2381" y="145256"/>
                </a:lnTo>
                <a:lnTo>
                  <a:pt x="11906" y="130969"/>
                </a:lnTo>
                <a:lnTo>
                  <a:pt x="33338" y="111919"/>
                </a:lnTo>
                <a:lnTo>
                  <a:pt x="66675" y="85725"/>
                </a:lnTo>
                <a:lnTo>
                  <a:pt x="100013" y="64294"/>
                </a:lnTo>
                <a:lnTo>
                  <a:pt x="140494" y="45244"/>
                </a:lnTo>
                <a:lnTo>
                  <a:pt x="192881" y="30956"/>
                </a:lnTo>
                <a:lnTo>
                  <a:pt x="238125" y="23812"/>
                </a:lnTo>
                <a:lnTo>
                  <a:pt x="283369" y="19050"/>
                </a:lnTo>
                <a:lnTo>
                  <a:pt x="340519" y="19050"/>
                </a:lnTo>
                <a:lnTo>
                  <a:pt x="411956" y="26194"/>
                </a:lnTo>
                <a:lnTo>
                  <a:pt x="469106" y="35719"/>
                </a:lnTo>
                <a:lnTo>
                  <a:pt x="545306" y="54769"/>
                </a:lnTo>
                <a:lnTo>
                  <a:pt x="659606" y="83344"/>
                </a:lnTo>
                <a:lnTo>
                  <a:pt x="745331" y="97631"/>
                </a:lnTo>
                <a:lnTo>
                  <a:pt x="826294" y="107156"/>
                </a:lnTo>
                <a:lnTo>
                  <a:pt x="945356" y="111919"/>
                </a:lnTo>
                <a:lnTo>
                  <a:pt x="1042988" y="107156"/>
                </a:lnTo>
                <a:lnTo>
                  <a:pt x="1121569" y="100012"/>
                </a:lnTo>
                <a:lnTo>
                  <a:pt x="1188244" y="85725"/>
                </a:lnTo>
                <a:lnTo>
                  <a:pt x="1266825" y="57150"/>
                </a:lnTo>
                <a:lnTo>
                  <a:pt x="1357313" y="14287"/>
                </a:lnTo>
                <a:lnTo>
                  <a:pt x="1393031" y="0"/>
                </a:lnTo>
                <a:lnTo>
                  <a:pt x="1400175" y="0"/>
                </a:lnTo>
                <a:lnTo>
                  <a:pt x="1407319" y="4762"/>
                </a:lnTo>
                <a:lnTo>
                  <a:pt x="1412081" y="9525"/>
                </a:lnTo>
                <a:lnTo>
                  <a:pt x="1414463" y="21431"/>
                </a:lnTo>
                <a:lnTo>
                  <a:pt x="1409700" y="40481"/>
                </a:lnTo>
                <a:lnTo>
                  <a:pt x="1383506" y="85725"/>
                </a:lnTo>
                <a:lnTo>
                  <a:pt x="1343025" y="140494"/>
                </a:lnTo>
                <a:lnTo>
                  <a:pt x="1288256" y="192881"/>
                </a:lnTo>
                <a:lnTo>
                  <a:pt x="1214438" y="240506"/>
                </a:lnTo>
                <a:lnTo>
                  <a:pt x="1135856" y="273844"/>
                </a:lnTo>
                <a:lnTo>
                  <a:pt x="1016794" y="302419"/>
                </a:lnTo>
                <a:lnTo>
                  <a:pt x="912019" y="323850"/>
                </a:lnTo>
                <a:lnTo>
                  <a:pt x="835819" y="328612"/>
                </a:lnTo>
                <a:lnTo>
                  <a:pt x="707231" y="328612"/>
                </a:lnTo>
                <a:lnTo>
                  <a:pt x="652463" y="3262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7" name="フリーフォーム 106">
            <a:extLst>
              <a:ext uri="{FF2B5EF4-FFF2-40B4-BE49-F238E27FC236}">
                <a16:creationId xmlns:a16="http://schemas.microsoft.com/office/drawing/2014/main" id="{97F6CC1E-A0D6-4653-B750-96E1086E4A91}"/>
              </a:ext>
            </a:extLst>
          </p:cNvPr>
          <p:cNvSpPr/>
          <p:nvPr/>
        </p:nvSpPr>
        <p:spPr>
          <a:xfrm rot="16200000">
            <a:off x="2762250" y="3240088"/>
            <a:ext cx="4051300" cy="1003300"/>
          </a:xfrm>
          <a:custGeom>
            <a:avLst/>
            <a:gdLst>
              <a:gd name="connsiteX0" fmla="*/ 2318892 w 4052305"/>
              <a:gd name="connsiteY0" fmla="*/ 670999 h 1003209"/>
              <a:gd name="connsiteX1" fmla="*/ 2693861 w 4052305"/>
              <a:gd name="connsiteY1" fmla="*/ 680867 h 1003209"/>
              <a:gd name="connsiteX2" fmla="*/ 3003047 w 4052305"/>
              <a:gd name="connsiteY2" fmla="*/ 680867 h 1003209"/>
              <a:gd name="connsiteX3" fmla="*/ 3341835 w 4052305"/>
              <a:gd name="connsiteY3" fmla="*/ 677577 h 1003209"/>
              <a:gd name="connsiteX4" fmla="*/ 3512874 w 4052305"/>
              <a:gd name="connsiteY4" fmla="*/ 670999 h 1003209"/>
              <a:gd name="connsiteX5" fmla="*/ 3634575 w 4052305"/>
              <a:gd name="connsiteY5" fmla="*/ 661131 h 1003209"/>
              <a:gd name="connsiteX6" fmla="*/ 3690492 w 4052305"/>
              <a:gd name="connsiteY6" fmla="*/ 651264 h 1003209"/>
              <a:gd name="connsiteX7" fmla="*/ 3743119 w 4052305"/>
              <a:gd name="connsiteY7" fmla="*/ 638107 h 1003209"/>
              <a:gd name="connsiteX8" fmla="*/ 3799035 w 4052305"/>
              <a:gd name="connsiteY8" fmla="*/ 615082 h 1003209"/>
              <a:gd name="connsiteX9" fmla="*/ 3851663 w 4052305"/>
              <a:gd name="connsiteY9" fmla="*/ 578901 h 1003209"/>
              <a:gd name="connsiteX10" fmla="*/ 3910869 w 4052305"/>
              <a:gd name="connsiteY10" fmla="*/ 522985 h 1003209"/>
              <a:gd name="connsiteX11" fmla="*/ 3979942 w 4052305"/>
              <a:gd name="connsiteY11" fmla="*/ 440754 h 1003209"/>
              <a:gd name="connsiteX12" fmla="*/ 4009545 w 4052305"/>
              <a:gd name="connsiteY12" fmla="*/ 397995 h 1003209"/>
              <a:gd name="connsiteX13" fmla="*/ 4029280 w 4052305"/>
              <a:gd name="connsiteY13" fmla="*/ 397995 h 1003209"/>
              <a:gd name="connsiteX14" fmla="*/ 4042437 w 4052305"/>
              <a:gd name="connsiteY14" fmla="*/ 401284 h 1003209"/>
              <a:gd name="connsiteX15" fmla="*/ 4049015 w 4052305"/>
              <a:gd name="connsiteY15" fmla="*/ 407862 h 1003209"/>
              <a:gd name="connsiteX16" fmla="*/ 4052305 w 4052305"/>
              <a:gd name="connsiteY16" fmla="*/ 421019 h 1003209"/>
              <a:gd name="connsiteX17" fmla="*/ 4045726 w 4052305"/>
              <a:gd name="connsiteY17" fmla="*/ 463779 h 1003209"/>
              <a:gd name="connsiteX18" fmla="*/ 4029280 w 4052305"/>
              <a:gd name="connsiteY18" fmla="*/ 549298 h 1003209"/>
              <a:gd name="connsiteX19" fmla="*/ 4006256 w 4052305"/>
              <a:gd name="connsiteY19" fmla="*/ 624950 h 1003209"/>
              <a:gd name="connsiteX20" fmla="*/ 3976653 w 4052305"/>
              <a:gd name="connsiteY20" fmla="*/ 700602 h 1003209"/>
              <a:gd name="connsiteX21" fmla="*/ 3930604 w 4052305"/>
              <a:gd name="connsiteY21" fmla="*/ 795989 h 1003209"/>
              <a:gd name="connsiteX22" fmla="*/ 3874687 w 4052305"/>
              <a:gd name="connsiteY22" fmla="*/ 888087 h 1003209"/>
              <a:gd name="connsiteX23" fmla="*/ 3822060 w 4052305"/>
              <a:gd name="connsiteY23" fmla="*/ 957160 h 1003209"/>
              <a:gd name="connsiteX24" fmla="*/ 3795746 w 4052305"/>
              <a:gd name="connsiteY24" fmla="*/ 986763 h 1003209"/>
              <a:gd name="connsiteX25" fmla="*/ 3766143 w 4052305"/>
              <a:gd name="connsiteY25" fmla="*/ 1003209 h 1003209"/>
              <a:gd name="connsiteX26" fmla="*/ 3739830 w 4052305"/>
              <a:gd name="connsiteY26" fmla="*/ 1003209 h 1003209"/>
              <a:gd name="connsiteX27" fmla="*/ 3703648 w 4052305"/>
              <a:gd name="connsiteY27" fmla="*/ 996631 h 1003209"/>
              <a:gd name="connsiteX28" fmla="*/ 3670756 w 4052305"/>
              <a:gd name="connsiteY28" fmla="*/ 980185 h 1003209"/>
              <a:gd name="connsiteX29" fmla="*/ 3627997 w 4052305"/>
              <a:gd name="connsiteY29" fmla="*/ 950582 h 1003209"/>
              <a:gd name="connsiteX30" fmla="*/ 3565502 w 4052305"/>
              <a:gd name="connsiteY30" fmla="*/ 934136 h 1003209"/>
              <a:gd name="connsiteX31" fmla="*/ 3460247 w 4052305"/>
              <a:gd name="connsiteY31" fmla="*/ 927557 h 1003209"/>
              <a:gd name="connsiteX32" fmla="*/ 3108302 w 4052305"/>
              <a:gd name="connsiteY32" fmla="*/ 927557 h 1003209"/>
              <a:gd name="connsiteX33" fmla="*/ 2733332 w 4052305"/>
              <a:gd name="connsiteY33" fmla="*/ 924268 h 1003209"/>
              <a:gd name="connsiteX34" fmla="*/ 2315602 w 4052305"/>
              <a:gd name="connsiteY34" fmla="*/ 907822 h 1003209"/>
              <a:gd name="connsiteX35" fmla="*/ 1996549 w 4052305"/>
              <a:gd name="connsiteY35" fmla="*/ 884798 h 1003209"/>
              <a:gd name="connsiteX36" fmla="*/ 1598555 w 4052305"/>
              <a:gd name="connsiteY36" fmla="*/ 835459 h 1003209"/>
              <a:gd name="connsiteX37" fmla="*/ 1384756 w 4052305"/>
              <a:gd name="connsiteY37" fmla="*/ 799278 h 1003209"/>
              <a:gd name="connsiteX38" fmla="*/ 1174247 w 4052305"/>
              <a:gd name="connsiteY38" fmla="*/ 749940 h 1003209"/>
              <a:gd name="connsiteX39" fmla="*/ 1009787 w 4052305"/>
              <a:gd name="connsiteY39" fmla="*/ 703891 h 1003209"/>
              <a:gd name="connsiteX40" fmla="*/ 868351 w 4052305"/>
              <a:gd name="connsiteY40" fmla="*/ 647975 h 1003209"/>
              <a:gd name="connsiteX41" fmla="*/ 749939 w 4052305"/>
              <a:gd name="connsiteY41" fmla="*/ 595347 h 1003209"/>
              <a:gd name="connsiteX42" fmla="*/ 592057 w 4052305"/>
              <a:gd name="connsiteY42" fmla="*/ 513117 h 1003209"/>
              <a:gd name="connsiteX43" fmla="*/ 453910 w 4052305"/>
              <a:gd name="connsiteY43" fmla="*/ 427598 h 1003209"/>
              <a:gd name="connsiteX44" fmla="*/ 338788 w 4052305"/>
              <a:gd name="connsiteY44" fmla="*/ 345367 h 1003209"/>
              <a:gd name="connsiteX45" fmla="*/ 197352 w 4052305"/>
              <a:gd name="connsiteY45" fmla="*/ 233534 h 1003209"/>
              <a:gd name="connsiteX46" fmla="*/ 46048 w 4052305"/>
              <a:gd name="connsiteY46" fmla="*/ 92098 h 1003209"/>
              <a:gd name="connsiteX47" fmla="*/ 16446 w 4052305"/>
              <a:gd name="connsiteY47" fmla="*/ 62495 h 1003209"/>
              <a:gd name="connsiteX48" fmla="*/ 3289 w 4052305"/>
              <a:gd name="connsiteY48" fmla="*/ 36182 h 1003209"/>
              <a:gd name="connsiteX49" fmla="*/ 0 w 4052305"/>
              <a:gd name="connsiteY49" fmla="*/ 16446 h 1003209"/>
              <a:gd name="connsiteX50" fmla="*/ 3289 w 4052305"/>
              <a:gd name="connsiteY50" fmla="*/ 0 h 1003209"/>
              <a:gd name="connsiteX51" fmla="*/ 13156 w 4052305"/>
              <a:gd name="connsiteY51" fmla="*/ 0 h 1003209"/>
              <a:gd name="connsiteX52" fmla="*/ 23024 w 4052305"/>
              <a:gd name="connsiteY52" fmla="*/ 0 h 1003209"/>
              <a:gd name="connsiteX53" fmla="*/ 72362 w 4052305"/>
              <a:gd name="connsiteY53" fmla="*/ 19736 h 1003209"/>
              <a:gd name="connsiteX54" fmla="*/ 207220 w 4052305"/>
              <a:gd name="connsiteY54" fmla="*/ 108544 h 1003209"/>
              <a:gd name="connsiteX55" fmla="*/ 322342 w 4052305"/>
              <a:gd name="connsiteY55" fmla="*/ 177618 h 1003209"/>
              <a:gd name="connsiteX56" fmla="*/ 463778 w 4052305"/>
              <a:gd name="connsiteY56" fmla="*/ 256559 h 1003209"/>
              <a:gd name="connsiteX57" fmla="*/ 592057 w 4052305"/>
              <a:gd name="connsiteY57" fmla="*/ 322343 h 1003209"/>
              <a:gd name="connsiteX58" fmla="*/ 786120 w 4052305"/>
              <a:gd name="connsiteY58" fmla="*/ 407862 h 1003209"/>
              <a:gd name="connsiteX59" fmla="*/ 934135 w 4052305"/>
              <a:gd name="connsiteY59" fmla="*/ 467068 h 1003209"/>
              <a:gd name="connsiteX60" fmla="*/ 1105174 w 4052305"/>
              <a:gd name="connsiteY60" fmla="*/ 519695 h 1003209"/>
              <a:gd name="connsiteX61" fmla="*/ 1282791 w 4052305"/>
              <a:gd name="connsiteY61" fmla="*/ 565744 h 1003209"/>
              <a:gd name="connsiteX62" fmla="*/ 1503168 w 4052305"/>
              <a:gd name="connsiteY62" fmla="*/ 605215 h 1003209"/>
              <a:gd name="connsiteX63" fmla="*/ 1733412 w 4052305"/>
              <a:gd name="connsiteY63" fmla="*/ 634818 h 1003209"/>
              <a:gd name="connsiteX64" fmla="*/ 1963657 w 4052305"/>
              <a:gd name="connsiteY64" fmla="*/ 654553 h 1003209"/>
              <a:gd name="connsiteX65" fmla="*/ 2318892 w 4052305"/>
              <a:gd name="connsiteY65" fmla="*/ 670999 h 1003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4052305" h="1003209">
                <a:moveTo>
                  <a:pt x="2318892" y="670999"/>
                </a:moveTo>
                <a:lnTo>
                  <a:pt x="2693861" y="680867"/>
                </a:lnTo>
                <a:lnTo>
                  <a:pt x="3003047" y="680867"/>
                </a:lnTo>
                <a:lnTo>
                  <a:pt x="3341835" y="677577"/>
                </a:lnTo>
                <a:lnTo>
                  <a:pt x="3512874" y="670999"/>
                </a:lnTo>
                <a:lnTo>
                  <a:pt x="3634575" y="661131"/>
                </a:lnTo>
                <a:lnTo>
                  <a:pt x="3690492" y="651264"/>
                </a:lnTo>
                <a:lnTo>
                  <a:pt x="3743119" y="638107"/>
                </a:lnTo>
                <a:lnTo>
                  <a:pt x="3799035" y="615082"/>
                </a:lnTo>
                <a:lnTo>
                  <a:pt x="3851663" y="578901"/>
                </a:lnTo>
                <a:lnTo>
                  <a:pt x="3910869" y="522985"/>
                </a:lnTo>
                <a:lnTo>
                  <a:pt x="3979942" y="440754"/>
                </a:lnTo>
                <a:lnTo>
                  <a:pt x="4009545" y="397995"/>
                </a:lnTo>
                <a:lnTo>
                  <a:pt x="4029280" y="397995"/>
                </a:lnTo>
                <a:lnTo>
                  <a:pt x="4042437" y="401284"/>
                </a:lnTo>
                <a:lnTo>
                  <a:pt x="4049015" y="407862"/>
                </a:lnTo>
                <a:lnTo>
                  <a:pt x="4052305" y="421019"/>
                </a:lnTo>
                <a:lnTo>
                  <a:pt x="4045726" y="463779"/>
                </a:lnTo>
                <a:lnTo>
                  <a:pt x="4029280" y="549298"/>
                </a:lnTo>
                <a:lnTo>
                  <a:pt x="4006256" y="624950"/>
                </a:lnTo>
                <a:lnTo>
                  <a:pt x="3976653" y="700602"/>
                </a:lnTo>
                <a:lnTo>
                  <a:pt x="3930604" y="795989"/>
                </a:lnTo>
                <a:lnTo>
                  <a:pt x="3874687" y="888087"/>
                </a:lnTo>
                <a:lnTo>
                  <a:pt x="3822060" y="957160"/>
                </a:lnTo>
                <a:lnTo>
                  <a:pt x="3795746" y="986763"/>
                </a:lnTo>
                <a:lnTo>
                  <a:pt x="3766143" y="1003209"/>
                </a:lnTo>
                <a:lnTo>
                  <a:pt x="3739830" y="1003209"/>
                </a:lnTo>
                <a:lnTo>
                  <a:pt x="3703648" y="996631"/>
                </a:lnTo>
                <a:lnTo>
                  <a:pt x="3670756" y="980185"/>
                </a:lnTo>
                <a:lnTo>
                  <a:pt x="3627997" y="950582"/>
                </a:lnTo>
                <a:lnTo>
                  <a:pt x="3565502" y="934136"/>
                </a:lnTo>
                <a:lnTo>
                  <a:pt x="3460247" y="927557"/>
                </a:lnTo>
                <a:lnTo>
                  <a:pt x="3108302" y="927557"/>
                </a:lnTo>
                <a:lnTo>
                  <a:pt x="2733332" y="924268"/>
                </a:lnTo>
                <a:lnTo>
                  <a:pt x="2315602" y="907822"/>
                </a:lnTo>
                <a:lnTo>
                  <a:pt x="1996549" y="884798"/>
                </a:lnTo>
                <a:lnTo>
                  <a:pt x="1598555" y="835459"/>
                </a:lnTo>
                <a:lnTo>
                  <a:pt x="1384756" y="799278"/>
                </a:lnTo>
                <a:lnTo>
                  <a:pt x="1174247" y="749940"/>
                </a:lnTo>
                <a:lnTo>
                  <a:pt x="1009787" y="703891"/>
                </a:lnTo>
                <a:lnTo>
                  <a:pt x="868351" y="647975"/>
                </a:lnTo>
                <a:lnTo>
                  <a:pt x="749939" y="595347"/>
                </a:lnTo>
                <a:lnTo>
                  <a:pt x="592057" y="513117"/>
                </a:lnTo>
                <a:lnTo>
                  <a:pt x="453910" y="427598"/>
                </a:lnTo>
                <a:lnTo>
                  <a:pt x="338788" y="345367"/>
                </a:lnTo>
                <a:lnTo>
                  <a:pt x="197352" y="233534"/>
                </a:lnTo>
                <a:lnTo>
                  <a:pt x="46048" y="92098"/>
                </a:lnTo>
                <a:lnTo>
                  <a:pt x="16446" y="62495"/>
                </a:lnTo>
                <a:lnTo>
                  <a:pt x="3289" y="36182"/>
                </a:lnTo>
                <a:lnTo>
                  <a:pt x="0" y="16446"/>
                </a:lnTo>
                <a:lnTo>
                  <a:pt x="3289" y="0"/>
                </a:lnTo>
                <a:lnTo>
                  <a:pt x="13156" y="0"/>
                </a:lnTo>
                <a:lnTo>
                  <a:pt x="23024" y="0"/>
                </a:lnTo>
                <a:lnTo>
                  <a:pt x="72362" y="19736"/>
                </a:lnTo>
                <a:lnTo>
                  <a:pt x="207220" y="108544"/>
                </a:lnTo>
                <a:lnTo>
                  <a:pt x="322342" y="177618"/>
                </a:lnTo>
                <a:lnTo>
                  <a:pt x="463778" y="256559"/>
                </a:lnTo>
                <a:lnTo>
                  <a:pt x="592057" y="322343"/>
                </a:lnTo>
                <a:lnTo>
                  <a:pt x="786120" y="407862"/>
                </a:lnTo>
                <a:lnTo>
                  <a:pt x="934135" y="467068"/>
                </a:lnTo>
                <a:lnTo>
                  <a:pt x="1105174" y="519695"/>
                </a:lnTo>
                <a:lnTo>
                  <a:pt x="1282791" y="565744"/>
                </a:lnTo>
                <a:lnTo>
                  <a:pt x="1503168" y="605215"/>
                </a:lnTo>
                <a:lnTo>
                  <a:pt x="1733412" y="634818"/>
                </a:lnTo>
                <a:lnTo>
                  <a:pt x="1963657" y="654553"/>
                </a:lnTo>
                <a:lnTo>
                  <a:pt x="2318892" y="67099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AF660AD6-5D4C-48D0-8CC5-47B54E484CFB}"/>
              </a:ext>
            </a:extLst>
          </p:cNvPr>
          <p:cNvSpPr/>
          <p:nvPr/>
        </p:nvSpPr>
        <p:spPr>
          <a:xfrm rot="16200000">
            <a:off x="6130926" y="1416050"/>
            <a:ext cx="412750" cy="1647825"/>
          </a:xfrm>
          <a:custGeom>
            <a:avLst/>
            <a:gdLst>
              <a:gd name="connsiteX0" fmla="*/ 273844 w 411956"/>
              <a:gd name="connsiteY0" fmla="*/ 919163 h 1647825"/>
              <a:gd name="connsiteX1" fmla="*/ 228600 w 411956"/>
              <a:gd name="connsiteY1" fmla="*/ 735806 h 1647825"/>
              <a:gd name="connsiteX2" fmla="*/ 195262 w 411956"/>
              <a:gd name="connsiteY2" fmla="*/ 585788 h 1647825"/>
              <a:gd name="connsiteX3" fmla="*/ 180975 w 411956"/>
              <a:gd name="connsiteY3" fmla="*/ 502444 h 1647825"/>
              <a:gd name="connsiteX4" fmla="*/ 176212 w 411956"/>
              <a:gd name="connsiteY4" fmla="*/ 454819 h 1647825"/>
              <a:gd name="connsiteX5" fmla="*/ 176212 w 411956"/>
              <a:gd name="connsiteY5" fmla="*/ 407194 h 1647825"/>
              <a:gd name="connsiteX6" fmla="*/ 178594 w 411956"/>
              <a:gd name="connsiteY6" fmla="*/ 354806 h 1647825"/>
              <a:gd name="connsiteX7" fmla="*/ 185737 w 411956"/>
              <a:gd name="connsiteY7" fmla="*/ 297656 h 1647825"/>
              <a:gd name="connsiteX8" fmla="*/ 197644 w 411956"/>
              <a:gd name="connsiteY8" fmla="*/ 223838 h 1647825"/>
              <a:gd name="connsiteX9" fmla="*/ 228600 w 411956"/>
              <a:gd name="connsiteY9" fmla="*/ 100013 h 1647825"/>
              <a:gd name="connsiteX10" fmla="*/ 252412 w 411956"/>
              <a:gd name="connsiteY10" fmla="*/ 35719 h 1647825"/>
              <a:gd name="connsiteX11" fmla="*/ 257175 w 411956"/>
              <a:gd name="connsiteY11" fmla="*/ 11906 h 1647825"/>
              <a:gd name="connsiteX12" fmla="*/ 252412 w 411956"/>
              <a:gd name="connsiteY12" fmla="*/ 0 h 1647825"/>
              <a:gd name="connsiteX13" fmla="*/ 242887 w 411956"/>
              <a:gd name="connsiteY13" fmla="*/ 0 h 1647825"/>
              <a:gd name="connsiteX14" fmla="*/ 230981 w 411956"/>
              <a:gd name="connsiteY14" fmla="*/ 2381 h 1647825"/>
              <a:gd name="connsiteX15" fmla="*/ 204787 w 411956"/>
              <a:gd name="connsiteY15" fmla="*/ 11906 h 1647825"/>
              <a:gd name="connsiteX16" fmla="*/ 166687 w 411956"/>
              <a:gd name="connsiteY16" fmla="*/ 42863 h 1647825"/>
              <a:gd name="connsiteX17" fmla="*/ 111919 w 411956"/>
              <a:gd name="connsiteY17" fmla="*/ 97631 h 1647825"/>
              <a:gd name="connsiteX18" fmla="*/ 76200 w 411956"/>
              <a:gd name="connsiteY18" fmla="*/ 147638 h 1647825"/>
              <a:gd name="connsiteX19" fmla="*/ 50006 w 411956"/>
              <a:gd name="connsiteY19" fmla="*/ 197644 h 1647825"/>
              <a:gd name="connsiteX20" fmla="*/ 28575 w 411956"/>
              <a:gd name="connsiteY20" fmla="*/ 273844 h 1647825"/>
              <a:gd name="connsiteX21" fmla="*/ 9525 w 411956"/>
              <a:gd name="connsiteY21" fmla="*/ 371475 h 1647825"/>
              <a:gd name="connsiteX22" fmla="*/ 2381 w 411956"/>
              <a:gd name="connsiteY22" fmla="*/ 454819 h 1647825"/>
              <a:gd name="connsiteX23" fmla="*/ 0 w 411956"/>
              <a:gd name="connsiteY23" fmla="*/ 550069 h 1647825"/>
              <a:gd name="connsiteX24" fmla="*/ 14287 w 411956"/>
              <a:gd name="connsiteY24" fmla="*/ 685800 h 1647825"/>
              <a:gd name="connsiteX25" fmla="*/ 38100 w 411956"/>
              <a:gd name="connsiteY25" fmla="*/ 807244 h 1647825"/>
              <a:gd name="connsiteX26" fmla="*/ 64294 w 411956"/>
              <a:gd name="connsiteY26" fmla="*/ 931069 h 1647825"/>
              <a:gd name="connsiteX27" fmla="*/ 92869 w 411956"/>
              <a:gd name="connsiteY27" fmla="*/ 1102519 h 1647825"/>
              <a:gd name="connsiteX28" fmla="*/ 116681 w 411956"/>
              <a:gd name="connsiteY28" fmla="*/ 1238250 h 1647825"/>
              <a:gd name="connsiteX29" fmla="*/ 135731 w 411956"/>
              <a:gd name="connsiteY29" fmla="*/ 1366838 h 1647825"/>
              <a:gd name="connsiteX30" fmla="*/ 150019 w 411956"/>
              <a:gd name="connsiteY30" fmla="*/ 1462088 h 1647825"/>
              <a:gd name="connsiteX31" fmla="*/ 166687 w 411956"/>
              <a:gd name="connsiteY31" fmla="*/ 1528763 h 1647825"/>
              <a:gd name="connsiteX32" fmla="*/ 178594 w 411956"/>
              <a:gd name="connsiteY32" fmla="*/ 1562100 h 1647825"/>
              <a:gd name="connsiteX33" fmla="*/ 190500 w 411956"/>
              <a:gd name="connsiteY33" fmla="*/ 1588294 h 1647825"/>
              <a:gd name="connsiteX34" fmla="*/ 209550 w 411956"/>
              <a:gd name="connsiteY34" fmla="*/ 1616869 h 1647825"/>
              <a:gd name="connsiteX35" fmla="*/ 228600 w 411956"/>
              <a:gd name="connsiteY35" fmla="*/ 1635919 h 1647825"/>
              <a:gd name="connsiteX36" fmla="*/ 250031 w 411956"/>
              <a:gd name="connsiteY36" fmla="*/ 1645444 h 1647825"/>
              <a:gd name="connsiteX37" fmla="*/ 269081 w 411956"/>
              <a:gd name="connsiteY37" fmla="*/ 1647825 h 1647825"/>
              <a:gd name="connsiteX38" fmla="*/ 292894 w 411956"/>
              <a:gd name="connsiteY38" fmla="*/ 1640681 h 1647825"/>
              <a:gd name="connsiteX39" fmla="*/ 309562 w 411956"/>
              <a:gd name="connsiteY39" fmla="*/ 1631156 h 1647825"/>
              <a:gd name="connsiteX40" fmla="*/ 330994 w 411956"/>
              <a:gd name="connsiteY40" fmla="*/ 1612106 h 1647825"/>
              <a:gd name="connsiteX41" fmla="*/ 359569 w 411956"/>
              <a:gd name="connsiteY41" fmla="*/ 1564481 h 1647825"/>
              <a:gd name="connsiteX42" fmla="*/ 381000 w 411956"/>
              <a:gd name="connsiteY42" fmla="*/ 1504950 h 1647825"/>
              <a:gd name="connsiteX43" fmla="*/ 402431 w 411956"/>
              <a:gd name="connsiteY43" fmla="*/ 1431131 h 1647825"/>
              <a:gd name="connsiteX44" fmla="*/ 411956 w 411956"/>
              <a:gd name="connsiteY44" fmla="*/ 1373981 h 1647825"/>
              <a:gd name="connsiteX45" fmla="*/ 411956 w 411956"/>
              <a:gd name="connsiteY45" fmla="*/ 1333500 h 1647825"/>
              <a:gd name="connsiteX46" fmla="*/ 402431 w 411956"/>
              <a:gd name="connsiteY46" fmla="*/ 1312069 h 1647825"/>
              <a:gd name="connsiteX47" fmla="*/ 376237 w 411956"/>
              <a:gd name="connsiteY47" fmla="*/ 1276350 h 1647825"/>
              <a:gd name="connsiteX48" fmla="*/ 345281 w 411956"/>
              <a:gd name="connsiteY48" fmla="*/ 1190625 h 1647825"/>
              <a:gd name="connsiteX49" fmla="*/ 273844 w 411956"/>
              <a:gd name="connsiteY49" fmla="*/ 919163 h 1647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411956" h="1647825">
                <a:moveTo>
                  <a:pt x="273844" y="919163"/>
                </a:moveTo>
                <a:lnTo>
                  <a:pt x="228600" y="735806"/>
                </a:lnTo>
                <a:lnTo>
                  <a:pt x="195262" y="585788"/>
                </a:lnTo>
                <a:lnTo>
                  <a:pt x="180975" y="502444"/>
                </a:lnTo>
                <a:lnTo>
                  <a:pt x="176212" y="454819"/>
                </a:lnTo>
                <a:lnTo>
                  <a:pt x="176212" y="407194"/>
                </a:lnTo>
                <a:lnTo>
                  <a:pt x="178594" y="354806"/>
                </a:lnTo>
                <a:lnTo>
                  <a:pt x="185737" y="297656"/>
                </a:lnTo>
                <a:lnTo>
                  <a:pt x="197644" y="223838"/>
                </a:lnTo>
                <a:lnTo>
                  <a:pt x="228600" y="100013"/>
                </a:lnTo>
                <a:lnTo>
                  <a:pt x="252412" y="35719"/>
                </a:lnTo>
                <a:lnTo>
                  <a:pt x="257175" y="11906"/>
                </a:lnTo>
                <a:lnTo>
                  <a:pt x="252412" y="0"/>
                </a:lnTo>
                <a:lnTo>
                  <a:pt x="242887" y="0"/>
                </a:lnTo>
                <a:lnTo>
                  <a:pt x="230981" y="2381"/>
                </a:lnTo>
                <a:lnTo>
                  <a:pt x="204787" y="11906"/>
                </a:lnTo>
                <a:lnTo>
                  <a:pt x="166687" y="42863"/>
                </a:lnTo>
                <a:lnTo>
                  <a:pt x="111919" y="97631"/>
                </a:lnTo>
                <a:lnTo>
                  <a:pt x="76200" y="147638"/>
                </a:lnTo>
                <a:lnTo>
                  <a:pt x="50006" y="197644"/>
                </a:lnTo>
                <a:lnTo>
                  <a:pt x="28575" y="273844"/>
                </a:lnTo>
                <a:lnTo>
                  <a:pt x="9525" y="371475"/>
                </a:lnTo>
                <a:lnTo>
                  <a:pt x="2381" y="454819"/>
                </a:lnTo>
                <a:cubicBezTo>
                  <a:pt x="1587" y="486569"/>
                  <a:pt x="794" y="518319"/>
                  <a:pt x="0" y="550069"/>
                </a:cubicBezTo>
                <a:lnTo>
                  <a:pt x="14287" y="685800"/>
                </a:lnTo>
                <a:lnTo>
                  <a:pt x="38100" y="807244"/>
                </a:lnTo>
                <a:lnTo>
                  <a:pt x="64294" y="931069"/>
                </a:lnTo>
                <a:lnTo>
                  <a:pt x="92869" y="1102519"/>
                </a:lnTo>
                <a:lnTo>
                  <a:pt x="116681" y="1238250"/>
                </a:lnTo>
                <a:lnTo>
                  <a:pt x="135731" y="1366838"/>
                </a:lnTo>
                <a:lnTo>
                  <a:pt x="150019" y="1462088"/>
                </a:lnTo>
                <a:lnTo>
                  <a:pt x="166687" y="1528763"/>
                </a:lnTo>
                <a:lnTo>
                  <a:pt x="178594" y="1562100"/>
                </a:lnTo>
                <a:lnTo>
                  <a:pt x="190500" y="1588294"/>
                </a:lnTo>
                <a:lnTo>
                  <a:pt x="209550" y="1616869"/>
                </a:lnTo>
                <a:lnTo>
                  <a:pt x="228600" y="1635919"/>
                </a:lnTo>
                <a:lnTo>
                  <a:pt x="250031" y="1645444"/>
                </a:lnTo>
                <a:lnTo>
                  <a:pt x="269081" y="1647825"/>
                </a:lnTo>
                <a:lnTo>
                  <a:pt x="292894" y="1640681"/>
                </a:lnTo>
                <a:lnTo>
                  <a:pt x="309562" y="1631156"/>
                </a:lnTo>
                <a:lnTo>
                  <a:pt x="330994" y="1612106"/>
                </a:lnTo>
                <a:lnTo>
                  <a:pt x="359569" y="1564481"/>
                </a:lnTo>
                <a:lnTo>
                  <a:pt x="381000" y="1504950"/>
                </a:lnTo>
                <a:lnTo>
                  <a:pt x="402431" y="1431131"/>
                </a:lnTo>
                <a:lnTo>
                  <a:pt x="411956" y="1373981"/>
                </a:lnTo>
                <a:lnTo>
                  <a:pt x="411956" y="1333500"/>
                </a:lnTo>
                <a:lnTo>
                  <a:pt x="402431" y="1312069"/>
                </a:lnTo>
                <a:lnTo>
                  <a:pt x="376237" y="1276350"/>
                </a:lnTo>
                <a:lnTo>
                  <a:pt x="345281" y="1190625"/>
                </a:lnTo>
                <a:lnTo>
                  <a:pt x="273844" y="91916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8" name="フリーフォーム 107">
            <a:extLst>
              <a:ext uri="{FF2B5EF4-FFF2-40B4-BE49-F238E27FC236}">
                <a16:creationId xmlns:a16="http://schemas.microsoft.com/office/drawing/2014/main" id="{049BF960-7D2C-4A26-B71E-000E4CA87445}"/>
              </a:ext>
            </a:extLst>
          </p:cNvPr>
          <p:cNvSpPr/>
          <p:nvPr/>
        </p:nvSpPr>
        <p:spPr>
          <a:xfrm rot="16200000">
            <a:off x="4873625" y="3468688"/>
            <a:ext cx="2741613" cy="528637"/>
          </a:xfrm>
          <a:custGeom>
            <a:avLst/>
            <a:gdLst>
              <a:gd name="connsiteX0" fmla="*/ 733425 w 2740819"/>
              <a:gd name="connsiteY0" fmla="*/ 226219 h 528638"/>
              <a:gd name="connsiteX1" fmla="*/ 469106 w 2740819"/>
              <a:gd name="connsiteY1" fmla="*/ 221456 h 528638"/>
              <a:gd name="connsiteX2" fmla="*/ 0 w 2740819"/>
              <a:gd name="connsiteY2" fmla="*/ 214313 h 528638"/>
              <a:gd name="connsiteX3" fmla="*/ 33337 w 2740819"/>
              <a:gd name="connsiteY3" fmla="*/ 466725 h 528638"/>
              <a:gd name="connsiteX4" fmla="*/ 283369 w 2740819"/>
              <a:gd name="connsiteY4" fmla="*/ 461963 h 528638"/>
              <a:gd name="connsiteX5" fmla="*/ 654844 w 2740819"/>
              <a:gd name="connsiteY5" fmla="*/ 464344 h 528638"/>
              <a:gd name="connsiteX6" fmla="*/ 1033462 w 2740819"/>
              <a:gd name="connsiteY6" fmla="*/ 469106 h 528638"/>
              <a:gd name="connsiteX7" fmla="*/ 1495425 w 2740819"/>
              <a:gd name="connsiteY7" fmla="*/ 485775 h 528638"/>
              <a:gd name="connsiteX8" fmla="*/ 1735931 w 2740819"/>
              <a:gd name="connsiteY8" fmla="*/ 488156 h 528638"/>
              <a:gd name="connsiteX9" fmla="*/ 1928812 w 2740819"/>
              <a:gd name="connsiteY9" fmla="*/ 497681 h 528638"/>
              <a:gd name="connsiteX10" fmla="*/ 2207419 w 2740819"/>
              <a:gd name="connsiteY10" fmla="*/ 516731 h 528638"/>
              <a:gd name="connsiteX11" fmla="*/ 2331244 w 2740819"/>
              <a:gd name="connsiteY11" fmla="*/ 528638 h 528638"/>
              <a:gd name="connsiteX12" fmla="*/ 2459831 w 2740819"/>
              <a:gd name="connsiteY12" fmla="*/ 528638 h 528638"/>
              <a:gd name="connsiteX13" fmla="*/ 2481262 w 2740819"/>
              <a:gd name="connsiteY13" fmla="*/ 523875 h 528638"/>
              <a:gd name="connsiteX14" fmla="*/ 2493169 w 2740819"/>
              <a:gd name="connsiteY14" fmla="*/ 504825 h 528638"/>
              <a:gd name="connsiteX15" fmla="*/ 2536031 w 2740819"/>
              <a:gd name="connsiteY15" fmla="*/ 440531 h 528638"/>
              <a:gd name="connsiteX16" fmla="*/ 2583656 w 2740819"/>
              <a:gd name="connsiteY16" fmla="*/ 373856 h 528638"/>
              <a:gd name="connsiteX17" fmla="*/ 2655094 w 2740819"/>
              <a:gd name="connsiteY17" fmla="*/ 271463 h 528638"/>
              <a:gd name="connsiteX18" fmla="*/ 2740819 w 2740819"/>
              <a:gd name="connsiteY18" fmla="*/ 152400 h 528638"/>
              <a:gd name="connsiteX19" fmla="*/ 2717006 w 2740819"/>
              <a:gd name="connsiteY19" fmla="*/ 0 h 528638"/>
              <a:gd name="connsiteX20" fmla="*/ 2657475 w 2740819"/>
              <a:gd name="connsiteY20" fmla="*/ 80963 h 528638"/>
              <a:gd name="connsiteX21" fmla="*/ 2636044 w 2740819"/>
              <a:gd name="connsiteY21" fmla="*/ 111919 h 528638"/>
              <a:gd name="connsiteX22" fmla="*/ 2609850 w 2740819"/>
              <a:gd name="connsiteY22" fmla="*/ 145256 h 528638"/>
              <a:gd name="connsiteX23" fmla="*/ 2583656 w 2740819"/>
              <a:gd name="connsiteY23" fmla="*/ 171450 h 528638"/>
              <a:gd name="connsiteX24" fmla="*/ 2550319 w 2740819"/>
              <a:gd name="connsiteY24" fmla="*/ 192881 h 528638"/>
              <a:gd name="connsiteX25" fmla="*/ 2507456 w 2740819"/>
              <a:gd name="connsiteY25" fmla="*/ 214313 h 528638"/>
              <a:gd name="connsiteX26" fmla="*/ 2440781 w 2740819"/>
              <a:gd name="connsiteY26" fmla="*/ 233363 h 528638"/>
              <a:gd name="connsiteX27" fmla="*/ 2345531 w 2740819"/>
              <a:gd name="connsiteY27" fmla="*/ 240506 h 528638"/>
              <a:gd name="connsiteX28" fmla="*/ 2012156 w 2740819"/>
              <a:gd name="connsiteY28" fmla="*/ 240506 h 528638"/>
              <a:gd name="connsiteX29" fmla="*/ 1597819 w 2740819"/>
              <a:gd name="connsiteY29" fmla="*/ 238125 h 528638"/>
              <a:gd name="connsiteX30" fmla="*/ 1352550 w 2740819"/>
              <a:gd name="connsiteY30" fmla="*/ 238125 h 528638"/>
              <a:gd name="connsiteX31" fmla="*/ 733425 w 2740819"/>
              <a:gd name="connsiteY31" fmla="*/ 226219 h 528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740819" h="528638">
                <a:moveTo>
                  <a:pt x="733425" y="226219"/>
                </a:moveTo>
                <a:lnTo>
                  <a:pt x="469106" y="221456"/>
                </a:lnTo>
                <a:lnTo>
                  <a:pt x="0" y="214313"/>
                </a:lnTo>
                <a:lnTo>
                  <a:pt x="33337" y="466725"/>
                </a:lnTo>
                <a:lnTo>
                  <a:pt x="283369" y="461963"/>
                </a:lnTo>
                <a:lnTo>
                  <a:pt x="654844" y="464344"/>
                </a:lnTo>
                <a:lnTo>
                  <a:pt x="1033462" y="469106"/>
                </a:lnTo>
                <a:lnTo>
                  <a:pt x="1495425" y="485775"/>
                </a:lnTo>
                <a:lnTo>
                  <a:pt x="1735931" y="488156"/>
                </a:lnTo>
                <a:lnTo>
                  <a:pt x="1928812" y="497681"/>
                </a:lnTo>
                <a:lnTo>
                  <a:pt x="2207419" y="516731"/>
                </a:lnTo>
                <a:lnTo>
                  <a:pt x="2331244" y="528638"/>
                </a:lnTo>
                <a:lnTo>
                  <a:pt x="2459831" y="528638"/>
                </a:lnTo>
                <a:lnTo>
                  <a:pt x="2481262" y="523875"/>
                </a:lnTo>
                <a:lnTo>
                  <a:pt x="2493169" y="504825"/>
                </a:lnTo>
                <a:lnTo>
                  <a:pt x="2536031" y="440531"/>
                </a:lnTo>
                <a:lnTo>
                  <a:pt x="2583656" y="373856"/>
                </a:lnTo>
                <a:lnTo>
                  <a:pt x="2655094" y="271463"/>
                </a:lnTo>
                <a:lnTo>
                  <a:pt x="2740819" y="152400"/>
                </a:lnTo>
                <a:lnTo>
                  <a:pt x="2717006" y="0"/>
                </a:lnTo>
                <a:lnTo>
                  <a:pt x="2657475" y="80963"/>
                </a:lnTo>
                <a:lnTo>
                  <a:pt x="2636044" y="111919"/>
                </a:lnTo>
                <a:lnTo>
                  <a:pt x="2609850" y="145256"/>
                </a:lnTo>
                <a:lnTo>
                  <a:pt x="2583656" y="171450"/>
                </a:lnTo>
                <a:lnTo>
                  <a:pt x="2550319" y="192881"/>
                </a:lnTo>
                <a:lnTo>
                  <a:pt x="2507456" y="214313"/>
                </a:lnTo>
                <a:lnTo>
                  <a:pt x="2440781" y="233363"/>
                </a:lnTo>
                <a:lnTo>
                  <a:pt x="2345531" y="240506"/>
                </a:lnTo>
                <a:lnTo>
                  <a:pt x="2012156" y="240506"/>
                </a:lnTo>
                <a:lnTo>
                  <a:pt x="1597819" y="238125"/>
                </a:lnTo>
                <a:lnTo>
                  <a:pt x="1352550" y="238125"/>
                </a:lnTo>
                <a:lnTo>
                  <a:pt x="733425" y="2262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0" name="フリーフォーム 109">
            <a:extLst>
              <a:ext uri="{FF2B5EF4-FFF2-40B4-BE49-F238E27FC236}">
                <a16:creationId xmlns:a16="http://schemas.microsoft.com/office/drawing/2014/main" id="{B3C25929-81BD-41AE-B78D-E1552DC5D23A}"/>
              </a:ext>
            </a:extLst>
          </p:cNvPr>
          <p:cNvSpPr/>
          <p:nvPr/>
        </p:nvSpPr>
        <p:spPr>
          <a:xfrm rot="16200000">
            <a:off x="6063456" y="2786857"/>
            <a:ext cx="371475" cy="1452562"/>
          </a:xfrm>
          <a:custGeom>
            <a:avLst/>
            <a:gdLst>
              <a:gd name="connsiteX0" fmla="*/ 180975 w 371475"/>
              <a:gd name="connsiteY0" fmla="*/ 471488 h 1452563"/>
              <a:gd name="connsiteX1" fmla="*/ 228600 w 371475"/>
              <a:gd name="connsiteY1" fmla="*/ 728663 h 1452563"/>
              <a:gd name="connsiteX2" fmla="*/ 288132 w 371475"/>
              <a:gd name="connsiteY2" fmla="*/ 928688 h 1452563"/>
              <a:gd name="connsiteX3" fmla="*/ 300038 w 371475"/>
              <a:gd name="connsiteY3" fmla="*/ 990600 h 1452563"/>
              <a:gd name="connsiteX4" fmla="*/ 333375 w 371475"/>
              <a:gd name="connsiteY4" fmla="*/ 1088231 h 1452563"/>
              <a:gd name="connsiteX5" fmla="*/ 366713 w 371475"/>
              <a:gd name="connsiteY5" fmla="*/ 1157288 h 1452563"/>
              <a:gd name="connsiteX6" fmla="*/ 371475 w 371475"/>
              <a:gd name="connsiteY6" fmla="*/ 1171575 h 1452563"/>
              <a:gd name="connsiteX7" fmla="*/ 371475 w 371475"/>
              <a:gd name="connsiteY7" fmla="*/ 1197769 h 1452563"/>
              <a:gd name="connsiteX8" fmla="*/ 364332 w 371475"/>
              <a:gd name="connsiteY8" fmla="*/ 1254919 h 1452563"/>
              <a:gd name="connsiteX9" fmla="*/ 342900 w 371475"/>
              <a:gd name="connsiteY9" fmla="*/ 1333500 h 1452563"/>
              <a:gd name="connsiteX10" fmla="*/ 319088 w 371475"/>
              <a:gd name="connsiteY10" fmla="*/ 1400175 h 1452563"/>
              <a:gd name="connsiteX11" fmla="*/ 307182 w 371475"/>
              <a:gd name="connsiteY11" fmla="*/ 1419225 h 1452563"/>
              <a:gd name="connsiteX12" fmla="*/ 283369 w 371475"/>
              <a:gd name="connsiteY12" fmla="*/ 1440656 h 1452563"/>
              <a:gd name="connsiteX13" fmla="*/ 259557 w 371475"/>
              <a:gd name="connsiteY13" fmla="*/ 1452563 h 1452563"/>
              <a:gd name="connsiteX14" fmla="*/ 242888 w 371475"/>
              <a:gd name="connsiteY14" fmla="*/ 1452563 h 1452563"/>
              <a:gd name="connsiteX15" fmla="*/ 214313 w 371475"/>
              <a:gd name="connsiteY15" fmla="*/ 1443038 h 1452563"/>
              <a:gd name="connsiteX16" fmla="*/ 190500 w 371475"/>
              <a:gd name="connsiteY16" fmla="*/ 1426369 h 1452563"/>
              <a:gd name="connsiteX17" fmla="*/ 166688 w 371475"/>
              <a:gd name="connsiteY17" fmla="*/ 1388269 h 1452563"/>
              <a:gd name="connsiteX18" fmla="*/ 133350 w 371475"/>
              <a:gd name="connsiteY18" fmla="*/ 1285875 h 1452563"/>
              <a:gd name="connsiteX19" fmla="*/ 100013 w 371475"/>
              <a:gd name="connsiteY19" fmla="*/ 1157288 h 1452563"/>
              <a:gd name="connsiteX20" fmla="*/ 59532 w 371475"/>
              <a:gd name="connsiteY20" fmla="*/ 900113 h 1452563"/>
              <a:gd name="connsiteX21" fmla="*/ 23813 w 371475"/>
              <a:gd name="connsiteY21" fmla="*/ 704850 h 1452563"/>
              <a:gd name="connsiteX22" fmla="*/ 4763 w 371475"/>
              <a:gd name="connsiteY22" fmla="*/ 500063 h 1452563"/>
              <a:gd name="connsiteX23" fmla="*/ 0 w 371475"/>
              <a:gd name="connsiteY23" fmla="*/ 421481 h 1452563"/>
              <a:gd name="connsiteX24" fmla="*/ 2382 w 371475"/>
              <a:gd name="connsiteY24" fmla="*/ 371475 h 1452563"/>
              <a:gd name="connsiteX25" fmla="*/ 16669 w 371475"/>
              <a:gd name="connsiteY25" fmla="*/ 283369 h 1452563"/>
              <a:gd name="connsiteX26" fmla="*/ 30957 w 371475"/>
              <a:gd name="connsiteY26" fmla="*/ 219075 h 1452563"/>
              <a:gd name="connsiteX27" fmla="*/ 50007 w 371475"/>
              <a:gd name="connsiteY27" fmla="*/ 159544 h 1452563"/>
              <a:gd name="connsiteX28" fmla="*/ 73819 w 371475"/>
              <a:gd name="connsiteY28" fmla="*/ 111919 h 1452563"/>
              <a:gd name="connsiteX29" fmla="*/ 111919 w 371475"/>
              <a:gd name="connsiteY29" fmla="*/ 57150 h 1452563"/>
              <a:gd name="connsiteX30" fmla="*/ 154782 w 371475"/>
              <a:gd name="connsiteY30" fmla="*/ 16669 h 1452563"/>
              <a:gd name="connsiteX31" fmla="*/ 185738 w 371475"/>
              <a:gd name="connsiteY31" fmla="*/ 0 h 1452563"/>
              <a:gd name="connsiteX32" fmla="*/ 207169 w 371475"/>
              <a:gd name="connsiteY32" fmla="*/ 0 h 1452563"/>
              <a:gd name="connsiteX33" fmla="*/ 223838 w 371475"/>
              <a:gd name="connsiteY33" fmla="*/ 0 h 1452563"/>
              <a:gd name="connsiteX34" fmla="*/ 228600 w 371475"/>
              <a:gd name="connsiteY34" fmla="*/ 4763 h 1452563"/>
              <a:gd name="connsiteX35" fmla="*/ 240507 w 371475"/>
              <a:gd name="connsiteY35" fmla="*/ 14288 h 1452563"/>
              <a:gd name="connsiteX36" fmla="*/ 245269 w 371475"/>
              <a:gd name="connsiteY36" fmla="*/ 33338 h 1452563"/>
              <a:gd name="connsiteX37" fmla="*/ 238125 w 371475"/>
              <a:gd name="connsiteY37" fmla="*/ 52388 h 1452563"/>
              <a:gd name="connsiteX38" fmla="*/ 219075 w 371475"/>
              <a:gd name="connsiteY38" fmla="*/ 76200 h 1452563"/>
              <a:gd name="connsiteX39" fmla="*/ 197644 w 371475"/>
              <a:gd name="connsiteY39" fmla="*/ 109538 h 1452563"/>
              <a:gd name="connsiteX40" fmla="*/ 178594 w 371475"/>
              <a:gd name="connsiteY40" fmla="*/ 147638 h 1452563"/>
              <a:gd name="connsiteX41" fmla="*/ 169069 w 371475"/>
              <a:gd name="connsiteY41" fmla="*/ 176213 h 1452563"/>
              <a:gd name="connsiteX42" fmla="*/ 159544 w 371475"/>
              <a:gd name="connsiteY42" fmla="*/ 219075 h 1452563"/>
              <a:gd name="connsiteX43" fmla="*/ 154782 w 371475"/>
              <a:gd name="connsiteY43" fmla="*/ 261938 h 1452563"/>
              <a:gd name="connsiteX44" fmla="*/ 164307 w 371475"/>
              <a:gd name="connsiteY44" fmla="*/ 333375 h 1452563"/>
              <a:gd name="connsiteX45" fmla="*/ 180975 w 371475"/>
              <a:gd name="connsiteY45" fmla="*/ 471488 h 1452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71475" h="1452563">
                <a:moveTo>
                  <a:pt x="180975" y="471488"/>
                </a:moveTo>
                <a:lnTo>
                  <a:pt x="228600" y="728663"/>
                </a:lnTo>
                <a:lnTo>
                  <a:pt x="288132" y="928688"/>
                </a:lnTo>
                <a:lnTo>
                  <a:pt x="300038" y="990600"/>
                </a:lnTo>
                <a:lnTo>
                  <a:pt x="333375" y="1088231"/>
                </a:lnTo>
                <a:lnTo>
                  <a:pt x="366713" y="1157288"/>
                </a:lnTo>
                <a:lnTo>
                  <a:pt x="371475" y="1171575"/>
                </a:lnTo>
                <a:lnTo>
                  <a:pt x="371475" y="1197769"/>
                </a:lnTo>
                <a:lnTo>
                  <a:pt x="364332" y="1254919"/>
                </a:lnTo>
                <a:lnTo>
                  <a:pt x="342900" y="1333500"/>
                </a:lnTo>
                <a:lnTo>
                  <a:pt x="319088" y="1400175"/>
                </a:lnTo>
                <a:lnTo>
                  <a:pt x="307182" y="1419225"/>
                </a:lnTo>
                <a:lnTo>
                  <a:pt x="283369" y="1440656"/>
                </a:lnTo>
                <a:lnTo>
                  <a:pt x="259557" y="1452563"/>
                </a:lnTo>
                <a:lnTo>
                  <a:pt x="242888" y="1452563"/>
                </a:lnTo>
                <a:lnTo>
                  <a:pt x="214313" y="1443038"/>
                </a:lnTo>
                <a:lnTo>
                  <a:pt x="190500" y="1426369"/>
                </a:lnTo>
                <a:lnTo>
                  <a:pt x="166688" y="1388269"/>
                </a:lnTo>
                <a:lnTo>
                  <a:pt x="133350" y="1285875"/>
                </a:lnTo>
                <a:lnTo>
                  <a:pt x="100013" y="1157288"/>
                </a:lnTo>
                <a:lnTo>
                  <a:pt x="59532" y="900113"/>
                </a:lnTo>
                <a:lnTo>
                  <a:pt x="23813" y="704850"/>
                </a:lnTo>
                <a:lnTo>
                  <a:pt x="4763" y="500063"/>
                </a:lnTo>
                <a:lnTo>
                  <a:pt x="0" y="421481"/>
                </a:lnTo>
                <a:lnTo>
                  <a:pt x="2382" y="371475"/>
                </a:lnTo>
                <a:lnTo>
                  <a:pt x="16669" y="283369"/>
                </a:lnTo>
                <a:lnTo>
                  <a:pt x="30957" y="219075"/>
                </a:lnTo>
                <a:lnTo>
                  <a:pt x="50007" y="159544"/>
                </a:lnTo>
                <a:lnTo>
                  <a:pt x="73819" y="111919"/>
                </a:lnTo>
                <a:lnTo>
                  <a:pt x="111919" y="57150"/>
                </a:lnTo>
                <a:lnTo>
                  <a:pt x="154782" y="16669"/>
                </a:lnTo>
                <a:lnTo>
                  <a:pt x="185738" y="0"/>
                </a:lnTo>
                <a:lnTo>
                  <a:pt x="207169" y="0"/>
                </a:lnTo>
                <a:lnTo>
                  <a:pt x="223838" y="0"/>
                </a:lnTo>
                <a:lnTo>
                  <a:pt x="228600" y="4763"/>
                </a:lnTo>
                <a:lnTo>
                  <a:pt x="240507" y="14288"/>
                </a:lnTo>
                <a:lnTo>
                  <a:pt x="245269" y="33338"/>
                </a:lnTo>
                <a:lnTo>
                  <a:pt x="238125" y="52388"/>
                </a:lnTo>
                <a:lnTo>
                  <a:pt x="219075" y="76200"/>
                </a:lnTo>
                <a:lnTo>
                  <a:pt x="197644" y="109538"/>
                </a:lnTo>
                <a:lnTo>
                  <a:pt x="178594" y="147638"/>
                </a:lnTo>
                <a:lnTo>
                  <a:pt x="169069" y="176213"/>
                </a:lnTo>
                <a:lnTo>
                  <a:pt x="159544" y="219075"/>
                </a:lnTo>
                <a:lnTo>
                  <a:pt x="154782" y="261938"/>
                </a:lnTo>
                <a:lnTo>
                  <a:pt x="164307" y="333375"/>
                </a:lnTo>
                <a:lnTo>
                  <a:pt x="180975" y="47148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B9CE73D8-38C4-494E-8357-73EDA3D1E7E5}"/>
              </a:ext>
            </a:extLst>
          </p:cNvPr>
          <p:cNvSpPr/>
          <p:nvPr/>
        </p:nvSpPr>
        <p:spPr>
          <a:xfrm>
            <a:off x="5100638" y="4876800"/>
            <a:ext cx="2279650" cy="493713"/>
          </a:xfrm>
          <a:custGeom>
            <a:avLst/>
            <a:gdLst>
              <a:gd name="connsiteX0" fmla="*/ 1373981 w 2278856"/>
              <a:gd name="connsiteY0" fmla="*/ 292894 h 492919"/>
              <a:gd name="connsiteX1" fmla="*/ 1250156 w 2278856"/>
              <a:gd name="connsiteY1" fmla="*/ 307181 h 492919"/>
              <a:gd name="connsiteX2" fmla="*/ 1054893 w 2278856"/>
              <a:gd name="connsiteY2" fmla="*/ 338138 h 492919"/>
              <a:gd name="connsiteX3" fmla="*/ 838200 w 2278856"/>
              <a:gd name="connsiteY3" fmla="*/ 383381 h 492919"/>
              <a:gd name="connsiteX4" fmla="*/ 611981 w 2278856"/>
              <a:gd name="connsiteY4" fmla="*/ 435769 h 492919"/>
              <a:gd name="connsiteX5" fmla="*/ 497681 w 2278856"/>
              <a:gd name="connsiteY5" fmla="*/ 469106 h 492919"/>
              <a:gd name="connsiteX6" fmla="*/ 428625 w 2278856"/>
              <a:gd name="connsiteY6" fmla="*/ 492919 h 492919"/>
              <a:gd name="connsiteX7" fmla="*/ 400050 w 2278856"/>
              <a:gd name="connsiteY7" fmla="*/ 483394 h 492919"/>
              <a:gd name="connsiteX8" fmla="*/ 321468 w 2278856"/>
              <a:gd name="connsiteY8" fmla="*/ 440531 h 492919"/>
              <a:gd name="connsiteX9" fmla="*/ 204787 w 2278856"/>
              <a:gd name="connsiteY9" fmla="*/ 369094 h 492919"/>
              <a:gd name="connsiteX10" fmla="*/ 142875 w 2278856"/>
              <a:gd name="connsiteY10" fmla="*/ 321469 h 492919"/>
              <a:gd name="connsiteX11" fmla="*/ 85725 w 2278856"/>
              <a:gd name="connsiteY11" fmla="*/ 273844 h 492919"/>
              <a:gd name="connsiteX12" fmla="*/ 40481 w 2278856"/>
              <a:gd name="connsiteY12" fmla="*/ 230981 h 492919"/>
              <a:gd name="connsiteX13" fmla="*/ 11906 w 2278856"/>
              <a:gd name="connsiteY13" fmla="*/ 192881 h 492919"/>
              <a:gd name="connsiteX14" fmla="*/ 0 w 2278856"/>
              <a:gd name="connsiteY14" fmla="*/ 166688 h 492919"/>
              <a:gd name="connsiteX15" fmla="*/ 4762 w 2278856"/>
              <a:gd name="connsiteY15" fmla="*/ 150019 h 492919"/>
              <a:gd name="connsiteX16" fmla="*/ 14287 w 2278856"/>
              <a:gd name="connsiteY16" fmla="*/ 135731 h 492919"/>
              <a:gd name="connsiteX17" fmla="*/ 28575 w 2278856"/>
              <a:gd name="connsiteY17" fmla="*/ 130969 h 492919"/>
              <a:gd name="connsiteX18" fmla="*/ 45243 w 2278856"/>
              <a:gd name="connsiteY18" fmla="*/ 130969 h 492919"/>
              <a:gd name="connsiteX19" fmla="*/ 71437 w 2278856"/>
              <a:gd name="connsiteY19" fmla="*/ 145256 h 492919"/>
              <a:gd name="connsiteX20" fmla="*/ 109537 w 2278856"/>
              <a:gd name="connsiteY20" fmla="*/ 176213 h 492919"/>
              <a:gd name="connsiteX21" fmla="*/ 126206 w 2278856"/>
              <a:gd name="connsiteY21" fmla="*/ 185738 h 492919"/>
              <a:gd name="connsiteX22" fmla="*/ 195262 w 2278856"/>
              <a:gd name="connsiteY22" fmla="*/ 207169 h 492919"/>
              <a:gd name="connsiteX23" fmla="*/ 264318 w 2278856"/>
              <a:gd name="connsiteY23" fmla="*/ 223838 h 492919"/>
              <a:gd name="connsiteX24" fmla="*/ 338137 w 2278856"/>
              <a:gd name="connsiteY24" fmla="*/ 235744 h 492919"/>
              <a:gd name="connsiteX25" fmla="*/ 388143 w 2278856"/>
              <a:gd name="connsiteY25" fmla="*/ 240506 h 492919"/>
              <a:gd name="connsiteX26" fmla="*/ 440531 w 2278856"/>
              <a:gd name="connsiteY26" fmla="*/ 242888 h 492919"/>
              <a:gd name="connsiteX27" fmla="*/ 509587 w 2278856"/>
              <a:gd name="connsiteY27" fmla="*/ 240506 h 492919"/>
              <a:gd name="connsiteX28" fmla="*/ 657225 w 2278856"/>
              <a:gd name="connsiteY28" fmla="*/ 216694 h 492919"/>
              <a:gd name="connsiteX29" fmla="*/ 859631 w 2278856"/>
              <a:gd name="connsiteY29" fmla="*/ 176213 h 492919"/>
              <a:gd name="connsiteX30" fmla="*/ 1112043 w 2278856"/>
              <a:gd name="connsiteY30" fmla="*/ 133350 h 492919"/>
              <a:gd name="connsiteX31" fmla="*/ 1333500 w 2278856"/>
              <a:gd name="connsiteY31" fmla="*/ 95250 h 492919"/>
              <a:gd name="connsiteX32" fmla="*/ 1459706 w 2278856"/>
              <a:gd name="connsiteY32" fmla="*/ 78581 h 492919"/>
              <a:gd name="connsiteX33" fmla="*/ 1550193 w 2278856"/>
              <a:gd name="connsiteY33" fmla="*/ 66675 h 492919"/>
              <a:gd name="connsiteX34" fmla="*/ 1664493 w 2278856"/>
              <a:gd name="connsiteY34" fmla="*/ 45244 h 492919"/>
              <a:gd name="connsiteX35" fmla="*/ 1733550 w 2278856"/>
              <a:gd name="connsiteY35" fmla="*/ 23813 h 492919"/>
              <a:gd name="connsiteX36" fmla="*/ 1776412 w 2278856"/>
              <a:gd name="connsiteY36" fmla="*/ 9525 h 492919"/>
              <a:gd name="connsiteX37" fmla="*/ 1793081 w 2278856"/>
              <a:gd name="connsiteY37" fmla="*/ 2381 h 492919"/>
              <a:gd name="connsiteX38" fmla="*/ 1833562 w 2278856"/>
              <a:gd name="connsiteY38" fmla="*/ 0 h 492919"/>
              <a:gd name="connsiteX39" fmla="*/ 1897856 w 2278856"/>
              <a:gd name="connsiteY39" fmla="*/ 9525 h 492919"/>
              <a:gd name="connsiteX40" fmla="*/ 1966912 w 2278856"/>
              <a:gd name="connsiteY40" fmla="*/ 28575 h 492919"/>
              <a:gd name="connsiteX41" fmla="*/ 2050256 w 2278856"/>
              <a:gd name="connsiteY41" fmla="*/ 54769 h 492919"/>
              <a:gd name="connsiteX42" fmla="*/ 2105025 w 2278856"/>
              <a:gd name="connsiteY42" fmla="*/ 73819 h 492919"/>
              <a:gd name="connsiteX43" fmla="*/ 2143125 w 2278856"/>
              <a:gd name="connsiteY43" fmla="*/ 90488 h 492919"/>
              <a:gd name="connsiteX44" fmla="*/ 2178843 w 2278856"/>
              <a:gd name="connsiteY44" fmla="*/ 107156 h 492919"/>
              <a:gd name="connsiteX45" fmla="*/ 2207418 w 2278856"/>
              <a:gd name="connsiteY45" fmla="*/ 126206 h 492919"/>
              <a:gd name="connsiteX46" fmla="*/ 2226468 w 2278856"/>
              <a:gd name="connsiteY46" fmla="*/ 142875 h 492919"/>
              <a:gd name="connsiteX47" fmla="*/ 2250281 w 2278856"/>
              <a:gd name="connsiteY47" fmla="*/ 169069 h 492919"/>
              <a:gd name="connsiteX48" fmla="*/ 2264568 w 2278856"/>
              <a:gd name="connsiteY48" fmla="*/ 195263 h 492919"/>
              <a:gd name="connsiteX49" fmla="*/ 2278856 w 2278856"/>
              <a:gd name="connsiteY49" fmla="*/ 223838 h 492919"/>
              <a:gd name="connsiteX50" fmla="*/ 2276475 w 2278856"/>
              <a:gd name="connsiteY50" fmla="*/ 233363 h 492919"/>
              <a:gd name="connsiteX51" fmla="*/ 2262187 w 2278856"/>
              <a:gd name="connsiteY51" fmla="*/ 257175 h 492919"/>
              <a:gd name="connsiteX52" fmla="*/ 2240756 w 2278856"/>
              <a:gd name="connsiteY52" fmla="*/ 278606 h 492919"/>
              <a:gd name="connsiteX53" fmla="*/ 2205037 w 2278856"/>
              <a:gd name="connsiteY53" fmla="*/ 292894 h 492919"/>
              <a:gd name="connsiteX54" fmla="*/ 2169318 w 2278856"/>
              <a:gd name="connsiteY54" fmla="*/ 292894 h 492919"/>
              <a:gd name="connsiteX55" fmla="*/ 2105025 w 2278856"/>
              <a:gd name="connsiteY55" fmla="*/ 288131 h 492919"/>
              <a:gd name="connsiteX56" fmla="*/ 1919287 w 2278856"/>
              <a:gd name="connsiteY56" fmla="*/ 276225 h 492919"/>
              <a:gd name="connsiteX57" fmla="*/ 1728787 w 2278856"/>
              <a:gd name="connsiteY57" fmla="*/ 271463 h 492919"/>
              <a:gd name="connsiteX58" fmla="*/ 1576387 w 2278856"/>
              <a:gd name="connsiteY58" fmla="*/ 273844 h 492919"/>
              <a:gd name="connsiteX59" fmla="*/ 1373981 w 2278856"/>
              <a:gd name="connsiteY59" fmla="*/ 292894 h 492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278856" h="492919">
                <a:moveTo>
                  <a:pt x="1373981" y="292894"/>
                </a:moveTo>
                <a:lnTo>
                  <a:pt x="1250156" y="307181"/>
                </a:lnTo>
                <a:lnTo>
                  <a:pt x="1054893" y="338138"/>
                </a:lnTo>
                <a:lnTo>
                  <a:pt x="838200" y="383381"/>
                </a:lnTo>
                <a:lnTo>
                  <a:pt x="611981" y="435769"/>
                </a:lnTo>
                <a:lnTo>
                  <a:pt x="497681" y="469106"/>
                </a:lnTo>
                <a:lnTo>
                  <a:pt x="428625" y="492919"/>
                </a:lnTo>
                <a:lnTo>
                  <a:pt x="400050" y="483394"/>
                </a:lnTo>
                <a:lnTo>
                  <a:pt x="321468" y="440531"/>
                </a:lnTo>
                <a:lnTo>
                  <a:pt x="204787" y="369094"/>
                </a:lnTo>
                <a:lnTo>
                  <a:pt x="142875" y="321469"/>
                </a:lnTo>
                <a:lnTo>
                  <a:pt x="85725" y="273844"/>
                </a:lnTo>
                <a:lnTo>
                  <a:pt x="40481" y="230981"/>
                </a:lnTo>
                <a:lnTo>
                  <a:pt x="11906" y="192881"/>
                </a:lnTo>
                <a:lnTo>
                  <a:pt x="0" y="166688"/>
                </a:lnTo>
                <a:lnTo>
                  <a:pt x="4762" y="150019"/>
                </a:lnTo>
                <a:lnTo>
                  <a:pt x="14287" y="135731"/>
                </a:lnTo>
                <a:lnTo>
                  <a:pt x="28575" y="130969"/>
                </a:lnTo>
                <a:lnTo>
                  <a:pt x="45243" y="130969"/>
                </a:lnTo>
                <a:lnTo>
                  <a:pt x="71437" y="145256"/>
                </a:lnTo>
                <a:lnTo>
                  <a:pt x="109537" y="176213"/>
                </a:lnTo>
                <a:lnTo>
                  <a:pt x="126206" y="185738"/>
                </a:lnTo>
                <a:lnTo>
                  <a:pt x="195262" y="207169"/>
                </a:lnTo>
                <a:lnTo>
                  <a:pt x="264318" y="223838"/>
                </a:lnTo>
                <a:lnTo>
                  <a:pt x="338137" y="235744"/>
                </a:lnTo>
                <a:lnTo>
                  <a:pt x="388143" y="240506"/>
                </a:lnTo>
                <a:lnTo>
                  <a:pt x="440531" y="242888"/>
                </a:lnTo>
                <a:lnTo>
                  <a:pt x="509587" y="240506"/>
                </a:lnTo>
                <a:lnTo>
                  <a:pt x="657225" y="216694"/>
                </a:lnTo>
                <a:lnTo>
                  <a:pt x="859631" y="176213"/>
                </a:lnTo>
                <a:lnTo>
                  <a:pt x="1112043" y="133350"/>
                </a:lnTo>
                <a:lnTo>
                  <a:pt x="1333500" y="95250"/>
                </a:lnTo>
                <a:lnTo>
                  <a:pt x="1459706" y="78581"/>
                </a:lnTo>
                <a:lnTo>
                  <a:pt x="1550193" y="66675"/>
                </a:lnTo>
                <a:lnTo>
                  <a:pt x="1664493" y="45244"/>
                </a:lnTo>
                <a:lnTo>
                  <a:pt x="1733550" y="23813"/>
                </a:lnTo>
                <a:lnTo>
                  <a:pt x="1776412" y="9525"/>
                </a:lnTo>
                <a:lnTo>
                  <a:pt x="1793081" y="2381"/>
                </a:lnTo>
                <a:lnTo>
                  <a:pt x="1833562" y="0"/>
                </a:lnTo>
                <a:lnTo>
                  <a:pt x="1897856" y="9525"/>
                </a:lnTo>
                <a:lnTo>
                  <a:pt x="1966912" y="28575"/>
                </a:lnTo>
                <a:lnTo>
                  <a:pt x="2050256" y="54769"/>
                </a:lnTo>
                <a:lnTo>
                  <a:pt x="2105025" y="73819"/>
                </a:lnTo>
                <a:lnTo>
                  <a:pt x="2143125" y="90488"/>
                </a:lnTo>
                <a:lnTo>
                  <a:pt x="2178843" y="107156"/>
                </a:lnTo>
                <a:lnTo>
                  <a:pt x="2207418" y="126206"/>
                </a:lnTo>
                <a:lnTo>
                  <a:pt x="2226468" y="142875"/>
                </a:lnTo>
                <a:lnTo>
                  <a:pt x="2250281" y="169069"/>
                </a:lnTo>
                <a:lnTo>
                  <a:pt x="2264568" y="195263"/>
                </a:lnTo>
                <a:lnTo>
                  <a:pt x="2278856" y="223838"/>
                </a:lnTo>
                <a:lnTo>
                  <a:pt x="2276475" y="233363"/>
                </a:lnTo>
                <a:lnTo>
                  <a:pt x="2262187" y="257175"/>
                </a:lnTo>
                <a:lnTo>
                  <a:pt x="2240756" y="278606"/>
                </a:lnTo>
                <a:lnTo>
                  <a:pt x="2205037" y="292894"/>
                </a:lnTo>
                <a:lnTo>
                  <a:pt x="2169318" y="292894"/>
                </a:lnTo>
                <a:lnTo>
                  <a:pt x="2105025" y="288131"/>
                </a:lnTo>
                <a:lnTo>
                  <a:pt x="1919287" y="276225"/>
                </a:lnTo>
                <a:lnTo>
                  <a:pt x="1728787" y="271463"/>
                </a:lnTo>
                <a:lnTo>
                  <a:pt x="1576387" y="273844"/>
                </a:lnTo>
                <a:lnTo>
                  <a:pt x="1373981" y="2928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3B1F313-7D05-4024-8973-F77715256D74}"/>
              </a:ext>
            </a:extLst>
          </p:cNvPr>
          <p:cNvGrpSpPr>
            <a:grpSpLocks/>
          </p:cNvGrpSpPr>
          <p:nvPr/>
        </p:nvGrpSpPr>
        <p:grpSpPr bwMode="auto">
          <a:xfrm>
            <a:off x="2422525" y="1731963"/>
            <a:ext cx="4957763" cy="4051300"/>
            <a:chOff x="2574925" y="1868488"/>
            <a:chExt cx="4957763" cy="4051300"/>
          </a:xfrm>
        </p:grpSpPr>
        <p:sp>
          <p:nvSpPr>
            <p:cNvPr id="12" name="フリーフォーム 99">
              <a:extLst>
                <a:ext uri="{FF2B5EF4-FFF2-40B4-BE49-F238E27FC236}">
                  <a16:creationId xmlns:a16="http://schemas.microsoft.com/office/drawing/2014/main" id="{B994C888-8892-4A32-A4B4-5539E64EE2D8}"/>
                </a:ext>
              </a:extLst>
            </p:cNvPr>
            <p:cNvSpPr/>
            <p:nvPr/>
          </p:nvSpPr>
          <p:spPr>
            <a:xfrm>
              <a:off x="2784475" y="2243138"/>
              <a:ext cx="1635125" cy="428625"/>
            </a:xfrm>
            <a:custGeom>
              <a:avLst/>
              <a:gdLst>
                <a:gd name="connsiteX0" fmla="*/ 754857 w 1635919"/>
                <a:gd name="connsiteY0" fmla="*/ 164306 h 428625"/>
                <a:gd name="connsiteX1" fmla="*/ 933450 w 1635919"/>
                <a:gd name="connsiteY1" fmla="*/ 128587 h 428625"/>
                <a:gd name="connsiteX2" fmla="*/ 1104900 w 1635919"/>
                <a:gd name="connsiteY2" fmla="*/ 90487 h 428625"/>
                <a:gd name="connsiteX3" fmla="*/ 1147763 w 1635919"/>
                <a:gd name="connsiteY3" fmla="*/ 69056 h 428625"/>
                <a:gd name="connsiteX4" fmla="*/ 1202532 w 1635919"/>
                <a:gd name="connsiteY4" fmla="*/ 42862 h 428625"/>
                <a:gd name="connsiteX5" fmla="*/ 1281113 w 1635919"/>
                <a:gd name="connsiteY5" fmla="*/ 9525 h 428625"/>
                <a:gd name="connsiteX6" fmla="*/ 1309688 w 1635919"/>
                <a:gd name="connsiteY6" fmla="*/ 0 h 428625"/>
                <a:gd name="connsiteX7" fmla="*/ 1350169 w 1635919"/>
                <a:gd name="connsiteY7" fmla="*/ 0 h 428625"/>
                <a:gd name="connsiteX8" fmla="*/ 1400175 w 1635919"/>
                <a:gd name="connsiteY8" fmla="*/ 7143 h 428625"/>
                <a:gd name="connsiteX9" fmla="*/ 1450182 w 1635919"/>
                <a:gd name="connsiteY9" fmla="*/ 16668 h 428625"/>
                <a:gd name="connsiteX10" fmla="*/ 1512094 w 1635919"/>
                <a:gd name="connsiteY10" fmla="*/ 42862 h 428625"/>
                <a:gd name="connsiteX11" fmla="*/ 1557338 w 1635919"/>
                <a:gd name="connsiteY11" fmla="*/ 66675 h 428625"/>
                <a:gd name="connsiteX12" fmla="*/ 1600200 w 1635919"/>
                <a:gd name="connsiteY12" fmla="*/ 90487 h 428625"/>
                <a:gd name="connsiteX13" fmla="*/ 1621632 w 1635919"/>
                <a:gd name="connsiteY13" fmla="*/ 104775 h 428625"/>
                <a:gd name="connsiteX14" fmla="*/ 1633538 w 1635919"/>
                <a:gd name="connsiteY14" fmla="*/ 119062 h 428625"/>
                <a:gd name="connsiteX15" fmla="*/ 1635919 w 1635919"/>
                <a:gd name="connsiteY15" fmla="*/ 135731 h 428625"/>
                <a:gd name="connsiteX16" fmla="*/ 1635919 w 1635919"/>
                <a:gd name="connsiteY16" fmla="*/ 159543 h 428625"/>
                <a:gd name="connsiteX17" fmla="*/ 1624013 w 1635919"/>
                <a:gd name="connsiteY17" fmla="*/ 178593 h 428625"/>
                <a:gd name="connsiteX18" fmla="*/ 1600200 w 1635919"/>
                <a:gd name="connsiteY18" fmla="*/ 200025 h 428625"/>
                <a:gd name="connsiteX19" fmla="*/ 1559719 w 1635919"/>
                <a:gd name="connsiteY19" fmla="*/ 221456 h 428625"/>
                <a:gd name="connsiteX20" fmla="*/ 1469232 w 1635919"/>
                <a:gd name="connsiteY20" fmla="*/ 238125 h 428625"/>
                <a:gd name="connsiteX21" fmla="*/ 1290638 w 1635919"/>
                <a:gd name="connsiteY21" fmla="*/ 269081 h 428625"/>
                <a:gd name="connsiteX22" fmla="*/ 1076325 w 1635919"/>
                <a:gd name="connsiteY22" fmla="*/ 307181 h 428625"/>
                <a:gd name="connsiteX23" fmla="*/ 773907 w 1635919"/>
                <a:gd name="connsiteY23" fmla="*/ 359568 h 428625"/>
                <a:gd name="connsiteX24" fmla="*/ 611982 w 1635919"/>
                <a:gd name="connsiteY24" fmla="*/ 383381 h 428625"/>
                <a:gd name="connsiteX25" fmla="*/ 511969 w 1635919"/>
                <a:gd name="connsiteY25" fmla="*/ 400050 h 428625"/>
                <a:gd name="connsiteX26" fmla="*/ 345282 w 1635919"/>
                <a:gd name="connsiteY26" fmla="*/ 428625 h 428625"/>
                <a:gd name="connsiteX27" fmla="*/ 309563 w 1635919"/>
                <a:gd name="connsiteY27" fmla="*/ 428625 h 428625"/>
                <a:gd name="connsiteX28" fmla="*/ 276225 w 1635919"/>
                <a:gd name="connsiteY28" fmla="*/ 423862 h 428625"/>
                <a:gd name="connsiteX29" fmla="*/ 242888 w 1635919"/>
                <a:gd name="connsiteY29" fmla="*/ 414337 h 428625"/>
                <a:gd name="connsiteX30" fmla="*/ 211932 w 1635919"/>
                <a:gd name="connsiteY30" fmla="*/ 400050 h 428625"/>
                <a:gd name="connsiteX31" fmla="*/ 183357 w 1635919"/>
                <a:gd name="connsiteY31" fmla="*/ 381000 h 428625"/>
                <a:gd name="connsiteX32" fmla="*/ 154782 w 1635919"/>
                <a:gd name="connsiteY32" fmla="*/ 357187 h 428625"/>
                <a:gd name="connsiteX33" fmla="*/ 123825 w 1635919"/>
                <a:gd name="connsiteY33" fmla="*/ 328612 h 428625"/>
                <a:gd name="connsiteX34" fmla="*/ 69057 w 1635919"/>
                <a:gd name="connsiteY34" fmla="*/ 254793 h 428625"/>
                <a:gd name="connsiteX35" fmla="*/ 30957 w 1635919"/>
                <a:gd name="connsiteY35" fmla="*/ 190500 h 428625"/>
                <a:gd name="connsiteX36" fmla="*/ 7144 w 1635919"/>
                <a:gd name="connsiteY36" fmla="*/ 142875 h 428625"/>
                <a:gd name="connsiteX37" fmla="*/ 0 w 1635919"/>
                <a:gd name="connsiteY37" fmla="*/ 119062 h 428625"/>
                <a:gd name="connsiteX38" fmla="*/ 2382 w 1635919"/>
                <a:gd name="connsiteY38" fmla="*/ 107156 h 428625"/>
                <a:gd name="connsiteX39" fmla="*/ 11907 w 1635919"/>
                <a:gd name="connsiteY39" fmla="*/ 100012 h 428625"/>
                <a:gd name="connsiteX40" fmla="*/ 23813 w 1635919"/>
                <a:gd name="connsiteY40" fmla="*/ 100012 h 428625"/>
                <a:gd name="connsiteX41" fmla="*/ 45244 w 1635919"/>
                <a:gd name="connsiteY41" fmla="*/ 104775 h 428625"/>
                <a:gd name="connsiteX42" fmla="*/ 66675 w 1635919"/>
                <a:gd name="connsiteY42" fmla="*/ 116681 h 428625"/>
                <a:gd name="connsiteX43" fmla="*/ 100013 w 1635919"/>
                <a:gd name="connsiteY43" fmla="*/ 145256 h 428625"/>
                <a:gd name="connsiteX44" fmla="*/ 128588 w 1635919"/>
                <a:gd name="connsiteY44" fmla="*/ 169068 h 428625"/>
                <a:gd name="connsiteX45" fmla="*/ 164307 w 1635919"/>
                <a:gd name="connsiteY45" fmla="*/ 190500 h 428625"/>
                <a:gd name="connsiteX46" fmla="*/ 211932 w 1635919"/>
                <a:gd name="connsiteY46" fmla="*/ 209550 h 428625"/>
                <a:gd name="connsiteX47" fmla="*/ 264319 w 1635919"/>
                <a:gd name="connsiteY47" fmla="*/ 221456 h 428625"/>
                <a:gd name="connsiteX48" fmla="*/ 335757 w 1635919"/>
                <a:gd name="connsiteY48" fmla="*/ 221456 h 428625"/>
                <a:gd name="connsiteX49" fmla="*/ 531019 w 1635919"/>
                <a:gd name="connsiteY49" fmla="*/ 200025 h 428625"/>
                <a:gd name="connsiteX50" fmla="*/ 754857 w 1635919"/>
                <a:gd name="connsiteY50" fmla="*/ 164306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35919" h="428625">
                  <a:moveTo>
                    <a:pt x="754857" y="164306"/>
                  </a:moveTo>
                  <a:lnTo>
                    <a:pt x="933450" y="128587"/>
                  </a:lnTo>
                  <a:lnTo>
                    <a:pt x="1104900" y="90487"/>
                  </a:lnTo>
                  <a:lnTo>
                    <a:pt x="1147763" y="69056"/>
                  </a:lnTo>
                  <a:lnTo>
                    <a:pt x="1202532" y="42862"/>
                  </a:lnTo>
                  <a:lnTo>
                    <a:pt x="1281113" y="9525"/>
                  </a:lnTo>
                  <a:lnTo>
                    <a:pt x="1309688" y="0"/>
                  </a:lnTo>
                  <a:lnTo>
                    <a:pt x="1350169" y="0"/>
                  </a:lnTo>
                  <a:lnTo>
                    <a:pt x="1400175" y="7143"/>
                  </a:lnTo>
                  <a:lnTo>
                    <a:pt x="1450182" y="16668"/>
                  </a:lnTo>
                  <a:lnTo>
                    <a:pt x="1512094" y="42862"/>
                  </a:lnTo>
                  <a:lnTo>
                    <a:pt x="1557338" y="66675"/>
                  </a:lnTo>
                  <a:lnTo>
                    <a:pt x="1600200" y="90487"/>
                  </a:lnTo>
                  <a:lnTo>
                    <a:pt x="1621632" y="104775"/>
                  </a:lnTo>
                  <a:lnTo>
                    <a:pt x="1633538" y="119062"/>
                  </a:lnTo>
                  <a:lnTo>
                    <a:pt x="1635919" y="135731"/>
                  </a:lnTo>
                  <a:lnTo>
                    <a:pt x="1635919" y="159543"/>
                  </a:lnTo>
                  <a:lnTo>
                    <a:pt x="1624013" y="178593"/>
                  </a:lnTo>
                  <a:lnTo>
                    <a:pt x="1600200" y="200025"/>
                  </a:lnTo>
                  <a:lnTo>
                    <a:pt x="1559719" y="221456"/>
                  </a:lnTo>
                  <a:lnTo>
                    <a:pt x="1469232" y="238125"/>
                  </a:lnTo>
                  <a:lnTo>
                    <a:pt x="1290638" y="269081"/>
                  </a:lnTo>
                  <a:lnTo>
                    <a:pt x="1076325" y="307181"/>
                  </a:lnTo>
                  <a:lnTo>
                    <a:pt x="773907" y="359568"/>
                  </a:lnTo>
                  <a:lnTo>
                    <a:pt x="611982" y="383381"/>
                  </a:lnTo>
                  <a:lnTo>
                    <a:pt x="511969" y="400050"/>
                  </a:lnTo>
                  <a:lnTo>
                    <a:pt x="345282" y="428625"/>
                  </a:lnTo>
                  <a:lnTo>
                    <a:pt x="309563" y="428625"/>
                  </a:lnTo>
                  <a:lnTo>
                    <a:pt x="276225" y="423862"/>
                  </a:lnTo>
                  <a:lnTo>
                    <a:pt x="242888" y="414337"/>
                  </a:lnTo>
                  <a:lnTo>
                    <a:pt x="211932" y="400050"/>
                  </a:lnTo>
                  <a:lnTo>
                    <a:pt x="183357" y="381000"/>
                  </a:lnTo>
                  <a:lnTo>
                    <a:pt x="154782" y="357187"/>
                  </a:lnTo>
                  <a:lnTo>
                    <a:pt x="123825" y="328612"/>
                  </a:lnTo>
                  <a:lnTo>
                    <a:pt x="69057" y="254793"/>
                  </a:lnTo>
                  <a:lnTo>
                    <a:pt x="30957" y="190500"/>
                  </a:lnTo>
                  <a:lnTo>
                    <a:pt x="7144" y="142875"/>
                  </a:lnTo>
                  <a:lnTo>
                    <a:pt x="0" y="119062"/>
                  </a:lnTo>
                  <a:lnTo>
                    <a:pt x="2382" y="107156"/>
                  </a:lnTo>
                  <a:lnTo>
                    <a:pt x="11907" y="100012"/>
                  </a:lnTo>
                  <a:lnTo>
                    <a:pt x="23813" y="100012"/>
                  </a:lnTo>
                  <a:lnTo>
                    <a:pt x="45244" y="104775"/>
                  </a:lnTo>
                  <a:lnTo>
                    <a:pt x="66675" y="116681"/>
                  </a:lnTo>
                  <a:lnTo>
                    <a:pt x="100013" y="145256"/>
                  </a:lnTo>
                  <a:lnTo>
                    <a:pt x="128588" y="169068"/>
                  </a:lnTo>
                  <a:lnTo>
                    <a:pt x="164307" y="190500"/>
                  </a:lnTo>
                  <a:lnTo>
                    <a:pt x="211932" y="209550"/>
                  </a:lnTo>
                  <a:lnTo>
                    <a:pt x="264319" y="221456"/>
                  </a:lnTo>
                  <a:lnTo>
                    <a:pt x="335757" y="221456"/>
                  </a:lnTo>
                  <a:lnTo>
                    <a:pt x="531019" y="200025"/>
                  </a:lnTo>
                  <a:lnTo>
                    <a:pt x="754857" y="1643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04">
              <a:extLst>
                <a:ext uri="{FF2B5EF4-FFF2-40B4-BE49-F238E27FC236}">
                  <a16:creationId xmlns:a16="http://schemas.microsoft.com/office/drawing/2014/main" id="{729B8505-FDA5-4CFA-A801-FE543A7432D1}"/>
                </a:ext>
              </a:extLst>
            </p:cNvPr>
            <p:cNvSpPr/>
            <p:nvPr/>
          </p:nvSpPr>
          <p:spPr>
            <a:xfrm rot="16200000">
              <a:off x="2465387" y="3470276"/>
              <a:ext cx="2284413" cy="449262"/>
            </a:xfrm>
            <a:custGeom>
              <a:avLst/>
              <a:gdLst>
                <a:gd name="connsiteX0" fmla="*/ 966787 w 2283619"/>
                <a:gd name="connsiteY0" fmla="*/ 197644 h 450057"/>
                <a:gd name="connsiteX1" fmla="*/ 573881 w 2283619"/>
                <a:gd name="connsiteY1" fmla="*/ 197644 h 450057"/>
                <a:gd name="connsiteX2" fmla="*/ 0 w 2283619"/>
                <a:gd name="connsiteY2" fmla="*/ 200025 h 450057"/>
                <a:gd name="connsiteX3" fmla="*/ 78581 w 2283619"/>
                <a:gd name="connsiteY3" fmla="*/ 400050 h 450057"/>
                <a:gd name="connsiteX4" fmla="*/ 290512 w 2283619"/>
                <a:gd name="connsiteY4" fmla="*/ 407194 h 450057"/>
                <a:gd name="connsiteX5" fmla="*/ 528637 w 2283619"/>
                <a:gd name="connsiteY5" fmla="*/ 416719 h 450057"/>
                <a:gd name="connsiteX6" fmla="*/ 816769 w 2283619"/>
                <a:gd name="connsiteY6" fmla="*/ 428625 h 450057"/>
                <a:gd name="connsiteX7" fmla="*/ 1154906 w 2283619"/>
                <a:gd name="connsiteY7" fmla="*/ 442913 h 450057"/>
                <a:gd name="connsiteX8" fmla="*/ 1223962 w 2283619"/>
                <a:gd name="connsiteY8" fmla="*/ 442913 h 450057"/>
                <a:gd name="connsiteX9" fmla="*/ 1497806 w 2283619"/>
                <a:gd name="connsiteY9" fmla="*/ 442913 h 450057"/>
                <a:gd name="connsiteX10" fmla="*/ 1819275 w 2283619"/>
                <a:gd name="connsiteY10" fmla="*/ 445294 h 450057"/>
                <a:gd name="connsiteX11" fmla="*/ 1859756 w 2283619"/>
                <a:gd name="connsiteY11" fmla="*/ 450057 h 450057"/>
                <a:gd name="connsiteX12" fmla="*/ 1895475 w 2283619"/>
                <a:gd name="connsiteY12" fmla="*/ 450057 h 450057"/>
                <a:gd name="connsiteX13" fmla="*/ 1943100 w 2283619"/>
                <a:gd name="connsiteY13" fmla="*/ 445294 h 450057"/>
                <a:gd name="connsiteX14" fmla="*/ 1974056 w 2283619"/>
                <a:gd name="connsiteY14" fmla="*/ 433388 h 450057"/>
                <a:gd name="connsiteX15" fmla="*/ 1993106 w 2283619"/>
                <a:gd name="connsiteY15" fmla="*/ 419100 h 450057"/>
                <a:gd name="connsiteX16" fmla="*/ 2012156 w 2283619"/>
                <a:gd name="connsiteY16" fmla="*/ 388144 h 450057"/>
                <a:gd name="connsiteX17" fmla="*/ 2040731 w 2283619"/>
                <a:gd name="connsiteY17" fmla="*/ 350044 h 450057"/>
                <a:gd name="connsiteX18" fmla="*/ 2074069 w 2283619"/>
                <a:gd name="connsiteY18" fmla="*/ 309563 h 450057"/>
                <a:gd name="connsiteX19" fmla="*/ 2109787 w 2283619"/>
                <a:gd name="connsiteY19" fmla="*/ 276225 h 450057"/>
                <a:gd name="connsiteX20" fmla="*/ 2147887 w 2283619"/>
                <a:gd name="connsiteY20" fmla="*/ 245269 h 450057"/>
                <a:gd name="connsiteX21" fmla="*/ 2185987 w 2283619"/>
                <a:gd name="connsiteY21" fmla="*/ 221457 h 450057"/>
                <a:gd name="connsiteX22" fmla="*/ 2216944 w 2283619"/>
                <a:gd name="connsiteY22" fmla="*/ 204788 h 450057"/>
                <a:gd name="connsiteX23" fmla="*/ 2283619 w 2283619"/>
                <a:gd name="connsiteY23" fmla="*/ 183357 h 450057"/>
                <a:gd name="connsiteX24" fmla="*/ 2252662 w 2283619"/>
                <a:gd name="connsiteY24" fmla="*/ 0 h 450057"/>
                <a:gd name="connsiteX25" fmla="*/ 2171700 w 2283619"/>
                <a:gd name="connsiteY25" fmla="*/ 45244 h 450057"/>
                <a:gd name="connsiteX26" fmla="*/ 2038350 w 2283619"/>
                <a:gd name="connsiteY26" fmla="*/ 114300 h 450057"/>
                <a:gd name="connsiteX27" fmla="*/ 1938337 w 2283619"/>
                <a:gd name="connsiteY27" fmla="*/ 154782 h 450057"/>
                <a:gd name="connsiteX28" fmla="*/ 1838325 w 2283619"/>
                <a:gd name="connsiteY28" fmla="*/ 169069 h 450057"/>
                <a:gd name="connsiteX29" fmla="*/ 1609725 w 2283619"/>
                <a:gd name="connsiteY29" fmla="*/ 183357 h 450057"/>
                <a:gd name="connsiteX30" fmla="*/ 1321594 w 2283619"/>
                <a:gd name="connsiteY30" fmla="*/ 200025 h 450057"/>
                <a:gd name="connsiteX31" fmla="*/ 966787 w 2283619"/>
                <a:gd name="connsiteY31" fmla="*/ 197644 h 450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283619" h="450057">
                  <a:moveTo>
                    <a:pt x="966787" y="197644"/>
                  </a:moveTo>
                  <a:lnTo>
                    <a:pt x="573881" y="197644"/>
                  </a:lnTo>
                  <a:lnTo>
                    <a:pt x="0" y="200025"/>
                  </a:lnTo>
                  <a:lnTo>
                    <a:pt x="78581" y="400050"/>
                  </a:lnTo>
                  <a:lnTo>
                    <a:pt x="290512" y="407194"/>
                  </a:lnTo>
                  <a:lnTo>
                    <a:pt x="528637" y="416719"/>
                  </a:lnTo>
                  <a:lnTo>
                    <a:pt x="816769" y="428625"/>
                  </a:lnTo>
                  <a:lnTo>
                    <a:pt x="1154906" y="442913"/>
                  </a:lnTo>
                  <a:lnTo>
                    <a:pt x="1223962" y="442913"/>
                  </a:lnTo>
                  <a:lnTo>
                    <a:pt x="1497806" y="442913"/>
                  </a:lnTo>
                  <a:lnTo>
                    <a:pt x="1819275" y="445294"/>
                  </a:lnTo>
                  <a:lnTo>
                    <a:pt x="1859756" y="450057"/>
                  </a:lnTo>
                  <a:lnTo>
                    <a:pt x="1895475" y="450057"/>
                  </a:lnTo>
                  <a:lnTo>
                    <a:pt x="1943100" y="445294"/>
                  </a:lnTo>
                  <a:lnTo>
                    <a:pt x="1974056" y="433388"/>
                  </a:lnTo>
                  <a:lnTo>
                    <a:pt x="1993106" y="419100"/>
                  </a:lnTo>
                  <a:lnTo>
                    <a:pt x="2012156" y="388144"/>
                  </a:lnTo>
                  <a:lnTo>
                    <a:pt x="2040731" y="350044"/>
                  </a:lnTo>
                  <a:lnTo>
                    <a:pt x="2074069" y="309563"/>
                  </a:lnTo>
                  <a:lnTo>
                    <a:pt x="2109787" y="276225"/>
                  </a:lnTo>
                  <a:lnTo>
                    <a:pt x="2147887" y="245269"/>
                  </a:lnTo>
                  <a:lnTo>
                    <a:pt x="2185987" y="221457"/>
                  </a:lnTo>
                  <a:lnTo>
                    <a:pt x="2216944" y="204788"/>
                  </a:lnTo>
                  <a:lnTo>
                    <a:pt x="2283619" y="183357"/>
                  </a:lnTo>
                  <a:lnTo>
                    <a:pt x="2252662" y="0"/>
                  </a:lnTo>
                  <a:lnTo>
                    <a:pt x="2171700" y="45244"/>
                  </a:lnTo>
                  <a:lnTo>
                    <a:pt x="2038350" y="114300"/>
                  </a:lnTo>
                  <a:lnTo>
                    <a:pt x="1938337" y="154782"/>
                  </a:lnTo>
                  <a:lnTo>
                    <a:pt x="1838325" y="169069"/>
                  </a:lnTo>
                  <a:lnTo>
                    <a:pt x="1609725" y="183357"/>
                  </a:lnTo>
                  <a:lnTo>
                    <a:pt x="1321594" y="200025"/>
                  </a:lnTo>
                  <a:lnTo>
                    <a:pt x="966787" y="1976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00">
              <a:extLst>
                <a:ext uri="{FF2B5EF4-FFF2-40B4-BE49-F238E27FC236}">
                  <a16:creationId xmlns:a16="http://schemas.microsoft.com/office/drawing/2014/main" id="{BF7564A4-7054-4E5C-B79F-86AC85D91918}"/>
                </a:ext>
              </a:extLst>
            </p:cNvPr>
            <p:cNvSpPr/>
            <p:nvPr/>
          </p:nvSpPr>
          <p:spPr>
            <a:xfrm>
              <a:off x="2693988" y="3362325"/>
              <a:ext cx="1554162" cy="465138"/>
            </a:xfrm>
            <a:custGeom>
              <a:avLst/>
              <a:gdLst>
                <a:gd name="connsiteX0" fmla="*/ 678656 w 1554956"/>
                <a:gd name="connsiteY0" fmla="*/ 178594 h 464344"/>
                <a:gd name="connsiteX1" fmla="*/ 909637 w 1554956"/>
                <a:gd name="connsiteY1" fmla="*/ 126206 h 464344"/>
                <a:gd name="connsiteX2" fmla="*/ 1109662 w 1554956"/>
                <a:gd name="connsiteY2" fmla="*/ 66675 h 464344"/>
                <a:gd name="connsiteX3" fmla="*/ 1195387 w 1554956"/>
                <a:gd name="connsiteY3" fmla="*/ 50006 h 464344"/>
                <a:gd name="connsiteX4" fmla="*/ 1247775 w 1554956"/>
                <a:gd name="connsiteY4" fmla="*/ 38100 h 464344"/>
                <a:gd name="connsiteX5" fmla="*/ 1283494 w 1554956"/>
                <a:gd name="connsiteY5" fmla="*/ 21431 h 464344"/>
                <a:gd name="connsiteX6" fmla="*/ 1309687 w 1554956"/>
                <a:gd name="connsiteY6" fmla="*/ 7144 h 464344"/>
                <a:gd name="connsiteX7" fmla="*/ 1335881 w 1554956"/>
                <a:gd name="connsiteY7" fmla="*/ 0 h 464344"/>
                <a:gd name="connsiteX8" fmla="*/ 1350169 w 1554956"/>
                <a:gd name="connsiteY8" fmla="*/ 0 h 464344"/>
                <a:gd name="connsiteX9" fmla="*/ 1376362 w 1554956"/>
                <a:gd name="connsiteY9" fmla="*/ 0 h 464344"/>
                <a:gd name="connsiteX10" fmla="*/ 1438275 w 1554956"/>
                <a:gd name="connsiteY10" fmla="*/ 14288 h 464344"/>
                <a:gd name="connsiteX11" fmla="*/ 1471612 w 1554956"/>
                <a:gd name="connsiteY11" fmla="*/ 21431 h 464344"/>
                <a:gd name="connsiteX12" fmla="*/ 1493044 w 1554956"/>
                <a:gd name="connsiteY12" fmla="*/ 28575 h 464344"/>
                <a:gd name="connsiteX13" fmla="*/ 1519237 w 1554956"/>
                <a:gd name="connsiteY13" fmla="*/ 47625 h 464344"/>
                <a:gd name="connsiteX14" fmla="*/ 1535906 w 1554956"/>
                <a:gd name="connsiteY14" fmla="*/ 64294 h 464344"/>
                <a:gd name="connsiteX15" fmla="*/ 1550194 w 1554956"/>
                <a:gd name="connsiteY15" fmla="*/ 85725 h 464344"/>
                <a:gd name="connsiteX16" fmla="*/ 1554956 w 1554956"/>
                <a:gd name="connsiteY16" fmla="*/ 102394 h 464344"/>
                <a:gd name="connsiteX17" fmla="*/ 1554956 w 1554956"/>
                <a:gd name="connsiteY17" fmla="*/ 121444 h 464344"/>
                <a:gd name="connsiteX18" fmla="*/ 1545431 w 1554956"/>
                <a:gd name="connsiteY18" fmla="*/ 145256 h 464344"/>
                <a:gd name="connsiteX19" fmla="*/ 1521619 w 1554956"/>
                <a:gd name="connsiteY19" fmla="*/ 164306 h 464344"/>
                <a:gd name="connsiteX20" fmla="*/ 1485900 w 1554956"/>
                <a:gd name="connsiteY20" fmla="*/ 180975 h 464344"/>
                <a:gd name="connsiteX21" fmla="*/ 1433512 w 1554956"/>
                <a:gd name="connsiteY21" fmla="*/ 195263 h 464344"/>
                <a:gd name="connsiteX22" fmla="*/ 1309687 w 1554956"/>
                <a:gd name="connsiteY22" fmla="*/ 221456 h 464344"/>
                <a:gd name="connsiteX23" fmla="*/ 1107281 w 1554956"/>
                <a:gd name="connsiteY23" fmla="*/ 273844 h 464344"/>
                <a:gd name="connsiteX24" fmla="*/ 897731 w 1554956"/>
                <a:gd name="connsiteY24" fmla="*/ 328613 h 464344"/>
                <a:gd name="connsiteX25" fmla="*/ 735806 w 1554956"/>
                <a:gd name="connsiteY25" fmla="*/ 371475 h 464344"/>
                <a:gd name="connsiteX26" fmla="*/ 538162 w 1554956"/>
                <a:gd name="connsiteY26" fmla="*/ 421481 h 464344"/>
                <a:gd name="connsiteX27" fmla="*/ 409575 w 1554956"/>
                <a:gd name="connsiteY27" fmla="*/ 447675 h 464344"/>
                <a:gd name="connsiteX28" fmla="*/ 321469 w 1554956"/>
                <a:gd name="connsiteY28" fmla="*/ 461963 h 464344"/>
                <a:gd name="connsiteX29" fmla="*/ 309562 w 1554956"/>
                <a:gd name="connsiteY29" fmla="*/ 464344 h 464344"/>
                <a:gd name="connsiteX30" fmla="*/ 288131 w 1554956"/>
                <a:gd name="connsiteY30" fmla="*/ 459581 h 464344"/>
                <a:gd name="connsiteX31" fmla="*/ 238125 w 1554956"/>
                <a:gd name="connsiteY31" fmla="*/ 435769 h 464344"/>
                <a:gd name="connsiteX32" fmla="*/ 202406 w 1554956"/>
                <a:gd name="connsiteY32" fmla="*/ 411956 h 464344"/>
                <a:gd name="connsiteX33" fmla="*/ 152400 w 1554956"/>
                <a:gd name="connsiteY33" fmla="*/ 371475 h 464344"/>
                <a:gd name="connsiteX34" fmla="*/ 100012 w 1554956"/>
                <a:gd name="connsiteY34" fmla="*/ 319088 h 464344"/>
                <a:gd name="connsiteX35" fmla="*/ 50006 w 1554956"/>
                <a:gd name="connsiteY35" fmla="*/ 261938 h 464344"/>
                <a:gd name="connsiteX36" fmla="*/ 21431 w 1554956"/>
                <a:gd name="connsiteY36" fmla="*/ 230981 h 464344"/>
                <a:gd name="connsiteX37" fmla="*/ 9525 w 1554956"/>
                <a:gd name="connsiteY37" fmla="*/ 207169 h 464344"/>
                <a:gd name="connsiteX38" fmla="*/ 2381 w 1554956"/>
                <a:gd name="connsiteY38" fmla="*/ 178594 h 464344"/>
                <a:gd name="connsiteX39" fmla="*/ 0 w 1554956"/>
                <a:gd name="connsiteY39" fmla="*/ 159544 h 464344"/>
                <a:gd name="connsiteX40" fmla="*/ 9525 w 1554956"/>
                <a:gd name="connsiteY40" fmla="*/ 145256 h 464344"/>
                <a:gd name="connsiteX41" fmla="*/ 19050 w 1554956"/>
                <a:gd name="connsiteY41" fmla="*/ 140494 h 464344"/>
                <a:gd name="connsiteX42" fmla="*/ 30956 w 1554956"/>
                <a:gd name="connsiteY42" fmla="*/ 140494 h 464344"/>
                <a:gd name="connsiteX43" fmla="*/ 59531 w 1554956"/>
                <a:gd name="connsiteY43" fmla="*/ 152400 h 464344"/>
                <a:gd name="connsiteX44" fmla="*/ 102394 w 1554956"/>
                <a:gd name="connsiteY44" fmla="*/ 180975 h 464344"/>
                <a:gd name="connsiteX45" fmla="*/ 145256 w 1554956"/>
                <a:gd name="connsiteY45" fmla="*/ 207169 h 464344"/>
                <a:gd name="connsiteX46" fmla="*/ 197644 w 1554956"/>
                <a:gd name="connsiteY46" fmla="*/ 228600 h 464344"/>
                <a:gd name="connsiteX47" fmla="*/ 238125 w 1554956"/>
                <a:gd name="connsiteY47" fmla="*/ 240506 h 464344"/>
                <a:gd name="connsiteX48" fmla="*/ 280987 w 1554956"/>
                <a:gd name="connsiteY48" fmla="*/ 245269 h 464344"/>
                <a:gd name="connsiteX49" fmla="*/ 335756 w 1554956"/>
                <a:gd name="connsiteY49" fmla="*/ 240506 h 464344"/>
                <a:gd name="connsiteX50" fmla="*/ 678656 w 1554956"/>
                <a:gd name="connsiteY50" fmla="*/ 178594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554956" h="464344">
                  <a:moveTo>
                    <a:pt x="678656" y="178594"/>
                  </a:moveTo>
                  <a:lnTo>
                    <a:pt x="909637" y="126206"/>
                  </a:lnTo>
                  <a:lnTo>
                    <a:pt x="1109662" y="66675"/>
                  </a:lnTo>
                  <a:lnTo>
                    <a:pt x="1195387" y="50006"/>
                  </a:lnTo>
                  <a:lnTo>
                    <a:pt x="1247775" y="38100"/>
                  </a:lnTo>
                  <a:lnTo>
                    <a:pt x="1283494" y="21431"/>
                  </a:lnTo>
                  <a:lnTo>
                    <a:pt x="1309687" y="7144"/>
                  </a:lnTo>
                  <a:lnTo>
                    <a:pt x="1335881" y="0"/>
                  </a:lnTo>
                  <a:lnTo>
                    <a:pt x="1350169" y="0"/>
                  </a:lnTo>
                  <a:lnTo>
                    <a:pt x="1376362" y="0"/>
                  </a:lnTo>
                  <a:lnTo>
                    <a:pt x="1438275" y="14288"/>
                  </a:lnTo>
                  <a:lnTo>
                    <a:pt x="1471612" y="21431"/>
                  </a:lnTo>
                  <a:lnTo>
                    <a:pt x="1493044" y="28575"/>
                  </a:lnTo>
                  <a:lnTo>
                    <a:pt x="1519237" y="47625"/>
                  </a:lnTo>
                  <a:lnTo>
                    <a:pt x="1535906" y="64294"/>
                  </a:lnTo>
                  <a:lnTo>
                    <a:pt x="1550194" y="85725"/>
                  </a:lnTo>
                  <a:lnTo>
                    <a:pt x="1554956" y="102394"/>
                  </a:lnTo>
                  <a:lnTo>
                    <a:pt x="1554956" y="121444"/>
                  </a:lnTo>
                  <a:lnTo>
                    <a:pt x="1545431" y="145256"/>
                  </a:lnTo>
                  <a:lnTo>
                    <a:pt x="1521619" y="164306"/>
                  </a:lnTo>
                  <a:lnTo>
                    <a:pt x="1485900" y="180975"/>
                  </a:lnTo>
                  <a:lnTo>
                    <a:pt x="1433512" y="195263"/>
                  </a:lnTo>
                  <a:lnTo>
                    <a:pt x="1309687" y="221456"/>
                  </a:lnTo>
                  <a:lnTo>
                    <a:pt x="1107281" y="273844"/>
                  </a:lnTo>
                  <a:lnTo>
                    <a:pt x="897731" y="328613"/>
                  </a:lnTo>
                  <a:lnTo>
                    <a:pt x="735806" y="371475"/>
                  </a:lnTo>
                  <a:lnTo>
                    <a:pt x="538162" y="421481"/>
                  </a:lnTo>
                  <a:lnTo>
                    <a:pt x="409575" y="447675"/>
                  </a:lnTo>
                  <a:lnTo>
                    <a:pt x="321469" y="461963"/>
                  </a:lnTo>
                  <a:lnTo>
                    <a:pt x="309562" y="464344"/>
                  </a:lnTo>
                  <a:lnTo>
                    <a:pt x="288131" y="459581"/>
                  </a:lnTo>
                  <a:lnTo>
                    <a:pt x="238125" y="435769"/>
                  </a:lnTo>
                  <a:lnTo>
                    <a:pt x="202406" y="411956"/>
                  </a:lnTo>
                  <a:lnTo>
                    <a:pt x="152400" y="371475"/>
                  </a:lnTo>
                  <a:lnTo>
                    <a:pt x="100012" y="319088"/>
                  </a:lnTo>
                  <a:lnTo>
                    <a:pt x="50006" y="261938"/>
                  </a:lnTo>
                  <a:lnTo>
                    <a:pt x="21431" y="230981"/>
                  </a:lnTo>
                  <a:lnTo>
                    <a:pt x="9525" y="207169"/>
                  </a:lnTo>
                  <a:lnTo>
                    <a:pt x="2381" y="178594"/>
                  </a:lnTo>
                  <a:lnTo>
                    <a:pt x="0" y="159544"/>
                  </a:lnTo>
                  <a:lnTo>
                    <a:pt x="9525" y="145256"/>
                  </a:lnTo>
                  <a:lnTo>
                    <a:pt x="19050" y="140494"/>
                  </a:lnTo>
                  <a:lnTo>
                    <a:pt x="30956" y="140494"/>
                  </a:lnTo>
                  <a:lnTo>
                    <a:pt x="59531" y="152400"/>
                  </a:lnTo>
                  <a:lnTo>
                    <a:pt x="102394" y="180975"/>
                  </a:lnTo>
                  <a:lnTo>
                    <a:pt x="145256" y="207169"/>
                  </a:lnTo>
                  <a:lnTo>
                    <a:pt x="197644" y="228600"/>
                  </a:lnTo>
                  <a:lnTo>
                    <a:pt x="238125" y="240506"/>
                  </a:lnTo>
                  <a:lnTo>
                    <a:pt x="280987" y="245269"/>
                  </a:lnTo>
                  <a:lnTo>
                    <a:pt x="335756" y="240506"/>
                  </a:lnTo>
                  <a:lnTo>
                    <a:pt x="678656" y="1785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01">
              <a:extLst>
                <a:ext uri="{FF2B5EF4-FFF2-40B4-BE49-F238E27FC236}">
                  <a16:creationId xmlns:a16="http://schemas.microsoft.com/office/drawing/2014/main" id="{43732850-EC75-4F05-BA61-E63A8F7123B0}"/>
                </a:ext>
              </a:extLst>
            </p:cNvPr>
            <p:cNvSpPr/>
            <p:nvPr/>
          </p:nvSpPr>
          <p:spPr>
            <a:xfrm>
              <a:off x="2574925" y="4495800"/>
              <a:ext cx="1771650" cy="836613"/>
            </a:xfrm>
            <a:custGeom>
              <a:avLst/>
              <a:gdLst>
                <a:gd name="connsiteX0" fmla="*/ 1273969 w 1771650"/>
                <a:gd name="connsiteY0" fmla="*/ 314325 h 835819"/>
                <a:gd name="connsiteX1" fmla="*/ 1128713 w 1771650"/>
                <a:gd name="connsiteY1" fmla="*/ 392906 h 835819"/>
                <a:gd name="connsiteX2" fmla="*/ 978694 w 1771650"/>
                <a:gd name="connsiteY2" fmla="*/ 476250 h 835819"/>
                <a:gd name="connsiteX3" fmla="*/ 873919 w 1771650"/>
                <a:gd name="connsiteY3" fmla="*/ 542925 h 835819"/>
                <a:gd name="connsiteX4" fmla="*/ 726282 w 1771650"/>
                <a:gd name="connsiteY4" fmla="*/ 633413 h 835819"/>
                <a:gd name="connsiteX5" fmla="*/ 585788 w 1771650"/>
                <a:gd name="connsiteY5" fmla="*/ 726281 h 835819"/>
                <a:gd name="connsiteX6" fmla="*/ 547688 w 1771650"/>
                <a:gd name="connsiteY6" fmla="*/ 754856 h 835819"/>
                <a:gd name="connsiteX7" fmla="*/ 521494 w 1771650"/>
                <a:gd name="connsiteY7" fmla="*/ 778669 h 835819"/>
                <a:gd name="connsiteX8" fmla="*/ 500063 w 1771650"/>
                <a:gd name="connsiteY8" fmla="*/ 797719 h 835819"/>
                <a:gd name="connsiteX9" fmla="*/ 471488 w 1771650"/>
                <a:gd name="connsiteY9" fmla="*/ 816769 h 835819"/>
                <a:gd name="connsiteX10" fmla="*/ 452438 w 1771650"/>
                <a:gd name="connsiteY10" fmla="*/ 826294 h 835819"/>
                <a:gd name="connsiteX11" fmla="*/ 426244 w 1771650"/>
                <a:gd name="connsiteY11" fmla="*/ 833438 h 835819"/>
                <a:gd name="connsiteX12" fmla="*/ 395288 w 1771650"/>
                <a:gd name="connsiteY12" fmla="*/ 835819 h 835819"/>
                <a:gd name="connsiteX13" fmla="*/ 364332 w 1771650"/>
                <a:gd name="connsiteY13" fmla="*/ 831056 h 835819"/>
                <a:gd name="connsiteX14" fmla="*/ 328613 w 1771650"/>
                <a:gd name="connsiteY14" fmla="*/ 821531 h 835819"/>
                <a:gd name="connsiteX15" fmla="*/ 326232 w 1771650"/>
                <a:gd name="connsiteY15" fmla="*/ 821531 h 835819"/>
                <a:gd name="connsiteX16" fmla="*/ 273844 w 1771650"/>
                <a:gd name="connsiteY16" fmla="*/ 795338 h 835819"/>
                <a:gd name="connsiteX17" fmla="*/ 200025 w 1771650"/>
                <a:gd name="connsiteY17" fmla="*/ 742950 h 835819"/>
                <a:gd name="connsiteX18" fmla="*/ 126207 w 1771650"/>
                <a:gd name="connsiteY18" fmla="*/ 688181 h 835819"/>
                <a:gd name="connsiteX19" fmla="*/ 73819 w 1771650"/>
                <a:gd name="connsiteY19" fmla="*/ 640556 h 835819"/>
                <a:gd name="connsiteX20" fmla="*/ 52388 w 1771650"/>
                <a:gd name="connsiteY20" fmla="*/ 616744 h 835819"/>
                <a:gd name="connsiteX21" fmla="*/ 33338 w 1771650"/>
                <a:gd name="connsiteY21" fmla="*/ 585788 h 835819"/>
                <a:gd name="connsiteX22" fmla="*/ 14288 w 1771650"/>
                <a:gd name="connsiteY22" fmla="*/ 550069 h 835819"/>
                <a:gd name="connsiteX23" fmla="*/ 2382 w 1771650"/>
                <a:gd name="connsiteY23" fmla="*/ 511969 h 835819"/>
                <a:gd name="connsiteX24" fmla="*/ 0 w 1771650"/>
                <a:gd name="connsiteY24" fmla="*/ 478631 h 835819"/>
                <a:gd name="connsiteX25" fmla="*/ 4763 w 1771650"/>
                <a:gd name="connsiteY25" fmla="*/ 461963 h 835819"/>
                <a:gd name="connsiteX26" fmla="*/ 14288 w 1771650"/>
                <a:gd name="connsiteY26" fmla="*/ 450056 h 835819"/>
                <a:gd name="connsiteX27" fmla="*/ 30957 w 1771650"/>
                <a:gd name="connsiteY27" fmla="*/ 442913 h 835819"/>
                <a:gd name="connsiteX28" fmla="*/ 61913 w 1771650"/>
                <a:gd name="connsiteY28" fmla="*/ 445294 h 835819"/>
                <a:gd name="connsiteX29" fmla="*/ 66675 w 1771650"/>
                <a:gd name="connsiteY29" fmla="*/ 450056 h 835819"/>
                <a:gd name="connsiteX30" fmla="*/ 78582 w 1771650"/>
                <a:gd name="connsiteY30" fmla="*/ 473869 h 835819"/>
                <a:gd name="connsiteX31" fmla="*/ 100013 w 1771650"/>
                <a:gd name="connsiteY31" fmla="*/ 497681 h 835819"/>
                <a:gd name="connsiteX32" fmla="*/ 121444 w 1771650"/>
                <a:gd name="connsiteY32" fmla="*/ 511969 h 835819"/>
                <a:gd name="connsiteX33" fmla="*/ 140494 w 1771650"/>
                <a:gd name="connsiteY33" fmla="*/ 519113 h 835819"/>
                <a:gd name="connsiteX34" fmla="*/ 180975 w 1771650"/>
                <a:gd name="connsiteY34" fmla="*/ 531019 h 835819"/>
                <a:gd name="connsiteX35" fmla="*/ 228600 w 1771650"/>
                <a:gd name="connsiteY35" fmla="*/ 535781 h 835819"/>
                <a:gd name="connsiteX36" fmla="*/ 276225 w 1771650"/>
                <a:gd name="connsiteY36" fmla="*/ 535781 h 835819"/>
                <a:gd name="connsiteX37" fmla="*/ 378619 w 1771650"/>
                <a:gd name="connsiteY37" fmla="*/ 514350 h 835819"/>
                <a:gd name="connsiteX38" fmla="*/ 464344 w 1771650"/>
                <a:gd name="connsiteY38" fmla="*/ 492919 h 835819"/>
                <a:gd name="connsiteX39" fmla="*/ 690563 w 1771650"/>
                <a:gd name="connsiteY39" fmla="*/ 416719 h 835819"/>
                <a:gd name="connsiteX40" fmla="*/ 985838 w 1771650"/>
                <a:gd name="connsiteY40" fmla="*/ 297656 h 835819"/>
                <a:gd name="connsiteX41" fmla="*/ 1243013 w 1771650"/>
                <a:gd name="connsiteY41" fmla="*/ 185738 h 835819"/>
                <a:gd name="connsiteX42" fmla="*/ 1390650 w 1771650"/>
                <a:gd name="connsiteY42" fmla="*/ 128588 h 835819"/>
                <a:gd name="connsiteX43" fmla="*/ 1547813 w 1771650"/>
                <a:gd name="connsiteY43" fmla="*/ 66675 h 835819"/>
                <a:gd name="connsiteX44" fmla="*/ 1688307 w 1771650"/>
                <a:gd name="connsiteY44" fmla="*/ 11906 h 835819"/>
                <a:gd name="connsiteX45" fmla="*/ 1721644 w 1771650"/>
                <a:gd name="connsiteY45" fmla="*/ 0 h 835819"/>
                <a:gd name="connsiteX46" fmla="*/ 1745457 w 1771650"/>
                <a:gd name="connsiteY46" fmla="*/ 2381 h 835819"/>
                <a:gd name="connsiteX47" fmla="*/ 1759744 w 1771650"/>
                <a:gd name="connsiteY47" fmla="*/ 2381 h 835819"/>
                <a:gd name="connsiteX48" fmla="*/ 1769269 w 1771650"/>
                <a:gd name="connsiteY48" fmla="*/ 7144 h 835819"/>
                <a:gd name="connsiteX49" fmla="*/ 1771650 w 1771650"/>
                <a:gd name="connsiteY49" fmla="*/ 16669 h 835819"/>
                <a:gd name="connsiteX50" fmla="*/ 1766888 w 1771650"/>
                <a:gd name="connsiteY50" fmla="*/ 35719 h 835819"/>
                <a:gd name="connsiteX51" fmla="*/ 1747838 w 1771650"/>
                <a:gd name="connsiteY51" fmla="*/ 61913 h 835819"/>
                <a:gd name="connsiteX52" fmla="*/ 1633538 w 1771650"/>
                <a:gd name="connsiteY52" fmla="*/ 123825 h 835819"/>
                <a:gd name="connsiteX53" fmla="*/ 1524000 w 1771650"/>
                <a:gd name="connsiteY53" fmla="*/ 178594 h 835819"/>
                <a:gd name="connsiteX54" fmla="*/ 1383507 w 1771650"/>
                <a:gd name="connsiteY54" fmla="*/ 254794 h 835819"/>
                <a:gd name="connsiteX55" fmla="*/ 1273969 w 1771650"/>
                <a:gd name="connsiteY55" fmla="*/ 314325 h 835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771650" h="835819">
                  <a:moveTo>
                    <a:pt x="1273969" y="314325"/>
                  </a:moveTo>
                  <a:lnTo>
                    <a:pt x="1128713" y="392906"/>
                  </a:lnTo>
                  <a:lnTo>
                    <a:pt x="978694" y="476250"/>
                  </a:lnTo>
                  <a:lnTo>
                    <a:pt x="873919" y="542925"/>
                  </a:lnTo>
                  <a:lnTo>
                    <a:pt x="726282" y="633413"/>
                  </a:lnTo>
                  <a:lnTo>
                    <a:pt x="585788" y="726281"/>
                  </a:lnTo>
                  <a:lnTo>
                    <a:pt x="547688" y="754856"/>
                  </a:lnTo>
                  <a:lnTo>
                    <a:pt x="521494" y="778669"/>
                  </a:lnTo>
                  <a:lnTo>
                    <a:pt x="500063" y="797719"/>
                  </a:lnTo>
                  <a:lnTo>
                    <a:pt x="471488" y="816769"/>
                  </a:lnTo>
                  <a:lnTo>
                    <a:pt x="452438" y="826294"/>
                  </a:lnTo>
                  <a:lnTo>
                    <a:pt x="426244" y="833438"/>
                  </a:lnTo>
                  <a:lnTo>
                    <a:pt x="395288" y="835819"/>
                  </a:lnTo>
                  <a:lnTo>
                    <a:pt x="364332" y="831056"/>
                  </a:lnTo>
                  <a:lnTo>
                    <a:pt x="328613" y="821531"/>
                  </a:lnTo>
                  <a:lnTo>
                    <a:pt x="326232" y="821531"/>
                  </a:lnTo>
                  <a:lnTo>
                    <a:pt x="273844" y="795338"/>
                  </a:lnTo>
                  <a:lnTo>
                    <a:pt x="200025" y="742950"/>
                  </a:lnTo>
                  <a:lnTo>
                    <a:pt x="126207" y="688181"/>
                  </a:lnTo>
                  <a:lnTo>
                    <a:pt x="73819" y="640556"/>
                  </a:lnTo>
                  <a:lnTo>
                    <a:pt x="52388" y="616744"/>
                  </a:lnTo>
                  <a:lnTo>
                    <a:pt x="33338" y="585788"/>
                  </a:lnTo>
                  <a:lnTo>
                    <a:pt x="14288" y="550069"/>
                  </a:lnTo>
                  <a:lnTo>
                    <a:pt x="2382" y="511969"/>
                  </a:lnTo>
                  <a:lnTo>
                    <a:pt x="0" y="478631"/>
                  </a:lnTo>
                  <a:lnTo>
                    <a:pt x="4763" y="461963"/>
                  </a:lnTo>
                  <a:lnTo>
                    <a:pt x="14288" y="450056"/>
                  </a:lnTo>
                  <a:lnTo>
                    <a:pt x="30957" y="442913"/>
                  </a:lnTo>
                  <a:lnTo>
                    <a:pt x="61913" y="445294"/>
                  </a:lnTo>
                  <a:lnTo>
                    <a:pt x="66675" y="450056"/>
                  </a:lnTo>
                  <a:lnTo>
                    <a:pt x="78582" y="473869"/>
                  </a:lnTo>
                  <a:lnTo>
                    <a:pt x="100013" y="497681"/>
                  </a:lnTo>
                  <a:lnTo>
                    <a:pt x="121444" y="511969"/>
                  </a:lnTo>
                  <a:lnTo>
                    <a:pt x="140494" y="519113"/>
                  </a:lnTo>
                  <a:lnTo>
                    <a:pt x="180975" y="531019"/>
                  </a:lnTo>
                  <a:lnTo>
                    <a:pt x="228600" y="535781"/>
                  </a:lnTo>
                  <a:lnTo>
                    <a:pt x="276225" y="535781"/>
                  </a:lnTo>
                  <a:lnTo>
                    <a:pt x="378619" y="514350"/>
                  </a:lnTo>
                  <a:lnTo>
                    <a:pt x="464344" y="492919"/>
                  </a:lnTo>
                  <a:lnTo>
                    <a:pt x="690563" y="416719"/>
                  </a:lnTo>
                  <a:lnTo>
                    <a:pt x="985838" y="297656"/>
                  </a:lnTo>
                  <a:lnTo>
                    <a:pt x="1243013" y="185738"/>
                  </a:lnTo>
                  <a:lnTo>
                    <a:pt x="1390650" y="128588"/>
                  </a:lnTo>
                  <a:lnTo>
                    <a:pt x="1547813" y="66675"/>
                  </a:lnTo>
                  <a:lnTo>
                    <a:pt x="1688307" y="11906"/>
                  </a:lnTo>
                  <a:lnTo>
                    <a:pt x="1721644" y="0"/>
                  </a:lnTo>
                  <a:lnTo>
                    <a:pt x="1745457" y="2381"/>
                  </a:lnTo>
                  <a:lnTo>
                    <a:pt x="1759744" y="2381"/>
                  </a:lnTo>
                  <a:lnTo>
                    <a:pt x="1769269" y="7144"/>
                  </a:lnTo>
                  <a:lnTo>
                    <a:pt x="1771650" y="16669"/>
                  </a:lnTo>
                  <a:lnTo>
                    <a:pt x="1766888" y="35719"/>
                  </a:lnTo>
                  <a:lnTo>
                    <a:pt x="1747838" y="61913"/>
                  </a:lnTo>
                  <a:lnTo>
                    <a:pt x="1633538" y="123825"/>
                  </a:lnTo>
                  <a:lnTo>
                    <a:pt x="1524000" y="178594"/>
                  </a:lnTo>
                  <a:lnTo>
                    <a:pt x="1383507" y="254794"/>
                  </a:lnTo>
                  <a:lnTo>
                    <a:pt x="1273969" y="3143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05">
              <a:extLst>
                <a:ext uri="{FF2B5EF4-FFF2-40B4-BE49-F238E27FC236}">
                  <a16:creationId xmlns:a16="http://schemas.microsoft.com/office/drawing/2014/main" id="{7974ED4A-7FDB-4201-88E0-ABE86359BE70}"/>
                </a:ext>
              </a:extLst>
            </p:cNvPr>
            <p:cNvSpPr/>
            <p:nvPr/>
          </p:nvSpPr>
          <p:spPr>
            <a:xfrm rot="16200000">
              <a:off x="3825875" y="3352800"/>
              <a:ext cx="1414463" cy="328613"/>
            </a:xfrm>
            <a:custGeom>
              <a:avLst/>
              <a:gdLst>
                <a:gd name="connsiteX0" fmla="*/ 652463 w 1414463"/>
                <a:gd name="connsiteY0" fmla="*/ 326231 h 328612"/>
                <a:gd name="connsiteX1" fmla="*/ 514350 w 1414463"/>
                <a:gd name="connsiteY1" fmla="*/ 316706 h 328612"/>
                <a:gd name="connsiteX2" fmla="*/ 404813 w 1414463"/>
                <a:gd name="connsiteY2" fmla="*/ 302419 h 328612"/>
                <a:gd name="connsiteX3" fmla="*/ 247650 w 1414463"/>
                <a:gd name="connsiteY3" fmla="*/ 271462 h 328612"/>
                <a:gd name="connsiteX4" fmla="*/ 147638 w 1414463"/>
                <a:gd name="connsiteY4" fmla="*/ 245269 h 328612"/>
                <a:gd name="connsiteX5" fmla="*/ 76200 w 1414463"/>
                <a:gd name="connsiteY5" fmla="*/ 221456 h 328612"/>
                <a:gd name="connsiteX6" fmla="*/ 33338 w 1414463"/>
                <a:gd name="connsiteY6" fmla="*/ 202406 h 328612"/>
                <a:gd name="connsiteX7" fmla="*/ 19050 w 1414463"/>
                <a:gd name="connsiteY7" fmla="*/ 192881 h 328612"/>
                <a:gd name="connsiteX8" fmla="*/ 2381 w 1414463"/>
                <a:gd name="connsiteY8" fmla="*/ 173831 h 328612"/>
                <a:gd name="connsiteX9" fmla="*/ 0 w 1414463"/>
                <a:gd name="connsiteY9" fmla="*/ 159544 h 328612"/>
                <a:gd name="connsiteX10" fmla="*/ 2381 w 1414463"/>
                <a:gd name="connsiteY10" fmla="*/ 145256 h 328612"/>
                <a:gd name="connsiteX11" fmla="*/ 11906 w 1414463"/>
                <a:gd name="connsiteY11" fmla="*/ 130969 h 328612"/>
                <a:gd name="connsiteX12" fmla="*/ 33338 w 1414463"/>
                <a:gd name="connsiteY12" fmla="*/ 111919 h 328612"/>
                <a:gd name="connsiteX13" fmla="*/ 66675 w 1414463"/>
                <a:gd name="connsiteY13" fmla="*/ 85725 h 328612"/>
                <a:gd name="connsiteX14" fmla="*/ 100013 w 1414463"/>
                <a:gd name="connsiteY14" fmla="*/ 64294 h 328612"/>
                <a:gd name="connsiteX15" fmla="*/ 140494 w 1414463"/>
                <a:gd name="connsiteY15" fmla="*/ 45244 h 328612"/>
                <a:gd name="connsiteX16" fmla="*/ 192881 w 1414463"/>
                <a:gd name="connsiteY16" fmla="*/ 30956 h 328612"/>
                <a:gd name="connsiteX17" fmla="*/ 238125 w 1414463"/>
                <a:gd name="connsiteY17" fmla="*/ 23812 h 328612"/>
                <a:gd name="connsiteX18" fmla="*/ 283369 w 1414463"/>
                <a:gd name="connsiteY18" fmla="*/ 19050 h 328612"/>
                <a:gd name="connsiteX19" fmla="*/ 340519 w 1414463"/>
                <a:gd name="connsiteY19" fmla="*/ 19050 h 328612"/>
                <a:gd name="connsiteX20" fmla="*/ 411956 w 1414463"/>
                <a:gd name="connsiteY20" fmla="*/ 26194 h 328612"/>
                <a:gd name="connsiteX21" fmla="*/ 469106 w 1414463"/>
                <a:gd name="connsiteY21" fmla="*/ 35719 h 328612"/>
                <a:gd name="connsiteX22" fmla="*/ 545306 w 1414463"/>
                <a:gd name="connsiteY22" fmla="*/ 54769 h 328612"/>
                <a:gd name="connsiteX23" fmla="*/ 659606 w 1414463"/>
                <a:gd name="connsiteY23" fmla="*/ 83344 h 328612"/>
                <a:gd name="connsiteX24" fmla="*/ 745331 w 1414463"/>
                <a:gd name="connsiteY24" fmla="*/ 97631 h 328612"/>
                <a:gd name="connsiteX25" fmla="*/ 826294 w 1414463"/>
                <a:gd name="connsiteY25" fmla="*/ 107156 h 328612"/>
                <a:gd name="connsiteX26" fmla="*/ 945356 w 1414463"/>
                <a:gd name="connsiteY26" fmla="*/ 111919 h 328612"/>
                <a:gd name="connsiteX27" fmla="*/ 1042988 w 1414463"/>
                <a:gd name="connsiteY27" fmla="*/ 107156 h 328612"/>
                <a:gd name="connsiteX28" fmla="*/ 1121569 w 1414463"/>
                <a:gd name="connsiteY28" fmla="*/ 100012 h 328612"/>
                <a:gd name="connsiteX29" fmla="*/ 1188244 w 1414463"/>
                <a:gd name="connsiteY29" fmla="*/ 85725 h 328612"/>
                <a:gd name="connsiteX30" fmla="*/ 1266825 w 1414463"/>
                <a:gd name="connsiteY30" fmla="*/ 57150 h 328612"/>
                <a:gd name="connsiteX31" fmla="*/ 1357313 w 1414463"/>
                <a:gd name="connsiteY31" fmla="*/ 14287 h 328612"/>
                <a:gd name="connsiteX32" fmla="*/ 1393031 w 1414463"/>
                <a:gd name="connsiteY32" fmla="*/ 0 h 328612"/>
                <a:gd name="connsiteX33" fmla="*/ 1400175 w 1414463"/>
                <a:gd name="connsiteY33" fmla="*/ 0 h 328612"/>
                <a:gd name="connsiteX34" fmla="*/ 1407319 w 1414463"/>
                <a:gd name="connsiteY34" fmla="*/ 4762 h 328612"/>
                <a:gd name="connsiteX35" fmla="*/ 1412081 w 1414463"/>
                <a:gd name="connsiteY35" fmla="*/ 9525 h 328612"/>
                <a:gd name="connsiteX36" fmla="*/ 1414463 w 1414463"/>
                <a:gd name="connsiteY36" fmla="*/ 21431 h 328612"/>
                <a:gd name="connsiteX37" fmla="*/ 1409700 w 1414463"/>
                <a:gd name="connsiteY37" fmla="*/ 40481 h 328612"/>
                <a:gd name="connsiteX38" fmla="*/ 1383506 w 1414463"/>
                <a:gd name="connsiteY38" fmla="*/ 85725 h 328612"/>
                <a:gd name="connsiteX39" fmla="*/ 1343025 w 1414463"/>
                <a:gd name="connsiteY39" fmla="*/ 140494 h 328612"/>
                <a:gd name="connsiteX40" fmla="*/ 1288256 w 1414463"/>
                <a:gd name="connsiteY40" fmla="*/ 192881 h 328612"/>
                <a:gd name="connsiteX41" fmla="*/ 1214438 w 1414463"/>
                <a:gd name="connsiteY41" fmla="*/ 240506 h 328612"/>
                <a:gd name="connsiteX42" fmla="*/ 1135856 w 1414463"/>
                <a:gd name="connsiteY42" fmla="*/ 273844 h 328612"/>
                <a:gd name="connsiteX43" fmla="*/ 1016794 w 1414463"/>
                <a:gd name="connsiteY43" fmla="*/ 302419 h 328612"/>
                <a:gd name="connsiteX44" fmla="*/ 912019 w 1414463"/>
                <a:gd name="connsiteY44" fmla="*/ 323850 h 328612"/>
                <a:gd name="connsiteX45" fmla="*/ 835819 w 1414463"/>
                <a:gd name="connsiteY45" fmla="*/ 328612 h 328612"/>
                <a:gd name="connsiteX46" fmla="*/ 707231 w 1414463"/>
                <a:gd name="connsiteY46" fmla="*/ 328612 h 328612"/>
                <a:gd name="connsiteX47" fmla="*/ 652463 w 1414463"/>
                <a:gd name="connsiteY47" fmla="*/ 326231 h 32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414463" h="328612">
                  <a:moveTo>
                    <a:pt x="652463" y="326231"/>
                  </a:moveTo>
                  <a:lnTo>
                    <a:pt x="514350" y="316706"/>
                  </a:lnTo>
                  <a:lnTo>
                    <a:pt x="404813" y="302419"/>
                  </a:lnTo>
                  <a:lnTo>
                    <a:pt x="247650" y="271462"/>
                  </a:lnTo>
                  <a:lnTo>
                    <a:pt x="147638" y="245269"/>
                  </a:lnTo>
                  <a:lnTo>
                    <a:pt x="76200" y="221456"/>
                  </a:lnTo>
                  <a:lnTo>
                    <a:pt x="33338" y="202406"/>
                  </a:lnTo>
                  <a:lnTo>
                    <a:pt x="19050" y="192881"/>
                  </a:lnTo>
                  <a:lnTo>
                    <a:pt x="2381" y="173831"/>
                  </a:lnTo>
                  <a:lnTo>
                    <a:pt x="0" y="159544"/>
                  </a:lnTo>
                  <a:lnTo>
                    <a:pt x="2381" y="145256"/>
                  </a:lnTo>
                  <a:lnTo>
                    <a:pt x="11906" y="130969"/>
                  </a:lnTo>
                  <a:lnTo>
                    <a:pt x="33338" y="111919"/>
                  </a:lnTo>
                  <a:lnTo>
                    <a:pt x="66675" y="85725"/>
                  </a:lnTo>
                  <a:lnTo>
                    <a:pt x="100013" y="64294"/>
                  </a:lnTo>
                  <a:lnTo>
                    <a:pt x="140494" y="45244"/>
                  </a:lnTo>
                  <a:lnTo>
                    <a:pt x="192881" y="30956"/>
                  </a:lnTo>
                  <a:lnTo>
                    <a:pt x="238125" y="23812"/>
                  </a:lnTo>
                  <a:lnTo>
                    <a:pt x="283369" y="19050"/>
                  </a:lnTo>
                  <a:lnTo>
                    <a:pt x="340519" y="19050"/>
                  </a:lnTo>
                  <a:lnTo>
                    <a:pt x="411956" y="26194"/>
                  </a:lnTo>
                  <a:lnTo>
                    <a:pt x="469106" y="35719"/>
                  </a:lnTo>
                  <a:lnTo>
                    <a:pt x="545306" y="54769"/>
                  </a:lnTo>
                  <a:lnTo>
                    <a:pt x="659606" y="83344"/>
                  </a:lnTo>
                  <a:lnTo>
                    <a:pt x="745331" y="97631"/>
                  </a:lnTo>
                  <a:lnTo>
                    <a:pt x="826294" y="107156"/>
                  </a:lnTo>
                  <a:lnTo>
                    <a:pt x="945356" y="111919"/>
                  </a:lnTo>
                  <a:lnTo>
                    <a:pt x="1042988" y="107156"/>
                  </a:lnTo>
                  <a:lnTo>
                    <a:pt x="1121569" y="100012"/>
                  </a:lnTo>
                  <a:lnTo>
                    <a:pt x="1188244" y="85725"/>
                  </a:lnTo>
                  <a:lnTo>
                    <a:pt x="1266825" y="57150"/>
                  </a:lnTo>
                  <a:lnTo>
                    <a:pt x="1357313" y="14287"/>
                  </a:lnTo>
                  <a:lnTo>
                    <a:pt x="1393031" y="0"/>
                  </a:lnTo>
                  <a:lnTo>
                    <a:pt x="1400175" y="0"/>
                  </a:lnTo>
                  <a:lnTo>
                    <a:pt x="1407319" y="4762"/>
                  </a:lnTo>
                  <a:lnTo>
                    <a:pt x="1412081" y="9525"/>
                  </a:lnTo>
                  <a:lnTo>
                    <a:pt x="1414463" y="21431"/>
                  </a:lnTo>
                  <a:lnTo>
                    <a:pt x="1409700" y="40481"/>
                  </a:lnTo>
                  <a:lnTo>
                    <a:pt x="1383506" y="85725"/>
                  </a:lnTo>
                  <a:lnTo>
                    <a:pt x="1343025" y="140494"/>
                  </a:lnTo>
                  <a:lnTo>
                    <a:pt x="1288256" y="192881"/>
                  </a:lnTo>
                  <a:lnTo>
                    <a:pt x="1214438" y="240506"/>
                  </a:lnTo>
                  <a:lnTo>
                    <a:pt x="1135856" y="273844"/>
                  </a:lnTo>
                  <a:lnTo>
                    <a:pt x="1016794" y="302419"/>
                  </a:lnTo>
                  <a:lnTo>
                    <a:pt x="912019" y="323850"/>
                  </a:lnTo>
                  <a:lnTo>
                    <a:pt x="835819" y="328612"/>
                  </a:lnTo>
                  <a:lnTo>
                    <a:pt x="707231" y="328612"/>
                  </a:lnTo>
                  <a:lnTo>
                    <a:pt x="652463" y="3262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06">
              <a:extLst>
                <a:ext uri="{FF2B5EF4-FFF2-40B4-BE49-F238E27FC236}">
                  <a16:creationId xmlns:a16="http://schemas.microsoft.com/office/drawing/2014/main" id="{0EB07FAC-F286-4BD9-AE7C-55B80C808330}"/>
                </a:ext>
              </a:extLst>
            </p:cNvPr>
            <p:cNvSpPr/>
            <p:nvPr/>
          </p:nvSpPr>
          <p:spPr>
            <a:xfrm rot="16200000">
              <a:off x="2914650" y="3392488"/>
              <a:ext cx="4051300" cy="1003300"/>
            </a:xfrm>
            <a:custGeom>
              <a:avLst/>
              <a:gdLst>
                <a:gd name="connsiteX0" fmla="*/ 2318892 w 4052305"/>
                <a:gd name="connsiteY0" fmla="*/ 670999 h 1003209"/>
                <a:gd name="connsiteX1" fmla="*/ 2693861 w 4052305"/>
                <a:gd name="connsiteY1" fmla="*/ 680867 h 1003209"/>
                <a:gd name="connsiteX2" fmla="*/ 3003047 w 4052305"/>
                <a:gd name="connsiteY2" fmla="*/ 680867 h 1003209"/>
                <a:gd name="connsiteX3" fmla="*/ 3341835 w 4052305"/>
                <a:gd name="connsiteY3" fmla="*/ 677577 h 1003209"/>
                <a:gd name="connsiteX4" fmla="*/ 3512874 w 4052305"/>
                <a:gd name="connsiteY4" fmla="*/ 670999 h 1003209"/>
                <a:gd name="connsiteX5" fmla="*/ 3634575 w 4052305"/>
                <a:gd name="connsiteY5" fmla="*/ 661131 h 1003209"/>
                <a:gd name="connsiteX6" fmla="*/ 3690492 w 4052305"/>
                <a:gd name="connsiteY6" fmla="*/ 651264 h 1003209"/>
                <a:gd name="connsiteX7" fmla="*/ 3743119 w 4052305"/>
                <a:gd name="connsiteY7" fmla="*/ 638107 h 1003209"/>
                <a:gd name="connsiteX8" fmla="*/ 3799035 w 4052305"/>
                <a:gd name="connsiteY8" fmla="*/ 615082 h 1003209"/>
                <a:gd name="connsiteX9" fmla="*/ 3851663 w 4052305"/>
                <a:gd name="connsiteY9" fmla="*/ 578901 h 1003209"/>
                <a:gd name="connsiteX10" fmla="*/ 3910869 w 4052305"/>
                <a:gd name="connsiteY10" fmla="*/ 522985 h 1003209"/>
                <a:gd name="connsiteX11" fmla="*/ 3979942 w 4052305"/>
                <a:gd name="connsiteY11" fmla="*/ 440754 h 1003209"/>
                <a:gd name="connsiteX12" fmla="*/ 4009545 w 4052305"/>
                <a:gd name="connsiteY12" fmla="*/ 397995 h 1003209"/>
                <a:gd name="connsiteX13" fmla="*/ 4029280 w 4052305"/>
                <a:gd name="connsiteY13" fmla="*/ 397995 h 1003209"/>
                <a:gd name="connsiteX14" fmla="*/ 4042437 w 4052305"/>
                <a:gd name="connsiteY14" fmla="*/ 401284 h 1003209"/>
                <a:gd name="connsiteX15" fmla="*/ 4049015 w 4052305"/>
                <a:gd name="connsiteY15" fmla="*/ 407862 h 1003209"/>
                <a:gd name="connsiteX16" fmla="*/ 4052305 w 4052305"/>
                <a:gd name="connsiteY16" fmla="*/ 421019 h 1003209"/>
                <a:gd name="connsiteX17" fmla="*/ 4045726 w 4052305"/>
                <a:gd name="connsiteY17" fmla="*/ 463779 h 1003209"/>
                <a:gd name="connsiteX18" fmla="*/ 4029280 w 4052305"/>
                <a:gd name="connsiteY18" fmla="*/ 549298 h 1003209"/>
                <a:gd name="connsiteX19" fmla="*/ 4006256 w 4052305"/>
                <a:gd name="connsiteY19" fmla="*/ 624950 h 1003209"/>
                <a:gd name="connsiteX20" fmla="*/ 3976653 w 4052305"/>
                <a:gd name="connsiteY20" fmla="*/ 700602 h 1003209"/>
                <a:gd name="connsiteX21" fmla="*/ 3930604 w 4052305"/>
                <a:gd name="connsiteY21" fmla="*/ 795989 h 1003209"/>
                <a:gd name="connsiteX22" fmla="*/ 3874687 w 4052305"/>
                <a:gd name="connsiteY22" fmla="*/ 888087 h 1003209"/>
                <a:gd name="connsiteX23" fmla="*/ 3822060 w 4052305"/>
                <a:gd name="connsiteY23" fmla="*/ 957160 h 1003209"/>
                <a:gd name="connsiteX24" fmla="*/ 3795746 w 4052305"/>
                <a:gd name="connsiteY24" fmla="*/ 986763 h 1003209"/>
                <a:gd name="connsiteX25" fmla="*/ 3766143 w 4052305"/>
                <a:gd name="connsiteY25" fmla="*/ 1003209 h 1003209"/>
                <a:gd name="connsiteX26" fmla="*/ 3739830 w 4052305"/>
                <a:gd name="connsiteY26" fmla="*/ 1003209 h 1003209"/>
                <a:gd name="connsiteX27" fmla="*/ 3703648 w 4052305"/>
                <a:gd name="connsiteY27" fmla="*/ 996631 h 1003209"/>
                <a:gd name="connsiteX28" fmla="*/ 3670756 w 4052305"/>
                <a:gd name="connsiteY28" fmla="*/ 980185 h 1003209"/>
                <a:gd name="connsiteX29" fmla="*/ 3627997 w 4052305"/>
                <a:gd name="connsiteY29" fmla="*/ 950582 h 1003209"/>
                <a:gd name="connsiteX30" fmla="*/ 3565502 w 4052305"/>
                <a:gd name="connsiteY30" fmla="*/ 934136 h 1003209"/>
                <a:gd name="connsiteX31" fmla="*/ 3460247 w 4052305"/>
                <a:gd name="connsiteY31" fmla="*/ 927557 h 1003209"/>
                <a:gd name="connsiteX32" fmla="*/ 3108302 w 4052305"/>
                <a:gd name="connsiteY32" fmla="*/ 927557 h 1003209"/>
                <a:gd name="connsiteX33" fmla="*/ 2733332 w 4052305"/>
                <a:gd name="connsiteY33" fmla="*/ 924268 h 1003209"/>
                <a:gd name="connsiteX34" fmla="*/ 2315602 w 4052305"/>
                <a:gd name="connsiteY34" fmla="*/ 907822 h 1003209"/>
                <a:gd name="connsiteX35" fmla="*/ 1996549 w 4052305"/>
                <a:gd name="connsiteY35" fmla="*/ 884798 h 1003209"/>
                <a:gd name="connsiteX36" fmla="*/ 1598555 w 4052305"/>
                <a:gd name="connsiteY36" fmla="*/ 835459 h 1003209"/>
                <a:gd name="connsiteX37" fmla="*/ 1384756 w 4052305"/>
                <a:gd name="connsiteY37" fmla="*/ 799278 h 1003209"/>
                <a:gd name="connsiteX38" fmla="*/ 1174247 w 4052305"/>
                <a:gd name="connsiteY38" fmla="*/ 749940 h 1003209"/>
                <a:gd name="connsiteX39" fmla="*/ 1009787 w 4052305"/>
                <a:gd name="connsiteY39" fmla="*/ 703891 h 1003209"/>
                <a:gd name="connsiteX40" fmla="*/ 868351 w 4052305"/>
                <a:gd name="connsiteY40" fmla="*/ 647975 h 1003209"/>
                <a:gd name="connsiteX41" fmla="*/ 749939 w 4052305"/>
                <a:gd name="connsiteY41" fmla="*/ 595347 h 1003209"/>
                <a:gd name="connsiteX42" fmla="*/ 592057 w 4052305"/>
                <a:gd name="connsiteY42" fmla="*/ 513117 h 1003209"/>
                <a:gd name="connsiteX43" fmla="*/ 453910 w 4052305"/>
                <a:gd name="connsiteY43" fmla="*/ 427598 h 1003209"/>
                <a:gd name="connsiteX44" fmla="*/ 338788 w 4052305"/>
                <a:gd name="connsiteY44" fmla="*/ 345367 h 1003209"/>
                <a:gd name="connsiteX45" fmla="*/ 197352 w 4052305"/>
                <a:gd name="connsiteY45" fmla="*/ 233534 h 1003209"/>
                <a:gd name="connsiteX46" fmla="*/ 46048 w 4052305"/>
                <a:gd name="connsiteY46" fmla="*/ 92098 h 1003209"/>
                <a:gd name="connsiteX47" fmla="*/ 16446 w 4052305"/>
                <a:gd name="connsiteY47" fmla="*/ 62495 h 1003209"/>
                <a:gd name="connsiteX48" fmla="*/ 3289 w 4052305"/>
                <a:gd name="connsiteY48" fmla="*/ 36182 h 1003209"/>
                <a:gd name="connsiteX49" fmla="*/ 0 w 4052305"/>
                <a:gd name="connsiteY49" fmla="*/ 16446 h 1003209"/>
                <a:gd name="connsiteX50" fmla="*/ 3289 w 4052305"/>
                <a:gd name="connsiteY50" fmla="*/ 0 h 1003209"/>
                <a:gd name="connsiteX51" fmla="*/ 13156 w 4052305"/>
                <a:gd name="connsiteY51" fmla="*/ 0 h 1003209"/>
                <a:gd name="connsiteX52" fmla="*/ 23024 w 4052305"/>
                <a:gd name="connsiteY52" fmla="*/ 0 h 1003209"/>
                <a:gd name="connsiteX53" fmla="*/ 72362 w 4052305"/>
                <a:gd name="connsiteY53" fmla="*/ 19736 h 1003209"/>
                <a:gd name="connsiteX54" fmla="*/ 207220 w 4052305"/>
                <a:gd name="connsiteY54" fmla="*/ 108544 h 1003209"/>
                <a:gd name="connsiteX55" fmla="*/ 322342 w 4052305"/>
                <a:gd name="connsiteY55" fmla="*/ 177618 h 1003209"/>
                <a:gd name="connsiteX56" fmla="*/ 463778 w 4052305"/>
                <a:gd name="connsiteY56" fmla="*/ 256559 h 1003209"/>
                <a:gd name="connsiteX57" fmla="*/ 592057 w 4052305"/>
                <a:gd name="connsiteY57" fmla="*/ 322343 h 1003209"/>
                <a:gd name="connsiteX58" fmla="*/ 786120 w 4052305"/>
                <a:gd name="connsiteY58" fmla="*/ 407862 h 1003209"/>
                <a:gd name="connsiteX59" fmla="*/ 934135 w 4052305"/>
                <a:gd name="connsiteY59" fmla="*/ 467068 h 1003209"/>
                <a:gd name="connsiteX60" fmla="*/ 1105174 w 4052305"/>
                <a:gd name="connsiteY60" fmla="*/ 519695 h 1003209"/>
                <a:gd name="connsiteX61" fmla="*/ 1282791 w 4052305"/>
                <a:gd name="connsiteY61" fmla="*/ 565744 h 1003209"/>
                <a:gd name="connsiteX62" fmla="*/ 1503168 w 4052305"/>
                <a:gd name="connsiteY62" fmla="*/ 605215 h 1003209"/>
                <a:gd name="connsiteX63" fmla="*/ 1733412 w 4052305"/>
                <a:gd name="connsiteY63" fmla="*/ 634818 h 1003209"/>
                <a:gd name="connsiteX64" fmla="*/ 1963657 w 4052305"/>
                <a:gd name="connsiteY64" fmla="*/ 654553 h 1003209"/>
                <a:gd name="connsiteX65" fmla="*/ 2318892 w 4052305"/>
                <a:gd name="connsiteY65" fmla="*/ 670999 h 100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052305" h="1003209">
                  <a:moveTo>
                    <a:pt x="2318892" y="670999"/>
                  </a:moveTo>
                  <a:lnTo>
                    <a:pt x="2693861" y="680867"/>
                  </a:lnTo>
                  <a:lnTo>
                    <a:pt x="3003047" y="680867"/>
                  </a:lnTo>
                  <a:lnTo>
                    <a:pt x="3341835" y="677577"/>
                  </a:lnTo>
                  <a:lnTo>
                    <a:pt x="3512874" y="670999"/>
                  </a:lnTo>
                  <a:lnTo>
                    <a:pt x="3634575" y="661131"/>
                  </a:lnTo>
                  <a:lnTo>
                    <a:pt x="3690492" y="651264"/>
                  </a:lnTo>
                  <a:lnTo>
                    <a:pt x="3743119" y="638107"/>
                  </a:lnTo>
                  <a:lnTo>
                    <a:pt x="3799035" y="615082"/>
                  </a:lnTo>
                  <a:lnTo>
                    <a:pt x="3851663" y="578901"/>
                  </a:lnTo>
                  <a:lnTo>
                    <a:pt x="3910869" y="522985"/>
                  </a:lnTo>
                  <a:lnTo>
                    <a:pt x="3979942" y="440754"/>
                  </a:lnTo>
                  <a:lnTo>
                    <a:pt x="4009545" y="397995"/>
                  </a:lnTo>
                  <a:lnTo>
                    <a:pt x="4029280" y="397995"/>
                  </a:lnTo>
                  <a:lnTo>
                    <a:pt x="4042437" y="401284"/>
                  </a:lnTo>
                  <a:lnTo>
                    <a:pt x="4049015" y="407862"/>
                  </a:lnTo>
                  <a:lnTo>
                    <a:pt x="4052305" y="421019"/>
                  </a:lnTo>
                  <a:lnTo>
                    <a:pt x="4045726" y="463779"/>
                  </a:lnTo>
                  <a:lnTo>
                    <a:pt x="4029280" y="549298"/>
                  </a:lnTo>
                  <a:lnTo>
                    <a:pt x="4006256" y="624950"/>
                  </a:lnTo>
                  <a:lnTo>
                    <a:pt x="3976653" y="700602"/>
                  </a:lnTo>
                  <a:lnTo>
                    <a:pt x="3930604" y="795989"/>
                  </a:lnTo>
                  <a:lnTo>
                    <a:pt x="3874687" y="888087"/>
                  </a:lnTo>
                  <a:lnTo>
                    <a:pt x="3822060" y="957160"/>
                  </a:lnTo>
                  <a:lnTo>
                    <a:pt x="3795746" y="986763"/>
                  </a:lnTo>
                  <a:lnTo>
                    <a:pt x="3766143" y="1003209"/>
                  </a:lnTo>
                  <a:lnTo>
                    <a:pt x="3739830" y="1003209"/>
                  </a:lnTo>
                  <a:lnTo>
                    <a:pt x="3703648" y="996631"/>
                  </a:lnTo>
                  <a:lnTo>
                    <a:pt x="3670756" y="980185"/>
                  </a:lnTo>
                  <a:lnTo>
                    <a:pt x="3627997" y="950582"/>
                  </a:lnTo>
                  <a:lnTo>
                    <a:pt x="3565502" y="934136"/>
                  </a:lnTo>
                  <a:lnTo>
                    <a:pt x="3460247" y="927557"/>
                  </a:lnTo>
                  <a:lnTo>
                    <a:pt x="3108302" y="927557"/>
                  </a:lnTo>
                  <a:lnTo>
                    <a:pt x="2733332" y="924268"/>
                  </a:lnTo>
                  <a:lnTo>
                    <a:pt x="2315602" y="907822"/>
                  </a:lnTo>
                  <a:lnTo>
                    <a:pt x="1996549" y="884798"/>
                  </a:lnTo>
                  <a:lnTo>
                    <a:pt x="1598555" y="835459"/>
                  </a:lnTo>
                  <a:lnTo>
                    <a:pt x="1384756" y="799278"/>
                  </a:lnTo>
                  <a:lnTo>
                    <a:pt x="1174247" y="749940"/>
                  </a:lnTo>
                  <a:lnTo>
                    <a:pt x="1009787" y="703891"/>
                  </a:lnTo>
                  <a:lnTo>
                    <a:pt x="868351" y="647975"/>
                  </a:lnTo>
                  <a:lnTo>
                    <a:pt x="749939" y="595347"/>
                  </a:lnTo>
                  <a:lnTo>
                    <a:pt x="592057" y="513117"/>
                  </a:lnTo>
                  <a:lnTo>
                    <a:pt x="453910" y="427598"/>
                  </a:lnTo>
                  <a:lnTo>
                    <a:pt x="338788" y="345367"/>
                  </a:lnTo>
                  <a:lnTo>
                    <a:pt x="197352" y="233534"/>
                  </a:lnTo>
                  <a:lnTo>
                    <a:pt x="46048" y="92098"/>
                  </a:lnTo>
                  <a:lnTo>
                    <a:pt x="16446" y="62495"/>
                  </a:lnTo>
                  <a:lnTo>
                    <a:pt x="3289" y="36182"/>
                  </a:lnTo>
                  <a:lnTo>
                    <a:pt x="0" y="16446"/>
                  </a:lnTo>
                  <a:lnTo>
                    <a:pt x="3289" y="0"/>
                  </a:lnTo>
                  <a:lnTo>
                    <a:pt x="13156" y="0"/>
                  </a:lnTo>
                  <a:lnTo>
                    <a:pt x="23024" y="0"/>
                  </a:lnTo>
                  <a:lnTo>
                    <a:pt x="72362" y="19736"/>
                  </a:lnTo>
                  <a:lnTo>
                    <a:pt x="207220" y="108544"/>
                  </a:lnTo>
                  <a:lnTo>
                    <a:pt x="322342" y="177618"/>
                  </a:lnTo>
                  <a:lnTo>
                    <a:pt x="463778" y="256559"/>
                  </a:lnTo>
                  <a:lnTo>
                    <a:pt x="592057" y="322343"/>
                  </a:lnTo>
                  <a:lnTo>
                    <a:pt x="786120" y="407862"/>
                  </a:lnTo>
                  <a:lnTo>
                    <a:pt x="934135" y="467068"/>
                  </a:lnTo>
                  <a:lnTo>
                    <a:pt x="1105174" y="519695"/>
                  </a:lnTo>
                  <a:lnTo>
                    <a:pt x="1282791" y="565744"/>
                  </a:lnTo>
                  <a:lnTo>
                    <a:pt x="1503168" y="605215"/>
                  </a:lnTo>
                  <a:lnTo>
                    <a:pt x="1733412" y="634818"/>
                  </a:lnTo>
                  <a:lnTo>
                    <a:pt x="1963657" y="654553"/>
                  </a:lnTo>
                  <a:lnTo>
                    <a:pt x="2318892" y="67099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08">
              <a:extLst>
                <a:ext uri="{FF2B5EF4-FFF2-40B4-BE49-F238E27FC236}">
                  <a16:creationId xmlns:a16="http://schemas.microsoft.com/office/drawing/2014/main" id="{FA6309D8-0A11-4C22-8A82-D991A95237F5}"/>
                </a:ext>
              </a:extLst>
            </p:cNvPr>
            <p:cNvSpPr/>
            <p:nvPr/>
          </p:nvSpPr>
          <p:spPr>
            <a:xfrm rot="16200000">
              <a:off x="6283326" y="1568450"/>
              <a:ext cx="412750" cy="1647825"/>
            </a:xfrm>
            <a:custGeom>
              <a:avLst/>
              <a:gdLst>
                <a:gd name="connsiteX0" fmla="*/ 273844 w 411956"/>
                <a:gd name="connsiteY0" fmla="*/ 919163 h 1647825"/>
                <a:gd name="connsiteX1" fmla="*/ 228600 w 411956"/>
                <a:gd name="connsiteY1" fmla="*/ 735806 h 1647825"/>
                <a:gd name="connsiteX2" fmla="*/ 195262 w 411956"/>
                <a:gd name="connsiteY2" fmla="*/ 585788 h 1647825"/>
                <a:gd name="connsiteX3" fmla="*/ 180975 w 411956"/>
                <a:gd name="connsiteY3" fmla="*/ 502444 h 1647825"/>
                <a:gd name="connsiteX4" fmla="*/ 176212 w 411956"/>
                <a:gd name="connsiteY4" fmla="*/ 454819 h 1647825"/>
                <a:gd name="connsiteX5" fmla="*/ 176212 w 411956"/>
                <a:gd name="connsiteY5" fmla="*/ 407194 h 1647825"/>
                <a:gd name="connsiteX6" fmla="*/ 178594 w 411956"/>
                <a:gd name="connsiteY6" fmla="*/ 354806 h 1647825"/>
                <a:gd name="connsiteX7" fmla="*/ 185737 w 411956"/>
                <a:gd name="connsiteY7" fmla="*/ 297656 h 1647825"/>
                <a:gd name="connsiteX8" fmla="*/ 197644 w 411956"/>
                <a:gd name="connsiteY8" fmla="*/ 223838 h 1647825"/>
                <a:gd name="connsiteX9" fmla="*/ 228600 w 411956"/>
                <a:gd name="connsiteY9" fmla="*/ 100013 h 1647825"/>
                <a:gd name="connsiteX10" fmla="*/ 252412 w 411956"/>
                <a:gd name="connsiteY10" fmla="*/ 35719 h 1647825"/>
                <a:gd name="connsiteX11" fmla="*/ 257175 w 411956"/>
                <a:gd name="connsiteY11" fmla="*/ 11906 h 1647825"/>
                <a:gd name="connsiteX12" fmla="*/ 252412 w 411956"/>
                <a:gd name="connsiteY12" fmla="*/ 0 h 1647825"/>
                <a:gd name="connsiteX13" fmla="*/ 242887 w 411956"/>
                <a:gd name="connsiteY13" fmla="*/ 0 h 1647825"/>
                <a:gd name="connsiteX14" fmla="*/ 230981 w 411956"/>
                <a:gd name="connsiteY14" fmla="*/ 2381 h 1647825"/>
                <a:gd name="connsiteX15" fmla="*/ 204787 w 411956"/>
                <a:gd name="connsiteY15" fmla="*/ 11906 h 1647825"/>
                <a:gd name="connsiteX16" fmla="*/ 166687 w 411956"/>
                <a:gd name="connsiteY16" fmla="*/ 42863 h 1647825"/>
                <a:gd name="connsiteX17" fmla="*/ 111919 w 411956"/>
                <a:gd name="connsiteY17" fmla="*/ 97631 h 1647825"/>
                <a:gd name="connsiteX18" fmla="*/ 76200 w 411956"/>
                <a:gd name="connsiteY18" fmla="*/ 147638 h 1647825"/>
                <a:gd name="connsiteX19" fmla="*/ 50006 w 411956"/>
                <a:gd name="connsiteY19" fmla="*/ 197644 h 1647825"/>
                <a:gd name="connsiteX20" fmla="*/ 28575 w 411956"/>
                <a:gd name="connsiteY20" fmla="*/ 273844 h 1647825"/>
                <a:gd name="connsiteX21" fmla="*/ 9525 w 411956"/>
                <a:gd name="connsiteY21" fmla="*/ 371475 h 1647825"/>
                <a:gd name="connsiteX22" fmla="*/ 2381 w 411956"/>
                <a:gd name="connsiteY22" fmla="*/ 454819 h 1647825"/>
                <a:gd name="connsiteX23" fmla="*/ 0 w 411956"/>
                <a:gd name="connsiteY23" fmla="*/ 550069 h 1647825"/>
                <a:gd name="connsiteX24" fmla="*/ 14287 w 411956"/>
                <a:gd name="connsiteY24" fmla="*/ 685800 h 1647825"/>
                <a:gd name="connsiteX25" fmla="*/ 38100 w 411956"/>
                <a:gd name="connsiteY25" fmla="*/ 807244 h 1647825"/>
                <a:gd name="connsiteX26" fmla="*/ 64294 w 411956"/>
                <a:gd name="connsiteY26" fmla="*/ 931069 h 1647825"/>
                <a:gd name="connsiteX27" fmla="*/ 92869 w 411956"/>
                <a:gd name="connsiteY27" fmla="*/ 1102519 h 1647825"/>
                <a:gd name="connsiteX28" fmla="*/ 116681 w 411956"/>
                <a:gd name="connsiteY28" fmla="*/ 1238250 h 1647825"/>
                <a:gd name="connsiteX29" fmla="*/ 135731 w 411956"/>
                <a:gd name="connsiteY29" fmla="*/ 1366838 h 1647825"/>
                <a:gd name="connsiteX30" fmla="*/ 150019 w 411956"/>
                <a:gd name="connsiteY30" fmla="*/ 1462088 h 1647825"/>
                <a:gd name="connsiteX31" fmla="*/ 166687 w 411956"/>
                <a:gd name="connsiteY31" fmla="*/ 1528763 h 1647825"/>
                <a:gd name="connsiteX32" fmla="*/ 178594 w 411956"/>
                <a:gd name="connsiteY32" fmla="*/ 1562100 h 1647825"/>
                <a:gd name="connsiteX33" fmla="*/ 190500 w 411956"/>
                <a:gd name="connsiteY33" fmla="*/ 1588294 h 1647825"/>
                <a:gd name="connsiteX34" fmla="*/ 209550 w 411956"/>
                <a:gd name="connsiteY34" fmla="*/ 1616869 h 1647825"/>
                <a:gd name="connsiteX35" fmla="*/ 228600 w 411956"/>
                <a:gd name="connsiteY35" fmla="*/ 1635919 h 1647825"/>
                <a:gd name="connsiteX36" fmla="*/ 250031 w 411956"/>
                <a:gd name="connsiteY36" fmla="*/ 1645444 h 1647825"/>
                <a:gd name="connsiteX37" fmla="*/ 269081 w 411956"/>
                <a:gd name="connsiteY37" fmla="*/ 1647825 h 1647825"/>
                <a:gd name="connsiteX38" fmla="*/ 292894 w 411956"/>
                <a:gd name="connsiteY38" fmla="*/ 1640681 h 1647825"/>
                <a:gd name="connsiteX39" fmla="*/ 309562 w 411956"/>
                <a:gd name="connsiteY39" fmla="*/ 1631156 h 1647825"/>
                <a:gd name="connsiteX40" fmla="*/ 330994 w 411956"/>
                <a:gd name="connsiteY40" fmla="*/ 1612106 h 1647825"/>
                <a:gd name="connsiteX41" fmla="*/ 359569 w 411956"/>
                <a:gd name="connsiteY41" fmla="*/ 1564481 h 1647825"/>
                <a:gd name="connsiteX42" fmla="*/ 381000 w 411956"/>
                <a:gd name="connsiteY42" fmla="*/ 1504950 h 1647825"/>
                <a:gd name="connsiteX43" fmla="*/ 402431 w 411956"/>
                <a:gd name="connsiteY43" fmla="*/ 1431131 h 1647825"/>
                <a:gd name="connsiteX44" fmla="*/ 411956 w 411956"/>
                <a:gd name="connsiteY44" fmla="*/ 1373981 h 1647825"/>
                <a:gd name="connsiteX45" fmla="*/ 411956 w 411956"/>
                <a:gd name="connsiteY45" fmla="*/ 1333500 h 1647825"/>
                <a:gd name="connsiteX46" fmla="*/ 402431 w 411956"/>
                <a:gd name="connsiteY46" fmla="*/ 1312069 h 1647825"/>
                <a:gd name="connsiteX47" fmla="*/ 376237 w 411956"/>
                <a:gd name="connsiteY47" fmla="*/ 1276350 h 1647825"/>
                <a:gd name="connsiteX48" fmla="*/ 345281 w 411956"/>
                <a:gd name="connsiteY48" fmla="*/ 1190625 h 1647825"/>
                <a:gd name="connsiteX49" fmla="*/ 273844 w 411956"/>
                <a:gd name="connsiteY49" fmla="*/ 919163 h 164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11956" h="1647825">
                  <a:moveTo>
                    <a:pt x="273844" y="919163"/>
                  </a:moveTo>
                  <a:lnTo>
                    <a:pt x="228600" y="735806"/>
                  </a:lnTo>
                  <a:lnTo>
                    <a:pt x="195262" y="585788"/>
                  </a:lnTo>
                  <a:lnTo>
                    <a:pt x="180975" y="502444"/>
                  </a:lnTo>
                  <a:lnTo>
                    <a:pt x="176212" y="454819"/>
                  </a:lnTo>
                  <a:lnTo>
                    <a:pt x="176212" y="407194"/>
                  </a:lnTo>
                  <a:lnTo>
                    <a:pt x="178594" y="354806"/>
                  </a:lnTo>
                  <a:lnTo>
                    <a:pt x="185737" y="297656"/>
                  </a:lnTo>
                  <a:lnTo>
                    <a:pt x="197644" y="223838"/>
                  </a:lnTo>
                  <a:lnTo>
                    <a:pt x="228600" y="100013"/>
                  </a:lnTo>
                  <a:lnTo>
                    <a:pt x="252412" y="35719"/>
                  </a:lnTo>
                  <a:lnTo>
                    <a:pt x="257175" y="11906"/>
                  </a:lnTo>
                  <a:lnTo>
                    <a:pt x="252412" y="0"/>
                  </a:lnTo>
                  <a:lnTo>
                    <a:pt x="242887" y="0"/>
                  </a:lnTo>
                  <a:lnTo>
                    <a:pt x="230981" y="2381"/>
                  </a:lnTo>
                  <a:lnTo>
                    <a:pt x="204787" y="11906"/>
                  </a:lnTo>
                  <a:lnTo>
                    <a:pt x="166687" y="42863"/>
                  </a:lnTo>
                  <a:lnTo>
                    <a:pt x="111919" y="97631"/>
                  </a:lnTo>
                  <a:lnTo>
                    <a:pt x="76200" y="147638"/>
                  </a:lnTo>
                  <a:lnTo>
                    <a:pt x="50006" y="197644"/>
                  </a:lnTo>
                  <a:lnTo>
                    <a:pt x="28575" y="273844"/>
                  </a:lnTo>
                  <a:lnTo>
                    <a:pt x="9525" y="371475"/>
                  </a:lnTo>
                  <a:lnTo>
                    <a:pt x="2381" y="454819"/>
                  </a:lnTo>
                  <a:cubicBezTo>
                    <a:pt x="1587" y="486569"/>
                    <a:pt x="794" y="518319"/>
                    <a:pt x="0" y="550069"/>
                  </a:cubicBezTo>
                  <a:lnTo>
                    <a:pt x="14287" y="685800"/>
                  </a:lnTo>
                  <a:lnTo>
                    <a:pt x="38100" y="807244"/>
                  </a:lnTo>
                  <a:lnTo>
                    <a:pt x="64294" y="931069"/>
                  </a:lnTo>
                  <a:lnTo>
                    <a:pt x="92869" y="1102519"/>
                  </a:lnTo>
                  <a:lnTo>
                    <a:pt x="116681" y="1238250"/>
                  </a:lnTo>
                  <a:lnTo>
                    <a:pt x="135731" y="1366838"/>
                  </a:lnTo>
                  <a:lnTo>
                    <a:pt x="150019" y="1462088"/>
                  </a:lnTo>
                  <a:lnTo>
                    <a:pt x="166687" y="1528763"/>
                  </a:lnTo>
                  <a:lnTo>
                    <a:pt x="178594" y="1562100"/>
                  </a:lnTo>
                  <a:lnTo>
                    <a:pt x="190500" y="1588294"/>
                  </a:lnTo>
                  <a:lnTo>
                    <a:pt x="209550" y="1616869"/>
                  </a:lnTo>
                  <a:lnTo>
                    <a:pt x="228600" y="1635919"/>
                  </a:lnTo>
                  <a:lnTo>
                    <a:pt x="250031" y="1645444"/>
                  </a:lnTo>
                  <a:lnTo>
                    <a:pt x="269081" y="1647825"/>
                  </a:lnTo>
                  <a:lnTo>
                    <a:pt x="292894" y="1640681"/>
                  </a:lnTo>
                  <a:lnTo>
                    <a:pt x="309562" y="1631156"/>
                  </a:lnTo>
                  <a:lnTo>
                    <a:pt x="330994" y="1612106"/>
                  </a:lnTo>
                  <a:lnTo>
                    <a:pt x="359569" y="1564481"/>
                  </a:lnTo>
                  <a:lnTo>
                    <a:pt x="381000" y="1504950"/>
                  </a:lnTo>
                  <a:lnTo>
                    <a:pt x="402431" y="1431131"/>
                  </a:lnTo>
                  <a:lnTo>
                    <a:pt x="411956" y="1373981"/>
                  </a:lnTo>
                  <a:lnTo>
                    <a:pt x="411956" y="1333500"/>
                  </a:lnTo>
                  <a:lnTo>
                    <a:pt x="402431" y="1312069"/>
                  </a:lnTo>
                  <a:lnTo>
                    <a:pt x="376237" y="1276350"/>
                  </a:lnTo>
                  <a:lnTo>
                    <a:pt x="345281" y="1190625"/>
                  </a:lnTo>
                  <a:lnTo>
                    <a:pt x="273844" y="91916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07">
              <a:extLst>
                <a:ext uri="{FF2B5EF4-FFF2-40B4-BE49-F238E27FC236}">
                  <a16:creationId xmlns:a16="http://schemas.microsoft.com/office/drawing/2014/main" id="{DE49E2C2-7268-423E-8B7C-0EB587B95536}"/>
                </a:ext>
              </a:extLst>
            </p:cNvPr>
            <p:cNvSpPr/>
            <p:nvPr/>
          </p:nvSpPr>
          <p:spPr>
            <a:xfrm rot="16200000">
              <a:off x="5026025" y="3621088"/>
              <a:ext cx="2741613" cy="528637"/>
            </a:xfrm>
            <a:custGeom>
              <a:avLst/>
              <a:gdLst>
                <a:gd name="connsiteX0" fmla="*/ 733425 w 2740819"/>
                <a:gd name="connsiteY0" fmla="*/ 226219 h 528638"/>
                <a:gd name="connsiteX1" fmla="*/ 469106 w 2740819"/>
                <a:gd name="connsiteY1" fmla="*/ 221456 h 528638"/>
                <a:gd name="connsiteX2" fmla="*/ 0 w 2740819"/>
                <a:gd name="connsiteY2" fmla="*/ 214313 h 528638"/>
                <a:gd name="connsiteX3" fmla="*/ 33337 w 2740819"/>
                <a:gd name="connsiteY3" fmla="*/ 466725 h 528638"/>
                <a:gd name="connsiteX4" fmla="*/ 283369 w 2740819"/>
                <a:gd name="connsiteY4" fmla="*/ 461963 h 528638"/>
                <a:gd name="connsiteX5" fmla="*/ 654844 w 2740819"/>
                <a:gd name="connsiteY5" fmla="*/ 464344 h 528638"/>
                <a:gd name="connsiteX6" fmla="*/ 1033462 w 2740819"/>
                <a:gd name="connsiteY6" fmla="*/ 469106 h 528638"/>
                <a:gd name="connsiteX7" fmla="*/ 1495425 w 2740819"/>
                <a:gd name="connsiteY7" fmla="*/ 485775 h 528638"/>
                <a:gd name="connsiteX8" fmla="*/ 1735931 w 2740819"/>
                <a:gd name="connsiteY8" fmla="*/ 488156 h 528638"/>
                <a:gd name="connsiteX9" fmla="*/ 1928812 w 2740819"/>
                <a:gd name="connsiteY9" fmla="*/ 497681 h 528638"/>
                <a:gd name="connsiteX10" fmla="*/ 2207419 w 2740819"/>
                <a:gd name="connsiteY10" fmla="*/ 516731 h 528638"/>
                <a:gd name="connsiteX11" fmla="*/ 2331244 w 2740819"/>
                <a:gd name="connsiteY11" fmla="*/ 528638 h 528638"/>
                <a:gd name="connsiteX12" fmla="*/ 2459831 w 2740819"/>
                <a:gd name="connsiteY12" fmla="*/ 528638 h 528638"/>
                <a:gd name="connsiteX13" fmla="*/ 2481262 w 2740819"/>
                <a:gd name="connsiteY13" fmla="*/ 523875 h 528638"/>
                <a:gd name="connsiteX14" fmla="*/ 2493169 w 2740819"/>
                <a:gd name="connsiteY14" fmla="*/ 504825 h 528638"/>
                <a:gd name="connsiteX15" fmla="*/ 2536031 w 2740819"/>
                <a:gd name="connsiteY15" fmla="*/ 440531 h 528638"/>
                <a:gd name="connsiteX16" fmla="*/ 2583656 w 2740819"/>
                <a:gd name="connsiteY16" fmla="*/ 373856 h 528638"/>
                <a:gd name="connsiteX17" fmla="*/ 2655094 w 2740819"/>
                <a:gd name="connsiteY17" fmla="*/ 271463 h 528638"/>
                <a:gd name="connsiteX18" fmla="*/ 2740819 w 2740819"/>
                <a:gd name="connsiteY18" fmla="*/ 152400 h 528638"/>
                <a:gd name="connsiteX19" fmla="*/ 2717006 w 2740819"/>
                <a:gd name="connsiteY19" fmla="*/ 0 h 528638"/>
                <a:gd name="connsiteX20" fmla="*/ 2657475 w 2740819"/>
                <a:gd name="connsiteY20" fmla="*/ 80963 h 528638"/>
                <a:gd name="connsiteX21" fmla="*/ 2636044 w 2740819"/>
                <a:gd name="connsiteY21" fmla="*/ 111919 h 528638"/>
                <a:gd name="connsiteX22" fmla="*/ 2609850 w 2740819"/>
                <a:gd name="connsiteY22" fmla="*/ 145256 h 528638"/>
                <a:gd name="connsiteX23" fmla="*/ 2583656 w 2740819"/>
                <a:gd name="connsiteY23" fmla="*/ 171450 h 528638"/>
                <a:gd name="connsiteX24" fmla="*/ 2550319 w 2740819"/>
                <a:gd name="connsiteY24" fmla="*/ 192881 h 528638"/>
                <a:gd name="connsiteX25" fmla="*/ 2507456 w 2740819"/>
                <a:gd name="connsiteY25" fmla="*/ 214313 h 528638"/>
                <a:gd name="connsiteX26" fmla="*/ 2440781 w 2740819"/>
                <a:gd name="connsiteY26" fmla="*/ 233363 h 528638"/>
                <a:gd name="connsiteX27" fmla="*/ 2345531 w 2740819"/>
                <a:gd name="connsiteY27" fmla="*/ 240506 h 528638"/>
                <a:gd name="connsiteX28" fmla="*/ 2012156 w 2740819"/>
                <a:gd name="connsiteY28" fmla="*/ 240506 h 528638"/>
                <a:gd name="connsiteX29" fmla="*/ 1597819 w 2740819"/>
                <a:gd name="connsiteY29" fmla="*/ 238125 h 528638"/>
                <a:gd name="connsiteX30" fmla="*/ 1352550 w 2740819"/>
                <a:gd name="connsiteY30" fmla="*/ 238125 h 528638"/>
                <a:gd name="connsiteX31" fmla="*/ 733425 w 2740819"/>
                <a:gd name="connsiteY31" fmla="*/ 226219 h 52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40819" h="528638">
                  <a:moveTo>
                    <a:pt x="733425" y="226219"/>
                  </a:moveTo>
                  <a:lnTo>
                    <a:pt x="469106" y="221456"/>
                  </a:lnTo>
                  <a:lnTo>
                    <a:pt x="0" y="214313"/>
                  </a:lnTo>
                  <a:lnTo>
                    <a:pt x="33337" y="466725"/>
                  </a:lnTo>
                  <a:lnTo>
                    <a:pt x="283369" y="461963"/>
                  </a:lnTo>
                  <a:lnTo>
                    <a:pt x="654844" y="464344"/>
                  </a:lnTo>
                  <a:lnTo>
                    <a:pt x="1033462" y="469106"/>
                  </a:lnTo>
                  <a:lnTo>
                    <a:pt x="1495425" y="485775"/>
                  </a:lnTo>
                  <a:lnTo>
                    <a:pt x="1735931" y="488156"/>
                  </a:lnTo>
                  <a:lnTo>
                    <a:pt x="1928812" y="497681"/>
                  </a:lnTo>
                  <a:lnTo>
                    <a:pt x="2207419" y="516731"/>
                  </a:lnTo>
                  <a:lnTo>
                    <a:pt x="2331244" y="528638"/>
                  </a:lnTo>
                  <a:lnTo>
                    <a:pt x="2459831" y="528638"/>
                  </a:lnTo>
                  <a:lnTo>
                    <a:pt x="2481262" y="523875"/>
                  </a:lnTo>
                  <a:lnTo>
                    <a:pt x="2493169" y="504825"/>
                  </a:lnTo>
                  <a:lnTo>
                    <a:pt x="2536031" y="440531"/>
                  </a:lnTo>
                  <a:lnTo>
                    <a:pt x="2583656" y="373856"/>
                  </a:lnTo>
                  <a:lnTo>
                    <a:pt x="2655094" y="271463"/>
                  </a:lnTo>
                  <a:lnTo>
                    <a:pt x="2740819" y="152400"/>
                  </a:lnTo>
                  <a:lnTo>
                    <a:pt x="2717006" y="0"/>
                  </a:lnTo>
                  <a:lnTo>
                    <a:pt x="2657475" y="80963"/>
                  </a:lnTo>
                  <a:lnTo>
                    <a:pt x="2636044" y="111919"/>
                  </a:lnTo>
                  <a:lnTo>
                    <a:pt x="2609850" y="145256"/>
                  </a:lnTo>
                  <a:lnTo>
                    <a:pt x="2583656" y="171450"/>
                  </a:lnTo>
                  <a:lnTo>
                    <a:pt x="2550319" y="192881"/>
                  </a:lnTo>
                  <a:lnTo>
                    <a:pt x="2507456" y="214313"/>
                  </a:lnTo>
                  <a:lnTo>
                    <a:pt x="2440781" y="233363"/>
                  </a:lnTo>
                  <a:lnTo>
                    <a:pt x="2345531" y="240506"/>
                  </a:lnTo>
                  <a:lnTo>
                    <a:pt x="2012156" y="240506"/>
                  </a:lnTo>
                  <a:lnTo>
                    <a:pt x="1597819" y="238125"/>
                  </a:lnTo>
                  <a:lnTo>
                    <a:pt x="1352550" y="238125"/>
                  </a:lnTo>
                  <a:lnTo>
                    <a:pt x="733425" y="2262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09">
              <a:extLst>
                <a:ext uri="{FF2B5EF4-FFF2-40B4-BE49-F238E27FC236}">
                  <a16:creationId xmlns:a16="http://schemas.microsoft.com/office/drawing/2014/main" id="{95D6F196-B6A1-4CAF-BCCD-A0F9D12984BF}"/>
                </a:ext>
              </a:extLst>
            </p:cNvPr>
            <p:cNvSpPr/>
            <p:nvPr/>
          </p:nvSpPr>
          <p:spPr>
            <a:xfrm rot="16200000">
              <a:off x="6215856" y="2939257"/>
              <a:ext cx="371475" cy="1452562"/>
            </a:xfrm>
            <a:custGeom>
              <a:avLst/>
              <a:gdLst>
                <a:gd name="connsiteX0" fmla="*/ 180975 w 371475"/>
                <a:gd name="connsiteY0" fmla="*/ 471488 h 1452563"/>
                <a:gd name="connsiteX1" fmla="*/ 228600 w 371475"/>
                <a:gd name="connsiteY1" fmla="*/ 728663 h 1452563"/>
                <a:gd name="connsiteX2" fmla="*/ 288132 w 371475"/>
                <a:gd name="connsiteY2" fmla="*/ 928688 h 1452563"/>
                <a:gd name="connsiteX3" fmla="*/ 300038 w 371475"/>
                <a:gd name="connsiteY3" fmla="*/ 990600 h 1452563"/>
                <a:gd name="connsiteX4" fmla="*/ 333375 w 371475"/>
                <a:gd name="connsiteY4" fmla="*/ 1088231 h 1452563"/>
                <a:gd name="connsiteX5" fmla="*/ 366713 w 371475"/>
                <a:gd name="connsiteY5" fmla="*/ 1157288 h 1452563"/>
                <a:gd name="connsiteX6" fmla="*/ 371475 w 371475"/>
                <a:gd name="connsiteY6" fmla="*/ 1171575 h 1452563"/>
                <a:gd name="connsiteX7" fmla="*/ 371475 w 371475"/>
                <a:gd name="connsiteY7" fmla="*/ 1197769 h 1452563"/>
                <a:gd name="connsiteX8" fmla="*/ 364332 w 371475"/>
                <a:gd name="connsiteY8" fmla="*/ 1254919 h 1452563"/>
                <a:gd name="connsiteX9" fmla="*/ 342900 w 371475"/>
                <a:gd name="connsiteY9" fmla="*/ 1333500 h 1452563"/>
                <a:gd name="connsiteX10" fmla="*/ 319088 w 371475"/>
                <a:gd name="connsiteY10" fmla="*/ 1400175 h 1452563"/>
                <a:gd name="connsiteX11" fmla="*/ 307182 w 371475"/>
                <a:gd name="connsiteY11" fmla="*/ 1419225 h 1452563"/>
                <a:gd name="connsiteX12" fmla="*/ 283369 w 371475"/>
                <a:gd name="connsiteY12" fmla="*/ 1440656 h 1452563"/>
                <a:gd name="connsiteX13" fmla="*/ 259557 w 371475"/>
                <a:gd name="connsiteY13" fmla="*/ 1452563 h 1452563"/>
                <a:gd name="connsiteX14" fmla="*/ 242888 w 371475"/>
                <a:gd name="connsiteY14" fmla="*/ 1452563 h 1452563"/>
                <a:gd name="connsiteX15" fmla="*/ 214313 w 371475"/>
                <a:gd name="connsiteY15" fmla="*/ 1443038 h 1452563"/>
                <a:gd name="connsiteX16" fmla="*/ 190500 w 371475"/>
                <a:gd name="connsiteY16" fmla="*/ 1426369 h 1452563"/>
                <a:gd name="connsiteX17" fmla="*/ 166688 w 371475"/>
                <a:gd name="connsiteY17" fmla="*/ 1388269 h 1452563"/>
                <a:gd name="connsiteX18" fmla="*/ 133350 w 371475"/>
                <a:gd name="connsiteY18" fmla="*/ 1285875 h 1452563"/>
                <a:gd name="connsiteX19" fmla="*/ 100013 w 371475"/>
                <a:gd name="connsiteY19" fmla="*/ 1157288 h 1452563"/>
                <a:gd name="connsiteX20" fmla="*/ 59532 w 371475"/>
                <a:gd name="connsiteY20" fmla="*/ 900113 h 1452563"/>
                <a:gd name="connsiteX21" fmla="*/ 23813 w 371475"/>
                <a:gd name="connsiteY21" fmla="*/ 704850 h 1452563"/>
                <a:gd name="connsiteX22" fmla="*/ 4763 w 371475"/>
                <a:gd name="connsiteY22" fmla="*/ 500063 h 1452563"/>
                <a:gd name="connsiteX23" fmla="*/ 0 w 371475"/>
                <a:gd name="connsiteY23" fmla="*/ 421481 h 1452563"/>
                <a:gd name="connsiteX24" fmla="*/ 2382 w 371475"/>
                <a:gd name="connsiteY24" fmla="*/ 371475 h 1452563"/>
                <a:gd name="connsiteX25" fmla="*/ 16669 w 371475"/>
                <a:gd name="connsiteY25" fmla="*/ 283369 h 1452563"/>
                <a:gd name="connsiteX26" fmla="*/ 30957 w 371475"/>
                <a:gd name="connsiteY26" fmla="*/ 219075 h 1452563"/>
                <a:gd name="connsiteX27" fmla="*/ 50007 w 371475"/>
                <a:gd name="connsiteY27" fmla="*/ 159544 h 1452563"/>
                <a:gd name="connsiteX28" fmla="*/ 73819 w 371475"/>
                <a:gd name="connsiteY28" fmla="*/ 111919 h 1452563"/>
                <a:gd name="connsiteX29" fmla="*/ 111919 w 371475"/>
                <a:gd name="connsiteY29" fmla="*/ 57150 h 1452563"/>
                <a:gd name="connsiteX30" fmla="*/ 154782 w 371475"/>
                <a:gd name="connsiteY30" fmla="*/ 16669 h 1452563"/>
                <a:gd name="connsiteX31" fmla="*/ 185738 w 371475"/>
                <a:gd name="connsiteY31" fmla="*/ 0 h 1452563"/>
                <a:gd name="connsiteX32" fmla="*/ 207169 w 371475"/>
                <a:gd name="connsiteY32" fmla="*/ 0 h 1452563"/>
                <a:gd name="connsiteX33" fmla="*/ 223838 w 371475"/>
                <a:gd name="connsiteY33" fmla="*/ 0 h 1452563"/>
                <a:gd name="connsiteX34" fmla="*/ 228600 w 371475"/>
                <a:gd name="connsiteY34" fmla="*/ 4763 h 1452563"/>
                <a:gd name="connsiteX35" fmla="*/ 240507 w 371475"/>
                <a:gd name="connsiteY35" fmla="*/ 14288 h 1452563"/>
                <a:gd name="connsiteX36" fmla="*/ 245269 w 371475"/>
                <a:gd name="connsiteY36" fmla="*/ 33338 h 1452563"/>
                <a:gd name="connsiteX37" fmla="*/ 238125 w 371475"/>
                <a:gd name="connsiteY37" fmla="*/ 52388 h 1452563"/>
                <a:gd name="connsiteX38" fmla="*/ 219075 w 371475"/>
                <a:gd name="connsiteY38" fmla="*/ 76200 h 1452563"/>
                <a:gd name="connsiteX39" fmla="*/ 197644 w 371475"/>
                <a:gd name="connsiteY39" fmla="*/ 109538 h 1452563"/>
                <a:gd name="connsiteX40" fmla="*/ 178594 w 371475"/>
                <a:gd name="connsiteY40" fmla="*/ 147638 h 1452563"/>
                <a:gd name="connsiteX41" fmla="*/ 169069 w 371475"/>
                <a:gd name="connsiteY41" fmla="*/ 176213 h 1452563"/>
                <a:gd name="connsiteX42" fmla="*/ 159544 w 371475"/>
                <a:gd name="connsiteY42" fmla="*/ 219075 h 1452563"/>
                <a:gd name="connsiteX43" fmla="*/ 154782 w 371475"/>
                <a:gd name="connsiteY43" fmla="*/ 261938 h 1452563"/>
                <a:gd name="connsiteX44" fmla="*/ 164307 w 371475"/>
                <a:gd name="connsiteY44" fmla="*/ 333375 h 1452563"/>
                <a:gd name="connsiteX45" fmla="*/ 180975 w 371475"/>
                <a:gd name="connsiteY45" fmla="*/ 471488 h 1452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71475" h="1452563">
                  <a:moveTo>
                    <a:pt x="180975" y="471488"/>
                  </a:moveTo>
                  <a:lnTo>
                    <a:pt x="228600" y="728663"/>
                  </a:lnTo>
                  <a:lnTo>
                    <a:pt x="288132" y="928688"/>
                  </a:lnTo>
                  <a:lnTo>
                    <a:pt x="300038" y="990600"/>
                  </a:lnTo>
                  <a:lnTo>
                    <a:pt x="333375" y="1088231"/>
                  </a:lnTo>
                  <a:lnTo>
                    <a:pt x="366713" y="1157288"/>
                  </a:lnTo>
                  <a:lnTo>
                    <a:pt x="371475" y="1171575"/>
                  </a:lnTo>
                  <a:lnTo>
                    <a:pt x="371475" y="1197769"/>
                  </a:lnTo>
                  <a:lnTo>
                    <a:pt x="364332" y="1254919"/>
                  </a:lnTo>
                  <a:lnTo>
                    <a:pt x="342900" y="1333500"/>
                  </a:lnTo>
                  <a:lnTo>
                    <a:pt x="319088" y="1400175"/>
                  </a:lnTo>
                  <a:lnTo>
                    <a:pt x="307182" y="1419225"/>
                  </a:lnTo>
                  <a:lnTo>
                    <a:pt x="283369" y="1440656"/>
                  </a:lnTo>
                  <a:lnTo>
                    <a:pt x="259557" y="1452563"/>
                  </a:lnTo>
                  <a:lnTo>
                    <a:pt x="242888" y="1452563"/>
                  </a:lnTo>
                  <a:lnTo>
                    <a:pt x="214313" y="1443038"/>
                  </a:lnTo>
                  <a:lnTo>
                    <a:pt x="190500" y="1426369"/>
                  </a:lnTo>
                  <a:lnTo>
                    <a:pt x="166688" y="1388269"/>
                  </a:lnTo>
                  <a:lnTo>
                    <a:pt x="133350" y="1285875"/>
                  </a:lnTo>
                  <a:lnTo>
                    <a:pt x="100013" y="1157288"/>
                  </a:lnTo>
                  <a:lnTo>
                    <a:pt x="59532" y="900113"/>
                  </a:lnTo>
                  <a:lnTo>
                    <a:pt x="23813" y="704850"/>
                  </a:lnTo>
                  <a:lnTo>
                    <a:pt x="4763" y="500063"/>
                  </a:lnTo>
                  <a:lnTo>
                    <a:pt x="0" y="421481"/>
                  </a:lnTo>
                  <a:lnTo>
                    <a:pt x="2382" y="371475"/>
                  </a:lnTo>
                  <a:lnTo>
                    <a:pt x="16669" y="283369"/>
                  </a:lnTo>
                  <a:lnTo>
                    <a:pt x="30957" y="219075"/>
                  </a:lnTo>
                  <a:lnTo>
                    <a:pt x="50007" y="159544"/>
                  </a:lnTo>
                  <a:lnTo>
                    <a:pt x="73819" y="111919"/>
                  </a:lnTo>
                  <a:lnTo>
                    <a:pt x="111919" y="57150"/>
                  </a:lnTo>
                  <a:lnTo>
                    <a:pt x="154782" y="16669"/>
                  </a:lnTo>
                  <a:lnTo>
                    <a:pt x="185738" y="0"/>
                  </a:lnTo>
                  <a:lnTo>
                    <a:pt x="207169" y="0"/>
                  </a:lnTo>
                  <a:lnTo>
                    <a:pt x="223838" y="0"/>
                  </a:lnTo>
                  <a:lnTo>
                    <a:pt x="228600" y="4763"/>
                  </a:lnTo>
                  <a:lnTo>
                    <a:pt x="240507" y="14288"/>
                  </a:lnTo>
                  <a:lnTo>
                    <a:pt x="245269" y="33338"/>
                  </a:lnTo>
                  <a:lnTo>
                    <a:pt x="238125" y="52388"/>
                  </a:lnTo>
                  <a:lnTo>
                    <a:pt x="219075" y="76200"/>
                  </a:lnTo>
                  <a:lnTo>
                    <a:pt x="197644" y="109538"/>
                  </a:lnTo>
                  <a:lnTo>
                    <a:pt x="178594" y="147638"/>
                  </a:lnTo>
                  <a:lnTo>
                    <a:pt x="169069" y="176213"/>
                  </a:lnTo>
                  <a:lnTo>
                    <a:pt x="159544" y="219075"/>
                  </a:lnTo>
                  <a:lnTo>
                    <a:pt x="154782" y="261938"/>
                  </a:lnTo>
                  <a:lnTo>
                    <a:pt x="164307" y="333375"/>
                  </a:lnTo>
                  <a:lnTo>
                    <a:pt x="180975" y="47148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11">
              <a:extLst>
                <a:ext uri="{FF2B5EF4-FFF2-40B4-BE49-F238E27FC236}">
                  <a16:creationId xmlns:a16="http://schemas.microsoft.com/office/drawing/2014/main" id="{D24DE58A-80B8-445D-B9FF-B2FDC4E71E80}"/>
                </a:ext>
              </a:extLst>
            </p:cNvPr>
            <p:cNvSpPr/>
            <p:nvPr/>
          </p:nvSpPr>
          <p:spPr>
            <a:xfrm>
              <a:off x="5253038" y="5029200"/>
              <a:ext cx="2279650" cy="493713"/>
            </a:xfrm>
            <a:custGeom>
              <a:avLst/>
              <a:gdLst>
                <a:gd name="connsiteX0" fmla="*/ 1373981 w 2278856"/>
                <a:gd name="connsiteY0" fmla="*/ 292894 h 492919"/>
                <a:gd name="connsiteX1" fmla="*/ 1250156 w 2278856"/>
                <a:gd name="connsiteY1" fmla="*/ 307181 h 492919"/>
                <a:gd name="connsiteX2" fmla="*/ 1054893 w 2278856"/>
                <a:gd name="connsiteY2" fmla="*/ 338138 h 492919"/>
                <a:gd name="connsiteX3" fmla="*/ 838200 w 2278856"/>
                <a:gd name="connsiteY3" fmla="*/ 383381 h 492919"/>
                <a:gd name="connsiteX4" fmla="*/ 611981 w 2278856"/>
                <a:gd name="connsiteY4" fmla="*/ 435769 h 492919"/>
                <a:gd name="connsiteX5" fmla="*/ 497681 w 2278856"/>
                <a:gd name="connsiteY5" fmla="*/ 469106 h 492919"/>
                <a:gd name="connsiteX6" fmla="*/ 428625 w 2278856"/>
                <a:gd name="connsiteY6" fmla="*/ 492919 h 492919"/>
                <a:gd name="connsiteX7" fmla="*/ 400050 w 2278856"/>
                <a:gd name="connsiteY7" fmla="*/ 483394 h 492919"/>
                <a:gd name="connsiteX8" fmla="*/ 321468 w 2278856"/>
                <a:gd name="connsiteY8" fmla="*/ 440531 h 492919"/>
                <a:gd name="connsiteX9" fmla="*/ 204787 w 2278856"/>
                <a:gd name="connsiteY9" fmla="*/ 369094 h 492919"/>
                <a:gd name="connsiteX10" fmla="*/ 142875 w 2278856"/>
                <a:gd name="connsiteY10" fmla="*/ 321469 h 492919"/>
                <a:gd name="connsiteX11" fmla="*/ 85725 w 2278856"/>
                <a:gd name="connsiteY11" fmla="*/ 273844 h 492919"/>
                <a:gd name="connsiteX12" fmla="*/ 40481 w 2278856"/>
                <a:gd name="connsiteY12" fmla="*/ 230981 h 492919"/>
                <a:gd name="connsiteX13" fmla="*/ 11906 w 2278856"/>
                <a:gd name="connsiteY13" fmla="*/ 192881 h 492919"/>
                <a:gd name="connsiteX14" fmla="*/ 0 w 2278856"/>
                <a:gd name="connsiteY14" fmla="*/ 166688 h 492919"/>
                <a:gd name="connsiteX15" fmla="*/ 4762 w 2278856"/>
                <a:gd name="connsiteY15" fmla="*/ 150019 h 492919"/>
                <a:gd name="connsiteX16" fmla="*/ 14287 w 2278856"/>
                <a:gd name="connsiteY16" fmla="*/ 135731 h 492919"/>
                <a:gd name="connsiteX17" fmla="*/ 28575 w 2278856"/>
                <a:gd name="connsiteY17" fmla="*/ 130969 h 492919"/>
                <a:gd name="connsiteX18" fmla="*/ 45243 w 2278856"/>
                <a:gd name="connsiteY18" fmla="*/ 130969 h 492919"/>
                <a:gd name="connsiteX19" fmla="*/ 71437 w 2278856"/>
                <a:gd name="connsiteY19" fmla="*/ 145256 h 492919"/>
                <a:gd name="connsiteX20" fmla="*/ 109537 w 2278856"/>
                <a:gd name="connsiteY20" fmla="*/ 176213 h 492919"/>
                <a:gd name="connsiteX21" fmla="*/ 126206 w 2278856"/>
                <a:gd name="connsiteY21" fmla="*/ 185738 h 492919"/>
                <a:gd name="connsiteX22" fmla="*/ 195262 w 2278856"/>
                <a:gd name="connsiteY22" fmla="*/ 207169 h 492919"/>
                <a:gd name="connsiteX23" fmla="*/ 264318 w 2278856"/>
                <a:gd name="connsiteY23" fmla="*/ 223838 h 492919"/>
                <a:gd name="connsiteX24" fmla="*/ 338137 w 2278856"/>
                <a:gd name="connsiteY24" fmla="*/ 235744 h 492919"/>
                <a:gd name="connsiteX25" fmla="*/ 388143 w 2278856"/>
                <a:gd name="connsiteY25" fmla="*/ 240506 h 492919"/>
                <a:gd name="connsiteX26" fmla="*/ 440531 w 2278856"/>
                <a:gd name="connsiteY26" fmla="*/ 242888 h 492919"/>
                <a:gd name="connsiteX27" fmla="*/ 509587 w 2278856"/>
                <a:gd name="connsiteY27" fmla="*/ 240506 h 492919"/>
                <a:gd name="connsiteX28" fmla="*/ 657225 w 2278856"/>
                <a:gd name="connsiteY28" fmla="*/ 216694 h 492919"/>
                <a:gd name="connsiteX29" fmla="*/ 859631 w 2278856"/>
                <a:gd name="connsiteY29" fmla="*/ 176213 h 492919"/>
                <a:gd name="connsiteX30" fmla="*/ 1112043 w 2278856"/>
                <a:gd name="connsiteY30" fmla="*/ 133350 h 492919"/>
                <a:gd name="connsiteX31" fmla="*/ 1333500 w 2278856"/>
                <a:gd name="connsiteY31" fmla="*/ 95250 h 492919"/>
                <a:gd name="connsiteX32" fmla="*/ 1459706 w 2278856"/>
                <a:gd name="connsiteY32" fmla="*/ 78581 h 492919"/>
                <a:gd name="connsiteX33" fmla="*/ 1550193 w 2278856"/>
                <a:gd name="connsiteY33" fmla="*/ 66675 h 492919"/>
                <a:gd name="connsiteX34" fmla="*/ 1664493 w 2278856"/>
                <a:gd name="connsiteY34" fmla="*/ 45244 h 492919"/>
                <a:gd name="connsiteX35" fmla="*/ 1733550 w 2278856"/>
                <a:gd name="connsiteY35" fmla="*/ 23813 h 492919"/>
                <a:gd name="connsiteX36" fmla="*/ 1776412 w 2278856"/>
                <a:gd name="connsiteY36" fmla="*/ 9525 h 492919"/>
                <a:gd name="connsiteX37" fmla="*/ 1793081 w 2278856"/>
                <a:gd name="connsiteY37" fmla="*/ 2381 h 492919"/>
                <a:gd name="connsiteX38" fmla="*/ 1833562 w 2278856"/>
                <a:gd name="connsiteY38" fmla="*/ 0 h 492919"/>
                <a:gd name="connsiteX39" fmla="*/ 1897856 w 2278856"/>
                <a:gd name="connsiteY39" fmla="*/ 9525 h 492919"/>
                <a:gd name="connsiteX40" fmla="*/ 1966912 w 2278856"/>
                <a:gd name="connsiteY40" fmla="*/ 28575 h 492919"/>
                <a:gd name="connsiteX41" fmla="*/ 2050256 w 2278856"/>
                <a:gd name="connsiteY41" fmla="*/ 54769 h 492919"/>
                <a:gd name="connsiteX42" fmla="*/ 2105025 w 2278856"/>
                <a:gd name="connsiteY42" fmla="*/ 73819 h 492919"/>
                <a:gd name="connsiteX43" fmla="*/ 2143125 w 2278856"/>
                <a:gd name="connsiteY43" fmla="*/ 90488 h 492919"/>
                <a:gd name="connsiteX44" fmla="*/ 2178843 w 2278856"/>
                <a:gd name="connsiteY44" fmla="*/ 107156 h 492919"/>
                <a:gd name="connsiteX45" fmla="*/ 2207418 w 2278856"/>
                <a:gd name="connsiteY45" fmla="*/ 126206 h 492919"/>
                <a:gd name="connsiteX46" fmla="*/ 2226468 w 2278856"/>
                <a:gd name="connsiteY46" fmla="*/ 142875 h 492919"/>
                <a:gd name="connsiteX47" fmla="*/ 2250281 w 2278856"/>
                <a:gd name="connsiteY47" fmla="*/ 169069 h 492919"/>
                <a:gd name="connsiteX48" fmla="*/ 2264568 w 2278856"/>
                <a:gd name="connsiteY48" fmla="*/ 195263 h 492919"/>
                <a:gd name="connsiteX49" fmla="*/ 2278856 w 2278856"/>
                <a:gd name="connsiteY49" fmla="*/ 223838 h 492919"/>
                <a:gd name="connsiteX50" fmla="*/ 2276475 w 2278856"/>
                <a:gd name="connsiteY50" fmla="*/ 233363 h 492919"/>
                <a:gd name="connsiteX51" fmla="*/ 2262187 w 2278856"/>
                <a:gd name="connsiteY51" fmla="*/ 257175 h 492919"/>
                <a:gd name="connsiteX52" fmla="*/ 2240756 w 2278856"/>
                <a:gd name="connsiteY52" fmla="*/ 278606 h 492919"/>
                <a:gd name="connsiteX53" fmla="*/ 2205037 w 2278856"/>
                <a:gd name="connsiteY53" fmla="*/ 292894 h 492919"/>
                <a:gd name="connsiteX54" fmla="*/ 2169318 w 2278856"/>
                <a:gd name="connsiteY54" fmla="*/ 292894 h 492919"/>
                <a:gd name="connsiteX55" fmla="*/ 2105025 w 2278856"/>
                <a:gd name="connsiteY55" fmla="*/ 288131 h 492919"/>
                <a:gd name="connsiteX56" fmla="*/ 1919287 w 2278856"/>
                <a:gd name="connsiteY56" fmla="*/ 276225 h 492919"/>
                <a:gd name="connsiteX57" fmla="*/ 1728787 w 2278856"/>
                <a:gd name="connsiteY57" fmla="*/ 271463 h 492919"/>
                <a:gd name="connsiteX58" fmla="*/ 1576387 w 2278856"/>
                <a:gd name="connsiteY58" fmla="*/ 273844 h 492919"/>
                <a:gd name="connsiteX59" fmla="*/ 1373981 w 2278856"/>
                <a:gd name="connsiteY59" fmla="*/ 292894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278856" h="492919">
                  <a:moveTo>
                    <a:pt x="1373981" y="292894"/>
                  </a:moveTo>
                  <a:lnTo>
                    <a:pt x="1250156" y="307181"/>
                  </a:lnTo>
                  <a:lnTo>
                    <a:pt x="1054893" y="338138"/>
                  </a:lnTo>
                  <a:lnTo>
                    <a:pt x="838200" y="383381"/>
                  </a:lnTo>
                  <a:lnTo>
                    <a:pt x="611981" y="435769"/>
                  </a:lnTo>
                  <a:lnTo>
                    <a:pt x="497681" y="469106"/>
                  </a:lnTo>
                  <a:lnTo>
                    <a:pt x="428625" y="492919"/>
                  </a:lnTo>
                  <a:lnTo>
                    <a:pt x="400050" y="483394"/>
                  </a:lnTo>
                  <a:lnTo>
                    <a:pt x="321468" y="440531"/>
                  </a:lnTo>
                  <a:lnTo>
                    <a:pt x="204787" y="369094"/>
                  </a:lnTo>
                  <a:lnTo>
                    <a:pt x="142875" y="321469"/>
                  </a:lnTo>
                  <a:lnTo>
                    <a:pt x="85725" y="273844"/>
                  </a:lnTo>
                  <a:lnTo>
                    <a:pt x="40481" y="230981"/>
                  </a:lnTo>
                  <a:lnTo>
                    <a:pt x="11906" y="192881"/>
                  </a:lnTo>
                  <a:lnTo>
                    <a:pt x="0" y="166688"/>
                  </a:lnTo>
                  <a:lnTo>
                    <a:pt x="4762" y="150019"/>
                  </a:lnTo>
                  <a:lnTo>
                    <a:pt x="14287" y="135731"/>
                  </a:lnTo>
                  <a:lnTo>
                    <a:pt x="28575" y="130969"/>
                  </a:lnTo>
                  <a:lnTo>
                    <a:pt x="45243" y="130969"/>
                  </a:lnTo>
                  <a:lnTo>
                    <a:pt x="71437" y="145256"/>
                  </a:lnTo>
                  <a:lnTo>
                    <a:pt x="109537" y="176213"/>
                  </a:lnTo>
                  <a:lnTo>
                    <a:pt x="126206" y="185738"/>
                  </a:lnTo>
                  <a:lnTo>
                    <a:pt x="195262" y="207169"/>
                  </a:lnTo>
                  <a:lnTo>
                    <a:pt x="264318" y="223838"/>
                  </a:lnTo>
                  <a:lnTo>
                    <a:pt x="338137" y="235744"/>
                  </a:lnTo>
                  <a:lnTo>
                    <a:pt x="388143" y="240506"/>
                  </a:lnTo>
                  <a:lnTo>
                    <a:pt x="440531" y="242888"/>
                  </a:lnTo>
                  <a:lnTo>
                    <a:pt x="509587" y="240506"/>
                  </a:lnTo>
                  <a:lnTo>
                    <a:pt x="657225" y="216694"/>
                  </a:lnTo>
                  <a:lnTo>
                    <a:pt x="859631" y="176213"/>
                  </a:lnTo>
                  <a:lnTo>
                    <a:pt x="1112043" y="133350"/>
                  </a:lnTo>
                  <a:lnTo>
                    <a:pt x="1333500" y="95250"/>
                  </a:lnTo>
                  <a:lnTo>
                    <a:pt x="1459706" y="78581"/>
                  </a:lnTo>
                  <a:lnTo>
                    <a:pt x="1550193" y="66675"/>
                  </a:lnTo>
                  <a:lnTo>
                    <a:pt x="1664493" y="45244"/>
                  </a:lnTo>
                  <a:lnTo>
                    <a:pt x="1733550" y="23813"/>
                  </a:lnTo>
                  <a:lnTo>
                    <a:pt x="1776412" y="9525"/>
                  </a:lnTo>
                  <a:lnTo>
                    <a:pt x="1793081" y="2381"/>
                  </a:lnTo>
                  <a:lnTo>
                    <a:pt x="1833562" y="0"/>
                  </a:lnTo>
                  <a:lnTo>
                    <a:pt x="1897856" y="9525"/>
                  </a:lnTo>
                  <a:lnTo>
                    <a:pt x="1966912" y="28575"/>
                  </a:lnTo>
                  <a:lnTo>
                    <a:pt x="2050256" y="54769"/>
                  </a:lnTo>
                  <a:lnTo>
                    <a:pt x="2105025" y="73819"/>
                  </a:lnTo>
                  <a:lnTo>
                    <a:pt x="2143125" y="90488"/>
                  </a:lnTo>
                  <a:lnTo>
                    <a:pt x="2178843" y="107156"/>
                  </a:lnTo>
                  <a:lnTo>
                    <a:pt x="2207418" y="126206"/>
                  </a:lnTo>
                  <a:lnTo>
                    <a:pt x="2226468" y="142875"/>
                  </a:lnTo>
                  <a:lnTo>
                    <a:pt x="2250281" y="169069"/>
                  </a:lnTo>
                  <a:lnTo>
                    <a:pt x="2264568" y="195263"/>
                  </a:lnTo>
                  <a:lnTo>
                    <a:pt x="2278856" y="223838"/>
                  </a:lnTo>
                  <a:lnTo>
                    <a:pt x="2276475" y="233363"/>
                  </a:lnTo>
                  <a:lnTo>
                    <a:pt x="2262187" y="257175"/>
                  </a:lnTo>
                  <a:lnTo>
                    <a:pt x="2240756" y="278606"/>
                  </a:lnTo>
                  <a:lnTo>
                    <a:pt x="2205037" y="292894"/>
                  </a:lnTo>
                  <a:lnTo>
                    <a:pt x="2169318" y="292894"/>
                  </a:lnTo>
                  <a:lnTo>
                    <a:pt x="2105025" y="288131"/>
                  </a:lnTo>
                  <a:lnTo>
                    <a:pt x="1919287" y="276225"/>
                  </a:lnTo>
                  <a:lnTo>
                    <a:pt x="1728787" y="271463"/>
                  </a:lnTo>
                  <a:lnTo>
                    <a:pt x="1576387" y="273844"/>
                  </a:lnTo>
                  <a:lnTo>
                    <a:pt x="1373981" y="2928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6EC413D2-6A95-4AF4-964D-D298C4E7BFFC}"/>
              </a:ext>
            </a:extLst>
          </p:cNvPr>
          <p:cNvGrpSpPr>
            <a:grpSpLocks/>
          </p:cNvGrpSpPr>
          <p:nvPr/>
        </p:nvGrpSpPr>
        <p:grpSpPr bwMode="auto">
          <a:xfrm>
            <a:off x="2422525" y="1716088"/>
            <a:ext cx="4957763" cy="4051300"/>
            <a:chOff x="2422525" y="1716088"/>
            <a:chExt cx="4957763" cy="4051300"/>
          </a:xfrm>
        </p:grpSpPr>
        <p:sp>
          <p:nvSpPr>
            <p:cNvPr id="24" name="フリーフォーム 99">
              <a:extLst>
                <a:ext uri="{FF2B5EF4-FFF2-40B4-BE49-F238E27FC236}">
                  <a16:creationId xmlns:a16="http://schemas.microsoft.com/office/drawing/2014/main" id="{92EE3F6D-F649-4E4C-85A6-897138DF9F4A}"/>
                </a:ext>
              </a:extLst>
            </p:cNvPr>
            <p:cNvSpPr/>
            <p:nvPr/>
          </p:nvSpPr>
          <p:spPr>
            <a:xfrm>
              <a:off x="2632075" y="2090738"/>
              <a:ext cx="1635125" cy="428625"/>
            </a:xfrm>
            <a:custGeom>
              <a:avLst/>
              <a:gdLst>
                <a:gd name="connsiteX0" fmla="*/ 754857 w 1635919"/>
                <a:gd name="connsiteY0" fmla="*/ 164306 h 428625"/>
                <a:gd name="connsiteX1" fmla="*/ 933450 w 1635919"/>
                <a:gd name="connsiteY1" fmla="*/ 128587 h 428625"/>
                <a:gd name="connsiteX2" fmla="*/ 1104900 w 1635919"/>
                <a:gd name="connsiteY2" fmla="*/ 90487 h 428625"/>
                <a:gd name="connsiteX3" fmla="*/ 1147763 w 1635919"/>
                <a:gd name="connsiteY3" fmla="*/ 69056 h 428625"/>
                <a:gd name="connsiteX4" fmla="*/ 1202532 w 1635919"/>
                <a:gd name="connsiteY4" fmla="*/ 42862 h 428625"/>
                <a:gd name="connsiteX5" fmla="*/ 1281113 w 1635919"/>
                <a:gd name="connsiteY5" fmla="*/ 9525 h 428625"/>
                <a:gd name="connsiteX6" fmla="*/ 1309688 w 1635919"/>
                <a:gd name="connsiteY6" fmla="*/ 0 h 428625"/>
                <a:gd name="connsiteX7" fmla="*/ 1350169 w 1635919"/>
                <a:gd name="connsiteY7" fmla="*/ 0 h 428625"/>
                <a:gd name="connsiteX8" fmla="*/ 1400175 w 1635919"/>
                <a:gd name="connsiteY8" fmla="*/ 7143 h 428625"/>
                <a:gd name="connsiteX9" fmla="*/ 1450182 w 1635919"/>
                <a:gd name="connsiteY9" fmla="*/ 16668 h 428625"/>
                <a:gd name="connsiteX10" fmla="*/ 1512094 w 1635919"/>
                <a:gd name="connsiteY10" fmla="*/ 42862 h 428625"/>
                <a:gd name="connsiteX11" fmla="*/ 1557338 w 1635919"/>
                <a:gd name="connsiteY11" fmla="*/ 66675 h 428625"/>
                <a:gd name="connsiteX12" fmla="*/ 1600200 w 1635919"/>
                <a:gd name="connsiteY12" fmla="*/ 90487 h 428625"/>
                <a:gd name="connsiteX13" fmla="*/ 1621632 w 1635919"/>
                <a:gd name="connsiteY13" fmla="*/ 104775 h 428625"/>
                <a:gd name="connsiteX14" fmla="*/ 1633538 w 1635919"/>
                <a:gd name="connsiteY14" fmla="*/ 119062 h 428625"/>
                <a:gd name="connsiteX15" fmla="*/ 1635919 w 1635919"/>
                <a:gd name="connsiteY15" fmla="*/ 135731 h 428625"/>
                <a:gd name="connsiteX16" fmla="*/ 1635919 w 1635919"/>
                <a:gd name="connsiteY16" fmla="*/ 159543 h 428625"/>
                <a:gd name="connsiteX17" fmla="*/ 1624013 w 1635919"/>
                <a:gd name="connsiteY17" fmla="*/ 178593 h 428625"/>
                <a:gd name="connsiteX18" fmla="*/ 1600200 w 1635919"/>
                <a:gd name="connsiteY18" fmla="*/ 200025 h 428625"/>
                <a:gd name="connsiteX19" fmla="*/ 1559719 w 1635919"/>
                <a:gd name="connsiteY19" fmla="*/ 221456 h 428625"/>
                <a:gd name="connsiteX20" fmla="*/ 1469232 w 1635919"/>
                <a:gd name="connsiteY20" fmla="*/ 238125 h 428625"/>
                <a:gd name="connsiteX21" fmla="*/ 1290638 w 1635919"/>
                <a:gd name="connsiteY21" fmla="*/ 269081 h 428625"/>
                <a:gd name="connsiteX22" fmla="*/ 1076325 w 1635919"/>
                <a:gd name="connsiteY22" fmla="*/ 307181 h 428625"/>
                <a:gd name="connsiteX23" fmla="*/ 773907 w 1635919"/>
                <a:gd name="connsiteY23" fmla="*/ 359568 h 428625"/>
                <a:gd name="connsiteX24" fmla="*/ 611982 w 1635919"/>
                <a:gd name="connsiteY24" fmla="*/ 383381 h 428625"/>
                <a:gd name="connsiteX25" fmla="*/ 511969 w 1635919"/>
                <a:gd name="connsiteY25" fmla="*/ 400050 h 428625"/>
                <a:gd name="connsiteX26" fmla="*/ 345282 w 1635919"/>
                <a:gd name="connsiteY26" fmla="*/ 428625 h 428625"/>
                <a:gd name="connsiteX27" fmla="*/ 309563 w 1635919"/>
                <a:gd name="connsiteY27" fmla="*/ 428625 h 428625"/>
                <a:gd name="connsiteX28" fmla="*/ 276225 w 1635919"/>
                <a:gd name="connsiteY28" fmla="*/ 423862 h 428625"/>
                <a:gd name="connsiteX29" fmla="*/ 242888 w 1635919"/>
                <a:gd name="connsiteY29" fmla="*/ 414337 h 428625"/>
                <a:gd name="connsiteX30" fmla="*/ 211932 w 1635919"/>
                <a:gd name="connsiteY30" fmla="*/ 400050 h 428625"/>
                <a:gd name="connsiteX31" fmla="*/ 183357 w 1635919"/>
                <a:gd name="connsiteY31" fmla="*/ 381000 h 428625"/>
                <a:gd name="connsiteX32" fmla="*/ 154782 w 1635919"/>
                <a:gd name="connsiteY32" fmla="*/ 357187 h 428625"/>
                <a:gd name="connsiteX33" fmla="*/ 123825 w 1635919"/>
                <a:gd name="connsiteY33" fmla="*/ 328612 h 428625"/>
                <a:gd name="connsiteX34" fmla="*/ 69057 w 1635919"/>
                <a:gd name="connsiteY34" fmla="*/ 254793 h 428625"/>
                <a:gd name="connsiteX35" fmla="*/ 30957 w 1635919"/>
                <a:gd name="connsiteY35" fmla="*/ 190500 h 428625"/>
                <a:gd name="connsiteX36" fmla="*/ 7144 w 1635919"/>
                <a:gd name="connsiteY36" fmla="*/ 142875 h 428625"/>
                <a:gd name="connsiteX37" fmla="*/ 0 w 1635919"/>
                <a:gd name="connsiteY37" fmla="*/ 119062 h 428625"/>
                <a:gd name="connsiteX38" fmla="*/ 2382 w 1635919"/>
                <a:gd name="connsiteY38" fmla="*/ 107156 h 428625"/>
                <a:gd name="connsiteX39" fmla="*/ 11907 w 1635919"/>
                <a:gd name="connsiteY39" fmla="*/ 100012 h 428625"/>
                <a:gd name="connsiteX40" fmla="*/ 23813 w 1635919"/>
                <a:gd name="connsiteY40" fmla="*/ 100012 h 428625"/>
                <a:gd name="connsiteX41" fmla="*/ 45244 w 1635919"/>
                <a:gd name="connsiteY41" fmla="*/ 104775 h 428625"/>
                <a:gd name="connsiteX42" fmla="*/ 66675 w 1635919"/>
                <a:gd name="connsiteY42" fmla="*/ 116681 h 428625"/>
                <a:gd name="connsiteX43" fmla="*/ 100013 w 1635919"/>
                <a:gd name="connsiteY43" fmla="*/ 145256 h 428625"/>
                <a:gd name="connsiteX44" fmla="*/ 128588 w 1635919"/>
                <a:gd name="connsiteY44" fmla="*/ 169068 h 428625"/>
                <a:gd name="connsiteX45" fmla="*/ 164307 w 1635919"/>
                <a:gd name="connsiteY45" fmla="*/ 190500 h 428625"/>
                <a:gd name="connsiteX46" fmla="*/ 211932 w 1635919"/>
                <a:gd name="connsiteY46" fmla="*/ 209550 h 428625"/>
                <a:gd name="connsiteX47" fmla="*/ 264319 w 1635919"/>
                <a:gd name="connsiteY47" fmla="*/ 221456 h 428625"/>
                <a:gd name="connsiteX48" fmla="*/ 335757 w 1635919"/>
                <a:gd name="connsiteY48" fmla="*/ 221456 h 428625"/>
                <a:gd name="connsiteX49" fmla="*/ 531019 w 1635919"/>
                <a:gd name="connsiteY49" fmla="*/ 200025 h 428625"/>
                <a:gd name="connsiteX50" fmla="*/ 754857 w 1635919"/>
                <a:gd name="connsiteY50" fmla="*/ 164306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35919" h="428625">
                  <a:moveTo>
                    <a:pt x="754857" y="164306"/>
                  </a:moveTo>
                  <a:lnTo>
                    <a:pt x="933450" y="128587"/>
                  </a:lnTo>
                  <a:lnTo>
                    <a:pt x="1104900" y="90487"/>
                  </a:lnTo>
                  <a:lnTo>
                    <a:pt x="1147763" y="69056"/>
                  </a:lnTo>
                  <a:lnTo>
                    <a:pt x="1202532" y="42862"/>
                  </a:lnTo>
                  <a:lnTo>
                    <a:pt x="1281113" y="9525"/>
                  </a:lnTo>
                  <a:lnTo>
                    <a:pt x="1309688" y="0"/>
                  </a:lnTo>
                  <a:lnTo>
                    <a:pt x="1350169" y="0"/>
                  </a:lnTo>
                  <a:lnTo>
                    <a:pt x="1400175" y="7143"/>
                  </a:lnTo>
                  <a:lnTo>
                    <a:pt x="1450182" y="16668"/>
                  </a:lnTo>
                  <a:lnTo>
                    <a:pt x="1512094" y="42862"/>
                  </a:lnTo>
                  <a:lnTo>
                    <a:pt x="1557338" y="66675"/>
                  </a:lnTo>
                  <a:lnTo>
                    <a:pt x="1600200" y="90487"/>
                  </a:lnTo>
                  <a:lnTo>
                    <a:pt x="1621632" y="104775"/>
                  </a:lnTo>
                  <a:lnTo>
                    <a:pt x="1633538" y="119062"/>
                  </a:lnTo>
                  <a:lnTo>
                    <a:pt x="1635919" y="135731"/>
                  </a:lnTo>
                  <a:lnTo>
                    <a:pt x="1635919" y="159543"/>
                  </a:lnTo>
                  <a:lnTo>
                    <a:pt x="1624013" y="178593"/>
                  </a:lnTo>
                  <a:lnTo>
                    <a:pt x="1600200" y="200025"/>
                  </a:lnTo>
                  <a:lnTo>
                    <a:pt x="1559719" y="221456"/>
                  </a:lnTo>
                  <a:lnTo>
                    <a:pt x="1469232" y="238125"/>
                  </a:lnTo>
                  <a:lnTo>
                    <a:pt x="1290638" y="269081"/>
                  </a:lnTo>
                  <a:lnTo>
                    <a:pt x="1076325" y="307181"/>
                  </a:lnTo>
                  <a:lnTo>
                    <a:pt x="773907" y="359568"/>
                  </a:lnTo>
                  <a:lnTo>
                    <a:pt x="611982" y="383381"/>
                  </a:lnTo>
                  <a:lnTo>
                    <a:pt x="511969" y="400050"/>
                  </a:lnTo>
                  <a:lnTo>
                    <a:pt x="345282" y="428625"/>
                  </a:lnTo>
                  <a:lnTo>
                    <a:pt x="309563" y="428625"/>
                  </a:lnTo>
                  <a:lnTo>
                    <a:pt x="276225" y="423862"/>
                  </a:lnTo>
                  <a:lnTo>
                    <a:pt x="242888" y="414337"/>
                  </a:lnTo>
                  <a:lnTo>
                    <a:pt x="211932" y="400050"/>
                  </a:lnTo>
                  <a:lnTo>
                    <a:pt x="183357" y="381000"/>
                  </a:lnTo>
                  <a:lnTo>
                    <a:pt x="154782" y="357187"/>
                  </a:lnTo>
                  <a:lnTo>
                    <a:pt x="123825" y="328612"/>
                  </a:lnTo>
                  <a:lnTo>
                    <a:pt x="69057" y="254793"/>
                  </a:lnTo>
                  <a:lnTo>
                    <a:pt x="30957" y="190500"/>
                  </a:lnTo>
                  <a:lnTo>
                    <a:pt x="7144" y="142875"/>
                  </a:lnTo>
                  <a:lnTo>
                    <a:pt x="0" y="119062"/>
                  </a:lnTo>
                  <a:lnTo>
                    <a:pt x="2382" y="107156"/>
                  </a:lnTo>
                  <a:lnTo>
                    <a:pt x="11907" y="100012"/>
                  </a:lnTo>
                  <a:lnTo>
                    <a:pt x="23813" y="100012"/>
                  </a:lnTo>
                  <a:lnTo>
                    <a:pt x="45244" y="104775"/>
                  </a:lnTo>
                  <a:lnTo>
                    <a:pt x="66675" y="116681"/>
                  </a:lnTo>
                  <a:lnTo>
                    <a:pt x="100013" y="145256"/>
                  </a:lnTo>
                  <a:lnTo>
                    <a:pt x="128588" y="169068"/>
                  </a:lnTo>
                  <a:lnTo>
                    <a:pt x="164307" y="190500"/>
                  </a:lnTo>
                  <a:lnTo>
                    <a:pt x="211932" y="209550"/>
                  </a:lnTo>
                  <a:lnTo>
                    <a:pt x="264319" y="221456"/>
                  </a:lnTo>
                  <a:lnTo>
                    <a:pt x="335757" y="221456"/>
                  </a:lnTo>
                  <a:lnTo>
                    <a:pt x="531019" y="200025"/>
                  </a:lnTo>
                  <a:lnTo>
                    <a:pt x="754857" y="164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04">
              <a:extLst>
                <a:ext uri="{FF2B5EF4-FFF2-40B4-BE49-F238E27FC236}">
                  <a16:creationId xmlns:a16="http://schemas.microsoft.com/office/drawing/2014/main" id="{3F3461BB-BDA2-4A79-8138-64BD15282ADF}"/>
                </a:ext>
              </a:extLst>
            </p:cNvPr>
            <p:cNvSpPr/>
            <p:nvPr/>
          </p:nvSpPr>
          <p:spPr>
            <a:xfrm rot="16200000">
              <a:off x="2312987" y="3317876"/>
              <a:ext cx="2284413" cy="449262"/>
            </a:xfrm>
            <a:custGeom>
              <a:avLst/>
              <a:gdLst>
                <a:gd name="connsiteX0" fmla="*/ 966787 w 2283619"/>
                <a:gd name="connsiteY0" fmla="*/ 197644 h 450057"/>
                <a:gd name="connsiteX1" fmla="*/ 573881 w 2283619"/>
                <a:gd name="connsiteY1" fmla="*/ 197644 h 450057"/>
                <a:gd name="connsiteX2" fmla="*/ 0 w 2283619"/>
                <a:gd name="connsiteY2" fmla="*/ 200025 h 450057"/>
                <a:gd name="connsiteX3" fmla="*/ 78581 w 2283619"/>
                <a:gd name="connsiteY3" fmla="*/ 400050 h 450057"/>
                <a:gd name="connsiteX4" fmla="*/ 290512 w 2283619"/>
                <a:gd name="connsiteY4" fmla="*/ 407194 h 450057"/>
                <a:gd name="connsiteX5" fmla="*/ 528637 w 2283619"/>
                <a:gd name="connsiteY5" fmla="*/ 416719 h 450057"/>
                <a:gd name="connsiteX6" fmla="*/ 816769 w 2283619"/>
                <a:gd name="connsiteY6" fmla="*/ 428625 h 450057"/>
                <a:gd name="connsiteX7" fmla="*/ 1154906 w 2283619"/>
                <a:gd name="connsiteY7" fmla="*/ 442913 h 450057"/>
                <a:gd name="connsiteX8" fmla="*/ 1223962 w 2283619"/>
                <a:gd name="connsiteY8" fmla="*/ 442913 h 450057"/>
                <a:gd name="connsiteX9" fmla="*/ 1497806 w 2283619"/>
                <a:gd name="connsiteY9" fmla="*/ 442913 h 450057"/>
                <a:gd name="connsiteX10" fmla="*/ 1819275 w 2283619"/>
                <a:gd name="connsiteY10" fmla="*/ 445294 h 450057"/>
                <a:gd name="connsiteX11" fmla="*/ 1859756 w 2283619"/>
                <a:gd name="connsiteY11" fmla="*/ 450057 h 450057"/>
                <a:gd name="connsiteX12" fmla="*/ 1895475 w 2283619"/>
                <a:gd name="connsiteY12" fmla="*/ 450057 h 450057"/>
                <a:gd name="connsiteX13" fmla="*/ 1943100 w 2283619"/>
                <a:gd name="connsiteY13" fmla="*/ 445294 h 450057"/>
                <a:gd name="connsiteX14" fmla="*/ 1974056 w 2283619"/>
                <a:gd name="connsiteY14" fmla="*/ 433388 h 450057"/>
                <a:gd name="connsiteX15" fmla="*/ 1993106 w 2283619"/>
                <a:gd name="connsiteY15" fmla="*/ 419100 h 450057"/>
                <a:gd name="connsiteX16" fmla="*/ 2012156 w 2283619"/>
                <a:gd name="connsiteY16" fmla="*/ 388144 h 450057"/>
                <a:gd name="connsiteX17" fmla="*/ 2040731 w 2283619"/>
                <a:gd name="connsiteY17" fmla="*/ 350044 h 450057"/>
                <a:gd name="connsiteX18" fmla="*/ 2074069 w 2283619"/>
                <a:gd name="connsiteY18" fmla="*/ 309563 h 450057"/>
                <a:gd name="connsiteX19" fmla="*/ 2109787 w 2283619"/>
                <a:gd name="connsiteY19" fmla="*/ 276225 h 450057"/>
                <a:gd name="connsiteX20" fmla="*/ 2147887 w 2283619"/>
                <a:gd name="connsiteY20" fmla="*/ 245269 h 450057"/>
                <a:gd name="connsiteX21" fmla="*/ 2185987 w 2283619"/>
                <a:gd name="connsiteY21" fmla="*/ 221457 h 450057"/>
                <a:gd name="connsiteX22" fmla="*/ 2216944 w 2283619"/>
                <a:gd name="connsiteY22" fmla="*/ 204788 h 450057"/>
                <a:gd name="connsiteX23" fmla="*/ 2283619 w 2283619"/>
                <a:gd name="connsiteY23" fmla="*/ 183357 h 450057"/>
                <a:gd name="connsiteX24" fmla="*/ 2252662 w 2283619"/>
                <a:gd name="connsiteY24" fmla="*/ 0 h 450057"/>
                <a:gd name="connsiteX25" fmla="*/ 2171700 w 2283619"/>
                <a:gd name="connsiteY25" fmla="*/ 45244 h 450057"/>
                <a:gd name="connsiteX26" fmla="*/ 2038350 w 2283619"/>
                <a:gd name="connsiteY26" fmla="*/ 114300 h 450057"/>
                <a:gd name="connsiteX27" fmla="*/ 1938337 w 2283619"/>
                <a:gd name="connsiteY27" fmla="*/ 154782 h 450057"/>
                <a:gd name="connsiteX28" fmla="*/ 1838325 w 2283619"/>
                <a:gd name="connsiteY28" fmla="*/ 169069 h 450057"/>
                <a:gd name="connsiteX29" fmla="*/ 1609725 w 2283619"/>
                <a:gd name="connsiteY29" fmla="*/ 183357 h 450057"/>
                <a:gd name="connsiteX30" fmla="*/ 1321594 w 2283619"/>
                <a:gd name="connsiteY30" fmla="*/ 200025 h 450057"/>
                <a:gd name="connsiteX31" fmla="*/ 966787 w 2283619"/>
                <a:gd name="connsiteY31" fmla="*/ 197644 h 450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283619" h="450057">
                  <a:moveTo>
                    <a:pt x="966787" y="197644"/>
                  </a:moveTo>
                  <a:lnTo>
                    <a:pt x="573881" y="197644"/>
                  </a:lnTo>
                  <a:lnTo>
                    <a:pt x="0" y="200025"/>
                  </a:lnTo>
                  <a:lnTo>
                    <a:pt x="78581" y="400050"/>
                  </a:lnTo>
                  <a:lnTo>
                    <a:pt x="290512" y="407194"/>
                  </a:lnTo>
                  <a:lnTo>
                    <a:pt x="528637" y="416719"/>
                  </a:lnTo>
                  <a:lnTo>
                    <a:pt x="816769" y="428625"/>
                  </a:lnTo>
                  <a:lnTo>
                    <a:pt x="1154906" y="442913"/>
                  </a:lnTo>
                  <a:lnTo>
                    <a:pt x="1223962" y="442913"/>
                  </a:lnTo>
                  <a:lnTo>
                    <a:pt x="1497806" y="442913"/>
                  </a:lnTo>
                  <a:lnTo>
                    <a:pt x="1819275" y="445294"/>
                  </a:lnTo>
                  <a:lnTo>
                    <a:pt x="1859756" y="450057"/>
                  </a:lnTo>
                  <a:lnTo>
                    <a:pt x="1895475" y="450057"/>
                  </a:lnTo>
                  <a:lnTo>
                    <a:pt x="1943100" y="445294"/>
                  </a:lnTo>
                  <a:lnTo>
                    <a:pt x="1974056" y="433388"/>
                  </a:lnTo>
                  <a:lnTo>
                    <a:pt x="1993106" y="419100"/>
                  </a:lnTo>
                  <a:lnTo>
                    <a:pt x="2012156" y="388144"/>
                  </a:lnTo>
                  <a:lnTo>
                    <a:pt x="2040731" y="350044"/>
                  </a:lnTo>
                  <a:lnTo>
                    <a:pt x="2074069" y="309563"/>
                  </a:lnTo>
                  <a:lnTo>
                    <a:pt x="2109787" y="276225"/>
                  </a:lnTo>
                  <a:lnTo>
                    <a:pt x="2147887" y="245269"/>
                  </a:lnTo>
                  <a:lnTo>
                    <a:pt x="2185987" y="221457"/>
                  </a:lnTo>
                  <a:lnTo>
                    <a:pt x="2216944" y="204788"/>
                  </a:lnTo>
                  <a:lnTo>
                    <a:pt x="2283619" y="183357"/>
                  </a:lnTo>
                  <a:lnTo>
                    <a:pt x="2252662" y="0"/>
                  </a:lnTo>
                  <a:lnTo>
                    <a:pt x="2171700" y="45244"/>
                  </a:lnTo>
                  <a:lnTo>
                    <a:pt x="2038350" y="114300"/>
                  </a:lnTo>
                  <a:lnTo>
                    <a:pt x="1938337" y="154782"/>
                  </a:lnTo>
                  <a:lnTo>
                    <a:pt x="1838325" y="169069"/>
                  </a:lnTo>
                  <a:lnTo>
                    <a:pt x="1609725" y="183357"/>
                  </a:lnTo>
                  <a:lnTo>
                    <a:pt x="1321594" y="200025"/>
                  </a:lnTo>
                  <a:lnTo>
                    <a:pt x="966787" y="197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00">
              <a:extLst>
                <a:ext uri="{FF2B5EF4-FFF2-40B4-BE49-F238E27FC236}">
                  <a16:creationId xmlns:a16="http://schemas.microsoft.com/office/drawing/2014/main" id="{4BEB82D2-D0DF-4E79-A3D8-4BC107D7E17A}"/>
                </a:ext>
              </a:extLst>
            </p:cNvPr>
            <p:cNvSpPr/>
            <p:nvPr/>
          </p:nvSpPr>
          <p:spPr>
            <a:xfrm>
              <a:off x="2541588" y="3209925"/>
              <a:ext cx="1554162" cy="465138"/>
            </a:xfrm>
            <a:custGeom>
              <a:avLst/>
              <a:gdLst>
                <a:gd name="connsiteX0" fmla="*/ 678656 w 1554956"/>
                <a:gd name="connsiteY0" fmla="*/ 178594 h 464344"/>
                <a:gd name="connsiteX1" fmla="*/ 909637 w 1554956"/>
                <a:gd name="connsiteY1" fmla="*/ 126206 h 464344"/>
                <a:gd name="connsiteX2" fmla="*/ 1109662 w 1554956"/>
                <a:gd name="connsiteY2" fmla="*/ 66675 h 464344"/>
                <a:gd name="connsiteX3" fmla="*/ 1195387 w 1554956"/>
                <a:gd name="connsiteY3" fmla="*/ 50006 h 464344"/>
                <a:gd name="connsiteX4" fmla="*/ 1247775 w 1554956"/>
                <a:gd name="connsiteY4" fmla="*/ 38100 h 464344"/>
                <a:gd name="connsiteX5" fmla="*/ 1283494 w 1554956"/>
                <a:gd name="connsiteY5" fmla="*/ 21431 h 464344"/>
                <a:gd name="connsiteX6" fmla="*/ 1309687 w 1554956"/>
                <a:gd name="connsiteY6" fmla="*/ 7144 h 464344"/>
                <a:gd name="connsiteX7" fmla="*/ 1335881 w 1554956"/>
                <a:gd name="connsiteY7" fmla="*/ 0 h 464344"/>
                <a:gd name="connsiteX8" fmla="*/ 1350169 w 1554956"/>
                <a:gd name="connsiteY8" fmla="*/ 0 h 464344"/>
                <a:gd name="connsiteX9" fmla="*/ 1376362 w 1554956"/>
                <a:gd name="connsiteY9" fmla="*/ 0 h 464344"/>
                <a:gd name="connsiteX10" fmla="*/ 1438275 w 1554956"/>
                <a:gd name="connsiteY10" fmla="*/ 14288 h 464344"/>
                <a:gd name="connsiteX11" fmla="*/ 1471612 w 1554956"/>
                <a:gd name="connsiteY11" fmla="*/ 21431 h 464344"/>
                <a:gd name="connsiteX12" fmla="*/ 1493044 w 1554956"/>
                <a:gd name="connsiteY12" fmla="*/ 28575 h 464344"/>
                <a:gd name="connsiteX13" fmla="*/ 1519237 w 1554956"/>
                <a:gd name="connsiteY13" fmla="*/ 47625 h 464344"/>
                <a:gd name="connsiteX14" fmla="*/ 1535906 w 1554956"/>
                <a:gd name="connsiteY14" fmla="*/ 64294 h 464344"/>
                <a:gd name="connsiteX15" fmla="*/ 1550194 w 1554956"/>
                <a:gd name="connsiteY15" fmla="*/ 85725 h 464344"/>
                <a:gd name="connsiteX16" fmla="*/ 1554956 w 1554956"/>
                <a:gd name="connsiteY16" fmla="*/ 102394 h 464344"/>
                <a:gd name="connsiteX17" fmla="*/ 1554956 w 1554956"/>
                <a:gd name="connsiteY17" fmla="*/ 121444 h 464344"/>
                <a:gd name="connsiteX18" fmla="*/ 1545431 w 1554956"/>
                <a:gd name="connsiteY18" fmla="*/ 145256 h 464344"/>
                <a:gd name="connsiteX19" fmla="*/ 1521619 w 1554956"/>
                <a:gd name="connsiteY19" fmla="*/ 164306 h 464344"/>
                <a:gd name="connsiteX20" fmla="*/ 1485900 w 1554956"/>
                <a:gd name="connsiteY20" fmla="*/ 180975 h 464344"/>
                <a:gd name="connsiteX21" fmla="*/ 1433512 w 1554956"/>
                <a:gd name="connsiteY21" fmla="*/ 195263 h 464344"/>
                <a:gd name="connsiteX22" fmla="*/ 1309687 w 1554956"/>
                <a:gd name="connsiteY22" fmla="*/ 221456 h 464344"/>
                <a:gd name="connsiteX23" fmla="*/ 1107281 w 1554956"/>
                <a:gd name="connsiteY23" fmla="*/ 273844 h 464344"/>
                <a:gd name="connsiteX24" fmla="*/ 897731 w 1554956"/>
                <a:gd name="connsiteY24" fmla="*/ 328613 h 464344"/>
                <a:gd name="connsiteX25" fmla="*/ 735806 w 1554956"/>
                <a:gd name="connsiteY25" fmla="*/ 371475 h 464344"/>
                <a:gd name="connsiteX26" fmla="*/ 538162 w 1554956"/>
                <a:gd name="connsiteY26" fmla="*/ 421481 h 464344"/>
                <a:gd name="connsiteX27" fmla="*/ 409575 w 1554956"/>
                <a:gd name="connsiteY27" fmla="*/ 447675 h 464344"/>
                <a:gd name="connsiteX28" fmla="*/ 321469 w 1554956"/>
                <a:gd name="connsiteY28" fmla="*/ 461963 h 464344"/>
                <a:gd name="connsiteX29" fmla="*/ 309562 w 1554956"/>
                <a:gd name="connsiteY29" fmla="*/ 464344 h 464344"/>
                <a:gd name="connsiteX30" fmla="*/ 288131 w 1554956"/>
                <a:gd name="connsiteY30" fmla="*/ 459581 h 464344"/>
                <a:gd name="connsiteX31" fmla="*/ 238125 w 1554956"/>
                <a:gd name="connsiteY31" fmla="*/ 435769 h 464344"/>
                <a:gd name="connsiteX32" fmla="*/ 202406 w 1554956"/>
                <a:gd name="connsiteY32" fmla="*/ 411956 h 464344"/>
                <a:gd name="connsiteX33" fmla="*/ 152400 w 1554956"/>
                <a:gd name="connsiteY33" fmla="*/ 371475 h 464344"/>
                <a:gd name="connsiteX34" fmla="*/ 100012 w 1554956"/>
                <a:gd name="connsiteY34" fmla="*/ 319088 h 464344"/>
                <a:gd name="connsiteX35" fmla="*/ 50006 w 1554956"/>
                <a:gd name="connsiteY35" fmla="*/ 261938 h 464344"/>
                <a:gd name="connsiteX36" fmla="*/ 21431 w 1554956"/>
                <a:gd name="connsiteY36" fmla="*/ 230981 h 464344"/>
                <a:gd name="connsiteX37" fmla="*/ 9525 w 1554956"/>
                <a:gd name="connsiteY37" fmla="*/ 207169 h 464344"/>
                <a:gd name="connsiteX38" fmla="*/ 2381 w 1554956"/>
                <a:gd name="connsiteY38" fmla="*/ 178594 h 464344"/>
                <a:gd name="connsiteX39" fmla="*/ 0 w 1554956"/>
                <a:gd name="connsiteY39" fmla="*/ 159544 h 464344"/>
                <a:gd name="connsiteX40" fmla="*/ 9525 w 1554956"/>
                <a:gd name="connsiteY40" fmla="*/ 145256 h 464344"/>
                <a:gd name="connsiteX41" fmla="*/ 19050 w 1554956"/>
                <a:gd name="connsiteY41" fmla="*/ 140494 h 464344"/>
                <a:gd name="connsiteX42" fmla="*/ 30956 w 1554956"/>
                <a:gd name="connsiteY42" fmla="*/ 140494 h 464344"/>
                <a:gd name="connsiteX43" fmla="*/ 59531 w 1554956"/>
                <a:gd name="connsiteY43" fmla="*/ 152400 h 464344"/>
                <a:gd name="connsiteX44" fmla="*/ 102394 w 1554956"/>
                <a:gd name="connsiteY44" fmla="*/ 180975 h 464344"/>
                <a:gd name="connsiteX45" fmla="*/ 145256 w 1554956"/>
                <a:gd name="connsiteY45" fmla="*/ 207169 h 464344"/>
                <a:gd name="connsiteX46" fmla="*/ 197644 w 1554956"/>
                <a:gd name="connsiteY46" fmla="*/ 228600 h 464344"/>
                <a:gd name="connsiteX47" fmla="*/ 238125 w 1554956"/>
                <a:gd name="connsiteY47" fmla="*/ 240506 h 464344"/>
                <a:gd name="connsiteX48" fmla="*/ 280987 w 1554956"/>
                <a:gd name="connsiteY48" fmla="*/ 245269 h 464344"/>
                <a:gd name="connsiteX49" fmla="*/ 335756 w 1554956"/>
                <a:gd name="connsiteY49" fmla="*/ 240506 h 464344"/>
                <a:gd name="connsiteX50" fmla="*/ 678656 w 1554956"/>
                <a:gd name="connsiteY50" fmla="*/ 178594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554956" h="464344">
                  <a:moveTo>
                    <a:pt x="678656" y="178594"/>
                  </a:moveTo>
                  <a:lnTo>
                    <a:pt x="909637" y="126206"/>
                  </a:lnTo>
                  <a:lnTo>
                    <a:pt x="1109662" y="66675"/>
                  </a:lnTo>
                  <a:lnTo>
                    <a:pt x="1195387" y="50006"/>
                  </a:lnTo>
                  <a:lnTo>
                    <a:pt x="1247775" y="38100"/>
                  </a:lnTo>
                  <a:lnTo>
                    <a:pt x="1283494" y="21431"/>
                  </a:lnTo>
                  <a:lnTo>
                    <a:pt x="1309687" y="7144"/>
                  </a:lnTo>
                  <a:lnTo>
                    <a:pt x="1335881" y="0"/>
                  </a:lnTo>
                  <a:lnTo>
                    <a:pt x="1350169" y="0"/>
                  </a:lnTo>
                  <a:lnTo>
                    <a:pt x="1376362" y="0"/>
                  </a:lnTo>
                  <a:lnTo>
                    <a:pt x="1438275" y="14288"/>
                  </a:lnTo>
                  <a:lnTo>
                    <a:pt x="1471612" y="21431"/>
                  </a:lnTo>
                  <a:lnTo>
                    <a:pt x="1493044" y="28575"/>
                  </a:lnTo>
                  <a:lnTo>
                    <a:pt x="1519237" y="47625"/>
                  </a:lnTo>
                  <a:lnTo>
                    <a:pt x="1535906" y="64294"/>
                  </a:lnTo>
                  <a:lnTo>
                    <a:pt x="1550194" y="85725"/>
                  </a:lnTo>
                  <a:lnTo>
                    <a:pt x="1554956" y="102394"/>
                  </a:lnTo>
                  <a:lnTo>
                    <a:pt x="1554956" y="121444"/>
                  </a:lnTo>
                  <a:lnTo>
                    <a:pt x="1545431" y="145256"/>
                  </a:lnTo>
                  <a:lnTo>
                    <a:pt x="1521619" y="164306"/>
                  </a:lnTo>
                  <a:lnTo>
                    <a:pt x="1485900" y="180975"/>
                  </a:lnTo>
                  <a:lnTo>
                    <a:pt x="1433512" y="195263"/>
                  </a:lnTo>
                  <a:lnTo>
                    <a:pt x="1309687" y="221456"/>
                  </a:lnTo>
                  <a:lnTo>
                    <a:pt x="1107281" y="273844"/>
                  </a:lnTo>
                  <a:lnTo>
                    <a:pt x="897731" y="328613"/>
                  </a:lnTo>
                  <a:lnTo>
                    <a:pt x="735806" y="371475"/>
                  </a:lnTo>
                  <a:lnTo>
                    <a:pt x="538162" y="421481"/>
                  </a:lnTo>
                  <a:lnTo>
                    <a:pt x="409575" y="447675"/>
                  </a:lnTo>
                  <a:lnTo>
                    <a:pt x="321469" y="461963"/>
                  </a:lnTo>
                  <a:lnTo>
                    <a:pt x="309562" y="464344"/>
                  </a:lnTo>
                  <a:lnTo>
                    <a:pt x="288131" y="459581"/>
                  </a:lnTo>
                  <a:lnTo>
                    <a:pt x="238125" y="435769"/>
                  </a:lnTo>
                  <a:lnTo>
                    <a:pt x="202406" y="411956"/>
                  </a:lnTo>
                  <a:lnTo>
                    <a:pt x="152400" y="371475"/>
                  </a:lnTo>
                  <a:lnTo>
                    <a:pt x="100012" y="319088"/>
                  </a:lnTo>
                  <a:lnTo>
                    <a:pt x="50006" y="261938"/>
                  </a:lnTo>
                  <a:lnTo>
                    <a:pt x="21431" y="230981"/>
                  </a:lnTo>
                  <a:lnTo>
                    <a:pt x="9525" y="207169"/>
                  </a:lnTo>
                  <a:lnTo>
                    <a:pt x="2381" y="178594"/>
                  </a:lnTo>
                  <a:lnTo>
                    <a:pt x="0" y="159544"/>
                  </a:lnTo>
                  <a:lnTo>
                    <a:pt x="9525" y="145256"/>
                  </a:lnTo>
                  <a:lnTo>
                    <a:pt x="19050" y="140494"/>
                  </a:lnTo>
                  <a:lnTo>
                    <a:pt x="30956" y="140494"/>
                  </a:lnTo>
                  <a:lnTo>
                    <a:pt x="59531" y="152400"/>
                  </a:lnTo>
                  <a:lnTo>
                    <a:pt x="102394" y="180975"/>
                  </a:lnTo>
                  <a:lnTo>
                    <a:pt x="145256" y="207169"/>
                  </a:lnTo>
                  <a:lnTo>
                    <a:pt x="197644" y="228600"/>
                  </a:lnTo>
                  <a:lnTo>
                    <a:pt x="238125" y="240506"/>
                  </a:lnTo>
                  <a:lnTo>
                    <a:pt x="280987" y="245269"/>
                  </a:lnTo>
                  <a:lnTo>
                    <a:pt x="335756" y="240506"/>
                  </a:lnTo>
                  <a:lnTo>
                    <a:pt x="678656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01">
              <a:extLst>
                <a:ext uri="{FF2B5EF4-FFF2-40B4-BE49-F238E27FC236}">
                  <a16:creationId xmlns:a16="http://schemas.microsoft.com/office/drawing/2014/main" id="{042EFFB6-CC07-4C89-A53E-BA19E3EFC6C4}"/>
                </a:ext>
              </a:extLst>
            </p:cNvPr>
            <p:cNvSpPr/>
            <p:nvPr/>
          </p:nvSpPr>
          <p:spPr>
            <a:xfrm>
              <a:off x="2422525" y="4343400"/>
              <a:ext cx="1771650" cy="836613"/>
            </a:xfrm>
            <a:custGeom>
              <a:avLst/>
              <a:gdLst>
                <a:gd name="connsiteX0" fmla="*/ 1273969 w 1771650"/>
                <a:gd name="connsiteY0" fmla="*/ 314325 h 835819"/>
                <a:gd name="connsiteX1" fmla="*/ 1128713 w 1771650"/>
                <a:gd name="connsiteY1" fmla="*/ 392906 h 835819"/>
                <a:gd name="connsiteX2" fmla="*/ 978694 w 1771650"/>
                <a:gd name="connsiteY2" fmla="*/ 476250 h 835819"/>
                <a:gd name="connsiteX3" fmla="*/ 873919 w 1771650"/>
                <a:gd name="connsiteY3" fmla="*/ 542925 h 835819"/>
                <a:gd name="connsiteX4" fmla="*/ 726282 w 1771650"/>
                <a:gd name="connsiteY4" fmla="*/ 633413 h 835819"/>
                <a:gd name="connsiteX5" fmla="*/ 585788 w 1771650"/>
                <a:gd name="connsiteY5" fmla="*/ 726281 h 835819"/>
                <a:gd name="connsiteX6" fmla="*/ 547688 w 1771650"/>
                <a:gd name="connsiteY6" fmla="*/ 754856 h 835819"/>
                <a:gd name="connsiteX7" fmla="*/ 521494 w 1771650"/>
                <a:gd name="connsiteY7" fmla="*/ 778669 h 835819"/>
                <a:gd name="connsiteX8" fmla="*/ 500063 w 1771650"/>
                <a:gd name="connsiteY8" fmla="*/ 797719 h 835819"/>
                <a:gd name="connsiteX9" fmla="*/ 471488 w 1771650"/>
                <a:gd name="connsiteY9" fmla="*/ 816769 h 835819"/>
                <a:gd name="connsiteX10" fmla="*/ 452438 w 1771650"/>
                <a:gd name="connsiteY10" fmla="*/ 826294 h 835819"/>
                <a:gd name="connsiteX11" fmla="*/ 426244 w 1771650"/>
                <a:gd name="connsiteY11" fmla="*/ 833438 h 835819"/>
                <a:gd name="connsiteX12" fmla="*/ 395288 w 1771650"/>
                <a:gd name="connsiteY12" fmla="*/ 835819 h 835819"/>
                <a:gd name="connsiteX13" fmla="*/ 364332 w 1771650"/>
                <a:gd name="connsiteY13" fmla="*/ 831056 h 835819"/>
                <a:gd name="connsiteX14" fmla="*/ 328613 w 1771650"/>
                <a:gd name="connsiteY14" fmla="*/ 821531 h 835819"/>
                <a:gd name="connsiteX15" fmla="*/ 326232 w 1771650"/>
                <a:gd name="connsiteY15" fmla="*/ 821531 h 835819"/>
                <a:gd name="connsiteX16" fmla="*/ 273844 w 1771650"/>
                <a:gd name="connsiteY16" fmla="*/ 795338 h 835819"/>
                <a:gd name="connsiteX17" fmla="*/ 200025 w 1771650"/>
                <a:gd name="connsiteY17" fmla="*/ 742950 h 835819"/>
                <a:gd name="connsiteX18" fmla="*/ 126207 w 1771650"/>
                <a:gd name="connsiteY18" fmla="*/ 688181 h 835819"/>
                <a:gd name="connsiteX19" fmla="*/ 73819 w 1771650"/>
                <a:gd name="connsiteY19" fmla="*/ 640556 h 835819"/>
                <a:gd name="connsiteX20" fmla="*/ 52388 w 1771650"/>
                <a:gd name="connsiteY20" fmla="*/ 616744 h 835819"/>
                <a:gd name="connsiteX21" fmla="*/ 33338 w 1771650"/>
                <a:gd name="connsiteY21" fmla="*/ 585788 h 835819"/>
                <a:gd name="connsiteX22" fmla="*/ 14288 w 1771650"/>
                <a:gd name="connsiteY22" fmla="*/ 550069 h 835819"/>
                <a:gd name="connsiteX23" fmla="*/ 2382 w 1771650"/>
                <a:gd name="connsiteY23" fmla="*/ 511969 h 835819"/>
                <a:gd name="connsiteX24" fmla="*/ 0 w 1771650"/>
                <a:gd name="connsiteY24" fmla="*/ 478631 h 835819"/>
                <a:gd name="connsiteX25" fmla="*/ 4763 w 1771650"/>
                <a:gd name="connsiteY25" fmla="*/ 461963 h 835819"/>
                <a:gd name="connsiteX26" fmla="*/ 14288 w 1771650"/>
                <a:gd name="connsiteY26" fmla="*/ 450056 h 835819"/>
                <a:gd name="connsiteX27" fmla="*/ 30957 w 1771650"/>
                <a:gd name="connsiteY27" fmla="*/ 442913 h 835819"/>
                <a:gd name="connsiteX28" fmla="*/ 61913 w 1771650"/>
                <a:gd name="connsiteY28" fmla="*/ 445294 h 835819"/>
                <a:gd name="connsiteX29" fmla="*/ 66675 w 1771650"/>
                <a:gd name="connsiteY29" fmla="*/ 450056 h 835819"/>
                <a:gd name="connsiteX30" fmla="*/ 78582 w 1771650"/>
                <a:gd name="connsiteY30" fmla="*/ 473869 h 835819"/>
                <a:gd name="connsiteX31" fmla="*/ 100013 w 1771650"/>
                <a:gd name="connsiteY31" fmla="*/ 497681 h 835819"/>
                <a:gd name="connsiteX32" fmla="*/ 121444 w 1771650"/>
                <a:gd name="connsiteY32" fmla="*/ 511969 h 835819"/>
                <a:gd name="connsiteX33" fmla="*/ 140494 w 1771650"/>
                <a:gd name="connsiteY33" fmla="*/ 519113 h 835819"/>
                <a:gd name="connsiteX34" fmla="*/ 180975 w 1771650"/>
                <a:gd name="connsiteY34" fmla="*/ 531019 h 835819"/>
                <a:gd name="connsiteX35" fmla="*/ 228600 w 1771650"/>
                <a:gd name="connsiteY35" fmla="*/ 535781 h 835819"/>
                <a:gd name="connsiteX36" fmla="*/ 276225 w 1771650"/>
                <a:gd name="connsiteY36" fmla="*/ 535781 h 835819"/>
                <a:gd name="connsiteX37" fmla="*/ 378619 w 1771650"/>
                <a:gd name="connsiteY37" fmla="*/ 514350 h 835819"/>
                <a:gd name="connsiteX38" fmla="*/ 464344 w 1771650"/>
                <a:gd name="connsiteY38" fmla="*/ 492919 h 835819"/>
                <a:gd name="connsiteX39" fmla="*/ 690563 w 1771650"/>
                <a:gd name="connsiteY39" fmla="*/ 416719 h 835819"/>
                <a:gd name="connsiteX40" fmla="*/ 985838 w 1771650"/>
                <a:gd name="connsiteY40" fmla="*/ 297656 h 835819"/>
                <a:gd name="connsiteX41" fmla="*/ 1243013 w 1771650"/>
                <a:gd name="connsiteY41" fmla="*/ 185738 h 835819"/>
                <a:gd name="connsiteX42" fmla="*/ 1390650 w 1771650"/>
                <a:gd name="connsiteY42" fmla="*/ 128588 h 835819"/>
                <a:gd name="connsiteX43" fmla="*/ 1547813 w 1771650"/>
                <a:gd name="connsiteY43" fmla="*/ 66675 h 835819"/>
                <a:gd name="connsiteX44" fmla="*/ 1688307 w 1771650"/>
                <a:gd name="connsiteY44" fmla="*/ 11906 h 835819"/>
                <a:gd name="connsiteX45" fmla="*/ 1721644 w 1771650"/>
                <a:gd name="connsiteY45" fmla="*/ 0 h 835819"/>
                <a:gd name="connsiteX46" fmla="*/ 1745457 w 1771650"/>
                <a:gd name="connsiteY46" fmla="*/ 2381 h 835819"/>
                <a:gd name="connsiteX47" fmla="*/ 1759744 w 1771650"/>
                <a:gd name="connsiteY47" fmla="*/ 2381 h 835819"/>
                <a:gd name="connsiteX48" fmla="*/ 1769269 w 1771650"/>
                <a:gd name="connsiteY48" fmla="*/ 7144 h 835819"/>
                <a:gd name="connsiteX49" fmla="*/ 1771650 w 1771650"/>
                <a:gd name="connsiteY49" fmla="*/ 16669 h 835819"/>
                <a:gd name="connsiteX50" fmla="*/ 1766888 w 1771650"/>
                <a:gd name="connsiteY50" fmla="*/ 35719 h 835819"/>
                <a:gd name="connsiteX51" fmla="*/ 1747838 w 1771650"/>
                <a:gd name="connsiteY51" fmla="*/ 61913 h 835819"/>
                <a:gd name="connsiteX52" fmla="*/ 1633538 w 1771650"/>
                <a:gd name="connsiteY52" fmla="*/ 123825 h 835819"/>
                <a:gd name="connsiteX53" fmla="*/ 1524000 w 1771650"/>
                <a:gd name="connsiteY53" fmla="*/ 178594 h 835819"/>
                <a:gd name="connsiteX54" fmla="*/ 1383507 w 1771650"/>
                <a:gd name="connsiteY54" fmla="*/ 254794 h 835819"/>
                <a:gd name="connsiteX55" fmla="*/ 1273969 w 1771650"/>
                <a:gd name="connsiteY55" fmla="*/ 314325 h 835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771650" h="835819">
                  <a:moveTo>
                    <a:pt x="1273969" y="314325"/>
                  </a:moveTo>
                  <a:lnTo>
                    <a:pt x="1128713" y="392906"/>
                  </a:lnTo>
                  <a:lnTo>
                    <a:pt x="978694" y="476250"/>
                  </a:lnTo>
                  <a:lnTo>
                    <a:pt x="873919" y="542925"/>
                  </a:lnTo>
                  <a:lnTo>
                    <a:pt x="726282" y="633413"/>
                  </a:lnTo>
                  <a:lnTo>
                    <a:pt x="585788" y="726281"/>
                  </a:lnTo>
                  <a:lnTo>
                    <a:pt x="547688" y="754856"/>
                  </a:lnTo>
                  <a:lnTo>
                    <a:pt x="521494" y="778669"/>
                  </a:lnTo>
                  <a:lnTo>
                    <a:pt x="500063" y="797719"/>
                  </a:lnTo>
                  <a:lnTo>
                    <a:pt x="471488" y="816769"/>
                  </a:lnTo>
                  <a:lnTo>
                    <a:pt x="452438" y="826294"/>
                  </a:lnTo>
                  <a:lnTo>
                    <a:pt x="426244" y="833438"/>
                  </a:lnTo>
                  <a:lnTo>
                    <a:pt x="395288" y="835819"/>
                  </a:lnTo>
                  <a:lnTo>
                    <a:pt x="364332" y="831056"/>
                  </a:lnTo>
                  <a:lnTo>
                    <a:pt x="328613" y="821531"/>
                  </a:lnTo>
                  <a:lnTo>
                    <a:pt x="326232" y="821531"/>
                  </a:lnTo>
                  <a:lnTo>
                    <a:pt x="273844" y="795338"/>
                  </a:lnTo>
                  <a:lnTo>
                    <a:pt x="200025" y="742950"/>
                  </a:lnTo>
                  <a:lnTo>
                    <a:pt x="126207" y="688181"/>
                  </a:lnTo>
                  <a:lnTo>
                    <a:pt x="73819" y="640556"/>
                  </a:lnTo>
                  <a:lnTo>
                    <a:pt x="52388" y="616744"/>
                  </a:lnTo>
                  <a:lnTo>
                    <a:pt x="33338" y="585788"/>
                  </a:lnTo>
                  <a:lnTo>
                    <a:pt x="14288" y="550069"/>
                  </a:lnTo>
                  <a:lnTo>
                    <a:pt x="2382" y="511969"/>
                  </a:lnTo>
                  <a:lnTo>
                    <a:pt x="0" y="478631"/>
                  </a:lnTo>
                  <a:lnTo>
                    <a:pt x="4763" y="461963"/>
                  </a:lnTo>
                  <a:lnTo>
                    <a:pt x="14288" y="450056"/>
                  </a:lnTo>
                  <a:lnTo>
                    <a:pt x="30957" y="442913"/>
                  </a:lnTo>
                  <a:lnTo>
                    <a:pt x="61913" y="445294"/>
                  </a:lnTo>
                  <a:lnTo>
                    <a:pt x="66675" y="450056"/>
                  </a:lnTo>
                  <a:lnTo>
                    <a:pt x="78582" y="473869"/>
                  </a:lnTo>
                  <a:lnTo>
                    <a:pt x="100013" y="497681"/>
                  </a:lnTo>
                  <a:lnTo>
                    <a:pt x="121444" y="511969"/>
                  </a:lnTo>
                  <a:lnTo>
                    <a:pt x="140494" y="519113"/>
                  </a:lnTo>
                  <a:lnTo>
                    <a:pt x="180975" y="531019"/>
                  </a:lnTo>
                  <a:lnTo>
                    <a:pt x="228600" y="535781"/>
                  </a:lnTo>
                  <a:lnTo>
                    <a:pt x="276225" y="535781"/>
                  </a:lnTo>
                  <a:lnTo>
                    <a:pt x="378619" y="514350"/>
                  </a:lnTo>
                  <a:lnTo>
                    <a:pt x="464344" y="492919"/>
                  </a:lnTo>
                  <a:lnTo>
                    <a:pt x="690563" y="416719"/>
                  </a:lnTo>
                  <a:lnTo>
                    <a:pt x="985838" y="297656"/>
                  </a:lnTo>
                  <a:lnTo>
                    <a:pt x="1243013" y="185738"/>
                  </a:lnTo>
                  <a:lnTo>
                    <a:pt x="1390650" y="128588"/>
                  </a:lnTo>
                  <a:lnTo>
                    <a:pt x="1547813" y="66675"/>
                  </a:lnTo>
                  <a:lnTo>
                    <a:pt x="1688307" y="11906"/>
                  </a:lnTo>
                  <a:lnTo>
                    <a:pt x="1721644" y="0"/>
                  </a:lnTo>
                  <a:lnTo>
                    <a:pt x="1745457" y="2381"/>
                  </a:lnTo>
                  <a:lnTo>
                    <a:pt x="1759744" y="2381"/>
                  </a:lnTo>
                  <a:lnTo>
                    <a:pt x="1769269" y="7144"/>
                  </a:lnTo>
                  <a:lnTo>
                    <a:pt x="1771650" y="16669"/>
                  </a:lnTo>
                  <a:lnTo>
                    <a:pt x="1766888" y="35719"/>
                  </a:lnTo>
                  <a:lnTo>
                    <a:pt x="1747838" y="61913"/>
                  </a:lnTo>
                  <a:lnTo>
                    <a:pt x="1633538" y="123825"/>
                  </a:lnTo>
                  <a:lnTo>
                    <a:pt x="1524000" y="178594"/>
                  </a:lnTo>
                  <a:lnTo>
                    <a:pt x="1383507" y="254794"/>
                  </a:lnTo>
                  <a:lnTo>
                    <a:pt x="1273969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05">
              <a:extLst>
                <a:ext uri="{FF2B5EF4-FFF2-40B4-BE49-F238E27FC236}">
                  <a16:creationId xmlns:a16="http://schemas.microsoft.com/office/drawing/2014/main" id="{8DD89BDA-7011-48ED-B6F7-AA1C9BC1B31F}"/>
                </a:ext>
              </a:extLst>
            </p:cNvPr>
            <p:cNvSpPr/>
            <p:nvPr/>
          </p:nvSpPr>
          <p:spPr>
            <a:xfrm rot="16200000">
              <a:off x="3673475" y="3200400"/>
              <a:ext cx="1414463" cy="328613"/>
            </a:xfrm>
            <a:custGeom>
              <a:avLst/>
              <a:gdLst>
                <a:gd name="connsiteX0" fmla="*/ 652463 w 1414463"/>
                <a:gd name="connsiteY0" fmla="*/ 326231 h 328612"/>
                <a:gd name="connsiteX1" fmla="*/ 514350 w 1414463"/>
                <a:gd name="connsiteY1" fmla="*/ 316706 h 328612"/>
                <a:gd name="connsiteX2" fmla="*/ 404813 w 1414463"/>
                <a:gd name="connsiteY2" fmla="*/ 302419 h 328612"/>
                <a:gd name="connsiteX3" fmla="*/ 247650 w 1414463"/>
                <a:gd name="connsiteY3" fmla="*/ 271462 h 328612"/>
                <a:gd name="connsiteX4" fmla="*/ 147638 w 1414463"/>
                <a:gd name="connsiteY4" fmla="*/ 245269 h 328612"/>
                <a:gd name="connsiteX5" fmla="*/ 76200 w 1414463"/>
                <a:gd name="connsiteY5" fmla="*/ 221456 h 328612"/>
                <a:gd name="connsiteX6" fmla="*/ 33338 w 1414463"/>
                <a:gd name="connsiteY6" fmla="*/ 202406 h 328612"/>
                <a:gd name="connsiteX7" fmla="*/ 19050 w 1414463"/>
                <a:gd name="connsiteY7" fmla="*/ 192881 h 328612"/>
                <a:gd name="connsiteX8" fmla="*/ 2381 w 1414463"/>
                <a:gd name="connsiteY8" fmla="*/ 173831 h 328612"/>
                <a:gd name="connsiteX9" fmla="*/ 0 w 1414463"/>
                <a:gd name="connsiteY9" fmla="*/ 159544 h 328612"/>
                <a:gd name="connsiteX10" fmla="*/ 2381 w 1414463"/>
                <a:gd name="connsiteY10" fmla="*/ 145256 h 328612"/>
                <a:gd name="connsiteX11" fmla="*/ 11906 w 1414463"/>
                <a:gd name="connsiteY11" fmla="*/ 130969 h 328612"/>
                <a:gd name="connsiteX12" fmla="*/ 33338 w 1414463"/>
                <a:gd name="connsiteY12" fmla="*/ 111919 h 328612"/>
                <a:gd name="connsiteX13" fmla="*/ 66675 w 1414463"/>
                <a:gd name="connsiteY13" fmla="*/ 85725 h 328612"/>
                <a:gd name="connsiteX14" fmla="*/ 100013 w 1414463"/>
                <a:gd name="connsiteY14" fmla="*/ 64294 h 328612"/>
                <a:gd name="connsiteX15" fmla="*/ 140494 w 1414463"/>
                <a:gd name="connsiteY15" fmla="*/ 45244 h 328612"/>
                <a:gd name="connsiteX16" fmla="*/ 192881 w 1414463"/>
                <a:gd name="connsiteY16" fmla="*/ 30956 h 328612"/>
                <a:gd name="connsiteX17" fmla="*/ 238125 w 1414463"/>
                <a:gd name="connsiteY17" fmla="*/ 23812 h 328612"/>
                <a:gd name="connsiteX18" fmla="*/ 283369 w 1414463"/>
                <a:gd name="connsiteY18" fmla="*/ 19050 h 328612"/>
                <a:gd name="connsiteX19" fmla="*/ 340519 w 1414463"/>
                <a:gd name="connsiteY19" fmla="*/ 19050 h 328612"/>
                <a:gd name="connsiteX20" fmla="*/ 411956 w 1414463"/>
                <a:gd name="connsiteY20" fmla="*/ 26194 h 328612"/>
                <a:gd name="connsiteX21" fmla="*/ 469106 w 1414463"/>
                <a:gd name="connsiteY21" fmla="*/ 35719 h 328612"/>
                <a:gd name="connsiteX22" fmla="*/ 545306 w 1414463"/>
                <a:gd name="connsiteY22" fmla="*/ 54769 h 328612"/>
                <a:gd name="connsiteX23" fmla="*/ 659606 w 1414463"/>
                <a:gd name="connsiteY23" fmla="*/ 83344 h 328612"/>
                <a:gd name="connsiteX24" fmla="*/ 745331 w 1414463"/>
                <a:gd name="connsiteY24" fmla="*/ 97631 h 328612"/>
                <a:gd name="connsiteX25" fmla="*/ 826294 w 1414463"/>
                <a:gd name="connsiteY25" fmla="*/ 107156 h 328612"/>
                <a:gd name="connsiteX26" fmla="*/ 945356 w 1414463"/>
                <a:gd name="connsiteY26" fmla="*/ 111919 h 328612"/>
                <a:gd name="connsiteX27" fmla="*/ 1042988 w 1414463"/>
                <a:gd name="connsiteY27" fmla="*/ 107156 h 328612"/>
                <a:gd name="connsiteX28" fmla="*/ 1121569 w 1414463"/>
                <a:gd name="connsiteY28" fmla="*/ 100012 h 328612"/>
                <a:gd name="connsiteX29" fmla="*/ 1188244 w 1414463"/>
                <a:gd name="connsiteY29" fmla="*/ 85725 h 328612"/>
                <a:gd name="connsiteX30" fmla="*/ 1266825 w 1414463"/>
                <a:gd name="connsiteY30" fmla="*/ 57150 h 328612"/>
                <a:gd name="connsiteX31" fmla="*/ 1357313 w 1414463"/>
                <a:gd name="connsiteY31" fmla="*/ 14287 h 328612"/>
                <a:gd name="connsiteX32" fmla="*/ 1393031 w 1414463"/>
                <a:gd name="connsiteY32" fmla="*/ 0 h 328612"/>
                <a:gd name="connsiteX33" fmla="*/ 1400175 w 1414463"/>
                <a:gd name="connsiteY33" fmla="*/ 0 h 328612"/>
                <a:gd name="connsiteX34" fmla="*/ 1407319 w 1414463"/>
                <a:gd name="connsiteY34" fmla="*/ 4762 h 328612"/>
                <a:gd name="connsiteX35" fmla="*/ 1412081 w 1414463"/>
                <a:gd name="connsiteY35" fmla="*/ 9525 h 328612"/>
                <a:gd name="connsiteX36" fmla="*/ 1414463 w 1414463"/>
                <a:gd name="connsiteY36" fmla="*/ 21431 h 328612"/>
                <a:gd name="connsiteX37" fmla="*/ 1409700 w 1414463"/>
                <a:gd name="connsiteY37" fmla="*/ 40481 h 328612"/>
                <a:gd name="connsiteX38" fmla="*/ 1383506 w 1414463"/>
                <a:gd name="connsiteY38" fmla="*/ 85725 h 328612"/>
                <a:gd name="connsiteX39" fmla="*/ 1343025 w 1414463"/>
                <a:gd name="connsiteY39" fmla="*/ 140494 h 328612"/>
                <a:gd name="connsiteX40" fmla="*/ 1288256 w 1414463"/>
                <a:gd name="connsiteY40" fmla="*/ 192881 h 328612"/>
                <a:gd name="connsiteX41" fmla="*/ 1214438 w 1414463"/>
                <a:gd name="connsiteY41" fmla="*/ 240506 h 328612"/>
                <a:gd name="connsiteX42" fmla="*/ 1135856 w 1414463"/>
                <a:gd name="connsiteY42" fmla="*/ 273844 h 328612"/>
                <a:gd name="connsiteX43" fmla="*/ 1016794 w 1414463"/>
                <a:gd name="connsiteY43" fmla="*/ 302419 h 328612"/>
                <a:gd name="connsiteX44" fmla="*/ 912019 w 1414463"/>
                <a:gd name="connsiteY44" fmla="*/ 323850 h 328612"/>
                <a:gd name="connsiteX45" fmla="*/ 835819 w 1414463"/>
                <a:gd name="connsiteY45" fmla="*/ 328612 h 328612"/>
                <a:gd name="connsiteX46" fmla="*/ 707231 w 1414463"/>
                <a:gd name="connsiteY46" fmla="*/ 328612 h 328612"/>
                <a:gd name="connsiteX47" fmla="*/ 652463 w 1414463"/>
                <a:gd name="connsiteY47" fmla="*/ 326231 h 32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414463" h="328612">
                  <a:moveTo>
                    <a:pt x="652463" y="326231"/>
                  </a:moveTo>
                  <a:lnTo>
                    <a:pt x="514350" y="316706"/>
                  </a:lnTo>
                  <a:lnTo>
                    <a:pt x="404813" y="302419"/>
                  </a:lnTo>
                  <a:lnTo>
                    <a:pt x="247650" y="271462"/>
                  </a:lnTo>
                  <a:lnTo>
                    <a:pt x="147638" y="245269"/>
                  </a:lnTo>
                  <a:lnTo>
                    <a:pt x="76200" y="221456"/>
                  </a:lnTo>
                  <a:lnTo>
                    <a:pt x="33338" y="202406"/>
                  </a:lnTo>
                  <a:lnTo>
                    <a:pt x="19050" y="192881"/>
                  </a:lnTo>
                  <a:lnTo>
                    <a:pt x="2381" y="173831"/>
                  </a:lnTo>
                  <a:lnTo>
                    <a:pt x="0" y="159544"/>
                  </a:lnTo>
                  <a:lnTo>
                    <a:pt x="2381" y="145256"/>
                  </a:lnTo>
                  <a:lnTo>
                    <a:pt x="11906" y="130969"/>
                  </a:lnTo>
                  <a:lnTo>
                    <a:pt x="33338" y="111919"/>
                  </a:lnTo>
                  <a:lnTo>
                    <a:pt x="66675" y="85725"/>
                  </a:lnTo>
                  <a:lnTo>
                    <a:pt x="100013" y="64294"/>
                  </a:lnTo>
                  <a:lnTo>
                    <a:pt x="140494" y="45244"/>
                  </a:lnTo>
                  <a:lnTo>
                    <a:pt x="192881" y="30956"/>
                  </a:lnTo>
                  <a:lnTo>
                    <a:pt x="238125" y="23812"/>
                  </a:lnTo>
                  <a:lnTo>
                    <a:pt x="283369" y="19050"/>
                  </a:lnTo>
                  <a:lnTo>
                    <a:pt x="340519" y="19050"/>
                  </a:lnTo>
                  <a:lnTo>
                    <a:pt x="411956" y="26194"/>
                  </a:lnTo>
                  <a:lnTo>
                    <a:pt x="469106" y="35719"/>
                  </a:lnTo>
                  <a:lnTo>
                    <a:pt x="545306" y="54769"/>
                  </a:lnTo>
                  <a:lnTo>
                    <a:pt x="659606" y="83344"/>
                  </a:lnTo>
                  <a:lnTo>
                    <a:pt x="745331" y="97631"/>
                  </a:lnTo>
                  <a:lnTo>
                    <a:pt x="826294" y="107156"/>
                  </a:lnTo>
                  <a:lnTo>
                    <a:pt x="945356" y="111919"/>
                  </a:lnTo>
                  <a:lnTo>
                    <a:pt x="1042988" y="107156"/>
                  </a:lnTo>
                  <a:lnTo>
                    <a:pt x="1121569" y="100012"/>
                  </a:lnTo>
                  <a:lnTo>
                    <a:pt x="1188244" y="85725"/>
                  </a:lnTo>
                  <a:lnTo>
                    <a:pt x="1266825" y="57150"/>
                  </a:lnTo>
                  <a:lnTo>
                    <a:pt x="1357313" y="14287"/>
                  </a:lnTo>
                  <a:lnTo>
                    <a:pt x="1393031" y="0"/>
                  </a:lnTo>
                  <a:lnTo>
                    <a:pt x="1400175" y="0"/>
                  </a:lnTo>
                  <a:lnTo>
                    <a:pt x="1407319" y="4762"/>
                  </a:lnTo>
                  <a:lnTo>
                    <a:pt x="1412081" y="9525"/>
                  </a:lnTo>
                  <a:lnTo>
                    <a:pt x="1414463" y="21431"/>
                  </a:lnTo>
                  <a:lnTo>
                    <a:pt x="1409700" y="40481"/>
                  </a:lnTo>
                  <a:lnTo>
                    <a:pt x="1383506" y="85725"/>
                  </a:lnTo>
                  <a:lnTo>
                    <a:pt x="1343025" y="140494"/>
                  </a:lnTo>
                  <a:lnTo>
                    <a:pt x="1288256" y="192881"/>
                  </a:lnTo>
                  <a:lnTo>
                    <a:pt x="1214438" y="240506"/>
                  </a:lnTo>
                  <a:lnTo>
                    <a:pt x="1135856" y="273844"/>
                  </a:lnTo>
                  <a:lnTo>
                    <a:pt x="1016794" y="302419"/>
                  </a:lnTo>
                  <a:lnTo>
                    <a:pt x="912019" y="323850"/>
                  </a:lnTo>
                  <a:lnTo>
                    <a:pt x="835819" y="328612"/>
                  </a:lnTo>
                  <a:lnTo>
                    <a:pt x="707231" y="328612"/>
                  </a:lnTo>
                  <a:lnTo>
                    <a:pt x="652463" y="326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06">
              <a:extLst>
                <a:ext uri="{FF2B5EF4-FFF2-40B4-BE49-F238E27FC236}">
                  <a16:creationId xmlns:a16="http://schemas.microsoft.com/office/drawing/2014/main" id="{D2445BC1-7B80-4F73-84F3-1B2ED55CE20F}"/>
                </a:ext>
              </a:extLst>
            </p:cNvPr>
            <p:cNvSpPr/>
            <p:nvPr/>
          </p:nvSpPr>
          <p:spPr>
            <a:xfrm rot="16200000">
              <a:off x="2762250" y="3240088"/>
              <a:ext cx="4051300" cy="1003300"/>
            </a:xfrm>
            <a:custGeom>
              <a:avLst/>
              <a:gdLst>
                <a:gd name="connsiteX0" fmla="*/ 2318892 w 4052305"/>
                <a:gd name="connsiteY0" fmla="*/ 670999 h 1003209"/>
                <a:gd name="connsiteX1" fmla="*/ 2693861 w 4052305"/>
                <a:gd name="connsiteY1" fmla="*/ 680867 h 1003209"/>
                <a:gd name="connsiteX2" fmla="*/ 3003047 w 4052305"/>
                <a:gd name="connsiteY2" fmla="*/ 680867 h 1003209"/>
                <a:gd name="connsiteX3" fmla="*/ 3341835 w 4052305"/>
                <a:gd name="connsiteY3" fmla="*/ 677577 h 1003209"/>
                <a:gd name="connsiteX4" fmla="*/ 3512874 w 4052305"/>
                <a:gd name="connsiteY4" fmla="*/ 670999 h 1003209"/>
                <a:gd name="connsiteX5" fmla="*/ 3634575 w 4052305"/>
                <a:gd name="connsiteY5" fmla="*/ 661131 h 1003209"/>
                <a:gd name="connsiteX6" fmla="*/ 3690492 w 4052305"/>
                <a:gd name="connsiteY6" fmla="*/ 651264 h 1003209"/>
                <a:gd name="connsiteX7" fmla="*/ 3743119 w 4052305"/>
                <a:gd name="connsiteY7" fmla="*/ 638107 h 1003209"/>
                <a:gd name="connsiteX8" fmla="*/ 3799035 w 4052305"/>
                <a:gd name="connsiteY8" fmla="*/ 615082 h 1003209"/>
                <a:gd name="connsiteX9" fmla="*/ 3851663 w 4052305"/>
                <a:gd name="connsiteY9" fmla="*/ 578901 h 1003209"/>
                <a:gd name="connsiteX10" fmla="*/ 3910869 w 4052305"/>
                <a:gd name="connsiteY10" fmla="*/ 522985 h 1003209"/>
                <a:gd name="connsiteX11" fmla="*/ 3979942 w 4052305"/>
                <a:gd name="connsiteY11" fmla="*/ 440754 h 1003209"/>
                <a:gd name="connsiteX12" fmla="*/ 4009545 w 4052305"/>
                <a:gd name="connsiteY12" fmla="*/ 397995 h 1003209"/>
                <a:gd name="connsiteX13" fmla="*/ 4029280 w 4052305"/>
                <a:gd name="connsiteY13" fmla="*/ 397995 h 1003209"/>
                <a:gd name="connsiteX14" fmla="*/ 4042437 w 4052305"/>
                <a:gd name="connsiteY14" fmla="*/ 401284 h 1003209"/>
                <a:gd name="connsiteX15" fmla="*/ 4049015 w 4052305"/>
                <a:gd name="connsiteY15" fmla="*/ 407862 h 1003209"/>
                <a:gd name="connsiteX16" fmla="*/ 4052305 w 4052305"/>
                <a:gd name="connsiteY16" fmla="*/ 421019 h 1003209"/>
                <a:gd name="connsiteX17" fmla="*/ 4045726 w 4052305"/>
                <a:gd name="connsiteY17" fmla="*/ 463779 h 1003209"/>
                <a:gd name="connsiteX18" fmla="*/ 4029280 w 4052305"/>
                <a:gd name="connsiteY18" fmla="*/ 549298 h 1003209"/>
                <a:gd name="connsiteX19" fmla="*/ 4006256 w 4052305"/>
                <a:gd name="connsiteY19" fmla="*/ 624950 h 1003209"/>
                <a:gd name="connsiteX20" fmla="*/ 3976653 w 4052305"/>
                <a:gd name="connsiteY20" fmla="*/ 700602 h 1003209"/>
                <a:gd name="connsiteX21" fmla="*/ 3930604 w 4052305"/>
                <a:gd name="connsiteY21" fmla="*/ 795989 h 1003209"/>
                <a:gd name="connsiteX22" fmla="*/ 3874687 w 4052305"/>
                <a:gd name="connsiteY22" fmla="*/ 888087 h 1003209"/>
                <a:gd name="connsiteX23" fmla="*/ 3822060 w 4052305"/>
                <a:gd name="connsiteY23" fmla="*/ 957160 h 1003209"/>
                <a:gd name="connsiteX24" fmla="*/ 3795746 w 4052305"/>
                <a:gd name="connsiteY24" fmla="*/ 986763 h 1003209"/>
                <a:gd name="connsiteX25" fmla="*/ 3766143 w 4052305"/>
                <a:gd name="connsiteY25" fmla="*/ 1003209 h 1003209"/>
                <a:gd name="connsiteX26" fmla="*/ 3739830 w 4052305"/>
                <a:gd name="connsiteY26" fmla="*/ 1003209 h 1003209"/>
                <a:gd name="connsiteX27" fmla="*/ 3703648 w 4052305"/>
                <a:gd name="connsiteY27" fmla="*/ 996631 h 1003209"/>
                <a:gd name="connsiteX28" fmla="*/ 3670756 w 4052305"/>
                <a:gd name="connsiteY28" fmla="*/ 980185 h 1003209"/>
                <a:gd name="connsiteX29" fmla="*/ 3627997 w 4052305"/>
                <a:gd name="connsiteY29" fmla="*/ 950582 h 1003209"/>
                <a:gd name="connsiteX30" fmla="*/ 3565502 w 4052305"/>
                <a:gd name="connsiteY30" fmla="*/ 934136 h 1003209"/>
                <a:gd name="connsiteX31" fmla="*/ 3460247 w 4052305"/>
                <a:gd name="connsiteY31" fmla="*/ 927557 h 1003209"/>
                <a:gd name="connsiteX32" fmla="*/ 3108302 w 4052305"/>
                <a:gd name="connsiteY32" fmla="*/ 927557 h 1003209"/>
                <a:gd name="connsiteX33" fmla="*/ 2733332 w 4052305"/>
                <a:gd name="connsiteY33" fmla="*/ 924268 h 1003209"/>
                <a:gd name="connsiteX34" fmla="*/ 2315602 w 4052305"/>
                <a:gd name="connsiteY34" fmla="*/ 907822 h 1003209"/>
                <a:gd name="connsiteX35" fmla="*/ 1996549 w 4052305"/>
                <a:gd name="connsiteY35" fmla="*/ 884798 h 1003209"/>
                <a:gd name="connsiteX36" fmla="*/ 1598555 w 4052305"/>
                <a:gd name="connsiteY36" fmla="*/ 835459 h 1003209"/>
                <a:gd name="connsiteX37" fmla="*/ 1384756 w 4052305"/>
                <a:gd name="connsiteY37" fmla="*/ 799278 h 1003209"/>
                <a:gd name="connsiteX38" fmla="*/ 1174247 w 4052305"/>
                <a:gd name="connsiteY38" fmla="*/ 749940 h 1003209"/>
                <a:gd name="connsiteX39" fmla="*/ 1009787 w 4052305"/>
                <a:gd name="connsiteY39" fmla="*/ 703891 h 1003209"/>
                <a:gd name="connsiteX40" fmla="*/ 868351 w 4052305"/>
                <a:gd name="connsiteY40" fmla="*/ 647975 h 1003209"/>
                <a:gd name="connsiteX41" fmla="*/ 749939 w 4052305"/>
                <a:gd name="connsiteY41" fmla="*/ 595347 h 1003209"/>
                <a:gd name="connsiteX42" fmla="*/ 592057 w 4052305"/>
                <a:gd name="connsiteY42" fmla="*/ 513117 h 1003209"/>
                <a:gd name="connsiteX43" fmla="*/ 453910 w 4052305"/>
                <a:gd name="connsiteY43" fmla="*/ 427598 h 1003209"/>
                <a:gd name="connsiteX44" fmla="*/ 338788 w 4052305"/>
                <a:gd name="connsiteY44" fmla="*/ 345367 h 1003209"/>
                <a:gd name="connsiteX45" fmla="*/ 197352 w 4052305"/>
                <a:gd name="connsiteY45" fmla="*/ 233534 h 1003209"/>
                <a:gd name="connsiteX46" fmla="*/ 46048 w 4052305"/>
                <a:gd name="connsiteY46" fmla="*/ 92098 h 1003209"/>
                <a:gd name="connsiteX47" fmla="*/ 16446 w 4052305"/>
                <a:gd name="connsiteY47" fmla="*/ 62495 h 1003209"/>
                <a:gd name="connsiteX48" fmla="*/ 3289 w 4052305"/>
                <a:gd name="connsiteY48" fmla="*/ 36182 h 1003209"/>
                <a:gd name="connsiteX49" fmla="*/ 0 w 4052305"/>
                <a:gd name="connsiteY49" fmla="*/ 16446 h 1003209"/>
                <a:gd name="connsiteX50" fmla="*/ 3289 w 4052305"/>
                <a:gd name="connsiteY50" fmla="*/ 0 h 1003209"/>
                <a:gd name="connsiteX51" fmla="*/ 13156 w 4052305"/>
                <a:gd name="connsiteY51" fmla="*/ 0 h 1003209"/>
                <a:gd name="connsiteX52" fmla="*/ 23024 w 4052305"/>
                <a:gd name="connsiteY52" fmla="*/ 0 h 1003209"/>
                <a:gd name="connsiteX53" fmla="*/ 72362 w 4052305"/>
                <a:gd name="connsiteY53" fmla="*/ 19736 h 1003209"/>
                <a:gd name="connsiteX54" fmla="*/ 207220 w 4052305"/>
                <a:gd name="connsiteY54" fmla="*/ 108544 h 1003209"/>
                <a:gd name="connsiteX55" fmla="*/ 322342 w 4052305"/>
                <a:gd name="connsiteY55" fmla="*/ 177618 h 1003209"/>
                <a:gd name="connsiteX56" fmla="*/ 463778 w 4052305"/>
                <a:gd name="connsiteY56" fmla="*/ 256559 h 1003209"/>
                <a:gd name="connsiteX57" fmla="*/ 592057 w 4052305"/>
                <a:gd name="connsiteY57" fmla="*/ 322343 h 1003209"/>
                <a:gd name="connsiteX58" fmla="*/ 786120 w 4052305"/>
                <a:gd name="connsiteY58" fmla="*/ 407862 h 1003209"/>
                <a:gd name="connsiteX59" fmla="*/ 934135 w 4052305"/>
                <a:gd name="connsiteY59" fmla="*/ 467068 h 1003209"/>
                <a:gd name="connsiteX60" fmla="*/ 1105174 w 4052305"/>
                <a:gd name="connsiteY60" fmla="*/ 519695 h 1003209"/>
                <a:gd name="connsiteX61" fmla="*/ 1282791 w 4052305"/>
                <a:gd name="connsiteY61" fmla="*/ 565744 h 1003209"/>
                <a:gd name="connsiteX62" fmla="*/ 1503168 w 4052305"/>
                <a:gd name="connsiteY62" fmla="*/ 605215 h 1003209"/>
                <a:gd name="connsiteX63" fmla="*/ 1733412 w 4052305"/>
                <a:gd name="connsiteY63" fmla="*/ 634818 h 1003209"/>
                <a:gd name="connsiteX64" fmla="*/ 1963657 w 4052305"/>
                <a:gd name="connsiteY64" fmla="*/ 654553 h 1003209"/>
                <a:gd name="connsiteX65" fmla="*/ 2318892 w 4052305"/>
                <a:gd name="connsiteY65" fmla="*/ 670999 h 100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052305" h="1003209">
                  <a:moveTo>
                    <a:pt x="2318892" y="670999"/>
                  </a:moveTo>
                  <a:lnTo>
                    <a:pt x="2693861" y="680867"/>
                  </a:lnTo>
                  <a:lnTo>
                    <a:pt x="3003047" y="680867"/>
                  </a:lnTo>
                  <a:lnTo>
                    <a:pt x="3341835" y="677577"/>
                  </a:lnTo>
                  <a:lnTo>
                    <a:pt x="3512874" y="670999"/>
                  </a:lnTo>
                  <a:lnTo>
                    <a:pt x="3634575" y="661131"/>
                  </a:lnTo>
                  <a:lnTo>
                    <a:pt x="3690492" y="651264"/>
                  </a:lnTo>
                  <a:lnTo>
                    <a:pt x="3743119" y="638107"/>
                  </a:lnTo>
                  <a:lnTo>
                    <a:pt x="3799035" y="615082"/>
                  </a:lnTo>
                  <a:lnTo>
                    <a:pt x="3851663" y="578901"/>
                  </a:lnTo>
                  <a:lnTo>
                    <a:pt x="3910869" y="522985"/>
                  </a:lnTo>
                  <a:lnTo>
                    <a:pt x="3979942" y="440754"/>
                  </a:lnTo>
                  <a:lnTo>
                    <a:pt x="4009545" y="397995"/>
                  </a:lnTo>
                  <a:lnTo>
                    <a:pt x="4029280" y="397995"/>
                  </a:lnTo>
                  <a:lnTo>
                    <a:pt x="4042437" y="401284"/>
                  </a:lnTo>
                  <a:lnTo>
                    <a:pt x="4049015" y="407862"/>
                  </a:lnTo>
                  <a:lnTo>
                    <a:pt x="4052305" y="421019"/>
                  </a:lnTo>
                  <a:lnTo>
                    <a:pt x="4045726" y="463779"/>
                  </a:lnTo>
                  <a:lnTo>
                    <a:pt x="4029280" y="549298"/>
                  </a:lnTo>
                  <a:lnTo>
                    <a:pt x="4006256" y="624950"/>
                  </a:lnTo>
                  <a:lnTo>
                    <a:pt x="3976653" y="700602"/>
                  </a:lnTo>
                  <a:lnTo>
                    <a:pt x="3930604" y="795989"/>
                  </a:lnTo>
                  <a:lnTo>
                    <a:pt x="3874687" y="888087"/>
                  </a:lnTo>
                  <a:lnTo>
                    <a:pt x="3822060" y="957160"/>
                  </a:lnTo>
                  <a:lnTo>
                    <a:pt x="3795746" y="986763"/>
                  </a:lnTo>
                  <a:lnTo>
                    <a:pt x="3766143" y="1003209"/>
                  </a:lnTo>
                  <a:lnTo>
                    <a:pt x="3739830" y="1003209"/>
                  </a:lnTo>
                  <a:lnTo>
                    <a:pt x="3703648" y="996631"/>
                  </a:lnTo>
                  <a:lnTo>
                    <a:pt x="3670756" y="980185"/>
                  </a:lnTo>
                  <a:lnTo>
                    <a:pt x="3627997" y="950582"/>
                  </a:lnTo>
                  <a:lnTo>
                    <a:pt x="3565502" y="934136"/>
                  </a:lnTo>
                  <a:lnTo>
                    <a:pt x="3460247" y="927557"/>
                  </a:lnTo>
                  <a:lnTo>
                    <a:pt x="3108302" y="927557"/>
                  </a:lnTo>
                  <a:lnTo>
                    <a:pt x="2733332" y="924268"/>
                  </a:lnTo>
                  <a:lnTo>
                    <a:pt x="2315602" y="907822"/>
                  </a:lnTo>
                  <a:lnTo>
                    <a:pt x="1996549" y="884798"/>
                  </a:lnTo>
                  <a:lnTo>
                    <a:pt x="1598555" y="835459"/>
                  </a:lnTo>
                  <a:lnTo>
                    <a:pt x="1384756" y="799278"/>
                  </a:lnTo>
                  <a:lnTo>
                    <a:pt x="1174247" y="749940"/>
                  </a:lnTo>
                  <a:lnTo>
                    <a:pt x="1009787" y="703891"/>
                  </a:lnTo>
                  <a:lnTo>
                    <a:pt x="868351" y="647975"/>
                  </a:lnTo>
                  <a:lnTo>
                    <a:pt x="749939" y="595347"/>
                  </a:lnTo>
                  <a:lnTo>
                    <a:pt x="592057" y="513117"/>
                  </a:lnTo>
                  <a:lnTo>
                    <a:pt x="453910" y="427598"/>
                  </a:lnTo>
                  <a:lnTo>
                    <a:pt x="338788" y="345367"/>
                  </a:lnTo>
                  <a:lnTo>
                    <a:pt x="197352" y="233534"/>
                  </a:lnTo>
                  <a:lnTo>
                    <a:pt x="46048" y="92098"/>
                  </a:lnTo>
                  <a:lnTo>
                    <a:pt x="16446" y="62495"/>
                  </a:lnTo>
                  <a:lnTo>
                    <a:pt x="3289" y="36182"/>
                  </a:lnTo>
                  <a:lnTo>
                    <a:pt x="0" y="16446"/>
                  </a:lnTo>
                  <a:lnTo>
                    <a:pt x="3289" y="0"/>
                  </a:lnTo>
                  <a:lnTo>
                    <a:pt x="13156" y="0"/>
                  </a:lnTo>
                  <a:lnTo>
                    <a:pt x="23024" y="0"/>
                  </a:lnTo>
                  <a:lnTo>
                    <a:pt x="72362" y="19736"/>
                  </a:lnTo>
                  <a:lnTo>
                    <a:pt x="207220" y="108544"/>
                  </a:lnTo>
                  <a:lnTo>
                    <a:pt x="322342" y="177618"/>
                  </a:lnTo>
                  <a:lnTo>
                    <a:pt x="463778" y="256559"/>
                  </a:lnTo>
                  <a:lnTo>
                    <a:pt x="592057" y="322343"/>
                  </a:lnTo>
                  <a:lnTo>
                    <a:pt x="786120" y="407862"/>
                  </a:lnTo>
                  <a:lnTo>
                    <a:pt x="934135" y="467068"/>
                  </a:lnTo>
                  <a:lnTo>
                    <a:pt x="1105174" y="519695"/>
                  </a:lnTo>
                  <a:lnTo>
                    <a:pt x="1282791" y="565744"/>
                  </a:lnTo>
                  <a:lnTo>
                    <a:pt x="1503168" y="605215"/>
                  </a:lnTo>
                  <a:lnTo>
                    <a:pt x="1733412" y="634818"/>
                  </a:lnTo>
                  <a:lnTo>
                    <a:pt x="1963657" y="654553"/>
                  </a:lnTo>
                  <a:lnTo>
                    <a:pt x="2318892" y="67099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08">
              <a:extLst>
                <a:ext uri="{FF2B5EF4-FFF2-40B4-BE49-F238E27FC236}">
                  <a16:creationId xmlns:a16="http://schemas.microsoft.com/office/drawing/2014/main" id="{D1E730D9-FC9C-4871-9ECE-41D96C6ED1DC}"/>
                </a:ext>
              </a:extLst>
            </p:cNvPr>
            <p:cNvSpPr/>
            <p:nvPr/>
          </p:nvSpPr>
          <p:spPr>
            <a:xfrm rot="16200000">
              <a:off x="6130926" y="1416050"/>
              <a:ext cx="412750" cy="1647825"/>
            </a:xfrm>
            <a:custGeom>
              <a:avLst/>
              <a:gdLst>
                <a:gd name="connsiteX0" fmla="*/ 273844 w 411956"/>
                <a:gd name="connsiteY0" fmla="*/ 919163 h 1647825"/>
                <a:gd name="connsiteX1" fmla="*/ 228600 w 411956"/>
                <a:gd name="connsiteY1" fmla="*/ 735806 h 1647825"/>
                <a:gd name="connsiteX2" fmla="*/ 195262 w 411956"/>
                <a:gd name="connsiteY2" fmla="*/ 585788 h 1647825"/>
                <a:gd name="connsiteX3" fmla="*/ 180975 w 411956"/>
                <a:gd name="connsiteY3" fmla="*/ 502444 h 1647825"/>
                <a:gd name="connsiteX4" fmla="*/ 176212 w 411956"/>
                <a:gd name="connsiteY4" fmla="*/ 454819 h 1647825"/>
                <a:gd name="connsiteX5" fmla="*/ 176212 w 411956"/>
                <a:gd name="connsiteY5" fmla="*/ 407194 h 1647825"/>
                <a:gd name="connsiteX6" fmla="*/ 178594 w 411956"/>
                <a:gd name="connsiteY6" fmla="*/ 354806 h 1647825"/>
                <a:gd name="connsiteX7" fmla="*/ 185737 w 411956"/>
                <a:gd name="connsiteY7" fmla="*/ 297656 h 1647825"/>
                <a:gd name="connsiteX8" fmla="*/ 197644 w 411956"/>
                <a:gd name="connsiteY8" fmla="*/ 223838 h 1647825"/>
                <a:gd name="connsiteX9" fmla="*/ 228600 w 411956"/>
                <a:gd name="connsiteY9" fmla="*/ 100013 h 1647825"/>
                <a:gd name="connsiteX10" fmla="*/ 252412 w 411956"/>
                <a:gd name="connsiteY10" fmla="*/ 35719 h 1647825"/>
                <a:gd name="connsiteX11" fmla="*/ 257175 w 411956"/>
                <a:gd name="connsiteY11" fmla="*/ 11906 h 1647825"/>
                <a:gd name="connsiteX12" fmla="*/ 252412 w 411956"/>
                <a:gd name="connsiteY12" fmla="*/ 0 h 1647825"/>
                <a:gd name="connsiteX13" fmla="*/ 242887 w 411956"/>
                <a:gd name="connsiteY13" fmla="*/ 0 h 1647825"/>
                <a:gd name="connsiteX14" fmla="*/ 230981 w 411956"/>
                <a:gd name="connsiteY14" fmla="*/ 2381 h 1647825"/>
                <a:gd name="connsiteX15" fmla="*/ 204787 w 411956"/>
                <a:gd name="connsiteY15" fmla="*/ 11906 h 1647825"/>
                <a:gd name="connsiteX16" fmla="*/ 166687 w 411956"/>
                <a:gd name="connsiteY16" fmla="*/ 42863 h 1647825"/>
                <a:gd name="connsiteX17" fmla="*/ 111919 w 411956"/>
                <a:gd name="connsiteY17" fmla="*/ 97631 h 1647825"/>
                <a:gd name="connsiteX18" fmla="*/ 76200 w 411956"/>
                <a:gd name="connsiteY18" fmla="*/ 147638 h 1647825"/>
                <a:gd name="connsiteX19" fmla="*/ 50006 w 411956"/>
                <a:gd name="connsiteY19" fmla="*/ 197644 h 1647825"/>
                <a:gd name="connsiteX20" fmla="*/ 28575 w 411956"/>
                <a:gd name="connsiteY20" fmla="*/ 273844 h 1647825"/>
                <a:gd name="connsiteX21" fmla="*/ 9525 w 411956"/>
                <a:gd name="connsiteY21" fmla="*/ 371475 h 1647825"/>
                <a:gd name="connsiteX22" fmla="*/ 2381 w 411956"/>
                <a:gd name="connsiteY22" fmla="*/ 454819 h 1647825"/>
                <a:gd name="connsiteX23" fmla="*/ 0 w 411956"/>
                <a:gd name="connsiteY23" fmla="*/ 550069 h 1647825"/>
                <a:gd name="connsiteX24" fmla="*/ 14287 w 411956"/>
                <a:gd name="connsiteY24" fmla="*/ 685800 h 1647825"/>
                <a:gd name="connsiteX25" fmla="*/ 38100 w 411956"/>
                <a:gd name="connsiteY25" fmla="*/ 807244 h 1647825"/>
                <a:gd name="connsiteX26" fmla="*/ 64294 w 411956"/>
                <a:gd name="connsiteY26" fmla="*/ 931069 h 1647825"/>
                <a:gd name="connsiteX27" fmla="*/ 92869 w 411956"/>
                <a:gd name="connsiteY27" fmla="*/ 1102519 h 1647825"/>
                <a:gd name="connsiteX28" fmla="*/ 116681 w 411956"/>
                <a:gd name="connsiteY28" fmla="*/ 1238250 h 1647825"/>
                <a:gd name="connsiteX29" fmla="*/ 135731 w 411956"/>
                <a:gd name="connsiteY29" fmla="*/ 1366838 h 1647825"/>
                <a:gd name="connsiteX30" fmla="*/ 150019 w 411956"/>
                <a:gd name="connsiteY30" fmla="*/ 1462088 h 1647825"/>
                <a:gd name="connsiteX31" fmla="*/ 166687 w 411956"/>
                <a:gd name="connsiteY31" fmla="*/ 1528763 h 1647825"/>
                <a:gd name="connsiteX32" fmla="*/ 178594 w 411956"/>
                <a:gd name="connsiteY32" fmla="*/ 1562100 h 1647825"/>
                <a:gd name="connsiteX33" fmla="*/ 190500 w 411956"/>
                <a:gd name="connsiteY33" fmla="*/ 1588294 h 1647825"/>
                <a:gd name="connsiteX34" fmla="*/ 209550 w 411956"/>
                <a:gd name="connsiteY34" fmla="*/ 1616869 h 1647825"/>
                <a:gd name="connsiteX35" fmla="*/ 228600 w 411956"/>
                <a:gd name="connsiteY35" fmla="*/ 1635919 h 1647825"/>
                <a:gd name="connsiteX36" fmla="*/ 250031 w 411956"/>
                <a:gd name="connsiteY36" fmla="*/ 1645444 h 1647825"/>
                <a:gd name="connsiteX37" fmla="*/ 269081 w 411956"/>
                <a:gd name="connsiteY37" fmla="*/ 1647825 h 1647825"/>
                <a:gd name="connsiteX38" fmla="*/ 292894 w 411956"/>
                <a:gd name="connsiteY38" fmla="*/ 1640681 h 1647825"/>
                <a:gd name="connsiteX39" fmla="*/ 309562 w 411956"/>
                <a:gd name="connsiteY39" fmla="*/ 1631156 h 1647825"/>
                <a:gd name="connsiteX40" fmla="*/ 330994 w 411956"/>
                <a:gd name="connsiteY40" fmla="*/ 1612106 h 1647825"/>
                <a:gd name="connsiteX41" fmla="*/ 359569 w 411956"/>
                <a:gd name="connsiteY41" fmla="*/ 1564481 h 1647825"/>
                <a:gd name="connsiteX42" fmla="*/ 381000 w 411956"/>
                <a:gd name="connsiteY42" fmla="*/ 1504950 h 1647825"/>
                <a:gd name="connsiteX43" fmla="*/ 402431 w 411956"/>
                <a:gd name="connsiteY43" fmla="*/ 1431131 h 1647825"/>
                <a:gd name="connsiteX44" fmla="*/ 411956 w 411956"/>
                <a:gd name="connsiteY44" fmla="*/ 1373981 h 1647825"/>
                <a:gd name="connsiteX45" fmla="*/ 411956 w 411956"/>
                <a:gd name="connsiteY45" fmla="*/ 1333500 h 1647825"/>
                <a:gd name="connsiteX46" fmla="*/ 402431 w 411956"/>
                <a:gd name="connsiteY46" fmla="*/ 1312069 h 1647825"/>
                <a:gd name="connsiteX47" fmla="*/ 376237 w 411956"/>
                <a:gd name="connsiteY47" fmla="*/ 1276350 h 1647825"/>
                <a:gd name="connsiteX48" fmla="*/ 345281 w 411956"/>
                <a:gd name="connsiteY48" fmla="*/ 1190625 h 1647825"/>
                <a:gd name="connsiteX49" fmla="*/ 273844 w 411956"/>
                <a:gd name="connsiteY49" fmla="*/ 919163 h 164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11956" h="1647825">
                  <a:moveTo>
                    <a:pt x="273844" y="919163"/>
                  </a:moveTo>
                  <a:lnTo>
                    <a:pt x="228600" y="735806"/>
                  </a:lnTo>
                  <a:lnTo>
                    <a:pt x="195262" y="585788"/>
                  </a:lnTo>
                  <a:lnTo>
                    <a:pt x="180975" y="502444"/>
                  </a:lnTo>
                  <a:lnTo>
                    <a:pt x="176212" y="454819"/>
                  </a:lnTo>
                  <a:lnTo>
                    <a:pt x="176212" y="407194"/>
                  </a:lnTo>
                  <a:lnTo>
                    <a:pt x="178594" y="354806"/>
                  </a:lnTo>
                  <a:lnTo>
                    <a:pt x="185737" y="297656"/>
                  </a:lnTo>
                  <a:lnTo>
                    <a:pt x="197644" y="223838"/>
                  </a:lnTo>
                  <a:lnTo>
                    <a:pt x="228600" y="100013"/>
                  </a:lnTo>
                  <a:lnTo>
                    <a:pt x="252412" y="35719"/>
                  </a:lnTo>
                  <a:lnTo>
                    <a:pt x="257175" y="11906"/>
                  </a:lnTo>
                  <a:lnTo>
                    <a:pt x="252412" y="0"/>
                  </a:lnTo>
                  <a:lnTo>
                    <a:pt x="242887" y="0"/>
                  </a:lnTo>
                  <a:lnTo>
                    <a:pt x="230981" y="2381"/>
                  </a:lnTo>
                  <a:lnTo>
                    <a:pt x="204787" y="11906"/>
                  </a:lnTo>
                  <a:lnTo>
                    <a:pt x="166687" y="42863"/>
                  </a:lnTo>
                  <a:lnTo>
                    <a:pt x="111919" y="97631"/>
                  </a:lnTo>
                  <a:lnTo>
                    <a:pt x="76200" y="147638"/>
                  </a:lnTo>
                  <a:lnTo>
                    <a:pt x="50006" y="197644"/>
                  </a:lnTo>
                  <a:lnTo>
                    <a:pt x="28575" y="273844"/>
                  </a:lnTo>
                  <a:lnTo>
                    <a:pt x="9525" y="371475"/>
                  </a:lnTo>
                  <a:lnTo>
                    <a:pt x="2381" y="454819"/>
                  </a:lnTo>
                  <a:cubicBezTo>
                    <a:pt x="1587" y="486569"/>
                    <a:pt x="794" y="518319"/>
                    <a:pt x="0" y="550069"/>
                  </a:cubicBezTo>
                  <a:lnTo>
                    <a:pt x="14287" y="685800"/>
                  </a:lnTo>
                  <a:lnTo>
                    <a:pt x="38100" y="807244"/>
                  </a:lnTo>
                  <a:lnTo>
                    <a:pt x="64294" y="931069"/>
                  </a:lnTo>
                  <a:lnTo>
                    <a:pt x="92869" y="1102519"/>
                  </a:lnTo>
                  <a:lnTo>
                    <a:pt x="116681" y="1238250"/>
                  </a:lnTo>
                  <a:lnTo>
                    <a:pt x="135731" y="1366838"/>
                  </a:lnTo>
                  <a:lnTo>
                    <a:pt x="150019" y="1462088"/>
                  </a:lnTo>
                  <a:lnTo>
                    <a:pt x="166687" y="1528763"/>
                  </a:lnTo>
                  <a:lnTo>
                    <a:pt x="178594" y="1562100"/>
                  </a:lnTo>
                  <a:lnTo>
                    <a:pt x="190500" y="1588294"/>
                  </a:lnTo>
                  <a:lnTo>
                    <a:pt x="209550" y="1616869"/>
                  </a:lnTo>
                  <a:lnTo>
                    <a:pt x="228600" y="1635919"/>
                  </a:lnTo>
                  <a:lnTo>
                    <a:pt x="250031" y="1645444"/>
                  </a:lnTo>
                  <a:lnTo>
                    <a:pt x="269081" y="1647825"/>
                  </a:lnTo>
                  <a:lnTo>
                    <a:pt x="292894" y="1640681"/>
                  </a:lnTo>
                  <a:lnTo>
                    <a:pt x="309562" y="1631156"/>
                  </a:lnTo>
                  <a:lnTo>
                    <a:pt x="330994" y="1612106"/>
                  </a:lnTo>
                  <a:lnTo>
                    <a:pt x="359569" y="1564481"/>
                  </a:lnTo>
                  <a:lnTo>
                    <a:pt x="381000" y="1504950"/>
                  </a:lnTo>
                  <a:lnTo>
                    <a:pt x="402431" y="1431131"/>
                  </a:lnTo>
                  <a:lnTo>
                    <a:pt x="411956" y="1373981"/>
                  </a:lnTo>
                  <a:lnTo>
                    <a:pt x="411956" y="1333500"/>
                  </a:lnTo>
                  <a:lnTo>
                    <a:pt x="402431" y="1312069"/>
                  </a:lnTo>
                  <a:lnTo>
                    <a:pt x="376237" y="1276350"/>
                  </a:lnTo>
                  <a:lnTo>
                    <a:pt x="345281" y="1190625"/>
                  </a:lnTo>
                  <a:lnTo>
                    <a:pt x="273844" y="9191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07">
              <a:extLst>
                <a:ext uri="{FF2B5EF4-FFF2-40B4-BE49-F238E27FC236}">
                  <a16:creationId xmlns:a16="http://schemas.microsoft.com/office/drawing/2014/main" id="{B13DD793-0D93-4ADC-9588-FE71A2AE9CE9}"/>
                </a:ext>
              </a:extLst>
            </p:cNvPr>
            <p:cNvSpPr/>
            <p:nvPr/>
          </p:nvSpPr>
          <p:spPr>
            <a:xfrm rot="16200000">
              <a:off x="4873625" y="3468688"/>
              <a:ext cx="2741613" cy="528637"/>
            </a:xfrm>
            <a:custGeom>
              <a:avLst/>
              <a:gdLst>
                <a:gd name="connsiteX0" fmla="*/ 733425 w 2740819"/>
                <a:gd name="connsiteY0" fmla="*/ 226219 h 528638"/>
                <a:gd name="connsiteX1" fmla="*/ 469106 w 2740819"/>
                <a:gd name="connsiteY1" fmla="*/ 221456 h 528638"/>
                <a:gd name="connsiteX2" fmla="*/ 0 w 2740819"/>
                <a:gd name="connsiteY2" fmla="*/ 214313 h 528638"/>
                <a:gd name="connsiteX3" fmla="*/ 33337 w 2740819"/>
                <a:gd name="connsiteY3" fmla="*/ 466725 h 528638"/>
                <a:gd name="connsiteX4" fmla="*/ 283369 w 2740819"/>
                <a:gd name="connsiteY4" fmla="*/ 461963 h 528638"/>
                <a:gd name="connsiteX5" fmla="*/ 654844 w 2740819"/>
                <a:gd name="connsiteY5" fmla="*/ 464344 h 528638"/>
                <a:gd name="connsiteX6" fmla="*/ 1033462 w 2740819"/>
                <a:gd name="connsiteY6" fmla="*/ 469106 h 528638"/>
                <a:gd name="connsiteX7" fmla="*/ 1495425 w 2740819"/>
                <a:gd name="connsiteY7" fmla="*/ 485775 h 528638"/>
                <a:gd name="connsiteX8" fmla="*/ 1735931 w 2740819"/>
                <a:gd name="connsiteY8" fmla="*/ 488156 h 528638"/>
                <a:gd name="connsiteX9" fmla="*/ 1928812 w 2740819"/>
                <a:gd name="connsiteY9" fmla="*/ 497681 h 528638"/>
                <a:gd name="connsiteX10" fmla="*/ 2207419 w 2740819"/>
                <a:gd name="connsiteY10" fmla="*/ 516731 h 528638"/>
                <a:gd name="connsiteX11" fmla="*/ 2331244 w 2740819"/>
                <a:gd name="connsiteY11" fmla="*/ 528638 h 528638"/>
                <a:gd name="connsiteX12" fmla="*/ 2459831 w 2740819"/>
                <a:gd name="connsiteY12" fmla="*/ 528638 h 528638"/>
                <a:gd name="connsiteX13" fmla="*/ 2481262 w 2740819"/>
                <a:gd name="connsiteY13" fmla="*/ 523875 h 528638"/>
                <a:gd name="connsiteX14" fmla="*/ 2493169 w 2740819"/>
                <a:gd name="connsiteY14" fmla="*/ 504825 h 528638"/>
                <a:gd name="connsiteX15" fmla="*/ 2536031 w 2740819"/>
                <a:gd name="connsiteY15" fmla="*/ 440531 h 528638"/>
                <a:gd name="connsiteX16" fmla="*/ 2583656 w 2740819"/>
                <a:gd name="connsiteY16" fmla="*/ 373856 h 528638"/>
                <a:gd name="connsiteX17" fmla="*/ 2655094 w 2740819"/>
                <a:gd name="connsiteY17" fmla="*/ 271463 h 528638"/>
                <a:gd name="connsiteX18" fmla="*/ 2740819 w 2740819"/>
                <a:gd name="connsiteY18" fmla="*/ 152400 h 528638"/>
                <a:gd name="connsiteX19" fmla="*/ 2717006 w 2740819"/>
                <a:gd name="connsiteY19" fmla="*/ 0 h 528638"/>
                <a:gd name="connsiteX20" fmla="*/ 2657475 w 2740819"/>
                <a:gd name="connsiteY20" fmla="*/ 80963 h 528638"/>
                <a:gd name="connsiteX21" fmla="*/ 2636044 w 2740819"/>
                <a:gd name="connsiteY21" fmla="*/ 111919 h 528638"/>
                <a:gd name="connsiteX22" fmla="*/ 2609850 w 2740819"/>
                <a:gd name="connsiteY22" fmla="*/ 145256 h 528638"/>
                <a:gd name="connsiteX23" fmla="*/ 2583656 w 2740819"/>
                <a:gd name="connsiteY23" fmla="*/ 171450 h 528638"/>
                <a:gd name="connsiteX24" fmla="*/ 2550319 w 2740819"/>
                <a:gd name="connsiteY24" fmla="*/ 192881 h 528638"/>
                <a:gd name="connsiteX25" fmla="*/ 2507456 w 2740819"/>
                <a:gd name="connsiteY25" fmla="*/ 214313 h 528638"/>
                <a:gd name="connsiteX26" fmla="*/ 2440781 w 2740819"/>
                <a:gd name="connsiteY26" fmla="*/ 233363 h 528638"/>
                <a:gd name="connsiteX27" fmla="*/ 2345531 w 2740819"/>
                <a:gd name="connsiteY27" fmla="*/ 240506 h 528638"/>
                <a:gd name="connsiteX28" fmla="*/ 2012156 w 2740819"/>
                <a:gd name="connsiteY28" fmla="*/ 240506 h 528638"/>
                <a:gd name="connsiteX29" fmla="*/ 1597819 w 2740819"/>
                <a:gd name="connsiteY29" fmla="*/ 238125 h 528638"/>
                <a:gd name="connsiteX30" fmla="*/ 1352550 w 2740819"/>
                <a:gd name="connsiteY30" fmla="*/ 238125 h 528638"/>
                <a:gd name="connsiteX31" fmla="*/ 733425 w 2740819"/>
                <a:gd name="connsiteY31" fmla="*/ 226219 h 52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40819" h="528638">
                  <a:moveTo>
                    <a:pt x="733425" y="226219"/>
                  </a:moveTo>
                  <a:lnTo>
                    <a:pt x="469106" y="221456"/>
                  </a:lnTo>
                  <a:lnTo>
                    <a:pt x="0" y="214313"/>
                  </a:lnTo>
                  <a:lnTo>
                    <a:pt x="33337" y="466725"/>
                  </a:lnTo>
                  <a:lnTo>
                    <a:pt x="283369" y="461963"/>
                  </a:lnTo>
                  <a:lnTo>
                    <a:pt x="654844" y="464344"/>
                  </a:lnTo>
                  <a:lnTo>
                    <a:pt x="1033462" y="469106"/>
                  </a:lnTo>
                  <a:lnTo>
                    <a:pt x="1495425" y="485775"/>
                  </a:lnTo>
                  <a:lnTo>
                    <a:pt x="1735931" y="488156"/>
                  </a:lnTo>
                  <a:lnTo>
                    <a:pt x="1928812" y="497681"/>
                  </a:lnTo>
                  <a:lnTo>
                    <a:pt x="2207419" y="516731"/>
                  </a:lnTo>
                  <a:lnTo>
                    <a:pt x="2331244" y="528638"/>
                  </a:lnTo>
                  <a:lnTo>
                    <a:pt x="2459831" y="528638"/>
                  </a:lnTo>
                  <a:lnTo>
                    <a:pt x="2481262" y="523875"/>
                  </a:lnTo>
                  <a:lnTo>
                    <a:pt x="2493169" y="504825"/>
                  </a:lnTo>
                  <a:lnTo>
                    <a:pt x="2536031" y="440531"/>
                  </a:lnTo>
                  <a:lnTo>
                    <a:pt x="2583656" y="373856"/>
                  </a:lnTo>
                  <a:lnTo>
                    <a:pt x="2655094" y="271463"/>
                  </a:lnTo>
                  <a:lnTo>
                    <a:pt x="2740819" y="152400"/>
                  </a:lnTo>
                  <a:lnTo>
                    <a:pt x="2717006" y="0"/>
                  </a:lnTo>
                  <a:lnTo>
                    <a:pt x="2657475" y="80963"/>
                  </a:lnTo>
                  <a:lnTo>
                    <a:pt x="2636044" y="111919"/>
                  </a:lnTo>
                  <a:lnTo>
                    <a:pt x="2609850" y="145256"/>
                  </a:lnTo>
                  <a:lnTo>
                    <a:pt x="2583656" y="171450"/>
                  </a:lnTo>
                  <a:lnTo>
                    <a:pt x="2550319" y="192881"/>
                  </a:lnTo>
                  <a:lnTo>
                    <a:pt x="2507456" y="214313"/>
                  </a:lnTo>
                  <a:lnTo>
                    <a:pt x="2440781" y="233363"/>
                  </a:lnTo>
                  <a:lnTo>
                    <a:pt x="2345531" y="240506"/>
                  </a:lnTo>
                  <a:lnTo>
                    <a:pt x="2012156" y="240506"/>
                  </a:lnTo>
                  <a:lnTo>
                    <a:pt x="1597819" y="238125"/>
                  </a:lnTo>
                  <a:lnTo>
                    <a:pt x="1352550" y="238125"/>
                  </a:lnTo>
                  <a:lnTo>
                    <a:pt x="733425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09">
              <a:extLst>
                <a:ext uri="{FF2B5EF4-FFF2-40B4-BE49-F238E27FC236}">
                  <a16:creationId xmlns:a16="http://schemas.microsoft.com/office/drawing/2014/main" id="{0BDA9DD3-E0B4-489A-8677-9AB10A117B36}"/>
                </a:ext>
              </a:extLst>
            </p:cNvPr>
            <p:cNvSpPr/>
            <p:nvPr/>
          </p:nvSpPr>
          <p:spPr>
            <a:xfrm rot="16200000">
              <a:off x="6063456" y="2786857"/>
              <a:ext cx="371475" cy="1452562"/>
            </a:xfrm>
            <a:custGeom>
              <a:avLst/>
              <a:gdLst>
                <a:gd name="connsiteX0" fmla="*/ 180975 w 371475"/>
                <a:gd name="connsiteY0" fmla="*/ 471488 h 1452563"/>
                <a:gd name="connsiteX1" fmla="*/ 228600 w 371475"/>
                <a:gd name="connsiteY1" fmla="*/ 728663 h 1452563"/>
                <a:gd name="connsiteX2" fmla="*/ 288132 w 371475"/>
                <a:gd name="connsiteY2" fmla="*/ 928688 h 1452563"/>
                <a:gd name="connsiteX3" fmla="*/ 300038 w 371475"/>
                <a:gd name="connsiteY3" fmla="*/ 990600 h 1452563"/>
                <a:gd name="connsiteX4" fmla="*/ 333375 w 371475"/>
                <a:gd name="connsiteY4" fmla="*/ 1088231 h 1452563"/>
                <a:gd name="connsiteX5" fmla="*/ 366713 w 371475"/>
                <a:gd name="connsiteY5" fmla="*/ 1157288 h 1452563"/>
                <a:gd name="connsiteX6" fmla="*/ 371475 w 371475"/>
                <a:gd name="connsiteY6" fmla="*/ 1171575 h 1452563"/>
                <a:gd name="connsiteX7" fmla="*/ 371475 w 371475"/>
                <a:gd name="connsiteY7" fmla="*/ 1197769 h 1452563"/>
                <a:gd name="connsiteX8" fmla="*/ 364332 w 371475"/>
                <a:gd name="connsiteY8" fmla="*/ 1254919 h 1452563"/>
                <a:gd name="connsiteX9" fmla="*/ 342900 w 371475"/>
                <a:gd name="connsiteY9" fmla="*/ 1333500 h 1452563"/>
                <a:gd name="connsiteX10" fmla="*/ 319088 w 371475"/>
                <a:gd name="connsiteY10" fmla="*/ 1400175 h 1452563"/>
                <a:gd name="connsiteX11" fmla="*/ 307182 w 371475"/>
                <a:gd name="connsiteY11" fmla="*/ 1419225 h 1452563"/>
                <a:gd name="connsiteX12" fmla="*/ 283369 w 371475"/>
                <a:gd name="connsiteY12" fmla="*/ 1440656 h 1452563"/>
                <a:gd name="connsiteX13" fmla="*/ 259557 w 371475"/>
                <a:gd name="connsiteY13" fmla="*/ 1452563 h 1452563"/>
                <a:gd name="connsiteX14" fmla="*/ 242888 w 371475"/>
                <a:gd name="connsiteY14" fmla="*/ 1452563 h 1452563"/>
                <a:gd name="connsiteX15" fmla="*/ 214313 w 371475"/>
                <a:gd name="connsiteY15" fmla="*/ 1443038 h 1452563"/>
                <a:gd name="connsiteX16" fmla="*/ 190500 w 371475"/>
                <a:gd name="connsiteY16" fmla="*/ 1426369 h 1452563"/>
                <a:gd name="connsiteX17" fmla="*/ 166688 w 371475"/>
                <a:gd name="connsiteY17" fmla="*/ 1388269 h 1452563"/>
                <a:gd name="connsiteX18" fmla="*/ 133350 w 371475"/>
                <a:gd name="connsiteY18" fmla="*/ 1285875 h 1452563"/>
                <a:gd name="connsiteX19" fmla="*/ 100013 w 371475"/>
                <a:gd name="connsiteY19" fmla="*/ 1157288 h 1452563"/>
                <a:gd name="connsiteX20" fmla="*/ 59532 w 371475"/>
                <a:gd name="connsiteY20" fmla="*/ 900113 h 1452563"/>
                <a:gd name="connsiteX21" fmla="*/ 23813 w 371475"/>
                <a:gd name="connsiteY21" fmla="*/ 704850 h 1452563"/>
                <a:gd name="connsiteX22" fmla="*/ 4763 w 371475"/>
                <a:gd name="connsiteY22" fmla="*/ 500063 h 1452563"/>
                <a:gd name="connsiteX23" fmla="*/ 0 w 371475"/>
                <a:gd name="connsiteY23" fmla="*/ 421481 h 1452563"/>
                <a:gd name="connsiteX24" fmla="*/ 2382 w 371475"/>
                <a:gd name="connsiteY24" fmla="*/ 371475 h 1452563"/>
                <a:gd name="connsiteX25" fmla="*/ 16669 w 371475"/>
                <a:gd name="connsiteY25" fmla="*/ 283369 h 1452563"/>
                <a:gd name="connsiteX26" fmla="*/ 30957 w 371475"/>
                <a:gd name="connsiteY26" fmla="*/ 219075 h 1452563"/>
                <a:gd name="connsiteX27" fmla="*/ 50007 w 371475"/>
                <a:gd name="connsiteY27" fmla="*/ 159544 h 1452563"/>
                <a:gd name="connsiteX28" fmla="*/ 73819 w 371475"/>
                <a:gd name="connsiteY28" fmla="*/ 111919 h 1452563"/>
                <a:gd name="connsiteX29" fmla="*/ 111919 w 371475"/>
                <a:gd name="connsiteY29" fmla="*/ 57150 h 1452563"/>
                <a:gd name="connsiteX30" fmla="*/ 154782 w 371475"/>
                <a:gd name="connsiteY30" fmla="*/ 16669 h 1452563"/>
                <a:gd name="connsiteX31" fmla="*/ 185738 w 371475"/>
                <a:gd name="connsiteY31" fmla="*/ 0 h 1452563"/>
                <a:gd name="connsiteX32" fmla="*/ 207169 w 371475"/>
                <a:gd name="connsiteY32" fmla="*/ 0 h 1452563"/>
                <a:gd name="connsiteX33" fmla="*/ 223838 w 371475"/>
                <a:gd name="connsiteY33" fmla="*/ 0 h 1452563"/>
                <a:gd name="connsiteX34" fmla="*/ 228600 w 371475"/>
                <a:gd name="connsiteY34" fmla="*/ 4763 h 1452563"/>
                <a:gd name="connsiteX35" fmla="*/ 240507 w 371475"/>
                <a:gd name="connsiteY35" fmla="*/ 14288 h 1452563"/>
                <a:gd name="connsiteX36" fmla="*/ 245269 w 371475"/>
                <a:gd name="connsiteY36" fmla="*/ 33338 h 1452563"/>
                <a:gd name="connsiteX37" fmla="*/ 238125 w 371475"/>
                <a:gd name="connsiteY37" fmla="*/ 52388 h 1452563"/>
                <a:gd name="connsiteX38" fmla="*/ 219075 w 371475"/>
                <a:gd name="connsiteY38" fmla="*/ 76200 h 1452563"/>
                <a:gd name="connsiteX39" fmla="*/ 197644 w 371475"/>
                <a:gd name="connsiteY39" fmla="*/ 109538 h 1452563"/>
                <a:gd name="connsiteX40" fmla="*/ 178594 w 371475"/>
                <a:gd name="connsiteY40" fmla="*/ 147638 h 1452563"/>
                <a:gd name="connsiteX41" fmla="*/ 169069 w 371475"/>
                <a:gd name="connsiteY41" fmla="*/ 176213 h 1452563"/>
                <a:gd name="connsiteX42" fmla="*/ 159544 w 371475"/>
                <a:gd name="connsiteY42" fmla="*/ 219075 h 1452563"/>
                <a:gd name="connsiteX43" fmla="*/ 154782 w 371475"/>
                <a:gd name="connsiteY43" fmla="*/ 261938 h 1452563"/>
                <a:gd name="connsiteX44" fmla="*/ 164307 w 371475"/>
                <a:gd name="connsiteY44" fmla="*/ 333375 h 1452563"/>
                <a:gd name="connsiteX45" fmla="*/ 180975 w 371475"/>
                <a:gd name="connsiteY45" fmla="*/ 471488 h 1452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71475" h="1452563">
                  <a:moveTo>
                    <a:pt x="180975" y="471488"/>
                  </a:moveTo>
                  <a:lnTo>
                    <a:pt x="228600" y="728663"/>
                  </a:lnTo>
                  <a:lnTo>
                    <a:pt x="288132" y="928688"/>
                  </a:lnTo>
                  <a:lnTo>
                    <a:pt x="300038" y="990600"/>
                  </a:lnTo>
                  <a:lnTo>
                    <a:pt x="333375" y="1088231"/>
                  </a:lnTo>
                  <a:lnTo>
                    <a:pt x="366713" y="1157288"/>
                  </a:lnTo>
                  <a:lnTo>
                    <a:pt x="371475" y="1171575"/>
                  </a:lnTo>
                  <a:lnTo>
                    <a:pt x="371475" y="1197769"/>
                  </a:lnTo>
                  <a:lnTo>
                    <a:pt x="364332" y="1254919"/>
                  </a:lnTo>
                  <a:lnTo>
                    <a:pt x="342900" y="1333500"/>
                  </a:lnTo>
                  <a:lnTo>
                    <a:pt x="319088" y="1400175"/>
                  </a:lnTo>
                  <a:lnTo>
                    <a:pt x="307182" y="1419225"/>
                  </a:lnTo>
                  <a:lnTo>
                    <a:pt x="283369" y="1440656"/>
                  </a:lnTo>
                  <a:lnTo>
                    <a:pt x="259557" y="1452563"/>
                  </a:lnTo>
                  <a:lnTo>
                    <a:pt x="242888" y="1452563"/>
                  </a:lnTo>
                  <a:lnTo>
                    <a:pt x="214313" y="1443038"/>
                  </a:lnTo>
                  <a:lnTo>
                    <a:pt x="190500" y="1426369"/>
                  </a:lnTo>
                  <a:lnTo>
                    <a:pt x="166688" y="1388269"/>
                  </a:lnTo>
                  <a:lnTo>
                    <a:pt x="133350" y="1285875"/>
                  </a:lnTo>
                  <a:lnTo>
                    <a:pt x="100013" y="1157288"/>
                  </a:lnTo>
                  <a:lnTo>
                    <a:pt x="59532" y="900113"/>
                  </a:lnTo>
                  <a:lnTo>
                    <a:pt x="23813" y="704850"/>
                  </a:lnTo>
                  <a:lnTo>
                    <a:pt x="4763" y="500063"/>
                  </a:lnTo>
                  <a:lnTo>
                    <a:pt x="0" y="421481"/>
                  </a:lnTo>
                  <a:lnTo>
                    <a:pt x="2382" y="371475"/>
                  </a:lnTo>
                  <a:lnTo>
                    <a:pt x="16669" y="283369"/>
                  </a:lnTo>
                  <a:lnTo>
                    <a:pt x="30957" y="219075"/>
                  </a:lnTo>
                  <a:lnTo>
                    <a:pt x="50007" y="159544"/>
                  </a:lnTo>
                  <a:lnTo>
                    <a:pt x="73819" y="111919"/>
                  </a:lnTo>
                  <a:lnTo>
                    <a:pt x="111919" y="57150"/>
                  </a:lnTo>
                  <a:lnTo>
                    <a:pt x="154782" y="16669"/>
                  </a:lnTo>
                  <a:lnTo>
                    <a:pt x="185738" y="0"/>
                  </a:lnTo>
                  <a:lnTo>
                    <a:pt x="207169" y="0"/>
                  </a:lnTo>
                  <a:lnTo>
                    <a:pt x="223838" y="0"/>
                  </a:lnTo>
                  <a:lnTo>
                    <a:pt x="228600" y="4763"/>
                  </a:lnTo>
                  <a:lnTo>
                    <a:pt x="240507" y="14288"/>
                  </a:lnTo>
                  <a:lnTo>
                    <a:pt x="245269" y="33338"/>
                  </a:lnTo>
                  <a:lnTo>
                    <a:pt x="238125" y="52388"/>
                  </a:lnTo>
                  <a:lnTo>
                    <a:pt x="219075" y="76200"/>
                  </a:lnTo>
                  <a:lnTo>
                    <a:pt x="197644" y="109538"/>
                  </a:lnTo>
                  <a:lnTo>
                    <a:pt x="178594" y="147638"/>
                  </a:lnTo>
                  <a:lnTo>
                    <a:pt x="169069" y="176213"/>
                  </a:lnTo>
                  <a:lnTo>
                    <a:pt x="159544" y="219075"/>
                  </a:lnTo>
                  <a:lnTo>
                    <a:pt x="154782" y="261938"/>
                  </a:lnTo>
                  <a:lnTo>
                    <a:pt x="164307" y="333375"/>
                  </a:lnTo>
                  <a:lnTo>
                    <a:pt x="180975" y="471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1">
              <a:extLst>
                <a:ext uri="{FF2B5EF4-FFF2-40B4-BE49-F238E27FC236}">
                  <a16:creationId xmlns:a16="http://schemas.microsoft.com/office/drawing/2014/main" id="{17C4EFB8-8013-426E-B034-81DFEFDF8A17}"/>
                </a:ext>
              </a:extLst>
            </p:cNvPr>
            <p:cNvSpPr/>
            <p:nvPr/>
          </p:nvSpPr>
          <p:spPr>
            <a:xfrm>
              <a:off x="5100638" y="4876800"/>
              <a:ext cx="2279650" cy="493713"/>
            </a:xfrm>
            <a:custGeom>
              <a:avLst/>
              <a:gdLst>
                <a:gd name="connsiteX0" fmla="*/ 1373981 w 2278856"/>
                <a:gd name="connsiteY0" fmla="*/ 292894 h 492919"/>
                <a:gd name="connsiteX1" fmla="*/ 1250156 w 2278856"/>
                <a:gd name="connsiteY1" fmla="*/ 307181 h 492919"/>
                <a:gd name="connsiteX2" fmla="*/ 1054893 w 2278856"/>
                <a:gd name="connsiteY2" fmla="*/ 338138 h 492919"/>
                <a:gd name="connsiteX3" fmla="*/ 838200 w 2278856"/>
                <a:gd name="connsiteY3" fmla="*/ 383381 h 492919"/>
                <a:gd name="connsiteX4" fmla="*/ 611981 w 2278856"/>
                <a:gd name="connsiteY4" fmla="*/ 435769 h 492919"/>
                <a:gd name="connsiteX5" fmla="*/ 497681 w 2278856"/>
                <a:gd name="connsiteY5" fmla="*/ 469106 h 492919"/>
                <a:gd name="connsiteX6" fmla="*/ 428625 w 2278856"/>
                <a:gd name="connsiteY6" fmla="*/ 492919 h 492919"/>
                <a:gd name="connsiteX7" fmla="*/ 400050 w 2278856"/>
                <a:gd name="connsiteY7" fmla="*/ 483394 h 492919"/>
                <a:gd name="connsiteX8" fmla="*/ 321468 w 2278856"/>
                <a:gd name="connsiteY8" fmla="*/ 440531 h 492919"/>
                <a:gd name="connsiteX9" fmla="*/ 204787 w 2278856"/>
                <a:gd name="connsiteY9" fmla="*/ 369094 h 492919"/>
                <a:gd name="connsiteX10" fmla="*/ 142875 w 2278856"/>
                <a:gd name="connsiteY10" fmla="*/ 321469 h 492919"/>
                <a:gd name="connsiteX11" fmla="*/ 85725 w 2278856"/>
                <a:gd name="connsiteY11" fmla="*/ 273844 h 492919"/>
                <a:gd name="connsiteX12" fmla="*/ 40481 w 2278856"/>
                <a:gd name="connsiteY12" fmla="*/ 230981 h 492919"/>
                <a:gd name="connsiteX13" fmla="*/ 11906 w 2278856"/>
                <a:gd name="connsiteY13" fmla="*/ 192881 h 492919"/>
                <a:gd name="connsiteX14" fmla="*/ 0 w 2278856"/>
                <a:gd name="connsiteY14" fmla="*/ 166688 h 492919"/>
                <a:gd name="connsiteX15" fmla="*/ 4762 w 2278856"/>
                <a:gd name="connsiteY15" fmla="*/ 150019 h 492919"/>
                <a:gd name="connsiteX16" fmla="*/ 14287 w 2278856"/>
                <a:gd name="connsiteY16" fmla="*/ 135731 h 492919"/>
                <a:gd name="connsiteX17" fmla="*/ 28575 w 2278856"/>
                <a:gd name="connsiteY17" fmla="*/ 130969 h 492919"/>
                <a:gd name="connsiteX18" fmla="*/ 45243 w 2278856"/>
                <a:gd name="connsiteY18" fmla="*/ 130969 h 492919"/>
                <a:gd name="connsiteX19" fmla="*/ 71437 w 2278856"/>
                <a:gd name="connsiteY19" fmla="*/ 145256 h 492919"/>
                <a:gd name="connsiteX20" fmla="*/ 109537 w 2278856"/>
                <a:gd name="connsiteY20" fmla="*/ 176213 h 492919"/>
                <a:gd name="connsiteX21" fmla="*/ 126206 w 2278856"/>
                <a:gd name="connsiteY21" fmla="*/ 185738 h 492919"/>
                <a:gd name="connsiteX22" fmla="*/ 195262 w 2278856"/>
                <a:gd name="connsiteY22" fmla="*/ 207169 h 492919"/>
                <a:gd name="connsiteX23" fmla="*/ 264318 w 2278856"/>
                <a:gd name="connsiteY23" fmla="*/ 223838 h 492919"/>
                <a:gd name="connsiteX24" fmla="*/ 338137 w 2278856"/>
                <a:gd name="connsiteY24" fmla="*/ 235744 h 492919"/>
                <a:gd name="connsiteX25" fmla="*/ 388143 w 2278856"/>
                <a:gd name="connsiteY25" fmla="*/ 240506 h 492919"/>
                <a:gd name="connsiteX26" fmla="*/ 440531 w 2278856"/>
                <a:gd name="connsiteY26" fmla="*/ 242888 h 492919"/>
                <a:gd name="connsiteX27" fmla="*/ 509587 w 2278856"/>
                <a:gd name="connsiteY27" fmla="*/ 240506 h 492919"/>
                <a:gd name="connsiteX28" fmla="*/ 657225 w 2278856"/>
                <a:gd name="connsiteY28" fmla="*/ 216694 h 492919"/>
                <a:gd name="connsiteX29" fmla="*/ 859631 w 2278856"/>
                <a:gd name="connsiteY29" fmla="*/ 176213 h 492919"/>
                <a:gd name="connsiteX30" fmla="*/ 1112043 w 2278856"/>
                <a:gd name="connsiteY30" fmla="*/ 133350 h 492919"/>
                <a:gd name="connsiteX31" fmla="*/ 1333500 w 2278856"/>
                <a:gd name="connsiteY31" fmla="*/ 95250 h 492919"/>
                <a:gd name="connsiteX32" fmla="*/ 1459706 w 2278856"/>
                <a:gd name="connsiteY32" fmla="*/ 78581 h 492919"/>
                <a:gd name="connsiteX33" fmla="*/ 1550193 w 2278856"/>
                <a:gd name="connsiteY33" fmla="*/ 66675 h 492919"/>
                <a:gd name="connsiteX34" fmla="*/ 1664493 w 2278856"/>
                <a:gd name="connsiteY34" fmla="*/ 45244 h 492919"/>
                <a:gd name="connsiteX35" fmla="*/ 1733550 w 2278856"/>
                <a:gd name="connsiteY35" fmla="*/ 23813 h 492919"/>
                <a:gd name="connsiteX36" fmla="*/ 1776412 w 2278856"/>
                <a:gd name="connsiteY36" fmla="*/ 9525 h 492919"/>
                <a:gd name="connsiteX37" fmla="*/ 1793081 w 2278856"/>
                <a:gd name="connsiteY37" fmla="*/ 2381 h 492919"/>
                <a:gd name="connsiteX38" fmla="*/ 1833562 w 2278856"/>
                <a:gd name="connsiteY38" fmla="*/ 0 h 492919"/>
                <a:gd name="connsiteX39" fmla="*/ 1897856 w 2278856"/>
                <a:gd name="connsiteY39" fmla="*/ 9525 h 492919"/>
                <a:gd name="connsiteX40" fmla="*/ 1966912 w 2278856"/>
                <a:gd name="connsiteY40" fmla="*/ 28575 h 492919"/>
                <a:gd name="connsiteX41" fmla="*/ 2050256 w 2278856"/>
                <a:gd name="connsiteY41" fmla="*/ 54769 h 492919"/>
                <a:gd name="connsiteX42" fmla="*/ 2105025 w 2278856"/>
                <a:gd name="connsiteY42" fmla="*/ 73819 h 492919"/>
                <a:gd name="connsiteX43" fmla="*/ 2143125 w 2278856"/>
                <a:gd name="connsiteY43" fmla="*/ 90488 h 492919"/>
                <a:gd name="connsiteX44" fmla="*/ 2178843 w 2278856"/>
                <a:gd name="connsiteY44" fmla="*/ 107156 h 492919"/>
                <a:gd name="connsiteX45" fmla="*/ 2207418 w 2278856"/>
                <a:gd name="connsiteY45" fmla="*/ 126206 h 492919"/>
                <a:gd name="connsiteX46" fmla="*/ 2226468 w 2278856"/>
                <a:gd name="connsiteY46" fmla="*/ 142875 h 492919"/>
                <a:gd name="connsiteX47" fmla="*/ 2250281 w 2278856"/>
                <a:gd name="connsiteY47" fmla="*/ 169069 h 492919"/>
                <a:gd name="connsiteX48" fmla="*/ 2264568 w 2278856"/>
                <a:gd name="connsiteY48" fmla="*/ 195263 h 492919"/>
                <a:gd name="connsiteX49" fmla="*/ 2278856 w 2278856"/>
                <a:gd name="connsiteY49" fmla="*/ 223838 h 492919"/>
                <a:gd name="connsiteX50" fmla="*/ 2276475 w 2278856"/>
                <a:gd name="connsiteY50" fmla="*/ 233363 h 492919"/>
                <a:gd name="connsiteX51" fmla="*/ 2262187 w 2278856"/>
                <a:gd name="connsiteY51" fmla="*/ 257175 h 492919"/>
                <a:gd name="connsiteX52" fmla="*/ 2240756 w 2278856"/>
                <a:gd name="connsiteY52" fmla="*/ 278606 h 492919"/>
                <a:gd name="connsiteX53" fmla="*/ 2205037 w 2278856"/>
                <a:gd name="connsiteY53" fmla="*/ 292894 h 492919"/>
                <a:gd name="connsiteX54" fmla="*/ 2169318 w 2278856"/>
                <a:gd name="connsiteY54" fmla="*/ 292894 h 492919"/>
                <a:gd name="connsiteX55" fmla="*/ 2105025 w 2278856"/>
                <a:gd name="connsiteY55" fmla="*/ 288131 h 492919"/>
                <a:gd name="connsiteX56" fmla="*/ 1919287 w 2278856"/>
                <a:gd name="connsiteY56" fmla="*/ 276225 h 492919"/>
                <a:gd name="connsiteX57" fmla="*/ 1728787 w 2278856"/>
                <a:gd name="connsiteY57" fmla="*/ 271463 h 492919"/>
                <a:gd name="connsiteX58" fmla="*/ 1576387 w 2278856"/>
                <a:gd name="connsiteY58" fmla="*/ 273844 h 492919"/>
                <a:gd name="connsiteX59" fmla="*/ 1373981 w 2278856"/>
                <a:gd name="connsiteY59" fmla="*/ 292894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278856" h="492919">
                  <a:moveTo>
                    <a:pt x="1373981" y="292894"/>
                  </a:moveTo>
                  <a:lnTo>
                    <a:pt x="1250156" y="307181"/>
                  </a:lnTo>
                  <a:lnTo>
                    <a:pt x="1054893" y="338138"/>
                  </a:lnTo>
                  <a:lnTo>
                    <a:pt x="838200" y="383381"/>
                  </a:lnTo>
                  <a:lnTo>
                    <a:pt x="611981" y="435769"/>
                  </a:lnTo>
                  <a:lnTo>
                    <a:pt x="497681" y="469106"/>
                  </a:lnTo>
                  <a:lnTo>
                    <a:pt x="428625" y="492919"/>
                  </a:lnTo>
                  <a:lnTo>
                    <a:pt x="400050" y="483394"/>
                  </a:lnTo>
                  <a:lnTo>
                    <a:pt x="321468" y="440531"/>
                  </a:lnTo>
                  <a:lnTo>
                    <a:pt x="204787" y="369094"/>
                  </a:lnTo>
                  <a:lnTo>
                    <a:pt x="142875" y="321469"/>
                  </a:lnTo>
                  <a:lnTo>
                    <a:pt x="85725" y="273844"/>
                  </a:lnTo>
                  <a:lnTo>
                    <a:pt x="40481" y="230981"/>
                  </a:lnTo>
                  <a:lnTo>
                    <a:pt x="11906" y="192881"/>
                  </a:lnTo>
                  <a:lnTo>
                    <a:pt x="0" y="166688"/>
                  </a:lnTo>
                  <a:lnTo>
                    <a:pt x="4762" y="150019"/>
                  </a:lnTo>
                  <a:lnTo>
                    <a:pt x="14287" y="135731"/>
                  </a:lnTo>
                  <a:lnTo>
                    <a:pt x="28575" y="130969"/>
                  </a:lnTo>
                  <a:lnTo>
                    <a:pt x="45243" y="130969"/>
                  </a:lnTo>
                  <a:lnTo>
                    <a:pt x="71437" y="145256"/>
                  </a:lnTo>
                  <a:lnTo>
                    <a:pt x="109537" y="176213"/>
                  </a:lnTo>
                  <a:lnTo>
                    <a:pt x="126206" y="185738"/>
                  </a:lnTo>
                  <a:lnTo>
                    <a:pt x="195262" y="207169"/>
                  </a:lnTo>
                  <a:lnTo>
                    <a:pt x="264318" y="223838"/>
                  </a:lnTo>
                  <a:lnTo>
                    <a:pt x="338137" y="235744"/>
                  </a:lnTo>
                  <a:lnTo>
                    <a:pt x="388143" y="240506"/>
                  </a:lnTo>
                  <a:lnTo>
                    <a:pt x="440531" y="242888"/>
                  </a:lnTo>
                  <a:lnTo>
                    <a:pt x="509587" y="240506"/>
                  </a:lnTo>
                  <a:lnTo>
                    <a:pt x="657225" y="216694"/>
                  </a:lnTo>
                  <a:lnTo>
                    <a:pt x="859631" y="176213"/>
                  </a:lnTo>
                  <a:lnTo>
                    <a:pt x="1112043" y="133350"/>
                  </a:lnTo>
                  <a:lnTo>
                    <a:pt x="1333500" y="95250"/>
                  </a:lnTo>
                  <a:lnTo>
                    <a:pt x="1459706" y="78581"/>
                  </a:lnTo>
                  <a:lnTo>
                    <a:pt x="1550193" y="66675"/>
                  </a:lnTo>
                  <a:lnTo>
                    <a:pt x="1664493" y="45244"/>
                  </a:lnTo>
                  <a:lnTo>
                    <a:pt x="1733550" y="23813"/>
                  </a:lnTo>
                  <a:lnTo>
                    <a:pt x="1776412" y="9525"/>
                  </a:lnTo>
                  <a:lnTo>
                    <a:pt x="1793081" y="2381"/>
                  </a:lnTo>
                  <a:lnTo>
                    <a:pt x="1833562" y="0"/>
                  </a:lnTo>
                  <a:lnTo>
                    <a:pt x="1897856" y="9525"/>
                  </a:lnTo>
                  <a:lnTo>
                    <a:pt x="1966912" y="28575"/>
                  </a:lnTo>
                  <a:lnTo>
                    <a:pt x="2050256" y="54769"/>
                  </a:lnTo>
                  <a:lnTo>
                    <a:pt x="2105025" y="73819"/>
                  </a:lnTo>
                  <a:lnTo>
                    <a:pt x="2143125" y="90488"/>
                  </a:lnTo>
                  <a:lnTo>
                    <a:pt x="2178843" y="107156"/>
                  </a:lnTo>
                  <a:lnTo>
                    <a:pt x="2207418" y="126206"/>
                  </a:lnTo>
                  <a:lnTo>
                    <a:pt x="2226468" y="142875"/>
                  </a:lnTo>
                  <a:lnTo>
                    <a:pt x="2250281" y="169069"/>
                  </a:lnTo>
                  <a:lnTo>
                    <a:pt x="2264568" y="195263"/>
                  </a:lnTo>
                  <a:lnTo>
                    <a:pt x="2278856" y="223838"/>
                  </a:lnTo>
                  <a:lnTo>
                    <a:pt x="2276475" y="233363"/>
                  </a:lnTo>
                  <a:lnTo>
                    <a:pt x="2262187" y="257175"/>
                  </a:lnTo>
                  <a:lnTo>
                    <a:pt x="2240756" y="278606"/>
                  </a:lnTo>
                  <a:lnTo>
                    <a:pt x="2205037" y="292894"/>
                  </a:lnTo>
                  <a:lnTo>
                    <a:pt x="2169318" y="292894"/>
                  </a:lnTo>
                  <a:lnTo>
                    <a:pt x="2105025" y="288131"/>
                  </a:lnTo>
                  <a:lnTo>
                    <a:pt x="1919287" y="276225"/>
                  </a:lnTo>
                  <a:lnTo>
                    <a:pt x="1728787" y="271463"/>
                  </a:lnTo>
                  <a:lnTo>
                    <a:pt x="1576387" y="273844"/>
                  </a:lnTo>
                  <a:lnTo>
                    <a:pt x="1373981" y="292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62738A33-B2D9-4847-9D39-7967C3C5E5CF}"/>
              </a:ext>
            </a:extLst>
          </p:cNvPr>
          <p:cNvSpPr/>
          <p:nvPr/>
        </p:nvSpPr>
        <p:spPr>
          <a:xfrm>
            <a:off x="2967038" y="1585913"/>
            <a:ext cx="995362" cy="504825"/>
          </a:xfrm>
          <a:custGeom>
            <a:avLst/>
            <a:gdLst>
              <a:gd name="connsiteX0" fmla="*/ 395287 w 995362"/>
              <a:gd name="connsiteY0" fmla="*/ 354806 h 504825"/>
              <a:gd name="connsiteX1" fmla="*/ 328612 w 995362"/>
              <a:gd name="connsiteY1" fmla="*/ 311943 h 504825"/>
              <a:gd name="connsiteX2" fmla="*/ 242887 w 995362"/>
              <a:gd name="connsiteY2" fmla="*/ 252412 h 504825"/>
              <a:gd name="connsiteX3" fmla="*/ 152400 w 995362"/>
              <a:gd name="connsiteY3" fmla="*/ 180975 h 504825"/>
              <a:gd name="connsiteX4" fmla="*/ 61912 w 995362"/>
              <a:gd name="connsiteY4" fmla="*/ 104775 h 504825"/>
              <a:gd name="connsiteX5" fmla="*/ 16668 w 995362"/>
              <a:gd name="connsiteY5" fmla="*/ 61912 h 504825"/>
              <a:gd name="connsiteX6" fmla="*/ 2381 w 995362"/>
              <a:gd name="connsiteY6" fmla="*/ 33337 h 504825"/>
              <a:gd name="connsiteX7" fmla="*/ 0 w 995362"/>
              <a:gd name="connsiteY7" fmla="*/ 14287 h 504825"/>
              <a:gd name="connsiteX8" fmla="*/ 4762 w 995362"/>
              <a:gd name="connsiteY8" fmla="*/ 2381 h 504825"/>
              <a:gd name="connsiteX9" fmla="*/ 11906 w 995362"/>
              <a:gd name="connsiteY9" fmla="*/ 0 h 504825"/>
              <a:gd name="connsiteX10" fmla="*/ 28575 w 995362"/>
              <a:gd name="connsiteY10" fmla="*/ 0 h 504825"/>
              <a:gd name="connsiteX11" fmla="*/ 45243 w 995362"/>
              <a:gd name="connsiteY11" fmla="*/ 4762 h 504825"/>
              <a:gd name="connsiteX12" fmla="*/ 80962 w 995362"/>
              <a:gd name="connsiteY12" fmla="*/ 26193 h 504825"/>
              <a:gd name="connsiteX13" fmla="*/ 142875 w 995362"/>
              <a:gd name="connsiteY13" fmla="*/ 69056 h 504825"/>
              <a:gd name="connsiteX14" fmla="*/ 235743 w 995362"/>
              <a:gd name="connsiteY14" fmla="*/ 121443 h 504825"/>
              <a:gd name="connsiteX15" fmla="*/ 307181 w 995362"/>
              <a:gd name="connsiteY15" fmla="*/ 157162 h 504825"/>
              <a:gd name="connsiteX16" fmla="*/ 423862 w 995362"/>
              <a:gd name="connsiteY16" fmla="*/ 202406 h 504825"/>
              <a:gd name="connsiteX17" fmla="*/ 514350 w 995362"/>
              <a:gd name="connsiteY17" fmla="*/ 223837 h 504825"/>
              <a:gd name="connsiteX18" fmla="*/ 597693 w 995362"/>
              <a:gd name="connsiteY18" fmla="*/ 240506 h 504825"/>
              <a:gd name="connsiteX19" fmla="*/ 692943 w 995362"/>
              <a:gd name="connsiteY19" fmla="*/ 252412 h 504825"/>
              <a:gd name="connsiteX20" fmla="*/ 814387 w 995362"/>
              <a:gd name="connsiteY20" fmla="*/ 257175 h 504825"/>
              <a:gd name="connsiteX21" fmla="*/ 850106 w 995362"/>
              <a:gd name="connsiteY21" fmla="*/ 257175 h 504825"/>
              <a:gd name="connsiteX22" fmla="*/ 873918 w 995362"/>
              <a:gd name="connsiteY22" fmla="*/ 261937 h 504825"/>
              <a:gd name="connsiteX23" fmla="*/ 907256 w 995362"/>
              <a:gd name="connsiteY23" fmla="*/ 273843 h 504825"/>
              <a:gd name="connsiteX24" fmla="*/ 940593 w 995362"/>
              <a:gd name="connsiteY24" fmla="*/ 292893 h 504825"/>
              <a:gd name="connsiteX25" fmla="*/ 957262 w 995362"/>
              <a:gd name="connsiteY25" fmla="*/ 307181 h 504825"/>
              <a:gd name="connsiteX26" fmla="*/ 976312 w 995362"/>
              <a:gd name="connsiteY26" fmla="*/ 326231 h 504825"/>
              <a:gd name="connsiteX27" fmla="*/ 985837 w 995362"/>
              <a:gd name="connsiteY27" fmla="*/ 340518 h 504825"/>
              <a:gd name="connsiteX28" fmla="*/ 990600 w 995362"/>
              <a:gd name="connsiteY28" fmla="*/ 357187 h 504825"/>
              <a:gd name="connsiteX29" fmla="*/ 995362 w 995362"/>
              <a:gd name="connsiteY29" fmla="*/ 378618 h 504825"/>
              <a:gd name="connsiteX30" fmla="*/ 995362 w 995362"/>
              <a:gd name="connsiteY30" fmla="*/ 400050 h 504825"/>
              <a:gd name="connsiteX31" fmla="*/ 990600 w 995362"/>
              <a:gd name="connsiteY31" fmla="*/ 431006 h 504825"/>
              <a:gd name="connsiteX32" fmla="*/ 971550 w 995362"/>
              <a:gd name="connsiteY32" fmla="*/ 461962 h 504825"/>
              <a:gd name="connsiteX33" fmla="*/ 947737 w 995362"/>
              <a:gd name="connsiteY33" fmla="*/ 483393 h 504825"/>
              <a:gd name="connsiteX34" fmla="*/ 921543 w 995362"/>
              <a:gd name="connsiteY34" fmla="*/ 495300 h 504825"/>
              <a:gd name="connsiteX35" fmla="*/ 890587 w 995362"/>
              <a:gd name="connsiteY35" fmla="*/ 504825 h 504825"/>
              <a:gd name="connsiteX36" fmla="*/ 847725 w 995362"/>
              <a:gd name="connsiteY36" fmla="*/ 504825 h 504825"/>
              <a:gd name="connsiteX37" fmla="*/ 762000 w 995362"/>
              <a:gd name="connsiteY37" fmla="*/ 495300 h 504825"/>
              <a:gd name="connsiteX38" fmla="*/ 690562 w 995362"/>
              <a:gd name="connsiteY38" fmla="*/ 478631 h 504825"/>
              <a:gd name="connsiteX39" fmla="*/ 609600 w 995362"/>
              <a:gd name="connsiteY39" fmla="*/ 454818 h 504825"/>
              <a:gd name="connsiteX40" fmla="*/ 519112 w 995362"/>
              <a:gd name="connsiteY40" fmla="*/ 416718 h 504825"/>
              <a:gd name="connsiteX41" fmla="*/ 395287 w 995362"/>
              <a:gd name="connsiteY41" fmla="*/ 354806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995362" h="504825">
                <a:moveTo>
                  <a:pt x="395287" y="354806"/>
                </a:moveTo>
                <a:lnTo>
                  <a:pt x="328612" y="311943"/>
                </a:lnTo>
                <a:lnTo>
                  <a:pt x="242887" y="252412"/>
                </a:lnTo>
                <a:lnTo>
                  <a:pt x="152400" y="180975"/>
                </a:lnTo>
                <a:lnTo>
                  <a:pt x="61912" y="104775"/>
                </a:lnTo>
                <a:lnTo>
                  <a:pt x="16668" y="61912"/>
                </a:lnTo>
                <a:lnTo>
                  <a:pt x="2381" y="33337"/>
                </a:lnTo>
                <a:lnTo>
                  <a:pt x="0" y="14287"/>
                </a:lnTo>
                <a:lnTo>
                  <a:pt x="4762" y="2381"/>
                </a:lnTo>
                <a:lnTo>
                  <a:pt x="11906" y="0"/>
                </a:lnTo>
                <a:lnTo>
                  <a:pt x="28575" y="0"/>
                </a:lnTo>
                <a:lnTo>
                  <a:pt x="45243" y="4762"/>
                </a:lnTo>
                <a:lnTo>
                  <a:pt x="80962" y="26193"/>
                </a:lnTo>
                <a:lnTo>
                  <a:pt x="142875" y="69056"/>
                </a:lnTo>
                <a:lnTo>
                  <a:pt x="235743" y="121443"/>
                </a:lnTo>
                <a:lnTo>
                  <a:pt x="307181" y="157162"/>
                </a:lnTo>
                <a:lnTo>
                  <a:pt x="423862" y="202406"/>
                </a:lnTo>
                <a:lnTo>
                  <a:pt x="514350" y="223837"/>
                </a:lnTo>
                <a:lnTo>
                  <a:pt x="597693" y="240506"/>
                </a:lnTo>
                <a:lnTo>
                  <a:pt x="692943" y="252412"/>
                </a:lnTo>
                <a:lnTo>
                  <a:pt x="814387" y="257175"/>
                </a:lnTo>
                <a:lnTo>
                  <a:pt x="850106" y="257175"/>
                </a:lnTo>
                <a:lnTo>
                  <a:pt x="873918" y="261937"/>
                </a:lnTo>
                <a:lnTo>
                  <a:pt x="907256" y="273843"/>
                </a:lnTo>
                <a:lnTo>
                  <a:pt x="940593" y="292893"/>
                </a:lnTo>
                <a:lnTo>
                  <a:pt x="957262" y="307181"/>
                </a:lnTo>
                <a:lnTo>
                  <a:pt x="976312" y="326231"/>
                </a:lnTo>
                <a:lnTo>
                  <a:pt x="985837" y="340518"/>
                </a:lnTo>
                <a:lnTo>
                  <a:pt x="990600" y="357187"/>
                </a:lnTo>
                <a:lnTo>
                  <a:pt x="995362" y="378618"/>
                </a:lnTo>
                <a:lnTo>
                  <a:pt x="995362" y="400050"/>
                </a:lnTo>
                <a:lnTo>
                  <a:pt x="990600" y="431006"/>
                </a:lnTo>
                <a:lnTo>
                  <a:pt x="971550" y="461962"/>
                </a:lnTo>
                <a:lnTo>
                  <a:pt x="947737" y="483393"/>
                </a:lnTo>
                <a:lnTo>
                  <a:pt x="921543" y="495300"/>
                </a:lnTo>
                <a:lnTo>
                  <a:pt x="890587" y="504825"/>
                </a:lnTo>
                <a:lnTo>
                  <a:pt x="847725" y="504825"/>
                </a:lnTo>
                <a:lnTo>
                  <a:pt x="762000" y="495300"/>
                </a:lnTo>
                <a:lnTo>
                  <a:pt x="690562" y="478631"/>
                </a:lnTo>
                <a:lnTo>
                  <a:pt x="609600" y="454818"/>
                </a:lnTo>
                <a:lnTo>
                  <a:pt x="519112" y="416718"/>
                </a:lnTo>
                <a:lnTo>
                  <a:pt x="395287" y="3548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3" name="フリーフォーム 102">
            <a:extLst>
              <a:ext uri="{FF2B5EF4-FFF2-40B4-BE49-F238E27FC236}">
                <a16:creationId xmlns:a16="http://schemas.microsoft.com/office/drawing/2014/main" id="{35D736CD-085D-41CB-A753-72B506980C6B}"/>
              </a:ext>
            </a:extLst>
          </p:cNvPr>
          <p:cNvSpPr/>
          <p:nvPr/>
        </p:nvSpPr>
        <p:spPr>
          <a:xfrm>
            <a:off x="2476500" y="2335213"/>
            <a:ext cx="2195513" cy="577850"/>
          </a:xfrm>
          <a:custGeom>
            <a:avLst/>
            <a:gdLst>
              <a:gd name="connsiteX0" fmla="*/ 1047750 w 2195513"/>
              <a:gd name="connsiteY0" fmla="*/ 197644 h 576263"/>
              <a:gd name="connsiteX1" fmla="*/ 804863 w 2195513"/>
              <a:gd name="connsiteY1" fmla="*/ 250032 h 576263"/>
              <a:gd name="connsiteX2" fmla="*/ 604838 w 2195513"/>
              <a:gd name="connsiteY2" fmla="*/ 295275 h 576263"/>
              <a:gd name="connsiteX3" fmla="*/ 531019 w 2195513"/>
              <a:gd name="connsiteY3" fmla="*/ 311944 h 576263"/>
              <a:gd name="connsiteX4" fmla="*/ 492919 w 2195513"/>
              <a:gd name="connsiteY4" fmla="*/ 314325 h 576263"/>
              <a:gd name="connsiteX5" fmla="*/ 426244 w 2195513"/>
              <a:gd name="connsiteY5" fmla="*/ 314325 h 576263"/>
              <a:gd name="connsiteX6" fmla="*/ 366713 w 2195513"/>
              <a:gd name="connsiteY6" fmla="*/ 309563 h 576263"/>
              <a:gd name="connsiteX7" fmla="*/ 307181 w 2195513"/>
              <a:gd name="connsiteY7" fmla="*/ 302419 h 576263"/>
              <a:gd name="connsiteX8" fmla="*/ 223838 w 2195513"/>
              <a:gd name="connsiteY8" fmla="*/ 280988 h 576263"/>
              <a:gd name="connsiteX9" fmla="*/ 173831 w 2195513"/>
              <a:gd name="connsiteY9" fmla="*/ 261938 h 576263"/>
              <a:gd name="connsiteX10" fmla="*/ 114300 w 2195513"/>
              <a:gd name="connsiteY10" fmla="*/ 233363 h 576263"/>
              <a:gd name="connsiteX11" fmla="*/ 85725 w 2195513"/>
              <a:gd name="connsiteY11" fmla="*/ 219075 h 576263"/>
              <a:gd name="connsiteX12" fmla="*/ 52388 w 2195513"/>
              <a:gd name="connsiteY12" fmla="*/ 197644 h 576263"/>
              <a:gd name="connsiteX13" fmla="*/ 23813 w 2195513"/>
              <a:gd name="connsiteY13" fmla="*/ 185738 h 576263"/>
              <a:gd name="connsiteX14" fmla="*/ 11906 w 2195513"/>
              <a:gd name="connsiteY14" fmla="*/ 185738 h 576263"/>
              <a:gd name="connsiteX15" fmla="*/ 2381 w 2195513"/>
              <a:gd name="connsiteY15" fmla="*/ 188119 h 576263"/>
              <a:gd name="connsiteX16" fmla="*/ 0 w 2195513"/>
              <a:gd name="connsiteY16" fmla="*/ 200025 h 576263"/>
              <a:gd name="connsiteX17" fmla="*/ 4763 w 2195513"/>
              <a:gd name="connsiteY17" fmla="*/ 226219 h 576263"/>
              <a:gd name="connsiteX18" fmla="*/ 26194 w 2195513"/>
              <a:gd name="connsiteY18" fmla="*/ 266700 h 576263"/>
              <a:gd name="connsiteX19" fmla="*/ 45244 w 2195513"/>
              <a:gd name="connsiteY19" fmla="*/ 295275 h 576263"/>
              <a:gd name="connsiteX20" fmla="*/ 76200 w 2195513"/>
              <a:gd name="connsiteY20" fmla="*/ 328613 h 576263"/>
              <a:gd name="connsiteX21" fmla="*/ 135731 w 2195513"/>
              <a:gd name="connsiteY21" fmla="*/ 378619 h 576263"/>
              <a:gd name="connsiteX22" fmla="*/ 238125 w 2195513"/>
              <a:gd name="connsiteY22" fmla="*/ 454819 h 576263"/>
              <a:gd name="connsiteX23" fmla="*/ 340519 w 2195513"/>
              <a:gd name="connsiteY23" fmla="*/ 519113 h 576263"/>
              <a:gd name="connsiteX24" fmla="*/ 411956 w 2195513"/>
              <a:gd name="connsiteY24" fmla="*/ 564357 h 576263"/>
              <a:gd name="connsiteX25" fmla="*/ 438150 w 2195513"/>
              <a:gd name="connsiteY25" fmla="*/ 576263 h 576263"/>
              <a:gd name="connsiteX26" fmla="*/ 461963 w 2195513"/>
              <a:gd name="connsiteY26" fmla="*/ 566738 h 576263"/>
              <a:gd name="connsiteX27" fmla="*/ 507206 w 2195513"/>
              <a:gd name="connsiteY27" fmla="*/ 542925 h 576263"/>
              <a:gd name="connsiteX28" fmla="*/ 616744 w 2195513"/>
              <a:gd name="connsiteY28" fmla="*/ 500063 h 576263"/>
              <a:gd name="connsiteX29" fmla="*/ 735806 w 2195513"/>
              <a:gd name="connsiteY29" fmla="*/ 466725 h 576263"/>
              <a:gd name="connsiteX30" fmla="*/ 835819 w 2195513"/>
              <a:gd name="connsiteY30" fmla="*/ 435769 h 576263"/>
              <a:gd name="connsiteX31" fmla="*/ 995363 w 2195513"/>
              <a:gd name="connsiteY31" fmla="*/ 390525 h 576263"/>
              <a:gd name="connsiteX32" fmla="*/ 1138238 w 2195513"/>
              <a:gd name="connsiteY32" fmla="*/ 354807 h 576263"/>
              <a:gd name="connsiteX33" fmla="*/ 1309688 w 2195513"/>
              <a:gd name="connsiteY33" fmla="*/ 321469 h 576263"/>
              <a:gd name="connsiteX34" fmla="*/ 1500188 w 2195513"/>
              <a:gd name="connsiteY34" fmla="*/ 285750 h 576263"/>
              <a:gd name="connsiteX35" fmla="*/ 1709738 w 2195513"/>
              <a:gd name="connsiteY35" fmla="*/ 257175 h 576263"/>
              <a:gd name="connsiteX36" fmla="*/ 1864519 w 2195513"/>
              <a:gd name="connsiteY36" fmla="*/ 242888 h 576263"/>
              <a:gd name="connsiteX37" fmla="*/ 2028825 w 2195513"/>
              <a:gd name="connsiteY37" fmla="*/ 228600 h 576263"/>
              <a:gd name="connsiteX38" fmla="*/ 2112169 w 2195513"/>
              <a:gd name="connsiteY38" fmla="*/ 221457 h 576263"/>
              <a:gd name="connsiteX39" fmla="*/ 2133600 w 2195513"/>
              <a:gd name="connsiteY39" fmla="*/ 214313 h 576263"/>
              <a:gd name="connsiteX40" fmla="*/ 2159794 w 2195513"/>
              <a:gd name="connsiteY40" fmla="*/ 200025 h 576263"/>
              <a:gd name="connsiteX41" fmla="*/ 2181225 w 2195513"/>
              <a:gd name="connsiteY41" fmla="*/ 180975 h 576263"/>
              <a:gd name="connsiteX42" fmla="*/ 2193131 w 2195513"/>
              <a:gd name="connsiteY42" fmla="*/ 157163 h 576263"/>
              <a:gd name="connsiteX43" fmla="*/ 2195513 w 2195513"/>
              <a:gd name="connsiteY43" fmla="*/ 133350 h 576263"/>
              <a:gd name="connsiteX44" fmla="*/ 2188369 w 2195513"/>
              <a:gd name="connsiteY44" fmla="*/ 102394 h 576263"/>
              <a:gd name="connsiteX45" fmla="*/ 2183606 w 2195513"/>
              <a:gd name="connsiteY45" fmla="*/ 90488 h 576263"/>
              <a:gd name="connsiteX46" fmla="*/ 2162175 w 2195513"/>
              <a:gd name="connsiteY46" fmla="*/ 78582 h 576263"/>
              <a:gd name="connsiteX47" fmla="*/ 2090738 w 2195513"/>
              <a:gd name="connsiteY47" fmla="*/ 54769 h 576263"/>
              <a:gd name="connsiteX48" fmla="*/ 1990725 w 2195513"/>
              <a:gd name="connsiteY48" fmla="*/ 23813 h 576263"/>
              <a:gd name="connsiteX49" fmla="*/ 1900238 w 2195513"/>
              <a:gd name="connsiteY49" fmla="*/ 7144 h 576263"/>
              <a:gd name="connsiteX50" fmla="*/ 1809750 w 2195513"/>
              <a:gd name="connsiteY50" fmla="*/ 0 h 576263"/>
              <a:gd name="connsiteX51" fmla="*/ 1774031 w 2195513"/>
              <a:gd name="connsiteY51" fmla="*/ 7144 h 576263"/>
              <a:gd name="connsiteX52" fmla="*/ 1695450 w 2195513"/>
              <a:gd name="connsiteY52" fmla="*/ 45244 h 576263"/>
              <a:gd name="connsiteX53" fmla="*/ 1626394 w 2195513"/>
              <a:gd name="connsiteY53" fmla="*/ 85725 h 576263"/>
              <a:gd name="connsiteX54" fmla="*/ 1583531 w 2195513"/>
              <a:gd name="connsiteY54" fmla="*/ 97632 h 576263"/>
              <a:gd name="connsiteX55" fmla="*/ 1297781 w 2195513"/>
              <a:gd name="connsiteY55" fmla="*/ 147638 h 576263"/>
              <a:gd name="connsiteX56" fmla="*/ 1047750 w 2195513"/>
              <a:gd name="connsiteY56" fmla="*/ 197644 h 576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195513" h="576263">
                <a:moveTo>
                  <a:pt x="1047750" y="197644"/>
                </a:moveTo>
                <a:lnTo>
                  <a:pt x="804863" y="250032"/>
                </a:lnTo>
                <a:lnTo>
                  <a:pt x="604838" y="295275"/>
                </a:lnTo>
                <a:lnTo>
                  <a:pt x="531019" y="311944"/>
                </a:lnTo>
                <a:lnTo>
                  <a:pt x="492919" y="314325"/>
                </a:lnTo>
                <a:lnTo>
                  <a:pt x="426244" y="314325"/>
                </a:lnTo>
                <a:lnTo>
                  <a:pt x="366713" y="309563"/>
                </a:lnTo>
                <a:lnTo>
                  <a:pt x="307181" y="302419"/>
                </a:lnTo>
                <a:lnTo>
                  <a:pt x="223838" y="280988"/>
                </a:lnTo>
                <a:lnTo>
                  <a:pt x="173831" y="261938"/>
                </a:lnTo>
                <a:lnTo>
                  <a:pt x="114300" y="233363"/>
                </a:lnTo>
                <a:lnTo>
                  <a:pt x="85725" y="219075"/>
                </a:lnTo>
                <a:lnTo>
                  <a:pt x="52388" y="197644"/>
                </a:lnTo>
                <a:lnTo>
                  <a:pt x="23813" y="185738"/>
                </a:lnTo>
                <a:lnTo>
                  <a:pt x="11906" y="185738"/>
                </a:lnTo>
                <a:lnTo>
                  <a:pt x="2381" y="188119"/>
                </a:lnTo>
                <a:lnTo>
                  <a:pt x="0" y="200025"/>
                </a:lnTo>
                <a:lnTo>
                  <a:pt x="4763" y="226219"/>
                </a:lnTo>
                <a:lnTo>
                  <a:pt x="26194" y="266700"/>
                </a:lnTo>
                <a:lnTo>
                  <a:pt x="45244" y="295275"/>
                </a:lnTo>
                <a:lnTo>
                  <a:pt x="76200" y="328613"/>
                </a:lnTo>
                <a:lnTo>
                  <a:pt x="135731" y="378619"/>
                </a:lnTo>
                <a:lnTo>
                  <a:pt x="238125" y="454819"/>
                </a:lnTo>
                <a:lnTo>
                  <a:pt x="340519" y="519113"/>
                </a:lnTo>
                <a:lnTo>
                  <a:pt x="411956" y="564357"/>
                </a:lnTo>
                <a:lnTo>
                  <a:pt x="438150" y="576263"/>
                </a:lnTo>
                <a:lnTo>
                  <a:pt x="461963" y="566738"/>
                </a:lnTo>
                <a:lnTo>
                  <a:pt x="507206" y="542925"/>
                </a:lnTo>
                <a:lnTo>
                  <a:pt x="616744" y="500063"/>
                </a:lnTo>
                <a:lnTo>
                  <a:pt x="735806" y="466725"/>
                </a:lnTo>
                <a:lnTo>
                  <a:pt x="835819" y="435769"/>
                </a:lnTo>
                <a:lnTo>
                  <a:pt x="995363" y="390525"/>
                </a:lnTo>
                <a:lnTo>
                  <a:pt x="1138238" y="354807"/>
                </a:lnTo>
                <a:lnTo>
                  <a:pt x="1309688" y="321469"/>
                </a:lnTo>
                <a:lnTo>
                  <a:pt x="1500188" y="285750"/>
                </a:lnTo>
                <a:lnTo>
                  <a:pt x="1709738" y="257175"/>
                </a:lnTo>
                <a:lnTo>
                  <a:pt x="1864519" y="242888"/>
                </a:lnTo>
                <a:lnTo>
                  <a:pt x="2028825" y="228600"/>
                </a:lnTo>
                <a:lnTo>
                  <a:pt x="2112169" y="221457"/>
                </a:lnTo>
                <a:lnTo>
                  <a:pt x="2133600" y="214313"/>
                </a:lnTo>
                <a:lnTo>
                  <a:pt x="2159794" y="200025"/>
                </a:lnTo>
                <a:lnTo>
                  <a:pt x="2181225" y="180975"/>
                </a:lnTo>
                <a:lnTo>
                  <a:pt x="2193131" y="157163"/>
                </a:lnTo>
                <a:lnTo>
                  <a:pt x="2195513" y="133350"/>
                </a:lnTo>
                <a:lnTo>
                  <a:pt x="2188369" y="102394"/>
                </a:lnTo>
                <a:lnTo>
                  <a:pt x="2183606" y="90488"/>
                </a:lnTo>
                <a:lnTo>
                  <a:pt x="2162175" y="78582"/>
                </a:lnTo>
                <a:lnTo>
                  <a:pt x="2090738" y="54769"/>
                </a:lnTo>
                <a:lnTo>
                  <a:pt x="1990725" y="23813"/>
                </a:lnTo>
                <a:lnTo>
                  <a:pt x="1900238" y="7144"/>
                </a:lnTo>
                <a:lnTo>
                  <a:pt x="1809750" y="0"/>
                </a:lnTo>
                <a:lnTo>
                  <a:pt x="1774031" y="7144"/>
                </a:lnTo>
                <a:lnTo>
                  <a:pt x="1695450" y="45244"/>
                </a:lnTo>
                <a:lnTo>
                  <a:pt x="1626394" y="85725"/>
                </a:lnTo>
                <a:lnTo>
                  <a:pt x="1583531" y="97632"/>
                </a:lnTo>
                <a:lnTo>
                  <a:pt x="1297781" y="147638"/>
                </a:lnTo>
                <a:lnTo>
                  <a:pt x="1047750" y="1976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4" name="フリーフォーム 103">
            <a:extLst>
              <a:ext uri="{FF2B5EF4-FFF2-40B4-BE49-F238E27FC236}">
                <a16:creationId xmlns:a16="http://schemas.microsoft.com/office/drawing/2014/main" id="{C2810690-1EB3-4930-9785-781729635712}"/>
              </a:ext>
            </a:extLst>
          </p:cNvPr>
          <p:cNvSpPr/>
          <p:nvPr/>
        </p:nvSpPr>
        <p:spPr>
          <a:xfrm>
            <a:off x="3036888" y="3124200"/>
            <a:ext cx="1146175" cy="350838"/>
          </a:xfrm>
          <a:custGeom>
            <a:avLst/>
            <a:gdLst>
              <a:gd name="connsiteX0" fmla="*/ 576262 w 1147762"/>
              <a:gd name="connsiteY0" fmla="*/ 130969 h 350044"/>
              <a:gd name="connsiteX1" fmla="*/ 459581 w 1147762"/>
              <a:gd name="connsiteY1" fmla="*/ 166688 h 350044"/>
              <a:gd name="connsiteX2" fmla="*/ 388144 w 1147762"/>
              <a:gd name="connsiteY2" fmla="*/ 183356 h 350044"/>
              <a:gd name="connsiteX3" fmla="*/ 323850 w 1147762"/>
              <a:gd name="connsiteY3" fmla="*/ 190500 h 350044"/>
              <a:gd name="connsiteX4" fmla="*/ 264319 w 1147762"/>
              <a:gd name="connsiteY4" fmla="*/ 195263 h 350044"/>
              <a:gd name="connsiteX5" fmla="*/ 233362 w 1147762"/>
              <a:gd name="connsiteY5" fmla="*/ 192881 h 350044"/>
              <a:gd name="connsiteX6" fmla="*/ 173831 w 1147762"/>
              <a:gd name="connsiteY6" fmla="*/ 183356 h 350044"/>
              <a:gd name="connsiteX7" fmla="*/ 126206 w 1147762"/>
              <a:gd name="connsiteY7" fmla="*/ 166688 h 350044"/>
              <a:gd name="connsiteX8" fmla="*/ 100012 w 1147762"/>
              <a:gd name="connsiteY8" fmla="*/ 154781 h 350044"/>
              <a:gd name="connsiteX9" fmla="*/ 66675 w 1147762"/>
              <a:gd name="connsiteY9" fmla="*/ 133350 h 350044"/>
              <a:gd name="connsiteX10" fmla="*/ 30956 w 1147762"/>
              <a:gd name="connsiteY10" fmla="*/ 116681 h 350044"/>
              <a:gd name="connsiteX11" fmla="*/ 7144 w 1147762"/>
              <a:gd name="connsiteY11" fmla="*/ 114300 h 350044"/>
              <a:gd name="connsiteX12" fmla="*/ 2381 w 1147762"/>
              <a:gd name="connsiteY12" fmla="*/ 119063 h 350044"/>
              <a:gd name="connsiteX13" fmla="*/ 0 w 1147762"/>
              <a:gd name="connsiteY13" fmla="*/ 135731 h 350044"/>
              <a:gd name="connsiteX14" fmla="*/ 9525 w 1147762"/>
              <a:gd name="connsiteY14" fmla="*/ 164306 h 350044"/>
              <a:gd name="connsiteX15" fmla="*/ 26194 w 1147762"/>
              <a:gd name="connsiteY15" fmla="*/ 190500 h 350044"/>
              <a:gd name="connsiteX16" fmla="*/ 71437 w 1147762"/>
              <a:gd name="connsiteY16" fmla="*/ 240506 h 350044"/>
              <a:gd name="connsiteX17" fmla="*/ 114300 w 1147762"/>
              <a:gd name="connsiteY17" fmla="*/ 276225 h 350044"/>
              <a:gd name="connsiteX18" fmla="*/ 157162 w 1147762"/>
              <a:gd name="connsiteY18" fmla="*/ 304800 h 350044"/>
              <a:gd name="connsiteX19" fmla="*/ 200025 w 1147762"/>
              <a:gd name="connsiteY19" fmla="*/ 326231 h 350044"/>
              <a:gd name="connsiteX20" fmla="*/ 245269 w 1147762"/>
              <a:gd name="connsiteY20" fmla="*/ 340519 h 350044"/>
              <a:gd name="connsiteX21" fmla="*/ 290512 w 1147762"/>
              <a:gd name="connsiteY21" fmla="*/ 350044 h 350044"/>
              <a:gd name="connsiteX22" fmla="*/ 409575 w 1147762"/>
              <a:gd name="connsiteY22" fmla="*/ 347663 h 350044"/>
              <a:gd name="connsiteX23" fmla="*/ 557212 w 1147762"/>
              <a:gd name="connsiteY23" fmla="*/ 333375 h 350044"/>
              <a:gd name="connsiteX24" fmla="*/ 690562 w 1147762"/>
              <a:gd name="connsiteY24" fmla="*/ 309563 h 350044"/>
              <a:gd name="connsiteX25" fmla="*/ 857250 w 1147762"/>
              <a:gd name="connsiteY25" fmla="*/ 266700 h 350044"/>
              <a:gd name="connsiteX26" fmla="*/ 969169 w 1147762"/>
              <a:gd name="connsiteY26" fmla="*/ 233363 h 350044"/>
              <a:gd name="connsiteX27" fmla="*/ 1040606 w 1147762"/>
              <a:gd name="connsiteY27" fmla="*/ 214313 h 350044"/>
              <a:gd name="connsiteX28" fmla="*/ 1097756 w 1147762"/>
              <a:gd name="connsiteY28" fmla="*/ 188119 h 350044"/>
              <a:gd name="connsiteX29" fmla="*/ 1128712 w 1147762"/>
              <a:gd name="connsiteY29" fmla="*/ 171450 h 350044"/>
              <a:gd name="connsiteX30" fmla="*/ 1138237 w 1147762"/>
              <a:gd name="connsiteY30" fmla="*/ 161925 h 350044"/>
              <a:gd name="connsiteX31" fmla="*/ 1145381 w 1147762"/>
              <a:gd name="connsiteY31" fmla="*/ 147638 h 350044"/>
              <a:gd name="connsiteX32" fmla="*/ 1147762 w 1147762"/>
              <a:gd name="connsiteY32" fmla="*/ 126206 h 350044"/>
              <a:gd name="connsiteX33" fmla="*/ 1145381 w 1147762"/>
              <a:gd name="connsiteY33" fmla="*/ 114300 h 350044"/>
              <a:gd name="connsiteX34" fmla="*/ 1135856 w 1147762"/>
              <a:gd name="connsiteY34" fmla="*/ 100013 h 350044"/>
              <a:gd name="connsiteX35" fmla="*/ 1114425 w 1147762"/>
              <a:gd name="connsiteY35" fmla="*/ 76200 h 350044"/>
              <a:gd name="connsiteX36" fmla="*/ 1090612 w 1147762"/>
              <a:gd name="connsiteY36" fmla="*/ 61913 h 350044"/>
              <a:gd name="connsiteX37" fmla="*/ 1031081 w 1147762"/>
              <a:gd name="connsiteY37" fmla="*/ 35719 h 350044"/>
              <a:gd name="connsiteX38" fmla="*/ 978694 w 1147762"/>
              <a:gd name="connsiteY38" fmla="*/ 16669 h 350044"/>
              <a:gd name="connsiteX39" fmla="*/ 940594 w 1147762"/>
              <a:gd name="connsiteY39" fmla="*/ 7144 h 350044"/>
              <a:gd name="connsiteX40" fmla="*/ 897731 w 1147762"/>
              <a:gd name="connsiteY40" fmla="*/ 0 h 350044"/>
              <a:gd name="connsiteX41" fmla="*/ 862012 w 1147762"/>
              <a:gd name="connsiteY41" fmla="*/ 2381 h 350044"/>
              <a:gd name="connsiteX42" fmla="*/ 828675 w 1147762"/>
              <a:gd name="connsiteY42" fmla="*/ 9525 h 350044"/>
              <a:gd name="connsiteX43" fmla="*/ 792956 w 1147762"/>
              <a:gd name="connsiteY43" fmla="*/ 26194 h 350044"/>
              <a:gd name="connsiteX44" fmla="*/ 757237 w 1147762"/>
              <a:gd name="connsiteY44" fmla="*/ 54769 h 350044"/>
              <a:gd name="connsiteX45" fmla="*/ 685800 w 1147762"/>
              <a:gd name="connsiteY45" fmla="*/ 88106 h 350044"/>
              <a:gd name="connsiteX46" fmla="*/ 576262 w 1147762"/>
              <a:gd name="connsiteY46" fmla="*/ 130969 h 350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147762" h="350044">
                <a:moveTo>
                  <a:pt x="576262" y="130969"/>
                </a:moveTo>
                <a:lnTo>
                  <a:pt x="459581" y="166688"/>
                </a:lnTo>
                <a:lnTo>
                  <a:pt x="388144" y="183356"/>
                </a:lnTo>
                <a:lnTo>
                  <a:pt x="323850" y="190500"/>
                </a:lnTo>
                <a:lnTo>
                  <a:pt x="264319" y="195263"/>
                </a:lnTo>
                <a:lnTo>
                  <a:pt x="233362" y="192881"/>
                </a:lnTo>
                <a:lnTo>
                  <a:pt x="173831" y="183356"/>
                </a:lnTo>
                <a:lnTo>
                  <a:pt x="126206" y="166688"/>
                </a:lnTo>
                <a:lnTo>
                  <a:pt x="100012" y="154781"/>
                </a:lnTo>
                <a:lnTo>
                  <a:pt x="66675" y="133350"/>
                </a:lnTo>
                <a:lnTo>
                  <a:pt x="30956" y="116681"/>
                </a:lnTo>
                <a:lnTo>
                  <a:pt x="7144" y="114300"/>
                </a:lnTo>
                <a:lnTo>
                  <a:pt x="2381" y="119063"/>
                </a:lnTo>
                <a:lnTo>
                  <a:pt x="0" y="135731"/>
                </a:lnTo>
                <a:lnTo>
                  <a:pt x="9525" y="164306"/>
                </a:lnTo>
                <a:lnTo>
                  <a:pt x="26194" y="190500"/>
                </a:lnTo>
                <a:lnTo>
                  <a:pt x="71437" y="240506"/>
                </a:lnTo>
                <a:lnTo>
                  <a:pt x="114300" y="276225"/>
                </a:lnTo>
                <a:lnTo>
                  <a:pt x="157162" y="304800"/>
                </a:lnTo>
                <a:lnTo>
                  <a:pt x="200025" y="326231"/>
                </a:lnTo>
                <a:lnTo>
                  <a:pt x="245269" y="340519"/>
                </a:lnTo>
                <a:lnTo>
                  <a:pt x="290512" y="350044"/>
                </a:lnTo>
                <a:lnTo>
                  <a:pt x="409575" y="347663"/>
                </a:lnTo>
                <a:lnTo>
                  <a:pt x="557212" y="333375"/>
                </a:lnTo>
                <a:lnTo>
                  <a:pt x="690562" y="309563"/>
                </a:lnTo>
                <a:lnTo>
                  <a:pt x="857250" y="266700"/>
                </a:lnTo>
                <a:lnTo>
                  <a:pt x="969169" y="233363"/>
                </a:lnTo>
                <a:lnTo>
                  <a:pt x="1040606" y="214313"/>
                </a:lnTo>
                <a:lnTo>
                  <a:pt x="1097756" y="188119"/>
                </a:lnTo>
                <a:lnTo>
                  <a:pt x="1128712" y="171450"/>
                </a:lnTo>
                <a:lnTo>
                  <a:pt x="1138237" y="161925"/>
                </a:lnTo>
                <a:lnTo>
                  <a:pt x="1145381" y="147638"/>
                </a:lnTo>
                <a:lnTo>
                  <a:pt x="1147762" y="126206"/>
                </a:lnTo>
                <a:lnTo>
                  <a:pt x="1145381" y="114300"/>
                </a:lnTo>
                <a:lnTo>
                  <a:pt x="1135856" y="100013"/>
                </a:lnTo>
                <a:lnTo>
                  <a:pt x="1114425" y="76200"/>
                </a:lnTo>
                <a:lnTo>
                  <a:pt x="1090612" y="61913"/>
                </a:lnTo>
                <a:lnTo>
                  <a:pt x="1031081" y="35719"/>
                </a:lnTo>
                <a:lnTo>
                  <a:pt x="978694" y="16669"/>
                </a:lnTo>
                <a:lnTo>
                  <a:pt x="940594" y="7144"/>
                </a:lnTo>
                <a:lnTo>
                  <a:pt x="897731" y="0"/>
                </a:lnTo>
                <a:lnTo>
                  <a:pt x="862012" y="2381"/>
                </a:lnTo>
                <a:lnTo>
                  <a:pt x="828675" y="9525"/>
                </a:lnTo>
                <a:lnTo>
                  <a:pt x="792956" y="26194"/>
                </a:lnTo>
                <a:lnTo>
                  <a:pt x="757237" y="54769"/>
                </a:lnTo>
                <a:lnTo>
                  <a:pt x="685800" y="88106"/>
                </a:lnTo>
                <a:lnTo>
                  <a:pt x="576262" y="1309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5" name="フリーフォーム 104">
            <a:extLst>
              <a:ext uri="{FF2B5EF4-FFF2-40B4-BE49-F238E27FC236}">
                <a16:creationId xmlns:a16="http://schemas.microsoft.com/office/drawing/2014/main" id="{74360DAC-B257-4988-B9AC-12CAFE0BC935}"/>
              </a:ext>
            </a:extLst>
          </p:cNvPr>
          <p:cNvSpPr/>
          <p:nvPr/>
        </p:nvSpPr>
        <p:spPr>
          <a:xfrm>
            <a:off x="3030538" y="3783013"/>
            <a:ext cx="1179512" cy="339725"/>
          </a:xfrm>
          <a:custGeom>
            <a:avLst/>
            <a:gdLst>
              <a:gd name="connsiteX0" fmla="*/ 845344 w 1178719"/>
              <a:gd name="connsiteY0" fmla="*/ 257175 h 338138"/>
              <a:gd name="connsiteX1" fmla="*/ 709613 w 1178719"/>
              <a:gd name="connsiteY1" fmla="*/ 288132 h 338138"/>
              <a:gd name="connsiteX2" fmla="*/ 607219 w 1178719"/>
              <a:gd name="connsiteY2" fmla="*/ 309563 h 338138"/>
              <a:gd name="connsiteX3" fmla="*/ 495300 w 1178719"/>
              <a:gd name="connsiteY3" fmla="*/ 330994 h 338138"/>
              <a:gd name="connsiteX4" fmla="*/ 411957 w 1178719"/>
              <a:gd name="connsiteY4" fmla="*/ 338138 h 338138"/>
              <a:gd name="connsiteX5" fmla="*/ 357188 w 1178719"/>
              <a:gd name="connsiteY5" fmla="*/ 338138 h 338138"/>
              <a:gd name="connsiteX6" fmla="*/ 314325 w 1178719"/>
              <a:gd name="connsiteY6" fmla="*/ 330994 h 338138"/>
              <a:gd name="connsiteX7" fmla="*/ 233363 w 1178719"/>
              <a:gd name="connsiteY7" fmla="*/ 307182 h 338138"/>
              <a:gd name="connsiteX8" fmla="*/ 195263 w 1178719"/>
              <a:gd name="connsiteY8" fmla="*/ 290513 h 338138"/>
              <a:gd name="connsiteX9" fmla="*/ 142875 w 1178719"/>
              <a:gd name="connsiteY9" fmla="*/ 261938 h 338138"/>
              <a:gd name="connsiteX10" fmla="*/ 92869 w 1178719"/>
              <a:gd name="connsiteY10" fmla="*/ 228600 h 338138"/>
              <a:gd name="connsiteX11" fmla="*/ 47625 w 1178719"/>
              <a:gd name="connsiteY11" fmla="*/ 192882 h 338138"/>
              <a:gd name="connsiteX12" fmla="*/ 19050 w 1178719"/>
              <a:gd name="connsiteY12" fmla="*/ 164307 h 338138"/>
              <a:gd name="connsiteX13" fmla="*/ 4763 w 1178719"/>
              <a:gd name="connsiteY13" fmla="*/ 138113 h 338138"/>
              <a:gd name="connsiteX14" fmla="*/ 0 w 1178719"/>
              <a:gd name="connsiteY14" fmla="*/ 111919 h 338138"/>
              <a:gd name="connsiteX15" fmla="*/ 7144 w 1178719"/>
              <a:gd name="connsiteY15" fmla="*/ 100013 h 338138"/>
              <a:gd name="connsiteX16" fmla="*/ 19050 w 1178719"/>
              <a:gd name="connsiteY16" fmla="*/ 100013 h 338138"/>
              <a:gd name="connsiteX17" fmla="*/ 54769 w 1178719"/>
              <a:gd name="connsiteY17" fmla="*/ 111919 h 338138"/>
              <a:gd name="connsiteX18" fmla="*/ 140494 w 1178719"/>
              <a:gd name="connsiteY18" fmla="*/ 133350 h 338138"/>
              <a:gd name="connsiteX19" fmla="*/ 221457 w 1178719"/>
              <a:gd name="connsiteY19" fmla="*/ 147638 h 338138"/>
              <a:gd name="connsiteX20" fmla="*/ 304800 w 1178719"/>
              <a:gd name="connsiteY20" fmla="*/ 157163 h 338138"/>
              <a:gd name="connsiteX21" fmla="*/ 366713 w 1178719"/>
              <a:gd name="connsiteY21" fmla="*/ 159544 h 338138"/>
              <a:gd name="connsiteX22" fmla="*/ 469107 w 1178719"/>
              <a:gd name="connsiteY22" fmla="*/ 152400 h 338138"/>
              <a:gd name="connsiteX23" fmla="*/ 569119 w 1178719"/>
              <a:gd name="connsiteY23" fmla="*/ 128588 h 338138"/>
              <a:gd name="connsiteX24" fmla="*/ 664369 w 1178719"/>
              <a:gd name="connsiteY24" fmla="*/ 100013 h 338138"/>
              <a:gd name="connsiteX25" fmla="*/ 778669 w 1178719"/>
              <a:gd name="connsiteY25" fmla="*/ 54769 h 338138"/>
              <a:gd name="connsiteX26" fmla="*/ 840582 w 1178719"/>
              <a:gd name="connsiteY26" fmla="*/ 21432 h 338138"/>
              <a:gd name="connsiteX27" fmla="*/ 862013 w 1178719"/>
              <a:gd name="connsiteY27" fmla="*/ 7144 h 338138"/>
              <a:gd name="connsiteX28" fmla="*/ 888207 w 1178719"/>
              <a:gd name="connsiteY28" fmla="*/ 0 h 338138"/>
              <a:gd name="connsiteX29" fmla="*/ 973932 w 1178719"/>
              <a:gd name="connsiteY29" fmla="*/ 0 h 338138"/>
              <a:gd name="connsiteX30" fmla="*/ 1033463 w 1178719"/>
              <a:gd name="connsiteY30" fmla="*/ 11907 h 338138"/>
              <a:gd name="connsiteX31" fmla="*/ 1088232 w 1178719"/>
              <a:gd name="connsiteY31" fmla="*/ 30957 h 338138"/>
              <a:gd name="connsiteX32" fmla="*/ 1126332 w 1178719"/>
              <a:gd name="connsiteY32" fmla="*/ 50007 h 338138"/>
              <a:gd name="connsiteX33" fmla="*/ 1143000 w 1178719"/>
              <a:gd name="connsiteY33" fmla="*/ 57150 h 338138"/>
              <a:gd name="connsiteX34" fmla="*/ 1162050 w 1178719"/>
              <a:gd name="connsiteY34" fmla="*/ 73819 h 338138"/>
              <a:gd name="connsiteX35" fmla="*/ 1173957 w 1178719"/>
              <a:gd name="connsiteY35" fmla="*/ 97632 h 338138"/>
              <a:gd name="connsiteX36" fmla="*/ 1178719 w 1178719"/>
              <a:gd name="connsiteY36" fmla="*/ 130969 h 338138"/>
              <a:gd name="connsiteX37" fmla="*/ 1173957 w 1178719"/>
              <a:gd name="connsiteY37" fmla="*/ 154782 h 338138"/>
              <a:gd name="connsiteX38" fmla="*/ 1159669 w 1178719"/>
              <a:gd name="connsiteY38" fmla="*/ 178594 h 338138"/>
              <a:gd name="connsiteX39" fmla="*/ 1121569 w 1178719"/>
              <a:gd name="connsiteY39" fmla="*/ 192882 h 338138"/>
              <a:gd name="connsiteX40" fmla="*/ 845344 w 1178719"/>
              <a:gd name="connsiteY40" fmla="*/ 257175 h 338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178719" h="338138">
                <a:moveTo>
                  <a:pt x="845344" y="257175"/>
                </a:moveTo>
                <a:lnTo>
                  <a:pt x="709613" y="288132"/>
                </a:lnTo>
                <a:lnTo>
                  <a:pt x="607219" y="309563"/>
                </a:lnTo>
                <a:lnTo>
                  <a:pt x="495300" y="330994"/>
                </a:lnTo>
                <a:lnTo>
                  <a:pt x="411957" y="338138"/>
                </a:lnTo>
                <a:lnTo>
                  <a:pt x="357188" y="338138"/>
                </a:lnTo>
                <a:lnTo>
                  <a:pt x="314325" y="330994"/>
                </a:lnTo>
                <a:lnTo>
                  <a:pt x="233363" y="307182"/>
                </a:lnTo>
                <a:lnTo>
                  <a:pt x="195263" y="290513"/>
                </a:lnTo>
                <a:lnTo>
                  <a:pt x="142875" y="261938"/>
                </a:lnTo>
                <a:lnTo>
                  <a:pt x="92869" y="228600"/>
                </a:lnTo>
                <a:lnTo>
                  <a:pt x="47625" y="192882"/>
                </a:lnTo>
                <a:lnTo>
                  <a:pt x="19050" y="164307"/>
                </a:lnTo>
                <a:lnTo>
                  <a:pt x="4763" y="138113"/>
                </a:lnTo>
                <a:lnTo>
                  <a:pt x="0" y="111919"/>
                </a:lnTo>
                <a:lnTo>
                  <a:pt x="7144" y="100013"/>
                </a:lnTo>
                <a:lnTo>
                  <a:pt x="19050" y="100013"/>
                </a:lnTo>
                <a:lnTo>
                  <a:pt x="54769" y="111919"/>
                </a:lnTo>
                <a:lnTo>
                  <a:pt x="140494" y="133350"/>
                </a:lnTo>
                <a:lnTo>
                  <a:pt x="221457" y="147638"/>
                </a:lnTo>
                <a:lnTo>
                  <a:pt x="304800" y="157163"/>
                </a:lnTo>
                <a:lnTo>
                  <a:pt x="366713" y="159544"/>
                </a:lnTo>
                <a:lnTo>
                  <a:pt x="469107" y="152400"/>
                </a:lnTo>
                <a:lnTo>
                  <a:pt x="569119" y="128588"/>
                </a:lnTo>
                <a:lnTo>
                  <a:pt x="664369" y="100013"/>
                </a:lnTo>
                <a:lnTo>
                  <a:pt x="778669" y="54769"/>
                </a:lnTo>
                <a:lnTo>
                  <a:pt x="840582" y="21432"/>
                </a:lnTo>
                <a:lnTo>
                  <a:pt x="862013" y="7144"/>
                </a:lnTo>
                <a:lnTo>
                  <a:pt x="888207" y="0"/>
                </a:lnTo>
                <a:lnTo>
                  <a:pt x="973932" y="0"/>
                </a:lnTo>
                <a:lnTo>
                  <a:pt x="1033463" y="11907"/>
                </a:lnTo>
                <a:lnTo>
                  <a:pt x="1088232" y="30957"/>
                </a:lnTo>
                <a:lnTo>
                  <a:pt x="1126332" y="50007"/>
                </a:lnTo>
                <a:lnTo>
                  <a:pt x="1143000" y="57150"/>
                </a:lnTo>
                <a:lnTo>
                  <a:pt x="1162050" y="73819"/>
                </a:lnTo>
                <a:lnTo>
                  <a:pt x="1173957" y="97632"/>
                </a:lnTo>
                <a:lnTo>
                  <a:pt x="1178719" y="130969"/>
                </a:lnTo>
                <a:lnTo>
                  <a:pt x="1173957" y="154782"/>
                </a:lnTo>
                <a:lnTo>
                  <a:pt x="1159669" y="178594"/>
                </a:lnTo>
                <a:lnTo>
                  <a:pt x="1121569" y="192882"/>
                </a:lnTo>
                <a:lnTo>
                  <a:pt x="845344" y="2571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BCC938EA-244B-4FC3-A42B-5FF8474AD0DF}"/>
              </a:ext>
            </a:extLst>
          </p:cNvPr>
          <p:cNvSpPr/>
          <p:nvPr/>
        </p:nvSpPr>
        <p:spPr>
          <a:xfrm>
            <a:off x="2767013" y="4579938"/>
            <a:ext cx="561975" cy="1203325"/>
          </a:xfrm>
          <a:custGeom>
            <a:avLst/>
            <a:gdLst>
              <a:gd name="connsiteX0" fmla="*/ 423862 w 561975"/>
              <a:gd name="connsiteY0" fmla="*/ 502444 h 1204912"/>
              <a:gd name="connsiteX1" fmla="*/ 364331 w 561975"/>
              <a:gd name="connsiteY1" fmla="*/ 233362 h 1204912"/>
              <a:gd name="connsiteX2" fmla="*/ 304800 w 561975"/>
              <a:gd name="connsiteY2" fmla="*/ 126206 h 1204912"/>
              <a:gd name="connsiteX3" fmla="*/ 280987 w 561975"/>
              <a:gd name="connsiteY3" fmla="*/ 102394 h 1204912"/>
              <a:gd name="connsiteX4" fmla="*/ 245268 w 561975"/>
              <a:gd name="connsiteY4" fmla="*/ 73819 h 1204912"/>
              <a:gd name="connsiteX5" fmla="*/ 219075 w 561975"/>
              <a:gd name="connsiteY5" fmla="*/ 57150 h 1204912"/>
              <a:gd name="connsiteX6" fmla="*/ 185737 w 561975"/>
              <a:gd name="connsiteY6" fmla="*/ 38100 h 1204912"/>
              <a:gd name="connsiteX7" fmla="*/ 147637 w 561975"/>
              <a:gd name="connsiteY7" fmla="*/ 23812 h 1204912"/>
              <a:gd name="connsiteX8" fmla="*/ 97631 w 561975"/>
              <a:gd name="connsiteY8" fmla="*/ 11906 h 1204912"/>
              <a:gd name="connsiteX9" fmla="*/ 59531 w 561975"/>
              <a:gd name="connsiteY9" fmla="*/ 9525 h 1204912"/>
              <a:gd name="connsiteX10" fmla="*/ 42862 w 561975"/>
              <a:gd name="connsiteY10" fmla="*/ 4762 h 1204912"/>
              <a:gd name="connsiteX11" fmla="*/ 14287 w 561975"/>
              <a:gd name="connsiteY11" fmla="*/ 0 h 1204912"/>
              <a:gd name="connsiteX12" fmla="*/ 2381 w 561975"/>
              <a:gd name="connsiteY12" fmla="*/ 4762 h 1204912"/>
              <a:gd name="connsiteX13" fmla="*/ 0 w 561975"/>
              <a:gd name="connsiteY13" fmla="*/ 14287 h 1204912"/>
              <a:gd name="connsiteX14" fmla="*/ 7143 w 561975"/>
              <a:gd name="connsiteY14" fmla="*/ 38100 h 1204912"/>
              <a:gd name="connsiteX15" fmla="*/ 28575 w 561975"/>
              <a:gd name="connsiteY15" fmla="*/ 66675 h 1204912"/>
              <a:gd name="connsiteX16" fmla="*/ 59531 w 561975"/>
              <a:gd name="connsiteY16" fmla="*/ 102394 h 1204912"/>
              <a:gd name="connsiteX17" fmla="*/ 88106 w 561975"/>
              <a:gd name="connsiteY17" fmla="*/ 147637 h 1204912"/>
              <a:gd name="connsiteX18" fmla="*/ 116681 w 561975"/>
              <a:gd name="connsiteY18" fmla="*/ 195262 h 1204912"/>
              <a:gd name="connsiteX19" fmla="*/ 142875 w 561975"/>
              <a:gd name="connsiteY19" fmla="*/ 242887 h 1204912"/>
              <a:gd name="connsiteX20" fmla="*/ 180975 w 561975"/>
              <a:gd name="connsiteY20" fmla="*/ 361950 h 1204912"/>
              <a:gd name="connsiteX21" fmla="*/ 202406 w 561975"/>
              <a:gd name="connsiteY21" fmla="*/ 454819 h 1204912"/>
              <a:gd name="connsiteX22" fmla="*/ 238125 w 561975"/>
              <a:gd name="connsiteY22" fmla="*/ 619125 h 1204912"/>
              <a:gd name="connsiteX23" fmla="*/ 269081 w 561975"/>
              <a:gd name="connsiteY23" fmla="*/ 781050 h 1204912"/>
              <a:gd name="connsiteX24" fmla="*/ 295275 w 561975"/>
              <a:gd name="connsiteY24" fmla="*/ 935831 h 1204912"/>
              <a:gd name="connsiteX25" fmla="*/ 302418 w 561975"/>
              <a:gd name="connsiteY25" fmla="*/ 969169 h 1204912"/>
              <a:gd name="connsiteX26" fmla="*/ 333375 w 561975"/>
              <a:gd name="connsiteY26" fmla="*/ 1031081 h 1204912"/>
              <a:gd name="connsiteX27" fmla="*/ 383381 w 561975"/>
              <a:gd name="connsiteY27" fmla="*/ 1097756 h 1204912"/>
              <a:gd name="connsiteX28" fmla="*/ 428625 w 561975"/>
              <a:gd name="connsiteY28" fmla="*/ 1147762 h 1204912"/>
              <a:gd name="connsiteX29" fmla="*/ 481012 w 561975"/>
              <a:gd name="connsiteY29" fmla="*/ 1193006 h 1204912"/>
              <a:gd name="connsiteX30" fmla="*/ 502443 w 561975"/>
              <a:gd name="connsiteY30" fmla="*/ 1202531 h 1204912"/>
              <a:gd name="connsiteX31" fmla="*/ 516731 w 561975"/>
              <a:gd name="connsiteY31" fmla="*/ 1204912 h 1204912"/>
              <a:gd name="connsiteX32" fmla="*/ 531018 w 561975"/>
              <a:gd name="connsiteY32" fmla="*/ 1204912 h 1204912"/>
              <a:gd name="connsiteX33" fmla="*/ 540543 w 561975"/>
              <a:gd name="connsiteY33" fmla="*/ 1197769 h 1204912"/>
              <a:gd name="connsiteX34" fmla="*/ 554831 w 561975"/>
              <a:gd name="connsiteY34" fmla="*/ 1181100 h 1204912"/>
              <a:gd name="connsiteX35" fmla="*/ 559593 w 561975"/>
              <a:gd name="connsiteY35" fmla="*/ 1162050 h 1204912"/>
              <a:gd name="connsiteX36" fmla="*/ 561975 w 561975"/>
              <a:gd name="connsiteY36" fmla="*/ 1119187 h 1204912"/>
              <a:gd name="connsiteX37" fmla="*/ 559593 w 561975"/>
              <a:gd name="connsiteY37" fmla="*/ 1066800 h 1204912"/>
              <a:gd name="connsiteX38" fmla="*/ 547687 w 561975"/>
              <a:gd name="connsiteY38" fmla="*/ 978694 h 1204912"/>
              <a:gd name="connsiteX39" fmla="*/ 502443 w 561975"/>
              <a:gd name="connsiteY39" fmla="*/ 847725 h 1204912"/>
              <a:gd name="connsiteX40" fmla="*/ 423862 w 561975"/>
              <a:gd name="connsiteY40" fmla="*/ 502444 h 120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61975" h="1204912">
                <a:moveTo>
                  <a:pt x="423862" y="502444"/>
                </a:moveTo>
                <a:lnTo>
                  <a:pt x="364331" y="233362"/>
                </a:lnTo>
                <a:lnTo>
                  <a:pt x="304800" y="126206"/>
                </a:lnTo>
                <a:lnTo>
                  <a:pt x="280987" y="102394"/>
                </a:lnTo>
                <a:lnTo>
                  <a:pt x="245268" y="73819"/>
                </a:lnTo>
                <a:lnTo>
                  <a:pt x="219075" y="57150"/>
                </a:lnTo>
                <a:lnTo>
                  <a:pt x="185737" y="38100"/>
                </a:lnTo>
                <a:lnTo>
                  <a:pt x="147637" y="23812"/>
                </a:lnTo>
                <a:lnTo>
                  <a:pt x="97631" y="11906"/>
                </a:lnTo>
                <a:lnTo>
                  <a:pt x="59531" y="9525"/>
                </a:lnTo>
                <a:lnTo>
                  <a:pt x="42862" y="4762"/>
                </a:lnTo>
                <a:lnTo>
                  <a:pt x="14287" y="0"/>
                </a:lnTo>
                <a:lnTo>
                  <a:pt x="2381" y="4762"/>
                </a:lnTo>
                <a:lnTo>
                  <a:pt x="0" y="14287"/>
                </a:lnTo>
                <a:lnTo>
                  <a:pt x="7143" y="38100"/>
                </a:lnTo>
                <a:lnTo>
                  <a:pt x="28575" y="66675"/>
                </a:lnTo>
                <a:lnTo>
                  <a:pt x="59531" y="102394"/>
                </a:lnTo>
                <a:lnTo>
                  <a:pt x="88106" y="147637"/>
                </a:lnTo>
                <a:lnTo>
                  <a:pt x="116681" y="195262"/>
                </a:lnTo>
                <a:lnTo>
                  <a:pt x="142875" y="242887"/>
                </a:lnTo>
                <a:lnTo>
                  <a:pt x="180975" y="361950"/>
                </a:lnTo>
                <a:lnTo>
                  <a:pt x="202406" y="454819"/>
                </a:lnTo>
                <a:lnTo>
                  <a:pt x="238125" y="619125"/>
                </a:lnTo>
                <a:lnTo>
                  <a:pt x="269081" y="781050"/>
                </a:lnTo>
                <a:lnTo>
                  <a:pt x="295275" y="935831"/>
                </a:lnTo>
                <a:lnTo>
                  <a:pt x="302418" y="969169"/>
                </a:lnTo>
                <a:lnTo>
                  <a:pt x="333375" y="1031081"/>
                </a:lnTo>
                <a:lnTo>
                  <a:pt x="383381" y="1097756"/>
                </a:lnTo>
                <a:lnTo>
                  <a:pt x="428625" y="1147762"/>
                </a:lnTo>
                <a:lnTo>
                  <a:pt x="481012" y="1193006"/>
                </a:lnTo>
                <a:lnTo>
                  <a:pt x="502443" y="1202531"/>
                </a:lnTo>
                <a:lnTo>
                  <a:pt x="516731" y="1204912"/>
                </a:lnTo>
                <a:lnTo>
                  <a:pt x="531018" y="1204912"/>
                </a:lnTo>
                <a:lnTo>
                  <a:pt x="540543" y="1197769"/>
                </a:lnTo>
                <a:lnTo>
                  <a:pt x="554831" y="1181100"/>
                </a:lnTo>
                <a:lnTo>
                  <a:pt x="559593" y="1162050"/>
                </a:lnTo>
                <a:lnTo>
                  <a:pt x="561975" y="1119187"/>
                </a:lnTo>
                <a:lnTo>
                  <a:pt x="559593" y="1066800"/>
                </a:lnTo>
                <a:lnTo>
                  <a:pt x="547687" y="978694"/>
                </a:lnTo>
                <a:lnTo>
                  <a:pt x="502443" y="847725"/>
                </a:lnTo>
                <a:lnTo>
                  <a:pt x="423862" y="5024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7" name="フリーフォーム 106">
            <a:extLst>
              <a:ext uri="{FF2B5EF4-FFF2-40B4-BE49-F238E27FC236}">
                <a16:creationId xmlns:a16="http://schemas.microsoft.com/office/drawing/2014/main" id="{41ED92BE-7593-4832-8EC5-8F0465479C13}"/>
              </a:ext>
            </a:extLst>
          </p:cNvPr>
          <p:cNvSpPr/>
          <p:nvPr/>
        </p:nvSpPr>
        <p:spPr>
          <a:xfrm>
            <a:off x="3021013" y="4411663"/>
            <a:ext cx="1466850" cy="1108075"/>
          </a:xfrm>
          <a:custGeom>
            <a:avLst/>
            <a:gdLst>
              <a:gd name="connsiteX0" fmla="*/ 621507 w 1466850"/>
              <a:gd name="connsiteY0" fmla="*/ 164307 h 1107282"/>
              <a:gd name="connsiteX1" fmla="*/ 395288 w 1466850"/>
              <a:gd name="connsiteY1" fmla="*/ 216694 h 1107282"/>
              <a:gd name="connsiteX2" fmla="*/ 0 w 1466850"/>
              <a:gd name="connsiteY2" fmla="*/ 302419 h 1107282"/>
              <a:gd name="connsiteX3" fmla="*/ 61913 w 1466850"/>
              <a:gd name="connsiteY3" fmla="*/ 435769 h 1107282"/>
              <a:gd name="connsiteX4" fmla="*/ 345282 w 1466850"/>
              <a:gd name="connsiteY4" fmla="*/ 376238 h 1107282"/>
              <a:gd name="connsiteX5" fmla="*/ 664369 w 1466850"/>
              <a:gd name="connsiteY5" fmla="*/ 302419 h 1107282"/>
              <a:gd name="connsiteX6" fmla="*/ 964407 w 1466850"/>
              <a:gd name="connsiteY6" fmla="*/ 228600 h 1107282"/>
              <a:gd name="connsiteX7" fmla="*/ 1004888 w 1466850"/>
              <a:gd name="connsiteY7" fmla="*/ 221457 h 1107282"/>
              <a:gd name="connsiteX8" fmla="*/ 1026319 w 1466850"/>
              <a:gd name="connsiteY8" fmla="*/ 221457 h 1107282"/>
              <a:gd name="connsiteX9" fmla="*/ 1040607 w 1466850"/>
              <a:gd name="connsiteY9" fmla="*/ 223838 h 1107282"/>
              <a:gd name="connsiteX10" fmla="*/ 1052513 w 1466850"/>
              <a:gd name="connsiteY10" fmla="*/ 233363 h 1107282"/>
              <a:gd name="connsiteX11" fmla="*/ 1062038 w 1466850"/>
              <a:gd name="connsiteY11" fmla="*/ 242888 h 1107282"/>
              <a:gd name="connsiteX12" fmla="*/ 1071563 w 1466850"/>
              <a:gd name="connsiteY12" fmla="*/ 271463 h 1107282"/>
              <a:gd name="connsiteX13" fmla="*/ 1073944 w 1466850"/>
              <a:gd name="connsiteY13" fmla="*/ 304800 h 1107282"/>
              <a:gd name="connsiteX14" fmla="*/ 1066800 w 1466850"/>
              <a:gd name="connsiteY14" fmla="*/ 361950 h 1107282"/>
              <a:gd name="connsiteX15" fmla="*/ 1023938 w 1466850"/>
              <a:gd name="connsiteY15" fmla="*/ 635794 h 1107282"/>
              <a:gd name="connsiteX16" fmla="*/ 981075 w 1466850"/>
              <a:gd name="connsiteY16" fmla="*/ 904875 h 1107282"/>
              <a:gd name="connsiteX17" fmla="*/ 1023938 w 1466850"/>
              <a:gd name="connsiteY17" fmla="*/ 1081088 h 1107282"/>
              <a:gd name="connsiteX18" fmla="*/ 1035844 w 1466850"/>
              <a:gd name="connsiteY18" fmla="*/ 1092994 h 1107282"/>
              <a:gd name="connsiteX19" fmla="*/ 1050132 w 1466850"/>
              <a:gd name="connsiteY19" fmla="*/ 1102519 h 1107282"/>
              <a:gd name="connsiteX20" fmla="*/ 1071563 w 1466850"/>
              <a:gd name="connsiteY20" fmla="*/ 1107282 h 1107282"/>
              <a:gd name="connsiteX21" fmla="*/ 1090613 w 1466850"/>
              <a:gd name="connsiteY21" fmla="*/ 1104900 h 1107282"/>
              <a:gd name="connsiteX22" fmla="*/ 1112044 w 1466850"/>
              <a:gd name="connsiteY22" fmla="*/ 1095375 h 1107282"/>
              <a:gd name="connsiteX23" fmla="*/ 1135857 w 1466850"/>
              <a:gd name="connsiteY23" fmla="*/ 1069182 h 1107282"/>
              <a:gd name="connsiteX24" fmla="*/ 1162050 w 1466850"/>
              <a:gd name="connsiteY24" fmla="*/ 1026319 h 1107282"/>
              <a:gd name="connsiteX25" fmla="*/ 1188244 w 1466850"/>
              <a:gd name="connsiteY25" fmla="*/ 952500 h 1107282"/>
              <a:gd name="connsiteX26" fmla="*/ 1245394 w 1466850"/>
              <a:gd name="connsiteY26" fmla="*/ 778669 h 1107282"/>
              <a:gd name="connsiteX27" fmla="*/ 1307307 w 1466850"/>
              <a:gd name="connsiteY27" fmla="*/ 559594 h 1107282"/>
              <a:gd name="connsiteX28" fmla="*/ 1364457 w 1466850"/>
              <a:gd name="connsiteY28" fmla="*/ 340519 h 1107282"/>
              <a:gd name="connsiteX29" fmla="*/ 1373982 w 1466850"/>
              <a:gd name="connsiteY29" fmla="*/ 333375 h 1107282"/>
              <a:gd name="connsiteX30" fmla="*/ 1397794 w 1466850"/>
              <a:gd name="connsiteY30" fmla="*/ 323850 h 1107282"/>
              <a:gd name="connsiteX31" fmla="*/ 1428750 w 1466850"/>
              <a:gd name="connsiteY31" fmla="*/ 311944 h 1107282"/>
              <a:gd name="connsiteX32" fmla="*/ 1452563 w 1466850"/>
              <a:gd name="connsiteY32" fmla="*/ 295275 h 1107282"/>
              <a:gd name="connsiteX33" fmla="*/ 1464469 w 1466850"/>
              <a:gd name="connsiteY33" fmla="*/ 280988 h 1107282"/>
              <a:gd name="connsiteX34" fmla="*/ 1466850 w 1466850"/>
              <a:gd name="connsiteY34" fmla="*/ 259557 h 1107282"/>
              <a:gd name="connsiteX35" fmla="*/ 1464469 w 1466850"/>
              <a:gd name="connsiteY35" fmla="*/ 240507 h 1107282"/>
              <a:gd name="connsiteX36" fmla="*/ 1457325 w 1466850"/>
              <a:gd name="connsiteY36" fmla="*/ 221457 h 1107282"/>
              <a:gd name="connsiteX37" fmla="*/ 1428750 w 1466850"/>
              <a:gd name="connsiteY37" fmla="*/ 190500 h 1107282"/>
              <a:gd name="connsiteX38" fmla="*/ 1343025 w 1466850"/>
              <a:gd name="connsiteY38" fmla="*/ 121444 h 1107282"/>
              <a:gd name="connsiteX39" fmla="*/ 1273969 w 1466850"/>
              <a:gd name="connsiteY39" fmla="*/ 71438 h 1107282"/>
              <a:gd name="connsiteX40" fmla="*/ 1185863 w 1466850"/>
              <a:gd name="connsiteY40" fmla="*/ 11907 h 1107282"/>
              <a:gd name="connsiteX41" fmla="*/ 1164432 w 1466850"/>
              <a:gd name="connsiteY41" fmla="*/ 0 h 1107282"/>
              <a:gd name="connsiteX42" fmla="*/ 1119188 w 1466850"/>
              <a:gd name="connsiteY42" fmla="*/ 11907 h 1107282"/>
              <a:gd name="connsiteX43" fmla="*/ 921544 w 1466850"/>
              <a:gd name="connsiteY43" fmla="*/ 78582 h 1107282"/>
              <a:gd name="connsiteX44" fmla="*/ 802482 w 1466850"/>
              <a:gd name="connsiteY44" fmla="*/ 119063 h 1107282"/>
              <a:gd name="connsiteX45" fmla="*/ 621507 w 1466850"/>
              <a:gd name="connsiteY45" fmla="*/ 164307 h 1107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466850" h="1107282">
                <a:moveTo>
                  <a:pt x="621507" y="164307"/>
                </a:moveTo>
                <a:lnTo>
                  <a:pt x="395288" y="216694"/>
                </a:lnTo>
                <a:lnTo>
                  <a:pt x="0" y="302419"/>
                </a:lnTo>
                <a:lnTo>
                  <a:pt x="61913" y="435769"/>
                </a:lnTo>
                <a:lnTo>
                  <a:pt x="345282" y="376238"/>
                </a:lnTo>
                <a:lnTo>
                  <a:pt x="664369" y="302419"/>
                </a:lnTo>
                <a:lnTo>
                  <a:pt x="964407" y="228600"/>
                </a:lnTo>
                <a:lnTo>
                  <a:pt x="1004888" y="221457"/>
                </a:lnTo>
                <a:lnTo>
                  <a:pt x="1026319" y="221457"/>
                </a:lnTo>
                <a:lnTo>
                  <a:pt x="1040607" y="223838"/>
                </a:lnTo>
                <a:lnTo>
                  <a:pt x="1052513" y="233363"/>
                </a:lnTo>
                <a:lnTo>
                  <a:pt x="1062038" y="242888"/>
                </a:lnTo>
                <a:lnTo>
                  <a:pt x="1071563" y="271463"/>
                </a:lnTo>
                <a:lnTo>
                  <a:pt x="1073944" y="304800"/>
                </a:lnTo>
                <a:lnTo>
                  <a:pt x="1066800" y="361950"/>
                </a:lnTo>
                <a:lnTo>
                  <a:pt x="1023938" y="635794"/>
                </a:lnTo>
                <a:lnTo>
                  <a:pt x="981075" y="904875"/>
                </a:lnTo>
                <a:lnTo>
                  <a:pt x="1023938" y="1081088"/>
                </a:lnTo>
                <a:lnTo>
                  <a:pt x="1035844" y="1092994"/>
                </a:lnTo>
                <a:lnTo>
                  <a:pt x="1050132" y="1102519"/>
                </a:lnTo>
                <a:lnTo>
                  <a:pt x="1071563" y="1107282"/>
                </a:lnTo>
                <a:lnTo>
                  <a:pt x="1090613" y="1104900"/>
                </a:lnTo>
                <a:lnTo>
                  <a:pt x="1112044" y="1095375"/>
                </a:lnTo>
                <a:lnTo>
                  <a:pt x="1135857" y="1069182"/>
                </a:lnTo>
                <a:lnTo>
                  <a:pt x="1162050" y="1026319"/>
                </a:lnTo>
                <a:lnTo>
                  <a:pt x="1188244" y="952500"/>
                </a:lnTo>
                <a:lnTo>
                  <a:pt x="1245394" y="778669"/>
                </a:lnTo>
                <a:lnTo>
                  <a:pt x="1307307" y="559594"/>
                </a:lnTo>
                <a:lnTo>
                  <a:pt x="1364457" y="340519"/>
                </a:lnTo>
                <a:lnTo>
                  <a:pt x="1373982" y="333375"/>
                </a:lnTo>
                <a:lnTo>
                  <a:pt x="1397794" y="323850"/>
                </a:lnTo>
                <a:lnTo>
                  <a:pt x="1428750" y="311944"/>
                </a:lnTo>
                <a:lnTo>
                  <a:pt x="1452563" y="295275"/>
                </a:lnTo>
                <a:lnTo>
                  <a:pt x="1464469" y="280988"/>
                </a:lnTo>
                <a:lnTo>
                  <a:pt x="1466850" y="259557"/>
                </a:lnTo>
                <a:lnTo>
                  <a:pt x="1464469" y="240507"/>
                </a:lnTo>
                <a:lnTo>
                  <a:pt x="1457325" y="221457"/>
                </a:lnTo>
                <a:lnTo>
                  <a:pt x="1428750" y="190500"/>
                </a:lnTo>
                <a:lnTo>
                  <a:pt x="1343025" y="121444"/>
                </a:lnTo>
                <a:lnTo>
                  <a:pt x="1273969" y="71438"/>
                </a:lnTo>
                <a:lnTo>
                  <a:pt x="1185863" y="11907"/>
                </a:lnTo>
                <a:lnTo>
                  <a:pt x="1164432" y="0"/>
                </a:lnTo>
                <a:lnTo>
                  <a:pt x="1119188" y="11907"/>
                </a:lnTo>
                <a:lnTo>
                  <a:pt x="921544" y="78582"/>
                </a:lnTo>
                <a:lnTo>
                  <a:pt x="802482" y="119063"/>
                </a:lnTo>
                <a:lnTo>
                  <a:pt x="621507" y="1643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8" name="フリーフォーム 107">
            <a:extLst>
              <a:ext uri="{FF2B5EF4-FFF2-40B4-BE49-F238E27FC236}">
                <a16:creationId xmlns:a16="http://schemas.microsoft.com/office/drawing/2014/main" id="{6B98C9F3-C288-4740-934B-AE88964A3FC3}"/>
              </a:ext>
            </a:extLst>
          </p:cNvPr>
          <p:cNvSpPr/>
          <p:nvPr/>
        </p:nvSpPr>
        <p:spPr>
          <a:xfrm>
            <a:off x="3186113" y="5259388"/>
            <a:ext cx="928687" cy="327025"/>
          </a:xfrm>
          <a:custGeom>
            <a:avLst/>
            <a:gdLst>
              <a:gd name="connsiteX0" fmla="*/ 452437 w 928687"/>
              <a:gd name="connsiteY0" fmla="*/ 80963 h 326232"/>
              <a:gd name="connsiteX1" fmla="*/ 0 w 928687"/>
              <a:gd name="connsiteY1" fmla="*/ 200025 h 326232"/>
              <a:gd name="connsiteX2" fmla="*/ 50006 w 928687"/>
              <a:gd name="connsiteY2" fmla="*/ 326232 h 326232"/>
              <a:gd name="connsiteX3" fmla="*/ 419100 w 928687"/>
              <a:gd name="connsiteY3" fmla="*/ 261938 h 326232"/>
              <a:gd name="connsiteX4" fmla="*/ 738187 w 928687"/>
              <a:gd name="connsiteY4" fmla="*/ 195263 h 326232"/>
              <a:gd name="connsiteX5" fmla="*/ 778668 w 928687"/>
              <a:gd name="connsiteY5" fmla="*/ 197644 h 326232"/>
              <a:gd name="connsiteX6" fmla="*/ 807243 w 928687"/>
              <a:gd name="connsiteY6" fmla="*/ 204788 h 326232"/>
              <a:gd name="connsiteX7" fmla="*/ 833437 w 928687"/>
              <a:gd name="connsiteY7" fmla="*/ 216694 h 326232"/>
              <a:gd name="connsiteX8" fmla="*/ 847725 w 928687"/>
              <a:gd name="connsiteY8" fmla="*/ 228600 h 326232"/>
              <a:gd name="connsiteX9" fmla="*/ 864393 w 928687"/>
              <a:gd name="connsiteY9" fmla="*/ 242888 h 326232"/>
              <a:gd name="connsiteX10" fmla="*/ 895350 w 928687"/>
              <a:gd name="connsiteY10" fmla="*/ 254794 h 326232"/>
              <a:gd name="connsiteX11" fmla="*/ 928687 w 928687"/>
              <a:gd name="connsiteY11" fmla="*/ 252413 h 326232"/>
              <a:gd name="connsiteX12" fmla="*/ 888206 w 928687"/>
              <a:gd name="connsiteY12" fmla="*/ 45244 h 326232"/>
              <a:gd name="connsiteX13" fmla="*/ 807243 w 928687"/>
              <a:gd name="connsiteY13" fmla="*/ 9525 h 326232"/>
              <a:gd name="connsiteX14" fmla="*/ 773906 w 928687"/>
              <a:gd name="connsiteY14" fmla="*/ 0 h 326232"/>
              <a:gd name="connsiteX15" fmla="*/ 754856 w 928687"/>
              <a:gd name="connsiteY15" fmla="*/ 0 h 326232"/>
              <a:gd name="connsiteX16" fmla="*/ 685800 w 928687"/>
              <a:gd name="connsiteY16" fmla="*/ 19050 h 326232"/>
              <a:gd name="connsiteX17" fmla="*/ 452437 w 928687"/>
              <a:gd name="connsiteY17" fmla="*/ 80963 h 326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928687" h="326232">
                <a:moveTo>
                  <a:pt x="452437" y="80963"/>
                </a:moveTo>
                <a:lnTo>
                  <a:pt x="0" y="200025"/>
                </a:lnTo>
                <a:lnTo>
                  <a:pt x="50006" y="326232"/>
                </a:lnTo>
                <a:lnTo>
                  <a:pt x="419100" y="261938"/>
                </a:lnTo>
                <a:lnTo>
                  <a:pt x="738187" y="195263"/>
                </a:lnTo>
                <a:lnTo>
                  <a:pt x="778668" y="197644"/>
                </a:lnTo>
                <a:lnTo>
                  <a:pt x="807243" y="204788"/>
                </a:lnTo>
                <a:lnTo>
                  <a:pt x="833437" y="216694"/>
                </a:lnTo>
                <a:lnTo>
                  <a:pt x="847725" y="228600"/>
                </a:lnTo>
                <a:lnTo>
                  <a:pt x="864393" y="242888"/>
                </a:lnTo>
                <a:lnTo>
                  <a:pt x="895350" y="254794"/>
                </a:lnTo>
                <a:lnTo>
                  <a:pt x="928687" y="252413"/>
                </a:lnTo>
                <a:lnTo>
                  <a:pt x="888206" y="45244"/>
                </a:lnTo>
                <a:lnTo>
                  <a:pt x="807243" y="9525"/>
                </a:lnTo>
                <a:lnTo>
                  <a:pt x="773906" y="0"/>
                </a:lnTo>
                <a:lnTo>
                  <a:pt x="754856" y="0"/>
                </a:lnTo>
                <a:lnTo>
                  <a:pt x="685800" y="19050"/>
                </a:lnTo>
                <a:lnTo>
                  <a:pt x="452437" y="809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4AFF3948-02F1-40F9-9E63-01A7C60D58B1}"/>
              </a:ext>
            </a:extLst>
          </p:cNvPr>
          <p:cNvSpPr/>
          <p:nvPr/>
        </p:nvSpPr>
        <p:spPr>
          <a:xfrm>
            <a:off x="5116513" y="2001838"/>
            <a:ext cx="1765300" cy="1389062"/>
          </a:xfrm>
          <a:custGeom>
            <a:avLst/>
            <a:gdLst>
              <a:gd name="connsiteX0" fmla="*/ 835819 w 1764507"/>
              <a:gd name="connsiteY0" fmla="*/ 342900 h 1388269"/>
              <a:gd name="connsiteX1" fmla="*/ 464344 w 1764507"/>
              <a:gd name="connsiteY1" fmla="*/ 397669 h 1388269"/>
              <a:gd name="connsiteX2" fmla="*/ 14288 w 1764507"/>
              <a:gd name="connsiteY2" fmla="*/ 457200 h 1388269"/>
              <a:gd name="connsiteX3" fmla="*/ 0 w 1764507"/>
              <a:gd name="connsiteY3" fmla="*/ 264319 h 1388269"/>
              <a:gd name="connsiteX4" fmla="*/ 85725 w 1764507"/>
              <a:gd name="connsiteY4" fmla="*/ 280988 h 1388269"/>
              <a:gd name="connsiteX5" fmla="*/ 159544 w 1764507"/>
              <a:gd name="connsiteY5" fmla="*/ 285750 h 1388269"/>
              <a:gd name="connsiteX6" fmla="*/ 228600 w 1764507"/>
              <a:gd name="connsiteY6" fmla="*/ 288132 h 1388269"/>
              <a:gd name="connsiteX7" fmla="*/ 371475 w 1764507"/>
              <a:gd name="connsiteY7" fmla="*/ 257175 h 1388269"/>
              <a:gd name="connsiteX8" fmla="*/ 754857 w 1764507"/>
              <a:gd name="connsiteY8" fmla="*/ 173832 h 1388269"/>
              <a:gd name="connsiteX9" fmla="*/ 1078707 w 1764507"/>
              <a:gd name="connsiteY9" fmla="*/ 100013 h 1388269"/>
              <a:gd name="connsiteX10" fmla="*/ 1233488 w 1764507"/>
              <a:gd name="connsiteY10" fmla="*/ 64294 h 1388269"/>
              <a:gd name="connsiteX11" fmla="*/ 1257300 w 1764507"/>
              <a:gd name="connsiteY11" fmla="*/ 45244 h 1388269"/>
              <a:gd name="connsiteX12" fmla="*/ 1290638 w 1764507"/>
              <a:gd name="connsiteY12" fmla="*/ 28575 h 1388269"/>
              <a:gd name="connsiteX13" fmla="*/ 1345407 w 1764507"/>
              <a:gd name="connsiteY13" fmla="*/ 9525 h 1388269"/>
              <a:gd name="connsiteX14" fmla="*/ 1393032 w 1764507"/>
              <a:gd name="connsiteY14" fmla="*/ 0 h 1388269"/>
              <a:gd name="connsiteX15" fmla="*/ 1409700 w 1764507"/>
              <a:gd name="connsiteY15" fmla="*/ 4763 h 1388269"/>
              <a:gd name="connsiteX16" fmla="*/ 1488282 w 1764507"/>
              <a:gd name="connsiteY16" fmla="*/ 45244 h 1388269"/>
              <a:gd name="connsiteX17" fmla="*/ 1535907 w 1764507"/>
              <a:gd name="connsiteY17" fmla="*/ 73819 h 1388269"/>
              <a:gd name="connsiteX18" fmla="*/ 1593057 w 1764507"/>
              <a:gd name="connsiteY18" fmla="*/ 116682 h 1388269"/>
              <a:gd name="connsiteX19" fmla="*/ 1666875 w 1764507"/>
              <a:gd name="connsiteY19" fmla="*/ 173832 h 1388269"/>
              <a:gd name="connsiteX20" fmla="*/ 1726407 w 1764507"/>
              <a:gd name="connsiteY20" fmla="*/ 226219 h 1388269"/>
              <a:gd name="connsiteX21" fmla="*/ 1757363 w 1764507"/>
              <a:gd name="connsiteY21" fmla="*/ 264319 h 1388269"/>
              <a:gd name="connsiteX22" fmla="*/ 1764507 w 1764507"/>
              <a:gd name="connsiteY22" fmla="*/ 278607 h 1388269"/>
              <a:gd name="connsiteX23" fmla="*/ 1764507 w 1764507"/>
              <a:gd name="connsiteY23" fmla="*/ 285750 h 1388269"/>
              <a:gd name="connsiteX24" fmla="*/ 1759744 w 1764507"/>
              <a:gd name="connsiteY24" fmla="*/ 297657 h 1388269"/>
              <a:gd name="connsiteX25" fmla="*/ 1733550 w 1764507"/>
              <a:gd name="connsiteY25" fmla="*/ 323850 h 1388269"/>
              <a:gd name="connsiteX26" fmla="*/ 1681163 w 1764507"/>
              <a:gd name="connsiteY26" fmla="*/ 390525 h 1388269"/>
              <a:gd name="connsiteX27" fmla="*/ 1654969 w 1764507"/>
              <a:gd name="connsiteY27" fmla="*/ 428625 h 1388269"/>
              <a:gd name="connsiteX28" fmla="*/ 1628775 w 1764507"/>
              <a:gd name="connsiteY28" fmla="*/ 519113 h 1388269"/>
              <a:gd name="connsiteX29" fmla="*/ 1585913 w 1764507"/>
              <a:gd name="connsiteY29" fmla="*/ 685800 h 1388269"/>
              <a:gd name="connsiteX30" fmla="*/ 1540669 w 1764507"/>
              <a:gd name="connsiteY30" fmla="*/ 881063 h 1388269"/>
              <a:gd name="connsiteX31" fmla="*/ 1493044 w 1764507"/>
              <a:gd name="connsiteY31" fmla="*/ 1100138 h 1388269"/>
              <a:gd name="connsiteX32" fmla="*/ 1466850 w 1764507"/>
              <a:gd name="connsiteY32" fmla="*/ 1212057 h 1388269"/>
              <a:gd name="connsiteX33" fmla="*/ 1443038 w 1764507"/>
              <a:gd name="connsiteY33" fmla="*/ 1269207 h 1388269"/>
              <a:gd name="connsiteX34" fmla="*/ 1414463 w 1764507"/>
              <a:gd name="connsiteY34" fmla="*/ 1312069 h 1388269"/>
              <a:gd name="connsiteX35" fmla="*/ 1395413 w 1764507"/>
              <a:gd name="connsiteY35" fmla="*/ 1338263 h 1388269"/>
              <a:gd name="connsiteX36" fmla="*/ 1364457 w 1764507"/>
              <a:gd name="connsiteY36" fmla="*/ 1364457 h 1388269"/>
              <a:gd name="connsiteX37" fmla="*/ 1343025 w 1764507"/>
              <a:gd name="connsiteY37" fmla="*/ 1376363 h 1388269"/>
              <a:gd name="connsiteX38" fmla="*/ 1312069 w 1764507"/>
              <a:gd name="connsiteY38" fmla="*/ 1388269 h 1388269"/>
              <a:gd name="connsiteX39" fmla="*/ 1281113 w 1764507"/>
              <a:gd name="connsiteY39" fmla="*/ 1388269 h 1388269"/>
              <a:gd name="connsiteX40" fmla="*/ 1240632 w 1764507"/>
              <a:gd name="connsiteY40" fmla="*/ 1381125 h 1388269"/>
              <a:gd name="connsiteX41" fmla="*/ 1259682 w 1764507"/>
              <a:gd name="connsiteY41" fmla="*/ 1119188 h 1388269"/>
              <a:gd name="connsiteX42" fmla="*/ 1290638 w 1764507"/>
              <a:gd name="connsiteY42" fmla="*/ 938213 h 1388269"/>
              <a:gd name="connsiteX43" fmla="*/ 1312069 w 1764507"/>
              <a:gd name="connsiteY43" fmla="*/ 792957 h 1388269"/>
              <a:gd name="connsiteX44" fmla="*/ 1338263 w 1764507"/>
              <a:gd name="connsiteY44" fmla="*/ 597694 h 1388269"/>
              <a:gd name="connsiteX45" fmla="*/ 1362075 w 1764507"/>
              <a:gd name="connsiteY45" fmla="*/ 423863 h 1388269"/>
              <a:gd name="connsiteX46" fmla="*/ 1369219 w 1764507"/>
              <a:gd name="connsiteY46" fmla="*/ 352425 h 1388269"/>
              <a:gd name="connsiteX47" fmla="*/ 1366838 w 1764507"/>
              <a:gd name="connsiteY47" fmla="*/ 328613 h 1388269"/>
              <a:gd name="connsiteX48" fmla="*/ 1359694 w 1764507"/>
              <a:gd name="connsiteY48" fmla="*/ 300038 h 1388269"/>
              <a:gd name="connsiteX49" fmla="*/ 1345407 w 1764507"/>
              <a:gd name="connsiteY49" fmla="*/ 280988 h 1388269"/>
              <a:gd name="connsiteX50" fmla="*/ 1323975 w 1764507"/>
              <a:gd name="connsiteY50" fmla="*/ 269082 h 1388269"/>
              <a:gd name="connsiteX51" fmla="*/ 1285875 w 1764507"/>
              <a:gd name="connsiteY51" fmla="*/ 271463 h 1388269"/>
              <a:gd name="connsiteX52" fmla="*/ 1173957 w 1764507"/>
              <a:gd name="connsiteY52" fmla="*/ 290513 h 1388269"/>
              <a:gd name="connsiteX53" fmla="*/ 835819 w 1764507"/>
              <a:gd name="connsiteY53" fmla="*/ 342900 h 1388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764507" h="1388269">
                <a:moveTo>
                  <a:pt x="835819" y="342900"/>
                </a:moveTo>
                <a:lnTo>
                  <a:pt x="464344" y="397669"/>
                </a:lnTo>
                <a:lnTo>
                  <a:pt x="14288" y="457200"/>
                </a:lnTo>
                <a:lnTo>
                  <a:pt x="0" y="264319"/>
                </a:lnTo>
                <a:lnTo>
                  <a:pt x="85725" y="280988"/>
                </a:lnTo>
                <a:lnTo>
                  <a:pt x="159544" y="285750"/>
                </a:lnTo>
                <a:lnTo>
                  <a:pt x="228600" y="288132"/>
                </a:lnTo>
                <a:lnTo>
                  <a:pt x="371475" y="257175"/>
                </a:lnTo>
                <a:lnTo>
                  <a:pt x="754857" y="173832"/>
                </a:lnTo>
                <a:lnTo>
                  <a:pt x="1078707" y="100013"/>
                </a:lnTo>
                <a:lnTo>
                  <a:pt x="1233488" y="64294"/>
                </a:lnTo>
                <a:lnTo>
                  <a:pt x="1257300" y="45244"/>
                </a:lnTo>
                <a:lnTo>
                  <a:pt x="1290638" y="28575"/>
                </a:lnTo>
                <a:lnTo>
                  <a:pt x="1345407" y="9525"/>
                </a:lnTo>
                <a:lnTo>
                  <a:pt x="1393032" y="0"/>
                </a:lnTo>
                <a:lnTo>
                  <a:pt x="1409700" y="4763"/>
                </a:lnTo>
                <a:lnTo>
                  <a:pt x="1488282" y="45244"/>
                </a:lnTo>
                <a:lnTo>
                  <a:pt x="1535907" y="73819"/>
                </a:lnTo>
                <a:lnTo>
                  <a:pt x="1593057" y="116682"/>
                </a:lnTo>
                <a:lnTo>
                  <a:pt x="1666875" y="173832"/>
                </a:lnTo>
                <a:lnTo>
                  <a:pt x="1726407" y="226219"/>
                </a:lnTo>
                <a:lnTo>
                  <a:pt x="1757363" y="264319"/>
                </a:lnTo>
                <a:lnTo>
                  <a:pt x="1764507" y="278607"/>
                </a:lnTo>
                <a:lnTo>
                  <a:pt x="1764507" y="285750"/>
                </a:lnTo>
                <a:lnTo>
                  <a:pt x="1759744" y="297657"/>
                </a:lnTo>
                <a:lnTo>
                  <a:pt x="1733550" y="323850"/>
                </a:lnTo>
                <a:lnTo>
                  <a:pt x="1681163" y="390525"/>
                </a:lnTo>
                <a:lnTo>
                  <a:pt x="1654969" y="428625"/>
                </a:lnTo>
                <a:lnTo>
                  <a:pt x="1628775" y="519113"/>
                </a:lnTo>
                <a:lnTo>
                  <a:pt x="1585913" y="685800"/>
                </a:lnTo>
                <a:lnTo>
                  <a:pt x="1540669" y="881063"/>
                </a:lnTo>
                <a:lnTo>
                  <a:pt x="1493044" y="1100138"/>
                </a:lnTo>
                <a:lnTo>
                  <a:pt x="1466850" y="1212057"/>
                </a:lnTo>
                <a:lnTo>
                  <a:pt x="1443038" y="1269207"/>
                </a:lnTo>
                <a:lnTo>
                  <a:pt x="1414463" y="1312069"/>
                </a:lnTo>
                <a:lnTo>
                  <a:pt x="1395413" y="1338263"/>
                </a:lnTo>
                <a:lnTo>
                  <a:pt x="1364457" y="1364457"/>
                </a:lnTo>
                <a:lnTo>
                  <a:pt x="1343025" y="1376363"/>
                </a:lnTo>
                <a:lnTo>
                  <a:pt x="1312069" y="1388269"/>
                </a:lnTo>
                <a:lnTo>
                  <a:pt x="1281113" y="1388269"/>
                </a:lnTo>
                <a:lnTo>
                  <a:pt x="1240632" y="1381125"/>
                </a:lnTo>
                <a:lnTo>
                  <a:pt x="1259682" y="1119188"/>
                </a:lnTo>
                <a:lnTo>
                  <a:pt x="1290638" y="938213"/>
                </a:lnTo>
                <a:lnTo>
                  <a:pt x="1312069" y="792957"/>
                </a:lnTo>
                <a:lnTo>
                  <a:pt x="1338263" y="597694"/>
                </a:lnTo>
                <a:lnTo>
                  <a:pt x="1362075" y="423863"/>
                </a:lnTo>
                <a:lnTo>
                  <a:pt x="1369219" y="352425"/>
                </a:lnTo>
                <a:lnTo>
                  <a:pt x="1366838" y="328613"/>
                </a:lnTo>
                <a:lnTo>
                  <a:pt x="1359694" y="300038"/>
                </a:lnTo>
                <a:lnTo>
                  <a:pt x="1345407" y="280988"/>
                </a:lnTo>
                <a:lnTo>
                  <a:pt x="1323975" y="269082"/>
                </a:lnTo>
                <a:lnTo>
                  <a:pt x="1285875" y="271463"/>
                </a:lnTo>
                <a:lnTo>
                  <a:pt x="1173957" y="290513"/>
                </a:lnTo>
                <a:lnTo>
                  <a:pt x="835819" y="3429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0" name="フリーフォーム 109">
            <a:extLst>
              <a:ext uri="{FF2B5EF4-FFF2-40B4-BE49-F238E27FC236}">
                <a16:creationId xmlns:a16="http://schemas.microsoft.com/office/drawing/2014/main" id="{33E8DDC6-2A47-4BAC-AFDC-AA05ED14174E}"/>
              </a:ext>
            </a:extLst>
          </p:cNvPr>
          <p:cNvSpPr/>
          <p:nvPr/>
        </p:nvSpPr>
        <p:spPr>
          <a:xfrm>
            <a:off x="5124450" y="3124200"/>
            <a:ext cx="1309688" cy="360363"/>
          </a:xfrm>
          <a:custGeom>
            <a:avLst/>
            <a:gdLst>
              <a:gd name="connsiteX0" fmla="*/ 588169 w 1309688"/>
              <a:gd name="connsiteY0" fmla="*/ 140494 h 359569"/>
              <a:gd name="connsiteX1" fmla="*/ 876300 w 1309688"/>
              <a:gd name="connsiteY1" fmla="*/ 85725 h 359569"/>
              <a:gd name="connsiteX2" fmla="*/ 995363 w 1309688"/>
              <a:gd name="connsiteY2" fmla="*/ 61913 h 359569"/>
              <a:gd name="connsiteX3" fmla="*/ 1009650 w 1309688"/>
              <a:gd name="connsiteY3" fmla="*/ 54769 h 359569"/>
              <a:gd name="connsiteX4" fmla="*/ 1026319 w 1309688"/>
              <a:gd name="connsiteY4" fmla="*/ 40481 h 359569"/>
              <a:gd name="connsiteX5" fmla="*/ 1047750 w 1309688"/>
              <a:gd name="connsiteY5" fmla="*/ 28575 h 359569"/>
              <a:gd name="connsiteX6" fmla="*/ 1095375 w 1309688"/>
              <a:gd name="connsiteY6" fmla="*/ 9525 h 359569"/>
              <a:gd name="connsiteX7" fmla="*/ 1150144 w 1309688"/>
              <a:gd name="connsiteY7" fmla="*/ 0 h 359569"/>
              <a:gd name="connsiteX8" fmla="*/ 1193006 w 1309688"/>
              <a:gd name="connsiteY8" fmla="*/ 2381 h 359569"/>
              <a:gd name="connsiteX9" fmla="*/ 1226344 w 1309688"/>
              <a:gd name="connsiteY9" fmla="*/ 9525 h 359569"/>
              <a:gd name="connsiteX10" fmla="*/ 1309688 w 1309688"/>
              <a:gd name="connsiteY10" fmla="*/ 30956 h 359569"/>
              <a:gd name="connsiteX11" fmla="*/ 1300163 w 1309688"/>
              <a:gd name="connsiteY11" fmla="*/ 264319 h 359569"/>
              <a:gd name="connsiteX12" fmla="*/ 1231106 w 1309688"/>
              <a:gd name="connsiteY12" fmla="*/ 257175 h 359569"/>
              <a:gd name="connsiteX13" fmla="*/ 1207294 w 1309688"/>
              <a:gd name="connsiteY13" fmla="*/ 242888 h 359569"/>
              <a:gd name="connsiteX14" fmla="*/ 1176338 w 1309688"/>
              <a:gd name="connsiteY14" fmla="*/ 226219 h 359569"/>
              <a:gd name="connsiteX15" fmla="*/ 1143000 w 1309688"/>
              <a:gd name="connsiteY15" fmla="*/ 214313 h 359569"/>
              <a:gd name="connsiteX16" fmla="*/ 1100138 w 1309688"/>
              <a:gd name="connsiteY16" fmla="*/ 209550 h 359569"/>
              <a:gd name="connsiteX17" fmla="*/ 1040606 w 1309688"/>
              <a:gd name="connsiteY17" fmla="*/ 214313 h 359569"/>
              <a:gd name="connsiteX18" fmla="*/ 902494 w 1309688"/>
              <a:gd name="connsiteY18" fmla="*/ 240506 h 359569"/>
              <a:gd name="connsiteX19" fmla="*/ 652463 w 1309688"/>
              <a:gd name="connsiteY19" fmla="*/ 283369 h 359569"/>
              <a:gd name="connsiteX20" fmla="*/ 516731 w 1309688"/>
              <a:gd name="connsiteY20" fmla="*/ 307181 h 359569"/>
              <a:gd name="connsiteX21" fmla="*/ 438150 w 1309688"/>
              <a:gd name="connsiteY21" fmla="*/ 328613 h 359569"/>
              <a:gd name="connsiteX22" fmla="*/ 309563 w 1309688"/>
              <a:gd name="connsiteY22" fmla="*/ 350044 h 359569"/>
              <a:gd name="connsiteX23" fmla="*/ 195263 w 1309688"/>
              <a:gd name="connsiteY23" fmla="*/ 359569 h 359569"/>
              <a:gd name="connsiteX24" fmla="*/ 126206 w 1309688"/>
              <a:gd name="connsiteY24" fmla="*/ 354806 h 359569"/>
              <a:gd name="connsiteX25" fmla="*/ 0 w 1309688"/>
              <a:gd name="connsiteY25" fmla="*/ 333375 h 359569"/>
              <a:gd name="connsiteX26" fmla="*/ 4763 w 1309688"/>
              <a:gd name="connsiteY26" fmla="*/ 235744 h 359569"/>
              <a:gd name="connsiteX27" fmla="*/ 326231 w 1309688"/>
              <a:gd name="connsiteY27" fmla="*/ 183356 h 359569"/>
              <a:gd name="connsiteX28" fmla="*/ 588169 w 1309688"/>
              <a:gd name="connsiteY28" fmla="*/ 140494 h 359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309688" h="359569">
                <a:moveTo>
                  <a:pt x="588169" y="140494"/>
                </a:moveTo>
                <a:lnTo>
                  <a:pt x="876300" y="85725"/>
                </a:lnTo>
                <a:lnTo>
                  <a:pt x="995363" y="61913"/>
                </a:lnTo>
                <a:lnTo>
                  <a:pt x="1009650" y="54769"/>
                </a:lnTo>
                <a:lnTo>
                  <a:pt x="1026319" y="40481"/>
                </a:lnTo>
                <a:lnTo>
                  <a:pt x="1047750" y="28575"/>
                </a:lnTo>
                <a:lnTo>
                  <a:pt x="1095375" y="9525"/>
                </a:lnTo>
                <a:lnTo>
                  <a:pt x="1150144" y="0"/>
                </a:lnTo>
                <a:lnTo>
                  <a:pt x="1193006" y="2381"/>
                </a:lnTo>
                <a:lnTo>
                  <a:pt x="1226344" y="9525"/>
                </a:lnTo>
                <a:lnTo>
                  <a:pt x="1309688" y="30956"/>
                </a:lnTo>
                <a:lnTo>
                  <a:pt x="1300163" y="264319"/>
                </a:lnTo>
                <a:lnTo>
                  <a:pt x="1231106" y="257175"/>
                </a:lnTo>
                <a:lnTo>
                  <a:pt x="1207294" y="242888"/>
                </a:lnTo>
                <a:lnTo>
                  <a:pt x="1176338" y="226219"/>
                </a:lnTo>
                <a:lnTo>
                  <a:pt x="1143000" y="214313"/>
                </a:lnTo>
                <a:lnTo>
                  <a:pt x="1100138" y="209550"/>
                </a:lnTo>
                <a:lnTo>
                  <a:pt x="1040606" y="214313"/>
                </a:lnTo>
                <a:lnTo>
                  <a:pt x="902494" y="240506"/>
                </a:lnTo>
                <a:lnTo>
                  <a:pt x="652463" y="283369"/>
                </a:lnTo>
                <a:lnTo>
                  <a:pt x="516731" y="307181"/>
                </a:lnTo>
                <a:lnTo>
                  <a:pt x="438150" y="328613"/>
                </a:lnTo>
                <a:lnTo>
                  <a:pt x="309563" y="350044"/>
                </a:lnTo>
                <a:lnTo>
                  <a:pt x="195263" y="359569"/>
                </a:lnTo>
                <a:lnTo>
                  <a:pt x="126206" y="354806"/>
                </a:lnTo>
                <a:lnTo>
                  <a:pt x="0" y="333375"/>
                </a:lnTo>
                <a:lnTo>
                  <a:pt x="4763" y="235744"/>
                </a:lnTo>
                <a:lnTo>
                  <a:pt x="326231" y="183356"/>
                </a:lnTo>
                <a:lnTo>
                  <a:pt x="588169" y="1404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1" name="フリーフォーム 110">
            <a:extLst>
              <a:ext uri="{FF2B5EF4-FFF2-40B4-BE49-F238E27FC236}">
                <a16:creationId xmlns:a16="http://schemas.microsoft.com/office/drawing/2014/main" id="{711C1472-5FCB-4B93-AE56-BCB8B3E2820C}"/>
              </a:ext>
            </a:extLst>
          </p:cNvPr>
          <p:cNvSpPr/>
          <p:nvPr/>
        </p:nvSpPr>
        <p:spPr>
          <a:xfrm>
            <a:off x="4422775" y="2149475"/>
            <a:ext cx="850900" cy="3527425"/>
          </a:xfrm>
          <a:custGeom>
            <a:avLst/>
            <a:gdLst>
              <a:gd name="connsiteX0" fmla="*/ 583948 w 851026"/>
              <a:gd name="connsiteY0" fmla="*/ 1077362 h 3526325"/>
              <a:gd name="connsiteX1" fmla="*/ 593002 w 851026"/>
              <a:gd name="connsiteY1" fmla="*/ 810285 h 3526325"/>
              <a:gd name="connsiteX2" fmla="*/ 588475 w 851026"/>
              <a:gd name="connsiteY2" fmla="*/ 615636 h 3526325"/>
              <a:gd name="connsiteX3" fmla="*/ 583948 w 851026"/>
              <a:gd name="connsiteY3" fmla="*/ 529628 h 3526325"/>
              <a:gd name="connsiteX4" fmla="*/ 574895 w 851026"/>
              <a:gd name="connsiteY4" fmla="*/ 434566 h 3526325"/>
              <a:gd name="connsiteX5" fmla="*/ 561315 w 851026"/>
              <a:gd name="connsiteY5" fmla="*/ 325925 h 3526325"/>
              <a:gd name="connsiteX6" fmla="*/ 543208 w 851026"/>
              <a:gd name="connsiteY6" fmla="*/ 267077 h 3526325"/>
              <a:gd name="connsiteX7" fmla="*/ 520574 w 851026"/>
              <a:gd name="connsiteY7" fmla="*/ 221810 h 3526325"/>
              <a:gd name="connsiteX8" fmla="*/ 493414 w 851026"/>
              <a:gd name="connsiteY8" fmla="*/ 176543 h 3526325"/>
              <a:gd name="connsiteX9" fmla="*/ 466253 w 851026"/>
              <a:gd name="connsiteY9" fmla="*/ 135802 h 3526325"/>
              <a:gd name="connsiteX10" fmla="*/ 439093 w 851026"/>
              <a:gd name="connsiteY10" fmla="*/ 104115 h 3526325"/>
              <a:gd name="connsiteX11" fmla="*/ 407406 w 851026"/>
              <a:gd name="connsiteY11" fmla="*/ 67901 h 3526325"/>
              <a:gd name="connsiteX12" fmla="*/ 398352 w 851026"/>
              <a:gd name="connsiteY12" fmla="*/ 27160 h 3526325"/>
              <a:gd name="connsiteX13" fmla="*/ 402879 w 851026"/>
              <a:gd name="connsiteY13" fmla="*/ 13580 h 3526325"/>
              <a:gd name="connsiteX14" fmla="*/ 416459 w 851026"/>
              <a:gd name="connsiteY14" fmla="*/ 0 h 3526325"/>
              <a:gd name="connsiteX15" fmla="*/ 430039 w 851026"/>
              <a:gd name="connsiteY15" fmla="*/ 0 h 3526325"/>
              <a:gd name="connsiteX16" fmla="*/ 452673 w 851026"/>
              <a:gd name="connsiteY16" fmla="*/ 4527 h 3526325"/>
              <a:gd name="connsiteX17" fmla="*/ 493414 w 851026"/>
              <a:gd name="connsiteY17" fmla="*/ 31687 h 3526325"/>
              <a:gd name="connsiteX18" fmla="*/ 556788 w 851026"/>
              <a:gd name="connsiteY18" fmla="*/ 67901 h 3526325"/>
              <a:gd name="connsiteX19" fmla="*/ 615635 w 851026"/>
              <a:gd name="connsiteY19" fmla="*/ 90535 h 3526325"/>
              <a:gd name="connsiteX20" fmla="*/ 706170 w 851026"/>
              <a:gd name="connsiteY20" fmla="*/ 117695 h 3526325"/>
              <a:gd name="connsiteX21" fmla="*/ 792178 w 851026"/>
              <a:gd name="connsiteY21" fmla="*/ 140329 h 3526325"/>
              <a:gd name="connsiteX22" fmla="*/ 828392 w 851026"/>
              <a:gd name="connsiteY22" fmla="*/ 330452 h 3526325"/>
              <a:gd name="connsiteX23" fmla="*/ 837445 w 851026"/>
              <a:gd name="connsiteY23" fmla="*/ 389299 h 3526325"/>
              <a:gd name="connsiteX24" fmla="*/ 841972 w 851026"/>
              <a:gd name="connsiteY24" fmla="*/ 484360 h 3526325"/>
              <a:gd name="connsiteX25" fmla="*/ 851026 w 851026"/>
              <a:gd name="connsiteY25" fmla="*/ 715224 h 3526325"/>
              <a:gd name="connsiteX26" fmla="*/ 846499 w 851026"/>
              <a:gd name="connsiteY26" fmla="*/ 1009461 h 3526325"/>
              <a:gd name="connsiteX27" fmla="*/ 832919 w 851026"/>
              <a:gd name="connsiteY27" fmla="*/ 1235798 h 3526325"/>
              <a:gd name="connsiteX28" fmla="*/ 819338 w 851026"/>
              <a:gd name="connsiteY28" fmla="*/ 1303699 h 3526325"/>
              <a:gd name="connsiteX29" fmla="*/ 792178 w 851026"/>
              <a:gd name="connsiteY29" fmla="*/ 1516455 h 3526325"/>
              <a:gd name="connsiteX30" fmla="*/ 760491 w 851026"/>
              <a:gd name="connsiteY30" fmla="*/ 1733739 h 3526325"/>
              <a:gd name="connsiteX31" fmla="*/ 710697 w 851026"/>
              <a:gd name="connsiteY31" fmla="*/ 1996289 h 3526325"/>
              <a:gd name="connsiteX32" fmla="*/ 642796 w 851026"/>
              <a:gd name="connsiteY32" fmla="*/ 2263366 h 3526325"/>
              <a:gd name="connsiteX33" fmla="*/ 570368 w 851026"/>
              <a:gd name="connsiteY33" fmla="*/ 2503283 h 3526325"/>
              <a:gd name="connsiteX34" fmla="*/ 479833 w 851026"/>
              <a:gd name="connsiteY34" fmla="*/ 2743200 h 3526325"/>
              <a:gd name="connsiteX35" fmla="*/ 402879 w 851026"/>
              <a:gd name="connsiteY35" fmla="*/ 2915216 h 3526325"/>
              <a:gd name="connsiteX36" fmla="*/ 348558 w 851026"/>
              <a:gd name="connsiteY36" fmla="*/ 3028384 h 3526325"/>
              <a:gd name="connsiteX37" fmla="*/ 221810 w 851026"/>
              <a:gd name="connsiteY37" fmla="*/ 3263774 h 3526325"/>
              <a:gd name="connsiteX38" fmla="*/ 90534 w 851026"/>
              <a:gd name="connsiteY38" fmla="*/ 3462951 h 3526325"/>
              <a:gd name="connsiteX39" fmla="*/ 54321 w 851026"/>
              <a:gd name="connsiteY39" fmla="*/ 3512745 h 3526325"/>
              <a:gd name="connsiteX40" fmla="*/ 27160 w 851026"/>
              <a:gd name="connsiteY40" fmla="*/ 3526325 h 3526325"/>
              <a:gd name="connsiteX41" fmla="*/ 9053 w 851026"/>
              <a:gd name="connsiteY41" fmla="*/ 3526325 h 3526325"/>
              <a:gd name="connsiteX42" fmla="*/ 0 w 851026"/>
              <a:gd name="connsiteY42" fmla="*/ 3512745 h 3526325"/>
              <a:gd name="connsiteX43" fmla="*/ 0 w 851026"/>
              <a:gd name="connsiteY43" fmla="*/ 3490111 h 3526325"/>
              <a:gd name="connsiteX44" fmla="*/ 40740 w 851026"/>
              <a:gd name="connsiteY44" fmla="*/ 3408630 h 3526325"/>
              <a:gd name="connsiteX45" fmla="*/ 113168 w 851026"/>
              <a:gd name="connsiteY45" fmla="*/ 3254721 h 3526325"/>
              <a:gd name="connsiteX46" fmla="*/ 221810 w 851026"/>
              <a:gd name="connsiteY46" fmla="*/ 2992170 h 3526325"/>
              <a:gd name="connsiteX47" fmla="*/ 285184 w 851026"/>
              <a:gd name="connsiteY47" fmla="*/ 2811101 h 3526325"/>
              <a:gd name="connsiteX48" fmla="*/ 334978 w 851026"/>
              <a:gd name="connsiteY48" fmla="*/ 2648139 h 3526325"/>
              <a:gd name="connsiteX49" fmla="*/ 380245 w 851026"/>
              <a:gd name="connsiteY49" fmla="*/ 2494230 h 3526325"/>
              <a:gd name="connsiteX50" fmla="*/ 416459 w 851026"/>
              <a:gd name="connsiteY50" fmla="*/ 2349374 h 3526325"/>
              <a:gd name="connsiteX51" fmla="*/ 448146 w 851026"/>
              <a:gd name="connsiteY51" fmla="*/ 2227152 h 3526325"/>
              <a:gd name="connsiteX52" fmla="*/ 493414 w 851026"/>
              <a:gd name="connsiteY52" fmla="*/ 1991762 h 3526325"/>
              <a:gd name="connsiteX53" fmla="*/ 520574 w 851026"/>
              <a:gd name="connsiteY53" fmla="*/ 1828800 h 3526325"/>
              <a:gd name="connsiteX54" fmla="*/ 534154 w 851026"/>
              <a:gd name="connsiteY54" fmla="*/ 1729212 h 3526325"/>
              <a:gd name="connsiteX55" fmla="*/ 556788 w 851026"/>
              <a:gd name="connsiteY55" fmla="*/ 1534562 h 3526325"/>
              <a:gd name="connsiteX56" fmla="*/ 574895 w 851026"/>
              <a:gd name="connsiteY56" fmla="*/ 1335386 h 3526325"/>
              <a:gd name="connsiteX57" fmla="*/ 583948 w 851026"/>
              <a:gd name="connsiteY57" fmla="*/ 1077362 h 352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851026" h="3526325">
                <a:moveTo>
                  <a:pt x="583948" y="1077362"/>
                </a:moveTo>
                <a:lnTo>
                  <a:pt x="593002" y="810285"/>
                </a:lnTo>
                <a:lnTo>
                  <a:pt x="588475" y="615636"/>
                </a:lnTo>
                <a:lnTo>
                  <a:pt x="583948" y="529628"/>
                </a:lnTo>
                <a:lnTo>
                  <a:pt x="574895" y="434566"/>
                </a:lnTo>
                <a:lnTo>
                  <a:pt x="561315" y="325925"/>
                </a:lnTo>
                <a:lnTo>
                  <a:pt x="543208" y="267077"/>
                </a:lnTo>
                <a:lnTo>
                  <a:pt x="520574" y="221810"/>
                </a:lnTo>
                <a:lnTo>
                  <a:pt x="493414" y="176543"/>
                </a:lnTo>
                <a:lnTo>
                  <a:pt x="466253" y="135802"/>
                </a:lnTo>
                <a:lnTo>
                  <a:pt x="439093" y="104115"/>
                </a:lnTo>
                <a:lnTo>
                  <a:pt x="407406" y="67901"/>
                </a:lnTo>
                <a:lnTo>
                  <a:pt x="398352" y="27160"/>
                </a:lnTo>
                <a:lnTo>
                  <a:pt x="402879" y="13580"/>
                </a:lnTo>
                <a:lnTo>
                  <a:pt x="416459" y="0"/>
                </a:lnTo>
                <a:lnTo>
                  <a:pt x="430039" y="0"/>
                </a:lnTo>
                <a:lnTo>
                  <a:pt x="452673" y="4527"/>
                </a:lnTo>
                <a:lnTo>
                  <a:pt x="493414" y="31687"/>
                </a:lnTo>
                <a:lnTo>
                  <a:pt x="556788" y="67901"/>
                </a:lnTo>
                <a:lnTo>
                  <a:pt x="615635" y="90535"/>
                </a:lnTo>
                <a:lnTo>
                  <a:pt x="706170" y="117695"/>
                </a:lnTo>
                <a:lnTo>
                  <a:pt x="792178" y="140329"/>
                </a:lnTo>
                <a:lnTo>
                  <a:pt x="828392" y="330452"/>
                </a:lnTo>
                <a:lnTo>
                  <a:pt x="837445" y="389299"/>
                </a:lnTo>
                <a:lnTo>
                  <a:pt x="841972" y="484360"/>
                </a:lnTo>
                <a:lnTo>
                  <a:pt x="851026" y="715224"/>
                </a:lnTo>
                <a:lnTo>
                  <a:pt x="846499" y="1009461"/>
                </a:lnTo>
                <a:lnTo>
                  <a:pt x="832919" y="1235798"/>
                </a:lnTo>
                <a:lnTo>
                  <a:pt x="819338" y="1303699"/>
                </a:lnTo>
                <a:lnTo>
                  <a:pt x="792178" y="1516455"/>
                </a:lnTo>
                <a:lnTo>
                  <a:pt x="760491" y="1733739"/>
                </a:lnTo>
                <a:lnTo>
                  <a:pt x="710697" y="1996289"/>
                </a:lnTo>
                <a:lnTo>
                  <a:pt x="642796" y="2263366"/>
                </a:lnTo>
                <a:lnTo>
                  <a:pt x="570368" y="2503283"/>
                </a:lnTo>
                <a:lnTo>
                  <a:pt x="479833" y="2743200"/>
                </a:lnTo>
                <a:lnTo>
                  <a:pt x="402879" y="2915216"/>
                </a:lnTo>
                <a:lnTo>
                  <a:pt x="348558" y="3028384"/>
                </a:lnTo>
                <a:lnTo>
                  <a:pt x="221810" y="3263774"/>
                </a:lnTo>
                <a:lnTo>
                  <a:pt x="90534" y="3462951"/>
                </a:lnTo>
                <a:lnTo>
                  <a:pt x="54321" y="3512745"/>
                </a:lnTo>
                <a:lnTo>
                  <a:pt x="27160" y="3526325"/>
                </a:lnTo>
                <a:lnTo>
                  <a:pt x="9053" y="3526325"/>
                </a:lnTo>
                <a:lnTo>
                  <a:pt x="0" y="3512745"/>
                </a:lnTo>
                <a:lnTo>
                  <a:pt x="0" y="3490111"/>
                </a:lnTo>
                <a:lnTo>
                  <a:pt x="40740" y="3408630"/>
                </a:lnTo>
                <a:lnTo>
                  <a:pt x="113168" y="3254721"/>
                </a:lnTo>
                <a:lnTo>
                  <a:pt x="221810" y="2992170"/>
                </a:lnTo>
                <a:lnTo>
                  <a:pt x="285184" y="2811101"/>
                </a:lnTo>
                <a:lnTo>
                  <a:pt x="334978" y="2648139"/>
                </a:lnTo>
                <a:lnTo>
                  <a:pt x="380245" y="2494230"/>
                </a:lnTo>
                <a:lnTo>
                  <a:pt x="416459" y="2349374"/>
                </a:lnTo>
                <a:lnTo>
                  <a:pt x="448146" y="2227152"/>
                </a:lnTo>
                <a:lnTo>
                  <a:pt x="493414" y="1991762"/>
                </a:lnTo>
                <a:lnTo>
                  <a:pt x="520574" y="1828800"/>
                </a:lnTo>
                <a:lnTo>
                  <a:pt x="534154" y="1729212"/>
                </a:lnTo>
                <a:lnTo>
                  <a:pt x="556788" y="1534562"/>
                </a:lnTo>
                <a:lnTo>
                  <a:pt x="574895" y="1335386"/>
                </a:lnTo>
                <a:lnTo>
                  <a:pt x="583948" y="10773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F9055026-199F-4938-B273-DFE8A3914D99}"/>
              </a:ext>
            </a:extLst>
          </p:cNvPr>
          <p:cNvSpPr/>
          <p:nvPr/>
        </p:nvSpPr>
        <p:spPr>
          <a:xfrm>
            <a:off x="5600700" y="3402013"/>
            <a:ext cx="2063750" cy="2184400"/>
          </a:xfrm>
          <a:custGeom>
            <a:avLst/>
            <a:gdLst>
              <a:gd name="connsiteX0" fmla="*/ 485775 w 2063750"/>
              <a:gd name="connsiteY0" fmla="*/ 911225 h 2184400"/>
              <a:gd name="connsiteX1" fmla="*/ 365125 w 2063750"/>
              <a:gd name="connsiteY1" fmla="*/ 688975 h 2184400"/>
              <a:gd name="connsiteX2" fmla="*/ 260350 w 2063750"/>
              <a:gd name="connsiteY2" fmla="*/ 498475 h 2184400"/>
              <a:gd name="connsiteX3" fmla="*/ 155575 w 2063750"/>
              <a:gd name="connsiteY3" fmla="*/ 304800 h 2184400"/>
              <a:gd name="connsiteX4" fmla="*/ 0 w 2063750"/>
              <a:gd name="connsiteY4" fmla="*/ 19050 h 2184400"/>
              <a:gd name="connsiteX5" fmla="*/ 85725 w 2063750"/>
              <a:gd name="connsiteY5" fmla="*/ 0 h 2184400"/>
              <a:gd name="connsiteX6" fmla="*/ 196850 w 2063750"/>
              <a:gd name="connsiteY6" fmla="*/ 155575 h 2184400"/>
              <a:gd name="connsiteX7" fmla="*/ 387350 w 2063750"/>
              <a:gd name="connsiteY7" fmla="*/ 419100 h 2184400"/>
              <a:gd name="connsiteX8" fmla="*/ 536575 w 2063750"/>
              <a:gd name="connsiteY8" fmla="*/ 628650 h 2184400"/>
              <a:gd name="connsiteX9" fmla="*/ 692150 w 2063750"/>
              <a:gd name="connsiteY9" fmla="*/ 844550 h 2184400"/>
              <a:gd name="connsiteX10" fmla="*/ 850900 w 2063750"/>
              <a:gd name="connsiteY10" fmla="*/ 1066800 h 2184400"/>
              <a:gd name="connsiteX11" fmla="*/ 987425 w 2063750"/>
              <a:gd name="connsiteY11" fmla="*/ 1260475 h 2184400"/>
              <a:gd name="connsiteX12" fmla="*/ 1114425 w 2063750"/>
              <a:gd name="connsiteY12" fmla="*/ 1431925 h 2184400"/>
              <a:gd name="connsiteX13" fmla="*/ 1193800 w 2063750"/>
              <a:gd name="connsiteY13" fmla="*/ 1527175 h 2184400"/>
              <a:gd name="connsiteX14" fmla="*/ 1273175 w 2063750"/>
              <a:gd name="connsiteY14" fmla="*/ 1606550 h 2184400"/>
              <a:gd name="connsiteX15" fmla="*/ 1381125 w 2063750"/>
              <a:gd name="connsiteY15" fmla="*/ 1708150 h 2184400"/>
              <a:gd name="connsiteX16" fmla="*/ 1577975 w 2063750"/>
              <a:gd name="connsiteY16" fmla="*/ 1857375 h 2184400"/>
              <a:gd name="connsiteX17" fmla="*/ 1752600 w 2063750"/>
              <a:gd name="connsiteY17" fmla="*/ 1978025 h 2184400"/>
              <a:gd name="connsiteX18" fmla="*/ 1949450 w 2063750"/>
              <a:gd name="connsiteY18" fmla="*/ 2095500 h 2184400"/>
              <a:gd name="connsiteX19" fmla="*/ 2044700 w 2063750"/>
              <a:gd name="connsiteY19" fmla="*/ 2146300 h 2184400"/>
              <a:gd name="connsiteX20" fmla="*/ 2060575 w 2063750"/>
              <a:gd name="connsiteY20" fmla="*/ 2155825 h 2184400"/>
              <a:gd name="connsiteX21" fmla="*/ 2063750 w 2063750"/>
              <a:gd name="connsiteY21" fmla="*/ 2162175 h 2184400"/>
              <a:gd name="connsiteX22" fmla="*/ 2057400 w 2063750"/>
              <a:gd name="connsiteY22" fmla="*/ 2178050 h 2184400"/>
              <a:gd name="connsiteX23" fmla="*/ 2035175 w 2063750"/>
              <a:gd name="connsiteY23" fmla="*/ 2184400 h 2184400"/>
              <a:gd name="connsiteX24" fmla="*/ 1958975 w 2063750"/>
              <a:gd name="connsiteY24" fmla="*/ 2184400 h 2184400"/>
              <a:gd name="connsiteX25" fmla="*/ 1717675 w 2063750"/>
              <a:gd name="connsiteY25" fmla="*/ 2165350 h 2184400"/>
              <a:gd name="connsiteX26" fmla="*/ 1428750 w 2063750"/>
              <a:gd name="connsiteY26" fmla="*/ 2136775 h 2184400"/>
              <a:gd name="connsiteX27" fmla="*/ 1327150 w 2063750"/>
              <a:gd name="connsiteY27" fmla="*/ 2124075 h 2184400"/>
              <a:gd name="connsiteX28" fmla="*/ 1279525 w 2063750"/>
              <a:gd name="connsiteY28" fmla="*/ 2111375 h 2184400"/>
              <a:gd name="connsiteX29" fmla="*/ 1200150 w 2063750"/>
              <a:gd name="connsiteY29" fmla="*/ 2073275 h 2184400"/>
              <a:gd name="connsiteX30" fmla="*/ 1155700 w 2063750"/>
              <a:gd name="connsiteY30" fmla="*/ 2044700 h 2184400"/>
              <a:gd name="connsiteX31" fmla="*/ 1130300 w 2063750"/>
              <a:gd name="connsiteY31" fmla="*/ 2016125 h 2184400"/>
              <a:gd name="connsiteX32" fmla="*/ 1041400 w 2063750"/>
              <a:gd name="connsiteY32" fmla="*/ 1885950 h 2184400"/>
              <a:gd name="connsiteX33" fmla="*/ 914400 w 2063750"/>
              <a:gd name="connsiteY33" fmla="*/ 1682750 h 2184400"/>
              <a:gd name="connsiteX34" fmla="*/ 800100 w 2063750"/>
              <a:gd name="connsiteY34" fmla="*/ 1479550 h 2184400"/>
              <a:gd name="connsiteX35" fmla="*/ 730250 w 2063750"/>
              <a:gd name="connsiteY35" fmla="*/ 1339850 h 2184400"/>
              <a:gd name="connsiteX36" fmla="*/ 647700 w 2063750"/>
              <a:gd name="connsiteY36" fmla="*/ 1200150 h 2184400"/>
              <a:gd name="connsiteX37" fmla="*/ 485775 w 2063750"/>
              <a:gd name="connsiteY37" fmla="*/ 911225 h 218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063750" h="2184400">
                <a:moveTo>
                  <a:pt x="485775" y="911225"/>
                </a:moveTo>
                <a:lnTo>
                  <a:pt x="365125" y="688975"/>
                </a:lnTo>
                <a:lnTo>
                  <a:pt x="260350" y="498475"/>
                </a:lnTo>
                <a:lnTo>
                  <a:pt x="155575" y="304800"/>
                </a:lnTo>
                <a:lnTo>
                  <a:pt x="0" y="19050"/>
                </a:lnTo>
                <a:lnTo>
                  <a:pt x="85725" y="0"/>
                </a:lnTo>
                <a:lnTo>
                  <a:pt x="196850" y="155575"/>
                </a:lnTo>
                <a:lnTo>
                  <a:pt x="387350" y="419100"/>
                </a:lnTo>
                <a:lnTo>
                  <a:pt x="536575" y="628650"/>
                </a:lnTo>
                <a:lnTo>
                  <a:pt x="692150" y="844550"/>
                </a:lnTo>
                <a:lnTo>
                  <a:pt x="850900" y="1066800"/>
                </a:lnTo>
                <a:lnTo>
                  <a:pt x="987425" y="1260475"/>
                </a:lnTo>
                <a:lnTo>
                  <a:pt x="1114425" y="1431925"/>
                </a:lnTo>
                <a:lnTo>
                  <a:pt x="1193800" y="1527175"/>
                </a:lnTo>
                <a:lnTo>
                  <a:pt x="1273175" y="1606550"/>
                </a:lnTo>
                <a:lnTo>
                  <a:pt x="1381125" y="1708150"/>
                </a:lnTo>
                <a:lnTo>
                  <a:pt x="1577975" y="1857375"/>
                </a:lnTo>
                <a:lnTo>
                  <a:pt x="1752600" y="1978025"/>
                </a:lnTo>
                <a:lnTo>
                  <a:pt x="1949450" y="2095500"/>
                </a:lnTo>
                <a:lnTo>
                  <a:pt x="2044700" y="2146300"/>
                </a:lnTo>
                <a:lnTo>
                  <a:pt x="2060575" y="2155825"/>
                </a:lnTo>
                <a:lnTo>
                  <a:pt x="2063750" y="2162175"/>
                </a:lnTo>
                <a:lnTo>
                  <a:pt x="2057400" y="2178050"/>
                </a:lnTo>
                <a:lnTo>
                  <a:pt x="2035175" y="2184400"/>
                </a:lnTo>
                <a:lnTo>
                  <a:pt x="1958975" y="2184400"/>
                </a:lnTo>
                <a:lnTo>
                  <a:pt x="1717675" y="2165350"/>
                </a:lnTo>
                <a:lnTo>
                  <a:pt x="1428750" y="2136775"/>
                </a:lnTo>
                <a:lnTo>
                  <a:pt x="1327150" y="2124075"/>
                </a:lnTo>
                <a:lnTo>
                  <a:pt x="1279525" y="2111375"/>
                </a:lnTo>
                <a:lnTo>
                  <a:pt x="1200150" y="2073275"/>
                </a:lnTo>
                <a:lnTo>
                  <a:pt x="1155700" y="2044700"/>
                </a:lnTo>
                <a:lnTo>
                  <a:pt x="1130300" y="2016125"/>
                </a:lnTo>
                <a:lnTo>
                  <a:pt x="1041400" y="1885950"/>
                </a:lnTo>
                <a:lnTo>
                  <a:pt x="914400" y="1682750"/>
                </a:lnTo>
                <a:lnTo>
                  <a:pt x="800100" y="1479550"/>
                </a:lnTo>
                <a:lnTo>
                  <a:pt x="730250" y="1339850"/>
                </a:lnTo>
                <a:lnTo>
                  <a:pt x="647700" y="1200150"/>
                </a:lnTo>
                <a:lnTo>
                  <a:pt x="485775" y="9112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86DAB39-F75E-4B41-A31D-437E79A24C7F}"/>
              </a:ext>
            </a:extLst>
          </p:cNvPr>
          <p:cNvGrpSpPr>
            <a:grpSpLocks/>
          </p:cNvGrpSpPr>
          <p:nvPr/>
        </p:nvGrpSpPr>
        <p:grpSpPr bwMode="auto">
          <a:xfrm>
            <a:off x="2497138" y="1585913"/>
            <a:ext cx="5187950" cy="4197350"/>
            <a:chOff x="2628900" y="1738313"/>
            <a:chExt cx="5187950" cy="4197350"/>
          </a:xfrm>
        </p:grpSpPr>
        <p:sp>
          <p:nvSpPr>
            <p:cNvPr id="13" name="フリーフォーム 101">
              <a:extLst>
                <a:ext uri="{FF2B5EF4-FFF2-40B4-BE49-F238E27FC236}">
                  <a16:creationId xmlns:a16="http://schemas.microsoft.com/office/drawing/2014/main" id="{3BA7C631-693D-4FFE-A2D5-FC8405A9B577}"/>
                </a:ext>
              </a:extLst>
            </p:cNvPr>
            <p:cNvSpPr/>
            <p:nvPr/>
          </p:nvSpPr>
          <p:spPr>
            <a:xfrm>
              <a:off x="3119437" y="1738313"/>
              <a:ext cx="995363" cy="504825"/>
            </a:xfrm>
            <a:custGeom>
              <a:avLst/>
              <a:gdLst>
                <a:gd name="connsiteX0" fmla="*/ 395287 w 995362"/>
                <a:gd name="connsiteY0" fmla="*/ 354806 h 504825"/>
                <a:gd name="connsiteX1" fmla="*/ 328612 w 995362"/>
                <a:gd name="connsiteY1" fmla="*/ 311943 h 504825"/>
                <a:gd name="connsiteX2" fmla="*/ 242887 w 995362"/>
                <a:gd name="connsiteY2" fmla="*/ 252412 h 504825"/>
                <a:gd name="connsiteX3" fmla="*/ 152400 w 995362"/>
                <a:gd name="connsiteY3" fmla="*/ 180975 h 504825"/>
                <a:gd name="connsiteX4" fmla="*/ 61912 w 995362"/>
                <a:gd name="connsiteY4" fmla="*/ 104775 h 504825"/>
                <a:gd name="connsiteX5" fmla="*/ 16668 w 995362"/>
                <a:gd name="connsiteY5" fmla="*/ 61912 h 504825"/>
                <a:gd name="connsiteX6" fmla="*/ 2381 w 995362"/>
                <a:gd name="connsiteY6" fmla="*/ 33337 h 504825"/>
                <a:gd name="connsiteX7" fmla="*/ 0 w 995362"/>
                <a:gd name="connsiteY7" fmla="*/ 14287 h 504825"/>
                <a:gd name="connsiteX8" fmla="*/ 4762 w 995362"/>
                <a:gd name="connsiteY8" fmla="*/ 2381 h 504825"/>
                <a:gd name="connsiteX9" fmla="*/ 11906 w 995362"/>
                <a:gd name="connsiteY9" fmla="*/ 0 h 504825"/>
                <a:gd name="connsiteX10" fmla="*/ 28575 w 995362"/>
                <a:gd name="connsiteY10" fmla="*/ 0 h 504825"/>
                <a:gd name="connsiteX11" fmla="*/ 45243 w 995362"/>
                <a:gd name="connsiteY11" fmla="*/ 4762 h 504825"/>
                <a:gd name="connsiteX12" fmla="*/ 80962 w 995362"/>
                <a:gd name="connsiteY12" fmla="*/ 26193 h 504825"/>
                <a:gd name="connsiteX13" fmla="*/ 142875 w 995362"/>
                <a:gd name="connsiteY13" fmla="*/ 69056 h 504825"/>
                <a:gd name="connsiteX14" fmla="*/ 235743 w 995362"/>
                <a:gd name="connsiteY14" fmla="*/ 121443 h 504825"/>
                <a:gd name="connsiteX15" fmla="*/ 307181 w 995362"/>
                <a:gd name="connsiteY15" fmla="*/ 157162 h 504825"/>
                <a:gd name="connsiteX16" fmla="*/ 423862 w 995362"/>
                <a:gd name="connsiteY16" fmla="*/ 202406 h 504825"/>
                <a:gd name="connsiteX17" fmla="*/ 514350 w 995362"/>
                <a:gd name="connsiteY17" fmla="*/ 223837 h 504825"/>
                <a:gd name="connsiteX18" fmla="*/ 597693 w 995362"/>
                <a:gd name="connsiteY18" fmla="*/ 240506 h 504825"/>
                <a:gd name="connsiteX19" fmla="*/ 692943 w 995362"/>
                <a:gd name="connsiteY19" fmla="*/ 252412 h 504825"/>
                <a:gd name="connsiteX20" fmla="*/ 814387 w 995362"/>
                <a:gd name="connsiteY20" fmla="*/ 257175 h 504825"/>
                <a:gd name="connsiteX21" fmla="*/ 850106 w 995362"/>
                <a:gd name="connsiteY21" fmla="*/ 257175 h 504825"/>
                <a:gd name="connsiteX22" fmla="*/ 873918 w 995362"/>
                <a:gd name="connsiteY22" fmla="*/ 261937 h 504825"/>
                <a:gd name="connsiteX23" fmla="*/ 907256 w 995362"/>
                <a:gd name="connsiteY23" fmla="*/ 273843 h 504825"/>
                <a:gd name="connsiteX24" fmla="*/ 940593 w 995362"/>
                <a:gd name="connsiteY24" fmla="*/ 292893 h 504825"/>
                <a:gd name="connsiteX25" fmla="*/ 957262 w 995362"/>
                <a:gd name="connsiteY25" fmla="*/ 307181 h 504825"/>
                <a:gd name="connsiteX26" fmla="*/ 976312 w 995362"/>
                <a:gd name="connsiteY26" fmla="*/ 326231 h 504825"/>
                <a:gd name="connsiteX27" fmla="*/ 985837 w 995362"/>
                <a:gd name="connsiteY27" fmla="*/ 340518 h 504825"/>
                <a:gd name="connsiteX28" fmla="*/ 990600 w 995362"/>
                <a:gd name="connsiteY28" fmla="*/ 357187 h 504825"/>
                <a:gd name="connsiteX29" fmla="*/ 995362 w 995362"/>
                <a:gd name="connsiteY29" fmla="*/ 378618 h 504825"/>
                <a:gd name="connsiteX30" fmla="*/ 995362 w 995362"/>
                <a:gd name="connsiteY30" fmla="*/ 400050 h 504825"/>
                <a:gd name="connsiteX31" fmla="*/ 990600 w 995362"/>
                <a:gd name="connsiteY31" fmla="*/ 431006 h 504825"/>
                <a:gd name="connsiteX32" fmla="*/ 971550 w 995362"/>
                <a:gd name="connsiteY32" fmla="*/ 461962 h 504825"/>
                <a:gd name="connsiteX33" fmla="*/ 947737 w 995362"/>
                <a:gd name="connsiteY33" fmla="*/ 483393 h 504825"/>
                <a:gd name="connsiteX34" fmla="*/ 921543 w 995362"/>
                <a:gd name="connsiteY34" fmla="*/ 495300 h 504825"/>
                <a:gd name="connsiteX35" fmla="*/ 890587 w 995362"/>
                <a:gd name="connsiteY35" fmla="*/ 504825 h 504825"/>
                <a:gd name="connsiteX36" fmla="*/ 847725 w 995362"/>
                <a:gd name="connsiteY36" fmla="*/ 504825 h 504825"/>
                <a:gd name="connsiteX37" fmla="*/ 762000 w 995362"/>
                <a:gd name="connsiteY37" fmla="*/ 495300 h 504825"/>
                <a:gd name="connsiteX38" fmla="*/ 690562 w 995362"/>
                <a:gd name="connsiteY38" fmla="*/ 478631 h 504825"/>
                <a:gd name="connsiteX39" fmla="*/ 609600 w 995362"/>
                <a:gd name="connsiteY39" fmla="*/ 454818 h 504825"/>
                <a:gd name="connsiteX40" fmla="*/ 519112 w 995362"/>
                <a:gd name="connsiteY40" fmla="*/ 416718 h 504825"/>
                <a:gd name="connsiteX41" fmla="*/ 395287 w 995362"/>
                <a:gd name="connsiteY41" fmla="*/ 354806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95362" h="504825">
                  <a:moveTo>
                    <a:pt x="395287" y="354806"/>
                  </a:moveTo>
                  <a:lnTo>
                    <a:pt x="328612" y="311943"/>
                  </a:lnTo>
                  <a:lnTo>
                    <a:pt x="242887" y="252412"/>
                  </a:lnTo>
                  <a:lnTo>
                    <a:pt x="152400" y="180975"/>
                  </a:lnTo>
                  <a:lnTo>
                    <a:pt x="61912" y="104775"/>
                  </a:lnTo>
                  <a:lnTo>
                    <a:pt x="16668" y="61912"/>
                  </a:lnTo>
                  <a:lnTo>
                    <a:pt x="2381" y="33337"/>
                  </a:lnTo>
                  <a:lnTo>
                    <a:pt x="0" y="14287"/>
                  </a:lnTo>
                  <a:lnTo>
                    <a:pt x="4762" y="2381"/>
                  </a:lnTo>
                  <a:lnTo>
                    <a:pt x="11906" y="0"/>
                  </a:lnTo>
                  <a:lnTo>
                    <a:pt x="28575" y="0"/>
                  </a:lnTo>
                  <a:lnTo>
                    <a:pt x="45243" y="4762"/>
                  </a:lnTo>
                  <a:lnTo>
                    <a:pt x="80962" y="26193"/>
                  </a:lnTo>
                  <a:lnTo>
                    <a:pt x="142875" y="69056"/>
                  </a:lnTo>
                  <a:lnTo>
                    <a:pt x="235743" y="121443"/>
                  </a:lnTo>
                  <a:lnTo>
                    <a:pt x="307181" y="157162"/>
                  </a:lnTo>
                  <a:lnTo>
                    <a:pt x="423862" y="202406"/>
                  </a:lnTo>
                  <a:lnTo>
                    <a:pt x="514350" y="223837"/>
                  </a:lnTo>
                  <a:lnTo>
                    <a:pt x="597693" y="240506"/>
                  </a:lnTo>
                  <a:lnTo>
                    <a:pt x="692943" y="252412"/>
                  </a:lnTo>
                  <a:lnTo>
                    <a:pt x="814387" y="257175"/>
                  </a:lnTo>
                  <a:lnTo>
                    <a:pt x="850106" y="257175"/>
                  </a:lnTo>
                  <a:lnTo>
                    <a:pt x="873918" y="261937"/>
                  </a:lnTo>
                  <a:lnTo>
                    <a:pt x="907256" y="273843"/>
                  </a:lnTo>
                  <a:lnTo>
                    <a:pt x="940593" y="292893"/>
                  </a:lnTo>
                  <a:lnTo>
                    <a:pt x="957262" y="307181"/>
                  </a:lnTo>
                  <a:lnTo>
                    <a:pt x="976312" y="326231"/>
                  </a:lnTo>
                  <a:lnTo>
                    <a:pt x="985837" y="340518"/>
                  </a:lnTo>
                  <a:lnTo>
                    <a:pt x="990600" y="357187"/>
                  </a:lnTo>
                  <a:lnTo>
                    <a:pt x="995362" y="378618"/>
                  </a:lnTo>
                  <a:lnTo>
                    <a:pt x="995362" y="400050"/>
                  </a:lnTo>
                  <a:lnTo>
                    <a:pt x="990600" y="431006"/>
                  </a:lnTo>
                  <a:lnTo>
                    <a:pt x="971550" y="461962"/>
                  </a:lnTo>
                  <a:lnTo>
                    <a:pt x="947737" y="483393"/>
                  </a:lnTo>
                  <a:lnTo>
                    <a:pt x="921543" y="495300"/>
                  </a:lnTo>
                  <a:lnTo>
                    <a:pt x="890587" y="504825"/>
                  </a:lnTo>
                  <a:lnTo>
                    <a:pt x="847725" y="504825"/>
                  </a:lnTo>
                  <a:lnTo>
                    <a:pt x="762000" y="495300"/>
                  </a:lnTo>
                  <a:lnTo>
                    <a:pt x="690562" y="478631"/>
                  </a:lnTo>
                  <a:lnTo>
                    <a:pt x="609600" y="454818"/>
                  </a:lnTo>
                  <a:lnTo>
                    <a:pt x="519112" y="416718"/>
                  </a:lnTo>
                  <a:lnTo>
                    <a:pt x="395287" y="3548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02">
              <a:extLst>
                <a:ext uri="{FF2B5EF4-FFF2-40B4-BE49-F238E27FC236}">
                  <a16:creationId xmlns:a16="http://schemas.microsoft.com/office/drawing/2014/main" id="{D25F1100-932D-49CB-B50A-0539993B68EB}"/>
                </a:ext>
              </a:extLst>
            </p:cNvPr>
            <p:cNvSpPr/>
            <p:nvPr/>
          </p:nvSpPr>
          <p:spPr>
            <a:xfrm>
              <a:off x="2628900" y="2487613"/>
              <a:ext cx="2195512" cy="577850"/>
            </a:xfrm>
            <a:custGeom>
              <a:avLst/>
              <a:gdLst>
                <a:gd name="connsiteX0" fmla="*/ 1047750 w 2195513"/>
                <a:gd name="connsiteY0" fmla="*/ 197644 h 576263"/>
                <a:gd name="connsiteX1" fmla="*/ 804863 w 2195513"/>
                <a:gd name="connsiteY1" fmla="*/ 250032 h 576263"/>
                <a:gd name="connsiteX2" fmla="*/ 604838 w 2195513"/>
                <a:gd name="connsiteY2" fmla="*/ 295275 h 576263"/>
                <a:gd name="connsiteX3" fmla="*/ 531019 w 2195513"/>
                <a:gd name="connsiteY3" fmla="*/ 311944 h 576263"/>
                <a:gd name="connsiteX4" fmla="*/ 492919 w 2195513"/>
                <a:gd name="connsiteY4" fmla="*/ 314325 h 576263"/>
                <a:gd name="connsiteX5" fmla="*/ 426244 w 2195513"/>
                <a:gd name="connsiteY5" fmla="*/ 314325 h 576263"/>
                <a:gd name="connsiteX6" fmla="*/ 366713 w 2195513"/>
                <a:gd name="connsiteY6" fmla="*/ 309563 h 576263"/>
                <a:gd name="connsiteX7" fmla="*/ 307181 w 2195513"/>
                <a:gd name="connsiteY7" fmla="*/ 302419 h 576263"/>
                <a:gd name="connsiteX8" fmla="*/ 223838 w 2195513"/>
                <a:gd name="connsiteY8" fmla="*/ 280988 h 576263"/>
                <a:gd name="connsiteX9" fmla="*/ 173831 w 2195513"/>
                <a:gd name="connsiteY9" fmla="*/ 261938 h 576263"/>
                <a:gd name="connsiteX10" fmla="*/ 114300 w 2195513"/>
                <a:gd name="connsiteY10" fmla="*/ 233363 h 576263"/>
                <a:gd name="connsiteX11" fmla="*/ 85725 w 2195513"/>
                <a:gd name="connsiteY11" fmla="*/ 219075 h 576263"/>
                <a:gd name="connsiteX12" fmla="*/ 52388 w 2195513"/>
                <a:gd name="connsiteY12" fmla="*/ 197644 h 576263"/>
                <a:gd name="connsiteX13" fmla="*/ 23813 w 2195513"/>
                <a:gd name="connsiteY13" fmla="*/ 185738 h 576263"/>
                <a:gd name="connsiteX14" fmla="*/ 11906 w 2195513"/>
                <a:gd name="connsiteY14" fmla="*/ 185738 h 576263"/>
                <a:gd name="connsiteX15" fmla="*/ 2381 w 2195513"/>
                <a:gd name="connsiteY15" fmla="*/ 188119 h 576263"/>
                <a:gd name="connsiteX16" fmla="*/ 0 w 2195513"/>
                <a:gd name="connsiteY16" fmla="*/ 200025 h 576263"/>
                <a:gd name="connsiteX17" fmla="*/ 4763 w 2195513"/>
                <a:gd name="connsiteY17" fmla="*/ 226219 h 576263"/>
                <a:gd name="connsiteX18" fmla="*/ 26194 w 2195513"/>
                <a:gd name="connsiteY18" fmla="*/ 266700 h 576263"/>
                <a:gd name="connsiteX19" fmla="*/ 45244 w 2195513"/>
                <a:gd name="connsiteY19" fmla="*/ 295275 h 576263"/>
                <a:gd name="connsiteX20" fmla="*/ 76200 w 2195513"/>
                <a:gd name="connsiteY20" fmla="*/ 328613 h 576263"/>
                <a:gd name="connsiteX21" fmla="*/ 135731 w 2195513"/>
                <a:gd name="connsiteY21" fmla="*/ 378619 h 576263"/>
                <a:gd name="connsiteX22" fmla="*/ 238125 w 2195513"/>
                <a:gd name="connsiteY22" fmla="*/ 454819 h 576263"/>
                <a:gd name="connsiteX23" fmla="*/ 340519 w 2195513"/>
                <a:gd name="connsiteY23" fmla="*/ 519113 h 576263"/>
                <a:gd name="connsiteX24" fmla="*/ 411956 w 2195513"/>
                <a:gd name="connsiteY24" fmla="*/ 564357 h 576263"/>
                <a:gd name="connsiteX25" fmla="*/ 438150 w 2195513"/>
                <a:gd name="connsiteY25" fmla="*/ 576263 h 576263"/>
                <a:gd name="connsiteX26" fmla="*/ 461963 w 2195513"/>
                <a:gd name="connsiteY26" fmla="*/ 566738 h 576263"/>
                <a:gd name="connsiteX27" fmla="*/ 507206 w 2195513"/>
                <a:gd name="connsiteY27" fmla="*/ 542925 h 576263"/>
                <a:gd name="connsiteX28" fmla="*/ 616744 w 2195513"/>
                <a:gd name="connsiteY28" fmla="*/ 500063 h 576263"/>
                <a:gd name="connsiteX29" fmla="*/ 735806 w 2195513"/>
                <a:gd name="connsiteY29" fmla="*/ 466725 h 576263"/>
                <a:gd name="connsiteX30" fmla="*/ 835819 w 2195513"/>
                <a:gd name="connsiteY30" fmla="*/ 435769 h 576263"/>
                <a:gd name="connsiteX31" fmla="*/ 995363 w 2195513"/>
                <a:gd name="connsiteY31" fmla="*/ 390525 h 576263"/>
                <a:gd name="connsiteX32" fmla="*/ 1138238 w 2195513"/>
                <a:gd name="connsiteY32" fmla="*/ 354807 h 576263"/>
                <a:gd name="connsiteX33" fmla="*/ 1309688 w 2195513"/>
                <a:gd name="connsiteY33" fmla="*/ 321469 h 576263"/>
                <a:gd name="connsiteX34" fmla="*/ 1500188 w 2195513"/>
                <a:gd name="connsiteY34" fmla="*/ 285750 h 576263"/>
                <a:gd name="connsiteX35" fmla="*/ 1709738 w 2195513"/>
                <a:gd name="connsiteY35" fmla="*/ 257175 h 576263"/>
                <a:gd name="connsiteX36" fmla="*/ 1864519 w 2195513"/>
                <a:gd name="connsiteY36" fmla="*/ 242888 h 576263"/>
                <a:gd name="connsiteX37" fmla="*/ 2028825 w 2195513"/>
                <a:gd name="connsiteY37" fmla="*/ 228600 h 576263"/>
                <a:gd name="connsiteX38" fmla="*/ 2112169 w 2195513"/>
                <a:gd name="connsiteY38" fmla="*/ 221457 h 576263"/>
                <a:gd name="connsiteX39" fmla="*/ 2133600 w 2195513"/>
                <a:gd name="connsiteY39" fmla="*/ 214313 h 576263"/>
                <a:gd name="connsiteX40" fmla="*/ 2159794 w 2195513"/>
                <a:gd name="connsiteY40" fmla="*/ 200025 h 576263"/>
                <a:gd name="connsiteX41" fmla="*/ 2181225 w 2195513"/>
                <a:gd name="connsiteY41" fmla="*/ 180975 h 576263"/>
                <a:gd name="connsiteX42" fmla="*/ 2193131 w 2195513"/>
                <a:gd name="connsiteY42" fmla="*/ 157163 h 576263"/>
                <a:gd name="connsiteX43" fmla="*/ 2195513 w 2195513"/>
                <a:gd name="connsiteY43" fmla="*/ 133350 h 576263"/>
                <a:gd name="connsiteX44" fmla="*/ 2188369 w 2195513"/>
                <a:gd name="connsiteY44" fmla="*/ 102394 h 576263"/>
                <a:gd name="connsiteX45" fmla="*/ 2183606 w 2195513"/>
                <a:gd name="connsiteY45" fmla="*/ 90488 h 576263"/>
                <a:gd name="connsiteX46" fmla="*/ 2162175 w 2195513"/>
                <a:gd name="connsiteY46" fmla="*/ 78582 h 576263"/>
                <a:gd name="connsiteX47" fmla="*/ 2090738 w 2195513"/>
                <a:gd name="connsiteY47" fmla="*/ 54769 h 576263"/>
                <a:gd name="connsiteX48" fmla="*/ 1990725 w 2195513"/>
                <a:gd name="connsiteY48" fmla="*/ 23813 h 576263"/>
                <a:gd name="connsiteX49" fmla="*/ 1900238 w 2195513"/>
                <a:gd name="connsiteY49" fmla="*/ 7144 h 576263"/>
                <a:gd name="connsiteX50" fmla="*/ 1809750 w 2195513"/>
                <a:gd name="connsiteY50" fmla="*/ 0 h 576263"/>
                <a:gd name="connsiteX51" fmla="*/ 1774031 w 2195513"/>
                <a:gd name="connsiteY51" fmla="*/ 7144 h 576263"/>
                <a:gd name="connsiteX52" fmla="*/ 1695450 w 2195513"/>
                <a:gd name="connsiteY52" fmla="*/ 45244 h 576263"/>
                <a:gd name="connsiteX53" fmla="*/ 1626394 w 2195513"/>
                <a:gd name="connsiteY53" fmla="*/ 85725 h 576263"/>
                <a:gd name="connsiteX54" fmla="*/ 1583531 w 2195513"/>
                <a:gd name="connsiteY54" fmla="*/ 97632 h 576263"/>
                <a:gd name="connsiteX55" fmla="*/ 1297781 w 2195513"/>
                <a:gd name="connsiteY55" fmla="*/ 147638 h 576263"/>
                <a:gd name="connsiteX56" fmla="*/ 1047750 w 2195513"/>
                <a:gd name="connsiteY56" fmla="*/ 197644 h 576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195513" h="576263">
                  <a:moveTo>
                    <a:pt x="1047750" y="197644"/>
                  </a:moveTo>
                  <a:lnTo>
                    <a:pt x="804863" y="250032"/>
                  </a:lnTo>
                  <a:lnTo>
                    <a:pt x="604838" y="295275"/>
                  </a:lnTo>
                  <a:lnTo>
                    <a:pt x="531019" y="311944"/>
                  </a:lnTo>
                  <a:lnTo>
                    <a:pt x="492919" y="314325"/>
                  </a:lnTo>
                  <a:lnTo>
                    <a:pt x="426244" y="314325"/>
                  </a:lnTo>
                  <a:lnTo>
                    <a:pt x="366713" y="309563"/>
                  </a:lnTo>
                  <a:lnTo>
                    <a:pt x="307181" y="302419"/>
                  </a:lnTo>
                  <a:lnTo>
                    <a:pt x="223838" y="280988"/>
                  </a:lnTo>
                  <a:lnTo>
                    <a:pt x="173831" y="261938"/>
                  </a:lnTo>
                  <a:lnTo>
                    <a:pt x="114300" y="233363"/>
                  </a:lnTo>
                  <a:lnTo>
                    <a:pt x="85725" y="219075"/>
                  </a:lnTo>
                  <a:lnTo>
                    <a:pt x="52388" y="197644"/>
                  </a:lnTo>
                  <a:lnTo>
                    <a:pt x="23813" y="185738"/>
                  </a:lnTo>
                  <a:lnTo>
                    <a:pt x="11906" y="185738"/>
                  </a:lnTo>
                  <a:lnTo>
                    <a:pt x="2381" y="188119"/>
                  </a:lnTo>
                  <a:lnTo>
                    <a:pt x="0" y="200025"/>
                  </a:lnTo>
                  <a:lnTo>
                    <a:pt x="4763" y="226219"/>
                  </a:lnTo>
                  <a:lnTo>
                    <a:pt x="26194" y="266700"/>
                  </a:lnTo>
                  <a:lnTo>
                    <a:pt x="45244" y="295275"/>
                  </a:lnTo>
                  <a:lnTo>
                    <a:pt x="76200" y="328613"/>
                  </a:lnTo>
                  <a:lnTo>
                    <a:pt x="135731" y="378619"/>
                  </a:lnTo>
                  <a:lnTo>
                    <a:pt x="238125" y="454819"/>
                  </a:lnTo>
                  <a:lnTo>
                    <a:pt x="340519" y="519113"/>
                  </a:lnTo>
                  <a:lnTo>
                    <a:pt x="411956" y="564357"/>
                  </a:lnTo>
                  <a:lnTo>
                    <a:pt x="438150" y="576263"/>
                  </a:lnTo>
                  <a:lnTo>
                    <a:pt x="461963" y="566738"/>
                  </a:lnTo>
                  <a:lnTo>
                    <a:pt x="507206" y="542925"/>
                  </a:lnTo>
                  <a:lnTo>
                    <a:pt x="616744" y="500063"/>
                  </a:lnTo>
                  <a:lnTo>
                    <a:pt x="735806" y="466725"/>
                  </a:lnTo>
                  <a:lnTo>
                    <a:pt x="835819" y="435769"/>
                  </a:lnTo>
                  <a:lnTo>
                    <a:pt x="995363" y="390525"/>
                  </a:lnTo>
                  <a:lnTo>
                    <a:pt x="1138238" y="354807"/>
                  </a:lnTo>
                  <a:lnTo>
                    <a:pt x="1309688" y="321469"/>
                  </a:lnTo>
                  <a:lnTo>
                    <a:pt x="1500188" y="285750"/>
                  </a:lnTo>
                  <a:lnTo>
                    <a:pt x="1709738" y="257175"/>
                  </a:lnTo>
                  <a:lnTo>
                    <a:pt x="1864519" y="242888"/>
                  </a:lnTo>
                  <a:lnTo>
                    <a:pt x="2028825" y="228600"/>
                  </a:lnTo>
                  <a:lnTo>
                    <a:pt x="2112169" y="221457"/>
                  </a:lnTo>
                  <a:lnTo>
                    <a:pt x="2133600" y="214313"/>
                  </a:lnTo>
                  <a:lnTo>
                    <a:pt x="2159794" y="200025"/>
                  </a:lnTo>
                  <a:lnTo>
                    <a:pt x="2181225" y="180975"/>
                  </a:lnTo>
                  <a:lnTo>
                    <a:pt x="2193131" y="157163"/>
                  </a:lnTo>
                  <a:lnTo>
                    <a:pt x="2195513" y="133350"/>
                  </a:lnTo>
                  <a:lnTo>
                    <a:pt x="2188369" y="102394"/>
                  </a:lnTo>
                  <a:lnTo>
                    <a:pt x="2183606" y="90488"/>
                  </a:lnTo>
                  <a:lnTo>
                    <a:pt x="2162175" y="78582"/>
                  </a:lnTo>
                  <a:lnTo>
                    <a:pt x="2090738" y="54769"/>
                  </a:lnTo>
                  <a:lnTo>
                    <a:pt x="1990725" y="23813"/>
                  </a:lnTo>
                  <a:lnTo>
                    <a:pt x="1900238" y="7144"/>
                  </a:lnTo>
                  <a:lnTo>
                    <a:pt x="1809750" y="0"/>
                  </a:lnTo>
                  <a:lnTo>
                    <a:pt x="1774031" y="7144"/>
                  </a:lnTo>
                  <a:lnTo>
                    <a:pt x="1695450" y="45244"/>
                  </a:lnTo>
                  <a:lnTo>
                    <a:pt x="1626394" y="85725"/>
                  </a:lnTo>
                  <a:lnTo>
                    <a:pt x="1583531" y="97632"/>
                  </a:lnTo>
                  <a:lnTo>
                    <a:pt x="1297781" y="147638"/>
                  </a:lnTo>
                  <a:lnTo>
                    <a:pt x="1047750" y="1976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03">
              <a:extLst>
                <a:ext uri="{FF2B5EF4-FFF2-40B4-BE49-F238E27FC236}">
                  <a16:creationId xmlns:a16="http://schemas.microsoft.com/office/drawing/2014/main" id="{6667AC67-BB94-4885-87A2-A24604D15E2A}"/>
                </a:ext>
              </a:extLst>
            </p:cNvPr>
            <p:cNvSpPr/>
            <p:nvPr/>
          </p:nvSpPr>
          <p:spPr>
            <a:xfrm>
              <a:off x="3189287" y="3276600"/>
              <a:ext cx="1146175" cy="350838"/>
            </a:xfrm>
            <a:custGeom>
              <a:avLst/>
              <a:gdLst>
                <a:gd name="connsiteX0" fmla="*/ 576262 w 1147762"/>
                <a:gd name="connsiteY0" fmla="*/ 130969 h 350044"/>
                <a:gd name="connsiteX1" fmla="*/ 459581 w 1147762"/>
                <a:gd name="connsiteY1" fmla="*/ 166688 h 350044"/>
                <a:gd name="connsiteX2" fmla="*/ 388144 w 1147762"/>
                <a:gd name="connsiteY2" fmla="*/ 183356 h 350044"/>
                <a:gd name="connsiteX3" fmla="*/ 323850 w 1147762"/>
                <a:gd name="connsiteY3" fmla="*/ 190500 h 350044"/>
                <a:gd name="connsiteX4" fmla="*/ 264319 w 1147762"/>
                <a:gd name="connsiteY4" fmla="*/ 195263 h 350044"/>
                <a:gd name="connsiteX5" fmla="*/ 233362 w 1147762"/>
                <a:gd name="connsiteY5" fmla="*/ 192881 h 350044"/>
                <a:gd name="connsiteX6" fmla="*/ 173831 w 1147762"/>
                <a:gd name="connsiteY6" fmla="*/ 183356 h 350044"/>
                <a:gd name="connsiteX7" fmla="*/ 126206 w 1147762"/>
                <a:gd name="connsiteY7" fmla="*/ 166688 h 350044"/>
                <a:gd name="connsiteX8" fmla="*/ 100012 w 1147762"/>
                <a:gd name="connsiteY8" fmla="*/ 154781 h 350044"/>
                <a:gd name="connsiteX9" fmla="*/ 66675 w 1147762"/>
                <a:gd name="connsiteY9" fmla="*/ 133350 h 350044"/>
                <a:gd name="connsiteX10" fmla="*/ 30956 w 1147762"/>
                <a:gd name="connsiteY10" fmla="*/ 116681 h 350044"/>
                <a:gd name="connsiteX11" fmla="*/ 7144 w 1147762"/>
                <a:gd name="connsiteY11" fmla="*/ 114300 h 350044"/>
                <a:gd name="connsiteX12" fmla="*/ 2381 w 1147762"/>
                <a:gd name="connsiteY12" fmla="*/ 119063 h 350044"/>
                <a:gd name="connsiteX13" fmla="*/ 0 w 1147762"/>
                <a:gd name="connsiteY13" fmla="*/ 135731 h 350044"/>
                <a:gd name="connsiteX14" fmla="*/ 9525 w 1147762"/>
                <a:gd name="connsiteY14" fmla="*/ 164306 h 350044"/>
                <a:gd name="connsiteX15" fmla="*/ 26194 w 1147762"/>
                <a:gd name="connsiteY15" fmla="*/ 190500 h 350044"/>
                <a:gd name="connsiteX16" fmla="*/ 71437 w 1147762"/>
                <a:gd name="connsiteY16" fmla="*/ 240506 h 350044"/>
                <a:gd name="connsiteX17" fmla="*/ 114300 w 1147762"/>
                <a:gd name="connsiteY17" fmla="*/ 276225 h 350044"/>
                <a:gd name="connsiteX18" fmla="*/ 157162 w 1147762"/>
                <a:gd name="connsiteY18" fmla="*/ 304800 h 350044"/>
                <a:gd name="connsiteX19" fmla="*/ 200025 w 1147762"/>
                <a:gd name="connsiteY19" fmla="*/ 326231 h 350044"/>
                <a:gd name="connsiteX20" fmla="*/ 245269 w 1147762"/>
                <a:gd name="connsiteY20" fmla="*/ 340519 h 350044"/>
                <a:gd name="connsiteX21" fmla="*/ 290512 w 1147762"/>
                <a:gd name="connsiteY21" fmla="*/ 350044 h 350044"/>
                <a:gd name="connsiteX22" fmla="*/ 409575 w 1147762"/>
                <a:gd name="connsiteY22" fmla="*/ 347663 h 350044"/>
                <a:gd name="connsiteX23" fmla="*/ 557212 w 1147762"/>
                <a:gd name="connsiteY23" fmla="*/ 333375 h 350044"/>
                <a:gd name="connsiteX24" fmla="*/ 690562 w 1147762"/>
                <a:gd name="connsiteY24" fmla="*/ 309563 h 350044"/>
                <a:gd name="connsiteX25" fmla="*/ 857250 w 1147762"/>
                <a:gd name="connsiteY25" fmla="*/ 266700 h 350044"/>
                <a:gd name="connsiteX26" fmla="*/ 969169 w 1147762"/>
                <a:gd name="connsiteY26" fmla="*/ 233363 h 350044"/>
                <a:gd name="connsiteX27" fmla="*/ 1040606 w 1147762"/>
                <a:gd name="connsiteY27" fmla="*/ 214313 h 350044"/>
                <a:gd name="connsiteX28" fmla="*/ 1097756 w 1147762"/>
                <a:gd name="connsiteY28" fmla="*/ 188119 h 350044"/>
                <a:gd name="connsiteX29" fmla="*/ 1128712 w 1147762"/>
                <a:gd name="connsiteY29" fmla="*/ 171450 h 350044"/>
                <a:gd name="connsiteX30" fmla="*/ 1138237 w 1147762"/>
                <a:gd name="connsiteY30" fmla="*/ 161925 h 350044"/>
                <a:gd name="connsiteX31" fmla="*/ 1145381 w 1147762"/>
                <a:gd name="connsiteY31" fmla="*/ 147638 h 350044"/>
                <a:gd name="connsiteX32" fmla="*/ 1147762 w 1147762"/>
                <a:gd name="connsiteY32" fmla="*/ 126206 h 350044"/>
                <a:gd name="connsiteX33" fmla="*/ 1145381 w 1147762"/>
                <a:gd name="connsiteY33" fmla="*/ 114300 h 350044"/>
                <a:gd name="connsiteX34" fmla="*/ 1135856 w 1147762"/>
                <a:gd name="connsiteY34" fmla="*/ 100013 h 350044"/>
                <a:gd name="connsiteX35" fmla="*/ 1114425 w 1147762"/>
                <a:gd name="connsiteY35" fmla="*/ 76200 h 350044"/>
                <a:gd name="connsiteX36" fmla="*/ 1090612 w 1147762"/>
                <a:gd name="connsiteY36" fmla="*/ 61913 h 350044"/>
                <a:gd name="connsiteX37" fmla="*/ 1031081 w 1147762"/>
                <a:gd name="connsiteY37" fmla="*/ 35719 h 350044"/>
                <a:gd name="connsiteX38" fmla="*/ 978694 w 1147762"/>
                <a:gd name="connsiteY38" fmla="*/ 16669 h 350044"/>
                <a:gd name="connsiteX39" fmla="*/ 940594 w 1147762"/>
                <a:gd name="connsiteY39" fmla="*/ 7144 h 350044"/>
                <a:gd name="connsiteX40" fmla="*/ 897731 w 1147762"/>
                <a:gd name="connsiteY40" fmla="*/ 0 h 350044"/>
                <a:gd name="connsiteX41" fmla="*/ 862012 w 1147762"/>
                <a:gd name="connsiteY41" fmla="*/ 2381 h 350044"/>
                <a:gd name="connsiteX42" fmla="*/ 828675 w 1147762"/>
                <a:gd name="connsiteY42" fmla="*/ 9525 h 350044"/>
                <a:gd name="connsiteX43" fmla="*/ 792956 w 1147762"/>
                <a:gd name="connsiteY43" fmla="*/ 26194 h 350044"/>
                <a:gd name="connsiteX44" fmla="*/ 757237 w 1147762"/>
                <a:gd name="connsiteY44" fmla="*/ 54769 h 350044"/>
                <a:gd name="connsiteX45" fmla="*/ 685800 w 1147762"/>
                <a:gd name="connsiteY45" fmla="*/ 88106 h 350044"/>
                <a:gd name="connsiteX46" fmla="*/ 576262 w 1147762"/>
                <a:gd name="connsiteY46" fmla="*/ 130969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47762" h="350044">
                  <a:moveTo>
                    <a:pt x="576262" y="130969"/>
                  </a:moveTo>
                  <a:lnTo>
                    <a:pt x="459581" y="166688"/>
                  </a:lnTo>
                  <a:lnTo>
                    <a:pt x="388144" y="183356"/>
                  </a:lnTo>
                  <a:lnTo>
                    <a:pt x="323850" y="190500"/>
                  </a:lnTo>
                  <a:lnTo>
                    <a:pt x="264319" y="195263"/>
                  </a:lnTo>
                  <a:lnTo>
                    <a:pt x="233362" y="192881"/>
                  </a:lnTo>
                  <a:lnTo>
                    <a:pt x="173831" y="183356"/>
                  </a:lnTo>
                  <a:lnTo>
                    <a:pt x="126206" y="166688"/>
                  </a:lnTo>
                  <a:lnTo>
                    <a:pt x="100012" y="154781"/>
                  </a:lnTo>
                  <a:lnTo>
                    <a:pt x="66675" y="133350"/>
                  </a:lnTo>
                  <a:lnTo>
                    <a:pt x="30956" y="116681"/>
                  </a:lnTo>
                  <a:lnTo>
                    <a:pt x="7144" y="114300"/>
                  </a:lnTo>
                  <a:lnTo>
                    <a:pt x="2381" y="119063"/>
                  </a:lnTo>
                  <a:lnTo>
                    <a:pt x="0" y="135731"/>
                  </a:lnTo>
                  <a:lnTo>
                    <a:pt x="9525" y="164306"/>
                  </a:lnTo>
                  <a:lnTo>
                    <a:pt x="26194" y="190500"/>
                  </a:lnTo>
                  <a:lnTo>
                    <a:pt x="71437" y="240506"/>
                  </a:lnTo>
                  <a:lnTo>
                    <a:pt x="114300" y="276225"/>
                  </a:lnTo>
                  <a:lnTo>
                    <a:pt x="157162" y="304800"/>
                  </a:lnTo>
                  <a:lnTo>
                    <a:pt x="200025" y="326231"/>
                  </a:lnTo>
                  <a:lnTo>
                    <a:pt x="245269" y="340519"/>
                  </a:lnTo>
                  <a:lnTo>
                    <a:pt x="290512" y="350044"/>
                  </a:lnTo>
                  <a:lnTo>
                    <a:pt x="409575" y="347663"/>
                  </a:lnTo>
                  <a:lnTo>
                    <a:pt x="557212" y="333375"/>
                  </a:lnTo>
                  <a:lnTo>
                    <a:pt x="690562" y="309563"/>
                  </a:lnTo>
                  <a:lnTo>
                    <a:pt x="857250" y="266700"/>
                  </a:lnTo>
                  <a:lnTo>
                    <a:pt x="969169" y="233363"/>
                  </a:lnTo>
                  <a:lnTo>
                    <a:pt x="1040606" y="214313"/>
                  </a:lnTo>
                  <a:lnTo>
                    <a:pt x="1097756" y="188119"/>
                  </a:lnTo>
                  <a:lnTo>
                    <a:pt x="1128712" y="171450"/>
                  </a:lnTo>
                  <a:lnTo>
                    <a:pt x="1138237" y="161925"/>
                  </a:lnTo>
                  <a:lnTo>
                    <a:pt x="1145381" y="147638"/>
                  </a:lnTo>
                  <a:lnTo>
                    <a:pt x="1147762" y="126206"/>
                  </a:lnTo>
                  <a:lnTo>
                    <a:pt x="1145381" y="114300"/>
                  </a:lnTo>
                  <a:lnTo>
                    <a:pt x="1135856" y="100013"/>
                  </a:lnTo>
                  <a:lnTo>
                    <a:pt x="1114425" y="76200"/>
                  </a:lnTo>
                  <a:lnTo>
                    <a:pt x="1090612" y="61913"/>
                  </a:lnTo>
                  <a:lnTo>
                    <a:pt x="1031081" y="35719"/>
                  </a:lnTo>
                  <a:lnTo>
                    <a:pt x="978694" y="16669"/>
                  </a:lnTo>
                  <a:lnTo>
                    <a:pt x="940594" y="7144"/>
                  </a:lnTo>
                  <a:lnTo>
                    <a:pt x="897731" y="0"/>
                  </a:lnTo>
                  <a:lnTo>
                    <a:pt x="862012" y="2381"/>
                  </a:lnTo>
                  <a:lnTo>
                    <a:pt x="828675" y="9525"/>
                  </a:lnTo>
                  <a:lnTo>
                    <a:pt x="792956" y="26194"/>
                  </a:lnTo>
                  <a:lnTo>
                    <a:pt x="757237" y="54769"/>
                  </a:lnTo>
                  <a:lnTo>
                    <a:pt x="685800" y="88106"/>
                  </a:lnTo>
                  <a:lnTo>
                    <a:pt x="576262" y="1309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04">
              <a:extLst>
                <a:ext uri="{FF2B5EF4-FFF2-40B4-BE49-F238E27FC236}">
                  <a16:creationId xmlns:a16="http://schemas.microsoft.com/office/drawing/2014/main" id="{A9A431FF-2FCF-42D8-B99D-7B4548555DBB}"/>
                </a:ext>
              </a:extLst>
            </p:cNvPr>
            <p:cNvSpPr/>
            <p:nvPr/>
          </p:nvSpPr>
          <p:spPr>
            <a:xfrm>
              <a:off x="3182937" y="3935413"/>
              <a:ext cx="1179513" cy="339725"/>
            </a:xfrm>
            <a:custGeom>
              <a:avLst/>
              <a:gdLst>
                <a:gd name="connsiteX0" fmla="*/ 845344 w 1178719"/>
                <a:gd name="connsiteY0" fmla="*/ 257175 h 338138"/>
                <a:gd name="connsiteX1" fmla="*/ 709613 w 1178719"/>
                <a:gd name="connsiteY1" fmla="*/ 288132 h 338138"/>
                <a:gd name="connsiteX2" fmla="*/ 607219 w 1178719"/>
                <a:gd name="connsiteY2" fmla="*/ 309563 h 338138"/>
                <a:gd name="connsiteX3" fmla="*/ 495300 w 1178719"/>
                <a:gd name="connsiteY3" fmla="*/ 330994 h 338138"/>
                <a:gd name="connsiteX4" fmla="*/ 411957 w 1178719"/>
                <a:gd name="connsiteY4" fmla="*/ 338138 h 338138"/>
                <a:gd name="connsiteX5" fmla="*/ 357188 w 1178719"/>
                <a:gd name="connsiteY5" fmla="*/ 338138 h 338138"/>
                <a:gd name="connsiteX6" fmla="*/ 314325 w 1178719"/>
                <a:gd name="connsiteY6" fmla="*/ 330994 h 338138"/>
                <a:gd name="connsiteX7" fmla="*/ 233363 w 1178719"/>
                <a:gd name="connsiteY7" fmla="*/ 307182 h 338138"/>
                <a:gd name="connsiteX8" fmla="*/ 195263 w 1178719"/>
                <a:gd name="connsiteY8" fmla="*/ 290513 h 338138"/>
                <a:gd name="connsiteX9" fmla="*/ 142875 w 1178719"/>
                <a:gd name="connsiteY9" fmla="*/ 261938 h 338138"/>
                <a:gd name="connsiteX10" fmla="*/ 92869 w 1178719"/>
                <a:gd name="connsiteY10" fmla="*/ 228600 h 338138"/>
                <a:gd name="connsiteX11" fmla="*/ 47625 w 1178719"/>
                <a:gd name="connsiteY11" fmla="*/ 192882 h 338138"/>
                <a:gd name="connsiteX12" fmla="*/ 19050 w 1178719"/>
                <a:gd name="connsiteY12" fmla="*/ 164307 h 338138"/>
                <a:gd name="connsiteX13" fmla="*/ 4763 w 1178719"/>
                <a:gd name="connsiteY13" fmla="*/ 138113 h 338138"/>
                <a:gd name="connsiteX14" fmla="*/ 0 w 1178719"/>
                <a:gd name="connsiteY14" fmla="*/ 111919 h 338138"/>
                <a:gd name="connsiteX15" fmla="*/ 7144 w 1178719"/>
                <a:gd name="connsiteY15" fmla="*/ 100013 h 338138"/>
                <a:gd name="connsiteX16" fmla="*/ 19050 w 1178719"/>
                <a:gd name="connsiteY16" fmla="*/ 100013 h 338138"/>
                <a:gd name="connsiteX17" fmla="*/ 54769 w 1178719"/>
                <a:gd name="connsiteY17" fmla="*/ 111919 h 338138"/>
                <a:gd name="connsiteX18" fmla="*/ 140494 w 1178719"/>
                <a:gd name="connsiteY18" fmla="*/ 133350 h 338138"/>
                <a:gd name="connsiteX19" fmla="*/ 221457 w 1178719"/>
                <a:gd name="connsiteY19" fmla="*/ 147638 h 338138"/>
                <a:gd name="connsiteX20" fmla="*/ 304800 w 1178719"/>
                <a:gd name="connsiteY20" fmla="*/ 157163 h 338138"/>
                <a:gd name="connsiteX21" fmla="*/ 366713 w 1178719"/>
                <a:gd name="connsiteY21" fmla="*/ 159544 h 338138"/>
                <a:gd name="connsiteX22" fmla="*/ 469107 w 1178719"/>
                <a:gd name="connsiteY22" fmla="*/ 152400 h 338138"/>
                <a:gd name="connsiteX23" fmla="*/ 569119 w 1178719"/>
                <a:gd name="connsiteY23" fmla="*/ 128588 h 338138"/>
                <a:gd name="connsiteX24" fmla="*/ 664369 w 1178719"/>
                <a:gd name="connsiteY24" fmla="*/ 100013 h 338138"/>
                <a:gd name="connsiteX25" fmla="*/ 778669 w 1178719"/>
                <a:gd name="connsiteY25" fmla="*/ 54769 h 338138"/>
                <a:gd name="connsiteX26" fmla="*/ 840582 w 1178719"/>
                <a:gd name="connsiteY26" fmla="*/ 21432 h 338138"/>
                <a:gd name="connsiteX27" fmla="*/ 862013 w 1178719"/>
                <a:gd name="connsiteY27" fmla="*/ 7144 h 338138"/>
                <a:gd name="connsiteX28" fmla="*/ 888207 w 1178719"/>
                <a:gd name="connsiteY28" fmla="*/ 0 h 338138"/>
                <a:gd name="connsiteX29" fmla="*/ 973932 w 1178719"/>
                <a:gd name="connsiteY29" fmla="*/ 0 h 338138"/>
                <a:gd name="connsiteX30" fmla="*/ 1033463 w 1178719"/>
                <a:gd name="connsiteY30" fmla="*/ 11907 h 338138"/>
                <a:gd name="connsiteX31" fmla="*/ 1088232 w 1178719"/>
                <a:gd name="connsiteY31" fmla="*/ 30957 h 338138"/>
                <a:gd name="connsiteX32" fmla="*/ 1126332 w 1178719"/>
                <a:gd name="connsiteY32" fmla="*/ 50007 h 338138"/>
                <a:gd name="connsiteX33" fmla="*/ 1143000 w 1178719"/>
                <a:gd name="connsiteY33" fmla="*/ 57150 h 338138"/>
                <a:gd name="connsiteX34" fmla="*/ 1162050 w 1178719"/>
                <a:gd name="connsiteY34" fmla="*/ 73819 h 338138"/>
                <a:gd name="connsiteX35" fmla="*/ 1173957 w 1178719"/>
                <a:gd name="connsiteY35" fmla="*/ 97632 h 338138"/>
                <a:gd name="connsiteX36" fmla="*/ 1178719 w 1178719"/>
                <a:gd name="connsiteY36" fmla="*/ 130969 h 338138"/>
                <a:gd name="connsiteX37" fmla="*/ 1173957 w 1178719"/>
                <a:gd name="connsiteY37" fmla="*/ 154782 h 338138"/>
                <a:gd name="connsiteX38" fmla="*/ 1159669 w 1178719"/>
                <a:gd name="connsiteY38" fmla="*/ 178594 h 338138"/>
                <a:gd name="connsiteX39" fmla="*/ 1121569 w 1178719"/>
                <a:gd name="connsiteY39" fmla="*/ 192882 h 338138"/>
                <a:gd name="connsiteX40" fmla="*/ 845344 w 1178719"/>
                <a:gd name="connsiteY40" fmla="*/ 257175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78719" h="338138">
                  <a:moveTo>
                    <a:pt x="845344" y="257175"/>
                  </a:moveTo>
                  <a:lnTo>
                    <a:pt x="709613" y="288132"/>
                  </a:lnTo>
                  <a:lnTo>
                    <a:pt x="607219" y="309563"/>
                  </a:lnTo>
                  <a:lnTo>
                    <a:pt x="495300" y="330994"/>
                  </a:lnTo>
                  <a:lnTo>
                    <a:pt x="411957" y="338138"/>
                  </a:lnTo>
                  <a:lnTo>
                    <a:pt x="357188" y="338138"/>
                  </a:lnTo>
                  <a:lnTo>
                    <a:pt x="314325" y="330994"/>
                  </a:lnTo>
                  <a:lnTo>
                    <a:pt x="233363" y="307182"/>
                  </a:lnTo>
                  <a:lnTo>
                    <a:pt x="195263" y="290513"/>
                  </a:lnTo>
                  <a:lnTo>
                    <a:pt x="142875" y="261938"/>
                  </a:lnTo>
                  <a:lnTo>
                    <a:pt x="92869" y="228600"/>
                  </a:lnTo>
                  <a:lnTo>
                    <a:pt x="47625" y="192882"/>
                  </a:lnTo>
                  <a:lnTo>
                    <a:pt x="19050" y="164307"/>
                  </a:lnTo>
                  <a:lnTo>
                    <a:pt x="4763" y="138113"/>
                  </a:lnTo>
                  <a:lnTo>
                    <a:pt x="0" y="111919"/>
                  </a:lnTo>
                  <a:lnTo>
                    <a:pt x="7144" y="100013"/>
                  </a:lnTo>
                  <a:lnTo>
                    <a:pt x="19050" y="100013"/>
                  </a:lnTo>
                  <a:lnTo>
                    <a:pt x="54769" y="111919"/>
                  </a:lnTo>
                  <a:lnTo>
                    <a:pt x="140494" y="133350"/>
                  </a:lnTo>
                  <a:lnTo>
                    <a:pt x="221457" y="147638"/>
                  </a:lnTo>
                  <a:lnTo>
                    <a:pt x="304800" y="157163"/>
                  </a:lnTo>
                  <a:lnTo>
                    <a:pt x="366713" y="159544"/>
                  </a:lnTo>
                  <a:lnTo>
                    <a:pt x="469107" y="152400"/>
                  </a:lnTo>
                  <a:lnTo>
                    <a:pt x="569119" y="128588"/>
                  </a:lnTo>
                  <a:lnTo>
                    <a:pt x="664369" y="100013"/>
                  </a:lnTo>
                  <a:lnTo>
                    <a:pt x="778669" y="54769"/>
                  </a:lnTo>
                  <a:lnTo>
                    <a:pt x="840582" y="21432"/>
                  </a:lnTo>
                  <a:lnTo>
                    <a:pt x="862013" y="7144"/>
                  </a:lnTo>
                  <a:lnTo>
                    <a:pt x="888207" y="0"/>
                  </a:lnTo>
                  <a:lnTo>
                    <a:pt x="973932" y="0"/>
                  </a:lnTo>
                  <a:lnTo>
                    <a:pt x="1033463" y="11907"/>
                  </a:lnTo>
                  <a:lnTo>
                    <a:pt x="1088232" y="30957"/>
                  </a:lnTo>
                  <a:lnTo>
                    <a:pt x="1126332" y="50007"/>
                  </a:lnTo>
                  <a:lnTo>
                    <a:pt x="1143000" y="57150"/>
                  </a:lnTo>
                  <a:lnTo>
                    <a:pt x="1162050" y="73819"/>
                  </a:lnTo>
                  <a:lnTo>
                    <a:pt x="1173957" y="97632"/>
                  </a:lnTo>
                  <a:lnTo>
                    <a:pt x="1178719" y="130969"/>
                  </a:lnTo>
                  <a:lnTo>
                    <a:pt x="1173957" y="154782"/>
                  </a:lnTo>
                  <a:lnTo>
                    <a:pt x="1159669" y="178594"/>
                  </a:lnTo>
                  <a:lnTo>
                    <a:pt x="1121569" y="192882"/>
                  </a:lnTo>
                  <a:lnTo>
                    <a:pt x="845344" y="2571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05">
              <a:extLst>
                <a:ext uri="{FF2B5EF4-FFF2-40B4-BE49-F238E27FC236}">
                  <a16:creationId xmlns:a16="http://schemas.microsoft.com/office/drawing/2014/main" id="{A01BEC62-995B-4A6D-A62B-42C1D60DF2AB}"/>
                </a:ext>
              </a:extLst>
            </p:cNvPr>
            <p:cNvSpPr/>
            <p:nvPr/>
          </p:nvSpPr>
          <p:spPr>
            <a:xfrm>
              <a:off x="2919412" y="4732338"/>
              <a:ext cx="561975" cy="1203325"/>
            </a:xfrm>
            <a:custGeom>
              <a:avLst/>
              <a:gdLst>
                <a:gd name="connsiteX0" fmla="*/ 423862 w 561975"/>
                <a:gd name="connsiteY0" fmla="*/ 502444 h 1204912"/>
                <a:gd name="connsiteX1" fmla="*/ 364331 w 561975"/>
                <a:gd name="connsiteY1" fmla="*/ 233362 h 1204912"/>
                <a:gd name="connsiteX2" fmla="*/ 304800 w 561975"/>
                <a:gd name="connsiteY2" fmla="*/ 126206 h 1204912"/>
                <a:gd name="connsiteX3" fmla="*/ 280987 w 561975"/>
                <a:gd name="connsiteY3" fmla="*/ 102394 h 1204912"/>
                <a:gd name="connsiteX4" fmla="*/ 245268 w 561975"/>
                <a:gd name="connsiteY4" fmla="*/ 73819 h 1204912"/>
                <a:gd name="connsiteX5" fmla="*/ 219075 w 561975"/>
                <a:gd name="connsiteY5" fmla="*/ 57150 h 1204912"/>
                <a:gd name="connsiteX6" fmla="*/ 185737 w 561975"/>
                <a:gd name="connsiteY6" fmla="*/ 38100 h 1204912"/>
                <a:gd name="connsiteX7" fmla="*/ 147637 w 561975"/>
                <a:gd name="connsiteY7" fmla="*/ 23812 h 1204912"/>
                <a:gd name="connsiteX8" fmla="*/ 97631 w 561975"/>
                <a:gd name="connsiteY8" fmla="*/ 11906 h 1204912"/>
                <a:gd name="connsiteX9" fmla="*/ 59531 w 561975"/>
                <a:gd name="connsiteY9" fmla="*/ 9525 h 1204912"/>
                <a:gd name="connsiteX10" fmla="*/ 42862 w 561975"/>
                <a:gd name="connsiteY10" fmla="*/ 4762 h 1204912"/>
                <a:gd name="connsiteX11" fmla="*/ 14287 w 561975"/>
                <a:gd name="connsiteY11" fmla="*/ 0 h 1204912"/>
                <a:gd name="connsiteX12" fmla="*/ 2381 w 561975"/>
                <a:gd name="connsiteY12" fmla="*/ 4762 h 1204912"/>
                <a:gd name="connsiteX13" fmla="*/ 0 w 561975"/>
                <a:gd name="connsiteY13" fmla="*/ 14287 h 1204912"/>
                <a:gd name="connsiteX14" fmla="*/ 7143 w 561975"/>
                <a:gd name="connsiteY14" fmla="*/ 38100 h 1204912"/>
                <a:gd name="connsiteX15" fmla="*/ 28575 w 561975"/>
                <a:gd name="connsiteY15" fmla="*/ 66675 h 1204912"/>
                <a:gd name="connsiteX16" fmla="*/ 59531 w 561975"/>
                <a:gd name="connsiteY16" fmla="*/ 102394 h 1204912"/>
                <a:gd name="connsiteX17" fmla="*/ 88106 w 561975"/>
                <a:gd name="connsiteY17" fmla="*/ 147637 h 1204912"/>
                <a:gd name="connsiteX18" fmla="*/ 116681 w 561975"/>
                <a:gd name="connsiteY18" fmla="*/ 195262 h 1204912"/>
                <a:gd name="connsiteX19" fmla="*/ 142875 w 561975"/>
                <a:gd name="connsiteY19" fmla="*/ 242887 h 1204912"/>
                <a:gd name="connsiteX20" fmla="*/ 180975 w 561975"/>
                <a:gd name="connsiteY20" fmla="*/ 361950 h 1204912"/>
                <a:gd name="connsiteX21" fmla="*/ 202406 w 561975"/>
                <a:gd name="connsiteY21" fmla="*/ 454819 h 1204912"/>
                <a:gd name="connsiteX22" fmla="*/ 238125 w 561975"/>
                <a:gd name="connsiteY22" fmla="*/ 619125 h 1204912"/>
                <a:gd name="connsiteX23" fmla="*/ 269081 w 561975"/>
                <a:gd name="connsiteY23" fmla="*/ 781050 h 1204912"/>
                <a:gd name="connsiteX24" fmla="*/ 295275 w 561975"/>
                <a:gd name="connsiteY24" fmla="*/ 935831 h 1204912"/>
                <a:gd name="connsiteX25" fmla="*/ 302418 w 561975"/>
                <a:gd name="connsiteY25" fmla="*/ 969169 h 1204912"/>
                <a:gd name="connsiteX26" fmla="*/ 333375 w 561975"/>
                <a:gd name="connsiteY26" fmla="*/ 1031081 h 1204912"/>
                <a:gd name="connsiteX27" fmla="*/ 383381 w 561975"/>
                <a:gd name="connsiteY27" fmla="*/ 1097756 h 1204912"/>
                <a:gd name="connsiteX28" fmla="*/ 428625 w 561975"/>
                <a:gd name="connsiteY28" fmla="*/ 1147762 h 1204912"/>
                <a:gd name="connsiteX29" fmla="*/ 481012 w 561975"/>
                <a:gd name="connsiteY29" fmla="*/ 1193006 h 1204912"/>
                <a:gd name="connsiteX30" fmla="*/ 502443 w 561975"/>
                <a:gd name="connsiteY30" fmla="*/ 1202531 h 1204912"/>
                <a:gd name="connsiteX31" fmla="*/ 516731 w 561975"/>
                <a:gd name="connsiteY31" fmla="*/ 1204912 h 1204912"/>
                <a:gd name="connsiteX32" fmla="*/ 531018 w 561975"/>
                <a:gd name="connsiteY32" fmla="*/ 1204912 h 1204912"/>
                <a:gd name="connsiteX33" fmla="*/ 540543 w 561975"/>
                <a:gd name="connsiteY33" fmla="*/ 1197769 h 1204912"/>
                <a:gd name="connsiteX34" fmla="*/ 554831 w 561975"/>
                <a:gd name="connsiteY34" fmla="*/ 1181100 h 1204912"/>
                <a:gd name="connsiteX35" fmla="*/ 559593 w 561975"/>
                <a:gd name="connsiteY35" fmla="*/ 1162050 h 1204912"/>
                <a:gd name="connsiteX36" fmla="*/ 561975 w 561975"/>
                <a:gd name="connsiteY36" fmla="*/ 1119187 h 1204912"/>
                <a:gd name="connsiteX37" fmla="*/ 559593 w 561975"/>
                <a:gd name="connsiteY37" fmla="*/ 1066800 h 1204912"/>
                <a:gd name="connsiteX38" fmla="*/ 547687 w 561975"/>
                <a:gd name="connsiteY38" fmla="*/ 978694 h 1204912"/>
                <a:gd name="connsiteX39" fmla="*/ 502443 w 561975"/>
                <a:gd name="connsiteY39" fmla="*/ 847725 h 1204912"/>
                <a:gd name="connsiteX40" fmla="*/ 423862 w 561975"/>
                <a:gd name="connsiteY40" fmla="*/ 502444 h 120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61975" h="1204912">
                  <a:moveTo>
                    <a:pt x="423862" y="502444"/>
                  </a:moveTo>
                  <a:lnTo>
                    <a:pt x="364331" y="233362"/>
                  </a:lnTo>
                  <a:lnTo>
                    <a:pt x="304800" y="126206"/>
                  </a:lnTo>
                  <a:lnTo>
                    <a:pt x="280987" y="102394"/>
                  </a:lnTo>
                  <a:lnTo>
                    <a:pt x="245268" y="73819"/>
                  </a:lnTo>
                  <a:lnTo>
                    <a:pt x="219075" y="57150"/>
                  </a:lnTo>
                  <a:lnTo>
                    <a:pt x="185737" y="38100"/>
                  </a:lnTo>
                  <a:lnTo>
                    <a:pt x="147637" y="23812"/>
                  </a:lnTo>
                  <a:lnTo>
                    <a:pt x="97631" y="11906"/>
                  </a:lnTo>
                  <a:lnTo>
                    <a:pt x="59531" y="9525"/>
                  </a:lnTo>
                  <a:lnTo>
                    <a:pt x="42862" y="4762"/>
                  </a:lnTo>
                  <a:lnTo>
                    <a:pt x="14287" y="0"/>
                  </a:lnTo>
                  <a:lnTo>
                    <a:pt x="2381" y="4762"/>
                  </a:lnTo>
                  <a:lnTo>
                    <a:pt x="0" y="14287"/>
                  </a:lnTo>
                  <a:lnTo>
                    <a:pt x="7143" y="38100"/>
                  </a:lnTo>
                  <a:lnTo>
                    <a:pt x="28575" y="66675"/>
                  </a:lnTo>
                  <a:lnTo>
                    <a:pt x="59531" y="102394"/>
                  </a:lnTo>
                  <a:lnTo>
                    <a:pt x="88106" y="147637"/>
                  </a:lnTo>
                  <a:lnTo>
                    <a:pt x="116681" y="195262"/>
                  </a:lnTo>
                  <a:lnTo>
                    <a:pt x="142875" y="242887"/>
                  </a:lnTo>
                  <a:lnTo>
                    <a:pt x="180975" y="361950"/>
                  </a:lnTo>
                  <a:lnTo>
                    <a:pt x="202406" y="454819"/>
                  </a:lnTo>
                  <a:lnTo>
                    <a:pt x="238125" y="619125"/>
                  </a:lnTo>
                  <a:lnTo>
                    <a:pt x="269081" y="781050"/>
                  </a:lnTo>
                  <a:lnTo>
                    <a:pt x="295275" y="935831"/>
                  </a:lnTo>
                  <a:lnTo>
                    <a:pt x="302418" y="969169"/>
                  </a:lnTo>
                  <a:lnTo>
                    <a:pt x="333375" y="1031081"/>
                  </a:lnTo>
                  <a:lnTo>
                    <a:pt x="383381" y="1097756"/>
                  </a:lnTo>
                  <a:lnTo>
                    <a:pt x="428625" y="1147762"/>
                  </a:lnTo>
                  <a:lnTo>
                    <a:pt x="481012" y="1193006"/>
                  </a:lnTo>
                  <a:lnTo>
                    <a:pt x="502443" y="1202531"/>
                  </a:lnTo>
                  <a:lnTo>
                    <a:pt x="516731" y="1204912"/>
                  </a:lnTo>
                  <a:lnTo>
                    <a:pt x="531018" y="1204912"/>
                  </a:lnTo>
                  <a:lnTo>
                    <a:pt x="540543" y="1197769"/>
                  </a:lnTo>
                  <a:lnTo>
                    <a:pt x="554831" y="1181100"/>
                  </a:lnTo>
                  <a:lnTo>
                    <a:pt x="559593" y="1162050"/>
                  </a:lnTo>
                  <a:lnTo>
                    <a:pt x="561975" y="1119187"/>
                  </a:lnTo>
                  <a:lnTo>
                    <a:pt x="559593" y="1066800"/>
                  </a:lnTo>
                  <a:lnTo>
                    <a:pt x="547687" y="978694"/>
                  </a:lnTo>
                  <a:lnTo>
                    <a:pt x="502443" y="847725"/>
                  </a:lnTo>
                  <a:lnTo>
                    <a:pt x="423862" y="5024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06">
              <a:extLst>
                <a:ext uri="{FF2B5EF4-FFF2-40B4-BE49-F238E27FC236}">
                  <a16:creationId xmlns:a16="http://schemas.microsoft.com/office/drawing/2014/main" id="{4C82DC55-FE8F-4891-BB8F-3B3F53E7A4C4}"/>
                </a:ext>
              </a:extLst>
            </p:cNvPr>
            <p:cNvSpPr/>
            <p:nvPr/>
          </p:nvSpPr>
          <p:spPr>
            <a:xfrm>
              <a:off x="3173412" y="4564063"/>
              <a:ext cx="1466850" cy="1108075"/>
            </a:xfrm>
            <a:custGeom>
              <a:avLst/>
              <a:gdLst>
                <a:gd name="connsiteX0" fmla="*/ 621507 w 1466850"/>
                <a:gd name="connsiteY0" fmla="*/ 164307 h 1107282"/>
                <a:gd name="connsiteX1" fmla="*/ 395288 w 1466850"/>
                <a:gd name="connsiteY1" fmla="*/ 216694 h 1107282"/>
                <a:gd name="connsiteX2" fmla="*/ 0 w 1466850"/>
                <a:gd name="connsiteY2" fmla="*/ 302419 h 1107282"/>
                <a:gd name="connsiteX3" fmla="*/ 61913 w 1466850"/>
                <a:gd name="connsiteY3" fmla="*/ 435769 h 1107282"/>
                <a:gd name="connsiteX4" fmla="*/ 345282 w 1466850"/>
                <a:gd name="connsiteY4" fmla="*/ 376238 h 1107282"/>
                <a:gd name="connsiteX5" fmla="*/ 664369 w 1466850"/>
                <a:gd name="connsiteY5" fmla="*/ 302419 h 1107282"/>
                <a:gd name="connsiteX6" fmla="*/ 964407 w 1466850"/>
                <a:gd name="connsiteY6" fmla="*/ 228600 h 1107282"/>
                <a:gd name="connsiteX7" fmla="*/ 1004888 w 1466850"/>
                <a:gd name="connsiteY7" fmla="*/ 221457 h 1107282"/>
                <a:gd name="connsiteX8" fmla="*/ 1026319 w 1466850"/>
                <a:gd name="connsiteY8" fmla="*/ 221457 h 1107282"/>
                <a:gd name="connsiteX9" fmla="*/ 1040607 w 1466850"/>
                <a:gd name="connsiteY9" fmla="*/ 223838 h 1107282"/>
                <a:gd name="connsiteX10" fmla="*/ 1052513 w 1466850"/>
                <a:gd name="connsiteY10" fmla="*/ 233363 h 1107282"/>
                <a:gd name="connsiteX11" fmla="*/ 1062038 w 1466850"/>
                <a:gd name="connsiteY11" fmla="*/ 242888 h 1107282"/>
                <a:gd name="connsiteX12" fmla="*/ 1071563 w 1466850"/>
                <a:gd name="connsiteY12" fmla="*/ 271463 h 1107282"/>
                <a:gd name="connsiteX13" fmla="*/ 1073944 w 1466850"/>
                <a:gd name="connsiteY13" fmla="*/ 304800 h 1107282"/>
                <a:gd name="connsiteX14" fmla="*/ 1066800 w 1466850"/>
                <a:gd name="connsiteY14" fmla="*/ 361950 h 1107282"/>
                <a:gd name="connsiteX15" fmla="*/ 1023938 w 1466850"/>
                <a:gd name="connsiteY15" fmla="*/ 635794 h 1107282"/>
                <a:gd name="connsiteX16" fmla="*/ 981075 w 1466850"/>
                <a:gd name="connsiteY16" fmla="*/ 904875 h 1107282"/>
                <a:gd name="connsiteX17" fmla="*/ 1023938 w 1466850"/>
                <a:gd name="connsiteY17" fmla="*/ 1081088 h 1107282"/>
                <a:gd name="connsiteX18" fmla="*/ 1035844 w 1466850"/>
                <a:gd name="connsiteY18" fmla="*/ 1092994 h 1107282"/>
                <a:gd name="connsiteX19" fmla="*/ 1050132 w 1466850"/>
                <a:gd name="connsiteY19" fmla="*/ 1102519 h 1107282"/>
                <a:gd name="connsiteX20" fmla="*/ 1071563 w 1466850"/>
                <a:gd name="connsiteY20" fmla="*/ 1107282 h 1107282"/>
                <a:gd name="connsiteX21" fmla="*/ 1090613 w 1466850"/>
                <a:gd name="connsiteY21" fmla="*/ 1104900 h 1107282"/>
                <a:gd name="connsiteX22" fmla="*/ 1112044 w 1466850"/>
                <a:gd name="connsiteY22" fmla="*/ 1095375 h 1107282"/>
                <a:gd name="connsiteX23" fmla="*/ 1135857 w 1466850"/>
                <a:gd name="connsiteY23" fmla="*/ 1069182 h 1107282"/>
                <a:gd name="connsiteX24" fmla="*/ 1162050 w 1466850"/>
                <a:gd name="connsiteY24" fmla="*/ 1026319 h 1107282"/>
                <a:gd name="connsiteX25" fmla="*/ 1188244 w 1466850"/>
                <a:gd name="connsiteY25" fmla="*/ 952500 h 1107282"/>
                <a:gd name="connsiteX26" fmla="*/ 1245394 w 1466850"/>
                <a:gd name="connsiteY26" fmla="*/ 778669 h 1107282"/>
                <a:gd name="connsiteX27" fmla="*/ 1307307 w 1466850"/>
                <a:gd name="connsiteY27" fmla="*/ 559594 h 1107282"/>
                <a:gd name="connsiteX28" fmla="*/ 1364457 w 1466850"/>
                <a:gd name="connsiteY28" fmla="*/ 340519 h 1107282"/>
                <a:gd name="connsiteX29" fmla="*/ 1373982 w 1466850"/>
                <a:gd name="connsiteY29" fmla="*/ 333375 h 1107282"/>
                <a:gd name="connsiteX30" fmla="*/ 1397794 w 1466850"/>
                <a:gd name="connsiteY30" fmla="*/ 323850 h 1107282"/>
                <a:gd name="connsiteX31" fmla="*/ 1428750 w 1466850"/>
                <a:gd name="connsiteY31" fmla="*/ 311944 h 1107282"/>
                <a:gd name="connsiteX32" fmla="*/ 1452563 w 1466850"/>
                <a:gd name="connsiteY32" fmla="*/ 295275 h 1107282"/>
                <a:gd name="connsiteX33" fmla="*/ 1464469 w 1466850"/>
                <a:gd name="connsiteY33" fmla="*/ 280988 h 1107282"/>
                <a:gd name="connsiteX34" fmla="*/ 1466850 w 1466850"/>
                <a:gd name="connsiteY34" fmla="*/ 259557 h 1107282"/>
                <a:gd name="connsiteX35" fmla="*/ 1464469 w 1466850"/>
                <a:gd name="connsiteY35" fmla="*/ 240507 h 1107282"/>
                <a:gd name="connsiteX36" fmla="*/ 1457325 w 1466850"/>
                <a:gd name="connsiteY36" fmla="*/ 221457 h 1107282"/>
                <a:gd name="connsiteX37" fmla="*/ 1428750 w 1466850"/>
                <a:gd name="connsiteY37" fmla="*/ 190500 h 1107282"/>
                <a:gd name="connsiteX38" fmla="*/ 1343025 w 1466850"/>
                <a:gd name="connsiteY38" fmla="*/ 121444 h 1107282"/>
                <a:gd name="connsiteX39" fmla="*/ 1273969 w 1466850"/>
                <a:gd name="connsiteY39" fmla="*/ 71438 h 1107282"/>
                <a:gd name="connsiteX40" fmla="*/ 1185863 w 1466850"/>
                <a:gd name="connsiteY40" fmla="*/ 11907 h 1107282"/>
                <a:gd name="connsiteX41" fmla="*/ 1164432 w 1466850"/>
                <a:gd name="connsiteY41" fmla="*/ 0 h 1107282"/>
                <a:gd name="connsiteX42" fmla="*/ 1119188 w 1466850"/>
                <a:gd name="connsiteY42" fmla="*/ 11907 h 1107282"/>
                <a:gd name="connsiteX43" fmla="*/ 921544 w 1466850"/>
                <a:gd name="connsiteY43" fmla="*/ 78582 h 1107282"/>
                <a:gd name="connsiteX44" fmla="*/ 802482 w 1466850"/>
                <a:gd name="connsiteY44" fmla="*/ 119063 h 1107282"/>
                <a:gd name="connsiteX45" fmla="*/ 621507 w 1466850"/>
                <a:gd name="connsiteY45" fmla="*/ 164307 h 1107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466850" h="1107282">
                  <a:moveTo>
                    <a:pt x="621507" y="164307"/>
                  </a:moveTo>
                  <a:lnTo>
                    <a:pt x="395288" y="216694"/>
                  </a:lnTo>
                  <a:lnTo>
                    <a:pt x="0" y="302419"/>
                  </a:lnTo>
                  <a:lnTo>
                    <a:pt x="61913" y="435769"/>
                  </a:lnTo>
                  <a:lnTo>
                    <a:pt x="345282" y="376238"/>
                  </a:lnTo>
                  <a:lnTo>
                    <a:pt x="664369" y="302419"/>
                  </a:lnTo>
                  <a:lnTo>
                    <a:pt x="964407" y="228600"/>
                  </a:lnTo>
                  <a:lnTo>
                    <a:pt x="1004888" y="221457"/>
                  </a:lnTo>
                  <a:lnTo>
                    <a:pt x="1026319" y="221457"/>
                  </a:lnTo>
                  <a:lnTo>
                    <a:pt x="1040607" y="223838"/>
                  </a:lnTo>
                  <a:lnTo>
                    <a:pt x="1052513" y="233363"/>
                  </a:lnTo>
                  <a:lnTo>
                    <a:pt x="1062038" y="242888"/>
                  </a:lnTo>
                  <a:lnTo>
                    <a:pt x="1071563" y="271463"/>
                  </a:lnTo>
                  <a:lnTo>
                    <a:pt x="1073944" y="304800"/>
                  </a:lnTo>
                  <a:lnTo>
                    <a:pt x="1066800" y="361950"/>
                  </a:lnTo>
                  <a:lnTo>
                    <a:pt x="1023938" y="635794"/>
                  </a:lnTo>
                  <a:lnTo>
                    <a:pt x="981075" y="904875"/>
                  </a:lnTo>
                  <a:lnTo>
                    <a:pt x="1023938" y="1081088"/>
                  </a:lnTo>
                  <a:lnTo>
                    <a:pt x="1035844" y="1092994"/>
                  </a:lnTo>
                  <a:lnTo>
                    <a:pt x="1050132" y="1102519"/>
                  </a:lnTo>
                  <a:lnTo>
                    <a:pt x="1071563" y="1107282"/>
                  </a:lnTo>
                  <a:lnTo>
                    <a:pt x="1090613" y="1104900"/>
                  </a:lnTo>
                  <a:lnTo>
                    <a:pt x="1112044" y="1095375"/>
                  </a:lnTo>
                  <a:lnTo>
                    <a:pt x="1135857" y="1069182"/>
                  </a:lnTo>
                  <a:lnTo>
                    <a:pt x="1162050" y="1026319"/>
                  </a:lnTo>
                  <a:lnTo>
                    <a:pt x="1188244" y="952500"/>
                  </a:lnTo>
                  <a:lnTo>
                    <a:pt x="1245394" y="778669"/>
                  </a:lnTo>
                  <a:lnTo>
                    <a:pt x="1307307" y="559594"/>
                  </a:lnTo>
                  <a:lnTo>
                    <a:pt x="1364457" y="340519"/>
                  </a:lnTo>
                  <a:lnTo>
                    <a:pt x="1373982" y="333375"/>
                  </a:lnTo>
                  <a:lnTo>
                    <a:pt x="1397794" y="323850"/>
                  </a:lnTo>
                  <a:lnTo>
                    <a:pt x="1428750" y="311944"/>
                  </a:lnTo>
                  <a:lnTo>
                    <a:pt x="1452563" y="295275"/>
                  </a:lnTo>
                  <a:lnTo>
                    <a:pt x="1464469" y="280988"/>
                  </a:lnTo>
                  <a:lnTo>
                    <a:pt x="1466850" y="259557"/>
                  </a:lnTo>
                  <a:lnTo>
                    <a:pt x="1464469" y="240507"/>
                  </a:lnTo>
                  <a:lnTo>
                    <a:pt x="1457325" y="221457"/>
                  </a:lnTo>
                  <a:lnTo>
                    <a:pt x="1428750" y="190500"/>
                  </a:lnTo>
                  <a:lnTo>
                    <a:pt x="1343025" y="121444"/>
                  </a:lnTo>
                  <a:lnTo>
                    <a:pt x="1273969" y="71438"/>
                  </a:lnTo>
                  <a:lnTo>
                    <a:pt x="1185863" y="11907"/>
                  </a:lnTo>
                  <a:lnTo>
                    <a:pt x="1164432" y="0"/>
                  </a:lnTo>
                  <a:lnTo>
                    <a:pt x="1119188" y="11907"/>
                  </a:lnTo>
                  <a:lnTo>
                    <a:pt x="921544" y="78582"/>
                  </a:lnTo>
                  <a:lnTo>
                    <a:pt x="802482" y="119063"/>
                  </a:lnTo>
                  <a:lnTo>
                    <a:pt x="621507" y="1643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07">
              <a:extLst>
                <a:ext uri="{FF2B5EF4-FFF2-40B4-BE49-F238E27FC236}">
                  <a16:creationId xmlns:a16="http://schemas.microsoft.com/office/drawing/2014/main" id="{90057D4E-B522-49D2-B975-2854A895CDC2}"/>
                </a:ext>
              </a:extLst>
            </p:cNvPr>
            <p:cNvSpPr/>
            <p:nvPr/>
          </p:nvSpPr>
          <p:spPr>
            <a:xfrm>
              <a:off x="3338512" y="5411788"/>
              <a:ext cx="928688" cy="327025"/>
            </a:xfrm>
            <a:custGeom>
              <a:avLst/>
              <a:gdLst>
                <a:gd name="connsiteX0" fmla="*/ 452437 w 928687"/>
                <a:gd name="connsiteY0" fmla="*/ 80963 h 326232"/>
                <a:gd name="connsiteX1" fmla="*/ 0 w 928687"/>
                <a:gd name="connsiteY1" fmla="*/ 200025 h 326232"/>
                <a:gd name="connsiteX2" fmla="*/ 50006 w 928687"/>
                <a:gd name="connsiteY2" fmla="*/ 326232 h 326232"/>
                <a:gd name="connsiteX3" fmla="*/ 419100 w 928687"/>
                <a:gd name="connsiteY3" fmla="*/ 261938 h 326232"/>
                <a:gd name="connsiteX4" fmla="*/ 738187 w 928687"/>
                <a:gd name="connsiteY4" fmla="*/ 195263 h 326232"/>
                <a:gd name="connsiteX5" fmla="*/ 778668 w 928687"/>
                <a:gd name="connsiteY5" fmla="*/ 197644 h 326232"/>
                <a:gd name="connsiteX6" fmla="*/ 807243 w 928687"/>
                <a:gd name="connsiteY6" fmla="*/ 204788 h 326232"/>
                <a:gd name="connsiteX7" fmla="*/ 833437 w 928687"/>
                <a:gd name="connsiteY7" fmla="*/ 216694 h 326232"/>
                <a:gd name="connsiteX8" fmla="*/ 847725 w 928687"/>
                <a:gd name="connsiteY8" fmla="*/ 228600 h 326232"/>
                <a:gd name="connsiteX9" fmla="*/ 864393 w 928687"/>
                <a:gd name="connsiteY9" fmla="*/ 242888 h 326232"/>
                <a:gd name="connsiteX10" fmla="*/ 895350 w 928687"/>
                <a:gd name="connsiteY10" fmla="*/ 254794 h 326232"/>
                <a:gd name="connsiteX11" fmla="*/ 928687 w 928687"/>
                <a:gd name="connsiteY11" fmla="*/ 252413 h 326232"/>
                <a:gd name="connsiteX12" fmla="*/ 888206 w 928687"/>
                <a:gd name="connsiteY12" fmla="*/ 45244 h 326232"/>
                <a:gd name="connsiteX13" fmla="*/ 807243 w 928687"/>
                <a:gd name="connsiteY13" fmla="*/ 9525 h 326232"/>
                <a:gd name="connsiteX14" fmla="*/ 773906 w 928687"/>
                <a:gd name="connsiteY14" fmla="*/ 0 h 326232"/>
                <a:gd name="connsiteX15" fmla="*/ 754856 w 928687"/>
                <a:gd name="connsiteY15" fmla="*/ 0 h 326232"/>
                <a:gd name="connsiteX16" fmla="*/ 685800 w 928687"/>
                <a:gd name="connsiteY16" fmla="*/ 19050 h 326232"/>
                <a:gd name="connsiteX17" fmla="*/ 452437 w 928687"/>
                <a:gd name="connsiteY17" fmla="*/ 80963 h 32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28687" h="326232">
                  <a:moveTo>
                    <a:pt x="452437" y="80963"/>
                  </a:moveTo>
                  <a:lnTo>
                    <a:pt x="0" y="200025"/>
                  </a:lnTo>
                  <a:lnTo>
                    <a:pt x="50006" y="326232"/>
                  </a:lnTo>
                  <a:lnTo>
                    <a:pt x="419100" y="261938"/>
                  </a:lnTo>
                  <a:lnTo>
                    <a:pt x="738187" y="195263"/>
                  </a:lnTo>
                  <a:lnTo>
                    <a:pt x="778668" y="197644"/>
                  </a:lnTo>
                  <a:lnTo>
                    <a:pt x="807243" y="204788"/>
                  </a:lnTo>
                  <a:lnTo>
                    <a:pt x="833437" y="216694"/>
                  </a:lnTo>
                  <a:lnTo>
                    <a:pt x="847725" y="228600"/>
                  </a:lnTo>
                  <a:lnTo>
                    <a:pt x="864393" y="242888"/>
                  </a:lnTo>
                  <a:lnTo>
                    <a:pt x="895350" y="254794"/>
                  </a:lnTo>
                  <a:lnTo>
                    <a:pt x="928687" y="252413"/>
                  </a:lnTo>
                  <a:lnTo>
                    <a:pt x="888206" y="45244"/>
                  </a:lnTo>
                  <a:lnTo>
                    <a:pt x="807243" y="9525"/>
                  </a:lnTo>
                  <a:lnTo>
                    <a:pt x="773906" y="0"/>
                  </a:lnTo>
                  <a:lnTo>
                    <a:pt x="754856" y="0"/>
                  </a:lnTo>
                  <a:lnTo>
                    <a:pt x="685800" y="19050"/>
                  </a:lnTo>
                  <a:lnTo>
                    <a:pt x="452437" y="809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08">
              <a:extLst>
                <a:ext uri="{FF2B5EF4-FFF2-40B4-BE49-F238E27FC236}">
                  <a16:creationId xmlns:a16="http://schemas.microsoft.com/office/drawing/2014/main" id="{66249FEE-CC40-4697-8B92-B50867955EC1}"/>
                </a:ext>
              </a:extLst>
            </p:cNvPr>
            <p:cNvSpPr/>
            <p:nvPr/>
          </p:nvSpPr>
          <p:spPr>
            <a:xfrm>
              <a:off x="5268912" y="2154238"/>
              <a:ext cx="1765300" cy="1389062"/>
            </a:xfrm>
            <a:custGeom>
              <a:avLst/>
              <a:gdLst>
                <a:gd name="connsiteX0" fmla="*/ 835819 w 1764507"/>
                <a:gd name="connsiteY0" fmla="*/ 342900 h 1388269"/>
                <a:gd name="connsiteX1" fmla="*/ 464344 w 1764507"/>
                <a:gd name="connsiteY1" fmla="*/ 397669 h 1388269"/>
                <a:gd name="connsiteX2" fmla="*/ 14288 w 1764507"/>
                <a:gd name="connsiteY2" fmla="*/ 457200 h 1388269"/>
                <a:gd name="connsiteX3" fmla="*/ 0 w 1764507"/>
                <a:gd name="connsiteY3" fmla="*/ 264319 h 1388269"/>
                <a:gd name="connsiteX4" fmla="*/ 85725 w 1764507"/>
                <a:gd name="connsiteY4" fmla="*/ 280988 h 1388269"/>
                <a:gd name="connsiteX5" fmla="*/ 159544 w 1764507"/>
                <a:gd name="connsiteY5" fmla="*/ 285750 h 1388269"/>
                <a:gd name="connsiteX6" fmla="*/ 228600 w 1764507"/>
                <a:gd name="connsiteY6" fmla="*/ 288132 h 1388269"/>
                <a:gd name="connsiteX7" fmla="*/ 371475 w 1764507"/>
                <a:gd name="connsiteY7" fmla="*/ 257175 h 1388269"/>
                <a:gd name="connsiteX8" fmla="*/ 754857 w 1764507"/>
                <a:gd name="connsiteY8" fmla="*/ 173832 h 1388269"/>
                <a:gd name="connsiteX9" fmla="*/ 1078707 w 1764507"/>
                <a:gd name="connsiteY9" fmla="*/ 100013 h 1388269"/>
                <a:gd name="connsiteX10" fmla="*/ 1233488 w 1764507"/>
                <a:gd name="connsiteY10" fmla="*/ 64294 h 1388269"/>
                <a:gd name="connsiteX11" fmla="*/ 1257300 w 1764507"/>
                <a:gd name="connsiteY11" fmla="*/ 45244 h 1388269"/>
                <a:gd name="connsiteX12" fmla="*/ 1290638 w 1764507"/>
                <a:gd name="connsiteY12" fmla="*/ 28575 h 1388269"/>
                <a:gd name="connsiteX13" fmla="*/ 1345407 w 1764507"/>
                <a:gd name="connsiteY13" fmla="*/ 9525 h 1388269"/>
                <a:gd name="connsiteX14" fmla="*/ 1393032 w 1764507"/>
                <a:gd name="connsiteY14" fmla="*/ 0 h 1388269"/>
                <a:gd name="connsiteX15" fmla="*/ 1409700 w 1764507"/>
                <a:gd name="connsiteY15" fmla="*/ 4763 h 1388269"/>
                <a:gd name="connsiteX16" fmla="*/ 1488282 w 1764507"/>
                <a:gd name="connsiteY16" fmla="*/ 45244 h 1388269"/>
                <a:gd name="connsiteX17" fmla="*/ 1535907 w 1764507"/>
                <a:gd name="connsiteY17" fmla="*/ 73819 h 1388269"/>
                <a:gd name="connsiteX18" fmla="*/ 1593057 w 1764507"/>
                <a:gd name="connsiteY18" fmla="*/ 116682 h 1388269"/>
                <a:gd name="connsiteX19" fmla="*/ 1666875 w 1764507"/>
                <a:gd name="connsiteY19" fmla="*/ 173832 h 1388269"/>
                <a:gd name="connsiteX20" fmla="*/ 1726407 w 1764507"/>
                <a:gd name="connsiteY20" fmla="*/ 226219 h 1388269"/>
                <a:gd name="connsiteX21" fmla="*/ 1757363 w 1764507"/>
                <a:gd name="connsiteY21" fmla="*/ 264319 h 1388269"/>
                <a:gd name="connsiteX22" fmla="*/ 1764507 w 1764507"/>
                <a:gd name="connsiteY22" fmla="*/ 278607 h 1388269"/>
                <a:gd name="connsiteX23" fmla="*/ 1764507 w 1764507"/>
                <a:gd name="connsiteY23" fmla="*/ 285750 h 1388269"/>
                <a:gd name="connsiteX24" fmla="*/ 1759744 w 1764507"/>
                <a:gd name="connsiteY24" fmla="*/ 297657 h 1388269"/>
                <a:gd name="connsiteX25" fmla="*/ 1733550 w 1764507"/>
                <a:gd name="connsiteY25" fmla="*/ 323850 h 1388269"/>
                <a:gd name="connsiteX26" fmla="*/ 1681163 w 1764507"/>
                <a:gd name="connsiteY26" fmla="*/ 390525 h 1388269"/>
                <a:gd name="connsiteX27" fmla="*/ 1654969 w 1764507"/>
                <a:gd name="connsiteY27" fmla="*/ 428625 h 1388269"/>
                <a:gd name="connsiteX28" fmla="*/ 1628775 w 1764507"/>
                <a:gd name="connsiteY28" fmla="*/ 519113 h 1388269"/>
                <a:gd name="connsiteX29" fmla="*/ 1585913 w 1764507"/>
                <a:gd name="connsiteY29" fmla="*/ 685800 h 1388269"/>
                <a:gd name="connsiteX30" fmla="*/ 1540669 w 1764507"/>
                <a:gd name="connsiteY30" fmla="*/ 881063 h 1388269"/>
                <a:gd name="connsiteX31" fmla="*/ 1493044 w 1764507"/>
                <a:gd name="connsiteY31" fmla="*/ 1100138 h 1388269"/>
                <a:gd name="connsiteX32" fmla="*/ 1466850 w 1764507"/>
                <a:gd name="connsiteY32" fmla="*/ 1212057 h 1388269"/>
                <a:gd name="connsiteX33" fmla="*/ 1443038 w 1764507"/>
                <a:gd name="connsiteY33" fmla="*/ 1269207 h 1388269"/>
                <a:gd name="connsiteX34" fmla="*/ 1414463 w 1764507"/>
                <a:gd name="connsiteY34" fmla="*/ 1312069 h 1388269"/>
                <a:gd name="connsiteX35" fmla="*/ 1395413 w 1764507"/>
                <a:gd name="connsiteY35" fmla="*/ 1338263 h 1388269"/>
                <a:gd name="connsiteX36" fmla="*/ 1364457 w 1764507"/>
                <a:gd name="connsiteY36" fmla="*/ 1364457 h 1388269"/>
                <a:gd name="connsiteX37" fmla="*/ 1343025 w 1764507"/>
                <a:gd name="connsiteY37" fmla="*/ 1376363 h 1388269"/>
                <a:gd name="connsiteX38" fmla="*/ 1312069 w 1764507"/>
                <a:gd name="connsiteY38" fmla="*/ 1388269 h 1388269"/>
                <a:gd name="connsiteX39" fmla="*/ 1281113 w 1764507"/>
                <a:gd name="connsiteY39" fmla="*/ 1388269 h 1388269"/>
                <a:gd name="connsiteX40" fmla="*/ 1240632 w 1764507"/>
                <a:gd name="connsiteY40" fmla="*/ 1381125 h 1388269"/>
                <a:gd name="connsiteX41" fmla="*/ 1259682 w 1764507"/>
                <a:gd name="connsiteY41" fmla="*/ 1119188 h 1388269"/>
                <a:gd name="connsiteX42" fmla="*/ 1290638 w 1764507"/>
                <a:gd name="connsiteY42" fmla="*/ 938213 h 1388269"/>
                <a:gd name="connsiteX43" fmla="*/ 1312069 w 1764507"/>
                <a:gd name="connsiteY43" fmla="*/ 792957 h 1388269"/>
                <a:gd name="connsiteX44" fmla="*/ 1338263 w 1764507"/>
                <a:gd name="connsiteY44" fmla="*/ 597694 h 1388269"/>
                <a:gd name="connsiteX45" fmla="*/ 1362075 w 1764507"/>
                <a:gd name="connsiteY45" fmla="*/ 423863 h 1388269"/>
                <a:gd name="connsiteX46" fmla="*/ 1369219 w 1764507"/>
                <a:gd name="connsiteY46" fmla="*/ 352425 h 1388269"/>
                <a:gd name="connsiteX47" fmla="*/ 1366838 w 1764507"/>
                <a:gd name="connsiteY47" fmla="*/ 328613 h 1388269"/>
                <a:gd name="connsiteX48" fmla="*/ 1359694 w 1764507"/>
                <a:gd name="connsiteY48" fmla="*/ 300038 h 1388269"/>
                <a:gd name="connsiteX49" fmla="*/ 1345407 w 1764507"/>
                <a:gd name="connsiteY49" fmla="*/ 280988 h 1388269"/>
                <a:gd name="connsiteX50" fmla="*/ 1323975 w 1764507"/>
                <a:gd name="connsiteY50" fmla="*/ 269082 h 1388269"/>
                <a:gd name="connsiteX51" fmla="*/ 1285875 w 1764507"/>
                <a:gd name="connsiteY51" fmla="*/ 271463 h 1388269"/>
                <a:gd name="connsiteX52" fmla="*/ 1173957 w 1764507"/>
                <a:gd name="connsiteY52" fmla="*/ 290513 h 1388269"/>
                <a:gd name="connsiteX53" fmla="*/ 835819 w 1764507"/>
                <a:gd name="connsiteY53" fmla="*/ 342900 h 138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64507" h="1388269">
                  <a:moveTo>
                    <a:pt x="835819" y="342900"/>
                  </a:moveTo>
                  <a:lnTo>
                    <a:pt x="464344" y="397669"/>
                  </a:lnTo>
                  <a:lnTo>
                    <a:pt x="14288" y="457200"/>
                  </a:lnTo>
                  <a:lnTo>
                    <a:pt x="0" y="264319"/>
                  </a:lnTo>
                  <a:lnTo>
                    <a:pt x="85725" y="280988"/>
                  </a:lnTo>
                  <a:lnTo>
                    <a:pt x="159544" y="285750"/>
                  </a:lnTo>
                  <a:lnTo>
                    <a:pt x="228600" y="288132"/>
                  </a:lnTo>
                  <a:lnTo>
                    <a:pt x="371475" y="257175"/>
                  </a:lnTo>
                  <a:lnTo>
                    <a:pt x="754857" y="173832"/>
                  </a:lnTo>
                  <a:lnTo>
                    <a:pt x="1078707" y="100013"/>
                  </a:lnTo>
                  <a:lnTo>
                    <a:pt x="1233488" y="64294"/>
                  </a:lnTo>
                  <a:lnTo>
                    <a:pt x="1257300" y="45244"/>
                  </a:lnTo>
                  <a:lnTo>
                    <a:pt x="1290638" y="28575"/>
                  </a:lnTo>
                  <a:lnTo>
                    <a:pt x="1345407" y="9525"/>
                  </a:lnTo>
                  <a:lnTo>
                    <a:pt x="1393032" y="0"/>
                  </a:lnTo>
                  <a:lnTo>
                    <a:pt x="1409700" y="4763"/>
                  </a:lnTo>
                  <a:lnTo>
                    <a:pt x="1488282" y="45244"/>
                  </a:lnTo>
                  <a:lnTo>
                    <a:pt x="1535907" y="73819"/>
                  </a:lnTo>
                  <a:lnTo>
                    <a:pt x="1593057" y="116682"/>
                  </a:lnTo>
                  <a:lnTo>
                    <a:pt x="1666875" y="173832"/>
                  </a:lnTo>
                  <a:lnTo>
                    <a:pt x="1726407" y="226219"/>
                  </a:lnTo>
                  <a:lnTo>
                    <a:pt x="1757363" y="264319"/>
                  </a:lnTo>
                  <a:lnTo>
                    <a:pt x="1764507" y="278607"/>
                  </a:lnTo>
                  <a:lnTo>
                    <a:pt x="1764507" y="285750"/>
                  </a:lnTo>
                  <a:lnTo>
                    <a:pt x="1759744" y="297657"/>
                  </a:lnTo>
                  <a:lnTo>
                    <a:pt x="1733550" y="323850"/>
                  </a:lnTo>
                  <a:lnTo>
                    <a:pt x="1681163" y="390525"/>
                  </a:lnTo>
                  <a:lnTo>
                    <a:pt x="1654969" y="428625"/>
                  </a:lnTo>
                  <a:lnTo>
                    <a:pt x="1628775" y="519113"/>
                  </a:lnTo>
                  <a:lnTo>
                    <a:pt x="1585913" y="685800"/>
                  </a:lnTo>
                  <a:lnTo>
                    <a:pt x="1540669" y="881063"/>
                  </a:lnTo>
                  <a:lnTo>
                    <a:pt x="1493044" y="1100138"/>
                  </a:lnTo>
                  <a:lnTo>
                    <a:pt x="1466850" y="1212057"/>
                  </a:lnTo>
                  <a:lnTo>
                    <a:pt x="1443038" y="1269207"/>
                  </a:lnTo>
                  <a:lnTo>
                    <a:pt x="1414463" y="1312069"/>
                  </a:lnTo>
                  <a:lnTo>
                    <a:pt x="1395413" y="1338263"/>
                  </a:lnTo>
                  <a:lnTo>
                    <a:pt x="1364457" y="1364457"/>
                  </a:lnTo>
                  <a:lnTo>
                    <a:pt x="1343025" y="1376363"/>
                  </a:lnTo>
                  <a:lnTo>
                    <a:pt x="1312069" y="1388269"/>
                  </a:lnTo>
                  <a:lnTo>
                    <a:pt x="1281113" y="1388269"/>
                  </a:lnTo>
                  <a:lnTo>
                    <a:pt x="1240632" y="1381125"/>
                  </a:lnTo>
                  <a:lnTo>
                    <a:pt x="1259682" y="1119188"/>
                  </a:lnTo>
                  <a:lnTo>
                    <a:pt x="1290638" y="938213"/>
                  </a:lnTo>
                  <a:lnTo>
                    <a:pt x="1312069" y="792957"/>
                  </a:lnTo>
                  <a:lnTo>
                    <a:pt x="1338263" y="597694"/>
                  </a:lnTo>
                  <a:lnTo>
                    <a:pt x="1362075" y="423863"/>
                  </a:lnTo>
                  <a:lnTo>
                    <a:pt x="1369219" y="352425"/>
                  </a:lnTo>
                  <a:lnTo>
                    <a:pt x="1366838" y="328613"/>
                  </a:lnTo>
                  <a:lnTo>
                    <a:pt x="1359694" y="300038"/>
                  </a:lnTo>
                  <a:lnTo>
                    <a:pt x="1345407" y="280988"/>
                  </a:lnTo>
                  <a:lnTo>
                    <a:pt x="1323975" y="269082"/>
                  </a:lnTo>
                  <a:lnTo>
                    <a:pt x="1285875" y="271463"/>
                  </a:lnTo>
                  <a:lnTo>
                    <a:pt x="1173957" y="290513"/>
                  </a:lnTo>
                  <a:lnTo>
                    <a:pt x="835819" y="3429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09">
              <a:extLst>
                <a:ext uri="{FF2B5EF4-FFF2-40B4-BE49-F238E27FC236}">
                  <a16:creationId xmlns:a16="http://schemas.microsoft.com/office/drawing/2014/main" id="{C07434DD-542B-4E36-8BED-CFDBDA30E67A}"/>
                </a:ext>
              </a:extLst>
            </p:cNvPr>
            <p:cNvSpPr/>
            <p:nvPr/>
          </p:nvSpPr>
          <p:spPr>
            <a:xfrm>
              <a:off x="5276850" y="3276600"/>
              <a:ext cx="1309687" cy="360363"/>
            </a:xfrm>
            <a:custGeom>
              <a:avLst/>
              <a:gdLst>
                <a:gd name="connsiteX0" fmla="*/ 588169 w 1309688"/>
                <a:gd name="connsiteY0" fmla="*/ 140494 h 359569"/>
                <a:gd name="connsiteX1" fmla="*/ 876300 w 1309688"/>
                <a:gd name="connsiteY1" fmla="*/ 85725 h 359569"/>
                <a:gd name="connsiteX2" fmla="*/ 995363 w 1309688"/>
                <a:gd name="connsiteY2" fmla="*/ 61913 h 359569"/>
                <a:gd name="connsiteX3" fmla="*/ 1009650 w 1309688"/>
                <a:gd name="connsiteY3" fmla="*/ 54769 h 359569"/>
                <a:gd name="connsiteX4" fmla="*/ 1026319 w 1309688"/>
                <a:gd name="connsiteY4" fmla="*/ 40481 h 359569"/>
                <a:gd name="connsiteX5" fmla="*/ 1047750 w 1309688"/>
                <a:gd name="connsiteY5" fmla="*/ 28575 h 359569"/>
                <a:gd name="connsiteX6" fmla="*/ 1095375 w 1309688"/>
                <a:gd name="connsiteY6" fmla="*/ 9525 h 359569"/>
                <a:gd name="connsiteX7" fmla="*/ 1150144 w 1309688"/>
                <a:gd name="connsiteY7" fmla="*/ 0 h 359569"/>
                <a:gd name="connsiteX8" fmla="*/ 1193006 w 1309688"/>
                <a:gd name="connsiteY8" fmla="*/ 2381 h 359569"/>
                <a:gd name="connsiteX9" fmla="*/ 1226344 w 1309688"/>
                <a:gd name="connsiteY9" fmla="*/ 9525 h 359569"/>
                <a:gd name="connsiteX10" fmla="*/ 1309688 w 1309688"/>
                <a:gd name="connsiteY10" fmla="*/ 30956 h 359569"/>
                <a:gd name="connsiteX11" fmla="*/ 1300163 w 1309688"/>
                <a:gd name="connsiteY11" fmla="*/ 264319 h 359569"/>
                <a:gd name="connsiteX12" fmla="*/ 1231106 w 1309688"/>
                <a:gd name="connsiteY12" fmla="*/ 257175 h 359569"/>
                <a:gd name="connsiteX13" fmla="*/ 1207294 w 1309688"/>
                <a:gd name="connsiteY13" fmla="*/ 242888 h 359569"/>
                <a:gd name="connsiteX14" fmla="*/ 1176338 w 1309688"/>
                <a:gd name="connsiteY14" fmla="*/ 226219 h 359569"/>
                <a:gd name="connsiteX15" fmla="*/ 1143000 w 1309688"/>
                <a:gd name="connsiteY15" fmla="*/ 214313 h 359569"/>
                <a:gd name="connsiteX16" fmla="*/ 1100138 w 1309688"/>
                <a:gd name="connsiteY16" fmla="*/ 209550 h 359569"/>
                <a:gd name="connsiteX17" fmla="*/ 1040606 w 1309688"/>
                <a:gd name="connsiteY17" fmla="*/ 214313 h 359569"/>
                <a:gd name="connsiteX18" fmla="*/ 902494 w 1309688"/>
                <a:gd name="connsiteY18" fmla="*/ 240506 h 359569"/>
                <a:gd name="connsiteX19" fmla="*/ 652463 w 1309688"/>
                <a:gd name="connsiteY19" fmla="*/ 283369 h 359569"/>
                <a:gd name="connsiteX20" fmla="*/ 516731 w 1309688"/>
                <a:gd name="connsiteY20" fmla="*/ 307181 h 359569"/>
                <a:gd name="connsiteX21" fmla="*/ 438150 w 1309688"/>
                <a:gd name="connsiteY21" fmla="*/ 328613 h 359569"/>
                <a:gd name="connsiteX22" fmla="*/ 309563 w 1309688"/>
                <a:gd name="connsiteY22" fmla="*/ 350044 h 359569"/>
                <a:gd name="connsiteX23" fmla="*/ 195263 w 1309688"/>
                <a:gd name="connsiteY23" fmla="*/ 359569 h 359569"/>
                <a:gd name="connsiteX24" fmla="*/ 126206 w 1309688"/>
                <a:gd name="connsiteY24" fmla="*/ 354806 h 359569"/>
                <a:gd name="connsiteX25" fmla="*/ 0 w 1309688"/>
                <a:gd name="connsiteY25" fmla="*/ 333375 h 359569"/>
                <a:gd name="connsiteX26" fmla="*/ 4763 w 1309688"/>
                <a:gd name="connsiteY26" fmla="*/ 235744 h 359569"/>
                <a:gd name="connsiteX27" fmla="*/ 326231 w 1309688"/>
                <a:gd name="connsiteY27" fmla="*/ 183356 h 359569"/>
                <a:gd name="connsiteX28" fmla="*/ 588169 w 1309688"/>
                <a:gd name="connsiteY28" fmla="*/ 140494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09688" h="359569">
                  <a:moveTo>
                    <a:pt x="588169" y="140494"/>
                  </a:moveTo>
                  <a:lnTo>
                    <a:pt x="876300" y="85725"/>
                  </a:lnTo>
                  <a:lnTo>
                    <a:pt x="995363" y="61913"/>
                  </a:lnTo>
                  <a:lnTo>
                    <a:pt x="1009650" y="54769"/>
                  </a:lnTo>
                  <a:lnTo>
                    <a:pt x="1026319" y="40481"/>
                  </a:lnTo>
                  <a:lnTo>
                    <a:pt x="1047750" y="28575"/>
                  </a:lnTo>
                  <a:lnTo>
                    <a:pt x="1095375" y="9525"/>
                  </a:lnTo>
                  <a:lnTo>
                    <a:pt x="1150144" y="0"/>
                  </a:lnTo>
                  <a:lnTo>
                    <a:pt x="1193006" y="2381"/>
                  </a:lnTo>
                  <a:lnTo>
                    <a:pt x="1226344" y="9525"/>
                  </a:lnTo>
                  <a:lnTo>
                    <a:pt x="1309688" y="30956"/>
                  </a:lnTo>
                  <a:lnTo>
                    <a:pt x="1300163" y="264319"/>
                  </a:lnTo>
                  <a:lnTo>
                    <a:pt x="1231106" y="257175"/>
                  </a:lnTo>
                  <a:lnTo>
                    <a:pt x="1207294" y="242888"/>
                  </a:lnTo>
                  <a:lnTo>
                    <a:pt x="1176338" y="226219"/>
                  </a:lnTo>
                  <a:lnTo>
                    <a:pt x="1143000" y="214313"/>
                  </a:lnTo>
                  <a:lnTo>
                    <a:pt x="1100138" y="209550"/>
                  </a:lnTo>
                  <a:lnTo>
                    <a:pt x="1040606" y="214313"/>
                  </a:lnTo>
                  <a:lnTo>
                    <a:pt x="902494" y="240506"/>
                  </a:lnTo>
                  <a:lnTo>
                    <a:pt x="652463" y="283369"/>
                  </a:lnTo>
                  <a:lnTo>
                    <a:pt x="516731" y="307181"/>
                  </a:lnTo>
                  <a:lnTo>
                    <a:pt x="438150" y="328613"/>
                  </a:lnTo>
                  <a:lnTo>
                    <a:pt x="309563" y="350044"/>
                  </a:lnTo>
                  <a:lnTo>
                    <a:pt x="195263" y="359569"/>
                  </a:lnTo>
                  <a:lnTo>
                    <a:pt x="126206" y="354806"/>
                  </a:lnTo>
                  <a:lnTo>
                    <a:pt x="0" y="333375"/>
                  </a:lnTo>
                  <a:lnTo>
                    <a:pt x="4763" y="235744"/>
                  </a:lnTo>
                  <a:lnTo>
                    <a:pt x="326231" y="183356"/>
                  </a:lnTo>
                  <a:lnTo>
                    <a:pt x="588169" y="1404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10">
              <a:extLst>
                <a:ext uri="{FF2B5EF4-FFF2-40B4-BE49-F238E27FC236}">
                  <a16:creationId xmlns:a16="http://schemas.microsoft.com/office/drawing/2014/main" id="{2A37BFBC-D6CB-4013-9864-64F02741D04E}"/>
                </a:ext>
              </a:extLst>
            </p:cNvPr>
            <p:cNvSpPr/>
            <p:nvPr/>
          </p:nvSpPr>
          <p:spPr>
            <a:xfrm>
              <a:off x="4575175" y="2301875"/>
              <a:ext cx="850900" cy="3527425"/>
            </a:xfrm>
            <a:custGeom>
              <a:avLst/>
              <a:gdLst>
                <a:gd name="connsiteX0" fmla="*/ 583948 w 851026"/>
                <a:gd name="connsiteY0" fmla="*/ 1077362 h 3526325"/>
                <a:gd name="connsiteX1" fmla="*/ 593002 w 851026"/>
                <a:gd name="connsiteY1" fmla="*/ 810285 h 3526325"/>
                <a:gd name="connsiteX2" fmla="*/ 588475 w 851026"/>
                <a:gd name="connsiteY2" fmla="*/ 615636 h 3526325"/>
                <a:gd name="connsiteX3" fmla="*/ 583948 w 851026"/>
                <a:gd name="connsiteY3" fmla="*/ 529628 h 3526325"/>
                <a:gd name="connsiteX4" fmla="*/ 574895 w 851026"/>
                <a:gd name="connsiteY4" fmla="*/ 434566 h 3526325"/>
                <a:gd name="connsiteX5" fmla="*/ 561315 w 851026"/>
                <a:gd name="connsiteY5" fmla="*/ 325925 h 3526325"/>
                <a:gd name="connsiteX6" fmla="*/ 543208 w 851026"/>
                <a:gd name="connsiteY6" fmla="*/ 267077 h 3526325"/>
                <a:gd name="connsiteX7" fmla="*/ 520574 w 851026"/>
                <a:gd name="connsiteY7" fmla="*/ 221810 h 3526325"/>
                <a:gd name="connsiteX8" fmla="*/ 493414 w 851026"/>
                <a:gd name="connsiteY8" fmla="*/ 176543 h 3526325"/>
                <a:gd name="connsiteX9" fmla="*/ 466253 w 851026"/>
                <a:gd name="connsiteY9" fmla="*/ 135802 h 3526325"/>
                <a:gd name="connsiteX10" fmla="*/ 439093 w 851026"/>
                <a:gd name="connsiteY10" fmla="*/ 104115 h 3526325"/>
                <a:gd name="connsiteX11" fmla="*/ 407406 w 851026"/>
                <a:gd name="connsiteY11" fmla="*/ 67901 h 3526325"/>
                <a:gd name="connsiteX12" fmla="*/ 398352 w 851026"/>
                <a:gd name="connsiteY12" fmla="*/ 27160 h 3526325"/>
                <a:gd name="connsiteX13" fmla="*/ 402879 w 851026"/>
                <a:gd name="connsiteY13" fmla="*/ 13580 h 3526325"/>
                <a:gd name="connsiteX14" fmla="*/ 416459 w 851026"/>
                <a:gd name="connsiteY14" fmla="*/ 0 h 3526325"/>
                <a:gd name="connsiteX15" fmla="*/ 430039 w 851026"/>
                <a:gd name="connsiteY15" fmla="*/ 0 h 3526325"/>
                <a:gd name="connsiteX16" fmla="*/ 452673 w 851026"/>
                <a:gd name="connsiteY16" fmla="*/ 4527 h 3526325"/>
                <a:gd name="connsiteX17" fmla="*/ 493414 w 851026"/>
                <a:gd name="connsiteY17" fmla="*/ 31687 h 3526325"/>
                <a:gd name="connsiteX18" fmla="*/ 556788 w 851026"/>
                <a:gd name="connsiteY18" fmla="*/ 67901 h 3526325"/>
                <a:gd name="connsiteX19" fmla="*/ 615635 w 851026"/>
                <a:gd name="connsiteY19" fmla="*/ 90535 h 3526325"/>
                <a:gd name="connsiteX20" fmla="*/ 706170 w 851026"/>
                <a:gd name="connsiteY20" fmla="*/ 117695 h 3526325"/>
                <a:gd name="connsiteX21" fmla="*/ 792178 w 851026"/>
                <a:gd name="connsiteY21" fmla="*/ 140329 h 3526325"/>
                <a:gd name="connsiteX22" fmla="*/ 828392 w 851026"/>
                <a:gd name="connsiteY22" fmla="*/ 330452 h 3526325"/>
                <a:gd name="connsiteX23" fmla="*/ 837445 w 851026"/>
                <a:gd name="connsiteY23" fmla="*/ 389299 h 3526325"/>
                <a:gd name="connsiteX24" fmla="*/ 841972 w 851026"/>
                <a:gd name="connsiteY24" fmla="*/ 484360 h 3526325"/>
                <a:gd name="connsiteX25" fmla="*/ 851026 w 851026"/>
                <a:gd name="connsiteY25" fmla="*/ 715224 h 3526325"/>
                <a:gd name="connsiteX26" fmla="*/ 846499 w 851026"/>
                <a:gd name="connsiteY26" fmla="*/ 1009461 h 3526325"/>
                <a:gd name="connsiteX27" fmla="*/ 832919 w 851026"/>
                <a:gd name="connsiteY27" fmla="*/ 1235798 h 3526325"/>
                <a:gd name="connsiteX28" fmla="*/ 819338 w 851026"/>
                <a:gd name="connsiteY28" fmla="*/ 1303699 h 3526325"/>
                <a:gd name="connsiteX29" fmla="*/ 792178 w 851026"/>
                <a:gd name="connsiteY29" fmla="*/ 1516455 h 3526325"/>
                <a:gd name="connsiteX30" fmla="*/ 760491 w 851026"/>
                <a:gd name="connsiteY30" fmla="*/ 1733739 h 3526325"/>
                <a:gd name="connsiteX31" fmla="*/ 710697 w 851026"/>
                <a:gd name="connsiteY31" fmla="*/ 1996289 h 3526325"/>
                <a:gd name="connsiteX32" fmla="*/ 642796 w 851026"/>
                <a:gd name="connsiteY32" fmla="*/ 2263366 h 3526325"/>
                <a:gd name="connsiteX33" fmla="*/ 570368 w 851026"/>
                <a:gd name="connsiteY33" fmla="*/ 2503283 h 3526325"/>
                <a:gd name="connsiteX34" fmla="*/ 479833 w 851026"/>
                <a:gd name="connsiteY34" fmla="*/ 2743200 h 3526325"/>
                <a:gd name="connsiteX35" fmla="*/ 402879 w 851026"/>
                <a:gd name="connsiteY35" fmla="*/ 2915216 h 3526325"/>
                <a:gd name="connsiteX36" fmla="*/ 348558 w 851026"/>
                <a:gd name="connsiteY36" fmla="*/ 3028384 h 3526325"/>
                <a:gd name="connsiteX37" fmla="*/ 221810 w 851026"/>
                <a:gd name="connsiteY37" fmla="*/ 3263774 h 3526325"/>
                <a:gd name="connsiteX38" fmla="*/ 90534 w 851026"/>
                <a:gd name="connsiteY38" fmla="*/ 3462951 h 3526325"/>
                <a:gd name="connsiteX39" fmla="*/ 54321 w 851026"/>
                <a:gd name="connsiteY39" fmla="*/ 3512745 h 3526325"/>
                <a:gd name="connsiteX40" fmla="*/ 27160 w 851026"/>
                <a:gd name="connsiteY40" fmla="*/ 3526325 h 3526325"/>
                <a:gd name="connsiteX41" fmla="*/ 9053 w 851026"/>
                <a:gd name="connsiteY41" fmla="*/ 3526325 h 3526325"/>
                <a:gd name="connsiteX42" fmla="*/ 0 w 851026"/>
                <a:gd name="connsiteY42" fmla="*/ 3512745 h 3526325"/>
                <a:gd name="connsiteX43" fmla="*/ 0 w 851026"/>
                <a:gd name="connsiteY43" fmla="*/ 3490111 h 3526325"/>
                <a:gd name="connsiteX44" fmla="*/ 40740 w 851026"/>
                <a:gd name="connsiteY44" fmla="*/ 3408630 h 3526325"/>
                <a:gd name="connsiteX45" fmla="*/ 113168 w 851026"/>
                <a:gd name="connsiteY45" fmla="*/ 3254721 h 3526325"/>
                <a:gd name="connsiteX46" fmla="*/ 221810 w 851026"/>
                <a:gd name="connsiteY46" fmla="*/ 2992170 h 3526325"/>
                <a:gd name="connsiteX47" fmla="*/ 285184 w 851026"/>
                <a:gd name="connsiteY47" fmla="*/ 2811101 h 3526325"/>
                <a:gd name="connsiteX48" fmla="*/ 334978 w 851026"/>
                <a:gd name="connsiteY48" fmla="*/ 2648139 h 3526325"/>
                <a:gd name="connsiteX49" fmla="*/ 380245 w 851026"/>
                <a:gd name="connsiteY49" fmla="*/ 2494230 h 3526325"/>
                <a:gd name="connsiteX50" fmla="*/ 416459 w 851026"/>
                <a:gd name="connsiteY50" fmla="*/ 2349374 h 3526325"/>
                <a:gd name="connsiteX51" fmla="*/ 448146 w 851026"/>
                <a:gd name="connsiteY51" fmla="*/ 2227152 h 3526325"/>
                <a:gd name="connsiteX52" fmla="*/ 493414 w 851026"/>
                <a:gd name="connsiteY52" fmla="*/ 1991762 h 3526325"/>
                <a:gd name="connsiteX53" fmla="*/ 520574 w 851026"/>
                <a:gd name="connsiteY53" fmla="*/ 1828800 h 3526325"/>
                <a:gd name="connsiteX54" fmla="*/ 534154 w 851026"/>
                <a:gd name="connsiteY54" fmla="*/ 1729212 h 3526325"/>
                <a:gd name="connsiteX55" fmla="*/ 556788 w 851026"/>
                <a:gd name="connsiteY55" fmla="*/ 1534562 h 3526325"/>
                <a:gd name="connsiteX56" fmla="*/ 574895 w 851026"/>
                <a:gd name="connsiteY56" fmla="*/ 1335386 h 3526325"/>
                <a:gd name="connsiteX57" fmla="*/ 583948 w 851026"/>
                <a:gd name="connsiteY57" fmla="*/ 1077362 h 352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851026" h="3526325">
                  <a:moveTo>
                    <a:pt x="583948" y="1077362"/>
                  </a:moveTo>
                  <a:lnTo>
                    <a:pt x="593002" y="810285"/>
                  </a:lnTo>
                  <a:lnTo>
                    <a:pt x="588475" y="615636"/>
                  </a:lnTo>
                  <a:lnTo>
                    <a:pt x="583948" y="529628"/>
                  </a:lnTo>
                  <a:lnTo>
                    <a:pt x="574895" y="434566"/>
                  </a:lnTo>
                  <a:lnTo>
                    <a:pt x="561315" y="325925"/>
                  </a:lnTo>
                  <a:lnTo>
                    <a:pt x="543208" y="267077"/>
                  </a:lnTo>
                  <a:lnTo>
                    <a:pt x="520574" y="221810"/>
                  </a:lnTo>
                  <a:lnTo>
                    <a:pt x="493414" y="176543"/>
                  </a:lnTo>
                  <a:lnTo>
                    <a:pt x="466253" y="135802"/>
                  </a:lnTo>
                  <a:lnTo>
                    <a:pt x="439093" y="104115"/>
                  </a:lnTo>
                  <a:lnTo>
                    <a:pt x="407406" y="67901"/>
                  </a:lnTo>
                  <a:lnTo>
                    <a:pt x="398352" y="27160"/>
                  </a:lnTo>
                  <a:lnTo>
                    <a:pt x="402879" y="13580"/>
                  </a:lnTo>
                  <a:lnTo>
                    <a:pt x="416459" y="0"/>
                  </a:lnTo>
                  <a:lnTo>
                    <a:pt x="430039" y="0"/>
                  </a:lnTo>
                  <a:lnTo>
                    <a:pt x="452673" y="4527"/>
                  </a:lnTo>
                  <a:lnTo>
                    <a:pt x="493414" y="31687"/>
                  </a:lnTo>
                  <a:lnTo>
                    <a:pt x="556788" y="67901"/>
                  </a:lnTo>
                  <a:lnTo>
                    <a:pt x="615635" y="90535"/>
                  </a:lnTo>
                  <a:lnTo>
                    <a:pt x="706170" y="117695"/>
                  </a:lnTo>
                  <a:lnTo>
                    <a:pt x="792178" y="140329"/>
                  </a:lnTo>
                  <a:lnTo>
                    <a:pt x="828392" y="330452"/>
                  </a:lnTo>
                  <a:lnTo>
                    <a:pt x="837445" y="389299"/>
                  </a:lnTo>
                  <a:lnTo>
                    <a:pt x="841972" y="484360"/>
                  </a:lnTo>
                  <a:lnTo>
                    <a:pt x="851026" y="715224"/>
                  </a:lnTo>
                  <a:lnTo>
                    <a:pt x="846499" y="1009461"/>
                  </a:lnTo>
                  <a:lnTo>
                    <a:pt x="832919" y="1235798"/>
                  </a:lnTo>
                  <a:lnTo>
                    <a:pt x="819338" y="1303699"/>
                  </a:lnTo>
                  <a:lnTo>
                    <a:pt x="792178" y="1516455"/>
                  </a:lnTo>
                  <a:lnTo>
                    <a:pt x="760491" y="1733739"/>
                  </a:lnTo>
                  <a:lnTo>
                    <a:pt x="710697" y="1996289"/>
                  </a:lnTo>
                  <a:lnTo>
                    <a:pt x="642796" y="2263366"/>
                  </a:lnTo>
                  <a:lnTo>
                    <a:pt x="570368" y="2503283"/>
                  </a:lnTo>
                  <a:lnTo>
                    <a:pt x="479833" y="2743200"/>
                  </a:lnTo>
                  <a:lnTo>
                    <a:pt x="402879" y="2915216"/>
                  </a:lnTo>
                  <a:lnTo>
                    <a:pt x="348558" y="3028384"/>
                  </a:lnTo>
                  <a:lnTo>
                    <a:pt x="221810" y="3263774"/>
                  </a:lnTo>
                  <a:lnTo>
                    <a:pt x="90534" y="3462951"/>
                  </a:lnTo>
                  <a:lnTo>
                    <a:pt x="54321" y="3512745"/>
                  </a:lnTo>
                  <a:lnTo>
                    <a:pt x="27160" y="3526325"/>
                  </a:lnTo>
                  <a:lnTo>
                    <a:pt x="9053" y="3526325"/>
                  </a:lnTo>
                  <a:lnTo>
                    <a:pt x="0" y="3512745"/>
                  </a:lnTo>
                  <a:lnTo>
                    <a:pt x="0" y="3490111"/>
                  </a:lnTo>
                  <a:lnTo>
                    <a:pt x="40740" y="3408630"/>
                  </a:lnTo>
                  <a:lnTo>
                    <a:pt x="113168" y="3254721"/>
                  </a:lnTo>
                  <a:lnTo>
                    <a:pt x="221810" y="2992170"/>
                  </a:lnTo>
                  <a:lnTo>
                    <a:pt x="285184" y="2811101"/>
                  </a:lnTo>
                  <a:lnTo>
                    <a:pt x="334978" y="2648139"/>
                  </a:lnTo>
                  <a:lnTo>
                    <a:pt x="380245" y="2494230"/>
                  </a:lnTo>
                  <a:lnTo>
                    <a:pt x="416459" y="2349374"/>
                  </a:lnTo>
                  <a:lnTo>
                    <a:pt x="448146" y="2227152"/>
                  </a:lnTo>
                  <a:lnTo>
                    <a:pt x="493414" y="1991762"/>
                  </a:lnTo>
                  <a:lnTo>
                    <a:pt x="520574" y="1828800"/>
                  </a:lnTo>
                  <a:lnTo>
                    <a:pt x="534154" y="1729212"/>
                  </a:lnTo>
                  <a:lnTo>
                    <a:pt x="556788" y="1534562"/>
                  </a:lnTo>
                  <a:lnTo>
                    <a:pt x="574895" y="1335386"/>
                  </a:lnTo>
                  <a:lnTo>
                    <a:pt x="583948" y="10773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11">
              <a:extLst>
                <a:ext uri="{FF2B5EF4-FFF2-40B4-BE49-F238E27FC236}">
                  <a16:creationId xmlns:a16="http://schemas.microsoft.com/office/drawing/2014/main" id="{C0BFD828-2F94-4219-BEF8-A59FA56FB1A4}"/>
                </a:ext>
              </a:extLst>
            </p:cNvPr>
            <p:cNvSpPr/>
            <p:nvPr/>
          </p:nvSpPr>
          <p:spPr>
            <a:xfrm>
              <a:off x="5753100" y="3554413"/>
              <a:ext cx="2063750" cy="2184400"/>
            </a:xfrm>
            <a:custGeom>
              <a:avLst/>
              <a:gdLst>
                <a:gd name="connsiteX0" fmla="*/ 485775 w 2063750"/>
                <a:gd name="connsiteY0" fmla="*/ 911225 h 2184400"/>
                <a:gd name="connsiteX1" fmla="*/ 365125 w 2063750"/>
                <a:gd name="connsiteY1" fmla="*/ 688975 h 2184400"/>
                <a:gd name="connsiteX2" fmla="*/ 260350 w 2063750"/>
                <a:gd name="connsiteY2" fmla="*/ 498475 h 2184400"/>
                <a:gd name="connsiteX3" fmla="*/ 155575 w 2063750"/>
                <a:gd name="connsiteY3" fmla="*/ 304800 h 2184400"/>
                <a:gd name="connsiteX4" fmla="*/ 0 w 2063750"/>
                <a:gd name="connsiteY4" fmla="*/ 19050 h 2184400"/>
                <a:gd name="connsiteX5" fmla="*/ 85725 w 2063750"/>
                <a:gd name="connsiteY5" fmla="*/ 0 h 2184400"/>
                <a:gd name="connsiteX6" fmla="*/ 196850 w 2063750"/>
                <a:gd name="connsiteY6" fmla="*/ 155575 h 2184400"/>
                <a:gd name="connsiteX7" fmla="*/ 387350 w 2063750"/>
                <a:gd name="connsiteY7" fmla="*/ 419100 h 2184400"/>
                <a:gd name="connsiteX8" fmla="*/ 536575 w 2063750"/>
                <a:gd name="connsiteY8" fmla="*/ 628650 h 2184400"/>
                <a:gd name="connsiteX9" fmla="*/ 692150 w 2063750"/>
                <a:gd name="connsiteY9" fmla="*/ 844550 h 2184400"/>
                <a:gd name="connsiteX10" fmla="*/ 850900 w 2063750"/>
                <a:gd name="connsiteY10" fmla="*/ 1066800 h 2184400"/>
                <a:gd name="connsiteX11" fmla="*/ 987425 w 2063750"/>
                <a:gd name="connsiteY11" fmla="*/ 1260475 h 2184400"/>
                <a:gd name="connsiteX12" fmla="*/ 1114425 w 2063750"/>
                <a:gd name="connsiteY12" fmla="*/ 1431925 h 2184400"/>
                <a:gd name="connsiteX13" fmla="*/ 1193800 w 2063750"/>
                <a:gd name="connsiteY13" fmla="*/ 1527175 h 2184400"/>
                <a:gd name="connsiteX14" fmla="*/ 1273175 w 2063750"/>
                <a:gd name="connsiteY14" fmla="*/ 1606550 h 2184400"/>
                <a:gd name="connsiteX15" fmla="*/ 1381125 w 2063750"/>
                <a:gd name="connsiteY15" fmla="*/ 1708150 h 2184400"/>
                <a:gd name="connsiteX16" fmla="*/ 1577975 w 2063750"/>
                <a:gd name="connsiteY16" fmla="*/ 1857375 h 2184400"/>
                <a:gd name="connsiteX17" fmla="*/ 1752600 w 2063750"/>
                <a:gd name="connsiteY17" fmla="*/ 1978025 h 2184400"/>
                <a:gd name="connsiteX18" fmla="*/ 1949450 w 2063750"/>
                <a:gd name="connsiteY18" fmla="*/ 2095500 h 2184400"/>
                <a:gd name="connsiteX19" fmla="*/ 2044700 w 2063750"/>
                <a:gd name="connsiteY19" fmla="*/ 2146300 h 2184400"/>
                <a:gd name="connsiteX20" fmla="*/ 2060575 w 2063750"/>
                <a:gd name="connsiteY20" fmla="*/ 2155825 h 2184400"/>
                <a:gd name="connsiteX21" fmla="*/ 2063750 w 2063750"/>
                <a:gd name="connsiteY21" fmla="*/ 2162175 h 2184400"/>
                <a:gd name="connsiteX22" fmla="*/ 2057400 w 2063750"/>
                <a:gd name="connsiteY22" fmla="*/ 2178050 h 2184400"/>
                <a:gd name="connsiteX23" fmla="*/ 2035175 w 2063750"/>
                <a:gd name="connsiteY23" fmla="*/ 2184400 h 2184400"/>
                <a:gd name="connsiteX24" fmla="*/ 1958975 w 2063750"/>
                <a:gd name="connsiteY24" fmla="*/ 2184400 h 2184400"/>
                <a:gd name="connsiteX25" fmla="*/ 1717675 w 2063750"/>
                <a:gd name="connsiteY25" fmla="*/ 2165350 h 2184400"/>
                <a:gd name="connsiteX26" fmla="*/ 1428750 w 2063750"/>
                <a:gd name="connsiteY26" fmla="*/ 2136775 h 2184400"/>
                <a:gd name="connsiteX27" fmla="*/ 1327150 w 2063750"/>
                <a:gd name="connsiteY27" fmla="*/ 2124075 h 2184400"/>
                <a:gd name="connsiteX28" fmla="*/ 1279525 w 2063750"/>
                <a:gd name="connsiteY28" fmla="*/ 2111375 h 2184400"/>
                <a:gd name="connsiteX29" fmla="*/ 1200150 w 2063750"/>
                <a:gd name="connsiteY29" fmla="*/ 2073275 h 2184400"/>
                <a:gd name="connsiteX30" fmla="*/ 1155700 w 2063750"/>
                <a:gd name="connsiteY30" fmla="*/ 2044700 h 2184400"/>
                <a:gd name="connsiteX31" fmla="*/ 1130300 w 2063750"/>
                <a:gd name="connsiteY31" fmla="*/ 2016125 h 2184400"/>
                <a:gd name="connsiteX32" fmla="*/ 1041400 w 2063750"/>
                <a:gd name="connsiteY32" fmla="*/ 1885950 h 2184400"/>
                <a:gd name="connsiteX33" fmla="*/ 914400 w 2063750"/>
                <a:gd name="connsiteY33" fmla="*/ 1682750 h 2184400"/>
                <a:gd name="connsiteX34" fmla="*/ 800100 w 2063750"/>
                <a:gd name="connsiteY34" fmla="*/ 1479550 h 2184400"/>
                <a:gd name="connsiteX35" fmla="*/ 730250 w 2063750"/>
                <a:gd name="connsiteY35" fmla="*/ 1339850 h 2184400"/>
                <a:gd name="connsiteX36" fmla="*/ 647700 w 2063750"/>
                <a:gd name="connsiteY36" fmla="*/ 1200150 h 2184400"/>
                <a:gd name="connsiteX37" fmla="*/ 485775 w 2063750"/>
                <a:gd name="connsiteY37" fmla="*/ 911225 h 218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63750" h="2184400">
                  <a:moveTo>
                    <a:pt x="485775" y="911225"/>
                  </a:moveTo>
                  <a:lnTo>
                    <a:pt x="365125" y="688975"/>
                  </a:lnTo>
                  <a:lnTo>
                    <a:pt x="260350" y="498475"/>
                  </a:lnTo>
                  <a:lnTo>
                    <a:pt x="155575" y="304800"/>
                  </a:lnTo>
                  <a:lnTo>
                    <a:pt x="0" y="19050"/>
                  </a:lnTo>
                  <a:lnTo>
                    <a:pt x="85725" y="0"/>
                  </a:lnTo>
                  <a:lnTo>
                    <a:pt x="196850" y="155575"/>
                  </a:lnTo>
                  <a:lnTo>
                    <a:pt x="387350" y="419100"/>
                  </a:lnTo>
                  <a:lnTo>
                    <a:pt x="536575" y="628650"/>
                  </a:lnTo>
                  <a:lnTo>
                    <a:pt x="692150" y="844550"/>
                  </a:lnTo>
                  <a:lnTo>
                    <a:pt x="850900" y="1066800"/>
                  </a:lnTo>
                  <a:lnTo>
                    <a:pt x="987425" y="1260475"/>
                  </a:lnTo>
                  <a:lnTo>
                    <a:pt x="1114425" y="1431925"/>
                  </a:lnTo>
                  <a:lnTo>
                    <a:pt x="1193800" y="1527175"/>
                  </a:lnTo>
                  <a:lnTo>
                    <a:pt x="1273175" y="1606550"/>
                  </a:lnTo>
                  <a:lnTo>
                    <a:pt x="1381125" y="1708150"/>
                  </a:lnTo>
                  <a:lnTo>
                    <a:pt x="1577975" y="1857375"/>
                  </a:lnTo>
                  <a:lnTo>
                    <a:pt x="1752600" y="1978025"/>
                  </a:lnTo>
                  <a:lnTo>
                    <a:pt x="1949450" y="2095500"/>
                  </a:lnTo>
                  <a:lnTo>
                    <a:pt x="2044700" y="2146300"/>
                  </a:lnTo>
                  <a:lnTo>
                    <a:pt x="2060575" y="2155825"/>
                  </a:lnTo>
                  <a:lnTo>
                    <a:pt x="2063750" y="2162175"/>
                  </a:lnTo>
                  <a:lnTo>
                    <a:pt x="2057400" y="2178050"/>
                  </a:lnTo>
                  <a:lnTo>
                    <a:pt x="2035175" y="2184400"/>
                  </a:lnTo>
                  <a:lnTo>
                    <a:pt x="1958975" y="2184400"/>
                  </a:lnTo>
                  <a:lnTo>
                    <a:pt x="1717675" y="2165350"/>
                  </a:lnTo>
                  <a:lnTo>
                    <a:pt x="1428750" y="2136775"/>
                  </a:lnTo>
                  <a:lnTo>
                    <a:pt x="1327150" y="2124075"/>
                  </a:lnTo>
                  <a:lnTo>
                    <a:pt x="1279525" y="2111375"/>
                  </a:lnTo>
                  <a:lnTo>
                    <a:pt x="1200150" y="2073275"/>
                  </a:lnTo>
                  <a:lnTo>
                    <a:pt x="1155700" y="2044700"/>
                  </a:lnTo>
                  <a:lnTo>
                    <a:pt x="1130300" y="2016125"/>
                  </a:lnTo>
                  <a:lnTo>
                    <a:pt x="1041400" y="1885950"/>
                  </a:lnTo>
                  <a:lnTo>
                    <a:pt x="914400" y="1682750"/>
                  </a:lnTo>
                  <a:lnTo>
                    <a:pt x="800100" y="1479550"/>
                  </a:lnTo>
                  <a:lnTo>
                    <a:pt x="730250" y="1339850"/>
                  </a:lnTo>
                  <a:lnTo>
                    <a:pt x="647700" y="1200150"/>
                  </a:lnTo>
                  <a:lnTo>
                    <a:pt x="485775" y="9112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CB1297D4-19CB-4891-94BB-84B9EFA21814}"/>
              </a:ext>
            </a:extLst>
          </p:cNvPr>
          <p:cNvGrpSpPr>
            <a:grpSpLocks/>
          </p:cNvGrpSpPr>
          <p:nvPr/>
        </p:nvGrpSpPr>
        <p:grpSpPr bwMode="auto">
          <a:xfrm>
            <a:off x="2473325" y="1585913"/>
            <a:ext cx="5130800" cy="4197350"/>
            <a:chOff x="2476500" y="1585913"/>
            <a:chExt cx="5130800" cy="4197350"/>
          </a:xfrm>
        </p:grpSpPr>
        <p:sp>
          <p:nvSpPr>
            <p:cNvPr id="26" name="フリーフォーム 101">
              <a:extLst>
                <a:ext uri="{FF2B5EF4-FFF2-40B4-BE49-F238E27FC236}">
                  <a16:creationId xmlns:a16="http://schemas.microsoft.com/office/drawing/2014/main" id="{78191DEE-6562-4C6B-B695-2A171ED74B60}"/>
                </a:ext>
              </a:extLst>
            </p:cNvPr>
            <p:cNvSpPr/>
            <p:nvPr/>
          </p:nvSpPr>
          <p:spPr>
            <a:xfrm>
              <a:off x="2967038" y="1585913"/>
              <a:ext cx="995362" cy="504825"/>
            </a:xfrm>
            <a:custGeom>
              <a:avLst/>
              <a:gdLst>
                <a:gd name="connsiteX0" fmla="*/ 395287 w 995362"/>
                <a:gd name="connsiteY0" fmla="*/ 354806 h 504825"/>
                <a:gd name="connsiteX1" fmla="*/ 328612 w 995362"/>
                <a:gd name="connsiteY1" fmla="*/ 311943 h 504825"/>
                <a:gd name="connsiteX2" fmla="*/ 242887 w 995362"/>
                <a:gd name="connsiteY2" fmla="*/ 252412 h 504825"/>
                <a:gd name="connsiteX3" fmla="*/ 152400 w 995362"/>
                <a:gd name="connsiteY3" fmla="*/ 180975 h 504825"/>
                <a:gd name="connsiteX4" fmla="*/ 61912 w 995362"/>
                <a:gd name="connsiteY4" fmla="*/ 104775 h 504825"/>
                <a:gd name="connsiteX5" fmla="*/ 16668 w 995362"/>
                <a:gd name="connsiteY5" fmla="*/ 61912 h 504825"/>
                <a:gd name="connsiteX6" fmla="*/ 2381 w 995362"/>
                <a:gd name="connsiteY6" fmla="*/ 33337 h 504825"/>
                <a:gd name="connsiteX7" fmla="*/ 0 w 995362"/>
                <a:gd name="connsiteY7" fmla="*/ 14287 h 504825"/>
                <a:gd name="connsiteX8" fmla="*/ 4762 w 995362"/>
                <a:gd name="connsiteY8" fmla="*/ 2381 h 504825"/>
                <a:gd name="connsiteX9" fmla="*/ 11906 w 995362"/>
                <a:gd name="connsiteY9" fmla="*/ 0 h 504825"/>
                <a:gd name="connsiteX10" fmla="*/ 28575 w 995362"/>
                <a:gd name="connsiteY10" fmla="*/ 0 h 504825"/>
                <a:gd name="connsiteX11" fmla="*/ 45243 w 995362"/>
                <a:gd name="connsiteY11" fmla="*/ 4762 h 504825"/>
                <a:gd name="connsiteX12" fmla="*/ 80962 w 995362"/>
                <a:gd name="connsiteY12" fmla="*/ 26193 h 504825"/>
                <a:gd name="connsiteX13" fmla="*/ 142875 w 995362"/>
                <a:gd name="connsiteY13" fmla="*/ 69056 h 504825"/>
                <a:gd name="connsiteX14" fmla="*/ 235743 w 995362"/>
                <a:gd name="connsiteY14" fmla="*/ 121443 h 504825"/>
                <a:gd name="connsiteX15" fmla="*/ 307181 w 995362"/>
                <a:gd name="connsiteY15" fmla="*/ 157162 h 504825"/>
                <a:gd name="connsiteX16" fmla="*/ 423862 w 995362"/>
                <a:gd name="connsiteY16" fmla="*/ 202406 h 504825"/>
                <a:gd name="connsiteX17" fmla="*/ 514350 w 995362"/>
                <a:gd name="connsiteY17" fmla="*/ 223837 h 504825"/>
                <a:gd name="connsiteX18" fmla="*/ 597693 w 995362"/>
                <a:gd name="connsiteY18" fmla="*/ 240506 h 504825"/>
                <a:gd name="connsiteX19" fmla="*/ 692943 w 995362"/>
                <a:gd name="connsiteY19" fmla="*/ 252412 h 504825"/>
                <a:gd name="connsiteX20" fmla="*/ 814387 w 995362"/>
                <a:gd name="connsiteY20" fmla="*/ 257175 h 504825"/>
                <a:gd name="connsiteX21" fmla="*/ 850106 w 995362"/>
                <a:gd name="connsiteY21" fmla="*/ 257175 h 504825"/>
                <a:gd name="connsiteX22" fmla="*/ 873918 w 995362"/>
                <a:gd name="connsiteY22" fmla="*/ 261937 h 504825"/>
                <a:gd name="connsiteX23" fmla="*/ 907256 w 995362"/>
                <a:gd name="connsiteY23" fmla="*/ 273843 h 504825"/>
                <a:gd name="connsiteX24" fmla="*/ 940593 w 995362"/>
                <a:gd name="connsiteY24" fmla="*/ 292893 h 504825"/>
                <a:gd name="connsiteX25" fmla="*/ 957262 w 995362"/>
                <a:gd name="connsiteY25" fmla="*/ 307181 h 504825"/>
                <a:gd name="connsiteX26" fmla="*/ 976312 w 995362"/>
                <a:gd name="connsiteY26" fmla="*/ 326231 h 504825"/>
                <a:gd name="connsiteX27" fmla="*/ 985837 w 995362"/>
                <a:gd name="connsiteY27" fmla="*/ 340518 h 504825"/>
                <a:gd name="connsiteX28" fmla="*/ 990600 w 995362"/>
                <a:gd name="connsiteY28" fmla="*/ 357187 h 504825"/>
                <a:gd name="connsiteX29" fmla="*/ 995362 w 995362"/>
                <a:gd name="connsiteY29" fmla="*/ 378618 h 504825"/>
                <a:gd name="connsiteX30" fmla="*/ 995362 w 995362"/>
                <a:gd name="connsiteY30" fmla="*/ 400050 h 504825"/>
                <a:gd name="connsiteX31" fmla="*/ 990600 w 995362"/>
                <a:gd name="connsiteY31" fmla="*/ 431006 h 504825"/>
                <a:gd name="connsiteX32" fmla="*/ 971550 w 995362"/>
                <a:gd name="connsiteY32" fmla="*/ 461962 h 504825"/>
                <a:gd name="connsiteX33" fmla="*/ 947737 w 995362"/>
                <a:gd name="connsiteY33" fmla="*/ 483393 h 504825"/>
                <a:gd name="connsiteX34" fmla="*/ 921543 w 995362"/>
                <a:gd name="connsiteY34" fmla="*/ 495300 h 504825"/>
                <a:gd name="connsiteX35" fmla="*/ 890587 w 995362"/>
                <a:gd name="connsiteY35" fmla="*/ 504825 h 504825"/>
                <a:gd name="connsiteX36" fmla="*/ 847725 w 995362"/>
                <a:gd name="connsiteY36" fmla="*/ 504825 h 504825"/>
                <a:gd name="connsiteX37" fmla="*/ 762000 w 995362"/>
                <a:gd name="connsiteY37" fmla="*/ 495300 h 504825"/>
                <a:gd name="connsiteX38" fmla="*/ 690562 w 995362"/>
                <a:gd name="connsiteY38" fmla="*/ 478631 h 504825"/>
                <a:gd name="connsiteX39" fmla="*/ 609600 w 995362"/>
                <a:gd name="connsiteY39" fmla="*/ 454818 h 504825"/>
                <a:gd name="connsiteX40" fmla="*/ 519112 w 995362"/>
                <a:gd name="connsiteY40" fmla="*/ 416718 h 504825"/>
                <a:gd name="connsiteX41" fmla="*/ 395287 w 995362"/>
                <a:gd name="connsiteY41" fmla="*/ 354806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95362" h="504825">
                  <a:moveTo>
                    <a:pt x="395287" y="354806"/>
                  </a:moveTo>
                  <a:lnTo>
                    <a:pt x="328612" y="311943"/>
                  </a:lnTo>
                  <a:lnTo>
                    <a:pt x="242887" y="252412"/>
                  </a:lnTo>
                  <a:lnTo>
                    <a:pt x="152400" y="180975"/>
                  </a:lnTo>
                  <a:lnTo>
                    <a:pt x="61912" y="104775"/>
                  </a:lnTo>
                  <a:lnTo>
                    <a:pt x="16668" y="61912"/>
                  </a:lnTo>
                  <a:lnTo>
                    <a:pt x="2381" y="33337"/>
                  </a:lnTo>
                  <a:lnTo>
                    <a:pt x="0" y="14287"/>
                  </a:lnTo>
                  <a:lnTo>
                    <a:pt x="4762" y="2381"/>
                  </a:lnTo>
                  <a:lnTo>
                    <a:pt x="11906" y="0"/>
                  </a:lnTo>
                  <a:lnTo>
                    <a:pt x="28575" y="0"/>
                  </a:lnTo>
                  <a:lnTo>
                    <a:pt x="45243" y="4762"/>
                  </a:lnTo>
                  <a:lnTo>
                    <a:pt x="80962" y="26193"/>
                  </a:lnTo>
                  <a:lnTo>
                    <a:pt x="142875" y="69056"/>
                  </a:lnTo>
                  <a:lnTo>
                    <a:pt x="235743" y="121443"/>
                  </a:lnTo>
                  <a:lnTo>
                    <a:pt x="307181" y="157162"/>
                  </a:lnTo>
                  <a:lnTo>
                    <a:pt x="423862" y="202406"/>
                  </a:lnTo>
                  <a:lnTo>
                    <a:pt x="514350" y="223837"/>
                  </a:lnTo>
                  <a:lnTo>
                    <a:pt x="597693" y="240506"/>
                  </a:lnTo>
                  <a:lnTo>
                    <a:pt x="692943" y="252412"/>
                  </a:lnTo>
                  <a:lnTo>
                    <a:pt x="814387" y="257175"/>
                  </a:lnTo>
                  <a:lnTo>
                    <a:pt x="850106" y="257175"/>
                  </a:lnTo>
                  <a:lnTo>
                    <a:pt x="873918" y="261937"/>
                  </a:lnTo>
                  <a:lnTo>
                    <a:pt x="907256" y="273843"/>
                  </a:lnTo>
                  <a:lnTo>
                    <a:pt x="940593" y="292893"/>
                  </a:lnTo>
                  <a:lnTo>
                    <a:pt x="957262" y="307181"/>
                  </a:lnTo>
                  <a:lnTo>
                    <a:pt x="976312" y="326231"/>
                  </a:lnTo>
                  <a:lnTo>
                    <a:pt x="985837" y="340518"/>
                  </a:lnTo>
                  <a:lnTo>
                    <a:pt x="990600" y="357187"/>
                  </a:lnTo>
                  <a:lnTo>
                    <a:pt x="995362" y="378618"/>
                  </a:lnTo>
                  <a:lnTo>
                    <a:pt x="995362" y="400050"/>
                  </a:lnTo>
                  <a:lnTo>
                    <a:pt x="990600" y="431006"/>
                  </a:lnTo>
                  <a:lnTo>
                    <a:pt x="971550" y="461962"/>
                  </a:lnTo>
                  <a:lnTo>
                    <a:pt x="947737" y="483393"/>
                  </a:lnTo>
                  <a:lnTo>
                    <a:pt x="921543" y="495300"/>
                  </a:lnTo>
                  <a:lnTo>
                    <a:pt x="890587" y="504825"/>
                  </a:lnTo>
                  <a:lnTo>
                    <a:pt x="847725" y="504825"/>
                  </a:lnTo>
                  <a:lnTo>
                    <a:pt x="762000" y="495300"/>
                  </a:lnTo>
                  <a:lnTo>
                    <a:pt x="690562" y="478631"/>
                  </a:lnTo>
                  <a:lnTo>
                    <a:pt x="609600" y="454818"/>
                  </a:lnTo>
                  <a:lnTo>
                    <a:pt x="519112" y="416718"/>
                  </a:lnTo>
                  <a:lnTo>
                    <a:pt x="395287" y="354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02">
              <a:extLst>
                <a:ext uri="{FF2B5EF4-FFF2-40B4-BE49-F238E27FC236}">
                  <a16:creationId xmlns:a16="http://schemas.microsoft.com/office/drawing/2014/main" id="{0C80C3B6-1A31-44EE-A9BE-AFDB2435BFDA}"/>
                </a:ext>
              </a:extLst>
            </p:cNvPr>
            <p:cNvSpPr/>
            <p:nvPr/>
          </p:nvSpPr>
          <p:spPr>
            <a:xfrm>
              <a:off x="2476500" y="2335213"/>
              <a:ext cx="2195513" cy="577850"/>
            </a:xfrm>
            <a:custGeom>
              <a:avLst/>
              <a:gdLst>
                <a:gd name="connsiteX0" fmla="*/ 1047750 w 2195513"/>
                <a:gd name="connsiteY0" fmla="*/ 197644 h 576263"/>
                <a:gd name="connsiteX1" fmla="*/ 804863 w 2195513"/>
                <a:gd name="connsiteY1" fmla="*/ 250032 h 576263"/>
                <a:gd name="connsiteX2" fmla="*/ 604838 w 2195513"/>
                <a:gd name="connsiteY2" fmla="*/ 295275 h 576263"/>
                <a:gd name="connsiteX3" fmla="*/ 531019 w 2195513"/>
                <a:gd name="connsiteY3" fmla="*/ 311944 h 576263"/>
                <a:gd name="connsiteX4" fmla="*/ 492919 w 2195513"/>
                <a:gd name="connsiteY4" fmla="*/ 314325 h 576263"/>
                <a:gd name="connsiteX5" fmla="*/ 426244 w 2195513"/>
                <a:gd name="connsiteY5" fmla="*/ 314325 h 576263"/>
                <a:gd name="connsiteX6" fmla="*/ 366713 w 2195513"/>
                <a:gd name="connsiteY6" fmla="*/ 309563 h 576263"/>
                <a:gd name="connsiteX7" fmla="*/ 307181 w 2195513"/>
                <a:gd name="connsiteY7" fmla="*/ 302419 h 576263"/>
                <a:gd name="connsiteX8" fmla="*/ 223838 w 2195513"/>
                <a:gd name="connsiteY8" fmla="*/ 280988 h 576263"/>
                <a:gd name="connsiteX9" fmla="*/ 173831 w 2195513"/>
                <a:gd name="connsiteY9" fmla="*/ 261938 h 576263"/>
                <a:gd name="connsiteX10" fmla="*/ 114300 w 2195513"/>
                <a:gd name="connsiteY10" fmla="*/ 233363 h 576263"/>
                <a:gd name="connsiteX11" fmla="*/ 85725 w 2195513"/>
                <a:gd name="connsiteY11" fmla="*/ 219075 h 576263"/>
                <a:gd name="connsiteX12" fmla="*/ 52388 w 2195513"/>
                <a:gd name="connsiteY12" fmla="*/ 197644 h 576263"/>
                <a:gd name="connsiteX13" fmla="*/ 23813 w 2195513"/>
                <a:gd name="connsiteY13" fmla="*/ 185738 h 576263"/>
                <a:gd name="connsiteX14" fmla="*/ 11906 w 2195513"/>
                <a:gd name="connsiteY14" fmla="*/ 185738 h 576263"/>
                <a:gd name="connsiteX15" fmla="*/ 2381 w 2195513"/>
                <a:gd name="connsiteY15" fmla="*/ 188119 h 576263"/>
                <a:gd name="connsiteX16" fmla="*/ 0 w 2195513"/>
                <a:gd name="connsiteY16" fmla="*/ 200025 h 576263"/>
                <a:gd name="connsiteX17" fmla="*/ 4763 w 2195513"/>
                <a:gd name="connsiteY17" fmla="*/ 226219 h 576263"/>
                <a:gd name="connsiteX18" fmla="*/ 26194 w 2195513"/>
                <a:gd name="connsiteY18" fmla="*/ 266700 h 576263"/>
                <a:gd name="connsiteX19" fmla="*/ 45244 w 2195513"/>
                <a:gd name="connsiteY19" fmla="*/ 295275 h 576263"/>
                <a:gd name="connsiteX20" fmla="*/ 76200 w 2195513"/>
                <a:gd name="connsiteY20" fmla="*/ 328613 h 576263"/>
                <a:gd name="connsiteX21" fmla="*/ 135731 w 2195513"/>
                <a:gd name="connsiteY21" fmla="*/ 378619 h 576263"/>
                <a:gd name="connsiteX22" fmla="*/ 238125 w 2195513"/>
                <a:gd name="connsiteY22" fmla="*/ 454819 h 576263"/>
                <a:gd name="connsiteX23" fmla="*/ 340519 w 2195513"/>
                <a:gd name="connsiteY23" fmla="*/ 519113 h 576263"/>
                <a:gd name="connsiteX24" fmla="*/ 411956 w 2195513"/>
                <a:gd name="connsiteY24" fmla="*/ 564357 h 576263"/>
                <a:gd name="connsiteX25" fmla="*/ 438150 w 2195513"/>
                <a:gd name="connsiteY25" fmla="*/ 576263 h 576263"/>
                <a:gd name="connsiteX26" fmla="*/ 461963 w 2195513"/>
                <a:gd name="connsiteY26" fmla="*/ 566738 h 576263"/>
                <a:gd name="connsiteX27" fmla="*/ 507206 w 2195513"/>
                <a:gd name="connsiteY27" fmla="*/ 542925 h 576263"/>
                <a:gd name="connsiteX28" fmla="*/ 616744 w 2195513"/>
                <a:gd name="connsiteY28" fmla="*/ 500063 h 576263"/>
                <a:gd name="connsiteX29" fmla="*/ 735806 w 2195513"/>
                <a:gd name="connsiteY29" fmla="*/ 466725 h 576263"/>
                <a:gd name="connsiteX30" fmla="*/ 835819 w 2195513"/>
                <a:gd name="connsiteY30" fmla="*/ 435769 h 576263"/>
                <a:gd name="connsiteX31" fmla="*/ 995363 w 2195513"/>
                <a:gd name="connsiteY31" fmla="*/ 390525 h 576263"/>
                <a:gd name="connsiteX32" fmla="*/ 1138238 w 2195513"/>
                <a:gd name="connsiteY32" fmla="*/ 354807 h 576263"/>
                <a:gd name="connsiteX33" fmla="*/ 1309688 w 2195513"/>
                <a:gd name="connsiteY33" fmla="*/ 321469 h 576263"/>
                <a:gd name="connsiteX34" fmla="*/ 1500188 w 2195513"/>
                <a:gd name="connsiteY34" fmla="*/ 285750 h 576263"/>
                <a:gd name="connsiteX35" fmla="*/ 1709738 w 2195513"/>
                <a:gd name="connsiteY35" fmla="*/ 257175 h 576263"/>
                <a:gd name="connsiteX36" fmla="*/ 1864519 w 2195513"/>
                <a:gd name="connsiteY36" fmla="*/ 242888 h 576263"/>
                <a:gd name="connsiteX37" fmla="*/ 2028825 w 2195513"/>
                <a:gd name="connsiteY37" fmla="*/ 228600 h 576263"/>
                <a:gd name="connsiteX38" fmla="*/ 2112169 w 2195513"/>
                <a:gd name="connsiteY38" fmla="*/ 221457 h 576263"/>
                <a:gd name="connsiteX39" fmla="*/ 2133600 w 2195513"/>
                <a:gd name="connsiteY39" fmla="*/ 214313 h 576263"/>
                <a:gd name="connsiteX40" fmla="*/ 2159794 w 2195513"/>
                <a:gd name="connsiteY40" fmla="*/ 200025 h 576263"/>
                <a:gd name="connsiteX41" fmla="*/ 2181225 w 2195513"/>
                <a:gd name="connsiteY41" fmla="*/ 180975 h 576263"/>
                <a:gd name="connsiteX42" fmla="*/ 2193131 w 2195513"/>
                <a:gd name="connsiteY42" fmla="*/ 157163 h 576263"/>
                <a:gd name="connsiteX43" fmla="*/ 2195513 w 2195513"/>
                <a:gd name="connsiteY43" fmla="*/ 133350 h 576263"/>
                <a:gd name="connsiteX44" fmla="*/ 2188369 w 2195513"/>
                <a:gd name="connsiteY44" fmla="*/ 102394 h 576263"/>
                <a:gd name="connsiteX45" fmla="*/ 2183606 w 2195513"/>
                <a:gd name="connsiteY45" fmla="*/ 90488 h 576263"/>
                <a:gd name="connsiteX46" fmla="*/ 2162175 w 2195513"/>
                <a:gd name="connsiteY46" fmla="*/ 78582 h 576263"/>
                <a:gd name="connsiteX47" fmla="*/ 2090738 w 2195513"/>
                <a:gd name="connsiteY47" fmla="*/ 54769 h 576263"/>
                <a:gd name="connsiteX48" fmla="*/ 1990725 w 2195513"/>
                <a:gd name="connsiteY48" fmla="*/ 23813 h 576263"/>
                <a:gd name="connsiteX49" fmla="*/ 1900238 w 2195513"/>
                <a:gd name="connsiteY49" fmla="*/ 7144 h 576263"/>
                <a:gd name="connsiteX50" fmla="*/ 1809750 w 2195513"/>
                <a:gd name="connsiteY50" fmla="*/ 0 h 576263"/>
                <a:gd name="connsiteX51" fmla="*/ 1774031 w 2195513"/>
                <a:gd name="connsiteY51" fmla="*/ 7144 h 576263"/>
                <a:gd name="connsiteX52" fmla="*/ 1695450 w 2195513"/>
                <a:gd name="connsiteY52" fmla="*/ 45244 h 576263"/>
                <a:gd name="connsiteX53" fmla="*/ 1626394 w 2195513"/>
                <a:gd name="connsiteY53" fmla="*/ 85725 h 576263"/>
                <a:gd name="connsiteX54" fmla="*/ 1583531 w 2195513"/>
                <a:gd name="connsiteY54" fmla="*/ 97632 h 576263"/>
                <a:gd name="connsiteX55" fmla="*/ 1297781 w 2195513"/>
                <a:gd name="connsiteY55" fmla="*/ 147638 h 576263"/>
                <a:gd name="connsiteX56" fmla="*/ 1047750 w 2195513"/>
                <a:gd name="connsiteY56" fmla="*/ 197644 h 576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195513" h="576263">
                  <a:moveTo>
                    <a:pt x="1047750" y="197644"/>
                  </a:moveTo>
                  <a:lnTo>
                    <a:pt x="804863" y="250032"/>
                  </a:lnTo>
                  <a:lnTo>
                    <a:pt x="604838" y="295275"/>
                  </a:lnTo>
                  <a:lnTo>
                    <a:pt x="531019" y="311944"/>
                  </a:lnTo>
                  <a:lnTo>
                    <a:pt x="492919" y="314325"/>
                  </a:lnTo>
                  <a:lnTo>
                    <a:pt x="426244" y="314325"/>
                  </a:lnTo>
                  <a:lnTo>
                    <a:pt x="366713" y="309563"/>
                  </a:lnTo>
                  <a:lnTo>
                    <a:pt x="307181" y="302419"/>
                  </a:lnTo>
                  <a:lnTo>
                    <a:pt x="223838" y="280988"/>
                  </a:lnTo>
                  <a:lnTo>
                    <a:pt x="173831" y="261938"/>
                  </a:lnTo>
                  <a:lnTo>
                    <a:pt x="114300" y="233363"/>
                  </a:lnTo>
                  <a:lnTo>
                    <a:pt x="85725" y="219075"/>
                  </a:lnTo>
                  <a:lnTo>
                    <a:pt x="52388" y="197644"/>
                  </a:lnTo>
                  <a:lnTo>
                    <a:pt x="23813" y="185738"/>
                  </a:lnTo>
                  <a:lnTo>
                    <a:pt x="11906" y="185738"/>
                  </a:lnTo>
                  <a:lnTo>
                    <a:pt x="2381" y="188119"/>
                  </a:lnTo>
                  <a:lnTo>
                    <a:pt x="0" y="200025"/>
                  </a:lnTo>
                  <a:lnTo>
                    <a:pt x="4763" y="226219"/>
                  </a:lnTo>
                  <a:lnTo>
                    <a:pt x="26194" y="266700"/>
                  </a:lnTo>
                  <a:lnTo>
                    <a:pt x="45244" y="295275"/>
                  </a:lnTo>
                  <a:lnTo>
                    <a:pt x="76200" y="328613"/>
                  </a:lnTo>
                  <a:lnTo>
                    <a:pt x="135731" y="378619"/>
                  </a:lnTo>
                  <a:lnTo>
                    <a:pt x="238125" y="454819"/>
                  </a:lnTo>
                  <a:lnTo>
                    <a:pt x="340519" y="519113"/>
                  </a:lnTo>
                  <a:lnTo>
                    <a:pt x="411956" y="564357"/>
                  </a:lnTo>
                  <a:lnTo>
                    <a:pt x="438150" y="576263"/>
                  </a:lnTo>
                  <a:lnTo>
                    <a:pt x="461963" y="566738"/>
                  </a:lnTo>
                  <a:lnTo>
                    <a:pt x="507206" y="542925"/>
                  </a:lnTo>
                  <a:lnTo>
                    <a:pt x="616744" y="500063"/>
                  </a:lnTo>
                  <a:lnTo>
                    <a:pt x="735806" y="466725"/>
                  </a:lnTo>
                  <a:lnTo>
                    <a:pt x="835819" y="435769"/>
                  </a:lnTo>
                  <a:lnTo>
                    <a:pt x="995363" y="390525"/>
                  </a:lnTo>
                  <a:lnTo>
                    <a:pt x="1138238" y="354807"/>
                  </a:lnTo>
                  <a:lnTo>
                    <a:pt x="1309688" y="321469"/>
                  </a:lnTo>
                  <a:lnTo>
                    <a:pt x="1500188" y="285750"/>
                  </a:lnTo>
                  <a:lnTo>
                    <a:pt x="1709738" y="257175"/>
                  </a:lnTo>
                  <a:lnTo>
                    <a:pt x="1864519" y="242888"/>
                  </a:lnTo>
                  <a:lnTo>
                    <a:pt x="2028825" y="228600"/>
                  </a:lnTo>
                  <a:lnTo>
                    <a:pt x="2112169" y="221457"/>
                  </a:lnTo>
                  <a:lnTo>
                    <a:pt x="2133600" y="214313"/>
                  </a:lnTo>
                  <a:lnTo>
                    <a:pt x="2159794" y="200025"/>
                  </a:lnTo>
                  <a:lnTo>
                    <a:pt x="2181225" y="180975"/>
                  </a:lnTo>
                  <a:lnTo>
                    <a:pt x="2193131" y="157163"/>
                  </a:lnTo>
                  <a:lnTo>
                    <a:pt x="2195513" y="133350"/>
                  </a:lnTo>
                  <a:lnTo>
                    <a:pt x="2188369" y="102394"/>
                  </a:lnTo>
                  <a:lnTo>
                    <a:pt x="2183606" y="90488"/>
                  </a:lnTo>
                  <a:lnTo>
                    <a:pt x="2162175" y="78582"/>
                  </a:lnTo>
                  <a:lnTo>
                    <a:pt x="2090738" y="54769"/>
                  </a:lnTo>
                  <a:lnTo>
                    <a:pt x="1990725" y="23813"/>
                  </a:lnTo>
                  <a:lnTo>
                    <a:pt x="1900238" y="7144"/>
                  </a:lnTo>
                  <a:lnTo>
                    <a:pt x="1809750" y="0"/>
                  </a:lnTo>
                  <a:lnTo>
                    <a:pt x="1774031" y="7144"/>
                  </a:lnTo>
                  <a:lnTo>
                    <a:pt x="1695450" y="45244"/>
                  </a:lnTo>
                  <a:lnTo>
                    <a:pt x="1626394" y="85725"/>
                  </a:lnTo>
                  <a:lnTo>
                    <a:pt x="1583531" y="97632"/>
                  </a:lnTo>
                  <a:lnTo>
                    <a:pt x="1297781" y="147638"/>
                  </a:lnTo>
                  <a:lnTo>
                    <a:pt x="1047750" y="197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03">
              <a:extLst>
                <a:ext uri="{FF2B5EF4-FFF2-40B4-BE49-F238E27FC236}">
                  <a16:creationId xmlns:a16="http://schemas.microsoft.com/office/drawing/2014/main" id="{8006C201-27E5-4067-829D-045638F16F81}"/>
                </a:ext>
              </a:extLst>
            </p:cNvPr>
            <p:cNvSpPr/>
            <p:nvPr/>
          </p:nvSpPr>
          <p:spPr>
            <a:xfrm>
              <a:off x="3036888" y="3124200"/>
              <a:ext cx="1146175" cy="350838"/>
            </a:xfrm>
            <a:custGeom>
              <a:avLst/>
              <a:gdLst>
                <a:gd name="connsiteX0" fmla="*/ 576262 w 1147762"/>
                <a:gd name="connsiteY0" fmla="*/ 130969 h 350044"/>
                <a:gd name="connsiteX1" fmla="*/ 459581 w 1147762"/>
                <a:gd name="connsiteY1" fmla="*/ 166688 h 350044"/>
                <a:gd name="connsiteX2" fmla="*/ 388144 w 1147762"/>
                <a:gd name="connsiteY2" fmla="*/ 183356 h 350044"/>
                <a:gd name="connsiteX3" fmla="*/ 323850 w 1147762"/>
                <a:gd name="connsiteY3" fmla="*/ 190500 h 350044"/>
                <a:gd name="connsiteX4" fmla="*/ 264319 w 1147762"/>
                <a:gd name="connsiteY4" fmla="*/ 195263 h 350044"/>
                <a:gd name="connsiteX5" fmla="*/ 233362 w 1147762"/>
                <a:gd name="connsiteY5" fmla="*/ 192881 h 350044"/>
                <a:gd name="connsiteX6" fmla="*/ 173831 w 1147762"/>
                <a:gd name="connsiteY6" fmla="*/ 183356 h 350044"/>
                <a:gd name="connsiteX7" fmla="*/ 126206 w 1147762"/>
                <a:gd name="connsiteY7" fmla="*/ 166688 h 350044"/>
                <a:gd name="connsiteX8" fmla="*/ 100012 w 1147762"/>
                <a:gd name="connsiteY8" fmla="*/ 154781 h 350044"/>
                <a:gd name="connsiteX9" fmla="*/ 66675 w 1147762"/>
                <a:gd name="connsiteY9" fmla="*/ 133350 h 350044"/>
                <a:gd name="connsiteX10" fmla="*/ 30956 w 1147762"/>
                <a:gd name="connsiteY10" fmla="*/ 116681 h 350044"/>
                <a:gd name="connsiteX11" fmla="*/ 7144 w 1147762"/>
                <a:gd name="connsiteY11" fmla="*/ 114300 h 350044"/>
                <a:gd name="connsiteX12" fmla="*/ 2381 w 1147762"/>
                <a:gd name="connsiteY12" fmla="*/ 119063 h 350044"/>
                <a:gd name="connsiteX13" fmla="*/ 0 w 1147762"/>
                <a:gd name="connsiteY13" fmla="*/ 135731 h 350044"/>
                <a:gd name="connsiteX14" fmla="*/ 9525 w 1147762"/>
                <a:gd name="connsiteY14" fmla="*/ 164306 h 350044"/>
                <a:gd name="connsiteX15" fmla="*/ 26194 w 1147762"/>
                <a:gd name="connsiteY15" fmla="*/ 190500 h 350044"/>
                <a:gd name="connsiteX16" fmla="*/ 71437 w 1147762"/>
                <a:gd name="connsiteY16" fmla="*/ 240506 h 350044"/>
                <a:gd name="connsiteX17" fmla="*/ 114300 w 1147762"/>
                <a:gd name="connsiteY17" fmla="*/ 276225 h 350044"/>
                <a:gd name="connsiteX18" fmla="*/ 157162 w 1147762"/>
                <a:gd name="connsiteY18" fmla="*/ 304800 h 350044"/>
                <a:gd name="connsiteX19" fmla="*/ 200025 w 1147762"/>
                <a:gd name="connsiteY19" fmla="*/ 326231 h 350044"/>
                <a:gd name="connsiteX20" fmla="*/ 245269 w 1147762"/>
                <a:gd name="connsiteY20" fmla="*/ 340519 h 350044"/>
                <a:gd name="connsiteX21" fmla="*/ 290512 w 1147762"/>
                <a:gd name="connsiteY21" fmla="*/ 350044 h 350044"/>
                <a:gd name="connsiteX22" fmla="*/ 409575 w 1147762"/>
                <a:gd name="connsiteY22" fmla="*/ 347663 h 350044"/>
                <a:gd name="connsiteX23" fmla="*/ 557212 w 1147762"/>
                <a:gd name="connsiteY23" fmla="*/ 333375 h 350044"/>
                <a:gd name="connsiteX24" fmla="*/ 690562 w 1147762"/>
                <a:gd name="connsiteY24" fmla="*/ 309563 h 350044"/>
                <a:gd name="connsiteX25" fmla="*/ 857250 w 1147762"/>
                <a:gd name="connsiteY25" fmla="*/ 266700 h 350044"/>
                <a:gd name="connsiteX26" fmla="*/ 969169 w 1147762"/>
                <a:gd name="connsiteY26" fmla="*/ 233363 h 350044"/>
                <a:gd name="connsiteX27" fmla="*/ 1040606 w 1147762"/>
                <a:gd name="connsiteY27" fmla="*/ 214313 h 350044"/>
                <a:gd name="connsiteX28" fmla="*/ 1097756 w 1147762"/>
                <a:gd name="connsiteY28" fmla="*/ 188119 h 350044"/>
                <a:gd name="connsiteX29" fmla="*/ 1128712 w 1147762"/>
                <a:gd name="connsiteY29" fmla="*/ 171450 h 350044"/>
                <a:gd name="connsiteX30" fmla="*/ 1138237 w 1147762"/>
                <a:gd name="connsiteY30" fmla="*/ 161925 h 350044"/>
                <a:gd name="connsiteX31" fmla="*/ 1145381 w 1147762"/>
                <a:gd name="connsiteY31" fmla="*/ 147638 h 350044"/>
                <a:gd name="connsiteX32" fmla="*/ 1147762 w 1147762"/>
                <a:gd name="connsiteY32" fmla="*/ 126206 h 350044"/>
                <a:gd name="connsiteX33" fmla="*/ 1145381 w 1147762"/>
                <a:gd name="connsiteY33" fmla="*/ 114300 h 350044"/>
                <a:gd name="connsiteX34" fmla="*/ 1135856 w 1147762"/>
                <a:gd name="connsiteY34" fmla="*/ 100013 h 350044"/>
                <a:gd name="connsiteX35" fmla="*/ 1114425 w 1147762"/>
                <a:gd name="connsiteY35" fmla="*/ 76200 h 350044"/>
                <a:gd name="connsiteX36" fmla="*/ 1090612 w 1147762"/>
                <a:gd name="connsiteY36" fmla="*/ 61913 h 350044"/>
                <a:gd name="connsiteX37" fmla="*/ 1031081 w 1147762"/>
                <a:gd name="connsiteY37" fmla="*/ 35719 h 350044"/>
                <a:gd name="connsiteX38" fmla="*/ 978694 w 1147762"/>
                <a:gd name="connsiteY38" fmla="*/ 16669 h 350044"/>
                <a:gd name="connsiteX39" fmla="*/ 940594 w 1147762"/>
                <a:gd name="connsiteY39" fmla="*/ 7144 h 350044"/>
                <a:gd name="connsiteX40" fmla="*/ 897731 w 1147762"/>
                <a:gd name="connsiteY40" fmla="*/ 0 h 350044"/>
                <a:gd name="connsiteX41" fmla="*/ 862012 w 1147762"/>
                <a:gd name="connsiteY41" fmla="*/ 2381 h 350044"/>
                <a:gd name="connsiteX42" fmla="*/ 828675 w 1147762"/>
                <a:gd name="connsiteY42" fmla="*/ 9525 h 350044"/>
                <a:gd name="connsiteX43" fmla="*/ 792956 w 1147762"/>
                <a:gd name="connsiteY43" fmla="*/ 26194 h 350044"/>
                <a:gd name="connsiteX44" fmla="*/ 757237 w 1147762"/>
                <a:gd name="connsiteY44" fmla="*/ 54769 h 350044"/>
                <a:gd name="connsiteX45" fmla="*/ 685800 w 1147762"/>
                <a:gd name="connsiteY45" fmla="*/ 88106 h 350044"/>
                <a:gd name="connsiteX46" fmla="*/ 576262 w 1147762"/>
                <a:gd name="connsiteY46" fmla="*/ 130969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47762" h="350044">
                  <a:moveTo>
                    <a:pt x="576262" y="130969"/>
                  </a:moveTo>
                  <a:lnTo>
                    <a:pt x="459581" y="166688"/>
                  </a:lnTo>
                  <a:lnTo>
                    <a:pt x="388144" y="183356"/>
                  </a:lnTo>
                  <a:lnTo>
                    <a:pt x="323850" y="190500"/>
                  </a:lnTo>
                  <a:lnTo>
                    <a:pt x="264319" y="195263"/>
                  </a:lnTo>
                  <a:lnTo>
                    <a:pt x="233362" y="192881"/>
                  </a:lnTo>
                  <a:lnTo>
                    <a:pt x="173831" y="183356"/>
                  </a:lnTo>
                  <a:lnTo>
                    <a:pt x="126206" y="166688"/>
                  </a:lnTo>
                  <a:lnTo>
                    <a:pt x="100012" y="154781"/>
                  </a:lnTo>
                  <a:lnTo>
                    <a:pt x="66675" y="133350"/>
                  </a:lnTo>
                  <a:lnTo>
                    <a:pt x="30956" y="116681"/>
                  </a:lnTo>
                  <a:lnTo>
                    <a:pt x="7144" y="114300"/>
                  </a:lnTo>
                  <a:lnTo>
                    <a:pt x="2381" y="119063"/>
                  </a:lnTo>
                  <a:lnTo>
                    <a:pt x="0" y="135731"/>
                  </a:lnTo>
                  <a:lnTo>
                    <a:pt x="9525" y="164306"/>
                  </a:lnTo>
                  <a:lnTo>
                    <a:pt x="26194" y="190500"/>
                  </a:lnTo>
                  <a:lnTo>
                    <a:pt x="71437" y="240506"/>
                  </a:lnTo>
                  <a:lnTo>
                    <a:pt x="114300" y="276225"/>
                  </a:lnTo>
                  <a:lnTo>
                    <a:pt x="157162" y="304800"/>
                  </a:lnTo>
                  <a:lnTo>
                    <a:pt x="200025" y="326231"/>
                  </a:lnTo>
                  <a:lnTo>
                    <a:pt x="245269" y="340519"/>
                  </a:lnTo>
                  <a:lnTo>
                    <a:pt x="290512" y="350044"/>
                  </a:lnTo>
                  <a:lnTo>
                    <a:pt x="409575" y="347663"/>
                  </a:lnTo>
                  <a:lnTo>
                    <a:pt x="557212" y="333375"/>
                  </a:lnTo>
                  <a:lnTo>
                    <a:pt x="690562" y="309563"/>
                  </a:lnTo>
                  <a:lnTo>
                    <a:pt x="857250" y="266700"/>
                  </a:lnTo>
                  <a:lnTo>
                    <a:pt x="969169" y="233363"/>
                  </a:lnTo>
                  <a:lnTo>
                    <a:pt x="1040606" y="214313"/>
                  </a:lnTo>
                  <a:lnTo>
                    <a:pt x="1097756" y="188119"/>
                  </a:lnTo>
                  <a:lnTo>
                    <a:pt x="1128712" y="171450"/>
                  </a:lnTo>
                  <a:lnTo>
                    <a:pt x="1138237" y="161925"/>
                  </a:lnTo>
                  <a:lnTo>
                    <a:pt x="1145381" y="147638"/>
                  </a:lnTo>
                  <a:lnTo>
                    <a:pt x="1147762" y="126206"/>
                  </a:lnTo>
                  <a:lnTo>
                    <a:pt x="1145381" y="114300"/>
                  </a:lnTo>
                  <a:lnTo>
                    <a:pt x="1135856" y="100013"/>
                  </a:lnTo>
                  <a:lnTo>
                    <a:pt x="1114425" y="76200"/>
                  </a:lnTo>
                  <a:lnTo>
                    <a:pt x="1090612" y="61913"/>
                  </a:lnTo>
                  <a:lnTo>
                    <a:pt x="1031081" y="35719"/>
                  </a:lnTo>
                  <a:lnTo>
                    <a:pt x="978694" y="16669"/>
                  </a:lnTo>
                  <a:lnTo>
                    <a:pt x="940594" y="7144"/>
                  </a:lnTo>
                  <a:lnTo>
                    <a:pt x="897731" y="0"/>
                  </a:lnTo>
                  <a:lnTo>
                    <a:pt x="862012" y="2381"/>
                  </a:lnTo>
                  <a:lnTo>
                    <a:pt x="828675" y="9525"/>
                  </a:lnTo>
                  <a:lnTo>
                    <a:pt x="792956" y="26194"/>
                  </a:lnTo>
                  <a:lnTo>
                    <a:pt x="757237" y="54769"/>
                  </a:lnTo>
                  <a:lnTo>
                    <a:pt x="685800" y="88106"/>
                  </a:lnTo>
                  <a:lnTo>
                    <a:pt x="576262" y="1309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04">
              <a:extLst>
                <a:ext uri="{FF2B5EF4-FFF2-40B4-BE49-F238E27FC236}">
                  <a16:creationId xmlns:a16="http://schemas.microsoft.com/office/drawing/2014/main" id="{8132A902-3D4B-4709-B116-34F4467EABC1}"/>
                </a:ext>
              </a:extLst>
            </p:cNvPr>
            <p:cNvSpPr/>
            <p:nvPr/>
          </p:nvSpPr>
          <p:spPr>
            <a:xfrm>
              <a:off x="3030538" y="3783013"/>
              <a:ext cx="1179512" cy="339725"/>
            </a:xfrm>
            <a:custGeom>
              <a:avLst/>
              <a:gdLst>
                <a:gd name="connsiteX0" fmla="*/ 845344 w 1178719"/>
                <a:gd name="connsiteY0" fmla="*/ 257175 h 338138"/>
                <a:gd name="connsiteX1" fmla="*/ 709613 w 1178719"/>
                <a:gd name="connsiteY1" fmla="*/ 288132 h 338138"/>
                <a:gd name="connsiteX2" fmla="*/ 607219 w 1178719"/>
                <a:gd name="connsiteY2" fmla="*/ 309563 h 338138"/>
                <a:gd name="connsiteX3" fmla="*/ 495300 w 1178719"/>
                <a:gd name="connsiteY3" fmla="*/ 330994 h 338138"/>
                <a:gd name="connsiteX4" fmla="*/ 411957 w 1178719"/>
                <a:gd name="connsiteY4" fmla="*/ 338138 h 338138"/>
                <a:gd name="connsiteX5" fmla="*/ 357188 w 1178719"/>
                <a:gd name="connsiteY5" fmla="*/ 338138 h 338138"/>
                <a:gd name="connsiteX6" fmla="*/ 314325 w 1178719"/>
                <a:gd name="connsiteY6" fmla="*/ 330994 h 338138"/>
                <a:gd name="connsiteX7" fmla="*/ 233363 w 1178719"/>
                <a:gd name="connsiteY7" fmla="*/ 307182 h 338138"/>
                <a:gd name="connsiteX8" fmla="*/ 195263 w 1178719"/>
                <a:gd name="connsiteY8" fmla="*/ 290513 h 338138"/>
                <a:gd name="connsiteX9" fmla="*/ 142875 w 1178719"/>
                <a:gd name="connsiteY9" fmla="*/ 261938 h 338138"/>
                <a:gd name="connsiteX10" fmla="*/ 92869 w 1178719"/>
                <a:gd name="connsiteY10" fmla="*/ 228600 h 338138"/>
                <a:gd name="connsiteX11" fmla="*/ 47625 w 1178719"/>
                <a:gd name="connsiteY11" fmla="*/ 192882 h 338138"/>
                <a:gd name="connsiteX12" fmla="*/ 19050 w 1178719"/>
                <a:gd name="connsiteY12" fmla="*/ 164307 h 338138"/>
                <a:gd name="connsiteX13" fmla="*/ 4763 w 1178719"/>
                <a:gd name="connsiteY13" fmla="*/ 138113 h 338138"/>
                <a:gd name="connsiteX14" fmla="*/ 0 w 1178719"/>
                <a:gd name="connsiteY14" fmla="*/ 111919 h 338138"/>
                <a:gd name="connsiteX15" fmla="*/ 7144 w 1178719"/>
                <a:gd name="connsiteY15" fmla="*/ 100013 h 338138"/>
                <a:gd name="connsiteX16" fmla="*/ 19050 w 1178719"/>
                <a:gd name="connsiteY16" fmla="*/ 100013 h 338138"/>
                <a:gd name="connsiteX17" fmla="*/ 54769 w 1178719"/>
                <a:gd name="connsiteY17" fmla="*/ 111919 h 338138"/>
                <a:gd name="connsiteX18" fmla="*/ 140494 w 1178719"/>
                <a:gd name="connsiteY18" fmla="*/ 133350 h 338138"/>
                <a:gd name="connsiteX19" fmla="*/ 221457 w 1178719"/>
                <a:gd name="connsiteY19" fmla="*/ 147638 h 338138"/>
                <a:gd name="connsiteX20" fmla="*/ 304800 w 1178719"/>
                <a:gd name="connsiteY20" fmla="*/ 157163 h 338138"/>
                <a:gd name="connsiteX21" fmla="*/ 366713 w 1178719"/>
                <a:gd name="connsiteY21" fmla="*/ 159544 h 338138"/>
                <a:gd name="connsiteX22" fmla="*/ 469107 w 1178719"/>
                <a:gd name="connsiteY22" fmla="*/ 152400 h 338138"/>
                <a:gd name="connsiteX23" fmla="*/ 569119 w 1178719"/>
                <a:gd name="connsiteY23" fmla="*/ 128588 h 338138"/>
                <a:gd name="connsiteX24" fmla="*/ 664369 w 1178719"/>
                <a:gd name="connsiteY24" fmla="*/ 100013 h 338138"/>
                <a:gd name="connsiteX25" fmla="*/ 778669 w 1178719"/>
                <a:gd name="connsiteY25" fmla="*/ 54769 h 338138"/>
                <a:gd name="connsiteX26" fmla="*/ 840582 w 1178719"/>
                <a:gd name="connsiteY26" fmla="*/ 21432 h 338138"/>
                <a:gd name="connsiteX27" fmla="*/ 862013 w 1178719"/>
                <a:gd name="connsiteY27" fmla="*/ 7144 h 338138"/>
                <a:gd name="connsiteX28" fmla="*/ 888207 w 1178719"/>
                <a:gd name="connsiteY28" fmla="*/ 0 h 338138"/>
                <a:gd name="connsiteX29" fmla="*/ 973932 w 1178719"/>
                <a:gd name="connsiteY29" fmla="*/ 0 h 338138"/>
                <a:gd name="connsiteX30" fmla="*/ 1033463 w 1178719"/>
                <a:gd name="connsiteY30" fmla="*/ 11907 h 338138"/>
                <a:gd name="connsiteX31" fmla="*/ 1088232 w 1178719"/>
                <a:gd name="connsiteY31" fmla="*/ 30957 h 338138"/>
                <a:gd name="connsiteX32" fmla="*/ 1126332 w 1178719"/>
                <a:gd name="connsiteY32" fmla="*/ 50007 h 338138"/>
                <a:gd name="connsiteX33" fmla="*/ 1143000 w 1178719"/>
                <a:gd name="connsiteY33" fmla="*/ 57150 h 338138"/>
                <a:gd name="connsiteX34" fmla="*/ 1162050 w 1178719"/>
                <a:gd name="connsiteY34" fmla="*/ 73819 h 338138"/>
                <a:gd name="connsiteX35" fmla="*/ 1173957 w 1178719"/>
                <a:gd name="connsiteY35" fmla="*/ 97632 h 338138"/>
                <a:gd name="connsiteX36" fmla="*/ 1178719 w 1178719"/>
                <a:gd name="connsiteY36" fmla="*/ 130969 h 338138"/>
                <a:gd name="connsiteX37" fmla="*/ 1173957 w 1178719"/>
                <a:gd name="connsiteY37" fmla="*/ 154782 h 338138"/>
                <a:gd name="connsiteX38" fmla="*/ 1159669 w 1178719"/>
                <a:gd name="connsiteY38" fmla="*/ 178594 h 338138"/>
                <a:gd name="connsiteX39" fmla="*/ 1121569 w 1178719"/>
                <a:gd name="connsiteY39" fmla="*/ 192882 h 338138"/>
                <a:gd name="connsiteX40" fmla="*/ 845344 w 1178719"/>
                <a:gd name="connsiteY40" fmla="*/ 257175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78719" h="338138">
                  <a:moveTo>
                    <a:pt x="845344" y="257175"/>
                  </a:moveTo>
                  <a:lnTo>
                    <a:pt x="709613" y="288132"/>
                  </a:lnTo>
                  <a:lnTo>
                    <a:pt x="607219" y="309563"/>
                  </a:lnTo>
                  <a:lnTo>
                    <a:pt x="495300" y="330994"/>
                  </a:lnTo>
                  <a:lnTo>
                    <a:pt x="411957" y="338138"/>
                  </a:lnTo>
                  <a:lnTo>
                    <a:pt x="357188" y="338138"/>
                  </a:lnTo>
                  <a:lnTo>
                    <a:pt x="314325" y="330994"/>
                  </a:lnTo>
                  <a:lnTo>
                    <a:pt x="233363" y="307182"/>
                  </a:lnTo>
                  <a:lnTo>
                    <a:pt x="195263" y="290513"/>
                  </a:lnTo>
                  <a:lnTo>
                    <a:pt x="142875" y="261938"/>
                  </a:lnTo>
                  <a:lnTo>
                    <a:pt x="92869" y="228600"/>
                  </a:lnTo>
                  <a:lnTo>
                    <a:pt x="47625" y="192882"/>
                  </a:lnTo>
                  <a:lnTo>
                    <a:pt x="19050" y="164307"/>
                  </a:lnTo>
                  <a:lnTo>
                    <a:pt x="4763" y="138113"/>
                  </a:lnTo>
                  <a:lnTo>
                    <a:pt x="0" y="111919"/>
                  </a:lnTo>
                  <a:lnTo>
                    <a:pt x="7144" y="100013"/>
                  </a:lnTo>
                  <a:lnTo>
                    <a:pt x="19050" y="100013"/>
                  </a:lnTo>
                  <a:lnTo>
                    <a:pt x="54769" y="111919"/>
                  </a:lnTo>
                  <a:lnTo>
                    <a:pt x="140494" y="133350"/>
                  </a:lnTo>
                  <a:lnTo>
                    <a:pt x="221457" y="147638"/>
                  </a:lnTo>
                  <a:lnTo>
                    <a:pt x="304800" y="157163"/>
                  </a:lnTo>
                  <a:lnTo>
                    <a:pt x="366713" y="159544"/>
                  </a:lnTo>
                  <a:lnTo>
                    <a:pt x="469107" y="152400"/>
                  </a:lnTo>
                  <a:lnTo>
                    <a:pt x="569119" y="128588"/>
                  </a:lnTo>
                  <a:lnTo>
                    <a:pt x="664369" y="100013"/>
                  </a:lnTo>
                  <a:lnTo>
                    <a:pt x="778669" y="54769"/>
                  </a:lnTo>
                  <a:lnTo>
                    <a:pt x="840582" y="21432"/>
                  </a:lnTo>
                  <a:lnTo>
                    <a:pt x="862013" y="7144"/>
                  </a:lnTo>
                  <a:lnTo>
                    <a:pt x="888207" y="0"/>
                  </a:lnTo>
                  <a:lnTo>
                    <a:pt x="973932" y="0"/>
                  </a:lnTo>
                  <a:lnTo>
                    <a:pt x="1033463" y="11907"/>
                  </a:lnTo>
                  <a:lnTo>
                    <a:pt x="1088232" y="30957"/>
                  </a:lnTo>
                  <a:lnTo>
                    <a:pt x="1126332" y="50007"/>
                  </a:lnTo>
                  <a:lnTo>
                    <a:pt x="1143000" y="57150"/>
                  </a:lnTo>
                  <a:lnTo>
                    <a:pt x="1162050" y="73819"/>
                  </a:lnTo>
                  <a:lnTo>
                    <a:pt x="1173957" y="97632"/>
                  </a:lnTo>
                  <a:lnTo>
                    <a:pt x="1178719" y="130969"/>
                  </a:lnTo>
                  <a:lnTo>
                    <a:pt x="1173957" y="154782"/>
                  </a:lnTo>
                  <a:lnTo>
                    <a:pt x="1159669" y="178594"/>
                  </a:lnTo>
                  <a:lnTo>
                    <a:pt x="1121569" y="192882"/>
                  </a:lnTo>
                  <a:lnTo>
                    <a:pt x="845344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05">
              <a:extLst>
                <a:ext uri="{FF2B5EF4-FFF2-40B4-BE49-F238E27FC236}">
                  <a16:creationId xmlns:a16="http://schemas.microsoft.com/office/drawing/2014/main" id="{D919A706-EC6C-4C26-86BB-7F5F6E9FBF4D}"/>
                </a:ext>
              </a:extLst>
            </p:cNvPr>
            <p:cNvSpPr/>
            <p:nvPr/>
          </p:nvSpPr>
          <p:spPr>
            <a:xfrm>
              <a:off x="2767013" y="4579938"/>
              <a:ext cx="561975" cy="1203325"/>
            </a:xfrm>
            <a:custGeom>
              <a:avLst/>
              <a:gdLst>
                <a:gd name="connsiteX0" fmla="*/ 423862 w 561975"/>
                <a:gd name="connsiteY0" fmla="*/ 502444 h 1204912"/>
                <a:gd name="connsiteX1" fmla="*/ 364331 w 561975"/>
                <a:gd name="connsiteY1" fmla="*/ 233362 h 1204912"/>
                <a:gd name="connsiteX2" fmla="*/ 304800 w 561975"/>
                <a:gd name="connsiteY2" fmla="*/ 126206 h 1204912"/>
                <a:gd name="connsiteX3" fmla="*/ 280987 w 561975"/>
                <a:gd name="connsiteY3" fmla="*/ 102394 h 1204912"/>
                <a:gd name="connsiteX4" fmla="*/ 245268 w 561975"/>
                <a:gd name="connsiteY4" fmla="*/ 73819 h 1204912"/>
                <a:gd name="connsiteX5" fmla="*/ 219075 w 561975"/>
                <a:gd name="connsiteY5" fmla="*/ 57150 h 1204912"/>
                <a:gd name="connsiteX6" fmla="*/ 185737 w 561975"/>
                <a:gd name="connsiteY6" fmla="*/ 38100 h 1204912"/>
                <a:gd name="connsiteX7" fmla="*/ 147637 w 561975"/>
                <a:gd name="connsiteY7" fmla="*/ 23812 h 1204912"/>
                <a:gd name="connsiteX8" fmla="*/ 97631 w 561975"/>
                <a:gd name="connsiteY8" fmla="*/ 11906 h 1204912"/>
                <a:gd name="connsiteX9" fmla="*/ 59531 w 561975"/>
                <a:gd name="connsiteY9" fmla="*/ 9525 h 1204912"/>
                <a:gd name="connsiteX10" fmla="*/ 42862 w 561975"/>
                <a:gd name="connsiteY10" fmla="*/ 4762 h 1204912"/>
                <a:gd name="connsiteX11" fmla="*/ 14287 w 561975"/>
                <a:gd name="connsiteY11" fmla="*/ 0 h 1204912"/>
                <a:gd name="connsiteX12" fmla="*/ 2381 w 561975"/>
                <a:gd name="connsiteY12" fmla="*/ 4762 h 1204912"/>
                <a:gd name="connsiteX13" fmla="*/ 0 w 561975"/>
                <a:gd name="connsiteY13" fmla="*/ 14287 h 1204912"/>
                <a:gd name="connsiteX14" fmla="*/ 7143 w 561975"/>
                <a:gd name="connsiteY14" fmla="*/ 38100 h 1204912"/>
                <a:gd name="connsiteX15" fmla="*/ 28575 w 561975"/>
                <a:gd name="connsiteY15" fmla="*/ 66675 h 1204912"/>
                <a:gd name="connsiteX16" fmla="*/ 59531 w 561975"/>
                <a:gd name="connsiteY16" fmla="*/ 102394 h 1204912"/>
                <a:gd name="connsiteX17" fmla="*/ 88106 w 561975"/>
                <a:gd name="connsiteY17" fmla="*/ 147637 h 1204912"/>
                <a:gd name="connsiteX18" fmla="*/ 116681 w 561975"/>
                <a:gd name="connsiteY18" fmla="*/ 195262 h 1204912"/>
                <a:gd name="connsiteX19" fmla="*/ 142875 w 561975"/>
                <a:gd name="connsiteY19" fmla="*/ 242887 h 1204912"/>
                <a:gd name="connsiteX20" fmla="*/ 180975 w 561975"/>
                <a:gd name="connsiteY20" fmla="*/ 361950 h 1204912"/>
                <a:gd name="connsiteX21" fmla="*/ 202406 w 561975"/>
                <a:gd name="connsiteY21" fmla="*/ 454819 h 1204912"/>
                <a:gd name="connsiteX22" fmla="*/ 238125 w 561975"/>
                <a:gd name="connsiteY22" fmla="*/ 619125 h 1204912"/>
                <a:gd name="connsiteX23" fmla="*/ 269081 w 561975"/>
                <a:gd name="connsiteY23" fmla="*/ 781050 h 1204912"/>
                <a:gd name="connsiteX24" fmla="*/ 295275 w 561975"/>
                <a:gd name="connsiteY24" fmla="*/ 935831 h 1204912"/>
                <a:gd name="connsiteX25" fmla="*/ 302418 w 561975"/>
                <a:gd name="connsiteY25" fmla="*/ 969169 h 1204912"/>
                <a:gd name="connsiteX26" fmla="*/ 333375 w 561975"/>
                <a:gd name="connsiteY26" fmla="*/ 1031081 h 1204912"/>
                <a:gd name="connsiteX27" fmla="*/ 383381 w 561975"/>
                <a:gd name="connsiteY27" fmla="*/ 1097756 h 1204912"/>
                <a:gd name="connsiteX28" fmla="*/ 428625 w 561975"/>
                <a:gd name="connsiteY28" fmla="*/ 1147762 h 1204912"/>
                <a:gd name="connsiteX29" fmla="*/ 481012 w 561975"/>
                <a:gd name="connsiteY29" fmla="*/ 1193006 h 1204912"/>
                <a:gd name="connsiteX30" fmla="*/ 502443 w 561975"/>
                <a:gd name="connsiteY30" fmla="*/ 1202531 h 1204912"/>
                <a:gd name="connsiteX31" fmla="*/ 516731 w 561975"/>
                <a:gd name="connsiteY31" fmla="*/ 1204912 h 1204912"/>
                <a:gd name="connsiteX32" fmla="*/ 531018 w 561975"/>
                <a:gd name="connsiteY32" fmla="*/ 1204912 h 1204912"/>
                <a:gd name="connsiteX33" fmla="*/ 540543 w 561975"/>
                <a:gd name="connsiteY33" fmla="*/ 1197769 h 1204912"/>
                <a:gd name="connsiteX34" fmla="*/ 554831 w 561975"/>
                <a:gd name="connsiteY34" fmla="*/ 1181100 h 1204912"/>
                <a:gd name="connsiteX35" fmla="*/ 559593 w 561975"/>
                <a:gd name="connsiteY35" fmla="*/ 1162050 h 1204912"/>
                <a:gd name="connsiteX36" fmla="*/ 561975 w 561975"/>
                <a:gd name="connsiteY36" fmla="*/ 1119187 h 1204912"/>
                <a:gd name="connsiteX37" fmla="*/ 559593 w 561975"/>
                <a:gd name="connsiteY37" fmla="*/ 1066800 h 1204912"/>
                <a:gd name="connsiteX38" fmla="*/ 547687 w 561975"/>
                <a:gd name="connsiteY38" fmla="*/ 978694 h 1204912"/>
                <a:gd name="connsiteX39" fmla="*/ 502443 w 561975"/>
                <a:gd name="connsiteY39" fmla="*/ 847725 h 1204912"/>
                <a:gd name="connsiteX40" fmla="*/ 423862 w 561975"/>
                <a:gd name="connsiteY40" fmla="*/ 502444 h 120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61975" h="1204912">
                  <a:moveTo>
                    <a:pt x="423862" y="502444"/>
                  </a:moveTo>
                  <a:lnTo>
                    <a:pt x="364331" y="233362"/>
                  </a:lnTo>
                  <a:lnTo>
                    <a:pt x="304800" y="126206"/>
                  </a:lnTo>
                  <a:lnTo>
                    <a:pt x="280987" y="102394"/>
                  </a:lnTo>
                  <a:lnTo>
                    <a:pt x="245268" y="73819"/>
                  </a:lnTo>
                  <a:lnTo>
                    <a:pt x="219075" y="57150"/>
                  </a:lnTo>
                  <a:lnTo>
                    <a:pt x="185737" y="38100"/>
                  </a:lnTo>
                  <a:lnTo>
                    <a:pt x="147637" y="23812"/>
                  </a:lnTo>
                  <a:lnTo>
                    <a:pt x="97631" y="11906"/>
                  </a:lnTo>
                  <a:lnTo>
                    <a:pt x="59531" y="9525"/>
                  </a:lnTo>
                  <a:lnTo>
                    <a:pt x="42862" y="4762"/>
                  </a:lnTo>
                  <a:lnTo>
                    <a:pt x="14287" y="0"/>
                  </a:lnTo>
                  <a:lnTo>
                    <a:pt x="2381" y="4762"/>
                  </a:lnTo>
                  <a:lnTo>
                    <a:pt x="0" y="14287"/>
                  </a:lnTo>
                  <a:lnTo>
                    <a:pt x="7143" y="38100"/>
                  </a:lnTo>
                  <a:lnTo>
                    <a:pt x="28575" y="66675"/>
                  </a:lnTo>
                  <a:lnTo>
                    <a:pt x="59531" y="102394"/>
                  </a:lnTo>
                  <a:lnTo>
                    <a:pt x="88106" y="147637"/>
                  </a:lnTo>
                  <a:lnTo>
                    <a:pt x="116681" y="195262"/>
                  </a:lnTo>
                  <a:lnTo>
                    <a:pt x="142875" y="242887"/>
                  </a:lnTo>
                  <a:lnTo>
                    <a:pt x="180975" y="361950"/>
                  </a:lnTo>
                  <a:lnTo>
                    <a:pt x="202406" y="454819"/>
                  </a:lnTo>
                  <a:lnTo>
                    <a:pt x="238125" y="619125"/>
                  </a:lnTo>
                  <a:lnTo>
                    <a:pt x="269081" y="781050"/>
                  </a:lnTo>
                  <a:lnTo>
                    <a:pt x="295275" y="935831"/>
                  </a:lnTo>
                  <a:lnTo>
                    <a:pt x="302418" y="969169"/>
                  </a:lnTo>
                  <a:lnTo>
                    <a:pt x="333375" y="1031081"/>
                  </a:lnTo>
                  <a:lnTo>
                    <a:pt x="383381" y="1097756"/>
                  </a:lnTo>
                  <a:lnTo>
                    <a:pt x="428625" y="1147762"/>
                  </a:lnTo>
                  <a:lnTo>
                    <a:pt x="481012" y="1193006"/>
                  </a:lnTo>
                  <a:lnTo>
                    <a:pt x="502443" y="1202531"/>
                  </a:lnTo>
                  <a:lnTo>
                    <a:pt x="516731" y="1204912"/>
                  </a:lnTo>
                  <a:lnTo>
                    <a:pt x="531018" y="1204912"/>
                  </a:lnTo>
                  <a:lnTo>
                    <a:pt x="540543" y="1197769"/>
                  </a:lnTo>
                  <a:lnTo>
                    <a:pt x="554831" y="1181100"/>
                  </a:lnTo>
                  <a:lnTo>
                    <a:pt x="559593" y="1162050"/>
                  </a:lnTo>
                  <a:lnTo>
                    <a:pt x="561975" y="1119187"/>
                  </a:lnTo>
                  <a:lnTo>
                    <a:pt x="559593" y="1066800"/>
                  </a:lnTo>
                  <a:lnTo>
                    <a:pt x="547687" y="978694"/>
                  </a:lnTo>
                  <a:lnTo>
                    <a:pt x="502443" y="847725"/>
                  </a:lnTo>
                  <a:lnTo>
                    <a:pt x="423862" y="502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06">
              <a:extLst>
                <a:ext uri="{FF2B5EF4-FFF2-40B4-BE49-F238E27FC236}">
                  <a16:creationId xmlns:a16="http://schemas.microsoft.com/office/drawing/2014/main" id="{3B1D1425-17A7-4BBB-B085-6B03B300C5E3}"/>
                </a:ext>
              </a:extLst>
            </p:cNvPr>
            <p:cNvSpPr/>
            <p:nvPr/>
          </p:nvSpPr>
          <p:spPr>
            <a:xfrm>
              <a:off x="3021013" y="4411663"/>
              <a:ext cx="1466850" cy="1108075"/>
            </a:xfrm>
            <a:custGeom>
              <a:avLst/>
              <a:gdLst>
                <a:gd name="connsiteX0" fmla="*/ 621507 w 1466850"/>
                <a:gd name="connsiteY0" fmla="*/ 164307 h 1107282"/>
                <a:gd name="connsiteX1" fmla="*/ 395288 w 1466850"/>
                <a:gd name="connsiteY1" fmla="*/ 216694 h 1107282"/>
                <a:gd name="connsiteX2" fmla="*/ 0 w 1466850"/>
                <a:gd name="connsiteY2" fmla="*/ 302419 h 1107282"/>
                <a:gd name="connsiteX3" fmla="*/ 61913 w 1466850"/>
                <a:gd name="connsiteY3" fmla="*/ 435769 h 1107282"/>
                <a:gd name="connsiteX4" fmla="*/ 345282 w 1466850"/>
                <a:gd name="connsiteY4" fmla="*/ 376238 h 1107282"/>
                <a:gd name="connsiteX5" fmla="*/ 664369 w 1466850"/>
                <a:gd name="connsiteY5" fmla="*/ 302419 h 1107282"/>
                <a:gd name="connsiteX6" fmla="*/ 964407 w 1466850"/>
                <a:gd name="connsiteY6" fmla="*/ 228600 h 1107282"/>
                <a:gd name="connsiteX7" fmla="*/ 1004888 w 1466850"/>
                <a:gd name="connsiteY7" fmla="*/ 221457 h 1107282"/>
                <a:gd name="connsiteX8" fmla="*/ 1026319 w 1466850"/>
                <a:gd name="connsiteY8" fmla="*/ 221457 h 1107282"/>
                <a:gd name="connsiteX9" fmla="*/ 1040607 w 1466850"/>
                <a:gd name="connsiteY9" fmla="*/ 223838 h 1107282"/>
                <a:gd name="connsiteX10" fmla="*/ 1052513 w 1466850"/>
                <a:gd name="connsiteY10" fmla="*/ 233363 h 1107282"/>
                <a:gd name="connsiteX11" fmla="*/ 1062038 w 1466850"/>
                <a:gd name="connsiteY11" fmla="*/ 242888 h 1107282"/>
                <a:gd name="connsiteX12" fmla="*/ 1071563 w 1466850"/>
                <a:gd name="connsiteY12" fmla="*/ 271463 h 1107282"/>
                <a:gd name="connsiteX13" fmla="*/ 1073944 w 1466850"/>
                <a:gd name="connsiteY13" fmla="*/ 304800 h 1107282"/>
                <a:gd name="connsiteX14" fmla="*/ 1066800 w 1466850"/>
                <a:gd name="connsiteY14" fmla="*/ 361950 h 1107282"/>
                <a:gd name="connsiteX15" fmla="*/ 1023938 w 1466850"/>
                <a:gd name="connsiteY15" fmla="*/ 635794 h 1107282"/>
                <a:gd name="connsiteX16" fmla="*/ 981075 w 1466850"/>
                <a:gd name="connsiteY16" fmla="*/ 904875 h 1107282"/>
                <a:gd name="connsiteX17" fmla="*/ 1023938 w 1466850"/>
                <a:gd name="connsiteY17" fmla="*/ 1081088 h 1107282"/>
                <a:gd name="connsiteX18" fmla="*/ 1035844 w 1466850"/>
                <a:gd name="connsiteY18" fmla="*/ 1092994 h 1107282"/>
                <a:gd name="connsiteX19" fmla="*/ 1050132 w 1466850"/>
                <a:gd name="connsiteY19" fmla="*/ 1102519 h 1107282"/>
                <a:gd name="connsiteX20" fmla="*/ 1071563 w 1466850"/>
                <a:gd name="connsiteY20" fmla="*/ 1107282 h 1107282"/>
                <a:gd name="connsiteX21" fmla="*/ 1090613 w 1466850"/>
                <a:gd name="connsiteY21" fmla="*/ 1104900 h 1107282"/>
                <a:gd name="connsiteX22" fmla="*/ 1112044 w 1466850"/>
                <a:gd name="connsiteY22" fmla="*/ 1095375 h 1107282"/>
                <a:gd name="connsiteX23" fmla="*/ 1135857 w 1466850"/>
                <a:gd name="connsiteY23" fmla="*/ 1069182 h 1107282"/>
                <a:gd name="connsiteX24" fmla="*/ 1162050 w 1466850"/>
                <a:gd name="connsiteY24" fmla="*/ 1026319 h 1107282"/>
                <a:gd name="connsiteX25" fmla="*/ 1188244 w 1466850"/>
                <a:gd name="connsiteY25" fmla="*/ 952500 h 1107282"/>
                <a:gd name="connsiteX26" fmla="*/ 1245394 w 1466850"/>
                <a:gd name="connsiteY26" fmla="*/ 778669 h 1107282"/>
                <a:gd name="connsiteX27" fmla="*/ 1307307 w 1466850"/>
                <a:gd name="connsiteY27" fmla="*/ 559594 h 1107282"/>
                <a:gd name="connsiteX28" fmla="*/ 1364457 w 1466850"/>
                <a:gd name="connsiteY28" fmla="*/ 340519 h 1107282"/>
                <a:gd name="connsiteX29" fmla="*/ 1373982 w 1466850"/>
                <a:gd name="connsiteY29" fmla="*/ 333375 h 1107282"/>
                <a:gd name="connsiteX30" fmla="*/ 1397794 w 1466850"/>
                <a:gd name="connsiteY30" fmla="*/ 323850 h 1107282"/>
                <a:gd name="connsiteX31" fmla="*/ 1428750 w 1466850"/>
                <a:gd name="connsiteY31" fmla="*/ 311944 h 1107282"/>
                <a:gd name="connsiteX32" fmla="*/ 1452563 w 1466850"/>
                <a:gd name="connsiteY32" fmla="*/ 295275 h 1107282"/>
                <a:gd name="connsiteX33" fmla="*/ 1464469 w 1466850"/>
                <a:gd name="connsiteY33" fmla="*/ 280988 h 1107282"/>
                <a:gd name="connsiteX34" fmla="*/ 1466850 w 1466850"/>
                <a:gd name="connsiteY34" fmla="*/ 259557 h 1107282"/>
                <a:gd name="connsiteX35" fmla="*/ 1464469 w 1466850"/>
                <a:gd name="connsiteY35" fmla="*/ 240507 h 1107282"/>
                <a:gd name="connsiteX36" fmla="*/ 1457325 w 1466850"/>
                <a:gd name="connsiteY36" fmla="*/ 221457 h 1107282"/>
                <a:gd name="connsiteX37" fmla="*/ 1428750 w 1466850"/>
                <a:gd name="connsiteY37" fmla="*/ 190500 h 1107282"/>
                <a:gd name="connsiteX38" fmla="*/ 1343025 w 1466850"/>
                <a:gd name="connsiteY38" fmla="*/ 121444 h 1107282"/>
                <a:gd name="connsiteX39" fmla="*/ 1273969 w 1466850"/>
                <a:gd name="connsiteY39" fmla="*/ 71438 h 1107282"/>
                <a:gd name="connsiteX40" fmla="*/ 1185863 w 1466850"/>
                <a:gd name="connsiteY40" fmla="*/ 11907 h 1107282"/>
                <a:gd name="connsiteX41" fmla="*/ 1164432 w 1466850"/>
                <a:gd name="connsiteY41" fmla="*/ 0 h 1107282"/>
                <a:gd name="connsiteX42" fmla="*/ 1119188 w 1466850"/>
                <a:gd name="connsiteY42" fmla="*/ 11907 h 1107282"/>
                <a:gd name="connsiteX43" fmla="*/ 921544 w 1466850"/>
                <a:gd name="connsiteY43" fmla="*/ 78582 h 1107282"/>
                <a:gd name="connsiteX44" fmla="*/ 802482 w 1466850"/>
                <a:gd name="connsiteY44" fmla="*/ 119063 h 1107282"/>
                <a:gd name="connsiteX45" fmla="*/ 621507 w 1466850"/>
                <a:gd name="connsiteY45" fmla="*/ 164307 h 1107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466850" h="1107282">
                  <a:moveTo>
                    <a:pt x="621507" y="164307"/>
                  </a:moveTo>
                  <a:lnTo>
                    <a:pt x="395288" y="216694"/>
                  </a:lnTo>
                  <a:lnTo>
                    <a:pt x="0" y="302419"/>
                  </a:lnTo>
                  <a:lnTo>
                    <a:pt x="61913" y="435769"/>
                  </a:lnTo>
                  <a:lnTo>
                    <a:pt x="345282" y="376238"/>
                  </a:lnTo>
                  <a:lnTo>
                    <a:pt x="664369" y="302419"/>
                  </a:lnTo>
                  <a:lnTo>
                    <a:pt x="964407" y="228600"/>
                  </a:lnTo>
                  <a:lnTo>
                    <a:pt x="1004888" y="221457"/>
                  </a:lnTo>
                  <a:lnTo>
                    <a:pt x="1026319" y="221457"/>
                  </a:lnTo>
                  <a:lnTo>
                    <a:pt x="1040607" y="223838"/>
                  </a:lnTo>
                  <a:lnTo>
                    <a:pt x="1052513" y="233363"/>
                  </a:lnTo>
                  <a:lnTo>
                    <a:pt x="1062038" y="242888"/>
                  </a:lnTo>
                  <a:lnTo>
                    <a:pt x="1071563" y="271463"/>
                  </a:lnTo>
                  <a:lnTo>
                    <a:pt x="1073944" y="304800"/>
                  </a:lnTo>
                  <a:lnTo>
                    <a:pt x="1066800" y="361950"/>
                  </a:lnTo>
                  <a:lnTo>
                    <a:pt x="1023938" y="635794"/>
                  </a:lnTo>
                  <a:lnTo>
                    <a:pt x="981075" y="904875"/>
                  </a:lnTo>
                  <a:lnTo>
                    <a:pt x="1023938" y="1081088"/>
                  </a:lnTo>
                  <a:lnTo>
                    <a:pt x="1035844" y="1092994"/>
                  </a:lnTo>
                  <a:lnTo>
                    <a:pt x="1050132" y="1102519"/>
                  </a:lnTo>
                  <a:lnTo>
                    <a:pt x="1071563" y="1107282"/>
                  </a:lnTo>
                  <a:lnTo>
                    <a:pt x="1090613" y="1104900"/>
                  </a:lnTo>
                  <a:lnTo>
                    <a:pt x="1112044" y="1095375"/>
                  </a:lnTo>
                  <a:lnTo>
                    <a:pt x="1135857" y="1069182"/>
                  </a:lnTo>
                  <a:lnTo>
                    <a:pt x="1162050" y="1026319"/>
                  </a:lnTo>
                  <a:lnTo>
                    <a:pt x="1188244" y="952500"/>
                  </a:lnTo>
                  <a:lnTo>
                    <a:pt x="1245394" y="778669"/>
                  </a:lnTo>
                  <a:lnTo>
                    <a:pt x="1307307" y="559594"/>
                  </a:lnTo>
                  <a:lnTo>
                    <a:pt x="1364457" y="340519"/>
                  </a:lnTo>
                  <a:lnTo>
                    <a:pt x="1373982" y="333375"/>
                  </a:lnTo>
                  <a:lnTo>
                    <a:pt x="1397794" y="323850"/>
                  </a:lnTo>
                  <a:lnTo>
                    <a:pt x="1428750" y="311944"/>
                  </a:lnTo>
                  <a:lnTo>
                    <a:pt x="1452563" y="295275"/>
                  </a:lnTo>
                  <a:lnTo>
                    <a:pt x="1464469" y="280988"/>
                  </a:lnTo>
                  <a:lnTo>
                    <a:pt x="1466850" y="259557"/>
                  </a:lnTo>
                  <a:lnTo>
                    <a:pt x="1464469" y="240507"/>
                  </a:lnTo>
                  <a:lnTo>
                    <a:pt x="1457325" y="221457"/>
                  </a:lnTo>
                  <a:lnTo>
                    <a:pt x="1428750" y="190500"/>
                  </a:lnTo>
                  <a:lnTo>
                    <a:pt x="1343025" y="121444"/>
                  </a:lnTo>
                  <a:lnTo>
                    <a:pt x="1273969" y="71438"/>
                  </a:lnTo>
                  <a:lnTo>
                    <a:pt x="1185863" y="11907"/>
                  </a:lnTo>
                  <a:lnTo>
                    <a:pt x="1164432" y="0"/>
                  </a:lnTo>
                  <a:lnTo>
                    <a:pt x="1119188" y="11907"/>
                  </a:lnTo>
                  <a:lnTo>
                    <a:pt x="921544" y="78582"/>
                  </a:lnTo>
                  <a:lnTo>
                    <a:pt x="802482" y="119063"/>
                  </a:lnTo>
                  <a:lnTo>
                    <a:pt x="621507" y="164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07">
              <a:extLst>
                <a:ext uri="{FF2B5EF4-FFF2-40B4-BE49-F238E27FC236}">
                  <a16:creationId xmlns:a16="http://schemas.microsoft.com/office/drawing/2014/main" id="{44F8032E-FB55-43E3-B67D-349ACE2F146C}"/>
                </a:ext>
              </a:extLst>
            </p:cNvPr>
            <p:cNvSpPr/>
            <p:nvPr/>
          </p:nvSpPr>
          <p:spPr>
            <a:xfrm>
              <a:off x="3186113" y="5259388"/>
              <a:ext cx="928687" cy="327025"/>
            </a:xfrm>
            <a:custGeom>
              <a:avLst/>
              <a:gdLst>
                <a:gd name="connsiteX0" fmla="*/ 452437 w 928687"/>
                <a:gd name="connsiteY0" fmla="*/ 80963 h 326232"/>
                <a:gd name="connsiteX1" fmla="*/ 0 w 928687"/>
                <a:gd name="connsiteY1" fmla="*/ 200025 h 326232"/>
                <a:gd name="connsiteX2" fmla="*/ 50006 w 928687"/>
                <a:gd name="connsiteY2" fmla="*/ 326232 h 326232"/>
                <a:gd name="connsiteX3" fmla="*/ 419100 w 928687"/>
                <a:gd name="connsiteY3" fmla="*/ 261938 h 326232"/>
                <a:gd name="connsiteX4" fmla="*/ 738187 w 928687"/>
                <a:gd name="connsiteY4" fmla="*/ 195263 h 326232"/>
                <a:gd name="connsiteX5" fmla="*/ 778668 w 928687"/>
                <a:gd name="connsiteY5" fmla="*/ 197644 h 326232"/>
                <a:gd name="connsiteX6" fmla="*/ 807243 w 928687"/>
                <a:gd name="connsiteY6" fmla="*/ 204788 h 326232"/>
                <a:gd name="connsiteX7" fmla="*/ 833437 w 928687"/>
                <a:gd name="connsiteY7" fmla="*/ 216694 h 326232"/>
                <a:gd name="connsiteX8" fmla="*/ 847725 w 928687"/>
                <a:gd name="connsiteY8" fmla="*/ 228600 h 326232"/>
                <a:gd name="connsiteX9" fmla="*/ 864393 w 928687"/>
                <a:gd name="connsiteY9" fmla="*/ 242888 h 326232"/>
                <a:gd name="connsiteX10" fmla="*/ 895350 w 928687"/>
                <a:gd name="connsiteY10" fmla="*/ 254794 h 326232"/>
                <a:gd name="connsiteX11" fmla="*/ 928687 w 928687"/>
                <a:gd name="connsiteY11" fmla="*/ 252413 h 326232"/>
                <a:gd name="connsiteX12" fmla="*/ 888206 w 928687"/>
                <a:gd name="connsiteY12" fmla="*/ 45244 h 326232"/>
                <a:gd name="connsiteX13" fmla="*/ 807243 w 928687"/>
                <a:gd name="connsiteY13" fmla="*/ 9525 h 326232"/>
                <a:gd name="connsiteX14" fmla="*/ 773906 w 928687"/>
                <a:gd name="connsiteY14" fmla="*/ 0 h 326232"/>
                <a:gd name="connsiteX15" fmla="*/ 754856 w 928687"/>
                <a:gd name="connsiteY15" fmla="*/ 0 h 326232"/>
                <a:gd name="connsiteX16" fmla="*/ 685800 w 928687"/>
                <a:gd name="connsiteY16" fmla="*/ 19050 h 326232"/>
                <a:gd name="connsiteX17" fmla="*/ 452437 w 928687"/>
                <a:gd name="connsiteY17" fmla="*/ 80963 h 32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28687" h="326232">
                  <a:moveTo>
                    <a:pt x="452437" y="80963"/>
                  </a:moveTo>
                  <a:lnTo>
                    <a:pt x="0" y="200025"/>
                  </a:lnTo>
                  <a:lnTo>
                    <a:pt x="50006" y="326232"/>
                  </a:lnTo>
                  <a:lnTo>
                    <a:pt x="419100" y="261938"/>
                  </a:lnTo>
                  <a:lnTo>
                    <a:pt x="738187" y="195263"/>
                  </a:lnTo>
                  <a:lnTo>
                    <a:pt x="778668" y="197644"/>
                  </a:lnTo>
                  <a:lnTo>
                    <a:pt x="807243" y="204788"/>
                  </a:lnTo>
                  <a:lnTo>
                    <a:pt x="833437" y="216694"/>
                  </a:lnTo>
                  <a:lnTo>
                    <a:pt x="847725" y="228600"/>
                  </a:lnTo>
                  <a:lnTo>
                    <a:pt x="864393" y="242888"/>
                  </a:lnTo>
                  <a:lnTo>
                    <a:pt x="895350" y="254794"/>
                  </a:lnTo>
                  <a:lnTo>
                    <a:pt x="928687" y="252413"/>
                  </a:lnTo>
                  <a:lnTo>
                    <a:pt x="888206" y="45244"/>
                  </a:lnTo>
                  <a:lnTo>
                    <a:pt x="807243" y="9525"/>
                  </a:lnTo>
                  <a:lnTo>
                    <a:pt x="773906" y="0"/>
                  </a:lnTo>
                  <a:lnTo>
                    <a:pt x="754856" y="0"/>
                  </a:lnTo>
                  <a:lnTo>
                    <a:pt x="685800" y="19050"/>
                  </a:lnTo>
                  <a:lnTo>
                    <a:pt x="452437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08">
              <a:extLst>
                <a:ext uri="{FF2B5EF4-FFF2-40B4-BE49-F238E27FC236}">
                  <a16:creationId xmlns:a16="http://schemas.microsoft.com/office/drawing/2014/main" id="{99D927AA-FBCD-4804-9892-C41A66F244B8}"/>
                </a:ext>
              </a:extLst>
            </p:cNvPr>
            <p:cNvSpPr/>
            <p:nvPr/>
          </p:nvSpPr>
          <p:spPr>
            <a:xfrm>
              <a:off x="5116513" y="2001838"/>
              <a:ext cx="1765300" cy="1389062"/>
            </a:xfrm>
            <a:custGeom>
              <a:avLst/>
              <a:gdLst>
                <a:gd name="connsiteX0" fmla="*/ 835819 w 1764507"/>
                <a:gd name="connsiteY0" fmla="*/ 342900 h 1388269"/>
                <a:gd name="connsiteX1" fmla="*/ 464344 w 1764507"/>
                <a:gd name="connsiteY1" fmla="*/ 397669 h 1388269"/>
                <a:gd name="connsiteX2" fmla="*/ 14288 w 1764507"/>
                <a:gd name="connsiteY2" fmla="*/ 457200 h 1388269"/>
                <a:gd name="connsiteX3" fmla="*/ 0 w 1764507"/>
                <a:gd name="connsiteY3" fmla="*/ 264319 h 1388269"/>
                <a:gd name="connsiteX4" fmla="*/ 85725 w 1764507"/>
                <a:gd name="connsiteY4" fmla="*/ 280988 h 1388269"/>
                <a:gd name="connsiteX5" fmla="*/ 159544 w 1764507"/>
                <a:gd name="connsiteY5" fmla="*/ 285750 h 1388269"/>
                <a:gd name="connsiteX6" fmla="*/ 228600 w 1764507"/>
                <a:gd name="connsiteY6" fmla="*/ 288132 h 1388269"/>
                <a:gd name="connsiteX7" fmla="*/ 371475 w 1764507"/>
                <a:gd name="connsiteY7" fmla="*/ 257175 h 1388269"/>
                <a:gd name="connsiteX8" fmla="*/ 754857 w 1764507"/>
                <a:gd name="connsiteY8" fmla="*/ 173832 h 1388269"/>
                <a:gd name="connsiteX9" fmla="*/ 1078707 w 1764507"/>
                <a:gd name="connsiteY9" fmla="*/ 100013 h 1388269"/>
                <a:gd name="connsiteX10" fmla="*/ 1233488 w 1764507"/>
                <a:gd name="connsiteY10" fmla="*/ 64294 h 1388269"/>
                <a:gd name="connsiteX11" fmla="*/ 1257300 w 1764507"/>
                <a:gd name="connsiteY11" fmla="*/ 45244 h 1388269"/>
                <a:gd name="connsiteX12" fmla="*/ 1290638 w 1764507"/>
                <a:gd name="connsiteY12" fmla="*/ 28575 h 1388269"/>
                <a:gd name="connsiteX13" fmla="*/ 1345407 w 1764507"/>
                <a:gd name="connsiteY13" fmla="*/ 9525 h 1388269"/>
                <a:gd name="connsiteX14" fmla="*/ 1393032 w 1764507"/>
                <a:gd name="connsiteY14" fmla="*/ 0 h 1388269"/>
                <a:gd name="connsiteX15" fmla="*/ 1409700 w 1764507"/>
                <a:gd name="connsiteY15" fmla="*/ 4763 h 1388269"/>
                <a:gd name="connsiteX16" fmla="*/ 1488282 w 1764507"/>
                <a:gd name="connsiteY16" fmla="*/ 45244 h 1388269"/>
                <a:gd name="connsiteX17" fmla="*/ 1535907 w 1764507"/>
                <a:gd name="connsiteY17" fmla="*/ 73819 h 1388269"/>
                <a:gd name="connsiteX18" fmla="*/ 1593057 w 1764507"/>
                <a:gd name="connsiteY18" fmla="*/ 116682 h 1388269"/>
                <a:gd name="connsiteX19" fmla="*/ 1666875 w 1764507"/>
                <a:gd name="connsiteY19" fmla="*/ 173832 h 1388269"/>
                <a:gd name="connsiteX20" fmla="*/ 1726407 w 1764507"/>
                <a:gd name="connsiteY20" fmla="*/ 226219 h 1388269"/>
                <a:gd name="connsiteX21" fmla="*/ 1757363 w 1764507"/>
                <a:gd name="connsiteY21" fmla="*/ 264319 h 1388269"/>
                <a:gd name="connsiteX22" fmla="*/ 1764507 w 1764507"/>
                <a:gd name="connsiteY22" fmla="*/ 278607 h 1388269"/>
                <a:gd name="connsiteX23" fmla="*/ 1764507 w 1764507"/>
                <a:gd name="connsiteY23" fmla="*/ 285750 h 1388269"/>
                <a:gd name="connsiteX24" fmla="*/ 1759744 w 1764507"/>
                <a:gd name="connsiteY24" fmla="*/ 297657 h 1388269"/>
                <a:gd name="connsiteX25" fmla="*/ 1733550 w 1764507"/>
                <a:gd name="connsiteY25" fmla="*/ 323850 h 1388269"/>
                <a:gd name="connsiteX26" fmla="*/ 1681163 w 1764507"/>
                <a:gd name="connsiteY26" fmla="*/ 390525 h 1388269"/>
                <a:gd name="connsiteX27" fmla="*/ 1654969 w 1764507"/>
                <a:gd name="connsiteY27" fmla="*/ 428625 h 1388269"/>
                <a:gd name="connsiteX28" fmla="*/ 1628775 w 1764507"/>
                <a:gd name="connsiteY28" fmla="*/ 519113 h 1388269"/>
                <a:gd name="connsiteX29" fmla="*/ 1585913 w 1764507"/>
                <a:gd name="connsiteY29" fmla="*/ 685800 h 1388269"/>
                <a:gd name="connsiteX30" fmla="*/ 1540669 w 1764507"/>
                <a:gd name="connsiteY30" fmla="*/ 881063 h 1388269"/>
                <a:gd name="connsiteX31" fmla="*/ 1493044 w 1764507"/>
                <a:gd name="connsiteY31" fmla="*/ 1100138 h 1388269"/>
                <a:gd name="connsiteX32" fmla="*/ 1466850 w 1764507"/>
                <a:gd name="connsiteY32" fmla="*/ 1212057 h 1388269"/>
                <a:gd name="connsiteX33" fmla="*/ 1443038 w 1764507"/>
                <a:gd name="connsiteY33" fmla="*/ 1269207 h 1388269"/>
                <a:gd name="connsiteX34" fmla="*/ 1414463 w 1764507"/>
                <a:gd name="connsiteY34" fmla="*/ 1312069 h 1388269"/>
                <a:gd name="connsiteX35" fmla="*/ 1395413 w 1764507"/>
                <a:gd name="connsiteY35" fmla="*/ 1338263 h 1388269"/>
                <a:gd name="connsiteX36" fmla="*/ 1364457 w 1764507"/>
                <a:gd name="connsiteY36" fmla="*/ 1364457 h 1388269"/>
                <a:gd name="connsiteX37" fmla="*/ 1343025 w 1764507"/>
                <a:gd name="connsiteY37" fmla="*/ 1376363 h 1388269"/>
                <a:gd name="connsiteX38" fmla="*/ 1312069 w 1764507"/>
                <a:gd name="connsiteY38" fmla="*/ 1388269 h 1388269"/>
                <a:gd name="connsiteX39" fmla="*/ 1281113 w 1764507"/>
                <a:gd name="connsiteY39" fmla="*/ 1388269 h 1388269"/>
                <a:gd name="connsiteX40" fmla="*/ 1240632 w 1764507"/>
                <a:gd name="connsiteY40" fmla="*/ 1381125 h 1388269"/>
                <a:gd name="connsiteX41" fmla="*/ 1259682 w 1764507"/>
                <a:gd name="connsiteY41" fmla="*/ 1119188 h 1388269"/>
                <a:gd name="connsiteX42" fmla="*/ 1290638 w 1764507"/>
                <a:gd name="connsiteY42" fmla="*/ 938213 h 1388269"/>
                <a:gd name="connsiteX43" fmla="*/ 1312069 w 1764507"/>
                <a:gd name="connsiteY43" fmla="*/ 792957 h 1388269"/>
                <a:gd name="connsiteX44" fmla="*/ 1338263 w 1764507"/>
                <a:gd name="connsiteY44" fmla="*/ 597694 h 1388269"/>
                <a:gd name="connsiteX45" fmla="*/ 1362075 w 1764507"/>
                <a:gd name="connsiteY45" fmla="*/ 423863 h 1388269"/>
                <a:gd name="connsiteX46" fmla="*/ 1369219 w 1764507"/>
                <a:gd name="connsiteY46" fmla="*/ 352425 h 1388269"/>
                <a:gd name="connsiteX47" fmla="*/ 1366838 w 1764507"/>
                <a:gd name="connsiteY47" fmla="*/ 328613 h 1388269"/>
                <a:gd name="connsiteX48" fmla="*/ 1359694 w 1764507"/>
                <a:gd name="connsiteY48" fmla="*/ 300038 h 1388269"/>
                <a:gd name="connsiteX49" fmla="*/ 1345407 w 1764507"/>
                <a:gd name="connsiteY49" fmla="*/ 280988 h 1388269"/>
                <a:gd name="connsiteX50" fmla="*/ 1323975 w 1764507"/>
                <a:gd name="connsiteY50" fmla="*/ 269082 h 1388269"/>
                <a:gd name="connsiteX51" fmla="*/ 1285875 w 1764507"/>
                <a:gd name="connsiteY51" fmla="*/ 271463 h 1388269"/>
                <a:gd name="connsiteX52" fmla="*/ 1173957 w 1764507"/>
                <a:gd name="connsiteY52" fmla="*/ 290513 h 1388269"/>
                <a:gd name="connsiteX53" fmla="*/ 835819 w 1764507"/>
                <a:gd name="connsiteY53" fmla="*/ 342900 h 138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64507" h="1388269">
                  <a:moveTo>
                    <a:pt x="835819" y="342900"/>
                  </a:moveTo>
                  <a:lnTo>
                    <a:pt x="464344" y="397669"/>
                  </a:lnTo>
                  <a:lnTo>
                    <a:pt x="14288" y="457200"/>
                  </a:lnTo>
                  <a:lnTo>
                    <a:pt x="0" y="264319"/>
                  </a:lnTo>
                  <a:lnTo>
                    <a:pt x="85725" y="280988"/>
                  </a:lnTo>
                  <a:lnTo>
                    <a:pt x="159544" y="285750"/>
                  </a:lnTo>
                  <a:lnTo>
                    <a:pt x="228600" y="288132"/>
                  </a:lnTo>
                  <a:lnTo>
                    <a:pt x="371475" y="257175"/>
                  </a:lnTo>
                  <a:lnTo>
                    <a:pt x="754857" y="173832"/>
                  </a:lnTo>
                  <a:lnTo>
                    <a:pt x="1078707" y="100013"/>
                  </a:lnTo>
                  <a:lnTo>
                    <a:pt x="1233488" y="64294"/>
                  </a:lnTo>
                  <a:lnTo>
                    <a:pt x="1257300" y="45244"/>
                  </a:lnTo>
                  <a:lnTo>
                    <a:pt x="1290638" y="28575"/>
                  </a:lnTo>
                  <a:lnTo>
                    <a:pt x="1345407" y="9525"/>
                  </a:lnTo>
                  <a:lnTo>
                    <a:pt x="1393032" y="0"/>
                  </a:lnTo>
                  <a:lnTo>
                    <a:pt x="1409700" y="4763"/>
                  </a:lnTo>
                  <a:lnTo>
                    <a:pt x="1488282" y="45244"/>
                  </a:lnTo>
                  <a:lnTo>
                    <a:pt x="1535907" y="73819"/>
                  </a:lnTo>
                  <a:lnTo>
                    <a:pt x="1593057" y="116682"/>
                  </a:lnTo>
                  <a:lnTo>
                    <a:pt x="1666875" y="173832"/>
                  </a:lnTo>
                  <a:lnTo>
                    <a:pt x="1726407" y="226219"/>
                  </a:lnTo>
                  <a:lnTo>
                    <a:pt x="1757363" y="264319"/>
                  </a:lnTo>
                  <a:lnTo>
                    <a:pt x="1764507" y="278607"/>
                  </a:lnTo>
                  <a:lnTo>
                    <a:pt x="1764507" y="285750"/>
                  </a:lnTo>
                  <a:lnTo>
                    <a:pt x="1759744" y="297657"/>
                  </a:lnTo>
                  <a:lnTo>
                    <a:pt x="1733550" y="323850"/>
                  </a:lnTo>
                  <a:lnTo>
                    <a:pt x="1681163" y="390525"/>
                  </a:lnTo>
                  <a:lnTo>
                    <a:pt x="1654969" y="428625"/>
                  </a:lnTo>
                  <a:lnTo>
                    <a:pt x="1628775" y="519113"/>
                  </a:lnTo>
                  <a:lnTo>
                    <a:pt x="1585913" y="685800"/>
                  </a:lnTo>
                  <a:lnTo>
                    <a:pt x="1540669" y="881063"/>
                  </a:lnTo>
                  <a:lnTo>
                    <a:pt x="1493044" y="1100138"/>
                  </a:lnTo>
                  <a:lnTo>
                    <a:pt x="1466850" y="1212057"/>
                  </a:lnTo>
                  <a:lnTo>
                    <a:pt x="1443038" y="1269207"/>
                  </a:lnTo>
                  <a:lnTo>
                    <a:pt x="1414463" y="1312069"/>
                  </a:lnTo>
                  <a:lnTo>
                    <a:pt x="1395413" y="1338263"/>
                  </a:lnTo>
                  <a:lnTo>
                    <a:pt x="1364457" y="1364457"/>
                  </a:lnTo>
                  <a:lnTo>
                    <a:pt x="1343025" y="1376363"/>
                  </a:lnTo>
                  <a:lnTo>
                    <a:pt x="1312069" y="1388269"/>
                  </a:lnTo>
                  <a:lnTo>
                    <a:pt x="1281113" y="1388269"/>
                  </a:lnTo>
                  <a:lnTo>
                    <a:pt x="1240632" y="1381125"/>
                  </a:lnTo>
                  <a:lnTo>
                    <a:pt x="1259682" y="1119188"/>
                  </a:lnTo>
                  <a:lnTo>
                    <a:pt x="1290638" y="938213"/>
                  </a:lnTo>
                  <a:lnTo>
                    <a:pt x="1312069" y="792957"/>
                  </a:lnTo>
                  <a:lnTo>
                    <a:pt x="1338263" y="597694"/>
                  </a:lnTo>
                  <a:lnTo>
                    <a:pt x="1362075" y="423863"/>
                  </a:lnTo>
                  <a:lnTo>
                    <a:pt x="1369219" y="352425"/>
                  </a:lnTo>
                  <a:lnTo>
                    <a:pt x="1366838" y="328613"/>
                  </a:lnTo>
                  <a:lnTo>
                    <a:pt x="1359694" y="300038"/>
                  </a:lnTo>
                  <a:lnTo>
                    <a:pt x="1345407" y="280988"/>
                  </a:lnTo>
                  <a:lnTo>
                    <a:pt x="1323975" y="269082"/>
                  </a:lnTo>
                  <a:lnTo>
                    <a:pt x="1285875" y="271463"/>
                  </a:lnTo>
                  <a:lnTo>
                    <a:pt x="1173957" y="290513"/>
                  </a:lnTo>
                  <a:lnTo>
                    <a:pt x="835819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09">
              <a:extLst>
                <a:ext uri="{FF2B5EF4-FFF2-40B4-BE49-F238E27FC236}">
                  <a16:creationId xmlns:a16="http://schemas.microsoft.com/office/drawing/2014/main" id="{0C870CDD-3AD5-462E-B960-33D02C0F1A01}"/>
                </a:ext>
              </a:extLst>
            </p:cNvPr>
            <p:cNvSpPr/>
            <p:nvPr/>
          </p:nvSpPr>
          <p:spPr>
            <a:xfrm>
              <a:off x="5124450" y="3124200"/>
              <a:ext cx="1309688" cy="360363"/>
            </a:xfrm>
            <a:custGeom>
              <a:avLst/>
              <a:gdLst>
                <a:gd name="connsiteX0" fmla="*/ 588169 w 1309688"/>
                <a:gd name="connsiteY0" fmla="*/ 140494 h 359569"/>
                <a:gd name="connsiteX1" fmla="*/ 876300 w 1309688"/>
                <a:gd name="connsiteY1" fmla="*/ 85725 h 359569"/>
                <a:gd name="connsiteX2" fmla="*/ 995363 w 1309688"/>
                <a:gd name="connsiteY2" fmla="*/ 61913 h 359569"/>
                <a:gd name="connsiteX3" fmla="*/ 1009650 w 1309688"/>
                <a:gd name="connsiteY3" fmla="*/ 54769 h 359569"/>
                <a:gd name="connsiteX4" fmla="*/ 1026319 w 1309688"/>
                <a:gd name="connsiteY4" fmla="*/ 40481 h 359569"/>
                <a:gd name="connsiteX5" fmla="*/ 1047750 w 1309688"/>
                <a:gd name="connsiteY5" fmla="*/ 28575 h 359569"/>
                <a:gd name="connsiteX6" fmla="*/ 1095375 w 1309688"/>
                <a:gd name="connsiteY6" fmla="*/ 9525 h 359569"/>
                <a:gd name="connsiteX7" fmla="*/ 1150144 w 1309688"/>
                <a:gd name="connsiteY7" fmla="*/ 0 h 359569"/>
                <a:gd name="connsiteX8" fmla="*/ 1193006 w 1309688"/>
                <a:gd name="connsiteY8" fmla="*/ 2381 h 359569"/>
                <a:gd name="connsiteX9" fmla="*/ 1226344 w 1309688"/>
                <a:gd name="connsiteY9" fmla="*/ 9525 h 359569"/>
                <a:gd name="connsiteX10" fmla="*/ 1309688 w 1309688"/>
                <a:gd name="connsiteY10" fmla="*/ 30956 h 359569"/>
                <a:gd name="connsiteX11" fmla="*/ 1300163 w 1309688"/>
                <a:gd name="connsiteY11" fmla="*/ 264319 h 359569"/>
                <a:gd name="connsiteX12" fmla="*/ 1231106 w 1309688"/>
                <a:gd name="connsiteY12" fmla="*/ 257175 h 359569"/>
                <a:gd name="connsiteX13" fmla="*/ 1207294 w 1309688"/>
                <a:gd name="connsiteY13" fmla="*/ 242888 h 359569"/>
                <a:gd name="connsiteX14" fmla="*/ 1176338 w 1309688"/>
                <a:gd name="connsiteY14" fmla="*/ 226219 h 359569"/>
                <a:gd name="connsiteX15" fmla="*/ 1143000 w 1309688"/>
                <a:gd name="connsiteY15" fmla="*/ 214313 h 359569"/>
                <a:gd name="connsiteX16" fmla="*/ 1100138 w 1309688"/>
                <a:gd name="connsiteY16" fmla="*/ 209550 h 359569"/>
                <a:gd name="connsiteX17" fmla="*/ 1040606 w 1309688"/>
                <a:gd name="connsiteY17" fmla="*/ 214313 h 359569"/>
                <a:gd name="connsiteX18" fmla="*/ 902494 w 1309688"/>
                <a:gd name="connsiteY18" fmla="*/ 240506 h 359569"/>
                <a:gd name="connsiteX19" fmla="*/ 652463 w 1309688"/>
                <a:gd name="connsiteY19" fmla="*/ 283369 h 359569"/>
                <a:gd name="connsiteX20" fmla="*/ 516731 w 1309688"/>
                <a:gd name="connsiteY20" fmla="*/ 307181 h 359569"/>
                <a:gd name="connsiteX21" fmla="*/ 438150 w 1309688"/>
                <a:gd name="connsiteY21" fmla="*/ 328613 h 359569"/>
                <a:gd name="connsiteX22" fmla="*/ 309563 w 1309688"/>
                <a:gd name="connsiteY22" fmla="*/ 350044 h 359569"/>
                <a:gd name="connsiteX23" fmla="*/ 195263 w 1309688"/>
                <a:gd name="connsiteY23" fmla="*/ 359569 h 359569"/>
                <a:gd name="connsiteX24" fmla="*/ 126206 w 1309688"/>
                <a:gd name="connsiteY24" fmla="*/ 354806 h 359569"/>
                <a:gd name="connsiteX25" fmla="*/ 0 w 1309688"/>
                <a:gd name="connsiteY25" fmla="*/ 333375 h 359569"/>
                <a:gd name="connsiteX26" fmla="*/ 4763 w 1309688"/>
                <a:gd name="connsiteY26" fmla="*/ 235744 h 359569"/>
                <a:gd name="connsiteX27" fmla="*/ 326231 w 1309688"/>
                <a:gd name="connsiteY27" fmla="*/ 183356 h 359569"/>
                <a:gd name="connsiteX28" fmla="*/ 588169 w 1309688"/>
                <a:gd name="connsiteY28" fmla="*/ 140494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09688" h="359569">
                  <a:moveTo>
                    <a:pt x="588169" y="140494"/>
                  </a:moveTo>
                  <a:lnTo>
                    <a:pt x="876300" y="85725"/>
                  </a:lnTo>
                  <a:lnTo>
                    <a:pt x="995363" y="61913"/>
                  </a:lnTo>
                  <a:lnTo>
                    <a:pt x="1009650" y="54769"/>
                  </a:lnTo>
                  <a:lnTo>
                    <a:pt x="1026319" y="40481"/>
                  </a:lnTo>
                  <a:lnTo>
                    <a:pt x="1047750" y="28575"/>
                  </a:lnTo>
                  <a:lnTo>
                    <a:pt x="1095375" y="9525"/>
                  </a:lnTo>
                  <a:lnTo>
                    <a:pt x="1150144" y="0"/>
                  </a:lnTo>
                  <a:lnTo>
                    <a:pt x="1193006" y="2381"/>
                  </a:lnTo>
                  <a:lnTo>
                    <a:pt x="1226344" y="9525"/>
                  </a:lnTo>
                  <a:lnTo>
                    <a:pt x="1309688" y="30956"/>
                  </a:lnTo>
                  <a:lnTo>
                    <a:pt x="1300163" y="264319"/>
                  </a:lnTo>
                  <a:lnTo>
                    <a:pt x="1231106" y="257175"/>
                  </a:lnTo>
                  <a:lnTo>
                    <a:pt x="1207294" y="242888"/>
                  </a:lnTo>
                  <a:lnTo>
                    <a:pt x="1176338" y="226219"/>
                  </a:lnTo>
                  <a:lnTo>
                    <a:pt x="1143000" y="214313"/>
                  </a:lnTo>
                  <a:lnTo>
                    <a:pt x="1100138" y="209550"/>
                  </a:lnTo>
                  <a:lnTo>
                    <a:pt x="1040606" y="214313"/>
                  </a:lnTo>
                  <a:lnTo>
                    <a:pt x="902494" y="240506"/>
                  </a:lnTo>
                  <a:lnTo>
                    <a:pt x="652463" y="283369"/>
                  </a:lnTo>
                  <a:lnTo>
                    <a:pt x="516731" y="307181"/>
                  </a:lnTo>
                  <a:lnTo>
                    <a:pt x="438150" y="328613"/>
                  </a:lnTo>
                  <a:lnTo>
                    <a:pt x="309563" y="350044"/>
                  </a:lnTo>
                  <a:lnTo>
                    <a:pt x="195263" y="359569"/>
                  </a:lnTo>
                  <a:lnTo>
                    <a:pt x="126206" y="354806"/>
                  </a:lnTo>
                  <a:lnTo>
                    <a:pt x="0" y="333375"/>
                  </a:lnTo>
                  <a:lnTo>
                    <a:pt x="4763" y="235744"/>
                  </a:lnTo>
                  <a:lnTo>
                    <a:pt x="326231" y="183356"/>
                  </a:lnTo>
                  <a:lnTo>
                    <a:pt x="588169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10">
              <a:extLst>
                <a:ext uri="{FF2B5EF4-FFF2-40B4-BE49-F238E27FC236}">
                  <a16:creationId xmlns:a16="http://schemas.microsoft.com/office/drawing/2014/main" id="{CD6AB70F-F0B9-472E-8654-958174B02D87}"/>
                </a:ext>
              </a:extLst>
            </p:cNvPr>
            <p:cNvSpPr/>
            <p:nvPr/>
          </p:nvSpPr>
          <p:spPr>
            <a:xfrm>
              <a:off x="4422775" y="2149475"/>
              <a:ext cx="850900" cy="3527425"/>
            </a:xfrm>
            <a:custGeom>
              <a:avLst/>
              <a:gdLst>
                <a:gd name="connsiteX0" fmla="*/ 583948 w 851026"/>
                <a:gd name="connsiteY0" fmla="*/ 1077362 h 3526325"/>
                <a:gd name="connsiteX1" fmla="*/ 593002 w 851026"/>
                <a:gd name="connsiteY1" fmla="*/ 810285 h 3526325"/>
                <a:gd name="connsiteX2" fmla="*/ 588475 w 851026"/>
                <a:gd name="connsiteY2" fmla="*/ 615636 h 3526325"/>
                <a:gd name="connsiteX3" fmla="*/ 583948 w 851026"/>
                <a:gd name="connsiteY3" fmla="*/ 529628 h 3526325"/>
                <a:gd name="connsiteX4" fmla="*/ 574895 w 851026"/>
                <a:gd name="connsiteY4" fmla="*/ 434566 h 3526325"/>
                <a:gd name="connsiteX5" fmla="*/ 561315 w 851026"/>
                <a:gd name="connsiteY5" fmla="*/ 325925 h 3526325"/>
                <a:gd name="connsiteX6" fmla="*/ 543208 w 851026"/>
                <a:gd name="connsiteY6" fmla="*/ 267077 h 3526325"/>
                <a:gd name="connsiteX7" fmla="*/ 520574 w 851026"/>
                <a:gd name="connsiteY7" fmla="*/ 221810 h 3526325"/>
                <a:gd name="connsiteX8" fmla="*/ 493414 w 851026"/>
                <a:gd name="connsiteY8" fmla="*/ 176543 h 3526325"/>
                <a:gd name="connsiteX9" fmla="*/ 466253 w 851026"/>
                <a:gd name="connsiteY9" fmla="*/ 135802 h 3526325"/>
                <a:gd name="connsiteX10" fmla="*/ 439093 w 851026"/>
                <a:gd name="connsiteY10" fmla="*/ 104115 h 3526325"/>
                <a:gd name="connsiteX11" fmla="*/ 407406 w 851026"/>
                <a:gd name="connsiteY11" fmla="*/ 67901 h 3526325"/>
                <a:gd name="connsiteX12" fmla="*/ 398352 w 851026"/>
                <a:gd name="connsiteY12" fmla="*/ 27160 h 3526325"/>
                <a:gd name="connsiteX13" fmla="*/ 402879 w 851026"/>
                <a:gd name="connsiteY13" fmla="*/ 13580 h 3526325"/>
                <a:gd name="connsiteX14" fmla="*/ 416459 w 851026"/>
                <a:gd name="connsiteY14" fmla="*/ 0 h 3526325"/>
                <a:gd name="connsiteX15" fmla="*/ 430039 w 851026"/>
                <a:gd name="connsiteY15" fmla="*/ 0 h 3526325"/>
                <a:gd name="connsiteX16" fmla="*/ 452673 w 851026"/>
                <a:gd name="connsiteY16" fmla="*/ 4527 h 3526325"/>
                <a:gd name="connsiteX17" fmla="*/ 493414 w 851026"/>
                <a:gd name="connsiteY17" fmla="*/ 31687 h 3526325"/>
                <a:gd name="connsiteX18" fmla="*/ 556788 w 851026"/>
                <a:gd name="connsiteY18" fmla="*/ 67901 h 3526325"/>
                <a:gd name="connsiteX19" fmla="*/ 615635 w 851026"/>
                <a:gd name="connsiteY19" fmla="*/ 90535 h 3526325"/>
                <a:gd name="connsiteX20" fmla="*/ 706170 w 851026"/>
                <a:gd name="connsiteY20" fmla="*/ 117695 h 3526325"/>
                <a:gd name="connsiteX21" fmla="*/ 792178 w 851026"/>
                <a:gd name="connsiteY21" fmla="*/ 140329 h 3526325"/>
                <a:gd name="connsiteX22" fmla="*/ 828392 w 851026"/>
                <a:gd name="connsiteY22" fmla="*/ 330452 h 3526325"/>
                <a:gd name="connsiteX23" fmla="*/ 837445 w 851026"/>
                <a:gd name="connsiteY23" fmla="*/ 389299 h 3526325"/>
                <a:gd name="connsiteX24" fmla="*/ 841972 w 851026"/>
                <a:gd name="connsiteY24" fmla="*/ 484360 h 3526325"/>
                <a:gd name="connsiteX25" fmla="*/ 851026 w 851026"/>
                <a:gd name="connsiteY25" fmla="*/ 715224 h 3526325"/>
                <a:gd name="connsiteX26" fmla="*/ 846499 w 851026"/>
                <a:gd name="connsiteY26" fmla="*/ 1009461 h 3526325"/>
                <a:gd name="connsiteX27" fmla="*/ 832919 w 851026"/>
                <a:gd name="connsiteY27" fmla="*/ 1235798 h 3526325"/>
                <a:gd name="connsiteX28" fmla="*/ 819338 w 851026"/>
                <a:gd name="connsiteY28" fmla="*/ 1303699 h 3526325"/>
                <a:gd name="connsiteX29" fmla="*/ 792178 w 851026"/>
                <a:gd name="connsiteY29" fmla="*/ 1516455 h 3526325"/>
                <a:gd name="connsiteX30" fmla="*/ 760491 w 851026"/>
                <a:gd name="connsiteY30" fmla="*/ 1733739 h 3526325"/>
                <a:gd name="connsiteX31" fmla="*/ 710697 w 851026"/>
                <a:gd name="connsiteY31" fmla="*/ 1996289 h 3526325"/>
                <a:gd name="connsiteX32" fmla="*/ 642796 w 851026"/>
                <a:gd name="connsiteY32" fmla="*/ 2263366 h 3526325"/>
                <a:gd name="connsiteX33" fmla="*/ 570368 w 851026"/>
                <a:gd name="connsiteY33" fmla="*/ 2503283 h 3526325"/>
                <a:gd name="connsiteX34" fmla="*/ 479833 w 851026"/>
                <a:gd name="connsiteY34" fmla="*/ 2743200 h 3526325"/>
                <a:gd name="connsiteX35" fmla="*/ 402879 w 851026"/>
                <a:gd name="connsiteY35" fmla="*/ 2915216 h 3526325"/>
                <a:gd name="connsiteX36" fmla="*/ 348558 w 851026"/>
                <a:gd name="connsiteY36" fmla="*/ 3028384 h 3526325"/>
                <a:gd name="connsiteX37" fmla="*/ 221810 w 851026"/>
                <a:gd name="connsiteY37" fmla="*/ 3263774 h 3526325"/>
                <a:gd name="connsiteX38" fmla="*/ 90534 w 851026"/>
                <a:gd name="connsiteY38" fmla="*/ 3462951 h 3526325"/>
                <a:gd name="connsiteX39" fmla="*/ 54321 w 851026"/>
                <a:gd name="connsiteY39" fmla="*/ 3512745 h 3526325"/>
                <a:gd name="connsiteX40" fmla="*/ 27160 w 851026"/>
                <a:gd name="connsiteY40" fmla="*/ 3526325 h 3526325"/>
                <a:gd name="connsiteX41" fmla="*/ 9053 w 851026"/>
                <a:gd name="connsiteY41" fmla="*/ 3526325 h 3526325"/>
                <a:gd name="connsiteX42" fmla="*/ 0 w 851026"/>
                <a:gd name="connsiteY42" fmla="*/ 3512745 h 3526325"/>
                <a:gd name="connsiteX43" fmla="*/ 0 w 851026"/>
                <a:gd name="connsiteY43" fmla="*/ 3490111 h 3526325"/>
                <a:gd name="connsiteX44" fmla="*/ 40740 w 851026"/>
                <a:gd name="connsiteY44" fmla="*/ 3408630 h 3526325"/>
                <a:gd name="connsiteX45" fmla="*/ 113168 w 851026"/>
                <a:gd name="connsiteY45" fmla="*/ 3254721 h 3526325"/>
                <a:gd name="connsiteX46" fmla="*/ 221810 w 851026"/>
                <a:gd name="connsiteY46" fmla="*/ 2992170 h 3526325"/>
                <a:gd name="connsiteX47" fmla="*/ 285184 w 851026"/>
                <a:gd name="connsiteY47" fmla="*/ 2811101 h 3526325"/>
                <a:gd name="connsiteX48" fmla="*/ 334978 w 851026"/>
                <a:gd name="connsiteY48" fmla="*/ 2648139 h 3526325"/>
                <a:gd name="connsiteX49" fmla="*/ 380245 w 851026"/>
                <a:gd name="connsiteY49" fmla="*/ 2494230 h 3526325"/>
                <a:gd name="connsiteX50" fmla="*/ 416459 w 851026"/>
                <a:gd name="connsiteY50" fmla="*/ 2349374 h 3526325"/>
                <a:gd name="connsiteX51" fmla="*/ 448146 w 851026"/>
                <a:gd name="connsiteY51" fmla="*/ 2227152 h 3526325"/>
                <a:gd name="connsiteX52" fmla="*/ 493414 w 851026"/>
                <a:gd name="connsiteY52" fmla="*/ 1991762 h 3526325"/>
                <a:gd name="connsiteX53" fmla="*/ 520574 w 851026"/>
                <a:gd name="connsiteY53" fmla="*/ 1828800 h 3526325"/>
                <a:gd name="connsiteX54" fmla="*/ 534154 w 851026"/>
                <a:gd name="connsiteY54" fmla="*/ 1729212 h 3526325"/>
                <a:gd name="connsiteX55" fmla="*/ 556788 w 851026"/>
                <a:gd name="connsiteY55" fmla="*/ 1534562 h 3526325"/>
                <a:gd name="connsiteX56" fmla="*/ 574895 w 851026"/>
                <a:gd name="connsiteY56" fmla="*/ 1335386 h 3526325"/>
                <a:gd name="connsiteX57" fmla="*/ 583948 w 851026"/>
                <a:gd name="connsiteY57" fmla="*/ 1077362 h 352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851026" h="3526325">
                  <a:moveTo>
                    <a:pt x="583948" y="1077362"/>
                  </a:moveTo>
                  <a:lnTo>
                    <a:pt x="593002" y="810285"/>
                  </a:lnTo>
                  <a:lnTo>
                    <a:pt x="588475" y="615636"/>
                  </a:lnTo>
                  <a:lnTo>
                    <a:pt x="583948" y="529628"/>
                  </a:lnTo>
                  <a:lnTo>
                    <a:pt x="574895" y="434566"/>
                  </a:lnTo>
                  <a:lnTo>
                    <a:pt x="561315" y="325925"/>
                  </a:lnTo>
                  <a:lnTo>
                    <a:pt x="543208" y="267077"/>
                  </a:lnTo>
                  <a:lnTo>
                    <a:pt x="520574" y="221810"/>
                  </a:lnTo>
                  <a:lnTo>
                    <a:pt x="493414" y="176543"/>
                  </a:lnTo>
                  <a:lnTo>
                    <a:pt x="466253" y="135802"/>
                  </a:lnTo>
                  <a:lnTo>
                    <a:pt x="439093" y="104115"/>
                  </a:lnTo>
                  <a:lnTo>
                    <a:pt x="407406" y="67901"/>
                  </a:lnTo>
                  <a:lnTo>
                    <a:pt x="398352" y="27160"/>
                  </a:lnTo>
                  <a:lnTo>
                    <a:pt x="402879" y="13580"/>
                  </a:lnTo>
                  <a:lnTo>
                    <a:pt x="416459" y="0"/>
                  </a:lnTo>
                  <a:lnTo>
                    <a:pt x="430039" y="0"/>
                  </a:lnTo>
                  <a:lnTo>
                    <a:pt x="452673" y="4527"/>
                  </a:lnTo>
                  <a:lnTo>
                    <a:pt x="493414" y="31687"/>
                  </a:lnTo>
                  <a:lnTo>
                    <a:pt x="556788" y="67901"/>
                  </a:lnTo>
                  <a:lnTo>
                    <a:pt x="615635" y="90535"/>
                  </a:lnTo>
                  <a:lnTo>
                    <a:pt x="706170" y="117695"/>
                  </a:lnTo>
                  <a:lnTo>
                    <a:pt x="792178" y="140329"/>
                  </a:lnTo>
                  <a:lnTo>
                    <a:pt x="828392" y="330452"/>
                  </a:lnTo>
                  <a:lnTo>
                    <a:pt x="837445" y="389299"/>
                  </a:lnTo>
                  <a:lnTo>
                    <a:pt x="841972" y="484360"/>
                  </a:lnTo>
                  <a:lnTo>
                    <a:pt x="851026" y="715224"/>
                  </a:lnTo>
                  <a:lnTo>
                    <a:pt x="846499" y="1009461"/>
                  </a:lnTo>
                  <a:lnTo>
                    <a:pt x="832919" y="1235798"/>
                  </a:lnTo>
                  <a:lnTo>
                    <a:pt x="819338" y="1303699"/>
                  </a:lnTo>
                  <a:lnTo>
                    <a:pt x="792178" y="1516455"/>
                  </a:lnTo>
                  <a:lnTo>
                    <a:pt x="760491" y="1733739"/>
                  </a:lnTo>
                  <a:lnTo>
                    <a:pt x="710697" y="1996289"/>
                  </a:lnTo>
                  <a:lnTo>
                    <a:pt x="642796" y="2263366"/>
                  </a:lnTo>
                  <a:lnTo>
                    <a:pt x="570368" y="2503283"/>
                  </a:lnTo>
                  <a:lnTo>
                    <a:pt x="479833" y="2743200"/>
                  </a:lnTo>
                  <a:lnTo>
                    <a:pt x="402879" y="2915216"/>
                  </a:lnTo>
                  <a:lnTo>
                    <a:pt x="348558" y="3028384"/>
                  </a:lnTo>
                  <a:lnTo>
                    <a:pt x="221810" y="3263774"/>
                  </a:lnTo>
                  <a:lnTo>
                    <a:pt x="90534" y="3462951"/>
                  </a:lnTo>
                  <a:lnTo>
                    <a:pt x="54321" y="3512745"/>
                  </a:lnTo>
                  <a:lnTo>
                    <a:pt x="27160" y="3526325"/>
                  </a:lnTo>
                  <a:lnTo>
                    <a:pt x="9053" y="3526325"/>
                  </a:lnTo>
                  <a:lnTo>
                    <a:pt x="0" y="3512745"/>
                  </a:lnTo>
                  <a:lnTo>
                    <a:pt x="0" y="3490111"/>
                  </a:lnTo>
                  <a:lnTo>
                    <a:pt x="40740" y="3408630"/>
                  </a:lnTo>
                  <a:lnTo>
                    <a:pt x="113168" y="3254721"/>
                  </a:lnTo>
                  <a:lnTo>
                    <a:pt x="221810" y="2992170"/>
                  </a:lnTo>
                  <a:lnTo>
                    <a:pt x="285184" y="2811101"/>
                  </a:lnTo>
                  <a:lnTo>
                    <a:pt x="334978" y="2648139"/>
                  </a:lnTo>
                  <a:lnTo>
                    <a:pt x="380245" y="2494230"/>
                  </a:lnTo>
                  <a:lnTo>
                    <a:pt x="416459" y="2349374"/>
                  </a:lnTo>
                  <a:lnTo>
                    <a:pt x="448146" y="2227152"/>
                  </a:lnTo>
                  <a:lnTo>
                    <a:pt x="493414" y="1991762"/>
                  </a:lnTo>
                  <a:lnTo>
                    <a:pt x="520574" y="1828800"/>
                  </a:lnTo>
                  <a:lnTo>
                    <a:pt x="534154" y="1729212"/>
                  </a:lnTo>
                  <a:lnTo>
                    <a:pt x="556788" y="1534562"/>
                  </a:lnTo>
                  <a:lnTo>
                    <a:pt x="574895" y="1335386"/>
                  </a:lnTo>
                  <a:lnTo>
                    <a:pt x="583948" y="1077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11">
              <a:extLst>
                <a:ext uri="{FF2B5EF4-FFF2-40B4-BE49-F238E27FC236}">
                  <a16:creationId xmlns:a16="http://schemas.microsoft.com/office/drawing/2014/main" id="{076591BE-4011-49D8-9FFF-4D144283CE4C}"/>
                </a:ext>
              </a:extLst>
            </p:cNvPr>
            <p:cNvSpPr/>
            <p:nvPr/>
          </p:nvSpPr>
          <p:spPr>
            <a:xfrm>
              <a:off x="5543550" y="3384550"/>
              <a:ext cx="2063750" cy="2184400"/>
            </a:xfrm>
            <a:custGeom>
              <a:avLst/>
              <a:gdLst>
                <a:gd name="connsiteX0" fmla="*/ 485775 w 2063750"/>
                <a:gd name="connsiteY0" fmla="*/ 911225 h 2184400"/>
                <a:gd name="connsiteX1" fmla="*/ 365125 w 2063750"/>
                <a:gd name="connsiteY1" fmla="*/ 688975 h 2184400"/>
                <a:gd name="connsiteX2" fmla="*/ 260350 w 2063750"/>
                <a:gd name="connsiteY2" fmla="*/ 498475 h 2184400"/>
                <a:gd name="connsiteX3" fmla="*/ 155575 w 2063750"/>
                <a:gd name="connsiteY3" fmla="*/ 304800 h 2184400"/>
                <a:gd name="connsiteX4" fmla="*/ 0 w 2063750"/>
                <a:gd name="connsiteY4" fmla="*/ 19050 h 2184400"/>
                <a:gd name="connsiteX5" fmla="*/ 85725 w 2063750"/>
                <a:gd name="connsiteY5" fmla="*/ 0 h 2184400"/>
                <a:gd name="connsiteX6" fmla="*/ 196850 w 2063750"/>
                <a:gd name="connsiteY6" fmla="*/ 155575 h 2184400"/>
                <a:gd name="connsiteX7" fmla="*/ 387350 w 2063750"/>
                <a:gd name="connsiteY7" fmla="*/ 419100 h 2184400"/>
                <a:gd name="connsiteX8" fmla="*/ 536575 w 2063750"/>
                <a:gd name="connsiteY8" fmla="*/ 628650 h 2184400"/>
                <a:gd name="connsiteX9" fmla="*/ 692150 w 2063750"/>
                <a:gd name="connsiteY9" fmla="*/ 844550 h 2184400"/>
                <a:gd name="connsiteX10" fmla="*/ 850900 w 2063750"/>
                <a:gd name="connsiteY10" fmla="*/ 1066800 h 2184400"/>
                <a:gd name="connsiteX11" fmla="*/ 987425 w 2063750"/>
                <a:gd name="connsiteY11" fmla="*/ 1260475 h 2184400"/>
                <a:gd name="connsiteX12" fmla="*/ 1114425 w 2063750"/>
                <a:gd name="connsiteY12" fmla="*/ 1431925 h 2184400"/>
                <a:gd name="connsiteX13" fmla="*/ 1193800 w 2063750"/>
                <a:gd name="connsiteY13" fmla="*/ 1527175 h 2184400"/>
                <a:gd name="connsiteX14" fmla="*/ 1273175 w 2063750"/>
                <a:gd name="connsiteY14" fmla="*/ 1606550 h 2184400"/>
                <a:gd name="connsiteX15" fmla="*/ 1381125 w 2063750"/>
                <a:gd name="connsiteY15" fmla="*/ 1708150 h 2184400"/>
                <a:gd name="connsiteX16" fmla="*/ 1577975 w 2063750"/>
                <a:gd name="connsiteY16" fmla="*/ 1857375 h 2184400"/>
                <a:gd name="connsiteX17" fmla="*/ 1752600 w 2063750"/>
                <a:gd name="connsiteY17" fmla="*/ 1978025 h 2184400"/>
                <a:gd name="connsiteX18" fmla="*/ 1949450 w 2063750"/>
                <a:gd name="connsiteY18" fmla="*/ 2095500 h 2184400"/>
                <a:gd name="connsiteX19" fmla="*/ 2044700 w 2063750"/>
                <a:gd name="connsiteY19" fmla="*/ 2146300 h 2184400"/>
                <a:gd name="connsiteX20" fmla="*/ 2060575 w 2063750"/>
                <a:gd name="connsiteY20" fmla="*/ 2155825 h 2184400"/>
                <a:gd name="connsiteX21" fmla="*/ 2063750 w 2063750"/>
                <a:gd name="connsiteY21" fmla="*/ 2162175 h 2184400"/>
                <a:gd name="connsiteX22" fmla="*/ 2057400 w 2063750"/>
                <a:gd name="connsiteY22" fmla="*/ 2178050 h 2184400"/>
                <a:gd name="connsiteX23" fmla="*/ 2035175 w 2063750"/>
                <a:gd name="connsiteY23" fmla="*/ 2184400 h 2184400"/>
                <a:gd name="connsiteX24" fmla="*/ 1958975 w 2063750"/>
                <a:gd name="connsiteY24" fmla="*/ 2184400 h 2184400"/>
                <a:gd name="connsiteX25" fmla="*/ 1717675 w 2063750"/>
                <a:gd name="connsiteY25" fmla="*/ 2165350 h 2184400"/>
                <a:gd name="connsiteX26" fmla="*/ 1428750 w 2063750"/>
                <a:gd name="connsiteY26" fmla="*/ 2136775 h 2184400"/>
                <a:gd name="connsiteX27" fmla="*/ 1327150 w 2063750"/>
                <a:gd name="connsiteY27" fmla="*/ 2124075 h 2184400"/>
                <a:gd name="connsiteX28" fmla="*/ 1279525 w 2063750"/>
                <a:gd name="connsiteY28" fmla="*/ 2111375 h 2184400"/>
                <a:gd name="connsiteX29" fmla="*/ 1200150 w 2063750"/>
                <a:gd name="connsiteY29" fmla="*/ 2073275 h 2184400"/>
                <a:gd name="connsiteX30" fmla="*/ 1155700 w 2063750"/>
                <a:gd name="connsiteY30" fmla="*/ 2044700 h 2184400"/>
                <a:gd name="connsiteX31" fmla="*/ 1130300 w 2063750"/>
                <a:gd name="connsiteY31" fmla="*/ 2016125 h 2184400"/>
                <a:gd name="connsiteX32" fmla="*/ 1041400 w 2063750"/>
                <a:gd name="connsiteY32" fmla="*/ 1885950 h 2184400"/>
                <a:gd name="connsiteX33" fmla="*/ 914400 w 2063750"/>
                <a:gd name="connsiteY33" fmla="*/ 1682750 h 2184400"/>
                <a:gd name="connsiteX34" fmla="*/ 800100 w 2063750"/>
                <a:gd name="connsiteY34" fmla="*/ 1479550 h 2184400"/>
                <a:gd name="connsiteX35" fmla="*/ 730250 w 2063750"/>
                <a:gd name="connsiteY35" fmla="*/ 1339850 h 2184400"/>
                <a:gd name="connsiteX36" fmla="*/ 647700 w 2063750"/>
                <a:gd name="connsiteY36" fmla="*/ 1200150 h 2184400"/>
                <a:gd name="connsiteX37" fmla="*/ 485775 w 2063750"/>
                <a:gd name="connsiteY37" fmla="*/ 911225 h 218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63750" h="2184400">
                  <a:moveTo>
                    <a:pt x="485775" y="911225"/>
                  </a:moveTo>
                  <a:lnTo>
                    <a:pt x="365125" y="688975"/>
                  </a:lnTo>
                  <a:lnTo>
                    <a:pt x="260350" y="498475"/>
                  </a:lnTo>
                  <a:lnTo>
                    <a:pt x="155575" y="304800"/>
                  </a:lnTo>
                  <a:lnTo>
                    <a:pt x="0" y="19050"/>
                  </a:lnTo>
                  <a:lnTo>
                    <a:pt x="85725" y="0"/>
                  </a:lnTo>
                  <a:lnTo>
                    <a:pt x="196850" y="155575"/>
                  </a:lnTo>
                  <a:lnTo>
                    <a:pt x="387350" y="419100"/>
                  </a:lnTo>
                  <a:lnTo>
                    <a:pt x="536575" y="628650"/>
                  </a:lnTo>
                  <a:lnTo>
                    <a:pt x="692150" y="844550"/>
                  </a:lnTo>
                  <a:lnTo>
                    <a:pt x="850900" y="1066800"/>
                  </a:lnTo>
                  <a:lnTo>
                    <a:pt x="987425" y="1260475"/>
                  </a:lnTo>
                  <a:lnTo>
                    <a:pt x="1114425" y="1431925"/>
                  </a:lnTo>
                  <a:lnTo>
                    <a:pt x="1193800" y="1527175"/>
                  </a:lnTo>
                  <a:lnTo>
                    <a:pt x="1273175" y="1606550"/>
                  </a:lnTo>
                  <a:lnTo>
                    <a:pt x="1381125" y="1708150"/>
                  </a:lnTo>
                  <a:lnTo>
                    <a:pt x="1577975" y="1857375"/>
                  </a:lnTo>
                  <a:lnTo>
                    <a:pt x="1752600" y="1978025"/>
                  </a:lnTo>
                  <a:lnTo>
                    <a:pt x="1949450" y="2095500"/>
                  </a:lnTo>
                  <a:lnTo>
                    <a:pt x="2044700" y="2146300"/>
                  </a:lnTo>
                  <a:lnTo>
                    <a:pt x="2060575" y="2155825"/>
                  </a:lnTo>
                  <a:lnTo>
                    <a:pt x="2063750" y="2162175"/>
                  </a:lnTo>
                  <a:lnTo>
                    <a:pt x="2057400" y="2178050"/>
                  </a:lnTo>
                  <a:lnTo>
                    <a:pt x="2035175" y="2184400"/>
                  </a:lnTo>
                  <a:lnTo>
                    <a:pt x="1958975" y="2184400"/>
                  </a:lnTo>
                  <a:lnTo>
                    <a:pt x="1717675" y="2165350"/>
                  </a:lnTo>
                  <a:lnTo>
                    <a:pt x="1428750" y="2136775"/>
                  </a:lnTo>
                  <a:lnTo>
                    <a:pt x="1327150" y="2124075"/>
                  </a:lnTo>
                  <a:lnTo>
                    <a:pt x="1279525" y="2111375"/>
                  </a:lnTo>
                  <a:lnTo>
                    <a:pt x="1200150" y="2073275"/>
                  </a:lnTo>
                  <a:lnTo>
                    <a:pt x="1155700" y="2044700"/>
                  </a:lnTo>
                  <a:lnTo>
                    <a:pt x="1130300" y="2016125"/>
                  </a:lnTo>
                  <a:lnTo>
                    <a:pt x="1041400" y="1885950"/>
                  </a:lnTo>
                  <a:lnTo>
                    <a:pt x="914400" y="1682750"/>
                  </a:lnTo>
                  <a:lnTo>
                    <a:pt x="800100" y="1479550"/>
                  </a:lnTo>
                  <a:lnTo>
                    <a:pt x="730250" y="1339850"/>
                  </a:lnTo>
                  <a:lnTo>
                    <a:pt x="647700" y="1200150"/>
                  </a:lnTo>
                  <a:lnTo>
                    <a:pt x="485775" y="911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0626" name="グループ化 1">
            <a:extLst>
              <a:ext uri="{FF2B5EF4-FFF2-40B4-BE49-F238E27FC236}">
                <a16:creationId xmlns:a16="http://schemas.microsoft.com/office/drawing/2014/main" id="{44F443C5-BF4A-4C86-BA44-7F703CAD03CE}"/>
              </a:ext>
            </a:extLst>
          </p:cNvPr>
          <p:cNvGrpSpPr>
            <a:grpSpLocks/>
          </p:cNvGrpSpPr>
          <p:nvPr/>
        </p:nvGrpSpPr>
        <p:grpSpPr bwMode="auto">
          <a:xfrm>
            <a:off x="2422525" y="1716088"/>
            <a:ext cx="4957763" cy="4051300"/>
            <a:chOff x="2422525" y="1716088"/>
            <a:chExt cx="4957763" cy="4051300"/>
          </a:xfrm>
        </p:grpSpPr>
        <p:sp>
          <p:nvSpPr>
            <p:cNvPr id="100" name="フリーフォーム 99">
              <a:extLst>
                <a:ext uri="{FF2B5EF4-FFF2-40B4-BE49-F238E27FC236}">
                  <a16:creationId xmlns:a16="http://schemas.microsoft.com/office/drawing/2014/main" id="{11D29B56-808E-4D47-888B-53175B14C890}"/>
                </a:ext>
              </a:extLst>
            </p:cNvPr>
            <p:cNvSpPr/>
            <p:nvPr/>
          </p:nvSpPr>
          <p:spPr>
            <a:xfrm>
              <a:off x="2632075" y="2090738"/>
              <a:ext cx="1635125" cy="428625"/>
            </a:xfrm>
            <a:custGeom>
              <a:avLst/>
              <a:gdLst>
                <a:gd name="connsiteX0" fmla="*/ 754857 w 1635919"/>
                <a:gd name="connsiteY0" fmla="*/ 164306 h 428625"/>
                <a:gd name="connsiteX1" fmla="*/ 933450 w 1635919"/>
                <a:gd name="connsiteY1" fmla="*/ 128587 h 428625"/>
                <a:gd name="connsiteX2" fmla="*/ 1104900 w 1635919"/>
                <a:gd name="connsiteY2" fmla="*/ 90487 h 428625"/>
                <a:gd name="connsiteX3" fmla="*/ 1147763 w 1635919"/>
                <a:gd name="connsiteY3" fmla="*/ 69056 h 428625"/>
                <a:gd name="connsiteX4" fmla="*/ 1202532 w 1635919"/>
                <a:gd name="connsiteY4" fmla="*/ 42862 h 428625"/>
                <a:gd name="connsiteX5" fmla="*/ 1281113 w 1635919"/>
                <a:gd name="connsiteY5" fmla="*/ 9525 h 428625"/>
                <a:gd name="connsiteX6" fmla="*/ 1309688 w 1635919"/>
                <a:gd name="connsiteY6" fmla="*/ 0 h 428625"/>
                <a:gd name="connsiteX7" fmla="*/ 1350169 w 1635919"/>
                <a:gd name="connsiteY7" fmla="*/ 0 h 428625"/>
                <a:gd name="connsiteX8" fmla="*/ 1400175 w 1635919"/>
                <a:gd name="connsiteY8" fmla="*/ 7143 h 428625"/>
                <a:gd name="connsiteX9" fmla="*/ 1450182 w 1635919"/>
                <a:gd name="connsiteY9" fmla="*/ 16668 h 428625"/>
                <a:gd name="connsiteX10" fmla="*/ 1512094 w 1635919"/>
                <a:gd name="connsiteY10" fmla="*/ 42862 h 428625"/>
                <a:gd name="connsiteX11" fmla="*/ 1557338 w 1635919"/>
                <a:gd name="connsiteY11" fmla="*/ 66675 h 428625"/>
                <a:gd name="connsiteX12" fmla="*/ 1600200 w 1635919"/>
                <a:gd name="connsiteY12" fmla="*/ 90487 h 428625"/>
                <a:gd name="connsiteX13" fmla="*/ 1621632 w 1635919"/>
                <a:gd name="connsiteY13" fmla="*/ 104775 h 428625"/>
                <a:gd name="connsiteX14" fmla="*/ 1633538 w 1635919"/>
                <a:gd name="connsiteY14" fmla="*/ 119062 h 428625"/>
                <a:gd name="connsiteX15" fmla="*/ 1635919 w 1635919"/>
                <a:gd name="connsiteY15" fmla="*/ 135731 h 428625"/>
                <a:gd name="connsiteX16" fmla="*/ 1635919 w 1635919"/>
                <a:gd name="connsiteY16" fmla="*/ 159543 h 428625"/>
                <a:gd name="connsiteX17" fmla="*/ 1624013 w 1635919"/>
                <a:gd name="connsiteY17" fmla="*/ 178593 h 428625"/>
                <a:gd name="connsiteX18" fmla="*/ 1600200 w 1635919"/>
                <a:gd name="connsiteY18" fmla="*/ 200025 h 428625"/>
                <a:gd name="connsiteX19" fmla="*/ 1559719 w 1635919"/>
                <a:gd name="connsiteY19" fmla="*/ 221456 h 428625"/>
                <a:gd name="connsiteX20" fmla="*/ 1469232 w 1635919"/>
                <a:gd name="connsiteY20" fmla="*/ 238125 h 428625"/>
                <a:gd name="connsiteX21" fmla="*/ 1290638 w 1635919"/>
                <a:gd name="connsiteY21" fmla="*/ 269081 h 428625"/>
                <a:gd name="connsiteX22" fmla="*/ 1076325 w 1635919"/>
                <a:gd name="connsiteY22" fmla="*/ 307181 h 428625"/>
                <a:gd name="connsiteX23" fmla="*/ 773907 w 1635919"/>
                <a:gd name="connsiteY23" fmla="*/ 359568 h 428625"/>
                <a:gd name="connsiteX24" fmla="*/ 611982 w 1635919"/>
                <a:gd name="connsiteY24" fmla="*/ 383381 h 428625"/>
                <a:gd name="connsiteX25" fmla="*/ 511969 w 1635919"/>
                <a:gd name="connsiteY25" fmla="*/ 400050 h 428625"/>
                <a:gd name="connsiteX26" fmla="*/ 345282 w 1635919"/>
                <a:gd name="connsiteY26" fmla="*/ 428625 h 428625"/>
                <a:gd name="connsiteX27" fmla="*/ 309563 w 1635919"/>
                <a:gd name="connsiteY27" fmla="*/ 428625 h 428625"/>
                <a:gd name="connsiteX28" fmla="*/ 276225 w 1635919"/>
                <a:gd name="connsiteY28" fmla="*/ 423862 h 428625"/>
                <a:gd name="connsiteX29" fmla="*/ 242888 w 1635919"/>
                <a:gd name="connsiteY29" fmla="*/ 414337 h 428625"/>
                <a:gd name="connsiteX30" fmla="*/ 211932 w 1635919"/>
                <a:gd name="connsiteY30" fmla="*/ 400050 h 428625"/>
                <a:gd name="connsiteX31" fmla="*/ 183357 w 1635919"/>
                <a:gd name="connsiteY31" fmla="*/ 381000 h 428625"/>
                <a:gd name="connsiteX32" fmla="*/ 154782 w 1635919"/>
                <a:gd name="connsiteY32" fmla="*/ 357187 h 428625"/>
                <a:gd name="connsiteX33" fmla="*/ 123825 w 1635919"/>
                <a:gd name="connsiteY33" fmla="*/ 328612 h 428625"/>
                <a:gd name="connsiteX34" fmla="*/ 69057 w 1635919"/>
                <a:gd name="connsiteY34" fmla="*/ 254793 h 428625"/>
                <a:gd name="connsiteX35" fmla="*/ 30957 w 1635919"/>
                <a:gd name="connsiteY35" fmla="*/ 190500 h 428625"/>
                <a:gd name="connsiteX36" fmla="*/ 7144 w 1635919"/>
                <a:gd name="connsiteY36" fmla="*/ 142875 h 428625"/>
                <a:gd name="connsiteX37" fmla="*/ 0 w 1635919"/>
                <a:gd name="connsiteY37" fmla="*/ 119062 h 428625"/>
                <a:gd name="connsiteX38" fmla="*/ 2382 w 1635919"/>
                <a:gd name="connsiteY38" fmla="*/ 107156 h 428625"/>
                <a:gd name="connsiteX39" fmla="*/ 11907 w 1635919"/>
                <a:gd name="connsiteY39" fmla="*/ 100012 h 428625"/>
                <a:gd name="connsiteX40" fmla="*/ 23813 w 1635919"/>
                <a:gd name="connsiteY40" fmla="*/ 100012 h 428625"/>
                <a:gd name="connsiteX41" fmla="*/ 45244 w 1635919"/>
                <a:gd name="connsiteY41" fmla="*/ 104775 h 428625"/>
                <a:gd name="connsiteX42" fmla="*/ 66675 w 1635919"/>
                <a:gd name="connsiteY42" fmla="*/ 116681 h 428625"/>
                <a:gd name="connsiteX43" fmla="*/ 100013 w 1635919"/>
                <a:gd name="connsiteY43" fmla="*/ 145256 h 428625"/>
                <a:gd name="connsiteX44" fmla="*/ 128588 w 1635919"/>
                <a:gd name="connsiteY44" fmla="*/ 169068 h 428625"/>
                <a:gd name="connsiteX45" fmla="*/ 164307 w 1635919"/>
                <a:gd name="connsiteY45" fmla="*/ 190500 h 428625"/>
                <a:gd name="connsiteX46" fmla="*/ 211932 w 1635919"/>
                <a:gd name="connsiteY46" fmla="*/ 209550 h 428625"/>
                <a:gd name="connsiteX47" fmla="*/ 264319 w 1635919"/>
                <a:gd name="connsiteY47" fmla="*/ 221456 h 428625"/>
                <a:gd name="connsiteX48" fmla="*/ 335757 w 1635919"/>
                <a:gd name="connsiteY48" fmla="*/ 221456 h 428625"/>
                <a:gd name="connsiteX49" fmla="*/ 531019 w 1635919"/>
                <a:gd name="connsiteY49" fmla="*/ 200025 h 428625"/>
                <a:gd name="connsiteX50" fmla="*/ 754857 w 1635919"/>
                <a:gd name="connsiteY50" fmla="*/ 164306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35919" h="428625">
                  <a:moveTo>
                    <a:pt x="754857" y="164306"/>
                  </a:moveTo>
                  <a:lnTo>
                    <a:pt x="933450" y="128587"/>
                  </a:lnTo>
                  <a:lnTo>
                    <a:pt x="1104900" y="90487"/>
                  </a:lnTo>
                  <a:lnTo>
                    <a:pt x="1147763" y="69056"/>
                  </a:lnTo>
                  <a:lnTo>
                    <a:pt x="1202532" y="42862"/>
                  </a:lnTo>
                  <a:lnTo>
                    <a:pt x="1281113" y="9525"/>
                  </a:lnTo>
                  <a:lnTo>
                    <a:pt x="1309688" y="0"/>
                  </a:lnTo>
                  <a:lnTo>
                    <a:pt x="1350169" y="0"/>
                  </a:lnTo>
                  <a:lnTo>
                    <a:pt x="1400175" y="7143"/>
                  </a:lnTo>
                  <a:lnTo>
                    <a:pt x="1450182" y="16668"/>
                  </a:lnTo>
                  <a:lnTo>
                    <a:pt x="1512094" y="42862"/>
                  </a:lnTo>
                  <a:lnTo>
                    <a:pt x="1557338" y="66675"/>
                  </a:lnTo>
                  <a:lnTo>
                    <a:pt x="1600200" y="90487"/>
                  </a:lnTo>
                  <a:lnTo>
                    <a:pt x="1621632" y="104775"/>
                  </a:lnTo>
                  <a:lnTo>
                    <a:pt x="1633538" y="119062"/>
                  </a:lnTo>
                  <a:lnTo>
                    <a:pt x="1635919" y="135731"/>
                  </a:lnTo>
                  <a:lnTo>
                    <a:pt x="1635919" y="159543"/>
                  </a:lnTo>
                  <a:lnTo>
                    <a:pt x="1624013" y="178593"/>
                  </a:lnTo>
                  <a:lnTo>
                    <a:pt x="1600200" y="200025"/>
                  </a:lnTo>
                  <a:lnTo>
                    <a:pt x="1559719" y="221456"/>
                  </a:lnTo>
                  <a:lnTo>
                    <a:pt x="1469232" y="238125"/>
                  </a:lnTo>
                  <a:lnTo>
                    <a:pt x="1290638" y="269081"/>
                  </a:lnTo>
                  <a:lnTo>
                    <a:pt x="1076325" y="307181"/>
                  </a:lnTo>
                  <a:lnTo>
                    <a:pt x="773907" y="359568"/>
                  </a:lnTo>
                  <a:lnTo>
                    <a:pt x="611982" y="383381"/>
                  </a:lnTo>
                  <a:lnTo>
                    <a:pt x="511969" y="400050"/>
                  </a:lnTo>
                  <a:lnTo>
                    <a:pt x="345282" y="428625"/>
                  </a:lnTo>
                  <a:lnTo>
                    <a:pt x="309563" y="428625"/>
                  </a:lnTo>
                  <a:lnTo>
                    <a:pt x="276225" y="423862"/>
                  </a:lnTo>
                  <a:lnTo>
                    <a:pt x="242888" y="414337"/>
                  </a:lnTo>
                  <a:lnTo>
                    <a:pt x="211932" y="400050"/>
                  </a:lnTo>
                  <a:lnTo>
                    <a:pt x="183357" y="381000"/>
                  </a:lnTo>
                  <a:lnTo>
                    <a:pt x="154782" y="357187"/>
                  </a:lnTo>
                  <a:lnTo>
                    <a:pt x="123825" y="328612"/>
                  </a:lnTo>
                  <a:lnTo>
                    <a:pt x="69057" y="254793"/>
                  </a:lnTo>
                  <a:lnTo>
                    <a:pt x="30957" y="190500"/>
                  </a:lnTo>
                  <a:lnTo>
                    <a:pt x="7144" y="142875"/>
                  </a:lnTo>
                  <a:lnTo>
                    <a:pt x="0" y="119062"/>
                  </a:lnTo>
                  <a:lnTo>
                    <a:pt x="2382" y="107156"/>
                  </a:lnTo>
                  <a:lnTo>
                    <a:pt x="11907" y="100012"/>
                  </a:lnTo>
                  <a:lnTo>
                    <a:pt x="23813" y="100012"/>
                  </a:lnTo>
                  <a:lnTo>
                    <a:pt x="45244" y="104775"/>
                  </a:lnTo>
                  <a:lnTo>
                    <a:pt x="66675" y="116681"/>
                  </a:lnTo>
                  <a:lnTo>
                    <a:pt x="100013" y="145256"/>
                  </a:lnTo>
                  <a:lnTo>
                    <a:pt x="128588" y="169068"/>
                  </a:lnTo>
                  <a:lnTo>
                    <a:pt x="164307" y="190500"/>
                  </a:lnTo>
                  <a:lnTo>
                    <a:pt x="211932" y="209550"/>
                  </a:lnTo>
                  <a:lnTo>
                    <a:pt x="264319" y="221456"/>
                  </a:lnTo>
                  <a:lnTo>
                    <a:pt x="335757" y="221456"/>
                  </a:lnTo>
                  <a:lnTo>
                    <a:pt x="531019" y="200025"/>
                  </a:lnTo>
                  <a:lnTo>
                    <a:pt x="754857" y="164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5" name="フリーフォーム 104">
              <a:extLst>
                <a:ext uri="{FF2B5EF4-FFF2-40B4-BE49-F238E27FC236}">
                  <a16:creationId xmlns:a16="http://schemas.microsoft.com/office/drawing/2014/main" id="{1EB9B0C1-0B6B-4AA6-BBCB-02DBC10D2227}"/>
                </a:ext>
              </a:extLst>
            </p:cNvPr>
            <p:cNvSpPr/>
            <p:nvPr/>
          </p:nvSpPr>
          <p:spPr>
            <a:xfrm rot="16200000">
              <a:off x="2312987" y="3317876"/>
              <a:ext cx="2284413" cy="449262"/>
            </a:xfrm>
            <a:custGeom>
              <a:avLst/>
              <a:gdLst>
                <a:gd name="connsiteX0" fmla="*/ 966787 w 2283619"/>
                <a:gd name="connsiteY0" fmla="*/ 197644 h 450057"/>
                <a:gd name="connsiteX1" fmla="*/ 573881 w 2283619"/>
                <a:gd name="connsiteY1" fmla="*/ 197644 h 450057"/>
                <a:gd name="connsiteX2" fmla="*/ 0 w 2283619"/>
                <a:gd name="connsiteY2" fmla="*/ 200025 h 450057"/>
                <a:gd name="connsiteX3" fmla="*/ 78581 w 2283619"/>
                <a:gd name="connsiteY3" fmla="*/ 400050 h 450057"/>
                <a:gd name="connsiteX4" fmla="*/ 290512 w 2283619"/>
                <a:gd name="connsiteY4" fmla="*/ 407194 h 450057"/>
                <a:gd name="connsiteX5" fmla="*/ 528637 w 2283619"/>
                <a:gd name="connsiteY5" fmla="*/ 416719 h 450057"/>
                <a:gd name="connsiteX6" fmla="*/ 816769 w 2283619"/>
                <a:gd name="connsiteY6" fmla="*/ 428625 h 450057"/>
                <a:gd name="connsiteX7" fmla="*/ 1154906 w 2283619"/>
                <a:gd name="connsiteY7" fmla="*/ 442913 h 450057"/>
                <a:gd name="connsiteX8" fmla="*/ 1223962 w 2283619"/>
                <a:gd name="connsiteY8" fmla="*/ 442913 h 450057"/>
                <a:gd name="connsiteX9" fmla="*/ 1497806 w 2283619"/>
                <a:gd name="connsiteY9" fmla="*/ 442913 h 450057"/>
                <a:gd name="connsiteX10" fmla="*/ 1819275 w 2283619"/>
                <a:gd name="connsiteY10" fmla="*/ 445294 h 450057"/>
                <a:gd name="connsiteX11" fmla="*/ 1859756 w 2283619"/>
                <a:gd name="connsiteY11" fmla="*/ 450057 h 450057"/>
                <a:gd name="connsiteX12" fmla="*/ 1895475 w 2283619"/>
                <a:gd name="connsiteY12" fmla="*/ 450057 h 450057"/>
                <a:gd name="connsiteX13" fmla="*/ 1943100 w 2283619"/>
                <a:gd name="connsiteY13" fmla="*/ 445294 h 450057"/>
                <a:gd name="connsiteX14" fmla="*/ 1974056 w 2283619"/>
                <a:gd name="connsiteY14" fmla="*/ 433388 h 450057"/>
                <a:gd name="connsiteX15" fmla="*/ 1993106 w 2283619"/>
                <a:gd name="connsiteY15" fmla="*/ 419100 h 450057"/>
                <a:gd name="connsiteX16" fmla="*/ 2012156 w 2283619"/>
                <a:gd name="connsiteY16" fmla="*/ 388144 h 450057"/>
                <a:gd name="connsiteX17" fmla="*/ 2040731 w 2283619"/>
                <a:gd name="connsiteY17" fmla="*/ 350044 h 450057"/>
                <a:gd name="connsiteX18" fmla="*/ 2074069 w 2283619"/>
                <a:gd name="connsiteY18" fmla="*/ 309563 h 450057"/>
                <a:gd name="connsiteX19" fmla="*/ 2109787 w 2283619"/>
                <a:gd name="connsiteY19" fmla="*/ 276225 h 450057"/>
                <a:gd name="connsiteX20" fmla="*/ 2147887 w 2283619"/>
                <a:gd name="connsiteY20" fmla="*/ 245269 h 450057"/>
                <a:gd name="connsiteX21" fmla="*/ 2185987 w 2283619"/>
                <a:gd name="connsiteY21" fmla="*/ 221457 h 450057"/>
                <a:gd name="connsiteX22" fmla="*/ 2216944 w 2283619"/>
                <a:gd name="connsiteY22" fmla="*/ 204788 h 450057"/>
                <a:gd name="connsiteX23" fmla="*/ 2283619 w 2283619"/>
                <a:gd name="connsiteY23" fmla="*/ 183357 h 450057"/>
                <a:gd name="connsiteX24" fmla="*/ 2252662 w 2283619"/>
                <a:gd name="connsiteY24" fmla="*/ 0 h 450057"/>
                <a:gd name="connsiteX25" fmla="*/ 2171700 w 2283619"/>
                <a:gd name="connsiteY25" fmla="*/ 45244 h 450057"/>
                <a:gd name="connsiteX26" fmla="*/ 2038350 w 2283619"/>
                <a:gd name="connsiteY26" fmla="*/ 114300 h 450057"/>
                <a:gd name="connsiteX27" fmla="*/ 1938337 w 2283619"/>
                <a:gd name="connsiteY27" fmla="*/ 154782 h 450057"/>
                <a:gd name="connsiteX28" fmla="*/ 1838325 w 2283619"/>
                <a:gd name="connsiteY28" fmla="*/ 169069 h 450057"/>
                <a:gd name="connsiteX29" fmla="*/ 1609725 w 2283619"/>
                <a:gd name="connsiteY29" fmla="*/ 183357 h 450057"/>
                <a:gd name="connsiteX30" fmla="*/ 1321594 w 2283619"/>
                <a:gd name="connsiteY30" fmla="*/ 200025 h 450057"/>
                <a:gd name="connsiteX31" fmla="*/ 966787 w 2283619"/>
                <a:gd name="connsiteY31" fmla="*/ 197644 h 450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283619" h="450057">
                  <a:moveTo>
                    <a:pt x="966787" y="197644"/>
                  </a:moveTo>
                  <a:lnTo>
                    <a:pt x="573881" y="197644"/>
                  </a:lnTo>
                  <a:lnTo>
                    <a:pt x="0" y="200025"/>
                  </a:lnTo>
                  <a:lnTo>
                    <a:pt x="78581" y="400050"/>
                  </a:lnTo>
                  <a:lnTo>
                    <a:pt x="290512" y="407194"/>
                  </a:lnTo>
                  <a:lnTo>
                    <a:pt x="528637" y="416719"/>
                  </a:lnTo>
                  <a:lnTo>
                    <a:pt x="816769" y="428625"/>
                  </a:lnTo>
                  <a:lnTo>
                    <a:pt x="1154906" y="442913"/>
                  </a:lnTo>
                  <a:lnTo>
                    <a:pt x="1223962" y="442913"/>
                  </a:lnTo>
                  <a:lnTo>
                    <a:pt x="1497806" y="442913"/>
                  </a:lnTo>
                  <a:lnTo>
                    <a:pt x="1819275" y="445294"/>
                  </a:lnTo>
                  <a:lnTo>
                    <a:pt x="1859756" y="450057"/>
                  </a:lnTo>
                  <a:lnTo>
                    <a:pt x="1895475" y="450057"/>
                  </a:lnTo>
                  <a:lnTo>
                    <a:pt x="1943100" y="445294"/>
                  </a:lnTo>
                  <a:lnTo>
                    <a:pt x="1974056" y="433388"/>
                  </a:lnTo>
                  <a:lnTo>
                    <a:pt x="1993106" y="419100"/>
                  </a:lnTo>
                  <a:lnTo>
                    <a:pt x="2012156" y="388144"/>
                  </a:lnTo>
                  <a:lnTo>
                    <a:pt x="2040731" y="350044"/>
                  </a:lnTo>
                  <a:lnTo>
                    <a:pt x="2074069" y="309563"/>
                  </a:lnTo>
                  <a:lnTo>
                    <a:pt x="2109787" y="276225"/>
                  </a:lnTo>
                  <a:lnTo>
                    <a:pt x="2147887" y="245269"/>
                  </a:lnTo>
                  <a:lnTo>
                    <a:pt x="2185987" y="221457"/>
                  </a:lnTo>
                  <a:lnTo>
                    <a:pt x="2216944" y="204788"/>
                  </a:lnTo>
                  <a:lnTo>
                    <a:pt x="2283619" y="183357"/>
                  </a:lnTo>
                  <a:lnTo>
                    <a:pt x="2252662" y="0"/>
                  </a:lnTo>
                  <a:lnTo>
                    <a:pt x="2171700" y="45244"/>
                  </a:lnTo>
                  <a:lnTo>
                    <a:pt x="2038350" y="114300"/>
                  </a:lnTo>
                  <a:lnTo>
                    <a:pt x="1938337" y="154782"/>
                  </a:lnTo>
                  <a:lnTo>
                    <a:pt x="1838325" y="169069"/>
                  </a:lnTo>
                  <a:lnTo>
                    <a:pt x="1609725" y="183357"/>
                  </a:lnTo>
                  <a:lnTo>
                    <a:pt x="1321594" y="200025"/>
                  </a:lnTo>
                  <a:lnTo>
                    <a:pt x="966787" y="197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1" name="フリーフォーム 100">
              <a:extLst>
                <a:ext uri="{FF2B5EF4-FFF2-40B4-BE49-F238E27FC236}">
                  <a16:creationId xmlns:a16="http://schemas.microsoft.com/office/drawing/2014/main" id="{61E5FBE2-AC5C-41EB-BC77-59806F83DE6E}"/>
                </a:ext>
              </a:extLst>
            </p:cNvPr>
            <p:cNvSpPr/>
            <p:nvPr/>
          </p:nvSpPr>
          <p:spPr>
            <a:xfrm>
              <a:off x="2541588" y="3209925"/>
              <a:ext cx="1554162" cy="465138"/>
            </a:xfrm>
            <a:custGeom>
              <a:avLst/>
              <a:gdLst>
                <a:gd name="connsiteX0" fmla="*/ 678656 w 1554956"/>
                <a:gd name="connsiteY0" fmla="*/ 178594 h 464344"/>
                <a:gd name="connsiteX1" fmla="*/ 909637 w 1554956"/>
                <a:gd name="connsiteY1" fmla="*/ 126206 h 464344"/>
                <a:gd name="connsiteX2" fmla="*/ 1109662 w 1554956"/>
                <a:gd name="connsiteY2" fmla="*/ 66675 h 464344"/>
                <a:gd name="connsiteX3" fmla="*/ 1195387 w 1554956"/>
                <a:gd name="connsiteY3" fmla="*/ 50006 h 464344"/>
                <a:gd name="connsiteX4" fmla="*/ 1247775 w 1554956"/>
                <a:gd name="connsiteY4" fmla="*/ 38100 h 464344"/>
                <a:gd name="connsiteX5" fmla="*/ 1283494 w 1554956"/>
                <a:gd name="connsiteY5" fmla="*/ 21431 h 464344"/>
                <a:gd name="connsiteX6" fmla="*/ 1309687 w 1554956"/>
                <a:gd name="connsiteY6" fmla="*/ 7144 h 464344"/>
                <a:gd name="connsiteX7" fmla="*/ 1335881 w 1554956"/>
                <a:gd name="connsiteY7" fmla="*/ 0 h 464344"/>
                <a:gd name="connsiteX8" fmla="*/ 1350169 w 1554956"/>
                <a:gd name="connsiteY8" fmla="*/ 0 h 464344"/>
                <a:gd name="connsiteX9" fmla="*/ 1376362 w 1554956"/>
                <a:gd name="connsiteY9" fmla="*/ 0 h 464344"/>
                <a:gd name="connsiteX10" fmla="*/ 1438275 w 1554956"/>
                <a:gd name="connsiteY10" fmla="*/ 14288 h 464344"/>
                <a:gd name="connsiteX11" fmla="*/ 1471612 w 1554956"/>
                <a:gd name="connsiteY11" fmla="*/ 21431 h 464344"/>
                <a:gd name="connsiteX12" fmla="*/ 1493044 w 1554956"/>
                <a:gd name="connsiteY12" fmla="*/ 28575 h 464344"/>
                <a:gd name="connsiteX13" fmla="*/ 1519237 w 1554956"/>
                <a:gd name="connsiteY13" fmla="*/ 47625 h 464344"/>
                <a:gd name="connsiteX14" fmla="*/ 1535906 w 1554956"/>
                <a:gd name="connsiteY14" fmla="*/ 64294 h 464344"/>
                <a:gd name="connsiteX15" fmla="*/ 1550194 w 1554956"/>
                <a:gd name="connsiteY15" fmla="*/ 85725 h 464344"/>
                <a:gd name="connsiteX16" fmla="*/ 1554956 w 1554956"/>
                <a:gd name="connsiteY16" fmla="*/ 102394 h 464344"/>
                <a:gd name="connsiteX17" fmla="*/ 1554956 w 1554956"/>
                <a:gd name="connsiteY17" fmla="*/ 121444 h 464344"/>
                <a:gd name="connsiteX18" fmla="*/ 1545431 w 1554956"/>
                <a:gd name="connsiteY18" fmla="*/ 145256 h 464344"/>
                <a:gd name="connsiteX19" fmla="*/ 1521619 w 1554956"/>
                <a:gd name="connsiteY19" fmla="*/ 164306 h 464344"/>
                <a:gd name="connsiteX20" fmla="*/ 1485900 w 1554956"/>
                <a:gd name="connsiteY20" fmla="*/ 180975 h 464344"/>
                <a:gd name="connsiteX21" fmla="*/ 1433512 w 1554956"/>
                <a:gd name="connsiteY21" fmla="*/ 195263 h 464344"/>
                <a:gd name="connsiteX22" fmla="*/ 1309687 w 1554956"/>
                <a:gd name="connsiteY22" fmla="*/ 221456 h 464344"/>
                <a:gd name="connsiteX23" fmla="*/ 1107281 w 1554956"/>
                <a:gd name="connsiteY23" fmla="*/ 273844 h 464344"/>
                <a:gd name="connsiteX24" fmla="*/ 897731 w 1554956"/>
                <a:gd name="connsiteY24" fmla="*/ 328613 h 464344"/>
                <a:gd name="connsiteX25" fmla="*/ 735806 w 1554956"/>
                <a:gd name="connsiteY25" fmla="*/ 371475 h 464344"/>
                <a:gd name="connsiteX26" fmla="*/ 538162 w 1554956"/>
                <a:gd name="connsiteY26" fmla="*/ 421481 h 464344"/>
                <a:gd name="connsiteX27" fmla="*/ 409575 w 1554956"/>
                <a:gd name="connsiteY27" fmla="*/ 447675 h 464344"/>
                <a:gd name="connsiteX28" fmla="*/ 321469 w 1554956"/>
                <a:gd name="connsiteY28" fmla="*/ 461963 h 464344"/>
                <a:gd name="connsiteX29" fmla="*/ 309562 w 1554956"/>
                <a:gd name="connsiteY29" fmla="*/ 464344 h 464344"/>
                <a:gd name="connsiteX30" fmla="*/ 288131 w 1554956"/>
                <a:gd name="connsiteY30" fmla="*/ 459581 h 464344"/>
                <a:gd name="connsiteX31" fmla="*/ 238125 w 1554956"/>
                <a:gd name="connsiteY31" fmla="*/ 435769 h 464344"/>
                <a:gd name="connsiteX32" fmla="*/ 202406 w 1554956"/>
                <a:gd name="connsiteY32" fmla="*/ 411956 h 464344"/>
                <a:gd name="connsiteX33" fmla="*/ 152400 w 1554956"/>
                <a:gd name="connsiteY33" fmla="*/ 371475 h 464344"/>
                <a:gd name="connsiteX34" fmla="*/ 100012 w 1554956"/>
                <a:gd name="connsiteY34" fmla="*/ 319088 h 464344"/>
                <a:gd name="connsiteX35" fmla="*/ 50006 w 1554956"/>
                <a:gd name="connsiteY35" fmla="*/ 261938 h 464344"/>
                <a:gd name="connsiteX36" fmla="*/ 21431 w 1554956"/>
                <a:gd name="connsiteY36" fmla="*/ 230981 h 464344"/>
                <a:gd name="connsiteX37" fmla="*/ 9525 w 1554956"/>
                <a:gd name="connsiteY37" fmla="*/ 207169 h 464344"/>
                <a:gd name="connsiteX38" fmla="*/ 2381 w 1554956"/>
                <a:gd name="connsiteY38" fmla="*/ 178594 h 464344"/>
                <a:gd name="connsiteX39" fmla="*/ 0 w 1554956"/>
                <a:gd name="connsiteY39" fmla="*/ 159544 h 464344"/>
                <a:gd name="connsiteX40" fmla="*/ 9525 w 1554956"/>
                <a:gd name="connsiteY40" fmla="*/ 145256 h 464344"/>
                <a:gd name="connsiteX41" fmla="*/ 19050 w 1554956"/>
                <a:gd name="connsiteY41" fmla="*/ 140494 h 464344"/>
                <a:gd name="connsiteX42" fmla="*/ 30956 w 1554956"/>
                <a:gd name="connsiteY42" fmla="*/ 140494 h 464344"/>
                <a:gd name="connsiteX43" fmla="*/ 59531 w 1554956"/>
                <a:gd name="connsiteY43" fmla="*/ 152400 h 464344"/>
                <a:gd name="connsiteX44" fmla="*/ 102394 w 1554956"/>
                <a:gd name="connsiteY44" fmla="*/ 180975 h 464344"/>
                <a:gd name="connsiteX45" fmla="*/ 145256 w 1554956"/>
                <a:gd name="connsiteY45" fmla="*/ 207169 h 464344"/>
                <a:gd name="connsiteX46" fmla="*/ 197644 w 1554956"/>
                <a:gd name="connsiteY46" fmla="*/ 228600 h 464344"/>
                <a:gd name="connsiteX47" fmla="*/ 238125 w 1554956"/>
                <a:gd name="connsiteY47" fmla="*/ 240506 h 464344"/>
                <a:gd name="connsiteX48" fmla="*/ 280987 w 1554956"/>
                <a:gd name="connsiteY48" fmla="*/ 245269 h 464344"/>
                <a:gd name="connsiteX49" fmla="*/ 335756 w 1554956"/>
                <a:gd name="connsiteY49" fmla="*/ 240506 h 464344"/>
                <a:gd name="connsiteX50" fmla="*/ 678656 w 1554956"/>
                <a:gd name="connsiteY50" fmla="*/ 178594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554956" h="464344">
                  <a:moveTo>
                    <a:pt x="678656" y="178594"/>
                  </a:moveTo>
                  <a:lnTo>
                    <a:pt x="909637" y="126206"/>
                  </a:lnTo>
                  <a:lnTo>
                    <a:pt x="1109662" y="66675"/>
                  </a:lnTo>
                  <a:lnTo>
                    <a:pt x="1195387" y="50006"/>
                  </a:lnTo>
                  <a:lnTo>
                    <a:pt x="1247775" y="38100"/>
                  </a:lnTo>
                  <a:lnTo>
                    <a:pt x="1283494" y="21431"/>
                  </a:lnTo>
                  <a:lnTo>
                    <a:pt x="1309687" y="7144"/>
                  </a:lnTo>
                  <a:lnTo>
                    <a:pt x="1335881" y="0"/>
                  </a:lnTo>
                  <a:lnTo>
                    <a:pt x="1350169" y="0"/>
                  </a:lnTo>
                  <a:lnTo>
                    <a:pt x="1376362" y="0"/>
                  </a:lnTo>
                  <a:lnTo>
                    <a:pt x="1438275" y="14288"/>
                  </a:lnTo>
                  <a:lnTo>
                    <a:pt x="1471612" y="21431"/>
                  </a:lnTo>
                  <a:lnTo>
                    <a:pt x="1493044" y="28575"/>
                  </a:lnTo>
                  <a:lnTo>
                    <a:pt x="1519237" y="47625"/>
                  </a:lnTo>
                  <a:lnTo>
                    <a:pt x="1535906" y="64294"/>
                  </a:lnTo>
                  <a:lnTo>
                    <a:pt x="1550194" y="85725"/>
                  </a:lnTo>
                  <a:lnTo>
                    <a:pt x="1554956" y="102394"/>
                  </a:lnTo>
                  <a:lnTo>
                    <a:pt x="1554956" y="121444"/>
                  </a:lnTo>
                  <a:lnTo>
                    <a:pt x="1545431" y="145256"/>
                  </a:lnTo>
                  <a:lnTo>
                    <a:pt x="1521619" y="164306"/>
                  </a:lnTo>
                  <a:lnTo>
                    <a:pt x="1485900" y="180975"/>
                  </a:lnTo>
                  <a:lnTo>
                    <a:pt x="1433512" y="195263"/>
                  </a:lnTo>
                  <a:lnTo>
                    <a:pt x="1309687" y="221456"/>
                  </a:lnTo>
                  <a:lnTo>
                    <a:pt x="1107281" y="273844"/>
                  </a:lnTo>
                  <a:lnTo>
                    <a:pt x="897731" y="328613"/>
                  </a:lnTo>
                  <a:lnTo>
                    <a:pt x="735806" y="371475"/>
                  </a:lnTo>
                  <a:lnTo>
                    <a:pt x="538162" y="421481"/>
                  </a:lnTo>
                  <a:lnTo>
                    <a:pt x="409575" y="447675"/>
                  </a:lnTo>
                  <a:lnTo>
                    <a:pt x="321469" y="461963"/>
                  </a:lnTo>
                  <a:lnTo>
                    <a:pt x="309562" y="464344"/>
                  </a:lnTo>
                  <a:lnTo>
                    <a:pt x="288131" y="459581"/>
                  </a:lnTo>
                  <a:lnTo>
                    <a:pt x="238125" y="435769"/>
                  </a:lnTo>
                  <a:lnTo>
                    <a:pt x="202406" y="411956"/>
                  </a:lnTo>
                  <a:lnTo>
                    <a:pt x="152400" y="371475"/>
                  </a:lnTo>
                  <a:lnTo>
                    <a:pt x="100012" y="319088"/>
                  </a:lnTo>
                  <a:lnTo>
                    <a:pt x="50006" y="261938"/>
                  </a:lnTo>
                  <a:lnTo>
                    <a:pt x="21431" y="230981"/>
                  </a:lnTo>
                  <a:lnTo>
                    <a:pt x="9525" y="207169"/>
                  </a:lnTo>
                  <a:lnTo>
                    <a:pt x="2381" y="178594"/>
                  </a:lnTo>
                  <a:lnTo>
                    <a:pt x="0" y="159544"/>
                  </a:lnTo>
                  <a:lnTo>
                    <a:pt x="9525" y="145256"/>
                  </a:lnTo>
                  <a:lnTo>
                    <a:pt x="19050" y="140494"/>
                  </a:lnTo>
                  <a:lnTo>
                    <a:pt x="30956" y="140494"/>
                  </a:lnTo>
                  <a:lnTo>
                    <a:pt x="59531" y="152400"/>
                  </a:lnTo>
                  <a:lnTo>
                    <a:pt x="102394" y="180975"/>
                  </a:lnTo>
                  <a:lnTo>
                    <a:pt x="145256" y="207169"/>
                  </a:lnTo>
                  <a:lnTo>
                    <a:pt x="197644" y="228600"/>
                  </a:lnTo>
                  <a:lnTo>
                    <a:pt x="238125" y="240506"/>
                  </a:lnTo>
                  <a:lnTo>
                    <a:pt x="280987" y="245269"/>
                  </a:lnTo>
                  <a:lnTo>
                    <a:pt x="335756" y="240506"/>
                  </a:lnTo>
                  <a:lnTo>
                    <a:pt x="678656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2" name="フリーフォーム 101">
              <a:extLst>
                <a:ext uri="{FF2B5EF4-FFF2-40B4-BE49-F238E27FC236}">
                  <a16:creationId xmlns:a16="http://schemas.microsoft.com/office/drawing/2014/main" id="{EDE38212-5773-44A6-9CC1-2DDA70F6EA9B}"/>
                </a:ext>
              </a:extLst>
            </p:cNvPr>
            <p:cNvSpPr/>
            <p:nvPr/>
          </p:nvSpPr>
          <p:spPr>
            <a:xfrm>
              <a:off x="2422525" y="4343400"/>
              <a:ext cx="1771650" cy="836613"/>
            </a:xfrm>
            <a:custGeom>
              <a:avLst/>
              <a:gdLst>
                <a:gd name="connsiteX0" fmla="*/ 1273969 w 1771650"/>
                <a:gd name="connsiteY0" fmla="*/ 314325 h 835819"/>
                <a:gd name="connsiteX1" fmla="*/ 1128713 w 1771650"/>
                <a:gd name="connsiteY1" fmla="*/ 392906 h 835819"/>
                <a:gd name="connsiteX2" fmla="*/ 978694 w 1771650"/>
                <a:gd name="connsiteY2" fmla="*/ 476250 h 835819"/>
                <a:gd name="connsiteX3" fmla="*/ 873919 w 1771650"/>
                <a:gd name="connsiteY3" fmla="*/ 542925 h 835819"/>
                <a:gd name="connsiteX4" fmla="*/ 726282 w 1771650"/>
                <a:gd name="connsiteY4" fmla="*/ 633413 h 835819"/>
                <a:gd name="connsiteX5" fmla="*/ 585788 w 1771650"/>
                <a:gd name="connsiteY5" fmla="*/ 726281 h 835819"/>
                <a:gd name="connsiteX6" fmla="*/ 547688 w 1771650"/>
                <a:gd name="connsiteY6" fmla="*/ 754856 h 835819"/>
                <a:gd name="connsiteX7" fmla="*/ 521494 w 1771650"/>
                <a:gd name="connsiteY7" fmla="*/ 778669 h 835819"/>
                <a:gd name="connsiteX8" fmla="*/ 500063 w 1771650"/>
                <a:gd name="connsiteY8" fmla="*/ 797719 h 835819"/>
                <a:gd name="connsiteX9" fmla="*/ 471488 w 1771650"/>
                <a:gd name="connsiteY9" fmla="*/ 816769 h 835819"/>
                <a:gd name="connsiteX10" fmla="*/ 452438 w 1771650"/>
                <a:gd name="connsiteY10" fmla="*/ 826294 h 835819"/>
                <a:gd name="connsiteX11" fmla="*/ 426244 w 1771650"/>
                <a:gd name="connsiteY11" fmla="*/ 833438 h 835819"/>
                <a:gd name="connsiteX12" fmla="*/ 395288 w 1771650"/>
                <a:gd name="connsiteY12" fmla="*/ 835819 h 835819"/>
                <a:gd name="connsiteX13" fmla="*/ 364332 w 1771650"/>
                <a:gd name="connsiteY13" fmla="*/ 831056 h 835819"/>
                <a:gd name="connsiteX14" fmla="*/ 328613 w 1771650"/>
                <a:gd name="connsiteY14" fmla="*/ 821531 h 835819"/>
                <a:gd name="connsiteX15" fmla="*/ 326232 w 1771650"/>
                <a:gd name="connsiteY15" fmla="*/ 821531 h 835819"/>
                <a:gd name="connsiteX16" fmla="*/ 273844 w 1771650"/>
                <a:gd name="connsiteY16" fmla="*/ 795338 h 835819"/>
                <a:gd name="connsiteX17" fmla="*/ 200025 w 1771650"/>
                <a:gd name="connsiteY17" fmla="*/ 742950 h 835819"/>
                <a:gd name="connsiteX18" fmla="*/ 126207 w 1771650"/>
                <a:gd name="connsiteY18" fmla="*/ 688181 h 835819"/>
                <a:gd name="connsiteX19" fmla="*/ 73819 w 1771650"/>
                <a:gd name="connsiteY19" fmla="*/ 640556 h 835819"/>
                <a:gd name="connsiteX20" fmla="*/ 52388 w 1771650"/>
                <a:gd name="connsiteY20" fmla="*/ 616744 h 835819"/>
                <a:gd name="connsiteX21" fmla="*/ 33338 w 1771650"/>
                <a:gd name="connsiteY21" fmla="*/ 585788 h 835819"/>
                <a:gd name="connsiteX22" fmla="*/ 14288 w 1771650"/>
                <a:gd name="connsiteY22" fmla="*/ 550069 h 835819"/>
                <a:gd name="connsiteX23" fmla="*/ 2382 w 1771650"/>
                <a:gd name="connsiteY23" fmla="*/ 511969 h 835819"/>
                <a:gd name="connsiteX24" fmla="*/ 0 w 1771650"/>
                <a:gd name="connsiteY24" fmla="*/ 478631 h 835819"/>
                <a:gd name="connsiteX25" fmla="*/ 4763 w 1771650"/>
                <a:gd name="connsiteY25" fmla="*/ 461963 h 835819"/>
                <a:gd name="connsiteX26" fmla="*/ 14288 w 1771650"/>
                <a:gd name="connsiteY26" fmla="*/ 450056 h 835819"/>
                <a:gd name="connsiteX27" fmla="*/ 30957 w 1771650"/>
                <a:gd name="connsiteY27" fmla="*/ 442913 h 835819"/>
                <a:gd name="connsiteX28" fmla="*/ 61913 w 1771650"/>
                <a:gd name="connsiteY28" fmla="*/ 445294 h 835819"/>
                <a:gd name="connsiteX29" fmla="*/ 66675 w 1771650"/>
                <a:gd name="connsiteY29" fmla="*/ 450056 h 835819"/>
                <a:gd name="connsiteX30" fmla="*/ 78582 w 1771650"/>
                <a:gd name="connsiteY30" fmla="*/ 473869 h 835819"/>
                <a:gd name="connsiteX31" fmla="*/ 100013 w 1771650"/>
                <a:gd name="connsiteY31" fmla="*/ 497681 h 835819"/>
                <a:gd name="connsiteX32" fmla="*/ 121444 w 1771650"/>
                <a:gd name="connsiteY32" fmla="*/ 511969 h 835819"/>
                <a:gd name="connsiteX33" fmla="*/ 140494 w 1771650"/>
                <a:gd name="connsiteY33" fmla="*/ 519113 h 835819"/>
                <a:gd name="connsiteX34" fmla="*/ 180975 w 1771650"/>
                <a:gd name="connsiteY34" fmla="*/ 531019 h 835819"/>
                <a:gd name="connsiteX35" fmla="*/ 228600 w 1771650"/>
                <a:gd name="connsiteY35" fmla="*/ 535781 h 835819"/>
                <a:gd name="connsiteX36" fmla="*/ 276225 w 1771650"/>
                <a:gd name="connsiteY36" fmla="*/ 535781 h 835819"/>
                <a:gd name="connsiteX37" fmla="*/ 378619 w 1771650"/>
                <a:gd name="connsiteY37" fmla="*/ 514350 h 835819"/>
                <a:gd name="connsiteX38" fmla="*/ 464344 w 1771650"/>
                <a:gd name="connsiteY38" fmla="*/ 492919 h 835819"/>
                <a:gd name="connsiteX39" fmla="*/ 690563 w 1771650"/>
                <a:gd name="connsiteY39" fmla="*/ 416719 h 835819"/>
                <a:gd name="connsiteX40" fmla="*/ 985838 w 1771650"/>
                <a:gd name="connsiteY40" fmla="*/ 297656 h 835819"/>
                <a:gd name="connsiteX41" fmla="*/ 1243013 w 1771650"/>
                <a:gd name="connsiteY41" fmla="*/ 185738 h 835819"/>
                <a:gd name="connsiteX42" fmla="*/ 1390650 w 1771650"/>
                <a:gd name="connsiteY42" fmla="*/ 128588 h 835819"/>
                <a:gd name="connsiteX43" fmla="*/ 1547813 w 1771650"/>
                <a:gd name="connsiteY43" fmla="*/ 66675 h 835819"/>
                <a:gd name="connsiteX44" fmla="*/ 1688307 w 1771650"/>
                <a:gd name="connsiteY44" fmla="*/ 11906 h 835819"/>
                <a:gd name="connsiteX45" fmla="*/ 1721644 w 1771650"/>
                <a:gd name="connsiteY45" fmla="*/ 0 h 835819"/>
                <a:gd name="connsiteX46" fmla="*/ 1745457 w 1771650"/>
                <a:gd name="connsiteY46" fmla="*/ 2381 h 835819"/>
                <a:gd name="connsiteX47" fmla="*/ 1759744 w 1771650"/>
                <a:gd name="connsiteY47" fmla="*/ 2381 h 835819"/>
                <a:gd name="connsiteX48" fmla="*/ 1769269 w 1771650"/>
                <a:gd name="connsiteY48" fmla="*/ 7144 h 835819"/>
                <a:gd name="connsiteX49" fmla="*/ 1771650 w 1771650"/>
                <a:gd name="connsiteY49" fmla="*/ 16669 h 835819"/>
                <a:gd name="connsiteX50" fmla="*/ 1766888 w 1771650"/>
                <a:gd name="connsiteY50" fmla="*/ 35719 h 835819"/>
                <a:gd name="connsiteX51" fmla="*/ 1747838 w 1771650"/>
                <a:gd name="connsiteY51" fmla="*/ 61913 h 835819"/>
                <a:gd name="connsiteX52" fmla="*/ 1633538 w 1771650"/>
                <a:gd name="connsiteY52" fmla="*/ 123825 h 835819"/>
                <a:gd name="connsiteX53" fmla="*/ 1524000 w 1771650"/>
                <a:gd name="connsiteY53" fmla="*/ 178594 h 835819"/>
                <a:gd name="connsiteX54" fmla="*/ 1383507 w 1771650"/>
                <a:gd name="connsiteY54" fmla="*/ 254794 h 835819"/>
                <a:gd name="connsiteX55" fmla="*/ 1273969 w 1771650"/>
                <a:gd name="connsiteY55" fmla="*/ 314325 h 835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771650" h="835819">
                  <a:moveTo>
                    <a:pt x="1273969" y="314325"/>
                  </a:moveTo>
                  <a:lnTo>
                    <a:pt x="1128713" y="392906"/>
                  </a:lnTo>
                  <a:lnTo>
                    <a:pt x="978694" y="476250"/>
                  </a:lnTo>
                  <a:lnTo>
                    <a:pt x="873919" y="542925"/>
                  </a:lnTo>
                  <a:lnTo>
                    <a:pt x="726282" y="633413"/>
                  </a:lnTo>
                  <a:lnTo>
                    <a:pt x="585788" y="726281"/>
                  </a:lnTo>
                  <a:lnTo>
                    <a:pt x="547688" y="754856"/>
                  </a:lnTo>
                  <a:lnTo>
                    <a:pt x="521494" y="778669"/>
                  </a:lnTo>
                  <a:lnTo>
                    <a:pt x="500063" y="797719"/>
                  </a:lnTo>
                  <a:lnTo>
                    <a:pt x="471488" y="816769"/>
                  </a:lnTo>
                  <a:lnTo>
                    <a:pt x="452438" y="826294"/>
                  </a:lnTo>
                  <a:lnTo>
                    <a:pt x="426244" y="833438"/>
                  </a:lnTo>
                  <a:lnTo>
                    <a:pt x="395288" y="835819"/>
                  </a:lnTo>
                  <a:lnTo>
                    <a:pt x="364332" y="831056"/>
                  </a:lnTo>
                  <a:lnTo>
                    <a:pt x="328613" y="821531"/>
                  </a:lnTo>
                  <a:lnTo>
                    <a:pt x="326232" y="821531"/>
                  </a:lnTo>
                  <a:lnTo>
                    <a:pt x="273844" y="795338"/>
                  </a:lnTo>
                  <a:lnTo>
                    <a:pt x="200025" y="742950"/>
                  </a:lnTo>
                  <a:lnTo>
                    <a:pt x="126207" y="688181"/>
                  </a:lnTo>
                  <a:lnTo>
                    <a:pt x="73819" y="640556"/>
                  </a:lnTo>
                  <a:lnTo>
                    <a:pt x="52388" y="616744"/>
                  </a:lnTo>
                  <a:lnTo>
                    <a:pt x="33338" y="585788"/>
                  </a:lnTo>
                  <a:lnTo>
                    <a:pt x="14288" y="550069"/>
                  </a:lnTo>
                  <a:lnTo>
                    <a:pt x="2382" y="511969"/>
                  </a:lnTo>
                  <a:lnTo>
                    <a:pt x="0" y="478631"/>
                  </a:lnTo>
                  <a:lnTo>
                    <a:pt x="4763" y="461963"/>
                  </a:lnTo>
                  <a:lnTo>
                    <a:pt x="14288" y="450056"/>
                  </a:lnTo>
                  <a:lnTo>
                    <a:pt x="30957" y="442913"/>
                  </a:lnTo>
                  <a:lnTo>
                    <a:pt x="61913" y="445294"/>
                  </a:lnTo>
                  <a:lnTo>
                    <a:pt x="66675" y="450056"/>
                  </a:lnTo>
                  <a:lnTo>
                    <a:pt x="78582" y="473869"/>
                  </a:lnTo>
                  <a:lnTo>
                    <a:pt x="100013" y="497681"/>
                  </a:lnTo>
                  <a:lnTo>
                    <a:pt x="121444" y="511969"/>
                  </a:lnTo>
                  <a:lnTo>
                    <a:pt x="140494" y="519113"/>
                  </a:lnTo>
                  <a:lnTo>
                    <a:pt x="180975" y="531019"/>
                  </a:lnTo>
                  <a:lnTo>
                    <a:pt x="228600" y="535781"/>
                  </a:lnTo>
                  <a:lnTo>
                    <a:pt x="276225" y="535781"/>
                  </a:lnTo>
                  <a:lnTo>
                    <a:pt x="378619" y="514350"/>
                  </a:lnTo>
                  <a:lnTo>
                    <a:pt x="464344" y="492919"/>
                  </a:lnTo>
                  <a:lnTo>
                    <a:pt x="690563" y="416719"/>
                  </a:lnTo>
                  <a:lnTo>
                    <a:pt x="985838" y="297656"/>
                  </a:lnTo>
                  <a:lnTo>
                    <a:pt x="1243013" y="185738"/>
                  </a:lnTo>
                  <a:lnTo>
                    <a:pt x="1390650" y="128588"/>
                  </a:lnTo>
                  <a:lnTo>
                    <a:pt x="1547813" y="66675"/>
                  </a:lnTo>
                  <a:lnTo>
                    <a:pt x="1688307" y="11906"/>
                  </a:lnTo>
                  <a:lnTo>
                    <a:pt x="1721644" y="0"/>
                  </a:lnTo>
                  <a:lnTo>
                    <a:pt x="1745457" y="2381"/>
                  </a:lnTo>
                  <a:lnTo>
                    <a:pt x="1759744" y="2381"/>
                  </a:lnTo>
                  <a:lnTo>
                    <a:pt x="1769269" y="7144"/>
                  </a:lnTo>
                  <a:lnTo>
                    <a:pt x="1771650" y="16669"/>
                  </a:lnTo>
                  <a:lnTo>
                    <a:pt x="1766888" y="35719"/>
                  </a:lnTo>
                  <a:lnTo>
                    <a:pt x="1747838" y="61913"/>
                  </a:lnTo>
                  <a:lnTo>
                    <a:pt x="1633538" y="123825"/>
                  </a:lnTo>
                  <a:lnTo>
                    <a:pt x="1524000" y="178594"/>
                  </a:lnTo>
                  <a:lnTo>
                    <a:pt x="1383507" y="254794"/>
                  </a:lnTo>
                  <a:lnTo>
                    <a:pt x="1273969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6" name="フリーフォーム 105">
              <a:extLst>
                <a:ext uri="{FF2B5EF4-FFF2-40B4-BE49-F238E27FC236}">
                  <a16:creationId xmlns:a16="http://schemas.microsoft.com/office/drawing/2014/main" id="{1E1F0761-BEBD-4B26-9544-EAE0326A888E}"/>
                </a:ext>
              </a:extLst>
            </p:cNvPr>
            <p:cNvSpPr/>
            <p:nvPr/>
          </p:nvSpPr>
          <p:spPr>
            <a:xfrm rot="16200000">
              <a:off x="3673475" y="3200400"/>
              <a:ext cx="1414463" cy="328613"/>
            </a:xfrm>
            <a:custGeom>
              <a:avLst/>
              <a:gdLst>
                <a:gd name="connsiteX0" fmla="*/ 652463 w 1414463"/>
                <a:gd name="connsiteY0" fmla="*/ 326231 h 328612"/>
                <a:gd name="connsiteX1" fmla="*/ 514350 w 1414463"/>
                <a:gd name="connsiteY1" fmla="*/ 316706 h 328612"/>
                <a:gd name="connsiteX2" fmla="*/ 404813 w 1414463"/>
                <a:gd name="connsiteY2" fmla="*/ 302419 h 328612"/>
                <a:gd name="connsiteX3" fmla="*/ 247650 w 1414463"/>
                <a:gd name="connsiteY3" fmla="*/ 271462 h 328612"/>
                <a:gd name="connsiteX4" fmla="*/ 147638 w 1414463"/>
                <a:gd name="connsiteY4" fmla="*/ 245269 h 328612"/>
                <a:gd name="connsiteX5" fmla="*/ 76200 w 1414463"/>
                <a:gd name="connsiteY5" fmla="*/ 221456 h 328612"/>
                <a:gd name="connsiteX6" fmla="*/ 33338 w 1414463"/>
                <a:gd name="connsiteY6" fmla="*/ 202406 h 328612"/>
                <a:gd name="connsiteX7" fmla="*/ 19050 w 1414463"/>
                <a:gd name="connsiteY7" fmla="*/ 192881 h 328612"/>
                <a:gd name="connsiteX8" fmla="*/ 2381 w 1414463"/>
                <a:gd name="connsiteY8" fmla="*/ 173831 h 328612"/>
                <a:gd name="connsiteX9" fmla="*/ 0 w 1414463"/>
                <a:gd name="connsiteY9" fmla="*/ 159544 h 328612"/>
                <a:gd name="connsiteX10" fmla="*/ 2381 w 1414463"/>
                <a:gd name="connsiteY10" fmla="*/ 145256 h 328612"/>
                <a:gd name="connsiteX11" fmla="*/ 11906 w 1414463"/>
                <a:gd name="connsiteY11" fmla="*/ 130969 h 328612"/>
                <a:gd name="connsiteX12" fmla="*/ 33338 w 1414463"/>
                <a:gd name="connsiteY12" fmla="*/ 111919 h 328612"/>
                <a:gd name="connsiteX13" fmla="*/ 66675 w 1414463"/>
                <a:gd name="connsiteY13" fmla="*/ 85725 h 328612"/>
                <a:gd name="connsiteX14" fmla="*/ 100013 w 1414463"/>
                <a:gd name="connsiteY14" fmla="*/ 64294 h 328612"/>
                <a:gd name="connsiteX15" fmla="*/ 140494 w 1414463"/>
                <a:gd name="connsiteY15" fmla="*/ 45244 h 328612"/>
                <a:gd name="connsiteX16" fmla="*/ 192881 w 1414463"/>
                <a:gd name="connsiteY16" fmla="*/ 30956 h 328612"/>
                <a:gd name="connsiteX17" fmla="*/ 238125 w 1414463"/>
                <a:gd name="connsiteY17" fmla="*/ 23812 h 328612"/>
                <a:gd name="connsiteX18" fmla="*/ 283369 w 1414463"/>
                <a:gd name="connsiteY18" fmla="*/ 19050 h 328612"/>
                <a:gd name="connsiteX19" fmla="*/ 340519 w 1414463"/>
                <a:gd name="connsiteY19" fmla="*/ 19050 h 328612"/>
                <a:gd name="connsiteX20" fmla="*/ 411956 w 1414463"/>
                <a:gd name="connsiteY20" fmla="*/ 26194 h 328612"/>
                <a:gd name="connsiteX21" fmla="*/ 469106 w 1414463"/>
                <a:gd name="connsiteY21" fmla="*/ 35719 h 328612"/>
                <a:gd name="connsiteX22" fmla="*/ 545306 w 1414463"/>
                <a:gd name="connsiteY22" fmla="*/ 54769 h 328612"/>
                <a:gd name="connsiteX23" fmla="*/ 659606 w 1414463"/>
                <a:gd name="connsiteY23" fmla="*/ 83344 h 328612"/>
                <a:gd name="connsiteX24" fmla="*/ 745331 w 1414463"/>
                <a:gd name="connsiteY24" fmla="*/ 97631 h 328612"/>
                <a:gd name="connsiteX25" fmla="*/ 826294 w 1414463"/>
                <a:gd name="connsiteY25" fmla="*/ 107156 h 328612"/>
                <a:gd name="connsiteX26" fmla="*/ 945356 w 1414463"/>
                <a:gd name="connsiteY26" fmla="*/ 111919 h 328612"/>
                <a:gd name="connsiteX27" fmla="*/ 1042988 w 1414463"/>
                <a:gd name="connsiteY27" fmla="*/ 107156 h 328612"/>
                <a:gd name="connsiteX28" fmla="*/ 1121569 w 1414463"/>
                <a:gd name="connsiteY28" fmla="*/ 100012 h 328612"/>
                <a:gd name="connsiteX29" fmla="*/ 1188244 w 1414463"/>
                <a:gd name="connsiteY29" fmla="*/ 85725 h 328612"/>
                <a:gd name="connsiteX30" fmla="*/ 1266825 w 1414463"/>
                <a:gd name="connsiteY30" fmla="*/ 57150 h 328612"/>
                <a:gd name="connsiteX31" fmla="*/ 1357313 w 1414463"/>
                <a:gd name="connsiteY31" fmla="*/ 14287 h 328612"/>
                <a:gd name="connsiteX32" fmla="*/ 1393031 w 1414463"/>
                <a:gd name="connsiteY32" fmla="*/ 0 h 328612"/>
                <a:gd name="connsiteX33" fmla="*/ 1400175 w 1414463"/>
                <a:gd name="connsiteY33" fmla="*/ 0 h 328612"/>
                <a:gd name="connsiteX34" fmla="*/ 1407319 w 1414463"/>
                <a:gd name="connsiteY34" fmla="*/ 4762 h 328612"/>
                <a:gd name="connsiteX35" fmla="*/ 1412081 w 1414463"/>
                <a:gd name="connsiteY35" fmla="*/ 9525 h 328612"/>
                <a:gd name="connsiteX36" fmla="*/ 1414463 w 1414463"/>
                <a:gd name="connsiteY36" fmla="*/ 21431 h 328612"/>
                <a:gd name="connsiteX37" fmla="*/ 1409700 w 1414463"/>
                <a:gd name="connsiteY37" fmla="*/ 40481 h 328612"/>
                <a:gd name="connsiteX38" fmla="*/ 1383506 w 1414463"/>
                <a:gd name="connsiteY38" fmla="*/ 85725 h 328612"/>
                <a:gd name="connsiteX39" fmla="*/ 1343025 w 1414463"/>
                <a:gd name="connsiteY39" fmla="*/ 140494 h 328612"/>
                <a:gd name="connsiteX40" fmla="*/ 1288256 w 1414463"/>
                <a:gd name="connsiteY40" fmla="*/ 192881 h 328612"/>
                <a:gd name="connsiteX41" fmla="*/ 1214438 w 1414463"/>
                <a:gd name="connsiteY41" fmla="*/ 240506 h 328612"/>
                <a:gd name="connsiteX42" fmla="*/ 1135856 w 1414463"/>
                <a:gd name="connsiteY42" fmla="*/ 273844 h 328612"/>
                <a:gd name="connsiteX43" fmla="*/ 1016794 w 1414463"/>
                <a:gd name="connsiteY43" fmla="*/ 302419 h 328612"/>
                <a:gd name="connsiteX44" fmla="*/ 912019 w 1414463"/>
                <a:gd name="connsiteY44" fmla="*/ 323850 h 328612"/>
                <a:gd name="connsiteX45" fmla="*/ 835819 w 1414463"/>
                <a:gd name="connsiteY45" fmla="*/ 328612 h 328612"/>
                <a:gd name="connsiteX46" fmla="*/ 707231 w 1414463"/>
                <a:gd name="connsiteY46" fmla="*/ 328612 h 328612"/>
                <a:gd name="connsiteX47" fmla="*/ 652463 w 1414463"/>
                <a:gd name="connsiteY47" fmla="*/ 326231 h 32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414463" h="328612">
                  <a:moveTo>
                    <a:pt x="652463" y="326231"/>
                  </a:moveTo>
                  <a:lnTo>
                    <a:pt x="514350" y="316706"/>
                  </a:lnTo>
                  <a:lnTo>
                    <a:pt x="404813" y="302419"/>
                  </a:lnTo>
                  <a:lnTo>
                    <a:pt x="247650" y="271462"/>
                  </a:lnTo>
                  <a:lnTo>
                    <a:pt x="147638" y="245269"/>
                  </a:lnTo>
                  <a:lnTo>
                    <a:pt x="76200" y="221456"/>
                  </a:lnTo>
                  <a:lnTo>
                    <a:pt x="33338" y="202406"/>
                  </a:lnTo>
                  <a:lnTo>
                    <a:pt x="19050" y="192881"/>
                  </a:lnTo>
                  <a:lnTo>
                    <a:pt x="2381" y="173831"/>
                  </a:lnTo>
                  <a:lnTo>
                    <a:pt x="0" y="159544"/>
                  </a:lnTo>
                  <a:lnTo>
                    <a:pt x="2381" y="145256"/>
                  </a:lnTo>
                  <a:lnTo>
                    <a:pt x="11906" y="130969"/>
                  </a:lnTo>
                  <a:lnTo>
                    <a:pt x="33338" y="111919"/>
                  </a:lnTo>
                  <a:lnTo>
                    <a:pt x="66675" y="85725"/>
                  </a:lnTo>
                  <a:lnTo>
                    <a:pt x="100013" y="64294"/>
                  </a:lnTo>
                  <a:lnTo>
                    <a:pt x="140494" y="45244"/>
                  </a:lnTo>
                  <a:lnTo>
                    <a:pt x="192881" y="30956"/>
                  </a:lnTo>
                  <a:lnTo>
                    <a:pt x="238125" y="23812"/>
                  </a:lnTo>
                  <a:lnTo>
                    <a:pt x="283369" y="19050"/>
                  </a:lnTo>
                  <a:lnTo>
                    <a:pt x="340519" y="19050"/>
                  </a:lnTo>
                  <a:lnTo>
                    <a:pt x="411956" y="26194"/>
                  </a:lnTo>
                  <a:lnTo>
                    <a:pt x="469106" y="35719"/>
                  </a:lnTo>
                  <a:lnTo>
                    <a:pt x="545306" y="54769"/>
                  </a:lnTo>
                  <a:lnTo>
                    <a:pt x="659606" y="83344"/>
                  </a:lnTo>
                  <a:lnTo>
                    <a:pt x="745331" y="97631"/>
                  </a:lnTo>
                  <a:lnTo>
                    <a:pt x="826294" y="107156"/>
                  </a:lnTo>
                  <a:lnTo>
                    <a:pt x="945356" y="111919"/>
                  </a:lnTo>
                  <a:lnTo>
                    <a:pt x="1042988" y="107156"/>
                  </a:lnTo>
                  <a:lnTo>
                    <a:pt x="1121569" y="100012"/>
                  </a:lnTo>
                  <a:lnTo>
                    <a:pt x="1188244" y="85725"/>
                  </a:lnTo>
                  <a:lnTo>
                    <a:pt x="1266825" y="57150"/>
                  </a:lnTo>
                  <a:lnTo>
                    <a:pt x="1357313" y="14287"/>
                  </a:lnTo>
                  <a:lnTo>
                    <a:pt x="1393031" y="0"/>
                  </a:lnTo>
                  <a:lnTo>
                    <a:pt x="1400175" y="0"/>
                  </a:lnTo>
                  <a:lnTo>
                    <a:pt x="1407319" y="4762"/>
                  </a:lnTo>
                  <a:lnTo>
                    <a:pt x="1412081" y="9525"/>
                  </a:lnTo>
                  <a:lnTo>
                    <a:pt x="1414463" y="21431"/>
                  </a:lnTo>
                  <a:lnTo>
                    <a:pt x="1409700" y="40481"/>
                  </a:lnTo>
                  <a:lnTo>
                    <a:pt x="1383506" y="85725"/>
                  </a:lnTo>
                  <a:lnTo>
                    <a:pt x="1343025" y="140494"/>
                  </a:lnTo>
                  <a:lnTo>
                    <a:pt x="1288256" y="192881"/>
                  </a:lnTo>
                  <a:lnTo>
                    <a:pt x="1214438" y="240506"/>
                  </a:lnTo>
                  <a:lnTo>
                    <a:pt x="1135856" y="273844"/>
                  </a:lnTo>
                  <a:lnTo>
                    <a:pt x="1016794" y="302419"/>
                  </a:lnTo>
                  <a:lnTo>
                    <a:pt x="912019" y="323850"/>
                  </a:lnTo>
                  <a:lnTo>
                    <a:pt x="835819" y="328612"/>
                  </a:lnTo>
                  <a:lnTo>
                    <a:pt x="707231" y="328612"/>
                  </a:lnTo>
                  <a:lnTo>
                    <a:pt x="652463" y="326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7" name="フリーフォーム 106">
              <a:extLst>
                <a:ext uri="{FF2B5EF4-FFF2-40B4-BE49-F238E27FC236}">
                  <a16:creationId xmlns:a16="http://schemas.microsoft.com/office/drawing/2014/main" id="{CEFE4A93-0E2F-401B-8EF7-2A74CEEF3EE1}"/>
                </a:ext>
              </a:extLst>
            </p:cNvPr>
            <p:cNvSpPr/>
            <p:nvPr/>
          </p:nvSpPr>
          <p:spPr>
            <a:xfrm rot="16200000">
              <a:off x="2762250" y="3240088"/>
              <a:ext cx="4051300" cy="1003300"/>
            </a:xfrm>
            <a:custGeom>
              <a:avLst/>
              <a:gdLst>
                <a:gd name="connsiteX0" fmla="*/ 2318892 w 4052305"/>
                <a:gd name="connsiteY0" fmla="*/ 670999 h 1003209"/>
                <a:gd name="connsiteX1" fmla="*/ 2693861 w 4052305"/>
                <a:gd name="connsiteY1" fmla="*/ 680867 h 1003209"/>
                <a:gd name="connsiteX2" fmla="*/ 3003047 w 4052305"/>
                <a:gd name="connsiteY2" fmla="*/ 680867 h 1003209"/>
                <a:gd name="connsiteX3" fmla="*/ 3341835 w 4052305"/>
                <a:gd name="connsiteY3" fmla="*/ 677577 h 1003209"/>
                <a:gd name="connsiteX4" fmla="*/ 3512874 w 4052305"/>
                <a:gd name="connsiteY4" fmla="*/ 670999 h 1003209"/>
                <a:gd name="connsiteX5" fmla="*/ 3634575 w 4052305"/>
                <a:gd name="connsiteY5" fmla="*/ 661131 h 1003209"/>
                <a:gd name="connsiteX6" fmla="*/ 3690492 w 4052305"/>
                <a:gd name="connsiteY6" fmla="*/ 651264 h 1003209"/>
                <a:gd name="connsiteX7" fmla="*/ 3743119 w 4052305"/>
                <a:gd name="connsiteY7" fmla="*/ 638107 h 1003209"/>
                <a:gd name="connsiteX8" fmla="*/ 3799035 w 4052305"/>
                <a:gd name="connsiteY8" fmla="*/ 615082 h 1003209"/>
                <a:gd name="connsiteX9" fmla="*/ 3851663 w 4052305"/>
                <a:gd name="connsiteY9" fmla="*/ 578901 h 1003209"/>
                <a:gd name="connsiteX10" fmla="*/ 3910869 w 4052305"/>
                <a:gd name="connsiteY10" fmla="*/ 522985 h 1003209"/>
                <a:gd name="connsiteX11" fmla="*/ 3979942 w 4052305"/>
                <a:gd name="connsiteY11" fmla="*/ 440754 h 1003209"/>
                <a:gd name="connsiteX12" fmla="*/ 4009545 w 4052305"/>
                <a:gd name="connsiteY12" fmla="*/ 397995 h 1003209"/>
                <a:gd name="connsiteX13" fmla="*/ 4029280 w 4052305"/>
                <a:gd name="connsiteY13" fmla="*/ 397995 h 1003209"/>
                <a:gd name="connsiteX14" fmla="*/ 4042437 w 4052305"/>
                <a:gd name="connsiteY14" fmla="*/ 401284 h 1003209"/>
                <a:gd name="connsiteX15" fmla="*/ 4049015 w 4052305"/>
                <a:gd name="connsiteY15" fmla="*/ 407862 h 1003209"/>
                <a:gd name="connsiteX16" fmla="*/ 4052305 w 4052305"/>
                <a:gd name="connsiteY16" fmla="*/ 421019 h 1003209"/>
                <a:gd name="connsiteX17" fmla="*/ 4045726 w 4052305"/>
                <a:gd name="connsiteY17" fmla="*/ 463779 h 1003209"/>
                <a:gd name="connsiteX18" fmla="*/ 4029280 w 4052305"/>
                <a:gd name="connsiteY18" fmla="*/ 549298 h 1003209"/>
                <a:gd name="connsiteX19" fmla="*/ 4006256 w 4052305"/>
                <a:gd name="connsiteY19" fmla="*/ 624950 h 1003209"/>
                <a:gd name="connsiteX20" fmla="*/ 3976653 w 4052305"/>
                <a:gd name="connsiteY20" fmla="*/ 700602 h 1003209"/>
                <a:gd name="connsiteX21" fmla="*/ 3930604 w 4052305"/>
                <a:gd name="connsiteY21" fmla="*/ 795989 h 1003209"/>
                <a:gd name="connsiteX22" fmla="*/ 3874687 w 4052305"/>
                <a:gd name="connsiteY22" fmla="*/ 888087 h 1003209"/>
                <a:gd name="connsiteX23" fmla="*/ 3822060 w 4052305"/>
                <a:gd name="connsiteY23" fmla="*/ 957160 h 1003209"/>
                <a:gd name="connsiteX24" fmla="*/ 3795746 w 4052305"/>
                <a:gd name="connsiteY24" fmla="*/ 986763 h 1003209"/>
                <a:gd name="connsiteX25" fmla="*/ 3766143 w 4052305"/>
                <a:gd name="connsiteY25" fmla="*/ 1003209 h 1003209"/>
                <a:gd name="connsiteX26" fmla="*/ 3739830 w 4052305"/>
                <a:gd name="connsiteY26" fmla="*/ 1003209 h 1003209"/>
                <a:gd name="connsiteX27" fmla="*/ 3703648 w 4052305"/>
                <a:gd name="connsiteY27" fmla="*/ 996631 h 1003209"/>
                <a:gd name="connsiteX28" fmla="*/ 3670756 w 4052305"/>
                <a:gd name="connsiteY28" fmla="*/ 980185 h 1003209"/>
                <a:gd name="connsiteX29" fmla="*/ 3627997 w 4052305"/>
                <a:gd name="connsiteY29" fmla="*/ 950582 h 1003209"/>
                <a:gd name="connsiteX30" fmla="*/ 3565502 w 4052305"/>
                <a:gd name="connsiteY30" fmla="*/ 934136 h 1003209"/>
                <a:gd name="connsiteX31" fmla="*/ 3460247 w 4052305"/>
                <a:gd name="connsiteY31" fmla="*/ 927557 h 1003209"/>
                <a:gd name="connsiteX32" fmla="*/ 3108302 w 4052305"/>
                <a:gd name="connsiteY32" fmla="*/ 927557 h 1003209"/>
                <a:gd name="connsiteX33" fmla="*/ 2733332 w 4052305"/>
                <a:gd name="connsiteY33" fmla="*/ 924268 h 1003209"/>
                <a:gd name="connsiteX34" fmla="*/ 2315602 w 4052305"/>
                <a:gd name="connsiteY34" fmla="*/ 907822 h 1003209"/>
                <a:gd name="connsiteX35" fmla="*/ 1996549 w 4052305"/>
                <a:gd name="connsiteY35" fmla="*/ 884798 h 1003209"/>
                <a:gd name="connsiteX36" fmla="*/ 1598555 w 4052305"/>
                <a:gd name="connsiteY36" fmla="*/ 835459 h 1003209"/>
                <a:gd name="connsiteX37" fmla="*/ 1384756 w 4052305"/>
                <a:gd name="connsiteY37" fmla="*/ 799278 h 1003209"/>
                <a:gd name="connsiteX38" fmla="*/ 1174247 w 4052305"/>
                <a:gd name="connsiteY38" fmla="*/ 749940 h 1003209"/>
                <a:gd name="connsiteX39" fmla="*/ 1009787 w 4052305"/>
                <a:gd name="connsiteY39" fmla="*/ 703891 h 1003209"/>
                <a:gd name="connsiteX40" fmla="*/ 868351 w 4052305"/>
                <a:gd name="connsiteY40" fmla="*/ 647975 h 1003209"/>
                <a:gd name="connsiteX41" fmla="*/ 749939 w 4052305"/>
                <a:gd name="connsiteY41" fmla="*/ 595347 h 1003209"/>
                <a:gd name="connsiteX42" fmla="*/ 592057 w 4052305"/>
                <a:gd name="connsiteY42" fmla="*/ 513117 h 1003209"/>
                <a:gd name="connsiteX43" fmla="*/ 453910 w 4052305"/>
                <a:gd name="connsiteY43" fmla="*/ 427598 h 1003209"/>
                <a:gd name="connsiteX44" fmla="*/ 338788 w 4052305"/>
                <a:gd name="connsiteY44" fmla="*/ 345367 h 1003209"/>
                <a:gd name="connsiteX45" fmla="*/ 197352 w 4052305"/>
                <a:gd name="connsiteY45" fmla="*/ 233534 h 1003209"/>
                <a:gd name="connsiteX46" fmla="*/ 46048 w 4052305"/>
                <a:gd name="connsiteY46" fmla="*/ 92098 h 1003209"/>
                <a:gd name="connsiteX47" fmla="*/ 16446 w 4052305"/>
                <a:gd name="connsiteY47" fmla="*/ 62495 h 1003209"/>
                <a:gd name="connsiteX48" fmla="*/ 3289 w 4052305"/>
                <a:gd name="connsiteY48" fmla="*/ 36182 h 1003209"/>
                <a:gd name="connsiteX49" fmla="*/ 0 w 4052305"/>
                <a:gd name="connsiteY49" fmla="*/ 16446 h 1003209"/>
                <a:gd name="connsiteX50" fmla="*/ 3289 w 4052305"/>
                <a:gd name="connsiteY50" fmla="*/ 0 h 1003209"/>
                <a:gd name="connsiteX51" fmla="*/ 13156 w 4052305"/>
                <a:gd name="connsiteY51" fmla="*/ 0 h 1003209"/>
                <a:gd name="connsiteX52" fmla="*/ 23024 w 4052305"/>
                <a:gd name="connsiteY52" fmla="*/ 0 h 1003209"/>
                <a:gd name="connsiteX53" fmla="*/ 72362 w 4052305"/>
                <a:gd name="connsiteY53" fmla="*/ 19736 h 1003209"/>
                <a:gd name="connsiteX54" fmla="*/ 207220 w 4052305"/>
                <a:gd name="connsiteY54" fmla="*/ 108544 h 1003209"/>
                <a:gd name="connsiteX55" fmla="*/ 322342 w 4052305"/>
                <a:gd name="connsiteY55" fmla="*/ 177618 h 1003209"/>
                <a:gd name="connsiteX56" fmla="*/ 463778 w 4052305"/>
                <a:gd name="connsiteY56" fmla="*/ 256559 h 1003209"/>
                <a:gd name="connsiteX57" fmla="*/ 592057 w 4052305"/>
                <a:gd name="connsiteY57" fmla="*/ 322343 h 1003209"/>
                <a:gd name="connsiteX58" fmla="*/ 786120 w 4052305"/>
                <a:gd name="connsiteY58" fmla="*/ 407862 h 1003209"/>
                <a:gd name="connsiteX59" fmla="*/ 934135 w 4052305"/>
                <a:gd name="connsiteY59" fmla="*/ 467068 h 1003209"/>
                <a:gd name="connsiteX60" fmla="*/ 1105174 w 4052305"/>
                <a:gd name="connsiteY60" fmla="*/ 519695 h 1003209"/>
                <a:gd name="connsiteX61" fmla="*/ 1282791 w 4052305"/>
                <a:gd name="connsiteY61" fmla="*/ 565744 h 1003209"/>
                <a:gd name="connsiteX62" fmla="*/ 1503168 w 4052305"/>
                <a:gd name="connsiteY62" fmla="*/ 605215 h 1003209"/>
                <a:gd name="connsiteX63" fmla="*/ 1733412 w 4052305"/>
                <a:gd name="connsiteY63" fmla="*/ 634818 h 1003209"/>
                <a:gd name="connsiteX64" fmla="*/ 1963657 w 4052305"/>
                <a:gd name="connsiteY64" fmla="*/ 654553 h 1003209"/>
                <a:gd name="connsiteX65" fmla="*/ 2318892 w 4052305"/>
                <a:gd name="connsiteY65" fmla="*/ 670999 h 100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052305" h="1003209">
                  <a:moveTo>
                    <a:pt x="2318892" y="670999"/>
                  </a:moveTo>
                  <a:lnTo>
                    <a:pt x="2693861" y="680867"/>
                  </a:lnTo>
                  <a:lnTo>
                    <a:pt x="3003047" y="680867"/>
                  </a:lnTo>
                  <a:lnTo>
                    <a:pt x="3341835" y="677577"/>
                  </a:lnTo>
                  <a:lnTo>
                    <a:pt x="3512874" y="670999"/>
                  </a:lnTo>
                  <a:lnTo>
                    <a:pt x="3634575" y="661131"/>
                  </a:lnTo>
                  <a:lnTo>
                    <a:pt x="3690492" y="651264"/>
                  </a:lnTo>
                  <a:lnTo>
                    <a:pt x="3743119" y="638107"/>
                  </a:lnTo>
                  <a:lnTo>
                    <a:pt x="3799035" y="615082"/>
                  </a:lnTo>
                  <a:lnTo>
                    <a:pt x="3851663" y="578901"/>
                  </a:lnTo>
                  <a:lnTo>
                    <a:pt x="3910869" y="522985"/>
                  </a:lnTo>
                  <a:lnTo>
                    <a:pt x="3979942" y="440754"/>
                  </a:lnTo>
                  <a:lnTo>
                    <a:pt x="4009545" y="397995"/>
                  </a:lnTo>
                  <a:lnTo>
                    <a:pt x="4029280" y="397995"/>
                  </a:lnTo>
                  <a:lnTo>
                    <a:pt x="4042437" y="401284"/>
                  </a:lnTo>
                  <a:lnTo>
                    <a:pt x="4049015" y="407862"/>
                  </a:lnTo>
                  <a:lnTo>
                    <a:pt x="4052305" y="421019"/>
                  </a:lnTo>
                  <a:lnTo>
                    <a:pt x="4045726" y="463779"/>
                  </a:lnTo>
                  <a:lnTo>
                    <a:pt x="4029280" y="549298"/>
                  </a:lnTo>
                  <a:lnTo>
                    <a:pt x="4006256" y="624950"/>
                  </a:lnTo>
                  <a:lnTo>
                    <a:pt x="3976653" y="700602"/>
                  </a:lnTo>
                  <a:lnTo>
                    <a:pt x="3930604" y="795989"/>
                  </a:lnTo>
                  <a:lnTo>
                    <a:pt x="3874687" y="888087"/>
                  </a:lnTo>
                  <a:lnTo>
                    <a:pt x="3822060" y="957160"/>
                  </a:lnTo>
                  <a:lnTo>
                    <a:pt x="3795746" y="986763"/>
                  </a:lnTo>
                  <a:lnTo>
                    <a:pt x="3766143" y="1003209"/>
                  </a:lnTo>
                  <a:lnTo>
                    <a:pt x="3739830" y="1003209"/>
                  </a:lnTo>
                  <a:lnTo>
                    <a:pt x="3703648" y="996631"/>
                  </a:lnTo>
                  <a:lnTo>
                    <a:pt x="3670756" y="980185"/>
                  </a:lnTo>
                  <a:lnTo>
                    <a:pt x="3627997" y="950582"/>
                  </a:lnTo>
                  <a:lnTo>
                    <a:pt x="3565502" y="934136"/>
                  </a:lnTo>
                  <a:lnTo>
                    <a:pt x="3460247" y="927557"/>
                  </a:lnTo>
                  <a:lnTo>
                    <a:pt x="3108302" y="927557"/>
                  </a:lnTo>
                  <a:lnTo>
                    <a:pt x="2733332" y="924268"/>
                  </a:lnTo>
                  <a:lnTo>
                    <a:pt x="2315602" y="907822"/>
                  </a:lnTo>
                  <a:lnTo>
                    <a:pt x="1996549" y="884798"/>
                  </a:lnTo>
                  <a:lnTo>
                    <a:pt x="1598555" y="835459"/>
                  </a:lnTo>
                  <a:lnTo>
                    <a:pt x="1384756" y="799278"/>
                  </a:lnTo>
                  <a:lnTo>
                    <a:pt x="1174247" y="749940"/>
                  </a:lnTo>
                  <a:lnTo>
                    <a:pt x="1009787" y="703891"/>
                  </a:lnTo>
                  <a:lnTo>
                    <a:pt x="868351" y="647975"/>
                  </a:lnTo>
                  <a:lnTo>
                    <a:pt x="749939" y="595347"/>
                  </a:lnTo>
                  <a:lnTo>
                    <a:pt x="592057" y="513117"/>
                  </a:lnTo>
                  <a:lnTo>
                    <a:pt x="453910" y="427598"/>
                  </a:lnTo>
                  <a:lnTo>
                    <a:pt x="338788" y="345367"/>
                  </a:lnTo>
                  <a:lnTo>
                    <a:pt x="197352" y="233534"/>
                  </a:lnTo>
                  <a:lnTo>
                    <a:pt x="46048" y="92098"/>
                  </a:lnTo>
                  <a:lnTo>
                    <a:pt x="16446" y="62495"/>
                  </a:lnTo>
                  <a:lnTo>
                    <a:pt x="3289" y="36182"/>
                  </a:lnTo>
                  <a:lnTo>
                    <a:pt x="0" y="16446"/>
                  </a:lnTo>
                  <a:lnTo>
                    <a:pt x="3289" y="0"/>
                  </a:lnTo>
                  <a:lnTo>
                    <a:pt x="13156" y="0"/>
                  </a:lnTo>
                  <a:lnTo>
                    <a:pt x="23024" y="0"/>
                  </a:lnTo>
                  <a:lnTo>
                    <a:pt x="72362" y="19736"/>
                  </a:lnTo>
                  <a:lnTo>
                    <a:pt x="207220" y="108544"/>
                  </a:lnTo>
                  <a:lnTo>
                    <a:pt x="322342" y="177618"/>
                  </a:lnTo>
                  <a:lnTo>
                    <a:pt x="463778" y="256559"/>
                  </a:lnTo>
                  <a:lnTo>
                    <a:pt x="592057" y="322343"/>
                  </a:lnTo>
                  <a:lnTo>
                    <a:pt x="786120" y="407862"/>
                  </a:lnTo>
                  <a:lnTo>
                    <a:pt x="934135" y="467068"/>
                  </a:lnTo>
                  <a:lnTo>
                    <a:pt x="1105174" y="519695"/>
                  </a:lnTo>
                  <a:lnTo>
                    <a:pt x="1282791" y="565744"/>
                  </a:lnTo>
                  <a:lnTo>
                    <a:pt x="1503168" y="605215"/>
                  </a:lnTo>
                  <a:lnTo>
                    <a:pt x="1733412" y="634818"/>
                  </a:lnTo>
                  <a:lnTo>
                    <a:pt x="1963657" y="654553"/>
                  </a:lnTo>
                  <a:lnTo>
                    <a:pt x="2318892" y="67099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9" name="フリーフォーム 108">
              <a:extLst>
                <a:ext uri="{FF2B5EF4-FFF2-40B4-BE49-F238E27FC236}">
                  <a16:creationId xmlns:a16="http://schemas.microsoft.com/office/drawing/2014/main" id="{1A61CBA0-834F-460A-96EB-6FC123A76CF8}"/>
                </a:ext>
              </a:extLst>
            </p:cNvPr>
            <p:cNvSpPr/>
            <p:nvPr/>
          </p:nvSpPr>
          <p:spPr>
            <a:xfrm rot="16200000">
              <a:off x="6130926" y="1416050"/>
              <a:ext cx="412750" cy="1647825"/>
            </a:xfrm>
            <a:custGeom>
              <a:avLst/>
              <a:gdLst>
                <a:gd name="connsiteX0" fmla="*/ 273844 w 411956"/>
                <a:gd name="connsiteY0" fmla="*/ 919163 h 1647825"/>
                <a:gd name="connsiteX1" fmla="*/ 228600 w 411956"/>
                <a:gd name="connsiteY1" fmla="*/ 735806 h 1647825"/>
                <a:gd name="connsiteX2" fmla="*/ 195262 w 411956"/>
                <a:gd name="connsiteY2" fmla="*/ 585788 h 1647825"/>
                <a:gd name="connsiteX3" fmla="*/ 180975 w 411956"/>
                <a:gd name="connsiteY3" fmla="*/ 502444 h 1647825"/>
                <a:gd name="connsiteX4" fmla="*/ 176212 w 411956"/>
                <a:gd name="connsiteY4" fmla="*/ 454819 h 1647825"/>
                <a:gd name="connsiteX5" fmla="*/ 176212 w 411956"/>
                <a:gd name="connsiteY5" fmla="*/ 407194 h 1647825"/>
                <a:gd name="connsiteX6" fmla="*/ 178594 w 411956"/>
                <a:gd name="connsiteY6" fmla="*/ 354806 h 1647825"/>
                <a:gd name="connsiteX7" fmla="*/ 185737 w 411956"/>
                <a:gd name="connsiteY7" fmla="*/ 297656 h 1647825"/>
                <a:gd name="connsiteX8" fmla="*/ 197644 w 411956"/>
                <a:gd name="connsiteY8" fmla="*/ 223838 h 1647825"/>
                <a:gd name="connsiteX9" fmla="*/ 228600 w 411956"/>
                <a:gd name="connsiteY9" fmla="*/ 100013 h 1647825"/>
                <a:gd name="connsiteX10" fmla="*/ 252412 w 411956"/>
                <a:gd name="connsiteY10" fmla="*/ 35719 h 1647825"/>
                <a:gd name="connsiteX11" fmla="*/ 257175 w 411956"/>
                <a:gd name="connsiteY11" fmla="*/ 11906 h 1647825"/>
                <a:gd name="connsiteX12" fmla="*/ 252412 w 411956"/>
                <a:gd name="connsiteY12" fmla="*/ 0 h 1647825"/>
                <a:gd name="connsiteX13" fmla="*/ 242887 w 411956"/>
                <a:gd name="connsiteY13" fmla="*/ 0 h 1647825"/>
                <a:gd name="connsiteX14" fmla="*/ 230981 w 411956"/>
                <a:gd name="connsiteY14" fmla="*/ 2381 h 1647825"/>
                <a:gd name="connsiteX15" fmla="*/ 204787 w 411956"/>
                <a:gd name="connsiteY15" fmla="*/ 11906 h 1647825"/>
                <a:gd name="connsiteX16" fmla="*/ 166687 w 411956"/>
                <a:gd name="connsiteY16" fmla="*/ 42863 h 1647825"/>
                <a:gd name="connsiteX17" fmla="*/ 111919 w 411956"/>
                <a:gd name="connsiteY17" fmla="*/ 97631 h 1647825"/>
                <a:gd name="connsiteX18" fmla="*/ 76200 w 411956"/>
                <a:gd name="connsiteY18" fmla="*/ 147638 h 1647825"/>
                <a:gd name="connsiteX19" fmla="*/ 50006 w 411956"/>
                <a:gd name="connsiteY19" fmla="*/ 197644 h 1647825"/>
                <a:gd name="connsiteX20" fmla="*/ 28575 w 411956"/>
                <a:gd name="connsiteY20" fmla="*/ 273844 h 1647825"/>
                <a:gd name="connsiteX21" fmla="*/ 9525 w 411956"/>
                <a:gd name="connsiteY21" fmla="*/ 371475 h 1647825"/>
                <a:gd name="connsiteX22" fmla="*/ 2381 w 411956"/>
                <a:gd name="connsiteY22" fmla="*/ 454819 h 1647825"/>
                <a:gd name="connsiteX23" fmla="*/ 0 w 411956"/>
                <a:gd name="connsiteY23" fmla="*/ 550069 h 1647825"/>
                <a:gd name="connsiteX24" fmla="*/ 14287 w 411956"/>
                <a:gd name="connsiteY24" fmla="*/ 685800 h 1647825"/>
                <a:gd name="connsiteX25" fmla="*/ 38100 w 411956"/>
                <a:gd name="connsiteY25" fmla="*/ 807244 h 1647825"/>
                <a:gd name="connsiteX26" fmla="*/ 64294 w 411956"/>
                <a:gd name="connsiteY26" fmla="*/ 931069 h 1647825"/>
                <a:gd name="connsiteX27" fmla="*/ 92869 w 411956"/>
                <a:gd name="connsiteY27" fmla="*/ 1102519 h 1647825"/>
                <a:gd name="connsiteX28" fmla="*/ 116681 w 411956"/>
                <a:gd name="connsiteY28" fmla="*/ 1238250 h 1647825"/>
                <a:gd name="connsiteX29" fmla="*/ 135731 w 411956"/>
                <a:gd name="connsiteY29" fmla="*/ 1366838 h 1647825"/>
                <a:gd name="connsiteX30" fmla="*/ 150019 w 411956"/>
                <a:gd name="connsiteY30" fmla="*/ 1462088 h 1647825"/>
                <a:gd name="connsiteX31" fmla="*/ 166687 w 411956"/>
                <a:gd name="connsiteY31" fmla="*/ 1528763 h 1647825"/>
                <a:gd name="connsiteX32" fmla="*/ 178594 w 411956"/>
                <a:gd name="connsiteY32" fmla="*/ 1562100 h 1647825"/>
                <a:gd name="connsiteX33" fmla="*/ 190500 w 411956"/>
                <a:gd name="connsiteY33" fmla="*/ 1588294 h 1647825"/>
                <a:gd name="connsiteX34" fmla="*/ 209550 w 411956"/>
                <a:gd name="connsiteY34" fmla="*/ 1616869 h 1647825"/>
                <a:gd name="connsiteX35" fmla="*/ 228600 w 411956"/>
                <a:gd name="connsiteY35" fmla="*/ 1635919 h 1647825"/>
                <a:gd name="connsiteX36" fmla="*/ 250031 w 411956"/>
                <a:gd name="connsiteY36" fmla="*/ 1645444 h 1647825"/>
                <a:gd name="connsiteX37" fmla="*/ 269081 w 411956"/>
                <a:gd name="connsiteY37" fmla="*/ 1647825 h 1647825"/>
                <a:gd name="connsiteX38" fmla="*/ 292894 w 411956"/>
                <a:gd name="connsiteY38" fmla="*/ 1640681 h 1647825"/>
                <a:gd name="connsiteX39" fmla="*/ 309562 w 411956"/>
                <a:gd name="connsiteY39" fmla="*/ 1631156 h 1647825"/>
                <a:gd name="connsiteX40" fmla="*/ 330994 w 411956"/>
                <a:gd name="connsiteY40" fmla="*/ 1612106 h 1647825"/>
                <a:gd name="connsiteX41" fmla="*/ 359569 w 411956"/>
                <a:gd name="connsiteY41" fmla="*/ 1564481 h 1647825"/>
                <a:gd name="connsiteX42" fmla="*/ 381000 w 411956"/>
                <a:gd name="connsiteY42" fmla="*/ 1504950 h 1647825"/>
                <a:gd name="connsiteX43" fmla="*/ 402431 w 411956"/>
                <a:gd name="connsiteY43" fmla="*/ 1431131 h 1647825"/>
                <a:gd name="connsiteX44" fmla="*/ 411956 w 411956"/>
                <a:gd name="connsiteY44" fmla="*/ 1373981 h 1647825"/>
                <a:gd name="connsiteX45" fmla="*/ 411956 w 411956"/>
                <a:gd name="connsiteY45" fmla="*/ 1333500 h 1647825"/>
                <a:gd name="connsiteX46" fmla="*/ 402431 w 411956"/>
                <a:gd name="connsiteY46" fmla="*/ 1312069 h 1647825"/>
                <a:gd name="connsiteX47" fmla="*/ 376237 w 411956"/>
                <a:gd name="connsiteY47" fmla="*/ 1276350 h 1647825"/>
                <a:gd name="connsiteX48" fmla="*/ 345281 w 411956"/>
                <a:gd name="connsiteY48" fmla="*/ 1190625 h 1647825"/>
                <a:gd name="connsiteX49" fmla="*/ 273844 w 411956"/>
                <a:gd name="connsiteY49" fmla="*/ 919163 h 164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11956" h="1647825">
                  <a:moveTo>
                    <a:pt x="273844" y="919163"/>
                  </a:moveTo>
                  <a:lnTo>
                    <a:pt x="228600" y="735806"/>
                  </a:lnTo>
                  <a:lnTo>
                    <a:pt x="195262" y="585788"/>
                  </a:lnTo>
                  <a:lnTo>
                    <a:pt x="180975" y="502444"/>
                  </a:lnTo>
                  <a:lnTo>
                    <a:pt x="176212" y="454819"/>
                  </a:lnTo>
                  <a:lnTo>
                    <a:pt x="176212" y="407194"/>
                  </a:lnTo>
                  <a:lnTo>
                    <a:pt x="178594" y="354806"/>
                  </a:lnTo>
                  <a:lnTo>
                    <a:pt x="185737" y="297656"/>
                  </a:lnTo>
                  <a:lnTo>
                    <a:pt x="197644" y="223838"/>
                  </a:lnTo>
                  <a:lnTo>
                    <a:pt x="228600" y="100013"/>
                  </a:lnTo>
                  <a:lnTo>
                    <a:pt x="252412" y="35719"/>
                  </a:lnTo>
                  <a:lnTo>
                    <a:pt x="257175" y="11906"/>
                  </a:lnTo>
                  <a:lnTo>
                    <a:pt x="252412" y="0"/>
                  </a:lnTo>
                  <a:lnTo>
                    <a:pt x="242887" y="0"/>
                  </a:lnTo>
                  <a:lnTo>
                    <a:pt x="230981" y="2381"/>
                  </a:lnTo>
                  <a:lnTo>
                    <a:pt x="204787" y="11906"/>
                  </a:lnTo>
                  <a:lnTo>
                    <a:pt x="166687" y="42863"/>
                  </a:lnTo>
                  <a:lnTo>
                    <a:pt x="111919" y="97631"/>
                  </a:lnTo>
                  <a:lnTo>
                    <a:pt x="76200" y="147638"/>
                  </a:lnTo>
                  <a:lnTo>
                    <a:pt x="50006" y="197644"/>
                  </a:lnTo>
                  <a:lnTo>
                    <a:pt x="28575" y="273844"/>
                  </a:lnTo>
                  <a:lnTo>
                    <a:pt x="9525" y="371475"/>
                  </a:lnTo>
                  <a:lnTo>
                    <a:pt x="2381" y="454819"/>
                  </a:lnTo>
                  <a:cubicBezTo>
                    <a:pt x="1587" y="486569"/>
                    <a:pt x="794" y="518319"/>
                    <a:pt x="0" y="550069"/>
                  </a:cubicBezTo>
                  <a:lnTo>
                    <a:pt x="14287" y="685800"/>
                  </a:lnTo>
                  <a:lnTo>
                    <a:pt x="38100" y="807244"/>
                  </a:lnTo>
                  <a:lnTo>
                    <a:pt x="64294" y="931069"/>
                  </a:lnTo>
                  <a:lnTo>
                    <a:pt x="92869" y="1102519"/>
                  </a:lnTo>
                  <a:lnTo>
                    <a:pt x="116681" y="1238250"/>
                  </a:lnTo>
                  <a:lnTo>
                    <a:pt x="135731" y="1366838"/>
                  </a:lnTo>
                  <a:lnTo>
                    <a:pt x="150019" y="1462088"/>
                  </a:lnTo>
                  <a:lnTo>
                    <a:pt x="166687" y="1528763"/>
                  </a:lnTo>
                  <a:lnTo>
                    <a:pt x="178594" y="1562100"/>
                  </a:lnTo>
                  <a:lnTo>
                    <a:pt x="190500" y="1588294"/>
                  </a:lnTo>
                  <a:lnTo>
                    <a:pt x="209550" y="1616869"/>
                  </a:lnTo>
                  <a:lnTo>
                    <a:pt x="228600" y="1635919"/>
                  </a:lnTo>
                  <a:lnTo>
                    <a:pt x="250031" y="1645444"/>
                  </a:lnTo>
                  <a:lnTo>
                    <a:pt x="269081" y="1647825"/>
                  </a:lnTo>
                  <a:lnTo>
                    <a:pt x="292894" y="1640681"/>
                  </a:lnTo>
                  <a:lnTo>
                    <a:pt x="309562" y="1631156"/>
                  </a:lnTo>
                  <a:lnTo>
                    <a:pt x="330994" y="1612106"/>
                  </a:lnTo>
                  <a:lnTo>
                    <a:pt x="359569" y="1564481"/>
                  </a:lnTo>
                  <a:lnTo>
                    <a:pt x="381000" y="1504950"/>
                  </a:lnTo>
                  <a:lnTo>
                    <a:pt x="402431" y="1431131"/>
                  </a:lnTo>
                  <a:lnTo>
                    <a:pt x="411956" y="1373981"/>
                  </a:lnTo>
                  <a:lnTo>
                    <a:pt x="411956" y="1333500"/>
                  </a:lnTo>
                  <a:lnTo>
                    <a:pt x="402431" y="1312069"/>
                  </a:lnTo>
                  <a:lnTo>
                    <a:pt x="376237" y="1276350"/>
                  </a:lnTo>
                  <a:lnTo>
                    <a:pt x="345281" y="1190625"/>
                  </a:lnTo>
                  <a:lnTo>
                    <a:pt x="273844" y="9191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8" name="フリーフォーム 107">
              <a:extLst>
                <a:ext uri="{FF2B5EF4-FFF2-40B4-BE49-F238E27FC236}">
                  <a16:creationId xmlns:a16="http://schemas.microsoft.com/office/drawing/2014/main" id="{2FD4A908-C5B6-4BBD-B284-43FD8677E0B5}"/>
                </a:ext>
              </a:extLst>
            </p:cNvPr>
            <p:cNvSpPr/>
            <p:nvPr/>
          </p:nvSpPr>
          <p:spPr>
            <a:xfrm rot="16200000">
              <a:off x="4873625" y="3468688"/>
              <a:ext cx="2741613" cy="528637"/>
            </a:xfrm>
            <a:custGeom>
              <a:avLst/>
              <a:gdLst>
                <a:gd name="connsiteX0" fmla="*/ 733425 w 2740819"/>
                <a:gd name="connsiteY0" fmla="*/ 226219 h 528638"/>
                <a:gd name="connsiteX1" fmla="*/ 469106 w 2740819"/>
                <a:gd name="connsiteY1" fmla="*/ 221456 h 528638"/>
                <a:gd name="connsiteX2" fmla="*/ 0 w 2740819"/>
                <a:gd name="connsiteY2" fmla="*/ 214313 h 528638"/>
                <a:gd name="connsiteX3" fmla="*/ 33337 w 2740819"/>
                <a:gd name="connsiteY3" fmla="*/ 466725 h 528638"/>
                <a:gd name="connsiteX4" fmla="*/ 283369 w 2740819"/>
                <a:gd name="connsiteY4" fmla="*/ 461963 h 528638"/>
                <a:gd name="connsiteX5" fmla="*/ 654844 w 2740819"/>
                <a:gd name="connsiteY5" fmla="*/ 464344 h 528638"/>
                <a:gd name="connsiteX6" fmla="*/ 1033462 w 2740819"/>
                <a:gd name="connsiteY6" fmla="*/ 469106 h 528638"/>
                <a:gd name="connsiteX7" fmla="*/ 1495425 w 2740819"/>
                <a:gd name="connsiteY7" fmla="*/ 485775 h 528638"/>
                <a:gd name="connsiteX8" fmla="*/ 1735931 w 2740819"/>
                <a:gd name="connsiteY8" fmla="*/ 488156 h 528638"/>
                <a:gd name="connsiteX9" fmla="*/ 1928812 w 2740819"/>
                <a:gd name="connsiteY9" fmla="*/ 497681 h 528638"/>
                <a:gd name="connsiteX10" fmla="*/ 2207419 w 2740819"/>
                <a:gd name="connsiteY10" fmla="*/ 516731 h 528638"/>
                <a:gd name="connsiteX11" fmla="*/ 2331244 w 2740819"/>
                <a:gd name="connsiteY11" fmla="*/ 528638 h 528638"/>
                <a:gd name="connsiteX12" fmla="*/ 2459831 w 2740819"/>
                <a:gd name="connsiteY12" fmla="*/ 528638 h 528638"/>
                <a:gd name="connsiteX13" fmla="*/ 2481262 w 2740819"/>
                <a:gd name="connsiteY13" fmla="*/ 523875 h 528638"/>
                <a:gd name="connsiteX14" fmla="*/ 2493169 w 2740819"/>
                <a:gd name="connsiteY14" fmla="*/ 504825 h 528638"/>
                <a:gd name="connsiteX15" fmla="*/ 2536031 w 2740819"/>
                <a:gd name="connsiteY15" fmla="*/ 440531 h 528638"/>
                <a:gd name="connsiteX16" fmla="*/ 2583656 w 2740819"/>
                <a:gd name="connsiteY16" fmla="*/ 373856 h 528638"/>
                <a:gd name="connsiteX17" fmla="*/ 2655094 w 2740819"/>
                <a:gd name="connsiteY17" fmla="*/ 271463 h 528638"/>
                <a:gd name="connsiteX18" fmla="*/ 2740819 w 2740819"/>
                <a:gd name="connsiteY18" fmla="*/ 152400 h 528638"/>
                <a:gd name="connsiteX19" fmla="*/ 2717006 w 2740819"/>
                <a:gd name="connsiteY19" fmla="*/ 0 h 528638"/>
                <a:gd name="connsiteX20" fmla="*/ 2657475 w 2740819"/>
                <a:gd name="connsiteY20" fmla="*/ 80963 h 528638"/>
                <a:gd name="connsiteX21" fmla="*/ 2636044 w 2740819"/>
                <a:gd name="connsiteY21" fmla="*/ 111919 h 528638"/>
                <a:gd name="connsiteX22" fmla="*/ 2609850 w 2740819"/>
                <a:gd name="connsiteY22" fmla="*/ 145256 h 528638"/>
                <a:gd name="connsiteX23" fmla="*/ 2583656 w 2740819"/>
                <a:gd name="connsiteY23" fmla="*/ 171450 h 528638"/>
                <a:gd name="connsiteX24" fmla="*/ 2550319 w 2740819"/>
                <a:gd name="connsiteY24" fmla="*/ 192881 h 528638"/>
                <a:gd name="connsiteX25" fmla="*/ 2507456 w 2740819"/>
                <a:gd name="connsiteY25" fmla="*/ 214313 h 528638"/>
                <a:gd name="connsiteX26" fmla="*/ 2440781 w 2740819"/>
                <a:gd name="connsiteY26" fmla="*/ 233363 h 528638"/>
                <a:gd name="connsiteX27" fmla="*/ 2345531 w 2740819"/>
                <a:gd name="connsiteY27" fmla="*/ 240506 h 528638"/>
                <a:gd name="connsiteX28" fmla="*/ 2012156 w 2740819"/>
                <a:gd name="connsiteY28" fmla="*/ 240506 h 528638"/>
                <a:gd name="connsiteX29" fmla="*/ 1597819 w 2740819"/>
                <a:gd name="connsiteY29" fmla="*/ 238125 h 528638"/>
                <a:gd name="connsiteX30" fmla="*/ 1352550 w 2740819"/>
                <a:gd name="connsiteY30" fmla="*/ 238125 h 528638"/>
                <a:gd name="connsiteX31" fmla="*/ 733425 w 2740819"/>
                <a:gd name="connsiteY31" fmla="*/ 226219 h 52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40819" h="528638">
                  <a:moveTo>
                    <a:pt x="733425" y="226219"/>
                  </a:moveTo>
                  <a:lnTo>
                    <a:pt x="469106" y="221456"/>
                  </a:lnTo>
                  <a:lnTo>
                    <a:pt x="0" y="214313"/>
                  </a:lnTo>
                  <a:lnTo>
                    <a:pt x="33337" y="466725"/>
                  </a:lnTo>
                  <a:lnTo>
                    <a:pt x="283369" y="461963"/>
                  </a:lnTo>
                  <a:lnTo>
                    <a:pt x="654844" y="464344"/>
                  </a:lnTo>
                  <a:lnTo>
                    <a:pt x="1033462" y="469106"/>
                  </a:lnTo>
                  <a:lnTo>
                    <a:pt x="1495425" y="485775"/>
                  </a:lnTo>
                  <a:lnTo>
                    <a:pt x="1735931" y="488156"/>
                  </a:lnTo>
                  <a:lnTo>
                    <a:pt x="1928812" y="497681"/>
                  </a:lnTo>
                  <a:lnTo>
                    <a:pt x="2207419" y="516731"/>
                  </a:lnTo>
                  <a:lnTo>
                    <a:pt x="2331244" y="528638"/>
                  </a:lnTo>
                  <a:lnTo>
                    <a:pt x="2459831" y="528638"/>
                  </a:lnTo>
                  <a:lnTo>
                    <a:pt x="2481262" y="523875"/>
                  </a:lnTo>
                  <a:lnTo>
                    <a:pt x="2493169" y="504825"/>
                  </a:lnTo>
                  <a:lnTo>
                    <a:pt x="2536031" y="440531"/>
                  </a:lnTo>
                  <a:lnTo>
                    <a:pt x="2583656" y="373856"/>
                  </a:lnTo>
                  <a:lnTo>
                    <a:pt x="2655094" y="271463"/>
                  </a:lnTo>
                  <a:lnTo>
                    <a:pt x="2740819" y="152400"/>
                  </a:lnTo>
                  <a:lnTo>
                    <a:pt x="2717006" y="0"/>
                  </a:lnTo>
                  <a:lnTo>
                    <a:pt x="2657475" y="80963"/>
                  </a:lnTo>
                  <a:lnTo>
                    <a:pt x="2636044" y="111919"/>
                  </a:lnTo>
                  <a:lnTo>
                    <a:pt x="2609850" y="145256"/>
                  </a:lnTo>
                  <a:lnTo>
                    <a:pt x="2583656" y="171450"/>
                  </a:lnTo>
                  <a:lnTo>
                    <a:pt x="2550319" y="192881"/>
                  </a:lnTo>
                  <a:lnTo>
                    <a:pt x="2507456" y="214313"/>
                  </a:lnTo>
                  <a:lnTo>
                    <a:pt x="2440781" y="233363"/>
                  </a:lnTo>
                  <a:lnTo>
                    <a:pt x="2345531" y="240506"/>
                  </a:lnTo>
                  <a:lnTo>
                    <a:pt x="2012156" y="240506"/>
                  </a:lnTo>
                  <a:lnTo>
                    <a:pt x="1597819" y="238125"/>
                  </a:lnTo>
                  <a:lnTo>
                    <a:pt x="1352550" y="238125"/>
                  </a:lnTo>
                  <a:lnTo>
                    <a:pt x="733425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0" name="フリーフォーム 109">
              <a:extLst>
                <a:ext uri="{FF2B5EF4-FFF2-40B4-BE49-F238E27FC236}">
                  <a16:creationId xmlns:a16="http://schemas.microsoft.com/office/drawing/2014/main" id="{3D2A6D48-D4CD-4E89-9B86-EB5C8ADA7D42}"/>
                </a:ext>
              </a:extLst>
            </p:cNvPr>
            <p:cNvSpPr/>
            <p:nvPr/>
          </p:nvSpPr>
          <p:spPr>
            <a:xfrm rot="16200000">
              <a:off x="6063456" y="2786857"/>
              <a:ext cx="371475" cy="1452562"/>
            </a:xfrm>
            <a:custGeom>
              <a:avLst/>
              <a:gdLst>
                <a:gd name="connsiteX0" fmla="*/ 180975 w 371475"/>
                <a:gd name="connsiteY0" fmla="*/ 471488 h 1452563"/>
                <a:gd name="connsiteX1" fmla="*/ 228600 w 371475"/>
                <a:gd name="connsiteY1" fmla="*/ 728663 h 1452563"/>
                <a:gd name="connsiteX2" fmla="*/ 288132 w 371475"/>
                <a:gd name="connsiteY2" fmla="*/ 928688 h 1452563"/>
                <a:gd name="connsiteX3" fmla="*/ 300038 w 371475"/>
                <a:gd name="connsiteY3" fmla="*/ 990600 h 1452563"/>
                <a:gd name="connsiteX4" fmla="*/ 333375 w 371475"/>
                <a:gd name="connsiteY4" fmla="*/ 1088231 h 1452563"/>
                <a:gd name="connsiteX5" fmla="*/ 366713 w 371475"/>
                <a:gd name="connsiteY5" fmla="*/ 1157288 h 1452563"/>
                <a:gd name="connsiteX6" fmla="*/ 371475 w 371475"/>
                <a:gd name="connsiteY6" fmla="*/ 1171575 h 1452563"/>
                <a:gd name="connsiteX7" fmla="*/ 371475 w 371475"/>
                <a:gd name="connsiteY7" fmla="*/ 1197769 h 1452563"/>
                <a:gd name="connsiteX8" fmla="*/ 364332 w 371475"/>
                <a:gd name="connsiteY8" fmla="*/ 1254919 h 1452563"/>
                <a:gd name="connsiteX9" fmla="*/ 342900 w 371475"/>
                <a:gd name="connsiteY9" fmla="*/ 1333500 h 1452563"/>
                <a:gd name="connsiteX10" fmla="*/ 319088 w 371475"/>
                <a:gd name="connsiteY10" fmla="*/ 1400175 h 1452563"/>
                <a:gd name="connsiteX11" fmla="*/ 307182 w 371475"/>
                <a:gd name="connsiteY11" fmla="*/ 1419225 h 1452563"/>
                <a:gd name="connsiteX12" fmla="*/ 283369 w 371475"/>
                <a:gd name="connsiteY12" fmla="*/ 1440656 h 1452563"/>
                <a:gd name="connsiteX13" fmla="*/ 259557 w 371475"/>
                <a:gd name="connsiteY13" fmla="*/ 1452563 h 1452563"/>
                <a:gd name="connsiteX14" fmla="*/ 242888 w 371475"/>
                <a:gd name="connsiteY14" fmla="*/ 1452563 h 1452563"/>
                <a:gd name="connsiteX15" fmla="*/ 214313 w 371475"/>
                <a:gd name="connsiteY15" fmla="*/ 1443038 h 1452563"/>
                <a:gd name="connsiteX16" fmla="*/ 190500 w 371475"/>
                <a:gd name="connsiteY16" fmla="*/ 1426369 h 1452563"/>
                <a:gd name="connsiteX17" fmla="*/ 166688 w 371475"/>
                <a:gd name="connsiteY17" fmla="*/ 1388269 h 1452563"/>
                <a:gd name="connsiteX18" fmla="*/ 133350 w 371475"/>
                <a:gd name="connsiteY18" fmla="*/ 1285875 h 1452563"/>
                <a:gd name="connsiteX19" fmla="*/ 100013 w 371475"/>
                <a:gd name="connsiteY19" fmla="*/ 1157288 h 1452563"/>
                <a:gd name="connsiteX20" fmla="*/ 59532 w 371475"/>
                <a:gd name="connsiteY20" fmla="*/ 900113 h 1452563"/>
                <a:gd name="connsiteX21" fmla="*/ 23813 w 371475"/>
                <a:gd name="connsiteY21" fmla="*/ 704850 h 1452563"/>
                <a:gd name="connsiteX22" fmla="*/ 4763 w 371475"/>
                <a:gd name="connsiteY22" fmla="*/ 500063 h 1452563"/>
                <a:gd name="connsiteX23" fmla="*/ 0 w 371475"/>
                <a:gd name="connsiteY23" fmla="*/ 421481 h 1452563"/>
                <a:gd name="connsiteX24" fmla="*/ 2382 w 371475"/>
                <a:gd name="connsiteY24" fmla="*/ 371475 h 1452563"/>
                <a:gd name="connsiteX25" fmla="*/ 16669 w 371475"/>
                <a:gd name="connsiteY25" fmla="*/ 283369 h 1452563"/>
                <a:gd name="connsiteX26" fmla="*/ 30957 w 371475"/>
                <a:gd name="connsiteY26" fmla="*/ 219075 h 1452563"/>
                <a:gd name="connsiteX27" fmla="*/ 50007 w 371475"/>
                <a:gd name="connsiteY27" fmla="*/ 159544 h 1452563"/>
                <a:gd name="connsiteX28" fmla="*/ 73819 w 371475"/>
                <a:gd name="connsiteY28" fmla="*/ 111919 h 1452563"/>
                <a:gd name="connsiteX29" fmla="*/ 111919 w 371475"/>
                <a:gd name="connsiteY29" fmla="*/ 57150 h 1452563"/>
                <a:gd name="connsiteX30" fmla="*/ 154782 w 371475"/>
                <a:gd name="connsiteY30" fmla="*/ 16669 h 1452563"/>
                <a:gd name="connsiteX31" fmla="*/ 185738 w 371475"/>
                <a:gd name="connsiteY31" fmla="*/ 0 h 1452563"/>
                <a:gd name="connsiteX32" fmla="*/ 207169 w 371475"/>
                <a:gd name="connsiteY32" fmla="*/ 0 h 1452563"/>
                <a:gd name="connsiteX33" fmla="*/ 223838 w 371475"/>
                <a:gd name="connsiteY33" fmla="*/ 0 h 1452563"/>
                <a:gd name="connsiteX34" fmla="*/ 228600 w 371475"/>
                <a:gd name="connsiteY34" fmla="*/ 4763 h 1452563"/>
                <a:gd name="connsiteX35" fmla="*/ 240507 w 371475"/>
                <a:gd name="connsiteY35" fmla="*/ 14288 h 1452563"/>
                <a:gd name="connsiteX36" fmla="*/ 245269 w 371475"/>
                <a:gd name="connsiteY36" fmla="*/ 33338 h 1452563"/>
                <a:gd name="connsiteX37" fmla="*/ 238125 w 371475"/>
                <a:gd name="connsiteY37" fmla="*/ 52388 h 1452563"/>
                <a:gd name="connsiteX38" fmla="*/ 219075 w 371475"/>
                <a:gd name="connsiteY38" fmla="*/ 76200 h 1452563"/>
                <a:gd name="connsiteX39" fmla="*/ 197644 w 371475"/>
                <a:gd name="connsiteY39" fmla="*/ 109538 h 1452563"/>
                <a:gd name="connsiteX40" fmla="*/ 178594 w 371475"/>
                <a:gd name="connsiteY40" fmla="*/ 147638 h 1452563"/>
                <a:gd name="connsiteX41" fmla="*/ 169069 w 371475"/>
                <a:gd name="connsiteY41" fmla="*/ 176213 h 1452563"/>
                <a:gd name="connsiteX42" fmla="*/ 159544 w 371475"/>
                <a:gd name="connsiteY42" fmla="*/ 219075 h 1452563"/>
                <a:gd name="connsiteX43" fmla="*/ 154782 w 371475"/>
                <a:gd name="connsiteY43" fmla="*/ 261938 h 1452563"/>
                <a:gd name="connsiteX44" fmla="*/ 164307 w 371475"/>
                <a:gd name="connsiteY44" fmla="*/ 333375 h 1452563"/>
                <a:gd name="connsiteX45" fmla="*/ 180975 w 371475"/>
                <a:gd name="connsiteY45" fmla="*/ 471488 h 1452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71475" h="1452563">
                  <a:moveTo>
                    <a:pt x="180975" y="471488"/>
                  </a:moveTo>
                  <a:lnTo>
                    <a:pt x="228600" y="728663"/>
                  </a:lnTo>
                  <a:lnTo>
                    <a:pt x="288132" y="928688"/>
                  </a:lnTo>
                  <a:lnTo>
                    <a:pt x="300038" y="990600"/>
                  </a:lnTo>
                  <a:lnTo>
                    <a:pt x="333375" y="1088231"/>
                  </a:lnTo>
                  <a:lnTo>
                    <a:pt x="366713" y="1157288"/>
                  </a:lnTo>
                  <a:lnTo>
                    <a:pt x="371475" y="1171575"/>
                  </a:lnTo>
                  <a:lnTo>
                    <a:pt x="371475" y="1197769"/>
                  </a:lnTo>
                  <a:lnTo>
                    <a:pt x="364332" y="1254919"/>
                  </a:lnTo>
                  <a:lnTo>
                    <a:pt x="342900" y="1333500"/>
                  </a:lnTo>
                  <a:lnTo>
                    <a:pt x="319088" y="1400175"/>
                  </a:lnTo>
                  <a:lnTo>
                    <a:pt x="307182" y="1419225"/>
                  </a:lnTo>
                  <a:lnTo>
                    <a:pt x="283369" y="1440656"/>
                  </a:lnTo>
                  <a:lnTo>
                    <a:pt x="259557" y="1452563"/>
                  </a:lnTo>
                  <a:lnTo>
                    <a:pt x="242888" y="1452563"/>
                  </a:lnTo>
                  <a:lnTo>
                    <a:pt x="214313" y="1443038"/>
                  </a:lnTo>
                  <a:lnTo>
                    <a:pt x="190500" y="1426369"/>
                  </a:lnTo>
                  <a:lnTo>
                    <a:pt x="166688" y="1388269"/>
                  </a:lnTo>
                  <a:lnTo>
                    <a:pt x="133350" y="1285875"/>
                  </a:lnTo>
                  <a:lnTo>
                    <a:pt x="100013" y="1157288"/>
                  </a:lnTo>
                  <a:lnTo>
                    <a:pt x="59532" y="900113"/>
                  </a:lnTo>
                  <a:lnTo>
                    <a:pt x="23813" y="704850"/>
                  </a:lnTo>
                  <a:lnTo>
                    <a:pt x="4763" y="500063"/>
                  </a:lnTo>
                  <a:lnTo>
                    <a:pt x="0" y="421481"/>
                  </a:lnTo>
                  <a:lnTo>
                    <a:pt x="2382" y="371475"/>
                  </a:lnTo>
                  <a:lnTo>
                    <a:pt x="16669" y="283369"/>
                  </a:lnTo>
                  <a:lnTo>
                    <a:pt x="30957" y="219075"/>
                  </a:lnTo>
                  <a:lnTo>
                    <a:pt x="50007" y="159544"/>
                  </a:lnTo>
                  <a:lnTo>
                    <a:pt x="73819" y="111919"/>
                  </a:lnTo>
                  <a:lnTo>
                    <a:pt x="111919" y="57150"/>
                  </a:lnTo>
                  <a:lnTo>
                    <a:pt x="154782" y="16669"/>
                  </a:lnTo>
                  <a:lnTo>
                    <a:pt x="185738" y="0"/>
                  </a:lnTo>
                  <a:lnTo>
                    <a:pt x="207169" y="0"/>
                  </a:lnTo>
                  <a:lnTo>
                    <a:pt x="223838" y="0"/>
                  </a:lnTo>
                  <a:lnTo>
                    <a:pt x="228600" y="4763"/>
                  </a:lnTo>
                  <a:lnTo>
                    <a:pt x="240507" y="14288"/>
                  </a:lnTo>
                  <a:lnTo>
                    <a:pt x="245269" y="33338"/>
                  </a:lnTo>
                  <a:lnTo>
                    <a:pt x="238125" y="52388"/>
                  </a:lnTo>
                  <a:lnTo>
                    <a:pt x="219075" y="76200"/>
                  </a:lnTo>
                  <a:lnTo>
                    <a:pt x="197644" y="109538"/>
                  </a:lnTo>
                  <a:lnTo>
                    <a:pt x="178594" y="147638"/>
                  </a:lnTo>
                  <a:lnTo>
                    <a:pt x="169069" y="176213"/>
                  </a:lnTo>
                  <a:lnTo>
                    <a:pt x="159544" y="219075"/>
                  </a:lnTo>
                  <a:lnTo>
                    <a:pt x="154782" y="261938"/>
                  </a:lnTo>
                  <a:lnTo>
                    <a:pt x="164307" y="333375"/>
                  </a:lnTo>
                  <a:lnTo>
                    <a:pt x="180975" y="471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2" name="フリーフォーム 111">
              <a:extLst>
                <a:ext uri="{FF2B5EF4-FFF2-40B4-BE49-F238E27FC236}">
                  <a16:creationId xmlns:a16="http://schemas.microsoft.com/office/drawing/2014/main" id="{B73B5697-2D7F-4FDA-B6B3-66D7C57D3A61}"/>
                </a:ext>
              </a:extLst>
            </p:cNvPr>
            <p:cNvSpPr/>
            <p:nvPr/>
          </p:nvSpPr>
          <p:spPr>
            <a:xfrm>
              <a:off x="5100638" y="4876800"/>
              <a:ext cx="2279650" cy="493713"/>
            </a:xfrm>
            <a:custGeom>
              <a:avLst/>
              <a:gdLst>
                <a:gd name="connsiteX0" fmla="*/ 1373981 w 2278856"/>
                <a:gd name="connsiteY0" fmla="*/ 292894 h 492919"/>
                <a:gd name="connsiteX1" fmla="*/ 1250156 w 2278856"/>
                <a:gd name="connsiteY1" fmla="*/ 307181 h 492919"/>
                <a:gd name="connsiteX2" fmla="*/ 1054893 w 2278856"/>
                <a:gd name="connsiteY2" fmla="*/ 338138 h 492919"/>
                <a:gd name="connsiteX3" fmla="*/ 838200 w 2278856"/>
                <a:gd name="connsiteY3" fmla="*/ 383381 h 492919"/>
                <a:gd name="connsiteX4" fmla="*/ 611981 w 2278856"/>
                <a:gd name="connsiteY4" fmla="*/ 435769 h 492919"/>
                <a:gd name="connsiteX5" fmla="*/ 497681 w 2278856"/>
                <a:gd name="connsiteY5" fmla="*/ 469106 h 492919"/>
                <a:gd name="connsiteX6" fmla="*/ 428625 w 2278856"/>
                <a:gd name="connsiteY6" fmla="*/ 492919 h 492919"/>
                <a:gd name="connsiteX7" fmla="*/ 400050 w 2278856"/>
                <a:gd name="connsiteY7" fmla="*/ 483394 h 492919"/>
                <a:gd name="connsiteX8" fmla="*/ 321468 w 2278856"/>
                <a:gd name="connsiteY8" fmla="*/ 440531 h 492919"/>
                <a:gd name="connsiteX9" fmla="*/ 204787 w 2278856"/>
                <a:gd name="connsiteY9" fmla="*/ 369094 h 492919"/>
                <a:gd name="connsiteX10" fmla="*/ 142875 w 2278856"/>
                <a:gd name="connsiteY10" fmla="*/ 321469 h 492919"/>
                <a:gd name="connsiteX11" fmla="*/ 85725 w 2278856"/>
                <a:gd name="connsiteY11" fmla="*/ 273844 h 492919"/>
                <a:gd name="connsiteX12" fmla="*/ 40481 w 2278856"/>
                <a:gd name="connsiteY12" fmla="*/ 230981 h 492919"/>
                <a:gd name="connsiteX13" fmla="*/ 11906 w 2278856"/>
                <a:gd name="connsiteY13" fmla="*/ 192881 h 492919"/>
                <a:gd name="connsiteX14" fmla="*/ 0 w 2278856"/>
                <a:gd name="connsiteY14" fmla="*/ 166688 h 492919"/>
                <a:gd name="connsiteX15" fmla="*/ 4762 w 2278856"/>
                <a:gd name="connsiteY15" fmla="*/ 150019 h 492919"/>
                <a:gd name="connsiteX16" fmla="*/ 14287 w 2278856"/>
                <a:gd name="connsiteY16" fmla="*/ 135731 h 492919"/>
                <a:gd name="connsiteX17" fmla="*/ 28575 w 2278856"/>
                <a:gd name="connsiteY17" fmla="*/ 130969 h 492919"/>
                <a:gd name="connsiteX18" fmla="*/ 45243 w 2278856"/>
                <a:gd name="connsiteY18" fmla="*/ 130969 h 492919"/>
                <a:gd name="connsiteX19" fmla="*/ 71437 w 2278856"/>
                <a:gd name="connsiteY19" fmla="*/ 145256 h 492919"/>
                <a:gd name="connsiteX20" fmla="*/ 109537 w 2278856"/>
                <a:gd name="connsiteY20" fmla="*/ 176213 h 492919"/>
                <a:gd name="connsiteX21" fmla="*/ 126206 w 2278856"/>
                <a:gd name="connsiteY21" fmla="*/ 185738 h 492919"/>
                <a:gd name="connsiteX22" fmla="*/ 195262 w 2278856"/>
                <a:gd name="connsiteY22" fmla="*/ 207169 h 492919"/>
                <a:gd name="connsiteX23" fmla="*/ 264318 w 2278856"/>
                <a:gd name="connsiteY23" fmla="*/ 223838 h 492919"/>
                <a:gd name="connsiteX24" fmla="*/ 338137 w 2278856"/>
                <a:gd name="connsiteY24" fmla="*/ 235744 h 492919"/>
                <a:gd name="connsiteX25" fmla="*/ 388143 w 2278856"/>
                <a:gd name="connsiteY25" fmla="*/ 240506 h 492919"/>
                <a:gd name="connsiteX26" fmla="*/ 440531 w 2278856"/>
                <a:gd name="connsiteY26" fmla="*/ 242888 h 492919"/>
                <a:gd name="connsiteX27" fmla="*/ 509587 w 2278856"/>
                <a:gd name="connsiteY27" fmla="*/ 240506 h 492919"/>
                <a:gd name="connsiteX28" fmla="*/ 657225 w 2278856"/>
                <a:gd name="connsiteY28" fmla="*/ 216694 h 492919"/>
                <a:gd name="connsiteX29" fmla="*/ 859631 w 2278856"/>
                <a:gd name="connsiteY29" fmla="*/ 176213 h 492919"/>
                <a:gd name="connsiteX30" fmla="*/ 1112043 w 2278856"/>
                <a:gd name="connsiteY30" fmla="*/ 133350 h 492919"/>
                <a:gd name="connsiteX31" fmla="*/ 1333500 w 2278856"/>
                <a:gd name="connsiteY31" fmla="*/ 95250 h 492919"/>
                <a:gd name="connsiteX32" fmla="*/ 1459706 w 2278856"/>
                <a:gd name="connsiteY32" fmla="*/ 78581 h 492919"/>
                <a:gd name="connsiteX33" fmla="*/ 1550193 w 2278856"/>
                <a:gd name="connsiteY33" fmla="*/ 66675 h 492919"/>
                <a:gd name="connsiteX34" fmla="*/ 1664493 w 2278856"/>
                <a:gd name="connsiteY34" fmla="*/ 45244 h 492919"/>
                <a:gd name="connsiteX35" fmla="*/ 1733550 w 2278856"/>
                <a:gd name="connsiteY35" fmla="*/ 23813 h 492919"/>
                <a:gd name="connsiteX36" fmla="*/ 1776412 w 2278856"/>
                <a:gd name="connsiteY36" fmla="*/ 9525 h 492919"/>
                <a:gd name="connsiteX37" fmla="*/ 1793081 w 2278856"/>
                <a:gd name="connsiteY37" fmla="*/ 2381 h 492919"/>
                <a:gd name="connsiteX38" fmla="*/ 1833562 w 2278856"/>
                <a:gd name="connsiteY38" fmla="*/ 0 h 492919"/>
                <a:gd name="connsiteX39" fmla="*/ 1897856 w 2278856"/>
                <a:gd name="connsiteY39" fmla="*/ 9525 h 492919"/>
                <a:gd name="connsiteX40" fmla="*/ 1966912 w 2278856"/>
                <a:gd name="connsiteY40" fmla="*/ 28575 h 492919"/>
                <a:gd name="connsiteX41" fmla="*/ 2050256 w 2278856"/>
                <a:gd name="connsiteY41" fmla="*/ 54769 h 492919"/>
                <a:gd name="connsiteX42" fmla="*/ 2105025 w 2278856"/>
                <a:gd name="connsiteY42" fmla="*/ 73819 h 492919"/>
                <a:gd name="connsiteX43" fmla="*/ 2143125 w 2278856"/>
                <a:gd name="connsiteY43" fmla="*/ 90488 h 492919"/>
                <a:gd name="connsiteX44" fmla="*/ 2178843 w 2278856"/>
                <a:gd name="connsiteY44" fmla="*/ 107156 h 492919"/>
                <a:gd name="connsiteX45" fmla="*/ 2207418 w 2278856"/>
                <a:gd name="connsiteY45" fmla="*/ 126206 h 492919"/>
                <a:gd name="connsiteX46" fmla="*/ 2226468 w 2278856"/>
                <a:gd name="connsiteY46" fmla="*/ 142875 h 492919"/>
                <a:gd name="connsiteX47" fmla="*/ 2250281 w 2278856"/>
                <a:gd name="connsiteY47" fmla="*/ 169069 h 492919"/>
                <a:gd name="connsiteX48" fmla="*/ 2264568 w 2278856"/>
                <a:gd name="connsiteY48" fmla="*/ 195263 h 492919"/>
                <a:gd name="connsiteX49" fmla="*/ 2278856 w 2278856"/>
                <a:gd name="connsiteY49" fmla="*/ 223838 h 492919"/>
                <a:gd name="connsiteX50" fmla="*/ 2276475 w 2278856"/>
                <a:gd name="connsiteY50" fmla="*/ 233363 h 492919"/>
                <a:gd name="connsiteX51" fmla="*/ 2262187 w 2278856"/>
                <a:gd name="connsiteY51" fmla="*/ 257175 h 492919"/>
                <a:gd name="connsiteX52" fmla="*/ 2240756 w 2278856"/>
                <a:gd name="connsiteY52" fmla="*/ 278606 h 492919"/>
                <a:gd name="connsiteX53" fmla="*/ 2205037 w 2278856"/>
                <a:gd name="connsiteY53" fmla="*/ 292894 h 492919"/>
                <a:gd name="connsiteX54" fmla="*/ 2169318 w 2278856"/>
                <a:gd name="connsiteY54" fmla="*/ 292894 h 492919"/>
                <a:gd name="connsiteX55" fmla="*/ 2105025 w 2278856"/>
                <a:gd name="connsiteY55" fmla="*/ 288131 h 492919"/>
                <a:gd name="connsiteX56" fmla="*/ 1919287 w 2278856"/>
                <a:gd name="connsiteY56" fmla="*/ 276225 h 492919"/>
                <a:gd name="connsiteX57" fmla="*/ 1728787 w 2278856"/>
                <a:gd name="connsiteY57" fmla="*/ 271463 h 492919"/>
                <a:gd name="connsiteX58" fmla="*/ 1576387 w 2278856"/>
                <a:gd name="connsiteY58" fmla="*/ 273844 h 492919"/>
                <a:gd name="connsiteX59" fmla="*/ 1373981 w 2278856"/>
                <a:gd name="connsiteY59" fmla="*/ 292894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278856" h="492919">
                  <a:moveTo>
                    <a:pt x="1373981" y="292894"/>
                  </a:moveTo>
                  <a:lnTo>
                    <a:pt x="1250156" y="307181"/>
                  </a:lnTo>
                  <a:lnTo>
                    <a:pt x="1054893" y="338138"/>
                  </a:lnTo>
                  <a:lnTo>
                    <a:pt x="838200" y="383381"/>
                  </a:lnTo>
                  <a:lnTo>
                    <a:pt x="611981" y="435769"/>
                  </a:lnTo>
                  <a:lnTo>
                    <a:pt x="497681" y="469106"/>
                  </a:lnTo>
                  <a:lnTo>
                    <a:pt x="428625" y="492919"/>
                  </a:lnTo>
                  <a:lnTo>
                    <a:pt x="400050" y="483394"/>
                  </a:lnTo>
                  <a:lnTo>
                    <a:pt x="321468" y="440531"/>
                  </a:lnTo>
                  <a:lnTo>
                    <a:pt x="204787" y="369094"/>
                  </a:lnTo>
                  <a:lnTo>
                    <a:pt x="142875" y="321469"/>
                  </a:lnTo>
                  <a:lnTo>
                    <a:pt x="85725" y="273844"/>
                  </a:lnTo>
                  <a:lnTo>
                    <a:pt x="40481" y="230981"/>
                  </a:lnTo>
                  <a:lnTo>
                    <a:pt x="11906" y="192881"/>
                  </a:lnTo>
                  <a:lnTo>
                    <a:pt x="0" y="166688"/>
                  </a:lnTo>
                  <a:lnTo>
                    <a:pt x="4762" y="150019"/>
                  </a:lnTo>
                  <a:lnTo>
                    <a:pt x="14287" y="135731"/>
                  </a:lnTo>
                  <a:lnTo>
                    <a:pt x="28575" y="130969"/>
                  </a:lnTo>
                  <a:lnTo>
                    <a:pt x="45243" y="130969"/>
                  </a:lnTo>
                  <a:lnTo>
                    <a:pt x="71437" y="145256"/>
                  </a:lnTo>
                  <a:lnTo>
                    <a:pt x="109537" y="176213"/>
                  </a:lnTo>
                  <a:lnTo>
                    <a:pt x="126206" y="185738"/>
                  </a:lnTo>
                  <a:lnTo>
                    <a:pt x="195262" y="207169"/>
                  </a:lnTo>
                  <a:lnTo>
                    <a:pt x="264318" y="223838"/>
                  </a:lnTo>
                  <a:lnTo>
                    <a:pt x="338137" y="235744"/>
                  </a:lnTo>
                  <a:lnTo>
                    <a:pt x="388143" y="240506"/>
                  </a:lnTo>
                  <a:lnTo>
                    <a:pt x="440531" y="242888"/>
                  </a:lnTo>
                  <a:lnTo>
                    <a:pt x="509587" y="240506"/>
                  </a:lnTo>
                  <a:lnTo>
                    <a:pt x="657225" y="216694"/>
                  </a:lnTo>
                  <a:lnTo>
                    <a:pt x="859631" y="176213"/>
                  </a:lnTo>
                  <a:lnTo>
                    <a:pt x="1112043" y="133350"/>
                  </a:lnTo>
                  <a:lnTo>
                    <a:pt x="1333500" y="95250"/>
                  </a:lnTo>
                  <a:lnTo>
                    <a:pt x="1459706" y="78581"/>
                  </a:lnTo>
                  <a:lnTo>
                    <a:pt x="1550193" y="66675"/>
                  </a:lnTo>
                  <a:lnTo>
                    <a:pt x="1664493" y="45244"/>
                  </a:lnTo>
                  <a:lnTo>
                    <a:pt x="1733550" y="23813"/>
                  </a:lnTo>
                  <a:lnTo>
                    <a:pt x="1776412" y="9525"/>
                  </a:lnTo>
                  <a:lnTo>
                    <a:pt x="1793081" y="2381"/>
                  </a:lnTo>
                  <a:lnTo>
                    <a:pt x="1833562" y="0"/>
                  </a:lnTo>
                  <a:lnTo>
                    <a:pt x="1897856" y="9525"/>
                  </a:lnTo>
                  <a:lnTo>
                    <a:pt x="1966912" y="28575"/>
                  </a:lnTo>
                  <a:lnTo>
                    <a:pt x="2050256" y="54769"/>
                  </a:lnTo>
                  <a:lnTo>
                    <a:pt x="2105025" y="73819"/>
                  </a:lnTo>
                  <a:lnTo>
                    <a:pt x="2143125" y="90488"/>
                  </a:lnTo>
                  <a:lnTo>
                    <a:pt x="2178843" y="107156"/>
                  </a:lnTo>
                  <a:lnTo>
                    <a:pt x="2207418" y="126206"/>
                  </a:lnTo>
                  <a:lnTo>
                    <a:pt x="2226468" y="142875"/>
                  </a:lnTo>
                  <a:lnTo>
                    <a:pt x="2250281" y="169069"/>
                  </a:lnTo>
                  <a:lnTo>
                    <a:pt x="2264568" y="195263"/>
                  </a:lnTo>
                  <a:lnTo>
                    <a:pt x="2278856" y="223838"/>
                  </a:lnTo>
                  <a:lnTo>
                    <a:pt x="2276475" y="233363"/>
                  </a:lnTo>
                  <a:lnTo>
                    <a:pt x="2262187" y="257175"/>
                  </a:lnTo>
                  <a:lnTo>
                    <a:pt x="2240756" y="278606"/>
                  </a:lnTo>
                  <a:lnTo>
                    <a:pt x="2205037" y="292894"/>
                  </a:lnTo>
                  <a:lnTo>
                    <a:pt x="2169318" y="292894"/>
                  </a:lnTo>
                  <a:lnTo>
                    <a:pt x="2105025" y="288131"/>
                  </a:lnTo>
                  <a:lnTo>
                    <a:pt x="1919287" y="276225"/>
                  </a:lnTo>
                  <a:lnTo>
                    <a:pt x="1728787" y="271463"/>
                  </a:lnTo>
                  <a:lnTo>
                    <a:pt x="1576387" y="273844"/>
                  </a:lnTo>
                  <a:lnTo>
                    <a:pt x="1373981" y="292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16260" y="2979411"/>
            <a:ext cx="6725883" cy="449591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264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海のいのち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199911" y="3469873"/>
            <a:ext cx="5558581" cy="270384"/>
          </a:xfrm>
        </p:spPr>
        <p:txBody>
          <a:bodyPr>
            <a:normAutofit fontScale="700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針 棒 激 穴 宝 吸 灰 奮 骨 鋼 銭 宣 退 拡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749472900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" name="フリーフォーム 140">
            <a:extLst>
              <a:ext uri="{FF2B5EF4-FFF2-40B4-BE49-F238E27FC236}">
                <a16:creationId xmlns:a16="http://schemas.microsoft.com/office/drawing/2014/main" id="{3410E5FA-B497-4D6B-8529-BA7FFE666CFF}"/>
              </a:ext>
            </a:extLst>
          </p:cNvPr>
          <p:cNvSpPr/>
          <p:nvPr/>
        </p:nvSpPr>
        <p:spPr>
          <a:xfrm rot="16200000">
            <a:off x="2309019" y="1789907"/>
            <a:ext cx="2079625" cy="1652587"/>
          </a:xfrm>
          <a:custGeom>
            <a:avLst/>
            <a:gdLst>
              <a:gd name="connsiteX0" fmla="*/ 1190625 w 2078831"/>
              <a:gd name="connsiteY0" fmla="*/ 926306 h 1652588"/>
              <a:gd name="connsiteX1" fmla="*/ 1073944 w 2078831"/>
              <a:gd name="connsiteY1" fmla="*/ 852488 h 1652588"/>
              <a:gd name="connsiteX2" fmla="*/ 985837 w 2078831"/>
              <a:gd name="connsiteY2" fmla="*/ 792956 h 1652588"/>
              <a:gd name="connsiteX3" fmla="*/ 885825 w 2078831"/>
              <a:gd name="connsiteY3" fmla="*/ 723900 h 1652588"/>
              <a:gd name="connsiteX4" fmla="*/ 800100 w 2078831"/>
              <a:gd name="connsiteY4" fmla="*/ 659606 h 1652588"/>
              <a:gd name="connsiteX5" fmla="*/ 711994 w 2078831"/>
              <a:gd name="connsiteY5" fmla="*/ 595313 h 1652588"/>
              <a:gd name="connsiteX6" fmla="*/ 592931 w 2078831"/>
              <a:gd name="connsiteY6" fmla="*/ 500063 h 1652588"/>
              <a:gd name="connsiteX7" fmla="*/ 490537 w 2078831"/>
              <a:gd name="connsiteY7" fmla="*/ 419100 h 1652588"/>
              <a:gd name="connsiteX8" fmla="*/ 373856 w 2078831"/>
              <a:gd name="connsiteY8" fmla="*/ 316706 h 1652588"/>
              <a:gd name="connsiteX9" fmla="*/ 276225 w 2078831"/>
              <a:gd name="connsiteY9" fmla="*/ 233363 h 1652588"/>
              <a:gd name="connsiteX10" fmla="*/ 195262 w 2078831"/>
              <a:gd name="connsiteY10" fmla="*/ 157163 h 1652588"/>
              <a:gd name="connsiteX11" fmla="*/ 121444 w 2078831"/>
              <a:gd name="connsiteY11" fmla="*/ 85725 h 1652588"/>
              <a:gd name="connsiteX12" fmla="*/ 61912 w 2078831"/>
              <a:gd name="connsiteY12" fmla="*/ 23813 h 1652588"/>
              <a:gd name="connsiteX13" fmla="*/ 30956 w 2078831"/>
              <a:gd name="connsiteY13" fmla="*/ 2381 h 1652588"/>
              <a:gd name="connsiteX14" fmla="*/ 16669 w 2078831"/>
              <a:gd name="connsiteY14" fmla="*/ 0 h 1652588"/>
              <a:gd name="connsiteX15" fmla="*/ 2381 w 2078831"/>
              <a:gd name="connsiteY15" fmla="*/ 2381 h 1652588"/>
              <a:gd name="connsiteX16" fmla="*/ 0 w 2078831"/>
              <a:gd name="connsiteY16" fmla="*/ 11906 h 1652588"/>
              <a:gd name="connsiteX17" fmla="*/ 0 w 2078831"/>
              <a:gd name="connsiteY17" fmla="*/ 42863 h 1652588"/>
              <a:gd name="connsiteX18" fmla="*/ 7144 w 2078831"/>
              <a:gd name="connsiteY18" fmla="*/ 61913 h 1652588"/>
              <a:gd name="connsiteX19" fmla="*/ 95250 w 2078831"/>
              <a:gd name="connsiteY19" fmla="*/ 176213 h 1652588"/>
              <a:gd name="connsiteX20" fmla="*/ 185737 w 2078831"/>
              <a:gd name="connsiteY20" fmla="*/ 288131 h 1652588"/>
              <a:gd name="connsiteX21" fmla="*/ 259556 w 2078831"/>
              <a:gd name="connsiteY21" fmla="*/ 376238 h 1652588"/>
              <a:gd name="connsiteX22" fmla="*/ 345281 w 2078831"/>
              <a:gd name="connsiteY22" fmla="*/ 476250 h 1652588"/>
              <a:gd name="connsiteX23" fmla="*/ 466725 w 2078831"/>
              <a:gd name="connsiteY23" fmla="*/ 607219 h 1652588"/>
              <a:gd name="connsiteX24" fmla="*/ 576262 w 2078831"/>
              <a:gd name="connsiteY24" fmla="*/ 721519 h 1652588"/>
              <a:gd name="connsiteX25" fmla="*/ 647700 w 2078831"/>
              <a:gd name="connsiteY25" fmla="*/ 790575 h 1652588"/>
              <a:gd name="connsiteX26" fmla="*/ 726281 w 2078831"/>
              <a:gd name="connsiteY26" fmla="*/ 847725 h 1652588"/>
              <a:gd name="connsiteX27" fmla="*/ 835819 w 2078831"/>
              <a:gd name="connsiteY27" fmla="*/ 952500 h 1652588"/>
              <a:gd name="connsiteX28" fmla="*/ 933450 w 2078831"/>
              <a:gd name="connsiteY28" fmla="*/ 1035844 h 1652588"/>
              <a:gd name="connsiteX29" fmla="*/ 1031081 w 2078831"/>
              <a:gd name="connsiteY29" fmla="*/ 1116806 h 1652588"/>
              <a:gd name="connsiteX30" fmla="*/ 1147762 w 2078831"/>
              <a:gd name="connsiteY30" fmla="*/ 1204913 h 1652588"/>
              <a:gd name="connsiteX31" fmla="*/ 1276350 w 2078831"/>
              <a:gd name="connsiteY31" fmla="*/ 1297781 h 1652588"/>
              <a:gd name="connsiteX32" fmla="*/ 1428750 w 2078831"/>
              <a:gd name="connsiteY32" fmla="*/ 1402556 h 1652588"/>
              <a:gd name="connsiteX33" fmla="*/ 1593056 w 2078831"/>
              <a:gd name="connsiteY33" fmla="*/ 1500188 h 1652588"/>
              <a:gd name="connsiteX34" fmla="*/ 1669256 w 2078831"/>
              <a:gd name="connsiteY34" fmla="*/ 1571625 h 1652588"/>
              <a:gd name="connsiteX35" fmla="*/ 1712119 w 2078831"/>
              <a:gd name="connsiteY35" fmla="*/ 1614488 h 1652588"/>
              <a:gd name="connsiteX36" fmla="*/ 1743075 w 2078831"/>
              <a:gd name="connsiteY36" fmla="*/ 1638300 h 1652588"/>
              <a:gd name="connsiteX37" fmla="*/ 1766887 w 2078831"/>
              <a:gd name="connsiteY37" fmla="*/ 1647825 h 1652588"/>
              <a:gd name="connsiteX38" fmla="*/ 1788319 w 2078831"/>
              <a:gd name="connsiteY38" fmla="*/ 1652588 h 1652588"/>
              <a:gd name="connsiteX39" fmla="*/ 1812131 w 2078831"/>
              <a:gd name="connsiteY39" fmla="*/ 1652588 h 1652588"/>
              <a:gd name="connsiteX40" fmla="*/ 1843087 w 2078831"/>
              <a:gd name="connsiteY40" fmla="*/ 1635919 h 1652588"/>
              <a:gd name="connsiteX41" fmla="*/ 1895475 w 2078831"/>
              <a:gd name="connsiteY41" fmla="*/ 1597819 h 1652588"/>
              <a:gd name="connsiteX42" fmla="*/ 1938337 w 2078831"/>
              <a:gd name="connsiteY42" fmla="*/ 1557338 h 1652588"/>
              <a:gd name="connsiteX43" fmla="*/ 1976437 w 2078831"/>
              <a:gd name="connsiteY43" fmla="*/ 1512094 h 1652588"/>
              <a:gd name="connsiteX44" fmla="*/ 2007394 w 2078831"/>
              <a:gd name="connsiteY44" fmla="*/ 1466850 h 1652588"/>
              <a:gd name="connsiteX45" fmla="*/ 2026444 w 2078831"/>
              <a:gd name="connsiteY45" fmla="*/ 1431131 h 1652588"/>
              <a:gd name="connsiteX46" fmla="*/ 2040731 w 2078831"/>
              <a:gd name="connsiteY46" fmla="*/ 1393031 h 1652588"/>
              <a:gd name="connsiteX47" fmla="*/ 2055019 w 2078831"/>
              <a:gd name="connsiteY47" fmla="*/ 1352550 h 1652588"/>
              <a:gd name="connsiteX48" fmla="*/ 2064544 w 2078831"/>
              <a:gd name="connsiteY48" fmla="*/ 1312069 h 1652588"/>
              <a:gd name="connsiteX49" fmla="*/ 2071687 w 2078831"/>
              <a:gd name="connsiteY49" fmla="*/ 1266825 h 1652588"/>
              <a:gd name="connsiteX50" fmla="*/ 2078831 w 2078831"/>
              <a:gd name="connsiteY50" fmla="*/ 1202531 h 1652588"/>
              <a:gd name="connsiteX51" fmla="*/ 2076450 w 2078831"/>
              <a:gd name="connsiteY51" fmla="*/ 1147763 h 1652588"/>
              <a:gd name="connsiteX52" fmla="*/ 2074069 w 2078831"/>
              <a:gd name="connsiteY52" fmla="*/ 1128713 h 1652588"/>
              <a:gd name="connsiteX53" fmla="*/ 2066925 w 2078831"/>
              <a:gd name="connsiteY53" fmla="*/ 1119188 h 1652588"/>
              <a:gd name="connsiteX54" fmla="*/ 2050256 w 2078831"/>
              <a:gd name="connsiteY54" fmla="*/ 1119188 h 1652588"/>
              <a:gd name="connsiteX55" fmla="*/ 2031206 w 2078831"/>
              <a:gd name="connsiteY55" fmla="*/ 1131094 h 1652588"/>
              <a:gd name="connsiteX56" fmla="*/ 1985962 w 2078831"/>
              <a:gd name="connsiteY56" fmla="*/ 1176338 h 1652588"/>
              <a:gd name="connsiteX57" fmla="*/ 1947862 w 2078831"/>
              <a:gd name="connsiteY57" fmla="*/ 1216819 h 1652588"/>
              <a:gd name="connsiteX58" fmla="*/ 1916906 w 2078831"/>
              <a:gd name="connsiteY58" fmla="*/ 1240631 h 1652588"/>
              <a:gd name="connsiteX59" fmla="*/ 1885950 w 2078831"/>
              <a:gd name="connsiteY59" fmla="*/ 1254919 h 1652588"/>
              <a:gd name="connsiteX60" fmla="*/ 1850231 w 2078831"/>
              <a:gd name="connsiteY60" fmla="*/ 1262063 h 1652588"/>
              <a:gd name="connsiteX61" fmla="*/ 1816894 w 2078831"/>
              <a:gd name="connsiteY61" fmla="*/ 1262063 h 1652588"/>
              <a:gd name="connsiteX62" fmla="*/ 1781175 w 2078831"/>
              <a:gd name="connsiteY62" fmla="*/ 1250156 h 1652588"/>
              <a:gd name="connsiteX63" fmla="*/ 1700212 w 2078831"/>
              <a:gd name="connsiteY63" fmla="*/ 1214438 h 1652588"/>
              <a:gd name="connsiteX64" fmla="*/ 1597819 w 2078831"/>
              <a:gd name="connsiteY64" fmla="*/ 1162050 h 1652588"/>
              <a:gd name="connsiteX65" fmla="*/ 1478756 w 2078831"/>
              <a:gd name="connsiteY65" fmla="*/ 1095375 h 1652588"/>
              <a:gd name="connsiteX66" fmla="*/ 1323975 w 2078831"/>
              <a:gd name="connsiteY66" fmla="*/ 1007269 h 1652588"/>
              <a:gd name="connsiteX67" fmla="*/ 1190625 w 2078831"/>
              <a:gd name="connsiteY67" fmla="*/ 926306 h 1652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078831" h="1652588">
                <a:moveTo>
                  <a:pt x="1190625" y="926306"/>
                </a:moveTo>
                <a:lnTo>
                  <a:pt x="1073944" y="852488"/>
                </a:lnTo>
                <a:lnTo>
                  <a:pt x="985837" y="792956"/>
                </a:lnTo>
                <a:lnTo>
                  <a:pt x="885825" y="723900"/>
                </a:lnTo>
                <a:lnTo>
                  <a:pt x="800100" y="659606"/>
                </a:lnTo>
                <a:lnTo>
                  <a:pt x="711994" y="595313"/>
                </a:lnTo>
                <a:lnTo>
                  <a:pt x="592931" y="500063"/>
                </a:lnTo>
                <a:lnTo>
                  <a:pt x="490537" y="419100"/>
                </a:lnTo>
                <a:lnTo>
                  <a:pt x="373856" y="316706"/>
                </a:lnTo>
                <a:lnTo>
                  <a:pt x="276225" y="233363"/>
                </a:lnTo>
                <a:lnTo>
                  <a:pt x="195262" y="157163"/>
                </a:lnTo>
                <a:lnTo>
                  <a:pt x="121444" y="85725"/>
                </a:lnTo>
                <a:lnTo>
                  <a:pt x="61912" y="23813"/>
                </a:lnTo>
                <a:lnTo>
                  <a:pt x="30956" y="2381"/>
                </a:lnTo>
                <a:lnTo>
                  <a:pt x="16669" y="0"/>
                </a:lnTo>
                <a:lnTo>
                  <a:pt x="2381" y="2381"/>
                </a:lnTo>
                <a:lnTo>
                  <a:pt x="0" y="11906"/>
                </a:lnTo>
                <a:lnTo>
                  <a:pt x="0" y="42863"/>
                </a:lnTo>
                <a:lnTo>
                  <a:pt x="7144" y="61913"/>
                </a:lnTo>
                <a:lnTo>
                  <a:pt x="95250" y="176213"/>
                </a:lnTo>
                <a:lnTo>
                  <a:pt x="185737" y="288131"/>
                </a:lnTo>
                <a:lnTo>
                  <a:pt x="259556" y="376238"/>
                </a:lnTo>
                <a:lnTo>
                  <a:pt x="345281" y="476250"/>
                </a:lnTo>
                <a:lnTo>
                  <a:pt x="466725" y="607219"/>
                </a:lnTo>
                <a:lnTo>
                  <a:pt x="576262" y="721519"/>
                </a:lnTo>
                <a:lnTo>
                  <a:pt x="647700" y="790575"/>
                </a:lnTo>
                <a:lnTo>
                  <a:pt x="726281" y="847725"/>
                </a:lnTo>
                <a:lnTo>
                  <a:pt x="835819" y="952500"/>
                </a:lnTo>
                <a:lnTo>
                  <a:pt x="933450" y="1035844"/>
                </a:lnTo>
                <a:lnTo>
                  <a:pt x="1031081" y="1116806"/>
                </a:lnTo>
                <a:lnTo>
                  <a:pt x="1147762" y="1204913"/>
                </a:lnTo>
                <a:lnTo>
                  <a:pt x="1276350" y="1297781"/>
                </a:lnTo>
                <a:lnTo>
                  <a:pt x="1428750" y="1402556"/>
                </a:lnTo>
                <a:lnTo>
                  <a:pt x="1593056" y="1500188"/>
                </a:lnTo>
                <a:lnTo>
                  <a:pt x="1669256" y="1571625"/>
                </a:lnTo>
                <a:lnTo>
                  <a:pt x="1712119" y="1614488"/>
                </a:lnTo>
                <a:lnTo>
                  <a:pt x="1743075" y="1638300"/>
                </a:lnTo>
                <a:lnTo>
                  <a:pt x="1766887" y="1647825"/>
                </a:lnTo>
                <a:lnTo>
                  <a:pt x="1788319" y="1652588"/>
                </a:lnTo>
                <a:lnTo>
                  <a:pt x="1812131" y="1652588"/>
                </a:lnTo>
                <a:lnTo>
                  <a:pt x="1843087" y="1635919"/>
                </a:lnTo>
                <a:lnTo>
                  <a:pt x="1895475" y="1597819"/>
                </a:lnTo>
                <a:lnTo>
                  <a:pt x="1938337" y="1557338"/>
                </a:lnTo>
                <a:lnTo>
                  <a:pt x="1976437" y="1512094"/>
                </a:lnTo>
                <a:lnTo>
                  <a:pt x="2007394" y="1466850"/>
                </a:lnTo>
                <a:lnTo>
                  <a:pt x="2026444" y="1431131"/>
                </a:lnTo>
                <a:lnTo>
                  <a:pt x="2040731" y="1393031"/>
                </a:lnTo>
                <a:lnTo>
                  <a:pt x="2055019" y="1352550"/>
                </a:lnTo>
                <a:lnTo>
                  <a:pt x="2064544" y="1312069"/>
                </a:lnTo>
                <a:lnTo>
                  <a:pt x="2071687" y="1266825"/>
                </a:lnTo>
                <a:lnTo>
                  <a:pt x="2078831" y="1202531"/>
                </a:lnTo>
                <a:lnTo>
                  <a:pt x="2076450" y="1147763"/>
                </a:lnTo>
                <a:lnTo>
                  <a:pt x="2074069" y="1128713"/>
                </a:lnTo>
                <a:lnTo>
                  <a:pt x="2066925" y="1119188"/>
                </a:lnTo>
                <a:lnTo>
                  <a:pt x="2050256" y="1119188"/>
                </a:lnTo>
                <a:lnTo>
                  <a:pt x="2031206" y="1131094"/>
                </a:lnTo>
                <a:lnTo>
                  <a:pt x="1985962" y="1176338"/>
                </a:lnTo>
                <a:lnTo>
                  <a:pt x="1947862" y="1216819"/>
                </a:lnTo>
                <a:lnTo>
                  <a:pt x="1916906" y="1240631"/>
                </a:lnTo>
                <a:lnTo>
                  <a:pt x="1885950" y="1254919"/>
                </a:lnTo>
                <a:lnTo>
                  <a:pt x="1850231" y="1262063"/>
                </a:lnTo>
                <a:lnTo>
                  <a:pt x="1816894" y="1262063"/>
                </a:lnTo>
                <a:lnTo>
                  <a:pt x="1781175" y="1250156"/>
                </a:lnTo>
                <a:lnTo>
                  <a:pt x="1700212" y="1214438"/>
                </a:lnTo>
                <a:lnTo>
                  <a:pt x="1597819" y="1162050"/>
                </a:lnTo>
                <a:lnTo>
                  <a:pt x="1478756" y="1095375"/>
                </a:lnTo>
                <a:lnTo>
                  <a:pt x="1323975" y="1007269"/>
                </a:lnTo>
                <a:lnTo>
                  <a:pt x="1190625" y="9263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2" name="フリーフォーム 141">
            <a:extLst>
              <a:ext uri="{FF2B5EF4-FFF2-40B4-BE49-F238E27FC236}">
                <a16:creationId xmlns:a16="http://schemas.microsoft.com/office/drawing/2014/main" id="{485B7193-6A89-4C05-B166-42434BBD6629}"/>
              </a:ext>
            </a:extLst>
          </p:cNvPr>
          <p:cNvSpPr/>
          <p:nvPr/>
        </p:nvSpPr>
        <p:spPr>
          <a:xfrm rot="16200000">
            <a:off x="4166393" y="1780382"/>
            <a:ext cx="665163" cy="1085850"/>
          </a:xfrm>
          <a:custGeom>
            <a:avLst/>
            <a:gdLst>
              <a:gd name="connsiteX0" fmla="*/ 623887 w 664369"/>
              <a:gd name="connsiteY0" fmla="*/ 290512 h 1085850"/>
              <a:gd name="connsiteX1" fmla="*/ 640556 w 664369"/>
              <a:gd name="connsiteY1" fmla="*/ 195262 h 1085850"/>
              <a:gd name="connsiteX2" fmla="*/ 664369 w 664369"/>
              <a:gd name="connsiteY2" fmla="*/ 40481 h 1085850"/>
              <a:gd name="connsiteX3" fmla="*/ 576262 w 664369"/>
              <a:gd name="connsiteY3" fmla="*/ 0 h 1085850"/>
              <a:gd name="connsiteX4" fmla="*/ 552450 w 664369"/>
              <a:gd name="connsiteY4" fmla="*/ 92868 h 1085850"/>
              <a:gd name="connsiteX5" fmla="*/ 531019 w 664369"/>
              <a:gd name="connsiteY5" fmla="*/ 169068 h 1085850"/>
              <a:gd name="connsiteX6" fmla="*/ 509587 w 664369"/>
              <a:gd name="connsiteY6" fmla="*/ 226218 h 1085850"/>
              <a:gd name="connsiteX7" fmla="*/ 481012 w 664369"/>
              <a:gd name="connsiteY7" fmla="*/ 300037 h 1085850"/>
              <a:gd name="connsiteX8" fmla="*/ 435769 w 664369"/>
              <a:gd name="connsiteY8" fmla="*/ 397668 h 1085850"/>
              <a:gd name="connsiteX9" fmla="*/ 390525 w 664369"/>
              <a:gd name="connsiteY9" fmla="*/ 490537 h 1085850"/>
              <a:gd name="connsiteX10" fmla="*/ 359569 w 664369"/>
              <a:gd name="connsiteY10" fmla="*/ 547687 h 1085850"/>
              <a:gd name="connsiteX11" fmla="*/ 326231 w 664369"/>
              <a:gd name="connsiteY11" fmla="*/ 597693 h 1085850"/>
              <a:gd name="connsiteX12" fmla="*/ 261937 w 664369"/>
              <a:gd name="connsiteY12" fmla="*/ 683418 h 1085850"/>
              <a:gd name="connsiteX13" fmla="*/ 211931 w 664369"/>
              <a:gd name="connsiteY13" fmla="*/ 745331 h 1085850"/>
              <a:gd name="connsiteX14" fmla="*/ 157162 w 664369"/>
              <a:gd name="connsiteY14" fmla="*/ 807243 h 1085850"/>
              <a:gd name="connsiteX15" fmla="*/ 102394 w 664369"/>
              <a:gd name="connsiteY15" fmla="*/ 862012 h 1085850"/>
              <a:gd name="connsiteX16" fmla="*/ 57150 w 664369"/>
              <a:gd name="connsiteY16" fmla="*/ 900112 h 1085850"/>
              <a:gd name="connsiteX17" fmla="*/ 28575 w 664369"/>
              <a:gd name="connsiteY17" fmla="*/ 921543 h 1085850"/>
              <a:gd name="connsiteX18" fmla="*/ 11906 w 664369"/>
              <a:gd name="connsiteY18" fmla="*/ 952500 h 1085850"/>
              <a:gd name="connsiteX19" fmla="*/ 0 w 664369"/>
              <a:gd name="connsiteY19" fmla="*/ 985837 h 1085850"/>
              <a:gd name="connsiteX20" fmla="*/ 0 w 664369"/>
              <a:gd name="connsiteY20" fmla="*/ 1007268 h 1085850"/>
              <a:gd name="connsiteX21" fmla="*/ 2381 w 664369"/>
              <a:gd name="connsiteY21" fmla="*/ 1028700 h 1085850"/>
              <a:gd name="connsiteX22" fmla="*/ 7144 w 664369"/>
              <a:gd name="connsiteY22" fmla="*/ 1040606 h 1085850"/>
              <a:gd name="connsiteX23" fmla="*/ 11906 w 664369"/>
              <a:gd name="connsiteY23" fmla="*/ 1052512 h 1085850"/>
              <a:gd name="connsiteX24" fmla="*/ 30956 w 664369"/>
              <a:gd name="connsiteY24" fmla="*/ 1064418 h 1085850"/>
              <a:gd name="connsiteX25" fmla="*/ 52387 w 664369"/>
              <a:gd name="connsiteY25" fmla="*/ 1071562 h 1085850"/>
              <a:gd name="connsiteX26" fmla="*/ 83344 w 664369"/>
              <a:gd name="connsiteY26" fmla="*/ 1078706 h 1085850"/>
              <a:gd name="connsiteX27" fmla="*/ 116681 w 664369"/>
              <a:gd name="connsiteY27" fmla="*/ 1081087 h 1085850"/>
              <a:gd name="connsiteX28" fmla="*/ 140494 w 664369"/>
              <a:gd name="connsiteY28" fmla="*/ 1085850 h 1085850"/>
              <a:gd name="connsiteX29" fmla="*/ 176212 w 664369"/>
              <a:gd name="connsiteY29" fmla="*/ 1085850 h 1085850"/>
              <a:gd name="connsiteX30" fmla="*/ 211931 w 664369"/>
              <a:gd name="connsiteY30" fmla="*/ 1081087 h 1085850"/>
              <a:gd name="connsiteX31" fmla="*/ 264319 w 664369"/>
              <a:gd name="connsiteY31" fmla="*/ 1059656 h 1085850"/>
              <a:gd name="connsiteX32" fmla="*/ 300037 w 664369"/>
              <a:gd name="connsiteY32" fmla="*/ 1042987 h 1085850"/>
              <a:gd name="connsiteX33" fmla="*/ 361950 w 664369"/>
              <a:gd name="connsiteY33" fmla="*/ 1002506 h 1085850"/>
              <a:gd name="connsiteX34" fmla="*/ 428625 w 664369"/>
              <a:gd name="connsiteY34" fmla="*/ 947737 h 1085850"/>
              <a:gd name="connsiteX35" fmla="*/ 473869 w 664369"/>
              <a:gd name="connsiteY35" fmla="*/ 902493 h 1085850"/>
              <a:gd name="connsiteX36" fmla="*/ 492919 w 664369"/>
              <a:gd name="connsiteY36" fmla="*/ 854868 h 1085850"/>
              <a:gd name="connsiteX37" fmla="*/ 516731 w 664369"/>
              <a:gd name="connsiteY37" fmla="*/ 781050 h 1085850"/>
              <a:gd name="connsiteX38" fmla="*/ 540544 w 664369"/>
              <a:gd name="connsiteY38" fmla="*/ 695325 h 1085850"/>
              <a:gd name="connsiteX39" fmla="*/ 559594 w 664369"/>
              <a:gd name="connsiteY39" fmla="*/ 614362 h 1085850"/>
              <a:gd name="connsiteX40" fmla="*/ 578644 w 664369"/>
              <a:gd name="connsiteY40" fmla="*/ 533400 h 1085850"/>
              <a:gd name="connsiteX41" fmla="*/ 600075 w 664369"/>
              <a:gd name="connsiteY41" fmla="*/ 423862 h 1085850"/>
              <a:gd name="connsiteX42" fmla="*/ 623887 w 664369"/>
              <a:gd name="connsiteY42" fmla="*/ 290512 h 1085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664369" h="1085850">
                <a:moveTo>
                  <a:pt x="623887" y="290512"/>
                </a:moveTo>
                <a:lnTo>
                  <a:pt x="640556" y="195262"/>
                </a:lnTo>
                <a:lnTo>
                  <a:pt x="664369" y="40481"/>
                </a:lnTo>
                <a:lnTo>
                  <a:pt x="576262" y="0"/>
                </a:lnTo>
                <a:lnTo>
                  <a:pt x="552450" y="92868"/>
                </a:lnTo>
                <a:lnTo>
                  <a:pt x="531019" y="169068"/>
                </a:lnTo>
                <a:lnTo>
                  <a:pt x="509587" y="226218"/>
                </a:lnTo>
                <a:lnTo>
                  <a:pt x="481012" y="300037"/>
                </a:lnTo>
                <a:lnTo>
                  <a:pt x="435769" y="397668"/>
                </a:lnTo>
                <a:lnTo>
                  <a:pt x="390525" y="490537"/>
                </a:lnTo>
                <a:lnTo>
                  <a:pt x="359569" y="547687"/>
                </a:lnTo>
                <a:lnTo>
                  <a:pt x="326231" y="597693"/>
                </a:lnTo>
                <a:lnTo>
                  <a:pt x="261937" y="683418"/>
                </a:lnTo>
                <a:lnTo>
                  <a:pt x="211931" y="745331"/>
                </a:lnTo>
                <a:lnTo>
                  <a:pt x="157162" y="807243"/>
                </a:lnTo>
                <a:lnTo>
                  <a:pt x="102394" y="862012"/>
                </a:lnTo>
                <a:lnTo>
                  <a:pt x="57150" y="900112"/>
                </a:lnTo>
                <a:lnTo>
                  <a:pt x="28575" y="921543"/>
                </a:lnTo>
                <a:lnTo>
                  <a:pt x="11906" y="952500"/>
                </a:lnTo>
                <a:lnTo>
                  <a:pt x="0" y="985837"/>
                </a:lnTo>
                <a:lnTo>
                  <a:pt x="0" y="1007268"/>
                </a:lnTo>
                <a:lnTo>
                  <a:pt x="2381" y="1028700"/>
                </a:lnTo>
                <a:lnTo>
                  <a:pt x="7144" y="1040606"/>
                </a:lnTo>
                <a:lnTo>
                  <a:pt x="11906" y="1052512"/>
                </a:lnTo>
                <a:lnTo>
                  <a:pt x="30956" y="1064418"/>
                </a:lnTo>
                <a:lnTo>
                  <a:pt x="52387" y="1071562"/>
                </a:lnTo>
                <a:lnTo>
                  <a:pt x="83344" y="1078706"/>
                </a:lnTo>
                <a:lnTo>
                  <a:pt x="116681" y="1081087"/>
                </a:lnTo>
                <a:lnTo>
                  <a:pt x="140494" y="1085850"/>
                </a:lnTo>
                <a:lnTo>
                  <a:pt x="176212" y="1085850"/>
                </a:lnTo>
                <a:lnTo>
                  <a:pt x="211931" y="1081087"/>
                </a:lnTo>
                <a:lnTo>
                  <a:pt x="264319" y="1059656"/>
                </a:lnTo>
                <a:lnTo>
                  <a:pt x="300037" y="1042987"/>
                </a:lnTo>
                <a:lnTo>
                  <a:pt x="361950" y="1002506"/>
                </a:lnTo>
                <a:lnTo>
                  <a:pt x="428625" y="947737"/>
                </a:lnTo>
                <a:lnTo>
                  <a:pt x="473869" y="902493"/>
                </a:lnTo>
                <a:lnTo>
                  <a:pt x="492919" y="854868"/>
                </a:lnTo>
                <a:lnTo>
                  <a:pt x="516731" y="781050"/>
                </a:lnTo>
                <a:lnTo>
                  <a:pt x="540544" y="695325"/>
                </a:lnTo>
                <a:lnTo>
                  <a:pt x="559594" y="614362"/>
                </a:lnTo>
                <a:lnTo>
                  <a:pt x="578644" y="533400"/>
                </a:lnTo>
                <a:lnTo>
                  <a:pt x="600075" y="423862"/>
                </a:lnTo>
                <a:lnTo>
                  <a:pt x="623887" y="2905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6" name="フリーフォーム 145">
            <a:extLst>
              <a:ext uri="{FF2B5EF4-FFF2-40B4-BE49-F238E27FC236}">
                <a16:creationId xmlns:a16="http://schemas.microsoft.com/office/drawing/2014/main" id="{1EFEEA8C-CA8E-46DA-9031-5852B1E15767}"/>
              </a:ext>
            </a:extLst>
          </p:cNvPr>
          <p:cNvSpPr/>
          <p:nvPr/>
        </p:nvSpPr>
        <p:spPr>
          <a:xfrm>
            <a:off x="3252788" y="2782888"/>
            <a:ext cx="1319212" cy="425450"/>
          </a:xfrm>
          <a:custGeom>
            <a:avLst/>
            <a:gdLst>
              <a:gd name="connsiteX0" fmla="*/ 1081087 w 1319212"/>
              <a:gd name="connsiteY0" fmla="*/ 233363 h 423863"/>
              <a:gd name="connsiteX1" fmla="*/ 985837 w 1319212"/>
              <a:gd name="connsiteY1" fmla="*/ 257175 h 423863"/>
              <a:gd name="connsiteX2" fmla="*/ 895350 w 1319212"/>
              <a:gd name="connsiteY2" fmla="*/ 283369 h 423863"/>
              <a:gd name="connsiteX3" fmla="*/ 797718 w 1319212"/>
              <a:gd name="connsiteY3" fmla="*/ 309563 h 423863"/>
              <a:gd name="connsiteX4" fmla="*/ 692943 w 1319212"/>
              <a:gd name="connsiteY4" fmla="*/ 340519 h 423863"/>
              <a:gd name="connsiteX5" fmla="*/ 621506 w 1319212"/>
              <a:gd name="connsiteY5" fmla="*/ 361950 h 423863"/>
              <a:gd name="connsiteX6" fmla="*/ 481012 w 1319212"/>
              <a:gd name="connsiteY6" fmla="*/ 404813 h 423863"/>
              <a:gd name="connsiteX7" fmla="*/ 440531 w 1319212"/>
              <a:gd name="connsiteY7" fmla="*/ 404813 h 423863"/>
              <a:gd name="connsiteX8" fmla="*/ 414337 w 1319212"/>
              <a:gd name="connsiteY8" fmla="*/ 407194 h 423863"/>
              <a:gd name="connsiteX9" fmla="*/ 395287 w 1319212"/>
              <a:gd name="connsiteY9" fmla="*/ 414338 h 423863"/>
              <a:gd name="connsiteX10" fmla="*/ 373856 w 1319212"/>
              <a:gd name="connsiteY10" fmla="*/ 421482 h 423863"/>
              <a:gd name="connsiteX11" fmla="*/ 319087 w 1319212"/>
              <a:gd name="connsiteY11" fmla="*/ 423863 h 423863"/>
              <a:gd name="connsiteX12" fmla="*/ 259556 w 1319212"/>
              <a:gd name="connsiteY12" fmla="*/ 421482 h 423863"/>
              <a:gd name="connsiteX13" fmla="*/ 223837 w 1319212"/>
              <a:gd name="connsiteY13" fmla="*/ 414338 h 423863"/>
              <a:gd name="connsiteX14" fmla="*/ 204787 w 1319212"/>
              <a:gd name="connsiteY14" fmla="*/ 407194 h 423863"/>
              <a:gd name="connsiteX15" fmla="*/ 183356 w 1319212"/>
              <a:gd name="connsiteY15" fmla="*/ 392907 h 423863"/>
              <a:gd name="connsiteX16" fmla="*/ 159543 w 1319212"/>
              <a:gd name="connsiteY16" fmla="*/ 376238 h 423863"/>
              <a:gd name="connsiteX17" fmla="*/ 133350 w 1319212"/>
              <a:gd name="connsiteY17" fmla="*/ 352425 h 423863"/>
              <a:gd name="connsiteX18" fmla="*/ 100012 w 1319212"/>
              <a:gd name="connsiteY18" fmla="*/ 319088 h 423863"/>
              <a:gd name="connsiteX19" fmla="*/ 73818 w 1319212"/>
              <a:gd name="connsiteY19" fmla="*/ 290513 h 423863"/>
              <a:gd name="connsiteX20" fmla="*/ 14287 w 1319212"/>
              <a:gd name="connsiteY20" fmla="*/ 211932 h 423863"/>
              <a:gd name="connsiteX21" fmla="*/ 0 w 1319212"/>
              <a:gd name="connsiteY21" fmla="*/ 195263 h 423863"/>
              <a:gd name="connsiteX22" fmla="*/ 97631 w 1319212"/>
              <a:gd name="connsiteY22" fmla="*/ 111919 h 423863"/>
              <a:gd name="connsiteX23" fmla="*/ 119062 w 1319212"/>
              <a:gd name="connsiteY23" fmla="*/ 176213 h 423863"/>
              <a:gd name="connsiteX24" fmla="*/ 130968 w 1319212"/>
              <a:gd name="connsiteY24" fmla="*/ 195263 h 423863"/>
              <a:gd name="connsiteX25" fmla="*/ 145256 w 1319212"/>
              <a:gd name="connsiteY25" fmla="*/ 211932 h 423863"/>
              <a:gd name="connsiteX26" fmla="*/ 159543 w 1319212"/>
              <a:gd name="connsiteY26" fmla="*/ 221457 h 423863"/>
              <a:gd name="connsiteX27" fmla="*/ 178593 w 1319212"/>
              <a:gd name="connsiteY27" fmla="*/ 228600 h 423863"/>
              <a:gd name="connsiteX28" fmla="*/ 223837 w 1319212"/>
              <a:gd name="connsiteY28" fmla="*/ 238125 h 423863"/>
              <a:gd name="connsiteX29" fmla="*/ 266700 w 1319212"/>
              <a:gd name="connsiteY29" fmla="*/ 242888 h 423863"/>
              <a:gd name="connsiteX30" fmla="*/ 323850 w 1319212"/>
              <a:gd name="connsiteY30" fmla="*/ 240507 h 423863"/>
              <a:gd name="connsiteX31" fmla="*/ 426243 w 1319212"/>
              <a:gd name="connsiteY31" fmla="*/ 230982 h 423863"/>
              <a:gd name="connsiteX32" fmla="*/ 514350 w 1319212"/>
              <a:gd name="connsiteY32" fmla="*/ 219075 h 423863"/>
              <a:gd name="connsiteX33" fmla="*/ 619125 w 1319212"/>
              <a:gd name="connsiteY33" fmla="*/ 195263 h 423863"/>
              <a:gd name="connsiteX34" fmla="*/ 700087 w 1319212"/>
              <a:gd name="connsiteY34" fmla="*/ 173832 h 423863"/>
              <a:gd name="connsiteX35" fmla="*/ 795337 w 1319212"/>
              <a:gd name="connsiteY35" fmla="*/ 135732 h 423863"/>
              <a:gd name="connsiteX36" fmla="*/ 892968 w 1319212"/>
              <a:gd name="connsiteY36" fmla="*/ 90488 h 423863"/>
              <a:gd name="connsiteX37" fmla="*/ 933450 w 1319212"/>
              <a:gd name="connsiteY37" fmla="*/ 66675 h 423863"/>
              <a:gd name="connsiteX38" fmla="*/ 950118 w 1319212"/>
              <a:gd name="connsiteY38" fmla="*/ 47625 h 423863"/>
              <a:gd name="connsiteX39" fmla="*/ 971550 w 1319212"/>
              <a:gd name="connsiteY39" fmla="*/ 28575 h 423863"/>
              <a:gd name="connsiteX40" fmla="*/ 1002506 w 1319212"/>
              <a:gd name="connsiteY40" fmla="*/ 9525 h 423863"/>
              <a:gd name="connsiteX41" fmla="*/ 1035843 w 1319212"/>
              <a:gd name="connsiteY41" fmla="*/ 0 h 423863"/>
              <a:gd name="connsiteX42" fmla="*/ 1069181 w 1319212"/>
              <a:gd name="connsiteY42" fmla="*/ 2382 h 423863"/>
              <a:gd name="connsiteX43" fmla="*/ 1114425 w 1319212"/>
              <a:gd name="connsiteY43" fmla="*/ 11907 h 423863"/>
              <a:gd name="connsiteX44" fmla="*/ 1202531 w 1319212"/>
              <a:gd name="connsiteY44" fmla="*/ 45244 h 423863"/>
              <a:gd name="connsiteX45" fmla="*/ 1288256 w 1319212"/>
              <a:gd name="connsiteY45" fmla="*/ 85725 h 423863"/>
              <a:gd name="connsiteX46" fmla="*/ 1300162 w 1319212"/>
              <a:gd name="connsiteY46" fmla="*/ 97632 h 423863"/>
              <a:gd name="connsiteX47" fmla="*/ 1312068 w 1319212"/>
              <a:gd name="connsiteY47" fmla="*/ 116682 h 423863"/>
              <a:gd name="connsiteX48" fmla="*/ 1319212 w 1319212"/>
              <a:gd name="connsiteY48" fmla="*/ 135732 h 423863"/>
              <a:gd name="connsiteX49" fmla="*/ 1319212 w 1319212"/>
              <a:gd name="connsiteY49" fmla="*/ 150019 h 423863"/>
              <a:gd name="connsiteX50" fmla="*/ 1309687 w 1319212"/>
              <a:gd name="connsiteY50" fmla="*/ 169069 h 423863"/>
              <a:gd name="connsiteX51" fmla="*/ 1285875 w 1319212"/>
              <a:gd name="connsiteY51" fmla="*/ 190500 h 423863"/>
              <a:gd name="connsiteX52" fmla="*/ 1271587 w 1319212"/>
              <a:gd name="connsiteY52" fmla="*/ 197644 h 423863"/>
              <a:gd name="connsiteX53" fmla="*/ 1235868 w 1319212"/>
              <a:gd name="connsiteY53" fmla="*/ 202407 h 423863"/>
              <a:gd name="connsiteX54" fmla="*/ 1164431 w 1319212"/>
              <a:gd name="connsiteY54" fmla="*/ 211932 h 423863"/>
              <a:gd name="connsiteX55" fmla="*/ 1081087 w 1319212"/>
              <a:gd name="connsiteY55" fmla="*/ 233363 h 423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319212" h="423863">
                <a:moveTo>
                  <a:pt x="1081087" y="233363"/>
                </a:moveTo>
                <a:lnTo>
                  <a:pt x="985837" y="257175"/>
                </a:lnTo>
                <a:lnTo>
                  <a:pt x="895350" y="283369"/>
                </a:lnTo>
                <a:lnTo>
                  <a:pt x="797718" y="309563"/>
                </a:lnTo>
                <a:lnTo>
                  <a:pt x="692943" y="340519"/>
                </a:lnTo>
                <a:lnTo>
                  <a:pt x="621506" y="361950"/>
                </a:lnTo>
                <a:lnTo>
                  <a:pt x="481012" y="404813"/>
                </a:lnTo>
                <a:lnTo>
                  <a:pt x="440531" y="404813"/>
                </a:lnTo>
                <a:lnTo>
                  <a:pt x="414337" y="407194"/>
                </a:lnTo>
                <a:lnTo>
                  <a:pt x="395287" y="414338"/>
                </a:lnTo>
                <a:lnTo>
                  <a:pt x="373856" y="421482"/>
                </a:lnTo>
                <a:lnTo>
                  <a:pt x="319087" y="423863"/>
                </a:lnTo>
                <a:lnTo>
                  <a:pt x="259556" y="421482"/>
                </a:lnTo>
                <a:lnTo>
                  <a:pt x="223837" y="414338"/>
                </a:lnTo>
                <a:lnTo>
                  <a:pt x="204787" y="407194"/>
                </a:lnTo>
                <a:lnTo>
                  <a:pt x="183356" y="392907"/>
                </a:lnTo>
                <a:lnTo>
                  <a:pt x="159543" y="376238"/>
                </a:lnTo>
                <a:lnTo>
                  <a:pt x="133350" y="352425"/>
                </a:lnTo>
                <a:lnTo>
                  <a:pt x="100012" y="319088"/>
                </a:lnTo>
                <a:lnTo>
                  <a:pt x="73818" y="290513"/>
                </a:lnTo>
                <a:lnTo>
                  <a:pt x="14287" y="211932"/>
                </a:lnTo>
                <a:lnTo>
                  <a:pt x="0" y="195263"/>
                </a:lnTo>
                <a:lnTo>
                  <a:pt x="97631" y="111919"/>
                </a:lnTo>
                <a:lnTo>
                  <a:pt x="119062" y="176213"/>
                </a:lnTo>
                <a:lnTo>
                  <a:pt x="130968" y="195263"/>
                </a:lnTo>
                <a:lnTo>
                  <a:pt x="145256" y="211932"/>
                </a:lnTo>
                <a:lnTo>
                  <a:pt x="159543" y="221457"/>
                </a:lnTo>
                <a:lnTo>
                  <a:pt x="178593" y="228600"/>
                </a:lnTo>
                <a:lnTo>
                  <a:pt x="223837" y="238125"/>
                </a:lnTo>
                <a:lnTo>
                  <a:pt x="266700" y="242888"/>
                </a:lnTo>
                <a:lnTo>
                  <a:pt x="323850" y="240507"/>
                </a:lnTo>
                <a:lnTo>
                  <a:pt x="426243" y="230982"/>
                </a:lnTo>
                <a:lnTo>
                  <a:pt x="514350" y="219075"/>
                </a:lnTo>
                <a:lnTo>
                  <a:pt x="619125" y="195263"/>
                </a:lnTo>
                <a:lnTo>
                  <a:pt x="700087" y="173832"/>
                </a:lnTo>
                <a:lnTo>
                  <a:pt x="795337" y="135732"/>
                </a:lnTo>
                <a:lnTo>
                  <a:pt x="892968" y="90488"/>
                </a:lnTo>
                <a:lnTo>
                  <a:pt x="933450" y="66675"/>
                </a:lnTo>
                <a:lnTo>
                  <a:pt x="950118" y="47625"/>
                </a:lnTo>
                <a:lnTo>
                  <a:pt x="971550" y="28575"/>
                </a:lnTo>
                <a:lnTo>
                  <a:pt x="1002506" y="9525"/>
                </a:lnTo>
                <a:lnTo>
                  <a:pt x="1035843" y="0"/>
                </a:lnTo>
                <a:lnTo>
                  <a:pt x="1069181" y="2382"/>
                </a:lnTo>
                <a:lnTo>
                  <a:pt x="1114425" y="11907"/>
                </a:lnTo>
                <a:lnTo>
                  <a:pt x="1202531" y="45244"/>
                </a:lnTo>
                <a:lnTo>
                  <a:pt x="1288256" y="85725"/>
                </a:lnTo>
                <a:lnTo>
                  <a:pt x="1300162" y="97632"/>
                </a:lnTo>
                <a:lnTo>
                  <a:pt x="1312068" y="116682"/>
                </a:lnTo>
                <a:lnTo>
                  <a:pt x="1319212" y="135732"/>
                </a:lnTo>
                <a:lnTo>
                  <a:pt x="1319212" y="150019"/>
                </a:lnTo>
                <a:lnTo>
                  <a:pt x="1309687" y="169069"/>
                </a:lnTo>
                <a:lnTo>
                  <a:pt x="1285875" y="190500"/>
                </a:lnTo>
                <a:lnTo>
                  <a:pt x="1271587" y="197644"/>
                </a:lnTo>
                <a:lnTo>
                  <a:pt x="1235868" y="202407"/>
                </a:lnTo>
                <a:lnTo>
                  <a:pt x="1164431" y="211932"/>
                </a:lnTo>
                <a:lnTo>
                  <a:pt x="1081087" y="2333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7" name="フリーフォーム 146">
            <a:extLst>
              <a:ext uri="{FF2B5EF4-FFF2-40B4-BE49-F238E27FC236}">
                <a16:creationId xmlns:a16="http://schemas.microsoft.com/office/drawing/2014/main" id="{13977D33-1870-4A4A-AE19-F129FFEB2579}"/>
              </a:ext>
            </a:extLst>
          </p:cNvPr>
          <p:cNvSpPr/>
          <p:nvPr/>
        </p:nvSpPr>
        <p:spPr>
          <a:xfrm>
            <a:off x="2762250" y="3362325"/>
            <a:ext cx="2068513" cy="703263"/>
          </a:xfrm>
          <a:custGeom>
            <a:avLst/>
            <a:gdLst>
              <a:gd name="connsiteX0" fmla="*/ 1657350 w 2069306"/>
              <a:gd name="connsiteY0" fmla="*/ 288131 h 702469"/>
              <a:gd name="connsiteX1" fmla="*/ 1557338 w 2069306"/>
              <a:gd name="connsiteY1" fmla="*/ 311944 h 702469"/>
              <a:gd name="connsiteX2" fmla="*/ 1469231 w 2069306"/>
              <a:gd name="connsiteY2" fmla="*/ 335756 h 702469"/>
              <a:gd name="connsiteX3" fmla="*/ 1381125 w 2069306"/>
              <a:gd name="connsiteY3" fmla="*/ 364331 h 702469"/>
              <a:gd name="connsiteX4" fmla="*/ 1293019 w 2069306"/>
              <a:gd name="connsiteY4" fmla="*/ 392906 h 702469"/>
              <a:gd name="connsiteX5" fmla="*/ 1050131 w 2069306"/>
              <a:gd name="connsiteY5" fmla="*/ 469106 h 702469"/>
              <a:gd name="connsiteX6" fmla="*/ 885825 w 2069306"/>
              <a:gd name="connsiteY6" fmla="*/ 526256 h 702469"/>
              <a:gd name="connsiteX7" fmla="*/ 797719 w 2069306"/>
              <a:gd name="connsiteY7" fmla="*/ 557213 h 702469"/>
              <a:gd name="connsiteX8" fmla="*/ 709613 w 2069306"/>
              <a:gd name="connsiteY8" fmla="*/ 588169 h 702469"/>
              <a:gd name="connsiteX9" fmla="*/ 652463 w 2069306"/>
              <a:gd name="connsiteY9" fmla="*/ 607219 h 702469"/>
              <a:gd name="connsiteX10" fmla="*/ 621506 w 2069306"/>
              <a:gd name="connsiteY10" fmla="*/ 619125 h 702469"/>
              <a:gd name="connsiteX11" fmla="*/ 583406 w 2069306"/>
              <a:gd name="connsiteY11" fmla="*/ 638175 h 702469"/>
              <a:gd name="connsiteX12" fmla="*/ 547688 w 2069306"/>
              <a:gd name="connsiteY12" fmla="*/ 659606 h 702469"/>
              <a:gd name="connsiteX13" fmla="*/ 526256 w 2069306"/>
              <a:gd name="connsiteY13" fmla="*/ 678656 h 702469"/>
              <a:gd name="connsiteX14" fmla="*/ 492919 w 2069306"/>
              <a:gd name="connsiteY14" fmla="*/ 697706 h 702469"/>
              <a:gd name="connsiteX15" fmla="*/ 461963 w 2069306"/>
              <a:gd name="connsiteY15" fmla="*/ 702469 h 702469"/>
              <a:gd name="connsiteX16" fmla="*/ 433388 w 2069306"/>
              <a:gd name="connsiteY16" fmla="*/ 702469 h 702469"/>
              <a:gd name="connsiteX17" fmla="*/ 381000 w 2069306"/>
              <a:gd name="connsiteY17" fmla="*/ 690563 h 702469"/>
              <a:gd name="connsiteX18" fmla="*/ 330994 w 2069306"/>
              <a:gd name="connsiteY18" fmla="*/ 671513 h 702469"/>
              <a:gd name="connsiteX19" fmla="*/ 266700 w 2069306"/>
              <a:gd name="connsiteY19" fmla="*/ 642938 h 702469"/>
              <a:gd name="connsiteX20" fmla="*/ 204788 w 2069306"/>
              <a:gd name="connsiteY20" fmla="*/ 609600 h 702469"/>
              <a:gd name="connsiteX21" fmla="*/ 121444 w 2069306"/>
              <a:gd name="connsiteY21" fmla="*/ 552450 h 702469"/>
              <a:gd name="connsiteX22" fmla="*/ 73819 w 2069306"/>
              <a:gd name="connsiteY22" fmla="*/ 511969 h 702469"/>
              <a:gd name="connsiteX23" fmla="*/ 38100 w 2069306"/>
              <a:gd name="connsiteY23" fmla="*/ 473869 h 702469"/>
              <a:gd name="connsiteX24" fmla="*/ 16669 w 2069306"/>
              <a:gd name="connsiteY24" fmla="*/ 445294 h 702469"/>
              <a:gd name="connsiteX25" fmla="*/ 2381 w 2069306"/>
              <a:gd name="connsiteY25" fmla="*/ 419100 h 702469"/>
              <a:gd name="connsiteX26" fmla="*/ 0 w 2069306"/>
              <a:gd name="connsiteY26" fmla="*/ 404813 h 702469"/>
              <a:gd name="connsiteX27" fmla="*/ 2381 w 2069306"/>
              <a:gd name="connsiteY27" fmla="*/ 390525 h 702469"/>
              <a:gd name="connsiteX28" fmla="*/ 11906 w 2069306"/>
              <a:gd name="connsiteY28" fmla="*/ 385763 h 702469"/>
              <a:gd name="connsiteX29" fmla="*/ 19050 w 2069306"/>
              <a:gd name="connsiteY29" fmla="*/ 388144 h 702469"/>
              <a:gd name="connsiteX30" fmla="*/ 57150 w 2069306"/>
              <a:gd name="connsiteY30" fmla="*/ 400050 h 702469"/>
              <a:gd name="connsiteX31" fmla="*/ 133350 w 2069306"/>
              <a:gd name="connsiteY31" fmla="*/ 428625 h 702469"/>
              <a:gd name="connsiteX32" fmla="*/ 176213 w 2069306"/>
              <a:gd name="connsiteY32" fmla="*/ 440531 h 702469"/>
              <a:gd name="connsiteX33" fmla="*/ 247650 w 2069306"/>
              <a:gd name="connsiteY33" fmla="*/ 454819 h 702469"/>
              <a:gd name="connsiteX34" fmla="*/ 304800 w 2069306"/>
              <a:gd name="connsiteY34" fmla="*/ 459581 h 702469"/>
              <a:gd name="connsiteX35" fmla="*/ 347663 w 2069306"/>
              <a:gd name="connsiteY35" fmla="*/ 459581 h 702469"/>
              <a:gd name="connsiteX36" fmla="*/ 392906 w 2069306"/>
              <a:gd name="connsiteY36" fmla="*/ 457200 h 702469"/>
              <a:gd name="connsiteX37" fmla="*/ 452438 w 2069306"/>
              <a:gd name="connsiteY37" fmla="*/ 445294 h 702469"/>
              <a:gd name="connsiteX38" fmla="*/ 585788 w 2069306"/>
              <a:gd name="connsiteY38" fmla="*/ 402431 h 702469"/>
              <a:gd name="connsiteX39" fmla="*/ 781050 w 2069306"/>
              <a:gd name="connsiteY39" fmla="*/ 345281 h 702469"/>
              <a:gd name="connsiteX40" fmla="*/ 966788 w 2069306"/>
              <a:gd name="connsiteY40" fmla="*/ 288131 h 702469"/>
              <a:gd name="connsiteX41" fmla="*/ 1123950 w 2069306"/>
              <a:gd name="connsiteY41" fmla="*/ 242888 h 702469"/>
              <a:gd name="connsiteX42" fmla="*/ 1340644 w 2069306"/>
              <a:gd name="connsiteY42" fmla="*/ 183356 h 702469"/>
              <a:gd name="connsiteX43" fmla="*/ 1469231 w 2069306"/>
              <a:gd name="connsiteY43" fmla="*/ 123825 h 702469"/>
              <a:gd name="connsiteX44" fmla="*/ 1657350 w 2069306"/>
              <a:gd name="connsiteY44" fmla="*/ 38100 h 702469"/>
              <a:gd name="connsiteX45" fmla="*/ 1728788 w 2069306"/>
              <a:gd name="connsiteY45" fmla="*/ 4763 h 702469"/>
              <a:gd name="connsiteX46" fmla="*/ 1738313 w 2069306"/>
              <a:gd name="connsiteY46" fmla="*/ 0 h 702469"/>
              <a:gd name="connsiteX47" fmla="*/ 1781175 w 2069306"/>
              <a:gd name="connsiteY47" fmla="*/ 4763 h 702469"/>
              <a:gd name="connsiteX48" fmla="*/ 1854994 w 2069306"/>
              <a:gd name="connsiteY48" fmla="*/ 19050 h 702469"/>
              <a:gd name="connsiteX49" fmla="*/ 1933575 w 2069306"/>
              <a:gd name="connsiteY49" fmla="*/ 42863 h 702469"/>
              <a:gd name="connsiteX50" fmla="*/ 1974056 w 2069306"/>
              <a:gd name="connsiteY50" fmla="*/ 64294 h 702469"/>
              <a:gd name="connsiteX51" fmla="*/ 2026444 w 2069306"/>
              <a:gd name="connsiteY51" fmla="*/ 95250 h 702469"/>
              <a:gd name="connsiteX52" fmla="*/ 2050256 w 2069306"/>
              <a:gd name="connsiteY52" fmla="*/ 114300 h 702469"/>
              <a:gd name="connsiteX53" fmla="*/ 2062163 w 2069306"/>
              <a:gd name="connsiteY53" fmla="*/ 133350 h 702469"/>
              <a:gd name="connsiteX54" fmla="*/ 2066925 w 2069306"/>
              <a:gd name="connsiteY54" fmla="*/ 142875 h 702469"/>
              <a:gd name="connsiteX55" fmla="*/ 2069306 w 2069306"/>
              <a:gd name="connsiteY55" fmla="*/ 161925 h 702469"/>
              <a:gd name="connsiteX56" fmla="*/ 2066925 w 2069306"/>
              <a:gd name="connsiteY56" fmla="*/ 180975 h 702469"/>
              <a:gd name="connsiteX57" fmla="*/ 2057400 w 2069306"/>
              <a:gd name="connsiteY57" fmla="*/ 202406 h 702469"/>
              <a:gd name="connsiteX58" fmla="*/ 2035969 w 2069306"/>
              <a:gd name="connsiteY58" fmla="*/ 221456 h 702469"/>
              <a:gd name="connsiteX59" fmla="*/ 2012156 w 2069306"/>
              <a:gd name="connsiteY59" fmla="*/ 233363 h 702469"/>
              <a:gd name="connsiteX60" fmla="*/ 1988344 w 2069306"/>
              <a:gd name="connsiteY60" fmla="*/ 240506 h 702469"/>
              <a:gd name="connsiteX61" fmla="*/ 1947863 w 2069306"/>
              <a:gd name="connsiteY61" fmla="*/ 247650 h 702469"/>
              <a:gd name="connsiteX62" fmla="*/ 1881188 w 2069306"/>
              <a:gd name="connsiteY62" fmla="*/ 254794 h 702469"/>
              <a:gd name="connsiteX63" fmla="*/ 1807369 w 2069306"/>
              <a:gd name="connsiteY63" fmla="*/ 264319 h 702469"/>
              <a:gd name="connsiteX64" fmla="*/ 1657350 w 2069306"/>
              <a:gd name="connsiteY64" fmla="*/ 288131 h 702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069306" h="702469">
                <a:moveTo>
                  <a:pt x="1657350" y="288131"/>
                </a:moveTo>
                <a:lnTo>
                  <a:pt x="1557338" y="311944"/>
                </a:lnTo>
                <a:lnTo>
                  <a:pt x="1469231" y="335756"/>
                </a:lnTo>
                <a:lnTo>
                  <a:pt x="1381125" y="364331"/>
                </a:lnTo>
                <a:lnTo>
                  <a:pt x="1293019" y="392906"/>
                </a:lnTo>
                <a:lnTo>
                  <a:pt x="1050131" y="469106"/>
                </a:lnTo>
                <a:lnTo>
                  <a:pt x="885825" y="526256"/>
                </a:lnTo>
                <a:lnTo>
                  <a:pt x="797719" y="557213"/>
                </a:lnTo>
                <a:lnTo>
                  <a:pt x="709613" y="588169"/>
                </a:lnTo>
                <a:lnTo>
                  <a:pt x="652463" y="607219"/>
                </a:lnTo>
                <a:lnTo>
                  <a:pt x="621506" y="619125"/>
                </a:lnTo>
                <a:lnTo>
                  <a:pt x="583406" y="638175"/>
                </a:lnTo>
                <a:lnTo>
                  <a:pt x="547688" y="659606"/>
                </a:lnTo>
                <a:lnTo>
                  <a:pt x="526256" y="678656"/>
                </a:lnTo>
                <a:lnTo>
                  <a:pt x="492919" y="697706"/>
                </a:lnTo>
                <a:lnTo>
                  <a:pt x="461963" y="702469"/>
                </a:lnTo>
                <a:lnTo>
                  <a:pt x="433388" y="702469"/>
                </a:lnTo>
                <a:lnTo>
                  <a:pt x="381000" y="690563"/>
                </a:lnTo>
                <a:lnTo>
                  <a:pt x="330994" y="671513"/>
                </a:lnTo>
                <a:lnTo>
                  <a:pt x="266700" y="642938"/>
                </a:lnTo>
                <a:lnTo>
                  <a:pt x="204788" y="609600"/>
                </a:lnTo>
                <a:lnTo>
                  <a:pt x="121444" y="552450"/>
                </a:lnTo>
                <a:lnTo>
                  <a:pt x="73819" y="511969"/>
                </a:lnTo>
                <a:lnTo>
                  <a:pt x="38100" y="473869"/>
                </a:lnTo>
                <a:lnTo>
                  <a:pt x="16669" y="445294"/>
                </a:lnTo>
                <a:lnTo>
                  <a:pt x="2381" y="419100"/>
                </a:lnTo>
                <a:lnTo>
                  <a:pt x="0" y="404813"/>
                </a:lnTo>
                <a:lnTo>
                  <a:pt x="2381" y="390525"/>
                </a:lnTo>
                <a:lnTo>
                  <a:pt x="11906" y="385763"/>
                </a:lnTo>
                <a:lnTo>
                  <a:pt x="19050" y="388144"/>
                </a:lnTo>
                <a:lnTo>
                  <a:pt x="57150" y="400050"/>
                </a:lnTo>
                <a:lnTo>
                  <a:pt x="133350" y="428625"/>
                </a:lnTo>
                <a:lnTo>
                  <a:pt x="176213" y="440531"/>
                </a:lnTo>
                <a:lnTo>
                  <a:pt x="247650" y="454819"/>
                </a:lnTo>
                <a:lnTo>
                  <a:pt x="304800" y="459581"/>
                </a:lnTo>
                <a:lnTo>
                  <a:pt x="347663" y="459581"/>
                </a:lnTo>
                <a:lnTo>
                  <a:pt x="392906" y="457200"/>
                </a:lnTo>
                <a:lnTo>
                  <a:pt x="452438" y="445294"/>
                </a:lnTo>
                <a:lnTo>
                  <a:pt x="585788" y="402431"/>
                </a:lnTo>
                <a:lnTo>
                  <a:pt x="781050" y="345281"/>
                </a:lnTo>
                <a:lnTo>
                  <a:pt x="966788" y="288131"/>
                </a:lnTo>
                <a:lnTo>
                  <a:pt x="1123950" y="242888"/>
                </a:lnTo>
                <a:lnTo>
                  <a:pt x="1340644" y="183356"/>
                </a:lnTo>
                <a:lnTo>
                  <a:pt x="1469231" y="123825"/>
                </a:lnTo>
                <a:lnTo>
                  <a:pt x="1657350" y="38100"/>
                </a:lnTo>
                <a:lnTo>
                  <a:pt x="1728788" y="4763"/>
                </a:lnTo>
                <a:lnTo>
                  <a:pt x="1738313" y="0"/>
                </a:lnTo>
                <a:lnTo>
                  <a:pt x="1781175" y="4763"/>
                </a:lnTo>
                <a:lnTo>
                  <a:pt x="1854994" y="19050"/>
                </a:lnTo>
                <a:lnTo>
                  <a:pt x="1933575" y="42863"/>
                </a:lnTo>
                <a:lnTo>
                  <a:pt x="1974056" y="64294"/>
                </a:lnTo>
                <a:lnTo>
                  <a:pt x="2026444" y="95250"/>
                </a:lnTo>
                <a:lnTo>
                  <a:pt x="2050256" y="114300"/>
                </a:lnTo>
                <a:lnTo>
                  <a:pt x="2062163" y="133350"/>
                </a:lnTo>
                <a:lnTo>
                  <a:pt x="2066925" y="142875"/>
                </a:lnTo>
                <a:lnTo>
                  <a:pt x="2069306" y="161925"/>
                </a:lnTo>
                <a:lnTo>
                  <a:pt x="2066925" y="180975"/>
                </a:lnTo>
                <a:lnTo>
                  <a:pt x="2057400" y="202406"/>
                </a:lnTo>
                <a:lnTo>
                  <a:pt x="2035969" y="221456"/>
                </a:lnTo>
                <a:lnTo>
                  <a:pt x="2012156" y="233363"/>
                </a:lnTo>
                <a:lnTo>
                  <a:pt x="1988344" y="240506"/>
                </a:lnTo>
                <a:lnTo>
                  <a:pt x="1947863" y="247650"/>
                </a:lnTo>
                <a:lnTo>
                  <a:pt x="1881188" y="254794"/>
                </a:lnTo>
                <a:lnTo>
                  <a:pt x="1807369" y="264319"/>
                </a:lnTo>
                <a:lnTo>
                  <a:pt x="1657350" y="2881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3" name="フリーフォーム 142">
            <a:extLst>
              <a:ext uri="{FF2B5EF4-FFF2-40B4-BE49-F238E27FC236}">
                <a16:creationId xmlns:a16="http://schemas.microsoft.com/office/drawing/2014/main" id="{6B67A20B-D791-4D46-A98C-65F15CE91B0F}"/>
              </a:ext>
            </a:extLst>
          </p:cNvPr>
          <p:cNvSpPr/>
          <p:nvPr/>
        </p:nvSpPr>
        <p:spPr>
          <a:xfrm rot="16200000">
            <a:off x="2867819" y="3864769"/>
            <a:ext cx="2051050" cy="493712"/>
          </a:xfrm>
          <a:custGeom>
            <a:avLst/>
            <a:gdLst>
              <a:gd name="connsiteX0" fmla="*/ 1152525 w 2050257"/>
              <a:gd name="connsiteY0" fmla="*/ 228600 h 492919"/>
              <a:gd name="connsiteX1" fmla="*/ 871538 w 2050257"/>
              <a:gd name="connsiteY1" fmla="*/ 228600 h 492919"/>
              <a:gd name="connsiteX2" fmla="*/ 640557 w 2050257"/>
              <a:gd name="connsiteY2" fmla="*/ 228600 h 492919"/>
              <a:gd name="connsiteX3" fmla="*/ 395288 w 2050257"/>
              <a:gd name="connsiteY3" fmla="*/ 228600 h 492919"/>
              <a:gd name="connsiteX4" fmla="*/ 166688 w 2050257"/>
              <a:gd name="connsiteY4" fmla="*/ 228600 h 492919"/>
              <a:gd name="connsiteX5" fmla="*/ 0 w 2050257"/>
              <a:gd name="connsiteY5" fmla="*/ 228600 h 492919"/>
              <a:gd name="connsiteX6" fmla="*/ 64294 w 2050257"/>
              <a:gd name="connsiteY6" fmla="*/ 407194 h 492919"/>
              <a:gd name="connsiteX7" fmla="*/ 216694 w 2050257"/>
              <a:gd name="connsiteY7" fmla="*/ 407194 h 492919"/>
              <a:gd name="connsiteX8" fmla="*/ 414338 w 2050257"/>
              <a:gd name="connsiteY8" fmla="*/ 416719 h 492919"/>
              <a:gd name="connsiteX9" fmla="*/ 571500 w 2050257"/>
              <a:gd name="connsiteY9" fmla="*/ 421481 h 492919"/>
              <a:gd name="connsiteX10" fmla="*/ 783432 w 2050257"/>
              <a:gd name="connsiteY10" fmla="*/ 428625 h 492919"/>
              <a:gd name="connsiteX11" fmla="*/ 995363 w 2050257"/>
              <a:gd name="connsiteY11" fmla="*/ 435769 h 492919"/>
              <a:gd name="connsiteX12" fmla="*/ 1233488 w 2050257"/>
              <a:gd name="connsiteY12" fmla="*/ 445294 h 492919"/>
              <a:gd name="connsiteX13" fmla="*/ 1414463 w 2050257"/>
              <a:gd name="connsiteY13" fmla="*/ 452438 h 492919"/>
              <a:gd name="connsiteX14" fmla="*/ 1578769 w 2050257"/>
              <a:gd name="connsiteY14" fmla="*/ 471488 h 492919"/>
              <a:gd name="connsiteX15" fmla="*/ 1712119 w 2050257"/>
              <a:gd name="connsiteY15" fmla="*/ 476250 h 492919"/>
              <a:gd name="connsiteX16" fmla="*/ 1790700 w 2050257"/>
              <a:gd name="connsiteY16" fmla="*/ 483394 h 492919"/>
              <a:gd name="connsiteX17" fmla="*/ 1831182 w 2050257"/>
              <a:gd name="connsiteY17" fmla="*/ 492919 h 492919"/>
              <a:gd name="connsiteX18" fmla="*/ 1835944 w 2050257"/>
              <a:gd name="connsiteY18" fmla="*/ 492919 h 492919"/>
              <a:gd name="connsiteX19" fmla="*/ 1843088 w 2050257"/>
              <a:gd name="connsiteY19" fmla="*/ 488156 h 492919"/>
              <a:gd name="connsiteX20" fmla="*/ 1862138 w 2050257"/>
              <a:gd name="connsiteY20" fmla="*/ 450056 h 492919"/>
              <a:gd name="connsiteX21" fmla="*/ 1893094 w 2050257"/>
              <a:gd name="connsiteY21" fmla="*/ 397669 h 492919"/>
              <a:gd name="connsiteX22" fmla="*/ 1924050 w 2050257"/>
              <a:gd name="connsiteY22" fmla="*/ 347663 h 492919"/>
              <a:gd name="connsiteX23" fmla="*/ 1955007 w 2050257"/>
              <a:gd name="connsiteY23" fmla="*/ 297656 h 492919"/>
              <a:gd name="connsiteX24" fmla="*/ 2009775 w 2050257"/>
              <a:gd name="connsiteY24" fmla="*/ 230981 h 492919"/>
              <a:gd name="connsiteX25" fmla="*/ 2050257 w 2050257"/>
              <a:gd name="connsiteY25" fmla="*/ 188119 h 492919"/>
              <a:gd name="connsiteX26" fmla="*/ 2019300 w 2050257"/>
              <a:gd name="connsiteY26" fmla="*/ 0 h 492919"/>
              <a:gd name="connsiteX27" fmla="*/ 1933575 w 2050257"/>
              <a:gd name="connsiteY27" fmla="*/ 100013 h 492919"/>
              <a:gd name="connsiteX28" fmla="*/ 1914525 w 2050257"/>
              <a:gd name="connsiteY28" fmla="*/ 128588 h 492919"/>
              <a:gd name="connsiteX29" fmla="*/ 1883569 w 2050257"/>
              <a:gd name="connsiteY29" fmla="*/ 159544 h 492919"/>
              <a:gd name="connsiteX30" fmla="*/ 1847850 w 2050257"/>
              <a:gd name="connsiteY30" fmla="*/ 188119 h 492919"/>
              <a:gd name="connsiteX31" fmla="*/ 1797844 w 2050257"/>
              <a:gd name="connsiteY31" fmla="*/ 211931 h 492919"/>
              <a:gd name="connsiteX32" fmla="*/ 1747838 w 2050257"/>
              <a:gd name="connsiteY32" fmla="*/ 223838 h 492919"/>
              <a:gd name="connsiteX33" fmla="*/ 1683544 w 2050257"/>
              <a:gd name="connsiteY33" fmla="*/ 228600 h 492919"/>
              <a:gd name="connsiteX34" fmla="*/ 1571625 w 2050257"/>
              <a:gd name="connsiteY34" fmla="*/ 228600 h 492919"/>
              <a:gd name="connsiteX35" fmla="*/ 1312069 w 2050257"/>
              <a:gd name="connsiteY35" fmla="*/ 230981 h 492919"/>
              <a:gd name="connsiteX36" fmla="*/ 1152525 w 2050257"/>
              <a:gd name="connsiteY36" fmla="*/ 228600 h 492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050257" h="492919">
                <a:moveTo>
                  <a:pt x="1152525" y="228600"/>
                </a:moveTo>
                <a:lnTo>
                  <a:pt x="871538" y="228600"/>
                </a:lnTo>
                <a:lnTo>
                  <a:pt x="640557" y="228600"/>
                </a:lnTo>
                <a:lnTo>
                  <a:pt x="395288" y="228600"/>
                </a:lnTo>
                <a:lnTo>
                  <a:pt x="166688" y="228600"/>
                </a:lnTo>
                <a:lnTo>
                  <a:pt x="0" y="228600"/>
                </a:lnTo>
                <a:lnTo>
                  <a:pt x="64294" y="407194"/>
                </a:lnTo>
                <a:lnTo>
                  <a:pt x="216694" y="407194"/>
                </a:lnTo>
                <a:lnTo>
                  <a:pt x="414338" y="416719"/>
                </a:lnTo>
                <a:lnTo>
                  <a:pt x="571500" y="421481"/>
                </a:lnTo>
                <a:lnTo>
                  <a:pt x="783432" y="428625"/>
                </a:lnTo>
                <a:lnTo>
                  <a:pt x="995363" y="435769"/>
                </a:lnTo>
                <a:lnTo>
                  <a:pt x="1233488" y="445294"/>
                </a:lnTo>
                <a:lnTo>
                  <a:pt x="1414463" y="452438"/>
                </a:lnTo>
                <a:lnTo>
                  <a:pt x="1578769" y="471488"/>
                </a:lnTo>
                <a:lnTo>
                  <a:pt x="1712119" y="476250"/>
                </a:lnTo>
                <a:lnTo>
                  <a:pt x="1790700" y="483394"/>
                </a:lnTo>
                <a:lnTo>
                  <a:pt x="1831182" y="492919"/>
                </a:lnTo>
                <a:lnTo>
                  <a:pt x="1835944" y="492919"/>
                </a:lnTo>
                <a:lnTo>
                  <a:pt x="1843088" y="488156"/>
                </a:lnTo>
                <a:lnTo>
                  <a:pt x="1862138" y="450056"/>
                </a:lnTo>
                <a:lnTo>
                  <a:pt x="1893094" y="397669"/>
                </a:lnTo>
                <a:lnTo>
                  <a:pt x="1924050" y="347663"/>
                </a:lnTo>
                <a:lnTo>
                  <a:pt x="1955007" y="297656"/>
                </a:lnTo>
                <a:lnTo>
                  <a:pt x="2009775" y="230981"/>
                </a:lnTo>
                <a:lnTo>
                  <a:pt x="2050257" y="188119"/>
                </a:lnTo>
                <a:lnTo>
                  <a:pt x="2019300" y="0"/>
                </a:lnTo>
                <a:lnTo>
                  <a:pt x="1933575" y="100013"/>
                </a:lnTo>
                <a:lnTo>
                  <a:pt x="1914525" y="128588"/>
                </a:lnTo>
                <a:lnTo>
                  <a:pt x="1883569" y="159544"/>
                </a:lnTo>
                <a:lnTo>
                  <a:pt x="1847850" y="188119"/>
                </a:lnTo>
                <a:lnTo>
                  <a:pt x="1797844" y="211931"/>
                </a:lnTo>
                <a:lnTo>
                  <a:pt x="1747838" y="223838"/>
                </a:lnTo>
                <a:lnTo>
                  <a:pt x="1683544" y="228600"/>
                </a:lnTo>
                <a:lnTo>
                  <a:pt x="1571625" y="228600"/>
                </a:lnTo>
                <a:lnTo>
                  <a:pt x="1312069" y="230981"/>
                </a:lnTo>
                <a:lnTo>
                  <a:pt x="1152525" y="2286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8" name="フリーフォーム 147">
            <a:extLst>
              <a:ext uri="{FF2B5EF4-FFF2-40B4-BE49-F238E27FC236}">
                <a16:creationId xmlns:a16="http://schemas.microsoft.com/office/drawing/2014/main" id="{AC7E18D0-8677-4C29-BC83-B80F9B24910D}"/>
              </a:ext>
            </a:extLst>
          </p:cNvPr>
          <p:cNvSpPr/>
          <p:nvPr/>
        </p:nvSpPr>
        <p:spPr>
          <a:xfrm>
            <a:off x="2857500" y="4275138"/>
            <a:ext cx="638175" cy="754062"/>
          </a:xfrm>
          <a:custGeom>
            <a:avLst/>
            <a:gdLst>
              <a:gd name="connsiteX0" fmla="*/ 330994 w 638175"/>
              <a:gd name="connsiteY0" fmla="*/ 464344 h 754856"/>
              <a:gd name="connsiteX1" fmla="*/ 300038 w 638175"/>
              <a:gd name="connsiteY1" fmla="*/ 404812 h 754856"/>
              <a:gd name="connsiteX2" fmla="*/ 266700 w 638175"/>
              <a:gd name="connsiteY2" fmla="*/ 352425 h 754856"/>
              <a:gd name="connsiteX3" fmla="*/ 240506 w 638175"/>
              <a:gd name="connsiteY3" fmla="*/ 309562 h 754856"/>
              <a:gd name="connsiteX4" fmla="*/ 178594 w 638175"/>
              <a:gd name="connsiteY4" fmla="*/ 226219 h 754856"/>
              <a:gd name="connsiteX5" fmla="*/ 128588 w 638175"/>
              <a:gd name="connsiteY5" fmla="*/ 171450 h 754856"/>
              <a:gd name="connsiteX6" fmla="*/ 66675 w 638175"/>
              <a:gd name="connsiteY6" fmla="*/ 104775 h 754856"/>
              <a:gd name="connsiteX7" fmla="*/ 30956 w 638175"/>
              <a:gd name="connsiteY7" fmla="*/ 71437 h 754856"/>
              <a:gd name="connsiteX8" fmla="*/ 11906 w 638175"/>
              <a:gd name="connsiteY8" fmla="*/ 52387 h 754856"/>
              <a:gd name="connsiteX9" fmla="*/ 0 w 638175"/>
              <a:gd name="connsiteY9" fmla="*/ 35719 h 754856"/>
              <a:gd name="connsiteX10" fmla="*/ 0 w 638175"/>
              <a:gd name="connsiteY10" fmla="*/ 19050 h 754856"/>
              <a:gd name="connsiteX11" fmla="*/ 2381 w 638175"/>
              <a:gd name="connsiteY11" fmla="*/ 7144 h 754856"/>
              <a:gd name="connsiteX12" fmla="*/ 14288 w 638175"/>
              <a:gd name="connsiteY12" fmla="*/ 0 h 754856"/>
              <a:gd name="connsiteX13" fmla="*/ 50006 w 638175"/>
              <a:gd name="connsiteY13" fmla="*/ 2381 h 754856"/>
              <a:gd name="connsiteX14" fmla="*/ 109538 w 638175"/>
              <a:gd name="connsiteY14" fmla="*/ 23812 h 754856"/>
              <a:gd name="connsiteX15" fmla="*/ 188119 w 638175"/>
              <a:gd name="connsiteY15" fmla="*/ 59531 h 754856"/>
              <a:gd name="connsiteX16" fmla="*/ 295275 w 638175"/>
              <a:gd name="connsiteY16" fmla="*/ 107156 h 754856"/>
              <a:gd name="connsiteX17" fmla="*/ 381000 w 638175"/>
              <a:gd name="connsiteY17" fmla="*/ 154781 h 754856"/>
              <a:gd name="connsiteX18" fmla="*/ 442913 w 638175"/>
              <a:gd name="connsiteY18" fmla="*/ 197644 h 754856"/>
              <a:gd name="connsiteX19" fmla="*/ 485775 w 638175"/>
              <a:gd name="connsiteY19" fmla="*/ 230981 h 754856"/>
              <a:gd name="connsiteX20" fmla="*/ 523875 w 638175"/>
              <a:gd name="connsiteY20" fmla="*/ 273844 h 754856"/>
              <a:gd name="connsiteX21" fmla="*/ 561975 w 638175"/>
              <a:gd name="connsiteY21" fmla="*/ 326231 h 754856"/>
              <a:gd name="connsiteX22" fmla="*/ 597694 w 638175"/>
              <a:gd name="connsiteY22" fmla="*/ 388144 h 754856"/>
              <a:gd name="connsiteX23" fmla="*/ 621506 w 638175"/>
              <a:gd name="connsiteY23" fmla="*/ 450056 h 754856"/>
              <a:gd name="connsiteX24" fmla="*/ 638175 w 638175"/>
              <a:gd name="connsiteY24" fmla="*/ 533400 h 754856"/>
              <a:gd name="connsiteX25" fmla="*/ 638175 w 638175"/>
              <a:gd name="connsiteY25" fmla="*/ 588169 h 754856"/>
              <a:gd name="connsiteX26" fmla="*/ 633413 w 638175"/>
              <a:gd name="connsiteY26" fmla="*/ 654844 h 754856"/>
              <a:gd name="connsiteX27" fmla="*/ 623888 w 638175"/>
              <a:gd name="connsiteY27" fmla="*/ 709612 h 754856"/>
              <a:gd name="connsiteX28" fmla="*/ 611981 w 638175"/>
              <a:gd name="connsiteY28" fmla="*/ 735806 h 754856"/>
              <a:gd name="connsiteX29" fmla="*/ 592931 w 638175"/>
              <a:gd name="connsiteY29" fmla="*/ 752475 h 754856"/>
              <a:gd name="connsiteX30" fmla="*/ 571500 w 638175"/>
              <a:gd name="connsiteY30" fmla="*/ 754856 h 754856"/>
              <a:gd name="connsiteX31" fmla="*/ 547688 w 638175"/>
              <a:gd name="connsiteY31" fmla="*/ 752475 h 754856"/>
              <a:gd name="connsiteX32" fmla="*/ 502444 w 638175"/>
              <a:gd name="connsiteY32" fmla="*/ 731044 h 754856"/>
              <a:gd name="connsiteX33" fmla="*/ 457200 w 638175"/>
              <a:gd name="connsiteY33" fmla="*/ 695325 h 754856"/>
              <a:gd name="connsiteX34" fmla="*/ 431006 w 638175"/>
              <a:gd name="connsiteY34" fmla="*/ 666750 h 754856"/>
              <a:gd name="connsiteX35" fmla="*/ 397669 w 638175"/>
              <a:gd name="connsiteY35" fmla="*/ 595312 h 754856"/>
              <a:gd name="connsiteX36" fmla="*/ 330994 w 638175"/>
              <a:gd name="connsiteY36" fmla="*/ 464344 h 754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638175" h="754856">
                <a:moveTo>
                  <a:pt x="330994" y="464344"/>
                </a:moveTo>
                <a:lnTo>
                  <a:pt x="300038" y="404812"/>
                </a:lnTo>
                <a:lnTo>
                  <a:pt x="266700" y="352425"/>
                </a:lnTo>
                <a:lnTo>
                  <a:pt x="240506" y="309562"/>
                </a:lnTo>
                <a:lnTo>
                  <a:pt x="178594" y="226219"/>
                </a:lnTo>
                <a:lnTo>
                  <a:pt x="128588" y="171450"/>
                </a:lnTo>
                <a:lnTo>
                  <a:pt x="66675" y="104775"/>
                </a:lnTo>
                <a:lnTo>
                  <a:pt x="30956" y="71437"/>
                </a:lnTo>
                <a:lnTo>
                  <a:pt x="11906" y="52387"/>
                </a:lnTo>
                <a:lnTo>
                  <a:pt x="0" y="35719"/>
                </a:lnTo>
                <a:lnTo>
                  <a:pt x="0" y="19050"/>
                </a:lnTo>
                <a:lnTo>
                  <a:pt x="2381" y="7144"/>
                </a:lnTo>
                <a:lnTo>
                  <a:pt x="14288" y="0"/>
                </a:lnTo>
                <a:lnTo>
                  <a:pt x="50006" y="2381"/>
                </a:lnTo>
                <a:lnTo>
                  <a:pt x="109538" y="23812"/>
                </a:lnTo>
                <a:lnTo>
                  <a:pt x="188119" y="59531"/>
                </a:lnTo>
                <a:lnTo>
                  <a:pt x="295275" y="107156"/>
                </a:lnTo>
                <a:lnTo>
                  <a:pt x="381000" y="154781"/>
                </a:lnTo>
                <a:lnTo>
                  <a:pt x="442913" y="197644"/>
                </a:lnTo>
                <a:lnTo>
                  <a:pt x="485775" y="230981"/>
                </a:lnTo>
                <a:lnTo>
                  <a:pt x="523875" y="273844"/>
                </a:lnTo>
                <a:lnTo>
                  <a:pt x="561975" y="326231"/>
                </a:lnTo>
                <a:lnTo>
                  <a:pt x="597694" y="388144"/>
                </a:lnTo>
                <a:lnTo>
                  <a:pt x="621506" y="450056"/>
                </a:lnTo>
                <a:lnTo>
                  <a:pt x="638175" y="533400"/>
                </a:lnTo>
                <a:lnTo>
                  <a:pt x="638175" y="588169"/>
                </a:lnTo>
                <a:lnTo>
                  <a:pt x="633413" y="654844"/>
                </a:lnTo>
                <a:lnTo>
                  <a:pt x="623888" y="709612"/>
                </a:lnTo>
                <a:lnTo>
                  <a:pt x="611981" y="735806"/>
                </a:lnTo>
                <a:lnTo>
                  <a:pt x="592931" y="752475"/>
                </a:lnTo>
                <a:lnTo>
                  <a:pt x="571500" y="754856"/>
                </a:lnTo>
                <a:lnTo>
                  <a:pt x="547688" y="752475"/>
                </a:lnTo>
                <a:lnTo>
                  <a:pt x="502444" y="731044"/>
                </a:lnTo>
                <a:lnTo>
                  <a:pt x="457200" y="695325"/>
                </a:lnTo>
                <a:lnTo>
                  <a:pt x="431006" y="666750"/>
                </a:lnTo>
                <a:lnTo>
                  <a:pt x="397669" y="595312"/>
                </a:lnTo>
                <a:lnTo>
                  <a:pt x="330994" y="4643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9" name="フリーフォーム 148">
            <a:extLst>
              <a:ext uri="{FF2B5EF4-FFF2-40B4-BE49-F238E27FC236}">
                <a16:creationId xmlns:a16="http://schemas.microsoft.com/office/drawing/2014/main" id="{D2E946CE-A6F0-488C-A2F8-16E6EB4F1625}"/>
              </a:ext>
            </a:extLst>
          </p:cNvPr>
          <p:cNvSpPr/>
          <p:nvPr/>
        </p:nvSpPr>
        <p:spPr>
          <a:xfrm>
            <a:off x="4148138" y="3878263"/>
            <a:ext cx="771525" cy="838200"/>
          </a:xfrm>
          <a:custGeom>
            <a:avLst/>
            <a:gdLst>
              <a:gd name="connsiteX0" fmla="*/ 585235 w 770973"/>
              <a:gd name="connsiteY0" fmla="*/ 411957 h 838200"/>
              <a:gd name="connsiteX1" fmla="*/ 459029 w 770973"/>
              <a:gd name="connsiteY1" fmla="*/ 531019 h 838200"/>
              <a:gd name="connsiteX2" fmla="*/ 351873 w 770973"/>
              <a:gd name="connsiteY2" fmla="*/ 619125 h 838200"/>
              <a:gd name="connsiteX3" fmla="*/ 268529 w 770973"/>
              <a:gd name="connsiteY3" fmla="*/ 681038 h 838200"/>
              <a:gd name="connsiteX4" fmla="*/ 163754 w 770973"/>
              <a:gd name="connsiteY4" fmla="*/ 757238 h 838200"/>
              <a:gd name="connsiteX5" fmla="*/ 73266 w 770973"/>
              <a:gd name="connsiteY5" fmla="*/ 816769 h 838200"/>
              <a:gd name="connsiteX6" fmla="*/ 28023 w 770973"/>
              <a:gd name="connsiteY6" fmla="*/ 838200 h 838200"/>
              <a:gd name="connsiteX7" fmla="*/ 16116 w 770973"/>
              <a:gd name="connsiteY7" fmla="*/ 838200 h 838200"/>
              <a:gd name="connsiteX8" fmla="*/ 1829 w 770973"/>
              <a:gd name="connsiteY8" fmla="*/ 819150 h 838200"/>
              <a:gd name="connsiteX9" fmla="*/ 6591 w 770973"/>
              <a:gd name="connsiteY9" fmla="*/ 790575 h 838200"/>
              <a:gd name="connsiteX10" fmla="*/ 35166 w 770973"/>
              <a:gd name="connsiteY10" fmla="*/ 754857 h 838200"/>
              <a:gd name="connsiteX11" fmla="*/ 135179 w 770973"/>
              <a:gd name="connsiteY11" fmla="*/ 638175 h 838200"/>
              <a:gd name="connsiteX12" fmla="*/ 228048 w 770973"/>
              <a:gd name="connsiteY12" fmla="*/ 521494 h 838200"/>
              <a:gd name="connsiteX13" fmla="*/ 282816 w 770973"/>
              <a:gd name="connsiteY13" fmla="*/ 447675 h 838200"/>
              <a:gd name="connsiteX14" fmla="*/ 325679 w 770973"/>
              <a:gd name="connsiteY14" fmla="*/ 392907 h 838200"/>
              <a:gd name="connsiteX15" fmla="*/ 356635 w 770973"/>
              <a:gd name="connsiteY15" fmla="*/ 338138 h 838200"/>
              <a:gd name="connsiteX16" fmla="*/ 392354 w 770973"/>
              <a:gd name="connsiteY16" fmla="*/ 276225 h 838200"/>
              <a:gd name="connsiteX17" fmla="*/ 411404 w 770973"/>
              <a:gd name="connsiteY17" fmla="*/ 233363 h 838200"/>
              <a:gd name="connsiteX18" fmla="*/ 418548 w 770973"/>
              <a:gd name="connsiteY18" fmla="*/ 211932 h 838200"/>
              <a:gd name="connsiteX19" fmla="*/ 420929 w 770973"/>
              <a:gd name="connsiteY19" fmla="*/ 180975 h 838200"/>
              <a:gd name="connsiteX20" fmla="*/ 420929 w 770973"/>
              <a:gd name="connsiteY20" fmla="*/ 164307 h 838200"/>
              <a:gd name="connsiteX21" fmla="*/ 413785 w 770973"/>
              <a:gd name="connsiteY21" fmla="*/ 135732 h 838200"/>
              <a:gd name="connsiteX22" fmla="*/ 406641 w 770973"/>
              <a:gd name="connsiteY22" fmla="*/ 116682 h 838200"/>
              <a:gd name="connsiteX23" fmla="*/ 389973 w 770973"/>
              <a:gd name="connsiteY23" fmla="*/ 100013 h 838200"/>
              <a:gd name="connsiteX24" fmla="*/ 370923 w 770973"/>
              <a:gd name="connsiteY24" fmla="*/ 80963 h 838200"/>
              <a:gd name="connsiteX25" fmla="*/ 337585 w 770973"/>
              <a:gd name="connsiteY25" fmla="*/ 61913 h 838200"/>
              <a:gd name="connsiteX26" fmla="*/ 316154 w 770973"/>
              <a:gd name="connsiteY26" fmla="*/ 42863 h 838200"/>
              <a:gd name="connsiteX27" fmla="*/ 311391 w 770973"/>
              <a:gd name="connsiteY27" fmla="*/ 26194 h 838200"/>
              <a:gd name="connsiteX28" fmla="*/ 316154 w 770973"/>
              <a:gd name="connsiteY28" fmla="*/ 11907 h 838200"/>
              <a:gd name="connsiteX29" fmla="*/ 330441 w 770973"/>
              <a:gd name="connsiteY29" fmla="*/ 4763 h 838200"/>
              <a:gd name="connsiteX30" fmla="*/ 332823 w 770973"/>
              <a:gd name="connsiteY30" fmla="*/ 4763 h 838200"/>
              <a:gd name="connsiteX31" fmla="*/ 361398 w 770973"/>
              <a:gd name="connsiteY31" fmla="*/ 0 h 838200"/>
              <a:gd name="connsiteX32" fmla="*/ 425691 w 770973"/>
              <a:gd name="connsiteY32" fmla="*/ 0 h 838200"/>
              <a:gd name="connsiteX33" fmla="*/ 489985 w 770973"/>
              <a:gd name="connsiteY33" fmla="*/ 7144 h 838200"/>
              <a:gd name="connsiteX34" fmla="*/ 523323 w 770973"/>
              <a:gd name="connsiteY34" fmla="*/ 19050 h 838200"/>
              <a:gd name="connsiteX35" fmla="*/ 582854 w 770973"/>
              <a:gd name="connsiteY35" fmla="*/ 66675 h 838200"/>
              <a:gd name="connsiteX36" fmla="*/ 687629 w 770973"/>
              <a:gd name="connsiteY36" fmla="*/ 152400 h 838200"/>
              <a:gd name="connsiteX37" fmla="*/ 744779 w 770973"/>
              <a:gd name="connsiteY37" fmla="*/ 211932 h 838200"/>
              <a:gd name="connsiteX38" fmla="*/ 759066 w 770973"/>
              <a:gd name="connsiteY38" fmla="*/ 233363 h 838200"/>
              <a:gd name="connsiteX39" fmla="*/ 768591 w 770973"/>
              <a:gd name="connsiteY39" fmla="*/ 252413 h 838200"/>
              <a:gd name="connsiteX40" fmla="*/ 770973 w 770973"/>
              <a:gd name="connsiteY40" fmla="*/ 269082 h 838200"/>
              <a:gd name="connsiteX41" fmla="*/ 768591 w 770973"/>
              <a:gd name="connsiteY41" fmla="*/ 288132 h 838200"/>
              <a:gd name="connsiteX42" fmla="*/ 751923 w 770973"/>
              <a:gd name="connsiteY42" fmla="*/ 302419 h 838200"/>
              <a:gd name="connsiteX43" fmla="*/ 725729 w 770973"/>
              <a:gd name="connsiteY43" fmla="*/ 316707 h 838200"/>
              <a:gd name="connsiteX44" fmla="*/ 682866 w 770973"/>
              <a:gd name="connsiteY44" fmla="*/ 326232 h 838200"/>
              <a:gd name="connsiteX45" fmla="*/ 661435 w 770973"/>
              <a:gd name="connsiteY45" fmla="*/ 330994 h 838200"/>
              <a:gd name="connsiteX46" fmla="*/ 585235 w 770973"/>
              <a:gd name="connsiteY46" fmla="*/ 411957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770973" h="838200">
                <a:moveTo>
                  <a:pt x="585235" y="411957"/>
                </a:moveTo>
                <a:lnTo>
                  <a:pt x="459029" y="531019"/>
                </a:lnTo>
                <a:lnTo>
                  <a:pt x="351873" y="619125"/>
                </a:lnTo>
                <a:lnTo>
                  <a:pt x="268529" y="681038"/>
                </a:lnTo>
                <a:lnTo>
                  <a:pt x="163754" y="757238"/>
                </a:lnTo>
                <a:lnTo>
                  <a:pt x="73266" y="816769"/>
                </a:lnTo>
                <a:lnTo>
                  <a:pt x="28023" y="838200"/>
                </a:lnTo>
                <a:lnTo>
                  <a:pt x="16116" y="838200"/>
                </a:lnTo>
                <a:cubicBezTo>
                  <a:pt x="0" y="824769"/>
                  <a:pt x="1829" y="832493"/>
                  <a:pt x="1829" y="819150"/>
                </a:cubicBezTo>
                <a:lnTo>
                  <a:pt x="6591" y="790575"/>
                </a:lnTo>
                <a:lnTo>
                  <a:pt x="35166" y="754857"/>
                </a:lnTo>
                <a:lnTo>
                  <a:pt x="135179" y="638175"/>
                </a:lnTo>
                <a:lnTo>
                  <a:pt x="228048" y="521494"/>
                </a:lnTo>
                <a:lnTo>
                  <a:pt x="282816" y="447675"/>
                </a:lnTo>
                <a:lnTo>
                  <a:pt x="325679" y="392907"/>
                </a:lnTo>
                <a:lnTo>
                  <a:pt x="356635" y="338138"/>
                </a:lnTo>
                <a:lnTo>
                  <a:pt x="392354" y="276225"/>
                </a:lnTo>
                <a:lnTo>
                  <a:pt x="411404" y="233363"/>
                </a:lnTo>
                <a:lnTo>
                  <a:pt x="418548" y="211932"/>
                </a:lnTo>
                <a:lnTo>
                  <a:pt x="420929" y="180975"/>
                </a:lnTo>
                <a:lnTo>
                  <a:pt x="420929" y="164307"/>
                </a:lnTo>
                <a:lnTo>
                  <a:pt x="413785" y="135732"/>
                </a:lnTo>
                <a:lnTo>
                  <a:pt x="406641" y="116682"/>
                </a:lnTo>
                <a:lnTo>
                  <a:pt x="389973" y="100013"/>
                </a:lnTo>
                <a:lnTo>
                  <a:pt x="370923" y="80963"/>
                </a:lnTo>
                <a:lnTo>
                  <a:pt x="337585" y="61913"/>
                </a:lnTo>
                <a:lnTo>
                  <a:pt x="316154" y="42863"/>
                </a:lnTo>
                <a:lnTo>
                  <a:pt x="311391" y="26194"/>
                </a:lnTo>
                <a:lnTo>
                  <a:pt x="316154" y="11907"/>
                </a:lnTo>
                <a:lnTo>
                  <a:pt x="330441" y="4763"/>
                </a:lnTo>
                <a:lnTo>
                  <a:pt x="332823" y="4763"/>
                </a:lnTo>
                <a:lnTo>
                  <a:pt x="361398" y="0"/>
                </a:lnTo>
                <a:lnTo>
                  <a:pt x="425691" y="0"/>
                </a:lnTo>
                <a:lnTo>
                  <a:pt x="489985" y="7144"/>
                </a:lnTo>
                <a:lnTo>
                  <a:pt x="523323" y="19050"/>
                </a:lnTo>
                <a:lnTo>
                  <a:pt x="582854" y="66675"/>
                </a:lnTo>
                <a:lnTo>
                  <a:pt x="687629" y="152400"/>
                </a:lnTo>
                <a:lnTo>
                  <a:pt x="744779" y="211932"/>
                </a:lnTo>
                <a:lnTo>
                  <a:pt x="759066" y="233363"/>
                </a:lnTo>
                <a:lnTo>
                  <a:pt x="768591" y="252413"/>
                </a:lnTo>
                <a:lnTo>
                  <a:pt x="770973" y="269082"/>
                </a:lnTo>
                <a:lnTo>
                  <a:pt x="768591" y="288132"/>
                </a:lnTo>
                <a:lnTo>
                  <a:pt x="751923" y="302419"/>
                </a:lnTo>
                <a:lnTo>
                  <a:pt x="725729" y="316707"/>
                </a:lnTo>
                <a:lnTo>
                  <a:pt x="682866" y="326232"/>
                </a:lnTo>
                <a:lnTo>
                  <a:pt x="661435" y="330994"/>
                </a:lnTo>
                <a:lnTo>
                  <a:pt x="585235" y="41195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0" name="フリーフォーム 149">
            <a:extLst>
              <a:ext uri="{FF2B5EF4-FFF2-40B4-BE49-F238E27FC236}">
                <a16:creationId xmlns:a16="http://schemas.microsoft.com/office/drawing/2014/main" id="{4A4D9622-56E1-4B65-8285-D19BF050AD24}"/>
              </a:ext>
            </a:extLst>
          </p:cNvPr>
          <p:cNvSpPr/>
          <p:nvPr/>
        </p:nvSpPr>
        <p:spPr>
          <a:xfrm>
            <a:off x="2657475" y="4694238"/>
            <a:ext cx="2300288" cy="963612"/>
          </a:xfrm>
          <a:custGeom>
            <a:avLst/>
            <a:gdLst>
              <a:gd name="connsiteX0" fmla="*/ 2026444 w 2300288"/>
              <a:gd name="connsiteY0" fmla="*/ 192881 h 964406"/>
              <a:gd name="connsiteX1" fmla="*/ 1781175 w 2300288"/>
              <a:gd name="connsiteY1" fmla="*/ 319087 h 964406"/>
              <a:gd name="connsiteX2" fmla="*/ 1521619 w 2300288"/>
              <a:gd name="connsiteY2" fmla="*/ 442912 h 964406"/>
              <a:gd name="connsiteX3" fmla="*/ 1252538 w 2300288"/>
              <a:gd name="connsiteY3" fmla="*/ 566737 h 964406"/>
              <a:gd name="connsiteX4" fmla="*/ 942975 w 2300288"/>
              <a:gd name="connsiteY4" fmla="*/ 697706 h 964406"/>
              <a:gd name="connsiteX5" fmla="*/ 607219 w 2300288"/>
              <a:gd name="connsiteY5" fmla="*/ 828675 h 964406"/>
              <a:gd name="connsiteX6" fmla="*/ 423863 w 2300288"/>
              <a:gd name="connsiteY6" fmla="*/ 897731 h 964406"/>
              <a:gd name="connsiteX7" fmla="*/ 402431 w 2300288"/>
              <a:gd name="connsiteY7" fmla="*/ 916781 h 964406"/>
              <a:gd name="connsiteX8" fmla="*/ 366713 w 2300288"/>
              <a:gd name="connsiteY8" fmla="*/ 945356 h 964406"/>
              <a:gd name="connsiteX9" fmla="*/ 335756 w 2300288"/>
              <a:gd name="connsiteY9" fmla="*/ 959644 h 964406"/>
              <a:gd name="connsiteX10" fmla="*/ 300038 w 2300288"/>
              <a:gd name="connsiteY10" fmla="*/ 964406 h 964406"/>
              <a:gd name="connsiteX11" fmla="*/ 276225 w 2300288"/>
              <a:gd name="connsiteY11" fmla="*/ 964406 h 964406"/>
              <a:gd name="connsiteX12" fmla="*/ 242888 w 2300288"/>
              <a:gd name="connsiteY12" fmla="*/ 950119 h 964406"/>
              <a:gd name="connsiteX13" fmla="*/ 204788 w 2300288"/>
              <a:gd name="connsiteY13" fmla="*/ 916781 h 964406"/>
              <a:gd name="connsiteX14" fmla="*/ 135731 w 2300288"/>
              <a:gd name="connsiteY14" fmla="*/ 850106 h 964406"/>
              <a:gd name="connsiteX15" fmla="*/ 90488 w 2300288"/>
              <a:gd name="connsiteY15" fmla="*/ 790575 h 964406"/>
              <a:gd name="connsiteX16" fmla="*/ 52388 w 2300288"/>
              <a:gd name="connsiteY16" fmla="*/ 731044 h 964406"/>
              <a:gd name="connsiteX17" fmla="*/ 14288 w 2300288"/>
              <a:gd name="connsiteY17" fmla="*/ 664369 h 964406"/>
              <a:gd name="connsiteX18" fmla="*/ 0 w 2300288"/>
              <a:gd name="connsiteY18" fmla="*/ 631031 h 964406"/>
              <a:gd name="connsiteX19" fmla="*/ 0 w 2300288"/>
              <a:gd name="connsiteY19" fmla="*/ 614362 h 964406"/>
              <a:gd name="connsiteX20" fmla="*/ 4763 w 2300288"/>
              <a:gd name="connsiteY20" fmla="*/ 600075 h 964406"/>
              <a:gd name="connsiteX21" fmla="*/ 16669 w 2300288"/>
              <a:gd name="connsiteY21" fmla="*/ 597694 h 964406"/>
              <a:gd name="connsiteX22" fmla="*/ 38100 w 2300288"/>
              <a:gd name="connsiteY22" fmla="*/ 602456 h 964406"/>
              <a:gd name="connsiteX23" fmla="*/ 97631 w 2300288"/>
              <a:gd name="connsiteY23" fmla="*/ 628650 h 964406"/>
              <a:gd name="connsiteX24" fmla="*/ 166688 w 2300288"/>
              <a:gd name="connsiteY24" fmla="*/ 654844 h 964406"/>
              <a:gd name="connsiteX25" fmla="*/ 223838 w 2300288"/>
              <a:gd name="connsiteY25" fmla="*/ 669131 h 964406"/>
              <a:gd name="connsiteX26" fmla="*/ 280988 w 2300288"/>
              <a:gd name="connsiteY26" fmla="*/ 676275 h 964406"/>
              <a:gd name="connsiteX27" fmla="*/ 300038 w 2300288"/>
              <a:gd name="connsiteY27" fmla="*/ 676275 h 964406"/>
              <a:gd name="connsiteX28" fmla="*/ 381000 w 2300288"/>
              <a:gd name="connsiteY28" fmla="*/ 650081 h 964406"/>
              <a:gd name="connsiteX29" fmla="*/ 742950 w 2300288"/>
              <a:gd name="connsiteY29" fmla="*/ 533400 h 964406"/>
              <a:gd name="connsiteX30" fmla="*/ 1135856 w 2300288"/>
              <a:gd name="connsiteY30" fmla="*/ 395287 h 964406"/>
              <a:gd name="connsiteX31" fmla="*/ 1247775 w 2300288"/>
              <a:gd name="connsiteY31" fmla="*/ 357187 h 964406"/>
              <a:gd name="connsiteX32" fmla="*/ 1385888 w 2300288"/>
              <a:gd name="connsiteY32" fmla="*/ 302419 h 964406"/>
              <a:gd name="connsiteX33" fmla="*/ 1562100 w 2300288"/>
              <a:gd name="connsiteY33" fmla="*/ 242887 h 964406"/>
              <a:gd name="connsiteX34" fmla="*/ 1783556 w 2300288"/>
              <a:gd name="connsiteY34" fmla="*/ 166687 h 964406"/>
              <a:gd name="connsiteX35" fmla="*/ 1952625 w 2300288"/>
              <a:gd name="connsiteY35" fmla="*/ 104775 h 964406"/>
              <a:gd name="connsiteX36" fmla="*/ 2159794 w 2300288"/>
              <a:gd name="connsiteY36" fmla="*/ 35719 h 964406"/>
              <a:gd name="connsiteX37" fmla="*/ 2262188 w 2300288"/>
              <a:gd name="connsiteY37" fmla="*/ 4762 h 964406"/>
              <a:gd name="connsiteX38" fmla="*/ 2281238 w 2300288"/>
              <a:gd name="connsiteY38" fmla="*/ 0 h 964406"/>
              <a:gd name="connsiteX39" fmla="*/ 2290763 w 2300288"/>
              <a:gd name="connsiteY39" fmla="*/ 0 h 964406"/>
              <a:gd name="connsiteX40" fmla="*/ 2297906 w 2300288"/>
              <a:gd name="connsiteY40" fmla="*/ 2381 h 964406"/>
              <a:gd name="connsiteX41" fmla="*/ 2300288 w 2300288"/>
              <a:gd name="connsiteY41" fmla="*/ 9525 h 964406"/>
              <a:gd name="connsiteX42" fmla="*/ 2300288 w 2300288"/>
              <a:gd name="connsiteY42" fmla="*/ 23812 h 964406"/>
              <a:gd name="connsiteX43" fmla="*/ 2290763 w 2300288"/>
              <a:gd name="connsiteY43" fmla="*/ 47625 h 964406"/>
              <a:gd name="connsiteX44" fmla="*/ 2264569 w 2300288"/>
              <a:gd name="connsiteY44" fmla="*/ 66675 h 964406"/>
              <a:gd name="connsiteX45" fmla="*/ 2152650 w 2300288"/>
              <a:gd name="connsiteY45" fmla="*/ 126206 h 964406"/>
              <a:gd name="connsiteX46" fmla="*/ 2026444 w 2300288"/>
              <a:gd name="connsiteY46" fmla="*/ 192881 h 964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300288" h="964406">
                <a:moveTo>
                  <a:pt x="2026444" y="192881"/>
                </a:moveTo>
                <a:lnTo>
                  <a:pt x="1781175" y="319087"/>
                </a:lnTo>
                <a:lnTo>
                  <a:pt x="1521619" y="442912"/>
                </a:lnTo>
                <a:lnTo>
                  <a:pt x="1252538" y="566737"/>
                </a:lnTo>
                <a:lnTo>
                  <a:pt x="942975" y="697706"/>
                </a:lnTo>
                <a:lnTo>
                  <a:pt x="607219" y="828675"/>
                </a:lnTo>
                <a:lnTo>
                  <a:pt x="423863" y="897731"/>
                </a:lnTo>
                <a:lnTo>
                  <a:pt x="402431" y="916781"/>
                </a:lnTo>
                <a:lnTo>
                  <a:pt x="366713" y="945356"/>
                </a:lnTo>
                <a:lnTo>
                  <a:pt x="335756" y="959644"/>
                </a:lnTo>
                <a:lnTo>
                  <a:pt x="300038" y="964406"/>
                </a:lnTo>
                <a:lnTo>
                  <a:pt x="276225" y="964406"/>
                </a:lnTo>
                <a:lnTo>
                  <a:pt x="242888" y="950119"/>
                </a:lnTo>
                <a:lnTo>
                  <a:pt x="204788" y="916781"/>
                </a:lnTo>
                <a:lnTo>
                  <a:pt x="135731" y="850106"/>
                </a:lnTo>
                <a:lnTo>
                  <a:pt x="90488" y="790575"/>
                </a:lnTo>
                <a:lnTo>
                  <a:pt x="52388" y="731044"/>
                </a:lnTo>
                <a:lnTo>
                  <a:pt x="14288" y="664369"/>
                </a:lnTo>
                <a:lnTo>
                  <a:pt x="0" y="631031"/>
                </a:lnTo>
                <a:lnTo>
                  <a:pt x="0" y="614362"/>
                </a:lnTo>
                <a:lnTo>
                  <a:pt x="4763" y="600075"/>
                </a:lnTo>
                <a:lnTo>
                  <a:pt x="16669" y="597694"/>
                </a:lnTo>
                <a:lnTo>
                  <a:pt x="38100" y="602456"/>
                </a:lnTo>
                <a:lnTo>
                  <a:pt x="97631" y="628650"/>
                </a:lnTo>
                <a:lnTo>
                  <a:pt x="166688" y="654844"/>
                </a:lnTo>
                <a:lnTo>
                  <a:pt x="223838" y="669131"/>
                </a:lnTo>
                <a:lnTo>
                  <a:pt x="280988" y="676275"/>
                </a:lnTo>
                <a:lnTo>
                  <a:pt x="300038" y="676275"/>
                </a:lnTo>
                <a:lnTo>
                  <a:pt x="381000" y="650081"/>
                </a:lnTo>
                <a:lnTo>
                  <a:pt x="742950" y="533400"/>
                </a:lnTo>
                <a:lnTo>
                  <a:pt x="1135856" y="395287"/>
                </a:lnTo>
                <a:lnTo>
                  <a:pt x="1247775" y="357187"/>
                </a:lnTo>
                <a:lnTo>
                  <a:pt x="1385888" y="302419"/>
                </a:lnTo>
                <a:lnTo>
                  <a:pt x="1562100" y="242887"/>
                </a:lnTo>
                <a:lnTo>
                  <a:pt x="1783556" y="166687"/>
                </a:lnTo>
                <a:lnTo>
                  <a:pt x="1952625" y="104775"/>
                </a:lnTo>
                <a:lnTo>
                  <a:pt x="2159794" y="35719"/>
                </a:lnTo>
                <a:lnTo>
                  <a:pt x="2262188" y="4762"/>
                </a:lnTo>
                <a:lnTo>
                  <a:pt x="2281238" y="0"/>
                </a:lnTo>
                <a:lnTo>
                  <a:pt x="2290763" y="0"/>
                </a:lnTo>
                <a:lnTo>
                  <a:pt x="2297906" y="2381"/>
                </a:lnTo>
                <a:lnTo>
                  <a:pt x="2300288" y="9525"/>
                </a:lnTo>
                <a:lnTo>
                  <a:pt x="2300288" y="23812"/>
                </a:lnTo>
                <a:lnTo>
                  <a:pt x="2290763" y="47625"/>
                </a:lnTo>
                <a:lnTo>
                  <a:pt x="2264569" y="66675"/>
                </a:lnTo>
                <a:lnTo>
                  <a:pt x="2152650" y="126206"/>
                </a:lnTo>
                <a:lnTo>
                  <a:pt x="2026444" y="1928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1" name="フリーフォーム 150">
            <a:extLst>
              <a:ext uri="{FF2B5EF4-FFF2-40B4-BE49-F238E27FC236}">
                <a16:creationId xmlns:a16="http://schemas.microsoft.com/office/drawing/2014/main" id="{DF2A9FFD-1010-4E94-B3A3-F3A7CCA6CE8C}"/>
              </a:ext>
            </a:extLst>
          </p:cNvPr>
          <p:cNvSpPr/>
          <p:nvPr/>
        </p:nvSpPr>
        <p:spPr>
          <a:xfrm>
            <a:off x="4976813" y="2982913"/>
            <a:ext cx="2365375" cy="619125"/>
          </a:xfrm>
          <a:custGeom>
            <a:avLst/>
            <a:gdLst>
              <a:gd name="connsiteX0" fmla="*/ 1833562 w 2364581"/>
              <a:gd name="connsiteY0" fmla="*/ 78582 h 619125"/>
              <a:gd name="connsiteX1" fmla="*/ 1695450 w 2364581"/>
              <a:gd name="connsiteY1" fmla="*/ 95250 h 619125"/>
              <a:gd name="connsiteX2" fmla="*/ 1524000 w 2364581"/>
              <a:gd name="connsiteY2" fmla="*/ 121444 h 619125"/>
              <a:gd name="connsiteX3" fmla="*/ 1376362 w 2364581"/>
              <a:gd name="connsiteY3" fmla="*/ 147638 h 619125"/>
              <a:gd name="connsiteX4" fmla="*/ 1228725 w 2364581"/>
              <a:gd name="connsiteY4" fmla="*/ 173832 h 619125"/>
              <a:gd name="connsiteX5" fmla="*/ 973931 w 2364581"/>
              <a:gd name="connsiteY5" fmla="*/ 228600 h 619125"/>
              <a:gd name="connsiteX6" fmla="*/ 757237 w 2364581"/>
              <a:gd name="connsiteY6" fmla="*/ 278607 h 619125"/>
              <a:gd name="connsiteX7" fmla="*/ 573881 w 2364581"/>
              <a:gd name="connsiteY7" fmla="*/ 316707 h 619125"/>
              <a:gd name="connsiteX8" fmla="*/ 407193 w 2364581"/>
              <a:gd name="connsiteY8" fmla="*/ 340519 h 619125"/>
              <a:gd name="connsiteX9" fmla="*/ 302418 w 2364581"/>
              <a:gd name="connsiteY9" fmla="*/ 354807 h 619125"/>
              <a:gd name="connsiteX10" fmla="*/ 219075 w 2364581"/>
              <a:gd name="connsiteY10" fmla="*/ 338138 h 619125"/>
              <a:gd name="connsiteX11" fmla="*/ 142875 w 2364581"/>
              <a:gd name="connsiteY11" fmla="*/ 316707 h 619125"/>
              <a:gd name="connsiteX12" fmla="*/ 61912 w 2364581"/>
              <a:gd name="connsiteY12" fmla="*/ 288132 h 619125"/>
              <a:gd name="connsiteX13" fmla="*/ 26193 w 2364581"/>
              <a:gd name="connsiteY13" fmla="*/ 273844 h 619125"/>
              <a:gd name="connsiteX14" fmla="*/ 11906 w 2364581"/>
              <a:gd name="connsiteY14" fmla="*/ 273844 h 619125"/>
              <a:gd name="connsiteX15" fmla="*/ 0 w 2364581"/>
              <a:gd name="connsiteY15" fmla="*/ 283369 h 619125"/>
              <a:gd name="connsiteX16" fmla="*/ 0 w 2364581"/>
              <a:gd name="connsiteY16" fmla="*/ 304800 h 619125"/>
              <a:gd name="connsiteX17" fmla="*/ 19050 w 2364581"/>
              <a:gd name="connsiteY17" fmla="*/ 345282 h 619125"/>
              <a:gd name="connsiteX18" fmla="*/ 78581 w 2364581"/>
              <a:gd name="connsiteY18" fmla="*/ 416719 h 619125"/>
              <a:gd name="connsiteX19" fmla="*/ 159543 w 2364581"/>
              <a:gd name="connsiteY19" fmla="*/ 500063 h 619125"/>
              <a:gd name="connsiteX20" fmla="*/ 228600 w 2364581"/>
              <a:gd name="connsiteY20" fmla="*/ 559594 h 619125"/>
              <a:gd name="connsiteX21" fmla="*/ 271462 w 2364581"/>
              <a:gd name="connsiteY21" fmla="*/ 588169 h 619125"/>
              <a:gd name="connsiteX22" fmla="*/ 311943 w 2364581"/>
              <a:gd name="connsiteY22" fmla="*/ 609600 h 619125"/>
              <a:gd name="connsiteX23" fmla="*/ 345281 w 2364581"/>
              <a:gd name="connsiteY23" fmla="*/ 616744 h 619125"/>
              <a:gd name="connsiteX24" fmla="*/ 376237 w 2364581"/>
              <a:gd name="connsiteY24" fmla="*/ 619125 h 619125"/>
              <a:gd name="connsiteX25" fmla="*/ 411956 w 2364581"/>
              <a:gd name="connsiteY25" fmla="*/ 614363 h 619125"/>
              <a:gd name="connsiteX26" fmla="*/ 464343 w 2364581"/>
              <a:gd name="connsiteY26" fmla="*/ 592932 h 619125"/>
              <a:gd name="connsiteX27" fmla="*/ 638175 w 2364581"/>
              <a:gd name="connsiteY27" fmla="*/ 535782 h 619125"/>
              <a:gd name="connsiteX28" fmla="*/ 835818 w 2364581"/>
              <a:gd name="connsiteY28" fmla="*/ 476250 h 619125"/>
              <a:gd name="connsiteX29" fmla="*/ 1012031 w 2364581"/>
              <a:gd name="connsiteY29" fmla="*/ 419100 h 619125"/>
              <a:gd name="connsiteX30" fmla="*/ 1333500 w 2364581"/>
              <a:gd name="connsiteY30" fmla="*/ 361950 h 619125"/>
              <a:gd name="connsiteX31" fmla="*/ 1578768 w 2364581"/>
              <a:gd name="connsiteY31" fmla="*/ 326232 h 619125"/>
              <a:gd name="connsiteX32" fmla="*/ 1743075 w 2364581"/>
              <a:gd name="connsiteY32" fmla="*/ 302419 h 619125"/>
              <a:gd name="connsiteX33" fmla="*/ 1862137 w 2364581"/>
              <a:gd name="connsiteY33" fmla="*/ 290513 h 619125"/>
              <a:gd name="connsiteX34" fmla="*/ 1940718 w 2364581"/>
              <a:gd name="connsiteY34" fmla="*/ 285750 h 619125"/>
              <a:gd name="connsiteX35" fmla="*/ 2074068 w 2364581"/>
              <a:gd name="connsiteY35" fmla="*/ 292894 h 619125"/>
              <a:gd name="connsiteX36" fmla="*/ 2243137 w 2364581"/>
              <a:gd name="connsiteY36" fmla="*/ 309563 h 619125"/>
              <a:gd name="connsiteX37" fmla="*/ 2276475 w 2364581"/>
              <a:gd name="connsiteY37" fmla="*/ 311944 h 619125"/>
              <a:gd name="connsiteX38" fmla="*/ 2307431 w 2364581"/>
              <a:gd name="connsiteY38" fmla="*/ 307182 h 619125"/>
              <a:gd name="connsiteX39" fmla="*/ 2333625 w 2364581"/>
              <a:gd name="connsiteY39" fmla="*/ 295275 h 619125"/>
              <a:gd name="connsiteX40" fmla="*/ 2350293 w 2364581"/>
              <a:gd name="connsiteY40" fmla="*/ 278607 h 619125"/>
              <a:gd name="connsiteX41" fmla="*/ 2357437 w 2364581"/>
              <a:gd name="connsiteY41" fmla="*/ 259557 h 619125"/>
              <a:gd name="connsiteX42" fmla="*/ 2364581 w 2364581"/>
              <a:gd name="connsiteY42" fmla="*/ 235744 h 619125"/>
              <a:gd name="connsiteX43" fmla="*/ 2362200 w 2364581"/>
              <a:gd name="connsiteY43" fmla="*/ 202407 h 619125"/>
              <a:gd name="connsiteX44" fmla="*/ 2359818 w 2364581"/>
              <a:gd name="connsiteY44" fmla="*/ 183357 h 619125"/>
              <a:gd name="connsiteX45" fmla="*/ 2355056 w 2364581"/>
              <a:gd name="connsiteY45" fmla="*/ 173832 h 619125"/>
              <a:gd name="connsiteX46" fmla="*/ 2328862 w 2364581"/>
              <a:gd name="connsiteY46" fmla="*/ 150019 h 619125"/>
              <a:gd name="connsiteX47" fmla="*/ 2278856 w 2364581"/>
              <a:gd name="connsiteY47" fmla="*/ 114300 h 619125"/>
              <a:gd name="connsiteX48" fmla="*/ 2221706 w 2364581"/>
              <a:gd name="connsiteY48" fmla="*/ 78582 h 619125"/>
              <a:gd name="connsiteX49" fmla="*/ 2162175 w 2364581"/>
              <a:gd name="connsiteY49" fmla="*/ 47625 h 619125"/>
              <a:gd name="connsiteX50" fmla="*/ 2107406 w 2364581"/>
              <a:gd name="connsiteY50" fmla="*/ 23813 h 619125"/>
              <a:gd name="connsiteX51" fmla="*/ 2055018 w 2364581"/>
              <a:gd name="connsiteY51" fmla="*/ 0 h 619125"/>
              <a:gd name="connsiteX52" fmla="*/ 2031206 w 2364581"/>
              <a:gd name="connsiteY52" fmla="*/ 2382 h 619125"/>
              <a:gd name="connsiteX53" fmla="*/ 1997868 w 2364581"/>
              <a:gd name="connsiteY53" fmla="*/ 7144 h 619125"/>
              <a:gd name="connsiteX54" fmla="*/ 1964531 w 2364581"/>
              <a:gd name="connsiteY54" fmla="*/ 19050 h 619125"/>
              <a:gd name="connsiteX55" fmla="*/ 1931193 w 2364581"/>
              <a:gd name="connsiteY55" fmla="*/ 35719 h 619125"/>
              <a:gd name="connsiteX56" fmla="*/ 1895475 w 2364581"/>
              <a:gd name="connsiteY56" fmla="*/ 59532 h 619125"/>
              <a:gd name="connsiteX57" fmla="*/ 1833562 w 2364581"/>
              <a:gd name="connsiteY57" fmla="*/ 78582 h 619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364581" h="619125">
                <a:moveTo>
                  <a:pt x="1833562" y="78582"/>
                </a:moveTo>
                <a:lnTo>
                  <a:pt x="1695450" y="95250"/>
                </a:lnTo>
                <a:lnTo>
                  <a:pt x="1524000" y="121444"/>
                </a:lnTo>
                <a:lnTo>
                  <a:pt x="1376362" y="147638"/>
                </a:lnTo>
                <a:lnTo>
                  <a:pt x="1228725" y="173832"/>
                </a:lnTo>
                <a:lnTo>
                  <a:pt x="973931" y="228600"/>
                </a:lnTo>
                <a:lnTo>
                  <a:pt x="757237" y="278607"/>
                </a:lnTo>
                <a:lnTo>
                  <a:pt x="573881" y="316707"/>
                </a:lnTo>
                <a:lnTo>
                  <a:pt x="407193" y="340519"/>
                </a:lnTo>
                <a:lnTo>
                  <a:pt x="302418" y="354807"/>
                </a:lnTo>
                <a:lnTo>
                  <a:pt x="219075" y="338138"/>
                </a:lnTo>
                <a:lnTo>
                  <a:pt x="142875" y="316707"/>
                </a:lnTo>
                <a:lnTo>
                  <a:pt x="61912" y="288132"/>
                </a:lnTo>
                <a:lnTo>
                  <a:pt x="26193" y="273844"/>
                </a:lnTo>
                <a:lnTo>
                  <a:pt x="11906" y="273844"/>
                </a:lnTo>
                <a:lnTo>
                  <a:pt x="0" y="283369"/>
                </a:lnTo>
                <a:lnTo>
                  <a:pt x="0" y="304800"/>
                </a:lnTo>
                <a:lnTo>
                  <a:pt x="19050" y="345282"/>
                </a:lnTo>
                <a:lnTo>
                  <a:pt x="78581" y="416719"/>
                </a:lnTo>
                <a:lnTo>
                  <a:pt x="159543" y="500063"/>
                </a:lnTo>
                <a:lnTo>
                  <a:pt x="228600" y="559594"/>
                </a:lnTo>
                <a:lnTo>
                  <a:pt x="271462" y="588169"/>
                </a:lnTo>
                <a:lnTo>
                  <a:pt x="311943" y="609600"/>
                </a:lnTo>
                <a:lnTo>
                  <a:pt x="345281" y="616744"/>
                </a:lnTo>
                <a:lnTo>
                  <a:pt x="376237" y="619125"/>
                </a:lnTo>
                <a:lnTo>
                  <a:pt x="411956" y="614363"/>
                </a:lnTo>
                <a:lnTo>
                  <a:pt x="464343" y="592932"/>
                </a:lnTo>
                <a:lnTo>
                  <a:pt x="638175" y="535782"/>
                </a:lnTo>
                <a:lnTo>
                  <a:pt x="835818" y="476250"/>
                </a:lnTo>
                <a:lnTo>
                  <a:pt x="1012031" y="419100"/>
                </a:lnTo>
                <a:lnTo>
                  <a:pt x="1333500" y="361950"/>
                </a:lnTo>
                <a:lnTo>
                  <a:pt x="1578768" y="326232"/>
                </a:lnTo>
                <a:lnTo>
                  <a:pt x="1743075" y="302419"/>
                </a:lnTo>
                <a:lnTo>
                  <a:pt x="1862137" y="290513"/>
                </a:lnTo>
                <a:lnTo>
                  <a:pt x="1940718" y="285750"/>
                </a:lnTo>
                <a:lnTo>
                  <a:pt x="2074068" y="292894"/>
                </a:lnTo>
                <a:lnTo>
                  <a:pt x="2243137" y="309563"/>
                </a:lnTo>
                <a:lnTo>
                  <a:pt x="2276475" y="311944"/>
                </a:lnTo>
                <a:lnTo>
                  <a:pt x="2307431" y="307182"/>
                </a:lnTo>
                <a:lnTo>
                  <a:pt x="2333625" y="295275"/>
                </a:lnTo>
                <a:lnTo>
                  <a:pt x="2350293" y="278607"/>
                </a:lnTo>
                <a:lnTo>
                  <a:pt x="2357437" y="259557"/>
                </a:lnTo>
                <a:lnTo>
                  <a:pt x="2364581" y="235744"/>
                </a:lnTo>
                <a:lnTo>
                  <a:pt x="2362200" y="202407"/>
                </a:lnTo>
                <a:lnTo>
                  <a:pt x="2359818" y="183357"/>
                </a:lnTo>
                <a:lnTo>
                  <a:pt x="2355056" y="173832"/>
                </a:lnTo>
                <a:lnTo>
                  <a:pt x="2328862" y="150019"/>
                </a:lnTo>
                <a:lnTo>
                  <a:pt x="2278856" y="114300"/>
                </a:lnTo>
                <a:lnTo>
                  <a:pt x="2221706" y="78582"/>
                </a:lnTo>
                <a:lnTo>
                  <a:pt x="2162175" y="47625"/>
                </a:lnTo>
                <a:lnTo>
                  <a:pt x="2107406" y="23813"/>
                </a:lnTo>
                <a:lnTo>
                  <a:pt x="2055018" y="0"/>
                </a:lnTo>
                <a:lnTo>
                  <a:pt x="2031206" y="2382"/>
                </a:lnTo>
                <a:lnTo>
                  <a:pt x="1997868" y="7144"/>
                </a:lnTo>
                <a:lnTo>
                  <a:pt x="1964531" y="19050"/>
                </a:lnTo>
                <a:lnTo>
                  <a:pt x="1931193" y="35719"/>
                </a:lnTo>
                <a:lnTo>
                  <a:pt x="1895475" y="59532"/>
                </a:lnTo>
                <a:lnTo>
                  <a:pt x="1833562" y="785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0" name="フリーフォーム 139">
            <a:extLst>
              <a:ext uri="{FF2B5EF4-FFF2-40B4-BE49-F238E27FC236}">
                <a16:creationId xmlns:a16="http://schemas.microsoft.com/office/drawing/2014/main" id="{A7C332A6-71DD-4BB5-93A3-4BF4FF9ABB32}"/>
              </a:ext>
            </a:extLst>
          </p:cNvPr>
          <p:cNvSpPr/>
          <p:nvPr/>
        </p:nvSpPr>
        <p:spPr>
          <a:xfrm rot="16200000">
            <a:off x="3700462" y="3565526"/>
            <a:ext cx="4651375" cy="533400"/>
          </a:xfrm>
          <a:custGeom>
            <a:avLst/>
            <a:gdLst>
              <a:gd name="connsiteX0" fmla="*/ 2110740 w 4652010"/>
              <a:gd name="connsiteY0" fmla="*/ 213360 h 533400"/>
              <a:gd name="connsiteX1" fmla="*/ 2350770 w 4652010"/>
              <a:gd name="connsiteY1" fmla="*/ 213360 h 533400"/>
              <a:gd name="connsiteX2" fmla="*/ 2609850 w 4652010"/>
              <a:gd name="connsiteY2" fmla="*/ 213360 h 533400"/>
              <a:gd name="connsiteX3" fmla="*/ 2769870 w 4652010"/>
              <a:gd name="connsiteY3" fmla="*/ 213360 h 533400"/>
              <a:gd name="connsiteX4" fmla="*/ 3013710 w 4652010"/>
              <a:gd name="connsiteY4" fmla="*/ 213360 h 533400"/>
              <a:gd name="connsiteX5" fmla="*/ 3223260 w 4652010"/>
              <a:gd name="connsiteY5" fmla="*/ 213360 h 533400"/>
              <a:gd name="connsiteX6" fmla="*/ 3417570 w 4652010"/>
              <a:gd name="connsiteY6" fmla="*/ 213360 h 533400"/>
              <a:gd name="connsiteX7" fmla="*/ 3627120 w 4652010"/>
              <a:gd name="connsiteY7" fmla="*/ 209550 h 533400"/>
              <a:gd name="connsiteX8" fmla="*/ 3771900 w 4652010"/>
              <a:gd name="connsiteY8" fmla="*/ 205740 h 533400"/>
              <a:gd name="connsiteX9" fmla="*/ 3901440 w 4652010"/>
              <a:gd name="connsiteY9" fmla="*/ 201930 h 533400"/>
              <a:gd name="connsiteX10" fmla="*/ 4057650 w 4652010"/>
              <a:gd name="connsiteY10" fmla="*/ 194310 h 533400"/>
              <a:gd name="connsiteX11" fmla="*/ 4179570 w 4652010"/>
              <a:gd name="connsiteY11" fmla="*/ 190500 h 533400"/>
              <a:gd name="connsiteX12" fmla="*/ 4362450 w 4652010"/>
              <a:gd name="connsiteY12" fmla="*/ 175260 h 533400"/>
              <a:gd name="connsiteX13" fmla="*/ 4419600 w 4652010"/>
              <a:gd name="connsiteY13" fmla="*/ 171450 h 533400"/>
              <a:gd name="connsiteX14" fmla="*/ 4446270 w 4652010"/>
              <a:gd name="connsiteY14" fmla="*/ 156210 h 533400"/>
              <a:gd name="connsiteX15" fmla="*/ 4514850 w 4652010"/>
              <a:gd name="connsiteY15" fmla="*/ 99060 h 533400"/>
              <a:gd name="connsiteX16" fmla="*/ 4591050 w 4652010"/>
              <a:gd name="connsiteY16" fmla="*/ 26670 h 533400"/>
              <a:gd name="connsiteX17" fmla="*/ 4613910 w 4652010"/>
              <a:gd name="connsiteY17" fmla="*/ 7620 h 533400"/>
              <a:gd name="connsiteX18" fmla="*/ 4629150 w 4652010"/>
              <a:gd name="connsiteY18" fmla="*/ 0 h 533400"/>
              <a:gd name="connsiteX19" fmla="*/ 4640580 w 4652010"/>
              <a:gd name="connsiteY19" fmla="*/ 0 h 533400"/>
              <a:gd name="connsiteX20" fmla="*/ 4644390 w 4652010"/>
              <a:gd name="connsiteY20" fmla="*/ 3810 h 533400"/>
              <a:gd name="connsiteX21" fmla="*/ 4652010 w 4652010"/>
              <a:gd name="connsiteY21" fmla="*/ 19050 h 533400"/>
              <a:gd name="connsiteX22" fmla="*/ 4652010 w 4652010"/>
              <a:gd name="connsiteY22" fmla="*/ 41910 h 533400"/>
              <a:gd name="connsiteX23" fmla="*/ 4636770 w 4652010"/>
              <a:gd name="connsiteY23" fmla="*/ 102870 h 533400"/>
              <a:gd name="connsiteX24" fmla="*/ 4602480 w 4652010"/>
              <a:gd name="connsiteY24" fmla="*/ 201930 h 533400"/>
              <a:gd name="connsiteX25" fmla="*/ 4572000 w 4652010"/>
              <a:gd name="connsiteY25" fmla="*/ 270510 h 533400"/>
              <a:gd name="connsiteX26" fmla="*/ 4541520 w 4652010"/>
              <a:gd name="connsiteY26" fmla="*/ 331470 h 533400"/>
              <a:gd name="connsiteX27" fmla="*/ 4503420 w 4652010"/>
              <a:gd name="connsiteY27" fmla="*/ 392430 h 533400"/>
              <a:gd name="connsiteX28" fmla="*/ 4472940 w 4652010"/>
              <a:gd name="connsiteY28" fmla="*/ 434340 h 533400"/>
              <a:gd name="connsiteX29" fmla="*/ 4423410 w 4652010"/>
              <a:gd name="connsiteY29" fmla="*/ 487680 h 533400"/>
              <a:gd name="connsiteX30" fmla="*/ 4389120 w 4652010"/>
              <a:gd name="connsiteY30" fmla="*/ 521970 h 533400"/>
              <a:gd name="connsiteX31" fmla="*/ 4370070 w 4652010"/>
              <a:gd name="connsiteY31" fmla="*/ 533400 h 533400"/>
              <a:gd name="connsiteX32" fmla="*/ 4351020 w 4652010"/>
              <a:gd name="connsiteY32" fmla="*/ 533400 h 533400"/>
              <a:gd name="connsiteX33" fmla="*/ 4282440 w 4652010"/>
              <a:gd name="connsiteY33" fmla="*/ 518160 h 533400"/>
              <a:gd name="connsiteX34" fmla="*/ 4213860 w 4652010"/>
              <a:gd name="connsiteY34" fmla="*/ 495300 h 533400"/>
              <a:gd name="connsiteX35" fmla="*/ 4130040 w 4652010"/>
              <a:gd name="connsiteY35" fmla="*/ 468630 h 533400"/>
              <a:gd name="connsiteX36" fmla="*/ 4099560 w 4652010"/>
              <a:gd name="connsiteY36" fmla="*/ 461010 h 533400"/>
              <a:gd name="connsiteX37" fmla="*/ 3947160 w 4652010"/>
              <a:gd name="connsiteY37" fmla="*/ 457200 h 533400"/>
              <a:gd name="connsiteX38" fmla="*/ 3722370 w 4652010"/>
              <a:gd name="connsiteY38" fmla="*/ 453390 h 533400"/>
              <a:gd name="connsiteX39" fmla="*/ 3284220 w 4652010"/>
              <a:gd name="connsiteY39" fmla="*/ 441960 h 533400"/>
              <a:gd name="connsiteX40" fmla="*/ 2964180 w 4652010"/>
              <a:gd name="connsiteY40" fmla="*/ 441960 h 533400"/>
              <a:gd name="connsiteX41" fmla="*/ 2811780 w 4652010"/>
              <a:gd name="connsiteY41" fmla="*/ 457200 h 533400"/>
              <a:gd name="connsiteX42" fmla="*/ 2583180 w 4652010"/>
              <a:gd name="connsiteY42" fmla="*/ 457200 h 533400"/>
              <a:gd name="connsiteX43" fmla="*/ 2129790 w 4652010"/>
              <a:gd name="connsiteY43" fmla="*/ 457200 h 533400"/>
              <a:gd name="connsiteX44" fmla="*/ 1779270 w 4652010"/>
              <a:gd name="connsiteY44" fmla="*/ 453390 h 533400"/>
              <a:gd name="connsiteX45" fmla="*/ 1531620 w 4652010"/>
              <a:gd name="connsiteY45" fmla="*/ 449580 h 533400"/>
              <a:gd name="connsiteX46" fmla="*/ 1245870 w 4652010"/>
              <a:gd name="connsiteY46" fmla="*/ 441960 h 533400"/>
              <a:gd name="connsiteX47" fmla="*/ 982980 w 4652010"/>
              <a:gd name="connsiteY47" fmla="*/ 438150 h 533400"/>
              <a:gd name="connsiteX48" fmla="*/ 712470 w 4652010"/>
              <a:gd name="connsiteY48" fmla="*/ 434340 h 533400"/>
              <a:gd name="connsiteX49" fmla="*/ 514350 w 4652010"/>
              <a:gd name="connsiteY49" fmla="*/ 426720 h 533400"/>
              <a:gd name="connsiteX50" fmla="*/ 358140 w 4652010"/>
              <a:gd name="connsiteY50" fmla="*/ 415290 h 533400"/>
              <a:gd name="connsiteX51" fmla="*/ 243840 w 4652010"/>
              <a:gd name="connsiteY51" fmla="*/ 403860 h 533400"/>
              <a:gd name="connsiteX52" fmla="*/ 144780 w 4652010"/>
              <a:gd name="connsiteY52" fmla="*/ 384810 h 533400"/>
              <a:gd name="connsiteX53" fmla="*/ 72390 w 4652010"/>
              <a:gd name="connsiteY53" fmla="*/ 361950 h 533400"/>
              <a:gd name="connsiteX54" fmla="*/ 45720 w 4652010"/>
              <a:gd name="connsiteY54" fmla="*/ 350520 h 533400"/>
              <a:gd name="connsiteX55" fmla="*/ 19050 w 4652010"/>
              <a:gd name="connsiteY55" fmla="*/ 335280 h 533400"/>
              <a:gd name="connsiteX56" fmla="*/ 7620 w 4652010"/>
              <a:gd name="connsiteY56" fmla="*/ 323850 h 533400"/>
              <a:gd name="connsiteX57" fmla="*/ 0 w 4652010"/>
              <a:gd name="connsiteY57" fmla="*/ 312420 h 533400"/>
              <a:gd name="connsiteX58" fmla="*/ 0 w 4652010"/>
              <a:gd name="connsiteY58" fmla="*/ 300990 h 533400"/>
              <a:gd name="connsiteX59" fmla="*/ 3810 w 4652010"/>
              <a:gd name="connsiteY59" fmla="*/ 289560 h 533400"/>
              <a:gd name="connsiteX60" fmla="*/ 22860 w 4652010"/>
              <a:gd name="connsiteY60" fmla="*/ 278130 h 533400"/>
              <a:gd name="connsiteX61" fmla="*/ 68580 w 4652010"/>
              <a:gd name="connsiteY61" fmla="*/ 262890 h 533400"/>
              <a:gd name="connsiteX62" fmla="*/ 121920 w 4652010"/>
              <a:gd name="connsiteY62" fmla="*/ 251460 h 533400"/>
              <a:gd name="connsiteX63" fmla="*/ 213360 w 4652010"/>
              <a:gd name="connsiteY63" fmla="*/ 236220 h 533400"/>
              <a:gd name="connsiteX64" fmla="*/ 369570 w 4652010"/>
              <a:gd name="connsiteY64" fmla="*/ 220980 h 533400"/>
              <a:gd name="connsiteX65" fmla="*/ 544830 w 4652010"/>
              <a:gd name="connsiteY65" fmla="*/ 213360 h 533400"/>
              <a:gd name="connsiteX66" fmla="*/ 781050 w 4652010"/>
              <a:gd name="connsiteY66" fmla="*/ 213360 h 533400"/>
              <a:gd name="connsiteX67" fmla="*/ 1264920 w 4652010"/>
              <a:gd name="connsiteY67" fmla="*/ 213360 h 533400"/>
              <a:gd name="connsiteX68" fmla="*/ 2110740 w 4652010"/>
              <a:gd name="connsiteY68" fmla="*/ 213360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4652010" h="533400">
                <a:moveTo>
                  <a:pt x="2110740" y="213360"/>
                </a:moveTo>
                <a:lnTo>
                  <a:pt x="2350770" y="213360"/>
                </a:lnTo>
                <a:lnTo>
                  <a:pt x="2609850" y="213360"/>
                </a:lnTo>
                <a:lnTo>
                  <a:pt x="2769870" y="213360"/>
                </a:lnTo>
                <a:lnTo>
                  <a:pt x="3013710" y="213360"/>
                </a:lnTo>
                <a:lnTo>
                  <a:pt x="3223260" y="213360"/>
                </a:lnTo>
                <a:lnTo>
                  <a:pt x="3417570" y="213360"/>
                </a:lnTo>
                <a:lnTo>
                  <a:pt x="3627120" y="209550"/>
                </a:lnTo>
                <a:lnTo>
                  <a:pt x="3771900" y="205740"/>
                </a:lnTo>
                <a:lnTo>
                  <a:pt x="3901440" y="201930"/>
                </a:lnTo>
                <a:lnTo>
                  <a:pt x="4057650" y="194310"/>
                </a:lnTo>
                <a:lnTo>
                  <a:pt x="4179570" y="190500"/>
                </a:lnTo>
                <a:lnTo>
                  <a:pt x="4362450" y="175260"/>
                </a:lnTo>
                <a:lnTo>
                  <a:pt x="4419600" y="171450"/>
                </a:lnTo>
                <a:lnTo>
                  <a:pt x="4446270" y="156210"/>
                </a:lnTo>
                <a:lnTo>
                  <a:pt x="4514850" y="99060"/>
                </a:lnTo>
                <a:lnTo>
                  <a:pt x="4591050" y="26670"/>
                </a:lnTo>
                <a:lnTo>
                  <a:pt x="4613910" y="7620"/>
                </a:lnTo>
                <a:lnTo>
                  <a:pt x="4629150" y="0"/>
                </a:lnTo>
                <a:lnTo>
                  <a:pt x="4640580" y="0"/>
                </a:lnTo>
                <a:lnTo>
                  <a:pt x="4644390" y="3810"/>
                </a:lnTo>
                <a:lnTo>
                  <a:pt x="4652010" y="19050"/>
                </a:lnTo>
                <a:lnTo>
                  <a:pt x="4652010" y="41910"/>
                </a:lnTo>
                <a:lnTo>
                  <a:pt x="4636770" y="102870"/>
                </a:lnTo>
                <a:lnTo>
                  <a:pt x="4602480" y="201930"/>
                </a:lnTo>
                <a:lnTo>
                  <a:pt x="4572000" y="270510"/>
                </a:lnTo>
                <a:lnTo>
                  <a:pt x="4541520" y="331470"/>
                </a:lnTo>
                <a:lnTo>
                  <a:pt x="4503420" y="392430"/>
                </a:lnTo>
                <a:lnTo>
                  <a:pt x="4472940" y="434340"/>
                </a:lnTo>
                <a:lnTo>
                  <a:pt x="4423410" y="487680"/>
                </a:lnTo>
                <a:lnTo>
                  <a:pt x="4389120" y="521970"/>
                </a:lnTo>
                <a:lnTo>
                  <a:pt x="4370070" y="533400"/>
                </a:lnTo>
                <a:lnTo>
                  <a:pt x="4351020" y="533400"/>
                </a:lnTo>
                <a:lnTo>
                  <a:pt x="4282440" y="518160"/>
                </a:lnTo>
                <a:lnTo>
                  <a:pt x="4213860" y="495300"/>
                </a:lnTo>
                <a:lnTo>
                  <a:pt x="4130040" y="468630"/>
                </a:lnTo>
                <a:lnTo>
                  <a:pt x="4099560" y="461010"/>
                </a:lnTo>
                <a:lnTo>
                  <a:pt x="3947160" y="457200"/>
                </a:lnTo>
                <a:lnTo>
                  <a:pt x="3722370" y="453390"/>
                </a:lnTo>
                <a:lnTo>
                  <a:pt x="3284220" y="441960"/>
                </a:lnTo>
                <a:lnTo>
                  <a:pt x="2964180" y="441960"/>
                </a:lnTo>
                <a:lnTo>
                  <a:pt x="2811780" y="457200"/>
                </a:lnTo>
                <a:lnTo>
                  <a:pt x="2583180" y="457200"/>
                </a:lnTo>
                <a:lnTo>
                  <a:pt x="2129790" y="457200"/>
                </a:lnTo>
                <a:lnTo>
                  <a:pt x="1779270" y="453390"/>
                </a:lnTo>
                <a:lnTo>
                  <a:pt x="1531620" y="449580"/>
                </a:lnTo>
                <a:lnTo>
                  <a:pt x="1245870" y="441960"/>
                </a:lnTo>
                <a:lnTo>
                  <a:pt x="982980" y="438150"/>
                </a:lnTo>
                <a:lnTo>
                  <a:pt x="712470" y="434340"/>
                </a:lnTo>
                <a:lnTo>
                  <a:pt x="514350" y="426720"/>
                </a:lnTo>
                <a:lnTo>
                  <a:pt x="358140" y="415290"/>
                </a:lnTo>
                <a:lnTo>
                  <a:pt x="243840" y="403860"/>
                </a:lnTo>
                <a:lnTo>
                  <a:pt x="144780" y="384810"/>
                </a:lnTo>
                <a:lnTo>
                  <a:pt x="72390" y="361950"/>
                </a:lnTo>
                <a:lnTo>
                  <a:pt x="45720" y="350520"/>
                </a:lnTo>
                <a:lnTo>
                  <a:pt x="19050" y="335280"/>
                </a:lnTo>
                <a:lnTo>
                  <a:pt x="7620" y="323850"/>
                </a:lnTo>
                <a:lnTo>
                  <a:pt x="0" y="312420"/>
                </a:lnTo>
                <a:lnTo>
                  <a:pt x="0" y="300990"/>
                </a:lnTo>
                <a:lnTo>
                  <a:pt x="3810" y="289560"/>
                </a:lnTo>
                <a:lnTo>
                  <a:pt x="22860" y="278130"/>
                </a:lnTo>
                <a:lnTo>
                  <a:pt x="68580" y="262890"/>
                </a:lnTo>
                <a:lnTo>
                  <a:pt x="121920" y="251460"/>
                </a:lnTo>
                <a:lnTo>
                  <a:pt x="213360" y="236220"/>
                </a:lnTo>
                <a:lnTo>
                  <a:pt x="369570" y="220980"/>
                </a:lnTo>
                <a:lnTo>
                  <a:pt x="544830" y="213360"/>
                </a:lnTo>
                <a:lnTo>
                  <a:pt x="781050" y="213360"/>
                </a:lnTo>
                <a:lnTo>
                  <a:pt x="1264920" y="213360"/>
                </a:lnTo>
                <a:lnTo>
                  <a:pt x="2110740" y="21336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654C9E5-CD3A-4A94-8C06-A43662F4CFB4}"/>
              </a:ext>
            </a:extLst>
          </p:cNvPr>
          <p:cNvGrpSpPr>
            <a:grpSpLocks/>
          </p:cNvGrpSpPr>
          <p:nvPr/>
        </p:nvGrpSpPr>
        <p:grpSpPr bwMode="auto">
          <a:xfrm>
            <a:off x="2557463" y="1506538"/>
            <a:ext cx="4819650" cy="4651375"/>
            <a:chOff x="2674938" y="1658938"/>
            <a:chExt cx="4819650" cy="4651375"/>
          </a:xfrm>
        </p:grpSpPr>
        <p:sp>
          <p:nvSpPr>
            <p:cNvPr id="12" name="フリーフォーム 140">
              <a:extLst>
                <a:ext uri="{FF2B5EF4-FFF2-40B4-BE49-F238E27FC236}">
                  <a16:creationId xmlns:a16="http://schemas.microsoft.com/office/drawing/2014/main" id="{30DBF45D-A3BF-4C27-8F64-B6F94BE0BAB3}"/>
                </a:ext>
              </a:extLst>
            </p:cNvPr>
            <p:cNvSpPr/>
            <p:nvPr/>
          </p:nvSpPr>
          <p:spPr>
            <a:xfrm rot="16200000">
              <a:off x="2461419" y="1942307"/>
              <a:ext cx="2079625" cy="1652587"/>
            </a:xfrm>
            <a:custGeom>
              <a:avLst/>
              <a:gdLst>
                <a:gd name="connsiteX0" fmla="*/ 1190625 w 2078831"/>
                <a:gd name="connsiteY0" fmla="*/ 926306 h 1652588"/>
                <a:gd name="connsiteX1" fmla="*/ 1073944 w 2078831"/>
                <a:gd name="connsiteY1" fmla="*/ 852488 h 1652588"/>
                <a:gd name="connsiteX2" fmla="*/ 985837 w 2078831"/>
                <a:gd name="connsiteY2" fmla="*/ 792956 h 1652588"/>
                <a:gd name="connsiteX3" fmla="*/ 885825 w 2078831"/>
                <a:gd name="connsiteY3" fmla="*/ 723900 h 1652588"/>
                <a:gd name="connsiteX4" fmla="*/ 800100 w 2078831"/>
                <a:gd name="connsiteY4" fmla="*/ 659606 h 1652588"/>
                <a:gd name="connsiteX5" fmla="*/ 711994 w 2078831"/>
                <a:gd name="connsiteY5" fmla="*/ 595313 h 1652588"/>
                <a:gd name="connsiteX6" fmla="*/ 592931 w 2078831"/>
                <a:gd name="connsiteY6" fmla="*/ 500063 h 1652588"/>
                <a:gd name="connsiteX7" fmla="*/ 490537 w 2078831"/>
                <a:gd name="connsiteY7" fmla="*/ 419100 h 1652588"/>
                <a:gd name="connsiteX8" fmla="*/ 373856 w 2078831"/>
                <a:gd name="connsiteY8" fmla="*/ 316706 h 1652588"/>
                <a:gd name="connsiteX9" fmla="*/ 276225 w 2078831"/>
                <a:gd name="connsiteY9" fmla="*/ 233363 h 1652588"/>
                <a:gd name="connsiteX10" fmla="*/ 195262 w 2078831"/>
                <a:gd name="connsiteY10" fmla="*/ 157163 h 1652588"/>
                <a:gd name="connsiteX11" fmla="*/ 121444 w 2078831"/>
                <a:gd name="connsiteY11" fmla="*/ 85725 h 1652588"/>
                <a:gd name="connsiteX12" fmla="*/ 61912 w 2078831"/>
                <a:gd name="connsiteY12" fmla="*/ 23813 h 1652588"/>
                <a:gd name="connsiteX13" fmla="*/ 30956 w 2078831"/>
                <a:gd name="connsiteY13" fmla="*/ 2381 h 1652588"/>
                <a:gd name="connsiteX14" fmla="*/ 16669 w 2078831"/>
                <a:gd name="connsiteY14" fmla="*/ 0 h 1652588"/>
                <a:gd name="connsiteX15" fmla="*/ 2381 w 2078831"/>
                <a:gd name="connsiteY15" fmla="*/ 2381 h 1652588"/>
                <a:gd name="connsiteX16" fmla="*/ 0 w 2078831"/>
                <a:gd name="connsiteY16" fmla="*/ 11906 h 1652588"/>
                <a:gd name="connsiteX17" fmla="*/ 0 w 2078831"/>
                <a:gd name="connsiteY17" fmla="*/ 42863 h 1652588"/>
                <a:gd name="connsiteX18" fmla="*/ 7144 w 2078831"/>
                <a:gd name="connsiteY18" fmla="*/ 61913 h 1652588"/>
                <a:gd name="connsiteX19" fmla="*/ 95250 w 2078831"/>
                <a:gd name="connsiteY19" fmla="*/ 176213 h 1652588"/>
                <a:gd name="connsiteX20" fmla="*/ 185737 w 2078831"/>
                <a:gd name="connsiteY20" fmla="*/ 288131 h 1652588"/>
                <a:gd name="connsiteX21" fmla="*/ 259556 w 2078831"/>
                <a:gd name="connsiteY21" fmla="*/ 376238 h 1652588"/>
                <a:gd name="connsiteX22" fmla="*/ 345281 w 2078831"/>
                <a:gd name="connsiteY22" fmla="*/ 476250 h 1652588"/>
                <a:gd name="connsiteX23" fmla="*/ 466725 w 2078831"/>
                <a:gd name="connsiteY23" fmla="*/ 607219 h 1652588"/>
                <a:gd name="connsiteX24" fmla="*/ 576262 w 2078831"/>
                <a:gd name="connsiteY24" fmla="*/ 721519 h 1652588"/>
                <a:gd name="connsiteX25" fmla="*/ 647700 w 2078831"/>
                <a:gd name="connsiteY25" fmla="*/ 790575 h 1652588"/>
                <a:gd name="connsiteX26" fmla="*/ 726281 w 2078831"/>
                <a:gd name="connsiteY26" fmla="*/ 847725 h 1652588"/>
                <a:gd name="connsiteX27" fmla="*/ 835819 w 2078831"/>
                <a:gd name="connsiteY27" fmla="*/ 952500 h 1652588"/>
                <a:gd name="connsiteX28" fmla="*/ 933450 w 2078831"/>
                <a:gd name="connsiteY28" fmla="*/ 1035844 h 1652588"/>
                <a:gd name="connsiteX29" fmla="*/ 1031081 w 2078831"/>
                <a:gd name="connsiteY29" fmla="*/ 1116806 h 1652588"/>
                <a:gd name="connsiteX30" fmla="*/ 1147762 w 2078831"/>
                <a:gd name="connsiteY30" fmla="*/ 1204913 h 1652588"/>
                <a:gd name="connsiteX31" fmla="*/ 1276350 w 2078831"/>
                <a:gd name="connsiteY31" fmla="*/ 1297781 h 1652588"/>
                <a:gd name="connsiteX32" fmla="*/ 1428750 w 2078831"/>
                <a:gd name="connsiteY32" fmla="*/ 1402556 h 1652588"/>
                <a:gd name="connsiteX33" fmla="*/ 1593056 w 2078831"/>
                <a:gd name="connsiteY33" fmla="*/ 1500188 h 1652588"/>
                <a:gd name="connsiteX34" fmla="*/ 1669256 w 2078831"/>
                <a:gd name="connsiteY34" fmla="*/ 1571625 h 1652588"/>
                <a:gd name="connsiteX35" fmla="*/ 1712119 w 2078831"/>
                <a:gd name="connsiteY35" fmla="*/ 1614488 h 1652588"/>
                <a:gd name="connsiteX36" fmla="*/ 1743075 w 2078831"/>
                <a:gd name="connsiteY36" fmla="*/ 1638300 h 1652588"/>
                <a:gd name="connsiteX37" fmla="*/ 1766887 w 2078831"/>
                <a:gd name="connsiteY37" fmla="*/ 1647825 h 1652588"/>
                <a:gd name="connsiteX38" fmla="*/ 1788319 w 2078831"/>
                <a:gd name="connsiteY38" fmla="*/ 1652588 h 1652588"/>
                <a:gd name="connsiteX39" fmla="*/ 1812131 w 2078831"/>
                <a:gd name="connsiteY39" fmla="*/ 1652588 h 1652588"/>
                <a:gd name="connsiteX40" fmla="*/ 1843087 w 2078831"/>
                <a:gd name="connsiteY40" fmla="*/ 1635919 h 1652588"/>
                <a:gd name="connsiteX41" fmla="*/ 1895475 w 2078831"/>
                <a:gd name="connsiteY41" fmla="*/ 1597819 h 1652588"/>
                <a:gd name="connsiteX42" fmla="*/ 1938337 w 2078831"/>
                <a:gd name="connsiteY42" fmla="*/ 1557338 h 1652588"/>
                <a:gd name="connsiteX43" fmla="*/ 1976437 w 2078831"/>
                <a:gd name="connsiteY43" fmla="*/ 1512094 h 1652588"/>
                <a:gd name="connsiteX44" fmla="*/ 2007394 w 2078831"/>
                <a:gd name="connsiteY44" fmla="*/ 1466850 h 1652588"/>
                <a:gd name="connsiteX45" fmla="*/ 2026444 w 2078831"/>
                <a:gd name="connsiteY45" fmla="*/ 1431131 h 1652588"/>
                <a:gd name="connsiteX46" fmla="*/ 2040731 w 2078831"/>
                <a:gd name="connsiteY46" fmla="*/ 1393031 h 1652588"/>
                <a:gd name="connsiteX47" fmla="*/ 2055019 w 2078831"/>
                <a:gd name="connsiteY47" fmla="*/ 1352550 h 1652588"/>
                <a:gd name="connsiteX48" fmla="*/ 2064544 w 2078831"/>
                <a:gd name="connsiteY48" fmla="*/ 1312069 h 1652588"/>
                <a:gd name="connsiteX49" fmla="*/ 2071687 w 2078831"/>
                <a:gd name="connsiteY49" fmla="*/ 1266825 h 1652588"/>
                <a:gd name="connsiteX50" fmla="*/ 2078831 w 2078831"/>
                <a:gd name="connsiteY50" fmla="*/ 1202531 h 1652588"/>
                <a:gd name="connsiteX51" fmla="*/ 2076450 w 2078831"/>
                <a:gd name="connsiteY51" fmla="*/ 1147763 h 1652588"/>
                <a:gd name="connsiteX52" fmla="*/ 2074069 w 2078831"/>
                <a:gd name="connsiteY52" fmla="*/ 1128713 h 1652588"/>
                <a:gd name="connsiteX53" fmla="*/ 2066925 w 2078831"/>
                <a:gd name="connsiteY53" fmla="*/ 1119188 h 1652588"/>
                <a:gd name="connsiteX54" fmla="*/ 2050256 w 2078831"/>
                <a:gd name="connsiteY54" fmla="*/ 1119188 h 1652588"/>
                <a:gd name="connsiteX55" fmla="*/ 2031206 w 2078831"/>
                <a:gd name="connsiteY55" fmla="*/ 1131094 h 1652588"/>
                <a:gd name="connsiteX56" fmla="*/ 1985962 w 2078831"/>
                <a:gd name="connsiteY56" fmla="*/ 1176338 h 1652588"/>
                <a:gd name="connsiteX57" fmla="*/ 1947862 w 2078831"/>
                <a:gd name="connsiteY57" fmla="*/ 1216819 h 1652588"/>
                <a:gd name="connsiteX58" fmla="*/ 1916906 w 2078831"/>
                <a:gd name="connsiteY58" fmla="*/ 1240631 h 1652588"/>
                <a:gd name="connsiteX59" fmla="*/ 1885950 w 2078831"/>
                <a:gd name="connsiteY59" fmla="*/ 1254919 h 1652588"/>
                <a:gd name="connsiteX60" fmla="*/ 1850231 w 2078831"/>
                <a:gd name="connsiteY60" fmla="*/ 1262063 h 1652588"/>
                <a:gd name="connsiteX61" fmla="*/ 1816894 w 2078831"/>
                <a:gd name="connsiteY61" fmla="*/ 1262063 h 1652588"/>
                <a:gd name="connsiteX62" fmla="*/ 1781175 w 2078831"/>
                <a:gd name="connsiteY62" fmla="*/ 1250156 h 1652588"/>
                <a:gd name="connsiteX63" fmla="*/ 1700212 w 2078831"/>
                <a:gd name="connsiteY63" fmla="*/ 1214438 h 1652588"/>
                <a:gd name="connsiteX64" fmla="*/ 1597819 w 2078831"/>
                <a:gd name="connsiteY64" fmla="*/ 1162050 h 1652588"/>
                <a:gd name="connsiteX65" fmla="*/ 1478756 w 2078831"/>
                <a:gd name="connsiteY65" fmla="*/ 1095375 h 1652588"/>
                <a:gd name="connsiteX66" fmla="*/ 1323975 w 2078831"/>
                <a:gd name="connsiteY66" fmla="*/ 1007269 h 1652588"/>
                <a:gd name="connsiteX67" fmla="*/ 1190625 w 2078831"/>
                <a:gd name="connsiteY67" fmla="*/ 926306 h 1652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078831" h="1652588">
                  <a:moveTo>
                    <a:pt x="1190625" y="926306"/>
                  </a:moveTo>
                  <a:lnTo>
                    <a:pt x="1073944" y="852488"/>
                  </a:lnTo>
                  <a:lnTo>
                    <a:pt x="985837" y="792956"/>
                  </a:lnTo>
                  <a:lnTo>
                    <a:pt x="885825" y="723900"/>
                  </a:lnTo>
                  <a:lnTo>
                    <a:pt x="800100" y="659606"/>
                  </a:lnTo>
                  <a:lnTo>
                    <a:pt x="711994" y="595313"/>
                  </a:lnTo>
                  <a:lnTo>
                    <a:pt x="592931" y="500063"/>
                  </a:lnTo>
                  <a:lnTo>
                    <a:pt x="490537" y="419100"/>
                  </a:lnTo>
                  <a:lnTo>
                    <a:pt x="373856" y="316706"/>
                  </a:lnTo>
                  <a:lnTo>
                    <a:pt x="276225" y="233363"/>
                  </a:lnTo>
                  <a:lnTo>
                    <a:pt x="195262" y="157163"/>
                  </a:lnTo>
                  <a:lnTo>
                    <a:pt x="121444" y="85725"/>
                  </a:lnTo>
                  <a:lnTo>
                    <a:pt x="61912" y="23813"/>
                  </a:lnTo>
                  <a:lnTo>
                    <a:pt x="30956" y="2381"/>
                  </a:lnTo>
                  <a:lnTo>
                    <a:pt x="16669" y="0"/>
                  </a:lnTo>
                  <a:lnTo>
                    <a:pt x="2381" y="2381"/>
                  </a:lnTo>
                  <a:lnTo>
                    <a:pt x="0" y="11906"/>
                  </a:lnTo>
                  <a:lnTo>
                    <a:pt x="0" y="42863"/>
                  </a:lnTo>
                  <a:lnTo>
                    <a:pt x="7144" y="61913"/>
                  </a:lnTo>
                  <a:lnTo>
                    <a:pt x="95250" y="176213"/>
                  </a:lnTo>
                  <a:lnTo>
                    <a:pt x="185737" y="288131"/>
                  </a:lnTo>
                  <a:lnTo>
                    <a:pt x="259556" y="376238"/>
                  </a:lnTo>
                  <a:lnTo>
                    <a:pt x="345281" y="476250"/>
                  </a:lnTo>
                  <a:lnTo>
                    <a:pt x="466725" y="607219"/>
                  </a:lnTo>
                  <a:lnTo>
                    <a:pt x="576262" y="721519"/>
                  </a:lnTo>
                  <a:lnTo>
                    <a:pt x="647700" y="790575"/>
                  </a:lnTo>
                  <a:lnTo>
                    <a:pt x="726281" y="847725"/>
                  </a:lnTo>
                  <a:lnTo>
                    <a:pt x="835819" y="952500"/>
                  </a:lnTo>
                  <a:lnTo>
                    <a:pt x="933450" y="1035844"/>
                  </a:lnTo>
                  <a:lnTo>
                    <a:pt x="1031081" y="1116806"/>
                  </a:lnTo>
                  <a:lnTo>
                    <a:pt x="1147762" y="1204913"/>
                  </a:lnTo>
                  <a:lnTo>
                    <a:pt x="1276350" y="1297781"/>
                  </a:lnTo>
                  <a:lnTo>
                    <a:pt x="1428750" y="1402556"/>
                  </a:lnTo>
                  <a:lnTo>
                    <a:pt x="1593056" y="1500188"/>
                  </a:lnTo>
                  <a:lnTo>
                    <a:pt x="1669256" y="1571625"/>
                  </a:lnTo>
                  <a:lnTo>
                    <a:pt x="1712119" y="1614488"/>
                  </a:lnTo>
                  <a:lnTo>
                    <a:pt x="1743075" y="1638300"/>
                  </a:lnTo>
                  <a:lnTo>
                    <a:pt x="1766887" y="1647825"/>
                  </a:lnTo>
                  <a:lnTo>
                    <a:pt x="1788319" y="1652588"/>
                  </a:lnTo>
                  <a:lnTo>
                    <a:pt x="1812131" y="1652588"/>
                  </a:lnTo>
                  <a:lnTo>
                    <a:pt x="1843087" y="1635919"/>
                  </a:lnTo>
                  <a:lnTo>
                    <a:pt x="1895475" y="1597819"/>
                  </a:lnTo>
                  <a:lnTo>
                    <a:pt x="1938337" y="1557338"/>
                  </a:lnTo>
                  <a:lnTo>
                    <a:pt x="1976437" y="1512094"/>
                  </a:lnTo>
                  <a:lnTo>
                    <a:pt x="2007394" y="1466850"/>
                  </a:lnTo>
                  <a:lnTo>
                    <a:pt x="2026444" y="1431131"/>
                  </a:lnTo>
                  <a:lnTo>
                    <a:pt x="2040731" y="1393031"/>
                  </a:lnTo>
                  <a:lnTo>
                    <a:pt x="2055019" y="1352550"/>
                  </a:lnTo>
                  <a:lnTo>
                    <a:pt x="2064544" y="1312069"/>
                  </a:lnTo>
                  <a:lnTo>
                    <a:pt x="2071687" y="1266825"/>
                  </a:lnTo>
                  <a:lnTo>
                    <a:pt x="2078831" y="1202531"/>
                  </a:lnTo>
                  <a:lnTo>
                    <a:pt x="2076450" y="1147763"/>
                  </a:lnTo>
                  <a:lnTo>
                    <a:pt x="2074069" y="1128713"/>
                  </a:lnTo>
                  <a:lnTo>
                    <a:pt x="2066925" y="1119188"/>
                  </a:lnTo>
                  <a:lnTo>
                    <a:pt x="2050256" y="1119188"/>
                  </a:lnTo>
                  <a:lnTo>
                    <a:pt x="2031206" y="1131094"/>
                  </a:lnTo>
                  <a:lnTo>
                    <a:pt x="1985962" y="1176338"/>
                  </a:lnTo>
                  <a:lnTo>
                    <a:pt x="1947862" y="1216819"/>
                  </a:lnTo>
                  <a:lnTo>
                    <a:pt x="1916906" y="1240631"/>
                  </a:lnTo>
                  <a:lnTo>
                    <a:pt x="1885950" y="1254919"/>
                  </a:lnTo>
                  <a:lnTo>
                    <a:pt x="1850231" y="1262063"/>
                  </a:lnTo>
                  <a:lnTo>
                    <a:pt x="1816894" y="1262063"/>
                  </a:lnTo>
                  <a:lnTo>
                    <a:pt x="1781175" y="1250156"/>
                  </a:lnTo>
                  <a:lnTo>
                    <a:pt x="1700212" y="1214438"/>
                  </a:lnTo>
                  <a:lnTo>
                    <a:pt x="1597819" y="1162050"/>
                  </a:lnTo>
                  <a:lnTo>
                    <a:pt x="1478756" y="1095375"/>
                  </a:lnTo>
                  <a:lnTo>
                    <a:pt x="1323975" y="1007269"/>
                  </a:lnTo>
                  <a:lnTo>
                    <a:pt x="1190625" y="9263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41">
              <a:extLst>
                <a:ext uri="{FF2B5EF4-FFF2-40B4-BE49-F238E27FC236}">
                  <a16:creationId xmlns:a16="http://schemas.microsoft.com/office/drawing/2014/main" id="{1042AEFF-0D6E-4D1E-AFA5-EF2770B19050}"/>
                </a:ext>
              </a:extLst>
            </p:cNvPr>
            <p:cNvSpPr/>
            <p:nvPr/>
          </p:nvSpPr>
          <p:spPr>
            <a:xfrm rot="16200000">
              <a:off x="4318793" y="1932782"/>
              <a:ext cx="665163" cy="1085850"/>
            </a:xfrm>
            <a:custGeom>
              <a:avLst/>
              <a:gdLst>
                <a:gd name="connsiteX0" fmla="*/ 623887 w 664369"/>
                <a:gd name="connsiteY0" fmla="*/ 290512 h 1085850"/>
                <a:gd name="connsiteX1" fmla="*/ 640556 w 664369"/>
                <a:gd name="connsiteY1" fmla="*/ 195262 h 1085850"/>
                <a:gd name="connsiteX2" fmla="*/ 664369 w 664369"/>
                <a:gd name="connsiteY2" fmla="*/ 40481 h 1085850"/>
                <a:gd name="connsiteX3" fmla="*/ 576262 w 664369"/>
                <a:gd name="connsiteY3" fmla="*/ 0 h 1085850"/>
                <a:gd name="connsiteX4" fmla="*/ 552450 w 664369"/>
                <a:gd name="connsiteY4" fmla="*/ 92868 h 1085850"/>
                <a:gd name="connsiteX5" fmla="*/ 531019 w 664369"/>
                <a:gd name="connsiteY5" fmla="*/ 169068 h 1085850"/>
                <a:gd name="connsiteX6" fmla="*/ 509587 w 664369"/>
                <a:gd name="connsiteY6" fmla="*/ 226218 h 1085850"/>
                <a:gd name="connsiteX7" fmla="*/ 481012 w 664369"/>
                <a:gd name="connsiteY7" fmla="*/ 300037 h 1085850"/>
                <a:gd name="connsiteX8" fmla="*/ 435769 w 664369"/>
                <a:gd name="connsiteY8" fmla="*/ 397668 h 1085850"/>
                <a:gd name="connsiteX9" fmla="*/ 390525 w 664369"/>
                <a:gd name="connsiteY9" fmla="*/ 490537 h 1085850"/>
                <a:gd name="connsiteX10" fmla="*/ 359569 w 664369"/>
                <a:gd name="connsiteY10" fmla="*/ 547687 h 1085850"/>
                <a:gd name="connsiteX11" fmla="*/ 326231 w 664369"/>
                <a:gd name="connsiteY11" fmla="*/ 597693 h 1085850"/>
                <a:gd name="connsiteX12" fmla="*/ 261937 w 664369"/>
                <a:gd name="connsiteY12" fmla="*/ 683418 h 1085850"/>
                <a:gd name="connsiteX13" fmla="*/ 211931 w 664369"/>
                <a:gd name="connsiteY13" fmla="*/ 745331 h 1085850"/>
                <a:gd name="connsiteX14" fmla="*/ 157162 w 664369"/>
                <a:gd name="connsiteY14" fmla="*/ 807243 h 1085850"/>
                <a:gd name="connsiteX15" fmla="*/ 102394 w 664369"/>
                <a:gd name="connsiteY15" fmla="*/ 862012 h 1085850"/>
                <a:gd name="connsiteX16" fmla="*/ 57150 w 664369"/>
                <a:gd name="connsiteY16" fmla="*/ 900112 h 1085850"/>
                <a:gd name="connsiteX17" fmla="*/ 28575 w 664369"/>
                <a:gd name="connsiteY17" fmla="*/ 921543 h 1085850"/>
                <a:gd name="connsiteX18" fmla="*/ 11906 w 664369"/>
                <a:gd name="connsiteY18" fmla="*/ 952500 h 1085850"/>
                <a:gd name="connsiteX19" fmla="*/ 0 w 664369"/>
                <a:gd name="connsiteY19" fmla="*/ 985837 h 1085850"/>
                <a:gd name="connsiteX20" fmla="*/ 0 w 664369"/>
                <a:gd name="connsiteY20" fmla="*/ 1007268 h 1085850"/>
                <a:gd name="connsiteX21" fmla="*/ 2381 w 664369"/>
                <a:gd name="connsiteY21" fmla="*/ 1028700 h 1085850"/>
                <a:gd name="connsiteX22" fmla="*/ 7144 w 664369"/>
                <a:gd name="connsiteY22" fmla="*/ 1040606 h 1085850"/>
                <a:gd name="connsiteX23" fmla="*/ 11906 w 664369"/>
                <a:gd name="connsiteY23" fmla="*/ 1052512 h 1085850"/>
                <a:gd name="connsiteX24" fmla="*/ 30956 w 664369"/>
                <a:gd name="connsiteY24" fmla="*/ 1064418 h 1085850"/>
                <a:gd name="connsiteX25" fmla="*/ 52387 w 664369"/>
                <a:gd name="connsiteY25" fmla="*/ 1071562 h 1085850"/>
                <a:gd name="connsiteX26" fmla="*/ 83344 w 664369"/>
                <a:gd name="connsiteY26" fmla="*/ 1078706 h 1085850"/>
                <a:gd name="connsiteX27" fmla="*/ 116681 w 664369"/>
                <a:gd name="connsiteY27" fmla="*/ 1081087 h 1085850"/>
                <a:gd name="connsiteX28" fmla="*/ 140494 w 664369"/>
                <a:gd name="connsiteY28" fmla="*/ 1085850 h 1085850"/>
                <a:gd name="connsiteX29" fmla="*/ 176212 w 664369"/>
                <a:gd name="connsiteY29" fmla="*/ 1085850 h 1085850"/>
                <a:gd name="connsiteX30" fmla="*/ 211931 w 664369"/>
                <a:gd name="connsiteY30" fmla="*/ 1081087 h 1085850"/>
                <a:gd name="connsiteX31" fmla="*/ 264319 w 664369"/>
                <a:gd name="connsiteY31" fmla="*/ 1059656 h 1085850"/>
                <a:gd name="connsiteX32" fmla="*/ 300037 w 664369"/>
                <a:gd name="connsiteY32" fmla="*/ 1042987 h 1085850"/>
                <a:gd name="connsiteX33" fmla="*/ 361950 w 664369"/>
                <a:gd name="connsiteY33" fmla="*/ 1002506 h 1085850"/>
                <a:gd name="connsiteX34" fmla="*/ 428625 w 664369"/>
                <a:gd name="connsiteY34" fmla="*/ 947737 h 1085850"/>
                <a:gd name="connsiteX35" fmla="*/ 473869 w 664369"/>
                <a:gd name="connsiteY35" fmla="*/ 902493 h 1085850"/>
                <a:gd name="connsiteX36" fmla="*/ 492919 w 664369"/>
                <a:gd name="connsiteY36" fmla="*/ 854868 h 1085850"/>
                <a:gd name="connsiteX37" fmla="*/ 516731 w 664369"/>
                <a:gd name="connsiteY37" fmla="*/ 781050 h 1085850"/>
                <a:gd name="connsiteX38" fmla="*/ 540544 w 664369"/>
                <a:gd name="connsiteY38" fmla="*/ 695325 h 1085850"/>
                <a:gd name="connsiteX39" fmla="*/ 559594 w 664369"/>
                <a:gd name="connsiteY39" fmla="*/ 614362 h 1085850"/>
                <a:gd name="connsiteX40" fmla="*/ 578644 w 664369"/>
                <a:gd name="connsiteY40" fmla="*/ 533400 h 1085850"/>
                <a:gd name="connsiteX41" fmla="*/ 600075 w 664369"/>
                <a:gd name="connsiteY41" fmla="*/ 423862 h 1085850"/>
                <a:gd name="connsiteX42" fmla="*/ 623887 w 664369"/>
                <a:gd name="connsiteY42" fmla="*/ 290512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64369" h="1085850">
                  <a:moveTo>
                    <a:pt x="623887" y="290512"/>
                  </a:moveTo>
                  <a:lnTo>
                    <a:pt x="640556" y="195262"/>
                  </a:lnTo>
                  <a:lnTo>
                    <a:pt x="664369" y="40481"/>
                  </a:lnTo>
                  <a:lnTo>
                    <a:pt x="576262" y="0"/>
                  </a:lnTo>
                  <a:lnTo>
                    <a:pt x="552450" y="92868"/>
                  </a:lnTo>
                  <a:lnTo>
                    <a:pt x="531019" y="169068"/>
                  </a:lnTo>
                  <a:lnTo>
                    <a:pt x="509587" y="226218"/>
                  </a:lnTo>
                  <a:lnTo>
                    <a:pt x="481012" y="300037"/>
                  </a:lnTo>
                  <a:lnTo>
                    <a:pt x="435769" y="397668"/>
                  </a:lnTo>
                  <a:lnTo>
                    <a:pt x="390525" y="490537"/>
                  </a:lnTo>
                  <a:lnTo>
                    <a:pt x="359569" y="547687"/>
                  </a:lnTo>
                  <a:lnTo>
                    <a:pt x="326231" y="597693"/>
                  </a:lnTo>
                  <a:lnTo>
                    <a:pt x="261937" y="683418"/>
                  </a:lnTo>
                  <a:lnTo>
                    <a:pt x="211931" y="745331"/>
                  </a:lnTo>
                  <a:lnTo>
                    <a:pt x="157162" y="807243"/>
                  </a:lnTo>
                  <a:lnTo>
                    <a:pt x="102394" y="862012"/>
                  </a:lnTo>
                  <a:lnTo>
                    <a:pt x="57150" y="900112"/>
                  </a:lnTo>
                  <a:lnTo>
                    <a:pt x="28575" y="921543"/>
                  </a:lnTo>
                  <a:lnTo>
                    <a:pt x="11906" y="952500"/>
                  </a:lnTo>
                  <a:lnTo>
                    <a:pt x="0" y="985837"/>
                  </a:lnTo>
                  <a:lnTo>
                    <a:pt x="0" y="1007268"/>
                  </a:lnTo>
                  <a:lnTo>
                    <a:pt x="2381" y="1028700"/>
                  </a:lnTo>
                  <a:lnTo>
                    <a:pt x="7144" y="1040606"/>
                  </a:lnTo>
                  <a:lnTo>
                    <a:pt x="11906" y="1052512"/>
                  </a:lnTo>
                  <a:lnTo>
                    <a:pt x="30956" y="1064418"/>
                  </a:lnTo>
                  <a:lnTo>
                    <a:pt x="52387" y="1071562"/>
                  </a:lnTo>
                  <a:lnTo>
                    <a:pt x="83344" y="1078706"/>
                  </a:lnTo>
                  <a:lnTo>
                    <a:pt x="116681" y="1081087"/>
                  </a:lnTo>
                  <a:lnTo>
                    <a:pt x="140494" y="1085850"/>
                  </a:lnTo>
                  <a:lnTo>
                    <a:pt x="176212" y="1085850"/>
                  </a:lnTo>
                  <a:lnTo>
                    <a:pt x="211931" y="1081087"/>
                  </a:lnTo>
                  <a:lnTo>
                    <a:pt x="264319" y="1059656"/>
                  </a:lnTo>
                  <a:lnTo>
                    <a:pt x="300037" y="1042987"/>
                  </a:lnTo>
                  <a:lnTo>
                    <a:pt x="361950" y="1002506"/>
                  </a:lnTo>
                  <a:lnTo>
                    <a:pt x="428625" y="947737"/>
                  </a:lnTo>
                  <a:lnTo>
                    <a:pt x="473869" y="902493"/>
                  </a:lnTo>
                  <a:lnTo>
                    <a:pt x="492919" y="854868"/>
                  </a:lnTo>
                  <a:lnTo>
                    <a:pt x="516731" y="781050"/>
                  </a:lnTo>
                  <a:lnTo>
                    <a:pt x="540544" y="695325"/>
                  </a:lnTo>
                  <a:lnTo>
                    <a:pt x="559594" y="614362"/>
                  </a:lnTo>
                  <a:lnTo>
                    <a:pt x="578644" y="533400"/>
                  </a:lnTo>
                  <a:lnTo>
                    <a:pt x="600075" y="423862"/>
                  </a:lnTo>
                  <a:lnTo>
                    <a:pt x="623887" y="2905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45">
              <a:extLst>
                <a:ext uri="{FF2B5EF4-FFF2-40B4-BE49-F238E27FC236}">
                  <a16:creationId xmlns:a16="http://schemas.microsoft.com/office/drawing/2014/main" id="{6ED682AE-E00C-41DB-BD35-26351FCC6F05}"/>
                </a:ext>
              </a:extLst>
            </p:cNvPr>
            <p:cNvSpPr/>
            <p:nvPr/>
          </p:nvSpPr>
          <p:spPr>
            <a:xfrm>
              <a:off x="3405188" y="2935288"/>
              <a:ext cx="1319212" cy="425450"/>
            </a:xfrm>
            <a:custGeom>
              <a:avLst/>
              <a:gdLst>
                <a:gd name="connsiteX0" fmla="*/ 1081087 w 1319212"/>
                <a:gd name="connsiteY0" fmla="*/ 233363 h 423863"/>
                <a:gd name="connsiteX1" fmla="*/ 985837 w 1319212"/>
                <a:gd name="connsiteY1" fmla="*/ 257175 h 423863"/>
                <a:gd name="connsiteX2" fmla="*/ 895350 w 1319212"/>
                <a:gd name="connsiteY2" fmla="*/ 283369 h 423863"/>
                <a:gd name="connsiteX3" fmla="*/ 797718 w 1319212"/>
                <a:gd name="connsiteY3" fmla="*/ 309563 h 423863"/>
                <a:gd name="connsiteX4" fmla="*/ 692943 w 1319212"/>
                <a:gd name="connsiteY4" fmla="*/ 340519 h 423863"/>
                <a:gd name="connsiteX5" fmla="*/ 621506 w 1319212"/>
                <a:gd name="connsiteY5" fmla="*/ 361950 h 423863"/>
                <a:gd name="connsiteX6" fmla="*/ 481012 w 1319212"/>
                <a:gd name="connsiteY6" fmla="*/ 404813 h 423863"/>
                <a:gd name="connsiteX7" fmla="*/ 440531 w 1319212"/>
                <a:gd name="connsiteY7" fmla="*/ 404813 h 423863"/>
                <a:gd name="connsiteX8" fmla="*/ 414337 w 1319212"/>
                <a:gd name="connsiteY8" fmla="*/ 407194 h 423863"/>
                <a:gd name="connsiteX9" fmla="*/ 395287 w 1319212"/>
                <a:gd name="connsiteY9" fmla="*/ 414338 h 423863"/>
                <a:gd name="connsiteX10" fmla="*/ 373856 w 1319212"/>
                <a:gd name="connsiteY10" fmla="*/ 421482 h 423863"/>
                <a:gd name="connsiteX11" fmla="*/ 319087 w 1319212"/>
                <a:gd name="connsiteY11" fmla="*/ 423863 h 423863"/>
                <a:gd name="connsiteX12" fmla="*/ 259556 w 1319212"/>
                <a:gd name="connsiteY12" fmla="*/ 421482 h 423863"/>
                <a:gd name="connsiteX13" fmla="*/ 223837 w 1319212"/>
                <a:gd name="connsiteY13" fmla="*/ 414338 h 423863"/>
                <a:gd name="connsiteX14" fmla="*/ 204787 w 1319212"/>
                <a:gd name="connsiteY14" fmla="*/ 407194 h 423863"/>
                <a:gd name="connsiteX15" fmla="*/ 183356 w 1319212"/>
                <a:gd name="connsiteY15" fmla="*/ 392907 h 423863"/>
                <a:gd name="connsiteX16" fmla="*/ 159543 w 1319212"/>
                <a:gd name="connsiteY16" fmla="*/ 376238 h 423863"/>
                <a:gd name="connsiteX17" fmla="*/ 133350 w 1319212"/>
                <a:gd name="connsiteY17" fmla="*/ 352425 h 423863"/>
                <a:gd name="connsiteX18" fmla="*/ 100012 w 1319212"/>
                <a:gd name="connsiteY18" fmla="*/ 319088 h 423863"/>
                <a:gd name="connsiteX19" fmla="*/ 73818 w 1319212"/>
                <a:gd name="connsiteY19" fmla="*/ 290513 h 423863"/>
                <a:gd name="connsiteX20" fmla="*/ 14287 w 1319212"/>
                <a:gd name="connsiteY20" fmla="*/ 211932 h 423863"/>
                <a:gd name="connsiteX21" fmla="*/ 0 w 1319212"/>
                <a:gd name="connsiteY21" fmla="*/ 195263 h 423863"/>
                <a:gd name="connsiteX22" fmla="*/ 97631 w 1319212"/>
                <a:gd name="connsiteY22" fmla="*/ 111919 h 423863"/>
                <a:gd name="connsiteX23" fmla="*/ 119062 w 1319212"/>
                <a:gd name="connsiteY23" fmla="*/ 176213 h 423863"/>
                <a:gd name="connsiteX24" fmla="*/ 130968 w 1319212"/>
                <a:gd name="connsiteY24" fmla="*/ 195263 h 423863"/>
                <a:gd name="connsiteX25" fmla="*/ 145256 w 1319212"/>
                <a:gd name="connsiteY25" fmla="*/ 211932 h 423863"/>
                <a:gd name="connsiteX26" fmla="*/ 159543 w 1319212"/>
                <a:gd name="connsiteY26" fmla="*/ 221457 h 423863"/>
                <a:gd name="connsiteX27" fmla="*/ 178593 w 1319212"/>
                <a:gd name="connsiteY27" fmla="*/ 228600 h 423863"/>
                <a:gd name="connsiteX28" fmla="*/ 223837 w 1319212"/>
                <a:gd name="connsiteY28" fmla="*/ 238125 h 423863"/>
                <a:gd name="connsiteX29" fmla="*/ 266700 w 1319212"/>
                <a:gd name="connsiteY29" fmla="*/ 242888 h 423863"/>
                <a:gd name="connsiteX30" fmla="*/ 323850 w 1319212"/>
                <a:gd name="connsiteY30" fmla="*/ 240507 h 423863"/>
                <a:gd name="connsiteX31" fmla="*/ 426243 w 1319212"/>
                <a:gd name="connsiteY31" fmla="*/ 230982 h 423863"/>
                <a:gd name="connsiteX32" fmla="*/ 514350 w 1319212"/>
                <a:gd name="connsiteY32" fmla="*/ 219075 h 423863"/>
                <a:gd name="connsiteX33" fmla="*/ 619125 w 1319212"/>
                <a:gd name="connsiteY33" fmla="*/ 195263 h 423863"/>
                <a:gd name="connsiteX34" fmla="*/ 700087 w 1319212"/>
                <a:gd name="connsiteY34" fmla="*/ 173832 h 423863"/>
                <a:gd name="connsiteX35" fmla="*/ 795337 w 1319212"/>
                <a:gd name="connsiteY35" fmla="*/ 135732 h 423863"/>
                <a:gd name="connsiteX36" fmla="*/ 892968 w 1319212"/>
                <a:gd name="connsiteY36" fmla="*/ 90488 h 423863"/>
                <a:gd name="connsiteX37" fmla="*/ 933450 w 1319212"/>
                <a:gd name="connsiteY37" fmla="*/ 66675 h 423863"/>
                <a:gd name="connsiteX38" fmla="*/ 950118 w 1319212"/>
                <a:gd name="connsiteY38" fmla="*/ 47625 h 423863"/>
                <a:gd name="connsiteX39" fmla="*/ 971550 w 1319212"/>
                <a:gd name="connsiteY39" fmla="*/ 28575 h 423863"/>
                <a:gd name="connsiteX40" fmla="*/ 1002506 w 1319212"/>
                <a:gd name="connsiteY40" fmla="*/ 9525 h 423863"/>
                <a:gd name="connsiteX41" fmla="*/ 1035843 w 1319212"/>
                <a:gd name="connsiteY41" fmla="*/ 0 h 423863"/>
                <a:gd name="connsiteX42" fmla="*/ 1069181 w 1319212"/>
                <a:gd name="connsiteY42" fmla="*/ 2382 h 423863"/>
                <a:gd name="connsiteX43" fmla="*/ 1114425 w 1319212"/>
                <a:gd name="connsiteY43" fmla="*/ 11907 h 423863"/>
                <a:gd name="connsiteX44" fmla="*/ 1202531 w 1319212"/>
                <a:gd name="connsiteY44" fmla="*/ 45244 h 423863"/>
                <a:gd name="connsiteX45" fmla="*/ 1288256 w 1319212"/>
                <a:gd name="connsiteY45" fmla="*/ 85725 h 423863"/>
                <a:gd name="connsiteX46" fmla="*/ 1300162 w 1319212"/>
                <a:gd name="connsiteY46" fmla="*/ 97632 h 423863"/>
                <a:gd name="connsiteX47" fmla="*/ 1312068 w 1319212"/>
                <a:gd name="connsiteY47" fmla="*/ 116682 h 423863"/>
                <a:gd name="connsiteX48" fmla="*/ 1319212 w 1319212"/>
                <a:gd name="connsiteY48" fmla="*/ 135732 h 423863"/>
                <a:gd name="connsiteX49" fmla="*/ 1319212 w 1319212"/>
                <a:gd name="connsiteY49" fmla="*/ 150019 h 423863"/>
                <a:gd name="connsiteX50" fmla="*/ 1309687 w 1319212"/>
                <a:gd name="connsiteY50" fmla="*/ 169069 h 423863"/>
                <a:gd name="connsiteX51" fmla="*/ 1285875 w 1319212"/>
                <a:gd name="connsiteY51" fmla="*/ 190500 h 423863"/>
                <a:gd name="connsiteX52" fmla="*/ 1271587 w 1319212"/>
                <a:gd name="connsiteY52" fmla="*/ 197644 h 423863"/>
                <a:gd name="connsiteX53" fmla="*/ 1235868 w 1319212"/>
                <a:gd name="connsiteY53" fmla="*/ 202407 h 423863"/>
                <a:gd name="connsiteX54" fmla="*/ 1164431 w 1319212"/>
                <a:gd name="connsiteY54" fmla="*/ 211932 h 423863"/>
                <a:gd name="connsiteX55" fmla="*/ 1081087 w 1319212"/>
                <a:gd name="connsiteY55" fmla="*/ 233363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319212" h="423863">
                  <a:moveTo>
                    <a:pt x="1081087" y="233363"/>
                  </a:moveTo>
                  <a:lnTo>
                    <a:pt x="985837" y="257175"/>
                  </a:lnTo>
                  <a:lnTo>
                    <a:pt x="895350" y="283369"/>
                  </a:lnTo>
                  <a:lnTo>
                    <a:pt x="797718" y="309563"/>
                  </a:lnTo>
                  <a:lnTo>
                    <a:pt x="692943" y="340519"/>
                  </a:lnTo>
                  <a:lnTo>
                    <a:pt x="621506" y="361950"/>
                  </a:lnTo>
                  <a:lnTo>
                    <a:pt x="481012" y="404813"/>
                  </a:lnTo>
                  <a:lnTo>
                    <a:pt x="440531" y="404813"/>
                  </a:lnTo>
                  <a:lnTo>
                    <a:pt x="414337" y="407194"/>
                  </a:lnTo>
                  <a:lnTo>
                    <a:pt x="395287" y="414338"/>
                  </a:lnTo>
                  <a:lnTo>
                    <a:pt x="373856" y="421482"/>
                  </a:lnTo>
                  <a:lnTo>
                    <a:pt x="319087" y="423863"/>
                  </a:lnTo>
                  <a:lnTo>
                    <a:pt x="259556" y="421482"/>
                  </a:lnTo>
                  <a:lnTo>
                    <a:pt x="223837" y="414338"/>
                  </a:lnTo>
                  <a:lnTo>
                    <a:pt x="204787" y="407194"/>
                  </a:lnTo>
                  <a:lnTo>
                    <a:pt x="183356" y="392907"/>
                  </a:lnTo>
                  <a:lnTo>
                    <a:pt x="159543" y="376238"/>
                  </a:lnTo>
                  <a:lnTo>
                    <a:pt x="133350" y="352425"/>
                  </a:lnTo>
                  <a:lnTo>
                    <a:pt x="100012" y="319088"/>
                  </a:lnTo>
                  <a:lnTo>
                    <a:pt x="73818" y="290513"/>
                  </a:lnTo>
                  <a:lnTo>
                    <a:pt x="14287" y="211932"/>
                  </a:lnTo>
                  <a:lnTo>
                    <a:pt x="0" y="195263"/>
                  </a:lnTo>
                  <a:lnTo>
                    <a:pt x="97631" y="111919"/>
                  </a:lnTo>
                  <a:lnTo>
                    <a:pt x="119062" y="176213"/>
                  </a:lnTo>
                  <a:lnTo>
                    <a:pt x="130968" y="195263"/>
                  </a:lnTo>
                  <a:lnTo>
                    <a:pt x="145256" y="211932"/>
                  </a:lnTo>
                  <a:lnTo>
                    <a:pt x="159543" y="221457"/>
                  </a:lnTo>
                  <a:lnTo>
                    <a:pt x="178593" y="228600"/>
                  </a:lnTo>
                  <a:lnTo>
                    <a:pt x="223837" y="238125"/>
                  </a:lnTo>
                  <a:lnTo>
                    <a:pt x="266700" y="242888"/>
                  </a:lnTo>
                  <a:lnTo>
                    <a:pt x="323850" y="240507"/>
                  </a:lnTo>
                  <a:lnTo>
                    <a:pt x="426243" y="230982"/>
                  </a:lnTo>
                  <a:lnTo>
                    <a:pt x="514350" y="219075"/>
                  </a:lnTo>
                  <a:lnTo>
                    <a:pt x="619125" y="195263"/>
                  </a:lnTo>
                  <a:lnTo>
                    <a:pt x="700087" y="173832"/>
                  </a:lnTo>
                  <a:lnTo>
                    <a:pt x="795337" y="135732"/>
                  </a:lnTo>
                  <a:lnTo>
                    <a:pt x="892968" y="90488"/>
                  </a:lnTo>
                  <a:lnTo>
                    <a:pt x="933450" y="66675"/>
                  </a:lnTo>
                  <a:lnTo>
                    <a:pt x="950118" y="47625"/>
                  </a:lnTo>
                  <a:lnTo>
                    <a:pt x="971550" y="28575"/>
                  </a:lnTo>
                  <a:lnTo>
                    <a:pt x="1002506" y="9525"/>
                  </a:lnTo>
                  <a:lnTo>
                    <a:pt x="1035843" y="0"/>
                  </a:lnTo>
                  <a:lnTo>
                    <a:pt x="1069181" y="2382"/>
                  </a:lnTo>
                  <a:lnTo>
                    <a:pt x="1114425" y="11907"/>
                  </a:lnTo>
                  <a:lnTo>
                    <a:pt x="1202531" y="45244"/>
                  </a:lnTo>
                  <a:lnTo>
                    <a:pt x="1288256" y="85725"/>
                  </a:lnTo>
                  <a:lnTo>
                    <a:pt x="1300162" y="97632"/>
                  </a:lnTo>
                  <a:lnTo>
                    <a:pt x="1312068" y="116682"/>
                  </a:lnTo>
                  <a:lnTo>
                    <a:pt x="1319212" y="135732"/>
                  </a:lnTo>
                  <a:lnTo>
                    <a:pt x="1319212" y="150019"/>
                  </a:lnTo>
                  <a:lnTo>
                    <a:pt x="1309687" y="169069"/>
                  </a:lnTo>
                  <a:lnTo>
                    <a:pt x="1285875" y="190500"/>
                  </a:lnTo>
                  <a:lnTo>
                    <a:pt x="1271587" y="197644"/>
                  </a:lnTo>
                  <a:lnTo>
                    <a:pt x="1235868" y="202407"/>
                  </a:lnTo>
                  <a:lnTo>
                    <a:pt x="1164431" y="211932"/>
                  </a:lnTo>
                  <a:lnTo>
                    <a:pt x="1081087" y="2333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46">
              <a:extLst>
                <a:ext uri="{FF2B5EF4-FFF2-40B4-BE49-F238E27FC236}">
                  <a16:creationId xmlns:a16="http://schemas.microsoft.com/office/drawing/2014/main" id="{D53AE546-A6C8-40CA-A440-CD9BA59ACBF5}"/>
                </a:ext>
              </a:extLst>
            </p:cNvPr>
            <p:cNvSpPr/>
            <p:nvPr/>
          </p:nvSpPr>
          <p:spPr>
            <a:xfrm>
              <a:off x="2914650" y="3514725"/>
              <a:ext cx="2068513" cy="703263"/>
            </a:xfrm>
            <a:custGeom>
              <a:avLst/>
              <a:gdLst>
                <a:gd name="connsiteX0" fmla="*/ 1657350 w 2069306"/>
                <a:gd name="connsiteY0" fmla="*/ 288131 h 702469"/>
                <a:gd name="connsiteX1" fmla="*/ 1557338 w 2069306"/>
                <a:gd name="connsiteY1" fmla="*/ 311944 h 702469"/>
                <a:gd name="connsiteX2" fmla="*/ 1469231 w 2069306"/>
                <a:gd name="connsiteY2" fmla="*/ 335756 h 702469"/>
                <a:gd name="connsiteX3" fmla="*/ 1381125 w 2069306"/>
                <a:gd name="connsiteY3" fmla="*/ 364331 h 702469"/>
                <a:gd name="connsiteX4" fmla="*/ 1293019 w 2069306"/>
                <a:gd name="connsiteY4" fmla="*/ 392906 h 702469"/>
                <a:gd name="connsiteX5" fmla="*/ 1050131 w 2069306"/>
                <a:gd name="connsiteY5" fmla="*/ 469106 h 702469"/>
                <a:gd name="connsiteX6" fmla="*/ 885825 w 2069306"/>
                <a:gd name="connsiteY6" fmla="*/ 526256 h 702469"/>
                <a:gd name="connsiteX7" fmla="*/ 797719 w 2069306"/>
                <a:gd name="connsiteY7" fmla="*/ 557213 h 702469"/>
                <a:gd name="connsiteX8" fmla="*/ 709613 w 2069306"/>
                <a:gd name="connsiteY8" fmla="*/ 588169 h 702469"/>
                <a:gd name="connsiteX9" fmla="*/ 652463 w 2069306"/>
                <a:gd name="connsiteY9" fmla="*/ 607219 h 702469"/>
                <a:gd name="connsiteX10" fmla="*/ 621506 w 2069306"/>
                <a:gd name="connsiteY10" fmla="*/ 619125 h 702469"/>
                <a:gd name="connsiteX11" fmla="*/ 583406 w 2069306"/>
                <a:gd name="connsiteY11" fmla="*/ 638175 h 702469"/>
                <a:gd name="connsiteX12" fmla="*/ 547688 w 2069306"/>
                <a:gd name="connsiteY12" fmla="*/ 659606 h 702469"/>
                <a:gd name="connsiteX13" fmla="*/ 526256 w 2069306"/>
                <a:gd name="connsiteY13" fmla="*/ 678656 h 702469"/>
                <a:gd name="connsiteX14" fmla="*/ 492919 w 2069306"/>
                <a:gd name="connsiteY14" fmla="*/ 697706 h 702469"/>
                <a:gd name="connsiteX15" fmla="*/ 461963 w 2069306"/>
                <a:gd name="connsiteY15" fmla="*/ 702469 h 702469"/>
                <a:gd name="connsiteX16" fmla="*/ 433388 w 2069306"/>
                <a:gd name="connsiteY16" fmla="*/ 702469 h 702469"/>
                <a:gd name="connsiteX17" fmla="*/ 381000 w 2069306"/>
                <a:gd name="connsiteY17" fmla="*/ 690563 h 702469"/>
                <a:gd name="connsiteX18" fmla="*/ 330994 w 2069306"/>
                <a:gd name="connsiteY18" fmla="*/ 671513 h 702469"/>
                <a:gd name="connsiteX19" fmla="*/ 266700 w 2069306"/>
                <a:gd name="connsiteY19" fmla="*/ 642938 h 702469"/>
                <a:gd name="connsiteX20" fmla="*/ 204788 w 2069306"/>
                <a:gd name="connsiteY20" fmla="*/ 609600 h 702469"/>
                <a:gd name="connsiteX21" fmla="*/ 121444 w 2069306"/>
                <a:gd name="connsiteY21" fmla="*/ 552450 h 702469"/>
                <a:gd name="connsiteX22" fmla="*/ 73819 w 2069306"/>
                <a:gd name="connsiteY22" fmla="*/ 511969 h 702469"/>
                <a:gd name="connsiteX23" fmla="*/ 38100 w 2069306"/>
                <a:gd name="connsiteY23" fmla="*/ 473869 h 702469"/>
                <a:gd name="connsiteX24" fmla="*/ 16669 w 2069306"/>
                <a:gd name="connsiteY24" fmla="*/ 445294 h 702469"/>
                <a:gd name="connsiteX25" fmla="*/ 2381 w 2069306"/>
                <a:gd name="connsiteY25" fmla="*/ 419100 h 702469"/>
                <a:gd name="connsiteX26" fmla="*/ 0 w 2069306"/>
                <a:gd name="connsiteY26" fmla="*/ 404813 h 702469"/>
                <a:gd name="connsiteX27" fmla="*/ 2381 w 2069306"/>
                <a:gd name="connsiteY27" fmla="*/ 390525 h 702469"/>
                <a:gd name="connsiteX28" fmla="*/ 11906 w 2069306"/>
                <a:gd name="connsiteY28" fmla="*/ 385763 h 702469"/>
                <a:gd name="connsiteX29" fmla="*/ 19050 w 2069306"/>
                <a:gd name="connsiteY29" fmla="*/ 388144 h 702469"/>
                <a:gd name="connsiteX30" fmla="*/ 57150 w 2069306"/>
                <a:gd name="connsiteY30" fmla="*/ 400050 h 702469"/>
                <a:gd name="connsiteX31" fmla="*/ 133350 w 2069306"/>
                <a:gd name="connsiteY31" fmla="*/ 428625 h 702469"/>
                <a:gd name="connsiteX32" fmla="*/ 176213 w 2069306"/>
                <a:gd name="connsiteY32" fmla="*/ 440531 h 702469"/>
                <a:gd name="connsiteX33" fmla="*/ 247650 w 2069306"/>
                <a:gd name="connsiteY33" fmla="*/ 454819 h 702469"/>
                <a:gd name="connsiteX34" fmla="*/ 304800 w 2069306"/>
                <a:gd name="connsiteY34" fmla="*/ 459581 h 702469"/>
                <a:gd name="connsiteX35" fmla="*/ 347663 w 2069306"/>
                <a:gd name="connsiteY35" fmla="*/ 459581 h 702469"/>
                <a:gd name="connsiteX36" fmla="*/ 392906 w 2069306"/>
                <a:gd name="connsiteY36" fmla="*/ 457200 h 702469"/>
                <a:gd name="connsiteX37" fmla="*/ 452438 w 2069306"/>
                <a:gd name="connsiteY37" fmla="*/ 445294 h 702469"/>
                <a:gd name="connsiteX38" fmla="*/ 585788 w 2069306"/>
                <a:gd name="connsiteY38" fmla="*/ 402431 h 702469"/>
                <a:gd name="connsiteX39" fmla="*/ 781050 w 2069306"/>
                <a:gd name="connsiteY39" fmla="*/ 345281 h 702469"/>
                <a:gd name="connsiteX40" fmla="*/ 966788 w 2069306"/>
                <a:gd name="connsiteY40" fmla="*/ 288131 h 702469"/>
                <a:gd name="connsiteX41" fmla="*/ 1123950 w 2069306"/>
                <a:gd name="connsiteY41" fmla="*/ 242888 h 702469"/>
                <a:gd name="connsiteX42" fmla="*/ 1340644 w 2069306"/>
                <a:gd name="connsiteY42" fmla="*/ 183356 h 702469"/>
                <a:gd name="connsiteX43" fmla="*/ 1469231 w 2069306"/>
                <a:gd name="connsiteY43" fmla="*/ 123825 h 702469"/>
                <a:gd name="connsiteX44" fmla="*/ 1657350 w 2069306"/>
                <a:gd name="connsiteY44" fmla="*/ 38100 h 702469"/>
                <a:gd name="connsiteX45" fmla="*/ 1728788 w 2069306"/>
                <a:gd name="connsiteY45" fmla="*/ 4763 h 702469"/>
                <a:gd name="connsiteX46" fmla="*/ 1738313 w 2069306"/>
                <a:gd name="connsiteY46" fmla="*/ 0 h 702469"/>
                <a:gd name="connsiteX47" fmla="*/ 1781175 w 2069306"/>
                <a:gd name="connsiteY47" fmla="*/ 4763 h 702469"/>
                <a:gd name="connsiteX48" fmla="*/ 1854994 w 2069306"/>
                <a:gd name="connsiteY48" fmla="*/ 19050 h 702469"/>
                <a:gd name="connsiteX49" fmla="*/ 1933575 w 2069306"/>
                <a:gd name="connsiteY49" fmla="*/ 42863 h 702469"/>
                <a:gd name="connsiteX50" fmla="*/ 1974056 w 2069306"/>
                <a:gd name="connsiteY50" fmla="*/ 64294 h 702469"/>
                <a:gd name="connsiteX51" fmla="*/ 2026444 w 2069306"/>
                <a:gd name="connsiteY51" fmla="*/ 95250 h 702469"/>
                <a:gd name="connsiteX52" fmla="*/ 2050256 w 2069306"/>
                <a:gd name="connsiteY52" fmla="*/ 114300 h 702469"/>
                <a:gd name="connsiteX53" fmla="*/ 2062163 w 2069306"/>
                <a:gd name="connsiteY53" fmla="*/ 133350 h 702469"/>
                <a:gd name="connsiteX54" fmla="*/ 2066925 w 2069306"/>
                <a:gd name="connsiteY54" fmla="*/ 142875 h 702469"/>
                <a:gd name="connsiteX55" fmla="*/ 2069306 w 2069306"/>
                <a:gd name="connsiteY55" fmla="*/ 161925 h 702469"/>
                <a:gd name="connsiteX56" fmla="*/ 2066925 w 2069306"/>
                <a:gd name="connsiteY56" fmla="*/ 180975 h 702469"/>
                <a:gd name="connsiteX57" fmla="*/ 2057400 w 2069306"/>
                <a:gd name="connsiteY57" fmla="*/ 202406 h 702469"/>
                <a:gd name="connsiteX58" fmla="*/ 2035969 w 2069306"/>
                <a:gd name="connsiteY58" fmla="*/ 221456 h 702469"/>
                <a:gd name="connsiteX59" fmla="*/ 2012156 w 2069306"/>
                <a:gd name="connsiteY59" fmla="*/ 233363 h 702469"/>
                <a:gd name="connsiteX60" fmla="*/ 1988344 w 2069306"/>
                <a:gd name="connsiteY60" fmla="*/ 240506 h 702469"/>
                <a:gd name="connsiteX61" fmla="*/ 1947863 w 2069306"/>
                <a:gd name="connsiteY61" fmla="*/ 247650 h 702469"/>
                <a:gd name="connsiteX62" fmla="*/ 1881188 w 2069306"/>
                <a:gd name="connsiteY62" fmla="*/ 254794 h 702469"/>
                <a:gd name="connsiteX63" fmla="*/ 1807369 w 2069306"/>
                <a:gd name="connsiteY63" fmla="*/ 264319 h 702469"/>
                <a:gd name="connsiteX64" fmla="*/ 1657350 w 2069306"/>
                <a:gd name="connsiteY64" fmla="*/ 288131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069306" h="702469">
                  <a:moveTo>
                    <a:pt x="1657350" y="288131"/>
                  </a:moveTo>
                  <a:lnTo>
                    <a:pt x="1557338" y="311944"/>
                  </a:lnTo>
                  <a:lnTo>
                    <a:pt x="1469231" y="335756"/>
                  </a:lnTo>
                  <a:lnTo>
                    <a:pt x="1381125" y="364331"/>
                  </a:lnTo>
                  <a:lnTo>
                    <a:pt x="1293019" y="392906"/>
                  </a:lnTo>
                  <a:lnTo>
                    <a:pt x="1050131" y="469106"/>
                  </a:lnTo>
                  <a:lnTo>
                    <a:pt x="885825" y="526256"/>
                  </a:lnTo>
                  <a:lnTo>
                    <a:pt x="797719" y="557213"/>
                  </a:lnTo>
                  <a:lnTo>
                    <a:pt x="709613" y="588169"/>
                  </a:lnTo>
                  <a:lnTo>
                    <a:pt x="652463" y="607219"/>
                  </a:lnTo>
                  <a:lnTo>
                    <a:pt x="621506" y="619125"/>
                  </a:lnTo>
                  <a:lnTo>
                    <a:pt x="583406" y="638175"/>
                  </a:lnTo>
                  <a:lnTo>
                    <a:pt x="547688" y="659606"/>
                  </a:lnTo>
                  <a:lnTo>
                    <a:pt x="526256" y="678656"/>
                  </a:lnTo>
                  <a:lnTo>
                    <a:pt x="492919" y="697706"/>
                  </a:lnTo>
                  <a:lnTo>
                    <a:pt x="461963" y="702469"/>
                  </a:lnTo>
                  <a:lnTo>
                    <a:pt x="433388" y="702469"/>
                  </a:lnTo>
                  <a:lnTo>
                    <a:pt x="381000" y="690563"/>
                  </a:lnTo>
                  <a:lnTo>
                    <a:pt x="330994" y="671513"/>
                  </a:lnTo>
                  <a:lnTo>
                    <a:pt x="266700" y="642938"/>
                  </a:lnTo>
                  <a:lnTo>
                    <a:pt x="204788" y="609600"/>
                  </a:lnTo>
                  <a:lnTo>
                    <a:pt x="121444" y="552450"/>
                  </a:lnTo>
                  <a:lnTo>
                    <a:pt x="73819" y="511969"/>
                  </a:lnTo>
                  <a:lnTo>
                    <a:pt x="38100" y="473869"/>
                  </a:lnTo>
                  <a:lnTo>
                    <a:pt x="16669" y="445294"/>
                  </a:lnTo>
                  <a:lnTo>
                    <a:pt x="2381" y="419100"/>
                  </a:lnTo>
                  <a:lnTo>
                    <a:pt x="0" y="404813"/>
                  </a:lnTo>
                  <a:lnTo>
                    <a:pt x="2381" y="390525"/>
                  </a:lnTo>
                  <a:lnTo>
                    <a:pt x="11906" y="385763"/>
                  </a:lnTo>
                  <a:lnTo>
                    <a:pt x="19050" y="388144"/>
                  </a:lnTo>
                  <a:lnTo>
                    <a:pt x="57150" y="400050"/>
                  </a:lnTo>
                  <a:lnTo>
                    <a:pt x="133350" y="428625"/>
                  </a:lnTo>
                  <a:lnTo>
                    <a:pt x="176213" y="440531"/>
                  </a:lnTo>
                  <a:lnTo>
                    <a:pt x="247650" y="454819"/>
                  </a:lnTo>
                  <a:lnTo>
                    <a:pt x="304800" y="459581"/>
                  </a:lnTo>
                  <a:lnTo>
                    <a:pt x="347663" y="459581"/>
                  </a:lnTo>
                  <a:lnTo>
                    <a:pt x="392906" y="457200"/>
                  </a:lnTo>
                  <a:lnTo>
                    <a:pt x="452438" y="445294"/>
                  </a:lnTo>
                  <a:lnTo>
                    <a:pt x="585788" y="402431"/>
                  </a:lnTo>
                  <a:lnTo>
                    <a:pt x="781050" y="345281"/>
                  </a:lnTo>
                  <a:lnTo>
                    <a:pt x="966788" y="288131"/>
                  </a:lnTo>
                  <a:lnTo>
                    <a:pt x="1123950" y="242888"/>
                  </a:lnTo>
                  <a:lnTo>
                    <a:pt x="1340644" y="183356"/>
                  </a:lnTo>
                  <a:lnTo>
                    <a:pt x="1469231" y="123825"/>
                  </a:lnTo>
                  <a:lnTo>
                    <a:pt x="1657350" y="38100"/>
                  </a:lnTo>
                  <a:lnTo>
                    <a:pt x="1728788" y="4763"/>
                  </a:lnTo>
                  <a:lnTo>
                    <a:pt x="1738313" y="0"/>
                  </a:lnTo>
                  <a:lnTo>
                    <a:pt x="1781175" y="4763"/>
                  </a:lnTo>
                  <a:lnTo>
                    <a:pt x="1854994" y="19050"/>
                  </a:lnTo>
                  <a:lnTo>
                    <a:pt x="1933575" y="42863"/>
                  </a:lnTo>
                  <a:lnTo>
                    <a:pt x="1974056" y="64294"/>
                  </a:lnTo>
                  <a:lnTo>
                    <a:pt x="2026444" y="95250"/>
                  </a:lnTo>
                  <a:lnTo>
                    <a:pt x="2050256" y="114300"/>
                  </a:lnTo>
                  <a:lnTo>
                    <a:pt x="2062163" y="133350"/>
                  </a:lnTo>
                  <a:lnTo>
                    <a:pt x="2066925" y="142875"/>
                  </a:lnTo>
                  <a:lnTo>
                    <a:pt x="2069306" y="161925"/>
                  </a:lnTo>
                  <a:lnTo>
                    <a:pt x="2066925" y="180975"/>
                  </a:lnTo>
                  <a:lnTo>
                    <a:pt x="2057400" y="202406"/>
                  </a:lnTo>
                  <a:lnTo>
                    <a:pt x="2035969" y="221456"/>
                  </a:lnTo>
                  <a:lnTo>
                    <a:pt x="2012156" y="233363"/>
                  </a:lnTo>
                  <a:lnTo>
                    <a:pt x="1988344" y="240506"/>
                  </a:lnTo>
                  <a:lnTo>
                    <a:pt x="1947863" y="247650"/>
                  </a:lnTo>
                  <a:lnTo>
                    <a:pt x="1881188" y="254794"/>
                  </a:lnTo>
                  <a:lnTo>
                    <a:pt x="1807369" y="264319"/>
                  </a:lnTo>
                  <a:lnTo>
                    <a:pt x="1657350" y="2881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42">
              <a:extLst>
                <a:ext uri="{FF2B5EF4-FFF2-40B4-BE49-F238E27FC236}">
                  <a16:creationId xmlns:a16="http://schemas.microsoft.com/office/drawing/2014/main" id="{509C9C2C-C548-4ECF-8736-847BB0ED00E0}"/>
                </a:ext>
              </a:extLst>
            </p:cNvPr>
            <p:cNvSpPr/>
            <p:nvPr/>
          </p:nvSpPr>
          <p:spPr>
            <a:xfrm rot="16200000">
              <a:off x="3020219" y="4017169"/>
              <a:ext cx="2051050" cy="493712"/>
            </a:xfrm>
            <a:custGeom>
              <a:avLst/>
              <a:gdLst>
                <a:gd name="connsiteX0" fmla="*/ 1152525 w 2050257"/>
                <a:gd name="connsiteY0" fmla="*/ 228600 h 492919"/>
                <a:gd name="connsiteX1" fmla="*/ 871538 w 2050257"/>
                <a:gd name="connsiteY1" fmla="*/ 228600 h 492919"/>
                <a:gd name="connsiteX2" fmla="*/ 640557 w 2050257"/>
                <a:gd name="connsiteY2" fmla="*/ 228600 h 492919"/>
                <a:gd name="connsiteX3" fmla="*/ 395288 w 2050257"/>
                <a:gd name="connsiteY3" fmla="*/ 228600 h 492919"/>
                <a:gd name="connsiteX4" fmla="*/ 166688 w 2050257"/>
                <a:gd name="connsiteY4" fmla="*/ 228600 h 492919"/>
                <a:gd name="connsiteX5" fmla="*/ 0 w 2050257"/>
                <a:gd name="connsiteY5" fmla="*/ 228600 h 492919"/>
                <a:gd name="connsiteX6" fmla="*/ 64294 w 2050257"/>
                <a:gd name="connsiteY6" fmla="*/ 407194 h 492919"/>
                <a:gd name="connsiteX7" fmla="*/ 216694 w 2050257"/>
                <a:gd name="connsiteY7" fmla="*/ 407194 h 492919"/>
                <a:gd name="connsiteX8" fmla="*/ 414338 w 2050257"/>
                <a:gd name="connsiteY8" fmla="*/ 416719 h 492919"/>
                <a:gd name="connsiteX9" fmla="*/ 571500 w 2050257"/>
                <a:gd name="connsiteY9" fmla="*/ 421481 h 492919"/>
                <a:gd name="connsiteX10" fmla="*/ 783432 w 2050257"/>
                <a:gd name="connsiteY10" fmla="*/ 428625 h 492919"/>
                <a:gd name="connsiteX11" fmla="*/ 995363 w 2050257"/>
                <a:gd name="connsiteY11" fmla="*/ 435769 h 492919"/>
                <a:gd name="connsiteX12" fmla="*/ 1233488 w 2050257"/>
                <a:gd name="connsiteY12" fmla="*/ 445294 h 492919"/>
                <a:gd name="connsiteX13" fmla="*/ 1414463 w 2050257"/>
                <a:gd name="connsiteY13" fmla="*/ 452438 h 492919"/>
                <a:gd name="connsiteX14" fmla="*/ 1578769 w 2050257"/>
                <a:gd name="connsiteY14" fmla="*/ 471488 h 492919"/>
                <a:gd name="connsiteX15" fmla="*/ 1712119 w 2050257"/>
                <a:gd name="connsiteY15" fmla="*/ 476250 h 492919"/>
                <a:gd name="connsiteX16" fmla="*/ 1790700 w 2050257"/>
                <a:gd name="connsiteY16" fmla="*/ 483394 h 492919"/>
                <a:gd name="connsiteX17" fmla="*/ 1831182 w 2050257"/>
                <a:gd name="connsiteY17" fmla="*/ 492919 h 492919"/>
                <a:gd name="connsiteX18" fmla="*/ 1835944 w 2050257"/>
                <a:gd name="connsiteY18" fmla="*/ 492919 h 492919"/>
                <a:gd name="connsiteX19" fmla="*/ 1843088 w 2050257"/>
                <a:gd name="connsiteY19" fmla="*/ 488156 h 492919"/>
                <a:gd name="connsiteX20" fmla="*/ 1862138 w 2050257"/>
                <a:gd name="connsiteY20" fmla="*/ 450056 h 492919"/>
                <a:gd name="connsiteX21" fmla="*/ 1893094 w 2050257"/>
                <a:gd name="connsiteY21" fmla="*/ 397669 h 492919"/>
                <a:gd name="connsiteX22" fmla="*/ 1924050 w 2050257"/>
                <a:gd name="connsiteY22" fmla="*/ 347663 h 492919"/>
                <a:gd name="connsiteX23" fmla="*/ 1955007 w 2050257"/>
                <a:gd name="connsiteY23" fmla="*/ 297656 h 492919"/>
                <a:gd name="connsiteX24" fmla="*/ 2009775 w 2050257"/>
                <a:gd name="connsiteY24" fmla="*/ 230981 h 492919"/>
                <a:gd name="connsiteX25" fmla="*/ 2050257 w 2050257"/>
                <a:gd name="connsiteY25" fmla="*/ 188119 h 492919"/>
                <a:gd name="connsiteX26" fmla="*/ 2019300 w 2050257"/>
                <a:gd name="connsiteY26" fmla="*/ 0 h 492919"/>
                <a:gd name="connsiteX27" fmla="*/ 1933575 w 2050257"/>
                <a:gd name="connsiteY27" fmla="*/ 100013 h 492919"/>
                <a:gd name="connsiteX28" fmla="*/ 1914525 w 2050257"/>
                <a:gd name="connsiteY28" fmla="*/ 128588 h 492919"/>
                <a:gd name="connsiteX29" fmla="*/ 1883569 w 2050257"/>
                <a:gd name="connsiteY29" fmla="*/ 159544 h 492919"/>
                <a:gd name="connsiteX30" fmla="*/ 1847850 w 2050257"/>
                <a:gd name="connsiteY30" fmla="*/ 188119 h 492919"/>
                <a:gd name="connsiteX31" fmla="*/ 1797844 w 2050257"/>
                <a:gd name="connsiteY31" fmla="*/ 211931 h 492919"/>
                <a:gd name="connsiteX32" fmla="*/ 1747838 w 2050257"/>
                <a:gd name="connsiteY32" fmla="*/ 223838 h 492919"/>
                <a:gd name="connsiteX33" fmla="*/ 1683544 w 2050257"/>
                <a:gd name="connsiteY33" fmla="*/ 228600 h 492919"/>
                <a:gd name="connsiteX34" fmla="*/ 1571625 w 2050257"/>
                <a:gd name="connsiteY34" fmla="*/ 228600 h 492919"/>
                <a:gd name="connsiteX35" fmla="*/ 1312069 w 2050257"/>
                <a:gd name="connsiteY35" fmla="*/ 230981 h 492919"/>
                <a:gd name="connsiteX36" fmla="*/ 1152525 w 2050257"/>
                <a:gd name="connsiteY36" fmla="*/ 228600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050257" h="492919">
                  <a:moveTo>
                    <a:pt x="1152525" y="228600"/>
                  </a:moveTo>
                  <a:lnTo>
                    <a:pt x="871538" y="228600"/>
                  </a:lnTo>
                  <a:lnTo>
                    <a:pt x="640557" y="228600"/>
                  </a:lnTo>
                  <a:lnTo>
                    <a:pt x="395288" y="228600"/>
                  </a:lnTo>
                  <a:lnTo>
                    <a:pt x="166688" y="228600"/>
                  </a:lnTo>
                  <a:lnTo>
                    <a:pt x="0" y="228600"/>
                  </a:lnTo>
                  <a:lnTo>
                    <a:pt x="64294" y="407194"/>
                  </a:lnTo>
                  <a:lnTo>
                    <a:pt x="216694" y="407194"/>
                  </a:lnTo>
                  <a:lnTo>
                    <a:pt x="414338" y="416719"/>
                  </a:lnTo>
                  <a:lnTo>
                    <a:pt x="571500" y="421481"/>
                  </a:lnTo>
                  <a:lnTo>
                    <a:pt x="783432" y="428625"/>
                  </a:lnTo>
                  <a:lnTo>
                    <a:pt x="995363" y="435769"/>
                  </a:lnTo>
                  <a:lnTo>
                    <a:pt x="1233488" y="445294"/>
                  </a:lnTo>
                  <a:lnTo>
                    <a:pt x="1414463" y="452438"/>
                  </a:lnTo>
                  <a:lnTo>
                    <a:pt x="1578769" y="471488"/>
                  </a:lnTo>
                  <a:lnTo>
                    <a:pt x="1712119" y="476250"/>
                  </a:lnTo>
                  <a:lnTo>
                    <a:pt x="1790700" y="483394"/>
                  </a:lnTo>
                  <a:lnTo>
                    <a:pt x="1831182" y="492919"/>
                  </a:lnTo>
                  <a:lnTo>
                    <a:pt x="1835944" y="492919"/>
                  </a:lnTo>
                  <a:lnTo>
                    <a:pt x="1843088" y="488156"/>
                  </a:lnTo>
                  <a:lnTo>
                    <a:pt x="1862138" y="450056"/>
                  </a:lnTo>
                  <a:lnTo>
                    <a:pt x="1893094" y="397669"/>
                  </a:lnTo>
                  <a:lnTo>
                    <a:pt x="1924050" y="347663"/>
                  </a:lnTo>
                  <a:lnTo>
                    <a:pt x="1955007" y="297656"/>
                  </a:lnTo>
                  <a:lnTo>
                    <a:pt x="2009775" y="230981"/>
                  </a:lnTo>
                  <a:lnTo>
                    <a:pt x="2050257" y="188119"/>
                  </a:lnTo>
                  <a:lnTo>
                    <a:pt x="2019300" y="0"/>
                  </a:lnTo>
                  <a:lnTo>
                    <a:pt x="1933575" y="100013"/>
                  </a:lnTo>
                  <a:lnTo>
                    <a:pt x="1914525" y="128588"/>
                  </a:lnTo>
                  <a:lnTo>
                    <a:pt x="1883569" y="159544"/>
                  </a:lnTo>
                  <a:lnTo>
                    <a:pt x="1847850" y="188119"/>
                  </a:lnTo>
                  <a:lnTo>
                    <a:pt x="1797844" y="211931"/>
                  </a:lnTo>
                  <a:lnTo>
                    <a:pt x="1747838" y="223838"/>
                  </a:lnTo>
                  <a:lnTo>
                    <a:pt x="1683544" y="228600"/>
                  </a:lnTo>
                  <a:lnTo>
                    <a:pt x="1571625" y="228600"/>
                  </a:lnTo>
                  <a:lnTo>
                    <a:pt x="1312069" y="230981"/>
                  </a:lnTo>
                  <a:lnTo>
                    <a:pt x="1152525" y="2286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47">
              <a:extLst>
                <a:ext uri="{FF2B5EF4-FFF2-40B4-BE49-F238E27FC236}">
                  <a16:creationId xmlns:a16="http://schemas.microsoft.com/office/drawing/2014/main" id="{A1DDD912-8CF6-496E-B03C-B0E48037F7A4}"/>
                </a:ext>
              </a:extLst>
            </p:cNvPr>
            <p:cNvSpPr/>
            <p:nvPr/>
          </p:nvSpPr>
          <p:spPr>
            <a:xfrm>
              <a:off x="3009900" y="4427538"/>
              <a:ext cx="638175" cy="754062"/>
            </a:xfrm>
            <a:custGeom>
              <a:avLst/>
              <a:gdLst>
                <a:gd name="connsiteX0" fmla="*/ 330994 w 638175"/>
                <a:gd name="connsiteY0" fmla="*/ 464344 h 754856"/>
                <a:gd name="connsiteX1" fmla="*/ 300038 w 638175"/>
                <a:gd name="connsiteY1" fmla="*/ 404812 h 754856"/>
                <a:gd name="connsiteX2" fmla="*/ 266700 w 638175"/>
                <a:gd name="connsiteY2" fmla="*/ 352425 h 754856"/>
                <a:gd name="connsiteX3" fmla="*/ 240506 w 638175"/>
                <a:gd name="connsiteY3" fmla="*/ 309562 h 754856"/>
                <a:gd name="connsiteX4" fmla="*/ 178594 w 638175"/>
                <a:gd name="connsiteY4" fmla="*/ 226219 h 754856"/>
                <a:gd name="connsiteX5" fmla="*/ 128588 w 638175"/>
                <a:gd name="connsiteY5" fmla="*/ 171450 h 754856"/>
                <a:gd name="connsiteX6" fmla="*/ 66675 w 638175"/>
                <a:gd name="connsiteY6" fmla="*/ 104775 h 754856"/>
                <a:gd name="connsiteX7" fmla="*/ 30956 w 638175"/>
                <a:gd name="connsiteY7" fmla="*/ 71437 h 754856"/>
                <a:gd name="connsiteX8" fmla="*/ 11906 w 638175"/>
                <a:gd name="connsiteY8" fmla="*/ 52387 h 754856"/>
                <a:gd name="connsiteX9" fmla="*/ 0 w 638175"/>
                <a:gd name="connsiteY9" fmla="*/ 35719 h 754856"/>
                <a:gd name="connsiteX10" fmla="*/ 0 w 638175"/>
                <a:gd name="connsiteY10" fmla="*/ 19050 h 754856"/>
                <a:gd name="connsiteX11" fmla="*/ 2381 w 638175"/>
                <a:gd name="connsiteY11" fmla="*/ 7144 h 754856"/>
                <a:gd name="connsiteX12" fmla="*/ 14288 w 638175"/>
                <a:gd name="connsiteY12" fmla="*/ 0 h 754856"/>
                <a:gd name="connsiteX13" fmla="*/ 50006 w 638175"/>
                <a:gd name="connsiteY13" fmla="*/ 2381 h 754856"/>
                <a:gd name="connsiteX14" fmla="*/ 109538 w 638175"/>
                <a:gd name="connsiteY14" fmla="*/ 23812 h 754856"/>
                <a:gd name="connsiteX15" fmla="*/ 188119 w 638175"/>
                <a:gd name="connsiteY15" fmla="*/ 59531 h 754856"/>
                <a:gd name="connsiteX16" fmla="*/ 295275 w 638175"/>
                <a:gd name="connsiteY16" fmla="*/ 107156 h 754856"/>
                <a:gd name="connsiteX17" fmla="*/ 381000 w 638175"/>
                <a:gd name="connsiteY17" fmla="*/ 154781 h 754856"/>
                <a:gd name="connsiteX18" fmla="*/ 442913 w 638175"/>
                <a:gd name="connsiteY18" fmla="*/ 197644 h 754856"/>
                <a:gd name="connsiteX19" fmla="*/ 485775 w 638175"/>
                <a:gd name="connsiteY19" fmla="*/ 230981 h 754856"/>
                <a:gd name="connsiteX20" fmla="*/ 523875 w 638175"/>
                <a:gd name="connsiteY20" fmla="*/ 273844 h 754856"/>
                <a:gd name="connsiteX21" fmla="*/ 561975 w 638175"/>
                <a:gd name="connsiteY21" fmla="*/ 326231 h 754856"/>
                <a:gd name="connsiteX22" fmla="*/ 597694 w 638175"/>
                <a:gd name="connsiteY22" fmla="*/ 388144 h 754856"/>
                <a:gd name="connsiteX23" fmla="*/ 621506 w 638175"/>
                <a:gd name="connsiteY23" fmla="*/ 450056 h 754856"/>
                <a:gd name="connsiteX24" fmla="*/ 638175 w 638175"/>
                <a:gd name="connsiteY24" fmla="*/ 533400 h 754856"/>
                <a:gd name="connsiteX25" fmla="*/ 638175 w 638175"/>
                <a:gd name="connsiteY25" fmla="*/ 588169 h 754856"/>
                <a:gd name="connsiteX26" fmla="*/ 633413 w 638175"/>
                <a:gd name="connsiteY26" fmla="*/ 654844 h 754856"/>
                <a:gd name="connsiteX27" fmla="*/ 623888 w 638175"/>
                <a:gd name="connsiteY27" fmla="*/ 709612 h 754856"/>
                <a:gd name="connsiteX28" fmla="*/ 611981 w 638175"/>
                <a:gd name="connsiteY28" fmla="*/ 735806 h 754856"/>
                <a:gd name="connsiteX29" fmla="*/ 592931 w 638175"/>
                <a:gd name="connsiteY29" fmla="*/ 752475 h 754856"/>
                <a:gd name="connsiteX30" fmla="*/ 571500 w 638175"/>
                <a:gd name="connsiteY30" fmla="*/ 754856 h 754856"/>
                <a:gd name="connsiteX31" fmla="*/ 547688 w 638175"/>
                <a:gd name="connsiteY31" fmla="*/ 752475 h 754856"/>
                <a:gd name="connsiteX32" fmla="*/ 502444 w 638175"/>
                <a:gd name="connsiteY32" fmla="*/ 731044 h 754856"/>
                <a:gd name="connsiteX33" fmla="*/ 457200 w 638175"/>
                <a:gd name="connsiteY33" fmla="*/ 695325 h 754856"/>
                <a:gd name="connsiteX34" fmla="*/ 431006 w 638175"/>
                <a:gd name="connsiteY34" fmla="*/ 666750 h 754856"/>
                <a:gd name="connsiteX35" fmla="*/ 397669 w 638175"/>
                <a:gd name="connsiteY35" fmla="*/ 595312 h 754856"/>
                <a:gd name="connsiteX36" fmla="*/ 330994 w 638175"/>
                <a:gd name="connsiteY36" fmla="*/ 464344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38175" h="754856">
                  <a:moveTo>
                    <a:pt x="330994" y="464344"/>
                  </a:moveTo>
                  <a:lnTo>
                    <a:pt x="300038" y="404812"/>
                  </a:lnTo>
                  <a:lnTo>
                    <a:pt x="266700" y="352425"/>
                  </a:lnTo>
                  <a:lnTo>
                    <a:pt x="240506" y="309562"/>
                  </a:lnTo>
                  <a:lnTo>
                    <a:pt x="178594" y="226219"/>
                  </a:lnTo>
                  <a:lnTo>
                    <a:pt x="128588" y="171450"/>
                  </a:lnTo>
                  <a:lnTo>
                    <a:pt x="66675" y="104775"/>
                  </a:lnTo>
                  <a:lnTo>
                    <a:pt x="30956" y="71437"/>
                  </a:lnTo>
                  <a:lnTo>
                    <a:pt x="11906" y="52387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4288" y="0"/>
                  </a:lnTo>
                  <a:lnTo>
                    <a:pt x="50006" y="2381"/>
                  </a:lnTo>
                  <a:lnTo>
                    <a:pt x="109538" y="23812"/>
                  </a:lnTo>
                  <a:lnTo>
                    <a:pt x="188119" y="59531"/>
                  </a:lnTo>
                  <a:lnTo>
                    <a:pt x="295275" y="107156"/>
                  </a:lnTo>
                  <a:lnTo>
                    <a:pt x="381000" y="154781"/>
                  </a:lnTo>
                  <a:lnTo>
                    <a:pt x="442913" y="197644"/>
                  </a:lnTo>
                  <a:lnTo>
                    <a:pt x="485775" y="230981"/>
                  </a:lnTo>
                  <a:lnTo>
                    <a:pt x="523875" y="273844"/>
                  </a:lnTo>
                  <a:lnTo>
                    <a:pt x="561975" y="326231"/>
                  </a:lnTo>
                  <a:lnTo>
                    <a:pt x="597694" y="388144"/>
                  </a:lnTo>
                  <a:lnTo>
                    <a:pt x="621506" y="450056"/>
                  </a:lnTo>
                  <a:lnTo>
                    <a:pt x="638175" y="533400"/>
                  </a:lnTo>
                  <a:lnTo>
                    <a:pt x="638175" y="588169"/>
                  </a:lnTo>
                  <a:lnTo>
                    <a:pt x="633413" y="654844"/>
                  </a:lnTo>
                  <a:lnTo>
                    <a:pt x="623888" y="709612"/>
                  </a:lnTo>
                  <a:lnTo>
                    <a:pt x="611981" y="735806"/>
                  </a:lnTo>
                  <a:lnTo>
                    <a:pt x="592931" y="752475"/>
                  </a:lnTo>
                  <a:lnTo>
                    <a:pt x="571500" y="754856"/>
                  </a:lnTo>
                  <a:lnTo>
                    <a:pt x="547688" y="752475"/>
                  </a:lnTo>
                  <a:lnTo>
                    <a:pt x="502444" y="731044"/>
                  </a:lnTo>
                  <a:lnTo>
                    <a:pt x="457200" y="695325"/>
                  </a:lnTo>
                  <a:lnTo>
                    <a:pt x="431006" y="666750"/>
                  </a:lnTo>
                  <a:lnTo>
                    <a:pt x="397669" y="595312"/>
                  </a:lnTo>
                  <a:lnTo>
                    <a:pt x="330994" y="4643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48">
              <a:extLst>
                <a:ext uri="{FF2B5EF4-FFF2-40B4-BE49-F238E27FC236}">
                  <a16:creationId xmlns:a16="http://schemas.microsoft.com/office/drawing/2014/main" id="{4936DF3A-7F7D-4FE5-BC90-290072A2ACFC}"/>
                </a:ext>
              </a:extLst>
            </p:cNvPr>
            <p:cNvSpPr/>
            <p:nvPr/>
          </p:nvSpPr>
          <p:spPr>
            <a:xfrm>
              <a:off x="4300538" y="4030663"/>
              <a:ext cx="771525" cy="838200"/>
            </a:xfrm>
            <a:custGeom>
              <a:avLst/>
              <a:gdLst>
                <a:gd name="connsiteX0" fmla="*/ 585235 w 770973"/>
                <a:gd name="connsiteY0" fmla="*/ 411957 h 838200"/>
                <a:gd name="connsiteX1" fmla="*/ 459029 w 770973"/>
                <a:gd name="connsiteY1" fmla="*/ 531019 h 838200"/>
                <a:gd name="connsiteX2" fmla="*/ 351873 w 770973"/>
                <a:gd name="connsiteY2" fmla="*/ 619125 h 838200"/>
                <a:gd name="connsiteX3" fmla="*/ 268529 w 770973"/>
                <a:gd name="connsiteY3" fmla="*/ 681038 h 838200"/>
                <a:gd name="connsiteX4" fmla="*/ 163754 w 770973"/>
                <a:gd name="connsiteY4" fmla="*/ 757238 h 838200"/>
                <a:gd name="connsiteX5" fmla="*/ 73266 w 770973"/>
                <a:gd name="connsiteY5" fmla="*/ 816769 h 838200"/>
                <a:gd name="connsiteX6" fmla="*/ 28023 w 770973"/>
                <a:gd name="connsiteY6" fmla="*/ 838200 h 838200"/>
                <a:gd name="connsiteX7" fmla="*/ 16116 w 770973"/>
                <a:gd name="connsiteY7" fmla="*/ 838200 h 838200"/>
                <a:gd name="connsiteX8" fmla="*/ 1829 w 770973"/>
                <a:gd name="connsiteY8" fmla="*/ 819150 h 838200"/>
                <a:gd name="connsiteX9" fmla="*/ 6591 w 770973"/>
                <a:gd name="connsiteY9" fmla="*/ 790575 h 838200"/>
                <a:gd name="connsiteX10" fmla="*/ 35166 w 770973"/>
                <a:gd name="connsiteY10" fmla="*/ 754857 h 838200"/>
                <a:gd name="connsiteX11" fmla="*/ 135179 w 770973"/>
                <a:gd name="connsiteY11" fmla="*/ 638175 h 838200"/>
                <a:gd name="connsiteX12" fmla="*/ 228048 w 770973"/>
                <a:gd name="connsiteY12" fmla="*/ 521494 h 838200"/>
                <a:gd name="connsiteX13" fmla="*/ 282816 w 770973"/>
                <a:gd name="connsiteY13" fmla="*/ 447675 h 838200"/>
                <a:gd name="connsiteX14" fmla="*/ 325679 w 770973"/>
                <a:gd name="connsiteY14" fmla="*/ 392907 h 838200"/>
                <a:gd name="connsiteX15" fmla="*/ 356635 w 770973"/>
                <a:gd name="connsiteY15" fmla="*/ 338138 h 838200"/>
                <a:gd name="connsiteX16" fmla="*/ 392354 w 770973"/>
                <a:gd name="connsiteY16" fmla="*/ 276225 h 838200"/>
                <a:gd name="connsiteX17" fmla="*/ 411404 w 770973"/>
                <a:gd name="connsiteY17" fmla="*/ 233363 h 838200"/>
                <a:gd name="connsiteX18" fmla="*/ 418548 w 770973"/>
                <a:gd name="connsiteY18" fmla="*/ 211932 h 838200"/>
                <a:gd name="connsiteX19" fmla="*/ 420929 w 770973"/>
                <a:gd name="connsiteY19" fmla="*/ 180975 h 838200"/>
                <a:gd name="connsiteX20" fmla="*/ 420929 w 770973"/>
                <a:gd name="connsiteY20" fmla="*/ 164307 h 838200"/>
                <a:gd name="connsiteX21" fmla="*/ 413785 w 770973"/>
                <a:gd name="connsiteY21" fmla="*/ 135732 h 838200"/>
                <a:gd name="connsiteX22" fmla="*/ 406641 w 770973"/>
                <a:gd name="connsiteY22" fmla="*/ 116682 h 838200"/>
                <a:gd name="connsiteX23" fmla="*/ 389973 w 770973"/>
                <a:gd name="connsiteY23" fmla="*/ 100013 h 838200"/>
                <a:gd name="connsiteX24" fmla="*/ 370923 w 770973"/>
                <a:gd name="connsiteY24" fmla="*/ 80963 h 838200"/>
                <a:gd name="connsiteX25" fmla="*/ 337585 w 770973"/>
                <a:gd name="connsiteY25" fmla="*/ 61913 h 838200"/>
                <a:gd name="connsiteX26" fmla="*/ 316154 w 770973"/>
                <a:gd name="connsiteY26" fmla="*/ 42863 h 838200"/>
                <a:gd name="connsiteX27" fmla="*/ 311391 w 770973"/>
                <a:gd name="connsiteY27" fmla="*/ 26194 h 838200"/>
                <a:gd name="connsiteX28" fmla="*/ 316154 w 770973"/>
                <a:gd name="connsiteY28" fmla="*/ 11907 h 838200"/>
                <a:gd name="connsiteX29" fmla="*/ 330441 w 770973"/>
                <a:gd name="connsiteY29" fmla="*/ 4763 h 838200"/>
                <a:gd name="connsiteX30" fmla="*/ 332823 w 770973"/>
                <a:gd name="connsiteY30" fmla="*/ 4763 h 838200"/>
                <a:gd name="connsiteX31" fmla="*/ 361398 w 770973"/>
                <a:gd name="connsiteY31" fmla="*/ 0 h 838200"/>
                <a:gd name="connsiteX32" fmla="*/ 425691 w 770973"/>
                <a:gd name="connsiteY32" fmla="*/ 0 h 838200"/>
                <a:gd name="connsiteX33" fmla="*/ 489985 w 770973"/>
                <a:gd name="connsiteY33" fmla="*/ 7144 h 838200"/>
                <a:gd name="connsiteX34" fmla="*/ 523323 w 770973"/>
                <a:gd name="connsiteY34" fmla="*/ 19050 h 838200"/>
                <a:gd name="connsiteX35" fmla="*/ 582854 w 770973"/>
                <a:gd name="connsiteY35" fmla="*/ 66675 h 838200"/>
                <a:gd name="connsiteX36" fmla="*/ 687629 w 770973"/>
                <a:gd name="connsiteY36" fmla="*/ 152400 h 838200"/>
                <a:gd name="connsiteX37" fmla="*/ 744779 w 770973"/>
                <a:gd name="connsiteY37" fmla="*/ 211932 h 838200"/>
                <a:gd name="connsiteX38" fmla="*/ 759066 w 770973"/>
                <a:gd name="connsiteY38" fmla="*/ 233363 h 838200"/>
                <a:gd name="connsiteX39" fmla="*/ 768591 w 770973"/>
                <a:gd name="connsiteY39" fmla="*/ 252413 h 838200"/>
                <a:gd name="connsiteX40" fmla="*/ 770973 w 770973"/>
                <a:gd name="connsiteY40" fmla="*/ 269082 h 838200"/>
                <a:gd name="connsiteX41" fmla="*/ 768591 w 770973"/>
                <a:gd name="connsiteY41" fmla="*/ 288132 h 838200"/>
                <a:gd name="connsiteX42" fmla="*/ 751923 w 770973"/>
                <a:gd name="connsiteY42" fmla="*/ 302419 h 838200"/>
                <a:gd name="connsiteX43" fmla="*/ 725729 w 770973"/>
                <a:gd name="connsiteY43" fmla="*/ 316707 h 838200"/>
                <a:gd name="connsiteX44" fmla="*/ 682866 w 770973"/>
                <a:gd name="connsiteY44" fmla="*/ 326232 h 838200"/>
                <a:gd name="connsiteX45" fmla="*/ 661435 w 770973"/>
                <a:gd name="connsiteY45" fmla="*/ 330994 h 838200"/>
                <a:gd name="connsiteX46" fmla="*/ 585235 w 770973"/>
                <a:gd name="connsiteY46" fmla="*/ 411957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70973" h="838200">
                  <a:moveTo>
                    <a:pt x="585235" y="411957"/>
                  </a:moveTo>
                  <a:lnTo>
                    <a:pt x="459029" y="531019"/>
                  </a:lnTo>
                  <a:lnTo>
                    <a:pt x="351873" y="619125"/>
                  </a:lnTo>
                  <a:lnTo>
                    <a:pt x="268529" y="681038"/>
                  </a:lnTo>
                  <a:lnTo>
                    <a:pt x="163754" y="757238"/>
                  </a:lnTo>
                  <a:lnTo>
                    <a:pt x="73266" y="816769"/>
                  </a:lnTo>
                  <a:lnTo>
                    <a:pt x="28023" y="838200"/>
                  </a:lnTo>
                  <a:lnTo>
                    <a:pt x="16116" y="838200"/>
                  </a:lnTo>
                  <a:cubicBezTo>
                    <a:pt x="0" y="824769"/>
                    <a:pt x="1829" y="832493"/>
                    <a:pt x="1829" y="819150"/>
                  </a:cubicBezTo>
                  <a:lnTo>
                    <a:pt x="6591" y="790575"/>
                  </a:lnTo>
                  <a:lnTo>
                    <a:pt x="35166" y="754857"/>
                  </a:lnTo>
                  <a:lnTo>
                    <a:pt x="135179" y="638175"/>
                  </a:lnTo>
                  <a:lnTo>
                    <a:pt x="228048" y="521494"/>
                  </a:lnTo>
                  <a:lnTo>
                    <a:pt x="282816" y="447675"/>
                  </a:lnTo>
                  <a:lnTo>
                    <a:pt x="325679" y="392907"/>
                  </a:lnTo>
                  <a:lnTo>
                    <a:pt x="356635" y="338138"/>
                  </a:lnTo>
                  <a:lnTo>
                    <a:pt x="392354" y="276225"/>
                  </a:lnTo>
                  <a:lnTo>
                    <a:pt x="411404" y="233363"/>
                  </a:lnTo>
                  <a:lnTo>
                    <a:pt x="418548" y="211932"/>
                  </a:lnTo>
                  <a:lnTo>
                    <a:pt x="420929" y="180975"/>
                  </a:lnTo>
                  <a:lnTo>
                    <a:pt x="420929" y="164307"/>
                  </a:lnTo>
                  <a:lnTo>
                    <a:pt x="413785" y="135732"/>
                  </a:lnTo>
                  <a:lnTo>
                    <a:pt x="406641" y="116682"/>
                  </a:lnTo>
                  <a:lnTo>
                    <a:pt x="389973" y="100013"/>
                  </a:lnTo>
                  <a:lnTo>
                    <a:pt x="370923" y="80963"/>
                  </a:lnTo>
                  <a:lnTo>
                    <a:pt x="337585" y="61913"/>
                  </a:lnTo>
                  <a:lnTo>
                    <a:pt x="316154" y="42863"/>
                  </a:lnTo>
                  <a:lnTo>
                    <a:pt x="311391" y="26194"/>
                  </a:lnTo>
                  <a:lnTo>
                    <a:pt x="316154" y="11907"/>
                  </a:lnTo>
                  <a:lnTo>
                    <a:pt x="330441" y="4763"/>
                  </a:lnTo>
                  <a:lnTo>
                    <a:pt x="332823" y="4763"/>
                  </a:lnTo>
                  <a:lnTo>
                    <a:pt x="361398" y="0"/>
                  </a:lnTo>
                  <a:lnTo>
                    <a:pt x="425691" y="0"/>
                  </a:lnTo>
                  <a:lnTo>
                    <a:pt x="489985" y="7144"/>
                  </a:lnTo>
                  <a:lnTo>
                    <a:pt x="523323" y="19050"/>
                  </a:lnTo>
                  <a:lnTo>
                    <a:pt x="582854" y="66675"/>
                  </a:lnTo>
                  <a:lnTo>
                    <a:pt x="687629" y="152400"/>
                  </a:lnTo>
                  <a:lnTo>
                    <a:pt x="744779" y="211932"/>
                  </a:lnTo>
                  <a:lnTo>
                    <a:pt x="759066" y="233363"/>
                  </a:lnTo>
                  <a:lnTo>
                    <a:pt x="768591" y="252413"/>
                  </a:lnTo>
                  <a:lnTo>
                    <a:pt x="770973" y="269082"/>
                  </a:lnTo>
                  <a:lnTo>
                    <a:pt x="768591" y="288132"/>
                  </a:lnTo>
                  <a:lnTo>
                    <a:pt x="751923" y="302419"/>
                  </a:lnTo>
                  <a:lnTo>
                    <a:pt x="725729" y="316707"/>
                  </a:lnTo>
                  <a:lnTo>
                    <a:pt x="682866" y="326232"/>
                  </a:lnTo>
                  <a:lnTo>
                    <a:pt x="661435" y="330994"/>
                  </a:lnTo>
                  <a:lnTo>
                    <a:pt x="585235" y="41195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49">
              <a:extLst>
                <a:ext uri="{FF2B5EF4-FFF2-40B4-BE49-F238E27FC236}">
                  <a16:creationId xmlns:a16="http://schemas.microsoft.com/office/drawing/2014/main" id="{B1C27062-11A3-414C-BC5A-F839215278DD}"/>
                </a:ext>
              </a:extLst>
            </p:cNvPr>
            <p:cNvSpPr/>
            <p:nvPr/>
          </p:nvSpPr>
          <p:spPr>
            <a:xfrm>
              <a:off x="2809875" y="4846638"/>
              <a:ext cx="2300288" cy="963612"/>
            </a:xfrm>
            <a:custGeom>
              <a:avLst/>
              <a:gdLst>
                <a:gd name="connsiteX0" fmla="*/ 2026444 w 2300288"/>
                <a:gd name="connsiteY0" fmla="*/ 192881 h 964406"/>
                <a:gd name="connsiteX1" fmla="*/ 1781175 w 2300288"/>
                <a:gd name="connsiteY1" fmla="*/ 319087 h 964406"/>
                <a:gd name="connsiteX2" fmla="*/ 1521619 w 2300288"/>
                <a:gd name="connsiteY2" fmla="*/ 442912 h 964406"/>
                <a:gd name="connsiteX3" fmla="*/ 1252538 w 2300288"/>
                <a:gd name="connsiteY3" fmla="*/ 566737 h 964406"/>
                <a:gd name="connsiteX4" fmla="*/ 942975 w 2300288"/>
                <a:gd name="connsiteY4" fmla="*/ 697706 h 964406"/>
                <a:gd name="connsiteX5" fmla="*/ 607219 w 2300288"/>
                <a:gd name="connsiteY5" fmla="*/ 828675 h 964406"/>
                <a:gd name="connsiteX6" fmla="*/ 423863 w 2300288"/>
                <a:gd name="connsiteY6" fmla="*/ 897731 h 964406"/>
                <a:gd name="connsiteX7" fmla="*/ 402431 w 2300288"/>
                <a:gd name="connsiteY7" fmla="*/ 916781 h 964406"/>
                <a:gd name="connsiteX8" fmla="*/ 366713 w 2300288"/>
                <a:gd name="connsiteY8" fmla="*/ 945356 h 964406"/>
                <a:gd name="connsiteX9" fmla="*/ 335756 w 2300288"/>
                <a:gd name="connsiteY9" fmla="*/ 959644 h 964406"/>
                <a:gd name="connsiteX10" fmla="*/ 300038 w 2300288"/>
                <a:gd name="connsiteY10" fmla="*/ 964406 h 964406"/>
                <a:gd name="connsiteX11" fmla="*/ 276225 w 2300288"/>
                <a:gd name="connsiteY11" fmla="*/ 964406 h 964406"/>
                <a:gd name="connsiteX12" fmla="*/ 242888 w 2300288"/>
                <a:gd name="connsiteY12" fmla="*/ 950119 h 964406"/>
                <a:gd name="connsiteX13" fmla="*/ 204788 w 2300288"/>
                <a:gd name="connsiteY13" fmla="*/ 916781 h 964406"/>
                <a:gd name="connsiteX14" fmla="*/ 135731 w 2300288"/>
                <a:gd name="connsiteY14" fmla="*/ 850106 h 964406"/>
                <a:gd name="connsiteX15" fmla="*/ 90488 w 2300288"/>
                <a:gd name="connsiteY15" fmla="*/ 790575 h 964406"/>
                <a:gd name="connsiteX16" fmla="*/ 52388 w 2300288"/>
                <a:gd name="connsiteY16" fmla="*/ 731044 h 964406"/>
                <a:gd name="connsiteX17" fmla="*/ 14288 w 2300288"/>
                <a:gd name="connsiteY17" fmla="*/ 664369 h 964406"/>
                <a:gd name="connsiteX18" fmla="*/ 0 w 2300288"/>
                <a:gd name="connsiteY18" fmla="*/ 631031 h 964406"/>
                <a:gd name="connsiteX19" fmla="*/ 0 w 2300288"/>
                <a:gd name="connsiteY19" fmla="*/ 614362 h 964406"/>
                <a:gd name="connsiteX20" fmla="*/ 4763 w 2300288"/>
                <a:gd name="connsiteY20" fmla="*/ 600075 h 964406"/>
                <a:gd name="connsiteX21" fmla="*/ 16669 w 2300288"/>
                <a:gd name="connsiteY21" fmla="*/ 597694 h 964406"/>
                <a:gd name="connsiteX22" fmla="*/ 38100 w 2300288"/>
                <a:gd name="connsiteY22" fmla="*/ 602456 h 964406"/>
                <a:gd name="connsiteX23" fmla="*/ 97631 w 2300288"/>
                <a:gd name="connsiteY23" fmla="*/ 628650 h 964406"/>
                <a:gd name="connsiteX24" fmla="*/ 166688 w 2300288"/>
                <a:gd name="connsiteY24" fmla="*/ 654844 h 964406"/>
                <a:gd name="connsiteX25" fmla="*/ 223838 w 2300288"/>
                <a:gd name="connsiteY25" fmla="*/ 669131 h 964406"/>
                <a:gd name="connsiteX26" fmla="*/ 280988 w 2300288"/>
                <a:gd name="connsiteY26" fmla="*/ 676275 h 964406"/>
                <a:gd name="connsiteX27" fmla="*/ 300038 w 2300288"/>
                <a:gd name="connsiteY27" fmla="*/ 676275 h 964406"/>
                <a:gd name="connsiteX28" fmla="*/ 381000 w 2300288"/>
                <a:gd name="connsiteY28" fmla="*/ 650081 h 964406"/>
                <a:gd name="connsiteX29" fmla="*/ 742950 w 2300288"/>
                <a:gd name="connsiteY29" fmla="*/ 533400 h 964406"/>
                <a:gd name="connsiteX30" fmla="*/ 1135856 w 2300288"/>
                <a:gd name="connsiteY30" fmla="*/ 395287 h 964406"/>
                <a:gd name="connsiteX31" fmla="*/ 1247775 w 2300288"/>
                <a:gd name="connsiteY31" fmla="*/ 357187 h 964406"/>
                <a:gd name="connsiteX32" fmla="*/ 1385888 w 2300288"/>
                <a:gd name="connsiteY32" fmla="*/ 302419 h 964406"/>
                <a:gd name="connsiteX33" fmla="*/ 1562100 w 2300288"/>
                <a:gd name="connsiteY33" fmla="*/ 242887 h 964406"/>
                <a:gd name="connsiteX34" fmla="*/ 1783556 w 2300288"/>
                <a:gd name="connsiteY34" fmla="*/ 166687 h 964406"/>
                <a:gd name="connsiteX35" fmla="*/ 1952625 w 2300288"/>
                <a:gd name="connsiteY35" fmla="*/ 104775 h 964406"/>
                <a:gd name="connsiteX36" fmla="*/ 2159794 w 2300288"/>
                <a:gd name="connsiteY36" fmla="*/ 35719 h 964406"/>
                <a:gd name="connsiteX37" fmla="*/ 2262188 w 2300288"/>
                <a:gd name="connsiteY37" fmla="*/ 4762 h 964406"/>
                <a:gd name="connsiteX38" fmla="*/ 2281238 w 2300288"/>
                <a:gd name="connsiteY38" fmla="*/ 0 h 964406"/>
                <a:gd name="connsiteX39" fmla="*/ 2290763 w 2300288"/>
                <a:gd name="connsiteY39" fmla="*/ 0 h 964406"/>
                <a:gd name="connsiteX40" fmla="*/ 2297906 w 2300288"/>
                <a:gd name="connsiteY40" fmla="*/ 2381 h 964406"/>
                <a:gd name="connsiteX41" fmla="*/ 2300288 w 2300288"/>
                <a:gd name="connsiteY41" fmla="*/ 9525 h 964406"/>
                <a:gd name="connsiteX42" fmla="*/ 2300288 w 2300288"/>
                <a:gd name="connsiteY42" fmla="*/ 23812 h 964406"/>
                <a:gd name="connsiteX43" fmla="*/ 2290763 w 2300288"/>
                <a:gd name="connsiteY43" fmla="*/ 47625 h 964406"/>
                <a:gd name="connsiteX44" fmla="*/ 2264569 w 2300288"/>
                <a:gd name="connsiteY44" fmla="*/ 66675 h 964406"/>
                <a:gd name="connsiteX45" fmla="*/ 2152650 w 2300288"/>
                <a:gd name="connsiteY45" fmla="*/ 126206 h 964406"/>
                <a:gd name="connsiteX46" fmla="*/ 2026444 w 2300288"/>
                <a:gd name="connsiteY46" fmla="*/ 192881 h 96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300288" h="964406">
                  <a:moveTo>
                    <a:pt x="2026444" y="192881"/>
                  </a:moveTo>
                  <a:lnTo>
                    <a:pt x="1781175" y="319087"/>
                  </a:lnTo>
                  <a:lnTo>
                    <a:pt x="1521619" y="442912"/>
                  </a:lnTo>
                  <a:lnTo>
                    <a:pt x="1252538" y="566737"/>
                  </a:lnTo>
                  <a:lnTo>
                    <a:pt x="942975" y="697706"/>
                  </a:lnTo>
                  <a:lnTo>
                    <a:pt x="607219" y="828675"/>
                  </a:lnTo>
                  <a:lnTo>
                    <a:pt x="423863" y="897731"/>
                  </a:lnTo>
                  <a:lnTo>
                    <a:pt x="402431" y="916781"/>
                  </a:lnTo>
                  <a:lnTo>
                    <a:pt x="366713" y="945356"/>
                  </a:lnTo>
                  <a:lnTo>
                    <a:pt x="335756" y="959644"/>
                  </a:lnTo>
                  <a:lnTo>
                    <a:pt x="300038" y="964406"/>
                  </a:lnTo>
                  <a:lnTo>
                    <a:pt x="276225" y="964406"/>
                  </a:lnTo>
                  <a:lnTo>
                    <a:pt x="242888" y="950119"/>
                  </a:lnTo>
                  <a:lnTo>
                    <a:pt x="204788" y="916781"/>
                  </a:lnTo>
                  <a:lnTo>
                    <a:pt x="135731" y="850106"/>
                  </a:lnTo>
                  <a:lnTo>
                    <a:pt x="90488" y="790575"/>
                  </a:lnTo>
                  <a:lnTo>
                    <a:pt x="52388" y="731044"/>
                  </a:lnTo>
                  <a:lnTo>
                    <a:pt x="14288" y="664369"/>
                  </a:lnTo>
                  <a:lnTo>
                    <a:pt x="0" y="631031"/>
                  </a:lnTo>
                  <a:lnTo>
                    <a:pt x="0" y="614362"/>
                  </a:lnTo>
                  <a:lnTo>
                    <a:pt x="4763" y="600075"/>
                  </a:lnTo>
                  <a:lnTo>
                    <a:pt x="16669" y="597694"/>
                  </a:lnTo>
                  <a:lnTo>
                    <a:pt x="38100" y="602456"/>
                  </a:lnTo>
                  <a:lnTo>
                    <a:pt x="97631" y="628650"/>
                  </a:lnTo>
                  <a:lnTo>
                    <a:pt x="166688" y="654844"/>
                  </a:lnTo>
                  <a:lnTo>
                    <a:pt x="223838" y="669131"/>
                  </a:lnTo>
                  <a:lnTo>
                    <a:pt x="280988" y="676275"/>
                  </a:lnTo>
                  <a:lnTo>
                    <a:pt x="300038" y="676275"/>
                  </a:lnTo>
                  <a:lnTo>
                    <a:pt x="381000" y="650081"/>
                  </a:lnTo>
                  <a:lnTo>
                    <a:pt x="742950" y="533400"/>
                  </a:lnTo>
                  <a:lnTo>
                    <a:pt x="1135856" y="395287"/>
                  </a:lnTo>
                  <a:lnTo>
                    <a:pt x="1247775" y="357187"/>
                  </a:lnTo>
                  <a:lnTo>
                    <a:pt x="1385888" y="302419"/>
                  </a:lnTo>
                  <a:lnTo>
                    <a:pt x="1562100" y="242887"/>
                  </a:lnTo>
                  <a:lnTo>
                    <a:pt x="1783556" y="166687"/>
                  </a:lnTo>
                  <a:lnTo>
                    <a:pt x="1952625" y="104775"/>
                  </a:lnTo>
                  <a:lnTo>
                    <a:pt x="2159794" y="35719"/>
                  </a:lnTo>
                  <a:lnTo>
                    <a:pt x="2262188" y="4762"/>
                  </a:lnTo>
                  <a:lnTo>
                    <a:pt x="2281238" y="0"/>
                  </a:lnTo>
                  <a:lnTo>
                    <a:pt x="2290763" y="0"/>
                  </a:lnTo>
                  <a:lnTo>
                    <a:pt x="2297906" y="2381"/>
                  </a:lnTo>
                  <a:lnTo>
                    <a:pt x="2300288" y="9525"/>
                  </a:lnTo>
                  <a:lnTo>
                    <a:pt x="2300288" y="23812"/>
                  </a:lnTo>
                  <a:lnTo>
                    <a:pt x="2290763" y="47625"/>
                  </a:lnTo>
                  <a:lnTo>
                    <a:pt x="2264569" y="66675"/>
                  </a:lnTo>
                  <a:lnTo>
                    <a:pt x="2152650" y="126206"/>
                  </a:lnTo>
                  <a:lnTo>
                    <a:pt x="2026444" y="1928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50">
              <a:extLst>
                <a:ext uri="{FF2B5EF4-FFF2-40B4-BE49-F238E27FC236}">
                  <a16:creationId xmlns:a16="http://schemas.microsoft.com/office/drawing/2014/main" id="{602B80DA-4EB9-43CE-8FCF-9A3355D064DC}"/>
                </a:ext>
              </a:extLst>
            </p:cNvPr>
            <p:cNvSpPr/>
            <p:nvPr/>
          </p:nvSpPr>
          <p:spPr>
            <a:xfrm>
              <a:off x="5129213" y="3135313"/>
              <a:ext cx="2365375" cy="619125"/>
            </a:xfrm>
            <a:custGeom>
              <a:avLst/>
              <a:gdLst>
                <a:gd name="connsiteX0" fmla="*/ 1833562 w 2364581"/>
                <a:gd name="connsiteY0" fmla="*/ 78582 h 619125"/>
                <a:gd name="connsiteX1" fmla="*/ 1695450 w 2364581"/>
                <a:gd name="connsiteY1" fmla="*/ 95250 h 619125"/>
                <a:gd name="connsiteX2" fmla="*/ 1524000 w 2364581"/>
                <a:gd name="connsiteY2" fmla="*/ 121444 h 619125"/>
                <a:gd name="connsiteX3" fmla="*/ 1376362 w 2364581"/>
                <a:gd name="connsiteY3" fmla="*/ 147638 h 619125"/>
                <a:gd name="connsiteX4" fmla="*/ 1228725 w 2364581"/>
                <a:gd name="connsiteY4" fmla="*/ 173832 h 619125"/>
                <a:gd name="connsiteX5" fmla="*/ 973931 w 2364581"/>
                <a:gd name="connsiteY5" fmla="*/ 228600 h 619125"/>
                <a:gd name="connsiteX6" fmla="*/ 757237 w 2364581"/>
                <a:gd name="connsiteY6" fmla="*/ 278607 h 619125"/>
                <a:gd name="connsiteX7" fmla="*/ 573881 w 2364581"/>
                <a:gd name="connsiteY7" fmla="*/ 316707 h 619125"/>
                <a:gd name="connsiteX8" fmla="*/ 407193 w 2364581"/>
                <a:gd name="connsiteY8" fmla="*/ 340519 h 619125"/>
                <a:gd name="connsiteX9" fmla="*/ 302418 w 2364581"/>
                <a:gd name="connsiteY9" fmla="*/ 354807 h 619125"/>
                <a:gd name="connsiteX10" fmla="*/ 219075 w 2364581"/>
                <a:gd name="connsiteY10" fmla="*/ 338138 h 619125"/>
                <a:gd name="connsiteX11" fmla="*/ 142875 w 2364581"/>
                <a:gd name="connsiteY11" fmla="*/ 316707 h 619125"/>
                <a:gd name="connsiteX12" fmla="*/ 61912 w 2364581"/>
                <a:gd name="connsiteY12" fmla="*/ 288132 h 619125"/>
                <a:gd name="connsiteX13" fmla="*/ 26193 w 2364581"/>
                <a:gd name="connsiteY13" fmla="*/ 273844 h 619125"/>
                <a:gd name="connsiteX14" fmla="*/ 11906 w 2364581"/>
                <a:gd name="connsiteY14" fmla="*/ 273844 h 619125"/>
                <a:gd name="connsiteX15" fmla="*/ 0 w 2364581"/>
                <a:gd name="connsiteY15" fmla="*/ 283369 h 619125"/>
                <a:gd name="connsiteX16" fmla="*/ 0 w 2364581"/>
                <a:gd name="connsiteY16" fmla="*/ 304800 h 619125"/>
                <a:gd name="connsiteX17" fmla="*/ 19050 w 2364581"/>
                <a:gd name="connsiteY17" fmla="*/ 345282 h 619125"/>
                <a:gd name="connsiteX18" fmla="*/ 78581 w 2364581"/>
                <a:gd name="connsiteY18" fmla="*/ 416719 h 619125"/>
                <a:gd name="connsiteX19" fmla="*/ 159543 w 2364581"/>
                <a:gd name="connsiteY19" fmla="*/ 500063 h 619125"/>
                <a:gd name="connsiteX20" fmla="*/ 228600 w 2364581"/>
                <a:gd name="connsiteY20" fmla="*/ 559594 h 619125"/>
                <a:gd name="connsiteX21" fmla="*/ 271462 w 2364581"/>
                <a:gd name="connsiteY21" fmla="*/ 588169 h 619125"/>
                <a:gd name="connsiteX22" fmla="*/ 311943 w 2364581"/>
                <a:gd name="connsiteY22" fmla="*/ 609600 h 619125"/>
                <a:gd name="connsiteX23" fmla="*/ 345281 w 2364581"/>
                <a:gd name="connsiteY23" fmla="*/ 616744 h 619125"/>
                <a:gd name="connsiteX24" fmla="*/ 376237 w 2364581"/>
                <a:gd name="connsiteY24" fmla="*/ 619125 h 619125"/>
                <a:gd name="connsiteX25" fmla="*/ 411956 w 2364581"/>
                <a:gd name="connsiteY25" fmla="*/ 614363 h 619125"/>
                <a:gd name="connsiteX26" fmla="*/ 464343 w 2364581"/>
                <a:gd name="connsiteY26" fmla="*/ 592932 h 619125"/>
                <a:gd name="connsiteX27" fmla="*/ 638175 w 2364581"/>
                <a:gd name="connsiteY27" fmla="*/ 535782 h 619125"/>
                <a:gd name="connsiteX28" fmla="*/ 835818 w 2364581"/>
                <a:gd name="connsiteY28" fmla="*/ 476250 h 619125"/>
                <a:gd name="connsiteX29" fmla="*/ 1012031 w 2364581"/>
                <a:gd name="connsiteY29" fmla="*/ 419100 h 619125"/>
                <a:gd name="connsiteX30" fmla="*/ 1333500 w 2364581"/>
                <a:gd name="connsiteY30" fmla="*/ 361950 h 619125"/>
                <a:gd name="connsiteX31" fmla="*/ 1578768 w 2364581"/>
                <a:gd name="connsiteY31" fmla="*/ 326232 h 619125"/>
                <a:gd name="connsiteX32" fmla="*/ 1743075 w 2364581"/>
                <a:gd name="connsiteY32" fmla="*/ 302419 h 619125"/>
                <a:gd name="connsiteX33" fmla="*/ 1862137 w 2364581"/>
                <a:gd name="connsiteY33" fmla="*/ 290513 h 619125"/>
                <a:gd name="connsiteX34" fmla="*/ 1940718 w 2364581"/>
                <a:gd name="connsiteY34" fmla="*/ 285750 h 619125"/>
                <a:gd name="connsiteX35" fmla="*/ 2074068 w 2364581"/>
                <a:gd name="connsiteY35" fmla="*/ 292894 h 619125"/>
                <a:gd name="connsiteX36" fmla="*/ 2243137 w 2364581"/>
                <a:gd name="connsiteY36" fmla="*/ 309563 h 619125"/>
                <a:gd name="connsiteX37" fmla="*/ 2276475 w 2364581"/>
                <a:gd name="connsiteY37" fmla="*/ 311944 h 619125"/>
                <a:gd name="connsiteX38" fmla="*/ 2307431 w 2364581"/>
                <a:gd name="connsiteY38" fmla="*/ 307182 h 619125"/>
                <a:gd name="connsiteX39" fmla="*/ 2333625 w 2364581"/>
                <a:gd name="connsiteY39" fmla="*/ 295275 h 619125"/>
                <a:gd name="connsiteX40" fmla="*/ 2350293 w 2364581"/>
                <a:gd name="connsiteY40" fmla="*/ 278607 h 619125"/>
                <a:gd name="connsiteX41" fmla="*/ 2357437 w 2364581"/>
                <a:gd name="connsiteY41" fmla="*/ 259557 h 619125"/>
                <a:gd name="connsiteX42" fmla="*/ 2364581 w 2364581"/>
                <a:gd name="connsiteY42" fmla="*/ 235744 h 619125"/>
                <a:gd name="connsiteX43" fmla="*/ 2362200 w 2364581"/>
                <a:gd name="connsiteY43" fmla="*/ 202407 h 619125"/>
                <a:gd name="connsiteX44" fmla="*/ 2359818 w 2364581"/>
                <a:gd name="connsiteY44" fmla="*/ 183357 h 619125"/>
                <a:gd name="connsiteX45" fmla="*/ 2355056 w 2364581"/>
                <a:gd name="connsiteY45" fmla="*/ 173832 h 619125"/>
                <a:gd name="connsiteX46" fmla="*/ 2328862 w 2364581"/>
                <a:gd name="connsiteY46" fmla="*/ 150019 h 619125"/>
                <a:gd name="connsiteX47" fmla="*/ 2278856 w 2364581"/>
                <a:gd name="connsiteY47" fmla="*/ 114300 h 619125"/>
                <a:gd name="connsiteX48" fmla="*/ 2221706 w 2364581"/>
                <a:gd name="connsiteY48" fmla="*/ 78582 h 619125"/>
                <a:gd name="connsiteX49" fmla="*/ 2162175 w 2364581"/>
                <a:gd name="connsiteY49" fmla="*/ 47625 h 619125"/>
                <a:gd name="connsiteX50" fmla="*/ 2107406 w 2364581"/>
                <a:gd name="connsiteY50" fmla="*/ 23813 h 619125"/>
                <a:gd name="connsiteX51" fmla="*/ 2055018 w 2364581"/>
                <a:gd name="connsiteY51" fmla="*/ 0 h 619125"/>
                <a:gd name="connsiteX52" fmla="*/ 2031206 w 2364581"/>
                <a:gd name="connsiteY52" fmla="*/ 2382 h 619125"/>
                <a:gd name="connsiteX53" fmla="*/ 1997868 w 2364581"/>
                <a:gd name="connsiteY53" fmla="*/ 7144 h 619125"/>
                <a:gd name="connsiteX54" fmla="*/ 1964531 w 2364581"/>
                <a:gd name="connsiteY54" fmla="*/ 19050 h 619125"/>
                <a:gd name="connsiteX55" fmla="*/ 1931193 w 2364581"/>
                <a:gd name="connsiteY55" fmla="*/ 35719 h 619125"/>
                <a:gd name="connsiteX56" fmla="*/ 1895475 w 2364581"/>
                <a:gd name="connsiteY56" fmla="*/ 59532 h 619125"/>
                <a:gd name="connsiteX57" fmla="*/ 1833562 w 2364581"/>
                <a:gd name="connsiteY57" fmla="*/ 78582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64581" h="619125">
                  <a:moveTo>
                    <a:pt x="1833562" y="78582"/>
                  </a:moveTo>
                  <a:lnTo>
                    <a:pt x="1695450" y="95250"/>
                  </a:lnTo>
                  <a:lnTo>
                    <a:pt x="1524000" y="121444"/>
                  </a:lnTo>
                  <a:lnTo>
                    <a:pt x="1376362" y="147638"/>
                  </a:lnTo>
                  <a:lnTo>
                    <a:pt x="1228725" y="173832"/>
                  </a:lnTo>
                  <a:lnTo>
                    <a:pt x="973931" y="228600"/>
                  </a:lnTo>
                  <a:lnTo>
                    <a:pt x="757237" y="278607"/>
                  </a:lnTo>
                  <a:lnTo>
                    <a:pt x="573881" y="316707"/>
                  </a:lnTo>
                  <a:lnTo>
                    <a:pt x="407193" y="340519"/>
                  </a:lnTo>
                  <a:lnTo>
                    <a:pt x="302418" y="354807"/>
                  </a:lnTo>
                  <a:lnTo>
                    <a:pt x="219075" y="338138"/>
                  </a:lnTo>
                  <a:lnTo>
                    <a:pt x="142875" y="316707"/>
                  </a:lnTo>
                  <a:lnTo>
                    <a:pt x="61912" y="288132"/>
                  </a:lnTo>
                  <a:lnTo>
                    <a:pt x="26193" y="273844"/>
                  </a:lnTo>
                  <a:lnTo>
                    <a:pt x="11906" y="273844"/>
                  </a:lnTo>
                  <a:lnTo>
                    <a:pt x="0" y="283369"/>
                  </a:lnTo>
                  <a:lnTo>
                    <a:pt x="0" y="304800"/>
                  </a:lnTo>
                  <a:lnTo>
                    <a:pt x="19050" y="345282"/>
                  </a:lnTo>
                  <a:lnTo>
                    <a:pt x="78581" y="416719"/>
                  </a:lnTo>
                  <a:lnTo>
                    <a:pt x="159543" y="500063"/>
                  </a:lnTo>
                  <a:lnTo>
                    <a:pt x="228600" y="559594"/>
                  </a:lnTo>
                  <a:lnTo>
                    <a:pt x="271462" y="588169"/>
                  </a:lnTo>
                  <a:lnTo>
                    <a:pt x="311943" y="609600"/>
                  </a:lnTo>
                  <a:lnTo>
                    <a:pt x="345281" y="616744"/>
                  </a:lnTo>
                  <a:lnTo>
                    <a:pt x="376237" y="619125"/>
                  </a:lnTo>
                  <a:lnTo>
                    <a:pt x="411956" y="614363"/>
                  </a:lnTo>
                  <a:lnTo>
                    <a:pt x="464343" y="592932"/>
                  </a:lnTo>
                  <a:lnTo>
                    <a:pt x="638175" y="535782"/>
                  </a:lnTo>
                  <a:lnTo>
                    <a:pt x="835818" y="476250"/>
                  </a:lnTo>
                  <a:lnTo>
                    <a:pt x="1012031" y="419100"/>
                  </a:lnTo>
                  <a:lnTo>
                    <a:pt x="1333500" y="361950"/>
                  </a:lnTo>
                  <a:lnTo>
                    <a:pt x="1578768" y="326232"/>
                  </a:lnTo>
                  <a:lnTo>
                    <a:pt x="1743075" y="302419"/>
                  </a:lnTo>
                  <a:lnTo>
                    <a:pt x="1862137" y="290513"/>
                  </a:lnTo>
                  <a:lnTo>
                    <a:pt x="1940718" y="285750"/>
                  </a:lnTo>
                  <a:lnTo>
                    <a:pt x="2074068" y="292894"/>
                  </a:lnTo>
                  <a:lnTo>
                    <a:pt x="2243137" y="309563"/>
                  </a:lnTo>
                  <a:lnTo>
                    <a:pt x="2276475" y="311944"/>
                  </a:lnTo>
                  <a:lnTo>
                    <a:pt x="2307431" y="307182"/>
                  </a:lnTo>
                  <a:lnTo>
                    <a:pt x="2333625" y="295275"/>
                  </a:lnTo>
                  <a:lnTo>
                    <a:pt x="2350293" y="278607"/>
                  </a:lnTo>
                  <a:lnTo>
                    <a:pt x="2357437" y="259557"/>
                  </a:lnTo>
                  <a:lnTo>
                    <a:pt x="2364581" y="235744"/>
                  </a:lnTo>
                  <a:lnTo>
                    <a:pt x="2362200" y="202407"/>
                  </a:lnTo>
                  <a:lnTo>
                    <a:pt x="2359818" y="183357"/>
                  </a:lnTo>
                  <a:lnTo>
                    <a:pt x="2355056" y="173832"/>
                  </a:lnTo>
                  <a:lnTo>
                    <a:pt x="2328862" y="150019"/>
                  </a:lnTo>
                  <a:lnTo>
                    <a:pt x="2278856" y="114300"/>
                  </a:lnTo>
                  <a:lnTo>
                    <a:pt x="2221706" y="78582"/>
                  </a:lnTo>
                  <a:lnTo>
                    <a:pt x="2162175" y="47625"/>
                  </a:lnTo>
                  <a:lnTo>
                    <a:pt x="2107406" y="23813"/>
                  </a:lnTo>
                  <a:lnTo>
                    <a:pt x="2055018" y="0"/>
                  </a:lnTo>
                  <a:lnTo>
                    <a:pt x="2031206" y="2382"/>
                  </a:lnTo>
                  <a:lnTo>
                    <a:pt x="1997868" y="7144"/>
                  </a:lnTo>
                  <a:lnTo>
                    <a:pt x="1964531" y="19050"/>
                  </a:lnTo>
                  <a:lnTo>
                    <a:pt x="1931193" y="35719"/>
                  </a:lnTo>
                  <a:lnTo>
                    <a:pt x="1895475" y="59532"/>
                  </a:lnTo>
                  <a:lnTo>
                    <a:pt x="1833562" y="785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39">
              <a:extLst>
                <a:ext uri="{FF2B5EF4-FFF2-40B4-BE49-F238E27FC236}">
                  <a16:creationId xmlns:a16="http://schemas.microsoft.com/office/drawing/2014/main" id="{09DBD227-1775-4462-9140-99DE97145717}"/>
                </a:ext>
              </a:extLst>
            </p:cNvPr>
            <p:cNvSpPr/>
            <p:nvPr/>
          </p:nvSpPr>
          <p:spPr>
            <a:xfrm rot="16200000">
              <a:off x="3852862" y="3717926"/>
              <a:ext cx="4651375" cy="533400"/>
            </a:xfrm>
            <a:custGeom>
              <a:avLst/>
              <a:gdLst>
                <a:gd name="connsiteX0" fmla="*/ 2110740 w 4652010"/>
                <a:gd name="connsiteY0" fmla="*/ 213360 h 533400"/>
                <a:gd name="connsiteX1" fmla="*/ 2350770 w 4652010"/>
                <a:gd name="connsiteY1" fmla="*/ 213360 h 533400"/>
                <a:gd name="connsiteX2" fmla="*/ 2609850 w 4652010"/>
                <a:gd name="connsiteY2" fmla="*/ 213360 h 533400"/>
                <a:gd name="connsiteX3" fmla="*/ 2769870 w 4652010"/>
                <a:gd name="connsiteY3" fmla="*/ 213360 h 533400"/>
                <a:gd name="connsiteX4" fmla="*/ 3013710 w 4652010"/>
                <a:gd name="connsiteY4" fmla="*/ 213360 h 533400"/>
                <a:gd name="connsiteX5" fmla="*/ 3223260 w 4652010"/>
                <a:gd name="connsiteY5" fmla="*/ 213360 h 533400"/>
                <a:gd name="connsiteX6" fmla="*/ 3417570 w 4652010"/>
                <a:gd name="connsiteY6" fmla="*/ 213360 h 533400"/>
                <a:gd name="connsiteX7" fmla="*/ 3627120 w 4652010"/>
                <a:gd name="connsiteY7" fmla="*/ 209550 h 533400"/>
                <a:gd name="connsiteX8" fmla="*/ 3771900 w 4652010"/>
                <a:gd name="connsiteY8" fmla="*/ 205740 h 533400"/>
                <a:gd name="connsiteX9" fmla="*/ 3901440 w 4652010"/>
                <a:gd name="connsiteY9" fmla="*/ 201930 h 533400"/>
                <a:gd name="connsiteX10" fmla="*/ 4057650 w 4652010"/>
                <a:gd name="connsiteY10" fmla="*/ 194310 h 533400"/>
                <a:gd name="connsiteX11" fmla="*/ 4179570 w 4652010"/>
                <a:gd name="connsiteY11" fmla="*/ 190500 h 533400"/>
                <a:gd name="connsiteX12" fmla="*/ 4362450 w 4652010"/>
                <a:gd name="connsiteY12" fmla="*/ 175260 h 533400"/>
                <a:gd name="connsiteX13" fmla="*/ 4419600 w 4652010"/>
                <a:gd name="connsiteY13" fmla="*/ 171450 h 533400"/>
                <a:gd name="connsiteX14" fmla="*/ 4446270 w 4652010"/>
                <a:gd name="connsiteY14" fmla="*/ 156210 h 533400"/>
                <a:gd name="connsiteX15" fmla="*/ 4514850 w 4652010"/>
                <a:gd name="connsiteY15" fmla="*/ 99060 h 533400"/>
                <a:gd name="connsiteX16" fmla="*/ 4591050 w 4652010"/>
                <a:gd name="connsiteY16" fmla="*/ 26670 h 533400"/>
                <a:gd name="connsiteX17" fmla="*/ 4613910 w 4652010"/>
                <a:gd name="connsiteY17" fmla="*/ 7620 h 533400"/>
                <a:gd name="connsiteX18" fmla="*/ 4629150 w 4652010"/>
                <a:gd name="connsiteY18" fmla="*/ 0 h 533400"/>
                <a:gd name="connsiteX19" fmla="*/ 4640580 w 4652010"/>
                <a:gd name="connsiteY19" fmla="*/ 0 h 533400"/>
                <a:gd name="connsiteX20" fmla="*/ 4644390 w 4652010"/>
                <a:gd name="connsiteY20" fmla="*/ 3810 h 533400"/>
                <a:gd name="connsiteX21" fmla="*/ 4652010 w 4652010"/>
                <a:gd name="connsiteY21" fmla="*/ 19050 h 533400"/>
                <a:gd name="connsiteX22" fmla="*/ 4652010 w 4652010"/>
                <a:gd name="connsiteY22" fmla="*/ 41910 h 533400"/>
                <a:gd name="connsiteX23" fmla="*/ 4636770 w 4652010"/>
                <a:gd name="connsiteY23" fmla="*/ 102870 h 533400"/>
                <a:gd name="connsiteX24" fmla="*/ 4602480 w 4652010"/>
                <a:gd name="connsiteY24" fmla="*/ 201930 h 533400"/>
                <a:gd name="connsiteX25" fmla="*/ 4572000 w 4652010"/>
                <a:gd name="connsiteY25" fmla="*/ 270510 h 533400"/>
                <a:gd name="connsiteX26" fmla="*/ 4541520 w 4652010"/>
                <a:gd name="connsiteY26" fmla="*/ 331470 h 533400"/>
                <a:gd name="connsiteX27" fmla="*/ 4503420 w 4652010"/>
                <a:gd name="connsiteY27" fmla="*/ 392430 h 533400"/>
                <a:gd name="connsiteX28" fmla="*/ 4472940 w 4652010"/>
                <a:gd name="connsiteY28" fmla="*/ 434340 h 533400"/>
                <a:gd name="connsiteX29" fmla="*/ 4423410 w 4652010"/>
                <a:gd name="connsiteY29" fmla="*/ 487680 h 533400"/>
                <a:gd name="connsiteX30" fmla="*/ 4389120 w 4652010"/>
                <a:gd name="connsiteY30" fmla="*/ 521970 h 533400"/>
                <a:gd name="connsiteX31" fmla="*/ 4370070 w 4652010"/>
                <a:gd name="connsiteY31" fmla="*/ 533400 h 533400"/>
                <a:gd name="connsiteX32" fmla="*/ 4351020 w 4652010"/>
                <a:gd name="connsiteY32" fmla="*/ 533400 h 533400"/>
                <a:gd name="connsiteX33" fmla="*/ 4282440 w 4652010"/>
                <a:gd name="connsiteY33" fmla="*/ 518160 h 533400"/>
                <a:gd name="connsiteX34" fmla="*/ 4213860 w 4652010"/>
                <a:gd name="connsiteY34" fmla="*/ 495300 h 533400"/>
                <a:gd name="connsiteX35" fmla="*/ 4130040 w 4652010"/>
                <a:gd name="connsiteY35" fmla="*/ 468630 h 533400"/>
                <a:gd name="connsiteX36" fmla="*/ 4099560 w 4652010"/>
                <a:gd name="connsiteY36" fmla="*/ 461010 h 533400"/>
                <a:gd name="connsiteX37" fmla="*/ 3947160 w 4652010"/>
                <a:gd name="connsiteY37" fmla="*/ 457200 h 533400"/>
                <a:gd name="connsiteX38" fmla="*/ 3722370 w 4652010"/>
                <a:gd name="connsiteY38" fmla="*/ 453390 h 533400"/>
                <a:gd name="connsiteX39" fmla="*/ 3284220 w 4652010"/>
                <a:gd name="connsiteY39" fmla="*/ 441960 h 533400"/>
                <a:gd name="connsiteX40" fmla="*/ 2964180 w 4652010"/>
                <a:gd name="connsiteY40" fmla="*/ 441960 h 533400"/>
                <a:gd name="connsiteX41" fmla="*/ 2811780 w 4652010"/>
                <a:gd name="connsiteY41" fmla="*/ 457200 h 533400"/>
                <a:gd name="connsiteX42" fmla="*/ 2583180 w 4652010"/>
                <a:gd name="connsiteY42" fmla="*/ 457200 h 533400"/>
                <a:gd name="connsiteX43" fmla="*/ 2129790 w 4652010"/>
                <a:gd name="connsiteY43" fmla="*/ 457200 h 533400"/>
                <a:gd name="connsiteX44" fmla="*/ 1779270 w 4652010"/>
                <a:gd name="connsiteY44" fmla="*/ 453390 h 533400"/>
                <a:gd name="connsiteX45" fmla="*/ 1531620 w 4652010"/>
                <a:gd name="connsiteY45" fmla="*/ 449580 h 533400"/>
                <a:gd name="connsiteX46" fmla="*/ 1245870 w 4652010"/>
                <a:gd name="connsiteY46" fmla="*/ 441960 h 533400"/>
                <a:gd name="connsiteX47" fmla="*/ 982980 w 4652010"/>
                <a:gd name="connsiteY47" fmla="*/ 438150 h 533400"/>
                <a:gd name="connsiteX48" fmla="*/ 712470 w 4652010"/>
                <a:gd name="connsiteY48" fmla="*/ 434340 h 533400"/>
                <a:gd name="connsiteX49" fmla="*/ 514350 w 4652010"/>
                <a:gd name="connsiteY49" fmla="*/ 426720 h 533400"/>
                <a:gd name="connsiteX50" fmla="*/ 358140 w 4652010"/>
                <a:gd name="connsiteY50" fmla="*/ 415290 h 533400"/>
                <a:gd name="connsiteX51" fmla="*/ 243840 w 4652010"/>
                <a:gd name="connsiteY51" fmla="*/ 403860 h 533400"/>
                <a:gd name="connsiteX52" fmla="*/ 144780 w 4652010"/>
                <a:gd name="connsiteY52" fmla="*/ 384810 h 533400"/>
                <a:gd name="connsiteX53" fmla="*/ 72390 w 4652010"/>
                <a:gd name="connsiteY53" fmla="*/ 361950 h 533400"/>
                <a:gd name="connsiteX54" fmla="*/ 45720 w 4652010"/>
                <a:gd name="connsiteY54" fmla="*/ 350520 h 533400"/>
                <a:gd name="connsiteX55" fmla="*/ 19050 w 4652010"/>
                <a:gd name="connsiteY55" fmla="*/ 335280 h 533400"/>
                <a:gd name="connsiteX56" fmla="*/ 7620 w 4652010"/>
                <a:gd name="connsiteY56" fmla="*/ 323850 h 533400"/>
                <a:gd name="connsiteX57" fmla="*/ 0 w 4652010"/>
                <a:gd name="connsiteY57" fmla="*/ 312420 h 533400"/>
                <a:gd name="connsiteX58" fmla="*/ 0 w 4652010"/>
                <a:gd name="connsiteY58" fmla="*/ 300990 h 533400"/>
                <a:gd name="connsiteX59" fmla="*/ 3810 w 4652010"/>
                <a:gd name="connsiteY59" fmla="*/ 289560 h 533400"/>
                <a:gd name="connsiteX60" fmla="*/ 22860 w 4652010"/>
                <a:gd name="connsiteY60" fmla="*/ 278130 h 533400"/>
                <a:gd name="connsiteX61" fmla="*/ 68580 w 4652010"/>
                <a:gd name="connsiteY61" fmla="*/ 262890 h 533400"/>
                <a:gd name="connsiteX62" fmla="*/ 121920 w 4652010"/>
                <a:gd name="connsiteY62" fmla="*/ 251460 h 533400"/>
                <a:gd name="connsiteX63" fmla="*/ 213360 w 4652010"/>
                <a:gd name="connsiteY63" fmla="*/ 236220 h 533400"/>
                <a:gd name="connsiteX64" fmla="*/ 369570 w 4652010"/>
                <a:gd name="connsiteY64" fmla="*/ 220980 h 533400"/>
                <a:gd name="connsiteX65" fmla="*/ 544830 w 4652010"/>
                <a:gd name="connsiteY65" fmla="*/ 213360 h 533400"/>
                <a:gd name="connsiteX66" fmla="*/ 781050 w 4652010"/>
                <a:gd name="connsiteY66" fmla="*/ 213360 h 533400"/>
                <a:gd name="connsiteX67" fmla="*/ 1264920 w 4652010"/>
                <a:gd name="connsiteY67" fmla="*/ 213360 h 533400"/>
                <a:gd name="connsiteX68" fmla="*/ 2110740 w 4652010"/>
                <a:gd name="connsiteY68" fmla="*/ 213360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652010" h="533400">
                  <a:moveTo>
                    <a:pt x="2110740" y="213360"/>
                  </a:moveTo>
                  <a:lnTo>
                    <a:pt x="2350770" y="213360"/>
                  </a:lnTo>
                  <a:lnTo>
                    <a:pt x="2609850" y="213360"/>
                  </a:lnTo>
                  <a:lnTo>
                    <a:pt x="2769870" y="213360"/>
                  </a:lnTo>
                  <a:lnTo>
                    <a:pt x="3013710" y="213360"/>
                  </a:lnTo>
                  <a:lnTo>
                    <a:pt x="3223260" y="213360"/>
                  </a:lnTo>
                  <a:lnTo>
                    <a:pt x="3417570" y="213360"/>
                  </a:lnTo>
                  <a:lnTo>
                    <a:pt x="3627120" y="209550"/>
                  </a:lnTo>
                  <a:lnTo>
                    <a:pt x="3771900" y="205740"/>
                  </a:lnTo>
                  <a:lnTo>
                    <a:pt x="3901440" y="201930"/>
                  </a:lnTo>
                  <a:lnTo>
                    <a:pt x="4057650" y="194310"/>
                  </a:lnTo>
                  <a:lnTo>
                    <a:pt x="4179570" y="190500"/>
                  </a:lnTo>
                  <a:lnTo>
                    <a:pt x="4362450" y="175260"/>
                  </a:lnTo>
                  <a:lnTo>
                    <a:pt x="4419600" y="171450"/>
                  </a:lnTo>
                  <a:lnTo>
                    <a:pt x="4446270" y="156210"/>
                  </a:lnTo>
                  <a:lnTo>
                    <a:pt x="4514850" y="99060"/>
                  </a:lnTo>
                  <a:lnTo>
                    <a:pt x="4591050" y="26670"/>
                  </a:lnTo>
                  <a:lnTo>
                    <a:pt x="4613910" y="7620"/>
                  </a:lnTo>
                  <a:lnTo>
                    <a:pt x="4629150" y="0"/>
                  </a:lnTo>
                  <a:lnTo>
                    <a:pt x="4640580" y="0"/>
                  </a:lnTo>
                  <a:lnTo>
                    <a:pt x="4644390" y="3810"/>
                  </a:lnTo>
                  <a:lnTo>
                    <a:pt x="4652010" y="19050"/>
                  </a:lnTo>
                  <a:lnTo>
                    <a:pt x="4652010" y="41910"/>
                  </a:lnTo>
                  <a:lnTo>
                    <a:pt x="4636770" y="102870"/>
                  </a:lnTo>
                  <a:lnTo>
                    <a:pt x="4602480" y="201930"/>
                  </a:lnTo>
                  <a:lnTo>
                    <a:pt x="4572000" y="270510"/>
                  </a:lnTo>
                  <a:lnTo>
                    <a:pt x="4541520" y="331470"/>
                  </a:lnTo>
                  <a:lnTo>
                    <a:pt x="4503420" y="392430"/>
                  </a:lnTo>
                  <a:lnTo>
                    <a:pt x="4472940" y="434340"/>
                  </a:lnTo>
                  <a:lnTo>
                    <a:pt x="4423410" y="487680"/>
                  </a:lnTo>
                  <a:lnTo>
                    <a:pt x="4389120" y="521970"/>
                  </a:lnTo>
                  <a:lnTo>
                    <a:pt x="4370070" y="533400"/>
                  </a:lnTo>
                  <a:lnTo>
                    <a:pt x="4351020" y="533400"/>
                  </a:lnTo>
                  <a:lnTo>
                    <a:pt x="4282440" y="518160"/>
                  </a:lnTo>
                  <a:lnTo>
                    <a:pt x="4213860" y="495300"/>
                  </a:lnTo>
                  <a:lnTo>
                    <a:pt x="4130040" y="468630"/>
                  </a:lnTo>
                  <a:lnTo>
                    <a:pt x="4099560" y="461010"/>
                  </a:lnTo>
                  <a:lnTo>
                    <a:pt x="3947160" y="457200"/>
                  </a:lnTo>
                  <a:lnTo>
                    <a:pt x="3722370" y="453390"/>
                  </a:lnTo>
                  <a:lnTo>
                    <a:pt x="3284220" y="441960"/>
                  </a:lnTo>
                  <a:lnTo>
                    <a:pt x="2964180" y="441960"/>
                  </a:lnTo>
                  <a:lnTo>
                    <a:pt x="2811780" y="457200"/>
                  </a:lnTo>
                  <a:lnTo>
                    <a:pt x="2583180" y="457200"/>
                  </a:lnTo>
                  <a:lnTo>
                    <a:pt x="2129790" y="457200"/>
                  </a:lnTo>
                  <a:lnTo>
                    <a:pt x="1779270" y="453390"/>
                  </a:lnTo>
                  <a:lnTo>
                    <a:pt x="1531620" y="449580"/>
                  </a:lnTo>
                  <a:lnTo>
                    <a:pt x="1245870" y="441960"/>
                  </a:lnTo>
                  <a:lnTo>
                    <a:pt x="982980" y="438150"/>
                  </a:lnTo>
                  <a:lnTo>
                    <a:pt x="712470" y="434340"/>
                  </a:lnTo>
                  <a:lnTo>
                    <a:pt x="514350" y="426720"/>
                  </a:lnTo>
                  <a:lnTo>
                    <a:pt x="358140" y="415290"/>
                  </a:lnTo>
                  <a:lnTo>
                    <a:pt x="243840" y="403860"/>
                  </a:lnTo>
                  <a:lnTo>
                    <a:pt x="144780" y="384810"/>
                  </a:lnTo>
                  <a:lnTo>
                    <a:pt x="72390" y="361950"/>
                  </a:lnTo>
                  <a:lnTo>
                    <a:pt x="45720" y="350520"/>
                  </a:lnTo>
                  <a:lnTo>
                    <a:pt x="19050" y="335280"/>
                  </a:lnTo>
                  <a:lnTo>
                    <a:pt x="7620" y="323850"/>
                  </a:lnTo>
                  <a:lnTo>
                    <a:pt x="0" y="312420"/>
                  </a:lnTo>
                  <a:lnTo>
                    <a:pt x="0" y="300990"/>
                  </a:lnTo>
                  <a:lnTo>
                    <a:pt x="3810" y="289560"/>
                  </a:lnTo>
                  <a:lnTo>
                    <a:pt x="22860" y="278130"/>
                  </a:lnTo>
                  <a:lnTo>
                    <a:pt x="68580" y="262890"/>
                  </a:lnTo>
                  <a:lnTo>
                    <a:pt x="121920" y="251460"/>
                  </a:lnTo>
                  <a:lnTo>
                    <a:pt x="213360" y="236220"/>
                  </a:lnTo>
                  <a:lnTo>
                    <a:pt x="369570" y="220980"/>
                  </a:lnTo>
                  <a:lnTo>
                    <a:pt x="544830" y="213360"/>
                  </a:lnTo>
                  <a:lnTo>
                    <a:pt x="781050" y="213360"/>
                  </a:lnTo>
                  <a:lnTo>
                    <a:pt x="1264920" y="213360"/>
                  </a:lnTo>
                  <a:lnTo>
                    <a:pt x="2110740" y="21336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9B0C471C-A9B0-4AEB-9015-4457237977CC}"/>
              </a:ext>
            </a:extLst>
          </p:cNvPr>
          <p:cNvGrpSpPr>
            <a:grpSpLocks/>
          </p:cNvGrpSpPr>
          <p:nvPr/>
        </p:nvGrpSpPr>
        <p:grpSpPr bwMode="auto">
          <a:xfrm>
            <a:off x="2522538" y="1506538"/>
            <a:ext cx="4819650" cy="4651375"/>
            <a:chOff x="2522538" y="1506538"/>
            <a:chExt cx="4819650" cy="4651375"/>
          </a:xfrm>
        </p:grpSpPr>
        <p:sp>
          <p:nvSpPr>
            <p:cNvPr id="24" name="フリーフォーム 140">
              <a:extLst>
                <a:ext uri="{FF2B5EF4-FFF2-40B4-BE49-F238E27FC236}">
                  <a16:creationId xmlns:a16="http://schemas.microsoft.com/office/drawing/2014/main" id="{189359DE-C30D-4504-A9DE-C69D2EE1A6F1}"/>
                </a:ext>
              </a:extLst>
            </p:cNvPr>
            <p:cNvSpPr/>
            <p:nvPr/>
          </p:nvSpPr>
          <p:spPr>
            <a:xfrm rot="16200000">
              <a:off x="2309019" y="1789907"/>
              <a:ext cx="2079625" cy="1652587"/>
            </a:xfrm>
            <a:custGeom>
              <a:avLst/>
              <a:gdLst>
                <a:gd name="connsiteX0" fmla="*/ 1190625 w 2078831"/>
                <a:gd name="connsiteY0" fmla="*/ 926306 h 1652588"/>
                <a:gd name="connsiteX1" fmla="*/ 1073944 w 2078831"/>
                <a:gd name="connsiteY1" fmla="*/ 852488 h 1652588"/>
                <a:gd name="connsiteX2" fmla="*/ 985837 w 2078831"/>
                <a:gd name="connsiteY2" fmla="*/ 792956 h 1652588"/>
                <a:gd name="connsiteX3" fmla="*/ 885825 w 2078831"/>
                <a:gd name="connsiteY3" fmla="*/ 723900 h 1652588"/>
                <a:gd name="connsiteX4" fmla="*/ 800100 w 2078831"/>
                <a:gd name="connsiteY4" fmla="*/ 659606 h 1652588"/>
                <a:gd name="connsiteX5" fmla="*/ 711994 w 2078831"/>
                <a:gd name="connsiteY5" fmla="*/ 595313 h 1652588"/>
                <a:gd name="connsiteX6" fmla="*/ 592931 w 2078831"/>
                <a:gd name="connsiteY6" fmla="*/ 500063 h 1652588"/>
                <a:gd name="connsiteX7" fmla="*/ 490537 w 2078831"/>
                <a:gd name="connsiteY7" fmla="*/ 419100 h 1652588"/>
                <a:gd name="connsiteX8" fmla="*/ 373856 w 2078831"/>
                <a:gd name="connsiteY8" fmla="*/ 316706 h 1652588"/>
                <a:gd name="connsiteX9" fmla="*/ 276225 w 2078831"/>
                <a:gd name="connsiteY9" fmla="*/ 233363 h 1652588"/>
                <a:gd name="connsiteX10" fmla="*/ 195262 w 2078831"/>
                <a:gd name="connsiteY10" fmla="*/ 157163 h 1652588"/>
                <a:gd name="connsiteX11" fmla="*/ 121444 w 2078831"/>
                <a:gd name="connsiteY11" fmla="*/ 85725 h 1652588"/>
                <a:gd name="connsiteX12" fmla="*/ 61912 w 2078831"/>
                <a:gd name="connsiteY12" fmla="*/ 23813 h 1652588"/>
                <a:gd name="connsiteX13" fmla="*/ 30956 w 2078831"/>
                <a:gd name="connsiteY13" fmla="*/ 2381 h 1652588"/>
                <a:gd name="connsiteX14" fmla="*/ 16669 w 2078831"/>
                <a:gd name="connsiteY14" fmla="*/ 0 h 1652588"/>
                <a:gd name="connsiteX15" fmla="*/ 2381 w 2078831"/>
                <a:gd name="connsiteY15" fmla="*/ 2381 h 1652588"/>
                <a:gd name="connsiteX16" fmla="*/ 0 w 2078831"/>
                <a:gd name="connsiteY16" fmla="*/ 11906 h 1652588"/>
                <a:gd name="connsiteX17" fmla="*/ 0 w 2078831"/>
                <a:gd name="connsiteY17" fmla="*/ 42863 h 1652588"/>
                <a:gd name="connsiteX18" fmla="*/ 7144 w 2078831"/>
                <a:gd name="connsiteY18" fmla="*/ 61913 h 1652588"/>
                <a:gd name="connsiteX19" fmla="*/ 95250 w 2078831"/>
                <a:gd name="connsiteY19" fmla="*/ 176213 h 1652588"/>
                <a:gd name="connsiteX20" fmla="*/ 185737 w 2078831"/>
                <a:gd name="connsiteY20" fmla="*/ 288131 h 1652588"/>
                <a:gd name="connsiteX21" fmla="*/ 259556 w 2078831"/>
                <a:gd name="connsiteY21" fmla="*/ 376238 h 1652588"/>
                <a:gd name="connsiteX22" fmla="*/ 345281 w 2078831"/>
                <a:gd name="connsiteY22" fmla="*/ 476250 h 1652588"/>
                <a:gd name="connsiteX23" fmla="*/ 466725 w 2078831"/>
                <a:gd name="connsiteY23" fmla="*/ 607219 h 1652588"/>
                <a:gd name="connsiteX24" fmla="*/ 576262 w 2078831"/>
                <a:gd name="connsiteY24" fmla="*/ 721519 h 1652588"/>
                <a:gd name="connsiteX25" fmla="*/ 647700 w 2078831"/>
                <a:gd name="connsiteY25" fmla="*/ 790575 h 1652588"/>
                <a:gd name="connsiteX26" fmla="*/ 726281 w 2078831"/>
                <a:gd name="connsiteY26" fmla="*/ 847725 h 1652588"/>
                <a:gd name="connsiteX27" fmla="*/ 835819 w 2078831"/>
                <a:gd name="connsiteY27" fmla="*/ 952500 h 1652588"/>
                <a:gd name="connsiteX28" fmla="*/ 933450 w 2078831"/>
                <a:gd name="connsiteY28" fmla="*/ 1035844 h 1652588"/>
                <a:gd name="connsiteX29" fmla="*/ 1031081 w 2078831"/>
                <a:gd name="connsiteY29" fmla="*/ 1116806 h 1652588"/>
                <a:gd name="connsiteX30" fmla="*/ 1147762 w 2078831"/>
                <a:gd name="connsiteY30" fmla="*/ 1204913 h 1652588"/>
                <a:gd name="connsiteX31" fmla="*/ 1276350 w 2078831"/>
                <a:gd name="connsiteY31" fmla="*/ 1297781 h 1652588"/>
                <a:gd name="connsiteX32" fmla="*/ 1428750 w 2078831"/>
                <a:gd name="connsiteY32" fmla="*/ 1402556 h 1652588"/>
                <a:gd name="connsiteX33" fmla="*/ 1593056 w 2078831"/>
                <a:gd name="connsiteY33" fmla="*/ 1500188 h 1652588"/>
                <a:gd name="connsiteX34" fmla="*/ 1669256 w 2078831"/>
                <a:gd name="connsiteY34" fmla="*/ 1571625 h 1652588"/>
                <a:gd name="connsiteX35" fmla="*/ 1712119 w 2078831"/>
                <a:gd name="connsiteY35" fmla="*/ 1614488 h 1652588"/>
                <a:gd name="connsiteX36" fmla="*/ 1743075 w 2078831"/>
                <a:gd name="connsiteY36" fmla="*/ 1638300 h 1652588"/>
                <a:gd name="connsiteX37" fmla="*/ 1766887 w 2078831"/>
                <a:gd name="connsiteY37" fmla="*/ 1647825 h 1652588"/>
                <a:gd name="connsiteX38" fmla="*/ 1788319 w 2078831"/>
                <a:gd name="connsiteY38" fmla="*/ 1652588 h 1652588"/>
                <a:gd name="connsiteX39" fmla="*/ 1812131 w 2078831"/>
                <a:gd name="connsiteY39" fmla="*/ 1652588 h 1652588"/>
                <a:gd name="connsiteX40" fmla="*/ 1843087 w 2078831"/>
                <a:gd name="connsiteY40" fmla="*/ 1635919 h 1652588"/>
                <a:gd name="connsiteX41" fmla="*/ 1895475 w 2078831"/>
                <a:gd name="connsiteY41" fmla="*/ 1597819 h 1652588"/>
                <a:gd name="connsiteX42" fmla="*/ 1938337 w 2078831"/>
                <a:gd name="connsiteY42" fmla="*/ 1557338 h 1652588"/>
                <a:gd name="connsiteX43" fmla="*/ 1976437 w 2078831"/>
                <a:gd name="connsiteY43" fmla="*/ 1512094 h 1652588"/>
                <a:gd name="connsiteX44" fmla="*/ 2007394 w 2078831"/>
                <a:gd name="connsiteY44" fmla="*/ 1466850 h 1652588"/>
                <a:gd name="connsiteX45" fmla="*/ 2026444 w 2078831"/>
                <a:gd name="connsiteY45" fmla="*/ 1431131 h 1652588"/>
                <a:gd name="connsiteX46" fmla="*/ 2040731 w 2078831"/>
                <a:gd name="connsiteY46" fmla="*/ 1393031 h 1652588"/>
                <a:gd name="connsiteX47" fmla="*/ 2055019 w 2078831"/>
                <a:gd name="connsiteY47" fmla="*/ 1352550 h 1652588"/>
                <a:gd name="connsiteX48" fmla="*/ 2064544 w 2078831"/>
                <a:gd name="connsiteY48" fmla="*/ 1312069 h 1652588"/>
                <a:gd name="connsiteX49" fmla="*/ 2071687 w 2078831"/>
                <a:gd name="connsiteY49" fmla="*/ 1266825 h 1652588"/>
                <a:gd name="connsiteX50" fmla="*/ 2078831 w 2078831"/>
                <a:gd name="connsiteY50" fmla="*/ 1202531 h 1652588"/>
                <a:gd name="connsiteX51" fmla="*/ 2076450 w 2078831"/>
                <a:gd name="connsiteY51" fmla="*/ 1147763 h 1652588"/>
                <a:gd name="connsiteX52" fmla="*/ 2074069 w 2078831"/>
                <a:gd name="connsiteY52" fmla="*/ 1128713 h 1652588"/>
                <a:gd name="connsiteX53" fmla="*/ 2066925 w 2078831"/>
                <a:gd name="connsiteY53" fmla="*/ 1119188 h 1652588"/>
                <a:gd name="connsiteX54" fmla="*/ 2050256 w 2078831"/>
                <a:gd name="connsiteY54" fmla="*/ 1119188 h 1652588"/>
                <a:gd name="connsiteX55" fmla="*/ 2031206 w 2078831"/>
                <a:gd name="connsiteY55" fmla="*/ 1131094 h 1652588"/>
                <a:gd name="connsiteX56" fmla="*/ 1985962 w 2078831"/>
                <a:gd name="connsiteY56" fmla="*/ 1176338 h 1652588"/>
                <a:gd name="connsiteX57" fmla="*/ 1947862 w 2078831"/>
                <a:gd name="connsiteY57" fmla="*/ 1216819 h 1652588"/>
                <a:gd name="connsiteX58" fmla="*/ 1916906 w 2078831"/>
                <a:gd name="connsiteY58" fmla="*/ 1240631 h 1652588"/>
                <a:gd name="connsiteX59" fmla="*/ 1885950 w 2078831"/>
                <a:gd name="connsiteY59" fmla="*/ 1254919 h 1652588"/>
                <a:gd name="connsiteX60" fmla="*/ 1850231 w 2078831"/>
                <a:gd name="connsiteY60" fmla="*/ 1262063 h 1652588"/>
                <a:gd name="connsiteX61" fmla="*/ 1816894 w 2078831"/>
                <a:gd name="connsiteY61" fmla="*/ 1262063 h 1652588"/>
                <a:gd name="connsiteX62" fmla="*/ 1781175 w 2078831"/>
                <a:gd name="connsiteY62" fmla="*/ 1250156 h 1652588"/>
                <a:gd name="connsiteX63" fmla="*/ 1700212 w 2078831"/>
                <a:gd name="connsiteY63" fmla="*/ 1214438 h 1652588"/>
                <a:gd name="connsiteX64" fmla="*/ 1597819 w 2078831"/>
                <a:gd name="connsiteY64" fmla="*/ 1162050 h 1652588"/>
                <a:gd name="connsiteX65" fmla="*/ 1478756 w 2078831"/>
                <a:gd name="connsiteY65" fmla="*/ 1095375 h 1652588"/>
                <a:gd name="connsiteX66" fmla="*/ 1323975 w 2078831"/>
                <a:gd name="connsiteY66" fmla="*/ 1007269 h 1652588"/>
                <a:gd name="connsiteX67" fmla="*/ 1190625 w 2078831"/>
                <a:gd name="connsiteY67" fmla="*/ 926306 h 1652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078831" h="1652588">
                  <a:moveTo>
                    <a:pt x="1190625" y="926306"/>
                  </a:moveTo>
                  <a:lnTo>
                    <a:pt x="1073944" y="852488"/>
                  </a:lnTo>
                  <a:lnTo>
                    <a:pt x="985837" y="792956"/>
                  </a:lnTo>
                  <a:lnTo>
                    <a:pt x="885825" y="723900"/>
                  </a:lnTo>
                  <a:lnTo>
                    <a:pt x="800100" y="659606"/>
                  </a:lnTo>
                  <a:lnTo>
                    <a:pt x="711994" y="595313"/>
                  </a:lnTo>
                  <a:lnTo>
                    <a:pt x="592931" y="500063"/>
                  </a:lnTo>
                  <a:lnTo>
                    <a:pt x="490537" y="419100"/>
                  </a:lnTo>
                  <a:lnTo>
                    <a:pt x="373856" y="316706"/>
                  </a:lnTo>
                  <a:lnTo>
                    <a:pt x="276225" y="233363"/>
                  </a:lnTo>
                  <a:lnTo>
                    <a:pt x="195262" y="157163"/>
                  </a:lnTo>
                  <a:lnTo>
                    <a:pt x="121444" y="85725"/>
                  </a:lnTo>
                  <a:lnTo>
                    <a:pt x="61912" y="23813"/>
                  </a:lnTo>
                  <a:lnTo>
                    <a:pt x="30956" y="2381"/>
                  </a:lnTo>
                  <a:lnTo>
                    <a:pt x="16669" y="0"/>
                  </a:lnTo>
                  <a:lnTo>
                    <a:pt x="2381" y="2381"/>
                  </a:lnTo>
                  <a:lnTo>
                    <a:pt x="0" y="11906"/>
                  </a:lnTo>
                  <a:lnTo>
                    <a:pt x="0" y="42863"/>
                  </a:lnTo>
                  <a:lnTo>
                    <a:pt x="7144" y="61913"/>
                  </a:lnTo>
                  <a:lnTo>
                    <a:pt x="95250" y="176213"/>
                  </a:lnTo>
                  <a:lnTo>
                    <a:pt x="185737" y="288131"/>
                  </a:lnTo>
                  <a:lnTo>
                    <a:pt x="259556" y="376238"/>
                  </a:lnTo>
                  <a:lnTo>
                    <a:pt x="345281" y="476250"/>
                  </a:lnTo>
                  <a:lnTo>
                    <a:pt x="466725" y="607219"/>
                  </a:lnTo>
                  <a:lnTo>
                    <a:pt x="576262" y="721519"/>
                  </a:lnTo>
                  <a:lnTo>
                    <a:pt x="647700" y="790575"/>
                  </a:lnTo>
                  <a:lnTo>
                    <a:pt x="726281" y="847725"/>
                  </a:lnTo>
                  <a:lnTo>
                    <a:pt x="835819" y="952500"/>
                  </a:lnTo>
                  <a:lnTo>
                    <a:pt x="933450" y="1035844"/>
                  </a:lnTo>
                  <a:lnTo>
                    <a:pt x="1031081" y="1116806"/>
                  </a:lnTo>
                  <a:lnTo>
                    <a:pt x="1147762" y="1204913"/>
                  </a:lnTo>
                  <a:lnTo>
                    <a:pt x="1276350" y="1297781"/>
                  </a:lnTo>
                  <a:lnTo>
                    <a:pt x="1428750" y="1402556"/>
                  </a:lnTo>
                  <a:lnTo>
                    <a:pt x="1593056" y="1500188"/>
                  </a:lnTo>
                  <a:lnTo>
                    <a:pt x="1669256" y="1571625"/>
                  </a:lnTo>
                  <a:lnTo>
                    <a:pt x="1712119" y="1614488"/>
                  </a:lnTo>
                  <a:lnTo>
                    <a:pt x="1743075" y="1638300"/>
                  </a:lnTo>
                  <a:lnTo>
                    <a:pt x="1766887" y="1647825"/>
                  </a:lnTo>
                  <a:lnTo>
                    <a:pt x="1788319" y="1652588"/>
                  </a:lnTo>
                  <a:lnTo>
                    <a:pt x="1812131" y="1652588"/>
                  </a:lnTo>
                  <a:lnTo>
                    <a:pt x="1843087" y="1635919"/>
                  </a:lnTo>
                  <a:lnTo>
                    <a:pt x="1895475" y="1597819"/>
                  </a:lnTo>
                  <a:lnTo>
                    <a:pt x="1938337" y="1557338"/>
                  </a:lnTo>
                  <a:lnTo>
                    <a:pt x="1976437" y="1512094"/>
                  </a:lnTo>
                  <a:lnTo>
                    <a:pt x="2007394" y="1466850"/>
                  </a:lnTo>
                  <a:lnTo>
                    <a:pt x="2026444" y="1431131"/>
                  </a:lnTo>
                  <a:lnTo>
                    <a:pt x="2040731" y="1393031"/>
                  </a:lnTo>
                  <a:lnTo>
                    <a:pt x="2055019" y="1352550"/>
                  </a:lnTo>
                  <a:lnTo>
                    <a:pt x="2064544" y="1312069"/>
                  </a:lnTo>
                  <a:lnTo>
                    <a:pt x="2071687" y="1266825"/>
                  </a:lnTo>
                  <a:lnTo>
                    <a:pt x="2078831" y="1202531"/>
                  </a:lnTo>
                  <a:lnTo>
                    <a:pt x="2076450" y="1147763"/>
                  </a:lnTo>
                  <a:lnTo>
                    <a:pt x="2074069" y="1128713"/>
                  </a:lnTo>
                  <a:lnTo>
                    <a:pt x="2066925" y="1119188"/>
                  </a:lnTo>
                  <a:lnTo>
                    <a:pt x="2050256" y="1119188"/>
                  </a:lnTo>
                  <a:lnTo>
                    <a:pt x="2031206" y="1131094"/>
                  </a:lnTo>
                  <a:lnTo>
                    <a:pt x="1985962" y="1176338"/>
                  </a:lnTo>
                  <a:lnTo>
                    <a:pt x="1947862" y="1216819"/>
                  </a:lnTo>
                  <a:lnTo>
                    <a:pt x="1916906" y="1240631"/>
                  </a:lnTo>
                  <a:lnTo>
                    <a:pt x="1885950" y="1254919"/>
                  </a:lnTo>
                  <a:lnTo>
                    <a:pt x="1850231" y="1262063"/>
                  </a:lnTo>
                  <a:lnTo>
                    <a:pt x="1816894" y="1262063"/>
                  </a:lnTo>
                  <a:lnTo>
                    <a:pt x="1781175" y="1250156"/>
                  </a:lnTo>
                  <a:lnTo>
                    <a:pt x="1700212" y="1214438"/>
                  </a:lnTo>
                  <a:lnTo>
                    <a:pt x="1597819" y="1162050"/>
                  </a:lnTo>
                  <a:lnTo>
                    <a:pt x="1478756" y="1095375"/>
                  </a:lnTo>
                  <a:lnTo>
                    <a:pt x="1323975" y="1007269"/>
                  </a:lnTo>
                  <a:lnTo>
                    <a:pt x="1190625" y="926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41">
              <a:extLst>
                <a:ext uri="{FF2B5EF4-FFF2-40B4-BE49-F238E27FC236}">
                  <a16:creationId xmlns:a16="http://schemas.microsoft.com/office/drawing/2014/main" id="{BF1C6480-925C-4301-8AD9-B264983FA775}"/>
                </a:ext>
              </a:extLst>
            </p:cNvPr>
            <p:cNvSpPr/>
            <p:nvPr/>
          </p:nvSpPr>
          <p:spPr>
            <a:xfrm rot="16200000">
              <a:off x="4166393" y="1780382"/>
              <a:ext cx="665163" cy="1085850"/>
            </a:xfrm>
            <a:custGeom>
              <a:avLst/>
              <a:gdLst>
                <a:gd name="connsiteX0" fmla="*/ 623887 w 664369"/>
                <a:gd name="connsiteY0" fmla="*/ 290512 h 1085850"/>
                <a:gd name="connsiteX1" fmla="*/ 640556 w 664369"/>
                <a:gd name="connsiteY1" fmla="*/ 195262 h 1085850"/>
                <a:gd name="connsiteX2" fmla="*/ 664369 w 664369"/>
                <a:gd name="connsiteY2" fmla="*/ 40481 h 1085850"/>
                <a:gd name="connsiteX3" fmla="*/ 576262 w 664369"/>
                <a:gd name="connsiteY3" fmla="*/ 0 h 1085850"/>
                <a:gd name="connsiteX4" fmla="*/ 552450 w 664369"/>
                <a:gd name="connsiteY4" fmla="*/ 92868 h 1085850"/>
                <a:gd name="connsiteX5" fmla="*/ 531019 w 664369"/>
                <a:gd name="connsiteY5" fmla="*/ 169068 h 1085850"/>
                <a:gd name="connsiteX6" fmla="*/ 509587 w 664369"/>
                <a:gd name="connsiteY6" fmla="*/ 226218 h 1085850"/>
                <a:gd name="connsiteX7" fmla="*/ 481012 w 664369"/>
                <a:gd name="connsiteY7" fmla="*/ 300037 h 1085850"/>
                <a:gd name="connsiteX8" fmla="*/ 435769 w 664369"/>
                <a:gd name="connsiteY8" fmla="*/ 397668 h 1085850"/>
                <a:gd name="connsiteX9" fmla="*/ 390525 w 664369"/>
                <a:gd name="connsiteY9" fmla="*/ 490537 h 1085850"/>
                <a:gd name="connsiteX10" fmla="*/ 359569 w 664369"/>
                <a:gd name="connsiteY10" fmla="*/ 547687 h 1085850"/>
                <a:gd name="connsiteX11" fmla="*/ 326231 w 664369"/>
                <a:gd name="connsiteY11" fmla="*/ 597693 h 1085850"/>
                <a:gd name="connsiteX12" fmla="*/ 261937 w 664369"/>
                <a:gd name="connsiteY12" fmla="*/ 683418 h 1085850"/>
                <a:gd name="connsiteX13" fmla="*/ 211931 w 664369"/>
                <a:gd name="connsiteY13" fmla="*/ 745331 h 1085850"/>
                <a:gd name="connsiteX14" fmla="*/ 157162 w 664369"/>
                <a:gd name="connsiteY14" fmla="*/ 807243 h 1085850"/>
                <a:gd name="connsiteX15" fmla="*/ 102394 w 664369"/>
                <a:gd name="connsiteY15" fmla="*/ 862012 h 1085850"/>
                <a:gd name="connsiteX16" fmla="*/ 57150 w 664369"/>
                <a:gd name="connsiteY16" fmla="*/ 900112 h 1085850"/>
                <a:gd name="connsiteX17" fmla="*/ 28575 w 664369"/>
                <a:gd name="connsiteY17" fmla="*/ 921543 h 1085850"/>
                <a:gd name="connsiteX18" fmla="*/ 11906 w 664369"/>
                <a:gd name="connsiteY18" fmla="*/ 952500 h 1085850"/>
                <a:gd name="connsiteX19" fmla="*/ 0 w 664369"/>
                <a:gd name="connsiteY19" fmla="*/ 985837 h 1085850"/>
                <a:gd name="connsiteX20" fmla="*/ 0 w 664369"/>
                <a:gd name="connsiteY20" fmla="*/ 1007268 h 1085850"/>
                <a:gd name="connsiteX21" fmla="*/ 2381 w 664369"/>
                <a:gd name="connsiteY21" fmla="*/ 1028700 h 1085850"/>
                <a:gd name="connsiteX22" fmla="*/ 7144 w 664369"/>
                <a:gd name="connsiteY22" fmla="*/ 1040606 h 1085850"/>
                <a:gd name="connsiteX23" fmla="*/ 11906 w 664369"/>
                <a:gd name="connsiteY23" fmla="*/ 1052512 h 1085850"/>
                <a:gd name="connsiteX24" fmla="*/ 30956 w 664369"/>
                <a:gd name="connsiteY24" fmla="*/ 1064418 h 1085850"/>
                <a:gd name="connsiteX25" fmla="*/ 52387 w 664369"/>
                <a:gd name="connsiteY25" fmla="*/ 1071562 h 1085850"/>
                <a:gd name="connsiteX26" fmla="*/ 83344 w 664369"/>
                <a:gd name="connsiteY26" fmla="*/ 1078706 h 1085850"/>
                <a:gd name="connsiteX27" fmla="*/ 116681 w 664369"/>
                <a:gd name="connsiteY27" fmla="*/ 1081087 h 1085850"/>
                <a:gd name="connsiteX28" fmla="*/ 140494 w 664369"/>
                <a:gd name="connsiteY28" fmla="*/ 1085850 h 1085850"/>
                <a:gd name="connsiteX29" fmla="*/ 176212 w 664369"/>
                <a:gd name="connsiteY29" fmla="*/ 1085850 h 1085850"/>
                <a:gd name="connsiteX30" fmla="*/ 211931 w 664369"/>
                <a:gd name="connsiteY30" fmla="*/ 1081087 h 1085850"/>
                <a:gd name="connsiteX31" fmla="*/ 264319 w 664369"/>
                <a:gd name="connsiteY31" fmla="*/ 1059656 h 1085850"/>
                <a:gd name="connsiteX32" fmla="*/ 300037 w 664369"/>
                <a:gd name="connsiteY32" fmla="*/ 1042987 h 1085850"/>
                <a:gd name="connsiteX33" fmla="*/ 361950 w 664369"/>
                <a:gd name="connsiteY33" fmla="*/ 1002506 h 1085850"/>
                <a:gd name="connsiteX34" fmla="*/ 428625 w 664369"/>
                <a:gd name="connsiteY34" fmla="*/ 947737 h 1085850"/>
                <a:gd name="connsiteX35" fmla="*/ 473869 w 664369"/>
                <a:gd name="connsiteY35" fmla="*/ 902493 h 1085850"/>
                <a:gd name="connsiteX36" fmla="*/ 492919 w 664369"/>
                <a:gd name="connsiteY36" fmla="*/ 854868 h 1085850"/>
                <a:gd name="connsiteX37" fmla="*/ 516731 w 664369"/>
                <a:gd name="connsiteY37" fmla="*/ 781050 h 1085850"/>
                <a:gd name="connsiteX38" fmla="*/ 540544 w 664369"/>
                <a:gd name="connsiteY38" fmla="*/ 695325 h 1085850"/>
                <a:gd name="connsiteX39" fmla="*/ 559594 w 664369"/>
                <a:gd name="connsiteY39" fmla="*/ 614362 h 1085850"/>
                <a:gd name="connsiteX40" fmla="*/ 578644 w 664369"/>
                <a:gd name="connsiteY40" fmla="*/ 533400 h 1085850"/>
                <a:gd name="connsiteX41" fmla="*/ 600075 w 664369"/>
                <a:gd name="connsiteY41" fmla="*/ 423862 h 1085850"/>
                <a:gd name="connsiteX42" fmla="*/ 623887 w 664369"/>
                <a:gd name="connsiteY42" fmla="*/ 290512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64369" h="1085850">
                  <a:moveTo>
                    <a:pt x="623887" y="290512"/>
                  </a:moveTo>
                  <a:lnTo>
                    <a:pt x="640556" y="195262"/>
                  </a:lnTo>
                  <a:lnTo>
                    <a:pt x="664369" y="40481"/>
                  </a:lnTo>
                  <a:lnTo>
                    <a:pt x="576262" y="0"/>
                  </a:lnTo>
                  <a:lnTo>
                    <a:pt x="552450" y="92868"/>
                  </a:lnTo>
                  <a:lnTo>
                    <a:pt x="531019" y="169068"/>
                  </a:lnTo>
                  <a:lnTo>
                    <a:pt x="509587" y="226218"/>
                  </a:lnTo>
                  <a:lnTo>
                    <a:pt x="481012" y="300037"/>
                  </a:lnTo>
                  <a:lnTo>
                    <a:pt x="435769" y="397668"/>
                  </a:lnTo>
                  <a:lnTo>
                    <a:pt x="390525" y="490537"/>
                  </a:lnTo>
                  <a:lnTo>
                    <a:pt x="359569" y="547687"/>
                  </a:lnTo>
                  <a:lnTo>
                    <a:pt x="326231" y="597693"/>
                  </a:lnTo>
                  <a:lnTo>
                    <a:pt x="261937" y="683418"/>
                  </a:lnTo>
                  <a:lnTo>
                    <a:pt x="211931" y="745331"/>
                  </a:lnTo>
                  <a:lnTo>
                    <a:pt x="157162" y="807243"/>
                  </a:lnTo>
                  <a:lnTo>
                    <a:pt x="102394" y="862012"/>
                  </a:lnTo>
                  <a:lnTo>
                    <a:pt x="57150" y="900112"/>
                  </a:lnTo>
                  <a:lnTo>
                    <a:pt x="28575" y="921543"/>
                  </a:lnTo>
                  <a:lnTo>
                    <a:pt x="11906" y="952500"/>
                  </a:lnTo>
                  <a:lnTo>
                    <a:pt x="0" y="985837"/>
                  </a:lnTo>
                  <a:lnTo>
                    <a:pt x="0" y="1007268"/>
                  </a:lnTo>
                  <a:lnTo>
                    <a:pt x="2381" y="1028700"/>
                  </a:lnTo>
                  <a:lnTo>
                    <a:pt x="7144" y="1040606"/>
                  </a:lnTo>
                  <a:lnTo>
                    <a:pt x="11906" y="1052512"/>
                  </a:lnTo>
                  <a:lnTo>
                    <a:pt x="30956" y="1064418"/>
                  </a:lnTo>
                  <a:lnTo>
                    <a:pt x="52387" y="1071562"/>
                  </a:lnTo>
                  <a:lnTo>
                    <a:pt x="83344" y="1078706"/>
                  </a:lnTo>
                  <a:lnTo>
                    <a:pt x="116681" y="1081087"/>
                  </a:lnTo>
                  <a:lnTo>
                    <a:pt x="140494" y="1085850"/>
                  </a:lnTo>
                  <a:lnTo>
                    <a:pt x="176212" y="1085850"/>
                  </a:lnTo>
                  <a:lnTo>
                    <a:pt x="211931" y="1081087"/>
                  </a:lnTo>
                  <a:lnTo>
                    <a:pt x="264319" y="1059656"/>
                  </a:lnTo>
                  <a:lnTo>
                    <a:pt x="300037" y="1042987"/>
                  </a:lnTo>
                  <a:lnTo>
                    <a:pt x="361950" y="1002506"/>
                  </a:lnTo>
                  <a:lnTo>
                    <a:pt x="428625" y="947737"/>
                  </a:lnTo>
                  <a:lnTo>
                    <a:pt x="473869" y="902493"/>
                  </a:lnTo>
                  <a:lnTo>
                    <a:pt x="492919" y="854868"/>
                  </a:lnTo>
                  <a:lnTo>
                    <a:pt x="516731" y="781050"/>
                  </a:lnTo>
                  <a:lnTo>
                    <a:pt x="540544" y="695325"/>
                  </a:lnTo>
                  <a:lnTo>
                    <a:pt x="559594" y="614362"/>
                  </a:lnTo>
                  <a:lnTo>
                    <a:pt x="578644" y="533400"/>
                  </a:lnTo>
                  <a:lnTo>
                    <a:pt x="600075" y="423862"/>
                  </a:lnTo>
                  <a:lnTo>
                    <a:pt x="623887" y="290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45">
              <a:extLst>
                <a:ext uri="{FF2B5EF4-FFF2-40B4-BE49-F238E27FC236}">
                  <a16:creationId xmlns:a16="http://schemas.microsoft.com/office/drawing/2014/main" id="{EA207C8D-C73C-45F1-9F2B-F81068AA5984}"/>
                </a:ext>
              </a:extLst>
            </p:cNvPr>
            <p:cNvSpPr/>
            <p:nvPr/>
          </p:nvSpPr>
          <p:spPr>
            <a:xfrm>
              <a:off x="3252788" y="2782888"/>
              <a:ext cx="1319212" cy="425450"/>
            </a:xfrm>
            <a:custGeom>
              <a:avLst/>
              <a:gdLst>
                <a:gd name="connsiteX0" fmla="*/ 1081087 w 1319212"/>
                <a:gd name="connsiteY0" fmla="*/ 233363 h 423863"/>
                <a:gd name="connsiteX1" fmla="*/ 985837 w 1319212"/>
                <a:gd name="connsiteY1" fmla="*/ 257175 h 423863"/>
                <a:gd name="connsiteX2" fmla="*/ 895350 w 1319212"/>
                <a:gd name="connsiteY2" fmla="*/ 283369 h 423863"/>
                <a:gd name="connsiteX3" fmla="*/ 797718 w 1319212"/>
                <a:gd name="connsiteY3" fmla="*/ 309563 h 423863"/>
                <a:gd name="connsiteX4" fmla="*/ 692943 w 1319212"/>
                <a:gd name="connsiteY4" fmla="*/ 340519 h 423863"/>
                <a:gd name="connsiteX5" fmla="*/ 621506 w 1319212"/>
                <a:gd name="connsiteY5" fmla="*/ 361950 h 423863"/>
                <a:gd name="connsiteX6" fmla="*/ 481012 w 1319212"/>
                <a:gd name="connsiteY6" fmla="*/ 404813 h 423863"/>
                <a:gd name="connsiteX7" fmla="*/ 440531 w 1319212"/>
                <a:gd name="connsiteY7" fmla="*/ 404813 h 423863"/>
                <a:gd name="connsiteX8" fmla="*/ 414337 w 1319212"/>
                <a:gd name="connsiteY8" fmla="*/ 407194 h 423863"/>
                <a:gd name="connsiteX9" fmla="*/ 395287 w 1319212"/>
                <a:gd name="connsiteY9" fmla="*/ 414338 h 423863"/>
                <a:gd name="connsiteX10" fmla="*/ 373856 w 1319212"/>
                <a:gd name="connsiteY10" fmla="*/ 421482 h 423863"/>
                <a:gd name="connsiteX11" fmla="*/ 319087 w 1319212"/>
                <a:gd name="connsiteY11" fmla="*/ 423863 h 423863"/>
                <a:gd name="connsiteX12" fmla="*/ 259556 w 1319212"/>
                <a:gd name="connsiteY12" fmla="*/ 421482 h 423863"/>
                <a:gd name="connsiteX13" fmla="*/ 223837 w 1319212"/>
                <a:gd name="connsiteY13" fmla="*/ 414338 h 423863"/>
                <a:gd name="connsiteX14" fmla="*/ 204787 w 1319212"/>
                <a:gd name="connsiteY14" fmla="*/ 407194 h 423863"/>
                <a:gd name="connsiteX15" fmla="*/ 183356 w 1319212"/>
                <a:gd name="connsiteY15" fmla="*/ 392907 h 423863"/>
                <a:gd name="connsiteX16" fmla="*/ 159543 w 1319212"/>
                <a:gd name="connsiteY16" fmla="*/ 376238 h 423863"/>
                <a:gd name="connsiteX17" fmla="*/ 133350 w 1319212"/>
                <a:gd name="connsiteY17" fmla="*/ 352425 h 423863"/>
                <a:gd name="connsiteX18" fmla="*/ 100012 w 1319212"/>
                <a:gd name="connsiteY18" fmla="*/ 319088 h 423863"/>
                <a:gd name="connsiteX19" fmla="*/ 73818 w 1319212"/>
                <a:gd name="connsiteY19" fmla="*/ 290513 h 423863"/>
                <a:gd name="connsiteX20" fmla="*/ 14287 w 1319212"/>
                <a:gd name="connsiteY20" fmla="*/ 211932 h 423863"/>
                <a:gd name="connsiteX21" fmla="*/ 0 w 1319212"/>
                <a:gd name="connsiteY21" fmla="*/ 195263 h 423863"/>
                <a:gd name="connsiteX22" fmla="*/ 97631 w 1319212"/>
                <a:gd name="connsiteY22" fmla="*/ 111919 h 423863"/>
                <a:gd name="connsiteX23" fmla="*/ 119062 w 1319212"/>
                <a:gd name="connsiteY23" fmla="*/ 176213 h 423863"/>
                <a:gd name="connsiteX24" fmla="*/ 130968 w 1319212"/>
                <a:gd name="connsiteY24" fmla="*/ 195263 h 423863"/>
                <a:gd name="connsiteX25" fmla="*/ 145256 w 1319212"/>
                <a:gd name="connsiteY25" fmla="*/ 211932 h 423863"/>
                <a:gd name="connsiteX26" fmla="*/ 159543 w 1319212"/>
                <a:gd name="connsiteY26" fmla="*/ 221457 h 423863"/>
                <a:gd name="connsiteX27" fmla="*/ 178593 w 1319212"/>
                <a:gd name="connsiteY27" fmla="*/ 228600 h 423863"/>
                <a:gd name="connsiteX28" fmla="*/ 223837 w 1319212"/>
                <a:gd name="connsiteY28" fmla="*/ 238125 h 423863"/>
                <a:gd name="connsiteX29" fmla="*/ 266700 w 1319212"/>
                <a:gd name="connsiteY29" fmla="*/ 242888 h 423863"/>
                <a:gd name="connsiteX30" fmla="*/ 323850 w 1319212"/>
                <a:gd name="connsiteY30" fmla="*/ 240507 h 423863"/>
                <a:gd name="connsiteX31" fmla="*/ 426243 w 1319212"/>
                <a:gd name="connsiteY31" fmla="*/ 230982 h 423863"/>
                <a:gd name="connsiteX32" fmla="*/ 514350 w 1319212"/>
                <a:gd name="connsiteY32" fmla="*/ 219075 h 423863"/>
                <a:gd name="connsiteX33" fmla="*/ 619125 w 1319212"/>
                <a:gd name="connsiteY33" fmla="*/ 195263 h 423863"/>
                <a:gd name="connsiteX34" fmla="*/ 700087 w 1319212"/>
                <a:gd name="connsiteY34" fmla="*/ 173832 h 423863"/>
                <a:gd name="connsiteX35" fmla="*/ 795337 w 1319212"/>
                <a:gd name="connsiteY35" fmla="*/ 135732 h 423863"/>
                <a:gd name="connsiteX36" fmla="*/ 892968 w 1319212"/>
                <a:gd name="connsiteY36" fmla="*/ 90488 h 423863"/>
                <a:gd name="connsiteX37" fmla="*/ 933450 w 1319212"/>
                <a:gd name="connsiteY37" fmla="*/ 66675 h 423863"/>
                <a:gd name="connsiteX38" fmla="*/ 950118 w 1319212"/>
                <a:gd name="connsiteY38" fmla="*/ 47625 h 423863"/>
                <a:gd name="connsiteX39" fmla="*/ 971550 w 1319212"/>
                <a:gd name="connsiteY39" fmla="*/ 28575 h 423863"/>
                <a:gd name="connsiteX40" fmla="*/ 1002506 w 1319212"/>
                <a:gd name="connsiteY40" fmla="*/ 9525 h 423863"/>
                <a:gd name="connsiteX41" fmla="*/ 1035843 w 1319212"/>
                <a:gd name="connsiteY41" fmla="*/ 0 h 423863"/>
                <a:gd name="connsiteX42" fmla="*/ 1069181 w 1319212"/>
                <a:gd name="connsiteY42" fmla="*/ 2382 h 423863"/>
                <a:gd name="connsiteX43" fmla="*/ 1114425 w 1319212"/>
                <a:gd name="connsiteY43" fmla="*/ 11907 h 423863"/>
                <a:gd name="connsiteX44" fmla="*/ 1202531 w 1319212"/>
                <a:gd name="connsiteY44" fmla="*/ 45244 h 423863"/>
                <a:gd name="connsiteX45" fmla="*/ 1288256 w 1319212"/>
                <a:gd name="connsiteY45" fmla="*/ 85725 h 423863"/>
                <a:gd name="connsiteX46" fmla="*/ 1300162 w 1319212"/>
                <a:gd name="connsiteY46" fmla="*/ 97632 h 423863"/>
                <a:gd name="connsiteX47" fmla="*/ 1312068 w 1319212"/>
                <a:gd name="connsiteY47" fmla="*/ 116682 h 423863"/>
                <a:gd name="connsiteX48" fmla="*/ 1319212 w 1319212"/>
                <a:gd name="connsiteY48" fmla="*/ 135732 h 423863"/>
                <a:gd name="connsiteX49" fmla="*/ 1319212 w 1319212"/>
                <a:gd name="connsiteY49" fmla="*/ 150019 h 423863"/>
                <a:gd name="connsiteX50" fmla="*/ 1309687 w 1319212"/>
                <a:gd name="connsiteY50" fmla="*/ 169069 h 423863"/>
                <a:gd name="connsiteX51" fmla="*/ 1285875 w 1319212"/>
                <a:gd name="connsiteY51" fmla="*/ 190500 h 423863"/>
                <a:gd name="connsiteX52" fmla="*/ 1271587 w 1319212"/>
                <a:gd name="connsiteY52" fmla="*/ 197644 h 423863"/>
                <a:gd name="connsiteX53" fmla="*/ 1235868 w 1319212"/>
                <a:gd name="connsiteY53" fmla="*/ 202407 h 423863"/>
                <a:gd name="connsiteX54" fmla="*/ 1164431 w 1319212"/>
                <a:gd name="connsiteY54" fmla="*/ 211932 h 423863"/>
                <a:gd name="connsiteX55" fmla="*/ 1081087 w 1319212"/>
                <a:gd name="connsiteY55" fmla="*/ 233363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319212" h="423863">
                  <a:moveTo>
                    <a:pt x="1081087" y="233363"/>
                  </a:moveTo>
                  <a:lnTo>
                    <a:pt x="985837" y="257175"/>
                  </a:lnTo>
                  <a:lnTo>
                    <a:pt x="895350" y="283369"/>
                  </a:lnTo>
                  <a:lnTo>
                    <a:pt x="797718" y="309563"/>
                  </a:lnTo>
                  <a:lnTo>
                    <a:pt x="692943" y="340519"/>
                  </a:lnTo>
                  <a:lnTo>
                    <a:pt x="621506" y="361950"/>
                  </a:lnTo>
                  <a:lnTo>
                    <a:pt x="481012" y="404813"/>
                  </a:lnTo>
                  <a:lnTo>
                    <a:pt x="440531" y="404813"/>
                  </a:lnTo>
                  <a:lnTo>
                    <a:pt x="414337" y="407194"/>
                  </a:lnTo>
                  <a:lnTo>
                    <a:pt x="395287" y="414338"/>
                  </a:lnTo>
                  <a:lnTo>
                    <a:pt x="373856" y="421482"/>
                  </a:lnTo>
                  <a:lnTo>
                    <a:pt x="319087" y="423863"/>
                  </a:lnTo>
                  <a:lnTo>
                    <a:pt x="259556" y="421482"/>
                  </a:lnTo>
                  <a:lnTo>
                    <a:pt x="223837" y="414338"/>
                  </a:lnTo>
                  <a:lnTo>
                    <a:pt x="204787" y="407194"/>
                  </a:lnTo>
                  <a:lnTo>
                    <a:pt x="183356" y="392907"/>
                  </a:lnTo>
                  <a:lnTo>
                    <a:pt x="159543" y="376238"/>
                  </a:lnTo>
                  <a:lnTo>
                    <a:pt x="133350" y="352425"/>
                  </a:lnTo>
                  <a:lnTo>
                    <a:pt x="100012" y="319088"/>
                  </a:lnTo>
                  <a:lnTo>
                    <a:pt x="73818" y="290513"/>
                  </a:lnTo>
                  <a:lnTo>
                    <a:pt x="14287" y="211932"/>
                  </a:lnTo>
                  <a:lnTo>
                    <a:pt x="0" y="195263"/>
                  </a:lnTo>
                  <a:lnTo>
                    <a:pt x="97631" y="111919"/>
                  </a:lnTo>
                  <a:lnTo>
                    <a:pt x="119062" y="176213"/>
                  </a:lnTo>
                  <a:lnTo>
                    <a:pt x="130968" y="195263"/>
                  </a:lnTo>
                  <a:lnTo>
                    <a:pt x="145256" y="211932"/>
                  </a:lnTo>
                  <a:lnTo>
                    <a:pt x="159543" y="221457"/>
                  </a:lnTo>
                  <a:lnTo>
                    <a:pt x="178593" y="228600"/>
                  </a:lnTo>
                  <a:lnTo>
                    <a:pt x="223837" y="238125"/>
                  </a:lnTo>
                  <a:lnTo>
                    <a:pt x="266700" y="242888"/>
                  </a:lnTo>
                  <a:lnTo>
                    <a:pt x="323850" y="240507"/>
                  </a:lnTo>
                  <a:lnTo>
                    <a:pt x="426243" y="230982"/>
                  </a:lnTo>
                  <a:lnTo>
                    <a:pt x="514350" y="219075"/>
                  </a:lnTo>
                  <a:lnTo>
                    <a:pt x="619125" y="195263"/>
                  </a:lnTo>
                  <a:lnTo>
                    <a:pt x="700087" y="173832"/>
                  </a:lnTo>
                  <a:lnTo>
                    <a:pt x="795337" y="135732"/>
                  </a:lnTo>
                  <a:lnTo>
                    <a:pt x="892968" y="90488"/>
                  </a:lnTo>
                  <a:lnTo>
                    <a:pt x="933450" y="66675"/>
                  </a:lnTo>
                  <a:lnTo>
                    <a:pt x="950118" y="47625"/>
                  </a:lnTo>
                  <a:lnTo>
                    <a:pt x="971550" y="28575"/>
                  </a:lnTo>
                  <a:lnTo>
                    <a:pt x="1002506" y="9525"/>
                  </a:lnTo>
                  <a:lnTo>
                    <a:pt x="1035843" y="0"/>
                  </a:lnTo>
                  <a:lnTo>
                    <a:pt x="1069181" y="2382"/>
                  </a:lnTo>
                  <a:lnTo>
                    <a:pt x="1114425" y="11907"/>
                  </a:lnTo>
                  <a:lnTo>
                    <a:pt x="1202531" y="45244"/>
                  </a:lnTo>
                  <a:lnTo>
                    <a:pt x="1288256" y="85725"/>
                  </a:lnTo>
                  <a:lnTo>
                    <a:pt x="1300162" y="97632"/>
                  </a:lnTo>
                  <a:lnTo>
                    <a:pt x="1312068" y="116682"/>
                  </a:lnTo>
                  <a:lnTo>
                    <a:pt x="1319212" y="135732"/>
                  </a:lnTo>
                  <a:lnTo>
                    <a:pt x="1319212" y="150019"/>
                  </a:lnTo>
                  <a:lnTo>
                    <a:pt x="1309687" y="169069"/>
                  </a:lnTo>
                  <a:lnTo>
                    <a:pt x="1285875" y="190500"/>
                  </a:lnTo>
                  <a:lnTo>
                    <a:pt x="1271587" y="197644"/>
                  </a:lnTo>
                  <a:lnTo>
                    <a:pt x="1235868" y="202407"/>
                  </a:lnTo>
                  <a:lnTo>
                    <a:pt x="1164431" y="211932"/>
                  </a:lnTo>
                  <a:lnTo>
                    <a:pt x="1081087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46">
              <a:extLst>
                <a:ext uri="{FF2B5EF4-FFF2-40B4-BE49-F238E27FC236}">
                  <a16:creationId xmlns:a16="http://schemas.microsoft.com/office/drawing/2014/main" id="{6FCBBA31-985A-4839-9499-7F8EC483C6A0}"/>
                </a:ext>
              </a:extLst>
            </p:cNvPr>
            <p:cNvSpPr/>
            <p:nvPr/>
          </p:nvSpPr>
          <p:spPr>
            <a:xfrm>
              <a:off x="2762250" y="3362325"/>
              <a:ext cx="2068513" cy="703263"/>
            </a:xfrm>
            <a:custGeom>
              <a:avLst/>
              <a:gdLst>
                <a:gd name="connsiteX0" fmla="*/ 1657350 w 2069306"/>
                <a:gd name="connsiteY0" fmla="*/ 288131 h 702469"/>
                <a:gd name="connsiteX1" fmla="*/ 1557338 w 2069306"/>
                <a:gd name="connsiteY1" fmla="*/ 311944 h 702469"/>
                <a:gd name="connsiteX2" fmla="*/ 1469231 w 2069306"/>
                <a:gd name="connsiteY2" fmla="*/ 335756 h 702469"/>
                <a:gd name="connsiteX3" fmla="*/ 1381125 w 2069306"/>
                <a:gd name="connsiteY3" fmla="*/ 364331 h 702469"/>
                <a:gd name="connsiteX4" fmla="*/ 1293019 w 2069306"/>
                <a:gd name="connsiteY4" fmla="*/ 392906 h 702469"/>
                <a:gd name="connsiteX5" fmla="*/ 1050131 w 2069306"/>
                <a:gd name="connsiteY5" fmla="*/ 469106 h 702469"/>
                <a:gd name="connsiteX6" fmla="*/ 885825 w 2069306"/>
                <a:gd name="connsiteY6" fmla="*/ 526256 h 702469"/>
                <a:gd name="connsiteX7" fmla="*/ 797719 w 2069306"/>
                <a:gd name="connsiteY7" fmla="*/ 557213 h 702469"/>
                <a:gd name="connsiteX8" fmla="*/ 709613 w 2069306"/>
                <a:gd name="connsiteY8" fmla="*/ 588169 h 702469"/>
                <a:gd name="connsiteX9" fmla="*/ 652463 w 2069306"/>
                <a:gd name="connsiteY9" fmla="*/ 607219 h 702469"/>
                <a:gd name="connsiteX10" fmla="*/ 621506 w 2069306"/>
                <a:gd name="connsiteY10" fmla="*/ 619125 h 702469"/>
                <a:gd name="connsiteX11" fmla="*/ 583406 w 2069306"/>
                <a:gd name="connsiteY11" fmla="*/ 638175 h 702469"/>
                <a:gd name="connsiteX12" fmla="*/ 547688 w 2069306"/>
                <a:gd name="connsiteY12" fmla="*/ 659606 h 702469"/>
                <a:gd name="connsiteX13" fmla="*/ 526256 w 2069306"/>
                <a:gd name="connsiteY13" fmla="*/ 678656 h 702469"/>
                <a:gd name="connsiteX14" fmla="*/ 492919 w 2069306"/>
                <a:gd name="connsiteY14" fmla="*/ 697706 h 702469"/>
                <a:gd name="connsiteX15" fmla="*/ 461963 w 2069306"/>
                <a:gd name="connsiteY15" fmla="*/ 702469 h 702469"/>
                <a:gd name="connsiteX16" fmla="*/ 433388 w 2069306"/>
                <a:gd name="connsiteY16" fmla="*/ 702469 h 702469"/>
                <a:gd name="connsiteX17" fmla="*/ 381000 w 2069306"/>
                <a:gd name="connsiteY17" fmla="*/ 690563 h 702469"/>
                <a:gd name="connsiteX18" fmla="*/ 330994 w 2069306"/>
                <a:gd name="connsiteY18" fmla="*/ 671513 h 702469"/>
                <a:gd name="connsiteX19" fmla="*/ 266700 w 2069306"/>
                <a:gd name="connsiteY19" fmla="*/ 642938 h 702469"/>
                <a:gd name="connsiteX20" fmla="*/ 204788 w 2069306"/>
                <a:gd name="connsiteY20" fmla="*/ 609600 h 702469"/>
                <a:gd name="connsiteX21" fmla="*/ 121444 w 2069306"/>
                <a:gd name="connsiteY21" fmla="*/ 552450 h 702469"/>
                <a:gd name="connsiteX22" fmla="*/ 73819 w 2069306"/>
                <a:gd name="connsiteY22" fmla="*/ 511969 h 702469"/>
                <a:gd name="connsiteX23" fmla="*/ 38100 w 2069306"/>
                <a:gd name="connsiteY23" fmla="*/ 473869 h 702469"/>
                <a:gd name="connsiteX24" fmla="*/ 16669 w 2069306"/>
                <a:gd name="connsiteY24" fmla="*/ 445294 h 702469"/>
                <a:gd name="connsiteX25" fmla="*/ 2381 w 2069306"/>
                <a:gd name="connsiteY25" fmla="*/ 419100 h 702469"/>
                <a:gd name="connsiteX26" fmla="*/ 0 w 2069306"/>
                <a:gd name="connsiteY26" fmla="*/ 404813 h 702469"/>
                <a:gd name="connsiteX27" fmla="*/ 2381 w 2069306"/>
                <a:gd name="connsiteY27" fmla="*/ 390525 h 702469"/>
                <a:gd name="connsiteX28" fmla="*/ 11906 w 2069306"/>
                <a:gd name="connsiteY28" fmla="*/ 385763 h 702469"/>
                <a:gd name="connsiteX29" fmla="*/ 19050 w 2069306"/>
                <a:gd name="connsiteY29" fmla="*/ 388144 h 702469"/>
                <a:gd name="connsiteX30" fmla="*/ 57150 w 2069306"/>
                <a:gd name="connsiteY30" fmla="*/ 400050 h 702469"/>
                <a:gd name="connsiteX31" fmla="*/ 133350 w 2069306"/>
                <a:gd name="connsiteY31" fmla="*/ 428625 h 702469"/>
                <a:gd name="connsiteX32" fmla="*/ 176213 w 2069306"/>
                <a:gd name="connsiteY32" fmla="*/ 440531 h 702469"/>
                <a:gd name="connsiteX33" fmla="*/ 247650 w 2069306"/>
                <a:gd name="connsiteY33" fmla="*/ 454819 h 702469"/>
                <a:gd name="connsiteX34" fmla="*/ 304800 w 2069306"/>
                <a:gd name="connsiteY34" fmla="*/ 459581 h 702469"/>
                <a:gd name="connsiteX35" fmla="*/ 347663 w 2069306"/>
                <a:gd name="connsiteY35" fmla="*/ 459581 h 702469"/>
                <a:gd name="connsiteX36" fmla="*/ 392906 w 2069306"/>
                <a:gd name="connsiteY36" fmla="*/ 457200 h 702469"/>
                <a:gd name="connsiteX37" fmla="*/ 452438 w 2069306"/>
                <a:gd name="connsiteY37" fmla="*/ 445294 h 702469"/>
                <a:gd name="connsiteX38" fmla="*/ 585788 w 2069306"/>
                <a:gd name="connsiteY38" fmla="*/ 402431 h 702469"/>
                <a:gd name="connsiteX39" fmla="*/ 781050 w 2069306"/>
                <a:gd name="connsiteY39" fmla="*/ 345281 h 702469"/>
                <a:gd name="connsiteX40" fmla="*/ 966788 w 2069306"/>
                <a:gd name="connsiteY40" fmla="*/ 288131 h 702469"/>
                <a:gd name="connsiteX41" fmla="*/ 1123950 w 2069306"/>
                <a:gd name="connsiteY41" fmla="*/ 242888 h 702469"/>
                <a:gd name="connsiteX42" fmla="*/ 1340644 w 2069306"/>
                <a:gd name="connsiteY42" fmla="*/ 183356 h 702469"/>
                <a:gd name="connsiteX43" fmla="*/ 1469231 w 2069306"/>
                <a:gd name="connsiteY43" fmla="*/ 123825 h 702469"/>
                <a:gd name="connsiteX44" fmla="*/ 1657350 w 2069306"/>
                <a:gd name="connsiteY44" fmla="*/ 38100 h 702469"/>
                <a:gd name="connsiteX45" fmla="*/ 1728788 w 2069306"/>
                <a:gd name="connsiteY45" fmla="*/ 4763 h 702469"/>
                <a:gd name="connsiteX46" fmla="*/ 1738313 w 2069306"/>
                <a:gd name="connsiteY46" fmla="*/ 0 h 702469"/>
                <a:gd name="connsiteX47" fmla="*/ 1781175 w 2069306"/>
                <a:gd name="connsiteY47" fmla="*/ 4763 h 702469"/>
                <a:gd name="connsiteX48" fmla="*/ 1854994 w 2069306"/>
                <a:gd name="connsiteY48" fmla="*/ 19050 h 702469"/>
                <a:gd name="connsiteX49" fmla="*/ 1933575 w 2069306"/>
                <a:gd name="connsiteY49" fmla="*/ 42863 h 702469"/>
                <a:gd name="connsiteX50" fmla="*/ 1974056 w 2069306"/>
                <a:gd name="connsiteY50" fmla="*/ 64294 h 702469"/>
                <a:gd name="connsiteX51" fmla="*/ 2026444 w 2069306"/>
                <a:gd name="connsiteY51" fmla="*/ 95250 h 702469"/>
                <a:gd name="connsiteX52" fmla="*/ 2050256 w 2069306"/>
                <a:gd name="connsiteY52" fmla="*/ 114300 h 702469"/>
                <a:gd name="connsiteX53" fmla="*/ 2062163 w 2069306"/>
                <a:gd name="connsiteY53" fmla="*/ 133350 h 702469"/>
                <a:gd name="connsiteX54" fmla="*/ 2066925 w 2069306"/>
                <a:gd name="connsiteY54" fmla="*/ 142875 h 702469"/>
                <a:gd name="connsiteX55" fmla="*/ 2069306 w 2069306"/>
                <a:gd name="connsiteY55" fmla="*/ 161925 h 702469"/>
                <a:gd name="connsiteX56" fmla="*/ 2066925 w 2069306"/>
                <a:gd name="connsiteY56" fmla="*/ 180975 h 702469"/>
                <a:gd name="connsiteX57" fmla="*/ 2057400 w 2069306"/>
                <a:gd name="connsiteY57" fmla="*/ 202406 h 702469"/>
                <a:gd name="connsiteX58" fmla="*/ 2035969 w 2069306"/>
                <a:gd name="connsiteY58" fmla="*/ 221456 h 702469"/>
                <a:gd name="connsiteX59" fmla="*/ 2012156 w 2069306"/>
                <a:gd name="connsiteY59" fmla="*/ 233363 h 702469"/>
                <a:gd name="connsiteX60" fmla="*/ 1988344 w 2069306"/>
                <a:gd name="connsiteY60" fmla="*/ 240506 h 702469"/>
                <a:gd name="connsiteX61" fmla="*/ 1947863 w 2069306"/>
                <a:gd name="connsiteY61" fmla="*/ 247650 h 702469"/>
                <a:gd name="connsiteX62" fmla="*/ 1881188 w 2069306"/>
                <a:gd name="connsiteY62" fmla="*/ 254794 h 702469"/>
                <a:gd name="connsiteX63" fmla="*/ 1807369 w 2069306"/>
                <a:gd name="connsiteY63" fmla="*/ 264319 h 702469"/>
                <a:gd name="connsiteX64" fmla="*/ 1657350 w 2069306"/>
                <a:gd name="connsiteY64" fmla="*/ 288131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069306" h="702469">
                  <a:moveTo>
                    <a:pt x="1657350" y="288131"/>
                  </a:moveTo>
                  <a:lnTo>
                    <a:pt x="1557338" y="311944"/>
                  </a:lnTo>
                  <a:lnTo>
                    <a:pt x="1469231" y="335756"/>
                  </a:lnTo>
                  <a:lnTo>
                    <a:pt x="1381125" y="364331"/>
                  </a:lnTo>
                  <a:lnTo>
                    <a:pt x="1293019" y="392906"/>
                  </a:lnTo>
                  <a:lnTo>
                    <a:pt x="1050131" y="469106"/>
                  </a:lnTo>
                  <a:lnTo>
                    <a:pt x="885825" y="526256"/>
                  </a:lnTo>
                  <a:lnTo>
                    <a:pt x="797719" y="557213"/>
                  </a:lnTo>
                  <a:lnTo>
                    <a:pt x="709613" y="588169"/>
                  </a:lnTo>
                  <a:lnTo>
                    <a:pt x="652463" y="607219"/>
                  </a:lnTo>
                  <a:lnTo>
                    <a:pt x="621506" y="619125"/>
                  </a:lnTo>
                  <a:lnTo>
                    <a:pt x="583406" y="638175"/>
                  </a:lnTo>
                  <a:lnTo>
                    <a:pt x="547688" y="659606"/>
                  </a:lnTo>
                  <a:lnTo>
                    <a:pt x="526256" y="678656"/>
                  </a:lnTo>
                  <a:lnTo>
                    <a:pt x="492919" y="697706"/>
                  </a:lnTo>
                  <a:lnTo>
                    <a:pt x="461963" y="702469"/>
                  </a:lnTo>
                  <a:lnTo>
                    <a:pt x="433388" y="702469"/>
                  </a:lnTo>
                  <a:lnTo>
                    <a:pt x="381000" y="690563"/>
                  </a:lnTo>
                  <a:lnTo>
                    <a:pt x="330994" y="671513"/>
                  </a:lnTo>
                  <a:lnTo>
                    <a:pt x="266700" y="642938"/>
                  </a:lnTo>
                  <a:lnTo>
                    <a:pt x="204788" y="609600"/>
                  </a:lnTo>
                  <a:lnTo>
                    <a:pt x="121444" y="552450"/>
                  </a:lnTo>
                  <a:lnTo>
                    <a:pt x="73819" y="511969"/>
                  </a:lnTo>
                  <a:lnTo>
                    <a:pt x="38100" y="473869"/>
                  </a:lnTo>
                  <a:lnTo>
                    <a:pt x="16669" y="445294"/>
                  </a:lnTo>
                  <a:lnTo>
                    <a:pt x="2381" y="419100"/>
                  </a:lnTo>
                  <a:lnTo>
                    <a:pt x="0" y="404813"/>
                  </a:lnTo>
                  <a:lnTo>
                    <a:pt x="2381" y="390525"/>
                  </a:lnTo>
                  <a:lnTo>
                    <a:pt x="11906" y="385763"/>
                  </a:lnTo>
                  <a:lnTo>
                    <a:pt x="19050" y="388144"/>
                  </a:lnTo>
                  <a:lnTo>
                    <a:pt x="57150" y="400050"/>
                  </a:lnTo>
                  <a:lnTo>
                    <a:pt x="133350" y="428625"/>
                  </a:lnTo>
                  <a:lnTo>
                    <a:pt x="176213" y="440531"/>
                  </a:lnTo>
                  <a:lnTo>
                    <a:pt x="247650" y="454819"/>
                  </a:lnTo>
                  <a:lnTo>
                    <a:pt x="304800" y="459581"/>
                  </a:lnTo>
                  <a:lnTo>
                    <a:pt x="347663" y="459581"/>
                  </a:lnTo>
                  <a:lnTo>
                    <a:pt x="392906" y="457200"/>
                  </a:lnTo>
                  <a:lnTo>
                    <a:pt x="452438" y="445294"/>
                  </a:lnTo>
                  <a:lnTo>
                    <a:pt x="585788" y="402431"/>
                  </a:lnTo>
                  <a:lnTo>
                    <a:pt x="781050" y="345281"/>
                  </a:lnTo>
                  <a:lnTo>
                    <a:pt x="966788" y="288131"/>
                  </a:lnTo>
                  <a:lnTo>
                    <a:pt x="1123950" y="242888"/>
                  </a:lnTo>
                  <a:lnTo>
                    <a:pt x="1340644" y="183356"/>
                  </a:lnTo>
                  <a:lnTo>
                    <a:pt x="1469231" y="123825"/>
                  </a:lnTo>
                  <a:lnTo>
                    <a:pt x="1657350" y="38100"/>
                  </a:lnTo>
                  <a:lnTo>
                    <a:pt x="1728788" y="4763"/>
                  </a:lnTo>
                  <a:lnTo>
                    <a:pt x="1738313" y="0"/>
                  </a:lnTo>
                  <a:lnTo>
                    <a:pt x="1781175" y="4763"/>
                  </a:lnTo>
                  <a:lnTo>
                    <a:pt x="1854994" y="19050"/>
                  </a:lnTo>
                  <a:lnTo>
                    <a:pt x="1933575" y="42863"/>
                  </a:lnTo>
                  <a:lnTo>
                    <a:pt x="1974056" y="64294"/>
                  </a:lnTo>
                  <a:lnTo>
                    <a:pt x="2026444" y="95250"/>
                  </a:lnTo>
                  <a:lnTo>
                    <a:pt x="2050256" y="114300"/>
                  </a:lnTo>
                  <a:lnTo>
                    <a:pt x="2062163" y="133350"/>
                  </a:lnTo>
                  <a:lnTo>
                    <a:pt x="2066925" y="142875"/>
                  </a:lnTo>
                  <a:lnTo>
                    <a:pt x="2069306" y="161925"/>
                  </a:lnTo>
                  <a:lnTo>
                    <a:pt x="2066925" y="180975"/>
                  </a:lnTo>
                  <a:lnTo>
                    <a:pt x="2057400" y="202406"/>
                  </a:lnTo>
                  <a:lnTo>
                    <a:pt x="2035969" y="221456"/>
                  </a:lnTo>
                  <a:lnTo>
                    <a:pt x="2012156" y="233363"/>
                  </a:lnTo>
                  <a:lnTo>
                    <a:pt x="1988344" y="240506"/>
                  </a:lnTo>
                  <a:lnTo>
                    <a:pt x="1947863" y="247650"/>
                  </a:lnTo>
                  <a:lnTo>
                    <a:pt x="1881188" y="254794"/>
                  </a:lnTo>
                  <a:lnTo>
                    <a:pt x="1807369" y="264319"/>
                  </a:lnTo>
                  <a:lnTo>
                    <a:pt x="1657350" y="2881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42">
              <a:extLst>
                <a:ext uri="{FF2B5EF4-FFF2-40B4-BE49-F238E27FC236}">
                  <a16:creationId xmlns:a16="http://schemas.microsoft.com/office/drawing/2014/main" id="{99649D6A-C74D-4089-8AE9-9D503BE5725D}"/>
                </a:ext>
              </a:extLst>
            </p:cNvPr>
            <p:cNvSpPr/>
            <p:nvPr/>
          </p:nvSpPr>
          <p:spPr>
            <a:xfrm rot="16200000">
              <a:off x="2867819" y="3864769"/>
              <a:ext cx="2051050" cy="493712"/>
            </a:xfrm>
            <a:custGeom>
              <a:avLst/>
              <a:gdLst>
                <a:gd name="connsiteX0" fmla="*/ 1152525 w 2050257"/>
                <a:gd name="connsiteY0" fmla="*/ 228600 h 492919"/>
                <a:gd name="connsiteX1" fmla="*/ 871538 w 2050257"/>
                <a:gd name="connsiteY1" fmla="*/ 228600 h 492919"/>
                <a:gd name="connsiteX2" fmla="*/ 640557 w 2050257"/>
                <a:gd name="connsiteY2" fmla="*/ 228600 h 492919"/>
                <a:gd name="connsiteX3" fmla="*/ 395288 w 2050257"/>
                <a:gd name="connsiteY3" fmla="*/ 228600 h 492919"/>
                <a:gd name="connsiteX4" fmla="*/ 166688 w 2050257"/>
                <a:gd name="connsiteY4" fmla="*/ 228600 h 492919"/>
                <a:gd name="connsiteX5" fmla="*/ 0 w 2050257"/>
                <a:gd name="connsiteY5" fmla="*/ 228600 h 492919"/>
                <a:gd name="connsiteX6" fmla="*/ 64294 w 2050257"/>
                <a:gd name="connsiteY6" fmla="*/ 407194 h 492919"/>
                <a:gd name="connsiteX7" fmla="*/ 216694 w 2050257"/>
                <a:gd name="connsiteY7" fmla="*/ 407194 h 492919"/>
                <a:gd name="connsiteX8" fmla="*/ 414338 w 2050257"/>
                <a:gd name="connsiteY8" fmla="*/ 416719 h 492919"/>
                <a:gd name="connsiteX9" fmla="*/ 571500 w 2050257"/>
                <a:gd name="connsiteY9" fmla="*/ 421481 h 492919"/>
                <a:gd name="connsiteX10" fmla="*/ 783432 w 2050257"/>
                <a:gd name="connsiteY10" fmla="*/ 428625 h 492919"/>
                <a:gd name="connsiteX11" fmla="*/ 995363 w 2050257"/>
                <a:gd name="connsiteY11" fmla="*/ 435769 h 492919"/>
                <a:gd name="connsiteX12" fmla="*/ 1233488 w 2050257"/>
                <a:gd name="connsiteY12" fmla="*/ 445294 h 492919"/>
                <a:gd name="connsiteX13" fmla="*/ 1414463 w 2050257"/>
                <a:gd name="connsiteY13" fmla="*/ 452438 h 492919"/>
                <a:gd name="connsiteX14" fmla="*/ 1578769 w 2050257"/>
                <a:gd name="connsiteY14" fmla="*/ 471488 h 492919"/>
                <a:gd name="connsiteX15" fmla="*/ 1712119 w 2050257"/>
                <a:gd name="connsiteY15" fmla="*/ 476250 h 492919"/>
                <a:gd name="connsiteX16" fmla="*/ 1790700 w 2050257"/>
                <a:gd name="connsiteY16" fmla="*/ 483394 h 492919"/>
                <a:gd name="connsiteX17" fmla="*/ 1831182 w 2050257"/>
                <a:gd name="connsiteY17" fmla="*/ 492919 h 492919"/>
                <a:gd name="connsiteX18" fmla="*/ 1835944 w 2050257"/>
                <a:gd name="connsiteY18" fmla="*/ 492919 h 492919"/>
                <a:gd name="connsiteX19" fmla="*/ 1843088 w 2050257"/>
                <a:gd name="connsiteY19" fmla="*/ 488156 h 492919"/>
                <a:gd name="connsiteX20" fmla="*/ 1862138 w 2050257"/>
                <a:gd name="connsiteY20" fmla="*/ 450056 h 492919"/>
                <a:gd name="connsiteX21" fmla="*/ 1893094 w 2050257"/>
                <a:gd name="connsiteY21" fmla="*/ 397669 h 492919"/>
                <a:gd name="connsiteX22" fmla="*/ 1924050 w 2050257"/>
                <a:gd name="connsiteY22" fmla="*/ 347663 h 492919"/>
                <a:gd name="connsiteX23" fmla="*/ 1955007 w 2050257"/>
                <a:gd name="connsiteY23" fmla="*/ 297656 h 492919"/>
                <a:gd name="connsiteX24" fmla="*/ 2009775 w 2050257"/>
                <a:gd name="connsiteY24" fmla="*/ 230981 h 492919"/>
                <a:gd name="connsiteX25" fmla="*/ 2050257 w 2050257"/>
                <a:gd name="connsiteY25" fmla="*/ 188119 h 492919"/>
                <a:gd name="connsiteX26" fmla="*/ 2019300 w 2050257"/>
                <a:gd name="connsiteY26" fmla="*/ 0 h 492919"/>
                <a:gd name="connsiteX27" fmla="*/ 1933575 w 2050257"/>
                <a:gd name="connsiteY27" fmla="*/ 100013 h 492919"/>
                <a:gd name="connsiteX28" fmla="*/ 1914525 w 2050257"/>
                <a:gd name="connsiteY28" fmla="*/ 128588 h 492919"/>
                <a:gd name="connsiteX29" fmla="*/ 1883569 w 2050257"/>
                <a:gd name="connsiteY29" fmla="*/ 159544 h 492919"/>
                <a:gd name="connsiteX30" fmla="*/ 1847850 w 2050257"/>
                <a:gd name="connsiteY30" fmla="*/ 188119 h 492919"/>
                <a:gd name="connsiteX31" fmla="*/ 1797844 w 2050257"/>
                <a:gd name="connsiteY31" fmla="*/ 211931 h 492919"/>
                <a:gd name="connsiteX32" fmla="*/ 1747838 w 2050257"/>
                <a:gd name="connsiteY32" fmla="*/ 223838 h 492919"/>
                <a:gd name="connsiteX33" fmla="*/ 1683544 w 2050257"/>
                <a:gd name="connsiteY33" fmla="*/ 228600 h 492919"/>
                <a:gd name="connsiteX34" fmla="*/ 1571625 w 2050257"/>
                <a:gd name="connsiteY34" fmla="*/ 228600 h 492919"/>
                <a:gd name="connsiteX35" fmla="*/ 1312069 w 2050257"/>
                <a:gd name="connsiteY35" fmla="*/ 230981 h 492919"/>
                <a:gd name="connsiteX36" fmla="*/ 1152525 w 2050257"/>
                <a:gd name="connsiteY36" fmla="*/ 228600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050257" h="492919">
                  <a:moveTo>
                    <a:pt x="1152525" y="228600"/>
                  </a:moveTo>
                  <a:lnTo>
                    <a:pt x="871538" y="228600"/>
                  </a:lnTo>
                  <a:lnTo>
                    <a:pt x="640557" y="228600"/>
                  </a:lnTo>
                  <a:lnTo>
                    <a:pt x="395288" y="228600"/>
                  </a:lnTo>
                  <a:lnTo>
                    <a:pt x="166688" y="228600"/>
                  </a:lnTo>
                  <a:lnTo>
                    <a:pt x="0" y="228600"/>
                  </a:lnTo>
                  <a:lnTo>
                    <a:pt x="64294" y="407194"/>
                  </a:lnTo>
                  <a:lnTo>
                    <a:pt x="216694" y="407194"/>
                  </a:lnTo>
                  <a:lnTo>
                    <a:pt x="414338" y="416719"/>
                  </a:lnTo>
                  <a:lnTo>
                    <a:pt x="571500" y="421481"/>
                  </a:lnTo>
                  <a:lnTo>
                    <a:pt x="783432" y="428625"/>
                  </a:lnTo>
                  <a:lnTo>
                    <a:pt x="995363" y="435769"/>
                  </a:lnTo>
                  <a:lnTo>
                    <a:pt x="1233488" y="445294"/>
                  </a:lnTo>
                  <a:lnTo>
                    <a:pt x="1414463" y="452438"/>
                  </a:lnTo>
                  <a:lnTo>
                    <a:pt x="1578769" y="471488"/>
                  </a:lnTo>
                  <a:lnTo>
                    <a:pt x="1712119" y="476250"/>
                  </a:lnTo>
                  <a:lnTo>
                    <a:pt x="1790700" y="483394"/>
                  </a:lnTo>
                  <a:lnTo>
                    <a:pt x="1831182" y="492919"/>
                  </a:lnTo>
                  <a:lnTo>
                    <a:pt x="1835944" y="492919"/>
                  </a:lnTo>
                  <a:lnTo>
                    <a:pt x="1843088" y="488156"/>
                  </a:lnTo>
                  <a:lnTo>
                    <a:pt x="1862138" y="450056"/>
                  </a:lnTo>
                  <a:lnTo>
                    <a:pt x="1893094" y="397669"/>
                  </a:lnTo>
                  <a:lnTo>
                    <a:pt x="1924050" y="347663"/>
                  </a:lnTo>
                  <a:lnTo>
                    <a:pt x="1955007" y="297656"/>
                  </a:lnTo>
                  <a:lnTo>
                    <a:pt x="2009775" y="230981"/>
                  </a:lnTo>
                  <a:lnTo>
                    <a:pt x="2050257" y="188119"/>
                  </a:lnTo>
                  <a:lnTo>
                    <a:pt x="2019300" y="0"/>
                  </a:lnTo>
                  <a:lnTo>
                    <a:pt x="1933575" y="100013"/>
                  </a:lnTo>
                  <a:lnTo>
                    <a:pt x="1914525" y="128588"/>
                  </a:lnTo>
                  <a:lnTo>
                    <a:pt x="1883569" y="159544"/>
                  </a:lnTo>
                  <a:lnTo>
                    <a:pt x="1847850" y="188119"/>
                  </a:lnTo>
                  <a:lnTo>
                    <a:pt x="1797844" y="211931"/>
                  </a:lnTo>
                  <a:lnTo>
                    <a:pt x="1747838" y="223838"/>
                  </a:lnTo>
                  <a:lnTo>
                    <a:pt x="1683544" y="228600"/>
                  </a:lnTo>
                  <a:lnTo>
                    <a:pt x="1571625" y="228600"/>
                  </a:lnTo>
                  <a:lnTo>
                    <a:pt x="1312069" y="230981"/>
                  </a:lnTo>
                  <a:lnTo>
                    <a:pt x="1152525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47">
              <a:extLst>
                <a:ext uri="{FF2B5EF4-FFF2-40B4-BE49-F238E27FC236}">
                  <a16:creationId xmlns:a16="http://schemas.microsoft.com/office/drawing/2014/main" id="{1FD252B5-6BE3-4C44-B96A-36CE0ACA2FC1}"/>
                </a:ext>
              </a:extLst>
            </p:cNvPr>
            <p:cNvSpPr/>
            <p:nvPr/>
          </p:nvSpPr>
          <p:spPr>
            <a:xfrm>
              <a:off x="2857500" y="4275138"/>
              <a:ext cx="638175" cy="754062"/>
            </a:xfrm>
            <a:custGeom>
              <a:avLst/>
              <a:gdLst>
                <a:gd name="connsiteX0" fmla="*/ 330994 w 638175"/>
                <a:gd name="connsiteY0" fmla="*/ 464344 h 754856"/>
                <a:gd name="connsiteX1" fmla="*/ 300038 w 638175"/>
                <a:gd name="connsiteY1" fmla="*/ 404812 h 754856"/>
                <a:gd name="connsiteX2" fmla="*/ 266700 w 638175"/>
                <a:gd name="connsiteY2" fmla="*/ 352425 h 754856"/>
                <a:gd name="connsiteX3" fmla="*/ 240506 w 638175"/>
                <a:gd name="connsiteY3" fmla="*/ 309562 h 754856"/>
                <a:gd name="connsiteX4" fmla="*/ 178594 w 638175"/>
                <a:gd name="connsiteY4" fmla="*/ 226219 h 754856"/>
                <a:gd name="connsiteX5" fmla="*/ 128588 w 638175"/>
                <a:gd name="connsiteY5" fmla="*/ 171450 h 754856"/>
                <a:gd name="connsiteX6" fmla="*/ 66675 w 638175"/>
                <a:gd name="connsiteY6" fmla="*/ 104775 h 754856"/>
                <a:gd name="connsiteX7" fmla="*/ 30956 w 638175"/>
                <a:gd name="connsiteY7" fmla="*/ 71437 h 754856"/>
                <a:gd name="connsiteX8" fmla="*/ 11906 w 638175"/>
                <a:gd name="connsiteY8" fmla="*/ 52387 h 754856"/>
                <a:gd name="connsiteX9" fmla="*/ 0 w 638175"/>
                <a:gd name="connsiteY9" fmla="*/ 35719 h 754856"/>
                <a:gd name="connsiteX10" fmla="*/ 0 w 638175"/>
                <a:gd name="connsiteY10" fmla="*/ 19050 h 754856"/>
                <a:gd name="connsiteX11" fmla="*/ 2381 w 638175"/>
                <a:gd name="connsiteY11" fmla="*/ 7144 h 754856"/>
                <a:gd name="connsiteX12" fmla="*/ 14288 w 638175"/>
                <a:gd name="connsiteY12" fmla="*/ 0 h 754856"/>
                <a:gd name="connsiteX13" fmla="*/ 50006 w 638175"/>
                <a:gd name="connsiteY13" fmla="*/ 2381 h 754856"/>
                <a:gd name="connsiteX14" fmla="*/ 109538 w 638175"/>
                <a:gd name="connsiteY14" fmla="*/ 23812 h 754856"/>
                <a:gd name="connsiteX15" fmla="*/ 188119 w 638175"/>
                <a:gd name="connsiteY15" fmla="*/ 59531 h 754856"/>
                <a:gd name="connsiteX16" fmla="*/ 295275 w 638175"/>
                <a:gd name="connsiteY16" fmla="*/ 107156 h 754856"/>
                <a:gd name="connsiteX17" fmla="*/ 381000 w 638175"/>
                <a:gd name="connsiteY17" fmla="*/ 154781 h 754856"/>
                <a:gd name="connsiteX18" fmla="*/ 442913 w 638175"/>
                <a:gd name="connsiteY18" fmla="*/ 197644 h 754856"/>
                <a:gd name="connsiteX19" fmla="*/ 485775 w 638175"/>
                <a:gd name="connsiteY19" fmla="*/ 230981 h 754856"/>
                <a:gd name="connsiteX20" fmla="*/ 523875 w 638175"/>
                <a:gd name="connsiteY20" fmla="*/ 273844 h 754856"/>
                <a:gd name="connsiteX21" fmla="*/ 561975 w 638175"/>
                <a:gd name="connsiteY21" fmla="*/ 326231 h 754856"/>
                <a:gd name="connsiteX22" fmla="*/ 597694 w 638175"/>
                <a:gd name="connsiteY22" fmla="*/ 388144 h 754856"/>
                <a:gd name="connsiteX23" fmla="*/ 621506 w 638175"/>
                <a:gd name="connsiteY23" fmla="*/ 450056 h 754856"/>
                <a:gd name="connsiteX24" fmla="*/ 638175 w 638175"/>
                <a:gd name="connsiteY24" fmla="*/ 533400 h 754856"/>
                <a:gd name="connsiteX25" fmla="*/ 638175 w 638175"/>
                <a:gd name="connsiteY25" fmla="*/ 588169 h 754856"/>
                <a:gd name="connsiteX26" fmla="*/ 633413 w 638175"/>
                <a:gd name="connsiteY26" fmla="*/ 654844 h 754856"/>
                <a:gd name="connsiteX27" fmla="*/ 623888 w 638175"/>
                <a:gd name="connsiteY27" fmla="*/ 709612 h 754856"/>
                <a:gd name="connsiteX28" fmla="*/ 611981 w 638175"/>
                <a:gd name="connsiteY28" fmla="*/ 735806 h 754856"/>
                <a:gd name="connsiteX29" fmla="*/ 592931 w 638175"/>
                <a:gd name="connsiteY29" fmla="*/ 752475 h 754856"/>
                <a:gd name="connsiteX30" fmla="*/ 571500 w 638175"/>
                <a:gd name="connsiteY30" fmla="*/ 754856 h 754856"/>
                <a:gd name="connsiteX31" fmla="*/ 547688 w 638175"/>
                <a:gd name="connsiteY31" fmla="*/ 752475 h 754856"/>
                <a:gd name="connsiteX32" fmla="*/ 502444 w 638175"/>
                <a:gd name="connsiteY32" fmla="*/ 731044 h 754856"/>
                <a:gd name="connsiteX33" fmla="*/ 457200 w 638175"/>
                <a:gd name="connsiteY33" fmla="*/ 695325 h 754856"/>
                <a:gd name="connsiteX34" fmla="*/ 431006 w 638175"/>
                <a:gd name="connsiteY34" fmla="*/ 666750 h 754856"/>
                <a:gd name="connsiteX35" fmla="*/ 397669 w 638175"/>
                <a:gd name="connsiteY35" fmla="*/ 595312 h 754856"/>
                <a:gd name="connsiteX36" fmla="*/ 330994 w 638175"/>
                <a:gd name="connsiteY36" fmla="*/ 464344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38175" h="754856">
                  <a:moveTo>
                    <a:pt x="330994" y="464344"/>
                  </a:moveTo>
                  <a:lnTo>
                    <a:pt x="300038" y="404812"/>
                  </a:lnTo>
                  <a:lnTo>
                    <a:pt x="266700" y="352425"/>
                  </a:lnTo>
                  <a:lnTo>
                    <a:pt x="240506" y="309562"/>
                  </a:lnTo>
                  <a:lnTo>
                    <a:pt x="178594" y="226219"/>
                  </a:lnTo>
                  <a:lnTo>
                    <a:pt x="128588" y="171450"/>
                  </a:lnTo>
                  <a:lnTo>
                    <a:pt x="66675" y="104775"/>
                  </a:lnTo>
                  <a:lnTo>
                    <a:pt x="30956" y="71437"/>
                  </a:lnTo>
                  <a:lnTo>
                    <a:pt x="11906" y="52387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4288" y="0"/>
                  </a:lnTo>
                  <a:lnTo>
                    <a:pt x="50006" y="2381"/>
                  </a:lnTo>
                  <a:lnTo>
                    <a:pt x="109538" y="23812"/>
                  </a:lnTo>
                  <a:lnTo>
                    <a:pt x="188119" y="59531"/>
                  </a:lnTo>
                  <a:lnTo>
                    <a:pt x="295275" y="107156"/>
                  </a:lnTo>
                  <a:lnTo>
                    <a:pt x="381000" y="154781"/>
                  </a:lnTo>
                  <a:lnTo>
                    <a:pt x="442913" y="197644"/>
                  </a:lnTo>
                  <a:lnTo>
                    <a:pt x="485775" y="230981"/>
                  </a:lnTo>
                  <a:lnTo>
                    <a:pt x="523875" y="273844"/>
                  </a:lnTo>
                  <a:lnTo>
                    <a:pt x="561975" y="326231"/>
                  </a:lnTo>
                  <a:lnTo>
                    <a:pt x="597694" y="388144"/>
                  </a:lnTo>
                  <a:lnTo>
                    <a:pt x="621506" y="450056"/>
                  </a:lnTo>
                  <a:lnTo>
                    <a:pt x="638175" y="533400"/>
                  </a:lnTo>
                  <a:lnTo>
                    <a:pt x="638175" y="588169"/>
                  </a:lnTo>
                  <a:lnTo>
                    <a:pt x="633413" y="654844"/>
                  </a:lnTo>
                  <a:lnTo>
                    <a:pt x="623888" y="709612"/>
                  </a:lnTo>
                  <a:lnTo>
                    <a:pt x="611981" y="735806"/>
                  </a:lnTo>
                  <a:lnTo>
                    <a:pt x="592931" y="752475"/>
                  </a:lnTo>
                  <a:lnTo>
                    <a:pt x="571500" y="754856"/>
                  </a:lnTo>
                  <a:lnTo>
                    <a:pt x="547688" y="752475"/>
                  </a:lnTo>
                  <a:lnTo>
                    <a:pt x="502444" y="731044"/>
                  </a:lnTo>
                  <a:lnTo>
                    <a:pt x="457200" y="695325"/>
                  </a:lnTo>
                  <a:lnTo>
                    <a:pt x="431006" y="666750"/>
                  </a:lnTo>
                  <a:lnTo>
                    <a:pt x="397669" y="595312"/>
                  </a:lnTo>
                  <a:lnTo>
                    <a:pt x="330994" y="464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48">
              <a:extLst>
                <a:ext uri="{FF2B5EF4-FFF2-40B4-BE49-F238E27FC236}">
                  <a16:creationId xmlns:a16="http://schemas.microsoft.com/office/drawing/2014/main" id="{E6F69D6F-0DA8-4974-A065-CEE53DF14BF5}"/>
                </a:ext>
              </a:extLst>
            </p:cNvPr>
            <p:cNvSpPr/>
            <p:nvPr/>
          </p:nvSpPr>
          <p:spPr>
            <a:xfrm>
              <a:off x="4148138" y="3878263"/>
              <a:ext cx="771525" cy="838200"/>
            </a:xfrm>
            <a:custGeom>
              <a:avLst/>
              <a:gdLst>
                <a:gd name="connsiteX0" fmla="*/ 585235 w 770973"/>
                <a:gd name="connsiteY0" fmla="*/ 411957 h 838200"/>
                <a:gd name="connsiteX1" fmla="*/ 459029 w 770973"/>
                <a:gd name="connsiteY1" fmla="*/ 531019 h 838200"/>
                <a:gd name="connsiteX2" fmla="*/ 351873 w 770973"/>
                <a:gd name="connsiteY2" fmla="*/ 619125 h 838200"/>
                <a:gd name="connsiteX3" fmla="*/ 268529 w 770973"/>
                <a:gd name="connsiteY3" fmla="*/ 681038 h 838200"/>
                <a:gd name="connsiteX4" fmla="*/ 163754 w 770973"/>
                <a:gd name="connsiteY4" fmla="*/ 757238 h 838200"/>
                <a:gd name="connsiteX5" fmla="*/ 73266 w 770973"/>
                <a:gd name="connsiteY5" fmla="*/ 816769 h 838200"/>
                <a:gd name="connsiteX6" fmla="*/ 28023 w 770973"/>
                <a:gd name="connsiteY6" fmla="*/ 838200 h 838200"/>
                <a:gd name="connsiteX7" fmla="*/ 16116 w 770973"/>
                <a:gd name="connsiteY7" fmla="*/ 838200 h 838200"/>
                <a:gd name="connsiteX8" fmla="*/ 1829 w 770973"/>
                <a:gd name="connsiteY8" fmla="*/ 819150 h 838200"/>
                <a:gd name="connsiteX9" fmla="*/ 6591 w 770973"/>
                <a:gd name="connsiteY9" fmla="*/ 790575 h 838200"/>
                <a:gd name="connsiteX10" fmla="*/ 35166 w 770973"/>
                <a:gd name="connsiteY10" fmla="*/ 754857 h 838200"/>
                <a:gd name="connsiteX11" fmla="*/ 135179 w 770973"/>
                <a:gd name="connsiteY11" fmla="*/ 638175 h 838200"/>
                <a:gd name="connsiteX12" fmla="*/ 228048 w 770973"/>
                <a:gd name="connsiteY12" fmla="*/ 521494 h 838200"/>
                <a:gd name="connsiteX13" fmla="*/ 282816 w 770973"/>
                <a:gd name="connsiteY13" fmla="*/ 447675 h 838200"/>
                <a:gd name="connsiteX14" fmla="*/ 325679 w 770973"/>
                <a:gd name="connsiteY14" fmla="*/ 392907 h 838200"/>
                <a:gd name="connsiteX15" fmla="*/ 356635 w 770973"/>
                <a:gd name="connsiteY15" fmla="*/ 338138 h 838200"/>
                <a:gd name="connsiteX16" fmla="*/ 392354 w 770973"/>
                <a:gd name="connsiteY16" fmla="*/ 276225 h 838200"/>
                <a:gd name="connsiteX17" fmla="*/ 411404 w 770973"/>
                <a:gd name="connsiteY17" fmla="*/ 233363 h 838200"/>
                <a:gd name="connsiteX18" fmla="*/ 418548 w 770973"/>
                <a:gd name="connsiteY18" fmla="*/ 211932 h 838200"/>
                <a:gd name="connsiteX19" fmla="*/ 420929 w 770973"/>
                <a:gd name="connsiteY19" fmla="*/ 180975 h 838200"/>
                <a:gd name="connsiteX20" fmla="*/ 420929 w 770973"/>
                <a:gd name="connsiteY20" fmla="*/ 164307 h 838200"/>
                <a:gd name="connsiteX21" fmla="*/ 413785 w 770973"/>
                <a:gd name="connsiteY21" fmla="*/ 135732 h 838200"/>
                <a:gd name="connsiteX22" fmla="*/ 406641 w 770973"/>
                <a:gd name="connsiteY22" fmla="*/ 116682 h 838200"/>
                <a:gd name="connsiteX23" fmla="*/ 389973 w 770973"/>
                <a:gd name="connsiteY23" fmla="*/ 100013 h 838200"/>
                <a:gd name="connsiteX24" fmla="*/ 370923 w 770973"/>
                <a:gd name="connsiteY24" fmla="*/ 80963 h 838200"/>
                <a:gd name="connsiteX25" fmla="*/ 337585 w 770973"/>
                <a:gd name="connsiteY25" fmla="*/ 61913 h 838200"/>
                <a:gd name="connsiteX26" fmla="*/ 316154 w 770973"/>
                <a:gd name="connsiteY26" fmla="*/ 42863 h 838200"/>
                <a:gd name="connsiteX27" fmla="*/ 311391 w 770973"/>
                <a:gd name="connsiteY27" fmla="*/ 26194 h 838200"/>
                <a:gd name="connsiteX28" fmla="*/ 316154 w 770973"/>
                <a:gd name="connsiteY28" fmla="*/ 11907 h 838200"/>
                <a:gd name="connsiteX29" fmla="*/ 330441 w 770973"/>
                <a:gd name="connsiteY29" fmla="*/ 4763 h 838200"/>
                <a:gd name="connsiteX30" fmla="*/ 332823 w 770973"/>
                <a:gd name="connsiteY30" fmla="*/ 4763 h 838200"/>
                <a:gd name="connsiteX31" fmla="*/ 361398 w 770973"/>
                <a:gd name="connsiteY31" fmla="*/ 0 h 838200"/>
                <a:gd name="connsiteX32" fmla="*/ 425691 w 770973"/>
                <a:gd name="connsiteY32" fmla="*/ 0 h 838200"/>
                <a:gd name="connsiteX33" fmla="*/ 489985 w 770973"/>
                <a:gd name="connsiteY33" fmla="*/ 7144 h 838200"/>
                <a:gd name="connsiteX34" fmla="*/ 523323 w 770973"/>
                <a:gd name="connsiteY34" fmla="*/ 19050 h 838200"/>
                <a:gd name="connsiteX35" fmla="*/ 582854 w 770973"/>
                <a:gd name="connsiteY35" fmla="*/ 66675 h 838200"/>
                <a:gd name="connsiteX36" fmla="*/ 687629 w 770973"/>
                <a:gd name="connsiteY36" fmla="*/ 152400 h 838200"/>
                <a:gd name="connsiteX37" fmla="*/ 744779 w 770973"/>
                <a:gd name="connsiteY37" fmla="*/ 211932 h 838200"/>
                <a:gd name="connsiteX38" fmla="*/ 759066 w 770973"/>
                <a:gd name="connsiteY38" fmla="*/ 233363 h 838200"/>
                <a:gd name="connsiteX39" fmla="*/ 768591 w 770973"/>
                <a:gd name="connsiteY39" fmla="*/ 252413 h 838200"/>
                <a:gd name="connsiteX40" fmla="*/ 770973 w 770973"/>
                <a:gd name="connsiteY40" fmla="*/ 269082 h 838200"/>
                <a:gd name="connsiteX41" fmla="*/ 768591 w 770973"/>
                <a:gd name="connsiteY41" fmla="*/ 288132 h 838200"/>
                <a:gd name="connsiteX42" fmla="*/ 751923 w 770973"/>
                <a:gd name="connsiteY42" fmla="*/ 302419 h 838200"/>
                <a:gd name="connsiteX43" fmla="*/ 725729 w 770973"/>
                <a:gd name="connsiteY43" fmla="*/ 316707 h 838200"/>
                <a:gd name="connsiteX44" fmla="*/ 682866 w 770973"/>
                <a:gd name="connsiteY44" fmla="*/ 326232 h 838200"/>
                <a:gd name="connsiteX45" fmla="*/ 661435 w 770973"/>
                <a:gd name="connsiteY45" fmla="*/ 330994 h 838200"/>
                <a:gd name="connsiteX46" fmla="*/ 585235 w 770973"/>
                <a:gd name="connsiteY46" fmla="*/ 411957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70973" h="838200">
                  <a:moveTo>
                    <a:pt x="585235" y="411957"/>
                  </a:moveTo>
                  <a:lnTo>
                    <a:pt x="459029" y="531019"/>
                  </a:lnTo>
                  <a:lnTo>
                    <a:pt x="351873" y="619125"/>
                  </a:lnTo>
                  <a:lnTo>
                    <a:pt x="268529" y="681038"/>
                  </a:lnTo>
                  <a:lnTo>
                    <a:pt x="163754" y="757238"/>
                  </a:lnTo>
                  <a:lnTo>
                    <a:pt x="73266" y="816769"/>
                  </a:lnTo>
                  <a:lnTo>
                    <a:pt x="28023" y="838200"/>
                  </a:lnTo>
                  <a:lnTo>
                    <a:pt x="16116" y="838200"/>
                  </a:lnTo>
                  <a:cubicBezTo>
                    <a:pt x="0" y="824769"/>
                    <a:pt x="1829" y="832493"/>
                    <a:pt x="1829" y="819150"/>
                  </a:cubicBezTo>
                  <a:lnTo>
                    <a:pt x="6591" y="790575"/>
                  </a:lnTo>
                  <a:lnTo>
                    <a:pt x="35166" y="754857"/>
                  </a:lnTo>
                  <a:lnTo>
                    <a:pt x="135179" y="638175"/>
                  </a:lnTo>
                  <a:lnTo>
                    <a:pt x="228048" y="521494"/>
                  </a:lnTo>
                  <a:lnTo>
                    <a:pt x="282816" y="447675"/>
                  </a:lnTo>
                  <a:lnTo>
                    <a:pt x="325679" y="392907"/>
                  </a:lnTo>
                  <a:lnTo>
                    <a:pt x="356635" y="338138"/>
                  </a:lnTo>
                  <a:lnTo>
                    <a:pt x="392354" y="276225"/>
                  </a:lnTo>
                  <a:lnTo>
                    <a:pt x="411404" y="233363"/>
                  </a:lnTo>
                  <a:lnTo>
                    <a:pt x="418548" y="211932"/>
                  </a:lnTo>
                  <a:lnTo>
                    <a:pt x="420929" y="180975"/>
                  </a:lnTo>
                  <a:lnTo>
                    <a:pt x="420929" y="164307"/>
                  </a:lnTo>
                  <a:lnTo>
                    <a:pt x="413785" y="135732"/>
                  </a:lnTo>
                  <a:lnTo>
                    <a:pt x="406641" y="116682"/>
                  </a:lnTo>
                  <a:lnTo>
                    <a:pt x="389973" y="100013"/>
                  </a:lnTo>
                  <a:lnTo>
                    <a:pt x="370923" y="80963"/>
                  </a:lnTo>
                  <a:lnTo>
                    <a:pt x="337585" y="61913"/>
                  </a:lnTo>
                  <a:lnTo>
                    <a:pt x="316154" y="42863"/>
                  </a:lnTo>
                  <a:lnTo>
                    <a:pt x="311391" y="26194"/>
                  </a:lnTo>
                  <a:lnTo>
                    <a:pt x="316154" y="11907"/>
                  </a:lnTo>
                  <a:lnTo>
                    <a:pt x="330441" y="4763"/>
                  </a:lnTo>
                  <a:lnTo>
                    <a:pt x="332823" y="4763"/>
                  </a:lnTo>
                  <a:lnTo>
                    <a:pt x="361398" y="0"/>
                  </a:lnTo>
                  <a:lnTo>
                    <a:pt x="425691" y="0"/>
                  </a:lnTo>
                  <a:lnTo>
                    <a:pt x="489985" y="7144"/>
                  </a:lnTo>
                  <a:lnTo>
                    <a:pt x="523323" y="19050"/>
                  </a:lnTo>
                  <a:lnTo>
                    <a:pt x="582854" y="66675"/>
                  </a:lnTo>
                  <a:lnTo>
                    <a:pt x="687629" y="152400"/>
                  </a:lnTo>
                  <a:lnTo>
                    <a:pt x="744779" y="211932"/>
                  </a:lnTo>
                  <a:lnTo>
                    <a:pt x="759066" y="233363"/>
                  </a:lnTo>
                  <a:lnTo>
                    <a:pt x="768591" y="252413"/>
                  </a:lnTo>
                  <a:lnTo>
                    <a:pt x="770973" y="269082"/>
                  </a:lnTo>
                  <a:lnTo>
                    <a:pt x="768591" y="288132"/>
                  </a:lnTo>
                  <a:lnTo>
                    <a:pt x="751923" y="302419"/>
                  </a:lnTo>
                  <a:lnTo>
                    <a:pt x="725729" y="316707"/>
                  </a:lnTo>
                  <a:lnTo>
                    <a:pt x="682866" y="326232"/>
                  </a:lnTo>
                  <a:lnTo>
                    <a:pt x="661435" y="330994"/>
                  </a:lnTo>
                  <a:lnTo>
                    <a:pt x="585235" y="4119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49">
              <a:extLst>
                <a:ext uri="{FF2B5EF4-FFF2-40B4-BE49-F238E27FC236}">
                  <a16:creationId xmlns:a16="http://schemas.microsoft.com/office/drawing/2014/main" id="{F5DCC6B8-80D9-4102-9277-E9FFDB7DCF44}"/>
                </a:ext>
              </a:extLst>
            </p:cNvPr>
            <p:cNvSpPr/>
            <p:nvPr/>
          </p:nvSpPr>
          <p:spPr>
            <a:xfrm>
              <a:off x="2657475" y="4694238"/>
              <a:ext cx="2300288" cy="963612"/>
            </a:xfrm>
            <a:custGeom>
              <a:avLst/>
              <a:gdLst>
                <a:gd name="connsiteX0" fmla="*/ 2026444 w 2300288"/>
                <a:gd name="connsiteY0" fmla="*/ 192881 h 964406"/>
                <a:gd name="connsiteX1" fmla="*/ 1781175 w 2300288"/>
                <a:gd name="connsiteY1" fmla="*/ 319087 h 964406"/>
                <a:gd name="connsiteX2" fmla="*/ 1521619 w 2300288"/>
                <a:gd name="connsiteY2" fmla="*/ 442912 h 964406"/>
                <a:gd name="connsiteX3" fmla="*/ 1252538 w 2300288"/>
                <a:gd name="connsiteY3" fmla="*/ 566737 h 964406"/>
                <a:gd name="connsiteX4" fmla="*/ 942975 w 2300288"/>
                <a:gd name="connsiteY4" fmla="*/ 697706 h 964406"/>
                <a:gd name="connsiteX5" fmla="*/ 607219 w 2300288"/>
                <a:gd name="connsiteY5" fmla="*/ 828675 h 964406"/>
                <a:gd name="connsiteX6" fmla="*/ 423863 w 2300288"/>
                <a:gd name="connsiteY6" fmla="*/ 897731 h 964406"/>
                <a:gd name="connsiteX7" fmla="*/ 402431 w 2300288"/>
                <a:gd name="connsiteY7" fmla="*/ 916781 h 964406"/>
                <a:gd name="connsiteX8" fmla="*/ 366713 w 2300288"/>
                <a:gd name="connsiteY8" fmla="*/ 945356 h 964406"/>
                <a:gd name="connsiteX9" fmla="*/ 335756 w 2300288"/>
                <a:gd name="connsiteY9" fmla="*/ 959644 h 964406"/>
                <a:gd name="connsiteX10" fmla="*/ 300038 w 2300288"/>
                <a:gd name="connsiteY10" fmla="*/ 964406 h 964406"/>
                <a:gd name="connsiteX11" fmla="*/ 276225 w 2300288"/>
                <a:gd name="connsiteY11" fmla="*/ 964406 h 964406"/>
                <a:gd name="connsiteX12" fmla="*/ 242888 w 2300288"/>
                <a:gd name="connsiteY12" fmla="*/ 950119 h 964406"/>
                <a:gd name="connsiteX13" fmla="*/ 204788 w 2300288"/>
                <a:gd name="connsiteY13" fmla="*/ 916781 h 964406"/>
                <a:gd name="connsiteX14" fmla="*/ 135731 w 2300288"/>
                <a:gd name="connsiteY14" fmla="*/ 850106 h 964406"/>
                <a:gd name="connsiteX15" fmla="*/ 90488 w 2300288"/>
                <a:gd name="connsiteY15" fmla="*/ 790575 h 964406"/>
                <a:gd name="connsiteX16" fmla="*/ 52388 w 2300288"/>
                <a:gd name="connsiteY16" fmla="*/ 731044 h 964406"/>
                <a:gd name="connsiteX17" fmla="*/ 14288 w 2300288"/>
                <a:gd name="connsiteY17" fmla="*/ 664369 h 964406"/>
                <a:gd name="connsiteX18" fmla="*/ 0 w 2300288"/>
                <a:gd name="connsiteY18" fmla="*/ 631031 h 964406"/>
                <a:gd name="connsiteX19" fmla="*/ 0 w 2300288"/>
                <a:gd name="connsiteY19" fmla="*/ 614362 h 964406"/>
                <a:gd name="connsiteX20" fmla="*/ 4763 w 2300288"/>
                <a:gd name="connsiteY20" fmla="*/ 600075 h 964406"/>
                <a:gd name="connsiteX21" fmla="*/ 16669 w 2300288"/>
                <a:gd name="connsiteY21" fmla="*/ 597694 h 964406"/>
                <a:gd name="connsiteX22" fmla="*/ 38100 w 2300288"/>
                <a:gd name="connsiteY22" fmla="*/ 602456 h 964406"/>
                <a:gd name="connsiteX23" fmla="*/ 97631 w 2300288"/>
                <a:gd name="connsiteY23" fmla="*/ 628650 h 964406"/>
                <a:gd name="connsiteX24" fmla="*/ 166688 w 2300288"/>
                <a:gd name="connsiteY24" fmla="*/ 654844 h 964406"/>
                <a:gd name="connsiteX25" fmla="*/ 223838 w 2300288"/>
                <a:gd name="connsiteY25" fmla="*/ 669131 h 964406"/>
                <a:gd name="connsiteX26" fmla="*/ 280988 w 2300288"/>
                <a:gd name="connsiteY26" fmla="*/ 676275 h 964406"/>
                <a:gd name="connsiteX27" fmla="*/ 300038 w 2300288"/>
                <a:gd name="connsiteY27" fmla="*/ 676275 h 964406"/>
                <a:gd name="connsiteX28" fmla="*/ 381000 w 2300288"/>
                <a:gd name="connsiteY28" fmla="*/ 650081 h 964406"/>
                <a:gd name="connsiteX29" fmla="*/ 742950 w 2300288"/>
                <a:gd name="connsiteY29" fmla="*/ 533400 h 964406"/>
                <a:gd name="connsiteX30" fmla="*/ 1135856 w 2300288"/>
                <a:gd name="connsiteY30" fmla="*/ 395287 h 964406"/>
                <a:gd name="connsiteX31" fmla="*/ 1247775 w 2300288"/>
                <a:gd name="connsiteY31" fmla="*/ 357187 h 964406"/>
                <a:gd name="connsiteX32" fmla="*/ 1385888 w 2300288"/>
                <a:gd name="connsiteY32" fmla="*/ 302419 h 964406"/>
                <a:gd name="connsiteX33" fmla="*/ 1562100 w 2300288"/>
                <a:gd name="connsiteY33" fmla="*/ 242887 h 964406"/>
                <a:gd name="connsiteX34" fmla="*/ 1783556 w 2300288"/>
                <a:gd name="connsiteY34" fmla="*/ 166687 h 964406"/>
                <a:gd name="connsiteX35" fmla="*/ 1952625 w 2300288"/>
                <a:gd name="connsiteY35" fmla="*/ 104775 h 964406"/>
                <a:gd name="connsiteX36" fmla="*/ 2159794 w 2300288"/>
                <a:gd name="connsiteY36" fmla="*/ 35719 h 964406"/>
                <a:gd name="connsiteX37" fmla="*/ 2262188 w 2300288"/>
                <a:gd name="connsiteY37" fmla="*/ 4762 h 964406"/>
                <a:gd name="connsiteX38" fmla="*/ 2281238 w 2300288"/>
                <a:gd name="connsiteY38" fmla="*/ 0 h 964406"/>
                <a:gd name="connsiteX39" fmla="*/ 2290763 w 2300288"/>
                <a:gd name="connsiteY39" fmla="*/ 0 h 964406"/>
                <a:gd name="connsiteX40" fmla="*/ 2297906 w 2300288"/>
                <a:gd name="connsiteY40" fmla="*/ 2381 h 964406"/>
                <a:gd name="connsiteX41" fmla="*/ 2300288 w 2300288"/>
                <a:gd name="connsiteY41" fmla="*/ 9525 h 964406"/>
                <a:gd name="connsiteX42" fmla="*/ 2300288 w 2300288"/>
                <a:gd name="connsiteY42" fmla="*/ 23812 h 964406"/>
                <a:gd name="connsiteX43" fmla="*/ 2290763 w 2300288"/>
                <a:gd name="connsiteY43" fmla="*/ 47625 h 964406"/>
                <a:gd name="connsiteX44" fmla="*/ 2264569 w 2300288"/>
                <a:gd name="connsiteY44" fmla="*/ 66675 h 964406"/>
                <a:gd name="connsiteX45" fmla="*/ 2152650 w 2300288"/>
                <a:gd name="connsiteY45" fmla="*/ 126206 h 964406"/>
                <a:gd name="connsiteX46" fmla="*/ 2026444 w 2300288"/>
                <a:gd name="connsiteY46" fmla="*/ 192881 h 96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300288" h="964406">
                  <a:moveTo>
                    <a:pt x="2026444" y="192881"/>
                  </a:moveTo>
                  <a:lnTo>
                    <a:pt x="1781175" y="319087"/>
                  </a:lnTo>
                  <a:lnTo>
                    <a:pt x="1521619" y="442912"/>
                  </a:lnTo>
                  <a:lnTo>
                    <a:pt x="1252538" y="566737"/>
                  </a:lnTo>
                  <a:lnTo>
                    <a:pt x="942975" y="697706"/>
                  </a:lnTo>
                  <a:lnTo>
                    <a:pt x="607219" y="828675"/>
                  </a:lnTo>
                  <a:lnTo>
                    <a:pt x="423863" y="897731"/>
                  </a:lnTo>
                  <a:lnTo>
                    <a:pt x="402431" y="916781"/>
                  </a:lnTo>
                  <a:lnTo>
                    <a:pt x="366713" y="945356"/>
                  </a:lnTo>
                  <a:lnTo>
                    <a:pt x="335756" y="959644"/>
                  </a:lnTo>
                  <a:lnTo>
                    <a:pt x="300038" y="964406"/>
                  </a:lnTo>
                  <a:lnTo>
                    <a:pt x="276225" y="964406"/>
                  </a:lnTo>
                  <a:lnTo>
                    <a:pt x="242888" y="950119"/>
                  </a:lnTo>
                  <a:lnTo>
                    <a:pt x="204788" y="916781"/>
                  </a:lnTo>
                  <a:lnTo>
                    <a:pt x="135731" y="850106"/>
                  </a:lnTo>
                  <a:lnTo>
                    <a:pt x="90488" y="790575"/>
                  </a:lnTo>
                  <a:lnTo>
                    <a:pt x="52388" y="731044"/>
                  </a:lnTo>
                  <a:lnTo>
                    <a:pt x="14288" y="664369"/>
                  </a:lnTo>
                  <a:lnTo>
                    <a:pt x="0" y="631031"/>
                  </a:lnTo>
                  <a:lnTo>
                    <a:pt x="0" y="614362"/>
                  </a:lnTo>
                  <a:lnTo>
                    <a:pt x="4763" y="600075"/>
                  </a:lnTo>
                  <a:lnTo>
                    <a:pt x="16669" y="597694"/>
                  </a:lnTo>
                  <a:lnTo>
                    <a:pt x="38100" y="602456"/>
                  </a:lnTo>
                  <a:lnTo>
                    <a:pt x="97631" y="628650"/>
                  </a:lnTo>
                  <a:lnTo>
                    <a:pt x="166688" y="654844"/>
                  </a:lnTo>
                  <a:lnTo>
                    <a:pt x="223838" y="669131"/>
                  </a:lnTo>
                  <a:lnTo>
                    <a:pt x="280988" y="676275"/>
                  </a:lnTo>
                  <a:lnTo>
                    <a:pt x="300038" y="676275"/>
                  </a:lnTo>
                  <a:lnTo>
                    <a:pt x="381000" y="650081"/>
                  </a:lnTo>
                  <a:lnTo>
                    <a:pt x="742950" y="533400"/>
                  </a:lnTo>
                  <a:lnTo>
                    <a:pt x="1135856" y="395287"/>
                  </a:lnTo>
                  <a:lnTo>
                    <a:pt x="1247775" y="357187"/>
                  </a:lnTo>
                  <a:lnTo>
                    <a:pt x="1385888" y="302419"/>
                  </a:lnTo>
                  <a:lnTo>
                    <a:pt x="1562100" y="242887"/>
                  </a:lnTo>
                  <a:lnTo>
                    <a:pt x="1783556" y="166687"/>
                  </a:lnTo>
                  <a:lnTo>
                    <a:pt x="1952625" y="104775"/>
                  </a:lnTo>
                  <a:lnTo>
                    <a:pt x="2159794" y="35719"/>
                  </a:lnTo>
                  <a:lnTo>
                    <a:pt x="2262188" y="4762"/>
                  </a:lnTo>
                  <a:lnTo>
                    <a:pt x="2281238" y="0"/>
                  </a:lnTo>
                  <a:lnTo>
                    <a:pt x="2290763" y="0"/>
                  </a:lnTo>
                  <a:lnTo>
                    <a:pt x="2297906" y="2381"/>
                  </a:lnTo>
                  <a:lnTo>
                    <a:pt x="2300288" y="9525"/>
                  </a:lnTo>
                  <a:lnTo>
                    <a:pt x="2300288" y="23812"/>
                  </a:lnTo>
                  <a:lnTo>
                    <a:pt x="2290763" y="47625"/>
                  </a:lnTo>
                  <a:lnTo>
                    <a:pt x="2264569" y="66675"/>
                  </a:lnTo>
                  <a:lnTo>
                    <a:pt x="2152650" y="126206"/>
                  </a:lnTo>
                  <a:lnTo>
                    <a:pt x="2026444" y="192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50">
              <a:extLst>
                <a:ext uri="{FF2B5EF4-FFF2-40B4-BE49-F238E27FC236}">
                  <a16:creationId xmlns:a16="http://schemas.microsoft.com/office/drawing/2014/main" id="{6E82974B-341F-4277-ACA8-D38C3BE97144}"/>
                </a:ext>
              </a:extLst>
            </p:cNvPr>
            <p:cNvSpPr/>
            <p:nvPr/>
          </p:nvSpPr>
          <p:spPr>
            <a:xfrm>
              <a:off x="4976813" y="2982913"/>
              <a:ext cx="2365375" cy="619125"/>
            </a:xfrm>
            <a:custGeom>
              <a:avLst/>
              <a:gdLst>
                <a:gd name="connsiteX0" fmla="*/ 1833562 w 2364581"/>
                <a:gd name="connsiteY0" fmla="*/ 78582 h 619125"/>
                <a:gd name="connsiteX1" fmla="*/ 1695450 w 2364581"/>
                <a:gd name="connsiteY1" fmla="*/ 95250 h 619125"/>
                <a:gd name="connsiteX2" fmla="*/ 1524000 w 2364581"/>
                <a:gd name="connsiteY2" fmla="*/ 121444 h 619125"/>
                <a:gd name="connsiteX3" fmla="*/ 1376362 w 2364581"/>
                <a:gd name="connsiteY3" fmla="*/ 147638 h 619125"/>
                <a:gd name="connsiteX4" fmla="*/ 1228725 w 2364581"/>
                <a:gd name="connsiteY4" fmla="*/ 173832 h 619125"/>
                <a:gd name="connsiteX5" fmla="*/ 973931 w 2364581"/>
                <a:gd name="connsiteY5" fmla="*/ 228600 h 619125"/>
                <a:gd name="connsiteX6" fmla="*/ 757237 w 2364581"/>
                <a:gd name="connsiteY6" fmla="*/ 278607 h 619125"/>
                <a:gd name="connsiteX7" fmla="*/ 573881 w 2364581"/>
                <a:gd name="connsiteY7" fmla="*/ 316707 h 619125"/>
                <a:gd name="connsiteX8" fmla="*/ 407193 w 2364581"/>
                <a:gd name="connsiteY8" fmla="*/ 340519 h 619125"/>
                <a:gd name="connsiteX9" fmla="*/ 302418 w 2364581"/>
                <a:gd name="connsiteY9" fmla="*/ 354807 h 619125"/>
                <a:gd name="connsiteX10" fmla="*/ 219075 w 2364581"/>
                <a:gd name="connsiteY10" fmla="*/ 338138 h 619125"/>
                <a:gd name="connsiteX11" fmla="*/ 142875 w 2364581"/>
                <a:gd name="connsiteY11" fmla="*/ 316707 h 619125"/>
                <a:gd name="connsiteX12" fmla="*/ 61912 w 2364581"/>
                <a:gd name="connsiteY12" fmla="*/ 288132 h 619125"/>
                <a:gd name="connsiteX13" fmla="*/ 26193 w 2364581"/>
                <a:gd name="connsiteY13" fmla="*/ 273844 h 619125"/>
                <a:gd name="connsiteX14" fmla="*/ 11906 w 2364581"/>
                <a:gd name="connsiteY14" fmla="*/ 273844 h 619125"/>
                <a:gd name="connsiteX15" fmla="*/ 0 w 2364581"/>
                <a:gd name="connsiteY15" fmla="*/ 283369 h 619125"/>
                <a:gd name="connsiteX16" fmla="*/ 0 w 2364581"/>
                <a:gd name="connsiteY16" fmla="*/ 304800 h 619125"/>
                <a:gd name="connsiteX17" fmla="*/ 19050 w 2364581"/>
                <a:gd name="connsiteY17" fmla="*/ 345282 h 619125"/>
                <a:gd name="connsiteX18" fmla="*/ 78581 w 2364581"/>
                <a:gd name="connsiteY18" fmla="*/ 416719 h 619125"/>
                <a:gd name="connsiteX19" fmla="*/ 159543 w 2364581"/>
                <a:gd name="connsiteY19" fmla="*/ 500063 h 619125"/>
                <a:gd name="connsiteX20" fmla="*/ 228600 w 2364581"/>
                <a:gd name="connsiteY20" fmla="*/ 559594 h 619125"/>
                <a:gd name="connsiteX21" fmla="*/ 271462 w 2364581"/>
                <a:gd name="connsiteY21" fmla="*/ 588169 h 619125"/>
                <a:gd name="connsiteX22" fmla="*/ 311943 w 2364581"/>
                <a:gd name="connsiteY22" fmla="*/ 609600 h 619125"/>
                <a:gd name="connsiteX23" fmla="*/ 345281 w 2364581"/>
                <a:gd name="connsiteY23" fmla="*/ 616744 h 619125"/>
                <a:gd name="connsiteX24" fmla="*/ 376237 w 2364581"/>
                <a:gd name="connsiteY24" fmla="*/ 619125 h 619125"/>
                <a:gd name="connsiteX25" fmla="*/ 411956 w 2364581"/>
                <a:gd name="connsiteY25" fmla="*/ 614363 h 619125"/>
                <a:gd name="connsiteX26" fmla="*/ 464343 w 2364581"/>
                <a:gd name="connsiteY26" fmla="*/ 592932 h 619125"/>
                <a:gd name="connsiteX27" fmla="*/ 638175 w 2364581"/>
                <a:gd name="connsiteY27" fmla="*/ 535782 h 619125"/>
                <a:gd name="connsiteX28" fmla="*/ 835818 w 2364581"/>
                <a:gd name="connsiteY28" fmla="*/ 476250 h 619125"/>
                <a:gd name="connsiteX29" fmla="*/ 1012031 w 2364581"/>
                <a:gd name="connsiteY29" fmla="*/ 419100 h 619125"/>
                <a:gd name="connsiteX30" fmla="*/ 1333500 w 2364581"/>
                <a:gd name="connsiteY30" fmla="*/ 361950 h 619125"/>
                <a:gd name="connsiteX31" fmla="*/ 1578768 w 2364581"/>
                <a:gd name="connsiteY31" fmla="*/ 326232 h 619125"/>
                <a:gd name="connsiteX32" fmla="*/ 1743075 w 2364581"/>
                <a:gd name="connsiteY32" fmla="*/ 302419 h 619125"/>
                <a:gd name="connsiteX33" fmla="*/ 1862137 w 2364581"/>
                <a:gd name="connsiteY33" fmla="*/ 290513 h 619125"/>
                <a:gd name="connsiteX34" fmla="*/ 1940718 w 2364581"/>
                <a:gd name="connsiteY34" fmla="*/ 285750 h 619125"/>
                <a:gd name="connsiteX35" fmla="*/ 2074068 w 2364581"/>
                <a:gd name="connsiteY35" fmla="*/ 292894 h 619125"/>
                <a:gd name="connsiteX36" fmla="*/ 2243137 w 2364581"/>
                <a:gd name="connsiteY36" fmla="*/ 309563 h 619125"/>
                <a:gd name="connsiteX37" fmla="*/ 2276475 w 2364581"/>
                <a:gd name="connsiteY37" fmla="*/ 311944 h 619125"/>
                <a:gd name="connsiteX38" fmla="*/ 2307431 w 2364581"/>
                <a:gd name="connsiteY38" fmla="*/ 307182 h 619125"/>
                <a:gd name="connsiteX39" fmla="*/ 2333625 w 2364581"/>
                <a:gd name="connsiteY39" fmla="*/ 295275 h 619125"/>
                <a:gd name="connsiteX40" fmla="*/ 2350293 w 2364581"/>
                <a:gd name="connsiteY40" fmla="*/ 278607 h 619125"/>
                <a:gd name="connsiteX41" fmla="*/ 2357437 w 2364581"/>
                <a:gd name="connsiteY41" fmla="*/ 259557 h 619125"/>
                <a:gd name="connsiteX42" fmla="*/ 2364581 w 2364581"/>
                <a:gd name="connsiteY42" fmla="*/ 235744 h 619125"/>
                <a:gd name="connsiteX43" fmla="*/ 2362200 w 2364581"/>
                <a:gd name="connsiteY43" fmla="*/ 202407 h 619125"/>
                <a:gd name="connsiteX44" fmla="*/ 2359818 w 2364581"/>
                <a:gd name="connsiteY44" fmla="*/ 183357 h 619125"/>
                <a:gd name="connsiteX45" fmla="*/ 2355056 w 2364581"/>
                <a:gd name="connsiteY45" fmla="*/ 173832 h 619125"/>
                <a:gd name="connsiteX46" fmla="*/ 2328862 w 2364581"/>
                <a:gd name="connsiteY46" fmla="*/ 150019 h 619125"/>
                <a:gd name="connsiteX47" fmla="*/ 2278856 w 2364581"/>
                <a:gd name="connsiteY47" fmla="*/ 114300 h 619125"/>
                <a:gd name="connsiteX48" fmla="*/ 2221706 w 2364581"/>
                <a:gd name="connsiteY48" fmla="*/ 78582 h 619125"/>
                <a:gd name="connsiteX49" fmla="*/ 2162175 w 2364581"/>
                <a:gd name="connsiteY49" fmla="*/ 47625 h 619125"/>
                <a:gd name="connsiteX50" fmla="*/ 2107406 w 2364581"/>
                <a:gd name="connsiteY50" fmla="*/ 23813 h 619125"/>
                <a:gd name="connsiteX51" fmla="*/ 2055018 w 2364581"/>
                <a:gd name="connsiteY51" fmla="*/ 0 h 619125"/>
                <a:gd name="connsiteX52" fmla="*/ 2031206 w 2364581"/>
                <a:gd name="connsiteY52" fmla="*/ 2382 h 619125"/>
                <a:gd name="connsiteX53" fmla="*/ 1997868 w 2364581"/>
                <a:gd name="connsiteY53" fmla="*/ 7144 h 619125"/>
                <a:gd name="connsiteX54" fmla="*/ 1964531 w 2364581"/>
                <a:gd name="connsiteY54" fmla="*/ 19050 h 619125"/>
                <a:gd name="connsiteX55" fmla="*/ 1931193 w 2364581"/>
                <a:gd name="connsiteY55" fmla="*/ 35719 h 619125"/>
                <a:gd name="connsiteX56" fmla="*/ 1895475 w 2364581"/>
                <a:gd name="connsiteY56" fmla="*/ 59532 h 619125"/>
                <a:gd name="connsiteX57" fmla="*/ 1833562 w 2364581"/>
                <a:gd name="connsiteY57" fmla="*/ 78582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64581" h="619125">
                  <a:moveTo>
                    <a:pt x="1833562" y="78582"/>
                  </a:moveTo>
                  <a:lnTo>
                    <a:pt x="1695450" y="95250"/>
                  </a:lnTo>
                  <a:lnTo>
                    <a:pt x="1524000" y="121444"/>
                  </a:lnTo>
                  <a:lnTo>
                    <a:pt x="1376362" y="147638"/>
                  </a:lnTo>
                  <a:lnTo>
                    <a:pt x="1228725" y="173832"/>
                  </a:lnTo>
                  <a:lnTo>
                    <a:pt x="973931" y="228600"/>
                  </a:lnTo>
                  <a:lnTo>
                    <a:pt x="757237" y="278607"/>
                  </a:lnTo>
                  <a:lnTo>
                    <a:pt x="573881" y="316707"/>
                  </a:lnTo>
                  <a:lnTo>
                    <a:pt x="407193" y="340519"/>
                  </a:lnTo>
                  <a:lnTo>
                    <a:pt x="302418" y="354807"/>
                  </a:lnTo>
                  <a:lnTo>
                    <a:pt x="219075" y="338138"/>
                  </a:lnTo>
                  <a:lnTo>
                    <a:pt x="142875" y="316707"/>
                  </a:lnTo>
                  <a:lnTo>
                    <a:pt x="61912" y="288132"/>
                  </a:lnTo>
                  <a:lnTo>
                    <a:pt x="26193" y="273844"/>
                  </a:lnTo>
                  <a:lnTo>
                    <a:pt x="11906" y="273844"/>
                  </a:lnTo>
                  <a:lnTo>
                    <a:pt x="0" y="283369"/>
                  </a:lnTo>
                  <a:lnTo>
                    <a:pt x="0" y="304800"/>
                  </a:lnTo>
                  <a:lnTo>
                    <a:pt x="19050" y="345282"/>
                  </a:lnTo>
                  <a:lnTo>
                    <a:pt x="78581" y="416719"/>
                  </a:lnTo>
                  <a:lnTo>
                    <a:pt x="159543" y="500063"/>
                  </a:lnTo>
                  <a:lnTo>
                    <a:pt x="228600" y="559594"/>
                  </a:lnTo>
                  <a:lnTo>
                    <a:pt x="271462" y="588169"/>
                  </a:lnTo>
                  <a:lnTo>
                    <a:pt x="311943" y="609600"/>
                  </a:lnTo>
                  <a:lnTo>
                    <a:pt x="345281" y="616744"/>
                  </a:lnTo>
                  <a:lnTo>
                    <a:pt x="376237" y="619125"/>
                  </a:lnTo>
                  <a:lnTo>
                    <a:pt x="411956" y="614363"/>
                  </a:lnTo>
                  <a:lnTo>
                    <a:pt x="464343" y="592932"/>
                  </a:lnTo>
                  <a:lnTo>
                    <a:pt x="638175" y="535782"/>
                  </a:lnTo>
                  <a:lnTo>
                    <a:pt x="835818" y="476250"/>
                  </a:lnTo>
                  <a:lnTo>
                    <a:pt x="1012031" y="419100"/>
                  </a:lnTo>
                  <a:lnTo>
                    <a:pt x="1333500" y="361950"/>
                  </a:lnTo>
                  <a:lnTo>
                    <a:pt x="1578768" y="326232"/>
                  </a:lnTo>
                  <a:lnTo>
                    <a:pt x="1743075" y="302419"/>
                  </a:lnTo>
                  <a:lnTo>
                    <a:pt x="1862137" y="290513"/>
                  </a:lnTo>
                  <a:lnTo>
                    <a:pt x="1940718" y="285750"/>
                  </a:lnTo>
                  <a:lnTo>
                    <a:pt x="2074068" y="292894"/>
                  </a:lnTo>
                  <a:lnTo>
                    <a:pt x="2243137" y="309563"/>
                  </a:lnTo>
                  <a:lnTo>
                    <a:pt x="2276475" y="311944"/>
                  </a:lnTo>
                  <a:lnTo>
                    <a:pt x="2307431" y="307182"/>
                  </a:lnTo>
                  <a:lnTo>
                    <a:pt x="2333625" y="295275"/>
                  </a:lnTo>
                  <a:lnTo>
                    <a:pt x="2350293" y="278607"/>
                  </a:lnTo>
                  <a:lnTo>
                    <a:pt x="2357437" y="259557"/>
                  </a:lnTo>
                  <a:lnTo>
                    <a:pt x="2364581" y="235744"/>
                  </a:lnTo>
                  <a:lnTo>
                    <a:pt x="2362200" y="202407"/>
                  </a:lnTo>
                  <a:lnTo>
                    <a:pt x="2359818" y="183357"/>
                  </a:lnTo>
                  <a:lnTo>
                    <a:pt x="2355056" y="173832"/>
                  </a:lnTo>
                  <a:lnTo>
                    <a:pt x="2328862" y="150019"/>
                  </a:lnTo>
                  <a:lnTo>
                    <a:pt x="2278856" y="114300"/>
                  </a:lnTo>
                  <a:lnTo>
                    <a:pt x="2221706" y="78582"/>
                  </a:lnTo>
                  <a:lnTo>
                    <a:pt x="2162175" y="47625"/>
                  </a:lnTo>
                  <a:lnTo>
                    <a:pt x="2107406" y="23813"/>
                  </a:lnTo>
                  <a:lnTo>
                    <a:pt x="2055018" y="0"/>
                  </a:lnTo>
                  <a:lnTo>
                    <a:pt x="2031206" y="2382"/>
                  </a:lnTo>
                  <a:lnTo>
                    <a:pt x="1997868" y="7144"/>
                  </a:lnTo>
                  <a:lnTo>
                    <a:pt x="1964531" y="19050"/>
                  </a:lnTo>
                  <a:lnTo>
                    <a:pt x="1931193" y="35719"/>
                  </a:lnTo>
                  <a:lnTo>
                    <a:pt x="1895475" y="59532"/>
                  </a:lnTo>
                  <a:lnTo>
                    <a:pt x="1833562" y="785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39">
              <a:extLst>
                <a:ext uri="{FF2B5EF4-FFF2-40B4-BE49-F238E27FC236}">
                  <a16:creationId xmlns:a16="http://schemas.microsoft.com/office/drawing/2014/main" id="{6A661A1C-21BB-4B6D-BD8E-C4637EC74B93}"/>
                </a:ext>
              </a:extLst>
            </p:cNvPr>
            <p:cNvSpPr/>
            <p:nvPr/>
          </p:nvSpPr>
          <p:spPr>
            <a:xfrm rot="16200000">
              <a:off x="3700462" y="3565526"/>
              <a:ext cx="4651375" cy="533400"/>
            </a:xfrm>
            <a:custGeom>
              <a:avLst/>
              <a:gdLst>
                <a:gd name="connsiteX0" fmla="*/ 2110740 w 4652010"/>
                <a:gd name="connsiteY0" fmla="*/ 213360 h 533400"/>
                <a:gd name="connsiteX1" fmla="*/ 2350770 w 4652010"/>
                <a:gd name="connsiteY1" fmla="*/ 213360 h 533400"/>
                <a:gd name="connsiteX2" fmla="*/ 2609850 w 4652010"/>
                <a:gd name="connsiteY2" fmla="*/ 213360 h 533400"/>
                <a:gd name="connsiteX3" fmla="*/ 2769870 w 4652010"/>
                <a:gd name="connsiteY3" fmla="*/ 213360 h 533400"/>
                <a:gd name="connsiteX4" fmla="*/ 3013710 w 4652010"/>
                <a:gd name="connsiteY4" fmla="*/ 213360 h 533400"/>
                <a:gd name="connsiteX5" fmla="*/ 3223260 w 4652010"/>
                <a:gd name="connsiteY5" fmla="*/ 213360 h 533400"/>
                <a:gd name="connsiteX6" fmla="*/ 3417570 w 4652010"/>
                <a:gd name="connsiteY6" fmla="*/ 213360 h 533400"/>
                <a:gd name="connsiteX7" fmla="*/ 3627120 w 4652010"/>
                <a:gd name="connsiteY7" fmla="*/ 209550 h 533400"/>
                <a:gd name="connsiteX8" fmla="*/ 3771900 w 4652010"/>
                <a:gd name="connsiteY8" fmla="*/ 205740 h 533400"/>
                <a:gd name="connsiteX9" fmla="*/ 3901440 w 4652010"/>
                <a:gd name="connsiteY9" fmla="*/ 201930 h 533400"/>
                <a:gd name="connsiteX10" fmla="*/ 4057650 w 4652010"/>
                <a:gd name="connsiteY10" fmla="*/ 194310 h 533400"/>
                <a:gd name="connsiteX11" fmla="*/ 4179570 w 4652010"/>
                <a:gd name="connsiteY11" fmla="*/ 190500 h 533400"/>
                <a:gd name="connsiteX12" fmla="*/ 4362450 w 4652010"/>
                <a:gd name="connsiteY12" fmla="*/ 175260 h 533400"/>
                <a:gd name="connsiteX13" fmla="*/ 4419600 w 4652010"/>
                <a:gd name="connsiteY13" fmla="*/ 171450 h 533400"/>
                <a:gd name="connsiteX14" fmla="*/ 4446270 w 4652010"/>
                <a:gd name="connsiteY14" fmla="*/ 156210 h 533400"/>
                <a:gd name="connsiteX15" fmla="*/ 4514850 w 4652010"/>
                <a:gd name="connsiteY15" fmla="*/ 99060 h 533400"/>
                <a:gd name="connsiteX16" fmla="*/ 4591050 w 4652010"/>
                <a:gd name="connsiteY16" fmla="*/ 26670 h 533400"/>
                <a:gd name="connsiteX17" fmla="*/ 4613910 w 4652010"/>
                <a:gd name="connsiteY17" fmla="*/ 7620 h 533400"/>
                <a:gd name="connsiteX18" fmla="*/ 4629150 w 4652010"/>
                <a:gd name="connsiteY18" fmla="*/ 0 h 533400"/>
                <a:gd name="connsiteX19" fmla="*/ 4640580 w 4652010"/>
                <a:gd name="connsiteY19" fmla="*/ 0 h 533400"/>
                <a:gd name="connsiteX20" fmla="*/ 4644390 w 4652010"/>
                <a:gd name="connsiteY20" fmla="*/ 3810 h 533400"/>
                <a:gd name="connsiteX21" fmla="*/ 4652010 w 4652010"/>
                <a:gd name="connsiteY21" fmla="*/ 19050 h 533400"/>
                <a:gd name="connsiteX22" fmla="*/ 4652010 w 4652010"/>
                <a:gd name="connsiteY22" fmla="*/ 41910 h 533400"/>
                <a:gd name="connsiteX23" fmla="*/ 4636770 w 4652010"/>
                <a:gd name="connsiteY23" fmla="*/ 102870 h 533400"/>
                <a:gd name="connsiteX24" fmla="*/ 4602480 w 4652010"/>
                <a:gd name="connsiteY24" fmla="*/ 201930 h 533400"/>
                <a:gd name="connsiteX25" fmla="*/ 4572000 w 4652010"/>
                <a:gd name="connsiteY25" fmla="*/ 270510 h 533400"/>
                <a:gd name="connsiteX26" fmla="*/ 4541520 w 4652010"/>
                <a:gd name="connsiteY26" fmla="*/ 331470 h 533400"/>
                <a:gd name="connsiteX27" fmla="*/ 4503420 w 4652010"/>
                <a:gd name="connsiteY27" fmla="*/ 392430 h 533400"/>
                <a:gd name="connsiteX28" fmla="*/ 4472940 w 4652010"/>
                <a:gd name="connsiteY28" fmla="*/ 434340 h 533400"/>
                <a:gd name="connsiteX29" fmla="*/ 4423410 w 4652010"/>
                <a:gd name="connsiteY29" fmla="*/ 487680 h 533400"/>
                <a:gd name="connsiteX30" fmla="*/ 4389120 w 4652010"/>
                <a:gd name="connsiteY30" fmla="*/ 521970 h 533400"/>
                <a:gd name="connsiteX31" fmla="*/ 4370070 w 4652010"/>
                <a:gd name="connsiteY31" fmla="*/ 533400 h 533400"/>
                <a:gd name="connsiteX32" fmla="*/ 4351020 w 4652010"/>
                <a:gd name="connsiteY32" fmla="*/ 533400 h 533400"/>
                <a:gd name="connsiteX33" fmla="*/ 4282440 w 4652010"/>
                <a:gd name="connsiteY33" fmla="*/ 518160 h 533400"/>
                <a:gd name="connsiteX34" fmla="*/ 4213860 w 4652010"/>
                <a:gd name="connsiteY34" fmla="*/ 495300 h 533400"/>
                <a:gd name="connsiteX35" fmla="*/ 4130040 w 4652010"/>
                <a:gd name="connsiteY35" fmla="*/ 468630 h 533400"/>
                <a:gd name="connsiteX36" fmla="*/ 4099560 w 4652010"/>
                <a:gd name="connsiteY36" fmla="*/ 461010 h 533400"/>
                <a:gd name="connsiteX37" fmla="*/ 3947160 w 4652010"/>
                <a:gd name="connsiteY37" fmla="*/ 457200 h 533400"/>
                <a:gd name="connsiteX38" fmla="*/ 3722370 w 4652010"/>
                <a:gd name="connsiteY38" fmla="*/ 453390 h 533400"/>
                <a:gd name="connsiteX39" fmla="*/ 3284220 w 4652010"/>
                <a:gd name="connsiteY39" fmla="*/ 441960 h 533400"/>
                <a:gd name="connsiteX40" fmla="*/ 2964180 w 4652010"/>
                <a:gd name="connsiteY40" fmla="*/ 441960 h 533400"/>
                <a:gd name="connsiteX41" fmla="*/ 2811780 w 4652010"/>
                <a:gd name="connsiteY41" fmla="*/ 457200 h 533400"/>
                <a:gd name="connsiteX42" fmla="*/ 2583180 w 4652010"/>
                <a:gd name="connsiteY42" fmla="*/ 457200 h 533400"/>
                <a:gd name="connsiteX43" fmla="*/ 2129790 w 4652010"/>
                <a:gd name="connsiteY43" fmla="*/ 457200 h 533400"/>
                <a:gd name="connsiteX44" fmla="*/ 1779270 w 4652010"/>
                <a:gd name="connsiteY44" fmla="*/ 453390 h 533400"/>
                <a:gd name="connsiteX45" fmla="*/ 1531620 w 4652010"/>
                <a:gd name="connsiteY45" fmla="*/ 449580 h 533400"/>
                <a:gd name="connsiteX46" fmla="*/ 1245870 w 4652010"/>
                <a:gd name="connsiteY46" fmla="*/ 441960 h 533400"/>
                <a:gd name="connsiteX47" fmla="*/ 982980 w 4652010"/>
                <a:gd name="connsiteY47" fmla="*/ 438150 h 533400"/>
                <a:gd name="connsiteX48" fmla="*/ 712470 w 4652010"/>
                <a:gd name="connsiteY48" fmla="*/ 434340 h 533400"/>
                <a:gd name="connsiteX49" fmla="*/ 514350 w 4652010"/>
                <a:gd name="connsiteY49" fmla="*/ 426720 h 533400"/>
                <a:gd name="connsiteX50" fmla="*/ 358140 w 4652010"/>
                <a:gd name="connsiteY50" fmla="*/ 415290 h 533400"/>
                <a:gd name="connsiteX51" fmla="*/ 243840 w 4652010"/>
                <a:gd name="connsiteY51" fmla="*/ 403860 h 533400"/>
                <a:gd name="connsiteX52" fmla="*/ 144780 w 4652010"/>
                <a:gd name="connsiteY52" fmla="*/ 384810 h 533400"/>
                <a:gd name="connsiteX53" fmla="*/ 72390 w 4652010"/>
                <a:gd name="connsiteY53" fmla="*/ 361950 h 533400"/>
                <a:gd name="connsiteX54" fmla="*/ 45720 w 4652010"/>
                <a:gd name="connsiteY54" fmla="*/ 350520 h 533400"/>
                <a:gd name="connsiteX55" fmla="*/ 19050 w 4652010"/>
                <a:gd name="connsiteY55" fmla="*/ 335280 h 533400"/>
                <a:gd name="connsiteX56" fmla="*/ 7620 w 4652010"/>
                <a:gd name="connsiteY56" fmla="*/ 323850 h 533400"/>
                <a:gd name="connsiteX57" fmla="*/ 0 w 4652010"/>
                <a:gd name="connsiteY57" fmla="*/ 312420 h 533400"/>
                <a:gd name="connsiteX58" fmla="*/ 0 w 4652010"/>
                <a:gd name="connsiteY58" fmla="*/ 300990 h 533400"/>
                <a:gd name="connsiteX59" fmla="*/ 3810 w 4652010"/>
                <a:gd name="connsiteY59" fmla="*/ 289560 h 533400"/>
                <a:gd name="connsiteX60" fmla="*/ 22860 w 4652010"/>
                <a:gd name="connsiteY60" fmla="*/ 278130 h 533400"/>
                <a:gd name="connsiteX61" fmla="*/ 68580 w 4652010"/>
                <a:gd name="connsiteY61" fmla="*/ 262890 h 533400"/>
                <a:gd name="connsiteX62" fmla="*/ 121920 w 4652010"/>
                <a:gd name="connsiteY62" fmla="*/ 251460 h 533400"/>
                <a:gd name="connsiteX63" fmla="*/ 213360 w 4652010"/>
                <a:gd name="connsiteY63" fmla="*/ 236220 h 533400"/>
                <a:gd name="connsiteX64" fmla="*/ 369570 w 4652010"/>
                <a:gd name="connsiteY64" fmla="*/ 220980 h 533400"/>
                <a:gd name="connsiteX65" fmla="*/ 544830 w 4652010"/>
                <a:gd name="connsiteY65" fmla="*/ 213360 h 533400"/>
                <a:gd name="connsiteX66" fmla="*/ 781050 w 4652010"/>
                <a:gd name="connsiteY66" fmla="*/ 213360 h 533400"/>
                <a:gd name="connsiteX67" fmla="*/ 1264920 w 4652010"/>
                <a:gd name="connsiteY67" fmla="*/ 213360 h 533400"/>
                <a:gd name="connsiteX68" fmla="*/ 2110740 w 4652010"/>
                <a:gd name="connsiteY68" fmla="*/ 213360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652010" h="533400">
                  <a:moveTo>
                    <a:pt x="2110740" y="213360"/>
                  </a:moveTo>
                  <a:lnTo>
                    <a:pt x="2350770" y="213360"/>
                  </a:lnTo>
                  <a:lnTo>
                    <a:pt x="2609850" y="213360"/>
                  </a:lnTo>
                  <a:lnTo>
                    <a:pt x="2769870" y="213360"/>
                  </a:lnTo>
                  <a:lnTo>
                    <a:pt x="3013710" y="213360"/>
                  </a:lnTo>
                  <a:lnTo>
                    <a:pt x="3223260" y="213360"/>
                  </a:lnTo>
                  <a:lnTo>
                    <a:pt x="3417570" y="213360"/>
                  </a:lnTo>
                  <a:lnTo>
                    <a:pt x="3627120" y="209550"/>
                  </a:lnTo>
                  <a:lnTo>
                    <a:pt x="3771900" y="205740"/>
                  </a:lnTo>
                  <a:lnTo>
                    <a:pt x="3901440" y="201930"/>
                  </a:lnTo>
                  <a:lnTo>
                    <a:pt x="4057650" y="194310"/>
                  </a:lnTo>
                  <a:lnTo>
                    <a:pt x="4179570" y="190500"/>
                  </a:lnTo>
                  <a:lnTo>
                    <a:pt x="4362450" y="175260"/>
                  </a:lnTo>
                  <a:lnTo>
                    <a:pt x="4419600" y="171450"/>
                  </a:lnTo>
                  <a:lnTo>
                    <a:pt x="4446270" y="156210"/>
                  </a:lnTo>
                  <a:lnTo>
                    <a:pt x="4514850" y="99060"/>
                  </a:lnTo>
                  <a:lnTo>
                    <a:pt x="4591050" y="26670"/>
                  </a:lnTo>
                  <a:lnTo>
                    <a:pt x="4613910" y="7620"/>
                  </a:lnTo>
                  <a:lnTo>
                    <a:pt x="4629150" y="0"/>
                  </a:lnTo>
                  <a:lnTo>
                    <a:pt x="4640580" y="0"/>
                  </a:lnTo>
                  <a:lnTo>
                    <a:pt x="4644390" y="3810"/>
                  </a:lnTo>
                  <a:lnTo>
                    <a:pt x="4652010" y="19050"/>
                  </a:lnTo>
                  <a:lnTo>
                    <a:pt x="4652010" y="41910"/>
                  </a:lnTo>
                  <a:lnTo>
                    <a:pt x="4636770" y="102870"/>
                  </a:lnTo>
                  <a:lnTo>
                    <a:pt x="4602480" y="201930"/>
                  </a:lnTo>
                  <a:lnTo>
                    <a:pt x="4572000" y="270510"/>
                  </a:lnTo>
                  <a:lnTo>
                    <a:pt x="4541520" y="331470"/>
                  </a:lnTo>
                  <a:lnTo>
                    <a:pt x="4503420" y="392430"/>
                  </a:lnTo>
                  <a:lnTo>
                    <a:pt x="4472940" y="434340"/>
                  </a:lnTo>
                  <a:lnTo>
                    <a:pt x="4423410" y="487680"/>
                  </a:lnTo>
                  <a:lnTo>
                    <a:pt x="4389120" y="521970"/>
                  </a:lnTo>
                  <a:lnTo>
                    <a:pt x="4370070" y="533400"/>
                  </a:lnTo>
                  <a:lnTo>
                    <a:pt x="4351020" y="533400"/>
                  </a:lnTo>
                  <a:lnTo>
                    <a:pt x="4282440" y="518160"/>
                  </a:lnTo>
                  <a:lnTo>
                    <a:pt x="4213860" y="495300"/>
                  </a:lnTo>
                  <a:lnTo>
                    <a:pt x="4130040" y="468630"/>
                  </a:lnTo>
                  <a:lnTo>
                    <a:pt x="4099560" y="461010"/>
                  </a:lnTo>
                  <a:lnTo>
                    <a:pt x="3947160" y="457200"/>
                  </a:lnTo>
                  <a:lnTo>
                    <a:pt x="3722370" y="453390"/>
                  </a:lnTo>
                  <a:lnTo>
                    <a:pt x="3284220" y="441960"/>
                  </a:lnTo>
                  <a:lnTo>
                    <a:pt x="2964180" y="441960"/>
                  </a:lnTo>
                  <a:lnTo>
                    <a:pt x="2811780" y="457200"/>
                  </a:lnTo>
                  <a:lnTo>
                    <a:pt x="2583180" y="457200"/>
                  </a:lnTo>
                  <a:lnTo>
                    <a:pt x="2129790" y="457200"/>
                  </a:lnTo>
                  <a:lnTo>
                    <a:pt x="1779270" y="453390"/>
                  </a:lnTo>
                  <a:lnTo>
                    <a:pt x="1531620" y="449580"/>
                  </a:lnTo>
                  <a:lnTo>
                    <a:pt x="1245870" y="441960"/>
                  </a:lnTo>
                  <a:lnTo>
                    <a:pt x="982980" y="438150"/>
                  </a:lnTo>
                  <a:lnTo>
                    <a:pt x="712470" y="434340"/>
                  </a:lnTo>
                  <a:lnTo>
                    <a:pt x="514350" y="426720"/>
                  </a:lnTo>
                  <a:lnTo>
                    <a:pt x="358140" y="415290"/>
                  </a:lnTo>
                  <a:lnTo>
                    <a:pt x="243840" y="403860"/>
                  </a:lnTo>
                  <a:lnTo>
                    <a:pt x="144780" y="384810"/>
                  </a:lnTo>
                  <a:lnTo>
                    <a:pt x="72390" y="361950"/>
                  </a:lnTo>
                  <a:lnTo>
                    <a:pt x="45720" y="350520"/>
                  </a:lnTo>
                  <a:lnTo>
                    <a:pt x="19050" y="335280"/>
                  </a:lnTo>
                  <a:lnTo>
                    <a:pt x="7620" y="323850"/>
                  </a:lnTo>
                  <a:lnTo>
                    <a:pt x="0" y="312420"/>
                  </a:lnTo>
                  <a:lnTo>
                    <a:pt x="0" y="300990"/>
                  </a:lnTo>
                  <a:lnTo>
                    <a:pt x="3810" y="289560"/>
                  </a:lnTo>
                  <a:lnTo>
                    <a:pt x="22860" y="278130"/>
                  </a:lnTo>
                  <a:lnTo>
                    <a:pt x="68580" y="262890"/>
                  </a:lnTo>
                  <a:lnTo>
                    <a:pt x="121920" y="251460"/>
                  </a:lnTo>
                  <a:lnTo>
                    <a:pt x="213360" y="236220"/>
                  </a:lnTo>
                  <a:lnTo>
                    <a:pt x="369570" y="220980"/>
                  </a:lnTo>
                  <a:lnTo>
                    <a:pt x="544830" y="213360"/>
                  </a:lnTo>
                  <a:lnTo>
                    <a:pt x="781050" y="213360"/>
                  </a:lnTo>
                  <a:lnTo>
                    <a:pt x="1264920" y="213360"/>
                  </a:lnTo>
                  <a:lnTo>
                    <a:pt x="2110740" y="2133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4722" name="グループ化 1">
            <a:extLst>
              <a:ext uri="{FF2B5EF4-FFF2-40B4-BE49-F238E27FC236}">
                <a16:creationId xmlns:a16="http://schemas.microsoft.com/office/drawing/2014/main" id="{4060BFF9-FD0D-46DB-AD8B-B86DF195CE96}"/>
              </a:ext>
            </a:extLst>
          </p:cNvPr>
          <p:cNvGrpSpPr>
            <a:grpSpLocks/>
          </p:cNvGrpSpPr>
          <p:nvPr/>
        </p:nvGrpSpPr>
        <p:grpSpPr bwMode="auto">
          <a:xfrm>
            <a:off x="2522538" y="1506538"/>
            <a:ext cx="4819650" cy="4651375"/>
            <a:chOff x="2522538" y="1506538"/>
            <a:chExt cx="4819650" cy="4651375"/>
          </a:xfrm>
        </p:grpSpPr>
        <p:sp>
          <p:nvSpPr>
            <p:cNvPr id="141" name="フリーフォーム 140">
              <a:extLst>
                <a:ext uri="{FF2B5EF4-FFF2-40B4-BE49-F238E27FC236}">
                  <a16:creationId xmlns:a16="http://schemas.microsoft.com/office/drawing/2014/main" id="{FE823C4B-FEAB-4A20-AB6D-669D0AD101C0}"/>
                </a:ext>
              </a:extLst>
            </p:cNvPr>
            <p:cNvSpPr/>
            <p:nvPr/>
          </p:nvSpPr>
          <p:spPr>
            <a:xfrm rot="16200000">
              <a:off x="2309019" y="1789907"/>
              <a:ext cx="2079625" cy="1652587"/>
            </a:xfrm>
            <a:custGeom>
              <a:avLst/>
              <a:gdLst>
                <a:gd name="connsiteX0" fmla="*/ 1190625 w 2078831"/>
                <a:gd name="connsiteY0" fmla="*/ 926306 h 1652588"/>
                <a:gd name="connsiteX1" fmla="*/ 1073944 w 2078831"/>
                <a:gd name="connsiteY1" fmla="*/ 852488 h 1652588"/>
                <a:gd name="connsiteX2" fmla="*/ 985837 w 2078831"/>
                <a:gd name="connsiteY2" fmla="*/ 792956 h 1652588"/>
                <a:gd name="connsiteX3" fmla="*/ 885825 w 2078831"/>
                <a:gd name="connsiteY3" fmla="*/ 723900 h 1652588"/>
                <a:gd name="connsiteX4" fmla="*/ 800100 w 2078831"/>
                <a:gd name="connsiteY4" fmla="*/ 659606 h 1652588"/>
                <a:gd name="connsiteX5" fmla="*/ 711994 w 2078831"/>
                <a:gd name="connsiteY5" fmla="*/ 595313 h 1652588"/>
                <a:gd name="connsiteX6" fmla="*/ 592931 w 2078831"/>
                <a:gd name="connsiteY6" fmla="*/ 500063 h 1652588"/>
                <a:gd name="connsiteX7" fmla="*/ 490537 w 2078831"/>
                <a:gd name="connsiteY7" fmla="*/ 419100 h 1652588"/>
                <a:gd name="connsiteX8" fmla="*/ 373856 w 2078831"/>
                <a:gd name="connsiteY8" fmla="*/ 316706 h 1652588"/>
                <a:gd name="connsiteX9" fmla="*/ 276225 w 2078831"/>
                <a:gd name="connsiteY9" fmla="*/ 233363 h 1652588"/>
                <a:gd name="connsiteX10" fmla="*/ 195262 w 2078831"/>
                <a:gd name="connsiteY10" fmla="*/ 157163 h 1652588"/>
                <a:gd name="connsiteX11" fmla="*/ 121444 w 2078831"/>
                <a:gd name="connsiteY11" fmla="*/ 85725 h 1652588"/>
                <a:gd name="connsiteX12" fmla="*/ 61912 w 2078831"/>
                <a:gd name="connsiteY12" fmla="*/ 23813 h 1652588"/>
                <a:gd name="connsiteX13" fmla="*/ 30956 w 2078831"/>
                <a:gd name="connsiteY13" fmla="*/ 2381 h 1652588"/>
                <a:gd name="connsiteX14" fmla="*/ 16669 w 2078831"/>
                <a:gd name="connsiteY14" fmla="*/ 0 h 1652588"/>
                <a:gd name="connsiteX15" fmla="*/ 2381 w 2078831"/>
                <a:gd name="connsiteY15" fmla="*/ 2381 h 1652588"/>
                <a:gd name="connsiteX16" fmla="*/ 0 w 2078831"/>
                <a:gd name="connsiteY16" fmla="*/ 11906 h 1652588"/>
                <a:gd name="connsiteX17" fmla="*/ 0 w 2078831"/>
                <a:gd name="connsiteY17" fmla="*/ 42863 h 1652588"/>
                <a:gd name="connsiteX18" fmla="*/ 7144 w 2078831"/>
                <a:gd name="connsiteY18" fmla="*/ 61913 h 1652588"/>
                <a:gd name="connsiteX19" fmla="*/ 95250 w 2078831"/>
                <a:gd name="connsiteY19" fmla="*/ 176213 h 1652588"/>
                <a:gd name="connsiteX20" fmla="*/ 185737 w 2078831"/>
                <a:gd name="connsiteY20" fmla="*/ 288131 h 1652588"/>
                <a:gd name="connsiteX21" fmla="*/ 259556 w 2078831"/>
                <a:gd name="connsiteY21" fmla="*/ 376238 h 1652588"/>
                <a:gd name="connsiteX22" fmla="*/ 345281 w 2078831"/>
                <a:gd name="connsiteY22" fmla="*/ 476250 h 1652588"/>
                <a:gd name="connsiteX23" fmla="*/ 466725 w 2078831"/>
                <a:gd name="connsiteY23" fmla="*/ 607219 h 1652588"/>
                <a:gd name="connsiteX24" fmla="*/ 576262 w 2078831"/>
                <a:gd name="connsiteY24" fmla="*/ 721519 h 1652588"/>
                <a:gd name="connsiteX25" fmla="*/ 647700 w 2078831"/>
                <a:gd name="connsiteY25" fmla="*/ 790575 h 1652588"/>
                <a:gd name="connsiteX26" fmla="*/ 726281 w 2078831"/>
                <a:gd name="connsiteY26" fmla="*/ 847725 h 1652588"/>
                <a:gd name="connsiteX27" fmla="*/ 835819 w 2078831"/>
                <a:gd name="connsiteY27" fmla="*/ 952500 h 1652588"/>
                <a:gd name="connsiteX28" fmla="*/ 933450 w 2078831"/>
                <a:gd name="connsiteY28" fmla="*/ 1035844 h 1652588"/>
                <a:gd name="connsiteX29" fmla="*/ 1031081 w 2078831"/>
                <a:gd name="connsiteY29" fmla="*/ 1116806 h 1652588"/>
                <a:gd name="connsiteX30" fmla="*/ 1147762 w 2078831"/>
                <a:gd name="connsiteY30" fmla="*/ 1204913 h 1652588"/>
                <a:gd name="connsiteX31" fmla="*/ 1276350 w 2078831"/>
                <a:gd name="connsiteY31" fmla="*/ 1297781 h 1652588"/>
                <a:gd name="connsiteX32" fmla="*/ 1428750 w 2078831"/>
                <a:gd name="connsiteY32" fmla="*/ 1402556 h 1652588"/>
                <a:gd name="connsiteX33" fmla="*/ 1593056 w 2078831"/>
                <a:gd name="connsiteY33" fmla="*/ 1500188 h 1652588"/>
                <a:gd name="connsiteX34" fmla="*/ 1669256 w 2078831"/>
                <a:gd name="connsiteY34" fmla="*/ 1571625 h 1652588"/>
                <a:gd name="connsiteX35" fmla="*/ 1712119 w 2078831"/>
                <a:gd name="connsiteY35" fmla="*/ 1614488 h 1652588"/>
                <a:gd name="connsiteX36" fmla="*/ 1743075 w 2078831"/>
                <a:gd name="connsiteY36" fmla="*/ 1638300 h 1652588"/>
                <a:gd name="connsiteX37" fmla="*/ 1766887 w 2078831"/>
                <a:gd name="connsiteY37" fmla="*/ 1647825 h 1652588"/>
                <a:gd name="connsiteX38" fmla="*/ 1788319 w 2078831"/>
                <a:gd name="connsiteY38" fmla="*/ 1652588 h 1652588"/>
                <a:gd name="connsiteX39" fmla="*/ 1812131 w 2078831"/>
                <a:gd name="connsiteY39" fmla="*/ 1652588 h 1652588"/>
                <a:gd name="connsiteX40" fmla="*/ 1843087 w 2078831"/>
                <a:gd name="connsiteY40" fmla="*/ 1635919 h 1652588"/>
                <a:gd name="connsiteX41" fmla="*/ 1895475 w 2078831"/>
                <a:gd name="connsiteY41" fmla="*/ 1597819 h 1652588"/>
                <a:gd name="connsiteX42" fmla="*/ 1938337 w 2078831"/>
                <a:gd name="connsiteY42" fmla="*/ 1557338 h 1652588"/>
                <a:gd name="connsiteX43" fmla="*/ 1976437 w 2078831"/>
                <a:gd name="connsiteY43" fmla="*/ 1512094 h 1652588"/>
                <a:gd name="connsiteX44" fmla="*/ 2007394 w 2078831"/>
                <a:gd name="connsiteY44" fmla="*/ 1466850 h 1652588"/>
                <a:gd name="connsiteX45" fmla="*/ 2026444 w 2078831"/>
                <a:gd name="connsiteY45" fmla="*/ 1431131 h 1652588"/>
                <a:gd name="connsiteX46" fmla="*/ 2040731 w 2078831"/>
                <a:gd name="connsiteY46" fmla="*/ 1393031 h 1652588"/>
                <a:gd name="connsiteX47" fmla="*/ 2055019 w 2078831"/>
                <a:gd name="connsiteY47" fmla="*/ 1352550 h 1652588"/>
                <a:gd name="connsiteX48" fmla="*/ 2064544 w 2078831"/>
                <a:gd name="connsiteY48" fmla="*/ 1312069 h 1652588"/>
                <a:gd name="connsiteX49" fmla="*/ 2071687 w 2078831"/>
                <a:gd name="connsiteY49" fmla="*/ 1266825 h 1652588"/>
                <a:gd name="connsiteX50" fmla="*/ 2078831 w 2078831"/>
                <a:gd name="connsiteY50" fmla="*/ 1202531 h 1652588"/>
                <a:gd name="connsiteX51" fmla="*/ 2076450 w 2078831"/>
                <a:gd name="connsiteY51" fmla="*/ 1147763 h 1652588"/>
                <a:gd name="connsiteX52" fmla="*/ 2074069 w 2078831"/>
                <a:gd name="connsiteY52" fmla="*/ 1128713 h 1652588"/>
                <a:gd name="connsiteX53" fmla="*/ 2066925 w 2078831"/>
                <a:gd name="connsiteY53" fmla="*/ 1119188 h 1652588"/>
                <a:gd name="connsiteX54" fmla="*/ 2050256 w 2078831"/>
                <a:gd name="connsiteY54" fmla="*/ 1119188 h 1652588"/>
                <a:gd name="connsiteX55" fmla="*/ 2031206 w 2078831"/>
                <a:gd name="connsiteY55" fmla="*/ 1131094 h 1652588"/>
                <a:gd name="connsiteX56" fmla="*/ 1985962 w 2078831"/>
                <a:gd name="connsiteY56" fmla="*/ 1176338 h 1652588"/>
                <a:gd name="connsiteX57" fmla="*/ 1947862 w 2078831"/>
                <a:gd name="connsiteY57" fmla="*/ 1216819 h 1652588"/>
                <a:gd name="connsiteX58" fmla="*/ 1916906 w 2078831"/>
                <a:gd name="connsiteY58" fmla="*/ 1240631 h 1652588"/>
                <a:gd name="connsiteX59" fmla="*/ 1885950 w 2078831"/>
                <a:gd name="connsiteY59" fmla="*/ 1254919 h 1652588"/>
                <a:gd name="connsiteX60" fmla="*/ 1850231 w 2078831"/>
                <a:gd name="connsiteY60" fmla="*/ 1262063 h 1652588"/>
                <a:gd name="connsiteX61" fmla="*/ 1816894 w 2078831"/>
                <a:gd name="connsiteY61" fmla="*/ 1262063 h 1652588"/>
                <a:gd name="connsiteX62" fmla="*/ 1781175 w 2078831"/>
                <a:gd name="connsiteY62" fmla="*/ 1250156 h 1652588"/>
                <a:gd name="connsiteX63" fmla="*/ 1700212 w 2078831"/>
                <a:gd name="connsiteY63" fmla="*/ 1214438 h 1652588"/>
                <a:gd name="connsiteX64" fmla="*/ 1597819 w 2078831"/>
                <a:gd name="connsiteY64" fmla="*/ 1162050 h 1652588"/>
                <a:gd name="connsiteX65" fmla="*/ 1478756 w 2078831"/>
                <a:gd name="connsiteY65" fmla="*/ 1095375 h 1652588"/>
                <a:gd name="connsiteX66" fmla="*/ 1323975 w 2078831"/>
                <a:gd name="connsiteY66" fmla="*/ 1007269 h 1652588"/>
                <a:gd name="connsiteX67" fmla="*/ 1190625 w 2078831"/>
                <a:gd name="connsiteY67" fmla="*/ 926306 h 1652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078831" h="1652588">
                  <a:moveTo>
                    <a:pt x="1190625" y="926306"/>
                  </a:moveTo>
                  <a:lnTo>
                    <a:pt x="1073944" y="852488"/>
                  </a:lnTo>
                  <a:lnTo>
                    <a:pt x="985837" y="792956"/>
                  </a:lnTo>
                  <a:lnTo>
                    <a:pt x="885825" y="723900"/>
                  </a:lnTo>
                  <a:lnTo>
                    <a:pt x="800100" y="659606"/>
                  </a:lnTo>
                  <a:lnTo>
                    <a:pt x="711994" y="595313"/>
                  </a:lnTo>
                  <a:lnTo>
                    <a:pt x="592931" y="500063"/>
                  </a:lnTo>
                  <a:lnTo>
                    <a:pt x="490537" y="419100"/>
                  </a:lnTo>
                  <a:lnTo>
                    <a:pt x="373856" y="316706"/>
                  </a:lnTo>
                  <a:lnTo>
                    <a:pt x="276225" y="233363"/>
                  </a:lnTo>
                  <a:lnTo>
                    <a:pt x="195262" y="157163"/>
                  </a:lnTo>
                  <a:lnTo>
                    <a:pt x="121444" y="85725"/>
                  </a:lnTo>
                  <a:lnTo>
                    <a:pt x="61912" y="23813"/>
                  </a:lnTo>
                  <a:lnTo>
                    <a:pt x="30956" y="2381"/>
                  </a:lnTo>
                  <a:lnTo>
                    <a:pt x="16669" y="0"/>
                  </a:lnTo>
                  <a:lnTo>
                    <a:pt x="2381" y="2381"/>
                  </a:lnTo>
                  <a:lnTo>
                    <a:pt x="0" y="11906"/>
                  </a:lnTo>
                  <a:lnTo>
                    <a:pt x="0" y="42863"/>
                  </a:lnTo>
                  <a:lnTo>
                    <a:pt x="7144" y="61913"/>
                  </a:lnTo>
                  <a:lnTo>
                    <a:pt x="95250" y="176213"/>
                  </a:lnTo>
                  <a:lnTo>
                    <a:pt x="185737" y="288131"/>
                  </a:lnTo>
                  <a:lnTo>
                    <a:pt x="259556" y="376238"/>
                  </a:lnTo>
                  <a:lnTo>
                    <a:pt x="345281" y="476250"/>
                  </a:lnTo>
                  <a:lnTo>
                    <a:pt x="466725" y="607219"/>
                  </a:lnTo>
                  <a:lnTo>
                    <a:pt x="576262" y="721519"/>
                  </a:lnTo>
                  <a:lnTo>
                    <a:pt x="647700" y="790575"/>
                  </a:lnTo>
                  <a:lnTo>
                    <a:pt x="726281" y="847725"/>
                  </a:lnTo>
                  <a:lnTo>
                    <a:pt x="835819" y="952500"/>
                  </a:lnTo>
                  <a:lnTo>
                    <a:pt x="933450" y="1035844"/>
                  </a:lnTo>
                  <a:lnTo>
                    <a:pt x="1031081" y="1116806"/>
                  </a:lnTo>
                  <a:lnTo>
                    <a:pt x="1147762" y="1204913"/>
                  </a:lnTo>
                  <a:lnTo>
                    <a:pt x="1276350" y="1297781"/>
                  </a:lnTo>
                  <a:lnTo>
                    <a:pt x="1428750" y="1402556"/>
                  </a:lnTo>
                  <a:lnTo>
                    <a:pt x="1593056" y="1500188"/>
                  </a:lnTo>
                  <a:lnTo>
                    <a:pt x="1669256" y="1571625"/>
                  </a:lnTo>
                  <a:lnTo>
                    <a:pt x="1712119" y="1614488"/>
                  </a:lnTo>
                  <a:lnTo>
                    <a:pt x="1743075" y="1638300"/>
                  </a:lnTo>
                  <a:lnTo>
                    <a:pt x="1766887" y="1647825"/>
                  </a:lnTo>
                  <a:lnTo>
                    <a:pt x="1788319" y="1652588"/>
                  </a:lnTo>
                  <a:lnTo>
                    <a:pt x="1812131" y="1652588"/>
                  </a:lnTo>
                  <a:lnTo>
                    <a:pt x="1843087" y="1635919"/>
                  </a:lnTo>
                  <a:lnTo>
                    <a:pt x="1895475" y="1597819"/>
                  </a:lnTo>
                  <a:lnTo>
                    <a:pt x="1938337" y="1557338"/>
                  </a:lnTo>
                  <a:lnTo>
                    <a:pt x="1976437" y="1512094"/>
                  </a:lnTo>
                  <a:lnTo>
                    <a:pt x="2007394" y="1466850"/>
                  </a:lnTo>
                  <a:lnTo>
                    <a:pt x="2026444" y="1431131"/>
                  </a:lnTo>
                  <a:lnTo>
                    <a:pt x="2040731" y="1393031"/>
                  </a:lnTo>
                  <a:lnTo>
                    <a:pt x="2055019" y="1352550"/>
                  </a:lnTo>
                  <a:lnTo>
                    <a:pt x="2064544" y="1312069"/>
                  </a:lnTo>
                  <a:lnTo>
                    <a:pt x="2071687" y="1266825"/>
                  </a:lnTo>
                  <a:lnTo>
                    <a:pt x="2078831" y="1202531"/>
                  </a:lnTo>
                  <a:lnTo>
                    <a:pt x="2076450" y="1147763"/>
                  </a:lnTo>
                  <a:lnTo>
                    <a:pt x="2074069" y="1128713"/>
                  </a:lnTo>
                  <a:lnTo>
                    <a:pt x="2066925" y="1119188"/>
                  </a:lnTo>
                  <a:lnTo>
                    <a:pt x="2050256" y="1119188"/>
                  </a:lnTo>
                  <a:lnTo>
                    <a:pt x="2031206" y="1131094"/>
                  </a:lnTo>
                  <a:lnTo>
                    <a:pt x="1985962" y="1176338"/>
                  </a:lnTo>
                  <a:lnTo>
                    <a:pt x="1947862" y="1216819"/>
                  </a:lnTo>
                  <a:lnTo>
                    <a:pt x="1916906" y="1240631"/>
                  </a:lnTo>
                  <a:lnTo>
                    <a:pt x="1885950" y="1254919"/>
                  </a:lnTo>
                  <a:lnTo>
                    <a:pt x="1850231" y="1262063"/>
                  </a:lnTo>
                  <a:lnTo>
                    <a:pt x="1816894" y="1262063"/>
                  </a:lnTo>
                  <a:lnTo>
                    <a:pt x="1781175" y="1250156"/>
                  </a:lnTo>
                  <a:lnTo>
                    <a:pt x="1700212" y="1214438"/>
                  </a:lnTo>
                  <a:lnTo>
                    <a:pt x="1597819" y="1162050"/>
                  </a:lnTo>
                  <a:lnTo>
                    <a:pt x="1478756" y="1095375"/>
                  </a:lnTo>
                  <a:lnTo>
                    <a:pt x="1323975" y="1007269"/>
                  </a:lnTo>
                  <a:lnTo>
                    <a:pt x="1190625" y="926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2" name="フリーフォーム 141">
              <a:extLst>
                <a:ext uri="{FF2B5EF4-FFF2-40B4-BE49-F238E27FC236}">
                  <a16:creationId xmlns:a16="http://schemas.microsoft.com/office/drawing/2014/main" id="{949B1447-631B-45C4-B7D1-91EA387D82FD}"/>
                </a:ext>
              </a:extLst>
            </p:cNvPr>
            <p:cNvSpPr/>
            <p:nvPr/>
          </p:nvSpPr>
          <p:spPr>
            <a:xfrm rot="16200000">
              <a:off x="4166393" y="1780382"/>
              <a:ext cx="665163" cy="1085850"/>
            </a:xfrm>
            <a:custGeom>
              <a:avLst/>
              <a:gdLst>
                <a:gd name="connsiteX0" fmla="*/ 623887 w 664369"/>
                <a:gd name="connsiteY0" fmla="*/ 290512 h 1085850"/>
                <a:gd name="connsiteX1" fmla="*/ 640556 w 664369"/>
                <a:gd name="connsiteY1" fmla="*/ 195262 h 1085850"/>
                <a:gd name="connsiteX2" fmla="*/ 664369 w 664369"/>
                <a:gd name="connsiteY2" fmla="*/ 40481 h 1085850"/>
                <a:gd name="connsiteX3" fmla="*/ 576262 w 664369"/>
                <a:gd name="connsiteY3" fmla="*/ 0 h 1085850"/>
                <a:gd name="connsiteX4" fmla="*/ 552450 w 664369"/>
                <a:gd name="connsiteY4" fmla="*/ 92868 h 1085850"/>
                <a:gd name="connsiteX5" fmla="*/ 531019 w 664369"/>
                <a:gd name="connsiteY5" fmla="*/ 169068 h 1085850"/>
                <a:gd name="connsiteX6" fmla="*/ 509587 w 664369"/>
                <a:gd name="connsiteY6" fmla="*/ 226218 h 1085850"/>
                <a:gd name="connsiteX7" fmla="*/ 481012 w 664369"/>
                <a:gd name="connsiteY7" fmla="*/ 300037 h 1085850"/>
                <a:gd name="connsiteX8" fmla="*/ 435769 w 664369"/>
                <a:gd name="connsiteY8" fmla="*/ 397668 h 1085850"/>
                <a:gd name="connsiteX9" fmla="*/ 390525 w 664369"/>
                <a:gd name="connsiteY9" fmla="*/ 490537 h 1085850"/>
                <a:gd name="connsiteX10" fmla="*/ 359569 w 664369"/>
                <a:gd name="connsiteY10" fmla="*/ 547687 h 1085850"/>
                <a:gd name="connsiteX11" fmla="*/ 326231 w 664369"/>
                <a:gd name="connsiteY11" fmla="*/ 597693 h 1085850"/>
                <a:gd name="connsiteX12" fmla="*/ 261937 w 664369"/>
                <a:gd name="connsiteY12" fmla="*/ 683418 h 1085850"/>
                <a:gd name="connsiteX13" fmla="*/ 211931 w 664369"/>
                <a:gd name="connsiteY13" fmla="*/ 745331 h 1085850"/>
                <a:gd name="connsiteX14" fmla="*/ 157162 w 664369"/>
                <a:gd name="connsiteY14" fmla="*/ 807243 h 1085850"/>
                <a:gd name="connsiteX15" fmla="*/ 102394 w 664369"/>
                <a:gd name="connsiteY15" fmla="*/ 862012 h 1085850"/>
                <a:gd name="connsiteX16" fmla="*/ 57150 w 664369"/>
                <a:gd name="connsiteY16" fmla="*/ 900112 h 1085850"/>
                <a:gd name="connsiteX17" fmla="*/ 28575 w 664369"/>
                <a:gd name="connsiteY17" fmla="*/ 921543 h 1085850"/>
                <a:gd name="connsiteX18" fmla="*/ 11906 w 664369"/>
                <a:gd name="connsiteY18" fmla="*/ 952500 h 1085850"/>
                <a:gd name="connsiteX19" fmla="*/ 0 w 664369"/>
                <a:gd name="connsiteY19" fmla="*/ 985837 h 1085850"/>
                <a:gd name="connsiteX20" fmla="*/ 0 w 664369"/>
                <a:gd name="connsiteY20" fmla="*/ 1007268 h 1085850"/>
                <a:gd name="connsiteX21" fmla="*/ 2381 w 664369"/>
                <a:gd name="connsiteY21" fmla="*/ 1028700 h 1085850"/>
                <a:gd name="connsiteX22" fmla="*/ 7144 w 664369"/>
                <a:gd name="connsiteY22" fmla="*/ 1040606 h 1085850"/>
                <a:gd name="connsiteX23" fmla="*/ 11906 w 664369"/>
                <a:gd name="connsiteY23" fmla="*/ 1052512 h 1085850"/>
                <a:gd name="connsiteX24" fmla="*/ 30956 w 664369"/>
                <a:gd name="connsiteY24" fmla="*/ 1064418 h 1085850"/>
                <a:gd name="connsiteX25" fmla="*/ 52387 w 664369"/>
                <a:gd name="connsiteY25" fmla="*/ 1071562 h 1085850"/>
                <a:gd name="connsiteX26" fmla="*/ 83344 w 664369"/>
                <a:gd name="connsiteY26" fmla="*/ 1078706 h 1085850"/>
                <a:gd name="connsiteX27" fmla="*/ 116681 w 664369"/>
                <a:gd name="connsiteY27" fmla="*/ 1081087 h 1085850"/>
                <a:gd name="connsiteX28" fmla="*/ 140494 w 664369"/>
                <a:gd name="connsiteY28" fmla="*/ 1085850 h 1085850"/>
                <a:gd name="connsiteX29" fmla="*/ 176212 w 664369"/>
                <a:gd name="connsiteY29" fmla="*/ 1085850 h 1085850"/>
                <a:gd name="connsiteX30" fmla="*/ 211931 w 664369"/>
                <a:gd name="connsiteY30" fmla="*/ 1081087 h 1085850"/>
                <a:gd name="connsiteX31" fmla="*/ 264319 w 664369"/>
                <a:gd name="connsiteY31" fmla="*/ 1059656 h 1085850"/>
                <a:gd name="connsiteX32" fmla="*/ 300037 w 664369"/>
                <a:gd name="connsiteY32" fmla="*/ 1042987 h 1085850"/>
                <a:gd name="connsiteX33" fmla="*/ 361950 w 664369"/>
                <a:gd name="connsiteY33" fmla="*/ 1002506 h 1085850"/>
                <a:gd name="connsiteX34" fmla="*/ 428625 w 664369"/>
                <a:gd name="connsiteY34" fmla="*/ 947737 h 1085850"/>
                <a:gd name="connsiteX35" fmla="*/ 473869 w 664369"/>
                <a:gd name="connsiteY35" fmla="*/ 902493 h 1085850"/>
                <a:gd name="connsiteX36" fmla="*/ 492919 w 664369"/>
                <a:gd name="connsiteY36" fmla="*/ 854868 h 1085850"/>
                <a:gd name="connsiteX37" fmla="*/ 516731 w 664369"/>
                <a:gd name="connsiteY37" fmla="*/ 781050 h 1085850"/>
                <a:gd name="connsiteX38" fmla="*/ 540544 w 664369"/>
                <a:gd name="connsiteY38" fmla="*/ 695325 h 1085850"/>
                <a:gd name="connsiteX39" fmla="*/ 559594 w 664369"/>
                <a:gd name="connsiteY39" fmla="*/ 614362 h 1085850"/>
                <a:gd name="connsiteX40" fmla="*/ 578644 w 664369"/>
                <a:gd name="connsiteY40" fmla="*/ 533400 h 1085850"/>
                <a:gd name="connsiteX41" fmla="*/ 600075 w 664369"/>
                <a:gd name="connsiteY41" fmla="*/ 423862 h 1085850"/>
                <a:gd name="connsiteX42" fmla="*/ 623887 w 664369"/>
                <a:gd name="connsiteY42" fmla="*/ 290512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64369" h="1085850">
                  <a:moveTo>
                    <a:pt x="623887" y="290512"/>
                  </a:moveTo>
                  <a:lnTo>
                    <a:pt x="640556" y="195262"/>
                  </a:lnTo>
                  <a:lnTo>
                    <a:pt x="664369" y="40481"/>
                  </a:lnTo>
                  <a:lnTo>
                    <a:pt x="576262" y="0"/>
                  </a:lnTo>
                  <a:lnTo>
                    <a:pt x="552450" y="92868"/>
                  </a:lnTo>
                  <a:lnTo>
                    <a:pt x="531019" y="169068"/>
                  </a:lnTo>
                  <a:lnTo>
                    <a:pt x="509587" y="226218"/>
                  </a:lnTo>
                  <a:lnTo>
                    <a:pt x="481012" y="300037"/>
                  </a:lnTo>
                  <a:lnTo>
                    <a:pt x="435769" y="397668"/>
                  </a:lnTo>
                  <a:lnTo>
                    <a:pt x="390525" y="490537"/>
                  </a:lnTo>
                  <a:lnTo>
                    <a:pt x="359569" y="547687"/>
                  </a:lnTo>
                  <a:lnTo>
                    <a:pt x="326231" y="597693"/>
                  </a:lnTo>
                  <a:lnTo>
                    <a:pt x="261937" y="683418"/>
                  </a:lnTo>
                  <a:lnTo>
                    <a:pt x="211931" y="745331"/>
                  </a:lnTo>
                  <a:lnTo>
                    <a:pt x="157162" y="807243"/>
                  </a:lnTo>
                  <a:lnTo>
                    <a:pt x="102394" y="862012"/>
                  </a:lnTo>
                  <a:lnTo>
                    <a:pt x="57150" y="900112"/>
                  </a:lnTo>
                  <a:lnTo>
                    <a:pt x="28575" y="921543"/>
                  </a:lnTo>
                  <a:lnTo>
                    <a:pt x="11906" y="952500"/>
                  </a:lnTo>
                  <a:lnTo>
                    <a:pt x="0" y="985837"/>
                  </a:lnTo>
                  <a:lnTo>
                    <a:pt x="0" y="1007268"/>
                  </a:lnTo>
                  <a:lnTo>
                    <a:pt x="2381" y="1028700"/>
                  </a:lnTo>
                  <a:lnTo>
                    <a:pt x="7144" y="1040606"/>
                  </a:lnTo>
                  <a:lnTo>
                    <a:pt x="11906" y="1052512"/>
                  </a:lnTo>
                  <a:lnTo>
                    <a:pt x="30956" y="1064418"/>
                  </a:lnTo>
                  <a:lnTo>
                    <a:pt x="52387" y="1071562"/>
                  </a:lnTo>
                  <a:lnTo>
                    <a:pt x="83344" y="1078706"/>
                  </a:lnTo>
                  <a:lnTo>
                    <a:pt x="116681" y="1081087"/>
                  </a:lnTo>
                  <a:lnTo>
                    <a:pt x="140494" y="1085850"/>
                  </a:lnTo>
                  <a:lnTo>
                    <a:pt x="176212" y="1085850"/>
                  </a:lnTo>
                  <a:lnTo>
                    <a:pt x="211931" y="1081087"/>
                  </a:lnTo>
                  <a:lnTo>
                    <a:pt x="264319" y="1059656"/>
                  </a:lnTo>
                  <a:lnTo>
                    <a:pt x="300037" y="1042987"/>
                  </a:lnTo>
                  <a:lnTo>
                    <a:pt x="361950" y="1002506"/>
                  </a:lnTo>
                  <a:lnTo>
                    <a:pt x="428625" y="947737"/>
                  </a:lnTo>
                  <a:lnTo>
                    <a:pt x="473869" y="902493"/>
                  </a:lnTo>
                  <a:lnTo>
                    <a:pt x="492919" y="854868"/>
                  </a:lnTo>
                  <a:lnTo>
                    <a:pt x="516731" y="781050"/>
                  </a:lnTo>
                  <a:lnTo>
                    <a:pt x="540544" y="695325"/>
                  </a:lnTo>
                  <a:lnTo>
                    <a:pt x="559594" y="614362"/>
                  </a:lnTo>
                  <a:lnTo>
                    <a:pt x="578644" y="533400"/>
                  </a:lnTo>
                  <a:lnTo>
                    <a:pt x="600075" y="423862"/>
                  </a:lnTo>
                  <a:lnTo>
                    <a:pt x="623887" y="290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6" name="フリーフォーム 145">
              <a:extLst>
                <a:ext uri="{FF2B5EF4-FFF2-40B4-BE49-F238E27FC236}">
                  <a16:creationId xmlns:a16="http://schemas.microsoft.com/office/drawing/2014/main" id="{7E2DFA84-4D60-49CE-812E-17B62B430986}"/>
                </a:ext>
              </a:extLst>
            </p:cNvPr>
            <p:cNvSpPr/>
            <p:nvPr/>
          </p:nvSpPr>
          <p:spPr>
            <a:xfrm>
              <a:off x="3252788" y="2782888"/>
              <a:ext cx="1319212" cy="425450"/>
            </a:xfrm>
            <a:custGeom>
              <a:avLst/>
              <a:gdLst>
                <a:gd name="connsiteX0" fmla="*/ 1081087 w 1319212"/>
                <a:gd name="connsiteY0" fmla="*/ 233363 h 423863"/>
                <a:gd name="connsiteX1" fmla="*/ 985837 w 1319212"/>
                <a:gd name="connsiteY1" fmla="*/ 257175 h 423863"/>
                <a:gd name="connsiteX2" fmla="*/ 895350 w 1319212"/>
                <a:gd name="connsiteY2" fmla="*/ 283369 h 423863"/>
                <a:gd name="connsiteX3" fmla="*/ 797718 w 1319212"/>
                <a:gd name="connsiteY3" fmla="*/ 309563 h 423863"/>
                <a:gd name="connsiteX4" fmla="*/ 692943 w 1319212"/>
                <a:gd name="connsiteY4" fmla="*/ 340519 h 423863"/>
                <a:gd name="connsiteX5" fmla="*/ 621506 w 1319212"/>
                <a:gd name="connsiteY5" fmla="*/ 361950 h 423863"/>
                <a:gd name="connsiteX6" fmla="*/ 481012 w 1319212"/>
                <a:gd name="connsiteY6" fmla="*/ 404813 h 423863"/>
                <a:gd name="connsiteX7" fmla="*/ 440531 w 1319212"/>
                <a:gd name="connsiteY7" fmla="*/ 404813 h 423863"/>
                <a:gd name="connsiteX8" fmla="*/ 414337 w 1319212"/>
                <a:gd name="connsiteY8" fmla="*/ 407194 h 423863"/>
                <a:gd name="connsiteX9" fmla="*/ 395287 w 1319212"/>
                <a:gd name="connsiteY9" fmla="*/ 414338 h 423863"/>
                <a:gd name="connsiteX10" fmla="*/ 373856 w 1319212"/>
                <a:gd name="connsiteY10" fmla="*/ 421482 h 423863"/>
                <a:gd name="connsiteX11" fmla="*/ 319087 w 1319212"/>
                <a:gd name="connsiteY11" fmla="*/ 423863 h 423863"/>
                <a:gd name="connsiteX12" fmla="*/ 259556 w 1319212"/>
                <a:gd name="connsiteY12" fmla="*/ 421482 h 423863"/>
                <a:gd name="connsiteX13" fmla="*/ 223837 w 1319212"/>
                <a:gd name="connsiteY13" fmla="*/ 414338 h 423863"/>
                <a:gd name="connsiteX14" fmla="*/ 204787 w 1319212"/>
                <a:gd name="connsiteY14" fmla="*/ 407194 h 423863"/>
                <a:gd name="connsiteX15" fmla="*/ 183356 w 1319212"/>
                <a:gd name="connsiteY15" fmla="*/ 392907 h 423863"/>
                <a:gd name="connsiteX16" fmla="*/ 159543 w 1319212"/>
                <a:gd name="connsiteY16" fmla="*/ 376238 h 423863"/>
                <a:gd name="connsiteX17" fmla="*/ 133350 w 1319212"/>
                <a:gd name="connsiteY17" fmla="*/ 352425 h 423863"/>
                <a:gd name="connsiteX18" fmla="*/ 100012 w 1319212"/>
                <a:gd name="connsiteY18" fmla="*/ 319088 h 423863"/>
                <a:gd name="connsiteX19" fmla="*/ 73818 w 1319212"/>
                <a:gd name="connsiteY19" fmla="*/ 290513 h 423863"/>
                <a:gd name="connsiteX20" fmla="*/ 14287 w 1319212"/>
                <a:gd name="connsiteY20" fmla="*/ 211932 h 423863"/>
                <a:gd name="connsiteX21" fmla="*/ 0 w 1319212"/>
                <a:gd name="connsiteY21" fmla="*/ 195263 h 423863"/>
                <a:gd name="connsiteX22" fmla="*/ 97631 w 1319212"/>
                <a:gd name="connsiteY22" fmla="*/ 111919 h 423863"/>
                <a:gd name="connsiteX23" fmla="*/ 119062 w 1319212"/>
                <a:gd name="connsiteY23" fmla="*/ 176213 h 423863"/>
                <a:gd name="connsiteX24" fmla="*/ 130968 w 1319212"/>
                <a:gd name="connsiteY24" fmla="*/ 195263 h 423863"/>
                <a:gd name="connsiteX25" fmla="*/ 145256 w 1319212"/>
                <a:gd name="connsiteY25" fmla="*/ 211932 h 423863"/>
                <a:gd name="connsiteX26" fmla="*/ 159543 w 1319212"/>
                <a:gd name="connsiteY26" fmla="*/ 221457 h 423863"/>
                <a:gd name="connsiteX27" fmla="*/ 178593 w 1319212"/>
                <a:gd name="connsiteY27" fmla="*/ 228600 h 423863"/>
                <a:gd name="connsiteX28" fmla="*/ 223837 w 1319212"/>
                <a:gd name="connsiteY28" fmla="*/ 238125 h 423863"/>
                <a:gd name="connsiteX29" fmla="*/ 266700 w 1319212"/>
                <a:gd name="connsiteY29" fmla="*/ 242888 h 423863"/>
                <a:gd name="connsiteX30" fmla="*/ 323850 w 1319212"/>
                <a:gd name="connsiteY30" fmla="*/ 240507 h 423863"/>
                <a:gd name="connsiteX31" fmla="*/ 426243 w 1319212"/>
                <a:gd name="connsiteY31" fmla="*/ 230982 h 423863"/>
                <a:gd name="connsiteX32" fmla="*/ 514350 w 1319212"/>
                <a:gd name="connsiteY32" fmla="*/ 219075 h 423863"/>
                <a:gd name="connsiteX33" fmla="*/ 619125 w 1319212"/>
                <a:gd name="connsiteY33" fmla="*/ 195263 h 423863"/>
                <a:gd name="connsiteX34" fmla="*/ 700087 w 1319212"/>
                <a:gd name="connsiteY34" fmla="*/ 173832 h 423863"/>
                <a:gd name="connsiteX35" fmla="*/ 795337 w 1319212"/>
                <a:gd name="connsiteY35" fmla="*/ 135732 h 423863"/>
                <a:gd name="connsiteX36" fmla="*/ 892968 w 1319212"/>
                <a:gd name="connsiteY36" fmla="*/ 90488 h 423863"/>
                <a:gd name="connsiteX37" fmla="*/ 933450 w 1319212"/>
                <a:gd name="connsiteY37" fmla="*/ 66675 h 423863"/>
                <a:gd name="connsiteX38" fmla="*/ 950118 w 1319212"/>
                <a:gd name="connsiteY38" fmla="*/ 47625 h 423863"/>
                <a:gd name="connsiteX39" fmla="*/ 971550 w 1319212"/>
                <a:gd name="connsiteY39" fmla="*/ 28575 h 423863"/>
                <a:gd name="connsiteX40" fmla="*/ 1002506 w 1319212"/>
                <a:gd name="connsiteY40" fmla="*/ 9525 h 423863"/>
                <a:gd name="connsiteX41" fmla="*/ 1035843 w 1319212"/>
                <a:gd name="connsiteY41" fmla="*/ 0 h 423863"/>
                <a:gd name="connsiteX42" fmla="*/ 1069181 w 1319212"/>
                <a:gd name="connsiteY42" fmla="*/ 2382 h 423863"/>
                <a:gd name="connsiteX43" fmla="*/ 1114425 w 1319212"/>
                <a:gd name="connsiteY43" fmla="*/ 11907 h 423863"/>
                <a:gd name="connsiteX44" fmla="*/ 1202531 w 1319212"/>
                <a:gd name="connsiteY44" fmla="*/ 45244 h 423863"/>
                <a:gd name="connsiteX45" fmla="*/ 1288256 w 1319212"/>
                <a:gd name="connsiteY45" fmla="*/ 85725 h 423863"/>
                <a:gd name="connsiteX46" fmla="*/ 1300162 w 1319212"/>
                <a:gd name="connsiteY46" fmla="*/ 97632 h 423863"/>
                <a:gd name="connsiteX47" fmla="*/ 1312068 w 1319212"/>
                <a:gd name="connsiteY47" fmla="*/ 116682 h 423863"/>
                <a:gd name="connsiteX48" fmla="*/ 1319212 w 1319212"/>
                <a:gd name="connsiteY48" fmla="*/ 135732 h 423863"/>
                <a:gd name="connsiteX49" fmla="*/ 1319212 w 1319212"/>
                <a:gd name="connsiteY49" fmla="*/ 150019 h 423863"/>
                <a:gd name="connsiteX50" fmla="*/ 1309687 w 1319212"/>
                <a:gd name="connsiteY50" fmla="*/ 169069 h 423863"/>
                <a:gd name="connsiteX51" fmla="*/ 1285875 w 1319212"/>
                <a:gd name="connsiteY51" fmla="*/ 190500 h 423863"/>
                <a:gd name="connsiteX52" fmla="*/ 1271587 w 1319212"/>
                <a:gd name="connsiteY52" fmla="*/ 197644 h 423863"/>
                <a:gd name="connsiteX53" fmla="*/ 1235868 w 1319212"/>
                <a:gd name="connsiteY53" fmla="*/ 202407 h 423863"/>
                <a:gd name="connsiteX54" fmla="*/ 1164431 w 1319212"/>
                <a:gd name="connsiteY54" fmla="*/ 211932 h 423863"/>
                <a:gd name="connsiteX55" fmla="*/ 1081087 w 1319212"/>
                <a:gd name="connsiteY55" fmla="*/ 233363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319212" h="423863">
                  <a:moveTo>
                    <a:pt x="1081087" y="233363"/>
                  </a:moveTo>
                  <a:lnTo>
                    <a:pt x="985837" y="257175"/>
                  </a:lnTo>
                  <a:lnTo>
                    <a:pt x="895350" y="283369"/>
                  </a:lnTo>
                  <a:lnTo>
                    <a:pt x="797718" y="309563"/>
                  </a:lnTo>
                  <a:lnTo>
                    <a:pt x="692943" y="340519"/>
                  </a:lnTo>
                  <a:lnTo>
                    <a:pt x="621506" y="361950"/>
                  </a:lnTo>
                  <a:lnTo>
                    <a:pt x="481012" y="404813"/>
                  </a:lnTo>
                  <a:lnTo>
                    <a:pt x="440531" y="404813"/>
                  </a:lnTo>
                  <a:lnTo>
                    <a:pt x="414337" y="407194"/>
                  </a:lnTo>
                  <a:lnTo>
                    <a:pt x="395287" y="414338"/>
                  </a:lnTo>
                  <a:lnTo>
                    <a:pt x="373856" y="421482"/>
                  </a:lnTo>
                  <a:lnTo>
                    <a:pt x="319087" y="423863"/>
                  </a:lnTo>
                  <a:lnTo>
                    <a:pt x="259556" y="421482"/>
                  </a:lnTo>
                  <a:lnTo>
                    <a:pt x="223837" y="414338"/>
                  </a:lnTo>
                  <a:lnTo>
                    <a:pt x="204787" y="407194"/>
                  </a:lnTo>
                  <a:lnTo>
                    <a:pt x="183356" y="392907"/>
                  </a:lnTo>
                  <a:lnTo>
                    <a:pt x="159543" y="376238"/>
                  </a:lnTo>
                  <a:lnTo>
                    <a:pt x="133350" y="352425"/>
                  </a:lnTo>
                  <a:lnTo>
                    <a:pt x="100012" y="319088"/>
                  </a:lnTo>
                  <a:lnTo>
                    <a:pt x="73818" y="290513"/>
                  </a:lnTo>
                  <a:lnTo>
                    <a:pt x="14287" y="211932"/>
                  </a:lnTo>
                  <a:lnTo>
                    <a:pt x="0" y="195263"/>
                  </a:lnTo>
                  <a:lnTo>
                    <a:pt x="97631" y="111919"/>
                  </a:lnTo>
                  <a:lnTo>
                    <a:pt x="119062" y="176213"/>
                  </a:lnTo>
                  <a:lnTo>
                    <a:pt x="130968" y="195263"/>
                  </a:lnTo>
                  <a:lnTo>
                    <a:pt x="145256" y="211932"/>
                  </a:lnTo>
                  <a:lnTo>
                    <a:pt x="159543" y="221457"/>
                  </a:lnTo>
                  <a:lnTo>
                    <a:pt x="178593" y="228600"/>
                  </a:lnTo>
                  <a:lnTo>
                    <a:pt x="223837" y="238125"/>
                  </a:lnTo>
                  <a:lnTo>
                    <a:pt x="266700" y="242888"/>
                  </a:lnTo>
                  <a:lnTo>
                    <a:pt x="323850" y="240507"/>
                  </a:lnTo>
                  <a:lnTo>
                    <a:pt x="426243" y="230982"/>
                  </a:lnTo>
                  <a:lnTo>
                    <a:pt x="514350" y="219075"/>
                  </a:lnTo>
                  <a:lnTo>
                    <a:pt x="619125" y="195263"/>
                  </a:lnTo>
                  <a:lnTo>
                    <a:pt x="700087" y="173832"/>
                  </a:lnTo>
                  <a:lnTo>
                    <a:pt x="795337" y="135732"/>
                  </a:lnTo>
                  <a:lnTo>
                    <a:pt x="892968" y="90488"/>
                  </a:lnTo>
                  <a:lnTo>
                    <a:pt x="933450" y="66675"/>
                  </a:lnTo>
                  <a:lnTo>
                    <a:pt x="950118" y="47625"/>
                  </a:lnTo>
                  <a:lnTo>
                    <a:pt x="971550" y="28575"/>
                  </a:lnTo>
                  <a:lnTo>
                    <a:pt x="1002506" y="9525"/>
                  </a:lnTo>
                  <a:lnTo>
                    <a:pt x="1035843" y="0"/>
                  </a:lnTo>
                  <a:lnTo>
                    <a:pt x="1069181" y="2382"/>
                  </a:lnTo>
                  <a:lnTo>
                    <a:pt x="1114425" y="11907"/>
                  </a:lnTo>
                  <a:lnTo>
                    <a:pt x="1202531" y="45244"/>
                  </a:lnTo>
                  <a:lnTo>
                    <a:pt x="1288256" y="85725"/>
                  </a:lnTo>
                  <a:lnTo>
                    <a:pt x="1300162" y="97632"/>
                  </a:lnTo>
                  <a:lnTo>
                    <a:pt x="1312068" y="116682"/>
                  </a:lnTo>
                  <a:lnTo>
                    <a:pt x="1319212" y="135732"/>
                  </a:lnTo>
                  <a:lnTo>
                    <a:pt x="1319212" y="150019"/>
                  </a:lnTo>
                  <a:lnTo>
                    <a:pt x="1309687" y="169069"/>
                  </a:lnTo>
                  <a:lnTo>
                    <a:pt x="1285875" y="190500"/>
                  </a:lnTo>
                  <a:lnTo>
                    <a:pt x="1271587" y="197644"/>
                  </a:lnTo>
                  <a:lnTo>
                    <a:pt x="1235868" y="202407"/>
                  </a:lnTo>
                  <a:lnTo>
                    <a:pt x="1164431" y="211932"/>
                  </a:lnTo>
                  <a:lnTo>
                    <a:pt x="1081087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7" name="フリーフォーム 146">
              <a:extLst>
                <a:ext uri="{FF2B5EF4-FFF2-40B4-BE49-F238E27FC236}">
                  <a16:creationId xmlns:a16="http://schemas.microsoft.com/office/drawing/2014/main" id="{93FD97CF-3225-43EC-9800-C25AAD19B676}"/>
                </a:ext>
              </a:extLst>
            </p:cNvPr>
            <p:cNvSpPr/>
            <p:nvPr/>
          </p:nvSpPr>
          <p:spPr>
            <a:xfrm>
              <a:off x="2762250" y="3362325"/>
              <a:ext cx="2068513" cy="703263"/>
            </a:xfrm>
            <a:custGeom>
              <a:avLst/>
              <a:gdLst>
                <a:gd name="connsiteX0" fmla="*/ 1657350 w 2069306"/>
                <a:gd name="connsiteY0" fmla="*/ 288131 h 702469"/>
                <a:gd name="connsiteX1" fmla="*/ 1557338 w 2069306"/>
                <a:gd name="connsiteY1" fmla="*/ 311944 h 702469"/>
                <a:gd name="connsiteX2" fmla="*/ 1469231 w 2069306"/>
                <a:gd name="connsiteY2" fmla="*/ 335756 h 702469"/>
                <a:gd name="connsiteX3" fmla="*/ 1381125 w 2069306"/>
                <a:gd name="connsiteY3" fmla="*/ 364331 h 702469"/>
                <a:gd name="connsiteX4" fmla="*/ 1293019 w 2069306"/>
                <a:gd name="connsiteY4" fmla="*/ 392906 h 702469"/>
                <a:gd name="connsiteX5" fmla="*/ 1050131 w 2069306"/>
                <a:gd name="connsiteY5" fmla="*/ 469106 h 702469"/>
                <a:gd name="connsiteX6" fmla="*/ 885825 w 2069306"/>
                <a:gd name="connsiteY6" fmla="*/ 526256 h 702469"/>
                <a:gd name="connsiteX7" fmla="*/ 797719 w 2069306"/>
                <a:gd name="connsiteY7" fmla="*/ 557213 h 702469"/>
                <a:gd name="connsiteX8" fmla="*/ 709613 w 2069306"/>
                <a:gd name="connsiteY8" fmla="*/ 588169 h 702469"/>
                <a:gd name="connsiteX9" fmla="*/ 652463 w 2069306"/>
                <a:gd name="connsiteY9" fmla="*/ 607219 h 702469"/>
                <a:gd name="connsiteX10" fmla="*/ 621506 w 2069306"/>
                <a:gd name="connsiteY10" fmla="*/ 619125 h 702469"/>
                <a:gd name="connsiteX11" fmla="*/ 583406 w 2069306"/>
                <a:gd name="connsiteY11" fmla="*/ 638175 h 702469"/>
                <a:gd name="connsiteX12" fmla="*/ 547688 w 2069306"/>
                <a:gd name="connsiteY12" fmla="*/ 659606 h 702469"/>
                <a:gd name="connsiteX13" fmla="*/ 526256 w 2069306"/>
                <a:gd name="connsiteY13" fmla="*/ 678656 h 702469"/>
                <a:gd name="connsiteX14" fmla="*/ 492919 w 2069306"/>
                <a:gd name="connsiteY14" fmla="*/ 697706 h 702469"/>
                <a:gd name="connsiteX15" fmla="*/ 461963 w 2069306"/>
                <a:gd name="connsiteY15" fmla="*/ 702469 h 702469"/>
                <a:gd name="connsiteX16" fmla="*/ 433388 w 2069306"/>
                <a:gd name="connsiteY16" fmla="*/ 702469 h 702469"/>
                <a:gd name="connsiteX17" fmla="*/ 381000 w 2069306"/>
                <a:gd name="connsiteY17" fmla="*/ 690563 h 702469"/>
                <a:gd name="connsiteX18" fmla="*/ 330994 w 2069306"/>
                <a:gd name="connsiteY18" fmla="*/ 671513 h 702469"/>
                <a:gd name="connsiteX19" fmla="*/ 266700 w 2069306"/>
                <a:gd name="connsiteY19" fmla="*/ 642938 h 702469"/>
                <a:gd name="connsiteX20" fmla="*/ 204788 w 2069306"/>
                <a:gd name="connsiteY20" fmla="*/ 609600 h 702469"/>
                <a:gd name="connsiteX21" fmla="*/ 121444 w 2069306"/>
                <a:gd name="connsiteY21" fmla="*/ 552450 h 702469"/>
                <a:gd name="connsiteX22" fmla="*/ 73819 w 2069306"/>
                <a:gd name="connsiteY22" fmla="*/ 511969 h 702469"/>
                <a:gd name="connsiteX23" fmla="*/ 38100 w 2069306"/>
                <a:gd name="connsiteY23" fmla="*/ 473869 h 702469"/>
                <a:gd name="connsiteX24" fmla="*/ 16669 w 2069306"/>
                <a:gd name="connsiteY24" fmla="*/ 445294 h 702469"/>
                <a:gd name="connsiteX25" fmla="*/ 2381 w 2069306"/>
                <a:gd name="connsiteY25" fmla="*/ 419100 h 702469"/>
                <a:gd name="connsiteX26" fmla="*/ 0 w 2069306"/>
                <a:gd name="connsiteY26" fmla="*/ 404813 h 702469"/>
                <a:gd name="connsiteX27" fmla="*/ 2381 w 2069306"/>
                <a:gd name="connsiteY27" fmla="*/ 390525 h 702469"/>
                <a:gd name="connsiteX28" fmla="*/ 11906 w 2069306"/>
                <a:gd name="connsiteY28" fmla="*/ 385763 h 702469"/>
                <a:gd name="connsiteX29" fmla="*/ 19050 w 2069306"/>
                <a:gd name="connsiteY29" fmla="*/ 388144 h 702469"/>
                <a:gd name="connsiteX30" fmla="*/ 57150 w 2069306"/>
                <a:gd name="connsiteY30" fmla="*/ 400050 h 702469"/>
                <a:gd name="connsiteX31" fmla="*/ 133350 w 2069306"/>
                <a:gd name="connsiteY31" fmla="*/ 428625 h 702469"/>
                <a:gd name="connsiteX32" fmla="*/ 176213 w 2069306"/>
                <a:gd name="connsiteY32" fmla="*/ 440531 h 702469"/>
                <a:gd name="connsiteX33" fmla="*/ 247650 w 2069306"/>
                <a:gd name="connsiteY33" fmla="*/ 454819 h 702469"/>
                <a:gd name="connsiteX34" fmla="*/ 304800 w 2069306"/>
                <a:gd name="connsiteY34" fmla="*/ 459581 h 702469"/>
                <a:gd name="connsiteX35" fmla="*/ 347663 w 2069306"/>
                <a:gd name="connsiteY35" fmla="*/ 459581 h 702469"/>
                <a:gd name="connsiteX36" fmla="*/ 392906 w 2069306"/>
                <a:gd name="connsiteY36" fmla="*/ 457200 h 702469"/>
                <a:gd name="connsiteX37" fmla="*/ 452438 w 2069306"/>
                <a:gd name="connsiteY37" fmla="*/ 445294 h 702469"/>
                <a:gd name="connsiteX38" fmla="*/ 585788 w 2069306"/>
                <a:gd name="connsiteY38" fmla="*/ 402431 h 702469"/>
                <a:gd name="connsiteX39" fmla="*/ 781050 w 2069306"/>
                <a:gd name="connsiteY39" fmla="*/ 345281 h 702469"/>
                <a:gd name="connsiteX40" fmla="*/ 966788 w 2069306"/>
                <a:gd name="connsiteY40" fmla="*/ 288131 h 702469"/>
                <a:gd name="connsiteX41" fmla="*/ 1123950 w 2069306"/>
                <a:gd name="connsiteY41" fmla="*/ 242888 h 702469"/>
                <a:gd name="connsiteX42" fmla="*/ 1340644 w 2069306"/>
                <a:gd name="connsiteY42" fmla="*/ 183356 h 702469"/>
                <a:gd name="connsiteX43" fmla="*/ 1469231 w 2069306"/>
                <a:gd name="connsiteY43" fmla="*/ 123825 h 702469"/>
                <a:gd name="connsiteX44" fmla="*/ 1657350 w 2069306"/>
                <a:gd name="connsiteY44" fmla="*/ 38100 h 702469"/>
                <a:gd name="connsiteX45" fmla="*/ 1728788 w 2069306"/>
                <a:gd name="connsiteY45" fmla="*/ 4763 h 702469"/>
                <a:gd name="connsiteX46" fmla="*/ 1738313 w 2069306"/>
                <a:gd name="connsiteY46" fmla="*/ 0 h 702469"/>
                <a:gd name="connsiteX47" fmla="*/ 1781175 w 2069306"/>
                <a:gd name="connsiteY47" fmla="*/ 4763 h 702469"/>
                <a:gd name="connsiteX48" fmla="*/ 1854994 w 2069306"/>
                <a:gd name="connsiteY48" fmla="*/ 19050 h 702469"/>
                <a:gd name="connsiteX49" fmla="*/ 1933575 w 2069306"/>
                <a:gd name="connsiteY49" fmla="*/ 42863 h 702469"/>
                <a:gd name="connsiteX50" fmla="*/ 1974056 w 2069306"/>
                <a:gd name="connsiteY50" fmla="*/ 64294 h 702469"/>
                <a:gd name="connsiteX51" fmla="*/ 2026444 w 2069306"/>
                <a:gd name="connsiteY51" fmla="*/ 95250 h 702469"/>
                <a:gd name="connsiteX52" fmla="*/ 2050256 w 2069306"/>
                <a:gd name="connsiteY52" fmla="*/ 114300 h 702469"/>
                <a:gd name="connsiteX53" fmla="*/ 2062163 w 2069306"/>
                <a:gd name="connsiteY53" fmla="*/ 133350 h 702469"/>
                <a:gd name="connsiteX54" fmla="*/ 2066925 w 2069306"/>
                <a:gd name="connsiteY54" fmla="*/ 142875 h 702469"/>
                <a:gd name="connsiteX55" fmla="*/ 2069306 w 2069306"/>
                <a:gd name="connsiteY55" fmla="*/ 161925 h 702469"/>
                <a:gd name="connsiteX56" fmla="*/ 2066925 w 2069306"/>
                <a:gd name="connsiteY56" fmla="*/ 180975 h 702469"/>
                <a:gd name="connsiteX57" fmla="*/ 2057400 w 2069306"/>
                <a:gd name="connsiteY57" fmla="*/ 202406 h 702469"/>
                <a:gd name="connsiteX58" fmla="*/ 2035969 w 2069306"/>
                <a:gd name="connsiteY58" fmla="*/ 221456 h 702469"/>
                <a:gd name="connsiteX59" fmla="*/ 2012156 w 2069306"/>
                <a:gd name="connsiteY59" fmla="*/ 233363 h 702469"/>
                <a:gd name="connsiteX60" fmla="*/ 1988344 w 2069306"/>
                <a:gd name="connsiteY60" fmla="*/ 240506 h 702469"/>
                <a:gd name="connsiteX61" fmla="*/ 1947863 w 2069306"/>
                <a:gd name="connsiteY61" fmla="*/ 247650 h 702469"/>
                <a:gd name="connsiteX62" fmla="*/ 1881188 w 2069306"/>
                <a:gd name="connsiteY62" fmla="*/ 254794 h 702469"/>
                <a:gd name="connsiteX63" fmla="*/ 1807369 w 2069306"/>
                <a:gd name="connsiteY63" fmla="*/ 264319 h 702469"/>
                <a:gd name="connsiteX64" fmla="*/ 1657350 w 2069306"/>
                <a:gd name="connsiteY64" fmla="*/ 288131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069306" h="702469">
                  <a:moveTo>
                    <a:pt x="1657350" y="288131"/>
                  </a:moveTo>
                  <a:lnTo>
                    <a:pt x="1557338" y="311944"/>
                  </a:lnTo>
                  <a:lnTo>
                    <a:pt x="1469231" y="335756"/>
                  </a:lnTo>
                  <a:lnTo>
                    <a:pt x="1381125" y="364331"/>
                  </a:lnTo>
                  <a:lnTo>
                    <a:pt x="1293019" y="392906"/>
                  </a:lnTo>
                  <a:lnTo>
                    <a:pt x="1050131" y="469106"/>
                  </a:lnTo>
                  <a:lnTo>
                    <a:pt x="885825" y="526256"/>
                  </a:lnTo>
                  <a:lnTo>
                    <a:pt x="797719" y="557213"/>
                  </a:lnTo>
                  <a:lnTo>
                    <a:pt x="709613" y="588169"/>
                  </a:lnTo>
                  <a:lnTo>
                    <a:pt x="652463" y="607219"/>
                  </a:lnTo>
                  <a:lnTo>
                    <a:pt x="621506" y="619125"/>
                  </a:lnTo>
                  <a:lnTo>
                    <a:pt x="583406" y="638175"/>
                  </a:lnTo>
                  <a:lnTo>
                    <a:pt x="547688" y="659606"/>
                  </a:lnTo>
                  <a:lnTo>
                    <a:pt x="526256" y="678656"/>
                  </a:lnTo>
                  <a:lnTo>
                    <a:pt x="492919" y="697706"/>
                  </a:lnTo>
                  <a:lnTo>
                    <a:pt x="461963" y="702469"/>
                  </a:lnTo>
                  <a:lnTo>
                    <a:pt x="433388" y="702469"/>
                  </a:lnTo>
                  <a:lnTo>
                    <a:pt x="381000" y="690563"/>
                  </a:lnTo>
                  <a:lnTo>
                    <a:pt x="330994" y="671513"/>
                  </a:lnTo>
                  <a:lnTo>
                    <a:pt x="266700" y="642938"/>
                  </a:lnTo>
                  <a:lnTo>
                    <a:pt x="204788" y="609600"/>
                  </a:lnTo>
                  <a:lnTo>
                    <a:pt x="121444" y="552450"/>
                  </a:lnTo>
                  <a:lnTo>
                    <a:pt x="73819" y="511969"/>
                  </a:lnTo>
                  <a:lnTo>
                    <a:pt x="38100" y="473869"/>
                  </a:lnTo>
                  <a:lnTo>
                    <a:pt x="16669" y="445294"/>
                  </a:lnTo>
                  <a:lnTo>
                    <a:pt x="2381" y="419100"/>
                  </a:lnTo>
                  <a:lnTo>
                    <a:pt x="0" y="404813"/>
                  </a:lnTo>
                  <a:lnTo>
                    <a:pt x="2381" y="390525"/>
                  </a:lnTo>
                  <a:lnTo>
                    <a:pt x="11906" y="385763"/>
                  </a:lnTo>
                  <a:lnTo>
                    <a:pt x="19050" y="388144"/>
                  </a:lnTo>
                  <a:lnTo>
                    <a:pt x="57150" y="400050"/>
                  </a:lnTo>
                  <a:lnTo>
                    <a:pt x="133350" y="428625"/>
                  </a:lnTo>
                  <a:lnTo>
                    <a:pt x="176213" y="440531"/>
                  </a:lnTo>
                  <a:lnTo>
                    <a:pt x="247650" y="454819"/>
                  </a:lnTo>
                  <a:lnTo>
                    <a:pt x="304800" y="459581"/>
                  </a:lnTo>
                  <a:lnTo>
                    <a:pt x="347663" y="459581"/>
                  </a:lnTo>
                  <a:lnTo>
                    <a:pt x="392906" y="457200"/>
                  </a:lnTo>
                  <a:lnTo>
                    <a:pt x="452438" y="445294"/>
                  </a:lnTo>
                  <a:lnTo>
                    <a:pt x="585788" y="402431"/>
                  </a:lnTo>
                  <a:lnTo>
                    <a:pt x="781050" y="345281"/>
                  </a:lnTo>
                  <a:lnTo>
                    <a:pt x="966788" y="288131"/>
                  </a:lnTo>
                  <a:lnTo>
                    <a:pt x="1123950" y="242888"/>
                  </a:lnTo>
                  <a:lnTo>
                    <a:pt x="1340644" y="183356"/>
                  </a:lnTo>
                  <a:lnTo>
                    <a:pt x="1469231" y="123825"/>
                  </a:lnTo>
                  <a:lnTo>
                    <a:pt x="1657350" y="38100"/>
                  </a:lnTo>
                  <a:lnTo>
                    <a:pt x="1728788" y="4763"/>
                  </a:lnTo>
                  <a:lnTo>
                    <a:pt x="1738313" y="0"/>
                  </a:lnTo>
                  <a:lnTo>
                    <a:pt x="1781175" y="4763"/>
                  </a:lnTo>
                  <a:lnTo>
                    <a:pt x="1854994" y="19050"/>
                  </a:lnTo>
                  <a:lnTo>
                    <a:pt x="1933575" y="42863"/>
                  </a:lnTo>
                  <a:lnTo>
                    <a:pt x="1974056" y="64294"/>
                  </a:lnTo>
                  <a:lnTo>
                    <a:pt x="2026444" y="95250"/>
                  </a:lnTo>
                  <a:lnTo>
                    <a:pt x="2050256" y="114300"/>
                  </a:lnTo>
                  <a:lnTo>
                    <a:pt x="2062163" y="133350"/>
                  </a:lnTo>
                  <a:lnTo>
                    <a:pt x="2066925" y="142875"/>
                  </a:lnTo>
                  <a:lnTo>
                    <a:pt x="2069306" y="161925"/>
                  </a:lnTo>
                  <a:lnTo>
                    <a:pt x="2066925" y="180975"/>
                  </a:lnTo>
                  <a:lnTo>
                    <a:pt x="2057400" y="202406"/>
                  </a:lnTo>
                  <a:lnTo>
                    <a:pt x="2035969" y="221456"/>
                  </a:lnTo>
                  <a:lnTo>
                    <a:pt x="2012156" y="233363"/>
                  </a:lnTo>
                  <a:lnTo>
                    <a:pt x="1988344" y="240506"/>
                  </a:lnTo>
                  <a:lnTo>
                    <a:pt x="1947863" y="247650"/>
                  </a:lnTo>
                  <a:lnTo>
                    <a:pt x="1881188" y="254794"/>
                  </a:lnTo>
                  <a:lnTo>
                    <a:pt x="1807369" y="264319"/>
                  </a:lnTo>
                  <a:lnTo>
                    <a:pt x="1657350" y="2881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3" name="フリーフォーム 142">
              <a:extLst>
                <a:ext uri="{FF2B5EF4-FFF2-40B4-BE49-F238E27FC236}">
                  <a16:creationId xmlns:a16="http://schemas.microsoft.com/office/drawing/2014/main" id="{E8611ABE-5F36-4DCE-82EA-15275A2C2390}"/>
                </a:ext>
              </a:extLst>
            </p:cNvPr>
            <p:cNvSpPr/>
            <p:nvPr/>
          </p:nvSpPr>
          <p:spPr>
            <a:xfrm rot="16200000">
              <a:off x="2867819" y="3864769"/>
              <a:ext cx="2051050" cy="493712"/>
            </a:xfrm>
            <a:custGeom>
              <a:avLst/>
              <a:gdLst>
                <a:gd name="connsiteX0" fmla="*/ 1152525 w 2050257"/>
                <a:gd name="connsiteY0" fmla="*/ 228600 h 492919"/>
                <a:gd name="connsiteX1" fmla="*/ 871538 w 2050257"/>
                <a:gd name="connsiteY1" fmla="*/ 228600 h 492919"/>
                <a:gd name="connsiteX2" fmla="*/ 640557 w 2050257"/>
                <a:gd name="connsiteY2" fmla="*/ 228600 h 492919"/>
                <a:gd name="connsiteX3" fmla="*/ 395288 w 2050257"/>
                <a:gd name="connsiteY3" fmla="*/ 228600 h 492919"/>
                <a:gd name="connsiteX4" fmla="*/ 166688 w 2050257"/>
                <a:gd name="connsiteY4" fmla="*/ 228600 h 492919"/>
                <a:gd name="connsiteX5" fmla="*/ 0 w 2050257"/>
                <a:gd name="connsiteY5" fmla="*/ 228600 h 492919"/>
                <a:gd name="connsiteX6" fmla="*/ 64294 w 2050257"/>
                <a:gd name="connsiteY6" fmla="*/ 407194 h 492919"/>
                <a:gd name="connsiteX7" fmla="*/ 216694 w 2050257"/>
                <a:gd name="connsiteY7" fmla="*/ 407194 h 492919"/>
                <a:gd name="connsiteX8" fmla="*/ 414338 w 2050257"/>
                <a:gd name="connsiteY8" fmla="*/ 416719 h 492919"/>
                <a:gd name="connsiteX9" fmla="*/ 571500 w 2050257"/>
                <a:gd name="connsiteY9" fmla="*/ 421481 h 492919"/>
                <a:gd name="connsiteX10" fmla="*/ 783432 w 2050257"/>
                <a:gd name="connsiteY10" fmla="*/ 428625 h 492919"/>
                <a:gd name="connsiteX11" fmla="*/ 995363 w 2050257"/>
                <a:gd name="connsiteY11" fmla="*/ 435769 h 492919"/>
                <a:gd name="connsiteX12" fmla="*/ 1233488 w 2050257"/>
                <a:gd name="connsiteY12" fmla="*/ 445294 h 492919"/>
                <a:gd name="connsiteX13" fmla="*/ 1414463 w 2050257"/>
                <a:gd name="connsiteY13" fmla="*/ 452438 h 492919"/>
                <a:gd name="connsiteX14" fmla="*/ 1578769 w 2050257"/>
                <a:gd name="connsiteY14" fmla="*/ 471488 h 492919"/>
                <a:gd name="connsiteX15" fmla="*/ 1712119 w 2050257"/>
                <a:gd name="connsiteY15" fmla="*/ 476250 h 492919"/>
                <a:gd name="connsiteX16" fmla="*/ 1790700 w 2050257"/>
                <a:gd name="connsiteY16" fmla="*/ 483394 h 492919"/>
                <a:gd name="connsiteX17" fmla="*/ 1831182 w 2050257"/>
                <a:gd name="connsiteY17" fmla="*/ 492919 h 492919"/>
                <a:gd name="connsiteX18" fmla="*/ 1835944 w 2050257"/>
                <a:gd name="connsiteY18" fmla="*/ 492919 h 492919"/>
                <a:gd name="connsiteX19" fmla="*/ 1843088 w 2050257"/>
                <a:gd name="connsiteY19" fmla="*/ 488156 h 492919"/>
                <a:gd name="connsiteX20" fmla="*/ 1862138 w 2050257"/>
                <a:gd name="connsiteY20" fmla="*/ 450056 h 492919"/>
                <a:gd name="connsiteX21" fmla="*/ 1893094 w 2050257"/>
                <a:gd name="connsiteY21" fmla="*/ 397669 h 492919"/>
                <a:gd name="connsiteX22" fmla="*/ 1924050 w 2050257"/>
                <a:gd name="connsiteY22" fmla="*/ 347663 h 492919"/>
                <a:gd name="connsiteX23" fmla="*/ 1955007 w 2050257"/>
                <a:gd name="connsiteY23" fmla="*/ 297656 h 492919"/>
                <a:gd name="connsiteX24" fmla="*/ 2009775 w 2050257"/>
                <a:gd name="connsiteY24" fmla="*/ 230981 h 492919"/>
                <a:gd name="connsiteX25" fmla="*/ 2050257 w 2050257"/>
                <a:gd name="connsiteY25" fmla="*/ 188119 h 492919"/>
                <a:gd name="connsiteX26" fmla="*/ 2019300 w 2050257"/>
                <a:gd name="connsiteY26" fmla="*/ 0 h 492919"/>
                <a:gd name="connsiteX27" fmla="*/ 1933575 w 2050257"/>
                <a:gd name="connsiteY27" fmla="*/ 100013 h 492919"/>
                <a:gd name="connsiteX28" fmla="*/ 1914525 w 2050257"/>
                <a:gd name="connsiteY28" fmla="*/ 128588 h 492919"/>
                <a:gd name="connsiteX29" fmla="*/ 1883569 w 2050257"/>
                <a:gd name="connsiteY29" fmla="*/ 159544 h 492919"/>
                <a:gd name="connsiteX30" fmla="*/ 1847850 w 2050257"/>
                <a:gd name="connsiteY30" fmla="*/ 188119 h 492919"/>
                <a:gd name="connsiteX31" fmla="*/ 1797844 w 2050257"/>
                <a:gd name="connsiteY31" fmla="*/ 211931 h 492919"/>
                <a:gd name="connsiteX32" fmla="*/ 1747838 w 2050257"/>
                <a:gd name="connsiteY32" fmla="*/ 223838 h 492919"/>
                <a:gd name="connsiteX33" fmla="*/ 1683544 w 2050257"/>
                <a:gd name="connsiteY33" fmla="*/ 228600 h 492919"/>
                <a:gd name="connsiteX34" fmla="*/ 1571625 w 2050257"/>
                <a:gd name="connsiteY34" fmla="*/ 228600 h 492919"/>
                <a:gd name="connsiteX35" fmla="*/ 1312069 w 2050257"/>
                <a:gd name="connsiteY35" fmla="*/ 230981 h 492919"/>
                <a:gd name="connsiteX36" fmla="*/ 1152525 w 2050257"/>
                <a:gd name="connsiteY36" fmla="*/ 228600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050257" h="492919">
                  <a:moveTo>
                    <a:pt x="1152525" y="228600"/>
                  </a:moveTo>
                  <a:lnTo>
                    <a:pt x="871538" y="228600"/>
                  </a:lnTo>
                  <a:lnTo>
                    <a:pt x="640557" y="228600"/>
                  </a:lnTo>
                  <a:lnTo>
                    <a:pt x="395288" y="228600"/>
                  </a:lnTo>
                  <a:lnTo>
                    <a:pt x="166688" y="228600"/>
                  </a:lnTo>
                  <a:lnTo>
                    <a:pt x="0" y="228600"/>
                  </a:lnTo>
                  <a:lnTo>
                    <a:pt x="64294" y="407194"/>
                  </a:lnTo>
                  <a:lnTo>
                    <a:pt x="216694" y="407194"/>
                  </a:lnTo>
                  <a:lnTo>
                    <a:pt x="414338" y="416719"/>
                  </a:lnTo>
                  <a:lnTo>
                    <a:pt x="571500" y="421481"/>
                  </a:lnTo>
                  <a:lnTo>
                    <a:pt x="783432" y="428625"/>
                  </a:lnTo>
                  <a:lnTo>
                    <a:pt x="995363" y="435769"/>
                  </a:lnTo>
                  <a:lnTo>
                    <a:pt x="1233488" y="445294"/>
                  </a:lnTo>
                  <a:lnTo>
                    <a:pt x="1414463" y="452438"/>
                  </a:lnTo>
                  <a:lnTo>
                    <a:pt x="1578769" y="471488"/>
                  </a:lnTo>
                  <a:lnTo>
                    <a:pt x="1712119" y="476250"/>
                  </a:lnTo>
                  <a:lnTo>
                    <a:pt x="1790700" y="483394"/>
                  </a:lnTo>
                  <a:lnTo>
                    <a:pt x="1831182" y="492919"/>
                  </a:lnTo>
                  <a:lnTo>
                    <a:pt x="1835944" y="492919"/>
                  </a:lnTo>
                  <a:lnTo>
                    <a:pt x="1843088" y="488156"/>
                  </a:lnTo>
                  <a:lnTo>
                    <a:pt x="1862138" y="450056"/>
                  </a:lnTo>
                  <a:lnTo>
                    <a:pt x="1893094" y="397669"/>
                  </a:lnTo>
                  <a:lnTo>
                    <a:pt x="1924050" y="347663"/>
                  </a:lnTo>
                  <a:lnTo>
                    <a:pt x="1955007" y="297656"/>
                  </a:lnTo>
                  <a:lnTo>
                    <a:pt x="2009775" y="230981"/>
                  </a:lnTo>
                  <a:lnTo>
                    <a:pt x="2050257" y="188119"/>
                  </a:lnTo>
                  <a:lnTo>
                    <a:pt x="2019300" y="0"/>
                  </a:lnTo>
                  <a:lnTo>
                    <a:pt x="1933575" y="100013"/>
                  </a:lnTo>
                  <a:lnTo>
                    <a:pt x="1914525" y="128588"/>
                  </a:lnTo>
                  <a:lnTo>
                    <a:pt x="1883569" y="159544"/>
                  </a:lnTo>
                  <a:lnTo>
                    <a:pt x="1847850" y="188119"/>
                  </a:lnTo>
                  <a:lnTo>
                    <a:pt x="1797844" y="211931"/>
                  </a:lnTo>
                  <a:lnTo>
                    <a:pt x="1747838" y="223838"/>
                  </a:lnTo>
                  <a:lnTo>
                    <a:pt x="1683544" y="228600"/>
                  </a:lnTo>
                  <a:lnTo>
                    <a:pt x="1571625" y="228600"/>
                  </a:lnTo>
                  <a:lnTo>
                    <a:pt x="1312069" y="230981"/>
                  </a:lnTo>
                  <a:lnTo>
                    <a:pt x="1152525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8" name="フリーフォーム 147">
              <a:extLst>
                <a:ext uri="{FF2B5EF4-FFF2-40B4-BE49-F238E27FC236}">
                  <a16:creationId xmlns:a16="http://schemas.microsoft.com/office/drawing/2014/main" id="{461EAF36-A5E8-4A15-82AF-75F311EE3906}"/>
                </a:ext>
              </a:extLst>
            </p:cNvPr>
            <p:cNvSpPr/>
            <p:nvPr/>
          </p:nvSpPr>
          <p:spPr>
            <a:xfrm>
              <a:off x="2857500" y="4275138"/>
              <a:ext cx="638175" cy="754062"/>
            </a:xfrm>
            <a:custGeom>
              <a:avLst/>
              <a:gdLst>
                <a:gd name="connsiteX0" fmla="*/ 330994 w 638175"/>
                <a:gd name="connsiteY0" fmla="*/ 464344 h 754856"/>
                <a:gd name="connsiteX1" fmla="*/ 300038 w 638175"/>
                <a:gd name="connsiteY1" fmla="*/ 404812 h 754856"/>
                <a:gd name="connsiteX2" fmla="*/ 266700 w 638175"/>
                <a:gd name="connsiteY2" fmla="*/ 352425 h 754856"/>
                <a:gd name="connsiteX3" fmla="*/ 240506 w 638175"/>
                <a:gd name="connsiteY3" fmla="*/ 309562 h 754856"/>
                <a:gd name="connsiteX4" fmla="*/ 178594 w 638175"/>
                <a:gd name="connsiteY4" fmla="*/ 226219 h 754856"/>
                <a:gd name="connsiteX5" fmla="*/ 128588 w 638175"/>
                <a:gd name="connsiteY5" fmla="*/ 171450 h 754856"/>
                <a:gd name="connsiteX6" fmla="*/ 66675 w 638175"/>
                <a:gd name="connsiteY6" fmla="*/ 104775 h 754856"/>
                <a:gd name="connsiteX7" fmla="*/ 30956 w 638175"/>
                <a:gd name="connsiteY7" fmla="*/ 71437 h 754856"/>
                <a:gd name="connsiteX8" fmla="*/ 11906 w 638175"/>
                <a:gd name="connsiteY8" fmla="*/ 52387 h 754856"/>
                <a:gd name="connsiteX9" fmla="*/ 0 w 638175"/>
                <a:gd name="connsiteY9" fmla="*/ 35719 h 754856"/>
                <a:gd name="connsiteX10" fmla="*/ 0 w 638175"/>
                <a:gd name="connsiteY10" fmla="*/ 19050 h 754856"/>
                <a:gd name="connsiteX11" fmla="*/ 2381 w 638175"/>
                <a:gd name="connsiteY11" fmla="*/ 7144 h 754856"/>
                <a:gd name="connsiteX12" fmla="*/ 14288 w 638175"/>
                <a:gd name="connsiteY12" fmla="*/ 0 h 754856"/>
                <a:gd name="connsiteX13" fmla="*/ 50006 w 638175"/>
                <a:gd name="connsiteY13" fmla="*/ 2381 h 754856"/>
                <a:gd name="connsiteX14" fmla="*/ 109538 w 638175"/>
                <a:gd name="connsiteY14" fmla="*/ 23812 h 754856"/>
                <a:gd name="connsiteX15" fmla="*/ 188119 w 638175"/>
                <a:gd name="connsiteY15" fmla="*/ 59531 h 754856"/>
                <a:gd name="connsiteX16" fmla="*/ 295275 w 638175"/>
                <a:gd name="connsiteY16" fmla="*/ 107156 h 754856"/>
                <a:gd name="connsiteX17" fmla="*/ 381000 w 638175"/>
                <a:gd name="connsiteY17" fmla="*/ 154781 h 754856"/>
                <a:gd name="connsiteX18" fmla="*/ 442913 w 638175"/>
                <a:gd name="connsiteY18" fmla="*/ 197644 h 754856"/>
                <a:gd name="connsiteX19" fmla="*/ 485775 w 638175"/>
                <a:gd name="connsiteY19" fmla="*/ 230981 h 754856"/>
                <a:gd name="connsiteX20" fmla="*/ 523875 w 638175"/>
                <a:gd name="connsiteY20" fmla="*/ 273844 h 754856"/>
                <a:gd name="connsiteX21" fmla="*/ 561975 w 638175"/>
                <a:gd name="connsiteY21" fmla="*/ 326231 h 754856"/>
                <a:gd name="connsiteX22" fmla="*/ 597694 w 638175"/>
                <a:gd name="connsiteY22" fmla="*/ 388144 h 754856"/>
                <a:gd name="connsiteX23" fmla="*/ 621506 w 638175"/>
                <a:gd name="connsiteY23" fmla="*/ 450056 h 754856"/>
                <a:gd name="connsiteX24" fmla="*/ 638175 w 638175"/>
                <a:gd name="connsiteY24" fmla="*/ 533400 h 754856"/>
                <a:gd name="connsiteX25" fmla="*/ 638175 w 638175"/>
                <a:gd name="connsiteY25" fmla="*/ 588169 h 754856"/>
                <a:gd name="connsiteX26" fmla="*/ 633413 w 638175"/>
                <a:gd name="connsiteY26" fmla="*/ 654844 h 754856"/>
                <a:gd name="connsiteX27" fmla="*/ 623888 w 638175"/>
                <a:gd name="connsiteY27" fmla="*/ 709612 h 754856"/>
                <a:gd name="connsiteX28" fmla="*/ 611981 w 638175"/>
                <a:gd name="connsiteY28" fmla="*/ 735806 h 754856"/>
                <a:gd name="connsiteX29" fmla="*/ 592931 w 638175"/>
                <a:gd name="connsiteY29" fmla="*/ 752475 h 754856"/>
                <a:gd name="connsiteX30" fmla="*/ 571500 w 638175"/>
                <a:gd name="connsiteY30" fmla="*/ 754856 h 754856"/>
                <a:gd name="connsiteX31" fmla="*/ 547688 w 638175"/>
                <a:gd name="connsiteY31" fmla="*/ 752475 h 754856"/>
                <a:gd name="connsiteX32" fmla="*/ 502444 w 638175"/>
                <a:gd name="connsiteY32" fmla="*/ 731044 h 754856"/>
                <a:gd name="connsiteX33" fmla="*/ 457200 w 638175"/>
                <a:gd name="connsiteY33" fmla="*/ 695325 h 754856"/>
                <a:gd name="connsiteX34" fmla="*/ 431006 w 638175"/>
                <a:gd name="connsiteY34" fmla="*/ 666750 h 754856"/>
                <a:gd name="connsiteX35" fmla="*/ 397669 w 638175"/>
                <a:gd name="connsiteY35" fmla="*/ 595312 h 754856"/>
                <a:gd name="connsiteX36" fmla="*/ 330994 w 638175"/>
                <a:gd name="connsiteY36" fmla="*/ 464344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38175" h="754856">
                  <a:moveTo>
                    <a:pt x="330994" y="464344"/>
                  </a:moveTo>
                  <a:lnTo>
                    <a:pt x="300038" y="404812"/>
                  </a:lnTo>
                  <a:lnTo>
                    <a:pt x="266700" y="352425"/>
                  </a:lnTo>
                  <a:lnTo>
                    <a:pt x="240506" y="309562"/>
                  </a:lnTo>
                  <a:lnTo>
                    <a:pt x="178594" y="226219"/>
                  </a:lnTo>
                  <a:lnTo>
                    <a:pt x="128588" y="171450"/>
                  </a:lnTo>
                  <a:lnTo>
                    <a:pt x="66675" y="104775"/>
                  </a:lnTo>
                  <a:lnTo>
                    <a:pt x="30956" y="71437"/>
                  </a:lnTo>
                  <a:lnTo>
                    <a:pt x="11906" y="52387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4288" y="0"/>
                  </a:lnTo>
                  <a:lnTo>
                    <a:pt x="50006" y="2381"/>
                  </a:lnTo>
                  <a:lnTo>
                    <a:pt x="109538" y="23812"/>
                  </a:lnTo>
                  <a:lnTo>
                    <a:pt x="188119" y="59531"/>
                  </a:lnTo>
                  <a:lnTo>
                    <a:pt x="295275" y="107156"/>
                  </a:lnTo>
                  <a:lnTo>
                    <a:pt x="381000" y="154781"/>
                  </a:lnTo>
                  <a:lnTo>
                    <a:pt x="442913" y="197644"/>
                  </a:lnTo>
                  <a:lnTo>
                    <a:pt x="485775" y="230981"/>
                  </a:lnTo>
                  <a:lnTo>
                    <a:pt x="523875" y="273844"/>
                  </a:lnTo>
                  <a:lnTo>
                    <a:pt x="561975" y="326231"/>
                  </a:lnTo>
                  <a:lnTo>
                    <a:pt x="597694" y="388144"/>
                  </a:lnTo>
                  <a:lnTo>
                    <a:pt x="621506" y="450056"/>
                  </a:lnTo>
                  <a:lnTo>
                    <a:pt x="638175" y="533400"/>
                  </a:lnTo>
                  <a:lnTo>
                    <a:pt x="638175" y="588169"/>
                  </a:lnTo>
                  <a:lnTo>
                    <a:pt x="633413" y="654844"/>
                  </a:lnTo>
                  <a:lnTo>
                    <a:pt x="623888" y="709612"/>
                  </a:lnTo>
                  <a:lnTo>
                    <a:pt x="611981" y="735806"/>
                  </a:lnTo>
                  <a:lnTo>
                    <a:pt x="592931" y="752475"/>
                  </a:lnTo>
                  <a:lnTo>
                    <a:pt x="571500" y="754856"/>
                  </a:lnTo>
                  <a:lnTo>
                    <a:pt x="547688" y="752475"/>
                  </a:lnTo>
                  <a:lnTo>
                    <a:pt x="502444" y="731044"/>
                  </a:lnTo>
                  <a:lnTo>
                    <a:pt x="457200" y="695325"/>
                  </a:lnTo>
                  <a:lnTo>
                    <a:pt x="431006" y="666750"/>
                  </a:lnTo>
                  <a:lnTo>
                    <a:pt x="397669" y="595312"/>
                  </a:lnTo>
                  <a:lnTo>
                    <a:pt x="330994" y="464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9" name="フリーフォーム 148">
              <a:extLst>
                <a:ext uri="{FF2B5EF4-FFF2-40B4-BE49-F238E27FC236}">
                  <a16:creationId xmlns:a16="http://schemas.microsoft.com/office/drawing/2014/main" id="{E6F198C6-CD64-4203-9EAA-A15323807E18}"/>
                </a:ext>
              </a:extLst>
            </p:cNvPr>
            <p:cNvSpPr/>
            <p:nvPr/>
          </p:nvSpPr>
          <p:spPr>
            <a:xfrm>
              <a:off x="4148138" y="3878263"/>
              <a:ext cx="771525" cy="838200"/>
            </a:xfrm>
            <a:custGeom>
              <a:avLst/>
              <a:gdLst>
                <a:gd name="connsiteX0" fmla="*/ 585235 w 770973"/>
                <a:gd name="connsiteY0" fmla="*/ 411957 h 838200"/>
                <a:gd name="connsiteX1" fmla="*/ 459029 w 770973"/>
                <a:gd name="connsiteY1" fmla="*/ 531019 h 838200"/>
                <a:gd name="connsiteX2" fmla="*/ 351873 w 770973"/>
                <a:gd name="connsiteY2" fmla="*/ 619125 h 838200"/>
                <a:gd name="connsiteX3" fmla="*/ 268529 w 770973"/>
                <a:gd name="connsiteY3" fmla="*/ 681038 h 838200"/>
                <a:gd name="connsiteX4" fmla="*/ 163754 w 770973"/>
                <a:gd name="connsiteY4" fmla="*/ 757238 h 838200"/>
                <a:gd name="connsiteX5" fmla="*/ 73266 w 770973"/>
                <a:gd name="connsiteY5" fmla="*/ 816769 h 838200"/>
                <a:gd name="connsiteX6" fmla="*/ 28023 w 770973"/>
                <a:gd name="connsiteY6" fmla="*/ 838200 h 838200"/>
                <a:gd name="connsiteX7" fmla="*/ 16116 w 770973"/>
                <a:gd name="connsiteY7" fmla="*/ 838200 h 838200"/>
                <a:gd name="connsiteX8" fmla="*/ 1829 w 770973"/>
                <a:gd name="connsiteY8" fmla="*/ 819150 h 838200"/>
                <a:gd name="connsiteX9" fmla="*/ 6591 w 770973"/>
                <a:gd name="connsiteY9" fmla="*/ 790575 h 838200"/>
                <a:gd name="connsiteX10" fmla="*/ 35166 w 770973"/>
                <a:gd name="connsiteY10" fmla="*/ 754857 h 838200"/>
                <a:gd name="connsiteX11" fmla="*/ 135179 w 770973"/>
                <a:gd name="connsiteY11" fmla="*/ 638175 h 838200"/>
                <a:gd name="connsiteX12" fmla="*/ 228048 w 770973"/>
                <a:gd name="connsiteY12" fmla="*/ 521494 h 838200"/>
                <a:gd name="connsiteX13" fmla="*/ 282816 w 770973"/>
                <a:gd name="connsiteY13" fmla="*/ 447675 h 838200"/>
                <a:gd name="connsiteX14" fmla="*/ 325679 w 770973"/>
                <a:gd name="connsiteY14" fmla="*/ 392907 h 838200"/>
                <a:gd name="connsiteX15" fmla="*/ 356635 w 770973"/>
                <a:gd name="connsiteY15" fmla="*/ 338138 h 838200"/>
                <a:gd name="connsiteX16" fmla="*/ 392354 w 770973"/>
                <a:gd name="connsiteY16" fmla="*/ 276225 h 838200"/>
                <a:gd name="connsiteX17" fmla="*/ 411404 w 770973"/>
                <a:gd name="connsiteY17" fmla="*/ 233363 h 838200"/>
                <a:gd name="connsiteX18" fmla="*/ 418548 w 770973"/>
                <a:gd name="connsiteY18" fmla="*/ 211932 h 838200"/>
                <a:gd name="connsiteX19" fmla="*/ 420929 w 770973"/>
                <a:gd name="connsiteY19" fmla="*/ 180975 h 838200"/>
                <a:gd name="connsiteX20" fmla="*/ 420929 w 770973"/>
                <a:gd name="connsiteY20" fmla="*/ 164307 h 838200"/>
                <a:gd name="connsiteX21" fmla="*/ 413785 w 770973"/>
                <a:gd name="connsiteY21" fmla="*/ 135732 h 838200"/>
                <a:gd name="connsiteX22" fmla="*/ 406641 w 770973"/>
                <a:gd name="connsiteY22" fmla="*/ 116682 h 838200"/>
                <a:gd name="connsiteX23" fmla="*/ 389973 w 770973"/>
                <a:gd name="connsiteY23" fmla="*/ 100013 h 838200"/>
                <a:gd name="connsiteX24" fmla="*/ 370923 w 770973"/>
                <a:gd name="connsiteY24" fmla="*/ 80963 h 838200"/>
                <a:gd name="connsiteX25" fmla="*/ 337585 w 770973"/>
                <a:gd name="connsiteY25" fmla="*/ 61913 h 838200"/>
                <a:gd name="connsiteX26" fmla="*/ 316154 w 770973"/>
                <a:gd name="connsiteY26" fmla="*/ 42863 h 838200"/>
                <a:gd name="connsiteX27" fmla="*/ 311391 w 770973"/>
                <a:gd name="connsiteY27" fmla="*/ 26194 h 838200"/>
                <a:gd name="connsiteX28" fmla="*/ 316154 w 770973"/>
                <a:gd name="connsiteY28" fmla="*/ 11907 h 838200"/>
                <a:gd name="connsiteX29" fmla="*/ 330441 w 770973"/>
                <a:gd name="connsiteY29" fmla="*/ 4763 h 838200"/>
                <a:gd name="connsiteX30" fmla="*/ 332823 w 770973"/>
                <a:gd name="connsiteY30" fmla="*/ 4763 h 838200"/>
                <a:gd name="connsiteX31" fmla="*/ 361398 w 770973"/>
                <a:gd name="connsiteY31" fmla="*/ 0 h 838200"/>
                <a:gd name="connsiteX32" fmla="*/ 425691 w 770973"/>
                <a:gd name="connsiteY32" fmla="*/ 0 h 838200"/>
                <a:gd name="connsiteX33" fmla="*/ 489985 w 770973"/>
                <a:gd name="connsiteY33" fmla="*/ 7144 h 838200"/>
                <a:gd name="connsiteX34" fmla="*/ 523323 w 770973"/>
                <a:gd name="connsiteY34" fmla="*/ 19050 h 838200"/>
                <a:gd name="connsiteX35" fmla="*/ 582854 w 770973"/>
                <a:gd name="connsiteY35" fmla="*/ 66675 h 838200"/>
                <a:gd name="connsiteX36" fmla="*/ 687629 w 770973"/>
                <a:gd name="connsiteY36" fmla="*/ 152400 h 838200"/>
                <a:gd name="connsiteX37" fmla="*/ 744779 w 770973"/>
                <a:gd name="connsiteY37" fmla="*/ 211932 h 838200"/>
                <a:gd name="connsiteX38" fmla="*/ 759066 w 770973"/>
                <a:gd name="connsiteY38" fmla="*/ 233363 h 838200"/>
                <a:gd name="connsiteX39" fmla="*/ 768591 w 770973"/>
                <a:gd name="connsiteY39" fmla="*/ 252413 h 838200"/>
                <a:gd name="connsiteX40" fmla="*/ 770973 w 770973"/>
                <a:gd name="connsiteY40" fmla="*/ 269082 h 838200"/>
                <a:gd name="connsiteX41" fmla="*/ 768591 w 770973"/>
                <a:gd name="connsiteY41" fmla="*/ 288132 h 838200"/>
                <a:gd name="connsiteX42" fmla="*/ 751923 w 770973"/>
                <a:gd name="connsiteY42" fmla="*/ 302419 h 838200"/>
                <a:gd name="connsiteX43" fmla="*/ 725729 w 770973"/>
                <a:gd name="connsiteY43" fmla="*/ 316707 h 838200"/>
                <a:gd name="connsiteX44" fmla="*/ 682866 w 770973"/>
                <a:gd name="connsiteY44" fmla="*/ 326232 h 838200"/>
                <a:gd name="connsiteX45" fmla="*/ 661435 w 770973"/>
                <a:gd name="connsiteY45" fmla="*/ 330994 h 838200"/>
                <a:gd name="connsiteX46" fmla="*/ 585235 w 770973"/>
                <a:gd name="connsiteY46" fmla="*/ 411957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70973" h="838200">
                  <a:moveTo>
                    <a:pt x="585235" y="411957"/>
                  </a:moveTo>
                  <a:lnTo>
                    <a:pt x="459029" y="531019"/>
                  </a:lnTo>
                  <a:lnTo>
                    <a:pt x="351873" y="619125"/>
                  </a:lnTo>
                  <a:lnTo>
                    <a:pt x="268529" y="681038"/>
                  </a:lnTo>
                  <a:lnTo>
                    <a:pt x="163754" y="757238"/>
                  </a:lnTo>
                  <a:lnTo>
                    <a:pt x="73266" y="816769"/>
                  </a:lnTo>
                  <a:lnTo>
                    <a:pt x="28023" y="838200"/>
                  </a:lnTo>
                  <a:lnTo>
                    <a:pt x="16116" y="838200"/>
                  </a:lnTo>
                  <a:cubicBezTo>
                    <a:pt x="0" y="824769"/>
                    <a:pt x="1829" y="832493"/>
                    <a:pt x="1829" y="819150"/>
                  </a:cubicBezTo>
                  <a:lnTo>
                    <a:pt x="6591" y="790575"/>
                  </a:lnTo>
                  <a:lnTo>
                    <a:pt x="35166" y="754857"/>
                  </a:lnTo>
                  <a:lnTo>
                    <a:pt x="135179" y="638175"/>
                  </a:lnTo>
                  <a:lnTo>
                    <a:pt x="228048" y="521494"/>
                  </a:lnTo>
                  <a:lnTo>
                    <a:pt x="282816" y="447675"/>
                  </a:lnTo>
                  <a:lnTo>
                    <a:pt x="325679" y="392907"/>
                  </a:lnTo>
                  <a:lnTo>
                    <a:pt x="356635" y="338138"/>
                  </a:lnTo>
                  <a:lnTo>
                    <a:pt x="392354" y="276225"/>
                  </a:lnTo>
                  <a:lnTo>
                    <a:pt x="411404" y="233363"/>
                  </a:lnTo>
                  <a:lnTo>
                    <a:pt x="418548" y="211932"/>
                  </a:lnTo>
                  <a:lnTo>
                    <a:pt x="420929" y="180975"/>
                  </a:lnTo>
                  <a:lnTo>
                    <a:pt x="420929" y="164307"/>
                  </a:lnTo>
                  <a:lnTo>
                    <a:pt x="413785" y="135732"/>
                  </a:lnTo>
                  <a:lnTo>
                    <a:pt x="406641" y="116682"/>
                  </a:lnTo>
                  <a:lnTo>
                    <a:pt x="389973" y="100013"/>
                  </a:lnTo>
                  <a:lnTo>
                    <a:pt x="370923" y="80963"/>
                  </a:lnTo>
                  <a:lnTo>
                    <a:pt x="337585" y="61913"/>
                  </a:lnTo>
                  <a:lnTo>
                    <a:pt x="316154" y="42863"/>
                  </a:lnTo>
                  <a:lnTo>
                    <a:pt x="311391" y="26194"/>
                  </a:lnTo>
                  <a:lnTo>
                    <a:pt x="316154" y="11907"/>
                  </a:lnTo>
                  <a:lnTo>
                    <a:pt x="330441" y="4763"/>
                  </a:lnTo>
                  <a:lnTo>
                    <a:pt x="332823" y="4763"/>
                  </a:lnTo>
                  <a:lnTo>
                    <a:pt x="361398" y="0"/>
                  </a:lnTo>
                  <a:lnTo>
                    <a:pt x="425691" y="0"/>
                  </a:lnTo>
                  <a:lnTo>
                    <a:pt x="489985" y="7144"/>
                  </a:lnTo>
                  <a:lnTo>
                    <a:pt x="523323" y="19050"/>
                  </a:lnTo>
                  <a:lnTo>
                    <a:pt x="582854" y="66675"/>
                  </a:lnTo>
                  <a:lnTo>
                    <a:pt x="687629" y="152400"/>
                  </a:lnTo>
                  <a:lnTo>
                    <a:pt x="744779" y="211932"/>
                  </a:lnTo>
                  <a:lnTo>
                    <a:pt x="759066" y="233363"/>
                  </a:lnTo>
                  <a:lnTo>
                    <a:pt x="768591" y="252413"/>
                  </a:lnTo>
                  <a:lnTo>
                    <a:pt x="770973" y="269082"/>
                  </a:lnTo>
                  <a:lnTo>
                    <a:pt x="768591" y="288132"/>
                  </a:lnTo>
                  <a:lnTo>
                    <a:pt x="751923" y="302419"/>
                  </a:lnTo>
                  <a:lnTo>
                    <a:pt x="725729" y="316707"/>
                  </a:lnTo>
                  <a:lnTo>
                    <a:pt x="682866" y="326232"/>
                  </a:lnTo>
                  <a:lnTo>
                    <a:pt x="661435" y="330994"/>
                  </a:lnTo>
                  <a:lnTo>
                    <a:pt x="585235" y="4119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0" name="フリーフォーム 149">
              <a:extLst>
                <a:ext uri="{FF2B5EF4-FFF2-40B4-BE49-F238E27FC236}">
                  <a16:creationId xmlns:a16="http://schemas.microsoft.com/office/drawing/2014/main" id="{55E3B118-0218-46E5-8959-EDAC72EE9AD0}"/>
                </a:ext>
              </a:extLst>
            </p:cNvPr>
            <p:cNvSpPr/>
            <p:nvPr/>
          </p:nvSpPr>
          <p:spPr>
            <a:xfrm>
              <a:off x="2657475" y="4694238"/>
              <a:ext cx="2300288" cy="963612"/>
            </a:xfrm>
            <a:custGeom>
              <a:avLst/>
              <a:gdLst>
                <a:gd name="connsiteX0" fmla="*/ 2026444 w 2300288"/>
                <a:gd name="connsiteY0" fmla="*/ 192881 h 964406"/>
                <a:gd name="connsiteX1" fmla="*/ 1781175 w 2300288"/>
                <a:gd name="connsiteY1" fmla="*/ 319087 h 964406"/>
                <a:gd name="connsiteX2" fmla="*/ 1521619 w 2300288"/>
                <a:gd name="connsiteY2" fmla="*/ 442912 h 964406"/>
                <a:gd name="connsiteX3" fmla="*/ 1252538 w 2300288"/>
                <a:gd name="connsiteY3" fmla="*/ 566737 h 964406"/>
                <a:gd name="connsiteX4" fmla="*/ 942975 w 2300288"/>
                <a:gd name="connsiteY4" fmla="*/ 697706 h 964406"/>
                <a:gd name="connsiteX5" fmla="*/ 607219 w 2300288"/>
                <a:gd name="connsiteY5" fmla="*/ 828675 h 964406"/>
                <a:gd name="connsiteX6" fmla="*/ 423863 w 2300288"/>
                <a:gd name="connsiteY6" fmla="*/ 897731 h 964406"/>
                <a:gd name="connsiteX7" fmla="*/ 402431 w 2300288"/>
                <a:gd name="connsiteY7" fmla="*/ 916781 h 964406"/>
                <a:gd name="connsiteX8" fmla="*/ 366713 w 2300288"/>
                <a:gd name="connsiteY8" fmla="*/ 945356 h 964406"/>
                <a:gd name="connsiteX9" fmla="*/ 335756 w 2300288"/>
                <a:gd name="connsiteY9" fmla="*/ 959644 h 964406"/>
                <a:gd name="connsiteX10" fmla="*/ 300038 w 2300288"/>
                <a:gd name="connsiteY10" fmla="*/ 964406 h 964406"/>
                <a:gd name="connsiteX11" fmla="*/ 276225 w 2300288"/>
                <a:gd name="connsiteY11" fmla="*/ 964406 h 964406"/>
                <a:gd name="connsiteX12" fmla="*/ 242888 w 2300288"/>
                <a:gd name="connsiteY12" fmla="*/ 950119 h 964406"/>
                <a:gd name="connsiteX13" fmla="*/ 204788 w 2300288"/>
                <a:gd name="connsiteY13" fmla="*/ 916781 h 964406"/>
                <a:gd name="connsiteX14" fmla="*/ 135731 w 2300288"/>
                <a:gd name="connsiteY14" fmla="*/ 850106 h 964406"/>
                <a:gd name="connsiteX15" fmla="*/ 90488 w 2300288"/>
                <a:gd name="connsiteY15" fmla="*/ 790575 h 964406"/>
                <a:gd name="connsiteX16" fmla="*/ 52388 w 2300288"/>
                <a:gd name="connsiteY16" fmla="*/ 731044 h 964406"/>
                <a:gd name="connsiteX17" fmla="*/ 14288 w 2300288"/>
                <a:gd name="connsiteY17" fmla="*/ 664369 h 964406"/>
                <a:gd name="connsiteX18" fmla="*/ 0 w 2300288"/>
                <a:gd name="connsiteY18" fmla="*/ 631031 h 964406"/>
                <a:gd name="connsiteX19" fmla="*/ 0 w 2300288"/>
                <a:gd name="connsiteY19" fmla="*/ 614362 h 964406"/>
                <a:gd name="connsiteX20" fmla="*/ 4763 w 2300288"/>
                <a:gd name="connsiteY20" fmla="*/ 600075 h 964406"/>
                <a:gd name="connsiteX21" fmla="*/ 16669 w 2300288"/>
                <a:gd name="connsiteY21" fmla="*/ 597694 h 964406"/>
                <a:gd name="connsiteX22" fmla="*/ 38100 w 2300288"/>
                <a:gd name="connsiteY22" fmla="*/ 602456 h 964406"/>
                <a:gd name="connsiteX23" fmla="*/ 97631 w 2300288"/>
                <a:gd name="connsiteY23" fmla="*/ 628650 h 964406"/>
                <a:gd name="connsiteX24" fmla="*/ 166688 w 2300288"/>
                <a:gd name="connsiteY24" fmla="*/ 654844 h 964406"/>
                <a:gd name="connsiteX25" fmla="*/ 223838 w 2300288"/>
                <a:gd name="connsiteY25" fmla="*/ 669131 h 964406"/>
                <a:gd name="connsiteX26" fmla="*/ 280988 w 2300288"/>
                <a:gd name="connsiteY26" fmla="*/ 676275 h 964406"/>
                <a:gd name="connsiteX27" fmla="*/ 300038 w 2300288"/>
                <a:gd name="connsiteY27" fmla="*/ 676275 h 964406"/>
                <a:gd name="connsiteX28" fmla="*/ 381000 w 2300288"/>
                <a:gd name="connsiteY28" fmla="*/ 650081 h 964406"/>
                <a:gd name="connsiteX29" fmla="*/ 742950 w 2300288"/>
                <a:gd name="connsiteY29" fmla="*/ 533400 h 964406"/>
                <a:gd name="connsiteX30" fmla="*/ 1135856 w 2300288"/>
                <a:gd name="connsiteY30" fmla="*/ 395287 h 964406"/>
                <a:gd name="connsiteX31" fmla="*/ 1247775 w 2300288"/>
                <a:gd name="connsiteY31" fmla="*/ 357187 h 964406"/>
                <a:gd name="connsiteX32" fmla="*/ 1385888 w 2300288"/>
                <a:gd name="connsiteY32" fmla="*/ 302419 h 964406"/>
                <a:gd name="connsiteX33" fmla="*/ 1562100 w 2300288"/>
                <a:gd name="connsiteY33" fmla="*/ 242887 h 964406"/>
                <a:gd name="connsiteX34" fmla="*/ 1783556 w 2300288"/>
                <a:gd name="connsiteY34" fmla="*/ 166687 h 964406"/>
                <a:gd name="connsiteX35" fmla="*/ 1952625 w 2300288"/>
                <a:gd name="connsiteY35" fmla="*/ 104775 h 964406"/>
                <a:gd name="connsiteX36" fmla="*/ 2159794 w 2300288"/>
                <a:gd name="connsiteY36" fmla="*/ 35719 h 964406"/>
                <a:gd name="connsiteX37" fmla="*/ 2262188 w 2300288"/>
                <a:gd name="connsiteY37" fmla="*/ 4762 h 964406"/>
                <a:gd name="connsiteX38" fmla="*/ 2281238 w 2300288"/>
                <a:gd name="connsiteY38" fmla="*/ 0 h 964406"/>
                <a:gd name="connsiteX39" fmla="*/ 2290763 w 2300288"/>
                <a:gd name="connsiteY39" fmla="*/ 0 h 964406"/>
                <a:gd name="connsiteX40" fmla="*/ 2297906 w 2300288"/>
                <a:gd name="connsiteY40" fmla="*/ 2381 h 964406"/>
                <a:gd name="connsiteX41" fmla="*/ 2300288 w 2300288"/>
                <a:gd name="connsiteY41" fmla="*/ 9525 h 964406"/>
                <a:gd name="connsiteX42" fmla="*/ 2300288 w 2300288"/>
                <a:gd name="connsiteY42" fmla="*/ 23812 h 964406"/>
                <a:gd name="connsiteX43" fmla="*/ 2290763 w 2300288"/>
                <a:gd name="connsiteY43" fmla="*/ 47625 h 964406"/>
                <a:gd name="connsiteX44" fmla="*/ 2264569 w 2300288"/>
                <a:gd name="connsiteY44" fmla="*/ 66675 h 964406"/>
                <a:gd name="connsiteX45" fmla="*/ 2152650 w 2300288"/>
                <a:gd name="connsiteY45" fmla="*/ 126206 h 964406"/>
                <a:gd name="connsiteX46" fmla="*/ 2026444 w 2300288"/>
                <a:gd name="connsiteY46" fmla="*/ 192881 h 96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300288" h="964406">
                  <a:moveTo>
                    <a:pt x="2026444" y="192881"/>
                  </a:moveTo>
                  <a:lnTo>
                    <a:pt x="1781175" y="319087"/>
                  </a:lnTo>
                  <a:lnTo>
                    <a:pt x="1521619" y="442912"/>
                  </a:lnTo>
                  <a:lnTo>
                    <a:pt x="1252538" y="566737"/>
                  </a:lnTo>
                  <a:lnTo>
                    <a:pt x="942975" y="697706"/>
                  </a:lnTo>
                  <a:lnTo>
                    <a:pt x="607219" y="828675"/>
                  </a:lnTo>
                  <a:lnTo>
                    <a:pt x="423863" y="897731"/>
                  </a:lnTo>
                  <a:lnTo>
                    <a:pt x="402431" y="916781"/>
                  </a:lnTo>
                  <a:lnTo>
                    <a:pt x="366713" y="945356"/>
                  </a:lnTo>
                  <a:lnTo>
                    <a:pt x="335756" y="959644"/>
                  </a:lnTo>
                  <a:lnTo>
                    <a:pt x="300038" y="964406"/>
                  </a:lnTo>
                  <a:lnTo>
                    <a:pt x="276225" y="964406"/>
                  </a:lnTo>
                  <a:lnTo>
                    <a:pt x="242888" y="950119"/>
                  </a:lnTo>
                  <a:lnTo>
                    <a:pt x="204788" y="916781"/>
                  </a:lnTo>
                  <a:lnTo>
                    <a:pt x="135731" y="850106"/>
                  </a:lnTo>
                  <a:lnTo>
                    <a:pt x="90488" y="790575"/>
                  </a:lnTo>
                  <a:lnTo>
                    <a:pt x="52388" y="731044"/>
                  </a:lnTo>
                  <a:lnTo>
                    <a:pt x="14288" y="664369"/>
                  </a:lnTo>
                  <a:lnTo>
                    <a:pt x="0" y="631031"/>
                  </a:lnTo>
                  <a:lnTo>
                    <a:pt x="0" y="614362"/>
                  </a:lnTo>
                  <a:lnTo>
                    <a:pt x="4763" y="600075"/>
                  </a:lnTo>
                  <a:lnTo>
                    <a:pt x="16669" y="597694"/>
                  </a:lnTo>
                  <a:lnTo>
                    <a:pt x="38100" y="602456"/>
                  </a:lnTo>
                  <a:lnTo>
                    <a:pt x="97631" y="628650"/>
                  </a:lnTo>
                  <a:lnTo>
                    <a:pt x="166688" y="654844"/>
                  </a:lnTo>
                  <a:lnTo>
                    <a:pt x="223838" y="669131"/>
                  </a:lnTo>
                  <a:lnTo>
                    <a:pt x="280988" y="676275"/>
                  </a:lnTo>
                  <a:lnTo>
                    <a:pt x="300038" y="676275"/>
                  </a:lnTo>
                  <a:lnTo>
                    <a:pt x="381000" y="650081"/>
                  </a:lnTo>
                  <a:lnTo>
                    <a:pt x="742950" y="533400"/>
                  </a:lnTo>
                  <a:lnTo>
                    <a:pt x="1135856" y="395287"/>
                  </a:lnTo>
                  <a:lnTo>
                    <a:pt x="1247775" y="357187"/>
                  </a:lnTo>
                  <a:lnTo>
                    <a:pt x="1385888" y="302419"/>
                  </a:lnTo>
                  <a:lnTo>
                    <a:pt x="1562100" y="242887"/>
                  </a:lnTo>
                  <a:lnTo>
                    <a:pt x="1783556" y="166687"/>
                  </a:lnTo>
                  <a:lnTo>
                    <a:pt x="1952625" y="104775"/>
                  </a:lnTo>
                  <a:lnTo>
                    <a:pt x="2159794" y="35719"/>
                  </a:lnTo>
                  <a:lnTo>
                    <a:pt x="2262188" y="4762"/>
                  </a:lnTo>
                  <a:lnTo>
                    <a:pt x="2281238" y="0"/>
                  </a:lnTo>
                  <a:lnTo>
                    <a:pt x="2290763" y="0"/>
                  </a:lnTo>
                  <a:lnTo>
                    <a:pt x="2297906" y="2381"/>
                  </a:lnTo>
                  <a:lnTo>
                    <a:pt x="2300288" y="9525"/>
                  </a:lnTo>
                  <a:lnTo>
                    <a:pt x="2300288" y="23812"/>
                  </a:lnTo>
                  <a:lnTo>
                    <a:pt x="2290763" y="47625"/>
                  </a:lnTo>
                  <a:lnTo>
                    <a:pt x="2264569" y="66675"/>
                  </a:lnTo>
                  <a:lnTo>
                    <a:pt x="2152650" y="126206"/>
                  </a:lnTo>
                  <a:lnTo>
                    <a:pt x="2026444" y="192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1" name="フリーフォーム 150">
              <a:extLst>
                <a:ext uri="{FF2B5EF4-FFF2-40B4-BE49-F238E27FC236}">
                  <a16:creationId xmlns:a16="http://schemas.microsoft.com/office/drawing/2014/main" id="{CEFBD817-EFA3-450A-9F4F-082C01DA6FB2}"/>
                </a:ext>
              </a:extLst>
            </p:cNvPr>
            <p:cNvSpPr/>
            <p:nvPr/>
          </p:nvSpPr>
          <p:spPr>
            <a:xfrm>
              <a:off x="4976813" y="2982913"/>
              <a:ext cx="2365375" cy="619125"/>
            </a:xfrm>
            <a:custGeom>
              <a:avLst/>
              <a:gdLst>
                <a:gd name="connsiteX0" fmla="*/ 1833562 w 2364581"/>
                <a:gd name="connsiteY0" fmla="*/ 78582 h 619125"/>
                <a:gd name="connsiteX1" fmla="*/ 1695450 w 2364581"/>
                <a:gd name="connsiteY1" fmla="*/ 95250 h 619125"/>
                <a:gd name="connsiteX2" fmla="*/ 1524000 w 2364581"/>
                <a:gd name="connsiteY2" fmla="*/ 121444 h 619125"/>
                <a:gd name="connsiteX3" fmla="*/ 1376362 w 2364581"/>
                <a:gd name="connsiteY3" fmla="*/ 147638 h 619125"/>
                <a:gd name="connsiteX4" fmla="*/ 1228725 w 2364581"/>
                <a:gd name="connsiteY4" fmla="*/ 173832 h 619125"/>
                <a:gd name="connsiteX5" fmla="*/ 973931 w 2364581"/>
                <a:gd name="connsiteY5" fmla="*/ 228600 h 619125"/>
                <a:gd name="connsiteX6" fmla="*/ 757237 w 2364581"/>
                <a:gd name="connsiteY6" fmla="*/ 278607 h 619125"/>
                <a:gd name="connsiteX7" fmla="*/ 573881 w 2364581"/>
                <a:gd name="connsiteY7" fmla="*/ 316707 h 619125"/>
                <a:gd name="connsiteX8" fmla="*/ 407193 w 2364581"/>
                <a:gd name="connsiteY8" fmla="*/ 340519 h 619125"/>
                <a:gd name="connsiteX9" fmla="*/ 302418 w 2364581"/>
                <a:gd name="connsiteY9" fmla="*/ 354807 h 619125"/>
                <a:gd name="connsiteX10" fmla="*/ 219075 w 2364581"/>
                <a:gd name="connsiteY10" fmla="*/ 338138 h 619125"/>
                <a:gd name="connsiteX11" fmla="*/ 142875 w 2364581"/>
                <a:gd name="connsiteY11" fmla="*/ 316707 h 619125"/>
                <a:gd name="connsiteX12" fmla="*/ 61912 w 2364581"/>
                <a:gd name="connsiteY12" fmla="*/ 288132 h 619125"/>
                <a:gd name="connsiteX13" fmla="*/ 26193 w 2364581"/>
                <a:gd name="connsiteY13" fmla="*/ 273844 h 619125"/>
                <a:gd name="connsiteX14" fmla="*/ 11906 w 2364581"/>
                <a:gd name="connsiteY14" fmla="*/ 273844 h 619125"/>
                <a:gd name="connsiteX15" fmla="*/ 0 w 2364581"/>
                <a:gd name="connsiteY15" fmla="*/ 283369 h 619125"/>
                <a:gd name="connsiteX16" fmla="*/ 0 w 2364581"/>
                <a:gd name="connsiteY16" fmla="*/ 304800 h 619125"/>
                <a:gd name="connsiteX17" fmla="*/ 19050 w 2364581"/>
                <a:gd name="connsiteY17" fmla="*/ 345282 h 619125"/>
                <a:gd name="connsiteX18" fmla="*/ 78581 w 2364581"/>
                <a:gd name="connsiteY18" fmla="*/ 416719 h 619125"/>
                <a:gd name="connsiteX19" fmla="*/ 159543 w 2364581"/>
                <a:gd name="connsiteY19" fmla="*/ 500063 h 619125"/>
                <a:gd name="connsiteX20" fmla="*/ 228600 w 2364581"/>
                <a:gd name="connsiteY20" fmla="*/ 559594 h 619125"/>
                <a:gd name="connsiteX21" fmla="*/ 271462 w 2364581"/>
                <a:gd name="connsiteY21" fmla="*/ 588169 h 619125"/>
                <a:gd name="connsiteX22" fmla="*/ 311943 w 2364581"/>
                <a:gd name="connsiteY22" fmla="*/ 609600 h 619125"/>
                <a:gd name="connsiteX23" fmla="*/ 345281 w 2364581"/>
                <a:gd name="connsiteY23" fmla="*/ 616744 h 619125"/>
                <a:gd name="connsiteX24" fmla="*/ 376237 w 2364581"/>
                <a:gd name="connsiteY24" fmla="*/ 619125 h 619125"/>
                <a:gd name="connsiteX25" fmla="*/ 411956 w 2364581"/>
                <a:gd name="connsiteY25" fmla="*/ 614363 h 619125"/>
                <a:gd name="connsiteX26" fmla="*/ 464343 w 2364581"/>
                <a:gd name="connsiteY26" fmla="*/ 592932 h 619125"/>
                <a:gd name="connsiteX27" fmla="*/ 638175 w 2364581"/>
                <a:gd name="connsiteY27" fmla="*/ 535782 h 619125"/>
                <a:gd name="connsiteX28" fmla="*/ 835818 w 2364581"/>
                <a:gd name="connsiteY28" fmla="*/ 476250 h 619125"/>
                <a:gd name="connsiteX29" fmla="*/ 1012031 w 2364581"/>
                <a:gd name="connsiteY29" fmla="*/ 419100 h 619125"/>
                <a:gd name="connsiteX30" fmla="*/ 1333500 w 2364581"/>
                <a:gd name="connsiteY30" fmla="*/ 361950 h 619125"/>
                <a:gd name="connsiteX31" fmla="*/ 1578768 w 2364581"/>
                <a:gd name="connsiteY31" fmla="*/ 326232 h 619125"/>
                <a:gd name="connsiteX32" fmla="*/ 1743075 w 2364581"/>
                <a:gd name="connsiteY32" fmla="*/ 302419 h 619125"/>
                <a:gd name="connsiteX33" fmla="*/ 1862137 w 2364581"/>
                <a:gd name="connsiteY33" fmla="*/ 290513 h 619125"/>
                <a:gd name="connsiteX34" fmla="*/ 1940718 w 2364581"/>
                <a:gd name="connsiteY34" fmla="*/ 285750 h 619125"/>
                <a:gd name="connsiteX35" fmla="*/ 2074068 w 2364581"/>
                <a:gd name="connsiteY35" fmla="*/ 292894 h 619125"/>
                <a:gd name="connsiteX36" fmla="*/ 2243137 w 2364581"/>
                <a:gd name="connsiteY36" fmla="*/ 309563 h 619125"/>
                <a:gd name="connsiteX37" fmla="*/ 2276475 w 2364581"/>
                <a:gd name="connsiteY37" fmla="*/ 311944 h 619125"/>
                <a:gd name="connsiteX38" fmla="*/ 2307431 w 2364581"/>
                <a:gd name="connsiteY38" fmla="*/ 307182 h 619125"/>
                <a:gd name="connsiteX39" fmla="*/ 2333625 w 2364581"/>
                <a:gd name="connsiteY39" fmla="*/ 295275 h 619125"/>
                <a:gd name="connsiteX40" fmla="*/ 2350293 w 2364581"/>
                <a:gd name="connsiteY40" fmla="*/ 278607 h 619125"/>
                <a:gd name="connsiteX41" fmla="*/ 2357437 w 2364581"/>
                <a:gd name="connsiteY41" fmla="*/ 259557 h 619125"/>
                <a:gd name="connsiteX42" fmla="*/ 2364581 w 2364581"/>
                <a:gd name="connsiteY42" fmla="*/ 235744 h 619125"/>
                <a:gd name="connsiteX43" fmla="*/ 2362200 w 2364581"/>
                <a:gd name="connsiteY43" fmla="*/ 202407 h 619125"/>
                <a:gd name="connsiteX44" fmla="*/ 2359818 w 2364581"/>
                <a:gd name="connsiteY44" fmla="*/ 183357 h 619125"/>
                <a:gd name="connsiteX45" fmla="*/ 2355056 w 2364581"/>
                <a:gd name="connsiteY45" fmla="*/ 173832 h 619125"/>
                <a:gd name="connsiteX46" fmla="*/ 2328862 w 2364581"/>
                <a:gd name="connsiteY46" fmla="*/ 150019 h 619125"/>
                <a:gd name="connsiteX47" fmla="*/ 2278856 w 2364581"/>
                <a:gd name="connsiteY47" fmla="*/ 114300 h 619125"/>
                <a:gd name="connsiteX48" fmla="*/ 2221706 w 2364581"/>
                <a:gd name="connsiteY48" fmla="*/ 78582 h 619125"/>
                <a:gd name="connsiteX49" fmla="*/ 2162175 w 2364581"/>
                <a:gd name="connsiteY49" fmla="*/ 47625 h 619125"/>
                <a:gd name="connsiteX50" fmla="*/ 2107406 w 2364581"/>
                <a:gd name="connsiteY50" fmla="*/ 23813 h 619125"/>
                <a:gd name="connsiteX51" fmla="*/ 2055018 w 2364581"/>
                <a:gd name="connsiteY51" fmla="*/ 0 h 619125"/>
                <a:gd name="connsiteX52" fmla="*/ 2031206 w 2364581"/>
                <a:gd name="connsiteY52" fmla="*/ 2382 h 619125"/>
                <a:gd name="connsiteX53" fmla="*/ 1997868 w 2364581"/>
                <a:gd name="connsiteY53" fmla="*/ 7144 h 619125"/>
                <a:gd name="connsiteX54" fmla="*/ 1964531 w 2364581"/>
                <a:gd name="connsiteY54" fmla="*/ 19050 h 619125"/>
                <a:gd name="connsiteX55" fmla="*/ 1931193 w 2364581"/>
                <a:gd name="connsiteY55" fmla="*/ 35719 h 619125"/>
                <a:gd name="connsiteX56" fmla="*/ 1895475 w 2364581"/>
                <a:gd name="connsiteY56" fmla="*/ 59532 h 619125"/>
                <a:gd name="connsiteX57" fmla="*/ 1833562 w 2364581"/>
                <a:gd name="connsiteY57" fmla="*/ 78582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64581" h="619125">
                  <a:moveTo>
                    <a:pt x="1833562" y="78582"/>
                  </a:moveTo>
                  <a:lnTo>
                    <a:pt x="1695450" y="95250"/>
                  </a:lnTo>
                  <a:lnTo>
                    <a:pt x="1524000" y="121444"/>
                  </a:lnTo>
                  <a:lnTo>
                    <a:pt x="1376362" y="147638"/>
                  </a:lnTo>
                  <a:lnTo>
                    <a:pt x="1228725" y="173832"/>
                  </a:lnTo>
                  <a:lnTo>
                    <a:pt x="973931" y="228600"/>
                  </a:lnTo>
                  <a:lnTo>
                    <a:pt x="757237" y="278607"/>
                  </a:lnTo>
                  <a:lnTo>
                    <a:pt x="573881" y="316707"/>
                  </a:lnTo>
                  <a:lnTo>
                    <a:pt x="407193" y="340519"/>
                  </a:lnTo>
                  <a:lnTo>
                    <a:pt x="302418" y="354807"/>
                  </a:lnTo>
                  <a:lnTo>
                    <a:pt x="219075" y="338138"/>
                  </a:lnTo>
                  <a:lnTo>
                    <a:pt x="142875" y="316707"/>
                  </a:lnTo>
                  <a:lnTo>
                    <a:pt x="61912" y="288132"/>
                  </a:lnTo>
                  <a:lnTo>
                    <a:pt x="26193" y="273844"/>
                  </a:lnTo>
                  <a:lnTo>
                    <a:pt x="11906" y="273844"/>
                  </a:lnTo>
                  <a:lnTo>
                    <a:pt x="0" y="283369"/>
                  </a:lnTo>
                  <a:lnTo>
                    <a:pt x="0" y="304800"/>
                  </a:lnTo>
                  <a:lnTo>
                    <a:pt x="19050" y="345282"/>
                  </a:lnTo>
                  <a:lnTo>
                    <a:pt x="78581" y="416719"/>
                  </a:lnTo>
                  <a:lnTo>
                    <a:pt x="159543" y="500063"/>
                  </a:lnTo>
                  <a:lnTo>
                    <a:pt x="228600" y="559594"/>
                  </a:lnTo>
                  <a:lnTo>
                    <a:pt x="271462" y="588169"/>
                  </a:lnTo>
                  <a:lnTo>
                    <a:pt x="311943" y="609600"/>
                  </a:lnTo>
                  <a:lnTo>
                    <a:pt x="345281" y="616744"/>
                  </a:lnTo>
                  <a:lnTo>
                    <a:pt x="376237" y="619125"/>
                  </a:lnTo>
                  <a:lnTo>
                    <a:pt x="411956" y="614363"/>
                  </a:lnTo>
                  <a:lnTo>
                    <a:pt x="464343" y="592932"/>
                  </a:lnTo>
                  <a:lnTo>
                    <a:pt x="638175" y="535782"/>
                  </a:lnTo>
                  <a:lnTo>
                    <a:pt x="835818" y="476250"/>
                  </a:lnTo>
                  <a:lnTo>
                    <a:pt x="1012031" y="419100"/>
                  </a:lnTo>
                  <a:lnTo>
                    <a:pt x="1333500" y="361950"/>
                  </a:lnTo>
                  <a:lnTo>
                    <a:pt x="1578768" y="326232"/>
                  </a:lnTo>
                  <a:lnTo>
                    <a:pt x="1743075" y="302419"/>
                  </a:lnTo>
                  <a:lnTo>
                    <a:pt x="1862137" y="290513"/>
                  </a:lnTo>
                  <a:lnTo>
                    <a:pt x="1940718" y="285750"/>
                  </a:lnTo>
                  <a:lnTo>
                    <a:pt x="2074068" y="292894"/>
                  </a:lnTo>
                  <a:lnTo>
                    <a:pt x="2243137" y="309563"/>
                  </a:lnTo>
                  <a:lnTo>
                    <a:pt x="2276475" y="311944"/>
                  </a:lnTo>
                  <a:lnTo>
                    <a:pt x="2307431" y="307182"/>
                  </a:lnTo>
                  <a:lnTo>
                    <a:pt x="2333625" y="295275"/>
                  </a:lnTo>
                  <a:lnTo>
                    <a:pt x="2350293" y="278607"/>
                  </a:lnTo>
                  <a:lnTo>
                    <a:pt x="2357437" y="259557"/>
                  </a:lnTo>
                  <a:lnTo>
                    <a:pt x="2364581" y="235744"/>
                  </a:lnTo>
                  <a:lnTo>
                    <a:pt x="2362200" y="202407"/>
                  </a:lnTo>
                  <a:lnTo>
                    <a:pt x="2359818" y="183357"/>
                  </a:lnTo>
                  <a:lnTo>
                    <a:pt x="2355056" y="173832"/>
                  </a:lnTo>
                  <a:lnTo>
                    <a:pt x="2328862" y="150019"/>
                  </a:lnTo>
                  <a:lnTo>
                    <a:pt x="2278856" y="114300"/>
                  </a:lnTo>
                  <a:lnTo>
                    <a:pt x="2221706" y="78582"/>
                  </a:lnTo>
                  <a:lnTo>
                    <a:pt x="2162175" y="47625"/>
                  </a:lnTo>
                  <a:lnTo>
                    <a:pt x="2107406" y="23813"/>
                  </a:lnTo>
                  <a:lnTo>
                    <a:pt x="2055018" y="0"/>
                  </a:lnTo>
                  <a:lnTo>
                    <a:pt x="2031206" y="2382"/>
                  </a:lnTo>
                  <a:lnTo>
                    <a:pt x="1997868" y="7144"/>
                  </a:lnTo>
                  <a:lnTo>
                    <a:pt x="1964531" y="19050"/>
                  </a:lnTo>
                  <a:lnTo>
                    <a:pt x="1931193" y="35719"/>
                  </a:lnTo>
                  <a:lnTo>
                    <a:pt x="1895475" y="59532"/>
                  </a:lnTo>
                  <a:lnTo>
                    <a:pt x="1833562" y="785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0" name="フリーフォーム 139">
              <a:extLst>
                <a:ext uri="{FF2B5EF4-FFF2-40B4-BE49-F238E27FC236}">
                  <a16:creationId xmlns:a16="http://schemas.microsoft.com/office/drawing/2014/main" id="{2A5F7506-FC86-4EFD-A111-90FF55B9B63C}"/>
                </a:ext>
              </a:extLst>
            </p:cNvPr>
            <p:cNvSpPr/>
            <p:nvPr/>
          </p:nvSpPr>
          <p:spPr>
            <a:xfrm rot="16200000">
              <a:off x="3700462" y="3565526"/>
              <a:ext cx="4651375" cy="533400"/>
            </a:xfrm>
            <a:custGeom>
              <a:avLst/>
              <a:gdLst>
                <a:gd name="connsiteX0" fmla="*/ 2110740 w 4652010"/>
                <a:gd name="connsiteY0" fmla="*/ 213360 h 533400"/>
                <a:gd name="connsiteX1" fmla="*/ 2350770 w 4652010"/>
                <a:gd name="connsiteY1" fmla="*/ 213360 h 533400"/>
                <a:gd name="connsiteX2" fmla="*/ 2609850 w 4652010"/>
                <a:gd name="connsiteY2" fmla="*/ 213360 h 533400"/>
                <a:gd name="connsiteX3" fmla="*/ 2769870 w 4652010"/>
                <a:gd name="connsiteY3" fmla="*/ 213360 h 533400"/>
                <a:gd name="connsiteX4" fmla="*/ 3013710 w 4652010"/>
                <a:gd name="connsiteY4" fmla="*/ 213360 h 533400"/>
                <a:gd name="connsiteX5" fmla="*/ 3223260 w 4652010"/>
                <a:gd name="connsiteY5" fmla="*/ 213360 h 533400"/>
                <a:gd name="connsiteX6" fmla="*/ 3417570 w 4652010"/>
                <a:gd name="connsiteY6" fmla="*/ 213360 h 533400"/>
                <a:gd name="connsiteX7" fmla="*/ 3627120 w 4652010"/>
                <a:gd name="connsiteY7" fmla="*/ 209550 h 533400"/>
                <a:gd name="connsiteX8" fmla="*/ 3771900 w 4652010"/>
                <a:gd name="connsiteY8" fmla="*/ 205740 h 533400"/>
                <a:gd name="connsiteX9" fmla="*/ 3901440 w 4652010"/>
                <a:gd name="connsiteY9" fmla="*/ 201930 h 533400"/>
                <a:gd name="connsiteX10" fmla="*/ 4057650 w 4652010"/>
                <a:gd name="connsiteY10" fmla="*/ 194310 h 533400"/>
                <a:gd name="connsiteX11" fmla="*/ 4179570 w 4652010"/>
                <a:gd name="connsiteY11" fmla="*/ 190500 h 533400"/>
                <a:gd name="connsiteX12" fmla="*/ 4362450 w 4652010"/>
                <a:gd name="connsiteY12" fmla="*/ 175260 h 533400"/>
                <a:gd name="connsiteX13" fmla="*/ 4419600 w 4652010"/>
                <a:gd name="connsiteY13" fmla="*/ 171450 h 533400"/>
                <a:gd name="connsiteX14" fmla="*/ 4446270 w 4652010"/>
                <a:gd name="connsiteY14" fmla="*/ 156210 h 533400"/>
                <a:gd name="connsiteX15" fmla="*/ 4514850 w 4652010"/>
                <a:gd name="connsiteY15" fmla="*/ 99060 h 533400"/>
                <a:gd name="connsiteX16" fmla="*/ 4591050 w 4652010"/>
                <a:gd name="connsiteY16" fmla="*/ 26670 h 533400"/>
                <a:gd name="connsiteX17" fmla="*/ 4613910 w 4652010"/>
                <a:gd name="connsiteY17" fmla="*/ 7620 h 533400"/>
                <a:gd name="connsiteX18" fmla="*/ 4629150 w 4652010"/>
                <a:gd name="connsiteY18" fmla="*/ 0 h 533400"/>
                <a:gd name="connsiteX19" fmla="*/ 4640580 w 4652010"/>
                <a:gd name="connsiteY19" fmla="*/ 0 h 533400"/>
                <a:gd name="connsiteX20" fmla="*/ 4644390 w 4652010"/>
                <a:gd name="connsiteY20" fmla="*/ 3810 h 533400"/>
                <a:gd name="connsiteX21" fmla="*/ 4652010 w 4652010"/>
                <a:gd name="connsiteY21" fmla="*/ 19050 h 533400"/>
                <a:gd name="connsiteX22" fmla="*/ 4652010 w 4652010"/>
                <a:gd name="connsiteY22" fmla="*/ 41910 h 533400"/>
                <a:gd name="connsiteX23" fmla="*/ 4636770 w 4652010"/>
                <a:gd name="connsiteY23" fmla="*/ 102870 h 533400"/>
                <a:gd name="connsiteX24" fmla="*/ 4602480 w 4652010"/>
                <a:gd name="connsiteY24" fmla="*/ 201930 h 533400"/>
                <a:gd name="connsiteX25" fmla="*/ 4572000 w 4652010"/>
                <a:gd name="connsiteY25" fmla="*/ 270510 h 533400"/>
                <a:gd name="connsiteX26" fmla="*/ 4541520 w 4652010"/>
                <a:gd name="connsiteY26" fmla="*/ 331470 h 533400"/>
                <a:gd name="connsiteX27" fmla="*/ 4503420 w 4652010"/>
                <a:gd name="connsiteY27" fmla="*/ 392430 h 533400"/>
                <a:gd name="connsiteX28" fmla="*/ 4472940 w 4652010"/>
                <a:gd name="connsiteY28" fmla="*/ 434340 h 533400"/>
                <a:gd name="connsiteX29" fmla="*/ 4423410 w 4652010"/>
                <a:gd name="connsiteY29" fmla="*/ 487680 h 533400"/>
                <a:gd name="connsiteX30" fmla="*/ 4389120 w 4652010"/>
                <a:gd name="connsiteY30" fmla="*/ 521970 h 533400"/>
                <a:gd name="connsiteX31" fmla="*/ 4370070 w 4652010"/>
                <a:gd name="connsiteY31" fmla="*/ 533400 h 533400"/>
                <a:gd name="connsiteX32" fmla="*/ 4351020 w 4652010"/>
                <a:gd name="connsiteY32" fmla="*/ 533400 h 533400"/>
                <a:gd name="connsiteX33" fmla="*/ 4282440 w 4652010"/>
                <a:gd name="connsiteY33" fmla="*/ 518160 h 533400"/>
                <a:gd name="connsiteX34" fmla="*/ 4213860 w 4652010"/>
                <a:gd name="connsiteY34" fmla="*/ 495300 h 533400"/>
                <a:gd name="connsiteX35" fmla="*/ 4130040 w 4652010"/>
                <a:gd name="connsiteY35" fmla="*/ 468630 h 533400"/>
                <a:gd name="connsiteX36" fmla="*/ 4099560 w 4652010"/>
                <a:gd name="connsiteY36" fmla="*/ 461010 h 533400"/>
                <a:gd name="connsiteX37" fmla="*/ 3947160 w 4652010"/>
                <a:gd name="connsiteY37" fmla="*/ 457200 h 533400"/>
                <a:gd name="connsiteX38" fmla="*/ 3722370 w 4652010"/>
                <a:gd name="connsiteY38" fmla="*/ 453390 h 533400"/>
                <a:gd name="connsiteX39" fmla="*/ 3284220 w 4652010"/>
                <a:gd name="connsiteY39" fmla="*/ 441960 h 533400"/>
                <a:gd name="connsiteX40" fmla="*/ 2964180 w 4652010"/>
                <a:gd name="connsiteY40" fmla="*/ 441960 h 533400"/>
                <a:gd name="connsiteX41" fmla="*/ 2811780 w 4652010"/>
                <a:gd name="connsiteY41" fmla="*/ 457200 h 533400"/>
                <a:gd name="connsiteX42" fmla="*/ 2583180 w 4652010"/>
                <a:gd name="connsiteY42" fmla="*/ 457200 h 533400"/>
                <a:gd name="connsiteX43" fmla="*/ 2129790 w 4652010"/>
                <a:gd name="connsiteY43" fmla="*/ 457200 h 533400"/>
                <a:gd name="connsiteX44" fmla="*/ 1779270 w 4652010"/>
                <a:gd name="connsiteY44" fmla="*/ 453390 h 533400"/>
                <a:gd name="connsiteX45" fmla="*/ 1531620 w 4652010"/>
                <a:gd name="connsiteY45" fmla="*/ 449580 h 533400"/>
                <a:gd name="connsiteX46" fmla="*/ 1245870 w 4652010"/>
                <a:gd name="connsiteY46" fmla="*/ 441960 h 533400"/>
                <a:gd name="connsiteX47" fmla="*/ 982980 w 4652010"/>
                <a:gd name="connsiteY47" fmla="*/ 438150 h 533400"/>
                <a:gd name="connsiteX48" fmla="*/ 712470 w 4652010"/>
                <a:gd name="connsiteY48" fmla="*/ 434340 h 533400"/>
                <a:gd name="connsiteX49" fmla="*/ 514350 w 4652010"/>
                <a:gd name="connsiteY49" fmla="*/ 426720 h 533400"/>
                <a:gd name="connsiteX50" fmla="*/ 358140 w 4652010"/>
                <a:gd name="connsiteY50" fmla="*/ 415290 h 533400"/>
                <a:gd name="connsiteX51" fmla="*/ 243840 w 4652010"/>
                <a:gd name="connsiteY51" fmla="*/ 403860 h 533400"/>
                <a:gd name="connsiteX52" fmla="*/ 144780 w 4652010"/>
                <a:gd name="connsiteY52" fmla="*/ 384810 h 533400"/>
                <a:gd name="connsiteX53" fmla="*/ 72390 w 4652010"/>
                <a:gd name="connsiteY53" fmla="*/ 361950 h 533400"/>
                <a:gd name="connsiteX54" fmla="*/ 45720 w 4652010"/>
                <a:gd name="connsiteY54" fmla="*/ 350520 h 533400"/>
                <a:gd name="connsiteX55" fmla="*/ 19050 w 4652010"/>
                <a:gd name="connsiteY55" fmla="*/ 335280 h 533400"/>
                <a:gd name="connsiteX56" fmla="*/ 7620 w 4652010"/>
                <a:gd name="connsiteY56" fmla="*/ 323850 h 533400"/>
                <a:gd name="connsiteX57" fmla="*/ 0 w 4652010"/>
                <a:gd name="connsiteY57" fmla="*/ 312420 h 533400"/>
                <a:gd name="connsiteX58" fmla="*/ 0 w 4652010"/>
                <a:gd name="connsiteY58" fmla="*/ 300990 h 533400"/>
                <a:gd name="connsiteX59" fmla="*/ 3810 w 4652010"/>
                <a:gd name="connsiteY59" fmla="*/ 289560 h 533400"/>
                <a:gd name="connsiteX60" fmla="*/ 22860 w 4652010"/>
                <a:gd name="connsiteY60" fmla="*/ 278130 h 533400"/>
                <a:gd name="connsiteX61" fmla="*/ 68580 w 4652010"/>
                <a:gd name="connsiteY61" fmla="*/ 262890 h 533400"/>
                <a:gd name="connsiteX62" fmla="*/ 121920 w 4652010"/>
                <a:gd name="connsiteY62" fmla="*/ 251460 h 533400"/>
                <a:gd name="connsiteX63" fmla="*/ 213360 w 4652010"/>
                <a:gd name="connsiteY63" fmla="*/ 236220 h 533400"/>
                <a:gd name="connsiteX64" fmla="*/ 369570 w 4652010"/>
                <a:gd name="connsiteY64" fmla="*/ 220980 h 533400"/>
                <a:gd name="connsiteX65" fmla="*/ 544830 w 4652010"/>
                <a:gd name="connsiteY65" fmla="*/ 213360 h 533400"/>
                <a:gd name="connsiteX66" fmla="*/ 781050 w 4652010"/>
                <a:gd name="connsiteY66" fmla="*/ 213360 h 533400"/>
                <a:gd name="connsiteX67" fmla="*/ 1264920 w 4652010"/>
                <a:gd name="connsiteY67" fmla="*/ 213360 h 533400"/>
                <a:gd name="connsiteX68" fmla="*/ 2110740 w 4652010"/>
                <a:gd name="connsiteY68" fmla="*/ 213360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652010" h="533400">
                  <a:moveTo>
                    <a:pt x="2110740" y="213360"/>
                  </a:moveTo>
                  <a:lnTo>
                    <a:pt x="2350770" y="213360"/>
                  </a:lnTo>
                  <a:lnTo>
                    <a:pt x="2609850" y="213360"/>
                  </a:lnTo>
                  <a:lnTo>
                    <a:pt x="2769870" y="213360"/>
                  </a:lnTo>
                  <a:lnTo>
                    <a:pt x="3013710" y="213360"/>
                  </a:lnTo>
                  <a:lnTo>
                    <a:pt x="3223260" y="213360"/>
                  </a:lnTo>
                  <a:lnTo>
                    <a:pt x="3417570" y="213360"/>
                  </a:lnTo>
                  <a:lnTo>
                    <a:pt x="3627120" y="209550"/>
                  </a:lnTo>
                  <a:lnTo>
                    <a:pt x="3771900" y="205740"/>
                  </a:lnTo>
                  <a:lnTo>
                    <a:pt x="3901440" y="201930"/>
                  </a:lnTo>
                  <a:lnTo>
                    <a:pt x="4057650" y="194310"/>
                  </a:lnTo>
                  <a:lnTo>
                    <a:pt x="4179570" y="190500"/>
                  </a:lnTo>
                  <a:lnTo>
                    <a:pt x="4362450" y="175260"/>
                  </a:lnTo>
                  <a:lnTo>
                    <a:pt x="4419600" y="171450"/>
                  </a:lnTo>
                  <a:lnTo>
                    <a:pt x="4446270" y="156210"/>
                  </a:lnTo>
                  <a:lnTo>
                    <a:pt x="4514850" y="99060"/>
                  </a:lnTo>
                  <a:lnTo>
                    <a:pt x="4591050" y="26670"/>
                  </a:lnTo>
                  <a:lnTo>
                    <a:pt x="4613910" y="7620"/>
                  </a:lnTo>
                  <a:lnTo>
                    <a:pt x="4629150" y="0"/>
                  </a:lnTo>
                  <a:lnTo>
                    <a:pt x="4640580" y="0"/>
                  </a:lnTo>
                  <a:lnTo>
                    <a:pt x="4644390" y="3810"/>
                  </a:lnTo>
                  <a:lnTo>
                    <a:pt x="4652010" y="19050"/>
                  </a:lnTo>
                  <a:lnTo>
                    <a:pt x="4652010" y="41910"/>
                  </a:lnTo>
                  <a:lnTo>
                    <a:pt x="4636770" y="102870"/>
                  </a:lnTo>
                  <a:lnTo>
                    <a:pt x="4602480" y="201930"/>
                  </a:lnTo>
                  <a:lnTo>
                    <a:pt x="4572000" y="270510"/>
                  </a:lnTo>
                  <a:lnTo>
                    <a:pt x="4541520" y="331470"/>
                  </a:lnTo>
                  <a:lnTo>
                    <a:pt x="4503420" y="392430"/>
                  </a:lnTo>
                  <a:lnTo>
                    <a:pt x="4472940" y="434340"/>
                  </a:lnTo>
                  <a:lnTo>
                    <a:pt x="4423410" y="487680"/>
                  </a:lnTo>
                  <a:lnTo>
                    <a:pt x="4389120" y="521970"/>
                  </a:lnTo>
                  <a:lnTo>
                    <a:pt x="4370070" y="533400"/>
                  </a:lnTo>
                  <a:lnTo>
                    <a:pt x="4351020" y="533400"/>
                  </a:lnTo>
                  <a:lnTo>
                    <a:pt x="4282440" y="518160"/>
                  </a:lnTo>
                  <a:lnTo>
                    <a:pt x="4213860" y="495300"/>
                  </a:lnTo>
                  <a:lnTo>
                    <a:pt x="4130040" y="468630"/>
                  </a:lnTo>
                  <a:lnTo>
                    <a:pt x="4099560" y="461010"/>
                  </a:lnTo>
                  <a:lnTo>
                    <a:pt x="3947160" y="457200"/>
                  </a:lnTo>
                  <a:lnTo>
                    <a:pt x="3722370" y="453390"/>
                  </a:lnTo>
                  <a:lnTo>
                    <a:pt x="3284220" y="441960"/>
                  </a:lnTo>
                  <a:lnTo>
                    <a:pt x="2964180" y="441960"/>
                  </a:lnTo>
                  <a:lnTo>
                    <a:pt x="2811780" y="457200"/>
                  </a:lnTo>
                  <a:lnTo>
                    <a:pt x="2583180" y="457200"/>
                  </a:lnTo>
                  <a:lnTo>
                    <a:pt x="2129790" y="457200"/>
                  </a:lnTo>
                  <a:lnTo>
                    <a:pt x="1779270" y="453390"/>
                  </a:lnTo>
                  <a:lnTo>
                    <a:pt x="1531620" y="449580"/>
                  </a:lnTo>
                  <a:lnTo>
                    <a:pt x="1245870" y="441960"/>
                  </a:lnTo>
                  <a:lnTo>
                    <a:pt x="982980" y="438150"/>
                  </a:lnTo>
                  <a:lnTo>
                    <a:pt x="712470" y="434340"/>
                  </a:lnTo>
                  <a:lnTo>
                    <a:pt x="514350" y="426720"/>
                  </a:lnTo>
                  <a:lnTo>
                    <a:pt x="358140" y="415290"/>
                  </a:lnTo>
                  <a:lnTo>
                    <a:pt x="243840" y="403860"/>
                  </a:lnTo>
                  <a:lnTo>
                    <a:pt x="144780" y="384810"/>
                  </a:lnTo>
                  <a:lnTo>
                    <a:pt x="72390" y="361950"/>
                  </a:lnTo>
                  <a:lnTo>
                    <a:pt x="45720" y="350520"/>
                  </a:lnTo>
                  <a:lnTo>
                    <a:pt x="19050" y="335280"/>
                  </a:lnTo>
                  <a:lnTo>
                    <a:pt x="7620" y="323850"/>
                  </a:lnTo>
                  <a:lnTo>
                    <a:pt x="0" y="312420"/>
                  </a:lnTo>
                  <a:lnTo>
                    <a:pt x="0" y="300990"/>
                  </a:lnTo>
                  <a:lnTo>
                    <a:pt x="3810" y="289560"/>
                  </a:lnTo>
                  <a:lnTo>
                    <a:pt x="22860" y="278130"/>
                  </a:lnTo>
                  <a:lnTo>
                    <a:pt x="68580" y="262890"/>
                  </a:lnTo>
                  <a:lnTo>
                    <a:pt x="121920" y="251460"/>
                  </a:lnTo>
                  <a:lnTo>
                    <a:pt x="213360" y="236220"/>
                  </a:lnTo>
                  <a:lnTo>
                    <a:pt x="369570" y="220980"/>
                  </a:lnTo>
                  <a:lnTo>
                    <a:pt x="544830" y="213360"/>
                  </a:lnTo>
                  <a:lnTo>
                    <a:pt x="781050" y="213360"/>
                  </a:lnTo>
                  <a:lnTo>
                    <a:pt x="1264920" y="213360"/>
                  </a:lnTo>
                  <a:lnTo>
                    <a:pt x="2110740" y="2133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C33DB65A-D741-4194-AB53-95E077273B88}"/>
              </a:ext>
            </a:extLst>
          </p:cNvPr>
          <p:cNvSpPr/>
          <p:nvPr/>
        </p:nvSpPr>
        <p:spPr>
          <a:xfrm>
            <a:off x="2586038" y="2503488"/>
            <a:ext cx="1857375" cy="549275"/>
          </a:xfrm>
          <a:custGeom>
            <a:avLst/>
            <a:gdLst>
              <a:gd name="connsiteX0" fmla="*/ 733425 w 1857375"/>
              <a:gd name="connsiteY0" fmla="*/ 264319 h 550069"/>
              <a:gd name="connsiteX1" fmla="*/ 852487 w 1857375"/>
              <a:gd name="connsiteY1" fmla="*/ 238125 h 550069"/>
              <a:gd name="connsiteX2" fmla="*/ 981075 w 1857375"/>
              <a:gd name="connsiteY2" fmla="*/ 207169 h 550069"/>
              <a:gd name="connsiteX3" fmla="*/ 1190625 w 1857375"/>
              <a:gd name="connsiteY3" fmla="*/ 152400 h 550069"/>
              <a:gd name="connsiteX4" fmla="*/ 1297781 w 1857375"/>
              <a:gd name="connsiteY4" fmla="*/ 123825 h 550069"/>
              <a:gd name="connsiteX5" fmla="*/ 1402556 w 1857375"/>
              <a:gd name="connsiteY5" fmla="*/ 88106 h 550069"/>
              <a:gd name="connsiteX6" fmla="*/ 1466850 w 1857375"/>
              <a:gd name="connsiteY6" fmla="*/ 64294 h 550069"/>
              <a:gd name="connsiteX7" fmla="*/ 1521618 w 1857375"/>
              <a:gd name="connsiteY7" fmla="*/ 40481 h 550069"/>
              <a:gd name="connsiteX8" fmla="*/ 1564481 w 1857375"/>
              <a:gd name="connsiteY8" fmla="*/ 16669 h 550069"/>
              <a:gd name="connsiteX9" fmla="*/ 1593056 w 1857375"/>
              <a:gd name="connsiteY9" fmla="*/ 7144 h 550069"/>
              <a:gd name="connsiteX10" fmla="*/ 1645443 w 1857375"/>
              <a:gd name="connsiteY10" fmla="*/ 0 h 550069"/>
              <a:gd name="connsiteX11" fmla="*/ 1693068 w 1857375"/>
              <a:gd name="connsiteY11" fmla="*/ 2381 h 550069"/>
              <a:gd name="connsiteX12" fmla="*/ 1728787 w 1857375"/>
              <a:gd name="connsiteY12" fmla="*/ 14287 h 550069"/>
              <a:gd name="connsiteX13" fmla="*/ 1750218 w 1857375"/>
              <a:gd name="connsiteY13" fmla="*/ 23812 h 550069"/>
              <a:gd name="connsiteX14" fmla="*/ 1778793 w 1857375"/>
              <a:gd name="connsiteY14" fmla="*/ 40481 h 550069"/>
              <a:gd name="connsiteX15" fmla="*/ 1793081 w 1857375"/>
              <a:gd name="connsiteY15" fmla="*/ 52387 h 550069"/>
              <a:gd name="connsiteX16" fmla="*/ 1816893 w 1857375"/>
              <a:gd name="connsiteY16" fmla="*/ 78581 h 550069"/>
              <a:gd name="connsiteX17" fmla="*/ 1835943 w 1857375"/>
              <a:gd name="connsiteY17" fmla="*/ 102394 h 550069"/>
              <a:gd name="connsiteX18" fmla="*/ 1847850 w 1857375"/>
              <a:gd name="connsiteY18" fmla="*/ 128587 h 550069"/>
              <a:gd name="connsiteX19" fmla="*/ 1854993 w 1857375"/>
              <a:gd name="connsiteY19" fmla="*/ 152400 h 550069"/>
              <a:gd name="connsiteX20" fmla="*/ 1857375 w 1857375"/>
              <a:gd name="connsiteY20" fmla="*/ 169069 h 550069"/>
              <a:gd name="connsiteX21" fmla="*/ 1852612 w 1857375"/>
              <a:gd name="connsiteY21" fmla="*/ 195262 h 550069"/>
              <a:gd name="connsiteX22" fmla="*/ 1843087 w 1857375"/>
              <a:gd name="connsiteY22" fmla="*/ 216694 h 550069"/>
              <a:gd name="connsiteX23" fmla="*/ 1828800 w 1857375"/>
              <a:gd name="connsiteY23" fmla="*/ 233362 h 550069"/>
              <a:gd name="connsiteX24" fmla="*/ 1807368 w 1857375"/>
              <a:gd name="connsiteY24" fmla="*/ 245269 h 550069"/>
              <a:gd name="connsiteX25" fmla="*/ 1757362 w 1857375"/>
              <a:gd name="connsiteY25" fmla="*/ 259556 h 550069"/>
              <a:gd name="connsiteX26" fmla="*/ 1652587 w 1857375"/>
              <a:gd name="connsiteY26" fmla="*/ 273844 h 550069"/>
              <a:gd name="connsiteX27" fmla="*/ 1431131 w 1857375"/>
              <a:gd name="connsiteY27" fmla="*/ 304800 h 550069"/>
              <a:gd name="connsiteX28" fmla="*/ 1126331 w 1857375"/>
              <a:gd name="connsiteY28" fmla="*/ 347662 h 550069"/>
              <a:gd name="connsiteX29" fmla="*/ 876300 w 1857375"/>
              <a:gd name="connsiteY29" fmla="*/ 435769 h 550069"/>
              <a:gd name="connsiteX30" fmla="*/ 750093 w 1857375"/>
              <a:gd name="connsiteY30" fmla="*/ 478631 h 550069"/>
              <a:gd name="connsiteX31" fmla="*/ 619125 w 1857375"/>
              <a:gd name="connsiteY31" fmla="*/ 516731 h 550069"/>
              <a:gd name="connsiteX32" fmla="*/ 531018 w 1857375"/>
              <a:gd name="connsiteY32" fmla="*/ 535781 h 550069"/>
              <a:gd name="connsiteX33" fmla="*/ 459581 w 1857375"/>
              <a:gd name="connsiteY33" fmla="*/ 547687 h 550069"/>
              <a:gd name="connsiteX34" fmla="*/ 407193 w 1857375"/>
              <a:gd name="connsiteY34" fmla="*/ 550069 h 550069"/>
              <a:gd name="connsiteX35" fmla="*/ 359568 w 1857375"/>
              <a:gd name="connsiteY35" fmla="*/ 550069 h 550069"/>
              <a:gd name="connsiteX36" fmla="*/ 311943 w 1857375"/>
              <a:gd name="connsiteY36" fmla="*/ 531019 h 550069"/>
              <a:gd name="connsiteX37" fmla="*/ 254793 w 1857375"/>
              <a:gd name="connsiteY37" fmla="*/ 500062 h 550069"/>
              <a:gd name="connsiteX38" fmla="*/ 197643 w 1857375"/>
              <a:gd name="connsiteY38" fmla="*/ 466725 h 550069"/>
              <a:gd name="connsiteX39" fmla="*/ 130968 w 1857375"/>
              <a:gd name="connsiteY39" fmla="*/ 421481 h 550069"/>
              <a:gd name="connsiteX40" fmla="*/ 95250 w 1857375"/>
              <a:gd name="connsiteY40" fmla="*/ 392906 h 550069"/>
              <a:gd name="connsiteX41" fmla="*/ 59531 w 1857375"/>
              <a:gd name="connsiteY41" fmla="*/ 359569 h 550069"/>
              <a:gd name="connsiteX42" fmla="*/ 33337 w 1857375"/>
              <a:gd name="connsiteY42" fmla="*/ 328612 h 550069"/>
              <a:gd name="connsiteX43" fmla="*/ 9525 w 1857375"/>
              <a:gd name="connsiteY43" fmla="*/ 292894 h 550069"/>
              <a:gd name="connsiteX44" fmla="*/ 0 w 1857375"/>
              <a:gd name="connsiteY44" fmla="*/ 264319 h 550069"/>
              <a:gd name="connsiteX45" fmla="*/ 4762 w 1857375"/>
              <a:gd name="connsiteY45" fmla="*/ 250031 h 550069"/>
              <a:gd name="connsiteX46" fmla="*/ 11906 w 1857375"/>
              <a:gd name="connsiteY46" fmla="*/ 245269 h 550069"/>
              <a:gd name="connsiteX47" fmla="*/ 23812 w 1857375"/>
              <a:gd name="connsiteY47" fmla="*/ 245269 h 550069"/>
              <a:gd name="connsiteX48" fmla="*/ 45243 w 1857375"/>
              <a:gd name="connsiteY48" fmla="*/ 252412 h 550069"/>
              <a:gd name="connsiteX49" fmla="*/ 90487 w 1857375"/>
              <a:gd name="connsiteY49" fmla="*/ 273844 h 550069"/>
              <a:gd name="connsiteX50" fmla="*/ 130968 w 1857375"/>
              <a:gd name="connsiteY50" fmla="*/ 292894 h 550069"/>
              <a:gd name="connsiteX51" fmla="*/ 192881 w 1857375"/>
              <a:gd name="connsiteY51" fmla="*/ 311944 h 550069"/>
              <a:gd name="connsiteX52" fmla="*/ 235743 w 1857375"/>
              <a:gd name="connsiteY52" fmla="*/ 321469 h 550069"/>
              <a:gd name="connsiteX53" fmla="*/ 276225 w 1857375"/>
              <a:gd name="connsiteY53" fmla="*/ 326231 h 550069"/>
              <a:gd name="connsiteX54" fmla="*/ 323850 w 1857375"/>
              <a:gd name="connsiteY54" fmla="*/ 328612 h 550069"/>
              <a:gd name="connsiteX55" fmla="*/ 395287 w 1857375"/>
              <a:gd name="connsiteY55" fmla="*/ 323850 h 550069"/>
              <a:gd name="connsiteX56" fmla="*/ 526256 w 1857375"/>
              <a:gd name="connsiteY56" fmla="*/ 304800 h 550069"/>
              <a:gd name="connsiteX57" fmla="*/ 733425 w 1857375"/>
              <a:gd name="connsiteY57" fmla="*/ 264319 h 550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857375" h="550069">
                <a:moveTo>
                  <a:pt x="733425" y="264319"/>
                </a:moveTo>
                <a:lnTo>
                  <a:pt x="852487" y="238125"/>
                </a:lnTo>
                <a:lnTo>
                  <a:pt x="981075" y="207169"/>
                </a:lnTo>
                <a:lnTo>
                  <a:pt x="1190625" y="152400"/>
                </a:lnTo>
                <a:lnTo>
                  <a:pt x="1297781" y="123825"/>
                </a:lnTo>
                <a:lnTo>
                  <a:pt x="1402556" y="88106"/>
                </a:lnTo>
                <a:lnTo>
                  <a:pt x="1466850" y="64294"/>
                </a:lnTo>
                <a:lnTo>
                  <a:pt x="1521618" y="40481"/>
                </a:lnTo>
                <a:lnTo>
                  <a:pt x="1564481" y="16669"/>
                </a:lnTo>
                <a:lnTo>
                  <a:pt x="1593056" y="7144"/>
                </a:lnTo>
                <a:lnTo>
                  <a:pt x="1645443" y="0"/>
                </a:lnTo>
                <a:lnTo>
                  <a:pt x="1693068" y="2381"/>
                </a:lnTo>
                <a:lnTo>
                  <a:pt x="1728787" y="14287"/>
                </a:lnTo>
                <a:lnTo>
                  <a:pt x="1750218" y="23812"/>
                </a:lnTo>
                <a:lnTo>
                  <a:pt x="1778793" y="40481"/>
                </a:lnTo>
                <a:lnTo>
                  <a:pt x="1793081" y="52387"/>
                </a:lnTo>
                <a:lnTo>
                  <a:pt x="1816893" y="78581"/>
                </a:lnTo>
                <a:lnTo>
                  <a:pt x="1835943" y="102394"/>
                </a:lnTo>
                <a:lnTo>
                  <a:pt x="1847850" y="128587"/>
                </a:lnTo>
                <a:lnTo>
                  <a:pt x="1854993" y="152400"/>
                </a:lnTo>
                <a:lnTo>
                  <a:pt x="1857375" y="169069"/>
                </a:lnTo>
                <a:lnTo>
                  <a:pt x="1852612" y="195262"/>
                </a:lnTo>
                <a:lnTo>
                  <a:pt x="1843087" y="216694"/>
                </a:lnTo>
                <a:lnTo>
                  <a:pt x="1828800" y="233362"/>
                </a:lnTo>
                <a:lnTo>
                  <a:pt x="1807368" y="245269"/>
                </a:lnTo>
                <a:lnTo>
                  <a:pt x="1757362" y="259556"/>
                </a:lnTo>
                <a:lnTo>
                  <a:pt x="1652587" y="273844"/>
                </a:lnTo>
                <a:lnTo>
                  <a:pt x="1431131" y="304800"/>
                </a:lnTo>
                <a:lnTo>
                  <a:pt x="1126331" y="347662"/>
                </a:lnTo>
                <a:lnTo>
                  <a:pt x="876300" y="435769"/>
                </a:lnTo>
                <a:lnTo>
                  <a:pt x="750093" y="478631"/>
                </a:lnTo>
                <a:lnTo>
                  <a:pt x="619125" y="516731"/>
                </a:lnTo>
                <a:lnTo>
                  <a:pt x="531018" y="535781"/>
                </a:lnTo>
                <a:lnTo>
                  <a:pt x="459581" y="547687"/>
                </a:lnTo>
                <a:lnTo>
                  <a:pt x="407193" y="550069"/>
                </a:lnTo>
                <a:lnTo>
                  <a:pt x="359568" y="550069"/>
                </a:lnTo>
                <a:lnTo>
                  <a:pt x="311943" y="531019"/>
                </a:lnTo>
                <a:lnTo>
                  <a:pt x="254793" y="500062"/>
                </a:lnTo>
                <a:lnTo>
                  <a:pt x="197643" y="466725"/>
                </a:lnTo>
                <a:lnTo>
                  <a:pt x="130968" y="421481"/>
                </a:lnTo>
                <a:lnTo>
                  <a:pt x="95250" y="392906"/>
                </a:lnTo>
                <a:lnTo>
                  <a:pt x="59531" y="359569"/>
                </a:lnTo>
                <a:lnTo>
                  <a:pt x="33337" y="328612"/>
                </a:lnTo>
                <a:lnTo>
                  <a:pt x="9525" y="292894"/>
                </a:lnTo>
                <a:lnTo>
                  <a:pt x="0" y="264319"/>
                </a:lnTo>
                <a:lnTo>
                  <a:pt x="4762" y="250031"/>
                </a:lnTo>
                <a:lnTo>
                  <a:pt x="11906" y="245269"/>
                </a:lnTo>
                <a:lnTo>
                  <a:pt x="23812" y="245269"/>
                </a:lnTo>
                <a:lnTo>
                  <a:pt x="45243" y="252412"/>
                </a:lnTo>
                <a:lnTo>
                  <a:pt x="90487" y="273844"/>
                </a:lnTo>
                <a:lnTo>
                  <a:pt x="130968" y="292894"/>
                </a:lnTo>
                <a:lnTo>
                  <a:pt x="192881" y="311944"/>
                </a:lnTo>
                <a:lnTo>
                  <a:pt x="235743" y="321469"/>
                </a:lnTo>
                <a:lnTo>
                  <a:pt x="276225" y="326231"/>
                </a:lnTo>
                <a:lnTo>
                  <a:pt x="323850" y="328612"/>
                </a:lnTo>
                <a:lnTo>
                  <a:pt x="395287" y="323850"/>
                </a:lnTo>
                <a:lnTo>
                  <a:pt x="526256" y="304800"/>
                </a:lnTo>
                <a:lnTo>
                  <a:pt x="733425" y="2643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DDC31C1B-2865-4F35-B2F6-159444F8B06A}"/>
              </a:ext>
            </a:extLst>
          </p:cNvPr>
          <p:cNvSpPr/>
          <p:nvPr/>
        </p:nvSpPr>
        <p:spPr>
          <a:xfrm rot="16200000">
            <a:off x="1403350" y="3484563"/>
            <a:ext cx="4352925" cy="536575"/>
          </a:xfrm>
          <a:custGeom>
            <a:avLst/>
            <a:gdLst>
              <a:gd name="connsiteX0" fmla="*/ 1578135 w 4353109"/>
              <a:gd name="connsiteY0" fmla="*/ 190648 h 536637"/>
              <a:gd name="connsiteX1" fmla="*/ 2118301 w 4353109"/>
              <a:gd name="connsiteY1" fmla="*/ 201239 h 536637"/>
              <a:gd name="connsiteX2" fmla="*/ 2503126 w 4353109"/>
              <a:gd name="connsiteY2" fmla="*/ 208300 h 536637"/>
              <a:gd name="connsiteX3" fmla="*/ 3279837 w 4353109"/>
              <a:gd name="connsiteY3" fmla="*/ 229483 h 536637"/>
              <a:gd name="connsiteX4" fmla="*/ 3714088 w 4353109"/>
              <a:gd name="connsiteY4" fmla="*/ 229483 h 536637"/>
              <a:gd name="connsiteX5" fmla="*/ 4014181 w 4353109"/>
              <a:gd name="connsiteY5" fmla="*/ 225953 h 536637"/>
              <a:gd name="connsiteX6" fmla="*/ 4060078 w 4353109"/>
              <a:gd name="connsiteY6" fmla="*/ 222422 h 536637"/>
              <a:gd name="connsiteX7" fmla="*/ 4102444 w 4353109"/>
              <a:gd name="connsiteY7" fmla="*/ 211831 h 536637"/>
              <a:gd name="connsiteX8" fmla="*/ 4137749 w 4353109"/>
              <a:gd name="connsiteY8" fmla="*/ 197709 h 536637"/>
              <a:gd name="connsiteX9" fmla="*/ 4190706 w 4353109"/>
              <a:gd name="connsiteY9" fmla="*/ 155343 h 536637"/>
              <a:gd name="connsiteX10" fmla="*/ 4240133 w 4353109"/>
              <a:gd name="connsiteY10" fmla="*/ 105915 h 536637"/>
              <a:gd name="connsiteX11" fmla="*/ 4257786 w 4353109"/>
              <a:gd name="connsiteY11" fmla="*/ 81202 h 536637"/>
              <a:gd name="connsiteX12" fmla="*/ 4275438 w 4353109"/>
              <a:gd name="connsiteY12" fmla="*/ 49427 h 536637"/>
              <a:gd name="connsiteX13" fmla="*/ 4286030 w 4353109"/>
              <a:gd name="connsiteY13" fmla="*/ 28244 h 536637"/>
              <a:gd name="connsiteX14" fmla="*/ 4300152 w 4353109"/>
              <a:gd name="connsiteY14" fmla="*/ 14122 h 536637"/>
              <a:gd name="connsiteX15" fmla="*/ 4324865 w 4353109"/>
              <a:gd name="connsiteY15" fmla="*/ 0 h 536637"/>
              <a:gd name="connsiteX16" fmla="*/ 4331926 w 4353109"/>
              <a:gd name="connsiteY16" fmla="*/ 0 h 536637"/>
              <a:gd name="connsiteX17" fmla="*/ 4342518 w 4353109"/>
              <a:gd name="connsiteY17" fmla="*/ 3531 h 536637"/>
              <a:gd name="connsiteX18" fmla="*/ 4353109 w 4353109"/>
              <a:gd name="connsiteY18" fmla="*/ 21183 h 536637"/>
              <a:gd name="connsiteX19" fmla="*/ 4353109 w 4353109"/>
              <a:gd name="connsiteY19" fmla="*/ 52958 h 536637"/>
              <a:gd name="connsiteX20" fmla="*/ 4349579 w 4353109"/>
              <a:gd name="connsiteY20" fmla="*/ 105915 h 536637"/>
              <a:gd name="connsiteX21" fmla="*/ 4335457 w 4353109"/>
              <a:gd name="connsiteY21" fmla="*/ 158873 h 536637"/>
              <a:gd name="connsiteX22" fmla="*/ 4303682 w 4353109"/>
              <a:gd name="connsiteY22" fmla="*/ 243605 h 536637"/>
              <a:gd name="connsiteX23" fmla="*/ 4240133 w 4353109"/>
              <a:gd name="connsiteY23" fmla="*/ 345990 h 536637"/>
              <a:gd name="connsiteX24" fmla="*/ 4176584 w 4353109"/>
              <a:gd name="connsiteY24" fmla="*/ 423661 h 536637"/>
              <a:gd name="connsiteX25" fmla="*/ 4123627 w 4353109"/>
              <a:gd name="connsiteY25" fmla="*/ 494271 h 536637"/>
              <a:gd name="connsiteX26" fmla="*/ 4088322 w 4353109"/>
              <a:gd name="connsiteY26" fmla="*/ 522515 h 536637"/>
              <a:gd name="connsiteX27" fmla="*/ 4060078 w 4353109"/>
              <a:gd name="connsiteY27" fmla="*/ 533106 h 536637"/>
              <a:gd name="connsiteX28" fmla="*/ 4031834 w 4353109"/>
              <a:gd name="connsiteY28" fmla="*/ 536637 h 536637"/>
              <a:gd name="connsiteX29" fmla="*/ 3992998 w 4353109"/>
              <a:gd name="connsiteY29" fmla="*/ 522515 h 536637"/>
              <a:gd name="connsiteX30" fmla="*/ 3947101 w 4353109"/>
              <a:gd name="connsiteY30" fmla="*/ 497801 h 536637"/>
              <a:gd name="connsiteX31" fmla="*/ 3925918 w 4353109"/>
              <a:gd name="connsiteY31" fmla="*/ 483679 h 536637"/>
              <a:gd name="connsiteX32" fmla="*/ 3890613 w 4353109"/>
              <a:gd name="connsiteY32" fmla="*/ 466027 h 536637"/>
              <a:gd name="connsiteX33" fmla="*/ 3834125 w 4353109"/>
              <a:gd name="connsiteY33" fmla="*/ 455435 h 536637"/>
              <a:gd name="connsiteX34" fmla="*/ 3735271 w 4353109"/>
              <a:gd name="connsiteY34" fmla="*/ 441313 h 536637"/>
              <a:gd name="connsiteX35" fmla="*/ 3572868 w 4353109"/>
              <a:gd name="connsiteY35" fmla="*/ 420130 h 536637"/>
              <a:gd name="connsiteX36" fmla="*/ 3382221 w 4353109"/>
              <a:gd name="connsiteY36" fmla="*/ 409539 h 536637"/>
              <a:gd name="connsiteX37" fmla="*/ 3223349 w 4353109"/>
              <a:gd name="connsiteY37" fmla="*/ 406008 h 536637"/>
              <a:gd name="connsiteX38" fmla="*/ 2891481 w 4353109"/>
              <a:gd name="connsiteY38" fmla="*/ 409539 h 536637"/>
              <a:gd name="connsiteX39" fmla="*/ 2510187 w 4353109"/>
              <a:gd name="connsiteY39" fmla="*/ 409539 h 536637"/>
              <a:gd name="connsiteX40" fmla="*/ 2118301 w 4353109"/>
              <a:gd name="connsiteY40" fmla="*/ 406008 h 536637"/>
              <a:gd name="connsiteX41" fmla="*/ 1737007 w 4353109"/>
              <a:gd name="connsiteY41" fmla="*/ 409539 h 536637"/>
              <a:gd name="connsiteX42" fmla="*/ 1376896 w 4353109"/>
              <a:gd name="connsiteY42" fmla="*/ 406008 h 536637"/>
              <a:gd name="connsiteX43" fmla="*/ 992071 w 4353109"/>
              <a:gd name="connsiteY43" fmla="*/ 409539 h 536637"/>
              <a:gd name="connsiteX44" fmla="*/ 755528 w 4353109"/>
              <a:gd name="connsiteY44" fmla="*/ 413069 h 536637"/>
              <a:gd name="connsiteX45" fmla="*/ 497801 w 4353109"/>
              <a:gd name="connsiteY45" fmla="*/ 420130 h 536637"/>
              <a:gd name="connsiteX46" fmla="*/ 317745 w 4353109"/>
              <a:gd name="connsiteY46" fmla="*/ 430722 h 536637"/>
              <a:gd name="connsiteX47" fmla="*/ 271849 w 4353109"/>
              <a:gd name="connsiteY47" fmla="*/ 420130 h 536637"/>
              <a:gd name="connsiteX48" fmla="*/ 208300 w 4353109"/>
              <a:gd name="connsiteY48" fmla="*/ 402478 h 536637"/>
              <a:gd name="connsiteX49" fmla="*/ 116507 w 4353109"/>
              <a:gd name="connsiteY49" fmla="*/ 367173 h 536637"/>
              <a:gd name="connsiteX50" fmla="*/ 56488 w 4353109"/>
              <a:gd name="connsiteY50" fmla="*/ 335398 h 536637"/>
              <a:gd name="connsiteX51" fmla="*/ 21183 w 4353109"/>
              <a:gd name="connsiteY51" fmla="*/ 307154 h 536637"/>
              <a:gd name="connsiteX52" fmla="*/ 0 w 4353109"/>
              <a:gd name="connsiteY52" fmla="*/ 275380 h 536637"/>
              <a:gd name="connsiteX53" fmla="*/ 0 w 4353109"/>
              <a:gd name="connsiteY53" fmla="*/ 261258 h 536637"/>
              <a:gd name="connsiteX54" fmla="*/ 3531 w 4353109"/>
              <a:gd name="connsiteY54" fmla="*/ 243605 h 536637"/>
              <a:gd name="connsiteX55" fmla="*/ 31775 w 4353109"/>
              <a:gd name="connsiteY55" fmla="*/ 215361 h 536637"/>
              <a:gd name="connsiteX56" fmla="*/ 77671 w 4353109"/>
              <a:gd name="connsiteY56" fmla="*/ 187117 h 536637"/>
              <a:gd name="connsiteX57" fmla="*/ 158873 w 4353109"/>
              <a:gd name="connsiteY57" fmla="*/ 151812 h 536637"/>
              <a:gd name="connsiteX58" fmla="*/ 225952 w 4353109"/>
              <a:gd name="connsiteY58" fmla="*/ 130629 h 536637"/>
              <a:gd name="connsiteX59" fmla="*/ 310684 w 4353109"/>
              <a:gd name="connsiteY59" fmla="*/ 120038 h 536637"/>
              <a:gd name="connsiteX60" fmla="*/ 381295 w 4353109"/>
              <a:gd name="connsiteY60" fmla="*/ 116507 h 536637"/>
              <a:gd name="connsiteX61" fmla="*/ 423661 w 4353109"/>
              <a:gd name="connsiteY61" fmla="*/ 123568 h 536637"/>
              <a:gd name="connsiteX62" fmla="*/ 533106 w 4353109"/>
              <a:gd name="connsiteY62" fmla="*/ 141221 h 536637"/>
              <a:gd name="connsiteX63" fmla="*/ 741406 w 4353109"/>
              <a:gd name="connsiteY63" fmla="*/ 158873 h 536637"/>
              <a:gd name="connsiteX64" fmla="*/ 1094456 w 4353109"/>
              <a:gd name="connsiteY64" fmla="*/ 176526 h 536637"/>
              <a:gd name="connsiteX65" fmla="*/ 1578135 w 4353109"/>
              <a:gd name="connsiteY65" fmla="*/ 190648 h 536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4353109" h="536637">
                <a:moveTo>
                  <a:pt x="1578135" y="190648"/>
                </a:moveTo>
                <a:lnTo>
                  <a:pt x="2118301" y="201239"/>
                </a:lnTo>
                <a:lnTo>
                  <a:pt x="2503126" y="208300"/>
                </a:lnTo>
                <a:lnTo>
                  <a:pt x="3279837" y="229483"/>
                </a:lnTo>
                <a:lnTo>
                  <a:pt x="3714088" y="229483"/>
                </a:lnTo>
                <a:lnTo>
                  <a:pt x="4014181" y="225953"/>
                </a:lnTo>
                <a:lnTo>
                  <a:pt x="4060078" y="222422"/>
                </a:lnTo>
                <a:lnTo>
                  <a:pt x="4102444" y="211831"/>
                </a:lnTo>
                <a:lnTo>
                  <a:pt x="4137749" y="197709"/>
                </a:lnTo>
                <a:lnTo>
                  <a:pt x="4190706" y="155343"/>
                </a:lnTo>
                <a:lnTo>
                  <a:pt x="4240133" y="105915"/>
                </a:lnTo>
                <a:lnTo>
                  <a:pt x="4257786" y="81202"/>
                </a:lnTo>
                <a:lnTo>
                  <a:pt x="4275438" y="49427"/>
                </a:lnTo>
                <a:lnTo>
                  <a:pt x="4286030" y="28244"/>
                </a:lnTo>
                <a:lnTo>
                  <a:pt x="4300152" y="14122"/>
                </a:lnTo>
                <a:lnTo>
                  <a:pt x="4324865" y="0"/>
                </a:lnTo>
                <a:lnTo>
                  <a:pt x="4331926" y="0"/>
                </a:lnTo>
                <a:lnTo>
                  <a:pt x="4342518" y="3531"/>
                </a:lnTo>
                <a:lnTo>
                  <a:pt x="4353109" y="21183"/>
                </a:lnTo>
                <a:lnTo>
                  <a:pt x="4353109" y="52958"/>
                </a:lnTo>
                <a:lnTo>
                  <a:pt x="4349579" y="105915"/>
                </a:lnTo>
                <a:lnTo>
                  <a:pt x="4335457" y="158873"/>
                </a:lnTo>
                <a:lnTo>
                  <a:pt x="4303682" y="243605"/>
                </a:lnTo>
                <a:lnTo>
                  <a:pt x="4240133" y="345990"/>
                </a:lnTo>
                <a:lnTo>
                  <a:pt x="4176584" y="423661"/>
                </a:lnTo>
                <a:lnTo>
                  <a:pt x="4123627" y="494271"/>
                </a:lnTo>
                <a:lnTo>
                  <a:pt x="4088322" y="522515"/>
                </a:lnTo>
                <a:lnTo>
                  <a:pt x="4060078" y="533106"/>
                </a:lnTo>
                <a:lnTo>
                  <a:pt x="4031834" y="536637"/>
                </a:lnTo>
                <a:lnTo>
                  <a:pt x="3992998" y="522515"/>
                </a:lnTo>
                <a:lnTo>
                  <a:pt x="3947101" y="497801"/>
                </a:lnTo>
                <a:lnTo>
                  <a:pt x="3925918" y="483679"/>
                </a:lnTo>
                <a:lnTo>
                  <a:pt x="3890613" y="466027"/>
                </a:lnTo>
                <a:lnTo>
                  <a:pt x="3834125" y="455435"/>
                </a:lnTo>
                <a:lnTo>
                  <a:pt x="3735271" y="441313"/>
                </a:lnTo>
                <a:lnTo>
                  <a:pt x="3572868" y="420130"/>
                </a:lnTo>
                <a:lnTo>
                  <a:pt x="3382221" y="409539"/>
                </a:lnTo>
                <a:lnTo>
                  <a:pt x="3223349" y="406008"/>
                </a:lnTo>
                <a:lnTo>
                  <a:pt x="2891481" y="409539"/>
                </a:lnTo>
                <a:lnTo>
                  <a:pt x="2510187" y="409539"/>
                </a:lnTo>
                <a:lnTo>
                  <a:pt x="2118301" y="406008"/>
                </a:lnTo>
                <a:lnTo>
                  <a:pt x="1737007" y="409539"/>
                </a:lnTo>
                <a:lnTo>
                  <a:pt x="1376896" y="406008"/>
                </a:lnTo>
                <a:lnTo>
                  <a:pt x="992071" y="409539"/>
                </a:lnTo>
                <a:lnTo>
                  <a:pt x="755528" y="413069"/>
                </a:lnTo>
                <a:lnTo>
                  <a:pt x="497801" y="420130"/>
                </a:lnTo>
                <a:lnTo>
                  <a:pt x="317745" y="430722"/>
                </a:lnTo>
                <a:lnTo>
                  <a:pt x="271849" y="420130"/>
                </a:lnTo>
                <a:lnTo>
                  <a:pt x="208300" y="402478"/>
                </a:lnTo>
                <a:lnTo>
                  <a:pt x="116507" y="367173"/>
                </a:lnTo>
                <a:lnTo>
                  <a:pt x="56488" y="335398"/>
                </a:lnTo>
                <a:lnTo>
                  <a:pt x="21183" y="307154"/>
                </a:lnTo>
                <a:lnTo>
                  <a:pt x="0" y="275380"/>
                </a:lnTo>
                <a:lnTo>
                  <a:pt x="0" y="261258"/>
                </a:lnTo>
                <a:lnTo>
                  <a:pt x="3531" y="243605"/>
                </a:lnTo>
                <a:lnTo>
                  <a:pt x="31775" y="215361"/>
                </a:lnTo>
                <a:lnTo>
                  <a:pt x="77671" y="187117"/>
                </a:lnTo>
                <a:lnTo>
                  <a:pt x="158873" y="151812"/>
                </a:lnTo>
                <a:lnTo>
                  <a:pt x="225952" y="130629"/>
                </a:lnTo>
                <a:lnTo>
                  <a:pt x="310684" y="120038"/>
                </a:lnTo>
                <a:lnTo>
                  <a:pt x="381295" y="116507"/>
                </a:lnTo>
                <a:lnTo>
                  <a:pt x="423661" y="123568"/>
                </a:lnTo>
                <a:lnTo>
                  <a:pt x="533106" y="141221"/>
                </a:lnTo>
                <a:lnTo>
                  <a:pt x="741406" y="158873"/>
                </a:lnTo>
                <a:lnTo>
                  <a:pt x="1094456" y="176526"/>
                </a:lnTo>
                <a:lnTo>
                  <a:pt x="1578135" y="19064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CC18FF1D-F531-4A3D-B547-E0218AF2566A}"/>
              </a:ext>
            </a:extLst>
          </p:cNvPr>
          <p:cNvSpPr/>
          <p:nvPr/>
        </p:nvSpPr>
        <p:spPr>
          <a:xfrm rot="16200000">
            <a:off x="2016919" y="3347244"/>
            <a:ext cx="2052637" cy="1069975"/>
          </a:xfrm>
          <a:custGeom>
            <a:avLst/>
            <a:gdLst>
              <a:gd name="connsiteX0" fmla="*/ 876300 w 2052638"/>
              <a:gd name="connsiteY0" fmla="*/ 495300 h 1069181"/>
              <a:gd name="connsiteX1" fmla="*/ 731044 w 2052638"/>
              <a:gd name="connsiteY1" fmla="*/ 419100 h 1069181"/>
              <a:gd name="connsiteX2" fmla="*/ 564357 w 2052638"/>
              <a:gd name="connsiteY2" fmla="*/ 326231 h 1069181"/>
              <a:gd name="connsiteX3" fmla="*/ 383382 w 2052638"/>
              <a:gd name="connsiteY3" fmla="*/ 219075 h 1069181"/>
              <a:gd name="connsiteX4" fmla="*/ 240507 w 2052638"/>
              <a:gd name="connsiteY4" fmla="*/ 130968 h 1069181"/>
              <a:gd name="connsiteX5" fmla="*/ 97632 w 2052638"/>
              <a:gd name="connsiteY5" fmla="*/ 38100 h 1069181"/>
              <a:gd name="connsiteX6" fmla="*/ 61913 w 2052638"/>
              <a:gd name="connsiteY6" fmla="*/ 14287 h 1069181"/>
              <a:gd name="connsiteX7" fmla="*/ 35719 w 2052638"/>
              <a:gd name="connsiteY7" fmla="*/ 2381 h 1069181"/>
              <a:gd name="connsiteX8" fmla="*/ 21432 w 2052638"/>
              <a:gd name="connsiteY8" fmla="*/ 0 h 1069181"/>
              <a:gd name="connsiteX9" fmla="*/ 9525 w 2052638"/>
              <a:gd name="connsiteY9" fmla="*/ 0 h 1069181"/>
              <a:gd name="connsiteX10" fmla="*/ 2382 w 2052638"/>
              <a:gd name="connsiteY10" fmla="*/ 2381 h 1069181"/>
              <a:gd name="connsiteX11" fmla="*/ 0 w 2052638"/>
              <a:gd name="connsiteY11" fmla="*/ 16668 h 1069181"/>
              <a:gd name="connsiteX12" fmla="*/ 2382 w 2052638"/>
              <a:gd name="connsiteY12" fmla="*/ 38100 h 1069181"/>
              <a:gd name="connsiteX13" fmla="*/ 14288 w 2052638"/>
              <a:gd name="connsiteY13" fmla="*/ 54768 h 1069181"/>
              <a:gd name="connsiteX14" fmla="*/ 80963 w 2052638"/>
              <a:gd name="connsiteY14" fmla="*/ 114300 h 1069181"/>
              <a:gd name="connsiteX15" fmla="*/ 288132 w 2052638"/>
              <a:gd name="connsiteY15" fmla="*/ 283368 h 1069181"/>
              <a:gd name="connsiteX16" fmla="*/ 488157 w 2052638"/>
              <a:gd name="connsiteY16" fmla="*/ 435768 h 1069181"/>
              <a:gd name="connsiteX17" fmla="*/ 711994 w 2052638"/>
              <a:gd name="connsiteY17" fmla="*/ 590550 h 1069181"/>
              <a:gd name="connsiteX18" fmla="*/ 954882 w 2052638"/>
              <a:gd name="connsiteY18" fmla="*/ 740568 h 1069181"/>
              <a:gd name="connsiteX19" fmla="*/ 1321594 w 2052638"/>
              <a:gd name="connsiteY19" fmla="*/ 942975 h 1069181"/>
              <a:gd name="connsiteX20" fmla="*/ 1538288 w 2052638"/>
              <a:gd name="connsiteY20" fmla="*/ 1052512 h 1069181"/>
              <a:gd name="connsiteX21" fmla="*/ 2052638 w 2052638"/>
              <a:gd name="connsiteY21" fmla="*/ 1069181 h 1069181"/>
              <a:gd name="connsiteX22" fmla="*/ 2040732 w 2052638"/>
              <a:gd name="connsiteY22" fmla="*/ 990600 h 1069181"/>
              <a:gd name="connsiteX23" fmla="*/ 1893094 w 2052638"/>
              <a:gd name="connsiteY23" fmla="*/ 938212 h 1069181"/>
              <a:gd name="connsiteX24" fmla="*/ 1562100 w 2052638"/>
              <a:gd name="connsiteY24" fmla="*/ 809625 h 1069181"/>
              <a:gd name="connsiteX25" fmla="*/ 1300163 w 2052638"/>
              <a:gd name="connsiteY25" fmla="*/ 697706 h 1069181"/>
              <a:gd name="connsiteX26" fmla="*/ 978694 w 2052638"/>
              <a:gd name="connsiteY26" fmla="*/ 547687 h 1069181"/>
              <a:gd name="connsiteX27" fmla="*/ 876300 w 2052638"/>
              <a:gd name="connsiteY27" fmla="*/ 495300 h 1069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052638" h="1069181">
                <a:moveTo>
                  <a:pt x="876300" y="495300"/>
                </a:moveTo>
                <a:lnTo>
                  <a:pt x="731044" y="419100"/>
                </a:lnTo>
                <a:lnTo>
                  <a:pt x="564357" y="326231"/>
                </a:lnTo>
                <a:lnTo>
                  <a:pt x="383382" y="219075"/>
                </a:lnTo>
                <a:lnTo>
                  <a:pt x="240507" y="130968"/>
                </a:lnTo>
                <a:lnTo>
                  <a:pt x="97632" y="38100"/>
                </a:lnTo>
                <a:lnTo>
                  <a:pt x="61913" y="14287"/>
                </a:lnTo>
                <a:lnTo>
                  <a:pt x="35719" y="2381"/>
                </a:lnTo>
                <a:lnTo>
                  <a:pt x="21432" y="0"/>
                </a:lnTo>
                <a:lnTo>
                  <a:pt x="9525" y="0"/>
                </a:lnTo>
                <a:lnTo>
                  <a:pt x="2382" y="2381"/>
                </a:lnTo>
                <a:lnTo>
                  <a:pt x="0" y="16668"/>
                </a:lnTo>
                <a:lnTo>
                  <a:pt x="2382" y="38100"/>
                </a:lnTo>
                <a:lnTo>
                  <a:pt x="14288" y="54768"/>
                </a:lnTo>
                <a:lnTo>
                  <a:pt x="80963" y="114300"/>
                </a:lnTo>
                <a:lnTo>
                  <a:pt x="288132" y="283368"/>
                </a:lnTo>
                <a:lnTo>
                  <a:pt x="488157" y="435768"/>
                </a:lnTo>
                <a:lnTo>
                  <a:pt x="711994" y="590550"/>
                </a:lnTo>
                <a:lnTo>
                  <a:pt x="954882" y="740568"/>
                </a:lnTo>
                <a:lnTo>
                  <a:pt x="1321594" y="942975"/>
                </a:lnTo>
                <a:lnTo>
                  <a:pt x="1538288" y="1052512"/>
                </a:lnTo>
                <a:lnTo>
                  <a:pt x="2052638" y="1069181"/>
                </a:lnTo>
                <a:lnTo>
                  <a:pt x="2040732" y="990600"/>
                </a:lnTo>
                <a:lnTo>
                  <a:pt x="1893094" y="938212"/>
                </a:lnTo>
                <a:lnTo>
                  <a:pt x="1562100" y="809625"/>
                </a:lnTo>
                <a:lnTo>
                  <a:pt x="1300163" y="697706"/>
                </a:lnTo>
                <a:lnTo>
                  <a:pt x="978694" y="547687"/>
                </a:lnTo>
                <a:lnTo>
                  <a:pt x="876300" y="4953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E8A76159-390F-44BD-BBC9-8619B22D6FCA}"/>
              </a:ext>
            </a:extLst>
          </p:cNvPr>
          <p:cNvSpPr/>
          <p:nvPr/>
        </p:nvSpPr>
        <p:spPr>
          <a:xfrm rot="16200000">
            <a:off x="3624263" y="3340100"/>
            <a:ext cx="693738" cy="661987"/>
          </a:xfrm>
          <a:custGeom>
            <a:avLst/>
            <a:gdLst>
              <a:gd name="connsiteX0" fmla="*/ 400050 w 692944"/>
              <a:gd name="connsiteY0" fmla="*/ 297657 h 661988"/>
              <a:gd name="connsiteX1" fmla="*/ 457200 w 692944"/>
              <a:gd name="connsiteY1" fmla="*/ 259557 h 661988"/>
              <a:gd name="connsiteX2" fmla="*/ 519112 w 692944"/>
              <a:gd name="connsiteY2" fmla="*/ 209550 h 661988"/>
              <a:gd name="connsiteX3" fmla="*/ 569119 w 692944"/>
              <a:gd name="connsiteY3" fmla="*/ 157163 h 661988"/>
              <a:gd name="connsiteX4" fmla="*/ 595312 w 692944"/>
              <a:gd name="connsiteY4" fmla="*/ 111919 h 661988"/>
              <a:gd name="connsiteX5" fmla="*/ 609600 w 692944"/>
              <a:gd name="connsiteY5" fmla="*/ 59532 h 661988"/>
              <a:gd name="connsiteX6" fmla="*/ 614362 w 692944"/>
              <a:gd name="connsiteY6" fmla="*/ 0 h 661988"/>
              <a:gd name="connsiteX7" fmla="*/ 692944 w 692944"/>
              <a:gd name="connsiteY7" fmla="*/ 0 h 661988"/>
              <a:gd name="connsiteX8" fmla="*/ 666750 w 692944"/>
              <a:gd name="connsiteY8" fmla="*/ 133350 h 661988"/>
              <a:gd name="connsiteX9" fmla="*/ 633412 w 692944"/>
              <a:gd name="connsiteY9" fmla="*/ 261938 h 661988"/>
              <a:gd name="connsiteX10" fmla="*/ 600075 w 692944"/>
              <a:gd name="connsiteY10" fmla="*/ 352425 h 661988"/>
              <a:gd name="connsiteX11" fmla="*/ 554831 w 692944"/>
              <a:gd name="connsiteY11" fmla="*/ 452438 h 661988"/>
              <a:gd name="connsiteX12" fmla="*/ 507206 w 692944"/>
              <a:gd name="connsiteY12" fmla="*/ 535782 h 661988"/>
              <a:gd name="connsiteX13" fmla="*/ 490537 w 692944"/>
              <a:gd name="connsiteY13" fmla="*/ 552450 h 661988"/>
              <a:gd name="connsiteX14" fmla="*/ 426244 w 692944"/>
              <a:gd name="connsiteY14" fmla="*/ 581025 h 661988"/>
              <a:gd name="connsiteX15" fmla="*/ 307181 w 692944"/>
              <a:gd name="connsiteY15" fmla="*/ 626269 h 661988"/>
              <a:gd name="connsiteX16" fmla="*/ 200025 w 692944"/>
              <a:gd name="connsiteY16" fmla="*/ 652463 h 661988"/>
              <a:gd name="connsiteX17" fmla="*/ 150019 w 692944"/>
              <a:gd name="connsiteY17" fmla="*/ 661988 h 661988"/>
              <a:gd name="connsiteX18" fmla="*/ 109537 w 692944"/>
              <a:gd name="connsiteY18" fmla="*/ 652463 h 661988"/>
              <a:gd name="connsiteX19" fmla="*/ 50006 w 692944"/>
              <a:gd name="connsiteY19" fmla="*/ 623888 h 661988"/>
              <a:gd name="connsiteX20" fmla="*/ 19050 w 692944"/>
              <a:gd name="connsiteY20" fmla="*/ 597694 h 661988"/>
              <a:gd name="connsiteX21" fmla="*/ 2381 w 692944"/>
              <a:gd name="connsiteY21" fmla="*/ 571500 h 661988"/>
              <a:gd name="connsiteX22" fmla="*/ 0 w 692944"/>
              <a:gd name="connsiteY22" fmla="*/ 547688 h 661988"/>
              <a:gd name="connsiteX23" fmla="*/ 7144 w 692944"/>
              <a:gd name="connsiteY23" fmla="*/ 516732 h 661988"/>
              <a:gd name="connsiteX24" fmla="*/ 28575 w 692944"/>
              <a:gd name="connsiteY24" fmla="*/ 481013 h 661988"/>
              <a:gd name="connsiteX25" fmla="*/ 42862 w 692944"/>
              <a:gd name="connsiteY25" fmla="*/ 464344 h 661988"/>
              <a:gd name="connsiteX26" fmla="*/ 80962 w 692944"/>
              <a:gd name="connsiteY26" fmla="*/ 447675 h 661988"/>
              <a:gd name="connsiteX27" fmla="*/ 195262 w 692944"/>
              <a:gd name="connsiteY27" fmla="*/ 397669 h 661988"/>
              <a:gd name="connsiteX28" fmla="*/ 400050 w 692944"/>
              <a:gd name="connsiteY28" fmla="*/ 297657 h 661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92944" h="661988">
                <a:moveTo>
                  <a:pt x="400050" y="297657"/>
                </a:moveTo>
                <a:lnTo>
                  <a:pt x="457200" y="259557"/>
                </a:lnTo>
                <a:lnTo>
                  <a:pt x="519112" y="209550"/>
                </a:lnTo>
                <a:lnTo>
                  <a:pt x="569119" y="157163"/>
                </a:lnTo>
                <a:lnTo>
                  <a:pt x="595312" y="111919"/>
                </a:lnTo>
                <a:lnTo>
                  <a:pt x="609600" y="59532"/>
                </a:lnTo>
                <a:lnTo>
                  <a:pt x="614362" y="0"/>
                </a:lnTo>
                <a:lnTo>
                  <a:pt x="692944" y="0"/>
                </a:lnTo>
                <a:lnTo>
                  <a:pt x="666750" y="133350"/>
                </a:lnTo>
                <a:lnTo>
                  <a:pt x="633412" y="261938"/>
                </a:lnTo>
                <a:lnTo>
                  <a:pt x="600075" y="352425"/>
                </a:lnTo>
                <a:lnTo>
                  <a:pt x="554831" y="452438"/>
                </a:lnTo>
                <a:lnTo>
                  <a:pt x="507206" y="535782"/>
                </a:lnTo>
                <a:lnTo>
                  <a:pt x="490537" y="552450"/>
                </a:lnTo>
                <a:lnTo>
                  <a:pt x="426244" y="581025"/>
                </a:lnTo>
                <a:lnTo>
                  <a:pt x="307181" y="626269"/>
                </a:lnTo>
                <a:lnTo>
                  <a:pt x="200025" y="652463"/>
                </a:lnTo>
                <a:lnTo>
                  <a:pt x="150019" y="661988"/>
                </a:lnTo>
                <a:lnTo>
                  <a:pt x="109537" y="652463"/>
                </a:lnTo>
                <a:lnTo>
                  <a:pt x="50006" y="623888"/>
                </a:lnTo>
                <a:lnTo>
                  <a:pt x="19050" y="597694"/>
                </a:lnTo>
                <a:lnTo>
                  <a:pt x="2381" y="571500"/>
                </a:lnTo>
                <a:lnTo>
                  <a:pt x="0" y="547688"/>
                </a:lnTo>
                <a:lnTo>
                  <a:pt x="7144" y="516732"/>
                </a:lnTo>
                <a:lnTo>
                  <a:pt x="28575" y="481013"/>
                </a:lnTo>
                <a:lnTo>
                  <a:pt x="42862" y="464344"/>
                </a:lnTo>
                <a:lnTo>
                  <a:pt x="80962" y="447675"/>
                </a:lnTo>
                <a:lnTo>
                  <a:pt x="195262" y="397669"/>
                </a:lnTo>
                <a:lnTo>
                  <a:pt x="400050" y="29765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A868E247-E3FC-451B-A12E-31B9E3E672B4}"/>
              </a:ext>
            </a:extLst>
          </p:cNvPr>
          <p:cNvSpPr/>
          <p:nvPr/>
        </p:nvSpPr>
        <p:spPr>
          <a:xfrm>
            <a:off x="4614863" y="2001838"/>
            <a:ext cx="1966912" cy="444500"/>
          </a:xfrm>
          <a:custGeom>
            <a:avLst/>
            <a:gdLst>
              <a:gd name="connsiteX0" fmla="*/ 678656 w 1966912"/>
              <a:gd name="connsiteY0" fmla="*/ 200025 h 442913"/>
              <a:gd name="connsiteX1" fmla="*/ 876300 w 1966912"/>
              <a:gd name="connsiteY1" fmla="*/ 171450 h 442913"/>
              <a:gd name="connsiteX2" fmla="*/ 1140618 w 1966912"/>
              <a:gd name="connsiteY2" fmla="*/ 147638 h 442913"/>
              <a:gd name="connsiteX3" fmla="*/ 1378743 w 1966912"/>
              <a:gd name="connsiteY3" fmla="*/ 114300 h 442913"/>
              <a:gd name="connsiteX4" fmla="*/ 1533525 w 1966912"/>
              <a:gd name="connsiteY4" fmla="*/ 88107 h 442913"/>
              <a:gd name="connsiteX5" fmla="*/ 1585912 w 1966912"/>
              <a:gd name="connsiteY5" fmla="*/ 61913 h 442913"/>
              <a:gd name="connsiteX6" fmla="*/ 1695450 w 1966912"/>
              <a:gd name="connsiteY6" fmla="*/ 14288 h 442913"/>
              <a:gd name="connsiteX7" fmla="*/ 1735931 w 1966912"/>
              <a:gd name="connsiteY7" fmla="*/ 0 h 442913"/>
              <a:gd name="connsiteX8" fmla="*/ 1757362 w 1966912"/>
              <a:gd name="connsiteY8" fmla="*/ 4763 h 442913"/>
              <a:gd name="connsiteX9" fmla="*/ 1826418 w 1966912"/>
              <a:gd name="connsiteY9" fmla="*/ 26194 h 442913"/>
              <a:gd name="connsiteX10" fmla="*/ 1888331 w 1966912"/>
              <a:gd name="connsiteY10" fmla="*/ 52388 h 442913"/>
              <a:gd name="connsiteX11" fmla="*/ 1933575 w 1966912"/>
              <a:gd name="connsiteY11" fmla="*/ 78582 h 442913"/>
              <a:gd name="connsiteX12" fmla="*/ 1950243 w 1966912"/>
              <a:gd name="connsiteY12" fmla="*/ 95250 h 442913"/>
              <a:gd name="connsiteX13" fmla="*/ 1959768 w 1966912"/>
              <a:gd name="connsiteY13" fmla="*/ 114300 h 442913"/>
              <a:gd name="connsiteX14" fmla="*/ 1966912 w 1966912"/>
              <a:gd name="connsiteY14" fmla="*/ 142875 h 442913"/>
              <a:gd name="connsiteX15" fmla="*/ 1962150 w 1966912"/>
              <a:gd name="connsiteY15" fmla="*/ 164307 h 442913"/>
              <a:gd name="connsiteX16" fmla="*/ 1947862 w 1966912"/>
              <a:gd name="connsiteY16" fmla="*/ 183357 h 442913"/>
              <a:gd name="connsiteX17" fmla="*/ 1924050 w 1966912"/>
              <a:gd name="connsiteY17" fmla="*/ 204788 h 442913"/>
              <a:gd name="connsiteX18" fmla="*/ 1893093 w 1966912"/>
              <a:gd name="connsiteY18" fmla="*/ 219075 h 442913"/>
              <a:gd name="connsiteX19" fmla="*/ 1828800 w 1966912"/>
              <a:gd name="connsiteY19" fmla="*/ 240507 h 442913"/>
              <a:gd name="connsiteX20" fmla="*/ 1647825 w 1966912"/>
              <a:gd name="connsiteY20" fmla="*/ 269082 h 442913"/>
              <a:gd name="connsiteX21" fmla="*/ 1369218 w 1966912"/>
              <a:gd name="connsiteY21" fmla="*/ 309563 h 442913"/>
              <a:gd name="connsiteX22" fmla="*/ 1045368 w 1966912"/>
              <a:gd name="connsiteY22" fmla="*/ 354807 h 442913"/>
              <a:gd name="connsiteX23" fmla="*/ 800100 w 1966912"/>
              <a:gd name="connsiteY23" fmla="*/ 378619 h 442913"/>
              <a:gd name="connsiteX24" fmla="*/ 550068 w 1966912"/>
              <a:gd name="connsiteY24" fmla="*/ 416719 h 442913"/>
              <a:gd name="connsiteX25" fmla="*/ 385762 w 1966912"/>
              <a:gd name="connsiteY25" fmla="*/ 442913 h 442913"/>
              <a:gd name="connsiteX26" fmla="*/ 369093 w 1966912"/>
              <a:gd name="connsiteY26" fmla="*/ 442913 h 442913"/>
              <a:gd name="connsiteX27" fmla="*/ 300037 w 1966912"/>
              <a:gd name="connsiteY27" fmla="*/ 423863 h 442913"/>
              <a:gd name="connsiteX28" fmla="*/ 233362 w 1966912"/>
              <a:gd name="connsiteY28" fmla="*/ 397669 h 442913"/>
              <a:gd name="connsiteX29" fmla="*/ 180975 w 1966912"/>
              <a:gd name="connsiteY29" fmla="*/ 373857 h 442913"/>
              <a:gd name="connsiteX30" fmla="*/ 152400 w 1966912"/>
              <a:gd name="connsiteY30" fmla="*/ 357188 h 442913"/>
              <a:gd name="connsiteX31" fmla="*/ 116681 w 1966912"/>
              <a:gd name="connsiteY31" fmla="*/ 330994 h 442913"/>
              <a:gd name="connsiteX32" fmla="*/ 88106 w 1966912"/>
              <a:gd name="connsiteY32" fmla="*/ 307182 h 442913"/>
              <a:gd name="connsiteX33" fmla="*/ 66675 w 1966912"/>
              <a:gd name="connsiteY33" fmla="*/ 285750 h 442913"/>
              <a:gd name="connsiteX34" fmla="*/ 45243 w 1966912"/>
              <a:gd name="connsiteY34" fmla="*/ 261938 h 442913"/>
              <a:gd name="connsiteX35" fmla="*/ 23812 w 1966912"/>
              <a:gd name="connsiteY35" fmla="*/ 238125 h 442913"/>
              <a:gd name="connsiteX36" fmla="*/ 9525 w 1966912"/>
              <a:gd name="connsiteY36" fmla="*/ 207169 h 442913"/>
              <a:gd name="connsiteX37" fmla="*/ 0 w 1966912"/>
              <a:gd name="connsiteY37" fmla="*/ 178594 h 442913"/>
              <a:gd name="connsiteX38" fmla="*/ 2381 w 1966912"/>
              <a:gd name="connsiteY38" fmla="*/ 166688 h 442913"/>
              <a:gd name="connsiteX39" fmla="*/ 14287 w 1966912"/>
              <a:gd name="connsiteY39" fmla="*/ 159544 h 442913"/>
              <a:gd name="connsiteX40" fmla="*/ 35718 w 1966912"/>
              <a:gd name="connsiteY40" fmla="*/ 166688 h 442913"/>
              <a:gd name="connsiteX41" fmla="*/ 104775 w 1966912"/>
              <a:gd name="connsiteY41" fmla="*/ 190500 h 442913"/>
              <a:gd name="connsiteX42" fmla="*/ 200025 w 1966912"/>
              <a:gd name="connsiteY42" fmla="*/ 219075 h 442913"/>
              <a:gd name="connsiteX43" fmla="*/ 271462 w 1966912"/>
              <a:gd name="connsiteY43" fmla="*/ 235744 h 442913"/>
              <a:gd name="connsiteX44" fmla="*/ 335756 w 1966912"/>
              <a:gd name="connsiteY44" fmla="*/ 242888 h 442913"/>
              <a:gd name="connsiteX45" fmla="*/ 366712 w 1966912"/>
              <a:gd name="connsiteY45" fmla="*/ 245269 h 442913"/>
              <a:gd name="connsiteX46" fmla="*/ 481012 w 1966912"/>
              <a:gd name="connsiteY46" fmla="*/ 228600 h 442913"/>
              <a:gd name="connsiteX47" fmla="*/ 678656 w 1966912"/>
              <a:gd name="connsiteY47" fmla="*/ 200025 h 442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966912" h="442913">
                <a:moveTo>
                  <a:pt x="678656" y="200025"/>
                </a:moveTo>
                <a:lnTo>
                  <a:pt x="876300" y="171450"/>
                </a:lnTo>
                <a:lnTo>
                  <a:pt x="1140618" y="147638"/>
                </a:lnTo>
                <a:lnTo>
                  <a:pt x="1378743" y="114300"/>
                </a:lnTo>
                <a:lnTo>
                  <a:pt x="1533525" y="88107"/>
                </a:lnTo>
                <a:lnTo>
                  <a:pt x="1585912" y="61913"/>
                </a:lnTo>
                <a:lnTo>
                  <a:pt x="1695450" y="14288"/>
                </a:lnTo>
                <a:lnTo>
                  <a:pt x="1735931" y="0"/>
                </a:lnTo>
                <a:lnTo>
                  <a:pt x="1757362" y="4763"/>
                </a:lnTo>
                <a:lnTo>
                  <a:pt x="1826418" y="26194"/>
                </a:lnTo>
                <a:lnTo>
                  <a:pt x="1888331" y="52388"/>
                </a:lnTo>
                <a:lnTo>
                  <a:pt x="1933575" y="78582"/>
                </a:lnTo>
                <a:lnTo>
                  <a:pt x="1950243" y="95250"/>
                </a:lnTo>
                <a:lnTo>
                  <a:pt x="1959768" y="114300"/>
                </a:lnTo>
                <a:lnTo>
                  <a:pt x="1966912" y="142875"/>
                </a:lnTo>
                <a:lnTo>
                  <a:pt x="1962150" y="164307"/>
                </a:lnTo>
                <a:lnTo>
                  <a:pt x="1947862" y="183357"/>
                </a:lnTo>
                <a:lnTo>
                  <a:pt x="1924050" y="204788"/>
                </a:lnTo>
                <a:lnTo>
                  <a:pt x="1893093" y="219075"/>
                </a:lnTo>
                <a:lnTo>
                  <a:pt x="1828800" y="240507"/>
                </a:lnTo>
                <a:lnTo>
                  <a:pt x="1647825" y="269082"/>
                </a:lnTo>
                <a:lnTo>
                  <a:pt x="1369218" y="309563"/>
                </a:lnTo>
                <a:lnTo>
                  <a:pt x="1045368" y="354807"/>
                </a:lnTo>
                <a:lnTo>
                  <a:pt x="800100" y="378619"/>
                </a:lnTo>
                <a:lnTo>
                  <a:pt x="550068" y="416719"/>
                </a:lnTo>
                <a:lnTo>
                  <a:pt x="385762" y="442913"/>
                </a:lnTo>
                <a:lnTo>
                  <a:pt x="369093" y="442913"/>
                </a:lnTo>
                <a:lnTo>
                  <a:pt x="300037" y="423863"/>
                </a:lnTo>
                <a:lnTo>
                  <a:pt x="233362" y="397669"/>
                </a:lnTo>
                <a:lnTo>
                  <a:pt x="180975" y="373857"/>
                </a:lnTo>
                <a:lnTo>
                  <a:pt x="152400" y="357188"/>
                </a:lnTo>
                <a:lnTo>
                  <a:pt x="116681" y="330994"/>
                </a:lnTo>
                <a:lnTo>
                  <a:pt x="88106" y="307182"/>
                </a:lnTo>
                <a:lnTo>
                  <a:pt x="66675" y="285750"/>
                </a:lnTo>
                <a:lnTo>
                  <a:pt x="45243" y="261938"/>
                </a:lnTo>
                <a:lnTo>
                  <a:pt x="23812" y="238125"/>
                </a:lnTo>
                <a:lnTo>
                  <a:pt x="9525" y="207169"/>
                </a:lnTo>
                <a:lnTo>
                  <a:pt x="0" y="178594"/>
                </a:lnTo>
                <a:lnTo>
                  <a:pt x="2381" y="166688"/>
                </a:lnTo>
                <a:lnTo>
                  <a:pt x="14287" y="159544"/>
                </a:lnTo>
                <a:lnTo>
                  <a:pt x="35718" y="166688"/>
                </a:lnTo>
                <a:lnTo>
                  <a:pt x="104775" y="190500"/>
                </a:lnTo>
                <a:lnTo>
                  <a:pt x="200025" y="219075"/>
                </a:lnTo>
                <a:lnTo>
                  <a:pt x="271462" y="235744"/>
                </a:lnTo>
                <a:lnTo>
                  <a:pt x="335756" y="242888"/>
                </a:lnTo>
                <a:lnTo>
                  <a:pt x="366712" y="245269"/>
                </a:lnTo>
                <a:lnTo>
                  <a:pt x="481012" y="228600"/>
                </a:lnTo>
                <a:lnTo>
                  <a:pt x="678656" y="2000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5055ABF6-20DE-4554-8ED8-B4E06D26F506}"/>
              </a:ext>
            </a:extLst>
          </p:cNvPr>
          <p:cNvSpPr/>
          <p:nvPr/>
        </p:nvSpPr>
        <p:spPr>
          <a:xfrm>
            <a:off x="4595813" y="2581275"/>
            <a:ext cx="1941512" cy="427038"/>
          </a:xfrm>
          <a:custGeom>
            <a:avLst/>
            <a:gdLst>
              <a:gd name="connsiteX0" fmla="*/ 1428750 w 1940718"/>
              <a:gd name="connsiteY0" fmla="*/ 64294 h 426244"/>
              <a:gd name="connsiteX1" fmla="*/ 1040606 w 1940718"/>
              <a:gd name="connsiteY1" fmla="*/ 121444 h 426244"/>
              <a:gd name="connsiteX2" fmla="*/ 928687 w 1940718"/>
              <a:gd name="connsiteY2" fmla="*/ 138113 h 426244"/>
              <a:gd name="connsiteX3" fmla="*/ 661987 w 1940718"/>
              <a:gd name="connsiteY3" fmla="*/ 180975 h 426244"/>
              <a:gd name="connsiteX4" fmla="*/ 450056 w 1940718"/>
              <a:gd name="connsiteY4" fmla="*/ 207169 h 426244"/>
              <a:gd name="connsiteX5" fmla="*/ 302418 w 1940718"/>
              <a:gd name="connsiteY5" fmla="*/ 223838 h 426244"/>
              <a:gd name="connsiteX6" fmla="*/ 221456 w 1940718"/>
              <a:gd name="connsiteY6" fmla="*/ 221456 h 426244"/>
              <a:gd name="connsiteX7" fmla="*/ 121443 w 1940718"/>
              <a:gd name="connsiteY7" fmla="*/ 209550 h 426244"/>
              <a:gd name="connsiteX8" fmla="*/ 35718 w 1940718"/>
              <a:gd name="connsiteY8" fmla="*/ 195263 h 426244"/>
              <a:gd name="connsiteX9" fmla="*/ 11906 w 1940718"/>
              <a:gd name="connsiteY9" fmla="*/ 195263 h 426244"/>
              <a:gd name="connsiteX10" fmla="*/ 0 w 1940718"/>
              <a:gd name="connsiteY10" fmla="*/ 200025 h 426244"/>
              <a:gd name="connsiteX11" fmla="*/ 0 w 1940718"/>
              <a:gd name="connsiteY11" fmla="*/ 214313 h 426244"/>
              <a:gd name="connsiteX12" fmla="*/ 7143 w 1940718"/>
              <a:gd name="connsiteY12" fmla="*/ 235744 h 426244"/>
              <a:gd name="connsiteX13" fmla="*/ 38100 w 1940718"/>
              <a:gd name="connsiteY13" fmla="*/ 269081 h 426244"/>
              <a:gd name="connsiteX14" fmla="*/ 83343 w 1940718"/>
              <a:gd name="connsiteY14" fmla="*/ 307181 h 426244"/>
              <a:gd name="connsiteX15" fmla="*/ 140493 w 1940718"/>
              <a:gd name="connsiteY15" fmla="*/ 347663 h 426244"/>
              <a:gd name="connsiteX16" fmla="*/ 202406 w 1940718"/>
              <a:gd name="connsiteY16" fmla="*/ 378619 h 426244"/>
              <a:gd name="connsiteX17" fmla="*/ 266700 w 1940718"/>
              <a:gd name="connsiteY17" fmla="*/ 404813 h 426244"/>
              <a:gd name="connsiteX18" fmla="*/ 333375 w 1940718"/>
              <a:gd name="connsiteY18" fmla="*/ 419100 h 426244"/>
              <a:gd name="connsiteX19" fmla="*/ 373856 w 1940718"/>
              <a:gd name="connsiteY19" fmla="*/ 426244 h 426244"/>
              <a:gd name="connsiteX20" fmla="*/ 476250 w 1940718"/>
              <a:gd name="connsiteY20" fmla="*/ 404813 h 426244"/>
              <a:gd name="connsiteX21" fmla="*/ 616743 w 1940718"/>
              <a:gd name="connsiteY21" fmla="*/ 376238 h 426244"/>
              <a:gd name="connsiteX22" fmla="*/ 873918 w 1940718"/>
              <a:gd name="connsiteY22" fmla="*/ 311944 h 426244"/>
              <a:gd name="connsiteX23" fmla="*/ 1131093 w 1940718"/>
              <a:gd name="connsiteY23" fmla="*/ 288131 h 426244"/>
              <a:gd name="connsiteX24" fmla="*/ 1204912 w 1940718"/>
              <a:gd name="connsiteY24" fmla="*/ 266700 h 426244"/>
              <a:gd name="connsiteX25" fmla="*/ 1440656 w 1940718"/>
              <a:gd name="connsiteY25" fmla="*/ 250031 h 426244"/>
              <a:gd name="connsiteX26" fmla="*/ 1747837 w 1940718"/>
              <a:gd name="connsiteY26" fmla="*/ 228600 h 426244"/>
              <a:gd name="connsiteX27" fmla="*/ 1826418 w 1940718"/>
              <a:gd name="connsiteY27" fmla="*/ 219075 h 426244"/>
              <a:gd name="connsiteX28" fmla="*/ 1876425 w 1940718"/>
              <a:gd name="connsiteY28" fmla="*/ 204788 h 426244"/>
              <a:gd name="connsiteX29" fmla="*/ 1905000 w 1940718"/>
              <a:gd name="connsiteY29" fmla="*/ 192881 h 426244"/>
              <a:gd name="connsiteX30" fmla="*/ 1926431 w 1940718"/>
              <a:gd name="connsiteY30" fmla="*/ 176213 h 426244"/>
              <a:gd name="connsiteX31" fmla="*/ 1938337 w 1940718"/>
              <a:gd name="connsiteY31" fmla="*/ 154781 h 426244"/>
              <a:gd name="connsiteX32" fmla="*/ 1940718 w 1940718"/>
              <a:gd name="connsiteY32" fmla="*/ 138113 h 426244"/>
              <a:gd name="connsiteX33" fmla="*/ 1940718 w 1940718"/>
              <a:gd name="connsiteY33" fmla="*/ 123825 h 426244"/>
              <a:gd name="connsiteX34" fmla="*/ 1935956 w 1940718"/>
              <a:gd name="connsiteY34" fmla="*/ 107156 h 426244"/>
              <a:gd name="connsiteX35" fmla="*/ 1924050 w 1940718"/>
              <a:gd name="connsiteY35" fmla="*/ 88106 h 426244"/>
              <a:gd name="connsiteX36" fmla="*/ 1912143 w 1940718"/>
              <a:gd name="connsiteY36" fmla="*/ 76200 h 426244"/>
              <a:gd name="connsiteX37" fmla="*/ 1888331 w 1940718"/>
              <a:gd name="connsiteY37" fmla="*/ 57150 h 426244"/>
              <a:gd name="connsiteX38" fmla="*/ 1859756 w 1940718"/>
              <a:gd name="connsiteY38" fmla="*/ 40481 h 426244"/>
              <a:gd name="connsiteX39" fmla="*/ 1831181 w 1940718"/>
              <a:gd name="connsiteY39" fmla="*/ 28575 h 426244"/>
              <a:gd name="connsiteX40" fmla="*/ 1766887 w 1940718"/>
              <a:gd name="connsiteY40" fmla="*/ 9525 h 426244"/>
              <a:gd name="connsiteX41" fmla="*/ 1719262 w 1940718"/>
              <a:gd name="connsiteY41" fmla="*/ 0 h 426244"/>
              <a:gd name="connsiteX42" fmla="*/ 1685925 w 1940718"/>
              <a:gd name="connsiteY42" fmla="*/ 2381 h 426244"/>
              <a:gd name="connsiteX43" fmla="*/ 1647825 w 1940718"/>
              <a:gd name="connsiteY43" fmla="*/ 9525 h 426244"/>
              <a:gd name="connsiteX44" fmla="*/ 1607343 w 1940718"/>
              <a:gd name="connsiteY44" fmla="*/ 23813 h 426244"/>
              <a:gd name="connsiteX45" fmla="*/ 1562100 w 1940718"/>
              <a:gd name="connsiteY45" fmla="*/ 42863 h 426244"/>
              <a:gd name="connsiteX46" fmla="*/ 1428750 w 1940718"/>
              <a:gd name="connsiteY46" fmla="*/ 64294 h 426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940718" h="426244">
                <a:moveTo>
                  <a:pt x="1428750" y="64294"/>
                </a:moveTo>
                <a:lnTo>
                  <a:pt x="1040606" y="121444"/>
                </a:lnTo>
                <a:lnTo>
                  <a:pt x="928687" y="138113"/>
                </a:lnTo>
                <a:lnTo>
                  <a:pt x="661987" y="180975"/>
                </a:lnTo>
                <a:lnTo>
                  <a:pt x="450056" y="207169"/>
                </a:lnTo>
                <a:lnTo>
                  <a:pt x="302418" y="223838"/>
                </a:lnTo>
                <a:lnTo>
                  <a:pt x="221456" y="221456"/>
                </a:lnTo>
                <a:lnTo>
                  <a:pt x="121443" y="209550"/>
                </a:lnTo>
                <a:lnTo>
                  <a:pt x="35718" y="195263"/>
                </a:lnTo>
                <a:lnTo>
                  <a:pt x="11906" y="195263"/>
                </a:lnTo>
                <a:lnTo>
                  <a:pt x="0" y="200025"/>
                </a:lnTo>
                <a:lnTo>
                  <a:pt x="0" y="214313"/>
                </a:lnTo>
                <a:lnTo>
                  <a:pt x="7143" y="235744"/>
                </a:lnTo>
                <a:lnTo>
                  <a:pt x="38100" y="269081"/>
                </a:lnTo>
                <a:lnTo>
                  <a:pt x="83343" y="307181"/>
                </a:lnTo>
                <a:lnTo>
                  <a:pt x="140493" y="347663"/>
                </a:lnTo>
                <a:lnTo>
                  <a:pt x="202406" y="378619"/>
                </a:lnTo>
                <a:lnTo>
                  <a:pt x="266700" y="404813"/>
                </a:lnTo>
                <a:lnTo>
                  <a:pt x="333375" y="419100"/>
                </a:lnTo>
                <a:lnTo>
                  <a:pt x="373856" y="426244"/>
                </a:lnTo>
                <a:lnTo>
                  <a:pt x="476250" y="404813"/>
                </a:lnTo>
                <a:lnTo>
                  <a:pt x="616743" y="376238"/>
                </a:lnTo>
                <a:lnTo>
                  <a:pt x="873918" y="311944"/>
                </a:lnTo>
                <a:lnTo>
                  <a:pt x="1131093" y="288131"/>
                </a:lnTo>
                <a:lnTo>
                  <a:pt x="1204912" y="266700"/>
                </a:lnTo>
                <a:lnTo>
                  <a:pt x="1440656" y="250031"/>
                </a:lnTo>
                <a:lnTo>
                  <a:pt x="1747837" y="228600"/>
                </a:lnTo>
                <a:lnTo>
                  <a:pt x="1826418" y="219075"/>
                </a:lnTo>
                <a:lnTo>
                  <a:pt x="1876425" y="204788"/>
                </a:lnTo>
                <a:lnTo>
                  <a:pt x="1905000" y="192881"/>
                </a:lnTo>
                <a:lnTo>
                  <a:pt x="1926431" y="176213"/>
                </a:lnTo>
                <a:lnTo>
                  <a:pt x="1938337" y="154781"/>
                </a:lnTo>
                <a:lnTo>
                  <a:pt x="1940718" y="138113"/>
                </a:lnTo>
                <a:lnTo>
                  <a:pt x="1940718" y="123825"/>
                </a:lnTo>
                <a:lnTo>
                  <a:pt x="1935956" y="107156"/>
                </a:lnTo>
                <a:lnTo>
                  <a:pt x="1924050" y="88106"/>
                </a:lnTo>
                <a:lnTo>
                  <a:pt x="1912143" y="76200"/>
                </a:lnTo>
                <a:lnTo>
                  <a:pt x="1888331" y="57150"/>
                </a:lnTo>
                <a:lnTo>
                  <a:pt x="1859756" y="40481"/>
                </a:lnTo>
                <a:lnTo>
                  <a:pt x="1831181" y="28575"/>
                </a:lnTo>
                <a:lnTo>
                  <a:pt x="1766887" y="9525"/>
                </a:lnTo>
                <a:lnTo>
                  <a:pt x="1719262" y="0"/>
                </a:lnTo>
                <a:lnTo>
                  <a:pt x="1685925" y="2381"/>
                </a:lnTo>
                <a:lnTo>
                  <a:pt x="1647825" y="9525"/>
                </a:lnTo>
                <a:lnTo>
                  <a:pt x="1607343" y="23813"/>
                </a:lnTo>
                <a:lnTo>
                  <a:pt x="1562100" y="42863"/>
                </a:lnTo>
                <a:lnTo>
                  <a:pt x="1428750" y="642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8D5836AA-C84C-4D0B-90BF-105F8F4863FC}"/>
              </a:ext>
            </a:extLst>
          </p:cNvPr>
          <p:cNvSpPr/>
          <p:nvPr/>
        </p:nvSpPr>
        <p:spPr>
          <a:xfrm>
            <a:off x="4224338" y="3074988"/>
            <a:ext cx="2867025" cy="485775"/>
          </a:xfrm>
          <a:custGeom>
            <a:avLst/>
            <a:gdLst>
              <a:gd name="connsiteX0" fmla="*/ 1459706 w 2867025"/>
              <a:gd name="connsiteY0" fmla="*/ 145256 h 485775"/>
              <a:gd name="connsiteX1" fmla="*/ 1047750 w 2867025"/>
              <a:gd name="connsiteY1" fmla="*/ 204787 h 485775"/>
              <a:gd name="connsiteX2" fmla="*/ 771525 w 2867025"/>
              <a:gd name="connsiteY2" fmla="*/ 247650 h 485775"/>
              <a:gd name="connsiteX3" fmla="*/ 650081 w 2867025"/>
              <a:gd name="connsiteY3" fmla="*/ 269081 h 485775"/>
              <a:gd name="connsiteX4" fmla="*/ 557212 w 2867025"/>
              <a:gd name="connsiteY4" fmla="*/ 280987 h 485775"/>
              <a:gd name="connsiteX5" fmla="*/ 485775 w 2867025"/>
              <a:gd name="connsiteY5" fmla="*/ 285750 h 485775"/>
              <a:gd name="connsiteX6" fmla="*/ 404812 w 2867025"/>
              <a:gd name="connsiteY6" fmla="*/ 290512 h 485775"/>
              <a:gd name="connsiteX7" fmla="*/ 359568 w 2867025"/>
              <a:gd name="connsiteY7" fmla="*/ 288131 h 485775"/>
              <a:gd name="connsiteX8" fmla="*/ 307181 w 2867025"/>
              <a:gd name="connsiteY8" fmla="*/ 278606 h 485775"/>
              <a:gd name="connsiteX9" fmla="*/ 250031 w 2867025"/>
              <a:gd name="connsiteY9" fmla="*/ 264319 h 485775"/>
              <a:gd name="connsiteX10" fmla="*/ 192881 w 2867025"/>
              <a:gd name="connsiteY10" fmla="*/ 245269 h 485775"/>
              <a:gd name="connsiteX11" fmla="*/ 147637 w 2867025"/>
              <a:gd name="connsiteY11" fmla="*/ 221456 h 485775"/>
              <a:gd name="connsiteX12" fmla="*/ 114300 w 2867025"/>
              <a:gd name="connsiteY12" fmla="*/ 197644 h 485775"/>
              <a:gd name="connsiteX13" fmla="*/ 88106 w 2867025"/>
              <a:gd name="connsiteY13" fmla="*/ 171450 h 485775"/>
              <a:gd name="connsiteX14" fmla="*/ 73818 w 2867025"/>
              <a:gd name="connsiteY14" fmla="*/ 154781 h 485775"/>
              <a:gd name="connsiteX15" fmla="*/ 47625 w 2867025"/>
              <a:gd name="connsiteY15" fmla="*/ 142875 h 485775"/>
              <a:gd name="connsiteX16" fmla="*/ 23812 w 2867025"/>
              <a:gd name="connsiteY16" fmla="*/ 140494 h 485775"/>
              <a:gd name="connsiteX17" fmla="*/ 9525 w 2867025"/>
              <a:gd name="connsiteY17" fmla="*/ 142875 h 485775"/>
              <a:gd name="connsiteX18" fmla="*/ 4762 w 2867025"/>
              <a:gd name="connsiteY18" fmla="*/ 152400 h 485775"/>
              <a:gd name="connsiteX19" fmla="*/ 0 w 2867025"/>
              <a:gd name="connsiteY19" fmla="*/ 176212 h 485775"/>
              <a:gd name="connsiteX20" fmla="*/ 7143 w 2867025"/>
              <a:gd name="connsiteY20" fmla="*/ 200025 h 485775"/>
              <a:gd name="connsiteX21" fmla="*/ 33337 w 2867025"/>
              <a:gd name="connsiteY21" fmla="*/ 242887 h 485775"/>
              <a:gd name="connsiteX22" fmla="*/ 57150 w 2867025"/>
              <a:gd name="connsiteY22" fmla="*/ 278606 h 485775"/>
              <a:gd name="connsiteX23" fmla="*/ 107156 w 2867025"/>
              <a:gd name="connsiteY23" fmla="*/ 335756 h 485775"/>
              <a:gd name="connsiteX24" fmla="*/ 145256 w 2867025"/>
              <a:gd name="connsiteY24" fmla="*/ 371475 h 485775"/>
              <a:gd name="connsiteX25" fmla="*/ 185737 w 2867025"/>
              <a:gd name="connsiteY25" fmla="*/ 400050 h 485775"/>
              <a:gd name="connsiteX26" fmla="*/ 228600 w 2867025"/>
              <a:gd name="connsiteY26" fmla="*/ 428625 h 485775"/>
              <a:gd name="connsiteX27" fmla="*/ 266700 w 2867025"/>
              <a:gd name="connsiteY27" fmla="*/ 447675 h 485775"/>
              <a:gd name="connsiteX28" fmla="*/ 304800 w 2867025"/>
              <a:gd name="connsiteY28" fmla="*/ 461962 h 485775"/>
              <a:gd name="connsiteX29" fmla="*/ 350043 w 2867025"/>
              <a:gd name="connsiteY29" fmla="*/ 478631 h 485775"/>
              <a:gd name="connsiteX30" fmla="*/ 404812 w 2867025"/>
              <a:gd name="connsiteY30" fmla="*/ 485775 h 485775"/>
              <a:gd name="connsiteX31" fmla="*/ 469106 w 2867025"/>
              <a:gd name="connsiteY31" fmla="*/ 485775 h 485775"/>
              <a:gd name="connsiteX32" fmla="*/ 554831 w 2867025"/>
              <a:gd name="connsiteY32" fmla="*/ 473869 h 485775"/>
              <a:gd name="connsiteX33" fmla="*/ 628650 w 2867025"/>
              <a:gd name="connsiteY33" fmla="*/ 457200 h 485775"/>
              <a:gd name="connsiteX34" fmla="*/ 707231 w 2867025"/>
              <a:gd name="connsiteY34" fmla="*/ 438150 h 485775"/>
              <a:gd name="connsiteX35" fmla="*/ 978693 w 2867025"/>
              <a:gd name="connsiteY35" fmla="*/ 378619 h 485775"/>
              <a:gd name="connsiteX36" fmla="*/ 1233487 w 2867025"/>
              <a:gd name="connsiteY36" fmla="*/ 345281 h 485775"/>
              <a:gd name="connsiteX37" fmla="*/ 1502568 w 2867025"/>
              <a:gd name="connsiteY37" fmla="*/ 309562 h 485775"/>
              <a:gd name="connsiteX38" fmla="*/ 1735931 w 2867025"/>
              <a:gd name="connsiteY38" fmla="*/ 278606 h 485775"/>
              <a:gd name="connsiteX39" fmla="*/ 1869281 w 2867025"/>
              <a:gd name="connsiteY39" fmla="*/ 261937 h 485775"/>
              <a:gd name="connsiteX40" fmla="*/ 2033587 w 2867025"/>
              <a:gd name="connsiteY40" fmla="*/ 264319 h 485775"/>
              <a:gd name="connsiteX41" fmla="*/ 2288381 w 2867025"/>
              <a:gd name="connsiteY41" fmla="*/ 266700 h 485775"/>
              <a:gd name="connsiteX42" fmla="*/ 2619375 w 2867025"/>
              <a:gd name="connsiteY42" fmla="*/ 264319 h 485775"/>
              <a:gd name="connsiteX43" fmla="*/ 2709862 w 2867025"/>
              <a:gd name="connsiteY43" fmla="*/ 264319 h 485775"/>
              <a:gd name="connsiteX44" fmla="*/ 2745581 w 2867025"/>
              <a:gd name="connsiteY44" fmla="*/ 259556 h 485775"/>
              <a:gd name="connsiteX45" fmla="*/ 2783681 w 2867025"/>
              <a:gd name="connsiteY45" fmla="*/ 250031 h 485775"/>
              <a:gd name="connsiteX46" fmla="*/ 2817018 w 2867025"/>
              <a:gd name="connsiteY46" fmla="*/ 233362 h 485775"/>
              <a:gd name="connsiteX47" fmla="*/ 2840831 w 2867025"/>
              <a:gd name="connsiteY47" fmla="*/ 216694 h 485775"/>
              <a:gd name="connsiteX48" fmla="*/ 2855118 w 2867025"/>
              <a:gd name="connsiteY48" fmla="*/ 197644 h 485775"/>
              <a:gd name="connsiteX49" fmla="*/ 2864643 w 2867025"/>
              <a:gd name="connsiteY49" fmla="*/ 178594 h 485775"/>
              <a:gd name="connsiteX50" fmla="*/ 2867025 w 2867025"/>
              <a:gd name="connsiteY50" fmla="*/ 152400 h 485775"/>
              <a:gd name="connsiteX51" fmla="*/ 2859881 w 2867025"/>
              <a:gd name="connsiteY51" fmla="*/ 128587 h 485775"/>
              <a:gd name="connsiteX52" fmla="*/ 2850356 w 2867025"/>
              <a:gd name="connsiteY52" fmla="*/ 114300 h 485775"/>
              <a:gd name="connsiteX53" fmla="*/ 2826543 w 2867025"/>
              <a:gd name="connsiteY53" fmla="*/ 95250 h 485775"/>
              <a:gd name="connsiteX54" fmla="*/ 2809875 w 2867025"/>
              <a:gd name="connsiteY54" fmla="*/ 83344 h 485775"/>
              <a:gd name="connsiteX55" fmla="*/ 2774156 w 2867025"/>
              <a:gd name="connsiteY55" fmla="*/ 66675 h 485775"/>
              <a:gd name="connsiteX56" fmla="*/ 2712243 w 2867025"/>
              <a:gd name="connsiteY56" fmla="*/ 45244 h 485775"/>
              <a:gd name="connsiteX57" fmla="*/ 2595562 w 2867025"/>
              <a:gd name="connsiteY57" fmla="*/ 14287 h 485775"/>
              <a:gd name="connsiteX58" fmla="*/ 2531268 w 2867025"/>
              <a:gd name="connsiteY58" fmla="*/ 0 h 485775"/>
              <a:gd name="connsiteX59" fmla="*/ 2476500 w 2867025"/>
              <a:gd name="connsiteY59" fmla="*/ 11906 h 485775"/>
              <a:gd name="connsiteX60" fmla="*/ 2307431 w 2867025"/>
              <a:gd name="connsiteY60" fmla="*/ 40481 h 485775"/>
              <a:gd name="connsiteX61" fmla="*/ 2143125 w 2867025"/>
              <a:gd name="connsiteY61" fmla="*/ 61912 h 485775"/>
              <a:gd name="connsiteX62" fmla="*/ 1900237 w 2867025"/>
              <a:gd name="connsiteY62" fmla="*/ 88106 h 485775"/>
              <a:gd name="connsiteX63" fmla="*/ 1671637 w 2867025"/>
              <a:gd name="connsiteY63" fmla="*/ 116681 h 485775"/>
              <a:gd name="connsiteX64" fmla="*/ 1459706 w 2867025"/>
              <a:gd name="connsiteY64" fmla="*/ 145256 h 485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867025" h="485775">
                <a:moveTo>
                  <a:pt x="1459706" y="145256"/>
                </a:moveTo>
                <a:lnTo>
                  <a:pt x="1047750" y="204787"/>
                </a:lnTo>
                <a:lnTo>
                  <a:pt x="771525" y="247650"/>
                </a:lnTo>
                <a:lnTo>
                  <a:pt x="650081" y="269081"/>
                </a:lnTo>
                <a:lnTo>
                  <a:pt x="557212" y="280987"/>
                </a:lnTo>
                <a:lnTo>
                  <a:pt x="485775" y="285750"/>
                </a:lnTo>
                <a:lnTo>
                  <a:pt x="404812" y="290512"/>
                </a:lnTo>
                <a:lnTo>
                  <a:pt x="359568" y="288131"/>
                </a:lnTo>
                <a:lnTo>
                  <a:pt x="307181" y="278606"/>
                </a:lnTo>
                <a:lnTo>
                  <a:pt x="250031" y="264319"/>
                </a:lnTo>
                <a:lnTo>
                  <a:pt x="192881" y="245269"/>
                </a:lnTo>
                <a:lnTo>
                  <a:pt x="147637" y="221456"/>
                </a:lnTo>
                <a:lnTo>
                  <a:pt x="114300" y="197644"/>
                </a:lnTo>
                <a:lnTo>
                  <a:pt x="88106" y="171450"/>
                </a:lnTo>
                <a:lnTo>
                  <a:pt x="73818" y="154781"/>
                </a:lnTo>
                <a:lnTo>
                  <a:pt x="47625" y="142875"/>
                </a:lnTo>
                <a:lnTo>
                  <a:pt x="23812" y="140494"/>
                </a:lnTo>
                <a:lnTo>
                  <a:pt x="9525" y="142875"/>
                </a:lnTo>
                <a:lnTo>
                  <a:pt x="4762" y="152400"/>
                </a:lnTo>
                <a:lnTo>
                  <a:pt x="0" y="176212"/>
                </a:lnTo>
                <a:lnTo>
                  <a:pt x="7143" y="200025"/>
                </a:lnTo>
                <a:lnTo>
                  <a:pt x="33337" y="242887"/>
                </a:lnTo>
                <a:lnTo>
                  <a:pt x="57150" y="278606"/>
                </a:lnTo>
                <a:lnTo>
                  <a:pt x="107156" y="335756"/>
                </a:lnTo>
                <a:lnTo>
                  <a:pt x="145256" y="371475"/>
                </a:lnTo>
                <a:lnTo>
                  <a:pt x="185737" y="400050"/>
                </a:lnTo>
                <a:lnTo>
                  <a:pt x="228600" y="428625"/>
                </a:lnTo>
                <a:lnTo>
                  <a:pt x="266700" y="447675"/>
                </a:lnTo>
                <a:lnTo>
                  <a:pt x="304800" y="461962"/>
                </a:lnTo>
                <a:lnTo>
                  <a:pt x="350043" y="478631"/>
                </a:lnTo>
                <a:lnTo>
                  <a:pt x="404812" y="485775"/>
                </a:lnTo>
                <a:lnTo>
                  <a:pt x="469106" y="485775"/>
                </a:lnTo>
                <a:lnTo>
                  <a:pt x="554831" y="473869"/>
                </a:lnTo>
                <a:lnTo>
                  <a:pt x="628650" y="457200"/>
                </a:lnTo>
                <a:lnTo>
                  <a:pt x="707231" y="438150"/>
                </a:lnTo>
                <a:lnTo>
                  <a:pt x="978693" y="378619"/>
                </a:lnTo>
                <a:lnTo>
                  <a:pt x="1233487" y="345281"/>
                </a:lnTo>
                <a:lnTo>
                  <a:pt x="1502568" y="309562"/>
                </a:lnTo>
                <a:lnTo>
                  <a:pt x="1735931" y="278606"/>
                </a:lnTo>
                <a:lnTo>
                  <a:pt x="1869281" y="261937"/>
                </a:lnTo>
                <a:lnTo>
                  <a:pt x="2033587" y="264319"/>
                </a:lnTo>
                <a:lnTo>
                  <a:pt x="2288381" y="266700"/>
                </a:lnTo>
                <a:lnTo>
                  <a:pt x="2619375" y="264319"/>
                </a:lnTo>
                <a:lnTo>
                  <a:pt x="2709862" y="264319"/>
                </a:lnTo>
                <a:lnTo>
                  <a:pt x="2745581" y="259556"/>
                </a:lnTo>
                <a:lnTo>
                  <a:pt x="2783681" y="250031"/>
                </a:lnTo>
                <a:lnTo>
                  <a:pt x="2817018" y="233362"/>
                </a:lnTo>
                <a:lnTo>
                  <a:pt x="2840831" y="216694"/>
                </a:lnTo>
                <a:lnTo>
                  <a:pt x="2855118" y="197644"/>
                </a:lnTo>
                <a:lnTo>
                  <a:pt x="2864643" y="178594"/>
                </a:lnTo>
                <a:lnTo>
                  <a:pt x="2867025" y="152400"/>
                </a:lnTo>
                <a:lnTo>
                  <a:pt x="2859881" y="128587"/>
                </a:lnTo>
                <a:lnTo>
                  <a:pt x="2850356" y="114300"/>
                </a:lnTo>
                <a:lnTo>
                  <a:pt x="2826543" y="95250"/>
                </a:lnTo>
                <a:lnTo>
                  <a:pt x="2809875" y="83344"/>
                </a:lnTo>
                <a:lnTo>
                  <a:pt x="2774156" y="66675"/>
                </a:lnTo>
                <a:lnTo>
                  <a:pt x="2712243" y="45244"/>
                </a:lnTo>
                <a:lnTo>
                  <a:pt x="2595562" y="14287"/>
                </a:lnTo>
                <a:lnTo>
                  <a:pt x="2531268" y="0"/>
                </a:lnTo>
                <a:lnTo>
                  <a:pt x="2476500" y="11906"/>
                </a:lnTo>
                <a:lnTo>
                  <a:pt x="2307431" y="40481"/>
                </a:lnTo>
                <a:lnTo>
                  <a:pt x="2143125" y="61912"/>
                </a:lnTo>
                <a:lnTo>
                  <a:pt x="1900237" y="88106"/>
                </a:lnTo>
                <a:lnTo>
                  <a:pt x="1671637" y="116681"/>
                </a:lnTo>
                <a:lnTo>
                  <a:pt x="1459706" y="1452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8D17A6F2-FD23-4DF1-9332-2D701EE9E99F}"/>
              </a:ext>
            </a:extLst>
          </p:cNvPr>
          <p:cNvSpPr/>
          <p:nvPr/>
        </p:nvSpPr>
        <p:spPr>
          <a:xfrm rot="16200000">
            <a:off x="3436938" y="2139950"/>
            <a:ext cx="2998788" cy="1741487"/>
          </a:xfrm>
          <a:custGeom>
            <a:avLst/>
            <a:gdLst>
              <a:gd name="connsiteX0" fmla="*/ 643838 w 2998731"/>
              <a:gd name="connsiteY0" fmla="*/ 596239 h 1741118"/>
              <a:gd name="connsiteX1" fmla="*/ 764088 w 2998731"/>
              <a:gd name="connsiteY1" fmla="*/ 691437 h 1741118"/>
              <a:gd name="connsiteX2" fmla="*/ 889348 w 2998731"/>
              <a:gd name="connsiteY2" fmla="*/ 776614 h 1741118"/>
              <a:gd name="connsiteX3" fmla="*/ 1014609 w 2998731"/>
              <a:gd name="connsiteY3" fmla="*/ 849265 h 1741118"/>
              <a:gd name="connsiteX4" fmla="*/ 1260119 w 2998731"/>
              <a:gd name="connsiteY4" fmla="*/ 987051 h 1741118"/>
              <a:gd name="connsiteX5" fmla="*/ 1387884 w 2998731"/>
              <a:gd name="connsiteY5" fmla="*/ 1057197 h 1741118"/>
              <a:gd name="connsiteX6" fmla="*/ 1483082 w 2998731"/>
              <a:gd name="connsiteY6" fmla="*/ 1099786 h 1741118"/>
              <a:gd name="connsiteX7" fmla="*/ 1588301 w 2998731"/>
              <a:gd name="connsiteY7" fmla="*/ 1139869 h 1741118"/>
              <a:gd name="connsiteX8" fmla="*/ 1781201 w 2998731"/>
              <a:gd name="connsiteY8" fmla="*/ 1225046 h 1741118"/>
              <a:gd name="connsiteX9" fmla="*/ 1916483 w 2998731"/>
              <a:gd name="connsiteY9" fmla="*/ 1277655 h 1741118"/>
              <a:gd name="connsiteX10" fmla="*/ 2054269 w 2998731"/>
              <a:gd name="connsiteY10" fmla="*/ 1325254 h 1741118"/>
              <a:gd name="connsiteX11" fmla="*/ 2146961 w 2998731"/>
              <a:gd name="connsiteY11" fmla="*/ 1352811 h 1741118"/>
              <a:gd name="connsiteX12" fmla="*/ 2314810 w 2998731"/>
              <a:gd name="connsiteY12" fmla="*/ 1387884 h 1741118"/>
              <a:gd name="connsiteX13" fmla="*/ 2384956 w 2998731"/>
              <a:gd name="connsiteY13" fmla="*/ 1397905 h 1741118"/>
              <a:gd name="connsiteX14" fmla="*/ 2502701 w 2998731"/>
              <a:gd name="connsiteY14" fmla="*/ 1407926 h 1741118"/>
              <a:gd name="connsiteX15" fmla="*/ 2625456 w 2998731"/>
              <a:gd name="connsiteY15" fmla="*/ 1415441 h 1741118"/>
              <a:gd name="connsiteX16" fmla="*/ 2710633 w 2998731"/>
              <a:gd name="connsiteY16" fmla="*/ 1412936 h 1741118"/>
              <a:gd name="connsiteX17" fmla="*/ 2740695 w 2998731"/>
              <a:gd name="connsiteY17" fmla="*/ 1407926 h 1741118"/>
              <a:gd name="connsiteX18" fmla="*/ 2783284 w 2998731"/>
              <a:gd name="connsiteY18" fmla="*/ 1387884 h 1741118"/>
              <a:gd name="connsiteX19" fmla="*/ 2820862 w 2998731"/>
              <a:gd name="connsiteY19" fmla="*/ 1360327 h 1741118"/>
              <a:gd name="connsiteX20" fmla="*/ 2863450 w 2998731"/>
              <a:gd name="connsiteY20" fmla="*/ 1317738 h 1741118"/>
              <a:gd name="connsiteX21" fmla="*/ 2896018 w 2998731"/>
              <a:gd name="connsiteY21" fmla="*/ 1272645 h 1741118"/>
              <a:gd name="connsiteX22" fmla="*/ 2926080 w 2998731"/>
              <a:gd name="connsiteY22" fmla="*/ 1220035 h 1741118"/>
              <a:gd name="connsiteX23" fmla="*/ 2946122 w 2998731"/>
              <a:gd name="connsiteY23" fmla="*/ 1189973 h 1741118"/>
              <a:gd name="connsiteX24" fmla="*/ 2966164 w 2998731"/>
              <a:gd name="connsiteY24" fmla="*/ 1179952 h 1741118"/>
              <a:gd name="connsiteX25" fmla="*/ 2976184 w 2998731"/>
              <a:gd name="connsiteY25" fmla="*/ 1182457 h 1741118"/>
              <a:gd name="connsiteX26" fmla="*/ 2986205 w 2998731"/>
              <a:gd name="connsiteY26" fmla="*/ 1187468 h 1741118"/>
              <a:gd name="connsiteX27" fmla="*/ 2991216 w 2998731"/>
              <a:gd name="connsiteY27" fmla="*/ 1194983 h 1741118"/>
              <a:gd name="connsiteX28" fmla="*/ 2998731 w 2998731"/>
              <a:gd name="connsiteY28" fmla="*/ 1212520 h 1741118"/>
              <a:gd name="connsiteX29" fmla="*/ 2998731 w 2998731"/>
              <a:gd name="connsiteY29" fmla="*/ 1265129 h 1741118"/>
              <a:gd name="connsiteX30" fmla="*/ 2983700 w 2998731"/>
              <a:gd name="connsiteY30" fmla="*/ 1377863 h 1741118"/>
              <a:gd name="connsiteX31" fmla="*/ 2973679 w 2998731"/>
              <a:gd name="connsiteY31" fmla="*/ 1420452 h 1741118"/>
              <a:gd name="connsiteX32" fmla="*/ 2956143 w 2998731"/>
              <a:gd name="connsiteY32" fmla="*/ 1485587 h 1741118"/>
              <a:gd name="connsiteX33" fmla="*/ 2938606 w 2998731"/>
              <a:gd name="connsiteY33" fmla="*/ 1533186 h 1741118"/>
              <a:gd name="connsiteX34" fmla="*/ 2911049 w 2998731"/>
              <a:gd name="connsiteY34" fmla="*/ 1598321 h 1741118"/>
              <a:gd name="connsiteX35" fmla="*/ 2880987 w 2998731"/>
              <a:gd name="connsiteY35" fmla="*/ 1650931 h 1741118"/>
              <a:gd name="connsiteX36" fmla="*/ 2858440 w 2998731"/>
              <a:gd name="connsiteY36" fmla="*/ 1683498 h 1741118"/>
              <a:gd name="connsiteX37" fmla="*/ 2833388 w 2998731"/>
              <a:gd name="connsiteY37" fmla="*/ 1716066 h 1741118"/>
              <a:gd name="connsiteX38" fmla="*/ 2805830 w 2998731"/>
              <a:gd name="connsiteY38" fmla="*/ 1736108 h 1741118"/>
              <a:gd name="connsiteX39" fmla="*/ 2785789 w 2998731"/>
              <a:gd name="connsiteY39" fmla="*/ 1741118 h 1741118"/>
              <a:gd name="connsiteX40" fmla="*/ 2753221 w 2998731"/>
              <a:gd name="connsiteY40" fmla="*/ 1738613 h 1741118"/>
              <a:gd name="connsiteX41" fmla="*/ 2723159 w 2998731"/>
              <a:gd name="connsiteY41" fmla="*/ 1731097 h 1741118"/>
              <a:gd name="connsiteX42" fmla="*/ 2670549 w 2998731"/>
              <a:gd name="connsiteY42" fmla="*/ 1708551 h 1741118"/>
              <a:gd name="connsiteX43" fmla="*/ 2582867 w 2998731"/>
              <a:gd name="connsiteY43" fmla="*/ 1691014 h 1741118"/>
              <a:gd name="connsiteX44" fmla="*/ 2389966 w 2998731"/>
              <a:gd name="connsiteY44" fmla="*/ 1648426 h 1741118"/>
              <a:gd name="connsiteX45" fmla="*/ 2304789 w 2998731"/>
              <a:gd name="connsiteY45" fmla="*/ 1630889 h 1741118"/>
              <a:gd name="connsiteX46" fmla="*/ 2169508 w 2998731"/>
              <a:gd name="connsiteY46" fmla="*/ 1603332 h 1741118"/>
              <a:gd name="connsiteX47" fmla="*/ 2004165 w 2998731"/>
              <a:gd name="connsiteY47" fmla="*/ 1553228 h 1741118"/>
              <a:gd name="connsiteX48" fmla="*/ 1781201 w 2998731"/>
              <a:gd name="connsiteY48" fmla="*/ 1480577 h 1741118"/>
              <a:gd name="connsiteX49" fmla="*/ 1585795 w 2998731"/>
              <a:gd name="connsiteY49" fmla="*/ 1402915 h 1741118"/>
              <a:gd name="connsiteX50" fmla="*/ 1430473 w 2998731"/>
              <a:gd name="connsiteY50" fmla="*/ 1332770 h 1741118"/>
              <a:gd name="connsiteX51" fmla="*/ 1222541 w 2998731"/>
              <a:gd name="connsiteY51" fmla="*/ 1232561 h 1741118"/>
              <a:gd name="connsiteX52" fmla="*/ 1072228 w 2998731"/>
              <a:gd name="connsiteY52" fmla="*/ 1154900 h 1741118"/>
              <a:gd name="connsiteX53" fmla="*/ 974525 w 2998731"/>
              <a:gd name="connsiteY53" fmla="*/ 1092270 h 1741118"/>
              <a:gd name="connsiteX54" fmla="*/ 831729 w 2998731"/>
              <a:gd name="connsiteY54" fmla="*/ 989557 h 1741118"/>
              <a:gd name="connsiteX55" fmla="*/ 716489 w 2998731"/>
              <a:gd name="connsiteY55" fmla="*/ 899369 h 1741118"/>
              <a:gd name="connsiteX56" fmla="*/ 608765 w 2998731"/>
              <a:gd name="connsiteY56" fmla="*/ 806677 h 1741118"/>
              <a:gd name="connsiteX57" fmla="*/ 526094 w 2998731"/>
              <a:gd name="connsiteY57" fmla="*/ 734026 h 1741118"/>
              <a:gd name="connsiteX58" fmla="*/ 423380 w 2998731"/>
              <a:gd name="connsiteY58" fmla="*/ 633817 h 1741118"/>
              <a:gd name="connsiteX59" fmla="*/ 295615 w 2998731"/>
              <a:gd name="connsiteY59" fmla="*/ 486010 h 1741118"/>
              <a:gd name="connsiteX60" fmla="*/ 185386 w 2998731"/>
              <a:gd name="connsiteY60" fmla="*/ 340708 h 1741118"/>
              <a:gd name="connsiteX61" fmla="*/ 80167 w 2998731"/>
              <a:gd name="connsiteY61" fmla="*/ 185386 h 1741118"/>
              <a:gd name="connsiteX62" fmla="*/ 7516 w 2998731"/>
              <a:gd name="connsiteY62" fmla="*/ 60125 h 1741118"/>
              <a:gd name="connsiteX63" fmla="*/ 0 w 2998731"/>
              <a:gd name="connsiteY63" fmla="*/ 32568 h 1741118"/>
              <a:gd name="connsiteX64" fmla="*/ 0 w 2998731"/>
              <a:gd name="connsiteY64" fmla="*/ 12526 h 1741118"/>
              <a:gd name="connsiteX65" fmla="*/ 2506 w 2998731"/>
              <a:gd name="connsiteY65" fmla="*/ 2506 h 1741118"/>
              <a:gd name="connsiteX66" fmla="*/ 10021 w 2998731"/>
              <a:gd name="connsiteY66" fmla="*/ 0 h 1741118"/>
              <a:gd name="connsiteX67" fmla="*/ 22547 w 2998731"/>
              <a:gd name="connsiteY67" fmla="*/ 0 h 1741118"/>
              <a:gd name="connsiteX68" fmla="*/ 40084 w 2998731"/>
              <a:gd name="connsiteY68" fmla="*/ 5011 h 1741118"/>
              <a:gd name="connsiteX69" fmla="*/ 55115 w 2998731"/>
              <a:gd name="connsiteY69" fmla="*/ 15032 h 1741118"/>
              <a:gd name="connsiteX70" fmla="*/ 140292 w 2998731"/>
              <a:gd name="connsiteY70" fmla="*/ 107724 h 1741118"/>
              <a:gd name="connsiteX71" fmla="*/ 253026 w 2998731"/>
              <a:gd name="connsiteY71" fmla="*/ 227974 h 1741118"/>
              <a:gd name="connsiteX72" fmla="*/ 388307 w 2998731"/>
              <a:gd name="connsiteY72" fmla="*/ 363255 h 1741118"/>
              <a:gd name="connsiteX73" fmla="*/ 508557 w 2998731"/>
              <a:gd name="connsiteY73" fmla="*/ 478495 h 1741118"/>
              <a:gd name="connsiteX74" fmla="*/ 643838 w 2998731"/>
              <a:gd name="connsiteY74" fmla="*/ 596239 h 1741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2998731" h="1741118">
                <a:moveTo>
                  <a:pt x="643838" y="596239"/>
                </a:moveTo>
                <a:lnTo>
                  <a:pt x="764088" y="691437"/>
                </a:lnTo>
                <a:lnTo>
                  <a:pt x="889348" y="776614"/>
                </a:lnTo>
                <a:lnTo>
                  <a:pt x="1014609" y="849265"/>
                </a:lnTo>
                <a:lnTo>
                  <a:pt x="1260119" y="987051"/>
                </a:lnTo>
                <a:lnTo>
                  <a:pt x="1387884" y="1057197"/>
                </a:lnTo>
                <a:lnTo>
                  <a:pt x="1483082" y="1099786"/>
                </a:lnTo>
                <a:lnTo>
                  <a:pt x="1588301" y="1139869"/>
                </a:lnTo>
                <a:lnTo>
                  <a:pt x="1781201" y="1225046"/>
                </a:lnTo>
                <a:lnTo>
                  <a:pt x="1916483" y="1277655"/>
                </a:lnTo>
                <a:lnTo>
                  <a:pt x="2054269" y="1325254"/>
                </a:lnTo>
                <a:lnTo>
                  <a:pt x="2146961" y="1352811"/>
                </a:lnTo>
                <a:lnTo>
                  <a:pt x="2314810" y="1387884"/>
                </a:lnTo>
                <a:lnTo>
                  <a:pt x="2384956" y="1397905"/>
                </a:lnTo>
                <a:lnTo>
                  <a:pt x="2502701" y="1407926"/>
                </a:lnTo>
                <a:lnTo>
                  <a:pt x="2625456" y="1415441"/>
                </a:lnTo>
                <a:lnTo>
                  <a:pt x="2710633" y="1412936"/>
                </a:lnTo>
                <a:lnTo>
                  <a:pt x="2740695" y="1407926"/>
                </a:lnTo>
                <a:lnTo>
                  <a:pt x="2783284" y="1387884"/>
                </a:lnTo>
                <a:lnTo>
                  <a:pt x="2820862" y="1360327"/>
                </a:lnTo>
                <a:lnTo>
                  <a:pt x="2863450" y="1317738"/>
                </a:lnTo>
                <a:lnTo>
                  <a:pt x="2896018" y="1272645"/>
                </a:lnTo>
                <a:lnTo>
                  <a:pt x="2926080" y="1220035"/>
                </a:lnTo>
                <a:lnTo>
                  <a:pt x="2946122" y="1189973"/>
                </a:lnTo>
                <a:lnTo>
                  <a:pt x="2966164" y="1179952"/>
                </a:lnTo>
                <a:lnTo>
                  <a:pt x="2976184" y="1182457"/>
                </a:lnTo>
                <a:lnTo>
                  <a:pt x="2986205" y="1187468"/>
                </a:lnTo>
                <a:lnTo>
                  <a:pt x="2991216" y="1194983"/>
                </a:lnTo>
                <a:lnTo>
                  <a:pt x="2998731" y="1212520"/>
                </a:lnTo>
                <a:lnTo>
                  <a:pt x="2998731" y="1265129"/>
                </a:lnTo>
                <a:lnTo>
                  <a:pt x="2983700" y="1377863"/>
                </a:lnTo>
                <a:lnTo>
                  <a:pt x="2973679" y="1420452"/>
                </a:lnTo>
                <a:lnTo>
                  <a:pt x="2956143" y="1485587"/>
                </a:lnTo>
                <a:lnTo>
                  <a:pt x="2938606" y="1533186"/>
                </a:lnTo>
                <a:lnTo>
                  <a:pt x="2911049" y="1598321"/>
                </a:lnTo>
                <a:lnTo>
                  <a:pt x="2880987" y="1650931"/>
                </a:lnTo>
                <a:lnTo>
                  <a:pt x="2858440" y="1683498"/>
                </a:lnTo>
                <a:lnTo>
                  <a:pt x="2833388" y="1716066"/>
                </a:lnTo>
                <a:lnTo>
                  <a:pt x="2805830" y="1736108"/>
                </a:lnTo>
                <a:lnTo>
                  <a:pt x="2785789" y="1741118"/>
                </a:lnTo>
                <a:lnTo>
                  <a:pt x="2753221" y="1738613"/>
                </a:lnTo>
                <a:lnTo>
                  <a:pt x="2723159" y="1731097"/>
                </a:lnTo>
                <a:lnTo>
                  <a:pt x="2670549" y="1708551"/>
                </a:lnTo>
                <a:lnTo>
                  <a:pt x="2582867" y="1691014"/>
                </a:lnTo>
                <a:lnTo>
                  <a:pt x="2389966" y="1648426"/>
                </a:lnTo>
                <a:lnTo>
                  <a:pt x="2304789" y="1630889"/>
                </a:lnTo>
                <a:lnTo>
                  <a:pt x="2169508" y="1603332"/>
                </a:lnTo>
                <a:lnTo>
                  <a:pt x="2004165" y="1553228"/>
                </a:lnTo>
                <a:lnTo>
                  <a:pt x="1781201" y="1480577"/>
                </a:lnTo>
                <a:lnTo>
                  <a:pt x="1585795" y="1402915"/>
                </a:lnTo>
                <a:lnTo>
                  <a:pt x="1430473" y="1332770"/>
                </a:lnTo>
                <a:lnTo>
                  <a:pt x="1222541" y="1232561"/>
                </a:lnTo>
                <a:lnTo>
                  <a:pt x="1072228" y="1154900"/>
                </a:lnTo>
                <a:lnTo>
                  <a:pt x="974525" y="1092270"/>
                </a:lnTo>
                <a:lnTo>
                  <a:pt x="831729" y="989557"/>
                </a:lnTo>
                <a:lnTo>
                  <a:pt x="716489" y="899369"/>
                </a:lnTo>
                <a:lnTo>
                  <a:pt x="608765" y="806677"/>
                </a:lnTo>
                <a:lnTo>
                  <a:pt x="526094" y="734026"/>
                </a:lnTo>
                <a:lnTo>
                  <a:pt x="423380" y="633817"/>
                </a:lnTo>
                <a:lnTo>
                  <a:pt x="295615" y="486010"/>
                </a:lnTo>
                <a:lnTo>
                  <a:pt x="185386" y="340708"/>
                </a:lnTo>
                <a:lnTo>
                  <a:pt x="80167" y="185386"/>
                </a:lnTo>
                <a:lnTo>
                  <a:pt x="7516" y="60125"/>
                </a:lnTo>
                <a:lnTo>
                  <a:pt x="0" y="32568"/>
                </a:lnTo>
                <a:lnTo>
                  <a:pt x="0" y="12526"/>
                </a:lnTo>
                <a:lnTo>
                  <a:pt x="2506" y="2506"/>
                </a:lnTo>
                <a:lnTo>
                  <a:pt x="10021" y="0"/>
                </a:lnTo>
                <a:lnTo>
                  <a:pt x="22547" y="0"/>
                </a:lnTo>
                <a:lnTo>
                  <a:pt x="40084" y="5011"/>
                </a:lnTo>
                <a:lnTo>
                  <a:pt x="55115" y="15032"/>
                </a:lnTo>
                <a:lnTo>
                  <a:pt x="140292" y="107724"/>
                </a:lnTo>
                <a:lnTo>
                  <a:pt x="253026" y="227974"/>
                </a:lnTo>
                <a:lnTo>
                  <a:pt x="388307" y="363255"/>
                </a:lnTo>
                <a:lnTo>
                  <a:pt x="508557" y="478495"/>
                </a:lnTo>
                <a:lnTo>
                  <a:pt x="643838" y="59623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07ADB436-003F-4FA7-9945-D62BE9E02E9F}"/>
              </a:ext>
            </a:extLst>
          </p:cNvPr>
          <p:cNvSpPr/>
          <p:nvPr/>
        </p:nvSpPr>
        <p:spPr>
          <a:xfrm rot="16200000">
            <a:off x="5785644" y="2656682"/>
            <a:ext cx="1544637" cy="1797050"/>
          </a:xfrm>
          <a:custGeom>
            <a:avLst/>
            <a:gdLst>
              <a:gd name="connsiteX0" fmla="*/ 1370348 w 1543207"/>
              <a:gd name="connsiteY0" fmla="*/ 102714 h 1796232"/>
              <a:gd name="connsiteX1" fmla="*/ 1212520 w 1543207"/>
              <a:gd name="connsiteY1" fmla="*/ 217953 h 1796232"/>
              <a:gd name="connsiteX2" fmla="*/ 1114817 w 1543207"/>
              <a:gd name="connsiteY2" fmla="*/ 285594 h 1796232"/>
              <a:gd name="connsiteX3" fmla="*/ 1009598 w 1543207"/>
              <a:gd name="connsiteY3" fmla="*/ 385802 h 1796232"/>
              <a:gd name="connsiteX4" fmla="*/ 806677 w 1543207"/>
              <a:gd name="connsiteY4" fmla="*/ 531104 h 1796232"/>
              <a:gd name="connsiteX5" fmla="*/ 588724 w 1543207"/>
              <a:gd name="connsiteY5" fmla="*/ 688932 h 1796232"/>
              <a:gd name="connsiteX6" fmla="*/ 355740 w 1543207"/>
              <a:gd name="connsiteY6" fmla="*/ 856780 h 1796232"/>
              <a:gd name="connsiteX7" fmla="*/ 125261 w 1543207"/>
              <a:gd name="connsiteY7" fmla="*/ 1024629 h 1796232"/>
              <a:gd name="connsiteX8" fmla="*/ 57620 w 1543207"/>
              <a:gd name="connsiteY8" fmla="*/ 1072228 h 1796232"/>
              <a:gd name="connsiteX9" fmla="*/ 37578 w 1543207"/>
              <a:gd name="connsiteY9" fmla="*/ 1089764 h 1796232"/>
              <a:gd name="connsiteX10" fmla="*/ 20042 w 1543207"/>
              <a:gd name="connsiteY10" fmla="*/ 1117322 h 1796232"/>
              <a:gd name="connsiteX11" fmla="*/ 7516 w 1543207"/>
              <a:gd name="connsiteY11" fmla="*/ 1159910 h 1796232"/>
              <a:gd name="connsiteX12" fmla="*/ 0 w 1543207"/>
              <a:gd name="connsiteY12" fmla="*/ 1227551 h 1796232"/>
              <a:gd name="connsiteX13" fmla="*/ 2506 w 1543207"/>
              <a:gd name="connsiteY13" fmla="*/ 1405420 h 1796232"/>
              <a:gd name="connsiteX14" fmla="*/ 2506 w 1543207"/>
              <a:gd name="connsiteY14" fmla="*/ 1678488 h 1796232"/>
              <a:gd name="connsiteX15" fmla="*/ 5011 w 1543207"/>
              <a:gd name="connsiteY15" fmla="*/ 1736107 h 1796232"/>
              <a:gd name="connsiteX16" fmla="*/ 10021 w 1543207"/>
              <a:gd name="connsiteY16" fmla="*/ 1766170 h 1796232"/>
              <a:gd name="connsiteX17" fmla="*/ 20042 w 1543207"/>
              <a:gd name="connsiteY17" fmla="*/ 1786212 h 1796232"/>
              <a:gd name="connsiteX18" fmla="*/ 30063 w 1543207"/>
              <a:gd name="connsiteY18" fmla="*/ 1793727 h 1796232"/>
              <a:gd name="connsiteX19" fmla="*/ 40084 w 1543207"/>
              <a:gd name="connsiteY19" fmla="*/ 1796232 h 1796232"/>
              <a:gd name="connsiteX20" fmla="*/ 62630 w 1543207"/>
              <a:gd name="connsiteY20" fmla="*/ 1786212 h 1796232"/>
              <a:gd name="connsiteX21" fmla="*/ 85177 w 1543207"/>
              <a:gd name="connsiteY21" fmla="*/ 1768675 h 1796232"/>
              <a:gd name="connsiteX22" fmla="*/ 112735 w 1543207"/>
              <a:gd name="connsiteY22" fmla="*/ 1726087 h 1796232"/>
              <a:gd name="connsiteX23" fmla="*/ 197912 w 1543207"/>
              <a:gd name="connsiteY23" fmla="*/ 1585795 h 1796232"/>
              <a:gd name="connsiteX24" fmla="*/ 288099 w 1543207"/>
              <a:gd name="connsiteY24" fmla="*/ 1448009 h 1796232"/>
              <a:gd name="connsiteX25" fmla="*/ 393318 w 1543207"/>
              <a:gd name="connsiteY25" fmla="*/ 1297697 h 1796232"/>
              <a:gd name="connsiteX26" fmla="*/ 465969 w 1543207"/>
              <a:gd name="connsiteY26" fmla="*/ 1205004 h 1796232"/>
              <a:gd name="connsiteX27" fmla="*/ 536114 w 1543207"/>
              <a:gd name="connsiteY27" fmla="*/ 1112311 h 1796232"/>
              <a:gd name="connsiteX28" fmla="*/ 618786 w 1543207"/>
              <a:gd name="connsiteY28" fmla="*/ 1012103 h 1796232"/>
              <a:gd name="connsiteX29" fmla="*/ 731520 w 1543207"/>
              <a:gd name="connsiteY29" fmla="*/ 879327 h 1796232"/>
              <a:gd name="connsiteX30" fmla="*/ 816697 w 1543207"/>
              <a:gd name="connsiteY30" fmla="*/ 781624 h 1796232"/>
              <a:gd name="connsiteX31" fmla="*/ 931937 w 1543207"/>
              <a:gd name="connsiteY31" fmla="*/ 658869 h 1796232"/>
              <a:gd name="connsiteX32" fmla="*/ 1014609 w 1543207"/>
              <a:gd name="connsiteY32" fmla="*/ 573692 h 1796232"/>
              <a:gd name="connsiteX33" fmla="*/ 1154900 w 1543207"/>
              <a:gd name="connsiteY33" fmla="*/ 475989 h 1796232"/>
              <a:gd name="connsiteX34" fmla="*/ 1265129 w 1543207"/>
              <a:gd name="connsiteY34" fmla="*/ 365760 h 1796232"/>
              <a:gd name="connsiteX35" fmla="*/ 1412936 w 1543207"/>
              <a:gd name="connsiteY35" fmla="*/ 220458 h 1796232"/>
              <a:gd name="connsiteX36" fmla="*/ 1543207 w 1543207"/>
              <a:gd name="connsiteY36" fmla="*/ 92693 h 1796232"/>
              <a:gd name="connsiteX37" fmla="*/ 1508134 w 1543207"/>
              <a:gd name="connsiteY37" fmla="*/ 0 h 1796232"/>
              <a:gd name="connsiteX38" fmla="*/ 1370348 w 1543207"/>
              <a:gd name="connsiteY38" fmla="*/ 102714 h 1796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543207" h="1796232">
                <a:moveTo>
                  <a:pt x="1370348" y="102714"/>
                </a:moveTo>
                <a:lnTo>
                  <a:pt x="1212520" y="217953"/>
                </a:lnTo>
                <a:lnTo>
                  <a:pt x="1114817" y="285594"/>
                </a:lnTo>
                <a:lnTo>
                  <a:pt x="1009598" y="385802"/>
                </a:lnTo>
                <a:lnTo>
                  <a:pt x="806677" y="531104"/>
                </a:lnTo>
                <a:lnTo>
                  <a:pt x="588724" y="688932"/>
                </a:lnTo>
                <a:lnTo>
                  <a:pt x="355740" y="856780"/>
                </a:lnTo>
                <a:lnTo>
                  <a:pt x="125261" y="1024629"/>
                </a:lnTo>
                <a:lnTo>
                  <a:pt x="57620" y="1072228"/>
                </a:lnTo>
                <a:lnTo>
                  <a:pt x="37578" y="1089764"/>
                </a:lnTo>
                <a:lnTo>
                  <a:pt x="20042" y="1117322"/>
                </a:lnTo>
                <a:lnTo>
                  <a:pt x="7516" y="1159910"/>
                </a:lnTo>
                <a:lnTo>
                  <a:pt x="0" y="1227551"/>
                </a:lnTo>
                <a:cubicBezTo>
                  <a:pt x="835" y="1286841"/>
                  <a:pt x="1671" y="1346130"/>
                  <a:pt x="2506" y="1405420"/>
                </a:cubicBezTo>
                <a:lnTo>
                  <a:pt x="2506" y="1678488"/>
                </a:lnTo>
                <a:lnTo>
                  <a:pt x="5011" y="1736107"/>
                </a:lnTo>
                <a:lnTo>
                  <a:pt x="10021" y="1766170"/>
                </a:lnTo>
                <a:lnTo>
                  <a:pt x="20042" y="1786212"/>
                </a:lnTo>
                <a:lnTo>
                  <a:pt x="30063" y="1793727"/>
                </a:lnTo>
                <a:lnTo>
                  <a:pt x="40084" y="1796232"/>
                </a:lnTo>
                <a:lnTo>
                  <a:pt x="62630" y="1786212"/>
                </a:lnTo>
                <a:lnTo>
                  <a:pt x="85177" y="1768675"/>
                </a:lnTo>
                <a:lnTo>
                  <a:pt x="112735" y="1726087"/>
                </a:lnTo>
                <a:lnTo>
                  <a:pt x="197912" y="1585795"/>
                </a:lnTo>
                <a:lnTo>
                  <a:pt x="288099" y="1448009"/>
                </a:lnTo>
                <a:lnTo>
                  <a:pt x="393318" y="1297697"/>
                </a:lnTo>
                <a:lnTo>
                  <a:pt x="465969" y="1205004"/>
                </a:lnTo>
                <a:lnTo>
                  <a:pt x="536114" y="1112311"/>
                </a:lnTo>
                <a:lnTo>
                  <a:pt x="618786" y="1012103"/>
                </a:lnTo>
                <a:lnTo>
                  <a:pt x="731520" y="879327"/>
                </a:lnTo>
                <a:lnTo>
                  <a:pt x="816697" y="781624"/>
                </a:lnTo>
                <a:lnTo>
                  <a:pt x="931937" y="658869"/>
                </a:lnTo>
                <a:lnTo>
                  <a:pt x="1014609" y="573692"/>
                </a:lnTo>
                <a:lnTo>
                  <a:pt x="1154900" y="475989"/>
                </a:lnTo>
                <a:lnTo>
                  <a:pt x="1265129" y="365760"/>
                </a:lnTo>
                <a:lnTo>
                  <a:pt x="1412936" y="220458"/>
                </a:lnTo>
                <a:lnTo>
                  <a:pt x="1543207" y="92693"/>
                </a:lnTo>
                <a:lnTo>
                  <a:pt x="1508134" y="0"/>
                </a:lnTo>
                <a:lnTo>
                  <a:pt x="1370348" y="10271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7D017BE7-36E8-41BC-8FE3-3444298C9770}"/>
              </a:ext>
            </a:extLst>
          </p:cNvPr>
          <p:cNvSpPr/>
          <p:nvPr/>
        </p:nvSpPr>
        <p:spPr>
          <a:xfrm>
            <a:off x="4819650" y="4011613"/>
            <a:ext cx="1666875" cy="355600"/>
          </a:xfrm>
          <a:custGeom>
            <a:avLst/>
            <a:gdLst>
              <a:gd name="connsiteX0" fmla="*/ 652463 w 1666875"/>
              <a:gd name="connsiteY0" fmla="*/ 152400 h 354807"/>
              <a:gd name="connsiteX1" fmla="*/ 802481 w 1666875"/>
              <a:gd name="connsiteY1" fmla="*/ 128588 h 354807"/>
              <a:gd name="connsiteX2" fmla="*/ 1004888 w 1666875"/>
              <a:gd name="connsiteY2" fmla="*/ 88107 h 354807"/>
              <a:gd name="connsiteX3" fmla="*/ 1219200 w 1666875"/>
              <a:gd name="connsiteY3" fmla="*/ 61913 h 354807"/>
              <a:gd name="connsiteX4" fmla="*/ 1347788 w 1666875"/>
              <a:gd name="connsiteY4" fmla="*/ 45244 h 354807"/>
              <a:gd name="connsiteX5" fmla="*/ 1390650 w 1666875"/>
              <a:gd name="connsiteY5" fmla="*/ 16669 h 354807"/>
              <a:gd name="connsiteX6" fmla="*/ 1419225 w 1666875"/>
              <a:gd name="connsiteY6" fmla="*/ 0 h 354807"/>
              <a:gd name="connsiteX7" fmla="*/ 1443038 w 1666875"/>
              <a:gd name="connsiteY7" fmla="*/ 0 h 354807"/>
              <a:gd name="connsiteX8" fmla="*/ 1509713 w 1666875"/>
              <a:gd name="connsiteY8" fmla="*/ 9525 h 354807"/>
              <a:gd name="connsiteX9" fmla="*/ 1569244 w 1666875"/>
              <a:gd name="connsiteY9" fmla="*/ 26194 h 354807"/>
              <a:gd name="connsiteX10" fmla="*/ 1604963 w 1666875"/>
              <a:gd name="connsiteY10" fmla="*/ 40482 h 354807"/>
              <a:gd name="connsiteX11" fmla="*/ 1631156 w 1666875"/>
              <a:gd name="connsiteY11" fmla="*/ 57150 h 354807"/>
              <a:gd name="connsiteX12" fmla="*/ 1645444 w 1666875"/>
              <a:gd name="connsiteY12" fmla="*/ 71438 h 354807"/>
              <a:gd name="connsiteX13" fmla="*/ 1657350 w 1666875"/>
              <a:gd name="connsiteY13" fmla="*/ 88107 h 354807"/>
              <a:gd name="connsiteX14" fmla="*/ 1666875 w 1666875"/>
              <a:gd name="connsiteY14" fmla="*/ 114300 h 354807"/>
              <a:gd name="connsiteX15" fmla="*/ 1666875 w 1666875"/>
              <a:gd name="connsiteY15" fmla="*/ 135732 h 354807"/>
              <a:gd name="connsiteX16" fmla="*/ 1659731 w 1666875"/>
              <a:gd name="connsiteY16" fmla="*/ 157163 h 354807"/>
              <a:gd name="connsiteX17" fmla="*/ 1631156 w 1666875"/>
              <a:gd name="connsiteY17" fmla="*/ 180975 h 354807"/>
              <a:gd name="connsiteX18" fmla="*/ 1583531 w 1666875"/>
              <a:gd name="connsiteY18" fmla="*/ 204788 h 354807"/>
              <a:gd name="connsiteX19" fmla="*/ 1500188 w 1666875"/>
              <a:gd name="connsiteY19" fmla="*/ 230982 h 354807"/>
              <a:gd name="connsiteX20" fmla="*/ 1383506 w 1666875"/>
              <a:gd name="connsiteY20" fmla="*/ 252413 h 354807"/>
              <a:gd name="connsiteX21" fmla="*/ 1226344 w 1666875"/>
              <a:gd name="connsiteY21" fmla="*/ 271463 h 354807"/>
              <a:gd name="connsiteX22" fmla="*/ 997744 w 1666875"/>
              <a:gd name="connsiteY22" fmla="*/ 290513 h 354807"/>
              <a:gd name="connsiteX23" fmla="*/ 788194 w 1666875"/>
              <a:gd name="connsiteY23" fmla="*/ 333375 h 354807"/>
              <a:gd name="connsiteX24" fmla="*/ 619125 w 1666875"/>
              <a:gd name="connsiteY24" fmla="*/ 350044 h 354807"/>
              <a:gd name="connsiteX25" fmla="*/ 500063 w 1666875"/>
              <a:gd name="connsiteY25" fmla="*/ 354807 h 354807"/>
              <a:gd name="connsiteX26" fmla="*/ 388144 w 1666875"/>
              <a:gd name="connsiteY26" fmla="*/ 350044 h 354807"/>
              <a:gd name="connsiteX27" fmla="*/ 314325 w 1666875"/>
              <a:gd name="connsiteY27" fmla="*/ 335757 h 354807"/>
              <a:gd name="connsiteX28" fmla="*/ 266700 w 1666875"/>
              <a:gd name="connsiteY28" fmla="*/ 311944 h 354807"/>
              <a:gd name="connsiteX29" fmla="*/ 161925 w 1666875"/>
              <a:gd name="connsiteY29" fmla="*/ 247650 h 354807"/>
              <a:gd name="connsiteX30" fmla="*/ 45244 w 1666875"/>
              <a:gd name="connsiteY30" fmla="*/ 159544 h 354807"/>
              <a:gd name="connsiteX31" fmla="*/ 16669 w 1666875"/>
              <a:gd name="connsiteY31" fmla="*/ 135732 h 354807"/>
              <a:gd name="connsiteX32" fmla="*/ 2381 w 1666875"/>
              <a:gd name="connsiteY32" fmla="*/ 102394 h 354807"/>
              <a:gd name="connsiteX33" fmla="*/ 0 w 1666875"/>
              <a:gd name="connsiteY33" fmla="*/ 69057 h 354807"/>
              <a:gd name="connsiteX34" fmla="*/ 9525 w 1666875"/>
              <a:gd name="connsiteY34" fmla="*/ 57150 h 354807"/>
              <a:gd name="connsiteX35" fmla="*/ 26194 w 1666875"/>
              <a:gd name="connsiteY35" fmla="*/ 52388 h 354807"/>
              <a:gd name="connsiteX36" fmla="*/ 52388 w 1666875"/>
              <a:gd name="connsiteY36" fmla="*/ 59532 h 354807"/>
              <a:gd name="connsiteX37" fmla="*/ 102394 w 1666875"/>
              <a:gd name="connsiteY37" fmla="*/ 88107 h 354807"/>
              <a:gd name="connsiteX38" fmla="*/ 176213 w 1666875"/>
              <a:gd name="connsiteY38" fmla="*/ 123825 h 354807"/>
              <a:gd name="connsiteX39" fmla="*/ 238125 w 1666875"/>
              <a:gd name="connsiteY39" fmla="*/ 147638 h 354807"/>
              <a:gd name="connsiteX40" fmla="*/ 319088 w 1666875"/>
              <a:gd name="connsiteY40" fmla="*/ 169069 h 354807"/>
              <a:gd name="connsiteX41" fmla="*/ 383381 w 1666875"/>
              <a:gd name="connsiteY41" fmla="*/ 176213 h 354807"/>
              <a:gd name="connsiteX42" fmla="*/ 447675 w 1666875"/>
              <a:gd name="connsiteY42" fmla="*/ 180975 h 354807"/>
              <a:gd name="connsiteX43" fmla="*/ 497681 w 1666875"/>
              <a:gd name="connsiteY43" fmla="*/ 178594 h 354807"/>
              <a:gd name="connsiteX44" fmla="*/ 652463 w 1666875"/>
              <a:gd name="connsiteY44" fmla="*/ 152400 h 354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666875" h="354807">
                <a:moveTo>
                  <a:pt x="652463" y="152400"/>
                </a:moveTo>
                <a:lnTo>
                  <a:pt x="802481" y="128588"/>
                </a:lnTo>
                <a:lnTo>
                  <a:pt x="1004888" y="88107"/>
                </a:lnTo>
                <a:lnTo>
                  <a:pt x="1219200" y="61913"/>
                </a:lnTo>
                <a:lnTo>
                  <a:pt x="1347788" y="45244"/>
                </a:lnTo>
                <a:lnTo>
                  <a:pt x="1390650" y="16669"/>
                </a:lnTo>
                <a:lnTo>
                  <a:pt x="1419225" y="0"/>
                </a:lnTo>
                <a:lnTo>
                  <a:pt x="1443038" y="0"/>
                </a:lnTo>
                <a:lnTo>
                  <a:pt x="1509713" y="9525"/>
                </a:lnTo>
                <a:lnTo>
                  <a:pt x="1569244" y="26194"/>
                </a:lnTo>
                <a:lnTo>
                  <a:pt x="1604963" y="40482"/>
                </a:lnTo>
                <a:lnTo>
                  <a:pt x="1631156" y="57150"/>
                </a:lnTo>
                <a:lnTo>
                  <a:pt x="1645444" y="71438"/>
                </a:lnTo>
                <a:lnTo>
                  <a:pt x="1657350" y="88107"/>
                </a:lnTo>
                <a:lnTo>
                  <a:pt x="1666875" y="114300"/>
                </a:lnTo>
                <a:lnTo>
                  <a:pt x="1666875" y="135732"/>
                </a:lnTo>
                <a:lnTo>
                  <a:pt x="1659731" y="157163"/>
                </a:lnTo>
                <a:lnTo>
                  <a:pt x="1631156" y="180975"/>
                </a:lnTo>
                <a:lnTo>
                  <a:pt x="1583531" y="204788"/>
                </a:lnTo>
                <a:lnTo>
                  <a:pt x="1500188" y="230982"/>
                </a:lnTo>
                <a:lnTo>
                  <a:pt x="1383506" y="252413"/>
                </a:lnTo>
                <a:lnTo>
                  <a:pt x="1226344" y="271463"/>
                </a:lnTo>
                <a:lnTo>
                  <a:pt x="997744" y="290513"/>
                </a:lnTo>
                <a:lnTo>
                  <a:pt x="788194" y="333375"/>
                </a:lnTo>
                <a:lnTo>
                  <a:pt x="619125" y="350044"/>
                </a:lnTo>
                <a:lnTo>
                  <a:pt x="500063" y="354807"/>
                </a:lnTo>
                <a:lnTo>
                  <a:pt x="388144" y="350044"/>
                </a:lnTo>
                <a:lnTo>
                  <a:pt x="314325" y="335757"/>
                </a:lnTo>
                <a:lnTo>
                  <a:pt x="266700" y="311944"/>
                </a:lnTo>
                <a:lnTo>
                  <a:pt x="161925" y="247650"/>
                </a:lnTo>
                <a:lnTo>
                  <a:pt x="45244" y="159544"/>
                </a:lnTo>
                <a:lnTo>
                  <a:pt x="16669" y="135732"/>
                </a:lnTo>
                <a:lnTo>
                  <a:pt x="2381" y="102394"/>
                </a:lnTo>
                <a:lnTo>
                  <a:pt x="0" y="69057"/>
                </a:lnTo>
                <a:lnTo>
                  <a:pt x="9525" y="57150"/>
                </a:lnTo>
                <a:lnTo>
                  <a:pt x="26194" y="52388"/>
                </a:lnTo>
                <a:lnTo>
                  <a:pt x="52388" y="59532"/>
                </a:lnTo>
                <a:lnTo>
                  <a:pt x="102394" y="88107"/>
                </a:lnTo>
                <a:lnTo>
                  <a:pt x="176213" y="123825"/>
                </a:lnTo>
                <a:lnTo>
                  <a:pt x="238125" y="147638"/>
                </a:lnTo>
                <a:lnTo>
                  <a:pt x="319088" y="169069"/>
                </a:lnTo>
                <a:lnTo>
                  <a:pt x="383381" y="176213"/>
                </a:lnTo>
                <a:lnTo>
                  <a:pt x="447675" y="180975"/>
                </a:lnTo>
                <a:lnTo>
                  <a:pt x="497681" y="178594"/>
                </a:lnTo>
                <a:lnTo>
                  <a:pt x="652463" y="1524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136BDC88-E9D1-492F-BDE6-27CB7DB91302}"/>
              </a:ext>
            </a:extLst>
          </p:cNvPr>
          <p:cNvSpPr/>
          <p:nvPr/>
        </p:nvSpPr>
        <p:spPr>
          <a:xfrm>
            <a:off x="4460875" y="4633913"/>
            <a:ext cx="2514600" cy="471487"/>
          </a:xfrm>
          <a:custGeom>
            <a:avLst/>
            <a:gdLst>
              <a:gd name="connsiteX0" fmla="*/ 757238 w 2514600"/>
              <a:gd name="connsiteY0" fmla="*/ 200025 h 471487"/>
              <a:gd name="connsiteX1" fmla="*/ 1152525 w 2514600"/>
              <a:gd name="connsiteY1" fmla="*/ 154781 h 471487"/>
              <a:gd name="connsiteX2" fmla="*/ 1431132 w 2514600"/>
              <a:gd name="connsiteY2" fmla="*/ 130968 h 471487"/>
              <a:gd name="connsiteX3" fmla="*/ 1640682 w 2514600"/>
              <a:gd name="connsiteY3" fmla="*/ 109537 h 471487"/>
              <a:gd name="connsiteX4" fmla="*/ 1895475 w 2514600"/>
              <a:gd name="connsiteY4" fmla="*/ 78581 h 471487"/>
              <a:gd name="connsiteX5" fmla="*/ 1952625 w 2514600"/>
              <a:gd name="connsiteY5" fmla="*/ 69056 h 471487"/>
              <a:gd name="connsiteX6" fmla="*/ 1993107 w 2514600"/>
              <a:gd name="connsiteY6" fmla="*/ 50006 h 471487"/>
              <a:gd name="connsiteX7" fmla="*/ 2047875 w 2514600"/>
              <a:gd name="connsiteY7" fmla="*/ 26193 h 471487"/>
              <a:gd name="connsiteX8" fmla="*/ 2109788 w 2514600"/>
              <a:gd name="connsiteY8" fmla="*/ 4762 h 471487"/>
              <a:gd name="connsiteX9" fmla="*/ 2150269 w 2514600"/>
              <a:gd name="connsiteY9" fmla="*/ 0 h 471487"/>
              <a:gd name="connsiteX10" fmla="*/ 2221707 w 2514600"/>
              <a:gd name="connsiteY10" fmla="*/ 7143 h 471487"/>
              <a:gd name="connsiteX11" fmla="*/ 2297907 w 2514600"/>
              <a:gd name="connsiteY11" fmla="*/ 23812 h 471487"/>
              <a:gd name="connsiteX12" fmla="*/ 2352675 w 2514600"/>
              <a:gd name="connsiteY12" fmla="*/ 40481 h 471487"/>
              <a:gd name="connsiteX13" fmla="*/ 2419350 w 2514600"/>
              <a:gd name="connsiteY13" fmla="*/ 66675 h 471487"/>
              <a:gd name="connsiteX14" fmla="*/ 2471738 w 2514600"/>
              <a:gd name="connsiteY14" fmla="*/ 90487 h 471487"/>
              <a:gd name="connsiteX15" fmla="*/ 2478882 w 2514600"/>
              <a:gd name="connsiteY15" fmla="*/ 95250 h 471487"/>
              <a:gd name="connsiteX16" fmla="*/ 2495550 w 2514600"/>
              <a:gd name="connsiteY16" fmla="*/ 121443 h 471487"/>
              <a:gd name="connsiteX17" fmla="*/ 2509838 w 2514600"/>
              <a:gd name="connsiteY17" fmla="*/ 157162 h 471487"/>
              <a:gd name="connsiteX18" fmla="*/ 2514600 w 2514600"/>
              <a:gd name="connsiteY18" fmla="*/ 183356 h 471487"/>
              <a:gd name="connsiteX19" fmla="*/ 2514600 w 2514600"/>
              <a:gd name="connsiteY19" fmla="*/ 204787 h 471487"/>
              <a:gd name="connsiteX20" fmla="*/ 2502694 w 2514600"/>
              <a:gd name="connsiteY20" fmla="*/ 228600 h 471487"/>
              <a:gd name="connsiteX21" fmla="*/ 2483644 w 2514600"/>
              <a:gd name="connsiteY21" fmla="*/ 245268 h 471487"/>
              <a:gd name="connsiteX22" fmla="*/ 2452688 w 2514600"/>
              <a:gd name="connsiteY22" fmla="*/ 261937 h 471487"/>
              <a:gd name="connsiteX23" fmla="*/ 2409825 w 2514600"/>
              <a:gd name="connsiteY23" fmla="*/ 269081 h 471487"/>
              <a:gd name="connsiteX24" fmla="*/ 2293144 w 2514600"/>
              <a:gd name="connsiteY24" fmla="*/ 271462 h 471487"/>
              <a:gd name="connsiteX25" fmla="*/ 2062163 w 2514600"/>
              <a:gd name="connsiteY25" fmla="*/ 273843 h 471487"/>
              <a:gd name="connsiteX26" fmla="*/ 1766888 w 2514600"/>
              <a:gd name="connsiteY26" fmla="*/ 280987 h 471487"/>
              <a:gd name="connsiteX27" fmla="*/ 1547813 w 2514600"/>
              <a:gd name="connsiteY27" fmla="*/ 295275 h 471487"/>
              <a:gd name="connsiteX28" fmla="*/ 1354932 w 2514600"/>
              <a:gd name="connsiteY28" fmla="*/ 316706 h 471487"/>
              <a:gd name="connsiteX29" fmla="*/ 1095375 w 2514600"/>
              <a:gd name="connsiteY29" fmla="*/ 342900 h 471487"/>
              <a:gd name="connsiteX30" fmla="*/ 926307 w 2514600"/>
              <a:gd name="connsiteY30" fmla="*/ 366712 h 471487"/>
              <a:gd name="connsiteX31" fmla="*/ 688182 w 2514600"/>
              <a:gd name="connsiteY31" fmla="*/ 411956 h 471487"/>
              <a:gd name="connsiteX32" fmla="*/ 616744 w 2514600"/>
              <a:gd name="connsiteY32" fmla="*/ 428625 h 471487"/>
              <a:gd name="connsiteX33" fmla="*/ 588169 w 2514600"/>
              <a:gd name="connsiteY33" fmla="*/ 440531 h 471487"/>
              <a:gd name="connsiteX34" fmla="*/ 540544 w 2514600"/>
              <a:gd name="connsiteY34" fmla="*/ 459581 h 471487"/>
              <a:gd name="connsiteX35" fmla="*/ 492919 w 2514600"/>
              <a:gd name="connsiteY35" fmla="*/ 469106 h 471487"/>
              <a:gd name="connsiteX36" fmla="*/ 461963 w 2514600"/>
              <a:gd name="connsiteY36" fmla="*/ 471487 h 471487"/>
              <a:gd name="connsiteX37" fmla="*/ 411957 w 2514600"/>
              <a:gd name="connsiteY37" fmla="*/ 457200 h 471487"/>
              <a:gd name="connsiteX38" fmla="*/ 340519 w 2514600"/>
              <a:gd name="connsiteY38" fmla="*/ 431006 h 471487"/>
              <a:gd name="connsiteX39" fmla="*/ 252413 w 2514600"/>
              <a:gd name="connsiteY39" fmla="*/ 390525 h 471487"/>
              <a:gd name="connsiteX40" fmla="*/ 211932 w 2514600"/>
              <a:gd name="connsiteY40" fmla="*/ 366712 h 471487"/>
              <a:gd name="connsiteX41" fmla="*/ 173832 w 2514600"/>
              <a:gd name="connsiteY41" fmla="*/ 342900 h 471487"/>
              <a:gd name="connsiteX42" fmla="*/ 104775 w 2514600"/>
              <a:gd name="connsiteY42" fmla="*/ 290512 h 471487"/>
              <a:gd name="connsiteX43" fmla="*/ 59532 w 2514600"/>
              <a:gd name="connsiteY43" fmla="*/ 252412 h 471487"/>
              <a:gd name="connsiteX44" fmla="*/ 28575 w 2514600"/>
              <a:gd name="connsiteY44" fmla="*/ 219075 h 471487"/>
              <a:gd name="connsiteX45" fmla="*/ 9525 w 2514600"/>
              <a:gd name="connsiteY45" fmla="*/ 190500 h 471487"/>
              <a:gd name="connsiteX46" fmla="*/ 0 w 2514600"/>
              <a:gd name="connsiteY46" fmla="*/ 164306 h 471487"/>
              <a:gd name="connsiteX47" fmla="*/ 2382 w 2514600"/>
              <a:gd name="connsiteY47" fmla="*/ 152400 h 471487"/>
              <a:gd name="connsiteX48" fmla="*/ 7144 w 2514600"/>
              <a:gd name="connsiteY48" fmla="*/ 145256 h 471487"/>
              <a:gd name="connsiteX49" fmla="*/ 23813 w 2514600"/>
              <a:gd name="connsiteY49" fmla="*/ 145256 h 471487"/>
              <a:gd name="connsiteX50" fmla="*/ 59532 w 2514600"/>
              <a:gd name="connsiteY50" fmla="*/ 157162 h 471487"/>
              <a:gd name="connsiteX51" fmla="*/ 138113 w 2514600"/>
              <a:gd name="connsiteY51" fmla="*/ 180975 h 471487"/>
              <a:gd name="connsiteX52" fmla="*/ 242888 w 2514600"/>
              <a:gd name="connsiteY52" fmla="*/ 207168 h 471487"/>
              <a:gd name="connsiteX53" fmla="*/ 335757 w 2514600"/>
              <a:gd name="connsiteY53" fmla="*/ 219075 h 471487"/>
              <a:gd name="connsiteX54" fmla="*/ 442913 w 2514600"/>
              <a:gd name="connsiteY54" fmla="*/ 226218 h 471487"/>
              <a:gd name="connsiteX55" fmla="*/ 600075 w 2514600"/>
              <a:gd name="connsiteY55" fmla="*/ 214312 h 471487"/>
              <a:gd name="connsiteX56" fmla="*/ 757238 w 2514600"/>
              <a:gd name="connsiteY56" fmla="*/ 200025 h 471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514600" h="471487">
                <a:moveTo>
                  <a:pt x="757238" y="200025"/>
                </a:moveTo>
                <a:lnTo>
                  <a:pt x="1152525" y="154781"/>
                </a:lnTo>
                <a:lnTo>
                  <a:pt x="1431132" y="130968"/>
                </a:lnTo>
                <a:lnTo>
                  <a:pt x="1640682" y="109537"/>
                </a:lnTo>
                <a:lnTo>
                  <a:pt x="1895475" y="78581"/>
                </a:lnTo>
                <a:lnTo>
                  <a:pt x="1952625" y="69056"/>
                </a:lnTo>
                <a:lnTo>
                  <a:pt x="1993107" y="50006"/>
                </a:lnTo>
                <a:lnTo>
                  <a:pt x="2047875" y="26193"/>
                </a:lnTo>
                <a:lnTo>
                  <a:pt x="2109788" y="4762"/>
                </a:lnTo>
                <a:lnTo>
                  <a:pt x="2150269" y="0"/>
                </a:lnTo>
                <a:lnTo>
                  <a:pt x="2221707" y="7143"/>
                </a:lnTo>
                <a:lnTo>
                  <a:pt x="2297907" y="23812"/>
                </a:lnTo>
                <a:lnTo>
                  <a:pt x="2352675" y="40481"/>
                </a:lnTo>
                <a:lnTo>
                  <a:pt x="2419350" y="66675"/>
                </a:lnTo>
                <a:lnTo>
                  <a:pt x="2471738" y="90487"/>
                </a:lnTo>
                <a:lnTo>
                  <a:pt x="2478882" y="95250"/>
                </a:lnTo>
                <a:lnTo>
                  <a:pt x="2495550" y="121443"/>
                </a:lnTo>
                <a:lnTo>
                  <a:pt x="2509838" y="157162"/>
                </a:lnTo>
                <a:lnTo>
                  <a:pt x="2514600" y="183356"/>
                </a:lnTo>
                <a:lnTo>
                  <a:pt x="2514600" y="204787"/>
                </a:lnTo>
                <a:lnTo>
                  <a:pt x="2502694" y="228600"/>
                </a:lnTo>
                <a:lnTo>
                  <a:pt x="2483644" y="245268"/>
                </a:lnTo>
                <a:lnTo>
                  <a:pt x="2452688" y="261937"/>
                </a:lnTo>
                <a:lnTo>
                  <a:pt x="2409825" y="269081"/>
                </a:lnTo>
                <a:lnTo>
                  <a:pt x="2293144" y="271462"/>
                </a:lnTo>
                <a:lnTo>
                  <a:pt x="2062163" y="273843"/>
                </a:lnTo>
                <a:lnTo>
                  <a:pt x="1766888" y="280987"/>
                </a:lnTo>
                <a:lnTo>
                  <a:pt x="1547813" y="295275"/>
                </a:lnTo>
                <a:lnTo>
                  <a:pt x="1354932" y="316706"/>
                </a:lnTo>
                <a:lnTo>
                  <a:pt x="1095375" y="342900"/>
                </a:lnTo>
                <a:lnTo>
                  <a:pt x="926307" y="366712"/>
                </a:lnTo>
                <a:lnTo>
                  <a:pt x="688182" y="411956"/>
                </a:lnTo>
                <a:lnTo>
                  <a:pt x="616744" y="428625"/>
                </a:lnTo>
                <a:lnTo>
                  <a:pt x="588169" y="440531"/>
                </a:lnTo>
                <a:lnTo>
                  <a:pt x="540544" y="459581"/>
                </a:lnTo>
                <a:lnTo>
                  <a:pt x="492919" y="469106"/>
                </a:lnTo>
                <a:lnTo>
                  <a:pt x="461963" y="471487"/>
                </a:lnTo>
                <a:lnTo>
                  <a:pt x="411957" y="457200"/>
                </a:lnTo>
                <a:lnTo>
                  <a:pt x="340519" y="431006"/>
                </a:lnTo>
                <a:lnTo>
                  <a:pt x="252413" y="390525"/>
                </a:lnTo>
                <a:lnTo>
                  <a:pt x="211932" y="366712"/>
                </a:lnTo>
                <a:lnTo>
                  <a:pt x="173832" y="342900"/>
                </a:lnTo>
                <a:lnTo>
                  <a:pt x="104775" y="290512"/>
                </a:lnTo>
                <a:lnTo>
                  <a:pt x="59532" y="252412"/>
                </a:lnTo>
                <a:lnTo>
                  <a:pt x="28575" y="219075"/>
                </a:lnTo>
                <a:lnTo>
                  <a:pt x="9525" y="190500"/>
                </a:lnTo>
                <a:lnTo>
                  <a:pt x="0" y="164306"/>
                </a:lnTo>
                <a:lnTo>
                  <a:pt x="2382" y="152400"/>
                </a:lnTo>
                <a:lnTo>
                  <a:pt x="7144" y="145256"/>
                </a:lnTo>
                <a:lnTo>
                  <a:pt x="23813" y="145256"/>
                </a:lnTo>
                <a:lnTo>
                  <a:pt x="59532" y="157162"/>
                </a:lnTo>
                <a:lnTo>
                  <a:pt x="138113" y="180975"/>
                </a:lnTo>
                <a:lnTo>
                  <a:pt x="242888" y="207168"/>
                </a:lnTo>
                <a:lnTo>
                  <a:pt x="335757" y="219075"/>
                </a:lnTo>
                <a:lnTo>
                  <a:pt x="442913" y="226218"/>
                </a:lnTo>
                <a:lnTo>
                  <a:pt x="600075" y="214312"/>
                </a:lnTo>
                <a:lnTo>
                  <a:pt x="757238" y="2000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F7DA5E38-D24A-45A4-8FF1-DA9DD5E4EAF4}"/>
              </a:ext>
            </a:extLst>
          </p:cNvPr>
          <p:cNvSpPr/>
          <p:nvPr/>
        </p:nvSpPr>
        <p:spPr>
          <a:xfrm rot="16200000">
            <a:off x="4368800" y="4559300"/>
            <a:ext cx="2503488" cy="509588"/>
          </a:xfrm>
          <a:custGeom>
            <a:avLst/>
            <a:gdLst>
              <a:gd name="connsiteX0" fmla="*/ 673894 w 2502694"/>
              <a:gd name="connsiteY0" fmla="*/ 228600 h 509587"/>
              <a:gd name="connsiteX1" fmla="*/ 1123950 w 2502694"/>
              <a:gd name="connsiteY1" fmla="*/ 226218 h 509587"/>
              <a:gd name="connsiteX2" fmla="*/ 1381125 w 2502694"/>
              <a:gd name="connsiteY2" fmla="*/ 228600 h 509587"/>
              <a:gd name="connsiteX3" fmla="*/ 1771650 w 2502694"/>
              <a:gd name="connsiteY3" fmla="*/ 226218 h 509587"/>
              <a:gd name="connsiteX4" fmla="*/ 1997869 w 2502694"/>
              <a:gd name="connsiteY4" fmla="*/ 226218 h 509587"/>
              <a:gd name="connsiteX5" fmla="*/ 2062162 w 2502694"/>
              <a:gd name="connsiteY5" fmla="*/ 221456 h 509587"/>
              <a:gd name="connsiteX6" fmla="*/ 2138362 w 2502694"/>
              <a:gd name="connsiteY6" fmla="*/ 214312 h 509587"/>
              <a:gd name="connsiteX7" fmla="*/ 2216944 w 2502694"/>
              <a:gd name="connsiteY7" fmla="*/ 202406 h 509587"/>
              <a:gd name="connsiteX8" fmla="*/ 2262187 w 2502694"/>
              <a:gd name="connsiteY8" fmla="*/ 192881 h 509587"/>
              <a:gd name="connsiteX9" fmla="*/ 2314575 w 2502694"/>
              <a:gd name="connsiteY9" fmla="*/ 176212 h 509587"/>
              <a:gd name="connsiteX10" fmla="*/ 2338387 w 2502694"/>
              <a:gd name="connsiteY10" fmla="*/ 161925 h 509587"/>
              <a:gd name="connsiteX11" fmla="*/ 2359819 w 2502694"/>
              <a:gd name="connsiteY11" fmla="*/ 140493 h 509587"/>
              <a:gd name="connsiteX12" fmla="*/ 2386012 w 2502694"/>
              <a:gd name="connsiteY12" fmla="*/ 111918 h 509587"/>
              <a:gd name="connsiteX13" fmla="*/ 2412206 w 2502694"/>
              <a:gd name="connsiteY13" fmla="*/ 66675 h 509587"/>
              <a:gd name="connsiteX14" fmla="*/ 2428875 w 2502694"/>
              <a:gd name="connsiteY14" fmla="*/ 33337 h 509587"/>
              <a:gd name="connsiteX15" fmla="*/ 2443162 w 2502694"/>
              <a:gd name="connsiteY15" fmla="*/ 16668 h 509587"/>
              <a:gd name="connsiteX16" fmla="*/ 2464594 w 2502694"/>
              <a:gd name="connsiteY16" fmla="*/ 2381 h 509587"/>
              <a:gd name="connsiteX17" fmla="*/ 2481262 w 2502694"/>
              <a:gd name="connsiteY17" fmla="*/ 0 h 509587"/>
              <a:gd name="connsiteX18" fmla="*/ 2490787 w 2502694"/>
              <a:gd name="connsiteY18" fmla="*/ 2381 h 509587"/>
              <a:gd name="connsiteX19" fmla="*/ 2497931 w 2502694"/>
              <a:gd name="connsiteY19" fmla="*/ 14287 h 509587"/>
              <a:gd name="connsiteX20" fmla="*/ 2502694 w 2502694"/>
              <a:gd name="connsiteY20" fmla="*/ 45243 h 509587"/>
              <a:gd name="connsiteX21" fmla="*/ 2500312 w 2502694"/>
              <a:gd name="connsiteY21" fmla="*/ 116681 h 509587"/>
              <a:gd name="connsiteX22" fmla="*/ 2495550 w 2502694"/>
              <a:gd name="connsiteY22" fmla="*/ 159543 h 509587"/>
              <a:gd name="connsiteX23" fmla="*/ 2481262 w 2502694"/>
              <a:gd name="connsiteY23" fmla="*/ 223837 h 509587"/>
              <a:gd name="connsiteX24" fmla="*/ 2466975 w 2502694"/>
              <a:gd name="connsiteY24" fmla="*/ 283368 h 509587"/>
              <a:gd name="connsiteX25" fmla="*/ 2440781 w 2502694"/>
              <a:gd name="connsiteY25" fmla="*/ 347662 h 509587"/>
              <a:gd name="connsiteX26" fmla="*/ 2414587 w 2502694"/>
              <a:gd name="connsiteY26" fmla="*/ 400050 h 509587"/>
              <a:gd name="connsiteX27" fmla="*/ 2386012 w 2502694"/>
              <a:gd name="connsiteY27" fmla="*/ 447675 h 509587"/>
              <a:gd name="connsiteX28" fmla="*/ 2355056 w 2502694"/>
              <a:gd name="connsiteY28" fmla="*/ 488156 h 509587"/>
              <a:gd name="connsiteX29" fmla="*/ 2333625 w 2502694"/>
              <a:gd name="connsiteY29" fmla="*/ 502443 h 509587"/>
              <a:gd name="connsiteX30" fmla="*/ 2305050 w 2502694"/>
              <a:gd name="connsiteY30" fmla="*/ 509587 h 509587"/>
              <a:gd name="connsiteX31" fmla="*/ 2274094 w 2502694"/>
              <a:gd name="connsiteY31" fmla="*/ 507206 h 509587"/>
              <a:gd name="connsiteX32" fmla="*/ 2224087 w 2502694"/>
              <a:gd name="connsiteY32" fmla="*/ 495300 h 509587"/>
              <a:gd name="connsiteX33" fmla="*/ 2183606 w 2502694"/>
              <a:gd name="connsiteY33" fmla="*/ 481012 h 509587"/>
              <a:gd name="connsiteX34" fmla="*/ 2155031 w 2502694"/>
              <a:gd name="connsiteY34" fmla="*/ 473868 h 509587"/>
              <a:gd name="connsiteX35" fmla="*/ 1947862 w 2502694"/>
              <a:gd name="connsiteY35" fmla="*/ 473868 h 509587"/>
              <a:gd name="connsiteX36" fmla="*/ 1595437 w 2502694"/>
              <a:gd name="connsiteY36" fmla="*/ 473868 h 509587"/>
              <a:gd name="connsiteX37" fmla="*/ 1285875 w 2502694"/>
              <a:gd name="connsiteY37" fmla="*/ 473868 h 509587"/>
              <a:gd name="connsiteX38" fmla="*/ 931069 w 2502694"/>
              <a:gd name="connsiteY38" fmla="*/ 469106 h 509587"/>
              <a:gd name="connsiteX39" fmla="*/ 661987 w 2502694"/>
              <a:gd name="connsiteY39" fmla="*/ 459581 h 509587"/>
              <a:gd name="connsiteX40" fmla="*/ 397669 w 2502694"/>
              <a:gd name="connsiteY40" fmla="*/ 450056 h 509587"/>
              <a:gd name="connsiteX41" fmla="*/ 297656 w 2502694"/>
              <a:gd name="connsiteY41" fmla="*/ 447675 h 509587"/>
              <a:gd name="connsiteX42" fmla="*/ 223837 w 2502694"/>
              <a:gd name="connsiteY42" fmla="*/ 438150 h 509587"/>
              <a:gd name="connsiteX43" fmla="*/ 142875 w 2502694"/>
              <a:gd name="connsiteY43" fmla="*/ 419100 h 509587"/>
              <a:gd name="connsiteX44" fmla="*/ 92869 w 2502694"/>
              <a:gd name="connsiteY44" fmla="*/ 400050 h 509587"/>
              <a:gd name="connsiteX45" fmla="*/ 40481 w 2502694"/>
              <a:gd name="connsiteY45" fmla="*/ 373856 h 509587"/>
              <a:gd name="connsiteX46" fmla="*/ 9525 w 2502694"/>
              <a:gd name="connsiteY46" fmla="*/ 352425 h 509587"/>
              <a:gd name="connsiteX47" fmla="*/ 0 w 2502694"/>
              <a:gd name="connsiteY47" fmla="*/ 333375 h 509587"/>
              <a:gd name="connsiteX48" fmla="*/ 0 w 2502694"/>
              <a:gd name="connsiteY48" fmla="*/ 314325 h 509587"/>
              <a:gd name="connsiteX49" fmla="*/ 7144 w 2502694"/>
              <a:gd name="connsiteY49" fmla="*/ 295275 h 509587"/>
              <a:gd name="connsiteX50" fmla="*/ 21431 w 2502694"/>
              <a:gd name="connsiteY50" fmla="*/ 280987 h 509587"/>
              <a:gd name="connsiteX51" fmla="*/ 50006 w 2502694"/>
              <a:gd name="connsiteY51" fmla="*/ 264318 h 509587"/>
              <a:gd name="connsiteX52" fmla="*/ 76200 w 2502694"/>
              <a:gd name="connsiteY52" fmla="*/ 252412 h 509587"/>
              <a:gd name="connsiteX53" fmla="*/ 145256 w 2502694"/>
              <a:gd name="connsiteY53" fmla="*/ 240506 h 509587"/>
              <a:gd name="connsiteX54" fmla="*/ 309562 w 2502694"/>
              <a:gd name="connsiteY54" fmla="*/ 228600 h 509587"/>
              <a:gd name="connsiteX55" fmla="*/ 433387 w 2502694"/>
              <a:gd name="connsiteY55" fmla="*/ 228600 h 509587"/>
              <a:gd name="connsiteX56" fmla="*/ 673894 w 2502694"/>
              <a:gd name="connsiteY56" fmla="*/ 228600 h 509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502694" h="509587">
                <a:moveTo>
                  <a:pt x="673894" y="228600"/>
                </a:moveTo>
                <a:lnTo>
                  <a:pt x="1123950" y="226218"/>
                </a:lnTo>
                <a:lnTo>
                  <a:pt x="1381125" y="228600"/>
                </a:lnTo>
                <a:lnTo>
                  <a:pt x="1771650" y="226218"/>
                </a:lnTo>
                <a:lnTo>
                  <a:pt x="1997869" y="226218"/>
                </a:lnTo>
                <a:lnTo>
                  <a:pt x="2062162" y="221456"/>
                </a:lnTo>
                <a:lnTo>
                  <a:pt x="2138362" y="214312"/>
                </a:lnTo>
                <a:lnTo>
                  <a:pt x="2216944" y="202406"/>
                </a:lnTo>
                <a:lnTo>
                  <a:pt x="2262187" y="192881"/>
                </a:lnTo>
                <a:lnTo>
                  <a:pt x="2314575" y="176212"/>
                </a:lnTo>
                <a:lnTo>
                  <a:pt x="2338387" y="161925"/>
                </a:lnTo>
                <a:lnTo>
                  <a:pt x="2359819" y="140493"/>
                </a:lnTo>
                <a:lnTo>
                  <a:pt x="2386012" y="111918"/>
                </a:lnTo>
                <a:lnTo>
                  <a:pt x="2412206" y="66675"/>
                </a:lnTo>
                <a:lnTo>
                  <a:pt x="2428875" y="33337"/>
                </a:lnTo>
                <a:lnTo>
                  <a:pt x="2443162" y="16668"/>
                </a:lnTo>
                <a:lnTo>
                  <a:pt x="2464594" y="2381"/>
                </a:lnTo>
                <a:lnTo>
                  <a:pt x="2481262" y="0"/>
                </a:lnTo>
                <a:lnTo>
                  <a:pt x="2490787" y="2381"/>
                </a:lnTo>
                <a:lnTo>
                  <a:pt x="2497931" y="14287"/>
                </a:lnTo>
                <a:lnTo>
                  <a:pt x="2502694" y="45243"/>
                </a:lnTo>
                <a:lnTo>
                  <a:pt x="2500312" y="116681"/>
                </a:lnTo>
                <a:lnTo>
                  <a:pt x="2495550" y="159543"/>
                </a:lnTo>
                <a:lnTo>
                  <a:pt x="2481262" y="223837"/>
                </a:lnTo>
                <a:lnTo>
                  <a:pt x="2466975" y="283368"/>
                </a:lnTo>
                <a:lnTo>
                  <a:pt x="2440781" y="347662"/>
                </a:lnTo>
                <a:lnTo>
                  <a:pt x="2414587" y="400050"/>
                </a:lnTo>
                <a:lnTo>
                  <a:pt x="2386012" y="447675"/>
                </a:lnTo>
                <a:lnTo>
                  <a:pt x="2355056" y="488156"/>
                </a:lnTo>
                <a:lnTo>
                  <a:pt x="2333625" y="502443"/>
                </a:lnTo>
                <a:lnTo>
                  <a:pt x="2305050" y="509587"/>
                </a:lnTo>
                <a:lnTo>
                  <a:pt x="2274094" y="507206"/>
                </a:lnTo>
                <a:lnTo>
                  <a:pt x="2224087" y="495300"/>
                </a:lnTo>
                <a:lnTo>
                  <a:pt x="2183606" y="481012"/>
                </a:lnTo>
                <a:lnTo>
                  <a:pt x="2155031" y="473868"/>
                </a:lnTo>
                <a:lnTo>
                  <a:pt x="1947862" y="473868"/>
                </a:lnTo>
                <a:lnTo>
                  <a:pt x="1595437" y="473868"/>
                </a:lnTo>
                <a:lnTo>
                  <a:pt x="1285875" y="473868"/>
                </a:lnTo>
                <a:lnTo>
                  <a:pt x="931069" y="469106"/>
                </a:lnTo>
                <a:lnTo>
                  <a:pt x="661987" y="459581"/>
                </a:lnTo>
                <a:lnTo>
                  <a:pt x="397669" y="450056"/>
                </a:lnTo>
                <a:lnTo>
                  <a:pt x="297656" y="447675"/>
                </a:lnTo>
                <a:lnTo>
                  <a:pt x="223837" y="438150"/>
                </a:lnTo>
                <a:lnTo>
                  <a:pt x="142875" y="419100"/>
                </a:lnTo>
                <a:lnTo>
                  <a:pt x="92869" y="400050"/>
                </a:lnTo>
                <a:lnTo>
                  <a:pt x="40481" y="373856"/>
                </a:lnTo>
                <a:lnTo>
                  <a:pt x="9525" y="352425"/>
                </a:lnTo>
                <a:lnTo>
                  <a:pt x="0" y="333375"/>
                </a:lnTo>
                <a:lnTo>
                  <a:pt x="0" y="314325"/>
                </a:lnTo>
                <a:lnTo>
                  <a:pt x="7144" y="295275"/>
                </a:lnTo>
                <a:lnTo>
                  <a:pt x="21431" y="280987"/>
                </a:lnTo>
                <a:lnTo>
                  <a:pt x="50006" y="264318"/>
                </a:lnTo>
                <a:lnTo>
                  <a:pt x="76200" y="252412"/>
                </a:lnTo>
                <a:lnTo>
                  <a:pt x="145256" y="240506"/>
                </a:lnTo>
                <a:lnTo>
                  <a:pt x="309562" y="228600"/>
                </a:lnTo>
                <a:lnTo>
                  <a:pt x="433387" y="228600"/>
                </a:lnTo>
                <a:lnTo>
                  <a:pt x="673894" y="2286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D0ED4A9-1137-4A46-B24E-62932741FBEC}"/>
              </a:ext>
            </a:extLst>
          </p:cNvPr>
          <p:cNvGrpSpPr>
            <a:grpSpLocks/>
          </p:cNvGrpSpPr>
          <p:nvPr/>
        </p:nvGrpSpPr>
        <p:grpSpPr bwMode="auto">
          <a:xfrm>
            <a:off x="2516188" y="1511300"/>
            <a:ext cx="4948237" cy="4554538"/>
            <a:chOff x="2660650" y="1663700"/>
            <a:chExt cx="4948238" cy="4554538"/>
          </a:xfrm>
        </p:grpSpPr>
        <p:sp>
          <p:nvSpPr>
            <p:cNvPr id="38" name="フリーフォーム 16">
              <a:extLst>
                <a:ext uri="{FF2B5EF4-FFF2-40B4-BE49-F238E27FC236}">
                  <a16:creationId xmlns:a16="http://schemas.microsoft.com/office/drawing/2014/main" id="{6B4FA273-6E28-43D0-9742-3D3E54D0D790}"/>
                </a:ext>
              </a:extLst>
            </p:cNvPr>
            <p:cNvSpPr/>
            <p:nvPr/>
          </p:nvSpPr>
          <p:spPr>
            <a:xfrm>
              <a:off x="2738437" y="2655888"/>
              <a:ext cx="1857375" cy="549275"/>
            </a:xfrm>
            <a:custGeom>
              <a:avLst/>
              <a:gdLst>
                <a:gd name="connsiteX0" fmla="*/ 733425 w 1857375"/>
                <a:gd name="connsiteY0" fmla="*/ 264319 h 550069"/>
                <a:gd name="connsiteX1" fmla="*/ 852487 w 1857375"/>
                <a:gd name="connsiteY1" fmla="*/ 238125 h 550069"/>
                <a:gd name="connsiteX2" fmla="*/ 981075 w 1857375"/>
                <a:gd name="connsiteY2" fmla="*/ 207169 h 550069"/>
                <a:gd name="connsiteX3" fmla="*/ 1190625 w 1857375"/>
                <a:gd name="connsiteY3" fmla="*/ 152400 h 550069"/>
                <a:gd name="connsiteX4" fmla="*/ 1297781 w 1857375"/>
                <a:gd name="connsiteY4" fmla="*/ 123825 h 550069"/>
                <a:gd name="connsiteX5" fmla="*/ 1402556 w 1857375"/>
                <a:gd name="connsiteY5" fmla="*/ 88106 h 550069"/>
                <a:gd name="connsiteX6" fmla="*/ 1466850 w 1857375"/>
                <a:gd name="connsiteY6" fmla="*/ 64294 h 550069"/>
                <a:gd name="connsiteX7" fmla="*/ 1521618 w 1857375"/>
                <a:gd name="connsiteY7" fmla="*/ 40481 h 550069"/>
                <a:gd name="connsiteX8" fmla="*/ 1564481 w 1857375"/>
                <a:gd name="connsiteY8" fmla="*/ 16669 h 550069"/>
                <a:gd name="connsiteX9" fmla="*/ 1593056 w 1857375"/>
                <a:gd name="connsiteY9" fmla="*/ 7144 h 550069"/>
                <a:gd name="connsiteX10" fmla="*/ 1645443 w 1857375"/>
                <a:gd name="connsiteY10" fmla="*/ 0 h 550069"/>
                <a:gd name="connsiteX11" fmla="*/ 1693068 w 1857375"/>
                <a:gd name="connsiteY11" fmla="*/ 2381 h 550069"/>
                <a:gd name="connsiteX12" fmla="*/ 1728787 w 1857375"/>
                <a:gd name="connsiteY12" fmla="*/ 14287 h 550069"/>
                <a:gd name="connsiteX13" fmla="*/ 1750218 w 1857375"/>
                <a:gd name="connsiteY13" fmla="*/ 23812 h 550069"/>
                <a:gd name="connsiteX14" fmla="*/ 1778793 w 1857375"/>
                <a:gd name="connsiteY14" fmla="*/ 40481 h 550069"/>
                <a:gd name="connsiteX15" fmla="*/ 1793081 w 1857375"/>
                <a:gd name="connsiteY15" fmla="*/ 52387 h 550069"/>
                <a:gd name="connsiteX16" fmla="*/ 1816893 w 1857375"/>
                <a:gd name="connsiteY16" fmla="*/ 78581 h 550069"/>
                <a:gd name="connsiteX17" fmla="*/ 1835943 w 1857375"/>
                <a:gd name="connsiteY17" fmla="*/ 102394 h 550069"/>
                <a:gd name="connsiteX18" fmla="*/ 1847850 w 1857375"/>
                <a:gd name="connsiteY18" fmla="*/ 128587 h 550069"/>
                <a:gd name="connsiteX19" fmla="*/ 1854993 w 1857375"/>
                <a:gd name="connsiteY19" fmla="*/ 152400 h 550069"/>
                <a:gd name="connsiteX20" fmla="*/ 1857375 w 1857375"/>
                <a:gd name="connsiteY20" fmla="*/ 169069 h 550069"/>
                <a:gd name="connsiteX21" fmla="*/ 1852612 w 1857375"/>
                <a:gd name="connsiteY21" fmla="*/ 195262 h 550069"/>
                <a:gd name="connsiteX22" fmla="*/ 1843087 w 1857375"/>
                <a:gd name="connsiteY22" fmla="*/ 216694 h 550069"/>
                <a:gd name="connsiteX23" fmla="*/ 1828800 w 1857375"/>
                <a:gd name="connsiteY23" fmla="*/ 233362 h 550069"/>
                <a:gd name="connsiteX24" fmla="*/ 1807368 w 1857375"/>
                <a:gd name="connsiteY24" fmla="*/ 245269 h 550069"/>
                <a:gd name="connsiteX25" fmla="*/ 1757362 w 1857375"/>
                <a:gd name="connsiteY25" fmla="*/ 259556 h 550069"/>
                <a:gd name="connsiteX26" fmla="*/ 1652587 w 1857375"/>
                <a:gd name="connsiteY26" fmla="*/ 273844 h 550069"/>
                <a:gd name="connsiteX27" fmla="*/ 1431131 w 1857375"/>
                <a:gd name="connsiteY27" fmla="*/ 304800 h 550069"/>
                <a:gd name="connsiteX28" fmla="*/ 1126331 w 1857375"/>
                <a:gd name="connsiteY28" fmla="*/ 347662 h 550069"/>
                <a:gd name="connsiteX29" fmla="*/ 876300 w 1857375"/>
                <a:gd name="connsiteY29" fmla="*/ 435769 h 550069"/>
                <a:gd name="connsiteX30" fmla="*/ 750093 w 1857375"/>
                <a:gd name="connsiteY30" fmla="*/ 478631 h 550069"/>
                <a:gd name="connsiteX31" fmla="*/ 619125 w 1857375"/>
                <a:gd name="connsiteY31" fmla="*/ 516731 h 550069"/>
                <a:gd name="connsiteX32" fmla="*/ 531018 w 1857375"/>
                <a:gd name="connsiteY32" fmla="*/ 535781 h 550069"/>
                <a:gd name="connsiteX33" fmla="*/ 459581 w 1857375"/>
                <a:gd name="connsiteY33" fmla="*/ 547687 h 550069"/>
                <a:gd name="connsiteX34" fmla="*/ 407193 w 1857375"/>
                <a:gd name="connsiteY34" fmla="*/ 550069 h 550069"/>
                <a:gd name="connsiteX35" fmla="*/ 359568 w 1857375"/>
                <a:gd name="connsiteY35" fmla="*/ 550069 h 550069"/>
                <a:gd name="connsiteX36" fmla="*/ 311943 w 1857375"/>
                <a:gd name="connsiteY36" fmla="*/ 531019 h 550069"/>
                <a:gd name="connsiteX37" fmla="*/ 254793 w 1857375"/>
                <a:gd name="connsiteY37" fmla="*/ 500062 h 550069"/>
                <a:gd name="connsiteX38" fmla="*/ 197643 w 1857375"/>
                <a:gd name="connsiteY38" fmla="*/ 466725 h 550069"/>
                <a:gd name="connsiteX39" fmla="*/ 130968 w 1857375"/>
                <a:gd name="connsiteY39" fmla="*/ 421481 h 550069"/>
                <a:gd name="connsiteX40" fmla="*/ 95250 w 1857375"/>
                <a:gd name="connsiteY40" fmla="*/ 392906 h 550069"/>
                <a:gd name="connsiteX41" fmla="*/ 59531 w 1857375"/>
                <a:gd name="connsiteY41" fmla="*/ 359569 h 550069"/>
                <a:gd name="connsiteX42" fmla="*/ 33337 w 1857375"/>
                <a:gd name="connsiteY42" fmla="*/ 328612 h 550069"/>
                <a:gd name="connsiteX43" fmla="*/ 9525 w 1857375"/>
                <a:gd name="connsiteY43" fmla="*/ 292894 h 550069"/>
                <a:gd name="connsiteX44" fmla="*/ 0 w 1857375"/>
                <a:gd name="connsiteY44" fmla="*/ 264319 h 550069"/>
                <a:gd name="connsiteX45" fmla="*/ 4762 w 1857375"/>
                <a:gd name="connsiteY45" fmla="*/ 250031 h 550069"/>
                <a:gd name="connsiteX46" fmla="*/ 11906 w 1857375"/>
                <a:gd name="connsiteY46" fmla="*/ 245269 h 550069"/>
                <a:gd name="connsiteX47" fmla="*/ 23812 w 1857375"/>
                <a:gd name="connsiteY47" fmla="*/ 245269 h 550069"/>
                <a:gd name="connsiteX48" fmla="*/ 45243 w 1857375"/>
                <a:gd name="connsiteY48" fmla="*/ 252412 h 550069"/>
                <a:gd name="connsiteX49" fmla="*/ 90487 w 1857375"/>
                <a:gd name="connsiteY49" fmla="*/ 273844 h 550069"/>
                <a:gd name="connsiteX50" fmla="*/ 130968 w 1857375"/>
                <a:gd name="connsiteY50" fmla="*/ 292894 h 550069"/>
                <a:gd name="connsiteX51" fmla="*/ 192881 w 1857375"/>
                <a:gd name="connsiteY51" fmla="*/ 311944 h 550069"/>
                <a:gd name="connsiteX52" fmla="*/ 235743 w 1857375"/>
                <a:gd name="connsiteY52" fmla="*/ 321469 h 550069"/>
                <a:gd name="connsiteX53" fmla="*/ 276225 w 1857375"/>
                <a:gd name="connsiteY53" fmla="*/ 326231 h 550069"/>
                <a:gd name="connsiteX54" fmla="*/ 323850 w 1857375"/>
                <a:gd name="connsiteY54" fmla="*/ 328612 h 550069"/>
                <a:gd name="connsiteX55" fmla="*/ 395287 w 1857375"/>
                <a:gd name="connsiteY55" fmla="*/ 323850 h 550069"/>
                <a:gd name="connsiteX56" fmla="*/ 526256 w 1857375"/>
                <a:gd name="connsiteY56" fmla="*/ 304800 h 550069"/>
                <a:gd name="connsiteX57" fmla="*/ 733425 w 1857375"/>
                <a:gd name="connsiteY57" fmla="*/ 264319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857375" h="550069">
                  <a:moveTo>
                    <a:pt x="733425" y="264319"/>
                  </a:moveTo>
                  <a:lnTo>
                    <a:pt x="852487" y="238125"/>
                  </a:lnTo>
                  <a:lnTo>
                    <a:pt x="981075" y="207169"/>
                  </a:lnTo>
                  <a:lnTo>
                    <a:pt x="1190625" y="152400"/>
                  </a:lnTo>
                  <a:lnTo>
                    <a:pt x="1297781" y="123825"/>
                  </a:lnTo>
                  <a:lnTo>
                    <a:pt x="1402556" y="88106"/>
                  </a:lnTo>
                  <a:lnTo>
                    <a:pt x="1466850" y="64294"/>
                  </a:lnTo>
                  <a:lnTo>
                    <a:pt x="1521618" y="40481"/>
                  </a:lnTo>
                  <a:lnTo>
                    <a:pt x="1564481" y="16669"/>
                  </a:lnTo>
                  <a:lnTo>
                    <a:pt x="1593056" y="7144"/>
                  </a:lnTo>
                  <a:lnTo>
                    <a:pt x="1645443" y="0"/>
                  </a:lnTo>
                  <a:lnTo>
                    <a:pt x="1693068" y="2381"/>
                  </a:lnTo>
                  <a:lnTo>
                    <a:pt x="1728787" y="14287"/>
                  </a:lnTo>
                  <a:lnTo>
                    <a:pt x="1750218" y="23812"/>
                  </a:lnTo>
                  <a:lnTo>
                    <a:pt x="1778793" y="40481"/>
                  </a:lnTo>
                  <a:lnTo>
                    <a:pt x="1793081" y="52387"/>
                  </a:lnTo>
                  <a:lnTo>
                    <a:pt x="1816893" y="78581"/>
                  </a:lnTo>
                  <a:lnTo>
                    <a:pt x="1835943" y="102394"/>
                  </a:lnTo>
                  <a:lnTo>
                    <a:pt x="1847850" y="128587"/>
                  </a:lnTo>
                  <a:lnTo>
                    <a:pt x="1854993" y="152400"/>
                  </a:lnTo>
                  <a:lnTo>
                    <a:pt x="1857375" y="169069"/>
                  </a:lnTo>
                  <a:lnTo>
                    <a:pt x="1852612" y="195262"/>
                  </a:lnTo>
                  <a:lnTo>
                    <a:pt x="1843087" y="216694"/>
                  </a:lnTo>
                  <a:lnTo>
                    <a:pt x="1828800" y="233362"/>
                  </a:lnTo>
                  <a:lnTo>
                    <a:pt x="1807368" y="245269"/>
                  </a:lnTo>
                  <a:lnTo>
                    <a:pt x="1757362" y="259556"/>
                  </a:lnTo>
                  <a:lnTo>
                    <a:pt x="1652587" y="273844"/>
                  </a:lnTo>
                  <a:lnTo>
                    <a:pt x="1431131" y="304800"/>
                  </a:lnTo>
                  <a:lnTo>
                    <a:pt x="1126331" y="347662"/>
                  </a:lnTo>
                  <a:lnTo>
                    <a:pt x="876300" y="435769"/>
                  </a:lnTo>
                  <a:lnTo>
                    <a:pt x="750093" y="478631"/>
                  </a:lnTo>
                  <a:lnTo>
                    <a:pt x="619125" y="516731"/>
                  </a:lnTo>
                  <a:lnTo>
                    <a:pt x="531018" y="535781"/>
                  </a:lnTo>
                  <a:lnTo>
                    <a:pt x="459581" y="547687"/>
                  </a:lnTo>
                  <a:lnTo>
                    <a:pt x="407193" y="550069"/>
                  </a:lnTo>
                  <a:lnTo>
                    <a:pt x="359568" y="550069"/>
                  </a:lnTo>
                  <a:lnTo>
                    <a:pt x="311943" y="531019"/>
                  </a:lnTo>
                  <a:lnTo>
                    <a:pt x="254793" y="500062"/>
                  </a:lnTo>
                  <a:lnTo>
                    <a:pt x="197643" y="466725"/>
                  </a:lnTo>
                  <a:lnTo>
                    <a:pt x="130968" y="421481"/>
                  </a:lnTo>
                  <a:lnTo>
                    <a:pt x="95250" y="392906"/>
                  </a:lnTo>
                  <a:lnTo>
                    <a:pt x="59531" y="359569"/>
                  </a:lnTo>
                  <a:lnTo>
                    <a:pt x="33337" y="328612"/>
                  </a:lnTo>
                  <a:lnTo>
                    <a:pt x="9525" y="292894"/>
                  </a:lnTo>
                  <a:lnTo>
                    <a:pt x="0" y="264319"/>
                  </a:lnTo>
                  <a:lnTo>
                    <a:pt x="4762" y="250031"/>
                  </a:lnTo>
                  <a:lnTo>
                    <a:pt x="11906" y="245269"/>
                  </a:lnTo>
                  <a:lnTo>
                    <a:pt x="23812" y="245269"/>
                  </a:lnTo>
                  <a:lnTo>
                    <a:pt x="45243" y="252412"/>
                  </a:lnTo>
                  <a:lnTo>
                    <a:pt x="90487" y="273844"/>
                  </a:lnTo>
                  <a:lnTo>
                    <a:pt x="130968" y="292894"/>
                  </a:lnTo>
                  <a:lnTo>
                    <a:pt x="192881" y="311944"/>
                  </a:lnTo>
                  <a:lnTo>
                    <a:pt x="235743" y="321469"/>
                  </a:lnTo>
                  <a:lnTo>
                    <a:pt x="276225" y="326231"/>
                  </a:lnTo>
                  <a:lnTo>
                    <a:pt x="323850" y="328612"/>
                  </a:lnTo>
                  <a:lnTo>
                    <a:pt x="395287" y="323850"/>
                  </a:lnTo>
                  <a:lnTo>
                    <a:pt x="526256" y="304800"/>
                  </a:lnTo>
                  <a:lnTo>
                    <a:pt x="733425" y="2643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4">
              <a:extLst>
                <a:ext uri="{FF2B5EF4-FFF2-40B4-BE49-F238E27FC236}">
                  <a16:creationId xmlns:a16="http://schemas.microsoft.com/office/drawing/2014/main" id="{D57D6542-9A97-4A0F-86C6-1FEB0DF13FF1}"/>
                </a:ext>
              </a:extLst>
            </p:cNvPr>
            <p:cNvSpPr/>
            <p:nvPr/>
          </p:nvSpPr>
          <p:spPr>
            <a:xfrm rot="16200000">
              <a:off x="1555750" y="3636963"/>
              <a:ext cx="4352925" cy="536575"/>
            </a:xfrm>
            <a:custGeom>
              <a:avLst/>
              <a:gdLst>
                <a:gd name="connsiteX0" fmla="*/ 1578135 w 4353109"/>
                <a:gd name="connsiteY0" fmla="*/ 190648 h 536637"/>
                <a:gd name="connsiteX1" fmla="*/ 2118301 w 4353109"/>
                <a:gd name="connsiteY1" fmla="*/ 201239 h 536637"/>
                <a:gd name="connsiteX2" fmla="*/ 2503126 w 4353109"/>
                <a:gd name="connsiteY2" fmla="*/ 208300 h 536637"/>
                <a:gd name="connsiteX3" fmla="*/ 3279837 w 4353109"/>
                <a:gd name="connsiteY3" fmla="*/ 229483 h 536637"/>
                <a:gd name="connsiteX4" fmla="*/ 3714088 w 4353109"/>
                <a:gd name="connsiteY4" fmla="*/ 229483 h 536637"/>
                <a:gd name="connsiteX5" fmla="*/ 4014181 w 4353109"/>
                <a:gd name="connsiteY5" fmla="*/ 225953 h 536637"/>
                <a:gd name="connsiteX6" fmla="*/ 4060078 w 4353109"/>
                <a:gd name="connsiteY6" fmla="*/ 222422 h 536637"/>
                <a:gd name="connsiteX7" fmla="*/ 4102444 w 4353109"/>
                <a:gd name="connsiteY7" fmla="*/ 211831 h 536637"/>
                <a:gd name="connsiteX8" fmla="*/ 4137749 w 4353109"/>
                <a:gd name="connsiteY8" fmla="*/ 197709 h 536637"/>
                <a:gd name="connsiteX9" fmla="*/ 4190706 w 4353109"/>
                <a:gd name="connsiteY9" fmla="*/ 155343 h 536637"/>
                <a:gd name="connsiteX10" fmla="*/ 4240133 w 4353109"/>
                <a:gd name="connsiteY10" fmla="*/ 105915 h 536637"/>
                <a:gd name="connsiteX11" fmla="*/ 4257786 w 4353109"/>
                <a:gd name="connsiteY11" fmla="*/ 81202 h 536637"/>
                <a:gd name="connsiteX12" fmla="*/ 4275438 w 4353109"/>
                <a:gd name="connsiteY12" fmla="*/ 49427 h 536637"/>
                <a:gd name="connsiteX13" fmla="*/ 4286030 w 4353109"/>
                <a:gd name="connsiteY13" fmla="*/ 28244 h 536637"/>
                <a:gd name="connsiteX14" fmla="*/ 4300152 w 4353109"/>
                <a:gd name="connsiteY14" fmla="*/ 14122 h 536637"/>
                <a:gd name="connsiteX15" fmla="*/ 4324865 w 4353109"/>
                <a:gd name="connsiteY15" fmla="*/ 0 h 536637"/>
                <a:gd name="connsiteX16" fmla="*/ 4331926 w 4353109"/>
                <a:gd name="connsiteY16" fmla="*/ 0 h 536637"/>
                <a:gd name="connsiteX17" fmla="*/ 4342518 w 4353109"/>
                <a:gd name="connsiteY17" fmla="*/ 3531 h 536637"/>
                <a:gd name="connsiteX18" fmla="*/ 4353109 w 4353109"/>
                <a:gd name="connsiteY18" fmla="*/ 21183 h 536637"/>
                <a:gd name="connsiteX19" fmla="*/ 4353109 w 4353109"/>
                <a:gd name="connsiteY19" fmla="*/ 52958 h 536637"/>
                <a:gd name="connsiteX20" fmla="*/ 4349579 w 4353109"/>
                <a:gd name="connsiteY20" fmla="*/ 105915 h 536637"/>
                <a:gd name="connsiteX21" fmla="*/ 4335457 w 4353109"/>
                <a:gd name="connsiteY21" fmla="*/ 158873 h 536637"/>
                <a:gd name="connsiteX22" fmla="*/ 4303682 w 4353109"/>
                <a:gd name="connsiteY22" fmla="*/ 243605 h 536637"/>
                <a:gd name="connsiteX23" fmla="*/ 4240133 w 4353109"/>
                <a:gd name="connsiteY23" fmla="*/ 345990 h 536637"/>
                <a:gd name="connsiteX24" fmla="*/ 4176584 w 4353109"/>
                <a:gd name="connsiteY24" fmla="*/ 423661 h 536637"/>
                <a:gd name="connsiteX25" fmla="*/ 4123627 w 4353109"/>
                <a:gd name="connsiteY25" fmla="*/ 494271 h 536637"/>
                <a:gd name="connsiteX26" fmla="*/ 4088322 w 4353109"/>
                <a:gd name="connsiteY26" fmla="*/ 522515 h 536637"/>
                <a:gd name="connsiteX27" fmla="*/ 4060078 w 4353109"/>
                <a:gd name="connsiteY27" fmla="*/ 533106 h 536637"/>
                <a:gd name="connsiteX28" fmla="*/ 4031834 w 4353109"/>
                <a:gd name="connsiteY28" fmla="*/ 536637 h 536637"/>
                <a:gd name="connsiteX29" fmla="*/ 3992998 w 4353109"/>
                <a:gd name="connsiteY29" fmla="*/ 522515 h 536637"/>
                <a:gd name="connsiteX30" fmla="*/ 3947101 w 4353109"/>
                <a:gd name="connsiteY30" fmla="*/ 497801 h 536637"/>
                <a:gd name="connsiteX31" fmla="*/ 3925918 w 4353109"/>
                <a:gd name="connsiteY31" fmla="*/ 483679 h 536637"/>
                <a:gd name="connsiteX32" fmla="*/ 3890613 w 4353109"/>
                <a:gd name="connsiteY32" fmla="*/ 466027 h 536637"/>
                <a:gd name="connsiteX33" fmla="*/ 3834125 w 4353109"/>
                <a:gd name="connsiteY33" fmla="*/ 455435 h 536637"/>
                <a:gd name="connsiteX34" fmla="*/ 3735271 w 4353109"/>
                <a:gd name="connsiteY34" fmla="*/ 441313 h 536637"/>
                <a:gd name="connsiteX35" fmla="*/ 3572868 w 4353109"/>
                <a:gd name="connsiteY35" fmla="*/ 420130 h 536637"/>
                <a:gd name="connsiteX36" fmla="*/ 3382221 w 4353109"/>
                <a:gd name="connsiteY36" fmla="*/ 409539 h 536637"/>
                <a:gd name="connsiteX37" fmla="*/ 3223349 w 4353109"/>
                <a:gd name="connsiteY37" fmla="*/ 406008 h 536637"/>
                <a:gd name="connsiteX38" fmla="*/ 2891481 w 4353109"/>
                <a:gd name="connsiteY38" fmla="*/ 409539 h 536637"/>
                <a:gd name="connsiteX39" fmla="*/ 2510187 w 4353109"/>
                <a:gd name="connsiteY39" fmla="*/ 409539 h 536637"/>
                <a:gd name="connsiteX40" fmla="*/ 2118301 w 4353109"/>
                <a:gd name="connsiteY40" fmla="*/ 406008 h 536637"/>
                <a:gd name="connsiteX41" fmla="*/ 1737007 w 4353109"/>
                <a:gd name="connsiteY41" fmla="*/ 409539 h 536637"/>
                <a:gd name="connsiteX42" fmla="*/ 1376896 w 4353109"/>
                <a:gd name="connsiteY42" fmla="*/ 406008 h 536637"/>
                <a:gd name="connsiteX43" fmla="*/ 992071 w 4353109"/>
                <a:gd name="connsiteY43" fmla="*/ 409539 h 536637"/>
                <a:gd name="connsiteX44" fmla="*/ 755528 w 4353109"/>
                <a:gd name="connsiteY44" fmla="*/ 413069 h 536637"/>
                <a:gd name="connsiteX45" fmla="*/ 497801 w 4353109"/>
                <a:gd name="connsiteY45" fmla="*/ 420130 h 536637"/>
                <a:gd name="connsiteX46" fmla="*/ 317745 w 4353109"/>
                <a:gd name="connsiteY46" fmla="*/ 430722 h 536637"/>
                <a:gd name="connsiteX47" fmla="*/ 271849 w 4353109"/>
                <a:gd name="connsiteY47" fmla="*/ 420130 h 536637"/>
                <a:gd name="connsiteX48" fmla="*/ 208300 w 4353109"/>
                <a:gd name="connsiteY48" fmla="*/ 402478 h 536637"/>
                <a:gd name="connsiteX49" fmla="*/ 116507 w 4353109"/>
                <a:gd name="connsiteY49" fmla="*/ 367173 h 536637"/>
                <a:gd name="connsiteX50" fmla="*/ 56488 w 4353109"/>
                <a:gd name="connsiteY50" fmla="*/ 335398 h 536637"/>
                <a:gd name="connsiteX51" fmla="*/ 21183 w 4353109"/>
                <a:gd name="connsiteY51" fmla="*/ 307154 h 536637"/>
                <a:gd name="connsiteX52" fmla="*/ 0 w 4353109"/>
                <a:gd name="connsiteY52" fmla="*/ 275380 h 536637"/>
                <a:gd name="connsiteX53" fmla="*/ 0 w 4353109"/>
                <a:gd name="connsiteY53" fmla="*/ 261258 h 536637"/>
                <a:gd name="connsiteX54" fmla="*/ 3531 w 4353109"/>
                <a:gd name="connsiteY54" fmla="*/ 243605 h 536637"/>
                <a:gd name="connsiteX55" fmla="*/ 31775 w 4353109"/>
                <a:gd name="connsiteY55" fmla="*/ 215361 h 536637"/>
                <a:gd name="connsiteX56" fmla="*/ 77671 w 4353109"/>
                <a:gd name="connsiteY56" fmla="*/ 187117 h 536637"/>
                <a:gd name="connsiteX57" fmla="*/ 158873 w 4353109"/>
                <a:gd name="connsiteY57" fmla="*/ 151812 h 536637"/>
                <a:gd name="connsiteX58" fmla="*/ 225952 w 4353109"/>
                <a:gd name="connsiteY58" fmla="*/ 130629 h 536637"/>
                <a:gd name="connsiteX59" fmla="*/ 310684 w 4353109"/>
                <a:gd name="connsiteY59" fmla="*/ 120038 h 536637"/>
                <a:gd name="connsiteX60" fmla="*/ 381295 w 4353109"/>
                <a:gd name="connsiteY60" fmla="*/ 116507 h 536637"/>
                <a:gd name="connsiteX61" fmla="*/ 423661 w 4353109"/>
                <a:gd name="connsiteY61" fmla="*/ 123568 h 536637"/>
                <a:gd name="connsiteX62" fmla="*/ 533106 w 4353109"/>
                <a:gd name="connsiteY62" fmla="*/ 141221 h 536637"/>
                <a:gd name="connsiteX63" fmla="*/ 741406 w 4353109"/>
                <a:gd name="connsiteY63" fmla="*/ 158873 h 536637"/>
                <a:gd name="connsiteX64" fmla="*/ 1094456 w 4353109"/>
                <a:gd name="connsiteY64" fmla="*/ 176526 h 536637"/>
                <a:gd name="connsiteX65" fmla="*/ 1578135 w 4353109"/>
                <a:gd name="connsiteY65" fmla="*/ 190648 h 53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353109" h="536637">
                  <a:moveTo>
                    <a:pt x="1578135" y="190648"/>
                  </a:moveTo>
                  <a:lnTo>
                    <a:pt x="2118301" y="201239"/>
                  </a:lnTo>
                  <a:lnTo>
                    <a:pt x="2503126" y="208300"/>
                  </a:lnTo>
                  <a:lnTo>
                    <a:pt x="3279837" y="229483"/>
                  </a:lnTo>
                  <a:lnTo>
                    <a:pt x="3714088" y="229483"/>
                  </a:lnTo>
                  <a:lnTo>
                    <a:pt x="4014181" y="225953"/>
                  </a:lnTo>
                  <a:lnTo>
                    <a:pt x="4060078" y="222422"/>
                  </a:lnTo>
                  <a:lnTo>
                    <a:pt x="4102444" y="211831"/>
                  </a:lnTo>
                  <a:lnTo>
                    <a:pt x="4137749" y="197709"/>
                  </a:lnTo>
                  <a:lnTo>
                    <a:pt x="4190706" y="155343"/>
                  </a:lnTo>
                  <a:lnTo>
                    <a:pt x="4240133" y="105915"/>
                  </a:lnTo>
                  <a:lnTo>
                    <a:pt x="4257786" y="81202"/>
                  </a:lnTo>
                  <a:lnTo>
                    <a:pt x="4275438" y="49427"/>
                  </a:lnTo>
                  <a:lnTo>
                    <a:pt x="4286030" y="28244"/>
                  </a:lnTo>
                  <a:lnTo>
                    <a:pt x="4300152" y="14122"/>
                  </a:lnTo>
                  <a:lnTo>
                    <a:pt x="4324865" y="0"/>
                  </a:lnTo>
                  <a:lnTo>
                    <a:pt x="4331926" y="0"/>
                  </a:lnTo>
                  <a:lnTo>
                    <a:pt x="4342518" y="3531"/>
                  </a:lnTo>
                  <a:lnTo>
                    <a:pt x="4353109" y="21183"/>
                  </a:lnTo>
                  <a:lnTo>
                    <a:pt x="4353109" y="52958"/>
                  </a:lnTo>
                  <a:lnTo>
                    <a:pt x="4349579" y="105915"/>
                  </a:lnTo>
                  <a:lnTo>
                    <a:pt x="4335457" y="158873"/>
                  </a:lnTo>
                  <a:lnTo>
                    <a:pt x="4303682" y="243605"/>
                  </a:lnTo>
                  <a:lnTo>
                    <a:pt x="4240133" y="345990"/>
                  </a:lnTo>
                  <a:lnTo>
                    <a:pt x="4176584" y="423661"/>
                  </a:lnTo>
                  <a:lnTo>
                    <a:pt x="4123627" y="494271"/>
                  </a:lnTo>
                  <a:lnTo>
                    <a:pt x="4088322" y="522515"/>
                  </a:lnTo>
                  <a:lnTo>
                    <a:pt x="4060078" y="533106"/>
                  </a:lnTo>
                  <a:lnTo>
                    <a:pt x="4031834" y="536637"/>
                  </a:lnTo>
                  <a:lnTo>
                    <a:pt x="3992998" y="522515"/>
                  </a:lnTo>
                  <a:lnTo>
                    <a:pt x="3947101" y="497801"/>
                  </a:lnTo>
                  <a:lnTo>
                    <a:pt x="3925918" y="483679"/>
                  </a:lnTo>
                  <a:lnTo>
                    <a:pt x="3890613" y="466027"/>
                  </a:lnTo>
                  <a:lnTo>
                    <a:pt x="3834125" y="455435"/>
                  </a:lnTo>
                  <a:lnTo>
                    <a:pt x="3735271" y="441313"/>
                  </a:lnTo>
                  <a:lnTo>
                    <a:pt x="3572868" y="420130"/>
                  </a:lnTo>
                  <a:lnTo>
                    <a:pt x="3382221" y="409539"/>
                  </a:lnTo>
                  <a:lnTo>
                    <a:pt x="3223349" y="406008"/>
                  </a:lnTo>
                  <a:lnTo>
                    <a:pt x="2891481" y="409539"/>
                  </a:lnTo>
                  <a:lnTo>
                    <a:pt x="2510187" y="409539"/>
                  </a:lnTo>
                  <a:lnTo>
                    <a:pt x="2118301" y="406008"/>
                  </a:lnTo>
                  <a:lnTo>
                    <a:pt x="1737007" y="409539"/>
                  </a:lnTo>
                  <a:lnTo>
                    <a:pt x="1376896" y="406008"/>
                  </a:lnTo>
                  <a:lnTo>
                    <a:pt x="992071" y="409539"/>
                  </a:lnTo>
                  <a:lnTo>
                    <a:pt x="755528" y="413069"/>
                  </a:lnTo>
                  <a:lnTo>
                    <a:pt x="497801" y="420130"/>
                  </a:lnTo>
                  <a:lnTo>
                    <a:pt x="317745" y="430722"/>
                  </a:lnTo>
                  <a:lnTo>
                    <a:pt x="271849" y="420130"/>
                  </a:lnTo>
                  <a:lnTo>
                    <a:pt x="208300" y="402478"/>
                  </a:lnTo>
                  <a:lnTo>
                    <a:pt x="116507" y="367173"/>
                  </a:lnTo>
                  <a:lnTo>
                    <a:pt x="56488" y="335398"/>
                  </a:lnTo>
                  <a:lnTo>
                    <a:pt x="21183" y="307154"/>
                  </a:lnTo>
                  <a:lnTo>
                    <a:pt x="0" y="275380"/>
                  </a:lnTo>
                  <a:lnTo>
                    <a:pt x="0" y="261258"/>
                  </a:lnTo>
                  <a:lnTo>
                    <a:pt x="3531" y="243605"/>
                  </a:lnTo>
                  <a:lnTo>
                    <a:pt x="31775" y="215361"/>
                  </a:lnTo>
                  <a:lnTo>
                    <a:pt x="77671" y="187117"/>
                  </a:lnTo>
                  <a:lnTo>
                    <a:pt x="158873" y="151812"/>
                  </a:lnTo>
                  <a:lnTo>
                    <a:pt x="225952" y="130629"/>
                  </a:lnTo>
                  <a:lnTo>
                    <a:pt x="310684" y="120038"/>
                  </a:lnTo>
                  <a:lnTo>
                    <a:pt x="381295" y="116507"/>
                  </a:lnTo>
                  <a:lnTo>
                    <a:pt x="423661" y="123568"/>
                  </a:lnTo>
                  <a:lnTo>
                    <a:pt x="533106" y="141221"/>
                  </a:lnTo>
                  <a:lnTo>
                    <a:pt x="741406" y="158873"/>
                  </a:lnTo>
                  <a:lnTo>
                    <a:pt x="1094456" y="176526"/>
                  </a:lnTo>
                  <a:lnTo>
                    <a:pt x="1578135" y="19064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5">
              <a:extLst>
                <a:ext uri="{FF2B5EF4-FFF2-40B4-BE49-F238E27FC236}">
                  <a16:creationId xmlns:a16="http://schemas.microsoft.com/office/drawing/2014/main" id="{45F7130C-679D-472B-A4FA-6A200C7B21D2}"/>
                </a:ext>
              </a:extLst>
            </p:cNvPr>
            <p:cNvSpPr/>
            <p:nvPr/>
          </p:nvSpPr>
          <p:spPr>
            <a:xfrm rot="16200000">
              <a:off x="2169319" y="3499644"/>
              <a:ext cx="2052637" cy="1069975"/>
            </a:xfrm>
            <a:custGeom>
              <a:avLst/>
              <a:gdLst>
                <a:gd name="connsiteX0" fmla="*/ 876300 w 2052638"/>
                <a:gd name="connsiteY0" fmla="*/ 495300 h 1069181"/>
                <a:gd name="connsiteX1" fmla="*/ 731044 w 2052638"/>
                <a:gd name="connsiteY1" fmla="*/ 419100 h 1069181"/>
                <a:gd name="connsiteX2" fmla="*/ 564357 w 2052638"/>
                <a:gd name="connsiteY2" fmla="*/ 326231 h 1069181"/>
                <a:gd name="connsiteX3" fmla="*/ 383382 w 2052638"/>
                <a:gd name="connsiteY3" fmla="*/ 219075 h 1069181"/>
                <a:gd name="connsiteX4" fmla="*/ 240507 w 2052638"/>
                <a:gd name="connsiteY4" fmla="*/ 130968 h 1069181"/>
                <a:gd name="connsiteX5" fmla="*/ 97632 w 2052638"/>
                <a:gd name="connsiteY5" fmla="*/ 38100 h 1069181"/>
                <a:gd name="connsiteX6" fmla="*/ 61913 w 2052638"/>
                <a:gd name="connsiteY6" fmla="*/ 14287 h 1069181"/>
                <a:gd name="connsiteX7" fmla="*/ 35719 w 2052638"/>
                <a:gd name="connsiteY7" fmla="*/ 2381 h 1069181"/>
                <a:gd name="connsiteX8" fmla="*/ 21432 w 2052638"/>
                <a:gd name="connsiteY8" fmla="*/ 0 h 1069181"/>
                <a:gd name="connsiteX9" fmla="*/ 9525 w 2052638"/>
                <a:gd name="connsiteY9" fmla="*/ 0 h 1069181"/>
                <a:gd name="connsiteX10" fmla="*/ 2382 w 2052638"/>
                <a:gd name="connsiteY10" fmla="*/ 2381 h 1069181"/>
                <a:gd name="connsiteX11" fmla="*/ 0 w 2052638"/>
                <a:gd name="connsiteY11" fmla="*/ 16668 h 1069181"/>
                <a:gd name="connsiteX12" fmla="*/ 2382 w 2052638"/>
                <a:gd name="connsiteY12" fmla="*/ 38100 h 1069181"/>
                <a:gd name="connsiteX13" fmla="*/ 14288 w 2052638"/>
                <a:gd name="connsiteY13" fmla="*/ 54768 h 1069181"/>
                <a:gd name="connsiteX14" fmla="*/ 80963 w 2052638"/>
                <a:gd name="connsiteY14" fmla="*/ 114300 h 1069181"/>
                <a:gd name="connsiteX15" fmla="*/ 288132 w 2052638"/>
                <a:gd name="connsiteY15" fmla="*/ 283368 h 1069181"/>
                <a:gd name="connsiteX16" fmla="*/ 488157 w 2052638"/>
                <a:gd name="connsiteY16" fmla="*/ 435768 h 1069181"/>
                <a:gd name="connsiteX17" fmla="*/ 711994 w 2052638"/>
                <a:gd name="connsiteY17" fmla="*/ 590550 h 1069181"/>
                <a:gd name="connsiteX18" fmla="*/ 954882 w 2052638"/>
                <a:gd name="connsiteY18" fmla="*/ 740568 h 1069181"/>
                <a:gd name="connsiteX19" fmla="*/ 1321594 w 2052638"/>
                <a:gd name="connsiteY19" fmla="*/ 942975 h 1069181"/>
                <a:gd name="connsiteX20" fmla="*/ 1538288 w 2052638"/>
                <a:gd name="connsiteY20" fmla="*/ 1052512 h 1069181"/>
                <a:gd name="connsiteX21" fmla="*/ 2052638 w 2052638"/>
                <a:gd name="connsiteY21" fmla="*/ 1069181 h 1069181"/>
                <a:gd name="connsiteX22" fmla="*/ 2040732 w 2052638"/>
                <a:gd name="connsiteY22" fmla="*/ 990600 h 1069181"/>
                <a:gd name="connsiteX23" fmla="*/ 1893094 w 2052638"/>
                <a:gd name="connsiteY23" fmla="*/ 938212 h 1069181"/>
                <a:gd name="connsiteX24" fmla="*/ 1562100 w 2052638"/>
                <a:gd name="connsiteY24" fmla="*/ 809625 h 1069181"/>
                <a:gd name="connsiteX25" fmla="*/ 1300163 w 2052638"/>
                <a:gd name="connsiteY25" fmla="*/ 697706 h 1069181"/>
                <a:gd name="connsiteX26" fmla="*/ 978694 w 2052638"/>
                <a:gd name="connsiteY26" fmla="*/ 547687 h 1069181"/>
                <a:gd name="connsiteX27" fmla="*/ 876300 w 2052638"/>
                <a:gd name="connsiteY27" fmla="*/ 495300 h 1069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52638" h="1069181">
                  <a:moveTo>
                    <a:pt x="876300" y="495300"/>
                  </a:moveTo>
                  <a:lnTo>
                    <a:pt x="731044" y="419100"/>
                  </a:lnTo>
                  <a:lnTo>
                    <a:pt x="564357" y="326231"/>
                  </a:lnTo>
                  <a:lnTo>
                    <a:pt x="383382" y="219075"/>
                  </a:lnTo>
                  <a:lnTo>
                    <a:pt x="240507" y="130968"/>
                  </a:lnTo>
                  <a:lnTo>
                    <a:pt x="97632" y="38100"/>
                  </a:lnTo>
                  <a:lnTo>
                    <a:pt x="61913" y="14287"/>
                  </a:lnTo>
                  <a:lnTo>
                    <a:pt x="35719" y="2381"/>
                  </a:lnTo>
                  <a:lnTo>
                    <a:pt x="21432" y="0"/>
                  </a:lnTo>
                  <a:lnTo>
                    <a:pt x="9525" y="0"/>
                  </a:lnTo>
                  <a:lnTo>
                    <a:pt x="2382" y="2381"/>
                  </a:lnTo>
                  <a:lnTo>
                    <a:pt x="0" y="16668"/>
                  </a:lnTo>
                  <a:lnTo>
                    <a:pt x="2382" y="38100"/>
                  </a:lnTo>
                  <a:lnTo>
                    <a:pt x="14288" y="54768"/>
                  </a:lnTo>
                  <a:lnTo>
                    <a:pt x="80963" y="114300"/>
                  </a:lnTo>
                  <a:lnTo>
                    <a:pt x="288132" y="283368"/>
                  </a:lnTo>
                  <a:lnTo>
                    <a:pt x="488157" y="435768"/>
                  </a:lnTo>
                  <a:lnTo>
                    <a:pt x="711994" y="590550"/>
                  </a:lnTo>
                  <a:lnTo>
                    <a:pt x="954882" y="740568"/>
                  </a:lnTo>
                  <a:lnTo>
                    <a:pt x="1321594" y="942975"/>
                  </a:lnTo>
                  <a:lnTo>
                    <a:pt x="1538288" y="1052512"/>
                  </a:lnTo>
                  <a:lnTo>
                    <a:pt x="2052638" y="1069181"/>
                  </a:lnTo>
                  <a:lnTo>
                    <a:pt x="2040732" y="990600"/>
                  </a:lnTo>
                  <a:lnTo>
                    <a:pt x="1893094" y="938212"/>
                  </a:lnTo>
                  <a:lnTo>
                    <a:pt x="1562100" y="809625"/>
                  </a:lnTo>
                  <a:lnTo>
                    <a:pt x="1300163" y="697706"/>
                  </a:lnTo>
                  <a:lnTo>
                    <a:pt x="978694" y="547687"/>
                  </a:lnTo>
                  <a:lnTo>
                    <a:pt x="876300" y="4953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6">
              <a:extLst>
                <a:ext uri="{FF2B5EF4-FFF2-40B4-BE49-F238E27FC236}">
                  <a16:creationId xmlns:a16="http://schemas.microsoft.com/office/drawing/2014/main" id="{6CE27BD1-6472-4BBF-8590-D1D8E6AF40CA}"/>
                </a:ext>
              </a:extLst>
            </p:cNvPr>
            <p:cNvSpPr/>
            <p:nvPr/>
          </p:nvSpPr>
          <p:spPr>
            <a:xfrm rot="16200000">
              <a:off x="3776662" y="3492500"/>
              <a:ext cx="693738" cy="661988"/>
            </a:xfrm>
            <a:custGeom>
              <a:avLst/>
              <a:gdLst>
                <a:gd name="connsiteX0" fmla="*/ 400050 w 692944"/>
                <a:gd name="connsiteY0" fmla="*/ 297657 h 661988"/>
                <a:gd name="connsiteX1" fmla="*/ 457200 w 692944"/>
                <a:gd name="connsiteY1" fmla="*/ 259557 h 661988"/>
                <a:gd name="connsiteX2" fmla="*/ 519112 w 692944"/>
                <a:gd name="connsiteY2" fmla="*/ 209550 h 661988"/>
                <a:gd name="connsiteX3" fmla="*/ 569119 w 692944"/>
                <a:gd name="connsiteY3" fmla="*/ 157163 h 661988"/>
                <a:gd name="connsiteX4" fmla="*/ 595312 w 692944"/>
                <a:gd name="connsiteY4" fmla="*/ 111919 h 661988"/>
                <a:gd name="connsiteX5" fmla="*/ 609600 w 692944"/>
                <a:gd name="connsiteY5" fmla="*/ 59532 h 661988"/>
                <a:gd name="connsiteX6" fmla="*/ 614362 w 692944"/>
                <a:gd name="connsiteY6" fmla="*/ 0 h 661988"/>
                <a:gd name="connsiteX7" fmla="*/ 692944 w 692944"/>
                <a:gd name="connsiteY7" fmla="*/ 0 h 661988"/>
                <a:gd name="connsiteX8" fmla="*/ 666750 w 692944"/>
                <a:gd name="connsiteY8" fmla="*/ 133350 h 661988"/>
                <a:gd name="connsiteX9" fmla="*/ 633412 w 692944"/>
                <a:gd name="connsiteY9" fmla="*/ 261938 h 661988"/>
                <a:gd name="connsiteX10" fmla="*/ 600075 w 692944"/>
                <a:gd name="connsiteY10" fmla="*/ 352425 h 661988"/>
                <a:gd name="connsiteX11" fmla="*/ 554831 w 692944"/>
                <a:gd name="connsiteY11" fmla="*/ 452438 h 661988"/>
                <a:gd name="connsiteX12" fmla="*/ 507206 w 692944"/>
                <a:gd name="connsiteY12" fmla="*/ 535782 h 661988"/>
                <a:gd name="connsiteX13" fmla="*/ 490537 w 692944"/>
                <a:gd name="connsiteY13" fmla="*/ 552450 h 661988"/>
                <a:gd name="connsiteX14" fmla="*/ 426244 w 692944"/>
                <a:gd name="connsiteY14" fmla="*/ 581025 h 661988"/>
                <a:gd name="connsiteX15" fmla="*/ 307181 w 692944"/>
                <a:gd name="connsiteY15" fmla="*/ 626269 h 661988"/>
                <a:gd name="connsiteX16" fmla="*/ 200025 w 692944"/>
                <a:gd name="connsiteY16" fmla="*/ 652463 h 661988"/>
                <a:gd name="connsiteX17" fmla="*/ 150019 w 692944"/>
                <a:gd name="connsiteY17" fmla="*/ 661988 h 661988"/>
                <a:gd name="connsiteX18" fmla="*/ 109537 w 692944"/>
                <a:gd name="connsiteY18" fmla="*/ 652463 h 661988"/>
                <a:gd name="connsiteX19" fmla="*/ 50006 w 692944"/>
                <a:gd name="connsiteY19" fmla="*/ 623888 h 661988"/>
                <a:gd name="connsiteX20" fmla="*/ 19050 w 692944"/>
                <a:gd name="connsiteY20" fmla="*/ 597694 h 661988"/>
                <a:gd name="connsiteX21" fmla="*/ 2381 w 692944"/>
                <a:gd name="connsiteY21" fmla="*/ 571500 h 661988"/>
                <a:gd name="connsiteX22" fmla="*/ 0 w 692944"/>
                <a:gd name="connsiteY22" fmla="*/ 547688 h 661988"/>
                <a:gd name="connsiteX23" fmla="*/ 7144 w 692944"/>
                <a:gd name="connsiteY23" fmla="*/ 516732 h 661988"/>
                <a:gd name="connsiteX24" fmla="*/ 28575 w 692944"/>
                <a:gd name="connsiteY24" fmla="*/ 481013 h 661988"/>
                <a:gd name="connsiteX25" fmla="*/ 42862 w 692944"/>
                <a:gd name="connsiteY25" fmla="*/ 464344 h 661988"/>
                <a:gd name="connsiteX26" fmla="*/ 80962 w 692944"/>
                <a:gd name="connsiteY26" fmla="*/ 447675 h 661988"/>
                <a:gd name="connsiteX27" fmla="*/ 195262 w 692944"/>
                <a:gd name="connsiteY27" fmla="*/ 397669 h 661988"/>
                <a:gd name="connsiteX28" fmla="*/ 400050 w 692944"/>
                <a:gd name="connsiteY28" fmla="*/ 297657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92944" h="661988">
                  <a:moveTo>
                    <a:pt x="400050" y="297657"/>
                  </a:moveTo>
                  <a:lnTo>
                    <a:pt x="457200" y="259557"/>
                  </a:lnTo>
                  <a:lnTo>
                    <a:pt x="519112" y="209550"/>
                  </a:lnTo>
                  <a:lnTo>
                    <a:pt x="569119" y="157163"/>
                  </a:lnTo>
                  <a:lnTo>
                    <a:pt x="595312" y="111919"/>
                  </a:lnTo>
                  <a:lnTo>
                    <a:pt x="609600" y="59532"/>
                  </a:lnTo>
                  <a:lnTo>
                    <a:pt x="614362" y="0"/>
                  </a:lnTo>
                  <a:lnTo>
                    <a:pt x="692944" y="0"/>
                  </a:lnTo>
                  <a:lnTo>
                    <a:pt x="666750" y="133350"/>
                  </a:lnTo>
                  <a:lnTo>
                    <a:pt x="633412" y="261938"/>
                  </a:lnTo>
                  <a:lnTo>
                    <a:pt x="600075" y="352425"/>
                  </a:lnTo>
                  <a:lnTo>
                    <a:pt x="554831" y="452438"/>
                  </a:lnTo>
                  <a:lnTo>
                    <a:pt x="507206" y="535782"/>
                  </a:lnTo>
                  <a:lnTo>
                    <a:pt x="490537" y="552450"/>
                  </a:lnTo>
                  <a:lnTo>
                    <a:pt x="426244" y="581025"/>
                  </a:lnTo>
                  <a:lnTo>
                    <a:pt x="307181" y="626269"/>
                  </a:lnTo>
                  <a:lnTo>
                    <a:pt x="200025" y="652463"/>
                  </a:lnTo>
                  <a:lnTo>
                    <a:pt x="150019" y="661988"/>
                  </a:lnTo>
                  <a:lnTo>
                    <a:pt x="109537" y="652463"/>
                  </a:lnTo>
                  <a:lnTo>
                    <a:pt x="50006" y="623888"/>
                  </a:lnTo>
                  <a:lnTo>
                    <a:pt x="19050" y="597694"/>
                  </a:lnTo>
                  <a:lnTo>
                    <a:pt x="2381" y="571500"/>
                  </a:lnTo>
                  <a:lnTo>
                    <a:pt x="0" y="547688"/>
                  </a:lnTo>
                  <a:lnTo>
                    <a:pt x="7144" y="516732"/>
                  </a:lnTo>
                  <a:lnTo>
                    <a:pt x="28575" y="481013"/>
                  </a:lnTo>
                  <a:lnTo>
                    <a:pt x="42862" y="464344"/>
                  </a:lnTo>
                  <a:lnTo>
                    <a:pt x="80962" y="447675"/>
                  </a:lnTo>
                  <a:lnTo>
                    <a:pt x="195262" y="397669"/>
                  </a:lnTo>
                  <a:lnTo>
                    <a:pt x="400050" y="29765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7">
              <a:extLst>
                <a:ext uri="{FF2B5EF4-FFF2-40B4-BE49-F238E27FC236}">
                  <a16:creationId xmlns:a16="http://schemas.microsoft.com/office/drawing/2014/main" id="{AA874702-B290-4C8B-9FE2-2F24F51814C4}"/>
                </a:ext>
              </a:extLst>
            </p:cNvPr>
            <p:cNvSpPr/>
            <p:nvPr/>
          </p:nvSpPr>
          <p:spPr>
            <a:xfrm>
              <a:off x="4767262" y="2154238"/>
              <a:ext cx="1966913" cy="444500"/>
            </a:xfrm>
            <a:custGeom>
              <a:avLst/>
              <a:gdLst>
                <a:gd name="connsiteX0" fmla="*/ 678656 w 1966912"/>
                <a:gd name="connsiteY0" fmla="*/ 200025 h 442913"/>
                <a:gd name="connsiteX1" fmla="*/ 876300 w 1966912"/>
                <a:gd name="connsiteY1" fmla="*/ 171450 h 442913"/>
                <a:gd name="connsiteX2" fmla="*/ 1140618 w 1966912"/>
                <a:gd name="connsiteY2" fmla="*/ 147638 h 442913"/>
                <a:gd name="connsiteX3" fmla="*/ 1378743 w 1966912"/>
                <a:gd name="connsiteY3" fmla="*/ 114300 h 442913"/>
                <a:gd name="connsiteX4" fmla="*/ 1533525 w 1966912"/>
                <a:gd name="connsiteY4" fmla="*/ 88107 h 442913"/>
                <a:gd name="connsiteX5" fmla="*/ 1585912 w 1966912"/>
                <a:gd name="connsiteY5" fmla="*/ 61913 h 442913"/>
                <a:gd name="connsiteX6" fmla="*/ 1695450 w 1966912"/>
                <a:gd name="connsiteY6" fmla="*/ 14288 h 442913"/>
                <a:gd name="connsiteX7" fmla="*/ 1735931 w 1966912"/>
                <a:gd name="connsiteY7" fmla="*/ 0 h 442913"/>
                <a:gd name="connsiteX8" fmla="*/ 1757362 w 1966912"/>
                <a:gd name="connsiteY8" fmla="*/ 4763 h 442913"/>
                <a:gd name="connsiteX9" fmla="*/ 1826418 w 1966912"/>
                <a:gd name="connsiteY9" fmla="*/ 26194 h 442913"/>
                <a:gd name="connsiteX10" fmla="*/ 1888331 w 1966912"/>
                <a:gd name="connsiteY10" fmla="*/ 52388 h 442913"/>
                <a:gd name="connsiteX11" fmla="*/ 1933575 w 1966912"/>
                <a:gd name="connsiteY11" fmla="*/ 78582 h 442913"/>
                <a:gd name="connsiteX12" fmla="*/ 1950243 w 1966912"/>
                <a:gd name="connsiteY12" fmla="*/ 95250 h 442913"/>
                <a:gd name="connsiteX13" fmla="*/ 1959768 w 1966912"/>
                <a:gd name="connsiteY13" fmla="*/ 114300 h 442913"/>
                <a:gd name="connsiteX14" fmla="*/ 1966912 w 1966912"/>
                <a:gd name="connsiteY14" fmla="*/ 142875 h 442913"/>
                <a:gd name="connsiteX15" fmla="*/ 1962150 w 1966912"/>
                <a:gd name="connsiteY15" fmla="*/ 164307 h 442913"/>
                <a:gd name="connsiteX16" fmla="*/ 1947862 w 1966912"/>
                <a:gd name="connsiteY16" fmla="*/ 183357 h 442913"/>
                <a:gd name="connsiteX17" fmla="*/ 1924050 w 1966912"/>
                <a:gd name="connsiteY17" fmla="*/ 204788 h 442913"/>
                <a:gd name="connsiteX18" fmla="*/ 1893093 w 1966912"/>
                <a:gd name="connsiteY18" fmla="*/ 219075 h 442913"/>
                <a:gd name="connsiteX19" fmla="*/ 1828800 w 1966912"/>
                <a:gd name="connsiteY19" fmla="*/ 240507 h 442913"/>
                <a:gd name="connsiteX20" fmla="*/ 1647825 w 1966912"/>
                <a:gd name="connsiteY20" fmla="*/ 269082 h 442913"/>
                <a:gd name="connsiteX21" fmla="*/ 1369218 w 1966912"/>
                <a:gd name="connsiteY21" fmla="*/ 309563 h 442913"/>
                <a:gd name="connsiteX22" fmla="*/ 1045368 w 1966912"/>
                <a:gd name="connsiteY22" fmla="*/ 354807 h 442913"/>
                <a:gd name="connsiteX23" fmla="*/ 800100 w 1966912"/>
                <a:gd name="connsiteY23" fmla="*/ 378619 h 442913"/>
                <a:gd name="connsiteX24" fmla="*/ 550068 w 1966912"/>
                <a:gd name="connsiteY24" fmla="*/ 416719 h 442913"/>
                <a:gd name="connsiteX25" fmla="*/ 385762 w 1966912"/>
                <a:gd name="connsiteY25" fmla="*/ 442913 h 442913"/>
                <a:gd name="connsiteX26" fmla="*/ 369093 w 1966912"/>
                <a:gd name="connsiteY26" fmla="*/ 442913 h 442913"/>
                <a:gd name="connsiteX27" fmla="*/ 300037 w 1966912"/>
                <a:gd name="connsiteY27" fmla="*/ 423863 h 442913"/>
                <a:gd name="connsiteX28" fmla="*/ 233362 w 1966912"/>
                <a:gd name="connsiteY28" fmla="*/ 397669 h 442913"/>
                <a:gd name="connsiteX29" fmla="*/ 180975 w 1966912"/>
                <a:gd name="connsiteY29" fmla="*/ 373857 h 442913"/>
                <a:gd name="connsiteX30" fmla="*/ 152400 w 1966912"/>
                <a:gd name="connsiteY30" fmla="*/ 357188 h 442913"/>
                <a:gd name="connsiteX31" fmla="*/ 116681 w 1966912"/>
                <a:gd name="connsiteY31" fmla="*/ 330994 h 442913"/>
                <a:gd name="connsiteX32" fmla="*/ 88106 w 1966912"/>
                <a:gd name="connsiteY32" fmla="*/ 307182 h 442913"/>
                <a:gd name="connsiteX33" fmla="*/ 66675 w 1966912"/>
                <a:gd name="connsiteY33" fmla="*/ 285750 h 442913"/>
                <a:gd name="connsiteX34" fmla="*/ 45243 w 1966912"/>
                <a:gd name="connsiteY34" fmla="*/ 261938 h 442913"/>
                <a:gd name="connsiteX35" fmla="*/ 23812 w 1966912"/>
                <a:gd name="connsiteY35" fmla="*/ 238125 h 442913"/>
                <a:gd name="connsiteX36" fmla="*/ 9525 w 1966912"/>
                <a:gd name="connsiteY36" fmla="*/ 207169 h 442913"/>
                <a:gd name="connsiteX37" fmla="*/ 0 w 1966912"/>
                <a:gd name="connsiteY37" fmla="*/ 178594 h 442913"/>
                <a:gd name="connsiteX38" fmla="*/ 2381 w 1966912"/>
                <a:gd name="connsiteY38" fmla="*/ 166688 h 442913"/>
                <a:gd name="connsiteX39" fmla="*/ 14287 w 1966912"/>
                <a:gd name="connsiteY39" fmla="*/ 159544 h 442913"/>
                <a:gd name="connsiteX40" fmla="*/ 35718 w 1966912"/>
                <a:gd name="connsiteY40" fmla="*/ 166688 h 442913"/>
                <a:gd name="connsiteX41" fmla="*/ 104775 w 1966912"/>
                <a:gd name="connsiteY41" fmla="*/ 190500 h 442913"/>
                <a:gd name="connsiteX42" fmla="*/ 200025 w 1966912"/>
                <a:gd name="connsiteY42" fmla="*/ 219075 h 442913"/>
                <a:gd name="connsiteX43" fmla="*/ 271462 w 1966912"/>
                <a:gd name="connsiteY43" fmla="*/ 235744 h 442913"/>
                <a:gd name="connsiteX44" fmla="*/ 335756 w 1966912"/>
                <a:gd name="connsiteY44" fmla="*/ 242888 h 442913"/>
                <a:gd name="connsiteX45" fmla="*/ 366712 w 1966912"/>
                <a:gd name="connsiteY45" fmla="*/ 245269 h 442913"/>
                <a:gd name="connsiteX46" fmla="*/ 481012 w 1966912"/>
                <a:gd name="connsiteY46" fmla="*/ 228600 h 442913"/>
                <a:gd name="connsiteX47" fmla="*/ 678656 w 1966912"/>
                <a:gd name="connsiteY47" fmla="*/ 200025 h 442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66912" h="442913">
                  <a:moveTo>
                    <a:pt x="678656" y="200025"/>
                  </a:moveTo>
                  <a:lnTo>
                    <a:pt x="876300" y="171450"/>
                  </a:lnTo>
                  <a:lnTo>
                    <a:pt x="1140618" y="147638"/>
                  </a:lnTo>
                  <a:lnTo>
                    <a:pt x="1378743" y="114300"/>
                  </a:lnTo>
                  <a:lnTo>
                    <a:pt x="1533525" y="88107"/>
                  </a:lnTo>
                  <a:lnTo>
                    <a:pt x="1585912" y="61913"/>
                  </a:lnTo>
                  <a:lnTo>
                    <a:pt x="1695450" y="14288"/>
                  </a:lnTo>
                  <a:lnTo>
                    <a:pt x="1735931" y="0"/>
                  </a:lnTo>
                  <a:lnTo>
                    <a:pt x="1757362" y="4763"/>
                  </a:lnTo>
                  <a:lnTo>
                    <a:pt x="1826418" y="26194"/>
                  </a:lnTo>
                  <a:lnTo>
                    <a:pt x="1888331" y="52388"/>
                  </a:lnTo>
                  <a:lnTo>
                    <a:pt x="1933575" y="78582"/>
                  </a:lnTo>
                  <a:lnTo>
                    <a:pt x="1950243" y="95250"/>
                  </a:lnTo>
                  <a:lnTo>
                    <a:pt x="1959768" y="114300"/>
                  </a:lnTo>
                  <a:lnTo>
                    <a:pt x="1966912" y="142875"/>
                  </a:lnTo>
                  <a:lnTo>
                    <a:pt x="1962150" y="164307"/>
                  </a:lnTo>
                  <a:lnTo>
                    <a:pt x="1947862" y="183357"/>
                  </a:lnTo>
                  <a:lnTo>
                    <a:pt x="1924050" y="204788"/>
                  </a:lnTo>
                  <a:lnTo>
                    <a:pt x="1893093" y="219075"/>
                  </a:lnTo>
                  <a:lnTo>
                    <a:pt x="1828800" y="240507"/>
                  </a:lnTo>
                  <a:lnTo>
                    <a:pt x="1647825" y="269082"/>
                  </a:lnTo>
                  <a:lnTo>
                    <a:pt x="1369218" y="309563"/>
                  </a:lnTo>
                  <a:lnTo>
                    <a:pt x="1045368" y="354807"/>
                  </a:lnTo>
                  <a:lnTo>
                    <a:pt x="800100" y="378619"/>
                  </a:lnTo>
                  <a:lnTo>
                    <a:pt x="550068" y="416719"/>
                  </a:lnTo>
                  <a:lnTo>
                    <a:pt x="385762" y="442913"/>
                  </a:lnTo>
                  <a:lnTo>
                    <a:pt x="369093" y="442913"/>
                  </a:lnTo>
                  <a:lnTo>
                    <a:pt x="300037" y="423863"/>
                  </a:lnTo>
                  <a:lnTo>
                    <a:pt x="233362" y="397669"/>
                  </a:lnTo>
                  <a:lnTo>
                    <a:pt x="180975" y="373857"/>
                  </a:lnTo>
                  <a:lnTo>
                    <a:pt x="152400" y="357188"/>
                  </a:lnTo>
                  <a:lnTo>
                    <a:pt x="116681" y="330994"/>
                  </a:lnTo>
                  <a:lnTo>
                    <a:pt x="88106" y="307182"/>
                  </a:lnTo>
                  <a:lnTo>
                    <a:pt x="66675" y="285750"/>
                  </a:lnTo>
                  <a:lnTo>
                    <a:pt x="45243" y="261938"/>
                  </a:lnTo>
                  <a:lnTo>
                    <a:pt x="23812" y="238125"/>
                  </a:lnTo>
                  <a:lnTo>
                    <a:pt x="9525" y="207169"/>
                  </a:lnTo>
                  <a:lnTo>
                    <a:pt x="0" y="178594"/>
                  </a:lnTo>
                  <a:lnTo>
                    <a:pt x="2381" y="166688"/>
                  </a:lnTo>
                  <a:lnTo>
                    <a:pt x="14287" y="159544"/>
                  </a:lnTo>
                  <a:lnTo>
                    <a:pt x="35718" y="166688"/>
                  </a:lnTo>
                  <a:lnTo>
                    <a:pt x="104775" y="190500"/>
                  </a:lnTo>
                  <a:lnTo>
                    <a:pt x="200025" y="219075"/>
                  </a:lnTo>
                  <a:lnTo>
                    <a:pt x="271462" y="235744"/>
                  </a:lnTo>
                  <a:lnTo>
                    <a:pt x="335756" y="242888"/>
                  </a:lnTo>
                  <a:lnTo>
                    <a:pt x="366712" y="245269"/>
                  </a:lnTo>
                  <a:lnTo>
                    <a:pt x="481012" y="228600"/>
                  </a:lnTo>
                  <a:lnTo>
                    <a:pt x="678656" y="2000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8">
              <a:extLst>
                <a:ext uri="{FF2B5EF4-FFF2-40B4-BE49-F238E27FC236}">
                  <a16:creationId xmlns:a16="http://schemas.microsoft.com/office/drawing/2014/main" id="{EBD33CF9-1CA4-4BB8-BC5C-09A120CF3490}"/>
                </a:ext>
              </a:extLst>
            </p:cNvPr>
            <p:cNvSpPr/>
            <p:nvPr/>
          </p:nvSpPr>
          <p:spPr>
            <a:xfrm>
              <a:off x="4748212" y="2733675"/>
              <a:ext cx="1941513" cy="427038"/>
            </a:xfrm>
            <a:custGeom>
              <a:avLst/>
              <a:gdLst>
                <a:gd name="connsiteX0" fmla="*/ 1428750 w 1940718"/>
                <a:gd name="connsiteY0" fmla="*/ 64294 h 426244"/>
                <a:gd name="connsiteX1" fmla="*/ 1040606 w 1940718"/>
                <a:gd name="connsiteY1" fmla="*/ 121444 h 426244"/>
                <a:gd name="connsiteX2" fmla="*/ 928687 w 1940718"/>
                <a:gd name="connsiteY2" fmla="*/ 138113 h 426244"/>
                <a:gd name="connsiteX3" fmla="*/ 661987 w 1940718"/>
                <a:gd name="connsiteY3" fmla="*/ 180975 h 426244"/>
                <a:gd name="connsiteX4" fmla="*/ 450056 w 1940718"/>
                <a:gd name="connsiteY4" fmla="*/ 207169 h 426244"/>
                <a:gd name="connsiteX5" fmla="*/ 302418 w 1940718"/>
                <a:gd name="connsiteY5" fmla="*/ 223838 h 426244"/>
                <a:gd name="connsiteX6" fmla="*/ 221456 w 1940718"/>
                <a:gd name="connsiteY6" fmla="*/ 221456 h 426244"/>
                <a:gd name="connsiteX7" fmla="*/ 121443 w 1940718"/>
                <a:gd name="connsiteY7" fmla="*/ 209550 h 426244"/>
                <a:gd name="connsiteX8" fmla="*/ 35718 w 1940718"/>
                <a:gd name="connsiteY8" fmla="*/ 195263 h 426244"/>
                <a:gd name="connsiteX9" fmla="*/ 11906 w 1940718"/>
                <a:gd name="connsiteY9" fmla="*/ 195263 h 426244"/>
                <a:gd name="connsiteX10" fmla="*/ 0 w 1940718"/>
                <a:gd name="connsiteY10" fmla="*/ 200025 h 426244"/>
                <a:gd name="connsiteX11" fmla="*/ 0 w 1940718"/>
                <a:gd name="connsiteY11" fmla="*/ 214313 h 426244"/>
                <a:gd name="connsiteX12" fmla="*/ 7143 w 1940718"/>
                <a:gd name="connsiteY12" fmla="*/ 235744 h 426244"/>
                <a:gd name="connsiteX13" fmla="*/ 38100 w 1940718"/>
                <a:gd name="connsiteY13" fmla="*/ 269081 h 426244"/>
                <a:gd name="connsiteX14" fmla="*/ 83343 w 1940718"/>
                <a:gd name="connsiteY14" fmla="*/ 307181 h 426244"/>
                <a:gd name="connsiteX15" fmla="*/ 140493 w 1940718"/>
                <a:gd name="connsiteY15" fmla="*/ 347663 h 426244"/>
                <a:gd name="connsiteX16" fmla="*/ 202406 w 1940718"/>
                <a:gd name="connsiteY16" fmla="*/ 378619 h 426244"/>
                <a:gd name="connsiteX17" fmla="*/ 266700 w 1940718"/>
                <a:gd name="connsiteY17" fmla="*/ 404813 h 426244"/>
                <a:gd name="connsiteX18" fmla="*/ 333375 w 1940718"/>
                <a:gd name="connsiteY18" fmla="*/ 419100 h 426244"/>
                <a:gd name="connsiteX19" fmla="*/ 373856 w 1940718"/>
                <a:gd name="connsiteY19" fmla="*/ 426244 h 426244"/>
                <a:gd name="connsiteX20" fmla="*/ 476250 w 1940718"/>
                <a:gd name="connsiteY20" fmla="*/ 404813 h 426244"/>
                <a:gd name="connsiteX21" fmla="*/ 616743 w 1940718"/>
                <a:gd name="connsiteY21" fmla="*/ 376238 h 426244"/>
                <a:gd name="connsiteX22" fmla="*/ 873918 w 1940718"/>
                <a:gd name="connsiteY22" fmla="*/ 311944 h 426244"/>
                <a:gd name="connsiteX23" fmla="*/ 1131093 w 1940718"/>
                <a:gd name="connsiteY23" fmla="*/ 288131 h 426244"/>
                <a:gd name="connsiteX24" fmla="*/ 1204912 w 1940718"/>
                <a:gd name="connsiteY24" fmla="*/ 266700 h 426244"/>
                <a:gd name="connsiteX25" fmla="*/ 1440656 w 1940718"/>
                <a:gd name="connsiteY25" fmla="*/ 250031 h 426244"/>
                <a:gd name="connsiteX26" fmla="*/ 1747837 w 1940718"/>
                <a:gd name="connsiteY26" fmla="*/ 228600 h 426244"/>
                <a:gd name="connsiteX27" fmla="*/ 1826418 w 1940718"/>
                <a:gd name="connsiteY27" fmla="*/ 219075 h 426244"/>
                <a:gd name="connsiteX28" fmla="*/ 1876425 w 1940718"/>
                <a:gd name="connsiteY28" fmla="*/ 204788 h 426244"/>
                <a:gd name="connsiteX29" fmla="*/ 1905000 w 1940718"/>
                <a:gd name="connsiteY29" fmla="*/ 192881 h 426244"/>
                <a:gd name="connsiteX30" fmla="*/ 1926431 w 1940718"/>
                <a:gd name="connsiteY30" fmla="*/ 176213 h 426244"/>
                <a:gd name="connsiteX31" fmla="*/ 1938337 w 1940718"/>
                <a:gd name="connsiteY31" fmla="*/ 154781 h 426244"/>
                <a:gd name="connsiteX32" fmla="*/ 1940718 w 1940718"/>
                <a:gd name="connsiteY32" fmla="*/ 138113 h 426244"/>
                <a:gd name="connsiteX33" fmla="*/ 1940718 w 1940718"/>
                <a:gd name="connsiteY33" fmla="*/ 123825 h 426244"/>
                <a:gd name="connsiteX34" fmla="*/ 1935956 w 1940718"/>
                <a:gd name="connsiteY34" fmla="*/ 107156 h 426244"/>
                <a:gd name="connsiteX35" fmla="*/ 1924050 w 1940718"/>
                <a:gd name="connsiteY35" fmla="*/ 88106 h 426244"/>
                <a:gd name="connsiteX36" fmla="*/ 1912143 w 1940718"/>
                <a:gd name="connsiteY36" fmla="*/ 76200 h 426244"/>
                <a:gd name="connsiteX37" fmla="*/ 1888331 w 1940718"/>
                <a:gd name="connsiteY37" fmla="*/ 57150 h 426244"/>
                <a:gd name="connsiteX38" fmla="*/ 1859756 w 1940718"/>
                <a:gd name="connsiteY38" fmla="*/ 40481 h 426244"/>
                <a:gd name="connsiteX39" fmla="*/ 1831181 w 1940718"/>
                <a:gd name="connsiteY39" fmla="*/ 28575 h 426244"/>
                <a:gd name="connsiteX40" fmla="*/ 1766887 w 1940718"/>
                <a:gd name="connsiteY40" fmla="*/ 9525 h 426244"/>
                <a:gd name="connsiteX41" fmla="*/ 1719262 w 1940718"/>
                <a:gd name="connsiteY41" fmla="*/ 0 h 426244"/>
                <a:gd name="connsiteX42" fmla="*/ 1685925 w 1940718"/>
                <a:gd name="connsiteY42" fmla="*/ 2381 h 426244"/>
                <a:gd name="connsiteX43" fmla="*/ 1647825 w 1940718"/>
                <a:gd name="connsiteY43" fmla="*/ 9525 h 426244"/>
                <a:gd name="connsiteX44" fmla="*/ 1607343 w 1940718"/>
                <a:gd name="connsiteY44" fmla="*/ 23813 h 426244"/>
                <a:gd name="connsiteX45" fmla="*/ 1562100 w 1940718"/>
                <a:gd name="connsiteY45" fmla="*/ 42863 h 426244"/>
                <a:gd name="connsiteX46" fmla="*/ 1428750 w 1940718"/>
                <a:gd name="connsiteY46" fmla="*/ 64294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940718" h="426244">
                  <a:moveTo>
                    <a:pt x="1428750" y="64294"/>
                  </a:moveTo>
                  <a:lnTo>
                    <a:pt x="1040606" y="121444"/>
                  </a:lnTo>
                  <a:lnTo>
                    <a:pt x="928687" y="138113"/>
                  </a:lnTo>
                  <a:lnTo>
                    <a:pt x="661987" y="180975"/>
                  </a:lnTo>
                  <a:lnTo>
                    <a:pt x="450056" y="207169"/>
                  </a:lnTo>
                  <a:lnTo>
                    <a:pt x="302418" y="223838"/>
                  </a:lnTo>
                  <a:lnTo>
                    <a:pt x="221456" y="221456"/>
                  </a:lnTo>
                  <a:lnTo>
                    <a:pt x="121443" y="209550"/>
                  </a:lnTo>
                  <a:lnTo>
                    <a:pt x="35718" y="195263"/>
                  </a:lnTo>
                  <a:lnTo>
                    <a:pt x="11906" y="195263"/>
                  </a:lnTo>
                  <a:lnTo>
                    <a:pt x="0" y="200025"/>
                  </a:lnTo>
                  <a:lnTo>
                    <a:pt x="0" y="214313"/>
                  </a:lnTo>
                  <a:lnTo>
                    <a:pt x="7143" y="235744"/>
                  </a:lnTo>
                  <a:lnTo>
                    <a:pt x="38100" y="269081"/>
                  </a:lnTo>
                  <a:lnTo>
                    <a:pt x="83343" y="307181"/>
                  </a:lnTo>
                  <a:lnTo>
                    <a:pt x="140493" y="347663"/>
                  </a:lnTo>
                  <a:lnTo>
                    <a:pt x="202406" y="378619"/>
                  </a:lnTo>
                  <a:lnTo>
                    <a:pt x="266700" y="404813"/>
                  </a:lnTo>
                  <a:lnTo>
                    <a:pt x="333375" y="419100"/>
                  </a:lnTo>
                  <a:lnTo>
                    <a:pt x="373856" y="426244"/>
                  </a:lnTo>
                  <a:lnTo>
                    <a:pt x="476250" y="404813"/>
                  </a:lnTo>
                  <a:lnTo>
                    <a:pt x="616743" y="376238"/>
                  </a:lnTo>
                  <a:lnTo>
                    <a:pt x="873918" y="311944"/>
                  </a:lnTo>
                  <a:lnTo>
                    <a:pt x="1131093" y="288131"/>
                  </a:lnTo>
                  <a:lnTo>
                    <a:pt x="1204912" y="266700"/>
                  </a:lnTo>
                  <a:lnTo>
                    <a:pt x="1440656" y="250031"/>
                  </a:lnTo>
                  <a:lnTo>
                    <a:pt x="1747837" y="228600"/>
                  </a:lnTo>
                  <a:lnTo>
                    <a:pt x="1826418" y="219075"/>
                  </a:lnTo>
                  <a:lnTo>
                    <a:pt x="1876425" y="204788"/>
                  </a:lnTo>
                  <a:lnTo>
                    <a:pt x="1905000" y="192881"/>
                  </a:lnTo>
                  <a:lnTo>
                    <a:pt x="1926431" y="176213"/>
                  </a:lnTo>
                  <a:lnTo>
                    <a:pt x="1938337" y="154781"/>
                  </a:lnTo>
                  <a:lnTo>
                    <a:pt x="1940718" y="138113"/>
                  </a:lnTo>
                  <a:lnTo>
                    <a:pt x="1940718" y="123825"/>
                  </a:lnTo>
                  <a:lnTo>
                    <a:pt x="1935956" y="107156"/>
                  </a:lnTo>
                  <a:lnTo>
                    <a:pt x="1924050" y="88106"/>
                  </a:lnTo>
                  <a:lnTo>
                    <a:pt x="1912143" y="76200"/>
                  </a:lnTo>
                  <a:lnTo>
                    <a:pt x="1888331" y="57150"/>
                  </a:lnTo>
                  <a:lnTo>
                    <a:pt x="1859756" y="40481"/>
                  </a:lnTo>
                  <a:lnTo>
                    <a:pt x="1831181" y="28575"/>
                  </a:lnTo>
                  <a:lnTo>
                    <a:pt x="1766887" y="9525"/>
                  </a:lnTo>
                  <a:lnTo>
                    <a:pt x="1719262" y="0"/>
                  </a:lnTo>
                  <a:lnTo>
                    <a:pt x="1685925" y="2381"/>
                  </a:lnTo>
                  <a:lnTo>
                    <a:pt x="1647825" y="9525"/>
                  </a:lnTo>
                  <a:lnTo>
                    <a:pt x="1607343" y="23813"/>
                  </a:lnTo>
                  <a:lnTo>
                    <a:pt x="1562100" y="42863"/>
                  </a:lnTo>
                  <a:lnTo>
                    <a:pt x="1428750" y="642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9">
              <a:extLst>
                <a:ext uri="{FF2B5EF4-FFF2-40B4-BE49-F238E27FC236}">
                  <a16:creationId xmlns:a16="http://schemas.microsoft.com/office/drawing/2014/main" id="{662A6DDB-AF99-4ECC-AC0A-3BF09E320404}"/>
                </a:ext>
              </a:extLst>
            </p:cNvPr>
            <p:cNvSpPr/>
            <p:nvPr/>
          </p:nvSpPr>
          <p:spPr>
            <a:xfrm>
              <a:off x="4376737" y="3227388"/>
              <a:ext cx="2867026" cy="485775"/>
            </a:xfrm>
            <a:custGeom>
              <a:avLst/>
              <a:gdLst>
                <a:gd name="connsiteX0" fmla="*/ 1459706 w 2867025"/>
                <a:gd name="connsiteY0" fmla="*/ 145256 h 485775"/>
                <a:gd name="connsiteX1" fmla="*/ 1047750 w 2867025"/>
                <a:gd name="connsiteY1" fmla="*/ 204787 h 485775"/>
                <a:gd name="connsiteX2" fmla="*/ 771525 w 2867025"/>
                <a:gd name="connsiteY2" fmla="*/ 247650 h 485775"/>
                <a:gd name="connsiteX3" fmla="*/ 650081 w 2867025"/>
                <a:gd name="connsiteY3" fmla="*/ 269081 h 485775"/>
                <a:gd name="connsiteX4" fmla="*/ 557212 w 2867025"/>
                <a:gd name="connsiteY4" fmla="*/ 280987 h 485775"/>
                <a:gd name="connsiteX5" fmla="*/ 485775 w 2867025"/>
                <a:gd name="connsiteY5" fmla="*/ 285750 h 485775"/>
                <a:gd name="connsiteX6" fmla="*/ 404812 w 2867025"/>
                <a:gd name="connsiteY6" fmla="*/ 290512 h 485775"/>
                <a:gd name="connsiteX7" fmla="*/ 359568 w 2867025"/>
                <a:gd name="connsiteY7" fmla="*/ 288131 h 485775"/>
                <a:gd name="connsiteX8" fmla="*/ 307181 w 2867025"/>
                <a:gd name="connsiteY8" fmla="*/ 278606 h 485775"/>
                <a:gd name="connsiteX9" fmla="*/ 250031 w 2867025"/>
                <a:gd name="connsiteY9" fmla="*/ 264319 h 485775"/>
                <a:gd name="connsiteX10" fmla="*/ 192881 w 2867025"/>
                <a:gd name="connsiteY10" fmla="*/ 245269 h 485775"/>
                <a:gd name="connsiteX11" fmla="*/ 147637 w 2867025"/>
                <a:gd name="connsiteY11" fmla="*/ 221456 h 485775"/>
                <a:gd name="connsiteX12" fmla="*/ 114300 w 2867025"/>
                <a:gd name="connsiteY12" fmla="*/ 197644 h 485775"/>
                <a:gd name="connsiteX13" fmla="*/ 88106 w 2867025"/>
                <a:gd name="connsiteY13" fmla="*/ 171450 h 485775"/>
                <a:gd name="connsiteX14" fmla="*/ 73818 w 2867025"/>
                <a:gd name="connsiteY14" fmla="*/ 154781 h 485775"/>
                <a:gd name="connsiteX15" fmla="*/ 47625 w 2867025"/>
                <a:gd name="connsiteY15" fmla="*/ 142875 h 485775"/>
                <a:gd name="connsiteX16" fmla="*/ 23812 w 2867025"/>
                <a:gd name="connsiteY16" fmla="*/ 140494 h 485775"/>
                <a:gd name="connsiteX17" fmla="*/ 9525 w 2867025"/>
                <a:gd name="connsiteY17" fmla="*/ 142875 h 485775"/>
                <a:gd name="connsiteX18" fmla="*/ 4762 w 2867025"/>
                <a:gd name="connsiteY18" fmla="*/ 152400 h 485775"/>
                <a:gd name="connsiteX19" fmla="*/ 0 w 2867025"/>
                <a:gd name="connsiteY19" fmla="*/ 176212 h 485775"/>
                <a:gd name="connsiteX20" fmla="*/ 7143 w 2867025"/>
                <a:gd name="connsiteY20" fmla="*/ 200025 h 485775"/>
                <a:gd name="connsiteX21" fmla="*/ 33337 w 2867025"/>
                <a:gd name="connsiteY21" fmla="*/ 242887 h 485775"/>
                <a:gd name="connsiteX22" fmla="*/ 57150 w 2867025"/>
                <a:gd name="connsiteY22" fmla="*/ 278606 h 485775"/>
                <a:gd name="connsiteX23" fmla="*/ 107156 w 2867025"/>
                <a:gd name="connsiteY23" fmla="*/ 335756 h 485775"/>
                <a:gd name="connsiteX24" fmla="*/ 145256 w 2867025"/>
                <a:gd name="connsiteY24" fmla="*/ 371475 h 485775"/>
                <a:gd name="connsiteX25" fmla="*/ 185737 w 2867025"/>
                <a:gd name="connsiteY25" fmla="*/ 400050 h 485775"/>
                <a:gd name="connsiteX26" fmla="*/ 228600 w 2867025"/>
                <a:gd name="connsiteY26" fmla="*/ 428625 h 485775"/>
                <a:gd name="connsiteX27" fmla="*/ 266700 w 2867025"/>
                <a:gd name="connsiteY27" fmla="*/ 447675 h 485775"/>
                <a:gd name="connsiteX28" fmla="*/ 304800 w 2867025"/>
                <a:gd name="connsiteY28" fmla="*/ 461962 h 485775"/>
                <a:gd name="connsiteX29" fmla="*/ 350043 w 2867025"/>
                <a:gd name="connsiteY29" fmla="*/ 478631 h 485775"/>
                <a:gd name="connsiteX30" fmla="*/ 404812 w 2867025"/>
                <a:gd name="connsiteY30" fmla="*/ 485775 h 485775"/>
                <a:gd name="connsiteX31" fmla="*/ 469106 w 2867025"/>
                <a:gd name="connsiteY31" fmla="*/ 485775 h 485775"/>
                <a:gd name="connsiteX32" fmla="*/ 554831 w 2867025"/>
                <a:gd name="connsiteY32" fmla="*/ 473869 h 485775"/>
                <a:gd name="connsiteX33" fmla="*/ 628650 w 2867025"/>
                <a:gd name="connsiteY33" fmla="*/ 457200 h 485775"/>
                <a:gd name="connsiteX34" fmla="*/ 707231 w 2867025"/>
                <a:gd name="connsiteY34" fmla="*/ 438150 h 485775"/>
                <a:gd name="connsiteX35" fmla="*/ 978693 w 2867025"/>
                <a:gd name="connsiteY35" fmla="*/ 378619 h 485775"/>
                <a:gd name="connsiteX36" fmla="*/ 1233487 w 2867025"/>
                <a:gd name="connsiteY36" fmla="*/ 345281 h 485775"/>
                <a:gd name="connsiteX37" fmla="*/ 1502568 w 2867025"/>
                <a:gd name="connsiteY37" fmla="*/ 309562 h 485775"/>
                <a:gd name="connsiteX38" fmla="*/ 1735931 w 2867025"/>
                <a:gd name="connsiteY38" fmla="*/ 278606 h 485775"/>
                <a:gd name="connsiteX39" fmla="*/ 1869281 w 2867025"/>
                <a:gd name="connsiteY39" fmla="*/ 261937 h 485775"/>
                <a:gd name="connsiteX40" fmla="*/ 2033587 w 2867025"/>
                <a:gd name="connsiteY40" fmla="*/ 264319 h 485775"/>
                <a:gd name="connsiteX41" fmla="*/ 2288381 w 2867025"/>
                <a:gd name="connsiteY41" fmla="*/ 266700 h 485775"/>
                <a:gd name="connsiteX42" fmla="*/ 2619375 w 2867025"/>
                <a:gd name="connsiteY42" fmla="*/ 264319 h 485775"/>
                <a:gd name="connsiteX43" fmla="*/ 2709862 w 2867025"/>
                <a:gd name="connsiteY43" fmla="*/ 264319 h 485775"/>
                <a:gd name="connsiteX44" fmla="*/ 2745581 w 2867025"/>
                <a:gd name="connsiteY44" fmla="*/ 259556 h 485775"/>
                <a:gd name="connsiteX45" fmla="*/ 2783681 w 2867025"/>
                <a:gd name="connsiteY45" fmla="*/ 250031 h 485775"/>
                <a:gd name="connsiteX46" fmla="*/ 2817018 w 2867025"/>
                <a:gd name="connsiteY46" fmla="*/ 233362 h 485775"/>
                <a:gd name="connsiteX47" fmla="*/ 2840831 w 2867025"/>
                <a:gd name="connsiteY47" fmla="*/ 216694 h 485775"/>
                <a:gd name="connsiteX48" fmla="*/ 2855118 w 2867025"/>
                <a:gd name="connsiteY48" fmla="*/ 197644 h 485775"/>
                <a:gd name="connsiteX49" fmla="*/ 2864643 w 2867025"/>
                <a:gd name="connsiteY49" fmla="*/ 178594 h 485775"/>
                <a:gd name="connsiteX50" fmla="*/ 2867025 w 2867025"/>
                <a:gd name="connsiteY50" fmla="*/ 152400 h 485775"/>
                <a:gd name="connsiteX51" fmla="*/ 2859881 w 2867025"/>
                <a:gd name="connsiteY51" fmla="*/ 128587 h 485775"/>
                <a:gd name="connsiteX52" fmla="*/ 2850356 w 2867025"/>
                <a:gd name="connsiteY52" fmla="*/ 114300 h 485775"/>
                <a:gd name="connsiteX53" fmla="*/ 2826543 w 2867025"/>
                <a:gd name="connsiteY53" fmla="*/ 95250 h 485775"/>
                <a:gd name="connsiteX54" fmla="*/ 2809875 w 2867025"/>
                <a:gd name="connsiteY54" fmla="*/ 83344 h 485775"/>
                <a:gd name="connsiteX55" fmla="*/ 2774156 w 2867025"/>
                <a:gd name="connsiteY55" fmla="*/ 66675 h 485775"/>
                <a:gd name="connsiteX56" fmla="*/ 2712243 w 2867025"/>
                <a:gd name="connsiteY56" fmla="*/ 45244 h 485775"/>
                <a:gd name="connsiteX57" fmla="*/ 2595562 w 2867025"/>
                <a:gd name="connsiteY57" fmla="*/ 14287 h 485775"/>
                <a:gd name="connsiteX58" fmla="*/ 2531268 w 2867025"/>
                <a:gd name="connsiteY58" fmla="*/ 0 h 485775"/>
                <a:gd name="connsiteX59" fmla="*/ 2476500 w 2867025"/>
                <a:gd name="connsiteY59" fmla="*/ 11906 h 485775"/>
                <a:gd name="connsiteX60" fmla="*/ 2307431 w 2867025"/>
                <a:gd name="connsiteY60" fmla="*/ 40481 h 485775"/>
                <a:gd name="connsiteX61" fmla="*/ 2143125 w 2867025"/>
                <a:gd name="connsiteY61" fmla="*/ 61912 h 485775"/>
                <a:gd name="connsiteX62" fmla="*/ 1900237 w 2867025"/>
                <a:gd name="connsiteY62" fmla="*/ 88106 h 485775"/>
                <a:gd name="connsiteX63" fmla="*/ 1671637 w 2867025"/>
                <a:gd name="connsiteY63" fmla="*/ 116681 h 485775"/>
                <a:gd name="connsiteX64" fmla="*/ 1459706 w 2867025"/>
                <a:gd name="connsiteY64" fmla="*/ 145256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867025" h="485775">
                  <a:moveTo>
                    <a:pt x="1459706" y="145256"/>
                  </a:moveTo>
                  <a:lnTo>
                    <a:pt x="1047750" y="204787"/>
                  </a:lnTo>
                  <a:lnTo>
                    <a:pt x="771525" y="247650"/>
                  </a:lnTo>
                  <a:lnTo>
                    <a:pt x="650081" y="269081"/>
                  </a:lnTo>
                  <a:lnTo>
                    <a:pt x="557212" y="280987"/>
                  </a:lnTo>
                  <a:lnTo>
                    <a:pt x="485775" y="285750"/>
                  </a:lnTo>
                  <a:lnTo>
                    <a:pt x="404812" y="290512"/>
                  </a:lnTo>
                  <a:lnTo>
                    <a:pt x="359568" y="288131"/>
                  </a:lnTo>
                  <a:lnTo>
                    <a:pt x="307181" y="278606"/>
                  </a:lnTo>
                  <a:lnTo>
                    <a:pt x="250031" y="264319"/>
                  </a:lnTo>
                  <a:lnTo>
                    <a:pt x="192881" y="245269"/>
                  </a:lnTo>
                  <a:lnTo>
                    <a:pt x="147637" y="221456"/>
                  </a:lnTo>
                  <a:lnTo>
                    <a:pt x="114300" y="197644"/>
                  </a:lnTo>
                  <a:lnTo>
                    <a:pt x="88106" y="171450"/>
                  </a:lnTo>
                  <a:lnTo>
                    <a:pt x="73818" y="154781"/>
                  </a:lnTo>
                  <a:lnTo>
                    <a:pt x="47625" y="142875"/>
                  </a:lnTo>
                  <a:lnTo>
                    <a:pt x="23812" y="140494"/>
                  </a:lnTo>
                  <a:lnTo>
                    <a:pt x="9525" y="142875"/>
                  </a:lnTo>
                  <a:lnTo>
                    <a:pt x="4762" y="152400"/>
                  </a:lnTo>
                  <a:lnTo>
                    <a:pt x="0" y="176212"/>
                  </a:lnTo>
                  <a:lnTo>
                    <a:pt x="7143" y="200025"/>
                  </a:lnTo>
                  <a:lnTo>
                    <a:pt x="33337" y="242887"/>
                  </a:lnTo>
                  <a:lnTo>
                    <a:pt x="57150" y="278606"/>
                  </a:lnTo>
                  <a:lnTo>
                    <a:pt x="107156" y="335756"/>
                  </a:lnTo>
                  <a:lnTo>
                    <a:pt x="145256" y="371475"/>
                  </a:lnTo>
                  <a:lnTo>
                    <a:pt x="185737" y="400050"/>
                  </a:lnTo>
                  <a:lnTo>
                    <a:pt x="228600" y="428625"/>
                  </a:lnTo>
                  <a:lnTo>
                    <a:pt x="266700" y="447675"/>
                  </a:lnTo>
                  <a:lnTo>
                    <a:pt x="304800" y="461962"/>
                  </a:lnTo>
                  <a:lnTo>
                    <a:pt x="350043" y="478631"/>
                  </a:lnTo>
                  <a:lnTo>
                    <a:pt x="404812" y="485775"/>
                  </a:lnTo>
                  <a:lnTo>
                    <a:pt x="469106" y="485775"/>
                  </a:lnTo>
                  <a:lnTo>
                    <a:pt x="554831" y="473869"/>
                  </a:lnTo>
                  <a:lnTo>
                    <a:pt x="628650" y="457200"/>
                  </a:lnTo>
                  <a:lnTo>
                    <a:pt x="707231" y="438150"/>
                  </a:lnTo>
                  <a:lnTo>
                    <a:pt x="978693" y="378619"/>
                  </a:lnTo>
                  <a:lnTo>
                    <a:pt x="1233487" y="345281"/>
                  </a:lnTo>
                  <a:lnTo>
                    <a:pt x="1502568" y="309562"/>
                  </a:lnTo>
                  <a:lnTo>
                    <a:pt x="1735931" y="278606"/>
                  </a:lnTo>
                  <a:lnTo>
                    <a:pt x="1869281" y="261937"/>
                  </a:lnTo>
                  <a:lnTo>
                    <a:pt x="2033587" y="264319"/>
                  </a:lnTo>
                  <a:lnTo>
                    <a:pt x="2288381" y="266700"/>
                  </a:lnTo>
                  <a:lnTo>
                    <a:pt x="2619375" y="264319"/>
                  </a:lnTo>
                  <a:lnTo>
                    <a:pt x="2709862" y="264319"/>
                  </a:lnTo>
                  <a:lnTo>
                    <a:pt x="2745581" y="259556"/>
                  </a:lnTo>
                  <a:lnTo>
                    <a:pt x="2783681" y="250031"/>
                  </a:lnTo>
                  <a:lnTo>
                    <a:pt x="2817018" y="233362"/>
                  </a:lnTo>
                  <a:lnTo>
                    <a:pt x="2840831" y="216694"/>
                  </a:lnTo>
                  <a:lnTo>
                    <a:pt x="2855118" y="197644"/>
                  </a:lnTo>
                  <a:lnTo>
                    <a:pt x="2864643" y="178594"/>
                  </a:lnTo>
                  <a:lnTo>
                    <a:pt x="2867025" y="152400"/>
                  </a:lnTo>
                  <a:lnTo>
                    <a:pt x="2859881" y="128587"/>
                  </a:lnTo>
                  <a:lnTo>
                    <a:pt x="2850356" y="114300"/>
                  </a:lnTo>
                  <a:lnTo>
                    <a:pt x="2826543" y="95250"/>
                  </a:lnTo>
                  <a:lnTo>
                    <a:pt x="2809875" y="83344"/>
                  </a:lnTo>
                  <a:lnTo>
                    <a:pt x="2774156" y="66675"/>
                  </a:lnTo>
                  <a:lnTo>
                    <a:pt x="2712243" y="45244"/>
                  </a:lnTo>
                  <a:lnTo>
                    <a:pt x="2595562" y="14287"/>
                  </a:lnTo>
                  <a:lnTo>
                    <a:pt x="2531268" y="0"/>
                  </a:lnTo>
                  <a:lnTo>
                    <a:pt x="2476500" y="11906"/>
                  </a:lnTo>
                  <a:lnTo>
                    <a:pt x="2307431" y="40481"/>
                  </a:lnTo>
                  <a:lnTo>
                    <a:pt x="2143125" y="61912"/>
                  </a:lnTo>
                  <a:lnTo>
                    <a:pt x="1900237" y="88106"/>
                  </a:lnTo>
                  <a:lnTo>
                    <a:pt x="1671637" y="116681"/>
                  </a:lnTo>
                  <a:lnTo>
                    <a:pt x="1459706" y="1452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7">
              <a:extLst>
                <a:ext uri="{FF2B5EF4-FFF2-40B4-BE49-F238E27FC236}">
                  <a16:creationId xmlns:a16="http://schemas.microsoft.com/office/drawing/2014/main" id="{BE5674BA-615E-47F0-B6A0-4355443291CE}"/>
                </a:ext>
              </a:extLst>
            </p:cNvPr>
            <p:cNvSpPr/>
            <p:nvPr/>
          </p:nvSpPr>
          <p:spPr>
            <a:xfrm rot="16200000">
              <a:off x="3589337" y="2292350"/>
              <a:ext cx="2998788" cy="1741488"/>
            </a:xfrm>
            <a:custGeom>
              <a:avLst/>
              <a:gdLst>
                <a:gd name="connsiteX0" fmla="*/ 643838 w 2998731"/>
                <a:gd name="connsiteY0" fmla="*/ 596239 h 1741118"/>
                <a:gd name="connsiteX1" fmla="*/ 764088 w 2998731"/>
                <a:gd name="connsiteY1" fmla="*/ 691437 h 1741118"/>
                <a:gd name="connsiteX2" fmla="*/ 889348 w 2998731"/>
                <a:gd name="connsiteY2" fmla="*/ 776614 h 1741118"/>
                <a:gd name="connsiteX3" fmla="*/ 1014609 w 2998731"/>
                <a:gd name="connsiteY3" fmla="*/ 849265 h 1741118"/>
                <a:gd name="connsiteX4" fmla="*/ 1260119 w 2998731"/>
                <a:gd name="connsiteY4" fmla="*/ 987051 h 1741118"/>
                <a:gd name="connsiteX5" fmla="*/ 1387884 w 2998731"/>
                <a:gd name="connsiteY5" fmla="*/ 1057197 h 1741118"/>
                <a:gd name="connsiteX6" fmla="*/ 1483082 w 2998731"/>
                <a:gd name="connsiteY6" fmla="*/ 1099786 h 1741118"/>
                <a:gd name="connsiteX7" fmla="*/ 1588301 w 2998731"/>
                <a:gd name="connsiteY7" fmla="*/ 1139869 h 1741118"/>
                <a:gd name="connsiteX8" fmla="*/ 1781201 w 2998731"/>
                <a:gd name="connsiteY8" fmla="*/ 1225046 h 1741118"/>
                <a:gd name="connsiteX9" fmla="*/ 1916483 w 2998731"/>
                <a:gd name="connsiteY9" fmla="*/ 1277655 h 1741118"/>
                <a:gd name="connsiteX10" fmla="*/ 2054269 w 2998731"/>
                <a:gd name="connsiteY10" fmla="*/ 1325254 h 1741118"/>
                <a:gd name="connsiteX11" fmla="*/ 2146961 w 2998731"/>
                <a:gd name="connsiteY11" fmla="*/ 1352811 h 1741118"/>
                <a:gd name="connsiteX12" fmla="*/ 2314810 w 2998731"/>
                <a:gd name="connsiteY12" fmla="*/ 1387884 h 1741118"/>
                <a:gd name="connsiteX13" fmla="*/ 2384956 w 2998731"/>
                <a:gd name="connsiteY13" fmla="*/ 1397905 h 1741118"/>
                <a:gd name="connsiteX14" fmla="*/ 2502701 w 2998731"/>
                <a:gd name="connsiteY14" fmla="*/ 1407926 h 1741118"/>
                <a:gd name="connsiteX15" fmla="*/ 2625456 w 2998731"/>
                <a:gd name="connsiteY15" fmla="*/ 1415441 h 1741118"/>
                <a:gd name="connsiteX16" fmla="*/ 2710633 w 2998731"/>
                <a:gd name="connsiteY16" fmla="*/ 1412936 h 1741118"/>
                <a:gd name="connsiteX17" fmla="*/ 2740695 w 2998731"/>
                <a:gd name="connsiteY17" fmla="*/ 1407926 h 1741118"/>
                <a:gd name="connsiteX18" fmla="*/ 2783284 w 2998731"/>
                <a:gd name="connsiteY18" fmla="*/ 1387884 h 1741118"/>
                <a:gd name="connsiteX19" fmla="*/ 2820862 w 2998731"/>
                <a:gd name="connsiteY19" fmla="*/ 1360327 h 1741118"/>
                <a:gd name="connsiteX20" fmla="*/ 2863450 w 2998731"/>
                <a:gd name="connsiteY20" fmla="*/ 1317738 h 1741118"/>
                <a:gd name="connsiteX21" fmla="*/ 2896018 w 2998731"/>
                <a:gd name="connsiteY21" fmla="*/ 1272645 h 1741118"/>
                <a:gd name="connsiteX22" fmla="*/ 2926080 w 2998731"/>
                <a:gd name="connsiteY22" fmla="*/ 1220035 h 1741118"/>
                <a:gd name="connsiteX23" fmla="*/ 2946122 w 2998731"/>
                <a:gd name="connsiteY23" fmla="*/ 1189973 h 1741118"/>
                <a:gd name="connsiteX24" fmla="*/ 2966164 w 2998731"/>
                <a:gd name="connsiteY24" fmla="*/ 1179952 h 1741118"/>
                <a:gd name="connsiteX25" fmla="*/ 2976184 w 2998731"/>
                <a:gd name="connsiteY25" fmla="*/ 1182457 h 1741118"/>
                <a:gd name="connsiteX26" fmla="*/ 2986205 w 2998731"/>
                <a:gd name="connsiteY26" fmla="*/ 1187468 h 1741118"/>
                <a:gd name="connsiteX27" fmla="*/ 2991216 w 2998731"/>
                <a:gd name="connsiteY27" fmla="*/ 1194983 h 1741118"/>
                <a:gd name="connsiteX28" fmla="*/ 2998731 w 2998731"/>
                <a:gd name="connsiteY28" fmla="*/ 1212520 h 1741118"/>
                <a:gd name="connsiteX29" fmla="*/ 2998731 w 2998731"/>
                <a:gd name="connsiteY29" fmla="*/ 1265129 h 1741118"/>
                <a:gd name="connsiteX30" fmla="*/ 2983700 w 2998731"/>
                <a:gd name="connsiteY30" fmla="*/ 1377863 h 1741118"/>
                <a:gd name="connsiteX31" fmla="*/ 2973679 w 2998731"/>
                <a:gd name="connsiteY31" fmla="*/ 1420452 h 1741118"/>
                <a:gd name="connsiteX32" fmla="*/ 2956143 w 2998731"/>
                <a:gd name="connsiteY32" fmla="*/ 1485587 h 1741118"/>
                <a:gd name="connsiteX33" fmla="*/ 2938606 w 2998731"/>
                <a:gd name="connsiteY33" fmla="*/ 1533186 h 1741118"/>
                <a:gd name="connsiteX34" fmla="*/ 2911049 w 2998731"/>
                <a:gd name="connsiteY34" fmla="*/ 1598321 h 1741118"/>
                <a:gd name="connsiteX35" fmla="*/ 2880987 w 2998731"/>
                <a:gd name="connsiteY35" fmla="*/ 1650931 h 1741118"/>
                <a:gd name="connsiteX36" fmla="*/ 2858440 w 2998731"/>
                <a:gd name="connsiteY36" fmla="*/ 1683498 h 1741118"/>
                <a:gd name="connsiteX37" fmla="*/ 2833388 w 2998731"/>
                <a:gd name="connsiteY37" fmla="*/ 1716066 h 1741118"/>
                <a:gd name="connsiteX38" fmla="*/ 2805830 w 2998731"/>
                <a:gd name="connsiteY38" fmla="*/ 1736108 h 1741118"/>
                <a:gd name="connsiteX39" fmla="*/ 2785789 w 2998731"/>
                <a:gd name="connsiteY39" fmla="*/ 1741118 h 1741118"/>
                <a:gd name="connsiteX40" fmla="*/ 2753221 w 2998731"/>
                <a:gd name="connsiteY40" fmla="*/ 1738613 h 1741118"/>
                <a:gd name="connsiteX41" fmla="*/ 2723159 w 2998731"/>
                <a:gd name="connsiteY41" fmla="*/ 1731097 h 1741118"/>
                <a:gd name="connsiteX42" fmla="*/ 2670549 w 2998731"/>
                <a:gd name="connsiteY42" fmla="*/ 1708551 h 1741118"/>
                <a:gd name="connsiteX43" fmla="*/ 2582867 w 2998731"/>
                <a:gd name="connsiteY43" fmla="*/ 1691014 h 1741118"/>
                <a:gd name="connsiteX44" fmla="*/ 2389966 w 2998731"/>
                <a:gd name="connsiteY44" fmla="*/ 1648426 h 1741118"/>
                <a:gd name="connsiteX45" fmla="*/ 2304789 w 2998731"/>
                <a:gd name="connsiteY45" fmla="*/ 1630889 h 1741118"/>
                <a:gd name="connsiteX46" fmla="*/ 2169508 w 2998731"/>
                <a:gd name="connsiteY46" fmla="*/ 1603332 h 1741118"/>
                <a:gd name="connsiteX47" fmla="*/ 2004165 w 2998731"/>
                <a:gd name="connsiteY47" fmla="*/ 1553228 h 1741118"/>
                <a:gd name="connsiteX48" fmla="*/ 1781201 w 2998731"/>
                <a:gd name="connsiteY48" fmla="*/ 1480577 h 1741118"/>
                <a:gd name="connsiteX49" fmla="*/ 1585795 w 2998731"/>
                <a:gd name="connsiteY49" fmla="*/ 1402915 h 1741118"/>
                <a:gd name="connsiteX50" fmla="*/ 1430473 w 2998731"/>
                <a:gd name="connsiteY50" fmla="*/ 1332770 h 1741118"/>
                <a:gd name="connsiteX51" fmla="*/ 1222541 w 2998731"/>
                <a:gd name="connsiteY51" fmla="*/ 1232561 h 1741118"/>
                <a:gd name="connsiteX52" fmla="*/ 1072228 w 2998731"/>
                <a:gd name="connsiteY52" fmla="*/ 1154900 h 1741118"/>
                <a:gd name="connsiteX53" fmla="*/ 974525 w 2998731"/>
                <a:gd name="connsiteY53" fmla="*/ 1092270 h 1741118"/>
                <a:gd name="connsiteX54" fmla="*/ 831729 w 2998731"/>
                <a:gd name="connsiteY54" fmla="*/ 989557 h 1741118"/>
                <a:gd name="connsiteX55" fmla="*/ 716489 w 2998731"/>
                <a:gd name="connsiteY55" fmla="*/ 899369 h 1741118"/>
                <a:gd name="connsiteX56" fmla="*/ 608765 w 2998731"/>
                <a:gd name="connsiteY56" fmla="*/ 806677 h 1741118"/>
                <a:gd name="connsiteX57" fmla="*/ 526094 w 2998731"/>
                <a:gd name="connsiteY57" fmla="*/ 734026 h 1741118"/>
                <a:gd name="connsiteX58" fmla="*/ 423380 w 2998731"/>
                <a:gd name="connsiteY58" fmla="*/ 633817 h 1741118"/>
                <a:gd name="connsiteX59" fmla="*/ 295615 w 2998731"/>
                <a:gd name="connsiteY59" fmla="*/ 486010 h 1741118"/>
                <a:gd name="connsiteX60" fmla="*/ 185386 w 2998731"/>
                <a:gd name="connsiteY60" fmla="*/ 340708 h 1741118"/>
                <a:gd name="connsiteX61" fmla="*/ 80167 w 2998731"/>
                <a:gd name="connsiteY61" fmla="*/ 185386 h 1741118"/>
                <a:gd name="connsiteX62" fmla="*/ 7516 w 2998731"/>
                <a:gd name="connsiteY62" fmla="*/ 60125 h 1741118"/>
                <a:gd name="connsiteX63" fmla="*/ 0 w 2998731"/>
                <a:gd name="connsiteY63" fmla="*/ 32568 h 1741118"/>
                <a:gd name="connsiteX64" fmla="*/ 0 w 2998731"/>
                <a:gd name="connsiteY64" fmla="*/ 12526 h 1741118"/>
                <a:gd name="connsiteX65" fmla="*/ 2506 w 2998731"/>
                <a:gd name="connsiteY65" fmla="*/ 2506 h 1741118"/>
                <a:gd name="connsiteX66" fmla="*/ 10021 w 2998731"/>
                <a:gd name="connsiteY66" fmla="*/ 0 h 1741118"/>
                <a:gd name="connsiteX67" fmla="*/ 22547 w 2998731"/>
                <a:gd name="connsiteY67" fmla="*/ 0 h 1741118"/>
                <a:gd name="connsiteX68" fmla="*/ 40084 w 2998731"/>
                <a:gd name="connsiteY68" fmla="*/ 5011 h 1741118"/>
                <a:gd name="connsiteX69" fmla="*/ 55115 w 2998731"/>
                <a:gd name="connsiteY69" fmla="*/ 15032 h 1741118"/>
                <a:gd name="connsiteX70" fmla="*/ 140292 w 2998731"/>
                <a:gd name="connsiteY70" fmla="*/ 107724 h 1741118"/>
                <a:gd name="connsiteX71" fmla="*/ 253026 w 2998731"/>
                <a:gd name="connsiteY71" fmla="*/ 227974 h 1741118"/>
                <a:gd name="connsiteX72" fmla="*/ 388307 w 2998731"/>
                <a:gd name="connsiteY72" fmla="*/ 363255 h 1741118"/>
                <a:gd name="connsiteX73" fmla="*/ 508557 w 2998731"/>
                <a:gd name="connsiteY73" fmla="*/ 478495 h 1741118"/>
                <a:gd name="connsiteX74" fmla="*/ 643838 w 2998731"/>
                <a:gd name="connsiteY74" fmla="*/ 596239 h 1741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998731" h="1741118">
                  <a:moveTo>
                    <a:pt x="643838" y="596239"/>
                  </a:moveTo>
                  <a:lnTo>
                    <a:pt x="764088" y="691437"/>
                  </a:lnTo>
                  <a:lnTo>
                    <a:pt x="889348" y="776614"/>
                  </a:lnTo>
                  <a:lnTo>
                    <a:pt x="1014609" y="849265"/>
                  </a:lnTo>
                  <a:lnTo>
                    <a:pt x="1260119" y="987051"/>
                  </a:lnTo>
                  <a:lnTo>
                    <a:pt x="1387884" y="1057197"/>
                  </a:lnTo>
                  <a:lnTo>
                    <a:pt x="1483082" y="1099786"/>
                  </a:lnTo>
                  <a:lnTo>
                    <a:pt x="1588301" y="1139869"/>
                  </a:lnTo>
                  <a:lnTo>
                    <a:pt x="1781201" y="1225046"/>
                  </a:lnTo>
                  <a:lnTo>
                    <a:pt x="1916483" y="1277655"/>
                  </a:lnTo>
                  <a:lnTo>
                    <a:pt x="2054269" y="1325254"/>
                  </a:lnTo>
                  <a:lnTo>
                    <a:pt x="2146961" y="1352811"/>
                  </a:lnTo>
                  <a:lnTo>
                    <a:pt x="2314810" y="1387884"/>
                  </a:lnTo>
                  <a:lnTo>
                    <a:pt x="2384956" y="1397905"/>
                  </a:lnTo>
                  <a:lnTo>
                    <a:pt x="2502701" y="1407926"/>
                  </a:lnTo>
                  <a:lnTo>
                    <a:pt x="2625456" y="1415441"/>
                  </a:lnTo>
                  <a:lnTo>
                    <a:pt x="2710633" y="1412936"/>
                  </a:lnTo>
                  <a:lnTo>
                    <a:pt x="2740695" y="1407926"/>
                  </a:lnTo>
                  <a:lnTo>
                    <a:pt x="2783284" y="1387884"/>
                  </a:lnTo>
                  <a:lnTo>
                    <a:pt x="2820862" y="1360327"/>
                  </a:lnTo>
                  <a:lnTo>
                    <a:pt x="2863450" y="1317738"/>
                  </a:lnTo>
                  <a:lnTo>
                    <a:pt x="2896018" y="1272645"/>
                  </a:lnTo>
                  <a:lnTo>
                    <a:pt x="2926080" y="1220035"/>
                  </a:lnTo>
                  <a:lnTo>
                    <a:pt x="2946122" y="1189973"/>
                  </a:lnTo>
                  <a:lnTo>
                    <a:pt x="2966164" y="1179952"/>
                  </a:lnTo>
                  <a:lnTo>
                    <a:pt x="2976184" y="1182457"/>
                  </a:lnTo>
                  <a:lnTo>
                    <a:pt x="2986205" y="1187468"/>
                  </a:lnTo>
                  <a:lnTo>
                    <a:pt x="2991216" y="1194983"/>
                  </a:lnTo>
                  <a:lnTo>
                    <a:pt x="2998731" y="1212520"/>
                  </a:lnTo>
                  <a:lnTo>
                    <a:pt x="2998731" y="1265129"/>
                  </a:lnTo>
                  <a:lnTo>
                    <a:pt x="2983700" y="1377863"/>
                  </a:lnTo>
                  <a:lnTo>
                    <a:pt x="2973679" y="1420452"/>
                  </a:lnTo>
                  <a:lnTo>
                    <a:pt x="2956143" y="1485587"/>
                  </a:lnTo>
                  <a:lnTo>
                    <a:pt x="2938606" y="1533186"/>
                  </a:lnTo>
                  <a:lnTo>
                    <a:pt x="2911049" y="1598321"/>
                  </a:lnTo>
                  <a:lnTo>
                    <a:pt x="2880987" y="1650931"/>
                  </a:lnTo>
                  <a:lnTo>
                    <a:pt x="2858440" y="1683498"/>
                  </a:lnTo>
                  <a:lnTo>
                    <a:pt x="2833388" y="1716066"/>
                  </a:lnTo>
                  <a:lnTo>
                    <a:pt x="2805830" y="1736108"/>
                  </a:lnTo>
                  <a:lnTo>
                    <a:pt x="2785789" y="1741118"/>
                  </a:lnTo>
                  <a:lnTo>
                    <a:pt x="2753221" y="1738613"/>
                  </a:lnTo>
                  <a:lnTo>
                    <a:pt x="2723159" y="1731097"/>
                  </a:lnTo>
                  <a:lnTo>
                    <a:pt x="2670549" y="1708551"/>
                  </a:lnTo>
                  <a:lnTo>
                    <a:pt x="2582867" y="1691014"/>
                  </a:lnTo>
                  <a:lnTo>
                    <a:pt x="2389966" y="1648426"/>
                  </a:lnTo>
                  <a:lnTo>
                    <a:pt x="2304789" y="1630889"/>
                  </a:lnTo>
                  <a:lnTo>
                    <a:pt x="2169508" y="1603332"/>
                  </a:lnTo>
                  <a:lnTo>
                    <a:pt x="2004165" y="1553228"/>
                  </a:lnTo>
                  <a:lnTo>
                    <a:pt x="1781201" y="1480577"/>
                  </a:lnTo>
                  <a:lnTo>
                    <a:pt x="1585795" y="1402915"/>
                  </a:lnTo>
                  <a:lnTo>
                    <a:pt x="1430473" y="1332770"/>
                  </a:lnTo>
                  <a:lnTo>
                    <a:pt x="1222541" y="1232561"/>
                  </a:lnTo>
                  <a:lnTo>
                    <a:pt x="1072228" y="1154900"/>
                  </a:lnTo>
                  <a:lnTo>
                    <a:pt x="974525" y="1092270"/>
                  </a:lnTo>
                  <a:lnTo>
                    <a:pt x="831729" y="989557"/>
                  </a:lnTo>
                  <a:lnTo>
                    <a:pt x="716489" y="899369"/>
                  </a:lnTo>
                  <a:lnTo>
                    <a:pt x="608765" y="806677"/>
                  </a:lnTo>
                  <a:lnTo>
                    <a:pt x="526094" y="734026"/>
                  </a:lnTo>
                  <a:lnTo>
                    <a:pt x="423380" y="633817"/>
                  </a:lnTo>
                  <a:lnTo>
                    <a:pt x="295615" y="486010"/>
                  </a:lnTo>
                  <a:lnTo>
                    <a:pt x="185386" y="340708"/>
                  </a:lnTo>
                  <a:lnTo>
                    <a:pt x="80167" y="185386"/>
                  </a:lnTo>
                  <a:lnTo>
                    <a:pt x="7516" y="60125"/>
                  </a:lnTo>
                  <a:lnTo>
                    <a:pt x="0" y="32568"/>
                  </a:lnTo>
                  <a:lnTo>
                    <a:pt x="0" y="12526"/>
                  </a:lnTo>
                  <a:lnTo>
                    <a:pt x="2506" y="2506"/>
                  </a:lnTo>
                  <a:lnTo>
                    <a:pt x="10021" y="0"/>
                  </a:lnTo>
                  <a:lnTo>
                    <a:pt x="22547" y="0"/>
                  </a:lnTo>
                  <a:lnTo>
                    <a:pt x="40084" y="5011"/>
                  </a:lnTo>
                  <a:lnTo>
                    <a:pt x="55115" y="15032"/>
                  </a:lnTo>
                  <a:lnTo>
                    <a:pt x="140292" y="107724"/>
                  </a:lnTo>
                  <a:lnTo>
                    <a:pt x="253026" y="227974"/>
                  </a:lnTo>
                  <a:lnTo>
                    <a:pt x="388307" y="363255"/>
                  </a:lnTo>
                  <a:lnTo>
                    <a:pt x="508557" y="478495"/>
                  </a:lnTo>
                  <a:lnTo>
                    <a:pt x="643838" y="59623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8">
              <a:extLst>
                <a:ext uri="{FF2B5EF4-FFF2-40B4-BE49-F238E27FC236}">
                  <a16:creationId xmlns:a16="http://schemas.microsoft.com/office/drawing/2014/main" id="{435A1B60-5417-4963-91CD-A4C148BCE0EC}"/>
                </a:ext>
              </a:extLst>
            </p:cNvPr>
            <p:cNvSpPr/>
            <p:nvPr/>
          </p:nvSpPr>
          <p:spPr>
            <a:xfrm rot="16200000">
              <a:off x="5938044" y="2809082"/>
              <a:ext cx="1544637" cy="1797050"/>
            </a:xfrm>
            <a:custGeom>
              <a:avLst/>
              <a:gdLst>
                <a:gd name="connsiteX0" fmla="*/ 1370348 w 1543207"/>
                <a:gd name="connsiteY0" fmla="*/ 102714 h 1796232"/>
                <a:gd name="connsiteX1" fmla="*/ 1212520 w 1543207"/>
                <a:gd name="connsiteY1" fmla="*/ 217953 h 1796232"/>
                <a:gd name="connsiteX2" fmla="*/ 1114817 w 1543207"/>
                <a:gd name="connsiteY2" fmla="*/ 285594 h 1796232"/>
                <a:gd name="connsiteX3" fmla="*/ 1009598 w 1543207"/>
                <a:gd name="connsiteY3" fmla="*/ 385802 h 1796232"/>
                <a:gd name="connsiteX4" fmla="*/ 806677 w 1543207"/>
                <a:gd name="connsiteY4" fmla="*/ 531104 h 1796232"/>
                <a:gd name="connsiteX5" fmla="*/ 588724 w 1543207"/>
                <a:gd name="connsiteY5" fmla="*/ 688932 h 1796232"/>
                <a:gd name="connsiteX6" fmla="*/ 355740 w 1543207"/>
                <a:gd name="connsiteY6" fmla="*/ 856780 h 1796232"/>
                <a:gd name="connsiteX7" fmla="*/ 125261 w 1543207"/>
                <a:gd name="connsiteY7" fmla="*/ 1024629 h 1796232"/>
                <a:gd name="connsiteX8" fmla="*/ 57620 w 1543207"/>
                <a:gd name="connsiteY8" fmla="*/ 1072228 h 1796232"/>
                <a:gd name="connsiteX9" fmla="*/ 37578 w 1543207"/>
                <a:gd name="connsiteY9" fmla="*/ 1089764 h 1796232"/>
                <a:gd name="connsiteX10" fmla="*/ 20042 w 1543207"/>
                <a:gd name="connsiteY10" fmla="*/ 1117322 h 1796232"/>
                <a:gd name="connsiteX11" fmla="*/ 7516 w 1543207"/>
                <a:gd name="connsiteY11" fmla="*/ 1159910 h 1796232"/>
                <a:gd name="connsiteX12" fmla="*/ 0 w 1543207"/>
                <a:gd name="connsiteY12" fmla="*/ 1227551 h 1796232"/>
                <a:gd name="connsiteX13" fmla="*/ 2506 w 1543207"/>
                <a:gd name="connsiteY13" fmla="*/ 1405420 h 1796232"/>
                <a:gd name="connsiteX14" fmla="*/ 2506 w 1543207"/>
                <a:gd name="connsiteY14" fmla="*/ 1678488 h 1796232"/>
                <a:gd name="connsiteX15" fmla="*/ 5011 w 1543207"/>
                <a:gd name="connsiteY15" fmla="*/ 1736107 h 1796232"/>
                <a:gd name="connsiteX16" fmla="*/ 10021 w 1543207"/>
                <a:gd name="connsiteY16" fmla="*/ 1766170 h 1796232"/>
                <a:gd name="connsiteX17" fmla="*/ 20042 w 1543207"/>
                <a:gd name="connsiteY17" fmla="*/ 1786212 h 1796232"/>
                <a:gd name="connsiteX18" fmla="*/ 30063 w 1543207"/>
                <a:gd name="connsiteY18" fmla="*/ 1793727 h 1796232"/>
                <a:gd name="connsiteX19" fmla="*/ 40084 w 1543207"/>
                <a:gd name="connsiteY19" fmla="*/ 1796232 h 1796232"/>
                <a:gd name="connsiteX20" fmla="*/ 62630 w 1543207"/>
                <a:gd name="connsiteY20" fmla="*/ 1786212 h 1796232"/>
                <a:gd name="connsiteX21" fmla="*/ 85177 w 1543207"/>
                <a:gd name="connsiteY21" fmla="*/ 1768675 h 1796232"/>
                <a:gd name="connsiteX22" fmla="*/ 112735 w 1543207"/>
                <a:gd name="connsiteY22" fmla="*/ 1726087 h 1796232"/>
                <a:gd name="connsiteX23" fmla="*/ 197912 w 1543207"/>
                <a:gd name="connsiteY23" fmla="*/ 1585795 h 1796232"/>
                <a:gd name="connsiteX24" fmla="*/ 288099 w 1543207"/>
                <a:gd name="connsiteY24" fmla="*/ 1448009 h 1796232"/>
                <a:gd name="connsiteX25" fmla="*/ 393318 w 1543207"/>
                <a:gd name="connsiteY25" fmla="*/ 1297697 h 1796232"/>
                <a:gd name="connsiteX26" fmla="*/ 465969 w 1543207"/>
                <a:gd name="connsiteY26" fmla="*/ 1205004 h 1796232"/>
                <a:gd name="connsiteX27" fmla="*/ 536114 w 1543207"/>
                <a:gd name="connsiteY27" fmla="*/ 1112311 h 1796232"/>
                <a:gd name="connsiteX28" fmla="*/ 618786 w 1543207"/>
                <a:gd name="connsiteY28" fmla="*/ 1012103 h 1796232"/>
                <a:gd name="connsiteX29" fmla="*/ 731520 w 1543207"/>
                <a:gd name="connsiteY29" fmla="*/ 879327 h 1796232"/>
                <a:gd name="connsiteX30" fmla="*/ 816697 w 1543207"/>
                <a:gd name="connsiteY30" fmla="*/ 781624 h 1796232"/>
                <a:gd name="connsiteX31" fmla="*/ 931937 w 1543207"/>
                <a:gd name="connsiteY31" fmla="*/ 658869 h 1796232"/>
                <a:gd name="connsiteX32" fmla="*/ 1014609 w 1543207"/>
                <a:gd name="connsiteY32" fmla="*/ 573692 h 1796232"/>
                <a:gd name="connsiteX33" fmla="*/ 1154900 w 1543207"/>
                <a:gd name="connsiteY33" fmla="*/ 475989 h 1796232"/>
                <a:gd name="connsiteX34" fmla="*/ 1265129 w 1543207"/>
                <a:gd name="connsiteY34" fmla="*/ 365760 h 1796232"/>
                <a:gd name="connsiteX35" fmla="*/ 1412936 w 1543207"/>
                <a:gd name="connsiteY35" fmla="*/ 220458 h 1796232"/>
                <a:gd name="connsiteX36" fmla="*/ 1543207 w 1543207"/>
                <a:gd name="connsiteY36" fmla="*/ 92693 h 1796232"/>
                <a:gd name="connsiteX37" fmla="*/ 1508134 w 1543207"/>
                <a:gd name="connsiteY37" fmla="*/ 0 h 1796232"/>
                <a:gd name="connsiteX38" fmla="*/ 1370348 w 1543207"/>
                <a:gd name="connsiteY38" fmla="*/ 102714 h 179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43207" h="1796232">
                  <a:moveTo>
                    <a:pt x="1370348" y="102714"/>
                  </a:moveTo>
                  <a:lnTo>
                    <a:pt x="1212520" y="217953"/>
                  </a:lnTo>
                  <a:lnTo>
                    <a:pt x="1114817" y="285594"/>
                  </a:lnTo>
                  <a:lnTo>
                    <a:pt x="1009598" y="385802"/>
                  </a:lnTo>
                  <a:lnTo>
                    <a:pt x="806677" y="531104"/>
                  </a:lnTo>
                  <a:lnTo>
                    <a:pt x="588724" y="688932"/>
                  </a:lnTo>
                  <a:lnTo>
                    <a:pt x="355740" y="856780"/>
                  </a:lnTo>
                  <a:lnTo>
                    <a:pt x="125261" y="1024629"/>
                  </a:lnTo>
                  <a:lnTo>
                    <a:pt x="57620" y="1072228"/>
                  </a:lnTo>
                  <a:lnTo>
                    <a:pt x="37578" y="1089764"/>
                  </a:lnTo>
                  <a:lnTo>
                    <a:pt x="20042" y="1117322"/>
                  </a:lnTo>
                  <a:lnTo>
                    <a:pt x="7516" y="1159910"/>
                  </a:lnTo>
                  <a:lnTo>
                    <a:pt x="0" y="1227551"/>
                  </a:lnTo>
                  <a:cubicBezTo>
                    <a:pt x="835" y="1286841"/>
                    <a:pt x="1671" y="1346130"/>
                    <a:pt x="2506" y="1405420"/>
                  </a:cubicBezTo>
                  <a:lnTo>
                    <a:pt x="2506" y="1678488"/>
                  </a:lnTo>
                  <a:lnTo>
                    <a:pt x="5011" y="1736107"/>
                  </a:lnTo>
                  <a:lnTo>
                    <a:pt x="10021" y="1766170"/>
                  </a:lnTo>
                  <a:lnTo>
                    <a:pt x="20042" y="1786212"/>
                  </a:lnTo>
                  <a:lnTo>
                    <a:pt x="30063" y="1793727"/>
                  </a:lnTo>
                  <a:lnTo>
                    <a:pt x="40084" y="1796232"/>
                  </a:lnTo>
                  <a:lnTo>
                    <a:pt x="62630" y="1786212"/>
                  </a:lnTo>
                  <a:lnTo>
                    <a:pt x="85177" y="1768675"/>
                  </a:lnTo>
                  <a:lnTo>
                    <a:pt x="112735" y="1726087"/>
                  </a:lnTo>
                  <a:lnTo>
                    <a:pt x="197912" y="1585795"/>
                  </a:lnTo>
                  <a:lnTo>
                    <a:pt x="288099" y="1448009"/>
                  </a:lnTo>
                  <a:lnTo>
                    <a:pt x="393318" y="1297697"/>
                  </a:lnTo>
                  <a:lnTo>
                    <a:pt x="465969" y="1205004"/>
                  </a:lnTo>
                  <a:lnTo>
                    <a:pt x="536114" y="1112311"/>
                  </a:lnTo>
                  <a:lnTo>
                    <a:pt x="618786" y="1012103"/>
                  </a:lnTo>
                  <a:lnTo>
                    <a:pt x="731520" y="879327"/>
                  </a:lnTo>
                  <a:lnTo>
                    <a:pt x="816697" y="781624"/>
                  </a:lnTo>
                  <a:lnTo>
                    <a:pt x="931937" y="658869"/>
                  </a:lnTo>
                  <a:lnTo>
                    <a:pt x="1014609" y="573692"/>
                  </a:lnTo>
                  <a:lnTo>
                    <a:pt x="1154900" y="475989"/>
                  </a:lnTo>
                  <a:lnTo>
                    <a:pt x="1265129" y="365760"/>
                  </a:lnTo>
                  <a:lnTo>
                    <a:pt x="1412936" y="220458"/>
                  </a:lnTo>
                  <a:lnTo>
                    <a:pt x="1543207" y="92693"/>
                  </a:lnTo>
                  <a:lnTo>
                    <a:pt x="1508134" y="0"/>
                  </a:lnTo>
                  <a:lnTo>
                    <a:pt x="1370348" y="1027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1">
              <a:extLst>
                <a:ext uri="{FF2B5EF4-FFF2-40B4-BE49-F238E27FC236}">
                  <a16:creationId xmlns:a16="http://schemas.microsoft.com/office/drawing/2014/main" id="{34A30DE0-ACCC-4903-9ABB-D1D49081FC94}"/>
                </a:ext>
              </a:extLst>
            </p:cNvPr>
            <p:cNvSpPr/>
            <p:nvPr/>
          </p:nvSpPr>
          <p:spPr>
            <a:xfrm>
              <a:off x="4972050" y="4164013"/>
              <a:ext cx="1666875" cy="355600"/>
            </a:xfrm>
            <a:custGeom>
              <a:avLst/>
              <a:gdLst>
                <a:gd name="connsiteX0" fmla="*/ 652463 w 1666875"/>
                <a:gd name="connsiteY0" fmla="*/ 152400 h 354807"/>
                <a:gd name="connsiteX1" fmla="*/ 802481 w 1666875"/>
                <a:gd name="connsiteY1" fmla="*/ 128588 h 354807"/>
                <a:gd name="connsiteX2" fmla="*/ 1004888 w 1666875"/>
                <a:gd name="connsiteY2" fmla="*/ 88107 h 354807"/>
                <a:gd name="connsiteX3" fmla="*/ 1219200 w 1666875"/>
                <a:gd name="connsiteY3" fmla="*/ 61913 h 354807"/>
                <a:gd name="connsiteX4" fmla="*/ 1347788 w 1666875"/>
                <a:gd name="connsiteY4" fmla="*/ 45244 h 354807"/>
                <a:gd name="connsiteX5" fmla="*/ 1390650 w 1666875"/>
                <a:gd name="connsiteY5" fmla="*/ 16669 h 354807"/>
                <a:gd name="connsiteX6" fmla="*/ 1419225 w 1666875"/>
                <a:gd name="connsiteY6" fmla="*/ 0 h 354807"/>
                <a:gd name="connsiteX7" fmla="*/ 1443038 w 1666875"/>
                <a:gd name="connsiteY7" fmla="*/ 0 h 354807"/>
                <a:gd name="connsiteX8" fmla="*/ 1509713 w 1666875"/>
                <a:gd name="connsiteY8" fmla="*/ 9525 h 354807"/>
                <a:gd name="connsiteX9" fmla="*/ 1569244 w 1666875"/>
                <a:gd name="connsiteY9" fmla="*/ 26194 h 354807"/>
                <a:gd name="connsiteX10" fmla="*/ 1604963 w 1666875"/>
                <a:gd name="connsiteY10" fmla="*/ 40482 h 354807"/>
                <a:gd name="connsiteX11" fmla="*/ 1631156 w 1666875"/>
                <a:gd name="connsiteY11" fmla="*/ 57150 h 354807"/>
                <a:gd name="connsiteX12" fmla="*/ 1645444 w 1666875"/>
                <a:gd name="connsiteY12" fmla="*/ 71438 h 354807"/>
                <a:gd name="connsiteX13" fmla="*/ 1657350 w 1666875"/>
                <a:gd name="connsiteY13" fmla="*/ 88107 h 354807"/>
                <a:gd name="connsiteX14" fmla="*/ 1666875 w 1666875"/>
                <a:gd name="connsiteY14" fmla="*/ 114300 h 354807"/>
                <a:gd name="connsiteX15" fmla="*/ 1666875 w 1666875"/>
                <a:gd name="connsiteY15" fmla="*/ 135732 h 354807"/>
                <a:gd name="connsiteX16" fmla="*/ 1659731 w 1666875"/>
                <a:gd name="connsiteY16" fmla="*/ 157163 h 354807"/>
                <a:gd name="connsiteX17" fmla="*/ 1631156 w 1666875"/>
                <a:gd name="connsiteY17" fmla="*/ 180975 h 354807"/>
                <a:gd name="connsiteX18" fmla="*/ 1583531 w 1666875"/>
                <a:gd name="connsiteY18" fmla="*/ 204788 h 354807"/>
                <a:gd name="connsiteX19" fmla="*/ 1500188 w 1666875"/>
                <a:gd name="connsiteY19" fmla="*/ 230982 h 354807"/>
                <a:gd name="connsiteX20" fmla="*/ 1383506 w 1666875"/>
                <a:gd name="connsiteY20" fmla="*/ 252413 h 354807"/>
                <a:gd name="connsiteX21" fmla="*/ 1226344 w 1666875"/>
                <a:gd name="connsiteY21" fmla="*/ 271463 h 354807"/>
                <a:gd name="connsiteX22" fmla="*/ 997744 w 1666875"/>
                <a:gd name="connsiteY22" fmla="*/ 290513 h 354807"/>
                <a:gd name="connsiteX23" fmla="*/ 788194 w 1666875"/>
                <a:gd name="connsiteY23" fmla="*/ 333375 h 354807"/>
                <a:gd name="connsiteX24" fmla="*/ 619125 w 1666875"/>
                <a:gd name="connsiteY24" fmla="*/ 350044 h 354807"/>
                <a:gd name="connsiteX25" fmla="*/ 500063 w 1666875"/>
                <a:gd name="connsiteY25" fmla="*/ 354807 h 354807"/>
                <a:gd name="connsiteX26" fmla="*/ 388144 w 1666875"/>
                <a:gd name="connsiteY26" fmla="*/ 350044 h 354807"/>
                <a:gd name="connsiteX27" fmla="*/ 314325 w 1666875"/>
                <a:gd name="connsiteY27" fmla="*/ 335757 h 354807"/>
                <a:gd name="connsiteX28" fmla="*/ 266700 w 1666875"/>
                <a:gd name="connsiteY28" fmla="*/ 311944 h 354807"/>
                <a:gd name="connsiteX29" fmla="*/ 161925 w 1666875"/>
                <a:gd name="connsiteY29" fmla="*/ 247650 h 354807"/>
                <a:gd name="connsiteX30" fmla="*/ 45244 w 1666875"/>
                <a:gd name="connsiteY30" fmla="*/ 159544 h 354807"/>
                <a:gd name="connsiteX31" fmla="*/ 16669 w 1666875"/>
                <a:gd name="connsiteY31" fmla="*/ 135732 h 354807"/>
                <a:gd name="connsiteX32" fmla="*/ 2381 w 1666875"/>
                <a:gd name="connsiteY32" fmla="*/ 102394 h 354807"/>
                <a:gd name="connsiteX33" fmla="*/ 0 w 1666875"/>
                <a:gd name="connsiteY33" fmla="*/ 69057 h 354807"/>
                <a:gd name="connsiteX34" fmla="*/ 9525 w 1666875"/>
                <a:gd name="connsiteY34" fmla="*/ 57150 h 354807"/>
                <a:gd name="connsiteX35" fmla="*/ 26194 w 1666875"/>
                <a:gd name="connsiteY35" fmla="*/ 52388 h 354807"/>
                <a:gd name="connsiteX36" fmla="*/ 52388 w 1666875"/>
                <a:gd name="connsiteY36" fmla="*/ 59532 h 354807"/>
                <a:gd name="connsiteX37" fmla="*/ 102394 w 1666875"/>
                <a:gd name="connsiteY37" fmla="*/ 88107 h 354807"/>
                <a:gd name="connsiteX38" fmla="*/ 176213 w 1666875"/>
                <a:gd name="connsiteY38" fmla="*/ 123825 h 354807"/>
                <a:gd name="connsiteX39" fmla="*/ 238125 w 1666875"/>
                <a:gd name="connsiteY39" fmla="*/ 147638 h 354807"/>
                <a:gd name="connsiteX40" fmla="*/ 319088 w 1666875"/>
                <a:gd name="connsiteY40" fmla="*/ 169069 h 354807"/>
                <a:gd name="connsiteX41" fmla="*/ 383381 w 1666875"/>
                <a:gd name="connsiteY41" fmla="*/ 176213 h 354807"/>
                <a:gd name="connsiteX42" fmla="*/ 447675 w 1666875"/>
                <a:gd name="connsiteY42" fmla="*/ 180975 h 354807"/>
                <a:gd name="connsiteX43" fmla="*/ 497681 w 1666875"/>
                <a:gd name="connsiteY43" fmla="*/ 178594 h 354807"/>
                <a:gd name="connsiteX44" fmla="*/ 652463 w 1666875"/>
                <a:gd name="connsiteY44" fmla="*/ 152400 h 354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66875" h="354807">
                  <a:moveTo>
                    <a:pt x="652463" y="152400"/>
                  </a:moveTo>
                  <a:lnTo>
                    <a:pt x="802481" y="128588"/>
                  </a:lnTo>
                  <a:lnTo>
                    <a:pt x="1004888" y="88107"/>
                  </a:lnTo>
                  <a:lnTo>
                    <a:pt x="1219200" y="61913"/>
                  </a:lnTo>
                  <a:lnTo>
                    <a:pt x="1347788" y="45244"/>
                  </a:lnTo>
                  <a:lnTo>
                    <a:pt x="1390650" y="16669"/>
                  </a:lnTo>
                  <a:lnTo>
                    <a:pt x="1419225" y="0"/>
                  </a:lnTo>
                  <a:lnTo>
                    <a:pt x="1443038" y="0"/>
                  </a:lnTo>
                  <a:lnTo>
                    <a:pt x="1509713" y="9525"/>
                  </a:lnTo>
                  <a:lnTo>
                    <a:pt x="1569244" y="26194"/>
                  </a:lnTo>
                  <a:lnTo>
                    <a:pt x="1604963" y="40482"/>
                  </a:lnTo>
                  <a:lnTo>
                    <a:pt x="1631156" y="57150"/>
                  </a:lnTo>
                  <a:lnTo>
                    <a:pt x="1645444" y="71438"/>
                  </a:lnTo>
                  <a:lnTo>
                    <a:pt x="1657350" y="88107"/>
                  </a:lnTo>
                  <a:lnTo>
                    <a:pt x="1666875" y="114300"/>
                  </a:lnTo>
                  <a:lnTo>
                    <a:pt x="1666875" y="135732"/>
                  </a:lnTo>
                  <a:lnTo>
                    <a:pt x="1659731" y="157163"/>
                  </a:lnTo>
                  <a:lnTo>
                    <a:pt x="1631156" y="180975"/>
                  </a:lnTo>
                  <a:lnTo>
                    <a:pt x="1583531" y="204788"/>
                  </a:lnTo>
                  <a:lnTo>
                    <a:pt x="1500188" y="230982"/>
                  </a:lnTo>
                  <a:lnTo>
                    <a:pt x="1383506" y="252413"/>
                  </a:lnTo>
                  <a:lnTo>
                    <a:pt x="1226344" y="271463"/>
                  </a:lnTo>
                  <a:lnTo>
                    <a:pt x="997744" y="290513"/>
                  </a:lnTo>
                  <a:lnTo>
                    <a:pt x="788194" y="333375"/>
                  </a:lnTo>
                  <a:lnTo>
                    <a:pt x="619125" y="350044"/>
                  </a:lnTo>
                  <a:lnTo>
                    <a:pt x="500063" y="354807"/>
                  </a:lnTo>
                  <a:lnTo>
                    <a:pt x="388144" y="350044"/>
                  </a:lnTo>
                  <a:lnTo>
                    <a:pt x="314325" y="335757"/>
                  </a:lnTo>
                  <a:lnTo>
                    <a:pt x="266700" y="311944"/>
                  </a:lnTo>
                  <a:lnTo>
                    <a:pt x="161925" y="247650"/>
                  </a:lnTo>
                  <a:lnTo>
                    <a:pt x="45244" y="159544"/>
                  </a:lnTo>
                  <a:lnTo>
                    <a:pt x="16669" y="135732"/>
                  </a:lnTo>
                  <a:lnTo>
                    <a:pt x="2381" y="102394"/>
                  </a:lnTo>
                  <a:lnTo>
                    <a:pt x="0" y="69057"/>
                  </a:lnTo>
                  <a:lnTo>
                    <a:pt x="9525" y="57150"/>
                  </a:lnTo>
                  <a:lnTo>
                    <a:pt x="26194" y="52388"/>
                  </a:lnTo>
                  <a:lnTo>
                    <a:pt x="52388" y="59532"/>
                  </a:lnTo>
                  <a:lnTo>
                    <a:pt x="102394" y="88107"/>
                  </a:lnTo>
                  <a:lnTo>
                    <a:pt x="176213" y="123825"/>
                  </a:lnTo>
                  <a:lnTo>
                    <a:pt x="238125" y="147638"/>
                  </a:lnTo>
                  <a:lnTo>
                    <a:pt x="319088" y="169069"/>
                  </a:lnTo>
                  <a:lnTo>
                    <a:pt x="383381" y="176213"/>
                  </a:lnTo>
                  <a:lnTo>
                    <a:pt x="447675" y="180975"/>
                  </a:lnTo>
                  <a:lnTo>
                    <a:pt x="497681" y="178594"/>
                  </a:lnTo>
                  <a:lnTo>
                    <a:pt x="652463" y="1524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2">
              <a:extLst>
                <a:ext uri="{FF2B5EF4-FFF2-40B4-BE49-F238E27FC236}">
                  <a16:creationId xmlns:a16="http://schemas.microsoft.com/office/drawing/2014/main" id="{5B698168-82CF-47CC-B311-98360D619103}"/>
                </a:ext>
              </a:extLst>
            </p:cNvPr>
            <p:cNvSpPr/>
            <p:nvPr/>
          </p:nvSpPr>
          <p:spPr>
            <a:xfrm>
              <a:off x="4613275" y="4786313"/>
              <a:ext cx="2514601" cy="471487"/>
            </a:xfrm>
            <a:custGeom>
              <a:avLst/>
              <a:gdLst>
                <a:gd name="connsiteX0" fmla="*/ 757238 w 2514600"/>
                <a:gd name="connsiteY0" fmla="*/ 200025 h 471487"/>
                <a:gd name="connsiteX1" fmla="*/ 1152525 w 2514600"/>
                <a:gd name="connsiteY1" fmla="*/ 154781 h 471487"/>
                <a:gd name="connsiteX2" fmla="*/ 1431132 w 2514600"/>
                <a:gd name="connsiteY2" fmla="*/ 130968 h 471487"/>
                <a:gd name="connsiteX3" fmla="*/ 1640682 w 2514600"/>
                <a:gd name="connsiteY3" fmla="*/ 109537 h 471487"/>
                <a:gd name="connsiteX4" fmla="*/ 1895475 w 2514600"/>
                <a:gd name="connsiteY4" fmla="*/ 78581 h 471487"/>
                <a:gd name="connsiteX5" fmla="*/ 1952625 w 2514600"/>
                <a:gd name="connsiteY5" fmla="*/ 69056 h 471487"/>
                <a:gd name="connsiteX6" fmla="*/ 1993107 w 2514600"/>
                <a:gd name="connsiteY6" fmla="*/ 50006 h 471487"/>
                <a:gd name="connsiteX7" fmla="*/ 2047875 w 2514600"/>
                <a:gd name="connsiteY7" fmla="*/ 26193 h 471487"/>
                <a:gd name="connsiteX8" fmla="*/ 2109788 w 2514600"/>
                <a:gd name="connsiteY8" fmla="*/ 4762 h 471487"/>
                <a:gd name="connsiteX9" fmla="*/ 2150269 w 2514600"/>
                <a:gd name="connsiteY9" fmla="*/ 0 h 471487"/>
                <a:gd name="connsiteX10" fmla="*/ 2221707 w 2514600"/>
                <a:gd name="connsiteY10" fmla="*/ 7143 h 471487"/>
                <a:gd name="connsiteX11" fmla="*/ 2297907 w 2514600"/>
                <a:gd name="connsiteY11" fmla="*/ 23812 h 471487"/>
                <a:gd name="connsiteX12" fmla="*/ 2352675 w 2514600"/>
                <a:gd name="connsiteY12" fmla="*/ 40481 h 471487"/>
                <a:gd name="connsiteX13" fmla="*/ 2419350 w 2514600"/>
                <a:gd name="connsiteY13" fmla="*/ 66675 h 471487"/>
                <a:gd name="connsiteX14" fmla="*/ 2471738 w 2514600"/>
                <a:gd name="connsiteY14" fmla="*/ 90487 h 471487"/>
                <a:gd name="connsiteX15" fmla="*/ 2478882 w 2514600"/>
                <a:gd name="connsiteY15" fmla="*/ 95250 h 471487"/>
                <a:gd name="connsiteX16" fmla="*/ 2495550 w 2514600"/>
                <a:gd name="connsiteY16" fmla="*/ 121443 h 471487"/>
                <a:gd name="connsiteX17" fmla="*/ 2509838 w 2514600"/>
                <a:gd name="connsiteY17" fmla="*/ 157162 h 471487"/>
                <a:gd name="connsiteX18" fmla="*/ 2514600 w 2514600"/>
                <a:gd name="connsiteY18" fmla="*/ 183356 h 471487"/>
                <a:gd name="connsiteX19" fmla="*/ 2514600 w 2514600"/>
                <a:gd name="connsiteY19" fmla="*/ 204787 h 471487"/>
                <a:gd name="connsiteX20" fmla="*/ 2502694 w 2514600"/>
                <a:gd name="connsiteY20" fmla="*/ 228600 h 471487"/>
                <a:gd name="connsiteX21" fmla="*/ 2483644 w 2514600"/>
                <a:gd name="connsiteY21" fmla="*/ 245268 h 471487"/>
                <a:gd name="connsiteX22" fmla="*/ 2452688 w 2514600"/>
                <a:gd name="connsiteY22" fmla="*/ 261937 h 471487"/>
                <a:gd name="connsiteX23" fmla="*/ 2409825 w 2514600"/>
                <a:gd name="connsiteY23" fmla="*/ 269081 h 471487"/>
                <a:gd name="connsiteX24" fmla="*/ 2293144 w 2514600"/>
                <a:gd name="connsiteY24" fmla="*/ 271462 h 471487"/>
                <a:gd name="connsiteX25" fmla="*/ 2062163 w 2514600"/>
                <a:gd name="connsiteY25" fmla="*/ 273843 h 471487"/>
                <a:gd name="connsiteX26" fmla="*/ 1766888 w 2514600"/>
                <a:gd name="connsiteY26" fmla="*/ 280987 h 471487"/>
                <a:gd name="connsiteX27" fmla="*/ 1547813 w 2514600"/>
                <a:gd name="connsiteY27" fmla="*/ 295275 h 471487"/>
                <a:gd name="connsiteX28" fmla="*/ 1354932 w 2514600"/>
                <a:gd name="connsiteY28" fmla="*/ 316706 h 471487"/>
                <a:gd name="connsiteX29" fmla="*/ 1095375 w 2514600"/>
                <a:gd name="connsiteY29" fmla="*/ 342900 h 471487"/>
                <a:gd name="connsiteX30" fmla="*/ 926307 w 2514600"/>
                <a:gd name="connsiteY30" fmla="*/ 366712 h 471487"/>
                <a:gd name="connsiteX31" fmla="*/ 688182 w 2514600"/>
                <a:gd name="connsiteY31" fmla="*/ 411956 h 471487"/>
                <a:gd name="connsiteX32" fmla="*/ 616744 w 2514600"/>
                <a:gd name="connsiteY32" fmla="*/ 428625 h 471487"/>
                <a:gd name="connsiteX33" fmla="*/ 588169 w 2514600"/>
                <a:gd name="connsiteY33" fmla="*/ 440531 h 471487"/>
                <a:gd name="connsiteX34" fmla="*/ 540544 w 2514600"/>
                <a:gd name="connsiteY34" fmla="*/ 459581 h 471487"/>
                <a:gd name="connsiteX35" fmla="*/ 492919 w 2514600"/>
                <a:gd name="connsiteY35" fmla="*/ 469106 h 471487"/>
                <a:gd name="connsiteX36" fmla="*/ 461963 w 2514600"/>
                <a:gd name="connsiteY36" fmla="*/ 471487 h 471487"/>
                <a:gd name="connsiteX37" fmla="*/ 411957 w 2514600"/>
                <a:gd name="connsiteY37" fmla="*/ 457200 h 471487"/>
                <a:gd name="connsiteX38" fmla="*/ 340519 w 2514600"/>
                <a:gd name="connsiteY38" fmla="*/ 431006 h 471487"/>
                <a:gd name="connsiteX39" fmla="*/ 252413 w 2514600"/>
                <a:gd name="connsiteY39" fmla="*/ 390525 h 471487"/>
                <a:gd name="connsiteX40" fmla="*/ 211932 w 2514600"/>
                <a:gd name="connsiteY40" fmla="*/ 366712 h 471487"/>
                <a:gd name="connsiteX41" fmla="*/ 173832 w 2514600"/>
                <a:gd name="connsiteY41" fmla="*/ 342900 h 471487"/>
                <a:gd name="connsiteX42" fmla="*/ 104775 w 2514600"/>
                <a:gd name="connsiteY42" fmla="*/ 290512 h 471487"/>
                <a:gd name="connsiteX43" fmla="*/ 59532 w 2514600"/>
                <a:gd name="connsiteY43" fmla="*/ 252412 h 471487"/>
                <a:gd name="connsiteX44" fmla="*/ 28575 w 2514600"/>
                <a:gd name="connsiteY44" fmla="*/ 219075 h 471487"/>
                <a:gd name="connsiteX45" fmla="*/ 9525 w 2514600"/>
                <a:gd name="connsiteY45" fmla="*/ 190500 h 471487"/>
                <a:gd name="connsiteX46" fmla="*/ 0 w 2514600"/>
                <a:gd name="connsiteY46" fmla="*/ 164306 h 471487"/>
                <a:gd name="connsiteX47" fmla="*/ 2382 w 2514600"/>
                <a:gd name="connsiteY47" fmla="*/ 152400 h 471487"/>
                <a:gd name="connsiteX48" fmla="*/ 7144 w 2514600"/>
                <a:gd name="connsiteY48" fmla="*/ 145256 h 471487"/>
                <a:gd name="connsiteX49" fmla="*/ 23813 w 2514600"/>
                <a:gd name="connsiteY49" fmla="*/ 145256 h 471487"/>
                <a:gd name="connsiteX50" fmla="*/ 59532 w 2514600"/>
                <a:gd name="connsiteY50" fmla="*/ 157162 h 471487"/>
                <a:gd name="connsiteX51" fmla="*/ 138113 w 2514600"/>
                <a:gd name="connsiteY51" fmla="*/ 180975 h 471487"/>
                <a:gd name="connsiteX52" fmla="*/ 242888 w 2514600"/>
                <a:gd name="connsiteY52" fmla="*/ 207168 h 471487"/>
                <a:gd name="connsiteX53" fmla="*/ 335757 w 2514600"/>
                <a:gd name="connsiteY53" fmla="*/ 219075 h 471487"/>
                <a:gd name="connsiteX54" fmla="*/ 442913 w 2514600"/>
                <a:gd name="connsiteY54" fmla="*/ 226218 h 471487"/>
                <a:gd name="connsiteX55" fmla="*/ 600075 w 2514600"/>
                <a:gd name="connsiteY55" fmla="*/ 214312 h 471487"/>
                <a:gd name="connsiteX56" fmla="*/ 757238 w 2514600"/>
                <a:gd name="connsiteY56" fmla="*/ 200025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514600" h="471487">
                  <a:moveTo>
                    <a:pt x="757238" y="200025"/>
                  </a:moveTo>
                  <a:lnTo>
                    <a:pt x="1152525" y="154781"/>
                  </a:lnTo>
                  <a:lnTo>
                    <a:pt x="1431132" y="130968"/>
                  </a:lnTo>
                  <a:lnTo>
                    <a:pt x="1640682" y="109537"/>
                  </a:lnTo>
                  <a:lnTo>
                    <a:pt x="1895475" y="78581"/>
                  </a:lnTo>
                  <a:lnTo>
                    <a:pt x="1952625" y="69056"/>
                  </a:lnTo>
                  <a:lnTo>
                    <a:pt x="1993107" y="50006"/>
                  </a:lnTo>
                  <a:lnTo>
                    <a:pt x="2047875" y="26193"/>
                  </a:lnTo>
                  <a:lnTo>
                    <a:pt x="2109788" y="4762"/>
                  </a:lnTo>
                  <a:lnTo>
                    <a:pt x="2150269" y="0"/>
                  </a:lnTo>
                  <a:lnTo>
                    <a:pt x="2221707" y="7143"/>
                  </a:lnTo>
                  <a:lnTo>
                    <a:pt x="2297907" y="23812"/>
                  </a:lnTo>
                  <a:lnTo>
                    <a:pt x="2352675" y="40481"/>
                  </a:lnTo>
                  <a:lnTo>
                    <a:pt x="2419350" y="66675"/>
                  </a:lnTo>
                  <a:lnTo>
                    <a:pt x="2471738" y="90487"/>
                  </a:lnTo>
                  <a:lnTo>
                    <a:pt x="2478882" y="95250"/>
                  </a:lnTo>
                  <a:lnTo>
                    <a:pt x="2495550" y="121443"/>
                  </a:lnTo>
                  <a:lnTo>
                    <a:pt x="2509838" y="157162"/>
                  </a:lnTo>
                  <a:lnTo>
                    <a:pt x="2514600" y="183356"/>
                  </a:lnTo>
                  <a:lnTo>
                    <a:pt x="2514600" y="204787"/>
                  </a:lnTo>
                  <a:lnTo>
                    <a:pt x="2502694" y="228600"/>
                  </a:lnTo>
                  <a:lnTo>
                    <a:pt x="2483644" y="245268"/>
                  </a:lnTo>
                  <a:lnTo>
                    <a:pt x="2452688" y="261937"/>
                  </a:lnTo>
                  <a:lnTo>
                    <a:pt x="2409825" y="269081"/>
                  </a:lnTo>
                  <a:lnTo>
                    <a:pt x="2293144" y="271462"/>
                  </a:lnTo>
                  <a:lnTo>
                    <a:pt x="2062163" y="273843"/>
                  </a:lnTo>
                  <a:lnTo>
                    <a:pt x="1766888" y="280987"/>
                  </a:lnTo>
                  <a:lnTo>
                    <a:pt x="1547813" y="295275"/>
                  </a:lnTo>
                  <a:lnTo>
                    <a:pt x="1354932" y="316706"/>
                  </a:lnTo>
                  <a:lnTo>
                    <a:pt x="1095375" y="342900"/>
                  </a:lnTo>
                  <a:lnTo>
                    <a:pt x="926307" y="366712"/>
                  </a:lnTo>
                  <a:lnTo>
                    <a:pt x="688182" y="411956"/>
                  </a:lnTo>
                  <a:lnTo>
                    <a:pt x="616744" y="428625"/>
                  </a:lnTo>
                  <a:lnTo>
                    <a:pt x="588169" y="440531"/>
                  </a:lnTo>
                  <a:lnTo>
                    <a:pt x="540544" y="459581"/>
                  </a:lnTo>
                  <a:lnTo>
                    <a:pt x="492919" y="469106"/>
                  </a:lnTo>
                  <a:lnTo>
                    <a:pt x="461963" y="471487"/>
                  </a:lnTo>
                  <a:lnTo>
                    <a:pt x="411957" y="457200"/>
                  </a:lnTo>
                  <a:lnTo>
                    <a:pt x="340519" y="431006"/>
                  </a:lnTo>
                  <a:lnTo>
                    <a:pt x="252413" y="390525"/>
                  </a:lnTo>
                  <a:lnTo>
                    <a:pt x="211932" y="366712"/>
                  </a:lnTo>
                  <a:lnTo>
                    <a:pt x="173832" y="342900"/>
                  </a:lnTo>
                  <a:lnTo>
                    <a:pt x="104775" y="290512"/>
                  </a:lnTo>
                  <a:lnTo>
                    <a:pt x="59532" y="252412"/>
                  </a:lnTo>
                  <a:lnTo>
                    <a:pt x="28575" y="219075"/>
                  </a:lnTo>
                  <a:lnTo>
                    <a:pt x="9525" y="190500"/>
                  </a:lnTo>
                  <a:lnTo>
                    <a:pt x="0" y="164306"/>
                  </a:lnTo>
                  <a:lnTo>
                    <a:pt x="2382" y="152400"/>
                  </a:lnTo>
                  <a:lnTo>
                    <a:pt x="7144" y="145256"/>
                  </a:lnTo>
                  <a:lnTo>
                    <a:pt x="23813" y="145256"/>
                  </a:lnTo>
                  <a:lnTo>
                    <a:pt x="59532" y="157162"/>
                  </a:lnTo>
                  <a:lnTo>
                    <a:pt x="138113" y="180975"/>
                  </a:lnTo>
                  <a:lnTo>
                    <a:pt x="242888" y="207168"/>
                  </a:lnTo>
                  <a:lnTo>
                    <a:pt x="335757" y="219075"/>
                  </a:lnTo>
                  <a:lnTo>
                    <a:pt x="442913" y="226218"/>
                  </a:lnTo>
                  <a:lnTo>
                    <a:pt x="600075" y="214312"/>
                  </a:lnTo>
                  <a:lnTo>
                    <a:pt x="757238" y="2000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9">
              <a:extLst>
                <a:ext uri="{FF2B5EF4-FFF2-40B4-BE49-F238E27FC236}">
                  <a16:creationId xmlns:a16="http://schemas.microsoft.com/office/drawing/2014/main" id="{46DFCF0F-6596-4340-BE98-578C9B0436C9}"/>
                </a:ext>
              </a:extLst>
            </p:cNvPr>
            <p:cNvSpPr/>
            <p:nvPr/>
          </p:nvSpPr>
          <p:spPr>
            <a:xfrm rot="16200000">
              <a:off x="4521201" y="4711700"/>
              <a:ext cx="2503488" cy="509587"/>
            </a:xfrm>
            <a:custGeom>
              <a:avLst/>
              <a:gdLst>
                <a:gd name="connsiteX0" fmla="*/ 673894 w 2502694"/>
                <a:gd name="connsiteY0" fmla="*/ 228600 h 509587"/>
                <a:gd name="connsiteX1" fmla="*/ 1123950 w 2502694"/>
                <a:gd name="connsiteY1" fmla="*/ 226218 h 509587"/>
                <a:gd name="connsiteX2" fmla="*/ 1381125 w 2502694"/>
                <a:gd name="connsiteY2" fmla="*/ 228600 h 509587"/>
                <a:gd name="connsiteX3" fmla="*/ 1771650 w 2502694"/>
                <a:gd name="connsiteY3" fmla="*/ 226218 h 509587"/>
                <a:gd name="connsiteX4" fmla="*/ 1997869 w 2502694"/>
                <a:gd name="connsiteY4" fmla="*/ 226218 h 509587"/>
                <a:gd name="connsiteX5" fmla="*/ 2062162 w 2502694"/>
                <a:gd name="connsiteY5" fmla="*/ 221456 h 509587"/>
                <a:gd name="connsiteX6" fmla="*/ 2138362 w 2502694"/>
                <a:gd name="connsiteY6" fmla="*/ 214312 h 509587"/>
                <a:gd name="connsiteX7" fmla="*/ 2216944 w 2502694"/>
                <a:gd name="connsiteY7" fmla="*/ 202406 h 509587"/>
                <a:gd name="connsiteX8" fmla="*/ 2262187 w 2502694"/>
                <a:gd name="connsiteY8" fmla="*/ 192881 h 509587"/>
                <a:gd name="connsiteX9" fmla="*/ 2314575 w 2502694"/>
                <a:gd name="connsiteY9" fmla="*/ 176212 h 509587"/>
                <a:gd name="connsiteX10" fmla="*/ 2338387 w 2502694"/>
                <a:gd name="connsiteY10" fmla="*/ 161925 h 509587"/>
                <a:gd name="connsiteX11" fmla="*/ 2359819 w 2502694"/>
                <a:gd name="connsiteY11" fmla="*/ 140493 h 509587"/>
                <a:gd name="connsiteX12" fmla="*/ 2386012 w 2502694"/>
                <a:gd name="connsiteY12" fmla="*/ 111918 h 509587"/>
                <a:gd name="connsiteX13" fmla="*/ 2412206 w 2502694"/>
                <a:gd name="connsiteY13" fmla="*/ 66675 h 509587"/>
                <a:gd name="connsiteX14" fmla="*/ 2428875 w 2502694"/>
                <a:gd name="connsiteY14" fmla="*/ 33337 h 509587"/>
                <a:gd name="connsiteX15" fmla="*/ 2443162 w 2502694"/>
                <a:gd name="connsiteY15" fmla="*/ 16668 h 509587"/>
                <a:gd name="connsiteX16" fmla="*/ 2464594 w 2502694"/>
                <a:gd name="connsiteY16" fmla="*/ 2381 h 509587"/>
                <a:gd name="connsiteX17" fmla="*/ 2481262 w 2502694"/>
                <a:gd name="connsiteY17" fmla="*/ 0 h 509587"/>
                <a:gd name="connsiteX18" fmla="*/ 2490787 w 2502694"/>
                <a:gd name="connsiteY18" fmla="*/ 2381 h 509587"/>
                <a:gd name="connsiteX19" fmla="*/ 2497931 w 2502694"/>
                <a:gd name="connsiteY19" fmla="*/ 14287 h 509587"/>
                <a:gd name="connsiteX20" fmla="*/ 2502694 w 2502694"/>
                <a:gd name="connsiteY20" fmla="*/ 45243 h 509587"/>
                <a:gd name="connsiteX21" fmla="*/ 2500312 w 2502694"/>
                <a:gd name="connsiteY21" fmla="*/ 116681 h 509587"/>
                <a:gd name="connsiteX22" fmla="*/ 2495550 w 2502694"/>
                <a:gd name="connsiteY22" fmla="*/ 159543 h 509587"/>
                <a:gd name="connsiteX23" fmla="*/ 2481262 w 2502694"/>
                <a:gd name="connsiteY23" fmla="*/ 223837 h 509587"/>
                <a:gd name="connsiteX24" fmla="*/ 2466975 w 2502694"/>
                <a:gd name="connsiteY24" fmla="*/ 283368 h 509587"/>
                <a:gd name="connsiteX25" fmla="*/ 2440781 w 2502694"/>
                <a:gd name="connsiteY25" fmla="*/ 347662 h 509587"/>
                <a:gd name="connsiteX26" fmla="*/ 2414587 w 2502694"/>
                <a:gd name="connsiteY26" fmla="*/ 400050 h 509587"/>
                <a:gd name="connsiteX27" fmla="*/ 2386012 w 2502694"/>
                <a:gd name="connsiteY27" fmla="*/ 447675 h 509587"/>
                <a:gd name="connsiteX28" fmla="*/ 2355056 w 2502694"/>
                <a:gd name="connsiteY28" fmla="*/ 488156 h 509587"/>
                <a:gd name="connsiteX29" fmla="*/ 2333625 w 2502694"/>
                <a:gd name="connsiteY29" fmla="*/ 502443 h 509587"/>
                <a:gd name="connsiteX30" fmla="*/ 2305050 w 2502694"/>
                <a:gd name="connsiteY30" fmla="*/ 509587 h 509587"/>
                <a:gd name="connsiteX31" fmla="*/ 2274094 w 2502694"/>
                <a:gd name="connsiteY31" fmla="*/ 507206 h 509587"/>
                <a:gd name="connsiteX32" fmla="*/ 2224087 w 2502694"/>
                <a:gd name="connsiteY32" fmla="*/ 495300 h 509587"/>
                <a:gd name="connsiteX33" fmla="*/ 2183606 w 2502694"/>
                <a:gd name="connsiteY33" fmla="*/ 481012 h 509587"/>
                <a:gd name="connsiteX34" fmla="*/ 2155031 w 2502694"/>
                <a:gd name="connsiteY34" fmla="*/ 473868 h 509587"/>
                <a:gd name="connsiteX35" fmla="*/ 1947862 w 2502694"/>
                <a:gd name="connsiteY35" fmla="*/ 473868 h 509587"/>
                <a:gd name="connsiteX36" fmla="*/ 1595437 w 2502694"/>
                <a:gd name="connsiteY36" fmla="*/ 473868 h 509587"/>
                <a:gd name="connsiteX37" fmla="*/ 1285875 w 2502694"/>
                <a:gd name="connsiteY37" fmla="*/ 473868 h 509587"/>
                <a:gd name="connsiteX38" fmla="*/ 931069 w 2502694"/>
                <a:gd name="connsiteY38" fmla="*/ 469106 h 509587"/>
                <a:gd name="connsiteX39" fmla="*/ 661987 w 2502694"/>
                <a:gd name="connsiteY39" fmla="*/ 459581 h 509587"/>
                <a:gd name="connsiteX40" fmla="*/ 397669 w 2502694"/>
                <a:gd name="connsiteY40" fmla="*/ 450056 h 509587"/>
                <a:gd name="connsiteX41" fmla="*/ 297656 w 2502694"/>
                <a:gd name="connsiteY41" fmla="*/ 447675 h 509587"/>
                <a:gd name="connsiteX42" fmla="*/ 223837 w 2502694"/>
                <a:gd name="connsiteY42" fmla="*/ 438150 h 509587"/>
                <a:gd name="connsiteX43" fmla="*/ 142875 w 2502694"/>
                <a:gd name="connsiteY43" fmla="*/ 419100 h 509587"/>
                <a:gd name="connsiteX44" fmla="*/ 92869 w 2502694"/>
                <a:gd name="connsiteY44" fmla="*/ 400050 h 509587"/>
                <a:gd name="connsiteX45" fmla="*/ 40481 w 2502694"/>
                <a:gd name="connsiteY45" fmla="*/ 373856 h 509587"/>
                <a:gd name="connsiteX46" fmla="*/ 9525 w 2502694"/>
                <a:gd name="connsiteY46" fmla="*/ 352425 h 509587"/>
                <a:gd name="connsiteX47" fmla="*/ 0 w 2502694"/>
                <a:gd name="connsiteY47" fmla="*/ 333375 h 509587"/>
                <a:gd name="connsiteX48" fmla="*/ 0 w 2502694"/>
                <a:gd name="connsiteY48" fmla="*/ 314325 h 509587"/>
                <a:gd name="connsiteX49" fmla="*/ 7144 w 2502694"/>
                <a:gd name="connsiteY49" fmla="*/ 295275 h 509587"/>
                <a:gd name="connsiteX50" fmla="*/ 21431 w 2502694"/>
                <a:gd name="connsiteY50" fmla="*/ 280987 h 509587"/>
                <a:gd name="connsiteX51" fmla="*/ 50006 w 2502694"/>
                <a:gd name="connsiteY51" fmla="*/ 264318 h 509587"/>
                <a:gd name="connsiteX52" fmla="*/ 76200 w 2502694"/>
                <a:gd name="connsiteY52" fmla="*/ 252412 h 509587"/>
                <a:gd name="connsiteX53" fmla="*/ 145256 w 2502694"/>
                <a:gd name="connsiteY53" fmla="*/ 240506 h 509587"/>
                <a:gd name="connsiteX54" fmla="*/ 309562 w 2502694"/>
                <a:gd name="connsiteY54" fmla="*/ 228600 h 509587"/>
                <a:gd name="connsiteX55" fmla="*/ 433387 w 2502694"/>
                <a:gd name="connsiteY55" fmla="*/ 228600 h 509587"/>
                <a:gd name="connsiteX56" fmla="*/ 673894 w 2502694"/>
                <a:gd name="connsiteY56" fmla="*/ 228600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502694" h="509587">
                  <a:moveTo>
                    <a:pt x="673894" y="228600"/>
                  </a:moveTo>
                  <a:lnTo>
                    <a:pt x="1123950" y="226218"/>
                  </a:lnTo>
                  <a:lnTo>
                    <a:pt x="1381125" y="228600"/>
                  </a:lnTo>
                  <a:lnTo>
                    <a:pt x="1771650" y="226218"/>
                  </a:lnTo>
                  <a:lnTo>
                    <a:pt x="1997869" y="226218"/>
                  </a:lnTo>
                  <a:lnTo>
                    <a:pt x="2062162" y="221456"/>
                  </a:lnTo>
                  <a:lnTo>
                    <a:pt x="2138362" y="214312"/>
                  </a:lnTo>
                  <a:lnTo>
                    <a:pt x="2216944" y="202406"/>
                  </a:lnTo>
                  <a:lnTo>
                    <a:pt x="2262187" y="192881"/>
                  </a:lnTo>
                  <a:lnTo>
                    <a:pt x="2314575" y="176212"/>
                  </a:lnTo>
                  <a:lnTo>
                    <a:pt x="2338387" y="161925"/>
                  </a:lnTo>
                  <a:lnTo>
                    <a:pt x="2359819" y="140493"/>
                  </a:lnTo>
                  <a:lnTo>
                    <a:pt x="2386012" y="111918"/>
                  </a:lnTo>
                  <a:lnTo>
                    <a:pt x="2412206" y="66675"/>
                  </a:lnTo>
                  <a:lnTo>
                    <a:pt x="2428875" y="33337"/>
                  </a:lnTo>
                  <a:lnTo>
                    <a:pt x="2443162" y="16668"/>
                  </a:lnTo>
                  <a:lnTo>
                    <a:pt x="2464594" y="2381"/>
                  </a:lnTo>
                  <a:lnTo>
                    <a:pt x="2481262" y="0"/>
                  </a:lnTo>
                  <a:lnTo>
                    <a:pt x="2490787" y="2381"/>
                  </a:lnTo>
                  <a:lnTo>
                    <a:pt x="2497931" y="14287"/>
                  </a:lnTo>
                  <a:lnTo>
                    <a:pt x="2502694" y="45243"/>
                  </a:lnTo>
                  <a:lnTo>
                    <a:pt x="2500312" y="116681"/>
                  </a:lnTo>
                  <a:lnTo>
                    <a:pt x="2495550" y="159543"/>
                  </a:lnTo>
                  <a:lnTo>
                    <a:pt x="2481262" y="223837"/>
                  </a:lnTo>
                  <a:lnTo>
                    <a:pt x="2466975" y="283368"/>
                  </a:lnTo>
                  <a:lnTo>
                    <a:pt x="2440781" y="347662"/>
                  </a:lnTo>
                  <a:lnTo>
                    <a:pt x="2414587" y="400050"/>
                  </a:lnTo>
                  <a:lnTo>
                    <a:pt x="2386012" y="447675"/>
                  </a:lnTo>
                  <a:lnTo>
                    <a:pt x="2355056" y="488156"/>
                  </a:lnTo>
                  <a:lnTo>
                    <a:pt x="2333625" y="502443"/>
                  </a:lnTo>
                  <a:lnTo>
                    <a:pt x="2305050" y="509587"/>
                  </a:lnTo>
                  <a:lnTo>
                    <a:pt x="2274094" y="507206"/>
                  </a:lnTo>
                  <a:lnTo>
                    <a:pt x="2224087" y="495300"/>
                  </a:lnTo>
                  <a:lnTo>
                    <a:pt x="2183606" y="481012"/>
                  </a:lnTo>
                  <a:lnTo>
                    <a:pt x="2155031" y="473868"/>
                  </a:lnTo>
                  <a:lnTo>
                    <a:pt x="1947862" y="473868"/>
                  </a:lnTo>
                  <a:lnTo>
                    <a:pt x="1595437" y="473868"/>
                  </a:lnTo>
                  <a:lnTo>
                    <a:pt x="1285875" y="473868"/>
                  </a:lnTo>
                  <a:lnTo>
                    <a:pt x="931069" y="469106"/>
                  </a:lnTo>
                  <a:lnTo>
                    <a:pt x="661987" y="459581"/>
                  </a:lnTo>
                  <a:lnTo>
                    <a:pt x="397669" y="450056"/>
                  </a:lnTo>
                  <a:lnTo>
                    <a:pt x="297656" y="447675"/>
                  </a:lnTo>
                  <a:lnTo>
                    <a:pt x="223837" y="438150"/>
                  </a:lnTo>
                  <a:lnTo>
                    <a:pt x="142875" y="419100"/>
                  </a:lnTo>
                  <a:lnTo>
                    <a:pt x="92869" y="400050"/>
                  </a:lnTo>
                  <a:lnTo>
                    <a:pt x="40481" y="373856"/>
                  </a:lnTo>
                  <a:lnTo>
                    <a:pt x="9525" y="352425"/>
                  </a:lnTo>
                  <a:lnTo>
                    <a:pt x="0" y="333375"/>
                  </a:lnTo>
                  <a:lnTo>
                    <a:pt x="0" y="314325"/>
                  </a:lnTo>
                  <a:lnTo>
                    <a:pt x="7144" y="295275"/>
                  </a:lnTo>
                  <a:lnTo>
                    <a:pt x="21431" y="280987"/>
                  </a:lnTo>
                  <a:lnTo>
                    <a:pt x="50006" y="264318"/>
                  </a:lnTo>
                  <a:lnTo>
                    <a:pt x="76200" y="252412"/>
                  </a:lnTo>
                  <a:lnTo>
                    <a:pt x="145256" y="240506"/>
                  </a:lnTo>
                  <a:lnTo>
                    <a:pt x="309562" y="228600"/>
                  </a:lnTo>
                  <a:lnTo>
                    <a:pt x="433387" y="228600"/>
                  </a:lnTo>
                  <a:lnTo>
                    <a:pt x="673894" y="2286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50" name="グループ化 49">
            <a:extLst>
              <a:ext uri="{FF2B5EF4-FFF2-40B4-BE49-F238E27FC236}">
                <a16:creationId xmlns:a16="http://schemas.microsoft.com/office/drawing/2014/main" id="{2D7DFE31-E601-4F7E-A503-A5FA0BEB6009}"/>
              </a:ext>
            </a:extLst>
          </p:cNvPr>
          <p:cNvGrpSpPr>
            <a:grpSpLocks/>
          </p:cNvGrpSpPr>
          <p:nvPr/>
        </p:nvGrpSpPr>
        <p:grpSpPr bwMode="auto">
          <a:xfrm>
            <a:off x="2508250" y="1511300"/>
            <a:ext cx="4948238" cy="4554538"/>
            <a:chOff x="2508250" y="1511300"/>
            <a:chExt cx="4948238" cy="4554538"/>
          </a:xfrm>
        </p:grpSpPr>
        <p:sp>
          <p:nvSpPr>
            <p:cNvPr id="51" name="フリーフォーム 16">
              <a:extLst>
                <a:ext uri="{FF2B5EF4-FFF2-40B4-BE49-F238E27FC236}">
                  <a16:creationId xmlns:a16="http://schemas.microsoft.com/office/drawing/2014/main" id="{4D9B7E3B-3739-43D3-A005-325D542E1F16}"/>
                </a:ext>
              </a:extLst>
            </p:cNvPr>
            <p:cNvSpPr/>
            <p:nvPr/>
          </p:nvSpPr>
          <p:spPr>
            <a:xfrm>
              <a:off x="2586038" y="2503488"/>
              <a:ext cx="1857375" cy="549275"/>
            </a:xfrm>
            <a:custGeom>
              <a:avLst/>
              <a:gdLst>
                <a:gd name="connsiteX0" fmla="*/ 733425 w 1857375"/>
                <a:gd name="connsiteY0" fmla="*/ 264319 h 550069"/>
                <a:gd name="connsiteX1" fmla="*/ 852487 w 1857375"/>
                <a:gd name="connsiteY1" fmla="*/ 238125 h 550069"/>
                <a:gd name="connsiteX2" fmla="*/ 981075 w 1857375"/>
                <a:gd name="connsiteY2" fmla="*/ 207169 h 550069"/>
                <a:gd name="connsiteX3" fmla="*/ 1190625 w 1857375"/>
                <a:gd name="connsiteY3" fmla="*/ 152400 h 550069"/>
                <a:gd name="connsiteX4" fmla="*/ 1297781 w 1857375"/>
                <a:gd name="connsiteY4" fmla="*/ 123825 h 550069"/>
                <a:gd name="connsiteX5" fmla="*/ 1402556 w 1857375"/>
                <a:gd name="connsiteY5" fmla="*/ 88106 h 550069"/>
                <a:gd name="connsiteX6" fmla="*/ 1466850 w 1857375"/>
                <a:gd name="connsiteY6" fmla="*/ 64294 h 550069"/>
                <a:gd name="connsiteX7" fmla="*/ 1521618 w 1857375"/>
                <a:gd name="connsiteY7" fmla="*/ 40481 h 550069"/>
                <a:gd name="connsiteX8" fmla="*/ 1564481 w 1857375"/>
                <a:gd name="connsiteY8" fmla="*/ 16669 h 550069"/>
                <a:gd name="connsiteX9" fmla="*/ 1593056 w 1857375"/>
                <a:gd name="connsiteY9" fmla="*/ 7144 h 550069"/>
                <a:gd name="connsiteX10" fmla="*/ 1645443 w 1857375"/>
                <a:gd name="connsiteY10" fmla="*/ 0 h 550069"/>
                <a:gd name="connsiteX11" fmla="*/ 1693068 w 1857375"/>
                <a:gd name="connsiteY11" fmla="*/ 2381 h 550069"/>
                <a:gd name="connsiteX12" fmla="*/ 1728787 w 1857375"/>
                <a:gd name="connsiteY12" fmla="*/ 14287 h 550069"/>
                <a:gd name="connsiteX13" fmla="*/ 1750218 w 1857375"/>
                <a:gd name="connsiteY13" fmla="*/ 23812 h 550069"/>
                <a:gd name="connsiteX14" fmla="*/ 1778793 w 1857375"/>
                <a:gd name="connsiteY14" fmla="*/ 40481 h 550069"/>
                <a:gd name="connsiteX15" fmla="*/ 1793081 w 1857375"/>
                <a:gd name="connsiteY15" fmla="*/ 52387 h 550069"/>
                <a:gd name="connsiteX16" fmla="*/ 1816893 w 1857375"/>
                <a:gd name="connsiteY16" fmla="*/ 78581 h 550069"/>
                <a:gd name="connsiteX17" fmla="*/ 1835943 w 1857375"/>
                <a:gd name="connsiteY17" fmla="*/ 102394 h 550069"/>
                <a:gd name="connsiteX18" fmla="*/ 1847850 w 1857375"/>
                <a:gd name="connsiteY18" fmla="*/ 128587 h 550069"/>
                <a:gd name="connsiteX19" fmla="*/ 1854993 w 1857375"/>
                <a:gd name="connsiteY19" fmla="*/ 152400 h 550069"/>
                <a:gd name="connsiteX20" fmla="*/ 1857375 w 1857375"/>
                <a:gd name="connsiteY20" fmla="*/ 169069 h 550069"/>
                <a:gd name="connsiteX21" fmla="*/ 1852612 w 1857375"/>
                <a:gd name="connsiteY21" fmla="*/ 195262 h 550069"/>
                <a:gd name="connsiteX22" fmla="*/ 1843087 w 1857375"/>
                <a:gd name="connsiteY22" fmla="*/ 216694 h 550069"/>
                <a:gd name="connsiteX23" fmla="*/ 1828800 w 1857375"/>
                <a:gd name="connsiteY23" fmla="*/ 233362 h 550069"/>
                <a:gd name="connsiteX24" fmla="*/ 1807368 w 1857375"/>
                <a:gd name="connsiteY24" fmla="*/ 245269 h 550069"/>
                <a:gd name="connsiteX25" fmla="*/ 1757362 w 1857375"/>
                <a:gd name="connsiteY25" fmla="*/ 259556 h 550069"/>
                <a:gd name="connsiteX26" fmla="*/ 1652587 w 1857375"/>
                <a:gd name="connsiteY26" fmla="*/ 273844 h 550069"/>
                <a:gd name="connsiteX27" fmla="*/ 1431131 w 1857375"/>
                <a:gd name="connsiteY27" fmla="*/ 304800 h 550069"/>
                <a:gd name="connsiteX28" fmla="*/ 1126331 w 1857375"/>
                <a:gd name="connsiteY28" fmla="*/ 347662 h 550069"/>
                <a:gd name="connsiteX29" fmla="*/ 876300 w 1857375"/>
                <a:gd name="connsiteY29" fmla="*/ 435769 h 550069"/>
                <a:gd name="connsiteX30" fmla="*/ 750093 w 1857375"/>
                <a:gd name="connsiteY30" fmla="*/ 478631 h 550069"/>
                <a:gd name="connsiteX31" fmla="*/ 619125 w 1857375"/>
                <a:gd name="connsiteY31" fmla="*/ 516731 h 550069"/>
                <a:gd name="connsiteX32" fmla="*/ 531018 w 1857375"/>
                <a:gd name="connsiteY32" fmla="*/ 535781 h 550069"/>
                <a:gd name="connsiteX33" fmla="*/ 459581 w 1857375"/>
                <a:gd name="connsiteY33" fmla="*/ 547687 h 550069"/>
                <a:gd name="connsiteX34" fmla="*/ 407193 w 1857375"/>
                <a:gd name="connsiteY34" fmla="*/ 550069 h 550069"/>
                <a:gd name="connsiteX35" fmla="*/ 359568 w 1857375"/>
                <a:gd name="connsiteY35" fmla="*/ 550069 h 550069"/>
                <a:gd name="connsiteX36" fmla="*/ 311943 w 1857375"/>
                <a:gd name="connsiteY36" fmla="*/ 531019 h 550069"/>
                <a:gd name="connsiteX37" fmla="*/ 254793 w 1857375"/>
                <a:gd name="connsiteY37" fmla="*/ 500062 h 550069"/>
                <a:gd name="connsiteX38" fmla="*/ 197643 w 1857375"/>
                <a:gd name="connsiteY38" fmla="*/ 466725 h 550069"/>
                <a:gd name="connsiteX39" fmla="*/ 130968 w 1857375"/>
                <a:gd name="connsiteY39" fmla="*/ 421481 h 550069"/>
                <a:gd name="connsiteX40" fmla="*/ 95250 w 1857375"/>
                <a:gd name="connsiteY40" fmla="*/ 392906 h 550069"/>
                <a:gd name="connsiteX41" fmla="*/ 59531 w 1857375"/>
                <a:gd name="connsiteY41" fmla="*/ 359569 h 550069"/>
                <a:gd name="connsiteX42" fmla="*/ 33337 w 1857375"/>
                <a:gd name="connsiteY42" fmla="*/ 328612 h 550069"/>
                <a:gd name="connsiteX43" fmla="*/ 9525 w 1857375"/>
                <a:gd name="connsiteY43" fmla="*/ 292894 h 550069"/>
                <a:gd name="connsiteX44" fmla="*/ 0 w 1857375"/>
                <a:gd name="connsiteY44" fmla="*/ 264319 h 550069"/>
                <a:gd name="connsiteX45" fmla="*/ 4762 w 1857375"/>
                <a:gd name="connsiteY45" fmla="*/ 250031 h 550069"/>
                <a:gd name="connsiteX46" fmla="*/ 11906 w 1857375"/>
                <a:gd name="connsiteY46" fmla="*/ 245269 h 550069"/>
                <a:gd name="connsiteX47" fmla="*/ 23812 w 1857375"/>
                <a:gd name="connsiteY47" fmla="*/ 245269 h 550069"/>
                <a:gd name="connsiteX48" fmla="*/ 45243 w 1857375"/>
                <a:gd name="connsiteY48" fmla="*/ 252412 h 550069"/>
                <a:gd name="connsiteX49" fmla="*/ 90487 w 1857375"/>
                <a:gd name="connsiteY49" fmla="*/ 273844 h 550069"/>
                <a:gd name="connsiteX50" fmla="*/ 130968 w 1857375"/>
                <a:gd name="connsiteY50" fmla="*/ 292894 h 550069"/>
                <a:gd name="connsiteX51" fmla="*/ 192881 w 1857375"/>
                <a:gd name="connsiteY51" fmla="*/ 311944 h 550069"/>
                <a:gd name="connsiteX52" fmla="*/ 235743 w 1857375"/>
                <a:gd name="connsiteY52" fmla="*/ 321469 h 550069"/>
                <a:gd name="connsiteX53" fmla="*/ 276225 w 1857375"/>
                <a:gd name="connsiteY53" fmla="*/ 326231 h 550069"/>
                <a:gd name="connsiteX54" fmla="*/ 323850 w 1857375"/>
                <a:gd name="connsiteY54" fmla="*/ 328612 h 550069"/>
                <a:gd name="connsiteX55" fmla="*/ 395287 w 1857375"/>
                <a:gd name="connsiteY55" fmla="*/ 323850 h 550069"/>
                <a:gd name="connsiteX56" fmla="*/ 526256 w 1857375"/>
                <a:gd name="connsiteY56" fmla="*/ 304800 h 550069"/>
                <a:gd name="connsiteX57" fmla="*/ 733425 w 1857375"/>
                <a:gd name="connsiteY57" fmla="*/ 264319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857375" h="550069">
                  <a:moveTo>
                    <a:pt x="733425" y="264319"/>
                  </a:moveTo>
                  <a:lnTo>
                    <a:pt x="852487" y="238125"/>
                  </a:lnTo>
                  <a:lnTo>
                    <a:pt x="981075" y="207169"/>
                  </a:lnTo>
                  <a:lnTo>
                    <a:pt x="1190625" y="152400"/>
                  </a:lnTo>
                  <a:lnTo>
                    <a:pt x="1297781" y="123825"/>
                  </a:lnTo>
                  <a:lnTo>
                    <a:pt x="1402556" y="88106"/>
                  </a:lnTo>
                  <a:lnTo>
                    <a:pt x="1466850" y="64294"/>
                  </a:lnTo>
                  <a:lnTo>
                    <a:pt x="1521618" y="40481"/>
                  </a:lnTo>
                  <a:lnTo>
                    <a:pt x="1564481" y="16669"/>
                  </a:lnTo>
                  <a:lnTo>
                    <a:pt x="1593056" y="7144"/>
                  </a:lnTo>
                  <a:lnTo>
                    <a:pt x="1645443" y="0"/>
                  </a:lnTo>
                  <a:lnTo>
                    <a:pt x="1693068" y="2381"/>
                  </a:lnTo>
                  <a:lnTo>
                    <a:pt x="1728787" y="14287"/>
                  </a:lnTo>
                  <a:lnTo>
                    <a:pt x="1750218" y="23812"/>
                  </a:lnTo>
                  <a:lnTo>
                    <a:pt x="1778793" y="40481"/>
                  </a:lnTo>
                  <a:lnTo>
                    <a:pt x="1793081" y="52387"/>
                  </a:lnTo>
                  <a:lnTo>
                    <a:pt x="1816893" y="78581"/>
                  </a:lnTo>
                  <a:lnTo>
                    <a:pt x="1835943" y="102394"/>
                  </a:lnTo>
                  <a:lnTo>
                    <a:pt x="1847850" y="128587"/>
                  </a:lnTo>
                  <a:lnTo>
                    <a:pt x="1854993" y="152400"/>
                  </a:lnTo>
                  <a:lnTo>
                    <a:pt x="1857375" y="169069"/>
                  </a:lnTo>
                  <a:lnTo>
                    <a:pt x="1852612" y="195262"/>
                  </a:lnTo>
                  <a:lnTo>
                    <a:pt x="1843087" y="216694"/>
                  </a:lnTo>
                  <a:lnTo>
                    <a:pt x="1828800" y="233362"/>
                  </a:lnTo>
                  <a:lnTo>
                    <a:pt x="1807368" y="245269"/>
                  </a:lnTo>
                  <a:lnTo>
                    <a:pt x="1757362" y="259556"/>
                  </a:lnTo>
                  <a:lnTo>
                    <a:pt x="1652587" y="273844"/>
                  </a:lnTo>
                  <a:lnTo>
                    <a:pt x="1431131" y="304800"/>
                  </a:lnTo>
                  <a:lnTo>
                    <a:pt x="1126331" y="347662"/>
                  </a:lnTo>
                  <a:lnTo>
                    <a:pt x="876300" y="435769"/>
                  </a:lnTo>
                  <a:lnTo>
                    <a:pt x="750093" y="478631"/>
                  </a:lnTo>
                  <a:lnTo>
                    <a:pt x="619125" y="516731"/>
                  </a:lnTo>
                  <a:lnTo>
                    <a:pt x="531018" y="535781"/>
                  </a:lnTo>
                  <a:lnTo>
                    <a:pt x="459581" y="547687"/>
                  </a:lnTo>
                  <a:lnTo>
                    <a:pt x="407193" y="550069"/>
                  </a:lnTo>
                  <a:lnTo>
                    <a:pt x="359568" y="550069"/>
                  </a:lnTo>
                  <a:lnTo>
                    <a:pt x="311943" y="531019"/>
                  </a:lnTo>
                  <a:lnTo>
                    <a:pt x="254793" y="500062"/>
                  </a:lnTo>
                  <a:lnTo>
                    <a:pt x="197643" y="466725"/>
                  </a:lnTo>
                  <a:lnTo>
                    <a:pt x="130968" y="421481"/>
                  </a:lnTo>
                  <a:lnTo>
                    <a:pt x="95250" y="392906"/>
                  </a:lnTo>
                  <a:lnTo>
                    <a:pt x="59531" y="359569"/>
                  </a:lnTo>
                  <a:lnTo>
                    <a:pt x="33337" y="328612"/>
                  </a:lnTo>
                  <a:lnTo>
                    <a:pt x="9525" y="292894"/>
                  </a:lnTo>
                  <a:lnTo>
                    <a:pt x="0" y="264319"/>
                  </a:lnTo>
                  <a:lnTo>
                    <a:pt x="4762" y="250031"/>
                  </a:lnTo>
                  <a:lnTo>
                    <a:pt x="11906" y="245269"/>
                  </a:lnTo>
                  <a:lnTo>
                    <a:pt x="23812" y="245269"/>
                  </a:lnTo>
                  <a:lnTo>
                    <a:pt x="45243" y="252412"/>
                  </a:lnTo>
                  <a:lnTo>
                    <a:pt x="90487" y="273844"/>
                  </a:lnTo>
                  <a:lnTo>
                    <a:pt x="130968" y="292894"/>
                  </a:lnTo>
                  <a:lnTo>
                    <a:pt x="192881" y="311944"/>
                  </a:lnTo>
                  <a:lnTo>
                    <a:pt x="235743" y="321469"/>
                  </a:lnTo>
                  <a:lnTo>
                    <a:pt x="276225" y="326231"/>
                  </a:lnTo>
                  <a:lnTo>
                    <a:pt x="323850" y="328612"/>
                  </a:lnTo>
                  <a:lnTo>
                    <a:pt x="395287" y="323850"/>
                  </a:lnTo>
                  <a:lnTo>
                    <a:pt x="526256" y="304800"/>
                  </a:lnTo>
                  <a:lnTo>
                    <a:pt x="733425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24">
              <a:extLst>
                <a:ext uri="{FF2B5EF4-FFF2-40B4-BE49-F238E27FC236}">
                  <a16:creationId xmlns:a16="http://schemas.microsoft.com/office/drawing/2014/main" id="{094BE8C3-2757-40F5-AEB5-88E4CF8E4438}"/>
                </a:ext>
              </a:extLst>
            </p:cNvPr>
            <p:cNvSpPr/>
            <p:nvPr/>
          </p:nvSpPr>
          <p:spPr>
            <a:xfrm rot="16200000">
              <a:off x="1403350" y="3484563"/>
              <a:ext cx="4352925" cy="536575"/>
            </a:xfrm>
            <a:custGeom>
              <a:avLst/>
              <a:gdLst>
                <a:gd name="connsiteX0" fmla="*/ 1578135 w 4353109"/>
                <a:gd name="connsiteY0" fmla="*/ 190648 h 536637"/>
                <a:gd name="connsiteX1" fmla="*/ 2118301 w 4353109"/>
                <a:gd name="connsiteY1" fmla="*/ 201239 h 536637"/>
                <a:gd name="connsiteX2" fmla="*/ 2503126 w 4353109"/>
                <a:gd name="connsiteY2" fmla="*/ 208300 h 536637"/>
                <a:gd name="connsiteX3" fmla="*/ 3279837 w 4353109"/>
                <a:gd name="connsiteY3" fmla="*/ 229483 h 536637"/>
                <a:gd name="connsiteX4" fmla="*/ 3714088 w 4353109"/>
                <a:gd name="connsiteY4" fmla="*/ 229483 h 536637"/>
                <a:gd name="connsiteX5" fmla="*/ 4014181 w 4353109"/>
                <a:gd name="connsiteY5" fmla="*/ 225953 h 536637"/>
                <a:gd name="connsiteX6" fmla="*/ 4060078 w 4353109"/>
                <a:gd name="connsiteY6" fmla="*/ 222422 h 536637"/>
                <a:gd name="connsiteX7" fmla="*/ 4102444 w 4353109"/>
                <a:gd name="connsiteY7" fmla="*/ 211831 h 536637"/>
                <a:gd name="connsiteX8" fmla="*/ 4137749 w 4353109"/>
                <a:gd name="connsiteY8" fmla="*/ 197709 h 536637"/>
                <a:gd name="connsiteX9" fmla="*/ 4190706 w 4353109"/>
                <a:gd name="connsiteY9" fmla="*/ 155343 h 536637"/>
                <a:gd name="connsiteX10" fmla="*/ 4240133 w 4353109"/>
                <a:gd name="connsiteY10" fmla="*/ 105915 h 536637"/>
                <a:gd name="connsiteX11" fmla="*/ 4257786 w 4353109"/>
                <a:gd name="connsiteY11" fmla="*/ 81202 h 536637"/>
                <a:gd name="connsiteX12" fmla="*/ 4275438 w 4353109"/>
                <a:gd name="connsiteY12" fmla="*/ 49427 h 536637"/>
                <a:gd name="connsiteX13" fmla="*/ 4286030 w 4353109"/>
                <a:gd name="connsiteY13" fmla="*/ 28244 h 536637"/>
                <a:gd name="connsiteX14" fmla="*/ 4300152 w 4353109"/>
                <a:gd name="connsiteY14" fmla="*/ 14122 h 536637"/>
                <a:gd name="connsiteX15" fmla="*/ 4324865 w 4353109"/>
                <a:gd name="connsiteY15" fmla="*/ 0 h 536637"/>
                <a:gd name="connsiteX16" fmla="*/ 4331926 w 4353109"/>
                <a:gd name="connsiteY16" fmla="*/ 0 h 536637"/>
                <a:gd name="connsiteX17" fmla="*/ 4342518 w 4353109"/>
                <a:gd name="connsiteY17" fmla="*/ 3531 h 536637"/>
                <a:gd name="connsiteX18" fmla="*/ 4353109 w 4353109"/>
                <a:gd name="connsiteY18" fmla="*/ 21183 h 536637"/>
                <a:gd name="connsiteX19" fmla="*/ 4353109 w 4353109"/>
                <a:gd name="connsiteY19" fmla="*/ 52958 h 536637"/>
                <a:gd name="connsiteX20" fmla="*/ 4349579 w 4353109"/>
                <a:gd name="connsiteY20" fmla="*/ 105915 h 536637"/>
                <a:gd name="connsiteX21" fmla="*/ 4335457 w 4353109"/>
                <a:gd name="connsiteY21" fmla="*/ 158873 h 536637"/>
                <a:gd name="connsiteX22" fmla="*/ 4303682 w 4353109"/>
                <a:gd name="connsiteY22" fmla="*/ 243605 h 536637"/>
                <a:gd name="connsiteX23" fmla="*/ 4240133 w 4353109"/>
                <a:gd name="connsiteY23" fmla="*/ 345990 h 536637"/>
                <a:gd name="connsiteX24" fmla="*/ 4176584 w 4353109"/>
                <a:gd name="connsiteY24" fmla="*/ 423661 h 536637"/>
                <a:gd name="connsiteX25" fmla="*/ 4123627 w 4353109"/>
                <a:gd name="connsiteY25" fmla="*/ 494271 h 536637"/>
                <a:gd name="connsiteX26" fmla="*/ 4088322 w 4353109"/>
                <a:gd name="connsiteY26" fmla="*/ 522515 h 536637"/>
                <a:gd name="connsiteX27" fmla="*/ 4060078 w 4353109"/>
                <a:gd name="connsiteY27" fmla="*/ 533106 h 536637"/>
                <a:gd name="connsiteX28" fmla="*/ 4031834 w 4353109"/>
                <a:gd name="connsiteY28" fmla="*/ 536637 h 536637"/>
                <a:gd name="connsiteX29" fmla="*/ 3992998 w 4353109"/>
                <a:gd name="connsiteY29" fmla="*/ 522515 h 536637"/>
                <a:gd name="connsiteX30" fmla="*/ 3947101 w 4353109"/>
                <a:gd name="connsiteY30" fmla="*/ 497801 h 536637"/>
                <a:gd name="connsiteX31" fmla="*/ 3925918 w 4353109"/>
                <a:gd name="connsiteY31" fmla="*/ 483679 h 536637"/>
                <a:gd name="connsiteX32" fmla="*/ 3890613 w 4353109"/>
                <a:gd name="connsiteY32" fmla="*/ 466027 h 536637"/>
                <a:gd name="connsiteX33" fmla="*/ 3834125 w 4353109"/>
                <a:gd name="connsiteY33" fmla="*/ 455435 h 536637"/>
                <a:gd name="connsiteX34" fmla="*/ 3735271 w 4353109"/>
                <a:gd name="connsiteY34" fmla="*/ 441313 h 536637"/>
                <a:gd name="connsiteX35" fmla="*/ 3572868 w 4353109"/>
                <a:gd name="connsiteY35" fmla="*/ 420130 h 536637"/>
                <a:gd name="connsiteX36" fmla="*/ 3382221 w 4353109"/>
                <a:gd name="connsiteY36" fmla="*/ 409539 h 536637"/>
                <a:gd name="connsiteX37" fmla="*/ 3223349 w 4353109"/>
                <a:gd name="connsiteY37" fmla="*/ 406008 h 536637"/>
                <a:gd name="connsiteX38" fmla="*/ 2891481 w 4353109"/>
                <a:gd name="connsiteY38" fmla="*/ 409539 h 536637"/>
                <a:gd name="connsiteX39" fmla="*/ 2510187 w 4353109"/>
                <a:gd name="connsiteY39" fmla="*/ 409539 h 536637"/>
                <a:gd name="connsiteX40" fmla="*/ 2118301 w 4353109"/>
                <a:gd name="connsiteY40" fmla="*/ 406008 h 536637"/>
                <a:gd name="connsiteX41" fmla="*/ 1737007 w 4353109"/>
                <a:gd name="connsiteY41" fmla="*/ 409539 h 536637"/>
                <a:gd name="connsiteX42" fmla="*/ 1376896 w 4353109"/>
                <a:gd name="connsiteY42" fmla="*/ 406008 h 536637"/>
                <a:gd name="connsiteX43" fmla="*/ 992071 w 4353109"/>
                <a:gd name="connsiteY43" fmla="*/ 409539 h 536637"/>
                <a:gd name="connsiteX44" fmla="*/ 755528 w 4353109"/>
                <a:gd name="connsiteY44" fmla="*/ 413069 h 536637"/>
                <a:gd name="connsiteX45" fmla="*/ 497801 w 4353109"/>
                <a:gd name="connsiteY45" fmla="*/ 420130 h 536637"/>
                <a:gd name="connsiteX46" fmla="*/ 317745 w 4353109"/>
                <a:gd name="connsiteY46" fmla="*/ 430722 h 536637"/>
                <a:gd name="connsiteX47" fmla="*/ 271849 w 4353109"/>
                <a:gd name="connsiteY47" fmla="*/ 420130 h 536637"/>
                <a:gd name="connsiteX48" fmla="*/ 208300 w 4353109"/>
                <a:gd name="connsiteY48" fmla="*/ 402478 h 536637"/>
                <a:gd name="connsiteX49" fmla="*/ 116507 w 4353109"/>
                <a:gd name="connsiteY49" fmla="*/ 367173 h 536637"/>
                <a:gd name="connsiteX50" fmla="*/ 56488 w 4353109"/>
                <a:gd name="connsiteY50" fmla="*/ 335398 h 536637"/>
                <a:gd name="connsiteX51" fmla="*/ 21183 w 4353109"/>
                <a:gd name="connsiteY51" fmla="*/ 307154 h 536637"/>
                <a:gd name="connsiteX52" fmla="*/ 0 w 4353109"/>
                <a:gd name="connsiteY52" fmla="*/ 275380 h 536637"/>
                <a:gd name="connsiteX53" fmla="*/ 0 w 4353109"/>
                <a:gd name="connsiteY53" fmla="*/ 261258 h 536637"/>
                <a:gd name="connsiteX54" fmla="*/ 3531 w 4353109"/>
                <a:gd name="connsiteY54" fmla="*/ 243605 h 536637"/>
                <a:gd name="connsiteX55" fmla="*/ 31775 w 4353109"/>
                <a:gd name="connsiteY55" fmla="*/ 215361 h 536637"/>
                <a:gd name="connsiteX56" fmla="*/ 77671 w 4353109"/>
                <a:gd name="connsiteY56" fmla="*/ 187117 h 536637"/>
                <a:gd name="connsiteX57" fmla="*/ 158873 w 4353109"/>
                <a:gd name="connsiteY57" fmla="*/ 151812 h 536637"/>
                <a:gd name="connsiteX58" fmla="*/ 225952 w 4353109"/>
                <a:gd name="connsiteY58" fmla="*/ 130629 h 536637"/>
                <a:gd name="connsiteX59" fmla="*/ 310684 w 4353109"/>
                <a:gd name="connsiteY59" fmla="*/ 120038 h 536637"/>
                <a:gd name="connsiteX60" fmla="*/ 381295 w 4353109"/>
                <a:gd name="connsiteY60" fmla="*/ 116507 h 536637"/>
                <a:gd name="connsiteX61" fmla="*/ 423661 w 4353109"/>
                <a:gd name="connsiteY61" fmla="*/ 123568 h 536637"/>
                <a:gd name="connsiteX62" fmla="*/ 533106 w 4353109"/>
                <a:gd name="connsiteY62" fmla="*/ 141221 h 536637"/>
                <a:gd name="connsiteX63" fmla="*/ 741406 w 4353109"/>
                <a:gd name="connsiteY63" fmla="*/ 158873 h 536637"/>
                <a:gd name="connsiteX64" fmla="*/ 1094456 w 4353109"/>
                <a:gd name="connsiteY64" fmla="*/ 176526 h 536637"/>
                <a:gd name="connsiteX65" fmla="*/ 1578135 w 4353109"/>
                <a:gd name="connsiteY65" fmla="*/ 190648 h 53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353109" h="536637">
                  <a:moveTo>
                    <a:pt x="1578135" y="190648"/>
                  </a:moveTo>
                  <a:lnTo>
                    <a:pt x="2118301" y="201239"/>
                  </a:lnTo>
                  <a:lnTo>
                    <a:pt x="2503126" y="208300"/>
                  </a:lnTo>
                  <a:lnTo>
                    <a:pt x="3279837" y="229483"/>
                  </a:lnTo>
                  <a:lnTo>
                    <a:pt x="3714088" y="229483"/>
                  </a:lnTo>
                  <a:lnTo>
                    <a:pt x="4014181" y="225953"/>
                  </a:lnTo>
                  <a:lnTo>
                    <a:pt x="4060078" y="222422"/>
                  </a:lnTo>
                  <a:lnTo>
                    <a:pt x="4102444" y="211831"/>
                  </a:lnTo>
                  <a:lnTo>
                    <a:pt x="4137749" y="197709"/>
                  </a:lnTo>
                  <a:lnTo>
                    <a:pt x="4190706" y="155343"/>
                  </a:lnTo>
                  <a:lnTo>
                    <a:pt x="4240133" y="105915"/>
                  </a:lnTo>
                  <a:lnTo>
                    <a:pt x="4257786" y="81202"/>
                  </a:lnTo>
                  <a:lnTo>
                    <a:pt x="4275438" y="49427"/>
                  </a:lnTo>
                  <a:lnTo>
                    <a:pt x="4286030" y="28244"/>
                  </a:lnTo>
                  <a:lnTo>
                    <a:pt x="4300152" y="14122"/>
                  </a:lnTo>
                  <a:lnTo>
                    <a:pt x="4324865" y="0"/>
                  </a:lnTo>
                  <a:lnTo>
                    <a:pt x="4331926" y="0"/>
                  </a:lnTo>
                  <a:lnTo>
                    <a:pt x="4342518" y="3531"/>
                  </a:lnTo>
                  <a:lnTo>
                    <a:pt x="4353109" y="21183"/>
                  </a:lnTo>
                  <a:lnTo>
                    <a:pt x="4353109" y="52958"/>
                  </a:lnTo>
                  <a:lnTo>
                    <a:pt x="4349579" y="105915"/>
                  </a:lnTo>
                  <a:lnTo>
                    <a:pt x="4335457" y="158873"/>
                  </a:lnTo>
                  <a:lnTo>
                    <a:pt x="4303682" y="243605"/>
                  </a:lnTo>
                  <a:lnTo>
                    <a:pt x="4240133" y="345990"/>
                  </a:lnTo>
                  <a:lnTo>
                    <a:pt x="4176584" y="423661"/>
                  </a:lnTo>
                  <a:lnTo>
                    <a:pt x="4123627" y="494271"/>
                  </a:lnTo>
                  <a:lnTo>
                    <a:pt x="4088322" y="522515"/>
                  </a:lnTo>
                  <a:lnTo>
                    <a:pt x="4060078" y="533106"/>
                  </a:lnTo>
                  <a:lnTo>
                    <a:pt x="4031834" y="536637"/>
                  </a:lnTo>
                  <a:lnTo>
                    <a:pt x="3992998" y="522515"/>
                  </a:lnTo>
                  <a:lnTo>
                    <a:pt x="3947101" y="497801"/>
                  </a:lnTo>
                  <a:lnTo>
                    <a:pt x="3925918" y="483679"/>
                  </a:lnTo>
                  <a:lnTo>
                    <a:pt x="3890613" y="466027"/>
                  </a:lnTo>
                  <a:lnTo>
                    <a:pt x="3834125" y="455435"/>
                  </a:lnTo>
                  <a:lnTo>
                    <a:pt x="3735271" y="441313"/>
                  </a:lnTo>
                  <a:lnTo>
                    <a:pt x="3572868" y="420130"/>
                  </a:lnTo>
                  <a:lnTo>
                    <a:pt x="3382221" y="409539"/>
                  </a:lnTo>
                  <a:lnTo>
                    <a:pt x="3223349" y="406008"/>
                  </a:lnTo>
                  <a:lnTo>
                    <a:pt x="2891481" y="409539"/>
                  </a:lnTo>
                  <a:lnTo>
                    <a:pt x="2510187" y="409539"/>
                  </a:lnTo>
                  <a:lnTo>
                    <a:pt x="2118301" y="406008"/>
                  </a:lnTo>
                  <a:lnTo>
                    <a:pt x="1737007" y="409539"/>
                  </a:lnTo>
                  <a:lnTo>
                    <a:pt x="1376896" y="406008"/>
                  </a:lnTo>
                  <a:lnTo>
                    <a:pt x="992071" y="409539"/>
                  </a:lnTo>
                  <a:lnTo>
                    <a:pt x="755528" y="413069"/>
                  </a:lnTo>
                  <a:lnTo>
                    <a:pt x="497801" y="420130"/>
                  </a:lnTo>
                  <a:lnTo>
                    <a:pt x="317745" y="430722"/>
                  </a:lnTo>
                  <a:lnTo>
                    <a:pt x="271849" y="420130"/>
                  </a:lnTo>
                  <a:lnTo>
                    <a:pt x="208300" y="402478"/>
                  </a:lnTo>
                  <a:lnTo>
                    <a:pt x="116507" y="367173"/>
                  </a:lnTo>
                  <a:lnTo>
                    <a:pt x="56488" y="335398"/>
                  </a:lnTo>
                  <a:lnTo>
                    <a:pt x="21183" y="307154"/>
                  </a:lnTo>
                  <a:lnTo>
                    <a:pt x="0" y="275380"/>
                  </a:lnTo>
                  <a:lnTo>
                    <a:pt x="0" y="261258"/>
                  </a:lnTo>
                  <a:lnTo>
                    <a:pt x="3531" y="243605"/>
                  </a:lnTo>
                  <a:lnTo>
                    <a:pt x="31775" y="215361"/>
                  </a:lnTo>
                  <a:lnTo>
                    <a:pt x="77671" y="187117"/>
                  </a:lnTo>
                  <a:lnTo>
                    <a:pt x="158873" y="151812"/>
                  </a:lnTo>
                  <a:lnTo>
                    <a:pt x="225952" y="130629"/>
                  </a:lnTo>
                  <a:lnTo>
                    <a:pt x="310684" y="120038"/>
                  </a:lnTo>
                  <a:lnTo>
                    <a:pt x="381295" y="116507"/>
                  </a:lnTo>
                  <a:lnTo>
                    <a:pt x="423661" y="123568"/>
                  </a:lnTo>
                  <a:lnTo>
                    <a:pt x="533106" y="141221"/>
                  </a:lnTo>
                  <a:lnTo>
                    <a:pt x="741406" y="158873"/>
                  </a:lnTo>
                  <a:lnTo>
                    <a:pt x="1094456" y="176526"/>
                  </a:lnTo>
                  <a:lnTo>
                    <a:pt x="1578135" y="1906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25">
              <a:extLst>
                <a:ext uri="{FF2B5EF4-FFF2-40B4-BE49-F238E27FC236}">
                  <a16:creationId xmlns:a16="http://schemas.microsoft.com/office/drawing/2014/main" id="{3A888D7E-C4C3-477F-B261-DE445F88F067}"/>
                </a:ext>
              </a:extLst>
            </p:cNvPr>
            <p:cNvSpPr/>
            <p:nvPr/>
          </p:nvSpPr>
          <p:spPr>
            <a:xfrm rot="16200000">
              <a:off x="2016919" y="3347244"/>
              <a:ext cx="2052637" cy="1069975"/>
            </a:xfrm>
            <a:custGeom>
              <a:avLst/>
              <a:gdLst>
                <a:gd name="connsiteX0" fmla="*/ 876300 w 2052638"/>
                <a:gd name="connsiteY0" fmla="*/ 495300 h 1069181"/>
                <a:gd name="connsiteX1" fmla="*/ 731044 w 2052638"/>
                <a:gd name="connsiteY1" fmla="*/ 419100 h 1069181"/>
                <a:gd name="connsiteX2" fmla="*/ 564357 w 2052638"/>
                <a:gd name="connsiteY2" fmla="*/ 326231 h 1069181"/>
                <a:gd name="connsiteX3" fmla="*/ 383382 w 2052638"/>
                <a:gd name="connsiteY3" fmla="*/ 219075 h 1069181"/>
                <a:gd name="connsiteX4" fmla="*/ 240507 w 2052638"/>
                <a:gd name="connsiteY4" fmla="*/ 130968 h 1069181"/>
                <a:gd name="connsiteX5" fmla="*/ 97632 w 2052638"/>
                <a:gd name="connsiteY5" fmla="*/ 38100 h 1069181"/>
                <a:gd name="connsiteX6" fmla="*/ 61913 w 2052638"/>
                <a:gd name="connsiteY6" fmla="*/ 14287 h 1069181"/>
                <a:gd name="connsiteX7" fmla="*/ 35719 w 2052638"/>
                <a:gd name="connsiteY7" fmla="*/ 2381 h 1069181"/>
                <a:gd name="connsiteX8" fmla="*/ 21432 w 2052638"/>
                <a:gd name="connsiteY8" fmla="*/ 0 h 1069181"/>
                <a:gd name="connsiteX9" fmla="*/ 9525 w 2052638"/>
                <a:gd name="connsiteY9" fmla="*/ 0 h 1069181"/>
                <a:gd name="connsiteX10" fmla="*/ 2382 w 2052638"/>
                <a:gd name="connsiteY10" fmla="*/ 2381 h 1069181"/>
                <a:gd name="connsiteX11" fmla="*/ 0 w 2052638"/>
                <a:gd name="connsiteY11" fmla="*/ 16668 h 1069181"/>
                <a:gd name="connsiteX12" fmla="*/ 2382 w 2052638"/>
                <a:gd name="connsiteY12" fmla="*/ 38100 h 1069181"/>
                <a:gd name="connsiteX13" fmla="*/ 14288 w 2052638"/>
                <a:gd name="connsiteY13" fmla="*/ 54768 h 1069181"/>
                <a:gd name="connsiteX14" fmla="*/ 80963 w 2052638"/>
                <a:gd name="connsiteY14" fmla="*/ 114300 h 1069181"/>
                <a:gd name="connsiteX15" fmla="*/ 288132 w 2052638"/>
                <a:gd name="connsiteY15" fmla="*/ 283368 h 1069181"/>
                <a:gd name="connsiteX16" fmla="*/ 488157 w 2052638"/>
                <a:gd name="connsiteY16" fmla="*/ 435768 h 1069181"/>
                <a:gd name="connsiteX17" fmla="*/ 711994 w 2052638"/>
                <a:gd name="connsiteY17" fmla="*/ 590550 h 1069181"/>
                <a:gd name="connsiteX18" fmla="*/ 954882 w 2052638"/>
                <a:gd name="connsiteY18" fmla="*/ 740568 h 1069181"/>
                <a:gd name="connsiteX19" fmla="*/ 1321594 w 2052638"/>
                <a:gd name="connsiteY19" fmla="*/ 942975 h 1069181"/>
                <a:gd name="connsiteX20" fmla="*/ 1538288 w 2052638"/>
                <a:gd name="connsiteY20" fmla="*/ 1052512 h 1069181"/>
                <a:gd name="connsiteX21" fmla="*/ 2052638 w 2052638"/>
                <a:gd name="connsiteY21" fmla="*/ 1069181 h 1069181"/>
                <a:gd name="connsiteX22" fmla="*/ 2040732 w 2052638"/>
                <a:gd name="connsiteY22" fmla="*/ 990600 h 1069181"/>
                <a:gd name="connsiteX23" fmla="*/ 1893094 w 2052638"/>
                <a:gd name="connsiteY23" fmla="*/ 938212 h 1069181"/>
                <a:gd name="connsiteX24" fmla="*/ 1562100 w 2052638"/>
                <a:gd name="connsiteY24" fmla="*/ 809625 h 1069181"/>
                <a:gd name="connsiteX25" fmla="*/ 1300163 w 2052638"/>
                <a:gd name="connsiteY25" fmla="*/ 697706 h 1069181"/>
                <a:gd name="connsiteX26" fmla="*/ 978694 w 2052638"/>
                <a:gd name="connsiteY26" fmla="*/ 547687 h 1069181"/>
                <a:gd name="connsiteX27" fmla="*/ 876300 w 2052638"/>
                <a:gd name="connsiteY27" fmla="*/ 495300 h 1069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52638" h="1069181">
                  <a:moveTo>
                    <a:pt x="876300" y="495300"/>
                  </a:moveTo>
                  <a:lnTo>
                    <a:pt x="731044" y="419100"/>
                  </a:lnTo>
                  <a:lnTo>
                    <a:pt x="564357" y="326231"/>
                  </a:lnTo>
                  <a:lnTo>
                    <a:pt x="383382" y="219075"/>
                  </a:lnTo>
                  <a:lnTo>
                    <a:pt x="240507" y="130968"/>
                  </a:lnTo>
                  <a:lnTo>
                    <a:pt x="97632" y="38100"/>
                  </a:lnTo>
                  <a:lnTo>
                    <a:pt x="61913" y="14287"/>
                  </a:lnTo>
                  <a:lnTo>
                    <a:pt x="35719" y="2381"/>
                  </a:lnTo>
                  <a:lnTo>
                    <a:pt x="21432" y="0"/>
                  </a:lnTo>
                  <a:lnTo>
                    <a:pt x="9525" y="0"/>
                  </a:lnTo>
                  <a:lnTo>
                    <a:pt x="2382" y="2381"/>
                  </a:lnTo>
                  <a:lnTo>
                    <a:pt x="0" y="16668"/>
                  </a:lnTo>
                  <a:lnTo>
                    <a:pt x="2382" y="38100"/>
                  </a:lnTo>
                  <a:lnTo>
                    <a:pt x="14288" y="54768"/>
                  </a:lnTo>
                  <a:lnTo>
                    <a:pt x="80963" y="114300"/>
                  </a:lnTo>
                  <a:lnTo>
                    <a:pt x="288132" y="283368"/>
                  </a:lnTo>
                  <a:lnTo>
                    <a:pt x="488157" y="435768"/>
                  </a:lnTo>
                  <a:lnTo>
                    <a:pt x="711994" y="590550"/>
                  </a:lnTo>
                  <a:lnTo>
                    <a:pt x="954882" y="740568"/>
                  </a:lnTo>
                  <a:lnTo>
                    <a:pt x="1321594" y="942975"/>
                  </a:lnTo>
                  <a:lnTo>
                    <a:pt x="1538288" y="1052512"/>
                  </a:lnTo>
                  <a:lnTo>
                    <a:pt x="2052638" y="1069181"/>
                  </a:lnTo>
                  <a:lnTo>
                    <a:pt x="2040732" y="990600"/>
                  </a:lnTo>
                  <a:lnTo>
                    <a:pt x="1893094" y="938212"/>
                  </a:lnTo>
                  <a:lnTo>
                    <a:pt x="1562100" y="809625"/>
                  </a:lnTo>
                  <a:lnTo>
                    <a:pt x="1300163" y="697706"/>
                  </a:lnTo>
                  <a:lnTo>
                    <a:pt x="978694" y="547687"/>
                  </a:lnTo>
                  <a:lnTo>
                    <a:pt x="876300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26">
              <a:extLst>
                <a:ext uri="{FF2B5EF4-FFF2-40B4-BE49-F238E27FC236}">
                  <a16:creationId xmlns:a16="http://schemas.microsoft.com/office/drawing/2014/main" id="{7C07D7DA-9F0E-48B5-AD8F-8B37B6AA329A}"/>
                </a:ext>
              </a:extLst>
            </p:cNvPr>
            <p:cNvSpPr/>
            <p:nvPr/>
          </p:nvSpPr>
          <p:spPr>
            <a:xfrm rot="16200000">
              <a:off x="3624263" y="3340100"/>
              <a:ext cx="693738" cy="661987"/>
            </a:xfrm>
            <a:custGeom>
              <a:avLst/>
              <a:gdLst>
                <a:gd name="connsiteX0" fmla="*/ 400050 w 692944"/>
                <a:gd name="connsiteY0" fmla="*/ 297657 h 661988"/>
                <a:gd name="connsiteX1" fmla="*/ 457200 w 692944"/>
                <a:gd name="connsiteY1" fmla="*/ 259557 h 661988"/>
                <a:gd name="connsiteX2" fmla="*/ 519112 w 692944"/>
                <a:gd name="connsiteY2" fmla="*/ 209550 h 661988"/>
                <a:gd name="connsiteX3" fmla="*/ 569119 w 692944"/>
                <a:gd name="connsiteY3" fmla="*/ 157163 h 661988"/>
                <a:gd name="connsiteX4" fmla="*/ 595312 w 692944"/>
                <a:gd name="connsiteY4" fmla="*/ 111919 h 661988"/>
                <a:gd name="connsiteX5" fmla="*/ 609600 w 692944"/>
                <a:gd name="connsiteY5" fmla="*/ 59532 h 661988"/>
                <a:gd name="connsiteX6" fmla="*/ 614362 w 692944"/>
                <a:gd name="connsiteY6" fmla="*/ 0 h 661988"/>
                <a:gd name="connsiteX7" fmla="*/ 692944 w 692944"/>
                <a:gd name="connsiteY7" fmla="*/ 0 h 661988"/>
                <a:gd name="connsiteX8" fmla="*/ 666750 w 692944"/>
                <a:gd name="connsiteY8" fmla="*/ 133350 h 661988"/>
                <a:gd name="connsiteX9" fmla="*/ 633412 w 692944"/>
                <a:gd name="connsiteY9" fmla="*/ 261938 h 661988"/>
                <a:gd name="connsiteX10" fmla="*/ 600075 w 692944"/>
                <a:gd name="connsiteY10" fmla="*/ 352425 h 661988"/>
                <a:gd name="connsiteX11" fmla="*/ 554831 w 692944"/>
                <a:gd name="connsiteY11" fmla="*/ 452438 h 661988"/>
                <a:gd name="connsiteX12" fmla="*/ 507206 w 692944"/>
                <a:gd name="connsiteY12" fmla="*/ 535782 h 661988"/>
                <a:gd name="connsiteX13" fmla="*/ 490537 w 692944"/>
                <a:gd name="connsiteY13" fmla="*/ 552450 h 661988"/>
                <a:gd name="connsiteX14" fmla="*/ 426244 w 692944"/>
                <a:gd name="connsiteY14" fmla="*/ 581025 h 661988"/>
                <a:gd name="connsiteX15" fmla="*/ 307181 w 692944"/>
                <a:gd name="connsiteY15" fmla="*/ 626269 h 661988"/>
                <a:gd name="connsiteX16" fmla="*/ 200025 w 692944"/>
                <a:gd name="connsiteY16" fmla="*/ 652463 h 661988"/>
                <a:gd name="connsiteX17" fmla="*/ 150019 w 692944"/>
                <a:gd name="connsiteY17" fmla="*/ 661988 h 661988"/>
                <a:gd name="connsiteX18" fmla="*/ 109537 w 692944"/>
                <a:gd name="connsiteY18" fmla="*/ 652463 h 661988"/>
                <a:gd name="connsiteX19" fmla="*/ 50006 w 692944"/>
                <a:gd name="connsiteY19" fmla="*/ 623888 h 661988"/>
                <a:gd name="connsiteX20" fmla="*/ 19050 w 692944"/>
                <a:gd name="connsiteY20" fmla="*/ 597694 h 661988"/>
                <a:gd name="connsiteX21" fmla="*/ 2381 w 692944"/>
                <a:gd name="connsiteY21" fmla="*/ 571500 h 661988"/>
                <a:gd name="connsiteX22" fmla="*/ 0 w 692944"/>
                <a:gd name="connsiteY22" fmla="*/ 547688 h 661988"/>
                <a:gd name="connsiteX23" fmla="*/ 7144 w 692944"/>
                <a:gd name="connsiteY23" fmla="*/ 516732 h 661988"/>
                <a:gd name="connsiteX24" fmla="*/ 28575 w 692944"/>
                <a:gd name="connsiteY24" fmla="*/ 481013 h 661988"/>
                <a:gd name="connsiteX25" fmla="*/ 42862 w 692944"/>
                <a:gd name="connsiteY25" fmla="*/ 464344 h 661988"/>
                <a:gd name="connsiteX26" fmla="*/ 80962 w 692944"/>
                <a:gd name="connsiteY26" fmla="*/ 447675 h 661988"/>
                <a:gd name="connsiteX27" fmla="*/ 195262 w 692944"/>
                <a:gd name="connsiteY27" fmla="*/ 397669 h 661988"/>
                <a:gd name="connsiteX28" fmla="*/ 400050 w 692944"/>
                <a:gd name="connsiteY28" fmla="*/ 297657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92944" h="661988">
                  <a:moveTo>
                    <a:pt x="400050" y="297657"/>
                  </a:moveTo>
                  <a:lnTo>
                    <a:pt x="457200" y="259557"/>
                  </a:lnTo>
                  <a:lnTo>
                    <a:pt x="519112" y="209550"/>
                  </a:lnTo>
                  <a:lnTo>
                    <a:pt x="569119" y="157163"/>
                  </a:lnTo>
                  <a:lnTo>
                    <a:pt x="595312" y="111919"/>
                  </a:lnTo>
                  <a:lnTo>
                    <a:pt x="609600" y="59532"/>
                  </a:lnTo>
                  <a:lnTo>
                    <a:pt x="614362" y="0"/>
                  </a:lnTo>
                  <a:lnTo>
                    <a:pt x="692944" y="0"/>
                  </a:lnTo>
                  <a:lnTo>
                    <a:pt x="666750" y="133350"/>
                  </a:lnTo>
                  <a:lnTo>
                    <a:pt x="633412" y="261938"/>
                  </a:lnTo>
                  <a:lnTo>
                    <a:pt x="600075" y="352425"/>
                  </a:lnTo>
                  <a:lnTo>
                    <a:pt x="554831" y="452438"/>
                  </a:lnTo>
                  <a:lnTo>
                    <a:pt x="507206" y="535782"/>
                  </a:lnTo>
                  <a:lnTo>
                    <a:pt x="490537" y="552450"/>
                  </a:lnTo>
                  <a:lnTo>
                    <a:pt x="426244" y="581025"/>
                  </a:lnTo>
                  <a:lnTo>
                    <a:pt x="307181" y="626269"/>
                  </a:lnTo>
                  <a:lnTo>
                    <a:pt x="200025" y="652463"/>
                  </a:lnTo>
                  <a:lnTo>
                    <a:pt x="150019" y="661988"/>
                  </a:lnTo>
                  <a:lnTo>
                    <a:pt x="109537" y="652463"/>
                  </a:lnTo>
                  <a:lnTo>
                    <a:pt x="50006" y="623888"/>
                  </a:lnTo>
                  <a:lnTo>
                    <a:pt x="19050" y="597694"/>
                  </a:lnTo>
                  <a:lnTo>
                    <a:pt x="2381" y="571500"/>
                  </a:lnTo>
                  <a:lnTo>
                    <a:pt x="0" y="547688"/>
                  </a:lnTo>
                  <a:lnTo>
                    <a:pt x="7144" y="516732"/>
                  </a:lnTo>
                  <a:lnTo>
                    <a:pt x="28575" y="481013"/>
                  </a:lnTo>
                  <a:lnTo>
                    <a:pt x="42862" y="464344"/>
                  </a:lnTo>
                  <a:lnTo>
                    <a:pt x="80962" y="447675"/>
                  </a:lnTo>
                  <a:lnTo>
                    <a:pt x="195262" y="397669"/>
                  </a:lnTo>
                  <a:lnTo>
                    <a:pt x="400050" y="2976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7">
              <a:extLst>
                <a:ext uri="{FF2B5EF4-FFF2-40B4-BE49-F238E27FC236}">
                  <a16:creationId xmlns:a16="http://schemas.microsoft.com/office/drawing/2014/main" id="{4A9AE364-0FBA-4F18-9634-A6D8620E9CF3}"/>
                </a:ext>
              </a:extLst>
            </p:cNvPr>
            <p:cNvSpPr/>
            <p:nvPr/>
          </p:nvSpPr>
          <p:spPr>
            <a:xfrm>
              <a:off x="4614863" y="2001838"/>
              <a:ext cx="1966912" cy="444500"/>
            </a:xfrm>
            <a:custGeom>
              <a:avLst/>
              <a:gdLst>
                <a:gd name="connsiteX0" fmla="*/ 678656 w 1966912"/>
                <a:gd name="connsiteY0" fmla="*/ 200025 h 442913"/>
                <a:gd name="connsiteX1" fmla="*/ 876300 w 1966912"/>
                <a:gd name="connsiteY1" fmla="*/ 171450 h 442913"/>
                <a:gd name="connsiteX2" fmla="*/ 1140618 w 1966912"/>
                <a:gd name="connsiteY2" fmla="*/ 147638 h 442913"/>
                <a:gd name="connsiteX3" fmla="*/ 1378743 w 1966912"/>
                <a:gd name="connsiteY3" fmla="*/ 114300 h 442913"/>
                <a:gd name="connsiteX4" fmla="*/ 1533525 w 1966912"/>
                <a:gd name="connsiteY4" fmla="*/ 88107 h 442913"/>
                <a:gd name="connsiteX5" fmla="*/ 1585912 w 1966912"/>
                <a:gd name="connsiteY5" fmla="*/ 61913 h 442913"/>
                <a:gd name="connsiteX6" fmla="*/ 1695450 w 1966912"/>
                <a:gd name="connsiteY6" fmla="*/ 14288 h 442913"/>
                <a:gd name="connsiteX7" fmla="*/ 1735931 w 1966912"/>
                <a:gd name="connsiteY7" fmla="*/ 0 h 442913"/>
                <a:gd name="connsiteX8" fmla="*/ 1757362 w 1966912"/>
                <a:gd name="connsiteY8" fmla="*/ 4763 h 442913"/>
                <a:gd name="connsiteX9" fmla="*/ 1826418 w 1966912"/>
                <a:gd name="connsiteY9" fmla="*/ 26194 h 442913"/>
                <a:gd name="connsiteX10" fmla="*/ 1888331 w 1966912"/>
                <a:gd name="connsiteY10" fmla="*/ 52388 h 442913"/>
                <a:gd name="connsiteX11" fmla="*/ 1933575 w 1966912"/>
                <a:gd name="connsiteY11" fmla="*/ 78582 h 442913"/>
                <a:gd name="connsiteX12" fmla="*/ 1950243 w 1966912"/>
                <a:gd name="connsiteY12" fmla="*/ 95250 h 442913"/>
                <a:gd name="connsiteX13" fmla="*/ 1959768 w 1966912"/>
                <a:gd name="connsiteY13" fmla="*/ 114300 h 442913"/>
                <a:gd name="connsiteX14" fmla="*/ 1966912 w 1966912"/>
                <a:gd name="connsiteY14" fmla="*/ 142875 h 442913"/>
                <a:gd name="connsiteX15" fmla="*/ 1962150 w 1966912"/>
                <a:gd name="connsiteY15" fmla="*/ 164307 h 442913"/>
                <a:gd name="connsiteX16" fmla="*/ 1947862 w 1966912"/>
                <a:gd name="connsiteY16" fmla="*/ 183357 h 442913"/>
                <a:gd name="connsiteX17" fmla="*/ 1924050 w 1966912"/>
                <a:gd name="connsiteY17" fmla="*/ 204788 h 442913"/>
                <a:gd name="connsiteX18" fmla="*/ 1893093 w 1966912"/>
                <a:gd name="connsiteY18" fmla="*/ 219075 h 442913"/>
                <a:gd name="connsiteX19" fmla="*/ 1828800 w 1966912"/>
                <a:gd name="connsiteY19" fmla="*/ 240507 h 442913"/>
                <a:gd name="connsiteX20" fmla="*/ 1647825 w 1966912"/>
                <a:gd name="connsiteY20" fmla="*/ 269082 h 442913"/>
                <a:gd name="connsiteX21" fmla="*/ 1369218 w 1966912"/>
                <a:gd name="connsiteY21" fmla="*/ 309563 h 442913"/>
                <a:gd name="connsiteX22" fmla="*/ 1045368 w 1966912"/>
                <a:gd name="connsiteY22" fmla="*/ 354807 h 442913"/>
                <a:gd name="connsiteX23" fmla="*/ 800100 w 1966912"/>
                <a:gd name="connsiteY23" fmla="*/ 378619 h 442913"/>
                <a:gd name="connsiteX24" fmla="*/ 550068 w 1966912"/>
                <a:gd name="connsiteY24" fmla="*/ 416719 h 442913"/>
                <a:gd name="connsiteX25" fmla="*/ 385762 w 1966912"/>
                <a:gd name="connsiteY25" fmla="*/ 442913 h 442913"/>
                <a:gd name="connsiteX26" fmla="*/ 369093 w 1966912"/>
                <a:gd name="connsiteY26" fmla="*/ 442913 h 442913"/>
                <a:gd name="connsiteX27" fmla="*/ 300037 w 1966912"/>
                <a:gd name="connsiteY27" fmla="*/ 423863 h 442913"/>
                <a:gd name="connsiteX28" fmla="*/ 233362 w 1966912"/>
                <a:gd name="connsiteY28" fmla="*/ 397669 h 442913"/>
                <a:gd name="connsiteX29" fmla="*/ 180975 w 1966912"/>
                <a:gd name="connsiteY29" fmla="*/ 373857 h 442913"/>
                <a:gd name="connsiteX30" fmla="*/ 152400 w 1966912"/>
                <a:gd name="connsiteY30" fmla="*/ 357188 h 442913"/>
                <a:gd name="connsiteX31" fmla="*/ 116681 w 1966912"/>
                <a:gd name="connsiteY31" fmla="*/ 330994 h 442913"/>
                <a:gd name="connsiteX32" fmla="*/ 88106 w 1966912"/>
                <a:gd name="connsiteY32" fmla="*/ 307182 h 442913"/>
                <a:gd name="connsiteX33" fmla="*/ 66675 w 1966912"/>
                <a:gd name="connsiteY33" fmla="*/ 285750 h 442913"/>
                <a:gd name="connsiteX34" fmla="*/ 45243 w 1966912"/>
                <a:gd name="connsiteY34" fmla="*/ 261938 h 442913"/>
                <a:gd name="connsiteX35" fmla="*/ 23812 w 1966912"/>
                <a:gd name="connsiteY35" fmla="*/ 238125 h 442913"/>
                <a:gd name="connsiteX36" fmla="*/ 9525 w 1966912"/>
                <a:gd name="connsiteY36" fmla="*/ 207169 h 442913"/>
                <a:gd name="connsiteX37" fmla="*/ 0 w 1966912"/>
                <a:gd name="connsiteY37" fmla="*/ 178594 h 442913"/>
                <a:gd name="connsiteX38" fmla="*/ 2381 w 1966912"/>
                <a:gd name="connsiteY38" fmla="*/ 166688 h 442913"/>
                <a:gd name="connsiteX39" fmla="*/ 14287 w 1966912"/>
                <a:gd name="connsiteY39" fmla="*/ 159544 h 442913"/>
                <a:gd name="connsiteX40" fmla="*/ 35718 w 1966912"/>
                <a:gd name="connsiteY40" fmla="*/ 166688 h 442913"/>
                <a:gd name="connsiteX41" fmla="*/ 104775 w 1966912"/>
                <a:gd name="connsiteY41" fmla="*/ 190500 h 442913"/>
                <a:gd name="connsiteX42" fmla="*/ 200025 w 1966912"/>
                <a:gd name="connsiteY42" fmla="*/ 219075 h 442913"/>
                <a:gd name="connsiteX43" fmla="*/ 271462 w 1966912"/>
                <a:gd name="connsiteY43" fmla="*/ 235744 h 442913"/>
                <a:gd name="connsiteX44" fmla="*/ 335756 w 1966912"/>
                <a:gd name="connsiteY44" fmla="*/ 242888 h 442913"/>
                <a:gd name="connsiteX45" fmla="*/ 366712 w 1966912"/>
                <a:gd name="connsiteY45" fmla="*/ 245269 h 442913"/>
                <a:gd name="connsiteX46" fmla="*/ 481012 w 1966912"/>
                <a:gd name="connsiteY46" fmla="*/ 228600 h 442913"/>
                <a:gd name="connsiteX47" fmla="*/ 678656 w 1966912"/>
                <a:gd name="connsiteY47" fmla="*/ 200025 h 442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66912" h="442913">
                  <a:moveTo>
                    <a:pt x="678656" y="200025"/>
                  </a:moveTo>
                  <a:lnTo>
                    <a:pt x="876300" y="171450"/>
                  </a:lnTo>
                  <a:lnTo>
                    <a:pt x="1140618" y="147638"/>
                  </a:lnTo>
                  <a:lnTo>
                    <a:pt x="1378743" y="114300"/>
                  </a:lnTo>
                  <a:lnTo>
                    <a:pt x="1533525" y="88107"/>
                  </a:lnTo>
                  <a:lnTo>
                    <a:pt x="1585912" y="61913"/>
                  </a:lnTo>
                  <a:lnTo>
                    <a:pt x="1695450" y="14288"/>
                  </a:lnTo>
                  <a:lnTo>
                    <a:pt x="1735931" y="0"/>
                  </a:lnTo>
                  <a:lnTo>
                    <a:pt x="1757362" y="4763"/>
                  </a:lnTo>
                  <a:lnTo>
                    <a:pt x="1826418" y="26194"/>
                  </a:lnTo>
                  <a:lnTo>
                    <a:pt x="1888331" y="52388"/>
                  </a:lnTo>
                  <a:lnTo>
                    <a:pt x="1933575" y="78582"/>
                  </a:lnTo>
                  <a:lnTo>
                    <a:pt x="1950243" y="95250"/>
                  </a:lnTo>
                  <a:lnTo>
                    <a:pt x="1959768" y="114300"/>
                  </a:lnTo>
                  <a:lnTo>
                    <a:pt x="1966912" y="142875"/>
                  </a:lnTo>
                  <a:lnTo>
                    <a:pt x="1962150" y="164307"/>
                  </a:lnTo>
                  <a:lnTo>
                    <a:pt x="1947862" y="183357"/>
                  </a:lnTo>
                  <a:lnTo>
                    <a:pt x="1924050" y="204788"/>
                  </a:lnTo>
                  <a:lnTo>
                    <a:pt x="1893093" y="219075"/>
                  </a:lnTo>
                  <a:lnTo>
                    <a:pt x="1828800" y="240507"/>
                  </a:lnTo>
                  <a:lnTo>
                    <a:pt x="1647825" y="269082"/>
                  </a:lnTo>
                  <a:lnTo>
                    <a:pt x="1369218" y="309563"/>
                  </a:lnTo>
                  <a:lnTo>
                    <a:pt x="1045368" y="354807"/>
                  </a:lnTo>
                  <a:lnTo>
                    <a:pt x="800100" y="378619"/>
                  </a:lnTo>
                  <a:lnTo>
                    <a:pt x="550068" y="416719"/>
                  </a:lnTo>
                  <a:lnTo>
                    <a:pt x="385762" y="442913"/>
                  </a:lnTo>
                  <a:lnTo>
                    <a:pt x="369093" y="442913"/>
                  </a:lnTo>
                  <a:lnTo>
                    <a:pt x="300037" y="423863"/>
                  </a:lnTo>
                  <a:lnTo>
                    <a:pt x="233362" y="397669"/>
                  </a:lnTo>
                  <a:lnTo>
                    <a:pt x="180975" y="373857"/>
                  </a:lnTo>
                  <a:lnTo>
                    <a:pt x="152400" y="357188"/>
                  </a:lnTo>
                  <a:lnTo>
                    <a:pt x="116681" y="330994"/>
                  </a:lnTo>
                  <a:lnTo>
                    <a:pt x="88106" y="307182"/>
                  </a:lnTo>
                  <a:lnTo>
                    <a:pt x="66675" y="285750"/>
                  </a:lnTo>
                  <a:lnTo>
                    <a:pt x="45243" y="261938"/>
                  </a:lnTo>
                  <a:lnTo>
                    <a:pt x="23812" y="238125"/>
                  </a:lnTo>
                  <a:lnTo>
                    <a:pt x="9525" y="207169"/>
                  </a:lnTo>
                  <a:lnTo>
                    <a:pt x="0" y="178594"/>
                  </a:lnTo>
                  <a:lnTo>
                    <a:pt x="2381" y="166688"/>
                  </a:lnTo>
                  <a:lnTo>
                    <a:pt x="14287" y="159544"/>
                  </a:lnTo>
                  <a:lnTo>
                    <a:pt x="35718" y="166688"/>
                  </a:lnTo>
                  <a:lnTo>
                    <a:pt x="104775" y="190500"/>
                  </a:lnTo>
                  <a:lnTo>
                    <a:pt x="200025" y="219075"/>
                  </a:lnTo>
                  <a:lnTo>
                    <a:pt x="271462" y="235744"/>
                  </a:lnTo>
                  <a:lnTo>
                    <a:pt x="335756" y="242888"/>
                  </a:lnTo>
                  <a:lnTo>
                    <a:pt x="366712" y="245269"/>
                  </a:lnTo>
                  <a:lnTo>
                    <a:pt x="481012" y="228600"/>
                  </a:lnTo>
                  <a:lnTo>
                    <a:pt x="678656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8">
              <a:extLst>
                <a:ext uri="{FF2B5EF4-FFF2-40B4-BE49-F238E27FC236}">
                  <a16:creationId xmlns:a16="http://schemas.microsoft.com/office/drawing/2014/main" id="{11156D11-29AD-4C2B-BBB5-02B142BCA8F8}"/>
                </a:ext>
              </a:extLst>
            </p:cNvPr>
            <p:cNvSpPr/>
            <p:nvPr/>
          </p:nvSpPr>
          <p:spPr>
            <a:xfrm>
              <a:off x="4595813" y="2581275"/>
              <a:ext cx="1941512" cy="427038"/>
            </a:xfrm>
            <a:custGeom>
              <a:avLst/>
              <a:gdLst>
                <a:gd name="connsiteX0" fmla="*/ 1428750 w 1940718"/>
                <a:gd name="connsiteY0" fmla="*/ 64294 h 426244"/>
                <a:gd name="connsiteX1" fmla="*/ 1040606 w 1940718"/>
                <a:gd name="connsiteY1" fmla="*/ 121444 h 426244"/>
                <a:gd name="connsiteX2" fmla="*/ 928687 w 1940718"/>
                <a:gd name="connsiteY2" fmla="*/ 138113 h 426244"/>
                <a:gd name="connsiteX3" fmla="*/ 661987 w 1940718"/>
                <a:gd name="connsiteY3" fmla="*/ 180975 h 426244"/>
                <a:gd name="connsiteX4" fmla="*/ 450056 w 1940718"/>
                <a:gd name="connsiteY4" fmla="*/ 207169 h 426244"/>
                <a:gd name="connsiteX5" fmla="*/ 302418 w 1940718"/>
                <a:gd name="connsiteY5" fmla="*/ 223838 h 426244"/>
                <a:gd name="connsiteX6" fmla="*/ 221456 w 1940718"/>
                <a:gd name="connsiteY6" fmla="*/ 221456 h 426244"/>
                <a:gd name="connsiteX7" fmla="*/ 121443 w 1940718"/>
                <a:gd name="connsiteY7" fmla="*/ 209550 h 426244"/>
                <a:gd name="connsiteX8" fmla="*/ 35718 w 1940718"/>
                <a:gd name="connsiteY8" fmla="*/ 195263 h 426244"/>
                <a:gd name="connsiteX9" fmla="*/ 11906 w 1940718"/>
                <a:gd name="connsiteY9" fmla="*/ 195263 h 426244"/>
                <a:gd name="connsiteX10" fmla="*/ 0 w 1940718"/>
                <a:gd name="connsiteY10" fmla="*/ 200025 h 426244"/>
                <a:gd name="connsiteX11" fmla="*/ 0 w 1940718"/>
                <a:gd name="connsiteY11" fmla="*/ 214313 h 426244"/>
                <a:gd name="connsiteX12" fmla="*/ 7143 w 1940718"/>
                <a:gd name="connsiteY12" fmla="*/ 235744 h 426244"/>
                <a:gd name="connsiteX13" fmla="*/ 38100 w 1940718"/>
                <a:gd name="connsiteY13" fmla="*/ 269081 h 426244"/>
                <a:gd name="connsiteX14" fmla="*/ 83343 w 1940718"/>
                <a:gd name="connsiteY14" fmla="*/ 307181 h 426244"/>
                <a:gd name="connsiteX15" fmla="*/ 140493 w 1940718"/>
                <a:gd name="connsiteY15" fmla="*/ 347663 h 426244"/>
                <a:gd name="connsiteX16" fmla="*/ 202406 w 1940718"/>
                <a:gd name="connsiteY16" fmla="*/ 378619 h 426244"/>
                <a:gd name="connsiteX17" fmla="*/ 266700 w 1940718"/>
                <a:gd name="connsiteY17" fmla="*/ 404813 h 426244"/>
                <a:gd name="connsiteX18" fmla="*/ 333375 w 1940718"/>
                <a:gd name="connsiteY18" fmla="*/ 419100 h 426244"/>
                <a:gd name="connsiteX19" fmla="*/ 373856 w 1940718"/>
                <a:gd name="connsiteY19" fmla="*/ 426244 h 426244"/>
                <a:gd name="connsiteX20" fmla="*/ 476250 w 1940718"/>
                <a:gd name="connsiteY20" fmla="*/ 404813 h 426244"/>
                <a:gd name="connsiteX21" fmla="*/ 616743 w 1940718"/>
                <a:gd name="connsiteY21" fmla="*/ 376238 h 426244"/>
                <a:gd name="connsiteX22" fmla="*/ 873918 w 1940718"/>
                <a:gd name="connsiteY22" fmla="*/ 311944 h 426244"/>
                <a:gd name="connsiteX23" fmla="*/ 1131093 w 1940718"/>
                <a:gd name="connsiteY23" fmla="*/ 288131 h 426244"/>
                <a:gd name="connsiteX24" fmla="*/ 1204912 w 1940718"/>
                <a:gd name="connsiteY24" fmla="*/ 266700 h 426244"/>
                <a:gd name="connsiteX25" fmla="*/ 1440656 w 1940718"/>
                <a:gd name="connsiteY25" fmla="*/ 250031 h 426244"/>
                <a:gd name="connsiteX26" fmla="*/ 1747837 w 1940718"/>
                <a:gd name="connsiteY26" fmla="*/ 228600 h 426244"/>
                <a:gd name="connsiteX27" fmla="*/ 1826418 w 1940718"/>
                <a:gd name="connsiteY27" fmla="*/ 219075 h 426244"/>
                <a:gd name="connsiteX28" fmla="*/ 1876425 w 1940718"/>
                <a:gd name="connsiteY28" fmla="*/ 204788 h 426244"/>
                <a:gd name="connsiteX29" fmla="*/ 1905000 w 1940718"/>
                <a:gd name="connsiteY29" fmla="*/ 192881 h 426244"/>
                <a:gd name="connsiteX30" fmla="*/ 1926431 w 1940718"/>
                <a:gd name="connsiteY30" fmla="*/ 176213 h 426244"/>
                <a:gd name="connsiteX31" fmla="*/ 1938337 w 1940718"/>
                <a:gd name="connsiteY31" fmla="*/ 154781 h 426244"/>
                <a:gd name="connsiteX32" fmla="*/ 1940718 w 1940718"/>
                <a:gd name="connsiteY32" fmla="*/ 138113 h 426244"/>
                <a:gd name="connsiteX33" fmla="*/ 1940718 w 1940718"/>
                <a:gd name="connsiteY33" fmla="*/ 123825 h 426244"/>
                <a:gd name="connsiteX34" fmla="*/ 1935956 w 1940718"/>
                <a:gd name="connsiteY34" fmla="*/ 107156 h 426244"/>
                <a:gd name="connsiteX35" fmla="*/ 1924050 w 1940718"/>
                <a:gd name="connsiteY35" fmla="*/ 88106 h 426244"/>
                <a:gd name="connsiteX36" fmla="*/ 1912143 w 1940718"/>
                <a:gd name="connsiteY36" fmla="*/ 76200 h 426244"/>
                <a:gd name="connsiteX37" fmla="*/ 1888331 w 1940718"/>
                <a:gd name="connsiteY37" fmla="*/ 57150 h 426244"/>
                <a:gd name="connsiteX38" fmla="*/ 1859756 w 1940718"/>
                <a:gd name="connsiteY38" fmla="*/ 40481 h 426244"/>
                <a:gd name="connsiteX39" fmla="*/ 1831181 w 1940718"/>
                <a:gd name="connsiteY39" fmla="*/ 28575 h 426244"/>
                <a:gd name="connsiteX40" fmla="*/ 1766887 w 1940718"/>
                <a:gd name="connsiteY40" fmla="*/ 9525 h 426244"/>
                <a:gd name="connsiteX41" fmla="*/ 1719262 w 1940718"/>
                <a:gd name="connsiteY41" fmla="*/ 0 h 426244"/>
                <a:gd name="connsiteX42" fmla="*/ 1685925 w 1940718"/>
                <a:gd name="connsiteY42" fmla="*/ 2381 h 426244"/>
                <a:gd name="connsiteX43" fmla="*/ 1647825 w 1940718"/>
                <a:gd name="connsiteY43" fmla="*/ 9525 h 426244"/>
                <a:gd name="connsiteX44" fmla="*/ 1607343 w 1940718"/>
                <a:gd name="connsiteY44" fmla="*/ 23813 h 426244"/>
                <a:gd name="connsiteX45" fmla="*/ 1562100 w 1940718"/>
                <a:gd name="connsiteY45" fmla="*/ 42863 h 426244"/>
                <a:gd name="connsiteX46" fmla="*/ 1428750 w 1940718"/>
                <a:gd name="connsiteY46" fmla="*/ 64294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940718" h="426244">
                  <a:moveTo>
                    <a:pt x="1428750" y="64294"/>
                  </a:moveTo>
                  <a:lnTo>
                    <a:pt x="1040606" y="121444"/>
                  </a:lnTo>
                  <a:lnTo>
                    <a:pt x="928687" y="138113"/>
                  </a:lnTo>
                  <a:lnTo>
                    <a:pt x="661987" y="180975"/>
                  </a:lnTo>
                  <a:lnTo>
                    <a:pt x="450056" y="207169"/>
                  </a:lnTo>
                  <a:lnTo>
                    <a:pt x="302418" y="223838"/>
                  </a:lnTo>
                  <a:lnTo>
                    <a:pt x="221456" y="221456"/>
                  </a:lnTo>
                  <a:lnTo>
                    <a:pt x="121443" y="209550"/>
                  </a:lnTo>
                  <a:lnTo>
                    <a:pt x="35718" y="195263"/>
                  </a:lnTo>
                  <a:lnTo>
                    <a:pt x="11906" y="195263"/>
                  </a:lnTo>
                  <a:lnTo>
                    <a:pt x="0" y="200025"/>
                  </a:lnTo>
                  <a:lnTo>
                    <a:pt x="0" y="214313"/>
                  </a:lnTo>
                  <a:lnTo>
                    <a:pt x="7143" y="235744"/>
                  </a:lnTo>
                  <a:lnTo>
                    <a:pt x="38100" y="269081"/>
                  </a:lnTo>
                  <a:lnTo>
                    <a:pt x="83343" y="307181"/>
                  </a:lnTo>
                  <a:lnTo>
                    <a:pt x="140493" y="347663"/>
                  </a:lnTo>
                  <a:lnTo>
                    <a:pt x="202406" y="378619"/>
                  </a:lnTo>
                  <a:lnTo>
                    <a:pt x="266700" y="404813"/>
                  </a:lnTo>
                  <a:lnTo>
                    <a:pt x="333375" y="419100"/>
                  </a:lnTo>
                  <a:lnTo>
                    <a:pt x="373856" y="426244"/>
                  </a:lnTo>
                  <a:lnTo>
                    <a:pt x="476250" y="404813"/>
                  </a:lnTo>
                  <a:lnTo>
                    <a:pt x="616743" y="376238"/>
                  </a:lnTo>
                  <a:lnTo>
                    <a:pt x="873918" y="311944"/>
                  </a:lnTo>
                  <a:lnTo>
                    <a:pt x="1131093" y="288131"/>
                  </a:lnTo>
                  <a:lnTo>
                    <a:pt x="1204912" y="266700"/>
                  </a:lnTo>
                  <a:lnTo>
                    <a:pt x="1440656" y="250031"/>
                  </a:lnTo>
                  <a:lnTo>
                    <a:pt x="1747837" y="228600"/>
                  </a:lnTo>
                  <a:lnTo>
                    <a:pt x="1826418" y="219075"/>
                  </a:lnTo>
                  <a:lnTo>
                    <a:pt x="1876425" y="204788"/>
                  </a:lnTo>
                  <a:lnTo>
                    <a:pt x="1905000" y="192881"/>
                  </a:lnTo>
                  <a:lnTo>
                    <a:pt x="1926431" y="176213"/>
                  </a:lnTo>
                  <a:lnTo>
                    <a:pt x="1938337" y="154781"/>
                  </a:lnTo>
                  <a:lnTo>
                    <a:pt x="1940718" y="138113"/>
                  </a:lnTo>
                  <a:lnTo>
                    <a:pt x="1940718" y="123825"/>
                  </a:lnTo>
                  <a:lnTo>
                    <a:pt x="1935956" y="107156"/>
                  </a:lnTo>
                  <a:lnTo>
                    <a:pt x="1924050" y="88106"/>
                  </a:lnTo>
                  <a:lnTo>
                    <a:pt x="1912143" y="76200"/>
                  </a:lnTo>
                  <a:lnTo>
                    <a:pt x="1888331" y="57150"/>
                  </a:lnTo>
                  <a:lnTo>
                    <a:pt x="1859756" y="40481"/>
                  </a:lnTo>
                  <a:lnTo>
                    <a:pt x="1831181" y="28575"/>
                  </a:lnTo>
                  <a:lnTo>
                    <a:pt x="1766887" y="9525"/>
                  </a:lnTo>
                  <a:lnTo>
                    <a:pt x="1719262" y="0"/>
                  </a:lnTo>
                  <a:lnTo>
                    <a:pt x="1685925" y="2381"/>
                  </a:lnTo>
                  <a:lnTo>
                    <a:pt x="1647825" y="9525"/>
                  </a:lnTo>
                  <a:lnTo>
                    <a:pt x="1607343" y="23813"/>
                  </a:lnTo>
                  <a:lnTo>
                    <a:pt x="1562100" y="42863"/>
                  </a:lnTo>
                  <a:lnTo>
                    <a:pt x="1428750" y="64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9">
              <a:extLst>
                <a:ext uri="{FF2B5EF4-FFF2-40B4-BE49-F238E27FC236}">
                  <a16:creationId xmlns:a16="http://schemas.microsoft.com/office/drawing/2014/main" id="{586EF6A7-AE5B-4036-B170-3BFBEF08D1F5}"/>
                </a:ext>
              </a:extLst>
            </p:cNvPr>
            <p:cNvSpPr/>
            <p:nvPr/>
          </p:nvSpPr>
          <p:spPr>
            <a:xfrm>
              <a:off x="4224338" y="3074988"/>
              <a:ext cx="2867025" cy="485775"/>
            </a:xfrm>
            <a:custGeom>
              <a:avLst/>
              <a:gdLst>
                <a:gd name="connsiteX0" fmla="*/ 1459706 w 2867025"/>
                <a:gd name="connsiteY0" fmla="*/ 145256 h 485775"/>
                <a:gd name="connsiteX1" fmla="*/ 1047750 w 2867025"/>
                <a:gd name="connsiteY1" fmla="*/ 204787 h 485775"/>
                <a:gd name="connsiteX2" fmla="*/ 771525 w 2867025"/>
                <a:gd name="connsiteY2" fmla="*/ 247650 h 485775"/>
                <a:gd name="connsiteX3" fmla="*/ 650081 w 2867025"/>
                <a:gd name="connsiteY3" fmla="*/ 269081 h 485775"/>
                <a:gd name="connsiteX4" fmla="*/ 557212 w 2867025"/>
                <a:gd name="connsiteY4" fmla="*/ 280987 h 485775"/>
                <a:gd name="connsiteX5" fmla="*/ 485775 w 2867025"/>
                <a:gd name="connsiteY5" fmla="*/ 285750 h 485775"/>
                <a:gd name="connsiteX6" fmla="*/ 404812 w 2867025"/>
                <a:gd name="connsiteY6" fmla="*/ 290512 h 485775"/>
                <a:gd name="connsiteX7" fmla="*/ 359568 w 2867025"/>
                <a:gd name="connsiteY7" fmla="*/ 288131 h 485775"/>
                <a:gd name="connsiteX8" fmla="*/ 307181 w 2867025"/>
                <a:gd name="connsiteY8" fmla="*/ 278606 h 485775"/>
                <a:gd name="connsiteX9" fmla="*/ 250031 w 2867025"/>
                <a:gd name="connsiteY9" fmla="*/ 264319 h 485775"/>
                <a:gd name="connsiteX10" fmla="*/ 192881 w 2867025"/>
                <a:gd name="connsiteY10" fmla="*/ 245269 h 485775"/>
                <a:gd name="connsiteX11" fmla="*/ 147637 w 2867025"/>
                <a:gd name="connsiteY11" fmla="*/ 221456 h 485775"/>
                <a:gd name="connsiteX12" fmla="*/ 114300 w 2867025"/>
                <a:gd name="connsiteY12" fmla="*/ 197644 h 485775"/>
                <a:gd name="connsiteX13" fmla="*/ 88106 w 2867025"/>
                <a:gd name="connsiteY13" fmla="*/ 171450 h 485775"/>
                <a:gd name="connsiteX14" fmla="*/ 73818 w 2867025"/>
                <a:gd name="connsiteY14" fmla="*/ 154781 h 485775"/>
                <a:gd name="connsiteX15" fmla="*/ 47625 w 2867025"/>
                <a:gd name="connsiteY15" fmla="*/ 142875 h 485775"/>
                <a:gd name="connsiteX16" fmla="*/ 23812 w 2867025"/>
                <a:gd name="connsiteY16" fmla="*/ 140494 h 485775"/>
                <a:gd name="connsiteX17" fmla="*/ 9525 w 2867025"/>
                <a:gd name="connsiteY17" fmla="*/ 142875 h 485775"/>
                <a:gd name="connsiteX18" fmla="*/ 4762 w 2867025"/>
                <a:gd name="connsiteY18" fmla="*/ 152400 h 485775"/>
                <a:gd name="connsiteX19" fmla="*/ 0 w 2867025"/>
                <a:gd name="connsiteY19" fmla="*/ 176212 h 485775"/>
                <a:gd name="connsiteX20" fmla="*/ 7143 w 2867025"/>
                <a:gd name="connsiteY20" fmla="*/ 200025 h 485775"/>
                <a:gd name="connsiteX21" fmla="*/ 33337 w 2867025"/>
                <a:gd name="connsiteY21" fmla="*/ 242887 h 485775"/>
                <a:gd name="connsiteX22" fmla="*/ 57150 w 2867025"/>
                <a:gd name="connsiteY22" fmla="*/ 278606 h 485775"/>
                <a:gd name="connsiteX23" fmla="*/ 107156 w 2867025"/>
                <a:gd name="connsiteY23" fmla="*/ 335756 h 485775"/>
                <a:gd name="connsiteX24" fmla="*/ 145256 w 2867025"/>
                <a:gd name="connsiteY24" fmla="*/ 371475 h 485775"/>
                <a:gd name="connsiteX25" fmla="*/ 185737 w 2867025"/>
                <a:gd name="connsiteY25" fmla="*/ 400050 h 485775"/>
                <a:gd name="connsiteX26" fmla="*/ 228600 w 2867025"/>
                <a:gd name="connsiteY26" fmla="*/ 428625 h 485775"/>
                <a:gd name="connsiteX27" fmla="*/ 266700 w 2867025"/>
                <a:gd name="connsiteY27" fmla="*/ 447675 h 485775"/>
                <a:gd name="connsiteX28" fmla="*/ 304800 w 2867025"/>
                <a:gd name="connsiteY28" fmla="*/ 461962 h 485775"/>
                <a:gd name="connsiteX29" fmla="*/ 350043 w 2867025"/>
                <a:gd name="connsiteY29" fmla="*/ 478631 h 485775"/>
                <a:gd name="connsiteX30" fmla="*/ 404812 w 2867025"/>
                <a:gd name="connsiteY30" fmla="*/ 485775 h 485775"/>
                <a:gd name="connsiteX31" fmla="*/ 469106 w 2867025"/>
                <a:gd name="connsiteY31" fmla="*/ 485775 h 485775"/>
                <a:gd name="connsiteX32" fmla="*/ 554831 w 2867025"/>
                <a:gd name="connsiteY32" fmla="*/ 473869 h 485775"/>
                <a:gd name="connsiteX33" fmla="*/ 628650 w 2867025"/>
                <a:gd name="connsiteY33" fmla="*/ 457200 h 485775"/>
                <a:gd name="connsiteX34" fmla="*/ 707231 w 2867025"/>
                <a:gd name="connsiteY34" fmla="*/ 438150 h 485775"/>
                <a:gd name="connsiteX35" fmla="*/ 978693 w 2867025"/>
                <a:gd name="connsiteY35" fmla="*/ 378619 h 485775"/>
                <a:gd name="connsiteX36" fmla="*/ 1233487 w 2867025"/>
                <a:gd name="connsiteY36" fmla="*/ 345281 h 485775"/>
                <a:gd name="connsiteX37" fmla="*/ 1502568 w 2867025"/>
                <a:gd name="connsiteY37" fmla="*/ 309562 h 485775"/>
                <a:gd name="connsiteX38" fmla="*/ 1735931 w 2867025"/>
                <a:gd name="connsiteY38" fmla="*/ 278606 h 485775"/>
                <a:gd name="connsiteX39" fmla="*/ 1869281 w 2867025"/>
                <a:gd name="connsiteY39" fmla="*/ 261937 h 485775"/>
                <a:gd name="connsiteX40" fmla="*/ 2033587 w 2867025"/>
                <a:gd name="connsiteY40" fmla="*/ 264319 h 485775"/>
                <a:gd name="connsiteX41" fmla="*/ 2288381 w 2867025"/>
                <a:gd name="connsiteY41" fmla="*/ 266700 h 485775"/>
                <a:gd name="connsiteX42" fmla="*/ 2619375 w 2867025"/>
                <a:gd name="connsiteY42" fmla="*/ 264319 h 485775"/>
                <a:gd name="connsiteX43" fmla="*/ 2709862 w 2867025"/>
                <a:gd name="connsiteY43" fmla="*/ 264319 h 485775"/>
                <a:gd name="connsiteX44" fmla="*/ 2745581 w 2867025"/>
                <a:gd name="connsiteY44" fmla="*/ 259556 h 485775"/>
                <a:gd name="connsiteX45" fmla="*/ 2783681 w 2867025"/>
                <a:gd name="connsiteY45" fmla="*/ 250031 h 485775"/>
                <a:gd name="connsiteX46" fmla="*/ 2817018 w 2867025"/>
                <a:gd name="connsiteY46" fmla="*/ 233362 h 485775"/>
                <a:gd name="connsiteX47" fmla="*/ 2840831 w 2867025"/>
                <a:gd name="connsiteY47" fmla="*/ 216694 h 485775"/>
                <a:gd name="connsiteX48" fmla="*/ 2855118 w 2867025"/>
                <a:gd name="connsiteY48" fmla="*/ 197644 h 485775"/>
                <a:gd name="connsiteX49" fmla="*/ 2864643 w 2867025"/>
                <a:gd name="connsiteY49" fmla="*/ 178594 h 485775"/>
                <a:gd name="connsiteX50" fmla="*/ 2867025 w 2867025"/>
                <a:gd name="connsiteY50" fmla="*/ 152400 h 485775"/>
                <a:gd name="connsiteX51" fmla="*/ 2859881 w 2867025"/>
                <a:gd name="connsiteY51" fmla="*/ 128587 h 485775"/>
                <a:gd name="connsiteX52" fmla="*/ 2850356 w 2867025"/>
                <a:gd name="connsiteY52" fmla="*/ 114300 h 485775"/>
                <a:gd name="connsiteX53" fmla="*/ 2826543 w 2867025"/>
                <a:gd name="connsiteY53" fmla="*/ 95250 h 485775"/>
                <a:gd name="connsiteX54" fmla="*/ 2809875 w 2867025"/>
                <a:gd name="connsiteY54" fmla="*/ 83344 h 485775"/>
                <a:gd name="connsiteX55" fmla="*/ 2774156 w 2867025"/>
                <a:gd name="connsiteY55" fmla="*/ 66675 h 485775"/>
                <a:gd name="connsiteX56" fmla="*/ 2712243 w 2867025"/>
                <a:gd name="connsiteY56" fmla="*/ 45244 h 485775"/>
                <a:gd name="connsiteX57" fmla="*/ 2595562 w 2867025"/>
                <a:gd name="connsiteY57" fmla="*/ 14287 h 485775"/>
                <a:gd name="connsiteX58" fmla="*/ 2531268 w 2867025"/>
                <a:gd name="connsiteY58" fmla="*/ 0 h 485775"/>
                <a:gd name="connsiteX59" fmla="*/ 2476500 w 2867025"/>
                <a:gd name="connsiteY59" fmla="*/ 11906 h 485775"/>
                <a:gd name="connsiteX60" fmla="*/ 2307431 w 2867025"/>
                <a:gd name="connsiteY60" fmla="*/ 40481 h 485775"/>
                <a:gd name="connsiteX61" fmla="*/ 2143125 w 2867025"/>
                <a:gd name="connsiteY61" fmla="*/ 61912 h 485775"/>
                <a:gd name="connsiteX62" fmla="*/ 1900237 w 2867025"/>
                <a:gd name="connsiteY62" fmla="*/ 88106 h 485775"/>
                <a:gd name="connsiteX63" fmla="*/ 1671637 w 2867025"/>
                <a:gd name="connsiteY63" fmla="*/ 116681 h 485775"/>
                <a:gd name="connsiteX64" fmla="*/ 1459706 w 2867025"/>
                <a:gd name="connsiteY64" fmla="*/ 145256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867025" h="485775">
                  <a:moveTo>
                    <a:pt x="1459706" y="145256"/>
                  </a:moveTo>
                  <a:lnTo>
                    <a:pt x="1047750" y="204787"/>
                  </a:lnTo>
                  <a:lnTo>
                    <a:pt x="771525" y="247650"/>
                  </a:lnTo>
                  <a:lnTo>
                    <a:pt x="650081" y="269081"/>
                  </a:lnTo>
                  <a:lnTo>
                    <a:pt x="557212" y="280987"/>
                  </a:lnTo>
                  <a:lnTo>
                    <a:pt x="485775" y="285750"/>
                  </a:lnTo>
                  <a:lnTo>
                    <a:pt x="404812" y="290512"/>
                  </a:lnTo>
                  <a:lnTo>
                    <a:pt x="359568" y="288131"/>
                  </a:lnTo>
                  <a:lnTo>
                    <a:pt x="307181" y="278606"/>
                  </a:lnTo>
                  <a:lnTo>
                    <a:pt x="250031" y="264319"/>
                  </a:lnTo>
                  <a:lnTo>
                    <a:pt x="192881" y="245269"/>
                  </a:lnTo>
                  <a:lnTo>
                    <a:pt x="147637" y="221456"/>
                  </a:lnTo>
                  <a:lnTo>
                    <a:pt x="114300" y="197644"/>
                  </a:lnTo>
                  <a:lnTo>
                    <a:pt x="88106" y="171450"/>
                  </a:lnTo>
                  <a:lnTo>
                    <a:pt x="73818" y="154781"/>
                  </a:lnTo>
                  <a:lnTo>
                    <a:pt x="47625" y="142875"/>
                  </a:lnTo>
                  <a:lnTo>
                    <a:pt x="23812" y="140494"/>
                  </a:lnTo>
                  <a:lnTo>
                    <a:pt x="9525" y="142875"/>
                  </a:lnTo>
                  <a:lnTo>
                    <a:pt x="4762" y="152400"/>
                  </a:lnTo>
                  <a:lnTo>
                    <a:pt x="0" y="176212"/>
                  </a:lnTo>
                  <a:lnTo>
                    <a:pt x="7143" y="200025"/>
                  </a:lnTo>
                  <a:lnTo>
                    <a:pt x="33337" y="242887"/>
                  </a:lnTo>
                  <a:lnTo>
                    <a:pt x="57150" y="278606"/>
                  </a:lnTo>
                  <a:lnTo>
                    <a:pt x="107156" y="335756"/>
                  </a:lnTo>
                  <a:lnTo>
                    <a:pt x="145256" y="371475"/>
                  </a:lnTo>
                  <a:lnTo>
                    <a:pt x="185737" y="400050"/>
                  </a:lnTo>
                  <a:lnTo>
                    <a:pt x="228600" y="428625"/>
                  </a:lnTo>
                  <a:lnTo>
                    <a:pt x="266700" y="447675"/>
                  </a:lnTo>
                  <a:lnTo>
                    <a:pt x="304800" y="461962"/>
                  </a:lnTo>
                  <a:lnTo>
                    <a:pt x="350043" y="478631"/>
                  </a:lnTo>
                  <a:lnTo>
                    <a:pt x="404812" y="485775"/>
                  </a:lnTo>
                  <a:lnTo>
                    <a:pt x="469106" y="485775"/>
                  </a:lnTo>
                  <a:lnTo>
                    <a:pt x="554831" y="473869"/>
                  </a:lnTo>
                  <a:lnTo>
                    <a:pt x="628650" y="457200"/>
                  </a:lnTo>
                  <a:lnTo>
                    <a:pt x="707231" y="438150"/>
                  </a:lnTo>
                  <a:lnTo>
                    <a:pt x="978693" y="378619"/>
                  </a:lnTo>
                  <a:lnTo>
                    <a:pt x="1233487" y="345281"/>
                  </a:lnTo>
                  <a:lnTo>
                    <a:pt x="1502568" y="309562"/>
                  </a:lnTo>
                  <a:lnTo>
                    <a:pt x="1735931" y="278606"/>
                  </a:lnTo>
                  <a:lnTo>
                    <a:pt x="1869281" y="261937"/>
                  </a:lnTo>
                  <a:lnTo>
                    <a:pt x="2033587" y="264319"/>
                  </a:lnTo>
                  <a:lnTo>
                    <a:pt x="2288381" y="266700"/>
                  </a:lnTo>
                  <a:lnTo>
                    <a:pt x="2619375" y="264319"/>
                  </a:lnTo>
                  <a:lnTo>
                    <a:pt x="2709862" y="264319"/>
                  </a:lnTo>
                  <a:lnTo>
                    <a:pt x="2745581" y="259556"/>
                  </a:lnTo>
                  <a:lnTo>
                    <a:pt x="2783681" y="250031"/>
                  </a:lnTo>
                  <a:lnTo>
                    <a:pt x="2817018" y="233362"/>
                  </a:lnTo>
                  <a:lnTo>
                    <a:pt x="2840831" y="216694"/>
                  </a:lnTo>
                  <a:lnTo>
                    <a:pt x="2855118" y="197644"/>
                  </a:lnTo>
                  <a:lnTo>
                    <a:pt x="2864643" y="178594"/>
                  </a:lnTo>
                  <a:lnTo>
                    <a:pt x="2867025" y="152400"/>
                  </a:lnTo>
                  <a:lnTo>
                    <a:pt x="2859881" y="128587"/>
                  </a:lnTo>
                  <a:lnTo>
                    <a:pt x="2850356" y="114300"/>
                  </a:lnTo>
                  <a:lnTo>
                    <a:pt x="2826543" y="95250"/>
                  </a:lnTo>
                  <a:lnTo>
                    <a:pt x="2809875" y="83344"/>
                  </a:lnTo>
                  <a:lnTo>
                    <a:pt x="2774156" y="66675"/>
                  </a:lnTo>
                  <a:lnTo>
                    <a:pt x="2712243" y="45244"/>
                  </a:lnTo>
                  <a:lnTo>
                    <a:pt x="2595562" y="14287"/>
                  </a:lnTo>
                  <a:lnTo>
                    <a:pt x="2531268" y="0"/>
                  </a:lnTo>
                  <a:lnTo>
                    <a:pt x="2476500" y="11906"/>
                  </a:lnTo>
                  <a:lnTo>
                    <a:pt x="2307431" y="40481"/>
                  </a:lnTo>
                  <a:lnTo>
                    <a:pt x="2143125" y="61912"/>
                  </a:lnTo>
                  <a:lnTo>
                    <a:pt x="1900237" y="88106"/>
                  </a:lnTo>
                  <a:lnTo>
                    <a:pt x="1671637" y="116681"/>
                  </a:lnTo>
                  <a:lnTo>
                    <a:pt x="1459706" y="145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27">
              <a:extLst>
                <a:ext uri="{FF2B5EF4-FFF2-40B4-BE49-F238E27FC236}">
                  <a16:creationId xmlns:a16="http://schemas.microsoft.com/office/drawing/2014/main" id="{5808BCE0-BEEF-4E3F-AAAD-A41E4253B498}"/>
                </a:ext>
              </a:extLst>
            </p:cNvPr>
            <p:cNvSpPr/>
            <p:nvPr/>
          </p:nvSpPr>
          <p:spPr>
            <a:xfrm rot="16200000">
              <a:off x="3436938" y="2139950"/>
              <a:ext cx="2998788" cy="1741487"/>
            </a:xfrm>
            <a:custGeom>
              <a:avLst/>
              <a:gdLst>
                <a:gd name="connsiteX0" fmla="*/ 643838 w 2998731"/>
                <a:gd name="connsiteY0" fmla="*/ 596239 h 1741118"/>
                <a:gd name="connsiteX1" fmla="*/ 764088 w 2998731"/>
                <a:gd name="connsiteY1" fmla="*/ 691437 h 1741118"/>
                <a:gd name="connsiteX2" fmla="*/ 889348 w 2998731"/>
                <a:gd name="connsiteY2" fmla="*/ 776614 h 1741118"/>
                <a:gd name="connsiteX3" fmla="*/ 1014609 w 2998731"/>
                <a:gd name="connsiteY3" fmla="*/ 849265 h 1741118"/>
                <a:gd name="connsiteX4" fmla="*/ 1260119 w 2998731"/>
                <a:gd name="connsiteY4" fmla="*/ 987051 h 1741118"/>
                <a:gd name="connsiteX5" fmla="*/ 1387884 w 2998731"/>
                <a:gd name="connsiteY5" fmla="*/ 1057197 h 1741118"/>
                <a:gd name="connsiteX6" fmla="*/ 1483082 w 2998731"/>
                <a:gd name="connsiteY6" fmla="*/ 1099786 h 1741118"/>
                <a:gd name="connsiteX7" fmla="*/ 1588301 w 2998731"/>
                <a:gd name="connsiteY7" fmla="*/ 1139869 h 1741118"/>
                <a:gd name="connsiteX8" fmla="*/ 1781201 w 2998731"/>
                <a:gd name="connsiteY8" fmla="*/ 1225046 h 1741118"/>
                <a:gd name="connsiteX9" fmla="*/ 1916483 w 2998731"/>
                <a:gd name="connsiteY9" fmla="*/ 1277655 h 1741118"/>
                <a:gd name="connsiteX10" fmla="*/ 2054269 w 2998731"/>
                <a:gd name="connsiteY10" fmla="*/ 1325254 h 1741118"/>
                <a:gd name="connsiteX11" fmla="*/ 2146961 w 2998731"/>
                <a:gd name="connsiteY11" fmla="*/ 1352811 h 1741118"/>
                <a:gd name="connsiteX12" fmla="*/ 2314810 w 2998731"/>
                <a:gd name="connsiteY12" fmla="*/ 1387884 h 1741118"/>
                <a:gd name="connsiteX13" fmla="*/ 2384956 w 2998731"/>
                <a:gd name="connsiteY13" fmla="*/ 1397905 h 1741118"/>
                <a:gd name="connsiteX14" fmla="*/ 2502701 w 2998731"/>
                <a:gd name="connsiteY14" fmla="*/ 1407926 h 1741118"/>
                <a:gd name="connsiteX15" fmla="*/ 2625456 w 2998731"/>
                <a:gd name="connsiteY15" fmla="*/ 1415441 h 1741118"/>
                <a:gd name="connsiteX16" fmla="*/ 2710633 w 2998731"/>
                <a:gd name="connsiteY16" fmla="*/ 1412936 h 1741118"/>
                <a:gd name="connsiteX17" fmla="*/ 2740695 w 2998731"/>
                <a:gd name="connsiteY17" fmla="*/ 1407926 h 1741118"/>
                <a:gd name="connsiteX18" fmla="*/ 2783284 w 2998731"/>
                <a:gd name="connsiteY18" fmla="*/ 1387884 h 1741118"/>
                <a:gd name="connsiteX19" fmla="*/ 2820862 w 2998731"/>
                <a:gd name="connsiteY19" fmla="*/ 1360327 h 1741118"/>
                <a:gd name="connsiteX20" fmla="*/ 2863450 w 2998731"/>
                <a:gd name="connsiteY20" fmla="*/ 1317738 h 1741118"/>
                <a:gd name="connsiteX21" fmla="*/ 2896018 w 2998731"/>
                <a:gd name="connsiteY21" fmla="*/ 1272645 h 1741118"/>
                <a:gd name="connsiteX22" fmla="*/ 2926080 w 2998731"/>
                <a:gd name="connsiteY22" fmla="*/ 1220035 h 1741118"/>
                <a:gd name="connsiteX23" fmla="*/ 2946122 w 2998731"/>
                <a:gd name="connsiteY23" fmla="*/ 1189973 h 1741118"/>
                <a:gd name="connsiteX24" fmla="*/ 2966164 w 2998731"/>
                <a:gd name="connsiteY24" fmla="*/ 1179952 h 1741118"/>
                <a:gd name="connsiteX25" fmla="*/ 2976184 w 2998731"/>
                <a:gd name="connsiteY25" fmla="*/ 1182457 h 1741118"/>
                <a:gd name="connsiteX26" fmla="*/ 2986205 w 2998731"/>
                <a:gd name="connsiteY26" fmla="*/ 1187468 h 1741118"/>
                <a:gd name="connsiteX27" fmla="*/ 2991216 w 2998731"/>
                <a:gd name="connsiteY27" fmla="*/ 1194983 h 1741118"/>
                <a:gd name="connsiteX28" fmla="*/ 2998731 w 2998731"/>
                <a:gd name="connsiteY28" fmla="*/ 1212520 h 1741118"/>
                <a:gd name="connsiteX29" fmla="*/ 2998731 w 2998731"/>
                <a:gd name="connsiteY29" fmla="*/ 1265129 h 1741118"/>
                <a:gd name="connsiteX30" fmla="*/ 2983700 w 2998731"/>
                <a:gd name="connsiteY30" fmla="*/ 1377863 h 1741118"/>
                <a:gd name="connsiteX31" fmla="*/ 2973679 w 2998731"/>
                <a:gd name="connsiteY31" fmla="*/ 1420452 h 1741118"/>
                <a:gd name="connsiteX32" fmla="*/ 2956143 w 2998731"/>
                <a:gd name="connsiteY32" fmla="*/ 1485587 h 1741118"/>
                <a:gd name="connsiteX33" fmla="*/ 2938606 w 2998731"/>
                <a:gd name="connsiteY33" fmla="*/ 1533186 h 1741118"/>
                <a:gd name="connsiteX34" fmla="*/ 2911049 w 2998731"/>
                <a:gd name="connsiteY34" fmla="*/ 1598321 h 1741118"/>
                <a:gd name="connsiteX35" fmla="*/ 2880987 w 2998731"/>
                <a:gd name="connsiteY35" fmla="*/ 1650931 h 1741118"/>
                <a:gd name="connsiteX36" fmla="*/ 2858440 w 2998731"/>
                <a:gd name="connsiteY36" fmla="*/ 1683498 h 1741118"/>
                <a:gd name="connsiteX37" fmla="*/ 2833388 w 2998731"/>
                <a:gd name="connsiteY37" fmla="*/ 1716066 h 1741118"/>
                <a:gd name="connsiteX38" fmla="*/ 2805830 w 2998731"/>
                <a:gd name="connsiteY38" fmla="*/ 1736108 h 1741118"/>
                <a:gd name="connsiteX39" fmla="*/ 2785789 w 2998731"/>
                <a:gd name="connsiteY39" fmla="*/ 1741118 h 1741118"/>
                <a:gd name="connsiteX40" fmla="*/ 2753221 w 2998731"/>
                <a:gd name="connsiteY40" fmla="*/ 1738613 h 1741118"/>
                <a:gd name="connsiteX41" fmla="*/ 2723159 w 2998731"/>
                <a:gd name="connsiteY41" fmla="*/ 1731097 h 1741118"/>
                <a:gd name="connsiteX42" fmla="*/ 2670549 w 2998731"/>
                <a:gd name="connsiteY42" fmla="*/ 1708551 h 1741118"/>
                <a:gd name="connsiteX43" fmla="*/ 2582867 w 2998731"/>
                <a:gd name="connsiteY43" fmla="*/ 1691014 h 1741118"/>
                <a:gd name="connsiteX44" fmla="*/ 2389966 w 2998731"/>
                <a:gd name="connsiteY44" fmla="*/ 1648426 h 1741118"/>
                <a:gd name="connsiteX45" fmla="*/ 2304789 w 2998731"/>
                <a:gd name="connsiteY45" fmla="*/ 1630889 h 1741118"/>
                <a:gd name="connsiteX46" fmla="*/ 2169508 w 2998731"/>
                <a:gd name="connsiteY46" fmla="*/ 1603332 h 1741118"/>
                <a:gd name="connsiteX47" fmla="*/ 2004165 w 2998731"/>
                <a:gd name="connsiteY47" fmla="*/ 1553228 h 1741118"/>
                <a:gd name="connsiteX48" fmla="*/ 1781201 w 2998731"/>
                <a:gd name="connsiteY48" fmla="*/ 1480577 h 1741118"/>
                <a:gd name="connsiteX49" fmla="*/ 1585795 w 2998731"/>
                <a:gd name="connsiteY49" fmla="*/ 1402915 h 1741118"/>
                <a:gd name="connsiteX50" fmla="*/ 1430473 w 2998731"/>
                <a:gd name="connsiteY50" fmla="*/ 1332770 h 1741118"/>
                <a:gd name="connsiteX51" fmla="*/ 1222541 w 2998731"/>
                <a:gd name="connsiteY51" fmla="*/ 1232561 h 1741118"/>
                <a:gd name="connsiteX52" fmla="*/ 1072228 w 2998731"/>
                <a:gd name="connsiteY52" fmla="*/ 1154900 h 1741118"/>
                <a:gd name="connsiteX53" fmla="*/ 974525 w 2998731"/>
                <a:gd name="connsiteY53" fmla="*/ 1092270 h 1741118"/>
                <a:gd name="connsiteX54" fmla="*/ 831729 w 2998731"/>
                <a:gd name="connsiteY54" fmla="*/ 989557 h 1741118"/>
                <a:gd name="connsiteX55" fmla="*/ 716489 w 2998731"/>
                <a:gd name="connsiteY55" fmla="*/ 899369 h 1741118"/>
                <a:gd name="connsiteX56" fmla="*/ 608765 w 2998731"/>
                <a:gd name="connsiteY56" fmla="*/ 806677 h 1741118"/>
                <a:gd name="connsiteX57" fmla="*/ 526094 w 2998731"/>
                <a:gd name="connsiteY57" fmla="*/ 734026 h 1741118"/>
                <a:gd name="connsiteX58" fmla="*/ 423380 w 2998731"/>
                <a:gd name="connsiteY58" fmla="*/ 633817 h 1741118"/>
                <a:gd name="connsiteX59" fmla="*/ 295615 w 2998731"/>
                <a:gd name="connsiteY59" fmla="*/ 486010 h 1741118"/>
                <a:gd name="connsiteX60" fmla="*/ 185386 w 2998731"/>
                <a:gd name="connsiteY60" fmla="*/ 340708 h 1741118"/>
                <a:gd name="connsiteX61" fmla="*/ 80167 w 2998731"/>
                <a:gd name="connsiteY61" fmla="*/ 185386 h 1741118"/>
                <a:gd name="connsiteX62" fmla="*/ 7516 w 2998731"/>
                <a:gd name="connsiteY62" fmla="*/ 60125 h 1741118"/>
                <a:gd name="connsiteX63" fmla="*/ 0 w 2998731"/>
                <a:gd name="connsiteY63" fmla="*/ 32568 h 1741118"/>
                <a:gd name="connsiteX64" fmla="*/ 0 w 2998731"/>
                <a:gd name="connsiteY64" fmla="*/ 12526 h 1741118"/>
                <a:gd name="connsiteX65" fmla="*/ 2506 w 2998731"/>
                <a:gd name="connsiteY65" fmla="*/ 2506 h 1741118"/>
                <a:gd name="connsiteX66" fmla="*/ 10021 w 2998731"/>
                <a:gd name="connsiteY66" fmla="*/ 0 h 1741118"/>
                <a:gd name="connsiteX67" fmla="*/ 22547 w 2998731"/>
                <a:gd name="connsiteY67" fmla="*/ 0 h 1741118"/>
                <a:gd name="connsiteX68" fmla="*/ 40084 w 2998731"/>
                <a:gd name="connsiteY68" fmla="*/ 5011 h 1741118"/>
                <a:gd name="connsiteX69" fmla="*/ 55115 w 2998731"/>
                <a:gd name="connsiteY69" fmla="*/ 15032 h 1741118"/>
                <a:gd name="connsiteX70" fmla="*/ 140292 w 2998731"/>
                <a:gd name="connsiteY70" fmla="*/ 107724 h 1741118"/>
                <a:gd name="connsiteX71" fmla="*/ 253026 w 2998731"/>
                <a:gd name="connsiteY71" fmla="*/ 227974 h 1741118"/>
                <a:gd name="connsiteX72" fmla="*/ 388307 w 2998731"/>
                <a:gd name="connsiteY72" fmla="*/ 363255 h 1741118"/>
                <a:gd name="connsiteX73" fmla="*/ 508557 w 2998731"/>
                <a:gd name="connsiteY73" fmla="*/ 478495 h 1741118"/>
                <a:gd name="connsiteX74" fmla="*/ 643838 w 2998731"/>
                <a:gd name="connsiteY74" fmla="*/ 596239 h 1741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998731" h="1741118">
                  <a:moveTo>
                    <a:pt x="643838" y="596239"/>
                  </a:moveTo>
                  <a:lnTo>
                    <a:pt x="764088" y="691437"/>
                  </a:lnTo>
                  <a:lnTo>
                    <a:pt x="889348" y="776614"/>
                  </a:lnTo>
                  <a:lnTo>
                    <a:pt x="1014609" y="849265"/>
                  </a:lnTo>
                  <a:lnTo>
                    <a:pt x="1260119" y="987051"/>
                  </a:lnTo>
                  <a:lnTo>
                    <a:pt x="1387884" y="1057197"/>
                  </a:lnTo>
                  <a:lnTo>
                    <a:pt x="1483082" y="1099786"/>
                  </a:lnTo>
                  <a:lnTo>
                    <a:pt x="1588301" y="1139869"/>
                  </a:lnTo>
                  <a:lnTo>
                    <a:pt x="1781201" y="1225046"/>
                  </a:lnTo>
                  <a:lnTo>
                    <a:pt x="1916483" y="1277655"/>
                  </a:lnTo>
                  <a:lnTo>
                    <a:pt x="2054269" y="1325254"/>
                  </a:lnTo>
                  <a:lnTo>
                    <a:pt x="2146961" y="1352811"/>
                  </a:lnTo>
                  <a:lnTo>
                    <a:pt x="2314810" y="1387884"/>
                  </a:lnTo>
                  <a:lnTo>
                    <a:pt x="2384956" y="1397905"/>
                  </a:lnTo>
                  <a:lnTo>
                    <a:pt x="2502701" y="1407926"/>
                  </a:lnTo>
                  <a:lnTo>
                    <a:pt x="2625456" y="1415441"/>
                  </a:lnTo>
                  <a:lnTo>
                    <a:pt x="2710633" y="1412936"/>
                  </a:lnTo>
                  <a:lnTo>
                    <a:pt x="2740695" y="1407926"/>
                  </a:lnTo>
                  <a:lnTo>
                    <a:pt x="2783284" y="1387884"/>
                  </a:lnTo>
                  <a:lnTo>
                    <a:pt x="2820862" y="1360327"/>
                  </a:lnTo>
                  <a:lnTo>
                    <a:pt x="2863450" y="1317738"/>
                  </a:lnTo>
                  <a:lnTo>
                    <a:pt x="2896018" y="1272645"/>
                  </a:lnTo>
                  <a:lnTo>
                    <a:pt x="2926080" y="1220035"/>
                  </a:lnTo>
                  <a:lnTo>
                    <a:pt x="2946122" y="1189973"/>
                  </a:lnTo>
                  <a:lnTo>
                    <a:pt x="2966164" y="1179952"/>
                  </a:lnTo>
                  <a:lnTo>
                    <a:pt x="2976184" y="1182457"/>
                  </a:lnTo>
                  <a:lnTo>
                    <a:pt x="2986205" y="1187468"/>
                  </a:lnTo>
                  <a:lnTo>
                    <a:pt x="2991216" y="1194983"/>
                  </a:lnTo>
                  <a:lnTo>
                    <a:pt x="2998731" y="1212520"/>
                  </a:lnTo>
                  <a:lnTo>
                    <a:pt x="2998731" y="1265129"/>
                  </a:lnTo>
                  <a:lnTo>
                    <a:pt x="2983700" y="1377863"/>
                  </a:lnTo>
                  <a:lnTo>
                    <a:pt x="2973679" y="1420452"/>
                  </a:lnTo>
                  <a:lnTo>
                    <a:pt x="2956143" y="1485587"/>
                  </a:lnTo>
                  <a:lnTo>
                    <a:pt x="2938606" y="1533186"/>
                  </a:lnTo>
                  <a:lnTo>
                    <a:pt x="2911049" y="1598321"/>
                  </a:lnTo>
                  <a:lnTo>
                    <a:pt x="2880987" y="1650931"/>
                  </a:lnTo>
                  <a:lnTo>
                    <a:pt x="2858440" y="1683498"/>
                  </a:lnTo>
                  <a:lnTo>
                    <a:pt x="2833388" y="1716066"/>
                  </a:lnTo>
                  <a:lnTo>
                    <a:pt x="2805830" y="1736108"/>
                  </a:lnTo>
                  <a:lnTo>
                    <a:pt x="2785789" y="1741118"/>
                  </a:lnTo>
                  <a:lnTo>
                    <a:pt x="2753221" y="1738613"/>
                  </a:lnTo>
                  <a:lnTo>
                    <a:pt x="2723159" y="1731097"/>
                  </a:lnTo>
                  <a:lnTo>
                    <a:pt x="2670549" y="1708551"/>
                  </a:lnTo>
                  <a:lnTo>
                    <a:pt x="2582867" y="1691014"/>
                  </a:lnTo>
                  <a:lnTo>
                    <a:pt x="2389966" y="1648426"/>
                  </a:lnTo>
                  <a:lnTo>
                    <a:pt x="2304789" y="1630889"/>
                  </a:lnTo>
                  <a:lnTo>
                    <a:pt x="2169508" y="1603332"/>
                  </a:lnTo>
                  <a:lnTo>
                    <a:pt x="2004165" y="1553228"/>
                  </a:lnTo>
                  <a:lnTo>
                    <a:pt x="1781201" y="1480577"/>
                  </a:lnTo>
                  <a:lnTo>
                    <a:pt x="1585795" y="1402915"/>
                  </a:lnTo>
                  <a:lnTo>
                    <a:pt x="1430473" y="1332770"/>
                  </a:lnTo>
                  <a:lnTo>
                    <a:pt x="1222541" y="1232561"/>
                  </a:lnTo>
                  <a:lnTo>
                    <a:pt x="1072228" y="1154900"/>
                  </a:lnTo>
                  <a:lnTo>
                    <a:pt x="974525" y="1092270"/>
                  </a:lnTo>
                  <a:lnTo>
                    <a:pt x="831729" y="989557"/>
                  </a:lnTo>
                  <a:lnTo>
                    <a:pt x="716489" y="899369"/>
                  </a:lnTo>
                  <a:lnTo>
                    <a:pt x="608765" y="806677"/>
                  </a:lnTo>
                  <a:lnTo>
                    <a:pt x="526094" y="734026"/>
                  </a:lnTo>
                  <a:lnTo>
                    <a:pt x="423380" y="633817"/>
                  </a:lnTo>
                  <a:lnTo>
                    <a:pt x="295615" y="486010"/>
                  </a:lnTo>
                  <a:lnTo>
                    <a:pt x="185386" y="340708"/>
                  </a:lnTo>
                  <a:lnTo>
                    <a:pt x="80167" y="185386"/>
                  </a:lnTo>
                  <a:lnTo>
                    <a:pt x="7516" y="60125"/>
                  </a:lnTo>
                  <a:lnTo>
                    <a:pt x="0" y="32568"/>
                  </a:lnTo>
                  <a:lnTo>
                    <a:pt x="0" y="12526"/>
                  </a:lnTo>
                  <a:lnTo>
                    <a:pt x="2506" y="2506"/>
                  </a:lnTo>
                  <a:lnTo>
                    <a:pt x="10021" y="0"/>
                  </a:lnTo>
                  <a:lnTo>
                    <a:pt x="22547" y="0"/>
                  </a:lnTo>
                  <a:lnTo>
                    <a:pt x="40084" y="5011"/>
                  </a:lnTo>
                  <a:lnTo>
                    <a:pt x="55115" y="15032"/>
                  </a:lnTo>
                  <a:lnTo>
                    <a:pt x="140292" y="107724"/>
                  </a:lnTo>
                  <a:lnTo>
                    <a:pt x="253026" y="227974"/>
                  </a:lnTo>
                  <a:lnTo>
                    <a:pt x="388307" y="363255"/>
                  </a:lnTo>
                  <a:lnTo>
                    <a:pt x="508557" y="478495"/>
                  </a:lnTo>
                  <a:lnTo>
                    <a:pt x="643838" y="5962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28">
              <a:extLst>
                <a:ext uri="{FF2B5EF4-FFF2-40B4-BE49-F238E27FC236}">
                  <a16:creationId xmlns:a16="http://schemas.microsoft.com/office/drawing/2014/main" id="{9705D09C-37E6-49FD-BD28-6D35A66F0F86}"/>
                </a:ext>
              </a:extLst>
            </p:cNvPr>
            <p:cNvSpPr/>
            <p:nvPr/>
          </p:nvSpPr>
          <p:spPr>
            <a:xfrm rot="16200000">
              <a:off x="5785644" y="2656682"/>
              <a:ext cx="1544637" cy="1797050"/>
            </a:xfrm>
            <a:custGeom>
              <a:avLst/>
              <a:gdLst>
                <a:gd name="connsiteX0" fmla="*/ 1370348 w 1543207"/>
                <a:gd name="connsiteY0" fmla="*/ 102714 h 1796232"/>
                <a:gd name="connsiteX1" fmla="*/ 1212520 w 1543207"/>
                <a:gd name="connsiteY1" fmla="*/ 217953 h 1796232"/>
                <a:gd name="connsiteX2" fmla="*/ 1114817 w 1543207"/>
                <a:gd name="connsiteY2" fmla="*/ 285594 h 1796232"/>
                <a:gd name="connsiteX3" fmla="*/ 1009598 w 1543207"/>
                <a:gd name="connsiteY3" fmla="*/ 385802 h 1796232"/>
                <a:gd name="connsiteX4" fmla="*/ 806677 w 1543207"/>
                <a:gd name="connsiteY4" fmla="*/ 531104 h 1796232"/>
                <a:gd name="connsiteX5" fmla="*/ 588724 w 1543207"/>
                <a:gd name="connsiteY5" fmla="*/ 688932 h 1796232"/>
                <a:gd name="connsiteX6" fmla="*/ 355740 w 1543207"/>
                <a:gd name="connsiteY6" fmla="*/ 856780 h 1796232"/>
                <a:gd name="connsiteX7" fmla="*/ 125261 w 1543207"/>
                <a:gd name="connsiteY7" fmla="*/ 1024629 h 1796232"/>
                <a:gd name="connsiteX8" fmla="*/ 57620 w 1543207"/>
                <a:gd name="connsiteY8" fmla="*/ 1072228 h 1796232"/>
                <a:gd name="connsiteX9" fmla="*/ 37578 w 1543207"/>
                <a:gd name="connsiteY9" fmla="*/ 1089764 h 1796232"/>
                <a:gd name="connsiteX10" fmla="*/ 20042 w 1543207"/>
                <a:gd name="connsiteY10" fmla="*/ 1117322 h 1796232"/>
                <a:gd name="connsiteX11" fmla="*/ 7516 w 1543207"/>
                <a:gd name="connsiteY11" fmla="*/ 1159910 h 1796232"/>
                <a:gd name="connsiteX12" fmla="*/ 0 w 1543207"/>
                <a:gd name="connsiteY12" fmla="*/ 1227551 h 1796232"/>
                <a:gd name="connsiteX13" fmla="*/ 2506 w 1543207"/>
                <a:gd name="connsiteY13" fmla="*/ 1405420 h 1796232"/>
                <a:gd name="connsiteX14" fmla="*/ 2506 w 1543207"/>
                <a:gd name="connsiteY14" fmla="*/ 1678488 h 1796232"/>
                <a:gd name="connsiteX15" fmla="*/ 5011 w 1543207"/>
                <a:gd name="connsiteY15" fmla="*/ 1736107 h 1796232"/>
                <a:gd name="connsiteX16" fmla="*/ 10021 w 1543207"/>
                <a:gd name="connsiteY16" fmla="*/ 1766170 h 1796232"/>
                <a:gd name="connsiteX17" fmla="*/ 20042 w 1543207"/>
                <a:gd name="connsiteY17" fmla="*/ 1786212 h 1796232"/>
                <a:gd name="connsiteX18" fmla="*/ 30063 w 1543207"/>
                <a:gd name="connsiteY18" fmla="*/ 1793727 h 1796232"/>
                <a:gd name="connsiteX19" fmla="*/ 40084 w 1543207"/>
                <a:gd name="connsiteY19" fmla="*/ 1796232 h 1796232"/>
                <a:gd name="connsiteX20" fmla="*/ 62630 w 1543207"/>
                <a:gd name="connsiteY20" fmla="*/ 1786212 h 1796232"/>
                <a:gd name="connsiteX21" fmla="*/ 85177 w 1543207"/>
                <a:gd name="connsiteY21" fmla="*/ 1768675 h 1796232"/>
                <a:gd name="connsiteX22" fmla="*/ 112735 w 1543207"/>
                <a:gd name="connsiteY22" fmla="*/ 1726087 h 1796232"/>
                <a:gd name="connsiteX23" fmla="*/ 197912 w 1543207"/>
                <a:gd name="connsiteY23" fmla="*/ 1585795 h 1796232"/>
                <a:gd name="connsiteX24" fmla="*/ 288099 w 1543207"/>
                <a:gd name="connsiteY24" fmla="*/ 1448009 h 1796232"/>
                <a:gd name="connsiteX25" fmla="*/ 393318 w 1543207"/>
                <a:gd name="connsiteY25" fmla="*/ 1297697 h 1796232"/>
                <a:gd name="connsiteX26" fmla="*/ 465969 w 1543207"/>
                <a:gd name="connsiteY26" fmla="*/ 1205004 h 1796232"/>
                <a:gd name="connsiteX27" fmla="*/ 536114 w 1543207"/>
                <a:gd name="connsiteY27" fmla="*/ 1112311 h 1796232"/>
                <a:gd name="connsiteX28" fmla="*/ 618786 w 1543207"/>
                <a:gd name="connsiteY28" fmla="*/ 1012103 h 1796232"/>
                <a:gd name="connsiteX29" fmla="*/ 731520 w 1543207"/>
                <a:gd name="connsiteY29" fmla="*/ 879327 h 1796232"/>
                <a:gd name="connsiteX30" fmla="*/ 816697 w 1543207"/>
                <a:gd name="connsiteY30" fmla="*/ 781624 h 1796232"/>
                <a:gd name="connsiteX31" fmla="*/ 931937 w 1543207"/>
                <a:gd name="connsiteY31" fmla="*/ 658869 h 1796232"/>
                <a:gd name="connsiteX32" fmla="*/ 1014609 w 1543207"/>
                <a:gd name="connsiteY32" fmla="*/ 573692 h 1796232"/>
                <a:gd name="connsiteX33" fmla="*/ 1154900 w 1543207"/>
                <a:gd name="connsiteY33" fmla="*/ 475989 h 1796232"/>
                <a:gd name="connsiteX34" fmla="*/ 1265129 w 1543207"/>
                <a:gd name="connsiteY34" fmla="*/ 365760 h 1796232"/>
                <a:gd name="connsiteX35" fmla="*/ 1412936 w 1543207"/>
                <a:gd name="connsiteY35" fmla="*/ 220458 h 1796232"/>
                <a:gd name="connsiteX36" fmla="*/ 1543207 w 1543207"/>
                <a:gd name="connsiteY36" fmla="*/ 92693 h 1796232"/>
                <a:gd name="connsiteX37" fmla="*/ 1508134 w 1543207"/>
                <a:gd name="connsiteY37" fmla="*/ 0 h 1796232"/>
                <a:gd name="connsiteX38" fmla="*/ 1370348 w 1543207"/>
                <a:gd name="connsiteY38" fmla="*/ 102714 h 179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43207" h="1796232">
                  <a:moveTo>
                    <a:pt x="1370348" y="102714"/>
                  </a:moveTo>
                  <a:lnTo>
                    <a:pt x="1212520" y="217953"/>
                  </a:lnTo>
                  <a:lnTo>
                    <a:pt x="1114817" y="285594"/>
                  </a:lnTo>
                  <a:lnTo>
                    <a:pt x="1009598" y="385802"/>
                  </a:lnTo>
                  <a:lnTo>
                    <a:pt x="806677" y="531104"/>
                  </a:lnTo>
                  <a:lnTo>
                    <a:pt x="588724" y="688932"/>
                  </a:lnTo>
                  <a:lnTo>
                    <a:pt x="355740" y="856780"/>
                  </a:lnTo>
                  <a:lnTo>
                    <a:pt x="125261" y="1024629"/>
                  </a:lnTo>
                  <a:lnTo>
                    <a:pt x="57620" y="1072228"/>
                  </a:lnTo>
                  <a:lnTo>
                    <a:pt x="37578" y="1089764"/>
                  </a:lnTo>
                  <a:lnTo>
                    <a:pt x="20042" y="1117322"/>
                  </a:lnTo>
                  <a:lnTo>
                    <a:pt x="7516" y="1159910"/>
                  </a:lnTo>
                  <a:lnTo>
                    <a:pt x="0" y="1227551"/>
                  </a:lnTo>
                  <a:cubicBezTo>
                    <a:pt x="835" y="1286841"/>
                    <a:pt x="1671" y="1346130"/>
                    <a:pt x="2506" y="1405420"/>
                  </a:cubicBezTo>
                  <a:lnTo>
                    <a:pt x="2506" y="1678488"/>
                  </a:lnTo>
                  <a:lnTo>
                    <a:pt x="5011" y="1736107"/>
                  </a:lnTo>
                  <a:lnTo>
                    <a:pt x="10021" y="1766170"/>
                  </a:lnTo>
                  <a:lnTo>
                    <a:pt x="20042" y="1786212"/>
                  </a:lnTo>
                  <a:lnTo>
                    <a:pt x="30063" y="1793727"/>
                  </a:lnTo>
                  <a:lnTo>
                    <a:pt x="40084" y="1796232"/>
                  </a:lnTo>
                  <a:lnTo>
                    <a:pt x="62630" y="1786212"/>
                  </a:lnTo>
                  <a:lnTo>
                    <a:pt x="85177" y="1768675"/>
                  </a:lnTo>
                  <a:lnTo>
                    <a:pt x="112735" y="1726087"/>
                  </a:lnTo>
                  <a:lnTo>
                    <a:pt x="197912" y="1585795"/>
                  </a:lnTo>
                  <a:lnTo>
                    <a:pt x="288099" y="1448009"/>
                  </a:lnTo>
                  <a:lnTo>
                    <a:pt x="393318" y="1297697"/>
                  </a:lnTo>
                  <a:lnTo>
                    <a:pt x="465969" y="1205004"/>
                  </a:lnTo>
                  <a:lnTo>
                    <a:pt x="536114" y="1112311"/>
                  </a:lnTo>
                  <a:lnTo>
                    <a:pt x="618786" y="1012103"/>
                  </a:lnTo>
                  <a:lnTo>
                    <a:pt x="731520" y="879327"/>
                  </a:lnTo>
                  <a:lnTo>
                    <a:pt x="816697" y="781624"/>
                  </a:lnTo>
                  <a:lnTo>
                    <a:pt x="931937" y="658869"/>
                  </a:lnTo>
                  <a:lnTo>
                    <a:pt x="1014609" y="573692"/>
                  </a:lnTo>
                  <a:lnTo>
                    <a:pt x="1154900" y="475989"/>
                  </a:lnTo>
                  <a:lnTo>
                    <a:pt x="1265129" y="365760"/>
                  </a:lnTo>
                  <a:lnTo>
                    <a:pt x="1412936" y="220458"/>
                  </a:lnTo>
                  <a:lnTo>
                    <a:pt x="1543207" y="92693"/>
                  </a:lnTo>
                  <a:lnTo>
                    <a:pt x="1508134" y="0"/>
                  </a:lnTo>
                  <a:lnTo>
                    <a:pt x="1370348" y="1027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21">
              <a:extLst>
                <a:ext uri="{FF2B5EF4-FFF2-40B4-BE49-F238E27FC236}">
                  <a16:creationId xmlns:a16="http://schemas.microsoft.com/office/drawing/2014/main" id="{00490A83-F594-481D-90A8-CCBFA0395397}"/>
                </a:ext>
              </a:extLst>
            </p:cNvPr>
            <p:cNvSpPr/>
            <p:nvPr/>
          </p:nvSpPr>
          <p:spPr>
            <a:xfrm>
              <a:off x="4819650" y="4011613"/>
              <a:ext cx="1666875" cy="355600"/>
            </a:xfrm>
            <a:custGeom>
              <a:avLst/>
              <a:gdLst>
                <a:gd name="connsiteX0" fmla="*/ 652463 w 1666875"/>
                <a:gd name="connsiteY0" fmla="*/ 152400 h 354807"/>
                <a:gd name="connsiteX1" fmla="*/ 802481 w 1666875"/>
                <a:gd name="connsiteY1" fmla="*/ 128588 h 354807"/>
                <a:gd name="connsiteX2" fmla="*/ 1004888 w 1666875"/>
                <a:gd name="connsiteY2" fmla="*/ 88107 h 354807"/>
                <a:gd name="connsiteX3" fmla="*/ 1219200 w 1666875"/>
                <a:gd name="connsiteY3" fmla="*/ 61913 h 354807"/>
                <a:gd name="connsiteX4" fmla="*/ 1347788 w 1666875"/>
                <a:gd name="connsiteY4" fmla="*/ 45244 h 354807"/>
                <a:gd name="connsiteX5" fmla="*/ 1390650 w 1666875"/>
                <a:gd name="connsiteY5" fmla="*/ 16669 h 354807"/>
                <a:gd name="connsiteX6" fmla="*/ 1419225 w 1666875"/>
                <a:gd name="connsiteY6" fmla="*/ 0 h 354807"/>
                <a:gd name="connsiteX7" fmla="*/ 1443038 w 1666875"/>
                <a:gd name="connsiteY7" fmla="*/ 0 h 354807"/>
                <a:gd name="connsiteX8" fmla="*/ 1509713 w 1666875"/>
                <a:gd name="connsiteY8" fmla="*/ 9525 h 354807"/>
                <a:gd name="connsiteX9" fmla="*/ 1569244 w 1666875"/>
                <a:gd name="connsiteY9" fmla="*/ 26194 h 354807"/>
                <a:gd name="connsiteX10" fmla="*/ 1604963 w 1666875"/>
                <a:gd name="connsiteY10" fmla="*/ 40482 h 354807"/>
                <a:gd name="connsiteX11" fmla="*/ 1631156 w 1666875"/>
                <a:gd name="connsiteY11" fmla="*/ 57150 h 354807"/>
                <a:gd name="connsiteX12" fmla="*/ 1645444 w 1666875"/>
                <a:gd name="connsiteY12" fmla="*/ 71438 h 354807"/>
                <a:gd name="connsiteX13" fmla="*/ 1657350 w 1666875"/>
                <a:gd name="connsiteY13" fmla="*/ 88107 h 354807"/>
                <a:gd name="connsiteX14" fmla="*/ 1666875 w 1666875"/>
                <a:gd name="connsiteY14" fmla="*/ 114300 h 354807"/>
                <a:gd name="connsiteX15" fmla="*/ 1666875 w 1666875"/>
                <a:gd name="connsiteY15" fmla="*/ 135732 h 354807"/>
                <a:gd name="connsiteX16" fmla="*/ 1659731 w 1666875"/>
                <a:gd name="connsiteY16" fmla="*/ 157163 h 354807"/>
                <a:gd name="connsiteX17" fmla="*/ 1631156 w 1666875"/>
                <a:gd name="connsiteY17" fmla="*/ 180975 h 354807"/>
                <a:gd name="connsiteX18" fmla="*/ 1583531 w 1666875"/>
                <a:gd name="connsiteY18" fmla="*/ 204788 h 354807"/>
                <a:gd name="connsiteX19" fmla="*/ 1500188 w 1666875"/>
                <a:gd name="connsiteY19" fmla="*/ 230982 h 354807"/>
                <a:gd name="connsiteX20" fmla="*/ 1383506 w 1666875"/>
                <a:gd name="connsiteY20" fmla="*/ 252413 h 354807"/>
                <a:gd name="connsiteX21" fmla="*/ 1226344 w 1666875"/>
                <a:gd name="connsiteY21" fmla="*/ 271463 h 354807"/>
                <a:gd name="connsiteX22" fmla="*/ 997744 w 1666875"/>
                <a:gd name="connsiteY22" fmla="*/ 290513 h 354807"/>
                <a:gd name="connsiteX23" fmla="*/ 788194 w 1666875"/>
                <a:gd name="connsiteY23" fmla="*/ 333375 h 354807"/>
                <a:gd name="connsiteX24" fmla="*/ 619125 w 1666875"/>
                <a:gd name="connsiteY24" fmla="*/ 350044 h 354807"/>
                <a:gd name="connsiteX25" fmla="*/ 500063 w 1666875"/>
                <a:gd name="connsiteY25" fmla="*/ 354807 h 354807"/>
                <a:gd name="connsiteX26" fmla="*/ 388144 w 1666875"/>
                <a:gd name="connsiteY26" fmla="*/ 350044 h 354807"/>
                <a:gd name="connsiteX27" fmla="*/ 314325 w 1666875"/>
                <a:gd name="connsiteY27" fmla="*/ 335757 h 354807"/>
                <a:gd name="connsiteX28" fmla="*/ 266700 w 1666875"/>
                <a:gd name="connsiteY28" fmla="*/ 311944 h 354807"/>
                <a:gd name="connsiteX29" fmla="*/ 161925 w 1666875"/>
                <a:gd name="connsiteY29" fmla="*/ 247650 h 354807"/>
                <a:gd name="connsiteX30" fmla="*/ 45244 w 1666875"/>
                <a:gd name="connsiteY30" fmla="*/ 159544 h 354807"/>
                <a:gd name="connsiteX31" fmla="*/ 16669 w 1666875"/>
                <a:gd name="connsiteY31" fmla="*/ 135732 h 354807"/>
                <a:gd name="connsiteX32" fmla="*/ 2381 w 1666875"/>
                <a:gd name="connsiteY32" fmla="*/ 102394 h 354807"/>
                <a:gd name="connsiteX33" fmla="*/ 0 w 1666875"/>
                <a:gd name="connsiteY33" fmla="*/ 69057 h 354807"/>
                <a:gd name="connsiteX34" fmla="*/ 9525 w 1666875"/>
                <a:gd name="connsiteY34" fmla="*/ 57150 h 354807"/>
                <a:gd name="connsiteX35" fmla="*/ 26194 w 1666875"/>
                <a:gd name="connsiteY35" fmla="*/ 52388 h 354807"/>
                <a:gd name="connsiteX36" fmla="*/ 52388 w 1666875"/>
                <a:gd name="connsiteY36" fmla="*/ 59532 h 354807"/>
                <a:gd name="connsiteX37" fmla="*/ 102394 w 1666875"/>
                <a:gd name="connsiteY37" fmla="*/ 88107 h 354807"/>
                <a:gd name="connsiteX38" fmla="*/ 176213 w 1666875"/>
                <a:gd name="connsiteY38" fmla="*/ 123825 h 354807"/>
                <a:gd name="connsiteX39" fmla="*/ 238125 w 1666875"/>
                <a:gd name="connsiteY39" fmla="*/ 147638 h 354807"/>
                <a:gd name="connsiteX40" fmla="*/ 319088 w 1666875"/>
                <a:gd name="connsiteY40" fmla="*/ 169069 h 354807"/>
                <a:gd name="connsiteX41" fmla="*/ 383381 w 1666875"/>
                <a:gd name="connsiteY41" fmla="*/ 176213 h 354807"/>
                <a:gd name="connsiteX42" fmla="*/ 447675 w 1666875"/>
                <a:gd name="connsiteY42" fmla="*/ 180975 h 354807"/>
                <a:gd name="connsiteX43" fmla="*/ 497681 w 1666875"/>
                <a:gd name="connsiteY43" fmla="*/ 178594 h 354807"/>
                <a:gd name="connsiteX44" fmla="*/ 652463 w 1666875"/>
                <a:gd name="connsiteY44" fmla="*/ 152400 h 354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66875" h="354807">
                  <a:moveTo>
                    <a:pt x="652463" y="152400"/>
                  </a:moveTo>
                  <a:lnTo>
                    <a:pt x="802481" y="128588"/>
                  </a:lnTo>
                  <a:lnTo>
                    <a:pt x="1004888" y="88107"/>
                  </a:lnTo>
                  <a:lnTo>
                    <a:pt x="1219200" y="61913"/>
                  </a:lnTo>
                  <a:lnTo>
                    <a:pt x="1347788" y="45244"/>
                  </a:lnTo>
                  <a:lnTo>
                    <a:pt x="1390650" y="16669"/>
                  </a:lnTo>
                  <a:lnTo>
                    <a:pt x="1419225" y="0"/>
                  </a:lnTo>
                  <a:lnTo>
                    <a:pt x="1443038" y="0"/>
                  </a:lnTo>
                  <a:lnTo>
                    <a:pt x="1509713" y="9525"/>
                  </a:lnTo>
                  <a:lnTo>
                    <a:pt x="1569244" y="26194"/>
                  </a:lnTo>
                  <a:lnTo>
                    <a:pt x="1604963" y="40482"/>
                  </a:lnTo>
                  <a:lnTo>
                    <a:pt x="1631156" y="57150"/>
                  </a:lnTo>
                  <a:lnTo>
                    <a:pt x="1645444" y="71438"/>
                  </a:lnTo>
                  <a:lnTo>
                    <a:pt x="1657350" y="88107"/>
                  </a:lnTo>
                  <a:lnTo>
                    <a:pt x="1666875" y="114300"/>
                  </a:lnTo>
                  <a:lnTo>
                    <a:pt x="1666875" y="135732"/>
                  </a:lnTo>
                  <a:lnTo>
                    <a:pt x="1659731" y="157163"/>
                  </a:lnTo>
                  <a:lnTo>
                    <a:pt x="1631156" y="180975"/>
                  </a:lnTo>
                  <a:lnTo>
                    <a:pt x="1583531" y="204788"/>
                  </a:lnTo>
                  <a:lnTo>
                    <a:pt x="1500188" y="230982"/>
                  </a:lnTo>
                  <a:lnTo>
                    <a:pt x="1383506" y="252413"/>
                  </a:lnTo>
                  <a:lnTo>
                    <a:pt x="1226344" y="271463"/>
                  </a:lnTo>
                  <a:lnTo>
                    <a:pt x="997744" y="290513"/>
                  </a:lnTo>
                  <a:lnTo>
                    <a:pt x="788194" y="333375"/>
                  </a:lnTo>
                  <a:lnTo>
                    <a:pt x="619125" y="350044"/>
                  </a:lnTo>
                  <a:lnTo>
                    <a:pt x="500063" y="354807"/>
                  </a:lnTo>
                  <a:lnTo>
                    <a:pt x="388144" y="350044"/>
                  </a:lnTo>
                  <a:lnTo>
                    <a:pt x="314325" y="335757"/>
                  </a:lnTo>
                  <a:lnTo>
                    <a:pt x="266700" y="311944"/>
                  </a:lnTo>
                  <a:lnTo>
                    <a:pt x="161925" y="247650"/>
                  </a:lnTo>
                  <a:lnTo>
                    <a:pt x="45244" y="159544"/>
                  </a:lnTo>
                  <a:lnTo>
                    <a:pt x="16669" y="135732"/>
                  </a:lnTo>
                  <a:lnTo>
                    <a:pt x="2381" y="102394"/>
                  </a:lnTo>
                  <a:lnTo>
                    <a:pt x="0" y="69057"/>
                  </a:lnTo>
                  <a:lnTo>
                    <a:pt x="9525" y="57150"/>
                  </a:lnTo>
                  <a:lnTo>
                    <a:pt x="26194" y="52388"/>
                  </a:lnTo>
                  <a:lnTo>
                    <a:pt x="52388" y="59532"/>
                  </a:lnTo>
                  <a:lnTo>
                    <a:pt x="102394" y="88107"/>
                  </a:lnTo>
                  <a:lnTo>
                    <a:pt x="176213" y="123825"/>
                  </a:lnTo>
                  <a:lnTo>
                    <a:pt x="238125" y="147638"/>
                  </a:lnTo>
                  <a:lnTo>
                    <a:pt x="319088" y="169069"/>
                  </a:lnTo>
                  <a:lnTo>
                    <a:pt x="383381" y="176213"/>
                  </a:lnTo>
                  <a:lnTo>
                    <a:pt x="447675" y="180975"/>
                  </a:lnTo>
                  <a:lnTo>
                    <a:pt x="497681" y="178594"/>
                  </a:lnTo>
                  <a:lnTo>
                    <a:pt x="652463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22">
              <a:extLst>
                <a:ext uri="{FF2B5EF4-FFF2-40B4-BE49-F238E27FC236}">
                  <a16:creationId xmlns:a16="http://schemas.microsoft.com/office/drawing/2014/main" id="{1AA592B3-F448-413E-8856-E0F342A30BFF}"/>
                </a:ext>
              </a:extLst>
            </p:cNvPr>
            <p:cNvSpPr/>
            <p:nvPr/>
          </p:nvSpPr>
          <p:spPr>
            <a:xfrm>
              <a:off x="4460875" y="4633913"/>
              <a:ext cx="2514600" cy="471487"/>
            </a:xfrm>
            <a:custGeom>
              <a:avLst/>
              <a:gdLst>
                <a:gd name="connsiteX0" fmla="*/ 757238 w 2514600"/>
                <a:gd name="connsiteY0" fmla="*/ 200025 h 471487"/>
                <a:gd name="connsiteX1" fmla="*/ 1152525 w 2514600"/>
                <a:gd name="connsiteY1" fmla="*/ 154781 h 471487"/>
                <a:gd name="connsiteX2" fmla="*/ 1431132 w 2514600"/>
                <a:gd name="connsiteY2" fmla="*/ 130968 h 471487"/>
                <a:gd name="connsiteX3" fmla="*/ 1640682 w 2514600"/>
                <a:gd name="connsiteY3" fmla="*/ 109537 h 471487"/>
                <a:gd name="connsiteX4" fmla="*/ 1895475 w 2514600"/>
                <a:gd name="connsiteY4" fmla="*/ 78581 h 471487"/>
                <a:gd name="connsiteX5" fmla="*/ 1952625 w 2514600"/>
                <a:gd name="connsiteY5" fmla="*/ 69056 h 471487"/>
                <a:gd name="connsiteX6" fmla="*/ 1993107 w 2514600"/>
                <a:gd name="connsiteY6" fmla="*/ 50006 h 471487"/>
                <a:gd name="connsiteX7" fmla="*/ 2047875 w 2514600"/>
                <a:gd name="connsiteY7" fmla="*/ 26193 h 471487"/>
                <a:gd name="connsiteX8" fmla="*/ 2109788 w 2514600"/>
                <a:gd name="connsiteY8" fmla="*/ 4762 h 471487"/>
                <a:gd name="connsiteX9" fmla="*/ 2150269 w 2514600"/>
                <a:gd name="connsiteY9" fmla="*/ 0 h 471487"/>
                <a:gd name="connsiteX10" fmla="*/ 2221707 w 2514600"/>
                <a:gd name="connsiteY10" fmla="*/ 7143 h 471487"/>
                <a:gd name="connsiteX11" fmla="*/ 2297907 w 2514600"/>
                <a:gd name="connsiteY11" fmla="*/ 23812 h 471487"/>
                <a:gd name="connsiteX12" fmla="*/ 2352675 w 2514600"/>
                <a:gd name="connsiteY12" fmla="*/ 40481 h 471487"/>
                <a:gd name="connsiteX13" fmla="*/ 2419350 w 2514600"/>
                <a:gd name="connsiteY13" fmla="*/ 66675 h 471487"/>
                <a:gd name="connsiteX14" fmla="*/ 2471738 w 2514600"/>
                <a:gd name="connsiteY14" fmla="*/ 90487 h 471487"/>
                <a:gd name="connsiteX15" fmla="*/ 2478882 w 2514600"/>
                <a:gd name="connsiteY15" fmla="*/ 95250 h 471487"/>
                <a:gd name="connsiteX16" fmla="*/ 2495550 w 2514600"/>
                <a:gd name="connsiteY16" fmla="*/ 121443 h 471487"/>
                <a:gd name="connsiteX17" fmla="*/ 2509838 w 2514600"/>
                <a:gd name="connsiteY17" fmla="*/ 157162 h 471487"/>
                <a:gd name="connsiteX18" fmla="*/ 2514600 w 2514600"/>
                <a:gd name="connsiteY18" fmla="*/ 183356 h 471487"/>
                <a:gd name="connsiteX19" fmla="*/ 2514600 w 2514600"/>
                <a:gd name="connsiteY19" fmla="*/ 204787 h 471487"/>
                <a:gd name="connsiteX20" fmla="*/ 2502694 w 2514600"/>
                <a:gd name="connsiteY20" fmla="*/ 228600 h 471487"/>
                <a:gd name="connsiteX21" fmla="*/ 2483644 w 2514600"/>
                <a:gd name="connsiteY21" fmla="*/ 245268 h 471487"/>
                <a:gd name="connsiteX22" fmla="*/ 2452688 w 2514600"/>
                <a:gd name="connsiteY22" fmla="*/ 261937 h 471487"/>
                <a:gd name="connsiteX23" fmla="*/ 2409825 w 2514600"/>
                <a:gd name="connsiteY23" fmla="*/ 269081 h 471487"/>
                <a:gd name="connsiteX24" fmla="*/ 2293144 w 2514600"/>
                <a:gd name="connsiteY24" fmla="*/ 271462 h 471487"/>
                <a:gd name="connsiteX25" fmla="*/ 2062163 w 2514600"/>
                <a:gd name="connsiteY25" fmla="*/ 273843 h 471487"/>
                <a:gd name="connsiteX26" fmla="*/ 1766888 w 2514600"/>
                <a:gd name="connsiteY26" fmla="*/ 280987 h 471487"/>
                <a:gd name="connsiteX27" fmla="*/ 1547813 w 2514600"/>
                <a:gd name="connsiteY27" fmla="*/ 295275 h 471487"/>
                <a:gd name="connsiteX28" fmla="*/ 1354932 w 2514600"/>
                <a:gd name="connsiteY28" fmla="*/ 316706 h 471487"/>
                <a:gd name="connsiteX29" fmla="*/ 1095375 w 2514600"/>
                <a:gd name="connsiteY29" fmla="*/ 342900 h 471487"/>
                <a:gd name="connsiteX30" fmla="*/ 926307 w 2514600"/>
                <a:gd name="connsiteY30" fmla="*/ 366712 h 471487"/>
                <a:gd name="connsiteX31" fmla="*/ 688182 w 2514600"/>
                <a:gd name="connsiteY31" fmla="*/ 411956 h 471487"/>
                <a:gd name="connsiteX32" fmla="*/ 616744 w 2514600"/>
                <a:gd name="connsiteY32" fmla="*/ 428625 h 471487"/>
                <a:gd name="connsiteX33" fmla="*/ 588169 w 2514600"/>
                <a:gd name="connsiteY33" fmla="*/ 440531 h 471487"/>
                <a:gd name="connsiteX34" fmla="*/ 540544 w 2514600"/>
                <a:gd name="connsiteY34" fmla="*/ 459581 h 471487"/>
                <a:gd name="connsiteX35" fmla="*/ 492919 w 2514600"/>
                <a:gd name="connsiteY35" fmla="*/ 469106 h 471487"/>
                <a:gd name="connsiteX36" fmla="*/ 461963 w 2514600"/>
                <a:gd name="connsiteY36" fmla="*/ 471487 h 471487"/>
                <a:gd name="connsiteX37" fmla="*/ 411957 w 2514600"/>
                <a:gd name="connsiteY37" fmla="*/ 457200 h 471487"/>
                <a:gd name="connsiteX38" fmla="*/ 340519 w 2514600"/>
                <a:gd name="connsiteY38" fmla="*/ 431006 h 471487"/>
                <a:gd name="connsiteX39" fmla="*/ 252413 w 2514600"/>
                <a:gd name="connsiteY39" fmla="*/ 390525 h 471487"/>
                <a:gd name="connsiteX40" fmla="*/ 211932 w 2514600"/>
                <a:gd name="connsiteY40" fmla="*/ 366712 h 471487"/>
                <a:gd name="connsiteX41" fmla="*/ 173832 w 2514600"/>
                <a:gd name="connsiteY41" fmla="*/ 342900 h 471487"/>
                <a:gd name="connsiteX42" fmla="*/ 104775 w 2514600"/>
                <a:gd name="connsiteY42" fmla="*/ 290512 h 471487"/>
                <a:gd name="connsiteX43" fmla="*/ 59532 w 2514600"/>
                <a:gd name="connsiteY43" fmla="*/ 252412 h 471487"/>
                <a:gd name="connsiteX44" fmla="*/ 28575 w 2514600"/>
                <a:gd name="connsiteY44" fmla="*/ 219075 h 471487"/>
                <a:gd name="connsiteX45" fmla="*/ 9525 w 2514600"/>
                <a:gd name="connsiteY45" fmla="*/ 190500 h 471487"/>
                <a:gd name="connsiteX46" fmla="*/ 0 w 2514600"/>
                <a:gd name="connsiteY46" fmla="*/ 164306 h 471487"/>
                <a:gd name="connsiteX47" fmla="*/ 2382 w 2514600"/>
                <a:gd name="connsiteY47" fmla="*/ 152400 h 471487"/>
                <a:gd name="connsiteX48" fmla="*/ 7144 w 2514600"/>
                <a:gd name="connsiteY48" fmla="*/ 145256 h 471487"/>
                <a:gd name="connsiteX49" fmla="*/ 23813 w 2514600"/>
                <a:gd name="connsiteY49" fmla="*/ 145256 h 471487"/>
                <a:gd name="connsiteX50" fmla="*/ 59532 w 2514600"/>
                <a:gd name="connsiteY50" fmla="*/ 157162 h 471487"/>
                <a:gd name="connsiteX51" fmla="*/ 138113 w 2514600"/>
                <a:gd name="connsiteY51" fmla="*/ 180975 h 471487"/>
                <a:gd name="connsiteX52" fmla="*/ 242888 w 2514600"/>
                <a:gd name="connsiteY52" fmla="*/ 207168 h 471487"/>
                <a:gd name="connsiteX53" fmla="*/ 335757 w 2514600"/>
                <a:gd name="connsiteY53" fmla="*/ 219075 h 471487"/>
                <a:gd name="connsiteX54" fmla="*/ 442913 w 2514600"/>
                <a:gd name="connsiteY54" fmla="*/ 226218 h 471487"/>
                <a:gd name="connsiteX55" fmla="*/ 600075 w 2514600"/>
                <a:gd name="connsiteY55" fmla="*/ 214312 h 471487"/>
                <a:gd name="connsiteX56" fmla="*/ 757238 w 2514600"/>
                <a:gd name="connsiteY56" fmla="*/ 200025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514600" h="471487">
                  <a:moveTo>
                    <a:pt x="757238" y="200025"/>
                  </a:moveTo>
                  <a:lnTo>
                    <a:pt x="1152525" y="154781"/>
                  </a:lnTo>
                  <a:lnTo>
                    <a:pt x="1431132" y="130968"/>
                  </a:lnTo>
                  <a:lnTo>
                    <a:pt x="1640682" y="109537"/>
                  </a:lnTo>
                  <a:lnTo>
                    <a:pt x="1895475" y="78581"/>
                  </a:lnTo>
                  <a:lnTo>
                    <a:pt x="1952625" y="69056"/>
                  </a:lnTo>
                  <a:lnTo>
                    <a:pt x="1993107" y="50006"/>
                  </a:lnTo>
                  <a:lnTo>
                    <a:pt x="2047875" y="26193"/>
                  </a:lnTo>
                  <a:lnTo>
                    <a:pt x="2109788" y="4762"/>
                  </a:lnTo>
                  <a:lnTo>
                    <a:pt x="2150269" y="0"/>
                  </a:lnTo>
                  <a:lnTo>
                    <a:pt x="2221707" y="7143"/>
                  </a:lnTo>
                  <a:lnTo>
                    <a:pt x="2297907" y="23812"/>
                  </a:lnTo>
                  <a:lnTo>
                    <a:pt x="2352675" y="40481"/>
                  </a:lnTo>
                  <a:lnTo>
                    <a:pt x="2419350" y="66675"/>
                  </a:lnTo>
                  <a:lnTo>
                    <a:pt x="2471738" y="90487"/>
                  </a:lnTo>
                  <a:lnTo>
                    <a:pt x="2478882" y="95250"/>
                  </a:lnTo>
                  <a:lnTo>
                    <a:pt x="2495550" y="121443"/>
                  </a:lnTo>
                  <a:lnTo>
                    <a:pt x="2509838" y="157162"/>
                  </a:lnTo>
                  <a:lnTo>
                    <a:pt x="2514600" y="183356"/>
                  </a:lnTo>
                  <a:lnTo>
                    <a:pt x="2514600" y="204787"/>
                  </a:lnTo>
                  <a:lnTo>
                    <a:pt x="2502694" y="228600"/>
                  </a:lnTo>
                  <a:lnTo>
                    <a:pt x="2483644" y="245268"/>
                  </a:lnTo>
                  <a:lnTo>
                    <a:pt x="2452688" y="261937"/>
                  </a:lnTo>
                  <a:lnTo>
                    <a:pt x="2409825" y="269081"/>
                  </a:lnTo>
                  <a:lnTo>
                    <a:pt x="2293144" y="271462"/>
                  </a:lnTo>
                  <a:lnTo>
                    <a:pt x="2062163" y="273843"/>
                  </a:lnTo>
                  <a:lnTo>
                    <a:pt x="1766888" y="280987"/>
                  </a:lnTo>
                  <a:lnTo>
                    <a:pt x="1547813" y="295275"/>
                  </a:lnTo>
                  <a:lnTo>
                    <a:pt x="1354932" y="316706"/>
                  </a:lnTo>
                  <a:lnTo>
                    <a:pt x="1095375" y="342900"/>
                  </a:lnTo>
                  <a:lnTo>
                    <a:pt x="926307" y="366712"/>
                  </a:lnTo>
                  <a:lnTo>
                    <a:pt x="688182" y="411956"/>
                  </a:lnTo>
                  <a:lnTo>
                    <a:pt x="616744" y="428625"/>
                  </a:lnTo>
                  <a:lnTo>
                    <a:pt x="588169" y="440531"/>
                  </a:lnTo>
                  <a:lnTo>
                    <a:pt x="540544" y="459581"/>
                  </a:lnTo>
                  <a:lnTo>
                    <a:pt x="492919" y="469106"/>
                  </a:lnTo>
                  <a:lnTo>
                    <a:pt x="461963" y="471487"/>
                  </a:lnTo>
                  <a:lnTo>
                    <a:pt x="411957" y="457200"/>
                  </a:lnTo>
                  <a:lnTo>
                    <a:pt x="340519" y="431006"/>
                  </a:lnTo>
                  <a:lnTo>
                    <a:pt x="252413" y="390525"/>
                  </a:lnTo>
                  <a:lnTo>
                    <a:pt x="211932" y="366712"/>
                  </a:lnTo>
                  <a:lnTo>
                    <a:pt x="173832" y="342900"/>
                  </a:lnTo>
                  <a:lnTo>
                    <a:pt x="104775" y="290512"/>
                  </a:lnTo>
                  <a:lnTo>
                    <a:pt x="59532" y="252412"/>
                  </a:lnTo>
                  <a:lnTo>
                    <a:pt x="28575" y="219075"/>
                  </a:lnTo>
                  <a:lnTo>
                    <a:pt x="9525" y="190500"/>
                  </a:lnTo>
                  <a:lnTo>
                    <a:pt x="0" y="164306"/>
                  </a:lnTo>
                  <a:lnTo>
                    <a:pt x="2382" y="152400"/>
                  </a:lnTo>
                  <a:lnTo>
                    <a:pt x="7144" y="145256"/>
                  </a:lnTo>
                  <a:lnTo>
                    <a:pt x="23813" y="145256"/>
                  </a:lnTo>
                  <a:lnTo>
                    <a:pt x="59532" y="157162"/>
                  </a:lnTo>
                  <a:lnTo>
                    <a:pt x="138113" y="180975"/>
                  </a:lnTo>
                  <a:lnTo>
                    <a:pt x="242888" y="207168"/>
                  </a:lnTo>
                  <a:lnTo>
                    <a:pt x="335757" y="219075"/>
                  </a:lnTo>
                  <a:lnTo>
                    <a:pt x="442913" y="226218"/>
                  </a:lnTo>
                  <a:lnTo>
                    <a:pt x="600075" y="214312"/>
                  </a:lnTo>
                  <a:lnTo>
                    <a:pt x="757238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29">
              <a:extLst>
                <a:ext uri="{FF2B5EF4-FFF2-40B4-BE49-F238E27FC236}">
                  <a16:creationId xmlns:a16="http://schemas.microsoft.com/office/drawing/2014/main" id="{7E0D2A83-0B8A-45E9-B11A-EB493365736A}"/>
                </a:ext>
              </a:extLst>
            </p:cNvPr>
            <p:cNvSpPr/>
            <p:nvPr/>
          </p:nvSpPr>
          <p:spPr>
            <a:xfrm rot="16200000">
              <a:off x="4368800" y="4559300"/>
              <a:ext cx="2503488" cy="509588"/>
            </a:xfrm>
            <a:custGeom>
              <a:avLst/>
              <a:gdLst>
                <a:gd name="connsiteX0" fmla="*/ 673894 w 2502694"/>
                <a:gd name="connsiteY0" fmla="*/ 228600 h 509587"/>
                <a:gd name="connsiteX1" fmla="*/ 1123950 w 2502694"/>
                <a:gd name="connsiteY1" fmla="*/ 226218 h 509587"/>
                <a:gd name="connsiteX2" fmla="*/ 1381125 w 2502694"/>
                <a:gd name="connsiteY2" fmla="*/ 228600 h 509587"/>
                <a:gd name="connsiteX3" fmla="*/ 1771650 w 2502694"/>
                <a:gd name="connsiteY3" fmla="*/ 226218 h 509587"/>
                <a:gd name="connsiteX4" fmla="*/ 1997869 w 2502694"/>
                <a:gd name="connsiteY4" fmla="*/ 226218 h 509587"/>
                <a:gd name="connsiteX5" fmla="*/ 2062162 w 2502694"/>
                <a:gd name="connsiteY5" fmla="*/ 221456 h 509587"/>
                <a:gd name="connsiteX6" fmla="*/ 2138362 w 2502694"/>
                <a:gd name="connsiteY6" fmla="*/ 214312 h 509587"/>
                <a:gd name="connsiteX7" fmla="*/ 2216944 w 2502694"/>
                <a:gd name="connsiteY7" fmla="*/ 202406 h 509587"/>
                <a:gd name="connsiteX8" fmla="*/ 2262187 w 2502694"/>
                <a:gd name="connsiteY8" fmla="*/ 192881 h 509587"/>
                <a:gd name="connsiteX9" fmla="*/ 2314575 w 2502694"/>
                <a:gd name="connsiteY9" fmla="*/ 176212 h 509587"/>
                <a:gd name="connsiteX10" fmla="*/ 2338387 w 2502694"/>
                <a:gd name="connsiteY10" fmla="*/ 161925 h 509587"/>
                <a:gd name="connsiteX11" fmla="*/ 2359819 w 2502694"/>
                <a:gd name="connsiteY11" fmla="*/ 140493 h 509587"/>
                <a:gd name="connsiteX12" fmla="*/ 2386012 w 2502694"/>
                <a:gd name="connsiteY12" fmla="*/ 111918 h 509587"/>
                <a:gd name="connsiteX13" fmla="*/ 2412206 w 2502694"/>
                <a:gd name="connsiteY13" fmla="*/ 66675 h 509587"/>
                <a:gd name="connsiteX14" fmla="*/ 2428875 w 2502694"/>
                <a:gd name="connsiteY14" fmla="*/ 33337 h 509587"/>
                <a:gd name="connsiteX15" fmla="*/ 2443162 w 2502694"/>
                <a:gd name="connsiteY15" fmla="*/ 16668 h 509587"/>
                <a:gd name="connsiteX16" fmla="*/ 2464594 w 2502694"/>
                <a:gd name="connsiteY16" fmla="*/ 2381 h 509587"/>
                <a:gd name="connsiteX17" fmla="*/ 2481262 w 2502694"/>
                <a:gd name="connsiteY17" fmla="*/ 0 h 509587"/>
                <a:gd name="connsiteX18" fmla="*/ 2490787 w 2502694"/>
                <a:gd name="connsiteY18" fmla="*/ 2381 h 509587"/>
                <a:gd name="connsiteX19" fmla="*/ 2497931 w 2502694"/>
                <a:gd name="connsiteY19" fmla="*/ 14287 h 509587"/>
                <a:gd name="connsiteX20" fmla="*/ 2502694 w 2502694"/>
                <a:gd name="connsiteY20" fmla="*/ 45243 h 509587"/>
                <a:gd name="connsiteX21" fmla="*/ 2500312 w 2502694"/>
                <a:gd name="connsiteY21" fmla="*/ 116681 h 509587"/>
                <a:gd name="connsiteX22" fmla="*/ 2495550 w 2502694"/>
                <a:gd name="connsiteY22" fmla="*/ 159543 h 509587"/>
                <a:gd name="connsiteX23" fmla="*/ 2481262 w 2502694"/>
                <a:gd name="connsiteY23" fmla="*/ 223837 h 509587"/>
                <a:gd name="connsiteX24" fmla="*/ 2466975 w 2502694"/>
                <a:gd name="connsiteY24" fmla="*/ 283368 h 509587"/>
                <a:gd name="connsiteX25" fmla="*/ 2440781 w 2502694"/>
                <a:gd name="connsiteY25" fmla="*/ 347662 h 509587"/>
                <a:gd name="connsiteX26" fmla="*/ 2414587 w 2502694"/>
                <a:gd name="connsiteY26" fmla="*/ 400050 h 509587"/>
                <a:gd name="connsiteX27" fmla="*/ 2386012 w 2502694"/>
                <a:gd name="connsiteY27" fmla="*/ 447675 h 509587"/>
                <a:gd name="connsiteX28" fmla="*/ 2355056 w 2502694"/>
                <a:gd name="connsiteY28" fmla="*/ 488156 h 509587"/>
                <a:gd name="connsiteX29" fmla="*/ 2333625 w 2502694"/>
                <a:gd name="connsiteY29" fmla="*/ 502443 h 509587"/>
                <a:gd name="connsiteX30" fmla="*/ 2305050 w 2502694"/>
                <a:gd name="connsiteY30" fmla="*/ 509587 h 509587"/>
                <a:gd name="connsiteX31" fmla="*/ 2274094 w 2502694"/>
                <a:gd name="connsiteY31" fmla="*/ 507206 h 509587"/>
                <a:gd name="connsiteX32" fmla="*/ 2224087 w 2502694"/>
                <a:gd name="connsiteY32" fmla="*/ 495300 h 509587"/>
                <a:gd name="connsiteX33" fmla="*/ 2183606 w 2502694"/>
                <a:gd name="connsiteY33" fmla="*/ 481012 h 509587"/>
                <a:gd name="connsiteX34" fmla="*/ 2155031 w 2502694"/>
                <a:gd name="connsiteY34" fmla="*/ 473868 h 509587"/>
                <a:gd name="connsiteX35" fmla="*/ 1947862 w 2502694"/>
                <a:gd name="connsiteY35" fmla="*/ 473868 h 509587"/>
                <a:gd name="connsiteX36" fmla="*/ 1595437 w 2502694"/>
                <a:gd name="connsiteY36" fmla="*/ 473868 h 509587"/>
                <a:gd name="connsiteX37" fmla="*/ 1285875 w 2502694"/>
                <a:gd name="connsiteY37" fmla="*/ 473868 h 509587"/>
                <a:gd name="connsiteX38" fmla="*/ 931069 w 2502694"/>
                <a:gd name="connsiteY38" fmla="*/ 469106 h 509587"/>
                <a:gd name="connsiteX39" fmla="*/ 661987 w 2502694"/>
                <a:gd name="connsiteY39" fmla="*/ 459581 h 509587"/>
                <a:gd name="connsiteX40" fmla="*/ 397669 w 2502694"/>
                <a:gd name="connsiteY40" fmla="*/ 450056 h 509587"/>
                <a:gd name="connsiteX41" fmla="*/ 297656 w 2502694"/>
                <a:gd name="connsiteY41" fmla="*/ 447675 h 509587"/>
                <a:gd name="connsiteX42" fmla="*/ 223837 w 2502694"/>
                <a:gd name="connsiteY42" fmla="*/ 438150 h 509587"/>
                <a:gd name="connsiteX43" fmla="*/ 142875 w 2502694"/>
                <a:gd name="connsiteY43" fmla="*/ 419100 h 509587"/>
                <a:gd name="connsiteX44" fmla="*/ 92869 w 2502694"/>
                <a:gd name="connsiteY44" fmla="*/ 400050 h 509587"/>
                <a:gd name="connsiteX45" fmla="*/ 40481 w 2502694"/>
                <a:gd name="connsiteY45" fmla="*/ 373856 h 509587"/>
                <a:gd name="connsiteX46" fmla="*/ 9525 w 2502694"/>
                <a:gd name="connsiteY46" fmla="*/ 352425 h 509587"/>
                <a:gd name="connsiteX47" fmla="*/ 0 w 2502694"/>
                <a:gd name="connsiteY47" fmla="*/ 333375 h 509587"/>
                <a:gd name="connsiteX48" fmla="*/ 0 w 2502694"/>
                <a:gd name="connsiteY48" fmla="*/ 314325 h 509587"/>
                <a:gd name="connsiteX49" fmla="*/ 7144 w 2502694"/>
                <a:gd name="connsiteY49" fmla="*/ 295275 h 509587"/>
                <a:gd name="connsiteX50" fmla="*/ 21431 w 2502694"/>
                <a:gd name="connsiteY50" fmla="*/ 280987 h 509587"/>
                <a:gd name="connsiteX51" fmla="*/ 50006 w 2502694"/>
                <a:gd name="connsiteY51" fmla="*/ 264318 h 509587"/>
                <a:gd name="connsiteX52" fmla="*/ 76200 w 2502694"/>
                <a:gd name="connsiteY52" fmla="*/ 252412 h 509587"/>
                <a:gd name="connsiteX53" fmla="*/ 145256 w 2502694"/>
                <a:gd name="connsiteY53" fmla="*/ 240506 h 509587"/>
                <a:gd name="connsiteX54" fmla="*/ 309562 w 2502694"/>
                <a:gd name="connsiteY54" fmla="*/ 228600 h 509587"/>
                <a:gd name="connsiteX55" fmla="*/ 433387 w 2502694"/>
                <a:gd name="connsiteY55" fmla="*/ 228600 h 509587"/>
                <a:gd name="connsiteX56" fmla="*/ 673894 w 2502694"/>
                <a:gd name="connsiteY56" fmla="*/ 228600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502694" h="509587">
                  <a:moveTo>
                    <a:pt x="673894" y="228600"/>
                  </a:moveTo>
                  <a:lnTo>
                    <a:pt x="1123950" y="226218"/>
                  </a:lnTo>
                  <a:lnTo>
                    <a:pt x="1381125" y="228600"/>
                  </a:lnTo>
                  <a:lnTo>
                    <a:pt x="1771650" y="226218"/>
                  </a:lnTo>
                  <a:lnTo>
                    <a:pt x="1997869" y="226218"/>
                  </a:lnTo>
                  <a:lnTo>
                    <a:pt x="2062162" y="221456"/>
                  </a:lnTo>
                  <a:lnTo>
                    <a:pt x="2138362" y="214312"/>
                  </a:lnTo>
                  <a:lnTo>
                    <a:pt x="2216944" y="202406"/>
                  </a:lnTo>
                  <a:lnTo>
                    <a:pt x="2262187" y="192881"/>
                  </a:lnTo>
                  <a:lnTo>
                    <a:pt x="2314575" y="176212"/>
                  </a:lnTo>
                  <a:lnTo>
                    <a:pt x="2338387" y="161925"/>
                  </a:lnTo>
                  <a:lnTo>
                    <a:pt x="2359819" y="140493"/>
                  </a:lnTo>
                  <a:lnTo>
                    <a:pt x="2386012" y="111918"/>
                  </a:lnTo>
                  <a:lnTo>
                    <a:pt x="2412206" y="66675"/>
                  </a:lnTo>
                  <a:lnTo>
                    <a:pt x="2428875" y="33337"/>
                  </a:lnTo>
                  <a:lnTo>
                    <a:pt x="2443162" y="16668"/>
                  </a:lnTo>
                  <a:lnTo>
                    <a:pt x="2464594" y="2381"/>
                  </a:lnTo>
                  <a:lnTo>
                    <a:pt x="2481262" y="0"/>
                  </a:lnTo>
                  <a:lnTo>
                    <a:pt x="2490787" y="2381"/>
                  </a:lnTo>
                  <a:lnTo>
                    <a:pt x="2497931" y="14287"/>
                  </a:lnTo>
                  <a:lnTo>
                    <a:pt x="2502694" y="45243"/>
                  </a:lnTo>
                  <a:lnTo>
                    <a:pt x="2500312" y="116681"/>
                  </a:lnTo>
                  <a:lnTo>
                    <a:pt x="2495550" y="159543"/>
                  </a:lnTo>
                  <a:lnTo>
                    <a:pt x="2481262" y="223837"/>
                  </a:lnTo>
                  <a:lnTo>
                    <a:pt x="2466975" y="283368"/>
                  </a:lnTo>
                  <a:lnTo>
                    <a:pt x="2440781" y="347662"/>
                  </a:lnTo>
                  <a:lnTo>
                    <a:pt x="2414587" y="400050"/>
                  </a:lnTo>
                  <a:lnTo>
                    <a:pt x="2386012" y="447675"/>
                  </a:lnTo>
                  <a:lnTo>
                    <a:pt x="2355056" y="488156"/>
                  </a:lnTo>
                  <a:lnTo>
                    <a:pt x="2333625" y="502443"/>
                  </a:lnTo>
                  <a:lnTo>
                    <a:pt x="2305050" y="509587"/>
                  </a:lnTo>
                  <a:lnTo>
                    <a:pt x="2274094" y="507206"/>
                  </a:lnTo>
                  <a:lnTo>
                    <a:pt x="2224087" y="495300"/>
                  </a:lnTo>
                  <a:lnTo>
                    <a:pt x="2183606" y="481012"/>
                  </a:lnTo>
                  <a:lnTo>
                    <a:pt x="2155031" y="473868"/>
                  </a:lnTo>
                  <a:lnTo>
                    <a:pt x="1947862" y="473868"/>
                  </a:lnTo>
                  <a:lnTo>
                    <a:pt x="1595437" y="473868"/>
                  </a:lnTo>
                  <a:lnTo>
                    <a:pt x="1285875" y="473868"/>
                  </a:lnTo>
                  <a:lnTo>
                    <a:pt x="931069" y="469106"/>
                  </a:lnTo>
                  <a:lnTo>
                    <a:pt x="661987" y="459581"/>
                  </a:lnTo>
                  <a:lnTo>
                    <a:pt x="397669" y="450056"/>
                  </a:lnTo>
                  <a:lnTo>
                    <a:pt x="297656" y="447675"/>
                  </a:lnTo>
                  <a:lnTo>
                    <a:pt x="223837" y="438150"/>
                  </a:lnTo>
                  <a:lnTo>
                    <a:pt x="142875" y="419100"/>
                  </a:lnTo>
                  <a:lnTo>
                    <a:pt x="92869" y="400050"/>
                  </a:lnTo>
                  <a:lnTo>
                    <a:pt x="40481" y="373856"/>
                  </a:lnTo>
                  <a:lnTo>
                    <a:pt x="9525" y="352425"/>
                  </a:lnTo>
                  <a:lnTo>
                    <a:pt x="0" y="333375"/>
                  </a:lnTo>
                  <a:lnTo>
                    <a:pt x="0" y="314325"/>
                  </a:lnTo>
                  <a:lnTo>
                    <a:pt x="7144" y="295275"/>
                  </a:lnTo>
                  <a:lnTo>
                    <a:pt x="21431" y="280987"/>
                  </a:lnTo>
                  <a:lnTo>
                    <a:pt x="50006" y="264318"/>
                  </a:lnTo>
                  <a:lnTo>
                    <a:pt x="76200" y="252412"/>
                  </a:lnTo>
                  <a:lnTo>
                    <a:pt x="145256" y="240506"/>
                  </a:lnTo>
                  <a:lnTo>
                    <a:pt x="309562" y="228600"/>
                  </a:lnTo>
                  <a:lnTo>
                    <a:pt x="433387" y="228600"/>
                  </a:lnTo>
                  <a:lnTo>
                    <a:pt x="673894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8818" name="グループ化 1">
            <a:extLst>
              <a:ext uri="{FF2B5EF4-FFF2-40B4-BE49-F238E27FC236}">
                <a16:creationId xmlns:a16="http://schemas.microsoft.com/office/drawing/2014/main" id="{C1A8C830-F9A2-4C4E-8F58-BF35FC70D74A}"/>
              </a:ext>
            </a:extLst>
          </p:cNvPr>
          <p:cNvGrpSpPr>
            <a:grpSpLocks/>
          </p:cNvGrpSpPr>
          <p:nvPr/>
        </p:nvGrpSpPr>
        <p:grpSpPr bwMode="auto">
          <a:xfrm>
            <a:off x="2508250" y="1511300"/>
            <a:ext cx="4948238" cy="4554538"/>
            <a:chOff x="2508250" y="1511300"/>
            <a:chExt cx="4948238" cy="4554538"/>
          </a:xfrm>
        </p:grpSpPr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0DC81139-4521-48D9-B707-B681AD779B28}"/>
                </a:ext>
              </a:extLst>
            </p:cNvPr>
            <p:cNvSpPr/>
            <p:nvPr/>
          </p:nvSpPr>
          <p:spPr>
            <a:xfrm>
              <a:off x="2586038" y="2503488"/>
              <a:ext cx="1857375" cy="549275"/>
            </a:xfrm>
            <a:custGeom>
              <a:avLst/>
              <a:gdLst>
                <a:gd name="connsiteX0" fmla="*/ 733425 w 1857375"/>
                <a:gd name="connsiteY0" fmla="*/ 264319 h 550069"/>
                <a:gd name="connsiteX1" fmla="*/ 852487 w 1857375"/>
                <a:gd name="connsiteY1" fmla="*/ 238125 h 550069"/>
                <a:gd name="connsiteX2" fmla="*/ 981075 w 1857375"/>
                <a:gd name="connsiteY2" fmla="*/ 207169 h 550069"/>
                <a:gd name="connsiteX3" fmla="*/ 1190625 w 1857375"/>
                <a:gd name="connsiteY3" fmla="*/ 152400 h 550069"/>
                <a:gd name="connsiteX4" fmla="*/ 1297781 w 1857375"/>
                <a:gd name="connsiteY4" fmla="*/ 123825 h 550069"/>
                <a:gd name="connsiteX5" fmla="*/ 1402556 w 1857375"/>
                <a:gd name="connsiteY5" fmla="*/ 88106 h 550069"/>
                <a:gd name="connsiteX6" fmla="*/ 1466850 w 1857375"/>
                <a:gd name="connsiteY6" fmla="*/ 64294 h 550069"/>
                <a:gd name="connsiteX7" fmla="*/ 1521618 w 1857375"/>
                <a:gd name="connsiteY7" fmla="*/ 40481 h 550069"/>
                <a:gd name="connsiteX8" fmla="*/ 1564481 w 1857375"/>
                <a:gd name="connsiteY8" fmla="*/ 16669 h 550069"/>
                <a:gd name="connsiteX9" fmla="*/ 1593056 w 1857375"/>
                <a:gd name="connsiteY9" fmla="*/ 7144 h 550069"/>
                <a:gd name="connsiteX10" fmla="*/ 1645443 w 1857375"/>
                <a:gd name="connsiteY10" fmla="*/ 0 h 550069"/>
                <a:gd name="connsiteX11" fmla="*/ 1693068 w 1857375"/>
                <a:gd name="connsiteY11" fmla="*/ 2381 h 550069"/>
                <a:gd name="connsiteX12" fmla="*/ 1728787 w 1857375"/>
                <a:gd name="connsiteY12" fmla="*/ 14287 h 550069"/>
                <a:gd name="connsiteX13" fmla="*/ 1750218 w 1857375"/>
                <a:gd name="connsiteY13" fmla="*/ 23812 h 550069"/>
                <a:gd name="connsiteX14" fmla="*/ 1778793 w 1857375"/>
                <a:gd name="connsiteY14" fmla="*/ 40481 h 550069"/>
                <a:gd name="connsiteX15" fmla="*/ 1793081 w 1857375"/>
                <a:gd name="connsiteY15" fmla="*/ 52387 h 550069"/>
                <a:gd name="connsiteX16" fmla="*/ 1816893 w 1857375"/>
                <a:gd name="connsiteY16" fmla="*/ 78581 h 550069"/>
                <a:gd name="connsiteX17" fmla="*/ 1835943 w 1857375"/>
                <a:gd name="connsiteY17" fmla="*/ 102394 h 550069"/>
                <a:gd name="connsiteX18" fmla="*/ 1847850 w 1857375"/>
                <a:gd name="connsiteY18" fmla="*/ 128587 h 550069"/>
                <a:gd name="connsiteX19" fmla="*/ 1854993 w 1857375"/>
                <a:gd name="connsiteY19" fmla="*/ 152400 h 550069"/>
                <a:gd name="connsiteX20" fmla="*/ 1857375 w 1857375"/>
                <a:gd name="connsiteY20" fmla="*/ 169069 h 550069"/>
                <a:gd name="connsiteX21" fmla="*/ 1852612 w 1857375"/>
                <a:gd name="connsiteY21" fmla="*/ 195262 h 550069"/>
                <a:gd name="connsiteX22" fmla="*/ 1843087 w 1857375"/>
                <a:gd name="connsiteY22" fmla="*/ 216694 h 550069"/>
                <a:gd name="connsiteX23" fmla="*/ 1828800 w 1857375"/>
                <a:gd name="connsiteY23" fmla="*/ 233362 h 550069"/>
                <a:gd name="connsiteX24" fmla="*/ 1807368 w 1857375"/>
                <a:gd name="connsiteY24" fmla="*/ 245269 h 550069"/>
                <a:gd name="connsiteX25" fmla="*/ 1757362 w 1857375"/>
                <a:gd name="connsiteY25" fmla="*/ 259556 h 550069"/>
                <a:gd name="connsiteX26" fmla="*/ 1652587 w 1857375"/>
                <a:gd name="connsiteY26" fmla="*/ 273844 h 550069"/>
                <a:gd name="connsiteX27" fmla="*/ 1431131 w 1857375"/>
                <a:gd name="connsiteY27" fmla="*/ 304800 h 550069"/>
                <a:gd name="connsiteX28" fmla="*/ 1126331 w 1857375"/>
                <a:gd name="connsiteY28" fmla="*/ 347662 h 550069"/>
                <a:gd name="connsiteX29" fmla="*/ 876300 w 1857375"/>
                <a:gd name="connsiteY29" fmla="*/ 435769 h 550069"/>
                <a:gd name="connsiteX30" fmla="*/ 750093 w 1857375"/>
                <a:gd name="connsiteY30" fmla="*/ 478631 h 550069"/>
                <a:gd name="connsiteX31" fmla="*/ 619125 w 1857375"/>
                <a:gd name="connsiteY31" fmla="*/ 516731 h 550069"/>
                <a:gd name="connsiteX32" fmla="*/ 531018 w 1857375"/>
                <a:gd name="connsiteY32" fmla="*/ 535781 h 550069"/>
                <a:gd name="connsiteX33" fmla="*/ 459581 w 1857375"/>
                <a:gd name="connsiteY33" fmla="*/ 547687 h 550069"/>
                <a:gd name="connsiteX34" fmla="*/ 407193 w 1857375"/>
                <a:gd name="connsiteY34" fmla="*/ 550069 h 550069"/>
                <a:gd name="connsiteX35" fmla="*/ 359568 w 1857375"/>
                <a:gd name="connsiteY35" fmla="*/ 550069 h 550069"/>
                <a:gd name="connsiteX36" fmla="*/ 311943 w 1857375"/>
                <a:gd name="connsiteY36" fmla="*/ 531019 h 550069"/>
                <a:gd name="connsiteX37" fmla="*/ 254793 w 1857375"/>
                <a:gd name="connsiteY37" fmla="*/ 500062 h 550069"/>
                <a:gd name="connsiteX38" fmla="*/ 197643 w 1857375"/>
                <a:gd name="connsiteY38" fmla="*/ 466725 h 550069"/>
                <a:gd name="connsiteX39" fmla="*/ 130968 w 1857375"/>
                <a:gd name="connsiteY39" fmla="*/ 421481 h 550069"/>
                <a:gd name="connsiteX40" fmla="*/ 95250 w 1857375"/>
                <a:gd name="connsiteY40" fmla="*/ 392906 h 550069"/>
                <a:gd name="connsiteX41" fmla="*/ 59531 w 1857375"/>
                <a:gd name="connsiteY41" fmla="*/ 359569 h 550069"/>
                <a:gd name="connsiteX42" fmla="*/ 33337 w 1857375"/>
                <a:gd name="connsiteY42" fmla="*/ 328612 h 550069"/>
                <a:gd name="connsiteX43" fmla="*/ 9525 w 1857375"/>
                <a:gd name="connsiteY43" fmla="*/ 292894 h 550069"/>
                <a:gd name="connsiteX44" fmla="*/ 0 w 1857375"/>
                <a:gd name="connsiteY44" fmla="*/ 264319 h 550069"/>
                <a:gd name="connsiteX45" fmla="*/ 4762 w 1857375"/>
                <a:gd name="connsiteY45" fmla="*/ 250031 h 550069"/>
                <a:gd name="connsiteX46" fmla="*/ 11906 w 1857375"/>
                <a:gd name="connsiteY46" fmla="*/ 245269 h 550069"/>
                <a:gd name="connsiteX47" fmla="*/ 23812 w 1857375"/>
                <a:gd name="connsiteY47" fmla="*/ 245269 h 550069"/>
                <a:gd name="connsiteX48" fmla="*/ 45243 w 1857375"/>
                <a:gd name="connsiteY48" fmla="*/ 252412 h 550069"/>
                <a:gd name="connsiteX49" fmla="*/ 90487 w 1857375"/>
                <a:gd name="connsiteY49" fmla="*/ 273844 h 550069"/>
                <a:gd name="connsiteX50" fmla="*/ 130968 w 1857375"/>
                <a:gd name="connsiteY50" fmla="*/ 292894 h 550069"/>
                <a:gd name="connsiteX51" fmla="*/ 192881 w 1857375"/>
                <a:gd name="connsiteY51" fmla="*/ 311944 h 550069"/>
                <a:gd name="connsiteX52" fmla="*/ 235743 w 1857375"/>
                <a:gd name="connsiteY52" fmla="*/ 321469 h 550069"/>
                <a:gd name="connsiteX53" fmla="*/ 276225 w 1857375"/>
                <a:gd name="connsiteY53" fmla="*/ 326231 h 550069"/>
                <a:gd name="connsiteX54" fmla="*/ 323850 w 1857375"/>
                <a:gd name="connsiteY54" fmla="*/ 328612 h 550069"/>
                <a:gd name="connsiteX55" fmla="*/ 395287 w 1857375"/>
                <a:gd name="connsiteY55" fmla="*/ 323850 h 550069"/>
                <a:gd name="connsiteX56" fmla="*/ 526256 w 1857375"/>
                <a:gd name="connsiteY56" fmla="*/ 304800 h 550069"/>
                <a:gd name="connsiteX57" fmla="*/ 733425 w 1857375"/>
                <a:gd name="connsiteY57" fmla="*/ 264319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857375" h="550069">
                  <a:moveTo>
                    <a:pt x="733425" y="264319"/>
                  </a:moveTo>
                  <a:lnTo>
                    <a:pt x="852487" y="238125"/>
                  </a:lnTo>
                  <a:lnTo>
                    <a:pt x="981075" y="207169"/>
                  </a:lnTo>
                  <a:lnTo>
                    <a:pt x="1190625" y="152400"/>
                  </a:lnTo>
                  <a:lnTo>
                    <a:pt x="1297781" y="123825"/>
                  </a:lnTo>
                  <a:lnTo>
                    <a:pt x="1402556" y="88106"/>
                  </a:lnTo>
                  <a:lnTo>
                    <a:pt x="1466850" y="64294"/>
                  </a:lnTo>
                  <a:lnTo>
                    <a:pt x="1521618" y="40481"/>
                  </a:lnTo>
                  <a:lnTo>
                    <a:pt x="1564481" y="16669"/>
                  </a:lnTo>
                  <a:lnTo>
                    <a:pt x="1593056" y="7144"/>
                  </a:lnTo>
                  <a:lnTo>
                    <a:pt x="1645443" y="0"/>
                  </a:lnTo>
                  <a:lnTo>
                    <a:pt x="1693068" y="2381"/>
                  </a:lnTo>
                  <a:lnTo>
                    <a:pt x="1728787" y="14287"/>
                  </a:lnTo>
                  <a:lnTo>
                    <a:pt x="1750218" y="23812"/>
                  </a:lnTo>
                  <a:lnTo>
                    <a:pt x="1778793" y="40481"/>
                  </a:lnTo>
                  <a:lnTo>
                    <a:pt x="1793081" y="52387"/>
                  </a:lnTo>
                  <a:lnTo>
                    <a:pt x="1816893" y="78581"/>
                  </a:lnTo>
                  <a:lnTo>
                    <a:pt x="1835943" y="102394"/>
                  </a:lnTo>
                  <a:lnTo>
                    <a:pt x="1847850" y="128587"/>
                  </a:lnTo>
                  <a:lnTo>
                    <a:pt x="1854993" y="152400"/>
                  </a:lnTo>
                  <a:lnTo>
                    <a:pt x="1857375" y="169069"/>
                  </a:lnTo>
                  <a:lnTo>
                    <a:pt x="1852612" y="195262"/>
                  </a:lnTo>
                  <a:lnTo>
                    <a:pt x="1843087" y="216694"/>
                  </a:lnTo>
                  <a:lnTo>
                    <a:pt x="1828800" y="233362"/>
                  </a:lnTo>
                  <a:lnTo>
                    <a:pt x="1807368" y="245269"/>
                  </a:lnTo>
                  <a:lnTo>
                    <a:pt x="1757362" y="259556"/>
                  </a:lnTo>
                  <a:lnTo>
                    <a:pt x="1652587" y="273844"/>
                  </a:lnTo>
                  <a:lnTo>
                    <a:pt x="1431131" y="304800"/>
                  </a:lnTo>
                  <a:lnTo>
                    <a:pt x="1126331" y="347662"/>
                  </a:lnTo>
                  <a:lnTo>
                    <a:pt x="876300" y="435769"/>
                  </a:lnTo>
                  <a:lnTo>
                    <a:pt x="750093" y="478631"/>
                  </a:lnTo>
                  <a:lnTo>
                    <a:pt x="619125" y="516731"/>
                  </a:lnTo>
                  <a:lnTo>
                    <a:pt x="531018" y="535781"/>
                  </a:lnTo>
                  <a:lnTo>
                    <a:pt x="459581" y="547687"/>
                  </a:lnTo>
                  <a:lnTo>
                    <a:pt x="407193" y="550069"/>
                  </a:lnTo>
                  <a:lnTo>
                    <a:pt x="359568" y="550069"/>
                  </a:lnTo>
                  <a:lnTo>
                    <a:pt x="311943" y="531019"/>
                  </a:lnTo>
                  <a:lnTo>
                    <a:pt x="254793" y="500062"/>
                  </a:lnTo>
                  <a:lnTo>
                    <a:pt x="197643" y="466725"/>
                  </a:lnTo>
                  <a:lnTo>
                    <a:pt x="130968" y="421481"/>
                  </a:lnTo>
                  <a:lnTo>
                    <a:pt x="95250" y="392906"/>
                  </a:lnTo>
                  <a:lnTo>
                    <a:pt x="59531" y="359569"/>
                  </a:lnTo>
                  <a:lnTo>
                    <a:pt x="33337" y="328612"/>
                  </a:lnTo>
                  <a:lnTo>
                    <a:pt x="9525" y="292894"/>
                  </a:lnTo>
                  <a:lnTo>
                    <a:pt x="0" y="264319"/>
                  </a:lnTo>
                  <a:lnTo>
                    <a:pt x="4762" y="250031"/>
                  </a:lnTo>
                  <a:lnTo>
                    <a:pt x="11906" y="245269"/>
                  </a:lnTo>
                  <a:lnTo>
                    <a:pt x="23812" y="245269"/>
                  </a:lnTo>
                  <a:lnTo>
                    <a:pt x="45243" y="252412"/>
                  </a:lnTo>
                  <a:lnTo>
                    <a:pt x="90487" y="273844"/>
                  </a:lnTo>
                  <a:lnTo>
                    <a:pt x="130968" y="292894"/>
                  </a:lnTo>
                  <a:lnTo>
                    <a:pt x="192881" y="311944"/>
                  </a:lnTo>
                  <a:lnTo>
                    <a:pt x="235743" y="321469"/>
                  </a:lnTo>
                  <a:lnTo>
                    <a:pt x="276225" y="326231"/>
                  </a:lnTo>
                  <a:lnTo>
                    <a:pt x="323850" y="328612"/>
                  </a:lnTo>
                  <a:lnTo>
                    <a:pt x="395287" y="323850"/>
                  </a:lnTo>
                  <a:lnTo>
                    <a:pt x="526256" y="304800"/>
                  </a:lnTo>
                  <a:lnTo>
                    <a:pt x="733425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38DCA9A8-AC53-4EAE-935D-FA9908751071}"/>
                </a:ext>
              </a:extLst>
            </p:cNvPr>
            <p:cNvSpPr/>
            <p:nvPr/>
          </p:nvSpPr>
          <p:spPr>
            <a:xfrm rot="16200000">
              <a:off x="1403350" y="3484563"/>
              <a:ext cx="4352925" cy="536575"/>
            </a:xfrm>
            <a:custGeom>
              <a:avLst/>
              <a:gdLst>
                <a:gd name="connsiteX0" fmla="*/ 1578135 w 4353109"/>
                <a:gd name="connsiteY0" fmla="*/ 190648 h 536637"/>
                <a:gd name="connsiteX1" fmla="*/ 2118301 w 4353109"/>
                <a:gd name="connsiteY1" fmla="*/ 201239 h 536637"/>
                <a:gd name="connsiteX2" fmla="*/ 2503126 w 4353109"/>
                <a:gd name="connsiteY2" fmla="*/ 208300 h 536637"/>
                <a:gd name="connsiteX3" fmla="*/ 3279837 w 4353109"/>
                <a:gd name="connsiteY3" fmla="*/ 229483 h 536637"/>
                <a:gd name="connsiteX4" fmla="*/ 3714088 w 4353109"/>
                <a:gd name="connsiteY4" fmla="*/ 229483 h 536637"/>
                <a:gd name="connsiteX5" fmla="*/ 4014181 w 4353109"/>
                <a:gd name="connsiteY5" fmla="*/ 225953 h 536637"/>
                <a:gd name="connsiteX6" fmla="*/ 4060078 w 4353109"/>
                <a:gd name="connsiteY6" fmla="*/ 222422 h 536637"/>
                <a:gd name="connsiteX7" fmla="*/ 4102444 w 4353109"/>
                <a:gd name="connsiteY7" fmla="*/ 211831 h 536637"/>
                <a:gd name="connsiteX8" fmla="*/ 4137749 w 4353109"/>
                <a:gd name="connsiteY8" fmla="*/ 197709 h 536637"/>
                <a:gd name="connsiteX9" fmla="*/ 4190706 w 4353109"/>
                <a:gd name="connsiteY9" fmla="*/ 155343 h 536637"/>
                <a:gd name="connsiteX10" fmla="*/ 4240133 w 4353109"/>
                <a:gd name="connsiteY10" fmla="*/ 105915 h 536637"/>
                <a:gd name="connsiteX11" fmla="*/ 4257786 w 4353109"/>
                <a:gd name="connsiteY11" fmla="*/ 81202 h 536637"/>
                <a:gd name="connsiteX12" fmla="*/ 4275438 w 4353109"/>
                <a:gd name="connsiteY12" fmla="*/ 49427 h 536637"/>
                <a:gd name="connsiteX13" fmla="*/ 4286030 w 4353109"/>
                <a:gd name="connsiteY13" fmla="*/ 28244 h 536637"/>
                <a:gd name="connsiteX14" fmla="*/ 4300152 w 4353109"/>
                <a:gd name="connsiteY14" fmla="*/ 14122 h 536637"/>
                <a:gd name="connsiteX15" fmla="*/ 4324865 w 4353109"/>
                <a:gd name="connsiteY15" fmla="*/ 0 h 536637"/>
                <a:gd name="connsiteX16" fmla="*/ 4331926 w 4353109"/>
                <a:gd name="connsiteY16" fmla="*/ 0 h 536637"/>
                <a:gd name="connsiteX17" fmla="*/ 4342518 w 4353109"/>
                <a:gd name="connsiteY17" fmla="*/ 3531 h 536637"/>
                <a:gd name="connsiteX18" fmla="*/ 4353109 w 4353109"/>
                <a:gd name="connsiteY18" fmla="*/ 21183 h 536637"/>
                <a:gd name="connsiteX19" fmla="*/ 4353109 w 4353109"/>
                <a:gd name="connsiteY19" fmla="*/ 52958 h 536637"/>
                <a:gd name="connsiteX20" fmla="*/ 4349579 w 4353109"/>
                <a:gd name="connsiteY20" fmla="*/ 105915 h 536637"/>
                <a:gd name="connsiteX21" fmla="*/ 4335457 w 4353109"/>
                <a:gd name="connsiteY21" fmla="*/ 158873 h 536637"/>
                <a:gd name="connsiteX22" fmla="*/ 4303682 w 4353109"/>
                <a:gd name="connsiteY22" fmla="*/ 243605 h 536637"/>
                <a:gd name="connsiteX23" fmla="*/ 4240133 w 4353109"/>
                <a:gd name="connsiteY23" fmla="*/ 345990 h 536637"/>
                <a:gd name="connsiteX24" fmla="*/ 4176584 w 4353109"/>
                <a:gd name="connsiteY24" fmla="*/ 423661 h 536637"/>
                <a:gd name="connsiteX25" fmla="*/ 4123627 w 4353109"/>
                <a:gd name="connsiteY25" fmla="*/ 494271 h 536637"/>
                <a:gd name="connsiteX26" fmla="*/ 4088322 w 4353109"/>
                <a:gd name="connsiteY26" fmla="*/ 522515 h 536637"/>
                <a:gd name="connsiteX27" fmla="*/ 4060078 w 4353109"/>
                <a:gd name="connsiteY27" fmla="*/ 533106 h 536637"/>
                <a:gd name="connsiteX28" fmla="*/ 4031834 w 4353109"/>
                <a:gd name="connsiteY28" fmla="*/ 536637 h 536637"/>
                <a:gd name="connsiteX29" fmla="*/ 3992998 w 4353109"/>
                <a:gd name="connsiteY29" fmla="*/ 522515 h 536637"/>
                <a:gd name="connsiteX30" fmla="*/ 3947101 w 4353109"/>
                <a:gd name="connsiteY30" fmla="*/ 497801 h 536637"/>
                <a:gd name="connsiteX31" fmla="*/ 3925918 w 4353109"/>
                <a:gd name="connsiteY31" fmla="*/ 483679 h 536637"/>
                <a:gd name="connsiteX32" fmla="*/ 3890613 w 4353109"/>
                <a:gd name="connsiteY32" fmla="*/ 466027 h 536637"/>
                <a:gd name="connsiteX33" fmla="*/ 3834125 w 4353109"/>
                <a:gd name="connsiteY33" fmla="*/ 455435 h 536637"/>
                <a:gd name="connsiteX34" fmla="*/ 3735271 w 4353109"/>
                <a:gd name="connsiteY34" fmla="*/ 441313 h 536637"/>
                <a:gd name="connsiteX35" fmla="*/ 3572868 w 4353109"/>
                <a:gd name="connsiteY35" fmla="*/ 420130 h 536637"/>
                <a:gd name="connsiteX36" fmla="*/ 3382221 w 4353109"/>
                <a:gd name="connsiteY36" fmla="*/ 409539 h 536637"/>
                <a:gd name="connsiteX37" fmla="*/ 3223349 w 4353109"/>
                <a:gd name="connsiteY37" fmla="*/ 406008 h 536637"/>
                <a:gd name="connsiteX38" fmla="*/ 2891481 w 4353109"/>
                <a:gd name="connsiteY38" fmla="*/ 409539 h 536637"/>
                <a:gd name="connsiteX39" fmla="*/ 2510187 w 4353109"/>
                <a:gd name="connsiteY39" fmla="*/ 409539 h 536637"/>
                <a:gd name="connsiteX40" fmla="*/ 2118301 w 4353109"/>
                <a:gd name="connsiteY40" fmla="*/ 406008 h 536637"/>
                <a:gd name="connsiteX41" fmla="*/ 1737007 w 4353109"/>
                <a:gd name="connsiteY41" fmla="*/ 409539 h 536637"/>
                <a:gd name="connsiteX42" fmla="*/ 1376896 w 4353109"/>
                <a:gd name="connsiteY42" fmla="*/ 406008 h 536637"/>
                <a:gd name="connsiteX43" fmla="*/ 992071 w 4353109"/>
                <a:gd name="connsiteY43" fmla="*/ 409539 h 536637"/>
                <a:gd name="connsiteX44" fmla="*/ 755528 w 4353109"/>
                <a:gd name="connsiteY44" fmla="*/ 413069 h 536637"/>
                <a:gd name="connsiteX45" fmla="*/ 497801 w 4353109"/>
                <a:gd name="connsiteY45" fmla="*/ 420130 h 536637"/>
                <a:gd name="connsiteX46" fmla="*/ 317745 w 4353109"/>
                <a:gd name="connsiteY46" fmla="*/ 430722 h 536637"/>
                <a:gd name="connsiteX47" fmla="*/ 271849 w 4353109"/>
                <a:gd name="connsiteY47" fmla="*/ 420130 h 536637"/>
                <a:gd name="connsiteX48" fmla="*/ 208300 w 4353109"/>
                <a:gd name="connsiteY48" fmla="*/ 402478 h 536637"/>
                <a:gd name="connsiteX49" fmla="*/ 116507 w 4353109"/>
                <a:gd name="connsiteY49" fmla="*/ 367173 h 536637"/>
                <a:gd name="connsiteX50" fmla="*/ 56488 w 4353109"/>
                <a:gd name="connsiteY50" fmla="*/ 335398 h 536637"/>
                <a:gd name="connsiteX51" fmla="*/ 21183 w 4353109"/>
                <a:gd name="connsiteY51" fmla="*/ 307154 h 536637"/>
                <a:gd name="connsiteX52" fmla="*/ 0 w 4353109"/>
                <a:gd name="connsiteY52" fmla="*/ 275380 h 536637"/>
                <a:gd name="connsiteX53" fmla="*/ 0 w 4353109"/>
                <a:gd name="connsiteY53" fmla="*/ 261258 h 536637"/>
                <a:gd name="connsiteX54" fmla="*/ 3531 w 4353109"/>
                <a:gd name="connsiteY54" fmla="*/ 243605 h 536637"/>
                <a:gd name="connsiteX55" fmla="*/ 31775 w 4353109"/>
                <a:gd name="connsiteY55" fmla="*/ 215361 h 536637"/>
                <a:gd name="connsiteX56" fmla="*/ 77671 w 4353109"/>
                <a:gd name="connsiteY56" fmla="*/ 187117 h 536637"/>
                <a:gd name="connsiteX57" fmla="*/ 158873 w 4353109"/>
                <a:gd name="connsiteY57" fmla="*/ 151812 h 536637"/>
                <a:gd name="connsiteX58" fmla="*/ 225952 w 4353109"/>
                <a:gd name="connsiteY58" fmla="*/ 130629 h 536637"/>
                <a:gd name="connsiteX59" fmla="*/ 310684 w 4353109"/>
                <a:gd name="connsiteY59" fmla="*/ 120038 h 536637"/>
                <a:gd name="connsiteX60" fmla="*/ 381295 w 4353109"/>
                <a:gd name="connsiteY60" fmla="*/ 116507 h 536637"/>
                <a:gd name="connsiteX61" fmla="*/ 423661 w 4353109"/>
                <a:gd name="connsiteY61" fmla="*/ 123568 h 536637"/>
                <a:gd name="connsiteX62" fmla="*/ 533106 w 4353109"/>
                <a:gd name="connsiteY62" fmla="*/ 141221 h 536637"/>
                <a:gd name="connsiteX63" fmla="*/ 741406 w 4353109"/>
                <a:gd name="connsiteY63" fmla="*/ 158873 h 536637"/>
                <a:gd name="connsiteX64" fmla="*/ 1094456 w 4353109"/>
                <a:gd name="connsiteY64" fmla="*/ 176526 h 536637"/>
                <a:gd name="connsiteX65" fmla="*/ 1578135 w 4353109"/>
                <a:gd name="connsiteY65" fmla="*/ 190648 h 53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353109" h="536637">
                  <a:moveTo>
                    <a:pt x="1578135" y="190648"/>
                  </a:moveTo>
                  <a:lnTo>
                    <a:pt x="2118301" y="201239"/>
                  </a:lnTo>
                  <a:lnTo>
                    <a:pt x="2503126" y="208300"/>
                  </a:lnTo>
                  <a:lnTo>
                    <a:pt x="3279837" y="229483"/>
                  </a:lnTo>
                  <a:lnTo>
                    <a:pt x="3714088" y="229483"/>
                  </a:lnTo>
                  <a:lnTo>
                    <a:pt x="4014181" y="225953"/>
                  </a:lnTo>
                  <a:lnTo>
                    <a:pt x="4060078" y="222422"/>
                  </a:lnTo>
                  <a:lnTo>
                    <a:pt x="4102444" y="211831"/>
                  </a:lnTo>
                  <a:lnTo>
                    <a:pt x="4137749" y="197709"/>
                  </a:lnTo>
                  <a:lnTo>
                    <a:pt x="4190706" y="155343"/>
                  </a:lnTo>
                  <a:lnTo>
                    <a:pt x="4240133" y="105915"/>
                  </a:lnTo>
                  <a:lnTo>
                    <a:pt x="4257786" y="81202"/>
                  </a:lnTo>
                  <a:lnTo>
                    <a:pt x="4275438" y="49427"/>
                  </a:lnTo>
                  <a:lnTo>
                    <a:pt x="4286030" y="28244"/>
                  </a:lnTo>
                  <a:lnTo>
                    <a:pt x="4300152" y="14122"/>
                  </a:lnTo>
                  <a:lnTo>
                    <a:pt x="4324865" y="0"/>
                  </a:lnTo>
                  <a:lnTo>
                    <a:pt x="4331926" y="0"/>
                  </a:lnTo>
                  <a:lnTo>
                    <a:pt x="4342518" y="3531"/>
                  </a:lnTo>
                  <a:lnTo>
                    <a:pt x="4353109" y="21183"/>
                  </a:lnTo>
                  <a:lnTo>
                    <a:pt x="4353109" y="52958"/>
                  </a:lnTo>
                  <a:lnTo>
                    <a:pt x="4349579" y="105915"/>
                  </a:lnTo>
                  <a:lnTo>
                    <a:pt x="4335457" y="158873"/>
                  </a:lnTo>
                  <a:lnTo>
                    <a:pt x="4303682" y="243605"/>
                  </a:lnTo>
                  <a:lnTo>
                    <a:pt x="4240133" y="345990"/>
                  </a:lnTo>
                  <a:lnTo>
                    <a:pt x="4176584" y="423661"/>
                  </a:lnTo>
                  <a:lnTo>
                    <a:pt x="4123627" y="494271"/>
                  </a:lnTo>
                  <a:lnTo>
                    <a:pt x="4088322" y="522515"/>
                  </a:lnTo>
                  <a:lnTo>
                    <a:pt x="4060078" y="533106"/>
                  </a:lnTo>
                  <a:lnTo>
                    <a:pt x="4031834" y="536637"/>
                  </a:lnTo>
                  <a:lnTo>
                    <a:pt x="3992998" y="522515"/>
                  </a:lnTo>
                  <a:lnTo>
                    <a:pt x="3947101" y="497801"/>
                  </a:lnTo>
                  <a:lnTo>
                    <a:pt x="3925918" y="483679"/>
                  </a:lnTo>
                  <a:lnTo>
                    <a:pt x="3890613" y="466027"/>
                  </a:lnTo>
                  <a:lnTo>
                    <a:pt x="3834125" y="455435"/>
                  </a:lnTo>
                  <a:lnTo>
                    <a:pt x="3735271" y="441313"/>
                  </a:lnTo>
                  <a:lnTo>
                    <a:pt x="3572868" y="420130"/>
                  </a:lnTo>
                  <a:lnTo>
                    <a:pt x="3382221" y="409539"/>
                  </a:lnTo>
                  <a:lnTo>
                    <a:pt x="3223349" y="406008"/>
                  </a:lnTo>
                  <a:lnTo>
                    <a:pt x="2891481" y="409539"/>
                  </a:lnTo>
                  <a:lnTo>
                    <a:pt x="2510187" y="409539"/>
                  </a:lnTo>
                  <a:lnTo>
                    <a:pt x="2118301" y="406008"/>
                  </a:lnTo>
                  <a:lnTo>
                    <a:pt x="1737007" y="409539"/>
                  </a:lnTo>
                  <a:lnTo>
                    <a:pt x="1376896" y="406008"/>
                  </a:lnTo>
                  <a:lnTo>
                    <a:pt x="992071" y="409539"/>
                  </a:lnTo>
                  <a:lnTo>
                    <a:pt x="755528" y="413069"/>
                  </a:lnTo>
                  <a:lnTo>
                    <a:pt x="497801" y="420130"/>
                  </a:lnTo>
                  <a:lnTo>
                    <a:pt x="317745" y="430722"/>
                  </a:lnTo>
                  <a:lnTo>
                    <a:pt x="271849" y="420130"/>
                  </a:lnTo>
                  <a:lnTo>
                    <a:pt x="208300" y="402478"/>
                  </a:lnTo>
                  <a:lnTo>
                    <a:pt x="116507" y="367173"/>
                  </a:lnTo>
                  <a:lnTo>
                    <a:pt x="56488" y="335398"/>
                  </a:lnTo>
                  <a:lnTo>
                    <a:pt x="21183" y="307154"/>
                  </a:lnTo>
                  <a:lnTo>
                    <a:pt x="0" y="275380"/>
                  </a:lnTo>
                  <a:lnTo>
                    <a:pt x="0" y="261258"/>
                  </a:lnTo>
                  <a:lnTo>
                    <a:pt x="3531" y="243605"/>
                  </a:lnTo>
                  <a:lnTo>
                    <a:pt x="31775" y="215361"/>
                  </a:lnTo>
                  <a:lnTo>
                    <a:pt x="77671" y="187117"/>
                  </a:lnTo>
                  <a:lnTo>
                    <a:pt x="158873" y="151812"/>
                  </a:lnTo>
                  <a:lnTo>
                    <a:pt x="225952" y="130629"/>
                  </a:lnTo>
                  <a:lnTo>
                    <a:pt x="310684" y="120038"/>
                  </a:lnTo>
                  <a:lnTo>
                    <a:pt x="381295" y="116507"/>
                  </a:lnTo>
                  <a:lnTo>
                    <a:pt x="423661" y="123568"/>
                  </a:lnTo>
                  <a:lnTo>
                    <a:pt x="533106" y="141221"/>
                  </a:lnTo>
                  <a:lnTo>
                    <a:pt x="741406" y="158873"/>
                  </a:lnTo>
                  <a:lnTo>
                    <a:pt x="1094456" y="176526"/>
                  </a:lnTo>
                  <a:lnTo>
                    <a:pt x="1578135" y="1906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F73E3787-071E-4611-809F-15401F30C7C2}"/>
                </a:ext>
              </a:extLst>
            </p:cNvPr>
            <p:cNvSpPr/>
            <p:nvPr/>
          </p:nvSpPr>
          <p:spPr>
            <a:xfrm rot="16200000">
              <a:off x="2016919" y="3347244"/>
              <a:ext cx="2052637" cy="1069975"/>
            </a:xfrm>
            <a:custGeom>
              <a:avLst/>
              <a:gdLst>
                <a:gd name="connsiteX0" fmla="*/ 876300 w 2052638"/>
                <a:gd name="connsiteY0" fmla="*/ 495300 h 1069181"/>
                <a:gd name="connsiteX1" fmla="*/ 731044 w 2052638"/>
                <a:gd name="connsiteY1" fmla="*/ 419100 h 1069181"/>
                <a:gd name="connsiteX2" fmla="*/ 564357 w 2052638"/>
                <a:gd name="connsiteY2" fmla="*/ 326231 h 1069181"/>
                <a:gd name="connsiteX3" fmla="*/ 383382 w 2052638"/>
                <a:gd name="connsiteY3" fmla="*/ 219075 h 1069181"/>
                <a:gd name="connsiteX4" fmla="*/ 240507 w 2052638"/>
                <a:gd name="connsiteY4" fmla="*/ 130968 h 1069181"/>
                <a:gd name="connsiteX5" fmla="*/ 97632 w 2052638"/>
                <a:gd name="connsiteY5" fmla="*/ 38100 h 1069181"/>
                <a:gd name="connsiteX6" fmla="*/ 61913 w 2052638"/>
                <a:gd name="connsiteY6" fmla="*/ 14287 h 1069181"/>
                <a:gd name="connsiteX7" fmla="*/ 35719 w 2052638"/>
                <a:gd name="connsiteY7" fmla="*/ 2381 h 1069181"/>
                <a:gd name="connsiteX8" fmla="*/ 21432 w 2052638"/>
                <a:gd name="connsiteY8" fmla="*/ 0 h 1069181"/>
                <a:gd name="connsiteX9" fmla="*/ 9525 w 2052638"/>
                <a:gd name="connsiteY9" fmla="*/ 0 h 1069181"/>
                <a:gd name="connsiteX10" fmla="*/ 2382 w 2052638"/>
                <a:gd name="connsiteY10" fmla="*/ 2381 h 1069181"/>
                <a:gd name="connsiteX11" fmla="*/ 0 w 2052638"/>
                <a:gd name="connsiteY11" fmla="*/ 16668 h 1069181"/>
                <a:gd name="connsiteX12" fmla="*/ 2382 w 2052638"/>
                <a:gd name="connsiteY12" fmla="*/ 38100 h 1069181"/>
                <a:gd name="connsiteX13" fmla="*/ 14288 w 2052638"/>
                <a:gd name="connsiteY13" fmla="*/ 54768 h 1069181"/>
                <a:gd name="connsiteX14" fmla="*/ 80963 w 2052638"/>
                <a:gd name="connsiteY14" fmla="*/ 114300 h 1069181"/>
                <a:gd name="connsiteX15" fmla="*/ 288132 w 2052638"/>
                <a:gd name="connsiteY15" fmla="*/ 283368 h 1069181"/>
                <a:gd name="connsiteX16" fmla="*/ 488157 w 2052638"/>
                <a:gd name="connsiteY16" fmla="*/ 435768 h 1069181"/>
                <a:gd name="connsiteX17" fmla="*/ 711994 w 2052638"/>
                <a:gd name="connsiteY17" fmla="*/ 590550 h 1069181"/>
                <a:gd name="connsiteX18" fmla="*/ 954882 w 2052638"/>
                <a:gd name="connsiteY18" fmla="*/ 740568 h 1069181"/>
                <a:gd name="connsiteX19" fmla="*/ 1321594 w 2052638"/>
                <a:gd name="connsiteY19" fmla="*/ 942975 h 1069181"/>
                <a:gd name="connsiteX20" fmla="*/ 1538288 w 2052638"/>
                <a:gd name="connsiteY20" fmla="*/ 1052512 h 1069181"/>
                <a:gd name="connsiteX21" fmla="*/ 2052638 w 2052638"/>
                <a:gd name="connsiteY21" fmla="*/ 1069181 h 1069181"/>
                <a:gd name="connsiteX22" fmla="*/ 2040732 w 2052638"/>
                <a:gd name="connsiteY22" fmla="*/ 990600 h 1069181"/>
                <a:gd name="connsiteX23" fmla="*/ 1893094 w 2052638"/>
                <a:gd name="connsiteY23" fmla="*/ 938212 h 1069181"/>
                <a:gd name="connsiteX24" fmla="*/ 1562100 w 2052638"/>
                <a:gd name="connsiteY24" fmla="*/ 809625 h 1069181"/>
                <a:gd name="connsiteX25" fmla="*/ 1300163 w 2052638"/>
                <a:gd name="connsiteY25" fmla="*/ 697706 h 1069181"/>
                <a:gd name="connsiteX26" fmla="*/ 978694 w 2052638"/>
                <a:gd name="connsiteY26" fmla="*/ 547687 h 1069181"/>
                <a:gd name="connsiteX27" fmla="*/ 876300 w 2052638"/>
                <a:gd name="connsiteY27" fmla="*/ 495300 h 1069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52638" h="1069181">
                  <a:moveTo>
                    <a:pt x="876300" y="495300"/>
                  </a:moveTo>
                  <a:lnTo>
                    <a:pt x="731044" y="419100"/>
                  </a:lnTo>
                  <a:lnTo>
                    <a:pt x="564357" y="326231"/>
                  </a:lnTo>
                  <a:lnTo>
                    <a:pt x="383382" y="219075"/>
                  </a:lnTo>
                  <a:lnTo>
                    <a:pt x="240507" y="130968"/>
                  </a:lnTo>
                  <a:lnTo>
                    <a:pt x="97632" y="38100"/>
                  </a:lnTo>
                  <a:lnTo>
                    <a:pt x="61913" y="14287"/>
                  </a:lnTo>
                  <a:lnTo>
                    <a:pt x="35719" y="2381"/>
                  </a:lnTo>
                  <a:lnTo>
                    <a:pt x="21432" y="0"/>
                  </a:lnTo>
                  <a:lnTo>
                    <a:pt x="9525" y="0"/>
                  </a:lnTo>
                  <a:lnTo>
                    <a:pt x="2382" y="2381"/>
                  </a:lnTo>
                  <a:lnTo>
                    <a:pt x="0" y="16668"/>
                  </a:lnTo>
                  <a:lnTo>
                    <a:pt x="2382" y="38100"/>
                  </a:lnTo>
                  <a:lnTo>
                    <a:pt x="14288" y="54768"/>
                  </a:lnTo>
                  <a:lnTo>
                    <a:pt x="80963" y="114300"/>
                  </a:lnTo>
                  <a:lnTo>
                    <a:pt x="288132" y="283368"/>
                  </a:lnTo>
                  <a:lnTo>
                    <a:pt x="488157" y="435768"/>
                  </a:lnTo>
                  <a:lnTo>
                    <a:pt x="711994" y="590550"/>
                  </a:lnTo>
                  <a:lnTo>
                    <a:pt x="954882" y="740568"/>
                  </a:lnTo>
                  <a:lnTo>
                    <a:pt x="1321594" y="942975"/>
                  </a:lnTo>
                  <a:lnTo>
                    <a:pt x="1538288" y="1052512"/>
                  </a:lnTo>
                  <a:lnTo>
                    <a:pt x="2052638" y="1069181"/>
                  </a:lnTo>
                  <a:lnTo>
                    <a:pt x="2040732" y="990600"/>
                  </a:lnTo>
                  <a:lnTo>
                    <a:pt x="1893094" y="938212"/>
                  </a:lnTo>
                  <a:lnTo>
                    <a:pt x="1562100" y="809625"/>
                  </a:lnTo>
                  <a:lnTo>
                    <a:pt x="1300163" y="697706"/>
                  </a:lnTo>
                  <a:lnTo>
                    <a:pt x="978694" y="547687"/>
                  </a:lnTo>
                  <a:lnTo>
                    <a:pt x="876300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BCB69421-19AE-4A79-8626-ECD33CC01940}"/>
                </a:ext>
              </a:extLst>
            </p:cNvPr>
            <p:cNvSpPr/>
            <p:nvPr/>
          </p:nvSpPr>
          <p:spPr>
            <a:xfrm rot="16200000">
              <a:off x="3624263" y="3340100"/>
              <a:ext cx="693738" cy="661987"/>
            </a:xfrm>
            <a:custGeom>
              <a:avLst/>
              <a:gdLst>
                <a:gd name="connsiteX0" fmla="*/ 400050 w 692944"/>
                <a:gd name="connsiteY0" fmla="*/ 297657 h 661988"/>
                <a:gd name="connsiteX1" fmla="*/ 457200 w 692944"/>
                <a:gd name="connsiteY1" fmla="*/ 259557 h 661988"/>
                <a:gd name="connsiteX2" fmla="*/ 519112 w 692944"/>
                <a:gd name="connsiteY2" fmla="*/ 209550 h 661988"/>
                <a:gd name="connsiteX3" fmla="*/ 569119 w 692944"/>
                <a:gd name="connsiteY3" fmla="*/ 157163 h 661988"/>
                <a:gd name="connsiteX4" fmla="*/ 595312 w 692944"/>
                <a:gd name="connsiteY4" fmla="*/ 111919 h 661988"/>
                <a:gd name="connsiteX5" fmla="*/ 609600 w 692944"/>
                <a:gd name="connsiteY5" fmla="*/ 59532 h 661988"/>
                <a:gd name="connsiteX6" fmla="*/ 614362 w 692944"/>
                <a:gd name="connsiteY6" fmla="*/ 0 h 661988"/>
                <a:gd name="connsiteX7" fmla="*/ 692944 w 692944"/>
                <a:gd name="connsiteY7" fmla="*/ 0 h 661988"/>
                <a:gd name="connsiteX8" fmla="*/ 666750 w 692944"/>
                <a:gd name="connsiteY8" fmla="*/ 133350 h 661988"/>
                <a:gd name="connsiteX9" fmla="*/ 633412 w 692944"/>
                <a:gd name="connsiteY9" fmla="*/ 261938 h 661988"/>
                <a:gd name="connsiteX10" fmla="*/ 600075 w 692944"/>
                <a:gd name="connsiteY10" fmla="*/ 352425 h 661988"/>
                <a:gd name="connsiteX11" fmla="*/ 554831 w 692944"/>
                <a:gd name="connsiteY11" fmla="*/ 452438 h 661988"/>
                <a:gd name="connsiteX12" fmla="*/ 507206 w 692944"/>
                <a:gd name="connsiteY12" fmla="*/ 535782 h 661988"/>
                <a:gd name="connsiteX13" fmla="*/ 490537 w 692944"/>
                <a:gd name="connsiteY13" fmla="*/ 552450 h 661988"/>
                <a:gd name="connsiteX14" fmla="*/ 426244 w 692944"/>
                <a:gd name="connsiteY14" fmla="*/ 581025 h 661988"/>
                <a:gd name="connsiteX15" fmla="*/ 307181 w 692944"/>
                <a:gd name="connsiteY15" fmla="*/ 626269 h 661988"/>
                <a:gd name="connsiteX16" fmla="*/ 200025 w 692944"/>
                <a:gd name="connsiteY16" fmla="*/ 652463 h 661988"/>
                <a:gd name="connsiteX17" fmla="*/ 150019 w 692944"/>
                <a:gd name="connsiteY17" fmla="*/ 661988 h 661988"/>
                <a:gd name="connsiteX18" fmla="*/ 109537 w 692944"/>
                <a:gd name="connsiteY18" fmla="*/ 652463 h 661988"/>
                <a:gd name="connsiteX19" fmla="*/ 50006 w 692944"/>
                <a:gd name="connsiteY19" fmla="*/ 623888 h 661988"/>
                <a:gd name="connsiteX20" fmla="*/ 19050 w 692944"/>
                <a:gd name="connsiteY20" fmla="*/ 597694 h 661988"/>
                <a:gd name="connsiteX21" fmla="*/ 2381 w 692944"/>
                <a:gd name="connsiteY21" fmla="*/ 571500 h 661988"/>
                <a:gd name="connsiteX22" fmla="*/ 0 w 692944"/>
                <a:gd name="connsiteY22" fmla="*/ 547688 h 661988"/>
                <a:gd name="connsiteX23" fmla="*/ 7144 w 692944"/>
                <a:gd name="connsiteY23" fmla="*/ 516732 h 661988"/>
                <a:gd name="connsiteX24" fmla="*/ 28575 w 692944"/>
                <a:gd name="connsiteY24" fmla="*/ 481013 h 661988"/>
                <a:gd name="connsiteX25" fmla="*/ 42862 w 692944"/>
                <a:gd name="connsiteY25" fmla="*/ 464344 h 661988"/>
                <a:gd name="connsiteX26" fmla="*/ 80962 w 692944"/>
                <a:gd name="connsiteY26" fmla="*/ 447675 h 661988"/>
                <a:gd name="connsiteX27" fmla="*/ 195262 w 692944"/>
                <a:gd name="connsiteY27" fmla="*/ 397669 h 661988"/>
                <a:gd name="connsiteX28" fmla="*/ 400050 w 692944"/>
                <a:gd name="connsiteY28" fmla="*/ 297657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92944" h="661988">
                  <a:moveTo>
                    <a:pt x="400050" y="297657"/>
                  </a:moveTo>
                  <a:lnTo>
                    <a:pt x="457200" y="259557"/>
                  </a:lnTo>
                  <a:lnTo>
                    <a:pt x="519112" y="209550"/>
                  </a:lnTo>
                  <a:lnTo>
                    <a:pt x="569119" y="157163"/>
                  </a:lnTo>
                  <a:lnTo>
                    <a:pt x="595312" y="111919"/>
                  </a:lnTo>
                  <a:lnTo>
                    <a:pt x="609600" y="59532"/>
                  </a:lnTo>
                  <a:lnTo>
                    <a:pt x="614362" y="0"/>
                  </a:lnTo>
                  <a:lnTo>
                    <a:pt x="692944" y="0"/>
                  </a:lnTo>
                  <a:lnTo>
                    <a:pt x="666750" y="133350"/>
                  </a:lnTo>
                  <a:lnTo>
                    <a:pt x="633412" y="261938"/>
                  </a:lnTo>
                  <a:lnTo>
                    <a:pt x="600075" y="352425"/>
                  </a:lnTo>
                  <a:lnTo>
                    <a:pt x="554831" y="452438"/>
                  </a:lnTo>
                  <a:lnTo>
                    <a:pt x="507206" y="535782"/>
                  </a:lnTo>
                  <a:lnTo>
                    <a:pt x="490537" y="552450"/>
                  </a:lnTo>
                  <a:lnTo>
                    <a:pt x="426244" y="581025"/>
                  </a:lnTo>
                  <a:lnTo>
                    <a:pt x="307181" y="626269"/>
                  </a:lnTo>
                  <a:lnTo>
                    <a:pt x="200025" y="652463"/>
                  </a:lnTo>
                  <a:lnTo>
                    <a:pt x="150019" y="661988"/>
                  </a:lnTo>
                  <a:lnTo>
                    <a:pt x="109537" y="652463"/>
                  </a:lnTo>
                  <a:lnTo>
                    <a:pt x="50006" y="623888"/>
                  </a:lnTo>
                  <a:lnTo>
                    <a:pt x="19050" y="597694"/>
                  </a:lnTo>
                  <a:lnTo>
                    <a:pt x="2381" y="571500"/>
                  </a:lnTo>
                  <a:lnTo>
                    <a:pt x="0" y="547688"/>
                  </a:lnTo>
                  <a:lnTo>
                    <a:pt x="7144" y="516732"/>
                  </a:lnTo>
                  <a:lnTo>
                    <a:pt x="28575" y="481013"/>
                  </a:lnTo>
                  <a:lnTo>
                    <a:pt x="42862" y="464344"/>
                  </a:lnTo>
                  <a:lnTo>
                    <a:pt x="80962" y="447675"/>
                  </a:lnTo>
                  <a:lnTo>
                    <a:pt x="195262" y="397669"/>
                  </a:lnTo>
                  <a:lnTo>
                    <a:pt x="400050" y="2976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E6201547-79A8-49E6-B117-D1762356A2B2}"/>
                </a:ext>
              </a:extLst>
            </p:cNvPr>
            <p:cNvSpPr/>
            <p:nvPr/>
          </p:nvSpPr>
          <p:spPr>
            <a:xfrm>
              <a:off x="4614863" y="2001838"/>
              <a:ext cx="1966912" cy="444500"/>
            </a:xfrm>
            <a:custGeom>
              <a:avLst/>
              <a:gdLst>
                <a:gd name="connsiteX0" fmla="*/ 678656 w 1966912"/>
                <a:gd name="connsiteY0" fmla="*/ 200025 h 442913"/>
                <a:gd name="connsiteX1" fmla="*/ 876300 w 1966912"/>
                <a:gd name="connsiteY1" fmla="*/ 171450 h 442913"/>
                <a:gd name="connsiteX2" fmla="*/ 1140618 w 1966912"/>
                <a:gd name="connsiteY2" fmla="*/ 147638 h 442913"/>
                <a:gd name="connsiteX3" fmla="*/ 1378743 w 1966912"/>
                <a:gd name="connsiteY3" fmla="*/ 114300 h 442913"/>
                <a:gd name="connsiteX4" fmla="*/ 1533525 w 1966912"/>
                <a:gd name="connsiteY4" fmla="*/ 88107 h 442913"/>
                <a:gd name="connsiteX5" fmla="*/ 1585912 w 1966912"/>
                <a:gd name="connsiteY5" fmla="*/ 61913 h 442913"/>
                <a:gd name="connsiteX6" fmla="*/ 1695450 w 1966912"/>
                <a:gd name="connsiteY6" fmla="*/ 14288 h 442913"/>
                <a:gd name="connsiteX7" fmla="*/ 1735931 w 1966912"/>
                <a:gd name="connsiteY7" fmla="*/ 0 h 442913"/>
                <a:gd name="connsiteX8" fmla="*/ 1757362 w 1966912"/>
                <a:gd name="connsiteY8" fmla="*/ 4763 h 442913"/>
                <a:gd name="connsiteX9" fmla="*/ 1826418 w 1966912"/>
                <a:gd name="connsiteY9" fmla="*/ 26194 h 442913"/>
                <a:gd name="connsiteX10" fmla="*/ 1888331 w 1966912"/>
                <a:gd name="connsiteY10" fmla="*/ 52388 h 442913"/>
                <a:gd name="connsiteX11" fmla="*/ 1933575 w 1966912"/>
                <a:gd name="connsiteY11" fmla="*/ 78582 h 442913"/>
                <a:gd name="connsiteX12" fmla="*/ 1950243 w 1966912"/>
                <a:gd name="connsiteY12" fmla="*/ 95250 h 442913"/>
                <a:gd name="connsiteX13" fmla="*/ 1959768 w 1966912"/>
                <a:gd name="connsiteY13" fmla="*/ 114300 h 442913"/>
                <a:gd name="connsiteX14" fmla="*/ 1966912 w 1966912"/>
                <a:gd name="connsiteY14" fmla="*/ 142875 h 442913"/>
                <a:gd name="connsiteX15" fmla="*/ 1962150 w 1966912"/>
                <a:gd name="connsiteY15" fmla="*/ 164307 h 442913"/>
                <a:gd name="connsiteX16" fmla="*/ 1947862 w 1966912"/>
                <a:gd name="connsiteY16" fmla="*/ 183357 h 442913"/>
                <a:gd name="connsiteX17" fmla="*/ 1924050 w 1966912"/>
                <a:gd name="connsiteY17" fmla="*/ 204788 h 442913"/>
                <a:gd name="connsiteX18" fmla="*/ 1893093 w 1966912"/>
                <a:gd name="connsiteY18" fmla="*/ 219075 h 442913"/>
                <a:gd name="connsiteX19" fmla="*/ 1828800 w 1966912"/>
                <a:gd name="connsiteY19" fmla="*/ 240507 h 442913"/>
                <a:gd name="connsiteX20" fmla="*/ 1647825 w 1966912"/>
                <a:gd name="connsiteY20" fmla="*/ 269082 h 442913"/>
                <a:gd name="connsiteX21" fmla="*/ 1369218 w 1966912"/>
                <a:gd name="connsiteY21" fmla="*/ 309563 h 442913"/>
                <a:gd name="connsiteX22" fmla="*/ 1045368 w 1966912"/>
                <a:gd name="connsiteY22" fmla="*/ 354807 h 442913"/>
                <a:gd name="connsiteX23" fmla="*/ 800100 w 1966912"/>
                <a:gd name="connsiteY23" fmla="*/ 378619 h 442913"/>
                <a:gd name="connsiteX24" fmla="*/ 550068 w 1966912"/>
                <a:gd name="connsiteY24" fmla="*/ 416719 h 442913"/>
                <a:gd name="connsiteX25" fmla="*/ 385762 w 1966912"/>
                <a:gd name="connsiteY25" fmla="*/ 442913 h 442913"/>
                <a:gd name="connsiteX26" fmla="*/ 369093 w 1966912"/>
                <a:gd name="connsiteY26" fmla="*/ 442913 h 442913"/>
                <a:gd name="connsiteX27" fmla="*/ 300037 w 1966912"/>
                <a:gd name="connsiteY27" fmla="*/ 423863 h 442913"/>
                <a:gd name="connsiteX28" fmla="*/ 233362 w 1966912"/>
                <a:gd name="connsiteY28" fmla="*/ 397669 h 442913"/>
                <a:gd name="connsiteX29" fmla="*/ 180975 w 1966912"/>
                <a:gd name="connsiteY29" fmla="*/ 373857 h 442913"/>
                <a:gd name="connsiteX30" fmla="*/ 152400 w 1966912"/>
                <a:gd name="connsiteY30" fmla="*/ 357188 h 442913"/>
                <a:gd name="connsiteX31" fmla="*/ 116681 w 1966912"/>
                <a:gd name="connsiteY31" fmla="*/ 330994 h 442913"/>
                <a:gd name="connsiteX32" fmla="*/ 88106 w 1966912"/>
                <a:gd name="connsiteY32" fmla="*/ 307182 h 442913"/>
                <a:gd name="connsiteX33" fmla="*/ 66675 w 1966912"/>
                <a:gd name="connsiteY33" fmla="*/ 285750 h 442913"/>
                <a:gd name="connsiteX34" fmla="*/ 45243 w 1966912"/>
                <a:gd name="connsiteY34" fmla="*/ 261938 h 442913"/>
                <a:gd name="connsiteX35" fmla="*/ 23812 w 1966912"/>
                <a:gd name="connsiteY35" fmla="*/ 238125 h 442913"/>
                <a:gd name="connsiteX36" fmla="*/ 9525 w 1966912"/>
                <a:gd name="connsiteY36" fmla="*/ 207169 h 442913"/>
                <a:gd name="connsiteX37" fmla="*/ 0 w 1966912"/>
                <a:gd name="connsiteY37" fmla="*/ 178594 h 442913"/>
                <a:gd name="connsiteX38" fmla="*/ 2381 w 1966912"/>
                <a:gd name="connsiteY38" fmla="*/ 166688 h 442913"/>
                <a:gd name="connsiteX39" fmla="*/ 14287 w 1966912"/>
                <a:gd name="connsiteY39" fmla="*/ 159544 h 442913"/>
                <a:gd name="connsiteX40" fmla="*/ 35718 w 1966912"/>
                <a:gd name="connsiteY40" fmla="*/ 166688 h 442913"/>
                <a:gd name="connsiteX41" fmla="*/ 104775 w 1966912"/>
                <a:gd name="connsiteY41" fmla="*/ 190500 h 442913"/>
                <a:gd name="connsiteX42" fmla="*/ 200025 w 1966912"/>
                <a:gd name="connsiteY42" fmla="*/ 219075 h 442913"/>
                <a:gd name="connsiteX43" fmla="*/ 271462 w 1966912"/>
                <a:gd name="connsiteY43" fmla="*/ 235744 h 442913"/>
                <a:gd name="connsiteX44" fmla="*/ 335756 w 1966912"/>
                <a:gd name="connsiteY44" fmla="*/ 242888 h 442913"/>
                <a:gd name="connsiteX45" fmla="*/ 366712 w 1966912"/>
                <a:gd name="connsiteY45" fmla="*/ 245269 h 442913"/>
                <a:gd name="connsiteX46" fmla="*/ 481012 w 1966912"/>
                <a:gd name="connsiteY46" fmla="*/ 228600 h 442913"/>
                <a:gd name="connsiteX47" fmla="*/ 678656 w 1966912"/>
                <a:gd name="connsiteY47" fmla="*/ 200025 h 442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66912" h="442913">
                  <a:moveTo>
                    <a:pt x="678656" y="200025"/>
                  </a:moveTo>
                  <a:lnTo>
                    <a:pt x="876300" y="171450"/>
                  </a:lnTo>
                  <a:lnTo>
                    <a:pt x="1140618" y="147638"/>
                  </a:lnTo>
                  <a:lnTo>
                    <a:pt x="1378743" y="114300"/>
                  </a:lnTo>
                  <a:lnTo>
                    <a:pt x="1533525" y="88107"/>
                  </a:lnTo>
                  <a:lnTo>
                    <a:pt x="1585912" y="61913"/>
                  </a:lnTo>
                  <a:lnTo>
                    <a:pt x="1695450" y="14288"/>
                  </a:lnTo>
                  <a:lnTo>
                    <a:pt x="1735931" y="0"/>
                  </a:lnTo>
                  <a:lnTo>
                    <a:pt x="1757362" y="4763"/>
                  </a:lnTo>
                  <a:lnTo>
                    <a:pt x="1826418" y="26194"/>
                  </a:lnTo>
                  <a:lnTo>
                    <a:pt x="1888331" y="52388"/>
                  </a:lnTo>
                  <a:lnTo>
                    <a:pt x="1933575" y="78582"/>
                  </a:lnTo>
                  <a:lnTo>
                    <a:pt x="1950243" y="95250"/>
                  </a:lnTo>
                  <a:lnTo>
                    <a:pt x="1959768" y="114300"/>
                  </a:lnTo>
                  <a:lnTo>
                    <a:pt x="1966912" y="142875"/>
                  </a:lnTo>
                  <a:lnTo>
                    <a:pt x="1962150" y="164307"/>
                  </a:lnTo>
                  <a:lnTo>
                    <a:pt x="1947862" y="183357"/>
                  </a:lnTo>
                  <a:lnTo>
                    <a:pt x="1924050" y="204788"/>
                  </a:lnTo>
                  <a:lnTo>
                    <a:pt x="1893093" y="219075"/>
                  </a:lnTo>
                  <a:lnTo>
                    <a:pt x="1828800" y="240507"/>
                  </a:lnTo>
                  <a:lnTo>
                    <a:pt x="1647825" y="269082"/>
                  </a:lnTo>
                  <a:lnTo>
                    <a:pt x="1369218" y="309563"/>
                  </a:lnTo>
                  <a:lnTo>
                    <a:pt x="1045368" y="354807"/>
                  </a:lnTo>
                  <a:lnTo>
                    <a:pt x="800100" y="378619"/>
                  </a:lnTo>
                  <a:lnTo>
                    <a:pt x="550068" y="416719"/>
                  </a:lnTo>
                  <a:lnTo>
                    <a:pt x="385762" y="442913"/>
                  </a:lnTo>
                  <a:lnTo>
                    <a:pt x="369093" y="442913"/>
                  </a:lnTo>
                  <a:lnTo>
                    <a:pt x="300037" y="423863"/>
                  </a:lnTo>
                  <a:lnTo>
                    <a:pt x="233362" y="397669"/>
                  </a:lnTo>
                  <a:lnTo>
                    <a:pt x="180975" y="373857"/>
                  </a:lnTo>
                  <a:lnTo>
                    <a:pt x="152400" y="357188"/>
                  </a:lnTo>
                  <a:lnTo>
                    <a:pt x="116681" y="330994"/>
                  </a:lnTo>
                  <a:lnTo>
                    <a:pt x="88106" y="307182"/>
                  </a:lnTo>
                  <a:lnTo>
                    <a:pt x="66675" y="285750"/>
                  </a:lnTo>
                  <a:lnTo>
                    <a:pt x="45243" y="261938"/>
                  </a:lnTo>
                  <a:lnTo>
                    <a:pt x="23812" y="238125"/>
                  </a:lnTo>
                  <a:lnTo>
                    <a:pt x="9525" y="207169"/>
                  </a:lnTo>
                  <a:lnTo>
                    <a:pt x="0" y="178594"/>
                  </a:lnTo>
                  <a:lnTo>
                    <a:pt x="2381" y="166688"/>
                  </a:lnTo>
                  <a:lnTo>
                    <a:pt x="14287" y="159544"/>
                  </a:lnTo>
                  <a:lnTo>
                    <a:pt x="35718" y="166688"/>
                  </a:lnTo>
                  <a:lnTo>
                    <a:pt x="104775" y="190500"/>
                  </a:lnTo>
                  <a:lnTo>
                    <a:pt x="200025" y="219075"/>
                  </a:lnTo>
                  <a:lnTo>
                    <a:pt x="271462" y="235744"/>
                  </a:lnTo>
                  <a:lnTo>
                    <a:pt x="335756" y="242888"/>
                  </a:lnTo>
                  <a:lnTo>
                    <a:pt x="366712" y="245269"/>
                  </a:lnTo>
                  <a:lnTo>
                    <a:pt x="481012" y="228600"/>
                  </a:lnTo>
                  <a:lnTo>
                    <a:pt x="678656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67262C20-20AE-4965-B201-34BA0F3BF3E4}"/>
                </a:ext>
              </a:extLst>
            </p:cNvPr>
            <p:cNvSpPr/>
            <p:nvPr/>
          </p:nvSpPr>
          <p:spPr>
            <a:xfrm>
              <a:off x="4595813" y="2581275"/>
              <a:ext cx="1941512" cy="427038"/>
            </a:xfrm>
            <a:custGeom>
              <a:avLst/>
              <a:gdLst>
                <a:gd name="connsiteX0" fmla="*/ 1428750 w 1940718"/>
                <a:gd name="connsiteY0" fmla="*/ 64294 h 426244"/>
                <a:gd name="connsiteX1" fmla="*/ 1040606 w 1940718"/>
                <a:gd name="connsiteY1" fmla="*/ 121444 h 426244"/>
                <a:gd name="connsiteX2" fmla="*/ 928687 w 1940718"/>
                <a:gd name="connsiteY2" fmla="*/ 138113 h 426244"/>
                <a:gd name="connsiteX3" fmla="*/ 661987 w 1940718"/>
                <a:gd name="connsiteY3" fmla="*/ 180975 h 426244"/>
                <a:gd name="connsiteX4" fmla="*/ 450056 w 1940718"/>
                <a:gd name="connsiteY4" fmla="*/ 207169 h 426244"/>
                <a:gd name="connsiteX5" fmla="*/ 302418 w 1940718"/>
                <a:gd name="connsiteY5" fmla="*/ 223838 h 426244"/>
                <a:gd name="connsiteX6" fmla="*/ 221456 w 1940718"/>
                <a:gd name="connsiteY6" fmla="*/ 221456 h 426244"/>
                <a:gd name="connsiteX7" fmla="*/ 121443 w 1940718"/>
                <a:gd name="connsiteY7" fmla="*/ 209550 h 426244"/>
                <a:gd name="connsiteX8" fmla="*/ 35718 w 1940718"/>
                <a:gd name="connsiteY8" fmla="*/ 195263 h 426244"/>
                <a:gd name="connsiteX9" fmla="*/ 11906 w 1940718"/>
                <a:gd name="connsiteY9" fmla="*/ 195263 h 426244"/>
                <a:gd name="connsiteX10" fmla="*/ 0 w 1940718"/>
                <a:gd name="connsiteY10" fmla="*/ 200025 h 426244"/>
                <a:gd name="connsiteX11" fmla="*/ 0 w 1940718"/>
                <a:gd name="connsiteY11" fmla="*/ 214313 h 426244"/>
                <a:gd name="connsiteX12" fmla="*/ 7143 w 1940718"/>
                <a:gd name="connsiteY12" fmla="*/ 235744 h 426244"/>
                <a:gd name="connsiteX13" fmla="*/ 38100 w 1940718"/>
                <a:gd name="connsiteY13" fmla="*/ 269081 h 426244"/>
                <a:gd name="connsiteX14" fmla="*/ 83343 w 1940718"/>
                <a:gd name="connsiteY14" fmla="*/ 307181 h 426244"/>
                <a:gd name="connsiteX15" fmla="*/ 140493 w 1940718"/>
                <a:gd name="connsiteY15" fmla="*/ 347663 h 426244"/>
                <a:gd name="connsiteX16" fmla="*/ 202406 w 1940718"/>
                <a:gd name="connsiteY16" fmla="*/ 378619 h 426244"/>
                <a:gd name="connsiteX17" fmla="*/ 266700 w 1940718"/>
                <a:gd name="connsiteY17" fmla="*/ 404813 h 426244"/>
                <a:gd name="connsiteX18" fmla="*/ 333375 w 1940718"/>
                <a:gd name="connsiteY18" fmla="*/ 419100 h 426244"/>
                <a:gd name="connsiteX19" fmla="*/ 373856 w 1940718"/>
                <a:gd name="connsiteY19" fmla="*/ 426244 h 426244"/>
                <a:gd name="connsiteX20" fmla="*/ 476250 w 1940718"/>
                <a:gd name="connsiteY20" fmla="*/ 404813 h 426244"/>
                <a:gd name="connsiteX21" fmla="*/ 616743 w 1940718"/>
                <a:gd name="connsiteY21" fmla="*/ 376238 h 426244"/>
                <a:gd name="connsiteX22" fmla="*/ 873918 w 1940718"/>
                <a:gd name="connsiteY22" fmla="*/ 311944 h 426244"/>
                <a:gd name="connsiteX23" fmla="*/ 1131093 w 1940718"/>
                <a:gd name="connsiteY23" fmla="*/ 288131 h 426244"/>
                <a:gd name="connsiteX24" fmla="*/ 1204912 w 1940718"/>
                <a:gd name="connsiteY24" fmla="*/ 266700 h 426244"/>
                <a:gd name="connsiteX25" fmla="*/ 1440656 w 1940718"/>
                <a:gd name="connsiteY25" fmla="*/ 250031 h 426244"/>
                <a:gd name="connsiteX26" fmla="*/ 1747837 w 1940718"/>
                <a:gd name="connsiteY26" fmla="*/ 228600 h 426244"/>
                <a:gd name="connsiteX27" fmla="*/ 1826418 w 1940718"/>
                <a:gd name="connsiteY27" fmla="*/ 219075 h 426244"/>
                <a:gd name="connsiteX28" fmla="*/ 1876425 w 1940718"/>
                <a:gd name="connsiteY28" fmla="*/ 204788 h 426244"/>
                <a:gd name="connsiteX29" fmla="*/ 1905000 w 1940718"/>
                <a:gd name="connsiteY29" fmla="*/ 192881 h 426244"/>
                <a:gd name="connsiteX30" fmla="*/ 1926431 w 1940718"/>
                <a:gd name="connsiteY30" fmla="*/ 176213 h 426244"/>
                <a:gd name="connsiteX31" fmla="*/ 1938337 w 1940718"/>
                <a:gd name="connsiteY31" fmla="*/ 154781 h 426244"/>
                <a:gd name="connsiteX32" fmla="*/ 1940718 w 1940718"/>
                <a:gd name="connsiteY32" fmla="*/ 138113 h 426244"/>
                <a:gd name="connsiteX33" fmla="*/ 1940718 w 1940718"/>
                <a:gd name="connsiteY33" fmla="*/ 123825 h 426244"/>
                <a:gd name="connsiteX34" fmla="*/ 1935956 w 1940718"/>
                <a:gd name="connsiteY34" fmla="*/ 107156 h 426244"/>
                <a:gd name="connsiteX35" fmla="*/ 1924050 w 1940718"/>
                <a:gd name="connsiteY35" fmla="*/ 88106 h 426244"/>
                <a:gd name="connsiteX36" fmla="*/ 1912143 w 1940718"/>
                <a:gd name="connsiteY36" fmla="*/ 76200 h 426244"/>
                <a:gd name="connsiteX37" fmla="*/ 1888331 w 1940718"/>
                <a:gd name="connsiteY37" fmla="*/ 57150 h 426244"/>
                <a:gd name="connsiteX38" fmla="*/ 1859756 w 1940718"/>
                <a:gd name="connsiteY38" fmla="*/ 40481 h 426244"/>
                <a:gd name="connsiteX39" fmla="*/ 1831181 w 1940718"/>
                <a:gd name="connsiteY39" fmla="*/ 28575 h 426244"/>
                <a:gd name="connsiteX40" fmla="*/ 1766887 w 1940718"/>
                <a:gd name="connsiteY40" fmla="*/ 9525 h 426244"/>
                <a:gd name="connsiteX41" fmla="*/ 1719262 w 1940718"/>
                <a:gd name="connsiteY41" fmla="*/ 0 h 426244"/>
                <a:gd name="connsiteX42" fmla="*/ 1685925 w 1940718"/>
                <a:gd name="connsiteY42" fmla="*/ 2381 h 426244"/>
                <a:gd name="connsiteX43" fmla="*/ 1647825 w 1940718"/>
                <a:gd name="connsiteY43" fmla="*/ 9525 h 426244"/>
                <a:gd name="connsiteX44" fmla="*/ 1607343 w 1940718"/>
                <a:gd name="connsiteY44" fmla="*/ 23813 h 426244"/>
                <a:gd name="connsiteX45" fmla="*/ 1562100 w 1940718"/>
                <a:gd name="connsiteY45" fmla="*/ 42863 h 426244"/>
                <a:gd name="connsiteX46" fmla="*/ 1428750 w 1940718"/>
                <a:gd name="connsiteY46" fmla="*/ 64294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940718" h="426244">
                  <a:moveTo>
                    <a:pt x="1428750" y="64294"/>
                  </a:moveTo>
                  <a:lnTo>
                    <a:pt x="1040606" y="121444"/>
                  </a:lnTo>
                  <a:lnTo>
                    <a:pt x="928687" y="138113"/>
                  </a:lnTo>
                  <a:lnTo>
                    <a:pt x="661987" y="180975"/>
                  </a:lnTo>
                  <a:lnTo>
                    <a:pt x="450056" y="207169"/>
                  </a:lnTo>
                  <a:lnTo>
                    <a:pt x="302418" y="223838"/>
                  </a:lnTo>
                  <a:lnTo>
                    <a:pt x="221456" y="221456"/>
                  </a:lnTo>
                  <a:lnTo>
                    <a:pt x="121443" y="209550"/>
                  </a:lnTo>
                  <a:lnTo>
                    <a:pt x="35718" y="195263"/>
                  </a:lnTo>
                  <a:lnTo>
                    <a:pt x="11906" y="195263"/>
                  </a:lnTo>
                  <a:lnTo>
                    <a:pt x="0" y="200025"/>
                  </a:lnTo>
                  <a:lnTo>
                    <a:pt x="0" y="214313"/>
                  </a:lnTo>
                  <a:lnTo>
                    <a:pt x="7143" y="235744"/>
                  </a:lnTo>
                  <a:lnTo>
                    <a:pt x="38100" y="269081"/>
                  </a:lnTo>
                  <a:lnTo>
                    <a:pt x="83343" y="307181"/>
                  </a:lnTo>
                  <a:lnTo>
                    <a:pt x="140493" y="347663"/>
                  </a:lnTo>
                  <a:lnTo>
                    <a:pt x="202406" y="378619"/>
                  </a:lnTo>
                  <a:lnTo>
                    <a:pt x="266700" y="404813"/>
                  </a:lnTo>
                  <a:lnTo>
                    <a:pt x="333375" y="419100"/>
                  </a:lnTo>
                  <a:lnTo>
                    <a:pt x="373856" y="426244"/>
                  </a:lnTo>
                  <a:lnTo>
                    <a:pt x="476250" y="404813"/>
                  </a:lnTo>
                  <a:lnTo>
                    <a:pt x="616743" y="376238"/>
                  </a:lnTo>
                  <a:lnTo>
                    <a:pt x="873918" y="311944"/>
                  </a:lnTo>
                  <a:lnTo>
                    <a:pt x="1131093" y="288131"/>
                  </a:lnTo>
                  <a:lnTo>
                    <a:pt x="1204912" y="266700"/>
                  </a:lnTo>
                  <a:lnTo>
                    <a:pt x="1440656" y="250031"/>
                  </a:lnTo>
                  <a:lnTo>
                    <a:pt x="1747837" y="228600"/>
                  </a:lnTo>
                  <a:lnTo>
                    <a:pt x="1826418" y="219075"/>
                  </a:lnTo>
                  <a:lnTo>
                    <a:pt x="1876425" y="204788"/>
                  </a:lnTo>
                  <a:lnTo>
                    <a:pt x="1905000" y="192881"/>
                  </a:lnTo>
                  <a:lnTo>
                    <a:pt x="1926431" y="176213"/>
                  </a:lnTo>
                  <a:lnTo>
                    <a:pt x="1938337" y="154781"/>
                  </a:lnTo>
                  <a:lnTo>
                    <a:pt x="1940718" y="138113"/>
                  </a:lnTo>
                  <a:lnTo>
                    <a:pt x="1940718" y="123825"/>
                  </a:lnTo>
                  <a:lnTo>
                    <a:pt x="1935956" y="107156"/>
                  </a:lnTo>
                  <a:lnTo>
                    <a:pt x="1924050" y="88106"/>
                  </a:lnTo>
                  <a:lnTo>
                    <a:pt x="1912143" y="76200"/>
                  </a:lnTo>
                  <a:lnTo>
                    <a:pt x="1888331" y="57150"/>
                  </a:lnTo>
                  <a:lnTo>
                    <a:pt x="1859756" y="40481"/>
                  </a:lnTo>
                  <a:lnTo>
                    <a:pt x="1831181" y="28575"/>
                  </a:lnTo>
                  <a:lnTo>
                    <a:pt x="1766887" y="9525"/>
                  </a:lnTo>
                  <a:lnTo>
                    <a:pt x="1719262" y="0"/>
                  </a:lnTo>
                  <a:lnTo>
                    <a:pt x="1685925" y="2381"/>
                  </a:lnTo>
                  <a:lnTo>
                    <a:pt x="1647825" y="9525"/>
                  </a:lnTo>
                  <a:lnTo>
                    <a:pt x="1607343" y="23813"/>
                  </a:lnTo>
                  <a:lnTo>
                    <a:pt x="1562100" y="42863"/>
                  </a:lnTo>
                  <a:lnTo>
                    <a:pt x="1428750" y="64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F789A225-7F16-45D2-97E9-7922E947BEAF}"/>
                </a:ext>
              </a:extLst>
            </p:cNvPr>
            <p:cNvSpPr/>
            <p:nvPr/>
          </p:nvSpPr>
          <p:spPr>
            <a:xfrm>
              <a:off x="4224338" y="3074988"/>
              <a:ext cx="2867025" cy="485775"/>
            </a:xfrm>
            <a:custGeom>
              <a:avLst/>
              <a:gdLst>
                <a:gd name="connsiteX0" fmla="*/ 1459706 w 2867025"/>
                <a:gd name="connsiteY0" fmla="*/ 145256 h 485775"/>
                <a:gd name="connsiteX1" fmla="*/ 1047750 w 2867025"/>
                <a:gd name="connsiteY1" fmla="*/ 204787 h 485775"/>
                <a:gd name="connsiteX2" fmla="*/ 771525 w 2867025"/>
                <a:gd name="connsiteY2" fmla="*/ 247650 h 485775"/>
                <a:gd name="connsiteX3" fmla="*/ 650081 w 2867025"/>
                <a:gd name="connsiteY3" fmla="*/ 269081 h 485775"/>
                <a:gd name="connsiteX4" fmla="*/ 557212 w 2867025"/>
                <a:gd name="connsiteY4" fmla="*/ 280987 h 485775"/>
                <a:gd name="connsiteX5" fmla="*/ 485775 w 2867025"/>
                <a:gd name="connsiteY5" fmla="*/ 285750 h 485775"/>
                <a:gd name="connsiteX6" fmla="*/ 404812 w 2867025"/>
                <a:gd name="connsiteY6" fmla="*/ 290512 h 485775"/>
                <a:gd name="connsiteX7" fmla="*/ 359568 w 2867025"/>
                <a:gd name="connsiteY7" fmla="*/ 288131 h 485775"/>
                <a:gd name="connsiteX8" fmla="*/ 307181 w 2867025"/>
                <a:gd name="connsiteY8" fmla="*/ 278606 h 485775"/>
                <a:gd name="connsiteX9" fmla="*/ 250031 w 2867025"/>
                <a:gd name="connsiteY9" fmla="*/ 264319 h 485775"/>
                <a:gd name="connsiteX10" fmla="*/ 192881 w 2867025"/>
                <a:gd name="connsiteY10" fmla="*/ 245269 h 485775"/>
                <a:gd name="connsiteX11" fmla="*/ 147637 w 2867025"/>
                <a:gd name="connsiteY11" fmla="*/ 221456 h 485775"/>
                <a:gd name="connsiteX12" fmla="*/ 114300 w 2867025"/>
                <a:gd name="connsiteY12" fmla="*/ 197644 h 485775"/>
                <a:gd name="connsiteX13" fmla="*/ 88106 w 2867025"/>
                <a:gd name="connsiteY13" fmla="*/ 171450 h 485775"/>
                <a:gd name="connsiteX14" fmla="*/ 73818 w 2867025"/>
                <a:gd name="connsiteY14" fmla="*/ 154781 h 485775"/>
                <a:gd name="connsiteX15" fmla="*/ 47625 w 2867025"/>
                <a:gd name="connsiteY15" fmla="*/ 142875 h 485775"/>
                <a:gd name="connsiteX16" fmla="*/ 23812 w 2867025"/>
                <a:gd name="connsiteY16" fmla="*/ 140494 h 485775"/>
                <a:gd name="connsiteX17" fmla="*/ 9525 w 2867025"/>
                <a:gd name="connsiteY17" fmla="*/ 142875 h 485775"/>
                <a:gd name="connsiteX18" fmla="*/ 4762 w 2867025"/>
                <a:gd name="connsiteY18" fmla="*/ 152400 h 485775"/>
                <a:gd name="connsiteX19" fmla="*/ 0 w 2867025"/>
                <a:gd name="connsiteY19" fmla="*/ 176212 h 485775"/>
                <a:gd name="connsiteX20" fmla="*/ 7143 w 2867025"/>
                <a:gd name="connsiteY20" fmla="*/ 200025 h 485775"/>
                <a:gd name="connsiteX21" fmla="*/ 33337 w 2867025"/>
                <a:gd name="connsiteY21" fmla="*/ 242887 h 485775"/>
                <a:gd name="connsiteX22" fmla="*/ 57150 w 2867025"/>
                <a:gd name="connsiteY22" fmla="*/ 278606 h 485775"/>
                <a:gd name="connsiteX23" fmla="*/ 107156 w 2867025"/>
                <a:gd name="connsiteY23" fmla="*/ 335756 h 485775"/>
                <a:gd name="connsiteX24" fmla="*/ 145256 w 2867025"/>
                <a:gd name="connsiteY24" fmla="*/ 371475 h 485775"/>
                <a:gd name="connsiteX25" fmla="*/ 185737 w 2867025"/>
                <a:gd name="connsiteY25" fmla="*/ 400050 h 485775"/>
                <a:gd name="connsiteX26" fmla="*/ 228600 w 2867025"/>
                <a:gd name="connsiteY26" fmla="*/ 428625 h 485775"/>
                <a:gd name="connsiteX27" fmla="*/ 266700 w 2867025"/>
                <a:gd name="connsiteY27" fmla="*/ 447675 h 485775"/>
                <a:gd name="connsiteX28" fmla="*/ 304800 w 2867025"/>
                <a:gd name="connsiteY28" fmla="*/ 461962 h 485775"/>
                <a:gd name="connsiteX29" fmla="*/ 350043 w 2867025"/>
                <a:gd name="connsiteY29" fmla="*/ 478631 h 485775"/>
                <a:gd name="connsiteX30" fmla="*/ 404812 w 2867025"/>
                <a:gd name="connsiteY30" fmla="*/ 485775 h 485775"/>
                <a:gd name="connsiteX31" fmla="*/ 469106 w 2867025"/>
                <a:gd name="connsiteY31" fmla="*/ 485775 h 485775"/>
                <a:gd name="connsiteX32" fmla="*/ 554831 w 2867025"/>
                <a:gd name="connsiteY32" fmla="*/ 473869 h 485775"/>
                <a:gd name="connsiteX33" fmla="*/ 628650 w 2867025"/>
                <a:gd name="connsiteY33" fmla="*/ 457200 h 485775"/>
                <a:gd name="connsiteX34" fmla="*/ 707231 w 2867025"/>
                <a:gd name="connsiteY34" fmla="*/ 438150 h 485775"/>
                <a:gd name="connsiteX35" fmla="*/ 978693 w 2867025"/>
                <a:gd name="connsiteY35" fmla="*/ 378619 h 485775"/>
                <a:gd name="connsiteX36" fmla="*/ 1233487 w 2867025"/>
                <a:gd name="connsiteY36" fmla="*/ 345281 h 485775"/>
                <a:gd name="connsiteX37" fmla="*/ 1502568 w 2867025"/>
                <a:gd name="connsiteY37" fmla="*/ 309562 h 485775"/>
                <a:gd name="connsiteX38" fmla="*/ 1735931 w 2867025"/>
                <a:gd name="connsiteY38" fmla="*/ 278606 h 485775"/>
                <a:gd name="connsiteX39" fmla="*/ 1869281 w 2867025"/>
                <a:gd name="connsiteY39" fmla="*/ 261937 h 485775"/>
                <a:gd name="connsiteX40" fmla="*/ 2033587 w 2867025"/>
                <a:gd name="connsiteY40" fmla="*/ 264319 h 485775"/>
                <a:gd name="connsiteX41" fmla="*/ 2288381 w 2867025"/>
                <a:gd name="connsiteY41" fmla="*/ 266700 h 485775"/>
                <a:gd name="connsiteX42" fmla="*/ 2619375 w 2867025"/>
                <a:gd name="connsiteY42" fmla="*/ 264319 h 485775"/>
                <a:gd name="connsiteX43" fmla="*/ 2709862 w 2867025"/>
                <a:gd name="connsiteY43" fmla="*/ 264319 h 485775"/>
                <a:gd name="connsiteX44" fmla="*/ 2745581 w 2867025"/>
                <a:gd name="connsiteY44" fmla="*/ 259556 h 485775"/>
                <a:gd name="connsiteX45" fmla="*/ 2783681 w 2867025"/>
                <a:gd name="connsiteY45" fmla="*/ 250031 h 485775"/>
                <a:gd name="connsiteX46" fmla="*/ 2817018 w 2867025"/>
                <a:gd name="connsiteY46" fmla="*/ 233362 h 485775"/>
                <a:gd name="connsiteX47" fmla="*/ 2840831 w 2867025"/>
                <a:gd name="connsiteY47" fmla="*/ 216694 h 485775"/>
                <a:gd name="connsiteX48" fmla="*/ 2855118 w 2867025"/>
                <a:gd name="connsiteY48" fmla="*/ 197644 h 485775"/>
                <a:gd name="connsiteX49" fmla="*/ 2864643 w 2867025"/>
                <a:gd name="connsiteY49" fmla="*/ 178594 h 485775"/>
                <a:gd name="connsiteX50" fmla="*/ 2867025 w 2867025"/>
                <a:gd name="connsiteY50" fmla="*/ 152400 h 485775"/>
                <a:gd name="connsiteX51" fmla="*/ 2859881 w 2867025"/>
                <a:gd name="connsiteY51" fmla="*/ 128587 h 485775"/>
                <a:gd name="connsiteX52" fmla="*/ 2850356 w 2867025"/>
                <a:gd name="connsiteY52" fmla="*/ 114300 h 485775"/>
                <a:gd name="connsiteX53" fmla="*/ 2826543 w 2867025"/>
                <a:gd name="connsiteY53" fmla="*/ 95250 h 485775"/>
                <a:gd name="connsiteX54" fmla="*/ 2809875 w 2867025"/>
                <a:gd name="connsiteY54" fmla="*/ 83344 h 485775"/>
                <a:gd name="connsiteX55" fmla="*/ 2774156 w 2867025"/>
                <a:gd name="connsiteY55" fmla="*/ 66675 h 485775"/>
                <a:gd name="connsiteX56" fmla="*/ 2712243 w 2867025"/>
                <a:gd name="connsiteY56" fmla="*/ 45244 h 485775"/>
                <a:gd name="connsiteX57" fmla="*/ 2595562 w 2867025"/>
                <a:gd name="connsiteY57" fmla="*/ 14287 h 485775"/>
                <a:gd name="connsiteX58" fmla="*/ 2531268 w 2867025"/>
                <a:gd name="connsiteY58" fmla="*/ 0 h 485775"/>
                <a:gd name="connsiteX59" fmla="*/ 2476500 w 2867025"/>
                <a:gd name="connsiteY59" fmla="*/ 11906 h 485775"/>
                <a:gd name="connsiteX60" fmla="*/ 2307431 w 2867025"/>
                <a:gd name="connsiteY60" fmla="*/ 40481 h 485775"/>
                <a:gd name="connsiteX61" fmla="*/ 2143125 w 2867025"/>
                <a:gd name="connsiteY61" fmla="*/ 61912 h 485775"/>
                <a:gd name="connsiteX62" fmla="*/ 1900237 w 2867025"/>
                <a:gd name="connsiteY62" fmla="*/ 88106 h 485775"/>
                <a:gd name="connsiteX63" fmla="*/ 1671637 w 2867025"/>
                <a:gd name="connsiteY63" fmla="*/ 116681 h 485775"/>
                <a:gd name="connsiteX64" fmla="*/ 1459706 w 2867025"/>
                <a:gd name="connsiteY64" fmla="*/ 145256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867025" h="485775">
                  <a:moveTo>
                    <a:pt x="1459706" y="145256"/>
                  </a:moveTo>
                  <a:lnTo>
                    <a:pt x="1047750" y="204787"/>
                  </a:lnTo>
                  <a:lnTo>
                    <a:pt x="771525" y="247650"/>
                  </a:lnTo>
                  <a:lnTo>
                    <a:pt x="650081" y="269081"/>
                  </a:lnTo>
                  <a:lnTo>
                    <a:pt x="557212" y="280987"/>
                  </a:lnTo>
                  <a:lnTo>
                    <a:pt x="485775" y="285750"/>
                  </a:lnTo>
                  <a:lnTo>
                    <a:pt x="404812" y="290512"/>
                  </a:lnTo>
                  <a:lnTo>
                    <a:pt x="359568" y="288131"/>
                  </a:lnTo>
                  <a:lnTo>
                    <a:pt x="307181" y="278606"/>
                  </a:lnTo>
                  <a:lnTo>
                    <a:pt x="250031" y="264319"/>
                  </a:lnTo>
                  <a:lnTo>
                    <a:pt x="192881" y="245269"/>
                  </a:lnTo>
                  <a:lnTo>
                    <a:pt x="147637" y="221456"/>
                  </a:lnTo>
                  <a:lnTo>
                    <a:pt x="114300" y="197644"/>
                  </a:lnTo>
                  <a:lnTo>
                    <a:pt x="88106" y="171450"/>
                  </a:lnTo>
                  <a:lnTo>
                    <a:pt x="73818" y="154781"/>
                  </a:lnTo>
                  <a:lnTo>
                    <a:pt x="47625" y="142875"/>
                  </a:lnTo>
                  <a:lnTo>
                    <a:pt x="23812" y="140494"/>
                  </a:lnTo>
                  <a:lnTo>
                    <a:pt x="9525" y="142875"/>
                  </a:lnTo>
                  <a:lnTo>
                    <a:pt x="4762" y="152400"/>
                  </a:lnTo>
                  <a:lnTo>
                    <a:pt x="0" y="176212"/>
                  </a:lnTo>
                  <a:lnTo>
                    <a:pt x="7143" y="200025"/>
                  </a:lnTo>
                  <a:lnTo>
                    <a:pt x="33337" y="242887"/>
                  </a:lnTo>
                  <a:lnTo>
                    <a:pt x="57150" y="278606"/>
                  </a:lnTo>
                  <a:lnTo>
                    <a:pt x="107156" y="335756"/>
                  </a:lnTo>
                  <a:lnTo>
                    <a:pt x="145256" y="371475"/>
                  </a:lnTo>
                  <a:lnTo>
                    <a:pt x="185737" y="400050"/>
                  </a:lnTo>
                  <a:lnTo>
                    <a:pt x="228600" y="428625"/>
                  </a:lnTo>
                  <a:lnTo>
                    <a:pt x="266700" y="447675"/>
                  </a:lnTo>
                  <a:lnTo>
                    <a:pt x="304800" y="461962"/>
                  </a:lnTo>
                  <a:lnTo>
                    <a:pt x="350043" y="478631"/>
                  </a:lnTo>
                  <a:lnTo>
                    <a:pt x="404812" y="485775"/>
                  </a:lnTo>
                  <a:lnTo>
                    <a:pt x="469106" y="485775"/>
                  </a:lnTo>
                  <a:lnTo>
                    <a:pt x="554831" y="473869"/>
                  </a:lnTo>
                  <a:lnTo>
                    <a:pt x="628650" y="457200"/>
                  </a:lnTo>
                  <a:lnTo>
                    <a:pt x="707231" y="438150"/>
                  </a:lnTo>
                  <a:lnTo>
                    <a:pt x="978693" y="378619"/>
                  </a:lnTo>
                  <a:lnTo>
                    <a:pt x="1233487" y="345281"/>
                  </a:lnTo>
                  <a:lnTo>
                    <a:pt x="1502568" y="309562"/>
                  </a:lnTo>
                  <a:lnTo>
                    <a:pt x="1735931" y="278606"/>
                  </a:lnTo>
                  <a:lnTo>
                    <a:pt x="1869281" y="261937"/>
                  </a:lnTo>
                  <a:lnTo>
                    <a:pt x="2033587" y="264319"/>
                  </a:lnTo>
                  <a:lnTo>
                    <a:pt x="2288381" y="266700"/>
                  </a:lnTo>
                  <a:lnTo>
                    <a:pt x="2619375" y="264319"/>
                  </a:lnTo>
                  <a:lnTo>
                    <a:pt x="2709862" y="264319"/>
                  </a:lnTo>
                  <a:lnTo>
                    <a:pt x="2745581" y="259556"/>
                  </a:lnTo>
                  <a:lnTo>
                    <a:pt x="2783681" y="250031"/>
                  </a:lnTo>
                  <a:lnTo>
                    <a:pt x="2817018" y="233362"/>
                  </a:lnTo>
                  <a:lnTo>
                    <a:pt x="2840831" y="216694"/>
                  </a:lnTo>
                  <a:lnTo>
                    <a:pt x="2855118" y="197644"/>
                  </a:lnTo>
                  <a:lnTo>
                    <a:pt x="2864643" y="178594"/>
                  </a:lnTo>
                  <a:lnTo>
                    <a:pt x="2867025" y="152400"/>
                  </a:lnTo>
                  <a:lnTo>
                    <a:pt x="2859881" y="128587"/>
                  </a:lnTo>
                  <a:lnTo>
                    <a:pt x="2850356" y="114300"/>
                  </a:lnTo>
                  <a:lnTo>
                    <a:pt x="2826543" y="95250"/>
                  </a:lnTo>
                  <a:lnTo>
                    <a:pt x="2809875" y="83344"/>
                  </a:lnTo>
                  <a:lnTo>
                    <a:pt x="2774156" y="66675"/>
                  </a:lnTo>
                  <a:lnTo>
                    <a:pt x="2712243" y="45244"/>
                  </a:lnTo>
                  <a:lnTo>
                    <a:pt x="2595562" y="14287"/>
                  </a:lnTo>
                  <a:lnTo>
                    <a:pt x="2531268" y="0"/>
                  </a:lnTo>
                  <a:lnTo>
                    <a:pt x="2476500" y="11906"/>
                  </a:lnTo>
                  <a:lnTo>
                    <a:pt x="2307431" y="40481"/>
                  </a:lnTo>
                  <a:lnTo>
                    <a:pt x="2143125" y="61912"/>
                  </a:lnTo>
                  <a:lnTo>
                    <a:pt x="1900237" y="88106"/>
                  </a:lnTo>
                  <a:lnTo>
                    <a:pt x="1671637" y="116681"/>
                  </a:lnTo>
                  <a:lnTo>
                    <a:pt x="1459706" y="145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E4C08627-A4A2-431D-95F4-A1ABA41FF7F7}"/>
                </a:ext>
              </a:extLst>
            </p:cNvPr>
            <p:cNvSpPr/>
            <p:nvPr/>
          </p:nvSpPr>
          <p:spPr>
            <a:xfrm rot="16200000">
              <a:off x="3436938" y="2139950"/>
              <a:ext cx="2998788" cy="1741487"/>
            </a:xfrm>
            <a:custGeom>
              <a:avLst/>
              <a:gdLst>
                <a:gd name="connsiteX0" fmla="*/ 643838 w 2998731"/>
                <a:gd name="connsiteY0" fmla="*/ 596239 h 1741118"/>
                <a:gd name="connsiteX1" fmla="*/ 764088 w 2998731"/>
                <a:gd name="connsiteY1" fmla="*/ 691437 h 1741118"/>
                <a:gd name="connsiteX2" fmla="*/ 889348 w 2998731"/>
                <a:gd name="connsiteY2" fmla="*/ 776614 h 1741118"/>
                <a:gd name="connsiteX3" fmla="*/ 1014609 w 2998731"/>
                <a:gd name="connsiteY3" fmla="*/ 849265 h 1741118"/>
                <a:gd name="connsiteX4" fmla="*/ 1260119 w 2998731"/>
                <a:gd name="connsiteY4" fmla="*/ 987051 h 1741118"/>
                <a:gd name="connsiteX5" fmla="*/ 1387884 w 2998731"/>
                <a:gd name="connsiteY5" fmla="*/ 1057197 h 1741118"/>
                <a:gd name="connsiteX6" fmla="*/ 1483082 w 2998731"/>
                <a:gd name="connsiteY6" fmla="*/ 1099786 h 1741118"/>
                <a:gd name="connsiteX7" fmla="*/ 1588301 w 2998731"/>
                <a:gd name="connsiteY7" fmla="*/ 1139869 h 1741118"/>
                <a:gd name="connsiteX8" fmla="*/ 1781201 w 2998731"/>
                <a:gd name="connsiteY8" fmla="*/ 1225046 h 1741118"/>
                <a:gd name="connsiteX9" fmla="*/ 1916483 w 2998731"/>
                <a:gd name="connsiteY9" fmla="*/ 1277655 h 1741118"/>
                <a:gd name="connsiteX10" fmla="*/ 2054269 w 2998731"/>
                <a:gd name="connsiteY10" fmla="*/ 1325254 h 1741118"/>
                <a:gd name="connsiteX11" fmla="*/ 2146961 w 2998731"/>
                <a:gd name="connsiteY11" fmla="*/ 1352811 h 1741118"/>
                <a:gd name="connsiteX12" fmla="*/ 2314810 w 2998731"/>
                <a:gd name="connsiteY12" fmla="*/ 1387884 h 1741118"/>
                <a:gd name="connsiteX13" fmla="*/ 2384956 w 2998731"/>
                <a:gd name="connsiteY13" fmla="*/ 1397905 h 1741118"/>
                <a:gd name="connsiteX14" fmla="*/ 2502701 w 2998731"/>
                <a:gd name="connsiteY14" fmla="*/ 1407926 h 1741118"/>
                <a:gd name="connsiteX15" fmla="*/ 2625456 w 2998731"/>
                <a:gd name="connsiteY15" fmla="*/ 1415441 h 1741118"/>
                <a:gd name="connsiteX16" fmla="*/ 2710633 w 2998731"/>
                <a:gd name="connsiteY16" fmla="*/ 1412936 h 1741118"/>
                <a:gd name="connsiteX17" fmla="*/ 2740695 w 2998731"/>
                <a:gd name="connsiteY17" fmla="*/ 1407926 h 1741118"/>
                <a:gd name="connsiteX18" fmla="*/ 2783284 w 2998731"/>
                <a:gd name="connsiteY18" fmla="*/ 1387884 h 1741118"/>
                <a:gd name="connsiteX19" fmla="*/ 2820862 w 2998731"/>
                <a:gd name="connsiteY19" fmla="*/ 1360327 h 1741118"/>
                <a:gd name="connsiteX20" fmla="*/ 2863450 w 2998731"/>
                <a:gd name="connsiteY20" fmla="*/ 1317738 h 1741118"/>
                <a:gd name="connsiteX21" fmla="*/ 2896018 w 2998731"/>
                <a:gd name="connsiteY21" fmla="*/ 1272645 h 1741118"/>
                <a:gd name="connsiteX22" fmla="*/ 2926080 w 2998731"/>
                <a:gd name="connsiteY22" fmla="*/ 1220035 h 1741118"/>
                <a:gd name="connsiteX23" fmla="*/ 2946122 w 2998731"/>
                <a:gd name="connsiteY23" fmla="*/ 1189973 h 1741118"/>
                <a:gd name="connsiteX24" fmla="*/ 2966164 w 2998731"/>
                <a:gd name="connsiteY24" fmla="*/ 1179952 h 1741118"/>
                <a:gd name="connsiteX25" fmla="*/ 2976184 w 2998731"/>
                <a:gd name="connsiteY25" fmla="*/ 1182457 h 1741118"/>
                <a:gd name="connsiteX26" fmla="*/ 2986205 w 2998731"/>
                <a:gd name="connsiteY26" fmla="*/ 1187468 h 1741118"/>
                <a:gd name="connsiteX27" fmla="*/ 2991216 w 2998731"/>
                <a:gd name="connsiteY27" fmla="*/ 1194983 h 1741118"/>
                <a:gd name="connsiteX28" fmla="*/ 2998731 w 2998731"/>
                <a:gd name="connsiteY28" fmla="*/ 1212520 h 1741118"/>
                <a:gd name="connsiteX29" fmla="*/ 2998731 w 2998731"/>
                <a:gd name="connsiteY29" fmla="*/ 1265129 h 1741118"/>
                <a:gd name="connsiteX30" fmla="*/ 2983700 w 2998731"/>
                <a:gd name="connsiteY30" fmla="*/ 1377863 h 1741118"/>
                <a:gd name="connsiteX31" fmla="*/ 2973679 w 2998731"/>
                <a:gd name="connsiteY31" fmla="*/ 1420452 h 1741118"/>
                <a:gd name="connsiteX32" fmla="*/ 2956143 w 2998731"/>
                <a:gd name="connsiteY32" fmla="*/ 1485587 h 1741118"/>
                <a:gd name="connsiteX33" fmla="*/ 2938606 w 2998731"/>
                <a:gd name="connsiteY33" fmla="*/ 1533186 h 1741118"/>
                <a:gd name="connsiteX34" fmla="*/ 2911049 w 2998731"/>
                <a:gd name="connsiteY34" fmla="*/ 1598321 h 1741118"/>
                <a:gd name="connsiteX35" fmla="*/ 2880987 w 2998731"/>
                <a:gd name="connsiteY35" fmla="*/ 1650931 h 1741118"/>
                <a:gd name="connsiteX36" fmla="*/ 2858440 w 2998731"/>
                <a:gd name="connsiteY36" fmla="*/ 1683498 h 1741118"/>
                <a:gd name="connsiteX37" fmla="*/ 2833388 w 2998731"/>
                <a:gd name="connsiteY37" fmla="*/ 1716066 h 1741118"/>
                <a:gd name="connsiteX38" fmla="*/ 2805830 w 2998731"/>
                <a:gd name="connsiteY38" fmla="*/ 1736108 h 1741118"/>
                <a:gd name="connsiteX39" fmla="*/ 2785789 w 2998731"/>
                <a:gd name="connsiteY39" fmla="*/ 1741118 h 1741118"/>
                <a:gd name="connsiteX40" fmla="*/ 2753221 w 2998731"/>
                <a:gd name="connsiteY40" fmla="*/ 1738613 h 1741118"/>
                <a:gd name="connsiteX41" fmla="*/ 2723159 w 2998731"/>
                <a:gd name="connsiteY41" fmla="*/ 1731097 h 1741118"/>
                <a:gd name="connsiteX42" fmla="*/ 2670549 w 2998731"/>
                <a:gd name="connsiteY42" fmla="*/ 1708551 h 1741118"/>
                <a:gd name="connsiteX43" fmla="*/ 2582867 w 2998731"/>
                <a:gd name="connsiteY43" fmla="*/ 1691014 h 1741118"/>
                <a:gd name="connsiteX44" fmla="*/ 2389966 w 2998731"/>
                <a:gd name="connsiteY44" fmla="*/ 1648426 h 1741118"/>
                <a:gd name="connsiteX45" fmla="*/ 2304789 w 2998731"/>
                <a:gd name="connsiteY45" fmla="*/ 1630889 h 1741118"/>
                <a:gd name="connsiteX46" fmla="*/ 2169508 w 2998731"/>
                <a:gd name="connsiteY46" fmla="*/ 1603332 h 1741118"/>
                <a:gd name="connsiteX47" fmla="*/ 2004165 w 2998731"/>
                <a:gd name="connsiteY47" fmla="*/ 1553228 h 1741118"/>
                <a:gd name="connsiteX48" fmla="*/ 1781201 w 2998731"/>
                <a:gd name="connsiteY48" fmla="*/ 1480577 h 1741118"/>
                <a:gd name="connsiteX49" fmla="*/ 1585795 w 2998731"/>
                <a:gd name="connsiteY49" fmla="*/ 1402915 h 1741118"/>
                <a:gd name="connsiteX50" fmla="*/ 1430473 w 2998731"/>
                <a:gd name="connsiteY50" fmla="*/ 1332770 h 1741118"/>
                <a:gd name="connsiteX51" fmla="*/ 1222541 w 2998731"/>
                <a:gd name="connsiteY51" fmla="*/ 1232561 h 1741118"/>
                <a:gd name="connsiteX52" fmla="*/ 1072228 w 2998731"/>
                <a:gd name="connsiteY52" fmla="*/ 1154900 h 1741118"/>
                <a:gd name="connsiteX53" fmla="*/ 974525 w 2998731"/>
                <a:gd name="connsiteY53" fmla="*/ 1092270 h 1741118"/>
                <a:gd name="connsiteX54" fmla="*/ 831729 w 2998731"/>
                <a:gd name="connsiteY54" fmla="*/ 989557 h 1741118"/>
                <a:gd name="connsiteX55" fmla="*/ 716489 w 2998731"/>
                <a:gd name="connsiteY55" fmla="*/ 899369 h 1741118"/>
                <a:gd name="connsiteX56" fmla="*/ 608765 w 2998731"/>
                <a:gd name="connsiteY56" fmla="*/ 806677 h 1741118"/>
                <a:gd name="connsiteX57" fmla="*/ 526094 w 2998731"/>
                <a:gd name="connsiteY57" fmla="*/ 734026 h 1741118"/>
                <a:gd name="connsiteX58" fmla="*/ 423380 w 2998731"/>
                <a:gd name="connsiteY58" fmla="*/ 633817 h 1741118"/>
                <a:gd name="connsiteX59" fmla="*/ 295615 w 2998731"/>
                <a:gd name="connsiteY59" fmla="*/ 486010 h 1741118"/>
                <a:gd name="connsiteX60" fmla="*/ 185386 w 2998731"/>
                <a:gd name="connsiteY60" fmla="*/ 340708 h 1741118"/>
                <a:gd name="connsiteX61" fmla="*/ 80167 w 2998731"/>
                <a:gd name="connsiteY61" fmla="*/ 185386 h 1741118"/>
                <a:gd name="connsiteX62" fmla="*/ 7516 w 2998731"/>
                <a:gd name="connsiteY62" fmla="*/ 60125 h 1741118"/>
                <a:gd name="connsiteX63" fmla="*/ 0 w 2998731"/>
                <a:gd name="connsiteY63" fmla="*/ 32568 h 1741118"/>
                <a:gd name="connsiteX64" fmla="*/ 0 w 2998731"/>
                <a:gd name="connsiteY64" fmla="*/ 12526 h 1741118"/>
                <a:gd name="connsiteX65" fmla="*/ 2506 w 2998731"/>
                <a:gd name="connsiteY65" fmla="*/ 2506 h 1741118"/>
                <a:gd name="connsiteX66" fmla="*/ 10021 w 2998731"/>
                <a:gd name="connsiteY66" fmla="*/ 0 h 1741118"/>
                <a:gd name="connsiteX67" fmla="*/ 22547 w 2998731"/>
                <a:gd name="connsiteY67" fmla="*/ 0 h 1741118"/>
                <a:gd name="connsiteX68" fmla="*/ 40084 w 2998731"/>
                <a:gd name="connsiteY68" fmla="*/ 5011 h 1741118"/>
                <a:gd name="connsiteX69" fmla="*/ 55115 w 2998731"/>
                <a:gd name="connsiteY69" fmla="*/ 15032 h 1741118"/>
                <a:gd name="connsiteX70" fmla="*/ 140292 w 2998731"/>
                <a:gd name="connsiteY70" fmla="*/ 107724 h 1741118"/>
                <a:gd name="connsiteX71" fmla="*/ 253026 w 2998731"/>
                <a:gd name="connsiteY71" fmla="*/ 227974 h 1741118"/>
                <a:gd name="connsiteX72" fmla="*/ 388307 w 2998731"/>
                <a:gd name="connsiteY72" fmla="*/ 363255 h 1741118"/>
                <a:gd name="connsiteX73" fmla="*/ 508557 w 2998731"/>
                <a:gd name="connsiteY73" fmla="*/ 478495 h 1741118"/>
                <a:gd name="connsiteX74" fmla="*/ 643838 w 2998731"/>
                <a:gd name="connsiteY74" fmla="*/ 596239 h 1741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998731" h="1741118">
                  <a:moveTo>
                    <a:pt x="643838" y="596239"/>
                  </a:moveTo>
                  <a:lnTo>
                    <a:pt x="764088" y="691437"/>
                  </a:lnTo>
                  <a:lnTo>
                    <a:pt x="889348" y="776614"/>
                  </a:lnTo>
                  <a:lnTo>
                    <a:pt x="1014609" y="849265"/>
                  </a:lnTo>
                  <a:lnTo>
                    <a:pt x="1260119" y="987051"/>
                  </a:lnTo>
                  <a:lnTo>
                    <a:pt x="1387884" y="1057197"/>
                  </a:lnTo>
                  <a:lnTo>
                    <a:pt x="1483082" y="1099786"/>
                  </a:lnTo>
                  <a:lnTo>
                    <a:pt x="1588301" y="1139869"/>
                  </a:lnTo>
                  <a:lnTo>
                    <a:pt x="1781201" y="1225046"/>
                  </a:lnTo>
                  <a:lnTo>
                    <a:pt x="1916483" y="1277655"/>
                  </a:lnTo>
                  <a:lnTo>
                    <a:pt x="2054269" y="1325254"/>
                  </a:lnTo>
                  <a:lnTo>
                    <a:pt x="2146961" y="1352811"/>
                  </a:lnTo>
                  <a:lnTo>
                    <a:pt x="2314810" y="1387884"/>
                  </a:lnTo>
                  <a:lnTo>
                    <a:pt x="2384956" y="1397905"/>
                  </a:lnTo>
                  <a:lnTo>
                    <a:pt x="2502701" y="1407926"/>
                  </a:lnTo>
                  <a:lnTo>
                    <a:pt x="2625456" y="1415441"/>
                  </a:lnTo>
                  <a:lnTo>
                    <a:pt x="2710633" y="1412936"/>
                  </a:lnTo>
                  <a:lnTo>
                    <a:pt x="2740695" y="1407926"/>
                  </a:lnTo>
                  <a:lnTo>
                    <a:pt x="2783284" y="1387884"/>
                  </a:lnTo>
                  <a:lnTo>
                    <a:pt x="2820862" y="1360327"/>
                  </a:lnTo>
                  <a:lnTo>
                    <a:pt x="2863450" y="1317738"/>
                  </a:lnTo>
                  <a:lnTo>
                    <a:pt x="2896018" y="1272645"/>
                  </a:lnTo>
                  <a:lnTo>
                    <a:pt x="2926080" y="1220035"/>
                  </a:lnTo>
                  <a:lnTo>
                    <a:pt x="2946122" y="1189973"/>
                  </a:lnTo>
                  <a:lnTo>
                    <a:pt x="2966164" y="1179952"/>
                  </a:lnTo>
                  <a:lnTo>
                    <a:pt x="2976184" y="1182457"/>
                  </a:lnTo>
                  <a:lnTo>
                    <a:pt x="2986205" y="1187468"/>
                  </a:lnTo>
                  <a:lnTo>
                    <a:pt x="2991216" y="1194983"/>
                  </a:lnTo>
                  <a:lnTo>
                    <a:pt x="2998731" y="1212520"/>
                  </a:lnTo>
                  <a:lnTo>
                    <a:pt x="2998731" y="1265129"/>
                  </a:lnTo>
                  <a:lnTo>
                    <a:pt x="2983700" y="1377863"/>
                  </a:lnTo>
                  <a:lnTo>
                    <a:pt x="2973679" y="1420452"/>
                  </a:lnTo>
                  <a:lnTo>
                    <a:pt x="2956143" y="1485587"/>
                  </a:lnTo>
                  <a:lnTo>
                    <a:pt x="2938606" y="1533186"/>
                  </a:lnTo>
                  <a:lnTo>
                    <a:pt x="2911049" y="1598321"/>
                  </a:lnTo>
                  <a:lnTo>
                    <a:pt x="2880987" y="1650931"/>
                  </a:lnTo>
                  <a:lnTo>
                    <a:pt x="2858440" y="1683498"/>
                  </a:lnTo>
                  <a:lnTo>
                    <a:pt x="2833388" y="1716066"/>
                  </a:lnTo>
                  <a:lnTo>
                    <a:pt x="2805830" y="1736108"/>
                  </a:lnTo>
                  <a:lnTo>
                    <a:pt x="2785789" y="1741118"/>
                  </a:lnTo>
                  <a:lnTo>
                    <a:pt x="2753221" y="1738613"/>
                  </a:lnTo>
                  <a:lnTo>
                    <a:pt x="2723159" y="1731097"/>
                  </a:lnTo>
                  <a:lnTo>
                    <a:pt x="2670549" y="1708551"/>
                  </a:lnTo>
                  <a:lnTo>
                    <a:pt x="2582867" y="1691014"/>
                  </a:lnTo>
                  <a:lnTo>
                    <a:pt x="2389966" y="1648426"/>
                  </a:lnTo>
                  <a:lnTo>
                    <a:pt x="2304789" y="1630889"/>
                  </a:lnTo>
                  <a:lnTo>
                    <a:pt x="2169508" y="1603332"/>
                  </a:lnTo>
                  <a:lnTo>
                    <a:pt x="2004165" y="1553228"/>
                  </a:lnTo>
                  <a:lnTo>
                    <a:pt x="1781201" y="1480577"/>
                  </a:lnTo>
                  <a:lnTo>
                    <a:pt x="1585795" y="1402915"/>
                  </a:lnTo>
                  <a:lnTo>
                    <a:pt x="1430473" y="1332770"/>
                  </a:lnTo>
                  <a:lnTo>
                    <a:pt x="1222541" y="1232561"/>
                  </a:lnTo>
                  <a:lnTo>
                    <a:pt x="1072228" y="1154900"/>
                  </a:lnTo>
                  <a:lnTo>
                    <a:pt x="974525" y="1092270"/>
                  </a:lnTo>
                  <a:lnTo>
                    <a:pt x="831729" y="989557"/>
                  </a:lnTo>
                  <a:lnTo>
                    <a:pt x="716489" y="899369"/>
                  </a:lnTo>
                  <a:lnTo>
                    <a:pt x="608765" y="806677"/>
                  </a:lnTo>
                  <a:lnTo>
                    <a:pt x="526094" y="734026"/>
                  </a:lnTo>
                  <a:lnTo>
                    <a:pt x="423380" y="633817"/>
                  </a:lnTo>
                  <a:lnTo>
                    <a:pt x="295615" y="486010"/>
                  </a:lnTo>
                  <a:lnTo>
                    <a:pt x="185386" y="340708"/>
                  </a:lnTo>
                  <a:lnTo>
                    <a:pt x="80167" y="185386"/>
                  </a:lnTo>
                  <a:lnTo>
                    <a:pt x="7516" y="60125"/>
                  </a:lnTo>
                  <a:lnTo>
                    <a:pt x="0" y="32568"/>
                  </a:lnTo>
                  <a:lnTo>
                    <a:pt x="0" y="12526"/>
                  </a:lnTo>
                  <a:lnTo>
                    <a:pt x="2506" y="2506"/>
                  </a:lnTo>
                  <a:lnTo>
                    <a:pt x="10021" y="0"/>
                  </a:lnTo>
                  <a:lnTo>
                    <a:pt x="22547" y="0"/>
                  </a:lnTo>
                  <a:lnTo>
                    <a:pt x="40084" y="5011"/>
                  </a:lnTo>
                  <a:lnTo>
                    <a:pt x="55115" y="15032"/>
                  </a:lnTo>
                  <a:lnTo>
                    <a:pt x="140292" y="107724"/>
                  </a:lnTo>
                  <a:lnTo>
                    <a:pt x="253026" y="227974"/>
                  </a:lnTo>
                  <a:lnTo>
                    <a:pt x="388307" y="363255"/>
                  </a:lnTo>
                  <a:lnTo>
                    <a:pt x="508557" y="478495"/>
                  </a:lnTo>
                  <a:lnTo>
                    <a:pt x="643838" y="5962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11310F10-EE08-4F68-B96C-F03D72422ABD}"/>
                </a:ext>
              </a:extLst>
            </p:cNvPr>
            <p:cNvSpPr/>
            <p:nvPr/>
          </p:nvSpPr>
          <p:spPr>
            <a:xfrm rot="16200000">
              <a:off x="5785644" y="2656682"/>
              <a:ext cx="1544637" cy="1797050"/>
            </a:xfrm>
            <a:custGeom>
              <a:avLst/>
              <a:gdLst>
                <a:gd name="connsiteX0" fmla="*/ 1370348 w 1543207"/>
                <a:gd name="connsiteY0" fmla="*/ 102714 h 1796232"/>
                <a:gd name="connsiteX1" fmla="*/ 1212520 w 1543207"/>
                <a:gd name="connsiteY1" fmla="*/ 217953 h 1796232"/>
                <a:gd name="connsiteX2" fmla="*/ 1114817 w 1543207"/>
                <a:gd name="connsiteY2" fmla="*/ 285594 h 1796232"/>
                <a:gd name="connsiteX3" fmla="*/ 1009598 w 1543207"/>
                <a:gd name="connsiteY3" fmla="*/ 385802 h 1796232"/>
                <a:gd name="connsiteX4" fmla="*/ 806677 w 1543207"/>
                <a:gd name="connsiteY4" fmla="*/ 531104 h 1796232"/>
                <a:gd name="connsiteX5" fmla="*/ 588724 w 1543207"/>
                <a:gd name="connsiteY5" fmla="*/ 688932 h 1796232"/>
                <a:gd name="connsiteX6" fmla="*/ 355740 w 1543207"/>
                <a:gd name="connsiteY6" fmla="*/ 856780 h 1796232"/>
                <a:gd name="connsiteX7" fmla="*/ 125261 w 1543207"/>
                <a:gd name="connsiteY7" fmla="*/ 1024629 h 1796232"/>
                <a:gd name="connsiteX8" fmla="*/ 57620 w 1543207"/>
                <a:gd name="connsiteY8" fmla="*/ 1072228 h 1796232"/>
                <a:gd name="connsiteX9" fmla="*/ 37578 w 1543207"/>
                <a:gd name="connsiteY9" fmla="*/ 1089764 h 1796232"/>
                <a:gd name="connsiteX10" fmla="*/ 20042 w 1543207"/>
                <a:gd name="connsiteY10" fmla="*/ 1117322 h 1796232"/>
                <a:gd name="connsiteX11" fmla="*/ 7516 w 1543207"/>
                <a:gd name="connsiteY11" fmla="*/ 1159910 h 1796232"/>
                <a:gd name="connsiteX12" fmla="*/ 0 w 1543207"/>
                <a:gd name="connsiteY12" fmla="*/ 1227551 h 1796232"/>
                <a:gd name="connsiteX13" fmla="*/ 2506 w 1543207"/>
                <a:gd name="connsiteY13" fmla="*/ 1405420 h 1796232"/>
                <a:gd name="connsiteX14" fmla="*/ 2506 w 1543207"/>
                <a:gd name="connsiteY14" fmla="*/ 1678488 h 1796232"/>
                <a:gd name="connsiteX15" fmla="*/ 5011 w 1543207"/>
                <a:gd name="connsiteY15" fmla="*/ 1736107 h 1796232"/>
                <a:gd name="connsiteX16" fmla="*/ 10021 w 1543207"/>
                <a:gd name="connsiteY16" fmla="*/ 1766170 h 1796232"/>
                <a:gd name="connsiteX17" fmla="*/ 20042 w 1543207"/>
                <a:gd name="connsiteY17" fmla="*/ 1786212 h 1796232"/>
                <a:gd name="connsiteX18" fmla="*/ 30063 w 1543207"/>
                <a:gd name="connsiteY18" fmla="*/ 1793727 h 1796232"/>
                <a:gd name="connsiteX19" fmla="*/ 40084 w 1543207"/>
                <a:gd name="connsiteY19" fmla="*/ 1796232 h 1796232"/>
                <a:gd name="connsiteX20" fmla="*/ 62630 w 1543207"/>
                <a:gd name="connsiteY20" fmla="*/ 1786212 h 1796232"/>
                <a:gd name="connsiteX21" fmla="*/ 85177 w 1543207"/>
                <a:gd name="connsiteY21" fmla="*/ 1768675 h 1796232"/>
                <a:gd name="connsiteX22" fmla="*/ 112735 w 1543207"/>
                <a:gd name="connsiteY22" fmla="*/ 1726087 h 1796232"/>
                <a:gd name="connsiteX23" fmla="*/ 197912 w 1543207"/>
                <a:gd name="connsiteY23" fmla="*/ 1585795 h 1796232"/>
                <a:gd name="connsiteX24" fmla="*/ 288099 w 1543207"/>
                <a:gd name="connsiteY24" fmla="*/ 1448009 h 1796232"/>
                <a:gd name="connsiteX25" fmla="*/ 393318 w 1543207"/>
                <a:gd name="connsiteY25" fmla="*/ 1297697 h 1796232"/>
                <a:gd name="connsiteX26" fmla="*/ 465969 w 1543207"/>
                <a:gd name="connsiteY26" fmla="*/ 1205004 h 1796232"/>
                <a:gd name="connsiteX27" fmla="*/ 536114 w 1543207"/>
                <a:gd name="connsiteY27" fmla="*/ 1112311 h 1796232"/>
                <a:gd name="connsiteX28" fmla="*/ 618786 w 1543207"/>
                <a:gd name="connsiteY28" fmla="*/ 1012103 h 1796232"/>
                <a:gd name="connsiteX29" fmla="*/ 731520 w 1543207"/>
                <a:gd name="connsiteY29" fmla="*/ 879327 h 1796232"/>
                <a:gd name="connsiteX30" fmla="*/ 816697 w 1543207"/>
                <a:gd name="connsiteY30" fmla="*/ 781624 h 1796232"/>
                <a:gd name="connsiteX31" fmla="*/ 931937 w 1543207"/>
                <a:gd name="connsiteY31" fmla="*/ 658869 h 1796232"/>
                <a:gd name="connsiteX32" fmla="*/ 1014609 w 1543207"/>
                <a:gd name="connsiteY32" fmla="*/ 573692 h 1796232"/>
                <a:gd name="connsiteX33" fmla="*/ 1154900 w 1543207"/>
                <a:gd name="connsiteY33" fmla="*/ 475989 h 1796232"/>
                <a:gd name="connsiteX34" fmla="*/ 1265129 w 1543207"/>
                <a:gd name="connsiteY34" fmla="*/ 365760 h 1796232"/>
                <a:gd name="connsiteX35" fmla="*/ 1412936 w 1543207"/>
                <a:gd name="connsiteY35" fmla="*/ 220458 h 1796232"/>
                <a:gd name="connsiteX36" fmla="*/ 1543207 w 1543207"/>
                <a:gd name="connsiteY36" fmla="*/ 92693 h 1796232"/>
                <a:gd name="connsiteX37" fmla="*/ 1508134 w 1543207"/>
                <a:gd name="connsiteY37" fmla="*/ 0 h 1796232"/>
                <a:gd name="connsiteX38" fmla="*/ 1370348 w 1543207"/>
                <a:gd name="connsiteY38" fmla="*/ 102714 h 179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43207" h="1796232">
                  <a:moveTo>
                    <a:pt x="1370348" y="102714"/>
                  </a:moveTo>
                  <a:lnTo>
                    <a:pt x="1212520" y="217953"/>
                  </a:lnTo>
                  <a:lnTo>
                    <a:pt x="1114817" y="285594"/>
                  </a:lnTo>
                  <a:lnTo>
                    <a:pt x="1009598" y="385802"/>
                  </a:lnTo>
                  <a:lnTo>
                    <a:pt x="806677" y="531104"/>
                  </a:lnTo>
                  <a:lnTo>
                    <a:pt x="588724" y="688932"/>
                  </a:lnTo>
                  <a:lnTo>
                    <a:pt x="355740" y="856780"/>
                  </a:lnTo>
                  <a:lnTo>
                    <a:pt x="125261" y="1024629"/>
                  </a:lnTo>
                  <a:lnTo>
                    <a:pt x="57620" y="1072228"/>
                  </a:lnTo>
                  <a:lnTo>
                    <a:pt x="37578" y="1089764"/>
                  </a:lnTo>
                  <a:lnTo>
                    <a:pt x="20042" y="1117322"/>
                  </a:lnTo>
                  <a:lnTo>
                    <a:pt x="7516" y="1159910"/>
                  </a:lnTo>
                  <a:lnTo>
                    <a:pt x="0" y="1227551"/>
                  </a:lnTo>
                  <a:cubicBezTo>
                    <a:pt x="835" y="1286841"/>
                    <a:pt x="1671" y="1346130"/>
                    <a:pt x="2506" y="1405420"/>
                  </a:cubicBezTo>
                  <a:lnTo>
                    <a:pt x="2506" y="1678488"/>
                  </a:lnTo>
                  <a:lnTo>
                    <a:pt x="5011" y="1736107"/>
                  </a:lnTo>
                  <a:lnTo>
                    <a:pt x="10021" y="1766170"/>
                  </a:lnTo>
                  <a:lnTo>
                    <a:pt x="20042" y="1786212"/>
                  </a:lnTo>
                  <a:lnTo>
                    <a:pt x="30063" y="1793727"/>
                  </a:lnTo>
                  <a:lnTo>
                    <a:pt x="40084" y="1796232"/>
                  </a:lnTo>
                  <a:lnTo>
                    <a:pt x="62630" y="1786212"/>
                  </a:lnTo>
                  <a:lnTo>
                    <a:pt x="85177" y="1768675"/>
                  </a:lnTo>
                  <a:lnTo>
                    <a:pt x="112735" y="1726087"/>
                  </a:lnTo>
                  <a:lnTo>
                    <a:pt x="197912" y="1585795"/>
                  </a:lnTo>
                  <a:lnTo>
                    <a:pt x="288099" y="1448009"/>
                  </a:lnTo>
                  <a:lnTo>
                    <a:pt x="393318" y="1297697"/>
                  </a:lnTo>
                  <a:lnTo>
                    <a:pt x="465969" y="1205004"/>
                  </a:lnTo>
                  <a:lnTo>
                    <a:pt x="536114" y="1112311"/>
                  </a:lnTo>
                  <a:lnTo>
                    <a:pt x="618786" y="1012103"/>
                  </a:lnTo>
                  <a:lnTo>
                    <a:pt x="731520" y="879327"/>
                  </a:lnTo>
                  <a:lnTo>
                    <a:pt x="816697" y="781624"/>
                  </a:lnTo>
                  <a:lnTo>
                    <a:pt x="931937" y="658869"/>
                  </a:lnTo>
                  <a:lnTo>
                    <a:pt x="1014609" y="573692"/>
                  </a:lnTo>
                  <a:lnTo>
                    <a:pt x="1154900" y="475989"/>
                  </a:lnTo>
                  <a:lnTo>
                    <a:pt x="1265129" y="365760"/>
                  </a:lnTo>
                  <a:lnTo>
                    <a:pt x="1412936" y="220458"/>
                  </a:lnTo>
                  <a:lnTo>
                    <a:pt x="1543207" y="92693"/>
                  </a:lnTo>
                  <a:lnTo>
                    <a:pt x="1508134" y="0"/>
                  </a:lnTo>
                  <a:lnTo>
                    <a:pt x="1370348" y="1027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C7E06E10-5442-42AC-8C79-8A884885E8D9}"/>
                </a:ext>
              </a:extLst>
            </p:cNvPr>
            <p:cNvSpPr/>
            <p:nvPr/>
          </p:nvSpPr>
          <p:spPr>
            <a:xfrm>
              <a:off x="4819650" y="4011613"/>
              <a:ext cx="1666875" cy="355600"/>
            </a:xfrm>
            <a:custGeom>
              <a:avLst/>
              <a:gdLst>
                <a:gd name="connsiteX0" fmla="*/ 652463 w 1666875"/>
                <a:gd name="connsiteY0" fmla="*/ 152400 h 354807"/>
                <a:gd name="connsiteX1" fmla="*/ 802481 w 1666875"/>
                <a:gd name="connsiteY1" fmla="*/ 128588 h 354807"/>
                <a:gd name="connsiteX2" fmla="*/ 1004888 w 1666875"/>
                <a:gd name="connsiteY2" fmla="*/ 88107 h 354807"/>
                <a:gd name="connsiteX3" fmla="*/ 1219200 w 1666875"/>
                <a:gd name="connsiteY3" fmla="*/ 61913 h 354807"/>
                <a:gd name="connsiteX4" fmla="*/ 1347788 w 1666875"/>
                <a:gd name="connsiteY4" fmla="*/ 45244 h 354807"/>
                <a:gd name="connsiteX5" fmla="*/ 1390650 w 1666875"/>
                <a:gd name="connsiteY5" fmla="*/ 16669 h 354807"/>
                <a:gd name="connsiteX6" fmla="*/ 1419225 w 1666875"/>
                <a:gd name="connsiteY6" fmla="*/ 0 h 354807"/>
                <a:gd name="connsiteX7" fmla="*/ 1443038 w 1666875"/>
                <a:gd name="connsiteY7" fmla="*/ 0 h 354807"/>
                <a:gd name="connsiteX8" fmla="*/ 1509713 w 1666875"/>
                <a:gd name="connsiteY8" fmla="*/ 9525 h 354807"/>
                <a:gd name="connsiteX9" fmla="*/ 1569244 w 1666875"/>
                <a:gd name="connsiteY9" fmla="*/ 26194 h 354807"/>
                <a:gd name="connsiteX10" fmla="*/ 1604963 w 1666875"/>
                <a:gd name="connsiteY10" fmla="*/ 40482 h 354807"/>
                <a:gd name="connsiteX11" fmla="*/ 1631156 w 1666875"/>
                <a:gd name="connsiteY11" fmla="*/ 57150 h 354807"/>
                <a:gd name="connsiteX12" fmla="*/ 1645444 w 1666875"/>
                <a:gd name="connsiteY12" fmla="*/ 71438 h 354807"/>
                <a:gd name="connsiteX13" fmla="*/ 1657350 w 1666875"/>
                <a:gd name="connsiteY13" fmla="*/ 88107 h 354807"/>
                <a:gd name="connsiteX14" fmla="*/ 1666875 w 1666875"/>
                <a:gd name="connsiteY14" fmla="*/ 114300 h 354807"/>
                <a:gd name="connsiteX15" fmla="*/ 1666875 w 1666875"/>
                <a:gd name="connsiteY15" fmla="*/ 135732 h 354807"/>
                <a:gd name="connsiteX16" fmla="*/ 1659731 w 1666875"/>
                <a:gd name="connsiteY16" fmla="*/ 157163 h 354807"/>
                <a:gd name="connsiteX17" fmla="*/ 1631156 w 1666875"/>
                <a:gd name="connsiteY17" fmla="*/ 180975 h 354807"/>
                <a:gd name="connsiteX18" fmla="*/ 1583531 w 1666875"/>
                <a:gd name="connsiteY18" fmla="*/ 204788 h 354807"/>
                <a:gd name="connsiteX19" fmla="*/ 1500188 w 1666875"/>
                <a:gd name="connsiteY19" fmla="*/ 230982 h 354807"/>
                <a:gd name="connsiteX20" fmla="*/ 1383506 w 1666875"/>
                <a:gd name="connsiteY20" fmla="*/ 252413 h 354807"/>
                <a:gd name="connsiteX21" fmla="*/ 1226344 w 1666875"/>
                <a:gd name="connsiteY21" fmla="*/ 271463 h 354807"/>
                <a:gd name="connsiteX22" fmla="*/ 997744 w 1666875"/>
                <a:gd name="connsiteY22" fmla="*/ 290513 h 354807"/>
                <a:gd name="connsiteX23" fmla="*/ 788194 w 1666875"/>
                <a:gd name="connsiteY23" fmla="*/ 333375 h 354807"/>
                <a:gd name="connsiteX24" fmla="*/ 619125 w 1666875"/>
                <a:gd name="connsiteY24" fmla="*/ 350044 h 354807"/>
                <a:gd name="connsiteX25" fmla="*/ 500063 w 1666875"/>
                <a:gd name="connsiteY25" fmla="*/ 354807 h 354807"/>
                <a:gd name="connsiteX26" fmla="*/ 388144 w 1666875"/>
                <a:gd name="connsiteY26" fmla="*/ 350044 h 354807"/>
                <a:gd name="connsiteX27" fmla="*/ 314325 w 1666875"/>
                <a:gd name="connsiteY27" fmla="*/ 335757 h 354807"/>
                <a:gd name="connsiteX28" fmla="*/ 266700 w 1666875"/>
                <a:gd name="connsiteY28" fmla="*/ 311944 h 354807"/>
                <a:gd name="connsiteX29" fmla="*/ 161925 w 1666875"/>
                <a:gd name="connsiteY29" fmla="*/ 247650 h 354807"/>
                <a:gd name="connsiteX30" fmla="*/ 45244 w 1666875"/>
                <a:gd name="connsiteY30" fmla="*/ 159544 h 354807"/>
                <a:gd name="connsiteX31" fmla="*/ 16669 w 1666875"/>
                <a:gd name="connsiteY31" fmla="*/ 135732 h 354807"/>
                <a:gd name="connsiteX32" fmla="*/ 2381 w 1666875"/>
                <a:gd name="connsiteY32" fmla="*/ 102394 h 354807"/>
                <a:gd name="connsiteX33" fmla="*/ 0 w 1666875"/>
                <a:gd name="connsiteY33" fmla="*/ 69057 h 354807"/>
                <a:gd name="connsiteX34" fmla="*/ 9525 w 1666875"/>
                <a:gd name="connsiteY34" fmla="*/ 57150 h 354807"/>
                <a:gd name="connsiteX35" fmla="*/ 26194 w 1666875"/>
                <a:gd name="connsiteY35" fmla="*/ 52388 h 354807"/>
                <a:gd name="connsiteX36" fmla="*/ 52388 w 1666875"/>
                <a:gd name="connsiteY36" fmla="*/ 59532 h 354807"/>
                <a:gd name="connsiteX37" fmla="*/ 102394 w 1666875"/>
                <a:gd name="connsiteY37" fmla="*/ 88107 h 354807"/>
                <a:gd name="connsiteX38" fmla="*/ 176213 w 1666875"/>
                <a:gd name="connsiteY38" fmla="*/ 123825 h 354807"/>
                <a:gd name="connsiteX39" fmla="*/ 238125 w 1666875"/>
                <a:gd name="connsiteY39" fmla="*/ 147638 h 354807"/>
                <a:gd name="connsiteX40" fmla="*/ 319088 w 1666875"/>
                <a:gd name="connsiteY40" fmla="*/ 169069 h 354807"/>
                <a:gd name="connsiteX41" fmla="*/ 383381 w 1666875"/>
                <a:gd name="connsiteY41" fmla="*/ 176213 h 354807"/>
                <a:gd name="connsiteX42" fmla="*/ 447675 w 1666875"/>
                <a:gd name="connsiteY42" fmla="*/ 180975 h 354807"/>
                <a:gd name="connsiteX43" fmla="*/ 497681 w 1666875"/>
                <a:gd name="connsiteY43" fmla="*/ 178594 h 354807"/>
                <a:gd name="connsiteX44" fmla="*/ 652463 w 1666875"/>
                <a:gd name="connsiteY44" fmla="*/ 152400 h 354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66875" h="354807">
                  <a:moveTo>
                    <a:pt x="652463" y="152400"/>
                  </a:moveTo>
                  <a:lnTo>
                    <a:pt x="802481" y="128588"/>
                  </a:lnTo>
                  <a:lnTo>
                    <a:pt x="1004888" y="88107"/>
                  </a:lnTo>
                  <a:lnTo>
                    <a:pt x="1219200" y="61913"/>
                  </a:lnTo>
                  <a:lnTo>
                    <a:pt x="1347788" y="45244"/>
                  </a:lnTo>
                  <a:lnTo>
                    <a:pt x="1390650" y="16669"/>
                  </a:lnTo>
                  <a:lnTo>
                    <a:pt x="1419225" y="0"/>
                  </a:lnTo>
                  <a:lnTo>
                    <a:pt x="1443038" y="0"/>
                  </a:lnTo>
                  <a:lnTo>
                    <a:pt x="1509713" y="9525"/>
                  </a:lnTo>
                  <a:lnTo>
                    <a:pt x="1569244" y="26194"/>
                  </a:lnTo>
                  <a:lnTo>
                    <a:pt x="1604963" y="40482"/>
                  </a:lnTo>
                  <a:lnTo>
                    <a:pt x="1631156" y="57150"/>
                  </a:lnTo>
                  <a:lnTo>
                    <a:pt x="1645444" y="71438"/>
                  </a:lnTo>
                  <a:lnTo>
                    <a:pt x="1657350" y="88107"/>
                  </a:lnTo>
                  <a:lnTo>
                    <a:pt x="1666875" y="114300"/>
                  </a:lnTo>
                  <a:lnTo>
                    <a:pt x="1666875" y="135732"/>
                  </a:lnTo>
                  <a:lnTo>
                    <a:pt x="1659731" y="157163"/>
                  </a:lnTo>
                  <a:lnTo>
                    <a:pt x="1631156" y="180975"/>
                  </a:lnTo>
                  <a:lnTo>
                    <a:pt x="1583531" y="204788"/>
                  </a:lnTo>
                  <a:lnTo>
                    <a:pt x="1500188" y="230982"/>
                  </a:lnTo>
                  <a:lnTo>
                    <a:pt x="1383506" y="252413"/>
                  </a:lnTo>
                  <a:lnTo>
                    <a:pt x="1226344" y="271463"/>
                  </a:lnTo>
                  <a:lnTo>
                    <a:pt x="997744" y="290513"/>
                  </a:lnTo>
                  <a:lnTo>
                    <a:pt x="788194" y="333375"/>
                  </a:lnTo>
                  <a:lnTo>
                    <a:pt x="619125" y="350044"/>
                  </a:lnTo>
                  <a:lnTo>
                    <a:pt x="500063" y="354807"/>
                  </a:lnTo>
                  <a:lnTo>
                    <a:pt x="388144" y="350044"/>
                  </a:lnTo>
                  <a:lnTo>
                    <a:pt x="314325" y="335757"/>
                  </a:lnTo>
                  <a:lnTo>
                    <a:pt x="266700" y="311944"/>
                  </a:lnTo>
                  <a:lnTo>
                    <a:pt x="161925" y="247650"/>
                  </a:lnTo>
                  <a:lnTo>
                    <a:pt x="45244" y="159544"/>
                  </a:lnTo>
                  <a:lnTo>
                    <a:pt x="16669" y="135732"/>
                  </a:lnTo>
                  <a:lnTo>
                    <a:pt x="2381" y="102394"/>
                  </a:lnTo>
                  <a:lnTo>
                    <a:pt x="0" y="69057"/>
                  </a:lnTo>
                  <a:lnTo>
                    <a:pt x="9525" y="57150"/>
                  </a:lnTo>
                  <a:lnTo>
                    <a:pt x="26194" y="52388"/>
                  </a:lnTo>
                  <a:lnTo>
                    <a:pt x="52388" y="59532"/>
                  </a:lnTo>
                  <a:lnTo>
                    <a:pt x="102394" y="88107"/>
                  </a:lnTo>
                  <a:lnTo>
                    <a:pt x="176213" y="123825"/>
                  </a:lnTo>
                  <a:lnTo>
                    <a:pt x="238125" y="147638"/>
                  </a:lnTo>
                  <a:lnTo>
                    <a:pt x="319088" y="169069"/>
                  </a:lnTo>
                  <a:lnTo>
                    <a:pt x="383381" y="176213"/>
                  </a:lnTo>
                  <a:lnTo>
                    <a:pt x="447675" y="180975"/>
                  </a:lnTo>
                  <a:lnTo>
                    <a:pt x="497681" y="178594"/>
                  </a:lnTo>
                  <a:lnTo>
                    <a:pt x="652463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62B138C4-9CA1-4320-9419-FC880B7B27FC}"/>
                </a:ext>
              </a:extLst>
            </p:cNvPr>
            <p:cNvSpPr/>
            <p:nvPr/>
          </p:nvSpPr>
          <p:spPr>
            <a:xfrm>
              <a:off x="4460875" y="4633913"/>
              <a:ext cx="2514600" cy="471487"/>
            </a:xfrm>
            <a:custGeom>
              <a:avLst/>
              <a:gdLst>
                <a:gd name="connsiteX0" fmla="*/ 757238 w 2514600"/>
                <a:gd name="connsiteY0" fmla="*/ 200025 h 471487"/>
                <a:gd name="connsiteX1" fmla="*/ 1152525 w 2514600"/>
                <a:gd name="connsiteY1" fmla="*/ 154781 h 471487"/>
                <a:gd name="connsiteX2" fmla="*/ 1431132 w 2514600"/>
                <a:gd name="connsiteY2" fmla="*/ 130968 h 471487"/>
                <a:gd name="connsiteX3" fmla="*/ 1640682 w 2514600"/>
                <a:gd name="connsiteY3" fmla="*/ 109537 h 471487"/>
                <a:gd name="connsiteX4" fmla="*/ 1895475 w 2514600"/>
                <a:gd name="connsiteY4" fmla="*/ 78581 h 471487"/>
                <a:gd name="connsiteX5" fmla="*/ 1952625 w 2514600"/>
                <a:gd name="connsiteY5" fmla="*/ 69056 h 471487"/>
                <a:gd name="connsiteX6" fmla="*/ 1993107 w 2514600"/>
                <a:gd name="connsiteY6" fmla="*/ 50006 h 471487"/>
                <a:gd name="connsiteX7" fmla="*/ 2047875 w 2514600"/>
                <a:gd name="connsiteY7" fmla="*/ 26193 h 471487"/>
                <a:gd name="connsiteX8" fmla="*/ 2109788 w 2514600"/>
                <a:gd name="connsiteY8" fmla="*/ 4762 h 471487"/>
                <a:gd name="connsiteX9" fmla="*/ 2150269 w 2514600"/>
                <a:gd name="connsiteY9" fmla="*/ 0 h 471487"/>
                <a:gd name="connsiteX10" fmla="*/ 2221707 w 2514600"/>
                <a:gd name="connsiteY10" fmla="*/ 7143 h 471487"/>
                <a:gd name="connsiteX11" fmla="*/ 2297907 w 2514600"/>
                <a:gd name="connsiteY11" fmla="*/ 23812 h 471487"/>
                <a:gd name="connsiteX12" fmla="*/ 2352675 w 2514600"/>
                <a:gd name="connsiteY12" fmla="*/ 40481 h 471487"/>
                <a:gd name="connsiteX13" fmla="*/ 2419350 w 2514600"/>
                <a:gd name="connsiteY13" fmla="*/ 66675 h 471487"/>
                <a:gd name="connsiteX14" fmla="*/ 2471738 w 2514600"/>
                <a:gd name="connsiteY14" fmla="*/ 90487 h 471487"/>
                <a:gd name="connsiteX15" fmla="*/ 2478882 w 2514600"/>
                <a:gd name="connsiteY15" fmla="*/ 95250 h 471487"/>
                <a:gd name="connsiteX16" fmla="*/ 2495550 w 2514600"/>
                <a:gd name="connsiteY16" fmla="*/ 121443 h 471487"/>
                <a:gd name="connsiteX17" fmla="*/ 2509838 w 2514600"/>
                <a:gd name="connsiteY17" fmla="*/ 157162 h 471487"/>
                <a:gd name="connsiteX18" fmla="*/ 2514600 w 2514600"/>
                <a:gd name="connsiteY18" fmla="*/ 183356 h 471487"/>
                <a:gd name="connsiteX19" fmla="*/ 2514600 w 2514600"/>
                <a:gd name="connsiteY19" fmla="*/ 204787 h 471487"/>
                <a:gd name="connsiteX20" fmla="*/ 2502694 w 2514600"/>
                <a:gd name="connsiteY20" fmla="*/ 228600 h 471487"/>
                <a:gd name="connsiteX21" fmla="*/ 2483644 w 2514600"/>
                <a:gd name="connsiteY21" fmla="*/ 245268 h 471487"/>
                <a:gd name="connsiteX22" fmla="*/ 2452688 w 2514600"/>
                <a:gd name="connsiteY22" fmla="*/ 261937 h 471487"/>
                <a:gd name="connsiteX23" fmla="*/ 2409825 w 2514600"/>
                <a:gd name="connsiteY23" fmla="*/ 269081 h 471487"/>
                <a:gd name="connsiteX24" fmla="*/ 2293144 w 2514600"/>
                <a:gd name="connsiteY24" fmla="*/ 271462 h 471487"/>
                <a:gd name="connsiteX25" fmla="*/ 2062163 w 2514600"/>
                <a:gd name="connsiteY25" fmla="*/ 273843 h 471487"/>
                <a:gd name="connsiteX26" fmla="*/ 1766888 w 2514600"/>
                <a:gd name="connsiteY26" fmla="*/ 280987 h 471487"/>
                <a:gd name="connsiteX27" fmla="*/ 1547813 w 2514600"/>
                <a:gd name="connsiteY27" fmla="*/ 295275 h 471487"/>
                <a:gd name="connsiteX28" fmla="*/ 1354932 w 2514600"/>
                <a:gd name="connsiteY28" fmla="*/ 316706 h 471487"/>
                <a:gd name="connsiteX29" fmla="*/ 1095375 w 2514600"/>
                <a:gd name="connsiteY29" fmla="*/ 342900 h 471487"/>
                <a:gd name="connsiteX30" fmla="*/ 926307 w 2514600"/>
                <a:gd name="connsiteY30" fmla="*/ 366712 h 471487"/>
                <a:gd name="connsiteX31" fmla="*/ 688182 w 2514600"/>
                <a:gd name="connsiteY31" fmla="*/ 411956 h 471487"/>
                <a:gd name="connsiteX32" fmla="*/ 616744 w 2514600"/>
                <a:gd name="connsiteY32" fmla="*/ 428625 h 471487"/>
                <a:gd name="connsiteX33" fmla="*/ 588169 w 2514600"/>
                <a:gd name="connsiteY33" fmla="*/ 440531 h 471487"/>
                <a:gd name="connsiteX34" fmla="*/ 540544 w 2514600"/>
                <a:gd name="connsiteY34" fmla="*/ 459581 h 471487"/>
                <a:gd name="connsiteX35" fmla="*/ 492919 w 2514600"/>
                <a:gd name="connsiteY35" fmla="*/ 469106 h 471487"/>
                <a:gd name="connsiteX36" fmla="*/ 461963 w 2514600"/>
                <a:gd name="connsiteY36" fmla="*/ 471487 h 471487"/>
                <a:gd name="connsiteX37" fmla="*/ 411957 w 2514600"/>
                <a:gd name="connsiteY37" fmla="*/ 457200 h 471487"/>
                <a:gd name="connsiteX38" fmla="*/ 340519 w 2514600"/>
                <a:gd name="connsiteY38" fmla="*/ 431006 h 471487"/>
                <a:gd name="connsiteX39" fmla="*/ 252413 w 2514600"/>
                <a:gd name="connsiteY39" fmla="*/ 390525 h 471487"/>
                <a:gd name="connsiteX40" fmla="*/ 211932 w 2514600"/>
                <a:gd name="connsiteY40" fmla="*/ 366712 h 471487"/>
                <a:gd name="connsiteX41" fmla="*/ 173832 w 2514600"/>
                <a:gd name="connsiteY41" fmla="*/ 342900 h 471487"/>
                <a:gd name="connsiteX42" fmla="*/ 104775 w 2514600"/>
                <a:gd name="connsiteY42" fmla="*/ 290512 h 471487"/>
                <a:gd name="connsiteX43" fmla="*/ 59532 w 2514600"/>
                <a:gd name="connsiteY43" fmla="*/ 252412 h 471487"/>
                <a:gd name="connsiteX44" fmla="*/ 28575 w 2514600"/>
                <a:gd name="connsiteY44" fmla="*/ 219075 h 471487"/>
                <a:gd name="connsiteX45" fmla="*/ 9525 w 2514600"/>
                <a:gd name="connsiteY45" fmla="*/ 190500 h 471487"/>
                <a:gd name="connsiteX46" fmla="*/ 0 w 2514600"/>
                <a:gd name="connsiteY46" fmla="*/ 164306 h 471487"/>
                <a:gd name="connsiteX47" fmla="*/ 2382 w 2514600"/>
                <a:gd name="connsiteY47" fmla="*/ 152400 h 471487"/>
                <a:gd name="connsiteX48" fmla="*/ 7144 w 2514600"/>
                <a:gd name="connsiteY48" fmla="*/ 145256 h 471487"/>
                <a:gd name="connsiteX49" fmla="*/ 23813 w 2514600"/>
                <a:gd name="connsiteY49" fmla="*/ 145256 h 471487"/>
                <a:gd name="connsiteX50" fmla="*/ 59532 w 2514600"/>
                <a:gd name="connsiteY50" fmla="*/ 157162 h 471487"/>
                <a:gd name="connsiteX51" fmla="*/ 138113 w 2514600"/>
                <a:gd name="connsiteY51" fmla="*/ 180975 h 471487"/>
                <a:gd name="connsiteX52" fmla="*/ 242888 w 2514600"/>
                <a:gd name="connsiteY52" fmla="*/ 207168 h 471487"/>
                <a:gd name="connsiteX53" fmla="*/ 335757 w 2514600"/>
                <a:gd name="connsiteY53" fmla="*/ 219075 h 471487"/>
                <a:gd name="connsiteX54" fmla="*/ 442913 w 2514600"/>
                <a:gd name="connsiteY54" fmla="*/ 226218 h 471487"/>
                <a:gd name="connsiteX55" fmla="*/ 600075 w 2514600"/>
                <a:gd name="connsiteY55" fmla="*/ 214312 h 471487"/>
                <a:gd name="connsiteX56" fmla="*/ 757238 w 2514600"/>
                <a:gd name="connsiteY56" fmla="*/ 200025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514600" h="471487">
                  <a:moveTo>
                    <a:pt x="757238" y="200025"/>
                  </a:moveTo>
                  <a:lnTo>
                    <a:pt x="1152525" y="154781"/>
                  </a:lnTo>
                  <a:lnTo>
                    <a:pt x="1431132" y="130968"/>
                  </a:lnTo>
                  <a:lnTo>
                    <a:pt x="1640682" y="109537"/>
                  </a:lnTo>
                  <a:lnTo>
                    <a:pt x="1895475" y="78581"/>
                  </a:lnTo>
                  <a:lnTo>
                    <a:pt x="1952625" y="69056"/>
                  </a:lnTo>
                  <a:lnTo>
                    <a:pt x="1993107" y="50006"/>
                  </a:lnTo>
                  <a:lnTo>
                    <a:pt x="2047875" y="26193"/>
                  </a:lnTo>
                  <a:lnTo>
                    <a:pt x="2109788" y="4762"/>
                  </a:lnTo>
                  <a:lnTo>
                    <a:pt x="2150269" y="0"/>
                  </a:lnTo>
                  <a:lnTo>
                    <a:pt x="2221707" y="7143"/>
                  </a:lnTo>
                  <a:lnTo>
                    <a:pt x="2297907" y="23812"/>
                  </a:lnTo>
                  <a:lnTo>
                    <a:pt x="2352675" y="40481"/>
                  </a:lnTo>
                  <a:lnTo>
                    <a:pt x="2419350" y="66675"/>
                  </a:lnTo>
                  <a:lnTo>
                    <a:pt x="2471738" y="90487"/>
                  </a:lnTo>
                  <a:lnTo>
                    <a:pt x="2478882" y="95250"/>
                  </a:lnTo>
                  <a:lnTo>
                    <a:pt x="2495550" y="121443"/>
                  </a:lnTo>
                  <a:lnTo>
                    <a:pt x="2509838" y="157162"/>
                  </a:lnTo>
                  <a:lnTo>
                    <a:pt x="2514600" y="183356"/>
                  </a:lnTo>
                  <a:lnTo>
                    <a:pt x="2514600" y="204787"/>
                  </a:lnTo>
                  <a:lnTo>
                    <a:pt x="2502694" y="228600"/>
                  </a:lnTo>
                  <a:lnTo>
                    <a:pt x="2483644" y="245268"/>
                  </a:lnTo>
                  <a:lnTo>
                    <a:pt x="2452688" y="261937"/>
                  </a:lnTo>
                  <a:lnTo>
                    <a:pt x="2409825" y="269081"/>
                  </a:lnTo>
                  <a:lnTo>
                    <a:pt x="2293144" y="271462"/>
                  </a:lnTo>
                  <a:lnTo>
                    <a:pt x="2062163" y="273843"/>
                  </a:lnTo>
                  <a:lnTo>
                    <a:pt x="1766888" y="280987"/>
                  </a:lnTo>
                  <a:lnTo>
                    <a:pt x="1547813" y="295275"/>
                  </a:lnTo>
                  <a:lnTo>
                    <a:pt x="1354932" y="316706"/>
                  </a:lnTo>
                  <a:lnTo>
                    <a:pt x="1095375" y="342900"/>
                  </a:lnTo>
                  <a:lnTo>
                    <a:pt x="926307" y="366712"/>
                  </a:lnTo>
                  <a:lnTo>
                    <a:pt x="688182" y="411956"/>
                  </a:lnTo>
                  <a:lnTo>
                    <a:pt x="616744" y="428625"/>
                  </a:lnTo>
                  <a:lnTo>
                    <a:pt x="588169" y="440531"/>
                  </a:lnTo>
                  <a:lnTo>
                    <a:pt x="540544" y="459581"/>
                  </a:lnTo>
                  <a:lnTo>
                    <a:pt x="492919" y="469106"/>
                  </a:lnTo>
                  <a:lnTo>
                    <a:pt x="461963" y="471487"/>
                  </a:lnTo>
                  <a:lnTo>
                    <a:pt x="411957" y="457200"/>
                  </a:lnTo>
                  <a:lnTo>
                    <a:pt x="340519" y="431006"/>
                  </a:lnTo>
                  <a:lnTo>
                    <a:pt x="252413" y="390525"/>
                  </a:lnTo>
                  <a:lnTo>
                    <a:pt x="211932" y="366712"/>
                  </a:lnTo>
                  <a:lnTo>
                    <a:pt x="173832" y="342900"/>
                  </a:lnTo>
                  <a:lnTo>
                    <a:pt x="104775" y="290512"/>
                  </a:lnTo>
                  <a:lnTo>
                    <a:pt x="59532" y="252412"/>
                  </a:lnTo>
                  <a:lnTo>
                    <a:pt x="28575" y="219075"/>
                  </a:lnTo>
                  <a:lnTo>
                    <a:pt x="9525" y="190500"/>
                  </a:lnTo>
                  <a:lnTo>
                    <a:pt x="0" y="164306"/>
                  </a:lnTo>
                  <a:lnTo>
                    <a:pt x="2382" y="152400"/>
                  </a:lnTo>
                  <a:lnTo>
                    <a:pt x="7144" y="145256"/>
                  </a:lnTo>
                  <a:lnTo>
                    <a:pt x="23813" y="145256"/>
                  </a:lnTo>
                  <a:lnTo>
                    <a:pt x="59532" y="157162"/>
                  </a:lnTo>
                  <a:lnTo>
                    <a:pt x="138113" y="180975"/>
                  </a:lnTo>
                  <a:lnTo>
                    <a:pt x="242888" y="207168"/>
                  </a:lnTo>
                  <a:lnTo>
                    <a:pt x="335757" y="219075"/>
                  </a:lnTo>
                  <a:lnTo>
                    <a:pt x="442913" y="226218"/>
                  </a:lnTo>
                  <a:lnTo>
                    <a:pt x="600075" y="214312"/>
                  </a:lnTo>
                  <a:lnTo>
                    <a:pt x="757238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2665494C-814F-4269-86F0-0AF40B9B77D4}"/>
                </a:ext>
              </a:extLst>
            </p:cNvPr>
            <p:cNvSpPr/>
            <p:nvPr/>
          </p:nvSpPr>
          <p:spPr>
            <a:xfrm rot="16200000">
              <a:off x="4368800" y="4559300"/>
              <a:ext cx="2503488" cy="509588"/>
            </a:xfrm>
            <a:custGeom>
              <a:avLst/>
              <a:gdLst>
                <a:gd name="connsiteX0" fmla="*/ 673894 w 2502694"/>
                <a:gd name="connsiteY0" fmla="*/ 228600 h 509587"/>
                <a:gd name="connsiteX1" fmla="*/ 1123950 w 2502694"/>
                <a:gd name="connsiteY1" fmla="*/ 226218 h 509587"/>
                <a:gd name="connsiteX2" fmla="*/ 1381125 w 2502694"/>
                <a:gd name="connsiteY2" fmla="*/ 228600 h 509587"/>
                <a:gd name="connsiteX3" fmla="*/ 1771650 w 2502694"/>
                <a:gd name="connsiteY3" fmla="*/ 226218 h 509587"/>
                <a:gd name="connsiteX4" fmla="*/ 1997869 w 2502694"/>
                <a:gd name="connsiteY4" fmla="*/ 226218 h 509587"/>
                <a:gd name="connsiteX5" fmla="*/ 2062162 w 2502694"/>
                <a:gd name="connsiteY5" fmla="*/ 221456 h 509587"/>
                <a:gd name="connsiteX6" fmla="*/ 2138362 w 2502694"/>
                <a:gd name="connsiteY6" fmla="*/ 214312 h 509587"/>
                <a:gd name="connsiteX7" fmla="*/ 2216944 w 2502694"/>
                <a:gd name="connsiteY7" fmla="*/ 202406 h 509587"/>
                <a:gd name="connsiteX8" fmla="*/ 2262187 w 2502694"/>
                <a:gd name="connsiteY8" fmla="*/ 192881 h 509587"/>
                <a:gd name="connsiteX9" fmla="*/ 2314575 w 2502694"/>
                <a:gd name="connsiteY9" fmla="*/ 176212 h 509587"/>
                <a:gd name="connsiteX10" fmla="*/ 2338387 w 2502694"/>
                <a:gd name="connsiteY10" fmla="*/ 161925 h 509587"/>
                <a:gd name="connsiteX11" fmla="*/ 2359819 w 2502694"/>
                <a:gd name="connsiteY11" fmla="*/ 140493 h 509587"/>
                <a:gd name="connsiteX12" fmla="*/ 2386012 w 2502694"/>
                <a:gd name="connsiteY12" fmla="*/ 111918 h 509587"/>
                <a:gd name="connsiteX13" fmla="*/ 2412206 w 2502694"/>
                <a:gd name="connsiteY13" fmla="*/ 66675 h 509587"/>
                <a:gd name="connsiteX14" fmla="*/ 2428875 w 2502694"/>
                <a:gd name="connsiteY14" fmla="*/ 33337 h 509587"/>
                <a:gd name="connsiteX15" fmla="*/ 2443162 w 2502694"/>
                <a:gd name="connsiteY15" fmla="*/ 16668 h 509587"/>
                <a:gd name="connsiteX16" fmla="*/ 2464594 w 2502694"/>
                <a:gd name="connsiteY16" fmla="*/ 2381 h 509587"/>
                <a:gd name="connsiteX17" fmla="*/ 2481262 w 2502694"/>
                <a:gd name="connsiteY17" fmla="*/ 0 h 509587"/>
                <a:gd name="connsiteX18" fmla="*/ 2490787 w 2502694"/>
                <a:gd name="connsiteY18" fmla="*/ 2381 h 509587"/>
                <a:gd name="connsiteX19" fmla="*/ 2497931 w 2502694"/>
                <a:gd name="connsiteY19" fmla="*/ 14287 h 509587"/>
                <a:gd name="connsiteX20" fmla="*/ 2502694 w 2502694"/>
                <a:gd name="connsiteY20" fmla="*/ 45243 h 509587"/>
                <a:gd name="connsiteX21" fmla="*/ 2500312 w 2502694"/>
                <a:gd name="connsiteY21" fmla="*/ 116681 h 509587"/>
                <a:gd name="connsiteX22" fmla="*/ 2495550 w 2502694"/>
                <a:gd name="connsiteY22" fmla="*/ 159543 h 509587"/>
                <a:gd name="connsiteX23" fmla="*/ 2481262 w 2502694"/>
                <a:gd name="connsiteY23" fmla="*/ 223837 h 509587"/>
                <a:gd name="connsiteX24" fmla="*/ 2466975 w 2502694"/>
                <a:gd name="connsiteY24" fmla="*/ 283368 h 509587"/>
                <a:gd name="connsiteX25" fmla="*/ 2440781 w 2502694"/>
                <a:gd name="connsiteY25" fmla="*/ 347662 h 509587"/>
                <a:gd name="connsiteX26" fmla="*/ 2414587 w 2502694"/>
                <a:gd name="connsiteY26" fmla="*/ 400050 h 509587"/>
                <a:gd name="connsiteX27" fmla="*/ 2386012 w 2502694"/>
                <a:gd name="connsiteY27" fmla="*/ 447675 h 509587"/>
                <a:gd name="connsiteX28" fmla="*/ 2355056 w 2502694"/>
                <a:gd name="connsiteY28" fmla="*/ 488156 h 509587"/>
                <a:gd name="connsiteX29" fmla="*/ 2333625 w 2502694"/>
                <a:gd name="connsiteY29" fmla="*/ 502443 h 509587"/>
                <a:gd name="connsiteX30" fmla="*/ 2305050 w 2502694"/>
                <a:gd name="connsiteY30" fmla="*/ 509587 h 509587"/>
                <a:gd name="connsiteX31" fmla="*/ 2274094 w 2502694"/>
                <a:gd name="connsiteY31" fmla="*/ 507206 h 509587"/>
                <a:gd name="connsiteX32" fmla="*/ 2224087 w 2502694"/>
                <a:gd name="connsiteY32" fmla="*/ 495300 h 509587"/>
                <a:gd name="connsiteX33" fmla="*/ 2183606 w 2502694"/>
                <a:gd name="connsiteY33" fmla="*/ 481012 h 509587"/>
                <a:gd name="connsiteX34" fmla="*/ 2155031 w 2502694"/>
                <a:gd name="connsiteY34" fmla="*/ 473868 h 509587"/>
                <a:gd name="connsiteX35" fmla="*/ 1947862 w 2502694"/>
                <a:gd name="connsiteY35" fmla="*/ 473868 h 509587"/>
                <a:gd name="connsiteX36" fmla="*/ 1595437 w 2502694"/>
                <a:gd name="connsiteY36" fmla="*/ 473868 h 509587"/>
                <a:gd name="connsiteX37" fmla="*/ 1285875 w 2502694"/>
                <a:gd name="connsiteY37" fmla="*/ 473868 h 509587"/>
                <a:gd name="connsiteX38" fmla="*/ 931069 w 2502694"/>
                <a:gd name="connsiteY38" fmla="*/ 469106 h 509587"/>
                <a:gd name="connsiteX39" fmla="*/ 661987 w 2502694"/>
                <a:gd name="connsiteY39" fmla="*/ 459581 h 509587"/>
                <a:gd name="connsiteX40" fmla="*/ 397669 w 2502694"/>
                <a:gd name="connsiteY40" fmla="*/ 450056 h 509587"/>
                <a:gd name="connsiteX41" fmla="*/ 297656 w 2502694"/>
                <a:gd name="connsiteY41" fmla="*/ 447675 h 509587"/>
                <a:gd name="connsiteX42" fmla="*/ 223837 w 2502694"/>
                <a:gd name="connsiteY42" fmla="*/ 438150 h 509587"/>
                <a:gd name="connsiteX43" fmla="*/ 142875 w 2502694"/>
                <a:gd name="connsiteY43" fmla="*/ 419100 h 509587"/>
                <a:gd name="connsiteX44" fmla="*/ 92869 w 2502694"/>
                <a:gd name="connsiteY44" fmla="*/ 400050 h 509587"/>
                <a:gd name="connsiteX45" fmla="*/ 40481 w 2502694"/>
                <a:gd name="connsiteY45" fmla="*/ 373856 h 509587"/>
                <a:gd name="connsiteX46" fmla="*/ 9525 w 2502694"/>
                <a:gd name="connsiteY46" fmla="*/ 352425 h 509587"/>
                <a:gd name="connsiteX47" fmla="*/ 0 w 2502694"/>
                <a:gd name="connsiteY47" fmla="*/ 333375 h 509587"/>
                <a:gd name="connsiteX48" fmla="*/ 0 w 2502694"/>
                <a:gd name="connsiteY48" fmla="*/ 314325 h 509587"/>
                <a:gd name="connsiteX49" fmla="*/ 7144 w 2502694"/>
                <a:gd name="connsiteY49" fmla="*/ 295275 h 509587"/>
                <a:gd name="connsiteX50" fmla="*/ 21431 w 2502694"/>
                <a:gd name="connsiteY50" fmla="*/ 280987 h 509587"/>
                <a:gd name="connsiteX51" fmla="*/ 50006 w 2502694"/>
                <a:gd name="connsiteY51" fmla="*/ 264318 h 509587"/>
                <a:gd name="connsiteX52" fmla="*/ 76200 w 2502694"/>
                <a:gd name="connsiteY52" fmla="*/ 252412 h 509587"/>
                <a:gd name="connsiteX53" fmla="*/ 145256 w 2502694"/>
                <a:gd name="connsiteY53" fmla="*/ 240506 h 509587"/>
                <a:gd name="connsiteX54" fmla="*/ 309562 w 2502694"/>
                <a:gd name="connsiteY54" fmla="*/ 228600 h 509587"/>
                <a:gd name="connsiteX55" fmla="*/ 433387 w 2502694"/>
                <a:gd name="connsiteY55" fmla="*/ 228600 h 509587"/>
                <a:gd name="connsiteX56" fmla="*/ 673894 w 2502694"/>
                <a:gd name="connsiteY56" fmla="*/ 228600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502694" h="509587">
                  <a:moveTo>
                    <a:pt x="673894" y="228600"/>
                  </a:moveTo>
                  <a:lnTo>
                    <a:pt x="1123950" y="226218"/>
                  </a:lnTo>
                  <a:lnTo>
                    <a:pt x="1381125" y="228600"/>
                  </a:lnTo>
                  <a:lnTo>
                    <a:pt x="1771650" y="226218"/>
                  </a:lnTo>
                  <a:lnTo>
                    <a:pt x="1997869" y="226218"/>
                  </a:lnTo>
                  <a:lnTo>
                    <a:pt x="2062162" y="221456"/>
                  </a:lnTo>
                  <a:lnTo>
                    <a:pt x="2138362" y="214312"/>
                  </a:lnTo>
                  <a:lnTo>
                    <a:pt x="2216944" y="202406"/>
                  </a:lnTo>
                  <a:lnTo>
                    <a:pt x="2262187" y="192881"/>
                  </a:lnTo>
                  <a:lnTo>
                    <a:pt x="2314575" y="176212"/>
                  </a:lnTo>
                  <a:lnTo>
                    <a:pt x="2338387" y="161925"/>
                  </a:lnTo>
                  <a:lnTo>
                    <a:pt x="2359819" y="140493"/>
                  </a:lnTo>
                  <a:lnTo>
                    <a:pt x="2386012" y="111918"/>
                  </a:lnTo>
                  <a:lnTo>
                    <a:pt x="2412206" y="66675"/>
                  </a:lnTo>
                  <a:lnTo>
                    <a:pt x="2428875" y="33337"/>
                  </a:lnTo>
                  <a:lnTo>
                    <a:pt x="2443162" y="16668"/>
                  </a:lnTo>
                  <a:lnTo>
                    <a:pt x="2464594" y="2381"/>
                  </a:lnTo>
                  <a:lnTo>
                    <a:pt x="2481262" y="0"/>
                  </a:lnTo>
                  <a:lnTo>
                    <a:pt x="2490787" y="2381"/>
                  </a:lnTo>
                  <a:lnTo>
                    <a:pt x="2497931" y="14287"/>
                  </a:lnTo>
                  <a:lnTo>
                    <a:pt x="2502694" y="45243"/>
                  </a:lnTo>
                  <a:lnTo>
                    <a:pt x="2500312" y="116681"/>
                  </a:lnTo>
                  <a:lnTo>
                    <a:pt x="2495550" y="159543"/>
                  </a:lnTo>
                  <a:lnTo>
                    <a:pt x="2481262" y="223837"/>
                  </a:lnTo>
                  <a:lnTo>
                    <a:pt x="2466975" y="283368"/>
                  </a:lnTo>
                  <a:lnTo>
                    <a:pt x="2440781" y="347662"/>
                  </a:lnTo>
                  <a:lnTo>
                    <a:pt x="2414587" y="400050"/>
                  </a:lnTo>
                  <a:lnTo>
                    <a:pt x="2386012" y="447675"/>
                  </a:lnTo>
                  <a:lnTo>
                    <a:pt x="2355056" y="488156"/>
                  </a:lnTo>
                  <a:lnTo>
                    <a:pt x="2333625" y="502443"/>
                  </a:lnTo>
                  <a:lnTo>
                    <a:pt x="2305050" y="509587"/>
                  </a:lnTo>
                  <a:lnTo>
                    <a:pt x="2274094" y="507206"/>
                  </a:lnTo>
                  <a:lnTo>
                    <a:pt x="2224087" y="495300"/>
                  </a:lnTo>
                  <a:lnTo>
                    <a:pt x="2183606" y="481012"/>
                  </a:lnTo>
                  <a:lnTo>
                    <a:pt x="2155031" y="473868"/>
                  </a:lnTo>
                  <a:lnTo>
                    <a:pt x="1947862" y="473868"/>
                  </a:lnTo>
                  <a:lnTo>
                    <a:pt x="1595437" y="473868"/>
                  </a:lnTo>
                  <a:lnTo>
                    <a:pt x="1285875" y="473868"/>
                  </a:lnTo>
                  <a:lnTo>
                    <a:pt x="931069" y="469106"/>
                  </a:lnTo>
                  <a:lnTo>
                    <a:pt x="661987" y="459581"/>
                  </a:lnTo>
                  <a:lnTo>
                    <a:pt x="397669" y="450056"/>
                  </a:lnTo>
                  <a:lnTo>
                    <a:pt x="297656" y="447675"/>
                  </a:lnTo>
                  <a:lnTo>
                    <a:pt x="223837" y="438150"/>
                  </a:lnTo>
                  <a:lnTo>
                    <a:pt x="142875" y="419100"/>
                  </a:lnTo>
                  <a:lnTo>
                    <a:pt x="92869" y="400050"/>
                  </a:lnTo>
                  <a:lnTo>
                    <a:pt x="40481" y="373856"/>
                  </a:lnTo>
                  <a:lnTo>
                    <a:pt x="9525" y="352425"/>
                  </a:lnTo>
                  <a:lnTo>
                    <a:pt x="0" y="333375"/>
                  </a:lnTo>
                  <a:lnTo>
                    <a:pt x="0" y="314325"/>
                  </a:lnTo>
                  <a:lnTo>
                    <a:pt x="7144" y="295275"/>
                  </a:lnTo>
                  <a:lnTo>
                    <a:pt x="21431" y="280987"/>
                  </a:lnTo>
                  <a:lnTo>
                    <a:pt x="50006" y="264318"/>
                  </a:lnTo>
                  <a:lnTo>
                    <a:pt x="76200" y="252412"/>
                  </a:lnTo>
                  <a:lnTo>
                    <a:pt x="145256" y="240506"/>
                  </a:lnTo>
                  <a:lnTo>
                    <a:pt x="309562" y="228600"/>
                  </a:lnTo>
                  <a:lnTo>
                    <a:pt x="433387" y="228600"/>
                  </a:lnTo>
                  <a:lnTo>
                    <a:pt x="673894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6CBC2B62-8AB4-48DC-83CB-D2F20324F580}"/>
              </a:ext>
            </a:extLst>
          </p:cNvPr>
          <p:cNvSpPr/>
          <p:nvPr/>
        </p:nvSpPr>
        <p:spPr>
          <a:xfrm>
            <a:off x="3060700" y="1782763"/>
            <a:ext cx="735013" cy="522287"/>
          </a:xfrm>
          <a:custGeom>
            <a:avLst/>
            <a:gdLst>
              <a:gd name="connsiteX0" fmla="*/ 440532 w 735807"/>
              <a:gd name="connsiteY0" fmla="*/ 433388 h 521494"/>
              <a:gd name="connsiteX1" fmla="*/ 326232 w 735807"/>
              <a:gd name="connsiteY1" fmla="*/ 352425 h 521494"/>
              <a:gd name="connsiteX2" fmla="*/ 230982 w 735807"/>
              <a:gd name="connsiteY2" fmla="*/ 276225 h 521494"/>
              <a:gd name="connsiteX3" fmla="*/ 128588 w 735807"/>
              <a:gd name="connsiteY3" fmla="*/ 183357 h 521494"/>
              <a:gd name="connsiteX4" fmla="*/ 66675 w 735807"/>
              <a:gd name="connsiteY4" fmla="*/ 126207 h 521494"/>
              <a:gd name="connsiteX5" fmla="*/ 30957 w 735807"/>
              <a:gd name="connsiteY5" fmla="*/ 92869 h 521494"/>
              <a:gd name="connsiteX6" fmla="*/ 9525 w 735807"/>
              <a:gd name="connsiteY6" fmla="*/ 64294 h 521494"/>
              <a:gd name="connsiteX7" fmla="*/ 0 w 735807"/>
              <a:gd name="connsiteY7" fmla="*/ 40482 h 521494"/>
              <a:gd name="connsiteX8" fmla="*/ 0 w 735807"/>
              <a:gd name="connsiteY8" fmla="*/ 23813 h 521494"/>
              <a:gd name="connsiteX9" fmla="*/ 0 w 735807"/>
              <a:gd name="connsiteY9" fmla="*/ 11907 h 521494"/>
              <a:gd name="connsiteX10" fmla="*/ 2382 w 735807"/>
              <a:gd name="connsiteY10" fmla="*/ 7144 h 521494"/>
              <a:gd name="connsiteX11" fmla="*/ 16669 w 735807"/>
              <a:gd name="connsiteY11" fmla="*/ 0 h 521494"/>
              <a:gd name="connsiteX12" fmla="*/ 76200 w 735807"/>
              <a:gd name="connsiteY12" fmla="*/ 23813 h 521494"/>
              <a:gd name="connsiteX13" fmla="*/ 123825 w 735807"/>
              <a:gd name="connsiteY13" fmla="*/ 42863 h 521494"/>
              <a:gd name="connsiteX14" fmla="*/ 176213 w 735807"/>
              <a:gd name="connsiteY14" fmla="*/ 57150 h 521494"/>
              <a:gd name="connsiteX15" fmla="*/ 235744 w 735807"/>
              <a:gd name="connsiteY15" fmla="*/ 71438 h 521494"/>
              <a:gd name="connsiteX16" fmla="*/ 345282 w 735807"/>
              <a:gd name="connsiteY16" fmla="*/ 97632 h 521494"/>
              <a:gd name="connsiteX17" fmla="*/ 502444 w 735807"/>
              <a:gd name="connsiteY17" fmla="*/ 128588 h 521494"/>
              <a:gd name="connsiteX18" fmla="*/ 526257 w 735807"/>
              <a:gd name="connsiteY18" fmla="*/ 140494 h 521494"/>
              <a:gd name="connsiteX19" fmla="*/ 578644 w 735807"/>
              <a:gd name="connsiteY19" fmla="*/ 178594 h 521494"/>
              <a:gd name="connsiteX20" fmla="*/ 626269 w 735807"/>
              <a:gd name="connsiteY20" fmla="*/ 226219 h 521494"/>
              <a:gd name="connsiteX21" fmla="*/ 669132 w 735807"/>
              <a:gd name="connsiteY21" fmla="*/ 285750 h 521494"/>
              <a:gd name="connsiteX22" fmla="*/ 695325 w 735807"/>
              <a:gd name="connsiteY22" fmla="*/ 330994 h 521494"/>
              <a:gd name="connsiteX23" fmla="*/ 716757 w 735807"/>
              <a:gd name="connsiteY23" fmla="*/ 376238 h 521494"/>
              <a:gd name="connsiteX24" fmla="*/ 728663 w 735807"/>
              <a:gd name="connsiteY24" fmla="*/ 421482 h 521494"/>
              <a:gd name="connsiteX25" fmla="*/ 735807 w 735807"/>
              <a:gd name="connsiteY25" fmla="*/ 466725 h 521494"/>
              <a:gd name="connsiteX26" fmla="*/ 731044 w 735807"/>
              <a:gd name="connsiteY26" fmla="*/ 497682 h 521494"/>
              <a:gd name="connsiteX27" fmla="*/ 719138 w 735807"/>
              <a:gd name="connsiteY27" fmla="*/ 511969 h 521494"/>
              <a:gd name="connsiteX28" fmla="*/ 697707 w 735807"/>
              <a:gd name="connsiteY28" fmla="*/ 519113 h 521494"/>
              <a:gd name="connsiteX29" fmla="*/ 666750 w 735807"/>
              <a:gd name="connsiteY29" fmla="*/ 521494 h 521494"/>
              <a:gd name="connsiteX30" fmla="*/ 609600 w 735807"/>
              <a:gd name="connsiteY30" fmla="*/ 511969 h 521494"/>
              <a:gd name="connsiteX31" fmla="*/ 542925 w 735807"/>
              <a:gd name="connsiteY31" fmla="*/ 483394 h 521494"/>
              <a:gd name="connsiteX32" fmla="*/ 440532 w 735807"/>
              <a:gd name="connsiteY32" fmla="*/ 433388 h 521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35807" h="521494">
                <a:moveTo>
                  <a:pt x="440532" y="433388"/>
                </a:moveTo>
                <a:lnTo>
                  <a:pt x="326232" y="352425"/>
                </a:lnTo>
                <a:lnTo>
                  <a:pt x="230982" y="276225"/>
                </a:lnTo>
                <a:lnTo>
                  <a:pt x="128588" y="183357"/>
                </a:lnTo>
                <a:lnTo>
                  <a:pt x="66675" y="126207"/>
                </a:lnTo>
                <a:lnTo>
                  <a:pt x="30957" y="92869"/>
                </a:lnTo>
                <a:lnTo>
                  <a:pt x="9525" y="64294"/>
                </a:lnTo>
                <a:lnTo>
                  <a:pt x="0" y="40482"/>
                </a:lnTo>
                <a:lnTo>
                  <a:pt x="0" y="23813"/>
                </a:lnTo>
                <a:lnTo>
                  <a:pt x="0" y="11907"/>
                </a:lnTo>
                <a:lnTo>
                  <a:pt x="2382" y="7144"/>
                </a:lnTo>
                <a:lnTo>
                  <a:pt x="16669" y="0"/>
                </a:lnTo>
                <a:lnTo>
                  <a:pt x="76200" y="23813"/>
                </a:lnTo>
                <a:lnTo>
                  <a:pt x="123825" y="42863"/>
                </a:lnTo>
                <a:lnTo>
                  <a:pt x="176213" y="57150"/>
                </a:lnTo>
                <a:lnTo>
                  <a:pt x="235744" y="71438"/>
                </a:lnTo>
                <a:lnTo>
                  <a:pt x="345282" y="97632"/>
                </a:lnTo>
                <a:lnTo>
                  <a:pt x="502444" y="128588"/>
                </a:lnTo>
                <a:lnTo>
                  <a:pt x="526257" y="140494"/>
                </a:lnTo>
                <a:lnTo>
                  <a:pt x="578644" y="178594"/>
                </a:lnTo>
                <a:lnTo>
                  <a:pt x="626269" y="226219"/>
                </a:lnTo>
                <a:lnTo>
                  <a:pt x="669132" y="285750"/>
                </a:lnTo>
                <a:lnTo>
                  <a:pt x="695325" y="330994"/>
                </a:lnTo>
                <a:lnTo>
                  <a:pt x="716757" y="376238"/>
                </a:lnTo>
                <a:lnTo>
                  <a:pt x="728663" y="421482"/>
                </a:lnTo>
                <a:lnTo>
                  <a:pt x="735807" y="466725"/>
                </a:lnTo>
                <a:lnTo>
                  <a:pt x="731044" y="497682"/>
                </a:lnTo>
                <a:lnTo>
                  <a:pt x="719138" y="511969"/>
                </a:lnTo>
                <a:lnTo>
                  <a:pt x="697707" y="519113"/>
                </a:lnTo>
                <a:lnTo>
                  <a:pt x="666750" y="521494"/>
                </a:lnTo>
                <a:lnTo>
                  <a:pt x="609600" y="511969"/>
                </a:lnTo>
                <a:lnTo>
                  <a:pt x="542925" y="483394"/>
                </a:lnTo>
                <a:lnTo>
                  <a:pt x="440532" y="43338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AFD34648-0282-4FE2-93D2-5F9CB3347E75}"/>
              </a:ext>
            </a:extLst>
          </p:cNvPr>
          <p:cNvSpPr/>
          <p:nvPr/>
        </p:nvSpPr>
        <p:spPr>
          <a:xfrm>
            <a:off x="2736850" y="2890838"/>
            <a:ext cx="768350" cy="584200"/>
          </a:xfrm>
          <a:custGeom>
            <a:avLst/>
            <a:gdLst>
              <a:gd name="connsiteX0" fmla="*/ 442913 w 769144"/>
              <a:gd name="connsiteY0" fmla="*/ 461962 h 583406"/>
              <a:gd name="connsiteX1" fmla="*/ 347663 w 769144"/>
              <a:gd name="connsiteY1" fmla="*/ 385762 h 583406"/>
              <a:gd name="connsiteX2" fmla="*/ 257175 w 769144"/>
              <a:gd name="connsiteY2" fmla="*/ 307181 h 583406"/>
              <a:gd name="connsiteX3" fmla="*/ 176213 w 769144"/>
              <a:gd name="connsiteY3" fmla="*/ 230981 h 583406"/>
              <a:gd name="connsiteX4" fmla="*/ 104775 w 769144"/>
              <a:gd name="connsiteY4" fmla="*/ 159543 h 583406"/>
              <a:gd name="connsiteX5" fmla="*/ 52388 w 769144"/>
              <a:gd name="connsiteY5" fmla="*/ 107156 h 583406"/>
              <a:gd name="connsiteX6" fmla="*/ 28575 w 769144"/>
              <a:gd name="connsiteY6" fmla="*/ 83343 h 583406"/>
              <a:gd name="connsiteX7" fmla="*/ 14288 w 769144"/>
              <a:gd name="connsiteY7" fmla="*/ 61912 h 583406"/>
              <a:gd name="connsiteX8" fmla="*/ 4763 w 769144"/>
              <a:gd name="connsiteY8" fmla="*/ 40481 h 583406"/>
              <a:gd name="connsiteX9" fmla="*/ 0 w 769144"/>
              <a:gd name="connsiteY9" fmla="*/ 23812 h 583406"/>
              <a:gd name="connsiteX10" fmla="*/ 2382 w 769144"/>
              <a:gd name="connsiteY10" fmla="*/ 7143 h 583406"/>
              <a:gd name="connsiteX11" fmla="*/ 9525 w 769144"/>
              <a:gd name="connsiteY11" fmla="*/ 0 h 583406"/>
              <a:gd name="connsiteX12" fmla="*/ 33338 w 769144"/>
              <a:gd name="connsiteY12" fmla="*/ 0 h 583406"/>
              <a:gd name="connsiteX13" fmla="*/ 61913 w 769144"/>
              <a:gd name="connsiteY13" fmla="*/ 9525 h 583406"/>
              <a:gd name="connsiteX14" fmla="*/ 150019 w 769144"/>
              <a:gd name="connsiteY14" fmla="*/ 59531 h 583406"/>
              <a:gd name="connsiteX15" fmla="*/ 216694 w 769144"/>
              <a:gd name="connsiteY15" fmla="*/ 92868 h 583406"/>
              <a:gd name="connsiteX16" fmla="*/ 273844 w 769144"/>
              <a:gd name="connsiteY16" fmla="*/ 119062 h 583406"/>
              <a:gd name="connsiteX17" fmla="*/ 328613 w 769144"/>
              <a:gd name="connsiteY17" fmla="*/ 138112 h 583406"/>
              <a:gd name="connsiteX18" fmla="*/ 369094 w 769144"/>
              <a:gd name="connsiteY18" fmla="*/ 150018 h 583406"/>
              <a:gd name="connsiteX19" fmla="*/ 416719 w 769144"/>
              <a:gd name="connsiteY19" fmla="*/ 159543 h 583406"/>
              <a:gd name="connsiteX20" fmla="*/ 464344 w 769144"/>
              <a:gd name="connsiteY20" fmla="*/ 164306 h 583406"/>
              <a:gd name="connsiteX21" fmla="*/ 516732 w 769144"/>
              <a:gd name="connsiteY21" fmla="*/ 161925 h 583406"/>
              <a:gd name="connsiteX22" fmla="*/ 540544 w 769144"/>
              <a:gd name="connsiteY22" fmla="*/ 169068 h 583406"/>
              <a:gd name="connsiteX23" fmla="*/ 585788 w 769144"/>
              <a:gd name="connsiteY23" fmla="*/ 200025 h 583406"/>
              <a:gd name="connsiteX24" fmla="*/ 628650 w 769144"/>
              <a:gd name="connsiteY24" fmla="*/ 240506 h 583406"/>
              <a:gd name="connsiteX25" fmla="*/ 661988 w 769144"/>
              <a:gd name="connsiteY25" fmla="*/ 278606 h 583406"/>
              <a:gd name="connsiteX26" fmla="*/ 690563 w 769144"/>
              <a:gd name="connsiteY26" fmla="*/ 321468 h 583406"/>
              <a:gd name="connsiteX27" fmla="*/ 726282 w 769144"/>
              <a:gd name="connsiteY27" fmla="*/ 388143 h 583406"/>
              <a:gd name="connsiteX28" fmla="*/ 752475 w 769144"/>
              <a:gd name="connsiteY28" fmla="*/ 445293 h 583406"/>
              <a:gd name="connsiteX29" fmla="*/ 764382 w 769144"/>
              <a:gd name="connsiteY29" fmla="*/ 490537 h 583406"/>
              <a:gd name="connsiteX30" fmla="*/ 769144 w 769144"/>
              <a:gd name="connsiteY30" fmla="*/ 531018 h 583406"/>
              <a:gd name="connsiteX31" fmla="*/ 762000 w 769144"/>
              <a:gd name="connsiteY31" fmla="*/ 561975 h 583406"/>
              <a:gd name="connsiteX32" fmla="*/ 747713 w 769144"/>
              <a:gd name="connsiteY32" fmla="*/ 578643 h 583406"/>
              <a:gd name="connsiteX33" fmla="*/ 723900 w 769144"/>
              <a:gd name="connsiteY33" fmla="*/ 583406 h 583406"/>
              <a:gd name="connsiteX34" fmla="*/ 688182 w 769144"/>
              <a:gd name="connsiteY34" fmla="*/ 581025 h 583406"/>
              <a:gd name="connsiteX35" fmla="*/ 650082 w 769144"/>
              <a:gd name="connsiteY35" fmla="*/ 571500 h 583406"/>
              <a:gd name="connsiteX36" fmla="*/ 561975 w 769144"/>
              <a:gd name="connsiteY36" fmla="*/ 533400 h 583406"/>
              <a:gd name="connsiteX37" fmla="*/ 442913 w 769144"/>
              <a:gd name="connsiteY37" fmla="*/ 461962 h 583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69144" h="583406">
                <a:moveTo>
                  <a:pt x="442913" y="461962"/>
                </a:moveTo>
                <a:lnTo>
                  <a:pt x="347663" y="385762"/>
                </a:lnTo>
                <a:lnTo>
                  <a:pt x="257175" y="307181"/>
                </a:lnTo>
                <a:lnTo>
                  <a:pt x="176213" y="230981"/>
                </a:lnTo>
                <a:lnTo>
                  <a:pt x="104775" y="159543"/>
                </a:lnTo>
                <a:lnTo>
                  <a:pt x="52388" y="107156"/>
                </a:lnTo>
                <a:lnTo>
                  <a:pt x="28575" y="83343"/>
                </a:lnTo>
                <a:lnTo>
                  <a:pt x="14288" y="61912"/>
                </a:lnTo>
                <a:lnTo>
                  <a:pt x="4763" y="40481"/>
                </a:lnTo>
                <a:lnTo>
                  <a:pt x="0" y="23812"/>
                </a:lnTo>
                <a:lnTo>
                  <a:pt x="2382" y="7143"/>
                </a:lnTo>
                <a:lnTo>
                  <a:pt x="9525" y="0"/>
                </a:lnTo>
                <a:lnTo>
                  <a:pt x="33338" y="0"/>
                </a:lnTo>
                <a:lnTo>
                  <a:pt x="61913" y="9525"/>
                </a:lnTo>
                <a:lnTo>
                  <a:pt x="150019" y="59531"/>
                </a:lnTo>
                <a:lnTo>
                  <a:pt x="216694" y="92868"/>
                </a:lnTo>
                <a:lnTo>
                  <a:pt x="273844" y="119062"/>
                </a:lnTo>
                <a:lnTo>
                  <a:pt x="328613" y="138112"/>
                </a:lnTo>
                <a:lnTo>
                  <a:pt x="369094" y="150018"/>
                </a:lnTo>
                <a:lnTo>
                  <a:pt x="416719" y="159543"/>
                </a:lnTo>
                <a:lnTo>
                  <a:pt x="464344" y="164306"/>
                </a:lnTo>
                <a:lnTo>
                  <a:pt x="516732" y="161925"/>
                </a:lnTo>
                <a:lnTo>
                  <a:pt x="540544" y="169068"/>
                </a:lnTo>
                <a:lnTo>
                  <a:pt x="585788" y="200025"/>
                </a:lnTo>
                <a:lnTo>
                  <a:pt x="628650" y="240506"/>
                </a:lnTo>
                <a:lnTo>
                  <a:pt x="661988" y="278606"/>
                </a:lnTo>
                <a:lnTo>
                  <a:pt x="690563" y="321468"/>
                </a:lnTo>
                <a:lnTo>
                  <a:pt x="726282" y="388143"/>
                </a:lnTo>
                <a:lnTo>
                  <a:pt x="752475" y="445293"/>
                </a:lnTo>
                <a:lnTo>
                  <a:pt x="764382" y="490537"/>
                </a:lnTo>
                <a:lnTo>
                  <a:pt x="769144" y="531018"/>
                </a:lnTo>
                <a:lnTo>
                  <a:pt x="762000" y="561975"/>
                </a:lnTo>
                <a:lnTo>
                  <a:pt x="747713" y="578643"/>
                </a:lnTo>
                <a:lnTo>
                  <a:pt x="723900" y="583406"/>
                </a:lnTo>
                <a:lnTo>
                  <a:pt x="688182" y="581025"/>
                </a:lnTo>
                <a:lnTo>
                  <a:pt x="650082" y="571500"/>
                </a:lnTo>
                <a:lnTo>
                  <a:pt x="561975" y="533400"/>
                </a:lnTo>
                <a:lnTo>
                  <a:pt x="442913" y="46196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68E826DB-D460-482A-9400-ADA7C662DBF6}"/>
              </a:ext>
            </a:extLst>
          </p:cNvPr>
          <p:cNvSpPr/>
          <p:nvPr/>
        </p:nvSpPr>
        <p:spPr>
          <a:xfrm>
            <a:off x="2657475" y="5087938"/>
            <a:ext cx="508000" cy="660400"/>
          </a:xfrm>
          <a:custGeom>
            <a:avLst/>
            <a:gdLst>
              <a:gd name="connsiteX0" fmla="*/ 288131 w 507206"/>
              <a:gd name="connsiteY0" fmla="*/ 542925 h 659607"/>
              <a:gd name="connsiteX1" fmla="*/ 230981 w 507206"/>
              <a:gd name="connsiteY1" fmla="*/ 483394 h 659607"/>
              <a:gd name="connsiteX2" fmla="*/ 176213 w 507206"/>
              <a:gd name="connsiteY2" fmla="*/ 419100 h 659607"/>
              <a:gd name="connsiteX3" fmla="*/ 135731 w 507206"/>
              <a:gd name="connsiteY3" fmla="*/ 359569 h 659607"/>
              <a:gd name="connsiteX4" fmla="*/ 100013 w 507206"/>
              <a:gd name="connsiteY4" fmla="*/ 297657 h 659607"/>
              <a:gd name="connsiteX5" fmla="*/ 66675 w 507206"/>
              <a:gd name="connsiteY5" fmla="*/ 233363 h 659607"/>
              <a:gd name="connsiteX6" fmla="*/ 40481 w 507206"/>
              <a:gd name="connsiteY6" fmla="*/ 176213 h 659607"/>
              <a:gd name="connsiteX7" fmla="*/ 23813 w 507206"/>
              <a:gd name="connsiteY7" fmla="*/ 128588 h 659607"/>
              <a:gd name="connsiteX8" fmla="*/ 14288 w 507206"/>
              <a:gd name="connsiteY8" fmla="*/ 97632 h 659607"/>
              <a:gd name="connsiteX9" fmla="*/ 4763 w 507206"/>
              <a:gd name="connsiteY9" fmla="*/ 66675 h 659607"/>
              <a:gd name="connsiteX10" fmla="*/ 0 w 507206"/>
              <a:gd name="connsiteY10" fmla="*/ 30957 h 659607"/>
              <a:gd name="connsiteX11" fmla="*/ 4763 w 507206"/>
              <a:gd name="connsiteY11" fmla="*/ 11907 h 659607"/>
              <a:gd name="connsiteX12" fmla="*/ 14288 w 507206"/>
              <a:gd name="connsiteY12" fmla="*/ 4763 h 659607"/>
              <a:gd name="connsiteX13" fmla="*/ 33338 w 507206"/>
              <a:gd name="connsiteY13" fmla="*/ 0 h 659607"/>
              <a:gd name="connsiteX14" fmla="*/ 52388 w 507206"/>
              <a:gd name="connsiteY14" fmla="*/ 7144 h 659607"/>
              <a:gd name="connsiteX15" fmla="*/ 83344 w 507206"/>
              <a:gd name="connsiteY15" fmla="*/ 38100 h 659607"/>
              <a:gd name="connsiteX16" fmla="*/ 114300 w 507206"/>
              <a:gd name="connsiteY16" fmla="*/ 76200 h 659607"/>
              <a:gd name="connsiteX17" fmla="*/ 140494 w 507206"/>
              <a:gd name="connsiteY17" fmla="*/ 111919 h 659607"/>
              <a:gd name="connsiteX18" fmla="*/ 169069 w 507206"/>
              <a:gd name="connsiteY18" fmla="*/ 145257 h 659607"/>
              <a:gd name="connsiteX19" fmla="*/ 183356 w 507206"/>
              <a:gd name="connsiteY19" fmla="*/ 161925 h 659607"/>
              <a:gd name="connsiteX20" fmla="*/ 202406 w 507206"/>
              <a:gd name="connsiteY20" fmla="*/ 171450 h 659607"/>
              <a:gd name="connsiteX21" fmla="*/ 228600 w 507206"/>
              <a:gd name="connsiteY21" fmla="*/ 178594 h 659607"/>
              <a:gd name="connsiteX22" fmla="*/ 252413 w 507206"/>
              <a:gd name="connsiteY22" fmla="*/ 178594 h 659607"/>
              <a:gd name="connsiteX23" fmla="*/ 507206 w 507206"/>
              <a:gd name="connsiteY23" fmla="*/ 485775 h 659607"/>
              <a:gd name="connsiteX24" fmla="*/ 507206 w 507206"/>
              <a:gd name="connsiteY24" fmla="*/ 547688 h 659607"/>
              <a:gd name="connsiteX25" fmla="*/ 500063 w 507206"/>
              <a:gd name="connsiteY25" fmla="*/ 597694 h 659607"/>
              <a:gd name="connsiteX26" fmla="*/ 490538 w 507206"/>
              <a:gd name="connsiteY26" fmla="*/ 628650 h 659607"/>
              <a:gd name="connsiteX27" fmla="*/ 481013 w 507206"/>
              <a:gd name="connsiteY27" fmla="*/ 650082 h 659607"/>
              <a:gd name="connsiteX28" fmla="*/ 461963 w 507206"/>
              <a:gd name="connsiteY28" fmla="*/ 659607 h 659607"/>
              <a:gd name="connsiteX29" fmla="*/ 445294 w 507206"/>
              <a:gd name="connsiteY29" fmla="*/ 657225 h 659607"/>
              <a:gd name="connsiteX30" fmla="*/ 409575 w 507206"/>
              <a:gd name="connsiteY30" fmla="*/ 642938 h 659607"/>
              <a:gd name="connsiteX31" fmla="*/ 345281 w 507206"/>
              <a:gd name="connsiteY31" fmla="*/ 595313 h 659607"/>
              <a:gd name="connsiteX32" fmla="*/ 288131 w 507206"/>
              <a:gd name="connsiteY32" fmla="*/ 542925 h 659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07206" h="659607">
                <a:moveTo>
                  <a:pt x="288131" y="542925"/>
                </a:moveTo>
                <a:lnTo>
                  <a:pt x="230981" y="483394"/>
                </a:lnTo>
                <a:lnTo>
                  <a:pt x="176213" y="419100"/>
                </a:lnTo>
                <a:lnTo>
                  <a:pt x="135731" y="359569"/>
                </a:lnTo>
                <a:lnTo>
                  <a:pt x="100013" y="297657"/>
                </a:lnTo>
                <a:lnTo>
                  <a:pt x="66675" y="233363"/>
                </a:lnTo>
                <a:lnTo>
                  <a:pt x="40481" y="176213"/>
                </a:lnTo>
                <a:lnTo>
                  <a:pt x="23813" y="128588"/>
                </a:lnTo>
                <a:lnTo>
                  <a:pt x="14288" y="97632"/>
                </a:lnTo>
                <a:lnTo>
                  <a:pt x="4763" y="66675"/>
                </a:lnTo>
                <a:lnTo>
                  <a:pt x="0" y="30957"/>
                </a:lnTo>
                <a:lnTo>
                  <a:pt x="4763" y="11907"/>
                </a:lnTo>
                <a:lnTo>
                  <a:pt x="14288" y="4763"/>
                </a:lnTo>
                <a:lnTo>
                  <a:pt x="33338" y="0"/>
                </a:lnTo>
                <a:lnTo>
                  <a:pt x="52388" y="7144"/>
                </a:lnTo>
                <a:lnTo>
                  <a:pt x="83344" y="38100"/>
                </a:lnTo>
                <a:lnTo>
                  <a:pt x="114300" y="76200"/>
                </a:lnTo>
                <a:lnTo>
                  <a:pt x="140494" y="111919"/>
                </a:lnTo>
                <a:lnTo>
                  <a:pt x="169069" y="145257"/>
                </a:lnTo>
                <a:lnTo>
                  <a:pt x="183356" y="161925"/>
                </a:lnTo>
                <a:lnTo>
                  <a:pt x="202406" y="171450"/>
                </a:lnTo>
                <a:lnTo>
                  <a:pt x="228600" y="178594"/>
                </a:lnTo>
                <a:lnTo>
                  <a:pt x="252413" y="178594"/>
                </a:lnTo>
                <a:lnTo>
                  <a:pt x="507206" y="485775"/>
                </a:lnTo>
                <a:lnTo>
                  <a:pt x="507206" y="547688"/>
                </a:lnTo>
                <a:lnTo>
                  <a:pt x="500063" y="597694"/>
                </a:lnTo>
                <a:lnTo>
                  <a:pt x="490538" y="628650"/>
                </a:lnTo>
                <a:lnTo>
                  <a:pt x="481013" y="650082"/>
                </a:lnTo>
                <a:lnTo>
                  <a:pt x="461963" y="659607"/>
                </a:lnTo>
                <a:lnTo>
                  <a:pt x="445294" y="657225"/>
                </a:lnTo>
                <a:lnTo>
                  <a:pt x="409575" y="642938"/>
                </a:lnTo>
                <a:lnTo>
                  <a:pt x="345281" y="595313"/>
                </a:lnTo>
                <a:lnTo>
                  <a:pt x="288131" y="5429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3D2E921D-F954-4C06-B263-7D387C60F248}"/>
              </a:ext>
            </a:extLst>
          </p:cNvPr>
          <p:cNvSpPr/>
          <p:nvPr/>
        </p:nvSpPr>
        <p:spPr>
          <a:xfrm>
            <a:off x="4371975" y="1550988"/>
            <a:ext cx="593725" cy="996950"/>
          </a:xfrm>
          <a:custGeom>
            <a:avLst/>
            <a:gdLst>
              <a:gd name="connsiteX0" fmla="*/ 269081 w 592931"/>
              <a:gd name="connsiteY0" fmla="*/ 652462 h 997744"/>
              <a:gd name="connsiteX1" fmla="*/ 188119 w 592931"/>
              <a:gd name="connsiteY1" fmla="*/ 788194 h 997744"/>
              <a:gd name="connsiteX2" fmla="*/ 80963 w 592931"/>
              <a:gd name="connsiteY2" fmla="*/ 985837 h 997744"/>
              <a:gd name="connsiteX3" fmla="*/ 0 w 592931"/>
              <a:gd name="connsiteY3" fmla="*/ 997744 h 997744"/>
              <a:gd name="connsiteX4" fmla="*/ 26194 w 592931"/>
              <a:gd name="connsiteY4" fmla="*/ 892969 h 997744"/>
              <a:gd name="connsiteX5" fmla="*/ 85725 w 592931"/>
              <a:gd name="connsiteY5" fmla="*/ 721519 h 997744"/>
              <a:gd name="connsiteX6" fmla="*/ 126206 w 592931"/>
              <a:gd name="connsiteY6" fmla="*/ 585787 h 997744"/>
              <a:gd name="connsiteX7" fmla="*/ 152400 w 592931"/>
              <a:gd name="connsiteY7" fmla="*/ 497681 h 997744"/>
              <a:gd name="connsiteX8" fmla="*/ 171450 w 592931"/>
              <a:gd name="connsiteY8" fmla="*/ 423862 h 997744"/>
              <a:gd name="connsiteX9" fmla="*/ 188119 w 592931"/>
              <a:gd name="connsiteY9" fmla="*/ 350044 h 997744"/>
              <a:gd name="connsiteX10" fmla="*/ 200025 w 592931"/>
              <a:gd name="connsiteY10" fmla="*/ 280987 h 997744"/>
              <a:gd name="connsiteX11" fmla="*/ 202406 w 592931"/>
              <a:gd name="connsiteY11" fmla="*/ 240506 h 997744"/>
              <a:gd name="connsiteX12" fmla="*/ 200025 w 592931"/>
              <a:gd name="connsiteY12" fmla="*/ 192881 h 997744"/>
              <a:gd name="connsiteX13" fmla="*/ 190500 w 592931"/>
              <a:gd name="connsiteY13" fmla="*/ 157162 h 997744"/>
              <a:gd name="connsiteX14" fmla="*/ 173831 w 592931"/>
              <a:gd name="connsiteY14" fmla="*/ 121444 h 997744"/>
              <a:gd name="connsiteX15" fmla="*/ 145256 w 592931"/>
              <a:gd name="connsiteY15" fmla="*/ 100012 h 997744"/>
              <a:gd name="connsiteX16" fmla="*/ 121444 w 592931"/>
              <a:gd name="connsiteY16" fmla="*/ 83344 h 997744"/>
              <a:gd name="connsiteX17" fmla="*/ 97631 w 592931"/>
              <a:gd name="connsiteY17" fmla="*/ 66675 h 997744"/>
              <a:gd name="connsiteX18" fmla="*/ 78581 w 592931"/>
              <a:gd name="connsiteY18" fmla="*/ 50006 h 997744"/>
              <a:gd name="connsiteX19" fmla="*/ 73819 w 592931"/>
              <a:gd name="connsiteY19" fmla="*/ 33337 h 997744"/>
              <a:gd name="connsiteX20" fmla="*/ 76200 w 592931"/>
              <a:gd name="connsiteY20" fmla="*/ 21431 h 997744"/>
              <a:gd name="connsiteX21" fmla="*/ 88106 w 592931"/>
              <a:gd name="connsiteY21" fmla="*/ 9525 h 997744"/>
              <a:gd name="connsiteX22" fmla="*/ 111919 w 592931"/>
              <a:gd name="connsiteY22" fmla="*/ 2381 h 997744"/>
              <a:gd name="connsiteX23" fmla="*/ 164306 w 592931"/>
              <a:gd name="connsiteY23" fmla="*/ 0 h 997744"/>
              <a:gd name="connsiteX24" fmla="*/ 223838 w 592931"/>
              <a:gd name="connsiteY24" fmla="*/ 9525 h 997744"/>
              <a:gd name="connsiteX25" fmla="*/ 280988 w 592931"/>
              <a:gd name="connsiteY25" fmla="*/ 28575 h 997744"/>
              <a:gd name="connsiteX26" fmla="*/ 340519 w 592931"/>
              <a:gd name="connsiteY26" fmla="*/ 50006 h 997744"/>
              <a:gd name="connsiteX27" fmla="*/ 390525 w 592931"/>
              <a:gd name="connsiteY27" fmla="*/ 76200 h 997744"/>
              <a:gd name="connsiteX28" fmla="*/ 442913 w 592931"/>
              <a:gd name="connsiteY28" fmla="*/ 114300 h 997744"/>
              <a:gd name="connsiteX29" fmla="*/ 502444 w 592931"/>
              <a:gd name="connsiteY29" fmla="*/ 159544 h 997744"/>
              <a:gd name="connsiteX30" fmla="*/ 550069 w 592931"/>
              <a:gd name="connsiteY30" fmla="*/ 202406 h 997744"/>
              <a:gd name="connsiteX31" fmla="*/ 578644 w 592931"/>
              <a:gd name="connsiteY31" fmla="*/ 240506 h 997744"/>
              <a:gd name="connsiteX32" fmla="*/ 590550 w 592931"/>
              <a:gd name="connsiteY32" fmla="*/ 266700 h 997744"/>
              <a:gd name="connsiteX33" fmla="*/ 592931 w 592931"/>
              <a:gd name="connsiteY33" fmla="*/ 290512 h 997744"/>
              <a:gd name="connsiteX34" fmla="*/ 585788 w 592931"/>
              <a:gd name="connsiteY34" fmla="*/ 311944 h 997744"/>
              <a:gd name="connsiteX35" fmla="*/ 566738 w 592931"/>
              <a:gd name="connsiteY35" fmla="*/ 328612 h 997744"/>
              <a:gd name="connsiteX36" fmla="*/ 514350 w 592931"/>
              <a:gd name="connsiteY36" fmla="*/ 342900 h 997744"/>
              <a:gd name="connsiteX37" fmla="*/ 492919 w 592931"/>
              <a:gd name="connsiteY37" fmla="*/ 350044 h 997744"/>
              <a:gd name="connsiteX38" fmla="*/ 464344 w 592931"/>
              <a:gd name="connsiteY38" fmla="*/ 371475 h 997744"/>
              <a:gd name="connsiteX39" fmla="*/ 419100 w 592931"/>
              <a:gd name="connsiteY39" fmla="*/ 421481 h 997744"/>
              <a:gd name="connsiteX40" fmla="*/ 366713 w 592931"/>
              <a:gd name="connsiteY40" fmla="*/ 495300 h 997744"/>
              <a:gd name="connsiteX41" fmla="*/ 319088 w 592931"/>
              <a:gd name="connsiteY41" fmla="*/ 571500 h 997744"/>
              <a:gd name="connsiteX42" fmla="*/ 269081 w 592931"/>
              <a:gd name="connsiteY42" fmla="*/ 652462 h 997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92931" h="997744">
                <a:moveTo>
                  <a:pt x="269081" y="652462"/>
                </a:moveTo>
                <a:lnTo>
                  <a:pt x="188119" y="788194"/>
                </a:lnTo>
                <a:lnTo>
                  <a:pt x="80963" y="985837"/>
                </a:lnTo>
                <a:lnTo>
                  <a:pt x="0" y="997744"/>
                </a:lnTo>
                <a:lnTo>
                  <a:pt x="26194" y="892969"/>
                </a:lnTo>
                <a:lnTo>
                  <a:pt x="85725" y="721519"/>
                </a:lnTo>
                <a:lnTo>
                  <a:pt x="126206" y="585787"/>
                </a:lnTo>
                <a:lnTo>
                  <a:pt x="152400" y="497681"/>
                </a:lnTo>
                <a:lnTo>
                  <a:pt x="171450" y="423862"/>
                </a:lnTo>
                <a:lnTo>
                  <a:pt x="188119" y="350044"/>
                </a:lnTo>
                <a:lnTo>
                  <a:pt x="200025" y="280987"/>
                </a:lnTo>
                <a:lnTo>
                  <a:pt x="202406" y="240506"/>
                </a:lnTo>
                <a:lnTo>
                  <a:pt x="200025" y="192881"/>
                </a:lnTo>
                <a:lnTo>
                  <a:pt x="190500" y="157162"/>
                </a:lnTo>
                <a:lnTo>
                  <a:pt x="173831" y="121444"/>
                </a:lnTo>
                <a:lnTo>
                  <a:pt x="145256" y="100012"/>
                </a:lnTo>
                <a:lnTo>
                  <a:pt x="121444" y="83344"/>
                </a:lnTo>
                <a:lnTo>
                  <a:pt x="97631" y="66675"/>
                </a:lnTo>
                <a:lnTo>
                  <a:pt x="78581" y="50006"/>
                </a:lnTo>
                <a:lnTo>
                  <a:pt x="73819" y="33337"/>
                </a:lnTo>
                <a:lnTo>
                  <a:pt x="76200" y="21431"/>
                </a:lnTo>
                <a:lnTo>
                  <a:pt x="88106" y="9525"/>
                </a:lnTo>
                <a:lnTo>
                  <a:pt x="111919" y="2381"/>
                </a:lnTo>
                <a:lnTo>
                  <a:pt x="164306" y="0"/>
                </a:lnTo>
                <a:lnTo>
                  <a:pt x="223838" y="9525"/>
                </a:lnTo>
                <a:lnTo>
                  <a:pt x="280988" y="28575"/>
                </a:lnTo>
                <a:lnTo>
                  <a:pt x="340519" y="50006"/>
                </a:lnTo>
                <a:lnTo>
                  <a:pt x="390525" y="76200"/>
                </a:lnTo>
                <a:lnTo>
                  <a:pt x="442913" y="114300"/>
                </a:lnTo>
                <a:lnTo>
                  <a:pt x="502444" y="159544"/>
                </a:lnTo>
                <a:lnTo>
                  <a:pt x="550069" y="202406"/>
                </a:lnTo>
                <a:lnTo>
                  <a:pt x="578644" y="240506"/>
                </a:lnTo>
                <a:lnTo>
                  <a:pt x="590550" y="266700"/>
                </a:lnTo>
                <a:lnTo>
                  <a:pt x="592931" y="290512"/>
                </a:lnTo>
                <a:lnTo>
                  <a:pt x="585788" y="311944"/>
                </a:lnTo>
                <a:lnTo>
                  <a:pt x="566738" y="328612"/>
                </a:lnTo>
                <a:lnTo>
                  <a:pt x="514350" y="342900"/>
                </a:lnTo>
                <a:lnTo>
                  <a:pt x="492919" y="350044"/>
                </a:lnTo>
                <a:lnTo>
                  <a:pt x="464344" y="371475"/>
                </a:lnTo>
                <a:lnTo>
                  <a:pt x="419100" y="421481"/>
                </a:lnTo>
                <a:lnTo>
                  <a:pt x="366713" y="495300"/>
                </a:lnTo>
                <a:lnTo>
                  <a:pt x="319088" y="571500"/>
                </a:lnTo>
                <a:lnTo>
                  <a:pt x="269081" y="6524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D7A419B2-9BA6-43F2-BBBF-73CA0F57CA10}"/>
              </a:ext>
            </a:extLst>
          </p:cNvPr>
          <p:cNvSpPr/>
          <p:nvPr/>
        </p:nvSpPr>
        <p:spPr>
          <a:xfrm>
            <a:off x="3803650" y="2490788"/>
            <a:ext cx="452438" cy="1279525"/>
          </a:xfrm>
          <a:custGeom>
            <a:avLst/>
            <a:gdLst>
              <a:gd name="connsiteX0" fmla="*/ 228600 w 452438"/>
              <a:gd name="connsiteY0" fmla="*/ 481012 h 1278731"/>
              <a:gd name="connsiteX1" fmla="*/ 207169 w 452438"/>
              <a:gd name="connsiteY1" fmla="*/ 350043 h 1278731"/>
              <a:gd name="connsiteX2" fmla="*/ 192882 w 452438"/>
              <a:gd name="connsiteY2" fmla="*/ 290512 h 1278731"/>
              <a:gd name="connsiteX3" fmla="*/ 180975 w 452438"/>
              <a:gd name="connsiteY3" fmla="*/ 250031 h 1278731"/>
              <a:gd name="connsiteX4" fmla="*/ 164307 w 452438"/>
              <a:gd name="connsiteY4" fmla="*/ 211931 h 1278731"/>
              <a:gd name="connsiteX5" fmla="*/ 145257 w 452438"/>
              <a:gd name="connsiteY5" fmla="*/ 178593 h 1278731"/>
              <a:gd name="connsiteX6" fmla="*/ 114300 w 452438"/>
              <a:gd name="connsiteY6" fmla="*/ 140493 h 1278731"/>
              <a:gd name="connsiteX7" fmla="*/ 88107 w 452438"/>
              <a:gd name="connsiteY7" fmla="*/ 114300 h 1278731"/>
              <a:gd name="connsiteX8" fmla="*/ 59532 w 452438"/>
              <a:gd name="connsiteY8" fmla="*/ 90487 h 1278731"/>
              <a:gd name="connsiteX9" fmla="*/ 38100 w 452438"/>
              <a:gd name="connsiteY9" fmla="*/ 76200 h 1278731"/>
              <a:gd name="connsiteX10" fmla="*/ 23813 w 452438"/>
              <a:gd name="connsiteY10" fmla="*/ 64293 h 1278731"/>
              <a:gd name="connsiteX11" fmla="*/ 9525 w 452438"/>
              <a:gd name="connsiteY11" fmla="*/ 52387 h 1278731"/>
              <a:gd name="connsiteX12" fmla="*/ 0 w 452438"/>
              <a:gd name="connsiteY12" fmla="*/ 35718 h 1278731"/>
              <a:gd name="connsiteX13" fmla="*/ 0 w 452438"/>
              <a:gd name="connsiteY13" fmla="*/ 23812 h 1278731"/>
              <a:gd name="connsiteX14" fmla="*/ 7144 w 452438"/>
              <a:gd name="connsiteY14" fmla="*/ 11906 h 1278731"/>
              <a:gd name="connsiteX15" fmla="*/ 21432 w 452438"/>
              <a:gd name="connsiteY15" fmla="*/ 4762 h 1278731"/>
              <a:gd name="connsiteX16" fmla="*/ 78582 w 452438"/>
              <a:gd name="connsiteY16" fmla="*/ 0 h 1278731"/>
              <a:gd name="connsiteX17" fmla="*/ 130969 w 452438"/>
              <a:gd name="connsiteY17" fmla="*/ 4762 h 1278731"/>
              <a:gd name="connsiteX18" fmla="*/ 214313 w 452438"/>
              <a:gd name="connsiteY18" fmla="*/ 11906 h 1278731"/>
              <a:gd name="connsiteX19" fmla="*/ 288132 w 452438"/>
              <a:gd name="connsiteY19" fmla="*/ 23812 h 1278731"/>
              <a:gd name="connsiteX20" fmla="*/ 345282 w 452438"/>
              <a:gd name="connsiteY20" fmla="*/ 26193 h 1278731"/>
              <a:gd name="connsiteX21" fmla="*/ 359569 w 452438"/>
              <a:gd name="connsiteY21" fmla="*/ 130968 h 1278731"/>
              <a:gd name="connsiteX22" fmla="*/ 383382 w 452438"/>
              <a:gd name="connsiteY22" fmla="*/ 295275 h 1278731"/>
              <a:gd name="connsiteX23" fmla="*/ 409575 w 452438"/>
              <a:gd name="connsiteY23" fmla="*/ 516731 h 1278731"/>
              <a:gd name="connsiteX24" fmla="*/ 423863 w 452438"/>
              <a:gd name="connsiteY24" fmla="*/ 616743 h 1278731"/>
              <a:gd name="connsiteX25" fmla="*/ 445294 w 452438"/>
              <a:gd name="connsiteY25" fmla="*/ 862012 h 1278731"/>
              <a:gd name="connsiteX26" fmla="*/ 450057 w 452438"/>
              <a:gd name="connsiteY26" fmla="*/ 1019175 h 1278731"/>
              <a:gd name="connsiteX27" fmla="*/ 452438 w 452438"/>
              <a:gd name="connsiteY27" fmla="*/ 1133475 h 1278731"/>
              <a:gd name="connsiteX28" fmla="*/ 445294 w 452438"/>
              <a:gd name="connsiteY28" fmla="*/ 1188243 h 1278731"/>
              <a:gd name="connsiteX29" fmla="*/ 433388 w 452438"/>
              <a:gd name="connsiteY29" fmla="*/ 1233487 h 1278731"/>
              <a:gd name="connsiteX30" fmla="*/ 419100 w 452438"/>
              <a:gd name="connsiteY30" fmla="*/ 1266825 h 1278731"/>
              <a:gd name="connsiteX31" fmla="*/ 407194 w 452438"/>
              <a:gd name="connsiteY31" fmla="*/ 1278731 h 1278731"/>
              <a:gd name="connsiteX32" fmla="*/ 392907 w 452438"/>
              <a:gd name="connsiteY32" fmla="*/ 1278731 h 1278731"/>
              <a:gd name="connsiteX33" fmla="*/ 373857 w 452438"/>
              <a:gd name="connsiteY33" fmla="*/ 1269206 h 1278731"/>
              <a:gd name="connsiteX34" fmla="*/ 342900 w 452438"/>
              <a:gd name="connsiteY34" fmla="*/ 1243012 h 1278731"/>
              <a:gd name="connsiteX35" fmla="*/ 309563 w 452438"/>
              <a:gd name="connsiteY35" fmla="*/ 1204912 h 1278731"/>
              <a:gd name="connsiteX36" fmla="*/ 273844 w 452438"/>
              <a:gd name="connsiteY36" fmla="*/ 1147762 h 1278731"/>
              <a:gd name="connsiteX37" fmla="*/ 250032 w 452438"/>
              <a:gd name="connsiteY37" fmla="*/ 1095375 h 1278731"/>
              <a:gd name="connsiteX38" fmla="*/ 233363 w 452438"/>
              <a:gd name="connsiteY38" fmla="*/ 1040606 h 1278731"/>
              <a:gd name="connsiteX39" fmla="*/ 230982 w 452438"/>
              <a:gd name="connsiteY39" fmla="*/ 1004887 h 1278731"/>
              <a:gd name="connsiteX40" fmla="*/ 235744 w 452438"/>
              <a:gd name="connsiteY40" fmla="*/ 966787 h 1278731"/>
              <a:gd name="connsiteX41" fmla="*/ 247650 w 452438"/>
              <a:gd name="connsiteY41" fmla="*/ 916781 h 1278731"/>
              <a:gd name="connsiteX42" fmla="*/ 250032 w 452438"/>
              <a:gd name="connsiteY42" fmla="*/ 871537 h 1278731"/>
              <a:gd name="connsiteX43" fmla="*/ 252413 w 452438"/>
              <a:gd name="connsiteY43" fmla="*/ 776287 h 1278731"/>
              <a:gd name="connsiteX44" fmla="*/ 242888 w 452438"/>
              <a:gd name="connsiteY44" fmla="*/ 640556 h 1278731"/>
              <a:gd name="connsiteX45" fmla="*/ 228600 w 452438"/>
              <a:gd name="connsiteY45" fmla="*/ 481012 h 1278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52438" h="1278731">
                <a:moveTo>
                  <a:pt x="228600" y="481012"/>
                </a:moveTo>
                <a:lnTo>
                  <a:pt x="207169" y="350043"/>
                </a:lnTo>
                <a:lnTo>
                  <a:pt x="192882" y="290512"/>
                </a:lnTo>
                <a:lnTo>
                  <a:pt x="180975" y="250031"/>
                </a:lnTo>
                <a:lnTo>
                  <a:pt x="164307" y="211931"/>
                </a:lnTo>
                <a:lnTo>
                  <a:pt x="145257" y="178593"/>
                </a:lnTo>
                <a:lnTo>
                  <a:pt x="114300" y="140493"/>
                </a:lnTo>
                <a:lnTo>
                  <a:pt x="88107" y="114300"/>
                </a:lnTo>
                <a:lnTo>
                  <a:pt x="59532" y="90487"/>
                </a:lnTo>
                <a:lnTo>
                  <a:pt x="38100" y="76200"/>
                </a:lnTo>
                <a:lnTo>
                  <a:pt x="23813" y="64293"/>
                </a:lnTo>
                <a:lnTo>
                  <a:pt x="9525" y="52387"/>
                </a:lnTo>
                <a:lnTo>
                  <a:pt x="0" y="35718"/>
                </a:lnTo>
                <a:lnTo>
                  <a:pt x="0" y="23812"/>
                </a:lnTo>
                <a:lnTo>
                  <a:pt x="7144" y="11906"/>
                </a:lnTo>
                <a:lnTo>
                  <a:pt x="21432" y="4762"/>
                </a:lnTo>
                <a:lnTo>
                  <a:pt x="78582" y="0"/>
                </a:lnTo>
                <a:lnTo>
                  <a:pt x="130969" y="4762"/>
                </a:lnTo>
                <a:lnTo>
                  <a:pt x="214313" y="11906"/>
                </a:lnTo>
                <a:lnTo>
                  <a:pt x="288132" y="23812"/>
                </a:lnTo>
                <a:lnTo>
                  <a:pt x="345282" y="26193"/>
                </a:lnTo>
                <a:lnTo>
                  <a:pt x="359569" y="130968"/>
                </a:lnTo>
                <a:lnTo>
                  <a:pt x="383382" y="295275"/>
                </a:lnTo>
                <a:lnTo>
                  <a:pt x="409575" y="516731"/>
                </a:lnTo>
                <a:lnTo>
                  <a:pt x="423863" y="616743"/>
                </a:lnTo>
                <a:lnTo>
                  <a:pt x="445294" y="862012"/>
                </a:lnTo>
                <a:lnTo>
                  <a:pt x="450057" y="1019175"/>
                </a:lnTo>
                <a:cubicBezTo>
                  <a:pt x="450851" y="1057275"/>
                  <a:pt x="451644" y="1095375"/>
                  <a:pt x="452438" y="1133475"/>
                </a:cubicBezTo>
                <a:lnTo>
                  <a:pt x="445294" y="1188243"/>
                </a:lnTo>
                <a:lnTo>
                  <a:pt x="433388" y="1233487"/>
                </a:lnTo>
                <a:lnTo>
                  <a:pt x="419100" y="1266825"/>
                </a:lnTo>
                <a:lnTo>
                  <a:pt x="407194" y="1278731"/>
                </a:lnTo>
                <a:lnTo>
                  <a:pt x="392907" y="1278731"/>
                </a:lnTo>
                <a:lnTo>
                  <a:pt x="373857" y="1269206"/>
                </a:lnTo>
                <a:lnTo>
                  <a:pt x="342900" y="1243012"/>
                </a:lnTo>
                <a:lnTo>
                  <a:pt x="309563" y="1204912"/>
                </a:lnTo>
                <a:lnTo>
                  <a:pt x="273844" y="1147762"/>
                </a:lnTo>
                <a:lnTo>
                  <a:pt x="250032" y="1095375"/>
                </a:lnTo>
                <a:lnTo>
                  <a:pt x="233363" y="1040606"/>
                </a:lnTo>
                <a:lnTo>
                  <a:pt x="230982" y="1004887"/>
                </a:lnTo>
                <a:lnTo>
                  <a:pt x="235744" y="966787"/>
                </a:lnTo>
                <a:lnTo>
                  <a:pt x="247650" y="916781"/>
                </a:lnTo>
                <a:lnTo>
                  <a:pt x="250032" y="871537"/>
                </a:lnTo>
                <a:cubicBezTo>
                  <a:pt x="250826" y="839787"/>
                  <a:pt x="251619" y="808037"/>
                  <a:pt x="252413" y="776287"/>
                </a:cubicBezTo>
                <a:lnTo>
                  <a:pt x="242888" y="640556"/>
                </a:lnTo>
                <a:lnTo>
                  <a:pt x="228600" y="4810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D5425366-772A-4844-BAAC-02DAA4FB3E5F}"/>
              </a:ext>
            </a:extLst>
          </p:cNvPr>
          <p:cNvSpPr/>
          <p:nvPr/>
        </p:nvSpPr>
        <p:spPr>
          <a:xfrm>
            <a:off x="4533900" y="4449763"/>
            <a:ext cx="681038" cy="387350"/>
          </a:xfrm>
          <a:custGeom>
            <a:avLst/>
            <a:gdLst>
              <a:gd name="connsiteX0" fmla="*/ 304800 w 681038"/>
              <a:gd name="connsiteY0" fmla="*/ 226219 h 385763"/>
              <a:gd name="connsiteX1" fmla="*/ 195263 w 681038"/>
              <a:gd name="connsiteY1" fmla="*/ 169069 h 385763"/>
              <a:gd name="connsiteX2" fmla="*/ 119063 w 681038"/>
              <a:gd name="connsiteY2" fmla="*/ 138113 h 385763"/>
              <a:gd name="connsiteX3" fmla="*/ 0 w 681038"/>
              <a:gd name="connsiteY3" fmla="*/ 90488 h 385763"/>
              <a:gd name="connsiteX4" fmla="*/ 95250 w 681038"/>
              <a:gd name="connsiteY4" fmla="*/ 0 h 385763"/>
              <a:gd name="connsiteX5" fmla="*/ 183356 w 681038"/>
              <a:gd name="connsiteY5" fmla="*/ 47625 h 385763"/>
              <a:gd name="connsiteX6" fmla="*/ 245269 w 681038"/>
              <a:gd name="connsiteY6" fmla="*/ 69057 h 385763"/>
              <a:gd name="connsiteX7" fmla="*/ 309563 w 681038"/>
              <a:gd name="connsiteY7" fmla="*/ 88107 h 385763"/>
              <a:gd name="connsiteX8" fmla="*/ 407194 w 681038"/>
              <a:gd name="connsiteY8" fmla="*/ 109538 h 385763"/>
              <a:gd name="connsiteX9" fmla="*/ 476250 w 681038"/>
              <a:gd name="connsiteY9" fmla="*/ 119063 h 385763"/>
              <a:gd name="connsiteX10" fmla="*/ 502444 w 681038"/>
              <a:gd name="connsiteY10" fmla="*/ 123825 h 385763"/>
              <a:gd name="connsiteX11" fmla="*/ 542925 w 681038"/>
              <a:gd name="connsiteY11" fmla="*/ 140494 h 385763"/>
              <a:gd name="connsiteX12" fmla="*/ 571500 w 681038"/>
              <a:gd name="connsiteY12" fmla="*/ 152400 h 385763"/>
              <a:gd name="connsiteX13" fmla="*/ 602456 w 681038"/>
              <a:gd name="connsiteY13" fmla="*/ 171450 h 385763"/>
              <a:gd name="connsiteX14" fmla="*/ 631031 w 681038"/>
              <a:gd name="connsiteY14" fmla="*/ 197644 h 385763"/>
              <a:gd name="connsiteX15" fmla="*/ 654844 w 681038"/>
              <a:gd name="connsiteY15" fmla="*/ 226219 h 385763"/>
              <a:gd name="connsiteX16" fmla="*/ 673894 w 681038"/>
              <a:gd name="connsiteY16" fmla="*/ 257175 h 385763"/>
              <a:gd name="connsiteX17" fmla="*/ 678656 w 681038"/>
              <a:gd name="connsiteY17" fmla="*/ 278607 h 385763"/>
              <a:gd name="connsiteX18" fmla="*/ 681038 w 681038"/>
              <a:gd name="connsiteY18" fmla="*/ 302419 h 385763"/>
              <a:gd name="connsiteX19" fmla="*/ 676275 w 681038"/>
              <a:gd name="connsiteY19" fmla="*/ 328613 h 385763"/>
              <a:gd name="connsiteX20" fmla="*/ 664369 w 681038"/>
              <a:gd name="connsiteY20" fmla="*/ 359569 h 385763"/>
              <a:gd name="connsiteX21" fmla="*/ 642938 w 681038"/>
              <a:gd name="connsiteY21" fmla="*/ 385763 h 385763"/>
              <a:gd name="connsiteX22" fmla="*/ 438150 w 681038"/>
              <a:gd name="connsiteY22" fmla="*/ 314325 h 385763"/>
              <a:gd name="connsiteX23" fmla="*/ 402431 w 681038"/>
              <a:gd name="connsiteY23" fmla="*/ 280988 h 385763"/>
              <a:gd name="connsiteX24" fmla="*/ 304800 w 681038"/>
              <a:gd name="connsiteY24" fmla="*/ 226219 h 385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681038" h="385763">
                <a:moveTo>
                  <a:pt x="304800" y="226219"/>
                </a:moveTo>
                <a:lnTo>
                  <a:pt x="195263" y="169069"/>
                </a:lnTo>
                <a:lnTo>
                  <a:pt x="119063" y="138113"/>
                </a:lnTo>
                <a:lnTo>
                  <a:pt x="0" y="90488"/>
                </a:lnTo>
                <a:lnTo>
                  <a:pt x="95250" y="0"/>
                </a:lnTo>
                <a:lnTo>
                  <a:pt x="183356" y="47625"/>
                </a:lnTo>
                <a:lnTo>
                  <a:pt x="245269" y="69057"/>
                </a:lnTo>
                <a:lnTo>
                  <a:pt x="309563" y="88107"/>
                </a:lnTo>
                <a:lnTo>
                  <a:pt x="407194" y="109538"/>
                </a:lnTo>
                <a:lnTo>
                  <a:pt x="476250" y="119063"/>
                </a:lnTo>
                <a:lnTo>
                  <a:pt x="502444" y="123825"/>
                </a:lnTo>
                <a:lnTo>
                  <a:pt x="542925" y="140494"/>
                </a:lnTo>
                <a:lnTo>
                  <a:pt x="571500" y="152400"/>
                </a:lnTo>
                <a:lnTo>
                  <a:pt x="602456" y="171450"/>
                </a:lnTo>
                <a:lnTo>
                  <a:pt x="631031" y="197644"/>
                </a:lnTo>
                <a:lnTo>
                  <a:pt x="654844" y="226219"/>
                </a:lnTo>
                <a:lnTo>
                  <a:pt x="673894" y="257175"/>
                </a:lnTo>
                <a:lnTo>
                  <a:pt x="678656" y="278607"/>
                </a:lnTo>
                <a:lnTo>
                  <a:pt x="681038" y="302419"/>
                </a:lnTo>
                <a:lnTo>
                  <a:pt x="676275" y="328613"/>
                </a:lnTo>
                <a:lnTo>
                  <a:pt x="664369" y="359569"/>
                </a:lnTo>
                <a:lnTo>
                  <a:pt x="642938" y="385763"/>
                </a:lnTo>
                <a:lnTo>
                  <a:pt x="438150" y="314325"/>
                </a:lnTo>
                <a:lnTo>
                  <a:pt x="402431" y="280988"/>
                </a:lnTo>
                <a:lnTo>
                  <a:pt x="304800" y="2262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1C739E34-381A-4D47-BA3C-6FF733D07EA1}"/>
              </a:ext>
            </a:extLst>
          </p:cNvPr>
          <p:cNvSpPr/>
          <p:nvPr/>
        </p:nvSpPr>
        <p:spPr>
          <a:xfrm rot="16200000">
            <a:off x="4758532" y="2226468"/>
            <a:ext cx="2127250" cy="1046163"/>
          </a:xfrm>
          <a:custGeom>
            <a:avLst/>
            <a:gdLst>
              <a:gd name="connsiteX0" fmla="*/ 1159669 w 2126457"/>
              <a:gd name="connsiteY0" fmla="*/ 747712 h 1045368"/>
              <a:gd name="connsiteX1" fmla="*/ 964407 w 2126457"/>
              <a:gd name="connsiteY1" fmla="*/ 664368 h 1045368"/>
              <a:gd name="connsiteX2" fmla="*/ 819150 w 2126457"/>
              <a:gd name="connsiteY2" fmla="*/ 600075 h 1045368"/>
              <a:gd name="connsiteX3" fmla="*/ 695325 w 2126457"/>
              <a:gd name="connsiteY3" fmla="*/ 538162 h 1045368"/>
              <a:gd name="connsiteX4" fmla="*/ 573882 w 2126457"/>
              <a:gd name="connsiteY4" fmla="*/ 473868 h 1045368"/>
              <a:gd name="connsiteX5" fmla="*/ 440532 w 2126457"/>
              <a:gd name="connsiteY5" fmla="*/ 392906 h 1045368"/>
              <a:gd name="connsiteX6" fmla="*/ 330994 w 2126457"/>
              <a:gd name="connsiteY6" fmla="*/ 323850 h 1045368"/>
              <a:gd name="connsiteX7" fmla="*/ 221457 w 2126457"/>
              <a:gd name="connsiteY7" fmla="*/ 247650 h 1045368"/>
              <a:gd name="connsiteX8" fmla="*/ 178594 w 2126457"/>
              <a:gd name="connsiteY8" fmla="*/ 204787 h 1045368"/>
              <a:gd name="connsiteX9" fmla="*/ 88107 w 2126457"/>
              <a:gd name="connsiteY9" fmla="*/ 135731 h 1045368"/>
              <a:gd name="connsiteX10" fmla="*/ 38100 w 2126457"/>
              <a:gd name="connsiteY10" fmla="*/ 92868 h 1045368"/>
              <a:gd name="connsiteX11" fmla="*/ 21432 w 2126457"/>
              <a:gd name="connsiteY11" fmla="*/ 76200 h 1045368"/>
              <a:gd name="connsiteX12" fmla="*/ 7144 w 2126457"/>
              <a:gd name="connsiteY12" fmla="*/ 57150 h 1045368"/>
              <a:gd name="connsiteX13" fmla="*/ 0 w 2126457"/>
              <a:gd name="connsiteY13" fmla="*/ 33337 h 1045368"/>
              <a:gd name="connsiteX14" fmla="*/ 0 w 2126457"/>
              <a:gd name="connsiteY14" fmla="*/ 16668 h 1045368"/>
              <a:gd name="connsiteX15" fmla="*/ 4763 w 2126457"/>
              <a:gd name="connsiteY15" fmla="*/ 4762 h 1045368"/>
              <a:gd name="connsiteX16" fmla="*/ 19050 w 2126457"/>
              <a:gd name="connsiteY16" fmla="*/ 0 h 1045368"/>
              <a:gd name="connsiteX17" fmla="*/ 45244 w 2126457"/>
              <a:gd name="connsiteY17" fmla="*/ 7143 h 1045368"/>
              <a:gd name="connsiteX18" fmla="*/ 92869 w 2126457"/>
              <a:gd name="connsiteY18" fmla="*/ 38100 h 1045368"/>
              <a:gd name="connsiteX19" fmla="*/ 180975 w 2126457"/>
              <a:gd name="connsiteY19" fmla="*/ 92868 h 1045368"/>
              <a:gd name="connsiteX20" fmla="*/ 278607 w 2126457"/>
              <a:gd name="connsiteY20" fmla="*/ 152400 h 1045368"/>
              <a:gd name="connsiteX21" fmla="*/ 388144 w 2126457"/>
              <a:gd name="connsiteY21" fmla="*/ 214312 h 1045368"/>
              <a:gd name="connsiteX22" fmla="*/ 490538 w 2126457"/>
              <a:gd name="connsiteY22" fmla="*/ 266700 h 1045368"/>
              <a:gd name="connsiteX23" fmla="*/ 600075 w 2126457"/>
              <a:gd name="connsiteY23" fmla="*/ 319087 h 1045368"/>
              <a:gd name="connsiteX24" fmla="*/ 707232 w 2126457"/>
              <a:gd name="connsiteY24" fmla="*/ 366712 h 1045368"/>
              <a:gd name="connsiteX25" fmla="*/ 792957 w 2126457"/>
              <a:gd name="connsiteY25" fmla="*/ 400050 h 1045368"/>
              <a:gd name="connsiteX26" fmla="*/ 876300 w 2126457"/>
              <a:gd name="connsiteY26" fmla="*/ 435768 h 1045368"/>
              <a:gd name="connsiteX27" fmla="*/ 981075 w 2126457"/>
              <a:gd name="connsiteY27" fmla="*/ 471487 h 1045368"/>
              <a:gd name="connsiteX28" fmla="*/ 1088232 w 2126457"/>
              <a:gd name="connsiteY28" fmla="*/ 507206 h 1045368"/>
              <a:gd name="connsiteX29" fmla="*/ 1183482 w 2126457"/>
              <a:gd name="connsiteY29" fmla="*/ 535781 h 1045368"/>
              <a:gd name="connsiteX30" fmla="*/ 1271588 w 2126457"/>
              <a:gd name="connsiteY30" fmla="*/ 561975 h 1045368"/>
              <a:gd name="connsiteX31" fmla="*/ 1357313 w 2126457"/>
              <a:gd name="connsiteY31" fmla="*/ 583406 h 1045368"/>
              <a:gd name="connsiteX32" fmla="*/ 1423988 w 2126457"/>
              <a:gd name="connsiteY32" fmla="*/ 597693 h 1045368"/>
              <a:gd name="connsiteX33" fmla="*/ 1543050 w 2126457"/>
              <a:gd name="connsiteY33" fmla="*/ 623887 h 1045368"/>
              <a:gd name="connsiteX34" fmla="*/ 1688307 w 2126457"/>
              <a:gd name="connsiteY34" fmla="*/ 650081 h 1045368"/>
              <a:gd name="connsiteX35" fmla="*/ 1831182 w 2126457"/>
              <a:gd name="connsiteY35" fmla="*/ 673893 h 1045368"/>
              <a:gd name="connsiteX36" fmla="*/ 1869282 w 2126457"/>
              <a:gd name="connsiteY36" fmla="*/ 678656 h 1045368"/>
              <a:gd name="connsiteX37" fmla="*/ 1907382 w 2126457"/>
              <a:gd name="connsiteY37" fmla="*/ 676275 h 1045368"/>
              <a:gd name="connsiteX38" fmla="*/ 1940719 w 2126457"/>
              <a:gd name="connsiteY38" fmla="*/ 661987 h 1045368"/>
              <a:gd name="connsiteX39" fmla="*/ 1971675 w 2126457"/>
              <a:gd name="connsiteY39" fmla="*/ 642937 h 1045368"/>
              <a:gd name="connsiteX40" fmla="*/ 2012157 w 2126457"/>
              <a:gd name="connsiteY40" fmla="*/ 607218 h 1045368"/>
              <a:gd name="connsiteX41" fmla="*/ 2047875 w 2126457"/>
              <a:gd name="connsiteY41" fmla="*/ 576262 h 1045368"/>
              <a:gd name="connsiteX42" fmla="*/ 2066925 w 2126457"/>
              <a:gd name="connsiteY42" fmla="*/ 561975 h 1045368"/>
              <a:gd name="connsiteX43" fmla="*/ 2085975 w 2126457"/>
              <a:gd name="connsiteY43" fmla="*/ 554831 h 1045368"/>
              <a:gd name="connsiteX44" fmla="*/ 2105025 w 2126457"/>
              <a:gd name="connsiteY44" fmla="*/ 557212 h 1045368"/>
              <a:gd name="connsiteX45" fmla="*/ 2114550 w 2126457"/>
              <a:gd name="connsiteY45" fmla="*/ 564356 h 1045368"/>
              <a:gd name="connsiteX46" fmla="*/ 2121694 w 2126457"/>
              <a:gd name="connsiteY46" fmla="*/ 588168 h 1045368"/>
              <a:gd name="connsiteX47" fmla="*/ 2126457 w 2126457"/>
              <a:gd name="connsiteY47" fmla="*/ 611981 h 1045368"/>
              <a:gd name="connsiteX48" fmla="*/ 2124075 w 2126457"/>
              <a:gd name="connsiteY48" fmla="*/ 640556 h 1045368"/>
              <a:gd name="connsiteX49" fmla="*/ 2109788 w 2126457"/>
              <a:gd name="connsiteY49" fmla="*/ 690562 h 1045368"/>
              <a:gd name="connsiteX50" fmla="*/ 2081213 w 2126457"/>
              <a:gd name="connsiteY50" fmla="*/ 762000 h 1045368"/>
              <a:gd name="connsiteX51" fmla="*/ 2050257 w 2126457"/>
              <a:gd name="connsiteY51" fmla="*/ 821531 h 1045368"/>
              <a:gd name="connsiteX52" fmla="*/ 1983582 w 2126457"/>
              <a:gd name="connsiteY52" fmla="*/ 914400 h 1045368"/>
              <a:gd name="connsiteX53" fmla="*/ 1919288 w 2126457"/>
              <a:gd name="connsiteY53" fmla="*/ 985837 h 1045368"/>
              <a:gd name="connsiteX54" fmla="*/ 1893094 w 2126457"/>
              <a:gd name="connsiteY54" fmla="*/ 1021556 h 1045368"/>
              <a:gd name="connsiteX55" fmla="*/ 1874044 w 2126457"/>
              <a:gd name="connsiteY55" fmla="*/ 1038225 h 1045368"/>
              <a:gd name="connsiteX56" fmla="*/ 1862138 w 2126457"/>
              <a:gd name="connsiteY56" fmla="*/ 1042987 h 1045368"/>
              <a:gd name="connsiteX57" fmla="*/ 1847850 w 2126457"/>
              <a:gd name="connsiteY57" fmla="*/ 1045368 h 1045368"/>
              <a:gd name="connsiteX58" fmla="*/ 1819275 w 2126457"/>
              <a:gd name="connsiteY58" fmla="*/ 1042987 h 1045368"/>
              <a:gd name="connsiteX59" fmla="*/ 1797844 w 2126457"/>
              <a:gd name="connsiteY59" fmla="*/ 1031081 h 1045368"/>
              <a:gd name="connsiteX60" fmla="*/ 1774032 w 2126457"/>
              <a:gd name="connsiteY60" fmla="*/ 1009650 h 1045368"/>
              <a:gd name="connsiteX61" fmla="*/ 1750219 w 2126457"/>
              <a:gd name="connsiteY61" fmla="*/ 983456 h 1045368"/>
              <a:gd name="connsiteX62" fmla="*/ 1700213 w 2126457"/>
              <a:gd name="connsiteY62" fmla="*/ 923925 h 1045368"/>
              <a:gd name="connsiteX63" fmla="*/ 1590675 w 2126457"/>
              <a:gd name="connsiteY63" fmla="*/ 890587 h 1045368"/>
              <a:gd name="connsiteX64" fmla="*/ 1447800 w 2126457"/>
              <a:gd name="connsiteY64" fmla="*/ 845343 h 1045368"/>
              <a:gd name="connsiteX65" fmla="*/ 1159669 w 2126457"/>
              <a:gd name="connsiteY65" fmla="*/ 747712 h 1045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126457" h="1045368">
                <a:moveTo>
                  <a:pt x="1159669" y="747712"/>
                </a:moveTo>
                <a:lnTo>
                  <a:pt x="964407" y="664368"/>
                </a:lnTo>
                <a:lnTo>
                  <a:pt x="819150" y="600075"/>
                </a:lnTo>
                <a:lnTo>
                  <a:pt x="695325" y="538162"/>
                </a:lnTo>
                <a:lnTo>
                  <a:pt x="573882" y="473868"/>
                </a:lnTo>
                <a:lnTo>
                  <a:pt x="440532" y="392906"/>
                </a:lnTo>
                <a:lnTo>
                  <a:pt x="330994" y="323850"/>
                </a:lnTo>
                <a:lnTo>
                  <a:pt x="221457" y="247650"/>
                </a:lnTo>
                <a:lnTo>
                  <a:pt x="178594" y="204787"/>
                </a:lnTo>
                <a:lnTo>
                  <a:pt x="88107" y="135731"/>
                </a:lnTo>
                <a:lnTo>
                  <a:pt x="38100" y="92868"/>
                </a:lnTo>
                <a:lnTo>
                  <a:pt x="21432" y="76200"/>
                </a:lnTo>
                <a:lnTo>
                  <a:pt x="7144" y="57150"/>
                </a:lnTo>
                <a:lnTo>
                  <a:pt x="0" y="33337"/>
                </a:lnTo>
                <a:lnTo>
                  <a:pt x="0" y="16668"/>
                </a:lnTo>
                <a:lnTo>
                  <a:pt x="4763" y="4762"/>
                </a:lnTo>
                <a:lnTo>
                  <a:pt x="19050" y="0"/>
                </a:lnTo>
                <a:lnTo>
                  <a:pt x="45244" y="7143"/>
                </a:lnTo>
                <a:lnTo>
                  <a:pt x="92869" y="38100"/>
                </a:lnTo>
                <a:lnTo>
                  <a:pt x="180975" y="92868"/>
                </a:lnTo>
                <a:lnTo>
                  <a:pt x="278607" y="152400"/>
                </a:lnTo>
                <a:lnTo>
                  <a:pt x="388144" y="214312"/>
                </a:lnTo>
                <a:lnTo>
                  <a:pt x="490538" y="266700"/>
                </a:lnTo>
                <a:lnTo>
                  <a:pt x="600075" y="319087"/>
                </a:lnTo>
                <a:lnTo>
                  <a:pt x="707232" y="366712"/>
                </a:lnTo>
                <a:lnTo>
                  <a:pt x="792957" y="400050"/>
                </a:lnTo>
                <a:lnTo>
                  <a:pt x="876300" y="435768"/>
                </a:lnTo>
                <a:lnTo>
                  <a:pt x="981075" y="471487"/>
                </a:lnTo>
                <a:lnTo>
                  <a:pt x="1088232" y="507206"/>
                </a:lnTo>
                <a:lnTo>
                  <a:pt x="1183482" y="535781"/>
                </a:lnTo>
                <a:lnTo>
                  <a:pt x="1271588" y="561975"/>
                </a:lnTo>
                <a:lnTo>
                  <a:pt x="1357313" y="583406"/>
                </a:lnTo>
                <a:lnTo>
                  <a:pt x="1423988" y="597693"/>
                </a:lnTo>
                <a:lnTo>
                  <a:pt x="1543050" y="623887"/>
                </a:lnTo>
                <a:lnTo>
                  <a:pt x="1688307" y="650081"/>
                </a:lnTo>
                <a:lnTo>
                  <a:pt x="1831182" y="673893"/>
                </a:lnTo>
                <a:lnTo>
                  <a:pt x="1869282" y="678656"/>
                </a:lnTo>
                <a:lnTo>
                  <a:pt x="1907382" y="676275"/>
                </a:lnTo>
                <a:lnTo>
                  <a:pt x="1940719" y="661987"/>
                </a:lnTo>
                <a:lnTo>
                  <a:pt x="1971675" y="642937"/>
                </a:lnTo>
                <a:lnTo>
                  <a:pt x="2012157" y="607218"/>
                </a:lnTo>
                <a:lnTo>
                  <a:pt x="2047875" y="576262"/>
                </a:lnTo>
                <a:lnTo>
                  <a:pt x="2066925" y="561975"/>
                </a:lnTo>
                <a:lnTo>
                  <a:pt x="2085975" y="554831"/>
                </a:lnTo>
                <a:lnTo>
                  <a:pt x="2105025" y="557212"/>
                </a:lnTo>
                <a:lnTo>
                  <a:pt x="2114550" y="564356"/>
                </a:lnTo>
                <a:lnTo>
                  <a:pt x="2121694" y="588168"/>
                </a:lnTo>
                <a:lnTo>
                  <a:pt x="2126457" y="611981"/>
                </a:lnTo>
                <a:lnTo>
                  <a:pt x="2124075" y="640556"/>
                </a:lnTo>
                <a:lnTo>
                  <a:pt x="2109788" y="690562"/>
                </a:lnTo>
                <a:lnTo>
                  <a:pt x="2081213" y="762000"/>
                </a:lnTo>
                <a:lnTo>
                  <a:pt x="2050257" y="821531"/>
                </a:lnTo>
                <a:lnTo>
                  <a:pt x="1983582" y="914400"/>
                </a:lnTo>
                <a:lnTo>
                  <a:pt x="1919288" y="985837"/>
                </a:lnTo>
                <a:lnTo>
                  <a:pt x="1893094" y="1021556"/>
                </a:lnTo>
                <a:lnTo>
                  <a:pt x="1874044" y="1038225"/>
                </a:lnTo>
                <a:lnTo>
                  <a:pt x="1862138" y="1042987"/>
                </a:lnTo>
                <a:lnTo>
                  <a:pt x="1847850" y="1045368"/>
                </a:lnTo>
                <a:lnTo>
                  <a:pt x="1819275" y="1042987"/>
                </a:lnTo>
                <a:lnTo>
                  <a:pt x="1797844" y="1031081"/>
                </a:lnTo>
                <a:lnTo>
                  <a:pt x="1774032" y="1009650"/>
                </a:lnTo>
                <a:lnTo>
                  <a:pt x="1750219" y="983456"/>
                </a:lnTo>
                <a:lnTo>
                  <a:pt x="1700213" y="923925"/>
                </a:lnTo>
                <a:lnTo>
                  <a:pt x="1590675" y="890587"/>
                </a:lnTo>
                <a:lnTo>
                  <a:pt x="1447800" y="845343"/>
                </a:lnTo>
                <a:lnTo>
                  <a:pt x="1159669" y="74771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A998342C-C1B7-4581-AF0C-BA413E9231A5}"/>
              </a:ext>
            </a:extLst>
          </p:cNvPr>
          <p:cNvSpPr/>
          <p:nvPr/>
        </p:nvSpPr>
        <p:spPr>
          <a:xfrm>
            <a:off x="2822575" y="3765550"/>
            <a:ext cx="1038225" cy="1857375"/>
          </a:xfrm>
          <a:custGeom>
            <a:avLst/>
            <a:gdLst>
              <a:gd name="connsiteX0" fmla="*/ 606425 w 1038225"/>
              <a:gd name="connsiteY0" fmla="*/ 1127125 h 1857375"/>
              <a:gd name="connsiteX1" fmla="*/ 444500 w 1038225"/>
              <a:gd name="connsiteY1" fmla="*/ 1489075 h 1857375"/>
              <a:gd name="connsiteX2" fmla="*/ 377825 w 1038225"/>
              <a:gd name="connsiteY2" fmla="*/ 1641475 h 1857375"/>
              <a:gd name="connsiteX3" fmla="*/ 361950 w 1038225"/>
              <a:gd name="connsiteY3" fmla="*/ 1685925 h 1857375"/>
              <a:gd name="connsiteX4" fmla="*/ 352425 w 1038225"/>
              <a:gd name="connsiteY4" fmla="*/ 1714500 h 1857375"/>
              <a:gd name="connsiteX5" fmla="*/ 342900 w 1038225"/>
              <a:gd name="connsiteY5" fmla="*/ 1765300 h 1857375"/>
              <a:gd name="connsiteX6" fmla="*/ 336550 w 1038225"/>
              <a:gd name="connsiteY6" fmla="*/ 1857375 h 1857375"/>
              <a:gd name="connsiteX7" fmla="*/ 0 w 1038225"/>
              <a:gd name="connsiteY7" fmla="*/ 1508125 h 1857375"/>
              <a:gd name="connsiteX8" fmla="*/ 76200 w 1038225"/>
              <a:gd name="connsiteY8" fmla="*/ 1501775 h 1857375"/>
              <a:gd name="connsiteX9" fmla="*/ 107950 w 1038225"/>
              <a:gd name="connsiteY9" fmla="*/ 1495425 h 1857375"/>
              <a:gd name="connsiteX10" fmla="*/ 130175 w 1038225"/>
              <a:gd name="connsiteY10" fmla="*/ 1485900 h 1857375"/>
              <a:gd name="connsiteX11" fmla="*/ 155575 w 1038225"/>
              <a:gd name="connsiteY11" fmla="*/ 1460500 h 1857375"/>
              <a:gd name="connsiteX12" fmla="*/ 282575 w 1038225"/>
              <a:gd name="connsiteY12" fmla="*/ 1282700 h 1857375"/>
              <a:gd name="connsiteX13" fmla="*/ 447675 w 1038225"/>
              <a:gd name="connsiteY13" fmla="*/ 1006475 h 1857375"/>
              <a:gd name="connsiteX14" fmla="*/ 603250 w 1038225"/>
              <a:gd name="connsiteY14" fmla="*/ 733425 h 1857375"/>
              <a:gd name="connsiteX15" fmla="*/ 727075 w 1038225"/>
              <a:gd name="connsiteY15" fmla="*/ 511175 h 1857375"/>
              <a:gd name="connsiteX16" fmla="*/ 841375 w 1038225"/>
              <a:gd name="connsiteY16" fmla="*/ 301625 h 1857375"/>
              <a:gd name="connsiteX17" fmla="*/ 917575 w 1038225"/>
              <a:gd name="connsiteY17" fmla="*/ 149225 h 1857375"/>
              <a:gd name="connsiteX18" fmla="*/ 962025 w 1038225"/>
              <a:gd name="connsiteY18" fmla="*/ 60325 h 1857375"/>
              <a:gd name="connsiteX19" fmla="*/ 981075 w 1038225"/>
              <a:gd name="connsiteY19" fmla="*/ 25400 h 1857375"/>
              <a:gd name="connsiteX20" fmla="*/ 1000125 w 1038225"/>
              <a:gd name="connsiteY20" fmla="*/ 9525 h 1857375"/>
              <a:gd name="connsiteX21" fmla="*/ 1019175 w 1038225"/>
              <a:gd name="connsiteY21" fmla="*/ 0 h 1857375"/>
              <a:gd name="connsiteX22" fmla="*/ 1031875 w 1038225"/>
              <a:gd name="connsiteY22" fmla="*/ 0 h 1857375"/>
              <a:gd name="connsiteX23" fmla="*/ 1038225 w 1038225"/>
              <a:gd name="connsiteY23" fmla="*/ 6350 h 1857375"/>
              <a:gd name="connsiteX24" fmla="*/ 1038225 w 1038225"/>
              <a:gd name="connsiteY24" fmla="*/ 31750 h 1857375"/>
              <a:gd name="connsiteX25" fmla="*/ 1006475 w 1038225"/>
              <a:gd name="connsiteY25" fmla="*/ 127000 h 1857375"/>
              <a:gd name="connsiteX26" fmla="*/ 952500 w 1038225"/>
              <a:gd name="connsiteY26" fmla="*/ 260350 h 1857375"/>
              <a:gd name="connsiteX27" fmla="*/ 911225 w 1038225"/>
              <a:gd name="connsiteY27" fmla="*/ 371475 h 1857375"/>
              <a:gd name="connsiteX28" fmla="*/ 866775 w 1038225"/>
              <a:gd name="connsiteY28" fmla="*/ 492125 h 1857375"/>
              <a:gd name="connsiteX29" fmla="*/ 777875 w 1038225"/>
              <a:gd name="connsiteY29" fmla="*/ 723900 h 1857375"/>
              <a:gd name="connsiteX30" fmla="*/ 698500 w 1038225"/>
              <a:gd name="connsiteY30" fmla="*/ 920750 h 1857375"/>
              <a:gd name="connsiteX31" fmla="*/ 606425 w 1038225"/>
              <a:gd name="connsiteY31" fmla="*/ 1127125 h 1857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038225" h="1857375">
                <a:moveTo>
                  <a:pt x="606425" y="1127125"/>
                </a:moveTo>
                <a:lnTo>
                  <a:pt x="444500" y="1489075"/>
                </a:lnTo>
                <a:lnTo>
                  <a:pt x="377825" y="1641475"/>
                </a:lnTo>
                <a:lnTo>
                  <a:pt x="361950" y="1685925"/>
                </a:lnTo>
                <a:lnTo>
                  <a:pt x="352425" y="1714500"/>
                </a:lnTo>
                <a:lnTo>
                  <a:pt x="342900" y="1765300"/>
                </a:lnTo>
                <a:lnTo>
                  <a:pt x="336550" y="1857375"/>
                </a:lnTo>
                <a:lnTo>
                  <a:pt x="0" y="1508125"/>
                </a:lnTo>
                <a:lnTo>
                  <a:pt x="76200" y="1501775"/>
                </a:lnTo>
                <a:lnTo>
                  <a:pt x="107950" y="1495425"/>
                </a:lnTo>
                <a:lnTo>
                  <a:pt x="130175" y="1485900"/>
                </a:lnTo>
                <a:lnTo>
                  <a:pt x="155575" y="1460500"/>
                </a:lnTo>
                <a:lnTo>
                  <a:pt x="282575" y="1282700"/>
                </a:lnTo>
                <a:lnTo>
                  <a:pt x="447675" y="1006475"/>
                </a:lnTo>
                <a:lnTo>
                  <a:pt x="603250" y="733425"/>
                </a:lnTo>
                <a:lnTo>
                  <a:pt x="727075" y="511175"/>
                </a:lnTo>
                <a:lnTo>
                  <a:pt x="841375" y="301625"/>
                </a:lnTo>
                <a:lnTo>
                  <a:pt x="917575" y="149225"/>
                </a:lnTo>
                <a:lnTo>
                  <a:pt x="962025" y="60325"/>
                </a:lnTo>
                <a:lnTo>
                  <a:pt x="981075" y="25400"/>
                </a:lnTo>
                <a:lnTo>
                  <a:pt x="1000125" y="9525"/>
                </a:lnTo>
                <a:lnTo>
                  <a:pt x="1019175" y="0"/>
                </a:lnTo>
                <a:lnTo>
                  <a:pt x="1031875" y="0"/>
                </a:lnTo>
                <a:lnTo>
                  <a:pt x="1038225" y="6350"/>
                </a:lnTo>
                <a:lnTo>
                  <a:pt x="1038225" y="31750"/>
                </a:lnTo>
                <a:lnTo>
                  <a:pt x="1006475" y="127000"/>
                </a:lnTo>
                <a:lnTo>
                  <a:pt x="952500" y="260350"/>
                </a:lnTo>
                <a:lnTo>
                  <a:pt x="911225" y="371475"/>
                </a:lnTo>
                <a:lnTo>
                  <a:pt x="866775" y="492125"/>
                </a:lnTo>
                <a:lnTo>
                  <a:pt x="777875" y="723900"/>
                </a:lnTo>
                <a:lnTo>
                  <a:pt x="698500" y="920750"/>
                </a:lnTo>
                <a:lnTo>
                  <a:pt x="606425" y="11271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53FB999B-7E28-4C06-91A7-0F9226BD1C53}"/>
              </a:ext>
            </a:extLst>
          </p:cNvPr>
          <p:cNvSpPr/>
          <p:nvPr/>
        </p:nvSpPr>
        <p:spPr>
          <a:xfrm>
            <a:off x="4017963" y="2262188"/>
            <a:ext cx="1538287" cy="1352550"/>
          </a:xfrm>
          <a:custGeom>
            <a:avLst/>
            <a:gdLst>
              <a:gd name="connsiteX0" fmla="*/ 442912 w 1538287"/>
              <a:gd name="connsiteY0" fmla="*/ 335756 h 1352550"/>
              <a:gd name="connsiteX1" fmla="*/ 85725 w 1538287"/>
              <a:gd name="connsiteY1" fmla="*/ 397668 h 1352550"/>
              <a:gd name="connsiteX2" fmla="*/ 0 w 1538287"/>
              <a:gd name="connsiteY2" fmla="*/ 266700 h 1352550"/>
              <a:gd name="connsiteX3" fmla="*/ 307181 w 1538287"/>
              <a:gd name="connsiteY3" fmla="*/ 221456 h 1352550"/>
              <a:gd name="connsiteX4" fmla="*/ 533400 w 1538287"/>
              <a:gd name="connsiteY4" fmla="*/ 180975 h 1352550"/>
              <a:gd name="connsiteX5" fmla="*/ 866775 w 1538287"/>
              <a:gd name="connsiteY5" fmla="*/ 128587 h 1352550"/>
              <a:gd name="connsiteX6" fmla="*/ 1104900 w 1538287"/>
              <a:gd name="connsiteY6" fmla="*/ 95250 h 1352550"/>
              <a:gd name="connsiteX7" fmla="*/ 1135856 w 1538287"/>
              <a:gd name="connsiteY7" fmla="*/ 85725 h 1352550"/>
              <a:gd name="connsiteX8" fmla="*/ 1171575 w 1538287"/>
              <a:gd name="connsiteY8" fmla="*/ 64293 h 1352550"/>
              <a:gd name="connsiteX9" fmla="*/ 1216819 w 1538287"/>
              <a:gd name="connsiteY9" fmla="*/ 28575 h 1352550"/>
              <a:gd name="connsiteX10" fmla="*/ 1238250 w 1538287"/>
              <a:gd name="connsiteY10" fmla="*/ 9525 h 1352550"/>
              <a:gd name="connsiteX11" fmla="*/ 1250156 w 1538287"/>
              <a:gd name="connsiteY11" fmla="*/ 2381 h 1352550"/>
              <a:gd name="connsiteX12" fmla="*/ 1269206 w 1538287"/>
              <a:gd name="connsiteY12" fmla="*/ 0 h 1352550"/>
              <a:gd name="connsiteX13" fmla="*/ 1295400 w 1538287"/>
              <a:gd name="connsiteY13" fmla="*/ 9525 h 1352550"/>
              <a:gd name="connsiteX14" fmla="*/ 1350169 w 1538287"/>
              <a:gd name="connsiteY14" fmla="*/ 47625 h 1352550"/>
              <a:gd name="connsiteX15" fmla="*/ 1419225 w 1538287"/>
              <a:gd name="connsiteY15" fmla="*/ 109537 h 1352550"/>
              <a:gd name="connsiteX16" fmla="*/ 1495425 w 1538287"/>
              <a:gd name="connsiteY16" fmla="*/ 192881 h 1352550"/>
              <a:gd name="connsiteX17" fmla="*/ 1514475 w 1538287"/>
              <a:gd name="connsiteY17" fmla="*/ 211931 h 1352550"/>
              <a:gd name="connsiteX18" fmla="*/ 1526381 w 1538287"/>
              <a:gd name="connsiteY18" fmla="*/ 223837 h 1352550"/>
              <a:gd name="connsiteX19" fmla="*/ 1538287 w 1538287"/>
              <a:gd name="connsiteY19" fmla="*/ 245268 h 1352550"/>
              <a:gd name="connsiteX20" fmla="*/ 1538287 w 1538287"/>
              <a:gd name="connsiteY20" fmla="*/ 288131 h 1352550"/>
              <a:gd name="connsiteX21" fmla="*/ 1524000 w 1538287"/>
              <a:gd name="connsiteY21" fmla="*/ 333375 h 1352550"/>
              <a:gd name="connsiteX22" fmla="*/ 1478756 w 1538287"/>
              <a:gd name="connsiteY22" fmla="*/ 416718 h 1352550"/>
              <a:gd name="connsiteX23" fmla="*/ 1459706 w 1538287"/>
              <a:gd name="connsiteY23" fmla="*/ 481012 h 1352550"/>
              <a:gd name="connsiteX24" fmla="*/ 1419225 w 1538287"/>
              <a:gd name="connsiteY24" fmla="*/ 695325 h 1352550"/>
              <a:gd name="connsiteX25" fmla="*/ 1381125 w 1538287"/>
              <a:gd name="connsiteY25" fmla="*/ 909637 h 1352550"/>
              <a:gd name="connsiteX26" fmla="*/ 1354931 w 1538287"/>
              <a:gd name="connsiteY26" fmla="*/ 1097756 h 1352550"/>
              <a:gd name="connsiteX27" fmla="*/ 1331119 w 1538287"/>
              <a:gd name="connsiteY27" fmla="*/ 1271587 h 1352550"/>
              <a:gd name="connsiteX28" fmla="*/ 1319212 w 1538287"/>
              <a:gd name="connsiteY28" fmla="*/ 1302543 h 1352550"/>
              <a:gd name="connsiteX29" fmla="*/ 1300162 w 1538287"/>
              <a:gd name="connsiteY29" fmla="*/ 1328737 h 1352550"/>
              <a:gd name="connsiteX30" fmla="*/ 1276350 w 1538287"/>
              <a:gd name="connsiteY30" fmla="*/ 1345406 h 1352550"/>
              <a:gd name="connsiteX31" fmla="*/ 1252537 w 1538287"/>
              <a:gd name="connsiteY31" fmla="*/ 1352550 h 1352550"/>
              <a:gd name="connsiteX32" fmla="*/ 1231106 w 1538287"/>
              <a:gd name="connsiteY32" fmla="*/ 1352550 h 1352550"/>
              <a:gd name="connsiteX33" fmla="*/ 1209675 w 1538287"/>
              <a:gd name="connsiteY33" fmla="*/ 1347787 h 1352550"/>
              <a:gd name="connsiteX34" fmla="*/ 1181100 w 1538287"/>
              <a:gd name="connsiteY34" fmla="*/ 1326356 h 1352550"/>
              <a:gd name="connsiteX35" fmla="*/ 1150144 w 1538287"/>
              <a:gd name="connsiteY35" fmla="*/ 1304925 h 1352550"/>
              <a:gd name="connsiteX36" fmla="*/ 1152525 w 1538287"/>
              <a:gd name="connsiteY36" fmla="*/ 1176337 h 1352550"/>
              <a:gd name="connsiteX37" fmla="*/ 1162050 w 1538287"/>
              <a:gd name="connsiteY37" fmla="*/ 1071562 h 1352550"/>
              <a:gd name="connsiteX38" fmla="*/ 1173956 w 1538287"/>
              <a:gd name="connsiteY38" fmla="*/ 945356 h 1352550"/>
              <a:gd name="connsiteX39" fmla="*/ 1190625 w 1538287"/>
              <a:gd name="connsiteY39" fmla="*/ 809625 h 1352550"/>
              <a:gd name="connsiteX40" fmla="*/ 1195387 w 1538287"/>
              <a:gd name="connsiteY40" fmla="*/ 721518 h 1352550"/>
              <a:gd name="connsiteX41" fmla="*/ 1200150 w 1538287"/>
              <a:gd name="connsiteY41" fmla="*/ 616743 h 1352550"/>
              <a:gd name="connsiteX42" fmla="*/ 1197769 w 1538287"/>
              <a:gd name="connsiteY42" fmla="*/ 478631 h 1352550"/>
              <a:gd name="connsiteX43" fmla="*/ 1195387 w 1538287"/>
              <a:gd name="connsiteY43" fmla="*/ 392906 h 1352550"/>
              <a:gd name="connsiteX44" fmla="*/ 1193006 w 1538287"/>
              <a:gd name="connsiteY44" fmla="*/ 338137 h 1352550"/>
              <a:gd name="connsiteX45" fmla="*/ 1181100 w 1538287"/>
              <a:gd name="connsiteY45" fmla="*/ 300037 h 1352550"/>
              <a:gd name="connsiteX46" fmla="*/ 1166812 w 1538287"/>
              <a:gd name="connsiteY46" fmla="*/ 278606 h 1352550"/>
              <a:gd name="connsiteX47" fmla="*/ 1145381 w 1538287"/>
              <a:gd name="connsiteY47" fmla="*/ 264318 h 1352550"/>
              <a:gd name="connsiteX48" fmla="*/ 1114425 w 1538287"/>
              <a:gd name="connsiteY48" fmla="*/ 254793 h 1352550"/>
              <a:gd name="connsiteX49" fmla="*/ 1069181 w 1538287"/>
              <a:gd name="connsiteY49" fmla="*/ 250031 h 1352550"/>
              <a:gd name="connsiteX50" fmla="*/ 997744 w 1538287"/>
              <a:gd name="connsiteY50" fmla="*/ 257175 h 1352550"/>
              <a:gd name="connsiteX51" fmla="*/ 666750 w 1538287"/>
              <a:gd name="connsiteY51" fmla="*/ 300037 h 1352550"/>
              <a:gd name="connsiteX52" fmla="*/ 442912 w 1538287"/>
              <a:gd name="connsiteY52" fmla="*/ 335756 h 135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538287" h="1352550">
                <a:moveTo>
                  <a:pt x="442912" y="335756"/>
                </a:moveTo>
                <a:lnTo>
                  <a:pt x="85725" y="397668"/>
                </a:lnTo>
                <a:lnTo>
                  <a:pt x="0" y="266700"/>
                </a:lnTo>
                <a:lnTo>
                  <a:pt x="307181" y="221456"/>
                </a:lnTo>
                <a:lnTo>
                  <a:pt x="533400" y="180975"/>
                </a:lnTo>
                <a:lnTo>
                  <a:pt x="866775" y="128587"/>
                </a:lnTo>
                <a:lnTo>
                  <a:pt x="1104900" y="95250"/>
                </a:lnTo>
                <a:lnTo>
                  <a:pt x="1135856" y="85725"/>
                </a:lnTo>
                <a:lnTo>
                  <a:pt x="1171575" y="64293"/>
                </a:lnTo>
                <a:lnTo>
                  <a:pt x="1216819" y="28575"/>
                </a:lnTo>
                <a:lnTo>
                  <a:pt x="1238250" y="9525"/>
                </a:lnTo>
                <a:lnTo>
                  <a:pt x="1250156" y="2381"/>
                </a:lnTo>
                <a:lnTo>
                  <a:pt x="1269206" y="0"/>
                </a:lnTo>
                <a:lnTo>
                  <a:pt x="1295400" y="9525"/>
                </a:lnTo>
                <a:lnTo>
                  <a:pt x="1350169" y="47625"/>
                </a:lnTo>
                <a:lnTo>
                  <a:pt x="1419225" y="109537"/>
                </a:lnTo>
                <a:lnTo>
                  <a:pt x="1495425" y="192881"/>
                </a:lnTo>
                <a:lnTo>
                  <a:pt x="1514475" y="211931"/>
                </a:lnTo>
                <a:lnTo>
                  <a:pt x="1526381" y="223837"/>
                </a:lnTo>
                <a:lnTo>
                  <a:pt x="1538287" y="245268"/>
                </a:lnTo>
                <a:lnTo>
                  <a:pt x="1538287" y="288131"/>
                </a:lnTo>
                <a:lnTo>
                  <a:pt x="1524000" y="333375"/>
                </a:lnTo>
                <a:lnTo>
                  <a:pt x="1478756" y="416718"/>
                </a:lnTo>
                <a:lnTo>
                  <a:pt x="1459706" y="481012"/>
                </a:lnTo>
                <a:lnTo>
                  <a:pt x="1419225" y="695325"/>
                </a:lnTo>
                <a:lnTo>
                  <a:pt x="1381125" y="909637"/>
                </a:lnTo>
                <a:lnTo>
                  <a:pt x="1354931" y="1097756"/>
                </a:lnTo>
                <a:lnTo>
                  <a:pt x="1331119" y="1271587"/>
                </a:lnTo>
                <a:lnTo>
                  <a:pt x="1319212" y="1302543"/>
                </a:lnTo>
                <a:lnTo>
                  <a:pt x="1300162" y="1328737"/>
                </a:lnTo>
                <a:lnTo>
                  <a:pt x="1276350" y="1345406"/>
                </a:lnTo>
                <a:lnTo>
                  <a:pt x="1252537" y="1352550"/>
                </a:lnTo>
                <a:lnTo>
                  <a:pt x="1231106" y="1352550"/>
                </a:lnTo>
                <a:lnTo>
                  <a:pt x="1209675" y="1347787"/>
                </a:lnTo>
                <a:lnTo>
                  <a:pt x="1181100" y="1326356"/>
                </a:lnTo>
                <a:lnTo>
                  <a:pt x="1150144" y="1304925"/>
                </a:lnTo>
                <a:cubicBezTo>
                  <a:pt x="1150938" y="1262062"/>
                  <a:pt x="1151731" y="1219200"/>
                  <a:pt x="1152525" y="1176337"/>
                </a:cubicBezTo>
                <a:lnTo>
                  <a:pt x="1162050" y="1071562"/>
                </a:lnTo>
                <a:lnTo>
                  <a:pt x="1173956" y="945356"/>
                </a:lnTo>
                <a:lnTo>
                  <a:pt x="1190625" y="809625"/>
                </a:lnTo>
                <a:lnTo>
                  <a:pt x="1195387" y="721518"/>
                </a:lnTo>
                <a:lnTo>
                  <a:pt x="1200150" y="616743"/>
                </a:lnTo>
                <a:cubicBezTo>
                  <a:pt x="1199356" y="570706"/>
                  <a:pt x="1198563" y="524668"/>
                  <a:pt x="1197769" y="478631"/>
                </a:cubicBezTo>
                <a:lnTo>
                  <a:pt x="1195387" y="392906"/>
                </a:lnTo>
                <a:cubicBezTo>
                  <a:pt x="1194593" y="374650"/>
                  <a:pt x="1193800" y="356393"/>
                  <a:pt x="1193006" y="338137"/>
                </a:cubicBezTo>
                <a:lnTo>
                  <a:pt x="1181100" y="300037"/>
                </a:lnTo>
                <a:lnTo>
                  <a:pt x="1166812" y="278606"/>
                </a:lnTo>
                <a:lnTo>
                  <a:pt x="1145381" y="264318"/>
                </a:lnTo>
                <a:lnTo>
                  <a:pt x="1114425" y="254793"/>
                </a:lnTo>
                <a:lnTo>
                  <a:pt x="1069181" y="250031"/>
                </a:lnTo>
                <a:lnTo>
                  <a:pt x="997744" y="257175"/>
                </a:lnTo>
                <a:lnTo>
                  <a:pt x="666750" y="300037"/>
                </a:lnTo>
                <a:lnTo>
                  <a:pt x="442912" y="3357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DBC4D495-83E8-4FB0-B294-B17918DA8607}"/>
              </a:ext>
            </a:extLst>
          </p:cNvPr>
          <p:cNvSpPr/>
          <p:nvPr/>
        </p:nvSpPr>
        <p:spPr>
          <a:xfrm>
            <a:off x="4137025" y="2843213"/>
            <a:ext cx="1135063" cy="311150"/>
          </a:xfrm>
          <a:custGeom>
            <a:avLst/>
            <a:gdLst>
              <a:gd name="connsiteX0" fmla="*/ 311944 w 1135857"/>
              <a:gd name="connsiteY0" fmla="*/ 254793 h 311943"/>
              <a:gd name="connsiteX1" fmla="*/ 33338 w 1135857"/>
              <a:gd name="connsiteY1" fmla="*/ 311943 h 311943"/>
              <a:gd name="connsiteX2" fmla="*/ 0 w 1135857"/>
              <a:gd name="connsiteY2" fmla="*/ 147637 h 311943"/>
              <a:gd name="connsiteX3" fmla="*/ 350044 w 1135857"/>
              <a:gd name="connsiteY3" fmla="*/ 97631 h 311943"/>
              <a:gd name="connsiteX4" fmla="*/ 783432 w 1135857"/>
              <a:gd name="connsiteY4" fmla="*/ 40481 h 311943"/>
              <a:gd name="connsiteX5" fmla="*/ 1135857 w 1135857"/>
              <a:gd name="connsiteY5" fmla="*/ 0 h 311943"/>
              <a:gd name="connsiteX6" fmla="*/ 1135857 w 1135857"/>
              <a:gd name="connsiteY6" fmla="*/ 159543 h 311943"/>
              <a:gd name="connsiteX7" fmla="*/ 833438 w 1135857"/>
              <a:gd name="connsiteY7" fmla="*/ 185737 h 311943"/>
              <a:gd name="connsiteX8" fmla="*/ 597694 w 1135857"/>
              <a:gd name="connsiteY8" fmla="*/ 211931 h 311943"/>
              <a:gd name="connsiteX9" fmla="*/ 311944 w 1135857"/>
              <a:gd name="connsiteY9" fmla="*/ 254793 h 311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35857" h="311943">
                <a:moveTo>
                  <a:pt x="311944" y="254793"/>
                </a:moveTo>
                <a:lnTo>
                  <a:pt x="33338" y="311943"/>
                </a:lnTo>
                <a:lnTo>
                  <a:pt x="0" y="147637"/>
                </a:lnTo>
                <a:lnTo>
                  <a:pt x="350044" y="97631"/>
                </a:lnTo>
                <a:lnTo>
                  <a:pt x="783432" y="40481"/>
                </a:lnTo>
                <a:lnTo>
                  <a:pt x="1135857" y="0"/>
                </a:lnTo>
                <a:lnTo>
                  <a:pt x="1135857" y="159543"/>
                </a:lnTo>
                <a:lnTo>
                  <a:pt x="833438" y="185737"/>
                </a:lnTo>
                <a:lnTo>
                  <a:pt x="597694" y="211931"/>
                </a:lnTo>
                <a:lnTo>
                  <a:pt x="311944" y="25479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9751A9DE-92CA-42C3-A052-D43E0F2C33FE}"/>
              </a:ext>
            </a:extLst>
          </p:cNvPr>
          <p:cNvSpPr/>
          <p:nvPr/>
        </p:nvSpPr>
        <p:spPr>
          <a:xfrm>
            <a:off x="4184650" y="3400425"/>
            <a:ext cx="1042988" cy="265113"/>
          </a:xfrm>
          <a:custGeom>
            <a:avLst/>
            <a:gdLst>
              <a:gd name="connsiteX0" fmla="*/ 564357 w 1042988"/>
              <a:gd name="connsiteY0" fmla="*/ 166688 h 264319"/>
              <a:gd name="connsiteX1" fmla="*/ 357188 w 1042988"/>
              <a:gd name="connsiteY1" fmla="*/ 197644 h 264319"/>
              <a:gd name="connsiteX2" fmla="*/ 7144 w 1042988"/>
              <a:gd name="connsiteY2" fmla="*/ 264319 h 264319"/>
              <a:gd name="connsiteX3" fmla="*/ 0 w 1042988"/>
              <a:gd name="connsiteY3" fmla="*/ 109538 h 264319"/>
              <a:gd name="connsiteX4" fmla="*/ 285750 w 1042988"/>
              <a:gd name="connsiteY4" fmla="*/ 61913 h 264319"/>
              <a:gd name="connsiteX5" fmla="*/ 554832 w 1042988"/>
              <a:gd name="connsiteY5" fmla="*/ 30956 h 264319"/>
              <a:gd name="connsiteX6" fmla="*/ 812007 w 1042988"/>
              <a:gd name="connsiteY6" fmla="*/ 11906 h 264319"/>
              <a:gd name="connsiteX7" fmla="*/ 1040607 w 1042988"/>
              <a:gd name="connsiteY7" fmla="*/ 0 h 264319"/>
              <a:gd name="connsiteX8" fmla="*/ 1042988 w 1042988"/>
              <a:gd name="connsiteY8" fmla="*/ 180975 h 264319"/>
              <a:gd name="connsiteX9" fmla="*/ 983457 w 1042988"/>
              <a:gd name="connsiteY9" fmla="*/ 166688 h 264319"/>
              <a:gd name="connsiteX10" fmla="*/ 847725 w 1042988"/>
              <a:gd name="connsiteY10" fmla="*/ 159544 h 264319"/>
              <a:gd name="connsiteX11" fmla="*/ 745332 w 1042988"/>
              <a:gd name="connsiteY11" fmla="*/ 159544 h 264319"/>
              <a:gd name="connsiteX12" fmla="*/ 564357 w 1042988"/>
              <a:gd name="connsiteY12" fmla="*/ 166688 h 264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42988" h="264319">
                <a:moveTo>
                  <a:pt x="564357" y="166688"/>
                </a:moveTo>
                <a:lnTo>
                  <a:pt x="357188" y="197644"/>
                </a:lnTo>
                <a:lnTo>
                  <a:pt x="7144" y="264319"/>
                </a:lnTo>
                <a:lnTo>
                  <a:pt x="0" y="109538"/>
                </a:lnTo>
                <a:lnTo>
                  <a:pt x="285750" y="61913"/>
                </a:lnTo>
                <a:lnTo>
                  <a:pt x="554832" y="30956"/>
                </a:lnTo>
                <a:lnTo>
                  <a:pt x="812007" y="11906"/>
                </a:lnTo>
                <a:lnTo>
                  <a:pt x="1040607" y="0"/>
                </a:lnTo>
                <a:cubicBezTo>
                  <a:pt x="1041401" y="60325"/>
                  <a:pt x="1042194" y="120650"/>
                  <a:pt x="1042988" y="180975"/>
                </a:cubicBezTo>
                <a:lnTo>
                  <a:pt x="983457" y="166688"/>
                </a:lnTo>
                <a:lnTo>
                  <a:pt x="847725" y="159544"/>
                </a:lnTo>
                <a:lnTo>
                  <a:pt x="745332" y="159544"/>
                </a:lnTo>
                <a:lnTo>
                  <a:pt x="564357" y="1666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936B1EE6-FE34-4792-89E4-6AE2E476A20F}"/>
              </a:ext>
            </a:extLst>
          </p:cNvPr>
          <p:cNvSpPr/>
          <p:nvPr/>
        </p:nvSpPr>
        <p:spPr>
          <a:xfrm>
            <a:off x="4322763" y="3598863"/>
            <a:ext cx="476250" cy="525462"/>
          </a:xfrm>
          <a:custGeom>
            <a:avLst/>
            <a:gdLst>
              <a:gd name="connsiteX0" fmla="*/ 197644 w 476250"/>
              <a:gd name="connsiteY0" fmla="*/ 345281 h 526256"/>
              <a:gd name="connsiteX1" fmla="*/ 195262 w 476250"/>
              <a:gd name="connsiteY1" fmla="*/ 259556 h 526256"/>
              <a:gd name="connsiteX2" fmla="*/ 192881 w 476250"/>
              <a:gd name="connsiteY2" fmla="*/ 223837 h 526256"/>
              <a:gd name="connsiteX3" fmla="*/ 190500 w 476250"/>
              <a:gd name="connsiteY3" fmla="*/ 200025 h 526256"/>
              <a:gd name="connsiteX4" fmla="*/ 178594 w 476250"/>
              <a:gd name="connsiteY4" fmla="*/ 171450 h 526256"/>
              <a:gd name="connsiteX5" fmla="*/ 150019 w 476250"/>
              <a:gd name="connsiteY5" fmla="*/ 130969 h 526256"/>
              <a:gd name="connsiteX6" fmla="*/ 123825 w 476250"/>
              <a:gd name="connsiteY6" fmla="*/ 100012 h 526256"/>
              <a:gd name="connsiteX7" fmla="*/ 88106 w 476250"/>
              <a:gd name="connsiteY7" fmla="*/ 69056 h 526256"/>
              <a:gd name="connsiteX8" fmla="*/ 0 w 476250"/>
              <a:gd name="connsiteY8" fmla="*/ 0 h 526256"/>
              <a:gd name="connsiteX9" fmla="*/ 130969 w 476250"/>
              <a:gd name="connsiteY9" fmla="*/ 0 h 526256"/>
              <a:gd name="connsiteX10" fmla="*/ 259556 w 476250"/>
              <a:gd name="connsiteY10" fmla="*/ 47625 h 526256"/>
              <a:gd name="connsiteX11" fmla="*/ 345281 w 476250"/>
              <a:gd name="connsiteY11" fmla="*/ 78581 h 526256"/>
              <a:gd name="connsiteX12" fmla="*/ 407194 w 476250"/>
              <a:gd name="connsiteY12" fmla="*/ 102394 h 526256"/>
              <a:gd name="connsiteX13" fmla="*/ 445294 w 476250"/>
              <a:gd name="connsiteY13" fmla="*/ 116681 h 526256"/>
              <a:gd name="connsiteX14" fmla="*/ 461962 w 476250"/>
              <a:gd name="connsiteY14" fmla="*/ 128587 h 526256"/>
              <a:gd name="connsiteX15" fmla="*/ 471487 w 476250"/>
              <a:gd name="connsiteY15" fmla="*/ 142875 h 526256"/>
              <a:gd name="connsiteX16" fmla="*/ 476250 w 476250"/>
              <a:gd name="connsiteY16" fmla="*/ 161925 h 526256"/>
              <a:gd name="connsiteX17" fmla="*/ 471487 w 476250"/>
              <a:gd name="connsiteY17" fmla="*/ 183356 h 526256"/>
              <a:gd name="connsiteX18" fmla="*/ 450056 w 476250"/>
              <a:gd name="connsiteY18" fmla="*/ 209550 h 526256"/>
              <a:gd name="connsiteX19" fmla="*/ 423862 w 476250"/>
              <a:gd name="connsiteY19" fmla="*/ 230981 h 526256"/>
              <a:gd name="connsiteX20" fmla="*/ 414337 w 476250"/>
              <a:gd name="connsiteY20" fmla="*/ 250031 h 526256"/>
              <a:gd name="connsiteX21" fmla="*/ 400050 w 476250"/>
              <a:gd name="connsiteY21" fmla="*/ 278606 h 526256"/>
              <a:gd name="connsiteX22" fmla="*/ 392906 w 476250"/>
              <a:gd name="connsiteY22" fmla="*/ 323850 h 526256"/>
              <a:gd name="connsiteX23" fmla="*/ 397669 w 476250"/>
              <a:gd name="connsiteY23" fmla="*/ 388144 h 526256"/>
              <a:gd name="connsiteX24" fmla="*/ 409575 w 476250"/>
              <a:gd name="connsiteY24" fmla="*/ 473869 h 526256"/>
              <a:gd name="connsiteX25" fmla="*/ 200025 w 476250"/>
              <a:gd name="connsiteY25" fmla="*/ 526256 h 526256"/>
              <a:gd name="connsiteX26" fmla="*/ 197644 w 476250"/>
              <a:gd name="connsiteY26" fmla="*/ 345281 h 526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76250" h="526256">
                <a:moveTo>
                  <a:pt x="197644" y="345281"/>
                </a:moveTo>
                <a:lnTo>
                  <a:pt x="195262" y="259556"/>
                </a:lnTo>
                <a:lnTo>
                  <a:pt x="192881" y="223837"/>
                </a:lnTo>
                <a:lnTo>
                  <a:pt x="190500" y="200025"/>
                </a:lnTo>
                <a:lnTo>
                  <a:pt x="178594" y="171450"/>
                </a:lnTo>
                <a:lnTo>
                  <a:pt x="150019" y="130969"/>
                </a:lnTo>
                <a:lnTo>
                  <a:pt x="123825" y="100012"/>
                </a:lnTo>
                <a:lnTo>
                  <a:pt x="88106" y="69056"/>
                </a:lnTo>
                <a:lnTo>
                  <a:pt x="0" y="0"/>
                </a:lnTo>
                <a:lnTo>
                  <a:pt x="130969" y="0"/>
                </a:lnTo>
                <a:lnTo>
                  <a:pt x="259556" y="47625"/>
                </a:lnTo>
                <a:lnTo>
                  <a:pt x="345281" y="78581"/>
                </a:lnTo>
                <a:lnTo>
                  <a:pt x="407194" y="102394"/>
                </a:lnTo>
                <a:lnTo>
                  <a:pt x="445294" y="116681"/>
                </a:lnTo>
                <a:lnTo>
                  <a:pt x="461962" y="128587"/>
                </a:lnTo>
                <a:lnTo>
                  <a:pt x="471487" y="142875"/>
                </a:lnTo>
                <a:lnTo>
                  <a:pt x="476250" y="161925"/>
                </a:lnTo>
                <a:lnTo>
                  <a:pt x="471487" y="183356"/>
                </a:lnTo>
                <a:lnTo>
                  <a:pt x="450056" y="209550"/>
                </a:lnTo>
                <a:lnTo>
                  <a:pt x="423862" y="230981"/>
                </a:lnTo>
                <a:lnTo>
                  <a:pt x="414337" y="250031"/>
                </a:lnTo>
                <a:lnTo>
                  <a:pt x="400050" y="278606"/>
                </a:lnTo>
                <a:lnTo>
                  <a:pt x="392906" y="323850"/>
                </a:lnTo>
                <a:lnTo>
                  <a:pt x="397669" y="388144"/>
                </a:lnTo>
                <a:lnTo>
                  <a:pt x="409575" y="473869"/>
                </a:lnTo>
                <a:lnTo>
                  <a:pt x="200025" y="526256"/>
                </a:lnTo>
                <a:cubicBezTo>
                  <a:pt x="199231" y="464344"/>
                  <a:pt x="198438" y="402431"/>
                  <a:pt x="197644" y="345281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DFAE8BAB-C8FB-493B-AFA8-E6A0A5C316C0}"/>
              </a:ext>
            </a:extLst>
          </p:cNvPr>
          <p:cNvSpPr/>
          <p:nvPr/>
        </p:nvSpPr>
        <p:spPr>
          <a:xfrm>
            <a:off x="3675063" y="3890963"/>
            <a:ext cx="1862137" cy="488950"/>
          </a:xfrm>
          <a:custGeom>
            <a:avLst/>
            <a:gdLst>
              <a:gd name="connsiteX0" fmla="*/ 1269206 w 1862137"/>
              <a:gd name="connsiteY0" fmla="*/ 261937 h 488156"/>
              <a:gd name="connsiteX1" fmla="*/ 981075 w 1862137"/>
              <a:gd name="connsiteY1" fmla="*/ 297656 h 488156"/>
              <a:gd name="connsiteX2" fmla="*/ 828675 w 1862137"/>
              <a:gd name="connsiteY2" fmla="*/ 333375 h 488156"/>
              <a:gd name="connsiteX3" fmla="*/ 628650 w 1862137"/>
              <a:gd name="connsiteY3" fmla="*/ 392906 h 488156"/>
              <a:gd name="connsiteX4" fmla="*/ 435769 w 1862137"/>
              <a:gd name="connsiteY4" fmla="*/ 457200 h 488156"/>
              <a:gd name="connsiteX5" fmla="*/ 359569 w 1862137"/>
              <a:gd name="connsiteY5" fmla="*/ 485775 h 488156"/>
              <a:gd name="connsiteX6" fmla="*/ 342900 w 1862137"/>
              <a:gd name="connsiteY6" fmla="*/ 488156 h 488156"/>
              <a:gd name="connsiteX7" fmla="*/ 311944 w 1862137"/>
              <a:gd name="connsiteY7" fmla="*/ 483393 h 488156"/>
              <a:gd name="connsiteX8" fmla="*/ 269081 w 1862137"/>
              <a:gd name="connsiteY8" fmla="*/ 464343 h 488156"/>
              <a:gd name="connsiteX9" fmla="*/ 228600 w 1862137"/>
              <a:gd name="connsiteY9" fmla="*/ 442912 h 488156"/>
              <a:gd name="connsiteX10" fmla="*/ 133350 w 1862137"/>
              <a:gd name="connsiteY10" fmla="*/ 378618 h 488156"/>
              <a:gd name="connsiteX11" fmla="*/ 0 w 1862137"/>
              <a:gd name="connsiteY11" fmla="*/ 276225 h 488156"/>
              <a:gd name="connsiteX12" fmla="*/ 40481 w 1862137"/>
              <a:gd name="connsiteY12" fmla="*/ 221456 h 488156"/>
              <a:gd name="connsiteX13" fmla="*/ 142875 w 1862137"/>
              <a:gd name="connsiteY13" fmla="*/ 254793 h 488156"/>
              <a:gd name="connsiteX14" fmla="*/ 209550 w 1862137"/>
              <a:gd name="connsiteY14" fmla="*/ 269081 h 488156"/>
              <a:gd name="connsiteX15" fmla="*/ 273844 w 1862137"/>
              <a:gd name="connsiteY15" fmla="*/ 276225 h 488156"/>
              <a:gd name="connsiteX16" fmla="*/ 340519 w 1862137"/>
              <a:gd name="connsiteY16" fmla="*/ 276225 h 488156"/>
              <a:gd name="connsiteX17" fmla="*/ 464344 w 1862137"/>
              <a:gd name="connsiteY17" fmla="*/ 259556 h 488156"/>
              <a:gd name="connsiteX18" fmla="*/ 623887 w 1862137"/>
              <a:gd name="connsiteY18" fmla="*/ 228600 h 488156"/>
              <a:gd name="connsiteX19" fmla="*/ 792956 w 1862137"/>
              <a:gd name="connsiteY19" fmla="*/ 183356 h 488156"/>
              <a:gd name="connsiteX20" fmla="*/ 862012 w 1862137"/>
              <a:gd name="connsiteY20" fmla="*/ 159543 h 488156"/>
              <a:gd name="connsiteX21" fmla="*/ 1033462 w 1862137"/>
              <a:gd name="connsiteY21" fmla="*/ 121443 h 488156"/>
              <a:gd name="connsiteX22" fmla="*/ 1150144 w 1862137"/>
              <a:gd name="connsiteY22" fmla="*/ 107156 h 488156"/>
              <a:gd name="connsiteX23" fmla="*/ 1238250 w 1862137"/>
              <a:gd name="connsiteY23" fmla="*/ 90487 h 488156"/>
              <a:gd name="connsiteX24" fmla="*/ 1316831 w 1862137"/>
              <a:gd name="connsiteY24" fmla="*/ 69056 h 488156"/>
              <a:gd name="connsiteX25" fmla="*/ 1390650 w 1862137"/>
              <a:gd name="connsiteY25" fmla="*/ 40481 h 488156"/>
              <a:gd name="connsiteX26" fmla="*/ 1440656 w 1862137"/>
              <a:gd name="connsiteY26" fmla="*/ 11906 h 488156"/>
              <a:gd name="connsiteX27" fmla="*/ 1459706 w 1862137"/>
              <a:gd name="connsiteY27" fmla="*/ 4762 h 488156"/>
              <a:gd name="connsiteX28" fmla="*/ 1497806 w 1862137"/>
              <a:gd name="connsiteY28" fmla="*/ 0 h 488156"/>
              <a:gd name="connsiteX29" fmla="*/ 1559719 w 1862137"/>
              <a:gd name="connsiteY29" fmla="*/ 9525 h 488156"/>
              <a:gd name="connsiteX30" fmla="*/ 1671637 w 1862137"/>
              <a:gd name="connsiteY30" fmla="*/ 33337 h 488156"/>
              <a:gd name="connsiteX31" fmla="*/ 1731169 w 1862137"/>
              <a:gd name="connsiteY31" fmla="*/ 50006 h 488156"/>
              <a:gd name="connsiteX32" fmla="*/ 1776412 w 1862137"/>
              <a:gd name="connsiteY32" fmla="*/ 66675 h 488156"/>
              <a:gd name="connsiteX33" fmla="*/ 1814512 w 1862137"/>
              <a:gd name="connsiteY33" fmla="*/ 88106 h 488156"/>
              <a:gd name="connsiteX34" fmla="*/ 1840706 w 1862137"/>
              <a:gd name="connsiteY34" fmla="*/ 107156 h 488156"/>
              <a:gd name="connsiteX35" fmla="*/ 1854994 w 1862137"/>
              <a:gd name="connsiteY35" fmla="*/ 119062 h 488156"/>
              <a:gd name="connsiteX36" fmla="*/ 1862137 w 1862137"/>
              <a:gd name="connsiteY36" fmla="*/ 130968 h 488156"/>
              <a:gd name="connsiteX37" fmla="*/ 1862137 w 1862137"/>
              <a:gd name="connsiteY37" fmla="*/ 152400 h 488156"/>
              <a:gd name="connsiteX38" fmla="*/ 1847850 w 1862137"/>
              <a:gd name="connsiteY38" fmla="*/ 173831 h 488156"/>
              <a:gd name="connsiteX39" fmla="*/ 1800225 w 1862137"/>
              <a:gd name="connsiteY39" fmla="*/ 197643 h 488156"/>
              <a:gd name="connsiteX40" fmla="*/ 1733550 w 1862137"/>
              <a:gd name="connsiteY40" fmla="*/ 219075 h 488156"/>
              <a:gd name="connsiteX41" fmla="*/ 1669256 w 1862137"/>
              <a:gd name="connsiteY41" fmla="*/ 233362 h 488156"/>
              <a:gd name="connsiteX42" fmla="*/ 1574006 w 1862137"/>
              <a:gd name="connsiteY42" fmla="*/ 238125 h 488156"/>
              <a:gd name="connsiteX43" fmla="*/ 1419225 w 1862137"/>
              <a:gd name="connsiteY43" fmla="*/ 247650 h 488156"/>
              <a:gd name="connsiteX44" fmla="*/ 1269206 w 1862137"/>
              <a:gd name="connsiteY44" fmla="*/ 261937 h 48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862137" h="488156">
                <a:moveTo>
                  <a:pt x="1269206" y="261937"/>
                </a:moveTo>
                <a:lnTo>
                  <a:pt x="981075" y="297656"/>
                </a:lnTo>
                <a:lnTo>
                  <a:pt x="828675" y="333375"/>
                </a:lnTo>
                <a:lnTo>
                  <a:pt x="628650" y="392906"/>
                </a:lnTo>
                <a:lnTo>
                  <a:pt x="435769" y="457200"/>
                </a:lnTo>
                <a:lnTo>
                  <a:pt x="359569" y="485775"/>
                </a:lnTo>
                <a:lnTo>
                  <a:pt x="342900" y="488156"/>
                </a:lnTo>
                <a:lnTo>
                  <a:pt x="311944" y="483393"/>
                </a:lnTo>
                <a:lnTo>
                  <a:pt x="269081" y="464343"/>
                </a:lnTo>
                <a:lnTo>
                  <a:pt x="228600" y="442912"/>
                </a:lnTo>
                <a:lnTo>
                  <a:pt x="133350" y="378618"/>
                </a:lnTo>
                <a:lnTo>
                  <a:pt x="0" y="276225"/>
                </a:lnTo>
                <a:lnTo>
                  <a:pt x="40481" y="221456"/>
                </a:lnTo>
                <a:lnTo>
                  <a:pt x="142875" y="254793"/>
                </a:lnTo>
                <a:lnTo>
                  <a:pt x="209550" y="269081"/>
                </a:lnTo>
                <a:lnTo>
                  <a:pt x="273844" y="276225"/>
                </a:lnTo>
                <a:lnTo>
                  <a:pt x="340519" y="276225"/>
                </a:lnTo>
                <a:lnTo>
                  <a:pt x="464344" y="259556"/>
                </a:lnTo>
                <a:lnTo>
                  <a:pt x="623887" y="228600"/>
                </a:lnTo>
                <a:lnTo>
                  <a:pt x="792956" y="183356"/>
                </a:lnTo>
                <a:lnTo>
                  <a:pt x="862012" y="159543"/>
                </a:lnTo>
                <a:lnTo>
                  <a:pt x="1033462" y="121443"/>
                </a:lnTo>
                <a:lnTo>
                  <a:pt x="1150144" y="107156"/>
                </a:lnTo>
                <a:lnTo>
                  <a:pt x="1238250" y="90487"/>
                </a:lnTo>
                <a:lnTo>
                  <a:pt x="1316831" y="69056"/>
                </a:lnTo>
                <a:lnTo>
                  <a:pt x="1390650" y="40481"/>
                </a:lnTo>
                <a:lnTo>
                  <a:pt x="1440656" y="11906"/>
                </a:lnTo>
                <a:lnTo>
                  <a:pt x="1459706" y="4762"/>
                </a:lnTo>
                <a:lnTo>
                  <a:pt x="1497806" y="0"/>
                </a:lnTo>
                <a:lnTo>
                  <a:pt x="1559719" y="9525"/>
                </a:lnTo>
                <a:lnTo>
                  <a:pt x="1671637" y="33337"/>
                </a:lnTo>
                <a:lnTo>
                  <a:pt x="1731169" y="50006"/>
                </a:lnTo>
                <a:lnTo>
                  <a:pt x="1776412" y="66675"/>
                </a:lnTo>
                <a:lnTo>
                  <a:pt x="1814512" y="88106"/>
                </a:lnTo>
                <a:lnTo>
                  <a:pt x="1840706" y="107156"/>
                </a:lnTo>
                <a:lnTo>
                  <a:pt x="1854994" y="119062"/>
                </a:lnTo>
                <a:lnTo>
                  <a:pt x="1862137" y="130968"/>
                </a:lnTo>
                <a:lnTo>
                  <a:pt x="1862137" y="152400"/>
                </a:lnTo>
                <a:lnTo>
                  <a:pt x="1847850" y="173831"/>
                </a:lnTo>
                <a:lnTo>
                  <a:pt x="1800225" y="197643"/>
                </a:lnTo>
                <a:lnTo>
                  <a:pt x="1733550" y="219075"/>
                </a:lnTo>
                <a:lnTo>
                  <a:pt x="1669256" y="233362"/>
                </a:lnTo>
                <a:lnTo>
                  <a:pt x="1574006" y="238125"/>
                </a:lnTo>
                <a:lnTo>
                  <a:pt x="1419225" y="247650"/>
                </a:lnTo>
                <a:lnTo>
                  <a:pt x="1269206" y="2619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76EA826E-FAF2-4BA0-8400-A344C51BB816}"/>
              </a:ext>
            </a:extLst>
          </p:cNvPr>
          <p:cNvSpPr/>
          <p:nvPr/>
        </p:nvSpPr>
        <p:spPr>
          <a:xfrm>
            <a:off x="4398963" y="4691063"/>
            <a:ext cx="790575" cy="1273175"/>
          </a:xfrm>
          <a:custGeom>
            <a:avLst/>
            <a:gdLst>
              <a:gd name="connsiteX0" fmla="*/ 428625 w 790575"/>
              <a:gd name="connsiteY0" fmla="*/ 478631 h 1273968"/>
              <a:gd name="connsiteX1" fmla="*/ 483394 w 790575"/>
              <a:gd name="connsiteY1" fmla="*/ 352425 h 1273968"/>
              <a:gd name="connsiteX2" fmla="*/ 504825 w 790575"/>
              <a:gd name="connsiteY2" fmla="*/ 297656 h 1273968"/>
              <a:gd name="connsiteX3" fmla="*/ 523875 w 790575"/>
              <a:gd name="connsiteY3" fmla="*/ 242887 h 1273968"/>
              <a:gd name="connsiteX4" fmla="*/ 540544 w 790575"/>
              <a:gd name="connsiteY4" fmla="*/ 180975 h 1273968"/>
              <a:gd name="connsiteX5" fmla="*/ 547687 w 790575"/>
              <a:gd name="connsiteY5" fmla="*/ 138112 h 1273968"/>
              <a:gd name="connsiteX6" fmla="*/ 550069 w 790575"/>
              <a:gd name="connsiteY6" fmla="*/ 104775 h 1273968"/>
              <a:gd name="connsiteX7" fmla="*/ 550069 w 790575"/>
              <a:gd name="connsiteY7" fmla="*/ 73818 h 1273968"/>
              <a:gd name="connsiteX8" fmla="*/ 540544 w 790575"/>
              <a:gd name="connsiteY8" fmla="*/ 47625 h 1273968"/>
              <a:gd name="connsiteX9" fmla="*/ 521494 w 790575"/>
              <a:gd name="connsiteY9" fmla="*/ 0 h 1273968"/>
              <a:gd name="connsiteX10" fmla="*/ 790575 w 790575"/>
              <a:gd name="connsiteY10" fmla="*/ 78581 h 1273968"/>
              <a:gd name="connsiteX11" fmla="*/ 781050 w 790575"/>
              <a:gd name="connsiteY11" fmla="*/ 142875 h 1273968"/>
              <a:gd name="connsiteX12" fmla="*/ 752475 w 790575"/>
              <a:gd name="connsiteY12" fmla="*/ 178593 h 1273968"/>
              <a:gd name="connsiteX13" fmla="*/ 709612 w 790575"/>
              <a:gd name="connsiteY13" fmla="*/ 278606 h 1273968"/>
              <a:gd name="connsiteX14" fmla="*/ 631031 w 790575"/>
              <a:gd name="connsiteY14" fmla="*/ 466725 h 1273968"/>
              <a:gd name="connsiteX15" fmla="*/ 583406 w 790575"/>
              <a:gd name="connsiteY15" fmla="*/ 590550 h 1273968"/>
              <a:gd name="connsiteX16" fmla="*/ 500062 w 790575"/>
              <a:gd name="connsiteY16" fmla="*/ 750093 h 1273968"/>
              <a:gd name="connsiteX17" fmla="*/ 435769 w 790575"/>
              <a:gd name="connsiteY17" fmla="*/ 862012 h 1273968"/>
              <a:gd name="connsiteX18" fmla="*/ 359569 w 790575"/>
              <a:gd name="connsiteY18" fmla="*/ 983456 h 1273968"/>
              <a:gd name="connsiteX19" fmla="*/ 273844 w 790575"/>
              <a:gd name="connsiteY19" fmla="*/ 1092993 h 1273968"/>
              <a:gd name="connsiteX20" fmla="*/ 159544 w 790575"/>
              <a:gd name="connsiteY20" fmla="*/ 1207293 h 1273968"/>
              <a:gd name="connsiteX21" fmla="*/ 142875 w 790575"/>
              <a:gd name="connsiteY21" fmla="*/ 1223962 h 1273968"/>
              <a:gd name="connsiteX22" fmla="*/ 104775 w 790575"/>
              <a:gd name="connsiteY22" fmla="*/ 1262062 h 1273968"/>
              <a:gd name="connsiteX23" fmla="*/ 88106 w 790575"/>
              <a:gd name="connsiteY23" fmla="*/ 1271587 h 1273968"/>
              <a:gd name="connsiteX24" fmla="*/ 73819 w 790575"/>
              <a:gd name="connsiteY24" fmla="*/ 1273968 h 1273968"/>
              <a:gd name="connsiteX25" fmla="*/ 57150 w 790575"/>
              <a:gd name="connsiteY25" fmla="*/ 1266825 h 1273968"/>
              <a:gd name="connsiteX26" fmla="*/ 45244 w 790575"/>
              <a:gd name="connsiteY26" fmla="*/ 1252537 h 1273968"/>
              <a:gd name="connsiteX27" fmla="*/ 23812 w 790575"/>
              <a:gd name="connsiteY27" fmla="*/ 1188243 h 1273968"/>
              <a:gd name="connsiteX28" fmla="*/ 0 w 790575"/>
              <a:gd name="connsiteY28" fmla="*/ 1128712 h 1273968"/>
              <a:gd name="connsiteX29" fmla="*/ 142875 w 790575"/>
              <a:gd name="connsiteY29" fmla="*/ 914400 h 1273968"/>
              <a:gd name="connsiteX30" fmla="*/ 171450 w 790575"/>
              <a:gd name="connsiteY30" fmla="*/ 904875 h 1273968"/>
              <a:gd name="connsiteX31" fmla="*/ 192881 w 790575"/>
              <a:gd name="connsiteY31" fmla="*/ 890587 h 1273968"/>
              <a:gd name="connsiteX32" fmla="*/ 228600 w 790575"/>
              <a:gd name="connsiteY32" fmla="*/ 852487 h 1273968"/>
              <a:gd name="connsiteX33" fmla="*/ 273844 w 790575"/>
              <a:gd name="connsiteY33" fmla="*/ 783431 h 1273968"/>
              <a:gd name="connsiteX34" fmla="*/ 311944 w 790575"/>
              <a:gd name="connsiteY34" fmla="*/ 709612 h 1273968"/>
              <a:gd name="connsiteX35" fmla="*/ 371475 w 790575"/>
              <a:gd name="connsiteY35" fmla="*/ 595312 h 1273968"/>
              <a:gd name="connsiteX36" fmla="*/ 428625 w 790575"/>
              <a:gd name="connsiteY36" fmla="*/ 478631 h 1273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790575" h="1273968">
                <a:moveTo>
                  <a:pt x="428625" y="478631"/>
                </a:moveTo>
                <a:lnTo>
                  <a:pt x="483394" y="352425"/>
                </a:lnTo>
                <a:lnTo>
                  <a:pt x="504825" y="297656"/>
                </a:lnTo>
                <a:lnTo>
                  <a:pt x="523875" y="242887"/>
                </a:lnTo>
                <a:lnTo>
                  <a:pt x="540544" y="180975"/>
                </a:lnTo>
                <a:lnTo>
                  <a:pt x="547687" y="138112"/>
                </a:lnTo>
                <a:lnTo>
                  <a:pt x="550069" y="104775"/>
                </a:lnTo>
                <a:lnTo>
                  <a:pt x="550069" y="73818"/>
                </a:lnTo>
                <a:lnTo>
                  <a:pt x="540544" y="47625"/>
                </a:lnTo>
                <a:lnTo>
                  <a:pt x="521494" y="0"/>
                </a:lnTo>
                <a:lnTo>
                  <a:pt x="790575" y="78581"/>
                </a:lnTo>
                <a:lnTo>
                  <a:pt x="781050" y="142875"/>
                </a:lnTo>
                <a:lnTo>
                  <a:pt x="752475" y="178593"/>
                </a:lnTo>
                <a:lnTo>
                  <a:pt x="709612" y="278606"/>
                </a:lnTo>
                <a:lnTo>
                  <a:pt x="631031" y="466725"/>
                </a:lnTo>
                <a:lnTo>
                  <a:pt x="583406" y="590550"/>
                </a:lnTo>
                <a:lnTo>
                  <a:pt x="500062" y="750093"/>
                </a:lnTo>
                <a:lnTo>
                  <a:pt x="435769" y="862012"/>
                </a:lnTo>
                <a:lnTo>
                  <a:pt x="359569" y="983456"/>
                </a:lnTo>
                <a:lnTo>
                  <a:pt x="273844" y="1092993"/>
                </a:lnTo>
                <a:lnTo>
                  <a:pt x="159544" y="1207293"/>
                </a:lnTo>
                <a:lnTo>
                  <a:pt x="142875" y="1223962"/>
                </a:lnTo>
                <a:lnTo>
                  <a:pt x="104775" y="1262062"/>
                </a:lnTo>
                <a:lnTo>
                  <a:pt x="88106" y="1271587"/>
                </a:lnTo>
                <a:lnTo>
                  <a:pt x="73819" y="1273968"/>
                </a:lnTo>
                <a:lnTo>
                  <a:pt x="57150" y="1266825"/>
                </a:lnTo>
                <a:lnTo>
                  <a:pt x="45244" y="1252537"/>
                </a:lnTo>
                <a:lnTo>
                  <a:pt x="23812" y="1188243"/>
                </a:lnTo>
                <a:lnTo>
                  <a:pt x="0" y="1128712"/>
                </a:lnTo>
                <a:lnTo>
                  <a:pt x="142875" y="914400"/>
                </a:lnTo>
                <a:lnTo>
                  <a:pt x="171450" y="904875"/>
                </a:lnTo>
                <a:lnTo>
                  <a:pt x="192881" y="890587"/>
                </a:lnTo>
                <a:lnTo>
                  <a:pt x="228600" y="852487"/>
                </a:lnTo>
                <a:lnTo>
                  <a:pt x="273844" y="783431"/>
                </a:lnTo>
                <a:lnTo>
                  <a:pt x="311944" y="709612"/>
                </a:lnTo>
                <a:lnTo>
                  <a:pt x="371475" y="595312"/>
                </a:lnTo>
                <a:lnTo>
                  <a:pt x="428625" y="4786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2F330A29-2C2E-4E07-A2CE-C1D187F348E9}"/>
              </a:ext>
            </a:extLst>
          </p:cNvPr>
          <p:cNvSpPr/>
          <p:nvPr/>
        </p:nvSpPr>
        <p:spPr>
          <a:xfrm>
            <a:off x="4143375" y="5478463"/>
            <a:ext cx="490538" cy="371475"/>
          </a:xfrm>
          <a:custGeom>
            <a:avLst/>
            <a:gdLst>
              <a:gd name="connsiteX0" fmla="*/ 178594 w 490538"/>
              <a:gd name="connsiteY0" fmla="*/ 54769 h 371475"/>
              <a:gd name="connsiteX1" fmla="*/ 250031 w 490538"/>
              <a:gd name="connsiteY1" fmla="*/ 85725 h 371475"/>
              <a:gd name="connsiteX2" fmla="*/ 276225 w 490538"/>
              <a:gd name="connsiteY2" fmla="*/ 100013 h 371475"/>
              <a:gd name="connsiteX3" fmla="*/ 302419 w 490538"/>
              <a:gd name="connsiteY3" fmla="*/ 114300 h 371475"/>
              <a:gd name="connsiteX4" fmla="*/ 321469 w 490538"/>
              <a:gd name="connsiteY4" fmla="*/ 123825 h 371475"/>
              <a:gd name="connsiteX5" fmla="*/ 350044 w 490538"/>
              <a:gd name="connsiteY5" fmla="*/ 133350 h 371475"/>
              <a:gd name="connsiteX6" fmla="*/ 490538 w 490538"/>
              <a:gd name="connsiteY6" fmla="*/ 107157 h 371475"/>
              <a:gd name="connsiteX7" fmla="*/ 280988 w 490538"/>
              <a:gd name="connsiteY7" fmla="*/ 371475 h 371475"/>
              <a:gd name="connsiteX8" fmla="*/ 257175 w 490538"/>
              <a:gd name="connsiteY8" fmla="*/ 347663 h 371475"/>
              <a:gd name="connsiteX9" fmla="*/ 230981 w 490538"/>
              <a:gd name="connsiteY9" fmla="*/ 292894 h 371475"/>
              <a:gd name="connsiteX10" fmla="*/ 202406 w 490538"/>
              <a:gd name="connsiteY10" fmla="*/ 238125 h 371475"/>
              <a:gd name="connsiteX11" fmla="*/ 185738 w 490538"/>
              <a:gd name="connsiteY11" fmla="*/ 204788 h 371475"/>
              <a:gd name="connsiteX12" fmla="*/ 166688 w 490538"/>
              <a:gd name="connsiteY12" fmla="*/ 178594 h 371475"/>
              <a:gd name="connsiteX13" fmla="*/ 138113 w 490538"/>
              <a:gd name="connsiteY13" fmla="*/ 142875 h 371475"/>
              <a:gd name="connsiteX14" fmla="*/ 109538 w 490538"/>
              <a:gd name="connsiteY14" fmla="*/ 114300 h 371475"/>
              <a:gd name="connsiteX15" fmla="*/ 71438 w 490538"/>
              <a:gd name="connsiteY15" fmla="*/ 80963 h 371475"/>
              <a:gd name="connsiteX16" fmla="*/ 50006 w 490538"/>
              <a:gd name="connsiteY16" fmla="*/ 69057 h 371475"/>
              <a:gd name="connsiteX17" fmla="*/ 28575 w 490538"/>
              <a:gd name="connsiteY17" fmla="*/ 57150 h 371475"/>
              <a:gd name="connsiteX18" fmla="*/ 11906 w 490538"/>
              <a:gd name="connsiteY18" fmla="*/ 45244 h 371475"/>
              <a:gd name="connsiteX19" fmla="*/ 0 w 490538"/>
              <a:gd name="connsiteY19" fmla="*/ 30957 h 371475"/>
              <a:gd name="connsiteX20" fmla="*/ 0 w 490538"/>
              <a:gd name="connsiteY20" fmla="*/ 19050 h 371475"/>
              <a:gd name="connsiteX21" fmla="*/ 4763 w 490538"/>
              <a:gd name="connsiteY21" fmla="*/ 4763 h 371475"/>
              <a:gd name="connsiteX22" fmla="*/ 14288 w 490538"/>
              <a:gd name="connsiteY22" fmla="*/ 0 h 371475"/>
              <a:gd name="connsiteX23" fmla="*/ 45244 w 490538"/>
              <a:gd name="connsiteY23" fmla="*/ 2382 h 371475"/>
              <a:gd name="connsiteX24" fmla="*/ 178594 w 490538"/>
              <a:gd name="connsiteY24" fmla="*/ 54769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90538" h="371475">
                <a:moveTo>
                  <a:pt x="178594" y="54769"/>
                </a:moveTo>
                <a:lnTo>
                  <a:pt x="250031" y="85725"/>
                </a:lnTo>
                <a:lnTo>
                  <a:pt x="276225" y="100013"/>
                </a:lnTo>
                <a:lnTo>
                  <a:pt x="302419" y="114300"/>
                </a:lnTo>
                <a:lnTo>
                  <a:pt x="321469" y="123825"/>
                </a:lnTo>
                <a:lnTo>
                  <a:pt x="350044" y="133350"/>
                </a:lnTo>
                <a:lnTo>
                  <a:pt x="490538" y="107157"/>
                </a:lnTo>
                <a:lnTo>
                  <a:pt x="280988" y="371475"/>
                </a:lnTo>
                <a:lnTo>
                  <a:pt x="257175" y="347663"/>
                </a:lnTo>
                <a:lnTo>
                  <a:pt x="230981" y="292894"/>
                </a:lnTo>
                <a:lnTo>
                  <a:pt x="202406" y="238125"/>
                </a:lnTo>
                <a:lnTo>
                  <a:pt x="185738" y="204788"/>
                </a:lnTo>
                <a:lnTo>
                  <a:pt x="166688" y="178594"/>
                </a:lnTo>
                <a:lnTo>
                  <a:pt x="138113" y="142875"/>
                </a:lnTo>
                <a:lnTo>
                  <a:pt x="109538" y="114300"/>
                </a:lnTo>
                <a:lnTo>
                  <a:pt x="71438" y="80963"/>
                </a:lnTo>
                <a:lnTo>
                  <a:pt x="50006" y="69057"/>
                </a:lnTo>
                <a:lnTo>
                  <a:pt x="28575" y="57150"/>
                </a:lnTo>
                <a:lnTo>
                  <a:pt x="11906" y="45244"/>
                </a:lnTo>
                <a:lnTo>
                  <a:pt x="0" y="30957"/>
                </a:lnTo>
                <a:lnTo>
                  <a:pt x="0" y="19050"/>
                </a:lnTo>
                <a:lnTo>
                  <a:pt x="4763" y="4763"/>
                </a:lnTo>
                <a:lnTo>
                  <a:pt x="14288" y="0"/>
                </a:lnTo>
                <a:lnTo>
                  <a:pt x="45244" y="2382"/>
                </a:lnTo>
                <a:lnTo>
                  <a:pt x="178594" y="547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FE4704F2-3855-4A1B-84D6-A524ED9D74B8}"/>
              </a:ext>
            </a:extLst>
          </p:cNvPr>
          <p:cNvSpPr/>
          <p:nvPr/>
        </p:nvSpPr>
        <p:spPr>
          <a:xfrm>
            <a:off x="3503613" y="4167188"/>
            <a:ext cx="1344612" cy="1355725"/>
          </a:xfrm>
          <a:custGeom>
            <a:avLst/>
            <a:gdLst>
              <a:gd name="connsiteX0" fmla="*/ 723900 w 1345406"/>
              <a:gd name="connsiteY0" fmla="*/ 564356 h 1354931"/>
              <a:gd name="connsiteX1" fmla="*/ 840581 w 1345406"/>
              <a:gd name="connsiteY1" fmla="*/ 407193 h 1354931"/>
              <a:gd name="connsiteX2" fmla="*/ 923925 w 1345406"/>
              <a:gd name="connsiteY2" fmla="*/ 285750 h 1354931"/>
              <a:gd name="connsiteX3" fmla="*/ 959644 w 1345406"/>
              <a:gd name="connsiteY3" fmla="*/ 233362 h 1354931"/>
              <a:gd name="connsiteX4" fmla="*/ 985837 w 1345406"/>
              <a:gd name="connsiteY4" fmla="*/ 188118 h 1354931"/>
              <a:gd name="connsiteX5" fmla="*/ 997744 w 1345406"/>
              <a:gd name="connsiteY5" fmla="*/ 159543 h 1354931"/>
              <a:gd name="connsiteX6" fmla="*/ 1002506 w 1345406"/>
              <a:gd name="connsiteY6" fmla="*/ 142875 h 1354931"/>
              <a:gd name="connsiteX7" fmla="*/ 1002506 w 1345406"/>
              <a:gd name="connsiteY7" fmla="*/ 126206 h 1354931"/>
              <a:gd name="connsiteX8" fmla="*/ 1000125 w 1345406"/>
              <a:gd name="connsiteY8" fmla="*/ 100012 h 1354931"/>
              <a:gd name="connsiteX9" fmla="*/ 988219 w 1345406"/>
              <a:gd name="connsiteY9" fmla="*/ 80962 h 1354931"/>
              <a:gd name="connsiteX10" fmla="*/ 931069 w 1345406"/>
              <a:gd name="connsiteY10" fmla="*/ 26193 h 1354931"/>
              <a:gd name="connsiteX11" fmla="*/ 1140619 w 1345406"/>
              <a:gd name="connsiteY11" fmla="*/ 0 h 1354931"/>
              <a:gd name="connsiteX12" fmla="*/ 1243012 w 1345406"/>
              <a:gd name="connsiteY12" fmla="*/ 50006 h 1354931"/>
              <a:gd name="connsiteX13" fmla="*/ 1283494 w 1345406"/>
              <a:gd name="connsiteY13" fmla="*/ 71437 h 1354931"/>
              <a:gd name="connsiteX14" fmla="*/ 1312069 w 1345406"/>
              <a:gd name="connsiteY14" fmla="*/ 90487 h 1354931"/>
              <a:gd name="connsiteX15" fmla="*/ 1331119 w 1345406"/>
              <a:gd name="connsiteY15" fmla="*/ 104775 h 1354931"/>
              <a:gd name="connsiteX16" fmla="*/ 1338262 w 1345406"/>
              <a:gd name="connsiteY16" fmla="*/ 119062 h 1354931"/>
              <a:gd name="connsiteX17" fmla="*/ 1345406 w 1345406"/>
              <a:gd name="connsiteY17" fmla="*/ 138112 h 1354931"/>
              <a:gd name="connsiteX18" fmla="*/ 1343025 w 1345406"/>
              <a:gd name="connsiteY18" fmla="*/ 154781 h 1354931"/>
              <a:gd name="connsiteX19" fmla="*/ 1335881 w 1345406"/>
              <a:gd name="connsiteY19" fmla="*/ 173831 h 1354931"/>
              <a:gd name="connsiteX20" fmla="*/ 1307306 w 1345406"/>
              <a:gd name="connsiteY20" fmla="*/ 190500 h 1354931"/>
              <a:gd name="connsiteX21" fmla="*/ 1273969 w 1345406"/>
              <a:gd name="connsiteY21" fmla="*/ 211931 h 1354931"/>
              <a:gd name="connsiteX22" fmla="*/ 1221581 w 1345406"/>
              <a:gd name="connsiteY22" fmla="*/ 257175 h 1354931"/>
              <a:gd name="connsiteX23" fmla="*/ 1162050 w 1345406"/>
              <a:gd name="connsiteY23" fmla="*/ 323850 h 1354931"/>
              <a:gd name="connsiteX24" fmla="*/ 1119187 w 1345406"/>
              <a:gd name="connsiteY24" fmla="*/ 381000 h 1354931"/>
              <a:gd name="connsiteX25" fmla="*/ 1064419 w 1345406"/>
              <a:gd name="connsiteY25" fmla="*/ 450056 h 1354931"/>
              <a:gd name="connsiteX26" fmla="*/ 950119 w 1345406"/>
              <a:gd name="connsiteY26" fmla="*/ 578643 h 1354931"/>
              <a:gd name="connsiteX27" fmla="*/ 819150 w 1345406"/>
              <a:gd name="connsiteY27" fmla="*/ 716756 h 1354931"/>
              <a:gd name="connsiteX28" fmla="*/ 671512 w 1345406"/>
              <a:gd name="connsiteY28" fmla="*/ 862012 h 1354931"/>
              <a:gd name="connsiteX29" fmla="*/ 528637 w 1345406"/>
              <a:gd name="connsiteY29" fmla="*/ 990600 h 1354931"/>
              <a:gd name="connsiteX30" fmla="*/ 383381 w 1345406"/>
              <a:gd name="connsiteY30" fmla="*/ 1109662 h 1354931"/>
              <a:gd name="connsiteX31" fmla="*/ 264319 w 1345406"/>
              <a:gd name="connsiteY31" fmla="*/ 1202531 h 1354931"/>
              <a:gd name="connsiteX32" fmla="*/ 188119 w 1345406"/>
              <a:gd name="connsiteY32" fmla="*/ 1257300 h 1354931"/>
              <a:gd name="connsiteX33" fmla="*/ 71437 w 1345406"/>
              <a:gd name="connsiteY33" fmla="*/ 1333500 h 1354931"/>
              <a:gd name="connsiteX34" fmla="*/ 45244 w 1345406"/>
              <a:gd name="connsiteY34" fmla="*/ 1347787 h 1354931"/>
              <a:gd name="connsiteX35" fmla="*/ 21431 w 1345406"/>
              <a:gd name="connsiteY35" fmla="*/ 1354931 h 1354931"/>
              <a:gd name="connsiteX36" fmla="*/ 7144 w 1345406"/>
              <a:gd name="connsiteY36" fmla="*/ 1352550 h 1354931"/>
              <a:gd name="connsiteX37" fmla="*/ 0 w 1345406"/>
              <a:gd name="connsiteY37" fmla="*/ 1343025 h 1354931"/>
              <a:gd name="connsiteX38" fmla="*/ 0 w 1345406"/>
              <a:gd name="connsiteY38" fmla="*/ 1323975 h 1354931"/>
              <a:gd name="connsiteX39" fmla="*/ 11906 w 1345406"/>
              <a:gd name="connsiteY39" fmla="*/ 1297781 h 1354931"/>
              <a:gd name="connsiteX40" fmla="*/ 114300 w 1345406"/>
              <a:gd name="connsiteY40" fmla="*/ 1212056 h 1354931"/>
              <a:gd name="connsiteX41" fmla="*/ 226219 w 1345406"/>
              <a:gd name="connsiteY41" fmla="*/ 1109662 h 1354931"/>
              <a:gd name="connsiteX42" fmla="*/ 297656 w 1345406"/>
              <a:gd name="connsiteY42" fmla="*/ 1040606 h 1354931"/>
              <a:gd name="connsiteX43" fmla="*/ 395287 w 1345406"/>
              <a:gd name="connsiteY43" fmla="*/ 940593 h 1354931"/>
              <a:gd name="connsiteX44" fmla="*/ 497681 w 1345406"/>
              <a:gd name="connsiteY44" fmla="*/ 828675 h 1354931"/>
              <a:gd name="connsiteX45" fmla="*/ 569119 w 1345406"/>
              <a:gd name="connsiteY45" fmla="*/ 752475 h 1354931"/>
              <a:gd name="connsiteX46" fmla="*/ 645319 w 1345406"/>
              <a:gd name="connsiteY46" fmla="*/ 664368 h 1354931"/>
              <a:gd name="connsiteX47" fmla="*/ 723900 w 1345406"/>
              <a:gd name="connsiteY47" fmla="*/ 564356 h 1354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345406" h="1354931">
                <a:moveTo>
                  <a:pt x="723900" y="564356"/>
                </a:moveTo>
                <a:lnTo>
                  <a:pt x="840581" y="407193"/>
                </a:lnTo>
                <a:lnTo>
                  <a:pt x="923925" y="285750"/>
                </a:lnTo>
                <a:lnTo>
                  <a:pt x="959644" y="233362"/>
                </a:lnTo>
                <a:lnTo>
                  <a:pt x="985837" y="188118"/>
                </a:lnTo>
                <a:lnTo>
                  <a:pt x="997744" y="159543"/>
                </a:lnTo>
                <a:lnTo>
                  <a:pt x="1002506" y="142875"/>
                </a:lnTo>
                <a:lnTo>
                  <a:pt x="1002506" y="126206"/>
                </a:lnTo>
                <a:lnTo>
                  <a:pt x="1000125" y="100012"/>
                </a:lnTo>
                <a:lnTo>
                  <a:pt x="988219" y="80962"/>
                </a:lnTo>
                <a:lnTo>
                  <a:pt x="931069" y="26193"/>
                </a:lnTo>
                <a:lnTo>
                  <a:pt x="1140619" y="0"/>
                </a:lnTo>
                <a:lnTo>
                  <a:pt x="1243012" y="50006"/>
                </a:lnTo>
                <a:lnTo>
                  <a:pt x="1283494" y="71437"/>
                </a:lnTo>
                <a:lnTo>
                  <a:pt x="1312069" y="90487"/>
                </a:lnTo>
                <a:lnTo>
                  <a:pt x="1331119" y="104775"/>
                </a:lnTo>
                <a:lnTo>
                  <a:pt x="1338262" y="119062"/>
                </a:lnTo>
                <a:lnTo>
                  <a:pt x="1345406" y="138112"/>
                </a:lnTo>
                <a:lnTo>
                  <a:pt x="1343025" y="154781"/>
                </a:lnTo>
                <a:lnTo>
                  <a:pt x="1335881" y="173831"/>
                </a:lnTo>
                <a:lnTo>
                  <a:pt x="1307306" y="190500"/>
                </a:lnTo>
                <a:lnTo>
                  <a:pt x="1273969" y="211931"/>
                </a:lnTo>
                <a:lnTo>
                  <a:pt x="1221581" y="257175"/>
                </a:lnTo>
                <a:lnTo>
                  <a:pt x="1162050" y="323850"/>
                </a:lnTo>
                <a:lnTo>
                  <a:pt x="1119187" y="381000"/>
                </a:lnTo>
                <a:lnTo>
                  <a:pt x="1064419" y="450056"/>
                </a:lnTo>
                <a:lnTo>
                  <a:pt x="950119" y="578643"/>
                </a:lnTo>
                <a:lnTo>
                  <a:pt x="819150" y="716756"/>
                </a:lnTo>
                <a:lnTo>
                  <a:pt x="671512" y="862012"/>
                </a:lnTo>
                <a:lnTo>
                  <a:pt x="528637" y="990600"/>
                </a:lnTo>
                <a:lnTo>
                  <a:pt x="383381" y="1109662"/>
                </a:lnTo>
                <a:lnTo>
                  <a:pt x="264319" y="1202531"/>
                </a:lnTo>
                <a:lnTo>
                  <a:pt x="188119" y="1257300"/>
                </a:lnTo>
                <a:lnTo>
                  <a:pt x="71437" y="1333500"/>
                </a:lnTo>
                <a:lnTo>
                  <a:pt x="45244" y="1347787"/>
                </a:lnTo>
                <a:lnTo>
                  <a:pt x="21431" y="1354931"/>
                </a:lnTo>
                <a:lnTo>
                  <a:pt x="7144" y="1352550"/>
                </a:lnTo>
                <a:lnTo>
                  <a:pt x="0" y="1343025"/>
                </a:lnTo>
                <a:lnTo>
                  <a:pt x="0" y="1323975"/>
                </a:lnTo>
                <a:lnTo>
                  <a:pt x="11906" y="1297781"/>
                </a:lnTo>
                <a:lnTo>
                  <a:pt x="114300" y="1212056"/>
                </a:lnTo>
                <a:lnTo>
                  <a:pt x="226219" y="1109662"/>
                </a:lnTo>
                <a:lnTo>
                  <a:pt x="297656" y="1040606"/>
                </a:lnTo>
                <a:lnTo>
                  <a:pt x="395287" y="940593"/>
                </a:lnTo>
                <a:lnTo>
                  <a:pt x="497681" y="828675"/>
                </a:lnTo>
                <a:lnTo>
                  <a:pt x="569119" y="752475"/>
                </a:lnTo>
                <a:lnTo>
                  <a:pt x="645319" y="664368"/>
                </a:lnTo>
                <a:lnTo>
                  <a:pt x="723900" y="5643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CEF775E3-02B6-4DD5-9303-D19937038B63}"/>
              </a:ext>
            </a:extLst>
          </p:cNvPr>
          <p:cNvSpPr/>
          <p:nvPr/>
        </p:nvSpPr>
        <p:spPr>
          <a:xfrm>
            <a:off x="5767388" y="2820988"/>
            <a:ext cx="1293812" cy="365125"/>
          </a:xfrm>
          <a:custGeom>
            <a:avLst/>
            <a:gdLst>
              <a:gd name="connsiteX0" fmla="*/ 497681 w 1293018"/>
              <a:gd name="connsiteY0" fmla="*/ 352425 h 364332"/>
              <a:gd name="connsiteX1" fmla="*/ 402431 w 1293018"/>
              <a:gd name="connsiteY1" fmla="*/ 359569 h 364332"/>
              <a:gd name="connsiteX2" fmla="*/ 342900 w 1293018"/>
              <a:gd name="connsiteY2" fmla="*/ 364332 h 364332"/>
              <a:gd name="connsiteX3" fmla="*/ 304800 w 1293018"/>
              <a:gd name="connsiteY3" fmla="*/ 364332 h 364332"/>
              <a:gd name="connsiteX4" fmla="*/ 266700 w 1293018"/>
              <a:gd name="connsiteY4" fmla="*/ 364332 h 364332"/>
              <a:gd name="connsiteX5" fmla="*/ 228600 w 1293018"/>
              <a:gd name="connsiteY5" fmla="*/ 359569 h 364332"/>
              <a:gd name="connsiteX6" fmla="*/ 171450 w 1293018"/>
              <a:gd name="connsiteY6" fmla="*/ 345282 h 364332"/>
              <a:gd name="connsiteX7" fmla="*/ 100012 w 1293018"/>
              <a:gd name="connsiteY7" fmla="*/ 311944 h 364332"/>
              <a:gd name="connsiteX8" fmla="*/ 0 w 1293018"/>
              <a:gd name="connsiteY8" fmla="*/ 264319 h 364332"/>
              <a:gd name="connsiteX9" fmla="*/ 88106 w 1293018"/>
              <a:gd name="connsiteY9" fmla="*/ 123825 h 364332"/>
              <a:gd name="connsiteX10" fmla="*/ 145256 w 1293018"/>
              <a:gd name="connsiteY10" fmla="*/ 169069 h 364332"/>
              <a:gd name="connsiteX11" fmla="*/ 183356 w 1293018"/>
              <a:gd name="connsiteY11" fmla="*/ 197644 h 364332"/>
              <a:gd name="connsiteX12" fmla="*/ 219075 w 1293018"/>
              <a:gd name="connsiteY12" fmla="*/ 216694 h 364332"/>
              <a:gd name="connsiteX13" fmla="*/ 250031 w 1293018"/>
              <a:gd name="connsiteY13" fmla="*/ 223838 h 364332"/>
              <a:gd name="connsiteX14" fmla="*/ 288131 w 1293018"/>
              <a:gd name="connsiteY14" fmla="*/ 228600 h 364332"/>
              <a:gd name="connsiteX15" fmla="*/ 378618 w 1293018"/>
              <a:gd name="connsiteY15" fmla="*/ 214313 h 364332"/>
              <a:gd name="connsiteX16" fmla="*/ 526256 w 1293018"/>
              <a:gd name="connsiteY16" fmla="*/ 188119 h 364332"/>
              <a:gd name="connsiteX17" fmla="*/ 681037 w 1293018"/>
              <a:gd name="connsiteY17" fmla="*/ 150019 h 364332"/>
              <a:gd name="connsiteX18" fmla="*/ 845343 w 1293018"/>
              <a:gd name="connsiteY18" fmla="*/ 95250 h 364332"/>
              <a:gd name="connsiteX19" fmla="*/ 962025 w 1293018"/>
              <a:gd name="connsiteY19" fmla="*/ 42863 h 364332"/>
              <a:gd name="connsiteX20" fmla="*/ 1014412 w 1293018"/>
              <a:gd name="connsiteY20" fmla="*/ 11907 h 364332"/>
              <a:gd name="connsiteX21" fmla="*/ 1035843 w 1293018"/>
              <a:gd name="connsiteY21" fmla="*/ 2382 h 364332"/>
              <a:gd name="connsiteX22" fmla="*/ 1071562 w 1293018"/>
              <a:gd name="connsiteY22" fmla="*/ 0 h 364332"/>
              <a:gd name="connsiteX23" fmla="*/ 1116806 w 1293018"/>
              <a:gd name="connsiteY23" fmla="*/ 4763 h 364332"/>
              <a:gd name="connsiteX24" fmla="*/ 1166812 w 1293018"/>
              <a:gd name="connsiteY24" fmla="*/ 21432 h 364332"/>
              <a:gd name="connsiteX25" fmla="*/ 1216818 w 1293018"/>
              <a:gd name="connsiteY25" fmla="*/ 45244 h 364332"/>
              <a:gd name="connsiteX26" fmla="*/ 1264443 w 1293018"/>
              <a:gd name="connsiteY26" fmla="*/ 76200 h 364332"/>
              <a:gd name="connsiteX27" fmla="*/ 1281112 w 1293018"/>
              <a:gd name="connsiteY27" fmla="*/ 90488 h 364332"/>
              <a:gd name="connsiteX28" fmla="*/ 1290637 w 1293018"/>
              <a:gd name="connsiteY28" fmla="*/ 102394 h 364332"/>
              <a:gd name="connsiteX29" fmla="*/ 1293018 w 1293018"/>
              <a:gd name="connsiteY29" fmla="*/ 116682 h 364332"/>
              <a:gd name="connsiteX30" fmla="*/ 1283493 w 1293018"/>
              <a:gd name="connsiteY30" fmla="*/ 140494 h 364332"/>
              <a:gd name="connsiteX31" fmla="*/ 1254918 w 1293018"/>
              <a:gd name="connsiteY31" fmla="*/ 169069 h 364332"/>
              <a:gd name="connsiteX32" fmla="*/ 1200150 w 1293018"/>
              <a:gd name="connsiteY32" fmla="*/ 195263 h 364332"/>
              <a:gd name="connsiteX33" fmla="*/ 1147762 w 1293018"/>
              <a:gd name="connsiteY33" fmla="*/ 219075 h 364332"/>
              <a:gd name="connsiteX34" fmla="*/ 1090612 w 1293018"/>
              <a:gd name="connsiteY34" fmla="*/ 238125 h 364332"/>
              <a:gd name="connsiteX35" fmla="*/ 992981 w 1293018"/>
              <a:gd name="connsiteY35" fmla="*/ 261938 h 364332"/>
              <a:gd name="connsiteX36" fmla="*/ 857250 w 1293018"/>
              <a:gd name="connsiteY36" fmla="*/ 292894 h 364332"/>
              <a:gd name="connsiteX37" fmla="*/ 697706 w 1293018"/>
              <a:gd name="connsiteY37" fmla="*/ 323850 h 364332"/>
              <a:gd name="connsiteX38" fmla="*/ 626268 w 1293018"/>
              <a:gd name="connsiteY38" fmla="*/ 340519 h 364332"/>
              <a:gd name="connsiteX39" fmla="*/ 497681 w 1293018"/>
              <a:gd name="connsiteY39" fmla="*/ 352425 h 364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293018" h="364332">
                <a:moveTo>
                  <a:pt x="497681" y="352425"/>
                </a:moveTo>
                <a:lnTo>
                  <a:pt x="402431" y="359569"/>
                </a:lnTo>
                <a:lnTo>
                  <a:pt x="342900" y="364332"/>
                </a:lnTo>
                <a:lnTo>
                  <a:pt x="304800" y="364332"/>
                </a:lnTo>
                <a:lnTo>
                  <a:pt x="266700" y="364332"/>
                </a:lnTo>
                <a:lnTo>
                  <a:pt x="228600" y="359569"/>
                </a:lnTo>
                <a:lnTo>
                  <a:pt x="171450" y="345282"/>
                </a:lnTo>
                <a:lnTo>
                  <a:pt x="100012" y="311944"/>
                </a:lnTo>
                <a:lnTo>
                  <a:pt x="0" y="264319"/>
                </a:lnTo>
                <a:lnTo>
                  <a:pt x="88106" y="123825"/>
                </a:lnTo>
                <a:lnTo>
                  <a:pt x="145256" y="169069"/>
                </a:lnTo>
                <a:lnTo>
                  <a:pt x="183356" y="197644"/>
                </a:lnTo>
                <a:lnTo>
                  <a:pt x="219075" y="216694"/>
                </a:lnTo>
                <a:lnTo>
                  <a:pt x="250031" y="223838"/>
                </a:lnTo>
                <a:lnTo>
                  <a:pt x="288131" y="228600"/>
                </a:lnTo>
                <a:lnTo>
                  <a:pt x="378618" y="214313"/>
                </a:lnTo>
                <a:lnTo>
                  <a:pt x="526256" y="188119"/>
                </a:lnTo>
                <a:lnTo>
                  <a:pt x="681037" y="150019"/>
                </a:lnTo>
                <a:lnTo>
                  <a:pt x="845343" y="95250"/>
                </a:lnTo>
                <a:lnTo>
                  <a:pt x="962025" y="42863"/>
                </a:lnTo>
                <a:lnTo>
                  <a:pt x="1014412" y="11907"/>
                </a:lnTo>
                <a:lnTo>
                  <a:pt x="1035843" y="2382"/>
                </a:lnTo>
                <a:lnTo>
                  <a:pt x="1071562" y="0"/>
                </a:lnTo>
                <a:lnTo>
                  <a:pt x="1116806" y="4763"/>
                </a:lnTo>
                <a:lnTo>
                  <a:pt x="1166812" y="21432"/>
                </a:lnTo>
                <a:lnTo>
                  <a:pt x="1216818" y="45244"/>
                </a:lnTo>
                <a:lnTo>
                  <a:pt x="1264443" y="76200"/>
                </a:lnTo>
                <a:lnTo>
                  <a:pt x="1281112" y="90488"/>
                </a:lnTo>
                <a:lnTo>
                  <a:pt x="1290637" y="102394"/>
                </a:lnTo>
                <a:lnTo>
                  <a:pt x="1293018" y="116682"/>
                </a:lnTo>
                <a:lnTo>
                  <a:pt x="1283493" y="140494"/>
                </a:lnTo>
                <a:lnTo>
                  <a:pt x="1254918" y="169069"/>
                </a:lnTo>
                <a:lnTo>
                  <a:pt x="1200150" y="195263"/>
                </a:lnTo>
                <a:lnTo>
                  <a:pt x="1147762" y="219075"/>
                </a:lnTo>
                <a:lnTo>
                  <a:pt x="1090612" y="238125"/>
                </a:lnTo>
                <a:lnTo>
                  <a:pt x="992981" y="261938"/>
                </a:lnTo>
                <a:lnTo>
                  <a:pt x="857250" y="292894"/>
                </a:lnTo>
                <a:lnTo>
                  <a:pt x="697706" y="323850"/>
                </a:lnTo>
                <a:lnTo>
                  <a:pt x="626268" y="340519"/>
                </a:lnTo>
                <a:lnTo>
                  <a:pt x="497681" y="3524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B5A8998D-AF57-4373-A5B1-09E33EC7BD86}"/>
              </a:ext>
            </a:extLst>
          </p:cNvPr>
          <p:cNvSpPr/>
          <p:nvPr/>
        </p:nvSpPr>
        <p:spPr>
          <a:xfrm rot="16200000">
            <a:off x="4645819" y="3585369"/>
            <a:ext cx="2554288" cy="1638300"/>
          </a:xfrm>
          <a:custGeom>
            <a:avLst/>
            <a:gdLst>
              <a:gd name="connsiteX0" fmla="*/ 1322614 w 2555421"/>
              <a:gd name="connsiteY0" fmla="*/ 1260021 h 1638300"/>
              <a:gd name="connsiteX1" fmla="*/ 1227364 w 2555421"/>
              <a:gd name="connsiteY1" fmla="*/ 1213757 h 1638300"/>
              <a:gd name="connsiteX2" fmla="*/ 1132114 w 2555421"/>
              <a:gd name="connsiteY2" fmla="*/ 1159329 h 1638300"/>
              <a:gd name="connsiteX3" fmla="*/ 982436 w 2555421"/>
              <a:gd name="connsiteY3" fmla="*/ 1074964 h 1638300"/>
              <a:gd name="connsiteX4" fmla="*/ 846364 w 2555421"/>
              <a:gd name="connsiteY4" fmla="*/ 985157 h 1638300"/>
              <a:gd name="connsiteX5" fmla="*/ 745671 w 2555421"/>
              <a:gd name="connsiteY5" fmla="*/ 914400 h 1638300"/>
              <a:gd name="connsiteX6" fmla="*/ 631371 w 2555421"/>
              <a:gd name="connsiteY6" fmla="*/ 827314 h 1638300"/>
              <a:gd name="connsiteX7" fmla="*/ 533400 w 2555421"/>
              <a:gd name="connsiteY7" fmla="*/ 740229 h 1638300"/>
              <a:gd name="connsiteX8" fmla="*/ 440871 w 2555421"/>
              <a:gd name="connsiteY8" fmla="*/ 658586 h 1638300"/>
              <a:gd name="connsiteX9" fmla="*/ 372836 w 2555421"/>
              <a:gd name="connsiteY9" fmla="*/ 587829 h 1638300"/>
              <a:gd name="connsiteX10" fmla="*/ 310243 w 2555421"/>
              <a:gd name="connsiteY10" fmla="*/ 519793 h 1638300"/>
              <a:gd name="connsiteX11" fmla="*/ 244929 w 2555421"/>
              <a:gd name="connsiteY11" fmla="*/ 443593 h 1638300"/>
              <a:gd name="connsiteX12" fmla="*/ 209550 w 2555421"/>
              <a:gd name="connsiteY12" fmla="*/ 400050 h 1638300"/>
              <a:gd name="connsiteX13" fmla="*/ 179614 w 2555421"/>
              <a:gd name="connsiteY13" fmla="*/ 356507 h 1638300"/>
              <a:gd name="connsiteX14" fmla="*/ 149679 w 2555421"/>
              <a:gd name="connsiteY14" fmla="*/ 315686 h 1638300"/>
              <a:gd name="connsiteX15" fmla="*/ 108857 w 2555421"/>
              <a:gd name="connsiteY15" fmla="*/ 250371 h 1638300"/>
              <a:gd name="connsiteX16" fmla="*/ 59871 w 2555421"/>
              <a:gd name="connsiteY16" fmla="*/ 166007 h 1638300"/>
              <a:gd name="connsiteX17" fmla="*/ 24493 w 2555421"/>
              <a:gd name="connsiteY17" fmla="*/ 89807 h 1638300"/>
              <a:gd name="connsiteX18" fmla="*/ 5443 w 2555421"/>
              <a:gd name="connsiteY18" fmla="*/ 51707 h 1638300"/>
              <a:gd name="connsiteX19" fmla="*/ 0 w 2555421"/>
              <a:gd name="connsiteY19" fmla="*/ 27214 h 1638300"/>
              <a:gd name="connsiteX20" fmla="*/ 0 w 2555421"/>
              <a:gd name="connsiteY20" fmla="*/ 10886 h 1638300"/>
              <a:gd name="connsiteX21" fmla="*/ 8164 w 2555421"/>
              <a:gd name="connsiteY21" fmla="*/ 0 h 1638300"/>
              <a:gd name="connsiteX22" fmla="*/ 29936 w 2555421"/>
              <a:gd name="connsiteY22" fmla="*/ 0 h 1638300"/>
              <a:gd name="connsiteX23" fmla="*/ 54429 w 2555421"/>
              <a:gd name="connsiteY23" fmla="*/ 10886 h 1638300"/>
              <a:gd name="connsiteX24" fmla="*/ 78921 w 2555421"/>
              <a:gd name="connsiteY24" fmla="*/ 38100 h 1638300"/>
              <a:gd name="connsiteX25" fmla="*/ 138793 w 2555421"/>
              <a:gd name="connsiteY25" fmla="*/ 119743 h 1638300"/>
              <a:gd name="connsiteX26" fmla="*/ 190500 w 2555421"/>
              <a:gd name="connsiteY26" fmla="*/ 179614 h 1638300"/>
              <a:gd name="connsiteX27" fmla="*/ 258536 w 2555421"/>
              <a:gd name="connsiteY27" fmla="*/ 255814 h 1638300"/>
              <a:gd name="connsiteX28" fmla="*/ 321129 w 2555421"/>
              <a:gd name="connsiteY28" fmla="*/ 318407 h 1638300"/>
              <a:gd name="connsiteX29" fmla="*/ 394607 w 2555421"/>
              <a:gd name="connsiteY29" fmla="*/ 391886 h 1638300"/>
              <a:gd name="connsiteX30" fmla="*/ 492579 w 2555421"/>
              <a:gd name="connsiteY30" fmla="*/ 476250 h 1638300"/>
              <a:gd name="connsiteX31" fmla="*/ 574221 w 2555421"/>
              <a:gd name="connsiteY31" fmla="*/ 549729 h 1638300"/>
              <a:gd name="connsiteX32" fmla="*/ 674914 w 2555421"/>
              <a:gd name="connsiteY32" fmla="*/ 625929 h 1638300"/>
              <a:gd name="connsiteX33" fmla="*/ 775607 w 2555421"/>
              <a:gd name="connsiteY33" fmla="*/ 699407 h 1638300"/>
              <a:gd name="connsiteX34" fmla="*/ 898071 w 2555421"/>
              <a:gd name="connsiteY34" fmla="*/ 781050 h 1638300"/>
              <a:gd name="connsiteX35" fmla="*/ 957943 w 2555421"/>
              <a:gd name="connsiteY35" fmla="*/ 821871 h 1638300"/>
              <a:gd name="connsiteX36" fmla="*/ 1023257 w 2555421"/>
              <a:gd name="connsiteY36" fmla="*/ 859971 h 1638300"/>
              <a:gd name="connsiteX37" fmla="*/ 1099457 w 2555421"/>
              <a:gd name="connsiteY37" fmla="*/ 900793 h 1638300"/>
              <a:gd name="connsiteX38" fmla="*/ 1153886 w 2555421"/>
              <a:gd name="connsiteY38" fmla="*/ 936171 h 1638300"/>
              <a:gd name="connsiteX39" fmla="*/ 1325336 w 2555421"/>
              <a:gd name="connsiteY39" fmla="*/ 1017814 h 1638300"/>
              <a:gd name="connsiteX40" fmla="*/ 1428750 w 2555421"/>
              <a:gd name="connsiteY40" fmla="*/ 1074964 h 1638300"/>
              <a:gd name="connsiteX41" fmla="*/ 1521279 w 2555421"/>
              <a:gd name="connsiteY41" fmla="*/ 1118507 h 1638300"/>
              <a:gd name="connsiteX42" fmla="*/ 1632857 w 2555421"/>
              <a:gd name="connsiteY42" fmla="*/ 1164771 h 1638300"/>
              <a:gd name="connsiteX43" fmla="*/ 1722664 w 2555421"/>
              <a:gd name="connsiteY43" fmla="*/ 1197429 h 1638300"/>
              <a:gd name="connsiteX44" fmla="*/ 1831521 w 2555421"/>
              <a:gd name="connsiteY44" fmla="*/ 1235529 h 1638300"/>
              <a:gd name="connsiteX45" fmla="*/ 1929493 w 2555421"/>
              <a:gd name="connsiteY45" fmla="*/ 1265464 h 1638300"/>
              <a:gd name="connsiteX46" fmla="*/ 2057400 w 2555421"/>
              <a:gd name="connsiteY46" fmla="*/ 1295400 h 1638300"/>
              <a:gd name="connsiteX47" fmla="*/ 2185307 w 2555421"/>
              <a:gd name="connsiteY47" fmla="*/ 1319893 h 1638300"/>
              <a:gd name="connsiteX48" fmla="*/ 2296886 w 2555421"/>
              <a:gd name="connsiteY48" fmla="*/ 1336221 h 1638300"/>
              <a:gd name="connsiteX49" fmla="*/ 2354036 w 2555421"/>
              <a:gd name="connsiteY49" fmla="*/ 1338943 h 1638300"/>
              <a:gd name="connsiteX50" fmla="*/ 2397579 w 2555421"/>
              <a:gd name="connsiteY50" fmla="*/ 1333500 h 1638300"/>
              <a:gd name="connsiteX51" fmla="*/ 2435679 w 2555421"/>
              <a:gd name="connsiteY51" fmla="*/ 1322614 h 1638300"/>
              <a:gd name="connsiteX52" fmla="*/ 2468336 w 2555421"/>
              <a:gd name="connsiteY52" fmla="*/ 1303564 h 1638300"/>
              <a:gd name="connsiteX53" fmla="*/ 2555421 w 2555421"/>
              <a:gd name="connsiteY53" fmla="*/ 1230086 h 1638300"/>
              <a:gd name="connsiteX54" fmla="*/ 2555421 w 2555421"/>
              <a:gd name="connsiteY54" fmla="*/ 1360714 h 1638300"/>
              <a:gd name="connsiteX55" fmla="*/ 2520043 w 2555421"/>
              <a:gd name="connsiteY55" fmla="*/ 1420586 h 1638300"/>
              <a:gd name="connsiteX56" fmla="*/ 2490107 w 2555421"/>
              <a:gd name="connsiteY56" fmla="*/ 1480457 h 1638300"/>
              <a:gd name="connsiteX57" fmla="*/ 2452007 w 2555421"/>
              <a:gd name="connsiteY57" fmla="*/ 1548493 h 1638300"/>
              <a:gd name="connsiteX58" fmla="*/ 2416629 w 2555421"/>
              <a:gd name="connsiteY58" fmla="*/ 1597479 h 1638300"/>
              <a:gd name="connsiteX59" fmla="*/ 2386693 w 2555421"/>
              <a:gd name="connsiteY59" fmla="*/ 1624693 h 1638300"/>
              <a:gd name="connsiteX60" fmla="*/ 2367643 w 2555421"/>
              <a:gd name="connsiteY60" fmla="*/ 1635579 h 1638300"/>
              <a:gd name="connsiteX61" fmla="*/ 2351314 w 2555421"/>
              <a:gd name="connsiteY61" fmla="*/ 1638300 h 1638300"/>
              <a:gd name="connsiteX62" fmla="*/ 2329543 w 2555421"/>
              <a:gd name="connsiteY62" fmla="*/ 1638300 h 1638300"/>
              <a:gd name="connsiteX63" fmla="*/ 2313214 w 2555421"/>
              <a:gd name="connsiteY63" fmla="*/ 1632857 h 1638300"/>
              <a:gd name="connsiteX64" fmla="*/ 2302329 w 2555421"/>
              <a:gd name="connsiteY64" fmla="*/ 1621971 h 1638300"/>
              <a:gd name="connsiteX65" fmla="*/ 2283279 w 2555421"/>
              <a:gd name="connsiteY65" fmla="*/ 1600200 h 1638300"/>
              <a:gd name="connsiteX66" fmla="*/ 2272393 w 2555421"/>
              <a:gd name="connsiteY66" fmla="*/ 1583871 h 1638300"/>
              <a:gd name="connsiteX67" fmla="*/ 2022021 w 2555421"/>
              <a:gd name="connsiteY67" fmla="*/ 1504950 h 1638300"/>
              <a:gd name="connsiteX68" fmla="*/ 1722664 w 2555421"/>
              <a:gd name="connsiteY68" fmla="*/ 1406979 h 1638300"/>
              <a:gd name="connsiteX69" fmla="*/ 1543050 w 2555421"/>
              <a:gd name="connsiteY69" fmla="*/ 1344386 h 1638300"/>
              <a:gd name="connsiteX70" fmla="*/ 1322614 w 2555421"/>
              <a:gd name="connsiteY70" fmla="*/ 1260021 h 1638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555421" h="1638300">
                <a:moveTo>
                  <a:pt x="1322614" y="1260021"/>
                </a:moveTo>
                <a:lnTo>
                  <a:pt x="1227364" y="1213757"/>
                </a:lnTo>
                <a:lnTo>
                  <a:pt x="1132114" y="1159329"/>
                </a:lnTo>
                <a:lnTo>
                  <a:pt x="982436" y="1074964"/>
                </a:lnTo>
                <a:lnTo>
                  <a:pt x="846364" y="985157"/>
                </a:lnTo>
                <a:lnTo>
                  <a:pt x="745671" y="914400"/>
                </a:lnTo>
                <a:lnTo>
                  <a:pt x="631371" y="827314"/>
                </a:lnTo>
                <a:lnTo>
                  <a:pt x="533400" y="740229"/>
                </a:lnTo>
                <a:lnTo>
                  <a:pt x="440871" y="658586"/>
                </a:lnTo>
                <a:lnTo>
                  <a:pt x="372836" y="587829"/>
                </a:lnTo>
                <a:lnTo>
                  <a:pt x="310243" y="519793"/>
                </a:lnTo>
                <a:lnTo>
                  <a:pt x="244929" y="443593"/>
                </a:lnTo>
                <a:lnTo>
                  <a:pt x="209550" y="400050"/>
                </a:lnTo>
                <a:lnTo>
                  <a:pt x="179614" y="356507"/>
                </a:lnTo>
                <a:lnTo>
                  <a:pt x="149679" y="315686"/>
                </a:lnTo>
                <a:lnTo>
                  <a:pt x="108857" y="250371"/>
                </a:lnTo>
                <a:lnTo>
                  <a:pt x="59871" y="166007"/>
                </a:lnTo>
                <a:lnTo>
                  <a:pt x="24493" y="89807"/>
                </a:lnTo>
                <a:lnTo>
                  <a:pt x="5443" y="51707"/>
                </a:lnTo>
                <a:lnTo>
                  <a:pt x="0" y="27214"/>
                </a:lnTo>
                <a:lnTo>
                  <a:pt x="0" y="10886"/>
                </a:lnTo>
                <a:lnTo>
                  <a:pt x="8164" y="0"/>
                </a:lnTo>
                <a:lnTo>
                  <a:pt x="29936" y="0"/>
                </a:lnTo>
                <a:lnTo>
                  <a:pt x="54429" y="10886"/>
                </a:lnTo>
                <a:lnTo>
                  <a:pt x="78921" y="38100"/>
                </a:lnTo>
                <a:lnTo>
                  <a:pt x="138793" y="119743"/>
                </a:lnTo>
                <a:lnTo>
                  <a:pt x="190500" y="179614"/>
                </a:lnTo>
                <a:lnTo>
                  <a:pt x="258536" y="255814"/>
                </a:lnTo>
                <a:lnTo>
                  <a:pt x="321129" y="318407"/>
                </a:lnTo>
                <a:lnTo>
                  <a:pt x="394607" y="391886"/>
                </a:lnTo>
                <a:lnTo>
                  <a:pt x="492579" y="476250"/>
                </a:lnTo>
                <a:lnTo>
                  <a:pt x="574221" y="549729"/>
                </a:lnTo>
                <a:lnTo>
                  <a:pt x="674914" y="625929"/>
                </a:lnTo>
                <a:lnTo>
                  <a:pt x="775607" y="699407"/>
                </a:lnTo>
                <a:lnTo>
                  <a:pt x="898071" y="781050"/>
                </a:lnTo>
                <a:lnTo>
                  <a:pt x="957943" y="821871"/>
                </a:lnTo>
                <a:lnTo>
                  <a:pt x="1023257" y="859971"/>
                </a:lnTo>
                <a:lnTo>
                  <a:pt x="1099457" y="900793"/>
                </a:lnTo>
                <a:lnTo>
                  <a:pt x="1153886" y="936171"/>
                </a:lnTo>
                <a:lnTo>
                  <a:pt x="1325336" y="1017814"/>
                </a:lnTo>
                <a:lnTo>
                  <a:pt x="1428750" y="1074964"/>
                </a:lnTo>
                <a:lnTo>
                  <a:pt x="1521279" y="1118507"/>
                </a:lnTo>
                <a:lnTo>
                  <a:pt x="1632857" y="1164771"/>
                </a:lnTo>
                <a:lnTo>
                  <a:pt x="1722664" y="1197429"/>
                </a:lnTo>
                <a:lnTo>
                  <a:pt x="1831521" y="1235529"/>
                </a:lnTo>
                <a:lnTo>
                  <a:pt x="1929493" y="1265464"/>
                </a:lnTo>
                <a:lnTo>
                  <a:pt x="2057400" y="1295400"/>
                </a:lnTo>
                <a:lnTo>
                  <a:pt x="2185307" y="1319893"/>
                </a:lnTo>
                <a:lnTo>
                  <a:pt x="2296886" y="1336221"/>
                </a:lnTo>
                <a:lnTo>
                  <a:pt x="2354036" y="1338943"/>
                </a:lnTo>
                <a:lnTo>
                  <a:pt x="2397579" y="1333500"/>
                </a:lnTo>
                <a:lnTo>
                  <a:pt x="2435679" y="1322614"/>
                </a:lnTo>
                <a:lnTo>
                  <a:pt x="2468336" y="1303564"/>
                </a:lnTo>
                <a:lnTo>
                  <a:pt x="2555421" y="1230086"/>
                </a:lnTo>
                <a:lnTo>
                  <a:pt x="2555421" y="1360714"/>
                </a:lnTo>
                <a:lnTo>
                  <a:pt x="2520043" y="1420586"/>
                </a:lnTo>
                <a:lnTo>
                  <a:pt x="2490107" y="1480457"/>
                </a:lnTo>
                <a:lnTo>
                  <a:pt x="2452007" y="1548493"/>
                </a:lnTo>
                <a:lnTo>
                  <a:pt x="2416629" y="1597479"/>
                </a:lnTo>
                <a:lnTo>
                  <a:pt x="2386693" y="1624693"/>
                </a:lnTo>
                <a:lnTo>
                  <a:pt x="2367643" y="1635579"/>
                </a:lnTo>
                <a:lnTo>
                  <a:pt x="2351314" y="1638300"/>
                </a:lnTo>
                <a:lnTo>
                  <a:pt x="2329543" y="1638300"/>
                </a:lnTo>
                <a:lnTo>
                  <a:pt x="2313214" y="1632857"/>
                </a:lnTo>
                <a:lnTo>
                  <a:pt x="2302329" y="1621971"/>
                </a:lnTo>
                <a:lnTo>
                  <a:pt x="2283279" y="1600200"/>
                </a:lnTo>
                <a:lnTo>
                  <a:pt x="2272393" y="1583871"/>
                </a:lnTo>
                <a:lnTo>
                  <a:pt x="2022021" y="1504950"/>
                </a:lnTo>
                <a:lnTo>
                  <a:pt x="1722664" y="1406979"/>
                </a:lnTo>
                <a:lnTo>
                  <a:pt x="1543050" y="1344386"/>
                </a:lnTo>
                <a:lnTo>
                  <a:pt x="1322614" y="126002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4669D4AA-1DDF-4EA8-9A83-166287BAD326}"/>
              </a:ext>
            </a:extLst>
          </p:cNvPr>
          <p:cNvSpPr/>
          <p:nvPr/>
        </p:nvSpPr>
        <p:spPr>
          <a:xfrm>
            <a:off x="5461000" y="3576638"/>
            <a:ext cx="1984375" cy="2174875"/>
          </a:xfrm>
          <a:custGeom>
            <a:avLst/>
            <a:gdLst>
              <a:gd name="connsiteX0" fmla="*/ 903809 w 1984143"/>
              <a:gd name="connsiteY0" fmla="*/ 1401610 h 2174790"/>
              <a:gd name="connsiteX1" fmla="*/ 787302 w 1984143"/>
              <a:gd name="connsiteY1" fmla="*/ 1221554 h 2174790"/>
              <a:gd name="connsiteX2" fmla="*/ 702570 w 1984143"/>
              <a:gd name="connsiteY2" fmla="*/ 1112109 h 2174790"/>
              <a:gd name="connsiteX3" fmla="*/ 593125 w 1984143"/>
              <a:gd name="connsiteY3" fmla="*/ 970888 h 2174790"/>
              <a:gd name="connsiteX4" fmla="*/ 462496 w 1984143"/>
              <a:gd name="connsiteY4" fmla="*/ 734345 h 2174790"/>
              <a:gd name="connsiteX5" fmla="*/ 324807 w 1984143"/>
              <a:gd name="connsiteY5" fmla="*/ 480149 h 2174790"/>
              <a:gd name="connsiteX6" fmla="*/ 236544 w 1984143"/>
              <a:gd name="connsiteY6" fmla="*/ 314215 h 2174790"/>
              <a:gd name="connsiteX7" fmla="*/ 180056 w 1984143"/>
              <a:gd name="connsiteY7" fmla="*/ 215361 h 2174790"/>
              <a:gd name="connsiteX8" fmla="*/ 151812 w 1984143"/>
              <a:gd name="connsiteY8" fmla="*/ 162404 h 2174790"/>
              <a:gd name="connsiteX9" fmla="*/ 130629 w 1984143"/>
              <a:gd name="connsiteY9" fmla="*/ 134160 h 2174790"/>
              <a:gd name="connsiteX10" fmla="*/ 91794 w 1984143"/>
              <a:gd name="connsiteY10" fmla="*/ 95324 h 2174790"/>
              <a:gd name="connsiteX11" fmla="*/ 0 w 1984143"/>
              <a:gd name="connsiteY11" fmla="*/ 24714 h 2174790"/>
              <a:gd name="connsiteX12" fmla="*/ 38836 w 1984143"/>
              <a:gd name="connsiteY12" fmla="*/ 0 h 2174790"/>
              <a:gd name="connsiteX13" fmla="*/ 98855 w 1984143"/>
              <a:gd name="connsiteY13" fmla="*/ 10592 h 2174790"/>
              <a:gd name="connsiteX14" fmla="*/ 134160 w 1984143"/>
              <a:gd name="connsiteY14" fmla="*/ 21183 h 2174790"/>
              <a:gd name="connsiteX15" fmla="*/ 162404 w 1984143"/>
              <a:gd name="connsiteY15" fmla="*/ 35305 h 2174790"/>
              <a:gd name="connsiteX16" fmla="*/ 194178 w 1984143"/>
              <a:gd name="connsiteY16" fmla="*/ 60019 h 2174790"/>
              <a:gd name="connsiteX17" fmla="*/ 236544 w 1984143"/>
              <a:gd name="connsiteY17" fmla="*/ 105916 h 2174790"/>
              <a:gd name="connsiteX18" fmla="*/ 289502 w 1984143"/>
              <a:gd name="connsiteY18" fmla="*/ 172995 h 2174790"/>
              <a:gd name="connsiteX19" fmla="*/ 356581 w 1984143"/>
              <a:gd name="connsiteY19" fmla="*/ 275380 h 2174790"/>
              <a:gd name="connsiteX20" fmla="*/ 462496 w 1984143"/>
              <a:gd name="connsiteY20" fmla="*/ 437783 h 2174790"/>
              <a:gd name="connsiteX21" fmla="*/ 554289 w 1984143"/>
              <a:gd name="connsiteY21" fmla="*/ 579003 h 2174790"/>
              <a:gd name="connsiteX22" fmla="*/ 617838 w 1984143"/>
              <a:gd name="connsiteY22" fmla="*/ 688448 h 2174790"/>
              <a:gd name="connsiteX23" fmla="*/ 681387 w 1984143"/>
              <a:gd name="connsiteY23" fmla="*/ 787302 h 2174790"/>
              <a:gd name="connsiteX24" fmla="*/ 787302 w 1984143"/>
              <a:gd name="connsiteY24" fmla="*/ 956766 h 2174790"/>
              <a:gd name="connsiteX25" fmla="*/ 914400 w 1984143"/>
              <a:gd name="connsiteY25" fmla="*/ 1105048 h 2174790"/>
              <a:gd name="connsiteX26" fmla="*/ 1023846 w 1984143"/>
              <a:gd name="connsiteY26" fmla="*/ 1228615 h 2174790"/>
              <a:gd name="connsiteX27" fmla="*/ 1119170 w 1984143"/>
              <a:gd name="connsiteY27" fmla="*/ 1331000 h 2174790"/>
              <a:gd name="connsiteX28" fmla="*/ 1218024 w 1984143"/>
              <a:gd name="connsiteY28" fmla="*/ 1433384 h 2174790"/>
              <a:gd name="connsiteX29" fmla="*/ 1369835 w 1984143"/>
              <a:gd name="connsiteY29" fmla="*/ 1592257 h 2174790"/>
              <a:gd name="connsiteX30" fmla="*/ 1472220 w 1984143"/>
              <a:gd name="connsiteY30" fmla="*/ 1687580 h 2174790"/>
              <a:gd name="connsiteX31" fmla="*/ 1602848 w 1984143"/>
              <a:gd name="connsiteY31" fmla="*/ 1814678 h 2174790"/>
              <a:gd name="connsiteX32" fmla="*/ 1733477 w 1984143"/>
              <a:gd name="connsiteY32" fmla="*/ 1931185 h 2174790"/>
              <a:gd name="connsiteX33" fmla="*/ 1839392 w 1984143"/>
              <a:gd name="connsiteY33" fmla="*/ 2019448 h 2174790"/>
              <a:gd name="connsiteX34" fmla="*/ 1938246 w 1984143"/>
              <a:gd name="connsiteY34" fmla="*/ 2104180 h 2174790"/>
              <a:gd name="connsiteX35" fmla="*/ 1970021 w 1984143"/>
              <a:gd name="connsiteY35" fmla="*/ 2125363 h 2174790"/>
              <a:gd name="connsiteX36" fmla="*/ 1980612 w 1984143"/>
              <a:gd name="connsiteY36" fmla="*/ 2135954 h 2174790"/>
              <a:gd name="connsiteX37" fmla="*/ 1984143 w 1984143"/>
              <a:gd name="connsiteY37" fmla="*/ 2150076 h 2174790"/>
              <a:gd name="connsiteX38" fmla="*/ 1977082 w 1984143"/>
              <a:gd name="connsiteY38" fmla="*/ 2164198 h 2174790"/>
              <a:gd name="connsiteX39" fmla="*/ 1959429 w 1984143"/>
              <a:gd name="connsiteY39" fmla="*/ 2174790 h 2174790"/>
              <a:gd name="connsiteX40" fmla="*/ 1888819 w 1984143"/>
              <a:gd name="connsiteY40" fmla="*/ 2174790 h 2174790"/>
              <a:gd name="connsiteX41" fmla="*/ 1726416 w 1984143"/>
              <a:gd name="connsiteY41" fmla="*/ 2150076 h 2174790"/>
              <a:gd name="connsiteX42" fmla="*/ 1571074 w 1984143"/>
              <a:gd name="connsiteY42" fmla="*/ 2121832 h 2174790"/>
              <a:gd name="connsiteX43" fmla="*/ 1447506 w 1984143"/>
              <a:gd name="connsiteY43" fmla="*/ 2093588 h 2174790"/>
              <a:gd name="connsiteX44" fmla="*/ 1391018 w 1984143"/>
              <a:gd name="connsiteY44" fmla="*/ 2082997 h 2174790"/>
              <a:gd name="connsiteX45" fmla="*/ 1362774 w 1984143"/>
              <a:gd name="connsiteY45" fmla="*/ 2068875 h 2174790"/>
              <a:gd name="connsiteX46" fmla="*/ 1334530 w 1984143"/>
              <a:gd name="connsiteY46" fmla="*/ 2047692 h 2174790"/>
              <a:gd name="connsiteX47" fmla="*/ 1292164 w 1984143"/>
              <a:gd name="connsiteY47" fmla="*/ 1994734 h 2174790"/>
              <a:gd name="connsiteX48" fmla="*/ 1182719 w 1984143"/>
              <a:gd name="connsiteY48" fmla="*/ 1825270 h 2174790"/>
              <a:gd name="connsiteX49" fmla="*/ 1062682 w 1984143"/>
              <a:gd name="connsiteY49" fmla="*/ 1638153 h 2174790"/>
              <a:gd name="connsiteX50" fmla="*/ 903809 w 1984143"/>
              <a:gd name="connsiteY50" fmla="*/ 1401610 h 2174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984143" h="2174790">
                <a:moveTo>
                  <a:pt x="903809" y="1401610"/>
                </a:moveTo>
                <a:lnTo>
                  <a:pt x="787302" y="1221554"/>
                </a:lnTo>
                <a:lnTo>
                  <a:pt x="702570" y="1112109"/>
                </a:lnTo>
                <a:lnTo>
                  <a:pt x="593125" y="970888"/>
                </a:lnTo>
                <a:lnTo>
                  <a:pt x="462496" y="734345"/>
                </a:lnTo>
                <a:lnTo>
                  <a:pt x="324807" y="480149"/>
                </a:lnTo>
                <a:lnTo>
                  <a:pt x="236544" y="314215"/>
                </a:lnTo>
                <a:lnTo>
                  <a:pt x="180056" y="215361"/>
                </a:lnTo>
                <a:lnTo>
                  <a:pt x="151812" y="162404"/>
                </a:lnTo>
                <a:lnTo>
                  <a:pt x="130629" y="134160"/>
                </a:lnTo>
                <a:lnTo>
                  <a:pt x="91794" y="95324"/>
                </a:lnTo>
                <a:lnTo>
                  <a:pt x="0" y="24714"/>
                </a:lnTo>
                <a:lnTo>
                  <a:pt x="38836" y="0"/>
                </a:lnTo>
                <a:lnTo>
                  <a:pt x="98855" y="10592"/>
                </a:lnTo>
                <a:lnTo>
                  <a:pt x="134160" y="21183"/>
                </a:lnTo>
                <a:lnTo>
                  <a:pt x="162404" y="35305"/>
                </a:lnTo>
                <a:lnTo>
                  <a:pt x="194178" y="60019"/>
                </a:lnTo>
                <a:lnTo>
                  <a:pt x="236544" y="105916"/>
                </a:lnTo>
                <a:lnTo>
                  <a:pt x="289502" y="172995"/>
                </a:lnTo>
                <a:lnTo>
                  <a:pt x="356581" y="275380"/>
                </a:lnTo>
                <a:lnTo>
                  <a:pt x="462496" y="437783"/>
                </a:lnTo>
                <a:lnTo>
                  <a:pt x="554289" y="579003"/>
                </a:lnTo>
                <a:lnTo>
                  <a:pt x="617838" y="688448"/>
                </a:lnTo>
                <a:lnTo>
                  <a:pt x="681387" y="787302"/>
                </a:lnTo>
                <a:lnTo>
                  <a:pt x="787302" y="956766"/>
                </a:lnTo>
                <a:lnTo>
                  <a:pt x="914400" y="1105048"/>
                </a:lnTo>
                <a:lnTo>
                  <a:pt x="1023846" y="1228615"/>
                </a:lnTo>
                <a:lnTo>
                  <a:pt x="1119170" y="1331000"/>
                </a:lnTo>
                <a:lnTo>
                  <a:pt x="1218024" y="1433384"/>
                </a:lnTo>
                <a:lnTo>
                  <a:pt x="1369835" y="1592257"/>
                </a:lnTo>
                <a:lnTo>
                  <a:pt x="1472220" y="1687580"/>
                </a:lnTo>
                <a:lnTo>
                  <a:pt x="1602848" y="1814678"/>
                </a:lnTo>
                <a:lnTo>
                  <a:pt x="1733477" y="1931185"/>
                </a:lnTo>
                <a:lnTo>
                  <a:pt x="1839392" y="2019448"/>
                </a:lnTo>
                <a:lnTo>
                  <a:pt x="1938246" y="2104180"/>
                </a:lnTo>
                <a:lnTo>
                  <a:pt x="1970021" y="2125363"/>
                </a:lnTo>
                <a:lnTo>
                  <a:pt x="1980612" y="2135954"/>
                </a:lnTo>
                <a:lnTo>
                  <a:pt x="1984143" y="2150076"/>
                </a:lnTo>
                <a:lnTo>
                  <a:pt x="1977082" y="2164198"/>
                </a:lnTo>
                <a:lnTo>
                  <a:pt x="1959429" y="2174790"/>
                </a:lnTo>
                <a:lnTo>
                  <a:pt x="1888819" y="2174790"/>
                </a:lnTo>
                <a:lnTo>
                  <a:pt x="1726416" y="2150076"/>
                </a:lnTo>
                <a:lnTo>
                  <a:pt x="1571074" y="2121832"/>
                </a:lnTo>
                <a:lnTo>
                  <a:pt x="1447506" y="2093588"/>
                </a:lnTo>
                <a:lnTo>
                  <a:pt x="1391018" y="2082997"/>
                </a:lnTo>
                <a:lnTo>
                  <a:pt x="1362774" y="2068875"/>
                </a:lnTo>
                <a:lnTo>
                  <a:pt x="1334530" y="2047692"/>
                </a:lnTo>
                <a:lnTo>
                  <a:pt x="1292164" y="1994734"/>
                </a:lnTo>
                <a:lnTo>
                  <a:pt x="1182719" y="1825270"/>
                </a:lnTo>
                <a:lnTo>
                  <a:pt x="1062682" y="1638153"/>
                </a:lnTo>
                <a:lnTo>
                  <a:pt x="903809" y="140161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20885" name="テキスト ボックス 1">
            <a:extLst>
              <a:ext uri="{FF2B5EF4-FFF2-40B4-BE49-F238E27FC236}">
                <a16:creationId xmlns:a16="http://schemas.microsoft.com/office/drawing/2014/main" id="{0E85A669-E90E-44D2-9F31-E64BF4BFB8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0900" y="2989263"/>
            <a:ext cx="1841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kumimoji="1" sz="3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kumimoji="1"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kumimoji="1"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</a:endParaRPr>
          </a:p>
        </p:txBody>
      </p: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1A8E82CE-8B3A-4B9F-B650-ACC3322D0CC8}"/>
              </a:ext>
            </a:extLst>
          </p:cNvPr>
          <p:cNvGrpSpPr>
            <a:grpSpLocks/>
          </p:cNvGrpSpPr>
          <p:nvPr/>
        </p:nvGrpSpPr>
        <p:grpSpPr bwMode="auto">
          <a:xfrm>
            <a:off x="2657475" y="1558925"/>
            <a:ext cx="4787900" cy="4413250"/>
            <a:chOff x="2809875" y="1703388"/>
            <a:chExt cx="4787900" cy="4413250"/>
          </a:xfrm>
        </p:grpSpPr>
        <p:sp>
          <p:nvSpPr>
            <p:cNvPr id="71" name="フリーフォーム 6">
              <a:extLst>
                <a:ext uri="{FF2B5EF4-FFF2-40B4-BE49-F238E27FC236}">
                  <a16:creationId xmlns:a16="http://schemas.microsoft.com/office/drawing/2014/main" id="{D3ECFB36-48D5-46AB-B0DC-927F633C2FFE}"/>
                </a:ext>
              </a:extLst>
            </p:cNvPr>
            <p:cNvSpPr/>
            <p:nvPr/>
          </p:nvSpPr>
          <p:spPr>
            <a:xfrm>
              <a:off x="3213100" y="1935163"/>
              <a:ext cx="735013" cy="522288"/>
            </a:xfrm>
            <a:custGeom>
              <a:avLst/>
              <a:gdLst>
                <a:gd name="connsiteX0" fmla="*/ 440532 w 735807"/>
                <a:gd name="connsiteY0" fmla="*/ 433388 h 521494"/>
                <a:gd name="connsiteX1" fmla="*/ 326232 w 735807"/>
                <a:gd name="connsiteY1" fmla="*/ 352425 h 521494"/>
                <a:gd name="connsiteX2" fmla="*/ 230982 w 735807"/>
                <a:gd name="connsiteY2" fmla="*/ 276225 h 521494"/>
                <a:gd name="connsiteX3" fmla="*/ 128588 w 735807"/>
                <a:gd name="connsiteY3" fmla="*/ 183357 h 521494"/>
                <a:gd name="connsiteX4" fmla="*/ 66675 w 735807"/>
                <a:gd name="connsiteY4" fmla="*/ 126207 h 521494"/>
                <a:gd name="connsiteX5" fmla="*/ 30957 w 735807"/>
                <a:gd name="connsiteY5" fmla="*/ 92869 h 521494"/>
                <a:gd name="connsiteX6" fmla="*/ 9525 w 735807"/>
                <a:gd name="connsiteY6" fmla="*/ 64294 h 521494"/>
                <a:gd name="connsiteX7" fmla="*/ 0 w 735807"/>
                <a:gd name="connsiteY7" fmla="*/ 40482 h 521494"/>
                <a:gd name="connsiteX8" fmla="*/ 0 w 735807"/>
                <a:gd name="connsiteY8" fmla="*/ 23813 h 521494"/>
                <a:gd name="connsiteX9" fmla="*/ 0 w 735807"/>
                <a:gd name="connsiteY9" fmla="*/ 11907 h 521494"/>
                <a:gd name="connsiteX10" fmla="*/ 2382 w 735807"/>
                <a:gd name="connsiteY10" fmla="*/ 7144 h 521494"/>
                <a:gd name="connsiteX11" fmla="*/ 16669 w 735807"/>
                <a:gd name="connsiteY11" fmla="*/ 0 h 521494"/>
                <a:gd name="connsiteX12" fmla="*/ 76200 w 735807"/>
                <a:gd name="connsiteY12" fmla="*/ 23813 h 521494"/>
                <a:gd name="connsiteX13" fmla="*/ 123825 w 735807"/>
                <a:gd name="connsiteY13" fmla="*/ 42863 h 521494"/>
                <a:gd name="connsiteX14" fmla="*/ 176213 w 735807"/>
                <a:gd name="connsiteY14" fmla="*/ 57150 h 521494"/>
                <a:gd name="connsiteX15" fmla="*/ 235744 w 735807"/>
                <a:gd name="connsiteY15" fmla="*/ 71438 h 521494"/>
                <a:gd name="connsiteX16" fmla="*/ 345282 w 735807"/>
                <a:gd name="connsiteY16" fmla="*/ 97632 h 521494"/>
                <a:gd name="connsiteX17" fmla="*/ 502444 w 735807"/>
                <a:gd name="connsiteY17" fmla="*/ 128588 h 521494"/>
                <a:gd name="connsiteX18" fmla="*/ 526257 w 735807"/>
                <a:gd name="connsiteY18" fmla="*/ 140494 h 521494"/>
                <a:gd name="connsiteX19" fmla="*/ 578644 w 735807"/>
                <a:gd name="connsiteY19" fmla="*/ 178594 h 521494"/>
                <a:gd name="connsiteX20" fmla="*/ 626269 w 735807"/>
                <a:gd name="connsiteY20" fmla="*/ 226219 h 521494"/>
                <a:gd name="connsiteX21" fmla="*/ 669132 w 735807"/>
                <a:gd name="connsiteY21" fmla="*/ 285750 h 521494"/>
                <a:gd name="connsiteX22" fmla="*/ 695325 w 735807"/>
                <a:gd name="connsiteY22" fmla="*/ 330994 h 521494"/>
                <a:gd name="connsiteX23" fmla="*/ 716757 w 735807"/>
                <a:gd name="connsiteY23" fmla="*/ 376238 h 521494"/>
                <a:gd name="connsiteX24" fmla="*/ 728663 w 735807"/>
                <a:gd name="connsiteY24" fmla="*/ 421482 h 521494"/>
                <a:gd name="connsiteX25" fmla="*/ 735807 w 735807"/>
                <a:gd name="connsiteY25" fmla="*/ 466725 h 521494"/>
                <a:gd name="connsiteX26" fmla="*/ 731044 w 735807"/>
                <a:gd name="connsiteY26" fmla="*/ 497682 h 521494"/>
                <a:gd name="connsiteX27" fmla="*/ 719138 w 735807"/>
                <a:gd name="connsiteY27" fmla="*/ 511969 h 521494"/>
                <a:gd name="connsiteX28" fmla="*/ 697707 w 735807"/>
                <a:gd name="connsiteY28" fmla="*/ 519113 h 521494"/>
                <a:gd name="connsiteX29" fmla="*/ 666750 w 735807"/>
                <a:gd name="connsiteY29" fmla="*/ 521494 h 521494"/>
                <a:gd name="connsiteX30" fmla="*/ 609600 w 735807"/>
                <a:gd name="connsiteY30" fmla="*/ 511969 h 521494"/>
                <a:gd name="connsiteX31" fmla="*/ 542925 w 735807"/>
                <a:gd name="connsiteY31" fmla="*/ 483394 h 521494"/>
                <a:gd name="connsiteX32" fmla="*/ 440532 w 735807"/>
                <a:gd name="connsiteY32" fmla="*/ 433388 h 52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35807" h="521494">
                  <a:moveTo>
                    <a:pt x="440532" y="433388"/>
                  </a:moveTo>
                  <a:lnTo>
                    <a:pt x="326232" y="352425"/>
                  </a:lnTo>
                  <a:lnTo>
                    <a:pt x="230982" y="276225"/>
                  </a:lnTo>
                  <a:lnTo>
                    <a:pt x="128588" y="183357"/>
                  </a:lnTo>
                  <a:lnTo>
                    <a:pt x="66675" y="126207"/>
                  </a:lnTo>
                  <a:lnTo>
                    <a:pt x="30957" y="92869"/>
                  </a:lnTo>
                  <a:lnTo>
                    <a:pt x="9525" y="64294"/>
                  </a:lnTo>
                  <a:lnTo>
                    <a:pt x="0" y="40482"/>
                  </a:lnTo>
                  <a:lnTo>
                    <a:pt x="0" y="23813"/>
                  </a:lnTo>
                  <a:lnTo>
                    <a:pt x="0" y="11907"/>
                  </a:lnTo>
                  <a:lnTo>
                    <a:pt x="2382" y="7144"/>
                  </a:lnTo>
                  <a:lnTo>
                    <a:pt x="16669" y="0"/>
                  </a:lnTo>
                  <a:lnTo>
                    <a:pt x="76200" y="23813"/>
                  </a:lnTo>
                  <a:lnTo>
                    <a:pt x="123825" y="42863"/>
                  </a:lnTo>
                  <a:lnTo>
                    <a:pt x="176213" y="57150"/>
                  </a:lnTo>
                  <a:lnTo>
                    <a:pt x="235744" y="71438"/>
                  </a:lnTo>
                  <a:lnTo>
                    <a:pt x="345282" y="97632"/>
                  </a:lnTo>
                  <a:lnTo>
                    <a:pt x="502444" y="128588"/>
                  </a:lnTo>
                  <a:lnTo>
                    <a:pt x="526257" y="140494"/>
                  </a:lnTo>
                  <a:lnTo>
                    <a:pt x="578644" y="178594"/>
                  </a:lnTo>
                  <a:lnTo>
                    <a:pt x="626269" y="226219"/>
                  </a:lnTo>
                  <a:lnTo>
                    <a:pt x="669132" y="285750"/>
                  </a:lnTo>
                  <a:lnTo>
                    <a:pt x="695325" y="330994"/>
                  </a:lnTo>
                  <a:lnTo>
                    <a:pt x="716757" y="376238"/>
                  </a:lnTo>
                  <a:lnTo>
                    <a:pt x="728663" y="421482"/>
                  </a:lnTo>
                  <a:lnTo>
                    <a:pt x="735807" y="466725"/>
                  </a:lnTo>
                  <a:lnTo>
                    <a:pt x="731044" y="497682"/>
                  </a:lnTo>
                  <a:lnTo>
                    <a:pt x="719138" y="511969"/>
                  </a:lnTo>
                  <a:lnTo>
                    <a:pt x="697707" y="519113"/>
                  </a:lnTo>
                  <a:lnTo>
                    <a:pt x="666750" y="521494"/>
                  </a:lnTo>
                  <a:lnTo>
                    <a:pt x="609600" y="511969"/>
                  </a:lnTo>
                  <a:lnTo>
                    <a:pt x="542925" y="483394"/>
                  </a:lnTo>
                  <a:lnTo>
                    <a:pt x="440532" y="43338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7">
              <a:extLst>
                <a:ext uri="{FF2B5EF4-FFF2-40B4-BE49-F238E27FC236}">
                  <a16:creationId xmlns:a16="http://schemas.microsoft.com/office/drawing/2014/main" id="{F36946EB-220E-40EA-A969-BA238494761A}"/>
                </a:ext>
              </a:extLst>
            </p:cNvPr>
            <p:cNvSpPr/>
            <p:nvPr/>
          </p:nvSpPr>
          <p:spPr>
            <a:xfrm>
              <a:off x="2889250" y="3043238"/>
              <a:ext cx="768350" cy="584200"/>
            </a:xfrm>
            <a:custGeom>
              <a:avLst/>
              <a:gdLst>
                <a:gd name="connsiteX0" fmla="*/ 442913 w 769144"/>
                <a:gd name="connsiteY0" fmla="*/ 461962 h 583406"/>
                <a:gd name="connsiteX1" fmla="*/ 347663 w 769144"/>
                <a:gd name="connsiteY1" fmla="*/ 385762 h 583406"/>
                <a:gd name="connsiteX2" fmla="*/ 257175 w 769144"/>
                <a:gd name="connsiteY2" fmla="*/ 307181 h 583406"/>
                <a:gd name="connsiteX3" fmla="*/ 176213 w 769144"/>
                <a:gd name="connsiteY3" fmla="*/ 230981 h 583406"/>
                <a:gd name="connsiteX4" fmla="*/ 104775 w 769144"/>
                <a:gd name="connsiteY4" fmla="*/ 159543 h 583406"/>
                <a:gd name="connsiteX5" fmla="*/ 52388 w 769144"/>
                <a:gd name="connsiteY5" fmla="*/ 107156 h 583406"/>
                <a:gd name="connsiteX6" fmla="*/ 28575 w 769144"/>
                <a:gd name="connsiteY6" fmla="*/ 83343 h 583406"/>
                <a:gd name="connsiteX7" fmla="*/ 14288 w 769144"/>
                <a:gd name="connsiteY7" fmla="*/ 61912 h 583406"/>
                <a:gd name="connsiteX8" fmla="*/ 4763 w 769144"/>
                <a:gd name="connsiteY8" fmla="*/ 40481 h 583406"/>
                <a:gd name="connsiteX9" fmla="*/ 0 w 769144"/>
                <a:gd name="connsiteY9" fmla="*/ 23812 h 583406"/>
                <a:gd name="connsiteX10" fmla="*/ 2382 w 769144"/>
                <a:gd name="connsiteY10" fmla="*/ 7143 h 583406"/>
                <a:gd name="connsiteX11" fmla="*/ 9525 w 769144"/>
                <a:gd name="connsiteY11" fmla="*/ 0 h 583406"/>
                <a:gd name="connsiteX12" fmla="*/ 33338 w 769144"/>
                <a:gd name="connsiteY12" fmla="*/ 0 h 583406"/>
                <a:gd name="connsiteX13" fmla="*/ 61913 w 769144"/>
                <a:gd name="connsiteY13" fmla="*/ 9525 h 583406"/>
                <a:gd name="connsiteX14" fmla="*/ 150019 w 769144"/>
                <a:gd name="connsiteY14" fmla="*/ 59531 h 583406"/>
                <a:gd name="connsiteX15" fmla="*/ 216694 w 769144"/>
                <a:gd name="connsiteY15" fmla="*/ 92868 h 583406"/>
                <a:gd name="connsiteX16" fmla="*/ 273844 w 769144"/>
                <a:gd name="connsiteY16" fmla="*/ 119062 h 583406"/>
                <a:gd name="connsiteX17" fmla="*/ 328613 w 769144"/>
                <a:gd name="connsiteY17" fmla="*/ 138112 h 583406"/>
                <a:gd name="connsiteX18" fmla="*/ 369094 w 769144"/>
                <a:gd name="connsiteY18" fmla="*/ 150018 h 583406"/>
                <a:gd name="connsiteX19" fmla="*/ 416719 w 769144"/>
                <a:gd name="connsiteY19" fmla="*/ 159543 h 583406"/>
                <a:gd name="connsiteX20" fmla="*/ 464344 w 769144"/>
                <a:gd name="connsiteY20" fmla="*/ 164306 h 583406"/>
                <a:gd name="connsiteX21" fmla="*/ 516732 w 769144"/>
                <a:gd name="connsiteY21" fmla="*/ 161925 h 583406"/>
                <a:gd name="connsiteX22" fmla="*/ 540544 w 769144"/>
                <a:gd name="connsiteY22" fmla="*/ 169068 h 583406"/>
                <a:gd name="connsiteX23" fmla="*/ 585788 w 769144"/>
                <a:gd name="connsiteY23" fmla="*/ 200025 h 583406"/>
                <a:gd name="connsiteX24" fmla="*/ 628650 w 769144"/>
                <a:gd name="connsiteY24" fmla="*/ 240506 h 583406"/>
                <a:gd name="connsiteX25" fmla="*/ 661988 w 769144"/>
                <a:gd name="connsiteY25" fmla="*/ 278606 h 583406"/>
                <a:gd name="connsiteX26" fmla="*/ 690563 w 769144"/>
                <a:gd name="connsiteY26" fmla="*/ 321468 h 583406"/>
                <a:gd name="connsiteX27" fmla="*/ 726282 w 769144"/>
                <a:gd name="connsiteY27" fmla="*/ 388143 h 583406"/>
                <a:gd name="connsiteX28" fmla="*/ 752475 w 769144"/>
                <a:gd name="connsiteY28" fmla="*/ 445293 h 583406"/>
                <a:gd name="connsiteX29" fmla="*/ 764382 w 769144"/>
                <a:gd name="connsiteY29" fmla="*/ 490537 h 583406"/>
                <a:gd name="connsiteX30" fmla="*/ 769144 w 769144"/>
                <a:gd name="connsiteY30" fmla="*/ 531018 h 583406"/>
                <a:gd name="connsiteX31" fmla="*/ 762000 w 769144"/>
                <a:gd name="connsiteY31" fmla="*/ 561975 h 583406"/>
                <a:gd name="connsiteX32" fmla="*/ 747713 w 769144"/>
                <a:gd name="connsiteY32" fmla="*/ 578643 h 583406"/>
                <a:gd name="connsiteX33" fmla="*/ 723900 w 769144"/>
                <a:gd name="connsiteY33" fmla="*/ 583406 h 583406"/>
                <a:gd name="connsiteX34" fmla="*/ 688182 w 769144"/>
                <a:gd name="connsiteY34" fmla="*/ 581025 h 583406"/>
                <a:gd name="connsiteX35" fmla="*/ 650082 w 769144"/>
                <a:gd name="connsiteY35" fmla="*/ 571500 h 583406"/>
                <a:gd name="connsiteX36" fmla="*/ 561975 w 769144"/>
                <a:gd name="connsiteY36" fmla="*/ 533400 h 583406"/>
                <a:gd name="connsiteX37" fmla="*/ 442913 w 769144"/>
                <a:gd name="connsiteY37" fmla="*/ 461962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69144" h="583406">
                  <a:moveTo>
                    <a:pt x="442913" y="461962"/>
                  </a:moveTo>
                  <a:lnTo>
                    <a:pt x="347663" y="385762"/>
                  </a:lnTo>
                  <a:lnTo>
                    <a:pt x="257175" y="307181"/>
                  </a:lnTo>
                  <a:lnTo>
                    <a:pt x="176213" y="230981"/>
                  </a:lnTo>
                  <a:lnTo>
                    <a:pt x="104775" y="159543"/>
                  </a:lnTo>
                  <a:lnTo>
                    <a:pt x="52388" y="107156"/>
                  </a:lnTo>
                  <a:lnTo>
                    <a:pt x="28575" y="83343"/>
                  </a:lnTo>
                  <a:lnTo>
                    <a:pt x="14288" y="61912"/>
                  </a:lnTo>
                  <a:lnTo>
                    <a:pt x="4763" y="40481"/>
                  </a:lnTo>
                  <a:lnTo>
                    <a:pt x="0" y="23812"/>
                  </a:lnTo>
                  <a:lnTo>
                    <a:pt x="2382" y="7143"/>
                  </a:lnTo>
                  <a:lnTo>
                    <a:pt x="9525" y="0"/>
                  </a:lnTo>
                  <a:lnTo>
                    <a:pt x="33338" y="0"/>
                  </a:lnTo>
                  <a:lnTo>
                    <a:pt x="61913" y="9525"/>
                  </a:lnTo>
                  <a:lnTo>
                    <a:pt x="150019" y="59531"/>
                  </a:lnTo>
                  <a:lnTo>
                    <a:pt x="216694" y="92868"/>
                  </a:lnTo>
                  <a:lnTo>
                    <a:pt x="273844" y="119062"/>
                  </a:lnTo>
                  <a:lnTo>
                    <a:pt x="328613" y="138112"/>
                  </a:lnTo>
                  <a:lnTo>
                    <a:pt x="369094" y="150018"/>
                  </a:lnTo>
                  <a:lnTo>
                    <a:pt x="416719" y="159543"/>
                  </a:lnTo>
                  <a:lnTo>
                    <a:pt x="464344" y="164306"/>
                  </a:lnTo>
                  <a:lnTo>
                    <a:pt x="516732" y="161925"/>
                  </a:lnTo>
                  <a:lnTo>
                    <a:pt x="540544" y="169068"/>
                  </a:lnTo>
                  <a:lnTo>
                    <a:pt x="585788" y="200025"/>
                  </a:lnTo>
                  <a:lnTo>
                    <a:pt x="628650" y="240506"/>
                  </a:lnTo>
                  <a:lnTo>
                    <a:pt x="661988" y="278606"/>
                  </a:lnTo>
                  <a:lnTo>
                    <a:pt x="690563" y="321468"/>
                  </a:lnTo>
                  <a:lnTo>
                    <a:pt x="726282" y="388143"/>
                  </a:lnTo>
                  <a:lnTo>
                    <a:pt x="752475" y="445293"/>
                  </a:lnTo>
                  <a:lnTo>
                    <a:pt x="764382" y="490537"/>
                  </a:lnTo>
                  <a:lnTo>
                    <a:pt x="769144" y="531018"/>
                  </a:lnTo>
                  <a:lnTo>
                    <a:pt x="762000" y="561975"/>
                  </a:lnTo>
                  <a:lnTo>
                    <a:pt x="747713" y="578643"/>
                  </a:lnTo>
                  <a:lnTo>
                    <a:pt x="723900" y="583406"/>
                  </a:lnTo>
                  <a:lnTo>
                    <a:pt x="688182" y="581025"/>
                  </a:lnTo>
                  <a:lnTo>
                    <a:pt x="650082" y="571500"/>
                  </a:lnTo>
                  <a:lnTo>
                    <a:pt x="561975" y="533400"/>
                  </a:lnTo>
                  <a:lnTo>
                    <a:pt x="442913" y="46196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8">
              <a:extLst>
                <a:ext uri="{FF2B5EF4-FFF2-40B4-BE49-F238E27FC236}">
                  <a16:creationId xmlns:a16="http://schemas.microsoft.com/office/drawing/2014/main" id="{85412C09-013F-40E3-A15C-6354DD9E20DD}"/>
                </a:ext>
              </a:extLst>
            </p:cNvPr>
            <p:cNvSpPr/>
            <p:nvPr/>
          </p:nvSpPr>
          <p:spPr>
            <a:xfrm>
              <a:off x="2809875" y="5240338"/>
              <a:ext cx="508000" cy="660400"/>
            </a:xfrm>
            <a:custGeom>
              <a:avLst/>
              <a:gdLst>
                <a:gd name="connsiteX0" fmla="*/ 288131 w 507206"/>
                <a:gd name="connsiteY0" fmla="*/ 542925 h 659607"/>
                <a:gd name="connsiteX1" fmla="*/ 230981 w 507206"/>
                <a:gd name="connsiteY1" fmla="*/ 483394 h 659607"/>
                <a:gd name="connsiteX2" fmla="*/ 176213 w 507206"/>
                <a:gd name="connsiteY2" fmla="*/ 419100 h 659607"/>
                <a:gd name="connsiteX3" fmla="*/ 135731 w 507206"/>
                <a:gd name="connsiteY3" fmla="*/ 359569 h 659607"/>
                <a:gd name="connsiteX4" fmla="*/ 100013 w 507206"/>
                <a:gd name="connsiteY4" fmla="*/ 297657 h 659607"/>
                <a:gd name="connsiteX5" fmla="*/ 66675 w 507206"/>
                <a:gd name="connsiteY5" fmla="*/ 233363 h 659607"/>
                <a:gd name="connsiteX6" fmla="*/ 40481 w 507206"/>
                <a:gd name="connsiteY6" fmla="*/ 176213 h 659607"/>
                <a:gd name="connsiteX7" fmla="*/ 23813 w 507206"/>
                <a:gd name="connsiteY7" fmla="*/ 128588 h 659607"/>
                <a:gd name="connsiteX8" fmla="*/ 14288 w 507206"/>
                <a:gd name="connsiteY8" fmla="*/ 97632 h 659607"/>
                <a:gd name="connsiteX9" fmla="*/ 4763 w 507206"/>
                <a:gd name="connsiteY9" fmla="*/ 66675 h 659607"/>
                <a:gd name="connsiteX10" fmla="*/ 0 w 507206"/>
                <a:gd name="connsiteY10" fmla="*/ 30957 h 659607"/>
                <a:gd name="connsiteX11" fmla="*/ 4763 w 507206"/>
                <a:gd name="connsiteY11" fmla="*/ 11907 h 659607"/>
                <a:gd name="connsiteX12" fmla="*/ 14288 w 507206"/>
                <a:gd name="connsiteY12" fmla="*/ 4763 h 659607"/>
                <a:gd name="connsiteX13" fmla="*/ 33338 w 507206"/>
                <a:gd name="connsiteY13" fmla="*/ 0 h 659607"/>
                <a:gd name="connsiteX14" fmla="*/ 52388 w 507206"/>
                <a:gd name="connsiteY14" fmla="*/ 7144 h 659607"/>
                <a:gd name="connsiteX15" fmla="*/ 83344 w 507206"/>
                <a:gd name="connsiteY15" fmla="*/ 38100 h 659607"/>
                <a:gd name="connsiteX16" fmla="*/ 114300 w 507206"/>
                <a:gd name="connsiteY16" fmla="*/ 76200 h 659607"/>
                <a:gd name="connsiteX17" fmla="*/ 140494 w 507206"/>
                <a:gd name="connsiteY17" fmla="*/ 111919 h 659607"/>
                <a:gd name="connsiteX18" fmla="*/ 169069 w 507206"/>
                <a:gd name="connsiteY18" fmla="*/ 145257 h 659607"/>
                <a:gd name="connsiteX19" fmla="*/ 183356 w 507206"/>
                <a:gd name="connsiteY19" fmla="*/ 161925 h 659607"/>
                <a:gd name="connsiteX20" fmla="*/ 202406 w 507206"/>
                <a:gd name="connsiteY20" fmla="*/ 171450 h 659607"/>
                <a:gd name="connsiteX21" fmla="*/ 228600 w 507206"/>
                <a:gd name="connsiteY21" fmla="*/ 178594 h 659607"/>
                <a:gd name="connsiteX22" fmla="*/ 252413 w 507206"/>
                <a:gd name="connsiteY22" fmla="*/ 178594 h 659607"/>
                <a:gd name="connsiteX23" fmla="*/ 507206 w 507206"/>
                <a:gd name="connsiteY23" fmla="*/ 485775 h 659607"/>
                <a:gd name="connsiteX24" fmla="*/ 507206 w 507206"/>
                <a:gd name="connsiteY24" fmla="*/ 547688 h 659607"/>
                <a:gd name="connsiteX25" fmla="*/ 500063 w 507206"/>
                <a:gd name="connsiteY25" fmla="*/ 597694 h 659607"/>
                <a:gd name="connsiteX26" fmla="*/ 490538 w 507206"/>
                <a:gd name="connsiteY26" fmla="*/ 628650 h 659607"/>
                <a:gd name="connsiteX27" fmla="*/ 481013 w 507206"/>
                <a:gd name="connsiteY27" fmla="*/ 650082 h 659607"/>
                <a:gd name="connsiteX28" fmla="*/ 461963 w 507206"/>
                <a:gd name="connsiteY28" fmla="*/ 659607 h 659607"/>
                <a:gd name="connsiteX29" fmla="*/ 445294 w 507206"/>
                <a:gd name="connsiteY29" fmla="*/ 657225 h 659607"/>
                <a:gd name="connsiteX30" fmla="*/ 409575 w 507206"/>
                <a:gd name="connsiteY30" fmla="*/ 642938 h 659607"/>
                <a:gd name="connsiteX31" fmla="*/ 345281 w 507206"/>
                <a:gd name="connsiteY31" fmla="*/ 595313 h 659607"/>
                <a:gd name="connsiteX32" fmla="*/ 288131 w 507206"/>
                <a:gd name="connsiteY32" fmla="*/ 542925 h 659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07206" h="659607">
                  <a:moveTo>
                    <a:pt x="288131" y="542925"/>
                  </a:moveTo>
                  <a:lnTo>
                    <a:pt x="230981" y="483394"/>
                  </a:lnTo>
                  <a:lnTo>
                    <a:pt x="176213" y="419100"/>
                  </a:lnTo>
                  <a:lnTo>
                    <a:pt x="135731" y="359569"/>
                  </a:lnTo>
                  <a:lnTo>
                    <a:pt x="100013" y="297657"/>
                  </a:lnTo>
                  <a:lnTo>
                    <a:pt x="66675" y="233363"/>
                  </a:lnTo>
                  <a:lnTo>
                    <a:pt x="40481" y="176213"/>
                  </a:lnTo>
                  <a:lnTo>
                    <a:pt x="23813" y="128588"/>
                  </a:lnTo>
                  <a:lnTo>
                    <a:pt x="14288" y="97632"/>
                  </a:lnTo>
                  <a:lnTo>
                    <a:pt x="4763" y="66675"/>
                  </a:lnTo>
                  <a:lnTo>
                    <a:pt x="0" y="30957"/>
                  </a:lnTo>
                  <a:lnTo>
                    <a:pt x="4763" y="11907"/>
                  </a:lnTo>
                  <a:lnTo>
                    <a:pt x="14288" y="4763"/>
                  </a:lnTo>
                  <a:lnTo>
                    <a:pt x="33338" y="0"/>
                  </a:lnTo>
                  <a:lnTo>
                    <a:pt x="52388" y="7144"/>
                  </a:lnTo>
                  <a:lnTo>
                    <a:pt x="83344" y="38100"/>
                  </a:lnTo>
                  <a:lnTo>
                    <a:pt x="114300" y="76200"/>
                  </a:lnTo>
                  <a:lnTo>
                    <a:pt x="140494" y="111919"/>
                  </a:lnTo>
                  <a:lnTo>
                    <a:pt x="169069" y="145257"/>
                  </a:lnTo>
                  <a:lnTo>
                    <a:pt x="183356" y="161925"/>
                  </a:lnTo>
                  <a:lnTo>
                    <a:pt x="202406" y="171450"/>
                  </a:lnTo>
                  <a:lnTo>
                    <a:pt x="228600" y="178594"/>
                  </a:lnTo>
                  <a:lnTo>
                    <a:pt x="252413" y="178594"/>
                  </a:lnTo>
                  <a:lnTo>
                    <a:pt x="507206" y="485775"/>
                  </a:lnTo>
                  <a:lnTo>
                    <a:pt x="507206" y="547688"/>
                  </a:lnTo>
                  <a:lnTo>
                    <a:pt x="500063" y="597694"/>
                  </a:lnTo>
                  <a:lnTo>
                    <a:pt x="490538" y="628650"/>
                  </a:lnTo>
                  <a:lnTo>
                    <a:pt x="481013" y="650082"/>
                  </a:lnTo>
                  <a:lnTo>
                    <a:pt x="461963" y="659607"/>
                  </a:lnTo>
                  <a:lnTo>
                    <a:pt x="445294" y="657225"/>
                  </a:lnTo>
                  <a:lnTo>
                    <a:pt x="409575" y="642938"/>
                  </a:lnTo>
                  <a:lnTo>
                    <a:pt x="345281" y="595313"/>
                  </a:lnTo>
                  <a:lnTo>
                    <a:pt x="288131" y="5429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4" name="フリーフォーム 10">
              <a:extLst>
                <a:ext uri="{FF2B5EF4-FFF2-40B4-BE49-F238E27FC236}">
                  <a16:creationId xmlns:a16="http://schemas.microsoft.com/office/drawing/2014/main" id="{2E3CED43-73C0-4DE3-B24F-EF9B3A3D8FC7}"/>
                </a:ext>
              </a:extLst>
            </p:cNvPr>
            <p:cNvSpPr/>
            <p:nvPr/>
          </p:nvSpPr>
          <p:spPr>
            <a:xfrm>
              <a:off x="4524375" y="1703388"/>
              <a:ext cx="593725" cy="996950"/>
            </a:xfrm>
            <a:custGeom>
              <a:avLst/>
              <a:gdLst>
                <a:gd name="connsiteX0" fmla="*/ 269081 w 592931"/>
                <a:gd name="connsiteY0" fmla="*/ 652462 h 997744"/>
                <a:gd name="connsiteX1" fmla="*/ 188119 w 592931"/>
                <a:gd name="connsiteY1" fmla="*/ 788194 h 997744"/>
                <a:gd name="connsiteX2" fmla="*/ 80963 w 592931"/>
                <a:gd name="connsiteY2" fmla="*/ 985837 h 997744"/>
                <a:gd name="connsiteX3" fmla="*/ 0 w 592931"/>
                <a:gd name="connsiteY3" fmla="*/ 997744 h 997744"/>
                <a:gd name="connsiteX4" fmla="*/ 26194 w 592931"/>
                <a:gd name="connsiteY4" fmla="*/ 892969 h 997744"/>
                <a:gd name="connsiteX5" fmla="*/ 85725 w 592931"/>
                <a:gd name="connsiteY5" fmla="*/ 721519 h 997744"/>
                <a:gd name="connsiteX6" fmla="*/ 126206 w 592931"/>
                <a:gd name="connsiteY6" fmla="*/ 585787 h 997744"/>
                <a:gd name="connsiteX7" fmla="*/ 152400 w 592931"/>
                <a:gd name="connsiteY7" fmla="*/ 497681 h 997744"/>
                <a:gd name="connsiteX8" fmla="*/ 171450 w 592931"/>
                <a:gd name="connsiteY8" fmla="*/ 423862 h 997744"/>
                <a:gd name="connsiteX9" fmla="*/ 188119 w 592931"/>
                <a:gd name="connsiteY9" fmla="*/ 350044 h 997744"/>
                <a:gd name="connsiteX10" fmla="*/ 200025 w 592931"/>
                <a:gd name="connsiteY10" fmla="*/ 280987 h 997744"/>
                <a:gd name="connsiteX11" fmla="*/ 202406 w 592931"/>
                <a:gd name="connsiteY11" fmla="*/ 240506 h 997744"/>
                <a:gd name="connsiteX12" fmla="*/ 200025 w 592931"/>
                <a:gd name="connsiteY12" fmla="*/ 192881 h 997744"/>
                <a:gd name="connsiteX13" fmla="*/ 190500 w 592931"/>
                <a:gd name="connsiteY13" fmla="*/ 157162 h 997744"/>
                <a:gd name="connsiteX14" fmla="*/ 173831 w 592931"/>
                <a:gd name="connsiteY14" fmla="*/ 121444 h 997744"/>
                <a:gd name="connsiteX15" fmla="*/ 145256 w 592931"/>
                <a:gd name="connsiteY15" fmla="*/ 100012 h 997744"/>
                <a:gd name="connsiteX16" fmla="*/ 121444 w 592931"/>
                <a:gd name="connsiteY16" fmla="*/ 83344 h 997744"/>
                <a:gd name="connsiteX17" fmla="*/ 97631 w 592931"/>
                <a:gd name="connsiteY17" fmla="*/ 66675 h 997744"/>
                <a:gd name="connsiteX18" fmla="*/ 78581 w 592931"/>
                <a:gd name="connsiteY18" fmla="*/ 50006 h 997744"/>
                <a:gd name="connsiteX19" fmla="*/ 73819 w 592931"/>
                <a:gd name="connsiteY19" fmla="*/ 33337 h 997744"/>
                <a:gd name="connsiteX20" fmla="*/ 76200 w 592931"/>
                <a:gd name="connsiteY20" fmla="*/ 21431 h 997744"/>
                <a:gd name="connsiteX21" fmla="*/ 88106 w 592931"/>
                <a:gd name="connsiteY21" fmla="*/ 9525 h 997744"/>
                <a:gd name="connsiteX22" fmla="*/ 111919 w 592931"/>
                <a:gd name="connsiteY22" fmla="*/ 2381 h 997744"/>
                <a:gd name="connsiteX23" fmla="*/ 164306 w 592931"/>
                <a:gd name="connsiteY23" fmla="*/ 0 h 997744"/>
                <a:gd name="connsiteX24" fmla="*/ 223838 w 592931"/>
                <a:gd name="connsiteY24" fmla="*/ 9525 h 997744"/>
                <a:gd name="connsiteX25" fmla="*/ 280988 w 592931"/>
                <a:gd name="connsiteY25" fmla="*/ 28575 h 997744"/>
                <a:gd name="connsiteX26" fmla="*/ 340519 w 592931"/>
                <a:gd name="connsiteY26" fmla="*/ 50006 h 997744"/>
                <a:gd name="connsiteX27" fmla="*/ 390525 w 592931"/>
                <a:gd name="connsiteY27" fmla="*/ 76200 h 997744"/>
                <a:gd name="connsiteX28" fmla="*/ 442913 w 592931"/>
                <a:gd name="connsiteY28" fmla="*/ 114300 h 997744"/>
                <a:gd name="connsiteX29" fmla="*/ 502444 w 592931"/>
                <a:gd name="connsiteY29" fmla="*/ 159544 h 997744"/>
                <a:gd name="connsiteX30" fmla="*/ 550069 w 592931"/>
                <a:gd name="connsiteY30" fmla="*/ 202406 h 997744"/>
                <a:gd name="connsiteX31" fmla="*/ 578644 w 592931"/>
                <a:gd name="connsiteY31" fmla="*/ 240506 h 997744"/>
                <a:gd name="connsiteX32" fmla="*/ 590550 w 592931"/>
                <a:gd name="connsiteY32" fmla="*/ 266700 h 997744"/>
                <a:gd name="connsiteX33" fmla="*/ 592931 w 592931"/>
                <a:gd name="connsiteY33" fmla="*/ 290512 h 997744"/>
                <a:gd name="connsiteX34" fmla="*/ 585788 w 592931"/>
                <a:gd name="connsiteY34" fmla="*/ 311944 h 997744"/>
                <a:gd name="connsiteX35" fmla="*/ 566738 w 592931"/>
                <a:gd name="connsiteY35" fmla="*/ 328612 h 997744"/>
                <a:gd name="connsiteX36" fmla="*/ 514350 w 592931"/>
                <a:gd name="connsiteY36" fmla="*/ 342900 h 997744"/>
                <a:gd name="connsiteX37" fmla="*/ 492919 w 592931"/>
                <a:gd name="connsiteY37" fmla="*/ 350044 h 997744"/>
                <a:gd name="connsiteX38" fmla="*/ 464344 w 592931"/>
                <a:gd name="connsiteY38" fmla="*/ 371475 h 997744"/>
                <a:gd name="connsiteX39" fmla="*/ 419100 w 592931"/>
                <a:gd name="connsiteY39" fmla="*/ 421481 h 997744"/>
                <a:gd name="connsiteX40" fmla="*/ 366713 w 592931"/>
                <a:gd name="connsiteY40" fmla="*/ 495300 h 997744"/>
                <a:gd name="connsiteX41" fmla="*/ 319088 w 592931"/>
                <a:gd name="connsiteY41" fmla="*/ 571500 h 997744"/>
                <a:gd name="connsiteX42" fmla="*/ 269081 w 592931"/>
                <a:gd name="connsiteY42" fmla="*/ 652462 h 99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2931" h="997744">
                  <a:moveTo>
                    <a:pt x="269081" y="652462"/>
                  </a:moveTo>
                  <a:lnTo>
                    <a:pt x="188119" y="788194"/>
                  </a:lnTo>
                  <a:lnTo>
                    <a:pt x="80963" y="985837"/>
                  </a:lnTo>
                  <a:lnTo>
                    <a:pt x="0" y="997744"/>
                  </a:lnTo>
                  <a:lnTo>
                    <a:pt x="26194" y="892969"/>
                  </a:lnTo>
                  <a:lnTo>
                    <a:pt x="85725" y="721519"/>
                  </a:lnTo>
                  <a:lnTo>
                    <a:pt x="126206" y="585787"/>
                  </a:lnTo>
                  <a:lnTo>
                    <a:pt x="152400" y="497681"/>
                  </a:lnTo>
                  <a:lnTo>
                    <a:pt x="171450" y="423862"/>
                  </a:lnTo>
                  <a:lnTo>
                    <a:pt x="188119" y="350044"/>
                  </a:lnTo>
                  <a:lnTo>
                    <a:pt x="200025" y="280987"/>
                  </a:lnTo>
                  <a:lnTo>
                    <a:pt x="202406" y="240506"/>
                  </a:lnTo>
                  <a:lnTo>
                    <a:pt x="200025" y="192881"/>
                  </a:lnTo>
                  <a:lnTo>
                    <a:pt x="190500" y="157162"/>
                  </a:lnTo>
                  <a:lnTo>
                    <a:pt x="173831" y="121444"/>
                  </a:lnTo>
                  <a:lnTo>
                    <a:pt x="145256" y="100012"/>
                  </a:lnTo>
                  <a:lnTo>
                    <a:pt x="121444" y="83344"/>
                  </a:lnTo>
                  <a:lnTo>
                    <a:pt x="97631" y="66675"/>
                  </a:lnTo>
                  <a:lnTo>
                    <a:pt x="78581" y="50006"/>
                  </a:lnTo>
                  <a:lnTo>
                    <a:pt x="73819" y="33337"/>
                  </a:lnTo>
                  <a:lnTo>
                    <a:pt x="76200" y="21431"/>
                  </a:lnTo>
                  <a:lnTo>
                    <a:pt x="88106" y="9525"/>
                  </a:lnTo>
                  <a:lnTo>
                    <a:pt x="111919" y="2381"/>
                  </a:lnTo>
                  <a:lnTo>
                    <a:pt x="164306" y="0"/>
                  </a:lnTo>
                  <a:lnTo>
                    <a:pt x="223838" y="9525"/>
                  </a:lnTo>
                  <a:lnTo>
                    <a:pt x="280988" y="28575"/>
                  </a:lnTo>
                  <a:lnTo>
                    <a:pt x="340519" y="50006"/>
                  </a:lnTo>
                  <a:lnTo>
                    <a:pt x="390525" y="76200"/>
                  </a:lnTo>
                  <a:lnTo>
                    <a:pt x="442913" y="114300"/>
                  </a:lnTo>
                  <a:lnTo>
                    <a:pt x="502444" y="159544"/>
                  </a:lnTo>
                  <a:lnTo>
                    <a:pt x="550069" y="202406"/>
                  </a:lnTo>
                  <a:lnTo>
                    <a:pt x="578644" y="240506"/>
                  </a:lnTo>
                  <a:lnTo>
                    <a:pt x="590550" y="266700"/>
                  </a:lnTo>
                  <a:lnTo>
                    <a:pt x="592931" y="290512"/>
                  </a:lnTo>
                  <a:lnTo>
                    <a:pt x="585788" y="311944"/>
                  </a:lnTo>
                  <a:lnTo>
                    <a:pt x="566738" y="328612"/>
                  </a:lnTo>
                  <a:lnTo>
                    <a:pt x="514350" y="342900"/>
                  </a:lnTo>
                  <a:lnTo>
                    <a:pt x="492919" y="350044"/>
                  </a:lnTo>
                  <a:lnTo>
                    <a:pt x="464344" y="371475"/>
                  </a:lnTo>
                  <a:lnTo>
                    <a:pt x="419100" y="421481"/>
                  </a:lnTo>
                  <a:lnTo>
                    <a:pt x="366713" y="495300"/>
                  </a:lnTo>
                  <a:lnTo>
                    <a:pt x="319088" y="571500"/>
                  </a:lnTo>
                  <a:lnTo>
                    <a:pt x="269081" y="6524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5" name="フリーフォーム 11">
              <a:extLst>
                <a:ext uri="{FF2B5EF4-FFF2-40B4-BE49-F238E27FC236}">
                  <a16:creationId xmlns:a16="http://schemas.microsoft.com/office/drawing/2014/main" id="{E6DF38FE-FF32-4101-8252-C24DD4A01AF9}"/>
                </a:ext>
              </a:extLst>
            </p:cNvPr>
            <p:cNvSpPr/>
            <p:nvPr/>
          </p:nvSpPr>
          <p:spPr>
            <a:xfrm>
              <a:off x="3956050" y="2643188"/>
              <a:ext cx="452438" cy="1279525"/>
            </a:xfrm>
            <a:custGeom>
              <a:avLst/>
              <a:gdLst>
                <a:gd name="connsiteX0" fmla="*/ 228600 w 452438"/>
                <a:gd name="connsiteY0" fmla="*/ 481012 h 1278731"/>
                <a:gd name="connsiteX1" fmla="*/ 207169 w 452438"/>
                <a:gd name="connsiteY1" fmla="*/ 350043 h 1278731"/>
                <a:gd name="connsiteX2" fmla="*/ 192882 w 452438"/>
                <a:gd name="connsiteY2" fmla="*/ 290512 h 1278731"/>
                <a:gd name="connsiteX3" fmla="*/ 180975 w 452438"/>
                <a:gd name="connsiteY3" fmla="*/ 250031 h 1278731"/>
                <a:gd name="connsiteX4" fmla="*/ 164307 w 452438"/>
                <a:gd name="connsiteY4" fmla="*/ 211931 h 1278731"/>
                <a:gd name="connsiteX5" fmla="*/ 145257 w 452438"/>
                <a:gd name="connsiteY5" fmla="*/ 178593 h 1278731"/>
                <a:gd name="connsiteX6" fmla="*/ 114300 w 452438"/>
                <a:gd name="connsiteY6" fmla="*/ 140493 h 1278731"/>
                <a:gd name="connsiteX7" fmla="*/ 88107 w 452438"/>
                <a:gd name="connsiteY7" fmla="*/ 114300 h 1278731"/>
                <a:gd name="connsiteX8" fmla="*/ 59532 w 452438"/>
                <a:gd name="connsiteY8" fmla="*/ 90487 h 1278731"/>
                <a:gd name="connsiteX9" fmla="*/ 38100 w 452438"/>
                <a:gd name="connsiteY9" fmla="*/ 76200 h 1278731"/>
                <a:gd name="connsiteX10" fmla="*/ 23813 w 452438"/>
                <a:gd name="connsiteY10" fmla="*/ 64293 h 1278731"/>
                <a:gd name="connsiteX11" fmla="*/ 9525 w 452438"/>
                <a:gd name="connsiteY11" fmla="*/ 52387 h 1278731"/>
                <a:gd name="connsiteX12" fmla="*/ 0 w 452438"/>
                <a:gd name="connsiteY12" fmla="*/ 35718 h 1278731"/>
                <a:gd name="connsiteX13" fmla="*/ 0 w 452438"/>
                <a:gd name="connsiteY13" fmla="*/ 23812 h 1278731"/>
                <a:gd name="connsiteX14" fmla="*/ 7144 w 452438"/>
                <a:gd name="connsiteY14" fmla="*/ 11906 h 1278731"/>
                <a:gd name="connsiteX15" fmla="*/ 21432 w 452438"/>
                <a:gd name="connsiteY15" fmla="*/ 4762 h 1278731"/>
                <a:gd name="connsiteX16" fmla="*/ 78582 w 452438"/>
                <a:gd name="connsiteY16" fmla="*/ 0 h 1278731"/>
                <a:gd name="connsiteX17" fmla="*/ 130969 w 452438"/>
                <a:gd name="connsiteY17" fmla="*/ 4762 h 1278731"/>
                <a:gd name="connsiteX18" fmla="*/ 214313 w 452438"/>
                <a:gd name="connsiteY18" fmla="*/ 11906 h 1278731"/>
                <a:gd name="connsiteX19" fmla="*/ 288132 w 452438"/>
                <a:gd name="connsiteY19" fmla="*/ 23812 h 1278731"/>
                <a:gd name="connsiteX20" fmla="*/ 345282 w 452438"/>
                <a:gd name="connsiteY20" fmla="*/ 26193 h 1278731"/>
                <a:gd name="connsiteX21" fmla="*/ 359569 w 452438"/>
                <a:gd name="connsiteY21" fmla="*/ 130968 h 1278731"/>
                <a:gd name="connsiteX22" fmla="*/ 383382 w 452438"/>
                <a:gd name="connsiteY22" fmla="*/ 295275 h 1278731"/>
                <a:gd name="connsiteX23" fmla="*/ 409575 w 452438"/>
                <a:gd name="connsiteY23" fmla="*/ 516731 h 1278731"/>
                <a:gd name="connsiteX24" fmla="*/ 423863 w 452438"/>
                <a:gd name="connsiteY24" fmla="*/ 616743 h 1278731"/>
                <a:gd name="connsiteX25" fmla="*/ 445294 w 452438"/>
                <a:gd name="connsiteY25" fmla="*/ 862012 h 1278731"/>
                <a:gd name="connsiteX26" fmla="*/ 450057 w 452438"/>
                <a:gd name="connsiteY26" fmla="*/ 1019175 h 1278731"/>
                <a:gd name="connsiteX27" fmla="*/ 452438 w 452438"/>
                <a:gd name="connsiteY27" fmla="*/ 1133475 h 1278731"/>
                <a:gd name="connsiteX28" fmla="*/ 445294 w 452438"/>
                <a:gd name="connsiteY28" fmla="*/ 1188243 h 1278731"/>
                <a:gd name="connsiteX29" fmla="*/ 433388 w 452438"/>
                <a:gd name="connsiteY29" fmla="*/ 1233487 h 1278731"/>
                <a:gd name="connsiteX30" fmla="*/ 419100 w 452438"/>
                <a:gd name="connsiteY30" fmla="*/ 1266825 h 1278731"/>
                <a:gd name="connsiteX31" fmla="*/ 407194 w 452438"/>
                <a:gd name="connsiteY31" fmla="*/ 1278731 h 1278731"/>
                <a:gd name="connsiteX32" fmla="*/ 392907 w 452438"/>
                <a:gd name="connsiteY32" fmla="*/ 1278731 h 1278731"/>
                <a:gd name="connsiteX33" fmla="*/ 373857 w 452438"/>
                <a:gd name="connsiteY33" fmla="*/ 1269206 h 1278731"/>
                <a:gd name="connsiteX34" fmla="*/ 342900 w 452438"/>
                <a:gd name="connsiteY34" fmla="*/ 1243012 h 1278731"/>
                <a:gd name="connsiteX35" fmla="*/ 309563 w 452438"/>
                <a:gd name="connsiteY35" fmla="*/ 1204912 h 1278731"/>
                <a:gd name="connsiteX36" fmla="*/ 273844 w 452438"/>
                <a:gd name="connsiteY36" fmla="*/ 1147762 h 1278731"/>
                <a:gd name="connsiteX37" fmla="*/ 250032 w 452438"/>
                <a:gd name="connsiteY37" fmla="*/ 1095375 h 1278731"/>
                <a:gd name="connsiteX38" fmla="*/ 233363 w 452438"/>
                <a:gd name="connsiteY38" fmla="*/ 1040606 h 1278731"/>
                <a:gd name="connsiteX39" fmla="*/ 230982 w 452438"/>
                <a:gd name="connsiteY39" fmla="*/ 1004887 h 1278731"/>
                <a:gd name="connsiteX40" fmla="*/ 235744 w 452438"/>
                <a:gd name="connsiteY40" fmla="*/ 966787 h 1278731"/>
                <a:gd name="connsiteX41" fmla="*/ 247650 w 452438"/>
                <a:gd name="connsiteY41" fmla="*/ 916781 h 1278731"/>
                <a:gd name="connsiteX42" fmla="*/ 250032 w 452438"/>
                <a:gd name="connsiteY42" fmla="*/ 871537 h 1278731"/>
                <a:gd name="connsiteX43" fmla="*/ 252413 w 452438"/>
                <a:gd name="connsiteY43" fmla="*/ 776287 h 1278731"/>
                <a:gd name="connsiteX44" fmla="*/ 242888 w 452438"/>
                <a:gd name="connsiteY44" fmla="*/ 640556 h 1278731"/>
                <a:gd name="connsiteX45" fmla="*/ 228600 w 452438"/>
                <a:gd name="connsiteY45" fmla="*/ 481012 h 127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52438" h="1278731">
                  <a:moveTo>
                    <a:pt x="228600" y="481012"/>
                  </a:moveTo>
                  <a:lnTo>
                    <a:pt x="207169" y="350043"/>
                  </a:lnTo>
                  <a:lnTo>
                    <a:pt x="192882" y="290512"/>
                  </a:lnTo>
                  <a:lnTo>
                    <a:pt x="180975" y="250031"/>
                  </a:lnTo>
                  <a:lnTo>
                    <a:pt x="164307" y="211931"/>
                  </a:lnTo>
                  <a:lnTo>
                    <a:pt x="145257" y="178593"/>
                  </a:lnTo>
                  <a:lnTo>
                    <a:pt x="114300" y="140493"/>
                  </a:lnTo>
                  <a:lnTo>
                    <a:pt x="88107" y="114300"/>
                  </a:lnTo>
                  <a:lnTo>
                    <a:pt x="59532" y="90487"/>
                  </a:lnTo>
                  <a:lnTo>
                    <a:pt x="38100" y="76200"/>
                  </a:lnTo>
                  <a:lnTo>
                    <a:pt x="23813" y="64293"/>
                  </a:lnTo>
                  <a:lnTo>
                    <a:pt x="9525" y="52387"/>
                  </a:lnTo>
                  <a:lnTo>
                    <a:pt x="0" y="35718"/>
                  </a:lnTo>
                  <a:lnTo>
                    <a:pt x="0" y="23812"/>
                  </a:lnTo>
                  <a:lnTo>
                    <a:pt x="7144" y="11906"/>
                  </a:lnTo>
                  <a:lnTo>
                    <a:pt x="21432" y="4762"/>
                  </a:lnTo>
                  <a:lnTo>
                    <a:pt x="78582" y="0"/>
                  </a:lnTo>
                  <a:lnTo>
                    <a:pt x="130969" y="4762"/>
                  </a:lnTo>
                  <a:lnTo>
                    <a:pt x="214313" y="11906"/>
                  </a:lnTo>
                  <a:lnTo>
                    <a:pt x="288132" y="23812"/>
                  </a:lnTo>
                  <a:lnTo>
                    <a:pt x="345282" y="26193"/>
                  </a:lnTo>
                  <a:lnTo>
                    <a:pt x="359569" y="130968"/>
                  </a:lnTo>
                  <a:lnTo>
                    <a:pt x="383382" y="295275"/>
                  </a:lnTo>
                  <a:lnTo>
                    <a:pt x="409575" y="516731"/>
                  </a:lnTo>
                  <a:lnTo>
                    <a:pt x="423863" y="616743"/>
                  </a:lnTo>
                  <a:lnTo>
                    <a:pt x="445294" y="862012"/>
                  </a:lnTo>
                  <a:lnTo>
                    <a:pt x="450057" y="1019175"/>
                  </a:lnTo>
                  <a:cubicBezTo>
                    <a:pt x="450851" y="1057275"/>
                    <a:pt x="451644" y="1095375"/>
                    <a:pt x="452438" y="1133475"/>
                  </a:cubicBezTo>
                  <a:lnTo>
                    <a:pt x="445294" y="1188243"/>
                  </a:lnTo>
                  <a:lnTo>
                    <a:pt x="433388" y="1233487"/>
                  </a:lnTo>
                  <a:lnTo>
                    <a:pt x="419100" y="1266825"/>
                  </a:lnTo>
                  <a:lnTo>
                    <a:pt x="407194" y="1278731"/>
                  </a:lnTo>
                  <a:lnTo>
                    <a:pt x="392907" y="1278731"/>
                  </a:lnTo>
                  <a:lnTo>
                    <a:pt x="373857" y="1269206"/>
                  </a:lnTo>
                  <a:lnTo>
                    <a:pt x="342900" y="1243012"/>
                  </a:lnTo>
                  <a:lnTo>
                    <a:pt x="309563" y="1204912"/>
                  </a:lnTo>
                  <a:lnTo>
                    <a:pt x="273844" y="1147762"/>
                  </a:lnTo>
                  <a:lnTo>
                    <a:pt x="250032" y="1095375"/>
                  </a:lnTo>
                  <a:lnTo>
                    <a:pt x="233363" y="1040606"/>
                  </a:lnTo>
                  <a:lnTo>
                    <a:pt x="230982" y="1004887"/>
                  </a:lnTo>
                  <a:lnTo>
                    <a:pt x="235744" y="966787"/>
                  </a:lnTo>
                  <a:lnTo>
                    <a:pt x="247650" y="916781"/>
                  </a:lnTo>
                  <a:lnTo>
                    <a:pt x="250032" y="871537"/>
                  </a:lnTo>
                  <a:cubicBezTo>
                    <a:pt x="250826" y="839787"/>
                    <a:pt x="251619" y="808037"/>
                    <a:pt x="252413" y="776287"/>
                  </a:cubicBezTo>
                  <a:lnTo>
                    <a:pt x="242888" y="640556"/>
                  </a:lnTo>
                  <a:lnTo>
                    <a:pt x="228600" y="4810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6" name="フリーフォーム 23">
              <a:extLst>
                <a:ext uri="{FF2B5EF4-FFF2-40B4-BE49-F238E27FC236}">
                  <a16:creationId xmlns:a16="http://schemas.microsoft.com/office/drawing/2014/main" id="{F8AB9B20-E305-4AB7-9275-6CD681DD5F61}"/>
                </a:ext>
              </a:extLst>
            </p:cNvPr>
            <p:cNvSpPr/>
            <p:nvPr/>
          </p:nvSpPr>
          <p:spPr>
            <a:xfrm>
              <a:off x="4686300" y="4602163"/>
              <a:ext cx="681038" cy="387350"/>
            </a:xfrm>
            <a:custGeom>
              <a:avLst/>
              <a:gdLst>
                <a:gd name="connsiteX0" fmla="*/ 304800 w 681038"/>
                <a:gd name="connsiteY0" fmla="*/ 226219 h 385763"/>
                <a:gd name="connsiteX1" fmla="*/ 195263 w 681038"/>
                <a:gd name="connsiteY1" fmla="*/ 169069 h 385763"/>
                <a:gd name="connsiteX2" fmla="*/ 119063 w 681038"/>
                <a:gd name="connsiteY2" fmla="*/ 138113 h 385763"/>
                <a:gd name="connsiteX3" fmla="*/ 0 w 681038"/>
                <a:gd name="connsiteY3" fmla="*/ 90488 h 385763"/>
                <a:gd name="connsiteX4" fmla="*/ 95250 w 681038"/>
                <a:gd name="connsiteY4" fmla="*/ 0 h 385763"/>
                <a:gd name="connsiteX5" fmla="*/ 183356 w 681038"/>
                <a:gd name="connsiteY5" fmla="*/ 47625 h 385763"/>
                <a:gd name="connsiteX6" fmla="*/ 245269 w 681038"/>
                <a:gd name="connsiteY6" fmla="*/ 69057 h 385763"/>
                <a:gd name="connsiteX7" fmla="*/ 309563 w 681038"/>
                <a:gd name="connsiteY7" fmla="*/ 88107 h 385763"/>
                <a:gd name="connsiteX8" fmla="*/ 407194 w 681038"/>
                <a:gd name="connsiteY8" fmla="*/ 109538 h 385763"/>
                <a:gd name="connsiteX9" fmla="*/ 476250 w 681038"/>
                <a:gd name="connsiteY9" fmla="*/ 119063 h 385763"/>
                <a:gd name="connsiteX10" fmla="*/ 502444 w 681038"/>
                <a:gd name="connsiteY10" fmla="*/ 123825 h 385763"/>
                <a:gd name="connsiteX11" fmla="*/ 542925 w 681038"/>
                <a:gd name="connsiteY11" fmla="*/ 140494 h 385763"/>
                <a:gd name="connsiteX12" fmla="*/ 571500 w 681038"/>
                <a:gd name="connsiteY12" fmla="*/ 152400 h 385763"/>
                <a:gd name="connsiteX13" fmla="*/ 602456 w 681038"/>
                <a:gd name="connsiteY13" fmla="*/ 171450 h 385763"/>
                <a:gd name="connsiteX14" fmla="*/ 631031 w 681038"/>
                <a:gd name="connsiteY14" fmla="*/ 197644 h 385763"/>
                <a:gd name="connsiteX15" fmla="*/ 654844 w 681038"/>
                <a:gd name="connsiteY15" fmla="*/ 226219 h 385763"/>
                <a:gd name="connsiteX16" fmla="*/ 673894 w 681038"/>
                <a:gd name="connsiteY16" fmla="*/ 257175 h 385763"/>
                <a:gd name="connsiteX17" fmla="*/ 678656 w 681038"/>
                <a:gd name="connsiteY17" fmla="*/ 278607 h 385763"/>
                <a:gd name="connsiteX18" fmla="*/ 681038 w 681038"/>
                <a:gd name="connsiteY18" fmla="*/ 302419 h 385763"/>
                <a:gd name="connsiteX19" fmla="*/ 676275 w 681038"/>
                <a:gd name="connsiteY19" fmla="*/ 328613 h 385763"/>
                <a:gd name="connsiteX20" fmla="*/ 664369 w 681038"/>
                <a:gd name="connsiteY20" fmla="*/ 359569 h 385763"/>
                <a:gd name="connsiteX21" fmla="*/ 642938 w 681038"/>
                <a:gd name="connsiteY21" fmla="*/ 385763 h 385763"/>
                <a:gd name="connsiteX22" fmla="*/ 438150 w 681038"/>
                <a:gd name="connsiteY22" fmla="*/ 314325 h 385763"/>
                <a:gd name="connsiteX23" fmla="*/ 402431 w 681038"/>
                <a:gd name="connsiteY23" fmla="*/ 280988 h 385763"/>
                <a:gd name="connsiteX24" fmla="*/ 304800 w 681038"/>
                <a:gd name="connsiteY24" fmla="*/ 226219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81038" h="385763">
                  <a:moveTo>
                    <a:pt x="304800" y="226219"/>
                  </a:moveTo>
                  <a:lnTo>
                    <a:pt x="195263" y="169069"/>
                  </a:lnTo>
                  <a:lnTo>
                    <a:pt x="119063" y="138113"/>
                  </a:lnTo>
                  <a:lnTo>
                    <a:pt x="0" y="90488"/>
                  </a:lnTo>
                  <a:lnTo>
                    <a:pt x="95250" y="0"/>
                  </a:lnTo>
                  <a:lnTo>
                    <a:pt x="183356" y="47625"/>
                  </a:lnTo>
                  <a:lnTo>
                    <a:pt x="245269" y="69057"/>
                  </a:lnTo>
                  <a:lnTo>
                    <a:pt x="309563" y="88107"/>
                  </a:lnTo>
                  <a:lnTo>
                    <a:pt x="407194" y="109538"/>
                  </a:lnTo>
                  <a:lnTo>
                    <a:pt x="476250" y="119063"/>
                  </a:lnTo>
                  <a:lnTo>
                    <a:pt x="502444" y="123825"/>
                  </a:lnTo>
                  <a:lnTo>
                    <a:pt x="542925" y="140494"/>
                  </a:lnTo>
                  <a:lnTo>
                    <a:pt x="571500" y="152400"/>
                  </a:lnTo>
                  <a:lnTo>
                    <a:pt x="602456" y="171450"/>
                  </a:lnTo>
                  <a:lnTo>
                    <a:pt x="631031" y="197644"/>
                  </a:lnTo>
                  <a:lnTo>
                    <a:pt x="654844" y="226219"/>
                  </a:lnTo>
                  <a:lnTo>
                    <a:pt x="673894" y="257175"/>
                  </a:lnTo>
                  <a:lnTo>
                    <a:pt x="678656" y="278607"/>
                  </a:lnTo>
                  <a:lnTo>
                    <a:pt x="681038" y="302419"/>
                  </a:lnTo>
                  <a:lnTo>
                    <a:pt x="676275" y="328613"/>
                  </a:lnTo>
                  <a:lnTo>
                    <a:pt x="664369" y="359569"/>
                  </a:lnTo>
                  <a:lnTo>
                    <a:pt x="642938" y="385763"/>
                  </a:lnTo>
                  <a:lnTo>
                    <a:pt x="438150" y="314325"/>
                  </a:lnTo>
                  <a:lnTo>
                    <a:pt x="402431" y="280988"/>
                  </a:lnTo>
                  <a:lnTo>
                    <a:pt x="304800" y="2262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7" name="フリーフォーム 29">
              <a:extLst>
                <a:ext uri="{FF2B5EF4-FFF2-40B4-BE49-F238E27FC236}">
                  <a16:creationId xmlns:a16="http://schemas.microsoft.com/office/drawing/2014/main" id="{5CD3BAAD-35FF-48D8-BB1C-56B00AA87571}"/>
                </a:ext>
              </a:extLst>
            </p:cNvPr>
            <p:cNvSpPr/>
            <p:nvPr/>
          </p:nvSpPr>
          <p:spPr>
            <a:xfrm rot="16200000">
              <a:off x="4910932" y="2378869"/>
              <a:ext cx="2127250" cy="1046163"/>
            </a:xfrm>
            <a:custGeom>
              <a:avLst/>
              <a:gdLst>
                <a:gd name="connsiteX0" fmla="*/ 1159669 w 2126457"/>
                <a:gd name="connsiteY0" fmla="*/ 747712 h 1045368"/>
                <a:gd name="connsiteX1" fmla="*/ 964407 w 2126457"/>
                <a:gd name="connsiteY1" fmla="*/ 664368 h 1045368"/>
                <a:gd name="connsiteX2" fmla="*/ 819150 w 2126457"/>
                <a:gd name="connsiteY2" fmla="*/ 600075 h 1045368"/>
                <a:gd name="connsiteX3" fmla="*/ 695325 w 2126457"/>
                <a:gd name="connsiteY3" fmla="*/ 538162 h 1045368"/>
                <a:gd name="connsiteX4" fmla="*/ 573882 w 2126457"/>
                <a:gd name="connsiteY4" fmla="*/ 473868 h 1045368"/>
                <a:gd name="connsiteX5" fmla="*/ 440532 w 2126457"/>
                <a:gd name="connsiteY5" fmla="*/ 392906 h 1045368"/>
                <a:gd name="connsiteX6" fmla="*/ 330994 w 2126457"/>
                <a:gd name="connsiteY6" fmla="*/ 323850 h 1045368"/>
                <a:gd name="connsiteX7" fmla="*/ 221457 w 2126457"/>
                <a:gd name="connsiteY7" fmla="*/ 247650 h 1045368"/>
                <a:gd name="connsiteX8" fmla="*/ 178594 w 2126457"/>
                <a:gd name="connsiteY8" fmla="*/ 204787 h 1045368"/>
                <a:gd name="connsiteX9" fmla="*/ 88107 w 2126457"/>
                <a:gd name="connsiteY9" fmla="*/ 135731 h 1045368"/>
                <a:gd name="connsiteX10" fmla="*/ 38100 w 2126457"/>
                <a:gd name="connsiteY10" fmla="*/ 92868 h 1045368"/>
                <a:gd name="connsiteX11" fmla="*/ 21432 w 2126457"/>
                <a:gd name="connsiteY11" fmla="*/ 76200 h 1045368"/>
                <a:gd name="connsiteX12" fmla="*/ 7144 w 2126457"/>
                <a:gd name="connsiteY12" fmla="*/ 57150 h 1045368"/>
                <a:gd name="connsiteX13" fmla="*/ 0 w 2126457"/>
                <a:gd name="connsiteY13" fmla="*/ 33337 h 1045368"/>
                <a:gd name="connsiteX14" fmla="*/ 0 w 2126457"/>
                <a:gd name="connsiteY14" fmla="*/ 16668 h 1045368"/>
                <a:gd name="connsiteX15" fmla="*/ 4763 w 2126457"/>
                <a:gd name="connsiteY15" fmla="*/ 4762 h 1045368"/>
                <a:gd name="connsiteX16" fmla="*/ 19050 w 2126457"/>
                <a:gd name="connsiteY16" fmla="*/ 0 h 1045368"/>
                <a:gd name="connsiteX17" fmla="*/ 45244 w 2126457"/>
                <a:gd name="connsiteY17" fmla="*/ 7143 h 1045368"/>
                <a:gd name="connsiteX18" fmla="*/ 92869 w 2126457"/>
                <a:gd name="connsiteY18" fmla="*/ 38100 h 1045368"/>
                <a:gd name="connsiteX19" fmla="*/ 180975 w 2126457"/>
                <a:gd name="connsiteY19" fmla="*/ 92868 h 1045368"/>
                <a:gd name="connsiteX20" fmla="*/ 278607 w 2126457"/>
                <a:gd name="connsiteY20" fmla="*/ 152400 h 1045368"/>
                <a:gd name="connsiteX21" fmla="*/ 388144 w 2126457"/>
                <a:gd name="connsiteY21" fmla="*/ 214312 h 1045368"/>
                <a:gd name="connsiteX22" fmla="*/ 490538 w 2126457"/>
                <a:gd name="connsiteY22" fmla="*/ 266700 h 1045368"/>
                <a:gd name="connsiteX23" fmla="*/ 600075 w 2126457"/>
                <a:gd name="connsiteY23" fmla="*/ 319087 h 1045368"/>
                <a:gd name="connsiteX24" fmla="*/ 707232 w 2126457"/>
                <a:gd name="connsiteY24" fmla="*/ 366712 h 1045368"/>
                <a:gd name="connsiteX25" fmla="*/ 792957 w 2126457"/>
                <a:gd name="connsiteY25" fmla="*/ 400050 h 1045368"/>
                <a:gd name="connsiteX26" fmla="*/ 876300 w 2126457"/>
                <a:gd name="connsiteY26" fmla="*/ 435768 h 1045368"/>
                <a:gd name="connsiteX27" fmla="*/ 981075 w 2126457"/>
                <a:gd name="connsiteY27" fmla="*/ 471487 h 1045368"/>
                <a:gd name="connsiteX28" fmla="*/ 1088232 w 2126457"/>
                <a:gd name="connsiteY28" fmla="*/ 507206 h 1045368"/>
                <a:gd name="connsiteX29" fmla="*/ 1183482 w 2126457"/>
                <a:gd name="connsiteY29" fmla="*/ 535781 h 1045368"/>
                <a:gd name="connsiteX30" fmla="*/ 1271588 w 2126457"/>
                <a:gd name="connsiteY30" fmla="*/ 561975 h 1045368"/>
                <a:gd name="connsiteX31" fmla="*/ 1357313 w 2126457"/>
                <a:gd name="connsiteY31" fmla="*/ 583406 h 1045368"/>
                <a:gd name="connsiteX32" fmla="*/ 1423988 w 2126457"/>
                <a:gd name="connsiteY32" fmla="*/ 597693 h 1045368"/>
                <a:gd name="connsiteX33" fmla="*/ 1543050 w 2126457"/>
                <a:gd name="connsiteY33" fmla="*/ 623887 h 1045368"/>
                <a:gd name="connsiteX34" fmla="*/ 1688307 w 2126457"/>
                <a:gd name="connsiteY34" fmla="*/ 650081 h 1045368"/>
                <a:gd name="connsiteX35" fmla="*/ 1831182 w 2126457"/>
                <a:gd name="connsiteY35" fmla="*/ 673893 h 1045368"/>
                <a:gd name="connsiteX36" fmla="*/ 1869282 w 2126457"/>
                <a:gd name="connsiteY36" fmla="*/ 678656 h 1045368"/>
                <a:gd name="connsiteX37" fmla="*/ 1907382 w 2126457"/>
                <a:gd name="connsiteY37" fmla="*/ 676275 h 1045368"/>
                <a:gd name="connsiteX38" fmla="*/ 1940719 w 2126457"/>
                <a:gd name="connsiteY38" fmla="*/ 661987 h 1045368"/>
                <a:gd name="connsiteX39" fmla="*/ 1971675 w 2126457"/>
                <a:gd name="connsiteY39" fmla="*/ 642937 h 1045368"/>
                <a:gd name="connsiteX40" fmla="*/ 2012157 w 2126457"/>
                <a:gd name="connsiteY40" fmla="*/ 607218 h 1045368"/>
                <a:gd name="connsiteX41" fmla="*/ 2047875 w 2126457"/>
                <a:gd name="connsiteY41" fmla="*/ 576262 h 1045368"/>
                <a:gd name="connsiteX42" fmla="*/ 2066925 w 2126457"/>
                <a:gd name="connsiteY42" fmla="*/ 561975 h 1045368"/>
                <a:gd name="connsiteX43" fmla="*/ 2085975 w 2126457"/>
                <a:gd name="connsiteY43" fmla="*/ 554831 h 1045368"/>
                <a:gd name="connsiteX44" fmla="*/ 2105025 w 2126457"/>
                <a:gd name="connsiteY44" fmla="*/ 557212 h 1045368"/>
                <a:gd name="connsiteX45" fmla="*/ 2114550 w 2126457"/>
                <a:gd name="connsiteY45" fmla="*/ 564356 h 1045368"/>
                <a:gd name="connsiteX46" fmla="*/ 2121694 w 2126457"/>
                <a:gd name="connsiteY46" fmla="*/ 588168 h 1045368"/>
                <a:gd name="connsiteX47" fmla="*/ 2126457 w 2126457"/>
                <a:gd name="connsiteY47" fmla="*/ 611981 h 1045368"/>
                <a:gd name="connsiteX48" fmla="*/ 2124075 w 2126457"/>
                <a:gd name="connsiteY48" fmla="*/ 640556 h 1045368"/>
                <a:gd name="connsiteX49" fmla="*/ 2109788 w 2126457"/>
                <a:gd name="connsiteY49" fmla="*/ 690562 h 1045368"/>
                <a:gd name="connsiteX50" fmla="*/ 2081213 w 2126457"/>
                <a:gd name="connsiteY50" fmla="*/ 762000 h 1045368"/>
                <a:gd name="connsiteX51" fmla="*/ 2050257 w 2126457"/>
                <a:gd name="connsiteY51" fmla="*/ 821531 h 1045368"/>
                <a:gd name="connsiteX52" fmla="*/ 1983582 w 2126457"/>
                <a:gd name="connsiteY52" fmla="*/ 914400 h 1045368"/>
                <a:gd name="connsiteX53" fmla="*/ 1919288 w 2126457"/>
                <a:gd name="connsiteY53" fmla="*/ 985837 h 1045368"/>
                <a:gd name="connsiteX54" fmla="*/ 1893094 w 2126457"/>
                <a:gd name="connsiteY54" fmla="*/ 1021556 h 1045368"/>
                <a:gd name="connsiteX55" fmla="*/ 1874044 w 2126457"/>
                <a:gd name="connsiteY55" fmla="*/ 1038225 h 1045368"/>
                <a:gd name="connsiteX56" fmla="*/ 1862138 w 2126457"/>
                <a:gd name="connsiteY56" fmla="*/ 1042987 h 1045368"/>
                <a:gd name="connsiteX57" fmla="*/ 1847850 w 2126457"/>
                <a:gd name="connsiteY57" fmla="*/ 1045368 h 1045368"/>
                <a:gd name="connsiteX58" fmla="*/ 1819275 w 2126457"/>
                <a:gd name="connsiteY58" fmla="*/ 1042987 h 1045368"/>
                <a:gd name="connsiteX59" fmla="*/ 1797844 w 2126457"/>
                <a:gd name="connsiteY59" fmla="*/ 1031081 h 1045368"/>
                <a:gd name="connsiteX60" fmla="*/ 1774032 w 2126457"/>
                <a:gd name="connsiteY60" fmla="*/ 1009650 h 1045368"/>
                <a:gd name="connsiteX61" fmla="*/ 1750219 w 2126457"/>
                <a:gd name="connsiteY61" fmla="*/ 983456 h 1045368"/>
                <a:gd name="connsiteX62" fmla="*/ 1700213 w 2126457"/>
                <a:gd name="connsiteY62" fmla="*/ 923925 h 1045368"/>
                <a:gd name="connsiteX63" fmla="*/ 1590675 w 2126457"/>
                <a:gd name="connsiteY63" fmla="*/ 890587 h 1045368"/>
                <a:gd name="connsiteX64" fmla="*/ 1447800 w 2126457"/>
                <a:gd name="connsiteY64" fmla="*/ 845343 h 1045368"/>
                <a:gd name="connsiteX65" fmla="*/ 1159669 w 2126457"/>
                <a:gd name="connsiteY65" fmla="*/ 747712 h 1045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126457" h="1045368">
                  <a:moveTo>
                    <a:pt x="1159669" y="747712"/>
                  </a:moveTo>
                  <a:lnTo>
                    <a:pt x="964407" y="664368"/>
                  </a:lnTo>
                  <a:lnTo>
                    <a:pt x="819150" y="600075"/>
                  </a:lnTo>
                  <a:lnTo>
                    <a:pt x="695325" y="538162"/>
                  </a:lnTo>
                  <a:lnTo>
                    <a:pt x="573882" y="473868"/>
                  </a:lnTo>
                  <a:lnTo>
                    <a:pt x="440532" y="392906"/>
                  </a:lnTo>
                  <a:lnTo>
                    <a:pt x="330994" y="323850"/>
                  </a:lnTo>
                  <a:lnTo>
                    <a:pt x="221457" y="247650"/>
                  </a:lnTo>
                  <a:lnTo>
                    <a:pt x="178594" y="204787"/>
                  </a:lnTo>
                  <a:lnTo>
                    <a:pt x="88107" y="135731"/>
                  </a:lnTo>
                  <a:lnTo>
                    <a:pt x="38100" y="92868"/>
                  </a:lnTo>
                  <a:lnTo>
                    <a:pt x="21432" y="76200"/>
                  </a:lnTo>
                  <a:lnTo>
                    <a:pt x="7144" y="57150"/>
                  </a:lnTo>
                  <a:lnTo>
                    <a:pt x="0" y="33337"/>
                  </a:lnTo>
                  <a:lnTo>
                    <a:pt x="0" y="16668"/>
                  </a:lnTo>
                  <a:lnTo>
                    <a:pt x="4763" y="4762"/>
                  </a:lnTo>
                  <a:lnTo>
                    <a:pt x="19050" y="0"/>
                  </a:lnTo>
                  <a:lnTo>
                    <a:pt x="45244" y="7143"/>
                  </a:lnTo>
                  <a:lnTo>
                    <a:pt x="92869" y="38100"/>
                  </a:lnTo>
                  <a:lnTo>
                    <a:pt x="180975" y="92868"/>
                  </a:lnTo>
                  <a:lnTo>
                    <a:pt x="278607" y="152400"/>
                  </a:lnTo>
                  <a:lnTo>
                    <a:pt x="388144" y="214312"/>
                  </a:lnTo>
                  <a:lnTo>
                    <a:pt x="490538" y="266700"/>
                  </a:lnTo>
                  <a:lnTo>
                    <a:pt x="600075" y="319087"/>
                  </a:lnTo>
                  <a:lnTo>
                    <a:pt x="707232" y="366712"/>
                  </a:lnTo>
                  <a:lnTo>
                    <a:pt x="792957" y="400050"/>
                  </a:lnTo>
                  <a:lnTo>
                    <a:pt x="876300" y="435768"/>
                  </a:lnTo>
                  <a:lnTo>
                    <a:pt x="981075" y="471487"/>
                  </a:lnTo>
                  <a:lnTo>
                    <a:pt x="1088232" y="507206"/>
                  </a:lnTo>
                  <a:lnTo>
                    <a:pt x="1183482" y="535781"/>
                  </a:lnTo>
                  <a:lnTo>
                    <a:pt x="1271588" y="561975"/>
                  </a:lnTo>
                  <a:lnTo>
                    <a:pt x="1357313" y="583406"/>
                  </a:lnTo>
                  <a:lnTo>
                    <a:pt x="1423988" y="597693"/>
                  </a:lnTo>
                  <a:lnTo>
                    <a:pt x="1543050" y="623887"/>
                  </a:lnTo>
                  <a:lnTo>
                    <a:pt x="1688307" y="650081"/>
                  </a:lnTo>
                  <a:lnTo>
                    <a:pt x="1831182" y="673893"/>
                  </a:lnTo>
                  <a:lnTo>
                    <a:pt x="1869282" y="678656"/>
                  </a:lnTo>
                  <a:lnTo>
                    <a:pt x="1907382" y="676275"/>
                  </a:lnTo>
                  <a:lnTo>
                    <a:pt x="1940719" y="661987"/>
                  </a:lnTo>
                  <a:lnTo>
                    <a:pt x="1971675" y="642937"/>
                  </a:lnTo>
                  <a:lnTo>
                    <a:pt x="2012157" y="607218"/>
                  </a:lnTo>
                  <a:lnTo>
                    <a:pt x="2047875" y="576262"/>
                  </a:lnTo>
                  <a:lnTo>
                    <a:pt x="2066925" y="561975"/>
                  </a:lnTo>
                  <a:lnTo>
                    <a:pt x="2085975" y="554831"/>
                  </a:lnTo>
                  <a:lnTo>
                    <a:pt x="2105025" y="557212"/>
                  </a:lnTo>
                  <a:lnTo>
                    <a:pt x="2114550" y="564356"/>
                  </a:lnTo>
                  <a:lnTo>
                    <a:pt x="2121694" y="588168"/>
                  </a:lnTo>
                  <a:lnTo>
                    <a:pt x="2126457" y="611981"/>
                  </a:lnTo>
                  <a:lnTo>
                    <a:pt x="2124075" y="640556"/>
                  </a:lnTo>
                  <a:lnTo>
                    <a:pt x="2109788" y="690562"/>
                  </a:lnTo>
                  <a:lnTo>
                    <a:pt x="2081213" y="762000"/>
                  </a:lnTo>
                  <a:lnTo>
                    <a:pt x="2050257" y="821531"/>
                  </a:lnTo>
                  <a:lnTo>
                    <a:pt x="1983582" y="914400"/>
                  </a:lnTo>
                  <a:lnTo>
                    <a:pt x="1919288" y="985837"/>
                  </a:lnTo>
                  <a:lnTo>
                    <a:pt x="1893094" y="1021556"/>
                  </a:lnTo>
                  <a:lnTo>
                    <a:pt x="1874044" y="1038225"/>
                  </a:lnTo>
                  <a:lnTo>
                    <a:pt x="1862138" y="1042987"/>
                  </a:lnTo>
                  <a:lnTo>
                    <a:pt x="1847850" y="1045368"/>
                  </a:lnTo>
                  <a:lnTo>
                    <a:pt x="1819275" y="1042987"/>
                  </a:lnTo>
                  <a:lnTo>
                    <a:pt x="1797844" y="1031081"/>
                  </a:lnTo>
                  <a:lnTo>
                    <a:pt x="1774032" y="1009650"/>
                  </a:lnTo>
                  <a:lnTo>
                    <a:pt x="1750219" y="983456"/>
                  </a:lnTo>
                  <a:lnTo>
                    <a:pt x="1700213" y="923925"/>
                  </a:lnTo>
                  <a:lnTo>
                    <a:pt x="1590675" y="890587"/>
                  </a:lnTo>
                  <a:lnTo>
                    <a:pt x="1447800" y="845343"/>
                  </a:lnTo>
                  <a:lnTo>
                    <a:pt x="1159669" y="74771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8" name="フリーフォーム 9">
              <a:extLst>
                <a:ext uri="{FF2B5EF4-FFF2-40B4-BE49-F238E27FC236}">
                  <a16:creationId xmlns:a16="http://schemas.microsoft.com/office/drawing/2014/main" id="{DF9BE35B-4C47-47DC-B763-D9A66FE116AC}"/>
                </a:ext>
              </a:extLst>
            </p:cNvPr>
            <p:cNvSpPr/>
            <p:nvPr/>
          </p:nvSpPr>
          <p:spPr>
            <a:xfrm>
              <a:off x="2974975" y="3917951"/>
              <a:ext cx="1038225" cy="1857375"/>
            </a:xfrm>
            <a:custGeom>
              <a:avLst/>
              <a:gdLst>
                <a:gd name="connsiteX0" fmla="*/ 606425 w 1038225"/>
                <a:gd name="connsiteY0" fmla="*/ 1127125 h 1857375"/>
                <a:gd name="connsiteX1" fmla="*/ 444500 w 1038225"/>
                <a:gd name="connsiteY1" fmla="*/ 1489075 h 1857375"/>
                <a:gd name="connsiteX2" fmla="*/ 377825 w 1038225"/>
                <a:gd name="connsiteY2" fmla="*/ 1641475 h 1857375"/>
                <a:gd name="connsiteX3" fmla="*/ 361950 w 1038225"/>
                <a:gd name="connsiteY3" fmla="*/ 1685925 h 1857375"/>
                <a:gd name="connsiteX4" fmla="*/ 352425 w 1038225"/>
                <a:gd name="connsiteY4" fmla="*/ 1714500 h 1857375"/>
                <a:gd name="connsiteX5" fmla="*/ 342900 w 1038225"/>
                <a:gd name="connsiteY5" fmla="*/ 1765300 h 1857375"/>
                <a:gd name="connsiteX6" fmla="*/ 336550 w 1038225"/>
                <a:gd name="connsiteY6" fmla="*/ 1857375 h 1857375"/>
                <a:gd name="connsiteX7" fmla="*/ 0 w 1038225"/>
                <a:gd name="connsiteY7" fmla="*/ 1508125 h 1857375"/>
                <a:gd name="connsiteX8" fmla="*/ 76200 w 1038225"/>
                <a:gd name="connsiteY8" fmla="*/ 1501775 h 1857375"/>
                <a:gd name="connsiteX9" fmla="*/ 107950 w 1038225"/>
                <a:gd name="connsiteY9" fmla="*/ 1495425 h 1857375"/>
                <a:gd name="connsiteX10" fmla="*/ 130175 w 1038225"/>
                <a:gd name="connsiteY10" fmla="*/ 1485900 h 1857375"/>
                <a:gd name="connsiteX11" fmla="*/ 155575 w 1038225"/>
                <a:gd name="connsiteY11" fmla="*/ 1460500 h 1857375"/>
                <a:gd name="connsiteX12" fmla="*/ 282575 w 1038225"/>
                <a:gd name="connsiteY12" fmla="*/ 1282700 h 1857375"/>
                <a:gd name="connsiteX13" fmla="*/ 447675 w 1038225"/>
                <a:gd name="connsiteY13" fmla="*/ 1006475 h 1857375"/>
                <a:gd name="connsiteX14" fmla="*/ 603250 w 1038225"/>
                <a:gd name="connsiteY14" fmla="*/ 733425 h 1857375"/>
                <a:gd name="connsiteX15" fmla="*/ 727075 w 1038225"/>
                <a:gd name="connsiteY15" fmla="*/ 511175 h 1857375"/>
                <a:gd name="connsiteX16" fmla="*/ 841375 w 1038225"/>
                <a:gd name="connsiteY16" fmla="*/ 301625 h 1857375"/>
                <a:gd name="connsiteX17" fmla="*/ 917575 w 1038225"/>
                <a:gd name="connsiteY17" fmla="*/ 149225 h 1857375"/>
                <a:gd name="connsiteX18" fmla="*/ 962025 w 1038225"/>
                <a:gd name="connsiteY18" fmla="*/ 60325 h 1857375"/>
                <a:gd name="connsiteX19" fmla="*/ 981075 w 1038225"/>
                <a:gd name="connsiteY19" fmla="*/ 25400 h 1857375"/>
                <a:gd name="connsiteX20" fmla="*/ 1000125 w 1038225"/>
                <a:gd name="connsiteY20" fmla="*/ 9525 h 1857375"/>
                <a:gd name="connsiteX21" fmla="*/ 1019175 w 1038225"/>
                <a:gd name="connsiteY21" fmla="*/ 0 h 1857375"/>
                <a:gd name="connsiteX22" fmla="*/ 1031875 w 1038225"/>
                <a:gd name="connsiteY22" fmla="*/ 0 h 1857375"/>
                <a:gd name="connsiteX23" fmla="*/ 1038225 w 1038225"/>
                <a:gd name="connsiteY23" fmla="*/ 6350 h 1857375"/>
                <a:gd name="connsiteX24" fmla="*/ 1038225 w 1038225"/>
                <a:gd name="connsiteY24" fmla="*/ 31750 h 1857375"/>
                <a:gd name="connsiteX25" fmla="*/ 1006475 w 1038225"/>
                <a:gd name="connsiteY25" fmla="*/ 127000 h 1857375"/>
                <a:gd name="connsiteX26" fmla="*/ 952500 w 1038225"/>
                <a:gd name="connsiteY26" fmla="*/ 260350 h 1857375"/>
                <a:gd name="connsiteX27" fmla="*/ 911225 w 1038225"/>
                <a:gd name="connsiteY27" fmla="*/ 371475 h 1857375"/>
                <a:gd name="connsiteX28" fmla="*/ 866775 w 1038225"/>
                <a:gd name="connsiteY28" fmla="*/ 492125 h 1857375"/>
                <a:gd name="connsiteX29" fmla="*/ 777875 w 1038225"/>
                <a:gd name="connsiteY29" fmla="*/ 723900 h 1857375"/>
                <a:gd name="connsiteX30" fmla="*/ 698500 w 1038225"/>
                <a:gd name="connsiteY30" fmla="*/ 920750 h 1857375"/>
                <a:gd name="connsiteX31" fmla="*/ 606425 w 1038225"/>
                <a:gd name="connsiteY31" fmla="*/ 1127125 h 185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38225" h="1857375">
                  <a:moveTo>
                    <a:pt x="606425" y="1127125"/>
                  </a:moveTo>
                  <a:lnTo>
                    <a:pt x="444500" y="1489075"/>
                  </a:lnTo>
                  <a:lnTo>
                    <a:pt x="377825" y="1641475"/>
                  </a:lnTo>
                  <a:lnTo>
                    <a:pt x="361950" y="1685925"/>
                  </a:lnTo>
                  <a:lnTo>
                    <a:pt x="352425" y="1714500"/>
                  </a:lnTo>
                  <a:lnTo>
                    <a:pt x="342900" y="1765300"/>
                  </a:lnTo>
                  <a:lnTo>
                    <a:pt x="336550" y="1857375"/>
                  </a:lnTo>
                  <a:lnTo>
                    <a:pt x="0" y="1508125"/>
                  </a:lnTo>
                  <a:lnTo>
                    <a:pt x="76200" y="1501775"/>
                  </a:lnTo>
                  <a:lnTo>
                    <a:pt x="107950" y="1495425"/>
                  </a:lnTo>
                  <a:lnTo>
                    <a:pt x="130175" y="1485900"/>
                  </a:lnTo>
                  <a:lnTo>
                    <a:pt x="155575" y="1460500"/>
                  </a:lnTo>
                  <a:lnTo>
                    <a:pt x="282575" y="1282700"/>
                  </a:lnTo>
                  <a:lnTo>
                    <a:pt x="447675" y="1006475"/>
                  </a:lnTo>
                  <a:lnTo>
                    <a:pt x="603250" y="733425"/>
                  </a:lnTo>
                  <a:lnTo>
                    <a:pt x="727075" y="511175"/>
                  </a:lnTo>
                  <a:lnTo>
                    <a:pt x="841375" y="301625"/>
                  </a:lnTo>
                  <a:lnTo>
                    <a:pt x="917575" y="149225"/>
                  </a:lnTo>
                  <a:lnTo>
                    <a:pt x="962025" y="60325"/>
                  </a:lnTo>
                  <a:lnTo>
                    <a:pt x="981075" y="25400"/>
                  </a:lnTo>
                  <a:lnTo>
                    <a:pt x="1000125" y="9525"/>
                  </a:lnTo>
                  <a:lnTo>
                    <a:pt x="1019175" y="0"/>
                  </a:lnTo>
                  <a:lnTo>
                    <a:pt x="1031875" y="0"/>
                  </a:lnTo>
                  <a:lnTo>
                    <a:pt x="1038225" y="6350"/>
                  </a:lnTo>
                  <a:lnTo>
                    <a:pt x="1038225" y="31750"/>
                  </a:lnTo>
                  <a:lnTo>
                    <a:pt x="1006475" y="127000"/>
                  </a:lnTo>
                  <a:lnTo>
                    <a:pt x="952500" y="260350"/>
                  </a:lnTo>
                  <a:lnTo>
                    <a:pt x="911225" y="371475"/>
                  </a:lnTo>
                  <a:lnTo>
                    <a:pt x="866775" y="492125"/>
                  </a:lnTo>
                  <a:lnTo>
                    <a:pt x="777875" y="723900"/>
                  </a:lnTo>
                  <a:lnTo>
                    <a:pt x="698500" y="920750"/>
                  </a:lnTo>
                  <a:lnTo>
                    <a:pt x="606425" y="11271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9" name="フリーフォーム 12">
              <a:extLst>
                <a:ext uri="{FF2B5EF4-FFF2-40B4-BE49-F238E27FC236}">
                  <a16:creationId xmlns:a16="http://schemas.microsoft.com/office/drawing/2014/main" id="{D419BCD4-674F-42A1-BE2F-C9FE17F0AA0A}"/>
                </a:ext>
              </a:extLst>
            </p:cNvPr>
            <p:cNvSpPr/>
            <p:nvPr/>
          </p:nvSpPr>
          <p:spPr>
            <a:xfrm>
              <a:off x="4170363" y="2414588"/>
              <a:ext cx="1538287" cy="1352550"/>
            </a:xfrm>
            <a:custGeom>
              <a:avLst/>
              <a:gdLst>
                <a:gd name="connsiteX0" fmla="*/ 442912 w 1538287"/>
                <a:gd name="connsiteY0" fmla="*/ 335756 h 1352550"/>
                <a:gd name="connsiteX1" fmla="*/ 85725 w 1538287"/>
                <a:gd name="connsiteY1" fmla="*/ 397668 h 1352550"/>
                <a:gd name="connsiteX2" fmla="*/ 0 w 1538287"/>
                <a:gd name="connsiteY2" fmla="*/ 266700 h 1352550"/>
                <a:gd name="connsiteX3" fmla="*/ 307181 w 1538287"/>
                <a:gd name="connsiteY3" fmla="*/ 221456 h 1352550"/>
                <a:gd name="connsiteX4" fmla="*/ 533400 w 1538287"/>
                <a:gd name="connsiteY4" fmla="*/ 180975 h 1352550"/>
                <a:gd name="connsiteX5" fmla="*/ 866775 w 1538287"/>
                <a:gd name="connsiteY5" fmla="*/ 128587 h 1352550"/>
                <a:gd name="connsiteX6" fmla="*/ 1104900 w 1538287"/>
                <a:gd name="connsiteY6" fmla="*/ 95250 h 1352550"/>
                <a:gd name="connsiteX7" fmla="*/ 1135856 w 1538287"/>
                <a:gd name="connsiteY7" fmla="*/ 85725 h 1352550"/>
                <a:gd name="connsiteX8" fmla="*/ 1171575 w 1538287"/>
                <a:gd name="connsiteY8" fmla="*/ 64293 h 1352550"/>
                <a:gd name="connsiteX9" fmla="*/ 1216819 w 1538287"/>
                <a:gd name="connsiteY9" fmla="*/ 28575 h 1352550"/>
                <a:gd name="connsiteX10" fmla="*/ 1238250 w 1538287"/>
                <a:gd name="connsiteY10" fmla="*/ 9525 h 1352550"/>
                <a:gd name="connsiteX11" fmla="*/ 1250156 w 1538287"/>
                <a:gd name="connsiteY11" fmla="*/ 2381 h 1352550"/>
                <a:gd name="connsiteX12" fmla="*/ 1269206 w 1538287"/>
                <a:gd name="connsiteY12" fmla="*/ 0 h 1352550"/>
                <a:gd name="connsiteX13" fmla="*/ 1295400 w 1538287"/>
                <a:gd name="connsiteY13" fmla="*/ 9525 h 1352550"/>
                <a:gd name="connsiteX14" fmla="*/ 1350169 w 1538287"/>
                <a:gd name="connsiteY14" fmla="*/ 47625 h 1352550"/>
                <a:gd name="connsiteX15" fmla="*/ 1419225 w 1538287"/>
                <a:gd name="connsiteY15" fmla="*/ 109537 h 1352550"/>
                <a:gd name="connsiteX16" fmla="*/ 1495425 w 1538287"/>
                <a:gd name="connsiteY16" fmla="*/ 192881 h 1352550"/>
                <a:gd name="connsiteX17" fmla="*/ 1514475 w 1538287"/>
                <a:gd name="connsiteY17" fmla="*/ 211931 h 1352550"/>
                <a:gd name="connsiteX18" fmla="*/ 1526381 w 1538287"/>
                <a:gd name="connsiteY18" fmla="*/ 223837 h 1352550"/>
                <a:gd name="connsiteX19" fmla="*/ 1538287 w 1538287"/>
                <a:gd name="connsiteY19" fmla="*/ 245268 h 1352550"/>
                <a:gd name="connsiteX20" fmla="*/ 1538287 w 1538287"/>
                <a:gd name="connsiteY20" fmla="*/ 288131 h 1352550"/>
                <a:gd name="connsiteX21" fmla="*/ 1524000 w 1538287"/>
                <a:gd name="connsiteY21" fmla="*/ 333375 h 1352550"/>
                <a:gd name="connsiteX22" fmla="*/ 1478756 w 1538287"/>
                <a:gd name="connsiteY22" fmla="*/ 416718 h 1352550"/>
                <a:gd name="connsiteX23" fmla="*/ 1459706 w 1538287"/>
                <a:gd name="connsiteY23" fmla="*/ 481012 h 1352550"/>
                <a:gd name="connsiteX24" fmla="*/ 1419225 w 1538287"/>
                <a:gd name="connsiteY24" fmla="*/ 695325 h 1352550"/>
                <a:gd name="connsiteX25" fmla="*/ 1381125 w 1538287"/>
                <a:gd name="connsiteY25" fmla="*/ 909637 h 1352550"/>
                <a:gd name="connsiteX26" fmla="*/ 1354931 w 1538287"/>
                <a:gd name="connsiteY26" fmla="*/ 1097756 h 1352550"/>
                <a:gd name="connsiteX27" fmla="*/ 1331119 w 1538287"/>
                <a:gd name="connsiteY27" fmla="*/ 1271587 h 1352550"/>
                <a:gd name="connsiteX28" fmla="*/ 1319212 w 1538287"/>
                <a:gd name="connsiteY28" fmla="*/ 1302543 h 1352550"/>
                <a:gd name="connsiteX29" fmla="*/ 1300162 w 1538287"/>
                <a:gd name="connsiteY29" fmla="*/ 1328737 h 1352550"/>
                <a:gd name="connsiteX30" fmla="*/ 1276350 w 1538287"/>
                <a:gd name="connsiteY30" fmla="*/ 1345406 h 1352550"/>
                <a:gd name="connsiteX31" fmla="*/ 1252537 w 1538287"/>
                <a:gd name="connsiteY31" fmla="*/ 1352550 h 1352550"/>
                <a:gd name="connsiteX32" fmla="*/ 1231106 w 1538287"/>
                <a:gd name="connsiteY32" fmla="*/ 1352550 h 1352550"/>
                <a:gd name="connsiteX33" fmla="*/ 1209675 w 1538287"/>
                <a:gd name="connsiteY33" fmla="*/ 1347787 h 1352550"/>
                <a:gd name="connsiteX34" fmla="*/ 1181100 w 1538287"/>
                <a:gd name="connsiteY34" fmla="*/ 1326356 h 1352550"/>
                <a:gd name="connsiteX35" fmla="*/ 1150144 w 1538287"/>
                <a:gd name="connsiteY35" fmla="*/ 1304925 h 1352550"/>
                <a:gd name="connsiteX36" fmla="*/ 1152525 w 1538287"/>
                <a:gd name="connsiteY36" fmla="*/ 1176337 h 1352550"/>
                <a:gd name="connsiteX37" fmla="*/ 1162050 w 1538287"/>
                <a:gd name="connsiteY37" fmla="*/ 1071562 h 1352550"/>
                <a:gd name="connsiteX38" fmla="*/ 1173956 w 1538287"/>
                <a:gd name="connsiteY38" fmla="*/ 945356 h 1352550"/>
                <a:gd name="connsiteX39" fmla="*/ 1190625 w 1538287"/>
                <a:gd name="connsiteY39" fmla="*/ 809625 h 1352550"/>
                <a:gd name="connsiteX40" fmla="*/ 1195387 w 1538287"/>
                <a:gd name="connsiteY40" fmla="*/ 721518 h 1352550"/>
                <a:gd name="connsiteX41" fmla="*/ 1200150 w 1538287"/>
                <a:gd name="connsiteY41" fmla="*/ 616743 h 1352550"/>
                <a:gd name="connsiteX42" fmla="*/ 1197769 w 1538287"/>
                <a:gd name="connsiteY42" fmla="*/ 478631 h 1352550"/>
                <a:gd name="connsiteX43" fmla="*/ 1195387 w 1538287"/>
                <a:gd name="connsiteY43" fmla="*/ 392906 h 1352550"/>
                <a:gd name="connsiteX44" fmla="*/ 1193006 w 1538287"/>
                <a:gd name="connsiteY44" fmla="*/ 338137 h 1352550"/>
                <a:gd name="connsiteX45" fmla="*/ 1181100 w 1538287"/>
                <a:gd name="connsiteY45" fmla="*/ 300037 h 1352550"/>
                <a:gd name="connsiteX46" fmla="*/ 1166812 w 1538287"/>
                <a:gd name="connsiteY46" fmla="*/ 278606 h 1352550"/>
                <a:gd name="connsiteX47" fmla="*/ 1145381 w 1538287"/>
                <a:gd name="connsiteY47" fmla="*/ 264318 h 1352550"/>
                <a:gd name="connsiteX48" fmla="*/ 1114425 w 1538287"/>
                <a:gd name="connsiteY48" fmla="*/ 254793 h 1352550"/>
                <a:gd name="connsiteX49" fmla="*/ 1069181 w 1538287"/>
                <a:gd name="connsiteY49" fmla="*/ 250031 h 1352550"/>
                <a:gd name="connsiteX50" fmla="*/ 997744 w 1538287"/>
                <a:gd name="connsiteY50" fmla="*/ 257175 h 1352550"/>
                <a:gd name="connsiteX51" fmla="*/ 666750 w 1538287"/>
                <a:gd name="connsiteY51" fmla="*/ 300037 h 1352550"/>
                <a:gd name="connsiteX52" fmla="*/ 442912 w 1538287"/>
                <a:gd name="connsiteY52" fmla="*/ 335756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538287" h="1352550">
                  <a:moveTo>
                    <a:pt x="442912" y="335756"/>
                  </a:moveTo>
                  <a:lnTo>
                    <a:pt x="85725" y="397668"/>
                  </a:lnTo>
                  <a:lnTo>
                    <a:pt x="0" y="266700"/>
                  </a:lnTo>
                  <a:lnTo>
                    <a:pt x="307181" y="221456"/>
                  </a:lnTo>
                  <a:lnTo>
                    <a:pt x="533400" y="180975"/>
                  </a:lnTo>
                  <a:lnTo>
                    <a:pt x="866775" y="128587"/>
                  </a:lnTo>
                  <a:lnTo>
                    <a:pt x="1104900" y="95250"/>
                  </a:lnTo>
                  <a:lnTo>
                    <a:pt x="1135856" y="85725"/>
                  </a:lnTo>
                  <a:lnTo>
                    <a:pt x="1171575" y="64293"/>
                  </a:lnTo>
                  <a:lnTo>
                    <a:pt x="1216819" y="28575"/>
                  </a:lnTo>
                  <a:lnTo>
                    <a:pt x="1238250" y="9525"/>
                  </a:lnTo>
                  <a:lnTo>
                    <a:pt x="1250156" y="2381"/>
                  </a:lnTo>
                  <a:lnTo>
                    <a:pt x="1269206" y="0"/>
                  </a:lnTo>
                  <a:lnTo>
                    <a:pt x="1295400" y="9525"/>
                  </a:lnTo>
                  <a:lnTo>
                    <a:pt x="1350169" y="47625"/>
                  </a:lnTo>
                  <a:lnTo>
                    <a:pt x="1419225" y="109537"/>
                  </a:lnTo>
                  <a:lnTo>
                    <a:pt x="1495425" y="192881"/>
                  </a:lnTo>
                  <a:lnTo>
                    <a:pt x="1514475" y="211931"/>
                  </a:lnTo>
                  <a:lnTo>
                    <a:pt x="1526381" y="223837"/>
                  </a:lnTo>
                  <a:lnTo>
                    <a:pt x="1538287" y="245268"/>
                  </a:lnTo>
                  <a:lnTo>
                    <a:pt x="1538287" y="288131"/>
                  </a:lnTo>
                  <a:lnTo>
                    <a:pt x="1524000" y="333375"/>
                  </a:lnTo>
                  <a:lnTo>
                    <a:pt x="1478756" y="416718"/>
                  </a:lnTo>
                  <a:lnTo>
                    <a:pt x="1459706" y="481012"/>
                  </a:lnTo>
                  <a:lnTo>
                    <a:pt x="1419225" y="695325"/>
                  </a:lnTo>
                  <a:lnTo>
                    <a:pt x="1381125" y="909637"/>
                  </a:lnTo>
                  <a:lnTo>
                    <a:pt x="1354931" y="1097756"/>
                  </a:lnTo>
                  <a:lnTo>
                    <a:pt x="1331119" y="1271587"/>
                  </a:lnTo>
                  <a:lnTo>
                    <a:pt x="1319212" y="1302543"/>
                  </a:lnTo>
                  <a:lnTo>
                    <a:pt x="1300162" y="1328737"/>
                  </a:lnTo>
                  <a:lnTo>
                    <a:pt x="1276350" y="1345406"/>
                  </a:lnTo>
                  <a:lnTo>
                    <a:pt x="1252537" y="1352550"/>
                  </a:lnTo>
                  <a:lnTo>
                    <a:pt x="1231106" y="1352550"/>
                  </a:lnTo>
                  <a:lnTo>
                    <a:pt x="1209675" y="1347787"/>
                  </a:lnTo>
                  <a:lnTo>
                    <a:pt x="1181100" y="1326356"/>
                  </a:lnTo>
                  <a:lnTo>
                    <a:pt x="1150144" y="1304925"/>
                  </a:lnTo>
                  <a:cubicBezTo>
                    <a:pt x="1150938" y="1262062"/>
                    <a:pt x="1151731" y="1219200"/>
                    <a:pt x="1152525" y="1176337"/>
                  </a:cubicBezTo>
                  <a:lnTo>
                    <a:pt x="1162050" y="1071562"/>
                  </a:lnTo>
                  <a:lnTo>
                    <a:pt x="1173956" y="945356"/>
                  </a:lnTo>
                  <a:lnTo>
                    <a:pt x="1190625" y="809625"/>
                  </a:lnTo>
                  <a:lnTo>
                    <a:pt x="1195387" y="721518"/>
                  </a:lnTo>
                  <a:lnTo>
                    <a:pt x="1200150" y="616743"/>
                  </a:lnTo>
                  <a:cubicBezTo>
                    <a:pt x="1199356" y="570706"/>
                    <a:pt x="1198563" y="524668"/>
                    <a:pt x="1197769" y="478631"/>
                  </a:cubicBezTo>
                  <a:lnTo>
                    <a:pt x="1195387" y="392906"/>
                  </a:lnTo>
                  <a:cubicBezTo>
                    <a:pt x="1194593" y="374650"/>
                    <a:pt x="1193800" y="356393"/>
                    <a:pt x="1193006" y="338137"/>
                  </a:cubicBezTo>
                  <a:lnTo>
                    <a:pt x="1181100" y="300037"/>
                  </a:lnTo>
                  <a:lnTo>
                    <a:pt x="1166812" y="278606"/>
                  </a:lnTo>
                  <a:lnTo>
                    <a:pt x="1145381" y="264318"/>
                  </a:lnTo>
                  <a:lnTo>
                    <a:pt x="1114425" y="254793"/>
                  </a:lnTo>
                  <a:lnTo>
                    <a:pt x="1069181" y="250031"/>
                  </a:lnTo>
                  <a:lnTo>
                    <a:pt x="997744" y="257175"/>
                  </a:lnTo>
                  <a:lnTo>
                    <a:pt x="666750" y="300037"/>
                  </a:lnTo>
                  <a:lnTo>
                    <a:pt x="442912" y="3357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0" name="フリーフォーム 13">
              <a:extLst>
                <a:ext uri="{FF2B5EF4-FFF2-40B4-BE49-F238E27FC236}">
                  <a16:creationId xmlns:a16="http://schemas.microsoft.com/office/drawing/2014/main" id="{C5520B77-E62C-4314-83CE-BCCC23C8055F}"/>
                </a:ext>
              </a:extLst>
            </p:cNvPr>
            <p:cNvSpPr/>
            <p:nvPr/>
          </p:nvSpPr>
          <p:spPr>
            <a:xfrm>
              <a:off x="4289425" y="2995613"/>
              <a:ext cx="1135063" cy="311150"/>
            </a:xfrm>
            <a:custGeom>
              <a:avLst/>
              <a:gdLst>
                <a:gd name="connsiteX0" fmla="*/ 311944 w 1135857"/>
                <a:gd name="connsiteY0" fmla="*/ 254793 h 311943"/>
                <a:gd name="connsiteX1" fmla="*/ 33338 w 1135857"/>
                <a:gd name="connsiteY1" fmla="*/ 311943 h 311943"/>
                <a:gd name="connsiteX2" fmla="*/ 0 w 1135857"/>
                <a:gd name="connsiteY2" fmla="*/ 147637 h 311943"/>
                <a:gd name="connsiteX3" fmla="*/ 350044 w 1135857"/>
                <a:gd name="connsiteY3" fmla="*/ 97631 h 311943"/>
                <a:gd name="connsiteX4" fmla="*/ 783432 w 1135857"/>
                <a:gd name="connsiteY4" fmla="*/ 40481 h 311943"/>
                <a:gd name="connsiteX5" fmla="*/ 1135857 w 1135857"/>
                <a:gd name="connsiteY5" fmla="*/ 0 h 311943"/>
                <a:gd name="connsiteX6" fmla="*/ 1135857 w 1135857"/>
                <a:gd name="connsiteY6" fmla="*/ 159543 h 311943"/>
                <a:gd name="connsiteX7" fmla="*/ 833438 w 1135857"/>
                <a:gd name="connsiteY7" fmla="*/ 185737 h 311943"/>
                <a:gd name="connsiteX8" fmla="*/ 597694 w 1135857"/>
                <a:gd name="connsiteY8" fmla="*/ 211931 h 311943"/>
                <a:gd name="connsiteX9" fmla="*/ 311944 w 1135857"/>
                <a:gd name="connsiteY9" fmla="*/ 254793 h 311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5857" h="311943">
                  <a:moveTo>
                    <a:pt x="311944" y="254793"/>
                  </a:moveTo>
                  <a:lnTo>
                    <a:pt x="33338" y="311943"/>
                  </a:lnTo>
                  <a:lnTo>
                    <a:pt x="0" y="147637"/>
                  </a:lnTo>
                  <a:lnTo>
                    <a:pt x="350044" y="97631"/>
                  </a:lnTo>
                  <a:lnTo>
                    <a:pt x="783432" y="40481"/>
                  </a:lnTo>
                  <a:lnTo>
                    <a:pt x="1135857" y="0"/>
                  </a:lnTo>
                  <a:lnTo>
                    <a:pt x="1135857" y="159543"/>
                  </a:lnTo>
                  <a:lnTo>
                    <a:pt x="833438" y="185737"/>
                  </a:lnTo>
                  <a:lnTo>
                    <a:pt x="597694" y="211931"/>
                  </a:lnTo>
                  <a:lnTo>
                    <a:pt x="311944" y="25479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1" name="フリーフォーム 18">
              <a:extLst>
                <a:ext uri="{FF2B5EF4-FFF2-40B4-BE49-F238E27FC236}">
                  <a16:creationId xmlns:a16="http://schemas.microsoft.com/office/drawing/2014/main" id="{B736F5F9-4A73-4FB0-950B-1B5AA8FC0E00}"/>
                </a:ext>
              </a:extLst>
            </p:cNvPr>
            <p:cNvSpPr/>
            <p:nvPr/>
          </p:nvSpPr>
          <p:spPr>
            <a:xfrm>
              <a:off x="4337050" y="3552826"/>
              <a:ext cx="1042988" cy="265112"/>
            </a:xfrm>
            <a:custGeom>
              <a:avLst/>
              <a:gdLst>
                <a:gd name="connsiteX0" fmla="*/ 564357 w 1042988"/>
                <a:gd name="connsiteY0" fmla="*/ 166688 h 264319"/>
                <a:gd name="connsiteX1" fmla="*/ 357188 w 1042988"/>
                <a:gd name="connsiteY1" fmla="*/ 197644 h 264319"/>
                <a:gd name="connsiteX2" fmla="*/ 7144 w 1042988"/>
                <a:gd name="connsiteY2" fmla="*/ 264319 h 264319"/>
                <a:gd name="connsiteX3" fmla="*/ 0 w 1042988"/>
                <a:gd name="connsiteY3" fmla="*/ 109538 h 264319"/>
                <a:gd name="connsiteX4" fmla="*/ 285750 w 1042988"/>
                <a:gd name="connsiteY4" fmla="*/ 61913 h 264319"/>
                <a:gd name="connsiteX5" fmla="*/ 554832 w 1042988"/>
                <a:gd name="connsiteY5" fmla="*/ 30956 h 264319"/>
                <a:gd name="connsiteX6" fmla="*/ 812007 w 1042988"/>
                <a:gd name="connsiteY6" fmla="*/ 11906 h 264319"/>
                <a:gd name="connsiteX7" fmla="*/ 1040607 w 1042988"/>
                <a:gd name="connsiteY7" fmla="*/ 0 h 264319"/>
                <a:gd name="connsiteX8" fmla="*/ 1042988 w 1042988"/>
                <a:gd name="connsiteY8" fmla="*/ 180975 h 264319"/>
                <a:gd name="connsiteX9" fmla="*/ 983457 w 1042988"/>
                <a:gd name="connsiteY9" fmla="*/ 166688 h 264319"/>
                <a:gd name="connsiteX10" fmla="*/ 847725 w 1042988"/>
                <a:gd name="connsiteY10" fmla="*/ 159544 h 264319"/>
                <a:gd name="connsiteX11" fmla="*/ 745332 w 1042988"/>
                <a:gd name="connsiteY11" fmla="*/ 159544 h 264319"/>
                <a:gd name="connsiteX12" fmla="*/ 564357 w 1042988"/>
                <a:gd name="connsiteY12" fmla="*/ 166688 h 26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988" h="264319">
                  <a:moveTo>
                    <a:pt x="564357" y="166688"/>
                  </a:moveTo>
                  <a:lnTo>
                    <a:pt x="357188" y="197644"/>
                  </a:lnTo>
                  <a:lnTo>
                    <a:pt x="7144" y="264319"/>
                  </a:lnTo>
                  <a:lnTo>
                    <a:pt x="0" y="109538"/>
                  </a:lnTo>
                  <a:lnTo>
                    <a:pt x="285750" y="61913"/>
                  </a:lnTo>
                  <a:lnTo>
                    <a:pt x="554832" y="30956"/>
                  </a:lnTo>
                  <a:lnTo>
                    <a:pt x="812007" y="11906"/>
                  </a:lnTo>
                  <a:lnTo>
                    <a:pt x="1040607" y="0"/>
                  </a:lnTo>
                  <a:cubicBezTo>
                    <a:pt x="1041401" y="60325"/>
                    <a:pt x="1042194" y="120650"/>
                    <a:pt x="1042988" y="180975"/>
                  </a:cubicBezTo>
                  <a:lnTo>
                    <a:pt x="983457" y="166688"/>
                  </a:lnTo>
                  <a:lnTo>
                    <a:pt x="847725" y="159544"/>
                  </a:lnTo>
                  <a:lnTo>
                    <a:pt x="745332" y="159544"/>
                  </a:lnTo>
                  <a:lnTo>
                    <a:pt x="564357" y="1666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2" name="フリーフォーム 19">
              <a:extLst>
                <a:ext uri="{FF2B5EF4-FFF2-40B4-BE49-F238E27FC236}">
                  <a16:creationId xmlns:a16="http://schemas.microsoft.com/office/drawing/2014/main" id="{505A5605-E904-4708-A3BE-8532F3A34D83}"/>
                </a:ext>
              </a:extLst>
            </p:cNvPr>
            <p:cNvSpPr/>
            <p:nvPr/>
          </p:nvSpPr>
          <p:spPr>
            <a:xfrm>
              <a:off x="4475163" y="3751263"/>
              <a:ext cx="476250" cy="525463"/>
            </a:xfrm>
            <a:custGeom>
              <a:avLst/>
              <a:gdLst>
                <a:gd name="connsiteX0" fmla="*/ 197644 w 476250"/>
                <a:gd name="connsiteY0" fmla="*/ 345281 h 526256"/>
                <a:gd name="connsiteX1" fmla="*/ 195262 w 476250"/>
                <a:gd name="connsiteY1" fmla="*/ 259556 h 526256"/>
                <a:gd name="connsiteX2" fmla="*/ 192881 w 476250"/>
                <a:gd name="connsiteY2" fmla="*/ 223837 h 526256"/>
                <a:gd name="connsiteX3" fmla="*/ 190500 w 476250"/>
                <a:gd name="connsiteY3" fmla="*/ 200025 h 526256"/>
                <a:gd name="connsiteX4" fmla="*/ 178594 w 476250"/>
                <a:gd name="connsiteY4" fmla="*/ 171450 h 526256"/>
                <a:gd name="connsiteX5" fmla="*/ 150019 w 476250"/>
                <a:gd name="connsiteY5" fmla="*/ 130969 h 526256"/>
                <a:gd name="connsiteX6" fmla="*/ 123825 w 476250"/>
                <a:gd name="connsiteY6" fmla="*/ 100012 h 526256"/>
                <a:gd name="connsiteX7" fmla="*/ 88106 w 476250"/>
                <a:gd name="connsiteY7" fmla="*/ 69056 h 526256"/>
                <a:gd name="connsiteX8" fmla="*/ 0 w 476250"/>
                <a:gd name="connsiteY8" fmla="*/ 0 h 526256"/>
                <a:gd name="connsiteX9" fmla="*/ 130969 w 476250"/>
                <a:gd name="connsiteY9" fmla="*/ 0 h 526256"/>
                <a:gd name="connsiteX10" fmla="*/ 259556 w 476250"/>
                <a:gd name="connsiteY10" fmla="*/ 47625 h 526256"/>
                <a:gd name="connsiteX11" fmla="*/ 345281 w 476250"/>
                <a:gd name="connsiteY11" fmla="*/ 78581 h 526256"/>
                <a:gd name="connsiteX12" fmla="*/ 407194 w 476250"/>
                <a:gd name="connsiteY12" fmla="*/ 102394 h 526256"/>
                <a:gd name="connsiteX13" fmla="*/ 445294 w 476250"/>
                <a:gd name="connsiteY13" fmla="*/ 116681 h 526256"/>
                <a:gd name="connsiteX14" fmla="*/ 461962 w 476250"/>
                <a:gd name="connsiteY14" fmla="*/ 128587 h 526256"/>
                <a:gd name="connsiteX15" fmla="*/ 471487 w 476250"/>
                <a:gd name="connsiteY15" fmla="*/ 142875 h 526256"/>
                <a:gd name="connsiteX16" fmla="*/ 476250 w 476250"/>
                <a:gd name="connsiteY16" fmla="*/ 161925 h 526256"/>
                <a:gd name="connsiteX17" fmla="*/ 471487 w 476250"/>
                <a:gd name="connsiteY17" fmla="*/ 183356 h 526256"/>
                <a:gd name="connsiteX18" fmla="*/ 450056 w 476250"/>
                <a:gd name="connsiteY18" fmla="*/ 209550 h 526256"/>
                <a:gd name="connsiteX19" fmla="*/ 423862 w 476250"/>
                <a:gd name="connsiteY19" fmla="*/ 230981 h 526256"/>
                <a:gd name="connsiteX20" fmla="*/ 414337 w 476250"/>
                <a:gd name="connsiteY20" fmla="*/ 250031 h 526256"/>
                <a:gd name="connsiteX21" fmla="*/ 400050 w 476250"/>
                <a:gd name="connsiteY21" fmla="*/ 278606 h 526256"/>
                <a:gd name="connsiteX22" fmla="*/ 392906 w 476250"/>
                <a:gd name="connsiteY22" fmla="*/ 323850 h 526256"/>
                <a:gd name="connsiteX23" fmla="*/ 397669 w 476250"/>
                <a:gd name="connsiteY23" fmla="*/ 388144 h 526256"/>
                <a:gd name="connsiteX24" fmla="*/ 409575 w 476250"/>
                <a:gd name="connsiteY24" fmla="*/ 473869 h 526256"/>
                <a:gd name="connsiteX25" fmla="*/ 200025 w 476250"/>
                <a:gd name="connsiteY25" fmla="*/ 526256 h 526256"/>
                <a:gd name="connsiteX26" fmla="*/ 197644 w 476250"/>
                <a:gd name="connsiteY26" fmla="*/ 345281 h 52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76250" h="526256">
                  <a:moveTo>
                    <a:pt x="197644" y="345281"/>
                  </a:moveTo>
                  <a:lnTo>
                    <a:pt x="195262" y="259556"/>
                  </a:lnTo>
                  <a:lnTo>
                    <a:pt x="192881" y="223837"/>
                  </a:lnTo>
                  <a:lnTo>
                    <a:pt x="190500" y="200025"/>
                  </a:lnTo>
                  <a:lnTo>
                    <a:pt x="178594" y="171450"/>
                  </a:lnTo>
                  <a:lnTo>
                    <a:pt x="150019" y="130969"/>
                  </a:lnTo>
                  <a:lnTo>
                    <a:pt x="123825" y="100012"/>
                  </a:lnTo>
                  <a:lnTo>
                    <a:pt x="88106" y="69056"/>
                  </a:lnTo>
                  <a:lnTo>
                    <a:pt x="0" y="0"/>
                  </a:lnTo>
                  <a:lnTo>
                    <a:pt x="130969" y="0"/>
                  </a:lnTo>
                  <a:lnTo>
                    <a:pt x="259556" y="47625"/>
                  </a:lnTo>
                  <a:lnTo>
                    <a:pt x="345281" y="78581"/>
                  </a:lnTo>
                  <a:lnTo>
                    <a:pt x="407194" y="102394"/>
                  </a:lnTo>
                  <a:lnTo>
                    <a:pt x="445294" y="116681"/>
                  </a:lnTo>
                  <a:lnTo>
                    <a:pt x="461962" y="128587"/>
                  </a:lnTo>
                  <a:lnTo>
                    <a:pt x="471487" y="142875"/>
                  </a:lnTo>
                  <a:lnTo>
                    <a:pt x="476250" y="161925"/>
                  </a:lnTo>
                  <a:lnTo>
                    <a:pt x="471487" y="183356"/>
                  </a:lnTo>
                  <a:lnTo>
                    <a:pt x="450056" y="209550"/>
                  </a:lnTo>
                  <a:lnTo>
                    <a:pt x="423862" y="230981"/>
                  </a:lnTo>
                  <a:lnTo>
                    <a:pt x="414337" y="250031"/>
                  </a:lnTo>
                  <a:lnTo>
                    <a:pt x="400050" y="278606"/>
                  </a:lnTo>
                  <a:lnTo>
                    <a:pt x="392906" y="323850"/>
                  </a:lnTo>
                  <a:lnTo>
                    <a:pt x="397669" y="388144"/>
                  </a:lnTo>
                  <a:lnTo>
                    <a:pt x="409575" y="473869"/>
                  </a:lnTo>
                  <a:lnTo>
                    <a:pt x="200025" y="526256"/>
                  </a:lnTo>
                  <a:cubicBezTo>
                    <a:pt x="199231" y="464344"/>
                    <a:pt x="198438" y="402431"/>
                    <a:pt x="197644" y="345281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3" name="フリーフォーム 21">
              <a:extLst>
                <a:ext uri="{FF2B5EF4-FFF2-40B4-BE49-F238E27FC236}">
                  <a16:creationId xmlns:a16="http://schemas.microsoft.com/office/drawing/2014/main" id="{63403084-1B2F-4393-933F-B29A0561E9E3}"/>
                </a:ext>
              </a:extLst>
            </p:cNvPr>
            <p:cNvSpPr/>
            <p:nvPr/>
          </p:nvSpPr>
          <p:spPr>
            <a:xfrm>
              <a:off x="3827463" y="4043363"/>
              <a:ext cx="1862137" cy="488950"/>
            </a:xfrm>
            <a:custGeom>
              <a:avLst/>
              <a:gdLst>
                <a:gd name="connsiteX0" fmla="*/ 1269206 w 1862137"/>
                <a:gd name="connsiteY0" fmla="*/ 261937 h 488156"/>
                <a:gd name="connsiteX1" fmla="*/ 981075 w 1862137"/>
                <a:gd name="connsiteY1" fmla="*/ 297656 h 488156"/>
                <a:gd name="connsiteX2" fmla="*/ 828675 w 1862137"/>
                <a:gd name="connsiteY2" fmla="*/ 333375 h 488156"/>
                <a:gd name="connsiteX3" fmla="*/ 628650 w 1862137"/>
                <a:gd name="connsiteY3" fmla="*/ 392906 h 488156"/>
                <a:gd name="connsiteX4" fmla="*/ 435769 w 1862137"/>
                <a:gd name="connsiteY4" fmla="*/ 457200 h 488156"/>
                <a:gd name="connsiteX5" fmla="*/ 359569 w 1862137"/>
                <a:gd name="connsiteY5" fmla="*/ 485775 h 488156"/>
                <a:gd name="connsiteX6" fmla="*/ 342900 w 1862137"/>
                <a:gd name="connsiteY6" fmla="*/ 488156 h 488156"/>
                <a:gd name="connsiteX7" fmla="*/ 311944 w 1862137"/>
                <a:gd name="connsiteY7" fmla="*/ 483393 h 488156"/>
                <a:gd name="connsiteX8" fmla="*/ 269081 w 1862137"/>
                <a:gd name="connsiteY8" fmla="*/ 464343 h 488156"/>
                <a:gd name="connsiteX9" fmla="*/ 228600 w 1862137"/>
                <a:gd name="connsiteY9" fmla="*/ 442912 h 488156"/>
                <a:gd name="connsiteX10" fmla="*/ 133350 w 1862137"/>
                <a:gd name="connsiteY10" fmla="*/ 378618 h 488156"/>
                <a:gd name="connsiteX11" fmla="*/ 0 w 1862137"/>
                <a:gd name="connsiteY11" fmla="*/ 276225 h 488156"/>
                <a:gd name="connsiteX12" fmla="*/ 40481 w 1862137"/>
                <a:gd name="connsiteY12" fmla="*/ 221456 h 488156"/>
                <a:gd name="connsiteX13" fmla="*/ 142875 w 1862137"/>
                <a:gd name="connsiteY13" fmla="*/ 254793 h 488156"/>
                <a:gd name="connsiteX14" fmla="*/ 209550 w 1862137"/>
                <a:gd name="connsiteY14" fmla="*/ 269081 h 488156"/>
                <a:gd name="connsiteX15" fmla="*/ 273844 w 1862137"/>
                <a:gd name="connsiteY15" fmla="*/ 276225 h 488156"/>
                <a:gd name="connsiteX16" fmla="*/ 340519 w 1862137"/>
                <a:gd name="connsiteY16" fmla="*/ 276225 h 488156"/>
                <a:gd name="connsiteX17" fmla="*/ 464344 w 1862137"/>
                <a:gd name="connsiteY17" fmla="*/ 259556 h 488156"/>
                <a:gd name="connsiteX18" fmla="*/ 623887 w 1862137"/>
                <a:gd name="connsiteY18" fmla="*/ 228600 h 488156"/>
                <a:gd name="connsiteX19" fmla="*/ 792956 w 1862137"/>
                <a:gd name="connsiteY19" fmla="*/ 183356 h 488156"/>
                <a:gd name="connsiteX20" fmla="*/ 862012 w 1862137"/>
                <a:gd name="connsiteY20" fmla="*/ 159543 h 488156"/>
                <a:gd name="connsiteX21" fmla="*/ 1033462 w 1862137"/>
                <a:gd name="connsiteY21" fmla="*/ 121443 h 488156"/>
                <a:gd name="connsiteX22" fmla="*/ 1150144 w 1862137"/>
                <a:gd name="connsiteY22" fmla="*/ 107156 h 488156"/>
                <a:gd name="connsiteX23" fmla="*/ 1238250 w 1862137"/>
                <a:gd name="connsiteY23" fmla="*/ 90487 h 488156"/>
                <a:gd name="connsiteX24" fmla="*/ 1316831 w 1862137"/>
                <a:gd name="connsiteY24" fmla="*/ 69056 h 488156"/>
                <a:gd name="connsiteX25" fmla="*/ 1390650 w 1862137"/>
                <a:gd name="connsiteY25" fmla="*/ 40481 h 488156"/>
                <a:gd name="connsiteX26" fmla="*/ 1440656 w 1862137"/>
                <a:gd name="connsiteY26" fmla="*/ 11906 h 488156"/>
                <a:gd name="connsiteX27" fmla="*/ 1459706 w 1862137"/>
                <a:gd name="connsiteY27" fmla="*/ 4762 h 488156"/>
                <a:gd name="connsiteX28" fmla="*/ 1497806 w 1862137"/>
                <a:gd name="connsiteY28" fmla="*/ 0 h 488156"/>
                <a:gd name="connsiteX29" fmla="*/ 1559719 w 1862137"/>
                <a:gd name="connsiteY29" fmla="*/ 9525 h 488156"/>
                <a:gd name="connsiteX30" fmla="*/ 1671637 w 1862137"/>
                <a:gd name="connsiteY30" fmla="*/ 33337 h 488156"/>
                <a:gd name="connsiteX31" fmla="*/ 1731169 w 1862137"/>
                <a:gd name="connsiteY31" fmla="*/ 50006 h 488156"/>
                <a:gd name="connsiteX32" fmla="*/ 1776412 w 1862137"/>
                <a:gd name="connsiteY32" fmla="*/ 66675 h 488156"/>
                <a:gd name="connsiteX33" fmla="*/ 1814512 w 1862137"/>
                <a:gd name="connsiteY33" fmla="*/ 88106 h 488156"/>
                <a:gd name="connsiteX34" fmla="*/ 1840706 w 1862137"/>
                <a:gd name="connsiteY34" fmla="*/ 107156 h 488156"/>
                <a:gd name="connsiteX35" fmla="*/ 1854994 w 1862137"/>
                <a:gd name="connsiteY35" fmla="*/ 119062 h 488156"/>
                <a:gd name="connsiteX36" fmla="*/ 1862137 w 1862137"/>
                <a:gd name="connsiteY36" fmla="*/ 130968 h 488156"/>
                <a:gd name="connsiteX37" fmla="*/ 1862137 w 1862137"/>
                <a:gd name="connsiteY37" fmla="*/ 152400 h 488156"/>
                <a:gd name="connsiteX38" fmla="*/ 1847850 w 1862137"/>
                <a:gd name="connsiteY38" fmla="*/ 173831 h 488156"/>
                <a:gd name="connsiteX39" fmla="*/ 1800225 w 1862137"/>
                <a:gd name="connsiteY39" fmla="*/ 197643 h 488156"/>
                <a:gd name="connsiteX40" fmla="*/ 1733550 w 1862137"/>
                <a:gd name="connsiteY40" fmla="*/ 219075 h 488156"/>
                <a:gd name="connsiteX41" fmla="*/ 1669256 w 1862137"/>
                <a:gd name="connsiteY41" fmla="*/ 233362 h 488156"/>
                <a:gd name="connsiteX42" fmla="*/ 1574006 w 1862137"/>
                <a:gd name="connsiteY42" fmla="*/ 238125 h 488156"/>
                <a:gd name="connsiteX43" fmla="*/ 1419225 w 1862137"/>
                <a:gd name="connsiteY43" fmla="*/ 247650 h 488156"/>
                <a:gd name="connsiteX44" fmla="*/ 1269206 w 1862137"/>
                <a:gd name="connsiteY44" fmla="*/ 261937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62137" h="488156">
                  <a:moveTo>
                    <a:pt x="1269206" y="261937"/>
                  </a:moveTo>
                  <a:lnTo>
                    <a:pt x="981075" y="297656"/>
                  </a:lnTo>
                  <a:lnTo>
                    <a:pt x="828675" y="333375"/>
                  </a:lnTo>
                  <a:lnTo>
                    <a:pt x="628650" y="392906"/>
                  </a:lnTo>
                  <a:lnTo>
                    <a:pt x="435769" y="457200"/>
                  </a:lnTo>
                  <a:lnTo>
                    <a:pt x="359569" y="485775"/>
                  </a:lnTo>
                  <a:lnTo>
                    <a:pt x="342900" y="488156"/>
                  </a:lnTo>
                  <a:lnTo>
                    <a:pt x="311944" y="483393"/>
                  </a:lnTo>
                  <a:lnTo>
                    <a:pt x="269081" y="464343"/>
                  </a:lnTo>
                  <a:lnTo>
                    <a:pt x="228600" y="442912"/>
                  </a:lnTo>
                  <a:lnTo>
                    <a:pt x="133350" y="378618"/>
                  </a:lnTo>
                  <a:lnTo>
                    <a:pt x="0" y="276225"/>
                  </a:lnTo>
                  <a:lnTo>
                    <a:pt x="40481" y="221456"/>
                  </a:lnTo>
                  <a:lnTo>
                    <a:pt x="142875" y="254793"/>
                  </a:lnTo>
                  <a:lnTo>
                    <a:pt x="209550" y="269081"/>
                  </a:lnTo>
                  <a:lnTo>
                    <a:pt x="273844" y="276225"/>
                  </a:lnTo>
                  <a:lnTo>
                    <a:pt x="340519" y="276225"/>
                  </a:lnTo>
                  <a:lnTo>
                    <a:pt x="464344" y="259556"/>
                  </a:lnTo>
                  <a:lnTo>
                    <a:pt x="623887" y="228600"/>
                  </a:lnTo>
                  <a:lnTo>
                    <a:pt x="792956" y="183356"/>
                  </a:lnTo>
                  <a:lnTo>
                    <a:pt x="862012" y="159543"/>
                  </a:lnTo>
                  <a:lnTo>
                    <a:pt x="1033462" y="121443"/>
                  </a:lnTo>
                  <a:lnTo>
                    <a:pt x="1150144" y="107156"/>
                  </a:lnTo>
                  <a:lnTo>
                    <a:pt x="1238250" y="90487"/>
                  </a:lnTo>
                  <a:lnTo>
                    <a:pt x="1316831" y="69056"/>
                  </a:lnTo>
                  <a:lnTo>
                    <a:pt x="1390650" y="40481"/>
                  </a:lnTo>
                  <a:lnTo>
                    <a:pt x="1440656" y="11906"/>
                  </a:lnTo>
                  <a:lnTo>
                    <a:pt x="1459706" y="4762"/>
                  </a:lnTo>
                  <a:lnTo>
                    <a:pt x="1497806" y="0"/>
                  </a:lnTo>
                  <a:lnTo>
                    <a:pt x="1559719" y="9525"/>
                  </a:lnTo>
                  <a:lnTo>
                    <a:pt x="1671637" y="33337"/>
                  </a:lnTo>
                  <a:lnTo>
                    <a:pt x="1731169" y="50006"/>
                  </a:lnTo>
                  <a:lnTo>
                    <a:pt x="1776412" y="66675"/>
                  </a:lnTo>
                  <a:lnTo>
                    <a:pt x="1814512" y="88106"/>
                  </a:lnTo>
                  <a:lnTo>
                    <a:pt x="1840706" y="107156"/>
                  </a:lnTo>
                  <a:lnTo>
                    <a:pt x="1854994" y="119062"/>
                  </a:lnTo>
                  <a:lnTo>
                    <a:pt x="1862137" y="130968"/>
                  </a:lnTo>
                  <a:lnTo>
                    <a:pt x="1862137" y="152400"/>
                  </a:lnTo>
                  <a:lnTo>
                    <a:pt x="1847850" y="173831"/>
                  </a:lnTo>
                  <a:lnTo>
                    <a:pt x="1800225" y="197643"/>
                  </a:lnTo>
                  <a:lnTo>
                    <a:pt x="1733550" y="219075"/>
                  </a:lnTo>
                  <a:lnTo>
                    <a:pt x="1669256" y="233362"/>
                  </a:lnTo>
                  <a:lnTo>
                    <a:pt x="1574006" y="238125"/>
                  </a:lnTo>
                  <a:lnTo>
                    <a:pt x="1419225" y="247650"/>
                  </a:lnTo>
                  <a:lnTo>
                    <a:pt x="1269206" y="2619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4" name="フリーフォーム 24">
              <a:extLst>
                <a:ext uri="{FF2B5EF4-FFF2-40B4-BE49-F238E27FC236}">
                  <a16:creationId xmlns:a16="http://schemas.microsoft.com/office/drawing/2014/main" id="{EC29CFF9-A381-4D4D-905C-7803992D6512}"/>
                </a:ext>
              </a:extLst>
            </p:cNvPr>
            <p:cNvSpPr/>
            <p:nvPr/>
          </p:nvSpPr>
          <p:spPr>
            <a:xfrm>
              <a:off x="4551363" y="4843463"/>
              <a:ext cx="790575" cy="1273175"/>
            </a:xfrm>
            <a:custGeom>
              <a:avLst/>
              <a:gdLst>
                <a:gd name="connsiteX0" fmla="*/ 428625 w 790575"/>
                <a:gd name="connsiteY0" fmla="*/ 478631 h 1273968"/>
                <a:gd name="connsiteX1" fmla="*/ 483394 w 790575"/>
                <a:gd name="connsiteY1" fmla="*/ 352425 h 1273968"/>
                <a:gd name="connsiteX2" fmla="*/ 504825 w 790575"/>
                <a:gd name="connsiteY2" fmla="*/ 297656 h 1273968"/>
                <a:gd name="connsiteX3" fmla="*/ 523875 w 790575"/>
                <a:gd name="connsiteY3" fmla="*/ 242887 h 1273968"/>
                <a:gd name="connsiteX4" fmla="*/ 540544 w 790575"/>
                <a:gd name="connsiteY4" fmla="*/ 180975 h 1273968"/>
                <a:gd name="connsiteX5" fmla="*/ 547687 w 790575"/>
                <a:gd name="connsiteY5" fmla="*/ 138112 h 1273968"/>
                <a:gd name="connsiteX6" fmla="*/ 550069 w 790575"/>
                <a:gd name="connsiteY6" fmla="*/ 104775 h 1273968"/>
                <a:gd name="connsiteX7" fmla="*/ 550069 w 790575"/>
                <a:gd name="connsiteY7" fmla="*/ 73818 h 1273968"/>
                <a:gd name="connsiteX8" fmla="*/ 540544 w 790575"/>
                <a:gd name="connsiteY8" fmla="*/ 47625 h 1273968"/>
                <a:gd name="connsiteX9" fmla="*/ 521494 w 790575"/>
                <a:gd name="connsiteY9" fmla="*/ 0 h 1273968"/>
                <a:gd name="connsiteX10" fmla="*/ 790575 w 790575"/>
                <a:gd name="connsiteY10" fmla="*/ 78581 h 1273968"/>
                <a:gd name="connsiteX11" fmla="*/ 781050 w 790575"/>
                <a:gd name="connsiteY11" fmla="*/ 142875 h 1273968"/>
                <a:gd name="connsiteX12" fmla="*/ 752475 w 790575"/>
                <a:gd name="connsiteY12" fmla="*/ 178593 h 1273968"/>
                <a:gd name="connsiteX13" fmla="*/ 709612 w 790575"/>
                <a:gd name="connsiteY13" fmla="*/ 278606 h 1273968"/>
                <a:gd name="connsiteX14" fmla="*/ 631031 w 790575"/>
                <a:gd name="connsiteY14" fmla="*/ 466725 h 1273968"/>
                <a:gd name="connsiteX15" fmla="*/ 583406 w 790575"/>
                <a:gd name="connsiteY15" fmla="*/ 590550 h 1273968"/>
                <a:gd name="connsiteX16" fmla="*/ 500062 w 790575"/>
                <a:gd name="connsiteY16" fmla="*/ 750093 h 1273968"/>
                <a:gd name="connsiteX17" fmla="*/ 435769 w 790575"/>
                <a:gd name="connsiteY17" fmla="*/ 862012 h 1273968"/>
                <a:gd name="connsiteX18" fmla="*/ 359569 w 790575"/>
                <a:gd name="connsiteY18" fmla="*/ 983456 h 1273968"/>
                <a:gd name="connsiteX19" fmla="*/ 273844 w 790575"/>
                <a:gd name="connsiteY19" fmla="*/ 1092993 h 1273968"/>
                <a:gd name="connsiteX20" fmla="*/ 159544 w 790575"/>
                <a:gd name="connsiteY20" fmla="*/ 1207293 h 1273968"/>
                <a:gd name="connsiteX21" fmla="*/ 142875 w 790575"/>
                <a:gd name="connsiteY21" fmla="*/ 1223962 h 1273968"/>
                <a:gd name="connsiteX22" fmla="*/ 104775 w 790575"/>
                <a:gd name="connsiteY22" fmla="*/ 1262062 h 1273968"/>
                <a:gd name="connsiteX23" fmla="*/ 88106 w 790575"/>
                <a:gd name="connsiteY23" fmla="*/ 1271587 h 1273968"/>
                <a:gd name="connsiteX24" fmla="*/ 73819 w 790575"/>
                <a:gd name="connsiteY24" fmla="*/ 1273968 h 1273968"/>
                <a:gd name="connsiteX25" fmla="*/ 57150 w 790575"/>
                <a:gd name="connsiteY25" fmla="*/ 1266825 h 1273968"/>
                <a:gd name="connsiteX26" fmla="*/ 45244 w 790575"/>
                <a:gd name="connsiteY26" fmla="*/ 1252537 h 1273968"/>
                <a:gd name="connsiteX27" fmla="*/ 23812 w 790575"/>
                <a:gd name="connsiteY27" fmla="*/ 1188243 h 1273968"/>
                <a:gd name="connsiteX28" fmla="*/ 0 w 790575"/>
                <a:gd name="connsiteY28" fmla="*/ 1128712 h 1273968"/>
                <a:gd name="connsiteX29" fmla="*/ 142875 w 790575"/>
                <a:gd name="connsiteY29" fmla="*/ 914400 h 1273968"/>
                <a:gd name="connsiteX30" fmla="*/ 171450 w 790575"/>
                <a:gd name="connsiteY30" fmla="*/ 904875 h 1273968"/>
                <a:gd name="connsiteX31" fmla="*/ 192881 w 790575"/>
                <a:gd name="connsiteY31" fmla="*/ 890587 h 1273968"/>
                <a:gd name="connsiteX32" fmla="*/ 228600 w 790575"/>
                <a:gd name="connsiteY32" fmla="*/ 852487 h 1273968"/>
                <a:gd name="connsiteX33" fmla="*/ 273844 w 790575"/>
                <a:gd name="connsiteY33" fmla="*/ 783431 h 1273968"/>
                <a:gd name="connsiteX34" fmla="*/ 311944 w 790575"/>
                <a:gd name="connsiteY34" fmla="*/ 709612 h 1273968"/>
                <a:gd name="connsiteX35" fmla="*/ 371475 w 790575"/>
                <a:gd name="connsiteY35" fmla="*/ 595312 h 1273968"/>
                <a:gd name="connsiteX36" fmla="*/ 428625 w 790575"/>
                <a:gd name="connsiteY36" fmla="*/ 478631 h 1273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90575" h="1273968">
                  <a:moveTo>
                    <a:pt x="428625" y="478631"/>
                  </a:moveTo>
                  <a:lnTo>
                    <a:pt x="483394" y="352425"/>
                  </a:lnTo>
                  <a:lnTo>
                    <a:pt x="504825" y="297656"/>
                  </a:lnTo>
                  <a:lnTo>
                    <a:pt x="523875" y="242887"/>
                  </a:lnTo>
                  <a:lnTo>
                    <a:pt x="540544" y="180975"/>
                  </a:lnTo>
                  <a:lnTo>
                    <a:pt x="547687" y="138112"/>
                  </a:lnTo>
                  <a:lnTo>
                    <a:pt x="550069" y="104775"/>
                  </a:lnTo>
                  <a:lnTo>
                    <a:pt x="550069" y="73818"/>
                  </a:lnTo>
                  <a:lnTo>
                    <a:pt x="540544" y="47625"/>
                  </a:lnTo>
                  <a:lnTo>
                    <a:pt x="521494" y="0"/>
                  </a:lnTo>
                  <a:lnTo>
                    <a:pt x="790575" y="78581"/>
                  </a:lnTo>
                  <a:lnTo>
                    <a:pt x="781050" y="142875"/>
                  </a:lnTo>
                  <a:lnTo>
                    <a:pt x="752475" y="178593"/>
                  </a:lnTo>
                  <a:lnTo>
                    <a:pt x="709612" y="278606"/>
                  </a:lnTo>
                  <a:lnTo>
                    <a:pt x="631031" y="466725"/>
                  </a:lnTo>
                  <a:lnTo>
                    <a:pt x="583406" y="590550"/>
                  </a:lnTo>
                  <a:lnTo>
                    <a:pt x="500062" y="750093"/>
                  </a:lnTo>
                  <a:lnTo>
                    <a:pt x="435769" y="862012"/>
                  </a:lnTo>
                  <a:lnTo>
                    <a:pt x="359569" y="983456"/>
                  </a:lnTo>
                  <a:lnTo>
                    <a:pt x="273844" y="1092993"/>
                  </a:lnTo>
                  <a:lnTo>
                    <a:pt x="159544" y="1207293"/>
                  </a:lnTo>
                  <a:lnTo>
                    <a:pt x="142875" y="1223962"/>
                  </a:lnTo>
                  <a:lnTo>
                    <a:pt x="104775" y="1262062"/>
                  </a:lnTo>
                  <a:lnTo>
                    <a:pt x="88106" y="1271587"/>
                  </a:lnTo>
                  <a:lnTo>
                    <a:pt x="73819" y="1273968"/>
                  </a:lnTo>
                  <a:lnTo>
                    <a:pt x="57150" y="1266825"/>
                  </a:lnTo>
                  <a:lnTo>
                    <a:pt x="45244" y="1252537"/>
                  </a:lnTo>
                  <a:lnTo>
                    <a:pt x="23812" y="1188243"/>
                  </a:lnTo>
                  <a:lnTo>
                    <a:pt x="0" y="1128712"/>
                  </a:lnTo>
                  <a:lnTo>
                    <a:pt x="142875" y="914400"/>
                  </a:lnTo>
                  <a:lnTo>
                    <a:pt x="171450" y="904875"/>
                  </a:lnTo>
                  <a:lnTo>
                    <a:pt x="192881" y="890587"/>
                  </a:lnTo>
                  <a:lnTo>
                    <a:pt x="228600" y="852487"/>
                  </a:lnTo>
                  <a:lnTo>
                    <a:pt x="273844" y="783431"/>
                  </a:lnTo>
                  <a:lnTo>
                    <a:pt x="311944" y="709612"/>
                  </a:lnTo>
                  <a:lnTo>
                    <a:pt x="371475" y="595312"/>
                  </a:lnTo>
                  <a:lnTo>
                    <a:pt x="428625" y="4786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5" name="フリーフォーム 25">
              <a:extLst>
                <a:ext uri="{FF2B5EF4-FFF2-40B4-BE49-F238E27FC236}">
                  <a16:creationId xmlns:a16="http://schemas.microsoft.com/office/drawing/2014/main" id="{479E8908-92B8-4CBB-AB05-D052861A3221}"/>
                </a:ext>
              </a:extLst>
            </p:cNvPr>
            <p:cNvSpPr/>
            <p:nvPr/>
          </p:nvSpPr>
          <p:spPr>
            <a:xfrm>
              <a:off x="4295775" y="5630863"/>
              <a:ext cx="490538" cy="371475"/>
            </a:xfrm>
            <a:custGeom>
              <a:avLst/>
              <a:gdLst>
                <a:gd name="connsiteX0" fmla="*/ 178594 w 490538"/>
                <a:gd name="connsiteY0" fmla="*/ 54769 h 371475"/>
                <a:gd name="connsiteX1" fmla="*/ 250031 w 490538"/>
                <a:gd name="connsiteY1" fmla="*/ 85725 h 371475"/>
                <a:gd name="connsiteX2" fmla="*/ 276225 w 490538"/>
                <a:gd name="connsiteY2" fmla="*/ 100013 h 371475"/>
                <a:gd name="connsiteX3" fmla="*/ 302419 w 490538"/>
                <a:gd name="connsiteY3" fmla="*/ 114300 h 371475"/>
                <a:gd name="connsiteX4" fmla="*/ 321469 w 490538"/>
                <a:gd name="connsiteY4" fmla="*/ 123825 h 371475"/>
                <a:gd name="connsiteX5" fmla="*/ 350044 w 490538"/>
                <a:gd name="connsiteY5" fmla="*/ 133350 h 371475"/>
                <a:gd name="connsiteX6" fmla="*/ 490538 w 490538"/>
                <a:gd name="connsiteY6" fmla="*/ 107157 h 371475"/>
                <a:gd name="connsiteX7" fmla="*/ 280988 w 490538"/>
                <a:gd name="connsiteY7" fmla="*/ 371475 h 371475"/>
                <a:gd name="connsiteX8" fmla="*/ 257175 w 490538"/>
                <a:gd name="connsiteY8" fmla="*/ 347663 h 371475"/>
                <a:gd name="connsiteX9" fmla="*/ 230981 w 490538"/>
                <a:gd name="connsiteY9" fmla="*/ 292894 h 371475"/>
                <a:gd name="connsiteX10" fmla="*/ 202406 w 490538"/>
                <a:gd name="connsiteY10" fmla="*/ 238125 h 371475"/>
                <a:gd name="connsiteX11" fmla="*/ 185738 w 490538"/>
                <a:gd name="connsiteY11" fmla="*/ 204788 h 371475"/>
                <a:gd name="connsiteX12" fmla="*/ 166688 w 490538"/>
                <a:gd name="connsiteY12" fmla="*/ 178594 h 371475"/>
                <a:gd name="connsiteX13" fmla="*/ 138113 w 490538"/>
                <a:gd name="connsiteY13" fmla="*/ 142875 h 371475"/>
                <a:gd name="connsiteX14" fmla="*/ 109538 w 490538"/>
                <a:gd name="connsiteY14" fmla="*/ 114300 h 371475"/>
                <a:gd name="connsiteX15" fmla="*/ 71438 w 490538"/>
                <a:gd name="connsiteY15" fmla="*/ 80963 h 371475"/>
                <a:gd name="connsiteX16" fmla="*/ 50006 w 490538"/>
                <a:gd name="connsiteY16" fmla="*/ 69057 h 371475"/>
                <a:gd name="connsiteX17" fmla="*/ 28575 w 490538"/>
                <a:gd name="connsiteY17" fmla="*/ 57150 h 371475"/>
                <a:gd name="connsiteX18" fmla="*/ 11906 w 490538"/>
                <a:gd name="connsiteY18" fmla="*/ 45244 h 371475"/>
                <a:gd name="connsiteX19" fmla="*/ 0 w 490538"/>
                <a:gd name="connsiteY19" fmla="*/ 30957 h 371475"/>
                <a:gd name="connsiteX20" fmla="*/ 0 w 490538"/>
                <a:gd name="connsiteY20" fmla="*/ 19050 h 371475"/>
                <a:gd name="connsiteX21" fmla="*/ 4763 w 490538"/>
                <a:gd name="connsiteY21" fmla="*/ 4763 h 371475"/>
                <a:gd name="connsiteX22" fmla="*/ 14288 w 490538"/>
                <a:gd name="connsiteY22" fmla="*/ 0 h 371475"/>
                <a:gd name="connsiteX23" fmla="*/ 45244 w 490538"/>
                <a:gd name="connsiteY23" fmla="*/ 2382 h 371475"/>
                <a:gd name="connsiteX24" fmla="*/ 178594 w 490538"/>
                <a:gd name="connsiteY24" fmla="*/ 54769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90538" h="371475">
                  <a:moveTo>
                    <a:pt x="178594" y="54769"/>
                  </a:moveTo>
                  <a:lnTo>
                    <a:pt x="250031" y="85725"/>
                  </a:lnTo>
                  <a:lnTo>
                    <a:pt x="276225" y="100013"/>
                  </a:lnTo>
                  <a:lnTo>
                    <a:pt x="302419" y="114300"/>
                  </a:lnTo>
                  <a:lnTo>
                    <a:pt x="321469" y="123825"/>
                  </a:lnTo>
                  <a:lnTo>
                    <a:pt x="350044" y="133350"/>
                  </a:lnTo>
                  <a:lnTo>
                    <a:pt x="490538" y="107157"/>
                  </a:lnTo>
                  <a:lnTo>
                    <a:pt x="280988" y="371475"/>
                  </a:lnTo>
                  <a:lnTo>
                    <a:pt x="257175" y="347663"/>
                  </a:lnTo>
                  <a:lnTo>
                    <a:pt x="230981" y="292894"/>
                  </a:lnTo>
                  <a:lnTo>
                    <a:pt x="202406" y="238125"/>
                  </a:lnTo>
                  <a:lnTo>
                    <a:pt x="185738" y="204788"/>
                  </a:lnTo>
                  <a:lnTo>
                    <a:pt x="166688" y="178594"/>
                  </a:lnTo>
                  <a:lnTo>
                    <a:pt x="138113" y="142875"/>
                  </a:lnTo>
                  <a:lnTo>
                    <a:pt x="109538" y="114300"/>
                  </a:lnTo>
                  <a:lnTo>
                    <a:pt x="71438" y="80963"/>
                  </a:lnTo>
                  <a:lnTo>
                    <a:pt x="50006" y="69057"/>
                  </a:lnTo>
                  <a:lnTo>
                    <a:pt x="28575" y="57150"/>
                  </a:lnTo>
                  <a:lnTo>
                    <a:pt x="11906" y="45244"/>
                  </a:lnTo>
                  <a:lnTo>
                    <a:pt x="0" y="30957"/>
                  </a:lnTo>
                  <a:lnTo>
                    <a:pt x="0" y="19050"/>
                  </a:lnTo>
                  <a:lnTo>
                    <a:pt x="4763" y="4763"/>
                  </a:lnTo>
                  <a:lnTo>
                    <a:pt x="14288" y="0"/>
                  </a:lnTo>
                  <a:lnTo>
                    <a:pt x="45244" y="2382"/>
                  </a:lnTo>
                  <a:lnTo>
                    <a:pt x="178594" y="547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6" name="フリーフォーム 22">
              <a:extLst>
                <a:ext uri="{FF2B5EF4-FFF2-40B4-BE49-F238E27FC236}">
                  <a16:creationId xmlns:a16="http://schemas.microsoft.com/office/drawing/2014/main" id="{37F8DDDA-1B01-4A23-A858-121FAF03083C}"/>
                </a:ext>
              </a:extLst>
            </p:cNvPr>
            <p:cNvSpPr/>
            <p:nvPr/>
          </p:nvSpPr>
          <p:spPr>
            <a:xfrm>
              <a:off x="3656013" y="4319588"/>
              <a:ext cx="1344612" cy="1355725"/>
            </a:xfrm>
            <a:custGeom>
              <a:avLst/>
              <a:gdLst>
                <a:gd name="connsiteX0" fmla="*/ 723900 w 1345406"/>
                <a:gd name="connsiteY0" fmla="*/ 564356 h 1354931"/>
                <a:gd name="connsiteX1" fmla="*/ 840581 w 1345406"/>
                <a:gd name="connsiteY1" fmla="*/ 407193 h 1354931"/>
                <a:gd name="connsiteX2" fmla="*/ 923925 w 1345406"/>
                <a:gd name="connsiteY2" fmla="*/ 285750 h 1354931"/>
                <a:gd name="connsiteX3" fmla="*/ 959644 w 1345406"/>
                <a:gd name="connsiteY3" fmla="*/ 233362 h 1354931"/>
                <a:gd name="connsiteX4" fmla="*/ 985837 w 1345406"/>
                <a:gd name="connsiteY4" fmla="*/ 188118 h 1354931"/>
                <a:gd name="connsiteX5" fmla="*/ 997744 w 1345406"/>
                <a:gd name="connsiteY5" fmla="*/ 159543 h 1354931"/>
                <a:gd name="connsiteX6" fmla="*/ 1002506 w 1345406"/>
                <a:gd name="connsiteY6" fmla="*/ 142875 h 1354931"/>
                <a:gd name="connsiteX7" fmla="*/ 1002506 w 1345406"/>
                <a:gd name="connsiteY7" fmla="*/ 126206 h 1354931"/>
                <a:gd name="connsiteX8" fmla="*/ 1000125 w 1345406"/>
                <a:gd name="connsiteY8" fmla="*/ 100012 h 1354931"/>
                <a:gd name="connsiteX9" fmla="*/ 988219 w 1345406"/>
                <a:gd name="connsiteY9" fmla="*/ 80962 h 1354931"/>
                <a:gd name="connsiteX10" fmla="*/ 931069 w 1345406"/>
                <a:gd name="connsiteY10" fmla="*/ 26193 h 1354931"/>
                <a:gd name="connsiteX11" fmla="*/ 1140619 w 1345406"/>
                <a:gd name="connsiteY11" fmla="*/ 0 h 1354931"/>
                <a:gd name="connsiteX12" fmla="*/ 1243012 w 1345406"/>
                <a:gd name="connsiteY12" fmla="*/ 50006 h 1354931"/>
                <a:gd name="connsiteX13" fmla="*/ 1283494 w 1345406"/>
                <a:gd name="connsiteY13" fmla="*/ 71437 h 1354931"/>
                <a:gd name="connsiteX14" fmla="*/ 1312069 w 1345406"/>
                <a:gd name="connsiteY14" fmla="*/ 90487 h 1354931"/>
                <a:gd name="connsiteX15" fmla="*/ 1331119 w 1345406"/>
                <a:gd name="connsiteY15" fmla="*/ 104775 h 1354931"/>
                <a:gd name="connsiteX16" fmla="*/ 1338262 w 1345406"/>
                <a:gd name="connsiteY16" fmla="*/ 119062 h 1354931"/>
                <a:gd name="connsiteX17" fmla="*/ 1345406 w 1345406"/>
                <a:gd name="connsiteY17" fmla="*/ 138112 h 1354931"/>
                <a:gd name="connsiteX18" fmla="*/ 1343025 w 1345406"/>
                <a:gd name="connsiteY18" fmla="*/ 154781 h 1354931"/>
                <a:gd name="connsiteX19" fmla="*/ 1335881 w 1345406"/>
                <a:gd name="connsiteY19" fmla="*/ 173831 h 1354931"/>
                <a:gd name="connsiteX20" fmla="*/ 1307306 w 1345406"/>
                <a:gd name="connsiteY20" fmla="*/ 190500 h 1354931"/>
                <a:gd name="connsiteX21" fmla="*/ 1273969 w 1345406"/>
                <a:gd name="connsiteY21" fmla="*/ 211931 h 1354931"/>
                <a:gd name="connsiteX22" fmla="*/ 1221581 w 1345406"/>
                <a:gd name="connsiteY22" fmla="*/ 257175 h 1354931"/>
                <a:gd name="connsiteX23" fmla="*/ 1162050 w 1345406"/>
                <a:gd name="connsiteY23" fmla="*/ 323850 h 1354931"/>
                <a:gd name="connsiteX24" fmla="*/ 1119187 w 1345406"/>
                <a:gd name="connsiteY24" fmla="*/ 381000 h 1354931"/>
                <a:gd name="connsiteX25" fmla="*/ 1064419 w 1345406"/>
                <a:gd name="connsiteY25" fmla="*/ 450056 h 1354931"/>
                <a:gd name="connsiteX26" fmla="*/ 950119 w 1345406"/>
                <a:gd name="connsiteY26" fmla="*/ 578643 h 1354931"/>
                <a:gd name="connsiteX27" fmla="*/ 819150 w 1345406"/>
                <a:gd name="connsiteY27" fmla="*/ 716756 h 1354931"/>
                <a:gd name="connsiteX28" fmla="*/ 671512 w 1345406"/>
                <a:gd name="connsiteY28" fmla="*/ 862012 h 1354931"/>
                <a:gd name="connsiteX29" fmla="*/ 528637 w 1345406"/>
                <a:gd name="connsiteY29" fmla="*/ 990600 h 1354931"/>
                <a:gd name="connsiteX30" fmla="*/ 383381 w 1345406"/>
                <a:gd name="connsiteY30" fmla="*/ 1109662 h 1354931"/>
                <a:gd name="connsiteX31" fmla="*/ 264319 w 1345406"/>
                <a:gd name="connsiteY31" fmla="*/ 1202531 h 1354931"/>
                <a:gd name="connsiteX32" fmla="*/ 188119 w 1345406"/>
                <a:gd name="connsiteY32" fmla="*/ 1257300 h 1354931"/>
                <a:gd name="connsiteX33" fmla="*/ 71437 w 1345406"/>
                <a:gd name="connsiteY33" fmla="*/ 1333500 h 1354931"/>
                <a:gd name="connsiteX34" fmla="*/ 45244 w 1345406"/>
                <a:gd name="connsiteY34" fmla="*/ 1347787 h 1354931"/>
                <a:gd name="connsiteX35" fmla="*/ 21431 w 1345406"/>
                <a:gd name="connsiteY35" fmla="*/ 1354931 h 1354931"/>
                <a:gd name="connsiteX36" fmla="*/ 7144 w 1345406"/>
                <a:gd name="connsiteY36" fmla="*/ 1352550 h 1354931"/>
                <a:gd name="connsiteX37" fmla="*/ 0 w 1345406"/>
                <a:gd name="connsiteY37" fmla="*/ 1343025 h 1354931"/>
                <a:gd name="connsiteX38" fmla="*/ 0 w 1345406"/>
                <a:gd name="connsiteY38" fmla="*/ 1323975 h 1354931"/>
                <a:gd name="connsiteX39" fmla="*/ 11906 w 1345406"/>
                <a:gd name="connsiteY39" fmla="*/ 1297781 h 1354931"/>
                <a:gd name="connsiteX40" fmla="*/ 114300 w 1345406"/>
                <a:gd name="connsiteY40" fmla="*/ 1212056 h 1354931"/>
                <a:gd name="connsiteX41" fmla="*/ 226219 w 1345406"/>
                <a:gd name="connsiteY41" fmla="*/ 1109662 h 1354931"/>
                <a:gd name="connsiteX42" fmla="*/ 297656 w 1345406"/>
                <a:gd name="connsiteY42" fmla="*/ 1040606 h 1354931"/>
                <a:gd name="connsiteX43" fmla="*/ 395287 w 1345406"/>
                <a:gd name="connsiteY43" fmla="*/ 940593 h 1354931"/>
                <a:gd name="connsiteX44" fmla="*/ 497681 w 1345406"/>
                <a:gd name="connsiteY44" fmla="*/ 828675 h 1354931"/>
                <a:gd name="connsiteX45" fmla="*/ 569119 w 1345406"/>
                <a:gd name="connsiteY45" fmla="*/ 752475 h 1354931"/>
                <a:gd name="connsiteX46" fmla="*/ 645319 w 1345406"/>
                <a:gd name="connsiteY46" fmla="*/ 664368 h 1354931"/>
                <a:gd name="connsiteX47" fmla="*/ 723900 w 1345406"/>
                <a:gd name="connsiteY47" fmla="*/ 564356 h 1354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345406" h="1354931">
                  <a:moveTo>
                    <a:pt x="723900" y="564356"/>
                  </a:moveTo>
                  <a:lnTo>
                    <a:pt x="840581" y="407193"/>
                  </a:lnTo>
                  <a:lnTo>
                    <a:pt x="923925" y="285750"/>
                  </a:lnTo>
                  <a:lnTo>
                    <a:pt x="959644" y="233362"/>
                  </a:lnTo>
                  <a:lnTo>
                    <a:pt x="985837" y="188118"/>
                  </a:lnTo>
                  <a:lnTo>
                    <a:pt x="997744" y="159543"/>
                  </a:lnTo>
                  <a:lnTo>
                    <a:pt x="1002506" y="142875"/>
                  </a:lnTo>
                  <a:lnTo>
                    <a:pt x="1002506" y="126206"/>
                  </a:lnTo>
                  <a:lnTo>
                    <a:pt x="1000125" y="100012"/>
                  </a:lnTo>
                  <a:lnTo>
                    <a:pt x="988219" y="80962"/>
                  </a:lnTo>
                  <a:lnTo>
                    <a:pt x="931069" y="26193"/>
                  </a:lnTo>
                  <a:lnTo>
                    <a:pt x="1140619" y="0"/>
                  </a:lnTo>
                  <a:lnTo>
                    <a:pt x="1243012" y="50006"/>
                  </a:lnTo>
                  <a:lnTo>
                    <a:pt x="1283494" y="71437"/>
                  </a:lnTo>
                  <a:lnTo>
                    <a:pt x="1312069" y="90487"/>
                  </a:lnTo>
                  <a:lnTo>
                    <a:pt x="1331119" y="104775"/>
                  </a:lnTo>
                  <a:lnTo>
                    <a:pt x="1338262" y="119062"/>
                  </a:lnTo>
                  <a:lnTo>
                    <a:pt x="1345406" y="138112"/>
                  </a:lnTo>
                  <a:lnTo>
                    <a:pt x="1343025" y="154781"/>
                  </a:lnTo>
                  <a:lnTo>
                    <a:pt x="1335881" y="173831"/>
                  </a:lnTo>
                  <a:lnTo>
                    <a:pt x="1307306" y="190500"/>
                  </a:lnTo>
                  <a:lnTo>
                    <a:pt x="1273969" y="211931"/>
                  </a:lnTo>
                  <a:lnTo>
                    <a:pt x="1221581" y="257175"/>
                  </a:lnTo>
                  <a:lnTo>
                    <a:pt x="1162050" y="323850"/>
                  </a:lnTo>
                  <a:lnTo>
                    <a:pt x="1119187" y="381000"/>
                  </a:lnTo>
                  <a:lnTo>
                    <a:pt x="1064419" y="450056"/>
                  </a:lnTo>
                  <a:lnTo>
                    <a:pt x="950119" y="578643"/>
                  </a:lnTo>
                  <a:lnTo>
                    <a:pt x="819150" y="716756"/>
                  </a:lnTo>
                  <a:lnTo>
                    <a:pt x="671512" y="862012"/>
                  </a:lnTo>
                  <a:lnTo>
                    <a:pt x="528637" y="990600"/>
                  </a:lnTo>
                  <a:lnTo>
                    <a:pt x="383381" y="1109662"/>
                  </a:lnTo>
                  <a:lnTo>
                    <a:pt x="264319" y="1202531"/>
                  </a:lnTo>
                  <a:lnTo>
                    <a:pt x="188119" y="1257300"/>
                  </a:lnTo>
                  <a:lnTo>
                    <a:pt x="71437" y="1333500"/>
                  </a:lnTo>
                  <a:lnTo>
                    <a:pt x="45244" y="1347787"/>
                  </a:lnTo>
                  <a:lnTo>
                    <a:pt x="21431" y="1354931"/>
                  </a:lnTo>
                  <a:lnTo>
                    <a:pt x="7144" y="1352550"/>
                  </a:lnTo>
                  <a:lnTo>
                    <a:pt x="0" y="1343025"/>
                  </a:lnTo>
                  <a:lnTo>
                    <a:pt x="0" y="1323975"/>
                  </a:lnTo>
                  <a:lnTo>
                    <a:pt x="11906" y="1297781"/>
                  </a:lnTo>
                  <a:lnTo>
                    <a:pt x="114300" y="1212056"/>
                  </a:lnTo>
                  <a:lnTo>
                    <a:pt x="226219" y="1109662"/>
                  </a:lnTo>
                  <a:lnTo>
                    <a:pt x="297656" y="1040606"/>
                  </a:lnTo>
                  <a:lnTo>
                    <a:pt x="395287" y="940593"/>
                  </a:lnTo>
                  <a:lnTo>
                    <a:pt x="497681" y="828675"/>
                  </a:lnTo>
                  <a:lnTo>
                    <a:pt x="569119" y="752475"/>
                  </a:lnTo>
                  <a:lnTo>
                    <a:pt x="645319" y="664368"/>
                  </a:lnTo>
                  <a:lnTo>
                    <a:pt x="723900" y="5643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7" name="フリーフォーム 26">
              <a:extLst>
                <a:ext uri="{FF2B5EF4-FFF2-40B4-BE49-F238E27FC236}">
                  <a16:creationId xmlns:a16="http://schemas.microsoft.com/office/drawing/2014/main" id="{B83161EF-51A1-41B0-8743-1AE15B701A1E}"/>
                </a:ext>
              </a:extLst>
            </p:cNvPr>
            <p:cNvSpPr/>
            <p:nvPr/>
          </p:nvSpPr>
          <p:spPr>
            <a:xfrm>
              <a:off x="5919788" y="2973388"/>
              <a:ext cx="1293812" cy="365125"/>
            </a:xfrm>
            <a:custGeom>
              <a:avLst/>
              <a:gdLst>
                <a:gd name="connsiteX0" fmla="*/ 497681 w 1293018"/>
                <a:gd name="connsiteY0" fmla="*/ 352425 h 364332"/>
                <a:gd name="connsiteX1" fmla="*/ 402431 w 1293018"/>
                <a:gd name="connsiteY1" fmla="*/ 359569 h 364332"/>
                <a:gd name="connsiteX2" fmla="*/ 342900 w 1293018"/>
                <a:gd name="connsiteY2" fmla="*/ 364332 h 364332"/>
                <a:gd name="connsiteX3" fmla="*/ 304800 w 1293018"/>
                <a:gd name="connsiteY3" fmla="*/ 364332 h 364332"/>
                <a:gd name="connsiteX4" fmla="*/ 266700 w 1293018"/>
                <a:gd name="connsiteY4" fmla="*/ 364332 h 364332"/>
                <a:gd name="connsiteX5" fmla="*/ 228600 w 1293018"/>
                <a:gd name="connsiteY5" fmla="*/ 359569 h 364332"/>
                <a:gd name="connsiteX6" fmla="*/ 171450 w 1293018"/>
                <a:gd name="connsiteY6" fmla="*/ 345282 h 364332"/>
                <a:gd name="connsiteX7" fmla="*/ 100012 w 1293018"/>
                <a:gd name="connsiteY7" fmla="*/ 311944 h 364332"/>
                <a:gd name="connsiteX8" fmla="*/ 0 w 1293018"/>
                <a:gd name="connsiteY8" fmla="*/ 264319 h 364332"/>
                <a:gd name="connsiteX9" fmla="*/ 88106 w 1293018"/>
                <a:gd name="connsiteY9" fmla="*/ 123825 h 364332"/>
                <a:gd name="connsiteX10" fmla="*/ 145256 w 1293018"/>
                <a:gd name="connsiteY10" fmla="*/ 169069 h 364332"/>
                <a:gd name="connsiteX11" fmla="*/ 183356 w 1293018"/>
                <a:gd name="connsiteY11" fmla="*/ 197644 h 364332"/>
                <a:gd name="connsiteX12" fmla="*/ 219075 w 1293018"/>
                <a:gd name="connsiteY12" fmla="*/ 216694 h 364332"/>
                <a:gd name="connsiteX13" fmla="*/ 250031 w 1293018"/>
                <a:gd name="connsiteY13" fmla="*/ 223838 h 364332"/>
                <a:gd name="connsiteX14" fmla="*/ 288131 w 1293018"/>
                <a:gd name="connsiteY14" fmla="*/ 228600 h 364332"/>
                <a:gd name="connsiteX15" fmla="*/ 378618 w 1293018"/>
                <a:gd name="connsiteY15" fmla="*/ 214313 h 364332"/>
                <a:gd name="connsiteX16" fmla="*/ 526256 w 1293018"/>
                <a:gd name="connsiteY16" fmla="*/ 188119 h 364332"/>
                <a:gd name="connsiteX17" fmla="*/ 681037 w 1293018"/>
                <a:gd name="connsiteY17" fmla="*/ 150019 h 364332"/>
                <a:gd name="connsiteX18" fmla="*/ 845343 w 1293018"/>
                <a:gd name="connsiteY18" fmla="*/ 95250 h 364332"/>
                <a:gd name="connsiteX19" fmla="*/ 962025 w 1293018"/>
                <a:gd name="connsiteY19" fmla="*/ 42863 h 364332"/>
                <a:gd name="connsiteX20" fmla="*/ 1014412 w 1293018"/>
                <a:gd name="connsiteY20" fmla="*/ 11907 h 364332"/>
                <a:gd name="connsiteX21" fmla="*/ 1035843 w 1293018"/>
                <a:gd name="connsiteY21" fmla="*/ 2382 h 364332"/>
                <a:gd name="connsiteX22" fmla="*/ 1071562 w 1293018"/>
                <a:gd name="connsiteY22" fmla="*/ 0 h 364332"/>
                <a:gd name="connsiteX23" fmla="*/ 1116806 w 1293018"/>
                <a:gd name="connsiteY23" fmla="*/ 4763 h 364332"/>
                <a:gd name="connsiteX24" fmla="*/ 1166812 w 1293018"/>
                <a:gd name="connsiteY24" fmla="*/ 21432 h 364332"/>
                <a:gd name="connsiteX25" fmla="*/ 1216818 w 1293018"/>
                <a:gd name="connsiteY25" fmla="*/ 45244 h 364332"/>
                <a:gd name="connsiteX26" fmla="*/ 1264443 w 1293018"/>
                <a:gd name="connsiteY26" fmla="*/ 76200 h 364332"/>
                <a:gd name="connsiteX27" fmla="*/ 1281112 w 1293018"/>
                <a:gd name="connsiteY27" fmla="*/ 90488 h 364332"/>
                <a:gd name="connsiteX28" fmla="*/ 1290637 w 1293018"/>
                <a:gd name="connsiteY28" fmla="*/ 102394 h 364332"/>
                <a:gd name="connsiteX29" fmla="*/ 1293018 w 1293018"/>
                <a:gd name="connsiteY29" fmla="*/ 116682 h 364332"/>
                <a:gd name="connsiteX30" fmla="*/ 1283493 w 1293018"/>
                <a:gd name="connsiteY30" fmla="*/ 140494 h 364332"/>
                <a:gd name="connsiteX31" fmla="*/ 1254918 w 1293018"/>
                <a:gd name="connsiteY31" fmla="*/ 169069 h 364332"/>
                <a:gd name="connsiteX32" fmla="*/ 1200150 w 1293018"/>
                <a:gd name="connsiteY32" fmla="*/ 195263 h 364332"/>
                <a:gd name="connsiteX33" fmla="*/ 1147762 w 1293018"/>
                <a:gd name="connsiteY33" fmla="*/ 219075 h 364332"/>
                <a:gd name="connsiteX34" fmla="*/ 1090612 w 1293018"/>
                <a:gd name="connsiteY34" fmla="*/ 238125 h 364332"/>
                <a:gd name="connsiteX35" fmla="*/ 992981 w 1293018"/>
                <a:gd name="connsiteY35" fmla="*/ 261938 h 364332"/>
                <a:gd name="connsiteX36" fmla="*/ 857250 w 1293018"/>
                <a:gd name="connsiteY36" fmla="*/ 292894 h 364332"/>
                <a:gd name="connsiteX37" fmla="*/ 697706 w 1293018"/>
                <a:gd name="connsiteY37" fmla="*/ 323850 h 364332"/>
                <a:gd name="connsiteX38" fmla="*/ 626268 w 1293018"/>
                <a:gd name="connsiteY38" fmla="*/ 340519 h 364332"/>
                <a:gd name="connsiteX39" fmla="*/ 497681 w 1293018"/>
                <a:gd name="connsiteY39" fmla="*/ 352425 h 364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293018" h="364332">
                  <a:moveTo>
                    <a:pt x="497681" y="352425"/>
                  </a:moveTo>
                  <a:lnTo>
                    <a:pt x="402431" y="359569"/>
                  </a:lnTo>
                  <a:lnTo>
                    <a:pt x="342900" y="364332"/>
                  </a:lnTo>
                  <a:lnTo>
                    <a:pt x="304800" y="364332"/>
                  </a:lnTo>
                  <a:lnTo>
                    <a:pt x="266700" y="364332"/>
                  </a:lnTo>
                  <a:lnTo>
                    <a:pt x="228600" y="359569"/>
                  </a:lnTo>
                  <a:lnTo>
                    <a:pt x="171450" y="345282"/>
                  </a:lnTo>
                  <a:lnTo>
                    <a:pt x="100012" y="311944"/>
                  </a:lnTo>
                  <a:lnTo>
                    <a:pt x="0" y="264319"/>
                  </a:lnTo>
                  <a:lnTo>
                    <a:pt x="88106" y="123825"/>
                  </a:lnTo>
                  <a:lnTo>
                    <a:pt x="145256" y="169069"/>
                  </a:lnTo>
                  <a:lnTo>
                    <a:pt x="183356" y="197644"/>
                  </a:lnTo>
                  <a:lnTo>
                    <a:pt x="219075" y="216694"/>
                  </a:lnTo>
                  <a:lnTo>
                    <a:pt x="250031" y="223838"/>
                  </a:lnTo>
                  <a:lnTo>
                    <a:pt x="288131" y="228600"/>
                  </a:lnTo>
                  <a:lnTo>
                    <a:pt x="378618" y="214313"/>
                  </a:lnTo>
                  <a:lnTo>
                    <a:pt x="526256" y="188119"/>
                  </a:lnTo>
                  <a:lnTo>
                    <a:pt x="681037" y="150019"/>
                  </a:lnTo>
                  <a:lnTo>
                    <a:pt x="845343" y="95250"/>
                  </a:lnTo>
                  <a:lnTo>
                    <a:pt x="962025" y="42863"/>
                  </a:lnTo>
                  <a:lnTo>
                    <a:pt x="1014412" y="11907"/>
                  </a:lnTo>
                  <a:lnTo>
                    <a:pt x="1035843" y="2382"/>
                  </a:lnTo>
                  <a:lnTo>
                    <a:pt x="1071562" y="0"/>
                  </a:lnTo>
                  <a:lnTo>
                    <a:pt x="1116806" y="4763"/>
                  </a:lnTo>
                  <a:lnTo>
                    <a:pt x="1166812" y="21432"/>
                  </a:lnTo>
                  <a:lnTo>
                    <a:pt x="1216818" y="45244"/>
                  </a:lnTo>
                  <a:lnTo>
                    <a:pt x="1264443" y="76200"/>
                  </a:lnTo>
                  <a:lnTo>
                    <a:pt x="1281112" y="90488"/>
                  </a:lnTo>
                  <a:lnTo>
                    <a:pt x="1290637" y="102394"/>
                  </a:lnTo>
                  <a:lnTo>
                    <a:pt x="1293018" y="116682"/>
                  </a:lnTo>
                  <a:lnTo>
                    <a:pt x="1283493" y="140494"/>
                  </a:lnTo>
                  <a:lnTo>
                    <a:pt x="1254918" y="169069"/>
                  </a:lnTo>
                  <a:lnTo>
                    <a:pt x="1200150" y="195263"/>
                  </a:lnTo>
                  <a:lnTo>
                    <a:pt x="1147762" y="219075"/>
                  </a:lnTo>
                  <a:lnTo>
                    <a:pt x="1090612" y="238125"/>
                  </a:lnTo>
                  <a:lnTo>
                    <a:pt x="992981" y="261938"/>
                  </a:lnTo>
                  <a:lnTo>
                    <a:pt x="857250" y="292894"/>
                  </a:lnTo>
                  <a:lnTo>
                    <a:pt x="697706" y="323850"/>
                  </a:lnTo>
                  <a:lnTo>
                    <a:pt x="626268" y="340519"/>
                  </a:lnTo>
                  <a:lnTo>
                    <a:pt x="497681" y="3524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8" name="フリーフォーム 30">
              <a:extLst>
                <a:ext uri="{FF2B5EF4-FFF2-40B4-BE49-F238E27FC236}">
                  <a16:creationId xmlns:a16="http://schemas.microsoft.com/office/drawing/2014/main" id="{5B31F651-7483-452D-A07B-5291444A9EC7}"/>
                </a:ext>
              </a:extLst>
            </p:cNvPr>
            <p:cNvSpPr/>
            <p:nvPr/>
          </p:nvSpPr>
          <p:spPr>
            <a:xfrm rot="16200000">
              <a:off x="4798219" y="3737770"/>
              <a:ext cx="2554287" cy="1638300"/>
            </a:xfrm>
            <a:custGeom>
              <a:avLst/>
              <a:gdLst>
                <a:gd name="connsiteX0" fmla="*/ 1322614 w 2555421"/>
                <a:gd name="connsiteY0" fmla="*/ 1260021 h 1638300"/>
                <a:gd name="connsiteX1" fmla="*/ 1227364 w 2555421"/>
                <a:gd name="connsiteY1" fmla="*/ 1213757 h 1638300"/>
                <a:gd name="connsiteX2" fmla="*/ 1132114 w 2555421"/>
                <a:gd name="connsiteY2" fmla="*/ 1159329 h 1638300"/>
                <a:gd name="connsiteX3" fmla="*/ 982436 w 2555421"/>
                <a:gd name="connsiteY3" fmla="*/ 1074964 h 1638300"/>
                <a:gd name="connsiteX4" fmla="*/ 846364 w 2555421"/>
                <a:gd name="connsiteY4" fmla="*/ 985157 h 1638300"/>
                <a:gd name="connsiteX5" fmla="*/ 745671 w 2555421"/>
                <a:gd name="connsiteY5" fmla="*/ 914400 h 1638300"/>
                <a:gd name="connsiteX6" fmla="*/ 631371 w 2555421"/>
                <a:gd name="connsiteY6" fmla="*/ 827314 h 1638300"/>
                <a:gd name="connsiteX7" fmla="*/ 533400 w 2555421"/>
                <a:gd name="connsiteY7" fmla="*/ 740229 h 1638300"/>
                <a:gd name="connsiteX8" fmla="*/ 440871 w 2555421"/>
                <a:gd name="connsiteY8" fmla="*/ 658586 h 1638300"/>
                <a:gd name="connsiteX9" fmla="*/ 372836 w 2555421"/>
                <a:gd name="connsiteY9" fmla="*/ 587829 h 1638300"/>
                <a:gd name="connsiteX10" fmla="*/ 310243 w 2555421"/>
                <a:gd name="connsiteY10" fmla="*/ 519793 h 1638300"/>
                <a:gd name="connsiteX11" fmla="*/ 244929 w 2555421"/>
                <a:gd name="connsiteY11" fmla="*/ 443593 h 1638300"/>
                <a:gd name="connsiteX12" fmla="*/ 209550 w 2555421"/>
                <a:gd name="connsiteY12" fmla="*/ 400050 h 1638300"/>
                <a:gd name="connsiteX13" fmla="*/ 179614 w 2555421"/>
                <a:gd name="connsiteY13" fmla="*/ 356507 h 1638300"/>
                <a:gd name="connsiteX14" fmla="*/ 149679 w 2555421"/>
                <a:gd name="connsiteY14" fmla="*/ 315686 h 1638300"/>
                <a:gd name="connsiteX15" fmla="*/ 108857 w 2555421"/>
                <a:gd name="connsiteY15" fmla="*/ 250371 h 1638300"/>
                <a:gd name="connsiteX16" fmla="*/ 59871 w 2555421"/>
                <a:gd name="connsiteY16" fmla="*/ 166007 h 1638300"/>
                <a:gd name="connsiteX17" fmla="*/ 24493 w 2555421"/>
                <a:gd name="connsiteY17" fmla="*/ 89807 h 1638300"/>
                <a:gd name="connsiteX18" fmla="*/ 5443 w 2555421"/>
                <a:gd name="connsiteY18" fmla="*/ 51707 h 1638300"/>
                <a:gd name="connsiteX19" fmla="*/ 0 w 2555421"/>
                <a:gd name="connsiteY19" fmla="*/ 27214 h 1638300"/>
                <a:gd name="connsiteX20" fmla="*/ 0 w 2555421"/>
                <a:gd name="connsiteY20" fmla="*/ 10886 h 1638300"/>
                <a:gd name="connsiteX21" fmla="*/ 8164 w 2555421"/>
                <a:gd name="connsiteY21" fmla="*/ 0 h 1638300"/>
                <a:gd name="connsiteX22" fmla="*/ 29936 w 2555421"/>
                <a:gd name="connsiteY22" fmla="*/ 0 h 1638300"/>
                <a:gd name="connsiteX23" fmla="*/ 54429 w 2555421"/>
                <a:gd name="connsiteY23" fmla="*/ 10886 h 1638300"/>
                <a:gd name="connsiteX24" fmla="*/ 78921 w 2555421"/>
                <a:gd name="connsiteY24" fmla="*/ 38100 h 1638300"/>
                <a:gd name="connsiteX25" fmla="*/ 138793 w 2555421"/>
                <a:gd name="connsiteY25" fmla="*/ 119743 h 1638300"/>
                <a:gd name="connsiteX26" fmla="*/ 190500 w 2555421"/>
                <a:gd name="connsiteY26" fmla="*/ 179614 h 1638300"/>
                <a:gd name="connsiteX27" fmla="*/ 258536 w 2555421"/>
                <a:gd name="connsiteY27" fmla="*/ 255814 h 1638300"/>
                <a:gd name="connsiteX28" fmla="*/ 321129 w 2555421"/>
                <a:gd name="connsiteY28" fmla="*/ 318407 h 1638300"/>
                <a:gd name="connsiteX29" fmla="*/ 394607 w 2555421"/>
                <a:gd name="connsiteY29" fmla="*/ 391886 h 1638300"/>
                <a:gd name="connsiteX30" fmla="*/ 492579 w 2555421"/>
                <a:gd name="connsiteY30" fmla="*/ 476250 h 1638300"/>
                <a:gd name="connsiteX31" fmla="*/ 574221 w 2555421"/>
                <a:gd name="connsiteY31" fmla="*/ 549729 h 1638300"/>
                <a:gd name="connsiteX32" fmla="*/ 674914 w 2555421"/>
                <a:gd name="connsiteY32" fmla="*/ 625929 h 1638300"/>
                <a:gd name="connsiteX33" fmla="*/ 775607 w 2555421"/>
                <a:gd name="connsiteY33" fmla="*/ 699407 h 1638300"/>
                <a:gd name="connsiteX34" fmla="*/ 898071 w 2555421"/>
                <a:gd name="connsiteY34" fmla="*/ 781050 h 1638300"/>
                <a:gd name="connsiteX35" fmla="*/ 957943 w 2555421"/>
                <a:gd name="connsiteY35" fmla="*/ 821871 h 1638300"/>
                <a:gd name="connsiteX36" fmla="*/ 1023257 w 2555421"/>
                <a:gd name="connsiteY36" fmla="*/ 859971 h 1638300"/>
                <a:gd name="connsiteX37" fmla="*/ 1099457 w 2555421"/>
                <a:gd name="connsiteY37" fmla="*/ 900793 h 1638300"/>
                <a:gd name="connsiteX38" fmla="*/ 1153886 w 2555421"/>
                <a:gd name="connsiteY38" fmla="*/ 936171 h 1638300"/>
                <a:gd name="connsiteX39" fmla="*/ 1325336 w 2555421"/>
                <a:gd name="connsiteY39" fmla="*/ 1017814 h 1638300"/>
                <a:gd name="connsiteX40" fmla="*/ 1428750 w 2555421"/>
                <a:gd name="connsiteY40" fmla="*/ 1074964 h 1638300"/>
                <a:gd name="connsiteX41" fmla="*/ 1521279 w 2555421"/>
                <a:gd name="connsiteY41" fmla="*/ 1118507 h 1638300"/>
                <a:gd name="connsiteX42" fmla="*/ 1632857 w 2555421"/>
                <a:gd name="connsiteY42" fmla="*/ 1164771 h 1638300"/>
                <a:gd name="connsiteX43" fmla="*/ 1722664 w 2555421"/>
                <a:gd name="connsiteY43" fmla="*/ 1197429 h 1638300"/>
                <a:gd name="connsiteX44" fmla="*/ 1831521 w 2555421"/>
                <a:gd name="connsiteY44" fmla="*/ 1235529 h 1638300"/>
                <a:gd name="connsiteX45" fmla="*/ 1929493 w 2555421"/>
                <a:gd name="connsiteY45" fmla="*/ 1265464 h 1638300"/>
                <a:gd name="connsiteX46" fmla="*/ 2057400 w 2555421"/>
                <a:gd name="connsiteY46" fmla="*/ 1295400 h 1638300"/>
                <a:gd name="connsiteX47" fmla="*/ 2185307 w 2555421"/>
                <a:gd name="connsiteY47" fmla="*/ 1319893 h 1638300"/>
                <a:gd name="connsiteX48" fmla="*/ 2296886 w 2555421"/>
                <a:gd name="connsiteY48" fmla="*/ 1336221 h 1638300"/>
                <a:gd name="connsiteX49" fmla="*/ 2354036 w 2555421"/>
                <a:gd name="connsiteY49" fmla="*/ 1338943 h 1638300"/>
                <a:gd name="connsiteX50" fmla="*/ 2397579 w 2555421"/>
                <a:gd name="connsiteY50" fmla="*/ 1333500 h 1638300"/>
                <a:gd name="connsiteX51" fmla="*/ 2435679 w 2555421"/>
                <a:gd name="connsiteY51" fmla="*/ 1322614 h 1638300"/>
                <a:gd name="connsiteX52" fmla="*/ 2468336 w 2555421"/>
                <a:gd name="connsiteY52" fmla="*/ 1303564 h 1638300"/>
                <a:gd name="connsiteX53" fmla="*/ 2555421 w 2555421"/>
                <a:gd name="connsiteY53" fmla="*/ 1230086 h 1638300"/>
                <a:gd name="connsiteX54" fmla="*/ 2555421 w 2555421"/>
                <a:gd name="connsiteY54" fmla="*/ 1360714 h 1638300"/>
                <a:gd name="connsiteX55" fmla="*/ 2520043 w 2555421"/>
                <a:gd name="connsiteY55" fmla="*/ 1420586 h 1638300"/>
                <a:gd name="connsiteX56" fmla="*/ 2490107 w 2555421"/>
                <a:gd name="connsiteY56" fmla="*/ 1480457 h 1638300"/>
                <a:gd name="connsiteX57" fmla="*/ 2452007 w 2555421"/>
                <a:gd name="connsiteY57" fmla="*/ 1548493 h 1638300"/>
                <a:gd name="connsiteX58" fmla="*/ 2416629 w 2555421"/>
                <a:gd name="connsiteY58" fmla="*/ 1597479 h 1638300"/>
                <a:gd name="connsiteX59" fmla="*/ 2386693 w 2555421"/>
                <a:gd name="connsiteY59" fmla="*/ 1624693 h 1638300"/>
                <a:gd name="connsiteX60" fmla="*/ 2367643 w 2555421"/>
                <a:gd name="connsiteY60" fmla="*/ 1635579 h 1638300"/>
                <a:gd name="connsiteX61" fmla="*/ 2351314 w 2555421"/>
                <a:gd name="connsiteY61" fmla="*/ 1638300 h 1638300"/>
                <a:gd name="connsiteX62" fmla="*/ 2329543 w 2555421"/>
                <a:gd name="connsiteY62" fmla="*/ 1638300 h 1638300"/>
                <a:gd name="connsiteX63" fmla="*/ 2313214 w 2555421"/>
                <a:gd name="connsiteY63" fmla="*/ 1632857 h 1638300"/>
                <a:gd name="connsiteX64" fmla="*/ 2302329 w 2555421"/>
                <a:gd name="connsiteY64" fmla="*/ 1621971 h 1638300"/>
                <a:gd name="connsiteX65" fmla="*/ 2283279 w 2555421"/>
                <a:gd name="connsiteY65" fmla="*/ 1600200 h 1638300"/>
                <a:gd name="connsiteX66" fmla="*/ 2272393 w 2555421"/>
                <a:gd name="connsiteY66" fmla="*/ 1583871 h 1638300"/>
                <a:gd name="connsiteX67" fmla="*/ 2022021 w 2555421"/>
                <a:gd name="connsiteY67" fmla="*/ 1504950 h 1638300"/>
                <a:gd name="connsiteX68" fmla="*/ 1722664 w 2555421"/>
                <a:gd name="connsiteY68" fmla="*/ 1406979 h 1638300"/>
                <a:gd name="connsiteX69" fmla="*/ 1543050 w 2555421"/>
                <a:gd name="connsiteY69" fmla="*/ 1344386 h 1638300"/>
                <a:gd name="connsiteX70" fmla="*/ 1322614 w 2555421"/>
                <a:gd name="connsiteY70" fmla="*/ 1260021 h 163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555421" h="1638300">
                  <a:moveTo>
                    <a:pt x="1322614" y="1260021"/>
                  </a:moveTo>
                  <a:lnTo>
                    <a:pt x="1227364" y="1213757"/>
                  </a:lnTo>
                  <a:lnTo>
                    <a:pt x="1132114" y="1159329"/>
                  </a:lnTo>
                  <a:lnTo>
                    <a:pt x="982436" y="1074964"/>
                  </a:lnTo>
                  <a:lnTo>
                    <a:pt x="846364" y="985157"/>
                  </a:lnTo>
                  <a:lnTo>
                    <a:pt x="745671" y="914400"/>
                  </a:lnTo>
                  <a:lnTo>
                    <a:pt x="631371" y="827314"/>
                  </a:lnTo>
                  <a:lnTo>
                    <a:pt x="533400" y="740229"/>
                  </a:lnTo>
                  <a:lnTo>
                    <a:pt x="440871" y="658586"/>
                  </a:lnTo>
                  <a:lnTo>
                    <a:pt x="372836" y="587829"/>
                  </a:lnTo>
                  <a:lnTo>
                    <a:pt x="310243" y="519793"/>
                  </a:lnTo>
                  <a:lnTo>
                    <a:pt x="244929" y="443593"/>
                  </a:lnTo>
                  <a:lnTo>
                    <a:pt x="209550" y="400050"/>
                  </a:lnTo>
                  <a:lnTo>
                    <a:pt x="179614" y="356507"/>
                  </a:lnTo>
                  <a:lnTo>
                    <a:pt x="149679" y="315686"/>
                  </a:lnTo>
                  <a:lnTo>
                    <a:pt x="108857" y="250371"/>
                  </a:lnTo>
                  <a:lnTo>
                    <a:pt x="59871" y="166007"/>
                  </a:lnTo>
                  <a:lnTo>
                    <a:pt x="24493" y="89807"/>
                  </a:lnTo>
                  <a:lnTo>
                    <a:pt x="5443" y="51707"/>
                  </a:lnTo>
                  <a:lnTo>
                    <a:pt x="0" y="27214"/>
                  </a:lnTo>
                  <a:lnTo>
                    <a:pt x="0" y="10886"/>
                  </a:lnTo>
                  <a:lnTo>
                    <a:pt x="8164" y="0"/>
                  </a:lnTo>
                  <a:lnTo>
                    <a:pt x="29936" y="0"/>
                  </a:lnTo>
                  <a:lnTo>
                    <a:pt x="54429" y="10886"/>
                  </a:lnTo>
                  <a:lnTo>
                    <a:pt x="78921" y="38100"/>
                  </a:lnTo>
                  <a:lnTo>
                    <a:pt x="138793" y="119743"/>
                  </a:lnTo>
                  <a:lnTo>
                    <a:pt x="190500" y="179614"/>
                  </a:lnTo>
                  <a:lnTo>
                    <a:pt x="258536" y="255814"/>
                  </a:lnTo>
                  <a:lnTo>
                    <a:pt x="321129" y="318407"/>
                  </a:lnTo>
                  <a:lnTo>
                    <a:pt x="394607" y="391886"/>
                  </a:lnTo>
                  <a:lnTo>
                    <a:pt x="492579" y="476250"/>
                  </a:lnTo>
                  <a:lnTo>
                    <a:pt x="574221" y="549729"/>
                  </a:lnTo>
                  <a:lnTo>
                    <a:pt x="674914" y="625929"/>
                  </a:lnTo>
                  <a:lnTo>
                    <a:pt x="775607" y="699407"/>
                  </a:lnTo>
                  <a:lnTo>
                    <a:pt x="898071" y="781050"/>
                  </a:lnTo>
                  <a:lnTo>
                    <a:pt x="957943" y="821871"/>
                  </a:lnTo>
                  <a:lnTo>
                    <a:pt x="1023257" y="859971"/>
                  </a:lnTo>
                  <a:lnTo>
                    <a:pt x="1099457" y="900793"/>
                  </a:lnTo>
                  <a:lnTo>
                    <a:pt x="1153886" y="936171"/>
                  </a:lnTo>
                  <a:lnTo>
                    <a:pt x="1325336" y="1017814"/>
                  </a:lnTo>
                  <a:lnTo>
                    <a:pt x="1428750" y="1074964"/>
                  </a:lnTo>
                  <a:lnTo>
                    <a:pt x="1521279" y="1118507"/>
                  </a:lnTo>
                  <a:lnTo>
                    <a:pt x="1632857" y="1164771"/>
                  </a:lnTo>
                  <a:lnTo>
                    <a:pt x="1722664" y="1197429"/>
                  </a:lnTo>
                  <a:lnTo>
                    <a:pt x="1831521" y="1235529"/>
                  </a:lnTo>
                  <a:lnTo>
                    <a:pt x="1929493" y="1265464"/>
                  </a:lnTo>
                  <a:lnTo>
                    <a:pt x="2057400" y="1295400"/>
                  </a:lnTo>
                  <a:lnTo>
                    <a:pt x="2185307" y="1319893"/>
                  </a:lnTo>
                  <a:lnTo>
                    <a:pt x="2296886" y="1336221"/>
                  </a:lnTo>
                  <a:lnTo>
                    <a:pt x="2354036" y="1338943"/>
                  </a:lnTo>
                  <a:lnTo>
                    <a:pt x="2397579" y="1333500"/>
                  </a:lnTo>
                  <a:lnTo>
                    <a:pt x="2435679" y="1322614"/>
                  </a:lnTo>
                  <a:lnTo>
                    <a:pt x="2468336" y="1303564"/>
                  </a:lnTo>
                  <a:lnTo>
                    <a:pt x="2555421" y="1230086"/>
                  </a:lnTo>
                  <a:lnTo>
                    <a:pt x="2555421" y="1360714"/>
                  </a:lnTo>
                  <a:lnTo>
                    <a:pt x="2520043" y="1420586"/>
                  </a:lnTo>
                  <a:lnTo>
                    <a:pt x="2490107" y="1480457"/>
                  </a:lnTo>
                  <a:lnTo>
                    <a:pt x="2452007" y="1548493"/>
                  </a:lnTo>
                  <a:lnTo>
                    <a:pt x="2416629" y="1597479"/>
                  </a:lnTo>
                  <a:lnTo>
                    <a:pt x="2386693" y="1624693"/>
                  </a:lnTo>
                  <a:lnTo>
                    <a:pt x="2367643" y="1635579"/>
                  </a:lnTo>
                  <a:lnTo>
                    <a:pt x="2351314" y="1638300"/>
                  </a:lnTo>
                  <a:lnTo>
                    <a:pt x="2329543" y="1638300"/>
                  </a:lnTo>
                  <a:lnTo>
                    <a:pt x="2313214" y="1632857"/>
                  </a:lnTo>
                  <a:lnTo>
                    <a:pt x="2302329" y="1621971"/>
                  </a:lnTo>
                  <a:lnTo>
                    <a:pt x="2283279" y="1600200"/>
                  </a:lnTo>
                  <a:lnTo>
                    <a:pt x="2272393" y="1583871"/>
                  </a:lnTo>
                  <a:lnTo>
                    <a:pt x="2022021" y="1504950"/>
                  </a:lnTo>
                  <a:lnTo>
                    <a:pt x="1722664" y="1406979"/>
                  </a:lnTo>
                  <a:lnTo>
                    <a:pt x="1543050" y="1344386"/>
                  </a:lnTo>
                  <a:lnTo>
                    <a:pt x="1322614" y="126002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9" name="フリーフォーム 27">
              <a:extLst>
                <a:ext uri="{FF2B5EF4-FFF2-40B4-BE49-F238E27FC236}">
                  <a16:creationId xmlns:a16="http://schemas.microsoft.com/office/drawing/2014/main" id="{E3400B7B-9519-4E6D-B926-5FA28186A6E0}"/>
                </a:ext>
              </a:extLst>
            </p:cNvPr>
            <p:cNvSpPr/>
            <p:nvPr/>
          </p:nvSpPr>
          <p:spPr>
            <a:xfrm>
              <a:off x="5613400" y="3729038"/>
              <a:ext cx="1984375" cy="2174875"/>
            </a:xfrm>
            <a:custGeom>
              <a:avLst/>
              <a:gdLst>
                <a:gd name="connsiteX0" fmla="*/ 903809 w 1984143"/>
                <a:gd name="connsiteY0" fmla="*/ 1401610 h 2174790"/>
                <a:gd name="connsiteX1" fmla="*/ 787302 w 1984143"/>
                <a:gd name="connsiteY1" fmla="*/ 1221554 h 2174790"/>
                <a:gd name="connsiteX2" fmla="*/ 702570 w 1984143"/>
                <a:gd name="connsiteY2" fmla="*/ 1112109 h 2174790"/>
                <a:gd name="connsiteX3" fmla="*/ 593125 w 1984143"/>
                <a:gd name="connsiteY3" fmla="*/ 970888 h 2174790"/>
                <a:gd name="connsiteX4" fmla="*/ 462496 w 1984143"/>
                <a:gd name="connsiteY4" fmla="*/ 734345 h 2174790"/>
                <a:gd name="connsiteX5" fmla="*/ 324807 w 1984143"/>
                <a:gd name="connsiteY5" fmla="*/ 480149 h 2174790"/>
                <a:gd name="connsiteX6" fmla="*/ 236544 w 1984143"/>
                <a:gd name="connsiteY6" fmla="*/ 314215 h 2174790"/>
                <a:gd name="connsiteX7" fmla="*/ 180056 w 1984143"/>
                <a:gd name="connsiteY7" fmla="*/ 215361 h 2174790"/>
                <a:gd name="connsiteX8" fmla="*/ 151812 w 1984143"/>
                <a:gd name="connsiteY8" fmla="*/ 162404 h 2174790"/>
                <a:gd name="connsiteX9" fmla="*/ 130629 w 1984143"/>
                <a:gd name="connsiteY9" fmla="*/ 134160 h 2174790"/>
                <a:gd name="connsiteX10" fmla="*/ 91794 w 1984143"/>
                <a:gd name="connsiteY10" fmla="*/ 95324 h 2174790"/>
                <a:gd name="connsiteX11" fmla="*/ 0 w 1984143"/>
                <a:gd name="connsiteY11" fmla="*/ 24714 h 2174790"/>
                <a:gd name="connsiteX12" fmla="*/ 38836 w 1984143"/>
                <a:gd name="connsiteY12" fmla="*/ 0 h 2174790"/>
                <a:gd name="connsiteX13" fmla="*/ 98855 w 1984143"/>
                <a:gd name="connsiteY13" fmla="*/ 10592 h 2174790"/>
                <a:gd name="connsiteX14" fmla="*/ 134160 w 1984143"/>
                <a:gd name="connsiteY14" fmla="*/ 21183 h 2174790"/>
                <a:gd name="connsiteX15" fmla="*/ 162404 w 1984143"/>
                <a:gd name="connsiteY15" fmla="*/ 35305 h 2174790"/>
                <a:gd name="connsiteX16" fmla="*/ 194178 w 1984143"/>
                <a:gd name="connsiteY16" fmla="*/ 60019 h 2174790"/>
                <a:gd name="connsiteX17" fmla="*/ 236544 w 1984143"/>
                <a:gd name="connsiteY17" fmla="*/ 105916 h 2174790"/>
                <a:gd name="connsiteX18" fmla="*/ 289502 w 1984143"/>
                <a:gd name="connsiteY18" fmla="*/ 172995 h 2174790"/>
                <a:gd name="connsiteX19" fmla="*/ 356581 w 1984143"/>
                <a:gd name="connsiteY19" fmla="*/ 275380 h 2174790"/>
                <a:gd name="connsiteX20" fmla="*/ 462496 w 1984143"/>
                <a:gd name="connsiteY20" fmla="*/ 437783 h 2174790"/>
                <a:gd name="connsiteX21" fmla="*/ 554289 w 1984143"/>
                <a:gd name="connsiteY21" fmla="*/ 579003 h 2174790"/>
                <a:gd name="connsiteX22" fmla="*/ 617838 w 1984143"/>
                <a:gd name="connsiteY22" fmla="*/ 688448 h 2174790"/>
                <a:gd name="connsiteX23" fmla="*/ 681387 w 1984143"/>
                <a:gd name="connsiteY23" fmla="*/ 787302 h 2174790"/>
                <a:gd name="connsiteX24" fmla="*/ 787302 w 1984143"/>
                <a:gd name="connsiteY24" fmla="*/ 956766 h 2174790"/>
                <a:gd name="connsiteX25" fmla="*/ 914400 w 1984143"/>
                <a:gd name="connsiteY25" fmla="*/ 1105048 h 2174790"/>
                <a:gd name="connsiteX26" fmla="*/ 1023846 w 1984143"/>
                <a:gd name="connsiteY26" fmla="*/ 1228615 h 2174790"/>
                <a:gd name="connsiteX27" fmla="*/ 1119170 w 1984143"/>
                <a:gd name="connsiteY27" fmla="*/ 1331000 h 2174790"/>
                <a:gd name="connsiteX28" fmla="*/ 1218024 w 1984143"/>
                <a:gd name="connsiteY28" fmla="*/ 1433384 h 2174790"/>
                <a:gd name="connsiteX29" fmla="*/ 1369835 w 1984143"/>
                <a:gd name="connsiteY29" fmla="*/ 1592257 h 2174790"/>
                <a:gd name="connsiteX30" fmla="*/ 1472220 w 1984143"/>
                <a:gd name="connsiteY30" fmla="*/ 1687580 h 2174790"/>
                <a:gd name="connsiteX31" fmla="*/ 1602848 w 1984143"/>
                <a:gd name="connsiteY31" fmla="*/ 1814678 h 2174790"/>
                <a:gd name="connsiteX32" fmla="*/ 1733477 w 1984143"/>
                <a:gd name="connsiteY32" fmla="*/ 1931185 h 2174790"/>
                <a:gd name="connsiteX33" fmla="*/ 1839392 w 1984143"/>
                <a:gd name="connsiteY33" fmla="*/ 2019448 h 2174790"/>
                <a:gd name="connsiteX34" fmla="*/ 1938246 w 1984143"/>
                <a:gd name="connsiteY34" fmla="*/ 2104180 h 2174790"/>
                <a:gd name="connsiteX35" fmla="*/ 1970021 w 1984143"/>
                <a:gd name="connsiteY35" fmla="*/ 2125363 h 2174790"/>
                <a:gd name="connsiteX36" fmla="*/ 1980612 w 1984143"/>
                <a:gd name="connsiteY36" fmla="*/ 2135954 h 2174790"/>
                <a:gd name="connsiteX37" fmla="*/ 1984143 w 1984143"/>
                <a:gd name="connsiteY37" fmla="*/ 2150076 h 2174790"/>
                <a:gd name="connsiteX38" fmla="*/ 1977082 w 1984143"/>
                <a:gd name="connsiteY38" fmla="*/ 2164198 h 2174790"/>
                <a:gd name="connsiteX39" fmla="*/ 1959429 w 1984143"/>
                <a:gd name="connsiteY39" fmla="*/ 2174790 h 2174790"/>
                <a:gd name="connsiteX40" fmla="*/ 1888819 w 1984143"/>
                <a:gd name="connsiteY40" fmla="*/ 2174790 h 2174790"/>
                <a:gd name="connsiteX41" fmla="*/ 1726416 w 1984143"/>
                <a:gd name="connsiteY41" fmla="*/ 2150076 h 2174790"/>
                <a:gd name="connsiteX42" fmla="*/ 1571074 w 1984143"/>
                <a:gd name="connsiteY42" fmla="*/ 2121832 h 2174790"/>
                <a:gd name="connsiteX43" fmla="*/ 1447506 w 1984143"/>
                <a:gd name="connsiteY43" fmla="*/ 2093588 h 2174790"/>
                <a:gd name="connsiteX44" fmla="*/ 1391018 w 1984143"/>
                <a:gd name="connsiteY44" fmla="*/ 2082997 h 2174790"/>
                <a:gd name="connsiteX45" fmla="*/ 1362774 w 1984143"/>
                <a:gd name="connsiteY45" fmla="*/ 2068875 h 2174790"/>
                <a:gd name="connsiteX46" fmla="*/ 1334530 w 1984143"/>
                <a:gd name="connsiteY46" fmla="*/ 2047692 h 2174790"/>
                <a:gd name="connsiteX47" fmla="*/ 1292164 w 1984143"/>
                <a:gd name="connsiteY47" fmla="*/ 1994734 h 2174790"/>
                <a:gd name="connsiteX48" fmla="*/ 1182719 w 1984143"/>
                <a:gd name="connsiteY48" fmla="*/ 1825270 h 2174790"/>
                <a:gd name="connsiteX49" fmla="*/ 1062682 w 1984143"/>
                <a:gd name="connsiteY49" fmla="*/ 1638153 h 2174790"/>
                <a:gd name="connsiteX50" fmla="*/ 903809 w 1984143"/>
                <a:gd name="connsiteY50" fmla="*/ 1401610 h 217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84143" h="2174790">
                  <a:moveTo>
                    <a:pt x="903809" y="1401610"/>
                  </a:moveTo>
                  <a:lnTo>
                    <a:pt x="787302" y="1221554"/>
                  </a:lnTo>
                  <a:lnTo>
                    <a:pt x="702570" y="1112109"/>
                  </a:lnTo>
                  <a:lnTo>
                    <a:pt x="593125" y="970888"/>
                  </a:lnTo>
                  <a:lnTo>
                    <a:pt x="462496" y="734345"/>
                  </a:lnTo>
                  <a:lnTo>
                    <a:pt x="324807" y="480149"/>
                  </a:lnTo>
                  <a:lnTo>
                    <a:pt x="236544" y="314215"/>
                  </a:lnTo>
                  <a:lnTo>
                    <a:pt x="180056" y="215361"/>
                  </a:lnTo>
                  <a:lnTo>
                    <a:pt x="151812" y="162404"/>
                  </a:lnTo>
                  <a:lnTo>
                    <a:pt x="130629" y="134160"/>
                  </a:lnTo>
                  <a:lnTo>
                    <a:pt x="91794" y="95324"/>
                  </a:lnTo>
                  <a:lnTo>
                    <a:pt x="0" y="24714"/>
                  </a:lnTo>
                  <a:lnTo>
                    <a:pt x="38836" y="0"/>
                  </a:lnTo>
                  <a:lnTo>
                    <a:pt x="98855" y="10592"/>
                  </a:lnTo>
                  <a:lnTo>
                    <a:pt x="134160" y="21183"/>
                  </a:lnTo>
                  <a:lnTo>
                    <a:pt x="162404" y="35305"/>
                  </a:lnTo>
                  <a:lnTo>
                    <a:pt x="194178" y="60019"/>
                  </a:lnTo>
                  <a:lnTo>
                    <a:pt x="236544" y="105916"/>
                  </a:lnTo>
                  <a:lnTo>
                    <a:pt x="289502" y="172995"/>
                  </a:lnTo>
                  <a:lnTo>
                    <a:pt x="356581" y="275380"/>
                  </a:lnTo>
                  <a:lnTo>
                    <a:pt x="462496" y="437783"/>
                  </a:lnTo>
                  <a:lnTo>
                    <a:pt x="554289" y="579003"/>
                  </a:lnTo>
                  <a:lnTo>
                    <a:pt x="617838" y="688448"/>
                  </a:lnTo>
                  <a:lnTo>
                    <a:pt x="681387" y="787302"/>
                  </a:lnTo>
                  <a:lnTo>
                    <a:pt x="787302" y="956766"/>
                  </a:lnTo>
                  <a:lnTo>
                    <a:pt x="914400" y="1105048"/>
                  </a:lnTo>
                  <a:lnTo>
                    <a:pt x="1023846" y="1228615"/>
                  </a:lnTo>
                  <a:lnTo>
                    <a:pt x="1119170" y="1331000"/>
                  </a:lnTo>
                  <a:lnTo>
                    <a:pt x="1218024" y="1433384"/>
                  </a:lnTo>
                  <a:lnTo>
                    <a:pt x="1369835" y="1592257"/>
                  </a:lnTo>
                  <a:lnTo>
                    <a:pt x="1472220" y="1687580"/>
                  </a:lnTo>
                  <a:lnTo>
                    <a:pt x="1602848" y="1814678"/>
                  </a:lnTo>
                  <a:lnTo>
                    <a:pt x="1733477" y="1931185"/>
                  </a:lnTo>
                  <a:lnTo>
                    <a:pt x="1839392" y="2019448"/>
                  </a:lnTo>
                  <a:lnTo>
                    <a:pt x="1938246" y="2104180"/>
                  </a:lnTo>
                  <a:lnTo>
                    <a:pt x="1970021" y="2125363"/>
                  </a:lnTo>
                  <a:lnTo>
                    <a:pt x="1980612" y="2135954"/>
                  </a:lnTo>
                  <a:lnTo>
                    <a:pt x="1984143" y="2150076"/>
                  </a:lnTo>
                  <a:lnTo>
                    <a:pt x="1977082" y="2164198"/>
                  </a:lnTo>
                  <a:lnTo>
                    <a:pt x="1959429" y="2174790"/>
                  </a:lnTo>
                  <a:lnTo>
                    <a:pt x="1888819" y="2174790"/>
                  </a:lnTo>
                  <a:lnTo>
                    <a:pt x="1726416" y="2150076"/>
                  </a:lnTo>
                  <a:lnTo>
                    <a:pt x="1571074" y="2121832"/>
                  </a:lnTo>
                  <a:lnTo>
                    <a:pt x="1447506" y="2093588"/>
                  </a:lnTo>
                  <a:lnTo>
                    <a:pt x="1391018" y="2082997"/>
                  </a:lnTo>
                  <a:lnTo>
                    <a:pt x="1362774" y="2068875"/>
                  </a:lnTo>
                  <a:lnTo>
                    <a:pt x="1334530" y="2047692"/>
                  </a:lnTo>
                  <a:lnTo>
                    <a:pt x="1292164" y="1994734"/>
                  </a:lnTo>
                  <a:lnTo>
                    <a:pt x="1182719" y="1825270"/>
                  </a:lnTo>
                  <a:lnTo>
                    <a:pt x="1062682" y="1638153"/>
                  </a:lnTo>
                  <a:lnTo>
                    <a:pt x="903809" y="140161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0926" name="テキスト ボックス 1">
              <a:extLst>
                <a:ext uri="{FF2B5EF4-FFF2-40B4-BE49-F238E27FC236}">
                  <a16:creationId xmlns:a16="http://schemas.microsoft.com/office/drawing/2014/main" id="{093B4396-C854-4D1B-8EDC-626B138B25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3300" y="3141663"/>
              <a:ext cx="184150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kumimoji="1" sz="32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kumimoji="1"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kumimoji="1"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kumimoji="1"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kumimoji="1"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kumimoji="1"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kumimoji="1"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kumimoji="1"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kumimoji="1"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91" name="グループ化 90">
            <a:extLst>
              <a:ext uri="{FF2B5EF4-FFF2-40B4-BE49-F238E27FC236}">
                <a16:creationId xmlns:a16="http://schemas.microsoft.com/office/drawing/2014/main" id="{BAC8E1A0-F809-45BF-B6AE-AE72AD8D85FC}"/>
              </a:ext>
            </a:extLst>
          </p:cNvPr>
          <p:cNvGrpSpPr>
            <a:grpSpLocks/>
          </p:cNvGrpSpPr>
          <p:nvPr/>
        </p:nvGrpSpPr>
        <p:grpSpPr bwMode="auto">
          <a:xfrm>
            <a:off x="2657475" y="1550988"/>
            <a:ext cx="4787900" cy="4413250"/>
            <a:chOff x="2657475" y="1550988"/>
            <a:chExt cx="4787900" cy="4413250"/>
          </a:xfrm>
        </p:grpSpPr>
        <p:sp>
          <p:nvSpPr>
            <p:cNvPr id="92" name="フリーフォーム 6">
              <a:extLst>
                <a:ext uri="{FF2B5EF4-FFF2-40B4-BE49-F238E27FC236}">
                  <a16:creationId xmlns:a16="http://schemas.microsoft.com/office/drawing/2014/main" id="{FD43397E-11AD-4E62-AF0B-982B0781660E}"/>
                </a:ext>
              </a:extLst>
            </p:cNvPr>
            <p:cNvSpPr/>
            <p:nvPr/>
          </p:nvSpPr>
          <p:spPr>
            <a:xfrm>
              <a:off x="3060700" y="1782763"/>
              <a:ext cx="735013" cy="522287"/>
            </a:xfrm>
            <a:custGeom>
              <a:avLst/>
              <a:gdLst>
                <a:gd name="connsiteX0" fmla="*/ 440532 w 735807"/>
                <a:gd name="connsiteY0" fmla="*/ 433388 h 521494"/>
                <a:gd name="connsiteX1" fmla="*/ 326232 w 735807"/>
                <a:gd name="connsiteY1" fmla="*/ 352425 h 521494"/>
                <a:gd name="connsiteX2" fmla="*/ 230982 w 735807"/>
                <a:gd name="connsiteY2" fmla="*/ 276225 h 521494"/>
                <a:gd name="connsiteX3" fmla="*/ 128588 w 735807"/>
                <a:gd name="connsiteY3" fmla="*/ 183357 h 521494"/>
                <a:gd name="connsiteX4" fmla="*/ 66675 w 735807"/>
                <a:gd name="connsiteY4" fmla="*/ 126207 h 521494"/>
                <a:gd name="connsiteX5" fmla="*/ 30957 w 735807"/>
                <a:gd name="connsiteY5" fmla="*/ 92869 h 521494"/>
                <a:gd name="connsiteX6" fmla="*/ 9525 w 735807"/>
                <a:gd name="connsiteY6" fmla="*/ 64294 h 521494"/>
                <a:gd name="connsiteX7" fmla="*/ 0 w 735807"/>
                <a:gd name="connsiteY7" fmla="*/ 40482 h 521494"/>
                <a:gd name="connsiteX8" fmla="*/ 0 w 735807"/>
                <a:gd name="connsiteY8" fmla="*/ 23813 h 521494"/>
                <a:gd name="connsiteX9" fmla="*/ 0 w 735807"/>
                <a:gd name="connsiteY9" fmla="*/ 11907 h 521494"/>
                <a:gd name="connsiteX10" fmla="*/ 2382 w 735807"/>
                <a:gd name="connsiteY10" fmla="*/ 7144 h 521494"/>
                <a:gd name="connsiteX11" fmla="*/ 16669 w 735807"/>
                <a:gd name="connsiteY11" fmla="*/ 0 h 521494"/>
                <a:gd name="connsiteX12" fmla="*/ 76200 w 735807"/>
                <a:gd name="connsiteY12" fmla="*/ 23813 h 521494"/>
                <a:gd name="connsiteX13" fmla="*/ 123825 w 735807"/>
                <a:gd name="connsiteY13" fmla="*/ 42863 h 521494"/>
                <a:gd name="connsiteX14" fmla="*/ 176213 w 735807"/>
                <a:gd name="connsiteY14" fmla="*/ 57150 h 521494"/>
                <a:gd name="connsiteX15" fmla="*/ 235744 w 735807"/>
                <a:gd name="connsiteY15" fmla="*/ 71438 h 521494"/>
                <a:gd name="connsiteX16" fmla="*/ 345282 w 735807"/>
                <a:gd name="connsiteY16" fmla="*/ 97632 h 521494"/>
                <a:gd name="connsiteX17" fmla="*/ 502444 w 735807"/>
                <a:gd name="connsiteY17" fmla="*/ 128588 h 521494"/>
                <a:gd name="connsiteX18" fmla="*/ 526257 w 735807"/>
                <a:gd name="connsiteY18" fmla="*/ 140494 h 521494"/>
                <a:gd name="connsiteX19" fmla="*/ 578644 w 735807"/>
                <a:gd name="connsiteY19" fmla="*/ 178594 h 521494"/>
                <a:gd name="connsiteX20" fmla="*/ 626269 w 735807"/>
                <a:gd name="connsiteY20" fmla="*/ 226219 h 521494"/>
                <a:gd name="connsiteX21" fmla="*/ 669132 w 735807"/>
                <a:gd name="connsiteY21" fmla="*/ 285750 h 521494"/>
                <a:gd name="connsiteX22" fmla="*/ 695325 w 735807"/>
                <a:gd name="connsiteY22" fmla="*/ 330994 h 521494"/>
                <a:gd name="connsiteX23" fmla="*/ 716757 w 735807"/>
                <a:gd name="connsiteY23" fmla="*/ 376238 h 521494"/>
                <a:gd name="connsiteX24" fmla="*/ 728663 w 735807"/>
                <a:gd name="connsiteY24" fmla="*/ 421482 h 521494"/>
                <a:gd name="connsiteX25" fmla="*/ 735807 w 735807"/>
                <a:gd name="connsiteY25" fmla="*/ 466725 h 521494"/>
                <a:gd name="connsiteX26" fmla="*/ 731044 w 735807"/>
                <a:gd name="connsiteY26" fmla="*/ 497682 h 521494"/>
                <a:gd name="connsiteX27" fmla="*/ 719138 w 735807"/>
                <a:gd name="connsiteY27" fmla="*/ 511969 h 521494"/>
                <a:gd name="connsiteX28" fmla="*/ 697707 w 735807"/>
                <a:gd name="connsiteY28" fmla="*/ 519113 h 521494"/>
                <a:gd name="connsiteX29" fmla="*/ 666750 w 735807"/>
                <a:gd name="connsiteY29" fmla="*/ 521494 h 521494"/>
                <a:gd name="connsiteX30" fmla="*/ 609600 w 735807"/>
                <a:gd name="connsiteY30" fmla="*/ 511969 h 521494"/>
                <a:gd name="connsiteX31" fmla="*/ 542925 w 735807"/>
                <a:gd name="connsiteY31" fmla="*/ 483394 h 521494"/>
                <a:gd name="connsiteX32" fmla="*/ 440532 w 735807"/>
                <a:gd name="connsiteY32" fmla="*/ 433388 h 52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35807" h="521494">
                  <a:moveTo>
                    <a:pt x="440532" y="433388"/>
                  </a:moveTo>
                  <a:lnTo>
                    <a:pt x="326232" y="352425"/>
                  </a:lnTo>
                  <a:lnTo>
                    <a:pt x="230982" y="276225"/>
                  </a:lnTo>
                  <a:lnTo>
                    <a:pt x="128588" y="183357"/>
                  </a:lnTo>
                  <a:lnTo>
                    <a:pt x="66675" y="126207"/>
                  </a:lnTo>
                  <a:lnTo>
                    <a:pt x="30957" y="92869"/>
                  </a:lnTo>
                  <a:lnTo>
                    <a:pt x="9525" y="64294"/>
                  </a:lnTo>
                  <a:lnTo>
                    <a:pt x="0" y="40482"/>
                  </a:lnTo>
                  <a:lnTo>
                    <a:pt x="0" y="23813"/>
                  </a:lnTo>
                  <a:lnTo>
                    <a:pt x="0" y="11907"/>
                  </a:lnTo>
                  <a:lnTo>
                    <a:pt x="2382" y="7144"/>
                  </a:lnTo>
                  <a:lnTo>
                    <a:pt x="16669" y="0"/>
                  </a:lnTo>
                  <a:lnTo>
                    <a:pt x="76200" y="23813"/>
                  </a:lnTo>
                  <a:lnTo>
                    <a:pt x="123825" y="42863"/>
                  </a:lnTo>
                  <a:lnTo>
                    <a:pt x="176213" y="57150"/>
                  </a:lnTo>
                  <a:lnTo>
                    <a:pt x="235744" y="71438"/>
                  </a:lnTo>
                  <a:lnTo>
                    <a:pt x="345282" y="97632"/>
                  </a:lnTo>
                  <a:lnTo>
                    <a:pt x="502444" y="128588"/>
                  </a:lnTo>
                  <a:lnTo>
                    <a:pt x="526257" y="140494"/>
                  </a:lnTo>
                  <a:lnTo>
                    <a:pt x="578644" y="178594"/>
                  </a:lnTo>
                  <a:lnTo>
                    <a:pt x="626269" y="226219"/>
                  </a:lnTo>
                  <a:lnTo>
                    <a:pt x="669132" y="285750"/>
                  </a:lnTo>
                  <a:lnTo>
                    <a:pt x="695325" y="330994"/>
                  </a:lnTo>
                  <a:lnTo>
                    <a:pt x="716757" y="376238"/>
                  </a:lnTo>
                  <a:lnTo>
                    <a:pt x="728663" y="421482"/>
                  </a:lnTo>
                  <a:lnTo>
                    <a:pt x="735807" y="466725"/>
                  </a:lnTo>
                  <a:lnTo>
                    <a:pt x="731044" y="497682"/>
                  </a:lnTo>
                  <a:lnTo>
                    <a:pt x="719138" y="511969"/>
                  </a:lnTo>
                  <a:lnTo>
                    <a:pt x="697707" y="519113"/>
                  </a:lnTo>
                  <a:lnTo>
                    <a:pt x="666750" y="521494"/>
                  </a:lnTo>
                  <a:lnTo>
                    <a:pt x="609600" y="511969"/>
                  </a:lnTo>
                  <a:lnTo>
                    <a:pt x="542925" y="483394"/>
                  </a:lnTo>
                  <a:lnTo>
                    <a:pt x="440532" y="4333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3" name="フリーフォーム 7">
              <a:extLst>
                <a:ext uri="{FF2B5EF4-FFF2-40B4-BE49-F238E27FC236}">
                  <a16:creationId xmlns:a16="http://schemas.microsoft.com/office/drawing/2014/main" id="{8C913124-E004-4D9C-8A9C-D286EEC5F69A}"/>
                </a:ext>
              </a:extLst>
            </p:cNvPr>
            <p:cNvSpPr/>
            <p:nvPr/>
          </p:nvSpPr>
          <p:spPr>
            <a:xfrm>
              <a:off x="2736850" y="2890838"/>
              <a:ext cx="768350" cy="584200"/>
            </a:xfrm>
            <a:custGeom>
              <a:avLst/>
              <a:gdLst>
                <a:gd name="connsiteX0" fmla="*/ 442913 w 769144"/>
                <a:gd name="connsiteY0" fmla="*/ 461962 h 583406"/>
                <a:gd name="connsiteX1" fmla="*/ 347663 w 769144"/>
                <a:gd name="connsiteY1" fmla="*/ 385762 h 583406"/>
                <a:gd name="connsiteX2" fmla="*/ 257175 w 769144"/>
                <a:gd name="connsiteY2" fmla="*/ 307181 h 583406"/>
                <a:gd name="connsiteX3" fmla="*/ 176213 w 769144"/>
                <a:gd name="connsiteY3" fmla="*/ 230981 h 583406"/>
                <a:gd name="connsiteX4" fmla="*/ 104775 w 769144"/>
                <a:gd name="connsiteY4" fmla="*/ 159543 h 583406"/>
                <a:gd name="connsiteX5" fmla="*/ 52388 w 769144"/>
                <a:gd name="connsiteY5" fmla="*/ 107156 h 583406"/>
                <a:gd name="connsiteX6" fmla="*/ 28575 w 769144"/>
                <a:gd name="connsiteY6" fmla="*/ 83343 h 583406"/>
                <a:gd name="connsiteX7" fmla="*/ 14288 w 769144"/>
                <a:gd name="connsiteY7" fmla="*/ 61912 h 583406"/>
                <a:gd name="connsiteX8" fmla="*/ 4763 w 769144"/>
                <a:gd name="connsiteY8" fmla="*/ 40481 h 583406"/>
                <a:gd name="connsiteX9" fmla="*/ 0 w 769144"/>
                <a:gd name="connsiteY9" fmla="*/ 23812 h 583406"/>
                <a:gd name="connsiteX10" fmla="*/ 2382 w 769144"/>
                <a:gd name="connsiteY10" fmla="*/ 7143 h 583406"/>
                <a:gd name="connsiteX11" fmla="*/ 9525 w 769144"/>
                <a:gd name="connsiteY11" fmla="*/ 0 h 583406"/>
                <a:gd name="connsiteX12" fmla="*/ 33338 w 769144"/>
                <a:gd name="connsiteY12" fmla="*/ 0 h 583406"/>
                <a:gd name="connsiteX13" fmla="*/ 61913 w 769144"/>
                <a:gd name="connsiteY13" fmla="*/ 9525 h 583406"/>
                <a:gd name="connsiteX14" fmla="*/ 150019 w 769144"/>
                <a:gd name="connsiteY14" fmla="*/ 59531 h 583406"/>
                <a:gd name="connsiteX15" fmla="*/ 216694 w 769144"/>
                <a:gd name="connsiteY15" fmla="*/ 92868 h 583406"/>
                <a:gd name="connsiteX16" fmla="*/ 273844 w 769144"/>
                <a:gd name="connsiteY16" fmla="*/ 119062 h 583406"/>
                <a:gd name="connsiteX17" fmla="*/ 328613 w 769144"/>
                <a:gd name="connsiteY17" fmla="*/ 138112 h 583406"/>
                <a:gd name="connsiteX18" fmla="*/ 369094 w 769144"/>
                <a:gd name="connsiteY18" fmla="*/ 150018 h 583406"/>
                <a:gd name="connsiteX19" fmla="*/ 416719 w 769144"/>
                <a:gd name="connsiteY19" fmla="*/ 159543 h 583406"/>
                <a:gd name="connsiteX20" fmla="*/ 464344 w 769144"/>
                <a:gd name="connsiteY20" fmla="*/ 164306 h 583406"/>
                <a:gd name="connsiteX21" fmla="*/ 516732 w 769144"/>
                <a:gd name="connsiteY21" fmla="*/ 161925 h 583406"/>
                <a:gd name="connsiteX22" fmla="*/ 540544 w 769144"/>
                <a:gd name="connsiteY22" fmla="*/ 169068 h 583406"/>
                <a:gd name="connsiteX23" fmla="*/ 585788 w 769144"/>
                <a:gd name="connsiteY23" fmla="*/ 200025 h 583406"/>
                <a:gd name="connsiteX24" fmla="*/ 628650 w 769144"/>
                <a:gd name="connsiteY24" fmla="*/ 240506 h 583406"/>
                <a:gd name="connsiteX25" fmla="*/ 661988 w 769144"/>
                <a:gd name="connsiteY25" fmla="*/ 278606 h 583406"/>
                <a:gd name="connsiteX26" fmla="*/ 690563 w 769144"/>
                <a:gd name="connsiteY26" fmla="*/ 321468 h 583406"/>
                <a:gd name="connsiteX27" fmla="*/ 726282 w 769144"/>
                <a:gd name="connsiteY27" fmla="*/ 388143 h 583406"/>
                <a:gd name="connsiteX28" fmla="*/ 752475 w 769144"/>
                <a:gd name="connsiteY28" fmla="*/ 445293 h 583406"/>
                <a:gd name="connsiteX29" fmla="*/ 764382 w 769144"/>
                <a:gd name="connsiteY29" fmla="*/ 490537 h 583406"/>
                <a:gd name="connsiteX30" fmla="*/ 769144 w 769144"/>
                <a:gd name="connsiteY30" fmla="*/ 531018 h 583406"/>
                <a:gd name="connsiteX31" fmla="*/ 762000 w 769144"/>
                <a:gd name="connsiteY31" fmla="*/ 561975 h 583406"/>
                <a:gd name="connsiteX32" fmla="*/ 747713 w 769144"/>
                <a:gd name="connsiteY32" fmla="*/ 578643 h 583406"/>
                <a:gd name="connsiteX33" fmla="*/ 723900 w 769144"/>
                <a:gd name="connsiteY33" fmla="*/ 583406 h 583406"/>
                <a:gd name="connsiteX34" fmla="*/ 688182 w 769144"/>
                <a:gd name="connsiteY34" fmla="*/ 581025 h 583406"/>
                <a:gd name="connsiteX35" fmla="*/ 650082 w 769144"/>
                <a:gd name="connsiteY35" fmla="*/ 571500 h 583406"/>
                <a:gd name="connsiteX36" fmla="*/ 561975 w 769144"/>
                <a:gd name="connsiteY36" fmla="*/ 533400 h 583406"/>
                <a:gd name="connsiteX37" fmla="*/ 442913 w 769144"/>
                <a:gd name="connsiteY37" fmla="*/ 461962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69144" h="583406">
                  <a:moveTo>
                    <a:pt x="442913" y="461962"/>
                  </a:moveTo>
                  <a:lnTo>
                    <a:pt x="347663" y="385762"/>
                  </a:lnTo>
                  <a:lnTo>
                    <a:pt x="257175" y="307181"/>
                  </a:lnTo>
                  <a:lnTo>
                    <a:pt x="176213" y="230981"/>
                  </a:lnTo>
                  <a:lnTo>
                    <a:pt x="104775" y="159543"/>
                  </a:lnTo>
                  <a:lnTo>
                    <a:pt x="52388" y="107156"/>
                  </a:lnTo>
                  <a:lnTo>
                    <a:pt x="28575" y="83343"/>
                  </a:lnTo>
                  <a:lnTo>
                    <a:pt x="14288" y="61912"/>
                  </a:lnTo>
                  <a:lnTo>
                    <a:pt x="4763" y="40481"/>
                  </a:lnTo>
                  <a:lnTo>
                    <a:pt x="0" y="23812"/>
                  </a:lnTo>
                  <a:lnTo>
                    <a:pt x="2382" y="7143"/>
                  </a:lnTo>
                  <a:lnTo>
                    <a:pt x="9525" y="0"/>
                  </a:lnTo>
                  <a:lnTo>
                    <a:pt x="33338" y="0"/>
                  </a:lnTo>
                  <a:lnTo>
                    <a:pt x="61913" y="9525"/>
                  </a:lnTo>
                  <a:lnTo>
                    <a:pt x="150019" y="59531"/>
                  </a:lnTo>
                  <a:lnTo>
                    <a:pt x="216694" y="92868"/>
                  </a:lnTo>
                  <a:lnTo>
                    <a:pt x="273844" y="119062"/>
                  </a:lnTo>
                  <a:lnTo>
                    <a:pt x="328613" y="138112"/>
                  </a:lnTo>
                  <a:lnTo>
                    <a:pt x="369094" y="150018"/>
                  </a:lnTo>
                  <a:lnTo>
                    <a:pt x="416719" y="159543"/>
                  </a:lnTo>
                  <a:lnTo>
                    <a:pt x="464344" y="164306"/>
                  </a:lnTo>
                  <a:lnTo>
                    <a:pt x="516732" y="161925"/>
                  </a:lnTo>
                  <a:lnTo>
                    <a:pt x="540544" y="169068"/>
                  </a:lnTo>
                  <a:lnTo>
                    <a:pt x="585788" y="200025"/>
                  </a:lnTo>
                  <a:lnTo>
                    <a:pt x="628650" y="240506"/>
                  </a:lnTo>
                  <a:lnTo>
                    <a:pt x="661988" y="278606"/>
                  </a:lnTo>
                  <a:lnTo>
                    <a:pt x="690563" y="321468"/>
                  </a:lnTo>
                  <a:lnTo>
                    <a:pt x="726282" y="388143"/>
                  </a:lnTo>
                  <a:lnTo>
                    <a:pt x="752475" y="445293"/>
                  </a:lnTo>
                  <a:lnTo>
                    <a:pt x="764382" y="490537"/>
                  </a:lnTo>
                  <a:lnTo>
                    <a:pt x="769144" y="531018"/>
                  </a:lnTo>
                  <a:lnTo>
                    <a:pt x="762000" y="561975"/>
                  </a:lnTo>
                  <a:lnTo>
                    <a:pt x="747713" y="578643"/>
                  </a:lnTo>
                  <a:lnTo>
                    <a:pt x="723900" y="583406"/>
                  </a:lnTo>
                  <a:lnTo>
                    <a:pt x="688182" y="581025"/>
                  </a:lnTo>
                  <a:lnTo>
                    <a:pt x="650082" y="571500"/>
                  </a:lnTo>
                  <a:lnTo>
                    <a:pt x="561975" y="533400"/>
                  </a:lnTo>
                  <a:lnTo>
                    <a:pt x="442913" y="4619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4" name="フリーフォーム 8">
              <a:extLst>
                <a:ext uri="{FF2B5EF4-FFF2-40B4-BE49-F238E27FC236}">
                  <a16:creationId xmlns:a16="http://schemas.microsoft.com/office/drawing/2014/main" id="{BAD97D0E-8C78-4851-9B9F-B6425D81A276}"/>
                </a:ext>
              </a:extLst>
            </p:cNvPr>
            <p:cNvSpPr/>
            <p:nvPr/>
          </p:nvSpPr>
          <p:spPr>
            <a:xfrm>
              <a:off x="2657475" y="5087938"/>
              <a:ext cx="508000" cy="660400"/>
            </a:xfrm>
            <a:custGeom>
              <a:avLst/>
              <a:gdLst>
                <a:gd name="connsiteX0" fmla="*/ 288131 w 507206"/>
                <a:gd name="connsiteY0" fmla="*/ 542925 h 659607"/>
                <a:gd name="connsiteX1" fmla="*/ 230981 w 507206"/>
                <a:gd name="connsiteY1" fmla="*/ 483394 h 659607"/>
                <a:gd name="connsiteX2" fmla="*/ 176213 w 507206"/>
                <a:gd name="connsiteY2" fmla="*/ 419100 h 659607"/>
                <a:gd name="connsiteX3" fmla="*/ 135731 w 507206"/>
                <a:gd name="connsiteY3" fmla="*/ 359569 h 659607"/>
                <a:gd name="connsiteX4" fmla="*/ 100013 w 507206"/>
                <a:gd name="connsiteY4" fmla="*/ 297657 h 659607"/>
                <a:gd name="connsiteX5" fmla="*/ 66675 w 507206"/>
                <a:gd name="connsiteY5" fmla="*/ 233363 h 659607"/>
                <a:gd name="connsiteX6" fmla="*/ 40481 w 507206"/>
                <a:gd name="connsiteY6" fmla="*/ 176213 h 659607"/>
                <a:gd name="connsiteX7" fmla="*/ 23813 w 507206"/>
                <a:gd name="connsiteY7" fmla="*/ 128588 h 659607"/>
                <a:gd name="connsiteX8" fmla="*/ 14288 w 507206"/>
                <a:gd name="connsiteY8" fmla="*/ 97632 h 659607"/>
                <a:gd name="connsiteX9" fmla="*/ 4763 w 507206"/>
                <a:gd name="connsiteY9" fmla="*/ 66675 h 659607"/>
                <a:gd name="connsiteX10" fmla="*/ 0 w 507206"/>
                <a:gd name="connsiteY10" fmla="*/ 30957 h 659607"/>
                <a:gd name="connsiteX11" fmla="*/ 4763 w 507206"/>
                <a:gd name="connsiteY11" fmla="*/ 11907 h 659607"/>
                <a:gd name="connsiteX12" fmla="*/ 14288 w 507206"/>
                <a:gd name="connsiteY12" fmla="*/ 4763 h 659607"/>
                <a:gd name="connsiteX13" fmla="*/ 33338 w 507206"/>
                <a:gd name="connsiteY13" fmla="*/ 0 h 659607"/>
                <a:gd name="connsiteX14" fmla="*/ 52388 w 507206"/>
                <a:gd name="connsiteY14" fmla="*/ 7144 h 659607"/>
                <a:gd name="connsiteX15" fmla="*/ 83344 w 507206"/>
                <a:gd name="connsiteY15" fmla="*/ 38100 h 659607"/>
                <a:gd name="connsiteX16" fmla="*/ 114300 w 507206"/>
                <a:gd name="connsiteY16" fmla="*/ 76200 h 659607"/>
                <a:gd name="connsiteX17" fmla="*/ 140494 w 507206"/>
                <a:gd name="connsiteY17" fmla="*/ 111919 h 659607"/>
                <a:gd name="connsiteX18" fmla="*/ 169069 w 507206"/>
                <a:gd name="connsiteY18" fmla="*/ 145257 h 659607"/>
                <a:gd name="connsiteX19" fmla="*/ 183356 w 507206"/>
                <a:gd name="connsiteY19" fmla="*/ 161925 h 659607"/>
                <a:gd name="connsiteX20" fmla="*/ 202406 w 507206"/>
                <a:gd name="connsiteY20" fmla="*/ 171450 h 659607"/>
                <a:gd name="connsiteX21" fmla="*/ 228600 w 507206"/>
                <a:gd name="connsiteY21" fmla="*/ 178594 h 659607"/>
                <a:gd name="connsiteX22" fmla="*/ 252413 w 507206"/>
                <a:gd name="connsiteY22" fmla="*/ 178594 h 659607"/>
                <a:gd name="connsiteX23" fmla="*/ 507206 w 507206"/>
                <a:gd name="connsiteY23" fmla="*/ 485775 h 659607"/>
                <a:gd name="connsiteX24" fmla="*/ 507206 w 507206"/>
                <a:gd name="connsiteY24" fmla="*/ 547688 h 659607"/>
                <a:gd name="connsiteX25" fmla="*/ 500063 w 507206"/>
                <a:gd name="connsiteY25" fmla="*/ 597694 h 659607"/>
                <a:gd name="connsiteX26" fmla="*/ 490538 w 507206"/>
                <a:gd name="connsiteY26" fmla="*/ 628650 h 659607"/>
                <a:gd name="connsiteX27" fmla="*/ 481013 w 507206"/>
                <a:gd name="connsiteY27" fmla="*/ 650082 h 659607"/>
                <a:gd name="connsiteX28" fmla="*/ 461963 w 507206"/>
                <a:gd name="connsiteY28" fmla="*/ 659607 h 659607"/>
                <a:gd name="connsiteX29" fmla="*/ 445294 w 507206"/>
                <a:gd name="connsiteY29" fmla="*/ 657225 h 659607"/>
                <a:gd name="connsiteX30" fmla="*/ 409575 w 507206"/>
                <a:gd name="connsiteY30" fmla="*/ 642938 h 659607"/>
                <a:gd name="connsiteX31" fmla="*/ 345281 w 507206"/>
                <a:gd name="connsiteY31" fmla="*/ 595313 h 659607"/>
                <a:gd name="connsiteX32" fmla="*/ 288131 w 507206"/>
                <a:gd name="connsiteY32" fmla="*/ 542925 h 659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07206" h="659607">
                  <a:moveTo>
                    <a:pt x="288131" y="542925"/>
                  </a:moveTo>
                  <a:lnTo>
                    <a:pt x="230981" y="483394"/>
                  </a:lnTo>
                  <a:lnTo>
                    <a:pt x="176213" y="419100"/>
                  </a:lnTo>
                  <a:lnTo>
                    <a:pt x="135731" y="359569"/>
                  </a:lnTo>
                  <a:lnTo>
                    <a:pt x="100013" y="297657"/>
                  </a:lnTo>
                  <a:lnTo>
                    <a:pt x="66675" y="233363"/>
                  </a:lnTo>
                  <a:lnTo>
                    <a:pt x="40481" y="176213"/>
                  </a:lnTo>
                  <a:lnTo>
                    <a:pt x="23813" y="128588"/>
                  </a:lnTo>
                  <a:lnTo>
                    <a:pt x="14288" y="97632"/>
                  </a:lnTo>
                  <a:lnTo>
                    <a:pt x="4763" y="66675"/>
                  </a:lnTo>
                  <a:lnTo>
                    <a:pt x="0" y="30957"/>
                  </a:lnTo>
                  <a:lnTo>
                    <a:pt x="4763" y="11907"/>
                  </a:lnTo>
                  <a:lnTo>
                    <a:pt x="14288" y="4763"/>
                  </a:lnTo>
                  <a:lnTo>
                    <a:pt x="33338" y="0"/>
                  </a:lnTo>
                  <a:lnTo>
                    <a:pt x="52388" y="7144"/>
                  </a:lnTo>
                  <a:lnTo>
                    <a:pt x="83344" y="38100"/>
                  </a:lnTo>
                  <a:lnTo>
                    <a:pt x="114300" y="76200"/>
                  </a:lnTo>
                  <a:lnTo>
                    <a:pt x="140494" y="111919"/>
                  </a:lnTo>
                  <a:lnTo>
                    <a:pt x="169069" y="145257"/>
                  </a:lnTo>
                  <a:lnTo>
                    <a:pt x="183356" y="161925"/>
                  </a:lnTo>
                  <a:lnTo>
                    <a:pt x="202406" y="171450"/>
                  </a:lnTo>
                  <a:lnTo>
                    <a:pt x="228600" y="178594"/>
                  </a:lnTo>
                  <a:lnTo>
                    <a:pt x="252413" y="178594"/>
                  </a:lnTo>
                  <a:lnTo>
                    <a:pt x="507206" y="485775"/>
                  </a:lnTo>
                  <a:lnTo>
                    <a:pt x="507206" y="547688"/>
                  </a:lnTo>
                  <a:lnTo>
                    <a:pt x="500063" y="597694"/>
                  </a:lnTo>
                  <a:lnTo>
                    <a:pt x="490538" y="628650"/>
                  </a:lnTo>
                  <a:lnTo>
                    <a:pt x="481013" y="650082"/>
                  </a:lnTo>
                  <a:lnTo>
                    <a:pt x="461963" y="659607"/>
                  </a:lnTo>
                  <a:lnTo>
                    <a:pt x="445294" y="657225"/>
                  </a:lnTo>
                  <a:lnTo>
                    <a:pt x="409575" y="642938"/>
                  </a:lnTo>
                  <a:lnTo>
                    <a:pt x="345281" y="595313"/>
                  </a:lnTo>
                  <a:lnTo>
                    <a:pt x="288131" y="542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5" name="フリーフォーム 10">
              <a:extLst>
                <a:ext uri="{FF2B5EF4-FFF2-40B4-BE49-F238E27FC236}">
                  <a16:creationId xmlns:a16="http://schemas.microsoft.com/office/drawing/2014/main" id="{1D4B3F72-0723-4050-8A3A-614D961ED9B7}"/>
                </a:ext>
              </a:extLst>
            </p:cNvPr>
            <p:cNvSpPr/>
            <p:nvPr/>
          </p:nvSpPr>
          <p:spPr>
            <a:xfrm>
              <a:off x="4371975" y="1550988"/>
              <a:ext cx="593725" cy="996950"/>
            </a:xfrm>
            <a:custGeom>
              <a:avLst/>
              <a:gdLst>
                <a:gd name="connsiteX0" fmla="*/ 269081 w 592931"/>
                <a:gd name="connsiteY0" fmla="*/ 652462 h 997744"/>
                <a:gd name="connsiteX1" fmla="*/ 188119 w 592931"/>
                <a:gd name="connsiteY1" fmla="*/ 788194 h 997744"/>
                <a:gd name="connsiteX2" fmla="*/ 80963 w 592931"/>
                <a:gd name="connsiteY2" fmla="*/ 985837 h 997744"/>
                <a:gd name="connsiteX3" fmla="*/ 0 w 592931"/>
                <a:gd name="connsiteY3" fmla="*/ 997744 h 997744"/>
                <a:gd name="connsiteX4" fmla="*/ 26194 w 592931"/>
                <a:gd name="connsiteY4" fmla="*/ 892969 h 997744"/>
                <a:gd name="connsiteX5" fmla="*/ 85725 w 592931"/>
                <a:gd name="connsiteY5" fmla="*/ 721519 h 997744"/>
                <a:gd name="connsiteX6" fmla="*/ 126206 w 592931"/>
                <a:gd name="connsiteY6" fmla="*/ 585787 h 997744"/>
                <a:gd name="connsiteX7" fmla="*/ 152400 w 592931"/>
                <a:gd name="connsiteY7" fmla="*/ 497681 h 997744"/>
                <a:gd name="connsiteX8" fmla="*/ 171450 w 592931"/>
                <a:gd name="connsiteY8" fmla="*/ 423862 h 997744"/>
                <a:gd name="connsiteX9" fmla="*/ 188119 w 592931"/>
                <a:gd name="connsiteY9" fmla="*/ 350044 h 997744"/>
                <a:gd name="connsiteX10" fmla="*/ 200025 w 592931"/>
                <a:gd name="connsiteY10" fmla="*/ 280987 h 997744"/>
                <a:gd name="connsiteX11" fmla="*/ 202406 w 592931"/>
                <a:gd name="connsiteY11" fmla="*/ 240506 h 997744"/>
                <a:gd name="connsiteX12" fmla="*/ 200025 w 592931"/>
                <a:gd name="connsiteY12" fmla="*/ 192881 h 997744"/>
                <a:gd name="connsiteX13" fmla="*/ 190500 w 592931"/>
                <a:gd name="connsiteY13" fmla="*/ 157162 h 997744"/>
                <a:gd name="connsiteX14" fmla="*/ 173831 w 592931"/>
                <a:gd name="connsiteY14" fmla="*/ 121444 h 997744"/>
                <a:gd name="connsiteX15" fmla="*/ 145256 w 592931"/>
                <a:gd name="connsiteY15" fmla="*/ 100012 h 997744"/>
                <a:gd name="connsiteX16" fmla="*/ 121444 w 592931"/>
                <a:gd name="connsiteY16" fmla="*/ 83344 h 997744"/>
                <a:gd name="connsiteX17" fmla="*/ 97631 w 592931"/>
                <a:gd name="connsiteY17" fmla="*/ 66675 h 997744"/>
                <a:gd name="connsiteX18" fmla="*/ 78581 w 592931"/>
                <a:gd name="connsiteY18" fmla="*/ 50006 h 997744"/>
                <a:gd name="connsiteX19" fmla="*/ 73819 w 592931"/>
                <a:gd name="connsiteY19" fmla="*/ 33337 h 997744"/>
                <a:gd name="connsiteX20" fmla="*/ 76200 w 592931"/>
                <a:gd name="connsiteY20" fmla="*/ 21431 h 997744"/>
                <a:gd name="connsiteX21" fmla="*/ 88106 w 592931"/>
                <a:gd name="connsiteY21" fmla="*/ 9525 h 997744"/>
                <a:gd name="connsiteX22" fmla="*/ 111919 w 592931"/>
                <a:gd name="connsiteY22" fmla="*/ 2381 h 997744"/>
                <a:gd name="connsiteX23" fmla="*/ 164306 w 592931"/>
                <a:gd name="connsiteY23" fmla="*/ 0 h 997744"/>
                <a:gd name="connsiteX24" fmla="*/ 223838 w 592931"/>
                <a:gd name="connsiteY24" fmla="*/ 9525 h 997744"/>
                <a:gd name="connsiteX25" fmla="*/ 280988 w 592931"/>
                <a:gd name="connsiteY25" fmla="*/ 28575 h 997744"/>
                <a:gd name="connsiteX26" fmla="*/ 340519 w 592931"/>
                <a:gd name="connsiteY26" fmla="*/ 50006 h 997744"/>
                <a:gd name="connsiteX27" fmla="*/ 390525 w 592931"/>
                <a:gd name="connsiteY27" fmla="*/ 76200 h 997744"/>
                <a:gd name="connsiteX28" fmla="*/ 442913 w 592931"/>
                <a:gd name="connsiteY28" fmla="*/ 114300 h 997744"/>
                <a:gd name="connsiteX29" fmla="*/ 502444 w 592931"/>
                <a:gd name="connsiteY29" fmla="*/ 159544 h 997744"/>
                <a:gd name="connsiteX30" fmla="*/ 550069 w 592931"/>
                <a:gd name="connsiteY30" fmla="*/ 202406 h 997744"/>
                <a:gd name="connsiteX31" fmla="*/ 578644 w 592931"/>
                <a:gd name="connsiteY31" fmla="*/ 240506 h 997744"/>
                <a:gd name="connsiteX32" fmla="*/ 590550 w 592931"/>
                <a:gd name="connsiteY32" fmla="*/ 266700 h 997744"/>
                <a:gd name="connsiteX33" fmla="*/ 592931 w 592931"/>
                <a:gd name="connsiteY33" fmla="*/ 290512 h 997744"/>
                <a:gd name="connsiteX34" fmla="*/ 585788 w 592931"/>
                <a:gd name="connsiteY34" fmla="*/ 311944 h 997744"/>
                <a:gd name="connsiteX35" fmla="*/ 566738 w 592931"/>
                <a:gd name="connsiteY35" fmla="*/ 328612 h 997744"/>
                <a:gd name="connsiteX36" fmla="*/ 514350 w 592931"/>
                <a:gd name="connsiteY36" fmla="*/ 342900 h 997744"/>
                <a:gd name="connsiteX37" fmla="*/ 492919 w 592931"/>
                <a:gd name="connsiteY37" fmla="*/ 350044 h 997744"/>
                <a:gd name="connsiteX38" fmla="*/ 464344 w 592931"/>
                <a:gd name="connsiteY38" fmla="*/ 371475 h 997744"/>
                <a:gd name="connsiteX39" fmla="*/ 419100 w 592931"/>
                <a:gd name="connsiteY39" fmla="*/ 421481 h 997744"/>
                <a:gd name="connsiteX40" fmla="*/ 366713 w 592931"/>
                <a:gd name="connsiteY40" fmla="*/ 495300 h 997744"/>
                <a:gd name="connsiteX41" fmla="*/ 319088 w 592931"/>
                <a:gd name="connsiteY41" fmla="*/ 571500 h 997744"/>
                <a:gd name="connsiteX42" fmla="*/ 269081 w 592931"/>
                <a:gd name="connsiteY42" fmla="*/ 652462 h 99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2931" h="997744">
                  <a:moveTo>
                    <a:pt x="269081" y="652462"/>
                  </a:moveTo>
                  <a:lnTo>
                    <a:pt x="188119" y="788194"/>
                  </a:lnTo>
                  <a:lnTo>
                    <a:pt x="80963" y="985837"/>
                  </a:lnTo>
                  <a:lnTo>
                    <a:pt x="0" y="997744"/>
                  </a:lnTo>
                  <a:lnTo>
                    <a:pt x="26194" y="892969"/>
                  </a:lnTo>
                  <a:lnTo>
                    <a:pt x="85725" y="721519"/>
                  </a:lnTo>
                  <a:lnTo>
                    <a:pt x="126206" y="585787"/>
                  </a:lnTo>
                  <a:lnTo>
                    <a:pt x="152400" y="497681"/>
                  </a:lnTo>
                  <a:lnTo>
                    <a:pt x="171450" y="423862"/>
                  </a:lnTo>
                  <a:lnTo>
                    <a:pt x="188119" y="350044"/>
                  </a:lnTo>
                  <a:lnTo>
                    <a:pt x="200025" y="280987"/>
                  </a:lnTo>
                  <a:lnTo>
                    <a:pt x="202406" y="240506"/>
                  </a:lnTo>
                  <a:lnTo>
                    <a:pt x="200025" y="192881"/>
                  </a:lnTo>
                  <a:lnTo>
                    <a:pt x="190500" y="157162"/>
                  </a:lnTo>
                  <a:lnTo>
                    <a:pt x="173831" y="121444"/>
                  </a:lnTo>
                  <a:lnTo>
                    <a:pt x="145256" y="100012"/>
                  </a:lnTo>
                  <a:lnTo>
                    <a:pt x="121444" y="83344"/>
                  </a:lnTo>
                  <a:lnTo>
                    <a:pt x="97631" y="66675"/>
                  </a:lnTo>
                  <a:lnTo>
                    <a:pt x="78581" y="50006"/>
                  </a:lnTo>
                  <a:lnTo>
                    <a:pt x="73819" y="33337"/>
                  </a:lnTo>
                  <a:lnTo>
                    <a:pt x="76200" y="21431"/>
                  </a:lnTo>
                  <a:lnTo>
                    <a:pt x="88106" y="9525"/>
                  </a:lnTo>
                  <a:lnTo>
                    <a:pt x="111919" y="2381"/>
                  </a:lnTo>
                  <a:lnTo>
                    <a:pt x="164306" y="0"/>
                  </a:lnTo>
                  <a:lnTo>
                    <a:pt x="223838" y="9525"/>
                  </a:lnTo>
                  <a:lnTo>
                    <a:pt x="280988" y="28575"/>
                  </a:lnTo>
                  <a:lnTo>
                    <a:pt x="340519" y="50006"/>
                  </a:lnTo>
                  <a:lnTo>
                    <a:pt x="390525" y="76200"/>
                  </a:lnTo>
                  <a:lnTo>
                    <a:pt x="442913" y="114300"/>
                  </a:lnTo>
                  <a:lnTo>
                    <a:pt x="502444" y="159544"/>
                  </a:lnTo>
                  <a:lnTo>
                    <a:pt x="550069" y="202406"/>
                  </a:lnTo>
                  <a:lnTo>
                    <a:pt x="578644" y="240506"/>
                  </a:lnTo>
                  <a:lnTo>
                    <a:pt x="590550" y="266700"/>
                  </a:lnTo>
                  <a:lnTo>
                    <a:pt x="592931" y="290512"/>
                  </a:lnTo>
                  <a:lnTo>
                    <a:pt x="585788" y="311944"/>
                  </a:lnTo>
                  <a:lnTo>
                    <a:pt x="566738" y="328612"/>
                  </a:lnTo>
                  <a:lnTo>
                    <a:pt x="514350" y="342900"/>
                  </a:lnTo>
                  <a:lnTo>
                    <a:pt x="492919" y="350044"/>
                  </a:lnTo>
                  <a:lnTo>
                    <a:pt x="464344" y="371475"/>
                  </a:lnTo>
                  <a:lnTo>
                    <a:pt x="419100" y="421481"/>
                  </a:lnTo>
                  <a:lnTo>
                    <a:pt x="366713" y="495300"/>
                  </a:lnTo>
                  <a:lnTo>
                    <a:pt x="319088" y="571500"/>
                  </a:lnTo>
                  <a:lnTo>
                    <a:pt x="269081" y="652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6" name="フリーフォーム 11">
              <a:extLst>
                <a:ext uri="{FF2B5EF4-FFF2-40B4-BE49-F238E27FC236}">
                  <a16:creationId xmlns:a16="http://schemas.microsoft.com/office/drawing/2014/main" id="{0CBA4EB0-D864-4971-B2FC-8002E8E72B39}"/>
                </a:ext>
              </a:extLst>
            </p:cNvPr>
            <p:cNvSpPr/>
            <p:nvPr/>
          </p:nvSpPr>
          <p:spPr>
            <a:xfrm>
              <a:off x="3803650" y="2490788"/>
              <a:ext cx="452438" cy="1279525"/>
            </a:xfrm>
            <a:custGeom>
              <a:avLst/>
              <a:gdLst>
                <a:gd name="connsiteX0" fmla="*/ 228600 w 452438"/>
                <a:gd name="connsiteY0" fmla="*/ 481012 h 1278731"/>
                <a:gd name="connsiteX1" fmla="*/ 207169 w 452438"/>
                <a:gd name="connsiteY1" fmla="*/ 350043 h 1278731"/>
                <a:gd name="connsiteX2" fmla="*/ 192882 w 452438"/>
                <a:gd name="connsiteY2" fmla="*/ 290512 h 1278731"/>
                <a:gd name="connsiteX3" fmla="*/ 180975 w 452438"/>
                <a:gd name="connsiteY3" fmla="*/ 250031 h 1278731"/>
                <a:gd name="connsiteX4" fmla="*/ 164307 w 452438"/>
                <a:gd name="connsiteY4" fmla="*/ 211931 h 1278731"/>
                <a:gd name="connsiteX5" fmla="*/ 145257 w 452438"/>
                <a:gd name="connsiteY5" fmla="*/ 178593 h 1278731"/>
                <a:gd name="connsiteX6" fmla="*/ 114300 w 452438"/>
                <a:gd name="connsiteY6" fmla="*/ 140493 h 1278731"/>
                <a:gd name="connsiteX7" fmla="*/ 88107 w 452438"/>
                <a:gd name="connsiteY7" fmla="*/ 114300 h 1278731"/>
                <a:gd name="connsiteX8" fmla="*/ 59532 w 452438"/>
                <a:gd name="connsiteY8" fmla="*/ 90487 h 1278731"/>
                <a:gd name="connsiteX9" fmla="*/ 38100 w 452438"/>
                <a:gd name="connsiteY9" fmla="*/ 76200 h 1278731"/>
                <a:gd name="connsiteX10" fmla="*/ 23813 w 452438"/>
                <a:gd name="connsiteY10" fmla="*/ 64293 h 1278731"/>
                <a:gd name="connsiteX11" fmla="*/ 9525 w 452438"/>
                <a:gd name="connsiteY11" fmla="*/ 52387 h 1278731"/>
                <a:gd name="connsiteX12" fmla="*/ 0 w 452438"/>
                <a:gd name="connsiteY12" fmla="*/ 35718 h 1278731"/>
                <a:gd name="connsiteX13" fmla="*/ 0 w 452438"/>
                <a:gd name="connsiteY13" fmla="*/ 23812 h 1278731"/>
                <a:gd name="connsiteX14" fmla="*/ 7144 w 452438"/>
                <a:gd name="connsiteY14" fmla="*/ 11906 h 1278731"/>
                <a:gd name="connsiteX15" fmla="*/ 21432 w 452438"/>
                <a:gd name="connsiteY15" fmla="*/ 4762 h 1278731"/>
                <a:gd name="connsiteX16" fmla="*/ 78582 w 452438"/>
                <a:gd name="connsiteY16" fmla="*/ 0 h 1278731"/>
                <a:gd name="connsiteX17" fmla="*/ 130969 w 452438"/>
                <a:gd name="connsiteY17" fmla="*/ 4762 h 1278731"/>
                <a:gd name="connsiteX18" fmla="*/ 214313 w 452438"/>
                <a:gd name="connsiteY18" fmla="*/ 11906 h 1278731"/>
                <a:gd name="connsiteX19" fmla="*/ 288132 w 452438"/>
                <a:gd name="connsiteY19" fmla="*/ 23812 h 1278731"/>
                <a:gd name="connsiteX20" fmla="*/ 345282 w 452438"/>
                <a:gd name="connsiteY20" fmla="*/ 26193 h 1278731"/>
                <a:gd name="connsiteX21" fmla="*/ 359569 w 452438"/>
                <a:gd name="connsiteY21" fmla="*/ 130968 h 1278731"/>
                <a:gd name="connsiteX22" fmla="*/ 383382 w 452438"/>
                <a:gd name="connsiteY22" fmla="*/ 295275 h 1278731"/>
                <a:gd name="connsiteX23" fmla="*/ 409575 w 452438"/>
                <a:gd name="connsiteY23" fmla="*/ 516731 h 1278731"/>
                <a:gd name="connsiteX24" fmla="*/ 423863 w 452438"/>
                <a:gd name="connsiteY24" fmla="*/ 616743 h 1278731"/>
                <a:gd name="connsiteX25" fmla="*/ 445294 w 452438"/>
                <a:gd name="connsiteY25" fmla="*/ 862012 h 1278731"/>
                <a:gd name="connsiteX26" fmla="*/ 450057 w 452438"/>
                <a:gd name="connsiteY26" fmla="*/ 1019175 h 1278731"/>
                <a:gd name="connsiteX27" fmla="*/ 452438 w 452438"/>
                <a:gd name="connsiteY27" fmla="*/ 1133475 h 1278731"/>
                <a:gd name="connsiteX28" fmla="*/ 445294 w 452438"/>
                <a:gd name="connsiteY28" fmla="*/ 1188243 h 1278731"/>
                <a:gd name="connsiteX29" fmla="*/ 433388 w 452438"/>
                <a:gd name="connsiteY29" fmla="*/ 1233487 h 1278731"/>
                <a:gd name="connsiteX30" fmla="*/ 419100 w 452438"/>
                <a:gd name="connsiteY30" fmla="*/ 1266825 h 1278731"/>
                <a:gd name="connsiteX31" fmla="*/ 407194 w 452438"/>
                <a:gd name="connsiteY31" fmla="*/ 1278731 h 1278731"/>
                <a:gd name="connsiteX32" fmla="*/ 392907 w 452438"/>
                <a:gd name="connsiteY32" fmla="*/ 1278731 h 1278731"/>
                <a:gd name="connsiteX33" fmla="*/ 373857 w 452438"/>
                <a:gd name="connsiteY33" fmla="*/ 1269206 h 1278731"/>
                <a:gd name="connsiteX34" fmla="*/ 342900 w 452438"/>
                <a:gd name="connsiteY34" fmla="*/ 1243012 h 1278731"/>
                <a:gd name="connsiteX35" fmla="*/ 309563 w 452438"/>
                <a:gd name="connsiteY35" fmla="*/ 1204912 h 1278731"/>
                <a:gd name="connsiteX36" fmla="*/ 273844 w 452438"/>
                <a:gd name="connsiteY36" fmla="*/ 1147762 h 1278731"/>
                <a:gd name="connsiteX37" fmla="*/ 250032 w 452438"/>
                <a:gd name="connsiteY37" fmla="*/ 1095375 h 1278731"/>
                <a:gd name="connsiteX38" fmla="*/ 233363 w 452438"/>
                <a:gd name="connsiteY38" fmla="*/ 1040606 h 1278731"/>
                <a:gd name="connsiteX39" fmla="*/ 230982 w 452438"/>
                <a:gd name="connsiteY39" fmla="*/ 1004887 h 1278731"/>
                <a:gd name="connsiteX40" fmla="*/ 235744 w 452438"/>
                <a:gd name="connsiteY40" fmla="*/ 966787 h 1278731"/>
                <a:gd name="connsiteX41" fmla="*/ 247650 w 452438"/>
                <a:gd name="connsiteY41" fmla="*/ 916781 h 1278731"/>
                <a:gd name="connsiteX42" fmla="*/ 250032 w 452438"/>
                <a:gd name="connsiteY42" fmla="*/ 871537 h 1278731"/>
                <a:gd name="connsiteX43" fmla="*/ 252413 w 452438"/>
                <a:gd name="connsiteY43" fmla="*/ 776287 h 1278731"/>
                <a:gd name="connsiteX44" fmla="*/ 242888 w 452438"/>
                <a:gd name="connsiteY44" fmla="*/ 640556 h 1278731"/>
                <a:gd name="connsiteX45" fmla="*/ 228600 w 452438"/>
                <a:gd name="connsiteY45" fmla="*/ 481012 h 127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52438" h="1278731">
                  <a:moveTo>
                    <a:pt x="228600" y="481012"/>
                  </a:moveTo>
                  <a:lnTo>
                    <a:pt x="207169" y="350043"/>
                  </a:lnTo>
                  <a:lnTo>
                    <a:pt x="192882" y="290512"/>
                  </a:lnTo>
                  <a:lnTo>
                    <a:pt x="180975" y="250031"/>
                  </a:lnTo>
                  <a:lnTo>
                    <a:pt x="164307" y="211931"/>
                  </a:lnTo>
                  <a:lnTo>
                    <a:pt x="145257" y="178593"/>
                  </a:lnTo>
                  <a:lnTo>
                    <a:pt x="114300" y="140493"/>
                  </a:lnTo>
                  <a:lnTo>
                    <a:pt x="88107" y="114300"/>
                  </a:lnTo>
                  <a:lnTo>
                    <a:pt x="59532" y="90487"/>
                  </a:lnTo>
                  <a:lnTo>
                    <a:pt x="38100" y="76200"/>
                  </a:lnTo>
                  <a:lnTo>
                    <a:pt x="23813" y="64293"/>
                  </a:lnTo>
                  <a:lnTo>
                    <a:pt x="9525" y="52387"/>
                  </a:lnTo>
                  <a:lnTo>
                    <a:pt x="0" y="35718"/>
                  </a:lnTo>
                  <a:lnTo>
                    <a:pt x="0" y="23812"/>
                  </a:lnTo>
                  <a:lnTo>
                    <a:pt x="7144" y="11906"/>
                  </a:lnTo>
                  <a:lnTo>
                    <a:pt x="21432" y="4762"/>
                  </a:lnTo>
                  <a:lnTo>
                    <a:pt x="78582" y="0"/>
                  </a:lnTo>
                  <a:lnTo>
                    <a:pt x="130969" y="4762"/>
                  </a:lnTo>
                  <a:lnTo>
                    <a:pt x="214313" y="11906"/>
                  </a:lnTo>
                  <a:lnTo>
                    <a:pt x="288132" y="23812"/>
                  </a:lnTo>
                  <a:lnTo>
                    <a:pt x="345282" y="26193"/>
                  </a:lnTo>
                  <a:lnTo>
                    <a:pt x="359569" y="130968"/>
                  </a:lnTo>
                  <a:lnTo>
                    <a:pt x="383382" y="295275"/>
                  </a:lnTo>
                  <a:lnTo>
                    <a:pt x="409575" y="516731"/>
                  </a:lnTo>
                  <a:lnTo>
                    <a:pt x="423863" y="616743"/>
                  </a:lnTo>
                  <a:lnTo>
                    <a:pt x="445294" y="862012"/>
                  </a:lnTo>
                  <a:lnTo>
                    <a:pt x="450057" y="1019175"/>
                  </a:lnTo>
                  <a:cubicBezTo>
                    <a:pt x="450851" y="1057275"/>
                    <a:pt x="451644" y="1095375"/>
                    <a:pt x="452438" y="1133475"/>
                  </a:cubicBezTo>
                  <a:lnTo>
                    <a:pt x="445294" y="1188243"/>
                  </a:lnTo>
                  <a:lnTo>
                    <a:pt x="433388" y="1233487"/>
                  </a:lnTo>
                  <a:lnTo>
                    <a:pt x="419100" y="1266825"/>
                  </a:lnTo>
                  <a:lnTo>
                    <a:pt x="407194" y="1278731"/>
                  </a:lnTo>
                  <a:lnTo>
                    <a:pt x="392907" y="1278731"/>
                  </a:lnTo>
                  <a:lnTo>
                    <a:pt x="373857" y="1269206"/>
                  </a:lnTo>
                  <a:lnTo>
                    <a:pt x="342900" y="1243012"/>
                  </a:lnTo>
                  <a:lnTo>
                    <a:pt x="309563" y="1204912"/>
                  </a:lnTo>
                  <a:lnTo>
                    <a:pt x="273844" y="1147762"/>
                  </a:lnTo>
                  <a:lnTo>
                    <a:pt x="250032" y="1095375"/>
                  </a:lnTo>
                  <a:lnTo>
                    <a:pt x="233363" y="1040606"/>
                  </a:lnTo>
                  <a:lnTo>
                    <a:pt x="230982" y="1004887"/>
                  </a:lnTo>
                  <a:lnTo>
                    <a:pt x="235744" y="966787"/>
                  </a:lnTo>
                  <a:lnTo>
                    <a:pt x="247650" y="916781"/>
                  </a:lnTo>
                  <a:lnTo>
                    <a:pt x="250032" y="871537"/>
                  </a:lnTo>
                  <a:cubicBezTo>
                    <a:pt x="250826" y="839787"/>
                    <a:pt x="251619" y="808037"/>
                    <a:pt x="252413" y="776287"/>
                  </a:cubicBezTo>
                  <a:lnTo>
                    <a:pt x="242888" y="640556"/>
                  </a:lnTo>
                  <a:lnTo>
                    <a:pt x="228600" y="481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7" name="フリーフォーム 23">
              <a:extLst>
                <a:ext uri="{FF2B5EF4-FFF2-40B4-BE49-F238E27FC236}">
                  <a16:creationId xmlns:a16="http://schemas.microsoft.com/office/drawing/2014/main" id="{A1F055E5-365D-4E39-893A-6545A69160E7}"/>
                </a:ext>
              </a:extLst>
            </p:cNvPr>
            <p:cNvSpPr/>
            <p:nvPr/>
          </p:nvSpPr>
          <p:spPr>
            <a:xfrm>
              <a:off x="4533900" y="4449763"/>
              <a:ext cx="681038" cy="387350"/>
            </a:xfrm>
            <a:custGeom>
              <a:avLst/>
              <a:gdLst>
                <a:gd name="connsiteX0" fmla="*/ 304800 w 681038"/>
                <a:gd name="connsiteY0" fmla="*/ 226219 h 385763"/>
                <a:gd name="connsiteX1" fmla="*/ 195263 w 681038"/>
                <a:gd name="connsiteY1" fmla="*/ 169069 h 385763"/>
                <a:gd name="connsiteX2" fmla="*/ 119063 w 681038"/>
                <a:gd name="connsiteY2" fmla="*/ 138113 h 385763"/>
                <a:gd name="connsiteX3" fmla="*/ 0 w 681038"/>
                <a:gd name="connsiteY3" fmla="*/ 90488 h 385763"/>
                <a:gd name="connsiteX4" fmla="*/ 95250 w 681038"/>
                <a:gd name="connsiteY4" fmla="*/ 0 h 385763"/>
                <a:gd name="connsiteX5" fmla="*/ 183356 w 681038"/>
                <a:gd name="connsiteY5" fmla="*/ 47625 h 385763"/>
                <a:gd name="connsiteX6" fmla="*/ 245269 w 681038"/>
                <a:gd name="connsiteY6" fmla="*/ 69057 h 385763"/>
                <a:gd name="connsiteX7" fmla="*/ 309563 w 681038"/>
                <a:gd name="connsiteY7" fmla="*/ 88107 h 385763"/>
                <a:gd name="connsiteX8" fmla="*/ 407194 w 681038"/>
                <a:gd name="connsiteY8" fmla="*/ 109538 h 385763"/>
                <a:gd name="connsiteX9" fmla="*/ 476250 w 681038"/>
                <a:gd name="connsiteY9" fmla="*/ 119063 h 385763"/>
                <a:gd name="connsiteX10" fmla="*/ 502444 w 681038"/>
                <a:gd name="connsiteY10" fmla="*/ 123825 h 385763"/>
                <a:gd name="connsiteX11" fmla="*/ 542925 w 681038"/>
                <a:gd name="connsiteY11" fmla="*/ 140494 h 385763"/>
                <a:gd name="connsiteX12" fmla="*/ 571500 w 681038"/>
                <a:gd name="connsiteY12" fmla="*/ 152400 h 385763"/>
                <a:gd name="connsiteX13" fmla="*/ 602456 w 681038"/>
                <a:gd name="connsiteY13" fmla="*/ 171450 h 385763"/>
                <a:gd name="connsiteX14" fmla="*/ 631031 w 681038"/>
                <a:gd name="connsiteY14" fmla="*/ 197644 h 385763"/>
                <a:gd name="connsiteX15" fmla="*/ 654844 w 681038"/>
                <a:gd name="connsiteY15" fmla="*/ 226219 h 385763"/>
                <a:gd name="connsiteX16" fmla="*/ 673894 w 681038"/>
                <a:gd name="connsiteY16" fmla="*/ 257175 h 385763"/>
                <a:gd name="connsiteX17" fmla="*/ 678656 w 681038"/>
                <a:gd name="connsiteY17" fmla="*/ 278607 h 385763"/>
                <a:gd name="connsiteX18" fmla="*/ 681038 w 681038"/>
                <a:gd name="connsiteY18" fmla="*/ 302419 h 385763"/>
                <a:gd name="connsiteX19" fmla="*/ 676275 w 681038"/>
                <a:gd name="connsiteY19" fmla="*/ 328613 h 385763"/>
                <a:gd name="connsiteX20" fmla="*/ 664369 w 681038"/>
                <a:gd name="connsiteY20" fmla="*/ 359569 h 385763"/>
                <a:gd name="connsiteX21" fmla="*/ 642938 w 681038"/>
                <a:gd name="connsiteY21" fmla="*/ 385763 h 385763"/>
                <a:gd name="connsiteX22" fmla="*/ 438150 w 681038"/>
                <a:gd name="connsiteY22" fmla="*/ 314325 h 385763"/>
                <a:gd name="connsiteX23" fmla="*/ 402431 w 681038"/>
                <a:gd name="connsiteY23" fmla="*/ 280988 h 385763"/>
                <a:gd name="connsiteX24" fmla="*/ 304800 w 681038"/>
                <a:gd name="connsiteY24" fmla="*/ 226219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81038" h="385763">
                  <a:moveTo>
                    <a:pt x="304800" y="226219"/>
                  </a:moveTo>
                  <a:lnTo>
                    <a:pt x="195263" y="169069"/>
                  </a:lnTo>
                  <a:lnTo>
                    <a:pt x="119063" y="138113"/>
                  </a:lnTo>
                  <a:lnTo>
                    <a:pt x="0" y="90488"/>
                  </a:lnTo>
                  <a:lnTo>
                    <a:pt x="95250" y="0"/>
                  </a:lnTo>
                  <a:lnTo>
                    <a:pt x="183356" y="47625"/>
                  </a:lnTo>
                  <a:lnTo>
                    <a:pt x="245269" y="69057"/>
                  </a:lnTo>
                  <a:lnTo>
                    <a:pt x="309563" y="88107"/>
                  </a:lnTo>
                  <a:lnTo>
                    <a:pt x="407194" y="109538"/>
                  </a:lnTo>
                  <a:lnTo>
                    <a:pt x="476250" y="119063"/>
                  </a:lnTo>
                  <a:lnTo>
                    <a:pt x="502444" y="123825"/>
                  </a:lnTo>
                  <a:lnTo>
                    <a:pt x="542925" y="140494"/>
                  </a:lnTo>
                  <a:lnTo>
                    <a:pt x="571500" y="152400"/>
                  </a:lnTo>
                  <a:lnTo>
                    <a:pt x="602456" y="171450"/>
                  </a:lnTo>
                  <a:lnTo>
                    <a:pt x="631031" y="197644"/>
                  </a:lnTo>
                  <a:lnTo>
                    <a:pt x="654844" y="226219"/>
                  </a:lnTo>
                  <a:lnTo>
                    <a:pt x="673894" y="257175"/>
                  </a:lnTo>
                  <a:lnTo>
                    <a:pt x="678656" y="278607"/>
                  </a:lnTo>
                  <a:lnTo>
                    <a:pt x="681038" y="302419"/>
                  </a:lnTo>
                  <a:lnTo>
                    <a:pt x="676275" y="328613"/>
                  </a:lnTo>
                  <a:lnTo>
                    <a:pt x="664369" y="359569"/>
                  </a:lnTo>
                  <a:lnTo>
                    <a:pt x="642938" y="385763"/>
                  </a:lnTo>
                  <a:lnTo>
                    <a:pt x="438150" y="314325"/>
                  </a:lnTo>
                  <a:lnTo>
                    <a:pt x="402431" y="280988"/>
                  </a:lnTo>
                  <a:lnTo>
                    <a:pt x="304800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8" name="フリーフォーム 29">
              <a:extLst>
                <a:ext uri="{FF2B5EF4-FFF2-40B4-BE49-F238E27FC236}">
                  <a16:creationId xmlns:a16="http://schemas.microsoft.com/office/drawing/2014/main" id="{4692ADE9-EC75-47EE-8AC0-9F0D4C3E75D1}"/>
                </a:ext>
              </a:extLst>
            </p:cNvPr>
            <p:cNvSpPr/>
            <p:nvPr/>
          </p:nvSpPr>
          <p:spPr>
            <a:xfrm rot="16200000">
              <a:off x="4758532" y="2226468"/>
              <a:ext cx="2127250" cy="1046163"/>
            </a:xfrm>
            <a:custGeom>
              <a:avLst/>
              <a:gdLst>
                <a:gd name="connsiteX0" fmla="*/ 1159669 w 2126457"/>
                <a:gd name="connsiteY0" fmla="*/ 747712 h 1045368"/>
                <a:gd name="connsiteX1" fmla="*/ 964407 w 2126457"/>
                <a:gd name="connsiteY1" fmla="*/ 664368 h 1045368"/>
                <a:gd name="connsiteX2" fmla="*/ 819150 w 2126457"/>
                <a:gd name="connsiteY2" fmla="*/ 600075 h 1045368"/>
                <a:gd name="connsiteX3" fmla="*/ 695325 w 2126457"/>
                <a:gd name="connsiteY3" fmla="*/ 538162 h 1045368"/>
                <a:gd name="connsiteX4" fmla="*/ 573882 w 2126457"/>
                <a:gd name="connsiteY4" fmla="*/ 473868 h 1045368"/>
                <a:gd name="connsiteX5" fmla="*/ 440532 w 2126457"/>
                <a:gd name="connsiteY5" fmla="*/ 392906 h 1045368"/>
                <a:gd name="connsiteX6" fmla="*/ 330994 w 2126457"/>
                <a:gd name="connsiteY6" fmla="*/ 323850 h 1045368"/>
                <a:gd name="connsiteX7" fmla="*/ 221457 w 2126457"/>
                <a:gd name="connsiteY7" fmla="*/ 247650 h 1045368"/>
                <a:gd name="connsiteX8" fmla="*/ 178594 w 2126457"/>
                <a:gd name="connsiteY8" fmla="*/ 204787 h 1045368"/>
                <a:gd name="connsiteX9" fmla="*/ 88107 w 2126457"/>
                <a:gd name="connsiteY9" fmla="*/ 135731 h 1045368"/>
                <a:gd name="connsiteX10" fmla="*/ 38100 w 2126457"/>
                <a:gd name="connsiteY10" fmla="*/ 92868 h 1045368"/>
                <a:gd name="connsiteX11" fmla="*/ 21432 w 2126457"/>
                <a:gd name="connsiteY11" fmla="*/ 76200 h 1045368"/>
                <a:gd name="connsiteX12" fmla="*/ 7144 w 2126457"/>
                <a:gd name="connsiteY12" fmla="*/ 57150 h 1045368"/>
                <a:gd name="connsiteX13" fmla="*/ 0 w 2126457"/>
                <a:gd name="connsiteY13" fmla="*/ 33337 h 1045368"/>
                <a:gd name="connsiteX14" fmla="*/ 0 w 2126457"/>
                <a:gd name="connsiteY14" fmla="*/ 16668 h 1045368"/>
                <a:gd name="connsiteX15" fmla="*/ 4763 w 2126457"/>
                <a:gd name="connsiteY15" fmla="*/ 4762 h 1045368"/>
                <a:gd name="connsiteX16" fmla="*/ 19050 w 2126457"/>
                <a:gd name="connsiteY16" fmla="*/ 0 h 1045368"/>
                <a:gd name="connsiteX17" fmla="*/ 45244 w 2126457"/>
                <a:gd name="connsiteY17" fmla="*/ 7143 h 1045368"/>
                <a:gd name="connsiteX18" fmla="*/ 92869 w 2126457"/>
                <a:gd name="connsiteY18" fmla="*/ 38100 h 1045368"/>
                <a:gd name="connsiteX19" fmla="*/ 180975 w 2126457"/>
                <a:gd name="connsiteY19" fmla="*/ 92868 h 1045368"/>
                <a:gd name="connsiteX20" fmla="*/ 278607 w 2126457"/>
                <a:gd name="connsiteY20" fmla="*/ 152400 h 1045368"/>
                <a:gd name="connsiteX21" fmla="*/ 388144 w 2126457"/>
                <a:gd name="connsiteY21" fmla="*/ 214312 h 1045368"/>
                <a:gd name="connsiteX22" fmla="*/ 490538 w 2126457"/>
                <a:gd name="connsiteY22" fmla="*/ 266700 h 1045368"/>
                <a:gd name="connsiteX23" fmla="*/ 600075 w 2126457"/>
                <a:gd name="connsiteY23" fmla="*/ 319087 h 1045368"/>
                <a:gd name="connsiteX24" fmla="*/ 707232 w 2126457"/>
                <a:gd name="connsiteY24" fmla="*/ 366712 h 1045368"/>
                <a:gd name="connsiteX25" fmla="*/ 792957 w 2126457"/>
                <a:gd name="connsiteY25" fmla="*/ 400050 h 1045368"/>
                <a:gd name="connsiteX26" fmla="*/ 876300 w 2126457"/>
                <a:gd name="connsiteY26" fmla="*/ 435768 h 1045368"/>
                <a:gd name="connsiteX27" fmla="*/ 981075 w 2126457"/>
                <a:gd name="connsiteY27" fmla="*/ 471487 h 1045368"/>
                <a:gd name="connsiteX28" fmla="*/ 1088232 w 2126457"/>
                <a:gd name="connsiteY28" fmla="*/ 507206 h 1045368"/>
                <a:gd name="connsiteX29" fmla="*/ 1183482 w 2126457"/>
                <a:gd name="connsiteY29" fmla="*/ 535781 h 1045368"/>
                <a:gd name="connsiteX30" fmla="*/ 1271588 w 2126457"/>
                <a:gd name="connsiteY30" fmla="*/ 561975 h 1045368"/>
                <a:gd name="connsiteX31" fmla="*/ 1357313 w 2126457"/>
                <a:gd name="connsiteY31" fmla="*/ 583406 h 1045368"/>
                <a:gd name="connsiteX32" fmla="*/ 1423988 w 2126457"/>
                <a:gd name="connsiteY32" fmla="*/ 597693 h 1045368"/>
                <a:gd name="connsiteX33" fmla="*/ 1543050 w 2126457"/>
                <a:gd name="connsiteY33" fmla="*/ 623887 h 1045368"/>
                <a:gd name="connsiteX34" fmla="*/ 1688307 w 2126457"/>
                <a:gd name="connsiteY34" fmla="*/ 650081 h 1045368"/>
                <a:gd name="connsiteX35" fmla="*/ 1831182 w 2126457"/>
                <a:gd name="connsiteY35" fmla="*/ 673893 h 1045368"/>
                <a:gd name="connsiteX36" fmla="*/ 1869282 w 2126457"/>
                <a:gd name="connsiteY36" fmla="*/ 678656 h 1045368"/>
                <a:gd name="connsiteX37" fmla="*/ 1907382 w 2126457"/>
                <a:gd name="connsiteY37" fmla="*/ 676275 h 1045368"/>
                <a:gd name="connsiteX38" fmla="*/ 1940719 w 2126457"/>
                <a:gd name="connsiteY38" fmla="*/ 661987 h 1045368"/>
                <a:gd name="connsiteX39" fmla="*/ 1971675 w 2126457"/>
                <a:gd name="connsiteY39" fmla="*/ 642937 h 1045368"/>
                <a:gd name="connsiteX40" fmla="*/ 2012157 w 2126457"/>
                <a:gd name="connsiteY40" fmla="*/ 607218 h 1045368"/>
                <a:gd name="connsiteX41" fmla="*/ 2047875 w 2126457"/>
                <a:gd name="connsiteY41" fmla="*/ 576262 h 1045368"/>
                <a:gd name="connsiteX42" fmla="*/ 2066925 w 2126457"/>
                <a:gd name="connsiteY42" fmla="*/ 561975 h 1045368"/>
                <a:gd name="connsiteX43" fmla="*/ 2085975 w 2126457"/>
                <a:gd name="connsiteY43" fmla="*/ 554831 h 1045368"/>
                <a:gd name="connsiteX44" fmla="*/ 2105025 w 2126457"/>
                <a:gd name="connsiteY44" fmla="*/ 557212 h 1045368"/>
                <a:gd name="connsiteX45" fmla="*/ 2114550 w 2126457"/>
                <a:gd name="connsiteY45" fmla="*/ 564356 h 1045368"/>
                <a:gd name="connsiteX46" fmla="*/ 2121694 w 2126457"/>
                <a:gd name="connsiteY46" fmla="*/ 588168 h 1045368"/>
                <a:gd name="connsiteX47" fmla="*/ 2126457 w 2126457"/>
                <a:gd name="connsiteY47" fmla="*/ 611981 h 1045368"/>
                <a:gd name="connsiteX48" fmla="*/ 2124075 w 2126457"/>
                <a:gd name="connsiteY48" fmla="*/ 640556 h 1045368"/>
                <a:gd name="connsiteX49" fmla="*/ 2109788 w 2126457"/>
                <a:gd name="connsiteY49" fmla="*/ 690562 h 1045368"/>
                <a:gd name="connsiteX50" fmla="*/ 2081213 w 2126457"/>
                <a:gd name="connsiteY50" fmla="*/ 762000 h 1045368"/>
                <a:gd name="connsiteX51" fmla="*/ 2050257 w 2126457"/>
                <a:gd name="connsiteY51" fmla="*/ 821531 h 1045368"/>
                <a:gd name="connsiteX52" fmla="*/ 1983582 w 2126457"/>
                <a:gd name="connsiteY52" fmla="*/ 914400 h 1045368"/>
                <a:gd name="connsiteX53" fmla="*/ 1919288 w 2126457"/>
                <a:gd name="connsiteY53" fmla="*/ 985837 h 1045368"/>
                <a:gd name="connsiteX54" fmla="*/ 1893094 w 2126457"/>
                <a:gd name="connsiteY54" fmla="*/ 1021556 h 1045368"/>
                <a:gd name="connsiteX55" fmla="*/ 1874044 w 2126457"/>
                <a:gd name="connsiteY55" fmla="*/ 1038225 h 1045368"/>
                <a:gd name="connsiteX56" fmla="*/ 1862138 w 2126457"/>
                <a:gd name="connsiteY56" fmla="*/ 1042987 h 1045368"/>
                <a:gd name="connsiteX57" fmla="*/ 1847850 w 2126457"/>
                <a:gd name="connsiteY57" fmla="*/ 1045368 h 1045368"/>
                <a:gd name="connsiteX58" fmla="*/ 1819275 w 2126457"/>
                <a:gd name="connsiteY58" fmla="*/ 1042987 h 1045368"/>
                <a:gd name="connsiteX59" fmla="*/ 1797844 w 2126457"/>
                <a:gd name="connsiteY59" fmla="*/ 1031081 h 1045368"/>
                <a:gd name="connsiteX60" fmla="*/ 1774032 w 2126457"/>
                <a:gd name="connsiteY60" fmla="*/ 1009650 h 1045368"/>
                <a:gd name="connsiteX61" fmla="*/ 1750219 w 2126457"/>
                <a:gd name="connsiteY61" fmla="*/ 983456 h 1045368"/>
                <a:gd name="connsiteX62" fmla="*/ 1700213 w 2126457"/>
                <a:gd name="connsiteY62" fmla="*/ 923925 h 1045368"/>
                <a:gd name="connsiteX63" fmla="*/ 1590675 w 2126457"/>
                <a:gd name="connsiteY63" fmla="*/ 890587 h 1045368"/>
                <a:gd name="connsiteX64" fmla="*/ 1447800 w 2126457"/>
                <a:gd name="connsiteY64" fmla="*/ 845343 h 1045368"/>
                <a:gd name="connsiteX65" fmla="*/ 1159669 w 2126457"/>
                <a:gd name="connsiteY65" fmla="*/ 747712 h 1045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126457" h="1045368">
                  <a:moveTo>
                    <a:pt x="1159669" y="747712"/>
                  </a:moveTo>
                  <a:lnTo>
                    <a:pt x="964407" y="664368"/>
                  </a:lnTo>
                  <a:lnTo>
                    <a:pt x="819150" y="600075"/>
                  </a:lnTo>
                  <a:lnTo>
                    <a:pt x="695325" y="538162"/>
                  </a:lnTo>
                  <a:lnTo>
                    <a:pt x="573882" y="473868"/>
                  </a:lnTo>
                  <a:lnTo>
                    <a:pt x="440532" y="392906"/>
                  </a:lnTo>
                  <a:lnTo>
                    <a:pt x="330994" y="323850"/>
                  </a:lnTo>
                  <a:lnTo>
                    <a:pt x="221457" y="247650"/>
                  </a:lnTo>
                  <a:lnTo>
                    <a:pt x="178594" y="204787"/>
                  </a:lnTo>
                  <a:lnTo>
                    <a:pt x="88107" y="135731"/>
                  </a:lnTo>
                  <a:lnTo>
                    <a:pt x="38100" y="92868"/>
                  </a:lnTo>
                  <a:lnTo>
                    <a:pt x="21432" y="76200"/>
                  </a:lnTo>
                  <a:lnTo>
                    <a:pt x="7144" y="57150"/>
                  </a:lnTo>
                  <a:lnTo>
                    <a:pt x="0" y="33337"/>
                  </a:lnTo>
                  <a:lnTo>
                    <a:pt x="0" y="16668"/>
                  </a:lnTo>
                  <a:lnTo>
                    <a:pt x="4763" y="4762"/>
                  </a:lnTo>
                  <a:lnTo>
                    <a:pt x="19050" y="0"/>
                  </a:lnTo>
                  <a:lnTo>
                    <a:pt x="45244" y="7143"/>
                  </a:lnTo>
                  <a:lnTo>
                    <a:pt x="92869" y="38100"/>
                  </a:lnTo>
                  <a:lnTo>
                    <a:pt x="180975" y="92868"/>
                  </a:lnTo>
                  <a:lnTo>
                    <a:pt x="278607" y="152400"/>
                  </a:lnTo>
                  <a:lnTo>
                    <a:pt x="388144" y="214312"/>
                  </a:lnTo>
                  <a:lnTo>
                    <a:pt x="490538" y="266700"/>
                  </a:lnTo>
                  <a:lnTo>
                    <a:pt x="600075" y="319087"/>
                  </a:lnTo>
                  <a:lnTo>
                    <a:pt x="707232" y="366712"/>
                  </a:lnTo>
                  <a:lnTo>
                    <a:pt x="792957" y="400050"/>
                  </a:lnTo>
                  <a:lnTo>
                    <a:pt x="876300" y="435768"/>
                  </a:lnTo>
                  <a:lnTo>
                    <a:pt x="981075" y="471487"/>
                  </a:lnTo>
                  <a:lnTo>
                    <a:pt x="1088232" y="507206"/>
                  </a:lnTo>
                  <a:lnTo>
                    <a:pt x="1183482" y="535781"/>
                  </a:lnTo>
                  <a:lnTo>
                    <a:pt x="1271588" y="561975"/>
                  </a:lnTo>
                  <a:lnTo>
                    <a:pt x="1357313" y="583406"/>
                  </a:lnTo>
                  <a:lnTo>
                    <a:pt x="1423988" y="597693"/>
                  </a:lnTo>
                  <a:lnTo>
                    <a:pt x="1543050" y="623887"/>
                  </a:lnTo>
                  <a:lnTo>
                    <a:pt x="1688307" y="650081"/>
                  </a:lnTo>
                  <a:lnTo>
                    <a:pt x="1831182" y="673893"/>
                  </a:lnTo>
                  <a:lnTo>
                    <a:pt x="1869282" y="678656"/>
                  </a:lnTo>
                  <a:lnTo>
                    <a:pt x="1907382" y="676275"/>
                  </a:lnTo>
                  <a:lnTo>
                    <a:pt x="1940719" y="661987"/>
                  </a:lnTo>
                  <a:lnTo>
                    <a:pt x="1971675" y="642937"/>
                  </a:lnTo>
                  <a:lnTo>
                    <a:pt x="2012157" y="607218"/>
                  </a:lnTo>
                  <a:lnTo>
                    <a:pt x="2047875" y="576262"/>
                  </a:lnTo>
                  <a:lnTo>
                    <a:pt x="2066925" y="561975"/>
                  </a:lnTo>
                  <a:lnTo>
                    <a:pt x="2085975" y="554831"/>
                  </a:lnTo>
                  <a:lnTo>
                    <a:pt x="2105025" y="557212"/>
                  </a:lnTo>
                  <a:lnTo>
                    <a:pt x="2114550" y="564356"/>
                  </a:lnTo>
                  <a:lnTo>
                    <a:pt x="2121694" y="588168"/>
                  </a:lnTo>
                  <a:lnTo>
                    <a:pt x="2126457" y="611981"/>
                  </a:lnTo>
                  <a:lnTo>
                    <a:pt x="2124075" y="640556"/>
                  </a:lnTo>
                  <a:lnTo>
                    <a:pt x="2109788" y="690562"/>
                  </a:lnTo>
                  <a:lnTo>
                    <a:pt x="2081213" y="762000"/>
                  </a:lnTo>
                  <a:lnTo>
                    <a:pt x="2050257" y="821531"/>
                  </a:lnTo>
                  <a:lnTo>
                    <a:pt x="1983582" y="914400"/>
                  </a:lnTo>
                  <a:lnTo>
                    <a:pt x="1919288" y="985837"/>
                  </a:lnTo>
                  <a:lnTo>
                    <a:pt x="1893094" y="1021556"/>
                  </a:lnTo>
                  <a:lnTo>
                    <a:pt x="1874044" y="1038225"/>
                  </a:lnTo>
                  <a:lnTo>
                    <a:pt x="1862138" y="1042987"/>
                  </a:lnTo>
                  <a:lnTo>
                    <a:pt x="1847850" y="1045368"/>
                  </a:lnTo>
                  <a:lnTo>
                    <a:pt x="1819275" y="1042987"/>
                  </a:lnTo>
                  <a:lnTo>
                    <a:pt x="1797844" y="1031081"/>
                  </a:lnTo>
                  <a:lnTo>
                    <a:pt x="1774032" y="1009650"/>
                  </a:lnTo>
                  <a:lnTo>
                    <a:pt x="1750219" y="983456"/>
                  </a:lnTo>
                  <a:lnTo>
                    <a:pt x="1700213" y="923925"/>
                  </a:lnTo>
                  <a:lnTo>
                    <a:pt x="1590675" y="890587"/>
                  </a:lnTo>
                  <a:lnTo>
                    <a:pt x="1447800" y="845343"/>
                  </a:lnTo>
                  <a:lnTo>
                    <a:pt x="1159669" y="747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9" name="フリーフォーム 9">
              <a:extLst>
                <a:ext uri="{FF2B5EF4-FFF2-40B4-BE49-F238E27FC236}">
                  <a16:creationId xmlns:a16="http://schemas.microsoft.com/office/drawing/2014/main" id="{28032BBA-A566-4851-B545-559263725598}"/>
                </a:ext>
              </a:extLst>
            </p:cNvPr>
            <p:cNvSpPr/>
            <p:nvPr/>
          </p:nvSpPr>
          <p:spPr>
            <a:xfrm>
              <a:off x="2822575" y="3765550"/>
              <a:ext cx="1038225" cy="1857375"/>
            </a:xfrm>
            <a:custGeom>
              <a:avLst/>
              <a:gdLst>
                <a:gd name="connsiteX0" fmla="*/ 606425 w 1038225"/>
                <a:gd name="connsiteY0" fmla="*/ 1127125 h 1857375"/>
                <a:gd name="connsiteX1" fmla="*/ 444500 w 1038225"/>
                <a:gd name="connsiteY1" fmla="*/ 1489075 h 1857375"/>
                <a:gd name="connsiteX2" fmla="*/ 377825 w 1038225"/>
                <a:gd name="connsiteY2" fmla="*/ 1641475 h 1857375"/>
                <a:gd name="connsiteX3" fmla="*/ 361950 w 1038225"/>
                <a:gd name="connsiteY3" fmla="*/ 1685925 h 1857375"/>
                <a:gd name="connsiteX4" fmla="*/ 352425 w 1038225"/>
                <a:gd name="connsiteY4" fmla="*/ 1714500 h 1857375"/>
                <a:gd name="connsiteX5" fmla="*/ 342900 w 1038225"/>
                <a:gd name="connsiteY5" fmla="*/ 1765300 h 1857375"/>
                <a:gd name="connsiteX6" fmla="*/ 336550 w 1038225"/>
                <a:gd name="connsiteY6" fmla="*/ 1857375 h 1857375"/>
                <a:gd name="connsiteX7" fmla="*/ 0 w 1038225"/>
                <a:gd name="connsiteY7" fmla="*/ 1508125 h 1857375"/>
                <a:gd name="connsiteX8" fmla="*/ 76200 w 1038225"/>
                <a:gd name="connsiteY8" fmla="*/ 1501775 h 1857375"/>
                <a:gd name="connsiteX9" fmla="*/ 107950 w 1038225"/>
                <a:gd name="connsiteY9" fmla="*/ 1495425 h 1857375"/>
                <a:gd name="connsiteX10" fmla="*/ 130175 w 1038225"/>
                <a:gd name="connsiteY10" fmla="*/ 1485900 h 1857375"/>
                <a:gd name="connsiteX11" fmla="*/ 155575 w 1038225"/>
                <a:gd name="connsiteY11" fmla="*/ 1460500 h 1857375"/>
                <a:gd name="connsiteX12" fmla="*/ 282575 w 1038225"/>
                <a:gd name="connsiteY12" fmla="*/ 1282700 h 1857375"/>
                <a:gd name="connsiteX13" fmla="*/ 447675 w 1038225"/>
                <a:gd name="connsiteY13" fmla="*/ 1006475 h 1857375"/>
                <a:gd name="connsiteX14" fmla="*/ 603250 w 1038225"/>
                <a:gd name="connsiteY14" fmla="*/ 733425 h 1857375"/>
                <a:gd name="connsiteX15" fmla="*/ 727075 w 1038225"/>
                <a:gd name="connsiteY15" fmla="*/ 511175 h 1857375"/>
                <a:gd name="connsiteX16" fmla="*/ 841375 w 1038225"/>
                <a:gd name="connsiteY16" fmla="*/ 301625 h 1857375"/>
                <a:gd name="connsiteX17" fmla="*/ 917575 w 1038225"/>
                <a:gd name="connsiteY17" fmla="*/ 149225 h 1857375"/>
                <a:gd name="connsiteX18" fmla="*/ 962025 w 1038225"/>
                <a:gd name="connsiteY18" fmla="*/ 60325 h 1857375"/>
                <a:gd name="connsiteX19" fmla="*/ 981075 w 1038225"/>
                <a:gd name="connsiteY19" fmla="*/ 25400 h 1857375"/>
                <a:gd name="connsiteX20" fmla="*/ 1000125 w 1038225"/>
                <a:gd name="connsiteY20" fmla="*/ 9525 h 1857375"/>
                <a:gd name="connsiteX21" fmla="*/ 1019175 w 1038225"/>
                <a:gd name="connsiteY21" fmla="*/ 0 h 1857375"/>
                <a:gd name="connsiteX22" fmla="*/ 1031875 w 1038225"/>
                <a:gd name="connsiteY22" fmla="*/ 0 h 1857375"/>
                <a:gd name="connsiteX23" fmla="*/ 1038225 w 1038225"/>
                <a:gd name="connsiteY23" fmla="*/ 6350 h 1857375"/>
                <a:gd name="connsiteX24" fmla="*/ 1038225 w 1038225"/>
                <a:gd name="connsiteY24" fmla="*/ 31750 h 1857375"/>
                <a:gd name="connsiteX25" fmla="*/ 1006475 w 1038225"/>
                <a:gd name="connsiteY25" fmla="*/ 127000 h 1857375"/>
                <a:gd name="connsiteX26" fmla="*/ 952500 w 1038225"/>
                <a:gd name="connsiteY26" fmla="*/ 260350 h 1857375"/>
                <a:gd name="connsiteX27" fmla="*/ 911225 w 1038225"/>
                <a:gd name="connsiteY27" fmla="*/ 371475 h 1857375"/>
                <a:gd name="connsiteX28" fmla="*/ 866775 w 1038225"/>
                <a:gd name="connsiteY28" fmla="*/ 492125 h 1857375"/>
                <a:gd name="connsiteX29" fmla="*/ 777875 w 1038225"/>
                <a:gd name="connsiteY29" fmla="*/ 723900 h 1857375"/>
                <a:gd name="connsiteX30" fmla="*/ 698500 w 1038225"/>
                <a:gd name="connsiteY30" fmla="*/ 920750 h 1857375"/>
                <a:gd name="connsiteX31" fmla="*/ 606425 w 1038225"/>
                <a:gd name="connsiteY31" fmla="*/ 1127125 h 185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38225" h="1857375">
                  <a:moveTo>
                    <a:pt x="606425" y="1127125"/>
                  </a:moveTo>
                  <a:lnTo>
                    <a:pt x="444500" y="1489075"/>
                  </a:lnTo>
                  <a:lnTo>
                    <a:pt x="377825" y="1641475"/>
                  </a:lnTo>
                  <a:lnTo>
                    <a:pt x="361950" y="1685925"/>
                  </a:lnTo>
                  <a:lnTo>
                    <a:pt x="352425" y="1714500"/>
                  </a:lnTo>
                  <a:lnTo>
                    <a:pt x="342900" y="1765300"/>
                  </a:lnTo>
                  <a:lnTo>
                    <a:pt x="336550" y="1857375"/>
                  </a:lnTo>
                  <a:lnTo>
                    <a:pt x="0" y="1508125"/>
                  </a:lnTo>
                  <a:lnTo>
                    <a:pt x="76200" y="1501775"/>
                  </a:lnTo>
                  <a:lnTo>
                    <a:pt x="107950" y="1495425"/>
                  </a:lnTo>
                  <a:lnTo>
                    <a:pt x="130175" y="1485900"/>
                  </a:lnTo>
                  <a:lnTo>
                    <a:pt x="155575" y="1460500"/>
                  </a:lnTo>
                  <a:lnTo>
                    <a:pt x="282575" y="1282700"/>
                  </a:lnTo>
                  <a:lnTo>
                    <a:pt x="447675" y="1006475"/>
                  </a:lnTo>
                  <a:lnTo>
                    <a:pt x="603250" y="733425"/>
                  </a:lnTo>
                  <a:lnTo>
                    <a:pt x="727075" y="511175"/>
                  </a:lnTo>
                  <a:lnTo>
                    <a:pt x="841375" y="301625"/>
                  </a:lnTo>
                  <a:lnTo>
                    <a:pt x="917575" y="149225"/>
                  </a:lnTo>
                  <a:lnTo>
                    <a:pt x="962025" y="60325"/>
                  </a:lnTo>
                  <a:lnTo>
                    <a:pt x="981075" y="25400"/>
                  </a:lnTo>
                  <a:lnTo>
                    <a:pt x="1000125" y="9525"/>
                  </a:lnTo>
                  <a:lnTo>
                    <a:pt x="1019175" y="0"/>
                  </a:lnTo>
                  <a:lnTo>
                    <a:pt x="1031875" y="0"/>
                  </a:lnTo>
                  <a:lnTo>
                    <a:pt x="1038225" y="6350"/>
                  </a:lnTo>
                  <a:lnTo>
                    <a:pt x="1038225" y="31750"/>
                  </a:lnTo>
                  <a:lnTo>
                    <a:pt x="1006475" y="127000"/>
                  </a:lnTo>
                  <a:lnTo>
                    <a:pt x="952500" y="260350"/>
                  </a:lnTo>
                  <a:lnTo>
                    <a:pt x="911225" y="371475"/>
                  </a:lnTo>
                  <a:lnTo>
                    <a:pt x="866775" y="492125"/>
                  </a:lnTo>
                  <a:lnTo>
                    <a:pt x="777875" y="723900"/>
                  </a:lnTo>
                  <a:lnTo>
                    <a:pt x="698500" y="920750"/>
                  </a:lnTo>
                  <a:lnTo>
                    <a:pt x="606425" y="1127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0" name="フリーフォーム 12">
              <a:extLst>
                <a:ext uri="{FF2B5EF4-FFF2-40B4-BE49-F238E27FC236}">
                  <a16:creationId xmlns:a16="http://schemas.microsoft.com/office/drawing/2014/main" id="{89F1AE8D-1B2F-4D1F-A1FC-02F5BB2D502A}"/>
                </a:ext>
              </a:extLst>
            </p:cNvPr>
            <p:cNvSpPr/>
            <p:nvPr/>
          </p:nvSpPr>
          <p:spPr>
            <a:xfrm>
              <a:off x="4017963" y="2262188"/>
              <a:ext cx="1538287" cy="1352550"/>
            </a:xfrm>
            <a:custGeom>
              <a:avLst/>
              <a:gdLst>
                <a:gd name="connsiteX0" fmla="*/ 442912 w 1538287"/>
                <a:gd name="connsiteY0" fmla="*/ 335756 h 1352550"/>
                <a:gd name="connsiteX1" fmla="*/ 85725 w 1538287"/>
                <a:gd name="connsiteY1" fmla="*/ 397668 h 1352550"/>
                <a:gd name="connsiteX2" fmla="*/ 0 w 1538287"/>
                <a:gd name="connsiteY2" fmla="*/ 266700 h 1352550"/>
                <a:gd name="connsiteX3" fmla="*/ 307181 w 1538287"/>
                <a:gd name="connsiteY3" fmla="*/ 221456 h 1352550"/>
                <a:gd name="connsiteX4" fmla="*/ 533400 w 1538287"/>
                <a:gd name="connsiteY4" fmla="*/ 180975 h 1352550"/>
                <a:gd name="connsiteX5" fmla="*/ 866775 w 1538287"/>
                <a:gd name="connsiteY5" fmla="*/ 128587 h 1352550"/>
                <a:gd name="connsiteX6" fmla="*/ 1104900 w 1538287"/>
                <a:gd name="connsiteY6" fmla="*/ 95250 h 1352550"/>
                <a:gd name="connsiteX7" fmla="*/ 1135856 w 1538287"/>
                <a:gd name="connsiteY7" fmla="*/ 85725 h 1352550"/>
                <a:gd name="connsiteX8" fmla="*/ 1171575 w 1538287"/>
                <a:gd name="connsiteY8" fmla="*/ 64293 h 1352550"/>
                <a:gd name="connsiteX9" fmla="*/ 1216819 w 1538287"/>
                <a:gd name="connsiteY9" fmla="*/ 28575 h 1352550"/>
                <a:gd name="connsiteX10" fmla="*/ 1238250 w 1538287"/>
                <a:gd name="connsiteY10" fmla="*/ 9525 h 1352550"/>
                <a:gd name="connsiteX11" fmla="*/ 1250156 w 1538287"/>
                <a:gd name="connsiteY11" fmla="*/ 2381 h 1352550"/>
                <a:gd name="connsiteX12" fmla="*/ 1269206 w 1538287"/>
                <a:gd name="connsiteY12" fmla="*/ 0 h 1352550"/>
                <a:gd name="connsiteX13" fmla="*/ 1295400 w 1538287"/>
                <a:gd name="connsiteY13" fmla="*/ 9525 h 1352550"/>
                <a:gd name="connsiteX14" fmla="*/ 1350169 w 1538287"/>
                <a:gd name="connsiteY14" fmla="*/ 47625 h 1352550"/>
                <a:gd name="connsiteX15" fmla="*/ 1419225 w 1538287"/>
                <a:gd name="connsiteY15" fmla="*/ 109537 h 1352550"/>
                <a:gd name="connsiteX16" fmla="*/ 1495425 w 1538287"/>
                <a:gd name="connsiteY16" fmla="*/ 192881 h 1352550"/>
                <a:gd name="connsiteX17" fmla="*/ 1514475 w 1538287"/>
                <a:gd name="connsiteY17" fmla="*/ 211931 h 1352550"/>
                <a:gd name="connsiteX18" fmla="*/ 1526381 w 1538287"/>
                <a:gd name="connsiteY18" fmla="*/ 223837 h 1352550"/>
                <a:gd name="connsiteX19" fmla="*/ 1538287 w 1538287"/>
                <a:gd name="connsiteY19" fmla="*/ 245268 h 1352550"/>
                <a:gd name="connsiteX20" fmla="*/ 1538287 w 1538287"/>
                <a:gd name="connsiteY20" fmla="*/ 288131 h 1352550"/>
                <a:gd name="connsiteX21" fmla="*/ 1524000 w 1538287"/>
                <a:gd name="connsiteY21" fmla="*/ 333375 h 1352550"/>
                <a:gd name="connsiteX22" fmla="*/ 1478756 w 1538287"/>
                <a:gd name="connsiteY22" fmla="*/ 416718 h 1352550"/>
                <a:gd name="connsiteX23" fmla="*/ 1459706 w 1538287"/>
                <a:gd name="connsiteY23" fmla="*/ 481012 h 1352550"/>
                <a:gd name="connsiteX24" fmla="*/ 1419225 w 1538287"/>
                <a:gd name="connsiteY24" fmla="*/ 695325 h 1352550"/>
                <a:gd name="connsiteX25" fmla="*/ 1381125 w 1538287"/>
                <a:gd name="connsiteY25" fmla="*/ 909637 h 1352550"/>
                <a:gd name="connsiteX26" fmla="*/ 1354931 w 1538287"/>
                <a:gd name="connsiteY26" fmla="*/ 1097756 h 1352550"/>
                <a:gd name="connsiteX27" fmla="*/ 1331119 w 1538287"/>
                <a:gd name="connsiteY27" fmla="*/ 1271587 h 1352550"/>
                <a:gd name="connsiteX28" fmla="*/ 1319212 w 1538287"/>
                <a:gd name="connsiteY28" fmla="*/ 1302543 h 1352550"/>
                <a:gd name="connsiteX29" fmla="*/ 1300162 w 1538287"/>
                <a:gd name="connsiteY29" fmla="*/ 1328737 h 1352550"/>
                <a:gd name="connsiteX30" fmla="*/ 1276350 w 1538287"/>
                <a:gd name="connsiteY30" fmla="*/ 1345406 h 1352550"/>
                <a:gd name="connsiteX31" fmla="*/ 1252537 w 1538287"/>
                <a:gd name="connsiteY31" fmla="*/ 1352550 h 1352550"/>
                <a:gd name="connsiteX32" fmla="*/ 1231106 w 1538287"/>
                <a:gd name="connsiteY32" fmla="*/ 1352550 h 1352550"/>
                <a:gd name="connsiteX33" fmla="*/ 1209675 w 1538287"/>
                <a:gd name="connsiteY33" fmla="*/ 1347787 h 1352550"/>
                <a:gd name="connsiteX34" fmla="*/ 1181100 w 1538287"/>
                <a:gd name="connsiteY34" fmla="*/ 1326356 h 1352550"/>
                <a:gd name="connsiteX35" fmla="*/ 1150144 w 1538287"/>
                <a:gd name="connsiteY35" fmla="*/ 1304925 h 1352550"/>
                <a:gd name="connsiteX36" fmla="*/ 1152525 w 1538287"/>
                <a:gd name="connsiteY36" fmla="*/ 1176337 h 1352550"/>
                <a:gd name="connsiteX37" fmla="*/ 1162050 w 1538287"/>
                <a:gd name="connsiteY37" fmla="*/ 1071562 h 1352550"/>
                <a:gd name="connsiteX38" fmla="*/ 1173956 w 1538287"/>
                <a:gd name="connsiteY38" fmla="*/ 945356 h 1352550"/>
                <a:gd name="connsiteX39" fmla="*/ 1190625 w 1538287"/>
                <a:gd name="connsiteY39" fmla="*/ 809625 h 1352550"/>
                <a:gd name="connsiteX40" fmla="*/ 1195387 w 1538287"/>
                <a:gd name="connsiteY40" fmla="*/ 721518 h 1352550"/>
                <a:gd name="connsiteX41" fmla="*/ 1200150 w 1538287"/>
                <a:gd name="connsiteY41" fmla="*/ 616743 h 1352550"/>
                <a:gd name="connsiteX42" fmla="*/ 1197769 w 1538287"/>
                <a:gd name="connsiteY42" fmla="*/ 478631 h 1352550"/>
                <a:gd name="connsiteX43" fmla="*/ 1195387 w 1538287"/>
                <a:gd name="connsiteY43" fmla="*/ 392906 h 1352550"/>
                <a:gd name="connsiteX44" fmla="*/ 1193006 w 1538287"/>
                <a:gd name="connsiteY44" fmla="*/ 338137 h 1352550"/>
                <a:gd name="connsiteX45" fmla="*/ 1181100 w 1538287"/>
                <a:gd name="connsiteY45" fmla="*/ 300037 h 1352550"/>
                <a:gd name="connsiteX46" fmla="*/ 1166812 w 1538287"/>
                <a:gd name="connsiteY46" fmla="*/ 278606 h 1352550"/>
                <a:gd name="connsiteX47" fmla="*/ 1145381 w 1538287"/>
                <a:gd name="connsiteY47" fmla="*/ 264318 h 1352550"/>
                <a:gd name="connsiteX48" fmla="*/ 1114425 w 1538287"/>
                <a:gd name="connsiteY48" fmla="*/ 254793 h 1352550"/>
                <a:gd name="connsiteX49" fmla="*/ 1069181 w 1538287"/>
                <a:gd name="connsiteY49" fmla="*/ 250031 h 1352550"/>
                <a:gd name="connsiteX50" fmla="*/ 997744 w 1538287"/>
                <a:gd name="connsiteY50" fmla="*/ 257175 h 1352550"/>
                <a:gd name="connsiteX51" fmla="*/ 666750 w 1538287"/>
                <a:gd name="connsiteY51" fmla="*/ 300037 h 1352550"/>
                <a:gd name="connsiteX52" fmla="*/ 442912 w 1538287"/>
                <a:gd name="connsiteY52" fmla="*/ 335756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538287" h="1352550">
                  <a:moveTo>
                    <a:pt x="442912" y="335756"/>
                  </a:moveTo>
                  <a:lnTo>
                    <a:pt x="85725" y="397668"/>
                  </a:lnTo>
                  <a:lnTo>
                    <a:pt x="0" y="266700"/>
                  </a:lnTo>
                  <a:lnTo>
                    <a:pt x="307181" y="221456"/>
                  </a:lnTo>
                  <a:lnTo>
                    <a:pt x="533400" y="180975"/>
                  </a:lnTo>
                  <a:lnTo>
                    <a:pt x="866775" y="128587"/>
                  </a:lnTo>
                  <a:lnTo>
                    <a:pt x="1104900" y="95250"/>
                  </a:lnTo>
                  <a:lnTo>
                    <a:pt x="1135856" y="85725"/>
                  </a:lnTo>
                  <a:lnTo>
                    <a:pt x="1171575" y="64293"/>
                  </a:lnTo>
                  <a:lnTo>
                    <a:pt x="1216819" y="28575"/>
                  </a:lnTo>
                  <a:lnTo>
                    <a:pt x="1238250" y="9525"/>
                  </a:lnTo>
                  <a:lnTo>
                    <a:pt x="1250156" y="2381"/>
                  </a:lnTo>
                  <a:lnTo>
                    <a:pt x="1269206" y="0"/>
                  </a:lnTo>
                  <a:lnTo>
                    <a:pt x="1295400" y="9525"/>
                  </a:lnTo>
                  <a:lnTo>
                    <a:pt x="1350169" y="47625"/>
                  </a:lnTo>
                  <a:lnTo>
                    <a:pt x="1419225" y="109537"/>
                  </a:lnTo>
                  <a:lnTo>
                    <a:pt x="1495425" y="192881"/>
                  </a:lnTo>
                  <a:lnTo>
                    <a:pt x="1514475" y="211931"/>
                  </a:lnTo>
                  <a:lnTo>
                    <a:pt x="1526381" y="223837"/>
                  </a:lnTo>
                  <a:lnTo>
                    <a:pt x="1538287" y="245268"/>
                  </a:lnTo>
                  <a:lnTo>
                    <a:pt x="1538287" y="288131"/>
                  </a:lnTo>
                  <a:lnTo>
                    <a:pt x="1524000" y="333375"/>
                  </a:lnTo>
                  <a:lnTo>
                    <a:pt x="1478756" y="416718"/>
                  </a:lnTo>
                  <a:lnTo>
                    <a:pt x="1459706" y="481012"/>
                  </a:lnTo>
                  <a:lnTo>
                    <a:pt x="1419225" y="695325"/>
                  </a:lnTo>
                  <a:lnTo>
                    <a:pt x="1381125" y="909637"/>
                  </a:lnTo>
                  <a:lnTo>
                    <a:pt x="1354931" y="1097756"/>
                  </a:lnTo>
                  <a:lnTo>
                    <a:pt x="1331119" y="1271587"/>
                  </a:lnTo>
                  <a:lnTo>
                    <a:pt x="1319212" y="1302543"/>
                  </a:lnTo>
                  <a:lnTo>
                    <a:pt x="1300162" y="1328737"/>
                  </a:lnTo>
                  <a:lnTo>
                    <a:pt x="1276350" y="1345406"/>
                  </a:lnTo>
                  <a:lnTo>
                    <a:pt x="1252537" y="1352550"/>
                  </a:lnTo>
                  <a:lnTo>
                    <a:pt x="1231106" y="1352550"/>
                  </a:lnTo>
                  <a:lnTo>
                    <a:pt x="1209675" y="1347787"/>
                  </a:lnTo>
                  <a:lnTo>
                    <a:pt x="1181100" y="1326356"/>
                  </a:lnTo>
                  <a:lnTo>
                    <a:pt x="1150144" y="1304925"/>
                  </a:lnTo>
                  <a:cubicBezTo>
                    <a:pt x="1150938" y="1262062"/>
                    <a:pt x="1151731" y="1219200"/>
                    <a:pt x="1152525" y="1176337"/>
                  </a:cubicBezTo>
                  <a:lnTo>
                    <a:pt x="1162050" y="1071562"/>
                  </a:lnTo>
                  <a:lnTo>
                    <a:pt x="1173956" y="945356"/>
                  </a:lnTo>
                  <a:lnTo>
                    <a:pt x="1190625" y="809625"/>
                  </a:lnTo>
                  <a:lnTo>
                    <a:pt x="1195387" y="721518"/>
                  </a:lnTo>
                  <a:lnTo>
                    <a:pt x="1200150" y="616743"/>
                  </a:lnTo>
                  <a:cubicBezTo>
                    <a:pt x="1199356" y="570706"/>
                    <a:pt x="1198563" y="524668"/>
                    <a:pt x="1197769" y="478631"/>
                  </a:cubicBezTo>
                  <a:lnTo>
                    <a:pt x="1195387" y="392906"/>
                  </a:lnTo>
                  <a:cubicBezTo>
                    <a:pt x="1194593" y="374650"/>
                    <a:pt x="1193800" y="356393"/>
                    <a:pt x="1193006" y="338137"/>
                  </a:cubicBezTo>
                  <a:lnTo>
                    <a:pt x="1181100" y="300037"/>
                  </a:lnTo>
                  <a:lnTo>
                    <a:pt x="1166812" y="278606"/>
                  </a:lnTo>
                  <a:lnTo>
                    <a:pt x="1145381" y="264318"/>
                  </a:lnTo>
                  <a:lnTo>
                    <a:pt x="1114425" y="254793"/>
                  </a:lnTo>
                  <a:lnTo>
                    <a:pt x="1069181" y="250031"/>
                  </a:lnTo>
                  <a:lnTo>
                    <a:pt x="997744" y="257175"/>
                  </a:lnTo>
                  <a:lnTo>
                    <a:pt x="666750" y="300037"/>
                  </a:lnTo>
                  <a:lnTo>
                    <a:pt x="442912" y="335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1" name="フリーフォーム 13">
              <a:extLst>
                <a:ext uri="{FF2B5EF4-FFF2-40B4-BE49-F238E27FC236}">
                  <a16:creationId xmlns:a16="http://schemas.microsoft.com/office/drawing/2014/main" id="{39F486F3-11F3-4922-B24E-ABDAAA0F704C}"/>
                </a:ext>
              </a:extLst>
            </p:cNvPr>
            <p:cNvSpPr/>
            <p:nvPr/>
          </p:nvSpPr>
          <p:spPr>
            <a:xfrm>
              <a:off x="4137025" y="2843213"/>
              <a:ext cx="1135063" cy="311150"/>
            </a:xfrm>
            <a:custGeom>
              <a:avLst/>
              <a:gdLst>
                <a:gd name="connsiteX0" fmla="*/ 311944 w 1135857"/>
                <a:gd name="connsiteY0" fmla="*/ 254793 h 311943"/>
                <a:gd name="connsiteX1" fmla="*/ 33338 w 1135857"/>
                <a:gd name="connsiteY1" fmla="*/ 311943 h 311943"/>
                <a:gd name="connsiteX2" fmla="*/ 0 w 1135857"/>
                <a:gd name="connsiteY2" fmla="*/ 147637 h 311943"/>
                <a:gd name="connsiteX3" fmla="*/ 350044 w 1135857"/>
                <a:gd name="connsiteY3" fmla="*/ 97631 h 311943"/>
                <a:gd name="connsiteX4" fmla="*/ 783432 w 1135857"/>
                <a:gd name="connsiteY4" fmla="*/ 40481 h 311943"/>
                <a:gd name="connsiteX5" fmla="*/ 1135857 w 1135857"/>
                <a:gd name="connsiteY5" fmla="*/ 0 h 311943"/>
                <a:gd name="connsiteX6" fmla="*/ 1135857 w 1135857"/>
                <a:gd name="connsiteY6" fmla="*/ 159543 h 311943"/>
                <a:gd name="connsiteX7" fmla="*/ 833438 w 1135857"/>
                <a:gd name="connsiteY7" fmla="*/ 185737 h 311943"/>
                <a:gd name="connsiteX8" fmla="*/ 597694 w 1135857"/>
                <a:gd name="connsiteY8" fmla="*/ 211931 h 311943"/>
                <a:gd name="connsiteX9" fmla="*/ 311944 w 1135857"/>
                <a:gd name="connsiteY9" fmla="*/ 254793 h 311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5857" h="311943">
                  <a:moveTo>
                    <a:pt x="311944" y="254793"/>
                  </a:moveTo>
                  <a:lnTo>
                    <a:pt x="33338" y="311943"/>
                  </a:lnTo>
                  <a:lnTo>
                    <a:pt x="0" y="147637"/>
                  </a:lnTo>
                  <a:lnTo>
                    <a:pt x="350044" y="97631"/>
                  </a:lnTo>
                  <a:lnTo>
                    <a:pt x="783432" y="40481"/>
                  </a:lnTo>
                  <a:lnTo>
                    <a:pt x="1135857" y="0"/>
                  </a:lnTo>
                  <a:lnTo>
                    <a:pt x="1135857" y="159543"/>
                  </a:lnTo>
                  <a:lnTo>
                    <a:pt x="833438" y="185737"/>
                  </a:lnTo>
                  <a:lnTo>
                    <a:pt x="597694" y="211931"/>
                  </a:lnTo>
                  <a:lnTo>
                    <a:pt x="311944" y="254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2" name="フリーフォーム 18">
              <a:extLst>
                <a:ext uri="{FF2B5EF4-FFF2-40B4-BE49-F238E27FC236}">
                  <a16:creationId xmlns:a16="http://schemas.microsoft.com/office/drawing/2014/main" id="{97128AAB-DE87-45F7-B87B-92EAD7E5D91E}"/>
                </a:ext>
              </a:extLst>
            </p:cNvPr>
            <p:cNvSpPr/>
            <p:nvPr/>
          </p:nvSpPr>
          <p:spPr>
            <a:xfrm>
              <a:off x="4184650" y="3400425"/>
              <a:ext cx="1042988" cy="265113"/>
            </a:xfrm>
            <a:custGeom>
              <a:avLst/>
              <a:gdLst>
                <a:gd name="connsiteX0" fmla="*/ 564357 w 1042988"/>
                <a:gd name="connsiteY0" fmla="*/ 166688 h 264319"/>
                <a:gd name="connsiteX1" fmla="*/ 357188 w 1042988"/>
                <a:gd name="connsiteY1" fmla="*/ 197644 h 264319"/>
                <a:gd name="connsiteX2" fmla="*/ 7144 w 1042988"/>
                <a:gd name="connsiteY2" fmla="*/ 264319 h 264319"/>
                <a:gd name="connsiteX3" fmla="*/ 0 w 1042988"/>
                <a:gd name="connsiteY3" fmla="*/ 109538 h 264319"/>
                <a:gd name="connsiteX4" fmla="*/ 285750 w 1042988"/>
                <a:gd name="connsiteY4" fmla="*/ 61913 h 264319"/>
                <a:gd name="connsiteX5" fmla="*/ 554832 w 1042988"/>
                <a:gd name="connsiteY5" fmla="*/ 30956 h 264319"/>
                <a:gd name="connsiteX6" fmla="*/ 812007 w 1042988"/>
                <a:gd name="connsiteY6" fmla="*/ 11906 h 264319"/>
                <a:gd name="connsiteX7" fmla="*/ 1040607 w 1042988"/>
                <a:gd name="connsiteY7" fmla="*/ 0 h 264319"/>
                <a:gd name="connsiteX8" fmla="*/ 1042988 w 1042988"/>
                <a:gd name="connsiteY8" fmla="*/ 180975 h 264319"/>
                <a:gd name="connsiteX9" fmla="*/ 983457 w 1042988"/>
                <a:gd name="connsiteY9" fmla="*/ 166688 h 264319"/>
                <a:gd name="connsiteX10" fmla="*/ 847725 w 1042988"/>
                <a:gd name="connsiteY10" fmla="*/ 159544 h 264319"/>
                <a:gd name="connsiteX11" fmla="*/ 745332 w 1042988"/>
                <a:gd name="connsiteY11" fmla="*/ 159544 h 264319"/>
                <a:gd name="connsiteX12" fmla="*/ 564357 w 1042988"/>
                <a:gd name="connsiteY12" fmla="*/ 166688 h 26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988" h="264319">
                  <a:moveTo>
                    <a:pt x="564357" y="166688"/>
                  </a:moveTo>
                  <a:lnTo>
                    <a:pt x="357188" y="197644"/>
                  </a:lnTo>
                  <a:lnTo>
                    <a:pt x="7144" y="264319"/>
                  </a:lnTo>
                  <a:lnTo>
                    <a:pt x="0" y="109538"/>
                  </a:lnTo>
                  <a:lnTo>
                    <a:pt x="285750" y="61913"/>
                  </a:lnTo>
                  <a:lnTo>
                    <a:pt x="554832" y="30956"/>
                  </a:lnTo>
                  <a:lnTo>
                    <a:pt x="812007" y="11906"/>
                  </a:lnTo>
                  <a:lnTo>
                    <a:pt x="1040607" y="0"/>
                  </a:lnTo>
                  <a:cubicBezTo>
                    <a:pt x="1041401" y="60325"/>
                    <a:pt x="1042194" y="120650"/>
                    <a:pt x="1042988" y="180975"/>
                  </a:cubicBezTo>
                  <a:lnTo>
                    <a:pt x="983457" y="166688"/>
                  </a:lnTo>
                  <a:lnTo>
                    <a:pt x="847725" y="159544"/>
                  </a:lnTo>
                  <a:lnTo>
                    <a:pt x="745332" y="159544"/>
                  </a:lnTo>
                  <a:lnTo>
                    <a:pt x="564357" y="1666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3" name="フリーフォーム 19">
              <a:extLst>
                <a:ext uri="{FF2B5EF4-FFF2-40B4-BE49-F238E27FC236}">
                  <a16:creationId xmlns:a16="http://schemas.microsoft.com/office/drawing/2014/main" id="{EB3B60C4-F7B2-4B1A-9C8B-9B9E8BFC83A6}"/>
                </a:ext>
              </a:extLst>
            </p:cNvPr>
            <p:cNvSpPr/>
            <p:nvPr/>
          </p:nvSpPr>
          <p:spPr>
            <a:xfrm>
              <a:off x="4322763" y="3598863"/>
              <a:ext cx="476250" cy="525462"/>
            </a:xfrm>
            <a:custGeom>
              <a:avLst/>
              <a:gdLst>
                <a:gd name="connsiteX0" fmla="*/ 197644 w 476250"/>
                <a:gd name="connsiteY0" fmla="*/ 345281 h 526256"/>
                <a:gd name="connsiteX1" fmla="*/ 195262 w 476250"/>
                <a:gd name="connsiteY1" fmla="*/ 259556 h 526256"/>
                <a:gd name="connsiteX2" fmla="*/ 192881 w 476250"/>
                <a:gd name="connsiteY2" fmla="*/ 223837 h 526256"/>
                <a:gd name="connsiteX3" fmla="*/ 190500 w 476250"/>
                <a:gd name="connsiteY3" fmla="*/ 200025 h 526256"/>
                <a:gd name="connsiteX4" fmla="*/ 178594 w 476250"/>
                <a:gd name="connsiteY4" fmla="*/ 171450 h 526256"/>
                <a:gd name="connsiteX5" fmla="*/ 150019 w 476250"/>
                <a:gd name="connsiteY5" fmla="*/ 130969 h 526256"/>
                <a:gd name="connsiteX6" fmla="*/ 123825 w 476250"/>
                <a:gd name="connsiteY6" fmla="*/ 100012 h 526256"/>
                <a:gd name="connsiteX7" fmla="*/ 88106 w 476250"/>
                <a:gd name="connsiteY7" fmla="*/ 69056 h 526256"/>
                <a:gd name="connsiteX8" fmla="*/ 0 w 476250"/>
                <a:gd name="connsiteY8" fmla="*/ 0 h 526256"/>
                <a:gd name="connsiteX9" fmla="*/ 130969 w 476250"/>
                <a:gd name="connsiteY9" fmla="*/ 0 h 526256"/>
                <a:gd name="connsiteX10" fmla="*/ 259556 w 476250"/>
                <a:gd name="connsiteY10" fmla="*/ 47625 h 526256"/>
                <a:gd name="connsiteX11" fmla="*/ 345281 w 476250"/>
                <a:gd name="connsiteY11" fmla="*/ 78581 h 526256"/>
                <a:gd name="connsiteX12" fmla="*/ 407194 w 476250"/>
                <a:gd name="connsiteY12" fmla="*/ 102394 h 526256"/>
                <a:gd name="connsiteX13" fmla="*/ 445294 w 476250"/>
                <a:gd name="connsiteY13" fmla="*/ 116681 h 526256"/>
                <a:gd name="connsiteX14" fmla="*/ 461962 w 476250"/>
                <a:gd name="connsiteY14" fmla="*/ 128587 h 526256"/>
                <a:gd name="connsiteX15" fmla="*/ 471487 w 476250"/>
                <a:gd name="connsiteY15" fmla="*/ 142875 h 526256"/>
                <a:gd name="connsiteX16" fmla="*/ 476250 w 476250"/>
                <a:gd name="connsiteY16" fmla="*/ 161925 h 526256"/>
                <a:gd name="connsiteX17" fmla="*/ 471487 w 476250"/>
                <a:gd name="connsiteY17" fmla="*/ 183356 h 526256"/>
                <a:gd name="connsiteX18" fmla="*/ 450056 w 476250"/>
                <a:gd name="connsiteY18" fmla="*/ 209550 h 526256"/>
                <a:gd name="connsiteX19" fmla="*/ 423862 w 476250"/>
                <a:gd name="connsiteY19" fmla="*/ 230981 h 526256"/>
                <a:gd name="connsiteX20" fmla="*/ 414337 w 476250"/>
                <a:gd name="connsiteY20" fmla="*/ 250031 h 526256"/>
                <a:gd name="connsiteX21" fmla="*/ 400050 w 476250"/>
                <a:gd name="connsiteY21" fmla="*/ 278606 h 526256"/>
                <a:gd name="connsiteX22" fmla="*/ 392906 w 476250"/>
                <a:gd name="connsiteY22" fmla="*/ 323850 h 526256"/>
                <a:gd name="connsiteX23" fmla="*/ 397669 w 476250"/>
                <a:gd name="connsiteY23" fmla="*/ 388144 h 526256"/>
                <a:gd name="connsiteX24" fmla="*/ 409575 w 476250"/>
                <a:gd name="connsiteY24" fmla="*/ 473869 h 526256"/>
                <a:gd name="connsiteX25" fmla="*/ 200025 w 476250"/>
                <a:gd name="connsiteY25" fmla="*/ 526256 h 526256"/>
                <a:gd name="connsiteX26" fmla="*/ 197644 w 476250"/>
                <a:gd name="connsiteY26" fmla="*/ 345281 h 52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76250" h="526256">
                  <a:moveTo>
                    <a:pt x="197644" y="345281"/>
                  </a:moveTo>
                  <a:lnTo>
                    <a:pt x="195262" y="259556"/>
                  </a:lnTo>
                  <a:lnTo>
                    <a:pt x="192881" y="223837"/>
                  </a:lnTo>
                  <a:lnTo>
                    <a:pt x="190500" y="200025"/>
                  </a:lnTo>
                  <a:lnTo>
                    <a:pt x="178594" y="171450"/>
                  </a:lnTo>
                  <a:lnTo>
                    <a:pt x="150019" y="130969"/>
                  </a:lnTo>
                  <a:lnTo>
                    <a:pt x="123825" y="100012"/>
                  </a:lnTo>
                  <a:lnTo>
                    <a:pt x="88106" y="69056"/>
                  </a:lnTo>
                  <a:lnTo>
                    <a:pt x="0" y="0"/>
                  </a:lnTo>
                  <a:lnTo>
                    <a:pt x="130969" y="0"/>
                  </a:lnTo>
                  <a:lnTo>
                    <a:pt x="259556" y="47625"/>
                  </a:lnTo>
                  <a:lnTo>
                    <a:pt x="345281" y="78581"/>
                  </a:lnTo>
                  <a:lnTo>
                    <a:pt x="407194" y="102394"/>
                  </a:lnTo>
                  <a:lnTo>
                    <a:pt x="445294" y="116681"/>
                  </a:lnTo>
                  <a:lnTo>
                    <a:pt x="461962" y="128587"/>
                  </a:lnTo>
                  <a:lnTo>
                    <a:pt x="471487" y="142875"/>
                  </a:lnTo>
                  <a:lnTo>
                    <a:pt x="476250" y="161925"/>
                  </a:lnTo>
                  <a:lnTo>
                    <a:pt x="471487" y="183356"/>
                  </a:lnTo>
                  <a:lnTo>
                    <a:pt x="450056" y="209550"/>
                  </a:lnTo>
                  <a:lnTo>
                    <a:pt x="423862" y="230981"/>
                  </a:lnTo>
                  <a:lnTo>
                    <a:pt x="414337" y="250031"/>
                  </a:lnTo>
                  <a:lnTo>
                    <a:pt x="400050" y="278606"/>
                  </a:lnTo>
                  <a:lnTo>
                    <a:pt x="392906" y="323850"/>
                  </a:lnTo>
                  <a:lnTo>
                    <a:pt x="397669" y="388144"/>
                  </a:lnTo>
                  <a:lnTo>
                    <a:pt x="409575" y="473869"/>
                  </a:lnTo>
                  <a:lnTo>
                    <a:pt x="200025" y="526256"/>
                  </a:lnTo>
                  <a:cubicBezTo>
                    <a:pt x="199231" y="464344"/>
                    <a:pt x="198438" y="402431"/>
                    <a:pt x="197644" y="34528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4" name="フリーフォーム 21">
              <a:extLst>
                <a:ext uri="{FF2B5EF4-FFF2-40B4-BE49-F238E27FC236}">
                  <a16:creationId xmlns:a16="http://schemas.microsoft.com/office/drawing/2014/main" id="{B9BF756B-0D82-4630-A103-981C46B25141}"/>
                </a:ext>
              </a:extLst>
            </p:cNvPr>
            <p:cNvSpPr/>
            <p:nvPr/>
          </p:nvSpPr>
          <p:spPr>
            <a:xfrm>
              <a:off x="3675063" y="3890963"/>
              <a:ext cx="1862137" cy="488950"/>
            </a:xfrm>
            <a:custGeom>
              <a:avLst/>
              <a:gdLst>
                <a:gd name="connsiteX0" fmla="*/ 1269206 w 1862137"/>
                <a:gd name="connsiteY0" fmla="*/ 261937 h 488156"/>
                <a:gd name="connsiteX1" fmla="*/ 981075 w 1862137"/>
                <a:gd name="connsiteY1" fmla="*/ 297656 h 488156"/>
                <a:gd name="connsiteX2" fmla="*/ 828675 w 1862137"/>
                <a:gd name="connsiteY2" fmla="*/ 333375 h 488156"/>
                <a:gd name="connsiteX3" fmla="*/ 628650 w 1862137"/>
                <a:gd name="connsiteY3" fmla="*/ 392906 h 488156"/>
                <a:gd name="connsiteX4" fmla="*/ 435769 w 1862137"/>
                <a:gd name="connsiteY4" fmla="*/ 457200 h 488156"/>
                <a:gd name="connsiteX5" fmla="*/ 359569 w 1862137"/>
                <a:gd name="connsiteY5" fmla="*/ 485775 h 488156"/>
                <a:gd name="connsiteX6" fmla="*/ 342900 w 1862137"/>
                <a:gd name="connsiteY6" fmla="*/ 488156 h 488156"/>
                <a:gd name="connsiteX7" fmla="*/ 311944 w 1862137"/>
                <a:gd name="connsiteY7" fmla="*/ 483393 h 488156"/>
                <a:gd name="connsiteX8" fmla="*/ 269081 w 1862137"/>
                <a:gd name="connsiteY8" fmla="*/ 464343 h 488156"/>
                <a:gd name="connsiteX9" fmla="*/ 228600 w 1862137"/>
                <a:gd name="connsiteY9" fmla="*/ 442912 h 488156"/>
                <a:gd name="connsiteX10" fmla="*/ 133350 w 1862137"/>
                <a:gd name="connsiteY10" fmla="*/ 378618 h 488156"/>
                <a:gd name="connsiteX11" fmla="*/ 0 w 1862137"/>
                <a:gd name="connsiteY11" fmla="*/ 276225 h 488156"/>
                <a:gd name="connsiteX12" fmla="*/ 40481 w 1862137"/>
                <a:gd name="connsiteY12" fmla="*/ 221456 h 488156"/>
                <a:gd name="connsiteX13" fmla="*/ 142875 w 1862137"/>
                <a:gd name="connsiteY13" fmla="*/ 254793 h 488156"/>
                <a:gd name="connsiteX14" fmla="*/ 209550 w 1862137"/>
                <a:gd name="connsiteY14" fmla="*/ 269081 h 488156"/>
                <a:gd name="connsiteX15" fmla="*/ 273844 w 1862137"/>
                <a:gd name="connsiteY15" fmla="*/ 276225 h 488156"/>
                <a:gd name="connsiteX16" fmla="*/ 340519 w 1862137"/>
                <a:gd name="connsiteY16" fmla="*/ 276225 h 488156"/>
                <a:gd name="connsiteX17" fmla="*/ 464344 w 1862137"/>
                <a:gd name="connsiteY17" fmla="*/ 259556 h 488156"/>
                <a:gd name="connsiteX18" fmla="*/ 623887 w 1862137"/>
                <a:gd name="connsiteY18" fmla="*/ 228600 h 488156"/>
                <a:gd name="connsiteX19" fmla="*/ 792956 w 1862137"/>
                <a:gd name="connsiteY19" fmla="*/ 183356 h 488156"/>
                <a:gd name="connsiteX20" fmla="*/ 862012 w 1862137"/>
                <a:gd name="connsiteY20" fmla="*/ 159543 h 488156"/>
                <a:gd name="connsiteX21" fmla="*/ 1033462 w 1862137"/>
                <a:gd name="connsiteY21" fmla="*/ 121443 h 488156"/>
                <a:gd name="connsiteX22" fmla="*/ 1150144 w 1862137"/>
                <a:gd name="connsiteY22" fmla="*/ 107156 h 488156"/>
                <a:gd name="connsiteX23" fmla="*/ 1238250 w 1862137"/>
                <a:gd name="connsiteY23" fmla="*/ 90487 h 488156"/>
                <a:gd name="connsiteX24" fmla="*/ 1316831 w 1862137"/>
                <a:gd name="connsiteY24" fmla="*/ 69056 h 488156"/>
                <a:gd name="connsiteX25" fmla="*/ 1390650 w 1862137"/>
                <a:gd name="connsiteY25" fmla="*/ 40481 h 488156"/>
                <a:gd name="connsiteX26" fmla="*/ 1440656 w 1862137"/>
                <a:gd name="connsiteY26" fmla="*/ 11906 h 488156"/>
                <a:gd name="connsiteX27" fmla="*/ 1459706 w 1862137"/>
                <a:gd name="connsiteY27" fmla="*/ 4762 h 488156"/>
                <a:gd name="connsiteX28" fmla="*/ 1497806 w 1862137"/>
                <a:gd name="connsiteY28" fmla="*/ 0 h 488156"/>
                <a:gd name="connsiteX29" fmla="*/ 1559719 w 1862137"/>
                <a:gd name="connsiteY29" fmla="*/ 9525 h 488156"/>
                <a:gd name="connsiteX30" fmla="*/ 1671637 w 1862137"/>
                <a:gd name="connsiteY30" fmla="*/ 33337 h 488156"/>
                <a:gd name="connsiteX31" fmla="*/ 1731169 w 1862137"/>
                <a:gd name="connsiteY31" fmla="*/ 50006 h 488156"/>
                <a:gd name="connsiteX32" fmla="*/ 1776412 w 1862137"/>
                <a:gd name="connsiteY32" fmla="*/ 66675 h 488156"/>
                <a:gd name="connsiteX33" fmla="*/ 1814512 w 1862137"/>
                <a:gd name="connsiteY33" fmla="*/ 88106 h 488156"/>
                <a:gd name="connsiteX34" fmla="*/ 1840706 w 1862137"/>
                <a:gd name="connsiteY34" fmla="*/ 107156 h 488156"/>
                <a:gd name="connsiteX35" fmla="*/ 1854994 w 1862137"/>
                <a:gd name="connsiteY35" fmla="*/ 119062 h 488156"/>
                <a:gd name="connsiteX36" fmla="*/ 1862137 w 1862137"/>
                <a:gd name="connsiteY36" fmla="*/ 130968 h 488156"/>
                <a:gd name="connsiteX37" fmla="*/ 1862137 w 1862137"/>
                <a:gd name="connsiteY37" fmla="*/ 152400 h 488156"/>
                <a:gd name="connsiteX38" fmla="*/ 1847850 w 1862137"/>
                <a:gd name="connsiteY38" fmla="*/ 173831 h 488156"/>
                <a:gd name="connsiteX39" fmla="*/ 1800225 w 1862137"/>
                <a:gd name="connsiteY39" fmla="*/ 197643 h 488156"/>
                <a:gd name="connsiteX40" fmla="*/ 1733550 w 1862137"/>
                <a:gd name="connsiteY40" fmla="*/ 219075 h 488156"/>
                <a:gd name="connsiteX41" fmla="*/ 1669256 w 1862137"/>
                <a:gd name="connsiteY41" fmla="*/ 233362 h 488156"/>
                <a:gd name="connsiteX42" fmla="*/ 1574006 w 1862137"/>
                <a:gd name="connsiteY42" fmla="*/ 238125 h 488156"/>
                <a:gd name="connsiteX43" fmla="*/ 1419225 w 1862137"/>
                <a:gd name="connsiteY43" fmla="*/ 247650 h 488156"/>
                <a:gd name="connsiteX44" fmla="*/ 1269206 w 1862137"/>
                <a:gd name="connsiteY44" fmla="*/ 261937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62137" h="488156">
                  <a:moveTo>
                    <a:pt x="1269206" y="261937"/>
                  </a:moveTo>
                  <a:lnTo>
                    <a:pt x="981075" y="297656"/>
                  </a:lnTo>
                  <a:lnTo>
                    <a:pt x="828675" y="333375"/>
                  </a:lnTo>
                  <a:lnTo>
                    <a:pt x="628650" y="392906"/>
                  </a:lnTo>
                  <a:lnTo>
                    <a:pt x="435769" y="457200"/>
                  </a:lnTo>
                  <a:lnTo>
                    <a:pt x="359569" y="485775"/>
                  </a:lnTo>
                  <a:lnTo>
                    <a:pt x="342900" y="488156"/>
                  </a:lnTo>
                  <a:lnTo>
                    <a:pt x="311944" y="483393"/>
                  </a:lnTo>
                  <a:lnTo>
                    <a:pt x="269081" y="464343"/>
                  </a:lnTo>
                  <a:lnTo>
                    <a:pt x="228600" y="442912"/>
                  </a:lnTo>
                  <a:lnTo>
                    <a:pt x="133350" y="378618"/>
                  </a:lnTo>
                  <a:lnTo>
                    <a:pt x="0" y="276225"/>
                  </a:lnTo>
                  <a:lnTo>
                    <a:pt x="40481" y="221456"/>
                  </a:lnTo>
                  <a:lnTo>
                    <a:pt x="142875" y="254793"/>
                  </a:lnTo>
                  <a:lnTo>
                    <a:pt x="209550" y="269081"/>
                  </a:lnTo>
                  <a:lnTo>
                    <a:pt x="273844" y="276225"/>
                  </a:lnTo>
                  <a:lnTo>
                    <a:pt x="340519" y="276225"/>
                  </a:lnTo>
                  <a:lnTo>
                    <a:pt x="464344" y="259556"/>
                  </a:lnTo>
                  <a:lnTo>
                    <a:pt x="623887" y="228600"/>
                  </a:lnTo>
                  <a:lnTo>
                    <a:pt x="792956" y="183356"/>
                  </a:lnTo>
                  <a:lnTo>
                    <a:pt x="862012" y="159543"/>
                  </a:lnTo>
                  <a:lnTo>
                    <a:pt x="1033462" y="121443"/>
                  </a:lnTo>
                  <a:lnTo>
                    <a:pt x="1150144" y="107156"/>
                  </a:lnTo>
                  <a:lnTo>
                    <a:pt x="1238250" y="90487"/>
                  </a:lnTo>
                  <a:lnTo>
                    <a:pt x="1316831" y="69056"/>
                  </a:lnTo>
                  <a:lnTo>
                    <a:pt x="1390650" y="40481"/>
                  </a:lnTo>
                  <a:lnTo>
                    <a:pt x="1440656" y="11906"/>
                  </a:lnTo>
                  <a:lnTo>
                    <a:pt x="1459706" y="4762"/>
                  </a:lnTo>
                  <a:lnTo>
                    <a:pt x="1497806" y="0"/>
                  </a:lnTo>
                  <a:lnTo>
                    <a:pt x="1559719" y="9525"/>
                  </a:lnTo>
                  <a:lnTo>
                    <a:pt x="1671637" y="33337"/>
                  </a:lnTo>
                  <a:lnTo>
                    <a:pt x="1731169" y="50006"/>
                  </a:lnTo>
                  <a:lnTo>
                    <a:pt x="1776412" y="66675"/>
                  </a:lnTo>
                  <a:lnTo>
                    <a:pt x="1814512" y="88106"/>
                  </a:lnTo>
                  <a:lnTo>
                    <a:pt x="1840706" y="107156"/>
                  </a:lnTo>
                  <a:lnTo>
                    <a:pt x="1854994" y="119062"/>
                  </a:lnTo>
                  <a:lnTo>
                    <a:pt x="1862137" y="130968"/>
                  </a:lnTo>
                  <a:lnTo>
                    <a:pt x="1862137" y="152400"/>
                  </a:lnTo>
                  <a:lnTo>
                    <a:pt x="1847850" y="173831"/>
                  </a:lnTo>
                  <a:lnTo>
                    <a:pt x="1800225" y="197643"/>
                  </a:lnTo>
                  <a:lnTo>
                    <a:pt x="1733550" y="219075"/>
                  </a:lnTo>
                  <a:lnTo>
                    <a:pt x="1669256" y="233362"/>
                  </a:lnTo>
                  <a:lnTo>
                    <a:pt x="1574006" y="238125"/>
                  </a:lnTo>
                  <a:lnTo>
                    <a:pt x="1419225" y="247650"/>
                  </a:lnTo>
                  <a:lnTo>
                    <a:pt x="1269206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5" name="フリーフォーム 24">
              <a:extLst>
                <a:ext uri="{FF2B5EF4-FFF2-40B4-BE49-F238E27FC236}">
                  <a16:creationId xmlns:a16="http://schemas.microsoft.com/office/drawing/2014/main" id="{9702AEFD-974F-428F-ADFC-985EFDC9DA2D}"/>
                </a:ext>
              </a:extLst>
            </p:cNvPr>
            <p:cNvSpPr/>
            <p:nvPr/>
          </p:nvSpPr>
          <p:spPr>
            <a:xfrm>
              <a:off x="4398963" y="4691063"/>
              <a:ext cx="790575" cy="1273175"/>
            </a:xfrm>
            <a:custGeom>
              <a:avLst/>
              <a:gdLst>
                <a:gd name="connsiteX0" fmla="*/ 428625 w 790575"/>
                <a:gd name="connsiteY0" fmla="*/ 478631 h 1273968"/>
                <a:gd name="connsiteX1" fmla="*/ 483394 w 790575"/>
                <a:gd name="connsiteY1" fmla="*/ 352425 h 1273968"/>
                <a:gd name="connsiteX2" fmla="*/ 504825 w 790575"/>
                <a:gd name="connsiteY2" fmla="*/ 297656 h 1273968"/>
                <a:gd name="connsiteX3" fmla="*/ 523875 w 790575"/>
                <a:gd name="connsiteY3" fmla="*/ 242887 h 1273968"/>
                <a:gd name="connsiteX4" fmla="*/ 540544 w 790575"/>
                <a:gd name="connsiteY4" fmla="*/ 180975 h 1273968"/>
                <a:gd name="connsiteX5" fmla="*/ 547687 w 790575"/>
                <a:gd name="connsiteY5" fmla="*/ 138112 h 1273968"/>
                <a:gd name="connsiteX6" fmla="*/ 550069 w 790575"/>
                <a:gd name="connsiteY6" fmla="*/ 104775 h 1273968"/>
                <a:gd name="connsiteX7" fmla="*/ 550069 w 790575"/>
                <a:gd name="connsiteY7" fmla="*/ 73818 h 1273968"/>
                <a:gd name="connsiteX8" fmla="*/ 540544 w 790575"/>
                <a:gd name="connsiteY8" fmla="*/ 47625 h 1273968"/>
                <a:gd name="connsiteX9" fmla="*/ 521494 w 790575"/>
                <a:gd name="connsiteY9" fmla="*/ 0 h 1273968"/>
                <a:gd name="connsiteX10" fmla="*/ 790575 w 790575"/>
                <a:gd name="connsiteY10" fmla="*/ 78581 h 1273968"/>
                <a:gd name="connsiteX11" fmla="*/ 781050 w 790575"/>
                <a:gd name="connsiteY11" fmla="*/ 142875 h 1273968"/>
                <a:gd name="connsiteX12" fmla="*/ 752475 w 790575"/>
                <a:gd name="connsiteY12" fmla="*/ 178593 h 1273968"/>
                <a:gd name="connsiteX13" fmla="*/ 709612 w 790575"/>
                <a:gd name="connsiteY13" fmla="*/ 278606 h 1273968"/>
                <a:gd name="connsiteX14" fmla="*/ 631031 w 790575"/>
                <a:gd name="connsiteY14" fmla="*/ 466725 h 1273968"/>
                <a:gd name="connsiteX15" fmla="*/ 583406 w 790575"/>
                <a:gd name="connsiteY15" fmla="*/ 590550 h 1273968"/>
                <a:gd name="connsiteX16" fmla="*/ 500062 w 790575"/>
                <a:gd name="connsiteY16" fmla="*/ 750093 h 1273968"/>
                <a:gd name="connsiteX17" fmla="*/ 435769 w 790575"/>
                <a:gd name="connsiteY17" fmla="*/ 862012 h 1273968"/>
                <a:gd name="connsiteX18" fmla="*/ 359569 w 790575"/>
                <a:gd name="connsiteY18" fmla="*/ 983456 h 1273968"/>
                <a:gd name="connsiteX19" fmla="*/ 273844 w 790575"/>
                <a:gd name="connsiteY19" fmla="*/ 1092993 h 1273968"/>
                <a:gd name="connsiteX20" fmla="*/ 159544 w 790575"/>
                <a:gd name="connsiteY20" fmla="*/ 1207293 h 1273968"/>
                <a:gd name="connsiteX21" fmla="*/ 142875 w 790575"/>
                <a:gd name="connsiteY21" fmla="*/ 1223962 h 1273968"/>
                <a:gd name="connsiteX22" fmla="*/ 104775 w 790575"/>
                <a:gd name="connsiteY22" fmla="*/ 1262062 h 1273968"/>
                <a:gd name="connsiteX23" fmla="*/ 88106 w 790575"/>
                <a:gd name="connsiteY23" fmla="*/ 1271587 h 1273968"/>
                <a:gd name="connsiteX24" fmla="*/ 73819 w 790575"/>
                <a:gd name="connsiteY24" fmla="*/ 1273968 h 1273968"/>
                <a:gd name="connsiteX25" fmla="*/ 57150 w 790575"/>
                <a:gd name="connsiteY25" fmla="*/ 1266825 h 1273968"/>
                <a:gd name="connsiteX26" fmla="*/ 45244 w 790575"/>
                <a:gd name="connsiteY26" fmla="*/ 1252537 h 1273968"/>
                <a:gd name="connsiteX27" fmla="*/ 23812 w 790575"/>
                <a:gd name="connsiteY27" fmla="*/ 1188243 h 1273968"/>
                <a:gd name="connsiteX28" fmla="*/ 0 w 790575"/>
                <a:gd name="connsiteY28" fmla="*/ 1128712 h 1273968"/>
                <a:gd name="connsiteX29" fmla="*/ 142875 w 790575"/>
                <a:gd name="connsiteY29" fmla="*/ 914400 h 1273968"/>
                <a:gd name="connsiteX30" fmla="*/ 171450 w 790575"/>
                <a:gd name="connsiteY30" fmla="*/ 904875 h 1273968"/>
                <a:gd name="connsiteX31" fmla="*/ 192881 w 790575"/>
                <a:gd name="connsiteY31" fmla="*/ 890587 h 1273968"/>
                <a:gd name="connsiteX32" fmla="*/ 228600 w 790575"/>
                <a:gd name="connsiteY32" fmla="*/ 852487 h 1273968"/>
                <a:gd name="connsiteX33" fmla="*/ 273844 w 790575"/>
                <a:gd name="connsiteY33" fmla="*/ 783431 h 1273968"/>
                <a:gd name="connsiteX34" fmla="*/ 311944 w 790575"/>
                <a:gd name="connsiteY34" fmla="*/ 709612 h 1273968"/>
                <a:gd name="connsiteX35" fmla="*/ 371475 w 790575"/>
                <a:gd name="connsiteY35" fmla="*/ 595312 h 1273968"/>
                <a:gd name="connsiteX36" fmla="*/ 428625 w 790575"/>
                <a:gd name="connsiteY36" fmla="*/ 478631 h 1273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90575" h="1273968">
                  <a:moveTo>
                    <a:pt x="428625" y="478631"/>
                  </a:moveTo>
                  <a:lnTo>
                    <a:pt x="483394" y="352425"/>
                  </a:lnTo>
                  <a:lnTo>
                    <a:pt x="504825" y="297656"/>
                  </a:lnTo>
                  <a:lnTo>
                    <a:pt x="523875" y="242887"/>
                  </a:lnTo>
                  <a:lnTo>
                    <a:pt x="540544" y="180975"/>
                  </a:lnTo>
                  <a:lnTo>
                    <a:pt x="547687" y="138112"/>
                  </a:lnTo>
                  <a:lnTo>
                    <a:pt x="550069" y="104775"/>
                  </a:lnTo>
                  <a:lnTo>
                    <a:pt x="550069" y="73818"/>
                  </a:lnTo>
                  <a:lnTo>
                    <a:pt x="540544" y="47625"/>
                  </a:lnTo>
                  <a:lnTo>
                    <a:pt x="521494" y="0"/>
                  </a:lnTo>
                  <a:lnTo>
                    <a:pt x="790575" y="78581"/>
                  </a:lnTo>
                  <a:lnTo>
                    <a:pt x="781050" y="142875"/>
                  </a:lnTo>
                  <a:lnTo>
                    <a:pt x="752475" y="178593"/>
                  </a:lnTo>
                  <a:lnTo>
                    <a:pt x="709612" y="278606"/>
                  </a:lnTo>
                  <a:lnTo>
                    <a:pt x="631031" y="466725"/>
                  </a:lnTo>
                  <a:lnTo>
                    <a:pt x="583406" y="590550"/>
                  </a:lnTo>
                  <a:lnTo>
                    <a:pt x="500062" y="750093"/>
                  </a:lnTo>
                  <a:lnTo>
                    <a:pt x="435769" y="862012"/>
                  </a:lnTo>
                  <a:lnTo>
                    <a:pt x="359569" y="983456"/>
                  </a:lnTo>
                  <a:lnTo>
                    <a:pt x="273844" y="1092993"/>
                  </a:lnTo>
                  <a:lnTo>
                    <a:pt x="159544" y="1207293"/>
                  </a:lnTo>
                  <a:lnTo>
                    <a:pt x="142875" y="1223962"/>
                  </a:lnTo>
                  <a:lnTo>
                    <a:pt x="104775" y="1262062"/>
                  </a:lnTo>
                  <a:lnTo>
                    <a:pt x="88106" y="1271587"/>
                  </a:lnTo>
                  <a:lnTo>
                    <a:pt x="73819" y="1273968"/>
                  </a:lnTo>
                  <a:lnTo>
                    <a:pt x="57150" y="1266825"/>
                  </a:lnTo>
                  <a:lnTo>
                    <a:pt x="45244" y="1252537"/>
                  </a:lnTo>
                  <a:lnTo>
                    <a:pt x="23812" y="1188243"/>
                  </a:lnTo>
                  <a:lnTo>
                    <a:pt x="0" y="1128712"/>
                  </a:lnTo>
                  <a:lnTo>
                    <a:pt x="142875" y="914400"/>
                  </a:lnTo>
                  <a:lnTo>
                    <a:pt x="171450" y="904875"/>
                  </a:lnTo>
                  <a:lnTo>
                    <a:pt x="192881" y="890587"/>
                  </a:lnTo>
                  <a:lnTo>
                    <a:pt x="228600" y="852487"/>
                  </a:lnTo>
                  <a:lnTo>
                    <a:pt x="273844" y="783431"/>
                  </a:lnTo>
                  <a:lnTo>
                    <a:pt x="311944" y="709612"/>
                  </a:lnTo>
                  <a:lnTo>
                    <a:pt x="371475" y="595312"/>
                  </a:lnTo>
                  <a:lnTo>
                    <a:pt x="428625" y="478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6" name="フリーフォーム 25">
              <a:extLst>
                <a:ext uri="{FF2B5EF4-FFF2-40B4-BE49-F238E27FC236}">
                  <a16:creationId xmlns:a16="http://schemas.microsoft.com/office/drawing/2014/main" id="{5310D878-6331-4B3E-806C-F17AFD6C05EC}"/>
                </a:ext>
              </a:extLst>
            </p:cNvPr>
            <p:cNvSpPr/>
            <p:nvPr/>
          </p:nvSpPr>
          <p:spPr>
            <a:xfrm>
              <a:off x="4143375" y="5478463"/>
              <a:ext cx="490538" cy="371475"/>
            </a:xfrm>
            <a:custGeom>
              <a:avLst/>
              <a:gdLst>
                <a:gd name="connsiteX0" fmla="*/ 178594 w 490538"/>
                <a:gd name="connsiteY0" fmla="*/ 54769 h 371475"/>
                <a:gd name="connsiteX1" fmla="*/ 250031 w 490538"/>
                <a:gd name="connsiteY1" fmla="*/ 85725 h 371475"/>
                <a:gd name="connsiteX2" fmla="*/ 276225 w 490538"/>
                <a:gd name="connsiteY2" fmla="*/ 100013 h 371475"/>
                <a:gd name="connsiteX3" fmla="*/ 302419 w 490538"/>
                <a:gd name="connsiteY3" fmla="*/ 114300 h 371475"/>
                <a:gd name="connsiteX4" fmla="*/ 321469 w 490538"/>
                <a:gd name="connsiteY4" fmla="*/ 123825 h 371475"/>
                <a:gd name="connsiteX5" fmla="*/ 350044 w 490538"/>
                <a:gd name="connsiteY5" fmla="*/ 133350 h 371475"/>
                <a:gd name="connsiteX6" fmla="*/ 490538 w 490538"/>
                <a:gd name="connsiteY6" fmla="*/ 107157 h 371475"/>
                <a:gd name="connsiteX7" fmla="*/ 280988 w 490538"/>
                <a:gd name="connsiteY7" fmla="*/ 371475 h 371475"/>
                <a:gd name="connsiteX8" fmla="*/ 257175 w 490538"/>
                <a:gd name="connsiteY8" fmla="*/ 347663 h 371475"/>
                <a:gd name="connsiteX9" fmla="*/ 230981 w 490538"/>
                <a:gd name="connsiteY9" fmla="*/ 292894 h 371475"/>
                <a:gd name="connsiteX10" fmla="*/ 202406 w 490538"/>
                <a:gd name="connsiteY10" fmla="*/ 238125 h 371475"/>
                <a:gd name="connsiteX11" fmla="*/ 185738 w 490538"/>
                <a:gd name="connsiteY11" fmla="*/ 204788 h 371475"/>
                <a:gd name="connsiteX12" fmla="*/ 166688 w 490538"/>
                <a:gd name="connsiteY12" fmla="*/ 178594 h 371475"/>
                <a:gd name="connsiteX13" fmla="*/ 138113 w 490538"/>
                <a:gd name="connsiteY13" fmla="*/ 142875 h 371475"/>
                <a:gd name="connsiteX14" fmla="*/ 109538 w 490538"/>
                <a:gd name="connsiteY14" fmla="*/ 114300 h 371475"/>
                <a:gd name="connsiteX15" fmla="*/ 71438 w 490538"/>
                <a:gd name="connsiteY15" fmla="*/ 80963 h 371475"/>
                <a:gd name="connsiteX16" fmla="*/ 50006 w 490538"/>
                <a:gd name="connsiteY16" fmla="*/ 69057 h 371475"/>
                <a:gd name="connsiteX17" fmla="*/ 28575 w 490538"/>
                <a:gd name="connsiteY17" fmla="*/ 57150 h 371475"/>
                <a:gd name="connsiteX18" fmla="*/ 11906 w 490538"/>
                <a:gd name="connsiteY18" fmla="*/ 45244 h 371475"/>
                <a:gd name="connsiteX19" fmla="*/ 0 w 490538"/>
                <a:gd name="connsiteY19" fmla="*/ 30957 h 371475"/>
                <a:gd name="connsiteX20" fmla="*/ 0 w 490538"/>
                <a:gd name="connsiteY20" fmla="*/ 19050 h 371475"/>
                <a:gd name="connsiteX21" fmla="*/ 4763 w 490538"/>
                <a:gd name="connsiteY21" fmla="*/ 4763 h 371475"/>
                <a:gd name="connsiteX22" fmla="*/ 14288 w 490538"/>
                <a:gd name="connsiteY22" fmla="*/ 0 h 371475"/>
                <a:gd name="connsiteX23" fmla="*/ 45244 w 490538"/>
                <a:gd name="connsiteY23" fmla="*/ 2382 h 371475"/>
                <a:gd name="connsiteX24" fmla="*/ 178594 w 490538"/>
                <a:gd name="connsiteY24" fmla="*/ 54769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90538" h="371475">
                  <a:moveTo>
                    <a:pt x="178594" y="54769"/>
                  </a:moveTo>
                  <a:lnTo>
                    <a:pt x="250031" y="85725"/>
                  </a:lnTo>
                  <a:lnTo>
                    <a:pt x="276225" y="100013"/>
                  </a:lnTo>
                  <a:lnTo>
                    <a:pt x="302419" y="114300"/>
                  </a:lnTo>
                  <a:lnTo>
                    <a:pt x="321469" y="123825"/>
                  </a:lnTo>
                  <a:lnTo>
                    <a:pt x="350044" y="133350"/>
                  </a:lnTo>
                  <a:lnTo>
                    <a:pt x="490538" y="107157"/>
                  </a:lnTo>
                  <a:lnTo>
                    <a:pt x="280988" y="371475"/>
                  </a:lnTo>
                  <a:lnTo>
                    <a:pt x="257175" y="347663"/>
                  </a:lnTo>
                  <a:lnTo>
                    <a:pt x="230981" y="292894"/>
                  </a:lnTo>
                  <a:lnTo>
                    <a:pt x="202406" y="238125"/>
                  </a:lnTo>
                  <a:lnTo>
                    <a:pt x="185738" y="204788"/>
                  </a:lnTo>
                  <a:lnTo>
                    <a:pt x="166688" y="178594"/>
                  </a:lnTo>
                  <a:lnTo>
                    <a:pt x="138113" y="142875"/>
                  </a:lnTo>
                  <a:lnTo>
                    <a:pt x="109538" y="114300"/>
                  </a:lnTo>
                  <a:lnTo>
                    <a:pt x="71438" y="80963"/>
                  </a:lnTo>
                  <a:lnTo>
                    <a:pt x="50006" y="69057"/>
                  </a:lnTo>
                  <a:lnTo>
                    <a:pt x="28575" y="57150"/>
                  </a:lnTo>
                  <a:lnTo>
                    <a:pt x="11906" y="45244"/>
                  </a:lnTo>
                  <a:lnTo>
                    <a:pt x="0" y="30957"/>
                  </a:lnTo>
                  <a:lnTo>
                    <a:pt x="0" y="19050"/>
                  </a:lnTo>
                  <a:lnTo>
                    <a:pt x="4763" y="4763"/>
                  </a:lnTo>
                  <a:lnTo>
                    <a:pt x="14288" y="0"/>
                  </a:lnTo>
                  <a:lnTo>
                    <a:pt x="45244" y="2382"/>
                  </a:lnTo>
                  <a:lnTo>
                    <a:pt x="178594" y="54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7" name="フリーフォーム 22">
              <a:extLst>
                <a:ext uri="{FF2B5EF4-FFF2-40B4-BE49-F238E27FC236}">
                  <a16:creationId xmlns:a16="http://schemas.microsoft.com/office/drawing/2014/main" id="{3D0A5893-06CE-46E3-8C90-079064579B0C}"/>
                </a:ext>
              </a:extLst>
            </p:cNvPr>
            <p:cNvSpPr/>
            <p:nvPr/>
          </p:nvSpPr>
          <p:spPr>
            <a:xfrm>
              <a:off x="3503613" y="4167188"/>
              <a:ext cx="1344612" cy="1355725"/>
            </a:xfrm>
            <a:custGeom>
              <a:avLst/>
              <a:gdLst>
                <a:gd name="connsiteX0" fmla="*/ 723900 w 1345406"/>
                <a:gd name="connsiteY0" fmla="*/ 564356 h 1354931"/>
                <a:gd name="connsiteX1" fmla="*/ 840581 w 1345406"/>
                <a:gd name="connsiteY1" fmla="*/ 407193 h 1354931"/>
                <a:gd name="connsiteX2" fmla="*/ 923925 w 1345406"/>
                <a:gd name="connsiteY2" fmla="*/ 285750 h 1354931"/>
                <a:gd name="connsiteX3" fmla="*/ 959644 w 1345406"/>
                <a:gd name="connsiteY3" fmla="*/ 233362 h 1354931"/>
                <a:gd name="connsiteX4" fmla="*/ 985837 w 1345406"/>
                <a:gd name="connsiteY4" fmla="*/ 188118 h 1354931"/>
                <a:gd name="connsiteX5" fmla="*/ 997744 w 1345406"/>
                <a:gd name="connsiteY5" fmla="*/ 159543 h 1354931"/>
                <a:gd name="connsiteX6" fmla="*/ 1002506 w 1345406"/>
                <a:gd name="connsiteY6" fmla="*/ 142875 h 1354931"/>
                <a:gd name="connsiteX7" fmla="*/ 1002506 w 1345406"/>
                <a:gd name="connsiteY7" fmla="*/ 126206 h 1354931"/>
                <a:gd name="connsiteX8" fmla="*/ 1000125 w 1345406"/>
                <a:gd name="connsiteY8" fmla="*/ 100012 h 1354931"/>
                <a:gd name="connsiteX9" fmla="*/ 988219 w 1345406"/>
                <a:gd name="connsiteY9" fmla="*/ 80962 h 1354931"/>
                <a:gd name="connsiteX10" fmla="*/ 931069 w 1345406"/>
                <a:gd name="connsiteY10" fmla="*/ 26193 h 1354931"/>
                <a:gd name="connsiteX11" fmla="*/ 1140619 w 1345406"/>
                <a:gd name="connsiteY11" fmla="*/ 0 h 1354931"/>
                <a:gd name="connsiteX12" fmla="*/ 1243012 w 1345406"/>
                <a:gd name="connsiteY12" fmla="*/ 50006 h 1354931"/>
                <a:gd name="connsiteX13" fmla="*/ 1283494 w 1345406"/>
                <a:gd name="connsiteY13" fmla="*/ 71437 h 1354931"/>
                <a:gd name="connsiteX14" fmla="*/ 1312069 w 1345406"/>
                <a:gd name="connsiteY14" fmla="*/ 90487 h 1354931"/>
                <a:gd name="connsiteX15" fmla="*/ 1331119 w 1345406"/>
                <a:gd name="connsiteY15" fmla="*/ 104775 h 1354931"/>
                <a:gd name="connsiteX16" fmla="*/ 1338262 w 1345406"/>
                <a:gd name="connsiteY16" fmla="*/ 119062 h 1354931"/>
                <a:gd name="connsiteX17" fmla="*/ 1345406 w 1345406"/>
                <a:gd name="connsiteY17" fmla="*/ 138112 h 1354931"/>
                <a:gd name="connsiteX18" fmla="*/ 1343025 w 1345406"/>
                <a:gd name="connsiteY18" fmla="*/ 154781 h 1354931"/>
                <a:gd name="connsiteX19" fmla="*/ 1335881 w 1345406"/>
                <a:gd name="connsiteY19" fmla="*/ 173831 h 1354931"/>
                <a:gd name="connsiteX20" fmla="*/ 1307306 w 1345406"/>
                <a:gd name="connsiteY20" fmla="*/ 190500 h 1354931"/>
                <a:gd name="connsiteX21" fmla="*/ 1273969 w 1345406"/>
                <a:gd name="connsiteY21" fmla="*/ 211931 h 1354931"/>
                <a:gd name="connsiteX22" fmla="*/ 1221581 w 1345406"/>
                <a:gd name="connsiteY22" fmla="*/ 257175 h 1354931"/>
                <a:gd name="connsiteX23" fmla="*/ 1162050 w 1345406"/>
                <a:gd name="connsiteY23" fmla="*/ 323850 h 1354931"/>
                <a:gd name="connsiteX24" fmla="*/ 1119187 w 1345406"/>
                <a:gd name="connsiteY24" fmla="*/ 381000 h 1354931"/>
                <a:gd name="connsiteX25" fmla="*/ 1064419 w 1345406"/>
                <a:gd name="connsiteY25" fmla="*/ 450056 h 1354931"/>
                <a:gd name="connsiteX26" fmla="*/ 950119 w 1345406"/>
                <a:gd name="connsiteY26" fmla="*/ 578643 h 1354931"/>
                <a:gd name="connsiteX27" fmla="*/ 819150 w 1345406"/>
                <a:gd name="connsiteY27" fmla="*/ 716756 h 1354931"/>
                <a:gd name="connsiteX28" fmla="*/ 671512 w 1345406"/>
                <a:gd name="connsiteY28" fmla="*/ 862012 h 1354931"/>
                <a:gd name="connsiteX29" fmla="*/ 528637 w 1345406"/>
                <a:gd name="connsiteY29" fmla="*/ 990600 h 1354931"/>
                <a:gd name="connsiteX30" fmla="*/ 383381 w 1345406"/>
                <a:gd name="connsiteY30" fmla="*/ 1109662 h 1354931"/>
                <a:gd name="connsiteX31" fmla="*/ 264319 w 1345406"/>
                <a:gd name="connsiteY31" fmla="*/ 1202531 h 1354931"/>
                <a:gd name="connsiteX32" fmla="*/ 188119 w 1345406"/>
                <a:gd name="connsiteY32" fmla="*/ 1257300 h 1354931"/>
                <a:gd name="connsiteX33" fmla="*/ 71437 w 1345406"/>
                <a:gd name="connsiteY33" fmla="*/ 1333500 h 1354931"/>
                <a:gd name="connsiteX34" fmla="*/ 45244 w 1345406"/>
                <a:gd name="connsiteY34" fmla="*/ 1347787 h 1354931"/>
                <a:gd name="connsiteX35" fmla="*/ 21431 w 1345406"/>
                <a:gd name="connsiteY35" fmla="*/ 1354931 h 1354931"/>
                <a:gd name="connsiteX36" fmla="*/ 7144 w 1345406"/>
                <a:gd name="connsiteY36" fmla="*/ 1352550 h 1354931"/>
                <a:gd name="connsiteX37" fmla="*/ 0 w 1345406"/>
                <a:gd name="connsiteY37" fmla="*/ 1343025 h 1354931"/>
                <a:gd name="connsiteX38" fmla="*/ 0 w 1345406"/>
                <a:gd name="connsiteY38" fmla="*/ 1323975 h 1354931"/>
                <a:gd name="connsiteX39" fmla="*/ 11906 w 1345406"/>
                <a:gd name="connsiteY39" fmla="*/ 1297781 h 1354931"/>
                <a:gd name="connsiteX40" fmla="*/ 114300 w 1345406"/>
                <a:gd name="connsiteY40" fmla="*/ 1212056 h 1354931"/>
                <a:gd name="connsiteX41" fmla="*/ 226219 w 1345406"/>
                <a:gd name="connsiteY41" fmla="*/ 1109662 h 1354931"/>
                <a:gd name="connsiteX42" fmla="*/ 297656 w 1345406"/>
                <a:gd name="connsiteY42" fmla="*/ 1040606 h 1354931"/>
                <a:gd name="connsiteX43" fmla="*/ 395287 w 1345406"/>
                <a:gd name="connsiteY43" fmla="*/ 940593 h 1354931"/>
                <a:gd name="connsiteX44" fmla="*/ 497681 w 1345406"/>
                <a:gd name="connsiteY44" fmla="*/ 828675 h 1354931"/>
                <a:gd name="connsiteX45" fmla="*/ 569119 w 1345406"/>
                <a:gd name="connsiteY45" fmla="*/ 752475 h 1354931"/>
                <a:gd name="connsiteX46" fmla="*/ 645319 w 1345406"/>
                <a:gd name="connsiteY46" fmla="*/ 664368 h 1354931"/>
                <a:gd name="connsiteX47" fmla="*/ 723900 w 1345406"/>
                <a:gd name="connsiteY47" fmla="*/ 564356 h 1354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345406" h="1354931">
                  <a:moveTo>
                    <a:pt x="723900" y="564356"/>
                  </a:moveTo>
                  <a:lnTo>
                    <a:pt x="840581" y="407193"/>
                  </a:lnTo>
                  <a:lnTo>
                    <a:pt x="923925" y="285750"/>
                  </a:lnTo>
                  <a:lnTo>
                    <a:pt x="959644" y="233362"/>
                  </a:lnTo>
                  <a:lnTo>
                    <a:pt x="985837" y="188118"/>
                  </a:lnTo>
                  <a:lnTo>
                    <a:pt x="997744" y="159543"/>
                  </a:lnTo>
                  <a:lnTo>
                    <a:pt x="1002506" y="142875"/>
                  </a:lnTo>
                  <a:lnTo>
                    <a:pt x="1002506" y="126206"/>
                  </a:lnTo>
                  <a:lnTo>
                    <a:pt x="1000125" y="100012"/>
                  </a:lnTo>
                  <a:lnTo>
                    <a:pt x="988219" y="80962"/>
                  </a:lnTo>
                  <a:lnTo>
                    <a:pt x="931069" y="26193"/>
                  </a:lnTo>
                  <a:lnTo>
                    <a:pt x="1140619" y="0"/>
                  </a:lnTo>
                  <a:lnTo>
                    <a:pt x="1243012" y="50006"/>
                  </a:lnTo>
                  <a:lnTo>
                    <a:pt x="1283494" y="71437"/>
                  </a:lnTo>
                  <a:lnTo>
                    <a:pt x="1312069" y="90487"/>
                  </a:lnTo>
                  <a:lnTo>
                    <a:pt x="1331119" y="104775"/>
                  </a:lnTo>
                  <a:lnTo>
                    <a:pt x="1338262" y="119062"/>
                  </a:lnTo>
                  <a:lnTo>
                    <a:pt x="1345406" y="138112"/>
                  </a:lnTo>
                  <a:lnTo>
                    <a:pt x="1343025" y="154781"/>
                  </a:lnTo>
                  <a:lnTo>
                    <a:pt x="1335881" y="173831"/>
                  </a:lnTo>
                  <a:lnTo>
                    <a:pt x="1307306" y="190500"/>
                  </a:lnTo>
                  <a:lnTo>
                    <a:pt x="1273969" y="211931"/>
                  </a:lnTo>
                  <a:lnTo>
                    <a:pt x="1221581" y="257175"/>
                  </a:lnTo>
                  <a:lnTo>
                    <a:pt x="1162050" y="323850"/>
                  </a:lnTo>
                  <a:lnTo>
                    <a:pt x="1119187" y="381000"/>
                  </a:lnTo>
                  <a:lnTo>
                    <a:pt x="1064419" y="450056"/>
                  </a:lnTo>
                  <a:lnTo>
                    <a:pt x="950119" y="578643"/>
                  </a:lnTo>
                  <a:lnTo>
                    <a:pt x="819150" y="716756"/>
                  </a:lnTo>
                  <a:lnTo>
                    <a:pt x="671512" y="862012"/>
                  </a:lnTo>
                  <a:lnTo>
                    <a:pt x="528637" y="990600"/>
                  </a:lnTo>
                  <a:lnTo>
                    <a:pt x="383381" y="1109662"/>
                  </a:lnTo>
                  <a:lnTo>
                    <a:pt x="264319" y="1202531"/>
                  </a:lnTo>
                  <a:lnTo>
                    <a:pt x="188119" y="1257300"/>
                  </a:lnTo>
                  <a:lnTo>
                    <a:pt x="71437" y="1333500"/>
                  </a:lnTo>
                  <a:lnTo>
                    <a:pt x="45244" y="1347787"/>
                  </a:lnTo>
                  <a:lnTo>
                    <a:pt x="21431" y="1354931"/>
                  </a:lnTo>
                  <a:lnTo>
                    <a:pt x="7144" y="1352550"/>
                  </a:lnTo>
                  <a:lnTo>
                    <a:pt x="0" y="1343025"/>
                  </a:lnTo>
                  <a:lnTo>
                    <a:pt x="0" y="1323975"/>
                  </a:lnTo>
                  <a:lnTo>
                    <a:pt x="11906" y="1297781"/>
                  </a:lnTo>
                  <a:lnTo>
                    <a:pt x="114300" y="1212056"/>
                  </a:lnTo>
                  <a:lnTo>
                    <a:pt x="226219" y="1109662"/>
                  </a:lnTo>
                  <a:lnTo>
                    <a:pt x="297656" y="1040606"/>
                  </a:lnTo>
                  <a:lnTo>
                    <a:pt x="395287" y="940593"/>
                  </a:lnTo>
                  <a:lnTo>
                    <a:pt x="497681" y="828675"/>
                  </a:lnTo>
                  <a:lnTo>
                    <a:pt x="569119" y="752475"/>
                  </a:lnTo>
                  <a:lnTo>
                    <a:pt x="645319" y="664368"/>
                  </a:lnTo>
                  <a:lnTo>
                    <a:pt x="723900" y="5643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8" name="フリーフォーム 26">
              <a:extLst>
                <a:ext uri="{FF2B5EF4-FFF2-40B4-BE49-F238E27FC236}">
                  <a16:creationId xmlns:a16="http://schemas.microsoft.com/office/drawing/2014/main" id="{DDB152A8-D35D-4266-AAE3-2CBAD2705EE3}"/>
                </a:ext>
              </a:extLst>
            </p:cNvPr>
            <p:cNvSpPr/>
            <p:nvPr/>
          </p:nvSpPr>
          <p:spPr>
            <a:xfrm>
              <a:off x="5767388" y="2820988"/>
              <a:ext cx="1293812" cy="365125"/>
            </a:xfrm>
            <a:custGeom>
              <a:avLst/>
              <a:gdLst>
                <a:gd name="connsiteX0" fmla="*/ 497681 w 1293018"/>
                <a:gd name="connsiteY0" fmla="*/ 352425 h 364332"/>
                <a:gd name="connsiteX1" fmla="*/ 402431 w 1293018"/>
                <a:gd name="connsiteY1" fmla="*/ 359569 h 364332"/>
                <a:gd name="connsiteX2" fmla="*/ 342900 w 1293018"/>
                <a:gd name="connsiteY2" fmla="*/ 364332 h 364332"/>
                <a:gd name="connsiteX3" fmla="*/ 304800 w 1293018"/>
                <a:gd name="connsiteY3" fmla="*/ 364332 h 364332"/>
                <a:gd name="connsiteX4" fmla="*/ 266700 w 1293018"/>
                <a:gd name="connsiteY4" fmla="*/ 364332 h 364332"/>
                <a:gd name="connsiteX5" fmla="*/ 228600 w 1293018"/>
                <a:gd name="connsiteY5" fmla="*/ 359569 h 364332"/>
                <a:gd name="connsiteX6" fmla="*/ 171450 w 1293018"/>
                <a:gd name="connsiteY6" fmla="*/ 345282 h 364332"/>
                <a:gd name="connsiteX7" fmla="*/ 100012 w 1293018"/>
                <a:gd name="connsiteY7" fmla="*/ 311944 h 364332"/>
                <a:gd name="connsiteX8" fmla="*/ 0 w 1293018"/>
                <a:gd name="connsiteY8" fmla="*/ 264319 h 364332"/>
                <a:gd name="connsiteX9" fmla="*/ 88106 w 1293018"/>
                <a:gd name="connsiteY9" fmla="*/ 123825 h 364332"/>
                <a:gd name="connsiteX10" fmla="*/ 145256 w 1293018"/>
                <a:gd name="connsiteY10" fmla="*/ 169069 h 364332"/>
                <a:gd name="connsiteX11" fmla="*/ 183356 w 1293018"/>
                <a:gd name="connsiteY11" fmla="*/ 197644 h 364332"/>
                <a:gd name="connsiteX12" fmla="*/ 219075 w 1293018"/>
                <a:gd name="connsiteY12" fmla="*/ 216694 h 364332"/>
                <a:gd name="connsiteX13" fmla="*/ 250031 w 1293018"/>
                <a:gd name="connsiteY13" fmla="*/ 223838 h 364332"/>
                <a:gd name="connsiteX14" fmla="*/ 288131 w 1293018"/>
                <a:gd name="connsiteY14" fmla="*/ 228600 h 364332"/>
                <a:gd name="connsiteX15" fmla="*/ 378618 w 1293018"/>
                <a:gd name="connsiteY15" fmla="*/ 214313 h 364332"/>
                <a:gd name="connsiteX16" fmla="*/ 526256 w 1293018"/>
                <a:gd name="connsiteY16" fmla="*/ 188119 h 364332"/>
                <a:gd name="connsiteX17" fmla="*/ 681037 w 1293018"/>
                <a:gd name="connsiteY17" fmla="*/ 150019 h 364332"/>
                <a:gd name="connsiteX18" fmla="*/ 845343 w 1293018"/>
                <a:gd name="connsiteY18" fmla="*/ 95250 h 364332"/>
                <a:gd name="connsiteX19" fmla="*/ 962025 w 1293018"/>
                <a:gd name="connsiteY19" fmla="*/ 42863 h 364332"/>
                <a:gd name="connsiteX20" fmla="*/ 1014412 w 1293018"/>
                <a:gd name="connsiteY20" fmla="*/ 11907 h 364332"/>
                <a:gd name="connsiteX21" fmla="*/ 1035843 w 1293018"/>
                <a:gd name="connsiteY21" fmla="*/ 2382 h 364332"/>
                <a:gd name="connsiteX22" fmla="*/ 1071562 w 1293018"/>
                <a:gd name="connsiteY22" fmla="*/ 0 h 364332"/>
                <a:gd name="connsiteX23" fmla="*/ 1116806 w 1293018"/>
                <a:gd name="connsiteY23" fmla="*/ 4763 h 364332"/>
                <a:gd name="connsiteX24" fmla="*/ 1166812 w 1293018"/>
                <a:gd name="connsiteY24" fmla="*/ 21432 h 364332"/>
                <a:gd name="connsiteX25" fmla="*/ 1216818 w 1293018"/>
                <a:gd name="connsiteY25" fmla="*/ 45244 h 364332"/>
                <a:gd name="connsiteX26" fmla="*/ 1264443 w 1293018"/>
                <a:gd name="connsiteY26" fmla="*/ 76200 h 364332"/>
                <a:gd name="connsiteX27" fmla="*/ 1281112 w 1293018"/>
                <a:gd name="connsiteY27" fmla="*/ 90488 h 364332"/>
                <a:gd name="connsiteX28" fmla="*/ 1290637 w 1293018"/>
                <a:gd name="connsiteY28" fmla="*/ 102394 h 364332"/>
                <a:gd name="connsiteX29" fmla="*/ 1293018 w 1293018"/>
                <a:gd name="connsiteY29" fmla="*/ 116682 h 364332"/>
                <a:gd name="connsiteX30" fmla="*/ 1283493 w 1293018"/>
                <a:gd name="connsiteY30" fmla="*/ 140494 h 364332"/>
                <a:gd name="connsiteX31" fmla="*/ 1254918 w 1293018"/>
                <a:gd name="connsiteY31" fmla="*/ 169069 h 364332"/>
                <a:gd name="connsiteX32" fmla="*/ 1200150 w 1293018"/>
                <a:gd name="connsiteY32" fmla="*/ 195263 h 364332"/>
                <a:gd name="connsiteX33" fmla="*/ 1147762 w 1293018"/>
                <a:gd name="connsiteY33" fmla="*/ 219075 h 364332"/>
                <a:gd name="connsiteX34" fmla="*/ 1090612 w 1293018"/>
                <a:gd name="connsiteY34" fmla="*/ 238125 h 364332"/>
                <a:gd name="connsiteX35" fmla="*/ 992981 w 1293018"/>
                <a:gd name="connsiteY35" fmla="*/ 261938 h 364332"/>
                <a:gd name="connsiteX36" fmla="*/ 857250 w 1293018"/>
                <a:gd name="connsiteY36" fmla="*/ 292894 h 364332"/>
                <a:gd name="connsiteX37" fmla="*/ 697706 w 1293018"/>
                <a:gd name="connsiteY37" fmla="*/ 323850 h 364332"/>
                <a:gd name="connsiteX38" fmla="*/ 626268 w 1293018"/>
                <a:gd name="connsiteY38" fmla="*/ 340519 h 364332"/>
                <a:gd name="connsiteX39" fmla="*/ 497681 w 1293018"/>
                <a:gd name="connsiteY39" fmla="*/ 352425 h 364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293018" h="364332">
                  <a:moveTo>
                    <a:pt x="497681" y="352425"/>
                  </a:moveTo>
                  <a:lnTo>
                    <a:pt x="402431" y="359569"/>
                  </a:lnTo>
                  <a:lnTo>
                    <a:pt x="342900" y="364332"/>
                  </a:lnTo>
                  <a:lnTo>
                    <a:pt x="304800" y="364332"/>
                  </a:lnTo>
                  <a:lnTo>
                    <a:pt x="266700" y="364332"/>
                  </a:lnTo>
                  <a:lnTo>
                    <a:pt x="228600" y="359569"/>
                  </a:lnTo>
                  <a:lnTo>
                    <a:pt x="171450" y="345282"/>
                  </a:lnTo>
                  <a:lnTo>
                    <a:pt x="100012" y="311944"/>
                  </a:lnTo>
                  <a:lnTo>
                    <a:pt x="0" y="264319"/>
                  </a:lnTo>
                  <a:lnTo>
                    <a:pt x="88106" y="123825"/>
                  </a:lnTo>
                  <a:lnTo>
                    <a:pt x="145256" y="169069"/>
                  </a:lnTo>
                  <a:lnTo>
                    <a:pt x="183356" y="197644"/>
                  </a:lnTo>
                  <a:lnTo>
                    <a:pt x="219075" y="216694"/>
                  </a:lnTo>
                  <a:lnTo>
                    <a:pt x="250031" y="223838"/>
                  </a:lnTo>
                  <a:lnTo>
                    <a:pt x="288131" y="228600"/>
                  </a:lnTo>
                  <a:lnTo>
                    <a:pt x="378618" y="214313"/>
                  </a:lnTo>
                  <a:lnTo>
                    <a:pt x="526256" y="188119"/>
                  </a:lnTo>
                  <a:lnTo>
                    <a:pt x="681037" y="150019"/>
                  </a:lnTo>
                  <a:lnTo>
                    <a:pt x="845343" y="95250"/>
                  </a:lnTo>
                  <a:lnTo>
                    <a:pt x="962025" y="42863"/>
                  </a:lnTo>
                  <a:lnTo>
                    <a:pt x="1014412" y="11907"/>
                  </a:lnTo>
                  <a:lnTo>
                    <a:pt x="1035843" y="2382"/>
                  </a:lnTo>
                  <a:lnTo>
                    <a:pt x="1071562" y="0"/>
                  </a:lnTo>
                  <a:lnTo>
                    <a:pt x="1116806" y="4763"/>
                  </a:lnTo>
                  <a:lnTo>
                    <a:pt x="1166812" y="21432"/>
                  </a:lnTo>
                  <a:lnTo>
                    <a:pt x="1216818" y="45244"/>
                  </a:lnTo>
                  <a:lnTo>
                    <a:pt x="1264443" y="76200"/>
                  </a:lnTo>
                  <a:lnTo>
                    <a:pt x="1281112" y="90488"/>
                  </a:lnTo>
                  <a:lnTo>
                    <a:pt x="1290637" y="102394"/>
                  </a:lnTo>
                  <a:lnTo>
                    <a:pt x="1293018" y="116682"/>
                  </a:lnTo>
                  <a:lnTo>
                    <a:pt x="1283493" y="140494"/>
                  </a:lnTo>
                  <a:lnTo>
                    <a:pt x="1254918" y="169069"/>
                  </a:lnTo>
                  <a:lnTo>
                    <a:pt x="1200150" y="195263"/>
                  </a:lnTo>
                  <a:lnTo>
                    <a:pt x="1147762" y="219075"/>
                  </a:lnTo>
                  <a:lnTo>
                    <a:pt x="1090612" y="238125"/>
                  </a:lnTo>
                  <a:lnTo>
                    <a:pt x="992981" y="261938"/>
                  </a:lnTo>
                  <a:lnTo>
                    <a:pt x="857250" y="292894"/>
                  </a:lnTo>
                  <a:lnTo>
                    <a:pt x="697706" y="323850"/>
                  </a:lnTo>
                  <a:lnTo>
                    <a:pt x="626268" y="340519"/>
                  </a:lnTo>
                  <a:lnTo>
                    <a:pt x="497681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9" name="フリーフォーム 30">
              <a:extLst>
                <a:ext uri="{FF2B5EF4-FFF2-40B4-BE49-F238E27FC236}">
                  <a16:creationId xmlns:a16="http://schemas.microsoft.com/office/drawing/2014/main" id="{657A0075-63DD-4232-A14A-C48EF49F3296}"/>
                </a:ext>
              </a:extLst>
            </p:cNvPr>
            <p:cNvSpPr/>
            <p:nvPr/>
          </p:nvSpPr>
          <p:spPr>
            <a:xfrm rot="16200000">
              <a:off x="4645819" y="3585369"/>
              <a:ext cx="2554288" cy="1638300"/>
            </a:xfrm>
            <a:custGeom>
              <a:avLst/>
              <a:gdLst>
                <a:gd name="connsiteX0" fmla="*/ 1322614 w 2555421"/>
                <a:gd name="connsiteY0" fmla="*/ 1260021 h 1638300"/>
                <a:gd name="connsiteX1" fmla="*/ 1227364 w 2555421"/>
                <a:gd name="connsiteY1" fmla="*/ 1213757 h 1638300"/>
                <a:gd name="connsiteX2" fmla="*/ 1132114 w 2555421"/>
                <a:gd name="connsiteY2" fmla="*/ 1159329 h 1638300"/>
                <a:gd name="connsiteX3" fmla="*/ 982436 w 2555421"/>
                <a:gd name="connsiteY3" fmla="*/ 1074964 h 1638300"/>
                <a:gd name="connsiteX4" fmla="*/ 846364 w 2555421"/>
                <a:gd name="connsiteY4" fmla="*/ 985157 h 1638300"/>
                <a:gd name="connsiteX5" fmla="*/ 745671 w 2555421"/>
                <a:gd name="connsiteY5" fmla="*/ 914400 h 1638300"/>
                <a:gd name="connsiteX6" fmla="*/ 631371 w 2555421"/>
                <a:gd name="connsiteY6" fmla="*/ 827314 h 1638300"/>
                <a:gd name="connsiteX7" fmla="*/ 533400 w 2555421"/>
                <a:gd name="connsiteY7" fmla="*/ 740229 h 1638300"/>
                <a:gd name="connsiteX8" fmla="*/ 440871 w 2555421"/>
                <a:gd name="connsiteY8" fmla="*/ 658586 h 1638300"/>
                <a:gd name="connsiteX9" fmla="*/ 372836 w 2555421"/>
                <a:gd name="connsiteY9" fmla="*/ 587829 h 1638300"/>
                <a:gd name="connsiteX10" fmla="*/ 310243 w 2555421"/>
                <a:gd name="connsiteY10" fmla="*/ 519793 h 1638300"/>
                <a:gd name="connsiteX11" fmla="*/ 244929 w 2555421"/>
                <a:gd name="connsiteY11" fmla="*/ 443593 h 1638300"/>
                <a:gd name="connsiteX12" fmla="*/ 209550 w 2555421"/>
                <a:gd name="connsiteY12" fmla="*/ 400050 h 1638300"/>
                <a:gd name="connsiteX13" fmla="*/ 179614 w 2555421"/>
                <a:gd name="connsiteY13" fmla="*/ 356507 h 1638300"/>
                <a:gd name="connsiteX14" fmla="*/ 149679 w 2555421"/>
                <a:gd name="connsiteY14" fmla="*/ 315686 h 1638300"/>
                <a:gd name="connsiteX15" fmla="*/ 108857 w 2555421"/>
                <a:gd name="connsiteY15" fmla="*/ 250371 h 1638300"/>
                <a:gd name="connsiteX16" fmla="*/ 59871 w 2555421"/>
                <a:gd name="connsiteY16" fmla="*/ 166007 h 1638300"/>
                <a:gd name="connsiteX17" fmla="*/ 24493 w 2555421"/>
                <a:gd name="connsiteY17" fmla="*/ 89807 h 1638300"/>
                <a:gd name="connsiteX18" fmla="*/ 5443 w 2555421"/>
                <a:gd name="connsiteY18" fmla="*/ 51707 h 1638300"/>
                <a:gd name="connsiteX19" fmla="*/ 0 w 2555421"/>
                <a:gd name="connsiteY19" fmla="*/ 27214 h 1638300"/>
                <a:gd name="connsiteX20" fmla="*/ 0 w 2555421"/>
                <a:gd name="connsiteY20" fmla="*/ 10886 h 1638300"/>
                <a:gd name="connsiteX21" fmla="*/ 8164 w 2555421"/>
                <a:gd name="connsiteY21" fmla="*/ 0 h 1638300"/>
                <a:gd name="connsiteX22" fmla="*/ 29936 w 2555421"/>
                <a:gd name="connsiteY22" fmla="*/ 0 h 1638300"/>
                <a:gd name="connsiteX23" fmla="*/ 54429 w 2555421"/>
                <a:gd name="connsiteY23" fmla="*/ 10886 h 1638300"/>
                <a:gd name="connsiteX24" fmla="*/ 78921 w 2555421"/>
                <a:gd name="connsiteY24" fmla="*/ 38100 h 1638300"/>
                <a:gd name="connsiteX25" fmla="*/ 138793 w 2555421"/>
                <a:gd name="connsiteY25" fmla="*/ 119743 h 1638300"/>
                <a:gd name="connsiteX26" fmla="*/ 190500 w 2555421"/>
                <a:gd name="connsiteY26" fmla="*/ 179614 h 1638300"/>
                <a:gd name="connsiteX27" fmla="*/ 258536 w 2555421"/>
                <a:gd name="connsiteY27" fmla="*/ 255814 h 1638300"/>
                <a:gd name="connsiteX28" fmla="*/ 321129 w 2555421"/>
                <a:gd name="connsiteY28" fmla="*/ 318407 h 1638300"/>
                <a:gd name="connsiteX29" fmla="*/ 394607 w 2555421"/>
                <a:gd name="connsiteY29" fmla="*/ 391886 h 1638300"/>
                <a:gd name="connsiteX30" fmla="*/ 492579 w 2555421"/>
                <a:gd name="connsiteY30" fmla="*/ 476250 h 1638300"/>
                <a:gd name="connsiteX31" fmla="*/ 574221 w 2555421"/>
                <a:gd name="connsiteY31" fmla="*/ 549729 h 1638300"/>
                <a:gd name="connsiteX32" fmla="*/ 674914 w 2555421"/>
                <a:gd name="connsiteY32" fmla="*/ 625929 h 1638300"/>
                <a:gd name="connsiteX33" fmla="*/ 775607 w 2555421"/>
                <a:gd name="connsiteY33" fmla="*/ 699407 h 1638300"/>
                <a:gd name="connsiteX34" fmla="*/ 898071 w 2555421"/>
                <a:gd name="connsiteY34" fmla="*/ 781050 h 1638300"/>
                <a:gd name="connsiteX35" fmla="*/ 957943 w 2555421"/>
                <a:gd name="connsiteY35" fmla="*/ 821871 h 1638300"/>
                <a:gd name="connsiteX36" fmla="*/ 1023257 w 2555421"/>
                <a:gd name="connsiteY36" fmla="*/ 859971 h 1638300"/>
                <a:gd name="connsiteX37" fmla="*/ 1099457 w 2555421"/>
                <a:gd name="connsiteY37" fmla="*/ 900793 h 1638300"/>
                <a:gd name="connsiteX38" fmla="*/ 1153886 w 2555421"/>
                <a:gd name="connsiteY38" fmla="*/ 936171 h 1638300"/>
                <a:gd name="connsiteX39" fmla="*/ 1325336 w 2555421"/>
                <a:gd name="connsiteY39" fmla="*/ 1017814 h 1638300"/>
                <a:gd name="connsiteX40" fmla="*/ 1428750 w 2555421"/>
                <a:gd name="connsiteY40" fmla="*/ 1074964 h 1638300"/>
                <a:gd name="connsiteX41" fmla="*/ 1521279 w 2555421"/>
                <a:gd name="connsiteY41" fmla="*/ 1118507 h 1638300"/>
                <a:gd name="connsiteX42" fmla="*/ 1632857 w 2555421"/>
                <a:gd name="connsiteY42" fmla="*/ 1164771 h 1638300"/>
                <a:gd name="connsiteX43" fmla="*/ 1722664 w 2555421"/>
                <a:gd name="connsiteY43" fmla="*/ 1197429 h 1638300"/>
                <a:gd name="connsiteX44" fmla="*/ 1831521 w 2555421"/>
                <a:gd name="connsiteY44" fmla="*/ 1235529 h 1638300"/>
                <a:gd name="connsiteX45" fmla="*/ 1929493 w 2555421"/>
                <a:gd name="connsiteY45" fmla="*/ 1265464 h 1638300"/>
                <a:gd name="connsiteX46" fmla="*/ 2057400 w 2555421"/>
                <a:gd name="connsiteY46" fmla="*/ 1295400 h 1638300"/>
                <a:gd name="connsiteX47" fmla="*/ 2185307 w 2555421"/>
                <a:gd name="connsiteY47" fmla="*/ 1319893 h 1638300"/>
                <a:gd name="connsiteX48" fmla="*/ 2296886 w 2555421"/>
                <a:gd name="connsiteY48" fmla="*/ 1336221 h 1638300"/>
                <a:gd name="connsiteX49" fmla="*/ 2354036 w 2555421"/>
                <a:gd name="connsiteY49" fmla="*/ 1338943 h 1638300"/>
                <a:gd name="connsiteX50" fmla="*/ 2397579 w 2555421"/>
                <a:gd name="connsiteY50" fmla="*/ 1333500 h 1638300"/>
                <a:gd name="connsiteX51" fmla="*/ 2435679 w 2555421"/>
                <a:gd name="connsiteY51" fmla="*/ 1322614 h 1638300"/>
                <a:gd name="connsiteX52" fmla="*/ 2468336 w 2555421"/>
                <a:gd name="connsiteY52" fmla="*/ 1303564 h 1638300"/>
                <a:gd name="connsiteX53" fmla="*/ 2555421 w 2555421"/>
                <a:gd name="connsiteY53" fmla="*/ 1230086 h 1638300"/>
                <a:gd name="connsiteX54" fmla="*/ 2555421 w 2555421"/>
                <a:gd name="connsiteY54" fmla="*/ 1360714 h 1638300"/>
                <a:gd name="connsiteX55" fmla="*/ 2520043 w 2555421"/>
                <a:gd name="connsiteY55" fmla="*/ 1420586 h 1638300"/>
                <a:gd name="connsiteX56" fmla="*/ 2490107 w 2555421"/>
                <a:gd name="connsiteY56" fmla="*/ 1480457 h 1638300"/>
                <a:gd name="connsiteX57" fmla="*/ 2452007 w 2555421"/>
                <a:gd name="connsiteY57" fmla="*/ 1548493 h 1638300"/>
                <a:gd name="connsiteX58" fmla="*/ 2416629 w 2555421"/>
                <a:gd name="connsiteY58" fmla="*/ 1597479 h 1638300"/>
                <a:gd name="connsiteX59" fmla="*/ 2386693 w 2555421"/>
                <a:gd name="connsiteY59" fmla="*/ 1624693 h 1638300"/>
                <a:gd name="connsiteX60" fmla="*/ 2367643 w 2555421"/>
                <a:gd name="connsiteY60" fmla="*/ 1635579 h 1638300"/>
                <a:gd name="connsiteX61" fmla="*/ 2351314 w 2555421"/>
                <a:gd name="connsiteY61" fmla="*/ 1638300 h 1638300"/>
                <a:gd name="connsiteX62" fmla="*/ 2329543 w 2555421"/>
                <a:gd name="connsiteY62" fmla="*/ 1638300 h 1638300"/>
                <a:gd name="connsiteX63" fmla="*/ 2313214 w 2555421"/>
                <a:gd name="connsiteY63" fmla="*/ 1632857 h 1638300"/>
                <a:gd name="connsiteX64" fmla="*/ 2302329 w 2555421"/>
                <a:gd name="connsiteY64" fmla="*/ 1621971 h 1638300"/>
                <a:gd name="connsiteX65" fmla="*/ 2283279 w 2555421"/>
                <a:gd name="connsiteY65" fmla="*/ 1600200 h 1638300"/>
                <a:gd name="connsiteX66" fmla="*/ 2272393 w 2555421"/>
                <a:gd name="connsiteY66" fmla="*/ 1583871 h 1638300"/>
                <a:gd name="connsiteX67" fmla="*/ 2022021 w 2555421"/>
                <a:gd name="connsiteY67" fmla="*/ 1504950 h 1638300"/>
                <a:gd name="connsiteX68" fmla="*/ 1722664 w 2555421"/>
                <a:gd name="connsiteY68" fmla="*/ 1406979 h 1638300"/>
                <a:gd name="connsiteX69" fmla="*/ 1543050 w 2555421"/>
                <a:gd name="connsiteY69" fmla="*/ 1344386 h 1638300"/>
                <a:gd name="connsiteX70" fmla="*/ 1322614 w 2555421"/>
                <a:gd name="connsiteY70" fmla="*/ 1260021 h 163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555421" h="1638300">
                  <a:moveTo>
                    <a:pt x="1322614" y="1260021"/>
                  </a:moveTo>
                  <a:lnTo>
                    <a:pt x="1227364" y="1213757"/>
                  </a:lnTo>
                  <a:lnTo>
                    <a:pt x="1132114" y="1159329"/>
                  </a:lnTo>
                  <a:lnTo>
                    <a:pt x="982436" y="1074964"/>
                  </a:lnTo>
                  <a:lnTo>
                    <a:pt x="846364" y="985157"/>
                  </a:lnTo>
                  <a:lnTo>
                    <a:pt x="745671" y="914400"/>
                  </a:lnTo>
                  <a:lnTo>
                    <a:pt x="631371" y="827314"/>
                  </a:lnTo>
                  <a:lnTo>
                    <a:pt x="533400" y="740229"/>
                  </a:lnTo>
                  <a:lnTo>
                    <a:pt x="440871" y="658586"/>
                  </a:lnTo>
                  <a:lnTo>
                    <a:pt x="372836" y="587829"/>
                  </a:lnTo>
                  <a:lnTo>
                    <a:pt x="310243" y="519793"/>
                  </a:lnTo>
                  <a:lnTo>
                    <a:pt x="244929" y="443593"/>
                  </a:lnTo>
                  <a:lnTo>
                    <a:pt x="209550" y="400050"/>
                  </a:lnTo>
                  <a:lnTo>
                    <a:pt x="179614" y="356507"/>
                  </a:lnTo>
                  <a:lnTo>
                    <a:pt x="149679" y="315686"/>
                  </a:lnTo>
                  <a:lnTo>
                    <a:pt x="108857" y="250371"/>
                  </a:lnTo>
                  <a:lnTo>
                    <a:pt x="59871" y="166007"/>
                  </a:lnTo>
                  <a:lnTo>
                    <a:pt x="24493" y="89807"/>
                  </a:lnTo>
                  <a:lnTo>
                    <a:pt x="5443" y="51707"/>
                  </a:lnTo>
                  <a:lnTo>
                    <a:pt x="0" y="27214"/>
                  </a:lnTo>
                  <a:lnTo>
                    <a:pt x="0" y="10886"/>
                  </a:lnTo>
                  <a:lnTo>
                    <a:pt x="8164" y="0"/>
                  </a:lnTo>
                  <a:lnTo>
                    <a:pt x="29936" y="0"/>
                  </a:lnTo>
                  <a:lnTo>
                    <a:pt x="54429" y="10886"/>
                  </a:lnTo>
                  <a:lnTo>
                    <a:pt x="78921" y="38100"/>
                  </a:lnTo>
                  <a:lnTo>
                    <a:pt x="138793" y="119743"/>
                  </a:lnTo>
                  <a:lnTo>
                    <a:pt x="190500" y="179614"/>
                  </a:lnTo>
                  <a:lnTo>
                    <a:pt x="258536" y="255814"/>
                  </a:lnTo>
                  <a:lnTo>
                    <a:pt x="321129" y="318407"/>
                  </a:lnTo>
                  <a:lnTo>
                    <a:pt x="394607" y="391886"/>
                  </a:lnTo>
                  <a:lnTo>
                    <a:pt x="492579" y="476250"/>
                  </a:lnTo>
                  <a:lnTo>
                    <a:pt x="574221" y="549729"/>
                  </a:lnTo>
                  <a:lnTo>
                    <a:pt x="674914" y="625929"/>
                  </a:lnTo>
                  <a:lnTo>
                    <a:pt x="775607" y="699407"/>
                  </a:lnTo>
                  <a:lnTo>
                    <a:pt x="898071" y="781050"/>
                  </a:lnTo>
                  <a:lnTo>
                    <a:pt x="957943" y="821871"/>
                  </a:lnTo>
                  <a:lnTo>
                    <a:pt x="1023257" y="859971"/>
                  </a:lnTo>
                  <a:lnTo>
                    <a:pt x="1099457" y="900793"/>
                  </a:lnTo>
                  <a:lnTo>
                    <a:pt x="1153886" y="936171"/>
                  </a:lnTo>
                  <a:lnTo>
                    <a:pt x="1325336" y="1017814"/>
                  </a:lnTo>
                  <a:lnTo>
                    <a:pt x="1428750" y="1074964"/>
                  </a:lnTo>
                  <a:lnTo>
                    <a:pt x="1521279" y="1118507"/>
                  </a:lnTo>
                  <a:lnTo>
                    <a:pt x="1632857" y="1164771"/>
                  </a:lnTo>
                  <a:lnTo>
                    <a:pt x="1722664" y="1197429"/>
                  </a:lnTo>
                  <a:lnTo>
                    <a:pt x="1831521" y="1235529"/>
                  </a:lnTo>
                  <a:lnTo>
                    <a:pt x="1929493" y="1265464"/>
                  </a:lnTo>
                  <a:lnTo>
                    <a:pt x="2057400" y="1295400"/>
                  </a:lnTo>
                  <a:lnTo>
                    <a:pt x="2185307" y="1319893"/>
                  </a:lnTo>
                  <a:lnTo>
                    <a:pt x="2296886" y="1336221"/>
                  </a:lnTo>
                  <a:lnTo>
                    <a:pt x="2354036" y="1338943"/>
                  </a:lnTo>
                  <a:lnTo>
                    <a:pt x="2397579" y="1333500"/>
                  </a:lnTo>
                  <a:lnTo>
                    <a:pt x="2435679" y="1322614"/>
                  </a:lnTo>
                  <a:lnTo>
                    <a:pt x="2468336" y="1303564"/>
                  </a:lnTo>
                  <a:lnTo>
                    <a:pt x="2555421" y="1230086"/>
                  </a:lnTo>
                  <a:lnTo>
                    <a:pt x="2555421" y="1360714"/>
                  </a:lnTo>
                  <a:lnTo>
                    <a:pt x="2520043" y="1420586"/>
                  </a:lnTo>
                  <a:lnTo>
                    <a:pt x="2490107" y="1480457"/>
                  </a:lnTo>
                  <a:lnTo>
                    <a:pt x="2452007" y="1548493"/>
                  </a:lnTo>
                  <a:lnTo>
                    <a:pt x="2416629" y="1597479"/>
                  </a:lnTo>
                  <a:lnTo>
                    <a:pt x="2386693" y="1624693"/>
                  </a:lnTo>
                  <a:lnTo>
                    <a:pt x="2367643" y="1635579"/>
                  </a:lnTo>
                  <a:lnTo>
                    <a:pt x="2351314" y="1638300"/>
                  </a:lnTo>
                  <a:lnTo>
                    <a:pt x="2329543" y="1638300"/>
                  </a:lnTo>
                  <a:lnTo>
                    <a:pt x="2313214" y="1632857"/>
                  </a:lnTo>
                  <a:lnTo>
                    <a:pt x="2302329" y="1621971"/>
                  </a:lnTo>
                  <a:lnTo>
                    <a:pt x="2283279" y="1600200"/>
                  </a:lnTo>
                  <a:lnTo>
                    <a:pt x="2272393" y="1583871"/>
                  </a:lnTo>
                  <a:lnTo>
                    <a:pt x="2022021" y="1504950"/>
                  </a:lnTo>
                  <a:lnTo>
                    <a:pt x="1722664" y="1406979"/>
                  </a:lnTo>
                  <a:lnTo>
                    <a:pt x="1543050" y="1344386"/>
                  </a:lnTo>
                  <a:lnTo>
                    <a:pt x="1322614" y="126002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0" name="フリーフォーム 27">
              <a:extLst>
                <a:ext uri="{FF2B5EF4-FFF2-40B4-BE49-F238E27FC236}">
                  <a16:creationId xmlns:a16="http://schemas.microsoft.com/office/drawing/2014/main" id="{4619E962-6752-4E81-A843-A14B94E2DA7C}"/>
                </a:ext>
              </a:extLst>
            </p:cNvPr>
            <p:cNvSpPr/>
            <p:nvPr/>
          </p:nvSpPr>
          <p:spPr>
            <a:xfrm>
              <a:off x="5461000" y="3576638"/>
              <a:ext cx="1984375" cy="2174875"/>
            </a:xfrm>
            <a:custGeom>
              <a:avLst/>
              <a:gdLst>
                <a:gd name="connsiteX0" fmla="*/ 903809 w 1984143"/>
                <a:gd name="connsiteY0" fmla="*/ 1401610 h 2174790"/>
                <a:gd name="connsiteX1" fmla="*/ 787302 w 1984143"/>
                <a:gd name="connsiteY1" fmla="*/ 1221554 h 2174790"/>
                <a:gd name="connsiteX2" fmla="*/ 702570 w 1984143"/>
                <a:gd name="connsiteY2" fmla="*/ 1112109 h 2174790"/>
                <a:gd name="connsiteX3" fmla="*/ 593125 w 1984143"/>
                <a:gd name="connsiteY3" fmla="*/ 970888 h 2174790"/>
                <a:gd name="connsiteX4" fmla="*/ 462496 w 1984143"/>
                <a:gd name="connsiteY4" fmla="*/ 734345 h 2174790"/>
                <a:gd name="connsiteX5" fmla="*/ 324807 w 1984143"/>
                <a:gd name="connsiteY5" fmla="*/ 480149 h 2174790"/>
                <a:gd name="connsiteX6" fmla="*/ 236544 w 1984143"/>
                <a:gd name="connsiteY6" fmla="*/ 314215 h 2174790"/>
                <a:gd name="connsiteX7" fmla="*/ 180056 w 1984143"/>
                <a:gd name="connsiteY7" fmla="*/ 215361 h 2174790"/>
                <a:gd name="connsiteX8" fmla="*/ 151812 w 1984143"/>
                <a:gd name="connsiteY8" fmla="*/ 162404 h 2174790"/>
                <a:gd name="connsiteX9" fmla="*/ 130629 w 1984143"/>
                <a:gd name="connsiteY9" fmla="*/ 134160 h 2174790"/>
                <a:gd name="connsiteX10" fmla="*/ 91794 w 1984143"/>
                <a:gd name="connsiteY10" fmla="*/ 95324 h 2174790"/>
                <a:gd name="connsiteX11" fmla="*/ 0 w 1984143"/>
                <a:gd name="connsiteY11" fmla="*/ 24714 h 2174790"/>
                <a:gd name="connsiteX12" fmla="*/ 38836 w 1984143"/>
                <a:gd name="connsiteY12" fmla="*/ 0 h 2174790"/>
                <a:gd name="connsiteX13" fmla="*/ 98855 w 1984143"/>
                <a:gd name="connsiteY13" fmla="*/ 10592 h 2174790"/>
                <a:gd name="connsiteX14" fmla="*/ 134160 w 1984143"/>
                <a:gd name="connsiteY14" fmla="*/ 21183 h 2174790"/>
                <a:gd name="connsiteX15" fmla="*/ 162404 w 1984143"/>
                <a:gd name="connsiteY15" fmla="*/ 35305 h 2174790"/>
                <a:gd name="connsiteX16" fmla="*/ 194178 w 1984143"/>
                <a:gd name="connsiteY16" fmla="*/ 60019 h 2174790"/>
                <a:gd name="connsiteX17" fmla="*/ 236544 w 1984143"/>
                <a:gd name="connsiteY17" fmla="*/ 105916 h 2174790"/>
                <a:gd name="connsiteX18" fmla="*/ 289502 w 1984143"/>
                <a:gd name="connsiteY18" fmla="*/ 172995 h 2174790"/>
                <a:gd name="connsiteX19" fmla="*/ 356581 w 1984143"/>
                <a:gd name="connsiteY19" fmla="*/ 275380 h 2174790"/>
                <a:gd name="connsiteX20" fmla="*/ 462496 w 1984143"/>
                <a:gd name="connsiteY20" fmla="*/ 437783 h 2174790"/>
                <a:gd name="connsiteX21" fmla="*/ 554289 w 1984143"/>
                <a:gd name="connsiteY21" fmla="*/ 579003 h 2174790"/>
                <a:gd name="connsiteX22" fmla="*/ 617838 w 1984143"/>
                <a:gd name="connsiteY22" fmla="*/ 688448 h 2174790"/>
                <a:gd name="connsiteX23" fmla="*/ 681387 w 1984143"/>
                <a:gd name="connsiteY23" fmla="*/ 787302 h 2174790"/>
                <a:gd name="connsiteX24" fmla="*/ 787302 w 1984143"/>
                <a:gd name="connsiteY24" fmla="*/ 956766 h 2174790"/>
                <a:gd name="connsiteX25" fmla="*/ 914400 w 1984143"/>
                <a:gd name="connsiteY25" fmla="*/ 1105048 h 2174790"/>
                <a:gd name="connsiteX26" fmla="*/ 1023846 w 1984143"/>
                <a:gd name="connsiteY26" fmla="*/ 1228615 h 2174790"/>
                <a:gd name="connsiteX27" fmla="*/ 1119170 w 1984143"/>
                <a:gd name="connsiteY27" fmla="*/ 1331000 h 2174790"/>
                <a:gd name="connsiteX28" fmla="*/ 1218024 w 1984143"/>
                <a:gd name="connsiteY28" fmla="*/ 1433384 h 2174790"/>
                <a:gd name="connsiteX29" fmla="*/ 1369835 w 1984143"/>
                <a:gd name="connsiteY29" fmla="*/ 1592257 h 2174790"/>
                <a:gd name="connsiteX30" fmla="*/ 1472220 w 1984143"/>
                <a:gd name="connsiteY30" fmla="*/ 1687580 h 2174790"/>
                <a:gd name="connsiteX31" fmla="*/ 1602848 w 1984143"/>
                <a:gd name="connsiteY31" fmla="*/ 1814678 h 2174790"/>
                <a:gd name="connsiteX32" fmla="*/ 1733477 w 1984143"/>
                <a:gd name="connsiteY32" fmla="*/ 1931185 h 2174790"/>
                <a:gd name="connsiteX33" fmla="*/ 1839392 w 1984143"/>
                <a:gd name="connsiteY33" fmla="*/ 2019448 h 2174790"/>
                <a:gd name="connsiteX34" fmla="*/ 1938246 w 1984143"/>
                <a:gd name="connsiteY34" fmla="*/ 2104180 h 2174790"/>
                <a:gd name="connsiteX35" fmla="*/ 1970021 w 1984143"/>
                <a:gd name="connsiteY35" fmla="*/ 2125363 h 2174790"/>
                <a:gd name="connsiteX36" fmla="*/ 1980612 w 1984143"/>
                <a:gd name="connsiteY36" fmla="*/ 2135954 h 2174790"/>
                <a:gd name="connsiteX37" fmla="*/ 1984143 w 1984143"/>
                <a:gd name="connsiteY37" fmla="*/ 2150076 h 2174790"/>
                <a:gd name="connsiteX38" fmla="*/ 1977082 w 1984143"/>
                <a:gd name="connsiteY38" fmla="*/ 2164198 h 2174790"/>
                <a:gd name="connsiteX39" fmla="*/ 1959429 w 1984143"/>
                <a:gd name="connsiteY39" fmla="*/ 2174790 h 2174790"/>
                <a:gd name="connsiteX40" fmla="*/ 1888819 w 1984143"/>
                <a:gd name="connsiteY40" fmla="*/ 2174790 h 2174790"/>
                <a:gd name="connsiteX41" fmla="*/ 1726416 w 1984143"/>
                <a:gd name="connsiteY41" fmla="*/ 2150076 h 2174790"/>
                <a:gd name="connsiteX42" fmla="*/ 1571074 w 1984143"/>
                <a:gd name="connsiteY42" fmla="*/ 2121832 h 2174790"/>
                <a:gd name="connsiteX43" fmla="*/ 1447506 w 1984143"/>
                <a:gd name="connsiteY43" fmla="*/ 2093588 h 2174790"/>
                <a:gd name="connsiteX44" fmla="*/ 1391018 w 1984143"/>
                <a:gd name="connsiteY44" fmla="*/ 2082997 h 2174790"/>
                <a:gd name="connsiteX45" fmla="*/ 1362774 w 1984143"/>
                <a:gd name="connsiteY45" fmla="*/ 2068875 h 2174790"/>
                <a:gd name="connsiteX46" fmla="*/ 1334530 w 1984143"/>
                <a:gd name="connsiteY46" fmla="*/ 2047692 h 2174790"/>
                <a:gd name="connsiteX47" fmla="*/ 1292164 w 1984143"/>
                <a:gd name="connsiteY47" fmla="*/ 1994734 h 2174790"/>
                <a:gd name="connsiteX48" fmla="*/ 1182719 w 1984143"/>
                <a:gd name="connsiteY48" fmla="*/ 1825270 h 2174790"/>
                <a:gd name="connsiteX49" fmla="*/ 1062682 w 1984143"/>
                <a:gd name="connsiteY49" fmla="*/ 1638153 h 2174790"/>
                <a:gd name="connsiteX50" fmla="*/ 903809 w 1984143"/>
                <a:gd name="connsiteY50" fmla="*/ 1401610 h 217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84143" h="2174790">
                  <a:moveTo>
                    <a:pt x="903809" y="1401610"/>
                  </a:moveTo>
                  <a:lnTo>
                    <a:pt x="787302" y="1221554"/>
                  </a:lnTo>
                  <a:lnTo>
                    <a:pt x="702570" y="1112109"/>
                  </a:lnTo>
                  <a:lnTo>
                    <a:pt x="593125" y="970888"/>
                  </a:lnTo>
                  <a:lnTo>
                    <a:pt x="462496" y="734345"/>
                  </a:lnTo>
                  <a:lnTo>
                    <a:pt x="324807" y="480149"/>
                  </a:lnTo>
                  <a:lnTo>
                    <a:pt x="236544" y="314215"/>
                  </a:lnTo>
                  <a:lnTo>
                    <a:pt x="180056" y="215361"/>
                  </a:lnTo>
                  <a:lnTo>
                    <a:pt x="151812" y="162404"/>
                  </a:lnTo>
                  <a:lnTo>
                    <a:pt x="130629" y="134160"/>
                  </a:lnTo>
                  <a:lnTo>
                    <a:pt x="91794" y="95324"/>
                  </a:lnTo>
                  <a:lnTo>
                    <a:pt x="0" y="24714"/>
                  </a:lnTo>
                  <a:lnTo>
                    <a:pt x="38836" y="0"/>
                  </a:lnTo>
                  <a:lnTo>
                    <a:pt x="98855" y="10592"/>
                  </a:lnTo>
                  <a:lnTo>
                    <a:pt x="134160" y="21183"/>
                  </a:lnTo>
                  <a:lnTo>
                    <a:pt x="162404" y="35305"/>
                  </a:lnTo>
                  <a:lnTo>
                    <a:pt x="194178" y="60019"/>
                  </a:lnTo>
                  <a:lnTo>
                    <a:pt x="236544" y="105916"/>
                  </a:lnTo>
                  <a:lnTo>
                    <a:pt x="289502" y="172995"/>
                  </a:lnTo>
                  <a:lnTo>
                    <a:pt x="356581" y="275380"/>
                  </a:lnTo>
                  <a:lnTo>
                    <a:pt x="462496" y="437783"/>
                  </a:lnTo>
                  <a:lnTo>
                    <a:pt x="554289" y="579003"/>
                  </a:lnTo>
                  <a:lnTo>
                    <a:pt x="617838" y="688448"/>
                  </a:lnTo>
                  <a:lnTo>
                    <a:pt x="681387" y="787302"/>
                  </a:lnTo>
                  <a:lnTo>
                    <a:pt x="787302" y="956766"/>
                  </a:lnTo>
                  <a:lnTo>
                    <a:pt x="914400" y="1105048"/>
                  </a:lnTo>
                  <a:lnTo>
                    <a:pt x="1023846" y="1228615"/>
                  </a:lnTo>
                  <a:lnTo>
                    <a:pt x="1119170" y="1331000"/>
                  </a:lnTo>
                  <a:lnTo>
                    <a:pt x="1218024" y="1433384"/>
                  </a:lnTo>
                  <a:lnTo>
                    <a:pt x="1369835" y="1592257"/>
                  </a:lnTo>
                  <a:lnTo>
                    <a:pt x="1472220" y="1687580"/>
                  </a:lnTo>
                  <a:lnTo>
                    <a:pt x="1602848" y="1814678"/>
                  </a:lnTo>
                  <a:lnTo>
                    <a:pt x="1733477" y="1931185"/>
                  </a:lnTo>
                  <a:lnTo>
                    <a:pt x="1839392" y="2019448"/>
                  </a:lnTo>
                  <a:lnTo>
                    <a:pt x="1938246" y="2104180"/>
                  </a:lnTo>
                  <a:lnTo>
                    <a:pt x="1970021" y="2125363"/>
                  </a:lnTo>
                  <a:lnTo>
                    <a:pt x="1980612" y="2135954"/>
                  </a:lnTo>
                  <a:lnTo>
                    <a:pt x="1984143" y="2150076"/>
                  </a:lnTo>
                  <a:lnTo>
                    <a:pt x="1977082" y="2164198"/>
                  </a:lnTo>
                  <a:lnTo>
                    <a:pt x="1959429" y="2174790"/>
                  </a:lnTo>
                  <a:lnTo>
                    <a:pt x="1888819" y="2174790"/>
                  </a:lnTo>
                  <a:lnTo>
                    <a:pt x="1726416" y="2150076"/>
                  </a:lnTo>
                  <a:lnTo>
                    <a:pt x="1571074" y="2121832"/>
                  </a:lnTo>
                  <a:lnTo>
                    <a:pt x="1447506" y="2093588"/>
                  </a:lnTo>
                  <a:lnTo>
                    <a:pt x="1391018" y="2082997"/>
                  </a:lnTo>
                  <a:lnTo>
                    <a:pt x="1362774" y="2068875"/>
                  </a:lnTo>
                  <a:lnTo>
                    <a:pt x="1334530" y="2047692"/>
                  </a:lnTo>
                  <a:lnTo>
                    <a:pt x="1292164" y="1994734"/>
                  </a:lnTo>
                  <a:lnTo>
                    <a:pt x="1182719" y="1825270"/>
                  </a:lnTo>
                  <a:lnTo>
                    <a:pt x="1062682" y="1638153"/>
                  </a:lnTo>
                  <a:lnTo>
                    <a:pt x="903809" y="140161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77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 nodeType="clickPar">
                      <p:stCondLst>
                        <p:cond delay="indefinite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 nodeType="clickPar">
                      <p:stCondLst>
                        <p:cond delay="indefinite"/>
                      </p:stCondLst>
                      <p:childTnLst>
                        <p:par>
                          <p:cTn id="9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 nodeType="clickPar">
                      <p:stCondLst>
                        <p:cond delay="indefinite"/>
                      </p:stCondLst>
                      <p:childTnLst>
                        <p:par>
                          <p:cTn id="9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 nodeType="clickPar">
                      <p:stCondLst>
                        <p:cond delay="indefinite"/>
                      </p:stCondLst>
                      <p:childTnLst>
                        <p:par>
                          <p:cTn id="10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2914" name="グループ化 1">
            <a:extLst>
              <a:ext uri="{FF2B5EF4-FFF2-40B4-BE49-F238E27FC236}">
                <a16:creationId xmlns:a16="http://schemas.microsoft.com/office/drawing/2014/main" id="{C8E8B569-CD8A-4548-9329-203FB7891F56}"/>
              </a:ext>
            </a:extLst>
          </p:cNvPr>
          <p:cNvGrpSpPr>
            <a:grpSpLocks/>
          </p:cNvGrpSpPr>
          <p:nvPr/>
        </p:nvGrpSpPr>
        <p:grpSpPr bwMode="auto">
          <a:xfrm>
            <a:off x="2657475" y="1550988"/>
            <a:ext cx="4787900" cy="4413250"/>
            <a:chOff x="2657475" y="1550988"/>
            <a:chExt cx="4787900" cy="441325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35E99FCE-998D-47CC-A0D7-154243E7B611}"/>
                </a:ext>
              </a:extLst>
            </p:cNvPr>
            <p:cNvSpPr/>
            <p:nvPr/>
          </p:nvSpPr>
          <p:spPr>
            <a:xfrm>
              <a:off x="3060700" y="1782763"/>
              <a:ext cx="735013" cy="522287"/>
            </a:xfrm>
            <a:custGeom>
              <a:avLst/>
              <a:gdLst>
                <a:gd name="connsiteX0" fmla="*/ 440532 w 735807"/>
                <a:gd name="connsiteY0" fmla="*/ 433388 h 521494"/>
                <a:gd name="connsiteX1" fmla="*/ 326232 w 735807"/>
                <a:gd name="connsiteY1" fmla="*/ 352425 h 521494"/>
                <a:gd name="connsiteX2" fmla="*/ 230982 w 735807"/>
                <a:gd name="connsiteY2" fmla="*/ 276225 h 521494"/>
                <a:gd name="connsiteX3" fmla="*/ 128588 w 735807"/>
                <a:gd name="connsiteY3" fmla="*/ 183357 h 521494"/>
                <a:gd name="connsiteX4" fmla="*/ 66675 w 735807"/>
                <a:gd name="connsiteY4" fmla="*/ 126207 h 521494"/>
                <a:gd name="connsiteX5" fmla="*/ 30957 w 735807"/>
                <a:gd name="connsiteY5" fmla="*/ 92869 h 521494"/>
                <a:gd name="connsiteX6" fmla="*/ 9525 w 735807"/>
                <a:gd name="connsiteY6" fmla="*/ 64294 h 521494"/>
                <a:gd name="connsiteX7" fmla="*/ 0 w 735807"/>
                <a:gd name="connsiteY7" fmla="*/ 40482 h 521494"/>
                <a:gd name="connsiteX8" fmla="*/ 0 w 735807"/>
                <a:gd name="connsiteY8" fmla="*/ 23813 h 521494"/>
                <a:gd name="connsiteX9" fmla="*/ 0 w 735807"/>
                <a:gd name="connsiteY9" fmla="*/ 11907 h 521494"/>
                <a:gd name="connsiteX10" fmla="*/ 2382 w 735807"/>
                <a:gd name="connsiteY10" fmla="*/ 7144 h 521494"/>
                <a:gd name="connsiteX11" fmla="*/ 16669 w 735807"/>
                <a:gd name="connsiteY11" fmla="*/ 0 h 521494"/>
                <a:gd name="connsiteX12" fmla="*/ 76200 w 735807"/>
                <a:gd name="connsiteY12" fmla="*/ 23813 h 521494"/>
                <a:gd name="connsiteX13" fmla="*/ 123825 w 735807"/>
                <a:gd name="connsiteY13" fmla="*/ 42863 h 521494"/>
                <a:gd name="connsiteX14" fmla="*/ 176213 w 735807"/>
                <a:gd name="connsiteY14" fmla="*/ 57150 h 521494"/>
                <a:gd name="connsiteX15" fmla="*/ 235744 w 735807"/>
                <a:gd name="connsiteY15" fmla="*/ 71438 h 521494"/>
                <a:gd name="connsiteX16" fmla="*/ 345282 w 735807"/>
                <a:gd name="connsiteY16" fmla="*/ 97632 h 521494"/>
                <a:gd name="connsiteX17" fmla="*/ 502444 w 735807"/>
                <a:gd name="connsiteY17" fmla="*/ 128588 h 521494"/>
                <a:gd name="connsiteX18" fmla="*/ 526257 w 735807"/>
                <a:gd name="connsiteY18" fmla="*/ 140494 h 521494"/>
                <a:gd name="connsiteX19" fmla="*/ 578644 w 735807"/>
                <a:gd name="connsiteY19" fmla="*/ 178594 h 521494"/>
                <a:gd name="connsiteX20" fmla="*/ 626269 w 735807"/>
                <a:gd name="connsiteY20" fmla="*/ 226219 h 521494"/>
                <a:gd name="connsiteX21" fmla="*/ 669132 w 735807"/>
                <a:gd name="connsiteY21" fmla="*/ 285750 h 521494"/>
                <a:gd name="connsiteX22" fmla="*/ 695325 w 735807"/>
                <a:gd name="connsiteY22" fmla="*/ 330994 h 521494"/>
                <a:gd name="connsiteX23" fmla="*/ 716757 w 735807"/>
                <a:gd name="connsiteY23" fmla="*/ 376238 h 521494"/>
                <a:gd name="connsiteX24" fmla="*/ 728663 w 735807"/>
                <a:gd name="connsiteY24" fmla="*/ 421482 h 521494"/>
                <a:gd name="connsiteX25" fmla="*/ 735807 w 735807"/>
                <a:gd name="connsiteY25" fmla="*/ 466725 h 521494"/>
                <a:gd name="connsiteX26" fmla="*/ 731044 w 735807"/>
                <a:gd name="connsiteY26" fmla="*/ 497682 h 521494"/>
                <a:gd name="connsiteX27" fmla="*/ 719138 w 735807"/>
                <a:gd name="connsiteY27" fmla="*/ 511969 h 521494"/>
                <a:gd name="connsiteX28" fmla="*/ 697707 w 735807"/>
                <a:gd name="connsiteY28" fmla="*/ 519113 h 521494"/>
                <a:gd name="connsiteX29" fmla="*/ 666750 w 735807"/>
                <a:gd name="connsiteY29" fmla="*/ 521494 h 521494"/>
                <a:gd name="connsiteX30" fmla="*/ 609600 w 735807"/>
                <a:gd name="connsiteY30" fmla="*/ 511969 h 521494"/>
                <a:gd name="connsiteX31" fmla="*/ 542925 w 735807"/>
                <a:gd name="connsiteY31" fmla="*/ 483394 h 521494"/>
                <a:gd name="connsiteX32" fmla="*/ 440532 w 735807"/>
                <a:gd name="connsiteY32" fmla="*/ 433388 h 52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35807" h="521494">
                  <a:moveTo>
                    <a:pt x="440532" y="433388"/>
                  </a:moveTo>
                  <a:lnTo>
                    <a:pt x="326232" y="352425"/>
                  </a:lnTo>
                  <a:lnTo>
                    <a:pt x="230982" y="276225"/>
                  </a:lnTo>
                  <a:lnTo>
                    <a:pt x="128588" y="183357"/>
                  </a:lnTo>
                  <a:lnTo>
                    <a:pt x="66675" y="126207"/>
                  </a:lnTo>
                  <a:lnTo>
                    <a:pt x="30957" y="92869"/>
                  </a:lnTo>
                  <a:lnTo>
                    <a:pt x="9525" y="64294"/>
                  </a:lnTo>
                  <a:lnTo>
                    <a:pt x="0" y="40482"/>
                  </a:lnTo>
                  <a:lnTo>
                    <a:pt x="0" y="23813"/>
                  </a:lnTo>
                  <a:lnTo>
                    <a:pt x="0" y="11907"/>
                  </a:lnTo>
                  <a:lnTo>
                    <a:pt x="2382" y="7144"/>
                  </a:lnTo>
                  <a:lnTo>
                    <a:pt x="16669" y="0"/>
                  </a:lnTo>
                  <a:lnTo>
                    <a:pt x="76200" y="23813"/>
                  </a:lnTo>
                  <a:lnTo>
                    <a:pt x="123825" y="42863"/>
                  </a:lnTo>
                  <a:lnTo>
                    <a:pt x="176213" y="57150"/>
                  </a:lnTo>
                  <a:lnTo>
                    <a:pt x="235744" y="71438"/>
                  </a:lnTo>
                  <a:lnTo>
                    <a:pt x="345282" y="97632"/>
                  </a:lnTo>
                  <a:lnTo>
                    <a:pt x="502444" y="128588"/>
                  </a:lnTo>
                  <a:lnTo>
                    <a:pt x="526257" y="140494"/>
                  </a:lnTo>
                  <a:lnTo>
                    <a:pt x="578644" y="178594"/>
                  </a:lnTo>
                  <a:lnTo>
                    <a:pt x="626269" y="226219"/>
                  </a:lnTo>
                  <a:lnTo>
                    <a:pt x="669132" y="285750"/>
                  </a:lnTo>
                  <a:lnTo>
                    <a:pt x="695325" y="330994"/>
                  </a:lnTo>
                  <a:lnTo>
                    <a:pt x="716757" y="376238"/>
                  </a:lnTo>
                  <a:lnTo>
                    <a:pt x="728663" y="421482"/>
                  </a:lnTo>
                  <a:lnTo>
                    <a:pt x="735807" y="466725"/>
                  </a:lnTo>
                  <a:lnTo>
                    <a:pt x="731044" y="497682"/>
                  </a:lnTo>
                  <a:lnTo>
                    <a:pt x="719138" y="511969"/>
                  </a:lnTo>
                  <a:lnTo>
                    <a:pt x="697707" y="519113"/>
                  </a:lnTo>
                  <a:lnTo>
                    <a:pt x="666750" y="521494"/>
                  </a:lnTo>
                  <a:lnTo>
                    <a:pt x="609600" y="511969"/>
                  </a:lnTo>
                  <a:lnTo>
                    <a:pt x="542925" y="483394"/>
                  </a:lnTo>
                  <a:lnTo>
                    <a:pt x="440532" y="4333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32584079-320F-46A7-85F6-F88F45F2BE89}"/>
                </a:ext>
              </a:extLst>
            </p:cNvPr>
            <p:cNvSpPr/>
            <p:nvPr/>
          </p:nvSpPr>
          <p:spPr>
            <a:xfrm>
              <a:off x="2736850" y="2890838"/>
              <a:ext cx="768350" cy="584200"/>
            </a:xfrm>
            <a:custGeom>
              <a:avLst/>
              <a:gdLst>
                <a:gd name="connsiteX0" fmla="*/ 442913 w 769144"/>
                <a:gd name="connsiteY0" fmla="*/ 461962 h 583406"/>
                <a:gd name="connsiteX1" fmla="*/ 347663 w 769144"/>
                <a:gd name="connsiteY1" fmla="*/ 385762 h 583406"/>
                <a:gd name="connsiteX2" fmla="*/ 257175 w 769144"/>
                <a:gd name="connsiteY2" fmla="*/ 307181 h 583406"/>
                <a:gd name="connsiteX3" fmla="*/ 176213 w 769144"/>
                <a:gd name="connsiteY3" fmla="*/ 230981 h 583406"/>
                <a:gd name="connsiteX4" fmla="*/ 104775 w 769144"/>
                <a:gd name="connsiteY4" fmla="*/ 159543 h 583406"/>
                <a:gd name="connsiteX5" fmla="*/ 52388 w 769144"/>
                <a:gd name="connsiteY5" fmla="*/ 107156 h 583406"/>
                <a:gd name="connsiteX6" fmla="*/ 28575 w 769144"/>
                <a:gd name="connsiteY6" fmla="*/ 83343 h 583406"/>
                <a:gd name="connsiteX7" fmla="*/ 14288 w 769144"/>
                <a:gd name="connsiteY7" fmla="*/ 61912 h 583406"/>
                <a:gd name="connsiteX8" fmla="*/ 4763 w 769144"/>
                <a:gd name="connsiteY8" fmla="*/ 40481 h 583406"/>
                <a:gd name="connsiteX9" fmla="*/ 0 w 769144"/>
                <a:gd name="connsiteY9" fmla="*/ 23812 h 583406"/>
                <a:gd name="connsiteX10" fmla="*/ 2382 w 769144"/>
                <a:gd name="connsiteY10" fmla="*/ 7143 h 583406"/>
                <a:gd name="connsiteX11" fmla="*/ 9525 w 769144"/>
                <a:gd name="connsiteY11" fmla="*/ 0 h 583406"/>
                <a:gd name="connsiteX12" fmla="*/ 33338 w 769144"/>
                <a:gd name="connsiteY12" fmla="*/ 0 h 583406"/>
                <a:gd name="connsiteX13" fmla="*/ 61913 w 769144"/>
                <a:gd name="connsiteY13" fmla="*/ 9525 h 583406"/>
                <a:gd name="connsiteX14" fmla="*/ 150019 w 769144"/>
                <a:gd name="connsiteY14" fmla="*/ 59531 h 583406"/>
                <a:gd name="connsiteX15" fmla="*/ 216694 w 769144"/>
                <a:gd name="connsiteY15" fmla="*/ 92868 h 583406"/>
                <a:gd name="connsiteX16" fmla="*/ 273844 w 769144"/>
                <a:gd name="connsiteY16" fmla="*/ 119062 h 583406"/>
                <a:gd name="connsiteX17" fmla="*/ 328613 w 769144"/>
                <a:gd name="connsiteY17" fmla="*/ 138112 h 583406"/>
                <a:gd name="connsiteX18" fmla="*/ 369094 w 769144"/>
                <a:gd name="connsiteY18" fmla="*/ 150018 h 583406"/>
                <a:gd name="connsiteX19" fmla="*/ 416719 w 769144"/>
                <a:gd name="connsiteY19" fmla="*/ 159543 h 583406"/>
                <a:gd name="connsiteX20" fmla="*/ 464344 w 769144"/>
                <a:gd name="connsiteY20" fmla="*/ 164306 h 583406"/>
                <a:gd name="connsiteX21" fmla="*/ 516732 w 769144"/>
                <a:gd name="connsiteY21" fmla="*/ 161925 h 583406"/>
                <a:gd name="connsiteX22" fmla="*/ 540544 w 769144"/>
                <a:gd name="connsiteY22" fmla="*/ 169068 h 583406"/>
                <a:gd name="connsiteX23" fmla="*/ 585788 w 769144"/>
                <a:gd name="connsiteY23" fmla="*/ 200025 h 583406"/>
                <a:gd name="connsiteX24" fmla="*/ 628650 w 769144"/>
                <a:gd name="connsiteY24" fmla="*/ 240506 h 583406"/>
                <a:gd name="connsiteX25" fmla="*/ 661988 w 769144"/>
                <a:gd name="connsiteY25" fmla="*/ 278606 h 583406"/>
                <a:gd name="connsiteX26" fmla="*/ 690563 w 769144"/>
                <a:gd name="connsiteY26" fmla="*/ 321468 h 583406"/>
                <a:gd name="connsiteX27" fmla="*/ 726282 w 769144"/>
                <a:gd name="connsiteY27" fmla="*/ 388143 h 583406"/>
                <a:gd name="connsiteX28" fmla="*/ 752475 w 769144"/>
                <a:gd name="connsiteY28" fmla="*/ 445293 h 583406"/>
                <a:gd name="connsiteX29" fmla="*/ 764382 w 769144"/>
                <a:gd name="connsiteY29" fmla="*/ 490537 h 583406"/>
                <a:gd name="connsiteX30" fmla="*/ 769144 w 769144"/>
                <a:gd name="connsiteY30" fmla="*/ 531018 h 583406"/>
                <a:gd name="connsiteX31" fmla="*/ 762000 w 769144"/>
                <a:gd name="connsiteY31" fmla="*/ 561975 h 583406"/>
                <a:gd name="connsiteX32" fmla="*/ 747713 w 769144"/>
                <a:gd name="connsiteY32" fmla="*/ 578643 h 583406"/>
                <a:gd name="connsiteX33" fmla="*/ 723900 w 769144"/>
                <a:gd name="connsiteY33" fmla="*/ 583406 h 583406"/>
                <a:gd name="connsiteX34" fmla="*/ 688182 w 769144"/>
                <a:gd name="connsiteY34" fmla="*/ 581025 h 583406"/>
                <a:gd name="connsiteX35" fmla="*/ 650082 w 769144"/>
                <a:gd name="connsiteY35" fmla="*/ 571500 h 583406"/>
                <a:gd name="connsiteX36" fmla="*/ 561975 w 769144"/>
                <a:gd name="connsiteY36" fmla="*/ 533400 h 583406"/>
                <a:gd name="connsiteX37" fmla="*/ 442913 w 769144"/>
                <a:gd name="connsiteY37" fmla="*/ 461962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69144" h="583406">
                  <a:moveTo>
                    <a:pt x="442913" y="461962"/>
                  </a:moveTo>
                  <a:lnTo>
                    <a:pt x="347663" y="385762"/>
                  </a:lnTo>
                  <a:lnTo>
                    <a:pt x="257175" y="307181"/>
                  </a:lnTo>
                  <a:lnTo>
                    <a:pt x="176213" y="230981"/>
                  </a:lnTo>
                  <a:lnTo>
                    <a:pt x="104775" y="159543"/>
                  </a:lnTo>
                  <a:lnTo>
                    <a:pt x="52388" y="107156"/>
                  </a:lnTo>
                  <a:lnTo>
                    <a:pt x="28575" y="83343"/>
                  </a:lnTo>
                  <a:lnTo>
                    <a:pt x="14288" y="61912"/>
                  </a:lnTo>
                  <a:lnTo>
                    <a:pt x="4763" y="40481"/>
                  </a:lnTo>
                  <a:lnTo>
                    <a:pt x="0" y="23812"/>
                  </a:lnTo>
                  <a:lnTo>
                    <a:pt x="2382" y="7143"/>
                  </a:lnTo>
                  <a:lnTo>
                    <a:pt x="9525" y="0"/>
                  </a:lnTo>
                  <a:lnTo>
                    <a:pt x="33338" y="0"/>
                  </a:lnTo>
                  <a:lnTo>
                    <a:pt x="61913" y="9525"/>
                  </a:lnTo>
                  <a:lnTo>
                    <a:pt x="150019" y="59531"/>
                  </a:lnTo>
                  <a:lnTo>
                    <a:pt x="216694" y="92868"/>
                  </a:lnTo>
                  <a:lnTo>
                    <a:pt x="273844" y="119062"/>
                  </a:lnTo>
                  <a:lnTo>
                    <a:pt x="328613" y="138112"/>
                  </a:lnTo>
                  <a:lnTo>
                    <a:pt x="369094" y="150018"/>
                  </a:lnTo>
                  <a:lnTo>
                    <a:pt x="416719" y="159543"/>
                  </a:lnTo>
                  <a:lnTo>
                    <a:pt x="464344" y="164306"/>
                  </a:lnTo>
                  <a:lnTo>
                    <a:pt x="516732" y="161925"/>
                  </a:lnTo>
                  <a:lnTo>
                    <a:pt x="540544" y="169068"/>
                  </a:lnTo>
                  <a:lnTo>
                    <a:pt x="585788" y="200025"/>
                  </a:lnTo>
                  <a:lnTo>
                    <a:pt x="628650" y="240506"/>
                  </a:lnTo>
                  <a:lnTo>
                    <a:pt x="661988" y="278606"/>
                  </a:lnTo>
                  <a:lnTo>
                    <a:pt x="690563" y="321468"/>
                  </a:lnTo>
                  <a:lnTo>
                    <a:pt x="726282" y="388143"/>
                  </a:lnTo>
                  <a:lnTo>
                    <a:pt x="752475" y="445293"/>
                  </a:lnTo>
                  <a:lnTo>
                    <a:pt x="764382" y="490537"/>
                  </a:lnTo>
                  <a:lnTo>
                    <a:pt x="769144" y="531018"/>
                  </a:lnTo>
                  <a:lnTo>
                    <a:pt x="762000" y="561975"/>
                  </a:lnTo>
                  <a:lnTo>
                    <a:pt x="747713" y="578643"/>
                  </a:lnTo>
                  <a:lnTo>
                    <a:pt x="723900" y="583406"/>
                  </a:lnTo>
                  <a:lnTo>
                    <a:pt x="688182" y="581025"/>
                  </a:lnTo>
                  <a:lnTo>
                    <a:pt x="650082" y="571500"/>
                  </a:lnTo>
                  <a:lnTo>
                    <a:pt x="561975" y="533400"/>
                  </a:lnTo>
                  <a:lnTo>
                    <a:pt x="442913" y="4619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9B1ACF66-B8D3-4510-A9C4-CAEA93D39679}"/>
                </a:ext>
              </a:extLst>
            </p:cNvPr>
            <p:cNvSpPr/>
            <p:nvPr/>
          </p:nvSpPr>
          <p:spPr>
            <a:xfrm>
              <a:off x="2657475" y="5087938"/>
              <a:ext cx="508000" cy="660400"/>
            </a:xfrm>
            <a:custGeom>
              <a:avLst/>
              <a:gdLst>
                <a:gd name="connsiteX0" fmla="*/ 288131 w 507206"/>
                <a:gd name="connsiteY0" fmla="*/ 542925 h 659607"/>
                <a:gd name="connsiteX1" fmla="*/ 230981 w 507206"/>
                <a:gd name="connsiteY1" fmla="*/ 483394 h 659607"/>
                <a:gd name="connsiteX2" fmla="*/ 176213 w 507206"/>
                <a:gd name="connsiteY2" fmla="*/ 419100 h 659607"/>
                <a:gd name="connsiteX3" fmla="*/ 135731 w 507206"/>
                <a:gd name="connsiteY3" fmla="*/ 359569 h 659607"/>
                <a:gd name="connsiteX4" fmla="*/ 100013 w 507206"/>
                <a:gd name="connsiteY4" fmla="*/ 297657 h 659607"/>
                <a:gd name="connsiteX5" fmla="*/ 66675 w 507206"/>
                <a:gd name="connsiteY5" fmla="*/ 233363 h 659607"/>
                <a:gd name="connsiteX6" fmla="*/ 40481 w 507206"/>
                <a:gd name="connsiteY6" fmla="*/ 176213 h 659607"/>
                <a:gd name="connsiteX7" fmla="*/ 23813 w 507206"/>
                <a:gd name="connsiteY7" fmla="*/ 128588 h 659607"/>
                <a:gd name="connsiteX8" fmla="*/ 14288 w 507206"/>
                <a:gd name="connsiteY8" fmla="*/ 97632 h 659607"/>
                <a:gd name="connsiteX9" fmla="*/ 4763 w 507206"/>
                <a:gd name="connsiteY9" fmla="*/ 66675 h 659607"/>
                <a:gd name="connsiteX10" fmla="*/ 0 w 507206"/>
                <a:gd name="connsiteY10" fmla="*/ 30957 h 659607"/>
                <a:gd name="connsiteX11" fmla="*/ 4763 w 507206"/>
                <a:gd name="connsiteY11" fmla="*/ 11907 h 659607"/>
                <a:gd name="connsiteX12" fmla="*/ 14288 w 507206"/>
                <a:gd name="connsiteY12" fmla="*/ 4763 h 659607"/>
                <a:gd name="connsiteX13" fmla="*/ 33338 w 507206"/>
                <a:gd name="connsiteY13" fmla="*/ 0 h 659607"/>
                <a:gd name="connsiteX14" fmla="*/ 52388 w 507206"/>
                <a:gd name="connsiteY14" fmla="*/ 7144 h 659607"/>
                <a:gd name="connsiteX15" fmla="*/ 83344 w 507206"/>
                <a:gd name="connsiteY15" fmla="*/ 38100 h 659607"/>
                <a:gd name="connsiteX16" fmla="*/ 114300 w 507206"/>
                <a:gd name="connsiteY16" fmla="*/ 76200 h 659607"/>
                <a:gd name="connsiteX17" fmla="*/ 140494 w 507206"/>
                <a:gd name="connsiteY17" fmla="*/ 111919 h 659607"/>
                <a:gd name="connsiteX18" fmla="*/ 169069 w 507206"/>
                <a:gd name="connsiteY18" fmla="*/ 145257 h 659607"/>
                <a:gd name="connsiteX19" fmla="*/ 183356 w 507206"/>
                <a:gd name="connsiteY19" fmla="*/ 161925 h 659607"/>
                <a:gd name="connsiteX20" fmla="*/ 202406 w 507206"/>
                <a:gd name="connsiteY20" fmla="*/ 171450 h 659607"/>
                <a:gd name="connsiteX21" fmla="*/ 228600 w 507206"/>
                <a:gd name="connsiteY21" fmla="*/ 178594 h 659607"/>
                <a:gd name="connsiteX22" fmla="*/ 252413 w 507206"/>
                <a:gd name="connsiteY22" fmla="*/ 178594 h 659607"/>
                <a:gd name="connsiteX23" fmla="*/ 507206 w 507206"/>
                <a:gd name="connsiteY23" fmla="*/ 485775 h 659607"/>
                <a:gd name="connsiteX24" fmla="*/ 507206 w 507206"/>
                <a:gd name="connsiteY24" fmla="*/ 547688 h 659607"/>
                <a:gd name="connsiteX25" fmla="*/ 500063 w 507206"/>
                <a:gd name="connsiteY25" fmla="*/ 597694 h 659607"/>
                <a:gd name="connsiteX26" fmla="*/ 490538 w 507206"/>
                <a:gd name="connsiteY26" fmla="*/ 628650 h 659607"/>
                <a:gd name="connsiteX27" fmla="*/ 481013 w 507206"/>
                <a:gd name="connsiteY27" fmla="*/ 650082 h 659607"/>
                <a:gd name="connsiteX28" fmla="*/ 461963 w 507206"/>
                <a:gd name="connsiteY28" fmla="*/ 659607 h 659607"/>
                <a:gd name="connsiteX29" fmla="*/ 445294 w 507206"/>
                <a:gd name="connsiteY29" fmla="*/ 657225 h 659607"/>
                <a:gd name="connsiteX30" fmla="*/ 409575 w 507206"/>
                <a:gd name="connsiteY30" fmla="*/ 642938 h 659607"/>
                <a:gd name="connsiteX31" fmla="*/ 345281 w 507206"/>
                <a:gd name="connsiteY31" fmla="*/ 595313 h 659607"/>
                <a:gd name="connsiteX32" fmla="*/ 288131 w 507206"/>
                <a:gd name="connsiteY32" fmla="*/ 542925 h 659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07206" h="659607">
                  <a:moveTo>
                    <a:pt x="288131" y="542925"/>
                  </a:moveTo>
                  <a:lnTo>
                    <a:pt x="230981" y="483394"/>
                  </a:lnTo>
                  <a:lnTo>
                    <a:pt x="176213" y="419100"/>
                  </a:lnTo>
                  <a:lnTo>
                    <a:pt x="135731" y="359569"/>
                  </a:lnTo>
                  <a:lnTo>
                    <a:pt x="100013" y="297657"/>
                  </a:lnTo>
                  <a:lnTo>
                    <a:pt x="66675" y="233363"/>
                  </a:lnTo>
                  <a:lnTo>
                    <a:pt x="40481" y="176213"/>
                  </a:lnTo>
                  <a:lnTo>
                    <a:pt x="23813" y="128588"/>
                  </a:lnTo>
                  <a:lnTo>
                    <a:pt x="14288" y="97632"/>
                  </a:lnTo>
                  <a:lnTo>
                    <a:pt x="4763" y="66675"/>
                  </a:lnTo>
                  <a:lnTo>
                    <a:pt x="0" y="30957"/>
                  </a:lnTo>
                  <a:lnTo>
                    <a:pt x="4763" y="11907"/>
                  </a:lnTo>
                  <a:lnTo>
                    <a:pt x="14288" y="4763"/>
                  </a:lnTo>
                  <a:lnTo>
                    <a:pt x="33338" y="0"/>
                  </a:lnTo>
                  <a:lnTo>
                    <a:pt x="52388" y="7144"/>
                  </a:lnTo>
                  <a:lnTo>
                    <a:pt x="83344" y="38100"/>
                  </a:lnTo>
                  <a:lnTo>
                    <a:pt x="114300" y="76200"/>
                  </a:lnTo>
                  <a:lnTo>
                    <a:pt x="140494" y="111919"/>
                  </a:lnTo>
                  <a:lnTo>
                    <a:pt x="169069" y="145257"/>
                  </a:lnTo>
                  <a:lnTo>
                    <a:pt x="183356" y="161925"/>
                  </a:lnTo>
                  <a:lnTo>
                    <a:pt x="202406" y="171450"/>
                  </a:lnTo>
                  <a:lnTo>
                    <a:pt x="228600" y="178594"/>
                  </a:lnTo>
                  <a:lnTo>
                    <a:pt x="252413" y="178594"/>
                  </a:lnTo>
                  <a:lnTo>
                    <a:pt x="507206" y="485775"/>
                  </a:lnTo>
                  <a:lnTo>
                    <a:pt x="507206" y="547688"/>
                  </a:lnTo>
                  <a:lnTo>
                    <a:pt x="500063" y="597694"/>
                  </a:lnTo>
                  <a:lnTo>
                    <a:pt x="490538" y="628650"/>
                  </a:lnTo>
                  <a:lnTo>
                    <a:pt x="481013" y="650082"/>
                  </a:lnTo>
                  <a:lnTo>
                    <a:pt x="461963" y="659607"/>
                  </a:lnTo>
                  <a:lnTo>
                    <a:pt x="445294" y="657225"/>
                  </a:lnTo>
                  <a:lnTo>
                    <a:pt x="409575" y="642938"/>
                  </a:lnTo>
                  <a:lnTo>
                    <a:pt x="345281" y="595313"/>
                  </a:lnTo>
                  <a:lnTo>
                    <a:pt x="288131" y="542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82CD9CAE-5F15-4951-8BB0-799ABF8B2B76}"/>
                </a:ext>
              </a:extLst>
            </p:cNvPr>
            <p:cNvSpPr/>
            <p:nvPr/>
          </p:nvSpPr>
          <p:spPr>
            <a:xfrm>
              <a:off x="4371975" y="1550988"/>
              <a:ext cx="593725" cy="996950"/>
            </a:xfrm>
            <a:custGeom>
              <a:avLst/>
              <a:gdLst>
                <a:gd name="connsiteX0" fmla="*/ 269081 w 592931"/>
                <a:gd name="connsiteY0" fmla="*/ 652462 h 997744"/>
                <a:gd name="connsiteX1" fmla="*/ 188119 w 592931"/>
                <a:gd name="connsiteY1" fmla="*/ 788194 h 997744"/>
                <a:gd name="connsiteX2" fmla="*/ 80963 w 592931"/>
                <a:gd name="connsiteY2" fmla="*/ 985837 h 997744"/>
                <a:gd name="connsiteX3" fmla="*/ 0 w 592931"/>
                <a:gd name="connsiteY3" fmla="*/ 997744 h 997744"/>
                <a:gd name="connsiteX4" fmla="*/ 26194 w 592931"/>
                <a:gd name="connsiteY4" fmla="*/ 892969 h 997744"/>
                <a:gd name="connsiteX5" fmla="*/ 85725 w 592931"/>
                <a:gd name="connsiteY5" fmla="*/ 721519 h 997744"/>
                <a:gd name="connsiteX6" fmla="*/ 126206 w 592931"/>
                <a:gd name="connsiteY6" fmla="*/ 585787 h 997744"/>
                <a:gd name="connsiteX7" fmla="*/ 152400 w 592931"/>
                <a:gd name="connsiteY7" fmla="*/ 497681 h 997744"/>
                <a:gd name="connsiteX8" fmla="*/ 171450 w 592931"/>
                <a:gd name="connsiteY8" fmla="*/ 423862 h 997744"/>
                <a:gd name="connsiteX9" fmla="*/ 188119 w 592931"/>
                <a:gd name="connsiteY9" fmla="*/ 350044 h 997744"/>
                <a:gd name="connsiteX10" fmla="*/ 200025 w 592931"/>
                <a:gd name="connsiteY10" fmla="*/ 280987 h 997744"/>
                <a:gd name="connsiteX11" fmla="*/ 202406 w 592931"/>
                <a:gd name="connsiteY11" fmla="*/ 240506 h 997744"/>
                <a:gd name="connsiteX12" fmla="*/ 200025 w 592931"/>
                <a:gd name="connsiteY12" fmla="*/ 192881 h 997744"/>
                <a:gd name="connsiteX13" fmla="*/ 190500 w 592931"/>
                <a:gd name="connsiteY13" fmla="*/ 157162 h 997744"/>
                <a:gd name="connsiteX14" fmla="*/ 173831 w 592931"/>
                <a:gd name="connsiteY14" fmla="*/ 121444 h 997744"/>
                <a:gd name="connsiteX15" fmla="*/ 145256 w 592931"/>
                <a:gd name="connsiteY15" fmla="*/ 100012 h 997744"/>
                <a:gd name="connsiteX16" fmla="*/ 121444 w 592931"/>
                <a:gd name="connsiteY16" fmla="*/ 83344 h 997744"/>
                <a:gd name="connsiteX17" fmla="*/ 97631 w 592931"/>
                <a:gd name="connsiteY17" fmla="*/ 66675 h 997744"/>
                <a:gd name="connsiteX18" fmla="*/ 78581 w 592931"/>
                <a:gd name="connsiteY18" fmla="*/ 50006 h 997744"/>
                <a:gd name="connsiteX19" fmla="*/ 73819 w 592931"/>
                <a:gd name="connsiteY19" fmla="*/ 33337 h 997744"/>
                <a:gd name="connsiteX20" fmla="*/ 76200 w 592931"/>
                <a:gd name="connsiteY20" fmla="*/ 21431 h 997744"/>
                <a:gd name="connsiteX21" fmla="*/ 88106 w 592931"/>
                <a:gd name="connsiteY21" fmla="*/ 9525 h 997744"/>
                <a:gd name="connsiteX22" fmla="*/ 111919 w 592931"/>
                <a:gd name="connsiteY22" fmla="*/ 2381 h 997744"/>
                <a:gd name="connsiteX23" fmla="*/ 164306 w 592931"/>
                <a:gd name="connsiteY23" fmla="*/ 0 h 997744"/>
                <a:gd name="connsiteX24" fmla="*/ 223838 w 592931"/>
                <a:gd name="connsiteY24" fmla="*/ 9525 h 997744"/>
                <a:gd name="connsiteX25" fmla="*/ 280988 w 592931"/>
                <a:gd name="connsiteY25" fmla="*/ 28575 h 997744"/>
                <a:gd name="connsiteX26" fmla="*/ 340519 w 592931"/>
                <a:gd name="connsiteY26" fmla="*/ 50006 h 997744"/>
                <a:gd name="connsiteX27" fmla="*/ 390525 w 592931"/>
                <a:gd name="connsiteY27" fmla="*/ 76200 h 997744"/>
                <a:gd name="connsiteX28" fmla="*/ 442913 w 592931"/>
                <a:gd name="connsiteY28" fmla="*/ 114300 h 997744"/>
                <a:gd name="connsiteX29" fmla="*/ 502444 w 592931"/>
                <a:gd name="connsiteY29" fmla="*/ 159544 h 997744"/>
                <a:gd name="connsiteX30" fmla="*/ 550069 w 592931"/>
                <a:gd name="connsiteY30" fmla="*/ 202406 h 997744"/>
                <a:gd name="connsiteX31" fmla="*/ 578644 w 592931"/>
                <a:gd name="connsiteY31" fmla="*/ 240506 h 997744"/>
                <a:gd name="connsiteX32" fmla="*/ 590550 w 592931"/>
                <a:gd name="connsiteY32" fmla="*/ 266700 h 997744"/>
                <a:gd name="connsiteX33" fmla="*/ 592931 w 592931"/>
                <a:gd name="connsiteY33" fmla="*/ 290512 h 997744"/>
                <a:gd name="connsiteX34" fmla="*/ 585788 w 592931"/>
                <a:gd name="connsiteY34" fmla="*/ 311944 h 997744"/>
                <a:gd name="connsiteX35" fmla="*/ 566738 w 592931"/>
                <a:gd name="connsiteY35" fmla="*/ 328612 h 997744"/>
                <a:gd name="connsiteX36" fmla="*/ 514350 w 592931"/>
                <a:gd name="connsiteY36" fmla="*/ 342900 h 997744"/>
                <a:gd name="connsiteX37" fmla="*/ 492919 w 592931"/>
                <a:gd name="connsiteY37" fmla="*/ 350044 h 997744"/>
                <a:gd name="connsiteX38" fmla="*/ 464344 w 592931"/>
                <a:gd name="connsiteY38" fmla="*/ 371475 h 997744"/>
                <a:gd name="connsiteX39" fmla="*/ 419100 w 592931"/>
                <a:gd name="connsiteY39" fmla="*/ 421481 h 997744"/>
                <a:gd name="connsiteX40" fmla="*/ 366713 w 592931"/>
                <a:gd name="connsiteY40" fmla="*/ 495300 h 997744"/>
                <a:gd name="connsiteX41" fmla="*/ 319088 w 592931"/>
                <a:gd name="connsiteY41" fmla="*/ 571500 h 997744"/>
                <a:gd name="connsiteX42" fmla="*/ 269081 w 592931"/>
                <a:gd name="connsiteY42" fmla="*/ 652462 h 99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2931" h="997744">
                  <a:moveTo>
                    <a:pt x="269081" y="652462"/>
                  </a:moveTo>
                  <a:lnTo>
                    <a:pt x="188119" y="788194"/>
                  </a:lnTo>
                  <a:lnTo>
                    <a:pt x="80963" y="985837"/>
                  </a:lnTo>
                  <a:lnTo>
                    <a:pt x="0" y="997744"/>
                  </a:lnTo>
                  <a:lnTo>
                    <a:pt x="26194" y="892969"/>
                  </a:lnTo>
                  <a:lnTo>
                    <a:pt x="85725" y="721519"/>
                  </a:lnTo>
                  <a:lnTo>
                    <a:pt x="126206" y="585787"/>
                  </a:lnTo>
                  <a:lnTo>
                    <a:pt x="152400" y="497681"/>
                  </a:lnTo>
                  <a:lnTo>
                    <a:pt x="171450" y="423862"/>
                  </a:lnTo>
                  <a:lnTo>
                    <a:pt x="188119" y="350044"/>
                  </a:lnTo>
                  <a:lnTo>
                    <a:pt x="200025" y="280987"/>
                  </a:lnTo>
                  <a:lnTo>
                    <a:pt x="202406" y="240506"/>
                  </a:lnTo>
                  <a:lnTo>
                    <a:pt x="200025" y="192881"/>
                  </a:lnTo>
                  <a:lnTo>
                    <a:pt x="190500" y="157162"/>
                  </a:lnTo>
                  <a:lnTo>
                    <a:pt x="173831" y="121444"/>
                  </a:lnTo>
                  <a:lnTo>
                    <a:pt x="145256" y="100012"/>
                  </a:lnTo>
                  <a:lnTo>
                    <a:pt x="121444" y="83344"/>
                  </a:lnTo>
                  <a:lnTo>
                    <a:pt x="97631" y="66675"/>
                  </a:lnTo>
                  <a:lnTo>
                    <a:pt x="78581" y="50006"/>
                  </a:lnTo>
                  <a:lnTo>
                    <a:pt x="73819" y="33337"/>
                  </a:lnTo>
                  <a:lnTo>
                    <a:pt x="76200" y="21431"/>
                  </a:lnTo>
                  <a:lnTo>
                    <a:pt x="88106" y="9525"/>
                  </a:lnTo>
                  <a:lnTo>
                    <a:pt x="111919" y="2381"/>
                  </a:lnTo>
                  <a:lnTo>
                    <a:pt x="164306" y="0"/>
                  </a:lnTo>
                  <a:lnTo>
                    <a:pt x="223838" y="9525"/>
                  </a:lnTo>
                  <a:lnTo>
                    <a:pt x="280988" y="28575"/>
                  </a:lnTo>
                  <a:lnTo>
                    <a:pt x="340519" y="50006"/>
                  </a:lnTo>
                  <a:lnTo>
                    <a:pt x="390525" y="76200"/>
                  </a:lnTo>
                  <a:lnTo>
                    <a:pt x="442913" y="114300"/>
                  </a:lnTo>
                  <a:lnTo>
                    <a:pt x="502444" y="159544"/>
                  </a:lnTo>
                  <a:lnTo>
                    <a:pt x="550069" y="202406"/>
                  </a:lnTo>
                  <a:lnTo>
                    <a:pt x="578644" y="240506"/>
                  </a:lnTo>
                  <a:lnTo>
                    <a:pt x="590550" y="266700"/>
                  </a:lnTo>
                  <a:lnTo>
                    <a:pt x="592931" y="290512"/>
                  </a:lnTo>
                  <a:lnTo>
                    <a:pt x="585788" y="311944"/>
                  </a:lnTo>
                  <a:lnTo>
                    <a:pt x="566738" y="328612"/>
                  </a:lnTo>
                  <a:lnTo>
                    <a:pt x="514350" y="342900"/>
                  </a:lnTo>
                  <a:lnTo>
                    <a:pt x="492919" y="350044"/>
                  </a:lnTo>
                  <a:lnTo>
                    <a:pt x="464344" y="371475"/>
                  </a:lnTo>
                  <a:lnTo>
                    <a:pt x="419100" y="421481"/>
                  </a:lnTo>
                  <a:lnTo>
                    <a:pt x="366713" y="495300"/>
                  </a:lnTo>
                  <a:lnTo>
                    <a:pt x="319088" y="571500"/>
                  </a:lnTo>
                  <a:lnTo>
                    <a:pt x="269081" y="652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F40D7B3D-0362-42F4-9618-BB44FD7E2C28}"/>
                </a:ext>
              </a:extLst>
            </p:cNvPr>
            <p:cNvSpPr/>
            <p:nvPr/>
          </p:nvSpPr>
          <p:spPr>
            <a:xfrm>
              <a:off x="3803650" y="2490788"/>
              <a:ext cx="452438" cy="1279525"/>
            </a:xfrm>
            <a:custGeom>
              <a:avLst/>
              <a:gdLst>
                <a:gd name="connsiteX0" fmla="*/ 228600 w 452438"/>
                <a:gd name="connsiteY0" fmla="*/ 481012 h 1278731"/>
                <a:gd name="connsiteX1" fmla="*/ 207169 w 452438"/>
                <a:gd name="connsiteY1" fmla="*/ 350043 h 1278731"/>
                <a:gd name="connsiteX2" fmla="*/ 192882 w 452438"/>
                <a:gd name="connsiteY2" fmla="*/ 290512 h 1278731"/>
                <a:gd name="connsiteX3" fmla="*/ 180975 w 452438"/>
                <a:gd name="connsiteY3" fmla="*/ 250031 h 1278731"/>
                <a:gd name="connsiteX4" fmla="*/ 164307 w 452438"/>
                <a:gd name="connsiteY4" fmla="*/ 211931 h 1278731"/>
                <a:gd name="connsiteX5" fmla="*/ 145257 w 452438"/>
                <a:gd name="connsiteY5" fmla="*/ 178593 h 1278731"/>
                <a:gd name="connsiteX6" fmla="*/ 114300 w 452438"/>
                <a:gd name="connsiteY6" fmla="*/ 140493 h 1278731"/>
                <a:gd name="connsiteX7" fmla="*/ 88107 w 452438"/>
                <a:gd name="connsiteY7" fmla="*/ 114300 h 1278731"/>
                <a:gd name="connsiteX8" fmla="*/ 59532 w 452438"/>
                <a:gd name="connsiteY8" fmla="*/ 90487 h 1278731"/>
                <a:gd name="connsiteX9" fmla="*/ 38100 w 452438"/>
                <a:gd name="connsiteY9" fmla="*/ 76200 h 1278731"/>
                <a:gd name="connsiteX10" fmla="*/ 23813 w 452438"/>
                <a:gd name="connsiteY10" fmla="*/ 64293 h 1278731"/>
                <a:gd name="connsiteX11" fmla="*/ 9525 w 452438"/>
                <a:gd name="connsiteY11" fmla="*/ 52387 h 1278731"/>
                <a:gd name="connsiteX12" fmla="*/ 0 w 452438"/>
                <a:gd name="connsiteY12" fmla="*/ 35718 h 1278731"/>
                <a:gd name="connsiteX13" fmla="*/ 0 w 452438"/>
                <a:gd name="connsiteY13" fmla="*/ 23812 h 1278731"/>
                <a:gd name="connsiteX14" fmla="*/ 7144 w 452438"/>
                <a:gd name="connsiteY14" fmla="*/ 11906 h 1278731"/>
                <a:gd name="connsiteX15" fmla="*/ 21432 w 452438"/>
                <a:gd name="connsiteY15" fmla="*/ 4762 h 1278731"/>
                <a:gd name="connsiteX16" fmla="*/ 78582 w 452438"/>
                <a:gd name="connsiteY16" fmla="*/ 0 h 1278731"/>
                <a:gd name="connsiteX17" fmla="*/ 130969 w 452438"/>
                <a:gd name="connsiteY17" fmla="*/ 4762 h 1278731"/>
                <a:gd name="connsiteX18" fmla="*/ 214313 w 452438"/>
                <a:gd name="connsiteY18" fmla="*/ 11906 h 1278731"/>
                <a:gd name="connsiteX19" fmla="*/ 288132 w 452438"/>
                <a:gd name="connsiteY19" fmla="*/ 23812 h 1278731"/>
                <a:gd name="connsiteX20" fmla="*/ 345282 w 452438"/>
                <a:gd name="connsiteY20" fmla="*/ 26193 h 1278731"/>
                <a:gd name="connsiteX21" fmla="*/ 359569 w 452438"/>
                <a:gd name="connsiteY21" fmla="*/ 130968 h 1278731"/>
                <a:gd name="connsiteX22" fmla="*/ 383382 w 452438"/>
                <a:gd name="connsiteY22" fmla="*/ 295275 h 1278731"/>
                <a:gd name="connsiteX23" fmla="*/ 409575 w 452438"/>
                <a:gd name="connsiteY23" fmla="*/ 516731 h 1278731"/>
                <a:gd name="connsiteX24" fmla="*/ 423863 w 452438"/>
                <a:gd name="connsiteY24" fmla="*/ 616743 h 1278731"/>
                <a:gd name="connsiteX25" fmla="*/ 445294 w 452438"/>
                <a:gd name="connsiteY25" fmla="*/ 862012 h 1278731"/>
                <a:gd name="connsiteX26" fmla="*/ 450057 w 452438"/>
                <a:gd name="connsiteY26" fmla="*/ 1019175 h 1278731"/>
                <a:gd name="connsiteX27" fmla="*/ 452438 w 452438"/>
                <a:gd name="connsiteY27" fmla="*/ 1133475 h 1278731"/>
                <a:gd name="connsiteX28" fmla="*/ 445294 w 452438"/>
                <a:gd name="connsiteY28" fmla="*/ 1188243 h 1278731"/>
                <a:gd name="connsiteX29" fmla="*/ 433388 w 452438"/>
                <a:gd name="connsiteY29" fmla="*/ 1233487 h 1278731"/>
                <a:gd name="connsiteX30" fmla="*/ 419100 w 452438"/>
                <a:gd name="connsiteY30" fmla="*/ 1266825 h 1278731"/>
                <a:gd name="connsiteX31" fmla="*/ 407194 w 452438"/>
                <a:gd name="connsiteY31" fmla="*/ 1278731 h 1278731"/>
                <a:gd name="connsiteX32" fmla="*/ 392907 w 452438"/>
                <a:gd name="connsiteY32" fmla="*/ 1278731 h 1278731"/>
                <a:gd name="connsiteX33" fmla="*/ 373857 w 452438"/>
                <a:gd name="connsiteY33" fmla="*/ 1269206 h 1278731"/>
                <a:gd name="connsiteX34" fmla="*/ 342900 w 452438"/>
                <a:gd name="connsiteY34" fmla="*/ 1243012 h 1278731"/>
                <a:gd name="connsiteX35" fmla="*/ 309563 w 452438"/>
                <a:gd name="connsiteY35" fmla="*/ 1204912 h 1278731"/>
                <a:gd name="connsiteX36" fmla="*/ 273844 w 452438"/>
                <a:gd name="connsiteY36" fmla="*/ 1147762 h 1278731"/>
                <a:gd name="connsiteX37" fmla="*/ 250032 w 452438"/>
                <a:gd name="connsiteY37" fmla="*/ 1095375 h 1278731"/>
                <a:gd name="connsiteX38" fmla="*/ 233363 w 452438"/>
                <a:gd name="connsiteY38" fmla="*/ 1040606 h 1278731"/>
                <a:gd name="connsiteX39" fmla="*/ 230982 w 452438"/>
                <a:gd name="connsiteY39" fmla="*/ 1004887 h 1278731"/>
                <a:gd name="connsiteX40" fmla="*/ 235744 w 452438"/>
                <a:gd name="connsiteY40" fmla="*/ 966787 h 1278731"/>
                <a:gd name="connsiteX41" fmla="*/ 247650 w 452438"/>
                <a:gd name="connsiteY41" fmla="*/ 916781 h 1278731"/>
                <a:gd name="connsiteX42" fmla="*/ 250032 w 452438"/>
                <a:gd name="connsiteY42" fmla="*/ 871537 h 1278731"/>
                <a:gd name="connsiteX43" fmla="*/ 252413 w 452438"/>
                <a:gd name="connsiteY43" fmla="*/ 776287 h 1278731"/>
                <a:gd name="connsiteX44" fmla="*/ 242888 w 452438"/>
                <a:gd name="connsiteY44" fmla="*/ 640556 h 1278731"/>
                <a:gd name="connsiteX45" fmla="*/ 228600 w 452438"/>
                <a:gd name="connsiteY45" fmla="*/ 481012 h 127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52438" h="1278731">
                  <a:moveTo>
                    <a:pt x="228600" y="481012"/>
                  </a:moveTo>
                  <a:lnTo>
                    <a:pt x="207169" y="350043"/>
                  </a:lnTo>
                  <a:lnTo>
                    <a:pt x="192882" y="290512"/>
                  </a:lnTo>
                  <a:lnTo>
                    <a:pt x="180975" y="250031"/>
                  </a:lnTo>
                  <a:lnTo>
                    <a:pt x="164307" y="211931"/>
                  </a:lnTo>
                  <a:lnTo>
                    <a:pt x="145257" y="178593"/>
                  </a:lnTo>
                  <a:lnTo>
                    <a:pt x="114300" y="140493"/>
                  </a:lnTo>
                  <a:lnTo>
                    <a:pt x="88107" y="114300"/>
                  </a:lnTo>
                  <a:lnTo>
                    <a:pt x="59532" y="90487"/>
                  </a:lnTo>
                  <a:lnTo>
                    <a:pt x="38100" y="76200"/>
                  </a:lnTo>
                  <a:lnTo>
                    <a:pt x="23813" y="64293"/>
                  </a:lnTo>
                  <a:lnTo>
                    <a:pt x="9525" y="52387"/>
                  </a:lnTo>
                  <a:lnTo>
                    <a:pt x="0" y="35718"/>
                  </a:lnTo>
                  <a:lnTo>
                    <a:pt x="0" y="23812"/>
                  </a:lnTo>
                  <a:lnTo>
                    <a:pt x="7144" y="11906"/>
                  </a:lnTo>
                  <a:lnTo>
                    <a:pt x="21432" y="4762"/>
                  </a:lnTo>
                  <a:lnTo>
                    <a:pt x="78582" y="0"/>
                  </a:lnTo>
                  <a:lnTo>
                    <a:pt x="130969" y="4762"/>
                  </a:lnTo>
                  <a:lnTo>
                    <a:pt x="214313" y="11906"/>
                  </a:lnTo>
                  <a:lnTo>
                    <a:pt x="288132" y="23812"/>
                  </a:lnTo>
                  <a:lnTo>
                    <a:pt x="345282" y="26193"/>
                  </a:lnTo>
                  <a:lnTo>
                    <a:pt x="359569" y="130968"/>
                  </a:lnTo>
                  <a:lnTo>
                    <a:pt x="383382" y="295275"/>
                  </a:lnTo>
                  <a:lnTo>
                    <a:pt x="409575" y="516731"/>
                  </a:lnTo>
                  <a:lnTo>
                    <a:pt x="423863" y="616743"/>
                  </a:lnTo>
                  <a:lnTo>
                    <a:pt x="445294" y="862012"/>
                  </a:lnTo>
                  <a:lnTo>
                    <a:pt x="450057" y="1019175"/>
                  </a:lnTo>
                  <a:cubicBezTo>
                    <a:pt x="450851" y="1057275"/>
                    <a:pt x="451644" y="1095375"/>
                    <a:pt x="452438" y="1133475"/>
                  </a:cubicBezTo>
                  <a:lnTo>
                    <a:pt x="445294" y="1188243"/>
                  </a:lnTo>
                  <a:lnTo>
                    <a:pt x="433388" y="1233487"/>
                  </a:lnTo>
                  <a:lnTo>
                    <a:pt x="419100" y="1266825"/>
                  </a:lnTo>
                  <a:lnTo>
                    <a:pt x="407194" y="1278731"/>
                  </a:lnTo>
                  <a:lnTo>
                    <a:pt x="392907" y="1278731"/>
                  </a:lnTo>
                  <a:lnTo>
                    <a:pt x="373857" y="1269206"/>
                  </a:lnTo>
                  <a:lnTo>
                    <a:pt x="342900" y="1243012"/>
                  </a:lnTo>
                  <a:lnTo>
                    <a:pt x="309563" y="1204912"/>
                  </a:lnTo>
                  <a:lnTo>
                    <a:pt x="273844" y="1147762"/>
                  </a:lnTo>
                  <a:lnTo>
                    <a:pt x="250032" y="1095375"/>
                  </a:lnTo>
                  <a:lnTo>
                    <a:pt x="233363" y="1040606"/>
                  </a:lnTo>
                  <a:lnTo>
                    <a:pt x="230982" y="1004887"/>
                  </a:lnTo>
                  <a:lnTo>
                    <a:pt x="235744" y="966787"/>
                  </a:lnTo>
                  <a:lnTo>
                    <a:pt x="247650" y="916781"/>
                  </a:lnTo>
                  <a:lnTo>
                    <a:pt x="250032" y="871537"/>
                  </a:lnTo>
                  <a:cubicBezTo>
                    <a:pt x="250826" y="839787"/>
                    <a:pt x="251619" y="808037"/>
                    <a:pt x="252413" y="776287"/>
                  </a:cubicBezTo>
                  <a:lnTo>
                    <a:pt x="242888" y="640556"/>
                  </a:lnTo>
                  <a:lnTo>
                    <a:pt x="228600" y="481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868FB2C5-62F4-4F5D-8B10-734B137346D0}"/>
                </a:ext>
              </a:extLst>
            </p:cNvPr>
            <p:cNvSpPr/>
            <p:nvPr/>
          </p:nvSpPr>
          <p:spPr>
            <a:xfrm>
              <a:off x="4533900" y="4449763"/>
              <a:ext cx="681038" cy="387350"/>
            </a:xfrm>
            <a:custGeom>
              <a:avLst/>
              <a:gdLst>
                <a:gd name="connsiteX0" fmla="*/ 304800 w 681038"/>
                <a:gd name="connsiteY0" fmla="*/ 226219 h 385763"/>
                <a:gd name="connsiteX1" fmla="*/ 195263 w 681038"/>
                <a:gd name="connsiteY1" fmla="*/ 169069 h 385763"/>
                <a:gd name="connsiteX2" fmla="*/ 119063 w 681038"/>
                <a:gd name="connsiteY2" fmla="*/ 138113 h 385763"/>
                <a:gd name="connsiteX3" fmla="*/ 0 w 681038"/>
                <a:gd name="connsiteY3" fmla="*/ 90488 h 385763"/>
                <a:gd name="connsiteX4" fmla="*/ 95250 w 681038"/>
                <a:gd name="connsiteY4" fmla="*/ 0 h 385763"/>
                <a:gd name="connsiteX5" fmla="*/ 183356 w 681038"/>
                <a:gd name="connsiteY5" fmla="*/ 47625 h 385763"/>
                <a:gd name="connsiteX6" fmla="*/ 245269 w 681038"/>
                <a:gd name="connsiteY6" fmla="*/ 69057 h 385763"/>
                <a:gd name="connsiteX7" fmla="*/ 309563 w 681038"/>
                <a:gd name="connsiteY7" fmla="*/ 88107 h 385763"/>
                <a:gd name="connsiteX8" fmla="*/ 407194 w 681038"/>
                <a:gd name="connsiteY8" fmla="*/ 109538 h 385763"/>
                <a:gd name="connsiteX9" fmla="*/ 476250 w 681038"/>
                <a:gd name="connsiteY9" fmla="*/ 119063 h 385763"/>
                <a:gd name="connsiteX10" fmla="*/ 502444 w 681038"/>
                <a:gd name="connsiteY10" fmla="*/ 123825 h 385763"/>
                <a:gd name="connsiteX11" fmla="*/ 542925 w 681038"/>
                <a:gd name="connsiteY11" fmla="*/ 140494 h 385763"/>
                <a:gd name="connsiteX12" fmla="*/ 571500 w 681038"/>
                <a:gd name="connsiteY12" fmla="*/ 152400 h 385763"/>
                <a:gd name="connsiteX13" fmla="*/ 602456 w 681038"/>
                <a:gd name="connsiteY13" fmla="*/ 171450 h 385763"/>
                <a:gd name="connsiteX14" fmla="*/ 631031 w 681038"/>
                <a:gd name="connsiteY14" fmla="*/ 197644 h 385763"/>
                <a:gd name="connsiteX15" fmla="*/ 654844 w 681038"/>
                <a:gd name="connsiteY15" fmla="*/ 226219 h 385763"/>
                <a:gd name="connsiteX16" fmla="*/ 673894 w 681038"/>
                <a:gd name="connsiteY16" fmla="*/ 257175 h 385763"/>
                <a:gd name="connsiteX17" fmla="*/ 678656 w 681038"/>
                <a:gd name="connsiteY17" fmla="*/ 278607 h 385763"/>
                <a:gd name="connsiteX18" fmla="*/ 681038 w 681038"/>
                <a:gd name="connsiteY18" fmla="*/ 302419 h 385763"/>
                <a:gd name="connsiteX19" fmla="*/ 676275 w 681038"/>
                <a:gd name="connsiteY19" fmla="*/ 328613 h 385763"/>
                <a:gd name="connsiteX20" fmla="*/ 664369 w 681038"/>
                <a:gd name="connsiteY20" fmla="*/ 359569 h 385763"/>
                <a:gd name="connsiteX21" fmla="*/ 642938 w 681038"/>
                <a:gd name="connsiteY21" fmla="*/ 385763 h 385763"/>
                <a:gd name="connsiteX22" fmla="*/ 438150 w 681038"/>
                <a:gd name="connsiteY22" fmla="*/ 314325 h 385763"/>
                <a:gd name="connsiteX23" fmla="*/ 402431 w 681038"/>
                <a:gd name="connsiteY23" fmla="*/ 280988 h 385763"/>
                <a:gd name="connsiteX24" fmla="*/ 304800 w 681038"/>
                <a:gd name="connsiteY24" fmla="*/ 226219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81038" h="385763">
                  <a:moveTo>
                    <a:pt x="304800" y="226219"/>
                  </a:moveTo>
                  <a:lnTo>
                    <a:pt x="195263" y="169069"/>
                  </a:lnTo>
                  <a:lnTo>
                    <a:pt x="119063" y="138113"/>
                  </a:lnTo>
                  <a:lnTo>
                    <a:pt x="0" y="90488"/>
                  </a:lnTo>
                  <a:lnTo>
                    <a:pt x="95250" y="0"/>
                  </a:lnTo>
                  <a:lnTo>
                    <a:pt x="183356" y="47625"/>
                  </a:lnTo>
                  <a:lnTo>
                    <a:pt x="245269" y="69057"/>
                  </a:lnTo>
                  <a:lnTo>
                    <a:pt x="309563" y="88107"/>
                  </a:lnTo>
                  <a:lnTo>
                    <a:pt x="407194" y="109538"/>
                  </a:lnTo>
                  <a:lnTo>
                    <a:pt x="476250" y="119063"/>
                  </a:lnTo>
                  <a:lnTo>
                    <a:pt x="502444" y="123825"/>
                  </a:lnTo>
                  <a:lnTo>
                    <a:pt x="542925" y="140494"/>
                  </a:lnTo>
                  <a:lnTo>
                    <a:pt x="571500" y="152400"/>
                  </a:lnTo>
                  <a:lnTo>
                    <a:pt x="602456" y="171450"/>
                  </a:lnTo>
                  <a:lnTo>
                    <a:pt x="631031" y="197644"/>
                  </a:lnTo>
                  <a:lnTo>
                    <a:pt x="654844" y="226219"/>
                  </a:lnTo>
                  <a:lnTo>
                    <a:pt x="673894" y="257175"/>
                  </a:lnTo>
                  <a:lnTo>
                    <a:pt x="678656" y="278607"/>
                  </a:lnTo>
                  <a:lnTo>
                    <a:pt x="681038" y="302419"/>
                  </a:lnTo>
                  <a:lnTo>
                    <a:pt x="676275" y="328613"/>
                  </a:lnTo>
                  <a:lnTo>
                    <a:pt x="664369" y="359569"/>
                  </a:lnTo>
                  <a:lnTo>
                    <a:pt x="642938" y="385763"/>
                  </a:lnTo>
                  <a:lnTo>
                    <a:pt x="438150" y="314325"/>
                  </a:lnTo>
                  <a:lnTo>
                    <a:pt x="402431" y="280988"/>
                  </a:lnTo>
                  <a:lnTo>
                    <a:pt x="304800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6DE3FB02-0843-4EC1-A96D-F58794B8962C}"/>
                </a:ext>
              </a:extLst>
            </p:cNvPr>
            <p:cNvSpPr/>
            <p:nvPr/>
          </p:nvSpPr>
          <p:spPr>
            <a:xfrm rot="16200000">
              <a:off x="4758532" y="2226468"/>
              <a:ext cx="2127250" cy="1046163"/>
            </a:xfrm>
            <a:custGeom>
              <a:avLst/>
              <a:gdLst>
                <a:gd name="connsiteX0" fmla="*/ 1159669 w 2126457"/>
                <a:gd name="connsiteY0" fmla="*/ 747712 h 1045368"/>
                <a:gd name="connsiteX1" fmla="*/ 964407 w 2126457"/>
                <a:gd name="connsiteY1" fmla="*/ 664368 h 1045368"/>
                <a:gd name="connsiteX2" fmla="*/ 819150 w 2126457"/>
                <a:gd name="connsiteY2" fmla="*/ 600075 h 1045368"/>
                <a:gd name="connsiteX3" fmla="*/ 695325 w 2126457"/>
                <a:gd name="connsiteY3" fmla="*/ 538162 h 1045368"/>
                <a:gd name="connsiteX4" fmla="*/ 573882 w 2126457"/>
                <a:gd name="connsiteY4" fmla="*/ 473868 h 1045368"/>
                <a:gd name="connsiteX5" fmla="*/ 440532 w 2126457"/>
                <a:gd name="connsiteY5" fmla="*/ 392906 h 1045368"/>
                <a:gd name="connsiteX6" fmla="*/ 330994 w 2126457"/>
                <a:gd name="connsiteY6" fmla="*/ 323850 h 1045368"/>
                <a:gd name="connsiteX7" fmla="*/ 221457 w 2126457"/>
                <a:gd name="connsiteY7" fmla="*/ 247650 h 1045368"/>
                <a:gd name="connsiteX8" fmla="*/ 178594 w 2126457"/>
                <a:gd name="connsiteY8" fmla="*/ 204787 h 1045368"/>
                <a:gd name="connsiteX9" fmla="*/ 88107 w 2126457"/>
                <a:gd name="connsiteY9" fmla="*/ 135731 h 1045368"/>
                <a:gd name="connsiteX10" fmla="*/ 38100 w 2126457"/>
                <a:gd name="connsiteY10" fmla="*/ 92868 h 1045368"/>
                <a:gd name="connsiteX11" fmla="*/ 21432 w 2126457"/>
                <a:gd name="connsiteY11" fmla="*/ 76200 h 1045368"/>
                <a:gd name="connsiteX12" fmla="*/ 7144 w 2126457"/>
                <a:gd name="connsiteY12" fmla="*/ 57150 h 1045368"/>
                <a:gd name="connsiteX13" fmla="*/ 0 w 2126457"/>
                <a:gd name="connsiteY13" fmla="*/ 33337 h 1045368"/>
                <a:gd name="connsiteX14" fmla="*/ 0 w 2126457"/>
                <a:gd name="connsiteY14" fmla="*/ 16668 h 1045368"/>
                <a:gd name="connsiteX15" fmla="*/ 4763 w 2126457"/>
                <a:gd name="connsiteY15" fmla="*/ 4762 h 1045368"/>
                <a:gd name="connsiteX16" fmla="*/ 19050 w 2126457"/>
                <a:gd name="connsiteY16" fmla="*/ 0 h 1045368"/>
                <a:gd name="connsiteX17" fmla="*/ 45244 w 2126457"/>
                <a:gd name="connsiteY17" fmla="*/ 7143 h 1045368"/>
                <a:gd name="connsiteX18" fmla="*/ 92869 w 2126457"/>
                <a:gd name="connsiteY18" fmla="*/ 38100 h 1045368"/>
                <a:gd name="connsiteX19" fmla="*/ 180975 w 2126457"/>
                <a:gd name="connsiteY19" fmla="*/ 92868 h 1045368"/>
                <a:gd name="connsiteX20" fmla="*/ 278607 w 2126457"/>
                <a:gd name="connsiteY20" fmla="*/ 152400 h 1045368"/>
                <a:gd name="connsiteX21" fmla="*/ 388144 w 2126457"/>
                <a:gd name="connsiteY21" fmla="*/ 214312 h 1045368"/>
                <a:gd name="connsiteX22" fmla="*/ 490538 w 2126457"/>
                <a:gd name="connsiteY22" fmla="*/ 266700 h 1045368"/>
                <a:gd name="connsiteX23" fmla="*/ 600075 w 2126457"/>
                <a:gd name="connsiteY23" fmla="*/ 319087 h 1045368"/>
                <a:gd name="connsiteX24" fmla="*/ 707232 w 2126457"/>
                <a:gd name="connsiteY24" fmla="*/ 366712 h 1045368"/>
                <a:gd name="connsiteX25" fmla="*/ 792957 w 2126457"/>
                <a:gd name="connsiteY25" fmla="*/ 400050 h 1045368"/>
                <a:gd name="connsiteX26" fmla="*/ 876300 w 2126457"/>
                <a:gd name="connsiteY26" fmla="*/ 435768 h 1045368"/>
                <a:gd name="connsiteX27" fmla="*/ 981075 w 2126457"/>
                <a:gd name="connsiteY27" fmla="*/ 471487 h 1045368"/>
                <a:gd name="connsiteX28" fmla="*/ 1088232 w 2126457"/>
                <a:gd name="connsiteY28" fmla="*/ 507206 h 1045368"/>
                <a:gd name="connsiteX29" fmla="*/ 1183482 w 2126457"/>
                <a:gd name="connsiteY29" fmla="*/ 535781 h 1045368"/>
                <a:gd name="connsiteX30" fmla="*/ 1271588 w 2126457"/>
                <a:gd name="connsiteY30" fmla="*/ 561975 h 1045368"/>
                <a:gd name="connsiteX31" fmla="*/ 1357313 w 2126457"/>
                <a:gd name="connsiteY31" fmla="*/ 583406 h 1045368"/>
                <a:gd name="connsiteX32" fmla="*/ 1423988 w 2126457"/>
                <a:gd name="connsiteY32" fmla="*/ 597693 h 1045368"/>
                <a:gd name="connsiteX33" fmla="*/ 1543050 w 2126457"/>
                <a:gd name="connsiteY33" fmla="*/ 623887 h 1045368"/>
                <a:gd name="connsiteX34" fmla="*/ 1688307 w 2126457"/>
                <a:gd name="connsiteY34" fmla="*/ 650081 h 1045368"/>
                <a:gd name="connsiteX35" fmla="*/ 1831182 w 2126457"/>
                <a:gd name="connsiteY35" fmla="*/ 673893 h 1045368"/>
                <a:gd name="connsiteX36" fmla="*/ 1869282 w 2126457"/>
                <a:gd name="connsiteY36" fmla="*/ 678656 h 1045368"/>
                <a:gd name="connsiteX37" fmla="*/ 1907382 w 2126457"/>
                <a:gd name="connsiteY37" fmla="*/ 676275 h 1045368"/>
                <a:gd name="connsiteX38" fmla="*/ 1940719 w 2126457"/>
                <a:gd name="connsiteY38" fmla="*/ 661987 h 1045368"/>
                <a:gd name="connsiteX39" fmla="*/ 1971675 w 2126457"/>
                <a:gd name="connsiteY39" fmla="*/ 642937 h 1045368"/>
                <a:gd name="connsiteX40" fmla="*/ 2012157 w 2126457"/>
                <a:gd name="connsiteY40" fmla="*/ 607218 h 1045368"/>
                <a:gd name="connsiteX41" fmla="*/ 2047875 w 2126457"/>
                <a:gd name="connsiteY41" fmla="*/ 576262 h 1045368"/>
                <a:gd name="connsiteX42" fmla="*/ 2066925 w 2126457"/>
                <a:gd name="connsiteY42" fmla="*/ 561975 h 1045368"/>
                <a:gd name="connsiteX43" fmla="*/ 2085975 w 2126457"/>
                <a:gd name="connsiteY43" fmla="*/ 554831 h 1045368"/>
                <a:gd name="connsiteX44" fmla="*/ 2105025 w 2126457"/>
                <a:gd name="connsiteY44" fmla="*/ 557212 h 1045368"/>
                <a:gd name="connsiteX45" fmla="*/ 2114550 w 2126457"/>
                <a:gd name="connsiteY45" fmla="*/ 564356 h 1045368"/>
                <a:gd name="connsiteX46" fmla="*/ 2121694 w 2126457"/>
                <a:gd name="connsiteY46" fmla="*/ 588168 h 1045368"/>
                <a:gd name="connsiteX47" fmla="*/ 2126457 w 2126457"/>
                <a:gd name="connsiteY47" fmla="*/ 611981 h 1045368"/>
                <a:gd name="connsiteX48" fmla="*/ 2124075 w 2126457"/>
                <a:gd name="connsiteY48" fmla="*/ 640556 h 1045368"/>
                <a:gd name="connsiteX49" fmla="*/ 2109788 w 2126457"/>
                <a:gd name="connsiteY49" fmla="*/ 690562 h 1045368"/>
                <a:gd name="connsiteX50" fmla="*/ 2081213 w 2126457"/>
                <a:gd name="connsiteY50" fmla="*/ 762000 h 1045368"/>
                <a:gd name="connsiteX51" fmla="*/ 2050257 w 2126457"/>
                <a:gd name="connsiteY51" fmla="*/ 821531 h 1045368"/>
                <a:gd name="connsiteX52" fmla="*/ 1983582 w 2126457"/>
                <a:gd name="connsiteY52" fmla="*/ 914400 h 1045368"/>
                <a:gd name="connsiteX53" fmla="*/ 1919288 w 2126457"/>
                <a:gd name="connsiteY53" fmla="*/ 985837 h 1045368"/>
                <a:gd name="connsiteX54" fmla="*/ 1893094 w 2126457"/>
                <a:gd name="connsiteY54" fmla="*/ 1021556 h 1045368"/>
                <a:gd name="connsiteX55" fmla="*/ 1874044 w 2126457"/>
                <a:gd name="connsiteY55" fmla="*/ 1038225 h 1045368"/>
                <a:gd name="connsiteX56" fmla="*/ 1862138 w 2126457"/>
                <a:gd name="connsiteY56" fmla="*/ 1042987 h 1045368"/>
                <a:gd name="connsiteX57" fmla="*/ 1847850 w 2126457"/>
                <a:gd name="connsiteY57" fmla="*/ 1045368 h 1045368"/>
                <a:gd name="connsiteX58" fmla="*/ 1819275 w 2126457"/>
                <a:gd name="connsiteY58" fmla="*/ 1042987 h 1045368"/>
                <a:gd name="connsiteX59" fmla="*/ 1797844 w 2126457"/>
                <a:gd name="connsiteY59" fmla="*/ 1031081 h 1045368"/>
                <a:gd name="connsiteX60" fmla="*/ 1774032 w 2126457"/>
                <a:gd name="connsiteY60" fmla="*/ 1009650 h 1045368"/>
                <a:gd name="connsiteX61" fmla="*/ 1750219 w 2126457"/>
                <a:gd name="connsiteY61" fmla="*/ 983456 h 1045368"/>
                <a:gd name="connsiteX62" fmla="*/ 1700213 w 2126457"/>
                <a:gd name="connsiteY62" fmla="*/ 923925 h 1045368"/>
                <a:gd name="connsiteX63" fmla="*/ 1590675 w 2126457"/>
                <a:gd name="connsiteY63" fmla="*/ 890587 h 1045368"/>
                <a:gd name="connsiteX64" fmla="*/ 1447800 w 2126457"/>
                <a:gd name="connsiteY64" fmla="*/ 845343 h 1045368"/>
                <a:gd name="connsiteX65" fmla="*/ 1159669 w 2126457"/>
                <a:gd name="connsiteY65" fmla="*/ 747712 h 1045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126457" h="1045368">
                  <a:moveTo>
                    <a:pt x="1159669" y="747712"/>
                  </a:moveTo>
                  <a:lnTo>
                    <a:pt x="964407" y="664368"/>
                  </a:lnTo>
                  <a:lnTo>
                    <a:pt x="819150" y="600075"/>
                  </a:lnTo>
                  <a:lnTo>
                    <a:pt x="695325" y="538162"/>
                  </a:lnTo>
                  <a:lnTo>
                    <a:pt x="573882" y="473868"/>
                  </a:lnTo>
                  <a:lnTo>
                    <a:pt x="440532" y="392906"/>
                  </a:lnTo>
                  <a:lnTo>
                    <a:pt x="330994" y="323850"/>
                  </a:lnTo>
                  <a:lnTo>
                    <a:pt x="221457" y="247650"/>
                  </a:lnTo>
                  <a:lnTo>
                    <a:pt x="178594" y="204787"/>
                  </a:lnTo>
                  <a:lnTo>
                    <a:pt x="88107" y="135731"/>
                  </a:lnTo>
                  <a:lnTo>
                    <a:pt x="38100" y="92868"/>
                  </a:lnTo>
                  <a:lnTo>
                    <a:pt x="21432" y="76200"/>
                  </a:lnTo>
                  <a:lnTo>
                    <a:pt x="7144" y="57150"/>
                  </a:lnTo>
                  <a:lnTo>
                    <a:pt x="0" y="33337"/>
                  </a:lnTo>
                  <a:lnTo>
                    <a:pt x="0" y="16668"/>
                  </a:lnTo>
                  <a:lnTo>
                    <a:pt x="4763" y="4762"/>
                  </a:lnTo>
                  <a:lnTo>
                    <a:pt x="19050" y="0"/>
                  </a:lnTo>
                  <a:lnTo>
                    <a:pt x="45244" y="7143"/>
                  </a:lnTo>
                  <a:lnTo>
                    <a:pt x="92869" y="38100"/>
                  </a:lnTo>
                  <a:lnTo>
                    <a:pt x="180975" y="92868"/>
                  </a:lnTo>
                  <a:lnTo>
                    <a:pt x="278607" y="152400"/>
                  </a:lnTo>
                  <a:lnTo>
                    <a:pt x="388144" y="214312"/>
                  </a:lnTo>
                  <a:lnTo>
                    <a:pt x="490538" y="266700"/>
                  </a:lnTo>
                  <a:lnTo>
                    <a:pt x="600075" y="319087"/>
                  </a:lnTo>
                  <a:lnTo>
                    <a:pt x="707232" y="366712"/>
                  </a:lnTo>
                  <a:lnTo>
                    <a:pt x="792957" y="400050"/>
                  </a:lnTo>
                  <a:lnTo>
                    <a:pt x="876300" y="435768"/>
                  </a:lnTo>
                  <a:lnTo>
                    <a:pt x="981075" y="471487"/>
                  </a:lnTo>
                  <a:lnTo>
                    <a:pt x="1088232" y="507206"/>
                  </a:lnTo>
                  <a:lnTo>
                    <a:pt x="1183482" y="535781"/>
                  </a:lnTo>
                  <a:lnTo>
                    <a:pt x="1271588" y="561975"/>
                  </a:lnTo>
                  <a:lnTo>
                    <a:pt x="1357313" y="583406"/>
                  </a:lnTo>
                  <a:lnTo>
                    <a:pt x="1423988" y="597693"/>
                  </a:lnTo>
                  <a:lnTo>
                    <a:pt x="1543050" y="623887"/>
                  </a:lnTo>
                  <a:lnTo>
                    <a:pt x="1688307" y="650081"/>
                  </a:lnTo>
                  <a:lnTo>
                    <a:pt x="1831182" y="673893"/>
                  </a:lnTo>
                  <a:lnTo>
                    <a:pt x="1869282" y="678656"/>
                  </a:lnTo>
                  <a:lnTo>
                    <a:pt x="1907382" y="676275"/>
                  </a:lnTo>
                  <a:lnTo>
                    <a:pt x="1940719" y="661987"/>
                  </a:lnTo>
                  <a:lnTo>
                    <a:pt x="1971675" y="642937"/>
                  </a:lnTo>
                  <a:lnTo>
                    <a:pt x="2012157" y="607218"/>
                  </a:lnTo>
                  <a:lnTo>
                    <a:pt x="2047875" y="576262"/>
                  </a:lnTo>
                  <a:lnTo>
                    <a:pt x="2066925" y="561975"/>
                  </a:lnTo>
                  <a:lnTo>
                    <a:pt x="2085975" y="554831"/>
                  </a:lnTo>
                  <a:lnTo>
                    <a:pt x="2105025" y="557212"/>
                  </a:lnTo>
                  <a:lnTo>
                    <a:pt x="2114550" y="564356"/>
                  </a:lnTo>
                  <a:lnTo>
                    <a:pt x="2121694" y="588168"/>
                  </a:lnTo>
                  <a:lnTo>
                    <a:pt x="2126457" y="611981"/>
                  </a:lnTo>
                  <a:lnTo>
                    <a:pt x="2124075" y="640556"/>
                  </a:lnTo>
                  <a:lnTo>
                    <a:pt x="2109788" y="690562"/>
                  </a:lnTo>
                  <a:lnTo>
                    <a:pt x="2081213" y="762000"/>
                  </a:lnTo>
                  <a:lnTo>
                    <a:pt x="2050257" y="821531"/>
                  </a:lnTo>
                  <a:lnTo>
                    <a:pt x="1983582" y="914400"/>
                  </a:lnTo>
                  <a:lnTo>
                    <a:pt x="1919288" y="985837"/>
                  </a:lnTo>
                  <a:lnTo>
                    <a:pt x="1893094" y="1021556"/>
                  </a:lnTo>
                  <a:lnTo>
                    <a:pt x="1874044" y="1038225"/>
                  </a:lnTo>
                  <a:lnTo>
                    <a:pt x="1862138" y="1042987"/>
                  </a:lnTo>
                  <a:lnTo>
                    <a:pt x="1847850" y="1045368"/>
                  </a:lnTo>
                  <a:lnTo>
                    <a:pt x="1819275" y="1042987"/>
                  </a:lnTo>
                  <a:lnTo>
                    <a:pt x="1797844" y="1031081"/>
                  </a:lnTo>
                  <a:lnTo>
                    <a:pt x="1774032" y="1009650"/>
                  </a:lnTo>
                  <a:lnTo>
                    <a:pt x="1750219" y="983456"/>
                  </a:lnTo>
                  <a:lnTo>
                    <a:pt x="1700213" y="923925"/>
                  </a:lnTo>
                  <a:lnTo>
                    <a:pt x="1590675" y="890587"/>
                  </a:lnTo>
                  <a:lnTo>
                    <a:pt x="1447800" y="845343"/>
                  </a:lnTo>
                  <a:lnTo>
                    <a:pt x="1159669" y="747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2C08B8D9-5AA2-48E2-B464-5D62F4919C30}"/>
                </a:ext>
              </a:extLst>
            </p:cNvPr>
            <p:cNvSpPr/>
            <p:nvPr/>
          </p:nvSpPr>
          <p:spPr>
            <a:xfrm>
              <a:off x="2822575" y="3765550"/>
              <a:ext cx="1038225" cy="1857375"/>
            </a:xfrm>
            <a:custGeom>
              <a:avLst/>
              <a:gdLst>
                <a:gd name="connsiteX0" fmla="*/ 606425 w 1038225"/>
                <a:gd name="connsiteY0" fmla="*/ 1127125 h 1857375"/>
                <a:gd name="connsiteX1" fmla="*/ 444500 w 1038225"/>
                <a:gd name="connsiteY1" fmla="*/ 1489075 h 1857375"/>
                <a:gd name="connsiteX2" fmla="*/ 377825 w 1038225"/>
                <a:gd name="connsiteY2" fmla="*/ 1641475 h 1857375"/>
                <a:gd name="connsiteX3" fmla="*/ 361950 w 1038225"/>
                <a:gd name="connsiteY3" fmla="*/ 1685925 h 1857375"/>
                <a:gd name="connsiteX4" fmla="*/ 352425 w 1038225"/>
                <a:gd name="connsiteY4" fmla="*/ 1714500 h 1857375"/>
                <a:gd name="connsiteX5" fmla="*/ 342900 w 1038225"/>
                <a:gd name="connsiteY5" fmla="*/ 1765300 h 1857375"/>
                <a:gd name="connsiteX6" fmla="*/ 336550 w 1038225"/>
                <a:gd name="connsiteY6" fmla="*/ 1857375 h 1857375"/>
                <a:gd name="connsiteX7" fmla="*/ 0 w 1038225"/>
                <a:gd name="connsiteY7" fmla="*/ 1508125 h 1857375"/>
                <a:gd name="connsiteX8" fmla="*/ 76200 w 1038225"/>
                <a:gd name="connsiteY8" fmla="*/ 1501775 h 1857375"/>
                <a:gd name="connsiteX9" fmla="*/ 107950 w 1038225"/>
                <a:gd name="connsiteY9" fmla="*/ 1495425 h 1857375"/>
                <a:gd name="connsiteX10" fmla="*/ 130175 w 1038225"/>
                <a:gd name="connsiteY10" fmla="*/ 1485900 h 1857375"/>
                <a:gd name="connsiteX11" fmla="*/ 155575 w 1038225"/>
                <a:gd name="connsiteY11" fmla="*/ 1460500 h 1857375"/>
                <a:gd name="connsiteX12" fmla="*/ 282575 w 1038225"/>
                <a:gd name="connsiteY12" fmla="*/ 1282700 h 1857375"/>
                <a:gd name="connsiteX13" fmla="*/ 447675 w 1038225"/>
                <a:gd name="connsiteY13" fmla="*/ 1006475 h 1857375"/>
                <a:gd name="connsiteX14" fmla="*/ 603250 w 1038225"/>
                <a:gd name="connsiteY14" fmla="*/ 733425 h 1857375"/>
                <a:gd name="connsiteX15" fmla="*/ 727075 w 1038225"/>
                <a:gd name="connsiteY15" fmla="*/ 511175 h 1857375"/>
                <a:gd name="connsiteX16" fmla="*/ 841375 w 1038225"/>
                <a:gd name="connsiteY16" fmla="*/ 301625 h 1857375"/>
                <a:gd name="connsiteX17" fmla="*/ 917575 w 1038225"/>
                <a:gd name="connsiteY17" fmla="*/ 149225 h 1857375"/>
                <a:gd name="connsiteX18" fmla="*/ 962025 w 1038225"/>
                <a:gd name="connsiteY18" fmla="*/ 60325 h 1857375"/>
                <a:gd name="connsiteX19" fmla="*/ 981075 w 1038225"/>
                <a:gd name="connsiteY19" fmla="*/ 25400 h 1857375"/>
                <a:gd name="connsiteX20" fmla="*/ 1000125 w 1038225"/>
                <a:gd name="connsiteY20" fmla="*/ 9525 h 1857375"/>
                <a:gd name="connsiteX21" fmla="*/ 1019175 w 1038225"/>
                <a:gd name="connsiteY21" fmla="*/ 0 h 1857375"/>
                <a:gd name="connsiteX22" fmla="*/ 1031875 w 1038225"/>
                <a:gd name="connsiteY22" fmla="*/ 0 h 1857375"/>
                <a:gd name="connsiteX23" fmla="*/ 1038225 w 1038225"/>
                <a:gd name="connsiteY23" fmla="*/ 6350 h 1857375"/>
                <a:gd name="connsiteX24" fmla="*/ 1038225 w 1038225"/>
                <a:gd name="connsiteY24" fmla="*/ 31750 h 1857375"/>
                <a:gd name="connsiteX25" fmla="*/ 1006475 w 1038225"/>
                <a:gd name="connsiteY25" fmla="*/ 127000 h 1857375"/>
                <a:gd name="connsiteX26" fmla="*/ 952500 w 1038225"/>
                <a:gd name="connsiteY26" fmla="*/ 260350 h 1857375"/>
                <a:gd name="connsiteX27" fmla="*/ 911225 w 1038225"/>
                <a:gd name="connsiteY27" fmla="*/ 371475 h 1857375"/>
                <a:gd name="connsiteX28" fmla="*/ 866775 w 1038225"/>
                <a:gd name="connsiteY28" fmla="*/ 492125 h 1857375"/>
                <a:gd name="connsiteX29" fmla="*/ 777875 w 1038225"/>
                <a:gd name="connsiteY29" fmla="*/ 723900 h 1857375"/>
                <a:gd name="connsiteX30" fmla="*/ 698500 w 1038225"/>
                <a:gd name="connsiteY30" fmla="*/ 920750 h 1857375"/>
                <a:gd name="connsiteX31" fmla="*/ 606425 w 1038225"/>
                <a:gd name="connsiteY31" fmla="*/ 1127125 h 185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38225" h="1857375">
                  <a:moveTo>
                    <a:pt x="606425" y="1127125"/>
                  </a:moveTo>
                  <a:lnTo>
                    <a:pt x="444500" y="1489075"/>
                  </a:lnTo>
                  <a:lnTo>
                    <a:pt x="377825" y="1641475"/>
                  </a:lnTo>
                  <a:lnTo>
                    <a:pt x="361950" y="1685925"/>
                  </a:lnTo>
                  <a:lnTo>
                    <a:pt x="352425" y="1714500"/>
                  </a:lnTo>
                  <a:lnTo>
                    <a:pt x="342900" y="1765300"/>
                  </a:lnTo>
                  <a:lnTo>
                    <a:pt x="336550" y="1857375"/>
                  </a:lnTo>
                  <a:lnTo>
                    <a:pt x="0" y="1508125"/>
                  </a:lnTo>
                  <a:lnTo>
                    <a:pt x="76200" y="1501775"/>
                  </a:lnTo>
                  <a:lnTo>
                    <a:pt x="107950" y="1495425"/>
                  </a:lnTo>
                  <a:lnTo>
                    <a:pt x="130175" y="1485900"/>
                  </a:lnTo>
                  <a:lnTo>
                    <a:pt x="155575" y="1460500"/>
                  </a:lnTo>
                  <a:lnTo>
                    <a:pt x="282575" y="1282700"/>
                  </a:lnTo>
                  <a:lnTo>
                    <a:pt x="447675" y="1006475"/>
                  </a:lnTo>
                  <a:lnTo>
                    <a:pt x="603250" y="733425"/>
                  </a:lnTo>
                  <a:lnTo>
                    <a:pt x="727075" y="511175"/>
                  </a:lnTo>
                  <a:lnTo>
                    <a:pt x="841375" y="301625"/>
                  </a:lnTo>
                  <a:lnTo>
                    <a:pt x="917575" y="149225"/>
                  </a:lnTo>
                  <a:lnTo>
                    <a:pt x="962025" y="60325"/>
                  </a:lnTo>
                  <a:lnTo>
                    <a:pt x="981075" y="25400"/>
                  </a:lnTo>
                  <a:lnTo>
                    <a:pt x="1000125" y="9525"/>
                  </a:lnTo>
                  <a:lnTo>
                    <a:pt x="1019175" y="0"/>
                  </a:lnTo>
                  <a:lnTo>
                    <a:pt x="1031875" y="0"/>
                  </a:lnTo>
                  <a:lnTo>
                    <a:pt x="1038225" y="6350"/>
                  </a:lnTo>
                  <a:lnTo>
                    <a:pt x="1038225" y="31750"/>
                  </a:lnTo>
                  <a:lnTo>
                    <a:pt x="1006475" y="127000"/>
                  </a:lnTo>
                  <a:lnTo>
                    <a:pt x="952500" y="260350"/>
                  </a:lnTo>
                  <a:lnTo>
                    <a:pt x="911225" y="371475"/>
                  </a:lnTo>
                  <a:lnTo>
                    <a:pt x="866775" y="492125"/>
                  </a:lnTo>
                  <a:lnTo>
                    <a:pt x="777875" y="723900"/>
                  </a:lnTo>
                  <a:lnTo>
                    <a:pt x="698500" y="920750"/>
                  </a:lnTo>
                  <a:lnTo>
                    <a:pt x="606425" y="1127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C5CFF615-7B67-4DB2-847A-5656A7381347}"/>
                </a:ext>
              </a:extLst>
            </p:cNvPr>
            <p:cNvSpPr/>
            <p:nvPr/>
          </p:nvSpPr>
          <p:spPr>
            <a:xfrm>
              <a:off x="4017963" y="2262188"/>
              <a:ext cx="1538287" cy="1352550"/>
            </a:xfrm>
            <a:custGeom>
              <a:avLst/>
              <a:gdLst>
                <a:gd name="connsiteX0" fmla="*/ 442912 w 1538287"/>
                <a:gd name="connsiteY0" fmla="*/ 335756 h 1352550"/>
                <a:gd name="connsiteX1" fmla="*/ 85725 w 1538287"/>
                <a:gd name="connsiteY1" fmla="*/ 397668 h 1352550"/>
                <a:gd name="connsiteX2" fmla="*/ 0 w 1538287"/>
                <a:gd name="connsiteY2" fmla="*/ 266700 h 1352550"/>
                <a:gd name="connsiteX3" fmla="*/ 307181 w 1538287"/>
                <a:gd name="connsiteY3" fmla="*/ 221456 h 1352550"/>
                <a:gd name="connsiteX4" fmla="*/ 533400 w 1538287"/>
                <a:gd name="connsiteY4" fmla="*/ 180975 h 1352550"/>
                <a:gd name="connsiteX5" fmla="*/ 866775 w 1538287"/>
                <a:gd name="connsiteY5" fmla="*/ 128587 h 1352550"/>
                <a:gd name="connsiteX6" fmla="*/ 1104900 w 1538287"/>
                <a:gd name="connsiteY6" fmla="*/ 95250 h 1352550"/>
                <a:gd name="connsiteX7" fmla="*/ 1135856 w 1538287"/>
                <a:gd name="connsiteY7" fmla="*/ 85725 h 1352550"/>
                <a:gd name="connsiteX8" fmla="*/ 1171575 w 1538287"/>
                <a:gd name="connsiteY8" fmla="*/ 64293 h 1352550"/>
                <a:gd name="connsiteX9" fmla="*/ 1216819 w 1538287"/>
                <a:gd name="connsiteY9" fmla="*/ 28575 h 1352550"/>
                <a:gd name="connsiteX10" fmla="*/ 1238250 w 1538287"/>
                <a:gd name="connsiteY10" fmla="*/ 9525 h 1352550"/>
                <a:gd name="connsiteX11" fmla="*/ 1250156 w 1538287"/>
                <a:gd name="connsiteY11" fmla="*/ 2381 h 1352550"/>
                <a:gd name="connsiteX12" fmla="*/ 1269206 w 1538287"/>
                <a:gd name="connsiteY12" fmla="*/ 0 h 1352550"/>
                <a:gd name="connsiteX13" fmla="*/ 1295400 w 1538287"/>
                <a:gd name="connsiteY13" fmla="*/ 9525 h 1352550"/>
                <a:gd name="connsiteX14" fmla="*/ 1350169 w 1538287"/>
                <a:gd name="connsiteY14" fmla="*/ 47625 h 1352550"/>
                <a:gd name="connsiteX15" fmla="*/ 1419225 w 1538287"/>
                <a:gd name="connsiteY15" fmla="*/ 109537 h 1352550"/>
                <a:gd name="connsiteX16" fmla="*/ 1495425 w 1538287"/>
                <a:gd name="connsiteY16" fmla="*/ 192881 h 1352550"/>
                <a:gd name="connsiteX17" fmla="*/ 1514475 w 1538287"/>
                <a:gd name="connsiteY17" fmla="*/ 211931 h 1352550"/>
                <a:gd name="connsiteX18" fmla="*/ 1526381 w 1538287"/>
                <a:gd name="connsiteY18" fmla="*/ 223837 h 1352550"/>
                <a:gd name="connsiteX19" fmla="*/ 1538287 w 1538287"/>
                <a:gd name="connsiteY19" fmla="*/ 245268 h 1352550"/>
                <a:gd name="connsiteX20" fmla="*/ 1538287 w 1538287"/>
                <a:gd name="connsiteY20" fmla="*/ 288131 h 1352550"/>
                <a:gd name="connsiteX21" fmla="*/ 1524000 w 1538287"/>
                <a:gd name="connsiteY21" fmla="*/ 333375 h 1352550"/>
                <a:gd name="connsiteX22" fmla="*/ 1478756 w 1538287"/>
                <a:gd name="connsiteY22" fmla="*/ 416718 h 1352550"/>
                <a:gd name="connsiteX23" fmla="*/ 1459706 w 1538287"/>
                <a:gd name="connsiteY23" fmla="*/ 481012 h 1352550"/>
                <a:gd name="connsiteX24" fmla="*/ 1419225 w 1538287"/>
                <a:gd name="connsiteY24" fmla="*/ 695325 h 1352550"/>
                <a:gd name="connsiteX25" fmla="*/ 1381125 w 1538287"/>
                <a:gd name="connsiteY25" fmla="*/ 909637 h 1352550"/>
                <a:gd name="connsiteX26" fmla="*/ 1354931 w 1538287"/>
                <a:gd name="connsiteY26" fmla="*/ 1097756 h 1352550"/>
                <a:gd name="connsiteX27" fmla="*/ 1331119 w 1538287"/>
                <a:gd name="connsiteY27" fmla="*/ 1271587 h 1352550"/>
                <a:gd name="connsiteX28" fmla="*/ 1319212 w 1538287"/>
                <a:gd name="connsiteY28" fmla="*/ 1302543 h 1352550"/>
                <a:gd name="connsiteX29" fmla="*/ 1300162 w 1538287"/>
                <a:gd name="connsiteY29" fmla="*/ 1328737 h 1352550"/>
                <a:gd name="connsiteX30" fmla="*/ 1276350 w 1538287"/>
                <a:gd name="connsiteY30" fmla="*/ 1345406 h 1352550"/>
                <a:gd name="connsiteX31" fmla="*/ 1252537 w 1538287"/>
                <a:gd name="connsiteY31" fmla="*/ 1352550 h 1352550"/>
                <a:gd name="connsiteX32" fmla="*/ 1231106 w 1538287"/>
                <a:gd name="connsiteY32" fmla="*/ 1352550 h 1352550"/>
                <a:gd name="connsiteX33" fmla="*/ 1209675 w 1538287"/>
                <a:gd name="connsiteY33" fmla="*/ 1347787 h 1352550"/>
                <a:gd name="connsiteX34" fmla="*/ 1181100 w 1538287"/>
                <a:gd name="connsiteY34" fmla="*/ 1326356 h 1352550"/>
                <a:gd name="connsiteX35" fmla="*/ 1150144 w 1538287"/>
                <a:gd name="connsiteY35" fmla="*/ 1304925 h 1352550"/>
                <a:gd name="connsiteX36" fmla="*/ 1152525 w 1538287"/>
                <a:gd name="connsiteY36" fmla="*/ 1176337 h 1352550"/>
                <a:gd name="connsiteX37" fmla="*/ 1162050 w 1538287"/>
                <a:gd name="connsiteY37" fmla="*/ 1071562 h 1352550"/>
                <a:gd name="connsiteX38" fmla="*/ 1173956 w 1538287"/>
                <a:gd name="connsiteY38" fmla="*/ 945356 h 1352550"/>
                <a:gd name="connsiteX39" fmla="*/ 1190625 w 1538287"/>
                <a:gd name="connsiteY39" fmla="*/ 809625 h 1352550"/>
                <a:gd name="connsiteX40" fmla="*/ 1195387 w 1538287"/>
                <a:gd name="connsiteY40" fmla="*/ 721518 h 1352550"/>
                <a:gd name="connsiteX41" fmla="*/ 1200150 w 1538287"/>
                <a:gd name="connsiteY41" fmla="*/ 616743 h 1352550"/>
                <a:gd name="connsiteX42" fmla="*/ 1197769 w 1538287"/>
                <a:gd name="connsiteY42" fmla="*/ 478631 h 1352550"/>
                <a:gd name="connsiteX43" fmla="*/ 1195387 w 1538287"/>
                <a:gd name="connsiteY43" fmla="*/ 392906 h 1352550"/>
                <a:gd name="connsiteX44" fmla="*/ 1193006 w 1538287"/>
                <a:gd name="connsiteY44" fmla="*/ 338137 h 1352550"/>
                <a:gd name="connsiteX45" fmla="*/ 1181100 w 1538287"/>
                <a:gd name="connsiteY45" fmla="*/ 300037 h 1352550"/>
                <a:gd name="connsiteX46" fmla="*/ 1166812 w 1538287"/>
                <a:gd name="connsiteY46" fmla="*/ 278606 h 1352550"/>
                <a:gd name="connsiteX47" fmla="*/ 1145381 w 1538287"/>
                <a:gd name="connsiteY47" fmla="*/ 264318 h 1352550"/>
                <a:gd name="connsiteX48" fmla="*/ 1114425 w 1538287"/>
                <a:gd name="connsiteY48" fmla="*/ 254793 h 1352550"/>
                <a:gd name="connsiteX49" fmla="*/ 1069181 w 1538287"/>
                <a:gd name="connsiteY49" fmla="*/ 250031 h 1352550"/>
                <a:gd name="connsiteX50" fmla="*/ 997744 w 1538287"/>
                <a:gd name="connsiteY50" fmla="*/ 257175 h 1352550"/>
                <a:gd name="connsiteX51" fmla="*/ 666750 w 1538287"/>
                <a:gd name="connsiteY51" fmla="*/ 300037 h 1352550"/>
                <a:gd name="connsiteX52" fmla="*/ 442912 w 1538287"/>
                <a:gd name="connsiteY52" fmla="*/ 335756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538287" h="1352550">
                  <a:moveTo>
                    <a:pt x="442912" y="335756"/>
                  </a:moveTo>
                  <a:lnTo>
                    <a:pt x="85725" y="397668"/>
                  </a:lnTo>
                  <a:lnTo>
                    <a:pt x="0" y="266700"/>
                  </a:lnTo>
                  <a:lnTo>
                    <a:pt x="307181" y="221456"/>
                  </a:lnTo>
                  <a:lnTo>
                    <a:pt x="533400" y="180975"/>
                  </a:lnTo>
                  <a:lnTo>
                    <a:pt x="866775" y="128587"/>
                  </a:lnTo>
                  <a:lnTo>
                    <a:pt x="1104900" y="95250"/>
                  </a:lnTo>
                  <a:lnTo>
                    <a:pt x="1135856" y="85725"/>
                  </a:lnTo>
                  <a:lnTo>
                    <a:pt x="1171575" y="64293"/>
                  </a:lnTo>
                  <a:lnTo>
                    <a:pt x="1216819" y="28575"/>
                  </a:lnTo>
                  <a:lnTo>
                    <a:pt x="1238250" y="9525"/>
                  </a:lnTo>
                  <a:lnTo>
                    <a:pt x="1250156" y="2381"/>
                  </a:lnTo>
                  <a:lnTo>
                    <a:pt x="1269206" y="0"/>
                  </a:lnTo>
                  <a:lnTo>
                    <a:pt x="1295400" y="9525"/>
                  </a:lnTo>
                  <a:lnTo>
                    <a:pt x="1350169" y="47625"/>
                  </a:lnTo>
                  <a:lnTo>
                    <a:pt x="1419225" y="109537"/>
                  </a:lnTo>
                  <a:lnTo>
                    <a:pt x="1495425" y="192881"/>
                  </a:lnTo>
                  <a:lnTo>
                    <a:pt x="1514475" y="211931"/>
                  </a:lnTo>
                  <a:lnTo>
                    <a:pt x="1526381" y="223837"/>
                  </a:lnTo>
                  <a:lnTo>
                    <a:pt x="1538287" y="245268"/>
                  </a:lnTo>
                  <a:lnTo>
                    <a:pt x="1538287" y="288131"/>
                  </a:lnTo>
                  <a:lnTo>
                    <a:pt x="1524000" y="333375"/>
                  </a:lnTo>
                  <a:lnTo>
                    <a:pt x="1478756" y="416718"/>
                  </a:lnTo>
                  <a:lnTo>
                    <a:pt x="1459706" y="481012"/>
                  </a:lnTo>
                  <a:lnTo>
                    <a:pt x="1419225" y="695325"/>
                  </a:lnTo>
                  <a:lnTo>
                    <a:pt x="1381125" y="909637"/>
                  </a:lnTo>
                  <a:lnTo>
                    <a:pt x="1354931" y="1097756"/>
                  </a:lnTo>
                  <a:lnTo>
                    <a:pt x="1331119" y="1271587"/>
                  </a:lnTo>
                  <a:lnTo>
                    <a:pt x="1319212" y="1302543"/>
                  </a:lnTo>
                  <a:lnTo>
                    <a:pt x="1300162" y="1328737"/>
                  </a:lnTo>
                  <a:lnTo>
                    <a:pt x="1276350" y="1345406"/>
                  </a:lnTo>
                  <a:lnTo>
                    <a:pt x="1252537" y="1352550"/>
                  </a:lnTo>
                  <a:lnTo>
                    <a:pt x="1231106" y="1352550"/>
                  </a:lnTo>
                  <a:lnTo>
                    <a:pt x="1209675" y="1347787"/>
                  </a:lnTo>
                  <a:lnTo>
                    <a:pt x="1181100" y="1326356"/>
                  </a:lnTo>
                  <a:lnTo>
                    <a:pt x="1150144" y="1304925"/>
                  </a:lnTo>
                  <a:cubicBezTo>
                    <a:pt x="1150938" y="1262062"/>
                    <a:pt x="1151731" y="1219200"/>
                    <a:pt x="1152525" y="1176337"/>
                  </a:cubicBezTo>
                  <a:lnTo>
                    <a:pt x="1162050" y="1071562"/>
                  </a:lnTo>
                  <a:lnTo>
                    <a:pt x="1173956" y="945356"/>
                  </a:lnTo>
                  <a:lnTo>
                    <a:pt x="1190625" y="809625"/>
                  </a:lnTo>
                  <a:lnTo>
                    <a:pt x="1195387" y="721518"/>
                  </a:lnTo>
                  <a:lnTo>
                    <a:pt x="1200150" y="616743"/>
                  </a:lnTo>
                  <a:cubicBezTo>
                    <a:pt x="1199356" y="570706"/>
                    <a:pt x="1198563" y="524668"/>
                    <a:pt x="1197769" y="478631"/>
                  </a:cubicBezTo>
                  <a:lnTo>
                    <a:pt x="1195387" y="392906"/>
                  </a:lnTo>
                  <a:cubicBezTo>
                    <a:pt x="1194593" y="374650"/>
                    <a:pt x="1193800" y="356393"/>
                    <a:pt x="1193006" y="338137"/>
                  </a:cubicBezTo>
                  <a:lnTo>
                    <a:pt x="1181100" y="300037"/>
                  </a:lnTo>
                  <a:lnTo>
                    <a:pt x="1166812" y="278606"/>
                  </a:lnTo>
                  <a:lnTo>
                    <a:pt x="1145381" y="264318"/>
                  </a:lnTo>
                  <a:lnTo>
                    <a:pt x="1114425" y="254793"/>
                  </a:lnTo>
                  <a:lnTo>
                    <a:pt x="1069181" y="250031"/>
                  </a:lnTo>
                  <a:lnTo>
                    <a:pt x="997744" y="257175"/>
                  </a:lnTo>
                  <a:lnTo>
                    <a:pt x="666750" y="300037"/>
                  </a:lnTo>
                  <a:lnTo>
                    <a:pt x="442912" y="335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AF9FB115-86CE-4F63-A68A-3C522C3C2DE7}"/>
                </a:ext>
              </a:extLst>
            </p:cNvPr>
            <p:cNvSpPr/>
            <p:nvPr/>
          </p:nvSpPr>
          <p:spPr>
            <a:xfrm>
              <a:off x="4137025" y="2843213"/>
              <a:ext cx="1135063" cy="311150"/>
            </a:xfrm>
            <a:custGeom>
              <a:avLst/>
              <a:gdLst>
                <a:gd name="connsiteX0" fmla="*/ 311944 w 1135857"/>
                <a:gd name="connsiteY0" fmla="*/ 254793 h 311943"/>
                <a:gd name="connsiteX1" fmla="*/ 33338 w 1135857"/>
                <a:gd name="connsiteY1" fmla="*/ 311943 h 311943"/>
                <a:gd name="connsiteX2" fmla="*/ 0 w 1135857"/>
                <a:gd name="connsiteY2" fmla="*/ 147637 h 311943"/>
                <a:gd name="connsiteX3" fmla="*/ 350044 w 1135857"/>
                <a:gd name="connsiteY3" fmla="*/ 97631 h 311943"/>
                <a:gd name="connsiteX4" fmla="*/ 783432 w 1135857"/>
                <a:gd name="connsiteY4" fmla="*/ 40481 h 311943"/>
                <a:gd name="connsiteX5" fmla="*/ 1135857 w 1135857"/>
                <a:gd name="connsiteY5" fmla="*/ 0 h 311943"/>
                <a:gd name="connsiteX6" fmla="*/ 1135857 w 1135857"/>
                <a:gd name="connsiteY6" fmla="*/ 159543 h 311943"/>
                <a:gd name="connsiteX7" fmla="*/ 833438 w 1135857"/>
                <a:gd name="connsiteY7" fmla="*/ 185737 h 311943"/>
                <a:gd name="connsiteX8" fmla="*/ 597694 w 1135857"/>
                <a:gd name="connsiteY8" fmla="*/ 211931 h 311943"/>
                <a:gd name="connsiteX9" fmla="*/ 311944 w 1135857"/>
                <a:gd name="connsiteY9" fmla="*/ 254793 h 311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5857" h="311943">
                  <a:moveTo>
                    <a:pt x="311944" y="254793"/>
                  </a:moveTo>
                  <a:lnTo>
                    <a:pt x="33338" y="311943"/>
                  </a:lnTo>
                  <a:lnTo>
                    <a:pt x="0" y="147637"/>
                  </a:lnTo>
                  <a:lnTo>
                    <a:pt x="350044" y="97631"/>
                  </a:lnTo>
                  <a:lnTo>
                    <a:pt x="783432" y="40481"/>
                  </a:lnTo>
                  <a:lnTo>
                    <a:pt x="1135857" y="0"/>
                  </a:lnTo>
                  <a:lnTo>
                    <a:pt x="1135857" y="159543"/>
                  </a:lnTo>
                  <a:lnTo>
                    <a:pt x="833438" y="185737"/>
                  </a:lnTo>
                  <a:lnTo>
                    <a:pt x="597694" y="211931"/>
                  </a:lnTo>
                  <a:lnTo>
                    <a:pt x="311944" y="254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2C190626-A840-4475-9C56-360C282FDF51}"/>
                </a:ext>
              </a:extLst>
            </p:cNvPr>
            <p:cNvSpPr/>
            <p:nvPr/>
          </p:nvSpPr>
          <p:spPr>
            <a:xfrm>
              <a:off x="4184650" y="3400425"/>
              <a:ext cx="1042988" cy="265113"/>
            </a:xfrm>
            <a:custGeom>
              <a:avLst/>
              <a:gdLst>
                <a:gd name="connsiteX0" fmla="*/ 564357 w 1042988"/>
                <a:gd name="connsiteY0" fmla="*/ 166688 h 264319"/>
                <a:gd name="connsiteX1" fmla="*/ 357188 w 1042988"/>
                <a:gd name="connsiteY1" fmla="*/ 197644 h 264319"/>
                <a:gd name="connsiteX2" fmla="*/ 7144 w 1042988"/>
                <a:gd name="connsiteY2" fmla="*/ 264319 h 264319"/>
                <a:gd name="connsiteX3" fmla="*/ 0 w 1042988"/>
                <a:gd name="connsiteY3" fmla="*/ 109538 h 264319"/>
                <a:gd name="connsiteX4" fmla="*/ 285750 w 1042988"/>
                <a:gd name="connsiteY4" fmla="*/ 61913 h 264319"/>
                <a:gd name="connsiteX5" fmla="*/ 554832 w 1042988"/>
                <a:gd name="connsiteY5" fmla="*/ 30956 h 264319"/>
                <a:gd name="connsiteX6" fmla="*/ 812007 w 1042988"/>
                <a:gd name="connsiteY6" fmla="*/ 11906 h 264319"/>
                <a:gd name="connsiteX7" fmla="*/ 1040607 w 1042988"/>
                <a:gd name="connsiteY7" fmla="*/ 0 h 264319"/>
                <a:gd name="connsiteX8" fmla="*/ 1042988 w 1042988"/>
                <a:gd name="connsiteY8" fmla="*/ 180975 h 264319"/>
                <a:gd name="connsiteX9" fmla="*/ 983457 w 1042988"/>
                <a:gd name="connsiteY9" fmla="*/ 166688 h 264319"/>
                <a:gd name="connsiteX10" fmla="*/ 847725 w 1042988"/>
                <a:gd name="connsiteY10" fmla="*/ 159544 h 264319"/>
                <a:gd name="connsiteX11" fmla="*/ 745332 w 1042988"/>
                <a:gd name="connsiteY11" fmla="*/ 159544 h 264319"/>
                <a:gd name="connsiteX12" fmla="*/ 564357 w 1042988"/>
                <a:gd name="connsiteY12" fmla="*/ 166688 h 26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988" h="264319">
                  <a:moveTo>
                    <a:pt x="564357" y="166688"/>
                  </a:moveTo>
                  <a:lnTo>
                    <a:pt x="357188" y="197644"/>
                  </a:lnTo>
                  <a:lnTo>
                    <a:pt x="7144" y="264319"/>
                  </a:lnTo>
                  <a:lnTo>
                    <a:pt x="0" y="109538"/>
                  </a:lnTo>
                  <a:lnTo>
                    <a:pt x="285750" y="61913"/>
                  </a:lnTo>
                  <a:lnTo>
                    <a:pt x="554832" y="30956"/>
                  </a:lnTo>
                  <a:lnTo>
                    <a:pt x="812007" y="11906"/>
                  </a:lnTo>
                  <a:lnTo>
                    <a:pt x="1040607" y="0"/>
                  </a:lnTo>
                  <a:cubicBezTo>
                    <a:pt x="1041401" y="60325"/>
                    <a:pt x="1042194" y="120650"/>
                    <a:pt x="1042988" y="180975"/>
                  </a:cubicBezTo>
                  <a:lnTo>
                    <a:pt x="983457" y="166688"/>
                  </a:lnTo>
                  <a:lnTo>
                    <a:pt x="847725" y="159544"/>
                  </a:lnTo>
                  <a:lnTo>
                    <a:pt x="745332" y="159544"/>
                  </a:lnTo>
                  <a:lnTo>
                    <a:pt x="564357" y="1666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430AA07D-8AFB-4FB9-9D8E-818BEEDCC157}"/>
                </a:ext>
              </a:extLst>
            </p:cNvPr>
            <p:cNvSpPr/>
            <p:nvPr/>
          </p:nvSpPr>
          <p:spPr>
            <a:xfrm>
              <a:off x="4322763" y="3598863"/>
              <a:ext cx="476250" cy="525462"/>
            </a:xfrm>
            <a:custGeom>
              <a:avLst/>
              <a:gdLst>
                <a:gd name="connsiteX0" fmla="*/ 197644 w 476250"/>
                <a:gd name="connsiteY0" fmla="*/ 345281 h 526256"/>
                <a:gd name="connsiteX1" fmla="*/ 195262 w 476250"/>
                <a:gd name="connsiteY1" fmla="*/ 259556 h 526256"/>
                <a:gd name="connsiteX2" fmla="*/ 192881 w 476250"/>
                <a:gd name="connsiteY2" fmla="*/ 223837 h 526256"/>
                <a:gd name="connsiteX3" fmla="*/ 190500 w 476250"/>
                <a:gd name="connsiteY3" fmla="*/ 200025 h 526256"/>
                <a:gd name="connsiteX4" fmla="*/ 178594 w 476250"/>
                <a:gd name="connsiteY4" fmla="*/ 171450 h 526256"/>
                <a:gd name="connsiteX5" fmla="*/ 150019 w 476250"/>
                <a:gd name="connsiteY5" fmla="*/ 130969 h 526256"/>
                <a:gd name="connsiteX6" fmla="*/ 123825 w 476250"/>
                <a:gd name="connsiteY6" fmla="*/ 100012 h 526256"/>
                <a:gd name="connsiteX7" fmla="*/ 88106 w 476250"/>
                <a:gd name="connsiteY7" fmla="*/ 69056 h 526256"/>
                <a:gd name="connsiteX8" fmla="*/ 0 w 476250"/>
                <a:gd name="connsiteY8" fmla="*/ 0 h 526256"/>
                <a:gd name="connsiteX9" fmla="*/ 130969 w 476250"/>
                <a:gd name="connsiteY9" fmla="*/ 0 h 526256"/>
                <a:gd name="connsiteX10" fmla="*/ 259556 w 476250"/>
                <a:gd name="connsiteY10" fmla="*/ 47625 h 526256"/>
                <a:gd name="connsiteX11" fmla="*/ 345281 w 476250"/>
                <a:gd name="connsiteY11" fmla="*/ 78581 h 526256"/>
                <a:gd name="connsiteX12" fmla="*/ 407194 w 476250"/>
                <a:gd name="connsiteY12" fmla="*/ 102394 h 526256"/>
                <a:gd name="connsiteX13" fmla="*/ 445294 w 476250"/>
                <a:gd name="connsiteY13" fmla="*/ 116681 h 526256"/>
                <a:gd name="connsiteX14" fmla="*/ 461962 w 476250"/>
                <a:gd name="connsiteY14" fmla="*/ 128587 h 526256"/>
                <a:gd name="connsiteX15" fmla="*/ 471487 w 476250"/>
                <a:gd name="connsiteY15" fmla="*/ 142875 h 526256"/>
                <a:gd name="connsiteX16" fmla="*/ 476250 w 476250"/>
                <a:gd name="connsiteY16" fmla="*/ 161925 h 526256"/>
                <a:gd name="connsiteX17" fmla="*/ 471487 w 476250"/>
                <a:gd name="connsiteY17" fmla="*/ 183356 h 526256"/>
                <a:gd name="connsiteX18" fmla="*/ 450056 w 476250"/>
                <a:gd name="connsiteY18" fmla="*/ 209550 h 526256"/>
                <a:gd name="connsiteX19" fmla="*/ 423862 w 476250"/>
                <a:gd name="connsiteY19" fmla="*/ 230981 h 526256"/>
                <a:gd name="connsiteX20" fmla="*/ 414337 w 476250"/>
                <a:gd name="connsiteY20" fmla="*/ 250031 h 526256"/>
                <a:gd name="connsiteX21" fmla="*/ 400050 w 476250"/>
                <a:gd name="connsiteY21" fmla="*/ 278606 h 526256"/>
                <a:gd name="connsiteX22" fmla="*/ 392906 w 476250"/>
                <a:gd name="connsiteY22" fmla="*/ 323850 h 526256"/>
                <a:gd name="connsiteX23" fmla="*/ 397669 w 476250"/>
                <a:gd name="connsiteY23" fmla="*/ 388144 h 526256"/>
                <a:gd name="connsiteX24" fmla="*/ 409575 w 476250"/>
                <a:gd name="connsiteY24" fmla="*/ 473869 h 526256"/>
                <a:gd name="connsiteX25" fmla="*/ 200025 w 476250"/>
                <a:gd name="connsiteY25" fmla="*/ 526256 h 526256"/>
                <a:gd name="connsiteX26" fmla="*/ 197644 w 476250"/>
                <a:gd name="connsiteY26" fmla="*/ 345281 h 52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76250" h="526256">
                  <a:moveTo>
                    <a:pt x="197644" y="345281"/>
                  </a:moveTo>
                  <a:lnTo>
                    <a:pt x="195262" y="259556"/>
                  </a:lnTo>
                  <a:lnTo>
                    <a:pt x="192881" y="223837"/>
                  </a:lnTo>
                  <a:lnTo>
                    <a:pt x="190500" y="200025"/>
                  </a:lnTo>
                  <a:lnTo>
                    <a:pt x="178594" y="171450"/>
                  </a:lnTo>
                  <a:lnTo>
                    <a:pt x="150019" y="130969"/>
                  </a:lnTo>
                  <a:lnTo>
                    <a:pt x="123825" y="100012"/>
                  </a:lnTo>
                  <a:lnTo>
                    <a:pt x="88106" y="69056"/>
                  </a:lnTo>
                  <a:lnTo>
                    <a:pt x="0" y="0"/>
                  </a:lnTo>
                  <a:lnTo>
                    <a:pt x="130969" y="0"/>
                  </a:lnTo>
                  <a:lnTo>
                    <a:pt x="259556" y="47625"/>
                  </a:lnTo>
                  <a:lnTo>
                    <a:pt x="345281" y="78581"/>
                  </a:lnTo>
                  <a:lnTo>
                    <a:pt x="407194" y="102394"/>
                  </a:lnTo>
                  <a:lnTo>
                    <a:pt x="445294" y="116681"/>
                  </a:lnTo>
                  <a:lnTo>
                    <a:pt x="461962" y="128587"/>
                  </a:lnTo>
                  <a:lnTo>
                    <a:pt x="471487" y="142875"/>
                  </a:lnTo>
                  <a:lnTo>
                    <a:pt x="476250" y="161925"/>
                  </a:lnTo>
                  <a:lnTo>
                    <a:pt x="471487" y="183356"/>
                  </a:lnTo>
                  <a:lnTo>
                    <a:pt x="450056" y="209550"/>
                  </a:lnTo>
                  <a:lnTo>
                    <a:pt x="423862" y="230981"/>
                  </a:lnTo>
                  <a:lnTo>
                    <a:pt x="414337" y="250031"/>
                  </a:lnTo>
                  <a:lnTo>
                    <a:pt x="400050" y="278606"/>
                  </a:lnTo>
                  <a:lnTo>
                    <a:pt x="392906" y="323850"/>
                  </a:lnTo>
                  <a:lnTo>
                    <a:pt x="397669" y="388144"/>
                  </a:lnTo>
                  <a:lnTo>
                    <a:pt x="409575" y="473869"/>
                  </a:lnTo>
                  <a:lnTo>
                    <a:pt x="200025" y="526256"/>
                  </a:lnTo>
                  <a:cubicBezTo>
                    <a:pt x="199231" y="464344"/>
                    <a:pt x="198438" y="402431"/>
                    <a:pt x="197644" y="34528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91AEA9BE-5BA8-451D-9FF5-E4D1658E998E}"/>
                </a:ext>
              </a:extLst>
            </p:cNvPr>
            <p:cNvSpPr/>
            <p:nvPr/>
          </p:nvSpPr>
          <p:spPr>
            <a:xfrm>
              <a:off x="3675063" y="3890963"/>
              <a:ext cx="1862137" cy="488950"/>
            </a:xfrm>
            <a:custGeom>
              <a:avLst/>
              <a:gdLst>
                <a:gd name="connsiteX0" fmla="*/ 1269206 w 1862137"/>
                <a:gd name="connsiteY0" fmla="*/ 261937 h 488156"/>
                <a:gd name="connsiteX1" fmla="*/ 981075 w 1862137"/>
                <a:gd name="connsiteY1" fmla="*/ 297656 h 488156"/>
                <a:gd name="connsiteX2" fmla="*/ 828675 w 1862137"/>
                <a:gd name="connsiteY2" fmla="*/ 333375 h 488156"/>
                <a:gd name="connsiteX3" fmla="*/ 628650 w 1862137"/>
                <a:gd name="connsiteY3" fmla="*/ 392906 h 488156"/>
                <a:gd name="connsiteX4" fmla="*/ 435769 w 1862137"/>
                <a:gd name="connsiteY4" fmla="*/ 457200 h 488156"/>
                <a:gd name="connsiteX5" fmla="*/ 359569 w 1862137"/>
                <a:gd name="connsiteY5" fmla="*/ 485775 h 488156"/>
                <a:gd name="connsiteX6" fmla="*/ 342900 w 1862137"/>
                <a:gd name="connsiteY6" fmla="*/ 488156 h 488156"/>
                <a:gd name="connsiteX7" fmla="*/ 311944 w 1862137"/>
                <a:gd name="connsiteY7" fmla="*/ 483393 h 488156"/>
                <a:gd name="connsiteX8" fmla="*/ 269081 w 1862137"/>
                <a:gd name="connsiteY8" fmla="*/ 464343 h 488156"/>
                <a:gd name="connsiteX9" fmla="*/ 228600 w 1862137"/>
                <a:gd name="connsiteY9" fmla="*/ 442912 h 488156"/>
                <a:gd name="connsiteX10" fmla="*/ 133350 w 1862137"/>
                <a:gd name="connsiteY10" fmla="*/ 378618 h 488156"/>
                <a:gd name="connsiteX11" fmla="*/ 0 w 1862137"/>
                <a:gd name="connsiteY11" fmla="*/ 276225 h 488156"/>
                <a:gd name="connsiteX12" fmla="*/ 40481 w 1862137"/>
                <a:gd name="connsiteY12" fmla="*/ 221456 h 488156"/>
                <a:gd name="connsiteX13" fmla="*/ 142875 w 1862137"/>
                <a:gd name="connsiteY13" fmla="*/ 254793 h 488156"/>
                <a:gd name="connsiteX14" fmla="*/ 209550 w 1862137"/>
                <a:gd name="connsiteY14" fmla="*/ 269081 h 488156"/>
                <a:gd name="connsiteX15" fmla="*/ 273844 w 1862137"/>
                <a:gd name="connsiteY15" fmla="*/ 276225 h 488156"/>
                <a:gd name="connsiteX16" fmla="*/ 340519 w 1862137"/>
                <a:gd name="connsiteY16" fmla="*/ 276225 h 488156"/>
                <a:gd name="connsiteX17" fmla="*/ 464344 w 1862137"/>
                <a:gd name="connsiteY17" fmla="*/ 259556 h 488156"/>
                <a:gd name="connsiteX18" fmla="*/ 623887 w 1862137"/>
                <a:gd name="connsiteY18" fmla="*/ 228600 h 488156"/>
                <a:gd name="connsiteX19" fmla="*/ 792956 w 1862137"/>
                <a:gd name="connsiteY19" fmla="*/ 183356 h 488156"/>
                <a:gd name="connsiteX20" fmla="*/ 862012 w 1862137"/>
                <a:gd name="connsiteY20" fmla="*/ 159543 h 488156"/>
                <a:gd name="connsiteX21" fmla="*/ 1033462 w 1862137"/>
                <a:gd name="connsiteY21" fmla="*/ 121443 h 488156"/>
                <a:gd name="connsiteX22" fmla="*/ 1150144 w 1862137"/>
                <a:gd name="connsiteY22" fmla="*/ 107156 h 488156"/>
                <a:gd name="connsiteX23" fmla="*/ 1238250 w 1862137"/>
                <a:gd name="connsiteY23" fmla="*/ 90487 h 488156"/>
                <a:gd name="connsiteX24" fmla="*/ 1316831 w 1862137"/>
                <a:gd name="connsiteY24" fmla="*/ 69056 h 488156"/>
                <a:gd name="connsiteX25" fmla="*/ 1390650 w 1862137"/>
                <a:gd name="connsiteY25" fmla="*/ 40481 h 488156"/>
                <a:gd name="connsiteX26" fmla="*/ 1440656 w 1862137"/>
                <a:gd name="connsiteY26" fmla="*/ 11906 h 488156"/>
                <a:gd name="connsiteX27" fmla="*/ 1459706 w 1862137"/>
                <a:gd name="connsiteY27" fmla="*/ 4762 h 488156"/>
                <a:gd name="connsiteX28" fmla="*/ 1497806 w 1862137"/>
                <a:gd name="connsiteY28" fmla="*/ 0 h 488156"/>
                <a:gd name="connsiteX29" fmla="*/ 1559719 w 1862137"/>
                <a:gd name="connsiteY29" fmla="*/ 9525 h 488156"/>
                <a:gd name="connsiteX30" fmla="*/ 1671637 w 1862137"/>
                <a:gd name="connsiteY30" fmla="*/ 33337 h 488156"/>
                <a:gd name="connsiteX31" fmla="*/ 1731169 w 1862137"/>
                <a:gd name="connsiteY31" fmla="*/ 50006 h 488156"/>
                <a:gd name="connsiteX32" fmla="*/ 1776412 w 1862137"/>
                <a:gd name="connsiteY32" fmla="*/ 66675 h 488156"/>
                <a:gd name="connsiteX33" fmla="*/ 1814512 w 1862137"/>
                <a:gd name="connsiteY33" fmla="*/ 88106 h 488156"/>
                <a:gd name="connsiteX34" fmla="*/ 1840706 w 1862137"/>
                <a:gd name="connsiteY34" fmla="*/ 107156 h 488156"/>
                <a:gd name="connsiteX35" fmla="*/ 1854994 w 1862137"/>
                <a:gd name="connsiteY35" fmla="*/ 119062 h 488156"/>
                <a:gd name="connsiteX36" fmla="*/ 1862137 w 1862137"/>
                <a:gd name="connsiteY36" fmla="*/ 130968 h 488156"/>
                <a:gd name="connsiteX37" fmla="*/ 1862137 w 1862137"/>
                <a:gd name="connsiteY37" fmla="*/ 152400 h 488156"/>
                <a:gd name="connsiteX38" fmla="*/ 1847850 w 1862137"/>
                <a:gd name="connsiteY38" fmla="*/ 173831 h 488156"/>
                <a:gd name="connsiteX39" fmla="*/ 1800225 w 1862137"/>
                <a:gd name="connsiteY39" fmla="*/ 197643 h 488156"/>
                <a:gd name="connsiteX40" fmla="*/ 1733550 w 1862137"/>
                <a:gd name="connsiteY40" fmla="*/ 219075 h 488156"/>
                <a:gd name="connsiteX41" fmla="*/ 1669256 w 1862137"/>
                <a:gd name="connsiteY41" fmla="*/ 233362 h 488156"/>
                <a:gd name="connsiteX42" fmla="*/ 1574006 w 1862137"/>
                <a:gd name="connsiteY42" fmla="*/ 238125 h 488156"/>
                <a:gd name="connsiteX43" fmla="*/ 1419225 w 1862137"/>
                <a:gd name="connsiteY43" fmla="*/ 247650 h 488156"/>
                <a:gd name="connsiteX44" fmla="*/ 1269206 w 1862137"/>
                <a:gd name="connsiteY44" fmla="*/ 261937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62137" h="488156">
                  <a:moveTo>
                    <a:pt x="1269206" y="261937"/>
                  </a:moveTo>
                  <a:lnTo>
                    <a:pt x="981075" y="297656"/>
                  </a:lnTo>
                  <a:lnTo>
                    <a:pt x="828675" y="333375"/>
                  </a:lnTo>
                  <a:lnTo>
                    <a:pt x="628650" y="392906"/>
                  </a:lnTo>
                  <a:lnTo>
                    <a:pt x="435769" y="457200"/>
                  </a:lnTo>
                  <a:lnTo>
                    <a:pt x="359569" y="485775"/>
                  </a:lnTo>
                  <a:lnTo>
                    <a:pt x="342900" y="488156"/>
                  </a:lnTo>
                  <a:lnTo>
                    <a:pt x="311944" y="483393"/>
                  </a:lnTo>
                  <a:lnTo>
                    <a:pt x="269081" y="464343"/>
                  </a:lnTo>
                  <a:lnTo>
                    <a:pt x="228600" y="442912"/>
                  </a:lnTo>
                  <a:lnTo>
                    <a:pt x="133350" y="378618"/>
                  </a:lnTo>
                  <a:lnTo>
                    <a:pt x="0" y="276225"/>
                  </a:lnTo>
                  <a:lnTo>
                    <a:pt x="40481" y="221456"/>
                  </a:lnTo>
                  <a:lnTo>
                    <a:pt x="142875" y="254793"/>
                  </a:lnTo>
                  <a:lnTo>
                    <a:pt x="209550" y="269081"/>
                  </a:lnTo>
                  <a:lnTo>
                    <a:pt x="273844" y="276225"/>
                  </a:lnTo>
                  <a:lnTo>
                    <a:pt x="340519" y="276225"/>
                  </a:lnTo>
                  <a:lnTo>
                    <a:pt x="464344" y="259556"/>
                  </a:lnTo>
                  <a:lnTo>
                    <a:pt x="623887" y="228600"/>
                  </a:lnTo>
                  <a:lnTo>
                    <a:pt x="792956" y="183356"/>
                  </a:lnTo>
                  <a:lnTo>
                    <a:pt x="862012" y="159543"/>
                  </a:lnTo>
                  <a:lnTo>
                    <a:pt x="1033462" y="121443"/>
                  </a:lnTo>
                  <a:lnTo>
                    <a:pt x="1150144" y="107156"/>
                  </a:lnTo>
                  <a:lnTo>
                    <a:pt x="1238250" y="90487"/>
                  </a:lnTo>
                  <a:lnTo>
                    <a:pt x="1316831" y="69056"/>
                  </a:lnTo>
                  <a:lnTo>
                    <a:pt x="1390650" y="40481"/>
                  </a:lnTo>
                  <a:lnTo>
                    <a:pt x="1440656" y="11906"/>
                  </a:lnTo>
                  <a:lnTo>
                    <a:pt x="1459706" y="4762"/>
                  </a:lnTo>
                  <a:lnTo>
                    <a:pt x="1497806" y="0"/>
                  </a:lnTo>
                  <a:lnTo>
                    <a:pt x="1559719" y="9525"/>
                  </a:lnTo>
                  <a:lnTo>
                    <a:pt x="1671637" y="33337"/>
                  </a:lnTo>
                  <a:lnTo>
                    <a:pt x="1731169" y="50006"/>
                  </a:lnTo>
                  <a:lnTo>
                    <a:pt x="1776412" y="66675"/>
                  </a:lnTo>
                  <a:lnTo>
                    <a:pt x="1814512" y="88106"/>
                  </a:lnTo>
                  <a:lnTo>
                    <a:pt x="1840706" y="107156"/>
                  </a:lnTo>
                  <a:lnTo>
                    <a:pt x="1854994" y="119062"/>
                  </a:lnTo>
                  <a:lnTo>
                    <a:pt x="1862137" y="130968"/>
                  </a:lnTo>
                  <a:lnTo>
                    <a:pt x="1862137" y="152400"/>
                  </a:lnTo>
                  <a:lnTo>
                    <a:pt x="1847850" y="173831"/>
                  </a:lnTo>
                  <a:lnTo>
                    <a:pt x="1800225" y="197643"/>
                  </a:lnTo>
                  <a:lnTo>
                    <a:pt x="1733550" y="219075"/>
                  </a:lnTo>
                  <a:lnTo>
                    <a:pt x="1669256" y="233362"/>
                  </a:lnTo>
                  <a:lnTo>
                    <a:pt x="1574006" y="238125"/>
                  </a:lnTo>
                  <a:lnTo>
                    <a:pt x="1419225" y="247650"/>
                  </a:lnTo>
                  <a:lnTo>
                    <a:pt x="1269206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C88E0B60-C0ED-402D-9862-466611689C6F}"/>
                </a:ext>
              </a:extLst>
            </p:cNvPr>
            <p:cNvSpPr/>
            <p:nvPr/>
          </p:nvSpPr>
          <p:spPr>
            <a:xfrm>
              <a:off x="4398963" y="4691063"/>
              <a:ext cx="790575" cy="1273175"/>
            </a:xfrm>
            <a:custGeom>
              <a:avLst/>
              <a:gdLst>
                <a:gd name="connsiteX0" fmla="*/ 428625 w 790575"/>
                <a:gd name="connsiteY0" fmla="*/ 478631 h 1273968"/>
                <a:gd name="connsiteX1" fmla="*/ 483394 w 790575"/>
                <a:gd name="connsiteY1" fmla="*/ 352425 h 1273968"/>
                <a:gd name="connsiteX2" fmla="*/ 504825 w 790575"/>
                <a:gd name="connsiteY2" fmla="*/ 297656 h 1273968"/>
                <a:gd name="connsiteX3" fmla="*/ 523875 w 790575"/>
                <a:gd name="connsiteY3" fmla="*/ 242887 h 1273968"/>
                <a:gd name="connsiteX4" fmla="*/ 540544 w 790575"/>
                <a:gd name="connsiteY4" fmla="*/ 180975 h 1273968"/>
                <a:gd name="connsiteX5" fmla="*/ 547687 w 790575"/>
                <a:gd name="connsiteY5" fmla="*/ 138112 h 1273968"/>
                <a:gd name="connsiteX6" fmla="*/ 550069 w 790575"/>
                <a:gd name="connsiteY6" fmla="*/ 104775 h 1273968"/>
                <a:gd name="connsiteX7" fmla="*/ 550069 w 790575"/>
                <a:gd name="connsiteY7" fmla="*/ 73818 h 1273968"/>
                <a:gd name="connsiteX8" fmla="*/ 540544 w 790575"/>
                <a:gd name="connsiteY8" fmla="*/ 47625 h 1273968"/>
                <a:gd name="connsiteX9" fmla="*/ 521494 w 790575"/>
                <a:gd name="connsiteY9" fmla="*/ 0 h 1273968"/>
                <a:gd name="connsiteX10" fmla="*/ 790575 w 790575"/>
                <a:gd name="connsiteY10" fmla="*/ 78581 h 1273968"/>
                <a:gd name="connsiteX11" fmla="*/ 781050 w 790575"/>
                <a:gd name="connsiteY11" fmla="*/ 142875 h 1273968"/>
                <a:gd name="connsiteX12" fmla="*/ 752475 w 790575"/>
                <a:gd name="connsiteY12" fmla="*/ 178593 h 1273968"/>
                <a:gd name="connsiteX13" fmla="*/ 709612 w 790575"/>
                <a:gd name="connsiteY13" fmla="*/ 278606 h 1273968"/>
                <a:gd name="connsiteX14" fmla="*/ 631031 w 790575"/>
                <a:gd name="connsiteY14" fmla="*/ 466725 h 1273968"/>
                <a:gd name="connsiteX15" fmla="*/ 583406 w 790575"/>
                <a:gd name="connsiteY15" fmla="*/ 590550 h 1273968"/>
                <a:gd name="connsiteX16" fmla="*/ 500062 w 790575"/>
                <a:gd name="connsiteY16" fmla="*/ 750093 h 1273968"/>
                <a:gd name="connsiteX17" fmla="*/ 435769 w 790575"/>
                <a:gd name="connsiteY17" fmla="*/ 862012 h 1273968"/>
                <a:gd name="connsiteX18" fmla="*/ 359569 w 790575"/>
                <a:gd name="connsiteY18" fmla="*/ 983456 h 1273968"/>
                <a:gd name="connsiteX19" fmla="*/ 273844 w 790575"/>
                <a:gd name="connsiteY19" fmla="*/ 1092993 h 1273968"/>
                <a:gd name="connsiteX20" fmla="*/ 159544 w 790575"/>
                <a:gd name="connsiteY20" fmla="*/ 1207293 h 1273968"/>
                <a:gd name="connsiteX21" fmla="*/ 142875 w 790575"/>
                <a:gd name="connsiteY21" fmla="*/ 1223962 h 1273968"/>
                <a:gd name="connsiteX22" fmla="*/ 104775 w 790575"/>
                <a:gd name="connsiteY22" fmla="*/ 1262062 h 1273968"/>
                <a:gd name="connsiteX23" fmla="*/ 88106 w 790575"/>
                <a:gd name="connsiteY23" fmla="*/ 1271587 h 1273968"/>
                <a:gd name="connsiteX24" fmla="*/ 73819 w 790575"/>
                <a:gd name="connsiteY24" fmla="*/ 1273968 h 1273968"/>
                <a:gd name="connsiteX25" fmla="*/ 57150 w 790575"/>
                <a:gd name="connsiteY25" fmla="*/ 1266825 h 1273968"/>
                <a:gd name="connsiteX26" fmla="*/ 45244 w 790575"/>
                <a:gd name="connsiteY26" fmla="*/ 1252537 h 1273968"/>
                <a:gd name="connsiteX27" fmla="*/ 23812 w 790575"/>
                <a:gd name="connsiteY27" fmla="*/ 1188243 h 1273968"/>
                <a:gd name="connsiteX28" fmla="*/ 0 w 790575"/>
                <a:gd name="connsiteY28" fmla="*/ 1128712 h 1273968"/>
                <a:gd name="connsiteX29" fmla="*/ 142875 w 790575"/>
                <a:gd name="connsiteY29" fmla="*/ 914400 h 1273968"/>
                <a:gd name="connsiteX30" fmla="*/ 171450 w 790575"/>
                <a:gd name="connsiteY30" fmla="*/ 904875 h 1273968"/>
                <a:gd name="connsiteX31" fmla="*/ 192881 w 790575"/>
                <a:gd name="connsiteY31" fmla="*/ 890587 h 1273968"/>
                <a:gd name="connsiteX32" fmla="*/ 228600 w 790575"/>
                <a:gd name="connsiteY32" fmla="*/ 852487 h 1273968"/>
                <a:gd name="connsiteX33" fmla="*/ 273844 w 790575"/>
                <a:gd name="connsiteY33" fmla="*/ 783431 h 1273968"/>
                <a:gd name="connsiteX34" fmla="*/ 311944 w 790575"/>
                <a:gd name="connsiteY34" fmla="*/ 709612 h 1273968"/>
                <a:gd name="connsiteX35" fmla="*/ 371475 w 790575"/>
                <a:gd name="connsiteY35" fmla="*/ 595312 h 1273968"/>
                <a:gd name="connsiteX36" fmla="*/ 428625 w 790575"/>
                <a:gd name="connsiteY36" fmla="*/ 478631 h 1273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90575" h="1273968">
                  <a:moveTo>
                    <a:pt x="428625" y="478631"/>
                  </a:moveTo>
                  <a:lnTo>
                    <a:pt x="483394" y="352425"/>
                  </a:lnTo>
                  <a:lnTo>
                    <a:pt x="504825" y="297656"/>
                  </a:lnTo>
                  <a:lnTo>
                    <a:pt x="523875" y="242887"/>
                  </a:lnTo>
                  <a:lnTo>
                    <a:pt x="540544" y="180975"/>
                  </a:lnTo>
                  <a:lnTo>
                    <a:pt x="547687" y="138112"/>
                  </a:lnTo>
                  <a:lnTo>
                    <a:pt x="550069" y="104775"/>
                  </a:lnTo>
                  <a:lnTo>
                    <a:pt x="550069" y="73818"/>
                  </a:lnTo>
                  <a:lnTo>
                    <a:pt x="540544" y="47625"/>
                  </a:lnTo>
                  <a:lnTo>
                    <a:pt x="521494" y="0"/>
                  </a:lnTo>
                  <a:lnTo>
                    <a:pt x="790575" y="78581"/>
                  </a:lnTo>
                  <a:lnTo>
                    <a:pt x="781050" y="142875"/>
                  </a:lnTo>
                  <a:lnTo>
                    <a:pt x="752475" y="178593"/>
                  </a:lnTo>
                  <a:lnTo>
                    <a:pt x="709612" y="278606"/>
                  </a:lnTo>
                  <a:lnTo>
                    <a:pt x="631031" y="466725"/>
                  </a:lnTo>
                  <a:lnTo>
                    <a:pt x="583406" y="590550"/>
                  </a:lnTo>
                  <a:lnTo>
                    <a:pt x="500062" y="750093"/>
                  </a:lnTo>
                  <a:lnTo>
                    <a:pt x="435769" y="862012"/>
                  </a:lnTo>
                  <a:lnTo>
                    <a:pt x="359569" y="983456"/>
                  </a:lnTo>
                  <a:lnTo>
                    <a:pt x="273844" y="1092993"/>
                  </a:lnTo>
                  <a:lnTo>
                    <a:pt x="159544" y="1207293"/>
                  </a:lnTo>
                  <a:lnTo>
                    <a:pt x="142875" y="1223962"/>
                  </a:lnTo>
                  <a:lnTo>
                    <a:pt x="104775" y="1262062"/>
                  </a:lnTo>
                  <a:lnTo>
                    <a:pt x="88106" y="1271587"/>
                  </a:lnTo>
                  <a:lnTo>
                    <a:pt x="73819" y="1273968"/>
                  </a:lnTo>
                  <a:lnTo>
                    <a:pt x="57150" y="1266825"/>
                  </a:lnTo>
                  <a:lnTo>
                    <a:pt x="45244" y="1252537"/>
                  </a:lnTo>
                  <a:lnTo>
                    <a:pt x="23812" y="1188243"/>
                  </a:lnTo>
                  <a:lnTo>
                    <a:pt x="0" y="1128712"/>
                  </a:lnTo>
                  <a:lnTo>
                    <a:pt x="142875" y="914400"/>
                  </a:lnTo>
                  <a:lnTo>
                    <a:pt x="171450" y="904875"/>
                  </a:lnTo>
                  <a:lnTo>
                    <a:pt x="192881" y="890587"/>
                  </a:lnTo>
                  <a:lnTo>
                    <a:pt x="228600" y="852487"/>
                  </a:lnTo>
                  <a:lnTo>
                    <a:pt x="273844" y="783431"/>
                  </a:lnTo>
                  <a:lnTo>
                    <a:pt x="311944" y="709612"/>
                  </a:lnTo>
                  <a:lnTo>
                    <a:pt x="371475" y="595312"/>
                  </a:lnTo>
                  <a:lnTo>
                    <a:pt x="428625" y="478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0C75DDD3-26B7-44EB-A88B-E767C4BED4A7}"/>
                </a:ext>
              </a:extLst>
            </p:cNvPr>
            <p:cNvSpPr/>
            <p:nvPr/>
          </p:nvSpPr>
          <p:spPr>
            <a:xfrm>
              <a:off x="4143375" y="5478463"/>
              <a:ext cx="490538" cy="371475"/>
            </a:xfrm>
            <a:custGeom>
              <a:avLst/>
              <a:gdLst>
                <a:gd name="connsiteX0" fmla="*/ 178594 w 490538"/>
                <a:gd name="connsiteY0" fmla="*/ 54769 h 371475"/>
                <a:gd name="connsiteX1" fmla="*/ 250031 w 490538"/>
                <a:gd name="connsiteY1" fmla="*/ 85725 h 371475"/>
                <a:gd name="connsiteX2" fmla="*/ 276225 w 490538"/>
                <a:gd name="connsiteY2" fmla="*/ 100013 h 371475"/>
                <a:gd name="connsiteX3" fmla="*/ 302419 w 490538"/>
                <a:gd name="connsiteY3" fmla="*/ 114300 h 371475"/>
                <a:gd name="connsiteX4" fmla="*/ 321469 w 490538"/>
                <a:gd name="connsiteY4" fmla="*/ 123825 h 371475"/>
                <a:gd name="connsiteX5" fmla="*/ 350044 w 490538"/>
                <a:gd name="connsiteY5" fmla="*/ 133350 h 371475"/>
                <a:gd name="connsiteX6" fmla="*/ 490538 w 490538"/>
                <a:gd name="connsiteY6" fmla="*/ 107157 h 371475"/>
                <a:gd name="connsiteX7" fmla="*/ 280988 w 490538"/>
                <a:gd name="connsiteY7" fmla="*/ 371475 h 371475"/>
                <a:gd name="connsiteX8" fmla="*/ 257175 w 490538"/>
                <a:gd name="connsiteY8" fmla="*/ 347663 h 371475"/>
                <a:gd name="connsiteX9" fmla="*/ 230981 w 490538"/>
                <a:gd name="connsiteY9" fmla="*/ 292894 h 371475"/>
                <a:gd name="connsiteX10" fmla="*/ 202406 w 490538"/>
                <a:gd name="connsiteY10" fmla="*/ 238125 h 371475"/>
                <a:gd name="connsiteX11" fmla="*/ 185738 w 490538"/>
                <a:gd name="connsiteY11" fmla="*/ 204788 h 371475"/>
                <a:gd name="connsiteX12" fmla="*/ 166688 w 490538"/>
                <a:gd name="connsiteY12" fmla="*/ 178594 h 371475"/>
                <a:gd name="connsiteX13" fmla="*/ 138113 w 490538"/>
                <a:gd name="connsiteY13" fmla="*/ 142875 h 371475"/>
                <a:gd name="connsiteX14" fmla="*/ 109538 w 490538"/>
                <a:gd name="connsiteY14" fmla="*/ 114300 h 371475"/>
                <a:gd name="connsiteX15" fmla="*/ 71438 w 490538"/>
                <a:gd name="connsiteY15" fmla="*/ 80963 h 371475"/>
                <a:gd name="connsiteX16" fmla="*/ 50006 w 490538"/>
                <a:gd name="connsiteY16" fmla="*/ 69057 h 371475"/>
                <a:gd name="connsiteX17" fmla="*/ 28575 w 490538"/>
                <a:gd name="connsiteY17" fmla="*/ 57150 h 371475"/>
                <a:gd name="connsiteX18" fmla="*/ 11906 w 490538"/>
                <a:gd name="connsiteY18" fmla="*/ 45244 h 371475"/>
                <a:gd name="connsiteX19" fmla="*/ 0 w 490538"/>
                <a:gd name="connsiteY19" fmla="*/ 30957 h 371475"/>
                <a:gd name="connsiteX20" fmla="*/ 0 w 490538"/>
                <a:gd name="connsiteY20" fmla="*/ 19050 h 371475"/>
                <a:gd name="connsiteX21" fmla="*/ 4763 w 490538"/>
                <a:gd name="connsiteY21" fmla="*/ 4763 h 371475"/>
                <a:gd name="connsiteX22" fmla="*/ 14288 w 490538"/>
                <a:gd name="connsiteY22" fmla="*/ 0 h 371475"/>
                <a:gd name="connsiteX23" fmla="*/ 45244 w 490538"/>
                <a:gd name="connsiteY23" fmla="*/ 2382 h 371475"/>
                <a:gd name="connsiteX24" fmla="*/ 178594 w 490538"/>
                <a:gd name="connsiteY24" fmla="*/ 54769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90538" h="371475">
                  <a:moveTo>
                    <a:pt x="178594" y="54769"/>
                  </a:moveTo>
                  <a:lnTo>
                    <a:pt x="250031" y="85725"/>
                  </a:lnTo>
                  <a:lnTo>
                    <a:pt x="276225" y="100013"/>
                  </a:lnTo>
                  <a:lnTo>
                    <a:pt x="302419" y="114300"/>
                  </a:lnTo>
                  <a:lnTo>
                    <a:pt x="321469" y="123825"/>
                  </a:lnTo>
                  <a:lnTo>
                    <a:pt x="350044" y="133350"/>
                  </a:lnTo>
                  <a:lnTo>
                    <a:pt x="490538" y="107157"/>
                  </a:lnTo>
                  <a:lnTo>
                    <a:pt x="280988" y="371475"/>
                  </a:lnTo>
                  <a:lnTo>
                    <a:pt x="257175" y="347663"/>
                  </a:lnTo>
                  <a:lnTo>
                    <a:pt x="230981" y="292894"/>
                  </a:lnTo>
                  <a:lnTo>
                    <a:pt x="202406" y="238125"/>
                  </a:lnTo>
                  <a:lnTo>
                    <a:pt x="185738" y="204788"/>
                  </a:lnTo>
                  <a:lnTo>
                    <a:pt x="166688" y="178594"/>
                  </a:lnTo>
                  <a:lnTo>
                    <a:pt x="138113" y="142875"/>
                  </a:lnTo>
                  <a:lnTo>
                    <a:pt x="109538" y="114300"/>
                  </a:lnTo>
                  <a:lnTo>
                    <a:pt x="71438" y="80963"/>
                  </a:lnTo>
                  <a:lnTo>
                    <a:pt x="50006" y="69057"/>
                  </a:lnTo>
                  <a:lnTo>
                    <a:pt x="28575" y="57150"/>
                  </a:lnTo>
                  <a:lnTo>
                    <a:pt x="11906" y="45244"/>
                  </a:lnTo>
                  <a:lnTo>
                    <a:pt x="0" y="30957"/>
                  </a:lnTo>
                  <a:lnTo>
                    <a:pt x="0" y="19050"/>
                  </a:lnTo>
                  <a:lnTo>
                    <a:pt x="4763" y="4763"/>
                  </a:lnTo>
                  <a:lnTo>
                    <a:pt x="14288" y="0"/>
                  </a:lnTo>
                  <a:lnTo>
                    <a:pt x="45244" y="2382"/>
                  </a:lnTo>
                  <a:lnTo>
                    <a:pt x="178594" y="54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A2010BE7-8162-4251-ACAA-007386C855C9}"/>
                </a:ext>
              </a:extLst>
            </p:cNvPr>
            <p:cNvSpPr/>
            <p:nvPr/>
          </p:nvSpPr>
          <p:spPr>
            <a:xfrm>
              <a:off x="3503613" y="4167188"/>
              <a:ext cx="1344612" cy="1355725"/>
            </a:xfrm>
            <a:custGeom>
              <a:avLst/>
              <a:gdLst>
                <a:gd name="connsiteX0" fmla="*/ 723900 w 1345406"/>
                <a:gd name="connsiteY0" fmla="*/ 564356 h 1354931"/>
                <a:gd name="connsiteX1" fmla="*/ 840581 w 1345406"/>
                <a:gd name="connsiteY1" fmla="*/ 407193 h 1354931"/>
                <a:gd name="connsiteX2" fmla="*/ 923925 w 1345406"/>
                <a:gd name="connsiteY2" fmla="*/ 285750 h 1354931"/>
                <a:gd name="connsiteX3" fmla="*/ 959644 w 1345406"/>
                <a:gd name="connsiteY3" fmla="*/ 233362 h 1354931"/>
                <a:gd name="connsiteX4" fmla="*/ 985837 w 1345406"/>
                <a:gd name="connsiteY4" fmla="*/ 188118 h 1354931"/>
                <a:gd name="connsiteX5" fmla="*/ 997744 w 1345406"/>
                <a:gd name="connsiteY5" fmla="*/ 159543 h 1354931"/>
                <a:gd name="connsiteX6" fmla="*/ 1002506 w 1345406"/>
                <a:gd name="connsiteY6" fmla="*/ 142875 h 1354931"/>
                <a:gd name="connsiteX7" fmla="*/ 1002506 w 1345406"/>
                <a:gd name="connsiteY7" fmla="*/ 126206 h 1354931"/>
                <a:gd name="connsiteX8" fmla="*/ 1000125 w 1345406"/>
                <a:gd name="connsiteY8" fmla="*/ 100012 h 1354931"/>
                <a:gd name="connsiteX9" fmla="*/ 988219 w 1345406"/>
                <a:gd name="connsiteY9" fmla="*/ 80962 h 1354931"/>
                <a:gd name="connsiteX10" fmla="*/ 931069 w 1345406"/>
                <a:gd name="connsiteY10" fmla="*/ 26193 h 1354931"/>
                <a:gd name="connsiteX11" fmla="*/ 1140619 w 1345406"/>
                <a:gd name="connsiteY11" fmla="*/ 0 h 1354931"/>
                <a:gd name="connsiteX12" fmla="*/ 1243012 w 1345406"/>
                <a:gd name="connsiteY12" fmla="*/ 50006 h 1354931"/>
                <a:gd name="connsiteX13" fmla="*/ 1283494 w 1345406"/>
                <a:gd name="connsiteY13" fmla="*/ 71437 h 1354931"/>
                <a:gd name="connsiteX14" fmla="*/ 1312069 w 1345406"/>
                <a:gd name="connsiteY14" fmla="*/ 90487 h 1354931"/>
                <a:gd name="connsiteX15" fmla="*/ 1331119 w 1345406"/>
                <a:gd name="connsiteY15" fmla="*/ 104775 h 1354931"/>
                <a:gd name="connsiteX16" fmla="*/ 1338262 w 1345406"/>
                <a:gd name="connsiteY16" fmla="*/ 119062 h 1354931"/>
                <a:gd name="connsiteX17" fmla="*/ 1345406 w 1345406"/>
                <a:gd name="connsiteY17" fmla="*/ 138112 h 1354931"/>
                <a:gd name="connsiteX18" fmla="*/ 1343025 w 1345406"/>
                <a:gd name="connsiteY18" fmla="*/ 154781 h 1354931"/>
                <a:gd name="connsiteX19" fmla="*/ 1335881 w 1345406"/>
                <a:gd name="connsiteY19" fmla="*/ 173831 h 1354931"/>
                <a:gd name="connsiteX20" fmla="*/ 1307306 w 1345406"/>
                <a:gd name="connsiteY20" fmla="*/ 190500 h 1354931"/>
                <a:gd name="connsiteX21" fmla="*/ 1273969 w 1345406"/>
                <a:gd name="connsiteY21" fmla="*/ 211931 h 1354931"/>
                <a:gd name="connsiteX22" fmla="*/ 1221581 w 1345406"/>
                <a:gd name="connsiteY22" fmla="*/ 257175 h 1354931"/>
                <a:gd name="connsiteX23" fmla="*/ 1162050 w 1345406"/>
                <a:gd name="connsiteY23" fmla="*/ 323850 h 1354931"/>
                <a:gd name="connsiteX24" fmla="*/ 1119187 w 1345406"/>
                <a:gd name="connsiteY24" fmla="*/ 381000 h 1354931"/>
                <a:gd name="connsiteX25" fmla="*/ 1064419 w 1345406"/>
                <a:gd name="connsiteY25" fmla="*/ 450056 h 1354931"/>
                <a:gd name="connsiteX26" fmla="*/ 950119 w 1345406"/>
                <a:gd name="connsiteY26" fmla="*/ 578643 h 1354931"/>
                <a:gd name="connsiteX27" fmla="*/ 819150 w 1345406"/>
                <a:gd name="connsiteY27" fmla="*/ 716756 h 1354931"/>
                <a:gd name="connsiteX28" fmla="*/ 671512 w 1345406"/>
                <a:gd name="connsiteY28" fmla="*/ 862012 h 1354931"/>
                <a:gd name="connsiteX29" fmla="*/ 528637 w 1345406"/>
                <a:gd name="connsiteY29" fmla="*/ 990600 h 1354931"/>
                <a:gd name="connsiteX30" fmla="*/ 383381 w 1345406"/>
                <a:gd name="connsiteY30" fmla="*/ 1109662 h 1354931"/>
                <a:gd name="connsiteX31" fmla="*/ 264319 w 1345406"/>
                <a:gd name="connsiteY31" fmla="*/ 1202531 h 1354931"/>
                <a:gd name="connsiteX32" fmla="*/ 188119 w 1345406"/>
                <a:gd name="connsiteY32" fmla="*/ 1257300 h 1354931"/>
                <a:gd name="connsiteX33" fmla="*/ 71437 w 1345406"/>
                <a:gd name="connsiteY33" fmla="*/ 1333500 h 1354931"/>
                <a:gd name="connsiteX34" fmla="*/ 45244 w 1345406"/>
                <a:gd name="connsiteY34" fmla="*/ 1347787 h 1354931"/>
                <a:gd name="connsiteX35" fmla="*/ 21431 w 1345406"/>
                <a:gd name="connsiteY35" fmla="*/ 1354931 h 1354931"/>
                <a:gd name="connsiteX36" fmla="*/ 7144 w 1345406"/>
                <a:gd name="connsiteY36" fmla="*/ 1352550 h 1354931"/>
                <a:gd name="connsiteX37" fmla="*/ 0 w 1345406"/>
                <a:gd name="connsiteY37" fmla="*/ 1343025 h 1354931"/>
                <a:gd name="connsiteX38" fmla="*/ 0 w 1345406"/>
                <a:gd name="connsiteY38" fmla="*/ 1323975 h 1354931"/>
                <a:gd name="connsiteX39" fmla="*/ 11906 w 1345406"/>
                <a:gd name="connsiteY39" fmla="*/ 1297781 h 1354931"/>
                <a:gd name="connsiteX40" fmla="*/ 114300 w 1345406"/>
                <a:gd name="connsiteY40" fmla="*/ 1212056 h 1354931"/>
                <a:gd name="connsiteX41" fmla="*/ 226219 w 1345406"/>
                <a:gd name="connsiteY41" fmla="*/ 1109662 h 1354931"/>
                <a:gd name="connsiteX42" fmla="*/ 297656 w 1345406"/>
                <a:gd name="connsiteY42" fmla="*/ 1040606 h 1354931"/>
                <a:gd name="connsiteX43" fmla="*/ 395287 w 1345406"/>
                <a:gd name="connsiteY43" fmla="*/ 940593 h 1354931"/>
                <a:gd name="connsiteX44" fmla="*/ 497681 w 1345406"/>
                <a:gd name="connsiteY44" fmla="*/ 828675 h 1354931"/>
                <a:gd name="connsiteX45" fmla="*/ 569119 w 1345406"/>
                <a:gd name="connsiteY45" fmla="*/ 752475 h 1354931"/>
                <a:gd name="connsiteX46" fmla="*/ 645319 w 1345406"/>
                <a:gd name="connsiteY46" fmla="*/ 664368 h 1354931"/>
                <a:gd name="connsiteX47" fmla="*/ 723900 w 1345406"/>
                <a:gd name="connsiteY47" fmla="*/ 564356 h 1354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345406" h="1354931">
                  <a:moveTo>
                    <a:pt x="723900" y="564356"/>
                  </a:moveTo>
                  <a:lnTo>
                    <a:pt x="840581" y="407193"/>
                  </a:lnTo>
                  <a:lnTo>
                    <a:pt x="923925" y="285750"/>
                  </a:lnTo>
                  <a:lnTo>
                    <a:pt x="959644" y="233362"/>
                  </a:lnTo>
                  <a:lnTo>
                    <a:pt x="985837" y="188118"/>
                  </a:lnTo>
                  <a:lnTo>
                    <a:pt x="997744" y="159543"/>
                  </a:lnTo>
                  <a:lnTo>
                    <a:pt x="1002506" y="142875"/>
                  </a:lnTo>
                  <a:lnTo>
                    <a:pt x="1002506" y="126206"/>
                  </a:lnTo>
                  <a:lnTo>
                    <a:pt x="1000125" y="100012"/>
                  </a:lnTo>
                  <a:lnTo>
                    <a:pt x="988219" y="80962"/>
                  </a:lnTo>
                  <a:lnTo>
                    <a:pt x="931069" y="26193"/>
                  </a:lnTo>
                  <a:lnTo>
                    <a:pt x="1140619" y="0"/>
                  </a:lnTo>
                  <a:lnTo>
                    <a:pt x="1243012" y="50006"/>
                  </a:lnTo>
                  <a:lnTo>
                    <a:pt x="1283494" y="71437"/>
                  </a:lnTo>
                  <a:lnTo>
                    <a:pt x="1312069" y="90487"/>
                  </a:lnTo>
                  <a:lnTo>
                    <a:pt x="1331119" y="104775"/>
                  </a:lnTo>
                  <a:lnTo>
                    <a:pt x="1338262" y="119062"/>
                  </a:lnTo>
                  <a:lnTo>
                    <a:pt x="1345406" y="138112"/>
                  </a:lnTo>
                  <a:lnTo>
                    <a:pt x="1343025" y="154781"/>
                  </a:lnTo>
                  <a:lnTo>
                    <a:pt x="1335881" y="173831"/>
                  </a:lnTo>
                  <a:lnTo>
                    <a:pt x="1307306" y="190500"/>
                  </a:lnTo>
                  <a:lnTo>
                    <a:pt x="1273969" y="211931"/>
                  </a:lnTo>
                  <a:lnTo>
                    <a:pt x="1221581" y="257175"/>
                  </a:lnTo>
                  <a:lnTo>
                    <a:pt x="1162050" y="323850"/>
                  </a:lnTo>
                  <a:lnTo>
                    <a:pt x="1119187" y="381000"/>
                  </a:lnTo>
                  <a:lnTo>
                    <a:pt x="1064419" y="450056"/>
                  </a:lnTo>
                  <a:lnTo>
                    <a:pt x="950119" y="578643"/>
                  </a:lnTo>
                  <a:lnTo>
                    <a:pt x="819150" y="716756"/>
                  </a:lnTo>
                  <a:lnTo>
                    <a:pt x="671512" y="862012"/>
                  </a:lnTo>
                  <a:lnTo>
                    <a:pt x="528637" y="990600"/>
                  </a:lnTo>
                  <a:lnTo>
                    <a:pt x="383381" y="1109662"/>
                  </a:lnTo>
                  <a:lnTo>
                    <a:pt x="264319" y="1202531"/>
                  </a:lnTo>
                  <a:lnTo>
                    <a:pt x="188119" y="1257300"/>
                  </a:lnTo>
                  <a:lnTo>
                    <a:pt x="71437" y="1333500"/>
                  </a:lnTo>
                  <a:lnTo>
                    <a:pt x="45244" y="1347787"/>
                  </a:lnTo>
                  <a:lnTo>
                    <a:pt x="21431" y="1354931"/>
                  </a:lnTo>
                  <a:lnTo>
                    <a:pt x="7144" y="1352550"/>
                  </a:lnTo>
                  <a:lnTo>
                    <a:pt x="0" y="1343025"/>
                  </a:lnTo>
                  <a:lnTo>
                    <a:pt x="0" y="1323975"/>
                  </a:lnTo>
                  <a:lnTo>
                    <a:pt x="11906" y="1297781"/>
                  </a:lnTo>
                  <a:lnTo>
                    <a:pt x="114300" y="1212056"/>
                  </a:lnTo>
                  <a:lnTo>
                    <a:pt x="226219" y="1109662"/>
                  </a:lnTo>
                  <a:lnTo>
                    <a:pt x="297656" y="1040606"/>
                  </a:lnTo>
                  <a:lnTo>
                    <a:pt x="395287" y="940593"/>
                  </a:lnTo>
                  <a:lnTo>
                    <a:pt x="497681" y="828675"/>
                  </a:lnTo>
                  <a:lnTo>
                    <a:pt x="569119" y="752475"/>
                  </a:lnTo>
                  <a:lnTo>
                    <a:pt x="645319" y="664368"/>
                  </a:lnTo>
                  <a:lnTo>
                    <a:pt x="723900" y="5643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9D72709E-2181-4F93-A6CB-C82502697A0C}"/>
                </a:ext>
              </a:extLst>
            </p:cNvPr>
            <p:cNvSpPr/>
            <p:nvPr/>
          </p:nvSpPr>
          <p:spPr>
            <a:xfrm>
              <a:off x="5767388" y="2820988"/>
              <a:ext cx="1293812" cy="365125"/>
            </a:xfrm>
            <a:custGeom>
              <a:avLst/>
              <a:gdLst>
                <a:gd name="connsiteX0" fmla="*/ 497681 w 1293018"/>
                <a:gd name="connsiteY0" fmla="*/ 352425 h 364332"/>
                <a:gd name="connsiteX1" fmla="*/ 402431 w 1293018"/>
                <a:gd name="connsiteY1" fmla="*/ 359569 h 364332"/>
                <a:gd name="connsiteX2" fmla="*/ 342900 w 1293018"/>
                <a:gd name="connsiteY2" fmla="*/ 364332 h 364332"/>
                <a:gd name="connsiteX3" fmla="*/ 304800 w 1293018"/>
                <a:gd name="connsiteY3" fmla="*/ 364332 h 364332"/>
                <a:gd name="connsiteX4" fmla="*/ 266700 w 1293018"/>
                <a:gd name="connsiteY4" fmla="*/ 364332 h 364332"/>
                <a:gd name="connsiteX5" fmla="*/ 228600 w 1293018"/>
                <a:gd name="connsiteY5" fmla="*/ 359569 h 364332"/>
                <a:gd name="connsiteX6" fmla="*/ 171450 w 1293018"/>
                <a:gd name="connsiteY6" fmla="*/ 345282 h 364332"/>
                <a:gd name="connsiteX7" fmla="*/ 100012 w 1293018"/>
                <a:gd name="connsiteY7" fmla="*/ 311944 h 364332"/>
                <a:gd name="connsiteX8" fmla="*/ 0 w 1293018"/>
                <a:gd name="connsiteY8" fmla="*/ 264319 h 364332"/>
                <a:gd name="connsiteX9" fmla="*/ 88106 w 1293018"/>
                <a:gd name="connsiteY9" fmla="*/ 123825 h 364332"/>
                <a:gd name="connsiteX10" fmla="*/ 145256 w 1293018"/>
                <a:gd name="connsiteY10" fmla="*/ 169069 h 364332"/>
                <a:gd name="connsiteX11" fmla="*/ 183356 w 1293018"/>
                <a:gd name="connsiteY11" fmla="*/ 197644 h 364332"/>
                <a:gd name="connsiteX12" fmla="*/ 219075 w 1293018"/>
                <a:gd name="connsiteY12" fmla="*/ 216694 h 364332"/>
                <a:gd name="connsiteX13" fmla="*/ 250031 w 1293018"/>
                <a:gd name="connsiteY13" fmla="*/ 223838 h 364332"/>
                <a:gd name="connsiteX14" fmla="*/ 288131 w 1293018"/>
                <a:gd name="connsiteY14" fmla="*/ 228600 h 364332"/>
                <a:gd name="connsiteX15" fmla="*/ 378618 w 1293018"/>
                <a:gd name="connsiteY15" fmla="*/ 214313 h 364332"/>
                <a:gd name="connsiteX16" fmla="*/ 526256 w 1293018"/>
                <a:gd name="connsiteY16" fmla="*/ 188119 h 364332"/>
                <a:gd name="connsiteX17" fmla="*/ 681037 w 1293018"/>
                <a:gd name="connsiteY17" fmla="*/ 150019 h 364332"/>
                <a:gd name="connsiteX18" fmla="*/ 845343 w 1293018"/>
                <a:gd name="connsiteY18" fmla="*/ 95250 h 364332"/>
                <a:gd name="connsiteX19" fmla="*/ 962025 w 1293018"/>
                <a:gd name="connsiteY19" fmla="*/ 42863 h 364332"/>
                <a:gd name="connsiteX20" fmla="*/ 1014412 w 1293018"/>
                <a:gd name="connsiteY20" fmla="*/ 11907 h 364332"/>
                <a:gd name="connsiteX21" fmla="*/ 1035843 w 1293018"/>
                <a:gd name="connsiteY21" fmla="*/ 2382 h 364332"/>
                <a:gd name="connsiteX22" fmla="*/ 1071562 w 1293018"/>
                <a:gd name="connsiteY22" fmla="*/ 0 h 364332"/>
                <a:gd name="connsiteX23" fmla="*/ 1116806 w 1293018"/>
                <a:gd name="connsiteY23" fmla="*/ 4763 h 364332"/>
                <a:gd name="connsiteX24" fmla="*/ 1166812 w 1293018"/>
                <a:gd name="connsiteY24" fmla="*/ 21432 h 364332"/>
                <a:gd name="connsiteX25" fmla="*/ 1216818 w 1293018"/>
                <a:gd name="connsiteY25" fmla="*/ 45244 h 364332"/>
                <a:gd name="connsiteX26" fmla="*/ 1264443 w 1293018"/>
                <a:gd name="connsiteY26" fmla="*/ 76200 h 364332"/>
                <a:gd name="connsiteX27" fmla="*/ 1281112 w 1293018"/>
                <a:gd name="connsiteY27" fmla="*/ 90488 h 364332"/>
                <a:gd name="connsiteX28" fmla="*/ 1290637 w 1293018"/>
                <a:gd name="connsiteY28" fmla="*/ 102394 h 364332"/>
                <a:gd name="connsiteX29" fmla="*/ 1293018 w 1293018"/>
                <a:gd name="connsiteY29" fmla="*/ 116682 h 364332"/>
                <a:gd name="connsiteX30" fmla="*/ 1283493 w 1293018"/>
                <a:gd name="connsiteY30" fmla="*/ 140494 h 364332"/>
                <a:gd name="connsiteX31" fmla="*/ 1254918 w 1293018"/>
                <a:gd name="connsiteY31" fmla="*/ 169069 h 364332"/>
                <a:gd name="connsiteX32" fmla="*/ 1200150 w 1293018"/>
                <a:gd name="connsiteY32" fmla="*/ 195263 h 364332"/>
                <a:gd name="connsiteX33" fmla="*/ 1147762 w 1293018"/>
                <a:gd name="connsiteY33" fmla="*/ 219075 h 364332"/>
                <a:gd name="connsiteX34" fmla="*/ 1090612 w 1293018"/>
                <a:gd name="connsiteY34" fmla="*/ 238125 h 364332"/>
                <a:gd name="connsiteX35" fmla="*/ 992981 w 1293018"/>
                <a:gd name="connsiteY35" fmla="*/ 261938 h 364332"/>
                <a:gd name="connsiteX36" fmla="*/ 857250 w 1293018"/>
                <a:gd name="connsiteY36" fmla="*/ 292894 h 364332"/>
                <a:gd name="connsiteX37" fmla="*/ 697706 w 1293018"/>
                <a:gd name="connsiteY37" fmla="*/ 323850 h 364332"/>
                <a:gd name="connsiteX38" fmla="*/ 626268 w 1293018"/>
                <a:gd name="connsiteY38" fmla="*/ 340519 h 364332"/>
                <a:gd name="connsiteX39" fmla="*/ 497681 w 1293018"/>
                <a:gd name="connsiteY39" fmla="*/ 352425 h 364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293018" h="364332">
                  <a:moveTo>
                    <a:pt x="497681" y="352425"/>
                  </a:moveTo>
                  <a:lnTo>
                    <a:pt x="402431" y="359569"/>
                  </a:lnTo>
                  <a:lnTo>
                    <a:pt x="342900" y="364332"/>
                  </a:lnTo>
                  <a:lnTo>
                    <a:pt x="304800" y="364332"/>
                  </a:lnTo>
                  <a:lnTo>
                    <a:pt x="266700" y="364332"/>
                  </a:lnTo>
                  <a:lnTo>
                    <a:pt x="228600" y="359569"/>
                  </a:lnTo>
                  <a:lnTo>
                    <a:pt x="171450" y="345282"/>
                  </a:lnTo>
                  <a:lnTo>
                    <a:pt x="100012" y="311944"/>
                  </a:lnTo>
                  <a:lnTo>
                    <a:pt x="0" y="264319"/>
                  </a:lnTo>
                  <a:lnTo>
                    <a:pt x="88106" y="123825"/>
                  </a:lnTo>
                  <a:lnTo>
                    <a:pt x="145256" y="169069"/>
                  </a:lnTo>
                  <a:lnTo>
                    <a:pt x="183356" y="197644"/>
                  </a:lnTo>
                  <a:lnTo>
                    <a:pt x="219075" y="216694"/>
                  </a:lnTo>
                  <a:lnTo>
                    <a:pt x="250031" y="223838"/>
                  </a:lnTo>
                  <a:lnTo>
                    <a:pt x="288131" y="228600"/>
                  </a:lnTo>
                  <a:lnTo>
                    <a:pt x="378618" y="214313"/>
                  </a:lnTo>
                  <a:lnTo>
                    <a:pt x="526256" y="188119"/>
                  </a:lnTo>
                  <a:lnTo>
                    <a:pt x="681037" y="150019"/>
                  </a:lnTo>
                  <a:lnTo>
                    <a:pt x="845343" y="95250"/>
                  </a:lnTo>
                  <a:lnTo>
                    <a:pt x="962025" y="42863"/>
                  </a:lnTo>
                  <a:lnTo>
                    <a:pt x="1014412" y="11907"/>
                  </a:lnTo>
                  <a:lnTo>
                    <a:pt x="1035843" y="2382"/>
                  </a:lnTo>
                  <a:lnTo>
                    <a:pt x="1071562" y="0"/>
                  </a:lnTo>
                  <a:lnTo>
                    <a:pt x="1116806" y="4763"/>
                  </a:lnTo>
                  <a:lnTo>
                    <a:pt x="1166812" y="21432"/>
                  </a:lnTo>
                  <a:lnTo>
                    <a:pt x="1216818" y="45244"/>
                  </a:lnTo>
                  <a:lnTo>
                    <a:pt x="1264443" y="76200"/>
                  </a:lnTo>
                  <a:lnTo>
                    <a:pt x="1281112" y="90488"/>
                  </a:lnTo>
                  <a:lnTo>
                    <a:pt x="1290637" y="102394"/>
                  </a:lnTo>
                  <a:lnTo>
                    <a:pt x="1293018" y="116682"/>
                  </a:lnTo>
                  <a:lnTo>
                    <a:pt x="1283493" y="140494"/>
                  </a:lnTo>
                  <a:lnTo>
                    <a:pt x="1254918" y="169069"/>
                  </a:lnTo>
                  <a:lnTo>
                    <a:pt x="1200150" y="195263"/>
                  </a:lnTo>
                  <a:lnTo>
                    <a:pt x="1147762" y="219075"/>
                  </a:lnTo>
                  <a:lnTo>
                    <a:pt x="1090612" y="238125"/>
                  </a:lnTo>
                  <a:lnTo>
                    <a:pt x="992981" y="261938"/>
                  </a:lnTo>
                  <a:lnTo>
                    <a:pt x="857250" y="292894"/>
                  </a:lnTo>
                  <a:lnTo>
                    <a:pt x="697706" y="323850"/>
                  </a:lnTo>
                  <a:lnTo>
                    <a:pt x="626268" y="340519"/>
                  </a:lnTo>
                  <a:lnTo>
                    <a:pt x="497681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A1EA5D0F-C97E-4457-9F84-66A3733E96A0}"/>
                </a:ext>
              </a:extLst>
            </p:cNvPr>
            <p:cNvSpPr/>
            <p:nvPr/>
          </p:nvSpPr>
          <p:spPr>
            <a:xfrm rot="16200000">
              <a:off x="4645819" y="3585369"/>
              <a:ext cx="2554288" cy="1638300"/>
            </a:xfrm>
            <a:custGeom>
              <a:avLst/>
              <a:gdLst>
                <a:gd name="connsiteX0" fmla="*/ 1322614 w 2555421"/>
                <a:gd name="connsiteY0" fmla="*/ 1260021 h 1638300"/>
                <a:gd name="connsiteX1" fmla="*/ 1227364 w 2555421"/>
                <a:gd name="connsiteY1" fmla="*/ 1213757 h 1638300"/>
                <a:gd name="connsiteX2" fmla="*/ 1132114 w 2555421"/>
                <a:gd name="connsiteY2" fmla="*/ 1159329 h 1638300"/>
                <a:gd name="connsiteX3" fmla="*/ 982436 w 2555421"/>
                <a:gd name="connsiteY3" fmla="*/ 1074964 h 1638300"/>
                <a:gd name="connsiteX4" fmla="*/ 846364 w 2555421"/>
                <a:gd name="connsiteY4" fmla="*/ 985157 h 1638300"/>
                <a:gd name="connsiteX5" fmla="*/ 745671 w 2555421"/>
                <a:gd name="connsiteY5" fmla="*/ 914400 h 1638300"/>
                <a:gd name="connsiteX6" fmla="*/ 631371 w 2555421"/>
                <a:gd name="connsiteY6" fmla="*/ 827314 h 1638300"/>
                <a:gd name="connsiteX7" fmla="*/ 533400 w 2555421"/>
                <a:gd name="connsiteY7" fmla="*/ 740229 h 1638300"/>
                <a:gd name="connsiteX8" fmla="*/ 440871 w 2555421"/>
                <a:gd name="connsiteY8" fmla="*/ 658586 h 1638300"/>
                <a:gd name="connsiteX9" fmla="*/ 372836 w 2555421"/>
                <a:gd name="connsiteY9" fmla="*/ 587829 h 1638300"/>
                <a:gd name="connsiteX10" fmla="*/ 310243 w 2555421"/>
                <a:gd name="connsiteY10" fmla="*/ 519793 h 1638300"/>
                <a:gd name="connsiteX11" fmla="*/ 244929 w 2555421"/>
                <a:gd name="connsiteY11" fmla="*/ 443593 h 1638300"/>
                <a:gd name="connsiteX12" fmla="*/ 209550 w 2555421"/>
                <a:gd name="connsiteY12" fmla="*/ 400050 h 1638300"/>
                <a:gd name="connsiteX13" fmla="*/ 179614 w 2555421"/>
                <a:gd name="connsiteY13" fmla="*/ 356507 h 1638300"/>
                <a:gd name="connsiteX14" fmla="*/ 149679 w 2555421"/>
                <a:gd name="connsiteY14" fmla="*/ 315686 h 1638300"/>
                <a:gd name="connsiteX15" fmla="*/ 108857 w 2555421"/>
                <a:gd name="connsiteY15" fmla="*/ 250371 h 1638300"/>
                <a:gd name="connsiteX16" fmla="*/ 59871 w 2555421"/>
                <a:gd name="connsiteY16" fmla="*/ 166007 h 1638300"/>
                <a:gd name="connsiteX17" fmla="*/ 24493 w 2555421"/>
                <a:gd name="connsiteY17" fmla="*/ 89807 h 1638300"/>
                <a:gd name="connsiteX18" fmla="*/ 5443 w 2555421"/>
                <a:gd name="connsiteY18" fmla="*/ 51707 h 1638300"/>
                <a:gd name="connsiteX19" fmla="*/ 0 w 2555421"/>
                <a:gd name="connsiteY19" fmla="*/ 27214 h 1638300"/>
                <a:gd name="connsiteX20" fmla="*/ 0 w 2555421"/>
                <a:gd name="connsiteY20" fmla="*/ 10886 h 1638300"/>
                <a:gd name="connsiteX21" fmla="*/ 8164 w 2555421"/>
                <a:gd name="connsiteY21" fmla="*/ 0 h 1638300"/>
                <a:gd name="connsiteX22" fmla="*/ 29936 w 2555421"/>
                <a:gd name="connsiteY22" fmla="*/ 0 h 1638300"/>
                <a:gd name="connsiteX23" fmla="*/ 54429 w 2555421"/>
                <a:gd name="connsiteY23" fmla="*/ 10886 h 1638300"/>
                <a:gd name="connsiteX24" fmla="*/ 78921 w 2555421"/>
                <a:gd name="connsiteY24" fmla="*/ 38100 h 1638300"/>
                <a:gd name="connsiteX25" fmla="*/ 138793 w 2555421"/>
                <a:gd name="connsiteY25" fmla="*/ 119743 h 1638300"/>
                <a:gd name="connsiteX26" fmla="*/ 190500 w 2555421"/>
                <a:gd name="connsiteY26" fmla="*/ 179614 h 1638300"/>
                <a:gd name="connsiteX27" fmla="*/ 258536 w 2555421"/>
                <a:gd name="connsiteY27" fmla="*/ 255814 h 1638300"/>
                <a:gd name="connsiteX28" fmla="*/ 321129 w 2555421"/>
                <a:gd name="connsiteY28" fmla="*/ 318407 h 1638300"/>
                <a:gd name="connsiteX29" fmla="*/ 394607 w 2555421"/>
                <a:gd name="connsiteY29" fmla="*/ 391886 h 1638300"/>
                <a:gd name="connsiteX30" fmla="*/ 492579 w 2555421"/>
                <a:gd name="connsiteY30" fmla="*/ 476250 h 1638300"/>
                <a:gd name="connsiteX31" fmla="*/ 574221 w 2555421"/>
                <a:gd name="connsiteY31" fmla="*/ 549729 h 1638300"/>
                <a:gd name="connsiteX32" fmla="*/ 674914 w 2555421"/>
                <a:gd name="connsiteY32" fmla="*/ 625929 h 1638300"/>
                <a:gd name="connsiteX33" fmla="*/ 775607 w 2555421"/>
                <a:gd name="connsiteY33" fmla="*/ 699407 h 1638300"/>
                <a:gd name="connsiteX34" fmla="*/ 898071 w 2555421"/>
                <a:gd name="connsiteY34" fmla="*/ 781050 h 1638300"/>
                <a:gd name="connsiteX35" fmla="*/ 957943 w 2555421"/>
                <a:gd name="connsiteY35" fmla="*/ 821871 h 1638300"/>
                <a:gd name="connsiteX36" fmla="*/ 1023257 w 2555421"/>
                <a:gd name="connsiteY36" fmla="*/ 859971 h 1638300"/>
                <a:gd name="connsiteX37" fmla="*/ 1099457 w 2555421"/>
                <a:gd name="connsiteY37" fmla="*/ 900793 h 1638300"/>
                <a:gd name="connsiteX38" fmla="*/ 1153886 w 2555421"/>
                <a:gd name="connsiteY38" fmla="*/ 936171 h 1638300"/>
                <a:gd name="connsiteX39" fmla="*/ 1325336 w 2555421"/>
                <a:gd name="connsiteY39" fmla="*/ 1017814 h 1638300"/>
                <a:gd name="connsiteX40" fmla="*/ 1428750 w 2555421"/>
                <a:gd name="connsiteY40" fmla="*/ 1074964 h 1638300"/>
                <a:gd name="connsiteX41" fmla="*/ 1521279 w 2555421"/>
                <a:gd name="connsiteY41" fmla="*/ 1118507 h 1638300"/>
                <a:gd name="connsiteX42" fmla="*/ 1632857 w 2555421"/>
                <a:gd name="connsiteY42" fmla="*/ 1164771 h 1638300"/>
                <a:gd name="connsiteX43" fmla="*/ 1722664 w 2555421"/>
                <a:gd name="connsiteY43" fmla="*/ 1197429 h 1638300"/>
                <a:gd name="connsiteX44" fmla="*/ 1831521 w 2555421"/>
                <a:gd name="connsiteY44" fmla="*/ 1235529 h 1638300"/>
                <a:gd name="connsiteX45" fmla="*/ 1929493 w 2555421"/>
                <a:gd name="connsiteY45" fmla="*/ 1265464 h 1638300"/>
                <a:gd name="connsiteX46" fmla="*/ 2057400 w 2555421"/>
                <a:gd name="connsiteY46" fmla="*/ 1295400 h 1638300"/>
                <a:gd name="connsiteX47" fmla="*/ 2185307 w 2555421"/>
                <a:gd name="connsiteY47" fmla="*/ 1319893 h 1638300"/>
                <a:gd name="connsiteX48" fmla="*/ 2296886 w 2555421"/>
                <a:gd name="connsiteY48" fmla="*/ 1336221 h 1638300"/>
                <a:gd name="connsiteX49" fmla="*/ 2354036 w 2555421"/>
                <a:gd name="connsiteY49" fmla="*/ 1338943 h 1638300"/>
                <a:gd name="connsiteX50" fmla="*/ 2397579 w 2555421"/>
                <a:gd name="connsiteY50" fmla="*/ 1333500 h 1638300"/>
                <a:gd name="connsiteX51" fmla="*/ 2435679 w 2555421"/>
                <a:gd name="connsiteY51" fmla="*/ 1322614 h 1638300"/>
                <a:gd name="connsiteX52" fmla="*/ 2468336 w 2555421"/>
                <a:gd name="connsiteY52" fmla="*/ 1303564 h 1638300"/>
                <a:gd name="connsiteX53" fmla="*/ 2555421 w 2555421"/>
                <a:gd name="connsiteY53" fmla="*/ 1230086 h 1638300"/>
                <a:gd name="connsiteX54" fmla="*/ 2555421 w 2555421"/>
                <a:gd name="connsiteY54" fmla="*/ 1360714 h 1638300"/>
                <a:gd name="connsiteX55" fmla="*/ 2520043 w 2555421"/>
                <a:gd name="connsiteY55" fmla="*/ 1420586 h 1638300"/>
                <a:gd name="connsiteX56" fmla="*/ 2490107 w 2555421"/>
                <a:gd name="connsiteY56" fmla="*/ 1480457 h 1638300"/>
                <a:gd name="connsiteX57" fmla="*/ 2452007 w 2555421"/>
                <a:gd name="connsiteY57" fmla="*/ 1548493 h 1638300"/>
                <a:gd name="connsiteX58" fmla="*/ 2416629 w 2555421"/>
                <a:gd name="connsiteY58" fmla="*/ 1597479 h 1638300"/>
                <a:gd name="connsiteX59" fmla="*/ 2386693 w 2555421"/>
                <a:gd name="connsiteY59" fmla="*/ 1624693 h 1638300"/>
                <a:gd name="connsiteX60" fmla="*/ 2367643 w 2555421"/>
                <a:gd name="connsiteY60" fmla="*/ 1635579 h 1638300"/>
                <a:gd name="connsiteX61" fmla="*/ 2351314 w 2555421"/>
                <a:gd name="connsiteY61" fmla="*/ 1638300 h 1638300"/>
                <a:gd name="connsiteX62" fmla="*/ 2329543 w 2555421"/>
                <a:gd name="connsiteY62" fmla="*/ 1638300 h 1638300"/>
                <a:gd name="connsiteX63" fmla="*/ 2313214 w 2555421"/>
                <a:gd name="connsiteY63" fmla="*/ 1632857 h 1638300"/>
                <a:gd name="connsiteX64" fmla="*/ 2302329 w 2555421"/>
                <a:gd name="connsiteY64" fmla="*/ 1621971 h 1638300"/>
                <a:gd name="connsiteX65" fmla="*/ 2283279 w 2555421"/>
                <a:gd name="connsiteY65" fmla="*/ 1600200 h 1638300"/>
                <a:gd name="connsiteX66" fmla="*/ 2272393 w 2555421"/>
                <a:gd name="connsiteY66" fmla="*/ 1583871 h 1638300"/>
                <a:gd name="connsiteX67" fmla="*/ 2022021 w 2555421"/>
                <a:gd name="connsiteY67" fmla="*/ 1504950 h 1638300"/>
                <a:gd name="connsiteX68" fmla="*/ 1722664 w 2555421"/>
                <a:gd name="connsiteY68" fmla="*/ 1406979 h 1638300"/>
                <a:gd name="connsiteX69" fmla="*/ 1543050 w 2555421"/>
                <a:gd name="connsiteY69" fmla="*/ 1344386 h 1638300"/>
                <a:gd name="connsiteX70" fmla="*/ 1322614 w 2555421"/>
                <a:gd name="connsiteY70" fmla="*/ 1260021 h 163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555421" h="1638300">
                  <a:moveTo>
                    <a:pt x="1322614" y="1260021"/>
                  </a:moveTo>
                  <a:lnTo>
                    <a:pt x="1227364" y="1213757"/>
                  </a:lnTo>
                  <a:lnTo>
                    <a:pt x="1132114" y="1159329"/>
                  </a:lnTo>
                  <a:lnTo>
                    <a:pt x="982436" y="1074964"/>
                  </a:lnTo>
                  <a:lnTo>
                    <a:pt x="846364" y="985157"/>
                  </a:lnTo>
                  <a:lnTo>
                    <a:pt x="745671" y="914400"/>
                  </a:lnTo>
                  <a:lnTo>
                    <a:pt x="631371" y="827314"/>
                  </a:lnTo>
                  <a:lnTo>
                    <a:pt x="533400" y="740229"/>
                  </a:lnTo>
                  <a:lnTo>
                    <a:pt x="440871" y="658586"/>
                  </a:lnTo>
                  <a:lnTo>
                    <a:pt x="372836" y="587829"/>
                  </a:lnTo>
                  <a:lnTo>
                    <a:pt x="310243" y="519793"/>
                  </a:lnTo>
                  <a:lnTo>
                    <a:pt x="244929" y="443593"/>
                  </a:lnTo>
                  <a:lnTo>
                    <a:pt x="209550" y="400050"/>
                  </a:lnTo>
                  <a:lnTo>
                    <a:pt x="179614" y="356507"/>
                  </a:lnTo>
                  <a:lnTo>
                    <a:pt x="149679" y="315686"/>
                  </a:lnTo>
                  <a:lnTo>
                    <a:pt x="108857" y="250371"/>
                  </a:lnTo>
                  <a:lnTo>
                    <a:pt x="59871" y="166007"/>
                  </a:lnTo>
                  <a:lnTo>
                    <a:pt x="24493" y="89807"/>
                  </a:lnTo>
                  <a:lnTo>
                    <a:pt x="5443" y="51707"/>
                  </a:lnTo>
                  <a:lnTo>
                    <a:pt x="0" y="27214"/>
                  </a:lnTo>
                  <a:lnTo>
                    <a:pt x="0" y="10886"/>
                  </a:lnTo>
                  <a:lnTo>
                    <a:pt x="8164" y="0"/>
                  </a:lnTo>
                  <a:lnTo>
                    <a:pt x="29936" y="0"/>
                  </a:lnTo>
                  <a:lnTo>
                    <a:pt x="54429" y="10886"/>
                  </a:lnTo>
                  <a:lnTo>
                    <a:pt x="78921" y="38100"/>
                  </a:lnTo>
                  <a:lnTo>
                    <a:pt x="138793" y="119743"/>
                  </a:lnTo>
                  <a:lnTo>
                    <a:pt x="190500" y="179614"/>
                  </a:lnTo>
                  <a:lnTo>
                    <a:pt x="258536" y="255814"/>
                  </a:lnTo>
                  <a:lnTo>
                    <a:pt x="321129" y="318407"/>
                  </a:lnTo>
                  <a:lnTo>
                    <a:pt x="394607" y="391886"/>
                  </a:lnTo>
                  <a:lnTo>
                    <a:pt x="492579" y="476250"/>
                  </a:lnTo>
                  <a:lnTo>
                    <a:pt x="574221" y="549729"/>
                  </a:lnTo>
                  <a:lnTo>
                    <a:pt x="674914" y="625929"/>
                  </a:lnTo>
                  <a:lnTo>
                    <a:pt x="775607" y="699407"/>
                  </a:lnTo>
                  <a:lnTo>
                    <a:pt x="898071" y="781050"/>
                  </a:lnTo>
                  <a:lnTo>
                    <a:pt x="957943" y="821871"/>
                  </a:lnTo>
                  <a:lnTo>
                    <a:pt x="1023257" y="859971"/>
                  </a:lnTo>
                  <a:lnTo>
                    <a:pt x="1099457" y="900793"/>
                  </a:lnTo>
                  <a:lnTo>
                    <a:pt x="1153886" y="936171"/>
                  </a:lnTo>
                  <a:lnTo>
                    <a:pt x="1325336" y="1017814"/>
                  </a:lnTo>
                  <a:lnTo>
                    <a:pt x="1428750" y="1074964"/>
                  </a:lnTo>
                  <a:lnTo>
                    <a:pt x="1521279" y="1118507"/>
                  </a:lnTo>
                  <a:lnTo>
                    <a:pt x="1632857" y="1164771"/>
                  </a:lnTo>
                  <a:lnTo>
                    <a:pt x="1722664" y="1197429"/>
                  </a:lnTo>
                  <a:lnTo>
                    <a:pt x="1831521" y="1235529"/>
                  </a:lnTo>
                  <a:lnTo>
                    <a:pt x="1929493" y="1265464"/>
                  </a:lnTo>
                  <a:lnTo>
                    <a:pt x="2057400" y="1295400"/>
                  </a:lnTo>
                  <a:lnTo>
                    <a:pt x="2185307" y="1319893"/>
                  </a:lnTo>
                  <a:lnTo>
                    <a:pt x="2296886" y="1336221"/>
                  </a:lnTo>
                  <a:lnTo>
                    <a:pt x="2354036" y="1338943"/>
                  </a:lnTo>
                  <a:lnTo>
                    <a:pt x="2397579" y="1333500"/>
                  </a:lnTo>
                  <a:lnTo>
                    <a:pt x="2435679" y="1322614"/>
                  </a:lnTo>
                  <a:lnTo>
                    <a:pt x="2468336" y="1303564"/>
                  </a:lnTo>
                  <a:lnTo>
                    <a:pt x="2555421" y="1230086"/>
                  </a:lnTo>
                  <a:lnTo>
                    <a:pt x="2555421" y="1360714"/>
                  </a:lnTo>
                  <a:lnTo>
                    <a:pt x="2520043" y="1420586"/>
                  </a:lnTo>
                  <a:lnTo>
                    <a:pt x="2490107" y="1480457"/>
                  </a:lnTo>
                  <a:lnTo>
                    <a:pt x="2452007" y="1548493"/>
                  </a:lnTo>
                  <a:lnTo>
                    <a:pt x="2416629" y="1597479"/>
                  </a:lnTo>
                  <a:lnTo>
                    <a:pt x="2386693" y="1624693"/>
                  </a:lnTo>
                  <a:lnTo>
                    <a:pt x="2367643" y="1635579"/>
                  </a:lnTo>
                  <a:lnTo>
                    <a:pt x="2351314" y="1638300"/>
                  </a:lnTo>
                  <a:lnTo>
                    <a:pt x="2329543" y="1638300"/>
                  </a:lnTo>
                  <a:lnTo>
                    <a:pt x="2313214" y="1632857"/>
                  </a:lnTo>
                  <a:lnTo>
                    <a:pt x="2302329" y="1621971"/>
                  </a:lnTo>
                  <a:lnTo>
                    <a:pt x="2283279" y="1600200"/>
                  </a:lnTo>
                  <a:lnTo>
                    <a:pt x="2272393" y="1583871"/>
                  </a:lnTo>
                  <a:lnTo>
                    <a:pt x="2022021" y="1504950"/>
                  </a:lnTo>
                  <a:lnTo>
                    <a:pt x="1722664" y="1406979"/>
                  </a:lnTo>
                  <a:lnTo>
                    <a:pt x="1543050" y="1344386"/>
                  </a:lnTo>
                  <a:lnTo>
                    <a:pt x="1322614" y="126002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06159470-2009-4AB4-B901-3F8433080FC9}"/>
                </a:ext>
              </a:extLst>
            </p:cNvPr>
            <p:cNvSpPr/>
            <p:nvPr/>
          </p:nvSpPr>
          <p:spPr>
            <a:xfrm>
              <a:off x="5461000" y="3576638"/>
              <a:ext cx="1984375" cy="2174875"/>
            </a:xfrm>
            <a:custGeom>
              <a:avLst/>
              <a:gdLst>
                <a:gd name="connsiteX0" fmla="*/ 903809 w 1984143"/>
                <a:gd name="connsiteY0" fmla="*/ 1401610 h 2174790"/>
                <a:gd name="connsiteX1" fmla="*/ 787302 w 1984143"/>
                <a:gd name="connsiteY1" fmla="*/ 1221554 h 2174790"/>
                <a:gd name="connsiteX2" fmla="*/ 702570 w 1984143"/>
                <a:gd name="connsiteY2" fmla="*/ 1112109 h 2174790"/>
                <a:gd name="connsiteX3" fmla="*/ 593125 w 1984143"/>
                <a:gd name="connsiteY3" fmla="*/ 970888 h 2174790"/>
                <a:gd name="connsiteX4" fmla="*/ 462496 w 1984143"/>
                <a:gd name="connsiteY4" fmla="*/ 734345 h 2174790"/>
                <a:gd name="connsiteX5" fmla="*/ 324807 w 1984143"/>
                <a:gd name="connsiteY5" fmla="*/ 480149 h 2174790"/>
                <a:gd name="connsiteX6" fmla="*/ 236544 w 1984143"/>
                <a:gd name="connsiteY6" fmla="*/ 314215 h 2174790"/>
                <a:gd name="connsiteX7" fmla="*/ 180056 w 1984143"/>
                <a:gd name="connsiteY7" fmla="*/ 215361 h 2174790"/>
                <a:gd name="connsiteX8" fmla="*/ 151812 w 1984143"/>
                <a:gd name="connsiteY8" fmla="*/ 162404 h 2174790"/>
                <a:gd name="connsiteX9" fmla="*/ 130629 w 1984143"/>
                <a:gd name="connsiteY9" fmla="*/ 134160 h 2174790"/>
                <a:gd name="connsiteX10" fmla="*/ 91794 w 1984143"/>
                <a:gd name="connsiteY10" fmla="*/ 95324 h 2174790"/>
                <a:gd name="connsiteX11" fmla="*/ 0 w 1984143"/>
                <a:gd name="connsiteY11" fmla="*/ 24714 h 2174790"/>
                <a:gd name="connsiteX12" fmla="*/ 38836 w 1984143"/>
                <a:gd name="connsiteY12" fmla="*/ 0 h 2174790"/>
                <a:gd name="connsiteX13" fmla="*/ 98855 w 1984143"/>
                <a:gd name="connsiteY13" fmla="*/ 10592 h 2174790"/>
                <a:gd name="connsiteX14" fmla="*/ 134160 w 1984143"/>
                <a:gd name="connsiteY14" fmla="*/ 21183 h 2174790"/>
                <a:gd name="connsiteX15" fmla="*/ 162404 w 1984143"/>
                <a:gd name="connsiteY15" fmla="*/ 35305 h 2174790"/>
                <a:gd name="connsiteX16" fmla="*/ 194178 w 1984143"/>
                <a:gd name="connsiteY16" fmla="*/ 60019 h 2174790"/>
                <a:gd name="connsiteX17" fmla="*/ 236544 w 1984143"/>
                <a:gd name="connsiteY17" fmla="*/ 105916 h 2174790"/>
                <a:gd name="connsiteX18" fmla="*/ 289502 w 1984143"/>
                <a:gd name="connsiteY18" fmla="*/ 172995 h 2174790"/>
                <a:gd name="connsiteX19" fmla="*/ 356581 w 1984143"/>
                <a:gd name="connsiteY19" fmla="*/ 275380 h 2174790"/>
                <a:gd name="connsiteX20" fmla="*/ 462496 w 1984143"/>
                <a:gd name="connsiteY20" fmla="*/ 437783 h 2174790"/>
                <a:gd name="connsiteX21" fmla="*/ 554289 w 1984143"/>
                <a:gd name="connsiteY21" fmla="*/ 579003 h 2174790"/>
                <a:gd name="connsiteX22" fmla="*/ 617838 w 1984143"/>
                <a:gd name="connsiteY22" fmla="*/ 688448 h 2174790"/>
                <a:gd name="connsiteX23" fmla="*/ 681387 w 1984143"/>
                <a:gd name="connsiteY23" fmla="*/ 787302 h 2174790"/>
                <a:gd name="connsiteX24" fmla="*/ 787302 w 1984143"/>
                <a:gd name="connsiteY24" fmla="*/ 956766 h 2174790"/>
                <a:gd name="connsiteX25" fmla="*/ 914400 w 1984143"/>
                <a:gd name="connsiteY25" fmla="*/ 1105048 h 2174790"/>
                <a:gd name="connsiteX26" fmla="*/ 1023846 w 1984143"/>
                <a:gd name="connsiteY26" fmla="*/ 1228615 h 2174790"/>
                <a:gd name="connsiteX27" fmla="*/ 1119170 w 1984143"/>
                <a:gd name="connsiteY27" fmla="*/ 1331000 h 2174790"/>
                <a:gd name="connsiteX28" fmla="*/ 1218024 w 1984143"/>
                <a:gd name="connsiteY28" fmla="*/ 1433384 h 2174790"/>
                <a:gd name="connsiteX29" fmla="*/ 1369835 w 1984143"/>
                <a:gd name="connsiteY29" fmla="*/ 1592257 h 2174790"/>
                <a:gd name="connsiteX30" fmla="*/ 1472220 w 1984143"/>
                <a:gd name="connsiteY30" fmla="*/ 1687580 h 2174790"/>
                <a:gd name="connsiteX31" fmla="*/ 1602848 w 1984143"/>
                <a:gd name="connsiteY31" fmla="*/ 1814678 h 2174790"/>
                <a:gd name="connsiteX32" fmla="*/ 1733477 w 1984143"/>
                <a:gd name="connsiteY32" fmla="*/ 1931185 h 2174790"/>
                <a:gd name="connsiteX33" fmla="*/ 1839392 w 1984143"/>
                <a:gd name="connsiteY33" fmla="*/ 2019448 h 2174790"/>
                <a:gd name="connsiteX34" fmla="*/ 1938246 w 1984143"/>
                <a:gd name="connsiteY34" fmla="*/ 2104180 h 2174790"/>
                <a:gd name="connsiteX35" fmla="*/ 1970021 w 1984143"/>
                <a:gd name="connsiteY35" fmla="*/ 2125363 h 2174790"/>
                <a:gd name="connsiteX36" fmla="*/ 1980612 w 1984143"/>
                <a:gd name="connsiteY36" fmla="*/ 2135954 h 2174790"/>
                <a:gd name="connsiteX37" fmla="*/ 1984143 w 1984143"/>
                <a:gd name="connsiteY37" fmla="*/ 2150076 h 2174790"/>
                <a:gd name="connsiteX38" fmla="*/ 1977082 w 1984143"/>
                <a:gd name="connsiteY38" fmla="*/ 2164198 h 2174790"/>
                <a:gd name="connsiteX39" fmla="*/ 1959429 w 1984143"/>
                <a:gd name="connsiteY39" fmla="*/ 2174790 h 2174790"/>
                <a:gd name="connsiteX40" fmla="*/ 1888819 w 1984143"/>
                <a:gd name="connsiteY40" fmla="*/ 2174790 h 2174790"/>
                <a:gd name="connsiteX41" fmla="*/ 1726416 w 1984143"/>
                <a:gd name="connsiteY41" fmla="*/ 2150076 h 2174790"/>
                <a:gd name="connsiteX42" fmla="*/ 1571074 w 1984143"/>
                <a:gd name="connsiteY42" fmla="*/ 2121832 h 2174790"/>
                <a:gd name="connsiteX43" fmla="*/ 1447506 w 1984143"/>
                <a:gd name="connsiteY43" fmla="*/ 2093588 h 2174790"/>
                <a:gd name="connsiteX44" fmla="*/ 1391018 w 1984143"/>
                <a:gd name="connsiteY44" fmla="*/ 2082997 h 2174790"/>
                <a:gd name="connsiteX45" fmla="*/ 1362774 w 1984143"/>
                <a:gd name="connsiteY45" fmla="*/ 2068875 h 2174790"/>
                <a:gd name="connsiteX46" fmla="*/ 1334530 w 1984143"/>
                <a:gd name="connsiteY46" fmla="*/ 2047692 h 2174790"/>
                <a:gd name="connsiteX47" fmla="*/ 1292164 w 1984143"/>
                <a:gd name="connsiteY47" fmla="*/ 1994734 h 2174790"/>
                <a:gd name="connsiteX48" fmla="*/ 1182719 w 1984143"/>
                <a:gd name="connsiteY48" fmla="*/ 1825270 h 2174790"/>
                <a:gd name="connsiteX49" fmla="*/ 1062682 w 1984143"/>
                <a:gd name="connsiteY49" fmla="*/ 1638153 h 2174790"/>
                <a:gd name="connsiteX50" fmla="*/ 903809 w 1984143"/>
                <a:gd name="connsiteY50" fmla="*/ 1401610 h 217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84143" h="2174790">
                  <a:moveTo>
                    <a:pt x="903809" y="1401610"/>
                  </a:moveTo>
                  <a:lnTo>
                    <a:pt x="787302" y="1221554"/>
                  </a:lnTo>
                  <a:lnTo>
                    <a:pt x="702570" y="1112109"/>
                  </a:lnTo>
                  <a:lnTo>
                    <a:pt x="593125" y="970888"/>
                  </a:lnTo>
                  <a:lnTo>
                    <a:pt x="462496" y="734345"/>
                  </a:lnTo>
                  <a:lnTo>
                    <a:pt x="324807" y="480149"/>
                  </a:lnTo>
                  <a:lnTo>
                    <a:pt x="236544" y="314215"/>
                  </a:lnTo>
                  <a:lnTo>
                    <a:pt x="180056" y="215361"/>
                  </a:lnTo>
                  <a:lnTo>
                    <a:pt x="151812" y="162404"/>
                  </a:lnTo>
                  <a:lnTo>
                    <a:pt x="130629" y="134160"/>
                  </a:lnTo>
                  <a:lnTo>
                    <a:pt x="91794" y="95324"/>
                  </a:lnTo>
                  <a:lnTo>
                    <a:pt x="0" y="24714"/>
                  </a:lnTo>
                  <a:lnTo>
                    <a:pt x="38836" y="0"/>
                  </a:lnTo>
                  <a:lnTo>
                    <a:pt x="98855" y="10592"/>
                  </a:lnTo>
                  <a:lnTo>
                    <a:pt x="134160" y="21183"/>
                  </a:lnTo>
                  <a:lnTo>
                    <a:pt x="162404" y="35305"/>
                  </a:lnTo>
                  <a:lnTo>
                    <a:pt x="194178" y="60019"/>
                  </a:lnTo>
                  <a:lnTo>
                    <a:pt x="236544" y="105916"/>
                  </a:lnTo>
                  <a:lnTo>
                    <a:pt x="289502" y="172995"/>
                  </a:lnTo>
                  <a:lnTo>
                    <a:pt x="356581" y="275380"/>
                  </a:lnTo>
                  <a:lnTo>
                    <a:pt x="462496" y="437783"/>
                  </a:lnTo>
                  <a:lnTo>
                    <a:pt x="554289" y="579003"/>
                  </a:lnTo>
                  <a:lnTo>
                    <a:pt x="617838" y="688448"/>
                  </a:lnTo>
                  <a:lnTo>
                    <a:pt x="681387" y="787302"/>
                  </a:lnTo>
                  <a:lnTo>
                    <a:pt x="787302" y="956766"/>
                  </a:lnTo>
                  <a:lnTo>
                    <a:pt x="914400" y="1105048"/>
                  </a:lnTo>
                  <a:lnTo>
                    <a:pt x="1023846" y="1228615"/>
                  </a:lnTo>
                  <a:lnTo>
                    <a:pt x="1119170" y="1331000"/>
                  </a:lnTo>
                  <a:lnTo>
                    <a:pt x="1218024" y="1433384"/>
                  </a:lnTo>
                  <a:lnTo>
                    <a:pt x="1369835" y="1592257"/>
                  </a:lnTo>
                  <a:lnTo>
                    <a:pt x="1472220" y="1687580"/>
                  </a:lnTo>
                  <a:lnTo>
                    <a:pt x="1602848" y="1814678"/>
                  </a:lnTo>
                  <a:lnTo>
                    <a:pt x="1733477" y="1931185"/>
                  </a:lnTo>
                  <a:lnTo>
                    <a:pt x="1839392" y="2019448"/>
                  </a:lnTo>
                  <a:lnTo>
                    <a:pt x="1938246" y="2104180"/>
                  </a:lnTo>
                  <a:lnTo>
                    <a:pt x="1970021" y="2125363"/>
                  </a:lnTo>
                  <a:lnTo>
                    <a:pt x="1980612" y="2135954"/>
                  </a:lnTo>
                  <a:lnTo>
                    <a:pt x="1984143" y="2150076"/>
                  </a:lnTo>
                  <a:lnTo>
                    <a:pt x="1977082" y="2164198"/>
                  </a:lnTo>
                  <a:lnTo>
                    <a:pt x="1959429" y="2174790"/>
                  </a:lnTo>
                  <a:lnTo>
                    <a:pt x="1888819" y="2174790"/>
                  </a:lnTo>
                  <a:lnTo>
                    <a:pt x="1726416" y="2150076"/>
                  </a:lnTo>
                  <a:lnTo>
                    <a:pt x="1571074" y="2121832"/>
                  </a:lnTo>
                  <a:lnTo>
                    <a:pt x="1447506" y="2093588"/>
                  </a:lnTo>
                  <a:lnTo>
                    <a:pt x="1391018" y="2082997"/>
                  </a:lnTo>
                  <a:lnTo>
                    <a:pt x="1362774" y="2068875"/>
                  </a:lnTo>
                  <a:lnTo>
                    <a:pt x="1334530" y="2047692"/>
                  </a:lnTo>
                  <a:lnTo>
                    <a:pt x="1292164" y="1994734"/>
                  </a:lnTo>
                  <a:lnTo>
                    <a:pt x="1182719" y="1825270"/>
                  </a:lnTo>
                  <a:lnTo>
                    <a:pt x="1062682" y="1638153"/>
                  </a:lnTo>
                  <a:lnTo>
                    <a:pt x="903809" y="140161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CB6DA6B6-0486-4D35-A668-ECEF3DECA229}"/>
              </a:ext>
            </a:extLst>
          </p:cNvPr>
          <p:cNvSpPr/>
          <p:nvPr/>
        </p:nvSpPr>
        <p:spPr>
          <a:xfrm>
            <a:off x="4533900" y="1662113"/>
            <a:ext cx="588963" cy="823912"/>
          </a:xfrm>
          <a:custGeom>
            <a:avLst/>
            <a:gdLst>
              <a:gd name="connsiteX0" fmla="*/ 523875 w 588169"/>
              <a:gd name="connsiteY0" fmla="*/ 578643 h 823912"/>
              <a:gd name="connsiteX1" fmla="*/ 528638 w 588169"/>
              <a:gd name="connsiteY1" fmla="*/ 771525 h 823912"/>
              <a:gd name="connsiteX2" fmla="*/ 233363 w 588169"/>
              <a:gd name="connsiteY2" fmla="*/ 823912 h 823912"/>
              <a:gd name="connsiteX3" fmla="*/ 235744 w 588169"/>
              <a:gd name="connsiteY3" fmla="*/ 700087 h 823912"/>
              <a:gd name="connsiteX4" fmla="*/ 235744 w 588169"/>
              <a:gd name="connsiteY4" fmla="*/ 516731 h 823912"/>
              <a:gd name="connsiteX5" fmla="*/ 233363 w 588169"/>
              <a:gd name="connsiteY5" fmla="*/ 400050 h 823912"/>
              <a:gd name="connsiteX6" fmla="*/ 233363 w 588169"/>
              <a:gd name="connsiteY6" fmla="*/ 335756 h 823912"/>
              <a:gd name="connsiteX7" fmla="*/ 228600 w 588169"/>
              <a:gd name="connsiteY7" fmla="*/ 297656 h 823912"/>
              <a:gd name="connsiteX8" fmla="*/ 209550 w 588169"/>
              <a:gd name="connsiteY8" fmla="*/ 235743 h 823912"/>
              <a:gd name="connsiteX9" fmla="*/ 185738 w 588169"/>
              <a:gd name="connsiteY9" fmla="*/ 195262 h 823912"/>
              <a:gd name="connsiteX10" fmla="*/ 157163 w 588169"/>
              <a:gd name="connsiteY10" fmla="*/ 164306 h 823912"/>
              <a:gd name="connsiteX11" fmla="*/ 128588 w 588169"/>
              <a:gd name="connsiteY11" fmla="*/ 142875 h 823912"/>
              <a:gd name="connsiteX12" fmla="*/ 92869 w 588169"/>
              <a:gd name="connsiteY12" fmla="*/ 123825 h 823912"/>
              <a:gd name="connsiteX13" fmla="*/ 64294 w 588169"/>
              <a:gd name="connsiteY13" fmla="*/ 109537 h 823912"/>
              <a:gd name="connsiteX14" fmla="*/ 40481 w 588169"/>
              <a:gd name="connsiteY14" fmla="*/ 95250 h 823912"/>
              <a:gd name="connsiteX15" fmla="*/ 14288 w 588169"/>
              <a:gd name="connsiteY15" fmla="*/ 73818 h 823912"/>
              <a:gd name="connsiteX16" fmla="*/ 4763 w 588169"/>
              <a:gd name="connsiteY16" fmla="*/ 59531 h 823912"/>
              <a:gd name="connsiteX17" fmla="*/ 0 w 588169"/>
              <a:gd name="connsiteY17" fmla="*/ 40481 h 823912"/>
              <a:gd name="connsiteX18" fmla="*/ 2381 w 588169"/>
              <a:gd name="connsiteY18" fmla="*/ 26193 h 823912"/>
              <a:gd name="connsiteX19" fmla="*/ 21431 w 588169"/>
              <a:gd name="connsiteY19" fmla="*/ 11906 h 823912"/>
              <a:gd name="connsiteX20" fmla="*/ 69056 w 588169"/>
              <a:gd name="connsiteY20" fmla="*/ 2381 h 823912"/>
              <a:gd name="connsiteX21" fmla="*/ 121444 w 588169"/>
              <a:gd name="connsiteY21" fmla="*/ 0 h 823912"/>
              <a:gd name="connsiteX22" fmla="*/ 180975 w 588169"/>
              <a:gd name="connsiteY22" fmla="*/ 14287 h 823912"/>
              <a:gd name="connsiteX23" fmla="*/ 288131 w 588169"/>
              <a:gd name="connsiteY23" fmla="*/ 47625 h 823912"/>
              <a:gd name="connsiteX24" fmla="*/ 366713 w 588169"/>
              <a:gd name="connsiteY24" fmla="*/ 76200 h 823912"/>
              <a:gd name="connsiteX25" fmla="*/ 452438 w 588169"/>
              <a:gd name="connsiteY25" fmla="*/ 109537 h 823912"/>
              <a:gd name="connsiteX26" fmla="*/ 504825 w 588169"/>
              <a:gd name="connsiteY26" fmla="*/ 133350 h 823912"/>
              <a:gd name="connsiteX27" fmla="*/ 533400 w 588169"/>
              <a:gd name="connsiteY27" fmla="*/ 154781 h 823912"/>
              <a:gd name="connsiteX28" fmla="*/ 557213 w 588169"/>
              <a:gd name="connsiteY28" fmla="*/ 178593 h 823912"/>
              <a:gd name="connsiteX29" fmla="*/ 581025 w 588169"/>
              <a:gd name="connsiteY29" fmla="*/ 204787 h 823912"/>
              <a:gd name="connsiteX30" fmla="*/ 588169 w 588169"/>
              <a:gd name="connsiteY30" fmla="*/ 226218 h 823912"/>
              <a:gd name="connsiteX31" fmla="*/ 585788 w 588169"/>
              <a:gd name="connsiteY31" fmla="*/ 252412 h 823912"/>
              <a:gd name="connsiteX32" fmla="*/ 569119 w 588169"/>
              <a:gd name="connsiteY32" fmla="*/ 288131 h 823912"/>
              <a:gd name="connsiteX33" fmla="*/ 547688 w 588169"/>
              <a:gd name="connsiteY33" fmla="*/ 328612 h 823912"/>
              <a:gd name="connsiteX34" fmla="*/ 533400 w 588169"/>
              <a:gd name="connsiteY34" fmla="*/ 381000 h 823912"/>
              <a:gd name="connsiteX35" fmla="*/ 526256 w 588169"/>
              <a:gd name="connsiteY35" fmla="*/ 440531 h 823912"/>
              <a:gd name="connsiteX36" fmla="*/ 523875 w 588169"/>
              <a:gd name="connsiteY36" fmla="*/ 578643 h 823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88169" h="823912">
                <a:moveTo>
                  <a:pt x="523875" y="578643"/>
                </a:moveTo>
                <a:lnTo>
                  <a:pt x="528638" y="771525"/>
                </a:lnTo>
                <a:lnTo>
                  <a:pt x="233363" y="823912"/>
                </a:lnTo>
                <a:cubicBezTo>
                  <a:pt x="234157" y="782637"/>
                  <a:pt x="234950" y="741362"/>
                  <a:pt x="235744" y="700087"/>
                </a:cubicBezTo>
                <a:lnTo>
                  <a:pt x="235744" y="516731"/>
                </a:lnTo>
                <a:cubicBezTo>
                  <a:pt x="234950" y="477837"/>
                  <a:pt x="234157" y="438944"/>
                  <a:pt x="233363" y="400050"/>
                </a:cubicBezTo>
                <a:lnTo>
                  <a:pt x="233363" y="335756"/>
                </a:lnTo>
                <a:lnTo>
                  <a:pt x="228600" y="297656"/>
                </a:lnTo>
                <a:lnTo>
                  <a:pt x="209550" y="235743"/>
                </a:lnTo>
                <a:lnTo>
                  <a:pt x="185738" y="195262"/>
                </a:lnTo>
                <a:lnTo>
                  <a:pt x="157163" y="164306"/>
                </a:lnTo>
                <a:lnTo>
                  <a:pt x="128588" y="142875"/>
                </a:lnTo>
                <a:lnTo>
                  <a:pt x="92869" y="123825"/>
                </a:lnTo>
                <a:lnTo>
                  <a:pt x="64294" y="109537"/>
                </a:lnTo>
                <a:lnTo>
                  <a:pt x="40481" y="95250"/>
                </a:lnTo>
                <a:lnTo>
                  <a:pt x="14288" y="73818"/>
                </a:lnTo>
                <a:lnTo>
                  <a:pt x="4763" y="59531"/>
                </a:lnTo>
                <a:lnTo>
                  <a:pt x="0" y="40481"/>
                </a:lnTo>
                <a:lnTo>
                  <a:pt x="2381" y="26193"/>
                </a:lnTo>
                <a:lnTo>
                  <a:pt x="21431" y="11906"/>
                </a:lnTo>
                <a:lnTo>
                  <a:pt x="69056" y="2381"/>
                </a:lnTo>
                <a:lnTo>
                  <a:pt x="121444" y="0"/>
                </a:lnTo>
                <a:lnTo>
                  <a:pt x="180975" y="14287"/>
                </a:lnTo>
                <a:lnTo>
                  <a:pt x="288131" y="47625"/>
                </a:lnTo>
                <a:lnTo>
                  <a:pt x="366713" y="76200"/>
                </a:lnTo>
                <a:lnTo>
                  <a:pt x="452438" y="109537"/>
                </a:lnTo>
                <a:lnTo>
                  <a:pt x="504825" y="133350"/>
                </a:lnTo>
                <a:lnTo>
                  <a:pt x="533400" y="154781"/>
                </a:lnTo>
                <a:lnTo>
                  <a:pt x="557213" y="178593"/>
                </a:lnTo>
                <a:lnTo>
                  <a:pt x="581025" y="204787"/>
                </a:lnTo>
                <a:lnTo>
                  <a:pt x="588169" y="226218"/>
                </a:lnTo>
                <a:lnTo>
                  <a:pt x="585788" y="252412"/>
                </a:lnTo>
                <a:lnTo>
                  <a:pt x="569119" y="288131"/>
                </a:lnTo>
                <a:lnTo>
                  <a:pt x="547688" y="328612"/>
                </a:lnTo>
                <a:lnTo>
                  <a:pt x="533400" y="381000"/>
                </a:lnTo>
                <a:lnTo>
                  <a:pt x="526256" y="440531"/>
                </a:lnTo>
                <a:cubicBezTo>
                  <a:pt x="525462" y="490537"/>
                  <a:pt x="524669" y="540544"/>
                  <a:pt x="523875" y="578643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253407DE-3FC9-448E-BB3F-BF56A86BDD88}"/>
              </a:ext>
            </a:extLst>
          </p:cNvPr>
          <p:cNvSpPr/>
          <p:nvPr/>
        </p:nvSpPr>
        <p:spPr>
          <a:xfrm>
            <a:off x="2814638" y="2362200"/>
            <a:ext cx="490537" cy="1171575"/>
          </a:xfrm>
          <a:custGeom>
            <a:avLst/>
            <a:gdLst>
              <a:gd name="connsiteX0" fmla="*/ 395287 w 490537"/>
              <a:gd name="connsiteY0" fmla="*/ 673894 h 1171575"/>
              <a:gd name="connsiteX1" fmla="*/ 350043 w 490537"/>
              <a:gd name="connsiteY1" fmla="*/ 847725 h 1171575"/>
              <a:gd name="connsiteX2" fmla="*/ 309562 w 490537"/>
              <a:gd name="connsiteY2" fmla="*/ 978694 h 1171575"/>
              <a:gd name="connsiteX3" fmla="*/ 266700 w 490537"/>
              <a:gd name="connsiteY3" fmla="*/ 1090613 h 1171575"/>
              <a:gd name="connsiteX4" fmla="*/ 247650 w 490537"/>
              <a:gd name="connsiteY4" fmla="*/ 1128713 h 1171575"/>
              <a:gd name="connsiteX5" fmla="*/ 223837 w 490537"/>
              <a:gd name="connsiteY5" fmla="*/ 1154906 h 1171575"/>
              <a:gd name="connsiteX6" fmla="*/ 202406 w 490537"/>
              <a:gd name="connsiteY6" fmla="*/ 1166813 h 1171575"/>
              <a:gd name="connsiteX7" fmla="*/ 185737 w 490537"/>
              <a:gd name="connsiteY7" fmla="*/ 1171575 h 1171575"/>
              <a:gd name="connsiteX8" fmla="*/ 164306 w 490537"/>
              <a:gd name="connsiteY8" fmla="*/ 1169194 h 1171575"/>
              <a:gd name="connsiteX9" fmla="*/ 138112 w 490537"/>
              <a:gd name="connsiteY9" fmla="*/ 1154906 h 1171575"/>
              <a:gd name="connsiteX10" fmla="*/ 114300 w 490537"/>
              <a:gd name="connsiteY10" fmla="*/ 1135856 h 1171575"/>
              <a:gd name="connsiteX11" fmla="*/ 97631 w 490537"/>
              <a:gd name="connsiteY11" fmla="*/ 1109663 h 1171575"/>
              <a:gd name="connsiteX12" fmla="*/ 83343 w 490537"/>
              <a:gd name="connsiteY12" fmla="*/ 1083469 h 1171575"/>
              <a:gd name="connsiteX13" fmla="*/ 52387 w 490537"/>
              <a:gd name="connsiteY13" fmla="*/ 1026319 h 1171575"/>
              <a:gd name="connsiteX14" fmla="*/ 26193 w 490537"/>
              <a:gd name="connsiteY14" fmla="*/ 969169 h 1171575"/>
              <a:gd name="connsiteX15" fmla="*/ 11906 w 490537"/>
              <a:gd name="connsiteY15" fmla="*/ 926306 h 1171575"/>
              <a:gd name="connsiteX16" fmla="*/ 2381 w 490537"/>
              <a:gd name="connsiteY16" fmla="*/ 883444 h 1171575"/>
              <a:gd name="connsiteX17" fmla="*/ 0 w 490537"/>
              <a:gd name="connsiteY17" fmla="*/ 857250 h 1171575"/>
              <a:gd name="connsiteX18" fmla="*/ 2381 w 490537"/>
              <a:gd name="connsiteY18" fmla="*/ 835819 h 1171575"/>
              <a:gd name="connsiteX19" fmla="*/ 4762 w 490537"/>
              <a:gd name="connsiteY19" fmla="*/ 819150 h 1171575"/>
              <a:gd name="connsiteX20" fmla="*/ 14287 w 490537"/>
              <a:gd name="connsiteY20" fmla="*/ 807244 h 1171575"/>
              <a:gd name="connsiteX21" fmla="*/ 28575 w 490537"/>
              <a:gd name="connsiteY21" fmla="*/ 797719 h 1171575"/>
              <a:gd name="connsiteX22" fmla="*/ 78581 w 490537"/>
              <a:gd name="connsiteY22" fmla="*/ 721519 h 1171575"/>
              <a:gd name="connsiteX23" fmla="*/ 142875 w 490537"/>
              <a:gd name="connsiteY23" fmla="*/ 619125 h 1171575"/>
              <a:gd name="connsiteX24" fmla="*/ 176212 w 490537"/>
              <a:gd name="connsiteY24" fmla="*/ 554831 h 1171575"/>
              <a:gd name="connsiteX25" fmla="*/ 216693 w 490537"/>
              <a:gd name="connsiteY25" fmla="*/ 464344 h 1171575"/>
              <a:gd name="connsiteX26" fmla="*/ 230981 w 490537"/>
              <a:gd name="connsiteY26" fmla="*/ 416719 h 1171575"/>
              <a:gd name="connsiteX27" fmla="*/ 250031 w 490537"/>
              <a:gd name="connsiteY27" fmla="*/ 357188 h 1171575"/>
              <a:gd name="connsiteX28" fmla="*/ 261937 w 490537"/>
              <a:gd name="connsiteY28" fmla="*/ 300038 h 1171575"/>
              <a:gd name="connsiteX29" fmla="*/ 269081 w 490537"/>
              <a:gd name="connsiteY29" fmla="*/ 242888 h 1171575"/>
              <a:gd name="connsiteX30" fmla="*/ 269081 w 490537"/>
              <a:gd name="connsiteY30" fmla="*/ 180975 h 1171575"/>
              <a:gd name="connsiteX31" fmla="*/ 266700 w 490537"/>
              <a:gd name="connsiteY31" fmla="*/ 135731 h 1171575"/>
              <a:gd name="connsiteX32" fmla="*/ 257175 w 490537"/>
              <a:gd name="connsiteY32" fmla="*/ 95250 h 1171575"/>
              <a:gd name="connsiteX33" fmla="*/ 247650 w 490537"/>
              <a:gd name="connsiteY33" fmla="*/ 59531 h 1171575"/>
              <a:gd name="connsiteX34" fmla="*/ 242887 w 490537"/>
              <a:gd name="connsiteY34" fmla="*/ 28575 h 1171575"/>
              <a:gd name="connsiteX35" fmla="*/ 247650 w 490537"/>
              <a:gd name="connsiteY35" fmla="*/ 7144 h 1171575"/>
              <a:gd name="connsiteX36" fmla="*/ 264318 w 490537"/>
              <a:gd name="connsiteY36" fmla="*/ 0 h 1171575"/>
              <a:gd name="connsiteX37" fmla="*/ 283368 w 490537"/>
              <a:gd name="connsiteY37" fmla="*/ 2381 h 1171575"/>
              <a:gd name="connsiteX38" fmla="*/ 307181 w 490537"/>
              <a:gd name="connsiteY38" fmla="*/ 11906 h 1171575"/>
              <a:gd name="connsiteX39" fmla="*/ 330993 w 490537"/>
              <a:gd name="connsiteY39" fmla="*/ 28575 h 1171575"/>
              <a:gd name="connsiteX40" fmla="*/ 347662 w 490537"/>
              <a:gd name="connsiteY40" fmla="*/ 40481 h 1171575"/>
              <a:gd name="connsiteX41" fmla="*/ 388143 w 490537"/>
              <a:gd name="connsiteY41" fmla="*/ 90488 h 1171575"/>
              <a:gd name="connsiteX42" fmla="*/ 435768 w 490537"/>
              <a:gd name="connsiteY42" fmla="*/ 152400 h 1171575"/>
              <a:gd name="connsiteX43" fmla="*/ 469106 w 490537"/>
              <a:gd name="connsiteY43" fmla="*/ 204788 h 1171575"/>
              <a:gd name="connsiteX44" fmla="*/ 490537 w 490537"/>
              <a:gd name="connsiteY44" fmla="*/ 242888 h 1171575"/>
              <a:gd name="connsiteX45" fmla="*/ 459581 w 490537"/>
              <a:gd name="connsiteY45" fmla="*/ 352425 h 1171575"/>
              <a:gd name="connsiteX46" fmla="*/ 438150 w 490537"/>
              <a:gd name="connsiteY46" fmla="*/ 485775 h 1171575"/>
              <a:gd name="connsiteX47" fmla="*/ 395287 w 490537"/>
              <a:gd name="connsiteY47" fmla="*/ 673894 h 1171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490537" h="1171575">
                <a:moveTo>
                  <a:pt x="395287" y="673894"/>
                </a:moveTo>
                <a:lnTo>
                  <a:pt x="350043" y="847725"/>
                </a:lnTo>
                <a:lnTo>
                  <a:pt x="309562" y="978694"/>
                </a:lnTo>
                <a:lnTo>
                  <a:pt x="266700" y="1090613"/>
                </a:lnTo>
                <a:lnTo>
                  <a:pt x="247650" y="1128713"/>
                </a:lnTo>
                <a:lnTo>
                  <a:pt x="223837" y="1154906"/>
                </a:lnTo>
                <a:lnTo>
                  <a:pt x="202406" y="1166813"/>
                </a:lnTo>
                <a:lnTo>
                  <a:pt x="185737" y="1171575"/>
                </a:lnTo>
                <a:lnTo>
                  <a:pt x="164306" y="1169194"/>
                </a:lnTo>
                <a:lnTo>
                  <a:pt x="138112" y="1154906"/>
                </a:lnTo>
                <a:lnTo>
                  <a:pt x="114300" y="1135856"/>
                </a:lnTo>
                <a:lnTo>
                  <a:pt x="97631" y="1109663"/>
                </a:lnTo>
                <a:lnTo>
                  <a:pt x="83343" y="1083469"/>
                </a:lnTo>
                <a:lnTo>
                  <a:pt x="52387" y="1026319"/>
                </a:lnTo>
                <a:lnTo>
                  <a:pt x="26193" y="969169"/>
                </a:lnTo>
                <a:lnTo>
                  <a:pt x="11906" y="926306"/>
                </a:lnTo>
                <a:lnTo>
                  <a:pt x="2381" y="883444"/>
                </a:lnTo>
                <a:lnTo>
                  <a:pt x="0" y="857250"/>
                </a:lnTo>
                <a:lnTo>
                  <a:pt x="2381" y="835819"/>
                </a:lnTo>
                <a:lnTo>
                  <a:pt x="4762" y="819150"/>
                </a:lnTo>
                <a:lnTo>
                  <a:pt x="14287" y="807244"/>
                </a:lnTo>
                <a:lnTo>
                  <a:pt x="28575" y="797719"/>
                </a:lnTo>
                <a:lnTo>
                  <a:pt x="78581" y="721519"/>
                </a:lnTo>
                <a:lnTo>
                  <a:pt x="142875" y="619125"/>
                </a:lnTo>
                <a:lnTo>
                  <a:pt x="176212" y="554831"/>
                </a:lnTo>
                <a:lnTo>
                  <a:pt x="216693" y="464344"/>
                </a:lnTo>
                <a:lnTo>
                  <a:pt x="230981" y="416719"/>
                </a:lnTo>
                <a:lnTo>
                  <a:pt x="250031" y="357188"/>
                </a:lnTo>
                <a:lnTo>
                  <a:pt x="261937" y="300038"/>
                </a:lnTo>
                <a:lnTo>
                  <a:pt x="269081" y="242888"/>
                </a:lnTo>
                <a:lnTo>
                  <a:pt x="269081" y="180975"/>
                </a:lnTo>
                <a:lnTo>
                  <a:pt x="266700" y="135731"/>
                </a:lnTo>
                <a:lnTo>
                  <a:pt x="257175" y="95250"/>
                </a:lnTo>
                <a:lnTo>
                  <a:pt x="247650" y="59531"/>
                </a:lnTo>
                <a:lnTo>
                  <a:pt x="242887" y="28575"/>
                </a:lnTo>
                <a:lnTo>
                  <a:pt x="247650" y="7144"/>
                </a:lnTo>
                <a:lnTo>
                  <a:pt x="264318" y="0"/>
                </a:lnTo>
                <a:lnTo>
                  <a:pt x="283368" y="2381"/>
                </a:lnTo>
                <a:lnTo>
                  <a:pt x="307181" y="11906"/>
                </a:lnTo>
                <a:lnTo>
                  <a:pt x="330993" y="28575"/>
                </a:lnTo>
                <a:lnTo>
                  <a:pt x="347662" y="40481"/>
                </a:lnTo>
                <a:lnTo>
                  <a:pt x="388143" y="90488"/>
                </a:lnTo>
                <a:lnTo>
                  <a:pt x="435768" y="152400"/>
                </a:lnTo>
                <a:lnTo>
                  <a:pt x="469106" y="204788"/>
                </a:lnTo>
                <a:lnTo>
                  <a:pt x="490537" y="242888"/>
                </a:lnTo>
                <a:lnTo>
                  <a:pt x="459581" y="352425"/>
                </a:lnTo>
                <a:lnTo>
                  <a:pt x="438150" y="485775"/>
                </a:lnTo>
                <a:lnTo>
                  <a:pt x="395287" y="6738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B28E5518-A4EF-4BE8-A304-F75B0EB4B644}"/>
              </a:ext>
            </a:extLst>
          </p:cNvPr>
          <p:cNvSpPr/>
          <p:nvPr/>
        </p:nvSpPr>
        <p:spPr>
          <a:xfrm>
            <a:off x="2841625" y="3638550"/>
            <a:ext cx="1549400" cy="1949450"/>
          </a:xfrm>
          <a:custGeom>
            <a:avLst/>
            <a:gdLst>
              <a:gd name="connsiteX0" fmla="*/ 1123950 w 1549400"/>
              <a:gd name="connsiteY0" fmla="*/ 981075 h 1949450"/>
              <a:gd name="connsiteX1" fmla="*/ 936625 w 1549400"/>
              <a:gd name="connsiteY1" fmla="*/ 1206500 h 1949450"/>
              <a:gd name="connsiteX2" fmla="*/ 777875 w 1549400"/>
              <a:gd name="connsiteY2" fmla="*/ 1381125 h 1949450"/>
              <a:gd name="connsiteX3" fmla="*/ 644525 w 1549400"/>
              <a:gd name="connsiteY3" fmla="*/ 1514475 h 1949450"/>
              <a:gd name="connsiteX4" fmla="*/ 479425 w 1549400"/>
              <a:gd name="connsiteY4" fmla="*/ 1660525 h 1949450"/>
              <a:gd name="connsiteX5" fmla="*/ 346075 w 1549400"/>
              <a:gd name="connsiteY5" fmla="*/ 1765300 h 1949450"/>
              <a:gd name="connsiteX6" fmla="*/ 228600 w 1549400"/>
              <a:gd name="connsiteY6" fmla="*/ 1844675 h 1949450"/>
              <a:gd name="connsiteX7" fmla="*/ 133350 w 1549400"/>
              <a:gd name="connsiteY7" fmla="*/ 1905000 h 1949450"/>
              <a:gd name="connsiteX8" fmla="*/ 60325 w 1549400"/>
              <a:gd name="connsiteY8" fmla="*/ 1943100 h 1949450"/>
              <a:gd name="connsiteX9" fmla="*/ 41275 w 1549400"/>
              <a:gd name="connsiteY9" fmla="*/ 1949450 h 1949450"/>
              <a:gd name="connsiteX10" fmla="*/ 25400 w 1549400"/>
              <a:gd name="connsiteY10" fmla="*/ 1949450 h 1949450"/>
              <a:gd name="connsiteX11" fmla="*/ 6350 w 1549400"/>
              <a:gd name="connsiteY11" fmla="*/ 1939925 h 1949450"/>
              <a:gd name="connsiteX12" fmla="*/ 0 w 1549400"/>
              <a:gd name="connsiteY12" fmla="*/ 1930400 h 1949450"/>
              <a:gd name="connsiteX13" fmla="*/ 12700 w 1549400"/>
              <a:gd name="connsiteY13" fmla="*/ 1905000 h 1949450"/>
              <a:gd name="connsiteX14" fmla="*/ 60325 w 1549400"/>
              <a:gd name="connsiteY14" fmla="*/ 1860550 h 1949450"/>
              <a:gd name="connsiteX15" fmla="*/ 200025 w 1549400"/>
              <a:gd name="connsiteY15" fmla="*/ 1739900 h 1949450"/>
              <a:gd name="connsiteX16" fmla="*/ 307975 w 1549400"/>
              <a:gd name="connsiteY16" fmla="*/ 1628775 h 1949450"/>
              <a:gd name="connsiteX17" fmla="*/ 450850 w 1549400"/>
              <a:gd name="connsiteY17" fmla="*/ 1482725 h 1949450"/>
              <a:gd name="connsiteX18" fmla="*/ 552450 w 1549400"/>
              <a:gd name="connsiteY18" fmla="*/ 1371600 h 1949450"/>
              <a:gd name="connsiteX19" fmla="*/ 638175 w 1549400"/>
              <a:gd name="connsiteY19" fmla="*/ 1266825 h 1949450"/>
              <a:gd name="connsiteX20" fmla="*/ 720725 w 1549400"/>
              <a:gd name="connsiteY20" fmla="*/ 1165225 h 1949450"/>
              <a:gd name="connsiteX21" fmla="*/ 793750 w 1549400"/>
              <a:gd name="connsiteY21" fmla="*/ 1060450 h 1949450"/>
              <a:gd name="connsiteX22" fmla="*/ 898525 w 1549400"/>
              <a:gd name="connsiteY22" fmla="*/ 904875 h 1949450"/>
              <a:gd name="connsiteX23" fmla="*/ 984250 w 1549400"/>
              <a:gd name="connsiteY23" fmla="*/ 762000 h 1949450"/>
              <a:gd name="connsiteX24" fmla="*/ 1044575 w 1549400"/>
              <a:gd name="connsiteY24" fmla="*/ 647700 h 1949450"/>
              <a:gd name="connsiteX25" fmla="*/ 1098550 w 1549400"/>
              <a:gd name="connsiteY25" fmla="*/ 536575 h 1949450"/>
              <a:gd name="connsiteX26" fmla="*/ 1149350 w 1549400"/>
              <a:gd name="connsiteY26" fmla="*/ 419100 h 1949450"/>
              <a:gd name="connsiteX27" fmla="*/ 1187450 w 1549400"/>
              <a:gd name="connsiteY27" fmla="*/ 314325 h 1949450"/>
              <a:gd name="connsiteX28" fmla="*/ 1190625 w 1549400"/>
              <a:gd name="connsiteY28" fmla="*/ 266700 h 1949450"/>
              <a:gd name="connsiteX29" fmla="*/ 1184275 w 1549400"/>
              <a:gd name="connsiteY29" fmla="*/ 222250 h 1949450"/>
              <a:gd name="connsiteX30" fmla="*/ 1168400 w 1549400"/>
              <a:gd name="connsiteY30" fmla="*/ 161925 h 1949450"/>
              <a:gd name="connsiteX31" fmla="*/ 1143000 w 1549400"/>
              <a:gd name="connsiteY31" fmla="*/ 98425 h 1949450"/>
              <a:gd name="connsiteX32" fmla="*/ 1117600 w 1549400"/>
              <a:gd name="connsiteY32" fmla="*/ 57150 h 1949450"/>
              <a:gd name="connsiteX33" fmla="*/ 1104900 w 1549400"/>
              <a:gd name="connsiteY33" fmla="*/ 31750 h 1949450"/>
              <a:gd name="connsiteX34" fmla="*/ 1104900 w 1549400"/>
              <a:gd name="connsiteY34" fmla="*/ 15875 h 1949450"/>
              <a:gd name="connsiteX35" fmla="*/ 1108075 w 1549400"/>
              <a:gd name="connsiteY35" fmla="*/ 6350 h 1949450"/>
              <a:gd name="connsiteX36" fmla="*/ 1117600 w 1549400"/>
              <a:gd name="connsiteY36" fmla="*/ 0 h 1949450"/>
              <a:gd name="connsiteX37" fmla="*/ 1136650 w 1549400"/>
              <a:gd name="connsiteY37" fmla="*/ 0 h 1949450"/>
              <a:gd name="connsiteX38" fmla="*/ 1184275 w 1549400"/>
              <a:gd name="connsiteY38" fmla="*/ 9525 h 1949450"/>
              <a:gd name="connsiteX39" fmla="*/ 1241425 w 1549400"/>
              <a:gd name="connsiteY39" fmla="*/ 41275 h 1949450"/>
              <a:gd name="connsiteX40" fmla="*/ 1301750 w 1549400"/>
              <a:gd name="connsiteY40" fmla="*/ 79375 h 1949450"/>
              <a:gd name="connsiteX41" fmla="*/ 1346200 w 1549400"/>
              <a:gd name="connsiteY41" fmla="*/ 111125 h 1949450"/>
              <a:gd name="connsiteX42" fmla="*/ 1393825 w 1549400"/>
              <a:gd name="connsiteY42" fmla="*/ 155575 h 1949450"/>
              <a:gd name="connsiteX43" fmla="*/ 1428750 w 1549400"/>
              <a:gd name="connsiteY43" fmla="*/ 187325 h 1949450"/>
              <a:gd name="connsiteX44" fmla="*/ 1466850 w 1549400"/>
              <a:gd name="connsiteY44" fmla="*/ 234950 h 1949450"/>
              <a:gd name="connsiteX45" fmla="*/ 1498600 w 1549400"/>
              <a:gd name="connsiteY45" fmla="*/ 285750 h 1949450"/>
              <a:gd name="connsiteX46" fmla="*/ 1527175 w 1549400"/>
              <a:gd name="connsiteY46" fmla="*/ 333375 h 1949450"/>
              <a:gd name="connsiteX47" fmla="*/ 1543050 w 1549400"/>
              <a:gd name="connsiteY47" fmla="*/ 355600 h 1949450"/>
              <a:gd name="connsiteX48" fmla="*/ 1549400 w 1549400"/>
              <a:gd name="connsiteY48" fmla="*/ 377825 h 1949450"/>
              <a:gd name="connsiteX49" fmla="*/ 1546225 w 1549400"/>
              <a:gd name="connsiteY49" fmla="*/ 403225 h 1949450"/>
              <a:gd name="connsiteX50" fmla="*/ 1536700 w 1549400"/>
              <a:gd name="connsiteY50" fmla="*/ 438150 h 1949450"/>
              <a:gd name="connsiteX51" fmla="*/ 1520825 w 1549400"/>
              <a:gd name="connsiteY51" fmla="*/ 463550 h 1949450"/>
              <a:gd name="connsiteX52" fmla="*/ 1482725 w 1549400"/>
              <a:gd name="connsiteY52" fmla="*/ 501650 h 1949450"/>
              <a:gd name="connsiteX53" fmla="*/ 1422400 w 1549400"/>
              <a:gd name="connsiteY53" fmla="*/ 587375 h 1949450"/>
              <a:gd name="connsiteX54" fmla="*/ 1314450 w 1549400"/>
              <a:gd name="connsiteY54" fmla="*/ 736600 h 1949450"/>
              <a:gd name="connsiteX55" fmla="*/ 1231900 w 1549400"/>
              <a:gd name="connsiteY55" fmla="*/ 847725 h 1949450"/>
              <a:gd name="connsiteX56" fmla="*/ 1123950 w 1549400"/>
              <a:gd name="connsiteY56" fmla="*/ 981075 h 1949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549400" h="1949450">
                <a:moveTo>
                  <a:pt x="1123950" y="981075"/>
                </a:moveTo>
                <a:lnTo>
                  <a:pt x="936625" y="1206500"/>
                </a:lnTo>
                <a:lnTo>
                  <a:pt x="777875" y="1381125"/>
                </a:lnTo>
                <a:lnTo>
                  <a:pt x="644525" y="1514475"/>
                </a:lnTo>
                <a:lnTo>
                  <a:pt x="479425" y="1660525"/>
                </a:lnTo>
                <a:lnTo>
                  <a:pt x="346075" y="1765300"/>
                </a:lnTo>
                <a:lnTo>
                  <a:pt x="228600" y="1844675"/>
                </a:lnTo>
                <a:lnTo>
                  <a:pt x="133350" y="1905000"/>
                </a:lnTo>
                <a:lnTo>
                  <a:pt x="60325" y="1943100"/>
                </a:lnTo>
                <a:lnTo>
                  <a:pt x="41275" y="1949450"/>
                </a:lnTo>
                <a:lnTo>
                  <a:pt x="25400" y="1949450"/>
                </a:lnTo>
                <a:lnTo>
                  <a:pt x="6350" y="1939925"/>
                </a:lnTo>
                <a:lnTo>
                  <a:pt x="0" y="1930400"/>
                </a:lnTo>
                <a:lnTo>
                  <a:pt x="12700" y="1905000"/>
                </a:lnTo>
                <a:lnTo>
                  <a:pt x="60325" y="1860550"/>
                </a:lnTo>
                <a:lnTo>
                  <a:pt x="200025" y="1739900"/>
                </a:lnTo>
                <a:lnTo>
                  <a:pt x="307975" y="1628775"/>
                </a:lnTo>
                <a:lnTo>
                  <a:pt x="450850" y="1482725"/>
                </a:lnTo>
                <a:lnTo>
                  <a:pt x="552450" y="1371600"/>
                </a:lnTo>
                <a:lnTo>
                  <a:pt x="638175" y="1266825"/>
                </a:lnTo>
                <a:lnTo>
                  <a:pt x="720725" y="1165225"/>
                </a:lnTo>
                <a:lnTo>
                  <a:pt x="793750" y="1060450"/>
                </a:lnTo>
                <a:lnTo>
                  <a:pt x="898525" y="904875"/>
                </a:lnTo>
                <a:lnTo>
                  <a:pt x="984250" y="762000"/>
                </a:lnTo>
                <a:lnTo>
                  <a:pt x="1044575" y="647700"/>
                </a:lnTo>
                <a:lnTo>
                  <a:pt x="1098550" y="536575"/>
                </a:lnTo>
                <a:lnTo>
                  <a:pt x="1149350" y="419100"/>
                </a:lnTo>
                <a:lnTo>
                  <a:pt x="1187450" y="314325"/>
                </a:lnTo>
                <a:lnTo>
                  <a:pt x="1190625" y="266700"/>
                </a:lnTo>
                <a:lnTo>
                  <a:pt x="1184275" y="222250"/>
                </a:lnTo>
                <a:lnTo>
                  <a:pt x="1168400" y="161925"/>
                </a:lnTo>
                <a:lnTo>
                  <a:pt x="1143000" y="98425"/>
                </a:lnTo>
                <a:lnTo>
                  <a:pt x="1117600" y="57150"/>
                </a:lnTo>
                <a:lnTo>
                  <a:pt x="1104900" y="31750"/>
                </a:lnTo>
                <a:lnTo>
                  <a:pt x="1104900" y="15875"/>
                </a:lnTo>
                <a:lnTo>
                  <a:pt x="1108075" y="6350"/>
                </a:lnTo>
                <a:lnTo>
                  <a:pt x="1117600" y="0"/>
                </a:lnTo>
                <a:lnTo>
                  <a:pt x="1136650" y="0"/>
                </a:lnTo>
                <a:lnTo>
                  <a:pt x="1184275" y="9525"/>
                </a:lnTo>
                <a:lnTo>
                  <a:pt x="1241425" y="41275"/>
                </a:lnTo>
                <a:lnTo>
                  <a:pt x="1301750" y="79375"/>
                </a:lnTo>
                <a:lnTo>
                  <a:pt x="1346200" y="111125"/>
                </a:lnTo>
                <a:lnTo>
                  <a:pt x="1393825" y="155575"/>
                </a:lnTo>
                <a:lnTo>
                  <a:pt x="1428750" y="187325"/>
                </a:lnTo>
                <a:lnTo>
                  <a:pt x="1466850" y="234950"/>
                </a:lnTo>
                <a:lnTo>
                  <a:pt x="1498600" y="285750"/>
                </a:lnTo>
                <a:lnTo>
                  <a:pt x="1527175" y="333375"/>
                </a:lnTo>
                <a:lnTo>
                  <a:pt x="1543050" y="355600"/>
                </a:lnTo>
                <a:lnTo>
                  <a:pt x="1549400" y="377825"/>
                </a:lnTo>
                <a:lnTo>
                  <a:pt x="1546225" y="403225"/>
                </a:lnTo>
                <a:lnTo>
                  <a:pt x="1536700" y="438150"/>
                </a:lnTo>
                <a:lnTo>
                  <a:pt x="1520825" y="463550"/>
                </a:lnTo>
                <a:lnTo>
                  <a:pt x="1482725" y="501650"/>
                </a:lnTo>
                <a:lnTo>
                  <a:pt x="1422400" y="587375"/>
                </a:lnTo>
                <a:lnTo>
                  <a:pt x="1314450" y="736600"/>
                </a:lnTo>
                <a:lnTo>
                  <a:pt x="1231900" y="847725"/>
                </a:lnTo>
                <a:lnTo>
                  <a:pt x="1123950" y="9810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EE83EC94-4AE4-411B-B192-1B40DA198BAA}"/>
              </a:ext>
            </a:extLst>
          </p:cNvPr>
          <p:cNvSpPr/>
          <p:nvPr/>
        </p:nvSpPr>
        <p:spPr>
          <a:xfrm>
            <a:off x="4741863" y="3211513"/>
            <a:ext cx="2627312" cy="2514600"/>
          </a:xfrm>
          <a:custGeom>
            <a:avLst/>
            <a:gdLst>
              <a:gd name="connsiteX0" fmla="*/ 1121278 w 2627348"/>
              <a:gd name="connsiteY0" fmla="*/ 1547446 h 2515634"/>
              <a:gd name="connsiteX1" fmla="*/ 914400 w 2627348"/>
              <a:gd name="connsiteY1" fmla="*/ 1204029 h 2515634"/>
              <a:gd name="connsiteX2" fmla="*/ 699247 w 2627348"/>
              <a:gd name="connsiteY2" fmla="*/ 848199 h 2515634"/>
              <a:gd name="connsiteX3" fmla="*/ 579258 w 2627348"/>
              <a:gd name="connsiteY3" fmla="*/ 649596 h 2515634"/>
              <a:gd name="connsiteX4" fmla="*/ 442718 w 2627348"/>
              <a:gd name="connsiteY4" fmla="*/ 422031 h 2515634"/>
              <a:gd name="connsiteX5" fmla="*/ 393068 w 2627348"/>
              <a:gd name="connsiteY5" fmla="*/ 343417 h 2515634"/>
              <a:gd name="connsiteX6" fmla="*/ 364105 w 2627348"/>
              <a:gd name="connsiteY6" fmla="*/ 293766 h 2515634"/>
              <a:gd name="connsiteX7" fmla="*/ 331004 w 2627348"/>
              <a:gd name="connsiteY7" fmla="*/ 256528 h 2515634"/>
              <a:gd name="connsiteX8" fmla="*/ 268941 w 2627348"/>
              <a:gd name="connsiteY8" fmla="*/ 206878 h 2515634"/>
              <a:gd name="connsiteX9" fmla="*/ 215153 w 2627348"/>
              <a:gd name="connsiteY9" fmla="*/ 169640 h 2515634"/>
              <a:gd name="connsiteX10" fmla="*/ 165502 w 2627348"/>
              <a:gd name="connsiteY10" fmla="*/ 144814 h 2515634"/>
              <a:gd name="connsiteX11" fmla="*/ 119989 w 2627348"/>
              <a:gd name="connsiteY11" fmla="*/ 132402 h 2515634"/>
              <a:gd name="connsiteX12" fmla="*/ 57926 w 2627348"/>
              <a:gd name="connsiteY12" fmla="*/ 124127 h 2515634"/>
              <a:gd name="connsiteX13" fmla="*/ 20688 w 2627348"/>
              <a:gd name="connsiteY13" fmla="*/ 111714 h 2515634"/>
              <a:gd name="connsiteX14" fmla="*/ 4137 w 2627348"/>
              <a:gd name="connsiteY14" fmla="*/ 99301 h 2515634"/>
              <a:gd name="connsiteX15" fmla="*/ 0 w 2627348"/>
              <a:gd name="connsiteY15" fmla="*/ 86889 h 2515634"/>
              <a:gd name="connsiteX16" fmla="*/ 16550 w 2627348"/>
              <a:gd name="connsiteY16" fmla="*/ 62063 h 2515634"/>
              <a:gd name="connsiteX17" fmla="*/ 57926 w 2627348"/>
              <a:gd name="connsiteY17" fmla="*/ 33100 h 2515634"/>
              <a:gd name="connsiteX18" fmla="*/ 86889 w 2627348"/>
              <a:gd name="connsiteY18" fmla="*/ 16550 h 2515634"/>
              <a:gd name="connsiteX19" fmla="*/ 144814 w 2627348"/>
              <a:gd name="connsiteY19" fmla="*/ 8275 h 2515634"/>
              <a:gd name="connsiteX20" fmla="*/ 198603 w 2627348"/>
              <a:gd name="connsiteY20" fmla="*/ 0 h 2515634"/>
              <a:gd name="connsiteX21" fmla="*/ 285491 w 2627348"/>
              <a:gd name="connsiteY21" fmla="*/ 4137 h 2515634"/>
              <a:gd name="connsiteX22" fmla="*/ 343417 w 2627348"/>
              <a:gd name="connsiteY22" fmla="*/ 12413 h 2515634"/>
              <a:gd name="connsiteX23" fmla="*/ 388930 w 2627348"/>
              <a:gd name="connsiteY23" fmla="*/ 28963 h 2515634"/>
              <a:gd name="connsiteX24" fmla="*/ 426168 w 2627348"/>
              <a:gd name="connsiteY24" fmla="*/ 53788 h 2515634"/>
              <a:gd name="connsiteX25" fmla="*/ 450993 w 2627348"/>
              <a:gd name="connsiteY25" fmla="*/ 86889 h 2515634"/>
              <a:gd name="connsiteX26" fmla="*/ 455131 w 2627348"/>
              <a:gd name="connsiteY26" fmla="*/ 119989 h 2515634"/>
              <a:gd name="connsiteX27" fmla="*/ 467544 w 2627348"/>
              <a:gd name="connsiteY27" fmla="*/ 165502 h 2515634"/>
              <a:gd name="connsiteX28" fmla="*/ 496507 w 2627348"/>
              <a:gd name="connsiteY28" fmla="*/ 239978 h 2515634"/>
              <a:gd name="connsiteX29" fmla="*/ 525470 w 2627348"/>
              <a:gd name="connsiteY29" fmla="*/ 297904 h 2515634"/>
              <a:gd name="connsiteX30" fmla="*/ 575120 w 2627348"/>
              <a:gd name="connsiteY30" fmla="*/ 368242 h 2515634"/>
              <a:gd name="connsiteX31" fmla="*/ 699247 w 2627348"/>
              <a:gd name="connsiteY31" fmla="*/ 550295 h 2515634"/>
              <a:gd name="connsiteX32" fmla="*/ 852336 w 2627348"/>
              <a:gd name="connsiteY32" fmla="*/ 765448 h 2515634"/>
              <a:gd name="connsiteX33" fmla="*/ 976463 w 2627348"/>
              <a:gd name="connsiteY33" fmla="*/ 939225 h 2515634"/>
              <a:gd name="connsiteX34" fmla="*/ 1088177 w 2627348"/>
              <a:gd name="connsiteY34" fmla="*/ 1088177 h 2515634"/>
              <a:gd name="connsiteX35" fmla="*/ 1228854 w 2627348"/>
              <a:gd name="connsiteY35" fmla="*/ 1274367 h 2515634"/>
              <a:gd name="connsiteX36" fmla="*/ 1352981 w 2627348"/>
              <a:gd name="connsiteY36" fmla="*/ 1439870 h 2515634"/>
              <a:gd name="connsiteX37" fmla="*/ 1427457 w 2627348"/>
              <a:gd name="connsiteY37" fmla="*/ 1535033 h 2515634"/>
              <a:gd name="connsiteX38" fmla="*/ 1489520 w 2627348"/>
              <a:gd name="connsiteY38" fmla="*/ 1613647 h 2515634"/>
              <a:gd name="connsiteX39" fmla="*/ 1551584 w 2627348"/>
              <a:gd name="connsiteY39" fmla="*/ 1683985 h 2515634"/>
              <a:gd name="connsiteX40" fmla="*/ 1638472 w 2627348"/>
              <a:gd name="connsiteY40" fmla="*/ 1770874 h 2515634"/>
              <a:gd name="connsiteX41" fmla="*/ 1741911 w 2627348"/>
              <a:gd name="connsiteY41" fmla="*/ 1866038 h 2515634"/>
              <a:gd name="connsiteX42" fmla="*/ 1845350 w 2627348"/>
              <a:gd name="connsiteY42" fmla="*/ 1952927 h 2515634"/>
              <a:gd name="connsiteX43" fmla="*/ 1969477 w 2627348"/>
              <a:gd name="connsiteY43" fmla="*/ 2043953 h 2515634"/>
              <a:gd name="connsiteX44" fmla="*/ 2114291 w 2627348"/>
              <a:gd name="connsiteY44" fmla="*/ 2151529 h 2515634"/>
              <a:gd name="connsiteX45" fmla="*/ 2250831 w 2627348"/>
              <a:gd name="connsiteY45" fmla="*/ 2238418 h 2515634"/>
              <a:gd name="connsiteX46" fmla="*/ 2395645 w 2627348"/>
              <a:gd name="connsiteY46" fmla="*/ 2325307 h 2515634"/>
              <a:gd name="connsiteX47" fmla="*/ 2528047 w 2627348"/>
              <a:gd name="connsiteY47" fmla="*/ 2399783 h 2515634"/>
              <a:gd name="connsiteX48" fmla="*/ 2590110 w 2627348"/>
              <a:gd name="connsiteY48" fmla="*/ 2437021 h 2515634"/>
              <a:gd name="connsiteX49" fmla="*/ 2619073 w 2627348"/>
              <a:gd name="connsiteY49" fmla="*/ 2465984 h 2515634"/>
              <a:gd name="connsiteX50" fmla="*/ 2627348 w 2627348"/>
              <a:gd name="connsiteY50" fmla="*/ 2486671 h 2515634"/>
              <a:gd name="connsiteX51" fmla="*/ 2627348 w 2627348"/>
              <a:gd name="connsiteY51" fmla="*/ 2499084 h 2515634"/>
              <a:gd name="connsiteX52" fmla="*/ 2602523 w 2627348"/>
              <a:gd name="connsiteY52" fmla="*/ 2511497 h 2515634"/>
              <a:gd name="connsiteX53" fmla="*/ 2569422 w 2627348"/>
              <a:gd name="connsiteY53" fmla="*/ 2515634 h 2515634"/>
              <a:gd name="connsiteX54" fmla="*/ 2474259 w 2627348"/>
              <a:gd name="connsiteY54" fmla="*/ 2507359 h 2515634"/>
              <a:gd name="connsiteX55" fmla="*/ 2168079 w 2627348"/>
              <a:gd name="connsiteY55" fmla="*/ 2461846 h 2515634"/>
              <a:gd name="connsiteX56" fmla="*/ 1890863 w 2627348"/>
              <a:gd name="connsiteY56" fmla="*/ 2424608 h 2515634"/>
              <a:gd name="connsiteX57" fmla="*/ 1791562 w 2627348"/>
              <a:gd name="connsiteY57" fmla="*/ 2412195 h 2515634"/>
              <a:gd name="connsiteX58" fmla="*/ 1725361 w 2627348"/>
              <a:gd name="connsiteY58" fmla="*/ 2391508 h 2515634"/>
              <a:gd name="connsiteX59" fmla="*/ 1671573 w 2627348"/>
              <a:gd name="connsiteY59" fmla="*/ 2370820 h 2515634"/>
              <a:gd name="connsiteX60" fmla="*/ 1613647 w 2627348"/>
              <a:gd name="connsiteY60" fmla="*/ 2337719 h 2515634"/>
              <a:gd name="connsiteX61" fmla="*/ 1588822 w 2627348"/>
              <a:gd name="connsiteY61" fmla="*/ 2312894 h 2515634"/>
              <a:gd name="connsiteX62" fmla="*/ 1518483 w 2627348"/>
              <a:gd name="connsiteY62" fmla="*/ 2205318 h 2515634"/>
              <a:gd name="connsiteX63" fmla="*/ 1427457 w 2627348"/>
              <a:gd name="connsiteY63" fmla="*/ 2043953 h 2515634"/>
              <a:gd name="connsiteX64" fmla="*/ 1299193 w 2627348"/>
              <a:gd name="connsiteY64" fmla="*/ 1841213 h 2515634"/>
              <a:gd name="connsiteX65" fmla="*/ 1204029 w 2627348"/>
              <a:gd name="connsiteY65" fmla="*/ 1675710 h 2515634"/>
              <a:gd name="connsiteX66" fmla="*/ 1121278 w 2627348"/>
              <a:gd name="connsiteY66" fmla="*/ 1547446 h 2515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627348" h="2515634">
                <a:moveTo>
                  <a:pt x="1121278" y="1547446"/>
                </a:moveTo>
                <a:lnTo>
                  <a:pt x="914400" y="1204029"/>
                </a:lnTo>
                <a:lnTo>
                  <a:pt x="699247" y="848199"/>
                </a:lnTo>
                <a:lnTo>
                  <a:pt x="579258" y="649596"/>
                </a:lnTo>
                <a:lnTo>
                  <a:pt x="442718" y="422031"/>
                </a:lnTo>
                <a:lnTo>
                  <a:pt x="393068" y="343417"/>
                </a:lnTo>
                <a:lnTo>
                  <a:pt x="364105" y="293766"/>
                </a:lnTo>
                <a:lnTo>
                  <a:pt x="331004" y="256528"/>
                </a:lnTo>
                <a:lnTo>
                  <a:pt x="268941" y="206878"/>
                </a:lnTo>
                <a:lnTo>
                  <a:pt x="215153" y="169640"/>
                </a:lnTo>
                <a:lnTo>
                  <a:pt x="165502" y="144814"/>
                </a:lnTo>
                <a:lnTo>
                  <a:pt x="119989" y="132402"/>
                </a:lnTo>
                <a:lnTo>
                  <a:pt x="57926" y="124127"/>
                </a:lnTo>
                <a:lnTo>
                  <a:pt x="20688" y="111714"/>
                </a:lnTo>
                <a:lnTo>
                  <a:pt x="4137" y="99301"/>
                </a:lnTo>
                <a:lnTo>
                  <a:pt x="0" y="86889"/>
                </a:lnTo>
                <a:lnTo>
                  <a:pt x="16550" y="62063"/>
                </a:lnTo>
                <a:lnTo>
                  <a:pt x="57926" y="33100"/>
                </a:lnTo>
                <a:lnTo>
                  <a:pt x="86889" y="16550"/>
                </a:lnTo>
                <a:lnTo>
                  <a:pt x="144814" y="8275"/>
                </a:lnTo>
                <a:lnTo>
                  <a:pt x="198603" y="0"/>
                </a:lnTo>
                <a:lnTo>
                  <a:pt x="285491" y="4137"/>
                </a:lnTo>
                <a:lnTo>
                  <a:pt x="343417" y="12413"/>
                </a:lnTo>
                <a:lnTo>
                  <a:pt x="388930" y="28963"/>
                </a:lnTo>
                <a:lnTo>
                  <a:pt x="426168" y="53788"/>
                </a:lnTo>
                <a:lnTo>
                  <a:pt x="450993" y="86889"/>
                </a:lnTo>
                <a:lnTo>
                  <a:pt x="455131" y="119989"/>
                </a:lnTo>
                <a:lnTo>
                  <a:pt x="467544" y="165502"/>
                </a:lnTo>
                <a:lnTo>
                  <a:pt x="496507" y="239978"/>
                </a:lnTo>
                <a:lnTo>
                  <a:pt x="525470" y="297904"/>
                </a:lnTo>
                <a:lnTo>
                  <a:pt x="575120" y="368242"/>
                </a:lnTo>
                <a:lnTo>
                  <a:pt x="699247" y="550295"/>
                </a:lnTo>
                <a:lnTo>
                  <a:pt x="852336" y="765448"/>
                </a:lnTo>
                <a:lnTo>
                  <a:pt x="976463" y="939225"/>
                </a:lnTo>
                <a:lnTo>
                  <a:pt x="1088177" y="1088177"/>
                </a:lnTo>
                <a:lnTo>
                  <a:pt x="1228854" y="1274367"/>
                </a:lnTo>
                <a:lnTo>
                  <a:pt x="1352981" y="1439870"/>
                </a:lnTo>
                <a:lnTo>
                  <a:pt x="1427457" y="1535033"/>
                </a:lnTo>
                <a:lnTo>
                  <a:pt x="1489520" y="1613647"/>
                </a:lnTo>
                <a:lnTo>
                  <a:pt x="1551584" y="1683985"/>
                </a:lnTo>
                <a:lnTo>
                  <a:pt x="1638472" y="1770874"/>
                </a:lnTo>
                <a:lnTo>
                  <a:pt x="1741911" y="1866038"/>
                </a:lnTo>
                <a:lnTo>
                  <a:pt x="1845350" y="1952927"/>
                </a:lnTo>
                <a:lnTo>
                  <a:pt x="1969477" y="2043953"/>
                </a:lnTo>
                <a:lnTo>
                  <a:pt x="2114291" y="2151529"/>
                </a:lnTo>
                <a:lnTo>
                  <a:pt x="2250831" y="2238418"/>
                </a:lnTo>
                <a:lnTo>
                  <a:pt x="2395645" y="2325307"/>
                </a:lnTo>
                <a:lnTo>
                  <a:pt x="2528047" y="2399783"/>
                </a:lnTo>
                <a:lnTo>
                  <a:pt x="2590110" y="2437021"/>
                </a:lnTo>
                <a:lnTo>
                  <a:pt x="2619073" y="2465984"/>
                </a:lnTo>
                <a:lnTo>
                  <a:pt x="2627348" y="2486671"/>
                </a:lnTo>
                <a:lnTo>
                  <a:pt x="2627348" y="2499084"/>
                </a:lnTo>
                <a:lnTo>
                  <a:pt x="2602523" y="2511497"/>
                </a:lnTo>
                <a:lnTo>
                  <a:pt x="2569422" y="2515634"/>
                </a:lnTo>
                <a:lnTo>
                  <a:pt x="2474259" y="2507359"/>
                </a:lnTo>
                <a:lnTo>
                  <a:pt x="2168079" y="2461846"/>
                </a:lnTo>
                <a:lnTo>
                  <a:pt x="1890863" y="2424608"/>
                </a:lnTo>
                <a:lnTo>
                  <a:pt x="1791562" y="2412195"/>
                </a:lnTo>
                <a:lnTo>
                  <a:pt x="1725361" y="2391508"/>
                </a:lnTo>
                <a:lnTo>
                  <a:pt x="1671573" y="2370820"/>
                </a:lnTo>
                <a:lnTo>
                  <a:pt x="1613647" y="2337719"/>
                </a:lnTo>
                <a:lnTo>
                  <a:pt x="1588822" y="2312894"/>
                </a:lnTo>
                <a:lnTo>
                  <a:pt x="1518483" y="2205318"/>
                </a:lnTo>
                <a:lnTo>
                  <a:pt x="1427457" y="2043953"/>
                </a:lnTo>
                <a:lnTo>
                  <a:pt x="1299193" y="1841213"/>
                </a:lnTo>
                <a:lnTo>
                  <a:pt x="1204029" y="1675710"/>
                </a:lnTo>
                <a:lnTo>
                  <a:pt x="1121278" y="154744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4DA4699B-028D-4EB8-9B3E-39C0DDA36A87}"/>
              </a:ext>
            </a:extLst>
          </p:cNvPr>
          <p:cNvSpPr/>
          <p:nvPr/>
        </p:nvSpPr>
        <p:spPr>
          <a:xfrm>
            <a:off x="3203575" y="2241550"/>
            <a:ext cx="3987800" cy="534988"/>
          </a:xfrm>
          <a:custGeom>
            <a:avLst/>
            <a:gdLst>
              <a:gd name="connsiteX0" fmla="*/ 1810512 w 3986784"/>
              <a:gd name="connsiteY0" fmla="*/ 285293 h 534009"/>
              <a:gd name="connsiteX1" fmla="*/ 1389888 w 3986784"/>
              <a:gd name="connsiteY1" fmla="*/ 343814 h 534009"/>
              <a:gd name="connsiteX2" fmla="*/ 994867 w 3986784"/>
              <a:gd name="connsiteY2" fmla="*/ 402336 h 534009"/>
              <a:gd name="connsiteX3" fmla="*/ 672998 w 3986784"/>
              <a:gd name="connsiteY3" fmla="*/ 449885 h 534009"/>
              <a:gd name="connsiteX4" fmla="*/ 409651 w 3986784"/>
              <a:gd name="connsiteY4" fmla="*/ 490118 h 534009"/>
              <a:gd name="connsiteX5" fmla="*/ 281635 w 3986784"/>
              <a:gd name="connsiteY5" fmla="*/ 508406 h 534009"/>
              <a:gd name="connsiteX6" fmla="*/ 237744 w 3986784"/>
              <a:gd name="connsiteY6" fmla="*/ 519379 h 534009"/>
              <a:gd name="connsiteX7" fmla="*/ 201168 w 3986784"/>
              <a:gd name="connsiteY7" fmla="*/ 530352 h 534009"/>
              <a:gd name="connsiteX8" fmla="*/ 164592 w 3986784"/>
              <a:gd name="connsiteY8" fmla="*/ 534009 h 534009"/>
              <a:gd name="connsiteX9" fmla="*/ 128016 w 3986784"/>
              <a:gd name="connsiteY9" fmla="*/ 530352 h 534009"/>
              <a:gd name="connsiteX10" fmla="*/ 0 w 3986784"/>
              <a:gd name="connsiteY10" fmla="*/ 471830 h 534009"/>
              <a:gd name="connsiteX11" fmla="*/ 40233 w 3986784"/>
              <a:gd name="connsiteY11" fmla="*/ 343814 h 534009"/>
              <a:gd name="connsiteX12" fmla="*/ 288950 w 3986784"/>
              <a:gd name="connsiteY12" fmla="*/ 314553 h 534009"/>
              <a:gd name="connsiteX13" fmla="*/ 577900 w 3986784"/>
              <a:gd name="connsiteY13" fmla="*/ 277977 h 534009"/>
              <a:gd name="connsiteX14" fmla="*/ 983894 w 3986784"/>
              <a:gd name="connsiteY14" fmla="*/ 230429 h 534009"/>
              <a:gd name="connsiteX15" fmla="*/ 1360627 w 3986784"/>
              <a:gd name="connsiteY15" fmla="*/ 182880 h 534009"/>
              <a:gd name="connsiteX16" fmla="*/ 1583740 w 3986784"/>
              <a:gd name="connsiteY16" fmla="*/ 157277 h 534009"/>
              <a:gd name="connsiteX17" fmla="*/ 1825142 w 3986784"/>
              <a:gd name="connsiteY17" fmla="*/ 113385 h 534009"/>
              <a:gd name="connsiteX18" fmla="*/ 2392070 w 3986784"/>
              <a:gd name="connsiteY18" fmla="*/ 80467 h 534009"/>
              <a:gd name="connsiteX19" fmla="*/ 2618841 w 3986784"/>
              <a:gd name="connsiteY19" fmla="*/ 65837 h 534009"/>
              <a:gd name="connsiteX20" fmla="*/ 2761488 w 3986784"/>
              <a:gd name="connsiteY20" fmla="*/ 65837 h 534009"/>
              <a:gd name="connsiteX21" fmla="*/ 3035808 w 3986784"/>
              <a:gd name="connsiteY21" fmla="*/ 51206 h 534009"/>
              <a:gd name="connsiteX22" fmla="*/ 3247948 w 3986784"/>
              <a:gd name="connsiteY22" fmla="*/ 29261 h 534009"/>
              <a:gd name="connsiteX23" fmla="*/ 3397910 w 3986784"/>
              <a:gd name="connsiteY23" fmla="*/ 3657 h 534009"/>
              <a:gd name="connsiteX24" fmla="*/ 3449116 w 3986784"/>
              <a:gd name="connsiteY24" fmla="*/ 0 h 534009"/>
              <a:gd name="connsiteX25" fmla="*/ 3503980 w 3986784"/>
              <a:gd name="connsiteY25" fmla="*/ 7315 h 534009"/>
              <a:gd name="connsiteX26" fmla="*/ 3547872 w 3986784"/>
              <a:gd name="connsiteY26" fmla="*/ 21945 h 534009"/>
              <a:gd name="connsiteX27" fmla="*/ 3606393 w 3986784"/>
              <a:gd name="connsiteY27" fmla="*/ 47549 h 534009"/>
              <a:gd name="connsiteX28" fmla="*/ 3675888 w 3986784"/>
              <a:gd name="connsiteY28" fmla="*/ 87782 h 534009"/>
              <a:gd name="connsiteX29" fmla="*/ 3778300 w 3986784"/>
              <a:gd name="connsiteY29" fmla="*/ 168249 h 534009"/>
              <a:gd name="connsiteX30" fmla="*/ 3888028 w 3986784"/>
              <a:gd name="connsiteY30" fmla="*/ 277977 h 534009"/>
              <a:gd name="connsiteX31" fmla="*/ 3953865 w 3986784"/>
              <a:gd name="connsiteY31" fmla="*/ 358445 h 534009"/>
              <a:gd name="connsiteX32" fmla="*/ 3975811 w 3986784"/>
              <a:gd name="connsiteY32" fmla="*/ 398678 h 534009"/>
              <a:gd name="connsiteX33" fmla="*/ 3986784 w 3986784"/>
              <a:gd name="connsiteY33" fmla="*/ 427939 h 534009"/>
              <a:gd name="connsiteX34" fmla="*/ 3986784 w 3986784"/>
              <a:gd name="connsiteY34" fmla="*/ 460857 h 534009"/>
              <a:gd name="connsiteX35" fmla="*/ 3975811 w 3986784"/>
              <a:gd name="connsiteY35" fmla="*/ 475488 h 534009"/>
              <a:gd name="connsiteX36" fmla="*/ 3953865 w 3986784"/>
              <a:gd name="connsiteY36" fmla="*/ 482803 h 534009"/>
              <a:gd name="connsiteX37" fmla="*/ 3884371 w 3986784"/>
              <a:gd name="connsiteY37" fmla="*/ 471830 h 534009"/>
              <a:gd name="connsiteX38" fmla="*/ 3452774 w 3986784"/>
              <a:gd name="connsiteY38" fmla="*/ 259689 h 534009"/>
              <a:gd name="connsiteX39" fmla="*/ 3269894 w 3986784"/>
              <a:gd name="connsiteY39" fmla="*/ 241401 h 534009"/>
              <a:gd name="connsiteX40" fmla="*/ 2948025 w 3986784"/>
              <a:gd name="connsiteY40" fmla="*/ 230429 h 534009"/>
              <a:gd name="connsiteX41" fmla="*/ 2688336 w 3986784"/>
              <a:gd name="connsiteY41" fmla="*/ 226771 h 534009"/>
              <a:gd name="connsiteX42" fmla="*/ 2381097 w 3986784"/>
              <a:gd name="connsiteY42" fmla="*/ 237744 h 534009"/>
              <a:gd name="connsiteX43" fmla="*/ 2110435 w 3986784"/>
              <a:gd name="connsiteY43" fmla="*/ 256032 h 534009"/>
              <a:gd name="connsiteX44" fmla="*/ 1810512 w 3986784"/>
              <a:gd name="connsiteY44" fmla="*/ 285293 h 534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986784" h="534009">
                <a:moveTo>
                  <a:pt x="1810512" y="285293"/>
                </a:moveTo>
                <a:lnTo>
                  <a:pt x="1389888" y="343814"/>
                </a:lnTo>
                <a:lnTo>
                  <a:pt x="994867" y="402336"/>
                </a:lnTo>
                <a:lnTo>
                  <a:pt x="672998" y="449885"/>
                </a:lnTo>
                <a:lnTo>
                  <a:pt x="409651" y="490118"/>
                </a:lnTo>
                <a:lnTo>
                  <a:pt x="281635" y="508406"/>
                </a:lnTo>
                <a:lnTo>
                  <a:pt x="237744" y="519379"/>
                </a:lnTo>
                <a:lnTo>
                  <a:pt x="201168" y="530352"/>
                </a:lnTo>
                <a:lnTo>
                  <a:pt x="164592" y="534009"/>
                </a:lnTo>
                <a:lnTo>
                  <a:pt x="128016" y="530352"/>
                </a:lnTo>
                <a:lnTo>
                  <a:pt x="0" y="471830"/>
                </a:lnTo>
                <a:lnTo>
                  <a:pt x="40233" y="343814"/>
                </a:lnTo>
                <a:lnTo>
                  <a:pt x="288950" y="314553"/>
                </a:lnTo>
                <a:lnTo>
                  <a:pt x="577900" y="277977"/>
                </a:lnTo>
                <a:lnTo>
                  <a:pt x="983894" y="230429"/>
                </a:lnTo>
                <a:lnTo>
                  <a:pt x="1360627" y="182880"/>
                </a:lnTo>
                <a:lnTo>
                  <a:pt x="1583740" y="157277"/>
                </a:lnTo>
                <a:lnTo>
                  <a:pt x="1825142" y="113385"/>
                </a:lnTo>
                <a:cubicBezTo>
                  <a:pt x="2014114" y="102341"/>
                  <a:pt x="2202776" y="80467"/>
                  <a:pt x="2392070" y="80467"/>
                </a:cubicBezTo>
                <a:lnTo>
                  <a:pt x="2618841" y="65837"/>
                </a:lnTo>
                <a:lnTo>
                  <a:pt x="2761488" y="65837"/>
                </a:lnTo>
                <a:lnTo>
                  <a:pt x="3035808" y="51206"/>
                </a:lnTo>
                <a:lnTo>
                  <a:pt x="3247948" y="29261"/>
                </a:lnTo>
                <a:lnTo>
                  <a:pt x="3397910" y="3657"/>
                </a:lnTo>
                <a:lnTo>
                  <a:pt x="3449116" y="0"/>
                </a:lnTo>
                <a:lnTo>
                  <a:pt x="3503980" y="7315"/>
                </a:lnTo>
                <a:lnTo>
                  <a:pt x="3547872" y="21945"/>
                </a:lnTo>
                <a:lnTo>
                  <a:pt x="3606393" y="47549"/>
                </a:lnTo>
                <a:lnTo>
                  <a:pt x="3675888" y="87782"/>
                </a:lnTo>
                <a:lnTo>
                  <a:pt x="3778300" y="168249"/>
                </a:lnTo>
                <a:lnTo>
                  <a:pt x="3888028" y="277977"/>
                </a:lnTo>
                <a:lnTo>
                  <a:pt x="3953865" y="358445"/>
                </a:lnTo>
                <a:lnTo>
                  <a:pt x="3975811" y="398678"/>
                </a:lnTo>
                <a:lnTo>
                  <a:pt x="3986784" y="427939"/>
                </a:lnTo>
                <a:lnTo>
                  <a:pt x="3986784" y="460857"/>
                </a:lnTo>
                <a:lnTo>
                  <a:pt x="3975811" y="475488"/>
                </a:lnTo>
                <a:lnTo>
                  <a:pt x="3953865" y="482803"/>
                </a:lnTo>
                <a:lnTo>
                  <a:pt x="3884371" y="471830"/>
                </a:lnTo>
                <a:lnTo>
                  <a:pt x="3452774" y="259689"/>
                </a:lnTo>
                <a:lnTo>
                  <a:pt x="3269894" y="241401"/>
                </a:lnTo>
                <a:lnTo>
                  <a:pt x="2948025" y="230429"/>
                </a:lnTo>
                <a:lnTo>
                  <a:pt x="2688336" y="226771"/>
                </a:lnTo>
                <a:lnTo>
                  <a:pt x="2381097" y="237744"/>
                </a:lnTo>
                <a:lnTo>
                  <a:pt x="2110435" y="256032"/>
                </a:lnTo>
                <a:lnTo>
                  <a:pt x="1810512" y="2852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48FEB44F-2774-414B-AEC7-06DA3959182A}"/>
              </a:ext>
            </a:extLst>
          </p:cNvPr>
          <p:cNvSpPr/>
          <p:nvPr/>
        </p:nvSpPr>
        <p:spPr>
          <a:xfrm>
            <a:off x="6167438" y="2436813"/>
            <a:ext cx="947737" cy="706437"/>
          </a:xfrm>
          <a:custGeom>
            <a:avLst/>
            <a:gdLst>
              <a:gd name="connsiteX0" fmla="*/ 242887 w 947737"/>
              <a:gd name="connsiteY0" fmla="*/ 378619 h 707231"/>
              <a:gd name="connsiteX1" fmla="*/ 373856 w 947737"/>
              <a:gd name="connsiteY1" fmla="*/ 219075 h 707231"/>
              <a:gd name="connsiteX2" fmla="*/ 454818 w 947737"/>
              <a:gd name="connsiteY2" fmla="*/ 119062 h 707231"/>
              <a:gd name="connsiteX3" fmla="*/ 464343 w 947737"/>
              <a:gd name="connsiteY3" fmla="*/ 100012 h 707231"/>
              <a:gd name="connsiteX4" fmla="*/ 466725 w 947737"/>
              <a:gd name="connsiteY4" fmla="*/ 80962 h 707231"/>
              <a:gd name="connsiteX5" fmla="*/ 421481 w 947737"/>
              <a:gd name="connsiteY5" fmla="*/ 0 h 707231"/>
              <a:gd name="connsiteX6" fmla="*/ 947737 w 947737"/>
              <a:gd name="connsiteY6" fmla="*/ 264319 h 707231"/>
              <a:gd name="connsiteX7" fmla="*/ 921543 w 947737"/>
              <a:gd name="connsiteY7" fmla="*/ 278606 h 707231"/>
              <a:gd name="connsiteX8" fmla="*/ 828675 w 947737"/>
              <a:gd name="connsiteY8" fmla="*/ 280987 h 707231"/>
              <a:gd name="connsiteX9" fmla="*/ 773906 w 947737"/>
              <a:gd name="connsiteY9" fmla="*/ 290512 h 707231"/>
              <a:gd name="connsiteX10" fmla="*/ 707231 w 947737"/>
              <a:gd name="connsiteY10" fmla="*/ 309562 h 707231"/>
              <a:gd name="connsiteX11" fmla="*/ 635793 w 947737"/>
              <a:gd name="connsiteY11" fmla="*/ 342900 h 707231"/>
              <a:gd name="connsiteX12" fmla="*/ 502443 w 947737"/>
              <a:gd name="connsiteY12" fmla="*/ 421481 h 707231"/>
              <a:gd name="connsiteX13" fmla="*/ 323850 w 947737"/>
              <a:gd name="connsiteY13" fmla="*/ 528637 h 707231"/>
              <a:gd name="connsiteX14" fmla="*/ 138112 w 947737"/>
              <a:gd name="connsiteY14" fmla="*/ 642937 h 707231"/>
              <a:gd name="connsiteX15" fmla="*/ 47625 w 947737"/>
              <a:gd name="connsiteY15" fmla="*/ 697706 h 707231"/>
              <a:gd name="connsiteX16" fmla="*/ 19050 w 947737"/>
              <a:gd name="connsiteY16" fmla="*/ 707231 h 707231"/>
              <a:gd name="connsiteX17" fmla="*/ 7143 w 947737"/>
              <a:gd name="connsiteY17" fmla="*/ 704850 h 707231"/>
              <a:gd name="connsiteX18" fmla="*/ 0 w 947737"/>
              <a:gd name="connsiteY18" fmla="*/ 697706 h 707231"/>
              <a:gd name="connsiteX19" fmla="*/ 0 w 947737"/>
              <a:gd name="connsiteY19" fmla="*/ 681037 h 707231"/>
              <a:gd name="connsiteX20" fmla="*/ 35718 w 947737"/>
              <a:gd name="connsiteY20" fmla="*/ 628650 h 707231"/>
              <a:gd name="connsiteX21" fmla="*/ 109537 w 947737"/>
              <a:gd name="connsiteY21" fmla="*/ 538162 h 707231"/>
              <a:gd name="connsiteX22" fmla="*/ 164306 w 947737"/>
              <a:gd name="connsiteY22" fmla="*/ 469106 h 707231"/>
              <a:gd name="connsiteX23" fmla="*/ 242887 w 947737"/>
              <a:gd name="connsiteY23" fmla="*/ 378619 h 707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947737" h="707231">
                <a:moveTo>
                  <a:pt x="242887" y="378619"/>
                </a:moveTo>
                <a:lnTo>
                  <a:pt x="373856" y="219075"/>
                </a:lnTo>
                <a:lnTo>
                  <a:pt x="454818" y="119062"/>
                </a:lnTo>
                <a:lnTo>
                  <a:pt x="464343" y="100012"/>
                </a:lnTo>
                <a:lnTo>
                  <a:pt x="466725" y="80962"/>
                </a:lnTo>
                <a:lnTo>
                  <a:pt x="421481" y="0"/>
                </a:lnTo>
                <a:lnTo>
                  <a:pt x="947737" y="264319"/>
                </a:lnTo>
                <a:lnTo>
                  <a:pt x="921543" y="278606"/>
                </a:lnTo>
                <a:lnTo>
                  <a:pt x="828675" y="280987"/>
                </a:lnTo>
                <a:lnTo>
                  <a:pt x="773906" y="290512"/>
                </a:lnTo>
                <a:lnTo>
                  <a:pt x="707231" y="309562"/>
                </a:lnTo>
                <a:lnTo>
                  <a:pt x="635793" y="342900"/>
                </a:lnTo>
                <a:lnTo>
                  <a:pt x="502443" y="421481"/>
                </a:lnTo>
                <a:lnTo>
                  <a:pt x="323850" y="528637"/>
                </a:lnTo>
                <a:lnTo>
                  <a:pt x="138112" y="642937"/>
                </a:lnTo>
                <a:lnTo>
                  <a:pt x="47625" y="697706"/>
                </a:lnTo>
                <a:lnTo>
                  <a:pt x="19050" y="707231"/>
                </a:lnTo>
                <a:lnTo>
                  <a:pt x="7143" y="704850"/>
                </a:lnTo>
                <a:lnTo>
                  <a:pt x="0" y="697706"/>
                </a:lnTo>
                <a:lnTo>
                  <a:pt x="0" y="681037"/>
                </a:lnTo>
                <a:lnTo>
                  <a:pt x="35718" y="628650"/>
                </a:lnTo>
                <a:lnTo>
                  <a:pt x="109537" y="538162"/>
                </a:lnTo>
                <a:lnTo>
                  <a:pt x="164306" y="469106"/>
                </a:lnTo>
                <a:lnTo>
                  <a:pt x="242887" y="3786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80315DA-594E-4612-8B41-1229C6AC3C67}"/>
              </a:ext>
            </a:extLst>
          </p:cNvPr>
          <p:cNvGrpSpPr>
            <a:grpSpLocks/>
          </p:cNvGrpSpPr>
          <p:nvPr/>
        </p:nvGrpSpPr>
        <p:grpSpPr bwMode="auto">
          <a:xfrm>
            <a:off x="2789238" y="1662113"/>
            <a:ext cx="4554537" cy="4064000"/>
            <a:chOff x="2967038" y="1814513"/>
            <a:chExt cx="4554537" cy="4064000"/>
          </a:xfrm>
        </p:grpSpPr>
        <p:sp>
          <p:nvSpPr>
            <p:cNvPr id="12" name="フリーフォーム 6">
              <a:extLst>
                <a:ext uri="{FF2B5EF4-FFF2-40B4-BE49-F238E27FC236}">
                  <a16:creationId xmlns:a16="http://schemas.microsoft.com/office/drawing/2014/main" id="{1A196133-FE7A-4E19-8FF5-98BFA13F7E42}"/>
                </a:ext>
              </a:extLst>
            </p:cNvPr>
            <p:cNvSpPr/>
            <p:nvPr/>
          </p:nvSpPr>
          <p:spPr>
            <a:xfrm>
              <a:off x="4686300" y="1814513"/>
              <a:ext cx="588963" cy="823912"/>
            </a:xfrm>
            <a:custGeom>
              <a:avLst/>
              <a:gdLst>
                <a:gd name="connsiteX0" fmla="*/ 523875 w 588169"/>
                <a:gd name="connsiteY0" fmla="*/ 578643 h 823912"/>
                <a:gd name="connsiteX1" fmla="*/ 528638 w 588169"/>
                <a:gd name="connsiteY1" fmla="*/ 771525 h 823912"/>
                <a:gd name="connsiteX2" fmla="*/ 233363 w 588169"/>
                <a:gd name="connsiteY2" fmla="*/ 823912 h 823912"/>
                <a:gd name="connsiteX3" fmla="*/ 235744 w 588169"/>
                <a:gd name="connsiteY3" fmla="*/ 700087 h 823912"/>
                <a:gd name="connsiteX4" fmla="*/ 235744 w 588169"/>
                <a:gd name="connsiteY4" fmla="*/ 516731 h 823912"/>
                <a:gd name="connsiteX5" fmla="*/ 233363 w 588169"/>
                <a:gd name="connsiteY5" fmla="*/ 400050 h 823912"/>
                <a:gd name="connsiteX6" fmla="*/ 233363 w 588169"/>
                <a:gd name="connsiteY6" fmla="*/ 335756 h 823912"/>
                <a:gd name="connsiteX7" fmla="*/ 228600 w 588169"/>
                <a:gd name="connsiteY7" fmla="*/ 297656 h 823912"/>
                <a:gd name="connsiteX8" fmla="*/ 209550 w 588169"/>
                <a:gd name="connsiteY8" fmla="*/ 235743 h 823912"/>
                <a:gd name="connsiteX9" fmla="*/ 185738 w 588169"/>
                <a:gd name="connsiteY9" fmla="*/ 195262 h 823912"/>
                <a:gd name="connsiteX10" fmla="*/ 157163 w 588169"/>
                <a:gd name="connsiteY10" fmla="*/ 164306 h 823912"/>
                <a:gd name="connsiteX11" fmla="*/ 128588 w 588169"/>
                <a:gd name="connsiteY11" fmla="*/ 142875 h 823912"/>
                <a:gd name="connsiteX12" fmla="*/ 92869 w 588169"/>
                <a:gd name="connsiteY12" fmla="*/ 123825 h 823912"/>
                <a:gd name="connsiteX13" fmla="*/ 64294 w 588169"/>
                <a:gd name="connsiteY13" fmla="*/ 109537 h 823912"/>
                <a:gd name="connsiteX14" fmla="*/ 40481 w 588169"/>
                <a:gd name="connsiteY14" fmla="*/ 95250 h 823912"/>
                <a:gd name="connsiteX15" fmla="*/ 14288 w 588169"/>
                <a:gd name="connsiteY15" fmla="*/ 73818 h 823912"/>
                <a:gd name="connsiteX16" fmla="*/ 4763 w 588169"/>
                <a:gd name="connsiteY16" fmla="*/ 59531 h 823912"/>
                <a:gd name="connsiteX17" fmla="*/ 0 w 588169"/>
                <a:gd name="connsiteY17" fmla="*/ 40481 h 823912"/>
                <a:gd name="connsiteX18" fmla="*/ 2381 w 588169"/>
                <a:gd name="connsiteY18" fmla="*/ 26193 h 823912"/>
                <a:gd name="connsiteX19" fmla="*/ 21431 w 588169"/>
                <a:gd name="connsiteY19" fmla="*/ 11906 h 823912"/>
                <a:gd name="connsiteX20" fmla="*/ 69056 w 588169"/>
                <a:gd name="connsiteY20" fmla="*/ 2381 h 823912"/>
                <a:gd name="connsiteX21" fmla="*/ 121444 w 588169"/>
                <a:gd name="connsiteY21" fmla="*/ 0 h 823912"/>
                <a:gd name="connsiteX22" fmla="*/ 180975 w 588169"/>
                <a:gd name="connsiteY22" fmla="*/ 14287 h 823912"/>
                <a:gd name="connsiteX23" fmla="*/ 288131 w 588169"/>
                <a:gd name="connsiteY23" fmla="*/ 47625 h 823912"/>
                <a:gd name="connsiteX24" fmla="*/ 366713 w 588169"/>
                <a:gd name="connsiteY24" fmla="*/ 76200 h 823912"/>
                <a:gd name="connsiteX25" fmla="*/ 452438 w 588169"/>
                <a:gd name="connsiteY25" fmla="*/ 109537 h 823912"/>
                <a:gd name="connsiteX26" fmla="*/ 504825 w 588169"/>
                <a:gd name="connsiteY26" fmla="*/ 133350 h 823912"/>
                <a:gd name="connsiteX27" fmla="*/ 533400 w 588169"/>
                <a:gd name="connsiteY27" fmla="*/ 154781 h 823912"/>
                <a:gd name="connsiteX28" fmla="*/ 557213 w 588169"/>
                <a:gd name="connsiteY28" fmla="*/ 178593 h 823912"/>
                <a:gd name="connsiteX29" fmla="*/ 581025 w 588169"/>
                <a:gd name="connsiteY29" fmla="*/ 204787 h 823912"/>
                <a:gd name="connsiteX30" fmla="*/ 588169 w 588169"/>
                <a:gd name="connsiteY30" fmla="*/ 226218 h 823912"/>
                <a:gd name="connsiteX31" fmla="*/ 585788 w 588169"/>
                <a:gd name="connsiteY31" fmla="*/ 252412 h 823912"/>
                <a:gd name="connsiteX32" fmla="*/ 569119 w 588169"/>
                <a:gd name="connsiteY32" fmla="*/ 288131 h 823912"/>
                <a:gd name="connsiteX33" fmla="*/ 547688 w 588169"/>
                <a:gd name="connsiteY33" fmla="*/ 328612 h 823912"/>
                <a:gd name="connsiteX34" fmla="*/ 533400 w 588169"/>
                <a:gd name="connsiteY34" fmla="*/ 381000 h 823912"/>
                <a:gd name="connsiteX35" fmla="*/ 526256 w 588169"/>
                <a:gd name="connsiteY35" fmla="*/ 440531 h 823912"/>
                <a:gd name="connsiteX36" fmla="*/ 523875 w 588169"/>
                <a:gd name="connsiteY36" fmla="*/ 578643 h 823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88169" h="823912">
                  <a:moveTo>
                    <a:pt x="523875" y="578643"/>
                  </a:moveTo>
                  <a:lnTo>
                    <a:pt x="528638" y="771525"/>
                  </a:lnTo>
                  <a:lnTo>
                    <a:pt x="233363" y="823912"/>
                  </a:lnTo>
                  <a:cubicBezTo>
                    <a:pt x="234157" y="782637"/>
                    <a:pt x="234950" y="741362"/>
                    <a:pt x="235744" y="700087"/>
                  </a:cubicBezTo>
                  <a:lnTo>
                    <a:pt x="235744" y="516731"/>
                  </a:lnTo>
                  <a:cubicBezTo>
                    <a:pt x="234950" y="477837"/>
                    <a:pt x="234157" y="438944"/>
                    <a:pt x="233363" y="400050"/>
                  </a:cubicBezTo>
                  <a:lnTo>
                    <a:pt x="233363" y="335756"/>
                  </a:lnTo>
                  <a:lnTo>
                    <a:pt x="228600" y="297656"/>
                  </a:lnTo>
                  <a:lnTo>
                    <a:pt x="209550" y="235743"/>
                  </a:lnTo>
                  <a:lnTo>
                    <a:pt x="185738" y="195262"/>
                  </a:lnTo>
                  <a:lnTo>
                    <a:pt x="157163" y="164306"/>
                  </a:lnTo>
                  <a:lnTo>
                    <a:pt x="128588" y="142875"/>
                  </a:lnTo>
                  <a:lnTo>
                    <a:pt x="92869" y="123825"/>
                  </a:lnTo>
                  <a:lnTo>
                    <a:pt x="64294" y="109537"/>
                  </a:lnTo>
                  <a:lnTo>
                    <a:pt x="40481" y="95250"/>
                  </a:lnTo>
                  <a:lnTo>
                    <a:pt x="14288" y="73818"/>
                  </a:lnTo>
                  <a:lnTo>
                    <a:pt x="4763" y="59531"/>
                  </a:lnTo>
                  <a:lnTo>
                    <a:pt x="0" y="40481"/>
                  </a:lnTo>
                  <a:lnTo>
                    <a:pt x="2381" y="26193"/>
                  </a:lnTo>
                  <a:lnTo>
                    <a:pt x="21431" y="11906"/>
                  </a:lnTo>
                  <a:lnTo>
                    <a:pt x="69056" y="2381"/>
                  </a:lnTo>
                  <a:lnTo>
                    <a:pt x="121444" y="0"/>
                  </a:lnTo>
                  <a:lnTo>
                    <a:pt x="180975" y="14287"/>
                  </a:lnTo>
                  <a:lnTo>
                    <a:pt x="288131" y="47625"/>
                  </a:lnTo>
                  <a:lnTo>
                    <a:pt x="366713" y="76200"/>
                  </a:lnTo>
                  <a:lnTo>
                    <a:pt x="452438" y="109537"/>
                  </a:lnTo>
                  <a:lnTo>
                    <a:pt x="504825" y="133350"/>
                  </a:lnTo>
                  <a:lnTo>
                    <a:pt x="533400" y="154781"/>
                  </a:lnTo>
                  <a:lnTo>
                    <a:pt x="557213" y="178593"/>
                  </a:lnTo>
                  <a:lnTo>
                    <a:pt x="581025" y="204787"/>
                  </a:lnTo>
                  <a:lnTo>
                    <a:pt x="588169" y="226218"/>
                  </a:lnTo>
                  <a:lnTo>
                    <a:pt x="585788" y="252412"/>
                  </a:lnTo>
                  <a:lnTo>
                    <a:pt x="569119" y="288131"/>
                  </a:lnTo>
                  <a:lnTo>
                    <a:pt x="547688" y="328612"/>
                  </a:lnTo>
                  <a:lnTo>
                    <a:pt x="533400" y="381000"/>
                  </a:lnTo>
                  <a:lnTo>
                    <a:pt x="526256" y="440531"/>
                  </a:lnTo>
                  <a:cubicBezTo>
                    <a:pt x="525462" y="490537"/>
                    <a:pt x="524669" y="540544"/>
                    <a:pt x="523875" y="578643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7">
              <a:extLst>
                <a:ext uri="{FF2B5EF4-FFF2-40B4-BE49-F238E27FC236}">
                  <a16:creationId xmlns:a16="http://schemas.microsoft.com/office/drawing/2014/main" id="{0D0F7A70-BA4B-48A7-ABD8-1116EC955F80}"/>
                </a:ext>
              </a:extLst>
            </p:cNvPr>
            <p:cNvSpPr/>
            <p:nvPr/>
          </p:nvSpPr>
          <p:spPr>
            <a:xfrm>
              <a:off x="2967038" y="2514600"/>
              <a:ext cx="490537" cy="1171575"/>
            </a:xfrm>
            <a:custGeom>
              <a:avLst/>
              <a:gdLst>
                <a:gd name="connsiteX0" fmla="*/ 395287 w 490537"/>
                <a:gd name="connsiteY0" fmla="*/ 673894 h 1171575"/>
                <a:gd name="connsiteX1" fmla="*/ 350043 w 490537"/>
                <a:gd name="connsiteY1" fmla="*/ 847725 h 1171575"/>
                <a:gd name="connsiteX2" fmla="*/ 309562 w 490537"/>
                <a:gd name="connsiteY2" fmla="*/ 978694 h 1171575"/>
                <a:gd name="connsiteX3" fmla="*/ 266700 w 490537"/>
                <a:gd name="connsiteY3" fmla="*/ 1090613 h 1171575"/>
                <a:gd name="connsiteX4" fmla="*/ 247650 w 490537"/>
                <a:gd name="connsiteY4" fmla="*/ 1128713 h 1171575"/>
                <a:gd name="connsiteX5" fmla="*/ 223837 w 490537"/>
                <a:gd name="connsiteY5" fmla="*/ 1154906 h 1171575"/>
                <a:gd name="connsiteX6" fmla="*/ 202406 w 490537"/>
                <a:gd name="connsiteY6" fmla="*/ 1166813 h 1171575"/>
                <a:gd name="connsiteX7" fmla="*/ 185737 w 490537"/>
                <a:gd name="connsiteY7" fmla="*/ 1171575 h 1171575"/>
                <a:gd name="connsiteX8" fmla="*/ 164306 w 490537"/>
                <a:gd name="connsiteY8" fmla="*/ 1169194 h 1171575"/>
                <a:gd name="connsiteX9" fmla="*/ 138112 w 490537"/>
                <a:gd name="connsiteY9" fmla="*/ 1154906 h 1171575"/>
                <a:gd name="connsiteX10" fmla="*/ 114300 w 490537"/>
                <a:gd name="connsiteY10" fmla="*/ 1135856 h 1171575"/>
                <a:gd name="connsiteX11" fmla="*/ 97631 w 490537"/>
                <a:gd name="connsiteY11" fmla="*/ 1109663 h 1171575"/>
                <a:gd name="connsiteX12" fmla="*/ 83343 w 490537"/>
                <a:gd name="connsiteY12" fmla="*/ 1083469 h 1171575"/>
                <a:gd name="connsiteX13" fmla="*/ 52387 w 490537"/>
                <a:gd name="connsiteY13" fmla="*/ 1026319 h 1171575"/>
                <a:gd name="connsiteX14" fmla="*/ 26193 w 490537"/>
                <a:gd name="connsiteY14" fmla="*/ 969169 h 1171575"/>
                <a:gd name="connsiteX15" fmla="*/ 11906 w 490537"/>
                <a:gd name="connsiteY15" fmla="*/ 926306 h 1171575"/>
                <a:gd name="connsiteX16" fmla="*/ 2381 w 490537"/>
                <a:gd name="connsiteY16" fmla="*/ 883444 h 1171575"/>
                <a:gd name="connsiteX17" fmla="*/ 0 w 490537"/>
                <a:gd name="connsiteY17" fmla="*/ 857250 h 1171575"/>
                <a:gd name="connsiteX18" fmla="*/ 2381 w 490537"/>
                <a:gd name="connsiteY18" fmla="*/ 835819 h 1171575"/>
                <a:gd name="connsiteX19" fmla="*/ 4762 w 490537"/>
                <a:gd name="connsiteY19" fmla="*/ 819150 h 1171575"/>
                <a:gd name="connsiteX20" fmla="*/ 14287 w 490537"/>
                <a:gd name="connsiteY20" fmla="*/ 807244 h 1171575"/>
                <a:gd name="connsiteX21" fmla="*/ 28575 w 490537"/>
                <a:gd name="connsiteY21" fmla="*/ 797719 h 1171575"/>
                <a:gd name="connsiteX22" fmla="*/ 78581 w 490537"/>
                <a:gd name="connsiteY22" fmla="*/ 721519 h 1171575"/>
                <a:gd name="connsiteX23" fmla="*/ 142875 w 490537"/>
                <a:gd name="connsiteY23" fmla="*/ 619125 h 1171575"/>
                <a:gd name="connsiteX24" fmla="*/ 176212 w 490537"/>
                <a:gd name="connsiteY24" fmla="*/ 554831 h 1171575"/>
                <a:gd name="connsiteX25" fmla="*/ 216693 w 490537"/>
                <a:gd name="connsiteY25" fmla="*/ 464344 h 1171575"/>
                <a:gd name="connsiteX26" fmla="*/ 230981 w 490537"/>
                <a:gd name="connsiteY26" fmla="*/ 416719 h 1171575"/>
                <a:gd name="connsiteX27" fmla="*/ 250031 w 490537"/>
                <a:gd name="connsiteY27" fmla="*/ 357188 h 1171575"/>
                <a:gd name="connsiteX28" fmla="*/ 261937 w 490537"/>
                <a:gd name="connsiteY28" fmla="*/ 300038 h 1171575"/>
                <a:gd name="connsiteX29" fmla="*/ 269081 w 490537"/>
                <a:gd name="connsiteY29" fmla="*/ 242888 h 1171575"/>
                <a:gd name="connsiteX30" fmla="*/ 269081 w 490537"/>
                <a:gd name="connsiteY30" fmla="*/ 180975 h 1171575"/>
                <a:gd name="connsiteX31" fmla="*/ 266700 w 490537"/>
                <a:gd name="connsiteY31" fmla="*/ 135731 h 1171575"/>
                <a:gd name="connsiteX32" fmla="*/ 257175 w 490537"/>
                <a:gd name="connsiteY32" fmla="*/ 95250 h 1171575"/>
                <a:gd name="connsiteX33" fmla="*/ 247650 w 490537"/>
                <a:gd name="connsiteY33" fmla="*/ 59531 h 1171575"/>
                <a:gd name="connsiteX34" fmla="*/ 242887 w 490537"/>
                <a:gd name="connsiteY34" fmla="*/ 28575 h 1171575"/>
                <a:gd name="connsiteX35" fmla="*/ 247650 w 490537"/>
                <a:gd name="connsiteY35" fmla="*/ 7144 h 1171575"/>
                <a:gd name="connsiteX36" fmla="*/ 264318 w 490537"/>
                <a:gd name="connsiteY36" fmla="*/ 0 h 1171575"/>
                <a:gd name="connsiteX37" fmla="*/ 283368 w 490537"/>
                <a:gd name="connsiteY37" fmla="*/ 2381 h 1171575"/>
                <a:gd name="connsiteX38" fmla="*/ 307181 w 490537"/>
                <a:gd name="connsiteY38" fmla="*/ 11906 h 1171575"/>
                <a:gd name="connsiteX39" fmla="*/ 330993 w 490537"/>
                <a:gd name="connsiteY39" fmla="*/ 28575 h 1171575"/>
                <a:gd name="connsiteX40" fmla="*/ 347662 w 490537"/>
                <a:gd name="connsiteY40" fmla="*/ 40481 h 1171575"/>
                <a:gd name="connsiteX41" fmla="*/ 388143 w 490537"/>
                <a:gd name="connsiteY41" fmla="*/ 90488 h 1171575"/>
                <a:gd name="connsiteX42" fmla="*/ 435768 w 490537"/>
                <a:gd name="connsiteY42" fmla="*/ 152400 h 1171575"/>
                <a:gd name="connsiteX43" fmla="*/ 469106 w 490537"/>
                <a:gd name="connsiteY43" fmla="*/ 204788 h 1171575"/>
                <a:gd name="connsiteX44" fmla="*/ 490537 w 490537"/>
                <a:gd name="connsiteY44" fmla="*/ 242888 h 1171575"/>
                <a:gd name="connsiteX45" fmla="*/ 459581 w 490537"/>
                <a:gd name="connsiteY45" fmla="*/ 352425 h 1171575"/>
                <a:gd name="connsiteX46" fmla="*/ 438150 w 490537"/>
                <a:gd name="connsiteY46" fmla="*/ 485775 h 1171575"/>
                <a:gd name="connsiteX47" fmla="*/ 395287 w 490537"/>
                <a:gd name="connsiteY47" fmla="*/ 673894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90537" h="1171575">
                  <a:moveTo>
                    <a:pt x="395287" y="673894"/>
                  </a:moveTo>
                  <a:lnTo>
                    <a:pt x="350043" y="847725"/>
                  </a:lnTo>
                  <a:lnTo>
                    <a:pt x="309562" y="978694"/>
                  </a:lnTo>
                  <a:lnTo>
                    <a:pt x="266700" y="1090613"/>
                  </a:lnTo>
                  <a:lnTo>
                    <a:pt x="247650" y="1128713"/>
                  </a:lnTo>
                  <a:lnTo>
                    <a:pt x="223837" y="1154906"/>
                  </a:lnTo>
                  <a:lnTo>
                    <a:pt x="202406" y="1166813"/>
                  </a:lnTo>
                  <a:lnTo>
                    <a:pt x="185737" y="1171575"/>
                  </a:lnTo>
                  <a:lnTo>
                    <a:pt x="164306" y="1169194"/>
                  </a:lnTo>
                  <a:lnTo>
                    <a:pt x="138112" y="1154906"/>
                  </a:lnTo>
                  <a:lnTo>
                    <a:pt x="114300" y="1135856"/>
                  </a:lnTo>
                  <a:lnTo>
                    <a:pt x="97631" y="1109663"/>
                  </a:lnTo>
                  <a:lnTo>
                    <a:pt x="83343" y="1083469"/>
                  </a:lnTo>
                  <a:lnTo>
                    <a:pt x="52387" y="1026319"/>
                  </a:lnTo>
                  <a:lnTo>
                    <a:pt x="26193" y="969169"/>
                  </a:lnTo>
                  <a:lnTo>
                    <a:pt x="11906" y="926306"/>
                  </a:lnTo>
                  <a:lnTo>
                    <a:pt x="2381" y="883444"/>
                  </a:lnTo>
                  <a:lnTo>
                    <a:pt x="0" y="857250"/>
                  </a:lnTo>
                  <a:lnTo>
                    <a:pt x="2381" y="835819"/>
                  </a:lnTo>
                  <a:lnTo>
                    <a:pt x="4762" y="819150"/>
                  </a:lnTo>
                  <a:lnTo>
                    <a:pt x="14287" y="807244"/>
                  </a:lnTo>
                  <a:lnTo>
                    <a:pt x="28575" y="797719"/>
                  </a:lnTo>
                  <a:lnTo>
                    <a:pt x="78581" y="721519"/>
                  </a:lnTo>
                  <a:lnTo>
                    <a:pt x="142875" y="619125"/>
                  </a:lnTo>
                  <a:lnTo>
                    <a:pt x="176212" y="554831"/>
                  </a:lnTo>
                  <a:lnTo>
                    <a:pt x="216693" y="464344"/>
                  </a:lnTo>
                  <a:lnTo>
                    <a:pt x="230981" y="416719"/>
                  </a:lnTo>
                  <a:lnTo>
                    <a:pt x="250031" y="357188"/>
                  </a:lnTo>
                  <a:lnTo>
                    <a:pt x="261937" y="300038"/>
                  </a:lnTo>
                  <a:lnTo>
                    <a:pt x="269081" y="242888"/>
                  </a:lnTo>
                  <a:lnTo>
                    <a:pt x="269081" y="180975"/>
                  </a:lnTo>
                  <a:lnTo>
                    <a:pt x="266700" y="135731"/>
                  </a:lnTo>
                  <a:lnTo>
                    <a:pt x="257175" y="95250"/>
                  </a:lnTo>
                  <a:lnTo>
                    <a:pt x="247650" y="59531"/>
                  </a:lnTo>
                  <a:lnTo>
                    <a:pt x="242887" y="28575"/>
                  </a:lnTo>
                  <a:lnTo>
                    <a:pt x="247650" y="7144"/>
                  </a:lnTo>
                  <a:lnTo>
                    <a:pt x="264318" y="0"/>
                  </a:lnTo>
                  <a:lnTo>
                    <a:pt x="283368" y="2381"/>
                  </a:lnTo>
                  <a:lnTo>
                    <a:pt x="307181" y="11906"/>
                  </a:lnTo>
                  <a:lnTo>
                    <a:pt x="330993" y="28575"/>
                  </a:lnTo>
                  <a:lnTo>
                    <a:pt x="347662" y="40481"/>
                  </a:lnTo>
                  <a:lnTo>
                    <a:pt x="388143" y="90488"/>
                  </a:lnTo>
                  <a:lnTo>
                    <a:pt x="435768" y="152400"/>
                  </a:lnTo>
                  <a:lnTo>
                    <a:pt x="469106" y="204788"/>
                  </a:lnTo>
                  <a:lnTo>
                    <a:pt x="490537" y="242888"/>
                  </a:lnTo>
                  <a:lnTo>
                    <a:pt x="459581" y="352425"/>
                  </a:lnTo>
                  <a:lnTo>
                    <a:pt x="438150" y="485775"/>
                  </a:lnTo>
                  <a:lnTo>
                    <a:pt x="395287" y="6738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0">
              <a:extLst>
                <a:ext uri="{FF2B5EF4-FFF2-40B4-BE49-F238E27FC236}">
                  <a16:creationId xmlns:a16="http://schemas.microsoft.com/office/drawing/2014/main" id="{C630AE8F-3B56-4673-8888-9B6EECD06FCB}"/>
                </a:ext>
              </a:extLst>
            </p:cNvPr>
            <p:cNvSpPr/>
            <p:nvPr/>
          </p:nvSpPr>
          <p:spPr>
            <a:xfrm>
              <a:off x="2994025" y="3790950"/>
              <a:ext cx="1549400" cy="1949450"/>
            </a:xfrm>
            <a:custGeom>
              <a:avLst/>
              <a:gdLst>
                <a:gd name="connsiteX0" fmla="*/ 1123950 w 1549400"/>
                <a:gd name="connsiteY0" fmla="*/ 981075 h 1949450"/>
                <a:gd name="connsiteX1" fmla="*/ 936625 w 1549400"/>
                <a:gd name="connsiteY1" fmla="*/ 1206500 h 1949450"/>
                <a:gd name="connsiteX2" fmla="*/ 777875 w 1549400"/>
                <a:gd name="connsiteY2" fmla="*/ 1381125 h 1949450"/>
                <a:gd name="connsiteX3" fmla="*/ 644525 w 1549400"/>
                <a:gd name="connsiteY3" fmla="*/ 1514475 h 1949450"/>
                <a:gd name="connsiteX4" fmla="*/ 479425 w 1549400"/>
                <a:gd name="connsiteY4" fmla="*/ 1660525 h 1949450"/>
                <a:gd name="connsiteX5" fmla="*/ 346075 w 1549400"/>
                <a:gd name="connsiteY5" fmla="*/ 1765300 h 1949450"/>
                <a:gd name="connsiteX6" fmla="*/ 228600 w 1549400"/>
                <a:gd name="connsiteY6" fmla="*/ 1844675 h 1949450"/>
                <a:gd name="connsiteX7" fmla="*/ 133350 w 1549400"/>
                <a:gd name="connsiteY7" fmla="*/ 1905000 h 1949450"/>
                <a:gd name="connsiteX8" fmla="*/ 60325 w 1549400"/>
                <a:gd name="connsiteY8" fmla="*/ 1943100 h 1949450"/>
                <a:gd name="connsiteX9" fmla="*/ 41275 w 1549400"/>
                <a:gd name="connsiteY9" fmla="*/ 1949450 h 1949450"/>
                <a:gd name="connsiteX10" fmla="*/ 25400 w 1549400"/>
                <a:gd name="connsiteY10" fmla="*/ 1949450 h 1949450"/>
                <a:gd name="connsiteX11" fmla="*/ 6350 w 1549400"/>
                <a:gd name="connsiteY11" fmla="*/ 1939925 h 1949450"/>
                <a:gd name="connsiteX12" fmla="*/ 0 w 1549400"/>
                <a:gd name="connsiteY12" fmla="*/ 1930400 h 1949450"/>
                <a:gd name="connsiteX13" fmla="*/ 12700 w 1549400"/>
                <a:gd name="connsiteY13" fmla="*/ 1905000 h 1949450"/>
                <a:gd name="connsiteX14" fmla="*/ 60325 w 1549400"/>
                <a:gd name="connsiteY14" fmla="*/ 1860550 h 1949450"/>
                <a:gd name="connsiteX15" fmla="*/ 200025 w 1549400"/>
                <a:gd name="connsiteY15" fmla="*/ 1739900 h 1949450"/>
                <a:gd name="connsiteX16" fmla="*/ 307975 w 1549400"/>
                <a:gd name="connsiteY16" fmla="*/ 1628775 h 1949450"/>
                <a:gd name="connsiteX17" fmla="*/ 450850 w 1549400"/>
                <a:gd name="connsiteY17" fmla="*/ 1482725 h 1949450"/>
                <a:gd name="connsiteX18" fmla="*/ 552450 w 1549400"/>
                <a:gd name="connsiteY18" fmla="*/ 1371600 h 1949450"/>
                <a:gd name="connsiteX19" fmla="*/ 638175 w 1549400"/>
                <a:gd name="connsiteY19" fmla="*/ 1266825 h 1949450"/>
                <a:gd name="connsiteX20" fmla="*/ 720725 w 1549400"/>
                <a:gd name="connsiteY20" fmla="*/ 1165225 h 1949450"/>
                <a:gd name="connsiteX21" fmla="*/ 793750 w 1549400"/>
                <a:gd name="connsiteY21" fmla="*/ 1060450 h 1949450"/>
                <a:gd name="connsiteX22" fmla="*/ 898525 w 1549400"/>
                <a:gd name="connsiteY22" fmla="*/ 904875 h 1949450"/>
                <a:gd name="connsiteX23" fmla="*/ 984250 w 1549400"/>
                <a:gd name="connsiteY23" fmla="*/ 762000 h 1949450"/>
                <a:gd name="connsiteX24" fmla="*/ 1044575 w 1549400"/>
                <a:gd name="connsiteY24" fmla="*/ 647700 h 1949450"/>
                <a:gd name="connsiteX25" fmla="*/ 1098550 w 1549400"/>
                <a:gd name="connsiteY25" fmla="*/ 536575 h 1949450"/>
                <a:gd name="connsiteX26" fmla="*/ 1149350 w 1549400"/>
                <a:gd name="connsiteY26" fmla="*/ 419100 h 1949450"/>
                <a:gd name="connsiteX27" fmla="*/ 1187450 w 1549400"/>
                <a:gd name="connsiteY27" fmla="*/ 314325 h 1949450"/>
                <a:gd name="connsiteX28" fmla="*/ 1190625 w 1549400"/>
                <a:gd name="connsiteY28" fmla="*/ 266700 h 1949450"/>
                <a:gd name="connsiteX29" fmla="*/ 1184275 w 1549400"/>
                <a:gd name="connsiteY29" fmla="*/ 222250 h 1949450"/>
                <a:gd name="connsiteX30" fmla="*/ 1168400 w 1549400"/>
                <a:gd name="connsiteY30" fmla="*/ 161925 h 1949450"/>
                <a:gd name="connsiteX31" fmla="*/ 1143000 w 1549400"/>
                <a:gd name="connsiteY31" fmla="*/ 98425 h 1949450"/>
                <a:gd name="connsiteX32" fmla="*/ 1117600 w 1549400"/>
                <a:gd name="connsiteY32" fmla="*/ 57150 h 1949450"/>
                <a:gd name="connsiteX33" fmla="*/ 1104900 w 1549400"/>
                <a:gd name="connsiteY33" fmla="*/ 31750 h 1949450"/>
                <a:gd name="connsiteX34" fmla="*/ 1104900 w 1549400"/>
                <a:gd name="connsiteY34" fmla="*/ 15875 h 1949450"/>
                <a:gd name="connsiteX35" fmla="*/ 1108075 w 1549400"/>
                <a:gd name="connsiteY35" fmla="*/ 6350 h 1949450"/>
                <a:gd name="connsiteX36" fmla="*/ 1117600 w 1549400"/>
                <a:gd name="connsiteY36" fmla="*/ 0 h 1949450"/>
                <a:gd name="connsiteX37" fmla="*/ 1136650 w 1549400"/>
                <a:gd name="connsiteY37" fmla="*/ 0 h 1949450"/>
                <a:gd name="connsiteX38" fmla="*/ 1184275 w 1549400"/>
                <a:gd name="connsiteY38" fmla="*/ 9525 h 1949450"/>
                <a:gd name="connsiteX39" fmla="*/ 1241425 w 1549400"/>
                <a:gd name="connsiteY39" fmla="*/ 41275 h 1949450"/>
                <a:gd name="connsiteX40" fmla="*/ 1301750 w 1549400"/>
                <a:gd name="connsiteY40" fmla="*/ 79375 h 1949450"/>
                <a:gd name="connsiteX41" fmla="*/ 1346200 w 1549400"/>
                <a:gd name="connsiteY41" fmla="*/ 111125 h 1949450"/>
                <a:gd name="connsiteX42" fmla="*/ 1393825 w 1549400"/>
                <a:gd name="connsiteY42" fmla="*/ 155575 h 1949450"/>
                <a:gd name="connsiteX43" fmla="*/ 1428750 w 1549400"/>
                <a:gd name="connsiteY43" fmla="*/ 187325 h 1949450"/>
                <a:gd name="connsiteX44" fmla="*/ 1466850 w 1549400"/>
                <a:gd name="connsiteY44" fmla="*/ 234950 h 1949450"/>
                <a:gd name="connsiteX45" fmla="*/ 1498600 w 1549400"/>
                <a:gd name="connsiteY45" fmla="*/ 285750 h 1949450"/>
                <a:gd name="connsiteX46" fmla="*/ 1527175 w 1549400"/>
                <a:gd name="connsiteY46" fmla="*/ 333375 h 1949450"/>
                <a:gd name="connsiteX47" fmla="*/ 1543050 w 1549400"/>
                <a:gd name="connsiteY47" fmla="*/ 355600 h 1949450"/>
                <a:gd name="connsiteX48" fmla="*/ 1549400 w 1549400"/>
                <a:gd name="connsiteY48" fmla="*/ 377825 h 1949450"/>
                <a:gd name="connsiteX49" fmla="*/ 1546225 w 1549400"/>
                <a:gd name="connsiteY49" fmla="*/ 403225 h 1949450"/>
                <a:gd name="connsiteX50" fmla="*/ 1536700 w 1549400"/>
                <a:gd name="connsiteY50" fmla="*/ 438150 h 1949450"/>
                <a:gd name="connsiteX51" fmla="*/ 1520825 w 1549400"/>
                <a:gd name="connsiteY51" fmla="*/ 463550 h 1949450"/>
                <a:gd name="connsiteX52" fmla="*/ 1482725 w 1549400"/>
                <a:gd name="connsiteY52" fmla="*/ 501650 h 1949450"/>
                <a:gd name="connsiteX53" fmla="*/ 1422400 w 1549400"/>
                <a:gd name="connsiteY53" fmla="*/ 587375 h 1949450"/>
                <a:gd name="connsiteX54" fmla="*/ 1314450 w 1549400"/>
                <a:gd name="connsiteY54" fmla="*/ 736600 h 1949450"/>
                <a:gd name="connsiteX55" fmla="*/ 1231900 w 1549400"/>
                <a:gd name="connsiteY55" fmla="*/ 847725 h 1949450"/>
                <a:gd name="connsiteX56" fmla="*/ 1123950 w 1549400"/>
                <a:gd name="connsiteY56" fmla="*/ 981075 h 1949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549400" h="1949450">
                  <a:moveTo>
                    <a:pt x="1123950" y="981075"/>
                  </a:moveTo>
                  <a:lnTo>
                    <a:pt x="936625" y="1206500"/>
                  </a:lnTo>
                  <a:lnTo>
                    <a:pt x="777875" y="1381125"/>
                  </a:lnTo>
                  <a:lnTo>
                    <a:pt x="644525" y="1514475"/>
                  </a:lnTo>
                  <a:lnTo>
                    <a:pt x="479425" y="1660525"/>
                  </a:lnTo>
                  <a:lnTo>
                    <a:pt x="346075" y="1765300"/>
                  </a:lnTo>
                  <a:lnTo>
                    <a:pt x="228600" y="1844675"/>
                  </a:lnTo>
                  <a:lnTo>
                    <a:pt x="133350" y="1905000"/>
                  </a:lnTo>
                  <a:lnTo>
                    <a:pt x="60325" y="1943100"/>
                  </a:lnTo>
                  <a:lnTo>
                    <a:pt x="41275" y="1949450"/>
                  </a:lnTo>
                  <a:lnTo>
                    <a:pt x="25400" y="1949450"/>
                  </a:lnTo>
                  <a:lnTo>
                    <a:pt x="6350" y="1939925"/>
                  </a:lnTo>
                  <a:lnTo>
                    <a:pt x="0" y="1930400"/>
                  </a:lnTo>
                  <a:lnTo>
                    <a:pt x="12700" y="1905000"/>
                  </a:lnTo>
                  <a:lnTo>
                    <a:pt x="60325" y="1860550"/>
                  </a:lnTo>
                  <a:lnTo>
                    <a:pt x="200025" y="1739900"/>
                  </a:lnTo>
                  <a:lnTo>
                    <a:pt x="307975" y="1628775"/>
                  </a:lnTo>
                  <a:lnTo>
                    <a:pt x="450850" y="1482725"/>
                  </a:lnTo>
                  <a:lnTo>
                    <a:pt x="552450" y="1371600"/>
                  </a:lnTo>
                  <a:lnTo>
                    <a:pt x="638175" y="1266825"/>
                  </a:lnTo>
                  <a:lnTo>
                    <a:pt x="720725" y="1165225"/>
                  </a:lnTo>
                  <a:lnTo>
                    <a:pt x="793750" y="1060450"/>
                  </a:lnTo>
                  <a:lnTo>
                    <a:pt x="898525" y="904875"/>
                  </a:lnTo>
                  <a:lnTo>
                    <a:pt x="984250" y="762000"/>
                  </a:lnTo>
                  <a:lnTo>
                    <a:pt x="1044575" y="647700"/>
                  </a:lnTo>
                  <a:lnTo>
                    <a:pt x="1098550" y="536575"/>
                  </a:lnTo>
                  <a:lnTo>
                    <a:pt x="1149350" y="419100"/>
                  </a:lnTo>
                  <a:lnTo>
                    <a:pt x="1187450" y="314325"/>
                  </a:lnTo>
                  <a:lnTo>
                    <a:pt x="1190625" y="266700"/>
                  </a:lnTo>
                  <a:lnTo>
                    <a:pt x="1184275" y="222250"/>
                  </a:lnTo>
                  <a:lnTo>
                    <a:pt x="1168400" y="161925"/>
                  </a:lnTo>
                  <a:lnTo>
                    <a:pt x="1143000" y="98425"/>
                  </a:lnTo>
                  <a:lnTo>
                    <a:pt x="1117600" y="57150"/>
                  </a:lnTo>
                  <a:lnTo>
                    <a:pt x="1104900" y="31750"/>
                  </a:lnTo>
                  <a:lnTo>
                    <a:pt x="1104900" y="15875"/>
                  </a:lnTo>
                  <a:lnTo>
                    <a:pt x="1108075" y="6350"/>
                  </a:lnTo>
                  <a:lnTo>
                    <a:pt x="1117600" y="0"/>
                  </a:lnTo>
                  <a:lnTo>
                    <a:pt x="1136650" y="0"/>
                  </a:lnTo>
                  <a:lnTo>
                    <a:pt x="1184275" y="9525"/>
                  </a:lnTo>
                  <a:lnTo>
                    <a:pt x="1241425" y="41275"/>
                  </a:lnTo>
                  <a:lnTo>
                    <a:pt x="1301750" y="79375"/>
                  </a:lnTo>
                  <a:lnTo>
                    <a:pt x="1346200" y="111125"/>
                  </a:lnTo>
                  <a:lnTo>
                    <a:pt x="1393825" y="155575"/>
                  </a:lnTo>
                  <a:lnTo>
                    <a:pt x="1428750" y="187325"/>
                  </a:lnTo>
                  <a:lnTo>
                    <a:pt x="1466850" y="234950"/>
                  </a:lnTo>
                  <a:lnTo>
                    <a:pt x="1498600" y="285750"/>
                  </a:lnTo>
                  <a:lnTo>
                    <a:pt x="1527175" y="333375"/>
                  </a:lnTo>
                  <a:lnTo>
                    <a:pt x="1543050" y="355600"/>
                  </a:lnTo>
                  <a:lnTo>
                    <a:pt x="1549400" y="377825"/>
                  </a:lnTo>
                  <a:lnTo>
                    <a:pt x="1546225" y="403225"/>
                  </a:lnTo>
                  <a:lnTo>
                    <a:pt x="1536700" y="438150"/>
                  </a:lnTo>
                  <a:lnTo>
                    <a:pt x="1520825" y="463550"/>
                  </a:lnTo>
                  <a:lnTo>
                    <a:pt x="1482725" y="501650"/>
                  </a:lnTo>
                  <a:lnTo>
                    <a:pt x="1422400" y="587375"/>
                  </a:lnTo>
                  <a:lnTo>
                    <a:pt x="1314450" y="736600"/>
                  </a:lnTo>
                  <a:lnTo>
                    <a:pt x="1231900" y="847725"/>
                  </a:lnTo>
                  <a:lnTo>
                    <a:pt x="1123950" y="9810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2">
              <a:extLst>
                <a:ext uri="{FF2B5EF4-FFF2-40B4-BE49-F238E27FC236}">
                  <a16:creationId xmlns:a16="http://schemas.microsoft.com/office/drawing/2014/main" id="{515FD2AD-72AE-464B-824E-5F944AB704FF}"/>
                </a:ext>
              </a:extLst>
            </p:cNvPr>
            <p:cNvSpPr/>
            <p:nvPr/>
          </p:nvSpPr>
          <p:spPr>
            <a:xfrm>
              <a:off x="4894263" y="3363913"/>
              <a:ext cx="2627312" cy="2514600"/>
            </a:xfrm>
            <a:custGeom>
              <a:avLst/>
              <a:gdLst>
                <a:gd name="connsiteX0" fmla="*/ 1121278 w 2627348"/>
                <a:gd name="connsiteY0" fmla="*/ 1547446 h 2515634"/>
                <a:gd name="connsiteX1" fmla="*/ 914400 w 2627348"/>
                <a:gd name="connsiteY1" fmla="*/ 1204029 h 2515634"/>
                <a:gd name="connsiteX2" fmla="*/ 699247 w 2627348"/>
                <a:gd name="connsiteY2" fmla="*/ 848199 h 2515634"/>
                <a:gd name="connsiteX3" fmla="*/ 579258 w 2627348"/>
                <a:gd name="connsiteY3" fmla="*/ 649596 h 2515634"/>
                <a:gd name="connsiteX4" fmla="*/ 442718 w 2627348"/>
                <a:gd name="connsiteY4" fmla="*/ 422031 h 2515634"/>
                <a:gd name="connsiteX5" fmla="*/ 393068 w 2627348"/>
                <a:gd name="connsiteY5" fmla="*/ 343417 h 2515634"/>
                <a:gd name="connsiteX6" fmla="*/ 364105 w 2627348"/>
                <a:gd name="connsiteY6" fmla="*/ 293766 h 2515634"/>
                <a:gd name="connsiteX7" fmla="*/ 331004 w 2627348"/>
                <a:gd name="connsiteY7" fmla="*/ 256528 h 2515634"/>
                <a:gd name="connsiteX8" fmla="*/ 268941 w 2627348"/>
                <a:gd name="connsiteY8" fmla="*/ 206878 h 2515634"/>
                <a:gd name="connsiteX9" fmla="*/ 215153 w 2627348"/>
                <a:gd name="connsiteY9" fmla="*/ 169640 h 2515634"/>
                <a:gd name="connsiteX10" fmla="*/ 165502 w 2627348"/>
                <a:gd name="connsiteY10" fmla="*/ 144814 h 2515634"/>
                <a:gd name="connsiteX11" fmla="*/ 119989 w 2627348"/>
                <a:gd name="connsiteY11" fmla="*/ 132402 h 2515634"/>
                <a:gd name="connsiteX12" fmla="*/ 57926 w 2627348"/>
                <a:gd name="connsiteY12" fmla="*/ 124127 h 2515634"/>
                <a:gd name="connsiteX13" fmla="*/ 20688 w 2627348"/>
                <a:gd name="connsiteY13" fmla="*/ 111714 h 2515634"/>
                <a:gd name="connsiteX14" fmla="*/ 4137 w 2627348"/>
                <a:gd name="connsiteY14" fmla="*/ 99301 h 2515634"/>
                <a:gd name="connsiteX15" fmla="*/ 0 w 2627348"/>
                <a:gd name="connsiteY15" fmla="*/ 86889 h 2515634"/>
                <a:gd name="connsiteX16" fmla="*/ 16550 w 2627348"/>
                <a:gd name="connsiteY16" fmla="*/ 62063 h 2515634"/>
                <a:gd name="connsiteX17" fmla="*/ 57926 w 2627348"/>
                <a:gd name="connsiteY17" fmla="*/ 33100 h 2515634"/>
                <a:gd name="connsiteX18" fmla="*/ 86889 w 2627348"/>
                <a:gd name="connsiteY18" fmla="*/ 16550 h 2515634"/>
                <a:gd name="connsiteX19" fmla="*/ 144814 w 2627348"/>
                <a:gd name="connsiteY19" fmla="*/ 8275 h 2515634"/>
                <a:gd name="connsiteX20" fmla="*/ 198603 w 2627348"/>
                <a:gd name="connsiteY20" fmla="*/ 0 h 2515634"/>
                <a:gd name="connsiteX21" fmla="*/ 285491 w 2627348"/>
                <a:gd name="connsiteY21" fmla="*/ 4137 h 2515634"/>
                <a:gd name="connsiteX22" fmla="*/ 343417 w 2627348"/>
                <a:gd name="connsiteY22" fmla="*/ 12413 h 2515634"/>
                <a:gd name="connsiteX23" fmla="*/ 388930 w 2627348"/>
                <a:gd name="connsiteY23" fmla="*/ 28963 h 2515634"/>
                <a:gd name="connsiteX24" fmla="*/ 426168 w 2627348"/>
                <a:gd name="connsiteY24" fmla="*/ 53788 h 2515634"/>
                <a:gd name="connsiteX25" fmla="*/ 450993 w 2627348"/>
                <a:gd name="connsiteY25" fmla="*/ 86889 h 2515634"/>
                <a:gd name="connsiteX26" fmla="*/ 455131 w 2627348"/>
                <a:gd name="connsiteY26" fmla="*/ 119989 h 2515634"/>
                <a:gd name="connsiteX27" fmla="*/ 467544 w 2627348"/>
                <a:gd name="connsiteY27" fmla="*/ 165502 h 2515634"/>
                <a:gd name="connsiteX28" fmla="*/ 496507 w 2627348"/>
                <a:gd name="connsiteY28" fmla="*/ 239978 h 2515634"/>
                <a:gd name="connsiteX29" fmla="*/ 525470 w 2627348"/>
                <a:gd name="connsiteY29" fmla="*/ 297904 h 2515634"/>
                <a:gd name="connsiteX30" fmla="*/ 575120 w 2627348"/>
                <a:gd name="connsiteY30" fmla="*/ 368242 h 2515634"/>
                <a:gd name="connsiteX31" fmla="*/ 699247 w 2627348"/>
                <a:gd name="connsiteY31" fmla="*/ 550295 h 2515634"/>
                <a:gd name="connsiteX32" fmla="*/ 852336 w 2627348"/>
                <a:gd name="connsiteY32" fmla="*/ 765448 h 2515634"/>
                <a:gd name="connsiteX33" fmla="*/ 976463 w 2627348"/>
                <a:gd name="connsiteY33" fmla="*/ 939225 h 2515634"/>
                <a:gd name="connsiteX34" fmla="*/ 1088177 w 2627348"/>
                <a:gd name="connsiteY34" fmla="*/ 1088177 h 2515634"/>
                <a:gd name="connsiteX35" fmla="*/ 1228854 w 2627348"/>
                <a:gd name="connsiteY35" fmla="*/ 1274367 h 2515634"/>
                <a:gd name="connsiteX36" fmla="*/ 1352981 w 2627348"/>
                <a:gd name="connsiteY36" fmla="*/ 1439870 h 2515634"/>
                <a:gd name="connsiteX37" fmla="*/ 1427457 w 2627348"/>
                <a:gd name="connsiteY37" fmla="*/ 1535033 h 2515634"/>
                <a:gd name="connsiteX38" fmla="*/ 1489520 w 2627348"/>
                <a:gd name="connsiteY38" fmla="*/ 1613647 h 2515634"/>
                <a:gd name="connsiteX39" fmla="*/ 1551584 w 2627348"/>
                <a:gd name="connsiteY39" fmla="*/ 1683985 h 2515634"/>
                <a:gd name="connsiteX40" fmla="*/ 1638472 w 2627348"/>
                <a:gd name="connsiteY40" fmla="*/ 1770874 h 2515634"/>
                <a:gd name="connsiteX41" fmla="*/ 1741911 w 2627348"/>
                <a:gd name="connsiteY41" fmla="*/ 1866038 h 2515634"/>
                <a:gd name="connsiteX42" fmla="*/ 1845350 w 2627348"/>
                <a:gd name="connsiteY42" fmla="*/ 1952927 h 2515634"/>
                <a:gd name="connsiteX43" fmla="*/ 1969477 w 2627348"/>
                <a:gd name="connsiteY43" fmla="*/ 2043953 h 2515634"/>
                <a:gd name="connsiteX44" fmla="*/ 2114291 w 2627348"/>
                <a:gd name="connsiteY44" fmla="*/ 2151529 h 2515634"/>
                <a:gd name="connsiteX45" fmla="*/ 2250831 w 2627348"/>
                <a:gd name="connsiteY45" fmla="*/ 2238418 h 2515634"/>
                <a:gd name="connsiteX46" fmla="*/ 2395645 w 2627348"/>
                <a:gd name="connsiteY46" fmla="*/ 2325307 h 2515634"/>
                <a:gd name="connsiteX47" fmla="*/ 2528047 w 2627348"/>
                <a:gd name="connsiteY47" fmla="*/ 2399783 h 2515634"/>
                <a:gd name="connsiteX48" fmla="*/ 2590110 w 2627348"/>
                <a:gd name="connsiteY48" fmla="*/ 2437021 h 2515634"/>
                <a:gd name="connsiteX49" fmla="*/ 2619073 w 2627348"/>
                <a:gd name="connsiteY49" fmla="*/ 2465984 h 2515634"/>
                <a:gd name="connsiteX50" fmla="*/ 2627348 w 2627348"/>
                <a:gd name="connsiteY50" fmla="*/ 2486671 h 2515634"/>
                <a:gd name="connsiteX51" fmla="*/ 2627348 w 2627348"/>
                <a:gd name="connsiteY51" fmla="*/ 2499084 h 2515634"/>
                <a:gd name="connsiteX52" fmla="*/ 2602523 w 2627348"/>
                <a:gd name="connsiteY52" fmla="*/ 2511497 h 2515634"/>
                <a:gd name="connsiteX53" fmla="*/ 2569422 w 2627348"/>
                <a:gd name="connsiteY53" fmla="*/ 2515634 h 2515634"/>
                <a:gd name="connsiteX54" fmla="*/ 2474259 w 2627348"/>
                <a:gd name="connsiteY54" fmla="*/ 2507359 h 2515634"/>
                <a:gd name="connsiteX55" fmla="*/ 2168079 w 2627348"/>
                <a:gd name="connsiteY55" fmla="*/ 2461846 h 2515634"/>
                <a:gd name="connsiteX56" fmla="*/ 1890863 w 2627348"/>
                <a:gd name="connsiteY56" fmla="*/ 2424608 h 2515634"/>
                <a:gd name="connsiteX57" fmla="*/ 1791562 w 2627348"/>
                <a:gd name="connsiteY57" fmla="*/ 2412195 h 2515634"/>
                <a:gd name="connsiteX58" fmla="*/ 1725361 w 2627348"/>
                <a:gd name="connsiteY58" fmla="*/ 2391508 h 2515634"/>
                <a:gd name="connsiteX59" fmla="*/ 1671573 w 2627348"/>
                <a:gd name="connsiteY59" fmla="*/ 2370820 h 2515634"/>
                <a:gd name="connsiteX60" fmla="*/ 1613647 w 2627348"/>
                <a:gd name="connsiteY60" fmla="*/ 2337719 h 2515634"/>
                <a:gd name="connsiteX61" fmla="*/ 1588822 w 2627348"/>
                <a:gd name="connsiteY61" fmla="*/ 2312894 h 2515634"/>
                <a:gd name="connsiteX62" fmla="*/ 1518483 w 2627348"/>
                <a:gd name="connsiteY62" fmla="*/ 2205318 h 2515634"/>
                <a:gd name="connsiteX63" fmla="*/ 1427457 w 2627348"/>
                <a:gd name="connsiteY63" fmla="*/ 2043953 h 2515634"/>
                <a:gd name="connsiteX64" fmla="*/ 1299193 w 2627348"/>
                <a:gd name="connsiteY64" fmla="*/ 1841213 h 2515634"/>
                <a:gd name="connsiteX65" fmla="*/ 1204029 w 2627348"/>
                <a:gd name="connsiteY65" fmla="*/ 1675710 h 2515634"/>
                <a:gd name="connsiteX66" fmla="*/ 1121278 w 2627348"/>
                <a:gd name="connsiteY66" fmla="*/ 1547446 h 2515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627348" h="2515634">
                  <a:moveTo>
                    <a:pt x="1121278" y="1547446"/>
                  </a:moveTo>
                  <a:lnTo>
                    <a:pt x="914400" y="1204029"/>
                  </a:lnTo>
                  <a:lnTo>
                    <a:pt x="699247" y="848199"/>
                  </a:lnTo>
                  <a:lnTo>
                    <a:pt x="579258" y="649596"/>
                  </a:lnTo>
                  <a:lnTo>
                    <a:pt x="442718" y="422031"/>
                  </a:lnTo>
                  <a:lnTo>
                    <a:pt x="393068" y="343417"/>
                  </a:lnTo>
                  <a:lnTo>
                    <a:pt x="364105" y="293766"/>
                  </a:lnTo>
                  <a:lnTo>
                    <a:pt x="331004" y="256528"/>
                  </a:lnTo>
                  <a:lnTo>
                    <a:pt x="268941" y="206878"/>
                  </a:lnTo>
                  <a:lnTo>
                    <a:pt x="215153" y="169640"/>
                  </a:lnTo>
                  <a:lnTo>
                    <a:pt x="165502" y="144814"/>
                  </a:lnTo>
                  <a:lnTo>
                    <a:pt x="119989" y="132402"/>
                  </a:lnTo>
                  <a:lnTo>
                    <a:pt x="57926" y="124127"/>
                  </a:lnTo>
                  <a:lnTo>
                    <a:pt x="20688" y="111714"/>
                  </a:lnTo>
                  <a:lnTo>
                    <a:pt x="4137" y="99301"/>
                  </a:lnTo>
                  <a:lnTo>
                    <a:pt x="0" y="86889"/>
                  </a:lnTo>
                  <a:lnTo>
                    <a:pt x="16550" y="62063"/>
                  </a:lnTo>
                  <a:lnTo>
                    <a:pt x="57926" y="33100"/>
                  </a:lnTo>
                  <a:lnTo>
                    <a:pt x="86889" y="16550"/>
                  </a:lnTo>
                  <a:lnTo>
                    <a:pt x="144814" y="8275"/>
                  </a:lnTo>
                  <a:lnTo>
                    <a:pt x="198603" y="0"/>
                  </a:lnTo>
                  <a:lnTo>
                    <a:pt x="285491" y="4137"/>
                  </a:lnTo>
                  <a:lnTo>
                    <a:pt x="343417" y="12413"/>
                  </a:lnTo>
                  <a:lnTo>
                    <a:pt x="388930" y="28963"/>
                  </a:lnTo>
                  <a:lnTo>
                    <a:pt x="426168" y="53788"/>
                  </a:lnTo>
                  <a:lnTo>
                    <a:pt x="450993" y="86889"/>
                  </a:lnTo>
                  <a:lnTo>
                    <a:pt x="455131" y="119989"/>
                  </a:lnTo>
                  <a:lnTo>
                    <a:pt x="467544" y="165502"/>
                  </a:lnTo>
                  <a:lnTo>
                    <a:pt x="496507" y="239978"/>
                  </a:lnTo>
                  <a:lnTo>
                    <a:pt x="525470" y="297904"/>
                  </a:lnTo>
                  <a:lnTo>
                    <a:pt x="575120" y="368242"/>
                  </a:lnTo>
                  <a:lnTo>
                    <a:pt x="699247" y="550295"/>
                  </a:lnTo>
                  <a:lnTo>
                    <a:pt x="852336" y="765448"/>
                  </a:lnTo>
                  <a:lnTo>
                    <a:pt x="976463" y="939225"/>
                  </a:lnTo>
                  <a:lnTo>
                    <a:pt x="1088177" y="1088177"/>
                  </a:lnTo>
                  <a:lnTo>
                    <a:pt x="1228854" y="1274367"/>
                  </a:lnTo>
                  <a:lnTo>
                    <a:pt x="1352981" y="1439870"/>
                  </a:lnTo>
                  <a:lnTo>
                    <a:pt x="1427457" y="1535033"/>
                  </a:lnTo>
                  <a:lnTo>
                    <a:pt x="1489520" y="1613647"/>
                  </a:lnTo>
                  <a:lnTo>
                    <a:pt x="1551584" y="1683985"/>
                  </a:lnTo>
                  <a:lnTo>
                    <a:pt x="1638472" y="1770874"/>
                  </a:lnTo>
                  <a:lnTo>
                    <a:pt x="1741911" y="1866038"/>
                  </a:lnTo>
                  <a:lnTo>
                    <a:pt x="1845350" y="1952927"/>
                  </a:lnTo>
                  <a:lnTo>
                    <a:pt x="1969477" y="2043953"/>
                  </a:lnTo>
                  <a:lnTo>
                    <a:pt x="2114291" y="2151529"/>
                  </a:lnTo>
                  <a:lnTo>
                    <a:pt x="2250831" y="2238418"/>
                  </a:lnTo>
                  <a:lnTo>
                    <a:pt x="2395645" y="2325307"/>
                  </a:lnTo>
                  <a:lnTo>
                    <a:pt x="2528047" y="2399783"/>
                  </a:lnTo>
                  <a:lnTo>
                    <a:pt x="2590110" y="2437021"/>
                  </a:lnTo>
                  <a:lnTo>
                    <a:pt x="2619073" y="2465984"/>
                  </a:lnTo>
                  <a:lnTo>
                    <a:pt x="2627348" y="2486671"/>
                  </a:lnTo>
                  <a:lnTo>
                    <a:pt x="2627348" y="2499084"/>
                  </a:lnTo>
                  <a:lnTo>
                    <a:pt x="2602523" y="2511497"/>
                  </a:lnTo>
                  <a:lnTo>
                    <a:pt x="2569422" y="2515634"/>
                  </a:lnTo>
                  <a:lnTo>
                    <a:pt x="2474259" y="2507359"/>
                  </a:lnTo>
                  <a:lnTo>
                    <a:pt x="2168079" y="2461846"/>
                  </a:lnTo>
                  <a:lnTo>
                    <a:pt x="1890863" y="2424608"/>
                  </a:lnTo>
                  <a:lnTo>
                    <a:pt x="1791562" y="2412195"/>
                  </a:lnTo>
                  <a:lnTo>
                    <a:pt x="1725361" y="2391508"/>
                  </a:lnTo>
                  <a:lnTo>
                    <a:pt x="1671573" y="2370820"/>
                  </a:lnTo>
                  <a:lnTo>
                    <a:pt x="1613647" y="2337719"/>
                  </a:lnTo>
                  <a:lnTo>
                    <a:pt x="1588822" y="2312894"/>
                  </a:lnTo>
                  <a:lnTo>
                    <a:pt x="1518483" y="2205318"/>
                  </a:lnTo>
                  <a:lnTo>
                    <a:pt x="1427457" y="2043953"/>
                  </a:lnTo>
                  <a:lnTo>
                    <a:pt x="1299193" y="1841213"/>
                  </a:lnTo>
                  <a:lnTo>
                    <a:pt x="1204029" y="1675710"/>
                  </a:lnTo>
                  <a:lnTo>
                    <a:pt x="1121278" y="154744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8">
              <a:extLst>
                <a:ext uri="{FF2B5EF4-FFF2-40B4-BE49-F238E27FC236}">
                  <a16:creationId xmlns:a16="http://schemas.microsoft.com/office/drawing/2014/main" id="{4207AE83-9ABB-48FA-8DDB-45BE13B1906A}"/>
                </a:ext>
              </a:extLst>
            </p:cNvPr>
            <p:cNvSpPr/>
            <p:nvPr/>
          </p:nvSpPr>
          <p:spPr>
            <a:xfrm>
              <a:off x="3355975" y="2393950"/>
              <a:ext cx="3987800" cy="534988"/>
            </a:xfrm>
            <a:custGeom>
              <a:avLst/>
              <a:gdLst>
                <a:gd name="connsiteX0" fmla="*/ 1810512 w 3986784"/>
                <a:gd name="connsiteY0" fmla="*/ 285293 h 534009"/>
                <a:gd name="connsiteX1" fmla="*/ 1389888 w 3986784"/>
                <a:gd name="connsiteY1" fmla="*/ 343814 h 534009"/>
                <a:gd name="connsiteX2" fmla="*/ 994867 w 3986784"/>
                <a:gd name="connsiteY2" fmla="*/ 402336 h 534009"/>
                <a:gd name="connsiteX3" fmla="*/ 672998 w 3986784"/>
                <a:gd name="connsiteY3" fmla="*/ 449885 h 534009"/>
                <a:gd name="connsiteX4" fmla="*/ 409651 w 3986784"/>
                <a:gd name="connsiteY4" fmla="*/ 490118 h 534009"/>
                <a:gd name="connsiteX5" fmla="*/ 281635 w 3986784"/>
                <a:gd name="connsiteY5" fmla="*/ 508406 h 534009"/>
                <a:gd name="connsiteX6" fmla="*/ 237744 w 3986784"/>
                <a:gd name="connsiteY6" fmla="*/ 519379 h 534009"/>
                <a:gd name="connsiteX7" fmla="*/ 201168 w 3986784"/>
                <a:gd name="connsiteY7" fmla="*/ 530352 h 534009"/>
                <a:gd name="connsiteX8" fmla="*/ 164592 w 3986784"/>
                <a:gd name="connsiteY8" fmla="*/ 534009 h 534009"/>
                <a:gd name="connsiteX9" fmla="*/ 128016 w 3986784"/>
                <a:gd name="connsiteY9" fmla="*/ 530352 h 534009"/>
                <a:gd name="connsiteX10" fmla="*/ 0 w 3986784"/>
                <a:gd name="connsiteY10" fmla="*/ 471830 h 534009"/>
                <a:gd name="connsiteX11" fmla="*/ 40233 w 3986784"/>
                <a:gd name="connsiteY11" fmla="*/ 343814 h 534009"/>
                <a:gd name="connsiteX12" fmla="*/ 288950 w 3986784"/>
                <a:gd name="connsiteY12" fmla="*/ 314553 h 534009"/>
                <a:gd name="connsiteX13" fmla="*/ 577900 w 3986784"/>
                <a:gd name="connsiteY13" fmla="*/ 277977 h 534009"/>
                <a:gd name="connsiteX14" fmla="*/ 983894 w 3986784"/>
                <a:gd name="connsiteY14" fmla="*/ 230429 h 534009"/>
                <a:gd name="connsiteX15" fmla="*/ 1360627 w 3986784"/>
                <a:gd name="connsiteY15" fmla="*/ 182880 h 534009"/>
                <a:gd name="connsiteX16" fmla="*/ 1583740 w 3986784"/>
                <a:gd name="connsiteY16" fmla="*/ 157277 h 534009"/>
                <a:gd name="connsiteX17" fmla="*/ 1825142 w 3986784"/>
                <a:gd name="connsiteY17" fmla="*/ 113385 h 534009"/>
                <a:gd name="connsiteX18" fmla="*/ 2392070 w 3986784"/>
                <a:gd name="connsiteY18" fmla="*/ 80467 h 534009"/>
                <a:gd name="connsiteX19" fmla="*/ 2618841 w 3986784"/>
                <a:gd name="connsiteY19" fmla="*/ 65837 h 534009"/>
                <a:gd name="connsiteX20" fmla="*/ 2761488 w 3986784"/>
                <a:gd name="connsiteY20" fmla="*/ 65837 h 534009"/>
                <a:gd name="connsiteX21" fmla="*/ 3035808 w 3986784"/>
                <a:gd name="connsiteY21" fmla="*/ 51206 h 534009"/>
                <a:gd name="connsiteX22" fmla="*/ 3247948 w 3986784"/>
                <a:gd name="connsiteY22" fmla="*/ 29261 h 534009"/>
                <a:gd name="connsiteX23" fmla="*/ 3397910 w 3986784"/>
                <a:gd name="connsiteY23" fmla="*/ 3657 h 534009"/>
                <a:gd name="connsiteX24" fmla="*/ 3449116 w 3986784"/>
                <a:gd name="connsiteY24" fmla="*/ 0 h 534009"/>
                <a:gd name="connsiteX25" fmla="*/ 3503980 w 3986784"/>
                <a:gd name="connsiteY25" fmla="*/ 7315 h 534009"/>
                <a:gd name="connsiteX26" fmla="*/ 3547872 w 3986784"/>
                <a:gd name="connsiteY26" fmla="*/ 21945 h 534009"/>
                <a:gd name="connsiteX27" fmla="*/ 3606393 w 3986784"/>
                <a:gd name="connsiteY27" fmla="*/ 47549 h 534009"/>
                <a:gd name="connsiteX28" fmla="*/ 3675888 w 3986784"/>
                <a:gd name="connsiteY28" fmla="*/ 87782 h 534009"/>
                <a:gd name="connsiteX29" fmla="*/ 3778300 w 3986784"/>
                <a:gd name="connsiteY29" fmla="*/ 168249 h 534009"/>
                <a:gd name="connsiteX30" fmla="*/ 3888028 w 3986784"/>
                <a:gd name="connsiteY30" fmla="*/ 277977 h 534009"/>
                <a:gd name="connsiteX31" fmla="*/ 3953865 w 3986784"/>
                <a:gd name="connsiteY31" fmla="*/ 358445 h 534009"/>
                <a:gd name="connsiteX32" fmla="*/ 3975811 w 3986784"/>
                <a:gd name="connsiteY32" fmla="*/ 398678 h 534009"/>
                <a:gd name="connsiteX33" fmla="*/ 3986784 w 3986784"/>
                <a:gd name="connsiteY33" fmla="*/ 427939 h 534009"/>
                <a:gd name="connsiteX34" fmla="*/ 3986784 w 3986784"/>
                <a:gd name="connsiteY34" fmla="*/ 460857 h 534009"/>
                <a:gd name="connsiteX35" fmla="*/ 3975811 w 3986784"/>
                <a:gd name="connsiteY35" fmla="*/ 475488 h 534009"/>
                <a:gd name="connsiteX36" fmla="*/ 3953865 w 3986784"/>
                <a:gd name="connsiteY36" fmla="*/ 482803 h 534009"/>
                <a:gd name="connsiteX37" fmla="*/ 3884371 w 3986784"/>
                <a:gd name="connsiteY37" fmla="*/ 471830 h 534009"/>
                <a:gd name="connsiteX38" fmla="*/ 3452774 w 3986784"/>
                <a:gd name="connsiteY38" fmla="*/ 259689 h 534009"/>
                <a:gd name="connsiteX39" fmla="*/ 3269894 w 3986784"/>
                <a:gd name="connsiteY39" fmla="*/ 241401 h 534009"/>
                <a:gd name="connsiteX40" fmla="*/ 2948025 w 3986784"/>
                <a:gd name="connsiteY40" fmla="*/ 230429 h 534009"/>
                <a:gd name="connsiteX41" fmla="*/ 2688336 w 3986784"/>
                <a:gd name="connsiteY41" fmla="*/ 226771 h 534009"/>
                <a:gd name="connsiteX42" fmla="*/ 2381097 w 3986784"/>
                <a:gd name="connsiteY42" fmla="*/ 237744 h 534009"/>
                <a:gd name="connsiteX43" fmla="*/ 2110435 w 3986784"/>
                <a:gd name="connsiteY43" fmla="*/ 256032 h 534009"/>
                <a:gd name="connsiteX44" fmla="*/ 1810512 w 3986784"/>
                <a:gd name="connsiteY44" fmla="*/ 285293 h 53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986784" h="534009">
                  <a:moveTo>
                    <a:pt x="1810512" y="285293"/>
                  </a:moveTo>
                  <a:lnTo>
                    <a:pt x="1389888" y="343814"/>
                  </a:lnTo>
                  <a:lnTo>
                    <a:pt x="994867" y="402336"/>
                  </a:lnTo>
                  <a:lnTo>
                    <a:pt x="672998" y="449885"/>
                  </a:lnTo>
                  <a:lnTo>
                    <a:pt x="409651" y="490118"/>
                  </a:lnTo>
                  <a:lnTo>
                    <a:pt x="281635" y="508406"/>
                  </a:lnTo>
                  <a:lnTo>
                    <a:pt x="237744" y="519379"/>
                  </a:lnTo>
                  <a:lnTo>
                    <a:pt x="201168" y="530352"/>
                  </a:lnTo>
                  <a:lnTo>
                    <a:pt x="164592" y="534009"/>
                  </a:lnTo>
                  <a:lnTo>
                    <a:pt x="128016" y="530352"/>
                  </a:lnTo>
                  <a:lnTo>
                    <a:pt x="0" y="471830"/>
                  </a:lnTo>
                  <a:lnTo>
                    <a:pt x="40233" y="343814"/>
                  </a:lnTo>
                  <a:lnTo>
                    <a:pt x="288950" y="314553"/>
                  </a:lnTo>
                  <a:lnTo>
                    <a:pt x="577900" y="277977"/>
                  </a:lnTo>
                  <a:lnTo>
                    <a:pt x="983894" y="230429"/>
                  </a:lnTo>
                  <a:lnTo>
                    <a:pt x="1360627" y="182880"/>
                  </a:lnTo>
                  <a:lnTo>
                    <a:pt x="1583740" y="157277"/>
                  </a:lnTo>
                  <a:lnTo>
                    <a:pt x="1825142" y="113385"/>
                  </a:lnTo>
                  <a:cubicBezTo>
                    <a:pt x="2014114" y="102341"/>
                    <a:pt x="2202776" y="80467"/>
                    <a:pt x="2392070" y="80467"/>
                  </a:cubicBezTo>
                  <a:lnTo>
                    <a:pt x="2618841" y="65837"/>
                  </a:lnTo>
                  <a:lnTo>
                    <a:pt x="2761488" y="65837"/>
                  </a:lnTo>
                  <a:lnTo>
                    <a:pt x="3035808" y="51206"/>
                  </a:lnTo>
                  <a:lnTo>
                    <a:pt x="3247948" y="29261"/>
                  </a:lnTo>
                  <a:lnTo>
                    <a:pt x="3397910" y="3657"/>
                  </a:lnTo>
                  <a:lnTo>
                    <a:pt x="3449116" y="0"/>
                  </a:lnTo>
                  <a:lnTo>
                    <a:pt x="3503980" y="7315"/>
                  </a:lnTo>
                  <a:lnTo>
                    <a:pt x="3547872" y="21945"/>
                  </a:lnTo>
                  <a:lnTo>
                    <a:pt x="3606393" y="47549"/>
                  </a:lnTo>
                  <a:lnTo>
                    <a:pt x="3675888" y="87782"/>
                  </a:lnTo>
                  <a:lnTo>
                    <a:pt x="3778300" y="168249"/>
                  </a:lnTo>
                  <a:lnTo>
                    <a:pt x="3888028" y="277977"/>
                  </a:lnTo>
                  <a:lnTo>
                    <a:pt x="3953865" y="358445"/>
                  </a:lnTo>
                  <a:lnTo>
                    <a:pt x="3975811" y="398678"/>
                  </a:lnTo>
                  <a:lnTo>
                    <a:pt x="3986784" y="427939"/>
                  </a:lnTo>
                  <a:lnTo>
                    <a:pt x="3986784" y="460857"/>
                  </a:lnTo>
                  <a:lnTo>
                    <a:pt x="3975811" y="475488"/>
                  </a:lnTo>
                  <a:lnTo>
                    <a:pt x="3953865" y="482803"/>
                  </a:lnTo>
                  <a:lnTo>
                    <a:pt x="3884371" y="471830"/>
                  </a:lnTo>
                  <a:lnTo>
                    <a:pt x="3452774" y="259689"/>
                  </a:lnTo>
                  <a:lnTo>
                    <a:pt x="3269894" y="241401"/>
                  </a:lnTo>
                  <a:lnTo>
                    <a:pt x="2948025" y="230429"/>
                  </a:lnTo>
                  <a:lnTo>
                    <a:pt x="2688336" y="226771"/>
                  </a:lnTo>
                  <a:lnTo>
                    <a:pt x="2381097" y="237744"/>
                  </a:lnTo>
                  <a:lnTo>
                    <a:pt x="2110435" y="256032"/>
                  </a:lnTo>
                  <a:lnTo>
                    <a:pt x="1810512" y="2852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9">
              <a:extLst>
                <a:ext uri="{FF2B5EF4-FFF2-40B4-BE49-F238E27FC236}">
                  <a16:creationId xmlns:a16="http://schemas.microsoft.com/office/drawing/2014/main" id="{9EDCF882-6F5B-4BED-B2A3-287D5B828C3D}"/>
                </a:ext>
              </a:extLst>
            </p:cNvPr>
            <p:cNvSpPr/>
            <p:nvPr/>
          </p:nvSpPr>
          <p:spPr>
            <a:xfrm>
              <a:off x="6319838" y="2589213"/>
              <a:ext cx="947737" cy="706437"/>
            </a:xfrm>
            <a:custGeom>
              <a:avLst/>
              <a:gdLst>
                <a:gd name="connsiteX0" fmla="*/ 242887 w 947737"/>
                <a:gd name="connsiteY0" fmla="*/ 378619 h 707231"/>
                <a:gd name="connsiteX1" fmla="*/ 373856 w 947737"/>
                <a:gd name="connsiteY1" fmla="*/ 219075 h 707231"/>
                <a:gd name="connsiteX2" fmla="*/ 454818 w 947737"/>
                <a:gd name="connsiteY2" fmla="*/ 119062 h 707231"/>
                <a:gd name="connsiteX3" fmla="*/ 464343 w 947737"/>
                <a:gd name="connsiteY3" fmla="*/ 100012 h 707231"/>
                <a:gd name="connsiteX4" fmla="*/ 466725 w 947737"/>
                <a:gd name="connsiteY4" fmla="*/ 80962 h 707231"/>
                <a:gd name="connsiteX5" fmla="*/ 421481 w 947737"/>
                <a:gd name="connsiteY5" fmla="*/ 0 h 707231"/>
                <a:gd name="connsiteX6" fmla="*/ 947737 w 947737"/>
                <a:gd name="connsiteY6" fmla="*/ 264319 h 707231"/>
                <a:gd name="connsiteX7" fmla="*/ 921543 w 947737"/>
                <a:gd name="connsiteY7" fmla="*/ 278606 h 707231"/>
                <a:gd name="connsiteX8" fmla="*/ 828675 w 947737"/>
                <a:gd name="connsiteY8" fmla="*/ 280987 h 707231"/>
                <a:gd name="connsiteX9" fmla="*/ 773906 w 947737"/>
                <a:gd name="connsiteY9" fmla="*/ 290512 h 707231"/>
                <a:gd name="connsiteX10" fmla="*/ 707231 w 947737"/>
                <a:gd name="connsiteY10" fmla="*/ 309562 h 707231"/>
                <a:gd name="connsiteX11" fmla="*/ 635793 w 947737"/>
                <a:gd name="connsiteY11" fmla="*/ 342900 h 707231"/>
                <a:gd name="connsiteX12" fmla="*/ 502443 w 947737"/>
                <a:gd name="connsiteY12" fmla="*/ 421481 h 707231"/>
                <a:gd name="connsiteX13" fmla="*/ 323850 w 947737"/>
                <a:gd name="connsiteY13" fmla="*/ 528637 h 707231"/>
                <a:gd name="connsiteX14" fmla="*/ 138112 w 947737"/>
                <a:gd name="connsiteY14" fmla="*/ 642937 h 707231"/>
                <a:gd name="connsiteX15" fmla="*/ 47625 w 947737"/>
                <a:gd name="connsiteY15" fmla="*/ 697706 h 707231"/>
                <a:gd name="connsiteX16" fmla="*/ 19050 w 947737"/>
                <a:gd name="connsiteY16" fmla="*/ 707231 h 707231"/>
                <a:gd name="connsiteX17" fmla="*/ 7143 w 947737"/>
                <a:gd name="connsiteY17" fmla="*/ 704850 h 707231"/>
                <a:gd name="connsiteX18" fmla="*/ 0 w 947737"/>
                <a:gd name="connsiteY18" fmla="*/ 697706 h 707231"/>
                <a:gd name="connsiteX19" fmla="*/ 0 w 947737"/>
                <a:gd name="connsiteY19" fmla="*/ 681037 h 707231"/>
                <a:gd name="connsiteX20" fmla="*/ 35718 w 947737"/>
                <a:gd name="connsiteY20" fmla="*/ 628650 h 707231"/>
                <a:gd name="connsiteX21" fmla="*/ 109537 w 947737"/>
                <a:gd name="connsiteY21" fmla="*/ 538162 h 707231"/>
                <a:gd name="connsiteX22" fmla="*/ 164306 w 947737"/>
                <a:gd name="connsiteY22" fmla="*/ 469106 h 707231"/>
                <a:gd name="connsiteX23" fmla="*/ 242887 w 947737"/>
                <a:gd name="connsiteY23" fmla="*/ 378619 h 70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47737" h="707231">
                  <a:moveTo>
                    <a:pt x="242887" y="378619"/>
                  </a:moveTo>
                  <a:lnTo>
                    <a:pt x="373856" y="219075"/>
                  </a:lnTo>
                  <a:lnTo>
                    <a:pt x="454818" y="119062"/>
                  </a:lnTo>
                  <a:lnTo>
                    <a:pt x="464343" y="100012"/>
                  </a:lnTo>
                  <a:lnTo>
                    <a:pt x="466725" y="80962"/>
                  </a:lnTo>
                  <a:lnTo>
                    <a:pt x="421481" y="0"/>
                  </a:lnTo>
                  <a:lnTo>
                    <a:pt x="947737" y="264319"/>
                  </a:lnTo>
                  <a:lnTo>
                    <a:pt x="921543" y="278606"/>
                  </a:lnTo>
                  <a:lnTo>
                    <a:pt x="828675" y="280987"/>
                  </a:lnTo>
                  <a:lnTo>
                    <a:pt x="773906" y="290512"/>
                  </a:lnTo>
                  <a:lnTo>
                    <a:pt x="707231" y="309562"/>
                  </a:lnTo>
                  <a:lnTo>
                    <a:pt x="635793" y="342900"/>
                  </a:lnTo>
                  <a:lnTo>
                    <a:pt x="502443" y="421481"/>
                  </a:lnTo>
                  <a:lnTo>
                    <a:pt x="323850" y="528637"/>
                  </a:lnTo>
                  <a:lnTo>
                    <a:pt x="138112" y="642937"/>
                  </a:lnTo>
                  <a:lnTo>
                    <a:pt x="47625" y="697706"/>
                  </a:lnTo>
                  <a:lnTo>
                    <a:pt x="19050" y="707231"/>
                  </a:lnTo>
                  <a:lnTo>
                    <a:pt x="7143" y="704850"/>
                  </a:lnTo>
                  <a:lnTo>
                    <a:pt x="0" y="697706"/>
                  </a:lnTo>
                  <a:lnTo>
                    <a:pt x="0" y="681037"/>
                  </a:lnTo>
                  <a:lnTo>
                    <a:pt x="35718" y="628650"/>
                  </a:lnTo>
                  <a:lnTo>
                    <a:pt x="109537" y="538162"/>
                  </a:lnTo>
                  <a:lnTo>
                    <a:pt x="164306" y="469106"/>
                  </a:lnTo>
                  <a:lnTo>
                    <a:pt x="242887" y="3786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C90B5A0F-46D2-493A-8760-0170B3D9ACAA}"/>
              </a:ext>
            </a:extLst>
          </p:cNvPr>
          <p:cNvGrpSpPr>
            <a:grpSpLocks/>
          </p:cNvGrpSpPr>
          <p:nvPr/>
        </p:nvGrpSpPr>
        <p:grpSpPr bwMode="auto">
          <a:xfrm>
            <a:off x="2814638" y="1662113"/>
            <a:ext cx="4554537" cy="4064000"/>
            <a:chOff x="2814638" y="1662113"/>
            <a:chExt cx="4554537" cy="4064000"/>
          </a:xfrm>
        </p:grpSpPr>
        <p:sp>
          <p:nvSpPr>
            <p:cNvPr id="20" name="フリーフォーム 6">
              <a:extLst>
                <a:ext uri="{FF2B5EF4-FFF2-40B4-BE49-F238E27FC236}">
                  <a16:creationId xmlns:a16="http://schemas.microsoft.com/office/drawing/2014/main" id="{AC8CEFD3-02DD-4D82-B4C9-FC8DE904B9EA}"/>
                </a:ext>
              </a:extLst>
            </p:cNvPr>
            <p:cNvSpPr/>
            <p:nvPr/>
          </p:nvSpPr>
          <p:spPr>
            <a:xfrm>
              <a:off x="4533900" y="1662113"/>
              <a:ext cx="588963" cy="823912"/>
            </a:xfrm>
            <a:custGeom>
              <a:avLst/>
              <a:gdLst>
                <a:gd name="connsiteX0" fmla="*/ 523875 w 588169"/>
                <a:gd name="connsiteY0" fmla="*/ 578643 h 823912"/>
                <a:gd name="connsiteX1" fmla="*/ 528638 w 588169"/>
                <a:gd name="connsiteY1" fmla="*/ 771525 h 823912"/>
                <a:gd name="connsiteX2" fmla="*/ 233363 w 588169"/>
                <a:gd name="connsiteY2" fmla="*/ 823912 h 823912"/>
                <a:gd name="connsiteX3" fmla="*/ 235744 w 588169"/>
                <a:gd name="connsiteY3" fmla="*/ 700087 h 823912"/>
                <a:gd name="connsiteX4" fmla="*/ 235744 w 588169"/>
                <a:gd name="connsiteY4" fmla="*/ 516731 h 823912"/>
                <a:gd name="connsiteX5" fmla="*/ 233363 w 588169"/>
                <a:gd name="connsiteY5" fmla="*/ 400050 h 823912"/>
                <a:gd name="connsiteX6" fmla="*/ 233363 w 588169"/>
                <a:gd name="connsiteY6" fmla="*/ 335756 h 823912"/>
                <a:gd name="connsiteX7" fmla="*/ 228600 w 588169"/>
                <a:gd name="connsiteY7" fmla="*/ 297656 h 823912"/>
                <a:gd name="connsiteX8" fmla="*/ 209550 w 588169"/>
                <a:gd name="connsiteY8" fmla="*/ 235743 h 823912"/>
                <a:gd name="connsiteX9" fmla="*/ 185738 w 588169"/>
                <a:gd name="connsiteY9" fmla="*/ 195262 h 823912"/>
                <a:gd name="connsiteX10" fmla="*/ 157163 w 588169"/>
                <a:gd name="connsiteY10" fmla="*/ 164306 h 823912"/>
                <a:gd name="connsiteX11" fmla="*/ 128588 w 588169"/>
                <a:gd name="connsiteY11" fmla="*/ 142875 h 823912"/>
                <a:gd name="connsiteX12" fmla="*/ 92869 w 588169"/>
                <a:gd name="connsiteY12" fmla="*/ 123825 h 823912"/>
                <a:gd name="connsiteX13" fmla="*/ 64294 w 588169"/>
                <a:gd name="connsiteY13" fmla="*/ 109537 h 823912"/>
                <a:gd name="connsiteX14" fmla="*/ 40481 w 588169"/>
                <a:gd name="connsiteY14" fmla="*/ 95250 h 823912"/>
                <a:gd name="connsiteX15" fmla="*/ 14288 w 588169"/>
                <a:gd name="connsiteY15" fmla="*/ 73818 h 823912"/>
                <a:gd name="connsiteX16" fmla="*/ 4763 w 588169"/>
                <a:gd name="connsiteY16" fmla="*/ 59531 h 823912"/>
                <a:gd name="connsiteX17" fmla="*/ 0 w 588169"/>
                <a:gd name="connsiteY17" fmla="*/ 40481 h 823912"/>
                <a:gd name="connsiteX18" fmla="*/ 2381 w 588169"/>
                <a:gd name="connsiteY18" fmla="*/ 26193 h 823912"/>
                <a:gd name="connsiteX19" fmla="*/ 21431 w 588169"/>
                <a:gd name="connsiteY19" fmla="*/ 11906 h 823912"/>
                <a:gd name="connsiteX20" fmla="*/ 69056 w 588169"/>
                <a:gd name="connsiteY20" fmla="*/ 2381 h 823912"/>
                <a:gd name="connsiteX21" fmla="*/ 121444 w 588169"/>
                <a:gd name="connsiteY21" fmla="*/ 0 h 823912"/>
                <a:gd name="connsiteX22" fmla="*/ 180975 w 588169"/>
                <a:gd name="connsiteY22" fmla="*/ 14287 h 823912"/>
                <a:gd name="connsiteX23" fmla="*/ 288131 w 588169"/>
                <a:gd name="connsiteY23" fmla="*/ 47625 h 823912"/>
                <a:gd name="connsiteX24" fmla="*/ 366713 w 588169"/>
                <a:gd name="connsiteY24" fmla="*/ 76200 h 823912"/>
                <a:gd name="connsiteX25" fmla="*/ 452438 w 588169"/>
                <a:gd name="connsiteY25" fmla="*/ 109537 h 823912"/>
                <a:gd name="connsiteX26" fmla="*/ 504825 w 588169"/>
                <a:gd name="connsiteY26" fmla="*/ 133350 h 823912"/>
                <a:gd name="connsiteX27" fmla="*/ 533400 w 588169"/>
                <a:gd name="connsiteY27" fmla="*/ 154781 h 823912"/>
                <a:gd name="connsiteX28" fmla="*/ 557213 w 588169"/>
                <a:gd name="connsiteY28" fmla="*/ 178593 h 823912"/>
                <a:gd name="connsiteX29" fmla="*/ 581025 w 588169"/>
                <a:gd name="connsiteY29" fmla="*/ 204787 h 823912"/>
                <a:gd name="connsiteX30" fmla="*/ 588169 w 588169"/>
                <a:gd name="connsiteY30" fmla="*/ 226218 h 823912"/>
                <a:gd name="connsiteX31" fmla="*/ 585788 w 588169"/>
                <a:gd name="connsiteY31" fmla="*/ 252412 h 823912"/>
                <a:gd name="connsiteX32" fmla="*/ 569119 w 588169"/>
                <a:gd name="connsiteY32" fmla="*/ 288131 h 823912"/>
                <a:gd name="connsiteX33" fmla="*/ 547688 w 588169"/>
                <a:gd name="connsiteY33" fmla="*/ 328612 h 823912"/>
                <a:gd name="connsiteX34" fmla="*/ 533400 w 588169"/>
                <a:gd name="connsiteY34" fmla="*/ 381000 h 823912"/>
                <a:gd name="connsiteX35" fmla="*/ 526256 w 588169"/>
                <a:gd name="connsiteY35" fmla="*/ 440531 h 823912"/>
                <a:gd name="connsiteX36" fmla="*/ 523875 w 588169"/>
                <a:gd name="connsiteY36" fmla="*/ 578643 h 823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88169" h="823912">
                  <a:moveTo>
                    <a:pt x="523875" y="578643"/>
                  </a:moveTo>
                  <a:lnTo>
                    <a:pt x="528638" y="771525"/>
                  </a:lnTo>
                  <a:lnTo>
                    <a:pt x="233363" y="823912"/>
                  </a:lnTo>
                  <a:cubicBezTo>
                    <a:pt x="234157" y="782637"/>
                    <a:pt x="234950" y="741362"/>
                    <a:pt x="235744" y="700087"/>
                  </a:cubicBezTo>
                  <a:lnTo>
                    <a:pt x="235744" y="516731"/>
                  </a:lnTo>
                  <a:cubicBezTo>
                    <a:pt x="234950" y="477837"/>
                    <a:pt x="234157" y="438944"/>
                    <a:pt x="233363" y="400050"/>
                  </a:cubicBezTo>
                  <a:lnTo>
                    <a:pt x="233363" y="335756"/>
                  </a:lnTo>
                  <a:lnTo>
                    <a:pt x="228600" y="297656"/>
                  </a:lnTo>
                  <a:lnTo>
                    <a:pt x="209550" y="235743"/>
                  </a:lnTo>
                  <a:lnTo>
                    <a:pt x="185738" y="195262"/>
                  </a:lnTo>
                  <a:lnTo>
                    <a:pt x="157163" y="164306"/>
                  </a:lnTo>
                  <a:lnTo>
                    <a:pt x="128588" y="142875"/>
                  </a:lnTo>
                  <a:lnTo>
                    <a:pt x="92869" y="123825"/>
                  </a:lnTo>
                  <a:lnTo>
                    <a:pt x="64294" y="109537"/>
                  </a:lnTo>
                  <a:lnTo>
                    <a:pt x="40481" y="95250"/>
                  </a:lnTo>
                  <a:lnTo>
                    <a:pt x="14288" y="73818"/>
                  </a:lnTo>
                  <a:lnTo>
                    <a:pt x="4763" y="59531"/>
                  </a:lnTo>
                  <a:lnTo>
                    <a:pt x="0" y="40481"/>
                  </a:lnTo>
                  <a:lnTo>
                    <a:pt x="2381" y="26193"/>
                  </a:lnTo>
                  <a:lnTo>
                    <a:pt x="21431" y="11906"/>
                  </a:lnTo>
                  <a:lnTo>
                    <a:pt x="69056" y="2381"/>
                  </a:lnTo>
                  <a:lnTo>
                    <a:pt x="121444" y="0"/>
                  </a:lnTo>
                  <a:lnTo>
                    <a:pt x="180975" y="14287"/>
                  </a:lnTo>
                  <a:lnTo>
                    <a:pt x="288131" y="47625"/>
                  </a:lnTo>
                  <a:lnTo>
                    <a:pt x="366713" y="76200"/>
                  </a:lnTo>
                  <a:lnTo>
                    <a:pt x="452438" y="109537"/>
                  </a:lnTo>
                  <a:lnTo>
                    <a:pt x="504825" y="133350"/>
                  </a:lnTo>
                  <a:lnTo>
                    <a:pt x="533400" y="154781"/>
                  </a:lnTo>
                  <a:lnTo>
                    <a:pt x="557213" y="178593"/>
                  </a:lnTo>
                  <a:lnTo>
                    <a:pt x="581025" y="204787"/>
                  </a:lnTo>
                  <a:lnTo>
                    <a:pt x="588169" y="226218"/>
                  </a:lnTo>
                  <a:lnTo>
                    <a:pt x="585788" y="252412"/>
                  </a:lnTo>
                  <a:lnTo>
                    <a:pt x="569119" y="288131"/>
                  </a:lnTo>
                  <a:lnTo>
                    <a:pt x="547688" y="328612"/>
                  </a:lnTo>
                  <a:lnTo>
                    <a:pt x="533400" y="381000"/>
                  </a:lnTo>
                  <a:lnTo>
                    <a:pt x="526256" y="440531"/>
                  </a:lnTo>
                  <a:cubicBezTo>
                    <a:pt x="525462" y="490537"/>
                    <a:pt x="524669" y="540544"/>
                    <a:pt x="523875" y="57864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37A5F15B-CFFE-492B-AEAB-0D74AA13C8D3}"/>
                </a:ext>
              </a:extLst>
            </p:cNvPr>
            <p:cNvSpPr/>
            <p:nvPr/>
          </p:nvSpPr>
          <p:spPr>
            <a:xfrm>
              <a:off x="2814638" y="2362200"/>
              <a:ext cx="490537" cy="1171575"/>
            </a:xfrm>
            <a:custGeom>
              <a:avLst/>
              <a:gdLst>
                <a:gd name="connsiteX0" fmla="*/ 395287 w 490537"/>
                <a:gd name="connsiteY0" fmla="*/ 673894 h 1171575"/>
                <a:gd name="connsiteX1" fmla="*/ 350043 w 490537"/>
                <a:gd name="connsiteY1" fmla="*/ 847725 h 1171575"/>
                <a:gd name="connsiteX2" fmla="*/ 309562 w 490537"/>
                <a:gd name="connsiteY2" fmla="*/ 978694 h 1171575"/>
                <a:gd name="connsiteX3" fmla="*/ 266700 w 490537"/>
                <a:gd name="connsiteY3" fmla="*/ 1090613 h 1171575"/>
                <a:gd name="connsiteX4" fmla="*/ 247650 w 490537"/>
                <a:gd name="connsiteY4" fmla="*/ 1128713 h 1171575"/>
                <a:gd name="connsiteX5" fmla="*/ 223837 w 490537"/>
                <a:gd name="connsiteY5" fmla="*/ 1154906 h 1171575"/>
                <a:gd name="connsiteX6" fmla="*/ 202406 w 490537"/>
                <a:gd name="connsiteY6" fmla="*/ 1166813 h 1171575"/>
                <a:gd name="connsiteX7" fmla="*/ 185737 w 490537"/>
                <a:gd name="connsiteY7" fmla="*/ 1171575 h 1171575"/>
                <a:gd name="connsiteX8" fmla="*/ 164306 w 490537"/>
                <a:gd name="connsiteY8" fmla="*/ 1169194 h 1171575"/>
                <a:gd name="connsiteX9" fmla="*/ 138112 w 490537"/>
                <a:gd name="connsiteY9" fmla="*/ 1154906 h 1171575"/>
                <a:gd name="connsiteX10" fmla="*/ 114300 w 490537"/>
                <a:gd name="connsiteY10" fmla="*/ 1135856 h 1171575"/>
                <a:gd name="connsiteX11" fmla="*/ 97631 w 490537"/>
                <a:gd name="connsiteY11" fmla="*/ 1109663 h 1171575"/>
                <a:gd name="connsiteX12" fmla="*/ 83343 w 490537"/>
                <a:gd name="connsiteY12" fmla="*/ 1083469 h 1171575"/>
                <a:gd name="connsiteX13" fmla="*/ 52387 w 490537"/>
                <a:gd name="connsiteY13" fmla="*/ 1026319 h 1171575"/>
                <a:gd name="connsiteX14" fmla="*/ 26193 w 490537"/>
                <a:gd name="connsiteY14" fmla="*/ 969169 h 1171575"/>
                <a:gd name="connsiteX15" fmla="*/ 11906 w 490537"/>
                <a:gd name="connsiteY15" fmla="*/ 926306 h 1171575"/>
                <a:gd name="connsiteX16" fmla="*/ 2381 w 490537"/>
                <a:gd name="connsiteY16" fmla="*/ 883444 h 1171575"/>
                <a:gd name="connsiteX17" fmla="*/ 0 w 490537"/>
                <a:gd name="connsiteY17" fmla="*/ 857250 h 1171575"/>
                <a:gd name="connsiteX18" fmla="*/ 2381 w 490537"/>
                <a:gd name="connsiteY18" fmla="*/ 835819 h 1171575"/>
                <a:gd name="connsiteX19" fmla="*/ 4762 w 490537"/>
                <a:gd name="connsiteY19" fmla="*/ 819150 h 1171575"/>
                <a:gd name="connsiteX20" fmla="*/ 14287 w 490537"/>
                <a:gd name="connsiteY20" fmla="*/ 807244 h 1171575"/>
                <a:gd name="connsiteX21" fmla="*/ 28575 w 490537"/>
                <a:gd name="connsiteY21" fmla="*/ 797719 h 1171575"/>
                <a:gd name="connsiteX22" fmla="*/ 78581 w 490537"/>
                <a:gd name="connsiteY22" fmla="*/ 721519 h 1171575"/>
                <a:gd name="connsiteX23" fmla="*/ 142875 w 490537"/>
                <a:gd name="connsiteY23" fmla="*/ 619125 h 1171575"/>
                <a:gd name="connsiteX24" fmla="*/ 176212 w 490537"/>
                <a:gd name="connsiteY24" fmla="*/ 554831 h 1171575"/>
                <a:gd name="connsiteX25" fmla="*/ 216693 w 490537"/>
                <a:gd name="connsiteY25" fmla="*/ 464344 h 1171575"/>
                <a:gd name="connsiteX26" fmla="*/ 230981 w 490537"/>
                <a:gd name="connsiteY26" fmla="*/ 416719 h 1171575"/>
                <a:gd name="connsiteX27" fmla="*/ 250031 w 490537"/>
                <a:gd name="connsiteY27" fmla="*/ 357188 h 1171575"/>
                <a:gd name="connsiteX28" fmla="*/ 261937 w 490537"/>
                <a:gd name="connsiteY28" fmla="*/ 300038 h 1171575"/>
                <a:gd name="connsiteX29" fmla="*/ 269081 w 490537"/>
                <a:gd name="connsiteY29" fmla="*/ 242888 h 1171575"/>
                <a:gd name="connsiteX30" fmla="*/ 269081 w 490537"/>
                <a:gd name="connsiteY30" fmla="*/ 180975 h 1171575"/>
                <a:gd name="connsiteX31" fmla="*/ 266700 w 490537"/>
                <a:gd name="connsiteY31" fmla="*/ 135731 h 1171575"/>
                <a:gd name="connsiteX32" fmla="*/ 257175 w 490537"/>
                <a:gd name="connsiteY32" fmla="*/ 95250 h 1171575"/>
                <a:gd name="connsiteX33" fmla="*/ 247650 w 490537"/>
                <a:gd name="connsiteY33" fmla="*/ 59531 h 1171575"/>
                <a:gd name="connsiteX34" fmla="*/ 242887 w 490537"/>
                <a:gd name="connsiteY34" fmla="*/ 28575 h 1171575"/>
                <a:gd name="connsiteX35" fmla="*/ 247650 w 490537"/>
                <a:gd name="connsiteY35" fmla="*/ 7144 h 1171575"/>
                <a:gd name="connsiteX36" fmla="*/ 264318 w 490537"/>
                <a:gd name="connsiteY36" fmla="*/ 0 h 1171575"/>
                <a:gd name="connsiteX37" fmla="*/ 283368 w 490537"/>
                <a:gd name="connsiteY37" fmla="*/ 2381 h 1171575"/>
                <a:gd name="connsiteX38" fmla="*/ 307181 w 490537"/>
                <a:gd name="connsiteY38" fmla="*/ 11906 h 1171575"/>
                <a:gd name="connsiteX39" fmla="*/ 330993 w 490537"/>
                <a:gd name="connsiteY39" fmla="*/ 28575 h 1171575"/>
                <a:gd name="connsiteX40" fmla="*/ 347662 w 490537"/>
                <a:gd name="connsiteY40" fmla="*/ 40481 h 1171575"/>
                <a:gd name="connsiteX41" fmla="*/ 388143 w 490537"/>
                <a:gd name="connsiteY41" fmla="*/ 90488 h 1171575"/>
                <a:gd name="connsiteX42" fmla="*/ 435768 w 490537"/>
                <a:gd name="connsiteY42" fmla="*/ 152400 h 1171575"/>
                <a:gd name="connsiteX43" fmla="*/ 469106 w 490537"/>
                <a:gd name="connsiteY43" fmla="*/ 204788 h 1171575"/>
                <a:gd name="connsiteX44" fmla="*/ 490537 w 490537"/>
                <a:gd name="connsiteY44" fmla="*/ 242888 h 1171575"/>
                <a:gd name="connsiteX45" fmla="*/ 459581 w 490537"/>
                <a:gd name="connsiteY45" fmla="*/ 352425 h 1171575"/>
                <a:gd name="connsiteX46" fmla="*/ 438150 w 490537"/>
                <a:gd name="connsiteY46" fmla="*/ 485775 h 1171575"/>
                <a:gd name="connsiteX47" fmla="*/ 395287 w 490537"/>
                <a:gd name="connsiteY47" fmla="*/ 673894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90537" h="1171575">
                  <a:moveTo>
                    <a:pt x="395287" y="673894"/>
                  </a:moveTo>
                  <a:lnTo>
                    <a:pt x="350043" y="847725"/>
                  </a:lnTo>
                  <a:lnTo>
                    <a:pt x="309562" y="978694"/>
                  </a:lnTo>
                  <a:lnTo>
                    <a:pt x="266700" y="1090613"/>
                  </a:lnTo>
                  <a:lnTo>
                    <a:pt x="247650" y="1128713"/>
                  </a:lnTo>
                  <a:lnTo>
                    <a:pt x="223837" y="1154906"/>
                  </a:lnTo>
                  <a:lnTo>
                    <a:pt x="202406" y="1166813"/>
                  </a:lnTo>
                  <a:lnTo>
                    <a:pt x="185737" y="1171575"/>
                  </a:lnTo>
                  <a:lnTo>
                    <a:pt x="164306" y="1169194"/>
                  </a:lnTo>
                  <a:lnTo>
                    <a:pt x="138112" y="1154906"/>
                  </a:lnTo>
                  <a:lnTo>
                    <a:pt x="114300" y="1135856"/>
                  </a:lnTo>
                  <a:lnTo>
                    <a:pt x="97631" y="1109663"/>
                  </a:lnTo>
                  <a:lnTo>
                    <a:pt x="83343" y="1083469"/>
                  </a:lnTo>
                  <a:lnTo>
                    <a:pt x="52387" y="1026319"/>
                  </a:lnTo>
                  <a:lnTo>
                    <a:pt x="26193" y="969169"/>
                  </a:lnTo>
                  <a:lnTo>
                    <a:pt x="11906" y="926306"/>
                  </a:lnTo>
                  <a:lnTo>
                    <a:pt x="2381" y="883444"/>
                  </a:lnTo>
                  <a:lnTo>
                    <a:pt x="0" y="857250"/>
                  </a:lnTo>
                  <a:lnTo>
                    <a:pt x="2381" y="835819"/>
                  </a:lnTo>
                  <a:lnTo>
                    <a:pt x="4762" y="819150"/>
                  </a:lnTo>
                  <a:lnTo>
                    <a:pt x="14287" y="807244"/>
                  </a:lnTo>
                  <a:lnTo>
                    <a:pt x="28575" y="797719"/>
                  </a:lnTo>
                  <a:lnTo>
                    <a:pt x="78581" y="721519"/>
                  </a:lnTo>
                  <a:lnTo>
                    <a:pt x="142875" y="619125"/>
                  </a:lnTo>
                  <a:lnTo>
                    <a:pt x="176212" y="554831"/>
                  </a:lnTo>
                  <a:lnTo>
                    <a:pt x="216693" y="464344"/>
                  </a:lnTo>
                  <a:lnTo>
                    <a:pt x="230981" y="416719"/>
                  </a:lnTo>
                  <a:lnTo>
                    <a:pt x="250031" y="357188"/>
                  </a:lnTo>
                  <a:lnTo>
                    <a:pt x="261937" y="300038"/>
                  </a:lnTo>
                  <a:lnTo>
                    <a:pt x="269081" y="242888"/>
                  </a:lnTo>
                  <a:lnTo>
                    <a:pt x="269081" y="180975"/>
                  </a:lnTo>
                  <a:lnTo>
                    <a:pt x="266700" y="135731"/>
                  </a:lnTo>
                  <a:lnTo>
                    <a:pt x="257175" y="95250"/>
                  </a:lnTo>
                  <a:lnTo>
                    <a:pt x="247650" y="59531"/>
                  </a:lnTo>
                  <a:lnTo>
                    <a:pt x="242887" y="28575"/>
                  </a:lnTo>
                  <a:lnTo>
                    <a:pt x="247650" y="7144"/>
                  </a:lnTo>
                  <a:lnTo>
                    <a:pt x="264318" y="0"/>
                  </a:lnTo>
                  <a:lnTo>
                    <a:pt x="283368" y="2381"/>
                  </a:lnTo>
                  <a:lnTo>
                    <a:pt x="307181" y="11906"/>
                  </a:lnTo>
                  <a:lnTo>
                    <a:pt x="330993" y="28575"/>
                  </a:lnTo>
                  <a:lnTo>
                    <a:pt x="347662" y="40481"/>
                  </a:lnTo>
                  <a:lnTo>
                    <a:pt x="388143" y="90488"/>
                  </a:lnTo>
                  <a:lnTo>
                    <a:pt x="435768" y="152400"/>
                  </a:lnTo>
                  <a:lnTo>
                    <a:pt x="469106" y="204788"/>
                  </a:lnTo>
                  <a:lnTo>
                    <a:pt x="490537" y="242888"/>
                  </a:lnTo>
                  <a:lnTo>
                    <a:pt x="459581" y="352425"/>
                  </a:lnTo>
                  <a:lnTo>
                    <a:pt x="438150" y="485775"/>
                  </a:lnTo>
                  <a:lnTo>
                    <a:pt x="395287" y="673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0">
              <a:extLst>
                <a:ext uri="{FF2B5EF4-FFF2-40B4-BE49-F238E27FC236}">
                  <a16:creationId xmlns:a16="http://schemas.microsoft.com/office/drawing/2014/main" id="{EFABB287-E4FF-4A7B-835A-AFA96F66F970}"/>
                </a:ext>
              </a:extLst>
            </p:cNvPr>
            <p:cNvSpPr/>
            <p:nvPr/>
          </p:nvSpPr>
          <p:spPr>
            <a:xfrm>
              <a:off x="2841625" y="3638550"/>
              <a:ext cx="1549400" cy="1949450"/>
            </a:xfrm>
            <a:custGeom>
              <a:avLst/>
              <a:gdLst>
                <a:gd name="connsiteX0" fmla="*/ 1123950 w 1549400"/>
                <a:gd name="connsiteY0" fmla="*/ 981075 h 1949450"/>
                <a:gd name="connsiteX1" fmla="*/ 936625 w 1549400"/>
                <a:gd name="connsiteY1" fmla="*/ 1206500 h 1949450"/>
                <a:gd name="connsiteX2" fmla="*/ 777875 w 1549400"/>
                <a:gd name="connsiteY2" fmla="*/ 1381125 h 1949450"/>
                <a:gd name="connsiteX3" fmla="*/ 644525 w 1549400"/>
                <a:gd name="connsiteY3" fmla="*/ 1514475 h 1949450"/>
                <a:gd name="connsiteX4" fmla="*/ 479425 w 1549400"/>
                <a:gd name="connsiteY4" fmla="*/ 1660525 h 1949450"/>
                <a:gd name="connsiteX5" fmla="*/ 346075 w 1549400"/>
                <a:gd name="connsiteY5" fmla="*/ 1765300 h 1949450"/>
                <a:gd name="connsiteX6" fmla="*/ 228600 w 1549400"/>
                <a:gd name="connsiteY6" fmla="*/ 1844675 h 1949450"/>
                <a:gd name="connsiteX7" fmla="*/ 133350 w 1549400"/>
                <a:gd name="connsiteY7" fmla="*/ 1905000 h 1949450"/>
                <a:gd name="connsiteX8" fmla="*/ 60325 w 1549400"/>
                <a:gd name="connsiteY8" fmla="*/ 1943100 h 1949450"/>
                <a:gd name="connsiteX9" fmla="*/ 41275 w 1549400"/>
                <a:gd name="connsiteY9" fmla="*/ 1949450 h 1949450"/>
                <a:gd name="connsiteX10" fmla="*/ 25400 w 1549400"/>
                <a:gd name="connsiteY10" fmla="*/ 1949450 h 1949450"/>
                <a:gd name="connsiteX11" fmla="*/ 6350 w 1549400"/>
                <a:gd name="connsiteY11" fmla="*/ 1939925 h 1949450"/>
                <a:gd name="connsiteX12" fmla="*/ 0 w 1549400"/>
                <a:gd name="connsiteY12" fmla="*/ 1930400 h 1949450"/>
                <a:gd name="connsiteX13" fmla="*/ 12700 w 1549400"/>
                <a:gd name="connsiteY13" fmla="*/ 1905000 h 1949450"/>
                <a:gd name="connsiteX14" fmla="*/ 60325 w 1549400"/>
                <a:gd name="connsiteY14" fmla="*/ 1860550 h 1949450"/>
                <a:gd name="connsiteX15" fmla="*/ 200025 w 1549400"/>
                <a:gd name="connsiteY15" fmla="*/ 1739900 h 1949450"/>
                <a:gd name="connsiteX16" fmla="*/ 307975 w 1549400"/>
                <a:gd name="connsiteY16" fmla="*/ 1628775 h 1949450"/>
                <a:gd name="connsiteX17" fmla="*/ 450850 w 1549400"/>
                <a:gd name="connsiteY17" fmla="*/ 1482725 h 1949450"/>
                <a:gd name="connsiteX18" fmla="*/ 552450 w 1549400"/>
                <a:gd name="connsiteY18" fmla="*/ 1371600 h 1949450"/>
                <a:gd name="connsiteX19" fmla="*/ 638175 w 1549400"/>
                <a:gd name="connsiteY19" fmla="*/ 1266825 h 1949450"/>
                <a:gd name="connsiteX20" fmla="*/ 720725 w 1549400"/>
                <a:gd name="connsiteY20" fmla="*/ 1165225 h 1949450"/>
                <a:gd name="connsiteX21" fmla="*/ 793750 w 1549400"/>
                <a:gd name="connsiteY21" fmla="*/ 1060450 h 1949450"/>
                <a:gd name="connsiteX22" fmla="*/ 898525 w 1549400"/>
                <a:gd name="connsiteY22" fmla="*/ 904875 h 1949450"/>
                <a:gd name="connsiteX23" fmla="*/ 984250 w 1549400"/>
                <a:gd name="connsiteY23" fmla="*/ 762000 h 1949450"/>
                <a:gd name="connsiteX24" fmla="*/ 1044575 w 1549400"/>
                <a:gd name="connsiteY24" fmla="*/ 647700 h 1949450"/>
                <a:gd name="connsiteX25" fmla="*/ 1098550 w 1549400"/>
                <a:gd name="connsiteY25" fmla="*/ 536575 h 1949450"/>
                <a:gd name="connsiteX26" fmla="*/ 1149350 w 1549400"/>
                <a:gd name="connsiteY26" fmla="*/ 419100 h 1949450"/>
                <a:gd name="connsiteX27" fmla="*/ 1187450 w 1549400"/>
                <a:gd name="connsiteY27" fmla="*/ 314325 h 1949450"/>
                <a:gd name="connsiteX28" fmla="*/ 1190625 w 1549400"/>
                <a:gd name="connsiteY28" fmla="*/ 266700 h 1949450"/>
                <a:gd name="connsiteX29" fmla="*/ 1184275 w 1549400"/>
                <a:gd name="connsiteY29" fmla="*/ 222250 h 1949450"/>
                <a:gd name="connsiteX30" fmla="*/ 1168400 w 1549400"/>
                <a:gd name="connsiteY30" fmla="*/ 161925 h 1949450"/>
                <a:gd name="connsiteX31" fmla="*/ 1143000 w 1549400"/>
                <a:gd name="connsiteY31" fmla="*/ 98425 h 1949450"/>
                <a:gd name="connsiteX32" fmla="*/ 1117600 w 1549400"/>
                <a:gd name="connsiteY32" fmla="*/ 57150 h 1949450"/>
                <a:gd name="connsiteX33" fmla="*/ 1104900 w 1549400"/>
                <a:gd name="connsiteY33" fmla="*/ 31750 h 1949450"/>
                <a:gd name="connsiteX34" fmla="*/ 1104900 w 1549400"/>
                <a:gd name="connsiteY34" fmla="*/ 15875 h 1949450"/>
                <a:gd name="connsiteX35" fmla="*/ 1108075 w 1549400"/>
                <a:gd name="connsiteY35" fmla="*/ 6350 h 1949450"/>
                <a:gd name="connsiteX36" fmla="*/ 1117600 w 1549400"/>
                <a:gd name="connsiteY36" fmla="*/ 0 h 1949450"/>
                <a:gd name="connsiteX37" fmla="*/ 1136650 w 1549400"/>
                <a:gd name="connsiteY37" fmla="*/ 0 h 1949450"/>
                <a:gd name="connsiteX38" fmla="*/ 1184275 w 1549400"/>
                <a:gd name="connsiteY38" fmla="*/ 9525 h 1949450"/>
                <a:gd name="connsiteX39" fmla="*/ 1241425 w 1549400"/>
                <a:gd name="connsiteY39" fmla="*/ 41275 h 1949450"/>
                <a:gd name="connsiteX40" fmla="*/ 1301750 w 1549400"/>
                <a:gd name="connsiteY40" fmla="*/ 79375 h 1949450"/>
                <a:gd name="connsiteX41" fmla="*/ 1346200 w 1549400"/>
                <a:gd name="connsiteY41" fmla="*/ 111125 h 1949450"/>
                <a:gd name="connsiteX42" fmla="*/ 1393825 w 1549400"/>
                <a:gd name="connsiteY42" fmla="*/ 155575 h 1949450"/>
                <a:gd name="connsiteX43" fmla="*/ 1428750 w 1549400"/>
                <a:gd name="connsiteY43" fmla="*/ 187325 h 1949450"/>
                <a:gd name="connsiteX44" fmla="*/ 1466850 w 1549400"/>
                <a:gd name="connsiteY44" fmla="*/ 234950 h 1949450"/>
                <a:gd name="connsiteX45" fmla="*/ 1498600 w 1549400"/>
                <a:gd name="connsiteY45" fmla="*/ 285750 h 1949450"/>
                <a:gd name="connsiteX46" fmla="*/ 1527175 w 1549400"/>
                <a:gd name="connsiteY46" fmla="*/ 333375 h 1949450"/>
                <a:gd name="connsiteX47" fmla="*/ 1543050 w 1549400"/>
                <a:gd name="connsiteY47" fmla="*/ 355600 h 1949450"/>
                <a:gd name="connsiteX48" fmla="*/ 1549400 w 1549400"/>
                <a:gd name="connsiteY48" fmla="*/ 377825 h 1949450"/>
                <a:gd name="connsiteX49" fmla="*/ 1546225 w 1549400"/>
                <a:gd name="connsiteY49" fmla="*/ 403225 h 1949450"/>
                <a:gd name="connsiteX50" fmla="*/ 1536700 w 1549400"/>
                <a:gd name="connsiteY50" fmla="*/ 438150 h 1949450"/>
                <a:gd name="connsiteX51" fmla="*/ 1520825 w 1549400"/>
                <a:gd name="connsiteY51" fmla="*/ 463550 h 1949450"/>
                <a:gd name="connsiteX52" fmla="*/ 1482725 w 1549400"/>
                <a:gd name="connsiteY52" fmla="*/ 501650 h 1949450"/>
                <a:gd name="connsiteX53" fmla="*/ 1422400 w 1549400"/>
                <a:gd name="connsiteY53" fmla="*/ 587375 h 1949450"/>
                <a:gd name="connsiteX54" fmla="*/ 1314450 w 1549400"/>
                <a:gd name="connsiteY54" fmla="*/ 736600 h 1949450"/>
                <a:gd name="connsiteX55" fmla="*/ 1231900 w 1549400"/>
                <a:gd name="connsiteY55" fmla="*/ 847725 h 1949450"/>
                <a:gd name="connsiteX56" fmla="*/ 1123950 w 1549400"/>
                <a:gd name="connsiteY56" fmla="*/ 981075 h 1949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549400" h="1949450">
                  <a:moveTo>
                    <a:pt x="1123950" y="981075"/>
                  </a:moveTo>
                  <a:lnTo>
                    <a:pt x="936625" y="1206500"/>
                  </a:lnTo>
                  <a:lnTo>
                    <a:pt x="777875" y="1381125"/>
                  </a:lnTo>
                  <a:lnTo>
                    <a:pt x="644525" y="1514475"/>
                  </a:lnTo>
                  <a:lnTo>
                    <a:pt x="479425" y="1660525"/>
                  </a:lnTo>
                  <a:lnTo>
                    <a:pt x="346075" y="1765300"/>
                  </a:lnTo>
                  <a:lnTo>
                    <a:pt x="228600" y="1844675"/>
                  </a:lnTo>
                  <a:lnTo>
                    <a:pt x="133350" y="1905000"/>
                  </a:lnTo>
                  <a:lnTo>
                    <a:pt x="60325" y="1943100"/>
                  </a:lnTo>
                  <a:lnTo>
                    <a:pt x="41275" y="1949450"/>
                  </a:lnTo>
                  <a:lnTo>
                    <a:pt x="25400" y="1949450"/>
                  </a:lnTo>
                  <a:lnTo>
                    <a:pt x="6350" y="1939925"/>
                  </a:lnTo>
                  <a:lnTo>
                    <a:pt x="0" y="1930400"/>
                  </a:lnTo>
                  <a:lnTo>
                    <a:pt x="12700" y="1905000"/>
                  </a:lnTo>
                  <a:lnTo>
                    <a:pt x="60325" y="1860550"/>
                  </a:lnTo>
                  <a:lnTo>
                    <a:pt x="200025" y="1739900"/>
                  </a:lnTo>
                  <a:lnTo>
                    <a:pt x="307975" y="1628775"/>
                  </a:lnTo>
                  <a:lnTo>
                    <a:pt x="450850" y="1482725"/>
                  </a:lnTo>
                  <a:lnTo>
                    <a:pt x="552450" y="1371600"/>
                  </a:lnTo>
                  <a:lnTo>
                    <a:pt x="638175" y="1266825"/>
                  </a:lnTo>
                  <a:lnTo>
                    <a:pt x="720725" y="1165225"/>
                  </a:lnTo>
                  <a:lnTo>
                    <a:pt x="793750" y="1060450"/>
                  </a:lnTo>
                  <a:lnTo>
                    <a:pt x="898525" y="904875"/>
                  </a:lnTo>
                  <a:lnTo>
                    <a:pt x="984250" y="762000"/>
                  </a:lnTo>
                  <a:lnTo>
                    <a:pt x="1044575" y="647700"/>
                  </a:lnTo>
                  <a:lnTo>
                    <a:pt x="1098550" y="536575"/>
                  </a:lnTo>
                  <a:lnTo>
                    <a:pt x="1149350" y="419100"/>
                  </a:lnTo>
                  <a:lnTo>
                    <a:pt x="1187450" y="314325"/>
                  </a:lnTo>
                  <a:lnTo>
                    <a:pt x="1190625" y="266700"/>
                  </a:lnTo>
                  <a:lnTo>
                    <a:pt x="1184275" y="222250"/>
                  </a:lnTo>
                  <a:lnTo>
                    <a:pt x="1168400" y="161925"/>
                  </a:lnTo>
                  <a:lnTo>
                    <a:pt x="1143000" y="98425"/>
                  </a:lnTo>
                  <a:lnTo>
                    <a:pt x="1117600" y="57150"/>
                  </a:lnTo>
                  <a:lnTo>
                    <a:pt x="1104900" y="31750"/>
                  </a:lnTo>
                  <a:lnTo>
                    <a:pt x="1104900" y="15875"/>
                  </a:lnTo>
                  <a:lnTo>
                    <a:pt x="1108075" y="6350"/>
                  </a:lnTo>
                  <a:lnTo>
                    <a:pt x="1117600" y="0"/>
                  </a:lnTo>
                  <a:lnTo>
                    <a:pt x="1136650" y="0"/>
                  </a:lnTo>
                  <a:lnTo>
                    <a:pt x="1184275" y="9525"/>
                  </a:lnTo>
                  <a:lnTo>
                    <a:pt x="1241425" y="41275"/>
                  </a:lnTo>
                  <a:lnTo>
                    <a:pt x="1301750" y="79375"/>
                  </a:lnTo>
                  <a:lnTo>
                    <a:pt x="1346200" y="111125"/>
                  </a:lnTo>
                  <a:lnTo>
                    <a:pt x="1393825" y="155575"/>
                  </a:lnTo>
                  <a:lnTo>
                    <a:pt x="1428750" y="187325"/>
                  </a:lnTo>
                  <a:lnTo>
                    <a:pt x="1466850" y="234950"/>
                  </a:lnTo>
                  <a:lnTo>
                    <a:pt x="1498600" y="285750"/>
                  </a:lnTo>
                  <a:lnTo>
                    <a:pt x="1527175" y="333375"/>
                  </a:lnTo>
                  <a:lnTo>
                    <a:pt x="1543050" y="355600"/>
                  </a:lnTo>
                  <a:lnTo>
                    <a:pt x="1549400" y="377825"/>
                  </a:lnTo>
                  <a:lnTo>
                    <a:pt x="1546225" y="403225"/>
                  </a:lnTo>
                  <a:lnTo>
                    <a:pt x="1536700" y="438150"/>
                  </a:lnTo>
                  <a:lnTo>
                    <a:pt x="1520825" y="463550"/>
                  </a:lnTo>
                  <a:lnTo>
                    <a:pt x="1482725" y="501650"/>
                  </a:lnTo>
                  <a:lnTo>
                    <a:pt x="1422400" y="587375"/>
                  </a:lnTo>
                  <a:lnTo>
                    <a:pt x="1314450" y="736600"/>
                  </a:lnTo>
                  <a:lnTo>
                    <a:pt x="1231900" y="847725"/>
                  </a:lnTo>
                  <a:lnTo>
                    <a:pt x="1123950" y="981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2">
              <a:extLst>
                <a:ext uri="{FF2B5EF4-FFF2-40B4-BE49-F238E27FC236}">
                  <a16:creationId xmlns:a16="http://schemas.microsoft.com/office/drawing/2014/main" id="{63E082F3-99D9-424A-88B6-0BB534261121}"/>
                </a:ext>
              </a:extLst>
            </p:cNvPr>
            <p:cNvSpPr/>
            <p:nvPr/>
          </p:nvSpPr>
          <p:spPr>
            <a:xfrm>
              <a:off x="4741863" y="3211513"/>
              <a:ext cx="2627312" cy="2514600"/>
            </a:xfrm>
            <a:custGeom>
              <a:avLst/>
              <a:gdLst>
                <a:gd name="connsiteX0" fmla="*/ 1121278 w 2627348"/>
                <a:gd name="connsiteY0" fmla="*/ 1547446 h 2515634"/>
                <a:gd name="connsiteX1" fmla="*/ 914400 w 2627348"/>
                <a:gd name="connsiteY1" fmla="*/ 1204029 h 2515634"/>
                <a:gd name="connsiteX2" fmla="*/ 699247 w 2627348"/>
                <a:gd name="connsiteY2" fmla="*/ 848199 h 2515634"/>
                <a:gd name="connsiteX3" fmla="*/ 579258 w 2627348"/>
                <a:gd name="connsiteY3" fmla="*/ 649596 h 2515634"/>
                <a:gd name="connsiteX4" fmla="*/ 442718 w 2627348"/>
                <a:gd name="connsiteY4" fmla="*/ 422031 h 2515634"/>
                <a:gd name="connsiteX5" fmla="*/ 393068 w 2627348"/>
                <a:gd name="connsiteY5" fmla="*/ 343417 h 2515634"/>
                <a:gd name="connsiteX6" fmla="*/ 364105 w 2627348"/>
                <a:gd name="connsiteY6" fmla="*/ 293766 h 2515634"/>
                <a:gd name="connsiteX7" fmla="*/ 331004 w 2627348"/>
                <a:gd name="connsiteY7" fmla="*/ 256528 h 2515634"/>
                <a:gd name="connsiteX8" fmla="*/ 268941 w 2627348"/>
                <a:gd name="connsiteY8" fmla="*/ 206878 h 2515634"/>
                <a:gd name="connsiteX9" fmla="*/ 215153 w 2627348"/>
                <a:gd name="connsiteY9" fmla="*/ 169640 h 2515634"/>
                <a:gd name="connsiteX10" fmla="*/ 165502 w 2627348"/>
                <a:gd name="connsiteY10" fmla="*/ 144814 h 2515634"/>
                <a:gd name="connsiteX11" fmla="*/ 119989 w 2627348"/>
                <a:gd name="connsiteY11" fmla="*/ 132402 h 2515634"/>
                <a:gd name="connsiteX12" fmla="*/ 57926 w 2627348"/>
                <a:gd name="connsiteY12" fmla="*/ 124127 h 2515634"/>
                <a:gd name="connsiteX13" fmla="*/ 20688 w 2627348"/>
                <a:gd name="connsiteY13" fmla="*/ 111714 h 2515634"/>
                <a:gd name="connsiteX14" fmla="*/ 4137 w 2627348"/>
                <a:gd name="connsiteY14" fmla="*/ 99301 h 2515634"/>
                <a:gd name="connsiteX15" fmla="*/ 0 w 2627348"/>
                <a:gd name="connsiteY15" fmla="*/ 86889 h 2515634"/>
                <a:gd name="connsiteX16" fmla="*/ 16550 w 2627348"/>
                <a:gd name="connsiteY16" fmla="*/ 62063 h 2515634"/>
                <a:gd name="connsiteX17" fmla="*/ 57926 w 2627348"/>
                <a:gd name="connsiteY17" fmla="*/ 33100 h 2515634"/>
                <a:gd name="connsiteX18" fmla="*/ 86889 w 2627348"/>
                <a:gd name="connsiteY18" fmla="*/ 16550 h 2515634"/>
                <a:gd name="connsiteX19" fmla="*/ 144814 w 2627348"/>
                <a:gd name="connsiteY19" fmla="*/ 8275 h 2515634"/>
                <a:gd name="connsiteX20" fmla="*/ 198603 w 2627348"/>
                <a:gd name="connsiteY20" fmla="*/ 0 h 2515634"/>
                <a:gd name="connsiteX21" fmla="*/ 285491 w 2627348"/>
                <a:gd name="connsiteY21" fmla="*/ 4137 h 2515634"/>
                <a:gd name="connsiteX22" fmla="*/ 343417 w 2627348"/>
                <a:gd name="connsiteY22" fmla="*/ 12413 h 2515634"/>
                <a:gd name="connsiteX23" fmla="*/ 388930 w 2627348"/>
                <a:gd name="connsiteY23" fmla="*/ 28963 h 2515634"/>
                <a:gd name="connsiteX24" fmla="*/ 426168 w 2627348"/>
                <a:gd name="connsiteY24" fmla="*/ 53788 h 2515634"/>
                <a:gd name="connsiteX25" fmla="*/ 450993 w 2627348"/>
                <a:gd name="connsiteY25" fmla="*/ 86889 h 2515634"/>
                <a:gd name="connsiteX26" fmla="*/ 455131 w 2627348"/>
                <a:gd name="connsiteY26" fmla="*/ 119989 h 2515634"/>
                <a:gd name="connsiteX27" fmla="*/ 467544 w 2627348"/>
                <a:gd name="connsiteY27" fmla="*/ 165502 h 2515634"/>
                <a:gd name="connsiteX28" fmla="*/ 496507 w 2627348"/>
                <a:gd name="connsiteY28" fmla="*/ 239978 h 2515634"/>
                <a:gd name="connsiteX29" fmla="*/ 525470 w 2627348"/>
                <a:gd name="connsiteY29" fmla="*/ 297904 h 2515634"/>
                <a:gd name="connsiteX30" fmla="*/ 575120 w 2627348"/>
                <a:gd name="connsiteY30" fmla="*/ 368242 h 2515634"/>
                <a:gd name="connsiteX31" fmla="*/ 699247 w 2627348"/>
                <a:gd name="connsiteY31" fmla="*/ 550295 h 2515634"/>
                <a:gd name="connsiteX32" fmla="*/ 852336 w 2627348"/>
                <a:gd name="connsiteY32" fmla="*/ 765448 h 2515634"/>
                <a:gd name="connsiteX33" fmla="*/ 976463 w 2627348"/>
                <a:gd name="connsiteY33" fmla="*/ 939225 h 2515634"/>
                <a:gd name="connsiteX34" fmla="*/ 1088177 w 2627348"/>
                <a:gd name="connsiteY34" fmla="*/ 1088177 h 2515634"/>
                <a:gd name="connsiteX35" fmla="*/ 1228854 w 2627348"/>
                <a:gd name="connsiteY35" fmla="*/ 1274367 h 2515634"/>
                <a:gd name="connsiteX36" fmla="*/ 1352981 w 2627348"/>
                <a:gd name="connsiteY36" fmla="*/ 1439870 h 2515634"/>
                <a:gd name="connsiteX37" fmla="*/ 1427457 w 2627348"/>
                <a:gd name="connsiteY37" fmla="*/ 1535033 h 2515634"/>
                <a:gd name="connsiteX38" fmla="*/ 1489520 w 2627348"/>
                <a:gd name="connsiteY38" fmla="*/ 1613647 h 2515634"/>
                <a:gd name="connsiteX39" fmla="*/ 1551584 w 2627348"/>
                <a:gd name="connsiteY39" fmla="*/ 1683985 h 2515634"/>
                <a:gd name="connsiteX40" fmla="*/ 1638472 w 2627348"/>
                <a:gd name="connsiteY40" fmla="*/ 1770874 h 2515634"/>
                <a:gd name="connsiteX41" fmla="*/ 1741911 w 2627348"/>
                <a:gd name="connsiteY41" fmla="*/ 1866038 h 2515634"/>
                <a:gd name="connsiteX42" fmla="*/ 1845350 w 2627348"/>
                <a:gd name="connsiteY42" fmla="*/ 1952927 h 2515634"/>
                <a:gd name="connsiteX43" fmla="*/ 1969477 w 2627348"/>
                <a:gd name="connsiteY43" fmla="*/ 2043953 h 2515634"/>
                <a:gd name="connsiteX44" fmla="*/ 2114291 w 2627348"/>
                <a:gd name="connsiteY44" fmla="*/ 2151529 h 2515634"/>
                <a:gd name="connsiteX45" fmla="*/ 2250831 w 2627348"/>
                <a:gd name="connsiteY45" fmla="*/ 2238418 h 2515634"/>
                <a:gd name="connsiteX46" fmla="*/ 2395645 w 2627348"/>
                <a:gd name="connsiteY46" fmla="*/ 2325307 h 2515634"/>
                <a:gd name="connsiteX47" fmla="*/ 2528047 w 2627348"/>
                <a:gd name="connsiteY47" fmla="*/ 2399783 h 2515634"/>
                <a:gd name="connsiteX48" fmla="*/ 2590110 w 2627348"/>
                <a:gd name="connsiteY48" fmla="*/ 2437021 h 2515634"/>
                <a:gd name="connsiteX49" fmla="*/ 2619073 w 2627348"/>
                <a:gd name="connsiteY49" fmla="*/ 2465984 h 2515634"/>
                <a:gd name="connsiteX50" fmla="*/ 2627348 w 2627348"/>
                <a:gd name="connsiteY50" fmla="*/ 2486671 h 2515634"/>
                <a:gd name="connsiteX51" fmla="*/ 2627348 w 2627348"/>
                <a:gd name="connsiteY51" fmla="*/ 2499084 h 2515634"/>
                <a:gd name="connsiteX52" fmla="*/ 2602523 w 2627348"/>
                <a:gd name="connsiteY52" fmla="*/ 2511497 h 2515634"/>
                <a:gd name="connsiteX53" fmla="*/ 2569422 w 2627348"/>
                <a:gd name="connsiteY53" fmla="*/ 2515634 h 2515634"/>
                <a:gd name="connsiteX54" fmla="*/ 2474259 w 2627348"/>
                <a:gd name="connsiteY54" fmla="*/ 2507359 h 2515634"/>
                <a:gd name="connsiteX55" fmla="*/ 2168079 w 2627348"/>
                <a:gd name="connsiteY55" fmla="*/ 2461846 h 2515634"/>
                <a:gd name="connsiteX56" fmla="*/ 1890863 w 2627348"/>
                <a:gd name="connsiteY56" fmla="*/ 2424608 h 2515634"/>
                <a:gd name="connsiteX57" fmla="*/ 1791562 w 2627348"/>
                <a:gd name="connsiteY57" fmla="*/ 2412195 h 2515634"/>
                <a:gd name="connsiteX58" fmla="*/ 1725361 w 2627348"/>
                <a:gd name="connsiteY58" fmla="*/ 2391508 h 2515634"/>
                <a:gd name="connsiteX59" fmla="*/ 1671573 w 2627348"/>
                <a:gd name="connsiteY59" fmla="*/ 2370820 h 2515634"/>
                <a:gd name="connsiteX60" fmla="*/ 1613647 w 2627348"/>
                <a:gd name="connsiteY60" fmla="*/ 2337719 h 2515634"/>
                <a:gd name="connsiteX61" fmla="*/ 1588822 w 2627348"/>
                <a:gd name="connsiteY61" fmla="*/ 2312894 h 2515634"/>
                <a:gd name="connsiteX62" fmla="*/ 1518483 w 2627348"/>
                <a:gd name="connsiteY62" fmla="*/ 2205318 h 2515634"/>
                <a:gd name="connsiteX63" fmla="*/ 1427457 w 2627348"/>
                <a:gd name="connsiteY63" fmla="*/ 2043953 h 2515634"/>
                <a:gd name="connsiteX64" fmla="*/ 1299193 w 2627348"/>
                <a:gd name="connsiteY64" fmla="*/ 1841213 h 2515634"/>
                <a:gd name="connsiteX65" fmla="*/ 1204029 w 2627348"/>
                <a:gd name="connsiteY65" fmla="*/ 1675710 h 2515634"/>
                <a:gd name="connsiteX66" fmla="*/ 1121278 w 2627348"/>
                <a:gd name="connsiteY66" fmla="*/ 1547446 h 2515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627348" h="2515634">
                  <a:moveTo>
                    <a:pt x="1121278" y="1547446"/>
                  </a:moveTo>
                  <a:lnTo>
                    <a:pt x="914400" y="1204029"/>
                  </a:lnTo>
                  <a:lnTo>
                    <a:pt x="699247" y="848199"/>
                  </a:lnTo>
                  <a:lnTo>
                    <a:pt x="579258" y="649596"/>
                  </a:lnTo>
                  <a:lnTo>
                    <a:pt x="442718" y="422031"/>
                  </a:lnTo>
                  <a:lnTo>
                    <a:pt x="393068" y="343417"/>
                  </a:lnTo>
                  <a:lnTo>
                    <a:pt x="364105" y="293766"/>
                  </a:lnTo>
                  <a:lnTo>
                    <a:pt x="331004" y="256528"/>
                  </a:lnTo>
                  <a:lnTo>
                    <a:pt x="268941" y="206878"/>
                  </a:lnTo>
                  <a:lnTo>
                    <a:pt x="215153" y="169640"/>
                  </a:lnTo>
                  <a:lnTo>
                    <a:pt x="165502" y="144814"/>
                  </a:lnTo>
                  <a:lnTo>
                    <a:pt x="119989" y="132402"/>
                  </a:lnTo>
                  <a:lnTo>
                    <a:pt x="57926" y="124127"/>
                  </a:lnTo>
                  <a:lnTo>
                    <a:pt x="20688" y="111714"/>
                  </a:lnTo>
                  <a:lnTo>
                    <a:pt x="4137" y="99301"/>
                  </a:lnTo>
                  <a:lnTo>
                    <a:pt x="0" y="86889"/>
                  </a:lnTo>
                  <a:lnTo>
                    <a:pt x="16550" y="62063"/>
                  </a:lnTo>
                  <a:lnTo>
                    <a:pt x="57926" y="33100"/>
                  </a:lnTo>
                  <a:lnTo>
                    <a:pt x="86889" y="16550"/>
                  </a:lnTo>
                  <a:lnTo>
                    <a:pt x="144814" y="8275"/>
                  </a:lnTo>
                  <a:lnTo>
                    <a:pt x="198603" y="0"/>
                  </a:lnTo>
                  <a:lnTo>
                    <a:pt x="285491" y="4137"/>
                  </a:lnTo>
                  <a:lnTo>
                    <a:pt x="343417" y="12413"/>
                  </a:lnTo>
                  <a:lnTo>
                    <a:pt x="388930" y="28963"/>
                  </a:lnTo>
                  <a:lnTo>
                    <a:pt x="426168" y="53788"/>
                  </a:lnTo>
                  <a:lnTo>
                    <a:pt x="450993" y="86889"/>
                  </a:lnTo>
                  <a:lnTo>
                    <a:pt x="455131" y="119989"/>
                  </a:lnTo>
                  <a:lnTo>
                    <a:pt x="467544" y="165502"/>
                  </a:lnTo>
                  <a:lnTo>
                    <a:pt x="496507" y="239978"/>
                  </a:lnTo>
                  <a:lnTo>
                    <a:pt x="525470" y="297904"/>
                  </a:lnTo>
                  <a:lnTo>
                    <a:pt x="575120" y="368242"/>
                  </a:lnTo>
                  <a:lnTo>
                    <a:pt x="699247" y="550295"/>
                  </a:lnTo>
                  <a:lnTo>
                    <a:pt x="852336" y="765448"/>
                  </a:lnTo>
                  <a:lnTo>
                    <a:pt x="976463" y="939225"/>
                  </a:lnTo>
                  <a:lnTo>
                    <a:pt x="1088177" y="1088177"/>
                  </a:lnTo>
                  <a:lnTo>
                    <a:pt x="1228854" y="1274367"/>
                  </a:lnTo>
                  <a:lnTo>
                    <a:pt x="1352981" y="1439870"/>
                  </a:lnTo>
                  <a:lnTo>
                    <a:pt x="1427457" y="1535033"/>
                  </a:lnTo>
                  <a:lnTo>
                    <a:pt x="1489520" y="1613647"/>
                  </a:lnTo>
                  <a:lnTo>
                    <a:pt x="1551584" y="1683985"/>
                  </a:lnTo>
                  <a:lnTo>
                    <a:pt x="1638472" y="1770874"/>
                  </a:lnTo>
                  <a:lnTo>
                    <a:pt x="1741911" y="1866038"/>
                  </a:lnTo>
                  <a:lnTo>
                    <a:pt x="1845350" y="1952927"/>
                  </a:lnTo>
                  <a:lnTo>
                    <a:pt x="1969477" y="2043953"/>
                  </a:lnTo>
                  <a:lnTo>
                    <a:pt x="2114291" y="2151529"/>
                  </a:lnTo>
                  <a:lnTo>
                    <a:pt x="2250831" y="2238418"/>
                  </a:lnTo>
                  <a:lnTo>
                    <a:pt x="2395645" y="2325307"/>
                  </a:lnTo>
                  <a:lnTo>
                    <a:pt x="2528047" y="2399783"/>
                  </a:lnTo>
                  <a:lnTo>
                    <a:pt x="2590110" y="2437021"/>
                  </a:lnTo>
                  <a:lnTo>
                    <a:pt x="2619073" y="2465984"/>
                  </a:lnTo>
                  <a:lnTo>
                    <a:pt x="2627348" y="2486671"/>
                  </a:lnTo>
                  <a:lnTo>
                    <a:pt x="2627348" y="2499084"/>
                  </a:lnTo>
                  <a:lnTo>
                    <a:pt x="2602523" y="2511497"/>
                  </a:lnTo>
                  <a:lnTo>
                    <a:pt x="2569422" y="2515634"/>
                  </a:lnTo>
                  <a:lnTo>
                    <a:pt x="2474259" y="2507359"/>
                  </a:lnTo>
                  <a:lnTo>
                    <a:pt x="2168079" y="2461846"/>
                  </a:lnTo>
                  <a:lnTo>
                    <a:pt x="1890863" y="2424608"/>
                  </a:lnTo>
                  <a:lnTo>
                    <a:pt x="1791562" y="2412195"/>
                  </a:lnTo>
                  <a:lnTo>
                    <a:pt x="1725361" y="2391508"/>
                  </a:lnTo>
                  <a:lnTo>
                    <a:pt x="1671573" y="2370820"/>
                  </a:lnTo>
                  <a:lnTo>
                    <a:pt x="1613647" y="2337719"/>
                  </a:lnTo>
                  <a:lnTo>
                    <a:pt x="1588822" y="2312894"/>
                  </a:lnTo>
                  <a:lnTo>
                    <a:pt x="1518483" y="2205318"/>
                  </a:lnTo>
                  <a:lnTo>
                    <a:pt x="1427457" y="2043953"/>
                  </a:lnTo>
                  <a:lnTo>
                    <a:pt x="1299193" y="1841213"/>
                  </a:lnTo>
                  <a:lnTo>
                    <a:pt x="1204029" y="1675710"/>
                  </a:lnTo>
                  <a:lnTo>
                    <a:pt x="1121278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8">
              <a:extLst>
                <a:ext uri="{FF2B5EF4-FFF2-40B4-BE49-F238E27FC236}">
                  <a16:creationId xmlns:a16="http://schemas.microsoft.com/office/drawing/2014/main" id="{F73712A2-19B2-4557-87E2-A19394868521}"/>
                </a:ext>
              </a:extLst>
            </p:cNvPr>
            <p:cNvSpPr/>
            <p:nvPr/>
          </p:nvSpPr>
          <p:spPr>
            <a:xfrm>
              <a:off x="3203575" y="2241550"/>
              <a:ext cx="3987800" cy="534988"/>
            </a:xfrm>
            <a:custGeom>
              <a:avLst/>
              <a:gdLst>
                <a:gd name="connsiteX0" fmla="*/ 1810512 w 3986784"/>
                <a:gd name="connsiteY0" fmla="*/ 285293 h 534009"/>
                <a:gd name="connsiteX1" fmla="*/ 1389888 w 3986784"/>
                <a:gd name="connsiteY1" fmla="*/ 343814 h 534009"/>
                <a:gd name="connsiteX2" fmla="*/ 994867 w 3986784"/>
                <a:gd name="connsiteY2" fmla="*/ 402336 h 534009"/>
                <a:gd name="connsiteX3" fmla="*/ 672998 w 3986784"/>
                <a:gd name="connsiteY3" fmla="*/ 449885 h 534009"/>
                <a:gd name="connsiteX4" fmla="*/ 409651 w 3986784"/>
                <a:gd name="connsiteY4" fmla="*/ 490118 h 534009"/>
                <a:gd name="connsiteX5" fmla="*/ 281635 w 3986784"/>
                <a:gd name="connsiteY5" fmla="*/ 508406 h 534009"/>
                <a:gd name="connsiteX6" fmla="*/ 237744 w 3986784"/>
                <a:gd name="connsiteY6" fmla="*/ 519379 h 534009"/>
                <a:gd name="connsiteX7" fmla="*/ 201168 w 3986784"/>
                <a:gd name="connsiteY7" fmla="*/ 530352 h 534009"/>
                <a:gd name="connsiteX8" fmla="*/ 164592 w 3986784"/>
                <a:gd name="connsiteY8" fmla="*/ 534009 h 534009"/>
                <a:gd name="connsiteX9" fmla="*/ 128016 w 3986784"/>
                <a:gd name="connsiteY9" fmla="*/ 530352 h 534009"/>
                <a:gd name="connsiteX10" fmla="*/ 0 w 3986784"/>
                <a:gd name="connsiteY10" fmla="*/ 471830 h 534009"/>
                <a:gd name="connsiteX11" fmla="*/ 40233 w 3986784"/>
                <a:gd name="connsiteY11" fmla="*/ 343814 h 534009"/>
                <a:gd name="connsiteX12" fmla="*/ 288950 w 3986784"/>
                <a:gd name="connsiteY12" fmla="*/ 314553 h 534009"/>
                <a:gd name="connsiteX13" fmla="*/ 577900 w 3986784"/>
                <a:gd name="connsiteY13" fmla="*/ 277977 h 534009"/>
                <a:gd name="connsiteX14" fmla="*/ 983894 w 3986784"/>
                <a:gd name="connsiteY14" fmla="*/ 230429 h 534009"/>
                <a:gd name="connsiteX15" fmla="*/ 1360627 w 3986784"/>
                <a:gd name="connsiteY15" fmla="*/ 182880 h 534009"/>
                <a:gd name="connsiteX16" fmla="*/ 1583740 w 3986784"/>
                <a:gd name="connsiteY16" fmla="*/ 157277 h 534009"/>
                <a:gd name="connsiteX17" fmla="*/ 1825142 w 3986784"/>
                <a:gd name="connsiteY17" fmla="*/ 113385 h 534009"/>
                <a:gd name="connsiteX18" fmla="*/ 2392070 w 3986784"/>
                <a:gd name="connsiteY18" fmla="*/ 80467 h 534009"/>
                <a:gd name="connsiteX19" fmla="*/ 2618841 w 3986784"/>
                <a:gd name="connsiteY19" fmla="*/ 65837 h 534009"/>
                <a:gd name="connsiteX20" fmla="*/ 2761488 w 3986784"/>
                <a:gd name="connsiteY20" fmla="*/ 65837 h 534009"/>
                <a:gd name="connsiteX21" fmla="*/ 3035808 w 3986784"/>
                <a:gd name="connsiteY21" fmla="*/ 51206 h 534009"/>
                <a:gd name="connsiteX22" fmla="*/ 3247948 w 3986784"/>
                <a:gd name="connsiteY22" fmla="*/ 29261 h 534009"/>
                <a:gd name="connsiteX23" fmla="*/ 3397910 w 3986784"/>
                <a:gd name="connsiteY23" fmla="*/ 3657 h 534009"/>
                <a:gd name="connsiteX24" fmla="*/ 3449116 w 3986784"/>
                <a:gd name="connsiteY24" fmla="*/ 0 h 534009"/>
                <a:gd name="connsiteX25" fmla="*/ 3503980 w 3986784"/>
                <a:gd name="connsiteY25" fmla="*/ 7315 h 534009"/>
                <a:gd name="connsiteX26" fmla="*/ 3547872 w 3986784"/>
                <a:gd name="connsiteY26" fmla="*/ 21945 h 534009"/>
                <a:gd name="connsiteX27" fmla="*/ 3606393 w 3986784"/>
                <a:gd name="connsiteY27" fmla="*/ 47549 h 534009"/>
                <a:gd name="connsiteX28" fmla="*/ 3675888 w 3986784"/>
                <a:gd name="connsiteY28" fmla="*/ 87782 h 534009"/>
                <a:gd name="connsiteX29" fmla="*/ 3778300 w 3986784"/>
                <a:gd name="connsiteY29" fmla="*/ 168249 h 534009"/>
                <a:gd name="connsiteX30" fmla="*/ 3888028 w 3986784"/>
                <a:gd name="connsiteY30" fmla="*/ 277977 h 534009"/>
                <a:gd name="connsiteX31" fmla="*/ 3953865 w 3986784"/>
                <a:gd name="connsiteY31" fmla="*/ 358445 h 534009"/>
                <a:gd name="connsiteX32" fmla="*/ 3975811 w 3986784"/>
                <a:gd name="connsiteY32" fmla="*/ 398678 h 534009"/>
                <a:gd name="connsiteX33" fmla="*/ 3986784 w 3986784"/>
                <a:gd name="connsiteY33" fmla="*/ 427939 h 534009"/>
                <a:gd name="connsiteX34" fmla="*/ 3986784 w 3986784"/>
                <a:gd name="connsiteY34" fmla="*/ 460857 h 534009"/>
                <a:gd name="connsiteX35" fmla="*/ 3975811 w 3986784"/>
                <a:gd name="connsiteY35" fmla="*/ 475488 h 534009"/>
                <a:gd name="connsiteX36" fmla="*/ 3953865 w 3986784"/>
                <a:gd name="connsiteY36" fmla="*/ 482803 h 534009"/>
                <a:gd name="connsiteX37" fmla="*/ 3884371 w 3986784"/>
                <a:gd name="connsiteY37" fmla="*/ 471830 h 534009"/>
                <a:gd name="connsiteX38" fmla="*/ 3452774 w 3986784"/>
                <a:gd name="connsiteY38" fmla="*/ 259689 h 534009"/>
                <a:gd name="connsiteX39" fmla="*/ 3269894 w 3986784"/>
                <a:gd name="connsiteY39" fmla="*/ 241401 h 534009"/>
                <a:gd name="connsiteX40" fmla="*/ 2948025 w 3986784"/>
                <a:gd name="connsiteY40" fmla="*/ 230429 h 534009"/>
                <a:gd name="connsiteX41" fmla="*/ 2688336 w 3986784"/>
                <a:gd name="connsiteY41" fmla="*/ 226771 h 534009"/>
                <a:gd name="connsiteX42" fmla="*/ 2381097 w 3986784"/>
                <a:gd name="connsiteY42" fmla="*/ 237744 h 534009"/>
                <a:gd name="connsiteX43" fmla="*/ 2110435 w 3986784"/>
                <a:gd name="connsiteY43" fmla="*/ 256032 h 534009"/>
                <a:gd name="connsiteX44" fmla="*/ 1810512 w 3986784"/>
                <a:gd name="connsiteY44" fmla="*/ 285293 h 53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986784" h="534009">
                  <a:moveTo>
                    <a:pt x="1810512" y="285293"/>
                  </a:moveTo>
                  <a:lnTo>
                    <a:pt x="1389888" y="343814"/>
                  </a:lnTo>
                  <a:lnTo>
                    <a:pt x="994867" y="402336"/>
                  </a:lnTo>
                  <a:lnTo>
                    <a:pt x="672998" y="449885"/>
                  </a:lnTo>
                  <a:lnTo>
                    <a:pt x="409651" y="490118"/>
                  </a:lnTo>
                  <a:lnTo>
                    <a:pt x="281635" y="508406"/>
                  </a:lnTo>
                  <a:lnTo>
                    <a:pt x="237744" y="519379"/>
                  </a:lnTo>
                  <a:lnTo>
                    <a:pt x="201168" y="530352"/>
                  </a:lnTo>
                  <a:lnTo>
                    <a:pt x="164592" y="534009"/>
                  </a:lnTo>
                  <a:lnTo>
                    <a:pt x="128016" y="530352"/>
                  </a:lnTo>
                  <a:lnTo>
                    <a:pt x="0" y="471830"/>
                  </a:lnTo>
                  <a:lnTo>
                    <a:pt x="40233" y="343814"/>
                  </a:lnTo>
                  <a:lnTo>
                    <a:pt x="288950" y="314553"/>
                  </a:lnTo>
                  <a:lnTo>
                    <a:pt x="577900" y="277977"/>
                  </a:lnTo>
                  <a:lnTo>
                    <a:pt x="983894" y="230429"/>
                  </a:lnTo>
                  <a:lnTo>
                    <a:pt x="1360627" y="182880"/>
                  </a:lnTo>
                  <a:lnTo>
                    <a:pt x="1583740" y="157277"/>
                  </a:lnTo>
                  <a:lnTo>
                    <a:pt x="1825142" y="113385"/>
                  </a:lnTo>
                  <a:cubicBezTo>
                    <a:pt x="2014114" y="102341"/>
                    <a:pt x="2202776" y="80467"/>
                    <a:pt x="2392070" y="80467"/>
                  </a:cubicBezTo>
                  <a:lnTo>
                    <a:pt x="2618841" y="65837"/>
                  </a:lnTo>
                  <a:lnTo>
                    <a:pt x="2761488" y="65837"/>
                  </a:lnTo>
                  <a:lnTo>
                    <a:pt x="3035808" y="51206"/>
                  </a:lnTo>
                  <a:lnTo>
                    <a:pt x="3247948" y="29261"/>
                  </a:lnTo>
                  <a:lnTo>
                    <a:pt x="3397910" y="3657"/>
                  </a:lnTo>
                  <a:lnTo>
                    <a:pt x="3449116" y="0"/>
                  </a:lnTo>
                  <a:lnTo>
                    <a:pt x="3503980" y="7315"/>
                  </a:lnTo>
                  <a:lnTo>
                    <a:pt x="3547872" y="21945"/>
                  </a:lnTo>
                  <a:lnTo>
                    <a:pt x="3606393" y="47549"/>
                  </a:lnTo>
                  <a:lnTo>
                    <a:pt x="3675888" y="87782"/>
                  </a:lnTo>
                  <a:lnTo>
                    <a:pt x="3778300" y="168249"/>
                  </a:lnTo>
                  <a:lnTo>
                    <a:pt x="3888028" y="277977"/>
                  </a:lnTo>
                  <a:lnTo>
                    <a:pt x="3953865" y="358445"/>
                  </a:lnTo>
                  <a:lnTo>
                    <a:pt x="3975811" y="398678"/>
                  </a:lnTo>
                  <a:lnTo>
                    <a:pt x="3986784" y="427939"/>
                  </a:lnTo>
                  <a:lnTo>
                    <a:pt x="3986784" y="460857"/>
                  </a:lnTo>
                  <a:lnTo>
                    <a:pt x="3975811" y="475488"/>
                  </a:lnTo>
                  <a:lnTo>
                    <a:pt x="3953865" y="482803"/>
                  </a:lnTo>
                  <a:lnTo>
                    <a:pt x="3884371" y="471830"/>
                  </a:lnTo>
                  <a:lnTo>
                    <a:pt x="3452774" y="259689"/>
                  </a:lnTo>
                  <a:lnTo>
                    <a:pt x="3269894" y="241401"/>
                  </a:lnTo>
                  <a:lnTo>
                    <a:pt x="2948025" y="230429"/>
                  </a:lnTo>
                  <a:lnTo>
                    <a:pt x="2688336" y="226771"/>
                  </a:lnTo>
                  <a:lnTo>
                    <a:pt x="2381097" y="237744"/>
                  </a:lnTo>
                  <a:lnTo>
                    <a:pt x="2110435" y="256032"/>
                  </a:lnTo>
                  <a:lnTo>
                    <a:pt x="1810512" y="2852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9">
              <a:extLst>
                <a:ext uri="{FF2B5EF4-FFF2-40B4-BE49-F238E27FC236}">
                  <a16:creationId xmlns:a16="http://schemas.microsoft.com/office/drawing/2014/main" id="{96BC413E-E56F-45E3-B153-CD6BD3E7CBA7}"/>
                </a:ext>
              </a:extLst>
            </p:cNvPr>
            <p:cNvSpPr/>
            <p:nvPr/>
          </p:nvSpPr>
          <p:spPr>
            <a:xfrm>
              <a:off x="6167438" y="2436813"/>
              <a:ext cx="947737" cy="706437"/>
            </a:xfrm>
            <a:custGeom>
              <a:avLst/>
              <a:gdLst>
                <a:gd name="connsiteX0" fmla="*/ 242887 w 947737"/>
                <a:gd name="connsiteY0" fmla="*/ 378619 h 707231"/>
                <a:gd name="connsiteX1" fmla="*/ 373856 w 947737"/>
                <a:gd name="connsiteY1" fmla="*/ 219075 h 707231"/>
                <a:gd name="connsiteX2" fmla="*/ 454818 w 947737"/>
                <a:gd name="connsiteY2" fmla="*/ 119062 h 707231"/>
                <a:gd name="connsiteX3" fmla="*/ 464343 w 947737"/>
                <a:gd name="connsiteY3" fmla="*/ 100012 h 707231"/>
                <a:gd name="connsiteX4" fmla="*/ 466725 w 947737"/>
                <a:gd name="connsiteY4" fmla="*/ 80962 h 707231"/>
                <a:gd name="connsiteX5" fmla="*/ 421481 w 947737"/>
                <a:gd name="connsiteY5" fmla="*/ 0 h 707231"/>
                <a:gd name="connsiteX6" fmla="*/ 947737 w 947737"/>
                <a:gd name="connsiteY6" fmla="*/ 264319 h 707231"/>
                <a:gd name="connsiteX7" fmla="*/ 921543 w 947737"/>
                <a:gd name="connsiteY7" fmla="*/ 278606 h 707231"/>
                <a:gd name="connsiteX8" fmla="*/ 828675 w 947737"/>
                <a:gd name="connsiteY8" fmla="*/ 280987 h 707231"/>
                <a:gd name="connsiteX9" fmla="*/ 773906 w 947737"/>
                <a:gd name="connsiteY9" fmla="*/ 290512 h 707231"/>
                <a:gd name="connsiteX10" fmla="*/ 707231 w 947737"/>
                <a:gd name="connsiteY10" fmla="*/ 309562 h 707231"/>
                <a:gd name="connsiteX11" fmla="*/ 635793 w 947737"/>
                <a:gd name="connsiteY11" fmla="*/ 342900 h 707231"/>
                <a:gd name="connsiteX12" fmla="*/ 502443 w 947737"/>
                <a:gd name="connsiteY12" fmla="*/ 421481 h 707231"/>
                <a:gd name="connsiteX13" fmla="*/ 323850 w 947737"/>
                <a:gd name="connsiteY13" fmla="*/ 528637 h 707231"/>
                <a:gd name="connsiteX14" fmla="*/ 138112 w 947737"/>
                <a:gd name="connsiteY14" fmla="*/ 642937 h 707231"/>
                <a:gd name="connsiteX15" fmla="*/ 47625 w 947737"/>
                <a:gd name="connsiteY15" fmla="*/ 697706 h 707231"/>
                <a:gd name="connsiteX16" fmla="*/ 19050 w 947737"/>
                <a:gd name="connsiteY16" fmla="*/ 707231 h 707231"/>
                <a:gd name="connsiteX17" fmla="*/ 7143 w 947737"/>
                <a:gd name="connsiteY17" fmla="*/ 704850 h 707231"/>
                <a:gd name="connsiteX18" fmla="*/ 0 w 947737"/>
                <a:gd name="connsiteY18" fmla="*/ 697706 h 707231"/>
                <a:gd name="connsiteX19" fmla="*/ 0 w 947737"/>
                <a:gd name="connsiteY19" fmla="*/ 681037 h 707231"/>
                <a:gd name="connsiteX20" fmla="*/ 35718 w 947737"/>
                <a:gd name="connsiteY20" fmla="*/ 628650 h 707231"/>
                <a:gd name="connsiteX21" fmla="*/ 109537 w 947737"/>
                <a:gd name="connsiteY21" fmla="*/ 538162 h 707231"/>
                <a:gd name="connsiteX22" fmla="*/ 164306 w 947737"/>
                <a:gd name="connsiteY22" fmla="*/ 469106 h 707231"/>
                <a:gd name="connsiteX23" fmla="*/ 242887 w 947737"/>
                <a:gd name="connsiteY23" fmla="*/ 378619 h 70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47737" h="707231">
                  <a:moveTo>
                    <a:pt x="242887" y="378619"/>
                  </a:moveTo>
                  <a:lnTo>
                    <a:pt x="373856" y="219075"/>
                  </a:lnTo>
                  <a:lnTo>
                    <a:pt x="454818" y="119062"/>
                  </a:lnTo>
                  <a:lnTo>
                    <a:pt x="464343" y="100012"/>
                  </a:lnTo>
                  <a:lnTo>
                    <a:pt x="466725" y="80962"/>
                  </a:lnTo>
                  <a:lnTo>
                    <a:pt x="421481" y="0"/>
                  </a:lnTo>
                  <a:lnTo>
                    <a:pt x="947737" y="264319"/>
                  </a:lnTo>
                  <a:lnTo>
                    <a:pt x="921543" y="278606"/>
                  </a:lnTo>
                  <a:lnTo>
                    <a:pt x="828675" y="280987"/>
                  </a:lnTo>
                  <a:lnTo>
                    <a:pt x="773906" y="290512"/>
                  </a:lnTo>
                  <a:lnTo>
                    <a:pt x="707231" y="309562"/>
                  </a:lnTo>
                  <a:lnTo>
                    <a:pt x="635793" y="342900"/>
                  </a:lnTo>
                  <a:lnTo>
                    <a:pt x="502443" y="421481"/>
                  </a:lnTo>
                  <a:lnTo>
                    <a:pt x="323850" y="528637"/>
                  </a:lnTo>
                  <a:lnTo>
                    <a:pt x="138112" y="642937"/>
                  </a:lnTo>
                  <a:lnTo>
                    <a:pt x="47625" y="697706"/>
                  </a:lnTo>
                  <a:lnTo>
                    <a:pt x="19050" y="707231"/>
                  </a:lnTo>
                  <a:lnTo>
                    <a:pt x="7143" y="704850"/>
                  </a:lnTo>
                  <a:lnTo>
                    <a:pt x="0" y="697706"/>
                  </a:lnTo>
                  <a:lnTo>
                    <a:pt x="0" y="681037"/>
                  </a:lnTo>
                  <a:lnTo>
                    <a:pt x="35718" y="628650"/>
                  </a:lnTo>
                  <a:lnTo>
                    <a:pt x="109537" y="538162"/>
                  </a:lnTo>
                  <a:lnTo>
                    <a:pt x="164306" y="469106"/>
                  </a:lnTo>
                  <a:lnTo>
                    <a:pt x="242887" y="378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7010" name="グループ化 1">
            <a:extLst>
              <a:ext uri="{FF2B5EF4-FFF2-40B4-BE49-F238E27FC236}">
                <a16:creationId xmlns:a16="http://schemas.microsoft.com/office/drawing/2014/main" id="{73A7B1DD-C871-4387-A6C2-D3D7637F5EF8}"/>
              </a:ext>
            </a:extLst>
          </p:cNvPr>
          <p:cNvGrpSpPr>
            <a:grpSpLocks/>
          </p:cNvGrpSpPr>
          <p:nvPr/>
        </p:nvGrpSpPr>
        <p:grpSpPr bwMode="auto">
          <a:xfrm>
            <a:off x="2814638" y="1662113"/>
            <a:ext cx="4554537" cy="4064000"/>
            <a:chOff x="2814638" y="1662113"/>
            <a:chExt cx="4554537" cy="406400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2EA0353F-EAC5-4B49-9286-C41437B2DAE3}"/>
                </a:ext>
              </a:extLst>
            </p:cNvPr>
            <p:cNvSpPr/>
            <p:nvPr/>
          </p:nvSpPr>
          <p:spPr>
            <a:xfrm>
              <a:off x="4533900" y="1662113"/>
              <a:ext cx="588963" cy="823912"/>
            </a:xfrm>
            <a:custGeom>
              <a:avLst/>
              <a:gdLst>
                <a:gd name="connsiteX0" fmla="*/ 523875 w 588169"/>
                <a:gd name="connsiteY0" fmla="*/ 578643 h 823912"/>
                <a:gd name="connsiteX1" fmla="*/ 528638 w 588169"/>
                <a:gd name="connsiteY1" fmla="*/ 771525 h 823912"/>
                <a:gd name="connsiteX2" fmla="*/ 233363 w 588169"/>
                <a:gd name="connsiteY2" fmla="*/ 823912 h 823912"/>
                <a:gd name="connsiteX3" fmla="*/ 235744 w 588169"/>
                <a:gd name="connsiteY3" fmla="*/ 700087 h 823912"/>
                <a:gd name="connsiteX4" fmla="*/ 235744 w 588169"/>
                <a:gd name="connsiteY4" fmla="*/ 516731 h 823912"/>
                <a:gd name="connsiteX5" fmla="*/ 233363 w 588169"/>
                <a:gd name="connsiteY5" fmla="*/ 400050 h 823912"/>
                <a:gd name="connsiteX6" fmla="*/ 233363 w 588169"/>
                <a:gd name="connsiteY6" fmla="*/ 335756 h 823912"/>
                <a:gd name="connsiteX7" fmla="*/ 228600 w 588169"/>
                <a:gd name="connsiteY7" fmla="*/ 297656 h 823912"/>
                <a:gd name="connsiteX8" fmla="*/ 209550 w 588169"/>
                <a:gd name="connsiteY8" fmla="*/ 235743 h 823912"/>
                <a:gd name="connsiteX9" fmla="*/ 185738 w 588169"/>
                <a:gd name="connsiteY9" fmla="*/ 195262 h 823912"/>
                <a:gd name="connsiteX10" fmla="*/ 157163 w 588169"/>
                <a:gd name="connsiteY10" fmla="*/ 164306 h 823912"/>
                <a:gd name="connsiteX11" fmla="*/ 128588 w 588169"/>
                <a:gd name="connsiteY11" fmla="*/ 142875 h 823912"/>
                <a:gd name="connsiteX12" fmla="*/ 92869 w 588169"/>
                <a:gd name="connsiteY12" fmla="*/ 123825 h 823912"/>
                <a:gd name="connsiteX13" fmla="*/ 64294 w 588169"/>
                <a:gd name="connsiteY13" fmla="*/ 109537 h 823912"/>
                <a:gd name="connsiteX14" fmla="*/ 40481 w 588169"/>
                <a:gd name="connsiteY14" fmla="*/ 95250 h 823912"/>
                <a:gd name="connsiteX15" fmla="*/ 14288 w 588169"/>
                <a:gd name="connsiteY15" fmla="*/ 73818 h 823912"/>
                <a:gd name="connsiteX16" fmla="*/ 4763 w 588169"/>
                <a:gd name="connsiteY16" fmla="*/ 59531 h 823912"/>
                <a:gd name="connsiteX17" fmla="*/ 0 w 588169"/>
                <a:gd name="connsiteY17" fmla="*/ 40481 h 823912"/>
                <a:gd name="connsiteX18" fmla="*/ 2381 w 588169"/>
                <a:gd name="connsiteY18" fmla="*/ 26193 h 823912"/>
                <a:gd name="connsiteX19" fmla="*/ 21431 w 588169"/>
                <a:gd name="connsiteY19" fmla="*/ 11906 h 823912"/>
                <a:gd name="connsiteX20" fmla="*/ 69056 w 588169"/>
                <a:gd name="connsiteY20" fmla="*/ 2381 h 823912"/>
                <a:gd name="connsiteX21" fmla="*/ 121444 w 588169"/>
                <a:gd name="connsiteY21" fmla="*/ 0 h 823912"/>
                <a:gd name="connsiteX22" fmla="*/ 180975 w 588169"/>
                <a:gd name="connsiteY22" fmla="*/ 14287 h 823912"/>
                <a:gd name="connsiteX23" fmla="*/ 288131 w 588169"/>
                <a:gd name="connsiteY23" fmla="*/ 47625 h 823912"/>
                <a:gd name="connsiteX24" fmla="*/ 366713 w 588169"/>
                <a:gd name="connsiteY24" fmla="*/ 76200 h 823912"/>
                <a:gd name="connsiteX25" fmla="*/ 452438 w 588169"/>
                <a:gd name="connsiteY25" fmla="*/ 109537 h 823912"/>
                <a:gd name="connsiteX26" fmla="*/ 504825 w 588169"/>
                <a:gd name="connsiteY26" fmla="*/ 133350 h 823912"/>
                <a:gd name="connsiteX27" fmla="*/ 533400 w 588169"/>
                <a:gd name="connsiteY27" fmla="*/ 154781 h 823912"/>
                <a:gd name="connsiteX28" fmla="*/ 557213 w 588169"/>
                <a:gd name="connsiteY28" fmla="*/ 178593 h 823912"/>
                <a:gd name="connsiteX29" fmla="*/ 581025 w 588169"/>
                <a:gd name="connsiteY29" fmla="*/ 204787 h 823912"/>
                <a:gd name="connsiteX30" fmla="*/ 588169 w 588169"/>
                <a:gd name="connsiteY30" fmla="*/ 226218 h 823912"/>
                <a:gd name="connsiteX31" fmla="*/ 585788 w 588169"/>
                <a:gd name="connsiteY31" fmla="*/ 252412 h 823912"/>
                <a:gd name="connsiteX32" fmla="*/ 569119 w 588169"/>
                <a:gd name="connsiteY32" fmla="*/ 288131 h 823912"/>
                <a:gd name="connsiteX33" fmla="*/ 547688 w 588169"/>
                <a:gd name="connsiteY33" fmla="*/ 328612 h 823912"/>
                <a:gd name="connsiteX34" fmla="*/ 533400 w 588169"/>
                <a:gd name="connsiteY34" fmla="*/ 381000 h 823912"/>
                <a:gd name="connsiteX35" fmla="*/ 526256 w 588169"/>
                <a:gd name="connsiteY35" fmla="*/ 440531 h 823912"/>
                <a:gd name="connsiteX36" fmla="*/ 523875 w 588169"/>
                <a:gd name="connsiteY36" fmla="*/ 578643 h 823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88169" h="823912">
                  <a:moveTo>
                    <a:pt x="523875" y="578643"/>
                  </a:moveTo>
                  <a:lnTo>
                    <a:pt x="528638" y="771525"/>
                  </a:lnTo>
                  <a:lnTo>
                    <a:pt x="233363" y="823912"/>
                  </a:lnTo>
                  <a:cubicBezTo>
                    <a:pt x="234157" y="782637"/>
                    <a:pt x="234950" y="741362"/>
                    <a:pt x="235744" y="700087"/>
                  </a:cubicBezTo>
                  <a:lnTo>
                    <a:pt x="235744" y="516731"/>
                  </a:lnTo>
                  <a:cubicBezTo>
                    <a:pt x="234950" y="477837"/>
                    <a:pt x="234157" y="438944"/>
                    <a:pt x="233363" y="400050"/>
                  </a:cubicBezTo>
                  <a:lnTo>
                    <a:pt x="233363" y="335756"/>
                  </a:lnTo>
                  <a:lnTo>
                    <a:pt x="228600" y="297656"/>
                  </a:lnTo>
                  <a:lnTo>
                    <a:pt x="209550" y="235743"/>
                  </a:lnTo>
                  <a:lnTo>
                    <a:pt x="185738" y="195262"/>
                  </a:lnTo>
                  <a:lnTo>
                    <a:pt x="157163" y="164306"/>
                  </a:lnTo>
                  <a:lnTo>
                    <a:pt x="128588" y="142875"/>
                  </a:lnTo>
                  <a:lnTo>
                    <a:pt x="92869" y="123825"/>
                  </a:lnTo>
                  <a:lnTo>
                    <a:pt x="64294" y="109537"/>
                  </a:lnTo>
                  <a:lnTo>
                    <a:pt x="40481" y="95250"/>
                  </a:lnTo>
                  <a:lnTo>
                    <a:pt x="14288" y="73818"/>
                  </a:lnTo>
                  <a:lnTo>
                    <a:pt x="4763" y="59531"/>
                  </a:lnTo>
                  <a:lnTo>
                    <a:pt x="0" y="40481"/>
                  </a:lnTo>
                  <a:lnTo>
                    <a:pt x="2381" y="26193"/>
                  </a:lnTo>
                  <a:lnTo>
                    <a:pt x="21431" y="11906"/>
                  </a:lnTo>
                  <a:lnTo>
                    <a:pt x="69056" y="2381"/>
                  </a:lnTo>
                  <a:lnTo>
                    <a:pt x="121444" y="0"/>
                  </a:lnTo>
                  <a:lnTo>
                    <a:pt x="180975" y="14287"/>
                  </a:lnTo>
                  <a:lnTo>
                    <a:pt x="288131" y="47625"/>
                  </a:lnTo>
                  <a:lnTo>
                    <a:pt x="366713" y="76200"/>
                  </a:lnTo>
                  <a:lnTo>
                    <a:pt x="452438" y="109537"/>
                  </a:lnTo>
                  <a:lnTo>
                    <a:pt x="504825" y="133350"/>
                  </a:lnTo>
                  <a:lnTo>
                    <a:pt x="533400" y="154781"/>
                  </a:lnTo>
                  <a:lnTo>
                    <a:pt x="557213" y="178593"/>
                  </a:lnTo>
                  <a:lnTo>
                    <a:pt x="581025" y="204787"/>
                  </a:lnTo>
                  <a:lnTo>
                    <a:pt x="588169" y="226218"/>
                  </a:lnTo>
                  <a:lnTo>
                    <a:pt x="585788" y="252412"/>
                  </a:lnTo>
                  <a:lnTo>
                    <a:pt x="569119" y="288131"/>
                  </a:lnTo>
                  <a:lnTo>
                    <a:pt x="547688" y="328612"/>
                  </a:lnTo>
                  <a:lnTo>
                    <a:pt x="533400" y="381000"/>
                  </a:lnTo>
                  <a:lnTo>
                    <a:pt x="526256" y="440531"/>
                  </a:lnTo>
                  <a:cubicBezTo>
                    <a:pt x="525462" y="490537"/>
                    <a:pt x="524669" y="540544"/>
                    <a:pt x="523875" y="57864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A0177C64-AC38-4B8F-B8B3-CD0DEFBE4A5E}"/>
                </a:ext>
              </a:extLst>
            </p:cNvPr>
            <p:cNvSpPr/>
            <p:nvPr/>
          </p:nvSpPr>
          <p:spPr>
            <a:xfrm>
              <a:off x="2814638" y="2362200"/>
              <a:ext cx="490537" cy="1171575"/>
            </a:xfrm>
            <a:custGeom>
              <a:avLst/>
              <a:gdLst>
                <a:gd name="connsiteX0" fmla="*/ 395287 w 490537"/>
                <a:gd name="connsiteY0" fmla="*/ 673894 h 1171575"/>
                <a:gd name="connsiteX1" fmla="*/ 350043 w 490537"/>
                <a:gd name="connsiteY1" fmla="*/ 847725 h 1171575"/>
                <a:gd name="connsiteX2" fmla="*/ 309562 w 490537"/>
                <a:gd name="connsiteY2" fmla="*/ 978694 h 1171575"/>
                <a:gd name="connsiteX3" fmla="*/ 266700 w 490537"/>
                <a:gd name="connsiteY3" fmla="*/ 1090613 h 1171575"/>
                <a:gd name="connsiteX4" fmla="*/ 247650 w 490537"/>
                <a:gd name="connsiteY4" fmla="*/ 1128713 h 1171575"/>
                <a:gd name="connsiteX5" fmla="*/ 223837 w 490537"/>
                <a:gd name="connsiteY5" fmla="*/ 1154906 h 1171575"/>
                <a:gd name="connsiteX6" fmla="*/ 202406 w 490537"/>
                <a:gd name="connsiteY6" fmla="*/ 1166813 h 1171575"/>
                <a:gd name="connsiteX7" fmla="*/ 185737 w 490537"/>
                <a:gd name="connsiteY7" fmla="*/ 1171575 h 1171575"/>
                <a:gd name="connsiteX8" fmla="*/ 164306 w 490537"/>
                <a:gd name="connsiteY8" fmla="*/ 1169194 h 1171575"/>
                <a:gd name="connsiteX9" fmla="*/ 138112 w 490537"/>
                <a:gd name="connsiteY9" fmla="*/ 1154906 h 1171575"/>
                <a:gd name="connsiteX10" fmla="*/ 114300 w 490537"/>
                <a:gd name="connsiteY10" fmla="*/ 1135856 h 1171575"/>
                <a:gd name="connsiteX11" fmla="*/ 97631 w 490537"/>
                <a:gd name="connsiteY11" fmla="*/ 1109663 h 1171575"/>
                <a:gd name="connsiteX12" fmla="*/ 83343 w 490537"/>
                <a:gd name="connsiteY12" fmla="*/ 1083469 h 1171575"/>
                <a:gd name="connsiteX13" fmla="*/ 52387 w 490537"/>
                <a:gd name="connsiteY13" fmla="*/ 1026319 h 1171575"/>
                <a:gd name="connsiteX14" fmla="*/ 26193 w 490537"/>
                <a:gd name="connsiteY14" fmla="*/ 969169 h 1171575"/>
                <a:gd name="connsiteX15" fmla="*/ 11906 w 490537"/>
                <a:gd name="connsiteY15" fmla="*/ 926306 h 1171575"/>
                <a:gd name="connsiteX16" fmla="*/ 2381 w 490537"/>
                <a:gd name="connsiteY16" fmla="*/ 883444 h 1171575"/>
                <a:gd name="connsiteX17" fmla="*/ 0 w 490537"/>
                <a:gd name="connsiteY17" fmla="*/ 857250 h 1171575"/>
                <a:gd name="connsiteX18" fmla="*/ 2381 w 490537"/>
                <a:gd name="connsiteY18" fmla="*/ 835819 h 1171575"/>
                <a:gd name="connsiteX19" fmla="*/ 4762 w 490537"/>
                <a:gd name="connsiteY19" fmla="*/ 819150 h 1171575"/>
                <a:gd name="connsiteX20" fmla="*/ 14287 w 490537"/>
                <a:gd name="connsiteY20" fmla="*/ 807244 h 1171575"/>
                <a:gd name="connsiteX21" fmla="*/ 28575 w 490537"/>
                <a:gd name="connsiteY21" fmla="*/ 797719 h 1171575"/>
                <a:gd name="connsiteX22" fmla="*/ 78581 w 490537"/>
                <a:gd name="connsiteY22" fmla="*/ 721519 h 1171575"/>
                <a:gd name="connsiteX23" fmla="*/ 142875 w 490537"/>
                <a:gd name="connsiteY23" fmla="*/ 619125 h 1171575"/>
                <a:gd name="connsiteX24" fmla="*/ 176212 w 490537"/>
                <a:gd name="connsiteY24" fmla="*/ 554831 h 1171575"/>
                <a:gd name="connsiteX25" fmla="*/ 216693 w 490537"/>
                <a:gd name="connsiteY25" fmla="*/ 464344 h 1171575"/>
                <a:gd name="connsiteX26" fmla="*/ 230981 w 490537"/>
                <a:gd name="connsiteY26" fmla="*/ 416719 h 1171575"/>
                <a:gd name="connsiteX27" fmla="*/ 250031 w 490537"/>
                <a:gd name="connsiteY27" fmla="*/ 357188 h 1171575"/>
                <a:gd name="connsiteX28" fmla="*/ 261937 w 490537"/>
                <a:gd name="connsiteY28" fmla="*/ 300038 h 1171575"/>
                <a:gd name="connsiteX29" fmla="*/ 269081 w 490537"/>
                <a:gd name="connsiteY29" fmla="*/ 242888 h 1171575"/>
                <a:gd name="connsiteX30" fmla="*/ 269081 w 490537"/>
                <a:gd name="connsiteY30" fmla="*/ 180975 h 1171575"/>
                <a:gd name="connsiteX31" fmla="*/ 266700 w 490537"/>
                <a:gd name="connsiteY31" fmla="*/ 135731 h 1171575"/>
                <a:gd name="connsiteX32" fmla="*/ 257175 w 490537"/>
                <a:gd name="connsiteY32" fmla="*/ 95250 h 1171575"/>
                <a:gd name="connsiteX33" fmla="*/ 247650 w 490537"/>
                <a:gd name="connsiteY33" fmla="*/ 59531 h 1171575"/>
                <a:gd name="connsiteX34" fmla="*/ 242887 w 490537"/>
                <a:gd name="connsiteY34" fmla="*/ 28575 h 1171575"/>
                <a:gd name="connsiteX35" fmla="*/ 247650 w 490537"/>
                <a:gd name="connsiteY35" fmla="*/ 7144 h 1171575"/>
                <a:gd name="connsiteX36" fmla="*/ 264318 w 490537"/>
                <a:gd name="connsiteY36" fmla="*/ 0 h 1171575"/>
                <a:gd name="connsiteX37" fmla="*/ 283368 w 490537"/>
                <a:gd name="connsiteY37" fmla="*/ 2381 h 1171575"/>
                <a:gd name="connsiteX38" fmla="*/ 307181 w 490537"/>
                <a:gd name="connsiteY38" fmla="*/ 11906 h 1171575"/>
                <a:gd name="connsiteX39" fmla="*/ 330993 w 490537"/>
                <a:gd name="connsiteY39" fmla="*/ 28575 h 1171575"/>
                <a:gd name="connsiteX40" fmla="*/ 347662 w 490537"/>
                <a:gd name="connsiteY40" fmla="*/ 40481 h 1171575"/>
                <a:gd name="connsiteX41" fmla="*/ 388143 w 490537"/>
                <a:gd name="connsiteY41" fmla="*/ 90488 h 1171575"/>
                <a:gd name="connsiteX42" fmla="*/ 435768 w 490537"/>
                <a:gd name="connsiteY42" fmla="*/ 152400 h 1171575"/>
                <a:gd name="connsiteX43" fmla="*/ 469106 w 490537"/>
                <a:gd name="connsiteY43" fmla="*/ 204788 h 1171575"/>
                <a:gd name="connsiteX44" fmla="*/ 490537 w 490537"/>
                <a:gd name="connsiteY44" fmla="*/ 242888 h 1171575"/>
                <a:gd name="connsiteX45" fmla="*/ 459581 w 490537"/>
                <a:gd name="connsiteY45" fmla="*/ 352425 h 1171575"/>
                <a:gd name="connsiteX46" fmla="*/ 438150 w 490537"/>
                <a:gd name="connsiteY46" fmla="*/ 485775 h 1171575"/>
                <a:gd name="connsiteX47" fmla="*/ 395287 w 490537"/>
                <a:gd name="connsiteY47" fmla="*/ 673894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90537" h="1171575">
                  <a:moveTo>
                    <a:pt x="395287" y="673894"/>
                  </a:moveTo>
                  <a:lnTo>
                    <a:pt x="350043" y="847725"/>
                  </a:lnTo>
                  <a:lnTo>
                    <a:pt x="309562" y="978694"/>
                  </a:lnTo>
                  <a:lnTo>
                    <a:pt x="266700" y="1090613"/>
                  </a:lnTo>
                  <a:lnTo>
                    <a:pt x="247650" y="1128713"/>
                  </a:lnTo>
                  <a:lnTo>
                    <a:pt x="223837" y="1154906"/>
                  </a:lnTo>
                  <a:lnTo>
                    <a:pt x="202406" y="1166813"/>
                  </a:lnTo>
                  <a:lnTo>
                    <a:pt x="185737" y="1171575"/>
                  </a:lnTo>
                  <a:lnTo>
                    <a:pt x="164306" y="1169194"/>
                  </a:lnTo>
                  <a:lnTo>
                    <a:pt x="138112" y="1154906"/>
                  </a:lnTo>
                  <a:lnTo>
                    <a:pt x="114300" y="1135856"/>
                  </a:lnTo>
                  <a:lnTo>
                    <a:pt x="97631" y="1109663"/>
                  </a:lnTo>
                  <a:lnTo>
                    <a:pt x="83343" y="1083469"/>
                  </a:lnTo>
                  <a:lnTo>
                    <a:pt x="52387" y="1026319"/>
                  </a:lnTo>
                  <a:lnTo>
                    <a:pt x="26193" y="969169"/>
                  </a:lnTo>
                  <a:lnTo>
                    <a:pt x="11906" y="926306"/>
                  </a:lnTo>
                  <a:lnTo>
                    <a:pt x="2381" y="883444"/>
                  </a:lnTo>
                  <a:lnTo>
                    <a:pt x="0" y="857250"/>
                  </a:lnTo>
                  <a:lnTo>
                    <a:pt x="2381" y="835819"/>
                  </a:lnTo>
                  <a:lnTo>
                    <a:pt x="4762" y="819150"/>
                  </a:lnTo>
                  <a:lnTo>
                    <a:pt x="14287" y="807244"/>
                  </a:lnTo>
                  <a:lnTo>
                    <a:pt x="28575" y="797719"/>
                  </a:lnTo>
                  <a:lnTo>
                    <a:pt x="78581" y="721519"/>
                  </a:lnTo>
                  <a:lnTo>
                    <a:pt x="142875" y="619125"/>
                  </a:lnTo>
                  <a:lnTo>
                    <a:pt x="176212" y="554831"/>
                  </a:lnTo>
                  <a:lnTo>
                    <a:pt x="216693" y="464344"/>
                  </a:lnTo>
                  <a:lnTo>
                    <a:pt x="230981" y="416719"/>
                  </a:lnTo>
                  <a:lnTo>
                    <a:pt x="250031" y="357188"/>
                  </a:lnTo>
                  <a:lnTo>
                    <a:pt x="261937" y="300038"/>
                  </a:lnTo>
                  <a:lnTo>
                    <a:pt x="269081" y="242888"/>
                  </a:lnTo>
                  <a:lnTo>
                    <a:pt x="269081" y="180975"/>
                  </a:lnTo>
                  <a:lnTo>
                    <a:pt x="266700" y="135731"/>
                  </a:lnTo>
                  <a:lnTo>
                    <a:pt x="257175" y="95250"/>
                  </a:lnTo>
                  <a:lnTo>
                    <a:pt x="247650" y="59531"/>
                  </a:lnTo>
                  <a:lnTo>
                    <a:pt x="242887" y="28575"/>
                  </a:lnTo>
                  <a:lnTo>
                    <a:pt x="247650" y="7144"/>
                  </a:lnTo>
                  <a:lnTo>
                    <a:pt x="264318" y="0"/>
                  </a:lnTo>
                  <a:lnTo>
                    <a:pt x="283368" y="2381"/>
                  </a:lnTo>
                  <a:lnTo>
                    <a:pt x="307181" y="11906"/>
                  </a:lnTo>
                  <a:lnTo>
                    <a:pt x="330993" y="28575"/>
                  </a:lnTo>
                  <a:lnTo>
                    <a:pt x="347662" y="40481"/>
                  </a:lnTo>
                  <a:lnTo>
                    <a:pt x="388143" y="90488"/>
                  </a:lnTo>
                  <a:lnTo>
                    <a:pt x="435768" y="152400"/>
                  </a:lnTo>
                  <a:lnTo>
                    <a:pt x="469106" y="204788"/>
                  </a:lnTo>
                  <a:lnTo>
                    <a:pt x="490537" y="242888"/>
                  </a:lnTo>
                  <a:lnTo>
                    <a:pt x="459581" y="352425"/>
                  </a:lnTo>
                  <a:lnTo>
                    <a:pt x="438150" y="485775"/>
                  </a:lnTo>
                  <a:lnTo>
                    <a:pt x="395287" y="673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7789564C-8A00-4D88-BD02-36503B1DB37B}"/>
                </a:ext>
              </a:extLst>
            </p:cNvPr>
            <p:cNvSpPr/>
            <p:nvPr/>
          </p:nvSpPr>
          <p:spPr>
            <a:xfrm>
              <a:off x="2841625" y="3638550"/>
              <a:ext cx="1549400" cy="1949450"/>
            </a:xfrm>
            <a:custGeom>
              <a:avLst/>
              <a:gdLst>
                <a:gd name="connsiteX0" fmla="*/ 1123950 w 1549400"/>
                <a:gd name="connsiteY0" fmla="*/ 981075 h 1949450"/>
                <a:gd name="connsiteX1" fmla="*/ 936625 w 1549400"/>
                <a:gd name="connsiteY1" fmla="*/ 1206500 h 1949450"/>
                <a:gd name="connsiteX2" fmla="*/ 777875 w 1549400"/>
                <a:gd name="connsiteY2" fmla="*/ 1381125 h 1949450"/>
                <a:gd name="connsiteX3" fmla="*/ 644525 w 1549400"/>
                <a:gd name="connsiteY3" fmla="*/ 1514475 h 1949450"/>
                <a:gd name="connsiteX4" fmla="*/ 479425 w 1549400"/>
                <a:gd name="connsiteY4" fmla="*/ 1660525 h 1949450"/>
                <a:gd name="connsiteX5" fmla="*/ 346075 w 1549400"/>
                <a:gd name="connsiteY5" fmla="*/ 1765300 h 1949450"/>
                <a:gd name="connsiteX6" fmla="*/ 228600 w 1549400"/>
                <a:gd name="connsiteY6" fmla="*/ 1844675 h 1949450"/>
                <a:gd name="connsiteX7" fmla="*/ 133350 w 1549400"/>
                <a:gd name="connsiteY7" fmla="*/ 1905000 h 1949450"/>
                <a:gd name="connsiteX8" fmla="*/ 60325 w 1549400"/>
                <a:gd name="connsiteY8" fmla="*/ 1943100 h 1949450"/>
                <a:gd name="connsiteX9" fmla="*/ 41275 w 1549400"/>
                <a:gd name="connsiteY9" fmla="*/ 1949450 h 1949450"/>
                <a:gd name="connsiteX10" fmla="*/ 25400 w 1549400"/>
                <a:gd name="connsiteY10" fmla="*/ 1949450 h 1949450"/>
                <a:gd name="connsiteX11" fmla="*/ 6350 w 1549400"/>
                <a:gd name="connsiteY11" fmla="*/ 1939925 h 1949450"/>
                <a:gd name="connsiteX12" fmla="*/ 0 w 1549400"/>
                <a:gd name="connsiteY12" fmla="*/ 1930400 h 1949450"/>
                <a:gd name="connsiteX13" fmla="*/ 12700 w 1549400"/>
                <a:gd name="connsiteY13" fmla="*/ 1905000 h 1949450"/>
                <a:gd name="connsiteX14" fmla="*/ 60325 w 1549400"/>
                <a:gd name="connsiteY14" fmla="*/ 1860550 h 1949450"/>
                <a:gd name="connsiteX15" fmla="*/ 200025 w 1549400"/>
                <a:gd name="connsiteY15" fmla="*/ 1739900 h 1949450"/>
                <a:gd name="connsiteX16" fmla="*/ 307975 w 1549400"/>
                <a:gd name="connsiteY16" fmla="*/ 1628775 h 1949450"/>
                <a:gd name="connsiteX17" fmla="*/ 450850 w 1549400"/>
                <a:gd name="connsiteY17" fmla="*/ 1482725 h 1949450"/>
                <a:gd name="connsiteX18" fmla="*/ 552450 w 1549400"/>
                <a:gd name="connsiteY18" fmla="*/ 1371600 h 1949450"/>
                <a:gd name="connsiteX19" fmla="*/ 638175 w 1549400"/>
                <a:gd name="connsiteY19" fmla="*/ 1266825 h 1949450"/>
                <a:gd name="connsiteX20" fmla="*/ 720725 w 1549400"/>
                <a:gd name="connsiteY20" fmla="*/ 1165225 h 1949450"/>
                <a:gd name="connsiteX21" fmla="*/ 793750 w 1549400"/>
                <a:gd name="connsiteY21" fmla="*/ 1060450 h 1949450"/>
                <a:gd name="connsiteX22" fmla="*/ 898525 w 1549400"/>
                <a:gd name="connsiteY22" fmla="*/ 904875 h 1949450"/>
                <a:gd name="connsiteX23" fmla="*/ 984250 w 1549400"/>
                <a:gd name="connsiteY23" fmla="*/ 762000 h 1949450"/>
                <a:gd name="connsiteX24" fmla="*/ 1044575 w 1549400"/>
                <a:gd name="connsiteY24" fmla="*/ 647700 h 1949450"/>
                <a:gd name="connsiteX25" fmla="*/ 1098550 w 1549400"/>
                <a:gd name="connsiteY25" fmla="*/ 536575 h 1949450"/>
                <a:gd name="connsiteX26" fmla="*/ 1149350 w 1549400"/>
                <a:gd name="connsiteY26" fmla="*/ 419100 h 1949450"/>
                <a:gd name="connsiteX27" fmla="*/ 1187450 w 1549400"/>
                <a:gd name="connsiteY27" fmla="*/ 314325 h 1949450"/>
                <a:gd name="connsiteX28" fmla="*/ 1190625 w 1549400"/>
                <a:gd name="connsiteY28" fmla="*/ 266700 h 1949450"/>
                <a:gd name="connsiteX29" fmla="*/ 1184275 w 1549400"/>
                <a:gd name="connsiteY29" fmla="*/ 222250 h 1949450"/>
                <a:gd name="connsiteX30" fmla="*/ 1168400 w 1549400"/>
                <a:gd name="connsiteY30" fmla="*/ 161925 h 1949450"/>
                <a:gd name="connsiteX31" fmla="*/ 1143000 w 1549400"/>
                <a:gd name="connsiteY31" fmla="*/ 98425 h 1949450"/>
                <a:gd name="connsiteX32" fmla="*/ 1117600 w 1549400"/>
                <a:gd name="connsiteY32" fmla="*/ 57150 h 1949450"/>
                <a:gd name="connsiteX33" fmla="*/ 1104900 w 1549400"/>
                <a:gd name="connsiteY33" fmla="*/ 31750 h 1949450"/>
                <a:gd name="connsiteX34" fmla="*/ 1104900 w 1549400"/>
                <a:gd name="connsiteY34" fmla="*/ 15875 h 1949450"/>
                <a:gd name="connsiteX35" fmla="*/ 1108075 w 1549400"/>
                <a:gd name="connsiteY35" fmla="*/ 6350 h 1949450"/>
                <a:gd name="connsiteX36" fmla="*/ 1117600 w 1549400"/>
                <a:gd name="connsiteY36" fmla="*/ 0 h 1949450"/>
                <a:gd name="connsiteX37" fmla="*/ 1136650 w 1549400"/>
                <a:gd name="connsiteY37" fmla="*/ 0 h 1949450"/>
                <a:gd name="connsiteX38" fmla="*/ 1184275 w 1549400"/>
                <a:gd name="connsiteY38" fmla="*/ 9525 h 1949450"/>
                <a:gd name="connsiteX39" fmla="*/ 1241425 w 1549400"/>
                <a:gd name="connsiteY39" fmla="*/ 41275 h 1949450"/>
                <a:gd name="connsiteX40" fmla="*/ 1301750 w 1549400"/>
                <a:gd name="connsiteY40" fmla="*/ 79375 h 1949450"/>
                <a:gd name="connsiteX41" fmla="*/ 1346200 w 1549400"/>
                <a:gd name="connsiteY41" fmla="*/ 111125 h 1949450"/>
                <a:gd name="connsiteX42" fmla="*/ 1393825 w 1549400"/>
                <a:gd name="connsiteY42" fmla="*/ 155575 h 1949450"/>
                <a:gd name="connsiteX43" fmla="*/ 1428750 w 1549400"/>
                <a:gd name="connsiteY43" fmla="*/ 187325 h 1949450"/>
                <a:gd name="connsiteX44" fmla="*/ 1466850 w 1549400"/>
                <a:gd name="connsiteY44" fmla="*/ 234950 h 1949450"/>
                <a:gd name="connsiteX45" fmla="*/ 1498600 w 1549400"/>
                <a:gd name="connsiteY45" fmla="*/ 285750 h 1949450"/>
                <a:gd name="connsiteX46" fmla="*/ 1527175 w 1549400"/>
                <a:gd name="connsiteY46" fmla="*/ 333375 h 1949450"/>
                <a:gd name="connsiteX47" fmla="*/ 1543050 w 1549400"/>
                <a:gd name="connsiteY47" fmla="*/ 355600 h 1949450"/>
                <a:gd name="connsiteX48" fmla="*/ 1549400 w 1549400"/>
                <a:gd name="connsiteY48" fmla="*/ 377825 h 1949450"/>
                <a:gd name="connsiteX49" fmla="*/ 1546225 w 1549400"/>
                <a:gd name="connsiteY49" fmla="*/ 403225 h 1949450"/>
                <a:gd name="connsiteX50" fmla="*/ 1536700 w 1549400"/>
                <a:gd name="connsiteY50" fmla="*/ 438150 h 1949450"/>
                <a:gd name="connsiteX51" fmla="*/ 1520825 w 1549400"/>
                <a:gd name="connsiteY51" fmla="*/ 463550 h 1949450"/>
                <a:gd name="connsiteX52" fmla="*/ 1482725 w 1549400"/>
                <a:gd name="connsiteY52" fmla="*/ 501650 h 1949450"/>
                <a:gd name="connsiteX53" fmla="*/ 1422400 w 1549400"/>
                <a:gd name="connsiteY53" fmla="*/ 587375 h 1949450"/>
                <a:gd name="connsiteX54" fmla="*/ 1314450 w 1549400"/>
                <a:gd name="connsiteY54" fmla="*/ 736600 h 1949450"/>
                <a:gd name="connsiteX55" fmla="*/ 1231900 w 1549400"/>
                <a:gd name="connsiteY55" fmla="*/ 847725 h 1949450"/>
                <a:gd name="connsiteX56" fmla="*/ 1123950 w 1549400"/>
                <a:gd name="connsiteY56" fmla="*/ 981075 h 1949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549400" h="1949450">
                  <a:moveTo>
                    <a:pt x="1123950" y="981075"/>
                  </a:moveTo>
                  <a:lnTo>
                    <a:pt x="936625" y="1206500"/>
                  </a:lnTo>
                  <a:lnTo>
                    <a:pt x="777875" y="1381125"/>
                  </a:lnTo>
                  <a:lnTo>
                    <a:pt x="644525" y="1514475"/>
                  </a:lnTo>
                  <a:lnTo>
                    <a:pt x="479425" y="1660525"/>
                  </a:lnTo>
                  <a:lnTo>
                    <a:pt x="346075" y="1765300"/>
                  </a:lnTo>
                  <a:lnTo>
                    <a:pt x="228600" y="1844675"/>
                  </a:lnTo>
                  <a:lnTo>
                    <a:pt x="133350" y="1905000"/>
                  </a:lnTo>
                  <a:lnTo>
                    <a:pt x="60325" y="1943100"/>
                  </a:lnTo>
                  <a:lnTo>
                    <a:pt x="41275" y="1949450"/>
                  </a:lnTo>
                  <a:lnTo>
                    <a:pt x="25400" y="1949450"/>
                  </a:lnTo>
                  <a:lnTo>
                    <a:pt x="6350" y="1939925"/>
                  </a:lnTo>
                  <a:lnTo>
                    <a:pt x="0" y="1930400"/>
                  </a:lnTo>
                  <a:lnTo>
                    <a:pt x="12700" y="1905000"/>
                  </a:lnTo>
                  <a:lnTo>
                    <a:pt x="60325" y="1860550"/>
                  </a:lnTo>
                  <a:lnTo>
                    <a:pt x="200025" y="1739900"/>
                  </a:lnTo>
                  <a:lnTo>
                    <a:pt x="307975" y="1628775"/>
                  </a:lnTo>
                  <a:lnTo>
                    <a:pt x="450850" y="1482725"/>
                  </a:lnTo>
                  <a:lnTo>
                    <a:pt x="552450" y="1371600"/>
                  </a:lnTo>
                  <a:lnTo>
                    <a:pt x="638175" y="1266825"/>
                  </a:lnTo>
                  <a:lnTo>
                    <a:pt x="720725" y="1165225"/>
                  </a:lnTo>
                  <a:lnTo>
                    <a:pt x="793750" y="1060450"/>
                  </a:lnTo>
                  <a:lnTo>
                    <a:pt x="898525" y="904875"/>
                  </a:lnTo>
                  <a:lnTo>
                    <a:pt x="984250" y="762000"/>
                  </a:lnTo>
                  <a:lnTo>
                    <a:pt x="1044575" y="647700"/>
                  </a:lnTo>
                  <a:lnTo>
                    <a:pt x="1098550" y="536575"/>
                  </a:lnTo>
                  <a:lnTo>
                    <a:pt x="1149350" y="419100"/>
                  </a:lnTo>
                  <a:lnTo>
                    <a:pt x="1187450" y="314325"/>
                  </a:lnTo>
                  <a:lnTo>
                    <a:pt x="1190625" y="266700"/>
                  </a:lnTo>
                  <a:lnTo>
                    <a:pt x="1184275" y="222250"/>
                  </a:lnTo>
                  <a:lnTo>
                    <a:pt x="1168400" y="161925"/>
                  </a:lnTo>
                  <a:lnTo>
                    <a:pt x="1143000" y="98425"/>
                  </a:lnTo>
                  <a:lnTo>
                    <a:pt x="1117600" y="57150"/>
                  </a:lnTo>
                  <a:lnTo>
                    <a:pt x="1104900" y="31750"/>
                  </a:lnTo>
                  <a:lnTo>
                    <a:pt x="1104900" y="15875"/>
                  </a:lnTo>
                  <a:lnTo>
                    <a:pt x="1108075" y="6350"/>
                  </a:lnTo>
                  <a:lnTo>
                    <a:pt x="1117600" y="0"/>
                  </a:lnTo>
                  <a:lnTo>
                    <a:pt x="1136650" y="0"/>
                  </a:lnTo>
                  <a:lnTo>
                    <a:pt x="1184275" y="9525"/>
                  </a:lnTo>
                  <a:lnTo>
                    <a:pt x="1241425" y="41275"/>
                  </a:lnTo>
                  <a:lnTo>
                    <a:pt x="1301750" y="79375"/>
                  </a:lnTo>
                  <a:lnTo>
                    <a:pt x="1346200" y="111125"/>
                  </a:lnTo>
                  <a:lnTo>
                    <a:pt x="1393825" y="155575"/>
                  </a:lnTo>
                  <a:lnTo>
                    <a:pt x="1428750" y="187325"/>
                  </a:lnTo>
                  <a:lnTo>
                    <a:pt x="1466850" y="234950"/>
                  </a:lnTo>
                  <a:lnTo>
                    <a:pt x="1498600" y="285750"/>
                  </a:lnTo>
                  <a:lnTo>
                    <a:pt x="1527175" y="333375"/>
                  </a:lnTo>
                  <a:lnTo>
                    <a:pt x="1543050" y="355600"/>
                  </a:lnTo>
                  <a:lnTo>
                    <a:pt x="1549400" y="377825"/>
                  </a:lnTo>
                  <a:lnTo>
                    <a:pt x="1546225" y="403225"/>
                  </a:lnTo>
                  <a:lnTo>
                    <a:pt x="1536700" y="438150"/>
                  </a:lnTo>
                  <a:lnTo>
                    <a:pt x="1520825" y="463550"/>
                  </a:lnTo>
                  <a:lnTo>
                    <a:pt x="1482725" y="501650"/>
                  </a:lnTo>
                  <a:lnTo>
                    <a:pt x="1422400" y="587375"/>
                  </a:lnTo>
                  <a:lnTo>
                    <a:pt x="1314450" y="736600"/>
                  </a:lnTo>
                  <a:lnTo>
                    <a:pt x="1231900" y="847725"/>
                  </a:lnTo>
                  <a:lnTo>
                    <a:pt x="1123950" y="981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A1231848-9528-49E1-8CCA-894625FE43F8}"/>
                </a:ext>
              </a:extLst>
            </p:cNvPr>
            <p:cNvSpPr/>
            <p:nvPr/>
          </p:nvSpPr>
          <p:spPr>
            <a:xfrm>
              <a:off x="4741863" y="3211513"/>
              <a:ext cx="2627312" cy="2514600"/>
            </a:xfrm>
            <a:custGeom>
              <a:avLst/>
              <a:gdLst>
                <a:gd name="connsiteX0" fmla="*/ 1121278 w 2627348"/>
                <a:gd name="connsiteY0" fmla="*/ 1547446 h 2515634"/>
                <a:gd name="connsiteX1" fmla="*/ 914400 w 2627348"/>
                <a:gd name="connsiteY1" fmla="*/ 1204029 h 2515634"/>
                <a:gd name="connsiteX2" fmla="*/ 699247 w 2627348"/>
                <a:gd name="connsiteY2" fmla="*/ 848199 h 2515634"/>
                <a:gd name="connsiteX3" fmla="*/ 579258 w 2627348"/>
                <a:gd name="connsiteY3" fmla="*/ 649596 h 2515634"/>
                <a:gd name="connsiteX4" fmla="*/ 442718 w 2627348"/>
                <a:gd name="connsiteY4" fmla="*/ 422031 h 2515634"/>
                <a:gd name="connsiteX5" fmla="*/ 393068 w 2627348"/>
                <a:gd name="connsiteY5" fmla="*/ 343417 h 2515634"/>
                <a:gd name="connsiteX6" fmla="*/ 364105 w 2627348"/>
                <a:gd name="connsiteY6" fmla="*/ 293766 h 2515634"/>
                <a:gd name="connsiteX7" fmla="*/ 331004 w 2627348"/>
                <a:gd name="connsiteY7" fmla="*/ 256528 h 2515634"/>
                <a:gd name="connsiteX8" fmla="*/ 268941 w 2627348"/>
                <a:gd name="connsiteY8" fmla="*/ 206878 h 2515634"/>
                <a:gd name="connsiteX9" fmla="*/ 215153 w 2627348"/>
                <a:gd name="connsiteY9" fmla="*/ 169640 h 2515634"/>
                <a:gd name="connsiteX10" fmla="*/ 165502 w 2627348"/>
                <a:gd name="connsiteY10" fmla="*/ 144814 h 2515634"/>
                <a:gd name="connsiteX11" fmla="*/ 119989 w 2627348"/>
                <a:gd name="connsiteY11" fmla="*/ 132402 h 2515634"/>
                <a:gd name="connsiteX12" fmla="*/ 57926 w 2627348"/>
                <a:gd name="connsiteY12" fmla="*/ 124127 h 2515634"/>
                <a:gd name="connsiteX13" fmla="*/ 20688 w 2627348"/>
                <a:gd name="connsiteY13" fmla="*/ 111714 h 2515634"/>
                <a:gd name="connsiteX14" fmla="*/ 4137 w 2627348"/>
                <a:gd name="connsiteY14" fmla="*/ 99301 h 2515634"/>
                <a:gd name="connsiteX15" fmla="*/ 0 w 2627348"/>
                <a:gd name="connsiteY15" fmla="*/ 86889 h 2515634"/>
                <a:gd name="connsiteX16" fmla="*/ 16550 w 2627348"/>
                <a:gd name="connsiteY16" fmla="*/ 62063 h 2515634"/>
                <a:gd name="connsiteX17" fmla="*/ 57926 w 2627348"/>
                <a:gd name="connsiteY17" fmla="*/ 33100 h 2515634"/>
                <a:gd name="connsiteX18" fmla="*/ 86889 w 2627348"/>
                <a:gd name="connsiteY18" fmla="*/ 16550 h 2515634"/>
                <a:gd name="connsiteX19" fmla="*/ 144814 w 2627348"/>
                <a:gd name="connsiteY19" fmla="*/ 8275 h 2515634"/>
                <a:gd name="connsiteX20" fmla="*/ 198603 w 2627348"/>
                <a:gd name="connsiteY20" fmla="*/ 0 h 2515634"/>
                <a:gd name="connsiteX21" fmla="*/ 285491 w 2627348"/>
                <a:gd name="connsiteY21" fmla="*/ 4137 h 2515634"/>
                <a:gd name="connsiteX22" fmla="*/ 343417 w 2627348"/>
                <a:gd name="connsiteY22" fmla="*/ 12413 h 2515634"/>
                <a:gd name="connsiteX23" fmla="*/ 388930 w 2627348"/>
                <a:gd name="connsiteY23" fmla="*/ 28963 h 2515634"/>
                <a:gd name="connsiteX24" fmla="*/ 426168 w 2627348"/>
                <a:gd name="connsiteY24" fmla="*/ 53788 h 2515634"/>
                <a:gd name="connsiteX25" fmla="*/ 450993 w 2627348"/>
                <a:gd name="connsiteY25" fmla="*/ 86889 h 2515634"/>
                <a:gd name="connsiteX26" fmla="*/ 455131 w 2627348"/>
                <a:gd name="connsiteY26" fmla="*/ 119989 h 2515634"/>
                <a:gd name="connsiteX27" fmla="*/ 467544 w 2627348"/>
                <a:gd name="connsiteY27" fmla="*/ 165502 h 2515634"/>
                <a:gd name="connsiteX28" fmla="*/ 496507 w 2627348"/>
                <a:gd name="connsiteY28" fmla="*/ 239978 h 2515634"/>
                <a:gd name="connsiteX29" fmla="*/ 525470 w 2627348"/>
                <a:gd name="connsiteY29" fmla="*/ 297904 h 2515634"/>
                <a:gd name="connsiteX30" fmla="*/ 575120 w 2627348"/>
                <a:gd name="connsiteY30" fmla="*/ 368242 h 2515634"/>
                <a:gd name="connsiteX31" fmla="*/ 699247 w 2627348"/>
                <a:gd name="connsiteY31" fmla="*/ 550295 h 2515634"/>
                <a:gd name="connsiteX32" fmla="*/ 852336 w 2627348"/>
                <a:gd name="connsiteY32" fmla="*/ 765448 h 2515634"/>
                <a:gd name="connsiteX33" fmla="*/ 976463 w 2627348"/>
                <a:gd name="connsiteY33" fmla="*/ 939225 h 2515634"/>
                <a:gd name="connsiteX34" fmla="*/ 1088177 w 2627348"/>
                <a:gd name="connsiteY34" fmla="*/ 1088177 h 2515634"/>
                <a:gd name="connsiteX35" fmla="*/ 1228854 w 2627348"/>
                <a:gd name="connsiteY35" fmla="*/ 1274367 h 2515634"/>
                <a:gd name="connsiteX36" fmla="*/ 1352981 w 2627348"/>
                <a:gd name="connsiteY36" fmla="*/ 1439870 h 2515634"/>
                <a:gd name="connsiteX37" fmla="*/ 1427457 w 2627348"/>
                <a:gd name="connsiteY37" fmla="*/ 1535033 h 2515634"/>
                <a:gd name="connsiteX38" fmla="*/ 1489520 w 2627348"/>
                <a:gd name="connsiteY38" fmla="*/ 1613647 h 2515634"/>
                <a:gd name="connsiteX39" fmla="*/ 1551584 w 2627348"/>
                <a:gd name="connsiteY39" fmla="*/ 1683985 h 2515634"/>
                <a:gd name="connsiteX40" fmla="*/ 1638472 w 2627348"/>
                <a:gd name="connsiteY40" fmla="*/ 1770874 h 2515634"/>
                <a:gd name="connsiteX41" fmla="*/ 1741911 w 2627348"/>
                <a:gd name="connsiteY41" fmla="*/ 1866038 h 2515634"/>
                <a:gd name="connsiteX42" fmla="*/ 1845350 w 2627348"/>
                <a:gd name="connsiteY42" fmla="*/ 1952927 h 2515634"/>
                <a:gd name="connsiteX43" fmla="*/ 1969477 w 2627348"/>
                <a:gd name="connsiteY43" fmla="*/ 2043953 h 2515634"/>
                <a:gd name="connsiteX44" fmla="*/ 2114291 w 2627348"/>
                <a:gd name="connsiteY44" fmla="*/ 2151529 h 2515634"/>
                <a:gd name="connsiteX45" fmla="*/ 2250831 w 2627348"/>
                <a:gd name="connsiteY45" fmla="*/ 2238418 h 2515634"/>
                <a:gd name="connsiteX46" fmla="*/ 2395645 w 2627348"/>
                <a:gd name="connsiteY46" fmla="*/ 2325307 h 2515634"/>
                <a:gd name="connsiteX47" fmla="*/ 2528047 w 2627348"/>
                <a:gd name="connsiteY47" fmla="*/ 2399783 h 2515634"/>
                <a:gd name="connsiteX48" fmla="*/ 2590110 w 2627348"/>
                <a:gd name="connsiteY48" fmla="*/ 2437021 h 2515634"/>
                <a:gd name="connsiteX49" fmla="*/ 2619073 w 2627348"/>
                <a:gd name="connsiteY49" fmla="*/ 2465984 h 2515634"/>
                <a:gd name="connsiteX50" fmla="*/ 2627348 w 2627348"/>
                <a:gd name="connsiteY50" fmla="*/ 2486671 h 2515634"/>
                <a:gd name="connsiteX51" fmla="*/ 2627348 w 2627348"/>
                <a:gd name="connsiteY51" fmla="*/ 2499084 h 2515634"/>
                <a:gd name="connsiteX52" fmla="*/ 2602523 w 2627348"/>
                <a:gd name="connsiteY52" fmla="*/ 2511497 h 2515634"/>
                <a:gd name="connsiteX53" fmla="*/ 2569422 w 2627348"/>
                <a:gd name="connsiteY53" fmla="*/ 2515634 h 2515634"/>
                <a:gd name="connsiteX54" fmla="*/ 2474259 w 2627348"/>
                <a:gd name="connsiteY54" fmla="*/ 2507359 h 2515634"/>
                <a:gd name="connsiteX55" fmla="*/ 2168079 w 2627348"/>
                <a:gd name="connsiteY55" fmla="*/ 2461846 h 2515634"/>
                <a:gd name="connsiteX56" fmla="*/ 1890863 w 2627348"/>
                <a:gd name="connsiteY56" fmla="*/ 2424608 h 2515634"/>
                <a:gd name="connsiteX57" fmla="*/ 1791562 w 2627348"/>
                <a:gd name="connsiteY57" fmla="*/ 2412195 h 2515634"/>
                <a:gd name="connsiteX58" fmla="*/ 1725361 w 2627348"/>
                <a:gd name="connsiteY58" fmla="*/ 2391508 h 2515634"/>
                <a:gd name="connsiteX59" fmla="*/ 1671573 w 2627348"/>
                <a:gd name="connsiteY59" fmla="*/ 2370820 h 2515634"/>
                <a:gd name="connsiteX60" fmla="*/ 1613647 w 2627348"/>
                <a:gd name="connsiteY60" fmla="*/ 2337719 h 2515634"/>
                <a:gd name="connsiteX61" fmla="*/ 1588822 w 2627348"/>
                <a:gd name="connsiteY61" fmla="*/ 2312894 h 2515634"/>
                <a:gd name="connsiteX62" fmla="*/ 1518483 w 2627348"/>
                <a:gd name="connsiteY62" fmla="*/ 2205318 h 2515634"/>
                <a:gd name="connsiteX63" fmla="*/ 1427457 w 2627348"/>
                <a:gd name="connsiteY63" fmla="*/ 2043953 h 2515634"/>
                <a:gd name="connsiteX64" fmla="*/ 1299193 w 2627348"/>
                <a:gd name="connsiteY64" fmla="*/ 1841213 h 2515634"/>
                <a:gd name="connsiteX65" fmla="*/ 1204029 w 2627348"/>
                <a:gd name="connsiteY65" fmla="*/ 1675710 h 2515634"/>
                <a:gd name="connsiteX66" fmla="*/ 1121278 w 2627348"/>
                <a:gd name="connsiteY66" fmla="*/ 1547446 h 2515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627348" h="2515634">
                  <a:moveTo>
                    <a:pt x="1121278" y="1547446"/>
                  </a:moveTo>
                  <a:lnTo>
                    <a:pt x="914400" y="1204029"/>
                  </a:lnTo>
                  <a:lnTo>
                    <a:pt x="699247" y="848199"/>
                  </a:lnTo>
                  <a:lnTo>
                    <a:pt x="579258" y="649596"/>
                  </a:lnTo>
                  <a:lnTo>
                    <a:pt x="442718" y="422031"/>
                  </a:lnTo>
                  <a:lnTo>
                    <a:pt x="393068" y="343417"/>
                  </a:lnTo>
                  <a:lnTo>
                    <a:pt x="364105" y="293766"/>
                  </a:lnTo>
                  <a:lnTo>
                    <a:pt x="331004" y="256528"/>
                  </a:lnTo>
                  <a:lnTo>
                    <a:pt x="268941" y="206878"/>
                  </a:lnTo>
                  <a:lnTo>
                    <a:pt x="215153" y="169640"/>
                  </a:lnTo>
                  <a:lnTo>
                    <a:pt x="165502" y="144814"/>
                  </a:lnTo>
                  <a:lnTo>
                    <a:pt x="119989" y="132402"/>
                  </a:lnTo>
                  <a:lnTo>
                    <a:pt x="57926" y="124127"/>
                  </a:lnTo>
                  <a:lnTo>
                    <a:pt x="20688" y="111714"/>
                  </a:lnTo>
                  <a:lnTo>
                    <a:pt x="4137" y="99301"/>
                  </a:lnTo>
                  <a:lnTo>
                    <a:pt x="0" y="86889"/>
                  </a:lnTo>
                  <a:lnTo>
                    <a:pt x="16550" y="62063"/>
                  </a:lnTo>
                  <a:lnTo>
                    <a:pt x="57926" y="33100"/>
                  </a:lnTo>
                  <a:lnTo>
                    <a:pt x="86889" y="16550"/>
                  </a:lnTo>
                  <a:lnTo>
                    <a:pt x="144814" y="8275"/>
                  </a:lnTo>
                  <a:lnTo>
                    <a:pt x="198603" y="0"/>
                  </a:lnTo>
                  <a:lnTo>
                    <a:pt x="285491" y="4137"/>
                  </a:lnTo>
                  <a:lnTo>
                    <a:pt x="343417" y="12413"/>
                  </a:lnTo>
                  <a:lnTo>
                    <a:pt x="388930" y="28963"/>
                  </a:lnTo>
                  <a:lnTo>
                    <a:pt x="426168" y="53788"/>
                  </a:lnTo>
                  <a:lnTo>
                    <a:pt x="450993" y="86889"/>
                  </a:lnTo>
                  <a:lnTo>
                    <a:pt x="455131" y="119989"/>
                  </a:lnTo>
                  <a:lnTo>
                    <a:pt x="467544" y="165502"/>
                  </a:lnTo>
                  <a:lnTo>
                    <a:pt x="496507" y="239978"/>
                  </a:lnTo>
                  <a:lnTo>
                    <a:pt x="525470" y="297904"/>
                  </a:lnTo>
                  <a:lnTo>
                    <a:pt x="575120" y="368242"/>
                  </a:lnTo>
                  <a:lnTo>
                    <a:pt x="699247" y="550295"/>
                  </a:lnTo>
                  <a:lnTo>
                    <a:pt x="852336" y="765448"/>
                  </a:lnTo>
                  <a:lnTo>
                    <a:pt x="976463" y="939225"/>
                  </a:lnTo>
                  <a:lnTo>
                    <a:pt x="1088177" y="1088177"/>
                  </a:lnTo>
                  <a:lnTo>
                    <a:pt x="1228854" y="1274367"/>
                  </a:lnTo>
                  <a:lnTo>
                    <a:pt x="1352981" y="1439870"/>
                  </a:lnTo>
                  <a:lnTo>
                    <a:pt x="1427457" y="1535033"/>
                  </a:lnTo>
                  <a:lnTo>
                    <a:pt x="1489520" y="1613647"/>
                  </a:lnTo>
                  <a:lnTo>
                    <a:pt x="1551584" y="1683985"/>
                  </a:lnTo>
                  <a:lnTo>
                    <a:pt x="1638472" y="1770874"/>
                  </a:lnTo>
                  <a:lnTo>
                    <a:pt x="1741911" y="1866038"/>
                  </a:lnTo>
                  <a:lnTo>
                    <a:pt x="1845350" y="1952927"/>
                  </a:lnTo>
                  <a:lnTo>
                    <a:pt x="1969477" y="2043953"/>
                  </a:lnTo>
                  <a:lnTo>
                    <a:pt x="2114291" y="2151529"/>
                  </a:lnTo>
                  <a:lnTo>
                    <a:pt x="2250831" y="2238418"/>
                  </a:lnTo>
                  <a:lnTo>
                    <a:pt x="2395645" y="2325307"/>
                  </a:lnTo>
                  <a:lnTo>
                    <a:pt x="2528047" y="2399783"/>
                  </a:lnTo>
                  <a:lnTo>
                    <a:pt x="2590110" y="2437021"/>
                  </a:lnTo>
                  <a:lnTo>
                    <a:pt x="2619073" y="2465984"/>
                  </a:lnTo>
                  <a:lnTo>
                    <a:pt x="2627348" y="2486671"/>
                  </a:lnTo>
                  <a:lnTo>
                    <a:pt x="2627348" y="2499084"/>
                  </a:lnTo>
                  <a:lnTo>
                    <a:pt x="2602523" y="2511497"/>
                  </a:lnTo>
                  <a:lnTo>
                    <a:pt x="2569422" y="2515634"/>
                  </a:lnTo>
                  <a:lnTo>
                    <a:pt x="2474259" y="2507359"/>
                  </a:lnTo>
                  <a:lnTo>
                    <a:pt x="2168079" y="2461846"/>
                  </a:lnTo>
                  <a:lnTo>
                    <a:pt x="1890863" y="2424608"/>
                  </a:lnTo>
                  <a:lnTo>
                    <a:pt x="1791562" y="2412195"/>
                  </a:lnTo>
                  <a:lnTo>
                    <a:pt x="1725361" y="2391508"/>
                  </a:lnTo>
                  <a:lnTo>
                    <a:pt x="1671573" y="2370820"/>
                  </a:lnTo>
                  <a:lnTo>
                    <a:pt x="1613647" y="2337719"/>
                  </a:lnTo>
                  <a:lnTo>
                    <a:pt x="1588822" y="2312894"/>
                  </a:lnTo>
                  <a:lnTo>
                    <a:pt x="1518483" y="2205318"/>
                  </a:lnTo>
                  <a:lnTo>
                    <a:pt x="1427457" y="2043953"/>
                  </a:lnTo>
                  <a:lnTo>
                    <a:pt x="1299193" y="1841213"/>
                  </a:lnTo>
                  <a:lnTo>
                    <a:pt x="1204029" y="1675710"/>
                  </a:lnTo>
                  <a:lnTo>
                    <a:pt x="1121278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E7ABC15A-5B75-4B1A-8BF9-2A6C90135784}"/>
                </a:ext>
              </a:extLst>
            </p:cNvPr>
            <p:cNvSpPr/>
            <p:nvPr/>
          </p:nvSpPr>
          <p:spPr>
            <a:xfrm>
              <a:off x="3203575" y="2241550"/>
              <a:ext cx="3987800" cy="534988"/>
            </a:xfrm>
            <a:custGeom>
              <a:avLst/>
              <a:gdLst>
                <a:gd name="connsiteX0" fmla="*/ 1810512 w 3986784"/>
                <a:gd name="connsiteY0" fmla="*/ 285293 h 534009"/>
                <a:gd name="connsiteX1" fmla="*/ 1389888 w 3986784"/>
                <a:gd name="connsiteY1" fmla="*/ 343814 h 534009"/>
                <a:gd name="connsiteX2" fmla="*/ 994867 w 3986784"/>
                <a:gd name="connsiteY2" fmla="*/ 402336 h 534009"/>
                <a:gd name="connsiteX3" fmla="*/ 672998 w 3986784"/>
                <a:gd name="connsiteY3" fmla="*/ 449885 h 534009"/>
                <a:gd name="connsiteX4" fmla="*/ 409651 w 3986784"/>
                <a:gd name="connsiteY4" fmla="*/ 490118 h 534009"/>
                <a:gd name="connsiteX5" fmla="*/ 281635 w 3986784"/>
                <a:gd name="connsiteY5" fmla="*/ 508406 h 534009"/>
                <a:gd name="connsiteX6" fmla="*/ 237744 w 3986784"/>
                <a:gd name="connsiteY6" fmla="*/ 519379 h 534009"/>
                <a:gd name="connsiteX7" fmla="*/ 201168 w 3986784"/>
                <a:gd name="connsiteY7" fmla="*/ 530352 h 534009"/>
                <a:gd name="connsiteX8" fmla="*/ 164592 w 3986784"/>
                <a:gd name="connsiteY8" fmla="*/ 534009 h 534009"/>
                <a:gd name="connsiteX9" fmla="*/ 128016 w 3986784"/>
                <a:gd name="connsiteY9" fmla="*/ 530352 h 534009"/>
                <a:gd name="connsiteX10" fmla="*/ 0 w 3986784"/>
                <a:gd name="connsiteY10" fmla="*/ 471830 h 534009"/>
                <a:gd name="connsiteX11" fmla="*/ 40233 w 3986784"/>
                <a:gd name="connsiteY11" fmla="*/ 343814 h 534009"/>
                <a:gd name="connsiteX12" fmla="*/ 288950 w 3986784"/>
                <a:gd name="connsiteY12" fmla="*/ 314553 h 534009"/>
                <a:gd name="connsiteX13" fmla="*/ 577900 w 3986784"/>
                <a:gd name="connsiteY13" fmla="*/ 277977 h 534009"/>
                <a:gd name="connsiteX14" fmla="*/ 983894 w 3986784"/>
                <a:gd name="connsiteY14" fmla="*/ 230429 h 534009"/>
                <a:gd name="connsiteX15" fmla="*/ 1360627 w 3986784"/>
                <a:gd name="connsiteY15" fmla="*/ 182880 h 534009"/>
                <a:gd name="connsiteX16" fmla="*/ 1583740 w 3986784"/>
                <a:gd name="connsiteY16" fmla="*/ 157277 h 534009"/>
                <a:gd name="connsiteX17" fmla="*/ 1825142 w 3986784"/>
                <a:gd name="connsiteY17" fmla="*/ 113385 h 534009"/>
                <a:gd name="connsiteX18" fmla="*/ 2392070 w 3986784"/>
                <a:gd name="connsiteY18" fmla="*/ 80467 h 534009"/>
                <a:gd name="connsiteX19" fmla="*/ 2618841 w 3986784"/>
                <a:gd name="connsiteY19" fmla="*/ 65837 h 534009"/>
                <a:gd name="connsiteX20" fmla="*/ 2761488 w 3986784"/>
                <a:gd name="connsiteY20" fmla="*/ 65837 h 534009"/>
                <a:gd name="connsiteX21" fmla="*/ 3035808 w 3986784"/>
                <a:gd name="connsiteY21" fmla="*/ 51206 h 534009"/>
                <a:gd name="connsiteX22" fmla="*/ 3247948 w 3986784"/>
                <a:gd name="connsiteY22" fmla="*/ 29261 h 534009"/>
                <a:gd name="connsiteX23" fmla="*/ 3397910 w 3986784"/>
                <a:gd name="connsiteY23" fmla="*/ 3657 h 534009"/>
                <a:gd name="connsiteX24" fmla="*/ 3449116 w 3986784"/>
                <a:gd name="connsiteY24" fmla="*/ 0 h 534009"/>
                <a:gd name="connsiteX25" fmla="*/ 3503980 w 3986784"/>
                <a:gd name="connsiteY25" fmla="*/ 7315 h 534009"/>
                <a:gd name="connsiteX26" fmla="*/ 3547872 w 3986784"/>
                <a:gd name="connsiteY26" fmla="*/ 21945 h 534009"/>
                <a:gd name="connsiteX27" fmla="*/ 3606393 w 3986784"/>
                <a:gd name="connsiteY27" fmla="*/ 47549 h 534009"/>
                <a:gd name="connsiteX28" fmla="*/ 3675888 w 3986784"/>
                <a:gd name="connsiteY28" fmla="*/ 87782 h 534009"/>
                <a:gd name="connsiteX29" fmla="*/ 3778300 w 3986784"/>
                <a:gd name="connsiteY29" fmla="*/ 168249 h 534009"/>
                <a:gd name="connsiteX30" fmla="*/ 3888028 w 3986784"/>
                <a:gd name="connsiteY30" fmla="*/ 277977 h 534009"/>
                <a:gd name="connsiteX31" fmla="*/ 3953865 w 3986784"/>
                <a:gd name="connsiteY31" fmla="*/ 358445 h 534009"/>
                <a:gd name="connsiteX32" fmla="*/ 3975811 w 3986784"/>
                <a:gd name="connsiteY32" fmla="*/ 398678 h 534009"/>
                <a:gd name="connsiteX33" fmla="*/ 3986784 w 3986784"/>
                <a:gd name="connsiteY33" fmla="*/ 427939 h 534009"/>
                <a:gd name="connsiteX34" fmla="*/ 3986784 w 3986784"/>
                <a:gd name="connsiteY34" fmla="*/ 460857 h 534009"/>
                <a:gd name="connsiteX35" fmla="*/ 3975811 w 3986784"/>
                <a:gd name="connsiteY35" fmla="*/ 475488 h 534009"/>
                <a:gd name="connsiteX36" fmla="*/ 3953865 w 3986784"/>
                <a:gd name="connsiteY36" fmla="*/ 482803 h 534009"/>
                <a:gd name="connsiteX37" fmla="*/ 3884371 w 3986784"/>
                <a:gd name="connsiteY37" fmla="*/ 471830 h 534009"/>
                <a:gd name="connsiteX38" fmla="*/ 3452774 w 3986784"/>
                <a:gd name="connsiteY38" fmla="*/ 259689 h 534009"/>
                <a:gd name="connsiteX39" fmla="*/ 3269894 w 3986784"/>
                <a:gd name="connsiteY39" fmla="*/ 241401 h 534009"/>
                <a:gd name="connsiteX40" fmla="*/ 2948025 w 3986784"/>
                <a:gd name="connsiteY40" fmla="*/ 230429 h 534009"/>
                <a:gd name="connsiteX41" fmla="*/ 2688336 w 3986784"/>
                <a:gd name="connsiteY41" fmla="*/ 226771 h 534009"/>
                <a:gd name="connsiteX42" fmla="*/ 2381097 w 3986784"/>
                <a:gd name="connsiteY42" fmla="*/ 237744 h 534009"/>
                <a:gd name="connsiteX43" fmla="*/ 2110435 w 3986784"/>
                <a:gd name="connsiteY43" fmla="*/ 256032 h 534009"/>
                <a:gd name="connsiteX44" fmla="*/ 1810512 w 3986784"/>
                <a:gd name="connsiteY44" fmla="*/ 285293 h 53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986784" h="534009">
                  <a:moveTo>
                    <a:pt x="1810512" y="285293"/>
                  </a:moveTo>
                  <a:lnTo>
                    <a:pt x="1389888" y="343814"/>
                  </a:lnTo>
                  <a:lnTo>
                    <a:pt x="994867" y="402336"/>
                  </a:lnTo>
                  <a:lnTo>
                    <a:pt x="672998" y="449885"/>
                  </a:lnTo>
                  <a:lnTo>
                    <a:pt x="409651" y="490118"/>
                  </a:lnTo>
                  <a:lnTo>
                    <a:pt x="281635" y="508406"/>
                  </a:lnTo>
                  <a:lnTo>
                    <a:pt x="237744" y="519379"/>
                  </a:lnTo>
                  <a:lnTo>
                    <a:pt x="201168" y="530352"/>
                  </a:lnTo>
                  <a:lnTo>
                    <a:pt x="164592" y="534009"/>
                  </a:lnTo>
                  <a:lnTo>
                    <a:pt x="128016" y="530352"/>
                  </a:lnTo>
                  <a:lnTo>
                    <a:pt x="0" y="471830"/>
                  </a:lnTo>
                  <a:lnTo>
                    <a:pt x="40233" y="343814"/>
                  </a:lnTo>
                  <a:lnTo>
                    <a:pt x="288950" y="314553"/>
                  </a:lnTo>
                  <a:lnTo>
                    <a:pt x="577900" y="277977"/>
                  </a:lnTo>
                  <a:lnTo>
                    <a:pt x="983894" y="230429"/>
                  </a:lnTo>
                  <a:lnTo>
                    <a:pt x="1360627" y="182880"/>
                  </a:lnTo>
                  <a:lnTo>
                    <a:pt x="1583740" y="157277"/>
                  </a:lnTo>
                  <a:lnTo>
                    <a:pt x="1825142" y="113385"/>
                  </a:lnTo>
                  <a:cubicBezTo>
                    <a:pt x="2014114" y="102341"/>
                    <a:pt x="2202776" y="80467"/>
                    <a:pt x="2392070" y="80467"/>
                  </a:cubicBezTo>
                  <a:lnTo>
                    <a:pt x="2618841" y="65837"/>
                  </a:lnTo>
                  <a:lnTo>
                    <a:pt x="2761488" y="65837"/>
                  </a:lnTo>
                  <a:lnTo>
                    <a:pt x="3035808" y="51206"/>
                  </a:lnTo>
                  <a:lnTo>
                    <a:pt x="3247948" y="29261"/>
                  </a:lnTo>
                  <a:lnTo>
                    <a:pt x="3397910" y="3657"/>
                  </a:lnTo>
                  <a:lnTo>
                    <a:pt x="3449116" y="0"/>
                  </a:lnTo>
                  <a:lnTo>
                    <a:pt x="3503980" y="7315"/>
                  </a:lnTo>
                  <a:lnTo>
                    <a:pt x="3547872" y="21945"/>
                  </a:lnTo>
                  <a:lnTo>
                    <a:pt x="3606393" y="47549"/>
                  </a:lnTo>
                  <a:lnTo>
                    <a:pt x="3675888" y="87782"/>
                  </a:lnTo>
                  <a:lnTo>
                    <a:pt x="3778300" y="168249"/>
                  </a:lnTo>
                  <a:lnTo>
                    <a:pt x="3888028" y="277977"/>
                  </a:lnTo>
                  <a:lnTo>
                    <a:pt x="3953865" y="358445"/>
                  </a:lnTo>
                  <a:lnTo>
                    <a:pt x="3975811" y="398678"/>
                  </a:lnTo>
                  <a:lnTo>
                    <a:pt x="3986784" y="427939"/>
                  </a:lnTo>
                  <a:lnTo>
                    <a:pt x="3986784" y="460857"/>
                  </a:lnTo>
                  <a:lnTo>
                    <a:pt x="3975811" y="475488"/>
                  </a:lnTo>
                  <a:lnTo>
                    <a:pt x="3953865" y="482803"/>
                  </a:lnTo>
                  <a:lnTo>
                    <a:pt x="3884371" y="471830"/>
                  </a:lnTo>
                  <a:lnTo>
                    <a:pt x="3452774" y="259689"/>
                  </a:lnTo>
                  <a:lnTo>
                    <a:pt x="3269894" y="241401"/>
                  </a:lnTo>
                  <a:lnTo>
                    <a:pt x="2948025" y="230429"/>
                  </a:lnTo>
                  <a:lnTo>
                    <a:pt x="2688336" y="226771"/>
                  </a:lnTo>
                  <a:lnTo>
                    <a:pt x="2381097" y="237744"/>
                  </a:lnTo>
                  <a:lnTo>
                    <a:pt x="2110435" y="256032"/>
                  </a:lnTo>
                  <a:lnTo>
                    <a:pt x="1810512" y="2852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C99F871C-3EE2-4C0F-A3DB-CAF4B71BE341}"/>
                </a:ext>
              </a:extLst>
            </p:cNvPr>
            <p:cNvSpPr/>
            <p:nvPr/>
          </p:nvSpPr>
          <p:spPr>
            <a:xfrm>
              <a:off x="6167438" y="2436813"/>
              <a:ext cx="947737" cy="706437"/>
            </a:xfrm>
            <a:custGeom>
              <a:avLst/>
              <a:gdLst>
                <a:gd name="connsiteX0" fmla="*/ 242887 w 947737"/>
                <a:gd name="connsiteY0" fmla="*/ 378619 h 707231"/>
                <a:gd name="connsiteX1" fmla="*/ 373856 w 947737"/>
                <a:gd name="connsiteY1" fmla="*/ 219075 h 707231"/>
                <a:gd name="connsiteX2" fmla="*/ 454818 w 947737"/>
                <a:gd name="connsiteY2" fmla="*/ 119062 h 707231"/>
                <a:gd name="connsiteX3" fmla="*/ 464343 w 947737"/>
                <a:gd name="connsiteY3" fmla="*/ 100012 h 707231"/>
                <a:gd name="connsiteX4" fmla="*/ 466725 w 947737"/>
                <a:gd name="connsiteY4" fmla="*/ 80962 h 707231"/>
                <a:gd name="connsiteX5" fmla="*/ 421481 w 947737"/>
                <a:gd name="connsiteY5" fmla="*/ 0 h 707231"/>
                <a:gd name="connsiteX6" fmla="*/ 947737 w 947737"/>
                <a:gd name="connsiteY6" fmla="*/ 264319 h 707231"/>
                <a:gd name="connsiteX7" fmla="*/ 921543 w 947737"/>
                <a:gd name="connsiteY7" fmla="*/ 278606 h 707231"/>
                <a:gd name="connsiteX8" fmla="*/ 828675 w 947737"/>
                <a:gd name="connsiteY8" fmla="*/ 280987 h 707231"/>
                <a:gd name="connsiteX9" fmla="*/ 773906 w 947737"/>
                <a:gd name="connsiteY9" fmla="*/ 290512 h 707231"/>
                <a:gd name="connsiteX10" fmla="*/ 707231 w 947737"/>
                <a:gd name="connsiteY10" fmla="*/ 309562 h 707231"/>
                <a:gd name="connsiteX11" fmla="*/ 635793 w 947737"/>
                <a:gd name="connsiteY11" fmla="*/ 342900 h 707231"/>
                <a:gd name="connsiteX12" fmla="*/ 502443 w 947737"/>
                <a:gd name="connsiteY12" fmla="*/ 421481 h 707231"/>
                <a:gd name="connsiteX13" fmla="*/ 323850 w 947737"/>
                <a:gd name="connsiteY13" fmla="*/ 528637 h 707231"/>
                <a:gd name="connsiteX14" fmla="*/ 138112 w 947737"/>
                <a:gd name="connsiteY14" fmla="*/ 642937 h 707231"/>
                <a:gd name="connsiteX15" fmla="*/ 47625 w 947737"/>
                <a:gd name="connsiteY15" fmla="*/ 697706 h 707231"/>
                <a:gd name="connsiteX16" fmla="*/ 19050 w 947737"/>
                <a:gd name="connsiteY16" fmla="*/ 707231 h 707231"/>
                <a:gd name="connsiteX17" fmla="*/ 7143 w 947737"/>
                <a:gd name="connsiteY17" fmla="*/ 704850 h 707231"/>
                <a:gd name="connsiteX18" fmla="*/ 0 w 947737"/>
                <a:gd name="connsiteY18" fmla="*/ 697706 h 707231"/>
                <a:gd name="connsiteX19" fmla="*/ 0 w 947737"/>
                <a:gd name="connsiteY19" fmla="*/ 681037 h 707231"/>
                <a:gd name="connsiteX20" fmla="*/ 35718 w 947737"/>
                <a:gd name="connsiteY20" fmla="*/ 628650 h 707231"/>
                <a:gd name="connsiteX21" fmla="*/ 109537 w 947737"/>
                <a:gd name="connsiteY21" fmla="*/ 538162 h 707231"/>
                <a:gd name="connsiteX22" fmla="*/ 164306 w 947737"/>
                <a:gd name="connsiteY22" fmla="*/ 469106 h 707231"/>
                <a:gd name="connsiteX23" fmla="*/ 242887 w 947737"/>
                <a:gd name="connsiteY23" fmla="*/ 378619 h 70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47737" h="707231">
                  <a:moveTo>
                    <a:pt x="242887" y="378619"/>
                  </a:moveTo>
                  <a:lnTo>
                    <a:pt x="373856" y="219075"/>
                  </a:lnTo>
                  <a:lnTo>
                    <a:pt x="454818" y="119062"/>
                  </a:lnTo>
                  <a:lnTo>
                    <a:pt x="464343" y="100012"/>
                  </a:lnTo>
                  <a:lnTo>
                    <a:pt x="466725" y="80962"/>
                  </a:lnTo>
                  <a:lnTo>
                    <a:pt x="421481" y="0"/>
                  </a:lnTo>
                  <a:lnTo>
                    <a:pt x="947737" y="264319"/>
                  </a:lnTo>
                  <a:lnTo>
                    <a:pt x="921543" y="278606"/>
                  </a:lnTo>
                  <a:lnTo>
                    <a:pt x="828675" y="280987"/>
                  </a:lnTo>
                  <a:lnTo>
                    <a:pt x="773906" y="290512"/>
                  </a:lnTo>
                  <a:lnTo>
                    <a:pt x="707231" y="309562"/>
                  </a:lnTo>
                  <a:lnTo>
                    <a:pt x="635793" y="342900"/>
                  </a:lnTo>
                  <a:lnTo>
                    <a:pt x="502443" y="421481"/>
                  </a:lnTo>
                  <a:lnTo>
                    <a:pt x="323850" y="528637"/>
                  </a:lnTo>
                  <a:lnTo>
                    <a:pt x="138112" y="642937"/>
                  </a:lnTo>
                  <a:lnTo>
                    <a:pt x="47625" y="697706"/>
                  </a:lnTo>
                  <a:lnTo>
                    <a:pt x="19050" y="707231"/>
                  </a:lnTo>
                  <a:lnTo>
                    <a:pt x="7143" y="704850"/>
                  </a:lnTo>
                  <a:lnTo>
                    <a:pt x="0" y="697706"/>
                  </a:lnTo>
                  <a:lnTo>
                    <a:pt x="0" y="681037"/>
                  </a:lnTo>
                  <a:lnTo>
                    <a:pt x="35718" y="628650"/>
                  </a:lnTo>
                  <a:lnTo>
                    <a:pt x="109537" y="538162"/>
                  </a:lnTo>
                  <a:lnTo>
                    <a:pt x="164306" y="469106"/>
                  </a:lnTo>
                  <a:lnTo>
                    <a:pt x="242887" y="378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5458" name="グループ化 1">
            <a:extLst>
              <a:ext uri="{FF2B5EF4-FFF2-40B4-BE49-F238E27FC236}">
                <a16:creationId xmlns:a16="http://schemas.microsoft.com/office/drawing/2014/main" id="{C091B0E4-3498-4AA2-8AA8-0AB7FA952269}"/>
              </a:ext>
            </a:extLst>
          </p:cNvPr>
          <p:cNvGrpSpPr>
            <a:grpSpLocks/>
          </p:cNvGrpSpPr>
          <p:nvPr/>
        </p:nvGrpSpPr>
        <p:grpSpPr bwMode="auto">
          <a:xfrm>
            <a:off x="2476500" y="1585913"/>
            <a:ext cx="5130800" cy="4197350"/>
            <a:chOff x="2476500" y="1585913"/>
            <a:chExt cx="5130800" cy="4197350"/>
          </a:xfrm>
        </p:grpSpPr>
        <p:sp>
          <p:nvSpPr>
            <p:cNvPr id="102" name="フリーフォーム 101">
              <a:extLst>
                <a:ext uri="{FF2B5EF4-FFF2-40B4-BE49-F238E27FC236}">
                  <a16:creationId xmlns:a16="http://schemas.microsoft.com/office/drawing/2014/main" id="{926D5192-835F-4E1D-B2C4-22A78FA6AA50}"/>
                </a:ext>
              </a:extLst>
            </p:cNvPr>
            <p:cNvSpPr/>
            <p:nvPr/>
          </p:nvSpPr>
          <p:spPr>
            <a:xfrm>
              <a:off x="2967038" y="1585913"/>
              <a:ext cx="995362" cy="504825"/>
            </a:xfrm>
            <a:custGeom>
              <a:avLst/>
              <a:gdLst>
                <a:gd name="connsiteX0" fmla="*/ 395287 w 995362"/>
                <a:gd name="connsiteY0" fmla="*/ 354806 h 504825"/>
                <a:gd name="connsiteX1" fmla="*/ 328612 w 995362"/>
                <a:gd name="connsiteY1" fmla="*/ 311943 h 504825"/>
                <a:gd name="connsiteX2" fmla="*/ 242887 w 995362"/>
                <a:gd name="connsiteY2" fmla="*/ 252412 h 504825"/>
                <a:gd name="connsiteX3" fmla="*/ 152400 w 995362"/>
                <a:gd name="connsiteY3" fmla="*/ 180975 h 504825"/>
                <a:gd name="connsiteX4" fmla="*/ 61912 w 995362"/>
                <a:gd name="connsiteY4" fmla="*/ 104775 h 504825"/>
                <a:gd name="connsiteX5" fmla="*/ 16668 w 995362"/>
                <a:gd name="connsiteY5" fmla="*/ 61912 h 504825"/>
                <a:gd name="connsiteX6" fmla="*/ 2381 w 995362"/>
                <a:gd name="connsiteY6" fmla="*/ 33337 h 504825"/>
                <a:gd name="connsiteX7" fmla="*/ 0 w 995362"/>
                <a:gd name="connsiteY7" fmla="*/ 14287 h 504825"/>
                <a:gd name="connsiteX8" fmla="*/ 4762 w 995362"/>
                <a:gd name="connsiteY8" fmla="*/ 2381 h 504825"/>
                <a:gd name="connsiteX9" fmla="*/ 11906 w 995362"/>
                <a:gd name="connsiteY9" fmla="*/ 0 h 504825"/>
                <a:gd name="connsiteX10" fmla="*/ 28575 w 995362"/>
                <a:gd name="connsiteY10" fmla="*/ 0 h 504825"/>
                <a:gd name="connsiteX11" fmla="*/ 45243 w 995362"/>
                <a:gd name="connsiteY11" fmla="*/ 4762 h 504825"/>
                <a:gd name="connsiteX12" fmla="*/ 80962 w 995362"/>
                <a:gd name="connsiteY12" fmla="*/ 26193 h 504825"/>
                <a:gd name="connsiteX13" fmla="*/ 142875 w 995362"/>
                <a:gd name="connsiteY13" fmla="*/ 69056 h 504825"/>
                <a:gd name="connsiteX14" fmla="*/ 235743 w 995362"/>
                <a:gd name="connsiteY14" fmla="*/ 121443 h 504825"/>
                <a:gd name="connsiteX15" fmla="*/ 307181 w 995362"/>
                <a:gd name="connsiteY15" fmla="*/ 157162 h 504825"/>
                <a:gd name="connsiteX16" fmla="*/ 423862 w 995362"/>
                <a:gd name="connsiteY16" fmla="*/ 202406 h 504825"/>
                <a:gd name="connsiteX17" fmla="*/ 514350 w 995362"/>
                <a:gd name="connsiteY17" fmla="*/ 223837 h 504825"/>
                <a:gd name="connsiteX18" fmla="*/ 597693 w 995362"/>
                <a:gd name="connsiteY18" fmla="*/ 240506 h 504825"/>
                <a:gd name="connsiteX19" fmla="*/ 692943 w 995362"/>
                <a:gd name="connsiteY19" fmla="*/ 252412 h 504825"/>
                <a:gd name="connsiteX20" fmla="*/ 814387 w 995362"/>
                <a:gd name="connsiteY20" fmla="*/ 257175 h 504825"/>
                <a:gd name="connsiteX21" fmla="*/ 850106 w 995362"/>
                <a:gd name="connsiteY21" fmla="*/ 257175 h 504825"/>
                <a:gd name="connsiteX22" fmla="*/ 873918 w 995362"/>
                <a:gd name="connsiteY22" fmla="*/ 261937 h 504825"/>
                <a:gd name="connsiteX23" fmla="*/ 907256 w 995362"/>
                <a:gd name="connsiteY23" fmla="*/ 273843 h 504825"/>
                <a:gd name="connsiteX24" fmla="*/ 940593 w 995362"/>
                <a:gd name="connsiteY24" fmla="*/ 292893 h 504825"/>
                <a:gd name="connsiteX25" fmla="*/ 957262 w 995362"/>
                <a:gd name="connsiteY25" fmla="*/ 307181 h 504825"/>
                <a:gd name="connsiteX26" fmla="*/ 976312 w 995362"/>
                <a:gd name="connsiteY26" fmla="*/ 326231 h 504825"/>
                <a:gd name="connsiteX27" fmla="*/ 985837 w 995362"/>
                <a:gd name="connsiteY27" fmla="*/ 340518 h 504825"/>
                <a:gd name="connsiteX28" fmla="*/ 990600 w 995362"/>
                <a:gd name="connsiteY28" fmla="*/ 357187 h 504825"/>
                <a:gd name="connsiteX29" fmla="*/ 995362 w 995362"/>
                <a:gd name="connsiteY29" fmla="*/ 378618 h 504825"/>
                <a:gd name="connsiteX30" fmla="*/ 995362 w 995362"/>
                <a:gd name="connsiteY30" fmla="*/ 400050 h 504825"/>
                <a:gd name="connsiteX31" fmla="*/ 990600 w 995362"/>
                <a:gd name="connsiteY31" fmla="*/ 431006 h 504825"/>
                <a:gd name="connsiteX32" fmla="*/ 971550 w 995362"/>
                <a:gd name="connsiteY32" fmla="*/ 461962 h 504825"/>
                <a:gd name="connsiteX33" fmla="*/ 947737 w 995362"/>
                <a:gd name="connsiteY33" fmla="*/ 483393 h 504825"/>
                <a:gd name="connsiteX34" fmla="*/ 921543 w 995362"/>
                <a:gd name="connsiteY34" fmla="*/ 495300 h 504825"/>
                <a:gd name="connsiteX35" fmla="*/ 890587 w 995362"/>
                <a:gd name="connsiteY35" fmla="*/ 504825 h 504825"/>
                <a:gd name="connsiteX36" fmla="*/ 847725 w 995362"/>
                <a:gd name="connsiteY36" fmla="*/ 504825 h 504825"/>
                <a:gd name="connsiteX37" fmla="*/ 762000 w 995362"/>
                <a:gd name="connsiteY37" fmla="*/ 495300 h 504825"/>
                <a:gd name="connsiteX38" fmla="*/ 690562 w 995362"/>
                <a:gd name="connsiteY38" fmla="*/ 478631 h 504825"/>
                <a:gd name="connsiteX39" fmla="*/ 609600 w 995362"/>
                <a:gd name="connsiteY39" fmla="*/ 454818 h 504825"/>
                <a:gd name="connsiteX40" fmla="*/ 519112 w 995362"/>
                <a:gd name="connsiteY40" fmla="*/ 416718 h 504825"/>
                <a:gd name="connsiteX41" fmla="*/ 395287 w 995362"/>
                <a:gd name="connsiteY41" fmla="*/ 354806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95362" h="504825">
                  <a:moveTo>
                    <a:pt x="395287" y="354806"/>
                  </a:moveTo>
                  <a:lnTo>
                    <a:pt x="328612" y="311943"/>
                  </a:lnTo>
                  <a:lnTo>
                    <a:pt x="242887" y="252412"/>
                  </a:lnTo>
                  <a:lnTo>
                    <a:pt x="152400" y="180975"/>
                  </a:lnTo>
                  <a:lnTo>
                    <a:pt x="61912" y="104775"/>
                  </a:lnTo>
                  <a:lnTo>
                    <a:pt x="16668" y="61912"/>
                  </a:lnTo>
                  <a:lnTo>
                    <a:pt x="2381" y="33337"/>
                  </a:lnTo>
                  <a:lnTo>
                    <a:pt x="0" y="14287"/>
                  </a:lnTo>
                  <a:lnTo>
                    <a:pt x="4762" y="2381"/>
                  </a:lnTo>
                  <a:lnTo>
                    <a:pt x="11906" y="0"/>
                  </a:lnTo>
                  <a:lnTo>
                    <a:pt x="28575" y="0"/>
                  </a:lnTo>
                  <a:lnTo>
                    <a:pt x="45243" y="4762"/>
                  </a:lnTo>
                  <a:lnTo>
                    <a:pt x="80962" y="26193"/>
                  </a:lnTo>
                  <a:lnTo>
                    <a:pt x="142875" y="69056"/>
                  </a:lnTo>
                  <a:lnTo>
                    <a:pt x="235743" y="121443"/>
                  </a:lnTo>
                  <a:lnTo>
                    <a:pt x="307181" y="157162"/>
                  </a:lnTo>
                  <a:lnTo>
                    <a:pt x="423862" y="202406"/>
                  </a:lnTo>
                  <a:lnTo>
                    <a:pt x="514350" y="223837"/>
                  </a:lnTo>
                  <a:lnTo>
                    <a:pt x="597693" y="240506"/>
                  </a:lnTo>
                  <a:lnTo>
                    <a:pt x="692943" y="252412"/>
                  </a:lnTo>
                  <a:lnTo>
                    <a:pt x="814387" y="257175"/>
                  </a:lnTo>
                  <a:lnTo>
                    <a:pt x="850106" y="257175"/>
                  </a:lnTo>
                  <a:lnTo>
                    <a:pt x="873918" y="261937"/>
                  </a:lnTo>
                  <a:lnTo>
                    <a:pt x="907256" y="273843"/>
                  </a:lnTo>
                  <a:lnTo>
                    <a:pt x="940593" y="292893"/>
                  </a:lnTo>
                  <a:lnTo>
                    <a:pt x="957262" y="307181"/>
                  </a:lnTo>
                  <a:lnTo>
                    <a:pt x="976312" y="326231"/>
                  </a:lnTo>
                  <a:lnTo>
                    <a:pt x="985837" y="340518"/>
                  </a:lnTo>
                  <a:lnTo>
                    <a:pt x="990600" y="357187"/>
                  </a:lnTo>
                  <a:lnTo>
                    <a:pt x="995362" y="378618"/>
                  </a:lnTo>
                  <a:lnTo>
                    <a:pt x="995362" y="400050"/>
                  </a:lnTo>
                  <a:lnTo>
                    <a:pt x="990600" y="431006"/>
                  </a:lnTo>
                  <a:lnTo>
                    <a:pt x="971550" y="461962"/>
                  </a:lnTo>
                  <a:lnTo>
                    <a:pt x="947737" y="483393"/>
                  </a:lnTo>
                  <a:lnTo>
                    <a:pt x="921543" y="495300"/>
                  </a:lnTo>
                  <a:lnTo>
                    <a:pt x="890587" y="504825"/>
                  </a:lnTo>
                  <a:lnTo>
                    <a:pt x="847725" y="504825"/>
                  </a:lnTo>
                  <a:lnTo>
                    <a:pt x="762000" y="495300"/>
                  </a:lnTo>
                  <a:lnTo>
                    <a:pt x="690562" y="478631"/>
                  </a:lnTo>
                  <a:lnTo>
                    <a:pt x="609600" y="454818"/>
                  </a:lnTo>
                  <a:lnTo>
                    <a:pt x="519112" y="416718"/>
                  </a:lnTo>
                  <a:lnTo>
                    <a:pt x="395287" y="354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3" name="フリーフォーム 102">
              <a:extLst>
                <a:ext uri="{FF2B5EF4-FFF2-40B4-BE49-F238E27FC236}">
                  <a16:creationId xmlns:a16="http://schemas.microsoft.com/office/drawing/2014/main" id="{5AE7B5A9-D591-4464-91E2-B17F7A297293}"/>
                </a:ext>
              </a:extLst>
            </p:cNvPr>
            <p:cNvSpPr/>
            <p:nvPr/>
          </p:nvSpPr>
          <p:spPr>
            <a:xfrm>
              <a:off x="2476500" y="2335213"/>
              <a:ext cx="2195513" cy="577850"/>
            </a:xfrm>
            <a:custGeom>
              <a:avLst/>
              <a:gdLst>
                <a:gd name="connsiteX0" fmla="*/ 1047750 w 2195513"/>
                <a:gd name="connsiteY0" fmla="*/ 197644 h 576263"/>
                <a:gd name="connsiteX1" fmla="*/ 804863 w 2195513"/>
                <a:gd name="connsiteY1" fmla="*/ 250032 h 576263"/>
                <a:gd name="connsiteX2" fmla="*/ 604838 w 2195513"/>
                <a:gd name="connsiteY2" fmla="*/ 295275 h 576263"/>
                <a:gd name="connsiteX3" fmla="*/ 531019 w 2195513"/>
                <a:gd name="connsiteY3" fmla="*/ 311944 h 576263"/>
                <a:gd name="connsiteX4" fmla="*/ 492919 w 2195513"/>
                <a:gd name="connsiteY4" fmla="*/ 314325 h 576263"/>
                <a:gd name="connsiteX5" fmla="*/ 426244 w 2195513"/>
                <a:gd name="connsiteY5" fmla="*/ 314325 h 576263"/>
                <a:gd name="connsiteX6" fmla="*/ 366713 w 2195513"/>
                <a:gd name="connsiteY6" fmla="*/ 309563 h 576263"/>
                <a:gd name="connsiteX7" fmla="*/ 307181 w 2195513"/>
                <a:gd name="connsiteY7" fmla="*/ 302419 h 576263"/>
                <a:gd name="connsiteX8" fmla="*/ 223838 w 2195513"/>
                <a:gd name="connsiteY8" fmla="*/ 280988 h 576263"/>
                <a:gd name="connsiteX9" fmla="*/ 173831 w 2195513"/>
                <a:gd name="connsiteY9" fmla="*/ 261938 h 576263"/>
                <a:gd name="connsiteX10" fmla="*/ 114300 w 2195513"/>
                <a:gd name="connsiteY10" fmla="*/ 233363 h 576263"/>
                <a:gd name="connsiteX11" fmla="*/ 85725 w 2195513"/>
                <a:gd name="connsiteY11" fmla="*/ 219075 h 576263"/>
                <a:gd name="connsiteX12" fmla="*/ 52388 w 2195513"/>
                <a:gd name="connsiteY12" fmla="*/ 197644 h 576263"/>
                <a:gd name="connsiteX13" fmla="*/ 23813 w 2195513"/>
                <a:gd name="connsiteY13" fmla="*/ 185738 h 576263"/>
                <a:gd name="connsiteX14" fmla="*/ 11906 w 2195513"/>
                <a:gd name="connsiteY14" fmla="*/ 185738 h 576263"/>
                <a:gd name="connsiteX15" fmla="*/ 2381 w 2195513"/>
                <a:gd name="connsiteY15" fmla="*/ 188119 h 576263"/>
                <a:gd name="connsiteX16" fmla="*/ 0 w 2195513"/>
                <a:gd name="connsiteY16" fmla="*/ 200025 h 576263"/>
                <a:gd name="connsiteX17" fmla="*/ 4763 w 2195513"/>
                <a:gd name="connsiteY17" fmla="*/ 226219 h 576263"/>
                <a:gd name="connsiteX18" fmla="*/ 26194 w 2195513"/>
                <a:gd name="connsiteY18" fmla="*/ 266700 h 576263"/>
                <a:gd name="connsiteX19" fmla="*/ 45244 w 2195513"/>
                <a:gd name="connsiteY19" fmla="*/ 295275 h 576263"/>
                <a:gd name="connsiteX20" fmla="*/ 76200 w 2195513"/>
                <a:gd name="connsiteY20" fmla="*/ 328613 h 576263"/>
                <a:gd name="connsiteX21" fmla="*/ 135731 w 2195513"/>
                <a:gd name="connsiteY21" fmla="*/ 378619 h 576263"/>
                <a:gd name="connsiteX22" fmla="*/ 238125 w 2195513"/>
                <a:gd name="connsiteY22" fmla="*/ 454819 h 576263"/>
                <a:gd name="connsiteX23" fmla="*/ 340519 w 2195513"/>
                <a:gd name="connsiteY23" fmla="*/ 519113 h 576263"/>
                <a:gd name="connsiteX24" fmla="*/ 411956 w 2195513"/>
                <a:gd name="connsiteY24" fmla="*/ 564357 h 576263"/>
                <a:gd name="connsiteX25" fmla="*/ 438150 w 2195513"/>
                <a:gd name="connsiteY25" fmla="*/ 576263 h 576263"/>
                <a:gd name="connsiteX26" fmla="*/ 461963 w 2195513"/>
                <a:gd name="connsiteY26" fmla="*/ 566738 h 576263"/>
                <a:gd name="connsiteX27" fmla="*/ 507206 w 2195513"/>
                <a:gd name="connsiteY27" fmla="*/ 542925 h 576263"/>
                <a:gd name="connsiteX28" fmla="*/ 616744 w 2195513"/>
                <a:gd name="connsiteY28" fmla="*/ 500063 h 576263"/>
                <a:gd name="connsiteX29" fmla="*/ 735806 w 2195513"/>
                <a:gd name="connsiteY29" fmla="*/ 466725 h 576263"/>
                <a:gd name="connsiteX30" fmla="*/ 835819 w 2195513"/>
                <a:gd name="connsiteY30" fmla="*/ 435769 h 576263"/>
                <a:gd name="connsiteX31" fmla="*/ 995363 w 2195513"/>
                <a:gd name="connsiteY31" fmla="*/ 390525 h 576263"/>
                <a:gd name="connsiteX32" fmla="*/ 1138238 w 2195513"/>
                <a:gd name="connsiteY32" fmla="*/ 354807 h 576263"/>
                <a:gd name="connsiteX33" fmla="*/ 1309688 w 2195513"/>
                <a:gd name="connsiteY33" fmla="*/ 321469 h 576263"/>
                <a:gd name="connsiteX34" fmla="*/ 1500188 w 2195513"/>
                <a:gd name="connsiteY34" fmla="*/ 285750 h 576263"/>
                <a:gd name="connsiteX35" fmla="*/ 1709738 w 2195513"/>
                <a:gd name="connsiteY35" fmla="*/ 257175 h 576263"/>
                <a:gd name="connsiteX36" fmla="*/ 1864519 w 2195513"/>
                <a:gd name="connsiteY36" fmla="*/ 242888 h 576263"/>
                <a:gd name="connsiteX37" fmla="*/ 2028825 w 2195513"/>
                <a:gd name="connsiteY37" fmla="*/ 228600 h 576263"/>
                <a:gd name="connsiteX38" fmla="*/ 2112169 w 2195513"/>
                <a:gd name="connsiteY38" fmla="*/ 221457 h 576263"/>
                <a:gd name="connsiteX39" fmla="*/ 2133600 w 2195513"/>
                <a:gd name="connsiteY39" fmla="*/ 214313 h 576263"/>
                <a:gd name="connsiteX40" fmla="*/ 2159794 w 2195513"/>
                <a:gd name="connsiteY40" fmla="*/ 200025 h 576263"/>
                <a:gd name="connsiteX41" fmla="*/ 2181225 w 2195513"/>
                <a:gd name="connsiteY41" fmla="*/ 180975 h 576263"/>
                <a:gd name="connsiteX42" fmla="*/ 2193131 w 2195513"/>
                <a:gd name="connsiteY42" fmla="*/ 157163 h 576263"/>
                <a:gd name="connsiteX43" fmla="*/ 2195513 w 2195513"/>
                <a:gd name="connsiteY43" fmla="*/ 133350 h 576263"/>
                <a:gd name="connsiteX44" fmla="*/ 2188369 w 2195513"/>
                <a:gd name="connsiteY44" fmla="*/ 102394 h 576263"/>
                <a:gd name="connsiteX45" fmla="*/ 2183606 w 2195513"/>
                <a:gd name="connsiteY45" fmla="*/ 90488 h 576263"/>
                <a:gd name="connsiteX46" fmla="*/ 2162175 w 2195513"/>
                <a:gd name="connsiteY46" fmla="*/ 78582 h 576263"/>
                <a:gd name="connsiteX47" fmla="*/ 2090738 w 2195513"/>
                <a:gd name="connsiteY47" fmla="*/ 54769 h 576263"/>
                <a:gd name="connsiteX48" fmla="*/ 1990725 w 2195513"/>
                <a:gd name="connsiteY48" fmla="*/ 23813 h 576263"/>
                <a:gd name="connsiteX49" fmla="*/ 1900238 w 2195513"/>
                <a:gd name="connsiteY49" fmla="*/ 7144 h 576263"/>
                <a:gd name="connsiteX50" fmla="*/ 1809750 w 2195513"/>
                <a:gd name="connsiteY50" fmla="*/ 0 h 576263"/>
                <a:gd name="connsiteX51" fmla="*/ 1774031 w 2195513"/>
                <a:gd name="connsiteY51" fmla="*/ 7144 h 576263"/>
                <a:gd name="connsiteX52" fmla="*/ 1695450 w 2195513"/>
                <a:gd name="connsiteY52" fmla="*/ 45244 h 576263"/>
                <a:gd name="connsiteX53" fmla="*/ 1626394 w 2195513"/>
                <a:gd name="connsiteY53" fmla="*/ 85725 h 576263"/>
                <a:gd name="connsiteX54" fmla="*/ 1583531 w 2195513"/>
                <a:gd name="connsiteY54" fmla="*/ 97632 h 576263"/>
                <a:gd name="connsiteX55" fmla="*/ 1297781 w 2195513"/>
                <a:gd name="connsiteY55" fmla="*/ 147638 h 576263"/>
                <a:gd name="connsiteX56" fmla="*/ 1047750 w 2195513"/>
                <a:gd name="connsiteY56" fmla="*/ 197644 h 576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195513" h="576263">
                  <a:moveTo>
                    <a:pt x="1047750" y="197644"/>
                  </a:moveTo>
                  <a:lnTo>
                    <a:pt x="804863" y="250032"/>
                  </a:lnTo>
                  <a:lnTo>
                    <a:pt x="604838" y="295275"/>
                  </a:lnTo>
                  <a:lnTo>
                    <a:pt x="531019" y="311944"/>
                  </a:lnTo>
                  <a:lnTo>
                    <a:pt x="492919" y="314325"/>
                  </a:lnTo>
                  <a:lnTo>
                    <a:pt x="426244" y="314325"/>
                  </a:lnTo>
                  <a:lnTo>
                    <a:pt x="366713" y="309563"/>
                  </a:lnTo>
                  <a:lnTo>
                    <a:pt x="307181" y="302419"/>
                  </a:lnTo>
                  <a:lnTo>
                    <a:pt x="223838" y="280988"/>
                  </a:lnTo>
                  <a:lnTo>
                    <a:pt x="173831" y="261938"/>
                  </a:lnTo>
                  <a:lnTo>
                    <a:pt x="114300" y="233363"/>
                  </a:lnTo>
                  <a:lnTo>
                    <a:pt x="85725" y="219075"/>
                  </a:lnTo>
                  <a:lnTo>
                    <a:pt x="52388" y="197644"/>
                  </a:lnTo>
                  <a:lnTo>
                    <a:pt x="23813" y="185738"/>
                  </a:lnTo>
                  <a:lnTo>
                    <a:pt x="11906" y="185738"/>
                  </a:lnTo>
                  <a:lnTo>
                    <a:pt x="2381" y="188119"/>
                  </a:lnTo>
                  <a:lnTo>
                    <a:pt x="0" y="200025"/>
                  </a:lnTo>
                  <a:lnTo>
                    <a:pt x="4763" y="226219"/>
                  </a:lnTo>
                  <a:lnTo>
                    <a:pt x="26194" y="266700"/>
                  </a:lnTo>
                  <a:lnTo>
                    <a:pt x="45244" y="295275"/>
                  </a:lnTo>
                  <a:lnTo>
                    <a:pt x="76200" y="328613"/>
                  </a:lnTo>
                  <a:lnTo>
                    <a:pt x="135731" y="378619"/>
                  </a:lnTo>
                  <a:lnTo>
                    <a:pt x="238125" y="454819"/>
                  </a:lnTo>
                  <a:lnTo>
                    <a:pt x="340519" y="519113"/>
                  </a:lnTo>
                  <a:lnTo>
                    <a:pt x="411956" y="564357"/>
                  </a:lnTo>
                  <a:lnTo>
                    <a:pt x="438150" y="576263"/>
                  </a:lnTo>
                  <a:lnTo>
                    <a:pt x="461963" y="566738"/>
                  </a:lnTo>
                  <a:lnTo>
                    <a:pt x="507206" y="542925"/>
                  </a:lnTo>
                  <a:lnTo>
                    <a:pt x="616744" y="500063"/>
                  </a:lnTo>
                  <a:lnTo>
                    <a:pt x="735806" y="466725"/>
                  </a:lnTo>
                  <a:lnTo>
                    <a:pt x="835819" y="435769"/>
                  </a:lnTo>
                  <a:lnTo>
                    <a:pt x="995363" y="390525"/>
                  </a:lnTo>
                  <a:lnTo>
                    <a:pt x="1138238" y="354807"/>
                  </a:lnTo>
                  <a:lnTo>
                    <a:pt x="1309688" y="321469"/>
                  </a:lnTo>
                  <a:lnTo>
                    <a:pt x="1500188" y="285750"/>
                  </a:lnTo>
                  <a:lnTo>
                    <a:pt x="1709738" y="257175"/>
                  </a:lnTo>
                  <a:lnTo>
                    <a:pt x="1864519" y="242888"/>
                  </a:lnTo>
                  <a:lnTo>
                    <a:pt x="2028825" y="228600"/>
                  </a:lnTo>
                  <a:lnTo>
                    <a:pt x="2112169" y="221457"/>
                  </a:lnTo>
                  <a:lnTo>
                    <a:pt x="2133600" y="214313"/>
                  </a:lnTo>
                  <a:lnTo>
                    <a:pt x="2159794" y="200025"/>
                  </a:lnTo>
                  <a:lnTo>
                    <a:pt x="2181225" y="180975"/>
                  </a:lnTo>
                  <a:lnTo>
                    <a:pt x="2193131" y="157163"/>
                  </a:lnTo>
                  <a:lnTo>
                    <a:pt x="2195513" y="133350"/>
                  </a:lnTo>
                  <a:lnTo>
                    <a:pt x="2188369" y="102394"/>
                  </a:lnTo>
                  <a:lnTo>
                    <a:pt x="2183606" y="90488"/>
                  </a:lnTo>
                  <a:lnTo>
                    <a:pt x="2162175" y="78582"/>
                  </a:lnTo>
                  <a:lnTo>
                    <a:pt x="2090738" y="54769"/>
                  </a:lnTo>
                  <a:lnTo>
                    <a:pt x="1990725" y="23813"/>
                  </a:lnTo>
                  <a:lnTo>
                    <a:pt x="1900238" y="7144"/>
                  </a:lnTo>
                  <a:lnTo>
                    <a:pt x="1809750" y="0"/>
                  </a:lnTo>
                  <a:lnTo>
                    <a:pt x="1774031" y="7144"/>
                  </a:lnTo>
                  <a:lnTo>
                    <a:pt x="1695450" y="45244"/>
                  </a:lnTo>
                  <a:lnTo>
                    <a:pt x="1626394" y="85725"/>
                  </a:lnTo>
                  <a:lnTo>
                    <a:pt x="1583531" y="97632"/>
                  </a:lnTo>
                  <a:lnTo>
                    <a:pt x="1297781" y="147638"/>
                  </a:lnTo>
                  <a:lnTo>
                    <a:pt x="1047750" y="197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4" name="フリーフォーム 103">
              <a:extLst>
                <a:ext uri="{FF2B5EF4-FFF2-40B4-BE49-F238E27FC236}">
                  <a16:creationId xmlns:a16="http://schemas.microsoft.com/office/drawing/2014/main" id="{B258E4EA-168E-4570-A58E-3E44D3ECDE27}"/>
                </a:ext>
              </a:extLst>
            </p:cNvPr>
            <p:cNvSpPr/>
            <p:nvPr/>
          </p:nvSpPr>
          <p:spPr>
            <a:xfrm>
              <a:off x="3036888" y="3124200"/>
              <a:ext cx="1146175" cy="350838"/>
            </a:xfrm>
            <a:custGeom>
              <a:avLst/>
              <a:gdLst>
                <a:gd name="connsiteX0" fmla="*/ 576262 w 1147762"/>
                <a:gd name="connsiteY0" fmla="*/ 130969 h 350044"/>
                <a:gd name="connsiteX1" fmla="*/ 459581 w 1147762"/>
                <a:gd name="connsiteY1" fmla="*/ 166688 h 350044"/>
                <a:gd name="connsiteX2" fmla="*/ 388144 w 1147762"/>
                <a:gd name="connsiteY2" fmla="*/ 183356 h 350044"/>
                <a:gd name="connsiteX3" fmla="*/ 323850 w 1147762"/>
                <a:gd name="connsiteY3" fmla="*/ 190500 h 350044"/>
                <a:gd name="connsiteX4" fmla="*/ 264319 w 1147762"/>
                <a:gd name="connsiteY4" fmla="*/ 195263 h 350044"/>
                <a:gd name="connsiteX5" fmla="*/ 233362 w 1147762"/>
                <a:gd name="connsiteY5" fmla="*/ 192881 h 350044"/>
                <a:gd name="connsiteX6" fmla="*/ 173831 w 1147762"/>
                <a:gd name="connsiteY6" fmla="*/ 183356 h 350044"/>
                <a:gd name="connsiteX7" fmla="*/ 126206 w 1147762"/>
                <a:gd name="connsiteY7" fmla="*/ 166688 h 350044"/>
                <a:gd name="connsiteX8" fmla="*/ 100012 w 1147762"/>
                <a:gd name="connsiteY8" fmla="*/ 154781 h 350044"/>
                <a:gd name="connsiteX9" fmla="*/ 66675 w 1147762"/>
                <a:gd name="connsiteY9" fmla="*/ 133350 h 350044"/>
                <a:gd name="connsiteX10" fmla="*/ 30956 w 1147762"/>
                <a:gd name="connsiteY10" fmla="*/ 116681 h 350044"/>
                <a:gd name="connsiteX11" fmla="*/ 7144 w 1147762"/>
                <a:gd name="connsiteY11" fmla="*/ 114300 h 350044"/>
                <a:gd name="connsiteX12" fmla="*/ 2381 w 1147762"/>
                <a:gd name="connsiteY12" fmla="*/ 119063 h 350044"/>
                <a:gd name="connsiteX13" fmla="*/ 0 w 1147762"/>
                <a:gd name="connsiteY13" fmla="*/ 135731 h 350044"/>
                <a:gd name="connsiteX14" fmla="*/ 9525 w 1147762"/>
                <a:gd name="connsiteY14" fmla="*/ 164306 h 350044"/>
                <a:gd name="connsiteX15" fmla="*/ 26194 w 1147762"/>
                <a:gd name="connsiteY15" fmla="*/ 190500 h 350044"/>
                <a:gd name="connsiteX16" fmla="*/ 71437 w 1147762"/>
                <a:gd name="connsiteY16" fmla="*/ 240506 h 350044"/>
                <a:gd name="connsiteX17" fmla="*/ 114300 w 1147762"/>
                <a:gd name="connsiteY17" fmla="*/ 276225 h 350044"/>
                <a:gd name="connsiteX18" fmla="*/ 157162 w 1147762"/>
                <a:gd name="connsiteY18" fmla="*/ 304800 h 350044"/>
                <a:gd name="connsiteX19" fmla="*/ 200025 w 1147762"/>
                <a:gd name="connsiteY19" fmla="*/ 326231 h 350044"/>
                <a:gd name="connsiteX20" fmla="*/ 245269 w 1147762"/>
                <a:gd name="connsiteY20" fmla="*/ 340519 h 350044"/>
                <a:gd name="connsiteX21" fmla="*/ 290512 w 1147762"/>
                <a:gd name="connsiteY21" fmla="*/ 350044 h 350044"/>
                <a:gd name="connsiteX22" fmla="*/ 409575 w 1147762"/>
                <a:gd name="connsiteY22" fmla="*/ 347663 h 350044"/>
                <a:gd name="connsiteX23" fmla="*/ 557212 w 1147762"/>
                <a:gd name="connsiteY23" fmla="*/ 333375 h 350044"/>
                <a:gd name="connsiteX24" fmla="*/ 690562 w 1147762"/>
                <a:gd name="connsiteY24" fmla="*/ 309563 h 350044"/>
                <a:gd name="connsiteX25" fmla="*/ 857250 w 1147762"/>
                <a:gd name="connsiteY25" fmla="*/ 266700 h 350044"/>
                <a:gd name="connsiteX26" fmla="*/ 969169 w 1147762"/>
                <a:gd name="connsiteY26" fmla="*/ 233363 h 350044"/>
                <a:gd name="connsiteX27" fmla="*/ 1040606 w 1147762"/>
                <a:gd name="connsiteY27" fmla="*/ 214313 h 350044"/>
                <a:gd name="connsiteX28" fmla="*/ 1097756 w 1147762"/>
                <a:gd name="connsiteY28" fmla="*/ 188119 h 350044"/>
                <a:gd name="connsiteX29" fmla="*/ 1128712 w 1147762"/>
                <a:gd name="connsiteY29" fmla="*/ 171450 h 350044"/>
                <a:gd name="connsiteX30" fmla="*/ 1138237 w 1147762"/>
                <a:gd name="connsiteY30" fmla="*/ 161925 h 350044"/>
                <a:gd name="connsiteX31" fmla="*/ 1145381 w 1147762"/>
                <a:gd name="connsiteY31" fmla="*/ 147638 h 350044"/>
                <a:gd name="connsiteX32" fmla="*/ 1147762 w 1147762"/>
                <a:gd name="connsiteY32" fmla="*/ 126206 h 350044"/>
                <a:gd name="connsiteX33" fmla="*/ 1145381 w 1147762"/>
                <a:gd name="connsiteY33" fmla="*/ 114300 h 350044"/>
                <a:gd name="connsiteX34" fmla="*/ 1135856 w 1147762"/>
                <a:gd name="connsiteY34" fmla="*/ 100013 h 350044"/>
                <a:gd name="connsiteX35" fmla="*/ 1114425 w 1147762"/>
                <a:gd name="connsiteY35" fmla="*/ 76200 h 350044"/>
                <a:gd name="connsiteX36" fmla="*/ 1090612 w 1147762"/>
                <a:gd name="connsiteY36" fmla="*/ 61913 h 350044"/>
                <a:gd name="connsiteX37" fmla="*/ 1031081 w 1147762"/>
                <a:gd name="connsiteY37" fmla="*/ 35719 h 350044"/>
                <a:gd name="connsiteX38" fmla="*/ 978694 w 1147762"/>
                <a:gd name="connsiteY38" fmla="*/ 16669 h 350044"/>
                <a:gd name="connsiteX39" fmla="*/ 940594 w 1147762"/>
                <a:gd name="connsiteY39" fmla="*/ 7144 h 350044"/>
                <a:gd name="connsiteX40" fmla="*/ 897731 w 1147762"/>
                <a:gd name="connsiteY40" fmla="*/ 0 h 350044"/>
                <a:gd name="connsiteX41" fmla="*/ 862012 w 1147762"/>
                <a:gd name="connsiteY41" fmla="*/ 2381 h 350044"/>
                <a:gd name="connsiteX42" fmla="*/ 828675 w 1147762"/>
                <a:gd name="connsiteY42" fmla="*/ 9525 h 350044"/>
                <a:gd name="connsiteX43" fmla="*/ 792956 w 1147762"/>
                <a:gd name="connsiteY43" fmla="*/ 26194 h 350044"/>
                <a:gd name="connsiteX44" fmla="*/ 757237 w 1147762"/>
                <a:gd name="connsiteY44" fmla="*/ 54769 h 350044"/>
                <a:gd name="connsiteX45" fmla="*/ 685800 w 1147762"/>
                <a:gd name="connsiteY45" fmla="*/ 88106 h 350044"/>
                <a:gd name="connsiteX46" fmla="*/ 576262 w 1147762"/>
                <a:gd name="connsiteY46" fmla="*/ 130969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47762" h="350044">
                  <a:moveTo>
                    <a:pt x="576262" y="130969"/>
                  </a:moveTo>
                  <a:lnTo>
                    <a:pt x="459581" y="166688"/>
                  </a:lnTo>
                  <a:lnTo>
                    <a:pt x="388144" y="183356"/>
                  </a:lnTo>
                  <a:lnTo>
                    <a:pt x="323850" y="190500"/>
                  </a:lnTo>
                  <a:lnTo>
                    <a:pt x="264319" y="195263"/>
                  </a:lnTo>
                  <a:lnTo>
                    <a:pt x="233362" y="192881"/>
                  </a:lnTo>
                  <a:lnTo>
                    <a:pt x="173831" y="183356"/>
                  </a:lnTo>
                  <a:lnTo>
                    <a:pt x="126206" y="166688"/>
                  </a:lnTo>
                  <a:lnTo>
                    <a:pt x="100012" y="154781"/>
                  </a:lnTo>
                  <a:lnTo>
                    <a:pt x="66675" y="133350"/>
                  </a:lnTo>
                  <a:lnTo>
                    <a:pt x="30956" y="116681"/>
                  </a:lnTo>
                  <a:lnTo>
                    <a:pt x="7144" y="114300"/>
                  </a:lnTo>
                  <a:lnTo>
                    <a:pt x="2381" y="119063"/>
                  </a:lnTo>
                  <a:lnTo>
                    <a:pt x="0" y="135731"/>
                  </a:lnTo>
                  <a:lnTo>
                    <a:pt x="9525" y="164306"/>
                  </a:lnTo>
                  <a:lnTo>
                    <a:pt x="26194" y="190500"/>
                  </a:lnTo>
                  <a:lnTo>
                    <a:pt x="71437" y="240506"/>
                  </a:lnTo>
                  <a:lnTo>
                    <a:pt x="114300" y="276225"/>
                  </a:lnTo>
                  <a:lnTo>
                    <a:pt x="157162" y="304800"/>
                  </a:lnTo>
                  <a:lnTo>
                    <a:pt x="200025" y="326231"/>
                  </a:lnTo>
                  <a:lnTo>
                    <a:pt x="245269" y="340519"/>
                  </a:lnTo>
                  <a:lnTo>
                    <a:pt x="290512" y="350044"/>
                  </a:lnTo>
                  <a:lnTo>
                    <a:pt x="409575" y="347663"/>
                  </a:lnTo>
                  <a:lnTo>
                    <a:pt x="557212" y="333375"/>
                  </a:lnTo>
                  <a:lnTo>
                    <a:pt x="690562" y="309563"/>
                  </a:lnTo>
                  <a:lnTo>
                    <a:pt x="857250" y="266700"/>
                  </a:lnTo>
                  <a:lnTo>
                    <a:pt x="969169" y="233363"/>
                  </a:lnTo>
                  <a:lnTo>
                    <a:pt x="1040606" y="214313"/>
                  </a:lnTo>
                  <a:lnTo>
                    <a:pt x="1097756" y="188119"/>
                  </a:lnTo>
                  <a:lnTo>
                    <a:pt x="1128712" y="171450"/>
                  </a:lnTo>
                  <a:lnTo>
                    <a:pt x="1138237" y="161925"/>
                  </a:lnTo>
                  <a:lnTo>
                    <a:pt x="1145381" y="147638"/>
                  </a:lnTo>
                  <a:lnTo>
                    <a:pt x="1147762" y="126206"/>
                  </a:lnTo>
                  <a:lnTo>
                    <a:pt x="1145381" y="114300"/>
                  </a:lnTo>
                  <a:lnTo>
                    <a:pt x="1135856" y="100013"/>
                  </a:lnTo>
                  <a:lnTo>
                    <a:pt x="1114425" y="76200"/>
                  </a:lnTo>
                  <a:lnTo>
                    <a:pt x="1090612" y="61913"/>
                  </a:lnTo>
                  <a:lnTo>
                    <a:pt x="1031081" y="35719"/>
                  </a:lnTo>
                  <a:lnTo>
                    <a:pt x="978694" y="16669"/>
                  </a:lnTo>
                  <a:lnTo>
                    <a:pt x="940594" y="7144"/>
                  </a:lnTo>
                  <a:lnTo>
                    <a:pt x="897731" y="0"/>
                  </a:lnTo>
                  <a:lnTo>
                    <a:pt x="862012" y="2381"/>
                  </a:lnTo>
                  <a:lnTo>
                    <a:pt x="828675" y="9525"/>
                  </a:lnTo>
                  <a:lnTo>
                    <a:pt x="792956" y="26194"/>
                  </a:lnTo>
                  <a:lnTo>
                    <a:pt x="757237" y="54769"/>
                  </a:lnTo>
                  <a:lnTo>
                    <a:pt x="685800" y="88106"/>
                  </a:lnTo>
                  <a:lnTo>
                    <a:pt x="576262" y="1309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5" name="フリーフォーム 104">
              <a:extLst>
                <a:ext uri="{FF2B5EF4-FFF2-40B4-BE49-F238E27FC236}">
                  <a16:creationId xmlns:a16="http://schemas.microsoft.com/office/drawing/2014/main" id="{1F9CF8E9-834D-42CF-BECC-452B9B92DC61}"/>
                </a:ext>
              </a:extLst>
            </p:cNvPr>
            <p:cNvSpPr/>
            <p:nvPr/>
          </p:nvSpPr>
          <p:spPr>
            <a:xfrm>
              <a:off x="3030538" y="3783013"/>
              <a:ext cx="1179512" cy="339725"/>
            </a:xfrm>
            <a:custGeom>
              <a:avLst/>
              <a:gdLst>
                <a:gd name="connsiteX0" fmla="*/ 845344 w 1178719"/>
                <a:gd name="connsiteY0" fmla="*/ 257175 h 338138"/>
                <a:gd name="connsiteX1" fmla="*/ 709613 w 1178719"/>
                <a:gd name="connsiteY1" fmla="*/ 288132 h 338138"/>
                <a:gd name="connsiteX2" fmla="*/ 607219 w 1178719"/>
                <a:gd name="connsiteY2" fmla="*/ 309563 h 338138"/>
                <a:gd name="connsiteX3" fmla="*/ 495300 w 1178719"/>
                <a:gd name="connsiteY3" fmla="*/ 330994 h 338138"/>
                <a:gd name="connsiteX4" fmla="*/ 411957 w 1178719"/>
                <a:gd name="connsiteY4" fmla="*/ 338138 h 338138"/>
                <a:gd name="connsiteX5" fmla="*/ 357188 w 1178719"/>
                <a:gd name="connsiteY5" fmla="*/ 338138 h 338138"/>
                <a:gd name="connsiteX6" fmla="*/ 314325 w 1178719"/>
                <a:gd name="connsiteY6" fmla="*/ 330994 h 338138"/>
                <a:gd name="connsiteX7" fmla="*/ 233363 w 1178719"/>
                <a:gd name="connsiteY7" fmla="*/ 307182 h 338138"/>
                <a:gd name="connsiteX8" fmla="*/ 195263 w 1178719"/>
                <a:gd name="connsiteY8" fmla="*/ 290513 h 338138"/>
                <a:gd name="connsiteX9" fmla="*/ 142875 w 1178719"/>
                <a:gd name="connsiteY9" fmla="*/ 261938 h 338138"/>
                <a:gd name="connsiteX10" fmla="*/ 92869 w 1178719"/>
                <a:gd name="connsiteY10" fmla="*/ 228600 h 338138"/>
                <a:gd name="connsiteX11" fmla="*/ 47625 w 1178719"/>
                <a:gd name="connsiteY11" fmla="*/ 192882 h 338138"/>
                <a:gd name="connsiteX12" fmla="*/ 19050 w 1178719"/>
                <a:gd name="connsiteY12" fmla="*/ 164307 h 338138"/>
                <a:gd name="connsiteX13" fmla="*/ 4763 w 1178719"/>
                <a:gd name="connsiteY13" fmla="*/ 138113 h 338138"/>
                <a:gd name="connsiteX14" fmla="*/ 0 w 1178719"/>
                <a:gd name="connsiteY14" fmla="*/ 111919 h 338138"/>
                <a:gd name="connsiteX15" fmla="*/ 7144 w 1178719"/>
                <a:gd name="connsiteY15" fmla="*/ 100013 h 338138"/>
                <a:gd name="connsiteX16" fmla="*/ 19050 w 1178719"/>
                <a:gd name="connsiteY16" fmla="*/ 100013 h 338138"/>
                <a:gd name="connsiteX17" fmla="*/ 54769 w 1178719"/>
                <a:gd name="connsiteY17" fmla="*/ 111919 h 338138"/>
                <a:gd name="connsiteX18" fmla="*/ 140494 w 1178719"/>
                <a:gd name="connsiteY18" fmla="*/ 133350 h 338138"/>
                <a:gd name="connsiteX19" fmla="*/ 221457 w 1178719"/>
                <a:gd name="connsiteY19" fmla="*/ 147638 h 338138"/>
                <a:gd name="connsiteX20" fmla="*/ 304800 w 1178719"/>
                <a:gd name="connsiteY20" fmla="*/ 157163 h 338138"/>
                <a:gd name="connsiteX21" fmla="*/ 366713 w 1178719"/>
                <a:gd name="connsiteY21" fmla="*/ 159544 h 338138"/>
                <a:gd name="connsiteX22" fmla="*/ 469107 w 1178719"/>
                <a:gd name="connsiteY22" fmla="*/ 152400 h 338138"/>
                <a:gd name="connsiteX23" fmla="*/ 569119 w 1178719"/>
                <a:gd name="connsiteY23" fmla="*/ 128588 h 338138"/>
                <a:gd name="connsiteX24" fmla="*/ 664369 w 1178719"/>
                <a:gd name="connsiteY24" fmla="*/ 100013 h 338138"/>
                <a:gd name="connsiteX25" fmla="*/ 778669 w 1178719"/>
                <a:gd name="connsiteY25" fmla="*/ 54769 h 338138"/>
                <a:gd name="connsiteX26" fmla="*/ 840582 w 1178719"/>
                <a:gd name="connsiteY26" fmla="*/ 21432 h 338138"/>
                <a:gd name="connsiteX27" fmla="*/ 862013 w 1178719"/>
                <a:gd name="connsiteY27" fmla="*/ 7144 h 338138"/>
                <a:gd name="connsiteX28" fmla="*/ 888207 w 1178719"/>
                <a:gd name="connsiteY28" fmla="*/ 0 h 338138"/>
                <a:gd name="connsiteX29" fmla="*/ 973932 w 1178719"/>
                <a:gd name="connsiteY29" fmla="*/ 0 h 338138"/>
                <a:gd name="connsiteX30" fmla="*/ 1033463 w 1178719"/>
                <a:gd name="connsiteY30" fmla="*/ 11907 h 338138"/>
                <a:gd name="connsiteX31" fmla="*/ 1088232 w 1178719"/>
                <a:gd name="connsiteY31" fmla="*/ 30957 h 338138"/>
                <a:gd name="connsiteX32" fmla="*/ 1126332 w 1178719"/>
                <a:gd name="connsiteY32" fmla="*/ 50007 h 338138"/>
                <a:gd name="connsiteX33" fmla="*/ 1143000 w 1178719"/>
                <a:gd name="connsiteY33" fmla="*/ 57150 h 338138"/>
                <a:gd name="connsiteX34" fmla="*/ 1162050 w 1178719"/>
                <a:gd name="connsiteY34" fmla="*/ 73819 h 338138"/>
                <a:gd name="connsiteX35" fmla="*/ 1173957 w 1178719"/>
                <a:gd name="connsiteY35" fmla="*/ 97632 h 338138"/>
                <a:gd name="connsiteX36" fmla="*/ 1178719 w 1178719"/>
                <a:gd name="connsiteY36" fmla="*/ 130969 h 338138"/>
                <a:gd name="connsiteX37" fmla="*/ 1173957 w 1178719"/>
                <a:gd name="connsiteY37" fmla="*/ 154782 h 338138"/>
                <a:gd name="connsiteX38" fmla="*/ 1159669 w 1178719"/>
                <a:gd name="connsiteY38" fmla="*/ 178594 h 338138"/>
                <a:gd name="connsiteX39" fmla="*/ 1121569 w 1178719"/>
                <a:gd name="connsiteY39" fmla="*/ 192882 h 338138"/>
                <a:gd name="connsiteX40" fmla="*/ 845344 w 1178719"/>
                <a:gd name="connsiteY40" fmla="*/ 257175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78719" h="338138">
                  <a:moveTo>
                    <a:pt x="845344" y="257175"/>
                  </a:moveTo>
                  <a:lnTo>
                    <a:pt x="709613" y="288132"/>
                  </a:lnTo>
                  <a:lnTo>
                    <a:pt x="607219" y="309563"/>
                  </a:lnTo>
                  <a:lnTo>
                    <a:pt x="495300" y="330994"/>
                  </a:lnTo>
                  <a:lnTo>
                    <a:pt x="411957" y="338138"/>
                  </a:lnTo>
                  <a:lnTo>
                    <a:pt x="357188" y="338138"/>
                  </a:lnTo>
                  <a:lnTo>
                    <a:pt x="314325" y="330994"/>
                  </a:lnTo>
                  <a:lnTo>
                    <a:pt x="233363" y="307182"/>
                  </a:lnTo>
                  <a:lnTo>
                    <a:pt x="195263" y="290513"/>
                  </a:lnTo>
                  <a:lnTo>
                    <a:pt x="142875" y="261938"/>
                  </a:lnTo>
                  <a:lnTo>
                    <a:pt x="92869" y="228600"/>
                  </a:lnTo>
                  <a:lnTo>
                    <a:pt x="47625" y="192882"/>
                  </a:lnTo>
                  <a:lnTo>
                    <a:pt x="19050" y="164307"/>
                  </a:lnTo>
                  <a:lnTo>
                    <a:pt x="4763" y="138113"/>
                  </a:lnTo>
                  <a:lnTo>
                    <a:pt x="0" y="111919"/>
                  </a:lnTo>
                  <a:lnTo>
                    <a:pt x="7144" y="100013"/>
                  </a:lnTo>
                  <a:lnTo>
                    <a:pt x="19050" y="100013"/>
                  </a:lnTo>
                  <a:lnTo>
                    <a:pt x="54769" y="111919"/>
                  </a:lnTo>
                  <a:lnTo>
                    <a:pt x="140494" y="133350"/>
                  </a:lnTo>
                  <a:lnTo>
                    <a:pt x="221457" y="147638"/>
                  </a:lnTo>
                  <a:lnTo>
                    <a:pt x="304800" y="157163"/>
                  </a:lnTo>
                  <a:lnTo>
                    <a:pt x="366713" y="159544"/>
                  </a:lnTo>
                  <a:lnTo>
                    <a:pt x="469107" y="152400"/>
                  </a:lnTo>
                  <a:lnTo>
                    <a:pt x="569119" y="128588"/>
                  </a:lnTo>
                  <a:lnTo>
                    <a:pt x="664369" y="100013"/>
                  </a:lnTo>
                  <a:lnTo>
                    <a:pt x="778669" y="54769"/>
                  </a:lnTo>
                  <a:lnTo>
                    <a:pt x="840582" y="21432"/>
                  </a:lnTo>
                  <a:lnTo>
                    <a:pt x="862013" y="7144"/>
                  </a:lnTo>
                  <a:lnTo>
                    <a:pt x="888207" y="0"/>
                  </a:lnTo>
                  <a:lnTo>
                    <a:pt x="973932" y="0"/>
                  </a:lnTo>
                  <a:lnTo>
                    <a:pt x="1033463" y="11907"/>
                  </a:lnTo>
                  <a:lnTo>
                    <a:pt x="1088232" y="30957"/>
                  </a:lnTo>
                  <a:lnTo>
                    <a:pt x="1126332" y="50007"/>
                  </a:lnTo>
                  <a:lnTo>
                    <a:pt x="1143000" y="57150"/>
                  </a:lnTo>
                  <a:lnTo>
                    <a:pt x="1162050" y="73819"/>
                  </a:lnTo>
                  <a:lnTo>
                    <a:pt x="1173957" y="97632"/>
                  </a:lnTo>
                  <a:lnTo>
                    <a:pt x="1178719" y="130969"/>
                  </a:lnTo>
                  <a:lnTo>
                    <a:pt x="1173957" y="154782"/>
                  </a:lnTo>
                  <a:lnTo>
                    <a:pt x="1159669" y="178594"/>
                  </a:lnTo>
                  <a:lnTo>
                    <a:pt x="1121569" y="192882"/>
                  </a:lnTo>
                  <a:lnTo>
                    <a:pt x="845344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6" name="フリーフォーム 105">
              <a:extLst>
                <a:ext uri="{FF2B5EF4-FFF2-40B4-BE49-F238E27FC236}">
                  <a16:creationId xmlns:a16="http://schemas.microsoft.com/office/drawing/2014/main" id="{4C23F56A-601D-4563-BA57-305B475CFBE0}"/>
                </a:ext>
              </a:extLst>
            </p:cNvPr>
            <p:cNvSpPr/>
            <p:nvPr/>
          </p:nvSpPr>
          <p:spPr>
            <a:xfrm>
              <a:off x="2767013" y="4579938"/>
              <a:ext cx="561975" cy="1203325"/>
            </a:xfrm>
            <a:custGeom>
              <a:avLst/>
              <a:gdLst>
                <a:gd name="connsiteX0" fmla="*/ 423862 w 561975"/>
                <a:gd name="connsiteY0" fmla="*/ 502444 h 1204912"/>
                <a:gd name="connsiteX1" fmla="*/ 364331 w 561975"/>
                <a:gd name="connsiteY1" fmla="*/ 233362 h 1204912"/>
                <a:gd name="connsiteX2" fmla="*/ 304800 w 561975"/>
                <a:gd name="connsiteY2" fmla="*/ 126206 h 1204912"/>
                <a:gd name="connsiteX3" fmla="*/ 280987 w 561975"/>
                <a:gd name="connsiteY3" fmla="*/ 102394 h 1204912"/>
                <a:gd name="connsiteX4" fmla="*/ 245268 w 561975"/>
                <a:gd name="connsiteY4" fmla="*/ 73819 h 1204912"/>
                <a:gd name="connsiteX5" fmla="*/ 219075 w 561975"/>
                <a:gd name="connsiteY5" fmla="*/ 57150 h 1204912"/>
                <a:gd name="connsiteX6" fmla="*/ 185737 w 561975"/>
                <a:gd name="connsiteY6" fmla="*/ 38100 h 1204912"/>
                <a:gd name="connsiteX7" fmla="*/ 147637 w 561975"/>
                <a:gd name="connsiteY7" fmla="*/ 23812 h 1204912"/>
                <a:gd name="connsiteX8" fmla="*/ 97631 w 561975"/>
                <a:gd name="connsiteY8" fmla="*/ 11906 h 1204912"/>
                <a:gd name="connsiteX9" fmla="*/ 59531 w 561975"/>
                <a:gd name="connsiteY9" fmla="*/ 9525 h 1204912"/>
                <a:gd name="connsiteX10" fmla="*/ 42862 w 561975"/>
                <a:gd name="connsiteY10" fmla="*/ 4762 h 1204912"/>
                <a:gd name="connsiteX11" fmla="*/ 14287 w 561975"/>
                <a:gd name="connsiteY11" fmla="*/ 0 h 1204912"/>
                <a:gd name="connsiteX12" fmla="*/ 2381 w 561975"/>
                <a:gd name="connsiteY12" fmla="*/ 4762 h 1204912"/>
                <a:gd name="connsiteX13" fmla="*/ 0 w 561975"/>
                <a:gd name="connsiteY13" fmla="*/ 14287 h 1204912"/>
                <a:gd name="connsiteX14" fmla="*/ 7143 w 561975"/>
                <a:gd name="connsiteY14" fmla="*/ 38100 h 1204912"/>
                <a:gd name="connsiteX15" fmla="*/ 28575 w 561975"/>
                <a:gd name="connsiteY15" fmla="*/ 66675 h 1204912"/>
                <a:gd name="connsiteX16" fmla="*/ 59531 w 561975"/>
                <a:gd name="connsiteY16" fmla="*/ 102394 h 1204912"/>
                <a:gd name="connsiteX17" fmla="*/ 88106 w 561975"/>
                <a:gd name="connsiteY17" fmla="*/ 147637 h 1204912"/>
                <a:gd name="connsiteX18" fmla="*/ 116681 w 561975"/>
                <a:gd name="connsiteY18" fmla="*/ 195262 h 1204912"/>
                <a:gd name="connsiteX19" fmla="*/ 142875 w 561975"/>
                <a:gd name="connsiteY19" fmla="*/ 242887 h 1204912"/>
                <a:gd name="connsiteX20" fmla="*/ 180975 w 561975"/>
                <a:gd name="connsiteY20" fmla="*/ 361950 h 1204912"/>
                <a:gd name="connsiteX21" fmla="*/ 202406 w 561975"/>
                <a:gd name="connsiteY21" fmla="*/ 454819 h 1204912"/>
                <a:gd name="connsiteX22" fmla="*/ 238125 w 561975"/>
                <a:gd name="connsiteY22" fmla="*/ 619125 h 1204912"/>
                <a:gd name="connsiteX23" fmla="*/ 269081 w 561975"/>
                <a:gd name="connsiteY23" fmla="*/ 781050 h 1204912"/>
                <a:gd name="connsiteX24" fmla="*/ 295275 w 561975"/>
                <a:gd name="connsiteY24" fmla="*/ 935831 h 1204912"/>
                <a:gd name="connsiteX25" fmla="*/ 302418 w 561975"/>
                <a:gd name="connsiteY25" fmla="*/ 969169 h 1204912"/>
                <a:gd name="connsiteX26" fmla="*/ 333375 w 561975"/>
                <a:gd name="connsiteY26" fmla="*/ 1031081 h 1204912"/>
                <a:gd name="connsiteX27" fmla="*/ 383381 w 561975"/>
                <a:gd name="connsiteY27" fmla="*/ 1097756 h 1204912"/>
                <a:gd name="connsiteX28" fmla="*/ 428625 w 561975"/>
                <a:gd name="connsiteY28" fmla="*/ 1147762 h 1204912"/>
                <a:gd name="connsiteX29" fmla="*/ 481012 w 561975"/>
                <a:gd name="connsiteY29" fmla="*/ 1193006 h 1204912"/>
                <a:gd name="connsiteX30" fmla="*/ 502443 w 561975"/>
                <a:gd name="connsiteY30" fmla="*/ 1202531 h 1204912"/>
                <a:gd name="connsiteX31" fmla="*/ 516731 w 561975"/>
                <a:gd name="connsiteY31" fmla="*/ 1204912 h 1204912"/>
                <a:gd name="connsiteX32" fmla="*/ 531018 w 561975"/>
                <a:gd name="connsiteY32" fmla="*/ 1204912 h 1204912"/>
                <a:gd name="connsiteX33" fmla="*/ 540543 w 561975"/>
                <a:gd name="connsiteY33" fmla="*/ 1197769 h 1204912"/>
                <a:gd name="connsiteX34" fmla="*/ 554831 w 561975"/>
                <a:gd name="connsiteY34" fmla="*/ 1181100 h 1204912"/>
                <a:gd name="connsiteX35" fmla="*/ 559593 w 561975"/>
                <a:gd name="connsiteY35" fmla="*/ 1162050 h 1204912"/>
                <a:gd name="connsiteX36" fmla="*/ 561975 w 561975"/>
                <a:gd name="connsiteY36" fmla="*/ 1119187 h 1204912"/>
                <a:gd name="connsiteX37" fmla="*/ 559593 w 561975"/>
                <a:gd name="connsiteY37" fmla="*/ 1066800 h 1204912"/>
                <a:gd name="connsiteX38" fmla="*/ 547687 w 561975"/>
                <a:gd name="connsiteY38" fmla="*/ 978694 h 1204912"/>
                <a:gd name="connsiteX39" fmla="*/ 502443 w 561975"/>
                <a:gd name="connsiteY39" fmla="*/ 847725 h 1204912"/>
                <a:gd name="connsiteX40" fmla="*/ 423862 w 561975"/>
                <a:gd name="connsiteY40" fmla="*/ 502444 h 120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61975" h="1204912">
                  <a:moveTo>
                    <a:pt x="423862" y="502444"/>
                  </a:moveTo>
                  <a:lnTo>
                    <a:pt x="364331" y="233362"/>
                  </a:lnTo>
                  <a:lnTo>
                    <a:pt x="304800" y="126206"/>
                  </a:lnTo>
                  <a:lnTo>
                    <a:pt x="280987" y="102394"/>
                  </a:lnTo>
                  <a:lnTo>
                    <a:pt x="245268" y="73819"/>
                  </a:lnTo>
                  <a:lnTo>
                    <a:pt x="219075" y="57150"/>
                  </a:lnTo>
                  <a:lnTo>
                    <a:pt x="185737" y="38100"/>
                  </a:lnTo>
                  <a:lnTo>
                    <a:pt x="147637" y="23812"/>
                  </a:lnTo>
                  <a:lnTo>
                    <a:pt x="97631" y="11906"/>
                  </a:lnTo>
                  <a:lnTo>
                    <a:pt x="59531" y="9525"/>
                  </a:lnTo>
                  <a:lnTo>
                    <a:pt x="42862" y="4762"/>
                  </a:lnTo>
                  <a:lnTo>
                    <a:pt x="14287" y="0"/>
                  </a:lnTo>
                  <a:lnTo>
                    <a:pt x="2381" y="4762"/>
                  </a:lnTo>
                  <a:lnTo>
                    <a:pt x="0" y="14287"/>
                  </a:lnTo>
                  <a:lnTo>
                    <a:pt x="7143" y="38100"/>
                  </a:lnTo>
                  <a:lnTo>
                    <a:pt x="28575" y="66675"/>
                  </a:lnTo>
                  <a:lnTo>
                    <a:pt x="59531" y="102394"/>
                  </a:lnTo>
                  <a:lnTo>
                    <a:pt x="88106" y="147637"/>
                  </a:lnTo>
                  <a:lnTo>
                    <a:pt x="116681" y="195262"/>
                  </a:lnTo>
                  <a:lnTo>
                    <a:pt x="142875" y="242887"/>
                  </a:lnTo>
                  <a:lnTo>
                    <a:pt x="180975" y="361950"/>
                  </a:lnTo>
                  <a:lnTo>
                    <a:pt x="202406" y="454819"/>
                  </a:lnTo>
                  <a:lnTo>
                    <a:pt x="238125" y="619125"/>
                  </a:lnTo>
                  <a:lnTo>
                    <a:pt x="269081" y="781050"/>
                  </a:lnTo>
                  <a:lnTo>
                    <a:pt x="295275" y="935831"/>
                  </a:lnTo>
                  <a:lnTo>
                    <a:pt x="302418" y="969169"/>
                  </a:lnTo>
                  <a:lnTo>
                    <a:pt x="333375" y="1031081"/>
                  </a:lnTo>
                  <a:lnTo>
                    <a:pt x="383381" y="1097756"/>
                  </a:lnTo>
                  <a:lnTo>
                    <a:pt x="428625" y="1147762"/>
                  </a:lnTo>
                  <a:lnTo>
                    <a:pt x="481012" y="1193006"/>
                  </a:lnTo>
                  <a:lnTo>
                    <a:pt x="502443" y="1202531"/>
                  </a:lnTo>
                  <a:lnTo>
                    <a:pt x="516731" y="1204912"/>
                  </a:lnTo>
                  <a:lnTo>
                    <a:pt x="531018" y="1204912"/>
                  </a:lnTo>
                  <a:lnTo>
                    <a:pt x="540543" y="1197769"/>
                  </a:lnTo>
                  <a:lnTo>
                    <a:pt x="554831" y="1181100"/>
                  </a:lnTo>
                  <a:lnTo>
                    <a:pt x="559593" y="1162050"/>
                  </a:lnTo>
                  <a:lnTo>
                    <a:pt x="561975" y="1119187"/>
                  </a:lnTo>
                  <a:lnTo>
                    <a:pt x="559593" y="1066800"/>
                  </a:lnTo>
                  <a:lnTo>
                    <a:pt x="547687" y="978694"/>
                  </a:lnTo>
                  <a:lnTo>
                    <a:pt x="502443" y="847725"/>
                  </a:lnTo>
                  <a:lnTo>
                    <a:pt x="423862" y="502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7" name="フリーフォーム 106">
              <a:extLst>
                <a:ext uri="{FF2B5EF4-FFF2-40B4-BE49-F238E27FC236}">
                  <a16:creationId xmlns:a16="http://schemas.microsoft.com/office/drawing/2014/main" id="{52717D08-10D9-4F64-A8C3-0C06781768C2}"/>
                </a:ext>
              </a:extLst>
            </p:cNvPr>
            <p:cNvSpPr/>
            <p:nvPr/>
          </p:nvSpPr>
          <p:spPr>
            <a:xfrm>
              <a:off x="3021013" y="4411663"/>
              <a:ext cx="1466850" cy="1108075"/>
            </a:xfrm>
            <a:custGeom>
              <a:avLst/>
              <a:gdLst>
                <a:gd name="connsiteX0" fmla="*/ 621507 w 1466850"/>
                <a:gd name="connsiteY0" fmla="*/ 164307 h 1107282"/>
                <a:gd name="connsiteX1" fmla="*/ 395288 w 1466850"/>
                <a:gd name="connsiteY1" fmla="*/ 216694 h 1107282"/>
                <a:gd name="connsiteX2" fmla="*/ 0 w 1466850"/>
                <a:gd name="connsiteY2" fmla="*/ 302419 h 1107282"/>
                <a:gd name="connsiteX3" fmla="*/ 61913 w 1466850"/>
                <a:gd name="connsiteY3" fmla="*/ 435769 h 1107282"/>
                <a:gd name="connsiteX4" fmla="*/ 345282 w 1466850"/>
                <a:gd name="connsiteY4" fmla="*/ 376238 h 1107282"/>
                <a:gd name="connsiteX5" fmla="*/ 664369 w 1466850"/>
                <a:gd name="connsiteY5" fmla="*/ 302419 h 1107282"/>
                <a:gd name="connsiteX6" fmla="*/ 964407 w 1466850"/>
                <a:gd name="connsiteY6" fmla="*/ 228600 h 1107282"/>
                <a:gd name="connsiteX7" fmla="*/ 1004888 w 1466850"/>
                <a:gd name="connsiteY7" fmla="*/ 221457 h 1107282"/>
                <a:gd name="connsiteX8" fmla="*/ 1026319 w 1466850"/>
                <a:gd name="connsiteY8" fmla="*/ 221457 h 1107282"/>
                <a:gd name="connsiteX9" fmla="*/ 1040607 w 1466850"/>
                <a:gd name="connsiteY9" fmla="*/ 223838 h 1107282"/>
                <a:gd name="connsiteX10" fmla="*/ 1052513 w 1466850"/>
                <a:gd name="connsiteY10" fmla="*/ 233363 h 1107282"/>
                <a:gd name="connsiteX11" fmla="*/ 1062038 w 1466850"/>
                <a:gd name="connsiteY11" fmla="*/ 242888 h 1107282"/>
                <a:gd name="connsiteX12" fmla="*/ 1071563 w 1466850"/>
                <a:gd name="connsiteY12" fmla="*/ 271463 h 1107282"/>
                <a:gd name="connsiteX13" fmla="*/ 1073944 w 1466850"/>
                <a:gd name="connsiteY13" fmla="*/ 304800 h 1107282"/>
                <a:gd name="connsiteX14" fmla="*/ 1066800 w 1466850"/>
                <a:gd name="connsiteY14" fmla="*/ 361950 h 1107282"/>
                <a:gd name="connsiteX15" fmla="*/ 1023938 w 1466850"/>
                <a:gd name="connsiteY15" fmla="*/ 635794 h 1107282"/>
                <a:gd name="connsiteX16" fmla="*/ 981075 w 1466850"/>
                <a:gd name="connsiteY16" fmla="*/ 904875 h 1107282"/>
                <a:gd name="connsiteX17" fmla="*/ 1023938 w 1466850"/>
                <a:gd name="connsiteY17" fmla="*/ 1081088 h 1107282"/>
                <a:gd name="connsiteX18" fmla="*/ 1035844 w 1466850"/>
                <a:gd name="connsiteY18" fmla="*/ 1092994 h 1107282"/>
                <a:gd name="connsiteX19" fmla="*/ 1050132 w 1466850"/>
                <a:gd name="connsiteY19" fmla="*/ 1102519 h 1107282"/>
                <a:gd name="connsiteX20" fmla="*/ 1071563 w 1466850"/>
                <a:gd name="connsiteY20" fmla="*/ 1107282 h 1107282"/>
                <a:gd name="connsiteX21" fmla="*/ 1090613 w 1466850"/>
                <a:gd name="connsiteY21" fmla="*/ 1104900 h 1107282"/>
                <a:gd name="connsiteX22" fmla="*/ 1112044 w 1466850"/>
                <a:gd name="connsiteY22" fmla="*/ 1095375 h 1107282"/>
                <a:gd name="connsiteX23" fmla="*/ 1135857 w 1466850"/>
                <a:gd name="connsiteY23" fmla="*/ 1069182 h 1107282"/>
                <a:gd name="connsiteX24" fmla="*/ 1162050 w 1466850"/>
                <a:gd name="connsiteY24" fmla="*/ 1026319 h 1107282"/>
                <a:gd name="connsiteX25" fmla="*/ 1188244 w 1466850"/>
                <a:gd name="connsiteY25" fmla="*/ 952500 h 1107282"/>
                <a:gd name="connsiteX26" fmla="*/ 1245394 w 1466850"/>
                <a:gd name="connsiteY26" fmla="*/ 778669 h 1107282"/>
                <a:gd name="connsiteX27" fmla="*/ 1307307 w 1466850"/>
                <a:gd name="connsiteY27" fmla="*/ 559594 h 1107282"/>
                <a:gd name="connsiteX28" fmla="*/ 1364457 w 1466850"/>
                <a:gd name="connsiteY28" fmla="*/ 340519 h 1107282"/>
                <a:gd name="connsiteX29" fmla="*/ 1373982 w 1466850"/>
                <a:gd name="connsiteY29" fmla="*/ 333375 h 1107282"/>
                <a:gd name="connsiteX30" fmla="*/ 1397794 w 1466850"/>
                <a:gd name="connsiteY30" fmla="*/ 323850 h 1107282"/>
                <a:gd name="connsiteX31" fmla="*/ 1428750 w 1466850"/>
                <a:gd name="connsiteY31" fmla="*/ 311944 h 1107282"/>
                <a:gd name="connsiteX32" fmla="*/ 1452563 w 1466850"/>
                <a:gd name="connsiteY32" fmla="*/ 295275 h 1107282"/>
                <a:gd name="connsiteX33" fmla="*/ 1464469 w 1466850"/>
                <a:gd name="connsiteY33" fmla="*/ 280988 h 1107282"/>
                <a:gd name="connsiteX34" fmla="*/ 1466850 w 1466850"/>
                <a:gd name="connsiteY34" fmla="*/ 259557 h 1107282"/>
                <a:gd name="connsiteX35" fmla="*/ 1464469 w 1466850"/>
                <a:gd name="connsiteY35" fmla="*/ 240507 h 1107282"/>
                <a:gd name="connsiteX36" fmla="*/ 1457325 w 1466850"/>
                <a:gd name="connsiteY36" fmla="*/ 221457 h 1107282"/>
                <a:gd name="connsiteX37" fmla="*/ 1428750 w 1466850"/>
                <a:gd name="connsiteY37" fmla="*/ 190500 h 1107282"/>
                <a:gd name="connsiteX38" fmla="*/ 1343025 w 1466850"/>
                <a:gd name="connsiteY38" fmla="*/ 121444 h 1107282"/>
                <a:gd name="connsiteX39" fmla="*/ 1273969 w 1466850"/>
                <a:gd name="connsiteY39" fmla="*/ 71438 h 1107282"/>
                <a:gd name="connsiteX40" fmla="*/ 1185863 w 1466850"/>
                <a:gd name="connsiteY40" fmla="*/ 11907 h 1107282"/>
                <a:gd name="connsiteX41" fmla="*/ 1164432 w 1466850"/>
                <a:gd name="connsiteY41" fmla="*/ 0 h 1107282"/>
                <a:gd name="connsiteX42" fmla="*/ 1119188 w 1466850"/>
                <a:gd name="connsiteY42" fmla="*/ 11907 h 1107282"/>
                <a:gd name="connsiteX43" fmla="*/ 921544 w 1466850"/>
                <a:gd name="connsiteY43" fmla="*/ 78582 h 1107282"/>
                <a:gd name="connsiteX44" fmla="*/ 802482 w 1466850"/>
                <a:gd name="connsiteY44" fmla="*/ 119063 h 1107282"/>
                <a:gd name="connsiteX45" fmla="*/ 621507 w 1466850"/>
                <a:gd name="connsiteY45" fmla="*/ 164307 h 1107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466850" h="1107282">
                  <a:moveTo>
                    <a:pt x="621507" y="164307"/>
                  </a:moveTo>
                  <a:lnTo>
                    <a:pt x="395288" y="216694"/>
                  </a:lnTo>
                  <a:lnTo>
                    <a:pt x="0" y="302419"/>
                  </a:lnTo>
                  <a:lnTo>
                    <a:pt x="61913" y="435769"/>
                  </a:lnTo>
                  <a:lnTo>
                    <a:pt x="345282" y="376238"/>
                  </a:lnTo>
                  <a:lnTo>
                    <a:pt x="664369" y="302419"/>
                  </a:lnTo>
                  <a:lnTo>
                    <a:pt x="964407" y="228600"/>
                  </a:lnTo>
                  <a:lnTo>
                    <a:pt x="1004888" y="221457"/>
                  </a:lnTo>
                  <a:lnTo>
                    <a:pt x="1026319" y="221457"/>
                  </a:lnTo>
                  <a:lnTo>
                    <a:pt x="1040607" y="223838"/>
                  </a:lnTo>
                  <a:lnTo>
                    <a:pt x="1052513" y="233363"/>
                  </a:lnTo>
                  <a:lnTo>
                    <a:pt x="1062038" y="242888"/>
                  </a:lnTo>
                  <a:lnTo>
                    <a:pt x="1071563" y="271463"/>
                  </a:lnTo>
                  <a:lnTo>
                    <a:pt x="1073944" y="304800"/>
                  </a:lnTo>
                  <a:lnTo>
                    <a:pt x="1066800" y="361950"/>
                  </a:lnTo>
                  <a:lnTo>
                    <a:pt x="1023938" y="635794"/>
                  </a:lnTo>
                  <a:lnTo>
                    <a:pt x="981075" y="904875"/>
                  </a:lnTo>
                  <a:lnTo>
                    <a:pt x="1023938" y="1081088"/>
                  </a:lnTo>
                  <a:lnTo>
                    <a:pt x="1035844" y="1092994"/>
                  </a:lnTo>
                  <a:lnTo>
                    <a:pt x="1050132" y="1102519"/>
                  </a:lnTo>
                  <a:lnTo>
                    <a:pt x="1071563" y="1107282"/>
                  </a:lnTo>
                  <a:lnTo>
                    <a:pt x="1090613" y="1104900"/>
                  </a:lnTo>
                  <a:lnTo>
                    <a:pt x="1112044" y="1095375"/>
                  </a:lnTo>
                  <a:lnTo>
                    <a:pt x="1135857" y="1069182"/>
                  </a:lnTo>
                  <a:lnTo>
                    <a:pt x="1162050" y="1026319"/>
                  </a:lnTo>
                  <a:lnTo>
                    <a:pt x="1188244" y="952500"/>
                  </a:lnTo>
                  <a:lnTo>
                    <a:pt x="1245394" y="778669"/>
                  </a:lnTo>
                  <a:lnTo>
                    <a:pt x="1307307" y="559594"/>
                  </a:lnTo>
                  <a:lnTo>
                    <a:pt x="1364457" y="340519"/>
                  </a:lnTo>
                  <a:lnTo>
                    <a:pt x="1373982" y="333375"/>
                  </a:lnTo>
                  <a:lnTo>
                    <a:pt x="1397794" y="323850"/>
                  </a:lnTo>
                  <a:lnTo>
                    <a:pt x="1428750" y="311944"/>
                  </a:lnTo>
                  <a:lnTo>
                    <a:pt x="1452563" y="295275"/>
                  </a:lnTo>
                  <a:lnTo>
                    <a:pt x="1464469" y="280988"/>
                  </a:lnTo>
                  <a:lnTo>
                    <a:pt x="1466850" y="259557"/>
                  </a:lnTo>
                  <a:lnTo>
                    <a:pt x="1464469" y="240507"/>
                  </a:lnTo>
                  <a:lnTo>
                    <a:pt x="1457325" y="221457"/>
                  </a:lnTo>
                  <a:lnTo>
                    <a:pt x="1428750" y="190500"/>
                  </a:lnTo>
                  <a:lnTo>
                    <a:pt x="1343025" y="121444"/>
                  </a:lnTo>
                  <a:lnTo>
                    <a:pt x="1273969" y="71438"/>
                  </a:lnTo>
                  <a:lnTo>
                    <a:pt x="1185863" y="11907"/>
                  </a:lnTo>
                  <a:lnTo>
                    <a:pt x="1164432" y="0"/>
                  </a:lnTo>
                  <a:lnTo>
                    <a:pt x="1119188" y="11907"/>
                  </a:lnTo>
                  <a:lnTo>
                    <a:pt x="921544" y="78582"/>
                  </a:lnTo>
                  <a:lnTo>
                    <a:pt x="802482" y="119063"/>
                  </a:lnTo>
                  <a:lnTo>
                    <a:pt x="621507" y="164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8" name="フリーフォーム 107">
              <a:extLst>
                <a:ext uri="{FF2B5EF4-FFF2-40B4-BE49-F238E27FC236}">
                  <a16:creationId xmlns:a16="http://schemas.microsoft.com/office/drawing/2014/main" id="{F0A148D2-F6D5-4A67-8FA8-E525661060A5}"/>
                </a:ext>
              </a:extLst>
            </p:cNvPr>
            <p:cNvSpPr/>
            <p:nvPr/>
          </p:nvSpPr>
          <p:spPr>
            <a:xfrm>
              <a:off x="3186113" y="5259388"/>
              <a:ext cx="928687" cy="327025"/>
            </a:xfrm>
            <a:custGeom>
              <a:avLst/>
              <a:gdLst>
                <a:gd name="connsiteX0" fmla="*/ 452437 w 928687"/>
                <a:gd name="connsiteY0" fmla="*/ 80963 h 326232"/>
                <a:gd name="connsiteX1" fmla="*/ 0 w 928687"/>
                <a:gd name="connsiteY1" fmla="*/ 200025 h 326232"/>
                <a:gd name="connsiteX2" fmla="*/ 50006 w 928687"/>
                <a:gd name="connsiteY2" fmla="*/ 326232 h 326232"/>
                <a:gd name="connsiteX3" fmla="*/ 419100 w 928687"/>
                <a:gd name="connsiteY3" fmla="*/ 261938 h 326232"/>
                <a:gd name="connsiteX4" fmla="*/ 738187 w 928687"/>
                <a:gd name="connsiteY4" fmla="*/ 195263 h 326232"/>
                <a:gd name="connsiteX5" fmla="*/ 778668 w 928687"/>
                <a:gd name="connsiteY5" fmla="*/ 197644 h 326232"/>
                <a:gd name="connsiteX6" fmla="*/ 807243 w 928687"/>
                <a:gd name="connsiteY6" fmla="*/ 204788 h 326232"/>
                <a:gd name="connsiteX7" fmla="*/ 833437 w 928687"/>
                <a:gd name="connsiteY7" fmla="*/ 216694 h 326232"/>
                <a:gd name="connsiteX8" fmla="*/ 847725 w 928687"/>
                <a:gd name="connsiteY8" fmla="*/ 228600 h 326232"/>
                <a:gd name="connsiteX9" fmla="*/ 864393 w 928687"/>
                <a:gd name="connsiteY9" fmla="*/ 242888 h 326232"/>
                <a:gd name="connsiteX10" fmla="*/ 895350 w 928687"/>
                <a:gd name="connsiteY10" fmla="*/ 254794 h 326232"/>
                <a:gd name="connsiteX11" fmla="*/ 928687 w 928687"/>
                <a:gd name="connsiteY11" fmla="*/ 252413 h 326232"/>
                <a:gd name="connsiteX12" fmla="*/ 888206 w 928687"/>
                <a:gd name="connsiteY12" fmla="*/ 45244 h 326232"/>
                <a:gd name="connsiteX13" fmla="*/ 807243 w 928687"/>
                <a:gd name="connsiteY13" fmla="*/ 9525 h 326232"/>
                <a:gd name="connsiteX14" fmla="*/ 773906 w 928687"/>
                <a:gd name="connsiteY14" fmla="*/ 0 h 326232"/>
                <a:gd name="connsiteX15" fmla="*/ 754856 w 928687"/>
                <a:gd name="connsiteY15" fmla="*/ 0 h 326232"/>
                <a:gd name="connsiteX16" fmla="*/ 685800 w 928687"/>
                <a:gd name="connsiteY16" fmla="*/ 19050 h 326232"/>
                <a:gd name="connsiteX17" fmla="*/ 452437 w 928687"/>
                <a:gd name="connsiteY17" fmla="*/ 80963 h 32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28687" h="326232">
                  <a:moveTo>
                    <a:pt x="452437" y="80963"/>
                  </a:moveTo>
                  <a:lnTo>
                    <a:pt x="0" y="200025"/>
                  </a:lnTo>
                  <a:lnTo>
                    <a:pt x="50006" y="326232"/>
                  </a:lnTo>
                  <a:lnTo>
                    <a:pt x="419100" y="261938"/>
                  </a:lnTo>
                  <a:lnTo>
                    <a:pt x="738187" y="195263"/>
                  </a:lnTo>
                  <a:lnTo>
                    <a:pt x="778668" y="197644"/>
                  </a:lnTo>
                  <a:lnTo>
                    <a:pt x="807243" y="204788"/>
                  </a:lnTo>
                  <a:lnTo>
                    <a:pt x="833437" y="216694"/>
                  </a:lnTo>
                  <a:lnTo>
                    <a:pt x="847725" y="228600"/>
                  </a:lnTo>
                  <a:lnTo>
                    <a:pt x="864393" y="242888"/>
                  </a:lnTo>
                  <a:lnTo>
                    <a:pt x="895350" y="254794"/>
                  </a:lnTo>
                  <a:lnTo>
                    <a:pt x="928687" y="252413"/>
                  </a:lnTo>
                  <a:lnTo>
                    <a:pt x="888206" y="45244"/>
                  </a:lnTo>
                  <a:lnTo>
                    <a:pt x="807243" y="9525"/>
                  </a:lnTo>
                  <a:lnTo>
                    <a:pt x="773906" y="0"/>
                  </a:lnTo>
                  <a:lnTo>
                    <a:pt x="754856" y="0"/>
                  </a:lnTo>
                  <a:lnTo>
                    <a:pt x="685800" y="19050"/>
                  </a:lnTo>
                  <a:lnTo>
                    <a:pt x="452437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9" name="フリーフォーム 108">
              <a:extLst>
                <a:ext uri="{FF2B5EF4-FFF2-40B4-BE49-F238E27FC236}">
                  <a16:creationId xmlns:a16="http://schemas.microsoft.com/office/drawing/2014/main" id="{8E90D96F-BBA4-4B08-A565-B12F52F1CFCF}"/>
                </a:ext>
              </a:extLst>
            </p:cNvPr>
            <p:cNvSpPr/>
            <p:nvPr/>
          </p:nvSpPr>
          <p:spPr>
            <a:xfrm>
              <a:off x="5116513" y="2001838"/>
              <a:ext cx="1765300" cy="1389062"/>
            </a:xfrm>
            <a:custGeom>
              <a:avLst/>
              <a:gdLst>
                <a:gd name="connsiteX0" fmla="*/ 835819 w 1764507"/>
                <a:gd name="connsiteY0" fmla="*/ 342900 h 1388269"/>
                <a:gd name="connsiteX1" fmla="*/ 464344 w 1764507"/>
                <a:gd name="connsiteY1" fmla="*/ 397669 h 1388269"/>
                <a:gd name="connsiteX2" fmla="*/ 14288 w 1764507"/>
                <a:gd name="connsiteY2" fmla="*/ 457200 h 1388269"/>
                <a:gd name="connsiteX3" fmla="*/ 0 w 1764507"/>
                <a:gd name="connsiteY3" fmla="*/ 264319 h 1388269"/>
                <a:gd name="connsiteX4" fmla="*/ 85725 w 1764507"/>
                <a:gd name="connsiteY4" fmla="*/ 280988 h 1388269"/>
                <a:gd name="connsiteX5" fmla="*/ 159544 w 1764507"/>
                <a:gd name="connsiteY5" fmla="*/ 285750 h 1388269"/>
                <a:gd name="connsiteX6" fmla="*/ 228600 w 1764507"/>
                <a:gd name="connsiteY6" fmla="*/ 288132 h 1388269"/>
                <a:gd name="connsiteX7" fmla="*/ 371475 w 1764507"/>
                <a:gd name="connsiteY7" fmla="*/ 257175 h 1388269"/>
                <a:gd name="connsiteX8" fmla="*/ 754857 w 1764507"/>
                <a:gd name="connsiteY8" fmla="*/ 173832 h 1388269"/>
                <a:gd name="connsiteX9" fmla="*/ 1078707 w 1764507"/>
                <a:gd name="connsiteY9" fmla="*/ 100013 h 1388269"/>
                <a:gd name="connsiteX10" fmla="*/ 1233488 w 1764507"/>
                <a:gd name="connsiteY10" fmla="*/ 64294 h 1388269"/>
                <a:gd name="connsiteX11" fmla="*/ 1257300 w 1764507"/>
                <a:gd name="connsiteY11" fmla="*/ 45244 h 1388269"/>
                <a:gd name="connsiteX12" fmla="*/ 1290638 w 1764507"/>
                <a:gd name="connsiteY12" fmla="*/ 28575 h 1388269"/>
                <a:gd name="connsiteX13" fmla="*/ 1345407 w 1764507"/>
                <a:gd name="connsiteY13" fmla="*/ 9525 h 1388269"/>
                <a:gd name="connsiteX14" fmla="*/ 1393032 w 1764507"/>
                <a:gd name="connsiteY14" fmla="*/ 0 h 1388269"/>
                <a:gd name="connsiteX15" fmla="*/ 1409700 w 1764507"/>
                <a:gd name="connsiteY15" fmla="*/ 4763 h 1388269"/>
                <a:gd name="connsiteX16" fmla="*/ 1488282 w 1764507"/>
                <a:gd name="connsiteY16" fmla="*/ 45244 h 1388269"/>
                <a:gd name="connsiteX17" fmla="*/ 1535907 w 1764507"/>
                <a:gd name="connsiteY17" fmla="*/ 73819 h 1388269"/>
                <a:gd name="connsiteX18" fmla="*/ 1593057 w 1764507"/>
                <a:gd name="connsiteY18" fmla="*/ 116682 h 1388269"/>
                <a:gd name="connsiteX19" fmla="*/ 1666875 w 1764507"/>
                <a:gd name="connsiteY19" fmla="*/ 173832 h 1388269"/>
                <a:gd name="connsiteX20" fmla="*/ 1726407 w 1764507"/>
                <a:gd name="connsiteY20" fmla="*/ 226219 h 1388269"/>
                <a:gd name="connsiteX21" fmla="*/ 1757363 w 1764507"/>
                <a:gd name="connsiteY21" fmla="*/ 264319 h 1388269"/>
                <a:gd name="connsiteX22" fmla="*/ 1764507 w 1764507"/>
                <a:gd name="connsiteY22" fmla="*/ 278607 h 1388269"/>
                <a:gd name="connsiteX23" fmla="*/ 1764507 w 1764507"/>
                <a:gd name="connsiteY23" fmla="*/ 285750 h 1388269"/>
                <a:gd name="connsiteX24" fmla="*/ 1759744 w 1764507"/>
                <a:gd name="connsiteY24" fmla="*/ 297657 h 1388269"/>
                <a:gd name="connsiteX25" fmla="*/ 1733550 w 1764507"/>
                <a:gd name="connsiteY25" fmla="*/ 323850 h 1388269"/>
                <a:gd name="connsiteX26" fmla="*/ 1681163 w 1764507"/>
                <a:gd name="connsiteY26" fmla="*/ 390525 h 1388269"/>
                <a:gd name="connsiteX27" fmla="*/ 1654969 w 1764507"/>
                <a:gd name="connsiteY27" fmla="*/ 428625 h 1388269"/>
                <a:gd name="connsiteX28" fmla="*/ 1628775 w 1764507"/>
                <a:gd name="connsiteY28" fmla="*/ 519113 h 1388269"/>
                <a:gd name="connsiteX29" fmla="*/ 1585913 w 1764507"/>
                <a:gd name="connsiteY29" fmla="*/ 685800 h 1388269"/>
                <a:gd name="connsiteX30" fmla="*/ 1540669 w 1764507"/>
                <a:gd name="connsiteY30" fmla="*/ 881063 h 1388269"/>
                <a:gd name="connsiteX31" fmla="*/ 1493044 w 1764507"/>
                <a:gd name="connsiteY31" fmla="*/ 1100138 h 1388269"/>
                <a:gd name="connsiteX32" fmla="*/ 1466850 w 1764507"/>
                <a:gd name="connsiteY32" fmla="*/ 1212057 h 1388269"/>
                <a:gd name="connsiteX33" fmla="*/ 1443038 w 1764507"/>
                <a:gd name="connsiteY33" fmla="*/ 1269207 h 1388269"/>
                <a:gd name="connsiteX34" fmla="*/ 1414463 w 1764507"/>
                <a:gd name="connsiteY34" fmla="*/ 1312069 h 1388269"/>
                <a:gd name="connsiteX35" fmla="*/ 1395413 w 1764507"/>
                <a:gd name="connsiteY35" fmla="*/ 1338263 h 1388269"/>
                <a:gd name="connsiteX36" fmla="*/ 1364457 w 1764507"/>
                <a:gd name="connsiteY36" fmla="*/ 1364457 h 1388269"/>
                <a:gd name="connsiteX37" fmla="*/ 1343025 w 1764507"/>
                <a:gd name="connsiteY37" fmla="*/ 1376363 h 1388269"/>
                <a:gd name="connsiteX38" fmla="*/ 1312069 w 1764507"/>
                <a:gd name="connsiteY38" fmla="*/ 1388269 h 1388269"/>
                <a:gd name="connsiteX39" fmla="*/ 1281113 w 1764507"/>
                <a:gd name="connsiteY39" fmla="*/ 1388269 h 1388269"/>
                <a:gd name="connsiteX40" fmla="*/ 1240632 w 1764507"/>
                <a:gd name="connsiteY40" fmla="*/ 1381125 h 1388269"/>
                <a:gd name="connsiteX41" fmla="*/ 1259682 w 1764507"/>
                <a:gd name="connsiteY41" fmla="*/ 1119188 h 1388269"/>
                <a:gd name="connsiteX42" fmla="*/ 1290638 w 1764507"/>
                <a:gd name="connsiteY42" fmla="*/ 938213 h 1388269"/>
                <a:gd name="connsiteX43" fmla="*/ 1312069 w 1764507"/>
                <a:gd name="connsiteY43" fmla="*/ 792957 h 1388269"/>
                <a:gd name="connsiteX44" fmla="*/ 1338263 w 1764507"/>
                <a:gd name="connsiteY44" fmla="*/ 597694 h 1388269"/>
                <a:gd name="connsiteX45" fmla="*/ 1362075 w 1764507"/>
                <a:gd name="connsiteY45" fmla="*/ 423863 h 1388269"/>
                <a:gd name="connsiteX46" fmla="*/ 1369219 w 1764507"/>
                <a:gd name="connsiteY46" fmla="*/ 352425 h 1388269"/>
                <a:gd name="connsiteX47" fmla="*/ 1366838 w 1764507"/>
                <a:gd name="connsiteY47" fmla="*/ 328613 h 1388269"/>
                <a:gd name="connsiteX48" fmla="*/ 1359694 w 1764507"/>
                <a:gd name="connsiteY48" fmla="*/ 300038 h 1388269"/>
                <a:gd name="connsiteX49" fmla="*/ 1345407 w 1764507"/>
                <a:gd name="connsiteY49" fmla="*/ 280988 h 1388269"/>
                <a:gd name="connsiteX50" fmla="*/ 1323975 w 1764507"/>
                <a:gd name="connsiteY50" fmla="*/ 269082 h 1388269"/>
                <a:gd name="connsiteX51" fmla="*/ 1285875 w 1764507"/>
                <a:gd name="connsiteY51" fmla="*/ 271463 h 1388269"/>
                <a:gd name="connsiteX52" fmla="*/ 1173957 w 1764507"/>
                <a:gd name="connsiteY52" fmla="*/ 290513 h 1388269"/>
                <a:gd name="connsiteX53" fmla="*/ 835819 w 1764507"/>
                <a:gd name="connsiteY53" fmla="*/ 342900 h 138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64507" h="1388269">
                  <a:moveTo>
                    <a:pt x="835819" y="342900"/>
                  </a:moveTo>
                  <a:lnTo>
                    <a:pt x="464344" y="397669"/>
                  </a:lnTo>
                  <a:lnTo>
                    <a:pt x="14288" y="457200"/>
                  </a:lnTo>
                  <a:lnTo>
                    <a:pt x="0" y="264319"/>
                  </a:lnTo>
                  <a:lnTo>
                    <a:pt x="85725" y="280988"/>
                  </a:lnTo>
                  <a:lnTo>
                    <a:pt x="159544" y="285750"/>
                  </a:lnTo>
                  <a:lnTo>
                    <a:pt x="228600" y="288132"/>
                  </a:lnTo>
                  <a:lnTo>
                    <a:pt x="371475" y="257175"/>
                  </a:lnTo>
                  <a:lnTo>
                    <a:pt x="754857" y="173832"/>
                  </a:lnTo>
                  <a:lnTo>
                    <a:pt x="1078707" y="100013"/>
                  </a:lnTo>
                  <a:lnTo>
                    <a:pt x="1233488" y="64294"/>
                  </a:lnTo>
                  <a:lnTo>
                    <a:pt x="1257300" y="45244"/>
                  </a:lnTo>
                  <a:lnTo>
                    <a:pt x="1290638" y="28575"/>
                  </a:lnTo>
                  <a:lnTo>
                    <a:pt x="1345407" y="9525"/>
                  </a:lnTo>
                  <a:lnTo>
                    <a:pt x="1393032" y="0"/>
                  </a:lnTo>
                  <a:lnTo>
                    <a:pt x="1409700" y="4763"/>
                  </a:lnTo>
                  <a:lnTo>
                    <a:pt x="1488282" y="45244"/>
                  </a:lnTo>
                  <a:lnTo>
                    <a:pt x="1535907" y="73819"/>
                  </a:lnTo>
                  <a:lnTo>
                    <a:pt x="1593057" y="116682"/>
                  </a:lnTo>
                  <a:lnTo>
                    <a:pt x="1666875" y="173832"/>
                  </a:lnTo>
                  <a:lnTo>
                    <a:pt x="1726407" y="226219"/>
                  </a:lnTo>
                  <a:lnTo>
                    <a:pt x="1757363" y="264319"/>
                  </a:lnTo>
                  <a:lnTo>
                    <a:pt x="1764507" y="278607"/>
                  </a:lnTo>
                  <a:lnTo>
                    <a:pt x="1764507" y="285750"/>
                  </a:lnTo>
                  <a:lnTo>
                    <a:pt x="1759744" y="297657"/>
                  </a:lnTo>
                  <a:lnTo>
                    <a:pt x="1733550" y="323850"/>
                  </a:lnTo>
                  <a:lnTo>
                    <a:pt x="1681163" y="390525"/>
                  </a:lnTo>
                  <a:lnTo>
                    <a:pt x="1654969" y="428625"/>
                  </a:lnTo>
                  <a:lnTo>
                    <a:pt x="1628775" y="519113"/>
                  </a:lnTo>
                  <a:lnTo>
                    <a:pt x="1585913" y="685800"/>
                  </a:lnTo>
                  <a:lnTo>
                    <a:pt x="1540669" y="881063"/>
                  </a:lnTo>
                  <a:lnTo>
                    <a:pt x="1493044" y="1100138"/>
                  </a:lnTo>
                  <a:lnTo>
                    <a:pt x="1466850" y="1212057"/>
                  </a:lnTo>
                  <a:lnTo>
                    <a:pt x="1443038" y="1269207"/>
                  </a:lnTo>
                  <a:lnTo>
                    <a:pt x="1414463" y="1312069"/>
                  </a:lnTo>
                  <a:lnTo>
                    <a:pt x="1395413" y="1338263"/>
                  </a:lnTo>
                  <a:lnTo>
                    <a:pt x="1364457" y="1364457"/>
                  </a:lnTo>
                  <a:lnTo>
                    <a:pt x="1343025" y="1376363"/>
                  </a:lnTo>
                  <a:lnTo>
                    <a:pt x="1312069" y="1388269"/>
                  </a:lnTo>
                  <a:lnTo>
                    <a:pt x="1281113" y="1388269"/>
                  </a:lnTo>
                  <a:lnTo>
                    <a:pt x="1240632" y="1381125"/>
                  </a:lnTo>
                  <a:lnTo>
                    <a:pt x="1259682" y="1119188"/>
                  </a:lnTo>
                  <a:lnTo>
                    <a:pt x="1290638" y="938213"/>
                  </a:lnTo>
                  <a:lnTo>
                    <a:pt x="1312069" y="792957"/>
                  </a:lnTo>
                  <a:lnTo>
                    <a:pt x="1338263" y="597694"/>
                  </a:lnTo>
                  <a:lnTo>
                    <a:pt x="1362075" y="423863"/>
                  </a:lnTo>
                  <a:lnTo>
                    <a:pt x="1369219" y="352425"/>
                  </a:lnTo>
                  <a:lnTo>
                    <a:pt x="1366838" y="328613"/>
                  </a:lnTo>
                  <a:lnTo>
                    <a:pt x="1359694" y="300038"/>
                  </a:lnTo>
                  <a:lnTo>
                    <a:pt x="1345407" y="280988"/>
                  </a:lnTo>
                  <a:lnTo>
                    <a:pt x="1323975" y="269082"/>
                  </a:lnTo>
                  <a:lnTo>
                    <a:pt x="1285875" y="271463"/>
                  </a:lnTo>
                  <a:lnTo>
                    <a:pt x="1173957" y="290513"/>
                  </a:lnTo>
                  <a:lnTo>
                    <a:pt x="835819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0" name="フリーフォーム 109">
              <a:extLst>
                <a:ext uri="{FF2B5EF4-FFF2-40B4-BE49-F238E27FC236}">
                  <a16:creationId xmlns:a16="http://schemas.microsoft.com/office/drawing/2014/main" id="{A51C3C86-7F35-4BEF-BCFB-6350C94018F6}"/>
                </a:ext>
              </a:extLst>
            </p:cNvPr>
            <p:cNvSpPr/>
            <p:nvPr/>
          </p:nvSpPr>
          <p:spPr>
            <a:xfrm>
              <a:off x="5124450" y="3124200"/>
              <a:ext cx="1309688" cy="360363"/>
            </a:xfrm>
            <a:custGeom>
              <a:avLst/>
              <a:gdLst>
                <a:gd name="connsiteX0" fmla="*/ 588169 w 1309688"/>
                <a:gd name="connsiteY0" fmla="*/ 140494 h 359569"/>
                <a:gd name="connsiteX1" fmla="*/ 876300 w 1309688"/>
                <a:gd name="connsiteY1" fmla="*/ 85725 h 359569"/>
                <a:gd name="connsiteX2" fmla="*/ 995363 w 1309688"/>
                <a:gd name="connsiteY2" fmla="*/ 61913 h 359569"/>
                <a:gd name="connsiteX3" fmla="*/ 1009650 w 1309688"/>
                <a:gd name="connsiteY3" fmla="*/ 54769 h 359569"/>
                <a:gd name="connsiteX4" fmla="*/ 1026319 w 1309688"/>
                <a:gd name="connsiteY4" fmla="*/ 40481 h 359569"/>
                <a:gd name="connsiteX5" fmla="*/ 1047750 w 1309688"/>
                <a:gd name="connsiteY5" fmla="*/ 28575 h 359569"/>
                <a:gd name="connsiteX6" fmla="*/ 1095375 w 1309688"/>
                <a:gd name="connsiteY6" fmla="*/ 9525 h 359569"/>
                <a:gd name="connsiteX7" fmla="*/ 1150144 w 1309688"/>
                <a:gd name="connsiteY7" fmla="*/ 0 h 359569"/>
                <a:gd name="connsiteX8" fmla="*/ 1193006 w 1309688"/>
                <a:gd name="connsiteY8" fmla="*/ 2381 h 359569"/>
                <a:gd name="connsiteX9" fmla="*/ 1226344 w 1309688"/>
                <a:gd name="connsiteY9" fmla="*/ 9525 h 359569"/>
                <a:gd name="connsiteX10" fmla="*/ 1309688 w 1309688"/>
                <a:gd name="connsiteY10" fmla="*/ 30956 h 359569"/>
                <a:gd name="connsiteX11" fmla="*/ 1300163 w 1309688"/>
                <a:gd name="connsiteY11" fmla="*/ 264319 h 359569"/>
                <a:gd name="connsiteX12" fmla="*/ 1231106 w 1309688"/>
                <a:gd name="connsiteY12" fmla="*/ 257175 h 359569"/>
                <a:gd name="connsiteX13" fmla="*/ 1207294 w 1309688"/>
                <a:gd name="connsiteY13" fmla="*/ 242888 h 359569"/>
                <a:gd name="connsiteX14" fmla="*/ 1176338 w 1309688"/>
                <a:gd name="connsiteY14" fmla="*/ 226219 h 359569"/>
                <a:gd name="connsiteX15" fmla="*/ 1143000 w 1309688"/>
                <a:gd name="connsiteY15" fmla="*/ 214313 h 359569"/>
                <a:gd name="connsiteX16" fmla="*/ 1100138 w 1309688"/>
                <a:gd name="connsiteY16" fmla="*/ 209550 h 359569"/>
                <a:gd name="connsiteX17" fmla="*/ 1040606 w 1309688"/>
                <a:gd name="connsiteY17" fmla="*/ 214313 h 359569"/>
                <a:gd name="connsiteX18" fmla="*/ 902494 w 1309688"/>
                <a:gd name="connsiteY18" fmla="*/ 240506 h 359569"/>
                <a:gd name="connsiteX19" fmla="*/ 652463 w 1309688"/>
                <a:gd name="connsiteY19" fmla="*/ 283369 h 359569"/>
                <a:gd name="connsiteX20" fmla="*/ 516731 w 1309688"/>
                <a:gd name="connsiteY20" fmla="*/ 307181 h 359569"/>
                <a:gd name="connsiteX21" fmla="*/ 438150 w 1309688"/>
                <a:gd name="connsiteY21" fmla="*/ 328613 h 359569"/>
                <a:gd name="connsiteX22" fmla="*/ 309563 w 1309688"/>
                <a:gd name="connsiteY22" fmla="*/ 350044 h 359569"/>
                <a:gd name="connsiteX23" fmla="*/ 195263 w 1309688"/>
                <a:gd name="connsiteY23" fmla="*/ 359569 h 359569"/>
                <a:gd name="connsiteX24" fmla="*/ 126206 w 1309688"/>
                <a:gd name="connsiteY24" fmla="*/ 354806 h 359569"/>
                <a:gd name="connsiteX25" fmla="*/ 0 w 1309688"/>
                <a:gd name="connsiteY25" fmla="*/ 333375 h 359569"/>
                <a:gd name="connsiteX26" fmla="*/ 4763 w 1309688"/>
                <a:gd name="connsiteY26" fmla="*/ 235744 h 359569"/>
                <a:gd name="connsiteX27" fmla="*/ 326231 w 1309688"/>
                <a:gd name="connsiteY27" fmla="*/ 183356 h 359569"/>
                <a:gd name="connsiteX28" fmla="*/ 588169 w 1309688"/>
                <a:gd name="connsiteY28" fmla="*/ 140494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09688" h="359569">
                  <a:moveTo>
                    <a:pt x="588169" y="140494"/>
                  </a:moveTo>
                  <a:lnTo>
                    <a:pt x="876300" y="85725"/>
                  </a:lnTo>
                  <a:lnTo>
                    <a:pt x="995363" y="61913"/>
                  </a:lnTo>
                  <a:lnTo>
                    <a:pt x="1009650" y="54769"/>
                  </a:lnTo>
                  <a:lnTo>
                    <a:pt x="1026319" y="40481"/>
                  </a:lnTo>
                  <a:lnTo>
                    <a:pt x="1047750" y="28575"/>
                  </a:lnTo>
                  <a:lnTo>
                    <a:pt x="1095375" y="9525"/>
                  </a:lnTo>
                  <a:lnTo>
                    <a:pt x="1150144" y="0"/>
                  </a:lnTo>
                  <a:lnTo>
                    <a:pt x="1193006" y="2381"/>
                  </a:lnTo>
                  <a:lnTo>
                    <a:pt x="1226344" y="9525"/>
                  </a:lnTo>
                  <a:lnTo>
                    <a:pt x="1309688" y="30956"/>
                  </a:lnTo>
                  <a:lnTo>
                    <a:pt x="1300163" y="264319"/>
                  </a:lnTo>
                  <a:lnTo>
                    <a:pt x="1231106" y="257175"/>
                  </a:lnTo>
                  <a:lnTo>
                    <a:pt x="1207294" y="242888"/>
                  </a:lnTo>
                  <a:lnTo>
                    <a:pt x="1176338" y="226219"/>
                  </a:lnTo>
                  <a:lnTo>
                    <a:pt x="1143000" y="214313"/>
                  </a:lnTo>
                  <a:lnTo>
                    <a:pt x="1100138" y="209550"/>
                  </a:lnTo>
                  <a:lnTo>
                    <a:pt x="1040606" y="214313"/>
                  </a:lnTo>
                  <a:lnTo>
                    <a:pt x="902494" y="240506"/>
                  </a:lnTo>
                  <a:lnTo>
                    <a:pt x="652463" y="283369"/>
                  </a:lnTo>
                  <a:lnTo>
                    <a:pt x="516731" y="307181"/>
                  </a:lnTo>
                  <a:lnTo>
                    <a:pt x="438150" y="328613"/>
                  </a:lnTo>
                  <a:lnTo>
                    <a:pt x="309563" y="350044"/>
                  </a:lnTo>
                  <a:lnTo>
                    <a:pt x="195263" y="359569"/>
                  </a:lnTo>
                  <a:lnTo>
                    <a:pt x="126206" y="354806"/>
                  </a:lnTo>
                  <a:lnTo>
                    <a:pt x="0" y="333375"/>
                  </a:lnTo>
                  <a:lnTo>
                    <a:pt x="4763" y="235744"/>
                  </a:lnTo>
                  <a:lnTo>
                    <a:pt x="326231" y="183356"/>
                  </a:lnTo>
                  <a:lnTo>
                    <a:pt x="588169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1" name="フリーフォーム 110">
              <a:extLst>
                <a:ext uri="{FF2B5EF4-FFF2-40B4-BE49-F238E27FC236}">
                  <a16:creationId xmlns:a16="http://schemas.microsoft.com/office/drawing/2014/main" id="{7A48166F-FBFB-44E8-BBBE-05EDC0DBCA1A}"/>
                </a:ext>
              </a:extLst>
            </p:cNvPr>
            <p:cNvSpPr/>
            <p:nvPr/>
          </p:nvSpPr>
          <p:spPr>
            <a:xfrm>
              <a:off x="4422775" y="2149475"/>
              <a:ext cx="850900" cy="3527425"/>
            </a:xfrm>
            <a:custGeom>
              <a:avLst/>
              <a:gdLst>
                <a:gd name="connsiteX0" fmla="*/ 583948 w 851026"/>
                <a:gd name="connsiteY0" fmla="*/ 1077362 h 3526325"/>
                <a:gd name="connsiteX1" fmla="*/ 593002 w 851026"/>
                <a:gd name="connsiteY1" fmla="*/ 810285 h 3526325"/>
                <a:gd name="connsiteX2" fmla="*/ 588475 w 851026"/>
                <a:gd name="connsiteY2" fmla="*/ 615636 h 3526325"/>
                <a:gd name="connsiteX3" fmla="*/ 583948 w 851026"/>
                <a:gd name="connsiteY3" fmla="*/ 529628 h 3526325"/>
                <a:gd name="connsiteX4" fmla="*/ 574895 w 851026"/>
                <a:gd name="connsiteY4" fmla="*/ 434566 h 3526325"/>
                <a:gd name="connsiteX5" fmla="*/ 561315 w 851026"/>
                <a:gd name="connsiteY5" fmla="*/ 325925 h 3526325"/>
                <a:gd name="connsiteX6" fmla="*/ 543208 w 851026"/>
                <a:gd name="connsiteY6" fmla="*/ 267077 h 3526325"/>
                <a:gd name="connsiteX7" fmla="*/ 520574 w 851026"/>
                <a:gd name="connsiteY7" fmla="*/ 221810 h 3526325"/>
                <a:gd name="connsiteX8" fmla="*/ 493414 w 851026"/>
                <a:gd name="connsiteY8" fmla="*/ 176543 h 3526325"/>
                <a:gd name="connsiteX9" fmla="*/ 466253 w 851026"/>
                <a:gd name="connsiteY9" fmla="*/ 135802 h 3526325"/>
                <a:gd name="connsiteX10" fmla="*/ 439093 w 851026"/>
                <a:gd name="connsiteY10" fmla="*/ 104115 h 3526325"/>
                <a:gd name="connsiteX11" fmla="*/ 407406 w 851026"/>
                <a:gd name="connsiteY11" fmla="*/ 67901 h 3526325"/>
                <a:gd name="connsiteX12" fmla="*/ 398352 w 851026"/>
                <a:gd name="connsiteY12" fmla="*/ 27160 h 3526325"/>
                <a:gd name="connsiteX13" fmla="*/ 402879 w 851026"/>
                <a:gd name="connsiteY13" fmla="*/ 13580 h 3526325"/>
                <a:gd name="connsiteX14" fmla="*/ 416459 w 851026"/>
                <a:gd name="connsiteY14" fmla="*/ 0 h 3526325"/>
                <a:gd name="connsiteX15" fmla="*/ 430039 w 851026"/>
                <a:gd name="connsiteY15" fmla="*/ 0 h 3526325"/>
                <a:gd name="connsiteX16" fmla="*/ 452673 w 851026"/>
                <a:gd name="connsiteY16" fmla="*/ 4527 h 3526325"/>
                <a:gd name="connsiteX17" fmla="*/ 493414 w 851026"/>
                <a:gd name="connsiteY17" fmla="*/ 31687 h 3526325"/>
                <a:gd name="connsiteX18" fmla="*/ 556788 w 851026"/>
                <a:gd name="connsiteY18" fmla="*/ 67901 h 3526325"/>
                <a:gd name="connsiteX19" fmla="*/ 615635 w 851026"/>
                <a:gd name="connsiteY19" fmla="*/ 90535 h 3526325"/>
                <a:gd name="connsiteX20" fmla="*/ 706170 w 851026"/>
                <a:gd name="connsiteY20" fmla="*/ 117695 h 3526325"/>
                <a:gd name="connsiteX21" fmla="*/ 792178 w 851026"/>
                <a:gd name="connsiteY21" fmla="*/ 140329 h 3526325"/>
                <a:gd name="connsiteX22" fmla="*/ 828392 w 851026"/>
                <a:gd name="connsiteY22" fmla="*/ 330452 h 3526325"/>
                <a:gd name="connsiteX23" fmla="*/ 837445 w 851026"/>
                <a:gd name="connsiteY23" fmla="*/ 389299 h 3526325"/>
                <a:gd name="connsiteX24" fmla="*/ 841972 w 851026"/>
                <a:gd name="connsiteY24" fmla="*/ 484360 h 3526325"/>
                <a:gd name="connsiteX25" fmla="*/ 851026 w 851026"/>
                <a:gd name="connsiteY25" fmla="*/ 715224 h 3526325"/>
                <a:gd name="connsiteX26" fmla="*/ 846499 w 851026"/>
                <a:gd name="connsiteY26" fmla="*/ 1009461 h 3526325"/>
                <a:gd name="connsiteX27" fmla="*/ 832919 w 851026"/>
                <a:gd name="connsiteY27" fmla="*/ 1235798 h 3526325"/>
                <a:gd name="connsiteX28" fmla="*/ 819338 w 851026"/>
                <a:gd name="connsiteY28" fmla="*/ 1303699 h 3526325"/>
                <a:gd name="connsiteX29" fmla="*/ 792178 w 851026"/>
                <a:gd name="connsiteY29" fmla="*/ 1516455 h 3526325"/>
                <a:gd name="connsiteX30" fmla="*/ 760491 w 851026"/>
                <a:gd name="connsiteY30" fmla="*/ 1733739 h 3526325"/>
                <a:gd name="connsiteX31" fmla="*/ 710697 w 851026"/>
                <a:gd name="connsiteY31" fmla="*/ 1996289 h 3526325"/>
                <a:gd name="connsiteX32" fmla="*/ 642796 w 851026"/>
                <a:gd name="connsiteY32" fmla="*/ 2263366 h 3526325"/>
                <a:gd name="connsiteX33" fmla="*/ 570368 w 851026"/>
                <a:gd name="connsiteY33" fmla="*/ 2503283 h 3526325"/>
                <a:gd name="connsiteX34" fmla="*/ 479833 w 851026"/>
                <a:gd name="connsiteY34" fmla="*/ 2743200 h 3526325"/>
                <a:gd name="connsiteX35" fmla="*/ 402879 w 851026"/>
                <a:gd name="connsiteY35" fmla="*/ 2915216 h 3526325"/>
                <a:gd name="connsiteX36" fmla="*/ 348558 w 851026"/>
                <a:gd name="connsiteY36" fmla="*/ 3028384 h 3526325"/>
                <a:gd name="connsiteX37" fmla="*/ 221810 w 851026"/>
                <a:gd name="connsiteY37" fmla="*/ 3263774 h 3526325"/>
                <a:gd name="connsiteX38" fmla="*/ 90534 w 851026"/>
                <a:gd name="connsiteY38" fmla="*/ 3462951 h 3526325"/>
                <a:gd name="connsiteX39" fmla="*/ 54321 w 851026"/>
                <a:gd name="connsiteY39" fmla="*/ 3512745 h 3526325"/>
                <a:gd name="connsiteX40" fmla="*/ 27160 w 851026"/>
                <a:gd name="connsiteY40" fmla="*/ 3526325 h 3526325"/>
                <a:gd name="connsiteX41" fmla="*/ 9053 w 851026"/>
                <a:gd name="connsiteY41" fmla="*/ 3526325 h 3526325"/>
                <a:gd name="connsiteX42" fmla="*/ 0 w 851026"/>
                <a:gd name="connsiteY42" fmla="*/ 3512745 h 3526325"/>
                <a:gd name="connsiteX43" fmla="*/ 0 w 851026"/>
                <a:gd name="connsiteY43" fmla="*/ 3490111 h 3526325"/>
                <a:gd name="connsiteX44" fmla="*/ 40740 w 851026"/>
                <a:gd name="connsiteY44" fmla="*/ 3408630 h 3526325"/>
                <a:gd name="connsiteX45" fmla="*/ 113168 w 851026"/>
                <a:gd name="connsiteY45" fmla="*/ 3254721 h 3526325"/>
                <a:gd name="connsiteX46" fmla="*/ 221810 w 851026"/>
                <a:gd name="connsiteY46" fmla="*/ 2992170 h 3526325"/>
                <a:gd name="connsiteX47" fmla="*/ 285184 w 851026"/>
                <a:gd name="connsiteY47" fmla="*/ 2811101 h 3526325"/>
                <a:gd name="connsiteX48" fmla="*/ 334978 w 851026"/>
                <a:gd name="connsiteY48" fmla="*/ 2648139 h 3526325"/>
                <a:gd name="connsiteX49" fmla="*/ 380245 w 851026"/>
                <a:gd name="connsiteY49" fmla="*/ 2494230 h 3526325"/>
                <a:gd name="connsiteX50" fmla="*/ 416459 w 851026"/>
                <a:gd name="connsiteY50" fmla="*/ 2349374 h 3526325"/>
                <a:gd name="connsiteX51" fmla="*/ 448146 w 851026"/>
                <a:gd name="connsiteY51" fmla="*/ 2227152 h 3526325"/>
                <a:gd name="connsiteX52" fmla="*/ 493414 w 851026"/>
                <a:gd name="connsiteY52" fmla="*/ 1991762 h 3526325"/>
                <a:gd name="connsiteX53" fmla="*/ 520574 w 851026"/>
                <a:gd name="connsiteY53" fmla="*/ 1828800 h 3526325"/>
                <a:gd name="connsiteX54" fmla="*/ 534154 w 851026"/>
                <a:gd name="connsiteY54" fmla="*/ 1729212 h 3526325"/>
                <a:gd name="connsiteX55" fmla="*/ 556788 w 851026"/>
                <a:gd name="connsiteY55" fmla="*/ 1534562 h 3526325"/>
                <a:gd name="connsiteX56" fmla="*/ 574895 w 851026"/>
                <a:gd name="connsiteY56" fmla="*/ 1335386 h 3526325"/>
                <a:gd name="connsiteX57" fmla="*/ 583948 w 851026"/>
                <a:gd name="connsiteY57" fmla="*/ 1077362 h 352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851026" h="3526325">
                  <a:moveTo>
                    <a:pt x="583948" y="1077362"/>
                  </a:moveTo>
                  <a:lnTo>
                    <a:pt x="593002" y="810285"/>
                  </a:lnTo>
                  <a:lnTo>
                    <a:pt x="588475" y="615636"/>
                  </a:lnTo>
                  <a:lnTo>
                    <a:pt x="583948" y="529628"/>
                  </a:lnTo>
                  <a:lnTo>
                    <a:pt x="574895" y="434566"/>
                  </a:lnTo>
                  <a:lnTo>
                    <a:pt x="561315" y="325925"/>
                  </a:lnTo>
                  <a:lnTo>
                    <a:pt x="543208" y="267077"/>
                  </a:lnTo>
                  <a:lnTo>
                    <a:pt x="520574" y="221810"/>
                  </a:lnTo>
                  <a:lnTo>
                    <a:pt x="493414" y="176543"/>
                  </a:lnTo>
                  <a:lnTo>
                    <a:pt x="466253" y="135802"/>
                  </a:lnTo>
                  <a:lnTo>
                    <a:pt x="439093" y="104115"/>
                  </a:lnTo>
                  <a:lnTo>
                    <a:pt x="407406" y="67901"/>
                  </a:lnTo>
                  <a:lnTo>
                    <a:pt x="398352" y="27160"/>
                  </a:lnTo>
                  <a:lnTo>
                    <a:pt x="402879" y="13580"/>
                  </a:lnTo>
                  <a:lnTo>
                    <a:pt x="416459" y="0"/>
                  </a:lnTo>
                  <a:lnTo>
                    <a:pt x="430039" y="0"/>
                  </a:lnTo>
                  <a:lnTo>
                    <a:pt x="452673" y="4527"/>
                  </a:lnTo>
                  <a:lnTo>
                    <a:pt x="493414" y="31687"/>
                  </a:lnTo>
                  <a:lnTo>
                    <a:pt x="556788" y="67901"/>
                  </a:lnTo>
                  <a:lnTo>
                    <a:pt x="615635" y="90535"/>
                  </a:lnTo>
                  <a:lnTo>
                    <a:pt x="706170" y="117695"/>
                  </a:lnTo>
                  <a:lnTo>
                    <a:pt x="792178" y="140329"/>
                  </a:lnTo>
                  <a:lnTo>
                    <a:pt x="828392" y="330452"/>
                  </a:lnTo>
                  <a:lnTo>
                    <a:pt x="837445" y="389299"/>
                  </a:lnTo>
                  <a:lnTo>
                    <a:pt x="841972" y="484360"/>
                  </a:lnTo>
                  <a:lnTo>
                    <a:pt x="851026" y="715224"/>
                  </a:lnTo>
                  <a:lnTo>
                    <a:pt x="846499" y="1009461"/>
                  </a:lnTo>
                  <a:lnTo>
                    <a:pt x="832919" y="1235798"/>
                  </a:lnTo>
                  <a:lnTo>
                    <a:pt x="819338" y="1303699"/>
                  </a:lnTo>
                  <a:lnTo>
                    <a:pt x="792178" y="1516455"/>
                  </a:lnTo>
                  <a:lnTo>
                    <a:pt x="760491" y="1733739"/>
                  </a:lnTo>
                  <a:lnTo>
                    <a:pt x="710697" y="1996289"/>
                  </a:lnTo>
                  <a:lnTo>
                    <a:pt x="642796" y="2263366"/>
                  </a:lnTo>
                  <a:lnTo>
                    <a:pt x="570368" y="2503283"/>
                  </a:lnTo>
                  <a:lnTo>
                    <a:pt x="479833" y="2743200"/>
                  </a:lnTo>
                  <a:lnTo>
                    <a:pt x="402879" y="2915216"/>
                  </a:lnTo>
                  <a:lnTo>
                    <a:pt x="348558" y="3028384"/>
                  </a:lnTo>
                  <a:lnTo>
                    <a:pt x="221810" y="3263774"/>
                  </a:lnTo>
                  <a:lnTo>
                    <a:pt x="90534" y="3462951"/>
                  </a:lnTo>
                  <a:lnTo>
                    <a:pt x="54321" y="3512745"/>
                  </a:lnTo>
                  <a:lnTo>
                    <a:pt x="27160" y="3526325"/>
                  </a:lnTo>
                  <a:lnTo>
                    <a:pt x="9053" y="3526325"/>
                  </a:lnTo>
                  <a:lnTo>
                    <a:pt x="0" y="3512745"/>
                  </a:lnTo>
                  <a:lnTo>
                    <a:pt x="0" y="3490111"/>
                  </a:lnTo>
                  <a:lnTo>
                    <a:pt x="40740" y="3408630"/>
                  </a:lnTo>
                  <a:lnTo>
                    <a:pt x="113168" y="3254721"/>
                  </a:lnTo>
                  <a:lnTo>
                    <a:pt x="221810" y="2992170"/>
                  </a:lnTo>
                  <a:lnTo>
                    <a:pt x="285184" y="2811101"/>
                  </a:lnTo>
                  <a:lnTo>
                    <a:pt x="334978" y="2648139"/>
                  </a:lnTo>
                  <a:lnTo>
                    <a:pt x="380245" y="2494230"/>
                  </a:lnTo>
                  <a:lnTo>
                    <a:pt x="416459" y="2349374"/>
                  </a:lnTo>
                  <a:lnTo>
                    <a:pt x="448146" y="2227152"/>
                  </a:lnTo>
                  <a:lnTo>
                    <a:pt x="493414" y="1991762"/>
                  </a:lnTo>
                  <a:lnTo>
                    <a:pt x="520574" y="1828800"/>
                  </a:lnTo>
                  <a:lnTo>
                    <a:pt x="534154" y="1729212"/>
                  </a:lnTo>
                  <a:lnTo>
                    <a:pt x="556788" y="1534562"/>
                  </a:lnTo>
                  <a:lnTo>
                    <a:pt x="574895" y="1335386"/>
                  </a:lnTo>
                  <a:lnTo>
                    <a:pt x="583948" y="1077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2" name="フリーフォーム 111">
              <a:extLst>
                <a:ext uri="{FF2B5EF4-FFF2-40B4-BE49-F238E27FC236}">
                  <a16:creationId xmlns:a16="http://schemas.microsoft.com/office/drawing/2014/main" id="{0BA18439-F505-447B-9A7B-E5A4F3494B5B}"/>
                </a:ext>
              </a:extLst>
            </p:cNvPr>
            <p:cNvSpPr/>
            <p:nvPr/>
          </p:nvSpPr>
          <p:spPr>
            <a:xfrm>
              <a:off x="5543550" y="3384550"/>
              <a:ext cx="2063750" cy="2184400"/>
            </a:xfrm>
            <a:custGeom>
              <a:avLst/>
              <a:gdLst>
                <a:gd name="connsiteX0" fmla="*/ 485775 w 2063750"/>
                <a:gd name="connsiteY0" fmla="*/ 911225 h 2184400"/>
                <a:gd name="connsiteX1" fmla="*/ 365125 w 2063750"/>
                <a:gd name="connsiteY1" fmla="*/ 688975 h 2184400"/>
                <a:gd name="connsiteX2" fmla="*/ 260350 w 2063750"/>
                <a:gd name="connsiteY2" fmla="*/ 498475 h 2184400"/>
                <a:gd name="connsiteX3" fmla="*/ 155575 w 2063750"/>
                <a:gd name="connsiteY3" fmla="*/ 304800 h 2184400"/>
                <a:gd name="connsiteX4" fmla="*/ 0 w 2063750"/>
                <a:gd name="connsiteY4" fmla="*/ 19050 h 2184400"/>
                <a:gd name="connsiteX5" fmla="*/ 85725 w 2063750"/>
                <a:gd name="connsiteY5" fmla="*/ 0 h 2184400"/>
                <a:gd name="connsiteX6" fmla="*/ 196850 w 2063750"/>
                <a:gd name="connsiteY6" fmla="*/ 155575 h 2184400"/>
                <a:gd name="connsiteX7" fmla="*/ 387350 w 2063750"/>
                <a:gd name="connsiteY7" fmla="*/ 419100 h 2184400"/>
                <a:gd name="connsiteX8" fmla="*/ 536575 w 2063750"/>
                <a:gd name="connsiteY8" fmla="*/ 628650 h 2184400"/>
                <a:gd name="connsiteX9" fmla="*/ 692150 w 2063750"/>
                <a:gd name="connsiteY9" fmla="*/ 844550 h 2184400"/>
                <a:gd name="connsiteX10" fmla="*/ 850900 w 2063750"/>
                <a:gd name="connsiteY10" fmla="*/ 1066800 h 2184400"/>
                <a:gd name="connsiteX11" fmla="*/ 987425 w 2063750"/>
                <a:gd name="connsiteY11" fmla="*/ 1260475 h 2184400"/>
                <a:gd name="connsiteX12" fmla="*/ 1114425 w 2063750"/>
                <a:gd name="connsiteY12" fmla="*/ 1431925 h 2184400"/>
                <a:gd name="connsiteX13" fmla="*/ 1193800 w 2063750"/>
                <a:gd name="connsiteY13" fmla="*/ 1527175 h 2184400"/>
                <a:gd name="connsiteX14" fmla="*/ 1273175 w 2063750"/>
                <a:gd name="connsiteY14" fmla="*/ 1606550 h 2184400"/>
                <a:gd name="connsiteX15" fmla="*/ 1381125 w 2063750"/>
                <a:gd name="connsiteY15" fmla="*/ 1708150 h 2184400"/>
                <a:gd name="connsiteX16" fmla="*/ 1577975 w 2063750"/>
                <a:gd name="connsiteY16" fmla="*/ 1857375 h 2184400"/>
                <a:gd name="connsiteX17" fmla="*/ 1752600 w 2063750"/>
                <a:gd name="connsiteY17" fmla="*/ 1978025 h 2184400"/>
                <a:gd name="connsiteX18" fmla="*/ 1949450 w 2063750"/>
                <a:gd name="connsiteY18" fmla="*/ 2095500 h 2184400"/>
                <a:gd name="connsiteX19" fmla="*/ 2044700 w 2063750"/>
                <a:gd name="connsiteY19" fmla="*/ 2146300 h 2184400"/>
                <a:gd name="connsiteX20" fmla="*/ 2060575 w 2063750"/>
                <a:gd name="connsiteY20" fmla="*/ 2155825 h 2184400"/>
                <a:gd name="connsiteX21" fmla="*/ 2063750 w 2063750"/>
                <a:gd name="connsiteY21" fmla="*/ 2162175 h 2184400"/>
                <a:gd name="connsiteX22" fmla="*/ 2057400 w 2063750"/>
                <a:gd name="connsiteY22" fmla="*/ 2178050 h 2184400"/>
                <a:gd name="connsiteX23" fmla="*/ 2035175 w 2063750"/>
                <a:gd name="connsiteY23" fmla="*/ 2184400 h 2184400"/>
                <a:gd name="connsiteX24" fmla="*/ 1958975 w 2063750"/>
                <a:gd name="connsiteY24" fmla="*/ 2184400 h 2184400"/>
                <a:gd name="connsiteX25" fmla="*/ 1717675 w 2063750"/>
                <a:gd name="connsiteY25" fmla="*/ 2165350 h 2184400"/>
                <a:gd name="connsiteX26" fmla="*/ 1428750 w 2063750"/>
                <a:gd name="connsiteY26" fmla="*/ 2136775 h 2184400"/>
                <a:gd name="connsiteX27" fmla="*/ 1327150 w 2063750"/>
                <a:gd name="connsiteY27" fmla="*/ 2124075 h 2184400"/>
                <a:gd name="connsiteX28" fmla="*/ 1279525 w 2063750"/>
                <a:gd name="connsiteY28" fmla="*/ 2111375 h 2184400"/>
                <a:gd name="connsiteX29" fmla="*/ 1200150 w 2063750"/>
                <a:gd name="connsiteY29" fmla="*/ 2073275 h 2184400"/>
                <a:gd name="connsiteX30" fmla="*/ 1155700 w 2063750"/>
                <a:gd name="connsiteY30" fmla="*/ 2044700 h 2184400"/>
                <a:gd name="connsiteX31" fmla="*/ 1130300 w 2063750"/>
                <a:gd name="connsiteY31" fmla="*/ 2016125 h 2184400"/>
                <a:gd name="connsiteX32" fmla="*/ 1041400 w 2063750"/>
                <a:gd name="connsiteY32" fmla="*/ 1885950 h 2184400"/>
                <a:gd name="connsiteX33" fmla="*/ 914400 w 2063750"/>
                <a:gd name="connsiteY33" fmla="*/ 1682750 h 2184400"/>
                <a:gd name="connsiteX34" fmla="*/ 800100 w 2063750"/>
                <a:gd name="connsiteY34" fmla="*/ 1479550 h 2184400"/>
                <a:gd name="connsiteX35" fmla="*/ 730250 w 2063750"/>
                <a:gd name="connsiteY35" fmla="*/ 1339850 h 2184400"/>
                <a:gd name="connsiteX36" fmla="*/ 647700 w 2063750"/>
                <a:gd name="connsiteY36" fmla="*/ 1200150 h 2184400"/>
                <a:gd name="connsiteX37" fmla="*/ 485775 w 2063750"/>
                <a:gd name="connsiteY37" fmla="*/ 911225 h 218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63750" h="2184400">
                  <a:moveTo>
                    <a:pt x="485775" y="911225"/>
                  </a:moveTo>
                  <a:lnTo>
                    <a:pt x="365125" y="688975"/>
                  </a:lnTo>
                  <a:lnTo>
                    <a:pt x="260350" y="498475"/>
                  </a:lnTo>
                  <a:lnTo>
                    <a:pt x="155575" y="304800"/>
                  </a:lnTo>
                  <a:lnTo>
                    <a:pt x="0" y="19050"/>
                  </a:lnTo>
                  <a:lnTo>
                    <a:pt x="85725" y="0"/>
                  </a:lnTo>
                  <a:lnTo>
                    <a:pt x="196850" y="155575"/>
                  </a:lnTo>
                  <a:lnTo>
                    <a:pt x="387350" y="419100"/>
                  </a:lnTo>
                  <a:lnTo>
                    <a:pt x="536575" y="628650"/>
                  </a:lnTo>
                  <a:lnTo>
                    <a:pt x="692150" y="844550"/>
                  </a:lnTo>
                  <a:lnTo>
                    <a:pt x="850900" y="1066800"/>
                  </a:lnTo>
                  <a:lnTo>
                    <a:pt x="987425" y="1260475"/>
                  </a:lnTo>
                  <a:lnTo>
                    <a:pt x="1114425" y="1431925"/>
                  </a:lnTo>
                  <a:lnTo>
                    <a:pt x="1193800" y="1527175"/>
                  </a:lnTo>
                  <a:lnTo>
                    <a:pt x="1273175" y="1606550"/>
                  </a:lnTo>
                  <a:lnTo>
                    <a:pt x="1381125" y="1708150"/>
                  </a:lnTo>
                  <a:lnTo>
                    <a:pt x="1577975" y="1857375"/>
                  </a:lnTo>
                  <a:lnTo>
                    <a:pt x="1752600" y="1978025"/>
                  </a:lnTo>
                  <a:lnTo>
                    <a:pt x="1949450" y="2095500"/>
                  </a:lnTo>
                  <a:lnTo>
                    <a:pt x="2044700" y="2146300"/>
                  </a:lnTo>
                  <a:lnTo>
                    <a:pt x="2060575" y="2155825"/>
                  </a:lnTo>
                  <a:lnTo>
                    <a:pt x="2063750" y="2162175"/>
                  </a:lnTo>
                  <a:lnTo>
                    <a:pt x="2057400" y="2178050"/>
                  </a:lnTo>
                  <a:lnTo>
                    <a:pt x="2035175" y="2184400"/>
                  </a:lnTo>
                  <a:lnTo>
                    <a:pt x="1958975" y="2184400"/>
                  </a:lnTo>
                  <a:lnTo>
                    <a:pt x="1717675" y="2165350"/>
                  </a:lnTo>
                  <a:lnTo>
                    <a:pt x="1428750" y="2136775"/>
                  </a:lnTo>
                  <a:lnTo>
                    <a:pt x="1327150" y="2124075"/>
                  </a:lnTo>
                  <a:lnTo>
                    <a:pt x="1279525" y="2111375"/>
                  </a:lnTo>
                  <a:lnTo>
                    <a:pt x="1200150" y="2073275"/>
                  </a:lnTo>
                  <a:lnTo>
                    <a:pt x="1155700" y="2044700"/>
                  </a:lnTo>
                  <a:lnTo>
                    <a:pt x="1130300" y="2016125"/>
                  </a:lnTo>
                  <a:lnTo>
                    <a:pt x="1041400" y="1885950"/>
                  </a:lnTo>
                  <a:lnTo>
                    <a:pt x="914400" y="1682750"/>
                  </a:lnTo>
                  <a:lnTo>
                    <a:pt x="800100" y="1479550"/>
                  </a:lnTo>
                  <a:lnTo>
                    <a:pt x="730250" y="1339850"/>
                  </a:lnTo>
                  <a:lnTo>
                    <a:pt x="647700" y="1200150"/>
                  </a:lnTo>
                  <a:lnTo>
                    <a:pt x="485775" y="911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482428ED-26EA-4CAD-887D-A41A3D9D3032}"/>
              </a:ext>
            </a:extLst>
          </p:cNvPr>
          <p:cNvSpPr/>
          <p:nvPr/>
        </p:nvSpPr>
        <p:spPr>
          <a:xfrm>
            <a:off x="4379913" y="1419225"/>
            <a:ext cx="611187" cy="909638"/>
          </a:xfrm>
          <a:custGeom>
            <a:avLst/>
            <a:gdLst>
              <a:gd name="connsiteX0" fmla="*/ 276225 w 611981"/>
              <a:gd name="connsiteY0" fmla="*/ 642938 h 909638"/>
              <a:gd name="connsiteX1" fmla="*/ 276225 w 611981"/>
              <a:gd name="connsiteY1" fmla="*/ 531019 h 909638"/>
              <a:gd name="connsiteX2" fmla="*/ 280987 w 611981"/>
              <a:gd name="connsiteY2" fmla="*/ 500063 h 909638"/>
              <a:gd name="connsiteX3" fmla="*/ 283369 w 611981"/>
              <a:gd name="connsiteY3" fmla="*/ 459581 h 909638"/>
              <a:gd name="connsiteX4" fmla="*/ 283369 w 611981"/>
              <a:gd name="connsiteY4" fmla="*/ 416719 h 909638"/>
              <a:gd name="connsiteX5" fmla="*/ 280987 w 611981"/>
              <a:gd name="connsiteY5" fmla="*/ 376238 h 909638"/>
              <a:gd name="connsiteX6" fmla="*/ 276225 w 611981"/>
              <a:gd name="connsiteY6" fmla="*/ 338138 h 909638"/>
              <a:gd name="connsiteX7" fmla="*/ 266700 w 611981"/>
              <a:gd name="connsiteY7" fmla="*/ 302419 h 909638"/>
              <a:gd name="connsiteX8" fmla="*/ 254794 w 611981"/>
              <a:gd name="connsiteY8" fmla="*/ 271463 h 909638"/>
              <a:gd name="connsiteX9" fmla="*/ 242887 w 611981"/>
              <a:gd name="connsiteY9" fmla="*/ 240506 h 909638"/>
              <a:gd name="connsiteX10" fmla="*/ 226219 w 611981"/>
              <a:gd name="connsiteY10" fmla="*/ 214313 h 909638"/>
              <a:gd name="connsiteX11" fmla="*/ 180975 w 611981"/>
              <a:gd name="connsiteY11" fmla="*/ 169069 h 909638"/>
              <a:gd name="connsiteX12" fmla="*/ 147637 w 611981"/>
              <a:gd name="connsiteY12" fmla="*/ 140494 h 909638"/>
              <a:gd name="connsiteX13" fmla="*/ 116681 w 611981"/>
              <a:gd name="connsiteY13" fmla="*/ 119063 h 909638"/>
              <a:gd name="connsiteX14" fmla="*/ 78581 w 611981"/>
              <a:gd name="connsiteY14" fmla="*/ 95250 h 909638"/>
              <a:gd name="connsiteX15" fmla="*/ 35719 w 611981"/>
              <a:gd name="connsiteY15" fmla="*/ 71438 h 909638"/>
              <a:gd name="connsiteX16" fmla="*/ 21431 w 611981"/>
              <a:gd name="connsiteY16" fmla="*/ 59531 h 909638"/>
              <a:gd name="connsiteX17" fmla="*/ 4762 w 611981"/>
              <a:gd name="connsiteY17" fmla="*/ 42863 h 909638"/>
              <a:gd name="connsiteX18" fmla="*/ 0 w 611981"/>
              <a:gd name="connsiteY18" fmla="*/ 26194 h 909638"/>
              <a:gd name="connsiteX19" fmla="*/ 2381 w 611981"/>
              <a:gd name="connsiteY19" fmla="*/ 14288 h 909638"/>
              <a:gd name="connsiteX20" fmla="*/ 11906 w 611981"/>
              <a:gd name="connsiteY20" fmla="*/ 4763 h 909638"/>
              <a:gd name="connsiteX21" fmla="*/ 50006 w 611981"/>
              <a:gd name="connsiteY21" fmla="*/ 0 h 909638"/>
              <a:gd name="connsiteX22" fmla="*/ 130969 w 611981"/>
              <a:gd name="connsiteY22" fmla="*/ 11906 h 909638"/>
              <a:gd name="connsiteX23" fmla="*/ 254794 w 611981"/>
              <a:gd name="connsiteY23" fmla="*/ 35719 h 909638"/>
              <a:gd name="connsiteX24" fmla="*/ 326231 w 611981"/>
              <a:gd name="connsiteY24" fmla="*/ 54769 h 909638"/>
              <a:gd name="connsiteX25" fmla="*/ 383381 w 611981"/>
              <a:gd name="connsiteY25" fmla="*/ 71438 h 909638"/>
              <a:gd name="connsiteX26" fmla="*/ 438150 w 611981"/>
              <a:gd name="connsiteY26" fmla="*/ 95250 h 909638"/>
              <a:gd name="connsiteX27" fmla="*/ 497681 w 611981"/>
              <a:gd name="connsiteY27" fmla="*/ 123825 h 909638"/>
              <a:gd name="connsiteX28" fmla="*/ 538162 w 611981"/>
              <a:gd name="connsiteY28" fmla="*/ 152400 h 909638"/>
              <a:gd name="connsiteX29" fmla="*/ 561975 w 611981"/>
              <a:gd name="connsiteY29" fmla="*/ 171450 h 909638"/>
              <a:gd name="connsiteX30" fmla="*/ 588169 w 611981"/>
              <a:gd name="connsiteY30" fmla="*/ 197644 h 909638"/>
              <a:gd name="connsiteX31" fmla="*/ 604837 w 611981"/>
              <a:gd name="connsiteY31" fmla="*/ 223838 h 909638"/>
              <a:gd name="connsiteX32" fmla="*/ 611981 w 611981"/>
              <a:gd name="connsiteY32" fmla="*/ 240506 h 909638"/>
              <a:gd name="connsiteX33" fmla="*/ 611981 w 611981"/>
              <a:gd name="connsiteY33" fmla="*/ 266700 h 909638"/>
              <a:gd name="connsiteX34" fmla="*/ 607219 w 611981"/>
              <a:gd name="connsiteY34" fmla="*/ 292894 h 909638"/>
              <a:gd name="connsiteX35" fmla="*/ 592931 w 611981"/>
              <a:gd name="connsiteY35" fmla="*/ 314325 h 909638"/>
              <a:gd name="connsiteX36" fmla="*/ 571500 w 611981"/>
              <a:gd name="connsiteY36" fmla="*/ 333375 h 909638"/>
              <a:gd name="connsiteX37" fmla="*/ 561975 w 611981"/>
              <a:gd name="connsiteY37" fmla="*/ 347663 h 909638"/>
              <a:gd name="connsiteX38" fmla="*/ 550069 w 611981"/>
              <a:gd name="connsiteY38" fmla="*/ 376238 h 909638"/>
              <a:gd name="connsiteX39" fmla="*/ 533400 w 611981"/>
              <a:gd name="connsiteY39" fmla="*/ 438150 h 909638"/>
              <a:gd name="connsiteX40" fmla="*/ 523875 w 611981"/>
              <a:gd name="connsiteY40" fmla="*/ 511969 h 909638"/>
              <a:gd name="connsiteX41" fmla="*/ 521494 w 611981"/>
              <a:gd name="connsiteY41" fmla="*/ 692944 h 909638"/>
              <a:gd name="connsiteX42" fmla="*/ 521494 w 611981"/>
              <a:gd name="connsiteY42" fmla="*/ 878681 h 909638"/>
              <a:gd name="connsiteX43" fmla="*/ 273844 w 611981"/>
              <a:gd name="connsiteY43" fmla="*/ 909638 h 909638"/>
              <a:gd name="connsiteX44" fmla="*/ 276225 w 611981"/>
              <a:gd name="connsiteY44" fmla="*/ 642938 h 909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611981" h="909638">
                <a:moveTo>
                  <a:pt x="276225" y="642938"/>
                </a:moveTo>
                <a:lnTo>
                  <a:pt x="276225" y="531019"/>
                </a:lnTo>
                <a:lnTo>
                  <a:pt x="280987" y="500063"/>
                </a:lnTo>
                <a:lnTo>
                  <a:pt x="283369" y="459581"/>
                </a:lnTo>
                <a:lnTo>
                  <a:pt x="283369" y="416719"/>
                </a:lnTo>
                <a:lnTo>
                  <a:pt x="280987" y="376238"/>
                </a:lnTo>
                <a:lnTo>
                  <a:pt x="276225" y="338138"/>
                </a:lnTo>
                <a:lnTo>
                  <a:pt x="266700" y="302419"/>
                </a:lnTo>
                <a:lnTo>
                  <a:pt x="254794" y="271463"/>
                </a:lnTo>
                <a:lnTo>
                  <a:pt x="242887" y="240506"/>
                </a:lnTo>
                <a:lnTo>
                  <a:pt x="226219" y="214313"/>
                </a:lnTo>
                <a:lnTo>
                  <a:pt x="180975" y="169069"/>
                </a:lnTo>
                <a:lnTo>
                  <a:pt x="147637" y="140494"/>
                </a:lnTo>
                <a:lnTo>
                  <a:pt x="116681" y="119063"/>
                </a:lnTo>
                <a:lnTo>
                  <a:pt x="78581" y="95250"/>
                </a:lnTo>
                <a:lnTo>
                  <a:pt x="35719" y="71438"/>
                </a:lnTo>
                <a:lnTo>
                  <a:pt x="21431" y="59531"/>
                </a:lnTo>
                <a:lnTo>
                  <a:pt x="4762" y="42863"/>
                </a:lnTo>
                <a:lnTo>
                  <a:pt x="0" y="26194"/>
                </a:lnTo>
                <a:lnTo>
                  <a:pt x="2381" y="14288"/>
                </a:lnTo>
                <a:lnTo>
                  <a:pt x="11906" y="4763"/>
                </a:lnTo>
                <a:lnTo>
                  <a:pt x="50006" y="0"/>
                </a:lnTo>
                <a:lnTo>
                  <a:pt x="130969" y="11906"/>
                </a:lnTo>
                <a:lnTo>
                  <a:pt x="254794" y="35719"/>
                </a:lnTo>
                <a:lnTo>
                  <a:pt x="326231" y="54769"/>
                </a:lnTo>
                <a:lnTo>
                  <a:pt x="383381" y="71438"/>
                </a:lnTo>
                <a:lnTo>
                  <a:pt x="438150" y="95250"/>
                </a:lnTo>
                <a:lnTo>
                  <a:pt x="497681" y="123825"/>
                </a:lnTo>
                <a:lnTo>
                  <a:pt x="538162" y="152400"/>
                </a:lnTo>
                <a:lnTo>
                  <a:pt x="561975" y="171450"/>
                </a:lnTo>
                <a:lnTo>
                  <a:pt x="588169" y="197644"/>
                </a:lnTo>
                <a:lnTo>
                  <a:pt x="604837" y="223838"/>
                </a:lnTo>
                <a:lnTo>
                  <a:pt x="611981" y="240506"/>
                </a:lnTo>
                <a:lnTo>
                  <a:pt x="611981" y="266700"/>
                </a:lnTo>
                <a:lnTo>
                  <a:pt x="607219" y="292894"/>
                </a:lnTo>
                <a:lnTo>
                  <a:pt x="592931" y="314325"/>
                </a:lnTo>
                <a:lnTo>
                  <a:pt x="571500" y="333375"/>
                </a:lnTo>
                <a:lnTo>
                  <a:pt x="561975" y="347663"/>
                </a:lnTo>
                <a:lnTo>
                  <a:pt x="550069" y="376238"/>
                </a:lnTo>
                <a:lnTo>
                  <a:pt x="533400" y="438150"/>
                </a:lnTo>
                <a:lnTo>
                  <a:pt x="523875" y="511969"/>
                </a:lnTo>
                <a:cubicBezTo>
                  <a:pt x="523081" y="572294"/>
                  <a:pt x="522288" y="632619"/>
                  <a:pt x="521494" y="692944"/>
                </a:cubicBezTo>
                <a:lnTo>
                  <a:pt x="521494" y="878681"/>
                </a:lnTo>
                <a:lnTo>
                  <a:pt x="273844" y="909638"/>
                </a:lnTo>
                <a:cubicBezTo>
                  <a:pt x="274638" y="830263"/>
                  <a:pt x="275431" y="750888"/>
                  <a:pt x="276225" y="642938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DEA0441F-9983-48B2-9FDD-078D22E76217}"/>
              </a:ext>
            </a:extLst>
          </p:cNvPr>
          <p:cNvSpPr/>
          <p:nvPr/>
        </p:nvSpPr>
        <p:spPr>
          <a:xfrm>
            <a:off x="2771775" y="2173288"/>
            <a:ext cx="414338" cy="1246187"/>
          </a:xfrm>
          <a:custGeom>
            <a:avLst/>
            <a:gdLst>
              <a:gd name="connsiteX0" fmla="*/ 388144 w 414338"/>
              <a:gd name="connsiteY0" fmla="*/ 597694 h 1245394"/>
              <a:gd name="connsiteX1" fmla="*/ 414338 w 414338"/>
              <a:gd name="connsiteY1" fmla="*/ 381000 h 1245394"/>
              <a:gd name="connsiteX2" fmla="*/ 390525 w 414338"/>
              <a:gd name="connsiteY2" fmla="*/ 252413 h 1245394"/>
              <a:gd name="connsiteX3" fmla="*/ 366713 w 414338"/>
              <a:gd name="connsiteY3" fmla="*/ 192882 h 1245394"/>
              <a:gd name="connsiteX4" fmla="*/ 342900 w 414338"/>
              <a:gd name="connsiteY4" fmla="*/ 147638 h 1245394"/>
              <a:gd name="connsiteX5" fmla="*/ 321469 w 414338"/>
              <a:gd name="connsiteY5" fmla="*/ 111919 h 1245394"/>
              <a:gd name="connsiteX6" fmla="*/ 292894 w 414338"/>
              <a:gd name="connsiteY6" fmla="*/ 73819 h 1245394"/>
              <a:gd name="connsiteX7" fmla="*/ 266700 w 414338"/>
              <a:gd name="connsiteY7" fmla="*/ 40482 h 1245394"/>
              <a:gd name="connsiteX8" fmla="*/ 247650 w 414338"/>
              <a:gd name="connsiteY8" fmla="*/ 21432 h 1245394"/>
              <a:gd name="connsiteX9" fmla="*/ 233363 w 414338"/>
              <a:gd name="connsiteY9" fmla="*/ 7144 h 1245394"/>
              <a:gd name="connsiteX10" fmla="*/ 216694 w 414338"/>
              <a:gd name="connsiteY10" fmla="*/ 0 h 1245394"/>
              <a:gd name="connsiteX11" fmla="*/ 195263 w 414338"/>
              <a:gd name="connsiteY11" fmla="*/ 2382 h 1245394"/>
              <a:gd name="connsiteX12" fmla="*/ 188119 w 414338"/>
              <a:gd name="connsiteY12" fmla="*/ 19050 h 1245394"/>
              <a:gd name="connsiteX13" fmla="*/ 192881 w 414338"/>
              <a:gd name="connsiteY13" fmla="*/ 45244 h 1245394"/>
              <a:gd name="connsiteX14" fmla="*/ 204788 w 414338"/>
              <a:gd name="connsiteY14" fmla="*/ 95250 h 1245394"/>
              <a:gd name="connsiteX15" fmla="*/ 219075 w 414338"/>
              <a:gd name="connsiteY15" fmla="*/ 154782 h 1245394"/>
              <a:gd name="connsiteX16" fmla="*/ 226219 w 414338"/>
              <a:gd name="connsiteY16" fmla="*/ 200025 h 1245394"/>
              <a:gd name="connsiteX17" fmla="*/ 230981 w 414338"/>
              <a:gd name="connsiteY17" fmla="*/ 257175 h 1245394"/>
              <a:gd name="connsiteX18" fmla="*/ 230981 w 414338"/>
              <a:gd name="connsiteY18" fmla="*/ 297657 h 1245394"/>
              <a:gd name="connsiteX19" fmla="*/ 228600 w 414338"/>
              <a:gd name="connsiteY19" fmla="*/ 361950 h 1245394"/>
              <a:gd name="connsiteX20" fmla="*/ 223838 w 414338"/>
              <a:gd name="connsiteY20" fmla="*/ 421482 h 1245394"/>
              <a:gd name="connsiteX21" fmla="*/ 214313 w 414338"/>
              <a:gd name="connsiteY21" fmla="*/ 478632 h 1245394"/>
              <a:gd name="connsiteX22" fmla="*/ 200025 w 414338"/>
              <a:gd name="connsiteY22" fmla="*/ 545307 h 1245394"/>
              <a:gd name="connsiteX23" fmla="*/ 178594 w 414338"/>
              <a:gd name="connsiteY23" fmla="*/ 609600 h 1245394"/>
              <a:gd name="connsiteX24" fmla="*/ 133350 w 414338"/>
              <a:gd name="connsiteY24" fmla="*/ 704850 h 1245394"/>
              <a:gd name="connsiteX25" fmla="*/ 100013 w 414338"/>
              <a:gd name="connsiteY25" fmla="*/ 773907 h 1245394"/>
              <a:gd name="connsiteX26" fmla="*/ 61913 w 414338"/>
              <a:gd name="connsiteY26" fmla="*/ 854869 h 1245394"/>
              <a:gd name="connsiteX27" fmla="*/ 19050 w 414338"/>
              <a:gd name="connsiteY27" fmla="*/ 938213 h 1245394"/>
              <a:gd name="connsiteX28" fmla="*/ 2381 w 414338"/>
              <a:gd name="connsiteY28" fmla="*/ 978694 h 1245394"/>
              <a:gd name="connsiteX29" fmla="*/ 0 w 414338"/>
              <a:gd name="connsiteY29" fmla="*/ 1019175 h 1245394"/>
              <a:gd name="connsiteX30" fmla="*/ 2381 w 414338"/>
              <a:gd name="connsiteY30" fmla="*/ 1047750 h 1245394"/>
              <a:gd name="connsiteX31" fmla="*/ 9525 w 414338"/>
              <a:gd name="connsiteY31" fmla="*/ 1095375 h 1245394"/>
              <a:gd name="connsiteX32" fmla="*/ 21431 w 414338"/>
              <a:gd name="connsiteY32" fmla="*/ 1140619 h 1245394"/>
              <a:gd name="connsiteX33" fmla="*/ 35719 w 414338"/>
              <a:gd name="connsiteY33" fmla="*/ 1176338 h 1245394"/>
              <a:gd name="connsiteX34" fmla="*/ 54769 w 414338"/>
              <a:gd name="connsiteY34" fmla="*/ 1204913 h 1245394"/>
              <a:gd name="connsiteX35" fmla="*/ 64294 w 414338"/>
              <a:gd name="connsiteY35" fmla="*/ 1219200 h 1245394"/>
              <a:gd name="connsiteX36" fmla="*/ 78581 w 414338"/>
              <a:gd name="connsiteY36" fmla="*/ 1231107 h 1245394"/>
              <a:gd name="connsiteX37" fmla="*/ 95250 w 414338"/>
              <a:gd name="connsiteY37" fmla="*/ 1238250 h 1245394"/>
              <a:gd name="connsiteX38" fmla="*/ 130969 w 414338"/>
              <a:gd name="connsiteY38" fmla="*/ 1245394 h 1245394"/>
              <a:gd name="connsiteX39" fmla="*/ 169069 w 414338"/>
              <a:gd name="connsiteY39" fmla="*/ 1238250 h 1245394"/>
              <a:gd name="connsiteX40" fmla="*/ 188119 w 414338"/>
              <a:gd name="connsiteY40" fmla="*/ 1228725 h 1245394"/>
              <a:gd name="connsiteX41" fmla="*/ 211931 w 414338"/>
              <a:gd name="connsiteY41" fmla="*/ 1209675 h 1245394"/>
              <a:gd name="connsiteX42" fmla="*/ 242888 w 414338"/>
              <a:gd name="connsiteY42" fmla="*/ 1176338 h 1245394"/>
              <a:gd name="connsiteX43" fmla="*/ 276225 w 414338"/>
              <a:gd name="connsiteY43" fmla="*/ 1128713 h 1245394"/>
              <a:gd name="connsiteX44" fmla="*/ 297656 w 414338"/>
              <a:gd name="connsiteY44" fmla="*/ 1088232 h 1245394"/>
              <a:gd name="connsiteX45" fmla="*/ 316706 w 414338"/>
              <a:gd name="connsiteY45" fmla="*/ 1035844 h 1245394"/>
              <a:gd name="connsiteX46" fmla="*/ 338138 w 414338"/>
              <a:gd name="connsiteY46" fmla="*/ 969169 h 1245394"/>
              <a:gd name="connsiteX47" fmla="*/ 352425 w 414338"/>
              <a:gd name="connsiteY47" fmla="*/ 890588 h 1245394"/>
              <a:gd name="connsiteX48" fmla="*/ 359569 w 414338"/>
              <a:gd name="connsiteY48" fmla="*/ 831057 h 1245394"/>
              <a:gd name="connsiteX49" fmla="*/ 388144 w 414338"/>
              <a:gd name="connsiteY49" fmla="*/ 597694 h 1245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414338" h="1245394">
                <a:moveTo>
                  <a:pt x="388144" y="597694"/>
                </a:moveTo>
                <a:lnTo>
                  <a:pt x="414338" y="381000"/>
                </a:lnTo>
                <a:lnTo>
                  <a:pt x="390525" y="252413"/>
                </a:lnTo>
                <a:lnTo>
                  <a:pt x="366713" y="192882"/>
                </a:lnTo>
                <a:lnTo>
                  <a:pt x="342900" y="147638"/>
                </a:lnTo>
                <a:lnTo>
                  <a:pt x="321469" y="111919"/>
                </a:lnTo>
                <a:lnTo>
                  <a:pt x="292894" y="73819"/>
                </a:lnTo>
                <a:lnTo>
                  <a:pt x="266700" y="40482"/>
                </a:lnTo>
                <a:lnTo>
                  <a:pt x="247650" y="21432"/>
                </a:lnTo>
                <a:lnTo>
                  <a:pt x="233363" y="7144"/>
                </a:lnTo>
                <a:lnTo>
                  <a:pt x="216694" y="0"/>
                </a:lnTo>
                <a:lnTo>
                  <a:pt x="195263" y="2382"/>
                </a:lnTo>
                <a:lnTo>
                  <a:pt x="188119" y="19050"/>
                </a:lnTo>
                <a:lnTo>
                  <a:pt x="192881" y="45244"/>
                </a:lnTo>
                <a:lnTo>
                  <a:pt x="204788" y="95250"/>
                </a:lnTo>
                <a:lnTo>
                  <a:pt x="219075" y="154782"/>
                </a:lnTo>
                <a:lnTo>
                  <a:pt x="226219" y="200025"/>
                </a:lnTo>
                <a:lnTo>
                  <a:pt x="230981" y="257175"/>
                </a:lnTo>
                <a:lnTo>
                  <a:pt x="230981" y="297657"/>
                </a:lnTo>
                <a:cubicBezTo>
                  <a:pt x="230187" y="319088"/>
                  <a:pt x="229394" y="340519"/>
                  <a:pt x="228600" y="361950"/>
                </a:cubicBezTo>
                <a:lnTo>
                  <a:pt x="223838" y="421482"/>
                </a:lnTo>
                <a:lnTo>
                  <a:pt x="214313" y="478632"/>
                </a:lnTo>
                <a:lnTo>
                  <a:pt x="200025" y="545307"/>
                </a:lnTo>
                <a:lnTo>
                  <a:pt x="178594" y="609600"/>
                </a:lnTo>
                <a:lnTo>
                  <a:pt x="133350" y="704850"/>
                </a:lnTo>
                <a:lnTo>
                  <a:pt x="100013" y="773907"/>
                </a:lnTo>
                <a:lnTo>
                  <a:pt x="61913" y="854869"/>
                </a:lnTo>
                <a:lnTo>
                  <a:pt x="19050" y="938213"/>
                </a:lnTo>
                <a:lnTo>
                  <a:pt x="2381" y="978694"/>
                </a:lnTo>
                <a:lnTo>
                  <a:pt x="0" y="1019175"/>
                </a:lnTo>
                <a:lnTo>
                  <a:pt x="2381" y="1047750"/>
                </a:lnTo>
                <a:lnTo>
                  <a:pt x="9525" y="1095375"/>
                </a:lnTo>
                <a:lnTo>
                  <a:pt x="21431" y="1140619"/>
                </a:lnTo>
                <a:lnTo>
                  <a:pt x="35719" y="1176338"/>
                </a:lnTo>
                <a:lnTo>
                  <a:pt x="54769" y="1204913"/>
                </a:lnTo>
                <a:lnTo>
                  <a:pt x="64294" y="1219200"/>
                </a:lnTo>
                <a:lnTo>
                  <a:pt x="78581" y="1231107"/>
                </a:lnTo>
                <a:lnTo>
                  <a:pt x="95250" y="1238250"/>
                </a:lnTo>
                <a:lnTo>
                  <a:pt x="130969" y="1245394"/>
                </a:lnTo>
                <a:lnTo>
                  <a:pt x="169069" y="1238250"/>
                </a:lnTo>
                <a:lnTo>
                  <a:pt x="188119" y="1228725"/>
                </a:lnTo>
                <a:lnTo>
                  <a:pt x="211931" y="1209675"/>
                </a:lnTo>
                <a:lnTo>
                  <a:pt x="242888" y="1176338"/>
                </a:lnTo>
                <a:lnTo>
                  <a:pt x="276225" y="1128713"/>
                </a:lnTo>
                <a:lnTo>
                  <a:pt x="297656" y="1088232"/>
                </a:lnTo>
                <a:lnTo>
                  <a:pt x="316706" y="1035844"/>
                </a:lnTo>
                <a:lnTo>
                  <a:pt x="338138" y="969169"/>
                </a:lnTo>
                <a:lnTo>
                  <a:pt x="352425" y="890588"/>
                </a:lnTo>
                <a:lnTo>
                  <a:pt x="359569" y="831057"/>
                </a:lnTo>
                <a:lnTo>
                  <a:pt x="388144" y="5976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42344A20-073D-4C50-ADCB-A63D24BA25B0}"/>
              </a:ext>
            </a:extLst>
          </p:cNvPr>
          <p:cNvSpPr/>
          <p:nvPr/>
        </p:nvSpPr>
        <p:spPr>
          <a:xfrm>
            <a:off x="3108325" y="2000250"/>
            <a:ext cx="3854450" cy="587375"/>
          </a:xfrm>
          <a:custGeom>
            <a:avLst/>
            <a:gdLst>
              <a:gd name="connsiteX0" fmla="*/ 1238250 w 3854450"/>
              <a:gd name="connsiteY0" fmla="*/ 269875 h 587375"/>
              <a:gd name="connsiteX1" fmla="*/ 939800 w 3854450"/>
              <a:gd name="connsiteY1" fmla="*/ 314325 h 587375"/>
              <a:gd name="connsiteX2" fmla="*/ 574675 w 3854450"/>
              <a:gd name="connsiteY2" fmla="*/ 365125 h 587375"/>
              <a:gd name="connsiteX3" fmla="*/ 292100 w 3854450"/>
              <a:gd name="connsiteY3" fmla="*/ 400050 h 587375"/>
              <a:gd name="connsiteX4" fmla="*/ 0 w 3854450"/>
              <a:gd name="connsiteY4" fmla="*/ 428625 h 587375"/>
              <a:gd name="connsiteX5" fmla="*/ 12700 w 3854450"/>
              <a:gd name="connsiteY5" fmla="*/ 587375 h 587375"/>
              <a:gd name="connsiteX6" fmla="*/ 330200 w 3854450"/>
              <a:gd name="connsiteY6" fmla="*/ 546100 h 587375"/>
              <a:gd name="connsiteX7" fmla="*/ 619125 w 3854450"/>
              <a:gd name="connsiteY7" fmla="*/ 508000 h 587375"/>
              <a:gd name="connsiteX8" fmla="*/ 984250 w 3854450"/>
              <a:gd name="connsiteY8" fmla="*/ 463550 h 587375"/>
              <a:gd name="connsiteX9" fmla="*/ 1368425 w 3854450"/>
              <a:gd name="connsiteY9" fmla="*/ 415925 h 587375"/>
              <a:gd name="connsiteX10" fmla="*/ 1727200 w 3854450"/>
              <a:gd name="connsiteY10" fmla="*/ 374650 h 587375"/>
              <a:gd name="connsiteX11" fmla="*/ 2098675 w 3854450"/>
              <a:gd name="connsiteY11" fmla="*/ 333375 h 587375"/>
              <a:gd name="connsiteX12" fmla="*/ 2520950 w 3854450"/>
              <a:gd name="connsiteY12" fmla="*/ 292100 h 587375"/>
              <a:gd name="connsiteX13" fmla="*/ 2851150 w 3854450"/>
              <a:gd name="connsiteY13" fmla="*/ 263525 h 587375"/>
              <a:gd name="connsiteX14" fmla="*/ 3060700 w 3854450"/>
              <a:gd name="connsiteY14" fmla="*/ 250825 h 587375"/>
              <a:gd name="connsiteX15" fmla="*/ 3181350 w 3854450"/>
              <a:gd name="connsiteY15" fmla="*/ 244475 h 587375"/>
              <a:gd name="connsiteX16" fmla="*/ 3235325 w 3854450"/>
              <a:gd name="connsiteY16" fmla="*/ 247650 h 587375"/>
              <a:gd name="connsiteX17" fmla="*/ 3257550 w 3854450"/>
              <a:gd name="connsiteY17" fmla="*/ 257175 h 587375"/>
              <a:gd name="connsiteX18" fmla="*/ 3781425 w 3854450"/>
              <a:gd name="connsiteY18" fmla="*/ 549275 h 587375"/>
              <a:gd name="connsiteX19" fmla="*/ 3813175 w 3854450"/>
              <a:gd name="connsiteY19" fmla="*/ 542925 h 587375"/>
              <a:gd name="connsiteX20" fmla="*/ 3841750 w 3854450"/>
              <a:gd name="connsiteY20" fmla="*/ 527050 h 587375"/>
              <a:gd name="connsiteX21" fmla="*/ 3851275 w 3854450"/>
              <a:gd name="connsiteY21" fmla="*/ 508000 h 587375"/>
              <a:gd name="connsiteX22" fmla="*/ 3854450 w 3854450"/>
              <a:gd name="connsiteY22" fmla="*/ 482600 h 587375"/>
              <a:gd name="connsiteX23" fmla="*/ 3844925 w 3854450"/>
              <a:gd name="connsiteY23" fmla="*/ 450850 h 587375"/>
              <a:gd name="connsiteX24" fmla="*/ 3822700 w 3854450"/>
              <a:gd name="connsiteY24" fmla="*/ 409575 h 587375"/>
              <a:gd name="connsiteX25" fmla="*/ 3787775 w 3854450"/>
              <a:gd name="connsiteY25" fmla="*/ 365125 h 587375"/>
              <a:gd name="connsiteX26" fmla="*/ 3749675 w 3854450"/>
              <a:gd name="connsiteY26" fmla="*/ 323850 h 587375"/>
              <a:gd name="connsiteX27" fmla="*/ 3689350 w 3854450"/>
              <a:gd name="connsiteY27" fmla="*/ 263525 h 587375"/>
              <a:gd name="connsiteX28" fmla="*/ 3632200 w 3854450"/>
              <a:gd name="connsiteY28" fmla="*/ 206375 h 587375"/>
              <a:gd name="connsiteX29" fmla="*/ 3556000 w 3854450"/>
              <a:gd name="connsiteY29" fmla="*/ 142875 h 587375"/>
              <a:gd name="connsiteX30" fmla="*/ 3444875 w 3854450"/>
              <a:gd name="connsiteY30" fmla="*/ 63500 h 587375"/>
              <a:gd name="connsiteX31" fmla="*/ 3352800 w 3854450"/>
              <a:gd name="connsiteY31" fmla="*/ 9525 h 587375"/>
              <a:gd name="connsiteX32" fmla="*/ 3336925 w 3854450"/>
              <a:gd name="connsiteY32" fmla="*/ 0 h 587375"/>
              <a:gd name="connsiteX33" fmla="*/ 3257550 w 3854450"/>
              <a:gd name="connsiteY33" fmla="*/ 31750 h 587375"/>
              <a:gd name="connsiteX34" fmla="*/ 3216275 w 3854450"/>
              <a:gd name="connsiteY34" fmla="*/ 44450 h 587375"/>
              <a:gd name="connsiteX35" fmla="*/ 3082925 w 3854450"/>
              <a:gd name="connsiteY35" fmla="*/ 60325 h 587375"/>
              <a:gd name="connsiteX36" fmla="*/ 2825750 w 3854450"/>
              <a:gd name="connsiteY36" fmla="*/ 88900 h 587375"/>
              <a:gd name="connsiteX37" fmla="*/ 2403475 w 3854450"/>
              <a:gd name="connsiteY37" fmla="*/ 133350 h 587375"/>
              <a:gd name="connsiteX38" fmla="*/ 1854200 w 3854450"/>
              <a:gd name="connsiteY38" fmla="*/ 193675 h 587375"/>
              <a:gd name="connsiteX39" fmla="*/ 1743075 w 3854450"/>
              <a:gd name="connsiteY39" fmla="*/ 203200 h 587375"/>
              <a:gd name="connsiteX40" fmla="*/ 1558925 w 3854450"/>
              <a:gd name="connsiteY40" fmla="*/ 222250 h 587375"/>
              <a:gd name="connsiteX41" fmla="*/ 1238250 w 3854450"/>
              <a:gd name="connsiteY41" fmla="*/ 269875 h 587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854450" h="587375">
                <a:moveTo>
                  <a:pt x="1238250" y="269875"/>
                </a:moveTo>
                <a:lnTo>
                  <a:pt x="939800" y="314325"/>
                </a:lnTo>
                <a:lnTo>
                  <a:pt x="574675" y="365125"/>
                </a:lnTo>
                <a:lnTo>
                  <a:pt x="292100" y="400050"/>
                </a:lnTo>
                <a:lnTo>
                  <a:pt x="0" y="428625"/>
                </a:lnTo>
                <a:lnTo>
                  <a:pt x="12700" y="587375"/>
                </a:lnTo>
                <a:lnTo>
                  <a:pt x="330200" y="546100"/>
                </a:lnTo>
                <a:lnTo>
                  <a:pt x="619125" y="508000"/>
                </a:lnTo>
                <a:lnTo>
                  <a:pt x="984250" y="463550"/>
                </a:lnTo>
                <a:lnTo>
                  <a:pt x="1368425" y="415925"/>
                </a:lnTo>
                <a:lnTo>
                  <a:pt x="1727200" y="374650"/>
                </a:lnTo>
                <a:lnTo>
                  <a:pt x="2098675" y="333375"/>
                </a:lnTo>
                <a:lnTo>
                  <a:pt x="2520950" y="292100"/>
                </a:lnTo>
                <a:lnTo>
                  <a:pt x="2851150" y="263525"/>
                </a:lnTo>
                <a:lnTo>
                  <a:pt x="3060700" y="250825"/>
                </a:lnTo>
                <a:lnTo>
                  <a:pt x="3181350" y="244475"/>
                </a:lnTo>
                <a:lnTo>
                  <a:pt x="3235325" y="247650"/>
                </a:lnTo>
                <a:lnTo>
                  <a:pt x="3257550" y="257175"/>
                </a:lnTo>
                <a:lnTo>
                  <a:pt x="3781425" y="549275"/>
                </a:lnTo>
                <a:lnTo>
                  <a:pt x="3813175" y="542925"/>
                </a:lnTo>
                <a:lnTo>
                  <a:pt x="3841750" y="527050"/>
                </a:lnTo>
                <a:lnTo>
                  <a:pt x="3851275" y="508000"/>
                </a:lnTo>
                <a:lnTo>
                  <a:pt x="3854450" y="482600"/>
                </a:lnTo>
                <a:lnTo>
                  <a:pt x="3844925" y="450850"/>
                </a:lnTo>
                <a:lnTo>
                  <a:pt x="3822700" y="409575"/>
                </a:lnTo>
                <a:lnTo>
                  <a:pt x="3787775" y="365125"/>
                </a:lnTo>
                <a:lnTo>
                  <a:pt x="3749675" y="323850"/>
                </a:lnTo>
                <a:lnTo>
                  <a:pt x="3689350" y="263525"/>
                </a:lnTo>
                <a:lnTo>
                  <a:pt x="3632200" y="206375"/>
                </a:lnTo>
                <a:lnTo>
                  <a:pt x="3556000" y="142875"/>
                </a:lnTo>
                <a:lnTo>
                  <a:pt x="3444875" y="63500"/>
                </a:lnTo>
                <a:lnTo>
                  <a:pt x="3352800" y="9525"/>
                </a:lnTo>
                <a:lnTo>
                  <a:pt x="3336925" y="0"/>
                </a:lnTo>
                <a:lnTo>
                  <a:pt x="3257550" y="31750"/>
                </a:lnTo>
                <a:lnTo>
                  <a:pt x="3216275" y="44450"/>
                </a:lnTo>
                <a:lnTo>
                  <a:pt x="3082925" y="60325"/>
                </a:lnTo>
                <a:lnTo>
                  <a:pt x="2825750" y="88900"/>
                </a:lnTo>
                <a:lnTo>
                  <a:pt x="2403475" y="133350"/>
                </a:lnTo>
                <a:lnTo>
                  <a:pt x="1854200" y="193675"/>
                </a:lnTo>
                <a:lnTo>
                  <a:pt x="1743075" y="203200"/>
                </a:lnTo>
                <a:lnTo>
                  <a:pt x="1558925" y="222250"/>
                </a:lnTo>
                <a:lnTo>
                  <a:pt x="1238250" y="2698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AECF1BBA-814A-4118-86B3-716B40B633B8}"/>
              </a:ext>
            </a:extLst>
          </p:cNvPr>
          <p:cNvSpPr/>
          <p:nvPr/>
        </p:nvSpPr>
        <p:spPr>
          <a:xfrm>
            <a:off x="5999163" y="2190750"/>
            <a:ext cx="952500" cy="693738"/>
          </a:xfrm>
          <a:custGeom>
            <a:avLst/>
            <a:gdLst>
              <a:gd name="connsiteX0" fmla="*/ 326231 w 952500"/>
              <a:gd name="connsiteY0" fmla="*/ 290513 h 692944"/>
              <a:gd name="connsiteX1" fmla="*/ 359569 w 952500"/>
              <a:gd name="connsiteY1" fmla="*/ 240506 h 692944"/>
              <a:gd name="connsiteX2" fmla="*/ 395287 w 952500"/>
              <a:gd name="connsiteY2" fmla="*/ 180975 h 692944"/>
              <a:gd name="connsiteX3" fmla="*/ 400050 w 952500"/>
              <a:gd name="connsiteY3" fmla="*/ 164306 h 692944"/>
              <a:gd name="connsiteX4" fmla="*/ 402431 w 952500"/>
              <a:gd name="connsiteY4" fmla="*/ 140494 h 692944"/>
              <a:gd name="connsiteX5" fmla="*/ 400050 w 952500"/>
              <a:gd name="connsiteY5" fmla="*/ 119063 h 692944"/>
              <a:gd name="connsiteX6" fmla="*/ 395287 w 952500"/>
              <a:gd name="connsiteY6" fmla="*/ 100013 h 692944"/>
              <a:gd name="connsiteX7" fmla="*/ 385762 w 952500"/>
              <a:gd name="connsiteY7" fmla="*/ 83344 h 692944"/>
              <a:gd name="connsiteX8" fmla="*/ 378619 w 952500"/>
              <a:gd name="connsiteY8" fmla="*/ 73819 h 692944"/>
              <a:gd name="connsiteX9" fmla="*/ 359569 w 952500"/>
              <a:gd name="connsiteY9" fmla="*/ 59531 h 692944"/>
              <a:gd name="connsiteX10" fmla="*/ 338137 w 952500"/>
              <a:gd name="connsiteY10" fmla="*/ 0 h 692944"/>
              <a:gd name="connsiteX11" fmla="*/ 952500 w 952500"/>
              <a:gd name="connsiteY11" fmla="*/ 330994 h 692944"/>
              <a:gd name="connsiteX12" fmla="*/ 931069 w 952500"/>
              <a:gd name="connsiteY12" fmla="*/ 347663 h 692944"/>
              <a:gd name="connsiteX13" fmla="*/ 900112 w 952500"/>
              <a:gd name="connsiteY13" fmla="*/ 359569 h 692944"/>
              <a:gd name="connsiteX14" fmla="*/ 866775 w 952500"/>
              <a:gd name="connsiteY14" fmla="*/ 364331 h 692944"/>
              <a:gd name="connsiteX15" fmla="*/ 802481 w 952500"/>
              <a:gd name="connsiteY15" fmla="*/ 366713 h 692944"/>
              <a:gd name="connsiteX16" fmla="*/ 719137 w 952500"/>
              <a:gd name="connsiteY16" fmla="*/ 366713 h 692944"/>
              <a:gd name="connsiteX17" fmla="*/ 669131 w 952500"/>
              <a:gd name="connsiteY17" fmla="*/ 371475 h 692944"/>
              <a:gd name="connsiteX18" fmla="*/ 609600 w 952500"/>
              <a:gd name="connsiteY18" fmla="*/ 381000 h 692944"/>
              <a:gd name="connsiteX19" fmla="*/ 557212 w 952500"/>
              <a:gd name="connsiteY19" fmla="*/ 395288 h 692944"/>
              <a:gd name="connsiteX20" fmla="*/ 492919 w 952500"/>
              <a:gd name="connsiteY20" fmla="*/ 419100 h 692944"/>
              <a:gd name="connsiteX21" fmla="*/ 402431 w 952500"/>
              <a:gd name="connsiteY21" fmla="*/ 469106 h 692944"/>
              <a:gd name="connsiteX22" fmla="*/ 278606 w 952500"/>
              <a:gd name="connsiteY22" fmla="*/ 542925 h 692944"/>
              <a:gd name="connsiteX23" fmla="*/ 102394 w 952500"/>
              <a:gd name="connsiteY23" fmla="*/ 654844 h 692944"/>
              <a:gd name="connsiteX24" fmla="*/ 54769 w 952500"/>
              <a:gd name="connsiteY24" fmla="*/ 683419 h 692944"/>
              <a:gd name="connsiteX25" fmla="*/ 35719 w 952500"/>
              <a:gd name="connsiteY25" fmla="*/ 690563 h 692944"/>
              <a:gd name="connsiteX26" fmla="*/ 16669 w 952500"/>
              <a:gd name="connsiteY26" fmla="*/ 692944 h 692944"/>
              <a:gd name="connsiteX27" fmla="*/ 7144 w 952500"/>
              <a:gd name="connsiteY27" fmla="*/ 690563 h 692944"/>
              <a:gd name="connsiteX28" fmla="*/ 0 w 952500"/>
              <a:gd name="connsiteY28" fmla="*/ 681038 h 692944"/>
              <a:gd name="connsiteX29" fmla="*/ 4762 w 952500"/>
              <a:gd name="connsiteY29" fmla="*/ 659606 h 692944"/>
              <a:gd name="connsiteX30" fmla="*/ 16669 w 952500"/>
              <a:gd name="connsiteY30" fmla="*/ 638175 h 692944"/>
              <a:gd name="connsiteX31" fmla="*/ 73819 w 952500"/>
              <a:gd name="connsiteY31" fmla="*/ 578644 h 692944"/>
              <a:gd name="connsiteX32" fmla="*/ 195262 w 952500"/>
              <a:gd name="connsiteY32" fmla="*/ 450056 h 692944"/>
              <a:gd name="connsiteX33" fmla="*/ 264319 w 952500"/>
              <a:gd name="connsiteY33" fmla="*/ 371475 h 692944"/>
              <a:gd name="connsiteX34" fmla="*/ 326231 w 952500"/>
              <a:gd name="connsiteY34" fmla="*/ 290513 h 692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952500" h="692944">
                <a:moveTo>
                  <a:pt x="326231" y="290513"/>
                </a:moveTo>
                <a:lnTo>
                  <a:pt x="359569" y="240506"/>
                </a:lnTo>
                <a:lnTo>
                  <a:pt x="395287" y="180975"/>
                </a:lnTo>
                <a:lnTo>
                  <a:pt x="400050" y="164306"/>
                </a:lnTo>
                <a:lnTo>
                  <a:pt x="402431" y="140494"/>
                </a:lnTo>
                <a:lnTo>
                  <a:pt x="400050" y="119063"/>
                </a:lnTo>
                <a:lnTo>
                  <a:pt x="395287" y="100013"/>
                </a:lnTo>
                <a:lnTo>
                  <a:pt x="385762" y="83344"/>
                </a:lnTo>
                <a:lnTo>
                  <a:pt x="378619" y="73819"/>
                </a:lnTo>
                <a:lnTo>
                  <a:pt x="359569" y="59531"/>
                </a:lnTo>
                <a:lnTo>
                  <a:pt x="338137" y="0"/>
                </a:lnTo>
                <a:lnTo>
                  <a:pt x="952500" y="330994"/>
                </a:lnTo>
                <a:lnTo>
                  <a:pt x="931069" y="347663"/>
                </a:lnTo>
                <a:lnTo>
                  <a:pt x="900112" y="359569"/>
                </a:lnTo>
                <a:lnTo>
                  <a:pt x="866775" y="364331"/>
                </a:lnTo>
                <a:lnTo>
                  <a:pt x="802481" y="366713"/>
                </a:lnTo>
                <a:lnTo>
                  <a:pt x="719137" y="366713"/>
                </a:lnTo>
                <a:lnTo>
                  <a:pt x="669131" y="371475"/>
                </a:lnTo>
                <a:lnTo>
                  <a:pt x="609600" y="381000"/>
                </a:lnTo>
                <a:lnTo>
                  <a:pt x="557212" y="395288"/>
                </a:lnTo>
                <a:lnTo>
                  <a:pt x="492919" y="419100"/>
                </a:lnTo>
                <a:lnTo>
                  <a:pt x="402431" y="469106"/>
                </a:lnTo>
                <a:lnTo>
                  <a:pt x="278606" y="542925"/>
                </a:lnTo>
                <a:lnTo>
                  <a:pt x="102394" y="654844"/>
                </a:lnTo>
                <a:lnTo>
                  <a:pt x="54769" y="683419"/>
                </a:lnTo>
                <a:lnTo>
                  <a:pt x="35719" y="690563"/>
                </a:lnTo>
                <a:lnTo>
                  <a:pt x="16669" y="692944"/>
                </a:lnTo>
                <a:lnTo>
                  <a:pt x="7144" y="690563"/>
                </a:lnTo>
                <a:lnTo>
                  <a:pt x="0" y="681038"/>
                </a:lnTo>
                <a:lnTo>
                  <a:pt x="4762" y="659606"/>
                </a:lnTo>
                <a:lnTo>
                  <a:pt x="16669" y="638175"/>
                </a:lnTo>
                <a:lnTo>
                  <a:pt x="73819" y="578644"/>
                </a:lnTo>
                <a:lnTo>
                  <a:pt x="195262" y="450056"/>
                </a:lnTo>
                <a:lnTo>
                  <a:pt x="264319" y="371475"/>
                </a:lnTo>
                <a:lnTo>
                  <a:pt x="326231" y="2905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2CABC01B-5EAC-48A1-AC11-D830930FCE81}"/>
              </a:ext>
            </a:extLst>
          </p:cNvPr>
          <p:cNvSpPr/>
          <p:nvPr/>
        </p:nvSpPr>
        <p:spPr>
          <a:xfrm>
            <a:off x="3589338" y="2916238"/>
            <a:ext cx="2373312" cy="492125"/>
          </a:xfrm>
          <a:custGeom>
            <a:avLst/>
            <a:gdLst>
              <a:gd name="connsiteX0" fmla="*/ 1423987 w 2374106"/>
              <a:gd name="connsiteY0" fmla="*/ 159544 h 490538"/>
              <a:gd name="connsiteX1" fmla="*/ 1300162 w 2374106"/>
              <a:gd name="connsiteY1" fmla="*/ 190500 h 490538"/>
              <a:gd name="connsiteX2" fmla="*/ 1145381 w 2374106"/>
              <a:gd name="connsiteY2" fmla="*/ 223838 h 490538"/>
              <a:gd name="connsiteX3" fmla="*/ 1026319 w 2374106"/>
              <a:gd name="connsiteY3" fmla="*/ 247650 h 490538"/>
              <a:gd name="connsiteX4" fmla="*/ 900112 w 2374106"/>
              <a:gd name="connsiteY4" fmla="*/ 266700 h 490538"/>
              <a:gd name="connsiteX5" fmla="*/ 683419 w 2374106"/>
              <a:gd name="connsiteY5" fmla="*/ 302419 h 490538"/>
              <a:gd name="connsiteX6" fmla="*/ 450056 w 2374106"/>
              <a:gd name="connsiteY6" fmla="*/ 333375 h 490538"/>
              <a:gd name="connsiteX7" fmla="*/ 407194 w 2374106"/>
              <a:gd name="connsiteY7" fmla="*/ 330994 h 490538"/>
              <a:gd name="connsiteX8" fmla="*/ 283369 w 2374106"/>
              <a:gd name="connsiteY8" fmla="*/ 316707 h 490538"/>
              <a:gd name="connsiteX9" fmla="*/ 202406 w 2374106"/>
              <a:gd name="connsiteY9" fmla="*/ 302419 h 490538"/>
              <a:gd name="connsiteX10" fmla="*/ 147637 w 2374106"/>
              <a:gd name="connsiteY10" fmla="*/ 290513 h 490538"/>
              <a:gd name="connsiteX11" fmla="*/ 88106 w 2374106"/>
              <a:gd name="connsiteY11" fmla="*/ 276225 h 490538"/>
              <a:gd name="connsiteX12" fmla="*/ 47625 w 2374106"/>
              <a:gd name="connsiteY12" fmla="*/ 259557 h 490538"/>
              <a:gd name="connsiteX13" fmla="*/ 30956 w 2374106"/>
              <a:gd name="connsiteY13" fmla="*/ 252413 h 490538"/>
              <a:gd name="connsiteX14" fmla="*/ 7144 w 2374106"/>
              <a:gd name="connsiteY14" fmla="*/ 252413 h 490538"/>
              <a:gd name="connsiteX15" fmla="*/ 0 w 2374106"/>
              <a:gd name="connsiteY15" fmla="*/ 259557 h 490538"/>
              <a:gd name="connsiteX16" fmla="*/ 2381 w 2374106"/>
              <a:gd name="connsiteY16" fmla="*/ 278607 h 490538"/>
              <a:gd name="connsiteX17" fmla="*/ 14287 w 2374106"/>
              <a:gd name="connsiteY17" fmla="*/ 304800 h 490538"/>
              <a:gd name="connsiteX18" fmla="*/ 35719 w 2374106"/>
              <a:gd name="connsiteY18" fmla="*/ 326232 h 490538"/>
              <a:gd name="connsiteX19" fmla="*/ 107156 w 2374106"/>
              <a:gd name="connsiteY19" fmla="*/ 376238 h 490538"/>
              <a:gd name="connsiteX20" fmla="*/ 180975 w 2374106"/>
              <a:gd name="connsiteY20" fmla="*/ 414338 h 490538"/>
              <a:gd name="connsiteX21" fmla="*/ 252412 w 2374106"/>
              <a:gd name="connsiteY21" fmla="*/ 445294 h 490538"/>
              <a:gd name="connsiteX22" fmla="*/ 321469 w 2374106"/>
              <a:gd name="connsiteY22" fmla="*/ 466725 h 490538"/>
              <a:gd name="connsiteX23" fmla="*/ 461962 w 2374106"/>
              <a:gd name="connsiteY23" fmla="*/ 483394 h 490538"/>
              <a:gd name="connsiteX24" fmla="*/ 633412 w 2374106"/>
              <a:gd name="connsiteY24" fmla="*/ 490538 h 490538"/>
              <a:gd name="connsiteX25" fmla="*/ 721519 w 2374106"/>
              <a:gd name="connsiteY25" fmla="*/ 490538 h 490538"/>
              <a:gd name="connsiteX26" fmla="*/ 854869 w 2374106"/>
              <a:gd name="connsiteY26" fmla="*/ 478632 h 490538"/>
              <a:gd name="connsiteX27" fmla="*/ 988219 w 2374106"/>
              <a:gd name="connsiteY27" fmla="*/ 464344 h 490538"/>
              <a:gd name="connsiteX28" fmla="*/ 1226344 w 2374106"/>
              <a:gd name="connsiteY28" fmla="*/ 411957 h 490538"/>
              <a:gd name="connsiteX29" fmla="*/ 1466850 w 2374106"/>
              <a:gd name="connsiteY29" fmla="*/ 364332 h 490538"/>
              <a:gd name="connsiteX30" fmla="*/ 1628775 w 2374106"/>
              <a:gd name="connsiteY30" fmla="*/ 330994 h 490538"/>
              <a:gd name="connsiteX31" fmla="*/ 1831181 w 2374106"/>
              <a:gd name="connsiteY31" fmla="*/ 292894 h 490538"/>
              <a:gd name="connsiteX32" fmla="*/ 2059781 w 2374106"/>
              <a:gd name="connsiteY32" fmla="*/ 254794 h 490538"/>
              <a:gd name="connsiteX33" fmla="*/ 2245519 w 2374106"/>
              <a:gd name="connsiteY33" fmla="*/ 223838 h 490538"/>
              <a:gd name="connsiteX34" fmla="*/ 2290762 w 2374106"/>
              <a:gd name="connsiteY34" fmla="*/ 209550 h 490538"/>
              <a:gd name="connsiteX35" fmla="*/ 2340769 w 2374106"/>
              <a:gd name="connsiteY35" fmla="*/ 185738 h 490538"/>
              <a:gd name="connsiteX36" fmla="*/ 2362200 w 2374106"/>
              <a:gd name="connsiteY36" fmla="*/ 169069 h 490538"/>
              <a:gd name="connsiteX37" fmla="*/ 2374106 w 2374106"/>
              <a:gd name="connsiteY37" fmla="*/ 150019 h 490538"/>
              <a:gd name="connsiteX38" fmla="*/ 2374106 w 2374106"/>
              <a:gd name="connsiteY38" fmla="*/ 133350 h 490538"/>
              <a:gd name="connsiteX39" fmla="*/ 2366962 w 2374106"/>
              <a:gd name="connsiteY39" fmla="*/ 114300 h 490538"/>
              <a:gd name="connsiteX40" fmla="*/ 2350294 w 2374106"/>
              <a:gd name="connsiteY40" fmla="*/ 92869 h 490538"/>
              <a:gd name="connsiteX41" fmla="*/ 2328862 w 2374106"/>
              <a:gd name="connsiteY41" fmla="*/ 73819 h 490538"/>
              <a:gd name="connsiteX42" fmla="*/ 2300287 w 2374106"/>
              <a:gd name="connsiteY42" fmla="*/ 57150 h 490538"/>
              <a:gd name="connsiteX43" fmla="*/ 2264569 w 2374106"/>
              <a:gd name="connsiteY43" fmla="*/ 47625 h 490538"/>
              <a:gd name="connsiteX44" fmla="*/ 2155031 w 2374106"/>
              <a:gd name="connsiteY44" fmla="*/ 30957 h 490538"/>
              <a:gd name="connsiteX45" fmla="*/ 1981200 w 2374106"/>
              <a:gd name="connsiteY45" fmla="*/ 9525 h 490538"/>
              <a:gd name="connsiteX46" fmla="*/ 1869281 w 2374106"/>
              <a:gd name="connsiteY46" fmla="*/ 0 h 490538"/>
              <a:gd name="connsiteX47" fmla="*/ 1852612 w 2374106"/>
              <a:gd name="connsiteY47" fmla="*/ 0 h 490538"/>
              <a:gd name="connsiteX48" fmla="*/ 1833562 w 2374106"/>
              <a:gd name="connsiteY48" fmla="*/ 9525 h 490538"/>
              <a:gd name="connsiteX49" fmla="*/ 1797844 w 2374106"/>
              <a:gd name="connsiteY49" fmla="*/ 33338 h 490538"/>
              <a:gd name="connsiteX50" fmla="*/ 1716881 w 2374106"/>
              <a:gd name="connsiteY50" fmla="*/ 71438 h 490538"/>
              <a:gd name="connsiteX51" fmla="*/ 1547812 w 2374106"/>
              <a:gd name="connsiteY51" fmla="*/ 126207 h 490538"/>
              <a:gd name="connsiteX52" fmla="*/ 1423987 w 2374106"/>
              <a:gd name="connsiteY52" fmla="*/ 159544 h 490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374106" h="490538">
                <a:moveTo>
                  <a:pt x="1423987" y="159544"/>
                </a:moveTo>
                <a:lnTo>
                  <a:pt x="1300162" y="190500"/>
                </a:lnTo>
                <a:lnTo>
                  <a:pt x="1145381" y="223838"/>
                </a:lnTo>
                <a:lnTo>
                  <a:pt x="1026319" y="247650"/>
                </a:lnTo>
                <a:lnTo>
                  <a:pt x="900112" y="266700"/>
                </a:lnTo>
                <a:lnTo>
                  <a:pt x="683419" y="302419"/>
                </a:lnTo>
                <a:lnTo>
                  <a:pt x="450056" y="333375"/>
                </a:lnTo>
                <a:lnTo>
                  <a:pt x="407194" y="330994"/>
                </a:lnTo>
                <a:lnTo>
                  <a:pt x="283369" y="316707"/>
                </a:lnTo>
                <a:lnTo>
                  <a:pt x="202406" y="302419"/>
                </a:lnTo>
                <a:lnTo>
                  <a:pt x="147637" y="290513"/>
                </a:lnTo>
                <a:lnTo>
                  <a:pt x="88106" y="276225"/>
                </a:lnTo>
                <a:lnTo>
                  <a:pt x="47625" y="259557"/>
                </a:lnTo>
                <a:lnTo>
                  <a:pt x="30956" y="252413"/>
                </a:lnTo>
                <a:lnTo>
                  <a:pt x="7144" y="252413"/>
                </a:lnTo>
                <a:lnTo>
                  <a:pt x="0" y="259557"/>
                </a:lnTo>
                <a:lnTo>
                  <a:pt x="2381" y="278607"/>
                </a:lnTo>
                <a:lnTo>
                  <a:pt x="14287" y="304800"/>
                </a:lnTo>
                <a:lnTo>
                  <a:pt x="35719" y="326232"/>
                </a:lnTo>
                <a:lnTo>
                  <a:pt x="107156" y="376238"/>
                </a:lnTo>
                <a:lnTo>
                  <a:pt x="180975" y="414338"/>
                </a:lnTo>
                <a:lnTo>
                  <a:pt x="252412" y="445294"/>
                </a:lnTo>
                <a:lnTo>
                  <a:pt x="321469" y="466725"/>
                </a:lnTo>
                <a:lnTo>
                  <a:pt x="461962" y="483394"/>
                </a:lnTo>
                <a:lnTo>
                  <a:pt x="633412" y="490538"/>
                </a:lnTo>
                <a:lnTo>
                  <a:pt x="721519" y="490538"/>
                </a:lnTo>
                <a:lnTo>
                  <a:pt x="854869" y="478632"/>
                </a:lnTo>
                <a:lnTo>
                  <a:pt x="988219" y="464344"/>
                </a:lnTo>
                <a:lnTo>
                  <a:pt x="1226344" y="411957"/>
                </a:lnTo>
                <a:lnTo>
                  <a:pt x="1466850" y="364332"/>
                </a:lnTo>
                <a:lnTo>
                  <a:pt x="1628775" y="330994"/>
                </a:lnTo>
                <a:lnTo>
                  <a:pt x="1831181" y="292894"/>
                </a:lnTo>
                <a:lnTo>
                  <a:pt x="2059781" y="254794"/>
                </a:lnTo>
                <a:lnTo>
                  <a:pt x="2245519" y="223838"/>
                </a:lnTo>
                <a:lnTo>
                  <a:pt x="2290762" y="209550"/>
                </a:lnTo>
                <a:lnTo>
                  <a:pt x="2340769" y="185738"/>
                </a:lnTo>
                <a:lnTo>
                  <a:pt x="2362200" y="169069"/>
                </a:lnTo>
                <a:lnTo>
                  <a:pt x="2374106" y="150019"/>
                </a:lnTo>
                <a:lnTo>
                  <a:pt x="2374106" y="133350"/>
                </a:lnTo>
                <a:lnTo>
                  <a:pt x="2366962" y="114300"/>
                </a:lnTo>
                <a:lnTo>
                  <a:pt x="2350294" y="92869"/>
                </a:lnTo>
                <a:lnTo>
                  <a:pt x="2328862" y="73819"/>
                </a:lnTo>
                <a:lnTo>
                  <a:pt x="2300287" y="57150"/>
                </a:lnTo>
                <a:lnTo>
                  <a:pt x="2264569" y="47625"/>
                </a:lnTo>
                <a:lnTo>
                  <a:pt x="2155031" y="30957"/>
                </a:lnTo>
                <a:lnTo>
                  <a:pt x="1981200" y="9525"/>
                </a:lnTo>
                <a:lnTo>
                  <a:pt x="1869281" y="0"/>
                </a:lnTo>
                <a:lnTo>
                  <a:pt x="1852612" y="0"/>
                </a:lnTo>
                <a:lnTo>
                  <a:pt x="1833562" y="9525"/>
                </a:lnTo>
                <a:lnTo>
                  <a:pt x="1797844" y="33338"/>
                </a:lnTo>
                <a:lnTo>
                  <a:pt x="1716881" y="71438"/>
                </a:lnTo>
                <a:lnTo>
                  <a:pt x="1547812" y="126207"/>
                </a:lnTo>
                <a:lnTo>
                  <a:pt x="1423987" y="1595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6AB01566-9307-4245-A80B-29A3030EBF14}"/>
              </a:ext>
            </a:extLst>
          </p:cNvPr>
          <p:cNvSpPr/>
          <p:nvPr/>
        </p:nvSpPr>
        <p:spPr>
          <a:xfrm>
            <a:off x="4513263" y="3298825"/>
            <a:ext cx="431800" cy="2063750"/>
          </a:xfrm>
          <a:custGeom>
            <a:avLst/>
            <a:gdLst>
              <a:gd name="connsiteX0" fmla="*/ 157075 w 431956"/>
              <a:gd name="connsiteY0" fmla="*/ 1349161 h 2064412"/>
              <a:gd name="connsiteX1" fmla="*/ 165490 w 431956"/>
              <a:gd name="connsiteY1" fmla="*/ 987327 h 2064412"/>
              <a:gd name="connsiteX2" fmla="*/ 143050 w 431956"/>
              <a:gd name="connsiteY2" fmla="*/ 830253 h 2064412"/>
              <a:gd name="connsiteX3" fmla="*/ 134636 w 431956"/>
              <a:gd name="connsiteY3" fmla="*/ 611470 h 2064412"/>
              <a:gd name="connsiteX4" fmla="*/ 129026 w 431956"/>
              <a:gd name="connsiteY4" fmla="*/ 465615 h 2064412"/>
              <a:gd name="connsiteX5" fmla="*/ 123416 w 431956"/>
              <a:gd name="connsiteY5" fmla="*/ 330979 h 2064412"/>
              <a:gd name="connsiteX6" fmla="*/ 120611 w 431956"/>
              <a:gd name="connsiteY6" fmla="*/ 230002 h 2064412"/>
              <a:gd name="connsiteX7" fmla="*/ 115001 w 431956"/>
              <a:gd name="connsiteY7" fmla="*/ 168294 h 2064412"/>
              <a:gd name="connsiteX8" fmla="*/ 109391 w 431956"/>
              <a:gd name="connsiteY8" fmla="*/ 143050 h 2064412"/>
              <a:gd name="connsiteX9" fmla="*/ 98172 w 431956"/>
              <a:gd name="connsiteY9" fmla="*/ 117806 h 2064412"/>
              <a:gd name="connsiteX10" fmla="*/ 89757 w 431956"/>
              <a:gd name="connsiteY10" fmla="*/ 106586 h 2064412"/>
              <a:gd name="connsiteX11" fmla="*/ 64513 w 431956"/>
              <a:gd name="connsiteY11" fmla="*/ 86952 h 2064412"/>
              <a:gd name="connsiteX12" fmla="*/ 0 w 431956"/>
              <a:gd name="connsiteY12" fmla="*/ 42073 h 2064412"/>
              <a:gd name="connsiteX13" fmla="*/ 193539 w 431956"/>
              <a:gd name="connsiteY13" fmla="*/ 0 h 2064412"/>
              <a:gd name="connsiteX14" fmla="*/ 283296 w 431956"/>
              <a:gd name="connsiteY14" fmla="*/ 70122 h 2064412"/>
              <a:gd name="connsiteX15" fmla="*/ 378663 w 431956"/>
              <a:gd name="connsiteY15" fmla="*/ 140245 h 2064412"/>
              <a:gd name="connsiteX16" fmla="*/ 401102 w 431956"/>
              <a:gd name="connsiteY16" fmla="*/ 159880 h 2064412"/>
              <a:gd name="connsiteX17" fmla="*/ 417931 w 431956"/>
              <a:gd name="connsiteY17" fmla="*/ 182319 h 2064412"/>
              <a:gd name="connsiteX18" fmla="*/ 429151 w 431956"/>
              <a:gd name="connsiteY18" fmla="*/ 204758 h 2064412"/>
              <a:gd name="connsiteX19" fmla="*/ 431956 w 431956"/>
              <a:gd name="connsiteY19" fmla="*/ 230002 h 2064412"/>
              <a:gd name="connsiteX20" fmla="*/ 415126 w 431956"/>
              <a:gd name="connsiteY20" fmla="*/ 255246 h 2064412"/>
              <a:gd name="connsiteX21" fmla="*/ 395492 w 431956"/>
              <a:gd name="connsiteY21" fmla="*/ 291710 h 2064412"/>
              <a:gd name="connsiteX22" fmla="*/ 384272 w 431956"/>
              <a:gd name="connsiteY22" fmla="*/ 336589 h 2064412"/>
              <a:gd name="connsiteX23" fmla="*/ 373053 w 431956"/>
              <a:gd name="connsiteY23" fmla="*/ 384272 h 2064412"/>
              <a:gd name="connsiteX24" fmla="*/ 367443 w 431956"/>
              <a:gd name="connsiteY24" fmla="*/ 445980 h 2064412"/>
              <a:gd name="connsiteX25" fmla="*/ 367443 w 431956"/>
              <a:gd name="connsiteY25" fmla="*/ 575006 h 2064412"/>
              <a:gd name="connsiteX26" fmla="*/ 367443 w 431956"/>
              <a:gd name="connsiteY26" fmla="*/ 802203 h 2064412"/>
              <a:gd name="connsiteX27" fmla="*/ 367443 w 431956"/>
              <a:gd name="connsiteY27" fmla="*/ 1093914 h 2064412"/>
              <a:gd name="connsiteX28" fmla="*/ 367443 w 431956"/>
              <a:gd name="connsiteY28" fmla="*/ 1452942 h 2064412"/>
              <a:gd name="connsiteX29" fmla="*/ 367443 w 431956"/>
              <a:gd name="connsiteY29" fmla="*/ 2053192 h 2064412"/>
              <a:gd name="connsiteX30" fmla="*/ 143050 w 431956"/>
              <a:gd name="connsiteY30" fmla="*/ 2064412 h 2064412"/>
              <a:gd name="connsiteX31" fmla="*/ 145855 w 431956"/>
              <a:gd name="connsiteY31" fmla="*/ 1817580 h 2064412"/>
              <a:gd name="connsiteX32" fmla="*/ 157075 w 431956"/>
              <a:gd name="connsiteY32" fmla="*/ 1349161 h 2064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31956" h="2064412">
                <a:moveTo>
                  <a:pt x="157075" y="1349161"/>
                </a:moveTo>
                <a:lnTo>
                  <a:pt x="165490" y="987327"/>
                </a:lnTo>
                <a:lnTo>
                  <a:pt x="143050" y="830253"/>
                </a:lnTo>
                <a:lnTo>
                  <a:pt x="134636" y="611470"/>
                </a:lnTo>
                <a:lnTo>
                  <a:pt x="129026" y="465615"/>
                </a:lnTo>
                <a:lnTo>
                  <a:pt x="123416" y="330979"/>
                </a:lnTo>
                <a:lnTo>
                  <a:pt x="120611" y="230002"/>
                </a:lnTo>
                <a:lnTo>
                  <a:pt x="115001" y="168294"/>
                </a:lnTo>
                <a:lnTo>
                  <a:pt x="109391" y="143050"/>
                </a:lnTo>
                <a:lnTo>
                  <a:pt x="98172" y="117806"/>
                </a:lnTo>
                <a:lnTo>
                  <a:pt x="89757" y="106586"/>
                </a:lnTo>
                <a:lnTo>
                  <a:pt x="64513" y="86952"/>
                </a:lnTo>
                <a:lnTo>
                  <a:pt x="0" y="42073"/>
                </a:lnTo>
                <a:lnTo>
                  <a:pt x="193539" y="0"/>
                </a:lnTo>
                <a:lnTo>
                  <a:pt x="283296" y="70122"/>
                </a:lnTo>
                <a:lnTo>
                  <a:pt x="378663" y="140245"/>
                </a:lnTo>
                <a:lnTo>
                  <a:pt x="401102" y="159880"/>
                </a:lnTo>
                <a:lnTo>
                  <a:pt x="417931" y="182319"/>
                </a:lnTo>
                <a:lnTo>
                  <a:pt x="429151" y="204758"/>
                </a:lnTo>
                <a:lnTo>
                  <a:pt x="431956" y="230002"/>
                </a:lnTo>
                <a:lnTo>
                  <a:pt x="415126" y="255246"/>
                </a:lnTo>
                <a:lnTo>
                  <a:pt x="395492" y="291710"/>
                </a:lnTo>
                <a:lnTo>
                  <a:pt x="384272" y="336589"/>
                </a:lnTo>
                <a:lnTo>
                  <a:pt x="373053" y="384272"/>
                </a:lnTo>
                <a:lnTo>
                  <a:pt x="367443" y="445980"/>
                </a:lnTo>
                <a:lnTo>
                  <a:pt x="367443" y="575006"/>
                </a:lnTo>
                <a:lnTo>
                  <a:pt x="367443" y="802203"/>
                </a:lnTo>
                <a:lnTo>
                  <a:pt x="367443" y="1093914"/>
                </a:lnTo>
                <a:lnTo>
                  <a:pt x="367443" y="1452942"/>
                </a:lnTo>
                <a:lnTo>
                  <a:pt x="367443" y="2053192"/>
                </a:lnTo>
                <a:lnTo>
                  <a:pt x="143050" y="2064412"/>
                </a:lnTo>
                <a:lnTo>
                  <a:pt x="145855" y="1817580"/>
                </a:lnTo>
                <a:lnTo>
                  <a:pt x="157075" y="134916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1BE3292F-7C10-463E-BEE6-D6AFB3C86849}"/>
              </a:ext>
            </a:extLst>
          </p:cNvPr>
          <p:cNvSpPr/>
          <p:nvPr/>
        </p:nvSpPr>
        <p:spPr>
          <a:xfrm>
            <a:off x="3478213" y="3944938"/>
            <a:ext cx="2571750" cy="512762"/>
          </a:xfrm>
          <a:custGeom>
            <a:avLst/>
            <a:gdLst>
              <a:gd name="connsiteX0" fmla="*/ 1833563 w 2571750"/>
              <a:gd name="connsiteY0" fmla="*/ 261938 h 511969"/>
              <a:gd name="connsiteX1" fmla="*/ 1578769 w 2571750"/>
              <a:gd name="connsiteY1" fmla="*/ 290513 h 511969"/>
              <a:gd name="connsiteX2" fmla="*/ 1373982 w 2571750"/>
              <a:gd name="connsiteY2" fmla="*/ 314325 h 511969"/>
              <a:gd name="connsiteX3" fmla="*/ 1181100 w 2571750"/>
              <a:gd name="connsiteY3" fmla="*/ 357188 h 511969"/>
              <a:gd name="connsiteX4" fmla="*/ 990600 w 2571750"/>
              <a:gd name="connsiteY4" fmla="*/ 397669 h 511969"/>
              <a:gd name="connsiteX5" fmla="*/ 783432 w 2571750"/>
              <a:gd name="connsiteY5" fmla="*/ 440532 h 511969"/>
              <a:gd name="connsiteX6" fmla="*/ 628650 w 2571750"/>
              <a:gd name="connsiteY6" fmla="*/ 473869 h 511969"/>
              <a:gd name="connsiteX7" fmla="*/ 550069 w 2571750"/>
              <a:gd name="connsiteY7" fmla="*/ 492919 h 511969"/>
              <a:gd name="connsiteX8" fmla="*/ 488157 w 2571750"/>
              <a:gd name="connsiteY8" fmla="*/ 504825 h 511969"/>
              <a:gd name="connsiteX9" fmla="*/ 423863 w 2571750"/>
              <a:gd name="connsiteY9" fmla="*/ 511969 h 511969"/>
              <a:gd name="connsiteX10" fmla="*/ 378619 w 2571750"/>
              <a:gd name="connsiteY10" fmla="*/ 511969 h 511969"/>
              <a:gd name="connsiteX11" fmla="*/ 328613 w 2571750"/>
              <a:gd name="connsiteY11" fmla="*/ 504825 h 511969"/>
              <a:gd name="connsiteX12" fmla="*/ 300038 w 2571750"/>
              <a:gd name="connsiteY12" fmla="*/ 497682 h 511969"/>
              <a:gd name="connsiteX13" fmla="*/ 245269 w 2571750"/>
              <a:gd name="connsiteY13" fmla="*/ 478632 h 511969"/>
              <a:gd name="connsiteX14" fmla="*/ 171450 w 2571750"/>
              <a:gd name="connsiteY14" fmla="*/ 440532 h 511969"/>
              <a:gd name="connsiteX15" fmla="*/ 102394 w 2571750"/>
              <a:gd name="connsiteY15" fmla="*/ 390525 h 511969"/>
              <a:gd name="connsiteX16" fmla="*/ 38100 w 2571750"/>
              <a:gd name="connsiteY16" fmla="*/ 335757 h 511969"/>
              <a:gd name="connsiteX17" fmla="*/ 19050 w 2571750"/>
              <a:gd name="connsiteY17" fmla="*/ 316707 h 511969"/>
              <a:gd name="connsiteX18" fmla="*/ 7144 w 2571750"/>
              <a:gd name="connsiteY18" fmla="*/ 300038 h 511969"/>
              <a:gd name="connsiteX19" fmla="*/ 0 w 2571750"/>
              <a:gd name="connsiteY19" fmla="*/ 273844 h 511969"/>
              <a:gd name="connsiteX20" fmla="*/ 0 w 2571750"/>
              <a:gd name="connsiteY20" fmla="*/ 261938 h 511969"/>
              <a:gd name="connsiteX21" fmla="*/ 4763 w 2571750"/>
              <a:gd name="connsiteY21" fmla="*/ 254794 h 511969"/>
              <a:gd name="connsiteX22" fmla="*/ 21432 w 2571750"/>
              <a:gd name="connsiteY22" fmla="*/ 250032 h 511969"/>
              <a:gd name="connsiteX23" fmla="*/ 42863 w 2571750"/>
              <a:gd name="connsiteY23" fmla="*/ 254794 h 511969"/>
              <a:gd name="connsiteX24" fmla="*/ 88107 w 2571750"/>
              <a:gd name="connsiteY24" fmla="*/ 280988 h 511969"/>
              <a:gd name="connsiteX25" fmla="*/ 133350 w 2571750"/>
              <a:gd name="connsiteY25" fmla="*/ 307182 h 511969"/>
              <a:gd name="connsiteX26" fmla="*/ 176213 w 2571750"/>
              <a:gd name="connsiteY26" fmla="*/ 321469 h 511969"/>
              <a:gd name="connsiteX27" fmla="*/ 228600 w 2571750"/>
              <a:gd name="connsiteY27" fmla="*/ 335757 h 511969"/>
              <a:gd name="connsiteX28" fmla="*/ 276225 w 2571750"/>
              <a:gd name="connsiteY28" fmla="*/ 338138 h 511969"/>
              <a:gd name="connsiteX29" fmla="*/ 411957 w 2571750"/>
              <a:gd name="connsiteY29" fmla="*/ 311944 h 511969"/>
              <a:gd name="connsiteX30" fmla="*/ 731044 w 2571750"/>
              <a:gd name="connsiteY30" fmla="*/ 254794 h 511969"/>
              <a:gd name="connsiteX31" fmla="*/ 1212057 w 2571750"/>
              <a:gd name="connsiteY31" fmla="*/ 166688 h 511969"/>
              <a:gd name="connsiteX32" fmla="*/ 1521619 w 2571750"/>
              <a:gd name="connsiteY32" fmla="*/ 107157 h 511969"/>
              <a:gd name="connsiteX33" fmla="*/ 1759744 w 2571750"/>
              <a:gd name="connsiteY33" fmla="*/ 64294 h 511969"/>
              <a:gd name="connsiteX34" fmla="*/ 1916907 w 2571750"/>
              <a:gd name="connsiteY34" fmla="*/ 35719 h 511969"/>
              <a:gd name="connsiteX35" fmla="*/ 2076450 w 2571750"/>
              <a:gd name="connsiteY35" fmla="*/ 0 h 511969"/>
              <a:gd name="connsiteX36" fmla="*/ 2100263 w 2571750"/>
              <a:gd name="connsiteY36" fmla="*/ 0 h 511969"/>
              <a:gd name="connsiteX37" fmla="*/ 2145507 w 2571750"/>
              <a:gd name="connsiteY37" fmla="*/ 0 h 511969"/>
              <a:gd name="connsiteX38" fmla="*/ 2233613 w 2571750"/>
              <a:gd name="connsiteY38" fmla="*/ 9525 h 511969"/>
              <a:gd name="connsiteX39" fmla="*/ 2340769 w 2571750"/>
              <a:gd name="connsiteY39" fmla="*/ 33338 h 511969"/>
              <a:gd name="connsiteX40" fmla="*/ 2438400 w 2571750"/>
              <a:gd name="connsiteY40" fmla="*/ 66675 h 511969"/>
              <a:gd name="connsiteX41" fmla="*/ 2497932 w 2571750"/>
              <a:gd name="connsiteY41" fmla="*/ 90488 h 511969"/>
              <a:gd name="connsiteX42" fmla="*/ 2531269 w 2571750"/>
              <a:gd name="connsiteY42" fmla="*/ 107157 h 511969"/>
              <a:gd name="connsiteX43" fmla="*/ 2552700 w 2571750"/>
              <a:gd name="connsiteY43" fmla="*/ 119063 h 511969"/>
              <a:gd name="connsiteX44" fmla="*/ 2566988 w 2571750"/>
              <a:gd name="connsiteY44" fmla="*/ 133350 h 511969"/>
              <a:gd name="connsiteX45" fmla="*/ 2571750 w 2571750"/>
              <a:gd name="connsiteY45" fmla="*/ 147638 h 511969"/>
              <a:gd name="connsiteX46" fmla="*/ 2571750 w 2571750"/>
              <a:gd name="connsiteY46" fmla="*/ 161925 h 511969"/>
              <a:gd name="connsiteX47" fmla="*/ 2557463 w 2571750"/>
              <a:gd name="connsiteY47" fmla="*/ 178594 h 511969"/>
              <a:gd name="connsiteX48" fmla="*/ 2526507 w 2571750"/>
              <a:gd name="connsiteY48" fmla="*/ 197644 h 511969"/>
              <a:gd name="connsiteX49" fmla="*/ 2471738 w 2571750"/>
              <a:gd name="connsiteY49" fmla="*/ 207169 h 511969"/>
              <a:gd name="connsiteX50" fmla="*/ 2362200 w 2571750"/>
              <a:gd name="connsiteY50" fmla="*/ 219075 h 511969"/>
              <a:gd name="connsiteX51" fmla="*/ 2295525 w 2571750"/>
              <a:gd name="connsiteY51" fmla="*/ 219075 h 511969"/>
              <a:gd name="connsiteX52" fmla="*/ 2164557 w 2571750"/>
              <a:gd name="connsiteY52" fmla="*/ 228600 h 511969"/>
              <a:gd name="connsiteX53" fmla="*/ 1940719 w 2571750"/>
              <a:gd name="connsiteY53" fmla="*/ 250032 h 511969"/>
              <a:gd name="connsiteX54" fmla="*/ 1833563 w 2571750"/>
              <a:gd name="connsiteY54" fmla="*/ 261938 h 511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571750" h="511969">
                <a:moveTo>
                  <a:pt x="1833563" y="261938"/>
                </a:moveTo>
                <a:lnTo>
                  <a:pt x="1578769" y="290513"/>
                </a:lnTo>
                <a:lnTo>
                  <a:pt x="1373982" y="314325"/>
                </a:lnTo>
                <a:lnTo>
                  <a:pt x="1181100" y="357188"/>
                </a:lnTo>
                <a:lnTo>
                  <a:pt x="990600" y="397669"/>
                </a:lnTo>
                <a:lnTo>
                  <a:pt x="783432" y="440532"/>
                </a:lnTo>
                <a:lnTo>
                  <a:pt x="628650" y="473869"/>
                </a:lnTo>
                <a:lnTo>
                  <a:pt x="550069" y="492919"/>
                </a:lnTo>
                <a:lnTo>
                  <a:pt x="488157" y="504825"/>
                </a:lnTo>
                <a:lnTo>
                  <a:pt x="423863" y="511969"/>
                </a:lnTo>
                <a:lnTo>
                  <a:pt x="378619" y="511969"/>
                </a:lnTo>
                <a:lnTo>
                  <a:pt x="328613" y="504825"/>
                </a:lnTo>
                <a:lnTo>
                  <a:pt x="300038" y="497682"/>
                </a:lnTo>
                <a:lnTo>
                  <a:pt x="245269" y="478632"/>
                </a:lnTo>
                <a:lnTo>
                  <a:pt x="171450" y="440532"/>
                </a:lnTo>
                <a:lnTo>
                  <a:pt x="102394" y="390525"/>
                </a:lnTo>
                <a:lnTo>
                  <a:pt x="38100" y="335757"/>
                </a:lnTo>
                <a:lnTo>
                  <a:pt x="19050" y="316707"/>
                </a:lnTo>
                <a:lnTo>
                  <a:pt x="7144" y="300038"/>
                </a:lnTo>
                <a:lnTo>
                  <a:pt x="0" y="273844"/>
                </a:lnTo>
                <a:lnTo>
                  <a:pt x="0" y="261938"/>
                </a:lnTo>
                <a:lnTo>
                  <a:pt x="4763" y="254794"/>
                </a:lnTo>
                <a:lnTo>
                  <a:pt x="21432" y="250032"/>
                </a:lnTo>
                <a:lnTo>
                  <a:pt x="42863" y="254794"/>
                </a:lnTo>
                <a:lnTo>
                  <a:pt x="88107" y="280988"/>
                </a:lnTo>
                <a:lnTo>
                  <a:pt x="133350" y="307182"/>
                </a:lnTo>
                <a:lnTo>
                  <a:pt x="176213" y="321469"/>
                </a:lnTo>
                <a:lnTo>
                  <a:pt x="228600" y="335757"/>
                </a:lnTo>
                <a:lnTo>
                  <a:pt x="276225" y="338138"/>
                </a:lnTo>
                <a:lnTo>
                  <a:pt x="411957" y="311944"/>
                </a:lnTo>
                <a:lnTo>
                  <a:pt x="731044" y="254794"/>
                </a:lnTo>
                <a:lnTo>
                  <a:pt x="1212057" y="166688"/>
                </a:lnTo>
                <a:lnTo>
                  <a:pt x="1521619" y="107157"/>
                </a:lnTo>
                <a:lnTo>
                  <a:pt x="1759744" y="64294"/>
                </a:lnTo>
                <a:lnTo>
                  <a:pt x="1916907" y="35719"/>
                </a:lnTo>
                <a:lnTo>
                  <a:pt x="2076450" y="0"/>
                </a:lnTo>
                <a:lnTo>
                  <a:pt x="2100263" y="0"/>
                </a:lnTo>
                <a:lnTo>
                  <a:pt x="2145507" y="0"/>
                </a:lnTo>
                <a:lnTo>
                  <a:pt x="2233613" y="9525"/>
                </a:lnTo>
                <a:lnTo>
                  <a:pt x="2340769" y="33338"/>
                </a:lnTo>
                <a:lnTo>
                  <a:pt x="2438400" y="66675"/>
                </a:lnTo>
                <a:lnTo>
                  <a:pt x="2497932" y="90488"/>
                </a:lnTo>
                <a:lnTo>
                  <a:pt x="2531269" y="107157"/>
                </a:lnTo>
                <a:lnTo>
                  <a:pt x="2552700" y="119063"/>
                </a:lnTo>
                <a:lnTo>
                  <a:pt x="2566988" y="133350"/>
                </a:lnTo>
                <a:lnTo>
                  <a:pt x="2571750" y="147638"/>
                </a:lnTo>
                <a:lnTo>
                  <a:pt x="2571750" y="161925"/>
                </a:lnTo>
                <a:lnTo>
                  <a:pt x="2557463" y="178594"/>
                </a:lnTo>
                <a:lnTo>
                  <a:pt x="2526507" y="197644"/>
                </a:lnTo>
                <a:lnTo>
                  <a:pt x="2471738" y="207169"/>
                </a:lnTo>
                <a:lnTo>
                  <a:pt x="2362200" y="219075"/>
                </a:lnTo>
                <a:lnTo>
                  <a:pt x="2295525" y="219075"/>
                </a:lnTo>
                <a:lnTo>
                  <a:pt x="2164557" y="228600"/>
                </a:lnTo>
                <a:lnTo>
                  <a:pt x="1940719" y="250032"/>
                </a:lnTo>
                <a:lnTo>
                  <a:pt x="1833563" y="2619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57C23006-CF0A-4E7A-8116-22FE232BB1BA}"/>
              </a:ext>
            </a:extLst>
          </p:cNvPr>
          <p:cNvSpPr/>
          <p:nvPr/>
        </p:nvSpPr>
        <p:spPr>
          <a:xfrm>
            <a:off x="2786063" y="5191125"/>
            <a:ext cx="4062412" cy="561975"/>
          </a:xfrm>
          <a:custGeom>
            <a:avLst/>
            <a:gdLst>
              <a:gd name="connsiteX0" fmla="*/ 1309105 w 4062172"/>
              <a:gd name="connsiteY0" fmla="*/ 184196 h 562455"/>
              <a:gd name="connsiteX1" fmla="*/ 1542639 w 4062172"/>
              <a:gd name="connsiteY1" fmla="*/ 154593 h 562455"/>
              <a:gd name="connsiteX2" fmla="*/ 1874849 w 4062172"/>
              <a:gd name="connsiteY2" fmla="*/ 115123 h 562455"/>
              <a:gd name="connsiteX3" fmla="*/ 2075490 w 4062172"/>
              <a:gd name="connsiteY3" fmla="*/ 92098 h 562455"/>
              <a:gd name="connsiteX4" fmla="*/ 2345205 w 4062172"/>
              <a:gd name="connsiteY4" fmla="*/ 78941 h 562455"/>
              <a:gd name="connsiteX5" fmla="*/ 2575450 w 4062172"/>
              <a:gd name="connsiteY5" fmla="*/ 62495 h 562455"/>
              <a:gd name="connsiteX6" fmla="*/ 2835298 w 4062172"/>
              <a:gd name="connsiteY6" fmla="*/ 42760 h 562455"/>
              <a:gd name="connsiteX7" fmla="*/ 3039228 w 4062172"/>
              <a:gd name="connsiteY7" fmla="*/ 32892 h 562455"/>
              <a:gd name="connsiteX8" fmla="*/ 3318811 w 4062172"/>
              <a:gd name="connsiteY8" fmla="*/ 16446 h 562455"/>
              <a:gd name="connsiteX9" fmla="*/ 3486561 w 4062172"/>
              <a:gd name="connsiteY9" fmla="*/ 3289 h 562455"/>
              <a:gd name="connsiteX10" fmla="*/ 3581948 w 4062172"/>
              <a:gd name="connsiteY10" fmla="*/ 0 h 562455"/>
              <a:gd name="connsiteX11" fmla="*/ 3618129 w 4062172"/>
              <a:gd name="connsiteY11" fmla="*/ 3289 h 562455"/>
              <a:gd name="connsiteX12" fmla="*/ 3687203 w 4062172"/>
              <a:gd name="connsiteY12" fmla="*/ 13157 h 562455"/>
              <a:gd name="connsiteX13" fmla="*/ 3759565 w 4062172"/>
              <a:gd name="connsiteY13" fmla="*/ 32892 h 562455"/>
              <a:gd name="connsiteX14" fmla="*/ 3845085 w 4062172"/>
              <a:gd name="connsiteY14" fmla="*/ 65784 h 562455"/>
              <a:gd name="connsiteX15" fmla="*/ 3930604 w 4062172"/>
              <a:gd name="connsiteY15" fmla="*/ 108544 h 562455"/>
              <a:gd name="connsiteX16" fmla="*/ 4006256 w 4062172"/>
              <a:gd name="connsiteY16" fmla="*/ 157882 h 562455"/>
              <a:gd name="connsiteX17" fmla="*/ 4035859 w 4062172"/>
              <a:gd name="connsiteY17" fmla="*/ 177617 h 562455"/>
              <a:gd name="connsiteX18" fmla="*/ 4042437 w 4062172"/>
              <a:gd name="connsiteY18" fmla="*/ 187485 h 562455"/>
              <a:gd name="connsiteX19" fmla="*/ 4049016 w 4062172"/>
              <a:gd name="connsiteY19" fmla="*/ 200642 h 562455"/>
              <a:gd name="connsiteX20" fmla="*/ 4058883 w 4062172"/>
              <a:gd name="connsiteY20" fmla="*/ 233534 h 562455"/>
              <a:gd name="connsiteX21" fmla="*/ 4062172 w 4062172"/>
              <a:gd name="connsiteY21" fmla="*/ 256558 h 562455"/>
              <a:gd name="connsiteX22" fmla="*/ 4062172 w 4062172"/>
              <a:gd name="connsiteY22" fmla="*/ 276294 h 562455"/>
              <a:gd name="connsiteX23" fmla="*/ 4052305 w 4062172"/>
              <a:gd name="connsiteY23" fmla="*/ 302607 h 562455"/>
              <a:gd name="connsiteX24" fmla="*/ 4039148 w 4062172"/>
              <a:gd name="connsiteY24" fmla="*/ 319053 h 562455"/>
              <a:gd name="connsiteX25" fmla="*/ 4012834 w 4062172"/>
              <a:gd name="connsiteY25" fmla="*/ 335500 h 562455"/>
              <a:gd name="connsiteX26" fmla="*/ 3953628 w 4062172"/>
              <a:gd name="connsiteY26" fmla="*/ 342078 h 562455"/>
              <a:gd name="connsiteX27" fmla="*/ 3907580 w 4062172"/>
              <a:gd name="connsiteY27" fmla="*/ 338789 h 562455"/>
              <a:gd name="connsiteX28" fmla="*/ 3825349 w 4062172"/>
              <a:gd name="connsiteY28" fmla="*/ 315764 h 562455"/>
              <a:gd name="connsiteX29" fmla="*/ 3680624 w 4062172"/>
              <a:gd name="connsiteY29" fmla="*/ 282872 h 562455"/>
              <a:gd name="connsiteX30" fmla="*/ 3535899 w 4062172"/>
              <a:gd name="connsiteY30" fmla="*/ 259848 h 562455"/>
              <a:gd name="connsiteX31" fmla="*/ 3394463 w 4062172"/>
              <a:gd name="connsiteY31" fmla="*/ 240112 h 562455"/>
              <a:gd name="connsiteX32" fmla="*/ 3279341 w 4062172"/>
              <a:gd name="connsiteY32" fmla="*/ 226956 h 562455"/>
              <a:gd name="connsiteX33" fmla="*/ 3157640 w 4062172"/>
              <a:gd name="connsiteY33" fmla="*/ 223666 h 562455"/>
              <a:gd name="connsiteX34" fmla="*/ 2986601 w 4062172"/>
              <a:gd name="connsiteY34" fmla="*/ 226956 h 562455"/>
              <a:gd name="connsiteX35" fmla="*/ 2835298 w 4062172"/>
              <a:gd name="connsiteY35" fmla="*/ 233534 h 562455"/>
              <a:gd name="connsiteX36" fmla="*/ 2674126 w 4062172"/>
              <a:gd name="connsiteY36" fmla="*/ 240112 h 562455"/>
              <a:gd name="connsiteX37" fmla="*/ 2348495 w 4062172"/>
              <a:gd name="connsiteY37" fmla="*/ 263137 h 562455"/>
              <a:gd name="connsiteX38" fmla="*/ 2068912 w 4062172"/>
              <a:gd name="connsiteY38" fmla="*/ 292740 h 562455"/>
              <a:gd name="connsiteX39" fmla="*/ 1822221 w 4062172"/>
              <a:gd name="connsiteY39" fmla="*/ 322343 h 562455"/>
              <a:gd name="connsiteX40" fmla="*/ 1687364 w 4062172"/>
              <a:gd name="connsiteY40" fmla="*/ 338789 h 562455"/>
              <a:gd name="connsiteX41" fmla="*/ 1457119 w 4062172"/>
              <a:gd name="connsiteY41" fmla="*/ 371681 h 562455"/>
              <a:gd name="connsiteX42" fmla="*/ 1157801 w 4062172"/>
              <a:gd name="connsiteY42" fmla="*/ 421019 h 562455"/>
              <a:gd name="connsiteX43" fmla="*/ 937424 w 4062172"/>
              <a:gd name="connsiteY43" fmla="*/ 457200 h 562455"/>
              <a:gd name="connsiteX44" fmla="*/ 664420 w 4062172"/>
              <a:gd name="connsiteY44" fmla="*/ 506538 h 562455"/>
              <a:gd name="connsiteX45" fmla="*/ 480224 w 4062172"/>
              <a:gd name="connsiteY45" fmla="*/ 549298 h 562455"/>
              <a:gd name="connsiteX46" fmla="*/ 444043 w 4062172"/>
              <a:gd name="connsiteY46" fmla="*/ 559166 h 562455"/>
              <a:gd name="connsiteX47" fmla="*/ 421018 w 4062172"/>
              <a:gd name="connsiteY47" fmla="*/ 562455 h 562455"/>
              <a:gd name="connsiteX48" fmla="*/ 358523 w 4062172"/>
              <a:gd name="connsiteY48" fmla="*/ 542720 h 562455"/>
              <a:gd name="connsiteX49" fmla="*/ 305896 w 4062172"/>
              <a:gd name="connsiteY49" fmla="*/ 519695 h 562455"/>
              <a:gd name="connsiteX50" fmla="*/ 217087 w 4062172"/>
              <a:gd name="connsiteY50" fmla="*/ 463779 h 562455"/>
              <a:gd name="connsiteX51" fmla="*/ 131568 w 4062172"/>
              <a:gd name="connsiteY51" fmla="*/ 397994 h 562455"/>
              <a:gd name="connsiteX52" fmla="*/ 55916 w 4062172"/>
              <a:gd name="connsiteY52" fmla="*/ 335500 h 562455"/>
              <a:gd name="connsiteX53" fmla="*/ 23024 w 4062172"/>
              <a:gd name="connsiteY53" fmla="*/ 302607 h 562455"/>
              <a:gd name="connsiteX54" fmla="*/ 6578 w 4062172"/>
              <a:gd name="connsiteY54" fmla="*/ 279583 h 562455"/>
              <a:gd name="connsiteX55" fmla="*/ 0 w 4062172"/>
              <a:gd name="connsiteY55" fmla="*/ 269715 h 562455"/>
              <a:gd name="connsiteX56" fmla="*/ 3289 w 4062172"/>
              <a:gd name="connsiteY56" fmla="*/ 259848 h 562455"/>
              <a:gd name="connsiteX57" fmla="*/ 9867 w 4062172"/>
              <a:gd name="connsiteY57" fmla="*/ 253269 h 562455"/>
              <a:gd name="connsiteX58" fmla="*/ 39470 w 4062172"/>
              <a:gd name="connsiteY58" fmla="*/ 253269 h 562455"/>
              <a:gd name="connsiteX59" fmla="*/ 62495 w 4062172"/>
              <a:gd name="connsiteY59" fmla="*/ 259848 h 562455"/>
              <a:gd name="connsiteX60" fmla="*/ 115122 w 4062172"/>
              <a:gd name="connsiteY60" fmla="*/ 282872 h 562455"/>
              <a:gd name="connsiteX61" fmla="*/ 187485 w 4062172"/>
              <a:gd name="connsiteY61" fmla="*/ 299318 h 562455"/>
              <a:gd name="connsiteX62" fmla="*/ 286161 w 4062172"/>
              <a:gd name="connsiteY62" fmla="*/ 315764 h 562455"/>
              <a:gd name="connsiteX63" fmla="*/ 397994 w 4062172"/>
              <a:gd name="connsiteY63" fmla="*/ 319053 h 562455"/>
              <a:gd name="connsiteX64" fmla="*/ 585479 w 4062172"/>
              <a:gd name="connsiteY64" fmla="*/ 286161 h 562455"/>
              <a:gd name="connsiteX65" fmla="*/ 934135 w 4062172"/>
              <a:gd name="connsiteY65" fmla="*/ 236823 h 562455"/>
              <a:gd name="connsiteX66" fmla="*/ 1309105 w 4062172"/>
              <a:gd name="connsiteY66" fmla="*/ 184196 h 562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4062172" h="562455">
                <a:moveTo>
                  <a:pt x="1309105" y="184196"/>
                </a:moveTo>
                <a:lnTo>
                  <a:pt x="1542639" y="154593"/>
                </a:lnTo>
                <a:lnTo>
                  <a:pt x="1874849" y="115123"/>
                </a:lnTo>
                <a:lnTo>
                  <a:pt x="2075490" y="92098"/>
                </a:lnTo>
                <a:lnTo>
                  <a:pt x="2345205" y="78941"/>
                </a:lnTo>
                <a:lnTo>
                  <a:pt x="2575450" y="62495"/>
                </a:lnTo>
                <a:lnTo>
                  <a:pt x="2835298" y="42760"/>
                </a:lnTo>
                <a:lnTo>
                  <a:pt x="3039228" y="32892"/>
                </a:lnTo>
                <a:lnTo>
                  <a:pt x="3318811" y="16446"/>
                </a:lnTo>
                <a:lnTo>
                  <a:pt x="3486561" y="3289"/>
                </a:lnTo>
                <a:lnTo>
                  <a:pt x="3581948" y="0"/>
                </a:lnTo>
                <a:lnTo>
                  <a:pt x="3618129" y="3289"/>
                </a:lnTo>
                <a:lnTo>
                  <a:pt x="3687203" y="13157"/>
                </a:lnTo>
                <a:lnTo>
                  <a:pt x="3759565" y="32892"/>
                </a:lnTo>
                <a:lnTo>
                  <a:pt x="3845085" y="65784"/>
                </a:lnTo>
                <a:lnTo>
                  <a:pt x="3930604" y="108544"/>
                </a:lnTo>
                <a:lnTo>
                  <a:pt x="4006256" y="157882"/>
                </a:lnTo>
                <a:lnTo>
                  <a:pt x="4035859" y="177617"/>
                </a:lnTo>
                <a:lnTo>
                  <a:pt x="4042437" y="187485"/>
                </a:lnTo>
                <a:lnTo>
                  <a:pt x="4049016" y="200642"/>
                </a:lnTo>
                <a:lnTo>
                  <a:pt x="4058883" y="233534"/>
                </a:lnTo>
                <a:lnTo>
                  <a:pt x="4062172" y="256558"/>
                </a:lnTo>
                <a:lnTo>
                  <a:pt x="4062172" y="276294"/>
                </a:lnTo>
                <a:lnTo>
                  <a:pt x="4052305" y="302607"/>
                </a:lnTo>
                <a:lnTo>
                  <a:pt x="4039148" y="319053"/>
                </a:lnTo>
                <a:lnTo>
                  <a:pt x="4012834" y="335500"/>
                </a:lnTo>
                <a:lnTo>
                  <a:pt x="3953628" y="342078"/>
                </a:lnTo>
                <a:lnTo>
                  <a:pt x="3907580" y="338789"/>
                </a:lnTo>
                <a:lnTo>
                  <a:pt x="3825349" y="315764"/>
                </a:lnTo>
                <a:lnTo>
                  <a:pt x="3680624" y="282872"/>
                </a:lnTo>
                <a:lnTo>
                  <a:pt x="3535899" y="259848"/>
                </a:lnTo>
                <a:lnTo>
                  <a:pt x="3394463" y="240112"/>
                </a:lnTo>
                <a:lnTo>
                  <a:pt x="3279341" y="226956"/>
                </a:lnTo>
                <a:lnTo>
                  <a:pt x="3157640" y="223666"/>
                </a:lnTo>
                <a:lnTo>
                  <a:pt x="2986601" y="226956"/>
                </a:lnTo>
                <a:lnTo>
                  <a:pt x="2835298" y="233534"/>
                </a:lnTo>
                <a:lnTo>
                  <a:pt x="2674126" y="240112"/>
                </a:lnTo>
                <a:lnTo>
                  <a:pt x="2348495" y="263137"/>
                </a:lnTo>
                <a:lnTo>
                  <a:pt x="2068912" y="292740"/>
                </a:lnTo>
                <a:lnTo>
                  <a:pt x="1822221" y="322343"/>
                </a:lnTo>
                <a:lnTo>
                  <a:pt x="1687364" y="338789"/>
                </a:lnTo>
                <a:lnTo>
                  <a:pt x="1457119" y="371681"/>
                </a:lnTo>
                <a:lnTo>
                  <a:pt x="1157801" y="421019"/>
                </a:lnTo>
                <a:lnTo>
                  <a:pt x="937424" y="457200"/>
                </a:lnTo>
                <a:lnTo>
                  <a:pt x="664420" y="506538"/>
                </a:lnTo>
                <a:lnTo>
                  <a:pt x="480224" y="549298"/>
                </a:lnTo>
                <a:lnTo>
                  <a:pt x="444043" y="559166"/>
                </a:lnTo>
                <a:lnTo>
                  <a:pt x="421018" y="562455"/>
                </a:lnTo>
                <a:lnTo>
                  <a:pt x="358523" y="542720"/>
                </a:lnTo>
                <a:lnTo>
                  <a:pt x="305896" y="519695"/>
                </a:lnTo>
                <a:lnTo>
                  <a:pt x="217087" y="463779"/>
                </a:lnTo>
                <a:lnTo>
                  <a:pt x="131568" y="397994"/>
                </a:lnTo>
                <a:lnTo>
                  <a:pt x="55916" y="335500"/>
                </a:lnTo>
                <a:lnTo>
                  <a:pt x="23024" y="302607"/>
                </a:lnTo>
                <a:lnTo>
                  <a:pt x="6578" y="279583"/>
                </a:lnTo>
                <a:lnTo>
                  <a:pt x="0" y="269715"/>
                </a:lnTo>
                <a:lnTo>
                  <a:pt x="3289" y="259848"/>
                </a:lnTo>
                <a:lnTo>
                  <a:pt x="9867" y="253269"/>
                </a:lnTo>
                <a:lnTo>
                  <a:pt x="39470" y="253269"/>
                </a:lnTo>
                <a:lnTo>
                  <a:pt x="62495" y="259848"/>
                </a:lnTo>
                <a:lnTo>
                  <a:pt x="115122" y="282872"/>
                </a:lnTo>
                <a:lnTo>
                  <a:pt x="187485" y="299318"/>
                </a:lnTo>
                <a:lnTo>
                  <a:pt x="286161" y="315764"/>
                </a:lnTo>
                <a:lnTo>
                  <a:pt x="397994" y="319053"/>
                </a:lnTo>
                <a:lnTo>
                  <a:pt x="585479" y="286161"/>
                </a:lnTo>
                <a:lnTo>
                  <a:pt x="934135" y="236823"/>
                </a:lnTo>
                <a:lnTo>
                  <a:pt x="1309105" y="18419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F0C4F76C-3009-4BF5-84D8-DDFA161EE272}"/>
              </a:ext>
            </a:extLst>
          </p:cNvPr>
          <p:cNvSpPr/>
          <p:nvPr/>
        </p:nvSpPr>
        <p:spPr>
          <a:xfrm>
            <a:off x="5580063" y="4398963"/>
            <a:ext cx="682625" cy="571500"/>
          </a:xfrm>
          <a:custGeom>
            <a:avLst/>
            <a:gdLst>
              <a:gd name="connsiteX0" fmla="*/ 397669 w 683419"/>
              <a:gd name="connsiteY0" fmla="*/ 138112 h 571500"/>
              <a:gd name="connsiteX1" fmla="*/ 242887 w 683419"/>
              <a:gd name="connsiteY1" fmla="*/ 78581 h 571500"/>
              <a:gd name="connsiteX2" fmla="*/ 111919 w 683419"/>
              <a:gd name="connsiteY2" fmla="*/ 33337 h 571500"/>
              <a:gd name="connsiteX3" fmla="*/ 59531 w 683419"/>
              <a:gd name="connsiteY3" fmla="*/ 14287 h 571500"/>
              <a:gd name="connsiteX4" fmla="*/ 33337 w 683419"/>
              <a:gd name="connsiteY4" fmla="*/ 2381 h 571500"/>
              <a:gd name="connsiteX5" fmla="*/ 16669 w 683419"/>
              <a:gd name="connsiteY5" fmla="*/ 0 h 571500"/>
              <a:gd name="connsiteX6" fmla="*/ 4762 w 683419"/>
              <a:gd name="connsiteY6" fmla="*/ 0 h 571500"/>
              <a:gd name="connsiteX7" fmla="*/ 0 w 683419"/>
              <a:gd name="connsiteY7" fmla="*/ 4762 h 571500"/>
              <a:gd name="connsiteX8" fmla="*/ 0 w 683419"/>
              <a:gd name="connsiteY8" fmla="*/ 16669 h 571500"/>
              <a:gd name="connsiteX9" fmla="*/ 9525 w 683419"/>
              <a:gd name="connsiteY9" fmla="*/ 52387 h 571500"/>
              <a:gd name="connsiteX10" fmla="*/ 26194 w 683419"/>
              <a:gd name="connsiteY10" fmla="*/ 66675 h 571500"/>
              <a:gd name="connsiteX11" fmla="*/ 92869 w 683419"/>
              <a:gd name="connsiteY11" fmla="*/ 111919 h 571500"/>
              <a:gd name="connsiteX12" fmla="*/ 171450 w 683419"/>
              <a:gd name="connsiteY12" fmla="*/ 176212 h 571500"/>
              <a:gd name="connsiteX13" fmla="*/ 264319 w 683419"/>
              <a:gd name="connsiteY13" fmla="*/ 266700 h 571500"/>
              <a:gd name="connsiteX14" fmla="*/ 347662 w 683419"/>
              <a:gd name="connsiteY14" fmla="*/ 352425 h 571500"/>
              <a:gd name="connsiteX15" fmla="*/ 402431 w 683419"/>
              <a:gd name="connsiteY15" fmla="*/ 414337 h 571500"/>
              <a:gd name="connsiteX16" fmla="*/ 488156 w 683419"/>
              <a:gd name="connsiteY16" fmla="*/ 511969 h 571500"/>
              <a:gd name="connsiteX17" fmla="*/ 521494 w 683419"/>
              <a:gd name="connsiteY17" fmla="*/ 550069 h 571500"/>
              <a:gd name="connsiteX18" fmla="*/ 547687 w 683419"/>
              <a:gd name="connsiteY18" fmla="*/ 564356 h 571500"/>
              <a:gd name="connsiteX19" fmla="*/ 571500 w 683419"/>
              <a:gd name="connsiteY19" fmla="*/ 571500 h 571500"/>
              <a:gd name="connsiteX20" fmla="*/ 597694 w 683419"/>
              <a:gd name="connsiteY20" fmla="*/ 566737 h 571500"/>
              <a:gd name="connsiteX21" fmla="*/ 623887 w 683419"/>
              <a:gd name="connsiteY21" fmla="*/ 547687 h 571500"/>
              <a:gd name="connsiteX22" fmla="*/ 650081 w 683419"/>
              <a:gd name="connsiteY22" fmla="*/ 521494 h 571500"/>
              <a:gd name="connsiteX23" fmla="*/ 671512 w 683419"/>
              <a:gd name="connsiteY23" fmla="*/ 488156 h 571500"/>
              <a:gd name="connsiteX24" fmla="*/ 681037 w 683419"/>
              <a:gd name="connsiteY24" fmla="*/ 461962 h 571500"/>
              <a:gd name="connsiteX25" fmla="*/ 683419 w 683419"/>
              <a:gd name="connsiteY25" fmla="*/ 435769 h 571500"/>
              <a:gd name="connsiteX26" fmla="*/ 676275 w 683419"/>
              <a:gd name="connsiteY26" fmla="*/ 397669 h 571500"/>
              <a:gd name="connsiteX27" fmla="*/ 657225 w 683419"/>
              <a:gd name="connsiteY27" fmla="*/ 347662 h 571500"/>
              <a:gd name="connsiteX28" fmla="*/ 621506 w 683419"/>
              <a:gd name="connsiteY28" fmla="*/ 280987 h 571500"/>
              <a:gd name="connsiteX29" fmla="*/ 576262 w 683419"/>
              <a:gd name="connsiteY29" fmla="*/ 216694 h 571500"/>
              <a:gd name="connsiteX30" fmla="*/ 564356 w 683419"/>
              <a:gd name="connsiteY30" fmla="*/ 209550 h 571500"/>
              <a:gd name="connsiteX31" fmla="*/ 476250 w 683419"/>
              <a:gd name="connsiteY31" fmla="*/ 171450 h 571500"/>
              <a:gd name="connsiteX32" fmla="*/ 397669 w 683419"/>
              <a:gd name="connsiteY32" fmla="*/ 138112 h 571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683419" h="571500">
                <a:moveTo>
                  <a:pt x="397669" y="138112"/>
                </a:moveTo>
                <a:lnTo>
                  <a:pt x="242887" y="78581"/>
                </a:lnTo>
                <a:lnTo>
                  <a:pt x="111919" y="33337"/>
                </a:lnTo>
                <a:lnTo>
                  <a:pt x="59531" y="14287"/>
                </a:lnTo>
                <a:lnTo>
                  <a:pt x="33337" y="2381"/>
                </a:lnTo>
                <a:lnTo>
                  <a:pt x="16669" y="0"/>
                </a:lnTo>
                <a:lnTo>
                  <a:pt x="4762" y="0"/>
                </a:lnTo>
                <a:lnTo>
                  <a:pt x="0" y="4762"/>
                </a:lnTo>
                <a:lnTo>
                  <a:pt x="0" y="16669"/>
                </a:lnTo>
                <a:lnTo>
                  <a:pt x="9525" y="52387"/>
                </a:lnTo>
                <a:lnTo>
                  <a:pt x="26194" y="66675"/>
                </a:lnTo>
                <a:lnTo>
                  <a:pt x="92869" y="111919"/>
                </a:lnTo>
                <a:lnTo>
                  <a:pt x="171450" y="176212"/>
                </a:lnTo>
                <a:lnTo>
                  <a:pt x="264319" y="266700"/>
                </a:lnTo>
                <a:lnTo>
                  <a:pt x="347662" y="352425"/>
                </a:lnTo>
                <a:lnTo>
                  <a:pt x="402431" y="414337"/>
                </a:lnTo>
                <a:lnTo>
                  <a:pt x="488156" y="511969"/>
                </a:lnTo>
                <a:lnTo>
                  <a:pt x="521494" y="550069"/>
                </a:lnTo>
                <a:lnTo>
                  <a:pt x="547687" y="564356"/>
                </a:lnTo>
                <a:lnTo>
                  <a:pt x="571500" y="571500"/>
                </a:lnTo>
                <a:lnTo>
                  <a:pt x="597694" y="566737"/>
                </a:lnTo>
                <a:lnTo>
                  <a:pt x="623887" y="547687"/>
                </a:lnTo>
                <a:lnTo>
                  <a:pt x="650081" y="521494"/>
                </a:lnTo>
                <a:lnTo>
                  <a:pt x="671512" y="488156"/>
                </a:lnTo>
                <a:lnTo>
                  <a:pt x="681037" y="461962"/>
                </a:lnTo>
                <a:lnTo>
                  <a:pt x="683419" y="435769"/>
                </a:lnTo>
                <a:lnTo>
                  <a:pt x="676275" y="397669"/>
                </a:lnTo>
                <a:lnTo>
                  <a:pt x="657225" y="347662"/>
                </a:lnTo>
                <a:lnTo>
                  <a:pt x="621506" y="280987"/>
                </a:lnTo>
                <a:lnTo>
                  <a:pt x="576262" y="216694"/>
                </a:lnTo>
                <a:lnTo>
                  <a:pt x="564356" y="209550"/>
                </a:lnTo>
                <a:lnTo>
                  <a:pt x="476250" y="171450"/>
                </a:lnTo>
                <a:lnTo>
                  <a:pt x="397669" y="1381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A0D1F7B-B6E3-4111-AC97-00C175850EBB}"/>
              </a:ext>
            </a:extLst>
          </p:cNvPr>
          <p:cNvGrpSpPr>
            <a:grpSpLocks/>
          </p:cNvGrpSpPr>
          <p:nvPr/>
        </p:nvGrpSpPr>
        <p:grpSpPr bwMode="auto">
          <a:xfrm>
            <a:off x="2771775" y="1419225"/>
            <a:ext cx="4191000" cy="4333875"/>
            <a:chOff x="2924175" y="1571625"/>
            <a:chExt cx="4191000" cy="4333875"/>
          </a:xfrm>
        </p:grpSpPr>
        <p:sp>
          <p:nvSpPr>
            <p:cNvPr id="11" name="フリーフォーム 66">
              <a:extLst>
                <a:ext uri="{FF2B5EF4-FFF2-40B4-BE49-F238E27FC236}">
                  <a16:creationId xmlns:a16="http://schemas.microsoft.com/office/drawing/2014/main" id="{06058767-7481-41C3-BEE8-589BDF9212DE}"/>
                </a:ext>
              </a:extLst>
            </p:cNvPr>
            <p:cNvSpPr/>
            <p:nvPr/>
          </p:nvSpPr>
          <p:spPr>
            <a:xfrm>
              <a:off x="4532313" y="1571625"/>
              <a:ext cx="611187" cy="909638"/>
            </a:xfrm>
            <a:custGeom>
              <a:avLst/>
              <a:gdLst>
                <a:gd name="connsiteX0" fmla="*/ 276225 w 611981"/>
                <a:gd name="connsiteY0" fmla="*/ 642938 h 909638"/>
                <a:gd name="connsiteX1" fmla="*/ 276225 w 611981"/>
                <a:gd name="connsiteY1" fmla="*/ 531019 h 909638"/>
                <a:gd name="connsiteX2" fmla="*/ 280987 w 611981"/>
                <a:gd name="connsiteY2" fmla="*/ 500063 h 909638"/>
                <a:gd name="connsiteX3" fmla="*/ 283369 w 611981"/>
                <a:gd name="connsiteY3" fmla="*/ 459581 h 909638"/>
                <a:gd name="connsiteX4" fmla="*/ 283369 w 611981"/>
                <a:gd name="connsiteY4" fmla="*/ 416719 h 909638"/>
                <a:gd name="connsiteX5" fmla="*/ 280987 w 611981"/>
                <a:gd name="connsiteY5" fmla="*/ 376238 h 909638"/>
                <a:gd name="connsiteX6" fmla="*/ 276225 w 611981"/>
                <a:gd name="connsiteY6" fmla="*/ 338138 h 909638"/>
                <a:gd name="connsiteX7" fmla="*/ 266700 w 611981"/>
                <a:gd name="connsiteY7" fmla="*/ 302419 h 909638"/>
                <a:gd name="connsiteX8" fmla="*/ 254794 w 611981"/>
                <a:gd name="connsiteY8" fmla="*/ 271463 h 909638"/>
                <a:gd name="connsiteX9" fmla="*/ 242887 w 611981"/>
                <a:gd name="connsiteY9" fmla="*/ 240506 h 909638"/>
                <a:gd name="connsiteX10" fmla="*/ 226219 w 611981"/>
                <a:gd name="connsiteY10" fmla="*/ 214313 h 909638"/>
                <a:gd name="connsiteX11" fmla="*/ 180975 w 611981"/>
                <a:gd name="connsiteY11" fmla="*/ 169069 h 909638"/>
                <a:gd name="connsiteX12" fmla="*/ 147637 w 611981"/>
                <a:gd name="connsiteY12" fmla="*/ 140494 h 909638"/>
                <a:gd name="connsiteX13" fmla="*/ 116681 w 611981"/>
                <a:gd name="connsiteY13" fmla="*/ 119063 h 909638"/>
                <a:gd name="connsiteX14" fmla="*/ 78581 w 611981"/>
                <a:gd name="connsiteY14" fmla="*/ 95250 h 909638"/>
                <a:gd name="connsiteX15" fmla="*/ 35719 w 611981"/>
                <a:gd name="connsiteY15" fmla="*/ 71438 h 909638"/>
                <a:gd name="connsiteX16" fmla="*/ 21431 w 611981"/>
                <a:gd name="connsiteY16" fmla="*/ 59531 h 909638"/>
                <a:gd name="connsiteX17" fmla="*/ 4762 w 611981"/>
                <a:gd name="connsiteY17" fmla="*/ 42863 h 909638"/>
                <a:gd name="connsiteX18" fmla="*/ 0 w 611981"/>
                <a:gd name="connsiteY18" fmla="*/ 26194 h 909638"/>
                <a:gd name="connsiteX19" fmla="*/ 2381 w 611981"/>
                <a:gd name="connsiteY19" fmla="*/ 14288 h 909638"/>
                <a:gd name="connsiteX20" fmla="*/ 11906 w 611981"/>
                <a:gd name="connsiteY20" fmla="*/ 4763 h 909638"/>
                <a:gd name="connsiteX21" fmla="*/ 50006 w 611981"/>
                <a:gd name="connsiteY21" fmla="*/ 0 h 909638"/>
                <a:gd name="connsiteX22" fmla="*/ 130969 w 611981"/>
                <a:gd name="connsiteY22" fmla="*/ 11906 h 909638"/>
                <a:gd name="connsiteX23" fmla="*/ 254794 w 611981"/>
                <a:gd name="connsiteY23" fmla="*/ 35719 h 909638"/>
                <a:gd name="connsiteX24" fmla="*/ 326231 w 611981"/>
                <a:gd name="connsiteY24" fmla="*/ 54769 h 909638"/>
                <a:gd name="connsiteX25" fmla="*/ 383381 w 611981"/>
                <a:gd name="connsiteY25" fmla="*/ 71438 h 909638"/>
                <a:gd name="connsiteX26" fmla="*/ 438150 w 611981"/>
                <a:gd name="connsiteY26" fmla="*/ 95250 h 909638"/>
                <a:gd name="connsiteX27" fmla="*/ 497681 w 611981"/>
                <a:gd name="connsiteY27" fmla="*/ 123825 h 909638"/>
                <a:gd name="connsiteX28" fmla="*/ 538162 w 611981"/>
                <a:gd name="connsiteY28" fmla="*/ 152400 h 909638"/>
                <a:gd name="connsiteX29" fmla="*/ 561975 w 611981"/>
                <a:gd name="connsiteY29" fmla="*/ 171450 h 909638"/>
                <a:gd name="connsiteX30" fmla="*/ 588169 w 611981"/>
                <a:gd name="connsiteY30" fmla="*/ 197644 h 909638"/>
                <a:gd name="connsiteX31" fmla="*/ 604837 w 611981"/>
                <a:gd name="connsiteY31" fmla="*/ 223838 h 909638"/>
                <a:gd name="connsiteX32" fmla="*/ 611981 w 611981"/>
                <a:gd name="connsiteY32" fmla="*/ 240506 h 909638"/>
                <a:gd name="connsiteX33" fmla="*/ 611981 w 611981"/>
                <a:gd name="connsiteY33" fmla="*/ 266700 h 909638"/>
                <a:gd name="connsiteX34" fmla="*/ 607219 w 611981"/>
                <a:gd name="connsiteY34" fmla="*/ 292894 h 909638"/>
                <a:gd name="connsiteX35" fmla="*/ 592931 w 611981"/>
                <a:gd name="connsiteY35" fmla="*/ 314325 h 909638"/>
                <a:gd name="connsiteX36" fmla="*/ 571500 w 611981"/>
                <a:gd name="connsiteY36" fmla="*/ 333375 h 909638"/>
                <a:gd name="connsiteX37" fmla="*/ 561975 w 611981"/>
                <a:gd name="connsiteY37" fmla="*/ 347663 h 909638"/>
                <a:gd name="connsiteX38" fmla="*/ 550069 w 611981"/>
                <a:gd name="connsiteY38" fmla="*/ 376238 h 909638"/>
                <a:gd name="connsiteX39" fmla="*/ 533400 w 611981"/>
                <a:gd name="connsiteY39" fmla="*/ 438150 h 909638"/>
                <a:gd name="connsiteX40" fmla="*/ 523875 w 611981"/>
                <a:gd name="connsiteY40" fmla="*/ 511969 h 909638"/>
                <a:gd name="connsiteX41" fmla="*/ 521494 w 611981"/>
                <a:gd name="connsiteY41" fmla="*/ 692944 h 909638"/>
                <a:gd name="connsiteX42" fmla="*/ 521494 w 611981"/>
                <a:gd name="connsiteY42" fmla="*/ 878681 h 909638"/>
                <a:gd name="connsiteX43" fmla="*/ 273844 w 611981"/>
                <a:gd name="connsiteY43" fmla="*/ 909638 h 909638"/>
                <a:gd name="connsiteX44" fmla="*/ 276225 w 611981"/>
                <a:gd name="connsiteY44" fmla="*/ 642938 h 90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611981" h="909638">
                  <a:moveTo>
                    <a:pt x="276225" y="642938"/>
                  </a:moveTo>
                  <a:lnTo>
                    <a:pt x="276225" y="531019"/>
                  </a:lnTo>
                  <a:lnTo>
                    <a:pt x="280987" y="500063"/>
                  </a:lnTo>
                  <a:lnTo>
                    <a:pt x="283369" y="459581"/>
                  </a:lnTo>
                  <a:lnTo>
                    <a:pt x="283369" y="416719"/>
                  </a:lnTo>
                  <a:lnTo>
                    <a:pt x="280987" y="376238"/>
                  </a:lnTo>
                  <a:lnTo>
                    <a:pt x="276225" y="338138"/>
                  </a:lnTo>
                  <a:lnTo>
                    <a:pt x="266700" y="302419"/>
                  </a:lnTo>
                  <a:lnTo>
                    <a:pt x="254794" y="271463"/>
                  </a:lnTo>
                  <a:lnTo>
                    <a:pt x="242887" y="240506"/>
                  </a:lnTo>
                  <a:lnTo>
                    <a:pt x="226219" y="214313"/>
                  </a:lnTo>
                  <a:lnTo>
                    <a:pt x="180975" y="169069"/>
                  </a:lnTo>
                  <a:lnTo>
                    <a:pt x="147637" y="140494"/>
                  </a:lnTo>
                  <a:lnTo>
                    <a:pt x="116681" y="119063"/>
                  </a:lnTo>
                  <a:lnTo>
                    <a:pt x="78581" y="95250"/>
                  </a:lnTo>
                  <a:lnTo>
                    <a:pt x="35719" y="71438"/>
                  </a:lnTo>
                  <a:lnTo>
                    <a:pt x="21431" y="59531"/>
                  </a:lnTo>
                  <a:lnTo>
                    <a:pt x="4762" y="42863"/>
                  </a:lnTo>
                  <a:lnTo>
                    <a:pt x="0" y="26194"/>
                  </a:lnTo>
                  <a:lnTo>
                    <a:pt x="2381" y="14288"/>
                  </a:lnTo>
                  <a:lnTo>
                    <a:pt x="11906" y="4763"/>
                  </a:lnTo>
                  <a:lnTo>
                    <a:pt x="50006" y="0"/>
                  </a:lnTo>
                  <a:lnTo>
                    <a:pt x="130969" y="11906"/>
                  </a:lnTo>
                  <a:lnTo>
                    <a:pt x="254794" y="35719"/>
                  </a:lnTo>
                  <a:lnTo>
                    <a:pt x="326231" y="54769"/>
                  </a:lnTo>
                  <a:lnTo>
                    <a:pt x="383381" y="71438"/>
                  </a:lnTo>
                  <a:lnTo>
                    <a:pt x="438150" y="95250"/>
                  </a:lnTo>
                  <a:lnTo>
                    <a:pt x="497681" y="123825"/>
                  </a:lnTo>
                  <a:lnTo>
                    <a:pt x="538162" y="152400"/>
                  </a:lnTo>
                  <a:lnTo>
                    <a:pt x="561975" y="171450"/>
                  </a:lnTo>
                  <a:lnTo>
                    <a:pt x="588169" y="197644"/>
                  </a:lnTo>
                  <a:lnTo>
                    <a:pt x="604837" y="223838"/>
                  </a:lnTo>
                  <a:lnTo>
                    <a:pt x="611981" y="240506"/>
                  </a:lnTo>
                  <a:lnTo>
                    <a:pt x="611981" y="266700"/>
                  </a:lnTo>
                  <a:lnTo>
                    <a:pt x="607219" y="292894"/>
                  </a:lnTo>
                  <a:lnTo>
                    <a:pt x="592931" y="314325"/>
                  </a:lnTo>
                  <a:lnTo>
                    <a:pt x="571500" y="333375"/>
                  </a:lnTo>
                  <a:lnTo>
                    <a:pt x="561975" y="347663"/>
                  </a:lnTo>
                  <a:lnTo>
                    <a:pt x="550069" y="376238"/>
                  </a:lnTo>
                  <a:lnTo>
                    <a:pt x="533400" y="438150"/>
                  </a:lnTo>
                  <a:lnTo>
                    <a:pt x="523875" y="511969"/>
                  </a:lnTo>
                  <a:cubicBezTo>
                    <a:pt x="523081" y="572294"/>
                    <a:pt x="522288" y="632619"/>
                    <a:pt x="521494" y="692944"/>
                  </a:cubicBezTo>
                  <a:lnTo>
                    <a:pt x="521494" y="878681"/>
                  </a:lnTo>
                  <a:lnTo>
                    <a:pt x="273844" y="909638"/>
                  </a:lnTo>
                  <a:cubicBezTo>
                    <a:pt x="274638" y="830263"/>
                    <a:pt x="275431" y="750888"/>
                    <a:pt x="276225" y="642938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67">
              <a:extLst>
                <a:ext uri="{FF2B5EF4-FFF2-40B4-BE49-F238E27FC236}">
                  <a16:creationId xmlns:a16="http://schemas.microsoft.com/office/drawing/2014/main" id="{796D5A4C-8724-4FB0-8DFF-7D4FF1FFA28D}"/>
                </a:ext>
              </a:extLst>
            </p:cNvPr>
            <p:cNvSpPr/>
            <p:nvPr/>
          </p:nvSpPr>
          <p:spPr>
            <a:xfrm>
              <a:off x="2924175" y="2325688"/>
              <a:ext cx="414338" cy="1246187"/>
            </a:xfrm>
            <a:custGeom>
              <a:avLst/>
              <a:gdLst>
                <a:gd name="connsiteX0" fmla="*/ 388144 w 414338"/>
                <a:gd name="connsiteY0" fmla="*/ 597694 h 1245394"/>
                <a:gd name="connsiteX1" fmla="*/ 414338 w 414338"/>
                <a:gd name="connsiteY1" fmla="*/ 381000 h 1245394"/>
                <a:gd name="connsiteX2" fmla="*/ 390525 w 414338"/>
                <a:gd name="connsiteY2" fmla="*/ 252413 h 1245394"/>
                <a:gd name="connsiteX3" fmla="*/ 366713 w 414338"/>
                <a:gd name="connsiteY3" fmla="*/ 192882 h 1245394"/>
                <a:gd name="connsiteX4" fmla="*/ 342900 w 414338"/>
                <a:gd name="connsiteY4" fmla="*/ 147638 h 1245394"/>
                <a:gd name="connsiteX5" fmla="*/ 321469 w 414338"/>
                <a:gd name="connsiteY5" fmla="*/ 111919 h 1245394"/>
                <a:gd name="connsiteX6" fmla="*/ 292894 w 414338"/>
                <a:gd name="connsiteY6" fmla="*/ 73819 h 1245394"/>
                <a:gd name="connsiteX7" fmla="*/ 266700 w 414338"/>
                <a:gd name="connsiteY7" fmla="*/ 40482 h 1245394"/>
                <a:gd name="connsiteX8" fmla="*/ 247650 w 414338"/>
                <a:gd name="connsiteY8" fmla="*/ 21432 h 1245394"/>
                <a:gd name="connsiteX9" fmla="*/ 233363 w 414338"/>
                <a:gd name="connsiteY9" fmla="*/ 7144 h 1245394"/>
                <a:gd name="connsiteX10" fmla="*/ 216694 w 414338"/>
                <a:gd name="connsiteY10" fmla="*/ 0 h 1245394"/>
                <a:gd name="connsiteX11" fmla="*/ 195263 w 414338"/>
                <a:gd name="connsiteY11" fmla="*/ 2382 h 1245394"/>
                <a:gd name="connsiteX12" fmla="*/ 188119 w 414338"/>
                <a:gd name="connsiteY12" fmla="*/ 19050 h 1245394"/>
                <a:gd name="connsiteX13" fmla="*/ 192881 w 414338"/>
                <a:gd name="connsiteY13" fmla="*/ 45244 h 1245394"/>
                <a:gd name="connsiteX14" fmla="*/ 204788 w 414338"/>
                <a:gd name="connsiteY14" fmla="*/ 95250 h 1245394"/>
                <a:gd name="connsiteX15" fmla="*/ 219075 w 414338"/>
                <a:gd name="connsiteY15" fmla="*/ 154782 h 1245394"/>
                <a:gd name="connsiteX16" fmla="*/ 226219 w 414338"/>
                <a:gd name="connsiteY16" fmla="*/ 200025 h 1245394"/>
                <a:gd name="connsiteX17" fmla="*/ 230981 w 414338"/>
                <a:gd name="connsiteY17" fmla="*/ 257175 h 1245394"/>
                <a:gd name="connsiteX18" fmla="*/ 230981 w 414338"/>
                <a:gd name="connsiteY18" fmla="*/ 297657 h 1245394"/>
                <a:gd name="connsiteX19" fmla="*/ 228600 w 414338"/>
                <a:gd name="connsiteY19" fmla="*/ 361950 h 1245394"/>
                <a:gd name="connsiteX20" fmla="*/ 223838 w 414338"/>
                <a:gd name="connsiteY20" fmla="*/ 421482 h 1245394"/>
                <a:gd name="connsiteX21" fmla="*/ 214313 w 414338"/>
                <a:gd name="connsiteY21" fmla="*/ 478632 h 1245394"/>
                <a:gd name="connsiteX22" fmla="*/ 200025 w 414338"/>
                <a:gd name="connsiteY22" fmla="*/ 545307 h 1245394"/>
                <a:gd name="connsiteX23" fmla="*/ 178594 w 414338"/>
                <a:gd name="connsiteY23" fmla="*/ 609600 h 1245394"/>
                <a:gd name="connsiteX24" fmla="*/ 133350 w 414338"/>
                <a:gd name="connsiteY24" fmla="*/ 704850 h 1245394"/>
                <a:gd name="connsiteX25" fmla="*/ 100013 w 414338"/>
                <a:gd name="connsiteY25" fmla="*/ 773907 h 1245394"/>
                <a:gd name="connsiteX26" fmla="*/ 61913 w 414338"/>
                <a:gd name="connsiteY26" fmla="*/ 854869 h 1245394"/>
                <a:gd name="connsiteX27" fmla="*/ 19050 w 414338"/>
                <a:gd name="connsiteY27" fmla="*/ 938213 h 1245394"/>
                <a:gd name="connsiteX28" fmla="*/ 2381 w 414338"/>
                <a:gd name="connsiteY28" fmla="*/ 978694 h 1245394"/>
                <a:gd name="connsiteX29" fmla="*/ 0 w 414338"/>
                <a:gd name="connsiteY29" fmla="*/ 1019175 h 1245394"/>
                <a:gd name="connsiteX30" fmla="*/ 2381 w 414338"/>
                <a:gd name="connsiteY30" fmla="*/ 1047750 h 1245394"/>
                <a:gd name="connsiteX31" fmla="*/ 9525 w 414338"/>
                <a:gd name="connsiteY31" fmla="*/ 1095375 h 1245394"/>
                <a:gd name="connsiteX32" fmla="*/ 21431 w 414338"/>
                <a:gd name="connsiteY32" fmla="*/ 1140619 h 1245394"/>
                <a:gd name="connsiteX33" fmla="*/ 35719 w 414338"/>
                <a:gd name="connsiteY33" fmla="*/ 1176338 h 1245394"/>
                <a:gd name="connsiteX34" fmla="*/ 54769 w 414338"/>
                <a:gd name="connsiteY34" fmla="*/ 1204913 h 1245394"/>
                <a:gd name="connsiteX35" fmla="*/ 64294 w 414338"/>
                <a:gd name="connsiteY35" fmla="*/ 1219200 h 1245394"/>
                <a:gd name="connsiteX36" fmla="*/ 78581 w 414338"/>
                <a:gd name="connsiteY36" fmla="*/ 1231107 h 1245394"/>
                <a:gd name="connsiteX37" fmla="*/ 95250 w 414338"/>
                <a:gd name="connsiteY37" fmla="*/ 1238250 h 1245394"/>
                <a:gd name="connsiteX38" fmla="*/ 130969 w 414338"/>
                <a:gd name="connsiteY38" fmla="*/ 1245394 h 1245394"/>
                <a:gd name="connsiteX39" fmla="*/ 169069 w 414338"/>
                <a:gd name="connsiteY39" fmla="*/ 1238250 h 1245394"/>
                <a:gd name="connsiteX40" fmla="*/ 188119 w 414338"/>
                <a:gd name="connsiteY40" fmla="*/ 1228725 h 1245394"/>
                <a:gd name="connsiteX41" fmla="*/ 211931 w 414338"/>
                <a:gd name="connsiteY41" fmla="*/ 1209675 h 1245394"/>
                <a:gd name="connsiteX42" fmla="*/ 242888 w 414338"/>
                <a:gd name="connsiteY42" fmla="*/ 1176338 h 1245394"/>
                <a:gd name="connsiteX43" fmla="*/ 276225 w 414338"/>
                <a:gd name="connsiteY43" fmla="*/ 1128713 h 1245394"/>
                <a:gd name="connsiteX44" fmla="*/ 297656 w 414338"/>
                <a:gd name="connsiteY44" fmla="*/ 1088232 h 1245394"/>
                <a:gd name="connsiteX45" fmla="*/ 316706 w 414338"/>
                <a:gd name="connsiteY45" fmla="*/ 1035844 h 1245394"/>
                <a:gd name="connsiteX46" fmla="*/ 338138 w 414338"/>
                <a:gd name="connsiteY46" fmla="*/ 969169 h 1245394"/>
                <a:gd name="connsiteX47" fmla="*/ 352425 w 414338"/>
                <a:gd name="connsiteY47" fmla="*/ 890588 h 1245394"/>
                <a:gd name="connsiteX48" fmla="*/ 359569 w 414338"/>
                <a:gd name="connsiteY48" fmla="*/ 831057 h 1245394"/>
                <a:gd name="connsiteX49" fmla="*/ 388144 w 414338"/>
                <a:gd name="connsiteY49" fmla="*/ 597694 h 124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14338" h="1245394">
                  <a:moveTo>
                    <a:pt x="388144" y="597694"/>
                  </a:moveTo>
                  <a:lnTo>
                    <a:pt x="414338" y="381000"/>
                  </a:lnTo>
                  <a:lnTo>
                    <a:pt x="390525" y="252413"/>
                  </a:lnTo>
                  <a:lnTo>
                    <a:pt x="366713" y="192882"/>
                  </a:lnTo>
                  <a:lnTo>
                    <a:pt x="342900" y="147638"/>
                  </a:lnTo>
                  <a:lnTo>
                    <a:pt x="321469" y="111919"/>
                  </a:lnTo>
                  <a:lnTo>
                    <a:pt x="292894" y="73819"/>
                  </a:lnTo>
                  <a:lnTo>
                    <a:pt x="266700" y="40482"/>
                  </a:lnTo>
                  <a:lnTo>
                    <a:pt x="247650" y="21432"/>
                  </a:lnTo>
                  <a:lnTo>
                    <a:pt x="233363" y="7144"/>
                  </a:lnTo>
                  <a:lnTo>
                    <a:pt x="216694" y="0"/>
                  </a:lnTo>
                  <a:lnTo>
                    <a:pt x="195263" y="2382"/>
                  </a:lnTo>
                  <a:lnTo>
                    <a:pt x="188119" y="19050"/>
                  </a:lnTo>
                  <a:lnTo>
                    <a:pt x="192881" y="45244"/>
                  </a:lnTo>
                  <a:lnTo>
                    <a:pt x="204788" y="95250"/>
                  </a:lnTo>
                  <a:lnTo>
                    <a:pt x="219075" y="154782"/>
                  </a:lnTo>
                  <a:lnTo>
                    <a:pt x="226219" y="200025"/>
                  </a:lnTo>
                  <a:lnTo>
                    <a:pt x="230981" y="257175"/>
                  </a:lnTo>
                  <a:lnTo>
                    <a:pt x="230981" y="297657"/>
                  </a:lnTo>
                  <a:cubicBezTo>
                    <a:pt x="230187" y="319088"/>
                    <a:pt x="229394" y="340519"/>
                    <a:pt x="228600" y="361950"/>
                  </a:cubicBezTo>
                  <a:lnTo>
                    <a:pt x="223838" y="421482"/>
                  </a:lnTo>
                  <a:lnTo>
                    <a:pt x="214313" y="478632"/>
                  </a:lnTo>
                  <a:lnTo>
                    <a:pt x="200025" y="545307"/>
                  </a:lnTo>
                  <a:lnTo>
                    <a:pt x="178594" y="609600"/>
                  </a:lnTo>
                  <a:lnTo>
                    <a:pt x="133350" y="704850"/>
                  </a:lnTo>
                  <a:lnTo>
                    <a:pt x="100013" y="773907"/>
                  </a:lnTo>
                  <a:lnTo>
                    <a:pt x="61913" y="854869"/>
                  </a:lnTo>
                  <a:lnTo>
                    <a:pt x="19050" y="938213"/>
                  </a:lnTo>
                  <a:lnTo>
                    <a:pt x="2381" y="978694"/>
                  </a:lnTo>
                  <a:lnTo>
                    <a:pt x="0" y="1019175"/>
                  </a:lnTo>
                  <a:lnTo>
                    <a:pt x="2381" y="1047750"/>
                  </a:lnTo>
                  <a:lnTo>
                    <a:pt x="9525" y="1095375"/>
                  </a:lnTo>
                  <a:lnTo>
                    <a:pt x="21431" y="1140619"/>
                  </a:lnTo>
                  <a:lnTo>
                    <a:pt x="35719" y="1176338"/>
                  </a:lnTo>
                  <a:lnTo>
                    <a:pt x="54769" y="1204913"/>
                  </a:lnTo>
                  <a:lnTo>
                    <a:pt x="64294" y="1219200"/>
                  </a:lnTo>
                  <a:lnTo>
                    <a:pt x="78581" y="1231107"/>
                  </a:lnTo>
                  <a:lnTo>
                    <a:pt x="95250" y="1238250"/>
                  </a:lnTo>
                  <a:lnTo>
                    <a:pt x="130969" y="1245394"/>
                  </a:lnTo>
                  <a:lnTo>
                    <a:pt x="169069" y="1238250"/>
                  </a:lnTo>
                  <a:lnTo>
                    <a:pt x="188119" y="1228725"/>
                  </a:lnTo>
                  <a:lnTo>
                    <a:pt x="211931" y="1209675"/>
                  </a:lnTo>
                  <a:lnTo>
                    <a:pt x="242888" y="1176338"/>
                  </a:lnTo>
                  <a:lnTo>
                    <a:pt x="276225" y="1128713"/>
                  </a:lnTo>
                  <a:lnTo>
                    <a:pt x="297656" y="1088232"/>
                  </a:lnTo>
                  <a:lnTo>
                    <a:pt x="316706" y="1035844"/>
                  </a:lnTo>
                  <a:lnTo>
                    <a:pt x="338138" y="969169"/>
                  </a:lnTo>
                  <a:lnTo>
                    <a:pt x="352425" y="890588"/>
                  </a:lnTo>
                  <a:lnTo>
                    <a:pt x="359569" y="831057"/>
                  </a:lnTo>
                  <a:lnTo>
                    <a:pt x="388144" y="5976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68">
              <a:extLst>
                <a:ext uri="{FF2B5EF4-FFF2-40B4-BE49-F238E27FC236}">
                  <a16:creationId xmlns:a16="http://schemas.microsoft.com/office/drawing/2014/main" id="{8C2305E5-E0EA-436B-98F0-B530B3097825}"/>
                </a:ext>
              </a:extLst>
            </p:cNvPr>
            <p:cNvSpPr/>
            <p:nvPr/>
          </p:nvSpPr>
          <p:spPr>
            <a:xfrm>
              <a:off x="3260725" y="2152650"/>
              <a:ext cx="3854450" cy="587375"/>
            </a:xfrm>
            <a:custGeom>
              <a:avLst/>
              <a:gdLst>
                <a:gd name="connsiteX0" fmla="*/ 1238250 w 3854450"/>
                <a:gd name="connsiteY0" fmla="*/ 269875 h 587375"/>
                <a:gd name="connsiteX1" fmla="*/ 939800 w 3854450"/>
                <a:gd name="connsiteY1" fmla="*/ 314325 h 587375"/>
                <a:gd name="connsiteX2" fmla="*/ 574675 w 3854450"/>
                <a:gd name="connsiteY2" fmla="*/ 365125 h 587375"/>
                <a:gd name="connsiteX3" fmla="*/ 292100 w 3854450"/>
                <a:gd name="connsiteY3" fmla="*/ 400050 h 587375"/>
                <a:gd name="connsiteX4" fmla="*/ 0 w 3854450"/>
                <a:gd name="connsiteY4" fmla="*/ 428625 h 587375"/>
                <a:gd name="connsiteX5" fmla="*/ 12700 w 3854450"/>
                <a:gd name="connsiteY5" fmla="*/ 587375 h 587375"/>
                <a:gd name="connsiteX6" fmla="*/ 330200 w 3854450"/>
                <a:gd name="connsiteY6" fmla="*/ 546100 h 587375"/>
                <a:gd name="connsiteX7" fmla="*/ 619125 w 3854450"/>
                <a:gd name="connsiteY7" fmla="*/ 508000 h 587375"/>
                <a:gd name="connsiteX8" fmla="*/ 984250 w 3854450"/>
                <a:gd name="connsiteY8" fmla="*/ 463550 h 587375"/>
                <a:gd name="connsiteX9" fmla="*/ 1368425 w 3854450"/>
                <a:gd name="connsiteY9" fmla="*/ 415925 h 587375"/>
                <a:gd name="connsiteX10" fmla="*/ 1727200 w 3854450"/>
                <a:gd name="connsiteY10" fmla="*/ 374650 h 587375"/>
                <a:gd name="connsiteX11" fmla="*/ 2098675 w 3854450"/>
                <a:gd name="connsiteY11" fmla="*/ 333375 h 587375"/>
                <a:gd name="connsiteX12" fmla="*/ 2520950 w 3854450"/>
                <a:gd name="connsiteY12" fmla="*/ 292100 h 587375"/>
                <a:gd name="connsiteX13" fmla="*/ 2851150 w 3854450"/>
                <a:gd name="connsiteY13" fmla="*/ 263525 h 587375"/>
                <a:gd name="connsiteX14" fmla="*/ 3060700 w 3854450"/>
                <a:gd name="connsiteY14" fmla="*/ 250825 h 587375"/>
                <a:gd name="connsiteX15" fmla="*/ 3181350 w 3854450"/>
                <a:gd name="connsiteY15" fmla="*/ 244475 h 587375"/>
                <a:gd name="connsiteX16" fmla="*/ 3235325 w 3854450"/>
                <a:gd name="connsiteY16" fmla="*/ 247650 h 587375"/>
                <a:gd name="connsiteX17" fmla="*/ 3257550 w 3854450"/>
                <a:gd name="connsiteY17" fmla="*/ 257175 h 587375"/>
                <a:gd name="connsiteX18" fmla="*/ 3781425 w 3854450"/>
                <a:gd name="connsiteY18" fmla="*/ 549275 h 587375"/>
                <a:gd name="connsiteX19" fmla="*/ 3813175 w 3854450"/>
                <a:gd name="connsiteY19" fmla="*/ 542925 h 587375"/>
                <a:gd name="connsiteX20" fmla="*/ 3841750 w 3854450"/>
                <a:gd name="connsiteY20" fmla="*/ 527050 h 587375"/>
                <a:gd name="connsiteX21" fmla="*/ 3851275 w 3854450"/>
                <a:gd name="connsiteY21" fmla="*/ 508000 h 587375"/>
                <a:gd name="connsiteX22" fmla="*/ 3854450 w 3854450"/>
                <a:gd name="connsiteY22" fmla="*/ 482600 h 587375"/>
                <a:gd name="connsiteX23" fmla="*/ 3844925 w 3854450"/>
                <a:gd name="connsiteY23" fmla="*/ 450850 h 587375"/>
                <a:gd name="connsiteX24" fmla="*/ 3822700 w 3854450"/>
                <a:gd name="connsiteY24" fmla="*/ 409575 h 587375"/>
                <a:gd name="connsiteX25" fmla="*/ 3787775 w 3854450"/>
                <a:gd name="connsiteY25" fmla="*/ 365125 h 587375"/>
                <a:gd name="connsiteX26" fmla="*/ 3749675 w 3854450"/>
                <a:gd name="connsiteY26" fmla="*/ 323850 h 587375"/>
                <a:gd name="connsiteX27" fmla="*/ 3689350 w 3854450"/>
                <a:gd name="connsiteY27" fmla="*/ 263525 h 587375"/>
                <a:gd name="connsiteX28" fmla="*/ 3632200 w 3854450"/>
                <a:gd name="connsiteY28" fmla="*/ 206375 h 587375"/>
                <a:gd name="connsiteX29" fmla="*/ 3556000 w 3854450"/>
                <a:gd name="connsiteY29" fmla="*/ 142875 h 587375"/>
                <a:gd name="connsiteX30" fmla="*/ 3444875 w 3854450"/>
                <a:gd name="connsiteY30" fmla="*/ 63500 h 587375"/>
                <a:gd name="connsiteX31" fmla="*/ 3352800 w 3854450"/>
                <a:gd name="connsiteY31" fmla="*/ 9525 h 587375"/>
                <a:gd name="connsiteX32" fmla="*/ 3336925 w 3854450"/>
                <a:gd name="connsiteY32" fmla="*/ 0 h 587375"/>
                <a:gd name="connsiteX33" fmla="*/ 3257550 w 3854450"/>
                <a:gd name="connsiteY33" fmla="*/ 31750 h 587375"/>
                <a:gd name="connsiteX34" fmla="*/ 3216275 w 3854450"/>
                <a:gd name="connsiteY34" fmla="*/ 44450 h 587375"/>
                <a:gd name="connsiteX35" fmla="*/ 3082925 w 3854450"/>
                <a:gd name="connsiteY35" fmla="*/ 60325 h 587375"/>
                <a:gd name="connsiteX36" fmla="*/ 2825750 w 3854450"/>
                <a:gd name="connsiteY36" fmla="*/ 88900 h 587375"/>
                <a:gd name="connsiteX37" fmla="*/ 2403475 w 3854450"/>
                <a:gd name="connsiteY37" fmla="*/ 133350 h 587375"/>
                <a:gd name="connsiteX38" fmla="*/ 1854200 w 3854450"/>
                <a:gd name="connsiteY38" fmla="*/ 193675 h 587375"/>
                <a:gd name="connsiteX39" fmla="*/ 1743075 w 3854450"/>
                <a:gd name="connsiteY39" fmla="*/ 203200 h 587375"/>
                <a:gd name="connsiteX40" fmla="*/ 1558925 w 3854450"/>
                <a:gd name="connsiteY40" fmla="*/ 222250 h 587375"/>
                <a:gd name="connsiteX41" fmla="*/ 1238250 w 3854450"/>
                <a:gd name="connsiteY41" fmla="*/ 269875 h 58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854450" h="587375">
                  <a:moveTo>
                    <a:pt x="1238250" y="269875"/>
                  </a:moveTo>
                  <a:lnTo>
                    <a:pt x="939800" y="314325"/>
                  </a:lnTo>
                  <a:lnTo>
                    <a:pt x="574675" y="365125"/>
                  </a:lnTo>
                  <a:lnTo>
                    <a:pt x="292100" y="400050"/>
                  </a:lnTo>
                  <a:lnTo>
                    <a:pt x="0" y="428625"/>
                  </a:lnTo>
                  <a:lnTo>
                    <a:pt x="12700" y="587375"/>
                  </a:lnTo>
                  <a:lnTo>
                    <a:pt x="330200" y="546100"/>
                  </a:lnTo>
                  <a:lnTo>
                    <a:pt x="619125" y="508000"/>
                  </a:lnTo>
                  <a:lnTo>
                    <a:pt x="984250" y="463550"/>
                  </a:lnTo>
                  <a:lnTo>
                    <a:pt x="1368425" y="415925"/>
                  </a:lnTo>
                  <a:lnTo>
                    <a:pt x="1727200" y="374650"/>
                  </a:lnTo>
                  <a:lnTo>
                    <a:pt x="2098675" y="333375"/>
                  </a:lnTo>
                  <a:lnTo>
                    <a:pt x="2520950" y="292100"/>
                  </a:lnTo>
                  <a:lnTo>
                    <a:pt x="2851150" y="263525"/>
                  </a:lnTo>
                  <a:lnTo>
                    <a:pt x="3060700" y="250825"/>
                  </a:lnTo>
                  <a:lnTo>
                    <a:pt x="3181350" y="244475"/>
                  </a:lnTo>
                  <a:lnTo>
                    <a:pt x="3235325" y="247650"/>
                  </a:lnTo>
                  <a:lnTo>
                    <a:pt x="3257550" y="257175"/>
                  </a:lnTo>
                  <a:lnTo>
                    <a:pt x="3781425" y="549275"/>
                  </a:lnTo>
                  <a:lnTo>
                    <a:pt x="3813175" y="542925"/>
                  </a:lnTo>
                  <a:lnTo>
                    <a:pt x="3841750" y="527050"/>
                  </a:lnTo>
                  <a:lnTo>
                    <a:pt x="3851275" y="508000"/>
                  </a:lnTo>
                  <a:lnTo>
                    <a:pt x="3854450" y="482600"/>
                  </a:lnTo>
                  <a:lnTo>
                    <a:pt x="3844925" y="450850"/>
                  </a:lnTo>
                  <a:lnTo>
                    <a:pt x="3822700" y="409575"/>
                  </a:lnTo>
                  <a:lnTo>
                    <a:pt x="3787775" y="365125"/>
                  </a:lnTo>
                  <a:lnTo>
                    <a:pt x="3749675" y="323850"/>
                  </a:lnTo>
                  <a:lnTo>
                    <a:pt x="3689350" y="263525"/>
                  </a:lnTo>
                  <a:lnTo>
                    <a:pt x="3632200" y="206375"/>
                  </a:lnTo>
                  <a:lnTo>
                    <a:pt x="3556000" y="142875"/>
                  </a:lnTo>
                  <a:lnTo>
                    <a:pt x="3444875" y="63500"/>
                  </a:lnTo>
                  <a:lnTo>
                    <a:pt x="3352800" y="9525"/>
                  </a:lnTo>
                  <a:lnTo>
                    <a:pt x="3336925" y="0"/>
                  </a:lnTo>
                  <a:lnTo>
                    <a:pt x="3257550" y="31750"/>
                  </a:lnTo>
                  <a:lnTo>
                    <a:pt x="3216275" y="44450"/>
                  </a:lnTo>
                  <a:lnTo>
                    <a:pt x="3082925" y="60325"/>
                  </a:lnTo>
                  <a:lnTo>
                    <a:pt x="2825750" y="88900"/>
                  </a:lnTo>
                  <a:lnTo>
                    <a:pt x="2403475" y="133350"/>
                  </a:lnTo>
                  <a:lnTo>
                    <a:pt x="1854200" y="193675"/>
                  </a:lnTo>
                  <a:lnTo>
                    <a:pt x="1743075" y="203200"/>
                  </a:lnTo>
                  <a:lnTo>
                    <a:pt x="1558925" y="222250"/>
                  </a:lnTo>
                  <a:lnTo>
                    <a:pt x="1238250" y="2698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69">
              <a:extLst>
                <a:ext uri="{FF2B5EF4-FFF2-40B4-BE49-F238E27FC236}">
                  <a16:creationId xmlns:a16="http://schemas.microsoft.com/office/drawing/2014/main" id="{6884E190-338C-4099-8F29-05DC992D3A16}"/>
                </a:ext>
              </a:extLst>
            </p:cNvPr>
            <p:cNvSpPr/>
            <p:nvPr/>
          </p:nvSpPr>
          <p:spPr>
            <a:xfrm>
              <a:off x="6151563" y="2343150"/>
              <a:ext cx="952500" cy="693738"/>
            </a:xfrm>
            <a:custGeom>
              <a:avLst/>
              <a:gdLst>
                <a:gd name="connsiteX0" fmla="*/ 326231 w 952500"/>
                <a:gd name="connsiteY0" fmla="*/ 290513 h 692944"/>
                <a:gd name="connsiteX1" fmla="*/ 359569 w 952500"/>
                <a:gd name="connsiteY1" fmla="*/ 240506 h 692944"/>
                <a:gd name="connsiteX2" fmla="*/ 395287 w 952500"/>
                <a:gd name="connsiteY2" fmla="*/ 180975 h 692944"/>
                <a:gd name="connsiteX3" fmla="*/ 400050 w 952500"/>
                <a:gd name="connsiteY3" fmla="*/ 164306 h 692944"/>
                <a:gd name="connsiteX4" fmla="*/ 402431 w 952500"/>
                <a:gd name="connsiteY4" fmla="*/ 140494 h 692944"/>
                <a:gd name="connsiteX5" fmla="*/ 400050 w 952500"/>
                <a:gd name="connsiteY5" fmla="*/ 119063 h 692944"/>
                <a:gd name="connsiteX6" fmla="*/ 395287 w 952500"/>
                <a:gd name="connsiteY6" fmla="*/ 100013 h 692944"/>
                <a:gd name="connsiteX7" fmla="*/ 385762 w 952500"/>
                <a:gd name="connsiteY7" fmla="*/ 83344 h 692944"/>
                <a:gd name="connsiteX8" fmla="*/ 378619 w 952500"/>
                <a:gd name="connsiteY8" fmla="*/ 73819 h 692944"/>
                <a:gd name="connsiteX9" fmla="*/ 359569 w 952500"/>
                <a:gd name="connsiteY9" fmla="*/ 59531 h 692944"/>
                <a:gd name="connsiteX10" fmla="*/ 338137 w 952500"/>
                <a:gd name="connsiteY10" fmla="*/ 0 h 692944"/>
                <a:gd name="connsiteX11" fmla="*/ 952500 w 952500"/>
                <a:gd name="connsiteY11" fmla="*/ 330994 h 692944"/>
                <a:gd name="connsiteX12" fmla="*/ 931069 w 952500"/>
                <a:gd name="connsiteY12" fmla="*/ 347663 h 692944"/>
                <a:gd name="connsiteX13" fmla="*/ 900112 w 952500"/>
                <a:gd name="connsiteY13" fmla="*/ 359569 h 692944"/>
                <a:gd name="connsiteX14" fmla="*/ 866775 w 952500"/>
                <a:gd name="connsiteY14" fmla="*/ 364331 h 692944"/>
                <a:gd name="connsiteX15" fmla="*/ 802481 w 952500"/>
                <a:gd name="connsiteY15" fmla="*/ 366713 h 692944"/>
                <a:gd name="connsiteX16" fmla="*/ 719137 w 952500"/>
                <a:gd name="connsiteY16" fmla="*/ 366713 h 692944"/>
                <a:gd name="connsiteX17" fmla="*/ 669131 w 952500"/>
                <a:gd name="connsiteY17" fmla="*/ 371475 h 692944"/>
                <a:gd name="connsiteX18" fmla="*/ 609600 w 952500"/>
                <a:gd name="connsiteY18" fmla="*/ 381000 h 692944"/>
                <a:gd name="connsiteX19" fmla="*/ 557212 w 952500"/>
                <a:gd name="connsiteY19" fmla="*/ 395288 h 692944"/>
                <a:gd name="connsiteX20" fmla="*/ 492919 w 952500"/>
                <a:gd name="connsiteY20" fmla="*/ 419100 h 692944"/>
                <a:gd name="connsiteX21" fmla="*/ 402431 w 952500"/>
                <a:gd name="connsiteY21" fmla="*/ 469106 h 692944"/>
                <a:gd name="connsiteX22" fmla="*/ 278606 w 952500"/>
                <a:gd name="connsiteY22" fmla="*/ 542925 h 692944"/>
                <a:gd name="connsiteX23" fmla="*/ 102394 w 952500"/>
                <a:gd name="connsiteY23" fmla="*/ 654844 h 692944"/>
                <a:gd name="connsiteX24" fmla="*/ 54769 w 952500"/>
                <a:gd name="connsiteY24" fmla="*/ 683419 h 692944"/>
                <a:gd name="connsiteX25" fmla="*/ 35719 w 952500"/>
                <a:gd name="connsiteY25" fmla="*/ 690563 h 692944"/>
                <a:gd name="connsiteX26" fmla="*/ 16669 w 952500"/>
                <a:gd name="connsiteY26" fmla="*/ 692944 h 692944"/>
                <a:gd name="connsiteX27" fmla="*/ 7144 w 952500"/>
                <a:gd name="connsiteY27" fmla="*/ 690563 h 692944"/>
                <a:gd name="connsiteX28" fmla="*/ 0 w 952500"/>
                <a:gd name="connsiteY28" fmla="*/ 681038 h 692944"/>
                <a:gd name="connsiteX29" fmla="*/ 4762 w 952500"/>
                <a:gd name="connsiteY29" fmla="*/ 659606 h 692944"/>
                <a:gd name="connsiteX30" fmla="*/ 16669 w 952500"/>
                <a:gd name="connsiteY30" fmla="*/ 638175 h 692944"/>
                <a:gd name="connsiteX31" fmla="*/ 73819 w 952500"/>
                <a:gd name="connsiteY31" fmla="*/ 578644 h 692944"/>
                <a:gd name="connsiteX32" fmla="*/ 195262 w 952500"/>
                <a:gd name="connsiteY32" fmla="*/ 450056 h 692944"/>
                <a:gd name="connsiteX33" fmla="*/ 264319 w 952500"/>
                <a:gd name="connsiteY33" fmla="*/ 371475 h 692944"/>
                <a:gd name="connsiteX34" fmla="*/ 326231 w 952500"/>
                <a:gd name="connsiteY34" fmla="*/ 290513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52500" h="692944">
                  <a:moveTo>
                    <a:pt x="326231" y="290513"/>
                  </a:moveTo>
                  <a:lnTo>
                    <a:pt x="359569" y="240506"/>
                  </a:lnTo>
                  <a:lnTo>
                    <a:pt x="395287" y="180975"/>
                  </a:lnTo>
                  <a:lnTo>
                    <a:pt x="400050" y="164306"/>
                  </a:lnTo>
                  <a:lnTo>
                    <a:pt x="402431" y="140494"/>
                  </a:lnTo>
                  <a:lnTo>
                    <a:pt x="400050" y="119063"/>
                  </a:lnTo>
                  <a:lnTo>
                    <a:pt x="395287" y="100013"/>
                  </a:lnTo>
                  <a:lnTo>
                    <a:pt x="385762" y="83344"/>
                  </a:lnTo>
                  <a:lnTo>
                    <a:pt x="378619" y="73819"/>
                  </a:lnTo>
                  <a:lnTo>
                    <a:pt x="359569" y="59531"/>
                  </a:lnTo>
                  <a:lnTo>
                    <a:pt x="338137" y="0"/>
                  </a:lnTo>
                  <a:lnTo>
                    <a:pt x="952500" y="330994"/>
                  </a:lnTo>
                  <a:lnTo>
                    <a:pt x="931069" y="347663"/>
                  </a:lnTo>
                  <a:lnTo>
                    <a:pt x="900112" y="359569"/>
                  </a:lnTo>
                  <a:lnTo>
                    <a:pt x="866775" y="364331"/>
                  </a:lnTo>
                  <a:lnTo>
                    <a:pt x="802481" y="366713"/>
                  </a:lnTo>
                  <a:lnTo>
                    <a:pt x="719137" y="366713"/>
                  </a:lnTo>
                  <a:lnTo>
                    <a:pt x="669131" y="371475"/>
                  </a:lnTo>
                  <a:lnTo>
                    <a:pt x="609600" y="381000"/>
                  </a:lnTo>
                  <a:lnTo>
                    <a:pt x="557212" y="395288"/>
                  </a:lnTo>
                  <a:lnTo>
                    <a:pt x="492919" y="419100"/>
                  </a:lnTo>
                  <a:lnTo>
                    <a:pt x="402431" y="469106"/>
                  </a:lnTo>
                  <a:lnTo>
                    <a:pt x="278606" y="542925"/>
                  </a:lnTo>
                  <a:lnTo>
                    <a:pt x="102394" y="654844"/>
                  </a:lnTo>
                  <a:lnTo>
                    <a:pt x="54769" y="683419"/>
                  </a:lnTo>
                  <a:lnTo>
                    <a:pt x="35719" y="690563"/>
                  </a:lnTo>
                  <a:lnTo>
                    <a:pt x="16669" y="692944"/>
                  </a:lnTo>
                  <a:lnTo>
                    <a:pt x="7144" y="690563"/>
                  </a:lnTo>
                  <a:lnTo>
                    <a:pt x="0" y="681038"/>
                  </a:lnTo>
                  <a:lnTo>
                    <a:pt x="4762" y="659606"/>
                  </a:lnTo>
                  <a:lnTo>
                    <a:pt x="16669" y="638175"/>
                  </a:lnTo>
                  <a:lnTo>
                    <a:pt x="73819" y="578644"/>
                  </a:lnTo>
                  <a:lnTo>
                    <a:pt x="195262" y="450056"/>
                  </a:lnTo>
                  <a:lnTo>
                    <a:pt x="264319" y="371475"/>
                  </a:lnTo>
                  <a:lnTo>
                    <a:pt x="326231" y="2905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70">
              <a:extLst>
                <a:ext uri="{FF2B5EF4-FFF2-40B4-BE49-F238E27FC236}">
                  <a16:creationId xmlns:a16="http://schemas.microsoft.com/office/drawing/2014/main" id="{3299B410-6341-4B2D-8C79-2A451FA53EC2}"/>
                </a:ext>
              </a:extLst>
            </p:cNvPr>
            <p:cNvSpPr/>
            <p:nvPr/>
          </p:nvSpPr>
          <p:spPr>
            <a:xfrm>
              <a:off x="3741738" y="3068638"/>
              <a:ext cx="2373312" cy="492125"/>
            </a:xfrm>
            <a:custGeom>
              <a:avLst/>
              <a:gdLst>
                <a:gd name="connsiteX0" fmla="*/ 1423987 w 2374106"/>
                <a:gd name="connsiteY0" fmla="*/ 159544 h 490538"/>
                <a:gd name="connsiteX1" fmla="*/ 1300162 w 2374106"/>
                <a:gd name="connsiteY1" fmla="*/ 190500 h 490538"/>
                <a:gd name="connsiteX2" fmla="*/ 1145381 w 2374106"/>
                <a:gd name="connsiteY2" fmla="*/ 223838 h 490538"/>
                <a:gd name="connsiteX3" fmla="*/ 1026319 w 2374106"/>
                <a:gd name="connsiteY3" fmla="*/ 247650 h 490538"/>
                <a:gd name="connsiteX4" fmla="*/ 900112 w 2374106"/>
                <a:gd name="connsiteY4" fmla="*/ 266700 h 490538"/>
                <a:gd name="connsiteX5" fmla="*/ 683419 w 2374106"/>
                <a:gd name="connsiteY5" fmla="*/ 302419 h 490538"/>
                <a:gd name="connsiteX6" fmla="*/ 450056 w 2374106"/>
                <a:gd name="connsiteY6" fmla="*/ 333375 h 490538"/>
                <a:gd name="connsiteX7" fmla="*/ 407194 w 2374106"/>
                <a:gd name="connsiteY7" fmla="*/ 330994 h 490538"/>
                <a:gd name="connsiteX8" fmla="*/ 283369 w 2374106"/>
                <a:gd name="connsiteY8" fmla="*/ 316707 h 490538"/>
                <a:gd name="connsiteX9" fmla="*/ 202406 w 2374106"/>
                <a:gd name="connsiteY9" fmla="*/ 302419 h 490538"/>
                <a:gd name="connsiteX10" fmla="*/ 147637 w 2374106"/>
                <a:gd name="connsiteY10" fmla="*/ 290513 h 490538"/>
                <a:gd name="connsiteX11" fmla="*/ 88106 w 2374106"/>
                <a:gd name="connsiteY11" fmla="*/ 276225 h 490538"/>
                <a:gd name="connsiteX12" fmla="*/ 47625 w 2374106"/>
                <a:gd name="connsiteY12" fmla="*/ 259557 h 490538"/>
                <a:gd name="connsiteX13" fmla="*/ 30956 w 2374106"/>
                <a:gd name="connsiteY13" fmla="*/ 252413 h 490538"/>
                <a:gd name="connsiteX14" fmla="*/ 7144 w 2374106"/>
                <a:gd name="connsiteY14" fmla="*/ 252413 h 490538"/>
                <a:gd name="connsiteX15" fmla="*/ 0 w 2374106"/>
                <a:gd name="connsiteY15" fmla="*/ 259557 h 490538"/>
                <a:gd name="connsiteX16" fmla="*/ 2381 w 2374106"/>
                <a:gd name="connsiteY16" fmla="*/ 278607 h 490538"/>
                <a:gd name="connsiteX17" fmla="*/ 14287 w 2374106"/>
                <a:gd name="connsiteY17" fmla="*/ 304800 h 490538"/>
                <a:gd name="connsiteX18" fmla="*/ 35719 w 2374106"/>
                <a:gd name="connsiteY18" fmla="*/ 326232 h 490538"/>
                <a:gd name="connsiteX19" fmla="*/ 107156 w 2374106"/>
                <a:gd name="connsiteY19" fmla="*/ 376238 h 490538"/>
                <a:gd name="connsiteX20" fmla="*/ 180975 w 2374106"/>
                <a:gd name="connsiteY20" fmla="*/ 414338 h 490538"/>
                <a:gd name="connsiteX21" fmla="*/ 252412 w 2374106"/>
                <a:gd name="connsiteY21" fmla="*/ 445294 h 490538"/>
                <a:gd name="connsiteX22" fmla="*/ 321469 w 2374106"/>
                <a:gd name="connsiteY22" fmla="*/ 466725 h 490538"/>
                <a:gd name="connsiteX23" fmla="*/ 461962 w 2374106"/>
                <a:gd name="connsiteY23" fmla="*/ 483394 h 490538"/>
                <a:gd name="connsiteX24" fmla="*/ 633412 w 2374106"/>
                <a:gd name="connsiteY24" fmla="*/ 490538 h 490538"/>
                <a:gd name="connsiteX25" fmla="*/ 721519 w 2374106"/>
                <a:gd name="connsiteY25" fmla="*/ 490538 h 490538"/>
                <a:gd name="connsiteX26" fmla="*/ 854869 w 2374106"/>
                <a:gd name="connsiteY26" fmla="*/ 478632 h 490538"/>
                <a:gd name="connsiteX27" fmla="*/ 988219 w 2374106"/>
                <a:gd name="connsiteY27" fmla="*/ 464344 h 490538"/>
                <a:gd name="connsiteX28" fmla="*/ 1226344 w 2374106"/>
                <a:gd name="connsiteY28" fmla="*/ 411957 h 490538"/>
                <a:gd name="connsiteX29" fmla="*/ 1466850 w 2374106"/>
                <a:gd name="connsiteY29" fmla="*/ 364332 h 490538"/>
                <a:gd name="connsiteX30" fmla="*/ 1628775 w 2374106"/>
                <a:gd name="connsiteY30" fmla="*/ 330994 h 490538"/>
                <a:gd name="connsiteX31" fmla="*/ 1831181 w 2374106"/>
                <a:gd name="connsiteY31" fmla="*/ 292894 h 490538"/>
                <a:gd name="connsiteX32" fmla="*/ 2059781 w 2374106"/>
                <a:gd name="connsiteY32" fmla="*/ 254794 h 490538"/>
                <a:gd name="connsiteX33" fmla="*/ 2245519 w 2374106"/>
                <a:gd name="connsiteY33" fmla="*/ 223838 h 490538"/>
                <a:gd name="connsiteX34" fmla="*/ 2290762 w 2374106"/>
                <a:gd name="connsiteY34" fmla="*/ 209550 h 490538"/>
                <a:gd name="connsiteX35" fmla="*/ 2340769 w 2374106"/>
                <a:gd name="connsiteY35" fmla="*/ 185738 h 490538"/>
                <a:gd name="connsiteX36" fmla="*/ 2362200 w 2374106"/>
                <a:gd name="connsiteY36" fmla="*/ 169069 h 490538"/>
                <a:gd name="connsiteX37" fmla="*/ 2374106 w 2374106"/>
                <a:gd name="connsiteY37" fmla="*/ 150019 h 490538"/>
                <a:gd name="connsiteX38" fmla="*/ 2374106 w 2374106"/>
                <a:gd name="connsiteY38" fmla="*/ 133350 h 490538"/>
                <a:gd name="connsiteX39" fmla="*/ 2366962 w 2374106"/>
                <a:gd name="connsiteY39" fmla="*/ 114300 h 490538"/>
                <a:gd name="connsiteX40" fmla="*/ 2350294 w 2374106"/>
                <a:gd name="connsiteY40" fmla="*/ 92869 h 490538"/>
                <a:gd name="connsiteX41" fmla="*/ 2328862 w 2374106"/>
                <a:gd name="connsiteY41" fmla="*/ 73819 h 490538"/>
                <a:gd name="connsiteX42" fmla="*/ 2300287 w 2374106"/>
                <a:gd name="connsiteY42" fmla="*/ 57150 h 490538"/>
                <a:gd name="connsiteX43" fmla="*/ 2264569 w 2374106"/>
                <a:gd name="connsiteY43" fmla="*/ 47625 h 490538"/>
                <a:gd name="connsiteX44" fmla="*/ 2155031 w 2374106"/>
                <a:gd name="connsiteY44" fmla="*/ 30957 h 490538"/>
                <a:gd name="connsiteX45" fmla="*/ 1981200 w 2374106"/>
                <a:gd name="connsiteY45" fmla="*/ 9525 h 490538"/>
                <a:gd name="connsiteX46" fmla="*/ 1869281 w 2374106"/>
                <a:gd name="connsiteY46" fmla="*/ 0 h 490538"/>
                <a:gd name="connsiteX47" fmla="*/ 1852612 w 2374106"/>
                <a:gd name="connsiteY47" fmla="*/ 0 h 490538"/>
                <a:gd name="connsiteX48" fmla="*/ 1833562 w 2374106"/>
                <a:gd name="connsiteY48" fmla="*/ 9525 h 490538"/>
                <a:gd name="connsiteX49" fmla="*/ 1797844 w 2374106"/>
                <a:gd name="connsiteY49" fmla="*/ 33338 h 490538"/>
                <a:gd name="connsiteX50" fmla="*/ 1716881 w 2374106"/>
                <a:gd name="connsiteY50" fmla="*/ 71438 h 490538"/>
                <a:gd name="connsiteX51" fmla="*/ 1547812 w 2374106"/>
                <a:gd name="connsiteY51" fmla="*/ 126207 h 490538"/>
                <a:gd name="connsiteX52" fmla="*/ 1423987 w 2374106"/>
                <a:gd name="connsiteY52" fmla="*/ 159544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374106" h="490538">
                  <a:moveTo>
                    <a:pt x="1423987" y="159544"/>
                  </a:moveTo>
                  <a:lnTo>
                    <a:pt x="1300162" y="190500"/>
                  </a:lnTo>
                  <a:lnTo>
                    <a:pt x="1145381" y="223838"/>
                  </a:lnTo>
                  <a:lnTo>
                    <a:pt x="1026319" y="247650"/>
                  </a:lnTo>
                  <a:lnTo>
                    <a:pt x="900112" y="266700"/>
                  </a:lnTo>
                  <a:lnTo>
                    <a:pt x="683419" y="302419"/>
                  </a:lnTo>
                  <a:lnTo>
                    <a:pt x="450056" y="333375"/>
                  </a:lnTo>
                  <a:lnTo>
                    <a:pt x="407194" y="330994"/>
                  </a:lnTo>
                  <a:lnTo>
                    <a:pt x="283369" y="316707"/>
                  </a:lnTo>
                  <a:lnTo>
                    <a:pt x="202406" y="302419"/>
                  </a:lnTo>
                  <a:lnTo>
                    <a:pt x="147637" y="290513"/>
                  </a:lnTo>
                  <a:lnTo>
                    <a:pt x="88106" y="276225"/>
                  </a:lnTo>
                  <a:lnTo>
                    <a:pt x="47625" y="259557"/>
                  </a:lnTo>
                  <a:lnTo>
                    <a:pt x="30956" y="252413"/>
                  </a:lnTo>
                  <a:lnTo>
                    <a:pt x="7144" y="252413"/>
                  </a:lnTo>
                  <a:lnTo>
                    <a:pt x="0" y="259557"/>
                  </a:lnTo>
                  <a:lnTo>
                    <a:pt x="2381" y="278607"/>
                  </a:lnTo>
                  <a:lnTo>
                    <a:pt x="14287" y="304800"/>
                  </a:lnTo>
                  <a:lnTo>
                    <a:pt x="35719" y="326232"/>
                  </a:lnTo>
                  <a:lnTo>
                    <a:pt x="107156" y="376238"/>
                  </a:lnTo>
                  <a:lnTo>
                    <a:pt x="180975" y="414338"/>
                  </a:lnTo>
                  <a:lnTo>
                    <a:pt x="252412" y="445294"/>
                  </a:lnTo>
                  <a:lnTo>
                    <a:pt x="321469" y="466725"/>
                  </a:lnTo>
                  <a:lnTo>
                    <a:pt x="461962" y="483394"/>
                  </a:lnTo>
                  <a:lnTo>
                    <a:pt x="633412" y="490538"/>
                  </a:lnTo>
                  <a:lnTo>
                    <a:pt x="721519" y="490538"/>
                  </a:lnTo>
                  <a:lnTo>
                    <a:pt x="854869" y="478632"/>
                  </a:lnTo>
                  <a:lnTo>
                    <a:pt x="988219" y="464344"/>
                  </a:lnTo>
                  <a:lnTo>
                    <a:pt x="1226344" y="411957"/>
                  </a:lnTo>
                  <a:lnTo>
                    <a:pt x="1466850" y="364332"/>
                  </a:lnTo>
                  <a:lnTo>
                    <a:pt x="1628775" y="330994"/>
                  </a:lnTo>
                  <a:lnTo>
                    <a:pt x="1831181" y="292894"/>
                  </a:lnTo>
                  <a:lnTo>
                    <a:pt x="2059781" y="254794"/>
                  </a:lnTo>
                  <a:lnTo>
                    <a:pt x="2245519" y="223838"/>
                  </a:lnTo>
                  <a:lnTo>
                    <a:pt x="2290762" y="209550"/>
                  </a:lnTo>
                  <a:lnTo>
                    <a:pt x="2340769" y="185738"/>
                  </a:lnTo>
                  <a:lnTo>
                    <a:pt x="2362200" y="169069"/>
                  </a:lnTo>
                  <a:lnTo>
                    <a:pt x="2374106" y="150019"/>
                  </a:lnTo>
                  <a:lnTo>
                    <a:pt x="2374106" y="133350"/>
                  </a:lnTo>
                  <a:lnTo>
                    <a:pt x="2366962" y="114300"/>
                  </a:lnTo>
                  <a:lnTo>
                    <a:pt x="2350294" y="92869"/>
                  </a:lnTo>
                  <a:lnTo>
                    <a:pt x="2328862" y="73819"/>
                  </a:lnTo>
                  <a:lnTo>
                    <a:pt x="2300287" y="57150"/>
                  </a:lnTo>
                  <a:lnTo>
                    <a:pt x="2264569" y="47625"/>
                  </a:lnTo>
                  <a:lnTo>
                    <a:pt x="2155031" y="30957"/>
                  </a:lnTo>
                  <a:lnTo>
                    <a:pt x="1981200" y="9525"/>
                  </a:lnTo>
                  <a:lnTo>
                    <a:pt x="1869281" y="0"/>
                  </a:lnTo>
                  <a:lnTo>
                    <a:pt x="1852612" y="0"/>
                  </a:lnTo>
                  <a:lnTo>
                    <a:pt x="1833562" y="9525"/>
                  </a:lnTo>
                  <a:lnTo>
                    <a:pt x="1797844" y="33338"/>
                  </a:lnTo>
                  <a:lnTo>
                    <a:pt x="1716881" y="71438"/>
                  </a:lnTo>
                  <a:lnTo>
                    <a:pt x="1547812" y="126207"/>
                  </a:lnTo>
                  <a:lnTo>
                    <a:pt x="1423987" y="1595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74">
              <a:extLst>
                <a:ext uri="{FF2B5EF4-FFF2-40B4-BE49-F238E27FC236}">
                  <a16:creationId xmlns:a16="http://schemas.microsoft.com/office/drawing/2014/main" id="{CED41BA5-BC4C-4C05-81C1-1558215D5987}"/>
                </a:ext>
              </a:extLst>
            </p:cNvPr>
            <p:cNvSpPr/>
            <p:nvPr/>
          </p:nvSpPr>
          <p:spPr>
            <a:xfrm>
              <a:off x="4665663" y="3451225"/>
              <a:ext cx="431800" cy="2063750"/>
            </a:xfrm>
            <a:custGeom>
              <a:avLst/>
              <a:gdLst>
                <a:gd name="connsiteX0" fmla="*/ 157075 w 431956"/>
                <a:gd name="connsiteY0" fmla="*/ 1349161 h 2064412"/>
                <a:gd name="connsiteX1" fmla="*/ 165490 w 431956"/>
                <a:gd name="connsiteY1" fmla="*/ 987327 h 2064412"/>
                <a:gd name="connsiteX2" fmla="*/ 143050 w 431956"/>
                <a:gd name="connsiteY2" fmla="*/ 830253 h 2064412"/>
                <a:gd name="connsiteX3" fmla="*/ 134636 w 431956"/>
                <a:gd name="connsiteY3" fmla="*/ 611470 h 2064412"/>
                <a:gd name="connsiteX4" fmla="*/ 129026 w 431956"/>
                <a:gd name="connsiteY4" fmla="*/ 465615 h 2064412"/>
                <a:gd name="connsiteX5" fmla="*/ 123416 w 431956"/>
                <a:gd name="connsiteY5" fmla="*/ 330979 h 2064412"/>
                <a:gd name="connsiteX6" fmla="*/ 120611 w 431956"/>
                <a:gd name="connsiteY6" fmla="*/ 230002 h 2064412"/>
                <a:gd name="connsiteX7" fmla="*/ 115001 w 431956"/>
                <a:gd name="connsiteY7" fmla="*/ 168294 h 2064412"/>
                <a:gd name="connsiteX8" fmla="*/ 109391 w 431956"/>
                <a:gd name="connsiteY8" fmla="*/ 143050 h 2064412"/>
                <a:gd name="connsiteX9" fmla="*/ 98172 w 431956"/>
                <a:gd name="connsiteY9" fmla="*/ 117806 h 2064412"/>
                <a:gd name="connsiteX10" fmla="*/ 89757 w 431956"/>
                <a:gd name="connsiteY10" fmla="*/ 106586 h 2064412"/>
                <a:gd name="connsiteX11" fmla="*/ 64513 w 431956"/>
                <a:gd name="connsiteY11" fmla="*/ 86952 h 2064412"/>
                <a:gd name="connsiteX12" fmla="*/ 0 w 431956"/>
                <a:gd name="connsiteY12" fmla="*/ 42073 h 2064412"/>
                <a:gd name="connsiteX13" fmla="*/ 193539 w 431956"/>
                <a:gd name="connsiteY13" fmla="*/ 0 h 2064412"/>
                <a:gd name="connsiteX14" fmla="*/ 283296 w 431956"/>
                <a:gd name="connsiteY14" fmla="*/ 70122 h 2064412"/>
                <a:gd name="connsiteX15" fmla="*/ 378663 w 431956"/>
                <a:gd name="connsiteY15" fmla="*/ 140245 h 2064412"/>
                <a:gd name="connsiteX16" fmla="*/ 401102 w 431956"/>
                <a:gd name="connsiteY16" fmla="*/ 159880 h 2064412"/>
                <a:gd name="connsiteX17" fmla="*/ 417931 w 431956"/>
                <a:gd name="connsiteY17" fmla="*/ 182319 h 2064412"/>
                <a:gd name="connsiteX18" fmla="*/ 429151 w 431956"/>
                <a:gd name="connsiteY18" fmla="*/ 204758 h 2064412"/>
                <a:gd name="connsiteX19" fmla="*/ 431956 w 431956"/>
                <a:gd name="connsiteY19" fmla="*/ 230002 h 2064412"/>
                <a:gd name="connsiteX20" fmla="*/ 415126 w 431956"/>
                <a:gd name="connsiteY20" fmla="*/ 255246 h 2064412"/>
                <a:gd name="connsiteX21" fmla="*/ 395492 w 431956"/>
                <a:gd name="connsiteY21" fmla="*/ 291710 h 2064412"/>
                <a:gd name="connsiteX22" fmla="*/ 384272 w 431956"/>
                <a:gd name="connsiteY22" fmla="*/ 336589 h 2064412"/>
                <a:gd name="connsiteX23" fmla="*/ 373053 w 431956"/>
                <a:gd name="connsiteY23" fmla="*/ 384272 h 2064412"/>
                <a:gd name="connsiteX24" fmla="*/ 367443 w 431956"/>
                <a:gd name="connsiteY24" fmla="*/ 445980 h 2064412"/>
                <a:gd name="connsiteX25" fmla="*/ 367443 w 431956"/>
                <a:gd name="connsiteY25" fmla="*/ 575006 h 2064412"/>
                <a:gd name="connsiteX26" fmla="*/ 367443 w 431956"/>
                <a:gd name="connsiteY26" fmla="*/ 802203 h 2064412"/>
                <a:gd name="connsiteX27" fmla="*/ 367443 w 431956"/>
                <a:gd name="connsiteY27" fmla="*/ 1093914 h 2064412"/>
                <a:gd name="connsiteX28" fmla="*/ 367443 w 431956"/>
                <a:gd name="connsiteY28" fmla="*/ 1452942 h 2064412"/>
                <a:gd name="connsiteX29" fmla="*/ 367443 w 431956"/>
                <a:gd name="connsiteY29" fmla="*/ 2053192 h 2064412"/>
                <a:gd name="connsiteX30" fmla="*/ 143050 w 431956"/>
                <a:gd name="connsiteY30" fmla="*/ 2064412 h 2064412"/>
                <a:gd name="connsiteX31" fmla="*/ 145855 w 431956"/>
                <a:gd name="connsiteY31" fmla="*/ 1817580 h 2064412"/>
                <a:gd name="connsiteX32" fmla="*/ 157075 w 431956"/>
                <a:gd name="connsiteY32" fmla="*/ 1349161 h 206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31956" h="2064412">
                  <a:moveTo>
                    <a:pt x="157075" y="1349161"/>
                  </a:moveTo>
                  <a:lnTo>
                    <a:pt x="165490" y="987327"/>
                  </a:lnTo>
                  <a:lnTo>
                    <a:pt x="143050" y="830253"/>
                  </a:lnTo>
                  <a:lnTo>
                    <a:pt x="134636" y="611470"/>
                  </a:lnTo>
                  <a:lnTo>
                    <a:pt x="129026" y="465615"/>
                  </a:lnTo>
                  <a:lnTo>
                    <a:pt x="123416" y="330979"/>
                  </a:lnTo>
                  <a:lnTo>
                    <a:pt x="120611" y="230002"/>
                  </a:lnTo>
                  <a:lnTo>
                    <a:pt x="115001" y="168294"/>
                  </a:lnTo>
                  <a:lnTo>
                    <a:pt x="109391" y="143050"/>
                  </a:lnTo>
                  <a:lnTo>
                    <a:pt x="98172" y="117806"/>
                  </a:lnTo>
                  <a:lnTo>
                    <a:pt x="89757" y="106586"/>
                  </a:lnTo>
                  <a:lnTo>
                    <a:pt x="64513" y="86952"/>
                  </a:lnTo>
                  <a:lnTo>
                    <a:pt x="0" y="42073"/>
                  </a:lnTo>
                  <a:lnTo>
                    <a:pt x="193539" y="0"/>
                  </a:lnTo>
                  <a:lnTo>
                    <a:pt x="283296" y="70122"/>
                  </a:lnTo>
                  <a:lnTo>
                    <a:pt x="378663" y="140245"/>
                  </a:lnTo>
                  <a:lnTo>
                    <a:pt x="401102" y="159880"/>
                  </a:lnTo>
                  <a:lnTo>
                    <a:pt x="417931" y="182319"/>
                  </a:lnTo>
                  <a:lnTo>
                    <a:pt x="429151" y="204758"/>
                  </a:lnTo>
                  <a:lnTo>
                    <a:pt x="431956" y="230002"/>
                  </a:lnTo>
                  <a:lnTo>
                    <a:pt x="415126" y="255246"/>
                  </a:lnTo>
                  <a:lnTo>
                    <a:pt x="395492" y="291710"/>
                  </a:lnTo>
                  <a:lnTo>
                    <a:pt x="384272" y="336589"/>
                  </a:lnTo>
                  <a:lnTo>
                    <a:pt x="373053" y="384272"/>
                  </a:lnTo>
                  <a:lnTo>
                    <a:pt x="367443" y="445980"/>
                  </a:lnTo>
                  <a:lnTo>
                    <a:pt x="367443" y="575006"/>
                  </a:lnTo>
                  <a:lnTo>
                    <a:pt x="367443" y="802203"/>
                  </a:lnTo>
                  <a:lnTo>
                    <a:pt x="367443" y="1093914"/>
                  </a:lnTo>
                  <a:lnTo>
                    <a:pt x="367443" y="1452942"/>
                  </a:lnTo>
                  <a:lnTo>
                    <a:pt x="367443" y="2053192"/>
                  </a:lnTo>
                  <a:lnTo>
                    <a:pt x="143050" y="2064412"/>
                  </a:lnTo>
                  <a:lnTo>
                    <a:pt x="145855" y="1817580"/>
                  </a:lnTo>
                  <a:lnTo>
                    <a:pt x="157075" y="134916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1">
              <a:extLst>
                <a:ext uri="{FF2B5EF4-FFF2-40B4-BE49-F238E27FC236}">
                  <a16:creationId xmlns:a16="http://schemas.microsoft.com/office/drawing/2014/main" id="{028E6F53-64A2-4B69-83C5-66053C54CEA0}"/>
                </a:ext>
              </a:extLst>
            </p:cNvPr>
            <p:cNvSpPr/>
            <p:nvPr/>
          </p:nvSpPr>
          <p:spPr>
            <a:xfrm>
              <a:off x="3630613" y="4097338"/>
              <a:ext cx="2571750" cy="512762"/>
            </a:xfrm>
            <a:custGeom>
              <a:avLst/>
              <a:gdLst>
                <a:gd name="connsiteX0" fmla="*/ 1833563 w 2571750"/>
                <a:gd name="connsiteY0" fmla="*/ 261938 h 511969"/>
                <a:gd name="connsiteX1" fmla="*/ 1578769 w 2571750"/>
                <a:gd name="connsiteY1" fmla="*/ 290513 h 511969"/>
                <a:gd name="connsiteX2" fmla="*/ 1373982 w 2571750"/>
                <a:gd name="connsiteY2" fmla="*/ 314325 h 511969"/>
                <a:gd name="connsiteX3" fmla="*/ 1181100 w 2571750"/>
                <a:gd name="connsiteY3" fmla="*/ 357188 h 511969"/>
                <a:gd name="connsiteX4" fmla="*/ 990600 w 2571750"/>
                <a:gd name="connsiteY4" fmla="*/ 397669 h 511969"/>
                <a:gd name="connsiteX5" fmla="*/ 783432 w 2571750"/>
                <a:gd name="connsiteY5" fmla="*/ 440532 h 511969"/>
                <a:gd name="connsiteX6" fmla="*/ 628650 w 2571750"/>
                <a:gd name="connsiteY6" fmla="*/ 473869 h 511969"/>
                <a:gd name="connsiteX7" fmla="*/ 550069 w 2571750"/>
                <a:gd name="connsiteY7" fmla="*/ 492919 h 511969"/>
                <a:gd name="connsiteX8" fmla="*/ 488157 w 2571750"/>
                <a:gd name="connsiteY8" fmla="*/ 504825 h 511969"/>
                <a:gd name="connsiteX9" fmla="*/ 423863 w 2571750"/>
                <a:gd name="connsiteY9" fmla="*/ 511969 h 511969"/>
                <a:gd name="connsiteX10" fmla="*/ 378619 w 2571750"/>
                <a:gd name="connsiteY10" fmla="*/ 511969 h 511969"/>
                <a:gd name="connsiteX11" fmla="*/ 328613 w 2571750"/>
                <a:gd name="connsiteY11" fmla="*/ 504825 h 511969"/>
                <a:gd name="connsiteX12" fmla="*/ 300038 w 2571750"/>
                <a:gd name="connsiteY12" fmla="*/ 497682 h 511969"/>
                <a:gd name="connsiteX13" fmla="*/ 245269 w 2571750"/>
                <a:gd name="connsiteY13" fmla="*/ 478632 h 511969"/>
                <a:gd name="connsiteX14" fmla="*/ 171450 w 2571750"/>
                <a:gd name="connsiteY14" fmla="*/ 440532 h 511969"/>
                <a:gd name="connsiteX15" fmla="*/ 102394 w 2571750"/>
                <a:gd name="connsiteY15" fmla="*/ 390525 h 511969"/>
                <a:gd name="connsiteX16" fmla="*/ 38100 w 2571750"/>
                <a:gd name="connsiteY16" fmla="*/ 335757 h 511969"/>
                <a:gd name="connsiteX17" fmla="*/ 19050 w 2571750"/>
                <a:gd name="connsiteY17" fmla="*/ 316707 h 511969"/>
                <a:gd name="connsiteX18" fmla="*/ 7144 w 2571750"/>
                <a:gd name="connsiteY18" fmla="*/ 300038 h 511969"/>
                <a:gd name="connsiteX19" fmla="*/ 0 w 2571750"/>
                <a:gd name="connsiteY19" fmla="*/ 273844 h 511969"/>
                <a:gd name="connsiteX20" fmla="*/ 0 w 2571750"/>
                <a:gd name="connsiteY20" fmla="*/ 261938 h 511969"/>
                <a:gd name="connsiteX21" fmla="*/ 4763 w 2571750"/>
                <a:gd name="connsiteY21" fmla="*/ 254794 h 511969"/>
                <a:gd name="connsiteX22" fmla="*/ 21432 w 2571750"/>
                <a:gd name="connsiteY22" fmla="*/ 250032 h 511969"/>
                <a:gd name="connsiteX23" fmla="*/ 42863 w 2571750"/>
                <a:gd name="connsiteY23" fmla="*/ 254794 h 511969"/>
                <a:gd name="connsiteX24" fmla="*/ 88107 w 2571750"/>
                <a:gd name="connsiteY24" fmla="*/ 280988 h 511969"/>
                <a:gd name="connsiteX25" fmla="*/ 133350 w 2571750"/>
                <a:gd name="connsiteY25" fmla="*/ 307182 h 511969"/>
                <a:gd name="connsiteX26" fmla="*/ 176213 w 2571750"/>
                <a:gd name="connsiteY26" fmla="*/ 321469 h 511969"/>
                <a:gd name="connsiteX27" fmla="*/ 228600 w 2571750"/>
                <a:gd name="connsiteY27" fmla="*/ 335757 h 511969"/>
                <a:gd name="connsiteX28" fmla="*/ 276225 w 2571750"/>
                <a:gd name="connsiteY28" fmla="*/ 338138 h 511969"/>
                <a:gd name="connsiteX29" fmla="*/ 411957 w 2571750"/>
                <a:gd name="connsiteY29" fmla="*/ 311944 h 511969"/>
                <a:gd name="connsiteX30" fmla="*/ 731044 w 2571750"/>
                <a:gd name="connsiteY30" fmla="*/ 254794 h 511969"/>
                <a:gd name="connsiteX31" fmla="*/ 1212057 w 2571750"/>
                <a:gd name="connsiteY31" fmla="*/ 166688 h 511969"/>
                <a:gd name="connsiteX32" fmla="*/ 1521619 w 2571750"/>
                <a:gd name="connsiteY32" fmla="*/ 107157 h 511969"/>
                <a:gd name="connsiteX33" fmla="*/ 1759744 w 2571750"/>
                <a:gd name="connsiteY33" fmla="*/ 64294 h 511969"/>
                <a:gd name="connsiteX34" fmla="*/ 1916907 w 2571750"/>
                <a:gd name="connsiteY34" fmla="*/ 35719 h 511969"/>
                <a:gd name="connsiteX35" fmla="*/ 2076450 w 2571750"/>
                <a:gd name="connsiteY35" fmla="*/ 0 h 511969"/>
                <a:gd name="connsiteX36" fmla="*/ 2100263 w 2571750"/>
                <a:gd name="connsiteY36" fmla="*/ 0 h 511969"/>
                <a:gd name="connsiteX37" fmla="*/ 2145507 w 2571750"/>
                <a:gd name="connsiteY37" fmla="*/ 0 h 511969"/>
                <a:gd name="connsiteX38" fmla="*/ 2233613 w 2571750"/>
                <a:gd name="connsiteY38" fmla="*/ 9525 h 511969"/>
                <a:gd name="connsiteX39" fmla="*/ 2340769 w 2571750"/>
                <a:gd name="connsiteY39" fmla="*/ 33338 h 511969"/>
                <a:gd name="connsiteX40" fmla="*/ 2438400 w 2571750"/>
                <a:gd name="connsiteY40" fmla="*/ 66675 h 511969"/>
                <a:gd name="connsiteX41" fmla="*/ 2497932 w 2571750"/>
                <a:gd name="connsiteY41" fmla="*/ 90488 h 511969"/>
                <a:gd name="connsiteX42" fmla="*/ 2531269 w 2571750"/>
                <a:gd name="connsiteY42" fmla="*/ 107157 h 511969"/>
                <a:gd name="connsiteX43" fmla="*/ 2552700 w 2571750"/>
                <a:gd name="connsiteY43" fmla="*/ 119063 h 511969"/>
                <a:gd name="connsiteX44" fmla="*/ 2566988 w 2571750"/>
                <a:gd name="connsiteY44" fmla="*/ 133350 h 511969"/>
                <a:gd name="connsiteX45" fmla="*/ 2571750 w 2571750"/>
                <a:gd name="connsiteY45" fmla="*/ 147638 h 511969"/>
                <a:gd name="connsiteX46" fmla="*/ 2571750 w 2571750"/>
                <a:gd name="connsiteY46" fmla="*/ 161925 h 511969"/>
                <a:gd name="connsiteX47" fmla="*/ 2557463 w 2571750"/>
                <a:gd name="connsiteY47" fmla="*/ 178594 h 511969"/>
                <a:gd name="connsiteX48" fmla="*/ 2526507 w 2571750"/>
                <a:gd name="connsiteY48" fmla="*/ 197644 h 511969"/>
                <a:gd name="connsiteX49" fmla="*/ 2471738 w 2571750"/>
                <a:gd name="connsiteY49" fmla="*/ 207169 h 511969"/>
                <a:gd name="connsiteX50" fmla="*/ 2362200 w 2571750"/>
                <a:gd name="connsiteY50" fmla="*/ 219075 h 511969"/>
                <a:gd name="connsiteX51" fmla="*/ 2295525 w 2571750"/>
                <a:gd name="connsiteY51" fmla="*/ 219075 h 511969"/>
                <a:gd name="connsiteX52" fmla="*/ 2164557 w 2571750"/>
                <a:gd name="connsiteY52" fmla="*/ 228600 h 511969"/>
                <a:gd name="connsiteX53" fmla="*/ 1940719 w 2571750"/>
                <a:gd name="connsiteY53" fmla="*/ 250032 h 511969"/>
                <a:gd name="connsiteX54" fmla="*/ 1833563 w 2571750"/>
                <a:gd name="connsiteY54" fmla="*/ 261938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571750" h="511969">
                  <a:moveTo>
                    <a:pt x="1833563" y="261938"/>
                  </a:moveTo>
                  <a:lnTo>
                    <a:pt x="1578769" y="290513"/>
                  </a:lnTo>
                  <a:lnTo>
                    <a:pt x="1373982" y="314325"/>
                  </a:lnTo>
                  <a:lnTo>
                    <a:pt x="1181100" y="357188"/>
                  </a:lnTo>
                  <a:lnTo>
                    <a:pt x="990600" y="397669"/>
                  </a:lnTo>
                  <a:lnTo>
                    <a:pt x="783432" y="440532"/>
                  </a:lnTo>
                  <a:lnTo>
                    <a:pt x="628650" y="473869"/>
                  </a:lnTo>
                  <a:lnTo>
                    <a:pt x="550069" y="492919"/>
                  </a:lnTo>
                  <a:lnTo>
                    <a:pt x="488157" y="504825"/>
                  </a:lnTo>
                  <a:lnTo>
                    <a:pt x="423863" y="511969"/>
                  </a:lnTo>
                  <a:lnTo>
                    <a:pt x="378619" y="511969"/>
                  </a:lnTo>
                  <a:lnTo>
                    <a:pt x="328613" y="504825"/>
                  </a:lnTo>
                  <a:lnTo>
                    <a:pt x="300038" y="497682"/>
                  </a:lnTo>
                  <a:lnTo>
                    <a:pt x="245269" y="478632"/>
                  </a:lnTo>
                  <a:lnTo>
                    <a:pt x="171450" y="440532"/>
                  </a:lnTo>
                  <a:lnTo>
                    <a:pt x="102394" y="390525"/>
                  </a:lnTo>
                  <a:lnTo>
                    <a:pt x="38100" y="335757"/>
                  </a:lnTo>
                  <a:lnTo>
                    <a:pt x="19050" y="316707"/>
                  </a:lnTo>
                  <a:lnTo>
                    <a:pt x="7144" y="300038"/>
                  </a:lnTo>
                  <a:lnTo>
                    <a:pt x="0" y="273844"/>
                  </a:lnTo>
                  <a:lnTo>
                    <a:pt x="0" y="261938"/>
                  </a:lnTo>
                  <a:lnTo>
                    <a:pt x="4763" y="254794"/>
                  </a:lnTo>
                  <a:lnTo>
                    <a:pt x="21432" y="250032"/>
                  </a:lnTo>
                  <a:lnTo>
                    <a:pt x="42863" y="254794"/>
                  </a:lnTo>
                  <a:lnTo>
                    <a:pt x="88107" y="280988"/>
                  </a:lnTo>
                  <a:lnTo>
                    <a:pt x="133350" y="307182"/>
                  </a:lnTo>
                  <a:lnTo>
                    <a:pt x="176213" y="321469"/>
                  </a:lnTo>
                  <a:lnTo>
                    <a:pt x="228600" y="335757"/>
                  </a:lnTo>
                  <a:lnTo>
                    <a:pt x="276225" y="338138"/>
                  </a:lnTo>
                  <a:lnTo>
                    <a:pt x="411957" y="311944"/>
                  </a:lnTo>
                  <a:lnTo>
                    <a:pt x="731044" y="254794"/>
                  </a:lnTo>
                  <a:lnTo>
                    <a:pt x="1212057" y="166688"/>
                  </a:lnTo>
                  <a:lnTo>
                    <a:pt x="1521619" y="107157"/>
                  </a:lnTo>
                  <a:lnTo>
                    <a:pt x="1759744" y="64294"/>
                  </a:lnTo>
                  <a:lnTo>
                    <a:pt x="1916907" y="35719"/>
                  </a:lnTo>
                  <a:lnTo>
                    <a:pt x="2076450" y="0"/>
                  </a:lnTo>
                  <a:lnTo>
                    <a:pt x="2100263" y="0"/>
                  </a:lnTo>
                  <a:lnTo>
                    <a:pt x="2145507" y="0"/>
                  </a:lnTo>
                  <a:lnTo>
                    <a:pt x="2233613" y="9525"/>
                  </a:lnTo>
                  <a:lnTo>
                    <a:pt x="2340769" y="33338"/>
                  </a:lnTo>
                  <a:lnTo>
                    <a:pt x="2438400" y="66675"/>
                  </a:lnTo>
                  <a:lnTo>
                    <a:pt x="2497932" y="90488"/>
                  </a:lnTo>
                  <a:lnTo>
                    <a:pt x="2531269" y="107157"/>
                  </a:lnTo>
                  <a:lnTo>
                    <a:pt x="2552700" y="119063"/>
                  </a:lnTo>
                  <a:lnTo>
                    <a:pt x="2566988" y="133350"/>
                  </a:lnTo>
                  <a:lnTo>
                    <a:pt x="2571750" y="147638"/>
                  </a:lnTo>
                  <a:lnTo>
                    <a:pt x="2571750" y="161925"/>
                  </a:lnTo>
                  <a:lnTo>
                    <a:pt x="2557463" y="178594"/>
                  </a:lnTo>
                  <a:lnTo>
                    <a:pt x="2526507" y="197644"/>
                  </a:lnTo>
                  <a:lnTo>
                    <a:pt x="2471738" y="207169"/>
                  </a:lnTo>
                  <a:lnTo>
                    <a:pt x="2362200" y="219075"/>
                  </a:lnTo>
                  <a:lnTo>
                    <a:pt x="2295525" y="219075"/>
                  </a:lnTo>
                  <a:lnTo>
                    <a:pt x="2164557" y="228600"/>
                  </a:lnTo>
                  <a:lnTo>
                    <a:pt x="1940719" y="250032"/>
                  </a:lnTo>
                  <a:lnTo>
                    <a:pt x="1833563" y="2619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3">
              <a:extLst>
                <a:ext uri="{FF2B5EF4-FFF2-40B4-BE49-F238E27FC236}">
                  <a16:creationId xmlns:a16="http://schemas.microsoft.com/office/drawing/2014/main" id="{1A5F5D58-54FD-4CE6-99A6-3E6726690227}"/>
                </a:ext>
              </a:extLst>
            </p:cNvPr>
            <p:cNvSpPr/>
            <p:nvPr/>
          </p:nvSpPr>
          <p:spPr>
            <a:xfrm>
              <a:off x="2938463" y="5343525"/>
              <a:ext cx="4062412" cy="561975"/>
            </a:xfrm>
            <a:custGeom>
              <a:avLst/>
              <a:gdLst>
                <a:gd name="connsiteX0" fmla="*/ 1309105 w 4062172"/>
                <a:gd name="connsiteY0" fmla="*/ 184196 h 562455"/>
                <a:gd name="connsiteX1" fmla="*/ 1542639 w 4062172"/>
                <a:gd name="connsiteY1" fmla="*/ 154593 h 562455"/>
                <a:gd name="connsiteX2" fmla="*/ 1874849 w 4062172"/>
                <a:gd name="connsiteY2" fmla="*/ 115123 h 562455"/>
                <a:gd name="connsiteX3" fmla="*/ 2075490 w 4062172"/>
                <a:gd name="connsiteY3" fmla="*/ 92098 h 562455"/>
                <a:gd name="connsiteX4" fmla="*/ 2345205 w 4062172"/>
                <a:gd name="connsiteY4" fmla="*/ 78941 h 562455"/>
                <a:gd name="connsiteX5" fmla="*/ 2575450 w 4062172"/>
                <a:gd name="connsiteY5" fmla="*/ 62495 h 562455"/>
                <a:gd name="connsiteX6" fmla="*/ 2835298 w 4062172"/>
                <a:gd name="connsiteY6" fmla="*/ 42760 h 562455"/>
                <a:gd name="connsiteX7" fmla="*/ 3039228 w 4062172"/>
                <a:gd name="connsiteY7" fmla="*/ 32892 h 562455"/>
                <a:gd name="connsiteX8" fmla="*/ 3318811 w 4062172"/>
                <a:gd name="connsiteY8" fmla="*/ 16446 h 562455"/>
                <a:gd name="connsiteX9" fmla="*/ 3486561 w 4062172"/>
                <a:gd name="connsiteY9" fmla="*/ 3289 h 562455"/>
                <a:gd name="connsiteX10" fmla="*/ 3581948 w 4062172"/>
                <a:gd name="connsiteY10" fmla="*/ 0 h 562455"/>
                <a:gd name="connsiteX11" fmla="*/ 3618129 w 4062172"/>
                <a:gd name="connsiteY11" fmla="*/ 3289 h 562455"/>
                <a:gd name="connsiteX12" fmla="*/ 3687203 w 4062172"/>
                <a:gd name="connsiteY12" fmla="*/ 13157 h 562455"/>
                <a:gd name="connsiteX13" fmla="*/ 3759565 w 4062172"/>
                <a:gd name="connsiteY13" fmla="*/ 32892 h 562455"/>
                <a:gd name="connsiteX14" fmla="*/ 3845085 w 4062172"/>
                <a:gd name="connsiteY14" fmla="*/ 65784 h 562455"/>
                <a:gd name="connsiteX15" fmla="*/ 3930604 w 4062172"/>
                <a:gd name="connsiteY15" fmla="*/ 108544 h 562455"/>
                <a:gd name="connsiteX16" fmla="*/ 4006256 w 4062172"/>
                <a:gd name="connsiteY16" fmla="*/ 157882 h 562455"/>
                <a:gd name="connsiteX17" fmla="*/ 4035859 w 4062172"/>
                <a:gd name="connsiteY17" fmla="*/ 177617 h 562455"/>
                <a:gd name="connsiteX18" fmla="*/ 4042437 w 4062172"/>
                <a:gd name="connsiteY18" fmla="*/ 187485 h 562455"/>
                <a:gd name="connsiteX19" fmla="*/ 4049016 w 4062172"/>
                <a:gd name="connsiteY19" fmla="*/ 200642 h 562455"/>
                <a:gd name="connsiteX20" fmla="*/ 4058883 w 4062172"/>
                <a:gd name="connsiteY20" fmla="*/ 233534 h 562455"/>
                <a:gd name="connsiteX21" fmla="*/ 4062172 w 4062172"/>
                <a:gd name="connsiteY21" fmla="*/ 256558 h 562455"/>
                <a:gd name="connsiteX22" fmla="*/ 4062172 w 4062172"/>
                <a:gd name="connsiteY22" fmla="*/ 276294 h 562455"/>
                <a:gd name="connsiteX23" fmla="*/ 4052305 w 4062172"/>
                <a:gd name="connsiteY23" fmla="*/ 302607 h 562455"/>
                <a:gd name="connsiteX24" fmla="*/ 4039148 w 4062172"/>
                <a:gd name="connsiteY24" fmla="*/ 319053 h 562455"/>
                <a:gd name="connsiteX25" fmla="*/ 4012834 w 4062172"/>
                <a:gd name="connsiteY25" fmla="*/ 335500 h 562455"/>
                <a:gd name="connsiteX26" fmla="*/ 3953628 w 4062172"/>
                <a:gd name="connsiteY26" fmla="*/ 342078 h 562455"/>
                <a:gd name="connsiteX27" fmla="*/ 3907580 w 4062172"/>
                <a:gd name="connsiteY27" fmla="*/ 338789 h 562455"/>
                <a:gd name="connsiteX28" fmla="*/ 3825349 w 4062172"/>
                <a:gd name="connsiteY28" fmla="*/ 315764 h 562455"/>
                <a:gd name="connsiteX29" fmla="*/ 3680624 w 4062172"/>
                <a:gd name="connsiteY29" fmla="*/ 282872 h 562455"/>
                <a:gd name="connsiteX30" fmla="*/ 3535899 w 4062172"/>
                <a:gd name="connsiteY30" fmla="*/ 259848 h 562455"/>
                <a:gd name="connsiteX31" fmla="*/ 3394463 w 4062172"/>
                <a:gd name="connsiteY31" fmla="*/ 240112 h 562455"/>
                <a:gd name="connsiteX32" fmla="*/ 3279341 w 4062172"/>
                <a:gd name="connsiteY32" fmla="*/ 226956 h 562455"/>
                <a:gd name="connsiteX33" fmla="*/ 3157640 w 4062172"/>
                <a:gd name="connsiteY33" fmla="*/ 223666 h 562455"/>
                <a:gd name="connsiteX34" fmla="*/ 2986601 w 4062172"/>
                <a:gd name="connsiteY34" fmla="*/ 226956 h 562455"/>
                <a:gd name="connsiteX35" fmla="*/ 2835298 w 4062172"/>
                <a:gd name="connsiteY35" fmla="*/ 233534 h 562455"/>
                <a:gd name="connsiteX36" fmla="*/ 2674126 w 4062172"/>
                <a:gd name="connsiteY36" fmla="*/ 240112 h 562455"/>
                <a:gd name="connsiteX37" fmla="*/ 2348495 w 4062172"/>
                <a:gd name="connsiteY37" fmla="*/ 263137 h 562455"/>
                <a:gd name="connsiteX38" fmla="*/ 2068912 w 4062172"/>
                <a:gd name="connsiteY38" fmla="*/ 292740 h 562455"/>
                <a:gd name="connsiteX39" fmla="*/ 1822221 w 4062172"/>
                <a:gd name="connsiteY39" fmla="*/ 322343 h 562455"/>
                <a:gd name="connsiteX40" fmla="*/ 1687364 w 4062172"/>
                <a:gd name="connsiteY40" fmla="*/ 338789 h 562455"/>
                <a:gd name="connsiteX41" fmla="*/ 1457119 w 4062172"/>
                <a:gd name="connsiteY41" fmla="*/ 371681 h 562455"/>
                <a:gd name="connsiteX42" fmla="*/ 1157801 w 4062172"/>
                <a:gd name="connsiteY42" fmla="*/ 421019 h 562455"/>
                <a:gd name="connsiteX43" fmla="*/ 937424 w 4062172"/>
                <a:gd name="connsiteY43" fmla="*/ 457200 h 562455"/>
                <a:gd name="connsiteX44" fmla="*/ 664420 w 4062172"/>
                <a:gd name="connsiteY44" fmla="*/ 506538 h 562455"/>
                <a:gd name="connsiteX45" fmla="*/ 480224 w 4062172"/>
                <a:gd name="connsiteY45" fmla="*/ 549298 h 562455"/>
                <a:gd name="connsiteX46" fmla="*/ 444043 w 4062172"/>
                <a:gd name="connsiteY46" fmla="*/ 559166 h 562455"/>
                <a:gd name="connsiteX47" fmla="*/ 421018 w 4062172"/>
                <a:gd name="connsiteY47" fmla="*/ 562455 h 562455"/>
                <a:gd name="connsiteX48" fmla="*/ 358523 w 4062172"/>
                <a:gd name="connsiteY48" fmla="*/ 542720 h 562455"/>
                <a:gd name="connsiteX49" fmla="*/ 305896 w 4062172"/>
                <a:gd name="connsiteY49" fmla="*/ 519695 h 562455"/>
                <a:gd name="connsiteX50" fmla="*/ 217087 w 4062172"/>
                <a:gd name="connsiteY50" fmla="*/ 463779 h 562455"/>
                <a:gd name="connsiteX51" fmla="*/ 131568 w 4062172"/>
                <a:gd name="connsiteY51" fmla="*/ 397994 h 562455"/>
                <a:gd name="connsiteX52" fmla="*/ 55916 w 4062172"/>
                <a:gd name="connsiteY52" fmla="*/ 335500 h 562455"/>
                <a:gd name="connsiteX53" fmla="*/ 23024 w 4062172"/>
                <a:gd name="connsiteY53" fmla="*/ 302607 h 562455"/>
                <a:gd name="connsiteX54" fmla="*/ 6578 w 4062172"/>
                <a:gd name="connsiteY54" fmla="*/ 279583 h 562455"/>
                <a:gd name="connsiteX55" fmla="*/ 0 w 4062172"/>
                <a:gd name="connsiteY55" fmla="*/ 269715 h 562455"/>
                <a:gd name="connsiteX56" fmla="*/ 3289 w 4062172"/>
                <a:gd name="connsiteY56" fmla="*/ 259848 h 562455"/>
                <a:gd name="connsiteX57" fmla="*/ 9867 w 4062172"/>
                <a:gd name="connsiteY57" fmla="*/ 253269 h 562455"/>
                <a:gd name="connsiteX58" fmla="*/ 39470 w 4062172"/>
                <a:gd name="connsiteY58" fmla="*/ 253269 h 562455"/>
                <a:gd name="connsiteX59" fmla="*/ 62495 w 4062172"/>
                <a:gd name="connsiteY59" fmla="*/ 259848 h 562455"/>
                <a:gd name="connsiteX60" fmla="*/ 115122 w 4062172"/>
                <a:gd name="connsiteY60" fmla="*/ 282872 h 562455"/>
                <a:gd name="connsiteX61" fmla="*/ 187485 w 4062172"/>
                <a:gd name="connsiteY61" fmla="*/ 299318 h 562455"/>
                <a:gd name="connsiteX62" fmla="*/ 286161 w 4062172"/>
                <a:gd name="connsiteY62" fmla="*/ 315764 h 562455"/>
                <a:gd name="connsiteX63" fmla="*/ 397994 w 4062172"/>
                <a:gd name="connsiteY63" fmla="*/ 319053 h 562455"/>
                <a:gd name="connsiteX64" fmla="*/ 585479 w 4062172"/>
                <a:gd name="connsiteY64" fmla="*/ 286161 h 562455"/>
                <a:gd name="connsiteX65" fmla="*/ 934135 w 4062172"/>
                <a:gd name="connsiteY65" fmla="*/ 236823 h 562455"/>
                <a:gd name="connsiteX66" fmla="*/ 1309105 w 4062172"/>
                <a:gd name="connsiteY66" fmla="*/ 184196 h 56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062172" h="562455">
                  <a:moveTo>
                    <a:pt x="1309105" y="184196"/>
                  </a:moveTo>
                  <a:lnTo>
                    <a:pt x="1542639" y="154593"/>
                  </a:lnTo>
                  <a:lnTo>
                    <a:pt x="1874849" y="115123"/>
                  </a:lnTo>
                  <a:lnTo>
                    <a:pt x="2075490" y="92098"/>
                  </a:lnTo>
                  <a:lnTo>
                    <a:pt x="2345205" y="78941"/>
                  </a:lnTo>
                  <a:lnTo>
                    <a:pt x="2575450" y="62495"/>
                  </a:lnTo>
                  <a:lnTo>
                    <a:pt x="2835298" y="42760"/>
                  </a:lnTo>
                  <a:lnTo>
                    <a:pt x="3039228" y="32892"/>
                  </a:lnTo>
                  <a:lnTo>
                    <a:pt x="3318811" y="16446"/>
                  </a:lnTo>
                  <a:lnTo>
                    <a:pt x="3486561" y="3289"/>
                  </a:lnTo>
                  <a:lnTo>
                    <a:pt x="3581948" y="0"/>
                  </a:lnTo>
                  <a:lnTo>
                    <a:pt x="3618129" y="3289"/>
                  </a:lnTo>
                  <a:lnTo>
                    <a:pt x="3687203" y="13157"/>
                  </a:lnTo>
                  <a:lnTo>
                    <a:pt x="3759565" y="32892"/>
                  </a:lnTo>
                  <a:lnTo>
                    <a:pt x="3845085" y="65784"/>
                  </a:lnTo>
                  <a:lnTo>
                    <a:pt x="3930604" y="108544"/>
                  </a:lnTo>
                  <a:lnTo>
                    <a:pt x="4006256" y="157882"/>
                  </a:lnTo>
                  <a:lnTo>
                    <a:pt x="4035859" y="177617"/>
                  </a:lnTo>
                  <a:lnTo>
                    <a:pt x="4042437" y="187485"/>
                  </a:lnTo>
                  <a:lnTo>
                    <a:pt x="4049016" y="200642"/>
                  </a:lnTo>
                  <a:lnTo>
                    <a:pt x="4058883" y="233534"/>
                  </a:lnTo>
                  <a:lnTo>
                    <a:pt x="4062172" y="256558"/>
                  </a:lnTo>
                  <a:lnTo>
                    <a:pt x="4062172" y="276294"/>
                  </a:lnTo>
                  <a:lnTo>
                    <a:pt x="4052305" y="302607"/>
                  </a:lnTo>
                  <a:lnTo>
                    <a:pt x="4039148" y="319053"/>
                  </a:lnTo>
                  <a:lnTo>
                    <a:pt x="4012834" y="335500"/>
                  </a:lnTo>
                  <a:lnTo>
                    <a:pt x="3953628" y="342078"/>
                  </a:lnTo>
                  <a:lnTo>
                    <a:pt x="3907580" y="338789"/>
                  </a:lnTo>
                  <a:lnTo>
                    <a:pt x="3825349" y="315764"/>
                  </a:lnTo>
                  <a:lnTo>
                    <a:pt x="3680624" y="282872"/>
                  </a:lnTo>
                  <a:lnTo>
                    <a:pt x="3535899" y="259848"/>
                  </a:lnTo>
                  <a:lnTo>
                    <a:pt x="3394463" y="240112"/>
                  </a:lnTo>
                  <a:lnTo>
                    <a:pt x="3279341" y="226956"/>
                  </a:lnTo>
                  <a:lnTo>
                    <a:pt x="3157640" y="223666"/>
                  </a:lnTo>
                  <a:lnTo>
                    <a:pt x="2986601" y="226956"/>
                  </a:lnTo>
                  <a:lnTo>
                    <a:pt x="2835298" y="233534"/>
                  </a:lnTo>
                  <a:lnTo>
                    <a:pt x="2674126" y="240112"/>
                  </a:lnTo>
                  <a:lnTo>
                    <a:pt x="2348495" y="263137"/>
                  </a:lnTo>
                  <a:lnTo>
                    <a:pt x="2068912" y="292740"/>
                  </a:lnTo>
                  <a:lnTo>
                    <a:pt x="1822221" y="322343"/>
                  </a:lnTo>
                  <a:lnTo>
                    <a:pt x="1687364" y="338789"/>
                  </a:lnTo>
                  <a:lnTo>
                    <a:pt x="1457119" y="371681"/>
                  </a:lnTo>
                  <a:lnTo>
                    <a:pt x="1157801" y="421019"/>
                  </a:lnTo>
                  <a:lnTo>
                    <a:pt x="937424" y="457200"/>
                  </a:lnTo>
                  <a:lnTo>
                    <a:pt x="664420" y="506538"/>
                  </a:lnTo>
                  <a:lnTo>
                    <a:pt x="480224" y="549298"/>
                  </a:lnTo>
                  <a:lnTo>
                    <a:pt x="444043" y="559166"/>
                  </a:lnTo>
                  <a:lnTo>
                    <a:pt x="421018" y="562455"/>
                  </a:lnTo>
                  <a:lnTo>
                    <a:pt x="358523" y="542720"/>
                  </a:lnTo>
                  <a:lnTo>
                    <a:pt x="305896" y="519695"/>
                  </a:lnTo>
                  <a:lnTo>
                    <a:pt x="217087" y="463779"/>
                  </a:lnTo>
                  <a:lnTo>
                    <a:pt x="131568" y="397994"/>
                  </a:lnTo>
                  <a:lnTo>
                    <a:pt x="55916" y="335500"/>
                  </a:lnTo>
                  <a:lnTo>
                    <a:pt x="23024" y="302607"/>
                  </a:lnTo>
                  <a:lnTo>
                    <a:pt x="6578" y="279583"/>
                  </a:lnTo>
                  <a:lnTo>
                    <a:pt x="0" y="269715"/>
                  </a:lnTo>
                  <a:lnTo>
                    <a:pt x="3289" y="259848"/>
                  </a:lnTo>
                  <a:lnTo>
                    <a:pt x="9867" y="253269"/>
                  </a:lnTo>
                  <a:lnTo>
                    <a:pt x="39470" y="253269"/>
                  </a:lnTo>
                  <a:lnTo>
                    <a:pt x="62495" y="259848"/>
                  </a:lnTo>
                  <a:lnTo>
                    <a:pt x="115122" y="282872"/>
                  </a:lnTo>
                  <a:lnTo>
                    <a:pt x="187485" y="299318"/>
                  </a:lnTo>
                  <a:lnTo>
                    <a:pt x="286161" y="315764"/>
                  </a:lnTo>
                  <a:lnTo>
                    <a:pt x="397994" y="319053"/>
                  </a:lnTo>
                  <a:lnTo>
                    <a:pt x="585479" y="286161"/>
                  </a:lnTo>
                  <a:lnTo>
                    <a:pt x="934135" y="236823"/>
                  </a:lnTo>
                  <a:lnTo>
                    <a:pt x="1309105" y="18419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72">
              <a:extLst>
                <a:ext uri="{FF2B5EF4-FFF2-40B4-BE49-F238E27FC236}">
                  <a16:creationId xmlns:a16="http://schemas.microsoft.com/office/drawing/2014/main" id="{B8B7B15E-DF6E-4CCC-9C6B-13AA3DBD9BA1}"/>
                </a:ext>
              </a:extLst>
            </p:cNvPr>
            <p:cNvSpPr/>
            <p:nvPr/>
          </p:nvSpPr>
          <p:spPr>
            <a:xfrm>
              <a:off x="5732463" y="4551363"/>
              <a:ext cx="682625" cy="571500"/>
            </a:xfrm>
            <a:custGeom>
              <a:avLst/>
              <a:gdLst>
                <a:gd name="connsiteX0" fmla="*/ 397669 w 683419"/>
                <a:gd name="connsiteY0" fmla="*/ 138112 h 571500"/>
                <a:gd name="connsiteX1" fmla="*/ 242887 w 683419"/>
                <a:gd name="connsiteY1" fmla="*/ 78581 h 571500"/>
                <a:gd name="connsiteX2" fmla="*/ 111919 w 683419"/>
                <a:gd name="connsiteY2" fmla="*/ 33337 h 571500"/>
                <a:gd name="connsiteX3" fmla="*/ 59531 w 683419"/>
                <a:gd name="connsiteY3" fmla="*/ 14287 h 571500"/>
                <a:gd name="connsiteX4" fmla="*/ 33337 w 683419"/>
                <a:gd name="connsiteY4" fmla="*/ 2381 h 571500"/>
                <a:gd name="connsiteX5" fmla="*/ 16669 w 683419"/>
                <a:gd name="connsiteY5" fmla="*/ 0 h 571500"/>
                <a:gd name="connsiteX6" fmla="*/ 4762 w 683419"/>
                <a:gd name="connsiteY6" fmla="*/ 0 h 571500"/>
                <a:gd name="connsiteX7" fmla="*/ 0 w 683419"/>
                <a:gd name="connsiteY7" fmla="*/ 4762 h 571500"/>
                <a:gd name="connsiteX8" fmla="*/ 0 w 683419"/>
                <a:gd name="connsiteY8" fmla="*/ 16669 h 571500"/>
                <a:gd name="connsiteX9" fmla="*/ 9525 w 683419"/>
                <a:gd name="connsiteY9" fmla="*/ 52387 h 571500"/>
                <a:gd name="connsiteX10" fmla="*/ 26194 w 683419"/>
                <a:gd name="connsiteY10" fmla="*/ 66675 h 571500"/>
                <a:gd name="connsiteX11" fmla="*/ 92869 w 683419"/>
                <a:gd name="connsiteY11" fmla="*/ 111919 h 571500"/>
                <a:gd name="connsiteX12" fmla="*/ 171450 w 683419"/>
                <a:gd name="connsiteY12" fmla="*/ 176212 h 571500"/>
                <a:gd name="connsiteX13" fmla="*/ 264319 w 683419"/>
                <a:gd name="connsiteY13" fmla="*/ 266700 h 571500"/>
                <a:gd name="connsiteX14" fmla="*/ 347662 w 683419"/>
                <a:gd name="connsiteY14" fmla="*/ 352425 h 571500"/>
                <a:gd name="connsiteX15" fmla="*/ 402431 w 683419"/>
                <a:gd name="connsiteY15" fmla="*/ 414337 h 571500"/>
                <a:gd name="connsiteX16" fmla="*/ 488156 w 683419"/>
                <a:gd name="connsiteY16" fmla="*/ 511969 h 571500"/>
                <a:gd name="connsiteX17" fmla="*/ 521494 w 683419"/>
                <a:gd name="connsiteY17" fmla="*/ 550069 h 571500"/>
                <a:gd name="connsiteX18" fmla="*/ 547687 w 683419"/>
                <a:gd name="connsiteY18" fmla="*/ 564356 h 571500"/>
                <a:gd name="connsiteX19" fmla="*/ 571500 w 683419"/>
                <a:gd name="connsiteY19" fmla="*/ 571500 h 571500"/>
                <a:gd name="connsiteX20" fmla="*/ 597694 w 683419"/>
                <a:gd name="connsiteY20" fmla="*/ 566737 h 571500"/>
                <a:gd name="connsiteX21" fmla="*/ 623887 w 683419"/>
                <a:gd name="connsiteY21" fmla="*/ 547687 h 571500"/>
                <a:gd name="connsiteX22" fmla="*/ 650081 w 683419"/>
                <a:gd name="connsiteY22" fmla="*/ 521494 h 571500"/>
                <a:gd name="connsiteX23" fmla="*/ 671512 w 683419"/>
                <a:gd name="connsiteY23" fmla="*/ 488156 h 571500"/>
                <a:gd name="connsiteX24" fmla="*/ 681037 w 683419"/>
                <a:gd name="connsiteY24" fmla="*/ 461962 h 571500"/>
                <a:gd name="connsiteX25" fmla="*/ 683419 w 683419"/>
                <a:gd name="connsiteY25" fmla="*/ 435769 h 571500"/>
                <a:gd name="connsiteX26" fmla="*/ 676275 w 683419"/>
                <a:gd name="connsiteY26" fmla="*/ 397669 h 571500"/>
                <a:gd name="connsiteX27" fmla="*/ 657225 w 683419"/>
                <a:gd name="connsiteY27" fmla="*/ 347662 h 571500"/>
                <a:gd name="connsiteX28" fmla="*/ 621506 w 683419"/>
                <a:gd name="connsiteY28" fmla="*/ 280987 h 571500"/>
                <a:gd name="connsiteX29" fmla="*/ 576262 w 683419"/>
                <a:gd name="connsiteY29" fmla="*/ 216694 h 571500"/>
                <a:gd name="connsiteX30" fmla="*/ 564356 w 683419"/>
                <a:gd name="connsiteY30" fmla="*/ 209550 h 571500"/>
                <a:gd name="connsiteX31" fmla="*/ 476250 w 683419"/>
                <a:gd name="connsiteY31" fmla="*/ 171450 h 571500"/>
                <a:gd name="connsiteX32" fmla="*/ 397669 w 683419"/>
                <a:gd name="connsiteY32" fmla="*/ 138112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83419" h="571500">
                  <a:moveTo>
                    <a:pt x="397669" y="138112"/>
                  </a:moveTo>
                  <a:lnTo>
                    <a:pt x="242887" y="78581"/>
                  </a:lnTo>
                  <a:lnTo>
                    <a:pt x="111919" y="33337"/>
                  </a:lnTo>
                  <a:lnTo>
                    <a:pt x="59531" y="14287"/>
                  </a:lnTo>
                  <a:lnTo>
                    <a:pt x="33337" y="2381"/>
                  </a:lnTo>
                  <a:lnTo>
                    <a:pt x="16669" y="0"/>
                  </a:lnTo>
                  <a:lnTo>
                    <a:pt x="4762" y="0"/>
                  </a:lnTo>
                  <a:lnTo>
                    <a:pt x="0" y="4762"/>
                  </a:lnTo>
                  <a:lnTo>
                    <a:pt x="0" y="16669"/>
                  </a:lnTo>
                  <a:lnTo>
                    <a:pt x="9525" y="52387"/>
                  </a:lnTo>
                  <a:lnTo>
                    <a:pt x="26194" y="66675"/>
                  </a:lnTo>
                  <a:lnTo>
                    <a:pt x="92869" y="111919"/>
                  </a:lnTo>
                  <a:lnTo>
                    <a:pt x="171450" y="176212"/>
                  </a:lnTo>
                  <a:lnTo>
                    <a:pt x="264319" y="266700"/>
                  </a:lnTo>
                  <a:lnTo>
                    <a:pt x="347662" y="352425"/>
                  </a:lnTo>
                  <a:lnTo>
                    <a:pt x="402431" y="414337"/>
                  </a:lnTo>
                  <a:lnTo>
                    <a:pt x="488156" y="511969"/>
                  </a:lnTo>
                  <a:lnTo>
                    <a:pt x="521494" y="550069"/>
                  </a:lnTo>
                  <a:lnTo>
                    <a:pt x="547687" y="564356"/>
                  </a:lnTo>
                  <a:lnTo>
                    <a:pt x="571500" y="571500"/>
                  </a:lnTo>
                  <a:lnTo>
                    <a:pt x="597694" y="566737"/>
                  </a:lnTo>
                  <a:lnTo>
                    <a:pt x="623887" y="547687"/>
                  </a:lnTo>
                  <a:lnTo>
                    <a:pt x="650081" y="521494"/>
                  </a:lnTo>
                  <a:lnTo>
                    <a:pt x="671512" y="488156"/>
                  </a:lnTo>
                  <a:lnTo>
                    <a:pt x="681037" y="461962"/>
                  </a:lnTo>
                  <a:lnTo>
                    <a:pt x="683419" y="435769"/>
                  </a:lnTo>
                  <a:lnTo>
                    <a:pt x="676275" y="397669"/>
                  </a:lnTo>
                  <a:lnTo>
                    <a:pt x="657225" y="347662"/>
                  </a:lnTo>
                  <a:lnTo>
                    <a:pt x="621506" y="280987"/>
                  </a:lnTo>
                  <a:lnTo>
                    <a:pt x="576262" y="216694"/>
                  </a:lnTo>
                  <a:lnTo>
                    <a:pt x="564356" y="209550"/>
                  </a:lnTo>
                  <a:lnTo>
                    <a:pt x="476250" y="171450"/>
                  </a:lnTo>
                  <a:lnTo>
                    <a:pt x="397669" y="1381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A6AB6D75-84A6-4CA9-9C7C-3A73E571BCA4}"/>
              </a:ext>
            </a:extLst>
          </p:cNvPr>
          <p:cNvGrpSpPr>
            <a:grpSpLocks/>
          </p:cNvGrpSpPr>
          <p:nvPr/>
        </p:nvGrpSpPr>
        <p:grpSpPr bwMode="auto">
          <a:xfrm>
            <a:off x="2771775" y="1419225"/>
            <a:ext cx="4191000" cy="4333875"/>
            <a:chOff x="2771775" y="1419225"/>
            <a:chExt cx="4191000" cy="4333875"/>
          </a:xfrm>
        </p:grpSpPr>
        <p:sp>
          <p:nvSpPr>
            <p:cNvPr id="22" name="フリーフォーム 66">
              <a:extLst>
                <a:ext uri="{FF2B5EF4-FFF2-40B4-BE49-F238E27FC236}">
                  <a16:creationId xmlns:a16="http://schemas.microsoft.com/office/drawing/2014/main" id="{018C7ECA-624F-42E1-A6DB-B86442868C24}"/>
                </a:ext>
              </a:extLst>
            </p:cNvPr>
            <p:cNvSpPr/>
            <p:nvPr/>
          </p:nvSpPr>
          <p:spPr>
            <a:xfrm>
              <a:off x="4379913" y="1419225"/>
              <a:ext cx="611187" cy="909638"/>
            </a:xfrm>
            <a:custGeom>
              <a:avLst/>
              <a:gdLst>
                <a:gd name="connsiteX0" fmla="*/ 276225 w 611981"/>
                <a:gd name="connsiteY0" fmla="*/ 642938 h 909638"/>
                <a:gd name="connsiteX1" fmla="*/ 276225 w 611981"/>
                <a:gd name="connsiteY1" fmla="*/ 531019 h 909638"/>
                <a:gd name="connsiteX2" fmla="*/ 280987 w 611981"/>
                <a:gd name="connsiteY2" fmla="*/ 500063 h 909638"/>
                <a:gd name="connsiteX3" fmla="*/ 283369 w 611981"/>
                <a:gd name="connsiteY3" fmla="*/ 459581 h 909638"/>
                <a:gd name="connsiteX4" fmla="*/ 283369 w 611981"/>
                <a:gd name="connsiteY4" fmla="*/ 416719 h 909638"/>
                <a:gd name="connsiteX5" fmla="*/ 280987 w 611981"/>
                <a:gd name="connsiteY5" fmla="*/ 376238 h 909638"/>
                <a:gd name="connsiteX6" fmla="*/ 276225 w 611981"/>
                <a:gd name="connsiteY6" fmla="*/ 338138 h 909638"/>
                <a:gd name="connsiteX7" fmla="*/ 266700 w 611981"/>
                <a:gd name="connsiteY7" fmla="*/ 302419 h 909638"/>
                <a:gd name="connsiteX8" fmla="*/ 254794 w 611981"/>
                <a:gd name="connsiteY8" fmla="*/ 271463 h 909638"/>
                <a:gd name="connsiteX9" fmla="*/ 242887 w 611981"/>
                <a:gd name="connsiteY9" fmla="*/ 240506 h 909638"/>
                <a:gd name="connsiteX10" fmla="*/ 226219 w 611981"/>
                <a:gd name="connsiteY10" fmla="*/ 214313 h 909638"/>
                <a:gd name="connsiteX11" fmla="*/ 180975 w 611981"/>
                <a:gd name="connsiteY11" fmla="*/ 169069 h 909638"/>
                <a:gd name="connsiteX12" fmla="*/ 147637 w 611981"/>
                <a:gd name="connsiteY12" fmla="*/ 140494 h 909638"/>
                <a:gd name="connsiteX13" fmla="*/ 116681 w 611981"/>
                <a:gd name="connsiteY13" fmla="*/ 119063 h 909638"/>
                <a:gd name="connsiteX14" fmla="*/ 78581 w 611981"/>
                <a:gd name="connsiteY14" fmla="*/ 95250 h 909638"/>
                <a:gd name="connsiteX15" fmla="*/ 35719 w 611981"/>
                <a:gd name="connsiteY15" fmla="*/ 71438 h 909638"/>
                <a:gd name="connsiteX16" fmla="*/ 21431 w 611981"/>
                <a:gd name="connsiteY16" fmla="*/ 59531 h 909638"/>
                <a:gd name="connsiteX17" fmla="*/ 4762 w 611981"/>
                <a:gd name="connsiteY17" fmla="*/ 42863 h 909638"/>
                <a:gd name="connsiteX18" fmla="*/ 0 w 611981"/>
                <a:gd name="connsiteY18" fmla="*/ 26194 h 909638"/>
                <a:gd name="connsiteX19" fmla="*/ 2381 w 611981"/>
                <a:gd name="connsiteY19" fmla="*/ 14288 h 909638"/>
                <a:gd name="connsiteX20" fmla="*/ 11906 w 611981"/>
                <a:gd name="connsiteY20" fmla="*/ 4763 h 909638"/>
                <a:gd name="connsiteX21" fmla="*/ 50006 w 611981"/>
                <a:gd name="connsiteY21" fmla="*/ 0 h 909638"/>
                <a:gd name="connsiteX22" fmla="*/ 130969 w 611981"/>
                <a:gd name="connsiteY22" fmla="*/ 11906 h 909638"/>
                <a:gd name="connsiteX23" fmla="*/ 254794 w 611981"/>
                <a:gd name="connsiteY23" fmla="*/ 35719 h 909638"/>
                <a:gd name="connsiteX24" fmla="*/ 326231 w 611981"/>
                <a:gd name="connsiteY24" fmla="*/ 54769 h 909638"/>
                <a:gd name="connsiteX25" fmla="*/ 383381 w 611981"/>
                <a:gd name="connsiteY25" fmla="*/ 71438 h 909638"/>
                <a:gd name="connsiteX26" fmla="*/ 438150 w 611981"/>
                <a:gd name="connsiteY26" fmla="*/ 95250 h 909638"/>
                <a:gd name="connsiteX27" fmla="*/ 497681 w 611981"/>
                <a:gd name="connsiteY27" fmla="*/ 123825 h 909638"/>
                <a:gd name="connsiteX28" fmla="*/ 538162 w 611981"/>
                <a:gd name="connsiteY28" fmla="*/ 152400 h 909638"/>
                <a:gd name="connsiteX29" fmla="*/ 561975 w 611981"/>
                <a:gd name="connsiteY29" fmla="*/ 171450 h 909638"/>
                <a:gd name="connsiteX30" fmla="*/ 588169 w 611981"/>
                <a:gd name="connsiteY30" fmla="*/ 197644 h 909638"/>
                <a:gd name="connsiteX31" fmla="*/ 604837 w 611981"/>
                <a:gd name="connsiteY31" fmla="*/ 223838 h 909638"/>
                <a:gd name="connsiteX32" fmla="*/ 611981 w 611981"/>
                <a:gd name="connsiteY32" fmla="*/ 240506 h 909638"/>
                <a:gd name="connsiteX33" fmla="*/ 611981 w 611981"/>
                <a:gd name="connsiteY33" fmla="*/ 266700 h 909638"/>
                <a:gd name="connsiteX34" fmla="*/ 607219 w 611981"/>
                <a:gd name="connsiteY34" fmla="*/ 292894 h 909638"/>
                <a:gd name="connsiteX35" fmla="*/ 592931 w 611981"/>
                <a:gd name="connsiteY35" fmla="*/ 314325 h 909638"/>
                <a:gd name="connsiteX36" fmla="*/ 571500 w 611981"/>
                <a:gd name="connsiteY36" fmla="*/ 333375 h 909638"/>
                <a:gd name="connsiteX37" fmla="*/ 561975 w 611981"/>
                <a:gd name="connsiteY37" fmla="*/ 347663 h 909638"/>
                <a:gd name="connsiteX38" fmla="*/ 550069 w 611981"/>
                <a:gd name="connsiteY38" fmla="*/ 376238 h 909638"/>
                <a:gd name="connsiteX39" fmla="*/ 533400 w 611981"/>
                <a:gd name="connsiteY39" fmla="*/ 438150 h 909638"/>
                <a:gd name="connsiteX40" fmla="*/ 523875 w 611981"/>
                <a:gd name="connsiteY40" fmla="*/ 511969 h 909638"/>
                <a:gd name="connsiteX41" fmla="*/ 521494 w 611981"/>
                <a:gd name="connsiteY41" fmla="*/ 692944 h 909638"/>
                <a:gd name="connsiteX42" fmla="*/ 521494 w 611981"/>
                <a:gd name="connsiteY42" fmla="*/ 878681 h 909638"/>
                <a:gd name="connsiteX43" fmla="*/ 273844 w 611981"/>
                <a:gd name="connsiteY43" fmla="*/ 909638 h 909638"/>
                <a:gd name="connsiteX44" fmla="*/ 276225 w 611981"/>
                <a:gd name="connsiteY44" fmla="*/ 642938 h 90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611981" h="909638">
                  <a:moveTo>
                    <a:pt x="276225" y="642938"/>
                  </a:moveTo>
                  <a:lnTo>
                    <a:pt x="276225" y="531019"/>
                  </a:lnTo>
                  <a:lnTo>
                    <a:pt x="280987" y="500063"/>
                  </a:lnTo>
                  <a:lnTo>
                    <a:pt x="283369" y="459581"/>
                  </a:lnTo>
                  <a:lnTo>
                    <a:pt x="283369" y="416719"/>
                  </a:lnTo>
                  <a:lnTo>
                    <a:pt x="280987" y="376238"/>
                  </a:lnTo>
                  <a:lnTo>
                    <a:pt x="276225" y="338138"/>
                  </a:lnTo>
                  <a:lnTo>
                    <a:pt x="266700" y="302419"/>
                  </a:lnTo>
                  <a:lnTo>
                    <a:pt x="254794" y="271463"/>
                  </a:lnTo>
                  <a:lnTo>
                    <a:pt x="242887" y="240506"/>
                  </a:lnTo>
                  <a:lnTo>
                    <a:pt x="226219" y="214313"/>
                  </a:lnTo>
                  <a:lnTo>
                    <a:pt x="180975" y="169069"/>
                  </a:lnTo>
                  <a:lnTo>
                    <a:pt x="147637" y="140494"/>
                  </a:lnTo>
                  <a:lnTo>
                    <a:pt x="116681" y="119063"/>
                  </a:lnTo>
                  <a:lnTo>
                    <a:pt x="78581" y="95250"/>
                  </a:lnTo>
                  <a:lnTo>
                    <a:pt x="35719" y="71438"/>
                  </a:lnTo>
                  <a:lnTo>
                    <a:pt x="21431" y="59531"/>
                  </a:lnTo>
                  <a:lnTo>
                    <a:pt x="4762" y="42863"/>
                  </a:lnTo>
                  <a:lnTo>
                    <a:pt x="0" y="26194"/>
                  </a:lnTo>
                  <a:lnTo>
                    <a:pt x="2381" y="14288"/>
                  </a:lnTo>
                  <a:lnTo>
                    <a:pt x="11906" y="4763"/>
                  </a:lnTo>
                  <a:lnTo>
                    <a:pt x="50006" y="0"/>
                  </a:lnTo>
                  <a:lnTo>
                    <a:pt x="130969" y="11906"/>
                  </a:lnTo>
                  <a:lnTo>
                    <a:pt x="254794" y="35719"/>
                  </a:lnTo>
                  <a:lnTo>
                    <a:pt x="326231" y="54769"/>
                  </a:lnTo>
                  <a:lnTo>
                    <a:pt x="383381" y="71438"/>
                  </a:lnTo>
                  <a:lnTo>
                    <a:pt x="438150" y="95250"/>
                  </a:lnTo>
                  <a:lnTo>
                    <a:pt x="497681" y="123825"/>
                  </a:lnTo>
                  <a:lnTo>
                    <a:pt x="538162" y="152400"/>
                  </a:lnTo>
                  <a:lnTo>
                    <a:pt x="561975" y="171450"/>
                  </a:lnTo>
                  <a:lnTo>
                    <a:pt x="588169" y="197644"/>
                  </a:lnTo>
                  <a:lnTo>
                    <a:pt x="604837" y="223838"/>
                  </a:lnTo>
                  <a:lnTo>
                    <a:pt x="611981" y="240506"/>
                  </a:lnTo>
                  <a:lnTo>
                    <a:pt x="611981" y="266700"/>
                  </a:lnTo>
                  <a:lnTo>
                    <a:pt x="607219" y="292894"/>
                  </a:lnTo>
                  <a:lnTo>
                    <a:pt x="592931" y="314325"/>
                  </a:lnTo>
                  <a:lnTo>
                    <a:pt x="571500" y="333375"/>
                  </a:lnTo>
                  <a:lnTo>
                    <a:pt x="561975" y="347663"/>
                  </a:lnTo>
                  <a:lnTo>
                    <a:pt x="550069" y="376238"/>
                  </a:lnTo>
                  <a:lnTo>
                    <a:pt x="533400" y="438150"/>
                  </a:lnTo>
                  <a:lnTo>
                    <a:pt x="523875" y="511969"/>
                  </a:lnTo>
                  <a:cubicBezTo>
                    <a:pt x="523081" y="572294"/>
                    <a:pt x="522288" y="632619"/>
                    <a:pt x="521494" y="692944"/>
                  </a:cubicBezTo>
                  <a:lnTo>
                    <a:pt x="521494" y="878681"/>
                  </a:lnTo>
                  <a:lnTo>
                    <a:pt x="273844" y="909638"/>
                  </a:lnTo>
                  <a:cubicBezTo>
                    <a:pt x="274638" y="830263"/>
                    <a:pt x="275431" y="750888"/>
                    <a:pt x="276225" y="64293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67">
              <a:extLst>
                <a:ext uri="{FF2B5EF4-FFF2-40B4-BE49-F238E27FC236}">
                  <a16:creationId xmlns:a16="http://schemas.microsoft.com/office/drawing/2014/main" id="{398A3677-A6A6-45D9-AE49-0ED9944D2C57}"/>
                </a:ext>
              </a:extLst>
            </p:cNvPr>
            <p:cNvSpPr/>
            <p:nvPr/>
          </p:nvSpPr>
          <p:spPr>
            <a:xfrm>
              <a:off x="2771775" y="2173288"/>
              <a:ext cx="414338" cy="1246187"/>
            </a:xfrm>
            <a:custGeom>
              <a:avLst/>
              <a:gdLst>
                <a:gd name="connsiteX0" fmla="*/ 388144 w 414338"/>
                <a:gd name="connsiteY0" fmla="*/ 597694 h 1245394"/>
                <a:gd name="connsiteX1" fmla="*/ 414338 w 414338"/>
                <a:gd name="connsiteY1" fmla="*/ 381000 h 1245394"/>
                <a:gd name="connsiteX2" fmla="*/ 390525 w 414338"/>
                <a:gd name="connsiteY2" fmla="*/ 252413 h 1245394"/>
                <a:gd name="connsiteX3" fmla="*/ 366713 w 414338"/>
                <a:gd name="connsiteY3" fmla="*/ 192882 h 1245394"/>
                <a:gd name="connsiteX4" fmla="*/ 342900 w 414338"/>
                <a:gd name="connsiteY4" fmla="*/ 147638 h 1245394"/>
                <a:gd name="connsiteX5" fmla="*/ 321469 w 414338"/>
                <a:gd name="connsiteY5" fmla="*/ 111919 h 1245394"/>
                <a:gd name="connsiteX6" fmla="*/ 292894 w 414338"/>
                <a:gd name="connsiteY6" fmla="*/ 73819 h 1245394"/>
                <a:gd name="connsiteX7" fmla="*/ 266700 w 414338"/>
                <a:gd name="connsiteY7" fmla="*/ 40482 h 1245394"/>
                <a:gd name="connsiteX8" fmla="*/ 247650 w 414338"/>
                <a:gd name="connsiteY8" fmla="*/ 21432 h 1245394"/>
                <a:gd name="connsiteX9" fmla="*/ 233363 w 414338"/>
                <a:gd name="connsiteY9" fmla="*/ 7144 h 1245394"/>
                <a:gd name="connsiteX10" fmla="*/ 216694 w 414338"/>
                <a:gd name="connsiteY10" fmla="*/ 0 h 1245394"/>
                <a:gd name="connsiteX11" fmla="*/ 195263 w 414338"/>
                <a:gd name="connsiteY11" fmla="*/ 2382 h 1245394"/>
                <a:gd name="connsiteX12" fmla="*/ 188119 w 414338"/>
                <a:gd name="connsiteY12" fmla="*/ 19050 h 1245394"/>
                <a:gd name="connsiteX13" fmla="*/ 192881 w 414338"/>
                <a:gd name="connsiteY13" fmla="*/ 45244 h 1245394"/>
                <a:gd name="connsiteX14" fmla="*/ 204788 w 414338"/>
                <a:gd name="connsiteY14" fmla="*/ 95250 h 1245394"/>
                <a:gd name="connsiteX15" fmla="*/ 219075 w 414338"/>
                <a:gd name="connsiteY15" fmla="*/ 154782 h 1245394"/>
                <a:gd name="connsiteX16" fmla="*/ 226219 w 414338"/>
                <a:gd name="connsiteY16" fmla="*/ 200025 h 1245394"/>
                <a:gd name="connsiteX17" fmla="*/ 230981 w 414338"/>
                <a:gd name="connsiteY17" fmla="*/ 257175 h 1245394"/>
                <a:gd name="connsiteX18" fmla="*/ 230981 w 414338"/>
                <a:gd name="connsiteY18" fmla="*/ 297657 h 1245394"/>
                <a:gd name="connsiteX19" fmla="*/ 228600 w 414338"/>
                <a:gd name="connsiteY19" fmla="*/ 361950 h 1245394"/>
                <a:gd name="connsiteX20" fmla="*/ 223838 w 414338"/>
                <a:gd name="connsiteY20" fmla="*/ 421482 h 1245394"/>
                <a:gd name="connsiteX21" fmla="*/ 214313 w 414338"/>
                <a:gd name="connsiteY21" fmla="*/ 478632 h 1245394"/>
                <a:gd name="connsiteX22" fmla="*/ 200025 w 414338"/>
                <a:gd name="connsiteY22" fmla="*/ 545307 h 1245394"/>
                <a:gd name="connsiteX23" fmla="*/ 178594 w 414338"/>
                <a:gd name="connsiteY23" fmla="*/ 609600 h 1245394"/>
                <a:gd name="connsiteX24" fmla="*/ 133350 w 414338"/>
                <a:gd name="connsiteY24" fmla="*/ 704850 h 1245394"/>
                <a:gd name="connsiteX25" fmla="*/ 100013 w 414338"/>
                <a:gd name="connsiteY25" fmla="*/ 773907 h 1245394"/>
                <a:gd name="connsiteX26" fmla="*/ 61913 w 414338"/>
                <a:gd name="connsiteY26" fmla="*/ 854869 h 1245394"/>
                <a:gd name="connsiteX27" fmla="*/ 19050 w 414338"/>
                <a:gd name="connsiteY27" fmla="*/ 938213 h 1245394"/>
                <a:gd name="connsiteX28" fmla="*/ 2381 w 414338"/>
                <a:gd name="connsiteY28" fmla="*/ 978694 h 1245394"/>
                <a:gd name="connsiteX29" fmla="*/ 0 w 414338"/>
                <a:gd name="connsiteY29" fmla="*/ 1019175 h 1245394"/>
                <a:gd name="connsiteX30" fmla="*/ 2381 w 414338"/>
                <a:gd name="connsiteY30" fmla="*/ 1047750 h 1245394"/>
                <a:gd name="connsiteX31" fmla="*/ 9525 w 414338"/>
                <a:gd name="connsiteY31" fmla="*/ 1095375 h 1245394"/>
                <a:gd name="connsiteX32" fmla="*/ 21431 w 414338"/>
                <a:gd name="connsiteY32" fmla="*/ 1140619 h 1245394"/>
                <a:gd name="connsiteX33" fmla="*/ 35719 w 414338"/>
                <a:gd name="connsiteY33" fmla="*/ 1176338 h 1245394"/>
                <a:gd name="connsiteX34" fmla="*/ 54769 w 414338"/>
                <a:gd name="connsiteY34" fmla="*/ 1204913 h 1245394"/>
                <a:gd name="connsiteX35" fmla="*/ 64294 w 414338"/>
                <a:gd name="connsiteY35" fmla="*/ 1219200 h 1245394"/>
                <a:gd name="connsiteX36" fmla="*/ 78581 w 414338"/>
                <a:gd name="connsiteY36" fmla="*/ 1231107 h 1245394"/>
                <a:gd name="connsiteX37" fmla="*/ 95250 w 414338"/>
                <a:gd name="connsiteY37" fmla="*/ 1238250 h 1245394"/>
                <a:gd name="connsiteX38" fmla="*/ 130969 w 414338"/>
                <a:gd name="connsiteY38" fmla="*/ 1245394 h 1245394"/>
                <a:gd name="connsiteX39" fmla="*/ 169069 w 414338"/>
                <a:gd name="connsiteY39" fmla="*/ 1238250 h 1245394"/>
                <a:gd name="connsiteX40" fmla="*/ 188119 w 414338"/>
                <a:gd name="connsiteY40" fmla="*/ 1228725 h 1245394"/>
                <a:gd name="connsiteX41" fmla="*/ 211931 w 414338"/>
                <a:gd name="connsiteY41" fmla="*/ 1209675 h 1245394"/>
                <a:gd name="connsiteX42" fmla="*/ 242888 w 414338"/>
                <a:gd name="connsiteY42" fmla="*/ 1176338 h 1245394"/>
                <a:gd name="connsiteX43" fmla="*/ 276225 w 414338"/>
                <a:gd name="connsiteY43" fmla="*/ 1128713 h 1245394"/>
                <a:gd name="connsiteX44" fmla="*/ 297656 w 414338"/>
                <a:gd name="connsiteY44" fmla="*/ 1088232 h 1245394"/>
                <a:gd name="connsiteX45" fmla="*/ 316706 w 414338"/>
                <a:gd name="connsiteY45" fmla="*/ 1035844 h 1245394"/>
                <a:gd name="connsiteX46" fmla="*/ 338138 w 414338"/>
                <a:gd name="connsiteY46" fmla="*/ 969169 h 1245394"/>
                <a:gd name="connsiteX47" fmla="*/ 352425 w 414338"/>
                <a:gd name="connsiteY47" fmla="*/ 890588 h 1245394"/>
                <a:gd name="connsiteX48" fmla="*/ 359569 w 414338"/>
                <a:gd name="connsiteY48" fmla="*/ 831057 h 1245394"/>
                <a:gd name="connsiteX49" fmla="*/ 388144 w 414338"/>
                <a:gd name="connsiteY49" fmla="*/ 597694 h 124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14338" h="1245394">
                  <a:moveTo>
                    <a:pt x="388144" y="597694"/>
                  </a:moveTo>
                  <a:lnTo>
                    <a:pt x="414338" y="381000"/>
                  </a:lnTo>
                  <a:lnTo>
                    <a:pt x="390525" y="252413"/>
                  </a:lnTo>
                  <a:lnTo>
                    <a:pt x="366713" y="192882"/>
                  </a:lnTo>
                  <a:lnTo>
                    <a:pt x="342900" y="147638"/>
                  </a:lnTo>
                  <a:lnTo>
                    <a:pt x="321469" y="111919"/>
                  </a:lnTo>
                  <a:lnTo>
                    <a:pt x="292894" y="73819"/>
                  </a:lnTo>
                  <a:lnTo>
                    <a:pt x="266700" y="40482"/>
                  </a:lnTo>
                  <a:lnTo>
                    <a:pt x="247650" y="21432"/>
                  </a:lnTo>
                  <a:lnTo>
                    <a:pt x="233363" y="7144"/>
                  </a:lnTo>
                  <a:lnTo>
                    <a:pt x="216694" y="0"/>
                  </a:lnTo>
                  <a:lnTo>
                    <a:pt x="195263" y="2382"/>
                  </a:lnTo>
                  <a:lnTo>
                    <a:pt x="188119" y="19050"/>
                  </a:lnTo>
                  <a:lnTo>
                    <a:pt x="192881" y="45244"/>
                  </a:lnTo>
                  <a:lnTo>
                    <a:pt x="204788" y="95250"/>
                  </a:lnTo>
                  <a:lnTo>
                    <a:pt x="219075" y="154782"/>
                  </a:lnTo>
                  <a:lnTo>
                    <a:pt x="226219" y="200025"/>
                  </a:lnTo>
                  <a:lnTo>
                    <a:pt x="230981" y="257175"/>
                  </a:lnTo>
                  <a:lnTo>
                    <a:pt x="230981" y="297657"/>
                  </a:lnTo>
                  <a:cubicBezTo>
                    <a:pt x="230187" y="319088"/>
                    <a:pt x="229394" y="340519"/>
                    <a:pt x="228600" y="361950"/>
                  </a:cubicBezTo>
                  <a:lnTo>
                    <a:pt x="223838" y="421482"/>
                  </a:lnTo>
                  <a:lnTo>
                    <a:pt x="214313" y="478632"/>
                  </a:lnTo>
                  <a:lnTo>
                    <a:pt x="200025" y="545307"/>
                  </a:lnTo>
                  <a:lnTo>
                    <a:pt x="178594" y="609600"/>
                  </a:lnTo>
                  <a:lnTo>
                    <a:pt x="133350" y="704850"/>
                  </a:lnTo>
                  <a:lnTo>
                    <a:pt x="100013" y="773907"/>
                  </a:lnTo>
                  <a:lnTo>
                    <a:pt x="61913" y="854869"/>
                  </a:lnTo>
                  <a:lnTo>
                    <a:pt x="19050" y="938213"/>
                  </a:lnTo>
                  <a:lnTo>
                    <a:pt x="2381" y="978694"/>
                  </a:lnTo>
                  <a:lnTo>
                    <a:pt x="0" y="1019175"/>
                  </a:lnTo>
                  <a:lnTo>
                    <a:pt x="2381" y="1047750"/>
                  </a:lnTo>
                  <a:lnTo>
                    <a:pt x="9525" y="1095375"/>
                  </a:lnTo>
                  <a:lnTo>
                    <a:pt x="21431" y="1140619"/>
                  </a:lnTo>
                  <a:lnTo>
                    <a:pt x="35719" y="1176338"/>
                  </a:lnTo>
                  <a:lnTo>
                    <a:pt x="54769" y="1204913"/>
                  </a:lnTo>
                  <a:lnTo>
                    <a:pt x="64294" y="1219200"/>
                  </a:lnTo>
                  <a:lnTo>
                    <a:pt x="78581" y="1231107"/>
                  </a:lnTo>
                  <a:lnTo>
                    <a:pt x="95250" y="1238250"/>
                  </a:lnTo>
                  <a:lnTo>
                    <a:pt x="130969" y="1245394"/>
                  </a:lnTo>
                  <a:lnTo>
                    <a:pt x="169069" y="1238250"/>
                  </a:lnTo>
                  <a:lnTo>
                    <a:pt x="188119" y="1228725"/>
                  </a:lnTo>
                  <a:lnTo>
                    <a:pt x="211931" y="1209675"/>
                  </a:lnTo>
                  <a:lnTo>
                    <a:pt x="242888" y="1176338"/>
                  </a:lnTo>
                  <a:lnTo>
                    <a:pt x="276225" y="1128713"/>
                  </a:lnTo>
                  <a:lnTo>
                    <a:pt x="297656" y="1088232"/>
                  </a:lnTo>
                  <a:lnTo>
                    <a:pt x="316706" y="1035844"/>
                  </a:lnTo>
                  <a:lnTo>
                    <a:pt x="338138" y="969169"/>
                  </a:lnTo>
                  <a:lnTo>
                    <a:pt x="352425" y="890588"/>
                  </a:lnTo>
                  <a:lnTo>
                    <a:pt x="359569" y="831057"/>
                  </a:lnTo>
                  <a:lnTo>
                    <a:pt x="388144" y="597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68">
              <a:extLst>
                <a:ext uri="{FF2B5EF4-FFF2-40B4-BE49-F238E27FC236}">
                  <a16:creationId xmlns:a16="http://schemas.microsoft.com/office/drawing/2014/main" id="{B14F583D-1005-4892-8EE0-173DF446B5A7}"/>
                </a:ext>
              </a:extLst>
            </p:cNvPr>
            <p:cNvSpPr/>
            <p:nvPr/>
          </p:nvSpPr>
          <p:spPr>
            <a:xfrm>
              <a:off x="3108325" y="2000250"/>
              <a:ext cx="3854450" cy="587375"/>
            </a:xfrm>
            <a:custGeom>
              <a:avLst/>
              <a:gdLst>
                <a:gd name="connsiteX0" fmla="*/ 1238250 w 3854450"/>
                <a:gd name="connsiteY0" fmla="*/ 269875 h 587375"/>
                <a:gd name="connsiteX1" fmla="*/ 939800 w 3854450"/>
                <a:gd name="connsiteY1" fmla="*/ 314325 h 587375"/>
                <a:gd name="connsiteX2" fmla="*/ 574675 w 3854450"/>
                <a:gd name="connsiteY2" fmla="*/ 365125 h 587375"/>
                <a:gd name="connsiteX3" fmla="*/ 292100 w 3854450"/>
                <a:gd name="connsiteY3" fmla="*/ 400050 h 587375"/>
                <a:gd name="connsiteX4" fmla="*/ 0 w 3854450"/>
                <a:gd name="connsiteY4" fmla="*/ 428625 h 587375"/>
                <a:gd name="connsiteX5" fmla="*/ 12700 w 3854450"/>
                <a:gd name="connsiteY5" fmla="*/ 587375 h 587375"/>
                <a:gd name="connsiteX6" fmla="*/ 330200 w 3854450"/>
                <a:gd name="connsiteY6" fmla="*/ 546100 h 587375"/>
                <a:gd name="connsiteX7" fmla="*/ 619125 w 3854450"/>
                <a:gd name="connsiteY7" fmla="*/ 508000 h 587375"/>
                <a:gd name="connsiteX8" fmla="*/ 984250 w 3854450"/>
                <a:gd name="connsiteY8" fmla="*/ 463550 h 587375"/>
                <a:gd name="connsiteX9" fmla="*/ 1368425 w 3854450"/>
                <a:gd name="connsiteY9" fmla="*/ 415925 h 587375"/>
                <a:gd name="connsiteX10" fmla="*/ 1727200 w 3854450"/>
                <a:gd name="connsiteY10" fmla="*/ 374650 h 587375"/>
                <a:gd name="connsiteX11" fmla="*/ 2098675 w 3854450"/>
                <a:gd name="connsiteY11" fmla="*/ 333375 h 587375"/>
                <a:gd name="connsiteX12" fmla="*/ 2520950 w 3854450"/>
                <a:gd name="connsiteY12" fmla="*/ 292100 h 587375"/>
                <a:gd name="connsiteX13" fmla="*/ 2851150 w 3854450"/>
                <a:gd name="connsiteY13" fmla="*/ 263525 h 587375"/>
                <a:gd name="connsiteX14" fmla="*/ 3060700 w 3854450"/>
                <a:gd name="connsiteY14" fmla="*/ 250825 h 587375"/>
                <a:gd name="connsiteX15" fmla="*/ 3181350 w 3854450"/>
                <a:gd name="connsiteY15" fmla="*/ 244475 h 587375"/>
                <a:gd name="connsiteX16" fmla="*/ 3235325 w 3854450"/>
                <a:gd name="connsiteY16" fmla="*/ 247650 h 587375"/>
                <a:gd name="connsiteX17" fmla="*/ 3257550 w 3854450"/>
                <a:gd name="connsiteY17" fmla="*/ 257175 h 587375"/>
                <a:gd name="connsiteX18" fmla="*/ 3781425 w 3854450"/>
                <a:gd name="connsiteY18" fmla="*/ 549275 h 587375"/>
                <a:gd name="connsiteX19" fmla="*/ 3813175 w 3854450"/>
                <a:gd name="connsiteY19" fmla="*/ 542925 h 587375"/>
                <a:gd name="connsiteX20" fmla="*/ 3841750 w 3854450"/>
                <a:gd name="connsiteY20" fmla="*/ 527050 h 587375"/>
                <a:gd name="connsiteX21" fmla="*/ 3851275 w 3854450"/>
                <a:gd name="connsiteY21" fmla="*/ 508000 h 587375"/>
                <a:gd name="connsiteX22" fmla="*/ 3854450 w 3854450"/>
                <a:gd name="connsiteY22" fmla="*/ 482600 h 587375"/>
                <a:gd name="connsiteX23" fmla="*/ 3844925 w 3854450"/>
                <a:gd name="connsiteY23" fmla="*/ 450850 h 587375"/>
                <a:gd name="connsiteX24" fmla="*/ 3822700 w 3854450"/>
                <a:gd name="connsiteY24" fmla="*/ 409575 h 587375"/>
                <a:gd name="connsiteX25" fmla="*/ 3787775 w 3854450"/>
                <a:gd name="connsiteY25" fmla="*/ 365125 h 587375"/>
                <a:gd name="connsiteX26" fmla="*/ 3749675 w 3854450"/>
                <a:gd name="connsiteY26" fmla="*/ 323850 h 587375"/>
                <a:gd name="connsiteX27" fmla="*/ 3689350 w 3854450"/>
                <a:gd name="connsiteY27" fmla="*/ 263525 h 587375"/>
                <a:gd name="connsiteX28" fmla="*/ 3632200 w 3854450"/>
                <a:gd name="connsiteY28" fmla="*/ 206375 h 587375"/>
                <a:gd name="connsiteX29" fmla="*/ 3556000 w 3854450"/>
                <a:gd name="connsiteY29" fmla="*/ 142875 h 587375"/>
                <a:gd name="connsiteX30" fmla="*/ 3444875 w 3854450"/>
                <a:gd name="connsiteY30" fmla="*/ 63500 h 587375"/>
                <a:gd name="connsiteX31" fmla="*/ 3352800 w 3854450"/>
                <a:gd name="connsiteY31" fmla="*/ 9525 h 587375"/>
                <a:gd name="connsiteX32" fmla="*/ 3336925 w 3854450"/>
                <a:gd name="connsiteY32" fmla="*/ 0 h 587375"/>
                <a:gd name="connsiteX33" fmla="*/ 3257550 w 3854450"/>
                <a:gd name="connsiteY33" fmla="*/ 31750 h 587375"/>
                <a:gd name="connsiteX34" fmla="*/ 3216275 w 3854450"/>
                <a:gd name="connsiteY34" fmla="*/ 44450 h 587375"/>
                <a:gd name="connsiteX35" fmla="*/ 3082925 w 3854450"/>
                <a:gd name="connsiteY35" fmla="*/ 60325 h 587375"/>
                <a:gd name="connsiteX36" fmla="*/ 2825750 w 3854450"/>
                <a:gd name="connsiteY36" fmla="*/ 88900 h 587375"/>
                <a:gd name="connsiteX37" fmla="*/ 2403475 w 3854450"/>
                <a:gd name="connsiteY37" fmla="*/ 133350 h 587375"/>
                <a:gd name="connsiteX38" fmla="*/ 1854200 w 3854450"/>
                <a:gd name="connsiteY38" fmla="*/ 193675 h 587375"/>
                <a:gd name="connsiteX39" fmla="*/ 1743075 w 3854450"/>
                <a:gd name="connsiteY39" fmla="*/ 203200 h 587375"/>
                <a:gd name="connsiteX40" fmla="*/ 1558925 w 3854450"/>
                <a:gd name="connsiteY40" fmla="*/ 222250 h 587375"/>
                <a:gd name="connsiteX41" fmla="*/ 1238250 w 3854450"/>
                <a:gd name="connsiteY41" fmla="*/ 269875 h 58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854450" h="587375">
                  <a:moveTo>
                    <a:pt x="1238250" y="269875"/>
                  </a:moveTo>
                  <a:lnTo>
                    <a:pt x="939800" y="314325"/>
                  </a:lnTo>
                  <a:lnTo>
                    <a:pt x="574675" y="365125"/>
                  </a:lnTo>
                  <a:lnTo>
                    <a:pt x="292100" y="400050"/>
                  </a:lnTo>
                  <a:lnTo>
                    <a:pt x="0" y="428625"/>
                  </a:lnTo>
                  <a:lnTo>
                    <a:pt x="12700" y="587375"/>
                  </a:lnTo>
                  <a:lnTo>
                    <a:pt x="330200" y="546100"/>
                  </a:lnTo>
                  <a:lnTo>
                    <a:pt x="619125" y="508000"/>
                  </a:lnTo>
                  <a:lnTo>
                    <a:pt x="984250" y="463550"/>
                  </a:lnTo>
                  <a:lnTo>
                    <a:pt x="1368425" y="415925"/>
                  </a:lnTo>
                  <a:lnTo>
                    <a:pt x="1727200" y="374650"/>
                  </a:lnTo>
                  <a:lnTo>
                    <a:pt x="2098675" y="333375"/>
                  </a:lnTo>
                  <a:lnTo>
                    <a:pt x="2520950" y="292100"/>
                  </a:lnTo>
                  <a:lnTo>
                    <a:pt x="2851150" y="263525"/>
                  </a:lnTo>
                  <a:lnTo>
                    <a:pt x="3060700" y="250825"/>
                  </a:lnTo>
                  <a:lnTo>
                    <a:pt x="3181350" y="244475"/>
                  </a:lnTo>
                  <a:lnTo>
                    <a:pt x="3235325" y="247650"/>
                  </a:lnTo>
                  <a:lnTo>
                    <a:pt x="3257550" y="257175"/>
                  </a:lnTo>
                  <a:lnTo>
                    <a:pt x="3781425" y="549275"/>
                  </a:lnTo>
                  <a:lnTo>
                    <a:pt x="3813175" y="542925"/>
                  </a:lnTo>
                  <a:lnTo>
                    <a:pt x="3841750" y="527050"/>
                  </a:lnTo>
                  <a:lnTo>
                    <a:pt x="3851275" y="508000"/>
                  </a:lnTo>
                  <a:lnTo>
                    <a:pt x="3854450" y="482600"/>
                  </a:lnTo>
                  <a:lnTo>
                    <a:pt x="3844925" y="450850"/>
                  </a:lnTo>
                  <a:lnTo>
                    <a:pt x="3822700" y="409575"/>
                  </a:lnTo>
                  <a:lnTo>
                    <a:pt x="3787775" y="365125"/>
                  </a:lnTo>
                  <a:lnTo>
                    <a:pt x="3749675" y="323850"/>
                  </a:lnTo>
                  <a:lnTo>
                    <a:pt x="3689350" y="263525"/>
                  </a:lnTo>
                  <a:lnTo>
                    <a:pt x="3632200" y="206375"/>
                  </a:lnTo>
                  <a:lnTo>
                    <a:pt x="3556000" y="142875"/>
                  </a:lnTo>
                  <a:lnTo>
                    <a:pt x="3444875" y="63500"/>
                  </a:lnTo>
                  <a:lnTo>
                    <a:pt x="3352800" y="9525"/>
                  </a:lnTo>
                  <a:lnTo>
                    <a:pt x="3336925" y="0"/>
                  </a:lnTo>
                  <a:lnTo>
                    <a:pt x="3257550" y="31750"/>
                  </a:lnTo>
                  <a:lnTo>
                    <a:pt x="3216275" y="44450"/>
                  </a:lnTo>
                  <a:lnTo>
                    <a:pt x="3082925" y="60325"/>
                  </a:lnTo>
                  <a:lnTo>
                    <a:pt x="2825750" y="88900"/>
                  </a:lnTo>
                  <a:lnTo>
                    <a:pt x="2403475" y="133350"/>
                  </a:lnTo>
                  <a:lnTo>
                    <a:pt x="1854200" y="193675"/>
                  </a:lnTo>
                  <a:lnTo>
                    <a:pt x="1743075" y="203200"/>
                  </a:lnTo>
                  <a:lnTo>
                    <a:pt x="1558925" y="222250"/>
                  </a:lnTo>
                  <a:lnTo>
                    <a:pt x="1238250" y="269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69">
              <a:extLst>
                <a:ext uri="{FF2B5EF4-FFF2-40B4-BE49-F238E27FC236}">
                  <a16:creationId xmlns:a16="http://schemas.microsoft.com/office/drawing/2014/main" id="{E388A72B-FDB9-4142-8E4F-312470061485}"/>
                </a:ext>
              </a:extLst>
            </p:cNvPr>
            <p:cNvSpPr/>
            <p:nvPr/>
          </p:nvSpPr>
          <p:spPr>
            <a:xfrm>
              <a:off x="5999163" y="2190750"/>
              <a:ext cx="952500" cy="693738"/>
            </a:xfrm>
            <a:custGeom>
              <a:avLst/>
              <a:gdLst>
                <a:gd name="connsiteX0" fmla="*/ 326231 w 952500"/>
                <a:gd name="connsiteY0" fmla="*/ 290513 h 692944"/>
                <a:gd name="connsiteX1" fmla="*/ 359569 w 952500"/>
                <a:gd name="connsiteY1" fmla="*/ 240506 h 692944"/>
                <a:gd name="connsiteX2" fmla="*/ 395287 w 952500"/>
                <a:gd name="connsiteY2" fmla="*/ 180975 h 692944"/>
                <a:gd name="connsiteX3" fmla="*/ 400050 w 952500"/>
                <a:gd name="connsiteY3" fmla="*/ 164306 h 692944"/>
                <a:gd name="connsiteX4" fmla="*/ 402431 w 952500"/>
                <a:gd name="connsiteY4" fmla="*/ 140494 h 692944"/>
                <a:gd name="connsiteX5" fmla="*/ 400050 w 952500"/>
                <a:gd name="connsiteY5" fmla="*/ 119063 h 692944"/>
                <a:gd name="connsiteX6" fmla="*/ 395287 w 952500"/>
                <a:gd name="connsiteY6" fmla="*/ 100013 h 692944"/>
                <a:gd name="connsiteX7" fmla="*/ 385762 w 952500"/>
                <a:gd name="connsiteY7" fmla="*/ 83344 h 692944"/>
                <a:gd name="connsiteX8" fmla="*/ 378619 w 952500"/>
                <a:gd name="connsiteY8" fmla="*/ 73819 h 692944"/>
                <a:gd name="connsiteX9" fmla="*/ 359569 w 952500"/>
                <a:gd name="connsiteY9" fmla="*/ 59531 h 692944"/>
                <a:gd name="connsiteX10" fmla="*/ 338137 w 952500"/>
                <a:gd name="connsiteY10" fmla="*/ 0 h 692944"/>
                <a:gd name="connsiteX11" fmla="*/ 952500 w 952500"/>
                <a:gd name="connsiteY11" fmla="*/ 330994 h 692944"/>
                <a:gd name="connsiteX12" fmla="*/ 931069 w 952500"/>
                <a:gd name="connsiteY12" fmla="*/ 347663 h 692944"/>
                <a:gd name="connsiteX13" fmla="*/ 900112 w 952500"/>
                <a:gd name="connsiteY13" fmla="*/ 359569 h 692944"/>
                <a:gd name="connsiteX14" fmla="*/ 866775 w 952500"/>
                <a:gd name="connsiteY14" fmla="*/ 364331 h 692944"/>
                <a:gd name="connsiteX15" fmla="*/ 802481 w 952500"/>
                <a:gd name="connsiteY15" fmla="*/ 366713 h 692944"/>
                <a:gd name="connsiteX16" fmla="*/ 719137 w 952500"/>
                <a:gd name="connsiteY16" fmla="*/ 366713 h 692944"/>
                <a:gd name="connsiteX17" fmla="*/ 669131 w 952500"/>
                <a:gd name="connsiteY17" fmla="*/ 371475 h 692944"/>
                <a:gd name="connsiteX18" fmla="*/ 609600 w 952500"/>
                <a:gd name="connsiteY18" fmla="*/ 381000 h 692944"/>
                <a:gd name="connsiteX19" fmla="*/ 557212 w 952500"/>
                <a:gd name="connsiteY19" fmla="*/ 395288 h 692944"/>
                <a:gd name="connsiteX20" fmla="*/ 492919 w 952500"/>
                <a:gd name="connsiteY20" fmla="*/ 419100 h 692944"/>
                <a:gd name="connsiteX21" fmla="*/ 402431 w 952500"/>
                <a:gd name="connsiteY21" fmla="*/ 469106 h 692944"/>
                <a:gd name="connsiteX22" fmla="*/ 278606 w 952500"/>
                <a:gd name="connsiteY22" fmla="*/ 542925 h 692944"/>
                <a:gd name="connsiteX23" fmla="*/ 102394 w 952500"/>
                <a:gd name="connsiteY23" fmla="*/ 654844 h 692944"/>
                <a:gd name="connsiteX24" fmla="*/ 54769 w 952500"/>
                <a:gd name="connsiteY24" fmla="*/ 683419 h 692944"/>
                <a:gd name="connsiteX25" fmla="*/ 35719 w 952500"/>
                <a:gd name="connsiteY25" fmla="*/ 690563 h 692944"/>
                <a:gd name="connsiteX26" fmla="*/ 16669 w 952500"/>
                <a:gd name="connsiteY26" fmla="*/ 692944 h 692944"/>
                <a:gd name="connsiteX27" fmla="*/ 7144 w 952500"/>
                <a:gd name="connsiteY27" fmla="*/ 690563 h 692944"/>
                <a:gd name="connsiteX28" fmla="*/ 0 w 952500"/>
                <a:gd name="connsiteY28" fmla="*/ 681038 h 692944"/>
                <a:gd name="connsiteX29" fmla="*/ 4762 w 952500"/>
                <a:gd name="connsiteY29" fmla="*/ 659606 h 692944"/>
                <a:gd name="connsiteX30" fmla="*/ 16669 w 952500"/>
                <a:gd name="connsiteY30" fmla="*/ 638175 h 692944"/>
                <a:gd name="connsiteX31" fmla="*/ 73819 w 952500"/>
                <a:gd name="connsiteY31" fmla="*/ 578644 h 692944"/>
                <a:gd name="connsiteX32" fmla="*/ 195262 w 952500"/>
                <a:gd name="connsiteY32" fmla="*/ 450056 h 692944"/>
                <a:gd name="connsiteX33" fmla="*/ 264319 w 952500"/>
                <a:gd name="connsiteY33" fmla="*/ 371475 h 692944"/>
                <a:gd name="connsiteX34" fmla="*/ 326231 w 952500"/>
                <a:gd name="connsiteY34" fmla="*/ 290513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52500" h="692944">
                  <a:moveTo>
                    <a:pt x="326231" y="290513"/>
                  </a:moveTo>
                  <a:lnTo>
                    <a:pt x="359569" y="240506"/>
                  </a:lnTo>
                  <a:lnTo>
                    <a:pt x="395287" y="180975"/>
                  </a:lnTo>
                  <a:lnTo>
                    <a:pt x="400050" y="164306"/>
                  </a:lnTo>
                  <a:lnTo>
                    <a:pt x="402431" y="140494"/>
                  </a:lnTo>
                  <a:lnTo>
                    <a:pt x="400050" y="119063"/>
                  </a:lnTo>
                  <a:lnTo>
                    <a:pt x="395287" y="100013"/>
                  </a:lnTo>
                  <a:lnTo>
                    <a:pt x="385762" y="83344"/>
                  </a:lnTo>
                  <a:lnTo>
                    <a:pt x="378619" y="73819"/>
                  </a:lnTo>
                  <a:lnTo>
                    <a:pt x="359569" y="59531"/>
                  </a:lnTo>
                  <a:lnTo>
                    <a:pt x="338137" y="0"/>
                  </a:lnTo>
                  <a:lnTo>
                    <a:pt x="952500" y="330994"/>
                  </a:lnTo>
                  <a:lnTo>
                    <a:pt x="931069" y="347663"/>
                  </a:lnTo>
                  <a:lnTo>
                    <a:pt x="900112" y="359569"/>
                  </a:lnTo>
                  <a:lnTo>
                    <a:pt x="866775" y="364331"/>
                  </a:lnTo>
                  <a:lnTo>
                    <a:pt x="802481" y="366713"/>
                  </a:lnTo>
                  <a:lnTo>
                    <a:pt x="719137" y="366713"/>
                  </a:lnTo>
                  <a:lnTo>
                    <a:pt x="669131" y="371475"/>
                  </a:lnTo>
                  <a:lnTo>
                    <a:pt x="609600" y="381000"/>
                  </a:lnTo>
                  <a:lnTo>
                    <a:pt x="557212" y="395288"/>
                  </a:lnTo>
                  <a:lnTo>
                    <a:pt x="492919" y="419100"/>
                  </a:lnTo>
                  <a:lnTo>
                    <a:pt x="402431" y="469106"/>
                  </a:lnTo>
                  <a:lnTo>
                    <a:pt x="278606" y="542925"/>
                  </a:lnTo>
                  <a:lnTo>
                    <a:pt x="102394" y="654844"/>
                  </a:lnTo>
                  <a:lnTo>
                    <a:pt x="54769" y="683419"/>
                  </a:lnTo>
                  <a:lnTo>
                    <a:pt x="35719" y="690563"/>
                  </a:lnTo>
                  <a:lnTo>
                    <a:pt x="16669" y="692944"/>
                  </a:lnTo>
                  <a:lnTo>
                    <a:pt x="7144" y="690563"/>
                  </a:lnTo>
                  <a:lnTo>
                    <a:pt x="0" y="681038"/>
                  </a:lnTo>
                  <a:lnTo>
                    <a:pt x="4762" y="659606"/>
                  </a:lnTo>
                  <a:lnTo>
                    <a:pt x="16669" y="638175"/>
                  </a:lnTo>
                  <a:lnTo>
                    <a:pt x="73819" y="578644"/>
                  </a:lnTo>
                  <a:lnTo>
                    <a:pt x="195262" y="450056"/>
                  </a:lnTo>
                  <a:lnTo>
                    <a:pt x="264319" y="371475"/>
                  </a:lnTo>
                  <a:lnTo>
                    <a:pt x="326231" y="290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70">
              <a:extLst>
                <a:ext uri="{FF2B5EF4-FFF2-40B4-BE49-F238E27FC236}">
                  <a16:creationId xmlns:a16="http://schemas.microsoft.com/office/drawing/2014/main" id="{3CDDAC63-EE34-49A2-91B7-AF33A3D5413B}"/>
                </a:ext>
              </a:extLst>
            </p:cNvPr>
            <p:cNvSpPr/>
            <p:nvPr/>
          </p:nvSpPr>
          <p:spPr>
            <a:xfrm>
              <a:off x="3589338" y="2916238"/>
              <a:ext cx="2373312" cy="492125"/>
            </a:xfrm>
            <a:custGeom>
              <a:avLst/>
              <a:gdLst>
                <a:gd name="connsiteX0" fmla="*/ 1423987 w 2374106"/>
                <a:gd name="connsiteY0" fmla="*/ 159544 h 490538"/>
                <a:gd name="connsiteX1" fmla="*/ 1300162 w 2374106"/>
                <a:gd name="connsiteY1" fmla="*/ 190500 h 490538"/>
                <a:gd name="connsiteX2" fmla="*/ 1145381 w 2374106"/>
                <a:gd name="connsiteY2" fmla="*/ 223838 h 490538"/>
                <a:gd name="connsiteX3" fmla="*/ 1026319 w 2374106"/>
                <a:gd name="connsiteY3" fmla="*/ 247650 h 490538"/>
                <a:gd name="connsiteX4" fmla="*/ 900112 w 2374106"/>
                <a:gd name="connsiteY4" fmla="*/ 266700 h 490538"/>
                <a:gd name="connsiteX5" fmla="*/ 683419 w 2374106"/>
                <a:gd name="connsiteY5" fmla="*/ 302419 h 490538"/>
                <a:gd name="connsiteX6" fmla="*/ 450056 w 2374106"/>
                <a:gd name="connsiteY6" fmla="*/ 333375 h 490538"/>
                <a:gd name="connsiteX7" fmla="*/ 407194 w 2374106"/>
                <a:gd name="connsiteY7" fmla="*/ 330994 h 490538"/>
                <a:gd name="connsiteX8" fmla="*/ 283369 w 2374106"/>
                <a:gd name="connsiteY8" fmla="*/ 316707 h 490538"/>
                <a:gd name="connsiteX9" fmla="*/ 202406 w 2374106"/>
                <a:gd name="connsiteY9" fmla="*/ 302419 h 490538"/>
                <a:gd name="connsiteX10" fmla="*/ 147637 w 2374106"/>
                <a:gd name="connsiteY10" fmla="*/ 290513 h 490538"/>
                <a:gd name="connsiteX11" fmla="*/ 88106 w 2374106"/>
                <a:gd name="connsiteY11" fmla="*/ 276225 h 490538"/>
                <a:gd name="connsiteX12" fmla="*/ 47625 w 2374106"/>
                <a:gd name="connsiteY12" fmla="*/ 259557 h 490538"/>
                <a:gd name="connsiteX13" fmla="*/ 30956 w 2374106"/>
                <a:gd name="connsiteY13" fmla="*/ 252413 h 490538"/>
                <a:gd name="connsiteX14" fmla="*/ 7144 w 2374106"/>
                <a:gd name="connsiteY14" fmla="*/ 252413 h 490538"/>
                <a:gd name="connsiteX15" fmla="*/ 0 w 2374106"/>
                <a:gd name="connsiteY15" fmla="*/ 259557 h 490538"/>
                <a:gd name="connsiteX16" fmla="*/ 2381 w 2374106"/>
                <a:gd name="connsiteY16" fmla="*/ 278607 h 490538"/>
                <a:gd name="connsiteX17" fmla="*/ 14287 w 2374106"/>
                <a:gd name="connsiteY17" fmla="*/ 304800 h 490538"/>
                <a:gd name="connsiteX18" fmla="*/ 35719 w 2374106"/>
                <a:gd name="connsiteY18" fmla="*/ 326232 h 490538"/>
                <a:gd name="connsiteX19" fmla="*/ 107156 w 2374106"/>
                <a:gd name="connsiteY19" fmla="*/ 376238 h 490538"/>
                <a:gd name="connsiteX20" fmla="*/ 180975 w 2374106"/>
                <a:gd name="connsiteY20" fmla="*/ 414338 h 490538"/>
                <a:gd name="connsiteX21" fmla="*/ 252412 w 2374106"/>
                <a:gd name="connsiteY21" fmla="*/ 445294 h 490538"/>
                <a:gd name="connsiteX22" fmla="*/ 321469 w 2374106"/>
                <a:gd name="connsiteY22" fmla="*/ 466725 h 490538"/>
                <a:gd name="connsiteX23" fmla="*/ 461962 w 2374106"/>
                <a:gd name="connsiteY23" fmla="*/ 483394 h 490538"/>
                <a:gd name="connsiteX24" fmla="*/ 633412 w 2374106"/>
                <a:gd name="connsiteY24" fmla="*/ 490538 h 490538"/>
                <a:gd name="connsiteX25" fmla="*/ 721519 w 2374106"/>
                <a:gd name="connsiteY25" fmla="*/ 490538 h 490538"/>
                <a:gd name="connsiteX26" fmla="*/ 854869 w 2374106"/>
                <a:gd name="connsiteY26" fmla="*/ 478632 h 490538"/>
                <a:gd name="connsiteX27" fmla="*/ 988219 w 2374106"/>
                <a:gd name="connsiteY27" fmla="*/ 464344 h 490538"/>
                <a:gd name="connsiteX28" fmla="*/ 1226344 w 2374106"/>
                <a:gd name="connsiteY28" fmla="*/ 411957 h 490538"/>
                <a:gd name="connsiteX29" fmla="*/ 1466850 w 2374106"/>
                <a:gd name="connsiteY29" fmla="*/ 364332 h 490538"/>
                <a:gd name="connsiteX30" fmla="*/ 1628775 w 2374106"/>
                <a:gd name="connsiteY30" fmla="*/ 330994 h 490538"/>
                <a:gd name="connsiteX31" fmla="*/ 1831181 w 2374106"/>
                <a:gd name="connsiteY31" fmla="*/ 292894 h 490538"/>
                <a:gd name="connsiteX32" fmla="*/ 2059781 w 2374106"/>
                <a:gd name="connsiteY32" fmla="*/ 254794 h 490538"/>
                <a:gd name="connsiteX33" fmla="*/ 2245519 w 2374106"/>
                <a:gd name="connsiteY33" fmla="*/ 223838 h 490538"/>
                <a:gd name="connsiteX34" fmla="*/ 2290762 w 2374106"/>
                <a:gd name="connsiteY34" fmla="*/ 209550 h 490538"/>
                <a:gd name="connsiteX35" fmla="*/ 2340769 w 2374106"/>
                <a:gd name="connsiteY35" fmla="*/ 185738 h 490538"/>
                <a:gd name="connsiteX36" fmla="*/ 2362200 w 2374106"/>
                <a:gd name="connsiteY36" fmla="*/ 169069 h 490538"/>
                <a:gd name="connsiteX37" fmla="*/ 2374106 w 2374106"/>
                <a:gd name="connsiteY37" fmla="*/ 150019 h 490538"/>
                <a:gd name="connsiteX38" fmla="*/ 2374106 w 2374106"/>
                <a:gd name="connsiteY38" fmla="*/ 133350 h 490538"/>
                <a:gd name="connsiteX39" fmla="*/ 2366962 w 2374106"/>
                <a:gd name="connsiteY39" fmla="*/ 114300 h 490538"/>
                <a:gd name="connsiteX40" fmla="*/ 2350294 w 2374106"/>
                <a:gd name="connsiteY40" fmla="*/ 92869 h 490538"/>
                <a:gd name="connsiteX41" fmla="*/ 2328862 w 2374106"/>
                <a:gd name="connsiteY41" fmla="*/ 73819 h 490538"/>
                <a:gd name="connsiteX42" fmla="*/ 2300287 w 2374106"/>
                <a:gd name="connsiteY42" fmla="*/ 57150 h 490538"/>
                <a:gd name="connsiteX43" fmla="*/ 2264569 w 2374106"/>
                <a:gd name="connsiteY43" fmla="*/ 47625 h 490538"/>
                <a:gd name="connsiteX44" fmla="*/ 2155031 w 2374106"/>
                <a:gd name="connsiteY44" fmla="*/ 30957 h 490538"/>
                <a:gd name="connsiteX45" fmla="*/ 1981200 w 2374106"/>
                <a:gd name="connsiteY45" fmla="*/ 9525 h 490538"/>
                <a:gd name="connsiteX46" fmla="*/ 1869281 w 2374106"/>
                <a:gd name="connsiteY46" fmla="*/ 0 h 490538"/>
                <a:gd name="connsiteX47" fmla="*/ 1852612 w 2374106"/>
                <a:gd name="connsiteY47" fmla="*/ 0 h 490538"/>
                <a:gd name="connsiteX48" fmla="*/ 1833562 w 2374106"/>
                <a:gd name="connsiteY48" fmla="*/ 9525 h 490538"/>
                <a:gd name="connsiteX49" fmla="*/ 1797844 w 2374106"/>
                <a:gd name="connsiteY49" fmla="*/ 33338 h 490538"/>
                <a:gd name="connsiteX50" fmla="*/ 1716881 w 2374106"/>
                <a:gd name="connsiteY50" fmla="*/ 71438 h 490538"/>
                <a:gd name="connsiteX51" fmla="*/ 1547812 w 2374106"/>
                <a:gd name="connsiteY51" fmla="*/ 126207 h 490538"/>
                <a:gd name="connsiteX52" fmla="*/ 1423987 w 2374106"/>
                <a:gd name="connsiteY52" fmla="*/ 159544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374106" h="490538">
                  <a:moveTo>
                    <a:pt x="1423987" y="159544"/>
                  </a:moveTo>
                  <a:lnTo>
                    <a:pt x="1300162" y="190500"/>
                  </a:lnTo>
                  <a:lnTo>
                    <a:pt x="1145381" y="223838"/>
                  </a:lnTo>
                  <a:lnTo>
                    <a:pt x="1026319" y="247650"/>
                  </a:lnTo>
                  <a:lnTo>
                    <a:pt x="900112" y="266700"/>
                  </a:lnTo>
                  <a:lnTo>
                    <a:pt x="683419" y="302419"/>
                  </a:lnTo>
                  <a:lnTo>
                    <a:pt x="450056" y="333375"/>
                  </a:lnTo>
                  <a:lnTo>
                    <a:pt x="407194" y="330994"/>
                  </a:lnTo>
                  <a:lnTo>
                    <a:pt x="283369" y="316707"/>
                  </a:lnTo>
                  <a:lnTo>
                    <a:pt x="202406" y="302419"/>
                  </a:lnTo>
                  <a:lnTo>
                    <a:pt x="147637" y="290513"/>
                  </a:lnTo>
                  <a:lnTo>
                    <a:pt x="88106" y="276225"/>
                  </a:lnTo>
                  <a:lnTo>
                    <a:pt x="47625" y="259557"/>
                  </a:lnTo>
                  <a:lnTo>
                    <a:pt x="30956" y="252413"/>
                  </a:lnTo>
                  <a:lnTo>
                    <a:pt x="7144" y="252413"/>
                  </a:lnTo>
                  <a:lnTo>
                    <a:pt x="0" y="259557"/>
                  </a:lnTo>
                  <a:lnTo>
                    <a:pt x="2381" y="278607"/>
                  </a:lnTo>
                  <a:lnTo>
                    <a:pt x="14287" y="304800"/>
                  </a:lnTo>
                  <a:lnTo>
                    <a:pt x="35719" y="326232"/>
                  </a:lnTo>
                  <a:lnTo>
                    <a:pt x="107156" y="376238"/>
                  </a:lnTo>
                  <a:lnTo>
                    <a:pt x="180975" y="414338"/>
                  </a:lnTo>
                  <a:lnTo>
                    <a:pt x="252412" y="445294"/>
                  </a:lnTo>
                  <a:lnTo>
                    <a:pt x="321469" y="466725"/>
                  </a:lnTo>
                  <a:lnTo>
                    <a:pt x="461962" y="483394"/>
                  </a:lnTo>
                  <a:lnTo>
                    <a:pt x="633412" y="490538"/>
                  </a:lnTo>
                  <a:lnTo>
                    <a:pt x="721519" y="490538"/>
                  </a:lnTo>
                  <a:lnTo>
                    <a:pt x="854869" y="478632"/>
                  </a:lnTo>
                  <a:lnTo>
                    <a:pt x="988219" y="464344"/>
                  </a:lnTo>
                  <a:lnTo>
                    <a:pt x="1226344" y="411957"/>
                  </a:lnTo>
                  <a:lnTo>
                    <a:pt x="1466850" y="364332"/>
                  </a:lnTo>
                  <a:lnTo>
                    <a:pt x="1628775" y="330994"/>
                  </a:lnTo>
                  <a:lnTo>
                    <a:pt x="1831181" y="292894"/>
                  </a:lnTo>
                  <a:lnTo>
                    <a:pt x="2059781" y="254794"/>
                  </a:lnTo>
                  <a:lnTo>
                    <a:pt x="2245519" y="223838"/>
                  </a:lnTo>
                  <a:lnTo>
                    <a:pt x="2290762" y="209550"/>
                  </a:lnTo>
                  <a:lnTo>
                    <a:pt x="2340769" y="185738"/>
                  </a:lnTo>
                  <a:lnTo>
                    <a:pt x="2362200" y="169069"/>
                  </a:lnTo>
                  <a:lnTo>
                    <a:pt x="2374106" y="150019"/>
                  </a:lnTo>
                  <a:lnTo>
                    <a:pt x="2374106" y="133350"/>
                  </a:lnTo>
                  <a:lnTo>
                    <a:pt x="2366962" y="114300"/>
                  </a:lnTo>
                  <a:lnTo>
                    <a:pt x="2350294" y="92869"/>
                  </a:lnTo>
                  <a:lnTo>
                    <a:pt x="2328862" y="73819"/>
                  </a:lnTo>
                  <a:lnTo>
                    <a:pt x="2300287" y="57150"/>
                  </a:lnTo>
                  <a:lnTo>
                    <a:pt x="2264569" y="47625"/>
                  </a:lnTo>
                  <a:lnTo>
                    <a:pt x="2155031" y="30957"/>
                  </a:lnTo>
                  <a:lnTo>
                    <a:pt x="1981200" y="9525"/>
                  </a:lnTo>
                  <a:lnTo>
                    <a:pt x="1869281" y="0"/>
                  </a:lnTo>
                  <a:lnTo>
                    <a:pt x="1852612" y="0"/>
                  </a:lnTo>
                  <a:lnTo>
                    <a:pt x="1833562" y="9525"/>
                  </a:lnTo>
                  <a:lnTo>
                    <a:pt x="1797844" y="33338"/>
                  </a:lnTo>
                  <a:lnTo>
                    <a:pt x="1716881" y="71438"/>
                  </a:lnTo>
                  <a:lnTo>
                    <a:pt x="1547812" y="126207"/>
                  </a:lnTo>
                  <a:lnTo>
                    <a:pt x="1423987" y="159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74">
              <a:extLst>
                <a:ext uri="{FF2B5EF4-FFF2-40B4-BE49-F238E27FC236}">
                  <a16:creationId xmlns:a16="http://schemas.microsoft.com/office/drawing/2014/main" id="{E01DF216-2A56-41AC-A583-86C74AF24FD5}"/>
                </a:ext>
              </a:extLst>
            </p:cNvPr>
            <p:cNvSpPr/>
            <p:nvPr/>
          </p:nvSpPr>
          <p:spPr>
            <a:xfrm>
              <a:off x="4513263" y="3298825"/>
              <a:ext cx="431800" cy="2063750"/>
            </a:xfrm>
            <a:custGeom>
              <a:avLst/>
              <a:gdLst>
                <a:gd name="connsiteX0" fmla="*/ 157075 w 431956"/>
                <a:gd name="connsiteY0" fmla="*/ 1349161 h 2064412"/>
                <a:gd name="connsiteX1" fmla="*/ 165490 w 431956"/>
                <a:gd name="connsiteY1" fmla="*/ 987327 h 2064412"/>
                <a:gd name="connsiteX2" fmla="*/ 143050 w 431956"/>
                <a:gd name="connsiteY2" fmla="*/ 830253 h 2064412"/>
                <a:gd name="connsiteX3" fmla="*/ 134636 w 431956"/>
                <a:gd name="connsiteY3" fmla="*/ 611470 h 2064412"/>
                <a:gd name="connsiteX4" fmla="*/ 129026 w 431956"/>
                <a:gd name="connsiteY4" fmla="*/ 465615 h 2064412"/>
                <a:gd name="connsiteX5" fmla="*/ 123416 w 431956"/>
                <a:gd name="connsiteY5" fmla="*/ 330979 h 2064412"/>
                <a:gd name="connsiteX6" fmla="*/ 120611 w 431956"/>
                <a:gd name="connsiteY6" fmla="*/ 230002 h 2064412"/>
                <a:gd name="connsiteX7" fmla="*/ 115001 w 431956"/>
                <a:gd name="connsiteY7" fmla="*/ 168294 h 2064412"/>
                <a:gd name="connsiteX8" fmla="*/ 109391 w 431956"/>
                <a:gd name="connsiteY8" fmla="*/ 143050 h 2064412"/>
                <a:gd name="connsiteX9" fmla="*/ 98172 w 431956"/>
                <a:gd name="connsiteY9" fmla="*/ 117806 h 2064412"/>
                <a:gd name="connsiteX10" fmla="*/ 89757 w 431956"/>
                <a:gd name="connsiteY10" fmla="*/ 106586 h 2064412"/>
                <a:gd name="connsiteX11" fmla="*/ 64513 w 431956"/>
                <a:gd name="connsiteY11" fmla="*/ 86952 h 2064412"/>
                <a:gd name="connsiteX12" fmla="*/ 0 w 431956"/>
                <a:gd name="connsiteY12" fmla="*/ 42073 h 2064412"/>
                <a:gd name="connsiteX13" fmla="*/ 193539 w 431956"/>
                <a:gd name="connsiteY13" fmla="*/ 0 h 2064412"/>
                <a:gd name="connsiteX14" fmla="*/ 283296 w 431956"/>
                <a:gd name="connsiteY14" fmla="*/ 70122 h 2064412"/>
                <a:gd name="connsiteX15" fmla="*/ 378663 w 431956"/>
                <a:gd name="connsiteY15" fmla="*/ 140245 h 2064412"/>
                <a:gd name="connsiteX16" fmla="*/ 401102 w 431956"/>
                <a:gd name="connsiteY16" fmla="*/ 159880 h 2064412"/>
                <a:gd name="connsiteX17" fmla="*/ 417931 w 431956"/>
                <a:gd name="connsiteY17" fmla="*/ 182319 h 2064412"/>
                <a:gd name="connsiteX18" fmla="*/ 429151 w 431956"/>
                <a:gd name="connsiteY18" fmla="*/ 204758 h 2064412"/>
                <a:gd name="connsiteX19" fmla="*/ 431956 w 431956"/>
                <a:gd name="connsiteY19" fmla="*/ 230002 h 2064412"/>
                <a:gd name="connsiteX20" fmla="*/ 415126 w 431956"/>
                <a:gd name="connsiteY20" fmla="*/ 255246 h 2064412"/>
                <a:gd name="connsiteX21" fmla="*/ 395492 w 431956"/>
                <a:gd name="connsiteY21" fmla="*/ 291710 h 2064412"/>
                <a:gd name="connsiteX22" fmla="*/ 384272 w 431956"/>
                <a:gd name="connsiteY22" fmla="*/ 336589 h 2064412"/>
                <a:gd name="connsiteX23" fmla="*/ 373053 w 431956"/>
                <a:gd name="connsiteY23" fmla="*/ 384272 h 2064412"/>
                <a:gd name="connsiteX24" fmla="*/ 367443 w 431956"/>
                <a:gd name="connsiteY24" fmla="*/ 445980 h 2064412"/>
                <a:gd name="connsiteX25" fmla="*/ 367443 w 431956"/>
                <a:gd name="connsiteY25" fmla="*/ 575006 h 2064412"/>
                <a:gd name="connsiteX26" fmla="*/ 367443 w 431956"/>
                <a:gd name="connsiteY26" fmla="*/ 802203 h 2064412"/>
                <a:gd name="connsiteX27" fmla="*/ 367443 w 431956"/>
                <a:gd name="connsiteY27" fmla="*/ 1093914 h 2064412"/>
                <a:gd name="connsiteX28" fmla="*/ 367443 w 431956"/>
                <a:gd name="connsiteY28" fmla="*/ 1452942 h 2064412"/>
                <a:gd name="connsiteX29" fmla="*/ 367443 w 431956"/>
                <a:gd name="connsiteY29" fmla="*/ 2053192 h 2064412"/>
                <a:gd name="connsiteX30" fmla="*/ 143050 w 431956"/>
                <a:gd name="connsiteY30" fmla="*/ 2064412 h 2064412"/>
                <a:gd name="connsiteX31" fmla="*/ 145855 w 431956"/>
                <a:gd name="connsiteY31" fmla="*/ 1817580 h 2064412"/>
                <a:gd name="connsiteX32" fmla="*/ 157075 w 431956"/>
                <a:gd name="connsiteY32" fmla="*/ 1349161 h 206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31956" h="2064412">
                  <a:moveTo>
                    <a:pt x="157075" y="1349161"/>
                  </a:moveTo>
                  <a:lnTo>
                    <a:pt x="165490" y="987327"/>
                  </a:lnTo>
                  <a:lnTo>
                    <a:pt x="143050" y="830253"/>
                  </a:lnTo>
                  <a:lnTo>
                    <a:pt x="134636" y="611470"/>
                  </a:lnTo>
                  <a:lnTo>
                    <a:pt x="129026" y="465615"/>
                  </a:lnTo>
                  <a:lnTo>
                    <a:pt x="123416" y="330979"/>
                  </a:lnTo>
                  <a:lnTo>
                    <a:pt x="120611" y="230002"/>
                  </a:lnTo>
                  <a:lnTo>
                    <a:pt x="115001" y="168294"/>
                  </a:lnTo>
                  <a:lnTo>
                    <a:pt x="109391" y="143050"/>
                  </a:lnTo>
                  <a:lnTo>
                    <a:pt x="98172" y="117806"/>
                  </a:lnTo>
                  <a:lnTo>
                    <a:pt x="89757" y="106586"/>
                  </a:lnTo>
                  <a:lnTo>
                    <a:pt x="64513" y="86952"/>
                  </a:lnTo>
                  <a:lnTo>
                    <a:pt x="0" y="42073"/>
                  </a:lnTo>
                  <a:lnTo>
                    <a:pt x="193539" y="0"/>
                  </a:lnTo>
                  <a:lnTo>
                    <a:pt x="283296" y="70122"/>
                  </a:lnTo>
                  <a:lnTo>
                    <a:pt x="378663" y="140245"/>
                  </a:lnTo>
                  <a:lnTo>
                    <a:pt x="401102" y="159880"/>
                  </a:lnTo>
                  <a:lnTo>
                    <a:pt x="417931" y="182319"/>
                  </a:lnTo>
                  <a:lnTo>
                    <a:pt x="429151" y="204758"/>
                  </a:lnTo>
                  <a:lnTo>
                    <a:pt x="431956" y="230002"/>
                  </a:lnTo>
                  <a:lnTo>
                    <a:pt x="415126" y="255246"/>
                  </a:lnTo>
                  <a:lnTo>
                    <a:pt x="395492" y="291710"/>
                  </a:lnTo>
                  <a:lnTo>
                    <a:pt x="384272" y="336589"/>
                  </a:lnTo>
                  <a:lnTo>
                    <a:pt x="373053" y="384272"/>
                  </a:lnTo>
                  <a:lnTo>
                    <a:pt x="367443" y="445980"/>
                  </a:lnTo>
                  <a:lnTo>
                    <a:pt x="367443" y="575006"/>
                  </a:lnTo>
                  <a:lnTo>
                    <a:pt x="367443" y="802203"/>
                  </a:lnTo>
                  <a:lnTo>
                    <a:pt x="367443" y="1093914"/>
                  </a:lnTo>
                  <a:lnTo>
                    <a:pt x="367443" y="1452942"/>
                  </a:lnTo>
                  <a:lnTo>
                    <a:pt x="367443" y="2053192"/>
                  </a:lnTo>
                  <a:lnTo>
                    <a:pt x="143050" y="2064412"/>
                  </a:lnTo>
                  <a:lnTo>
                    <a:pt x="145855" y="1817580"/>
                  </a:lnTo>
                  <a:lnTo>
                    <a:pt x="157075" y="134916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71">
              <a:extLst>
                <a:ext uri="{FF2B5EF4-FFF2-40B4-BE49-F238E27FC236}">
                  <a16:creationId xmlns:a16="http://schemas.microsoft.com/office/drawing/2014/main" id="{3B10D1C4-6F51-4597-815F-7B3A8E96942B}"/>
                </a:ext>
              </a:extLst>
            </p:cNvPr>
            <p:cNvSpPr/>
            <p:nvPr/>
          </p:nvSpPr>
          <p:spPr>
            <a:xfrm>
              <a:off x="3478213" y="3944938"/>
              <a:ext cx="2571750" cy="512762"/>
            </a:xfrm>
            <a:custGeom>
              <a:avLst/>
              <a:gdLst>
                <a:gd name="connsiteX0" fmla="*/ 1833563 w 2571750"/>
                <a:gd name="connsiteY0" fmla="*/ 261938 h 511969"/>
                <a:gd name="connsiteX1" fmla="*/ 1578769 w 2571750"/>
                <a:gd name="connsiteY1" fmla="*/ 290513 h 511969"/>
                <a:gd name="connsiteX2" fmla="*/ 1373982 w 2571750"/>
                <a:gd name="connsiteY2" fmla="*/ 314325 h 511969"/>
                <a:gd name="connsiteX3" fmla="*/ 1181100 w 2571750"/>
                <a:gd name="connsiteY3" fmla="*/ 357188 h 511969"/>
                <a:gd name="connsiteX4" fmla="*/ 990600 w 2571750"/>
                <a:gd name="connsiteY4" fmla="*/ 397669 h 511969"/>
                <a:gd name="connsiteX5" fmla="*/ 783432 w 2571750"/>
                <a:gd name="connsiteY5" fmla="*/ 440532 h 511969"/>
                <a:gd name="connsiteX6" fmla="*/ 628650 w 2571750"/>
                <a:gd name="connsiteY6" fmla="*/ 473869 h 511969"/>
                <a:gd name="connsiteX7" fmla="*/ 550069 w 2571750"/>
                <a:gd name="connsiteY7" fmla="*/ 492919 h 511969"/>
                <a:gd name="connsiteX8" fmla="*/ 488157 w 2571750"/>
                <a:gd name="connsiteY8" fmla="*/ 504825 h 511969"/>
                <a:gd name="connsiteX9" fmla="*/ 423863 w 2571750"/>
                <a:gd name="connsiteY9" fmla="*/ 511969 h 511969"/>
                <a:gd name="connsiteX10" fmla="*/ 378619 w 2571750"/>
                <a:gd name="connsiteY10" fmla="*/ 511969 h 511969"/>
                <a:gd name="connsiteX11" fmla="*/ 328613 w 2571750"/>
                <a:gd name="connsiteY11" fmla="*/ 504825 h 511969"/>
                <a:gd name="connsiteX12" fmla="*/ 300038 w 2571750"/>
                <a:gd name="connsiteY12" fmla="*/ 497682 h 511969"/>
                <a:gd name="connsiteX13" fmla="*/ 245269 w 2571750"/>
                <a:gd name="connsiteY13" fmla="*/ 478632 h 511969"/>
                <a:gd name="connsiteX14" fmla="*/ 171450 w 2571750"/>
                <a:gd name="connsiteY14" fmla="*/ 440532 h 511969"/>
                <a:gd name="connsiteX15" fmla="*/ 102394 w 2571750"/>
                <a:gd name="connsiteY15" fmla="*/ 390525 h 511969"/>
                <a:gd name="connsiteX16" fmla="*/ 38100 w 2571750"/>
                <a:gd name="connsiteY16" fmla="*/ 335757 h 511969"/>
                <a:gd name="connsiteX17" fmla="*/ 19050 w 2571750"/>
                <a:gd name="connsiteY17" fmla="*/ 316707 h 511969"/>
                <a:gd name="connsiteX18" fmla="*/ 7144 w 2571750"/>
                <a:gd name="connsiteY18" fmla="*/ 300038 h 511969"/>
                <a:gd name="connsiteX19" fmla="*/ 0 w 2571750"/>
                <a:gd name="connsiteY19" fmla="*/ 273844 h 511969"/>
                <a:gd name="connsiteX20" fmla="*/ 0 w 2571750"/>
                <a:gd name="connsiteY20" fmla="*/ 261938 h 511969"/>
                <a:gd name="connsiteX21" fmla="*/ 4763 w 2571750"/>
                <a:gd name="connsiteY21" fmla="*/ 254794 h 511969"/>
                <a:gd name="connsiteX22" fmla="*/ 21432 w 2571750"/>
                <a:gd name="connsiteY22" fmla="*/ 250032 h 511969"/>
                <a:gd name="connsiteX23" fmla="*/ 42863 w 2571750"/>
                <a:gd name="connsiteY23" fmla="*/ 254794 h 511969"/>
                <a:gd name="connsiteX24" fmla="*/ 88107 w 2571750"/>
                <a:gd name="connsiteY24" fmla="*/ 280988 h 511969"/>
                <a:gd name="connsiteX25" fmla="*/ 133350 w 2571750"/>
                <a:gd name="connsiteY25" fmla="*/ 307182 h 511969"/>
                <a:gd name="connsiteX26" fmla="*/ 176213 w 2571750"/>
                <a:gd name="connsiteY26" fmla="*/ 321469 h 511969"/>
                <a:gd name="connsiteX27" fmla="*/ 228600 w 2571750"/>
                <a:gd name="connsiteY27" fmla="*/ 335757 h 511969"/>
                <a:gd name="connsiteX28" fmla="*/ 276225 w 2571750"/>
                <a:gd name="connsiteY28" fmla="*/ 338138 h 511969"/>
                <a:gd name="connsiteX29" fmla="*/ 411957 w 2571750"/>
                <a:gd name="connsiteY29" fmla="*/ 311944 h 511969"/>
                <a:gd name="connsiteX30" fmla="*/ 731044 w 2571750"/>
                <a:gd name="connsiteY30" fmla="*/ 254794 h 511969"/>
                <a:gd name="connsiteX31" fmla="*/ 1212057 w 2571750"/>
                <a:gd name="connsiteY31" fmla="*/ 166688 h 511969"/>
                <a:gd name="connsiteX32" fmla="*/ 1521619 w 2571750"/>
                <a:gd name="connsiteY32" fmla="*/ 107157 h 511969"/>
                <a:gd name="connsiteX33" fmla="*/ 1759744 w 2571750"/>
                <a:gd name="connsiteY33" fmla="*/ 64294 h 511969"/>
                <a:gd name="connsiteX34" fmla="*/ 1916907 w 2571750"/>
                <a:gd name="connsiteY34" fmla="*/ 35719 h 511969"/>
                <a:gd name="connsiteX35" fmla="*/ 2076450 w 2571750"/>
                <a:gd name="connsiteY35" fmla="*/ 0 h 511969"/>
                <a:gd name="connsiteX36" fmla="*/ 2100263 w 2571750"/>
                <a:gd name="connsiteY36" fmla="*/ 0 h 511969"/>
                <a:gd name="connsiteX37" fmla="*/ 2145507 w 2571750"/>
                <a:gd name="connsiteY37" fmla="*/ 0 h 511969"/>
                <a:gd name="connsiteX38" fmla="*/ 2233613 w 2571750"/>
                <a:gd name="connsiteY38" fmla="*/ 9525 h 511969"/>
                <a:gd name="connsiteX39" fmla="*/ 2340769 w 2571750"/>
                <a:gd name="connsiteY39" fmla="*/ 33338 h 511969"/>
                <a:gd name="connsiteX40" fmla="*/ 2438400 w 2571750"/>
                <a:gd name="connsiteY40" fmla="*/ 66675 h 511969"/>
                <a:gd name="connsiteX41" fmla="*/ 2497932 w 2571750"/>
                <a:gd name="connsiteY41" fmla="*/ 90488 h 511969"/>
                <a:gd name="connsiteX42" fmla="*/ 2531269 w 2571750"/>
                <a:gd name="connsiteY42" fmla="*/ 107157 h 511969"/>
                <a:gd name="connsiteX43" fmla="*/ 2552700 w 2571750"/>
                <a:gd name="connsiteY43" fmla="*/ 119063 h 511969"/>
                <a:gd name="connsiteX44" fmla="*/ 2566988 w 2571750"/>
                <a:gd name="connsiteY44" fmla="*/ 133350 h 511969"/>
                <a:gd name="connsiteX45" fmla="*/ 2571750 w 2571750"/>
                <a:gd name="connsiteY45" fmla="*/ 147638 h 511969"/>
                <a:gd name="connsiteX46" fmla="*/ 2571750 w 2571750"/>
                <a:gd name="connsiteY46" fmla="*/ 161925 h 511969"/>
                <a:gd name="connsiteX47" fmla="*/ 2557463 w 2571750"/>
                <a:gd name="connsiteY47" fmla="*/ 178594 h 511969"/>
                <a:gd name="connsiteX48" fmla="*/ 2526507 w 2571750"/>
                <a:gd name="connsiteY48" fmla="*/ 197644 h 511969"/>
                <a:gd name="connsiteX49" fmla="*/ 2471738 w 2571750"/>
                <a:gd name="connsiteY49" fmla="*/ 207169 h 511969"/>
                <a:gd name="connsiteX50" fmla="*/ 2362200 w 2571750"/>
                <a:gd name="connsiteY50" fmla="*/ 219075 h 511969"/>
                <a:gd name="connsiteX51" fmla="*/ 2295525 w 2571750"/>
                <a:gd name="connsiteY51" fmla="*/ 219075 h 511969"/>
                <a:gd name="connsiteX52" fmla="*/ 2164557 w 2571750"/>
                <a:gd name="connsiteY52" fmla="*/ 228600 h 511969"/>
                <a:gd name="connsiteX53" fmla="*/ 1940719 w 2571750"/>
                <a:gd name="connsiteY53" fmla="*/ 250032 h 511969"/>
                <a:gd name="connsiteX54" fmla="*/ 1833563 w 2571750"/>
                <a:gd name="connsiteY54" fmla="*/ 261938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571750" h="511969">
                  <a:moveTo>
                    <a:pt x="1833563" y="261938"/>
                  </a:moveTo>
                  <a:lnTo>
                    <a:pt x="1578769" y="290513"/>
                  </a:lnTo>
                  <a:lnTo>
                    <a:pt x="1373982" y="314325"/>
                  </a:lnTo>
                  <a:lnTo>
                    <a:pt x="1181100" y="357188"/>
                  </a:lnTo>
                  <a:lnTo>
                    <a:pt x="990600" y="397669"/>
                  </a:lnTo>
                  <a:lnTo>
                    <a:pt x="783432" y="440532"/>
                  </a:lnTo>
                  <a:lnTo>
                    <a:pt x="628650" y="473869"/>
                  </a:lnTo>
                  <a:lnTo>
                    <a:pt x="550069" y="492919"/>
                  </a:lnTo>
                  <a:lnTo>
                    <a:pt x="488157" y="504825"/>
                  </a:lnTo>
                  <a:lnTo>
                    <a:pt x="423863" y="511969"/>
                  </a:lnTo>
                  <a:lnTo>
                    <a:pt x="378619" y="511969"/>
                  </a:lnTo>
                  <a:lnTo>
                    <a:pt x="328613" y="504825"/>
                  </a:lnTo>
                  <a:lnTo>
                    <a:pt x="300038" y="497682"/>
                  </a:lnTo>
                  <a:lnTo>
                    <a:pt x="245269" y="478632"/>
                  </a:lnTo>
                  <a:lnTo>
                    <a:pt x="171450" y="440532"/>
                  </a:lnTo>
                  <a:lnTo>
                    <a:pt x="102394" y="390525"/>
                  </a:lnTo>
                  <a:lnTo>
                    <a:pt x="38100" y="335757"/>
                  </a:lnTo>
                  <a:lnTo>
                    <a:pt x="19050" y="316707"/>
                  </a:lnTo>
                  <a:lnTo>
                    <a:pt x="7144" y="300038"/>
                  </a:lnTo>
                  <a:lnTo>
                    <a:pt x="0" y="273844"/>
                  </a:lnTo>
                  <a:lnTo>
                    <a:pt x="0" y="261938"/>
                  </a:lnTo>
                  <a:lnTo>
                    <a:pt x="4763" y="254794"/>
                  </a:lnTo>
                  <a:lnTo>
                    <a:pt x="21432" y="250032"/>
                  </a:lnTo>
                  <a:lnTo>
                    <a:pt x="42863" y="254794"/>
                  </a:lnTo>
                  <a:lnTo>
                    <a:pt x="88107" y="280988"/>
                  </a:lnTo>
                  <a:lnTo>
                    <a:pt x="133350" y="307182"/>
                  </a:lnTo>
                  <a:lnTo>
                    <a:pt x="176213" y="321469"/>
                  </a:lnTo>
                  <a:lnTo>
                    <a:pt x="228600" y="335757"/>
                  </a:lnTo>
                  <a:lnTo>
                    <a:pt x="276225" y="338138"/>
                  </a:lnTo>
                  <a:lnTo>
                    <a:pt x="411957" y="311944"/>
                  </a:lnTo>
                  <a:lnTo>
                    <a:pt x="731044" y="254794"/>
                  </a:lnTo>
                  <a:lnTo>
                    <a:pt x="1212057" y="166688"/>
                  </a:lnTo>
                  <a:lnTo>
                    <a:pt x="1521619" y="107157"/>
                  </a:lnTo>
                  <a:lnTo>
                    <a:pt x="1759744" y="64294"/>
                  </a:lnTo>
                  <a:lnTo>
                    <a:pt x="1916907" y="35719"/>
                  </a:lnTo>
                  <a:lnTo>
                    <a:pt x="2076450" y="0"/>
                  </a:lnTo>
                  <a:lnTo>
                    <a:pt x="2100263" y="0"/>
                  </a:lnTo>
                  <a:lnTo>
                    <a:pt x="2145507" y="0"/>
                  </a:lnTo>
                  <a:lnTo>
                    <a:pt x="2233613" y="9525"/>
                  </a:lnTo>
                  <a:lnTo>
                    <a:pt x="2340769" y="33338"/>
                  </a:lnTo>
                  <a:lnTo>
                    <a:pt x="2438400" y="66675"/>
                  </a:lnTo>
                  <a:lnTo>
                    <a:pt x="2497932" y="90488"/>
                  </a:lnTo>
                  <a:lnTo>
                    <a:pt x="2531269" y="107157"/>
                  </a:lnTo>
                  <a:lnTo>
                    <a:pt x="2552700" y="119063"/>
                  </a:lnTo>
                  <a:lnTo>
                    <a:pt x="2566988" y="133350"/>
                  </a:lnTo>
                  <a:lnTo>
                    <a:pt x="2571750" y="147638"/>
                  </a:lnTo>
                  <a:lnTo>
                    <a:pt x="2571750" y="161925"/>
                  </a:lnTo>
                  <a:lnTo>
                    <a:pt x="2557463" y="178594"/>
                  </a:lnTo>
                  <a:lnTo>
                    <a:pt x="2526507" y="197644"/>
                  </a:lnTo>
                  <a:lnTo>
                    <a:pt x="2471738" y="207169"/>
                  </a:lnTo>
                  <a:lnTo>
                    <a:pt x="2362200" y="219075"/>
                  </a:lnTo>
                  <a:lnTo>
                    <a:pt x="2295525" y="219075"/>
                  </a:lnTo>
                  <a:lnTo>
                    <a:pt x="2164557" y="228600"/>
                  </a:lnTo>
                  <a:lnTo>
                    <a:pt x="1940719" y="250032"/>
                  </a:lnTo>
                  <a:lnTo>
                    <a:pt x="1833563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73">
              <a:extLst>
                <a:ext uri="{FF2B5EF4-FFF2-40B4-BE49-F238E27FC236}">
                  <a16:creationId xmlns:a16="http://schemas.microsoft.com/office/drawing/2014/main" id="{54B04B4A-A8EB-4878-AD5E-79226FF618DC}"/>
                </a:ext>
              </a:extLst>
            </p:cNvPr>
            <p:cNvSpPr/>
            <p:nvPr/>
          </p:nvSpPr>
          <p:spPr>
            <a:xfrm>
              <a:off x="2786063" y="5191125"/>
              <a:ext cx="4062412" cy="561975"/>
            </a:xfrm>
            <a:custGeom>
              <a:avLst/>
              <a:gdLst>
                <a:gd name="connsiteX0" fmla="*/ 1309105 w 4062172"/>
                <a:gd name="connsiteY0" fmla="*/ 184196 h 562455"/>
                <a:gd name="connsiteX1" fmla="*/ 1542639 w 4062172"/>
                <a:gd name="connsiteY1" fmla="*/ 154593 h 562455"/>
                <a:gd name="connsiteX2" fmla="*/ 1874849 w 4062172"/>
                <a:gd name="connsiteY2" fmla="*/ 115123 h 562455"/>
                <a:gd name="connsiteX3" fmla="*/ 2075490 w 4062172"/>
                <a:gd name="connsiteY3" fmla="*/ 92098 h 562455"/>
                <a:gd name="connsiteX4" fmla="*/ 2345205 w 4062172"/>
                <a:gd name="connsiteY4" fmla="*/ 78941 h 562455"/>
                <a:gd name="connsiteX5" fmla="*/ 2575450 w 4062172"/>
                <a:gd name="connsiteY5" fmla="*/ 62495 h 562455"/>
                <a:gd name="connsiteX6" fmla="*/ 2835298 w 4062172"/>
                <a:gd name="connsiteY6" fmla="*/ 42760 h 562455"/>
                <a:gd name="connsiteX7" fmla="*/ 3039228 w 4062172"/>
                <a:gd name="connsiteY7" fmla="*/ 32892 h 562455"/>
                <a:gd name="connsiteX8" fmla="*/ 3318811 w 4062172"/>
                <a:gd name="connsiteY8" fmla="*/ 16446 h 562455"/>
                <a:gd name="connsiteX9" fmla="*/ 3486561 w 4062172"/>
                <a:gd name="connsiteY9" fmla="*/ 3289 h 562455"/>
                <a:gd name="connsiteX10" fmla="*/ 3581948 w 4062172"/>
                <a:gd name="connsiteY10" fmla="*/ 0 h 562455"/>
                <a:gd name="connsiteX11" fmla="*/ 3618129 w 4062172"/>
                <a:gd name="connsiteY11" fmla="*/ 3289 h 562455"/>
                <a:gd name="connsiteX12" fmla="*/ 3687203 w 4062172"/>
                <a:gd name="connsiteY12" fmla="*/ 13157 h 562455"/>
                <a:gd name="connsiteX13" fmla="*/ 3759565 w 4062172"/>
                <a:gd name="connsiteY13" fmla="*/ 32892 h 562455"/>
                <a:gd name="connsiteX14" fmla="*/ 3845085 w 4062172"/>
                <a:gd name="connsiteY14" fmla="*/ 65784 h 562455"/>
                <a:gd name="connsiteX15" fmla="*/ 3930604 w 4062172"/>
                <a:gd name="connsiteY15" fmla="*/ 108544 h 562455"/>
                <a:gd name="connsiteX16" fmla="*/ 4006256 w 4062172"/>
                <a:gd name="connsiteY16" fmla="*/ 157882 h 562455"/>
                <a:gd name="connsiteX17" fmla="*/ 4035859 w 4062172"/>
                <a:gd name="connsiteY17" fmla="*/ 177617 h 562455"/>
                <a:gd name="connsiteX18" fmla="*/ 4042437 w 4062172"/>
                <a:gd name="connsiteY18" fmla="*/ 187485 h 562455"/>
                <a:gd name="connsiteX19" fmla="*/ 4049016 w 4062172"/>
                <a:gd name="connsiteY19" fmla="*/ 200642 h 562455"/>
                <a:gd name="connsiteX20" fmla="*/ 4058883 w 4062172"/>
                <a:gd name="connsiteY20" fmla="*/ 233534 h 562455"/>
                <a:gd name="connsiteX21" fmla="*/ 4062172 w 4062172"/>
                <a:gd name="connsiteY21" fmla="*/ 256558 h 562455"/>
                <a:gd name="connsiteX22" fmla="*/ 4062172 w 4062172"/>
                <a:gd name="connsiteY22" fmla="*/ 276294 h 562455"/>
                <a:gd name="connsiteX23" fmla="*/ 4052305 w 4062172"/>
                <a:gd name="connsiteY23" fmla="*/ 302607 h 562455"/>
                <a:gd name="connsiteX24" fmla="*/ 4039148 w 4062172"/>
                <a:gd name="connsiteY24" fmla="*/ 319053 h 562455"/>
                <a:gd name="connsiteX25" fmla="*/ 4012834 w 4062172"/>
                <a:gd name="connsiteY25" fmla="*/ 335500 h 562455"/>
                <a:gd name="connsiteX26" fmla="*/ 3953628 w 4062172"/>
                <a:gd name="connsiteY26" fmla="*/ 342078 h 562455"/>
                <a:gd name="connsiteX27" fmla="*/ 3907580 w 4062172"/>
                <a:gd name="connsiteY27" fmla="*/ 338789 h 562455"/>
                <a:gd name="connsiteX28" fmla="*/ 3825349 w 4062172"/>
                <a:gd name="connsiteY28" fmla="*/ 315764 h 562455"/>
                <a:gd name="connsiteX29" fmla="*/ 3680624 w 4062172"/>
                <a:gd name="connsiteY29" fmla="*/ 282872 h 562455"/>
                <a:gd name="connsiteX30" fmla="*/ 3535899 w 4062172"/>
                <a:gd name="connsiteY30" fmla="*/ 259848 h 562455"/>
                <a:gd name="connsiteX31" fmla="*/ 3394463 w 4062172"/>
                <a:gd name="connsiteY31" fmla="*/ 240112 h 562455"/>
                <a:gd name="connsiteX32" fmla="*/ 3279341 w 4062172"/>
                <a:gd name="connsiteY32" fmla="*/ 226956 h 562455"/>
                <a:gd name="connsiteX33" fmla="*/ 3157640 w 4062172"/>
                <a:gd name="connsiteY33" fmla="*/ 223666 h 562455"/>
                <a:gd name="connsiteX34" fmla="*/ 2986601 w 4062172"/>
                <a:gd name="connsiteY34" fmla="*/ 226956 h 562455"/>
                <a:gd name="connsiteX35" fmla="*/ 2835298 w 4062172"/>
                <a:gd name="connsiteY35" fmla="*/ 233534 h 562455"/>
                <a:gd name="connsiteX36" fmla="*/ 2674126 w 4062172"/>
                <a:gd name="connsiteY36" fmla="*/ 240112 h 562455"/>
                <a:gd name="connsiteX37" fmla="*/ 2348495 w 4062172"/>
                <a:gd name="connsiteY37" fmla="*/ 263137 h 562455"/>
                <a:gd name="connsiteX38" fmla="*/ 2068912 w 4062172"/>
                <a:gd name="connsiteY38" fmla="*/ 292740 h 562455"/>
                <a:gd name="connsiteX39" fmla="*/ 1822221 w 4062172"/>
                <a:gd name="connsiteY39" fmla="*/ 322343 h 562455"/>
                <a:gd name="connsiteX40" fmla="*/ 1687364 w 4062172"/>
                <a:gd name="connsiteY40" fmla="*/ 338789 h 562455"/>
                <a:gd name="connsiteX41" fmla="*/ 1457119 w 4062172"/>
                <a:gd name="connsiteY41" fmla="*/ 371681 h 562455"/>
                <a:gd name="connsiteX42" fmla="*/ 1157801 w 4062172"/>
                <a:gd name="connsiteY42" fmla="*/ 421019 h 562455"/>
                <a:gd name="connsiteX43" fmla="*/ 937424 w 4062172"/>
                <a:gd name="connsiteY43" fmla="*/ 457200 h 562455"/>
                <a:gd name="connsiteX44" fmla="*/ 664420 w 4062172"/>
                <a:gd name="connsiteY44" fmla="*/ 506538 h 562455"/>
                <a:gd name="connsiteX45" fmla="*/ 480224 w 4062172"/>
                <a:gd name="connsiteY45" fmla="*/ 549298 h 562455"/>
                <a:gd name="connsiteX46" fmla="*/ 444043 w 4062172"/>
                <a:gd name="connsiteY46" fmla="*/ 559166 h 562455"/>
                <a:gd name="connsiteX47" fmla="*/ 421018 w 4062172"/>
                <a:gd name="connsiteY47" fmla="*/ 562455 h 562455"/>
                <a:gd name="connsiteX48" fmla="*/ 358523 w 4062172"/>
                <a:gd name="connsiteY48" fmla="*/ 542720 h 562455"/>
                <a:gd name="connsiteX49" fmla="*/ 305896 w 4062172"/>
                <a:gd name="connsiteY49" fmla="*/ 519695 h 562455"/>
                <a:gd name="connsiteX50" fmla="*/ 217087 w 4062172"/>
                <a:gd name="connsiteY50" fmla="*/ 463779 h 562455"/>
                <a:gd name="connsiteX51" fmla="*/ 131568 w 4062172"/>
                <a:gd name="connsiteY51" fmla="*/ 397994 h 562455"/>
                <a:gd name="connsiteX52" fmla="*/ 55916 w 4062172"/>
                <a:gd name="connsiteY52" fmla="*/ 335500 h 562455"/>
                <a:gd name="connsiteX53" fmla="*/ 23024 w 4062172"/>
                <a:gd name="connsiteY53" fmla="*/ 302607 h 562455"/>
                <a:gd name="connsiteX54" fmla="*/ 6578 w 4062172"/>
                <a:gd name="connsiteY54" fmla="*/ 279583 h 562455"/>
                <a:gd name="connsiteX55" fmla="*/ 0 w 4062172"/>
                <a:gd name="connsiteY55" fmla="*/ 269715 h 562455"/>
                <a:gd name="connsiteX56" fmla="*/ 3289 w 4062172"/>
                <a:gd name="connsiteY56" fmla="*/ 259848 h 562455"/>
                <a:gd name="connsiteX57" fmla="*/ 9867 w 4062172"/>
                <a:gd name="connsiteY57" fmla="*/ 253269 h 562455"/>
                <a:gd name="connsiteX58" fmla="*/ 39470 w 4062172"/>
                <a:gd name="connsiteY58" fmla="*/ 253269 h 562455"/>
                <a:gd name="connsiteX59" fmla="*/ 62495 w 4062172"/>
                <a:gd name="connsiteY59" fmla="*/ 259848 h 562455"/>
                <a:gd name="connsiteX60" fmla="*/ 115122 w 4062172"/>
                <a:gd name="connsiteY60" fmla="*/ 282872 h 562455"/>
                <a:gd name="connsiteX61" fmla="*/ 187485 w 4062172"/>
                <a:gd name="connsiteY61" fmla="*/ 299318 h 562455"/>
                <a:gd name="connsiteX62" fmla="*/ 286161 w 4062172"/>
                <a:gd name="connsiteY62" fmla="*/ 315764 h 562455"/>
                <a:gd name="connsiteX63" fmla="*/ 397994 w 4062172"/>
                <a:gd name="connsiteY63" fmla="*/ 319053 h 562455"/>
                <a:gd name="connsiteX64" fmla="*/ 585479 w 4062172"/>
                <a:gd name="connsiteY64" fmla="*/ 286161 h 562455"/>
                <a:gd name="connsiteX65" fmla="*/ 934135 w 4062172"/>
                <a:gd name="connsiteY65" fmla="*/ 236823 h 562455"/>
                <a:gd name="connsiteX66" fmla="*/ 1309105 w 4062172"/>
                <a:gd name="connsiteY66" fmla="*/ 184196 h 56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062172" h="562455">
                  <a:moveTo>
                    <a:pt x="1309105" y="184196"/>
                  </a:moveTo>
                  <a:lnTo>
                    <a:pt x="1542639" y="154593"/>
                  </a:lnTo>
                  <a:lnTo>
                    <a:pt x="1874849" y="115123"/>
                  </a:lnTo>
                  <a:lnTo>
                    <a:pt x="2075490" y="92098"/>
                  </a:lnTo>
                  <a:lnTo>
                    <a:pt x="2345205" y="78941"/>
                  </a:lnTo>
                  <a:lnTo>
                    <a:pt x="2575450" y="62495"/>
                  </a:lnTo>
                  <a:lnTo>
                    <a:pt x="2835298" y="42760"/>
                  </a:lnTo>
                  <a:lnTo>
                    <a:pt x="3039228" y="32892"/>
                  </a:lnTo>
                  <a:lnTo>
                    <a:pt x="3318811" y="16446"/>
                  </a:lnTo>
                  <a:lnTo>
                    <a:pt x="3486561" y="3289"/>
                  </a:lnTo>
                  <a:lnTo>
                    <a:pt x="3581948" y="0"/>
                  </a:lnTo>
                  <a:lnTo>
                    <a:pt x="3618129" y="3289"/>
                  </a:lnTo>
                  <a:lnTo>
                    <a:pt x="3687203" y="13157"/>
                  </a:lnTo>
                  <a:lnTo>
                    <a:pt x="3759565" y="32892"/>
                  </a:lnTo>
                  <a:lnTo>
                    <a:pt x="3845085" y="65784"/>
                  </a:lnTo>
                  <a:lnTo>
                    <a:pt x="3930604" y="108544"/>
                  </a:lnTo>
                  <a:lnTo>
                    <a:pt x="4006256" y="157882"/>
                  </a:lnTo>
                  <a:lnTo>
                    <a:pt x="4035859" y="177617"/>
                  </a:lnTo>
                  <a:lnTo>
                    <a:pt x="4042437" y="187485"/>
                  </a:lnTo>
                  <a:lnTo>
                    <a:pt x="4049016" y="200642"/>
                  </a:lnTo>
                  <a:lnTo>
                    <a:pt x="4058883" y="233534"/>
                  </a:lnTo>
                  <a:lnTo>
                    <a:pt x="4062172" y="256558"/>
                  </a:lnTo>
                  <a:lnTo>
                    <a:pt x="4062172" y="276294"/>
                  </a:lnTo>
                  <a:lnTo>
                    <a:pt x="4052305" y="302607"/>
                  </a:lnTo>
                  <a:lnTo>
                    <a:pt x="4039148" y="319053"/>
                  </a:lnTo>
                  <a:lnTo>
                    <a:pt x="4012834" y="335500"/>
                  </a:lnTo>
                  <a:lnTo>
                    <a:pt x="3953628" y="342078"/>
                  </a:lnTo>
                  <a:lnTo>
                    <a:pt x="3907580" y="338789"/>
                  </a:lnTo>
                  <a:lnTo>
                    <a:pt x="3825349" y="315764"/>
                  </a:lnTo>
                  <a:lnTo>
                    <a:pt x="3680624" y="282872"/>
                  </a:lnTo>
                  <a:lnTo>
                    <a:pt x="3535899" y="259848"/>
                  </a:lnTo>
                  <a:lnTo>
                    <a:pt x="3394463" y="240112"/>
                  </a:lnTo>
                  <a:lnTo>
                    <a:pt x="3279341" y="226956"/>
                  </a:lnTo>
                  <a:lnTo>
                    <a:pt x="3157640" y="223666"/>
                  </a:lnTo>
                  <a:lnTo>
                    <a:pt x="2986601" y="226956"/>
                  </a:lnTo>
                  <a:lnTo>
                    <a:pt x="2835298" y="233534"/>
                  </a:lnTo>
                  <a:lnTo>
                    <a:pt x="2674126" y="240112"/>
                  </a:lnTo>
                  <a:lnTo>
                    <a:pt x="2348495" y="263137"/>
                  </a:lnTo>
                  <a:lnTo>
                    <a:pt x="2068912" y="292740"/>
                  </a:lnTo>
                  <a:lnTo>
                    <a:pt x="1822221" y="322343"/>
                  </a:lnTo>
                  <a:lnTo>
                    <a:pt x="1687364" y="338789"/>
                  </a:lnTo>
                  <a:lnTo>
                    <a:pt x="1457119" y="371681"/>
                  </a:lnTo>
                  <a:lnTo>
                    <a:pt x="1157801" y="421019"/>
                  </a:lnTo>
                  <a:lnTo>
                    <a:pt x="937424" y="457200"/>
                  </a:lnTo>
                  <a:lnTo>
                    <a:pt x="664420" y="506538"/>
                  </a:lnTo>
                  <a:lnTo>
                    <a:pt x="480224" y="549298"/>
                  </a:lnTo>
                  <a:lnTo>
                    <a:pt x="444043" y="559166"/>
                  </a:lnTo>
                  <a:lnTo>
                    <a:pt x="421018" y="562455"/>
                  </a:lnTo>
                  <a:lnTo>
                    <a:pt x="358523" y="542720"/>
                  </a:lnTo>
                  <a:lnTo>
                    <a:pt x="305896" y="519695"/>
                  </a:lnTo>
                  <a:lnTo>
                    <a:pt x="217087" y="463779"/>
                  </a:lnTo>
                  <a:lnTo>
                    <a:pt x="131568" y="397994"/>
                  </a:lnTo>
                  <a:lnTo>
                    <a:pt x="55916" y="335500"/>
                  </a:lnTo>
                  <a:lnTo>
                    <a:pt x="23024" y="302607"/>
                  </a:lnTo>
                  <a:lnTo>
                    <a:pt x="6578" y="279583"/>
                  </a:lnTo>
                  <a:lnTo>
                    <a:pt x="0" y="269715"/>
                  </a:lnTo>
                  <a:lnTo>
                    <a:pt x="3289" y="259848"/>
                  </a:lnTo>
                  <a:lnTo>
                    <a:pt x="9867" y="253269"/>
                  </a:lnTo>
                  <a:lnTo>
                    <a:pt x="39470" y="253269"/>
                  </a:lnTo>
                  <a:lnTo>
                    <a:pt x="62495" y="259848"/>
                  </a:lnTo>
                  <a:lnTo>
                    <a:pt x="115122" y="282872"/>
                  </a:lnTo>
                  <a:lnTo>
                    <a:pt x="187485" y="299318"/>
                  </a:lnTo>
                  <a:lnTo>
                    <a:pt x="286161" y="315764"/>
                  </a:lnTo>
                  <a:lnTo>
                    <a:pt x="397994" y="319053"/>
                  </a:lnTo>
                  <a:lnTo>
                    <a:pt x="585479" y="286161"/>
                  </a:lnTo>
                  <a:lnTo>
                    <a:pt x="934135" y="236823"/>
                  </a:lnTo>
                  <a:lnTo>
                    <a:pt x="1309105" y="1841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72">
              <a:extLst>
                <a:ext uri="{FF2B5EF4-FFF2-40B4-BE49-F238E27FC236}">
                  <a16:creationId xmlns:a16="http://schemas.microsoft.com/office/drawing/2014/main" id="{7FD6F36A-710D-4274-AEC8-F6EBAF43033B}"/>
                </a:ext>
              </a:extLst>
            </p:cNvPr>
            <p:cNvSpPr/>
            <p:nvPr/>
          </p:nvSpPr>
          <p:spPr>
            <a:xfrm>
              <a:off x="5580063" y="4398963"/>
              <a:ext cx="682625" cy="571500"/>
            </a:xfrm>
            <a:custGeom>
              <a:avLst/>
              <a:gdLst>
                <a:gd name="connsiteX0" fmla="*/ 397669 w 683419"/>
                <a:gd name="connsiteY0" fmla="*/ 138112 h 571500"/>
                <a:gd name="connsiteX1" fmla="*/ 242887 w 683419"/>
                <a:gd name="connsiteY1" fmla="*/ 78581 h 571500"/>
                <a:gd name="connsiteX2" fmla="*/ 111919 w 683419"/>
                <a:gd name="connsiteY2" fmla="*/ 33337 h 571500"/>
                <a:gd name="connsiteX3" fmla="*/ 59531 w 683419"/>
                <a:gd name="connsiteY3" fmla="*/ 14287 h 571500"/>
                <a:gd name="connsiteX4" fmla="*/ 33337 w 683419"/>
                <a:gd name="connsiteY4" fmla="*/ 2381 h 571500"/>
                <a:gd name="connsiteX5" fmla="*/ 16669 w 683419"/>
                <a:gd name="connsiteY5" fmla="*/ 0 h 571500"/>
                <a:gd name="connsiteX6" fmla="*/ 4762 w 683419"/>
                <a:gd name="connsiteY6" fmla="*/ 0 h 571500"/>
                <a:gd name="connsiteX7" fmla="*/ 0 w 683419"/>
                <a:gd name="connsiteY7" fmla="*/ 4762 h 571500"/>
                <a:gd name="connsiteX8" fmla="*/ 0 w 683419"/>
                <a:gd name="connsiteY8" fmla="*/ 16669 h 571500"/>
                <a:gd name="connsiteX9" fmla="*/ 9525 w 683419"/>
                <a:gd name="connsiteY9" fmla="*/ 52387 h 571500"/>
                <a:gd name="connsiteX10" fmla="*/ 26194 w 683419"/>
                <a:gd name="connsiteY10" fmla="*/ 66675 h 571500"/>
                <a:gd name="connsiteX11" fmla="*/ 92869 w 683419"/>
                <a:gd name="connsiteY11" fmla="*/ 111919 h 571500"/>
                <a:gd name="connsiteX12" fmla="*/ 171450 w 683419"/>
                <a:gd name="connsiteY12" fmla="*/ 176212 h 571500"/>
                <a:gd name="connsiteX13" fmla="*/ 264319 w 683419"/>
                <a:gd name="connsiteY13" fmla="*/ 266700 h 571500"/>
                <a:gd name="connsiteX14" fmla="*/ 347662 w 683419"/>
                <a:gd name="connsiteY14" fmla="*/ 352425 h 571500"/>
                <a:gd name="connsiteX15" fmla="*/ 402431 w 683419"/>
                <a:gd name="connsiteY15" fmla="*/ 414337 h 571500"/>
                <a:gd name="connsiteX16" fmla="*/ 488156 w 683419"/>
                <a:gd name="connsiteY16" fmla="*/ 511969 h 571500"/>
                <a:gd name="connsiteX17" fmla="*/ 521494 w 683419"/>
                <a:gd name="connsiteY17" fmla="*/ 550069 h 571500"/>
                <a:gd name="connsiteX18" fmla="*/ 547687 w 683419"/>
                <a:gd name="connsiteY18" fmla="*/ 564356 h 571500"/>
                <a:gd name="connsiteX19" fmla="*/ 571500 w 683419"/>
                <a:gd name="connsiteY19" fmla="*/ 571500 h 571500"/>
                <a:gd name="connsiteX20" fmla="*/ 597694 w 683419"/>
                <a:gd name="connsiteY20" fmla="*/ 566737 h 571500"/>
                <a:gd name="connsiteX21" fmla="*/ 623887 w 683419"/>
                <a:gd name="connsiteY21" fmla="*/ 547687 h 571500"/>
                <a:gd name="connsiteX22" fmla="*/ 650081 w 683419"/>
                <a:gd name="connsiteY22" fmla="*/ 521494 h 571500"/>
                <a:gd name="connsiteX23" fmla="*/ 671512 w 683419"/>
                <a:gd name="connsiteY23" fmla="*/ 488156 h 571500"/>
                <a:gd name="connsiteX24" fmla="*/ 681037 w 683419"/>
                <a:gd name="connsiteY24" fmla="*/ 461962 h 571500"/>
                <a:gd name="connsiteX25" fmla="*/ 683419 w 683419"/>
                <a:gd name="connsiteY25" fmla="*/ 435769 h 571500"/>
                <a:gd name="connsiteX26" fmla="*/ 676275 w 683419"/>
                <a:gd name="connsiteY26" fmla="*/ 397669 h 571500"/>
                <a:gd name="connsiteX27" fmla="*/ 657225 w 683419"/>
                <a:gd name="connsiteY27" fmla="*/ 347662 h 571500"/>
                <a:gd name="connsiteX28" fmla="*/ 621506 w 683419"/>
                <a:gd name="connsiteY28" fmla="*/ 280987 h 571500"/>
                <a:gd name="connsiteX29" fmla="*/ 576262 w 683419"/>
                <a:gd name="connsiteY29" fmla="*/ 216694 h 571500"/>
                <a:gd name="connsiteX30" fmla="*/ 564356 w 683419"/>
                <a:gd name="connsiteY30" fmla="*/ 209550 h 571500"/>
                <a:gd name="connsiteX31" fmla="*/ 476250 w 683419"/>
                <a:gd name="connsiteY31" fmla="*/ 171450 h 571500"/>
                <a:gd name="connsiteX32" fmla="*/ 397669 w 683419"/>
                <a:gd name="connsiteY32" fmla="*/ 138112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83419" h="571500">
                  <a:moveTo>
                    <a:pt x="397669" y="138112"/>
                  </a:moveTo>
                  <a:lnTo>
                    <a:pt x="242887" y="78581"/>
                  </a:lnTo>
                  <a:lnTo>
                    <a:pt x="111919" y="33337"/>
                  </a:lnTo>
                  <a:lnTo>
                    <a:pt x="59531" y="14287"/>
                  </a:lnTo>
                  <a:lnTo>
                    <a:pt x="33337" y="2381"/>
                  </a:lnTo>
                  <a:lnTo>
                    <a:pt x="16669" y="0"/>
                  </a:lnTo>
                  <a:lnTo>
                    <a:pt x="4762" y="0"/>
                  </a:lnTo>
                  <a:lnTo>
                    <a:pt x="0" y="4762"/>
                  </a:lnTo>
                  <a:lnTo>
                    <a:pt x="0" y="16669"/>
                  </a:lnTo>
                  <a:lnTo>
                    <a:pt x="9525" y="52387"/>
                  </a:lnTo>
                  <a:lnTo>
                    <a:pt x="26194" y="66675"/>
                  </a:lnTo>
                  <a:lnTo>
                    <a:pt x="92869" y="111919"/>
                  </a:lnTo>
                  <a:lnTo>
                    <a:pt x="171450" y="176212"/>
                  </a:lnTo>
                  <a:lnTo>
                    <a:pt x="264319" y="266700"/>
                  </a:lnTo>
                  <a:lnTo>
                    <a:pt x="347662" y="352425"/>
                  </a:lnTo>
                  <a:lnTo>
                    <a:pt x="402431" y="414337"/>
                  </a:lnTo>
                  <a:lnTo>
                    <a:pt x="488156" y="511969"/>
                  </a:lnTo>
                  <a:lnTo>
                    <a:pt x="521494" y="550069"/>
                  </a:lnTo>
                  <a:lnTo>
                    <a:pt x="547687" y="564356"/>
                  </a:lnTo>
                  <a:lnTo>
                    <a:pt x="571500" y="571500"/>
                  </a:lnTo>
                  <a:lnTo>
                    <a:pt x="597694" y="566737"/>
                  </a:lnTo>
                  <a:lnTo>
                    <a:pt x="623887" y="547687"/>
                  </a:lnTo>
                  <a:lnTo>
                    <a:pt x="650081" y="521494"/>
                  </a:lnTo>
                  <a:lnTo>
                    <a:pt x="671512" y="488156"/>
                  </a:lnTo>
                  <a:lnTo>
                    <a:pt x="681037" y="461962"/>
                  </a:lnTo>
                  <a:lnTo>
                    <a:pt x="683419" y="435769"/>
                  </a:lnTo>
                  <a:lnTo>
                    <a:pt x="676275" y="397669"/>
                  </a:lnTo>
                  <a:lnTo>
                    <a:pt x="657225" y="347662"/>
                  </a:lnTo>
                  <a:lnTo>
                    <a:pt x="621506" y="280987"/>
                  </a:lnTo>
                  <a:lnTo>
                    <a:pt x="576262" y="216694"/>
                  </a:lnTo>
                  <a:lnTo>
                    <a:pt x="564356" y="209550"/>
                  </a:lnTo>
                  <a:lnTo>
                    <a:pt x="476250" y="171450"/>
                  </a:lnTo>
                  <a:lnTo>
                    <a:pt x="397669" y="1381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1106" name="グループ化 1">
            <a:extLst>
              <a:ext uri="{FF2B5EF4-FFF2-40B4-BE49-F238E27FC236}">
                <a16:creationId xmlns:a16="http://schemas.microsoft.com/office/drawing/2014/main" id="{F697B170-D30A-4C1E-B8B0-A0A533DBF56E}"/>
              </a:ext>
            </a:extLst>
          </p:cNvPr>
          <p:cNvGrpSpPr>
            <a:grpSpLocks/>
          </p:cNvGrpSpPr>
          <p:nvPr/>
        </p:nvGrpSpPr>
        <p:grpSpPr bwMode="auto">
          <a:xfrm>
            <a:off x="2771775" y="1419225"/>
            <a:ext cx="4191000" cy="4333875"/>
            <a:chOff x="2771775" y="1419225"/>
            <a:chExt cx="4191000" cy="4333875"/>
          </a:xfrm>
        </p:grpSpPr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F8DA7F5A-D7D9-4136-A6C7-CDDEE7EDD63C}"/>
                </a:ext>
              </a:extLst>
            </p:cNvPr>
            <p:cNvSpPr/>
            <p:nvPr/>
          </p:nvSpPr>
          <p:spPr>
            <a:xfrm>
              <a:off x="4379913" y="1419225"/>
              <a:ext cx="611187" cy="909638"/>
            </a:xfrm>
            <a:custGeom>
              <a:avLst/>
              <a:gdLst>
                <a:gd name="connsiteX0" fmla="*/ 276225 w 611981"/>
                <a:gd name="connsiteY0" fmla="*/ 642938 h 909638"/>
                <a:gd name="connsiteX1" fmla="*/ 276225 w 611981"/>
                <a:gd name="connsiteY1" fmla="*/ 531019 h 909638"/>
                <a:gd name="connsiteX2" fmla="*/ 280987 w 611981"/>
                <a:gd name="connsiteY2" fmla="*/ 500063 h 909638"/>
                <a:gd name="connsiteX3" fmla="*/ 283369 w 611981"/>
                <a:gd name="connsiteY3" fmla="*/ 459581 h 909638"/>
                <a:gd name="connsiteX4" fmla="*/ 283369 w 611981"/>
                <a:gd name="connsiteY4" fmla="*/ 416719 h 909638"/>
                <a:gd name="connsiteX5" fmla="*/ 280987 w 611981"/>
                <a:gd name="connsiteY5" fmla="*/ 376238 h 909638"/>
                <a:gd name="connsiteX6" fmla="*/ 276225 w 611981"/>
                <a:gd name="connsiteY6" fmla="*/ 338138 h 909638"/>
                <a:gd name="connsiteX7" fmla="*/ 266700 w 611981"/>
                <a:gd name="connsiteY7" fmla="*/ 302419 h 909638"/>
                <a:gd name="connsiteX8" fmla="*/ 254794 w 611981"/>
                <a:gd name="connsiteY8" fmla="*/ 271463 h 909638"/>
                <a:gd name="connsiteX9" fmla="*/ 242887 w 611981"/>
                <a:gd name="connsiteY9" fmla="*/ 240506 h 909638"/>
                <a:gd name="connsiteX10" fmla="*/ 226219 w 611981"/>
                <a:gd name="connsiteY10" fmla="*/ 214313 h 909638"/>
                <a:gd name="connsiteX11" fmla="*/ 180975 w 611981"/>
                <a:gd name="connsiteY11" fmla="*/ 169069 h 909638"/>
                <a:gd name="connsiteX12" fmla="*/ 147637 w 611981"/>
                <a:gd name="connsiteY12" fmla="*/ 140494 h 909638"/>
                <a:gd name="connsiteX13" fmla="*/ 116681 w 611981"/>
                <a:gd name="connsiteY13" fmla="*/ 119063 h 909638"/>
                <a:gd name="connsiteX14" fmla="*/ 78581 w 611981"/>
                <a:gd name="connsiteY14" fmla="*/ 95250 h 909638"/>
                <a:gd name="connsiteX15" fmla="*/ 35719 w 611981"/>
                <a:gd name="connsiteY15" fmla="*/ 71438 h 909638"/>
                <a:gd name="connsiteX16" fmla="*/ 21431 w 611981"/>
                <a:gd name="connsiteY16" fmla="*/ 59531 h 909638"/>
                <a:gd name="connsiteX17" fmla="*/ 4762 w 611981"/>
                <a:gd name="connsiteY17" fmla="*/ 42863 h 909638"/>
                <a:gd name="connsiteX18" fmla="*/ 0 w 611981"/>
                <a:gd name="connsiteY18" fmla="*/ 26194 h 909638"/>
                <a:gd name="connsiteX19" fmla="*/ 2381 w 611981"/>
                <a:gd name="connsiteY19" fmla="*/ 14288 h 909638"/>
                <a:gd name="connsiteX20" fmla="*/ 11906 w 611981"/>
                <a:gd name="connsiteY20" fmla="*/ 4763 h 909638"/>
                <a:gd name="connsiteX21" fmla="*/ 50006 w 611981"/>
                <a:gd name="connsiteY21" fmla="*/ 0 h 909638"/>
                <a:gd name="connsiteX22" fmla="*/ 130969 w 611981"/>
                <a:gd name="connsiteY22" fmla="*/ 11906 h 909638"/>
                <a:gd name="connsiteX23" fmla="*/ 254794 w 611981"/>
                <a:gd name="connsiteY23" fmla="*/ 35719 h 909638"/>
                <a:gd name="connsiteX24" fmla="*/ 326231 w 611981"/>
                <a:gd name="connsiteY24" fmla="*/ 54769 h 909638"/>
                <a:gd name="connsiteX25" fmla="*/ 383381 w 611981"/>
                <a:gd name="connsiteY25" fmla="*/ 71438 h 909638"/>
                <a:gd name="connsiteX26" fmla="*/ 438150 w 611981"/>
                <a:gd name="connsiteY26" fmla="*/ 95250 h 909638"/>
                <a:gd name="connsiteX27" fmla="*/ 497681 w 611981"/>
                <a:gd name="connsiteY27" fmla="*/ 123825 h 909638"/>
                <a:gd name="connsiteX28" fmla="*/ 538162 w 611981"/>
                <a:gd name="connsiteY28" fmla="*/ 152400 h 909638"/>
                <a:gd name="connsiteX29" fmla="*/ 561975 w 611981"/>
                <a:gd name="connsiteY29" fmla="*/ 171450 h 909638"/>
                <a:gd name="connsiteX30" fmla="*/ 588169 w 611981"/>
                <a:gd name="connsiteY30" fmla="*/ 197644 h 909638"/>
                <a:gd name="connsiteX31" fmla="*/ 604837 w 611981"/>
                <a:gd name="connsiteY31" fmla="*/ 223838 h 909638"/>
                <a:gd name="connsiteX32" fmla="*/ 611981 w 611981"/>
                <a:gd name="connsiteY32" fmla="*/ 240506 h 909638"/>
                <a:gd name="connsiteX33" fmla="*/ 611981 w 611981"/>
                <a:gd name="connsiteY33" fmla="*/ 266700 h 909638"/>
                <a:gd name="connsiteX34" fmla="*/ 607219 w 611981"/>
                <a:gd name="connsiteY34" fmla="*/ 292894 h 909638"/>
                <a:gd name="connsiteX35" fmla="*/ 592931 w 611981"/>
                <a:gd name="connsiteY35" fmla="*/ 314325 h 909638"/>
                <a:gd name="connsiteX36" fmla="*/ 571500 w 611981"/>
                <a:gd name="connsiteY36" fmla="*/ 333375 h 909638"/>
                <a:gd name="connsiteX37" fmla="*/ 561975 w 611981"/>
                <a:gd name="connsiteY37" fmla="*/ 347663 h 909638"/>
                <a:gd name="connsiteX38" fmla="*/ 550069 w 611981"/>
                <a:gd name="connsiteY38" fmla="*/ 376238 h 909638"/>
                <a:gd name="connsiteX39" fmla="*/ 533400 w 611981"/>
                <a:gd name="connsiteY39" fmla="*/ 438150 h 909638"/>
                <a:gd name="connsiteX40" fmla="*/ 523875 w 611981"/>
                <a:gd name="connsiteY40" fmla="*/ 511969 h 909638"/>
                <a:gd name="connsiteX41" fmla="*/ 521494 w 611981"/>
                <a:gd name="connsiteY41" fmla="*/ 692944 h 909638"/>
                <a:gd name="connsiteX42" fmla="*/ 521494 w 611981"/>
                <a:gd name="connsiteY42" fmla="*/ 878681 h 909638"/>
                <a:gd name="connsiteX43" fmla="*/ 273844 w 611981"/>
                <a:gd name="connsiteY43" fmla="*/ 909638 h 909638"/>
                <a:gd name="connsiteX44" fmla="*/ 276225 w 611981"/>
                <a:gd name="connsiteY44" fmla="*/ 642938 h 90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611981" h="909638">
                  <a:moveTo>
                    <a:pt x="276225" y="642938"/>
                  </a:moveTo>
                  <a:lnTo>
                    <a:pt x="276225" y="531019"/>
                  </a:lnTo>
                  <a:lnTo>
                    <a:pt x="280987" y="500063"/>
                  </a:lnTo>
                  <a:lnTo>
                    <a:pt x="283369" y="459581"/>
                  </a:lnTo>
                  <a:lnTo>
                    <a:pt x="283369" y="416719"/>
                  </a:lnTo>
                  <a:lnTo>
                    <a:pt x="280987" y="376238"/>
                  </a:lnTo>
                  <a:lnTo>
                    <a:pt x="276225" y="338138"/>
                  </a:lnTo>
                  <a:lnTo>
                    <a:pt x="266700" y="302419"/>
                  </a:lnTo>
                  <a:lnTo>
                    <a:pt x="254794" y="271463"/>
                  </a:lnTo>
                  <a:lnTo>
                    <a:pt x="242887" y="240506"/>
                  </a:lnTo>
                  <a:lnTo>
                    <a:pt x="226219" y="214313"/>
                  </a:lnTo>
                  <a:lnTo>
                    <a:pt x="180975" y="169069"/>
                  </a:lnTo>
                  <a:lnTo>
                    <a:pt x="147637" y="140494"/>
                  </a:lnTo>
                  <a:lnTo>
                    <a:pt x="116681" y="119063"/>
                  </a:lnTo>
                  <a:lnTo>
                    <a:pt x="78581" y="95250"/>
                  </a:lnTo>
                  <a:lnTo>
                    <a:pt x="35719" y="71438"/>
                  </a:lnTo>
                  <a:lnTo>
                    <a:pt x="21431" y="59531"/>
                  </a:lnTo>
                  <a:lnTo>
                    <a:pt x="4762" y="42863"/>
                  </a:lnTo>
                  <a:lnTo>
                    <a:pt x="0" y="26194"/>
                  </a:lnTo>
                  <a:lnTo>
                    <a:pt x="2381" y="14288"/>
                  </a:lnTo>
                  <a:lnTo>
                    <a:pt x="11906" y="4763"/>
                  </a:lnTo>
                  <a:lnTo>
                    <a:pt x="50006" y="0"/>
                  </a:lnTo>
                  <a:lnTo>
                    <a:pt x="130969" y="11906"/>
                  </a:lnTo>
                  <a:lnTo>
                    <a:pt x="254794" y="35719"/>
                  </a:lnTo>
                  <a:lnTo>
                    <a:pt x="326231" y="54769"/>
                  </a:lnTo>
                  <a:lnTo>
                    <a:pt x="383381" y="71438"/>
                  </a:lnTo>
                  <a:lnTo>
                    <a:pt x="438150" y="95250"/>
                  </a:lnTo>
                  <a:lnTo>
                    <a:pt x="497681" y="123825"/>
                  </a:lnTo>
                  <a:lnTo>
                    <a:pt x="538162" y="152400"/>
                  </a:lnTo>
                  <a:lnTo>
                    <a:pt x="561975" y="171450"/>
                  </a:lnTo>
                  <a:lnTo>
                    <a:pt x="588169" y="197644"/>
                  </a:lnTo>
                  <a:lnTo>
                    <a:pt x="604837" y="223838"/>
                  </a:lnTo>
                  <a:lnTo>
                    <a:pt x="611981" y="240506"/>
                  </a:lnTo>
                  <a:lnTo>
                    <a:pt x="611981" y="266700"/>
                  </a:lnTo>
                  <a:lnTo>
                    <a:pt x="607219" y="292894"/>
                  </a:lnTo>
                  <a:lnTo>
                    <a:pt x="592931" y="314325"/>
                  </a:lnTo>
                  <a:lnTo>
                    <a:pt x="571500" y="333375"/>
                  </a:lnTo>
                  <a:lnTo>
                    <a:pt x="561975" y="347663"/>
                  </a:lnTo>
                  <a:lnTo>
                    <a:pt x="550069" y="376238"/>
                  </a:lnTo>
                  <a:lnTo>
                    <a:pt x="533400" y="438150"/>
                  </a:lnTo>
                  <a:lnTo>
                    <a:pt x="523875" y="511969"/>
                  </a:lnTo>
                  <a:cubicBezTo>
                    <a:pt x="523081" y="572294"/>
                    <a:pt x="522288" y="632619"/>
                    <a:pt x="521494" y="692944"/>
                  </a:cubicBezTo>
                  <a:lnTo>
                    <a:pt x="521494" y="878681"/>
                  </a:lnTo>
                  <a:lnTo>
                    <a:pt x="273844" y="909638"/>
                  </a:lnTo>
                  <a:cubicBezTo>
                    <a:pt x="274638" y="830263"/>
                    <a:pt x="275431" y="750888"/>
                    <a:pt x="276225" y="64293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153422C2-446B-47D0-B68B-FE1069246FD8}"/>
                </a:ext>
              </a:extLst>
            </p:cNvPr>
            <p:cNvSpPr/>
            <p:nvPr/>
          </p:nvSpPr>
          <p:spPr>
            <a:xfrm>
              <a:off x="2771775" y="2173288"/>
              <a:ext cx="414338" cy="1246187"/>
            </a:xfrm>
            <a:custGeom>
              <a:avLst/>
              <a:gdLst>
                <a:gd name="connsiteX0" fmla="*/ 388144 w 414338"/>
                <a:gd name="connsiteY0" fmla="*/ 597694 h 1245394"/>
                <a:gd name="connsiteX1" fmla="*/ 414338 w 414338"/>
                <a:gd name="connsiteY1" fmla="*/ 381000 h 1245394"/>
                <a:gd name="connsiteX2" fmla="*/ 390525 w 414338"/>
                <a:gd name="connsiteY2" fmla="*/ 252413 h 1245394"/>
                <a:gd name="connsiteX3" fmla="*/ 366713 w 414338"/>
                <a:gd name="connsiteY3" fmla="*/ 192882 h 1245394"/>
                <a:gd name="connsiteX4" fmla="*/ 342900 w 414338"/>
                <a:gd name="connsiteY4" fmla="*/ 147638 h 1245394"/>
                <a:gd name="connsiteX5" fmla="*/ 321469 w 414338"/>
                <a:gd name="connsiteY5" fmla="*/ 111919 h 1245394"/>
                <a:gd name="connsiteX6" fmla="*/ 292894 w 414338"/>
                <a:gd name="connsiteY6" fmla="*/ 73819 h 1245394"/>
                <a:gd name="connsiteX7" fmla="*/ 266700 w 414338"/>
                <a:gd name="connsiteY7" fmla="*/ 40482 h 1245394"/>
                <a:gd name="connsiteX8" fmla="*/ 247650 w 414338"/>
                <a:gd name="connsiteY8" fmla="*/ 21432 h 1245394"/>
                <a:gd name="connsiteX9" fmla="*/ 233363 w 414338"/>
                <a:gd name="connsiteY9" fmla="*/ 7144 h 1245394"/>
                <a:gd name="connsiteX10" fmla="*/ 216694 w 414338"/>
                <a:gd name="connsiteY10" fmla="*/ 0 h 1245394"/>
                <a:gd name="connsiteX11" fmla="*/ 195263 w 414338"/>
                <a:gd name="connsiteY11" fmla="*/ 2382 h 1245394"/>
                <a:gd name="connsiteX12" fmla="*/ 188119 w 414338"/>
                <a:gd name="connsiteY12" fmla="*/ 19050 h 1245394"/>
                <a:gd name="connsiteX13" fmla="*/ 192881 w 414338"/>
                <a:gd name="connsiteY13" fmla="*/ 45244 h 1245394"/>
                <a:gd name="connsiteX14" fmla="*/ 204788 w 414338"/>
                <a:gd name="connsiteY14" fmla="*/ 95250 h 1245394"/>
                <a:gd name="connsiteX15" fmla="*/ 219075 w 414338"/>
                <a:gd name="connsiteY15" fmla="*/ 154782 h 1245394"/>
                <a:gd name="connsiteX16" fmla="*/ 226219 w 414338"/>
                <a:gd name="connsiteY16" fmla="*/ 200025 h 1245394"/>
                <a:gd name="connsiteX17" fmla="*/ 230981 w 414338"/>
                <a:gd name="connsiteY17" fmla="*/ 257175 h 1245394"/>
                <a:gd name="connsiteX18" fmla="*/ 230981 w 414338"/>
                <a:gd name="connsiteY18" fmla="*/ 297657 h 1245394"/>
                <a:gd name="connsiteX19" fmla="*/ 228600 w 414338"/>
                <a:gd name="connsiteY19" fmla="*/ 361950 h 1245394"/>
                <a:gd name="connsiteX20" fmla="*/ 223838 w 414338"/>
                <a:gd name="connsiteY20" fmla="*/ 421482 h 1245394"/>
                <a:gd name="connsiteX21" fmla="*/ 214313 w 414338"/>
                <a:gd name="connsiteY21" fmla="*/ 478632 h 1245394"/>
                <a:gd name="connsiteX22" fmla="*/ 200025 w 414338"/>
                <a:gd name="connsiteY22" fmla="*/ 545307 h 1245394"/>
                <a:gd name="connsiteX23" fmla="*/ 178594 w 414338"/>
                <a:gd name="connsiteY23" fmla="*/ 609600 h 1245394"/>
                <a:gd name="connsiteX24" fmla="*/ 133350 w 414338"/>
                <a:gd name="connsiteY24" fmla="*/ 704850 h 1245394"/>
                <a:gd name="connsiteX25" fmla="*/ 100013 w 414338"/>
                <a:gd name="connsiteY25" fmla="*/ 773907 h 1245394"/>
                <a:gd name="connsiteX26" fmla="*/ 61913 w 414338"/>
                <a:gd name="connsiteY26" fmla="*/ 854869 h 1245394"/>
                <a:gd name="connsiteX27" fmla="*/ 19050 w 414338"/>
                <a:gd name="connsiteY27" fmla="*/ 938213 h 1245394"/>
                <a:gd name="connsiteX28" fmla="*/ 2381 w 414338"/>
                <a:gd name="connsiteY28" fmla="*/ 978694 h 1245394"/>
                <a:gd name="connsiteX29" fmla="*/ 0 w 414338"/>
                <a:gd name="connsiteY29" fmla="*/ 1019175 h 1245394"/>
                <a:gd name="connsiteX30" fmla="*/ 2381 w 414338"/>
                <a:gd name="connsiteY30" fmla="*/ 1047750 h 1245394"/>
                <a:gd name="connsiteX31" fmla="*/ 9525 w 414338"/>
                <a:gd name="connsiteY31" fmla="*/ 1095375 h 1245394"/>
                <a:gd name="connsiteX32" fmla="*/ 21431 w 414338"/>
                <a:gd name="connsiteY32" fmla="*/ 1140619 h 1245394"/>
                <a:gd name="connsiteX33" fmla="*/ 35719 w 414338"/>
                <a:gd name="connsiteY33" fmla="*/ 1176338 h 1245394"/>
                <a:gd name="connsiteX34" fmla="*/ 54769 w 414338"/>
                <a:gd name="connsiteY34" fmla="*/ 1204913 h 1245394"/>
                <a:gd name="connsiteX35" fmla="*/ 64294 w 414338"/>
                <a:gd name="connsiteY35" fmla="*/ 1219200 h 1245394"/>
                <a:gd name="connsiteX36" fmla="*/ 78581 w 414338"/>
                <a:gd name="connsiteY36" fmla="*/ 1231107 h 1245394"/>
                <a:gd name="connsiteX37" fmla="*/ 95250 w 414338"/>
                <a:gd name="connsiteY37" fmla="*/ 1238250 h 1245394"/>
                <a:gd name="connsiteX38" fmla="*/ 130969 w 414338"/>
                <a:gd name="connsiteY38" fmla="*/ 1245394 h 1245394"/>
                <a:gd name="connsiteX39" fmla="*/ 169069 w 414338"/>
                <a:gd name="connsiteY39" fmla="*/ 1238250 h 1245394"/>
                <a:gd name="connsiteX40" fmla="*/ 188119 w 414338"/>
                <a:gd name="connsiteY40" fmla="*/ 1228725 h 1245394"/>
                <a:gd name="connsiteX41" fmla="*/ 211931 w 414338"/>
                <a:gd name="connsiteY41" fmla="*/ 1209675 h 1245394"/>
                <a:gd name="connsiteX42" fmla="*/ 242888 w 414338"/>
                <a:gd name="connsiteY42" fmla="*/ 1176338 h 1245394"/>
                <a:gd name="connsiteX43" fmla="*/ 276225 w 414338"/>
                <a:gd name="connsiteY43" fmla="*/ 1128713 h 1245394"/>
                <a:gd name="connsiteX44" fmla="*/ 297656 w 414338"/>
                <a:gd name="connsiteY44" fmla="*/ 1088232 h 1245394"/>
                <a:gd name="connsiteX45" fmla="*/ 316706 w 414338"/>
                <a:gd name="connsiteY45" fmla="*/ 1035844 h 1245394"/>
                <a:gd name="connsiteX46" fmla="*/ 338138 w 414338"/>
                <a:gd name="connsiteY46" fmla="*/ 969169 h 1245394"/>
                <a:gd name="connsiteX47" fmla="*/ 352425 w 414338"/>
                <a:gd name="connsiteY47" fmla="*/ 890588 h 1245394"/>
                <a:gd name="connsiteX48" fmla="*/ 359569 w 414338"/>
                <a:gd name="connsiteY48" fmla="*/ 831057 h 1245394"/>
                <a:gd name="connsiteX49" fmla="*/ 388144 w 414338"/>
                <a:gd name="connsiteY49" fmla="*/ 597694 h 124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14338" h="1245394">
                  <a:moveTo>
                    <a:pt x="388144" y="597694"/>
                  </a:moveTo>
                  <a:lnTo>
                    <a:pt x="414338" y="381000"/>
                  </a:lnTo>
                  <a:lnTo>
                    <a:pt x="390525" y="252413"/>
                  </a:lnTo>
                  <a:lnTo>
                    <a:pt x="366713" y="192882"/>
                  </a:lnTo>
                  <a:lnTo>
                    <a:pt x="342900" y="147638"/>
                  </a:lnTo>
                  <a:lnTo>
                    <a:pt x="321469" y="111919"/>
                  </a:lnTo>
                  <a:lnTo>
                    <a:pt x="292894" y="73819"/>
                  </a:lnTo>
                  <a:lnTo>
                    <a:pt x="266700" y="40482"/>
                  </a:lnTo>
                  <a:lnTo>
                    <a:pt x="247650" y="21432"/>
                  </a:lnTo>
                  <a:lnTo>
                    <a:pt x="233363" y="7144"/>
                  </a:lnTo>
                  <a:lnTo>
                    <a:pt x="216694" y="0"/>
                  </a:lnTo>
                  <a:lnTo>
                    <a:pt x="195263" y="2382"/>
                  </a:lnTo>
                  <a:lnTo>
                    <a:pt x="188119" y="19050"/>
                  </a:lnTo>
                  <a:lnTo>
                    <a:pt x="192881" y="45244"/>
                  </a:lnTo>
                  <a:lnTo>
                    <a:pt x="204788" y="95250"/>
                  </a:lnTo>
                  <a:lnTo>
                    <a:pt x="219075" y="154782"/>
                  </a:lnTo>
                  <a:lnTo>
                    <a:pt x="226219" y="200025"/>
                  </a:lnTo>
                  <a:lnTo>
                    <a:pt x="230981" y="257175"/>
                  </a:lnTo>
                  <a:lnTo>
                    <a:pt x="230981" y="297657"/>
                  </a:lnTo>
                  <a:cubicBezTo>
                    <a:pt x="230187" y="319088"/>
                    <a:pt x="229394" y="340519"/>
                    <a:pt x="228600" y="361950"/>
                  </a:cubicBezTo>
                  <a:lnTo>
                    <a:pt x="223838" y="421482"/>
                  </a:lnTo>
                  <a:lnTo>
                    <a:pt x="214313" y="478632"/>
                  </a:lnTo>
                  <a:lnTo>
                    <a:pt x="200025" y="545307"/>
                  </a:lnTo>
                  <a:lnTo>
                    <a:pt x="178594" y="609600"/>
                  </a:lnTo>
                  <a:lnTo>
                    <a:pt x="133350" y="704850"/>
                  </a:lnTo>
                  <a:lnTo>
                    <a:pt x="100013" y="773907"/>
                  </a:lnTo>
                  <a:lnTo>
                    <a:pt x="61913" y="854869"/>
                  </a:lnTo>
                  <a:lnTo>
                    <a:pt x="19050" y="938213"/>
                  </a:lnTo>
                  <a:lnTo>
                    <a:pt x="2381" y="978694"/>
                  </a:lnTo>
                  <a:lnTo>
                    <a:pt x="0" y="1019175"/>
                  </a:lnTo>
                  <a:lnTo>
                    <a:pt x="2381" y="1047750"/>
                  </a:lnTo>
                  <a:lnTo>
                    <a:pt x="9525" y="1095375"/>
                  </a:lnTo>
                  <a:lnTo>
                    <a:pt x="21431" y="1140619"/>
                  </a:lnTo>
                  <a:lnTo>
                    <a:pt x="35719" y="1176338"/>
                  </a:lnTo>
                  <a:lnTo>
                    <a:pt x="54769" y="1204913"/>
                  </a:lnTo>
                  <a:lnTo>
                    <a:pt x="64294" y="1219200"/>
                  </a:lnTo>
                  <a:lnTo>
                    <a:pt x="78581" y="1231107"/>
                  </a:lnTo>
                  <a:lnTo>
                    <a:pt x="95250" y="1238250"/>
                  </a:lnTo>
                  <a:lnTo>
                    <a:pt x="130969" y="1245394"/>
                  </a:lnTo>
                  <a:lnTo>
                    <a:pt x="169069" y="1238250"/>
                  </a:lnTo>
                  <a:lnTo>
                    <a:pt x="188119" y="1228725"/>
                  </a:lnTo>
                  <a:lnTo>
                    <a:pt x="211931" y="1209675"/>
                  </a:lnTo>
                  <a:lnTo>
                    <a:pt x="242888" y="1176338"/>
                  </a:lnTo>
                  <a:lnTo>
                    <a:pt x="276225" y="1128713"/>
                  </a:lnTo>
                  <a:lnTo>
                    <a:pt x="297656" y="1088232"/>
                  </a:lnTo>
                  <a:lnTo>
                    <a:pt x="316706" y="1035844"/>
                  </a:lnTo>
                  <a:lnTo>
                    <a:pt x="338138" y="969169"/>
                  </a:lnTo>
                  <a:lnTo>
                    <a:pt x="352425" y="890588"/>
                  </a:lnTo>
                  <a:lnTo>
                    <a:pt x="359569" y="831057"/>
                  </a:lnTo>
                  <a:lnTo>
                    <a:pt x="388144" y="597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0759AD6C-5DAE-4901-8029-F8942B2DEF9D}"/>
                </a:ext>
              </a:extLst>
            </p:cNvPr>
            <p:cNvSpPr/>
            <p:nvPr/>
          </p:nvSpPr>
          <p:spPr>
            <a:xfrm>
              <a:off x="3108325" y="2000250"/>
              <a:ext cx="3854450" cy="587375"/>
            </a:xfrm>
            <a:custGeom>
              <a:avLst/>
              <a:gdLst>
                <a:gd name="connsiteX0" fmla="*/ 1238250 w 3854450"/>
                <a:gd name="connsiteY0" fmla="*/ 269875 h 587375"/>
                <a:gd name="connsiteX1" fmla="*/ 939800 w 3854450"/>
                <a:gd name="connsiteY1" fmla="*/ 314325 h 587375"/>
                <a:gd name="connsiteX2" fmla="*/ 574675 w 3854450"/>
                <a:gd name="connsiteY2" fmla="*/ 365125 h 587375"/>
                <a:gd name="connsiteX3" fmla="*/ 292100 w 3854450"/>
                <a:gd name="connsiteY3" fmla="*/ 400050 h 587375"/>
                <a:gd name="connsiteX4" fmla="*/ 0 w 3854450"/>
                <a:gd name="connsiteY4" fmla="*/ 428625 h 587375"/>
                <a:gd name="connsiteX5" fmla="*/ 12700 w 3854450"/>
                <a:gd name="connsiteY5" fmla="*/ 587375 h 587375"/>
                <a:gd name="connsiteX6" fmla="*/ 330200 w 3854450"/>
                <a:gd name="connsiteY6" fmla="*/ 546100 h 587375"/>
                <a:gd name="connsiteX7" fmla="*/ 619125 w 3854450"/>
                <a:gd name="connsiteY7" fmla="*/ 508000 h 587375"/>
                <a:gd name="connsiteX8" fmla="*/ 984250 w 3854450"/>
                <a:gd name="connsiteY8" fmla="*/ 463550 h 587375"/>
                <a:gd name="connsiteX9" fmla="*/ 1368425 w 3854450"/>
                <a:gd name="connsiteY9" fmla="*/ 415925 h 587375"/>
                <a:gd name="connsiteX10" fmla="*/ 1727200 w 3854450"/>
                <a:gd name="connsiteY10" fmla="*/ 374650 h 587375"/>
                <a:gd name="connsiteX11" fmla="*/ 2098675 w 3854450"/>
                <a:gd name="connsiteY11" fmla="*/ 333375 h 587375"/>
                <a:gd name="connsiteX12" fmla="*/ 2520950 w 3854450"/>
                <a:gd name="connsiteY12" fmla="*/ 292100 h 587375"/>
                <a:gd name="connsiteX13" fmla="*/ 2851150 w 3854450"/>
                <a:gd name="connsiteY13" fmla="*/ 263525 h 587375"/>
                <a:gd name="connsiteX14" fmla="*/ 3060700 w 3854450"/>
                <a:gd name="connsiteY14" fmla="*/ 250825 h 587375"/>
                <a:gd name="connsiteX15" fmla="*/ 3181350 w 3854450"/>
                <a:gd name="connsiteY15" fmla="*/ 244475 h 587375"/>
                <a:gd name="connsiteX16" fmla="*/ 3235325 w 3854450"/>
                <a:gd name="connsiteY16" fmla="*/ 247650 h 587375"/>
                <a:gd name="connsiteX17" fmla="*/ 3257550 w 3854450"/>
                <a:gd name="connsiteY17" fmla="*/ 257175 h 587375"/>
                <a:gd name="connsiteX18" fmla="*/ 3781425 w 3854450"/>
                <a:gd name="connsiteY18" fmla="*/ 549275 h 587375"/>
                <a:gd name="connsiteX19" fmla="*/ 3813175 w 3854450"/>
                <a:gd name="connsiteY19" fmla="*/ 542925 h 587375"/>
                <a:gd name="connsiteX20" fmla="*/ 3841750 w 3854450"/>
                <a:gd name="connsiteY20" fmla="*/ 527050 h 587375"/>
                <a:gd name="connsiteX21" fmla="*/ 3851275 w 3854450"/>
                <a:gd name="connsiteY21" fmla="*/ 508000 h 587375"/>
                <a:gd name="connsiteX22" fmla="*/ 3854450 w 3854450"/>
                <a:gd name="connsiteY22" fmla="*/ 482600 h 587375"/>
                <a:gd name="connsiteX23" fmla="*/ 3844925 w 3854450"/>
                <a:gd name="connsiteY23" fmla="*/ 450850 h 587375"/>
                <a:gd name="connsiteX24" fmla="*/ 3822700 w 3854450"/>
                <a:gd name="connsiteY24" fmla="*/ 409575 h 587375"/>
                <a:gd name="connsiteX25" fmla="*/ 3787775 w 3854450"/>
                <a:gd name="connsiteY25" fmla="*/ 365125 h 587375"/>
                <a:gd name="connsiteX26" fmla="*/ 3749675 w 3854450"/>
                <a:gd name="connsiteY26" fmla="*/ 323850 h 587375"/>
                <a:gd name="connsiteX27" fmla="*/ 3689350 w 3854450"/>
                <a:gd name="connsiteY27" fmla="*/ 263525 h 587375"/>
                <a:gd name="connsiteX28" fmla="*/ 3632200 w 3854450"/>
                <a:gd name="connsiteY28" fmla="*/ 206375 h 587375"/>
                <a:gd name="connsiteX29" fmla="*/ 3556000 w 3854450"/>
                <a:gd name="connsiteY29" fmla="*/ 142875 h 587375"/>
                <a:gd name="connsiteX30" fmla="*/ 3444875 w 3854450"/>
                <a:gd name="connsiteY30" fmla="*/ 63500 h 587375"/>
                <a:gd name="connsiteX31" fmla="*/ 3352800 w 3854450"/>
                <a:gd name="connsiteY31" fmla="*/ 9525 h 587375"/>
                <a:gd name="connsiteX32" fmla="*/ 3336925 w 3854450"/>
                <a:gd name="connsiteY32" fmla="*/ 0 h 587375"/>
                <a:gd name="connsiteX33" fmla="*/ 3257550 w 3854450"/>
                <a:gd name="connsiteY33" fmla="*/ 31750 h 587375"/>
                <a:gd name="connsiteX34" fmla="*/ 3216275 w 3854450"/>
                <a:gd name="connsiteY34" fmla="*/ 44450 h 587375"/>
                <a:gd name="connsiteX35" fmla="*/ 3082925 w 3854450"/>
                <a:gd name="connsiteY35" fmla="*/ 60325 h 587375"/>
                <a:gd name="connsiteX36" fmla="*/ 2825750 w 3854450"/>
                <a:gd name="connsiteY36" fmla="*/ 88900 h 587375"/>
                <a:gd name="connsiteX37" fmla="*/ 2403475 w 3854450"/>
                <a:gd name="connsiteY37" fmla="*/ 133350 h 587375"/>
                <a:gd name="connsiteX38" fmla="*/ 1854200 w 3854450"/>
                <a:gd name="connsiteY38" fmla="*/ 193675 h 587375"/>
                <a:gd name="connsiteX39" fmla="*/ 1743075 w 3854450"/>
                <a:gd name="connsiteY39" fmla="*/ 203200 h 587375"/>
                <a:gd name="connsiteX40" fmla="*/ 1558925 w 3854450"/>
                <a:gd name="connsiteY40" fmla="*/ 222250 h 587375"/>
                <a:gd name="connsiteX41" fmla="*/ 1238250 w 3854450"/>
                <a:gd name="connsiteY41" fmla="*/ 269875 h 58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854450" h="587375">
                  <a:moveTo>
                    <a:pt x="1238250" y="269875"/>
                  </a:moveTo>
                  <a:lnTo>
                    <a:pt x="939800" y="314325"/>
                  </a:lnTo>
                  <a:lnTo>
                    <a:pt x="574675" y="365125"/>
                  </a:lnTo>
                  <a:lnTo>
                    <a:pt x="292100" y="400050"/>
                  </a:lnTo>
                  <a:lnTo>
                    <a:pt x="0" y="428625"/>
                  </a:lnTo>
                  <a:lnTo>
                    <a:pt x="12700" y="587375"/>
                  </a:lnTo>
                  <a:lnTo>
                    <a:pt x="330200" y="546100"/>
                  </a:lnTo>
                  <a:lnTo>
                    <a:pt x="619125" y="508000"/>
                  </a:lnTo>
                  <a:lnTo>
                    <a:pt x="984250" y="463550"/>
                  </a:lnTo>
                  <a:lnTo>
                    <a:pt x="1368425" y="415925"/>
                  </a:lnTo>
                  <a:lnTo>
                    <a:pt x="1727200" y="374650"/>
                  </a:lnTo>
                  <a:lnTo>
                    <a:pt x="2098675" y="333375"/>
                  </a:lnTo>
                  <a:lnTo>
                    <a:pt x="2520950" y="292100"/>
                  </a:lnTo>
                  <a:lnTo>
                    <a:pt x="2851150" y="263525"/>
                  </a:lnTo>
                  <a:lnTo>
                    <a:pt x="3060700" y="250825"/>
                  </a:lnTo>
                  <a:lnTo>
                    <a:pt x="3181350" y="244475"/>
                  </a:lnTo>
                  <a:lnTo>
                    <a:pt x="3235325" y="247650"/>
                  </a:lnTo>
                  <a:lnTo>
                    <a:pt x="3257550" y="257175"/>
                  </a:lnTo>
                  <a:lnTo>
                    <a:pt x="3781425" y="549275"/>
                  </a:lnTo>
                  <a:lnTo>
                    <a:pt x="3813175" y="542925"/>
                  </a:lnTo>
                  <a:lnTo>
                    <a:pt x="3841750" y="527050"/>
                  </a:lnTo>
                  <a:lnTo>
                    <a:pt x="3851275" y="508000"/>
                  </a:lnTo>
                  <a:lnTo>
                    <a:pt x="3854450" y="482600"/>
                  </a:lnTo>
                  <a:lnTo>
                    <a:pt x="3844925" y="450850"/>
                  </a:lnTo>
                  <a:lnTo>
                    <a:pt x="3822700" y="409575"/>
                  </a:lnTo>
                  <a:lnTo>
                    <a:pt x="3787775" y="365125"/>
                  </a:lnTo>
                  <a:lnTo>
                    <a:pt x="3749675" y="323850"/>
                  </a:lnTo>
                  <a:lnTo>
                    <a:pt x="3689350" y="263525"/>
                  </a:lnTo>
                  <a:lnTo>
                    <a:pt x="3632200" y="206375"/>
                  </a:lnTo>
                  <a:lnTo>
                    <a:pt x="3556000" y="142875"/>
                  </a:lnTo>
                  <a:lnTo>
                    <a:pt x="3444875" y="63500"/>
                  </a:lnTo>
                  <a:lnTo>
                    <a:pt x="3352800" y="9525"/>
                  </a:lnTo>
                  <a:lnTo>
                    <a:pt x="3336925" y="0"/>
                  </a:lnTo>
                  <a:lnTo>
                    <a:pt x="3257550" y="31750"/>
                  </a:lnTo>
                  <a:lnTo>
                    <a:pt x="3216275" y="44450"/>
                  </a:lnTo>
                  <a:lnTo>
                    <a:pt x="3082925" y="60325"/>
                  </a:lnTo>
                  <a:lnTo>
                    <a:pt x="2825750" y="88900"/>
                  </a:lnTo>
                  <a:lnTo>
                    <a:pt x="2403475" y="133350"/>
                  </a:lnTo>
                  <a:lnTo>
                    <a:pt x="1854200" y="193675"/>
                  </a:lnTo>
                  <a:lnTo>
                    <a:pt x="1743075" y="203200"/>
                  </a:lnTo>
                  <a:lnTo>
                    <a:pt x="1558925" y="222250"/>
                  </a:lnTo>
                  <a:lnTo>
                    <a:pt x="1238250" y="269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87950A9F-8C13-420A-94DC-BC791AA985F2}"/>
                </a:ext>
              </a:extLst>
            </p:cNvPr>
            <p:cNvSpPr/>
            <p:nvPr/>
          </p:nvSpPr>
          <p:spPr>
            <a:xfrm>
              <a:off x="5999163" y="2190750"/>
              <a:ext cx="952500" cy="693738"/>
            </a:xfrm>
            <a:custGeom>
              <a:avLst/>
              <a:gdLst>
                <a:gd name="connsiteX0" fmla="*/ 326231 w 952500"/>
                <a:gd name="connsiteY0" fmla="*/ 290513 h 692944"/>
                <a:gd name="connsiteX1" fmla="*/ 359569 w 952500"/>
                <a:gd name="connsiteY1" fmla="*/ 240506 h 692944"/>
                <a:gd name="connsiteX2" fmla="*/ 395287 w 952500"/>
                <a:gd name="connsiteY2" fmla="*/ 180975 h 692944"/>
                <a:gd name="connsiteX3" fmla="*/ 400050 w 952500"/>
                <a:gd name="connsiteY3" fmla="*/ 164306 h 692944"/>
                <a:gd name="connsiteX4" fmla="*/ 402431 w 952500"/>
                <a:gd name="connsiteY4" fmla="*/ 140494 h 692944"/>
                <a:gd name="connsiteX5" fmla="*/ 400050 w 952500"/>
                <a:gd name="connsiteY5" fmla="*/ 119063 h 692944"/>
                <a:gd name="connsiteX6" fmla="*/ 395287 w 952500"/>
                <a:gd name="connsiteY6" fmla="*/ 100013 h 692944"/>
                <a:gd name="connsiteX7" fmla="*/ 385762 w 952500"/>
                <a:gd name="connsiteY7" fmla="*/ 83344 h 692944"/>
                <a:gd name="connsiteX8" fmla="*/ 378619 w 952500"/>
                <a:gd name="connsiteY8" fmla="*/ 73819 h 692944"/>
                <a:gd name="connsiteX9" fmla="*/ 359569 w 952500"/>
                <a:gd name="connsiteY9" fmla="*/ 59531 h 692944"/>
                <a:gd name="connsiteX10" fmla="*/ 338137 w 952500"/>
                <a:gd name="connsiteY10" fmla="*/ 0 h 692944"/>
                <a:gd name="connsiteX11" fmla="*/ 952500 w 952500"/>
                <a:gd name="connsiteY11" fmla="*/ 330994 h 692944"/>
                <a:gd name="connsiteX12" fmla="*/ 931069 w 952500"/>
                <a:gd name="connsiteY12" fmla="*/ 347663 h 692944"/>
                <a:gd name="connsiteX13" fmla="*/ 900112 w 952500"/>
                <a:gd name="connsiteY13" fmla="*/ 359569 h 692944"/>
                <a:gd name="connsiteX14" fmla="*/ 866775 w 952500"/>
                <a:gd name="connsiteY14" fmla="*/ 364331 h 692944"/>
                <a:gd name="connsiteX15" fmla="*/ 802481 w 952500"/>
                <a:gd name="connsiteY15" fmla="*/ 366713 h 692944"/>
                <a:gd name="connsiteX16" fmla="*/ 719137 w 952500"/>
                <a:gd name="connsiteY16" fmla="*/ 366713 h 692944"/>
                <a:gd name="connsiteX17" fmla="*/ 669131 w 952500"/>
                <a:gd name="connsiteY17" fmla="*/ 371475 h 692944"/>
                <a:gd name="connsiteX18" fmla="*/ 609600 w 952500"/>
                <a:gd name="connsiteY18" fmla="*/ 381000 h 692944"/>
                <a:gd name="connsiteX19" fmla="*/ 557212 w 952500"/>
                <a:gd name="connsiteY19" fmla="*/ 395288 h 692944"/>
                <a:gd name="connsiteX20" fmla="*/ 492919 w 952500"/>
                <a:gd name="connsiteY20" fmla="*/ 419100 h 692944"/>
                <a:gd name="connsiteX21" fmla="*/ 402431 w 952500"/>
                <a:gd name="connsiteY21" fmla="*/ 469106 h 692944"/>
                <a:gd name="connsiteX22" fmla="*/ 278606 w 952500"/>
                <a:gd name="connsiteY22" fmla="*/ 542925 h 692944"/>
                <a:gd name="connsiteX23" fmla="*/ 102394 w 952500"/>
                <a:gd name="connsiteY23" fmla="*/ 654844 h 692944"/>
                <a:gd name="connsiteX24" fmla="*/ 54769 w 952500"/>
                <a:gd name="connsiteY24" fmla="*/ 683419 h 692944"/>
                <a:gd name="connsiteX25" fmla="*/ 35719 w 952500"/>
                <a:gd name="connsiteY25" fmla="*/ 690563 h 692944"/>
                <a:gd name="connsiteX26" fmla="*/ 16669 w 952500"/>
                <a:gd name="connsiteY26" fmla="*/ 692944 h 692944"/>
                <a:gd name="connsiteX27" fmla="*/ 7144 w 952500"/>
                <a:gd name="connsiteY27" fmla="*/ 690563 h 692944"/>
                <a:gd name="connsiteX28" fmla="*/ 0 w 952500"/>
                <a:gd name="connsiteY28" fmla="*/ 681038 h 692944"/>
                <a:gd name="connsiteX29" fmla="*/ 4762 w 952500"/>
                <a:gd name="connsiteY29" fmla="*/ 659606 h 692944"/>
                <a:gd name="connsiteX30" fmla="*/ 16669 w 952500"/>
                <a:gd name="connsiteY30" fmla="*/ 638175 h 692944"/>
                <a:gd name="connsiteX31" fmla="*/ 73819 w 952500"/>
                <a:gd name="connsiteY31" fmla="*/ 578644 h 692944"/>
                <a:gd name="connsiteX32" fmla="*/ 195262 w 952500"/>
                <a:gd name="connsiteY32" fmla="*/ 450056 h 692944"/>
                <a:gd name="connsiteX33" fmla="*/ 264319 w 952500"/>
                <a:gd name="connsiteY33" fmla="*/ 371475 h 692944"/>
                <a:gd name="connsiteX34" fmla="*/ 326231 w 952500"/>
                <a:gd name="connsiteY34" fmla="*/ 290513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52500" h="692944">
                  <a:moveTo>
                    <a:pt x="326231" y="290513"/>
                  </a:moveTo>
                  <a:lnTo>
                    <a:pt x="359569" y="240506"/>
                  </a:lnTo>
                  <a:lnTo>
                    <a:pt x="395287" y="180975"/>
                  </a:lnTo>
                  <a:lnTo>
                    <a:pt x="400050" y="164306"/>
                  </a:lnTo>
                  <a:lnTo>
                    <a:pt x="402431" y="140494"/>
                  </a:lnTo>
                  <a:lnTo>
                    <a:pt x="400050" y="119063"/>
                  </a:lnTo>
                  <a:lnTo>
                    <a:pt x="395287" y="100013"/>
                  </a:lnTo>
                  <a:lnTo>
                    <a:pt x="385762" y="83344"/>
                  </a:lnTo>
                  <a:lnTo>
                    <a:pt x="378619" y="73819"/>
                  </a:lnTo>
                  <a:lnTo>
                    <a:pt x="359569" y="59531"/>
                  </a:lnTo>
                  <a:lnTo>
                    <a:pt x="338137" y="0"/>
                  </a:lnTo>
                  <a:lnTo>
                    <a:pt x="952500" y="330994"/>
                  </a:lnTo>
                  <a:lnTo>
                    <a:pt x="931069" y="347663"/>
                  </a:lnTo>
                  <a:lnTo>
                    <a:pt x="900112" y="359569"/>
                  </a:lnTo>
                  <a:lnTo>
                    <a:pt x="866775" y="364331"/>
                  </a:lnTo>
                  <a:lnTo>
                    <a:pt x="802481" y="366713"/>
                  </a:lnTo>
                  <a:lnTo>
                    <a:pt x="719137" y="366713"/>
                  </a:lnTo>
                  <a:lnTo>
                    <a:pt x="669131" y="371475"/>
                  </a:lnTo>
                  <a:lnTo>
                    <a:pt x="609600" y="381000"/>
                  </a:lnTo>
                  <a:lnTo>
                    <a:pt x="557212" y="395288"/>
                  </a:lnTo>
                  <a:lnTo>
                    <a:pt x="492919" y="419100"/>
                  </a:lnTo>
                  <a:lnTo>
                    <a:pt x="402431" y="469106"/>
                  </a:lnTo>
                  <a:lnTo>
                    <a:pt x="278606" y="542925"/>
                  </a:lnTo>
                  <a:lnTo>
                    <a:pt x="102394" y="654844"/>
                  </a:lnTo>
                  <a:lnTo>
                    <a:pt x="54769" y="683419"/>
                  </a:lnTo>
                  <a:lnTo>
                    <a:pt x="35719" y="690563"/>
                  </a:lnTo>
                  <a:lnTo>
                    <a:pt x="16669" y="692944"/>
                  </a:lnTo>
                  <a:lnTo>
                    <a:pt x="7144" y="690563"/>
                  </a:lnTo>
                  <a:lnTo>
                    <a:pt x="0" y="681038"/>
                  </a:lnTo>
                  <a:lnTo>
                    <a:pt x="4762" y="659606"/>
                  </a:lnTo>
                  <a:lnTo>
                    <a:pt x="16669" y="638175"/>
                  </a:lnTo>
                  <a:lnTo>
                    <a:pt x="73819" y="578644"/>
                  </a:lnTo>
                  <a:lnTo>
                    <a:pt x="195262" y="450056"/>
                  </a:lnTo>
                  <a:lnTo>
                    <a:pt x="264319" y="371475"/>
                  </a:lnTo>
                  <a:lnTo>
                    <a:pt x="326231" y="290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1BC15534-35B0-4AA2-BFA9-73AC72E5F45B}"/>
                </a:ext>
              </a:extLst>
            </p:cNvPr>
            <p:cNvSpPr/>
            <p:nvPr/>
          </p:nvSpPr>
          <p:spPr>
            <a:xfrm>
              <a:off x="3589338" y="2916238"/>
              <a:ext cx="2373312" cy="492125"/>
            </a:xfrm>
            <a:custGeom>
              <a:avLst/>
              <a:gdLst>
                <a:gd name="connsiteX0" fmla="*/ 1423987 w 2374106"/>
                <a:gd name="connsiteY0" fmla="*/ 159544 h 490538"/>
                <a:gd name="connsiteX1" fmla="*/ 1300162 w 2374106"/>
                <a:gd name="connsiteY1" fmla="*/ 190500 h 490538"/>
                <a:gd name="connsiteX2" fmla="*/ 1145381 w 2374106"/>
                <a:gd name="connsiteY2" fmla="*/ 223838 h 490538"/>
                <a:gd name="connsiteX3" fmla="*/ 1026319 w 2374106"/>
                <a:gd name="connsiteY3" fmla="*/ 247650 h 490538"/>
                <a:gd name="connsiteX4" fmla="*/ 900112 w 2374106"/>
                <a:gd name="connsiteY4" fmla="*/ 266700 h 490538"/>
                <a:gd name="connsiteX5" fmla="*/ 683419 w 2374106"/>
                <a:gd name="connsiteY5" fmla="*/ 302419 h 490538"/>
                <a:gd name="connsiteX6" fmla="*/ 450056 w 2374106"/>
                <a:gd name="connsiteY6" fmla="*/ 333375 h 490538"/>
                <a:gd name="connsiteX7" fmla="*/ 407194 w 2374106"/>
                <a:gd name="connsiteY7" fmla="*/ 330994 h 490538"/>
                <a:gd name="connsiteX8" fmla="*/ 283369 w 2374106"/>
                <a:gd name="connsiteY8" fmla="*/ 316707 h 490538"/>
                <a:gd name="connsiteX9" fmla="*/ 202406 w 2374106"/>
                <a:gd name="connsiteY9" fmla="*/ 302419 h 490538"/>
                <a:gd name="connsiteX10" fmla="*/ 147637 w 2374106"/>
                <a:gd name="connsiteY10" fmla="*/ 290513 h 490538"/>
                <a:gd name="connsiteX11" fmla="*/ 88106 w 2374106"/>
                <a:gd name="connsiteY11" fmla="*/ 276225 h 490538"/>
                <a:gd name="connsiteX12" fmla="*/ 47625 w 2374106"/>
                <a:gd name="connsiteY12" fmla="*/ 259557 h 490538"/>
                <a:gd name="connsiteX13" fmla="*/ 30956 w 2374106"/>
                <a:gd name="connsiteY13" fmla="*/ 252413 h 490538"/>
                <a:gd name="connsiteX14" fmla="*/ 7144 w 2374106"/>
                <a:gd name="connsiteY14" fmla="*/ 252413 h 490538"/>
                <a:gd name="connsiteX15" fmla="*/ 0 w 2374106"/>
                <a:gd name="connsiteY15" fmla="*/ 259557 h 490538"/>
                <a:gd name="connsiteX16" fmla="*/ 2381 w 2374106"/>
                <a:gd name="connsiteY16" fmla="*/ 278607 h 490538"/>
                <a:gd name="connsiteX17" fmla="*/ 14287 w 2374106"/>
                <a:gd name="connsiteY17" fmla="*/ 304800 h 490538"/>
                <a:gd name="connsiteX18" fmla="*/ 35719 w 2374106"/>
                <a:gd name="connsiteY18" fmla="*/ 326232 h 490538"/>
                <a:gd name="connsiteX19" fmla="*/ 107156 w 2374106"/>
                <a:gd name="connsiteY19" fmla="*/ 376238 h 490538"/>
                <a:gd name="connsiteX20" fmla="*/ 180975 w 2374106"/>
                <a:gd name="connsiteY20" fmla="*/ 414338 h 490538"/>
                <a:gd name="connsiteX21" fmla="*/ 252412 w 2374106"/>
                <a:gd name="connsiteY21" fmla="*/ 445294 h 490538"/>
                <a:gd name="connsiteX22" fmla="*/ 321469 w 2374106"/>
                <a:gd name="connsiteY22" fmla="*/ 466725 h 490538"/>
                <a:gd name="connsiteX23" fmla="*/ 461962 w 2374106"/>
                <a:gd name="connsiteY23" fmla="*/ 483394 h 490538"/>
                <a:gd name="connsiteX24" fmla="*/ 633412 w 2374106"/>
                <a:gd name="connsiteY24" fmla="*/ 490538 h 490538"/>
                <a:gd name="connsiteX25" fmla="*/ 721519 w 2374106"/>
                <a:gd name="connsiteY25" fmla="*/ 490538 h 490538"/>
                <a:gd name="connsiteX26" fmla="*/ 854869 w 2374106"/>
                <a:gd name="connsiteY26" fmla="*/ 478632 h 490538"/>
                <a:gd name="connsiteX27" fmla="*/ 988219 w 2374106"/>
                <a:gd name="connsiteY27" fmla="*/ 464344 h 490538"/>
                <a:gd name="connsiteX28" fmla="*/ 1226344 w 2374106"/>
                <a:gd name="connsiteY28" fmla="*/ 411957 h 490538"/>
                <a:gd name="connsiteX29" fmla="*/ 1466850 w 2374106"/>
                <a:gd name="connsiteY29" fmla="*/ 364332 h 490538"/>
                <a:gd name="connsiteX30" fmla="*/ 1628775 w 2374106"/>
                <a:gd name="connsiteY30" fmla="*/ 330994 h 490538"/>
                <a:gd name="connsiteX31" fmla="*/ 1831181 w 2374106"/>
                <a:gd name="connsiteY31" fmla="*/ 292894 h 490538"/>
                <a:gd name="connsiteX32" fmla="*/ 2059781 w 2374106"/>
                <a:gd name="connsiteY32" fmla="*/ 254794 h 490538"/>
                <a:gd name="connsiteX33" fmla="*/ 2245519 w 2374106"/>
                <a:gd name="connsiteY33" fmla="*/ 223838 h 490538"/>
                <a:gd name="connsiteX34" fmla="*/ 2290762 w 2374106"/>
                <a:gd name="connsiteY34" fmla="*/ 209550 h 490538"/>
                <a:gd name="connsiteX35" fmla="*/ 2340769 w 2374106"/>
                <a:gd name="connsiteY35" fmla="*/ 185738 h 490538"/>
                <a:gd name="connsiteX36" fmla="*/ 2362200 w 2374106"/>
                <a:gd name="connsiteY36" fmla="*/ 169069 h 490538"/>
                <a:gd name="connsiteX37" fmla="*/ 2374106 w 2374106"/>
                <a:gd name="connsiteY37" fmla="*/ 150019 h 490538"/>
                <a:gd name="connsiteX38" fmla="*/ 2374106 w 2374106"/>
                <a:gd name="connsiteY38" fmla="*/ 133350 h 490538"/>
                <a:gd name="connsiteX39" fmla="*/ 2366962 w 2374106"/>
                <a:gd name="connsiteY39" fmla="*/ 114300 h 490538"/>
                <a:gd name="connsiteX40" fmla="*/ 2350294 w 2374106"/>
                <a:gd name="connsiteY40" fmla="*/ 92869 h 490538"/>
                <a:gd name="connsiteX41" fmla="*/ 2328862 w 2374106"/>
                <a:gd name="connsiteY41" fmla="*/ 73819 h 490538"/>
                <a:gd name="connsiteX42" fmla="*/ 2300287 w 2374106"/>
                <a:gd name="connsiteY42" fmla="*/ 57150 h 490538"/>
                <a:gd name="connsiteX43" fmla="*/ 2264569 w 2374106"/>
                <a:gd name="connsiteY43" fmla="*/ 47625 h 490538"/>
                <a:gd name="connsiteX44" fmla="*/ 2155031 w 2374106"/>
                <a:gd name="connsiteY44" fmla="*/ 30957 h 490538"/>
                <a:gd name="connsiteX45" fmla="*/ 1981200 w 2374106"/>
                <a:gd name="connsiteY45" fmla="*/ 9525 h 490538"/>
                <a:gd name="connsiteX46" fmla="*/ 1869281 w 2374106"/>
                <a:gd name="connsiteY46" fmla="*/ 0 h 490538"/>
                <a:gd name="connsiteX47" fmla="*/ 1852612 w 2374106"/>
                <a:gd name="connsiteY47" fmla="*/ 0 h 490538"/>
                <a:gd name="connsiteX48" fmla="*/ 1833562 w 2374106"/>
                <a:gd name="connsiteY48" fmla="*/ 9525 h 490538"/>
                <a:gd name="connsiteX49" fmla="*/ 1797844 w 2374106"/>
                <a:gd name="connsiteY49" fmla="*/ 33338 h 490538"/>
                <a:gd name="connsiteX50" fmla="*/ 1716881 w 2374106"/>
                <a:gd name="connsiteY50" fmla="*/ 71438 h 490538"/>
                <a:gd name="connsiteX51" fmla="*/ 1547812 w 2374106"/>
                <a:gd name="connsiteY51" fmla="*/ 126207 h 490538"/>
                <a:gd name="connsiteX52" fmla="*/ 1423987 w 2374106"/>
                <a:gd name="connsiteY52" fmla="*/ 159544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374106" h="490538">
                  <a:moveTo>
                    <a:pt x="1423987" y="159544"/>
                  </a:moveTo>
                  <a:lnTo>
                    <a:pt x="1300162" y="190500"/>
                  </a:lnTo>
                  <a:lnTo>
                    <a:pt x="1145381" y="223838"/>
                  </a:lnTo>
                  <a:lnTo>
                    <a:pt x="1026319" y="247650"/>
                  </a:lnTo>
                  <a:lnTo>
                    <a:pt x="900112" y="266700"/>
                  </a:lnTo>
                  <a:lnTo>
                    <a:pt x="683419" y="302419"/>
                  </a:lnTo>
                  <a:lnTo>
                    <a:pt x="450056" y="333375"/>
                  </a:lnTo>
                  <a:lnTo>
                    <a:pt x="407194" y="330994"/>
                  </a:lnTo>
                  <a:lnTo>
                    <a:pt x="283369" y="316707"/>
                  </a:lnTo>
                  <a:lnTo>
                    <a:pt x="202406" y="302419"/>
                  </a:lnTo>
                  <a:lnTo>
                    <a:pt x="147637" y="290513"/>
                  </a:lnTo>
                  <a:lnTo>
                    <a:pt x="88106" y="276225"/>
                  </a:lnTo>
                  <a:lnTo>
                    <a:pt x="47625" y="259557"/>
                  </a:lnTo>
                  <a:lnTo>
                    <a:pt x="30956" y="252413"/>
                  </a:lnTo>
                  <a:lnTo>
                    <a:pt x="7144" y="252413"/>
                  </a:lnTo>
                  <a:lnTo>
                    <a:pt x="0" y="259557"/>
                  </a:lnTo>
                  <a:lnTo>
                    <a:pt x="2381" y="278607"/>
                  </a:lnTo>
                  <a:lnTo>
                    <a:pt x="14287" y="304800"/>
                  </a:lnTo>
                  <a:lnTo>
                    <a:pt x="35719" y="326232"/>
                  </a:lnTo>
                  <a:lnTo>
                    <a:pt x="107156" y="376238"/>
                  </a:lnTo>
                  <a:lnTo>
                    <a:pt x="180975" y="414338"/>
                  </a:lnTo>
                  <a:lnTo>
                    <a:pt x="252412" y="445294"/>
                  </a:lnTo>
                  <a:lnTo>
                    <a:pt x="321469" y="466725"/>
                  </a:lnTo>
                  <a:lnTo>
                    <a:pt x="461962" y="483394"/>
                  </a:lnTo>
                  <a:lnTo>
                    <a:pt x="633412" y="490538"/>
                  </a:lnTo>
                  <a:lnTo>
                    <a:pt x="721519" y="490538"/>
                  </a:lnTo>
                  <a:lnTo>
                    <a:pt x="854869" y="478632"/>
                  </a:lnTo>
                  <a:lnTo>
                    <a:pt x="988219" y="464344"/>
                  </a:lnTo>
                  <a:lnTo>
                    <a:pt x="1226344" y="411957"/>
                  </a:lnTo>
                  <a:lnTo>
                    <a:pt x="1466850" y="364332"/>
                  </a:lnTo>
                  <a:lnTo>
                    <a:pt x="1628775" y="330994"/>
                  </a:lnTo>
                  <a:lnTo>
                    <a:pt x="1831181" y="292894"/>
                  </a:lnTo>
                  <a:lnTo>
                    <a:pt x="2059781" y="254794"/>
                  </a:lnTo>
                  <a:lnTo>
                    <a:pt x="2245519" y="223838"/>
                  </a:lnTo>
                  <a:lnTo>
                    <a:pt x="2290762" y="209550"/>
                  </a:lnTo>
                  <a:lnTo>
                    <a:pt x="2340769" y="185738"/>
                  </a:lnTo>
                  <a:lnTo>
                    <a:pt x="2362200" y="169069"/>
                  </a:lnTo>
                  <a:lnTo>
                    <a:pt x="2374106" y="150019"/>
                  </a:lnTo>
                  <a:lnTo>
                    <a:pt x="2374106" y="133350"/>
                  </a:lnTo>
                  <a:lnTo>
                    <a:pt x="2366962" y="114300"/>
                  </a:lnTo>
                  <a:lnTo>
                    <a:pt x="2350294" y="92869"/>
                  </a:lnTo>
                  <a:lnTo>
                    <a:pt x="2328862" y="73819"/>
                  </a:lnTo>
                  <a:lnTo>
                    <a:pt x="2300287" y="57150"/>
                  </a:lnTo>
                  <a:lnTo>
                    <a:pt x="2264569" y="47625"/>
                  </a:lnTo>
                  <a:lnTo>
                    <a:pt x="2155031" y="30957"/>
                  </a:lnTo>
                  <a:lnTo>
                    <a:pt x="1981200" y="9525"/>
                  </a:lnTo>
                  <a:lnTo>
                    <a:pt x="1869281" y="0"/>
                  </a:lnTo>
                  <a:lnTo>
                    <a:pt x="1852612" y="0"/>
                  </a:lnTo>
                  <a:lnTo>
                    <a:pt x="1833562" y="9525"/>
                  </a:lnTo>
                  <a:lnTo>
                    <a:pt x="1797844" y="33338"/>
                  </a:lnTo>
                  <a:lnTo>
                    <a:pt x="1716881" y="71438"/>
                  </a:lnTo>
                  <a:lnTo>
                    <a:pt x="1547812" y="126207"/>
                  </a:lnTo>
                  <a:lnTo>
                    <a:pt x="1423987" y="159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E893781C-307E-48BB-826A-622CEC2C63B5}"/>
                </a:ext>
              </a:extLst>
            </p:cNvPr>
            <p:cNvSpPr/>
            <p:nvPr/>
          </p:nvSpPr>
          <p:spPr>
            <a:xfrm>
              <a:off x="4513263" y="3298825"/>
              <a:ext cx="431800" cy="2063750"/>
            </a:xfrm>
            <a:custGeom>
              <a:avLst/>
              <a:gdLst>
                <a:gd name="connsiteX0" fmla="*/ 157075 w 431956"/>
                <a:gd name="connsiteY0" fmla="*/ 1349161 h 2064412"/>
                <a:gd name="connsiteX1" fmla="*/ 165490 w 431956"/>
                <a:gd name="connsiteY1" fmla="*/ 987327 h 2064412"/>
                <a:gd name="connsiteX2" fmla="*/ 143050 w 431956"/>
                <a:gd name="connsiteY2" fmla="*/ 830253 h 2064412"/>
                <a:gd name="connsiteX3" fmla="*/ 134636 w 431956"/>
                <a:gd name="connsiteY3" fmla="*/ 611470 h 2064412"/>
                <a:gd name="connsiteX4" fmla="*/ 129026 w 431956"/>
                <a:gd name="connsiteY4" fmla="*/ 465615 h 2064412"/>
                <a:gd name="connsiteX5" fmla="*/ 123416 w 431956"/>
                <a:gd name="connsiteY5" fmla="*/ 330979 h 2064412"/>
                <a:gd name="connsiteX6" fmla="*/ 120611 w 431956"/>
                <a:gd name="connsiteY6" fmla="*/ 230002 h 2064412"/>
                <a:gd name="connsiteX7" fmla="*/ 115001 w 431956"/>
                <a:gd name="connsiteY7" fmla="*/ 168294 h 2064412"/>
                <a:gd name="connsiteX8" fmla="*/ 109391 w 431956"/>
                <a:gd name="connsiteY8" fmla="*/ 143050 h 2064412"/>
                <a:gd name="connsiteX9" fmla="*/ 98172 w 431956"/>
                <a:gd name="connsiteY9" fmla="*/ 117806 h 2064412"/>
                <a:gd name="connsiteX10" fmla="*/ 89757 w 431956"/>
                <a:gd name="connsiteY10" fmla="*/ 106586 h 2064412"/>
                <a:gd name="connsiteX11" fmla="*/ 64513 w 431956"/>
                <a:gd name="connsiteY11" fmla="*/ 86952 h 2064412"/>
                <a:gd name="connsiteX12" fmla="*/ 0 w 431956"/>
                <a:gd name="connsiteY12" fmla="*/ 42073 h 2064412"/>
                <a:gd name="connsiteX13" fmla="*/ 193539 w 431956"/>
                <a:gd name="connsiteY13" fmla="*/ 0 h 2064412"/>
                <a:gd name="connsiteX14" fmla="*/ 283296 w 431956"/>
                <a:gd name="connsiteY14" fmla="*/ 70122 h 2064412"/>
                <a:gd name="connsiteX15" fmla="*/ 378663 w 431956"/>
                <a:gd name="connsiteY15" fmla="*/ 140245 h 2064412"/>
                <a:gd name="connsiteX16" fmla="*/ 401102 w 431956"/>
                <a:gd name="connsiteY16" fmla="*/ 159880 h 2064412"/>
                <a:gd name="connsiteX17" fmla="*/ 417931 w 431956"/>
                <a:gd name="connsiteY17" fmla="*/ 182319 h 2064412"/>
                <a:gd name="connsiteX18" fmla="*/ 429151 w 431956"/>
                <a:gd name="connsiteY18" fmla="*/ 204758 h 2064412"/>
                <a:gd name="connsiteX19" fmla="*/ 431956 w 431956"/>
                <a:gd name="connsiteY19" fmla="*/ 230002 h 2064412"/>
                <a:gd name="connsiteX20" fmla="*/ 415126 w 431956"/>
                <a:gd name="connsiteY20" fmla="*/ 255246 h 2064412"/>
                <a:gd name="connsiteX21" fmla="*/ 395492 w 431956"/>
                <a:gd name="connsiteY21" fmla="*/ 291710 h 2064412"/>
                <a:gd name="connsiteX22" fmla="*/ 384272 w 431956"/>
                <a:gd name="connsiteY22" fmla="*/ 336589 h 2064412"/>
                <a:gd name="connsiteX23" fmla="*/ 373053 w 431956"/>
                <a:gd name="connsiteY23" fmla="*/ 384272 h 2064412"/>
                <a:gd name="connsiteX24" fmla="*/ 367443 w 431956"/>
                <a:gd name="connsiteY24" fmla="*/ 445980 h 2064412"/>
                <a:gd name="connsiteX25" fmla="*/ 367443 w 431956"/>
                <a:gd name="connsiteY25" fmla="*/ 575006 h 2064412"/>
                <a:gd name="connsiteX26" fmla="*/ 367443 w 431956"/>
                <a:gd name="connsiteY26" fmla="*/ 802203 h 2064412"/>
                <a:gd name="connsiteX27" fmla="*/ 367443 w 431956"/>
                <a:gd name="connsiteY27" fmla="*/ 1093914 h 2064412"/>
                <a:gd name="connsiteX28" fmla="*/ 367443 w 431956"/>
                <a:gd name="connsiteY28" fmla="*/ 1452942 h 2064412"/>
                <a:gd name="connsiteX29" fmla="*/ 367443 w 431956"/>
                <a:gd name="connsiteY29" fmla="*/ 2053192 h 2064412"/>
                <a:gd name="connsiteX30" fmla="*/ 143050 w 431956"/>
                <a:gd name="connsiteY30" fmla="*/ 2064412 h 2064412"/>
                <a:gd name="connsiteX31" fmla="*/ 145855 w 431956"/>
                <a:gd name="connsiteY31" fmla="*/ 1817580 h 2064412"/>
                <a:gd name="connsiteX32" fmla="*/ 157075 w 431956"/>
                <a:gd name="connsiteY32" fmla="*/ 1349161 h 206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31956" h="2064412">
                  <a:moveTo>
                    <a:pt x="157075" y="1349161"/>
                  </a:moveTo>
                  <a:lnTo>
                    <a:pt x="165490" y="987327"/>
                  </a:lnTo>
                  <a:lnTo>
                    <a:pt x="143050" y="830253"/>
                  </a:lnTo>
                  <a:lnTo>
                    <a:pt x="134636" y="611470"/>
                  </a:lnTo>
                  <a:lnTo>
                    <a:pt x="129026" y="465615"/>
                  </a:lnTo>
                  <a:lnTo>
                    <a:pt x="123416" y="330979"/>
                  </a:lnTo>
                  <a:lnTo>
                    <a:pt x="120611" y="230002"/>
                  </a:lnTo>
                  <a:lnTo>
                    <a:pt x="115001" y="168294"/>
                  </a:lnTo>
                  <a:lnTo>
                    <a:pt x="109391" y="143050"/>
                  </a:lnTo>
                  <a:lnTo>
                    <a:pt x="98172" y="117806"/>
                  </a:lnTo>
                  <a:lnTo>
                    <a:pt x="89757" y="106586"/>
                  </a:lnTo>
                  <a:lnTo>
                    <a:pt x="64513" y="86952"/>
                  </a:lnTo>
                  <a:lnTo>
                    <a:pt x="0" y="42073"/>
                  </a:lnTo>
                  <a:lnTo>
                    <a:pt x="193539" y="0"/>
                  </a:lnTo>
                  <a:lnTo>
                    <a:pt x="283296" y="70122"/>
                  </a:lnTo>
                  <a:lnTo>
                    <a:pt x="378663" y="140245"/>
                  </a:lnTo>
                  <a:lnTo>
                    <a:pt x="401102" y="159880"/>
                  </a:lnTo>
                  <a:lnTo>
                    <a:pt x="417931" y="182319"/>
                  </a:lnTo>
                  <a:lnTo>
                    <a:pt x="429151" y="204758"/>
                  </a:lnTo>
                  <a:lnTo>
                    <a:pt x="431956" y="230002"/>
                  </a:lnTo>
                  <a:lnTo>
                    <a:pt x="415126" y="255246"/>
                  </a:lnTo>
                  <a:lnTo>
                    <a:pt x="395492" y="291710"/>
                  </a:lnTo>
                  <a:lnTo>
                    <a:pt x="384272" y="336589"/>
                  </a:lnTo>
                  <a:lnTo>
                    <a:pt x="373053" y="384272"/>
                  </a:lnTo>
                  <a:lnTo>
                    <a:pt x="367443" y="445980"/>
                  </a:lnTo>
                  <a:lnTo>
                    <a:pt x="367443" y="575006"/>
                  </a:lnTo>
                  <a:lnTo>
                    <a:pt x="367443" y="802203"/>
                  </a:lnTo>
                  <a:lnTo>
                    <a:pt x="367443" y="1093914"/>
                  </a:lnTo>
                  <a:lnTo>
                    <a:pt x="367443" y="1452942"/>
                  </a:lnTo>
                  <a:lnTo>
                    <a:pt x="367443" y="2053192"/>
                  </a:lnTo>
                  <a:lnTo>
                    <a:pt x="143050" y="2064412"/>
                  </a:lnTo>
                  <a:lnTo>
                    <a:pt x="145855" y="1817580"/>
                  </a:lnTo>
                  <a:lnTo>
                    <a:pt x="157075" y="134916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71">
              <a:extLst>
                <a:ext uri="{FF2B5EF4-FFF2-40B4-BE49-F238E27FC236}">
                  <a16:creationId xmlns:a16="http://schemas.microsoft.com/office/drawing/2014/main" id="{1149DB4A-7ED2-4266-B3BD-60E4A37413BA}"/>
                </a:ext>
              </a:extLst>
            </p:cNvPr>
            <p:cNvSpPr/>
            <p:nvPr/>
          </p:nvSpPr>
          <p:spPr>
            <a:xfrm>
              <a:off x="3478213" y="3944938"/>
              <a:ext cx="2571750" cy="512762"/>
            </a:xfrm>
            <a:custGeom>
              <a:avLst/>
              <a:gdLst>
                <a:gd name="connsiteX0" fmla="*/ 1833563 w 2571750"/>
                <a:gd name="connsiteY0" fmla="*/ 261938 h 511969"/>
                <a:gd name="connsiteX1" fmla="*/ 1578769 w 2571750"/>
                <a:gd name="connsiteY1" fmla="*/ 290513 h 511969"/>
                <a:gd name="connsiteX2" fmla="*/ 1373982 w 2571750"/>
                <a:gd name="connsiteY2" fmla="*/ 314325 h 511969"/>
                <a:gd name="connsiteX3" fmla="*/ 1181100 w 2571750"/>
                <a:gd name="connsiteY3" fmla="*/ 357188 h 511969"/>
                <a:gd name="connsiteX4" fmla="*/ 990600 w 2571750"/>
                <a:gd name="connsiteY4" fmla="*/ 397669 h 511969"/>
                <a:gd name="connsiteX5" fmla="*/ 783432 w 2571750"/>
                <a:gd name="connsiteY5" fmla="*/ 440532 h 511969"/>
                <a:gd name="connsiteX6" fmla="*/ 628650 w 2571750"/>
                <a:gd name="connsiteY6" fmla="*/ 473869 h 511969"/>
                <a:gd name="connsiteX7" fmla="*/ 550069 w 2571750"/>
                <a:gd name="connsiteY7" fmla="*/ 492919 h 511969"/>
                <a:gd name="connsiteX8" fmla="*/ 488157 w 2571750"/>
                <a:gd name="connsiteY8" fmla="*/ 504825 h 511969"/>
                <a:gd name="connsiteX9" fmla="*/ 423863 w 2571750"/>
                <a:gd name="connsiteY9" fmla="*/ 511969 h 511969"/>
                <a:gd name="connsiteX10" fmla="*/ 378619 w 2571750"/>
                <a:gd name="connsiteY10" fmla="*/ 511969 h 511969"/>
                <a:gd name="connsiteX11" fmla="*/ 328613 w 2571750"/>
                <a:gd name="connsiteY11" fmla="*/ 504825 h 511969"/>
                <a:gd name="connsiteX12" fmla="*/ 300038 w 2571750"/>
                <a:gd name="connsiteY12" fmla="*/ 497682 h 511969"/>
                <a:gd name="connsiteX13" fmla="*/ 245269 w 2571750"/>
                <a:gd name="connsiteY13" fmla="*/ 478632 h 511969"/>
                <a:gd name="connsiteX14" fmla="*/ 171450 w 2571750"/>
                <a:gd name="connsiteY14" fmla="*/ 440532 h 511969"/>
                <a:gd name="connsiteX15" fmla="*/ 102394 w 2571750"/>
                <a:gd name="connsiteY15" fmla="*/ 390525 h 511969"/>
                <a:gd name="connsiteX16" fmla="*/ 38100 w 2571750"/>
                <a:gd name="connsiteY16" fmla="*/ 335757 h 511969"/>
                <a:gd name="connsiteX17" fmla="*/ 19050 w 2571750"/>
                <a:gd name="connsiteY17" fmla="*/ 316707 h 511969"/>
                <a:gd name="connsiteX18" fmla="*/ 7144 w 2571750"/>
                <a:gd name="connsiteY18" fmla="*/ 300038 h 511969"/>
                <a:gd name="connsiteX19" fmla="*/ 0 w 2571750"/>
                <a:gd name="connsiteY19" fmla="*/ 273844 h 511969"/>
                <a:gd name="connsiteX20" fmla="*/ 0 w 2571750"/>
                <a:gd name="connsiteY20" fmla="*/ 261938 h 511969"/>
                <a:gd name="connsiteX21" fmla="*/ 4763 w 2571750"/>
                <a:gd name="connsiteY21" fmla="*/ 254794 h 511969"/>
                <a:gd name="connsiteX22" fmla="*/ 21432 w 2571750"/>
                <a:gd name="connsiteY22" fmla="*/ 250032 h 511969"/>
                <a:gd name="connsiteX23" fmla="*/ 42863 w 2571750"/>
                <a:gd name="connsiteY23" fmla="*/ 254794 h 511969"/>
                <a:gd name="connsiteX24" fmla="*/ 88107 w 2571750"/>
                <a:gd name="connsiteY24" fmla="*/ 280988 h 511969"/>
                <a:gd name="connsiteX25" fmla="*/ 133350 w 2571750"/>
                <a:gd name="connsiteY25" fmla="*/ 307182 h 511969"/>
                <a:gd name="connsiteX26" fmla="*/ 176213 w 2571750"/>
                <a:gd name="connsiteY26" fmla="*/ 321469 h 511969"/>
                <a:gd name="connsiteX27" fmla="*/ 228600 w 2571750"/>
                <a:gd name="connsiteY27" fmla="*/ 335757 h 511969"/>
                <a:gd name="connsiteX28" fmla="*/ 276225 w 2571750"/>
                <a:gd name="connsiteY28" fmla="*/ 338138 h 511969"/>
                <a:gd name="connsiteX29" fmla="*/ 411957 w 2571750"/>
                <a:gd name="connsiteY29" fmla="*/ 311944 h 511969"/>
                <a:gd name="connsiteX30" fmla="*/ 731044 w 2571750"/>
                <a:gd name="connsiteY30" fmla="*/ 254794 h 511969"/>
                <a:gd name="connsiteX31" fmla="*/ 1212057 w 2571750"/>
                <a:gd name="connsiteY31" fmla="*/ 166688 h 511969"/>
                <a:gd name="connsiteX32" fmla="*/ 1521619 w 2571750"/>
                <a:gd name="connsiteY32" fmla="*/ 107157 h 511969"/>
                <a:gd name="connsiteX33" fmla="*/ 1759744 w 2571750"/>
                <a:gd name="connsiteY33" fmla="*/ 64294 h 511969"/>
                <a:gd name="connsiteX34" fmla="*/ 1916907 w 2571750"/>
                <a:gd name="connsiteY34" fmla="*/ 35719 h 511969"/>
                <a:gd name="connsiteX35" fmla="*/ 2076450 w 2571750"/>
                <a:gd name="connsiteY35" fmla="*/ 0 h 511969"/>
                <a:gd name="connsiteX36" fmla="*/ 2100263 w 2571750"/>
                <a:gd name="connsiteY36" fmla="*/ 0 h 511969"/>
                <a:gd name="connsiteX37" fmla="*/ 2145507 w 2571750"/>
                <a:gd name="connsiteY37" fmla="*/ 0 h 511969"/>
                <a:gd name="connsiteX38" fmla="*/ 2233613 w 2571750"/>
                <a:gd name="connsiteY38" fmla="*/ 9525 h 511969"/>
                <a:gd name="connsiteX39" fmla="*/ 2340769 w 2571750"/>
                <a:gd name="connsiteY39" fmla="*/ 33338 h 511969"/>
                <a:gd name="connsiteX40" fmla="*/ 2438400 w 2571750"/>
                <a:gd name="connsiteY40" fmla="*/ 66675 h 511969"/>
                <a:gd name="connsiteX41" fmla="*/ 2497932 w 2571750"/>
                <a:gd name="connsiteY41" fmla="*/ 90488 h 511969"/>
                <a:gd name="connsiteX42" fmla="*/ 2531269 w 2571750"/>
                <a:gd name="connsiteY42" fmla="*/ 107157 h 511969"/>
                <a:gd name="connsiteX43" fmla="*/ 2552700 w 2571750"/>
                <a:gd name="connsiteY43" fmla="*/ 119063 h 511969"/>
                <a:gd name="connsiteX44" fmla="*/ 2566988 w 2571750"/>
                <a:gd name="connsiteY44" fmla="*/ 133350 h 511969"/>
                <a:gd name="connsiteX45" fmla="*/ 2571750 w 2571750"/>
                <a:gd name="connsiteY45" fmla="*/ 147638 h 511969"/>
                <a:gd name="connsiteX46" fmla="*/ 2571750 w 2571750"/>
                <a:gd name="connsiteY46" fmla="*/ 161925 h 511969"/>
                <a:gd name="connsiteX47" fmla="*/ 2557463 w 2571750"/>
                <a:gd name="connsiteY47" fmla="*/ 178594 h 511969"/>
                <a:gd name="connsiteX48" fmla="*/ 2526507 w 2571750"/>
                <a:gd name="connsiteY48" fmla="*/ 197644 h 511969"/>
                <a:gd name="connsiteX49" fmla="*/ 2471738 w 2571750"/>
                <a:gd name="connsiteY49" fmla="*/ 207169 h 511969"/>
                <a:gd name="connsiteX50" fmla="*/ 2362200 w 2571750"/>
                <a:gd name="connsiteY50" fmla="*/ 219075 h 511969"/>
                <a:gd name="connsiteX51" fmla="*/ 2295525 w 2571750"/>
                <a:gd name="connsiteY51" fmla="*/ 219075 h 511969"/>
                <a:gd name="connsiteX52" fmla="*/ 2164557 w 2571750"/>
                <a:gd name="connsiteY52" fmla="*/ 228600 h 511969"/>
                <a:gd name="connsiteX53" fmla="*/ 1940719 w 2571750"/>
                <a:gd name="connsiteY53" fmla="*/ 250032 h 511969"/>
                <a:gd name="connsiteX54" fmla="*/ 1833563 w 2571750"/>
                <a:gd name="connsiteY54" fmla="*/ 261938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571750" h="511969">
                  <a:moveTo>
                    <a:pt x="1833563" y="261938"/>
                  </a:moveTo>
                  <a:lnTo>
                    <a:pt x="1578769" y="290513"/>
                  </a:lnTo>
                  <a:lnTo>
                    <a:pt x="1373982" y="314325"/>
                  </a:lnTo>
                  <a:lnTo>
                    <a:pt x="1181100" y="357188"/>
                  </a:lnTo>
                  <a:lnTo>
                    <a:pt x="990600" y="397669"/>
                  </a:lnTo>
                  <a:lnTo>
                    <a:pt x="783432" y="440532"/>
                  </a:lnTo>
                  <a:lnTo>
                    <a:pt x="628650" y="473869"/>
                  </a:lnTo>
                  <a:lnTo>
                    <a:pt x="550069" y="492919"/>
                  </a:lnTo>
                  <a:lnTo>
                    <a:pt x="488157" y="504825"/>
                  </a:lnTo>
                  <a:lnTo>
                    <a:pt x="423863" y="511969"/>
                  </a:lnTo>
                  <a:lnTo>
                    <a:pt x="378619" y="511969"/>
                  </a:lnTo>
                  <a:lnTo>
                    <a:pt x="328613" y="504825"/>
                  </a:lnTo>
                  <a:lnTo>
                    <a:pt x="300038" y="497682"/>
                  </a:lnTo>
                  <a:lnTo>
                    <a:pt x="245269" y="478632"/>
                  </a:lnTo>
                  <a:lnTo>
                    <a:pt x="171450" y="440532"/>
                  </a:lnTo>
                  <a:lnTo>
                    <a:pt x="102394" y="390525"/>
                  </a:lnTo>
                  <a:lnTo>
                    <a:pt x="38100" y="335757"/>
                  </a:lnTo>
                  <a:lnTo>
                    <a:pt x="19050" y="316707"/>
                  </a:lnTo>
                  <a:lnTo>
                    <a:pt x="7144" y="300038"/>
                  </a:lnTo>
                  <a:lnTo>
                    <a:pt x="0" y="273844"/>
                  </a:lnTo>
                  <a:lnTo>
                    <a:pt x="0" y="261938"/>
                  </a:lnTo>
                  <a:lnTo>
                    <a:pt x="4763" y="254794"/>
                  </a:lnTo>
                  <a:lnTo>
                    <a:pt x="21432" y="250032"/>
                  </a:lnTo>
                  <a:lnTo>
                    <a:pt x="42863" y="254794"/>
                  </a:lnTo>
                  <a:lnTo>
                    <a:pt x="88107" y="280988"/>
                  </a:lnTo>
                  <a:lnTo>
                    <a:pt x="133350" y="307182"/>
                  </a:lnTo>
                  <a:lnTo>
                    <a:pt x="176213" y="321469"/>
                  </a:lnTo>
                  <a:lnTo>
                    <a:pt x="228600" y="335757"/>
                  </a:lnTo>
                  <a:lnTo>
                    <a:pt x="276225" y="338138"/>
                  </a:lnTo>
                  <a:lnTo>
                    <a:pt x="411957" y="311944"/>
                  </a:lnTo>
                  <a:lnTo>
                    <a:pt x="731044" y="254794"/>
                  </a:lnTo>
                  <a:lnTo>
                    <a:pt x="1212057" y="166688"/>
                  </a:lnTo>
                  <a:lnTo>
                    <a:pt x="1521619" y="107157"/>
                  </a:lnTo>
                  <a:lnTo>
                    <a:pt x="1759744" y="64294"/>
                  </a:lnTo>
                  <a:lnTo>
                    <a:pt x="1916907" y="35719"/>
                  </a:lnTo>
                  <a:lnTo>
                    <a:pt x="2076450" y="0"/>
                  </a:lnTo>
                  <a:lnTo>
                    <a:pt x="2100263" y="0"/>
                  </a:lnTo>
                  <a:lnTo>
                    <a:pt x="2145507" y="0"/>
                  </a:lnTo>
                  <a:lnTo>
                    <a:pt x="2233613" y="9525"/>
                  </a:lnTo>
                  <a:lnTo>
                    <a:pt x="2340769" y="33338"/>
                  </a:lnTo>
                  <a:lnTo>
                    <a:pt x="2438400" y="66675"/>
                  </a:lnTo>
                  <a:lnTo>
                    <a:pt x="2497932" y="90488"/>
                  </a:lnTo>
                  <a:lnTo>
                    <a:pt x="2531269" y="107157"/>
                  </a:lnTo>
                  <a:lnTo>
                    <a:pt x="2552700" y="119063"/>
                  </a:lnTo>
                  <a:lnTo>
                    <a:pt x="2566988" y="133350"/>
                  </a:lnTo>
                  <a:lnTo>
                    <a:pt x="2571750" y="147638"/>
                  </a:lnTo>
                  <a:lnTo>
                    <a:pt x="2571750" y="161925"/>
                  </a:lnTo>
                  <a:lnTo>
                    <a:pt x="2557463" y="178594"/>
                  </a:lnTo>
                  <a:lnTo>
                    <a:pt x="2526507" y="197644"/>
                  </a:lnTo>
                  <a:lnTo>
                    <a:pt x="2471738" y="207169"/>
                  </a:lnTo>
                  <a:lnTo>
                    <a:pt x="2362200" y="219075"/>
                  </a:lnTo>
                  <a:lnTo>
                    <a:pt x="2295525" y="219075"/>
                  </a:lnTo>
                  <a:lnTo>
                    <a:pt x="2164557" y="228600"/>
                  </a:lnTo>
                  <a:lnTo>
                    <a:pt x="1940719" y="250032"/>
                  </a:lnTo>
                  <a:lnTo>
                    <a:pt x="1833563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01619584-B8D1-4C9C-9D26-64966B11AB9C}"/>
                </a:ext>
              </a:extLst>
            </p:cNvPr>
            <p:cNvSpPr/>
            <p:nvPr/>
          </p:nvSpPr>
          <p:spPr>
            <a:xfrm>
              <a:off x="2786063" y="5191125"/>
              <a:ext cx="4062412" cy="561975"/>
            </a:xfrm>
            <a:custGeom>
              <a:avLst/>
              <a:gdLst>
                <a:gd name="connsiteX0" fmla="*/ 1309105 w 4062172"/>
                <a:gd name="connsiteY0" fmla="*/ 184196 h 562455"/>
                <a:gd name="connsiteX1" fmla="*/ 1542639 w 4062172"/>
                <a:gd name="connsiteY1" fmla="*/ 154593 h 562455"/>
                <a:gd name="connsiteX2" fmla="*/ 1874849 w 4062172"/>
                <a:gd name="connsiteY2" fmla="*/ 115123 h 562455"/>
                <a:gd name="connsiteX3" fmla="*/ 2075490 w 4062172"/>
                <a:gd name="connsiteY3" fmla="*/ 92098 h 562455"/>
                <a:gd name="connsiteX4" fmla="*/ 2345205 w 4062172"/>
                <a:gd name="connsiteY4" fmla="*/ 78941 h 562455"/>
                <a:gd name="connsiteX5" fmla="*/ 2575450 w 4062172"/>
                <a:gd name="connsiteY5" fmla="*/ 62495 h 562455"/>
                <a:gd name="connsiteX6" fmla="*/ 2835298 w 4062172"/>
                <a:gd name="connsiteY6" fmla="*/ 42760 h 562455"/>
                <a:gd name="connsiteX7" fmla="*/ 3039228 w 4062172"/>
                <a:gd name="connsiteY7" fmla="*/ 32892 h 562455"/>
                <a:gd name="connsiteX8" fmla="*/ 3318811 w 4062172"/>
                <a:gd name="connsiteY8" fmla="*/ 16446 h 562455"/>
                <a:gd name="connsiteX9" fmla="*/ 3486561 w 4062172"/>
                <a:gd name="connsiteY9" fmla="*/ 3289 h 562455"/>
                <a:gd name="connsiteX10" fmla="*/ 3581948 w 4062172"/>
                <a:gd name="connsiteY10" fmla="*/ 0 h 562455"/>
                <a:gd name="connsiteX11" fmla="*/ 3618129 w 4062172"/>
                <a:gd name="connsiteY11" fmla="*/ 3289 h 562455"/>
                <a:gd name="connsiteX12" fmla="*/ 3687203 w 4062172"/>
                <a:gd name="connsiteY12" fmla="*/ 13157 h 562455"/>
                <a:gd name="connsiteX13" fmla="*/ 3759565 w 4062172"/>
                <a:gd name="connsiteY13" fmla="*/ 32892 h 562455"/>
                <a:gd name="connsiteX14" fmla="*/ 3845085 w 4062172"/>
                <a:gd name="connsiteY14" fmla="*/ 65784 h 562455"/>
                <a:gd name="connsiteX15" fmla="*/ 3930604 w 4062172"/>
                <a:gd name="connsiteY15" fmla="*/ 108544 h 562455"/>
                <a:gd name="connsiteX16" fmla="*/ 4006256 w 4062172"/>
                <a:gd name="connsiteY16" fmla="*/ 157882 h 562455"/>
                <a:gd name="connsiteX17" fmla="*/ 4035859 w 4062172"/>
                <a:gd name="connsiteY17" fmla="*/ 177617 h 562455"/>
                <a:gd name="connsiteX18" fmla="*/ 4042437 w 4062172"/>
                <a:gd name="connsiteY18" fmla="*/ 187485 h 562455"/>
                <a:gd name="connsiteX19" fmla="*/ 4049016 w 4062172"/>
                <a:gd name="connsiteY19" fmla="*/ 200642 h 562455"/>
                <a:gd name="connsiteX20" fmla="*/ 4058883 w 4062172"/>
                <a:gd name="connsiteY20" fmla="*/ 233534 h 562455"/>
                <a:gd name="connsiteX21" fmla="*/ 4062172 w 4062172"/>
                <a:gd name="connsiteY21" fmla="*/ 256558 h 562455"/>
                <a:gd name="connsiteX22" fmla="*/ 4062172 w 4062172"/>
                <a:gd name="connsiteY22" fmla="*/ 276294 h 562455"/>
                <a:gd name="connsiteX23" fmla="*/ 4052305 w 4062172"/>
                <a:gd name="connsiteY23" fmla="*/ 302607 h 562455"/>
                <a:gd name="connsiteX24" fmla="*/ 4039148 w 4062172"/>
                <a:gd name="connsiteY24" fmla="*/ 319053 h 562455"/>
                <a:gd name="connsiteX25" fmla="*/ 4012834 w 4062172"/>
                <a:gd name="connsiteY25" fmla="*/ 335500 h 562455"/>
                <a:gd name="connsiteX26" fmla="*/ 3953628 w 4062172"/>
                <a:gd name="connsiteY26" fmla="*/ 342078 h 562455"/>
                <a:gd name="connsiteX27" fmla="*/ 3907580 w 4062172"/>
                <a:gd name="connsiteY27" fmla="*/ 338789 h 562455"/>
                <a:gd name="connsiteX28" fmla="*/ 3825349 w 4062172"/>
                <a:gd name="connsiteY28" fmla="*/ 315764 h 562455"/>
                <a:gd name="connsiteX29" fmla="*/ 3680624 w 4062172"/>
                <a:gd name="connsiteY29" fmla="*/ 282872 h 562455"/>
                <a:gd name="connsiteX30" fmla="*/ 3535899 w 4062172"/>
                <a:gd name="connsiteY30" fmla="*/ 259848 h 562455"/>
                <a:gd name="connsiteX31" fmla="*/ 3394463 w 4062172"/>
                <a:gd name="connsiteY31" fmla="*/ 240112 h 562455"/>
                <a:gd name="connsiteX32" fmla="*/ 3279341 w 4062172"/>
                <a:gd name="connsiteY32" fmla="*/ 226956 h 562455"/>
                <a:gd name="connsiteX33" fmla="*/ 3157640 w 4062172"/>
                <a:gd name="connsiteY33" fmla="*/ 223666 h 562455"/>
                <a:gd name="connsiteX34" fmla="*/ 2986601 w 4062172"/>
                <a:gd name="connsiteY34" fmla="*/ 226956 h 562455"/>
                <a:gd name="connsiteX35" fmla="*/ 2835298 w 4062172"/>
                <a:gd name="connsiteY35" fmla="*/ 233534 h 562455"/>
                <a:gd name="connsiteX36" fmla="*/ 2674126 w 4062172"/>
                <a:gd name="connsiteY36" fmla="*/ 240112 h 562455"/>
                <a:gd name="connsiteX37" fmla="*/ 2348495 w 4062172"/>
                <a:gd name="connsiteY37" fmla="*/ 263137 h 562455"/>
                <a:gd name="connsiteX38" fmla="*/ 2068912 w 4062172"/>
                <a:gd name="connsiteY38" fmla="*/ 292740 h 562455"/>
                <a:gd name="connsiteX39" fmla="*/ 1822221 w 4062172"/>
                <a:gd name="connsiteY39" fmla="*/ 322343 h 562455"/>
                <a:gd name="connsiteX40" fmla="*/ 1687364 w 4062172"/>
                <a:gd name="connsiteY40" fmla="*/ 338789 h 562455"/>
                <a:gd name="connsiteX41" fmla="*/ 1457119 w 4062172"/>
                <a:gd name="connsiteY41" fmla="*/ 371681 h 562455"/>
                <a:gd name="connsiteX42" fmla="*/ 1157801 w 4062172"/>
                <a:gd name="connsiteY42" fmla="*/ 421019 h 562455"/>
                <a:gd name="connsiteX43" fmla="*/ 937424 w 4062172"/>
                <a:gd name="connsiteY43" fmla="*/ 457200 h 562455"/>
                <a:gd name="connsiteX44" fmla="*/ 664420 w 4062172"/>
                <a:gd name="connsiteY44" fmla="*/ 506538 h 562455"/>
                <a:gd name="connsiteX45" fmla="*/ 480224 w 4062172"/>
                <a:gd name="connsiteY45" fmla="*/ 549298 h 562455"/>
                <a:gd name="connsiteX46" fmla="*/ 444043 w 4062172"/>
                <a:gd name="connsiteY46" fmla="*/ 559166 h 562455"/>
                <a:gd name="connsiteX47" fmla="*/ 421018 w 4062172"/>
                <a:gd name="connsiteY47" fmla="*/ 562455 h 562455"/>
                <a:gd name="connsiteX48" fmla="*/ 358523 w 4062172"/>
                <a:gd name="connsiteY48" fmla="*/ 542720 h 562455"/>
                <a:gd name="connsiteX49" fmla="*/ 305896 w 4062172"/>
                <a:gd name="connsiteY49" fmla="*/ 519695 h 562455"/>
                <a:gd name="connsiteX50" fmla="*/ 217087 w 4062172"/>
                <a:gd name="connsiteY50" fmla="*/ 463779 h 562455"/>
                <a:gd name="connsiteX51" fmla="*/ 131568 w 4062172"/>
                <a:gd name="connsiteY51" fmla="*/ 397994 h 562455"/>
                <a:gd name="connsiteX52" fmla="*/ 55916 w 4062172"/>
                <a:gd name="connsiteY52" fmla="*/ 335500 h 562455"/>
                <a:gd name="connsiteX53" fmla="*/ 23024 w 4062172"/>
                <a:gd name="connsiteY53" fmla="*/ 302607 h 562455"/>
                <a:gd name="connsiteX54" fmla="*/ 6578 w 4062172"/>
                <a:gd name="connsiteY54" fmla="*/ 279583 h 562455"/>
                <a:gd name="connsiteX55" fmla="*/ 0 w 4062172"/>
                <a:gd name="connsiteY55" fmla="*/ 269715 h 562455"/>
                <a:gd name="connsiteX56" fmla="*/ 3289 w 4062172"/>
                <a:gd name="connsiteY56" fmla="*/ 259848 h 562455"/>
                <a:gd name="connsiteX57" fmla="*/ 9867 w 4062172"/>
                <a:gd name="connsiteY57" fmla="*/ 253269 h 562455"/>
                <a:gd name="connsiteX58" fmla="*/ 39470 w 4062172"/>
                <a:gd name="connsiteY58" fmla="*/ 253269 h 562455"/>
                <a:gd name="connsiteX59" fmla="*/ 62495 w 4062172"/>
                <a:gd name="connsiteY59" fmla="*/ 259848 h 562455"/>
                <a:gd name="connsiteX60" fmla="*/ 115122 w 4062172"/>
                <a:gd name="connsiteY60" fmla="*/ 282872 h 562455"/>
                <a:gd name="connsiteX61" fmla="*/ 187485 w 4062172"/>
                <a:gd name="connsiteY61" fmla="*/ 299318 h 562455"/>
                <a:gd name="connsiteX62" fmla="*/ 286161 w 4062172"/>
                <a:gd name="connsiteY62" fmla="*/ 315764 h 562455"/>
                <a:gd name="connsiteX63" fmla="*/ 397994 w 4062172"/>
                <a:gd name="connsiteY63" fmla="*/ 319053 h 562455"/>
                <a:gd name="connsiteX64" fmla="*/ 585479 w 4062172"/>
                <a:gd name="connsiteY64" fmla="*/ 286161 h 562455"/>
                <a:gd name="connsiteX65" fmla="*/ 934135 w 4062172"/>
                <a:gd name="connsiteY65" fmla="*/ 236823 h 562455"/>
                <a:gd name="connsiteX66" fmla="*/ 1309105 w 4062172"/>
                <a:gd name="connsiteY66" fmla="*/ 184196 h 56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062172" h="562455">
                  <a:moveTo>
                    <a:pt x="1309105" y="184196"/>
                  </a:moveTo>
                  <a:lnTo>
                    <a:pt x="1542639" y="154593"/>
                  </a:lnTo>
                  <a:lnTo>
                    <a:pt x="1874849" y="115123"/>
                  </a:lnTo>
                  <a:lnTo>
                    <a:pt x="2075490" y="92098"/>
                  </a:lnTo>
                  <a:lnTo>
                    <a:pt x="2345205" y="78941"/>
                  </a:lnTo>
                  <a:lnTo>
                    <a:pt x="2575450" y="62495"/>
                  </a:lnTo>
                  <a:lnTo>
                    <a:pt x="2835298" y="42760"/>
                  </a:lnTo>
                  <a:lnTo>
                    <a:pt x="3039228" y="32892"/>
                  </a:lnTo>
                  <a:lnTo>
                    <a:pt x="3318811" y="16446"/>
                  </a:lnTo>
                  <a:lnTo>
                    <a:pt x="3486561" y="3289"/>
                  </a:lnTo>
                  <a:lnTo>
                    <a:pt x="3581948" y="0"/>
                  </a:lnTo>
                  <a:lnTo>
                    <a:pt x="3618129" y="3289"/>
                  </a:lnTo>
                  <a:lnTo>
                    <a:pt x="3687203" y="13157"/>
                  </a:lnTo>
                  <a:lnTo>
                    <a:pt x="3759565" y="32892"/>
                  </a:lnTo>
                  <a:lnTo>
                    <a:pt x="3845085" y="65784"/>
                  </a:lnTo>
                  <a:lnTo>
                    <a:pt x="3930604" y="108544"/>
                  </a:lnTo>
                  <a:lnTo>
                    <a:pt x="4006256" y="157882"/>
                  </a:lnTo>
                  <a:lnTo>
                    <a:pt x="4035859" y="177617"/>
                  </a:lnTo>
                  <a:lnTo>
                    <a:pt x="4042437" y="187485"/>
                  </a:lnTo>
                  <a:lnTo>
                    <a:pt x="4049016" y="200642"/>
                  </a:lnTo>
                  <a:lnTo>
                    <a:pt x="4058883" y="233534"/>
                  </a:lnTo>
                  <a:lnTo>
                    <a:pt x="4062172" y="256558"/>
                  </a:lnTo>
                  <a:lnTo>
                    <a:pt x="4062172" y="276294"/>
                  </a:lnTo>
                  <a:lnTo>
                    <a:pt x="4052305" y="302607"/>
                  </a:lnTo>
                  <a:lnTo>
                    <a:pt x="4039148" y="319053"/>
                  </a:lnTo>
                  <a:lnTo>
                    <a:pt x="4012834" y="335500"/>
                  </a:lnTo>
                  <a:lnTo>
                    <a:pt x="3953628" y="342078"/>
                  </a:lnTo>
                  <a:lnTo>
                    <a:pt x="3907580" y="338789"/>
                  </a:lnTo>
                  <a:lnTo>
                    <a:pt x="3825349" y="315764"/>
                  </a:lnTo>
                  <a:lnTo>
                    <a:pt x="3680624" y="282872"/>
                  </a:lnTo>
                  <a:lnTo>
                    <a:pt x="3535899" y="259848"/>
                  </a:lnTo>
                  <a:lnTo>
                    <a:pt x="3394463" y="240112"/>
                  </a:lnTo>
                  <a:lnTo>
                    <a:pt x="3279341" y="226956"/>
                  </a:lnTo>
                  <a:lnTo>
                    <a:pt x="3157640" y="223666"/>
                  </a:lnTo>
                  <a:lnTo>
                    <a:pt x="2986601" y="226956"/>
                  </a:lnTo>
                  <a:lnTo>
                    <a:pt x="2835298" y="233534"/>
                  </a:lnTo>
                  <a:lnTo>
                    <a:pt x="2674126" y="240112"/>
                  </a:lnTo>
                  <a:lnTo>
                    <a:pt x="2348495" y="263137"/>
                  </a:lnTo>
                  <a:lnTo>
                    <a:pt x="2068912" y="292740"/>
                  </a:lnTo>
                  <a:lnTo>
                    <a:pt x="1822221" y="322343"/>
                  </a:lnTo>
                  <a:lnTo>
                    <a:pt x="1687364" y="338789"/>
                  </a:lnTo>
                  <a:lnTo>
                    <a:pt x="1457119" y="371681"/>
                  </a:lnTo>
                  <a:lnTo>
                    <a:pt x="1157801" y="421019"/>
                  </a:lnTo>
                  <a:lnTo>
                    <a:pt x="937424" y="457200"/>
                  </a:lnTo>
                  <a:lnTo>
                    <a:pt x="664420" y="506538"/>
                  </a:lnTo>
                  <a:lnTo>
                    <a:pt x="480224" y="549298"/>
                  </a:lnTo>
                  <a:lnTo>
                    <a:pt x="444043" y="559166"/>
                  </a:lnTo>
                  <a:lnTo>
                    <a:pt x="421018" y="562455"/>
                  </a:lnTo>
                  <a:lnTo>
                    <a:pt x="358523" y="542720"/>
                  </a:lnTo>
                  <a:lnTo>
                    <a:pt x="305896" y="519695"/>
                  </a:lnTo>
                  <a:lnTo>
                    <a:pt x="217087" y="463779"/>
                  </a:lnTo>
                  <a:lnTo>
                    <a:pt x="131568" y="397994"/>
                  </a:lnTo>
                  <a:lnTo>
                    <a:pt x="55916" y="335500"/>
                  </a:lnTo>
                  <a:lnTo>
                    <a:pt x="23024" y="302607"/>
                  </a:lnTo>
                  <a:lnTo>
                    <a:pt x="6578" y="279583"/>
                  </a:lnTo>
                  <a:lnTo>
                    <a:pt x="0" y="269715"/>
                  </a:lnTo>
                  <a:lnTo>
                    <a:pt x="3289" y="259848"/>
                  </a:lnTo>
                  <a:lnTo>
                    <a:pt x="9867" y="253269"/>
                  </a:lnTo>
                  <a:lnTo>
                    <a:pt x="39470" y="253269"/>
                  </a:lnTo>
                  <a:lnTo>
                    <a:pt x="62495" y="259848"/>
                  </a:lnTo>
                  <a:lnTo>
                    <a:pt x="115122" y="282872"/>
                  </a:lnTo>
                  <a:lnTo>
                    <a:pt x="187485" y="299318"/>
                  </a:lnTo>
                  <a:lnTo>
                    <a:pt x="286161" y="315764"/>
                  </a:lnTo>
                  <a:lnTo>
                    <a:pt x="397994" y="319053"/>
                  </a:lnTo>
                  <a:lnTo>
                    <a:pt x="585479" y="286161"/>
                  </a:lnTo>
                  <a:lnTo>
                    <a:pt x="934135" y="236823"/>
                  </a:lnTo>
                  <a:lnTo>
                    <a:pt x="1309105" y="1841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75A3E7A4-535C-46A0-85F8-F124CA644123}"/>
                </a:ext>
              </a:extLst>
            </p:cNvPr>
            <p:cNvSpPr/>
            <p:nvPr/>
          </p:nvSpPr>
          <p:spPr>
            <a:xfrm>
              <a:off x="5580063" y="4398963"/>
              <a:ext cx="682625" cy="571500"/>
            </a:xfrm>
            <a:custGeom>
              <a:avLst/>
              <a:gdLst>
                <a:gd name="connsiteX0" fmla="*/ 397669 w 683419"/>
                <a:gd name="connsiteY0" fmla="*/ 138112 h 571500"/>
                <a:gd name="connsiteX1" fmla="*/ 242887 w 683419"/>
                <a:gd name="connsiteY1" fmla="*/ 78581 h 571500"/>
                <a:gd name="connsiteX2" fmla="*/ 111919 w 683419"/>
                <a:gd name="connsiteY2" fmla="*/ 33337 h 571500"/>
                <a:gd name="connsiteX3" fmla="*/ 59531 w 683419"/>
                <a:gd name="connsiteY3" fmla="*/ 14287 h 571500"/>
                <a:gd name="connsiteX4" fmla="*/ 33337 w 683419"/>
                <a:gd name="connsiteY4" fmla="*/ 2381 h 571500"/>
                <a:gd name="connsiteX5" fmla="*/ 16669 w 683419"/>
                <a:gd name="connsiteY5" fmla="*/ 0 h 571500"/>
                <a:gd name="connsiteX6" fmla="*/ 4762 w 683419"/>
                <a:gd name="connsiteY6" fmla="*/ 0 h 571500"/>
                <a:gd name="connsiteX7" fmla="*/ 0 w 683419"/>
                <a:gd name="connsiteY7" fmla="*/ 4762 h 571500"/>
                <a:gd name="connsiteX8" fmla="*/ 0 w 683419"/>
                <a:gd name="connsiteY8" fmla="*/ 16669 h 571500"/>
                <a:gd name="connsiteX9" fmla="*/ 9525 w 683419"/>
                <a:gd name="connsiteY9" fmla="*/ 52387 h 571500"/>
                <a:gd name="connsiteX10" fmla="*/ 26194 w 683419"/>
                <a:gd name="connsiteY10" fmla="*/ 66675 h 571500"/>
                <a:gd name="connsiteX11" fmla="*/ 92869 w 683419"/>
                <a:gd name="connsiteY11" fmla="*/ 111919 h 571500"/>
                <a:gd name="connsiteX12" fmla="*/ 171450 w 683419"/>
                <a:gd name="connsiteY12" fmla="*/ 176212 h 571500"/>
                <a:gd name="connsiteX13" fmla="*/ 264319 w 683419"/>
                <a:gd name="connsiteY13" fmla="*/ 266700 h 571500"/>
                <a:gd name="connsiteX14" fmla="*/ 347662 w 683419"/>
                <a:gd name="connsiteY14" fmla="*/ 352425 h 571500"/>
                <a:gd name="connsiteX15" fmla="*/ 402431 w 683419"/>
                <a:gd name="connsiteY15" fmla="*/ 414337 h 571500"/>
                <a:gd name="connsiteX16" fmla="*/ 488156 w 683419"/>
                <a:gd name="connsiteY16" fmla="*/ 511969 h 571500"/>
                <a:gd name="connsiteX17" fmla="*/ 521494 w 683419"/>
                <a:gd name="connsiteY17" fmla="*/ 550069 h 571500"/>
                <a:gd name="connsiteX18" fmla="*/ 547687 w 683419"/>
                <a:gd name="connsiteY18" fmla="*/ 564356 h 571500"/>
                <a:gd name="connsiteX19" fmla="*/ 571500 w 683419"/>
                <a:gd name="connsiteY19" fmla="*/ 571500 h 571500"/>
                <a:gd name="connsiteX20" fmla="*/ 597694 w 683419"/>
                <a:gd name="connsiteY20" fmla="*/ 566737 h 571500"/>
                <a:gd name="connsiteX21" fmla="*/ 623887 w 683419"/>
                <a:gd name="connsiteY21" fmla="*/ 547687 h 571500"/>
                <a:gd name="connsiteX22" fmla="*/ 650081 w 683419"/>
                <a:gd name="connsiteY22" fmla="*/ 521494 h 571500"/>
                <a:gd name="connsiteX23" fmla="*/ 671512 w 683419"/>
                <a:gd name="connsiteY23" fmla="*/ 488156 h 571500"/>
                <a:gd name="connsiteX24" fmla="*/ 681037 w 683419"/>
                <a:gd name="connsiteY24" fmla="*/ 461962 h 571500"/>
                <a:gd name="connsiteX25" fmla="*/ 683419 w 683419"/>
                <a:gd name="connsiteY25" fmla="*/ 435769 h 571500"/>
                <a:gd name="connsiteX26" fmla="*/ 676275 w 683419"/>
                <a:gd name="connsiteY26" fmla="*/ 397669 h 571500"/>
                <a:gd name="connsiteX27" fmla="*/ 657225 w 683419"/>
                <a:gd name="connsiteY27" fmla="*/ 347662 h 571500"/>
                <a:gd name="connsiteX28" fmla="*/ 621506 w 683419"/>
                <a:gd name="connsiteY28" fmla="*/ 280987 h 571500"/>
                <a:gd name="connsiteX29" fmla="*/ 576262 w 683419"/>
                <a:gd name="connsiteY29" fmla="*/ 216694 h 571500"/>
                <a:gd name="connsiteX30" fmla="*/ 564356 w 683419"/>
                <a:gd name="connsiteY30" fmla="*/ 209550 h 571500"/>
                <a:gd name="connsiteX31" fmla="*/ 476250 w 683419"/>
                <a:gd name="connsiteY31" fmla="*/ 171450 h 571500"/>
                <a:gd name="connsiteX32" fmla="*/ 397669 w 683419"/>
                <a:gd name="connsiteY32" fmla="*/ 138112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83419" h="571500">
                  <a:moveTo>
                    <a:pt x="397669" y="138112"/>
                  </a:moveTo>
                  <a:lnTo>
                    <a:pt x="242887" y="78581"/>
                  </a:lnTo>
                  <a:lnTo>
                    <a:pt x="111919" y="33337"/>
                  </a:lnTo>
                  <a:lnTo>
                    <a:pt x="59531" y="14287"/>
                  </a:lnTo>
                  <a:lnTo>
                    <a:pt x="33337" y="2381"/>
                  </a:lnTo>
                  <a:lnTo>
                    <a:pt x="16669" y="0"/>
                  </a:lnTo>
                  <a:lnTo>
                    <a:pt x="4762" y="0"/>
                  </a:lnTo>
                  <a:lnTo>
                    <a:pt x="0" y="4762"/>
                  </a:lnTo>
                  <a:lnTo>
                    <a:pt x="0" y="16669"/>
                  </a:lnTo>
                  <a:lnTo>
                    <a:pt x="9525" y="52387"/>
                  </a:lnTo>
                  <a:lnTo>
                    <a:pt x="26194" y="66675"/>
                  </a:lnTo>
                  <a:lnTo>
                    <a:pt x="92869" y="111919"/>
                  </a:lnTo>
                  <a:lnTo>
                    <a:pt x="171450" y="176212"/>
                  </a:lnTo>
                  <a:lnTo>
                    <a:pt x="264319" y="266700"/>
                  </a:lnTo>
                  <a:lnTo>
                    <a:pt x="347662" y="352425"/>
                  </a:lnTo>
                  <a:lnTo>
                    <a:pt x="402431" y="414337"/>
                  </a:lnTo>
                  <a:lnTo>
                    <a:pt x="488156" y="511969"/>
                  </a:lnTo>
                  <a:lnTo>
                    <a:pt x="521494" y="550069"/>
                  </a:lnTo>
                  <a:lnTo>
                    <a:pt x="547687" y="564356"/>
                  </a:lnTo>
                  <a:lnTo>
                    <a:pt x="571500" y="571500"/>
                  </a:lnTo>
                  <a:lnTo>
                    <a:pt x="597694" y="566737"/>
                  </a:lnTo>
                  <a:lnTo>
                    <a:pt x="623887" y="547687"/>
                  </a:lnTo>
                  <a:lnTo>
                    <a:pt x="650081" y="521494"/>
                  </a:lnTo>
                  <a:lnTo>
                    <a:pt x="671512" y="488156"/>
                  </a:lnTo>
                  <a:lnTo>
                    <a:pt x="681037" y="461962"/>
                  </a:lnTo>
                  <a:lnTo>
                    <a:pt x="683419" y="435769"/>
                  </a:lnTo>
                  <a:lnTo>
                    <a:pt x="676275" y="397669"/>
                  </a:lnTo>
                  <a:lnTo>
                    <a:pt x="657225" y="347662"/>
                  </a:lnTo>
                  <a:lnTo>
                    <a:pt x="621506" y="280987"/>
                  </a:lnTo>
                  <a:lnTo>
                    <a:pt x="576262" y="216694"/>
                  </a:lnTo>
                  <a:lnTo>
                    <a:pt x="564356" y="209550"/>
                  </a:lnTo>
                  <a:lnTo>
                    <a:pt x="476250" y="171450"/>
                  </a:lnTo>
                  <a:lnTo>
                    <a:pt x="397669" y="1381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23FEB654-B474-4C55-963D-3386106A7185}"/>
              </a:ext>
            </a:extLst>
          </p:cNvPr>
          <p:cNvSpPr/>
          <p:nvPr/>
        </p:nvSpPr>
        <p:spPr>
          <a:xfrm>
            <a:off x="2641600" y="2643188"/>
            <a:ext cx="496888" cy="1447800"/>
          </a:xfrm>
          <a:custGeom>
            <a:avLst/>
            <a:gdLst>
              <a:gd name="connsiteX0" fmla="*/ 228600 w 497682"/>
              <a:gd name="connsiteY0" fmla="*/ 900112 h 1447800"/>
              <a:gd name="connsiteX1" fmla="*/ 226219 w 497682"/>
              <a:gd name="connsiteY1" fmla="*/ 597693 h 1447800"/>
              <a:gd name="connsiteX2" fmla="*/ 216694 w 497682"/>
              <a:gd name="connsiteY2" fmla="*/ 442912 h 1447800"/>
              <a:gd name="connsiteX3" fmla="*/ 204788 w 497682"/>
              <a:gd name="connsiteY3" fmla="*/ 342900 h 1447800"/>
              <a:gd name="connsiteX4" fmla="*/ 192882 w 497682"/>
              <a:gd name="connsiteY4" fmla="*/ 290512 h 1447800"/>
              <a:gd name="connsiteX5" fmla="*/ 173832 w 497682"/>
              <a:gd name="connsiteY5" fmla="*/ 242887 h 1447800"/>
              <a:gd name="connsiteX6" fmla="*/ 150019 w 497682"/>
              <a:gd name="connsiteY6" fmla="*/ 202406 h 1447800"/>
              <a:gd name="connsiteX7" fmla="*/ 109538 w 497682"/>
              <a:gd name="connsiteY7" fmla="*/ 154781 h 1447800"/>
              <a:gd name="connsiteX8" fmla="*/ 73819 w 497682"/>
              <a:gd name="connsiteY8" fmla="*/ 126206 h 1447800"/>
              <a:gd name="connsiteX9" fmla="*/ 40482 w 497682"/>
              <a:gd name="connsiteY9" fmla="*/ 102393 h 1447800"/>
              <a:gd name="connsiteX10" fmla="*/ 19050 w 497682"/>
              <a:gd name="connsiteY10" fmla="*/ 90487 h 1447800"/>
              <a:gd name="connsiteX11" fmla="*/ 4763 w 497682"/>
              <a:gd name="connsiteY11" fmla="*/ 76200 h 1447800"/>
              <a:gd name="connsiteX12" fmla="*/ 0 w 497682"/>
              <a:gd name="connsiteY12" fmla="*/ 59531 h 1447800"/>
              <a:gd name="connsiteX13" fmla="*/ 9525 w 497682"/>
              <a:gd name="connsiteY13" fmla="*/ 33337 h 1447800"/>
              <a:gd name="connsiteX14" fmla="*/ 19050 w 497682"/>
              <a:gd name="connsiteY14" fmla="*/ 16668 h 1447800"/>
              <a:gd name="connsiteX15" fmla="*/ 30957 w 497682"/>
              <a:gd name="connsiteY15" fmla="*/ 4762 h 1447800"/>
              <a:gd name="connsiteX16" fmla="*/ 54769 w 497682"/>
              <a:gd name="connsiteY16" fmla="*/ 0 h 1447800"/>
              <a:gd name="connsiteX17" fmla="*/ 95250 w 497682"/>
              <a:gd name="connsiteY17" fmla="*/ 0 h 1447800"/>
              <a:gd name="connsiteX18" fmla="*/ 138113 w 497682"/>
              <a:gd name="connsiteY18" fmla="*/ 9525 h 1447800"/>
              <a:gd name="connsiteX19" fmla="*/ 204788 w 497682"/>
              <a:gd name="connsiteY19" fmla="*/ 33337 h 1447800"/>
              <a:gd name="connsiteX20" fmla="*/ 276225 w 497682"/>
              <a:gd name="connsiteY20" fmla="*/ 64293 h 1447800"/>
              <a:gd name="connsiteX21" fmla="*/ 335757 w 497682"/>
              <a:gd name="connsiteY21" fmla="*/ 92868 h 1447800"/>
              <a:gd name="connsiteX22" fmla="*/ 409575 w 497682"/>
              <a:gd name="connsiteY22" fmla="*/ 95250 h 1447800"/>
              <a:gd name="connsiteX23" fmla="*/ 428625 w 497682"/>
              <a:gd name="connsiteY23" fmla="*/ 219075 h 1447800"/>
              <a:gd name="connsiteX24" fmla="*/ 433388 w 497682"/>
              <a:gd name="connsiteY24" fmla="*/ 492918 h 1447800"/>
              <a:gd name="connsiteX25" fmla="*/ 447675 w 497682"/>
              <a:gd name="connsiteY25" fmla="*/ 766762 h 1447800"/>
              <a:gd name="connsiteX26" fmla="*/ 478632 w 497682"/>
              <a:gd name="connsiteY26" fmla="*/ 1121568 h 1447800"/>
              <a:gd name="connsiteX27" fmla="*/ 495300 w 497682"/>
              <a:gd name="connsiteY27" fmla="*/ 1212056 h 1447800"/>
              <a:gd name="connsiteX28" fmla="*/ 497682 w 497682"/>
              <a:gd name="connsiteY28" fmla="*/ 1331118 h 1447800"/>
              <a:gd name="connsiteX29" fmla="*/ 495300 w 497682"/>
              <a:gd name="connsiteY29" fmla="*/ 1390650 h 1447800"/>
              <a:gd name="connsiteX30" fmla="*/ 490538 w 497682"/>
              <a:gd name="connsiteY30" fmla="*/ 1414462 h 1447800"/>
              <a:gd name="connsiteX31" fmla="*/ 481013 w 497682"/>
              <a:gd name="connsiteY31" fmla="*/ 1440656 h 1447800"/>
              <a:gd name="connsiteX32" fmla="*/ 466725 w 497682"/>
              <a:gd name="connsiteY32" fmla="*/ 1447800 h 1447800"/>
              <a:gd name="connsiteX33" fmla="*/ 445294 w 497682"/>
              <a:gd name="connsiteY33" fmla="*/ 1447800 h 1447800"/>
              <a:gd name="connsiteX34" fmla="*/ 423863 w 497682"/>
              <a:gd name="connsiteY34" fmla="*/ 1440656 h 1447800"/>
              <a:gd name="connsiteX35" fmla="*/ 390525 w 497682"/>
              <a:gd name="connsiteY35" fmla="*/ 1423987 h 1447800"/>
              <a:gd name="connsiteX36" fmla="*/ 359569 w 497682"/>
              <a:gd name="connsiteY36" fmla="*/ 1400175 h 1447800"/>
              <a:gd name="connsiteX37" fmla="*/ 321469 w 497682"/>
              <a:gd name="connsiteY37" fmla="*/ 1357312 h 1447800"/>
              <a:gd name="connsiteX38" fmla="*/ 300038 w 497682"/>
              <a:gd name="connsiteY38" fmla="*/ 1326356 h 1447800"/>
              <a:gd name="connsiteX39" fmla="*/ 273844 w 497682"/>
              <a:gd name="connsiteY39" fmla="*/ 1283493 h 1447800"/>
              <a:gd name="connsiteX40" fmla="*/ 252413 w 497682"/>
              <a:gd name="connsiteY40" fmla="*/ 1240631 h 1447800"/>
              <a:gd name="connsiteX41" fmla="*/ 242888 w 497682"/>
              <a:gd name="connsiteY41" fmla="*/ 1197768 h 1447800"/>
              <a:gd name="connsiteX42" fmla="*/ 228600 w 497682"/>
              <a:gd name="connsiteY42" fmla="*/ 1090612 h 1447800"/>
              <a:gd name="connsiteX43" fmla="*/ 228600 w 497682"/>
              <a:gd name="connsiteY43" fmla="*/ 900112 h 144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97682" h="1447800">
                <a:moveTo>
                  <a:pt x="228600" y="900112"/>
                </a:moveTo>
                <a:cubicBezTo>
                  <a:pt x="227806" y="799306"/>
                  <a:pt x="227013" y="698499"/>
                  <a:pt x="226219" y="597693"/>
                </a:cubicBezTo>
                <a:lnTo>
                  <a:pt x="216694" y="442912"/>
                </a:lnTo>
                <a:lnTo>
                  <a:pt x="204788" y="342900"/>
                </a:lnTo>
                <a:lnTo>
                  <a:pt x="192882" y="290512"/>
                </a:lnTo>
                <a:lnTo>
                  <a:pt x="173832" y="242887"/>
                </a:lnTo>
                <a:lnTo>
                  <a:pt x="150019" y="202406"/>
                </a:lnTo>
                <a:lnTo>
                  <a:pt x="109538" y="154781"/>
                </a:lnTo>
                <a:lnTo>
                  <a:pt x="73819" y="126206"/>
                </a:lnTo>
                <a:lnTo>
                  <a:pt x="40482" y="102393"/>
                </a:lnTo>
                <a:lnTo>
                  <a:pt x="19050" y="90487"/>
                </a:lnTo>
                <a:lnTo>
                  <a:pt x="4763" y="76200"/>
                </a:lnTo>
                <a:lnTo>
                  <a:pt x="0" y="59531"/>
                </a:lnTo>
                <a:lnTo>
                  <a:pt x="9525" y="33337"/>
                </a:lnTo>
                <a:lnTo>
                  <a:pt x="19050" y="16668"/>
                </a:lnTo>
                <a:lnTo>
                  <a:pt x="30957" y="4762"/>
                </a:lnTo>
                <a:lnTo>
                  <a:pt x="54769" y="0"/>
                </a:lnTo>
                <a:lnTo>
                  <a:pt x="95250" y="0"/>
                </a:lnTo>
                <a:lnTo>
                  <a:pt x="138113" y="9525"/>
                </a:lnTo>
                <a:lnTo>
                  <a:pt x="204788" y="33337"/>
                </a:lnTo>
                <a:lnTo>
                  <a:pt x="276225" y="64293"/>
                </a:lnTo>
                <a:lnTo>
                  <a:pt x="335757" y="92868"/>
                </a:lnTo>
                <a:lnTo>
                  <a:pt x="409575" y="95250"/>
                </a:lnTo>
                <a:lnTo>
                  <a:pt x="428625" y="219075"/>
                </a:lnTo>
                <a:cubicBezTo>
                  <a:pt x="430213" y="310356"/>
                  <a:pt x="431800" y="401637"/>
                  <a:pt x="433388" y="492918"/>
                </a:cubicBezTo>
                <a:lnTo>
                  <a:pt x="447675" y="766762"/>
                </a:lnTo>
                <a:lnTo>
                  <a:pt x="478632" y="1121568"/>
                </a:lnTo>
                <a:lnTo>
                  <a:pt x="495300" y="1212056"/>
                </a:lnTo>
                <a:lnTo>
                  <a:pt x="497682" y="1331118"/>
                </a:lnTo>
                <a:lnTo>
                  <a:pt x="495300" y="1390650"/>
                </a:lnTo>
                <a:lnTo>
                  <a:pt x="490538" y="1414462"/>
                </a:lnTo>
                <a:lnTo>
                  <a:pt x="481013" y="1440656"/>
                </a:lnTo>
                <a:lnTo>
                  <a:pt x="466725" y="1447800"/>
                </a:lnTo>
                <a:lnTo>
                  <a:pt x="445294" y="1447800"/>
                </a:lnTo>
                <a:lnTo>
                  <a:pt x="423863" y="1440656"/>
                </a:lnTo>
                <a:lnTo>
                  <a:pt x="390525" y="1423987"/>
                </a:lnTo>
                <a:lnTo>
                  <a:pt x="359569" y="1400175"/>
                </a:lnTo>
                <a:lnTo>
                  <a:pt x="321469" y="1357312"/>
                </a:lnTo>
                <a:lnTo>
                  <a:pt x="300038" y="1326356"/>
                </a:lnTo>
                <a:lnTo>
                  <a:pt x="273844" y="1283493"/>
                </a:lnTo>
                <a:lnTo>
                  <a:pt x="252413" y="1240631"/>
                </a:lnTo>
                <a:lnTo>
                  <a:pt x="242888" y="1197768"/>
                </a:lnTo>
                <a:lnTo>
                  <a:pt x="228600" y="1090612"/>
                </a:lnTo>
                <a:lnTo>
                  <a:pt x="228600" y="9001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70C48620-A96B-4AB6-AEBC-97D673FAEB29}"/>
              </a:ext>
            </a:extLst>
          </p:cNvPr>
          <p:cNvSpPr/>
          <p:nvPr/>
        </p:nvSpPr>
        <p:spPr>
          <a:xfrm rot="16200000">
            <a:off x="2636838" y="2909888"/>
            <a:ext cx="3365500" cy="1816100"/>
          </a:xfrm>
          <a:custGeom>
            <a:avLst/>
            <a:gdLst>
              <a:gd name="connsiteX0" fmla="*/ 1543050 w 3365500"/>
              <a:gd name="connsiteY0" fmla="*/ 1301750 h 1816100"/>
              <a:gd name="connsiteX1" fmla="*/ 1311275 w 3365500"/>
              <a:gd name="connsiteY1" fmla="*/ 1184275 h 1816100"/>
              <a:gd name="connsiteX2" fmla="*/ 1133475 w 3365500"/>
              <a:gd name="connsiteY2" fmla="*/ 1079500 h 1816100"/>
              <a:gd name="connsiteX3" fmla="*/ 1006475 w 3365500"/>
              <a:gd name="connsiteY3" fmla="*/ 1003300 h 1816100"/>
              <a:gd name="connsiteX4" fmla="*/ 876300 w 3365500"/>
              <a:gd name="connsiteY4" fmla="*/ 917575 h 1816100"/>
              <a:gd name="connsiteX5" fmla="*/ 749300 w 3365500"/>
              <a:gd name="connsiteY5" fmla="*/ 822325 h 1816100"/>
              <a:gd name="connsiteX6" fmla="*/ 631825 w 3365500"/>
              <a:gd name="connsiteY6" fmla="*/ 720725 h 1816100"/>
              <a:gd name="connsiteX7" fmla="*/ 517525 w 3365500"/>
              <a:gd name="connsiteY7" fmla="*/ 615950 h 1816100"/>
              <a:gd name="connsiteX8" fmla="*/ 381000 w 3365500"/>
              <a:gd name="connsiteY8" fmla="*/ 476250 h 1816100"/>
              <a:gd name="connsiteX9" fmla="*/ 269875 w 3365500"/>
              <a:gd name="connsiteY9" fmla="*/ 352425 h 1816100"/>
              <a:gd name="connsiteX10" fmla="*/ 165100 w 3365500"/>
              <a:gd name="connsiteY10" fmla="*/ 241300 h 1816100"/>
              <a:gd name="connsiteX11" fmla="*/ 88900 w 3365500"/>
              <a:gd name="connsiteY11" fmla="*/ 152400 h 1816100"/>
              <a:gd name="connsiteX12" fmla="*/ 19050 w 3365500"/>
              <a:gd name="connsiteY12" fmla="*/ 73025 h 1816100"/>
              <a:gd name="connsiteX13" fmla="*/ 3175 w 3365500"/>
              <a:gd name="connsiteY13" fmla="*/ 47625 h 1816100"/>
              <a:gd name="connsiteX14" fmla="*/ 0 w 3365500"/>
              <a:gd name="connsiteY14" fmla="*/ 22225 h 1816100"/>
              <a:gd name="connsiteX15" fmla="*/ 6350 w 3365500"/>
              <a:gd name="connsiteY15" fmla="*/ 3175 h 1816100"/>
              <a:gd name="connsiteX16" fmla="*/ 22225 w 3365500"/>
              <a:gd name="connsiteY16" fmla="*/ 0 h 1816100"/>
              <a:gd name="connsiteX17" fmla="*/ 41275 w 3365500"/>
              <a:gd name="connsiteY17" fmla="*/ 3175 h 1816100"/>
              <a:gd name="connsiteX18" fmla="*/ 66675 w 3365500"/>
              <a:gd name="connsiteY18" fmla="*/ 15875 h 1816100"/>
              <a:gd name="connsiteX19" fmla="*/ 130175 w 3365500"/>
              <a:gd name="connsiteY19" fmla="*/ 85725 h 1816100"/>
              <a:gd name="connsiteX20" fmla="*/ 193675 w 3365500"/>
              <a:gd name="connsiteY20" fmla="*/ 152400 h 1816100"/>
              <a:gd name="connsiteX21" fmla="*/ 263525 w 3365500"/>
              <a:gd name="connsiteY21" fmla="*/ 222250 h 1816100"/>
              <a:gd name="connsiteX22" fmla="*/ 336550 w 3365500"/>
              <a:gd name="connsiteY22" fmla="*/ 292100 h 1816100"/>
              <a:gd name="connsiteX23" fmla="*/ 422275 w 3365500"/>
              <a:gd name="connsiteY23" fmla="*/ 365125 h 1816100"/>
              <a:gd name="connsiteX24" fmla="*/ 508000 w 3365500"/>
              <a:gd name="connsiteY24" fmla="*/ 434975 h 1816100"/>
              <a:gd name="connsiteX25" fmla="*/ 603250 w 3365500"/>
              <a:gd name="connsiteY25" fmla="*/ 511175 h 1816100"/>
              <a:gd name="connsiteX26" fmla="*/ 688975 w 3365500"/>
              <a:gd name="connsiteY26" fmla="*/ 577850 h 1816100"/>
              <a:gd name="connsiteX27" fmla="*/ 771525 w 3365500"/>
              <a:gd name="connsiteY27" fmla="*/ 635000 h 1816100"/>
              <a:gd name="connsiteX28" fmla="*/ 866775 w 3365500"/>
              <a:gd name="connsiteY28" fmla="*/ 695325 h 1816100"/>
              <a:gd name="connsiteX29" fmla="*/ 1003300 w 3365500"/>
              <a:gd name="connsiteY29" fmla="*/ 784225 h 1816100"/>
              <a:gd name="connsiteX30" fmla="*/ 1111250 w 3365500"/>
              <a:gd name="connsiteY30" fmla="*/ 844550 h 1816100"/>
              <a:gd name="connsiteX31" fmla="*/ 1225550 w 3365500"/>
              <a:gd name="connsiteY31" fmla="*/ 908050 h 1816100"/>
              <a:gd name="connsiteX32" fmla="*/ 1336675 w 3365500"/>
              <a:gd name="connsiteY32" fmla="*/ 968375 h 1816100"/>
              <a:gd name="connsiteX33" fmla="*/ 1431925 w 3365500"/>
              <a:gd name="connsiteY33" fmla="*/ 1016000 h 1816100"/>
              <a:gd name="connsiteX34" fmla="*/ 1524000 w 3365500"/>
              <a:gd name="connsiteY34" fmla="*/ 1060450 h 1816100"/>
              <a:gd name="connsiteX35" fmla="*/ 1593850 w 3365500"/>
              <a:gd name="connsiteY35" fmla="*/ 1089025 h 1816100"/>
              <a:gd name="connsiteX36" fmla="*/ 1692275 w 3365500"/>
              <a:gd name="connsiteY36" fmla="*/ 1130300 h 1816100"/>
              <a:gd name="connsiteX37" fmla="*/ 1831975 w 3365500"/>
              <a:gd name="connsiteY37" fmla="*/ 1187450 h 1816100"/>
              <a:gd name="connsiteX38" fmla="*/ 1943100 w 3365500"/>
              <a:gd name="connsiteY38" fmla="*/ 1228725 h 1816100"/>
              <a:gd name="connsiteX39" fmla="*/ 2057400 w 3365500"/>
              <a:gd name="connsiteY39" fmla="*/ 1270000 h 1816100"/>
              <a:gd name="connsiteX40" fmla="*/ 2222500 w 3365500"/>
              <a:gd name="connsiteY40" fmla="*/ 1323975 h 1816100"/>
              <a:gd name="connsiteX41" fmla="*/ 2416175 w 3365500"/>
              <a:gd name="connsiteY41" fmla="*/ 1381125 h 1816100"/>
              <a:gd name="connsiteX42" fmla="*/ 2559050 w 3365500"/>
              <a:gd name="connsiteY42" fmla="*/ 1419225 h 1816100"/>
              <a:gd name="connsiteX43" fmla="*/ 2740025 w 3365500"/>
              <a:gd name="connsiteY43" fmla="*/ 1466850 h 1816100"/>
              <a:gd name="connsiteX44" fmla="*/ 2816225 w 3365500"/>
              <a:gd name="connsiteY44" fmla="*/ 1482725 h 1816100"/>
              <a:gd name="connsiteX45" fmla="*/ 2908300 w 3365500"/>
              <a:gd name="connsiteY45" fmla="*/ 1504950 h 1816100"/>
              <a:gd name="connsiteX46" fmla="*/ 2946400 w 3365500"/>
              <a:gd name="connsiteY46" fmla="*/ 1511300 h 1816100"/>
              <a:gd name="connsiteX47" fmla="*/ 2984500 w 3365500"/>
              <a:gd name="connsiteY47" fmla="*/ 1511300 h 1816100"/>
              <a:gd name="connsiteX48" fmla="*/ 3028950 w 3365500"/>
              <a:gd name="connsiteY48" fmla="*/ 1501775 h 1816100"/>
              <a:gd name="connsiteX49" fmla="*/ 3095625 w 3365500"/>
              <a:gd name="connsiteY49" fmla="*/ 1476375 h 1816100"/>
              <a:gd name="connsiteX50" fmla="*/ 3152775 w 3365500"/>
              <a:gd name="connsiteY50" fmla="*/ 1447800 h 1816100"/>
              <a:gd name="connsiteX51" fmla="*/ 3219450 w 3365500"/>
              <a:gd name="connsiteY51" fmla="*/ 1403350 h 1816100"/>
              <a:gd name="connsiteX52" fmla="*/ 3321050 w 3365500"/>
              <a:gd name="connsiteY52" fmla="*/ 1311275 h 1816100"/>
              <a:gd name="connsiteX53" fmla="*/ 3365500 w 3365500"/>
              <a:gd name="connsiteY53" fmla="*/ 1419225 h 1816100"/>
              <a:gd name="connsiteX54" fmla="*/ 3276600 w 3365500"/>
              <a:gd name="connsiteY54" fmla="*/ 1514475 h 1816100"/>
              <a:gd name="connsiteX55" fmla="*/ 3209925 w 3365500"/>
              <a:gd name="connsiteY55" fmla="*/ 1606550 h 1816100"/>
              <a:gd name="connsiteX56" fmla="*/ 3143250 w 3365500"/>
              <a:gd name="connsiteY56" fmla="*/ 1679575 h 1816100"/>
              <a:gd name="connsiteX57" fmla="*/ 3086100 w 3365500"/>
              <a:gd name="connsiteY57" fmla="*/ 1733550 h 1816100"/>
              <a:gd name="connsiteX58" fmla="*/ 3006725 w 3365500"/>
              <a:gd name="connsiteY58" fmla="*/ 1790700 h 1816100"/>
              <a:gd name="connsiteX59" fmla="*/ 2965450 w 3365500"/>
              <a:gd name="connsiteY59" fmla="*/ 1812925 h 1816100"/>
              <a:gd name="connsiteX60" fmla="*/ 2943225 w 3365500"/>
              <a:gd name="connsiteY60" fmla="*/ 1816100 h 1816100"/>
              <a:gd name="connsiteX61" fmla="*/ 2921000 w 3365500"/>
              <a:gd name="connsiteY61" fmla="*/ 1812925 h 1816100"/>
              <a:gd name="connsiteX62" fmla="*/ 2898775 w 3365500"/>
              <a:gd name="connsiteY62" fmla="*/ 1806575 h 1816100"/>
              <a:gd name="connsiteX63" fmla="*/ 2879725 w 3365500"/>
              <a:gd name="connsiteY63" fmla="*/ 1793875 h 1816100"/>
              <a:gd name="connsiteX64" fmla="*/ 2851150 w 3365500"/>
              <a:gd name="connsiteY64" fmla="*/ 1762125 h 1816100"/>
              <a:gd name="connsiteX65" fmla="*/ 2825750 w 3365500"/>
              <a:gd name="connsiteY65" fmla="*/ 1736725 h 1816100"/>
              <a:gd name="connsiteX66" fmla="*/ 2698750 w 3365500"/>
              <a:gd name="connsiteY66" fmla="*/ 1704975 h 1816100"/>
              <a:gd name="connsiteX67" fmla="*/ 2568575 w 3365500"/>
              <a:gd name="connsiteY67" fmla="*/ 1673225 h 1816100"/>
              <a:gd name="connsiteX68" fmla="*/ 2422525 w 3365500"/>
              <a:gd name="connsiteY68" fmla="*/ 1628775 h 1816100"/>
              <a:gd name="connsiteX69" fmla="*/ 2232025 w 3365500"/>
              <a:gd name="connsiteY69" fmla="*/ 1571625 h 1816100"/>
              <a:gd name="connsiteX70" fmla="*/ 2022475 w 3365500"/>
              <a:gd name="connsiteY70" fmla="*/ 1501775 h 1816100"/>
              <a:gd name="connsiteX71" fmla="*/ 1863725 w 3365500"/>
              <a:gd name="connsiteY71" fmla="*/ 1444625 h 1816100"/>
              <a:gd name="connsiteX72" fmla="*/ 1765300 w 3365500"/>
              <a:gd name="connsiteY72" fmla="*/ 1403350 h 1816100"/>
              <a:gd name="connsiteX73" fmla="*/ 1543050 w 3365500"/>
              <a:gd name="connsiteY73" fmla="*/ 1301750 h 1816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3365500" h="1816100">
                <a:moveTo>
                  <a:pt x="1543050" y="1301750"/>
                </a:moveTo>
                <a:lnTo>
                  <a:pt x="1311275" y="1184275"/>
                </a:lnTo>
                <a:lnTo>
                  <a:pt x="1133475" y="1079500"/>
                </a:lnTo>
                <a:lnTo>
                  <a:pt x="1006475" y="1003300"/>
                </a:lnTo>
                <a:lnTo>
                  <a:pt x="876300" y="917575"/>
                </a:lnTo>
                <a:lnTo>
                  <a:pt x="749300" y="822325"/>
                </a:lnTo>
                <a:lnTo>
                  <a:pt x="631825" y="720725"/>
                </a:lnTo>
                <a:lnTo>
                  <a:pt x="517525" y="615950"/>
                </a:lnTo>
                <a:lnTo>
                  <a:pt x="381000" y="476250"/>
                </a:lnTo>
                <a:lnTo>
                  <a:pt x="269875" y="352425"/>
                </a:lnTo>
                <a:lnTo>
                  <a:pt x="165100" y="241300"/>
                </a:lnTo>
                <a:lnTo>
                  <a:pt x="88900" y="152400"/>
                </a:lnTo>
                <a:lnTo>
                  <a:pt x="19050" y="73025"/>
                </a:lnTo>
                <a:lnTo>
                  <a:pt x="3175" y="47625"/>
                </a:lnTo>
                <a:lnTo>
                  <a:pt x="0" y="22225"/>
                </a:lnTo>
                <a:lnTo>
                  <a:pt x="6350" y="3175"/>
                </a:lnTo>
                <a:lnTo>
                  <a:pt x="22225" y="0"/>
                </a:lnTo>
                <a:lnTo>
                  <a:pt x="41275" y="3175"/>
                </a:lnTo>
                <a:lnTo>
                  <a:pt x="66675" y="15875"/>
                </a:lnTo>
                <a:lnTo>
                  <a:pt x="130175" y="85725"/>
                </a:lnTo>
                <a:lnTo>
                  <a:pt x="193675" y="152400"/>
                </a:lnTo>
                <a:lnTo>
                  <a:pt x="263525" y="222250"/>
                </a:lnTo>
                <a:lnTo>
                  <a:pt x="336550" y="292100"/>
                </a:lnTo>
                <a:lnTo>
                  <a:pt x="422275" y="365125"/>
                </a:lnTo>
                <a:lnTo>
                  <a:pt x="508000" y="434975"/>
                </a:lnTo>
                <a:lnTo>
                  <a:pt x="603250" y="511175"/>
                </a:lnTo>
                <a:lnTo>
                  <a:pt x="688975" y="577850"/>
                </a:lnTo>
                <a:lnTo>
                  <a:pt x="771525" y="635000"/>
                </a:lnTo>
                <a:lnTo>
                  <a:pt x="866775" y="695325"/>
                </a:lnTo>
                <a:lnTo>
                  <a:pt x="1003300" y="784225"/>
                </a:lnTo>
                <a:lnTo>
                  <a:pt x="1111250" y="844550"/>
                </a:lnTo>
                <a:lnTo>
                  <a:pt x="1225550" y="908050"/>
                </a:lnTo>
                <a:lnTo>
                  <a:pt x="1336675" y="968375"/>
                </a:lnTo>
                <a:lnTo>
                  <a:pt x="1431925" y="1016000"/>
                </a:lnTo>
                <a:lnTo>
                  <a:pt x="1524000" y="1060450"/>
                </a:lnTo>
                <a:lnTo>
                  <a:pt x="1593850" y="1089025"/>
                </a:lnTo>
                <a:lnTo>
                  <a:pt x="1692275" y="1130300"/>
                </a:lnTo>
                <a:lnTo>
                  <a:pt x="1831975" y="1187450"/>
                </a:lnTo>
                <a:lnTo>
                  <a:pt x="1943100" y="1228725"/>
                </a:lnTo>
                <a:lnTo>
                  <a:pt x="2057400" y="1270000"/>
                </a:lnTo>
                <a:lnTo>
                  <a:pt x="2222500" y="1323975"/>
                </a:lnTo>
                <a:lnTo>
                  <a:pt x="2416175" y="1381125"/>
                </a:lnTo>
                <a:lnTo>
                  <a:pt x="2559050" y="1419225"/>
                </a:lnTo>
                <a:lnTo>
                  <a:pt x="2740025" y="1466850"/>
                </a:lnTo>
                <a:lnTo>
                  <a:pt x="2816225" y="1482725"/>
                </a:lnTo>
                <a:lnTo>
                  <a:pt x="2908300" y="1504950"/>
                </a:lnTo>
                <a:lnTo>
                  <a:pt x="2946400" y="1511300"/>
                </a:lnTo>
                <a:lnTo>
                  <a:pt x="2984500" y="1511300"/>
                </a:lnTo>
                <a:lnTo>
                  <a:pt x="3028950" y="1501775"/>
                </a:lnTo>
                <a:lnTo>
                  <a:pt x="3095625" y="1476375"/>
                </a:lnTo>
                <a:lnTo>
                  <a:pt x="3152775" y="1447800"/>
                </a:lnTo>
                <a:lnTo>
                  <a:pt x="3219450" y="1403350"/>
                </a:lnTo>
                <a:lnTo>
                  <a:pt x="3321050" y="1311275"/>
                </a:lnTo>
                <a:lnTo>
                  <a:pt x="3365500" y="1419225"/>
                </a:lnTo>
                <a:lnTo>
                  <a:pt x="3276600" y="1514475"/>
                </a:lnTo>
                <a:lnTo>
                  <a:pt x="3209925" y="1606550"/>
                </a:lnTo>
                <a:lnTo>
                  <a:pt x="3143250" y="1679575"/>
                </a:lnTo>
                <a:lnTo>
                  <a:pt x="3086100" y="1733550"/>
                </a:lnTo>
                <a:lnTo>
                  <a:pt x="3006725" y="1790700"/>
                </a:lnTo>
                <a:lnTo>
                  <a:pt x="2965450" y="1812925"/>
                </a:lnTo>
                <a:lnTo>
                  <a:pt x="2943225" y="1816100"/>
                </a:lnTo>
                <a:lnTo>
                  <a:pt x="2921000" y="1812925"/>
                </a:lnTo>
                <a:lnTo>
                  <a:pt x="2898775" y="1806575"/>
                </a:lnTo>
                <a:lnTo>
                  <a:pt x="2879725" y="1793875"/>
                </a:lnTo>
                <a:lnTo>
                  <a:pt x="2851150" y="1762125"/>
                </a:lnTo>
                <a:lnTo>
                  <a:pt x="2825750" y="1736725"/>
                </a:lnTo>
                <a:lnTo>
                  <a:pt x="2698750" y="1704975"/>
                </a:lnTo>
                <a:lnTo>
                  <a:pt x="2568575" y="1673225"/>
                </a:lnTo>
                <a:lnTo>
                  <a:pt x="2422525" y="1628775"/>
                </a:lnTo>
                <a:lnTo>
                  <a:pt x="2232025" y="1571625"/>
                </a:lnTo>
                <a:lnTo>
                  <a:pt x="2022475" y="1501775"/>
                </a:lnTo>
                <a:lnTo>
                  <a:pt x="1863725" y="1444625"/>
                </a:lnTo>
                <a:lnTo>
                  <a:pt x="1765300" y="1403350"/>
                </a:lnTo>
                <a:lnTo>
                  <a:pt x="1543050" y="13017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9BB869D6-A154-4AFB-9F69-3EF4C52124AF}"/>
              </a:ext>
            </a:extLst>
          </p:cNvPr>
          <p:cNvSpPr/>
          <p:nvPr/>
        </p:nvSpPr>
        <p:spPr>
          <a:xfrm>
            <a:off x="2927350" y="2509838"/>
            <a:ext cx="1438275" cy="1357312"/>
          </a:xfrm>
          <a:custGeom>
            <a:avLst/>
            <a:gdLst>
              <a:gd name="connsiteX0" fmla="*/ 583407 w 1438275"/>
              <a:gd name="connsiteY0" fmla="*/ 283368 h 1357312"/>
              <a:gd name="connsiteX1" fmla="*/ 73819 w 1438275"/>
              <a:gd name="connsiteY1" fmla="*/ 397668 h 1357312"/>
              <a:gd name="connsiteX2" fmla="*/ 0 w 1438275"/>
              <a:gd name="connsiteY2" fmla="*/ 221456 h 1357312"/>
              <a:gd name="connsiteX3" fmla="*/ 130969 w 1438275"/>
              <a:gd name="connsiteY3" fmla="*/ 228600 h 1357312"/>
              <a:gd name="connsiteX4" fmla="*/ 207169 w 1438275"/>
              <a:gd name="connsiteY4" fmla="*/ 230981 h 1357312"/>
              <a:gd name="connsiteX5" fmla="*/ 414338 w 1438275"/>
              <a:gd name="connsiteY5" fmla="*/ 183356 h 1357312"/>
              <a:gd name="connsiteX6" fmla="*/ 771525 w 1438275"/>
              <a:gd name="connsiteY6" fmla="*/ 102393 h 1357312"/>
              <a:gd name="connsiteX7" fmla="*/ 983457 w 1438275"/>
              <a:gd name="connsiteY7" fmla="*/ 45243 h 1357312"/>
              <a:gd name="connsiteX8" fmla="*/ 1104900 w 1438275"/>
              <a:gd name="connsiteY8" fmla="*/ 0 h 1357312"/>
              <a:gd name="connsiteX9" fmla="*/ 1123950 w 1438275"/>
              <a:gd name="connsiteY9" fmla="*/ 4762 h 1357312"/>
              <a:gd name="connsiteX10" fmla="*/ 1204913 w 1438275"/>
              <a:gd name="connsiteY10" fmla="*/ 61912 h 1357312"/>
              <a:gd name="connsiteX11" fmla="*/ 1319213 w 1438275"/>
              <a:gd name="connsiteY11" fmla="*/ 157162 h 1357312"/>
              <a:gd name="connsiteX12" fmla="*/ 1407319 w 1438275"/>
              <a:gd name="connsiteY12" fmla="*/ 238125 h 1357312"/>
              <a:gd name="connsiteX13" fmla="*/ 1426369 w 1438275"/>
              <a:gd name="connsiteY13" fmla="*/ 264318 h 1357312"/>
              <a:gd name="connsiteX14" fmla="*/ 1435894 w 1438275"/>
              <a:gd name="connsiteY14" fmla="*/ 285750 h 1357312"/>
              <a:gd name="connsiteX15" fmla="*/ 1438275 w 1438275"/>
              <a:gd name="connsiteY15" fmla="*/ 304800 h 1357312"/>
              <a:gd name="connsiteX16" fmla="*/ 1433513 w 1438275"/>
              <a:gd name="connsiteY16" fmla="*/ 328612 h 1357312"/>
              <a:gd name="connsiteX17" fmla="*/ 1419225 w 1438275"/>
              <a:gd name="connsiteY17" fmla="*/ 352425 h 1357312"/>
              <a:gd name="connsiteX18" fmla="*/ 1385888 w 1438275"/>
              <a:gd name="connsiteY18" fmla="*/ 373856 h 1357312"/>
              <a:gd name="connsiteX19" fmla="*/ 1354932 w 1438275"/>
              <a:gd name="connsiteY19" fmla="*/ 392906 h 1357312"/>
              <a:gd name="connsiteX20" fmla="*/ 1335882 w 1438275"/>
              <a:gd name="connsiteY20" fmla="*/ 409575 h 1357312"/>
              <a:gd name="connsiteX21" fmla="*/ 1319213 w 1438275"/>
              <a:gd name="connsiteY21" fmla="*/ 431006 h 1357312"/>
              <a:gd name="connsiteX22" fmla="*/ 1307307 w 1438275"/>
              <a:gd name="connsiteY22" fmla="*/ 466725 h 1357312"/>
              <a:gd name="connsiteX23" fmla="*/ 1297782 w 1438275"/>
              <a:gd name="connsiteY23" fmla="*/ 514350 h 1357312"/>
              <a:gd name="connsiteX24" fmla="*/ 1269207 w 1438275"/>
              <a:gd name="connsiteY24" fmla="*/ 652462 h 1357312"/>
              <a:gd name="connsiteX25" fmla="*/ 1233488 w 1438275"/>
              <a:gd name="connsiteY25" fmla="*/ 812006 h 1357312"/>
              <a:gd name="connsiteX26" fmla="*/ 1178719 w 1438275"/>
              <a:gd name="connsiteY26" fmla="*/ 1071562 h 1357312"/>
              <a:gd name="connsiteX27" fmla="*/ 1152525 w 1438275"/>
              <a:gd name="connsiteY27" fmla="*/ 1188243 h 1357312"/>
              <a:gd name="connsiteX28" fmla="*/ 1135857 w 1438275"/>
              <a:gd name="connsiteY28" fmla="*/ 1252537 h 1357312"/>
              <a:gd name="connsiteX29" fmla="*/ 1114425 w 1438275"/>
              <a:gd name="connsiteY29" fmla="*/ 1307306 h 1357312"/>
              <a:gd name="connsiteX30" fmla="*/ 1095375 w 1438275"/>
              <a:gd name="connsiteY30" fmla="*/ 1338262 h 1357312"/>
              <a:gd name="connsiteX31" fmla="*/ 1073944 w 1438275"/>
              <a:gd name="connsiteY31" fmla="*/ 1352550 h 1357312"/>
              <a:gd name="connsiteX32" fmla="*/ 1045369 w 1438275"/>
              <a:gd name="connsiteY32" fmla="*/ 1357312 h 1357312"/>
              <a:gd name="connsiteX33" fmla="*/ 1021557 w 1438275"/>
              <a:gd name="connsiteY33" fmla="*/ 1350168 h 1357312"/>
              <a:gd name="connsiteX34" fmla="*/ 1004888 w 1438275"/>
              <a:gd name="connsiteY34" fmla="*/ 1333500 h 1357312"/>
              <a:gd name="connsiteX35" fmla="*/ 976313 w 1438275"/>
              <a:gd name="connsiteY35" fmla="*/ 1309687 h 1357312"/>
              <a:gd name="connsiteX36" fmla="*/ 950119 w 1438275"/>
              <a:gd name="connsiteY36" fmla="*/ 1288256 h 1357312"/>
              <a:gd name="connsiteX37" fmla="*/ 981075 w 1438275"/>
              <a:gd name="connsiteY37" fmla="*/ 1090612 h 1357312"/>
              <a:gd name="connsiteX38" fmla="*/ 990600 w 1438275"/>
              <a:gd name="connsiteY38" fmla="*/ 1050131 h 1357312"/>
              <a:gd name="connsiteX39" fmla="*/ 1000125 w 1438275"/>
              <a:gd name="connsiteY39" fmla="*/ 990600 h 1357312"/>
              <a:gd name="connsiteX40" fmla="*/ 1023938 w 1438275"/>
              <a:gd name="connsiteY40" fmla="*/ 764381 h 1357312"/>
              <a:gd name="connsiteX41" fmla="*/ 1062038 w 1438275"/>
              <a:gd name="connsiteY41" fmla="*/ 473868 h 1357312"/>
              <a:gd name="connsiteX42" fmla="*/ 1078707 w 1438275"/>
              <a:gd name="connsiteY42" fmla="*/ 335756 h 1357312"/>
              <a:gd name="connsiteX43" fmla="*/ 1081088 w 1438275"/>
              <a:gd name="connsiteY43" fmla="*/ 290512 h 1357312"/>
              <a:gd name="connsiteX44" fmla="*/ 1078707 w 1438275"/>
              <a:gd name="connsiteY44" fmla="*/ 254793 h 1357312"/>
              <a:gd name="connsiteX45" fmla="*/ 1071563 w 1438275"/>
              <a:gd name="connsiteY45" fmla="*/ 238125 h 1357312"/>
              <a:gd name="connsiteX46" fmla="*/ 1057275 w 1438275"/>
              <a:gd name="connsiteY46" fmla="*/ 223837 h 1357312"/>
              <a:gd name="connsiteX47" fmla="*/ 1031082 w 1438275"/>
              <a:gd name="connsiteY47" fmla="*/ 211931 h 1357312"/>
              <a:gd name="connsiteX48" fmla="*/ 983457 w 1438275"/>
              <a:gd name="connsiteY48" fmla="*/ 204787 h 1357312"/>
              <a:gd name="connsiteX49" fmla="*/ 945357 w 1438275"/>
              <a:gd name="connsiteY49" fmla="*/ 209550 h 1357312"/>
              <a:gd name="connsiteX50" fmla="*/ 583407 w 1438275"/>
              <a:gd name="connsiteY50" fmla="*/ 283368 h 135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438275" h="1357312">
                <a:moveTo>
                  <a:pt x="583407" y="283368"/>
                </a:moveTo>
                <a:lnTo>
                  <a:pt x="73819" y="397668"/>
                </a:lnTo>
                <a:lnTo>
                  <a:pt x="0" y="221456"/>
                </a:lnTo>
                <a:lnTo>
                  <a:pt x="130969" y="228600"/>
                </a:lnTo>
                <a:lnTo>
                  <a:pt x="207169" y="230981"/>
                </a:lnTo>
                <a:lnTo>
                  <a:pt x="414338" y="183356"/>
                </a:lnTo>
                <a:lnTo>
                  <a:pt x="771525" y="102393"/>
                </a:lnTo>
                <a:lnTo>
                  <a:pt x="983457" y="45243"/>
                </a:lnTo>
                <a:lnTo>
                  <a:pt x="1104900" y="0"/>
                </a:lnTo>
                <a:lnTo>
                  <a:pt x="1123950" y="4762"/>
                </a:lnTo>
                <a:lnTo>
                  <a:pt x="1204913" y="61912"/>
                </a:lnTo>
                <a:lnTo>
                  <a:pt x="1319213" y="157162"/>
                </a:lnTo>
                <a:lnTo>
                  <a:pt x="1407319" y="238125"/>
                </a:lnTo>
                <a:lnTo>
                  <a:pt x="1426369" y="264318"/>
                </a:lnTo>
                <a:lnTo>
                  <a:pt x="1435894" y="285750"/>
                </a:lnTo>
                <a:lnTo>
                  <a:pt x="1438275" y="304800"/>
                </a:lnTo>
                <a:lnTo>
                  <a:pt x="1433513" y="328612"/>
                </a:lnTo>
                <a:lnTo>
                  <a:pt x="1419225" y="352425"/>
                </a:lnTo>
                <a:lnTo>
                  <a:pt x="1385888" y="373856"/>
                </a:lnTo>
                <a:lnTo>
                  <a:pt x="1354932" y="392906"/>
                </a:lnTo>
                <a:lnTo>
                  <a:pt x="1335882" y="409575"/>
                </a:lnTo>
                <a:lnTo>
                  <a:pt x="1319213" y="431006"/>
                </a:lnTo>
                <a:lnTo>
                  <a:pt x="1307307" y="466725"/>
                </a:lnTo>
                <a:lnTo>
                  <a:pt x="1297782" y="514350"/>
                </a:lnTo>
                <a:lnTo>
                  <a:pt x="1269207" y="652462"/>
                </a:lnTo>
                <a:lnTo>
                  <a:pt x="1233488" y="812006"/>
                </a:lnTo>
                <a:lnTo>
                  <a:pt x="1178719" y="1071562"/>
                </a:lnTo>
                <a:lnTo>
                  <a:pt x="1152525" y="1188243"/>
                </a:lnTo>
                <a:lnTo>
                  <a:pt x="1135857" y="1252537"/>
                </a:lnTo>
                <a:lnTo>
                  <a:pt x="1114425" y="1307306"/>
                </a:lnTo>
                <a:lnTo>
                  <a:pt x="1095375" y="1338262"/>
                </a:lnTo>
                <a:lnTo>
                  <a:pt x="1073944" y="1352550"/>
                </a:lnTo>
                <a:lnTo>
                  <a:pt x="1045369" y="1357312"/>
                </a:lnTo>
                <a:lnTo>
                  <a:pt x="1021557" y="1350168"/>
                </a:lnTo>
                <a:lnTo>
                  <a:pt x="1004888" y="1333500"/>
                </a:lnTo>
                <a:lnTo>
                  <a:pt x="976313" y="1309687"/>
                </a:lnTo>
                <a:lnTo>
                  <a:pt x="950119" y="1288256"/>
                </a:lnTo>
                <a:lnTo>
                  <a:pt x="981075" y="1090612"/>
                </a:lnTo>
                <a:lnTo>
                  <a:pt x="990600" y="1050131"/>
                </a:lnTo>
                <a:lnTo>
                  <a:pt x="1000125" y="990600"/>
                </a:lnTo>
                <a:lnTo>
                  <a:pt x="1023938" y="764381"/>
                </a:lnTo>
                <a:lnTo>
                  <a:pt x="1062038" y="473868"/>
                </a:lnTo>
                <a:lnTo>
                  <a:pt x="1078707" y="335756"/>
                </a:lnTo>
                <a:lnTo>
                  <a:pt x="1081088" y="290512"/>
                </a:lnTo>
                <a:lnTo>
                  <a:pt x="1078707" y="254793"/>
                </a:lnTo>
                <a:lnTo>
                  <a:pt x="1071563" y="238125"/>
                </a:lnTo>
                <a:lnTo>
                  <a:pt x="1057275" y="223837"/>
                </a:lnTo>
                <a:lnTo>
                  <a:pt x="1031082" y="211931"/>
                </a:lnTo>
                <a:lnTo>
                  <a:pt x="983457" y="204787"/>
                </a:lnTo>
                <a:lnTo>
                  <a:pt x="945357" y="209550"/>
                </a:lnTo>
                <a:lnTo>
                  <a:pt x="583407" y="28336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9381A06D-B658-4D46-BA92-222C8C75A10D}"/>
              </a:ext>
            </a:extLst>
          </p:cNvPr>
          <p:cNvSpPr/>
          <p:nvPr/>
        </p:nvSpPr>
        <p:spPr>
          <a:xfrm>
            <a:off x="3048000" y="3571875"/>
            <a:ext cx="895350" cy="319088"/>
          </a:xfrm>
          <a:custGeom>
            <a:avLst/>
            <a:gdLst>
              <a:gd name="connsiteX0" fmla="*/ 402431 w 895350"/>
              <a:gd name="connsiteY0" fmla="*/ 245269 h 319088"/>
              <a:gd name="connsiteX1" fmla="*/ 190500 w 895350"/>
              <a:gd name="connsiteY1" fmla="*/ 285750 h 319088"/>
              <a:gd name="connsiteX2" fmla="*/ 140494 w 895350"/>
              <a:gd name="connsiteY2" fmla="*/ 290513 h 319088"/>
              <a:gd name="connsiteX3" fmla="*/ 42863 w 895350"/>
              <a:gd name="connsiteY3" fmla="*/ 319088 h 319088"/>
              <a:gd name="connsiteX4" fmla="*/ 0 w 895350"/>
              <a:gd name="connsiteY4" fmla="*/ 180975 h 319088"/>
              <a:gd name="connsiteX5" fmla="*/ 414338 w 895350"/>
              <a:gd name="connsiteY5" fmla="*/ 116681 h 319088"/>
              <a:gd name="connsiteX6" fmla="*/ 669131 w 895350"/>
              <a:gd name="connsiteY6" fmla="*/ 76200 h 319088"/>
              <a:gd name="connsiteX7" fmla="*/ 809625 w 895350"/>
              <a:gd name="connsiteY7" fmla="*/ 54769 h 319088"/>
              <a:gd name="connsiteX8" fmla="*/ 845344 w 895350"/>
              <a:gd name="connsiteY8" fmla="*/ 45244 h 319088"/>
              <a:gd name="connsiteX9" fmla="*/ 895350 w 895350"/>
              <a:gd name="connsiteY9" fmla="*/ 0 h 319088"/>
              <a:gd name="connsiteX10" fmla="*/ 881063 w 895350"/>
              <a:gd name="connsiteY10" fmla="*/ 242888 h 319088"/>
              <a:gd name="connsiteX11" fmla="*/ 833438 w 895350"/>
              <a:gd name="connsiteY11" fmla="*/ 230981 h 319088"/>
              <a:gd name="connsiteX12" fmla="*/ 790575 w 895350"/>
              <a:gd name="connsiteY12" fmla="*/ 204788 h 319088"/>
              <a:gd name="connsiteX13" fmla="*/ 762000 w 895350"/>
              <a:gd name="connsiteY13" fmla="*/ 195263 h 319088"/>
              <a:gd name="connsiteX14" fmla="*/ 728663 w 895350"/>
              <a:gd name="connsiteY14" fmla="*/ 192881 h 319088"/>
              <a:gd name="connsiteX15" fmla="*/ 690563 w 895350"/>
              <a:gd name="connsiteY15" fmla="*/ 197644 h 319088"/>
              <a:gd name="connsiteX16" fmla="*/ 402431 w 895350"/>
              <a:gd name="connsiteY16" fmla="*/ 245269 h 319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895350" h="319088">
                <a:moveTo>
                  <a:pt x="402431" y="245269"/>
                </a:moveTo>
                <a:lnTo>
                  <a:pt x="190500" y="285750"/>
                </a:lnTo>
                <a:lnTo>
                  <a:pt x="140494" y="290513"/>
                </a:lnTo>
                <a:lnTo>
                  <a:pt x="42863" y="319088"/>
                </a:lnTo>
                <a:lnTo>
                  <a:pt x="0" y="180975"/>
                </a:lnTo>
                <a:lnTo>
                  <a:pt x="414338" y="116681"/>
                </a:lnTo>
                <a:lnTo>
                  <a:pt x="669131" y="76200"/>
                </a:lnTo>
                <a:lnTo>
                  <a:pt x="809625" y="54769"/>
                </a:lnTo>
                <a:lnTo>
                  <a:pt x="845344" y="45244"/>
                </a:lnTo>
                <a:lnTo>
                  <a:pt x="895350" y="0"/>
                </a:lnTo>
                <a:lnTo>
                  <a:pt x="881063" y="242888"/>
                </a:lnTo>
                <a:lnTo>
                  <a:pt x="833438" y="230981"/>
                </a:lnTo>
                <a:lnTo>
                  <a:pt x="790575" y="204788"/>
                </a:lnTo>
                <a:lnTo>
                  <a:pt x="762000" y="195263"/>
                </a:lnTo>
                <a:lnTo>
                  <a:pt x="728663" y="192881"/>
                </a:lnTo>
                <a:lnTo>
                  <a:pt x="690563" y="197644"/>
                </a:lnTo>
                <a:lnTo>
                  <a:pt x="402431" y="2452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CF848533-6F6C-4F25-8D1F-7D2D6B137589}"/>
              </a:ext>
            </a:extLst>
          </p:cNvPr>
          <p:cNvSpPr/>
          <p:nvPr/>
        </p:nvSpPr>
        <p:spPr>
          <a:xfrm>
            <a:off x="4222750" y="1770063"/>
            <a:ext cx="2049463" cy="498475"/>
          </a:xfrm>
          <a:custGeom>
            <a:avLst/>
            <a:gdLst>
              <a:gd name="connsiteX0" fmla="*/ 1345407 w 2050257"/>
              <a:gd name="connsiteY0" fmla="*/ 266700 h 500062"/>
              <a:gd name="connsiteX1" fmla="*/ 1031082 w 2050257"/>
              <a:gd name="connsiteY1" fmla="*/ 342900 h 500062"/>
              <a:gd name="connsiteX2" fmla="*/ 812007 w 2050257"/>
              <a:gd name="connsiteY2" fmla="*/ 397669 h 500062"/>
              <a:gd name="connsiteX3" fmla="*/ 652463 w 2050257"/>
              <a:gd name="connsiteY3" fmla="*/ 435769 h 500062"/>
              <a:gd name="connsiteX4" fmla="*/ 571500 w 2050257"/>
              <a:gd name="connsiteY4" fmla="*/ 447675 h 500062"/>
              <a:gd name="connsiteX5" fmla="*/ 476250 w 2050257"/>
              <a:gd name="connsiteY5" fmla="*/ 476250 h 500062"/>
              <a:gd name="connsiteX6" fmla="*/ 419100 w 2050257"/>
              <a:gd name="connsiteY6" fmla="*/ 488156 h 500062"/>
              <a:gd name="connsiteX7" fmla="*/ 364332 w 2050257"/>
              <a:gd name="connsiteY7" fmla="*/ 497681 h 500062"/>
              <a:gd name="connsiteX8" fmla="*/ 309563 w 2050257"/>
              <a:gd name="connsiteY8" fmla="*/ 500062 h 500062"/>
              <a:gd name="connsiteX9" fmla="*/ 288132 w 2050257"/>
              <a:gd name="connsiteY9" fmla="*/ 495300 h 500062"/>
              <a:gd name="connsiteX10" fmla="*/ 250032 w 2050257"/>
              <a:gd name="connsiteY10" fmla="*/ 473869 h 500062"/>
              <a:gd name="connsiteX11" fmla="*/ 166688 w 2050257"/>
              <a:gd name="connsiteY11" fmla="*/ 416719 h 500062"/>
              <a:gd name="connsiteX12" fmla="*/ 121444 w 2050257"/>
              <a:gd name="connsiteY12" fmla="*/ 373856 h 500062"/>
              <a:gd name="connsiteX13" fmla="*/ 71438 w 2050257"/>
              <a:gd name="connsiteY13" fmla="*/ 321469 h 500062"/>
              <a:gd name="connsiteX14" fmla="*/ 40482 w 2050257"/>
              <a:gd name="connsiteY14" fmla="*/ 273844 h 500062"/>
              <a:gd name="connsiteX15" fmla="*/ 14288 w 2050257"/>
              <a:gd name="connsiteY15" fmla="*/ 240506 h 500062"/>
              <a:gd name="connsiteX16" fmla="*/ 2382 w 2050257"/>
              <a:gd name="connsiteY16" fmla="*/ 216694 h 500062"/>
              <a:gd name="connsiteX17" fmla="*/ 0 w 2050257"/>
              <a:gd name="connsiteY17" fmla="*/ 204787 h 500062"/>
              <a:gd name="connsiteX18" fmla="*/ 4763 w 2050257"/>
              <a:gd name="connsiteY18" fmla="*/ 195262 h 500062"/>
              <a:gd name="connsiteX19" fmla="*/ 21432 w 2050257"/>
              <a:gd name="connsiteY19" fmla="*/ 195262 h 500062"/>
              <a:gd name="connsiteX20" fmla="*/ 54769 w 2050257"/>
              <a:gd name="connsiteY20" fmla="*/ 211931 h 500062"/>
              <a:gd name="connsiteX21" fmla="*/ 97632 w 2050257"/>
              <a:gd name="connsiteY21" fmla="*/ 235744 h 500062"/>
              <a:gd name="connsiteX22" fmla="*/ 133350 w 2050257"/>
              <a:gd name="connsiteY22" fmla="*/ 252412 h 500062"/>
              <a:gd name="connsiteX23" fmla="*/ 166688 w 2050257"/>
              <a:gd name="connsiteY23" fmla="*/ 264319 h 500062"/>
              <a:gd name="connsiteX24" fmla="*/ 211932 w 2050257"/>
              <a:gd name="connsiteY24" fmla="*/ 278606 h 500062"/>
              <a:gd name="connsiteX25" fmla="*/ 266700 w 2050257"/>
              <a:gd name="connsiteY25" fmla="*/ 288131 h 500062"/>
              <a:gd name="connsiteX26" fmla="*/ 314325 w 2050257"/>
              <a:gd name="connsiteY26" fmla="*/ 290512 h 500062"/>
              <a:gd name="connsiteX27" fmla="*/ 383382 w 2050257"/>
              <a:gd name="connsiteY27" fmla="*/ 288131 h 500062"/>
              <a:gd name="connsiteX28" fmla="*/ 483394 w 2050257"/>
              <a:gd name="connsiteY28" fmla="*/ 271462 h 500062"/>
              <a:gd name="connsiteX29" fmla="*/ 752475 w 2050257"/>
              <a:gd name="connsiteY29" fmla="*/ 221456 h 500062"/>
              <a:gd name="connsiteX30" fmla="*/ 1023938 w 2050257"/>
              <a:gd name="connsiteY30" fmla="*/ 171450 h 500062"/>
              <a:gd name="connsiteX31" fmla="*/ 1293019 w 2050257"/>
              <a:gd name="connsiteY31" fmla="*/ 109537 h 500062"/>
              <a:gd name="connsiteX32" fmla="*/ 1440657 w 2050257"/>
              <a:gd name="connsiteY32" fmla="*/ 71437 h 500062"/>
              <a:gd name="connsiteX33" fmla="*/ 1507332 w 2050257"/>
              <a:gd name="connsiteY33" fmla="*/ 50006 h 500062"/>
              <a:gd name="connsiteX34" fmla="*/ 1564482 w 2050257"/>
              <a:gd name="connsiteY34" fmla="*/ 28575 h 500062"/>
              <a:gd name="connsiteX35" fmla="*/ 1612107 w 2050257"/>
              <a:gd name="connsiteY35" fmla="*/ 14287 h 500062"/>
              <a:gd name="connsiteX36" fmla="*/ 1657350 w 2050257"/>
              <a:gd name="connsiteY36" fmla="*/ 2381 h 500062"/>
              <a:gd name="connsiteX37" fmla="*/ 1697832 w 2050257"/>
              <a:gd name="connsiteY37" fmla="*/ 0 h 500062"/>
              <a:gd name="connsiteX38" fmla="*/ 1735932 w 2050257"/>
              <a:gd name="connsiteY38" fmla="*/ 7144 h 500062"/>
              <a:gd name="connsiteX39" fmla="*/ 1788319 w 2050257"/>
              <a:gd name="connsiteY39" fmla="*/ 40481 h 500062"/>
              <a:gd name="connsiteX40" fmla="*/ 1931194 w 2050257"/>
              <a:gd name="connsiteY40" fmla="*/ 135731 h 500062"/>
              <a:gd name="connsiteX41" fmla="*/ 1997869 w 2050257"/>
              <a:gd name="connsiteY41" fmla="*/ 185737 h 500062"/>
              <a:gd name="connsiteX42" fmla="*/ 2024063 w 2050257"/>
              <a:gd name="connsiteY42" fmla="*/ 211931 h 500062"/>
              <a:gd name="connsiteX43" fmla="*/ 2038350 w 2050257"/>
              <a:gd name="connsiteY43" fmla="*/ 228600 h 500062"/>
              <a:gd name="connsiteX44" fmla="*/ 2045494 w 2050257"/>
              <a:gd name="connsiteY44" fmla="*/ 240506 h 500062"/>
              <a:gd name="connsiteX45" fmla="*/ 2050257 w 2050257"/>
              <a:gd name="connsiteY45" fmla="*/ 257175 h 500062"/>
              <a:gd name="connsiteX46" fmla="*/ 2045494 w 2050257"/>
              <a:gd name="connsiteY46" fmla="*/ 280987 h 500062"/>
              <a:gd name="connsiteX47" fmla="*/ 2035969 w 2050257"/>
              <a:gd name="connsiteY47" fmla="*/ 302419 h 500062"/>
              <a:gd name="connsiteX48" fmla="*/ 2012157 w 2050257"/>
              <a:gd name="connsiteY48" fmla="*/ 330994 h 500062"/>
              <a:gd name="connsiteX49" fmla="*/ 1959769 w 2050257"/>
              <a:gd name="connsiteY49" fmla="*/ 369094 h 500062"/>
              <a:gd name="connsiteX50" fmla="*/ 1693069 w 2050257"/>
              <a:gd name="connsiteY50" fmla="*/ 257175 h 500062"/>
              <a:gd name="connsiteX51" fmla="*/ 1647825 w 2050257"/>
              <a:gd name="connsiteY51" fmla="*/ 230981 h 500062"/>
              <a:gd name="connsiteX52" fmla="*/ 1614488 w 2050257"/>
              <a:gd name="connsiteY52" fmla="*/ 216694 h 500062"/>
              <a:gd name="connsiteX53" fmla="*/ 1585913 w 2050257"/>
              <a:gd name="connsiteY53" fmla="*/ 211931 h 500062"/>
              <a:gd name="connsiteX54" fmla="*/ 1552575 w 2050257"/>
              <a:gd name="connsiteY54" fmla="*/ 214312 h 500062"/>
              <a:gd name="connsiteX55" fmla="*/ 1345407 w 2050257"/>
              <a:gd name="connsiteY55" fmla="*/ 266700 h 500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050257" h="500062">
                <a:moveTo>
                  <a:pt x="1345407" y="266700"/>
                </a:moveTo>
                <a:lnTo>
                  <a:pt x="1031082" y="342900"/>
                </a:lnTo>
                <a:lnTo>
                  <a:pt x="812007" y="397669"/>
                </a:lnTo>
                <a:lnTo>
                  <a:pt x="652463" y="435769"/>
                </a:lnTo>
                <a:lnTo>
                  <a:pt x="571500" y="447675"/>
                </a:lnTo>
                <a:lnTo>
                  <a:pt x="476250" y="476250"/>
                </a:lnTo>
                <a:lnTo>
                  <a:pt x="419100" y="488156"/>
                </a:lnTo>
                <a:lnTo>
                  <a:pt x="364332" y="497681"/>
                </a:lnTo>
                <a:lnTo>
                  <a:pt x="309563" y="500062"/>
                </a:lnTo>
                <a:lnTo>
                  <a:pt x="288132" y="495300"/>
                </a:lnTo>
                <a:lnTo>
                  <a:pt x="250032" y="473869"/>
                </a:lnTo>
                <a:lnTo>
                  <a:pt x="166688" y="416719"/>
                </a:lnTo>
                <a:lnTo>
                  <a:pt x="121444" y="373856"/>
                </a:lnTo>
                <a:lnTo>
                  <a:pt x="71438" y="321469"/>
                </a:lnTo>
                <a:lnTo>
                  <a:pt x="40482" y="273844"/>
                </a:lnTo>
                <a:lnTo>
                  <a:pt x="14288" y="240506"/>
                </a:lnTo>
                <a:lnTo>
                  <a:pt x="2382" y="216694"/>
                </a:lnTo>
                <a:lnTo>
                  <a:pt x="0" y="204787"/>
                </a:lnTo>
                <a:lnTo>
                  <a:pt x="4763" y="195262"/>
                </a:lnTo>
                <a:lnTo>
                  <a:pt x="21432" y="195262"/>
                </a:lnTo>
                <a:lnTo>
                  <a:pt x="54769" y="211931"/>
                </a:lnTo>
                <a:lnTo>
                  <a:pt x="97632" y="235744"/>
                </a:lnTo>
                <a:lnTo>
                  <a:pt x="133350" y="252412"/>
                </a:lnTo>
                <a:lnTo>
                  <a:pt x="166688" y="264319"/>
                </a:lnTo>
                <a:lnTo>
                  <a:pt x="211932" y="278606"/>
                </a:lnTo>
                <a:lnTo>
                  <a:pt x="266700" y="288131"/>
                </a:lnTo>
                <a:lnTo>
                  <a:pt x="314325" y="290512"/>
                </a:lnTo>
                <a:lnTo>
                  <a:pt x="383382" y="288131"/>
                </a:lnTo>
                <a:lnTo>
                  <a:pt x="483394" y="271462"/>
                </a:lnTo>
                <a:lnTo>
                  <a:pt x="752475" y="221456"/>
                </a:lnTo>
                <a:lnTo>
                  <a:pt x="1023938" y="171450"/>
                </a:lnTo>
                <a:lnTo>
                  <a:pt x="1293019" y="109537"/>
                </a:lnTo>
                <a:lnTo>
                  <a:pt x="1440657" y="71437"/>
                </a:lnTo>
                <a:lnTo>
                  <a:pt x="1507332" y="50006"/>
                </a:lnTo>
                <a:lnTo>
                  <a:pt x="1564482" y="28575"/>
                </a:lnTo>
                <a:lnTo>
                  <a:pt x="1612107" y="14287"/>
                </a:lnTo>
                <a:lnTo>
                  <a:pt x="1657350" y="2381"/>
                </a:lnTo>
                <a:lnTo>
                  <a:pt x="1697832" y="0"/>
                </a:lnTo>
                <a:lnTo>
                  <a:pt x="1735932" y="7144"/>
                </a:lnTo>
                <a:lnTo>
                  <a:pt x="1788319" y="40481"/>
                </a:lnTo>
                <a:lnTo>
                  <a:pt x="1931194" y="135731"/>
                </a:lnTo>
                <a:lnTo>
                  <a:pt x="1997869" y="185737"/>
                </a:lnTo>
                <a:lnTo>
                  <a:pt x="2024063" y="211931"/>
                </a:lnTo>
                <a:lnTo>
                  <a:pt x="2038350" y="228600"/>
                </a:lnTo>
                <a:lnTo>
                  <a:pt x="2045494" y="240506"/>
                </a:lnTo>
                <a:lnTo>
                  <a:pt x="2050257" y="257175"/>
                </a:lnTo>
                <a:lnTo>
                  <a:pt x="2045494" y="280987"/>
                </a:lnTo>
                <a:lnTo>
                  <a:pt x="2035969" y="302419"/>
                </a:lnTo>
                <a:lnTo>
                  <a:pt x="2012157" y="330994"/>
                </a:lnTo>
                <a:lnTo>
                  <a:pt x="1959769" y="369094"/>
                </a:lnTo>
                <a:lnTo>
                  <a:pt x="1693069" y="257175"/>
                </a:lnTo>
                <a:lnTo>
                  <a:pt x="1647825" y="230981"/>
                </a:lnTo>
                <a:lnTo>
                  <a:pt x="1614488" y="216694"/>
                </a:lnTo>
                <a:lnTo>
                  <a:pt x="1585913" y="211931"/>
                </a:lnTo>
                <a:lnTo>
                  <a:pt x="1552575" y="214312"/>
                </a:lnTo>
                <a:lnTo>
                  <a:pt x="1345407" y="2667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348B445D-F3B4-4494-892D-066650BB6FCA}"/>
              </a:ext>
            </a:extLst>
          </p:cNvPr>
          <p:cNvSpPr/>
          <p:nvPr/>
        </p:nvSpPr>
        <p:spPr>
          <a:xfrm>
            <a:off x="5529263" y="1931988"/>
            <a:ext cx="663575" cy="1400175"/>
          </a:xfrm>
          <a:custGeom>
            <a:avLst/>
            <a:gdLst>
              <a:gd name="connsiteX0" fmla="*/ 506052 w 663880"/>
              <a:gd name="connsiteY0" fmla="*/ 578703 h 1400410"/>
              <a:gd name="connsiteX1" fmla="*/ 403339 w 663880"/>
              <a:gd name="connsiteY1" fmla="*/ 849265 h 1400410"/>
              <a:gd name="connsiteX2" fmla="*/ 318162 w 663880"/>
              <a:gd name="connsiteY2" fmla="*/ 1047176 h 1400410"/>
              <a:gd name="connsiteX3" fmla="*/ 162839 w 663880"/>
              <a:gd name="connsiteY3" fmla="*/ 1400410 h 1400410"/>
              <a:gd name="connsiteX4" fmla="*/ 0 w 663880"/>
              <a:gd name="connsiteY4" fmla="*/ 1367843 h 1400410"/>
              <a:gd name="connsiteX5" fmla="*/ 2506 w 663880"/>
              <a:gd name="connsiteY5" fmla="*/ 1345296 h 1400410"/>
              <a:gd name="connsiteX6" fmla="*/ 105219 w 663880"/>
              <a:gd name="connsiteY6" fmla="*/ 1215025 h 1400410"/>
              <a:gd name="connsiteX7" fmla="*/ 177870 w 663880"/>
              <a:gd name="connsiteY7" fmla="*/ 936947 h 1400410"/>
              <a:gd name="connsiteX8" fmla="*/ 250521 w 663880"/>
              <a:gd name="connsiteY8" fmla="*/ 631312 h 1400410"/>
              <a:gd name="connsiteX9" fmla="*/ 293110 w 663880"/>
              <a:gd name="connsiteY9" fmla="*/ 428391 h 1400410"/>
              <a:gd name="connsiteX10" fmla="*/ 333193 w 663880"/>
              <a:gd name="connsiteY10" fmla="*/ 232985 h 1400410"/>
              <a:gd name="connsiteX11" fmla="*/ 350729 w 663880"/>
              <a:gd name="connsiteY11" fmla="*/ 157828 h 1400410"/>
              <a:gd name="connsiteX12" fmla="*/ 355740 w 663880"/>
              <a:gd name="connsiteY12" fmla="*/ 120250 h 1400410"/>
              <a:gd name="connsiteX13" fmla="*/ 353234 w 663880"/>
              <a:gd name="connsiteY13" fmla="*/ 97703 h 1400410"/>
              <a:gd name="connsiteX14" fmla="*/ 343214 w 663880"/>
              <a:gd name="connsiteY14" fmla="*/ 75157 h 1400410"/>
              <a:gd name="connsiteX15" fmla="*/ 300625 w 663880"/>
              <a:gd name="connsiteY15" fmla="*/ 0 h 1400410"/>
              <a:gd name="connsiteX16" fmla="*/ 663880 w 663880"/>
              <a:gd name="connsiteY16" fmla="*/ 142797 h 1400410"/>
              <a:gd name="connsiteX17" fmla="*/ 653859 w 663880"/>
              <a:gd name="connsiteY17" fmla="*/ 205427 h 1400410"/>
              <a:gd name="connsiteX18" fmla="*/ 616281 w 663880"/>
              <a:gd name="connsiteY18" fmla="*/ 253026 h 1400410"/>
              <a:gd name="connsiteX19" fmla="*/ 603755 w 663880"/>
              <a:gd name="connsiteY19" fmla="*/ 283089 h 1400410"/>
              <a:gd name="connsiteX20" fmla="*/ 576198 w 663880"/>
              <a:gd name="connsiteY20" fmla="*/ 363255 h 1400410"/>
              <a:gd name="connsiteX21" fmla="*/ 506052 w 663880"/>
              <a:gd name="connsiteY21" fmla="*/ 578703 h 140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663880" h="1400410">
                <a:moveTo>
                  <a:pt x="506052" y="578703"/>
                </a:moveTo>
                <a:lnTo>
                  <a:pt x="403339" y="849265"/>
                </a:lnTo>
                <a:lnTo>
                  <a:pt x="318162" y="1047176"/>
                </a:lnTo>
                <a:lnTo>
                  <a:pt x="162839" y="1400410"/>
                </a:lnTo>
                <a:lnTo>
                  <a:pt x="0" y="1367843"/>
                </a:lnTo>
                <a:lnTo>
                  <a:pt x="2506" y="1345296"/>
                </a:lnTo>
                <a:lnTo>
                  <a:pt x="105219" y="1215025"/>
                </a:lnTo>
                <a:lnTo>
                  <a:pt x="177870" y="936947"/>
                </a:lnTo>
                <a:lnTo>
                  <a:pt x="250521" y="631312"/>
                </a:lnTo>
                <a:lnTo>
                  <a:pt x="293110" y="428391"/>
                </a:lnTo>
                <a:lnTo>
                  <a:pt x="333193" y="232985"/>
                </a:lnTo>
                <a:lnTo>
                  <a:pt x="350729" y="157828"/>
                </a:lnTo>
                <a:lnTo>
                  <a:pt x="355740" y="120250"/>
                </a:lnTo>
                <a:lnTo>
                  <a:pt x="353234" y="97703"/>
                </a:lnTo>
                <a:lnTo>
                  <a:pt x="343214" y="75157"/>
                </a:lnTo>
                <a:lnTo>
                  <a:pt x="300625" y="0"/>
                </a:lnTo>
                <a:lnTo>
                  <a:pt x="663880" y="142797"/>
                </a:lnTo>
                <a:lnTo>
                  <a:pt x="653859" y="205427"/>
                </a:lnTo>
                <a:lnTo>
                  <a:pt x="616281" y="253026"/>
                </a:lnTo>
                <a:lnTo>
                  <a:pt x="603755" y="283089"/>
                </a:lnTo>
                <a:lnTo>
                  <a:pt x="576198" y="363255"/>
                </a:lnTo>
                <a:lnTo>
                  <a:pt x="506052" y="57870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4CEBF675-2A5A-4593-8764-70769188F07A}"/>
              </a:ext>
            </a:extLst>
          </p:cNvPr>
          <p:cNvSpPr/>
          <p:nvPr/>
        </p:nvSpPr>
        <p:spPr>
          <a:xfrm>
            <a:off x="5529263" y="3095625"/>
            <a:ext cx="1095375" cy="398463"/>
          </a:xfrm>
          <a:custGeom>
            <a:avLst/>
            <a:gdLst>
              <a:gd name="connsiteX0" fmla="*/ 442912 w 1095375"/>
              <a:gd name="connsiteY0" fmla="*/ 266700 h 397669"/>
              <a:gd name="connsiteX1" fmla="*/ 266700 w 1095375"/>
              <a:gd name="connsiteY1" fmla="*/ 338138 h 397669"/>
              <a:gd name="connsiteX2" fmla="*/ 207168 w 1095375"/>
              <a:gd name="connsiteY2" fmla="*/ 364331 h 397669"/>
              <a:gd name="connsiteX3" fmla="*/ 178593 w 1095375"/>
              <a:gd name="connsiteY3" fmla="*/ 383381 h 397669"/>
              <a:gd name="connsiteX4" fmla="*/ 140493 w 1095375"/>
              <a:gd name="connsiteY4" fmla="*/ 395288 h 397669"/>
              <a:gd name="connsiteX5" fmla="*/ 111918 w 1095375"/>
              <a:gd name="connsiteY5" fmla="*/ 397669 h 397669"/>
              <a:gd name="connsiteX6" fmla="*/ 90487 w 1095375"/>
              <a:gd name="connsiteY6" fmla="*/ 395288 h 397669"/>
              <a:gd name="connsiteX7" fmla="*/ 69056 w 1095375"/>
              <a:gd name="connsiteY7" fmla="*/ 385763 h 397669"/>
              <a:gd name="connsiteX8" fmla="*/ 52387 w 1095375"/>
              <a:gd name="connsiteY8" fmla="*/ 366713 h 397669"/>
              <a:gd name="connsiteX9" fmla="*/ 26193 w 1095375"/>
              <a:gd name="connsiteY9" fmla="*/ 302419 h 397669"/>
              <a:gd name="connsiteX10" fmla="*/ 7143 w 1095375"/>
              <a:gd name="connsiteY10" fmla="*/ 230981 h 397669"/>
              <a:gd name="connsiteX11" fmla="*/ 0 w 1095375"/>
              <a:gd name="connsiteY11" fmla="*/ 185738 h 397669"/>
              <a:gd name="connsiteX12" fmla="*/ 188118 w 1095375"/>
              <a:gd name="connsiteY12" fmla="*/ 152400 h 397669"/>
              <a:gd name="connsiteX13" fmla="*/ 252412 w 1095375"/>
              <a:gd name="connsiteY13" fmla="*/ 154781 h 397669"/>
              <a:gd name="connsiteX14" fmla="*/ 311943 w 1095375"/>
              <a:gd name="connsiteY14" fmla="*/ 147638 h 397669"/>
              <a:gd name="connsiteX15" fmla="*/ 395287 w 1095375"/>
              <a:gd name="connsiteY15" fmla="*/ 130969 h 397669"/>
              <a:gd name="connsiteX16" fmla="*/ 459581 w 1095375"/>
              <a:gd name="connsiteY16" fmla="*/ 111919 h 397669"/>
              <a:gd name="connsiteX17" fmla="*/ 652462 w 1095375"/>
              <a:gd name="connsiteY17" fmla="*/ 50006 h 397669"/>
              <a:gd name="connsiteX18" fmla="*/ 783431 w 1095375"/>
              <a:gd name="connsiteY18" fmla="*/ 4763 h 397669"/>
              <a:gd name="connsiteX19" fmla="*/ 816768 w 1095375"/>
              <a:gd name="connsiteY19" fmla="*/ 0 h 397669"/>
              <a:gd name="connsiteX20" fmla="*/ 864393 w 1095375"/>
              <a:gd name="connsiteY20" fmla="*/ 4763 h 397669"/>
              <a:gd name="connsiteX21" fmla="*/ 904875 w 1095375"/>
              <a:gd name="connsiteY21" fmla="*/ 19050 h 397669"/>
              <a:gd name="connsiteX22" fmla="*/ 983456 w 1095375"/>
              <a:gd name="connsiteY22" fmla="*/ 76200 h 397669"/>
              <a:gd name="connsiteX23" fmla="*/ 1059656 w 1095375"/>
              <a:gd name="connsiteY23" fmla="*/ 145256 h 397669"/>
              <a:gd name="connsiteX24" fmla="*/ 1083468 w 1095375"/>
              <a:gd name="connsiteY24" fmla="*/ 169069 h 397669"/>
              <a:gd name="connsiteX25" fmla="*/ 1090612 w 1095375"/>
              <a:gd name="connsiteY25" fmla="*/ 183356 h 397669"/>
              <a:gd name="connsiteX26" fmla="*/ 1095375 w 1095375"/>
              <a:gd name="connsiteY26" fmla="*/ 197644 h 397669"/>
              <a:gd name="connsiteX27" fmla="*/ 1095375 w 1095375"/>
              <a:gd name="connsiteY27" fmla="*/ 219075 h 397669"/>
              <a:gd name="connsiteX28" fmla="*/ 1085850 w 1095375"/>
              <a:gd name="connsiteY28" fmla="*/ 238125 h 397669"/>
              <a:gd name="connsiteX29" fmla="*/ 1069181 w 1095375"/>
              <a:gd name="connsiteY29" fmla="*/ 257175 h 397669"/>
              <a:gd name="connsiteX30" fmla="*/ 1023937 w 1095375"/>
              <a:gd name="connsiteY30" fmla="*/ 285750 h 397669"/>
              <a:gd name="connsiteX31" fmla="*/ 990600 w 1095375"/>
              <a:gd name="connsiteY31" fmla="*/ 309563 h 397669"/>
              <a:gd name="connsiteX32" fmla="*/ 654843 w 1095375"/>
              <a:gd name="connsiteY32" fmla="*/ 233363 h 397669"/>
              <a:gd name="connsiteX33" fmla="*/ 626268 w 1095375"/>
              <a:gd name="connsiteY33" fmla="*/ 226219 h 397669"/>
              <a:gd name="connsiteX34" fmla="*/ 607218 w 1095375"/>
              <a:gd name="connsiteY34" fmla="*/ 223838 h 397669"/>
              <a:gd name="connsiteX35" fmla="*/ 578643 w 1095375"/>
              <a:gd name="connsiteY35" fmla="*/ 221456 h 397669"/>
              <a:gd name="connsiteX36" fmla="*/ 542925 w 1095375"/>
              <a:gd name="connsiteY36" fmla="*/ 226219 h 397669"/>
              <a:gd name="connsiteX37" fmla="*/ 442912 w 1095375"/>
              <a:gd name="connsiteY37" fmla="*/ 266700 h 39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095375" h="397669">
                <a:moveTo>
                  <a:pt x="442912" y="266700"/>
                </a:moveTo>
                <a:lnTo>
                  <a:pt x="266700" y="338138"/>
                </a:lnTo>
                <a:lnTo>
                  <a:pt x="207168" y="364331"/>
                </a:lnTo>
                <a:lnTo>
                  <a:pt x="178593" y="383381"/>
                </a:lnTo>
                <a:lnTo>
                  <a:pt x="140493" y="395288"/>
                </a:lnTo>
                <a:lnTo>
                  <a:pt x="111918" y="397669"/>
                </a:lnTo>
                <a:lnTo>
                  <a:pt x="90487" y="395288"/>
                </a:lnTo>
                <a:lnTo>
                  <a:pt x="69056" y="385763"/>
                </a:lnTo>
                <a:lnTo>
                  <a:pt x="52387" y="366713"/>
                </a:lnTo>
                <a:lnTo>
                  <a:pt x="26193" y="302419"/>
                </a:lnTo>
                <a:lnTo>
                  <a:pt x="7143" y="230981"/>
                </a:lnTo>
                <a:lnTo>
                  <a:pt x="0" y="185738"/>
                </a:lnTo>
                <a:lnTo>
                  <a:pt x="188118" y="152400"/>
                </a:lnTo>
                <a:lnTo>
                  <a:pt x="252412" y="154781"/>
                </a:lnTo>
                <a:lnTo>
                  <a:pt x="311943" y="147638"/>
                </a:lnTo>
                <a:lnTo>
                  <a:pt x="395287" y="130969"/>
                </a:lnTo>
                <a:lnTo>
                  <a:pt x="459581" y="111919"/>
                </a:lnTo>
                <a:lnTo>
                  <a:pt x="652462" y="50006"/>
                </a:lnTo>
                <a:lnTo>
                  <a:pt x="783431" y="4763"/>
                </a:lnTo>
                <a:lnTo>
                  <a:pt x="816768" y="0"/>
                </a:lnTo>
                <a:lnTo>
                  <a:pt x="864393" y="4763"/>
                </a:lnTo>
                <a:lnTo>
                  <a:pt x="904875" y="19050"/>
                </a:lnTo>
                <a:lnTo>
                  <a:pt x="983456" y="76200"/>
                </a:lnTo>
                <a:lnTo>
                  <a:pt x="1059656" y="145256"/>
                </a:lnTo>
                <a:lnTo>
                  <a:pt x="1083468" y="169069"/>
                </a:lnTo>
                <a:lnTo>
                  <a:pt x="1090612" y="183356"/>
                </a:lnTo>
                <a:lnTo>
                  <a:pt x="1095375" y="197644"/>
                </a:lnTo>
                <a:lnTo>
                  <a:pt x="1095375" y="219075"/>
                </a:lnTo>
                <a:lnTo>
                  <a:pt x="1085850" y="238125"/>
                </a:lnTo>
                <a:lnTo>
                  <a:pt x="1069181" y="257175"/>
                </a:lnTo>
                <a:lnTo>
                  <a:pt x="1023937" y="285750"/>
                </a:lnTo>
                <a:lnTo>
                  <a:pt x="990600" y="309563"/>
                </a:lnTo>
                <a:lnTo>
                  <a:pt x="654843" y="233363"/>
                </a:lnTo>
                <a:lnTo>
                  <a:pt x="626268" y="226219"/>
                </a:lnTo>
                <a:lnTo>
                  <a:pt x="607218" y="223838"/>
                </a:lnTo>
                <a:lnTo>
                  <a:pt x="578643" y="221456"/>
                </a:lnTo>
                <a:lnTo>
                  <a:pt x="542925" y="226219"/>
                </a:lnTo>
                <a:lnTo>
                  <a:pt x="442912" y="2667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2D516AF5-4E4B-4F45-92FD-523D780E0E1C}"/>
              </a:ext>
            </a:extLst>
          </p:cNvPr>
          <p:cNvSpPr/>
          <p:nvPr/>
        </p:nvSpPr>
        <p:spPr>
          <a:xfrm rot="16200000">
            <a:off x="4156869" y="3378994"/>
            <a:ext cx="2457450" cy="2293938"/>
          </a:xfrm>
          <a:custGeom>
            <a:avLst/>
            <a:gdLst>
              <a:gd name="connsiteX0" fmla="*/ 1775460 w 2457450"/>
              <a:gd name="connsiteY0" fmla="*/ 1687830 h 2293620"/>
              <a:gd name="connsiteX1" fmla="*/ 1905000 w 2457450"/>
              <a:gd name="connsiteY1" fmla="*/ 1744980 h 2293620"/>
              <a:gd name="connsiteX2" fmla="*/ 2034540 w 2457450"/>
              <a:gd name="connsiteY2" fmla="*/ 1802130 h 2293620"/>
              <a:gd name="connsiteX3" fmla="*/ 2156460 w 2457450"/>
              <a:gd name="connsiteY3" fmla="*/ 1847850 h 2293620"/>
              <a:gd name="connsiteX4" fmla="*/ 2339340 w 2457450"/>
              <a:gd name="connsiteY4" fmla="*/ 1908810 h 2293620"/>
              <a:gd name="connsiteX5" fmla="*/ 2377440 w 2457450"/>
              <a:gd name="connsiteY5" fmla="*/ 1920240 h 2293620"/>
              <a:gd name="connsiteX6" fmla="*/ 2457450 w 2457450"/>
              <a:gd name="connsiteY6" fmla="*/ 1931670 h 2293620"/>
              <a:gd name="connsiteX7" fmla="*/ 2392680 w 2457450"/>
              <a:gd name="connsiteY7" fmla="*/ 2293620 h 2293620"/>
              <a:gd name="connsiteX8" fmla="*/ 2354580 w 2457450"/>
              <a:gd name="connsiteY8" fmla="*/ 2286000 h 2293620"/>
              <a:gd name="connsiteX9" fmla="*/ 2286000 w 2457450"/>
              <a:gd name="connsiteY9" fmla="*/ 2232660 h 2293620"/>
              <a:gd name="connsiteX10" fmla="*/ 2225040 w 2457450"/>
              <a:gd name="connsiteY10" fmla="*/ 2202180 h 2293620"/>
              <a:gd name="connsiteX11" fmla="*/ 2034540 w 2457450"/>
              <a:gd name="connsiteY11" fmla="*/ 2118360 h 2293620"/>
              <a:gd name="connsiteX12" fmla="*/ 1809750 w 2457450"/>
              <a:gd name="connsiteY12" fmla="*/ 2007870 h 2293620"/>
              <a:gd name="connsiteX13" fmla="*/ 1607820 w 2457450"/>
              <a:gd name="connsiteY13" fmla="*/ 1901190 h 2293620"/>
              <a:gd name="connsiteX14" fmla="*/ 1459230 w 2457450"/>
              <a:gd name="connsiteY14" fmla="*/ 1813560 h 2293620"/>
              <a:gd name="connsiteX15" fmla="*/ 1318260 w 2457450"/>
              <a:gd name="connsiteY15" fmla="*/ 1725930 h 2293620"/>
              <a:gd name="connsiteX16" fmla="*/ 1196340 w 2457450"/>
              <a:gd name="connsiteY16" fmla="*/ 1642110 h 2293620"/>
              <a:gd name="connsiteX17" fmla="*/ 1097280 w 2457450"/>
              <a:gd name="connsiteY17" fmla="*/ 1569720 h 2293620"/>
              <a:gd name="connsiteX18" fmla="*/ 937260 w 2457450"/>
              <a:gd name="connsiteY18" fmla="*/ 1447800 h 2293620"/>
              <a:gd name="connsiteX19" fmla="*/ 830580 w 2457450"/>
              <a:gd name="connsiteY19" fmla="*/ 1352550 h 2293620"/>
              <a:gd name="connsiteX20" fmla="*/ 735330 w 2457450"/>
              <a:gd name="connsiteY20" fmla="*/ 1257300 h 2293620"/>
              <a:gd name="connsiteX21" fmla="*/ 655320 w 2457450"/>
              <a:gd name="connsiteY21" fmla="*/ 1173480 h 2293620"/>
              <a:gd name="connsiteX22" fmla="*/ 586740 w 2457450"/>
              <a:gd name="connsiteY22" fmla="*/ 1097280 h 2293620"/>
              <a:gd name="connsiteX23" fmla="*/ 541020 w 2457450"/>
              <a:gd name="connsiteY23" fmla="*/ 1043940 h 2293620"/>
              <a:gd name="connsiteX24" fmla="*/ 461010 w 2457450"/>
              <a:gd name="connsiteY24" fmla="*/ 933450 h 2293620"/>
              <a:gd name="connsiteX25" fmla="*/ 373380 w 2457450"/>
              <a:gd name="connsiteY25" fmla="*/ 796290 h 2293620"/>
              <a:gd name="connsiteX26" fmla="*/ 300990 w 2457450"/>
              <a:gd name="connsiteY26" fmla="*/ 678180 h 2293620"/>
              <a:gd name="connsiteX27" fmla="*/ 213360 w 2457450"/>
              <a:gd name="connsiteY27" fmla="*/ 514350 h 2293620"/>
              <a:gd name="connsiteX28" fmla="*/ 140970 w 2457450"/>
              <a:gd name="connsiteY28" fmla="*/ 361950 h 2293620"/>
              <a:gd name="connsiteX29" fmla="*/ 83820 w 2457450"/>
              <a:gd name="connsiteY29" fmla="*/ 243840 h 2293620"/>
              <a:gd name="connsiteX30" fmla="*/ 45720 w 2457450"/>
              <a:gd name="connsiteY30" fmla="*/ 148590 h 2293620"/>
              <a:gd name="connsiteX31" fmla="*/ 19050 w 2457450"/>
              <a:gd name="connsiteY31" fmla="*/ 87630 h 2293620"/>
              <a:gd name="connsiteX32" fmla="*/ 3810 w 2457450"/>
              <a:gd name="connsiteY32" fmla="*/ 45720 h 2293620"/>
              <a:gd name="connsiteX33" fmla="*/ 0 w 2457450"/>
              <a:gd name="connsiteY33" fmla="*/ 26670 h 2293620"/>
              <a:gd name="connsiteX34" fmla="*/ 3810 w 2457450"/>
              <a:gd name="connsiteY34" fmla="*/ 7620 h 2293620"/>
              <a:gd name="connsiteX35" fmla="*/ 15240 w 2457450"/>
              <a:gd name="connsiteY35" fmla="*/ 0 h 2293620"/>
              <a:gd name="connsiteX36" fmla="*/ 34290 w 2457450"/>
              <a:gd name="connsiteY36" fmla="*/ 3810 h 2293620"/>
              <a:gd name="connsiteX37" fmla="*/ 53340 w 2457450"/>
              <a:gd name="connsiteY37" fmla="*/ 22860 h 2293620"/>
              <a:gd name="connsiteX38" fmla="*/ 129540 w 2457450"/>
              <a:gd name="connsiteY38" fmla="*/ 160020 h 2293620"/>
              <a:gd name="connsiteX39" fmla="*/ 201930 w 2457450"/>
              <a:gd name="connsiteY39" fmla="*/ 274320 h 2293620"/>
              <a:gd name="connsiteX40" fmla="*/ 289560 w 2457450"/>
              <a:gd name="connsiteY40" fmla="*/ 415290 h 2293620"/>
              <a:gd name="connsiteX41" fmla="*/ 358140 w 2457450"/>
              <a:gd name="connsiteY41" fmla="*/ 518160 h 2293620"/>
              <a:gd name="connsiteX42" fmla="*/ 426720 w 2457450"/>
              <a:gd name="connsiteY42" fmla="*/ 617220 h 2293620"/>
              <a:gd name="connsiteX43" fmla="*/ 529590 w 2457450"/>
              <a:gd name="connsiteY43" fmla="*/ 742950 h 2293620"/>
              <a:gd name="connsiteX44" fmla="*/ 640080 w 2457450"/>
              <a:gd name="connsiteY44" fmla="*/ 876300 h 2293620"/>
              <a:gd name="connsiteX45" fmla="*/ 693420 w 2457450"/>
              <a:gd name="connsiteY45" fmla="*/ 925830 h 2293620"/>
              <a:gd name="connsiteX46" fmla="*/ 796290 w 2457450"/>
              <a:gd name="connsiteY46" fmla="*/ 1021080 h 2293620"/>
              <a:gd name="connsiteX47" fmla="*/ 922020 w 2457450"/>
              <a:gd name="connsiteY47" fmla="*/ 1135380 h 2293620"/>
              <a:gd name="connsiteX48" fmla="*/ 1055370 w 2457450"/>
              <a:gd name="connsiteY48" fmla="*/ 1253490 h 2293620"/>
              <a:gd name="connsiteX49" fmla="*/ 1127760 w 2457450"/>
              <a:gd name="connsiteY49" fmla="*/ 1314450 h 2293620"/>
              <a:gd name="connsiteX50" fmla="*/ 1253490 w 2457450"/>
              <a:gd name="connsiteY50" fmla="*/ 1390650 h 2293620"/>
              <a:gd name="connsiteX51" fmla="*/ 1375410 w 2457450"/>
              <a:gd name="connsiteY51" fmla="*/ 1463040 h 2293620"/>
              <a:gd name="connsiteX52" fmla="*/ 1546860 w 2457450"/>
              <a:gd name="connsiteY52" fmla="*/ 1569720 h 2293620"/>
              <a:gd name="connsiteX53" fmla="*/ 1775460 w 2457450"/>
              <a:gd name="connsiteY53" fmla="*/ 1687830 h 2293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457450" h="2293620">
                <a:moveTo>
                  <a:pt x="1775460" y="1687830"/>
                </a:moveTo>
                <a:lnTo>
                  <a:pt x="1905000" y="1744980"/>
                </a:lnTo>
                <a:lnTo>
                  <a:pt x="2034540" y="1802130"/>
                </a:lnTo>
                <a:lnTo>
                  <a:pt x="2156460" y="1847850"/>
                </a:lnTo>
                <a:lnTo>
                  <a:pt x="2339340" y="1908810"/>
                </a:lnTo>
                <a:lnTo>
                  <a:pt x="2377440" y="1920240"/>
                </a:lnTo>
                <a:lnTo>
                  <a:pt x="2457450" y="1931670"/>
                </a:lnTo>
                <a:lnTo>
                  <a:pt x="2392680" y="2293620"/>
                </a:lnTo>
                <a:lnTo>
                  <a:pt x="2354580" y="2286000"/>
                </a:lnTo>
                <a:lnTo>
                  <a:pt x="2286000" y="2232660"/>
                </a:lnTo>
                <a:lnTo>
                  <a:pt x="2225040" y="2202180"/>
                </a:lnTo>
                <a:lnTo>
                  <a:pt x="2034540" y="2118360"/>
                </a:lnTo>
                <a:lnTo>
                  <a:pt x="1809750" y="2007870"/>
                </a:lnTo>
                <a:lnTo>
                  <a:pt x="1607820" y="1901190"/>
                </a:lnTo>
                <a:lnTo>
                  <a:pt x="1459230" y="1813560"/>
                </a:lnTo>
                <a:lnTo>
                  <a:pt x="1318260" y="1725930"/>
                </a:lnTo>
                <a:lnTo>
                  <a:pt x="1196340" y="1642110"/>
                </a:lnTo>
                <a:lnTo>
                  <a:pt x="1097280" y="1569720"/>
                </a:lnTo>
                <a:lnTo>
                  <a:pt x="937260" y="1447800"/>
                </a:lnTo>
                <a:lnTo>
                  <a:pt x="830580" y="1352550"/>
                </a:lnTo>
                <a:lnTo>
                  <a:pt x="735330" y="1257300"/>
                </a:lnTo>
                <a:lnTo>
                  <a:pt x="655320" y="1173480"/>
                </a:lnTo>
                <a:lnTo>
                  <a:pt x="586740" y="1097280"/>
                </a:lnTo>
                <a:lnTo>
                  <a:pt x="541020" y="1043940"/>
                </a:lnTo>
                <a:lnTo>
                  <a:pt x="461010" y="933450"/>
                </a:lnTo>
                <a:lnTo>
                  <a:pt x="373380" y="796290"/>
                </a:lnTo>
                <a:lnTo>
                  <a:pt x="300990" y="678180"/>
                </a:lnTo>
                <a:lnTo>
                  <a:pt x="213360" y="514350"/>
                </a:lnTo>
                <a:lnTo>
                  <a:pt x="140970" y="361950"/>
                </a:lnTo>
                <a:lnTo>
                  <a:pt x="83820" y="243840"/>
                </a:lnTo>
                <a:lnTo>
                  <a:pt x="45720" y="148590"/>
                </a:lnTo>
                <a:lnTo>
                  <a:pt x="19050" y="87630"/>
                </a:lnTo>
                <a:lnTo>
                  <a:pt x="3810" y="45720"/>
                </a:lnTo>
                <a:lnTo>
                  <a:pt x="0" y="26670"/>
                </a:lnTo>
                <a:lnTo>
                  <a:pt x="3810" y="7620"/>
                </a:lnTo>
                <a:lnTo>
                  <a:pt x="15240" y="0"/>
                </a:lnTo>
                <a:lnTo>
                  <a:pt x="34290" y="3810"/>
                </a:lnTo>
                <a:lnTo>
                  <a:pt x="53340" y="22860"/>
                </a:lnTo>
                <a:lnTo>
                  <a:pt x="129540" y="160020"/>
                </a:lnTo>
                <a:lnTo>
                  <a:pt x="201930" y="274320"/>
                </a:lnTo>
                <a:lnTo>
                  <a:pt x="289560" y="415290"/>
                </a:lnTo>
                <a:lnTo>
                  <a:pt x="358140" y="518160"/>
                </a:lnTo>
                <a:lnTo>
                  <a:pt x="426720" y="617220"/>
                </a:lnTo>
                <a:lnTo>
                  <a:pt x="529590" y="742950"/>
                </a:lnTo>
                <a:lnTo>
                  <a:pt x="640080" y="876300"/>
                </a:lnTo>
                <a:lnTo>
                  <a:pt x="693420" y="925830"/>
                </a:lnTo>
                <a:lnTo>
                  <a:pt x="796290" y="1021080"/>
                </a:lnTo>
                <a:lnTo>
                  <a:pt x="922020" y="1135380"/>
                </a:lnTo>
                <a:lnTo>
                  <a:pt x="1055370" y="1253490"/>
                </a:lnTo>
                <a:lnTo>
                  <a:pt x="1127760" y="1314450"/>
                </a:lnTo>
                <a:lnTo>
                  <a:pt x="1253490" y="1390650"/>
                </a:lnTo>
                <a:lnTo>
                  <a:pt x="1375410" y="1463040"/>
                </a:lnTo>
                <a:lnTo>
                  <a:pt x="1546860" y="1569720"/>
                </a:lnTo>
                <a:lnTo>
                  <a:pt x="1775460" y="168783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8547FF86-A555-40D8-B7D0-90099CE635B0}"/>
              </a:ext>
            </a:extLst>
          </p:cNvPr>
          <p:cNvSpPr/>
          <p:nvPr/>
        </p:nvSpPr>
        <p:spPr>
          <a:xfrm>
            <a:off x="4732338" y="3559175"/>
            <a:ext cx="2674937" cy="2305050"/>
          </a:xfrm>
          <a:custGeom>
            <a:avLst/>
            <a:gdLst>
              <a:gd name="connsiteX0" fmla="*/ 1386840 w 2674620"/>
              <a:gd name="connsiteY0" fmla="*/ 1752600 h 2305050"/>
              <a:gd name="connsiteX1" fmla="*/ 1192530 w 2674620"/>
              <a:gd name="connsiteY1" fmla="*/ 1527810 h 2305050"/>
              <a:gd name="connsiteX2" fmla="*/ 933450 w 2674620"/>
              <a:gd name="connsiteY2" fmla="*/ 1234440 h 2305050"/>
              <a:gd name="connsiteX3" fmla="*/ 838200 w 2674620"/>
              <a:gd name="connsiteY3" fmla="*/ 1104900 h 2305050"/>
              <a:gd name="connsiteX4" fmla="*/ 720090 w 2674620"/>
              <a:gd name="connsiteY4" fmla="*/ 960120 h 2305050"/>
              <a:gd name="connsiteX5" fmla="*/ 468630 w 2674620"/>
              <a:gd name="connsiteY5" fmla="*/ 659130 h 2305050"/>
              <a:gd name="connsiteX6" fmla="*/ 247650 w 2674620"/>
              <a:gd name="connsiteY6" fmla="*/ 388620 h 2305050"/>
              <a:gd name="connsiteX7" fmla="*/ 0 w 2674620"/>
              <a:gd name="connsiteY7" fmla="*/ 99060 h 2305050"/>
              <a:gd name="connsiteX8" fmla="*/ 60960 w 2674620"/>
              <a:gd name="connsiteY8" fmla="*/ 0 h 2305050"/>
              <a:gd name="connsiteX9" fmla="*/ 152400 w 2674620"/>
              <a:gd name="connsiteY9" fmla="*/ 102870 h 2305050"/>
              <a:gd name="connsiteX10" fmla="*/ 335280 w 2674620"/>
              <a:gd name="connsiteY10" fmla="*/ 293370 h 2305050"/>
              <a:gd name="connsiteX11" fmla="*/ 518160 w 2674620"/>
              <a:gd name="connsiteY11" fmla="*/ 491490 h 2305050"/>
              <a:gd name="connsiteX12" fmla="*/ 662940 w 2674620"/>
              <a:gd name="connsiteY12" fmla="*/ 647700 h 2305050"/>
              <a:gd name="connsiteX13" fmla="*/ 807720 w 2674620"/>
              <a:gd name="connsiteY13" fmla="*/ 807720 h 2305050"/>
              <a:gd name="connsiteX14" fmla="*/ 918210 w 2674620"/>
              <a:gd name="connsiteY14" fmla="*/ 933450 h 2305050"/>
              <a:gd name="connsiteX15" fmla="*/ 1059180 w 2674620"/>
              <a:gd name="connsiteY15" fmla="*/ 1055370 h 2305050"/>
              <a:gd name="connsiteX16" fmla="*/ 1226820 w 2674620"/>
              <a:gd name="connsiteY16" fmla="*/ 1207770 h 2305050"/>
              <a:gd name="connsiteX17" fmla="*/ 1367790 w 2674620"/>
              <a:gd name="connsiteY17" fmla="*/ 1341120 h 2305050"/>
              <a:gd name="connsiteX18" fmla="*/ 1497330 w 2674620"/>
              <a:gd name="connsiteY18" fmla="*/ 1451610 h 2305050"/>
              <a:gd name="connsiteX19" fmla="*/ 1630680 w 2674620"/>
              <a:gd name="connsiteY19" fmla="*/ 1565910 h 2305050"/>
              <a:gd name="connsiteX20" fmla="*/ 1790700 w 2674620"/>
              <a:gd name="connsiteY20" fmla="*/ 1691640 h 2305050"/>
              <a:gd name="connsiteX21" fmla="*/ 1874520 w 2674620"/>
              <a:gd name="connsiteY21" fmla="*/ 1756410 h 2305050"/>
              <a:gd name="connsiteX22" fmla="*/ 1946910 w 2674620"/>
              <a:gd name="connsiteY22" fmla="*/ 1809750 h 2305050"/>
              <a:gd name="connsiteX23" fmla="*/ 2099310 w 2674620"/>
              <a:gd name="connsiteY23" fmla="*/ 1908810 h 2305050"/>
              <a:gd name="connsiteX24" fmla="*/ 2247900 w 2674620"/>
              <a:gd name="connsiteY24" fmla="*/ 2000250 h 2305050"/>
              <a:gd name="connsiteX25" fmla="*/ 2407920 w 2674620"/>
              <a:gd name="connsiteY25" fmla="*/ 2099310 h 2305050"/>
              <a:gd name="connsiteX26" fmla="*/ 2571750 w 2674620"/>
              <a:gd name="connsiteY26" fmla="*/ 2202180 h 2305050"/>
              <a:gd name="connsiteX27" fmla="*/ 2663190 w 2674620"/>
              <a:gd name="connsiteY27" fmla="*/ 2255520 h 2305050"/>
              <a:gd name="connsiteX28" fmla="*/ 2674620 w 2674620"/>
              <a:gd name="connsiteY28" fmla="*/ 2270760 h 2305050"/>
              <a:gd name="connsiteX29" fmla="*/ 2674620 w 2674620"/>
              <a:gd name="connsiteY29" fmla="*/ 2286000 h 2305050"/>
              <a:gd name="connsiteX30" fmla="*/ 2659380 w 2674620"/>
              <a:gd name="connsiteY30" fmla="*/ 2305050 h 2305050"/>
              <a:gd name="connsiteX31" fmla="*/ 2602230 w 2674620"/>
              <a:gd name="connsiteY31" fmla="*/ 2305050 h 2305050"/>
              <a:gd name="connsiteX32" fmla="*/ 2339340 w 2674620"/>
              <a:gd name="connsiteY32" fmla="*/ 2289810 h 2305050"/>
              <a:gd name="connsiteX33" fmla="*/ 2114550 w 2674620"/>
              <a:gd name="connsiteY33" fmla="*/ 2278380 h 2305050"/>
              <a:gd name="connsiteX34" fmla="*/ 1847850 w 2674620"/>
              <a:gd name="connsiteY34" fmla="*/ 2263140 h 2305050"/>
              <a:gd name="connsiteX35" fmla="*/ 1828800 w 2674620"/>
              <a:gd name="connsiteY35" fmla="*/ 2247900 h 2305050"/>
              <a:gd name="connsiteX36" fmla="*/ 1729740 w 2674620"/>
              <a:gd name="connsiteY36" fmla="*/ 2133600 h 2305050"/>
              <a:gd name="connsiteX37" fmla="*/ 1562100 w 2674620"/>
              <a:gd name="connsiteY37" fmla="*/ 1950720 h 2305050"/>
              <a:gd name="connsiteX38" fmla="*/ 1386840 w 2674620"/>
              <a:gd name="connsiteY38" fmla="*/ 1752600 h 2305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674620" h="2305050">
                <a:moveTo>
                  <a:pt x="1386840" y="1752600"/>
                </a:moveTo>
                <a:lnTo>
                  <a:pt x="1192530" y="1527810"/>
                </a:lnTo>
                <a:lnTo>
                  <a:pt x="933450" y="1234440"/>
                </a:lnTo>
                <a:lnTo>
                  <a:pt x="838200" y="1104900"/>
                </a:lnTo>
                <a:lnTo>
                  <a:pt x="720090" y="960120"/>
                </a:lnTo>
                <a:lnTo>
                  <a:pt x="468630" y="659130"/>
                </a:lnTo>
                <a:lnTo>
                  <a:pt x="247650" y="388620"/>
                </a:lnTo>
                <a:lnTo>
                  <a:pt x="0" y="99060"/>
                </a:lnTo>
                <a:lnTo>
                  <a:pt x="60960" y="0"/>
                </a:lnTo>
                <a:lnTo>
                  <a:pt x="152400" y="102870"/>
                </a:lnTo>
                <a:lnTo>
                  <a:pt x="335280" y="293370"/>
                </a:lnTo>
                <a:lnTo>
                  <a:pt x="518160" y="491490"/>
                </a:lnTo>
                <a:lnTo>
                  <a:pt x="662940" y="647700"/>
                </a:lnTo>
                <a:lnTo>
                  <a:pt x="807720" y="807720"/>
                </a:lnTo>
                <a:lnTo>
                  <a:pt x="918210" y="933450"/>
                </a:lnTo>
                <a:lnTo>
                  <a:pt x="1059180" y="1055370"/>
                </a:lnTo>
                <a:lnTo>
                  <a:pt x="1226820" y="1207770"/>
                </a:lnTo>
                <a:lnTo>
                  <a:pt x="1367790" y="1341120"/>
                </a:lnTo>
                <a:lnTo>
                  <a:pt x="1497330" y="1451610"/>
                </a:lnTo>
                <a:lnTo>
                  <a:pt x="1630680" y="1565910"/>
                </a:lnTo>
                <a:lnTo>
                  <a:pt x="1790700" y="1691640"/>
                </a:lnTo>
                <a:lnTo>
                  <a:pt x="1874520" y="1756410"/>
                </a:lnTo>
                <a:lnTo>
                  <a:pt x="1946910" y="1809750"/>
                </a:lnTo>
                <a:lnTo>
                  <a:pt x="2099310" y="1908810"/>
                </a:lnTo>
                <a:lnTo>
                  <a:pt x="2247900" y="2000250"/>
                </a:lnTo>
                <a:lnTo>
                  <a:pt x="2407920" y="2099310"/>
                </a:lnTo>
                <a:lnTo>
                  <a:pt x="2571750" y="2202180"/>
                </a:lnTo>
                <a:lnTo>
                  <a:pt x="2663190" y="2255520"/>
                </a:lnTo>
                <a:lnTo>
                  <a:pt x="2674620" y="2270760"/>
                </a:lnTo>
                <a:lnTo>
                  <a:pt x="2674620" y="2286000"/>
                </a:lnTo>
                <a:lnTo>
                  <a:pt x="2659380" y="2305050"/>
                </a:lnTo>
                <a:lnTo>
                  <a:pt x="2602230" y="2305050"/>
                </a:lnTo>
                <a:lnTo>
                  <a:pt x="2339340" y="2289810"/>
                </a:lnTo>
                <a:lnTo>
                  <a:pt x="2114550" y="2278380"/>
                </a:lnTo>
                <a:lnTo>
                  <a:pt x="1847850" y="2263140"/>
                </a:lnTo>
                <a:lnTo>
                  <a:pt x="1828800" y="2247900"/>
                </a:lnTo>
                <a:lnTo>
                  <a:pt x="1729740" y="2133600"/>
                </a:lnTo>
                <a:lnTo>
                  <a:pt x="1562100" y="1950720"/>
                </a:lnTo>
                <a:lnTo>
                  <a:pt x="1386840" y="17526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3706B82-6C11-412C-9F89-007A298F5064}"/>
              </a:ext>
            </a:extLst>
          </p:cNvPr>
          <p:cNvGrpSpPr>
            <a:grpSpLocks/>
          </p:cNvGrpSpPr>
          <p:nvPr/>
        </p:nvGrpSpPr>
        <p:grpSpPr bwMode="auto">
          <a:xfrm>
            <a:off x="2641600" y="1770063"/>
            <a:ext cx="4765675" cy="4094162"/>
            <a:chOff x="2794000" y="1922463"/>
            <a:chExt cx="4765675" cy="4094162"/>
          </a:xfrm>
        </p:grpSpPr>
        <p:sp>
          <p:nvSpPr>
            <p:cNvPr id="43" name="フリーフォーム 6">
              <a:extLst>
                <a:ext uri="{FF2B5EF4-FFF2-40B4-BE49-F238E27FC236}">
                  <a16:creationId xmlns:a16="http://schemas.microsoft.com/office/drawing/2014/main" id="{3FE1E45F-425F-43BC-AA18-37847D7D86B2}"/>
                </a:ext>
              </a:extLst>
            </p:cNvPr>
            <p:cNvSpPr/>
            <p:nvPr/>
          </p:nvSpPr>
          <p:spPr>
            <a:xfrm>
              <a:off x="2794000" y="2795588"/>
              <a:ext cx="496888" cy="1447800"/>
            </a:xfrm>
            <a:custGeom>
              <a:avLst/>
              <a:gdLst>
                <a:gd name="connsiteX0" fmla="*/ 228600 w 497682"/>
                <a:gd name="connsiteY0" fmla="*/ 900112 h 1447800"/>
                <a:gd name="connsiteX1" fmla="*/ 226219 w 497682"/>
                <a:gd name="connsiteY1" fmla="*/ 597693 h 1447800"/>
                <a:gd name="connsiteX2" fmla="*/ 216694 w 497682"/>
                <a:gd name="connsiteY2" fmla="*/ 442912 h 1447800"/>
                <a:gd name="connsiteX3" fmla="*/ 204788 w 497682"/>
                <a:gd name="connsiteY3" fmla="*/ 342900 h 1447800"/>
                <a:gd name="connsiteX4" fmla="*/ 192882 w 497682"/>
                <a:gd name="connsiteY4" fmla="*/ 290512 h 1447800"/>
                <a:gd name="connsiteX5" fmla="*/ 173832 w 497682"/>
                <a:gd name="connsiteY5" fmla="*/ 242887 h 1447800"/>
                <a:gd name="connsiteX6" fmla="*/ 150019 w 497682"/>
                <a:gd name="connsiteY6" fmla="*/ 202406 h 1447800"/>
                <a:gd name="connsiteX7" fmla="*/ 109538 w 497682"/>
                <a:gd name="connsiteY7" fmla="*/ 154781 h 1447800"/>
                <a:gd name="connsiteX8" fmla="*/ 73819 w 497682"/>
                <a:gd name="connsiteY8" fmla="*/ 126206 h 1447800"/>
                <a:gd name="connsiteX9" fmla="*/ 40482 w 497682"/>
                <a:gd name="connsiteY9" fmla="*/ 102393 h 1447800"/>
                <a:gd name="connsiteX10" fmla="*/ 19050 w 497682"/>
                <a:gd name="connsiteY10" fmla="*/ 90487 h 1447800"/>
                <a:gd name="connsiteX11" fmla="*/ 4763 w 497682"/>
                <a:gd name="connsiteY11" fmla="*/ 76200 h 1447800"/>
                <a:gd name="connsiteX12" fmla="*/ 0 w 497682"/>
                <a:gd name="connsiteY12" fmla="*/ 59531 h 1447800"/>
                <a:gd name="connsiteX13" fmla="*/ 9525 w 497682"/>
                <a:gd name="connsiteY13" fmla="*/ 33337 h 1447800"/>
                <a:gd name="connsiteX14" fmla="*/ 19050 w 497682"/>
                <a:gd name="connsiteY14" fmla="*/ 16668 h 1447800"/>
                <a:gd name="connsiteX15" fmla="*/ 30957 w 497682"/>
                <a:gd name="connsiteY15" fmla="*/ 4762 h 1447800"/>
                <a:gd name="connsiteX16" fmla="*/ 54769 w 497682"/>
                <a:gd name="connsiteY16" fmla="*/ 0 h 1447800"/>
                <a:gd name="connsiteX17" fmla="*/ 95250 w 497682"/>
                <a:gd name="connsiteY17" fmla="*/ 0 h 1447800"/>
                <a:gd name="connsiteX18" fmla="*/ 138113 w 497682"/>
                <a:gd name="connsiteY18" fmla="*/ 9525 h 1447800"/>
                <a:gd name="connsiteX19" fmla="*/ 204788 w 497682"/>
                <a:gd name="connsiteY19" fmla="*/ 33337 h 1447800"/>
                <a:gd name="connsiteX20" fmla="*/ 276225 w 497682"/>
                <a:gd name="connsiteY20" fmla="*/ 64293 h 1447800"/>
                <a:gd name="connsiteX21" fmla="*/ 335757 w 497682"/>
                <a:gd name="connsiteY21" fmla="*/ 92868 h 1447800"/>
                <a:gd name="connsiteX22" fmla="*/ 409575 w 497682"/>
                <a:gd name="connsiteY22" fmla="*/ 95250 h 1447800"/>
                <a:gd name="connsiteX23" fmla="*/ 428625 w 497682"/>
                <a:gd name="connsiteY23" fmla="*/ 219075 h 1447800"/>
                <a:gd name="connsiteX24" fmla="*/ 433388 w 497682"/>
                <a:gd name="connsiteY24" fmla="*/ 492918 h 1447800"/>
                <a:gd name="connsiteX25" fmla="*/ 447675 w 497682"/>
                <a:gd name="connsiteY25" fmla="*/ 766762 h 1447800"/>
                <a:gd name="connsiteX26" fmla="*/ 478632 w 497682"/>
                <a:gd name="connsiteY26" fmla="*/ 1121568 h 1447800"/>
                <a:gd name="connsiteX27" fmla="*/ 495300 w 497682"/>
                <a:gd name="connsiteY27" fmla="*/ 1212056 h 1447800"/>
                <a:gd name="connsiteX28" fmla="*/ 497682 w 497682"/>
                <a:gd name="connsiteY28" fmla="*/ 1331118 h 1447800"/>
                <a:gd name="connsiteX29" fmla="*/ 495300 w 497682"/>
                <a:gd name="connsiteY29" fmla="*/ 1390650 h 1447800"/>
                <a:gd name="connsiteX30" fmla="*/ 490538 w 497682"/>
                <a:gd name="connsiteY30" fmla="*/ 1414462 h 1447800"/>
                <a:gd name="connsiteX31" fmla="*/ 481013 w 497682"/>
                <a:gd name="connsiteY31" fmla="*/ 1440656 h 1447800"/>
                <a:gd name="connsiteX32" fmla="*/ 466725 w 497682"/>
                <a:gd name="connsiteY32" fmla="*/ 1447800 h 1447800"/>
                <a:gd name="connsiteX33" fmla="*/ 445294 w 497682"/>
                <a:gd name="connsiteY33" fmla="*/ 1447800 h 1447800"/>
                <a:gd name="connsiteX34" fmla="*/ 423863 w 497682"/>
                <a:gd name="connsiteY34" fmla="*/ 1440656 h 1447800"/>
                <a:gd name="connsiteX35" fmla="*/ 390525 w 497682"/>
                <a:gd name="connsiteY35" fmla="*/ 1423987 h 1447800"/>
                <a:gd name="connsiteX36" fmla="*/ 359569 w 497682"/>
                <a:gd name="connsiteY36" fmla="*/ 1400175 h 1447800"/>
                <a:gd name="connsiteX37" fmla="*/ 321469 w 497682"/>
                <a:gd name="connsiteY37" fmla="*/ 1357312 h 1447800"/>
                <a:gd name="connsiteX38" fmla="*/ 300038 w 497682"/>
                <a:gd name="connsiteY38" fmla="*/ 1326356 h 1447800"/>
                <a:gd name="connsiteX39" fmla="*/ 273844 w 497682"/>
                <a:gd name="connsiteY39" fmla="*/ 1283493 h 1447800"/>
                <a:gd name="connsiteX40" fmla="*/ 252413 w 497682"/>
                <a:gd name="connsiteY40" fmla="*/ 1240631 h 1447800"/>
                <a:gd name="connsiteX41" fmla="*/ 242888 w 497682"/>
                <a:gd name="connsiteY41" fmla="*/ 1197768 h 1447800"/>
                <a:gd name="connsiteX42" fmla="*/ 228600 w 497682"/>
                <a:gd name="connsiteY42" fmla="*/ 1090612 h 1447800"/>
                <a:gd name="connsiteX43" fmla="*/ 228600 w 497682"/>
                <a:gd name="connsiteY43" fmla="*/ 900112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97682" h="1447800">
                  <a:moveTo>
                    <a:pt x="228600" y="900112"/>
                  </a:moveTo>
                  <a:cubicBezTo>
                    <a:pt x="227806" y="799306"/>
                    <a:pt x="227013" y="698499"/>
                    <a:pt x="226219" y="597693"/>
                  </a:cubicBezTo>
                  <a:lnTo>
                    <a:pt x="216694" y="442912"/>
                  </a:lnTo>
                  <a:lnTo>
                    <a:pt x="204788" y="342900"/>
                  </a:lnTo>
                  <a:lnTo>
                    <a:pt x="192882" y="290512"/>
                  </a:lnTo>
                  <a:lnTo>
                    <a:pt x="173832" y="242887"/>
                  </a:lnTo>
                  <a:lnTo>
                    <a:pt x="150019" y="202406"/>
                  </a:lnTo>
                  <a:lnTo>
                    <a:pt x="109538" y="154781"/>
                  </a:lnTo>
                  <a:lnTo>
                    <a:pt x="73819" y="126206"/>
                  </a:lnTo>
                  <a:lnTo>
                    <a:pt x="40482" y="102393"/>
                  </a:lnTo>
                  <a:lnTo>
                    <a:pt x="19050" y="90487"/>
                  </a:lnTo>
                  <a:lnTo>
                    <a:pt x="4763" y="76200"/>
                  </a:lnTo>
                  <a:lnTo>
                    <a:pt x="0" y="59531"/>
                  </a:lnTo>
                  <a:lnTo>
                    <a:pt x="9525" y="33337"/>
                  </a:lnTo>
                  <a:lnTo>
                    <a:pt x="19050" y="16668"/>
                  </a:lnTo>
                  <a:lnTo>
                    <a:pt x="30957" y="4762"/>
                  </a:lnTo>
                  <a:lnTo>
                    <a:pt x="54769" y="0"/>
                  </a:lnTo>
                  <a:lnTo>
                    <a:pt x="95250" y="0"/>
                  </a:lnTo>
                  <a:lnTo>
                    <a:pt x="138113" y="9525"/>
                  </a:lnTo>
                  <a:lnTo>
                    <a:pt x="204788" y="33337"/>
                  </a:lnTo>
                  <a:lnTo>
                    <a:pt x="276225" y="64293"/>
                  </a:lnTo>
                  <a:lnTo>
                    <a:pt x="335757" y="92868"/>
                  </a:lnTo>
                  <a:lnTo>
                    <a:pt x="409575" y="95250"/>
                  </a:lnTo>
                  <a:lnTo>
                    <a:pt x="428625" y="219075"/>
                  </a:lnTo>
                  <a:cubicBezTo>
                    <a:pt x="430213" y="310356"/>
                    <a:pt x="431800" y="401637"/>
                    <a:pt x="433388" y="492918"/>
                  </a:cubicBezTo>
                  <a:lnTo>
                    <a:pt x="447675" y="766762"/>
                  </a:lnTo>
                  <a:lnTo>
                    <a:pt x="478632" y="1121568"/>
                  </a:lnTo>
                  <a:lnTo>
                    <a:pt x="495300" y="1212056"/>
                  </a:lnTo>
                  <a:lnTo>
                    <a:pt x="497682" y="1331118"/>
                  </a:lnTo>
                  <a:lnTo>
                    <a:pt x="495300" y="1390650"/>
                  </a:lnTo>
                  <a:lnTo>
                    <a:pt x="490538" y="1414462"/>
                  </a:lnTo>
                  <a:lnTo>
                    <a:pt x="481013" y="1440656"/>
                  </a:lnTo>
                  <a:lnTo>
                    <a:pt x="466725" y="1447800"/>
                  </a:lnTo>
                  <a:lnTo>
                    <a:pt x="445294" y="1447800"/>
                  </a:lnTo>
                  <a:lnTo>
                    <a:pt x="423863" y="1440656"/>
                  </a:lnTo>
                  <a:lnTo>
                    <a:pt x="390525" y="1423987"/>
                  </a:lnTo>
                  <a:lnTo>
                    <a:pt x="359569" y="1400175"/>
                  </a:lnTo>
                  <a:lnTo>
                    <a:pt x="321469" y="1357312"/>
                  </a:lnTo>
                  <a:lnTo>
                    <a:pt x="300038" y="1326356"/>
                  </a:lnTo>
                  <a:lnTo>
                    <a:pt x="273844" y="1283493"/>
                  </a:lnTo>
                  <a:lnTo>
                    <a:pt x="252413" y="1240631"/>
                  </a:lnTo>
                  <a:lnTo>
                    <a:pt x="242888" y="1197768"/>
                  </a:lnTo>
                  <a:lnTo>
                    <a:pt x="228600" y="1090612"/>
                  </a:lnTo>
                  <a:lnTo>
                    <a:pt x="228600" y="9001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9">
              <a:extLst>
                <a:ext uri="{FF2B5EF4-FFF2-40B4-BE49-F238E27FC236}">
                  <a16:creationId xmlns:a16="http://schemas.microsoft.com/office/drawing/2014/main" id="{AC12349F-4B9D-4E60-A8C4-E71FAF5EE071}"/>
                </a:ext>
              </a:extLst>
            </p:cNvPr>
            <p:cNvSpPr/>
            <p:nvPr/>
          </p:nvSpPr>
          <p:spPr>
            <a:xfrm rot="16200000">
              <a:off x="2789238" y="3062288"/>
              <a:ext cx="3365500" cy="1816100"/>
            </a:xfrm>
            <a:custGeom>
              <a:avLst/>
              <a:gdLst>
                <a:gd name="connsiteX0" fmla="*/ 1543050 w 3365500"/>
                <a:gd name="connsiteY0" fmla="*/ 1301750 h 1816100"/>
                <a:gd name="connsiteX1" fmla="*/ 1311275 w 3365500"/>
                <a:gd name="connsiteY1" fmla="*/ 1184275 h 1816100"/>
                <a:gd name="connsiteX2" fmla="*/ 1133475 w 3365500"/>
                <a:gd name="connsiteY2" fmla="*/ 1079500 h 1816100"/>
                <a:gd name="connsiteX3" fmla="*/ 1006475 w 3365500"/>
                <a:gd name="connsiteY3" fmla="*/ 1003300 h 1816100"/>
                <a:gd name="connsiteX4" fmla="*/ 876300 w 3365500"/>
                <a:gd name="connsiteY4" fmla="*/ 917575 h 1816100"/>
                <a:gd name="connsiteX5" fmla="*/ 749300 w 3365500"/>
                <a:gd name="connsiteY5" fmla="*/ 822325 h 1816100"/>
                <a:gd name="connsiteX6" fmla="*/ 631825 w 3365500"/>
                <a:gd name="connsiteY6" fmla="*/ 720725 h 1816100"/>
                <a:gd name="connsiteX7" fmla="*/ 517525 w 3365500"/>
                <a:gd name="connsiteY7" fmla="*/ 615950 h 1816100"/>
                <a:gd name="connsiteX8" fmla="*/ 381000 w 3365500"/>
                <a:gd name="connsiteY8" fmla="*/ 476250 h 1816100"/>
                <a:gd name="connsiteX9" fmla="*/ 269875 w 3365500"/>
                <a:gd name="connsiteY9" fmla="*/ 352425 h 1816100"/>
                <a:gd name="connsiteX10" fmla="*/ 165100 w 3365500"/>
                <a:gd name="connsiteY10" fmla="*/ 241300 h 1816100"/>
                <a:gd name="connsiteX11" fmla="*/ 88900 w 3365500"/>
                <a:gd name="connsiteY11" fmla="*/ 152400 h 1816100"/>
                <a:gd name="connsiteX12" fmla="*/ 19050 w 3365500"/>
                <a:gd name="connsiteY12" fmla="*/ 73025 h 1816100"/>
                <a:gd name="connsiteX13" fmla="*/ 3175 w 3365500"/>
                <a:gd name="connsiteY13" fmla="*/ 47625 h 1816100"/>
                <a:gd name="connsiteX14" fmla="*/ 0 w 3365500"/>
                <a:gd name="connsiteY14" fmla="*/ 22225 h 1816100"/>
                <a:gd name="connsiteX15" fmla="*/ 6350 w 3365500"/>
                <a:gd name="connsiteY15" fmla="*/ 3175 h 1816100"/>
                <a:gd name="connsiteX16" fmla="*/ 22225 w 3365500"/>
                <a:gd name="connsiteY16" fmla="*/ 0 h 1816100"/>
                <a:gd name="connsiteX17" fmla="*/ 41275 w 3365500"/>
                <a:gd name="connsiteY17" fmla="*/ 3175 h 1816100"/>
                <a:gd name="connsiteX18" fmla="*/ 66675 w 3365500"/>
                <a:gd name="connsiteY18" fmla="*/ 15875 h 1816100"/>
                <a:gd name="connsiteX19" fmla="*/ 130175 w 3365500"/>
                <a:gd name="connsiteY19" fmla="*/ 85725 h 1816100"/>
                <a:gd name="connsiteX20" fmla="*/ 193675 w 3365500"/>
                <a:gd name="connsiteY20" fmla="*/ 152400 h 1816100"/>
                <a:gd name="connsiteX21" fmla="*/ 263525 w 3365500"/>
                <a:gd name="connsiteY21" fmla="*/ 222250 h 1816100"/>
                <a:gd name="connsiteX22" fmla="*/ 336550 w 3365500"/>
                <a:gd name="connsiteY22" fmla="*/ 292100 h 1816100"/>
                <a:gd name="connsiteX23" fmla="*/ 422275 w 3365500"/>
                <a:gd name="connsiteY23" fmla="*/ 365125 h 1816100"/>
                <a:gd name="connsiteX24" fmla="*/ 508000 w 3365500"/>
                <a:gd name="connsiteY24" fmla="*/ 434975 h 1816100"/>
                <a:gd name="connsiteX25" fmla="*/ 603250 w 3365500"/>
                <a:gd name="connsiteY25" fmla="*/ 511175 h 1816100"/>
                <a:gd name="connsiteX26" fmla="*/ 688975 w 3365500"/>
                <a:gd name="connsiteY26" fmla="*/ 577850 h 1816100"/>
                <a:gd name="connsiteX27" fmla="*/ 771525 w 3365500"/>
                <a:gd name="connsiteY27" fmla="*/ 635000 h 1816100"/>
                <a:gd name="connsiteX28" fmla="*/ 866775 w 3365500"/>
                <a:gd name="connsiteY28" fmla="*/ 695325 h 1816100"/>
                <a:gd name="connsiteX29" fmla="*/ 1003300 w 3365500"/>
                <a:gd name="connsiteY29" fmla="*/ 784225 h 1816100"/>
                <a:gd name="connsiteX30" fmla="*/ 1111250 w 3365500"/>
                <a:gd name="connsiteY30" fmla="*/ 844550 h 1816100"/>
                <a:gd name="connsiteX31" fmla="*/ 1225550 w 3365500"/>
                <a:gd name="connsiteY31" fmla="*/ 908050 h 1816100"/>
                <a:gd name="connsiteX32" fmla="*/ 1336675 w 3365500"/>
                <a:gd name="connsiteY32" fmla="*/ 968375 h 1816100"/>
                <a:gd name="connsiteX33" fmla="*/ 1431925 w 3365500"/>
                <a:gd name="connsiteY33" fmla="*/ 1016000 h 1816100"/>
                <a:gd name="connsiteX34" fmla="*/ 1524000 w 3365500"/>
                <a:gd name="connsiteY34" fmla="*/ 1060450 h 1816100"/>
                <a:gd name="connsiteX35" fmla="*/ 1593850 w 3365500"/>
                <a:gd name="connsiteY35" fmla="*/ 1089025 h 1816100"/>
                <a:gd name="connsiteX36" fmla="*/ 1692275 w 3365500"/>
                <a:gd name="connsiteY36" fmla="*/ 1130300 h 1816100"/>
                <a:gd name="connsiteX37" fmla="*/ 1831975 w 3365500"/>
                <a:gd name="connsiteY37" fmla="*/ 1187450 h 1816100"/>
                <a:gd name="connsiteX38" fmla="*/ 1943100 w 3365500"/>
                <a:gd name="connsiteY38" fmla="*/ 1228725 h 1816100"/>
                <a:gd name="connsiteX39" fmla="*/ 2057400 w 3365500"/>
                <a:gd name="connsiteY39" fmla="*/ 1270000 h 1816100"/>
                <a:gd name="connsiteX40" fmla="*/ 2222500 w 3365500"/>
                <a:gd name="connsiteY40" fmla="*/ 1323975 h 1816100"/>
                <a:gd name="connsiteX41" fmla="*/ 2416175 w 3365500"/>
                <a:gd name="connsiteY41" fmla="*/ 1381125 h 1816100"/>
                <a:gd name="connsiteX42" fmla="*/ 2559050 w 3365500"/>
                <a:gd name="connsiteY42" fmla="*/ 1419225 h 1816100"/>
                <a:gd name="connsiteX43" fmla="*/ 2740025 w 3365500"/>
                <a:gd name="connsiteY43" fmla="*/ 1466850 h 1816100"/>
                <a:gd name="connsiteX44" fmla="*/ 2816225 w 3365500"/>
                <a:gd name="connsiteY44" fmla="*/ 1482725 h 1816100"/>
                <a:gd name="connsiteX45" fmla="*/ 2908300 w 3365500"/>
                <a:gd name="connsiteY45" fmla="*/ 1504950 h 1816100"/>
                <a:gd name="connsiteX46" fmla="*/ 2946400 w 3365500"/>
                <a:gd name="connsiteY46" fmla="*/ 1511300 h 1816100"/>
                <a:gd name="connsiteX47" fmla="*/ 2984500 w 3365500"/>
                <a:gd name="connsiteY47" fmla="*/ 1511300 h 1816100"/>
                <a:gd name="connsiteX48" fmla="*/ 3028950 w 3365500"/>
                <a:gd name="connsiteY48" fmla="*/ 1501775 h 1816100"/>
                <a:gd name="connsiteX49" fmla="*/ 3095625 w 3365500"/>
                <a:gd name="connsiteY49" fmla="*/ 1476375 h 1816100"/>
                <a:gd name="connsiteX50" fmla="*/ 3152775 w 3365500"/>
                <a:gd name="connsiteY50" fmla="*/ 1447800 h 1816100"/>
                <a:gd name="connsiteX51" fmla="*/ 3219450 w 3365500"/>
                <a:gd name="connsiteY51" fmla="*/ 1403350 h 1816100"/>
                <a:gd name="connsiteX52" fmla="*/ 3321050 w 3365500"/>
                <a:gd name="connsiteY52" fmla="*/ 1311275 h 1816100"/>
                <a:gd name="connsiteX53" fmla="*/ 3365500 w 3365500"/>
                <a:gd name="connsiteY53" fmla="*/ 1419225 h 1816100"/>
                <a:gd name="connsiteX54" fmla="*/ 3276600 w 3365500"/>
                <a:gd name="connsiteY54" fmla="*/ 1514475 h 1816100"/>
                <a:gd name="connsiteX55" fmla="*/ 3209925 w 3365500"/>
                <a:gd name="connsiteY55" fmla="*/ 1606550 h 1816100"/>
                <a:gd name="connsiteX56" fmla="*/ 3143250 w 3365500"/>
                <a:gd name="connsiteY56" fmla="*/ 1679575 h 1816100"/>
                <a:gd name="connsiteX57" fmla="*/ 3086100 w 3365500"/>
                <a:gd name="connsiteY57" fmla="*/ 1733550 h 1816100"/>
                <a:gd name="connsiteX58" fmla="*/ 3006725 w 3365500"/>
                <a:gd name="connsiteY58" fmla="*/ 1790700 h 1816100"/>
                <a:gd name="connsiteX59" fmla="*/ 2965450 w 3365500"/>
                <a:gd name="connsiteY59" fmla="*/ 1812925 h 1816100"/>
                <a:gd name="connsiteX60" fmla="*/ 2943225 w 3365500"/>
                <a:gd name="connsiteY60" fmla="*/ 1816100 h 1816100"/>
                <a:gd name="connsiteX61" fmla="*/ 2921000 w 3365500"/>
                <a:gd name="connsiteY61" fmla="*/ 1812925 h 1816100"/>
                <a:gd name="connsiteX62" fmla="*/ 2898775 w 3365500"/>
                <a:gd name="connsiteY62" fmla="*/ 1806575 h 1816100"/>
                <a:gd name="connsiteX63" fmla="*/ 2879725 w 3365500"/>
                <a:gd name="connsiteY63" fmla="*/ 1793875 h 1816100"/>
                <a:gd name="connsiteX64" fmla="*/ 2851150 w 3365500"/>
                <a:gd name="connsiteY64" fmla="*/ 1762125 h 1816100"/>
                <a:gd name="connsiteX65" fmla="*/ 2825750 w 3365500"/>
                <a:gd name="connsiteY65" fmla="*/ 1736725 h 1816100"/>
                <a:gd name="connsiteX66" fmla="*/ 2698750 w 3365500"/>
                <a:gd name="connsiteY66" fmla="*/ 1704975 h 1816100"/>
                <a:gd name="connsiteX67" fmla="*/ 2568575 w 3365500"/>
                <a:gd name="connsiteY67" fmla="*/ 1673225 h 1816100"/>
                <a:gd name="connsiteX68" fmla="*/ 2422525 w 3365500"/>
                <a:gd name="connsiteY68" fmla="*/ 1628775 h 1816100"/>
                <a:gd name="connsiteX69" fmla="*/ 2232025 w 3365500"/>
                <a:gd name="connsiteY69" fmla="*/ 1571625 h 1816100"/>
                <a:gd name="connsiteX70" fmla="*/ 2022475 w 3365500"/>
                <a:gd name="connsiteY70" fmla="*/ 1501775 h 1816100"/>
                <a:gd name="connsiteX71" fmla="*/ 1863725 w 3365500"/>
                <a:gd name="connsiteY71" fmla="*/ 1444625 h 1816100"/>
                <a:gd name="connsiteX72" fmla="*/ 1765300 w 3365500"/>
                <a:gd name="connsiteY72" fmla="*/ 1403350 h 1816100"/>
                <a:gd name="connsiteX73" fmla="*/ 1543050 w 3365500"/>
                <a:gd name="connsiteY73" fmla="*/ 1301750 h 181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3365500" h="1816100">
                  <a:moveTo>
                    <a:pt x="1543050" y="1301750"/>
                  </a:moveTo>
                  <a:lnTo>
                    <a:pt x="1311275" y="1184275"/>
                  </a:lnTo>
                  <a:lnTo>
                    <a:pt x="1133475" y="1079500"/>
                  </a:lnTo>
                  <a:lnTo>
                    <a:pt x="1006475" y="1003300"/>
                  </a:lnTo>
                  <a:lnTo>
                    <a:pt x="876300" y="917575"/>
                  </a:lnTo>
                  <a:lnTo>
                    <a:pt x="749300" y="822325"/>
                  </a:lnTo>
                  <a:lnTo>
                    <a:pt x="631825" y="720725"/>
                  </a:lnTo>
                  <a:lnTo>
                    <a:pt x="517525" y="615950"/>
                  </a:lnTo>
                  <a:lnTo>
                    <a:pt x="381000" y="476250"/>
                  </a:lnTo>
                  <a:lnTo>
                    <a:pt x="269875" y="352425"/>
                  </a:lnTo>
                  <a:lnTo>
                    <a:pt x="165100" y="241300"/>
                  </a:lnTo>
                  <a:lnTo>
                    <a:pt x="88900" y="152400"/>
                  </a:lnTo>
                  <a:lnTo>
                    <a:pt x="19050" y="73025"/>
                  </a:lnTo>
                  <a:lnTo>
                    <a:pt x="3175" y="47625"/>
                  </a:lnTo>
                  <a:lnTo>
                    <a:pt x="0" y="22225"/>
                  </a:lnTo>
                  <a:lnTo>
                    <a:pt x="6350" y="3175"/>
                  </a:lnTo>
                  <a:lnTo>
                    <a:pt x="22225" y="0"/>
                  </a:lnTo>
                  <a:lnTo>
                    <a:pt x="41275" y="3175"/>
                  </a:lnTo>
                  <a:lnTo>
                    <a:pt x="66675" y="15875"/>
                  </a:lnTo>
                  <a:lnTo>
                    <a:pt x="130175" y="85725"/>
                  </a:lnTo>
                  <a:lnTo>
                    <a:pt x="193675" y="152400"/>
                  </a:lnTo>
                  <a:lnTo>
                    <a:pt x="263525" y="222250"/>
                  </a:lnTo>
                  <a:lnTo>
                    <a:pt x="336550" y="292100"/>
                  </a:lnTo>
                  <a:lnTo>
                    <a:pt x="422275" y="365125"/>
                  </a:lnTo>
                  <a:lnTo>
                    <a:pt x="508000" y="434975"/>
                  </a:lnTo>
                  <a:lnTo>
                    <a:pt x="603250" y="511175"/>
                  </a:lnTo>
                  <a:lnTo>
                    <a:pt x="688975" y="577850"/>
                  </a:lnTo>
                  <a:lnTo>
                    <a:pt x="771525" y="635000"/>
                  </a:lnTo>
                  <a:lnTo>
                    <a:pt x="866775" y="695325"/>
                  </a:lnTo>
                  <a:lnTo>
                    <a:pt x="1003300" y="784225"/>
                  </a:lnTo>
                  <a:lnTo>
                    <a:pt x="1111250" y="844550"/>
                  </a:lnTo>
                  <a:lnTo>
                    <a:pt x="1225550" y="908050"/>
                  </a:lnTo>
                  <a:lnTo>
                    <a:pt x="1336675" y="968375"/>
                  </a:lnTo>
                  <a:lnTo>
                    <a:pt x="1431925" y="1016000"/>
                  </a:lnTo>
                  <a:lnTo>
                    <a:pt x="1524000" y="1060450"/>
                  </a:lnTo>
                  <a:lnTo>
                    <a:pt x="1593850" y="1089025"/>
                  </a:lnTo>
                  <a:lnTo>
                    <a:pt x="1692275" y="1130300"/>
                  </a:lnTo>
                  <a:lnTo>
                    <a:pt x="1831975" y="1187450"/>
                  </a:lnTo>
                  <a:lnTo>
                    <a:pt x="1943100" y="1228725"/>
                  </a:lnTo>
                  <a:lnTo>
                    <a:pt x="2057400" y="1270000"/>
                  </a:lnTo>
                  <a:lnTo>
                    <a:pt x="2222500" y="1323975"/>
                  </a:lnTo>
                  <a:lnTo>
                    <a:pt x="2416175" y="1381125"/>
                  </a:lnTo>
                  <a:lnTo>
                    <a:pt x="2559050" y="1419225"/>
                  </a:lnTo>
                  <a:lnTo>
                    <a:pt x="2740025" y="1466850"/>
                  </a:lnTo>
                  <a:lnTo>
                    <a:pt x="2816225" y="1482725"/>
                  </a:lnTo>
                  <a:lnTo>
                    <a:pt x="2908300" y="1504950"/>
                  </a:lnTo>
                  <a:lnTo>
                    <a:pt x="2946400" y="1511300"/>
                  </a:lnTo>
                  <a:lnTo>
                    <a:pt x="2984500" y="1511300"/>
                  </a:lnTo>
                  <a:lnTo>
                    <a:pt x="3028950" y="1501775"/>
                  </a:lnTo>
                  <a:lnTo>
                    <a:pt x="3095625" y="1476375"/>
                  </a:lnTo>
                  <a:lnTo>
                    <a:pt x="3152775" y="1447800"/>
                  </a:lnTo>
                  <a:lnTo>
                    <a:pt x="3219450" y="1403350"/>
                  </a:lnTo>
                  <a:lnTo>
                    <a:pt x="3321050" y="1311275"/>
                  </a:lnTo>
                  <a:lnTo>
                    <a:pt x="3365500" y="1419225"/>
                  </a:lnTo>
                  <a:lnTo>
                    <a:pt x="3276600" y="1514475"/>
                  </a:lnTo>
                  <a:lnTo>
                    <a:pt x="3209925" y="1606550"/>
                  </a:lnTo>
                  <a:lnTo>
                    <a:pt x="3143250" y="1679575"/>
                  </a:lnTo>
                  <a:lnTo>
                    <a:pt x="3086100" y="1733550"/>
                  </a:lnTo>
                  <a:lnTo>
                    <a:pt x="3006725" y="1790700"/>
                  </a:lnTo>
                  <a:lnTo>
                    <a:pt x="2965450" y="1812925"/>
                  </a:lnTo>
                  <a:lnTo>
                    <a:pt x="2943225" y="1816100"/>
                  </a:lnTo>
                  <a:lnTo>
                    <a:pt x="2921000" y="1812925"/>
                  </a:lnTo>
                  <a:lnTo>
                    <a:pt x="2898775" y="1806575"/>
                  </a:lnTo>
                  <a:lnTo>
                    <a:pt x="2879725" y="1793875"/>
                  </a:lnTo>
                  <a:lnTo>
                    <a:pt x="2851150" y="1762125"/>
                  </a:lnTo>
                  <a:lnTo>
                    <a:pt x="2825750" y="1736725"/>
                  </a:lnTo>
                  <a:lnTo>
                    <a:pt x="2698750" y="1704975"/>
                  </a:lnTo>
                  <a:lnTo>
                    <a:pt x="2568575" y="1673225"/>
                  </a:lnTo>
                  <a:lnTo>
                    <a:pt x="2422525" y="1628775"/>
                  </a:lnTo>
                  <a:lnTo>
                    <a:pt x="2232025" y="1571625"/>
                  </a:lnTo>
                  <a:lnTo>
                    <a:pt x="2022475" y="1501775"/>
                  </a:lnTo>
                  <a:lnTo>
                    <a:pt x="1863725" y="1444625"/>
                  </a:lnTo>
                  <a:lnTo>
                    <a:pt x="1765300" y="1403350"/>
                  </a:lnTo>
                  <a:lnTo>
                    <a:pt x="1543050" y="13017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7">
              <a:extLst>
                <a:ext uri="{FF2B5EF4-FFF2-40B4-BE49-F238E27FC236}">
                  <a16:creationId xmlns:a16="http://schemas.microsoft.com/office/drawing/2014/main" id="{C8899EB6-506C-43ED-A918-85AA3C32195D}"/>
                </a:ext>
              </a:extLst>
            </p:cNvPr>
            <p:cNvSpPr/>
            <p:nvPr/>
          </p:nvSpPr>
          <p:spPr>
            <a:xfrm>
              <a:off x="3079750" y="2662238"/>
              <a:ext cx="1438275" cy="1357312"/>
            </a:xfrm>
            <a:custGeom>
              <a:avLst/>
              <a:gdLst>
                <a:gd name="connsiteX0" fmla="*/ 583407 w 1438275"/>
                <a:gd name="connsiteY0" fmla="*/ 283368 h 1357312"/>
                <a:gd name="connsiteX1" fmla="*/ 73819 w 1438275"/>
                <a:gd name="connsiteY1" fmla="*/ 397668 h 1357312"/>
                <a:gd name="connsiteX2" fmla="*/ 0 w 1438275"/>
                <a:gd name="connsiteY2" fmla="*/ 221456 h 1357312"/>
                <a:gd name="connsiteX3" fmla="*/ 130969 w 1438275"/>
                <a:gd name="connsiteY3" fmla="*/ 228600 h 1357312"/>
                <a:gd name="connsiteX4" fmla="*/ 207169 w 1438275"/>
                <a:gd name="connsiteY4" fmla="*/ 230981 h 1357312"/>
                <a:gd name="connsiteX5" fmla="*/ 414338 w 1438275"/>
                <a:gd name="connsiteY5" fmla="*/ 183356 h 1357312"/>
                <a:gd name="connsiteX6" fmla="*/ 771525 w 1438275"/>
                <a:gd name="connsiteY6" fmla="*/ 102393 h 1357312"/>
                <a:gd name="connsiteX7" fmla="*/ 983457 w 1438275"/>
                <a:gd name="connsiteY7" fmla="*/ 45243 h 1357312"/>
                <a:gd name="connsiteX8" fmla="*/ 1104900 w 1438275"/>
                <a:gd name="connsiteY8" fmla="*/ 0 h 1357312"/>
                <a:gd name="connsiteX9" fmla="*/ 1123950 w 1438275"/>
                <a:gd name="connsiteY9" fmla="*/ 4762 h 1357312"/>
                <a:gd name="connsiteX10" fmla="*/ 1204913 w 1438275"/>
                <a:gd name="connsiteY10" fmla="*/ 61912 h 1357312"/>
                <a:gd name="connsiteX11" fmla="*/ 1319213 w 1438275"/>
                <a:gd name="connsiteY11" fmla="*/ 157162 h 1357312"/>
                <a:gd name="connsiteX12" fmla="*/ 1407319 w 1438275"/>
                <a:gd name="connsiteY12" fmla="*/ 238125 h 1357312"/>
                <a:gd name="connsiteX13" fmla="*/ 1426369 w 1438275"/>
                <a:gd name="connsiteY13" fmla="*/ 264318 h 1357312"/>
                <a:gd name="connsiteX14" fmla="*/ 1435894 w 1438275"/>
                <a:gd name="connsiteY14" fmla="*/ 285750 h 1357312"/>
                <a:gd name="connsiteX15" fmla="*/ 1438275 w 1438275"/>
                <a:gd name="connsiteY15" fmla="*/ 304800 h 1357312"/>
                <a:gd name="connsiteX16" fmla="*/ 1433513 w 1438275"/>
                <a:gd name="connsiteY16" fmla="*/ 328612 h 1357312"/>
                <a:gd name="connsiteX17" fmla="*/ 1419225 w 1438275"/>
                <a:gd name="connsiteY17" fmla="*/ 352425 h 1357312"/>
                <a:gd name="connsiteX18" fmla="*/ 1385888 w 1438275"/>
                <a:gd name="connsiteY18" fmla="*/ 373856 h 1357312"/>
                <a:gd name="connsiteX19" fmla="*/ 1354932 w 1438275"/>
                <a:gd name="connsiteY19" fmla="*/ 392906 h 1357312"/>
                <a:gd name="connsiteX20" fmla="*/ 1335882 w 1438275"/>
                <a:gd name="connsiteY20" fmla="*/ 409575 h 1357312"/>
                <a:gd name="connsiteX21" fmla="*/ 1319213 w 1438275"/>
                <a:gd name="connsiteY21" fmla="*/ 431006 h 1357312"/>
                <a:gd name="connsiteX22" fmla="*/ 1307307 w 1438275"/>
                <a:gd name="connsiteY22" fmla="*/ 466725 h 1357312"/>
                <a:gd name="connsiteX23" fmla="*/ 1297782 w 1438275"/>
                <a:gd name="connsiteY23" fmla="*/ 514350 h 1357312"/>
                <a:gd name="connsiteX24" fmla="*/ 1269207 w 1438275"/>
                <a:gd name="connsiteY24" fmla="*/ 652462 h 1357312"/>
                <a:gd name="connsiteX25" fmla="*/ 1233488 w 1438275"/>
                <a:gd name="connsiteY25" fmla="*/ 812006 h 1357312"/>
                <a:gd name="connsiteX26" fmla="*/ 1178719 w 1438275"/>
                <a:gd name="connsiteY26" fmla="*/ 1071562 h 1357312"/>
                <a:gd name="connsiteX27" fmla="*/ 1152525 w 1438275"/>
                <a:gd name="connsiteY27" fmla="*/ 1188243 h 1357312"/>
                <a:gd name="connsiteX28" fmla="*/ 1135857 w 1438275"/>
                <a:gd name="connsiteY28" fmla="*/ 1252537 h 1357312"/>
                <a:gd name="connsiteX29" fmla="*/ 1114425 w 1438275"/>
                <a:gd name="connsiteY29" fmla="*/ 1307306 h 1357312"/>
                <a:gd name="connsiteX30" fmla="*/ 1095375 w 1438275"/>
                <a:gd name="connsiteY30" fmla="*/ 1338262 h 1357312"/>
                <a:gd name="connsiteX31" fmla="*/ 1073944 w 1438275"/>
                <a:gd name="connsiteY31" fmla="*/ 1352550 h 1357312"/>
                <a:gd name="connsiteX32" fmla="*/ 1045369 w 1438275"/>
                <a:gd name="connsiteY32" fmla="*/ 1357312 h 1357312"/>
                <a:gd name="connsiteX33" fmla="*/ 1021557 w 1438275"/>
                <a:gd name="connsiteY33" fmla="*/ 1350168 h 1357312"/>
                <a:gd name="connsiteX34" fmla="*/ 1004888 w 1438275"/>
                <a:gd name="connsiteY34" fmla="*/ 1333500 h 1357312"/>
                <a:gd name="connsiteX35" fmla="*/ 976313 w 1438275"/>
                <a:gd name="connsiteY35" fmla="*/ 1309687 h 1357312"/>
                <a:gd name="connsiteX36" fmla="*/ 950119 w 1438275"/>
                <a:gd name="connsiteY36" fmla="*/ 1288256 h 1357312"/>
                <a:gd name="connsiteX37" fmla="*/ 981075 w 1438275"/>
                <a:gd name="connsiteY37" fmla="*/ 1090612 h 1357312"/>
                <a:gd name="connsiteX38" fmla="*/ 990600 w 1438275"/>
                <a:gd name="connsiteY38" fmla="*/ 1050131 h 1357312"/>
                <a:gd name="connsiteX39" fmla="*/ 1000125 w 1438275"/>
                <a:gd name="connsiteY39" fmla="*/ 990600 h 1357312"/>
                <a:gd name="connsiteX40" fmla="*/ 1023938 w 1438275"/>
                <a:gd name="connsiteY40" fmla="*/ 764381 h 1357312"/>
                <a:gd name="connsiteX41" fmla="*/ 1062038 w 1438275"/>
                <a:gd name="connsiteY41" fmla="*/ 473868 h 1357312"/>
                <a:gd name="connsiteX42" fmla="*/ 1078707 w 1438275"/>
                <a:gd name="connsiteY42" fmla="*/ 335756 h 1357312"/>
                <a:gd name="connsiteX43" fmla="*/ 1081088 w 1438275"/>
                <a:gd name="connsiteY43" fmla="*/ 290512 h 1357312"/>
                <a:gd name="connsiteX44" fmla="*/ 1078707 w 1438275"/>
                <a:gd name="connsiteY44" fmla="*/ 254793 h 1357312"/>
                <a:gd name="connsiteX45" fmla="*/ 1071563 w 1438275"/>
                <a:gd name="connsiteY45" fmla="*/ 238125 h 1357312"/>
                <a:gd name="connsiteX46" fmla="*/ 1057275 w 1438275"/>
                <a:gd name="connsiteY46" fmla="*/ 223837 h 1357312"/>
                <a:gd name="connsiteX47" fmla="*/ 1031082 w 1438275"/>
                <a:gd name="connsiteY47" fmla="*/ 211931 h 1357312"/>
                <a:gd name="connsiteX48" fmla="*/ 983457 w 1438275"/>
                <a:gd name="connsiteY48" fmla="*/ 204787 h 1357312"/>
                <a:gd name="connsiteX49" fmla="*/ 945357 w 1438275"/>
                <a:gd name="connsiteY49" fmla="*/ 209550 h 1357312"/>
                <a:gd name="connsiteX50" fmla="*/ 583407 w 1438275"/>
                <a:gd name="connsiteY50" fmla="*/ 283368 h 135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8275" h="1357312">
                  <a:moveTo>
                    <a:pt x="583407" y="283368"/>
                  </a:moveTo>
                  <a:lnTo>
                    <a:pt x="73819" y="397668"/>
                  </a:lnTo>
                  <a:lnTo>
                    <a:pt x="0" y="221456"/>
                  </a:lnTo>
                  <a:lnTo>
                    <a:pt x="130969" y="228600"/>
                  </a:lnTo>
                  <a:lnTo>
                    <a:pt x="207169" y="230981"/>
                  </a:lnTo>
                  <a:lnTo>
                    <a:pt x="414338" y="183356"/>
                  </a:lnTo>
                  <a:lnTo>
                    <a:pt x="771525" y="102393"/>
                  </a:lnTo>
                  <a:lnTo>
                    <a:pt x="983457" y="45243"/>
                  </a:lnTo>
                  <a:lnTo>
                    <a:pt x="1104900" y="0"/>
                  </a:lnTo>
                  <a:lnTo>
                    <a:pt x="1123950" y="4762"/>
                  </a:lnTo>
                  <a:lnTo>
                    <a:pt x="1204913" y="61912"/>
                  </a:lnTo>
                  <a:lnTo>
                    <a:pt x="1319213" y="157162"/>
                  </a:lnTo>
                  <a:lnTo>
                    <a:pt x="1407319" y="238125"/>
                  </a:lnTo>
                  <a:lnTo>
                    <a:pt x="1426369" y="264318"/>
                  </a:lnTo>
                  <a:lnTo>
                    <a:pt x="1435894" y="285750"/>
                  </a:lnTo>
                  <a:lnTo>
                    <a:pt x="1438275" y="304800"/>
                  </a:lnTo>
                  <a:lnTo>
                    <a:pt x="1433513" y="328612"/>
                  </a:lnTo>
                  <a:lnTo>
                    <a:pt x="1419225" y="352425"/>
                  </a:lnTo>
                  <a:lnTo>
                    <a:pt x="1385888" y="373856"/>
                  </a:lnTo>
                  <a:lnTo>
                    <a:pt x="1354932" y="392906"/>
                  </a:lnTo>
                  <a:lnTo>
                    <a:pt x="1335882" y="409575"/>
                  </a:lnTo>
                  <a:lnTo>
                    <a:pt x="1319213" y="431006"/>
                  </a:lnTo>
                  <a:lnTo>
                    <a:pt x="1307307" y="466725"/>
                  </a:lnTo>
                  <a:lnTo>
                    <a:pt x="1297782" y="514350"/>
                  </a:lnTo>
                  <a:lnTo>
                    <a:pt x="1269207" y="652462"/>
                  </a:lnTo>
                  <a:lnTo>
                    <a:pt x="1233488" y="812006"/>
                  </a:lnTo>
                  <a:lnTo>
                    <a:pt x="1178719" y="1071562"/>
                  </a:lnTo>
                  <a:lnTo>
                    <a:pt x="1152525" y="1188243"/>
                  </a:lnTo>
                  <a:lnTo>
                    <a:pt x="1135857" y="1252537"/>
                  </a:lnTo>
                  <a:lnTo>
                    <a:pt x="1114425" y="1307306"/>
                  </a:lnTo>
                  <a:lnTo>
                    <a:pt x="1095375" y="1338262"/>
                  </a:lnTo>
                  <a:lnTo>
                    <a:pt x="1073944" y="1352550"/>
                  </a:lnTo>
                  <a:lnTo>
                    <a:pt x="1045369" y="1357312"/>
                  </a:lnTo>
                  <a:lnTo>
                    <a:pt x="1021557" y="1350168"/>
                  </a:lnTo>
                  <a:lnTo>
                    <a:pt x="1004888" y="1333500"/>
                  </a:lnTo>
                  <a:lnTo>
                    <a:pt x="976313" y="1309687"/>
                  </a:lnTo>
                  <a:lnTo>
                    <a:pt x="950119" y="1288256"/>
                  </a:lnTo>
                  <a:lnTo>
                    <a:pt x="981075" y="1090612"/>
                  </a:lnTo>
                  <a:lnTo>
                    <a:pt x="990600" y="1050131"/>
                  </a:lnTo>
                  <a:lnTo>
                    <a:pt x="1000125" y="990600"/>
                  </a:lnTo>
                  <a:lnTo>
                    <a:pt x="1023938" y="764381"/>
                  </a:lnTo>
                  <a:lnTo>
                    <a:pt x="1062038" y="473868"/>
                  </a:lnTo>
                  <a:lnTo>
                    <a:pt x="1078707" y="335756"/>
                  </a:lnTo>
                  <a:lnTo>
                    <a:pt x="1081088" y="290512"/>
                  </a:lnTo>
                  <a:lnTo>
                    <a:pt x="1078707" y="254793"/>
                  </a:lnTo>
                  <a:lnTo>
                    <a:pt x="1071563" y="238125"/>
                  </a:lnTo>
                  <a:lnTo>
                    <a:pt x="1057275" y="223837"/>
                  </a:lnTo>
                  <a:lnTo>
                    <a:pt x="1031082" y="211931"/>
                  </a:lnTo>
                  <a:lnTo>
                    <a:pt x="983457" y="204787"/>
                  </a:lnTo>
                  <a:lnTo>
                    <a:pt x="945357" y="209550"/>
                  </a:lnTo>
                  <a:lnTo>
                    <a:pt x="583407" y="28336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8">
              <a:extLst>
                <a:ext uri="{FF2B5EF4-FFF2-40B4-BE49-F238E27FC236}">
                  <a16:creationId xmlns:a16="http://schemas.microsoft.com/office/drawing/2014/main" id="{2CB57986-1B7E-4FA5-9256-729A479E850E}"/>
                </a:ext>
              </a:extLst>
            </p:cNvPr>
            <p:cNvSpPr/>
            <p:nvPr/>
          </p:nvSpPr>
          <p:spPr>
            <a:xfrm>
              <a:off x="3200400" y="3724275"/>
              <a:ext cx="895350" cy="319088"/>
            </a:xfrm>
            <a:custGeom>
              <a:avLst/>
              <a:gdLst>
                <a:gd name="connsiteX0" fmla="*/ 402431 w 895350"/>
                <a:gd name="connsiteY0" fmla="*/ 245269 h 319088"/>
                <a:gd name="connsiteX1" fmla="*/ 190500 w 895350"/>
                <a:gd name="connsiteY1" fmla="*/ 285750 h 319088"/>
                <a:gd name="connsiteX2" fmla="*/ 140494 w 895350"/>
                <a:gd name="connsiteY2" fmla="*/ 290513 h 319088"/>
                <a:gd name="connsiteX3" fmla="*/ 42863 w 895350"/>
                <a:gd name="connsiteY3" fmla="*/ 319088 h 319088"/>
                <a:gd name="connsiteX4" fmla="*/ 0 w 895350"/>
                <a:gd name="connsiteY4" fmla="*/ 180975 h 319088"/>
                <a:gd name="connsiteX5" fmla="*/ 414338 w 895350"/>
                <a:gd name="connsiteY5" fmla="*/ 116681 h 319088"/>
                <a:gd name="connsiteX6" fmla="*/ 669131 w 895350"/>
                <a:gd name="connsiteY6" fmla="*/ 76200 h 319088"/>
                <a:gd name="connsiteX7" fmla="*/ 809625 w 895350"/>
                <a:gd name="connsiteY7" fmla="*/ 54769 h 319088"/>
                <a:gd name="connsiteX8" fmla="*/ 845344 w 895350"/>
                <a:gd name="connsiteY8" fmla="*/ 45244 h 319088"/>
                <a:gd name="connsiteX9" fmla="*/ 895350 w 895350"/>
                <a:gd name="connsiteY9" fmla="*/ 0 h 319088"/>
                <a:gd name="connsiteX10" fmla="*/ 881063 w 895350"/>
                <a:gd name="connsiteY10" fmla="*/ 242888 h 319088"/>
                <a:gd name="connsiteX11" fmla="*/ 833438 w 895350"/>
                <a:gd name="connsiteY11" fmla="*/ 230981 h 319088"/>
                <a:gd name="connsiteX12" fmla="*/ 790575 w 895350"/>
                <a:gd name="connsiteY12" fmla="*/ 204788 h 319088"/>
                <a:gd name="connsiteX13" fmla="*/ 762000 w 895350"/>
                <a:gd name="connsiteY13" fmla="*/ 195263 h 319088"/>
                <a:gd name="connsiteX14" fmla="*/ 728663 w 895350"/>
                <a:gd name="connsiteY14" fmla="*/ 192881 h 319088"/>
                <a:gd name="connsiteX15" fmla="*/ 690563 w 895350"/>
                <a:gd name="connsiteY15" fmla="*/ 197644 h 319088"/>
                <a:gd name="connsiteX16" fmla="*/ 402431 w 895350"/>
                <a:gd name="connsiteY16" fmla="*/ 245269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95350" h="319088">
                  <a:moveTo>
                    <a:pt x="402431" y="245269"/>
                  </a:moveTo>
                  <a:lnTo>
                    <a:pt x="190500" y="285750"/>
                  </a:lnTo>
                  <a:lnTo>
                    <a:pt x="140494" y="290513"/>
                  </a:lnTo>
                  <a:lnTo>
                    <a:pt x="42863" y="319088"/>
                  </a:lnTo>
                  <a:lnTo>
                    <a:pt x="0" y="180975"/>
                  </a:lnTo>
                  <a:lnTo>
                    <a:pt x="414338" y="116681"/>
                  </a:lnTo>
                  <a:lnTo>
                    <a:pt x="669131" y="76200"/>
                  </a:lnTo>
                  <a:lnTo>
                    <a:pt x="809625" y="54769"/>
                  </a:lnTo>
                  <a:lnTo>
                    <a:pt x="845344" y="45244"/>
                  </a:lnTo>
                  <a:lnTo>
                    <a:pt x="895350" y="0"/>
                  </a:lnTo>
                  <a:lnTo>
                    <a:pt x="881063" y="242888"/>
                  </a:lnTo>
                  <a:lnTo>
                    <a:pt x="833438" y="230981"/>
                  </a:lnTo>
                  <a:lnTo>
                    <a:pt x="790575" y="204788"/>
                  </a:lnTo>
                  <a:lnTo>
                    <a:pt x="762000" y="195263"/>
                  </a:lnTo>
                  <a:lnTo>
                    <a:pt x="728663" y="192881"/>
                  </a:lnTo>
                  <a:lnTo>
                    <a:pt x="690563" y="197644"/>
                  </a:lnTo>
                  <a:lnTo>
                    <a:pt x="402431" y="2452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9">
              <a:extLst>
                <a:ext uri="{FF2B5EF4-FFF2-40B4-BE49-F238E27FC236}">
                  <a16:creationId xmlns:a16="http://schemas.microsoft.com/office/drawing/2014/main" id="{19DFBFE3-98A5-49EB-B72E-EDA7173CCD12}"/>
                </a:ext>
              </a:extLst>
            </p:cNvPr>
            <p:cNvSpPr/>
            <p:nvPr/>
          </p:nvSpPr>
          <p:spPr>
            <a:xfrm>
              <a:off x="4375150" y="1922463"/>
              <a:ext cx="2049463" cy="498475"/>
            </a:xfrm>
            <a:custGeom>
              <a:avLst/>
              <a:gdLst>
                <a:gd name="connsiteX0" fmla="*/ 1345407 w 2050257"/>
                <a:gd name="connsiteY0" fmla="*/ 266700 h 500062"/>
                <a:gd name="connsiteX1" fmla="*/ 1031082 w 2050257"/>
                <a:gd name="connsiteY1" fmla="*/ 342900 h 500062"/>
                <a:gd name="connsiteX2" fmla="*/ 812007 w 2050257"/>
                <a:gd name="connsiteY2" fmla="*/ 397669 h 500062"/>
                <a:gd name="connsiteX3" fmla="*/ 652463 w 2050257"/>
                <a:gd name="connsiteY3" fmla="*/ 435769 h 500062"/>
                <a:gd name="connsiteX4" fmla="*/ 571500 w 2050257"/>
                <a:gd name="connsiteY4" fmla="*/ 447675 h 500062"/>
                <a:gd name="connsiteX5" fmla="*/ 476250 w 2050257"/>
                <a:gd name="connsiteY5" fmla="*/ 476250 h 500062"/>
                <a:gd name="connsiteX6" fmla="*/ 419100 w 2050257"/>
                <a:gd name="connsiteY6" fmla="*/ 488156 h 500062"/>
                <a:gd name="connsiteX7" fmla="*/ 364332 w 2050257"/>
                <a:gd name="connsiteY7" fmla="*/ 497681 h 500062"/>
                <a:gd name="connsiteX8" fmla="*/ 309563 w 2050257"/>
                <a:gd name="connsiteY8" fmla="*/ 500062 h 500062"/>
                <a:gd name="connsiteX9" fmla="*/ 288132 w 2050257"/>
                <a:gd name="connsiteY9" fmla="*/ 495300 h 500062"/>
                <a:gd name="connsiteX10" fmla="*/ 250032 w 2050257"/>
                <a:gd name="connsiteY10" fmla="*/ 473869 h 500062"/>
                <a:gd name="connsiteX11" fmla="*/ 166688 w 2050257"/>
                <a:gd name="connsiteY11" fmla="*/ 416719 h 500062"/>
                <a:gd name="connsiteX12" fmla="*/ 121444 w 2050257"/>
                <a:gd name="connsiteY12" fmla="*/ 373856 h 500062"/>
                <a:gd name="connsiteX13" fmla="*/ 71438 w 2050257"/>
                <a:gd name="connsiteY13" fmla="*/ 321469 h 500062"/>
                <a:gd name="connsiteX14" fmla="*/ 40482 w 2050257"/>
                <a:gd name="connsiteY14" fmla="*/ 273844 h 500062"/>
                <a:gd name="connsiteX15" fmla="*/ 14288 w 2050257"/>
                <a:gd name="connsiteY15" fmla="*/ 240506 h 500062"/>
                <a:gd name="connsiteX16" fmla="*/ 2382 w 2050257"/>
                <a:gd name="connsiteY16" fmla="*/ 216694 h 500062"/>
                <a:gd name="connsiteX17" fmla="*/ 0 w 2050257"/>
                <a:gd name="connsiteY17" fmla="*/ 204787 h 500062"/>
                <a:gd name="connsiteX18" fmla="*/ 4763 w 2050257"/>
                <a:gd name="connsiteY18" fmla="*/ 195262 h 500062"/>
                <a:gd name="connsiteX19" fmla="*/ 21432 w 2050257"/>
                <a:gd name="connsiteY19" fmla="*/ 195262 h 500062"/>
                <a:gd name="connsiteX20" fmla="*/ 54769 w 2050257"/>
                <a:gd name="connsiteY20" fmla="*/ 211931 h 500062"/>
                <a:gd name="connsiteX21" fmla="*/ 97632 w 2050257"/>
                <a:gd name="connsiteY21" fmla="*/ 235744 h 500062"/>
                <a:gd name="connsiteX22" fmla="*/ 133350 w 2050257"/>
                <a:gd name="connsiteY22" fmla="*/ 252412 h 500062"/>
                <a:gd name="connsiteX23" fmla="*/ 166688 w 2050257"/>
                <a:gd name="connsiteY23" fmla="*/ 264319 h 500062"/>
                <a:gd name="connsiteX24" fmla="*/ 211932 w 2050257"/>
                <a:gd name="connsiteY24" fmla="*/ 278606 h 500062"/>
                <a:gd name="connsiteX25" fmla="*/ 266700 w 2050257"/>
                <a:gd name="connsiteY25" fmla="*/ 288131 h 500062"/>
                <a:gd name="connsiteX26" fmla="*/ 314325 w 2050257"/>
                <a:gd name="connsiteY26" fmla="*/ 290512 h 500062"/>
                <a:gd name="connsiteX27" fmla="*/ 383382 w 2050257"/>
                <a:gd name="connsiteY27" fmla="*/ 288131 h 500062"/>
                <a:gd name="connsiteX28" fmla="*/ 483394 w 2050257"/>
                <a:gd name="connsiteY28" fmla="*/ 271462 h 500062"/>
                <a:gd name="connsiteX29" fmla="*/ 752475 w 2050257"/>
                <a:gd name="connsiteY29" fmla="*/ 221456 h 500062"/>
                <a:gd name="connsiteX30" fmla="*/ 1023938 w 2050257"/>
                <a:gd name="connsiteY30" fmla="*/ 171450 h 500062"/>
                <a:gd name="connsiteX31" fmla="*/ 1293019 w 2050257"/>
                <a:gd name="connsiteY31" fmla="*/ 109537 h 500062"/>
                <a:gd name="connsiteX32" fmla="*/ 1440657 w 2050257"/>
                <a:gd name="connsiteY32" fmla="*/ 71437 h 500062"/>
                <a:gd name="connsiteX33" fmla="*/ 1507332 w 2050257"/>
                <a:gd name="connsiteY33" fmla="*/ 50006 h 500062"/>
                <a:gd name="connsiteX34" fmla="*/ 1564482 w 2050257"/>
                <a:gd name="connsiteY34" fmla="*/ 28575 h 500062"/>
                <a:gd name="connsiteX35" fmla="*/ 1612107 w 2050257"/>
                <a:gd name="connsiteY35" fmla="*/ 14287 h 500062"/>
                <a:gd name="connsiteX36" fmla="*/ 1657350 w 2050257"/>
                <a:gd name="connsiteY36" fmla="*/ 2381 h 500062"/>
                <a:gd name="connsiteX37" fmla="*/ 1697832 w 2050257"/>
                <a:gd name="connsiteY37" fmla="*/ 0 h 500062"/>
                <a:gd name="connsiteX38" fmla="*/ 1735932 w 2050257"/>
                <a:gd name="connsiteY38" fmla="*/ 7144 h 500062"/>
                <a:gd name="connsiteX39" fmla="*/ 1788319 w 2050257"/>
                <a:gd name="connsiteY39" fmla="*/ 40481 h 500062"/>
                <a:gd name="connsiteX40" fmla="*/ 1931194 w 2050257"/>
                <a:gd name="connsiteY40" fmla="*/ 135731 h 500062"/>
                <a:gd name="connsiteX41" fmla="*/ 1997869 w 2050257"/>
                <a:gd name="connsiteY41" fmla="*/ 185737 h 500062"/>
                <a:gd name="connsiteX42" fmla="*/ 2024063 w 2050257"/>
                <a:gd name="connsiteY42" fmla="*/ 211931 h 500062"/>
                <a:gd name="connsiteX43" fmla="*/ 2038350 w 2050257"/>
                <a:gd name="connsiteY43" fmla="*/ 228600 h 500062"/>
                <a:gd name="connsiteX44" fmla="*/ 2045494 w 2050257"/>
                <a:gd name="connsiteY44" fmla="*/ 240506 h 500062"/>
                <a:gd name="connsiteX45" fmla="*/ 2050257 w 2050257"/>
                <a:gd name="connsiteY45" fmla="*/ 257175 h 500062"/>
                <a:gd name="connsiteX46" fmla="*/ 2045494 w 2050257"/>
                <a:gd name="connsiteY46" fmla="*/ 280987 h 500062"/>
                <a:gd name="connsiteX47" fmla="*/ 2035969 w 2050257"/>
                <a:gd name="connsiteY47" fmla="*/ 302419 h 500062"/>
                <a:gd name="connsiteX48" fmla="*/ 2012157 w 2050257"/>
                <a:gd name="connsiteY48" fmla="*/ 330994 h 500062"/>
                <a:gd name="connsiteX49" fmla="*/ 1959769 w 2050257"/>
                <a:gd name="connsiteY49" fmla="*/ 369094 h 500062"/>
                <a:gd name="connsiteX50" fmla="*/ 1693069 w 2050257"/>
                <a:gd name="connsiteY50" fmla="*/ 257175 h 500062"/>
                <a:gd name="connsiteX51" fmla="*/ 1647825 w 2050257"/>
                <a:gd name="connsiteY51" fmla="*/ 230981 h 500062"/>
                <a:gd name="connsiteX52" fmla="*/ 1614488 w 2050257"/>
                <a:gd name="connsiteY52" fmla="*/ 216694 h 500062"/>
                <a:gd name="connsiteX53" fmla="*/ 1585913 w 2050257"/>
                <a:gd name="connsiteY53" fmla="*/ 211931 h 500062"/>
                <a:gd name="connsiteX54" fmla="*/ 1552575 w 2050257"/>
                <a:gd name="connsiteY54" fmla="*/ 214312 h 500062"/>
                <a:gd name="connsiteX55" fmla="*/ 1345407 w 2050257"/>
                <a:gd name="connsiteY55" fmla="*/ 266700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050257" h="500062">
                  <a:moveTo>
                    <a:pt x="1345407" y="266700"/>
                  </a:moveTo>
                  <a:lnTo>
                    <a:pt x="1031082" y="342900"/>
                  </a:lnTo>
                  <a:lnTo>
                    <a:pt x="812007" y="397669"/>
                  </a:lnTo>
                  <a:lnTo>
                    <a:pt x="652463" y="435769"/>
                  </a:lnTo>
                  <a:lnTo>
                    <a:pt x="571500" y="447675"/>
                  </a:lnTo>
                  <a:lnTo>
                    <a:pt x="476250" y="476250"/>
                  </a:lnTo>
                  <a:lnTo>
                    <a:pt x="419100" y="488156"/>
                  </a:lnTo>
                  <a:lnTo>
                    <a:pt x="364332" y="497681"/>
                  </a:lnTo>
                  <a:lnTo>
                    <a:pt x="309563" y="500062"/>
                  </a:lnTo>
                  <a:lnTo>
                    <a:pt x="288132" y="495300"/>
                  </a:lnTo>
                  <a:lnTo>
                    <a:pt x="250032" y="473869"/>
                  </a:lnTo>
                  <a:lnTo>
                    <a:pt x="166688" y="416719"/>
                  </a:lnTo>
                  <a:lnTo>
                    <a:pt x="121444" y="373856"/>
                  </a:lnTo>
                  <a:lnTo>
                    <a:pt x="71438" y="321469"/>
                  </a:lnTo>
                  <a:lnTo>
                    <a:pt x="40482" y="273844"/>
                  </a:lnTo>
                  <a:lnTo>
                    <a:pt x="14288" y="240506"/>
                  </a:lnTo>
                  <a:lnTo>
                    <a:pt x="2382" y="216694"/>
                  </a:lnTo>
                  <a:lnTo>
                    <a:pt x="0" y="204787"/>
                  </a:lnTo>
                  <a:lnTo>
                    <a:pt x="4763" y="195262"/>
                  </a:lnTo>
                  <a:lnTo>
                    <a:pt x="21432" y="195262"/>
                  </a:lnTo>
                  <a:lnTo>
                    <a:pt x="54769" y="211931"/>
                  </a:lnTo>
                  <a:lnTo>
                    <a:pt x="97632" y="235744"/>
                  </a:lnTo>
                  <a:lnTo>
                    <a:pt x="133350" y="252412"/>
                  </a:lnTo>
                  <a:lnTo>
                    <a:pt x="166688" y="264319"/>
                  </a:lnTo>
                  <a:lnTo>
                    <a:pt x="211932" y="278606"/>
                  </a:lnTo>
                  <a:lnTo>
                    <a:pt x="266700" y="288131"/>
                  </a:lnTo>
                  <a:lnTo>
                    <a:pt x="314325" y="290512"/>
                  </a:lnTo>
                  <a:lnTo>
                    <a:pt x="383382" y="288131"/>
                  </a:lnTo>
                  <a:lnTo>
                    <a:pt x="483394" y="271462"/>
                  </a:lnTo>
                  <a:lnTo>
                    <a:pt x="752475" y="221456"/>
                  </a:lnTo>
                  <a:lnTo>
                    <a:pt x="1023938" y="171450"/>
                  </a:lnTo>
                  <a:lnTo>
                    <a:pt x="1293019" y="109537"/>
                  </a:lnTo>
                  <a:lnTo>
                    <a:pt x="1440657" y="71437"/>
                  </a:lnTo>
                  <a:lnTo>
                    <a:pt x="1507332" y="50006"/>
                  </a:lnTo>
                  <a:lnTo>
                    <a:pt x="1564482" y="28575"/>
                  </a:lnTo>
                  <a:lnTo>
                    <a:pt x="1612107" y="14287"/>
                  </a:lnTo>
                  <a:lnTo>
                    <a:pt x="1657350" y="2381"/>
                  </a:lnTo>
                  <a:lnTo>
                    <a:pt x="1697832" y="0"/>
                  </a:lnTo>
                  <a:lnTo>
                    <a:pt x="1735932" y="7144"/>
                  </a:lnTo>
                  <a:lnTo>
                    <a:pt x="1788319" y="40481"/>
                  </a:lnTo>
                  <a:lnTo>
                    <a:pt x="1931194" y="135731"/>
                  </a:lnTo>
                  <a:lnTo>
                    <a:pt x="1997869" y="185737"/>
                  </a:lnTo>
                  <a:lnTo>
                    <a:pt x="2024063" y="211931"/>
                  </a:lnTo>
                  <a:lnTo>
                    <a:pt x="2038350" y="228600"/>
                  </a:lnTo>
                  <a:lnTo>
                    <a:pt x="2045494" y="240506"/>
                  </a:lnTo>
                  <a:lnTo>
                    <a:pt x="2050257" y="257175"/>
                  </a:lnTo>
                  <a:lnTo>
                    <a:pt x="2045494" y="280987"/>
                  </a:lnTo>
                  <a:lnTo>
                    <a:pt x="2035969" y="302419"/>
                  </a:lnTo>
                  <a:lnTo>
                    <a:pt x="2012157" y="330994"/>
                  </a:lnTo>
                  <a:lnTo>
                    <a:pt x="1959769" y="369094"/>
                  </a:lnTo>
                  <a:lnTo>
                    <a:pt x="1693069" y="257175"/>
                  </a:lnTo>
                  <a:lnTo>
                    <a:pt x="1647825" y="230981"/>
                  </a:lnTo>
                  <a:lnTo>
                    <a:pt x="1614488" y="216694"/>
                  </a:lnTo>
                  <a:lnTo>
                    <a:pt x="1585913" y="211931"/>
                  </a:lnTo>
                  <a:lnTo>
                    <a:pt x="1552575" y="214312"/>
                  </a:lnTo>
                  <a:lnTo>
                    <a:pt x="1345407" y="2667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0">
              <a:extLst>
                <a:ext uri="{FF2B5EF4-FFF2-40B4-BE49-F238E27FC236}">
                  <a16:creationId xmlns:a16="http://schemas.microsoft.com/office/drawing/2014/main" id="{2AEA1BD9-2025-4F7F-9D6F-A560AD369028}"/>
                </a:ext>
              </a:extLst>
            </p:cNvPr>
            <p:cNvSpPr/>
            <p:nvPr/>
          </p:nvSpPr>
          <p:spPr>
            <a:xfrm>
              <a:off x="5681663" y="2084388"/>
              <a:ext cx="663575" cy="1400175"/>
            </a:xfrm>
            <a:custGeom>
              <a:avLst/>
              <a:gdLst>
                <a:gd name="connsiteX0" fmla="*/ 506052 w 663880"/>
                <a:gd name="connsiteY0" fmla="*/ 578703 h 1400410"/>
                <a:gd name="connsiteX1" fmla="*/ 403339 w 663880"/>
                <a:gd name="connsiteY1" fmla="*/ 849265 h 1400410"/>
                <a:gd name="connsiteX2" fmla="*/ 318162 w 663880"/>
                <a:gd name="connsiteY2" fmla="*/ 1047176 h 1400410"/>
                <a:gd name="connsiteX3" fmla="*/ 162839 w 663880"/>
                <a:gd name="connsiteY3" fmla="*/ 1400410 h 1400410"/>
                <a:gd name="connsiteX4" fmla="*/ 0 w 663880"/>
                <a:gd name="connsiteY4" fmla="*/ 1367843 h 1400410"/>
                <a:gd name="connsiteX5" fmla="*/ 2506 w 663880"/>
                <a:gd name="connsiteY5" fmla="*/ 1345296 h 1400410"/>
                <a:gd name="connsiteX6" fmla="*/ 105219 w 663880"/>
                <a:gd name="connsiteY6" fmla="*/ 1215025 h 1400410"/>
                <a:gd name="connsiteX7" fmla="*/ 177870 w 663880"/>
                <a:gd name="connsiteY7" fmla="*/ 936947 h 1400410"/>
                <a:gd name="connsiteX8" fmla="*/ 250521 w 663880"/>
                <a:gd name="connsiteY8" fmla="*/ 631312 h 1400410"/>
                <a:gd name="connsiteX9" fmla="*/ 293110 w 663880"/>
                <a:gd name="connsiteY9" fmla="*/ 428391 h 1400410"/>
                <a:gd name="connsiteX10" fmla="*/ 333193 w 663880"/>
                <a:gd name="connsiteY10" fmla="*/ 232985 h 1400410"/>
                <a:gd name="connsiteX11" fmla="*/ 350729 w 663880"/>
                <a:gd name="connsiteY11" fmla="*/ 157828 h 1400410"/>
                <a:gd name="connsiteX12" fmla="*/ 355740 w 663880"/>
                <a:gd name="connsiteY12" fmla="*/ 120250 h 1400410"/>
                <a:gd name="connsiteX13" fmla="*/ 353234 w 663880"/>
                <a:gd name="connsiteY13" fmla="*/ 97703 h 1400410"/>
                <a:gd name="connsiteX14" fmla="*/ 343214 w 663880"/>
                <a:gd name="connsiteY14" fmla="*/ 75157 h 1400410"/>
                <a:gd name="connsiteX15" fmla="*/ 300625 w 663880"/>
                <a:gd name="connsiteY15" fmla="*/ 0 h 1400410"/>
                <a:gd name="connsiteX16" fmla="*/ 663880 w 663880"/>
                <a:gd name="connsiteY16" fmla="*/ 142797 h 1400410"/>
                <a:gd name="connsiteX17" fmla="*/ 653859 w 663880"/>
                <a:gd name="connsiteY17" fmla="*/ 205427 h 1400410"/>
                <a:gd name="connsiteX18" fmla="*/ 616281 w 663880"/>
                <a:gd name="connsiteY18" fmla="*/ 253026 h 1400410"/>
                <a:gd name="connsiteX19" fmla="*/ 603755 w 663880"/>
                <a:gd name="connsiteY19" fmla="*/ 283089 h 1400410"/>
                <a:gd name="connsiteX20" fmla="*/ 576198 w 663880"/>
                <a:gd name="connsiteY20" fmla="*/ 363255 h 1400410"/>
                <a:gd name="connsiteX21" fmla="*/ 506052 w 663880"/>
                <a:gd name="connsiteY21" fmla="*/ 578703 h 140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63880" h="1400410">
                  <a:moveTo>
                    <a:pt x="506052" y="578703"/>
                  </a:moveTo>
                  <a:lnTo>
                    <a:pt x="403339" y="849265"/>
                  </a:lnTo>
                  <a:lnTo>
                    <a:pt x="318162" y="1047176"/>
                  </a:lnTo>
                  <a:lnTo>
                    <a:pt x="162839" y="1400410"/>
                  </a:lnTo>
                  <a:lnTo>
                    <a:pt x="0" y="1367843"/>
                  </a:lnTo>
                  <a:lnTo>
                    <a:pt x="2506" y="1345296"/>
                  </a:lnTo>
                  <a:lnTo>
                    <a:pt x="105219" y="1215025"/>
                  </a:lnTo>
                  <a:lnTo>
                    <a:pt x="177870" y="936947"/>
                  </a:lnTo>
                  <a:lnTo>
                    <a:pt x="250521" y="631312"/>
                  </a:lnTo>
                  <a:lnTo>
                    <a:pt x="293110" y="428391"/>
                  </a:lnTo>
                  <a:lnTo>
                    <a:pt x="333193" y="232985"/>
                  </a:lnTo>
                  <a:lnTo>
                    <a:pt x="350729" y="157828"/>
                  </a:lnTo>
                  <a:lnTo>
                    <a:pt x="355740" y="120250"/>
                  </a:lnTo>
                  <a:lnTo>
                    <a:pt x="353234" y="97703"/>
                  </a:lnTo>
                  <a:lnTo>
                    <a:pt x="343214" y="75157"/>
                  </a:lnTo>
                  <a:lnTo>
                    <a:pt x="300625" y="0"/>
                  </a:lnTo>
                  <a:lnTo>
                    <a:pt x="663880" y="142797"/>
                  </a:lnTo>
                  <a:lnTo>
                    <a:pt x="653859" y="205427"/>
                  </a:lnTo>
                  <a:lnTo>
                    <a:pt x="616281" y="253026"/>
                  </a:lnTo>
                  <a:lnTo>
                    <a:pt x="603755" y="283089"/>
                  </a:lnTo>
                  <a:lnTo>
                    <a:pt x="576198" y="363255"/>
                  </a:lnTo>
                  <a:lnTo>
                    <a:pt x="506052" y="57870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1">
              <a:extLst>
                <a:ext uri="{FF2B5EF4-FFF2-40B4-BE49-F238E27FC236}">
                  <a16:creationId xmlns:a16="http://schemas.microsoft.com/office/drawing/2014/main" id="{6BF97D02-BE31-4D48-B352-860153C4FC07}"/>
                </a:ext>
              </a:extLst>
            </p:cNvPr>
            <p:cNvSpPr/>
            <p:nvPr/>
          </p:nvSpPr>
          <p:spPr>
            <a:xfrm>
              <a:off x="5681663" y="3248025"/>
              <a:ext cx="1095375" cy="398463"/>
            </a:xfrm>
            <a:custGeom>
              <a:avLst/>
              <a:gdLst>
                <a:gd name="connsiteX0" fmla="*/ 442912 w 1095375"/>
                <a:gd name="connsiteY0" fmla="*/ 266700 h 397669"/>
                <a:gd name="connsiteX1" fmla="*/ 266700 w 1095375"/>
                <a:gd name="connsiteY1" fmla="*/ 338138 h 397669"/>
                <a:gd name="connsiteX2" fmla="*/ 207168 w 1095375"/>
                <a:gd name="connsiteY2" fmla="*/ 364331 h 397669"/>
                <a:gd name="connsiteX3" fmla="*/ 178593 w 1095375"/>
                <a:gd name="connsiteY3" fmla="*/ 383381 h 397669"/>
                <a:gd name="connsiteX4" fmla="*/ 140493 w 1095375"/>
                <a:gd name="connsiteY4" fmla="*/ 395288 h 397669"/>
                <a:gd name="connsiteX5" fmla="*/ 111918 w 1095375"/>
                <a:gd name="connsiteY5" fmla="*/ 397669 h 397669"/>
                <a:gd name="connsiteX6" fmla="*/ 90487 w 1095375"/>
                <a:gd name="connsiteY6" fmla="*/ 395288 h 397669"/>
                <a:gd name="connsiteX7" fmla="*/ 69056 w 1095375"/>
                <a:gd name="connsiteY7" fmla="*/ 385763 h 397669"/>
                <a:gd name="connsiteX8" fmla="*/ 52387 w 1095375"/>
                <a:gd name="connsiteY8" fmla="*/ 366713 h 397669"/>
                <a:gd name="connsiteX9" fmla="*/ 26193 w 1095375"/>
                <a:gd name="connsiteY9" fmla="*/ 302419 h 397669"/>
                <a:gd name="connsiteX10" fmla="*/ 7143 w 1095375"/>
                <a:gd name="connsiteY10" fmla="*/ 230981 h 397669"/>
                <a:gd name="connsiteX11" fmla="*/ 0 w 1095375"/>
                <a:gd name="connsiteY11" fmla="*/ 185738 h 397669"/>
                <a:gd name="connsiteX12" fmla="*/ 188118 w 1095375"/>
                <a:gd name="connsiteY12" fmla="*/ 152400 h 397669"/>
                <a:gd name="connsiteX13" fmla="*/ 252412 w 1095375"/>
                <a:gd name="connsiteY13" fmla="*/ 154781 h 397669"/>
                <a:gd name="connsiteX14" fmla="*/ 311943 w 1095375"/>
                <a:gd name="connsiteY14" fmla="*/ 147638 h 397669"/>
                <a:gd name="connsiteX15" fmla="*/ 395287 w 1095375"/>
                <a:gd name="connsiteY15" fmla="*/ 130969 h 397669"/>
                <a:gd name="connsiteX16" fmla="*/ 459581 w 1095375"/>
                <a:gd name="connsiteY16" fmla="*/ 111919 h 397669"/>
                <a:gd name="connsiteX17" fmla="*/ 652462 w 1095375"/>
                <a:gd name="connsiteY17" fmla="*/ 50006 h 397669"/>
                <a:gd name="connsiteX18" fmla="*/ 783431 w 1095375"/>
                <a:gd name="connsiteY18" fmla="*/ 4763 h 397669"/>
                <a:gd name="connsiteX19" fmla="*/ 816768 w 1095375"/>
                <a:gd name="connsiteY19" fmla="*/ 0 h 397669"/>
                <a:gd name="connsiteX20" fmla="*/ 864393 w 1095375"/>
                <a:gd name="connsiteY20" fmla="*/ 4763 h 397669"/>
                <a:gd name="connsiteX21" fmla="*/ 904875 w 1095375"/>
                <a:gd name="connsiteY21" fmla="*/ 19050 h 397669"/>
                <a:gd name="connsiteX22" fmla="*/ 983456 w 1095375"/>
                <a:gd name="connsiteY22" fmla="*/ 76200 h 397669"/>
                <a:gd name="connsiteX23" fmla="*/ 1059656 w 1095375"/>
                <a:gd name="connsiteY23" fmla="*/ 145256 h 397669"/>
                <a:gd name="connsiteX24" fmla="*/ 1083468 w 1095375"/>
                <a:gd name="connsiteY24" fmla="*/ 169069 h 397669"/>
                <a:gd name="connsiteX25" fmla="*/ 1090612 w 1095375"/>
                <a:gd name="connsiteY25" fmla="*/ 183356 h 397669"/>
                <a:gd name="connsiteX26" fmla="*/ 1095375 w 1095375"/>
                <a:gd name="connsiteY26" fmla="*/ 197644 h 397669"/>
                <a:gd name="connsiteX27" fmla="*/ 1095375 w 1095375"/>
                <a:gd name="connsiteY27" fmla="*/ 219075 h 397669"/>
                <a:gd name="connsiteX28" fmla="*/ 1085850 w 1095375"/>
                <a:gd name="connsiteY28" fmla="*/ 238125 h 397669"/>
                <a:gd name="connsiteX29" fmla="*/ 1069181 w 1095375"/>
                <a:gd name="connsiteY29" fmla="*/ 257175 h 397669"/>
                <a:gd name="connsiteX30" fmla="*/ 1023937 w 1095375"/>
                <a:gd name="connsiteY30" fmla="*/ 285750 h 397669"/>
                <a:gd name="connsiteX31" fmla="*/ 990600 w 1095375"/>
                <a:gd name="connsiteY31" fmla="*/ 309563 h 397669"/>
                <a:gd name="connsiteX32" fmla="*/ 654843 w 1095375"/>
                <a:gd name="connsiteY32" fmla="*/ 233363 h 397669"/>
                <a:gd name="connsiteX33" fmla="*/ 626268 w 1095375"/>
                <a:gd name="connsiteY33" fmla="*/ 226219 h 397669"/>
                <a:gd name="connsiteX34" fmla="*/ 607218 w 1095375"/>
                <a:gd name="connsiteY34" fmla="*/ 223838 h 397669"/>
                <a:gd name="connsiteX35" fmla="*/ 578643 w 1095375"/>
                <a:gd name="connsiteY35" fmla="*/ 221456 h 397669"/>
                <a:gd name="connsiteX36" fmla="*/ 542925 w 1095375"/>
                <a:gd name="connsiteY36" fmla="*/ 226219 h 397669"/>
                <a:gd name="connsiteX37" fmla="*/ 442912 w 1095375"/>
                <a:gd name="connsiteY37" fmla="*/ 266700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95375" h="397669">
                  <a:moveTo>
                    <a:pt x="442912" y="266700"/>
                  </a:moveTo>
                  <a:lnTo>
                    <a:pt x="266700" y="338138"/>
                  </a:lnTo>
                  <a:lnTo>
                    <a:pt x="207168" y="364331"/>
                  </a:lnTo>
                  <a:lnTo>
                    <a:pt x="178593" y="383381"/>
                  </a:lnTo>
                  <a:lnTo>
                    <a:pt x="140493" y="395288"/>
                  </a:lnTo>
                  <a:lnTo>
                    <a:pt x="111918" y="397669"/>
                  </a:lnTo>
                  <a:lnTo>
                    <a:pt x="90487" y="395288"/>
                  </a:lnTo>
                  <a:lnTo>
                    <a:pt x="69056" y="385763"/>
                  </a:lnTo>
                  <a:lnTo>
                    <a:pt x="52387" y="366713"/>
                  </a:lnTo>
                  <a:lnTo>
                    <a:pt x="26193" y="302419"/>
                  </a:lnTo>
                  <a:lnTo>
                    <a:pt x="7143" y="230981"/>
                  </a:lnTo>
                  <a:lnTo>
                    <a:pt x="0" y="185738"/>
                  </a:lnTo>
                  <a:lnTo>
                    <a:pt x="188118" y="152400"/>
                  </a:lnTo>
                  <a:lnTo>
                    <a:pt x="252412" y="154781"/>
                  </a:lnTo>
                  <a:lnTo>
                    <a:pt x="311943" y="147638"/>
                  </a:lnTo>
                  <a:lnTo>
                    <a:pt x="395287" y="130969"/>
                  </a:lnTo>
                  <a:lnTo>
                    <a:pt x="459581" y="111919"/>
                  </a:lnTo>
                  <a:lnTo>
                    <a:pt x="652462" y="50006"/>
                  </a:lnTo>
                  <a:lnTo>
                    <a:pt x="783431" y="4763"/>
                  </a:lnTo>
                  <a:lnTo>
                    <a:pt x="816768" y="0"/>
                  </a:lnTo>
                  <a:lnTo>
                    <a:pt x="864393" y="4763"/>
                  </a:lnTo>
                  <a:lnTo>
                    <a:pt x="904875" y="19050"/>
                  </a:lnTo>
                  <a:lnTo>
                    <a:pt x="983456" y="76200"/>
                  </a:lnTo>
                  <a:lnTo>
                    <a:pt x="1059656" y="145256"/>
                  </a:lnTo>
                  <a:lnTo>
                    <a:pt x="1083468" y="169069"/>
                  </a:lnTo>
                  <a:lnTo>
                    <a:pt x="1090612" y="183356"/>
                  </a:lnTo>
                  <a:lnTo>
                    <a:pt x="1095375" y="197644"/>
                  </a:lnTo>
                  <a:lnTo>
                    <a:pt x="1095375" y="219075"/>
                  </a:lnTo>
                  <a:lnTo>
                    <a:pt x="1085850" y="238125"/>
                  </a:lnTo>
                  <a:lnTo>
                    <a:pt x="1069181" y="257175"/>
                  </a:lnTo>
                  <a:lnTo>
                    <a:pt x="1023937" y="285750"/>
                  </a:lnTo>
                  <a:lnTo>
                    <a:pt x="990600" y="309563"/>
                  </a:lnTo>
                  <a:lnTo>
                    <a:pt x="654843" y="233363"/>
                  </a:lnTo>
                  <a:lnTo>
                    <a:pt x="626268" y="226219"/>
                  </a:lnTo>
                  <a:lnTo>
                    <a:pt x="607218" y="223838"/>
                  </a:lnTo>
                  <a:lnTo>
                    <a:pt x="578643" y="221456"/>
                  </a:lnTo>
                  <a:lnTo>
                    <a:pt x="542925" y="226219"/>
                  </a:lnTo>
                  <a:lnTo>
                    <a:pt x="442912" y="2667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8">
              <a:extLst>
                <a:ext uri="{FF2B5EF4-FFF2-40B4-BE49-F238E27FC236}">
                  <a16:creationId xmlns:a16="http://schemas.microsoft.com/office/drawing/2014/main" id="{0E305323-E842-470F-8059-9A6E629EA7BB}"/>
                </a:ext>
              </a:extLst>
            </p:cNvPr>
            <p:cNvSpPr/>
            <p:nvPr/>
          </p:nvSpPr>
          <p:spPr>
            <a:xfrm rot="16200000">
              <a:off x="4309269" y="3531394"/>
              <a:ext cx="2457450" cy="2293938"/>
            </a:xfrm>
            <a:custGeom>
              <a:avLst/>
              <a:gdLst>
                <a:gd name="connsiteX0" fmla="*/ 1775460 w 2457450"/>
                <a:gd name="connsiteY0" fmla="*/ 1687830 h 2293620"/>
                <a:gd name="connsiteX1" fmla="*/ 1905000 w 2457450"/>
                <a:gd name="connsiteY1" fmla="*/ 1744980 h 2293620"/>
                <a:gd name="connsiteX2" fmla="*/ 2034540 w 2457450"/>
                <a:gd name="connsiteY2" fmla="*/ 1802130 h 2293620"/>
                <a:gd name="connsiteX3" fmla="*/ 2156460 w 2457450"/>
                <a:gd name="connsiteY3" fmla="*/ 1847850 h 2293620"/>
                <a:gd name="connsiteX4" fmla="*/ 2339340 w 2457450"/>
                <a:gd name="connsiteY4" fmla="*/ 1908810 h 2293620"/>
                <a:gd name="connsiteX5" fmla="*/ 2377440 w 2457450"/>
                <a:gd name="connsiteY5" fmla="*/ 1920240 h 2293620"/>
                <a:gd name="connsiteX6" fmla="*/ 2457450 w 2457450"/>
                <a:gd name="connsiteY6" fmla="*/ 1931670 h 2293620"/>
                <a:gd name="connsiteX7" fmla="*/ 2392680 w 2457450"/>
                <a:gd name="connsiteY7" fmla="*/ 2293620 h 2293620"/>
                <a:gd name="connsiteX8" fmla="*/ 2354580 w 2457450"/>
                <a:gd name="connsiteY8" fmla="*/ 2286000 h 2293620"/>
                <a:gd name="connsiteX9" fmla="*/ 2286000 w 2457450"/>
                <a:gd name="connsiteY9" fmla="*/ 2232660 h 2293620"/>
                <a:gd name="connsiteX10" fmla="*/ 2225040 w 2457450"/>
                <a:gd name="connsiteY10" fmla="*/ 2202180 h 2293620"/>
                <a:gd name="connsiteX11" fmla="*/ 2034540 w 2457450"/>
                <a:gd name="connsiteY11" fmla="*/ 2118360 h 2293620"/>
                <a:gd name="connsiteX12" fmla="*/ 1809750 w 2457450"/>
                <a:gd name="connsiteY12" fmla="*/ 2007870 h 2293620"/>
                <a:gd name="connsiteX13" fmla="*/ 1607820 w 2457450"/>
                <a:gd name="connsiteY13" fmla="*/ 1901190 h 2293620"/>
                <a:gd name="connsiteX14" fmla="*/ 1459230 w 2457450"/>
                <a:gd name="connsiteY14" fmla="*/ 1813560 h 2293620"/>
                <a:gd name="connsiteX15" fmla="*/ 1318260 w 2457450"/>
                <a:gd name="connsiteY15" fmla="*/ 1725930 h 2293620"/>
                <a:gd name="connsiteX16" fmla="*/ 1196340 w 2457450"/>
                <a:gd name="connsiteY16" fmla="*/ 1642110 h 2293620"/>
                <a:gd name="connsiteX17" fmla="*/ 1097280 w 2457450"/>
                <a:gd name="connsiteY17" fmla="*/ 1569720 h 2293620"/>
                <a:gd name="connsiteX18" fmla="*/ 937260 w 2457450"/>
                <a:gd name="connsiteY18" fmla="*/ 1447800 h 2293620"/>
                <a:gd name="connsiteX19" fmla="*/ 830580 w 2457450"/>
                <a:gd name="connsiteY19" fmla="*/ 1352550 h 2293620"/>
                <a:gd name="connsiteX20" fmla="*/ 735330 w 2457450"/>
                <a:gd name="connsiteY20" fmla="*/ 1257300 h 2293620"/>
                <a:gd name="connsiteX21" fmla="*/ 655320 w 2457450"/>
                <a:gd name="connsiteY21" fmla="*/ 1173480 h 2293620"/>
                <a:gd name="connsiteX22" fmla="*/ 586740 w 2457450"/>
                <a:gd name="connsiteY22" fmla="*/ 1097280 h 2293620"/>
                <a:gd name="connsiteX23" fmla="*/ 541020 w 2457450"/>
                <a:gd name="connsiteY23" fmla="*/ 1043940 h 2293620"/>
                <a:gd name="connsiteX24" fmla="*/ 461010 w 2457450"/>
                <a:gd name="connsiteY24" fmla="*/ 933450 h 2293620"/>
                <a:gd name="connsiteX25" fmla="*/ 373380 w 2457450"/>
                <a:gd name="connsiteY25" fmla="*/ 796290 h 2293620"/>
                <a:gd name="connsiteX26" fmla="*/ 300990 w 2457450"/>
                <a:gd name="connsiteY26" fmla="*/ 678180 h 2293620"/>
                <a:gd name="connsiteX27" fmla="*/ 213360 w 2457450"/>
                <a:gd name="connsiteY27" fmla="*/ 514350 h 2293620"/>
                <a:gd name="connsiteX28" fmla="*/ 140970 w 2457450"/>
                <a:gd name="connsiteY28" fmla="*/ 361950 h 2293620"/>
                <a:gd name="connsiteX29" fmla="*/ 83820 w 2457450"/>
                <a:gd name="connsiteY29" fmla="*/ 243840 h 2293620"/>
                <a:gd name="connsiteX30" fmla="*/ 45720 w 2457450"/>
                <a:gd name="connsiteY30" fmla="*/ 148590 h 2293620"/>
                <a:gd name="connsiteX31" fmla="*/ 19050 w 2457450"/>
                <a:gd name="connsiteY31" fmla="*/ 87630 h 2293620"/>
                <a:gd name="connsiteX32" fmla="*/ 3810 w 2457450"/>
                <a:gd name="connsiteY32" fmla="*/ 45720 h 2293620"/>
                <a:gd name="connsiteX33" fmla="*/ 0 w 2457450"/>
                <a:gd name="connsiteY33" fmla="*/ 26670 h 2293620"/>
                <a:gd name="connsiteX34" fmla="*/ 3810 w 2457450"/>
                <a:gd name="connsiteY34" fmla="*/ 7620 h 2293620"/>
                <a:gd name="connsiteX35" fmla="*/ 15240 w 2457450"/>
                <a:gd name="connsiteY35" fmla="*/ 0 h 2293620"/>
                <a:gd name="connsiteX36" fmla="*/ 34290 w 2457450"/>
                <a:gd name="connsiteY36" fmla="*/ 3810 h 2293620"/>
                <a:gd name="connsiteX37" fmla="*/ 53340 w 2457450"/>
                <a:gd name="connsiteY37" fmla="*/ 22860 h 2293620"/>
                <a:gd name="connsiteX38" fmla="*/ 129540 w 2457450"/>
                <a:gd name="connsiteY38" fmla="*/ 160020 h 2293620"/>
                <a:gd name="connsiteX39" fmla="*/ 201930 w 2457450"/>
                <a:gd name="connsiteY39" fmla="*/ 274320 h 2293620"/>
                <a:gd name="connsiteX40" fmla="*/ 289560 w 2457450"/>
                <a:gd name="connsiteY40" fmla="*/ 415290 h 2293620"/>
                <a:gd name="connsiteX41" fmla="*/ 358140 w 2457450"/>
                <a:gd name="connsiteY41" fmla="*/ 518160 h 2293620"/>
                <a:gd name="connsiteX42" fmla="*/ 426720 w 2457450"/>
                <a:gd name="connsiteY42" fmla="*/ 617220 h 2293620"/>
                <a:gd name="connsiteX43" fmla="*/ 529590 w 2457450"/>
                <a:gd name="connsiteY43" fmla="*/ 742950 h 2293620"/>
                <a:gd name="connsiteX44" fmla="*/ 640080 w 2457450"/>
                <a:gd name="connsiteY44" fmla="*/ 876300 h 2293620"/>
                <a:gd name="connsiteX45" fmla="*/ 693420 w 2457450"/>
                <a:gd name="connsiteY45" fmla="*/ 925830 h 2293620"/>
                <a:gd name="connsiteX46" fmla="*/ 796290 w 2457450"/>
                <a:gd name="connsiteY46" fmla="*/ 1021080 h 2293620"/>
                <a:gd name="connsiteX47" fmla="*/ 922020 w 2457450"/>
                <a:gd name="connsiteY47" fmla="*/ 1135380 h 2293620"/>
                <a:gd name="connsiteX48" fmla="*/ 1055370 w 2457450"/>
                <a:gd name="connsiteY48" fmla="*/ 1253490 h 2293620"/>
                <a:gd name="connsiteX49" fmla="*/ 1127760 w 2457450"/>
                <a:gd name="connsiteY49" fmla="*/ 1314450 h 2293620"/>
                <a:gd name="connsiteX50" fmla="*/ 1253490 w 2457450"/>
                <a:gd name="connsiteY50" fmla="*/ 1390650 h 2293620"/>
                <a:gd name="connsiteX51" fmla="*/ 1375410 w 2457450"/>
                <a:gd name="connsiteY51" fmla="*/ 1463040 h 2293620"/>
                <a:gd name="connsiteX52" fmla="*/ 1546860 w 2457450"/>
                <a:gd name="connsiteY52" fmla="*/ 1569720 h 2293620"/>
                <a:gd name="connsiteX53" fmla="*/ 1775460 w 2457450"/>
                <a:gd name="connsiteY53" fmla="*/ 1687830 h 229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457450" h="2293620">
                  <a:moveTo>
                    <a:pt x="1775460" y="1687830"/>
                  </a:moveTo>
                  <a:lnTo>
                    <a:pt x="1905000" y="1744980"/>
                  </a:lnTo>
                  <a:lnTo>
                    <a:pt x="2034540" y="1802130"/>
                  </a:lnTo>
                  <a:lnTo>
                    <a:pt x="2156460" y="1847850"/>
                  </a:lnTo>
                  <a:lnTo>
                    <a:pt x="2339340" y="1908810"/>
                  </a:lnTo>
                  <a:lnTo>
                    <a:pt x="2377440" y="1920240"/>
                  </a:lnTo>
                  <a:lnTo>
                    <a:pt x="2457450" y="1931670"/>
                  </a:lnTo>
                  <a:lnTo>
                    <a:pt x="2392680" y="2293620"/>
                  </a:lnTo>
                  <a:lnTo>
                    <a:pt x="2354580" y="2286000"/>
                  </a:lnTo>
                  <a:lnTo>
                    <a:pt x="2286000" y="2232660"/>
                  </a:lnTo>
                  <a:lnTo>
                    <a:pt x="2225040" y="2202180"/>
                  </a:lnTo>
                  <a:lnTo>
                    <a:pt x="2034540" y="2118360"/>
                  </a:lnTo>
                  <a:lnTo>
                    <a:pt x="1809750" y="2007870"/>
                  </a:lnTo>
                  <a:lnTo>
                    <a:pt x="1607820" y="1901190"/>
                  </a:lnTo>
                  <a:lnTo>
                    <a:pt x="1459230" y="1813560"/>
                  </a:lnTo>
                  <a:lnTo>
                    <a:pt x="1318260" y="1725930"/>
                  </a:lnTo>
                  <a:lnTo>
                    <a:pt x="1196340" y="1642110"/>
                  </a:lnTo>
                  <a:lnTo>
                    <a:pt x="1097280" y="1569720"/>
                  </a:lnTo>
                  <a:lnTo>
                    <a:pt x="937260" y="1447800"/>
                  </a:lnTo>
                  <a:lnTo>
                    <a:pt x="830580" y="1352550"/>
                  </a:lnTo>
                  <a:lnTo>
                    <a:pt x="735330" y="1257300"/>
                  </a:lnTo>
                  <a:lnTo>
                    <a:pt x="655320" y="1173480"/>
                  </a:lnTo>
                  <a:lnTo>
                    <a:pt x="586740" y="1097280"/>
                  </a:lnTo>
                  <a:lnTo>
                    <a:pt x="541020" y="1043940"/>
                  </a:lnTo>
                  <a:lnTo>
                    <a:pt x="461010" y="933450"/>
                  </a:lnTo>
                  <a:lnTo>
                    <a:pt x="373380" y="796290"/>
                  </a:lnTo>
                  <a:lnTo>
                    <a:pt x="300990" y="678180"/>
                  </a:lnTo>
                  <a:lnTo>
                    <a:pt x="213360" y="514350"/>
                  </a:lnTo>
                  <a:lnTo>
                    <a:pt x="140970" y="361950"/>
                  </a:lnTo>
                  <a:lnTo>
                    <a:pt x="83820" y="243840"/>
                  </a:lnTo>
                  <a:lnTo>
                    <a:pt x="45720" y="148590"/>
                  </a:lnTo>
                  <a:lnTo>
                    <a:pt x="19050" y="87630"/>
                  </a:lnTo>
                  <a:lnTo>
                    <a:pt x="3810" y="45720"/>
                  </a:lnTo>
                  <a:lnTo>
                    <a:pt x="0" y="26670"/>
                  </a:lnTo>
                  <a:lnTo>
                    <a:pt x="3810" y="7620"/>
                  </a:lnTo>
                  <a:lnTo>
                    <a:pt x="15240" y="0"/>
                  </a:lnTo>
                  <a:lnTo>
                    <a:pt x="34290" y="3810"/>
                  </a:lnTo>
                  <a:lnTo>
                    <a:pt x="53340" y="22860"/>
                  </a:lnTo>
                  <a:lnTo>
                    <a:pt x="129540" y="160020"/>
                  </a:lnTo>
                  <a:lnTo>
                    <a:pt x="201930" y="274320"/>
                  </a:lnTo>
                  <a:lnTo>
                    <a:pt x="289560" y="415290"/>
                  </a:lnTo>
                  <a:lnTo>
                    <a:pt x="358140" y="518160"/>
                  </a:lnTo>
                  <a:lnTo>
                    <a:pt x="426720" y="617220"/>
                  </a:lnTo>
                  <a:lnTo>
                    <a:pt x="529590" y="742950"/>
                  </a:lnTo>
                  <a:lnTo>
                    <a:pt x="640080" y="876300"/>
                  </a:lnTo>
                  <a:lnTo>
                    <a:pt x="693420" y="925830"/>
                  </a:lnTo>
                  <a:lnTo>
                    <a:pt x="796290" y="1021080"/>
                  </a:lnTo>
                  <a:lnTo>
                    <a:pt x="922020" y="1135380"/>
                  </a:lnTo>
                  <a:lnTo>
                    <a:pt x="1055370" y="1253490"/>
                  </a:lnTo>
                  <a:lnTo>
                    <a:pt x="1127760" y="1314450"/>
                  </a:lnTo>
                  <a:lnTo>
                    <a:pt x="1253490" y="1390650"/>
                  </a:lnTo>
                  <a:lnTo>
                    <a:pt x="1375410" y="1463040"/>
                  </a:lnTo>
                  <a:lnTo>
                    <a:pt x="1546860" y="1569720"/>
                  </a:lnTo>
                  <a:lnTo>
                    <a:pt x="1775460" y="168783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2">
              <a:extLst>
                <a:ext uri="{FF2B5EF4-FFF2-40B4-BE49-F238E27FC236}">
                  <a16:creationId xmlns:a16="http://schemas.microsoft.com/office/drawing/2014/main" id="{15AE3F03-F471-487F-BFF1-AE2D88B16DA4}"/>
                </a:ext>
              </a:extLst>
            </p:cNvPr>
            <p:cNvSpPr/>
            <p:nvPr/>
          </p:nvSpPr>
          <p:spPr>
            <a:xfrm>
              <a:off x="4884738" y="3711575"/>
              <a:ext cx="2674937" cy="2305050"/>
            </a:xfrm>
            <a:custGeom>
              <a:avLst/>
              <a:gdLst>
                <a:gd name="connsiteX0" fmla="*/ 1386840 w 2674620"/>
                <a:gd name="connsiteY0" fmla="*/ 1752600 h 2305050"/>
                <a:gd name="connsiteX1" fmla="*/ 1192530 w 2674620"/>
                <a:gd name="connsiteY1" fmla="*/ 1527810 h 2305050"/>
                <a:gd name="connsiteX2" fmla="*/ 933450 w 2674620"/>
                <a:gd name="connsiteY2" fmla="*/ 1234440 h 2305050"/>
                <a:gd name="connsiteX3" fmla="*/ 838200 w 2674620"/>
                <a:gd name="connsiteY3" fmla="*/ 1104900 h 2305050"/>
                <a:gd name="connsiteX4" fmla="*/ 720090 w 2674620"/>
                <a:gd name="connsiteY4" fmla="*/ 960120 h 2305050"/>
                <a:gd name="connsiteX5" fmla="*/ 468630 w 2674620"/>
                <a:gd name="connsiteY5" fmla="*/ 659130 h 2305050"/>
                <a:gd name="connsiteX6" fmla="*/ 247650 w 2674620"/>
                <a:gd name="connsiteY6" fmla="*/ 388620 h 2305050"/>
                <a:gd name="connsiteX7" fmla="*/ 0 w 2674620"/>
                <a:gd name="connsiteY7" fmla="*/ 99060 h 2305050"/>
                <a:gd name="connsiteX8" fmla="*/ 60960 w 2674620"/>
                <a:gd name="connsiteY8" fmla="*/ 0 h 2305050"/>
                <a:gd name="connsiteX9" fmla="*/ 152400 w 2674620"/>
                <a:gd name="connsiteY9" fmla="*/ 102870 h 2305050"/>
                <a:gd name="connsiteX10" fmla="*/ 335280 w 2674620"/>
                <a:gd name="connsiteY10" fmla="*/ 293370 h 2305050"/>
                <a:gd name="connsiteX11" fmla="*/ 518160 w 2674620"/>
                <a:gd name="connsiteY11" fmla="*/ 491490 h 2305050"/>
                <a:gd name="connsiteX12" fmla="*/ 662940 w 2674620"/>
                <a:gd name="connsiteY12" fmla="*/ 647700 h 2305050"/>
                <a:gd name="connsiteX13" fmla="*/ 807720 w 2674620"/>
                <a:gd name="connsiteY13" fmla="*/ 807720 h 2305050"/>
                <a:gd name="connsiteX14" fmla="*/ 918210 w 2674620"/>
                <a:gd name="connsiteY14" fmla="*/ 933450 h 2305050"/>
                <a:gd name="connsiteX15" fmla="*/ 1059180 w 2674620"/>
                <a:gd name="connsiteY15" fmla="*/ 1055370 h 2305050"/>
                <a:gd name="connsiteX16" fmla="*/ 1226820 w 2674620"/>
                <a:gd name="connsiteY16" fmla="*/ 1207770 h 2305050"/>
                <a:gd name="connsiteX17" fmla="*/ 1367790 w 2674620"/>
                <a:gd name="connsiteY17" fmla="*/ 1341120 h 2305050"/>
                <a:gd name="connsiteX18" fmla="*/ 1497330 w 2674620"/>
                <a:gd name="connsiteY18" fmla="*/ 1451610 h 2305050"/>
                <a:gd name="connsiteX19" fmla="*/ 1630680 w 2674620"/>
                <a:gd name="connsiteY19" fmla="*/ 1565910 h 2305050"/>
                <a:gd name="connsiteX20" fmla="*/ 1790700 w 2674620"/>
                <a:gd name="connsiteY20" fmla="*/ 1691640 h 2305050"/>
                <a:gd name="connsiteX21" fmla="*/ 1874520 w 2674620"/>
                <a:gd name="connsiteY21" fmla="*/ 1756410 h 2305050"/>
                <a:gd name="connsiteX22" fmla="*/ 1946910 w 2674620"/>
                <a:gd name="connsiteY22" fmla="*/ 1809750 h 2305050"/>
                <a:gd name="connsiteX23" fmla="*/ 2099310 w 2674620"/>
                <a:gd name="connsiteY23" fmla="*/ 1908810 h 2305050"/>
                <a:gd name="connsiteX24" fmla="*/ 2247900 w 2674620"/>
                <a:gd name="connsiteY24" fmla="*/ 2000250 h 2305050"/>
                <a:gd name="connsiteX25" fmla="*/ 2407920 w 2674620"/>
                <a:gd name="connsiteY25" fmla="*/ 2099310 h 2305050"/>
                <a:gd name="connsiteX26" fmla="*/ 2571750 w 2674620"/>
                <a:gd name="connsiteY26" fmla="*/ 2202180 h 2305050"/>
                <a:gd name="connsiteX27" fmla="*/ 2663190 w 2674620"/>
                <a:gd name="connsiteY27" fmla="*/ 2255520 h 2305050"/>
                <a:gd name="connsiteX28" fmla="*/ 2674620 w 2674620"/>
                <a:gd name="connsiteY28" fmla="*/ 2270760 h 2305050"/>
                <a:gd name="connsiteX29" fmla="*/ 2674620 w 2674620"/>
                <a:gd name="connsiteY29" fmla="*/ 2286000 h 2305050"/>
                <a:gd name="connsiteX30" fmla="*/ 2659380 w 2674620"/>
                <a:gd name="connsiteY30" fmla="*/ 2305050 h 2305050"/>
                <a:gd name="connsiteX31" fmla="*/ 2602230 w 2674620"/>
                <a:gd name="connsiteY31" fmla="*/ 2305050 h 2305050"/>
                <a:gd name="connsiteX32" fmla="*/ 2339340 w 2674620"/>
                <a:gd name="connsiteY32" fmla="*/ 2289810 h 2305050"/>
                <a:gd name="connsiteX33" fmla="*/ 2114550 w 2674620"/>
                <a:gd name="connsiteY33" fmla="*/ 2278380 h 2305050"/>
                <a:gd name="connsiteX34" fmla="*/ 1847850 w 2674620"/>
                <a:gd name="connsiteY34" fmla="*/ 2263140 h 2305050"/>
                <a:gd name="connsiteX35" fmla="*/ 1828800 w 2674620"/>
                <a:gd name="connsiteY35" fmla="*/ 2247900 h 2305050"/>
                <a:gd name="connsiteX36" fmla="*/ 1729740 w 2674620"/>
                <a:gd name="connsiteY36" fmla="*/ 2133600 h 2305050"/>
                <a:gd name="connsiteX37" fmla="*/ 1562100 w 2674620"/>
                <a:gd name="connsiteY37" fmla="*/ 1950720 h 2305050"/>
                <a:gd name="connsiteX38" fmla="*/ 1386840 w 2674620"/>
                <a:gd name="connsiteY38" fmla="*/ 1752600 h 2305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674620" h="2305050">
                  <a:moveTo>
                    <a:pt x="1386840" y="1752600"/>
                  </a:moveTo>
                  <a:lnTo>
                    <a:pt x="1192530" y="1527810"/>
                  </a:lnTo>
                  <a:lnTo>
                    <a:pt x="933450" y="1234440"/>
                  </a:lnTo>
                  <a:lnTo>
                    <a:pt x="838200" y="1104900"/>
                  </a:lnTo>
                  <a:lnTo>
                    <a:pt x="720090" y="960120"/>
                  </a:lnTo>
                  <a:lnTo>
                    <a:pt x="468630" y="659130"/>
                  </a:lnTo>
                  <a:lnTo>
                    <a:pt x="247650" y="388620"/>
                  </a:lnTo>
                  <a:lnTo>
                    <a:pt x="0" y="99060"/>
                  </a:lnTo>
                  <a:lnTo>
                    <a:pt x="60960" y="0"/>
                  </a:lnTo>
                  <a:lnTo>
                    <a:pt x="152400" y="102870"/>
                  </a:lnTo>
                  <a:lnTo>
                    <a:pt x="335280" y="293370"/>
                  </a:lnTo>
                  <a:lnTo>
                    <a:pt x="518160" y="491490"/>
                  </a:lnTo>
                  <a:lnTo>
                    <a:pt x="662940" y="647700"/>
                  </a:lnTo>
                  <a:lnTo>
                    <a:pt x="807720" y="807720"/>
                  </a:lnTo>
                  <a:lnTo>
                    <a:pt x="918210" y="933450"/>
                  </a:lnTo>
                  <a:lnTo>
                    <a:pt x="1059180" y="1055370"/>
                  </a:lnTo>
                  <a:lnTo>
                    <a:pt x="1226820" y="1207770"/>
                  </a:lnTo>
                  <a:lnTo>
                    <a:pt x="1367790" y="1341120"/>
                  </a:lnTo>
                  <a:lnTo>
                    <a:pt x="1497330" y="1451610"/>
                  </a:lnTo>
                  <a:lnTo>
                    <a:pt x="1630680" y="1565910"/>
                  </a:lnTo>
                  <a:lnTo>
                    <a:pt x="1790700" y="1691640"/>
                  </a:lnTo>
                  <a:lnTo>
                    <a:pt x="1874520" y="1756410"/>
                  </a:lnTo>
                  <a:lnTo>
                    <a:pt x="1946910" y="1809750"/>
                  </a:lnTo>
                  <a:lnTo>
                    <a:pt x="2099310" y="1908810"/>
                  </a:lnTo>
                  <a:lnTo>
                    <a:pt x="2247900" y="2000250"/>
                  </a:lnTo>
                  <a:lnTo>
                    <a:pt x="2407920" y="2099310"/>
                  </a:lnTo>
                  <a:lnTo>
                    <a:pt x="2571750" y="2202180"/>
                  </a:lnTo>
                  <a:lnTo>
                    <a:pt x="2663190" y="2255520"/>
                  </a:lnTo>
                  <a:lnTo>
                    <a:pt x="2674620" y="2270760"/>
                  </a:lnTo>
                  <a:lnTo>
                    <a:pt x="2674620" y="2286000"/>
                  </a:lnTo>
                  <a:lnTo>
                    <a:pt x="2659380" y="2305050"/>
                  </a:lnTo>
                  <a:lnTo>
                    <a:pt x="2602230" y="2305050"/>
                  </a:lnTo>
                  <a:lnTo>
                    <a:pt x="2339340" y="2289810"/>
                  </a:lnTo>
                  <a:lnTo>
                    <a:pt x="2114550" y="2278380"/>
                  </a:lnTo>
                  <a:lnTo>
                    <a:pt x="1847850" y="2263140"/>
                  </a:lnTo>
                  <a:lnTo>
                    <a:pt x="1828800" y="2247900"/>
                  </a:lnTo>
                  <a:lnTo>
                    <a:pt x="1729740" y="2133600"/>
                  </a:lnTo>
                  <a:lnTo>
                    <a:pt x="1562100" y="1950720"/>
                  </a:lnTo>
                  <a:lnTo>
                    <a:pt x="1386840" y="17526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52" name="グループ化 51">
            <a:extLst>
              <a:ext uri="{FF2B5EF4-FFF2-40B4-BE49-F238E27FC236}">
                <a16:creationId xmlns:a16="http://schemas.microsoft.com/office/drawing/2014/main" id="{492BC8FF-EC5C-4BC9-B5F1-FF263DD467CA}"/>
              </a:ext>
            </a:extLst>
          </p:cNvPr>
          <p:cNvGrpSpPr>
            <a:grpSpLocks/>
          </p:cNvGrpSpPr>
          <p:nvPr/>
        </p:nvGrpSpPr>
        <p:grpSpPr bwMode="auto">
          <a:xfrm>
            <a:off x="2641600" y="1770063"/>
            <a:ext cx="4765675" cy="4094162"/>
            <a:chOff x="2641600" y="1770063"/>
            <a:chExt cx="4765675" cy="4094162"/>
          </a:xfrm>
        </p:grpSpPr>
        <p:sp>
          <p:nvSpPr>
            <p:cNvPr id="53" name="フリーフォーム 6">
              <a:extLst>
                <a:ext uri="{FF2B5EF4-FFF2-40B4-BE49-F238E27FC236}">
                  <a16:creationId xmlns:a16="http://schemas.microsoft.com/office/drawing/2014/main" id="{328554A2-6B52-4373-99AB-72D649409298}"/>
                </a:ext>
              </a:extLst>
            </p:cNvPr>
            <p:cNvSpPr/>
            <p:nvPr/>
          </p:nvSpPr>
          <p:spPr>
            <a:xfrm>
              <a:off x="2641600" y="2643188"/>
              <a:ext cx="496888" cy="1447800"/>
            </a:xfrm>
            <a:custGeom>
              <a:avLst/>
              <a:gdLst>
                <a:gd name="connsiteX0" fmla="*/ 228600 w 497682"/>
                <a:gd name="connsiteY0" fmla="*/ 900112 h 1447800"/>
                <a:gd name="connsiteX1" fmla="*/ 226219 w 497682"/>
                <a:gd name="connsiteY1" fmla="*/ 597693 h 1447800"/>
                <a:gd name="connsiteX2" fmla="*/ 216694 w 497682"/>
                <a:gd name="connsiteY2" fmla="*/ 442912 h 1447800"/>
                <a:gd name="connsiteX3" fmla="*/ 204788 w 497682"/>
                <a:gd name="connsiteY3" fmla="*/ 342900 h 1447800"/>
                <a:gd name="connsiteX4" fmla="*/ 192882 w 497682"/>
                <a:gd name="connsiteY4" fmla="*/ 290512 h 1447800"/>
                <a:gd name="connsiteX5" fmla="*/ 173832 w 497682"/>
                <a:gd name="connsiteY5" fmla="*/ 242887 h 1447800"/>
                <a:gd name="connsiteX6" fmla="*/ 150019 w 497682"/>
                <a:gd name="connsiteY6" fmla="*/ 202406 h 1447800"/>
                <a:gd name="connsiteX7" fmla="*/ 109538 w 497682"/>
                <a:gd name="connsiteY7" fmla="*/ 154781 h 1447800"/>
                <a:gd name="connsiteX8" fmla="*/ 73819 w 497682"/>
                <a:gd name="connsiteY8" fmla="*/ 126206 h 1447800"/>
                <a:gd name="connsiteX9" fmla="*/ 40482 w 497682"/>
                <a:gd name="connsiteY9" fmla="*/ 102393 h 1447800"/>
                <a:gd name="connsiteX10" fmla="*/ 19050 w 497682"/>
                <a:gd name="connsiteY10" fmla="*/ 90487 h 1447800"/>
                <a:gd name="connsiteX11" fmla="*/ 4763 w 497682"/>
                <a:gd name="connsiteY11" fmla="*/ 76200 h 1447800"/>
                <a:gd name="connsiteX12" fmla="*/ 0 w 497682"/>
                <a:gd name="connsiteY12" fmla="*/ 59531 h 1447800"/>
                <a:gd name="connsiteX13" fmla="*/ 9525 w 497682"/>
                <a:gd name="connsiteY13" fmla="*/ 33337 h 1447800"/>
                <a:gd name="connsiteX14" fmla="*/ 19050 w 497682"/>
                <a:gd name="connsiteY14" fmla="*/ 16668 h 1447800"/>
                <a:gd name="connsiteX15" fmla="*/ 30957 w 497682"/>
                <a:gd name="connsiteY15" fmla="*/ 4762 h 1447800"/>
                <a:gd name="connsiteX16" fmla="*/ 54769 w 497682"/>
                <a:gd name="connsiteY16" fmla="*/ 0 h 1447800"/>
                <a:gd name="connsiteX17" fmla="*/ 95250 w 497682"/>
                <a:gd name="connsiteY17" fmla="*/ 0 h 1447800"/>
                <a:gd name="connsiteX18" fmla="*/ 138113 w 497682"/>
                <a:gd name="connsiteY18" fmla="*/ 9525 h 1447800"/>
                <a:gd name="connsiteX19" fmla="*/ 204788 w 497682"/>
                <a:gd name="connsiteY19" fmla="*/ 33337 h 1447800"/>
                <a:gd name="connsiteX20" fmla="*/ 276225 w 497682"/>
                <a:gd name="connsiteY20" fmla="*/ 64293 h 1447800"/>
                <a:gd name="connsiteX21" fmla="*/ 335757 w 497682"/>
                <a:gd name="connsiteY21" fmla="*/ 92868 h 1447800"/>
                <a:gd name="connsiteX22" fmla="*/ 409575 w 497682"/>
                <a:gd name="connsiteY22" fmla="*/ 95250 h 1447800"/>
                <a:gd name="connsiteX23" fmla="*/ 428625 w 497682"/>
                <a:gd name="connsiteY23" fmla="*/ 219075 h 1447800"/>
                <a:gd name="connsiteX24" fmla="*/ 433388 w 497682"/>
                <a:gd name="connsiteY24" fmla="*/ 492918 h 1447800"/>
                <a:gd name="connsiteX25" fmla="*/ 447675 w 497682"/>
                <a:gd name="connsiteY25" fmla="*/ 766762 h 1447800"/>
                <a:gd name="connsiteX26" fmla="*/ 478632 w 497682"/>
                <a:gd name="connsiteY26" fmla="*/ 1121568 h 1447800"/>
                <a:gd name="connsiteX27" fmla="*/ 495300 w 497682"/>
                <a:gd name="connsiteY27" fmla="*/ 1212056 h 1447800"/>
                <a:gd name="connsiteX28" fmla="*/ 497682 w 497682"/>
                <a:gd name="connsiteY28" fmla="*/ 1331118 h 1447800"/>
                <a:gd name="connsiteX29" fmla="*/ 495300 w 497682"/>
                <a:gd name="connsiteY29" fmla="*/ 1390650 h 1447800"/>
                <a:gd name="connsiteX30" fmla="*/ 490538 w 497682"/>
                <a:gd name="connsiteY30" fmla="*/ 1414462 h 1447800"/>
                <a:gd name="connsiteX31" fmla="*/ 481013 w 497682"/>
                <a:gd name="connsiteY31" fmla="*/ 1440656 h 1447800"/>
                <a:gd name="connsiteX32" fmla="*/ 466725 w 497682"/>
                <a:gd name="connsiteY32" fmla="*/ 1447800 h 1447800"/>
                <a:gd name="connsiteX33" fmla="*/ 445294 w 497682"/>
                <a:gd name="connsiteY33" fmla="*/ 1447800 h 1447800"/>
                <a:gd name="connsiteX34" fmla="*/ 423863 w 497682"/>
                <a:gd name="connsiteY34" fmla="*/ 1440656 h 1447800"/>
                <a:gd name="connsiteX35" fmla="*/ 390525 w 497682"/>
                <a:gd name="connsiteY35" fmla="*/ 1423987 h 1447800"/>
                <a:gd name="connsiteX36" fmla="*/ 359569 w 497682"/>
                <a:gd name="connsiteY36" fmla="*/ 1400175 h 1447800"/>
                <a:gd name="connsiteX37" fmla="*/ 321469 w 497682"/>
                <a:gd name="connsiteY37" fmla="*/ 1357312 h 1447800"/>
                <a:gd name="connsiteX38" fmla="*/ 300038 w 497682"/>
                <a:gd name="connsiteY38" fmla="*/ 1326356 h 1447800"/>
                <a:gd name="connsiteX39" fmla="*/ 273844 w 497682"/>
                <a:gd name="connsiteY39" fmla="*/ 1283493 h 1447800"/>
                <a:gd name="connsiteX40" fmla="*/ 252413 w 497682"/>
                <a:gd name="connsiteY40" fmla="*/ 1240631 h 1447800"/>
                <a:gd name="connsiteX41" fmla="*/ 242888 w 497682"/>
                <a:gd name="connsiteY41" fmla="*/ 1197768 h 1447800"/>
                <a:gd name="connsiteX42" fmla="*/ 228600 w 497682"/>
                <a:gd name="connsiteY42" fmla="*/ 1090612 h 1447800"/>
                <a:gd name="connsiteX43" fmla="*/ 228600 w 497682"/>
                <a:gd name="connsiteY43" fmla="*/ 900112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97682" h="1447800">
                  <a:moveTo>
                    <a:pt x="228600" y="900112"/>
                  </a:moveTo>
                  <a:cubicBezTo>
                    <a:pt x="227806" y="799306"/>
                    <a:pt x="227013" y="698499"/>
                    <a:pt x="226219" y="597693"/>
                  </a:cubicBezTo>
                  <a:lnTo>
                    <a:pt x="216694" y="442912"/>
                  </a:lnTo>
                  <a:lnTo>
                    <a:pt x="204788" y="342900"/>
                  </a:lnTo>
                  <a:lnTo>
                    <a:pt x="192882" y="290512"/>
                  </a:lnTo>
                  <a:lnTo>
                    <a:pt x="173832" y="242887"/>
                  </a:lnTo>
                  <a:lnTo>
                    <a:pt x="150019" y="202406"/>
                  </a:lnTo>
                  <a:lnTo>
                    <a:pt x="109538" y="154781"/>
                  </a:lnTo>
                  <a:lnTo>
                    <a:pt x="73819" y="126206"/>
                  </a:lnTo>
                  <a:lnTo>
                    <a:pt x="40482" y="102393"/>
                  </a:lnTo>
                  <a:lnTo>
                    <a:pt x="19050" y="90487"/>
                  </a:lnTo>
                  <a:lnTo>
                    <a:pt x="4763" y="76200"/>
                  </a:lnTo>
                  <a:lnTo>
                    <a:pt x="0" y="59531"/>
                  </a:lnTo>
                  <a:lnTo>
                    <a:pt x="9525" y="33337"/>
                  </a:lnTo>
                  <a:lnTo>
                    <a:pt x="19050" y="16668"/>
                  </a:lnTo>
                  <a:lnTo>
                    <a:pt x="30957" y="4762"/>
                  </a:lnTo>
                  <a:lnTo>
                    <a:pt x="54769" y="0"/>
                  </a:lnTo>
                  <a:lnTo>
                    <a:pt x="95250" y="0"/>
                  </a:lnTo>
                  <a:lnTo>
                    <a:pt x="138113" y="9525"/>
                  </a:lnTo>
                  <a:lnTo>
                    <a:pt x="204788" y="33337"/>
                  </a:lnTo>
                  <a:lnTo>
                    <a:pt x="276225" y="64293"/>
                  </a:lnTo>
                  <a:lnTo>
                    <a:pt x="335757" y="92868"/>
                  </a:lnTo>
                  <a:lnTo>
                    <a:pt x="409575" y="95250"/>
                  </a:lnTo>
                  <a:lnTo>
                    <a:pt x="428625" y="219075"/>
                  </a:lnTo>
                  <a:cubicBezTo>
                    <a:pt x="430213" y="310356"/>
                    <a:pt x="431800" y="401637"/>
                    <a:pt x="433388" y="492918"/>
                  </a:cubicBezTo>
                  <a:lnTo>
                    <a:pt x="447675" y="766762"/>
                  </a:lnTo>
                  <a:lnTo>
                    <a:pt x="478632" y="1121568"/>
                  </a:lnTo>
                  <a:lnTo>
                    <a:pt x="495300" y="1212056"/>
                  </a:lnTo>
                  <a:lnTo>
                    <a:pt x="497682" y="1331118"/>
                  </a:lnTo>
                  <a:lnTo>
                    <a:pt x="495300" y="1390650"/>
                  </a:lnTo>
                  <a:lnTo>
                    <a:pt x="490538" y="1414462"/>
                  </a:lnTo>
                  <a:lnTo>
                    <a:pt x="481013" y="1440656"/>
                  </a:lnTo>
                  <a:lnTo>
                    <a:pt x="466725" y="1447800"/>
                  </a:lnTo>
                  <a:lnTo>
                    <a:pt x="445294" y="1447800"/>
                  </a:lnTo>
                  <a:lnTo>
                    <a:pt x="423863" y="1440656"/>
                  </a:lnTo>
                  <a:lnTo>
                    <a:pt x="390525" y="1423987"/>
                  </a:lnTo>
                  <a:lnTo>
                    <a:pt x="359569" y="1400175"/>
                  </a:lnTo>
                  <a:lnTo>
                    <a:pt x="321469" y="1357312"/>
                  </a:lnTo>
                  <a:lnTo>
                    <a:pt x="300038" y="1326356"/>
                  </a:lnTo>
                  <a:lnTo>
                    <a:pt x="273844" y="1283493"/>
                  </a:lnTo>
                  <a:lnTo>
                    <a:pt x="252413" y="1240631"/>
                  </a:lnTo>
                  <a:lnTo>
                    <a:pt x="242888" y="1197768"/>
                  </a:lnTo>
                  <a:lnTo>
                    <a:pt x="228600" y="1090612"/>
                  </a:lnTo>
                  <a:lnTo>
                    <a:pt x="228600" y="9001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9">
              <a:extLst>
                <a:ext uri="{FF2B5EF4-FFF2-40B4-BE49-F238E27FC236}">
                  <a16:creationId xmlns:a16="http://schemas.microsoft.com/office/drawing/2014/main" id="{C1B01E0B-A5BC-4678-AAAE-9E1D3D54ECAA}"/>
                </a:ext>
              </a:extLst>
            </p:cNvPr>
            <p:cNvSpPr/>
            <p:nvPr/>
          </p:nvSpPr>
          <p:spPr>
            <a:xfrm rot="16200000">
              <a:off x="2636838" y="2909888"/>
              <a:ext cx="3365500" cy="1816100"/>
            </a:xfrm>
            <a:custGeom>
              <a:avLst/>
              <a:gdLst>
                <a:gd name="connsiteX0" fmla="*/ 1543050 w 3365500"/>
                <a:gd name="connsiteY0" fmla="*/ 1301750 h 1816100"/>
                <a:gd name="connsiteX1" fmla="*/ 1311275 w 3365500"/>
                <a:gd name="connsiteY1" fmla="*/ 1184275 h 1816100"/>
                <a:gd name="connsiteX2" fmla="*/ 1133475 w 3365500"/>
                <a:gd name="connsiteY2" fmla="*/ 1079500 h 1816100"/>
                <a:gd name="connsiteX3" fmla="*/ 1006475 w 3365500"/>
                <a:gd name="connsiteY3" fmla="*/ 1003300 h 1816100"/>
                <a:gd name="connsiteX4" fmla="*/ 876300 w 3365500"/>
                <a:gd name="connsiteY4" fmla="*/ 917575 h 1816100"/>
                <a:gd name="connsiteX5" fmla="*/ 749300 w 3365500"/>
                <a:gd name="connsiteY5" fmla="*/ 822325 h 1816100"/>
                <a:gd name="connsiteX6" fmla="*/ 631825 w 3365500"/>
                <a:gd name="connsiteY6" fmla="*/ 720725 h 1816100"/>
                <a:gd name="connsiteX7" fmla="*/ 517525 w 3365500"/>
                <a:gd name="connsiteY7" fmla="*/ 615950 h 1816100"/>
                <a:gd name="connsiteX8" fmla="*/ 381000 w 3365500"/>
                <a:gd name="connsiteY8" fmla="*/ 476250 h 1816100"/>
                <a:gd name="connsiteX9" fmla="*/ 269875 w 3365500"/>
                <a:gd name="connsiteY9" fmla="*/ 352425 h 1816100"/>
                <a:gd name="connsiteX10" fmla="*/ 165100 w 3365500"/>
                <a:gd name="connsiteY10" fmla="*/ 241300 h 1816100"/>
                <a:gd name="connsiteX11" fmla="*/ 88900 w 3365500"/>
                <a:gd name="connsiteY11" fmla="*/ 152400 h 1816100"/>
                <a:gd name="connsiteX12" fmla="*/ 19050 w 3365500"/>
                <a:gd name="connsiteY12" fmla="*/ 73025 h 1816100"/>
                <a:gd name="connsiteX13" fmla="*/ 3175 w 3365500"/>
                <a:gd name="connsiteY13" fmla="*/ 47625 h 1816100"/>
                <a:gd name="connsiteX14" fmla="*/ 0 w 3365500"/>
                <a:gd name="connsiteY14" fmla="*/ 22225 h 1816100"/>
                <a:gd name="connsiteX15" fmla="*/ 6350 w 3365500"/>
                <a:gd name="connsiteY15" fmla="*/ 3175 h 1816100"/>
                <a:gd name="connsiteX16" fmla="*/ 22225 w 3365500"/>
                <a:gd name="connsiteY16" fmla="*/ 0 h 1816100"/>
                <a:gd name="connsiteX17" fmla="*/ 41275 w 3365500"/>
                <a:gd name="connsiteY17" fmla="*/ 3175 h 1816100"/>
                <a:gd name="connsiteX18" fmla="*/ 66675 w 3365500"/>
                <a:gd name="connsiteY18" fmla="*/ 15875 h 1816100"/>
                <a:gd name="connsiteX19" fmla="*/ 130175 w 3365500"/>
                <a:gd name="connsiteY19" fmla="*/ 85725 h 1816100"/>
                <a:gd name="connsiteX20" fmla="*/ 193675 w 3365500"/>
                <a:gd name="connsiteY20" fmla="*/ 152400 h 1816100"/>
                <a:gd name="connsiteX21" fmla="*/ 263525 w 3365500"/>
                <a:gd name="connsiteY21" fmla="*/ 222250 h 1816100"/>
                <a:gd name="connsiteX22" fmla="*/ 336550 w 3365500"/>
                <a:gd name="connsiteY22" fmla="*/ 292100 h 1816100"/>
                <a:gd name="connsiteX23" fmla="*/ 422275 w 3365500"/>
                <a:gd name="connsiteY23" fmla="*/ 365125 h 1816100"/>
                <a:gd name="connsiteX24" fmla="*/ 508000 w 3365500"/>
                <a:gd name="connsiteY24" fmla="*/ 434975 h 1816100"/>
                <a:gd name="connsiteX25" fmla="*/ 603250 w 3365500"/>
                <a:gd name="connsiteY25" fmla="*/ 511175 h 1816100"/>
                <a:gd name="connsiteX26" fmla="*/ 688975 w 3365500"/>
                <a:gd name="connsiteY26" fmla="*/ 577850 h 1816100"/>
                <a:gd name="connsiteX27" fmla="*/ 771525 w 3365500"/>
                <a:gd name="connsiteY27" fmla="*/ 635000 h 1816100"/>
                <a:gd name="connsiteX28" fmla="*/ 866775 w 3365500"/>
                <a:gd name="connsiteY28" fmla="*/ 695325 h 1816100"/>
                <a:gd name="connsiteX29" fmla="*/ 1003300 w 3365500"/>
                <a:gd name="connsiteY29" fmla="*/ 784225 h 1816100"/>
                <a:gd name="connsiteX30" fmla="*/ 1111250 w 3365500"/>
                <a:gd name="connsiteY30" fmla="*/ 844550 h 1816100"/>
                <a:gd name="connsiteX31" fmla="*/ 1225550 w 3365500"/>
                <a:gd name="connsiteY31" fmla="*/ 908050 h 1816100"/>
                <a:gd name="connsiteX32" fmla="*/ 1336675 w 3365500"/>
                <a:gd name="connsiteY32" fmla="*/ 968375 h 1816100"/>
                <a:gd name="connsiteX33" fmla="*/ 1431925 w 3365500"/>
                <a:gd name="connsiteY33" fmla="*/ 1016000 h 1816100"/>
                <a:gd name="connsiteX34" fmla="*/ 1524000 w 3365500"/>
                <a:gd name="connsiteY34" fmla="*/ 1060450 h 1816100"/>
                <a:gd name="connsiteX35" fmla="*/ 1593850 w 3365500"/>
                <a:gd name="connsiteY35" fmla="*/ 1089025 h 1816100"/>
                <a:gd name="connsiteX36" fmla="*/ 1692275 w 3365500"/>
                <a:gd name="connsiteY36" fmla="*/ 1130300 h 1816100"/>
                <a:gd name="connsiteX37" fmla="*/ 1831975 w 3365500"/>
                <a:gd name="connsiteY37" fmla="*/ 1187450 h 1816100"/>
                <a:gd name="connsiteX38" fmla="*/ 1943100 w 3365500"/>
                <a:gd name="connsiteY38" fmla="*/ 1228725 h 1816100"/>
                <a:gd name="connsiteX39" fmla="*/ 2057400 w 3365500"/>
                <a:gd name="connsiteY39" fmla="*/ 1270000 h 1816100"/>
                <a:gd name="connsiteX40" fmla="*/ 2222500 w 3365500"/>
                <a:gd name="connsiteY40" fmla="*/ 1323975 h 1816100"/>
                <a:gd name="connsiteX41" fmla="*/ 2416175 w 3365500"/>
                <a:gd name="connsiteY41" fmla="*/ 1381125 h 1816100"/>
                <a:gd name="connsiteX42" fmla="*/ 2559050 w 3365500"/>
                <a:gd name="connsiteY42" fmla="*/ 1419225 h 1816100"/>
                <a:gd name="connsiteX43" fmla="*/ 2740025 w 3365500"/>
                <a:gd name="connsiteY43" fmla="*/ 1466850 h 1816100"/>
                <a:gd name="connsiteX44" fmla="*/ 2816225 w 3365500"/>
                <a:gd name="connsiteY44" fmla="*/ 1482725 h 1816100"/>
                <a:gd name="connsiteX45" fmla="*/ 2908300 w 3365500"/>
                <a:gd name="connsiteY45" fmla="*/ 1504950 h 1816100"/>
                <a:gd name="connsiteX46" fmla="*/ 2946400 w 3365500"/>
                <a:gd name="connsiteY46" fmla="*/ 1511300 h 1816100"/>
                <a:gd name="connsiteX47" fmla="*/ 2984500 w 3365500"/>
                <a:gd name="connsiteY47" fmla="*/ 1511300 h 1816100"/>
                <a:gd name="connsiteX48" fmla="*/ 3028950 w 3365500"/>
                <a:gd name="connsiteY48" fmla="*/ 1501775 h 1816100"/>
                <a:gd name="connsiteX49" fmla="*/ 3095625 w 3365500"/>
                <a:gd name="connsiteY49" fmla="*/ 1476375 h 1816100"/>
                <a:gd name="connsiteX50" fmla="*/ 3152775 w 3365500"/>
                <a:gd name="connsiteY50" fmla="*/ 1447800 h 1816100"/>
                <a:gd name="connsiteX51" fmla="*/ 3219450 w 3365500"/>
                <a:gd name="connsiteY51" fmla="*/ 1403350 h 1816100"/>
                <a:gd name="connsiteX52" fmla="*/ 3321050 w 3365500"/>
                <a:gd name="connsiteY52" fmla="*/ 1311275 h 1816100"/>
                <a:gd name="connsiteX53" fmla="*/ 3365500 w 3365500"/>
                <a:gd name="connsiteY53" fmla="*/ 1419225 h 1816100"/>
                <a:gd name="connsiteX54" fmla="*/ 3276600 w 3365500"/>
                <a:gd name="connsiteY54" fmla="*/ 1514475 h 1816100"/>
                <a:gd name="connsiteX55" fmla="*/ 3209925 w 3365500"/>
                <a:gd name="connsiteY55" fmla="*/ 1606550 h 1816100"/>
                <a:gd name="connsiteX56" fmla="*/ 3143250 w 3365500"/>
                <a:gd name="connsiteY56" fmla="*/ 1679575 h 1816100"/>
                <a:gd name="connsiteX57" fmla="*/ 3086100 w 3365500"/>
                <a:gd name="connsiteY57" fmla="*/ 1733550 h 1816100"/>
                <a:gd name="connsiteX58" fmla="*/ 3006725 w 3365500"/>
                <a:gd name="connsiteY58" fmla="*/ 1790700 h 1816100"/>
                <a:gd name="connsiteX59" fmla="*/ 2965450 w 3365500"/>
                <a:gd name="connsiteY59" fmla="*/ 1812925 h 1816100"/>
                <a:gd name="connsiteX60" fmla="*/ 2943225 w 3365500"/>
                <a:gd name="connsiteY60" fmla="*/ 1816100 h 1816100"/>
                <a:gd name="connsiteX61" fmla="*/ 2921000 w 3365500"/>
                <a:gd name="connsiteY61" fmla="*/ 1812925 h 1816100"/>
                <a:gd name="connsiteX62" fmla="*/ 2898775 w 3365500"/>
                <a:gd name="connsiteY62" fmla="*/ 1806575 h 1816100"/>
                <a:gd name="connsiteX63" fmla="*/ 2879725 w 3365500"/>
                <a:gd name="connsiteY63" fmla="*/ 1793875 h 1816100"/>
                <a:gd name="connsiteX64" fmla="*/ 2851150 w 3365500"/>
                <a:gd name="connsiteY64" fmla="*/ 1762125 h 1816100"/>
                <a:gd name="connsiteX65" fmla="*/ 2825750 w 3365500"/>
                <a:gd name="connsiteY65" fmla="*/ 1736725 h 1816100"/>
                <a:gd name="connsiteX66" fmla="*/ 2698750 w 3365500"/>
                <a:gd name="connsiteY66" fmla="*/ 1704975 h 1816100"/>
                <a:gd name="connsiteX67" fmla="*/ 2568575 w 3365500"/>
                <a:gd name="connsiteY67" fmla="*/ 1673225 h 1816100"/>
                <a:gd name="connsiteX68" fmla="*/ 2422525 w 3365500"/>
                <a:gd name="connsiteY68" fmla="*/ 1628775 h 1816100"/>
                <a:gd name="connsiteX69" fmla="*/ 2232025 w 3365500"/>
                <a:gd name="connsiteY69" fmla="*/ 1571625 h 1816100"/>
                <a:gd name="connsiteX70" fmla="*/ 2022475 w 3365500"/>
                <a:gd name="connsiteY70" fmla="*/ 1501775 h 1816100"/>
                <a:gd name="connsiteX71" fmla="*/ 1863725 w 3365500"/>
                <a:gd name="connsiteY71" fmla="*/ 1444625 h 1816100"/>
                <a:gd name="connsiteX72" fmla="*/ 1765300 w 3365500"/>
                <a:gd name="connsiteY72" fmla="*/ 1403350 h 1816100"/>
                <a:gd name="connsiteX73" fmla="*/ 1543050 w 3365500"/>
                <a:gd name="connsiteY73" fmla="*/ 1301750 h 181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3365500" h="1816100">
                  <a:moveTo>
                    <a:pt x="1543050" y="1301750"/>
                  </a:moveTo>
                  <a:lnTo>
                    <a:pt x="1311275" y="1184275"/>
                  </a:lnTo>
                  <a:lnTo>
                    <a:pt x="1133475" y="1079500"/>
                  </a:lnTo>
                  <a:lnTo>
                    <a:pt x="1006475" y="1003300"/>
                  </a:lnTo>
                  <a:lnTo>
                    <a:pt x="876300" y="917575"/>
                  </a:lnTo>
                  <a:lnTo>
                    <a:pt x="749300" y="822325"/>
                  </a:lnTo>
                  <a:lnTo>
                    <a:pt x="631825" y="720725"/>
                  </a:lnTo>
                  <a:lnTo>
                    <a:pt x="517525" y="615950"/>
                  </a:lnTo>
                  <a:lnTo>
                    <a:pt x="381000" y="476250"/>
                  </a:lnTo>
                  <a:lnTo>
                    <a:pt x="269875" y="352425"/>
                  </a:lnTo>
                  <a:lnTo>
                    <a:pt x="165100" y="241300"/>
                  </a:lnTo>
                  <a:lnTo>
                    <a:pt x="88900" y="152400"/>
                  </a:lnTo>
                  <a:lnTo>
                    <a:pt x="19050" y="73025"/>
                  </a:lnTo>
                  <a:lnTo>
                    <a:pt x="3175" y="47625"/>
                  </a:lnTo>
                  <a:lnTo>
                    <a:pt x="0" y="22225"/>
                  </a:lnTo>
                  <a:lnTo>
                    <a:pt x="6350" y="3175"/>
                  </a:lnTo>
                  <a:lnTo>
                    <a:pt x="22225" y="0"/>
                  </a:lnTo>
                  <a:lnTo>
                    <a:pt x="41275" y="3175"/>
                  </a:lnTo>
                  <a:lnTo>
                    <a:pt x="66675" y="15875"/>
                  </a:lnTo>
                  <a:lnTo>
                    <a:pt x="130175" y="85725"/>
                  </a:lnTo>
                  <a:lnTo>
                    <a:pt x="193675" y="152400"/>
                  </a:lnTo>
                  <a:lnTo>
                    <a:pt x="263525" y="222250"/>
                  </a:lnTo>
                  <a:lnTo>
                    <a:pt x="336550" y="292100"/>
                  </a:lnTo>
                  <a:lnTo>
                    <a:pt x="422275" y="365125"/>
                  </a:lnTo>
                  <a:lnTo>
                    <a:pt x="508000" y="434975"/>
                  </a:lnTo>
                  <a:lnTo>
                    <a:pt x="603250" y="511175"/>
                  </a:lnTo>
                  <a:lnTo>
                    <a:pt x="688975" y="577850"/>
                  </a:lnTo>
                  <a:lnTo>
                    <a:pt x="771525" y="635000"/>
                  </a:lnTo>
                  <a:lnTo>
                    <a:pt x="866775" y="695325"/>
                  </a:lnTo>
                  <a:lnTo>
                    <a:pt x="1003300" y="784225"/>
                  </a:lnTo>
                  <a:lnTo>
                    <a:pt x="1111250" y="844550"/>
                  </a:lnTo>
                  <a:lnTo>
                    <a:pt x="1225550" y="908050"/>
                  </a:lnTo>
                  <a:lnTo>
                    <a:pt x="1336675" y="968375"/>
                  </a:lnTo>
                  <a:lnTo>
                    <a:pt x="1431925" y="1016000"/>
                  </a:lnTo>
                  <a:lnTo>
                    <a:pt x="1524000" y="1060450"/>
                  </a:lnTo>
                  <a:lnTo>
                    <a:pt x="1593850" y="1089025"/>
                  </a:lnTo>
                  <a:lnTo>
                    <a:pt x="1692275" y="1130300"/>
                  </a:lnTo>
                  <a:lnTo>
                    <a:pt x="1831975" y="1187450"/>
                  </a:lnTo>
                  <a:lnTo>
                    <a:pt x="1943100" y="1228725"/>
                  </a:lnTo>
                  <a:lnTo>
                    <a:pt x="2057400" y="1270000"/>
                  </a:lnTo>
                  <a:lnTo>
                    <a:pt x="2222500" y="1323975"/>
                  </a:lnTo>
                  <a:lnTo>
                    <a:pt x="2416175" y="1381125"/>
                  </a:lnTo>
                  <a:lnTo>
                    <a:pt x="2559050" y="1419225"/>
                  </a:lnTo>
                  <a:lnTo>
                    <a:pt x="2740025" y="1466850"/>
                  </a:lnTo>
                  <a:lnTo>
                    <a:pt x="2816225" y="1482725"/>
                  </a:lnTo>
                  <a:lnTo>
                    <a:pt x="2908300" y="1504950"/>
                  </a:lnTo>
                  <a:lnTo>
                    <a:pt x="2946400" y="1511300"/>
                  </a:lnTo>
                  <a:lnTo>
                    <a:pt x="2984500" y="1511300"/>
                  </a:lnTo>
                  <a:lnTo>
                    <a:pt x="3028950" y="1501775"/>
                  </a:lnTo>
                  <a:lnTo>
                    <a:pt x="3095625" y="1476375"/>
                  </a:lnTo>
                  <a:lnTo>
                    <a:pt x="3152775" y="1447800"/>
                  </a:lnTo>
                  <a:lnTo>
                    <a:pt x="3219450" y="1403350"/>
                  </a:lnTo>
                  <a:lnTo>
                    <a:pt x="3321050" y="1311275"/>
                  </a:lnTo>
                  <a:lnTo>
                    <a:pt x="3365500" y="1419225"/>
                  </a:lnTo>
                  <a:lnTo>
                    <a:pt x="3276600" y="1514475"/>
                  </a:lnTo>
                  <a:lnTo>
                    <a:pt x="3209925" y="1606550"/>
                  </a:lnTo>
                  <a:lnTo>
                    <a:pt x="3143250" y="1679575"/>
                  </a:lnTo>
                  <a:lnTo>
                    <a:pt x="3086100" y="1733550"/>
                  </a:lnTo>
                  <a:lnTo>
                    <a:pt x="3006725" y="1790700"/>
                  </a:lnTo>
                  <a:lnTo>
                    <a:pt x="2965450" y="1812925"/>
                  </a:lnTo>
                  <a:lnTo>
                    <a:pt x="2943225" y="1816100"/>
                  </a:lnTo>
                  <a:lnTo>
                    <a:pt x="2921000" y="1812925"/>
                  </a:lnTo>
                  <a:lnTo>
                    <a:pt x="2898775" y="1806575"/>
                  </a:lnTo>
                  <a:lnTo>
                    <a:pt x="2879725" y="1793875"/>
                  </a:lnTo>
                  <a:lnTo>
                    <a:pt x="2851150" y="1762125"/>
                  </a:lnTo>
                  <a:lnTo>
                    <a:pt x="2825750" y="1736725"/>
                  </a:lnTo>
                  <a:lnTo>
                    <a:pt x="2698750" y="1704975"/>
                  </a:lnTo>
                  <a:lnTo>
                    <a:pt x="2568575" y="1673225"/>
                  </a:lnTo>
                  <a:lnTo>
                    <a:pt x="2422525" y="1628775"/>
                  </a:lnTo>
                  <a:lnTo>
                    <a:pt x="2232025" y="1571625"/>
                  </a:lnTo>
                  <a:lnTo>
                    <a:pt x="2022475" y="1501775"/>
                  </a:lnTo>
                  <a:lnTo>
                    <a:pt x="1863725" y="1444625"/>
                  </a:lnTo>
                  <a:lnTo>
                    <a:pt x="1765300" y="1403350"/>
                  </a:lnTo>
                  <a:lnTo>
                    <a:pt x="1543050" y="1301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7">
              <a:extLst>
                <a:ext uri="{FF2B5EF4-FFF2-40B4-BE49-F238E27FC236}">
                  <a16:creationId xmlns:a16="http://schemas.microsoft.com/office/drawing/2014/main" id="{65A3282D-EB6A-41A8-A720-06D7172C999F}"/>
                </a:ext>
              </a:extLst>
            </p:cNvPr>
            <p:cNvSpPr/>
            <p:nvPr/>
          </p:nvSpPr>
          <p:spPr>
            <a:xfrm>
              <a:off x="2927350" y="2509838"/>
              <a:ext cx="1438275" cy="1357312"/>
            </a:xfrm>
            <a:custGeom>
              <a:avLst/>
              <a:gdLst>
                <a:gd name="connsiteX0" fmla="*/ 583407 w 1438275"/>
                <a:gd name="connsiteY0" fmla="*/ 283368 h 1357312"/>
                <a:gd name="connsiteX1" fmla="*/ 73819 w 1438275"/>
                <a:gd name="connsiteY1" fmla="*/ 397668 h 1357312"/>
                <a:gd name="connsiteX2" fmla="*/ 0 w 1438275"/>
                <a:gd name="connsiteY2" fmla="*/ 221456 h 1357312"/>
                <a:gd name="connsiteX3" fmla="*/ 130969 w 1438275"/>
                <a:gd name="connsiteY3" fmla="*/ 228600 h 1357312"/>
                <a:gd name="connsiteX4" fmla="*/ 207169 w 1438275"/>
                <a:gd name="connsiteY4" fmla="*/ 230981 h 1357312"/>
                <a:gd name="connsiteX5" fmla="*/ 414338 w 1438275"/>
                <a:gd name="connsiteY5" fmla="*/ 183356 h 1357312"/>
                <a:gd name="connsiteX6" fmla="*/ 771525 w 1438275"/>
                <a:gd name="connsiteY6" fmla="*/ 102393 h 1357312"/>
                <a:gd name="connsiteX7" fmla="*/ 983457 w 1438275"/>
                <a:gd name="connsiteY7" fmla="*/ 45243 h 1357312"/>
                <a:gd name="connsiteX8" fmla="*/ 1104900 w 1438275"/>
                <a:gd name="connsiteY8" fmla="*/ 0 h 1357312"/>
                <a:gd name="connsiteX9" fmla="*/ 1123950 w 1438275"/>
                <a:gd name="connsiteY9" fmla="*/ 4762 h 1357312"/>
                <a:gd name="connsiteX10" fmla="*/ 1204913 w 1438275"/>
                <a:gd name="connsiteY10" fmla="*/ 61912 h 1357312"/>
                <a:gd name="connsiteX11" fmla="*/ 1319213 w 1438275"/>
                <a:gd name="connsiteY11" fmla="*/ 157162 h 1357312"/>
                <a:gd name="connsiteX12" fmla="*/ 1407319 w 1438275"/>
                <a:gd name="connsiteY12" fmla="*/ 238125 h 1357312"/>
                <a:gd name="connsiteX13" fmla="*/ 1426369 w 1438275"/>
                <a:gd name="connsiteY13" fmla="*/ 264318 h 1357312"/>
                <a:gd name="connsiteX14" fmla="*/ 1435894 w 1438275"/>
                <a:gd name="connsiteY14" fmla="*/ 285750 h 1357312"/>
                <a:gd name="connsiteX15" fmla="*/ 1438275 w 1438275"/>
                <a:gd name="connsiteY15" fmla="*/ 304800 h 1357312"/>
                <a:gd name="connsiteX16" fmla="*/ 1433513 w 1438275"/>
                <a:gd name="connsiteY16" fmla="*/ 328612 h 1357312"/>
                <a:gd name="connsiteX17" fmla="*/ 1419225 w 1438275"/>
                <a:gd name="connsiteY17" fmla="*/ 352425 h 1357312"/>
                <a:gd name="connsiteX18" fmla="*/ 1385888 w 1438275"/>
                <a:gd name="connsiteY18" fmla="*/ 373856 h 1357312"/>
                <a:gd name="connsiteX19" fmla="*/ 1354932 w 1438275"/>
                <a:gd name="connsiteY19" fmla="*/ 392906 h 1357312"/>
                <a:gd name="connsiteX20" fmla="*/ 1335882 w 1438275"/>
                <a:gd name="connsiteY20" fmla="*/ 409575 h 1357312"/>
                <a:gd name="connsiteX21" fmla="*/ 1319213 w 1438275"/>
                <a:gd name="connsiteY21" fmla="*/ 431006 h 1357312"/>
                <a:gd name="connsiteX22" fmla="*/ 1307307 w 1438275"/>
                <a:gd name="connsiteY22" fmla="*/ 466725 h 1357312"/>
                <a:gd name="connsiteX23" fmla="*/ 1297782 w 1438275"/>
                <a:gd name="connsiteY23" fmla="*/ 514350 h 1357312"/>
                <a:gd name="connsiteX24" fmla="*/ 1269207 w 1438275"/>
                <a:gd name="connsiteY24" fmla="*/ 652462 h 1357312"/>
                <a:gd name="connsiteX25" fmla="*/ 1233488 w 1438275"/>
                <a:gd name="connsiteY25" fmla="*/ 812006 h 1357312"/>
                <a:gd name="connsiteX26" fmla="*/ 1178719 w 1438275"/>
                <a:gd name="connsiteY26" fmla="*/ 1071562 h 1357312"/>
                <a:gd name="connsiteX27" fmla="*/ 1152525 w 1438275"/>
                <a:gd name="connsiteY27" fmla="*/ 1188243 h 1357312"/>
                <a:gd name="connsiteX28" fmla="*/ 1135857 w 1438275"/>
                <a:gd name="connsiteY28" fmla="*/ 1252537 h 1357312"/>
                <a:gd name="connsiteX29" fmla="*/ 1114425 w 1438275"/>
                <a:gd name="connsiteY29" fmla="*/ 1307306 h 1357312"/>
                <a:gd name="connsiteX30" fmla="*/ 1095375 w 1438275"/>
                <a:gd name="connsiteY30" fmla="*/ 1338262 h 1357312"/>
                <a:gd name="connsiteX31" fmla="*/ 1073944 w 1438275"/>
                <a:gd name="connsiteY31" fmla="*/ 1352550 h 1357312"/>
                <a:gd name="connsiteX32" fmla="*/ 1045369 w 1438275"/>
                <a:gd name="connsiteY32" fmla="*/ 1357312 h 1357312"/>
                <a:gd name="connsiteX33" fmla="*/ 1021557 w 1438275"/>
                <a:gd name="connsiteY33" fmla="*/ 1350168 h 1357312"/>
                <a:gd name="connsiteX34" fmla="*/ 1004888 w 1438275"/>
                <a:gd name="connsiteY34" fmla="*/ 1333500 h 1357312"/>
                <a:gd name="connsiteX35" fmla="*/ 976313 w 1438275"/>
                <a:gd name="connsiteY35" fmla="*/ 1309687 h 1357312"/>
                <a:gd name="connsiteX36" fmla="*/ 950119 w 1438275"/>
                <a:gd name="connsiteY36" fmla="*/ 1288256 h 1357312"/>
                <a:gd name="connsiteX37" fmla="*/ 981075 w 1438275"/>
                <a:gd name="connsiteY37" fmla="*/ 1090612 h 1357312"/>
                <a:gd name="connsiteX38" fmla="*/ 990600 w 1438275"/>
                <a:gd name="connsiteY38" fmla="*/ 1050131 h 1357312"/>
                <a:gd name="connsiteX39" fmla="*/ 1000125 w 1438275"/>
                <a:gd name="connsiteY39" fmla="*/ 990600 h 1357312"/>
                <a:gd name="connsiteX40" fmla="*/ 1023938 w 1438275"/>
                <a:gd name="connsiteY40" fmla="*/ 764381 h 1357312"/>
                <a:gd name="connsiteX41" fmla="*/ 1062038 w 1438275"/>
                <a:gd name="connsiteY41" fmla="*/ 473868 h 1357312"/>
                <a:gd name="connsiteX42" fmla="*/ 1078707 w 1438275"/>
                <a:gd name="connsiteY42" fmla="*/ 335756 h 1357312"/>
                <a:gd name="connsiteX43" fmla="*/ 1081088 w 1438275"/>
                <a:gd name="connsiteY43" fmla="*/ 290512 h 1357312"/>
                <a:gd name="connsiteX44" fmla="*/ 1078707 w 1438275"/>
                <a:gd name="connsiteY44" fmla="*/ 254793 h 1357312"/>
                <a:gd name="connsiteX45" fmla="*/ 1071563 w 1438275"/>
                <a:gd name="connsiteY45" fmla="*/ 238125 h 1357312"/>
                <a:gd name="connsiteX46" fmla="*/ 1057275 w 1438275"/>
                <a:gd name="connsiteY46" fmla="*/ 223837 h 1357312"/>
                <a:gd name="connsiteX47" fmla="*/ 1031082 w 1438275"/>
                <a:gd name="connsiteY47" fmla="*/ 211931 h 1357312"/>
                <a:gd name="connsiteX48" fmla="*/ 983457 w 1438275"/>
                <a:gd name="connsiteY48" fmla="*/ 204787 h 1357312"/>
                <a:gd name="connsiteX49" fmla="*/ 945357 w 1438275"/>
                <a:gd name="connsiteY49" fmla="*/ 209550 h 1357312"/>
                <a:gd name="connsiteX50" fmla="*/ 583407 w 1438275"/>
                <a:gd name="connsiteY50" fmla="*/ 283368 h 135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8275" h="1357312">
                  <a:moveTo>
                    <a:pt x="583407" y="283368"/>
                  </a:moveTo>
                  <a:lnTo>
                    <a:pt x="73819" y="397668"/>
                  </a:lnTo>
                  <a:lnTo>
                    <a:pt x="0" y="221456"/>
                  </a:lnTo>
                  <a:lnTo>
                    <a:pt x="130969" y="228600"/>
                  </a:lnTo>
                  <a:lnTo>
                    <a:pt x="207169" y="230981"/>
                  </a:lnTo>
                  <a:lnTo>
                    <a:pt x="414338" y="183356"/>
                  </a:lnTo>
                  <a:lnTo>
                    <a:pt x="771525" y="102393"/>
                  </a:lnTo>
                  <a:lnTo>
                    <a:pt x="983457" y="45243"/>
                  </a:lnTo>
                  <a:lnTo>
                    <a:pt x="1104900" y="0"/>
                  </a:lnTo>
                  <a:lnTo>
                    <a:pt x="1123950" y="4762"/>
                  </a:lnTo>
                  <a:lnTo>
                    <a:pt x="1204913" y="61912"/>
                  </a:lnTo>
                  <a:lnTo>
                    <a:pt x="1319213" y="157162"/>
                  </a:lnTo>
                  <a:lnTo>
                    <a:pt x="1407319" y="238125"/>
                  </a:lnTo>
                  <a:lnTo>
                    <a:pt x="1426369" y="264318"/>
                  </a:lnTo>
                  <a:lnTo>
                    <a:pt x="1435894" y="285750"/>
                  </a:lnTo>
                  <a:lnTo>
                    <a:pt x="1438275" y="304800"/>
                  </a:lnTo>
                  <a:lnTo>
                    <a:pt x="1433513" y="328612"/>
                  </a:lnTo>
                  <a:lnTo>
                    <a:pt x="1419225" y="352425"/>
                  </a:lnTo>
                  <a:lnTo>
                    <a:pt x="1385888" y="373856"/>
                  </a:lnTo>
                  <a:lnTo>
                    <a:pt x="1354932" y="392906"/>
                  </a:lnTo>
                  <a:lnTo>
                    <a:pt x="1335882" y="409575"/>
                  </a:lnTo>
                  <a:lnTo>
                    <a:pt x="1319213" y="431006"/>
                  </a:lnTo>
                  <a:lnTo>
                    <a:pt x="1307307" y="466725"/>
                  </a:lnTo>
                  <a:lnTo>
                    <a:pt x="1297782" y="514350"/>
                  </a:lnTo>
                  <a:lnTo>
                    <a:pt x="1269207" y="652462"/>
                  </a:lnTo>
                  <a:lnTo>
                    <a:pt x="1233488" y="812006"/>
                  </a:lnTo>
                  <a:lnTo>
                    <a:pt x="1178719" y="1071562"/>
                  </a:lnTo>
                  <a:lnTo>
                    <a:pt x="1152525" y="1188243"/>
                  </a:lnTo>
                  <a:lnTo>
                    <a:pt x="1135857" y="1252537"/>
                  </a:lnTo>
                  <a:lnTo>
                    <a:pt x="1114425" y="1307306"/>
                  </a:lnTo>
                  <a:lnTo>
                    <a:pt x="1095375" y="1338262"/>
                  </a:lnTo>
                  <a:lnTo>
                    <a:pt x="1073944" y="1352550"/>
                  </a:lnTo>
                  <a:lnTo>
                    <a:pt x="1045369" y="1357312"/>
                  </a:lnTo>
                  <a:lnTo>
                    <a:pt x="1021557" y="1350168"/>
                  </a:lnTo>
                  <a:lnTo>
                    <a:pt x="1004888" y="1333500"/>
                  </a:lnTo>
                  <a:lnTo>
                    <a:pt x="976313" y="1309687"/>
                  </a:lnTo>
                  <a:lnTo>
                    <a:pt x="950119" y="1288256"/>
                  </a:lnTo>
                  <a:lnTo>
                    <a:pt x="981075" y="1090612"/>
                  </a:lnTo>
                  <a:lnTo>
                    <a:pt x="990600" y="1050131"/>
                  </a:lnTo>
                  <a:lnTo>
                    <a:pt x="1000125" y="990600"/>
                  </a:lnTo>
                  <a:lnTo>
                    <a:pt x="1023938" y="764381"/>
                  </a:lnTo>
                  <a:lnTo>
                    <a:pt x="1062038" y="473868"/>
                  </a:lnTo>
                  <a:lnTo>
                    <a:pt x="1078707" y="335756"/>
                  </a:lnTo>
                  <a:lnTo>
                    <a:pt x="1081088" y="290512"/>
                  </a:lnTo>
                  <a:lnTo>
                    <a:pt x="1078707" y="254793"/>
                  </a:lnTo>
                  <a:lnTo>
                    <a:pt x="1071563" y="238125"/>
                  </a:lnTo>
                  <a:lnTo>
                    <a:pt x="1057275" y="223837"/>
                  </a:lnTo>
                  <a:lnTo>
                    <a:pt x="1031082" y="211931"/>
                  </a:lnTo>
                  <a:lnTo>
                    <a:pt x="983457" y="204787"/>
                  </a:lnTo>
                  <a:lnTo>
                    <a:pt x="945357" y="209550"/>
                  </a:lnTo>
                  <a:lnTo>
                    <a:pt x="583407" y="2833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8">
              <a:extLst>
                <a:ext uri="{FF2B5EF4-FFF2-40B4-BE49-F238E27FC236}">
                  <a16:creationId xmlns:a16="http://schemas.microsoft.com/office/drawing/2014/main" id="{1F7B7095-2501-4DA6-8C92-A7FEFD7AA5FD}"/>
                </a:ext>
              </a:extLst>
            </p:cNvPr>
            <p:cNvSpPr/>
            <p:nvPr/>
          </p:nvSpPr>
          <p:spPr>
            <a:xfrm>
              <a:off x="3048000" y="3571875"/>
              <a:ext cx="895350" cy="319088"/>
            </a:xfrm>
            <a:custGeom>
              <a:avLst/>
              <a:gdLst>
                <a:gd name="connsiteX0" fmla="*/ 402431 w 895350"/>
                <a:gd name="connsiteY0" fmla="*/ 245269 h 319088"/>
                <a:gd name="connsiteX1" fmla="*/ 190500 w 895350"/>
                <a:gd name="connsiteY1" fmla="*/ 285750 h 319088"/>
                <a:gd name="connsiteX2" fmla="*/ 140494 w 895350"/>
                <a:gd name="connsiteY2" fmla="*/ 290513 h 319088"/>
                <a:gd name="connsiteX3" fmla="*/ 42863 w 895350"/>
                <a:gd name="connsiteY3" fmla="*/ 319088 h 319088"/>
                <a:gd name="connsiteX4" fmla="*/ 0 w 895350"/>
                <a:gd name="connsiteY4" fmla="*/ 180975 h 319088"/>
                <a:gd name="connsiteX5" fmla="*/ 414338 w 895350"/>
                <a:gd name="connsiteY5" fmla="*/ 116681 h 319088"/>
                <a:gd name="connsiteX6" fmla="*/ 669131 w 895350"/>
                <a:gd name="connsiteY6" fmla="*/ 76200 h 319088"/>
                <a:gd name="connsiteX7" fmla="*/ 809625 w 895350"/>
                <a:gd name="connsiteY7" fmla="*/ 54769 h 319088"/>
                <a:gd name="connsiteX8" fmla="*/ 845344 w 895350"/>
                <a:gd name="connsiteY8" fmla="*/ 45244 h 319088"/>
                <a:gd name="connsiteX9" fmla="*/ 895350 w 895350"/>
                <a:gd name="connsiteY9" fmla="*/ 0 h 319088"/>
                <a:gd name="connsiteX10" fmla="*/ 881063 w 895350"/>
                <a:gd name="connsiteY10" fmla="*/ 242888 h 319088"/>
                <a:gd name="connsiteX11" fmla="*/ 833438 w 895350"/>
                <a:gd name="connsiteY11" fmla="*/ 230981 h 319088"/>
                <a:gd name="connsiteX12" fmla="*/ 790575 w 895350"/>
                <a:gd name="connsiteY12" fmla="*/ 204788 h 319088"/>
                <a:gd name="connsiteX13" fmla="*/ 762000 w 895350"/>
                <a:gd name="connsiteY13" fmla="*/ 195263 h 319088"/>
                <a:gd name="connsiteX14" fmla="*/ 728663 w 895350"/>
                <a:gd name="connsiteY14" fmla="*/ 192881 h 319088"/>
                <a:gd name="connsiteX15" fmla="*/ 690563 w 895350"/>
                <a:gd name="connsiteY15" fmla="*/ 197644 h 319088"/>
                <a:gd name="connsiteX16" fmla="*/ 402431 w 895350"/>
                <a:gd name="connsiteY16" fmla="*/ 245269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95350" h="319088">
                  <a:moveTo>
                    <a:pt x="402431" y="245269"/>
                  </a:moveTo>
                  <a:lnTo>
                    <a:pt x="190500" y="285750"/>
                  </a:lnTo>
                  <a:lnTo>
                    <a:pt x="140494" y="290513"/>
                  </a:lnTo>
                  <a:lnTo>
                    <a:pt x="42863" y="319088"/>
                  </a:lnTo>
                  <a:lnTo>
                    <a:pt x="0" y="180975"/>
                  </a:lnTo>
                  <a:lnTo>
                    <a:pt x="414338" y="116681"/>
                  </a:lnTo>
                  <a:lnTo>
                    <a:pt x="669131" y="76200"/>
                  </a:lnTo>
                  <a:lnTo>
                    <a:pt x="809625" y="54769"/>
                  </a:lnTo>
                  <a:lnTo>
                    <a:pt x="845344" y="45244"/>
                  </a:lnTo>
                  <a:lnTo>
                    <a:pt x="895350" y="0"/>
                  </a:lnTo>
                  <a:lnTo>
                    <a:pt x="881063" y="242888"/>
                  </a:lnTo>
                  <a:lnTo>
                    <a:pt x="833438" y="230981"/>
                  </a:lnTo>
                  <a:lnTo>
                    <a:pt x="790575" y="204788"/>
                  </a:lnTo>
                  <a:lnTo>
                    <a:pt x="762000" y="195263"/>
                  </a:lnTo>
                  <a:lnTo>
                    <a:pt x="728663" y="192881"/>
                  </a:lnTo>
                  <a:lnTo>
                    <a:pt x="690563" y="197644"/>
                  </a:lnTo>
                  <a:lnTo>
                    <a:pt x="402431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9">
              <a:extLst>
                <a:ext uri="{FF2B5EF4-FFF2-40B4-BE49-F238E27FC236}">
                  <a16:creationId xmlns:a16="http://schemas.microsoft.com/office/drawing/2014/main" id="{EE6DDD5F-4B48-4639-AA21-AECF772725AC}"/>
                </a:ext>
              </a:extLst>
            </p:cNvPr>
            <p:cNvSpPr/>
            <p:nvPr/>
          </p:nvSpPr>
          <p:spPr>
            <a:xfrm>
              <a:off x="4222750" y="1770063"/>
              <a:ext cx="2049463" cy="498475"/>
            </a:xfrm>
            <a:custGeom>
              <a:avLst/>
              <a:gdLst>
                <a:gd name="connsiteX0" fmla="*/ 1345407 w 2050257"/>
                <a:gd name="connsiteY0" fmla="*/ 266700 h 500062"/>
                <a:gd name="connsiteX1" fmla="*/ 1031082 w 2050257"/>
                <a:gd name="connsiteY1" fmla="*/ 342900 h 500062"/>
                <a:gd name="connsiteX2" fmla="*/ 812007 w 2050257"/>
                <a:gd name="connsiteY2" fmla="*/ 397669 h 500062"/>
                <a:gd name="connsiteX3" fmla="*/ 652463 w 2050257"/>
                <a:gd name="connsiteY3" fmla="*/ 435769 h 500062"/>
                <a:gd name="connsiteX4" fmla="*/ 571500 w 2050257"/>
                <a:gd name="connsiteY4" fmla="*/ 447675 h 500062"/>
                <a:gd name="connsiteX5" fmla="*/ 476250 w 2050257"/>
                <a:gd name="connsiteY5" fmla="*/ 476250 h 500062"/>
                <a:gd name="connsiteX6" fmla="*/ 419100 w 2050257"/>
                <a:gd name="connsiteY6" fmla="*/ 488156 h 500062"/>
                <a:gd name="connsiteX7" fmla="*/ 364332 w 2050257"/>
                <a:gd name="connsiteY7" fmla="*/ 497681 h 500062"/>
                <a:gd name="connsiteX8" fmla="*/ 309563 w 2050257"/>
                <a:gd name="connsiteY8" fmla="*/ 500062 h 500062"/>
                <a:gd name="connsiteX9" fmla="*/ 288132 w 2050257"/>
                <a:gd name="connsiteY9" fmla="*/ 495300 h 500062"/>
                <a:gd name="connsiteX10" fmla="*/ 250032 w 2050257"/>
                <a:gd name="connsiteY10" fmla="*/ 473869 h 500062"/>
                <a:gd name="connsiteX11" fmla="*/ 166688 w 2050257"/>
                <a:gd name="connsiteY11" fmla="*/ 416719 h 500062"/>
                <a:gd name="connsiteX12" fmla="*/ 121444 w 2050257"/>
                <a:gd name="connsiteY12" fmla="*/ 373856 h 500062"/>
                <a:gd name="connsiteX13" fmla="*/ 71438 w 2050257"/>
                <a:gd name="connsiteY13" fmla="*/ 321469 h 500062"/>
                <a:gd name="connsiteX14" fmla="*/ 40482 w 2050257"/>
                <a:gd name="connsiteY14" fmla="*/ 273844 h 500062"/>
                <a:gd name="connsiteX15" fmla="*/ 14288 w 2050257"/>
                <a:gd name="connsiteY15" fmla="*/ 240506 h 500062"/>
                <a:gd name="connsiteX16" fmla="*/ 2382 w 2050257"/>
                <a:gd name="connsiteY16" fmla="*/ 216694 h 500062"/>
                <a:gd name="connsiteX17" fmla="*/ 0 w 2050257"/>
                <a:gd name="connsiteY17" fmla="*/ 204787 h 500062"/>
                <a:gd name="connsiteX18" fmla="*/ 4763 w 2050257"/>
                <a:gd name="connsiteY18" fmla="*/ 195262 h 500062"/>
                <a:gd name="connsiteX19" fmla="*/ 21432 w 2050257"/>
                <a:gd name="connsiteY19" fmla="*/ 195262 h 500062"/>
                <a:gd name="connsiteX20" fmla="*/ 54769 w 2050257"/>
                <a:gd name="connsiteY20" fmla="*/ 211931 h 500062"/>
                <a:gd name="connsiteX21" fmla="*/ 97632 w 2050257"/>
                <a:gd name="connsiteY21" fmla="*/ 235744 h 500062"/>
                <a:gd name="connsiteX22" fmla="*/ 133350 w 2050257"/>
                <a:gd name="connsiteY22" fmla="*/ 252412 h 500062"/>
                <a:gd name="connsiteX23" fmla="*/ 166688 w 2050257"/>
                <a:gd name="connsiteY23" fmla="*/ 264319 h 500062"/>
                <a:gd name="connsiteX24" fmla="*/ 211932 w 2050257"/>
                <a:gd name="connsiteY24" fmla="*/ 278606 h 500062"/>
                <a:gd name="connsiteX25" fmla="*/ 266700 w 2050257"/>
                <a:gd name="connsiteY25" fmla="*/ 288131 h 500062"/>
                <a:gd name="connsiteX26" fmla="*/ 314325 w 2050257"/>
                <a:gd name="connsiteY26" fmla="*/ 290512 h 500062"/>
                <a:gd name="connsiteX27" fmla="*/ 383382 w 2050257"/>
                <a:gd name="connsiteY27" fmla="*/ 288131 h 500062"/>
                <a:gd name="connsiteX28" fmla="*/ 483394 w 2050257"/>
                <a:gd name="connsiteY28" fmla="*/ 271462 h 500062"/>
                <a:gd name="connsiteX29" fmla="*/ 752475 w 2050257"/>
                <a:gd name="connsiteY29" fmla="*/ 221456 h 500062"/>
                <a:gd name="connsiteX30" fmla="*/ 1023938 w 2050257"/>
                <a:gd name="connsiteY30" fmla="*/ 171450 h 500062"/>
                <a:gd name="connsiteX31" fmla="*/ 1293019 w 2050257"/>
                <a:gd name="connsiteY31" fmla="*/ 109537 h 500062"/>
                <a:gd name="connsiteX32" fmla="*/ 1440657 w 2050257"/>
                <a:gd name="connsiteY32" fmla="*/ 71437 h 500062"/>
                <a:gd name="connsiteX33" fmla="*/ 1507332 w 2050257"/>
                <a:gd name="connsiteY33" fmla="*/ 50006 h 500062"/>
                <a:gd name="connsiteX34" fmla="*/ 1564482 w 2050257"/>
                <a:gd name="connsiteY34" fmla="*/ 28575 h 500062"/>
                <a:gd name="connsiteX35" fmla="*/ 1612107 w 2050257"/>
                <a:gd name="connsiteY35" fmla="*/ 14287 h 500062"/>
                <a:gd name="connsiteX36" fmla="*/ 1657350 w 2050257"/>
                <a:gd name="connsiteY36" fmla="*/ 2381 h 500062"/>
                <a:gd name="connsiteX37" fmla="*/ 1697832 w 2050257"/>
                <a:gd name="connsiteY37" fmla="*/ 0 h 500062"/>
                <a:gd name="connsiteX38" fmla="*/ 1735932 w 2050257"/>
                <a:gd name="connsiteY38" fmla="*/ 7144 h 500062"/>
                <a:gd name="connsiteX39" fmla="*/ 1788319 w 2050257"/>
                <a:gd name="connsiteY39" fmla="*/ 40481 h 500062"/>
                <a:gd name="connsiteX40" fmla="*/ 1931194 w 2050257"/>
                <a:gd name="connsiteY40" fmla="*/ 135731 h 500062"/>
                <a:gd name="connsiteX41" fmla="*/ 1997869 w 2050257"/>
                <a:gd name="connsiteY41" fmla="*/ 185737 h 500062"/>
                <a:gd name="connsiteX42" fmla="*/ 2024063 w 2050257"/>
                <a:gd name="connsiteY42" fmla="*/ 211931 h 500062"/>
                <a:gd name="connsiteX43" fmla="*/ 2038350 w 2050257"/>
                <a:gd name="connsiteY43" fmla="*/ 228600 h 500062"/>
                <a:gd name="connsiteX44" fmla="*/ 2045494 w 2050257"/>
                <a:gd name="connsiteY44" fmla="*/ 240506 h 500062"/>
                <a:gd name="connsiteX45" fmla="*/ 2050257 w 2050257"/>
                <a:gd name="connsiteY45" fmla="*/ 257175 h 500062"/>
                <a:gd name="connsiteX46" fmla="*/ 2045494 w 2050257"/>
                <a:gd name="connsiteY46" fmla="*/ 280987 h 500062"/>
                <a:gd name="connsiteX47" fmla="*/ 2035969 w 2050257"/>
                <a:gd name="connsiteY47" fmla="*/ 302419 h 500062"/>
                <a:gd name="connsiteX48" fmla="*/ 2012157 w 2050257"/>
                <a:gd name="connsiteY48" fmla="*/ 330994 h 500062"/>
                <a:gd name="connsiteX49" fmla="*/ 1959769 w 2050257"/>
                <a:gd name="connsiteY49" fmla="*/ 369094 h 500062"/>
                <a:gd name="connsiteX50" fmla="*/ 1693069 w 2050257"/>
                <a:gd name="connsiteY50" fmla="*/ 257175 h 500062"/>
                <a:gd name="connsiteX51" fmla="*/ 1647825 w 2050257"/>
                <a:gd name="connsiteY51" fmla="*/ 230981 h 500062"/>
                <a:gd name="connsiteX52" fmla="*/ 1614488 w 2050257"/>
                <a:gd name="connsiteY52" fmla="*/ 216694 h 500062"/>
                <a:gd name="connsiteX53" fmla="*/ 1585913 w 2050257"/>
                <a:gd name="connsiteY53" fmla="*/ 211931 h 500062"/>
                <a:gd name="connsiteX54" fmla="*/ 1552575 w 2050257"/>
                <a:gd name="connsiteY54" fmla="*/ 214312 h 500062"/>
                <a:gd name="connsiteX55" fmla="*/ 1345407 w 2050257"/>
                <a:gd name="connsiteY55" fmla="*/ 266700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050257" h="500062">
                  <a:moveTo>
                    <a:pt x="1345407" y="266700"/>
                  </a:moveTo>
                  <a:lnTo>
                    <a:pt x="1031082" y="342900"/>
                  </a:lnTo>
                  <a:lnTo>
                    <a:pt x="812007" y="397669"/>
                  </a:lnTo>
                  <a:lnTo>
                    <a:pt x="652463" y="435769"/>
                  </a:lnTo>
                  <a:lnTo>
                    <a:pt x="571500" y="447675"/>
                  </a:lnTo>
                  <a:lnTo>
                    <a:pt x="476250" y="476250"/>
                  </a:lnTo>
                  <a:lnTo>
                    <a:pt x="419100" y="488156"/>
                  </a:lnTo>
                  <a:lnTo>
                    <a:pt x="364332" y="497681"/>
                  </a:lnTo>
                  <a:lnTo>
                    <a:pt x="309563" y="500062"/>
                  </a:lnTo>
                  <a:lnTo>
                    <a:pt x="288132" y="495300"/>
                  </a:lnTo>
                  <a:lnTo>
                    <a:pt x="250032" y="473869"/>
                  </a:lnTo>
                  <a:lnTo>
                    <a:pt x="166688" y="416719"/>
                  </a:lnTo>
                  <a:lnTo>
                    <a:pt x="121444" y="373856"/>
                  </a:lnTo>
                  <a:lnTo>
                    <a:pt x="71438" y="321469"/>
                  </a:lnTo>
                  <a:lnTo>
                    <a:pt x="40482" y="273844"/>
                  </a:lnTo>
                  <a:lnTo>
                    <a:pt x="14288" y="240506"/>
                  </a:lnTo>
                  <a:lnTo>
                    <a:pt x="2382" y="216694"/>
                  </a:lnTo>
                  <a:lnTo>
                    <a:pt x="0" y="204787"/>
                  </a:lnTo>
                  <a:lnTo>
                    <a:pt x="4763" y="195262"/>
                  </a:lnTo>
                  <a:lnTo>
                    <a:pt x="21432" y="195262"/>
                  </a:lnTo>
                  <a:lnTo>
                    <a:pt x="54769" y="211931"/>
                  </a:lnTo>
                  <a:lnTo>
                    <a:pt x="97632" y="235744"/>
                  </a:lnTo>
                  <a:lnTo>
                    <a:pt x="133350" y="252412"/>
                  </a:lnTo>
                  <a:lnTo>
                    <a:pt x="166688" y="264319"/>
                  </a:lnTo>
                  <a:lnTo>
                    <a:pt x="211932" y="278606"/>
                  </a:lnTo>
                  <a:lnTo>
                    <a:pt x="266700" y="288131"/>
                  </a:lnTo>
                  <a:lnTo>
                    <a:pt x="314325" y="290512"/>
                  </a:lnTo>
                  <a:lnTo>
                    <a:pt x="383382" y="288131"/>
                  </a:lnTo>
                  <a:lnTo>
                    <a:pt x="483394" y="271462"/>
                  </a:lnTo>
                  <a:lnTo>
                    <a:pt x="752475" y="221456"/>
                  </a:lnTo>
                  <a:lnTo>
                    <a:pt x="1023938" y="171450"/>
                  </a:lnTo>
                  <a:lnTo>
                    <a:pt x="1293019" y="109537"/>
                  </a:lnTo>
                  <a:lnTo>
                    <a:pt x="1440657" y="71437"/>
                  </a:lnTo>
                  <a:lnTo>
                    <a:pt x="1507332" y="50006"/>
                  </a:lnTo>
                  <a:lnTo>
                    <a:pt x="1564482" y="28575"/>
                  </a:lnTo>
                  <a:lnTo>
                    <a:pt x="1612107" y="14287"/>
                  </a:lnTo>
                  <a:lnTo>
                    <a:pt x="1657350" y="2381"/>
                  </a:lnTo>
                  <a:lnTo>
                    <a:pt x="1697832" y="0"/>
                  </a:lnTo>
                  <a:lnTo>
                    <a:pt x="1735932" y="7144"/>
                  </a:lnTo>
                  <a:lnTo>
                    <a:pt x="1788319" y="40481"/>
                  </a:lnTo>
                  <a:lnTo>
                    <a:pt x="1931194" y="135731"/>
                  </a:lnTo>
                  <a:lnTo>
                    <a:pt x="1997869" y="185737"/>
                  </a:lnTo>
                  <a:lnTo>
                    <a:pt x="2024063" y="211931"/>
                  </a:lnTo>
                  <a:lnTo>
                    <a:pt x="2038350" y="228600"/>
                  </a:lnTo>
                  <a:lnTo>
                    <a:pt x="2045494" y="240506"/>
                  </a:lnTo>
                  <a:lnTo>
                    <a:pt x="2050257" y="257175"/>
                  </a:lnTo>
                  <a:lnTo>
                    <a:pt x="2045494" y="280987"/>
                  </a:lnTo>
                  <a:lnTo>
                    <a:pt x="2035969" y="302419"/>
                  </a:lnTo>
                  <a:lnTo>
                    <a:pt x="2012157" y="330994"/>
                  </a:lnTo>
                  <a:lnTo>
                    <a:pt x="1959769" y="369094"/>
                  </a:lnTo>
                  <a:lnTo>
                    <a:pt x="1693069" y="257175"/>
                  </a:lnTo>
                  <a:lnTo>
                    <a:pt x="1647825" y="230981"/>
                  </a:lnTo>
                  <a:lnTo>
                    <a:pt x="1614488" y="216694"/>
                  </a:lnTo>
                  <a:lnTo>
                    <a:pt x="1585913" y="211931"/>
                  </a:lnTo>
                  <a:lnTo>
                    <a:pt x="1552575" y="214312"/>
                  </a:lnTo>
                  <a:lnTo>
                    <a:pt x="1345407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10">
              <a:extLst>
                <a:ext uri="{FF2B5EF4-FFF2-40B4-BE49-F238E27FC236}">
                  <a16:creationId xmlns:a16="http://schemas.microsoft.com/office/drawing/2014/main" id="{7FD0D8F2-E0CD-4BD2-AFDC-298555E1B67A}"/>
                </a:ext>
              </a:extLst>
            </p:cNvPr>
            <p:cNvSpPr/>
            <p:nvPr/>
          </p:nvSpPr>
          <p:spPr>
            <a:xfrm>
              <a:off x="5529263" y="1931988"/>
              <a:ext cx="663575" cy="1400175"/>
            </a:xfrm>
            <a:custGeom>
              <a:avLst/>
              <a:gdLst>
                <a:gd name="connsiteX0" fmla="*/ 506052 w 663880"/>
                <a:gd name="connsiteY0" fmla="*/ 578703 h 1400410"/>
                <a:gd name="connsiteX1" fmla="*/ 403339 w 663880"/>
                <a:gd name="connsiteY1" fmla="*/ 849265 h 1400410"/>
                <a:gd name="connsiteX2" fmla="*/ 318162 w 663880"/>
                <a:gd name="connsiteY2" fmla="*/ 1047176 h 1400410"/>
                <a:gd name="connsiteX3" fmla="*/ 162839 w 663880"/>
                <a:gd name="connsiteY3" fmla="*/ 1400410 h 1400410"/>
                <a:gd name="connsiteX4" fmla="*/ 0 w 663880"/>
                <a:gd name="connsiteY4" fmla="*/ 1367843 h 1400410"/>
                <a:gd name="connsiteX5" fmla="*/ 2506 w 663880"/>
                <a:gd name="connsiteY5" fmla="*/ 1345296 h 1400410"/>
                <a:gd name="connsiteX6" fmla="*/ 105219 w 663880"/>
                <a:gd name="connsiteY6" fmla="*/ 1215025 h 1400410"/>
                <a:gd name="connsiteX7" fmla="*/ 177870 w 663880"/>
                <a:gd name="connsiteY7" fmla="*/ 936947 h 1400410"/>
                <a:gd name="connsiteX8" fmla="*/ 250521 w 663880"/>
                <a:gd name="connsiteY8" fmla="*/ 631312 h 1400410"/>
                <a:gd name="connsiteX9" fmla="*/ 293110 w 663880"/>
                <a:gd name="connsiteY9" fmla="*/ 428391 h 1400410"/>
                <a:gd name="connsiteX10" fmla="*/ 333193 w 663880"/>
                <a:gd name="connsiteY10" fmla="*/ 232985 h 1400410"/>
                <a:gd name="connsiteX11" fmla="*/ 350729 w 663880"/>
                <a:gd name="connsiteY11" fmla="*/ 157828 h 1400410"/>
                <a:gd name="connsiteX12" fmla="*/ 355740 w 663880"/>
                <a:gd name="connsiteY12" fmla="*/ 120250 h 1400410"/>
                <a:gd name="connsiteX13" fmla="*/ 353234 w 663880"/>
                <a:gd name="connsiteY13" fmla="*/ 97703 h 1400410"/>
                <a:gd name="connsiteX14" fmla="*/ 343214 w 663880"/>
                <a:gd name="connsiteY14" fmla="*/ 75157 h 1400410"/>
                <a:gd name="connsiteX15" fmla="*/ 300625 w 663880"/>
                <a:gd name="connsiteY15" fmla="*/ 0 h 1400410"/>
                <a:gd name="connsiteX16" fmla="*/ 663880 w 663880"/>
                <a:gd name="connsiteY16" fmla="*/ 142797 h 1400410"/>
                <a:gd name="connsiteX17" fmla="*/ 653859 w 663880"/>
                <a:gd name="connsiteY17" fmla="*/ 205427 h 1400410"/>
                <a:gd name="connsiteX18" fmla="*/ 616281 w 663880"/>
                <a:gd name="connsiteY18" fmla="*/ 253026 h 1400410"/>
                <a:gd name="connsiteX19" fmla="*/ 603755 w 663880"/>
                <a:gd name="connsiteY19" fmla="*/ 283089 h 1400410"/>
                <a:gd name="connsiteX20" fmla="*/ 576198 w 663880"/>
                <a:gd name="connsiteY20" fmla="*/ 363255 h 1400410"/>
                <a:gd name="connsiteX21" fmla="*/ 506052 w 663880"/>
                <a:gd name="connsiteY21" fmla="*/ 578703 h 140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63880" h="1400410">
                  <a:moveTo>
                    <a:pt x="506052" y="578703"/>
                  </a:moveTo>
                  <a:lnTo>
                    <a:pt x="403339" y="849265"/>
                  </a:lnTo>
                  <a:lnTo>
                    <a:pt x="318162" y="1047176"/>
                  </a:lnTo>
                  <a:lnTo>
                    <a:pt x="162839" y="1400410"/>
                  </a:lnTo>
                  <a:lnTo>
                    <a:pt x="0" y="1367843"/>
                  </a:lnTo>
                  <a:lnTo>
                    <a:pt x="2506" y="1345296"/>
                  </a:lnTo>
                  <a:lnTo>
                    <a:pt x="105219" y="1215025"/>
                  </a:lnTo>
                  <a:lnTo>
                    <a:pt x="177870" y="936947"/>
                  </a:lnTo>
                  <a:lnTo>
                    <a:pt x="250521" y="631312"/>
                  </a:lnTo>
                  <a:lnTo>
                    <a:pt x="293110" y="428391"/>
                  </a:lnTo>
                  <a:lnTo>
                    <a:pt x="333193" y="232985"/>
                  </a:lnTo>
                  <a:lnTo>
                    <a:pt x="350729" y="157828"/>
                  </a:lnTo>
                  <a:lnTo>
                    <a:pt x="355740" y="120250"/>
                  </a:lnTo>
                  <a:lnTo>
                    <a:pt x="353234" y="97703"/>
                  </a:lnTo>
                  <a:lnTo>
                    <a:pt x="343214" y="75157"/>
                  </a:lnTo>
                  <a:lnTo>
                    <a:pt x="300625" y="0"/>
                  </a:lnTo>
                  <a:lnTo>
                    <a:pt x="663880" y="142797"/>
                  </a:lnTo>
                  <a:lnTo>
                    <a:pt x="653859" y="205427"/>
                  </a:lnTo>
                  <a:lnTo>
                    <a:pt x="616281" y="253026"/>
                  </a:lnTo>
                  <a:lnTo>
                    <a:pt x="603755" y="283089"/>
                  </a:lnTo>
                  <a:lnTo>
                    <a:pt x="576198" y="363255"/>
                  </a:lnTo>
                  <a:lnTo>
                    <a:pt x="506052" y="5787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11">
              <a:extLst>
                <a:ext uri="{FF2B5EF4-FFF2-40B4-BE49-F238E27FC236}">
                  <a16:creationId xmlns:a16="http://schemas.microsoft.com/office/drawing/2014/main" id="{E342056F-434B-4470-A60D-1EA80C5A02B6}"/>
                </a:ext>
              </a:extLst>
            </p:cNvPr>
            <p:cNvSpPr/>
            <p:nvPr/>
          </p:nvSpPr>
          <p:spPr>
            <a:xfrm>
              <a:off x="5529263" y="3095625"/>
              <a:ext cx="1095375" cy="398463"/>
            </a:xfrm>
            <a:custGeom>
              <a:avLst/>
              <a:gdLst>
                <a:gd name="connsiteX0" fmla="*/ 442912 w 1095375"/>
                <a:gd name="connsiteY0" fmla="*/ 266700 h 397669"/>
                <a:gd name="connsiteX1" fmla="*/ 266700 w 1095375"/>
                <a:gd name="connsiteY1" fmla="*/ 338138 h 397669"/>
                <a:gd name="connsiteX2" fmla="*/ 207168 w 1095375"/>
                <a:gd name="connsiteY2" fmla="*/ 364331 h 397669"/>
                <a:gd name="connsiteX3" fmla="*/ 178593 w 1095375"/>
                <a:gd name="connsiteY3" fmla="*/ 383381 h 397669"/>
                <a:gd name="connsiteX4" fmla="*/ 140493 w 1095375"/>
                <a:gd name="connsiteY4" fmla="*/ 395288 h 397669"/>
                <a:gd name="connsiteX5" fmla="*/ 111918 w 1095375"/>
                <a:gd name="connsiteY5" fmla="*/ 397669 h 397669"/>
                <a:gd name="connsiteX6" fmla="*/ 90487 w 1095375"/>
                <a:gd name="connsiteY6" fmla="*/ 395288 h 397669"/>
                <a:gd name="connsiteX7" fmla="*/ 69056 w 1095375"/>
                <a:gd name="connsiteY7" fmla="*/ 385763 h 397669"/>
                <a:gd name="connsiteX8" fmla="*/ 52387 w 1095375"/>
                <a:gd name="connsiteY8" fmla="*/ 366713 h 397669"/>
                <a:gd name="connsiteX9" fmla="*/ 26193 w 1095375"/>
                <a:gd name="connsiteY9" fmla="*/ 302419 h 397669"/>
                <a:gd name="connsiteX10" fmla="*/ 7143 w 1095375"/>
                <a:gd name="connsiteY10" fmla="*/ 230981 h 397669"/>
                <a:gd name="connsiteX11" fmla="*/ 0 w 1095375"/>
                <a:gd name="connsiteY11" fmla="*/ 185738 h 397669"/>
                <a:gd name="connsiteX12" fmla="*/ 188118 w 1095375"/>
                <a:gd name="connsiteY12" fmla="*/ 152400 h 397669"/>
                <a:gd name="connsiteX13" fmla="*/ 252412 w 1095375"/>
                <a:gd name="connsiteY13" fmla="*/ 154781 h 397669"/>
                <a:gd name="connsiteX14" fmla="*/ 311943 w 1095375"/>
                <a:gd name="connsiteY14" fmla="*/ 147638 h 397669"/>
                <a:gd name="connsiteX15" fmla="*/ 395287 w 1095375"/>
                <a:gd name="connsiteY15" fmla="*/ 130969 h 397669"/>
                <a:gd name="connsiteX16" fmla="*/ 459581 w 1095375"/>
                <a:gd name="connsiteY16" fmla="*/ 111919 h 397669"/>
                <a:gd name="connsiteX17" fmla="*/ 652462 w 1095375"/>
                <a:gd name="connsiteY17" fmla="*/ 50006 h 397669"/>
                <a:gd name="connsiteX18" fmla="*/ 783431 w 1095375"/>
                <a:gd name="connsiteY18" fmla="*/ 4763 h 397669"/>
                <a:gd name="connsiteX19" fmla="*/ 816768 w 1095375"/>
                <a:gd name="connsiteY19" fmla="*/ 0 h 397669"/>
                <a:gd name="connsiteX20" fmla="*/ 864393 w 1095375"/>
                <a:gd name="connsiteY20" fmla="*/ 4763 h 397669"/>
                <a:gd name="connsiteX21" fmla="*/ 904875 w 1095375"/>
                <a:gd name="connsiteY21" fmla="*/ 19050 h 397669"/>
                <a:gd name="connsiteX22" fmla="*/ 983456 w 1095375"/>
                <a:gd name="connsiteY22" fmla="*/ 76200 h 397669"/>
                <a:gd name="connsiteX23" fmla="*/ 1059656 w 1095375"/>
                <a:gd name="connsiteY23" fmla="*/ 145256 h 397669"/>
                <a:gd name="connsiteX24" fmla="*/ 1083468 w 1095375"/>
                <a:gd name="connsiteY24" fmla="*/ 169069 h 397669"/>
                <a:gd name="connsiteX25" fmla="*/ 1090612 w 1095375"/>
                <a:gd name="connsiteY25" fmla="*/ 183356 h 397669"/>
                <a:gd name="connsiteX26" fmla="*/ 1095375 w 1095375"/>
                <a:gd name="connsiteY26" fmla="*/ 197644 h 397669"/>
                <a:gd name="connsiteX27" fmla="*/ 1095375 w 1095375"/>
                <a:gd name="connsiteY27" fmla="*/ 219075 h 397669"/>
                <a:gd name="connsiteX28" fmla="*/ 1085850 w 1095375"/>
                <a:gd name="connsiteY28" fmla="*/ 238125 h 397669"/>
                <a:gd name="connsiteX29" fmla="*/ 1069181 w 1095375"/>
                <a:gd name="connsiteY29" fmla="*/ 257175 h 397669"/>
                <a:gd name="connsiteX30" fmla="*/ 1023937 w 1095375"/>
                <a:gd name="connsiteY30" fmla="*/ 285750 h 397669"/>
                <a:gd name="connsiteX31" fmla="*/ 990600 w 1095375"/>
                <a:gd name="connsiteY31" fmla="*/ 309563 h 397669"/>
                <a:gd name="connsiteX32" fmla="*/ 654843 w 1095375"/>
                <a:gd name="connsiteY32" fmla="*/ 233363 h 397669"/>
                <a:gd name="connsiteX33" fmla="*/ 626268 w 1095375"/>
                <a:gd name="connsiteY33" fmla="*/ 226219 h 397669"/>
                <a:gd name="connsiteX34" fmla="*/ 607218 w 1095375"/>
                <a:gd name="connsiteY34" fmla="*/ 223838 h 397669"/>
                <a:gd name="connsiteX35" fmla="*/ 578643 w 1095375"/>
                <a:gd name="connsiteY35" fmla="*/ 221456 h 397669"/>
                <a:gd name="connsiteX36" fmla="*/ 542925 w 1095375"/>
                <a:gd name="connsiteY36" fmla="*/ 226219 h 397669"/>
                <a:gd name="connsiteX37" fmla="*/ 442912 w 1095375"/>
                <a:gd name="connsiteY37" fmla="*/ 266700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95375" h="397669">
                  <a:moveTo>
                    <a:pt x="442912" y="266700"/>
                  </a:moveTo>
                  <a:lnTo>
                    <a:pt x="266700" y="338138"/>
                  </a:lnTo>
                  <a:lnTo>
                    <a:pt x="207168" y="364331"/>
                  </a:lnTo>
                  <a:lnTo>
                    <a:pt x="178593" y="383381"/>
                  </a:lnTo>
                  <a:lnTo>
                    <a:pt x="140493" y="395288"/>
                  </a:lnTo>
                  <a:lnTo>
                    <a:pt x="111918" y="397669"/>
                  </a:lnTo>
                  <a:lnTo>
                    <a:pt x="90487" y="395288"/>
                  </a:lnTo>
                  <a:lnTo>
                    <a:pt x="69056" y="385763"/>
                  </a:lnTo>
                  <a:lnTo>
                    <a:pt x="52387" y="366713"/>
                  </a:lnTo>
                  <a:lnTo>
                    <a:pt x="26193" y="302419"/>
                  </a:lnTo>
                  <a:lnTo>
                    <a:pt x="7143" y="230981"/>
                  </a:lnTo>
                  <a:lnTo>
                    <a:pt x="0" y="185738"/>
                  </a:lnTo>
                  <a:lnTo>
                    <a:pt x="188118" y="152400"/>
                  </a:lnTo>
                  <a:lnTo>
                    <a:pt x="252412" y="154781"/>
                  </a:lnTo>
                  <a:lnTo>
                    <a:pt x="311943" y="147638"/>
                  </a:lnTo>
                  <a:lnTo>
                    <a:pt x="395287" y="130969"/>
                  </a:lnTo>
                  <a:lnTo>
                    <a:pt x="459581" y="111919"/>
                  </a:lnTo>
                  <a:lnTo>
                    <a:pt x="652462" y="50006"/>
                  </a:lnTo>
                  <a:lnTo>
                    <a:pt x="783431" y="4763"/>
                  </a:lnTo>
                  <a:lnTo>
                    <a:pt x="816768" y="0"/>
                  </a:lnTo>
                  <a:lnTo>
                    <a:pt x="864393" y="4763"/>
                  </a:lnTo>
                  <a:lnTo>
                    <a:pt x="904875" y="19050"/>
                  </a:lnTo>
                  <a:lnTo>
                    <a:pt x="983456" y="76200"/>
                  </a:lnTo>
                  <a:lnTo>
                    <a:pt x="1059656" y="145256"/>
                  </a:lnTo>
                  <a:lnTo>
                    <a:pt x="1083468" y="169069"/>
                  </a:lnTo>
                  <a:lnTo>
                    <a:pt x="1090612" y="183356"/>
                  </a:lnTo>
                  <a:lnTo>
                    <a:pt x="1095375" y="197644"/>
                  </a:lnTo>
                  <a:lnTo>
                    <a:pt x="1095375" y="219075"/>
                  </a:lnTo>
                  <a:lnTo>
                    <a:pt x="1085850" y="238125"/>
                  </a:lnTo>
                  <a:lnTo>
                    <a:pt x="1069181" y="257175"/>
                  </a:lnTo>
                  <a:lnTo>
                    <a:pt x="1023937" y="285750"/>
                  </a:lnTo>
                  <a:lnTo>
                    <a:pt x="990600" y="309563"/>
                  </a:lnTo>
                  <a:lnTo>
                    <a:pt x="654843" y="233363"/>
                  </a:lnTo>
                  <a:lnTo>
                    <a:pt x="626268" y="226219"/>
                  </a:lnTo>
                  <a:lnTo>
                    <a:pt x="607218" y="223838"/>
                  </a:lnTo>
                  <a:lnTo>
                    <a:pt x="578643" y="221456"/>
                  </a:lnTo>
                  <a:lnTo>
                    <a:pt x="542925" y="226219"/>
                  </a:lnTo>
                  <a:lnTo>
                    <a:pt x="442912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18">
              <a:extLst>
                <a:ext uri="{FF2B5EF4-FFF2-40B4-BE49-F238E27FC236}">
                  <a16:creationId xmlns:a16="http://schemas.microsoft.com/office/drawing/2014/main" id="{69307BE5-43C8-4403-AF2A-07F766D245D7}"/>
                </a:ext>
              </a:extLst>
            </p:cNvPr>
            <p:cNvSpPr/>
            <p:nvPr/>
          </p:nvSpPr>
          <p:spPr>
            <a:xfrm rot="16200000">
              <a:off x="4156869" y="3378994"/>
              <a:ext cx="2457450" cy="2293938"/>
            </a:xfrm>
            <a:custGeom>
              <a:avLst/>
              <a:gdLst>
                <a:gd name="connsiteX0" fmla="*/ 1775460 w 2457450"/>
                <a:gd name="connsiteY0" fmla="*/ 1687830 h 2293620"/>
                <a:gd name="connsiteX1" fmla="*/ 1905000 w 2457450"/>
                <a:gd name="connsiteY1" fmla="*/ 1744980 h 2293620"/>
                <a:gd name="connsiteX2" fmla="*/ 2034540 w 2457450"/>
                <a:gd name="connsiteY2" fmla="*/ 1802130 h 2293620"/>
                <a:gd name="connsiteX3" fmla="*/ 2156460 w 2457450"/>
                <a:gd name="connsiteY3" fmla="*/ 1847850 h 2293620"/>
                <a:gd name="connsiteX4" fmla="*/ 2339340 w 2457450"/>
                <a:gd name="connsiteY4" fmla="*/ 1908810 h 2293620"/>
                <a:gd name="connsiteX5" fmla="*/ 2377440 w 2457450"/>
                <a:gd name="connsiteY5" fmla="*/ 1920240 h 2293620"/>
                <a:gd name="connsiteX6" fmla="*/ 2457450 w 2457450"/>
                <a:gd name="connsiteY6" fmla="*/ 1931670 h 2293620"/>
                <a:gd name="connsiteX7" fmla="*/ 2392680 w 2457450"/>
                <a:gd name="connsiteY7" fmla="*/ 2293620 h 2293620"/>
                <a:gd name="connsiteX8" fmla="*/ 2354580 w 2457450"/>
                <a:gd name="connsiteY8" fmla="*/ 2286000 h 2293620"/>
                <a:gd name="connsiteX9" fmla="*/ 2286000 w 2457450"/>
                <a:gd name="connsiteY9" fmla="*/ 2232660 h 2293620"/>
                <a:gd name="connsiteX10" fmla="*/ 2225040 w 2457450"/>
                <a:gd name="connsiteY10" fmla="*/ 2202180 h 2293620"/>
                <a:gd name="connsiteX11" fmla="*/ 2034540 w 2457450"/>
                <a:gd name="connsiteY11" fmla="*/ 2118360 h 2293620"/>
                <a:gd name="connsiteX12" fmla="*/ 1809750 w 2457450"/>
                <a:gd name="connsiteY12" fmla="*/ 2007870 h 2293620"/>
                <a:gd name="connsiteX13" fmla="*/ 1607820 w 2457450"/>
                <a:gd name="connsiteY13" fmla="*/ 1901190 h 2293620"/>
                <a:gd name="connsiteX14" fmla="*/ 1459230 w 2457450"/>
                <a:gd name="connsiteY14" fmla="*/ 1813560 h 2293620"/>
                <a:gd name="connsiteX15" fmla="*/ 1318260 w 2457450"/>
                <a:gd name="connsiteY15" fmla="*/ 1725930 h 2293620"/>
                <a:gd name="connsiteX16" fmla="*/ 1196340 w 2457450"/>
                <a:gd name="connsiteY16" fmla="*/ 1642110 h 2293620"/>
                <a:gd name="connsiteX17" fmla="*/ 1097280 w 2457450"/>
                <a:gd name="connsiteY17" fmla="*/ 1569720 h 2293620"/>
                <a:gd name="connsiteX18" fmla="*/ 937260 w 2457450"/>
                <a:gd name="connsiteY18" fmla="*/ 1447800 h 2293620"/>
                <a:gd name="connsiteX19" fmla="*/ 830580 w 2457450"/>
                <a:gd name="connsiteY19" fmla="*/ 1352550 h 2293620"/>
                <a:gd name="connsiteX20" fmla="*/ 735330 w 2457450"/>
                <a:gd name="connsiteY20" fmla="*/ 1257300 h 2293620"/>
                <a:gd name="connsiteX21" fmla="*/ 655320 w 2457450"/>
                <a:gd name="connsiteY21" fmla="*/ 1173480 h 2293620"/>
                <a:gd name="connsiteX22" fmla="*/ 586740 w 2457450"/>
                <a:gd name="connsiteY22" fmla="*/ 1097280 h 2293620"/>
                <a:gd name="connsiteX23" fmla="*/ 541020 w 2457450"/>
                <a:gd name="connsiteY23" fmla="*/ 1043940 h 2293620"/>
                <a:gd name="connsiteX24" fmla="*/ 461010 w 2457450"/>
                <a:gd name="connsiteY24" fmla="*/ 933450 h 2293620"/>
                <a:gd name="connsiteX25" fmla="*/ 373380 w 2457450"/>
                <a:gd name="connsiteY25" fmla="*/ 796290 h 2293620"/>
                <a:gd name="connsiteX26" fmla="*/ 300990 w 2457450"/>
                <a:gd name="connsiteY26" fmla="*/ 678180 h 2293620"/>
                <a:gd name="connsiteX27" fmla="*/ 213360 w 2457450"/>
                <a:gd name="connsiteY27" fmla="*/ 514350 h 2293620"/>
                <a:gd name="connsiteX28" fmla="*/ 140970 w 2457450"/>
                <a:gd name="connsiteY28" fmla="*/ 361950 h 2293620"/>
                <a:gd name="connsiteX29" fmla="*/ 83820 w 2457450"/>
                <a:gd name="connsiteY29" fmla="*/ 243840 h 2293620"/>
                <a:gd name="connsiteX30" fmla="*/ 45720 w 2457450"/>
                <a:gd name="connsiteY30" fmla="*/ 148590 h 2293620"/>
                <a:gd name="connsiteX31" fmla="*/ 19050 w 2457450"/>
                <a:gd name="connsiteY31" fmla="*/ 87630 h 2293620"/>
                <a:gd name="connsiteX32" fmla="*/ 3810 w 2457450"/>
                <a:gd name="connsiteY32" fmla="*/ 45720 h 2293620"/>
                <a:gd name="connsiteX33" fmla="*/ 0 w 2457450"/>
                <a:gd name="connsiteY33" fmla="*/ 26670 h 2293620"/>
                <a:gd name="connsiteX34" fmla="*/ 3810 w 2457450"/>
                <a:gd name="connsiteY34" fmla="*/ 7620 h 2293620"/>
                <a:gd name="connsiteX35" fmla="*/ 15240 w 2457450"/>
                <a:gd name="connsiteY35" fmla="*/ 0 h 2293620"/>
                <a:gd name="connsiteX36" fmla="*/ 34290 w 2457450"/>
                <a:gd name="connsiteY36" fmla="*/ 3810 h 2293620"/>
                <a:gd name="connsiteX37" fmla="*/ 53340 w 2457450"/>
                <a:gd name="connsiteY37" fmla="*/ 22860 h 2293620"/>
                <a:gd name="connsiteX38" fmla="*/ 129540 w 2457450"/>
                <a:gd name="connsiteY38" fmla="*/ 160020 h 2293620"/>
                <a:gd name="connsiteX39" fmla="*/ 201930 w 2457450"/>
                <a:gd name="connsiteY39" fmla="*/ 274320 h 2293620"/>
                <a:gd name="connsiteX40" fmla="*/ 289560 w 2457450"/>
                <a:gd name="connsiteY40" fmla="*/ 415290 h 2293620"/>
                <a:gd name="connsiteX41" fmla="*/ 358140 w 2457450"/>
                <a:gd name="connsiteY41" fmla="*/ 518160 h 2293620"/>
                <a:gd name="connsiteX42" fmla="*/ 426720 w 2457450"/>
                <a:gd name="connsiteY42" fmla="*/ 617220 h 2293620"/>
                <a:gd name="connsiteX43" fmla="*/ 529590 w 2457450"/>
                <a:gd name="connsiteY43" fmla="*/ 742950 h 2293620"/>
                <a:gd name="connsiteX44" fmla="*/ 640080 w 2457450"/>
                <a:gd name="connsiteY44" fmla="*/ 876300 h 2293620"/>
                <a:gd name="connsiteX45" fmla="*/ 693420 w 2457450"/>
                <a:gd name="connsiteY45" fmla="*/ 925830 h 2293620"/>
                <a:gd name="connsiteX46" fmla="*/ 796290 w 2457450"/>
                <a:gd name="connsiteY46" fmla="*/ 1021080 h 2293620"/>
                <a:gd name="connsiteX47" fmla="*/ 922020 w 2457450"/>
                <a:gd name="connsiteY47" fmla="*/ 1135380 h 2293620"/>
                <a:gd name="connsiteX48" fmla="*/ 1055370 w 2457450"/>
                <a:gd name="connsiteY48" fmla="*/ 1253490 h 2293620"/>
                <a:gd name="connsiteX49" fmla="*/ 1127760 w 2457450"/>
                <a:gd name="connsiteY49" fmla="*/ 1314450 h 2293620"/>
                <a:gd name="connsiteX50" fmla="*/ 1253490 w 2457450"/>
                <a:gd name="connsiteY50" fmla="*/ 1390650 h 2293620"/>
                <a:gd name="connsiteX51" fmla="*/ 1375410 w 2457450"/>
                <a:gd name="connsiteY51" fmla="*/ 1463040 h 2293620"/>
                <a:gd name="connsiteX52" fmla="*/ 1546860 w 2457450"/>
                <a:gd name="connsiteY52" fmla="*/ 1569720 h 2293620"/>
                <a:gd name="connsiteX53" fmla="*/ 1775460 w 2457450"/>
                <a:gd name="connsiteY53" fmla="*/ 1687830 h 229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457450" h="2293620">
                  <a:moveTo>
                    <a:pt x="1775460" y="1687830"/>
                  </a:moveTo>
                  <a:lnTo>
                    <a:pt x="1905000" y="1744980"/>
                  </a:lnTo>
                  <a:lnTo>
                    <a:pt x="2034540" y="1802130"/>
                  </a:lnTo>
                  <a:lnTo>
                    <a:pt x="2156460" y="1847850"/>
                  </a:lnTo>
                  <a:lnTo>
                    <a:pt x="2339340" y="1908810"/>
                  </a:lnTo>
                  <a:lnTo>
                    <a:pt x="2377440" y="1920240"/>
                  </a:lnTo>
                  <a:lnTo>
                    <a:pt x="2457450" y="1931670"/>
                  </a:lnTo>
                  <a:lnTo>
                    <a:pt x="2392680" y="2293620"/>
                  </a:lnTo>
                  <a:lnTo>
                    <a:pt x="2354580" y="2286000"/>
                  </a:lnTo>
                  <a:lnTo>
                    <a:pt x="2286000" y="2232660"/>
                  </a:lnTo>
                  <a:lnTo>
                    <a:pt x="2225040" y="2202180"/>
                  </a:lnTo>
                  <a:lnTo>
                    <a:pt x="2034540" y="2118360"/>
                  </a:lnTo>
                  <a:lnTo>
                    <a:pt x="1809750" y="2007870"/>
                  </a:lnTo>
                  <a:lnTo>
                    <a:pt x="1607820" y="1901190"/>
                  </a:lnTo>
                  <a:lnTo>
                    <a:pt x="1459230" y="1813560"/>
                  </a:lnTo>
                  <a:lnTo>
                    <a:pt x="1318260" y="1725930"/>
                  </a:lnTo>
                  <a:lnTo>
                    <a:pt x="1196340" y="1642110"/>
                  </a:lnTo>
                  <a:lnTo>
                    <a:pt x="1097280" y="1569720"/>
                  </a:lnTo>
                  <a:lnTo>
                    <a:pt x="937260" y="1447800"/>
                  </a:lnTo>
                  <a:lnTo>
                    <a:pt x="830580" y="1352550"/>
                  </a:lnTo>
                  <a:lnTo>
                    <a:pt x="735330" y="1257300"/>
                  </a:lnTo>
                  <a:lnTo>
                    <a:pt x="655320" y="1173480"/>
                  </a:lnTo>
                  <a:lnTo>
                    <a:pt x="586740" y="1097280"/>
                  </a:lnTo>
                  <a:lnTo>
                    <a:pt x="541020" y="1043940"/>
                  </a:lnTo>
                  <a:lnTo>
                    <a:pt x="461010" y="933450"/>
                  </a:lnTo>
                  <a:lnTo>
                    <a:pt x="373380" y="796290"/>
                  </a:lnTo>
                  <a:lnTo>
                    <a:pt x="300990" y="678180"/>
                  </a:lnTo>
                  <a:lnTo>
                    <a:pt x="213360" y="514350"/>
                  </a:lnTo>
                  <a:lnTo>
                    <a:pt x="140970" y="361950"/>
                  </a:lnTo>
                  <a:lnTo>
                    <a:pt x="83820" y="243840"/>
                  </a:lnTo>
                  <a:lnTo>
                    <a:pt x="45720" y="148590"/>
                  </a:lnTo>
                  <a:lnTo>
                    <a:pt x="19050" y="87630"/>
                  </a:lnTo>
                  <a:lnTo>
                    <a:pt x="3810" y="45720"/>
                  </a:lnTo>
                  <a:lnTo>
                    <a:pt x="0" y="26670"/>
                  </a:lnTo>
                  <a:lnTo>
                    <a:pt x="3810" y="7620"/>
                  </a:lnTo>
                  <a:lnTo>
                    <a:pt x="15240" y="0"/>
                  </a:lnTo>
                  <a:lnTo>
                    <a:pt x="34290" y="3810"/>
                  </a:lnTo>
                  <a:lnTo>
                    <a:pt x="53340" y="22860"/>
                  </a:lnTo>
                  <a:lnTo>
                    <a:pt x="129540" y="160020"/>
                  </a:lnTo>
                  <a:lnTo>
                    <a:pt x="201930" y="274320"/>
                  </a:lnTo>
                  <a:lnTo>
                    <a:pt x="289560" y="415290"/>
                  </a:lnTo>
                  <a:lnTo>
                    <a:pt x="358140" y="518160"/>
                  </a:lnTo>
                  <a:lnTo>
                    <a:pt x="426720" y="617220"/>
                  </a:lnTo>
                  <a:lnTo>
                    <a:pt x="529590" y="742950"/>
                  </a:lnTo>
                  <a:lnTo>
                    <a:pt x="640080" y="876300"/>
                  </a:lnTo>
                  <a:lnTo>
                    <a:pt x="693420" y="925830"/>
                  </a:lnTo>
                  <a:lnTo>
                    <a:pt x="796290" y="1021080"/>
                  </a:lnTo>
                  <a:lnTo>
                    <a:pt x="922020" y="1135380"/>
                  </a:lnTo>
                  <a:lnTo>
                    <a:pt x="1055370" y="1253490"/>
                  </a:lnTo>
                  <a:lnTo>
                    <a:pt x="1127760" y="1314450"/>
                  </a:lnTo>
                  <a:lnTo>
                    <a:pt x="1253490" y="1390650"/>
                  </a:lnTo>
                  <a:lnTo>
                    <a:pt x="1375410" y="1463040"/>
                  </a:lnTo>
                  <a:lnTo>
                    <a:pt x="1546860" y="1569720"/>
                  </a:lnTo>
                  <a:lnTo>
                    <a:pt x="1775460" y="16878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12">
              <a:extLst>
                <a:ext uri="{FF2B5EF4-FFF2-40B4-BE49-F238E27FC236}">
                  <a16:creationId xmlns:a16="http://schemas.microsoft.com/office/drawing/2014/main" id="{51D6EC34-8484-4E41-BDCB-BC6D766F4D63}"/>
                </a:ext>
              </a:extLst>
            </p:cNvPr>
            <p:cNvSpPr/>
            <p:nvPr/>
          </p:nvSpPr>
          <p:spPr>
            <a:xfrm>
              <a:off x="4732338" y="3559175"/>
              <a:ext cx="2674937" cy="2305050"/>
            </a:xfrm>
            <a:custGeom>
              <a:avLst/>
              <a:gdLst>
                <a:gd name="connsiteX0" fmla="*/ 1386840 w 2674620"/>
                <a:gd name="connsiteY0" fmla="*/ 1752600 h 2305050"/>
                <a:gd name="connsiteX1" fmla="*/ 1192530 w 2674620"/>
                <a:gd name="connsiteY1" fmla="*/ 1527810 h 2305050"/>
                <a:gd name="connsiteX2" fmla="*/ 933450 w 2674620"/>
                <a:gd name="connsiteY2" fmla="*/ 1234440 h 2305050"/>
                <a:gd name="connsiteX3" fmla="*/ 838200 w 2674620"/>
                <a:gd name="connsiteY3" fmla="*/ 1104900 h 2305050"/>
                <a:gd name="connsiteX4" fmla="*/ 720090 w 2674620"/>
                <a:gd name="connsiteY4" fmla="*/ 960120 h 2305050"/>
                <a:gd name="connsiteX5" fmla="*/ 468630 w 2674620"/>
                <a:gd name="connsiteY5" fmla="*/ 659130 h 2305050"/>
                <a:gd name="connsiteX6" fmla="*/ 247650 w 2674620"/>
                <a:gd name="connsiteY6" fmla="*/ 388620 h 2305050"/>
                <a:gd name="connsiteX7" fmla="*/ 0 w 2674620"/>
                <a:gd name="connsiteY7" fmla="*/ 99060 h 2305050"/>
                <a:gd name="connsiteX8" fmla="*/ 60960 w 2674620"/>
                <a:gd name="connsiteY8" fmla="*/ 0 h 2305050"/>
                <a:gd name="connsiteX9" fmla="*/ 152400 w 2674620"/>
                <a:gd name="connsiteY9" fmla="*/ 102870 h 2305050"/>
                <a:gd name="connsiteX10" fmla="*/ 335280 w 2674620"/>
                <a:gd name="connsiteY10" fmla="*/ 293370 h 2305050"/>
                <a:gd name="connsiteX11" fmla="*/ 518160 w 2674620"/>
                <a:gd name="connsiteY11" fmla="*/ 491490 h 2305050"/>
                <a:gd name="connsiteX12" fmla="*/ 662940 w 2674620"/>
                <a:gd name="connsiteY12" fmla="*/ 647700 h 2305050"/>
                <a:gd name="connsiteX13" fmla="*/ 807720 w 2674620"/>
                <a:gd name="connsiteY13" fmla="*/ 807720 h 2305050"/>
                <a:gd name="connsiteX14" fmla="*/ 918210 w 2674620"/>
                <a:gd name="connsiteY14" fmla="*/ 933450 h 2305050"/>
                <a:gd name="connsiteX15" fmla="*/ 1059180 w 2674620"/>
                <a:gd name="connsiteY15" fmla="*/ 1055370 h 2305050"/>
                <a:gd name="connsiteX16" fmla="*/ 1226820 w 2674620"/>
                <a:gd name="connsiteY16" fmla="*/ 1207770 h 2305050"/>
                <a:gd name="connsiteX17" fmla="*/ 1367790 w 2674620"/>
                <a:gd name="connsiteY17" fmla="*/ 1341120 h 2305050"/>
                <a:gd name="connsiteX18" fmla="*/ 1497330 w 2674620"/>
                <a:gd name="connsiteY18" fmla="*/ 1451610 h 2305050"/>
                <a:gd name="connsiteX19" fmla="*/ 1630680 w 2674620"/>
                <a:gd name="connsiteY19" fmla="*/ 1565910 h 2305050"/>
                <a:gd name="connsiteX20" fmla="*/ 1790700 w 2674620"/>
                <a:gd name="connsiteY20" fmla="*/ 1691640 h 2305050"/>
                <a:gd name="connsiteX21" fmla="*/ 1874520 w 2674620"/>
                <a:gd name="connsiteY21" fmla="*/ 1756410 h 2305050"/>
                <a:gd name="connsiteX22" fmla="*/ 1946910 w 2674620"/>
                <a:gd name="connsiteY22" fmla="*/ 1809750 h 2305050"/>
                <a:gd name="connsiteX23" fmla="*/ 2099310 w 2674620"/>
                <a:gd name="connsiteY23" fmla="*/ 1908810 h 2305050"/>
                <a:gd name="connsiteX24" fmla="*/ 2247900 w 2674620"/>
                <a:gd name="connsiteY24" fmla="*/ 2000250 h 2305050"/>
                <a:gd name="connsiteX25" fmla="*/ 2407920 w 2674620"/>
                <a:gd name="connsiteY25" fmla="*/ 2099310 h 2305050"/>
                <a:gd name="connsiteX26" fmla="*/ 2571750 w 2674620"/>
                <a:gd name="connsiteY26" fmla="*/ 2202180 h 2305050"/>
                <a:gd name="connsiteX27" fmla="*/ 2663190 w 2674620"/>
                <a:gd name="connsiteY27" fmla="*/ 2255520 h 2305050"/>
                <a:gd name="connsiteX28" fmla="*/ 2674620 w 2674620"/>
                <a:gd name="connsiteY28" fmla="*/ 2270760 h 2305050"/>
                <a:gd name="connsiteX29" fmla="*/ 2674620 w 2674620"/>
                <a:gd name="connsiteY29" fmla="*/ 2286000 h 2305050"/>
                <a:gd name="connsiteX30" fmla="*/ 2659380 w 2674620"/>
                <a:gd name="connsiteY30" fmla="*/ 2305050 h 2305050"/>
                <a:gd name="connsiteX31" fmla="*/ 2602230 w 2674620"/>
                <a:gd name="connsiteY31" fmla="*/ 2305050 h 2305050"/>
                <a:gd name="connsiteX32" fmla="*/ 2339340 w 2674620"/>
                <a:gd name="connsiteY32" fmla="*/ 2289810 h 2305050"/>
                <a:gd name="connsiteX33" fmla="*/ 2114550 w 2674620"/>
                <a:gd name="connsiteY33" fmla="*/ 2278380 h 2305050"/>
                <a:gd name="connsiteX34" fmla="*/ 1847850 w 2674620"/>
                <a:gd name="connsiteY34" fmla="*/ 2263140 h 2305050"/>
                <a:gd name="connsiteX35" fmla="*/ 1828800 w 2674620"/>
                <a:gd name="connsiteY35" fmla="*/ 2247900 h 2305050"/>
                <a:gd name="connsiteX36" fmla="*/ 1729740 w 2674620"/>
                <a:gd name="connsiteY36" fmla="*/ 2133600 h 2305050"/>
                <a:gd name="connsiteX37" fmla="*/ 1562100 w 2674620"/>
                <a:gd name="connsiteY37" fmla="*/ 1950720 h 2305050"/>
                <a:gd name="connsiteX38" fmla="*/ 1386840 w 2674620"/>
                <a:gd name="connsiteY38" fmla="*/ 1752600 h 2305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674620" h="2305050">
                  <a:moveTo>
                    <a:pt x="1386840" y="1752600"/>
                  </a:moveTo>
                  <a:lnTo>
                    <a:pt x="1192530" y="1527810"/>
                  </a:lnTo>
                  <a:lnTo>
                    <a:pt x="933450" y="1234440"/>
                  </a:lnTo>
                  <a:lnTo>
                    <a:pt x="838200" y="1104900"/>
                  </a:lnTo>
                  <a:lnTo>
                    <a:pt x="720090" y="960120"/>
                  </a:lnTo>
                  <a:lnTo>
                    <a:pt x="468630" y="659130"/>
                  </a:lnTo>
                  <a:lnTo>
                    <a:pt x="247650" y="388620"/>
                  </a:lnTo>
                  <a:lnTo>
                    <a:pt x="0" y="99060"/>
                  </a:lnTo>
                  <a:lnTo>
                    <a:pt x="60960" y="0"/>
                  </a:lnTo>
                  <a:lnTo>
                    <a:pt x="152400" y="102870"/>
                  </a:lnTo>
                  <a:lnTo>
                    <a:pt x="335280" y="293370"/>
                  </a:lnTo>
                  <a:lnTo>
                    <a:pt x="518160" y="491490"/>
                  </a:lnTo>
                  <a:lnTo>
                    <a:pt x="662940" y="647700"/>
                  </a:lnTo>
                  <a:lnTo>
                    <a:pt x="807720" y="807720"/>
                  </a:lnTo>
                  <a:lnTo>
                    <a:pt x="918210" y="933450"/>
                  </a:lnTo>
                  <a:lnTo>
                    <a:pt x="1059180" y="1055370"/>
                  </a:lnTo>
                  <a:lnTo>
                    <a:pt x="1226820" y="1207770"/>
                  </a:lnTo>
                  <a:lnTo>
                    <a:pt x="1367790" y="1341120"/>
                  </a:lnTo>
                  <a:lnTo>
                    <a:pt x="1497330" y="1451610"/>
                  </a:lnTo>
                  <a:lnTo>
                    <a:pt x="1630680" y="1565910"/>
                  </a:lnTo>
                  <a:lnTo>
                    <a:pt x="1790700" y="1691640"/>
                  </a:lnTo>
                  <a:lnTo>
                    <a:pt x="1874520" y="1756410"/>
                  </a:lnTo>
                  <a:lnTo>
                    <a:pt x="1946910" y="1809750"/>
                  </a:lnTo>
                  <a:lnTo>
                    <a:pt x="2099310" y="1908810"/>
                  </a:lnTo>
                  <a:lnTo>
                    <a:pt x="2247900" y="2000250"/>
                  </a:lnTo>
                  <a:lnTo>
                    <a:pt x="2407920" y="2099310"/>
                  </a:lnTo>
                  <a:lnTo>
                    <a:pt x="2571750" y="2202180"/>
                  </a:lnTo>
                  <a:lnTo>
                    <a:pt x="2663190" y="2255520"/>
                  </a:lnTo>
                  <a:lnTo>
                    <a:pt x="2674620" y="2270760"/>
                  </a:lnTo>
                  <a:lnTo>
                    <a:pt x="2674620" y="2286000"/>
                  </a:lnTo>
                  <a:lnTo>
                    <a:pt x="2659380" y="2305050"/>
                  </a:lnTo>
                  <a:lnTo>
                    <a:pt x="2602230" y="2305050"/>
                  </a:lnTo>
                  <a:lnTo>
                    <a:pt x="2339340" y="2289810"/>
                  </a:lnTo>
                  <a:lnTo>
                    <a:pt x="2114550" y="2278380"/>
                  </a:lnTo>
                  <a:lnTo>
                    <a:pt x="1847850" y="2263140"/>
                  </a:lnTo>
                  <a:lnTo>
                    <a:pt x="1828800" y="2247900"/>
                  </a:lnTo>
                  <a:lnTo>
                    <a:pt x="1729740" y="2133600"/>
                  </a:lnTo>
                  <a:lnTo>
                    <a:pt x="1562100" y="1950720"/>
                  </a:lnTo>
                  <a:lnTo>
                    <a:pt x="1386840" y="1752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3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47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202" name="グループ化 1">
            <a:extLst>
              <a:ext uri="{FF2B5EF4-FFF2-40B4-BE49-F238E27FC236}">
                <a16:creationId xmlns:a16="http://schemas.microsoft.com/office/drawing/2014/main" id="{83DDBA9B-1AE8-4508-A8DB-85EA0D804528}"/>
              </a:ext>
            </a:extLst>
          </p:cNvPr>
          <p:cNvGrpSpPr>
            <a:grpSpLocks/>
          </p:cNvGrpSpPr>
          <p:nvPr/>
        </p:nvGrpSpPr>
        <p:grpSpPr bwMode="auto">
          <a:xfrm>
            <a:off x="2641600" y="1770063"/>
            <a:ext cx="4765675" cy="4094162"/>
            <a:chOff x="2641600" y="1770063"/>
            <a:chExt cx="4765675" cy="4094162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8C7E6945-66E8-4164-ADBF-8DE4CEB4DD87}"/>
                </a:ext>
              </a:extLst>
            </p:cNvPr>
            <p:cNvSpPr/>
            <p:nvPr/>
          </p:nvSpPr>
          <p:spPr>
            <a:xfrm>
              <a:off x="2641600" y="2643188"/>
              <a:ext cx="496888" cy="1447800"/>
            </a:xfrm>
            <a:custGeom>
              <a:avLst/>
              <a:gdLst>
                <a:gd name="connsiteX0" fmla="*/ 228600 w 497682"/>
                <a:gd name="connsiteY0" fmla="*/ 900112 h 1447800"/>
                <a:gd name="connsiteX1" fmla="*/ 226219 w 497682"/>
                <a:gd name="connsiteY1" fmla="*/ 597693 h 1447800"/>
                <a:gd name="connsiteX2" fmla="*/ 216694 w 497682"/>
                <a:gd name="connsiteY2" fmla="*/ 442912 h 1447800"/>
                <a:gd name="connsiteX3" fmla="*/ 204788 w 497682"/>
                <a:gd name="connsiteY3" fmla="*/ 342900 h 1447800"/>
                <a:gd name="connsiteX4" fmla="*/ 192882 w 497682"/>
                <a:gd name="connsiteY4" fmla="*/ 290512 h 1447800"/>
                <a:gd name="connsiteX5" fmla="*/ 173832 w 497682"/>
                <a:gd name="connsiteY5" fmla="*/ 242887 h 1447800"/>
                <a:gd name="connsiteX6" fmla="*/ 150019 w 497682"/>
                <a:gd name="connsiteY6" fmla="*/ 202406 h 1447800"/>
                <a:gd name="connsiteX7" fmla="*/ 109538 w 497682"/>
                <a:gd name="connsiteY7" fmla="*/ 154781 h 1447800"/>
                <a:gd name="connsiteX8" fmla="*/ 73819 w 497682"/>
                <a:gd name="connsiteY8" fmla="*/ 126206 h 1447800"/>
                <a:gd name="connsiteX9" fmla="*/ 40482 w 497682"/>
                <a:gd name="connsiteY9" fmla="*/ 102393 h 1447800"/>
                <a:gd name="connsiteX10" fmla="*/ 19050 w 497682"/>
                <a:gd name="connsiteY10" fmla="*/ 90487 h 1447800"/>
                <a:gd name="connsiteX11" fmla="*/ 4763 w 497682"/>
                <a:gd name="connsiteY11" fmla="*/ 76200 h 1447800"/>
                <a:gd name="connsiteX12" fmla="*/ 0 w 497682"/>
                <a:gd name="connsiteY12" fmla="*/ 59531 h 1447800"/>
                <a:gd name="connsiteX13" fmla="*/ 9525 w 497682"/>
                <a:gd name="connsiteY13" fmla="*/ 33337 h 1447800"/>
                <a:gd name="connsiteX14" fmla="*/ 19050 w 497682"/>
                <a:gd name="connsiteY14" fmla="*/ 16668 h 1447800"/>
                <a:gd name="connsiteX15" fmla="*/ 30957 w 497682"/>
                <a:gd name="connsiteY15" fmla="*/ 4762 h 1447800"/>
                <a:gd name="connsiteX16" fmla="*/ 54769 w 497682"/>
                <a:gd name="connsiteY16" fmla="*/ 0 h 1447800"/>
                <a:gd name="connsiteX17" fmla="*/ 95250 w 497682"/>
                <a:gd name="connsiteY17" fmla="*/ 0 h 1447800"/>
                <a:gd name="connsiteX18" fmla="*/ 138113 w 497682"/>
                <a:gd name="connsiteY18" fmla="*/ 9525 h 1447800"/>
                <a:gd name="connsiteX19" fmla="*/ 204788 w 497682"/>
                <a:gd name="connsiteY19" fmla="*/ 33337 h 1447800"/>
                <a:gd name="connsiteX20" fmla="*/ 276225 w 497682"/>
                <a:gd name="connsiteY20" fmla="*/ 64293 h 1447800"/>
                <a:gd name="connsiteX21" fmla="*/ 335757 w 497682"/>
                <a:gd name="connsiteY21" fmla="*/ 92868 h 1447800"/>
                <a:gd name="connsiteX22" fmla="*/ 409575 w 497682"/>
                <a:gd name="connsiteY22" fmla="*/ 95250 h 1447800"/>
                <a:gd name="connsiteX23" fmla="*/ 428625 w 497682"/>
                <a:gd name="connsiteY23" fmla="*/ 219075 h 1447800"/>
                <a:gd name="connsiteX24" fmla="*/ 433388 w 497682"/>
                <a:gd name="connsiteY24" fmla="*/ 492918 h 1447800"/>
                <a:gd name="connsiteX25" fmla="*/ 447675 w 497682"/>
                <a:gd name="connsiteY25" fmla="*/ 766762 h 1447800"/>
                <a:gd name="connsiteX26" fmla="*/ 478632 w 497682"/>
                <a:gd name="connsiteY26" fmla="*/ 1121568 h 1447800"/>
                <a:gd name="connsiteX27" fmla="*/ 495300 w 497682"/>
                <a:gd name="connsiteY27" fmla="*/ 1212056 h 1447800"/>
                <a:gd name="connsiteX28" fmla="*/ 497682 w 497682"/>
                <a:gd name="connsiteY28" fmla="*/ 1331118 h 1447800"/>
                <a:gd name="connsiteX29" fmla="*/ 495300 w 497682"/>
                <a:gd name="connsiteY29" fmla="*/ 1390650 h 1447800"/>
                <a:gd name="connsiteX30" fmla="*/ 490538 w 497682"/>
                <a:gd name="connsiteY30" fmla="*/ 1414462 h 1447800"/>
                <a:gd name="connsiteX31" fmla="*/ 481013 w 497682"/>
                <a:gd name="connsiteY31" fmla="*/ 1440656 h 1447800"/>
                <a:gd name="connsiteX32" fmla="*/ 466725 w 497682"/>
                <a:gd name="connsiteY32" fmla="*/ 1447800 h 1447800"/>
                <a:gd name="connsiteX33" fmla="*/ 445294 w 497682"/>
                <a:gd name="connsiteY33" fmla="*/ 1447800 h 1447800"/>
                <a:gd name="connsiteX34" fmla="*/ 423863 w 497682"/>
                <a:gd name="connsiteY34" fmla="*/ 1440656 h 1447800"/>
                <a:gd name="connsiteX35" fmla="*/ 390525 w 497682"/>
                <a:gd name="connsiteY35" fmla="*/ 1423987 h 1447800"/>
                <a:gd name="connsiteX36" fmla="*/ 359569 w 497682"/>
                <a:gd name="connsiteY36" fmla="*/ 1400175 h 1447800"/>
                <a:gd name="connsiteX37" fmla="*/ 321469 w 497682"/>
                <a:gd name="connsiteY37" fmla="*/ 1357312 h 1447800"/>
                <a:gd name="connsiteX38" fmla="*/ 300038 w 497682"/>
                <a:gd name="connsiteY38" fmla="*/ 1326356 h 1447800"/>
                <a:gd name="connsiteX39" fmla="*/ 273844 w 497682"/>
                <a:gd name="connsiteY39" fmla="*/ 1283493 h 1447800"/>
                <a:gd name="connsiteX40" fmla="*/ 252413 w 497682"/>
                <a:gd name="connsiteY40" fmla="*/ 1240631 h 1447800"/>
                <a:gd name="connsiteX41" fmla="*/ 242888 w 497682"/>
                <a:gd name="connsiteY41" fmla="*/ 1197768 h 1447800"/>
                <a:gd name="connsiteX42" fmla="*/ 228600 w 497682"/>
                <a:gd name="connsiteY42" fmla="*/ 1090612 h 1447800"/>
                <a:gd name="connsiteX43" fmla="*/ 228600 w 497682"/>
                <a:gd name="connsiteY43" fmla="*/ 900112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97682" h="1447800">
                  <a:moveTo>
                    <a:pt x="228600" y="900112"/>
                  </a:moveTo>
                  <a:cubicBezTo>
                    <a:pt x="227806" y="799306"/>
                    <a:pt x="227013" y="698499"/>
                    <a:pt x="226219" y="597693"/>
                  </a:cubicBezTo>
                  <a:lnTo>
                    <a:pt x="216694" y="442912"/>
                  </a:lnTo>
                  <a:lnTo>
                    <a:pt x="204788" y="342900"/>
                  </a:lnTo>
                  <a:lnTo>
                    <a:pt x="192882" y="290512"/>
                  </a:lnTo>
                  <a:lnTo>
                    <a:pt x="173832" y="242887"/>
                  </a:lnTo>
                  <a:lnTo>
                    <a:pt x="150019" y="202406"/>
                  </a:lnTo>
                  <a:lnTo>
                    <a:pt x="109538" y="154781"/>
                  </a:lnTo>
                  <a:lnTo>
                    <a:pt x="73819" y="126206"/>
                  </a:lnTo>
                  <a:lnTo>
                    <a:pt x="40482" y="102393"/>
                  </a:lnTo>
                  <a:lnTo>
                    <a:pt x="19050" y="90487"/>
                  </a:lnTo>
                  <a:lnTo>
                    <a:pt x="4763" y="76200"/>
                  </a:lnTo>
                  <a:lnTo>
                    <a:pt x="0" y="59531"/>
                  </a:lnTo>
                  <a:lnTo>
                    <a:pt x="9525" y="33337"/>
                  </a:lnTo>
                  <a:lnTo>
                    <a:pt x="19050" y="16668"/>
                  </a:lnTo>
                  <a:lnTo>
                    <a:pt x="30957" y="4762"/>
                  </a:lnTo>
                  <a:lnTo>
                    <a:pt x="54769" y="0"/>
                  </a:lnTo>
                  <a:lnTo>
                    <a:pt x="95250" y="0"/>
                  </a:lnTo>
                  <a:lnTo>
                    <a:pt x="138113" y="9525"/>
                  </a:lnTo>
                  <a:lnTo>
                    <a:pt x="204788" y="33337"/>
                  </a:lnTo>
                  <a:lnTo>
                    <a:pt x="276225" y="64293"/>
                  </a:lnTo>
                  <a:lnTo>
                    <a:pt x="335757" y="92868"/>
                  </a:lnTo>
                  <a:lnTo>
                    <a:pt x="409575" y="95250"/>
                  </a:lnTo>
                  <a:lnTo>
                    <a:pt x="428625" y="219075"/>
                  </a:lnTo>
                  <a:cubicBezTo>
                    <a:pt x="430213" y="310356"/>
                    <a:pt x="431800" y="401637"/>
                    <a:pt x="433388" y="492918"/>
                  </a:cubicBezTo>
                  <a:lnTo>
                    <a:pt x="447675" y="766762"/>
                  </a:lnTo>
                  <a:lnTo>
                    <a:pt x="478632" y="1121568"/>
                  </a:lnTo>
                  <a:lnTo>
                    <a:pt x="495300" y="1212056"/>
                  </a:lnTo>
                  <a:lnTo>
                    <a:pt x="497682" y="1331118"/>
                  </a:lnTo>
                  <a:lnTo>
                    <a:pt x="495300" y="1390650"/>
                  </a:lnTo>
                  <a:lnTo>
                    <a:pt x="490538" y="1414462"/>
                  </a:lnTo>
                  <a:lnTo>
                    <a:pt x="481013" y="1440656"/>
                  </a:lnTo>
                  <a:lnTo>
                    <a:pt x="466725" y="1447800"/>
                  </a:lnTo>
                  <a:lnTo>
                    <a:pt x="445294" y="1447800"/>
                  </a:lnTo>
                  <a:lnTo>
                    <a:pt x="423863" y="1440656"/>
                  </a:lnTo>
                  <a:lnTo>
                    <a:pt x="390525" y="1423987"/>
                  </a:lnTo>
                  <a:lnTo>
                    <a:pt x="359569" y="1400175"/>
                  </a:lnTo>
                  <a:lnTo>
                    <a:pt x="321469" y="1357312"/>
                  </a:lnTo>
                  <a:lnTo>
                    <a:pt x="300038" y="1326356"/>
                  </a:lnTo>
                  <a:lnTo>
                    <a:pt x="273844" y="1283493"/>
                  </a:lnTo>
                  <a:lnTo>
                    <a:pt x="252413" y="1240631"/>
                  </a:lnTo>
                  <a:lnTo>
                    <a:pt x="242888" y="1197768"/>
                  </a:lnTo>
                  <a:lnTo>
                    <a:pt x="228600" y="1090612"/>
                  </a:lnTo>
                  <a:lnTo>
                    <a:pt x="228600" y="9001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054F1141-BBB8-4ACA-8F65-C03B441ACF63}"/>
                </a:ext>
              </a:extLst>
            </p:cNvPr>
            <p:cNvSpPr/>
            <p:nvPr/>
          </p:nvSpPr>
          <p:spPr>
            <a:xfrm rot="16200000">
              <a:off x="2636838" y="2909888"/>
              <a:ext cx="3365500" cy="1816100"/>
            </a:xfrm>
            <a:custGeom>
              <a:avLst/>
              <a:gdLst>
                <a:gd name="connsiteX0" fmla="*/ 1543050 w 3365500"/>
                <a:gd name="connsiteY0" fmla="*/ 1301750 h 1816100"/>
                <a:gd name="connsiteX1" fmla="*/ 1311275 w 3365500"/>
                <a:gd name="connsiteY1" fmla="*/ 1184275 h 1816100"/>
                <a:gd name="connsiteX2" fmla="*/ 1133475 w 3365500"/>
                <a:gd name="connsiteY2" fmla="*/ 1079500 h 1816100"/>
                <a:gd name="connsiteX3" fmla="*/ 1006475 w 3365500"/>
                <a:gd name="connsiteY3" fmla="*/ 1003300 h 1816100"/>
                <a:gd name="connsiteX4" fmla="*/ 876300 w 3365500"/>
                <a:gd name="connsiteY4" fmla="*/ 917575 h 1816100"/>
                <a:gd name="connsiteX5" fmla="*/ 749300 w 3365500"/>
                <a:gd name="connsiteY5" fmla="*/ 822325 h 1816100"/>
                <a:gd name="connsiteX6" fmla="*/ 631825 w 3365500"/>
                <a:gd name="connsiteY6" fmla="*/ 720725 h 1816100"/>
                <a:gd name="connsiteX7" fmla="*/ 517525 w 3365500"/>
                <a:gd name="connsiteY7" fmla="*/ 615950 h 1816100"/>
                <a:gd name="connsiteX8" fmla="*/ 381000 w 3365500"/>
                <a:gd name="connsiteY8" fmla="*/ 476250 h 1816100"/>
                <a:gd name="connsiteX9" fmla="*/ 269875 w 3365500"/>
                <a:gd name="connsiteY9" fmla="*/ 352425 h 1816100"/>
                <a:gd name="connsiteX10" fmla="*/ 165100 w 3365500"/>
                <a:gd name="connsiteY10" fmla="*/ 241300 h 1816100"/>
                <a:gd name="connsiteX11" fmla="*/ 88900 w 3365500"/>
                <a:gd name="connsiteY11" fmla="*/ 152400 h 1816100"/>
                <a:gd name="connsiteX12" fmla="*/ 19050 w 3365500"/>
                <a:gd name="connsiteY12" fmla="*/ 73025 h 1816100"/>
                <a:gd name="connsiteX13" fmla="*/ 3175 w 3365500"/>
                <a:gd name="connsiteY13" fmla="*/ 47625 h 1816100"/>
                <a:gd name="connsiteX14" fmla="*/ 0 w 3365500"/>
                <a:gd name="connsiteY14" fmla="*/ 22225 h 1816100"/>
                <a:gd name="connsiteX15" fmla="*/ 6350 w 3365500"/>
                <a:gd name="connsiteY15" fmla="*/ 3175 h 1816100"/>
                <a:gd name="connsiteX16" fmla="*/ 22225 w 3365500"/>
                <a:gd name="connsiteY16" fmla="*/ 0 h 1816100"/>
                <a:gd name="connsiteX17" fmla="*/ 41275 w 3365500"/>
                <a:gd name="connsiteY17" fmla="*/ 3175 h 1816100"/>
                <a:gd name="connsiteX18" fmla="*/ 66675 w 3365500"/>
                <a:gd name="connsiteY18" fmla="*/ 15875 h 1816100"/>
                <a:gd name="connsiteX19" fmla="*/ 130175 w 3365500"/>
                <a:gd name="connsiteY19" fmla="*/ 85725 h 1816100"/>
                <a:gd name="connsiteX20" fmla="*/ 193675 w 3365500"/>
                <a:gd name="connsiteY20" fmla="*/ 152400 h 1816100"/>
                <a:gd name="connsiteX21" fmla="*/ 263525 w 3365500"/>
                <a:gd name="connsiteY21" fmla="*/ 222250 h 1816100"/>
                <a:gd name="connsiteX22" fmla="*/ 336550 w 3365500"/>
                <a:gd name="connsiteY22" fmla="*/ 292100 h 1816100"/>
                <a:gd name="connsiteX23" fmla="*/ 422275 w 3365500"/>
                <a:gd name="connsiteY23" fmla="*/ 365125 h 1816100"/>
                <a:gd name="connsiteX24" fmla="*/ 508000 w 3365500"/>
                <a:gd name="connsiteY24" fmla="*/ 434975 h 1816100"/>
                <a:gd name="connsiteX25" fmla="*/ 603250 w 3365500"/>
                <a:gd name="connsiteY25" fmla="*/ 511175 h 1816100"/>
                <a:gd name="connsiteX26" fmla="*/ 688975 w 3365500"/>
                <a:gd name="connsiteY26" fmla="*/ 577850 h 1816100"/>
                <a:gd name="connsiteX27" fmla="*/ 771525 w 3365500"/>
                <a:gd name="connsiteY27" fmla="*/ 635000 h 1816100"/>
                <a:gd name="connsiteX28" fmla="*/ 866775 w 3365500"/>
                <a:gd name="connsiteY28" fmla="*/ 695325 h 1816100"/>
                <a:gd name="connsiteX29" fmla="*/ 1003300 w 3365500"/>
                <a:gd name="connsiteY29" fmla="*/ 784225 h 1816100"/>
                <a:gd name="connsiteX30" fmla="*/ 1111250 w 3365500"/>
                <a:gd name="connsiteY30" fmla="*/ 844550 h 1816100"/>
                <a:gd name="connsiteX31" fmla="*/ 1225550 w 3365500"/>
                <a:gd name="connsiteY31" fmla="*/ 908050 h 1816100"/>
                <a:gd name="connsiteX32" fmla="*/ 1336675 w 3365500"/>
                <a:gd name="connsiteY32" fmla="*/ 968375 h 1816100"/>
                <a:gd name="connsiteX33" fmla="*/ 1431925 w 3365500"/>
                <a:gd name="connsiteY33" fmla="*/ 1016000 h 1816100"/>
                <a:gd name="connsiteX34" fmla="*/ 1524000 w 3365500"/>
                <a:gd name="connsiteY34" fmla="*/ 1060450 h 1816100"/>
                <a:gd name="connsiteX35" fmla="*/ 1593850 w 3365500"/>
                <a:gd name="connsiteY35" fmla="*/ 1089025 h 1816100"/>
                <a:gd name="connsiteX36" fmla="*/ 1692275 w 3365500"/>
                <a:gd name="connsiteY36" fmla="*/ 1130300 h 1816100"/>
                <a:gd name="connsiteX37" fmla="*/ 1831975 w 3365500"/>
                <a:gd name="connsiteY37" fmla="*/ 1187450 h 1816100"/>
                <a:gd name="connsiteX38" fmla="*/ 1943100 w 3365500"/>
                <a:gd name="connsiteY38" fmla="*/ 1228725 h 1816100"/>
                <a:gd name="connsiteX39" fmla="*/ 2057400 w 3365500"/>
                <a:gd name="connsiteY39" fmla="*/ 1270000 h 1816100"/>
                <a:gd name="connsiteX40" fmla="*/ 2222500 w 3365500"/>
                <a:gd name="connsiteY40" fmla="*/ 1323975 h 1816100"/>
                <a:gd name="connsiteX41" fmla="*/ 2416175 w 3365500"/>
                <a:gd name="connsiteY41" fmla="*/ 1381125 h 1816100"/>
                <a:gd name="connsiteX42" fmla="*/ 2559050 w 3365500"/>
                <a:gd name="connsiteY42" fmla="*/ 1419225 h 1816100"/>
                <a:gd name="connsiteX43" fmla="*/ 2740025 w 3365500"/>
                <a:gd name="connsiteY43" fmla="*/ 1466850 h 1816100"/>
                <a:gd name="connsiteX44" fmla="*/ 2816225 w 3365500"/>
                <a:gd name="connsiteY44" fmla="*/ 1482725 h 1816100"/>
                <a:gd name="connsiteX45" fmla="*/ 2908300 w 3365500"/>
                <a:gd name="connsiteY45" fmla="*/ 1504950 h 1816100"/>
                <a:gd name="connsiteX46" fmla="*/ 2946400 w 3365500"/>
                <a:gd name="connsiteY46" fmla="*/ 1511300 h 1816100"/>
                <a:gd name="connsiteX47" fmla="*/ 2984500 w 3365500"/>
                <a:gd name="connsiteY47" fmla="*/ 1511300 h 1816100"/>
                <a:gd name="connsiteX48" fmla="*/ 3028950 w 3365500"/>
                <a:gd name="connsiteY48" fmla="*/ 1501775 h 1816100"/>
                <a:gd name="connsiteX49" fmla="*/ 3095625 w 3365500"/>
                <a:gd name="connsiteY49" fmla="*/ 1476375 h 1816100"/>
                <a:gd name="connsiteX50" fmla="*/ 3152775 w 3365500"/>
                <a:gd name="connsiteY50" fmla="*/ 1447800 h 1816100"/>
                <a:gd name="connsiteX51" fmla="*/ 3219450 w 3365500"/>
                <a:gd name="connsiteY51" fmla="*/ 1403350 h 1816100"/>
                <a:gd name="connsiteX52" fmla="*/ 3321050 w 3365500"/>
                <a:gd name="connsiteY52" fmla="*/ 1311275 h 1816100"/>
                <a:gd name="connsiteX53" fmla="*/ 3365500 w 3365500"/>
                <a:gd name="connsiteY53" fmla="*/ 1419225 h 1816100"/>
                <a:gd name="connsiteX54" fmla="*/ 3276600 w 3365500"/>
                <a:gd name="connsiteY54" fmla="*/ 1514475 h 1816100"/>
                <a:gd name="connsiteX55" fmla="*/ 3209925 w 3365500"/>
                <a:gd name="connsiteY55" fmla="*/ 1606550 h 1816100"/>
                <a:gd name="connsiteX56" fmla="*/ 3143250 w 3365500"/>
                <a:gd name="connsiteY56" fmla="*/ 1679575 h 1816100"/>
                <a:gd name="connsiteX57" fmla="*/ 3086100 w 3365500"/>
                <a:gd name="connsiteY57" fmla="*/ 1733550 h 1816100"/>
                <a:gd name="connsiteX58" fmla="*/ 3006725 w 3365500"/>
                <a:gd name="connsiteY58" fmla="*/ 1790700 h 1816100"/>
                <a:gd name="connsiteX59" fmla="*/ 2965450 w 3365500"/>
                <a:gd name="connsiteY59" fmla="*/ 1812925 h 1816100"/>
                <a:gd name="connsiteX60" fmla="*/ 2943225 w 3365500"/>
                <a:gd name="connsiteY60" fmla="*/ 1816100 h 1816100"/>
                <a:gd name="connsiteX61" fmla="*/ 2921000 w 3365500"/>
                <a:gd name="connsiteY61" fmla="*/ 1812925 h 1816100"/>
                <a:gd name="connsiteX62" fmla="*/ 2898775 w 3365500"/>
                <a:gd name="connsiteY62" fmla="*/ 1806575 h 1816100"/>
                <a:gd name="connsiteX63" fmla="*/ 2879725 w 3365500"/>
                <a:gd name="connsiteY63" fmla="*/ 1793875 h 1816100"/>
                <a:gd name="connsiteX64" fmla="*/ 2851150 w 3365500"/>
                <a:gd name="connsiteY64" fmla="*/ 1762125 h 1816100"/>
                <a:gd name="connsiteX65" fmla="*/ 2825750 w 3365500"/>
                <a:gd name="connsiteY65" fmla="*/ 1736725 h 1816100"/>
                <a:gd name="connsiteX66" fmla="*/ 2698750 w 3365500"/>
                <a:gd name="connsiteY66" fmla="*/ 1704975 h 1816100"/>
                <a:gd name="connsiteX67" fmla="*/ 2568575 w 3365500"/>
                <a:gd name="connsiteY67" fmla="*/ 1673225 h 1816100"/>
                <a:gd name="connsiteX68" fmla="*/ 2422525 w 3365500"/>
                <a:gd name="connsiteY68" fmla="*/ 1628775 h 1816100"/>
                <a:gd name="connsiteX69" fmla="*/ 2232025 w 3365500"/>
                <a:gd name="connsiteY69" fmla="*/ 1571625 h 1816100"/>
                <a:gd name="connsiteX70" fmla="*/ 2022475 w 3365500"/>
                <a:gd name="connsiteY70" fmla="*/ 1501775 h 1816100"/>
                <a:gd name="connsiteX71" fmla="*/ 1863725 w 3365500"/>
                <a:gd name="connsiteY71" fmla="*/ 1444625 h 1816100"/>
                <a:gd name="connsiteX72" fmla="*/ 1765300 w 3365500"/>
                <a:gd name="connsiteY72" fmla="*/ 1403350 h 1816100"/>
                <a:gd name="connsiteX73" fmla="*/ 1543050 w 3365500"/>
                <a:gd name="connsiteY73" fmla="*/ 1301750 h 181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3365500" h="1816100">
                  <a:moveTo>
                    <a:pt x="1543050" y="1301750"/>
                  </a:moveTo>
                  <a:lnTo>
                    <a:pt x="1311275" y="1184275"/>
                  </a:lnTo>
                  <a:lnTo>
                    <a:pt x="1133475" y="1079500"/>
                  </a:lnTo>
                  <a:lnTo>
                    <a:pt x="1006475" y="1003300"/>
                  </a:lnTo>
                  <a:lnTo>
                    <a:pt x="876300" y="917575"/>
                  </a:lnTo>
                  <a:lnTo>
                    <a:pt x="749300" y="822325"/>
                  </a:lnTo>
                  <a:lnTo>
                    <a:pt x="631825" y="720725"/>
                  </a:lnTo>
                  <a:lnTo>
                    <a:pt x="517525" y="615950"/>
                  </a:lnTo>
                  <a:lnTo>
                    <a:pt x="381000" y="476250"/>
                  </a:lnTo>
                  <a:lnTo>
                    <a:pt x="269875" y="352425"/>
                  </a:lnTo>
                  <a:lnTo>
                    <a:pt x="165100" y="241300"/>
                  </a:lnTo>
                  <a:lnTo>
                    <a:pt x="88900" y="152400"/>
                  </a:lnTo>
                  <a:lnTo>
                    <a:pt x="19050" y="73025"/>
                  </a:lnTo>
                  <a:lnTo>
                    <a:pt x="3175" y="47625"/>
                  </a:lnTo>
                  <a:lnTo>
                    <a:pt x="0" y="22225"/>
                  </a:lnTo>
                  <a:lnTo>
                    <a:pt x="6350" y="3175"/>
                  </a:lnTo>
                  <a:lnTo>
                    <a:pt x="22225" y="0"/>
                  </a:lnTo>
                  <a:lnTo>
                    <a:pt x="41275" y="3175"/>
                  </a:lnTo>
                  <a:lnTo>
                    <a:pt x="66675" y="15875"/>
                  </a:lnTo>
                  <a:lnTo>
                    <a:pt x="130175" y="85725"/>
                  </a:lnTo>
                  <a:lnTo>
                    <a:pt x="193675" y="152400"/>
                  </a:lnTo>
                  <a:lnTo>
                    <a:pt x="263525" y="222250"/>
                  </a:lnTo>
                  <a:lnTo>
                    <a:pt x="336550" y="292100"/>
                  </a:lnTo>
                  <a:lnTo>
                    <a:pt x="422275" y="365125"/>
                  </a:lnTo>
                  <a:lnTo>
                    <a:pt x="508000" y="434975"/>
                  </a:lnTo>
                  <a:lnTo>
                    <a:pt x="603250" y="511175"/>
                  </a:lnTo>
                  <a:lnTo>
                    <a:pt x="688975" y="577850"/>
                  </a:lnTo>
                  <a:lnTo>
                    <a:pt x="771525" y="635000"/>
                  </a:lnTo>
                  <a:lnTo>
                    <a:pt x="866775" y="695325"/>
                  </a:lnTo>
                  <a:lnTo>
                    <a:pt x="1003300" y="784225"/>
                  </a:lnTo>
                  <a:lnTo>
                    <a:pt x="1111250" y="844550"/>
                  </a:lnTo>
                  <a:lnTo>
                    <a:pt x="1225550" y="908050"/>
                  </a:lnTo>
                  <a:lnTo>
                    <a:pt x="1336675" y="968375"/>
                  </a:lnTo>
                  <a:lnTo>
                    <a:pt x="1431925" y="1016000"/>
                  </a:lnTo>
                  <a:lnTo>
                    <a:pt x="1524000" y="1060450"/>
                  </a:lnTo>
                  <a:lnTo>
                    <a:pt x="1593850" y="1089025"/>
                  </a:lnTo>
                  <a:lnTo>
                    <a:pt x="1692275" y="1130300"/>
                  </a:lnTo>
                  <a:lnTo>
                    <a:pt x="1831975" y="1187450"/>
                  </a:lnTo>
                  <a:lnTo>
                    <a:pt x="1943100" y="1228725"/>
                  </a:lnTo>
                  <a:lnTo>
                    <a:pt x="2057400" y="1270000"/>
                  </a:lnTo>
                  <a:lnTo>
                    <a:pt x="2222500" y="1323975"/>
                  </a:lnTo>
                  <a:lnTo>
                    <a:pt x="2416175" y="1381125"/>
                  </a:lnTo>
                  <a:lnTo>
                    <a:pt x="2559050" y="1419225"/>
                  </a:lnTo>
                  <a:lnTo>
                    <a:pt x="2740025" y="1466850"/>
                  </a:lnTo>
                  <a:lnTo>
                    <a:pt x="2816225" y="1482725"/>
                  </a:lnTo>
                  <a:lnTo>
                    <a:pt x="2908300" y="1504950"/>
                  </a:lnTo>
                  <a:lnTo>
                    <a:pt x="2946400" y="1511300"/>
                  </a:lnTo>
                  <a:lnTo>
                    <a:pt x="2984500" y="1511300"/>
                  </a:lnTo>
                  <a:lnTo>
                    <a:pt x="3028950" y="1501775"/>
                  </a:lnTo>
                  <a:lnTo>
                    <a:pt x="3095625" y="1476375"/>
                  </a:lnTo>
                  <a:lnTo>
                    <a:pt x="3152775" y="1447800"/>
                  </a:lnTo>
                  <a:lnTo>
                    <a:pt x="3219450" y="1403350"/>
                  </a:lnTo>
                  <a:lnTo>
                    <a:pt x="3321050" y="1311275"/>
                  </a:lnTo>
                  <a:lnTo>
                    <a:pt x="3365500" y="1419225"/>
                  </a:lnTo>
                  <a:lnTo>
                    <a:pt x="3276600" y="1514475"/>
                  </a:lnTo>
                  <a:lnTo>
                    <a:pt x="3209925" y="1606550"/>
                  </a:lnTo>
                  <a:lnTo>
                    <a:pt x="3143250" y="1679575"/>
                  </a:lnTo>
                  <a:lnTo>
                    <a:pt x="3086100" y="1733550"/>
                  </a:lnTo>
                  <a:lnTo>
                    <a:pt x="3006725" y="1790700"/>
                  </a:lnTo>
                  <a:lnTo>
                    <a:pt x="2965450" y="1812925"/>
                  </a:lnTo>
                  <a:lnTo>
                    <a:pt x="2943225" y="1816100"/>
                  </a:lnTo>
                  <a:lnTo>
                    <a:pt x="2921000" y="1812925"/>
                  </a:lnTo>
                  <a:lnTo>
                    <a:pt x="2898775" y="1806575"/>
                  </a:lnTo>
                  <a:lnTo>
                    <a:pt x="2879725" y="1793875"/>
                  </a:lnTo>
                  <a:lnTo>
                    <a:pt x="2851150" y="1762125"/>
                  </a:lnTo>
                  <a:lnTo>
                    <a:pt x="2825750" y="1736725"/>
                  </a:lnTo>
                  <a:lnTo>
                    <a:pt x="2698750" y="1704975"/>
                  </a:lnTo>
                  <a:lnTo>
                    <a:pt x="2568575" y="1673225"/>
                  </a:lnTo>
                  <a:lnTo>
                    <a:pt x="2422525" y="1628775"/>
                  </a:lnTo>
                  <a:lnTo>
                    <a:pt x="2232025" y="1571625"/>
                  </a:lnTo>
                  <a:lnTo>
                    <a:pt x="2022475" y="1501775"/>
                  </a:lnTo>
                  <a:lnTo>
                    <a:pt x="1863725" y="1444625"/>
                  </a:lnTo>
                  <a:lnTo>
                    <a:pt x="1765300" y="1403350"/>
                  </a:lnTo>
                  <a:lnTo>
                    <a:pt x="1543050" y="1301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B869BE9C-50A3-43AA-B6AA-2892EAB30BE3}"/>
                </a:ext>
              </a:extLst>
            </p:cNvPr>
            <p:cNvSpPr/>
            <p:nvPr/>
          </p:nvSpPr>
          <p:spPr>
            <a:xfrm>
              <a:off x="2927350" y="2509838"/>
              <a:ext cx="1438275" cy="1357312"/>
            </a:xfrm>
            <a:custGeom>
              <a:avLst/>
              <a:gdLst>
                <a:gd name="connsiteX0" fmla="*/ 583407 w 1438275"/>
                <a:gd name="connsiteY0" fmla="*/ 283368 h 1357312"/>
                <a:gd name="connsiteX1" fmla="*/ 73819 w 1438275"/>
                <a:gd name="connsiteY1" fmla="*/ 397668 h 1357312"/>
                <a:gd name="connsiteX2" fmla="*/ 0 w 1438275"/>
                <a:gd name="connsiteY2" fmla="*/ 221456 h 1357312"/>
                <a:gd name="connsiteX3" fmla="*/ 130969 w 1438275"/>
                <a:gd name="connsiteY3" fmla="*/ 228600 h 1357312"/>
                <a:gd name="connsiteX4" fmla="*/ 207169 w 1438275"/>
                <a:gd name="connsiteY4" fmla="*/ 230981 h 1357312"/>
                <a:gd name="connsiteX5" fmla="*/ 414338 w 1438275"/>
                <a:gd name="connsiteY5" fmla="*/ 183356 h 1357312"/>
                <a:gd name="connsiteX6" fmla="*/ 771525 w 1438275"/>
                <a:gd name="connsiteY6" fmla="*/ 102393 h 1357312"/>
                <a:gd name="connsiteX7" fmla="*/ 983457 w 1438275"/>
                <a:gd name="connsiteY7" fmla="*/ 45243 h 1357312"/>
                <a:gd name="connsiteX8" fmla="*/ 1104900 w 1438275"/>
                <a:gd name="connsiteY8" fmla="*/ 0 h 1357312"/>
                <a:gd name="connsiteX9" fmla="*/ 1123950 w 1438275"/>
                <a:gd name="connsiteY9" fmla="*/ 4762 h 1357312"/>
                <a:gd name="connsiteX10" fmla="*/ 1204913 w 1438275"/>
                <a:gd name="connsiteY10" fmla="*/ 61912 h 1357312"/>
                <a:gd name="connsiteX11" fmla="*/ 1319213 w 1438275"/>
                <a:gd name="connsiteY11" fmla="*/ 157162 h 1357312"/>
                <a:gd name="connsiteX12" fmla="*/ 1407319 w 1438275"/>
                <a:gd name="connsiteY12" fmla="*/ 238125 h 1357312"/>
                <a:gd name="connsiteX13" fmla="*/ 1426369 w 1438275"/>
                <a:gd name="connsiteY13" fmla="*/ 264318 h 1357312"/>
                <a:gd name="connsiteX14" fmla="*/ 1435894 w 1438275"/>
                <a:gd name="connsiteY14" fmla="*/ 285750 h 1357312"/>
                <a:gd name="connsiteX15" fmla="*/ 1438275 w 1438275"/>
                <a:gd name="connsiteY15" fmla="*/ 304800 h 1357312"/>
                <a:gd name="connsiteX16" fmla="*/ 1433513 w 1438275"/>
                <a:gd name="connsiteY16" fmla="*/ 328612 h 1357312"/>
                <a:gd name="connsiteX17" fmla="*/ 1419225 w 1438275"/>
                <a:gd name="connsiteY17" fmla="*/ 352425 h 1357312"/>
                <a:gd name="connsiteX18" fmla="*/ 1385888 w 1438275"/>
                <a:gd name="connsiteY18" fmla="*/ 373856 h 1357312"/>
                <a:gd name="connsiteX19" fmla="*/ 1354932 w 1438275"/>
                <a:gd name="connsiteY19" fmla="*/ 392906 h 1357312"/>
                <a:gd name="connsiteX20" fmla="*/ 1335882 w 1438275"/>
                <a:gd name="connsiteY20" fmla="*/ 409575 h 1357312"/>
                <a:gd name="connsiteX21" fmla="*/ 1319213 w 1438275"/>
                <a:gd name="connsiteY21" fmla="*/ 431006 h 1357312"/>
                <a:gd name="connsiteX22" fmla="*/ 1307307 w 1438275"/>
                <a:gd name="connsiteY22" fmla="*/ 466725 h 1357312"/>
                <a:gd name="connsiteX23" fmla="*/ 1297782 w 1438275"/>
                <a:gd name="connsiteY23" fmla="*/ 514350 h 1357312"/>
                <a:gd name="connsiteX24" fmla="*/ 1269207 w 1438275"/>
                <a:gd name="connsiteY24" fmla="*/ 652462 h 1357312"/>
                <a:gd name="connsiteX25" fmla="*/ 1233488 w 1438275"/>
                <a:gd name="connsiteY25" fmla="*/ 812006 h 1357312"/>
                <a:gd name="connsiteX26" fmla="*/ 1178719 w 1438275"/>
                <a:gd name="connsiteY26" fmla="*/ 1071562 h 1357312"/>
                <a:gd name="connsiteX27" fmla="*/ 1152525 w 1438275"/>
                <a:gd name="connsiteY27" fmla="*/ 1188243 h 1357312"/>
                <a:gd name="connsiteX28" fmla="*/ 1135857 w 1438275"/>
                <a:gd name="connsiteY28" fmla="*/ 1252537 h 1357312"/>
                <a:gd name="connsiteX29" fmla="*/ 1114425 w 1438275"/>
                <a:gd name="connsiteY29" fmla="*/ 1307306 h 1357312"/>
                <a:gd name="connsiteX30" fmla="*/ 1095375 w 1438275"/>
                <a:gd name="connsiteY30" fmla="*/ 1338262 h 1357312"/>
                <a:gd name="connsiteX31" fmla="*/ 1073944 w 1438275"/>
                <a:gd name="connsiteY31" fmla="*/ 1352550 h 1357312"/>
                <a:gd name="connsiteX32" fmla="*/ 1045369 w 1438275"/>
                <a:gd name="connsiteY32" fmla="*/ 1357312 h 1357312"/>
                <a:gd name="connsiteX33" fmla="*/ 1021557 w 1438275"/>
                <a:gd name="connsiteY33" fmla="*/ 1350168 h 1357312"/>
                <a:gd name="connsiteX34" fmla="*/ 1004888 w 1438275"/>
                <a:gd name="connsiteY34" fmla="*/ 1333500 h 1357312"/>
                <a:gd name="connsiteX35" fmla="*/ 976313 w 1438275"/>
                <a:gd name="connsiteY35" fmla="*/ 1309687 h 1357312"/>
                <a:gd name="connsiteX36" fmla="*/ 950119 w 1438275"/>
                <a:gd name="connsiteY36" fmla="*/ 1288256 h 1357312"/>
                <a:gd name="connsiteX37" fmla="*/ 981075 w 1438275"/>
                <a:gd name="connsiteY37" fmla="*/ 1090612 h 1357312"/>
                <a:gd name="connsiteX38" fmla="*/ 990600 w 1438275"/>
                <a:gd name="connsiteY38" fmla="*/ 1050131 h 1357312"/>
                <a:gd name="connsiteX39" fmla="*/ 1000125 w 1438275"/>
                <a:gd name="connsiteY39" fmla="*/ 990600 h 1357312"/>
                <a:gd name="connsiteX40" fmla="*/ 1023938 w 1438275"/>
                <a:gd name="connsiteY40" fmla="*/ 764381 h 1357312"/>
                <a:gd name="connsiteX41" fmla="*/ 1062038 w 1438275"/>
                <a:gd name="connsiteY41" fmla="*/ 473868 h 1357312"/>
                <a:gd name="connsiteX42" fmla="*/ 1078707 w 1438275"/>
                <a:gd name="connsiteY42" fmla="*/ 335756 h 1357312"/>
                <a:gd name="connsiteX43" fmla="*/ 1081088 w 1438275"/>
                <a:gd name="connsiteY43" fmla="*/ 290512 h 1357312"/>
                <a:gd name="connsiteX44" fmla="*/ 1078707 w 1438275"/>
                <a:gd name="connsiteY44" fmla="*/ 254793 h 1357312"/>
                <a:gd name="connsiteX45" fmla="*/ 1071563 w 1438275"/>
                <a:gd name="connsiteY45" fmla="*/ 238125 h 1357312"/>
                <a:gd name="connsiteX46" fmla="*/ 1057275 w 1438275"/>
                <a:gd name="connsiteY46" fmla="*/ 223837 h 1357312"/>
                <a:gd name="connsiteX47" fmla="*/ 1031082 w 1438275"/>
                <a:gd name="connsiteY47" fmla="*/ 211931 h 1357312"/>
                <a:gd name="connsiteX48" fmla="*/ 983457 w 1438275"/>
                <a:gd name="connsiteY48" fmla="*/ 204787 h 1357312"/>
                <a:gd name="connsiteX49" fmla="*/ 945357 w 1438275"/>
                <a:gd name="connsiteY49" fmla="*/ 209550 h 1357312"/>
                <a:gd name="connsiteX50" fmla="*/ 583407 w 1438275"/>
                <a:gd name="connsiteY50" fmla="*/ 283368 h 135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8275" h="1357312">
                  <a:moveTo>
                    <a:pt x="583407" y="283368"/>
                  </a:moveTo>
                  <a:lnTo>
                    <a:pt x="73819" y="397668"/>
                  </a:lnTo>
                  <a:lnTo>
                    <a:pt x="0" y="221456"/>
                  </a:lnTo>
                  <a:lnTo>
                    <a:pt x="130969" y="228600"/>
                  </a:lnTo>
                  <a:lnTo>
                    <a:pt x="207169" y="230981"/>
                  </a:lnTo>
                  <a:lnTo>
                    <a:pt x="414338" y="183356"/>
                  </a:lnTo>
                  <a:lnTo>
                    <a:pt x="771525" y="102393"/>
                  </a:lnTo>
                  <a:lnTo>
                    <a:pt x="983457" y="45243"/>
                  </a:lnTo>
                  <a:lnTo>
                    <a:pt x="1104900" y="0"/>
                  </a:lnTo>
                  <a:lnTo>
                    <a:pt x="1123950" y="4762"/>
                  </a:lnTo>
                  <a:lnTo>
                    <a:pt x="1204913" y="61912"/>
                  </a:lnTo>
                  <a:lnTo>
                    <a:pt x="1319213" y="157162"/>
                  </a:lnTo>
                  <a:lnTo>
                    <a:pt x="1407319" y="238125"/>
                  </a:lnTo>
                  <a:lnTo>
                    <a:pt x="1426369" y="264318"/>
                  </a:lnTo>
                  <a:lnTo>
                    <a:pt x="1435894" y="285750"/>
                  </a:lnTo>
                  <a:lnTo>
                    <a:pt x="1438275" y="304800"/>
                  </a:lnTo>
                  <a:lnTo>
                    <a:pt x="1433513" y="328612"/>
                  </a:lnTo>
                  <a:lnTo>
                    <a:pt x="1419225" y="352425"/>
                  </a:lnTo>
                  <a:lnTo>
                    <a:pt x="1385888" y="373856"/>
                  </a:lnTo>
                  <a:lnTo>
                    <a:pt x="1354932" y="392906"/>
                  </a:lnTo>
                  <a:lnTo>
                    <a:pt x="1335882" y="409575"/>
                  </a:lnTo>
                  <a:lnTo>
                    <a:pt x="1319213" y="431006"/>
                  </a:lnTo>
                  <a:lnTo>
                    <a:pt x="1307307" y="466725"/>
                  </a:lnTo>
                  <a:lnTo>
                    <a:pt x="1297782" y="514350"/>
                  </a:lnTo>
                  <a:lnTo>
                    <a:pt x="1269207" y="652462"/>
                  </a:lnTo>
                  <a:lnTo>
                    <a:pt x="1233488" y="812006"/>
                  </a:lnTo>
                  <a:lnTo>
                    <a:pt x="1178719" y="1071562"/>
                  </a:lnTo>
                  <a:lnTo>
                    <a:pt x="1152525" y="1188243"/>
                  </a:lnTo>
                  <a:lnTo>
                    <a:pt x="1135857" y="1252537"/>
                  </a:lnTo>
                  <a:lnTo>
                    <a:pt x="1114425" y="1307306"/>
                  </a:lnTo>
                  <a:lnTo>
                    <a:pt x="1095375" y="1338262"/>
                  </a:lnTo>
                  <a:lnTo>
                    <a:pt x="1073944" y="1352550"/>
                  </a:lnTo>
                  <a:lnTo>
                    <a:pt x="1045369" y="1357312"/>
                  </a:lnTo>
                  <a:lnTo>
                    <a:pt x="1021557" y="1350168"/>
                  </a:lnTo>
                  <a:lnTo>
                    <a:pt x="1004888" y="1333500"/>
                  </a:lnTo>
                  <a:lnTo>
                    <a:pt x="976313" y="1309687"/>
                  </a:lnTo>
                  <a:lnTo>
                    <a:pt x="950119" y="1288256"/>
                  </a:lnTo>
                  <a:lnTo>
                    <a:pt x="981075" y="1090612"/>
                  </a:lnTo>
                  <a:lnTo>
                    <a:pt x="990600" y="1050131"/>
                  </a:lnTo>
                  <a:lnTo>
                    <a:pt x="1000125" y="990600"/>
                  </a:lnTo>
                  <a:lnTo>
                    <a:pt x="1023938" y="764381"/>
                  </a:lnTo>
                  <a:lnTo>
                    <a:pt x="1062038" y="473868"/>
                  </a:lnTo>
                  <a:lnTo>
                    <a:pt x="1078707" y="335756"/>
                  </a:lnTo>
                  <a:lnTo>
                    <a:pt x="1081088" y="290512"/>
                  </a:lnTo>
                  <a:lnTo>
                    <a:pt x="1078707" y="254793"/>
                  </a:lnTo>
                  <a:lnTo>
                    <a:pt x="1071563" y="238125"/>
                  </a:lnTo>
                  <a:lnTo>
                    <a:pt x="1057275" y="223837"/>
                  </a:lnTo>
                  <a:lnTo>
                    <a:pt x="1031082" y="211931"/>
                  </a:lnTo>
                  <a:lnTo>
                    <a:pt x="983457" y="204787"/>
                  </a:lnTo>
                  <a:lnTo>
                    <a:pt x="945357" y="209550"/>
                  </a:lnTo>
                  <a:lnTo>
                    <a:pt x="583407" y="2833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BE5F51F9-DDE4-453A-B0F7-FC123F1DB33E}"/>
                </a:ext>
              </a:extLst>
            </p:cNvPr>
            <p:cNvSpPr/>
            <p:nvPr/>
          </p:nvSpPr>
          <p:spPr>
            <a:xfrm>
              <a:off x="3048000" y="3571875"/>
              <a:ext cx="895350" cy="319088"/>
            </a:xfrm>
            <a:custGeom>
              <a:avLst/>
              <a:gdLst>
                <a:gd name="connsiteX0" fmla="*/ 402431 w 895350"/>
                <a:gd name="connsiteY0" fmla="*/ 245269 h 319088"/>
                <a:gd name="connsiteX1" fmla="*/ 190500 w 895350"/>
                <a:gd name="connsiteY1" fmla="*/ 285750 h 319088"/>
                <a:gd name="connsiteX2" fmla="*/ 140494 w 895350"/>
                <a:gd name="connsiteY2" fmla="*/ 290513 h 319088"/>
                <a:gd name="connsiteX3" fmla="*/ 42863 w 895350"/>
                <a:gd name="connsiteY3" fmla="*/ 319088 h 319088"/>
                <a:gd name="connsiteX4" fmla="*/ 0 w 895350"/>
                <a:gd name="connsiteY4" fmla="*/ 180975 h 319088"/>
                <a:gd name="connsiteX5" fmla="*/ 414338 w 895350"/>
                <a:gd name="connsiteY5" fmla="*/ 116681 h 319088"/>
                <a:gd name="connsiteX6" fmla="*/ 669131 w 895350"/>
                <a:gd name="connsiteY6" fmla="*/ 76200 h 319088"/>
                <a:gd name="connsiteX7" fmla="*/ 809625 w 895350"/>
                <a:gd name="connsiteY7" fmla="*/ 54769 h 319088"/>
                <a:gd name="connsiteX8" fmla="*/ 845344 w 895350"/>
                <a:gd name="connsiteY8" fmla="*/ 45244 h 319088"/>
                <a:gd name="connsiteX9" fmla="*/ 895350 w 895350"/>
                <a:gd name="connsiteY9" fmla="*/ 0 h 319088"/>
                <a:gd name="connsiteX10" fmla="*/ 881063 w 895350"/>
                <a:gd name="connsiteY10" fmla="*/ 242888 h 319088"/>
                <a:gd name="connsiteX11" fmla="*/ 833438 w 895350"/>
                <a:gd name="connsiteY11" fmla="*/ 230981 h 319088"/>
                <a:gd name="connsiteX12" fmla="*/ 790575 w 895350"/>
                <a:gd name="connsiteY12" fmla="*/ 204788 h 319088"/>
                <a:gd name="connsiteX13" fmla="*/ 762000 w 895350"/>
                <a:gd name="connsiteY13" fmla="*/ 195263 h 319088"/>
                <a:gd name="connsiteX14" fmla="*/ 728663 w 895350"/>
                <a:gd name="connsiteY14" fmla="*/ 192881 h 319088"/>
                <a:gd name="connsiteX15" fmla="*/ 690563 w 895350"/>
                <a:gd name="connsiteY15" fmla="*/ 197644 h 319088"/>
                <a:gd name="connsiteX16" fmla="*/ 402431 w 895350"/>
                <a:gd name="connsiteY16" fmla="*/ 245269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95350" h="319088">
                  <a:moveTo>
                    <a:pt x="402431" y="245269"/>
                  </a:moveTo>
                  <a:lnTo>
                    <a:pt x="190500" y="285750"/>
                  </a:lnTo>
                  <a:lnTo>
                    <a:pt x="140494" y="290513"/>
                  </a:lnTo>
                  <a:lnTo>
                    <a:pt x="42863" y="319088"/>
                  </a:lnTo>
                  <a:lnTo>
                    <a:pt x="0" y="180975"/>
                  </a:lnTo>
                  <a:lnTo>
                    <a:pt x="414338" y="116681"/>
                  </a:lnTo>
                  <a:lnTo>
                    <a:pt x="669131" y="76200"/>
                  </a:lnTo>
                  <a:lnTo>
                    <a:pt x="809625" y="54769"/>
                  </a:lnTo>
                  <a:lnTo>
                    <a:pt x="845344" y="45244"/>
                  </a:lnTo>
                  <a:lnTo>
                    <a:pt x="895350" y="0"/>
                  </a:lnTo>
                  <a:lnTo>
                    <a:pt x="881063" y="242888"/>
                  </a:lnTo>
                  <a:lnTo>
                    <a:pt x="833438" y="230981"/>
                  </a:lnTo>
                  <a:lnTo>
                    <a:pt x="790575" y="204788"/>
                  </a:lnTo>
                  <a:lnTo>
                    <a:pt x="762000" y="195263"/>
                  </a:lnTo>
                  <a:lnTo>
                    <a:pt x="728663" y="192881"/>
                  </a:lnTo>
                  <a:lnTo>
                    <a:pt x="690563" y="197644"/>
                  </a:lnTo>
                  <a:lnTo>
                    <a:pt x="402431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5752DA6A-DDAD-49D1-ABB8-161588D18FE7}"/>
                </a:ext>
              </a:extLst>
            </p:cNvPr>
            <p:cNvSpPr/>
            <p:nvPr/>
          </p:nvSpPr>
          <p:spPr>
            <a:xfrm>
              <a:off x="4222750" y="1770063"/>
              <a:ext cx="2049463" cy="498475"/>
            </a:xfrm>
            <a:custGeom>
              <a:avLst/>
              <a:gdLst>
                <a:gd name="connsiteX0" fmla="*/ 1345407 w 2050257"/>
                <a:gd name="connsiteY0" fmla="*/ 266700 h 500062"/>
                <a:gd name="connsiteX1" fmla="*/ 1031082 w 2050257"/>
                <a:gd name="connsiteY1" fmla="*/ 342900 h 500062"/>
                <a:gd name="connsiteX2" fmla="*/ 812007 w 2050257"/>
                <a:gd name="connsiteY2" fmla="*/ 397669 h 500062"/>
                <a:gd name="connsiteX3" fmla="*/ 652463 w 2050257"/>
                <a:gd name="connsiteY3" fmla="*/ 435769 h 500062"/>
                <a:gd name="connsiteX4" fmla="*/ 571500 w 2050257"/>
                <a:gd name="connsiteY4" fmla="*/ 447675 h 500062"/>
                <a:gd name="connsiteX5" fmla="*/ 476250 w 2050257"/>
                <a:gd name="connsiteY5" fmla="*/ 476250 h 500062"/>
                <a:gd name="connsiteX6" fmla="*/ 419100 w 2050257"/>
                <a:gd name="connsiteY6" fmla="*/ 488156 h 500062"/>
                <a:gd name="connsiteX7" fmla="*/ 364332 w 2050257"/>
                <a:gd name="connsiteY7" fmla="*/ 497681 h 500062"/>
                <a:gd name="connsiteX8" fmla="*/ 309563 w 2050257"/>
                <a:gd name="connsiteY8" fmla="*/ 500062 h 500062"/>
                <a:gd name="connsiteX9" fmla="*/ 288132 w 2050257"/>
                <a:gd name="connsiteY9" fmla="*/ 495300 h 500062"/>
                <a:gd name="connsiteX10" fmla="*/ 250032 w 2050257"/>
                <a:gd name="connsiteY10" fmla="*/ 473869 h 500062"/>
                <a:gd name="connsiteX11" fmla="*/ 166688 w 2050257"/>
                <a:gd name="connsiteY11" fmla="*/ 416719 h 500062"/>
                <a:gd name="connsiteX12" fmla="*/ 121444 w 2050257"/>
                <a:gd name="connsiteY12" fmla="*/ 373856 h 500062"/>
                <a:gd name="connsiteX13" fmla="*/ 71438 w 2050257"/>
                <a:gd name="connsiteY13" fmla="*/ 321469 h 500062"/>
                <a:gd name="connsiteX14" fmla="*/ 40482 w 2050257"/>
                <a:gd name="connsiteY14" fmla="*/ 273844 h 500062"/>
                <a:gd name="connsiteX15" fmla="*/ 14288 w 2050257"/>
                <a:gd name="connsiteY15" fmla="*/ 240506 h 500062"/>
                <a:gd name="connsiteX16" fmla="*/ 2382 w 2050257"/>
                <a:gd name="connsiteY16" fmla="*/ 216694 h 500062"/>
                <a:gd name="connsiteX17" fmla="*/ 0 w 2050257"/>
                <a:gd name="connsiteY17" fmla="*/ 204787 h 500062"/>
                <a:gd name="connsiteX18" fmla="*/ 4763 w 2050257"/>
                <a:gd name="connsiteY18" fmla="*/ 195262 h 500062"/>
                <a:gd name="connsiteX19" fmla="*/ 21432 w 2050257"/>
                <a:gd name="connsiteY19" fmla="*/ 195262 h 500062"/>
                <a:gd name="connsiteX20" fmla="*/ 54769 w 2050257"/>
                <a:gd name="connsiteY20" fmla="*/ 211931 h 500062"/>
                <a:gd name="connsiteX21" fmla="*/ 97632 w 2050257"/>
                <a:gd name="connsiteY21" fmla="*/ 235744 h 500062"/>
                <a:gd name="connsiteX22" fmla="*/ 133350 w 2050257"/>
                <a:gd name="connsiteY22" fmla="*/ 252412 h 500062"/>
                <a:gd name="connsiteX23" fmla="*/ 166688 w 2050257"/>
                <a:gd name="connsiteY23" fmla="*/ 264319 h 500062"/>
                <a:gd name="connsiteX24" fmla="*/ 211932 w 2050257"/>
                <a:gd name="connsiteY24" fmla="*/ 278606 h 500062"/>
                <a:gd name="connsiteX25" fmla="*/ 266700 w 2050257"/>
                <a:gd name="connsiteY25" fmla="*/ 288131 h 500062"/>
                <a:gd name="connsiteX26" fmla="*/ 314325 w 2050257"/>
                <a:gd name="connsiteY26" fmla="*/ 290512 h 500062"/>
                <a:gd name="connsiteX27" fmla="*/ 383382 w 2050257"/>
                <a:gd name="connsiteY27" fmla="*/ 288131 h 500062"/>
                <a:gd name="connsiteX28" fmla="*/ 483394 w 2050257"/>
                <a:gd name="connsiteY28" fmla="*/ 271462 h 500062"/>
                <a:gd name="connsiteX29" fmla="*/ 752475 w 2050257"/>
                <a:gd name="connsiteY29" fmla="*/ 221456 h 500062"/>
                <a:gd name="connsiteX30" fmla="*/ 1023938 w 2050257"/>
                <a:gd name="connsiteY30" fmla="*/ 171450 h 500062"/>
                <a:gd name="connsiteX31" fmla="*/ 1293019 w 2050257"/>
                <a:gd name="connsiteY31" fmla="*/ 109537 h 500062"/>
                <a:gd name="connsiteX32" fmla="*/ 1440657 w 2050257"/>
                <a:gd name="connsiteY32" fmla="*/ 71437 h 500062"/>
                <a:gd name="connsiteX33" fmla="*/ 1507332 w 2050257"/>
                <a:gd name="connsiteY33" fmla="*/ 50006 h 500062"/>
                <a:gd name="connsiteX34" fmla="*/ 1564482 w 2050257"/>
                <a:gd name="connsiteY34" fmla="*/ 28575 h 500062"/>
                <a:gd name="connsiteX35" fmla="*/ 1612107 w 2050257"/>
                <a:gd name="connsiteY35" fmla="*/ 14287 h 500062"/>
                <a:gd name="connsiteX36" fmla="*/ 1657350 w 2050257"/>
                <a:gd name="connsiteY36" fmla="*/ 2381 h 500062"/>
                <a:gd name="connsiteX37" fmla="*/ 1697832 w 2050257"/>
                <a:gd name="connsiteY37" fmla="*/ 0 h 500062"/>
                <a:gd name="connsiteX38" fmla="*/ 1735932 w 2050257"/>
                <a:gd name="connsiteY38" fmla="*/ 7144 h 500062"/>
                <a:gd name="connsiteX39" fmla="*/ 1788319 w 2050257"/>
                <a:gd name="connsiteY39" fmla="*/ 40481 h 500062"/>
                <a:gd name="connsiteX40" fmla="*/ 1931194 w 2050257"/>
                <a:gd name="connsiteY40" fmla="*/ 135731 h 500062"/>
                <a:gd name="connsiteX41" fmla="*/ 1997869 w 2050257"/>
                <a:gd name="connsiteY41" fmla="*/ 185737 h 500062"/>
                <a:gd name="connsiteX42" fmla="*/ 2024063 w 2050257"/>
                <a:gd name="connsiteY42" fmla="*/ 211931 h 500062"/>
                <a:gd name="connsiteX43" fmla="*/ 2038350 w 2050257"/>
                <a:gd name="connsiteY43" fmla="*/ 228600 h 500062"/>
                <a:gd name="connsiteX44" fmla="*/ 2045494 w 2050257"/>
                <a:gd name="connsiteY44" fmla="*/ 240506 h 500062"/>
                <a:gd name="connsiteX45" fmla="*/ 2050257 w 2050257"/>
                <a:gd name="connsiteY45" fmla="*/ 257175 h 500062"/>
                <a:gd name="connsiteX46" fmla="*/ 2045494 w 2050257"/>
                <a:gd name="connsiteY46" fmla="*/ 280987 h 500062"/>
                <a:gd name="connsiteX47" fmla="*/ 2035969 w 2050257"/>
                <a:gd name="connsiteY47" fmla="*/ 302419 h 500062"/>
                <a:gd name="connsiteX48" fmla="*/ 2012157 w 2050257"/>
                <a:gd name="connsiteY48" fmla="*/ 330994 h 500062"/>
                <a:gd name="connsiteX49" fmla="*/ 1959769 w 2050257"/>
                <a:gd name="connsiteY49" fmla="*/ 369094 h 500062"/>
                <a:gd name="connsiteX50" fmla="*/ 1693069 w 2050257"/>
                <a:gd name="connsiteY50" fmla="*/ 257175 h 500062"/>
                <a:gd name="connsiteX51" fmla="*/ 1647825 w 2050257"/>
                <a:gd name="connsiteY51" fmla="*/ 230981 h 500062"/>
                <a:gd name="connsiteX52" fmla="*/ 1614488 w 2050257"/>
                <a:gd name="connsiteY52" fmla="*/ 216694 h 500062"/>
                <a:gd name="connsiteX53" fmla="*/ 1585913 w 2050257"/>
                <a:gd name="connsiteY53" fmla="*/ 211931 h 500062"/>
                <a:gd name="connsiteX54" fmla="*/ 1552575 w 2050257"/>
                <a:gd name="connsiteY54" fmla="*/ 214312 h 500062"/>
                <a:gd name="connsiteX55" fmla="*/ 1345407 w 2050257"/>
                <a:gd name="connsiteY55" fmla="*/ 266700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050257" h="500062">
                  <a:moveTo>
                    <a:pt x="1345407" y="266700"/>
                  </a:moveTo>
                  <a:lnTo>
                    <a:pt x="1031082" y="342900"/>
                  </a:lnTo>
                  <a:lnTo>
                    <a:pt x="812007" y="397669"/>
                  </a:lnTo>
                  <a:lnTo>
                    <a:pt x="652463" y="435769"/>
                  </a:lnTo>
                  <a:lnTo>
                    <a:pt x="571500" y="447675"/>
                  </a:lnTo>
                  <a:lnTo>
                    <a:pt x="476250" y="476250"/>
                  </a:lnTo>
                  <a:lnTo>
                    <a:pt x="419100" y="488156"/>
                  </a:lnTo>
                  <a:lnTo>
                    <a:pt x="364332" y="497681"/>
                  </a:lnTo>
                  <a:lnTo>
                    <a:pt x="309563" y="500062"/>
                  </a:lnTo>
                  <a:lnTo>
                    <a:pt x="288132" y="495300"/>
                  </a:lnTo>
                  <a:lnTo>
                    <a:pt x="250032" y="473869"/>
                  </a:lnTo>
                  <a:lnTo>
                    <a:pt x="166688" y="416719"/>
                  </a:lnTo>
                  <a:lnTo>
                    <a:pt x="121444" y="373856"/>
                  </a:lnTo>
                  <a:lnTo>
                    <a:pt x="71438" y="321469"/>
                  </a:lnTo>
                  <a:lnTo>
                    <a:pt x="40482" y="273844"/>
                  </a:lnTo>
                  <a:lnTo>
                    <a:pt x="14288" y="240506"/>
                  </a:lnTo>
                  <a:lnTo>
                    <a:pt x="2382" y="216694"/>
                  </a:lnTo>
                  <a:lnTo>
                    <a:pt x="0" y="204787"/>
                  </a:lnTo>
                  <a:lnTo>
                    <a:pt x="4763" y="195262"/>
                  </a:lnTo>
                  <a:lnTo>
                    <a:pt x="21432" y="195262"/>
                  </a:lnTo>
                  <a:lnTo>
                    <a:pt x="54769" y="211931"/>
                  </a:lnTo>
                  <a:lnTo>
                    <a:pt x="97632" y="235744"/>
                  </a:lnTo>
                  <a:lnTo>
                    <a:pt x="133350" y="252412"/>
                  </a:lnTo>
                  <a:lnTo>
                    <a:pt x="166688" y="264319"/>
                  </a:lnTo>
                  <a:lnTo>
                    <a:pt x="211932" y="278606"/>
                  </a:lnTo>
                  <a:lnTo>
                    <a:pt x="266700" y="288131"/>
                  </a:lnTo>
                  <a:lnTo>
                    <a:pt x="314325" y="290512"/>
                  </a:lnTo>
                  <a:lnTo>
                    <a:pt x="383382" y="288131"/>
                  </a:lnTo>
                  <a:lnTo>
                    <a:pt x="483394" y="271462"/>
                  </a:lnTo>
                  <a:lnTo>
                    <a:pt x="752475" y="221456"/>
                  </a:lnTo>
                  <a:lnTo>
                    <a:pt x="1023938" y="171450"/>
                  </a:lnTo>
                  <a:lnTo>
                    <a:pt x="1293019" y="109537"/>
                  </a:lnTo>
                  <a:lnTo>
                    <a:pt x="1440657" y="71437"/>
                  </a:lnTo>
                  <a:lnTo>
                    <a:pt x="1507332" y="50006"/>
                  </a:lnTo>
                  <a:lnTo>
                    <a:pt x="1564482" y="28575"/>
                  </a:lnTo>
                  <a:lnTo>
                    <a:pt x="1612107" y="14287"/>
                  </a:lnTo>
                  <a:lnTo>
                    <a:pt x="1657350" y="2381"/>
                  </a:lnTo>
                  <a:lnTo>
                    <a:pt x="1697832" y="0"/>
                  </a:lnTo>
                  <a:lnTo>
                    <a:pt x="1735932" y="7144"/>
                  </a:lnTo>
                  <a:lnTo>
                    <a:pt x="1788319" y="40481"/>
                  </a:lnTo>
                  <a:lnTo>
                    <a:pt x="1931194" y="135731"/>
                  </a:lnTo>
                  <a:lnTo>
                    <a:pt x="1997869" y="185737"/>
                  </a:lnTo>
                  <a:lnTo>
                    <a:pt x="2024063" y="211931"/>
                  </a:lnTo>
                  <a:lnTo>
                    <a:pt x="2038350" y="228600"/>
                  </a:lnTo>
                  <a:lnTo>
                    <a:pt x="2045494" y="240506"/>
                  </a:lnTo>
                  <a:lnTo>
                    <a:pt x="2050257" y="257175"/>
                  </a:lnTo>
                  <a:lnTo>
                    <a:pt x="2045494" y="280987"/>
                  </a:lnTo>
                  <a:lnTo>
                    <a:pt x="2035969" y="302419"/>
                  </a:lnTo>
                  <a:lnTo>
                    <a:pt x="2012157" y="330994"/>
                  </a:lnTo>
                  <a:lnTo>
                    <a:pt x="1959769" y="369094"/>
                  </a:lnTo>
                  <a:lnTo>
                    <a:pt x="1693069" y="257175"/>
                  </a:lnTo>
                  <a:lnTo>
                    <a:pt x="1647825" y="230981"/>
                  </a:lnTo>
                  <a:lnTo>
                    <a:pt x="1614488" y="216694"/>
                  </a:lnTo>
                  <a:lnTo>
                    <a:pt x="1585913" y="211931"/>
                  </a:lnTo>
                  <a:lnTo>
                    <a:pt x="1552575" y="214312"/>
                  </a:lnTo>
                  <a:lnTo>
                    <a:pt x="1345407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1808817B-2CF1-46E3-AC5F-620960BE528E}"/>
                </a:ext>
              </a:extLst>
            </p:cNvPr>
            <p:cNvSpPr/>
            <p:nvPr/>
          </p:nvSpPr>
          <p:spPr>
            <a:xfrm>
              <a:off x="5529263" y="1931988"/>
              <a:ext cx="663575" cy="1400175"/>
            </a:xfrm>
            <a:custGeom>
              <a:avLst/>
              <a:gdLst>
                <a:gd name="connsiteX0" fmla="*/ 506052 w 663880"/>
                <a:gd name="connsiteY0" fmla="*/ 578703 h 1400410"/>
                <a:gd name="connsiteX1" fmla="*/ 403339 w 663880"/>
                <a:gd name="connsiteY1" fmla="*/ 849265 h 1400410"/>
                <a:gd name="connsiteX2" fmla="*/ 318162 w 663880"/>
                <a:gd name="connsiteY2" fmla="*/ 1047176 h 1400410"/>
                <a:gd name="connsiteX3" fmla="*/ 162839 w 663880"/>
                <a:gd name="connsiteY3" fmla="*/ 1400410 h 1400410"/>
                <a:gd name="connsiteX4" fmla="*/ 0 w 663880"/>
                <a:gd name="connsiteY4" fmla="*/ 1367843 h 1400410"/>
                <a:gd name="connsiteX5" fmla="*/ 2506 w 663880"/>
                <a:gd name="connsiteY5" fmla="*/ 1345296 h 1400410"/>
                <a:gd name="connsiteX6" fmla="*/ 105219 w 663880"/>
                <a:gd name="connsiteY6" fmla="*/ 1215025 h 1400410"/>
                <a:gd name="connsiteX7" fmla="*/ 177870 w 663880"/>
                <a:gd name="connsiteY7" fmla="*/ 936947 h 1400410"/>
                <a:gd name="connsiteX8" fmla="*/ 250521 w 663880"/>
                <a:gd name="connsiteY8" fmla="*/ 631312 h 1400410"/>
                <a:gd name="connsiteX9" fmla="*/ 293110 w 663880"/>
                <a:gd name="connsiteY9" fmla="*/ 428391 h 1400410"/>
                <a:gd name="connsiteX10" fmla="*/ 333193 w 663880"/>
                <a:gd name="connsiteY10" fmla="*/ 232985 h 1400410"/>
                <a:gd name="connsiteX11" fmla="*/ 350729 w 663880"/>
                <a:gd name="connsiteY11" fmla="*/ 157828 h 1400410"/>
                <a:gd name="connsiteX12" fmla="*/ 355740 w 663880"/>
                <a:gd name="connsiteY12" fmla="*/ 120250 h 1400410"/>
                <a:gd name="connsiteX13" fmla="*/ 353234 w 663880"/>
                <a:gd name="connsiteY13" fmla="*/ 97703 h 1400410"/>
                <a:gd name="connsiteX14" fmla="*/ 343214 w 663880"/>
                <a:gd name="connsiteY14" fmla="*/ 75157 h 1400410"/>
                <a:gd name="connsiteX15" fmla="*/ 300625 w 663880"/>
                <a:gd name="connsiteY15" fmla="*/ 0 h 1400410"/>
                <a:gd name="connsiteX16" fmla="*/ 663880 w 663880"/>
                <a:gd name="connsiteY16" fmla="*/ 142797 h 1400410"/>
                <a:gd name="connsiteX17" fmla="*/ 653859 w 663880"/>
                <a:gd name="connsiteY17" fmla="*/ 205427 h 1400410"/>
                <a:gd name="connsiteX18" fmla="*/ 616281 w 663880"/>
                <a:gd name="connsiteY18" fmla="*/ 253026 h 1400410"/>
                <a:gd name="connsiteX19" fmla="*/ 603755 w 663880"/>
                <a:gd name="connsiteY19" fmla="*/ 283089 h 1400410"/>
                <a:gd name="connsiteX20" fmla="*/ 576198 w 663880"/>
                <a:gd name="connsiteY20" fmla="*/ 363255 h 1400410"/>
                <a:gd name="connsiteX21" fmla="*/ 506052 w 663880"/>
                <a:gd name="connsiteY21" fmla="*/ 578703 h 140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63880" h="1400410">
                  <a:moveTo>
                    <a:pt x="506052" y="578703"/>
                  </a:moveTo>
                  <a:lnTo>
                    <a:pt x="403339" y="849265"/>
                  </a:lnTo>
                  <a:lnTo>
                    <a:pt x="318162" y="1047176"/>
                  </a:lnTo>
                  <a:lnTo>
                    <a:pt x="162839" y="1400410"/>
                  </a:lnTo>
                  <a:lnTo>
                    <a:pt x="0" y="1367843"/>
                  </a:lnTo>
                  <a:lnTo>
                    <a:pt x="2506" y="1345296"/>
                  </a:lnTo>
                  <a:lnTo>
                    <a:pt x="105219" y="1215025"/>
                  </a:lnTo>
                  <a:lnTo>
                    <a:pt x="177870" y="936947"/>
                  </a:lnTo>
                  <a:lnTo>
                    <a:pt x="250521" y="631312"/>
                  </a:lnTo>
                  <a:lnTo>
                    <a:pt x="293110" y="428391"/>
                  </a:lnTo>
                  <a:lnTo>
                    <a:pt x="333193" y="232985"/>
                  </a:lnTo>
                  <a:lnTo>
                    <a:pt x="350729" y="157828"/>
                  </a:lnTo>
                  <a:lnTo>
                    <a:pt x="355740" y="120250"/>
                  </a:lnTo>
                  <a:lnTo>
                    <a:pt x="353234" y="97703"/>
                  </a:lnTo>
                  <a:lnTo>
                    <a:pt x="343214" y="75157"/>
                  </a:lnTo>
                  <a:lnTo>
                    <a:pt x="300625" y="0"/>
                  </a:lnTo>
                  <a:lnTo>
                    <a:pt x="663880" y="142797"/>
                  </a:lnTo>
                  <a:lnTo>
                    <a:pt x="653859" y="205427"/>
                  </a:lnTo>
                  <a:lnTo>
                    <a:pt x="616281" y="253026"/>
                  </a:lnTo>
                  <a:lnTo>
                    <a:pt x="603755" y="283089"/>
                  </a:lnTo>
                  <a:lnTo>
                    <a:pt x="576198" y="363255"/>
                  </a:lnTo>
                  <a:lnTo>
                    <a:pt x="506052" y="5787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9FD3F443-78BF-4C98-AC56-F7A32602C7AE}"/>
                </a:ext>
              </a:extLst>
            </p:cNvPr>
            <p:cNvSpPr/>
            <p:nvPr/>
          </p:nvSpPr>
          <p:spPr>
            <a:xfrm>
              <a:off x="5529263" y="3095625"/>
              <a:ext cx="1095375" cy="398463"/>
            </a:xfrm>
            <a:custGeom>
              <a:avLst/>
              <a:gdLst>
                <a:gd name="connsiteX0" fmla="*/ 442912 w 1095375"/>
                <a:gd name="connsiteY0" fmla="*/ 266700 h 397669"/>
                <a:gd name="connsiteX1" fmla="*/ 266700 w 1095375"/>
                <a:gd name="connsiteY1" fmla="*/ 338138 h 397669"/>
                <a:gd name="connsiteX2" fmla="*/ 207168 w 1095375"/>
                <a:gd name="connsiteY2" fmla="*/ 364331 h 397669"/>
                <a:gd name="connsiteX3" fmla="*/ 178593 w 1095375"/>
                <a:gd name="connsiteY3" fmla="*/ 383381 h 397669"/>
                <a:gd name="connsiteX4" fmla="*/ 140493 w 1095375"/>
                <a:gd name="connsiteY4" fmla="*/ 395288 h 397669"/>
                <a:gd name="connsiteX5" fmla="*/ 111918 w 1095375"/>
                <a:gd name="connsiteY5" fmla="*/ 397669 h 397669"/>
                <a:gd name="connsiteX6" fmla="*/ 90487 w 1095375"/>
                <a:gd name="connsiteY6" fmla="*/ 395288 h 397669"/>
                <a:gd name="connsiteX7" fmla="*/ 69056 w 1095375"/>
                <a:gd name="connsiteY7" fmla="*/ 385763 h 397669"/>
                <a:gd name="connsiteX8" fmla="*/ 52387 w 1095375"/>
                <a:gd name="connsiteY8" fmla="*/ 366713 h 397669"/>
                <a:gd name="connsiteX9" fmla="*/ 26193 w 1095375"/>
                <a:gd name="connsiteY9" fmla="*/ 302419 h 397669"/>
                <a:gd name="connsiteX10" fmla="*/ 7143 w 1095375"/>
                <a:gd name="connsiteY10" fmla="*/ 230981 h 397669"/>
                <a:gd name="connsiteX11" fmla="*/ 0 w 1095375"/>
                <a:gd name="connsiteY11" fmla="*/ 185738 h 397669"/>
                <a:gd name="connsiteX12" fmla="*/ 188118 w 1095375"/>
                <a:gd name="connsiteY12" fmla="*/ 152400 h 397669"/>
                <a:gd name="connsiteX13" fmla="*/ 252412 w 1095375"/>
                <a:gd name="connsiteY13" fmla="*/ 154781 h 397669"/>
                <a:gd name="connsiteX14" fmla="*/ 311943 w 1095375"/>
                <a:gd name="connsiteY14" fmla="*/ 147638 h 397669"/>
                <a:gd name="connsiteX15" fmla="*/ 395287 w 1095375"/>
                <a:gd name="connsiteY15" fmla="*/ 130969 h 397669"/>
                <a:gd name="connsiteX16" fmla="*/ 459581 w 1095375"/>
                <a:gd name="connsiteY16" fmla="*/ 111919 h 397669"/>
                <a:gd name="connsiteX17" fmla="*/ 652462 w 1095375"/>
                <a:gd name="connsiteY17" fmla="*/ 50006 h 397669"/>
                <a:gd name="connsiteX18" fmla="*/ 783431 w 1095375"/>
                <a:gd name="connsiteY18" fmla="*/ 4763 h 397669"/>
                <a:gd name="connsiteX19" fmla="*/ 816768 w 1095375"/>
                <a:gd name="connsiteY19" fmla="*/ 0 h 397669"/>
                <a:gd name="connsiteX20" fmla="*/ 864393 w 1095375"/>
                <a:gd name="connsiteY20" fmla="*/ 4763 h 397669"/>
                <a:gd name="connsiteX21" fmla="*/ 904875 w 1095375"/>
                <a:gd name="connsiteY21" fmla="*/ 19050 h 397669"/>
                <a:gd name="connsiteX22" fmla="*/ 983456 w 1095375"/>
                <a:gd name="connsiteY22" fmla="*/ 76200 h 397669"/>
                <a:gd name="connsiteX23" fmla="*/ 1059656 w 1095375"/>
                <a:gd name="connsiteY23" fmla="*/ 145256 h 397669"/>
                <a:gd name="connsiteX24" fmla="*/ 1083468 w 1095375"/>
                <a:gd name="connsiteY24" fmla="*/ 169069 h 397669"/>
                <a:gd name="connsiteX25" fmla="*/ 1090612 w 1095375"/>
                <a:gd name="connsiteY25" fmla="*/ 183356 h 397669"/>
                <a:gd name="connsiteX26" fmla="*/ 1095375 w 1095375"/>
                <a:gd name="connsiteY26" fmla="*/ 197644 h 397669"/>
                <a:gd name="connsiteX27" fmla="*/ 1095375 w 1095375"/>
                <a:gd name="connsiteY27" fmla="*/ 219075 h 397669"/>
                <a:gd name="connsiteX28" fmla="*/ 1085850 w 1095375"/>
                <a:gd name="connsiteY28" fmla="*/ 238125 h 397669"/>
                <a:gd name="connsiteX29" fmla="*/ 1069181 w 1095375"/>
                <a:gd name="connsiteY29" fmla="*/ 257175 h 397669"/>
                <a:gd name="connsiteX30" fmla="*/ 1023937 w 1095375"/>
                <a:gd name="connsiteY30" fmla="*/ 285750 h 397669"/>
                <a:gd name="connsiteX31" fmla="*/ 990600 w 1095375"/>
                <a:gd name="connsiteY31" fmla="*/ 309563 h 397669"/>
                <a:gd name="connsiteX32" fmla="*/ 654843 w 1095375"/>
                <a:gd name="connsiteY32" fmla="*/ 233363 h 397669"/>
                <a:gd name="connsiteX33" fmla="*/ 626268 w 1095375"/>
                <a:gd name="connsiteY33" fmla="*/ 226219 h 397669"/>
                <a:gd name="connsiteX34" fmla="*/ 607218 w 1095375"/>
                <a:gd name="connsiteY34" fmla="*/ 223838 h 397669"/>
                <a:gd name="connsiteX35" fmla="*/ 578643 w 1095375"/>
                <a:gd name="connsiteY35" fmla="*/ 221456 h 397669"/>
                <a:gd name="connsiteX36" fmla="*/ 542925 w 1095375"/>
                <a:gd name="connsiteY36" fmla="*/ 226219 h 397669"/>
                <a:gd name="connsiteX37" fmla="*/ 442912 w 1095375"/>
                <a:gd name="connsiteY37" fmla="*/ 266700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95375" h="397669">
                  <a:moveTo>
                    <a:pt x="442912" y="266700"/>
                  </a:moveTo>
                  <a:lnTo>
                    <a:pt x="266700" y="338138"/>
                  </a:lnTo>
                  <a:lnTo>
                    <a:pt x="207168" y="364331"/>
                  </a:lnTo>
                  <a:lnTo>
                    <a:pt x="178593" y="383381"/>
                  </a:lnTo>
                  <a:lnTo>
                    <a:pt x="140493" y="395288"/>
                  </a:lnTo>
                  <a:lnTo>
                    <a:pt x="111918" y="397669"/>
                  </a:lnTo>
                  <a:lnTo>
                    <a:pt x="90487" y="395288"/>
                  </a:lnTo>
                  <a:lnTo>
                    <a:pt x="69056" y="385763"/>
                  </a:lnTo>
                  <a:lnTo>
                    <a:pt x="52387" y="366713"/>
                  </a:lnTo>
                  <a:lnTo>
                    <a:pt x="26193" y="302419"/>
                  </a:lnTo>
                  <a:lnTo>
                    <a:pt x="7143" y="230981"/>
                  </a:lnTo>
                  <a:lnTo>
                    <a:pt x="0" y="185738"/>
                  </a:lnTo>
                  <a:lnTo>
                    <a:pt x="188118" y="152400"/>
                  </a:lnTo>
                  <a:lnTo>
                    <a:pt x="252412" y="154781"/>
                  </a:lnTo>
                  <a:lnTo>
                    <a:pt x="311943" y="147638"/>
                  </a:lnTo>
                  <a:lnTo>
                    <a:pt x="395287" y="130969"/>
                  </a:lnTo>
                  <a:lnTo>
                    <a:pt x="459581" y="111919"/>
                  </a:lnTo>
                  <a:lnTo>
                    <a:pt x="652462" y="50006"/>
                  </a:lnTo>
                  <a:lnTo>
                    <a:pt x="783431" y="4763"/>
                  </a:lnTo>
                  <a:lnTo>
                    <a:pt x="816768" y="0"/>
                  </a:lnTo>
                  <a:lnTo>
                    <a:pt x="864393" y="4763"/>
                  </a:lnTo>
                  <a:lnTo>
                    <a:pt x="904875" y="19050"/>
                  </a:lnTo>
                  <a:lnTo>
                    <a:pt x="983456" y="76200"/>
                  </a:lnTo>
                  <a:lnTo>
                    <a:pt x="1059656" y="145256"/>
                  </a:lnTo>
                  <a:lnTo>
                    <a:pt x="1083468" y="169069"/>
                  </a:lnTo>
                  <a:lnTo>
                    <a:pt x="1090612" y="183356"/>
                  </a:lnTo>
                  <a:lnTo>
                    <a:pt x="1095375" y="197644"/>
                  </a:lnTo>
                  <a:lnTo>
                    <a:pt x="1095375" y="219075"/>
                  </a:lnTo>
                  <a:lnTo>
                    <a:pt x="1085850" y="238125"/>
                  </a:lnTo>
                  <a:lnTo>
                    <a:pt x="1069181" y="257175"/>
                  </a:lnTo>
                  <a:lnTo>
                    <a:pt x="1023937" y="285750"/>
                  </a:lnTo>
                  <a:lnTo>
                    <a:pt x="990600" y="309563"/>
                  </a:lnTo>
                  <a:lnTo>
                    <a:pt x="654843" y="233363"/>
                  </a:lnTo>
                  <a:lnTo>
                    <a:pt x="626268" y="226219"/>
                  </a:lnTo>
                  <a:lnTo>
                    <a:pt x="607218" y="223838"/>
                  </a:lnTo>
                  <a:lnTo>
                    <a:pt x="578643" y="221456"/>
                  </a:lnTo>
                  <a:lnTo>
                    <a:pt x="542925" y="226219"/>
                  </a:lnTo>
                  <a:lnTo>
                    <a:pt x="442912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B5C69740-8D5D-4814-AC1A-9A9E3157BDDE}"/>
                </a:ext>
              </a:extLst>
            </p:cNvPr>
            <p:cNvSpPr/>
            <p:nvPr/>
          </p:nvSpPr>
          <p:spPr>
            <a:xfrm rot="16200000">
              <a:off x="4156869" y="3378994"/>
              <a:ext cx="2457450" cy="2293938"/>
            </a:xfrm>
            <a:custGeom>
              <a:avLst/>
              <a:gdLst>
                <a:gd name="connsiteX0" fmla="*/ 1775460 w 2457450"/>
                <a:gd name="connsiteY0" fmla="*/ 1687830 h 2293620"/>
                <a:gd name="connsiteX1" fmla="*/ 1905000 w 2457450"/>
                <a:gd name="connsiteY1" fmla="*/ 1744980 h 2293620"/>
                <a:gd name="connsiteX2" fmla="*/ 2034540 w 2457450"/>
                <a:gd name="connsiteY2" fmla="*/ 1802130 h 2293620"/>
                <a:gd name="connsiteX3" fmla="*/ 2156460 w 2457450"/>
                <a:gd name="connsiteY3" fmla="*/ 1847850 h 2293620"/>
                <a:gd name="connsiteX4" fmla="*/ 2339340 w 2457450"/>
                <a:gd name="connsiteY4" fmla="*/ 1908810 h 2293620"/>
                <a:gd name="connsiteX5" fmla="*/ 2377440 w 2457450"/>
                <a:gd name="connsiteY5" fmla="*/ 1920240 h 2293620"/>
                <a:gd name="connsiteX6" fmla="*/ 2457450 w 2457450"/>
                <a:gd name="connsiteY6" fmla="*/ 1931670 h 2293620"/>
                <a:gd name="connsiteX7" fmla="*/ 2392680 w 2457450"/>
                <a:gd name="connsiteY7" fmla="*/ 2293620 h 2293620"/>
                <a:gd name="connsiteX8" fmla="*/ 2354580 w 2457450"/>
                <a:gd name="connsiteY8" fmla="*/ 2286000 h 2293620"/>
                <a:gd name="connsiteX9" fmla="*/ 2286000 w 2457450"/>
                <a:gd name="connsiteY9" fmla="*/ 2232660 h 2293620"/>
                <a:gd name="connsiteX10" fmla="*/ 2225040 w 2457450"/>
                <a:gd name="connsiteY10" fmla="*/ 2202180 h 2293620"/>
                <a:gd name="connsiteX11" fmla="*/ 2034540 w 2457450"/>
                <a:gd name="connsiteY11" fmla="*/ 2118360 h 2293620"/>
                <a:gd name="connsiteX12" fmla="*/ 1809750 w 2457450"/>
                <a:gd name="connsiteY12" fmla="*/ 2007870 h 2293620"/>
                <a:gd name="connsiteX13" fmla="*/ 1607820 w 2457450"/>
                <a:gd name="connsiteY13" fmla="*/ 1901190 h 2293620"/>
                <a:gd name="connsiteX14" fmla="*/ 1459230 w 2457450"/>
                <a:gd name="connsiteY14" fmla="*/ 1813560 h 2293620"/>
                <a:gd name="connsiteX15" fmla="*/ 1318260 w 2457450"/>
                <a:gd name="connsiteY15" fmla="*/ 1725930 h 2293620"/>
                <a:gd name="connsiteX16" fmla="*/ 1196340 w 2457450"/>
                <a:gd name="connsiteY16" fmla="*/ 1642110 h 2293620"/>
                <a:gd name="connsiteX17" fmla="*/ 1097280 w 2457450"/>
                <a:gd name="connsiteY17" fmla="*/ 1569720 h 2293620"/>
                <a:gd name="connsiteX18" fmla="*/ 937260 w 2457450"/>
                <a:gd name="connsiteY18" fmla="*/ 1447800 h 2293620"/>
                <a:gd name="connsiteX19" fmla="*/ 830580 w 2457450"/>
                <a:gd name="connsiteY19" fmla="*/ 1352550 h 2293620"/>
                <a:gd name="connsiteX20" fmla="*/ 735330 w 2457450"/>
                <a:gd name="connsiteY20" fmla="*/ 1257300 h 2293620"/>
                <a:gd name="connsiteX21" fmla="*/ 655320 w 2457450"/>
                <a:gd name="connsiteY21" fmla="*/ 1173480 h 2293620"/>
                <a:gd name="connsiteX22" fmla="*/ 586740 w 2457450"/>
                <a:gd name="connsiteY22" fmla="*/ 1097280 h 2293620"/>
                <a:gd name="connsiteX23" fmla="*/ 541020 w 2457450"/>
                <a:gd name="connsiteY23" fmla="*/ 1043940 h 2293620"/>
                <a:gd name="connsiteX24" fmla="*/ 461010 w 2457450"/>
                <a:gd name="connsiteY24" fmla="*/ 933450 h 2293620"/>
                <a:gd name="connsiteX25" fmla="*/ 373380 w 2457450"/>
                <a:gd name="connsiteY25" fmla="*/ 796290 h 2293620"/>
                <a:gd name="connsiteX26" fmla="*/ 300990 w 2457450"/>
                <a:gd name="connsiteY26" fmla="*/ 678180 h 2293620"/>
                <a:gd name="connsiteX27" fmla="*/ 213360 w 2457450"/>
                <a:gd name="connsiteY27" fmla="*/ 514350 h 2293620"/>
                <a:gd name="connsiteX28" fmla="*/ 140970 w 2457450"/>
                <a:gd name="connsiteY28" fmla="*/ 361950 h 2293620"/>
                <a:gd name="connsiteX29" fmla="*/ 83820 w 2457450"/>
                <a:gd name="connsiteY29" fmla="*/ 243840 h 2293620"/>
                <a:gd name="connsiteX30" fmla="*/ 45720 w 2457450"/>
                <a:gd name="connsiteY30" fmla="*/ 148590 h 2293620"/>
                <a:gd name="connsiteX31" fmla="*/ 19050 w 2457450"/>
                <a:gd name="connsiteY31" fmla="*/ 87630 h 2293620"/>
                <a:gd name="connsiteX32" fmla="*/ 3810 w 2457450"/>
                <a:gd name="connsiteY32" fmla="*/ 45720 h 2293620"/>
                <a:gd name="connsiteX33" fmla="*/ 0 w 2457450"/>
                <a:gd name="connsiteY33" fmla="*/ 26670 h 2293620"/>
                <a:gd name="connsiteX34" fmla="*/ 3810 w 2457450"/>
                <a:gd name="connsiteY34" fmla="*/ 7620 h 2293620"/>
                <a:gd name="connsiteX35" fmla="*/ 15240 w 2457450"/>
                <a:gd name="connsiteY35" fmla="*/ 0 h 2293620"/>
                <a:gd name="connsiteX36" fmla="*/ 34290 w 2457450"/>
                <a:gd name="connsiteY36" fmla="*/ 3810 h 2293620"/>
                <a:gd name="connsiteX37" fmla="*/ 53340 w 2457450"/>
                <a:gd name="connsiteY37" fmla="*/ 22860 h 2293620"/>
                <a:gd name="connsiteX38" fmla="*/ 129540 w 2457450"/>
                <a:gd name="connsiteY38" fmla="*/ 160020 h 2293620"/>
                <a:gd name="connsiteX39" fmla="*/ 201930 w 2457450"/>
                <a:gd name="connsiteY39" fmla="*/ 274320 h 2293620"/>
                <a:gd name="connsiteX40" fmla="*/ 289560 w 2457450"/>
                <a:gd name="connsiteY40" fmla="*/ 415290 h 2293620"/>
                <a:gd name="connsiteX41" fmla="*/ 358140 w 2457450"/>
                <a:gd name="connsiteY41" fmla="*/ 518160 h 2293620"/>
                <a:gd name="connsiteX42" fmla="*/ 426720 w 2457450"/>
                <a:gd name="connsiteY42" fmla="*/ 617220 h 2293620"/>
                <a:gd name="connsiteX43" fmla="*/ 529590 w 2457450"/>
                <a:gd name="connsiteY43" fmla="*/ 742950 h 2293620"/>
                <a:gd name="connsiteX44" fmla="*/ 640080 w 2457450"/>
                <a:gd name="connsiteY44" fmla="*/ 876300 h 2293620"/>
                <a:gd name="connsiteX45" fmla="*/ 693420 w 2457450"/>
                <a:gd name="connsiteY45" fmla="*/ 925830 h 2293620"/>
                <a:gd name="connsiteX46" fmla="*/ 796290 w 2457450"/>
                <a:gd name="connsiteY46" fmla="*/ 1021080 h 2293620"/>
                <a:gd name="connsiteX47" fmla="*/ 922020 w 2457450"/>
                <a:gd name="connsiteY47" fmla="*/ 1135380 h 2293620"/>
                <a:gd name="connsiteX48" fmla="*/ 1055370 w 2457450"/>
                <a:gd name="connsiteY48" fmla="*/ 1253490 h 2293620"/>
                <a:gd name="connsiteX49" fmla="*/ 1127760 w 2457450"/>
                <a:gd name="connsiteY49" fmla="*/ 1314450 h 2293620"/>
                <a:gd name="connsiteX50" fmla="*/ 1253490 w 2457450"/>
                <a:gd name="connsiteY50" fmla="*/ 1390650 h 2293620"/>
                <a:gd name="connsiteX51" fmla="*/ 1375410 w 2457450"/>
                <a:gd name="connsiteY51" fmla="*/ 1463040 h 2293620"/>
                <a:gd name="connsiteX52" fmla="*/ 1546860 w 2457450"/>
                <a:gd name="connsiteY52" fmla="*/ 1569720 h 2293620"/>
                <a:gd name="connsiteX53" fmla="*/ 1775460 w 2457450"/>
                <a:gd name="connsiteY53" fmla="*/ 1687830 h 229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457450" h="2293620">
                  <a:moveTo>
                    <a:pt x="1775460" y="1687830"/>
                  </a:moveTo>
                  <a:lnTo>
                    <a:pt x="1905000" y="1744980"/>
                  </a:lnTo>
                  <a:lnTo>
                    <a:pt x="2034540" y="1802130"/>
                  </a:lnTo>
                  <a:lnTo>
                    <a:pt x="2156460" y="1847850"/>
                  </a:lnTo>
                  <a:lnTo>
                    <a:pt x="2339340" y="1908810"/>
                  </a:lnTo>
                  <a:lnTo>
                    <a:pt x="2377440" y="1920240"/>
                  </a:lnTo>
                  <a:lnTo>
                    <a:pt x="2457450" y="1931670"/>
                  </a:lnTo>
                  <a:lnTo>
                    <a:pt x="2392680" y="2293620"/>
                  </a:lnTo>
                  <a:lnTo>
                    <a:pt x="2354580" y="2286000"/>
                  </a:lnTo>
                  <a:lnTo>
                    <a:pt x="2286000" y="2232660"/>
                  </a:lnTo>
                  <a:lnTo>
                    <a:pt x="2225040" y="2202180"/>
                  </a:lnTo>
                  <a:lnTo>
                    <a:pt x="2034540" y="2118360"/>
                  </a:lnTo>
                  <a:lnTo>
                    <a:pt x="1809750" y="2007870"/>
                  </a:lnTo>
                  <a:lnTo>
                    <a:pt x="1607820" y="1901190"/>
                  </a:lnTo>
                  <a:lnTo>
                    <a:pt x="1459230" y="1813560"/>
                  </a:lnTo>
                  <a:lnTo>
                    <a:pt x="1318260" y="1725930"/>
                  </a:lnTo>
                  <a:lnTo>
                    <a:pt x="1196340" y="1642110"/>
                  </a:lnTo>
                  <a:lnTo>
                    <a:pt x="1097280" y="1569720"/>
                  </a:lnTo>
                  <a:lnTo>
                    <a:pt x="937260" y="1447800"/>
                  </a:lnTo>
                  <a:lnTo>
                    <a:pt x="830580" y="1352550"/>
                  </a:lnTo>
                  <a:lnTo>
                    <a:pt x="735330" y="1257300"/>
                  </a:lnTo>
                  <a:lnTo>
                    <a:pt x="655320" y="1173480"/>
                  </a:lnTo>
                  <a:lnTo>
                    <a:pt x="586740" y="1097280"/>
                  </a:lnTo>
                  <a:lnTo>
                    <a:pt x="541020" y="1043940"/>
                  </a:lnTo>
                  <a:lnTo>
                    <a:pt x="461010" y="933450"/>
                  </a:lnTo>
                  <a:lnTo>
                    <a:pt x="373380" y="796290"/>
                  </a:lnTo>
                  <a:lnTo>
                    <a:pt x="300990" y="678180"/>
                  </a:lnTo>
                  <a:lnTo>
                    <a:pt x="213360" y="514350"/>
                  </a:lnTo>
                  <a:lnTo>
                    <a:pt x="140970" y="361950"/>
                  </a:lnTo>
                  <a:lnTo>
                    <a:pt x="83820" y="243840"/>
                  </a:lnTo>
                  <a:lnTo>
                    <a:pt x="45720" y="148590"/>
                  </a:lnTo>
                  <a:lnTo>
                    <a:pt x="19050" y="87630"/>
                  </a:lnTo>
                  <a:lnTo>
                    <a:pt x="3810" y="45720"/>
                  </a:lnTo>
                  <a:lnTo>
                    <a:pt x="0" y="26670"/>
                  </a:lnTo>
                  <a:lnTo>
                    <a:pt x="3810" y="7620"/>
                  </a:lnTo>
                  <a:lnTo>
                    <a:pt x="15240" y="0"/>
                  </a:lnTo>
                  <a:lnTo>
                    <a:pt x="34290" y="3810"/>
                  </a:lnTo>
                  <a:lnTo>
                    <a:pt x="53340" y="22860"/>
                  </a:lnTo>
                  <a:lnTo>
                    <a:pt x="129540" y="160020"/>
                  </a:lnTo>
                  <a:lnTo>
                    <a:pt x="201930" y="274320"/>
                  </a:lnTo>
                  <a:lnTo>
                    <a:pt x="289560" y="415290"/>
                  </a:lnTo>
                  <a:lnTo>
                    <a:pt x="358140" y="518160"/>
                  </a:lnTo>
                  <a:lnTo>
                    <a:pt x="426720" y="617220"/>
                  </a:lnTo>
                  <a:lnTo>
                    <a:pt x="529590" y="742950"/>
                  </a:lnTo>
                  <a:lnTo>
                    <a:pt x="640080" y="876300"/>
                  </a:lnTo>
                  <a:lnTo>
                    <a:pt x="693420" y="925830"/>
                  </a:lnTo>
                  <a:lnTo>
                    <a:pt x="796290" y="1021080"/>
                  </a:lnTo>
                  <a:lnTo>
                    <a:pt x="922020" y="1135380"/>
                  </a:lnTo>
                  <a:lnTo>
                    <a:pt x="1055370" y="1253490"/>
                  </a:lnTo>
                  <a:lnTo>
                    <a:pt x="1127760" y="1314450"/>
                  </a:lnTo>
                  <a:lnTo>
                    <a:pt x="1253490" y="1390650"/>
                  </a:lnTo>
                  <a:lnTo>
                    <a:pt x="1375410" y="1463040"/>
                  </a:lnTo>
                  <a:lnTo>
                    <a:pt x="1546860" y="1569720"/>
                  </a:lnTo>
                  <a:lnTo>
                    <a:pt x="1775460" y="16878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FDF4AD83-7CEF-4744-8627-22C58710CDC7}"/>
                </a:ext>
              </a:extLst>
            </p:cNvPr>
            <p:cNvSpPr/>
            <p:nvPr/>
          </p:nvSpPr>
          <p:spPr>
            <a:xfrm>
              <a:off x="4732338" y="3559175"/>
              <a:ext cx="2674937" cy="2305050"/>
            </a:xfrm>
            <a:custGeom>
              <a:avLst/>
              <a:gdLst>
                <a:gd name="connsiteX0" fmla="*/ 1386840 w 2674620"/>
                <a:gd name="connsiteY0" fmla="*/ 1752600 h 2305050"/>
                <a:gd name="connsiteX1" fmla="*/ 1192530 w 2674620"/>
                <a:gd name="connsiteY1" fmla="*/ 1527810 h 2305050"/>
                <a:gd name="connsiteX2" fmla="*/ 933450 w 2674620"/>
                <a:gd name="connsiteY2" fmla="*/ 1234440 h 2305050"/>
                <a:gd name="connsiteX3" fmla="*/ 838200 w 2674620"/>
                <a:gd name="connsiteY3" fmla="*/ 1104900 h 2305050"/>
                <a:gd name="connsiteX4" fmla="*/ 720090 w 2674620"/>
                <a:gd name="connsiteY4" fmla="*/ 960120 h 2305050"/>
                <a:gd name="connsiteX5" fmla="*/ 468630 w 2674620"/>
                <a:gd name="connsiteY5" fmla="*/ 659130 h 2305050"/>
                <a:gd name="connsiteX6" fmla="*/ 247650 w 2674620"/>
                <a:gd name="connsiteY6" fmla="*/ 388620 h 2305050"/>
                <a:gd name="connsiteX7" fmla="*/ 0 w 2674620"/>
                <a:gd name="connsiteY7" fmla="*/ 99060 h 2305050"/>
                <a:gd name="connsiteX8" fmla="*/ 60960 w 2674620"/>
                <a:gd name="connsiteY8" fmla="*/ 0 h 2305050"/>
                <a:gd name="connsiteX9" fmla="*/ 152400 w 2674620"/>
                <a:gd name="connsiteY9" fmla="*/ 102870 h 2305050"/>
                <a:gd name="connsiteX10" fmla="*/ 335280 w 2674620"/>
                <a:gd name="connsiteY10" fmla="*/ 293370 h 2305050"/>
                <a:gd name="connsiteX11" fmla="*/ 518160 w 2674620"/>
                <a:gd name="connsiteY11" fmla="*/ 491490 h 2305050"/>
                <a:gd name="connsiteX12" fmla="*/ 662940 w 2674620"/>
                <a:gd name="connsiteY12" fmla="*/ 647700 h 2305050"/>
                <a:gd name="connsiteX13" fmla="*/ 807720 w 2674620"/>
                <a:gd name="connsiteY13" fmla="*/ 807720 h 2305050"/>
                <a:gd name="connsiteX14" fmla="*/ 918210 w 2674620"/>
                <a:gd name="connsiteY14" fmla="*/ 933450 h 2305050"/>
                <a:gd name="connsiteX15" fmla="*/ 1059180 w 2674620"/>
                <a:gd name="connsiteY15" fmla="*/ 1055370 h 2305050"/>
                <a:gd name="connsiteX16" fmla="*/ 1226820 w 2674620"/>
                <a:gd name="connsiteY16" fmla="*/ 1207770 h 2305050"/>
                <a:gd name="connsiteX17" fmla="*/ 1367790 w 2674620"/>
                <a:gd name="connsiteY17" fmla="*/ 1341120 h 2305050"/>
                <a:gd name="connsiteX18" fmla="*/ 1497330 w 2674620"/>
                <a:gd name="connsiteY18" fmla="*/ 1451610 h 2305050"/>
                <a:gd name="connsiteX19" fmla="*/ 1630680 w 2674620"/>
                <a:gd name="connsiteY19" fmla="*/ 1565910 h 2305050"/>
                <a:gd name="connsiteX20" fmla="*/ 1790700 w 2674620"/>
                <a:gd name="connsiteY20" fmla="*/ 1691640 h 2305050"/>
                <a:gd name="connsiteX21" fmla="*/ 1874520 w 2674620"/>
                <a:gd name="connsiteY21" fmla="*/ 1756410 h 2305050"/>
                <a:gd name="connsiteX22" fmla="*/ 1946910 w 2674620"/>
                <a:gd name="connsiteY22" fmla="*/ 1809750 h 2305050"/>
                <a:gd name="connsiteX23" fmla="*/ 2099310 w 2674620"/>
                <a:gd name="connsiteY23" fmla="*/ 1908810 h 2305050"/>
                <a:gd name="connsiteX24" fmla="*/ 2247900 w 2674620"/>
                <a:gd name="connsiteY24" fmla="*/ 2000250 h 2305050"/>
                <a:gd name="connsiteX25" fmla="*/ 2407920 w 2674620"/>
                <a:gd name="connsiteY25" fmla="*/ 2099310 h 2305050"/>
                <a:gd name="connsiteX26" fmla="*/ 2571750 w 2674620"/>
                <a:gd name="connsiteY26" fmla="*/ 2202180 h 2305050"/>
                <a:gd name="connsiteX27" fmla="*/ 2663190 w 2674620"/>
                <a:gd name="connsiteY27" fmla="*/ 2255520 h 2305050"/>
                <a:gd name="connsiteX28" fmla="*/ 2674620 w 2674620"/>
                <a:gd name="connsiteY28" fmla="*/ 2270760 h 2305050"/>
                <a:gd name="connsiteX29" fmla="*/ 2674620 w 2674620"/>
                <a:gd name="connsiteY29" fmla="*/ 2286000 h 2305050"/>
                <a:gd name="connsiteX30" fmla="*/ 2659380 w 2674620"/>
                <a:gd name="connsiteY30" fmla="*/ 2305050 h 2305050"/>
                <a:gd name="connsiteX31" fmla="*/ 2602230 w 2674620"/>
                <a:gd name="connsiteY31" fmla="*/ 2305050 h 2305050"/>
                <a:gd name="connsiteX32" fmla="*/ 2339340 w 2674620"/>
                <a:gd name="connsiteY32" fmla="*/ 2289810 h 2305050"/>
                <a:gd name="connsiteX33" fmla="*/ 2114550 w 2674620"/>
                <a:gd name="connsiteY33" fmla="*/ 2278380 h 2305050"/>
                <a:gd name="connsiteX34" fmla="*/ 1847850 w 2674620"/>
                <a:gd name="connsiteY34" fmla="*/ 2263140 h 2305050"/>
                <a:gd name="connsiteX35" fmla="*/ 1828800 w 2674620"/>
                <a:gd name="connsiteY35" fmla="*/ 2247900 h 2305050"/>
                <a:gd name="connsiteX36" fmla="*/ 1729740 w 2674620"/>
                <a:gd name="connsiteY36" fmla="*/ 2133600 h 2305050"/>
                <a:gd name="connsiteX37" fmla="*/ 1562100 w 2674620"/>
                <a:gd name="connsiteY37" fmla="*/ 1950720 h 2305050"/>
                <a:gd name="connsiteX38" fmla="*/ 1386840 w 2674620"/>
                <a:gd name="connsiteY38" fmla="*/ 1752600 h 2305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674620" h="2305050">
                  <a:moveTo>
                    <a:pt x="1386840" y="1752600"/>
                  </a:moveTo>
                  <a:lnTo>
                    <a:pt x="1192530" y="1527810"/>
                  </a:lnTo>
                  <a:lnTo>
                    <a:pt x="933450" y="1234440"/>
                  </a:lnTo>
                  <a:lnTo>
                    <a:pt x="838200" y="1104900"/>
                  </a:lnTo>
                  <a:lnTo>
                    <a:pt x="720090" y="960120"/>
                  </a:lnTo>
                  <a:lnTo>
                    <a:pt x="468630" y="659130"/>
                  </a:lnTo>
                  <a:lnTo>
                    <a:pt x="247650" y="388620"/>
                  </a:lnTo>
                  <a:lnTo>
                    <a:pt x="0" y="99060"/>
                  </a:lnTo>
                  <a:lnTo>
                    <a:pt x="60960" y="0"/>
                  </a:lnTo>
                  <a:lnTo>
                    <a:pt x="152400" y="102870"/>
                  </a:lnTo>
                  <a:lnTo>
                    <a:pt x="335280" y="293370"/>
                  </a:lnTo>
                  <a:lnTo>
                    <a:pt x="518160" y="491490"/>
                  </a:lnTo>
                  <a:lnTo>
                    <a:pt x="662940" y="647700"/>
                  </a:lnTo>
                  <a:lnTo>
                    <a:pt x="807720" y="807720"/>
                  </a:lnTo>
                  <a:lnTo>
                    <a:pt x="918210" y="933450"/>
                  </a:lnTo>
                  <a:lnTo>
                    <a:pt x="1059180" y="1055370"/>
                  </a:lnTo>
                  <a:lnTo>
                    <a:pt x="1226820" y="1207770"/>
                  </a:lnTo>
                  <a:lnTo>
                    <a:pt x="1367790" y="1341120"/>
                  </a:lnTo>
                  <a:lnTo>
                    <a:pt x="1497330" y="1451610"/>
                  </a:lnTo>
                  <a:lnTo>
                    <a:pt x="1630680" y="1565910"/>
                  </a:lnTo>
                  <a:lnTo>
                    <a:pt x="1790700" y="1691640"/>
                  </a:lnTo>
                  <a:lnTo>
                    <a:pt x="1874520" y="1756410"/>
                  </a:lnTo>
                  <a:lnTo>
                    <a:pt x="1946910" y="1809750"/>
                  </a:lnTo>
                  <a:lnTo>
                    <a:pt x="2099310" y="1908810"/>
                  </a:lnTo>
                  <a:lnTo>
                    <a:pt x="2247900" y="2000250"/>
                  </a:lnTo>
                  <a:lnTo>
                    <a:pt x="2407920" y="2099310"/>
                  </a:lnTo>
                  <a:lnTo>
                    <a:pt x="2571750" y="2202180"/>
                  </a:lnTo>
                  <a:lnTo>
                    <a:pt x="2663190" y="2255520"/>
                  </a:lnTo>
                  <a:lnTo>
                    <a:pt x="2674620" y="2270760"/>
                  </a:lnTo>
                  <a:lnTo>
                    <a:pt x="2674620" y="2286000"/>
                  </a:lnTo>
                  <a:lnTo>
                    <a:pt x="2659380" y="2305050"/>
                  </a:lnTo>
                  <a:lnTo>
                    <a:pt x="2602230" y="2305050"/>
                  </a:lnTo>
                  <a:lnTo>
                    <a:pt x="2339340" y="2289810"/>
                  </a:lnTo>
                  <a:lnTo>
                    <a:pt x="2114550" y="2278380"/>
                  </a:lnTo>
                  <a:lnTo>
                    <a:pt x="1847850" y="2263140"/>
                  </a:lnTo>
                  <a:lnTo>
                    <a:pt x="1828800" y="2247900"/>
                  </a:lnTo>
                  <a:lnTo>
                    <a:pt x="1729740" y="2133600"/>
                  </a:lnTo>
                  <a:lnTo>
                    <a:pt x="1562100" y="1950720"/>
                  </a:lnTo>
                  <a:lnTo>
                    <a:pt x="1386840" y="1752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1BE7F001-52A4-493E-BC7C-881879891B8C}"/>
              </a:ext>
            </a:extLst>
          </p:cNvPr>
          <p:cNvSpPr/>
          <p:nvPr/>
        </p:nvSpPr>
        <p:spPr>
          <a:xfrm>
            <a:off x="3832225" y="3246438"/>
            <a:ext cx="534988" cy="923925"/>
          </a:xfrm>
          <a:custGeom>
            <a:avLst/>
            <a:gdLst>
              <a:gd name="connsiteX0" fmla="*/ 235744 w 535782"/>
              <a:gd name="connsiteY0" fmla="*/ 488156 h 923925"/>
              <a:gd name="connsiteX1" fmla="*/ 214313 w 535782"/>
              <a:gd name="connsiteY1" fmla="*/ 400050 h 923925"/>
              <a:gd name="connsiteX2" fmla="*/ 195263 w 535782"/>
              <a:gd name="connsiteY2" fmla="*/ 345281 h 923925"/>
              <a:gd name="connsiteX3" fmla="*/ 171450 w 535782"/>
              <a:gd name="connsiteY3" fmla="*/ 290512 h 923925"/>
              <a:gd name="connsiteX4" fmla="*/ 135732 w 535782"/>
              <a:gd name="connsiteY4" fmla="*/ 226219 h 923925"/>
              <a:gd name="connsiteX5" fmla="*/ 104775 w 535782"/>
              <a:gd name="connsiteY5" fmla="*/ 173831 h 923925"/>
              <a:gd name="connsiteX6" fmla="*/ 40482 w 535782"/>
              <a:gd name="connsiteY6" fmla="*/ 83344 h 923925"/>
              <a:gd name="connsiteX7" fmla="*/ 9525 w 535782"/>
              <a:gd name="connsiteY7" fmla="*/ 45244 h 923925"/>
              <a:gd name="connsiteX8" fmla="*/ 0 w 535782"/>
              <a:gd name="connsiteY8" fmla="*/ 23812 h 923925"/>
              <a:gd name="connsiteX9" fmla="*/ 0 w 535782"/>
              <a:gd name="connsiteY9" fmla="*/ 7144 h 923925"/>
              <a:gd name="connsiteX10" fmla="*/ 4763 w 535782"/>
              <a:gd name="connsiteY10" fmla="*/ 0 h 923925"/>
              <a:gd name="connsiteX11" fmla="*/ 19050 w 535782"/>
              <a:gd name="connsiteY11" fmla="*/ 0 h 923925"/>
              <a:gd name="connsiteX12" fmla="*/ 50007 w 535782"/>
              <a:gd name="connsiteY12" fmla="*/ 11906 h 923925"/>
              <a:gd name="connsiteX13" fmla="*/ 130969 w 535782"/>
              <a:gd name="connsiteY13" fmla="*/ 64294 h 923925"/>
              <a:gd name="connsiteX14" fmla="*/ 192882 w 535782"/>
              <a:gd name="connsiteY14" fmla="*/ 104775 h 923925"/>
              <a:gd name="connsiteX15" fmla="*/ 242888 w 535782"/>
              <a:gd name="connsiteY15" fmla="*/ 138112 h 923925"/>
              <a:gd name="connsiteX16" fmla="*/ 283369 w 535782"/>
              <a:gd name="connsiteY16" fmla="*/ 169069 h 923925"/>
              <a:gd name="connsiteX17" fmla="*/ 333375 w 535782"/>
              <a:gd name="connsiteY17" fmla="*/ 226219 h 923925"/>
              <a:gd name="connsiteX18" fmla="*/ 395288 w 535782"/>
              <a:gd name="connsiteY18" fmla="*/ 297656 h 923925"/>
              <a:gd name="connsiteX19" fmla="*/ 435769 w 535782"/>
              <a:gd name="connsiteY19" fmla="*/ 350044 h 923925"/>
              <a:gd name="connsiteX20" fmla="*/ 464344 w 535782"/>
              <a:gd name="connsiteY20" fmla="*/ 385762 h 923925"/>
              <a:gd name="connsiteX21" fmla="*/ 481013 w 535782"/>
              <a:gd name="connsiteY21" fmla="*/ 409575 h 923925"/>
              <a:gd name="connsiteX22" fmla="*/ 502444 w 535782"/>
              <a:gd name="connsiteY22" fmla="*/ 450056 h 923925"/>
              <a:gd name="connsiteX23" fmla="*/ 514350 w 535782"/>
              <a:gd name="connsiteY23" fmla="*/ 488156 h 923925"/>
              <a:gd name="connsiteX24" fmla="*/ 526257 w 535782"/>
              <a:gd name="connsiteY24" fmla="*/ 538162 h 923925"/>
              <a:gd name="connsiteX25" fmla="*/ 535782 w 535782"/>
              <a:gd name="connsiteY25" fmla="*/ 597694 h 923925"/>
              <a:gd name="connsiteX26" fmla="*/ 535782 w 535782"/>
              <a:gd name="connsiteY26" fmla="*/ 666750 h 923925"/>
              <a:gd name="connsiteX27" fmla="*/ 533400 w 535782"/>
              <a:gd name="connsiteY27" fmla="*/ 735806 h 923925"/>
              <a:gd name="connsiteX28" fmla="*/ 526257 w 535782"/>
              <a:gd name="connsiteY28" fmla="*/ 792956 h 923925"/>
              <a:gd name="connsiteX29" fmla="*/ 514350 w 535782"/>
              <a:gd name="connsiteY29" fmla="*/ 838200 h 923925"/>
              <a:gd name="connsiteX30" fmla="*/ 500063 w 535782"/>
              <a:gd name="connsiteY30" fmla="*/ 871537 h 923925"/>
              <a:gd name="connsiteX31" fmla="*/ 481013 w 535782"/>
              <a:gd name="connsiteY31" fmla="*/ 895350 h 923925"/>
              <a:gd name="connsiteX32" fmla="*/ 464344 w 535782"/>
              <a:gd name="connsiteY32" fmla="*/ 912019 h 923925"/>
              <a:gd name="connsiteX33" fmla="*/ 438150 w 535782"/>
              <a:gd name="connsiteY33" fmla="*/ 919162 h 923925"/>
              <a:gd name="connsiteX34" fmla="*/ 404813 w 535782"/>
              <a:gd name="connsiteY34" fmla="*/ 923925 h 923925"/>
              <a:gd name="connsiteX35" fmla="*/ 361950 w 535782"/>
              <a:gd name="connsiteY35" fmla="*/ 921544 h 923925"/>
              <a:gd name="connsiteX36" fmla="*/ 328613 w 535782"/>
              <a:gd name="connsiteY36" fmla="*/ 907256 h 923925"/>
              <a:gd name="connsiteX37" fmla="*/ 311944 w 535782"/>
              <a:gd name="connsiteY37" fmla="*/ 890587 h 923925"/>
              <a:gd name="connsiteX38" fmla="*/ 297657 w 535782"/>
              <a:gd name="connsiteY38" fmla="*/ 862012 h 923925"/>
              <a:gd name="connsiteX39" fmla="*/ 288132 w 535782"/>
              <a:gd name="connsiteY39" fmla="*/ 833437 h 923925"/>
              <a:gd name="connsiteX40" fmla="*/ 288132 w 535782"/>
              <a:gd name="connsiteY40" fmla="*/ 804862 h 923925"/>
              <a:gd name="connsiteX41" fmla="*/ 285750 w 535782"/>
              <a:gd name="connsiteY41" fmla="*/ 754856 h 923925"/>
              <a:gd name="connsiteX42" fmla="*/ 280988 w 535782"/>
              <a:gd name="connsiteY42" fmla="*/ 685800 h 923925"/>
              <a:gd name="connsiteX43" fmla="*/ 271463 w 535782"/>
              <a:gd name="connsiteY43" fmla="*/ 631031 h 923925"/>
              <a:gd name="connsiteX44" fmla="*/ 257175 w 535782"/>
              <a:gd name="connsiteY44" fmla="*/ 566737 h 923925"/>
              <a:gd name="connsiteX45" fmla="*/ 235744 w 535782"/>
              <a:gd name="connsiteY45" fmla="*/ 488156 h 92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35782" h="923925">
                <a:moveTo>
                  <a:pt x="235744" y="488156"/>
                </a:moveTo>
                <a:lnTo>
                  <a:pt x="214313" y="400050"/>
                </a:lnTo>
                <a:lnTo>
                  <a:pt x="195263" y="345281"/>
                </a:lnTo>
                <a:lnTo>
                  <a:pt x="171450" y="290512"/>
                </a:lnTo>
                <a:lnTo>
                  <a:pt x="135732" y="226219"/>
                </a:lnTo>
                <a:lnTo>
                  <a:pt x="104775" y="173831"/>
                </a:lnTo>
                <a:lnTo>
                  <a:pt x="40482" y="83344"/>
                </a:lnTo>
                <a:lnTo>
                  <a:pt x="9525" y="45244"/>
                </a:lnTo>
                <a:lnTo>
                  <a:pt x="0" y="23812"/>
                </a:lnTo>
                <a:lnTo>
                  <a:pt x="0" y="7144"/>
                </a:lnTo>
                <a:lnTo>
                  <a:pt x="4763" y="0"/>
                </a:lnTo>
                <a:lnTo>
                  <a:pt x="19050" y="0"/>
                </a:lnTo>
                <a:lnTo>
                  <a:pt x="50007" y="11906"/>
                </a:lnTo>
                <a:lnTo>
                  <a:pt x="130969" y="64294"/>
                </a:lnTo>
                <a:lnTo>
                  <a:pt x="192882" y="104775"/>
                </a:lnTo>
                <a:lnTo>
                  <a:pt x="242888" y="138112"/>
                </a:lnTo>
                <a:lnTo>
                  <a:pt x="283369" y="169069"/>
                </a:lnTo>
                <a:lnTo>
                  <a:pt x="333375" y="226219"/>
                </a:lnTo>
                <a:lnTo>
                  <a:pt x="395288" y="297656"/>
                </a:lnTo>
                <a:lnTo>
                  <a:pt x="435769" y="350044"/>
                </a:lnTo>
                <a:lnTo>
                  <a:pt x="464344" y="385762"/>
                </a:lnTo>
                <a:lnTo>
                  <a:pt x="481013" y="409575"/>
                </a:lnTo>
                <a:lnTo>
                  <a:pt x="502444" y="450056"/>
                </a:lnTo>
                <a:lnTo>
                  <a:pt x="514350" y="488156"/>
                </a:lnTo>
                <a:lnTo>
                  <a:pt x="526257" y="538162"/>
                </a:lnTo>
                <a:lnTo>
                  <a:pt x="535782" y="597694"/>
                </a:lnTo>
                <a:lnTo>
                  <a:pt x="535782" y="666750"/>
                </a:lnTo>
                <a:lnTo>
                  <a:pt x="533400" y="735806"/>
                </a:lnTo>
                <a:lnTo>
                  <a:pt x="526257" y="792956"/>
                </a:lnTo>
                <a:lnTo>
                  <a:pt x="514350" y="838200"/>
                </a:lnTo>
                <a:lnTo>
                  <a:pt x="500063" y="871537"/>
                </a:lnTo>
                <a:lnTo>
                  <a:pt x="481013" y="895350"/>
                </a:lnTo>
                <a:lnTo>
                  <a:pt x="464344" y="912019"/>
                </a:lnTo>
                <a:lnTo>
                  <a:pt x="438150" y="919162"/>
                </a:lnTo>
                <a:lnTo>
                  <a:pt x="404813" y="923925"/>
                </a:lnTo>
                <a:lnTo>
                  <a:pt x="361950" y="921544"/>
                </a:lnTo>
                <a:lnTo>
                  <a:pt x="328613" y="907256"/>
                </a:lnTo>
                <a:lnTo>
                  <a:pt x="311944" y="890587"/>
                </a:lnTo>
                <a:lnTo>
                  <a:pt x="297657" y="862012"/>
                </a:lnTo>
                <a:lnTo>
                  <a:pt x="288132" y="833437"/>
                </a:lnTo>
                <a:lnTo>
                  <a:pt x="288132" y="804862"/>
                </a:lnTo>
                <a:lnTo>
                  <a:pt x="285750" y="754856"/>
                </a:lnTo>
                <a:lnTo>
                  <a:pt x="280988" y="685800"/>
                </a:lnTo>
                <a:lnTo>
                  <a:pt x="271463" y="631031"/>
                </a:lnTo>
                <a:lnTo>
                  <a:pt x="257175" y="566737"/>
                </a:lnTo>
                <a:lnTo>
                  <a:pt x="235744" y="4881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117183BF-8A8E-4F0C-A746-F9453FB9EAB4}"/>
              </a:ext>
            </a:extLst>
          </p:cNvPr>
          <p:cNvSpPr/>
          <p:nvPr/>
        </p:nvSpPr>
        <p:spPr>
          <a:xfrm>
            <a:off x="5556250" y="2849563"/>
            <a:ext cx="962025" cy="904875"/>
          </a:xfrm>
          <a:custGeom>
            <a:avLst/>
            <a:gdLst>
              <a:gd name="connsiteX0" fmla="*/ 545307 w 962025"/>
              <a:gd name="connsiteY0" fmla="*/ 583407 h 904875"/>
              <a:gd name="connsiteX1" fmla="*/ 400050 w 962025"/>
              <a:gd name="connsiteY1" fmla="*/ 676275 h 904875"/>
              <a:gd name="connsiteX2" fmla="*/ 266700 w 962025"/>
              <a:gd name="connsiteY2" fmla="*/ 762000 h 904875"/>
              <a:gd name="connsiteX3" fmla="*/ 150019 w 962025"/>
              <a:gd name="connsiteY3" fmla="*/ 842963 h 904875"/>
              <a:gd name="connsiteX4" fmla="*/ 90488 w 962025"/>
              <a:gd name="connsiteY4" fmla="*/ 885825 h 904875"/>
              <a:gd name="connsiteX5" fmla="*/ 76200 w 962025"/>
              <a:gd name="connsiteY5" fmla="*/ 892969 h 904875"/>
              <a:gd name="connsiteX6" fmla="*/ 57150 w 962025"/>
              <a:gd name="connsiteY6" fmla="*/ 900113 h 904875"/>
              <a:gd name="connsiteX7" fmla="*/ 33338 w 962025"/>
              <a:gd name="connsiteY7" fmla="*/ 904875 h 904875"/>
              <a:gd name="connsiteX8" fmla="*/ 16669 w 962025"/>
              <a:gd name="connsiteY8" fmla="*/ 904875 h 904875"/>
              <a:gd name="connsiteX9" fmla="*/ 2382 w 962025"/>
              <a:gd name="connsiteY9" fmla="*/ 897732 h 904875"/>
              <a:gd name="connsiteX10" fmla="*/ 0 w 962025"/>
              <a:gd name="connsiteY10" fmla="*/ 885825 h 904875"/>
              <a:gd name="connsiteX11" fmla="*/ 9525 w 962025"/>
              <a:gd name="connsiteY11" fmla="*/ 864394 h 904875"/>
              <a:gd name="connsiteX12" fmla="*/ 38100 w 962025"/>
              <a:gd name="connsiteY12" fmla="*/ 828675 h 904875"/>
              <a:gd name="connsiteX13" fmla="*/ 85725 w 962025"/>
              <a:gd name="connsiteY13" fmla="*/ 773907 h 904875"/>
              <a:gd name="connsiteX14" fmla="*/ 171450 w 962025"/>
              <a:gd name="connsiteY14" fmla="*/ 678657 h 904875"/>
              <a:gd name="connsiteX15" fmla="*/ 266700 w 962025"/>
              <a:gd name="connsiteY15" fmla="*/ 576263 h 904875"/>
              <a:gd name="connsiteX16" fmla="*/ 371475 w 962025"/>
              <a:gd name="connsiteY16" fmla="*/ 461963 h 904875"/>
              <a:gd name="connsiteX17" fmla="*/ 445294 w 962025"/>
              <a:gd name="connsiteY17" fmla="*/ 378619 h 904875"/>
              <a:gd name="connsiteX18" fmla="*/ 535782 w 962025"/>
              <a:gd name="connsiteY18" fmla="*/ 283369 h 904875"/>
              <a:gd name="connsiteX19" fmla="*/ 554832 w 962025"/>
              <a:gd name="connsiteY19" fmla="*/ 257175 h 904875"/>
              <a:gd name="connsiteX20" fmla="*/ 559594 w 962025"/>
              <a:gd name="connsiteY20" fmla="*/ 238125 h 904875"/>
              <a:gd name="connsiteX21" fmla="*/ 559594 w 962025"/>
              <a:gd name="connsiteY21" fmla="*/ 202407 h 904875"/>
              <a:gd name="connsiteX22" fmla="*/ 554832 w 962025"/>
              <a:gd name="connsiteY22" fmla="*/ 171450 h 904875"/>
              <a:gd name="connsiteX23" fmla="*/ 540544 w 962025"/>
              <a:gd name="connsiteY23" fmla="*/ 147638 h 904875"/>
              <a:gd name="connsiteX24" fmla="*/ 516732 w 962025"/>
              <a:gd name="connsiteY24" fmla="*/ 123825 h 904875"/>
              <a:gd name="connsiteX25" fmla="*/ 504825 w 962025"/>
              <a:gd name="connsiteY25" fmla="*/ 109538 h 904875"/>
              <a:gd name="connsiteX26" fmla="*/ 488157 w 962025"/>
              <a:gd name="connsiteY26" fmla="*/ 80963 h 904875"/>
              <a:gd name="connsiteX27" fmla="*/ 483394 w 962025"/>
              <a:gd name="connsiteY27" fmla="*/ 57150 h 904875"/>
              <a:gd name="connsiteX28" fmla="*/ 478632 w 962025"/>
              <a:gd name="connsiteY28" fmla="*/ 42863 h 904875"/>
              <a:gd name="connsiteX29" fmla="*/ 473869 w 962025"/>
              <a:gd name="connsiteY29" fmla="*/ 26194 h 904875"/>
              <a:gd name="connsiteX30" fmla="*/ 476250 w 962025"/>
              <a:gd name="connsiteY30" fmla="*/ 14288 h 904875"/>
              <a:gd name="connsiteX31" fmla="*/ 485775 w 962025"/>
              <a:gd name="connsiteY31" fmla="*/ 7144 h 904875"/>
              <a:gd name="connsiteX32" fmla="*/ 504825 w 962025"/>
              <a:gd name="connsiteY32" fmla="*/ 0 h 904875"/>
              <a:gd name="connsiteX33" fmla="*/ 552450 w 962025"/>
              <a:gd name="connsiteY33" fmla="*/ 0 h 904875"/>
              <a:gd name="connsiteX34" fmla="*/ 626269 w 962025"/>
              <a:gd name="connsiteY34" fmla="*/ 7144 h 904875"/>
              <a:gd name="connsiteX35" fmla="*/ 676275 w 962025"/>
              <a:gd name="connsiteY35" fmla="*/ 16669 h 904875"/>
              <a:gd name="connsiteX36" fmla="*/ 697707 w 962025"/>
              <a:gd name="connsiteY36" fmla="*/ 28575 h 904875"/>
              <a:gd name="connsiteX37" fmla="*/ 754857 w 962025"/>
              <a:gd name="connsiteY37" fmla="*/ 76200 h 904875"/>
              <a:gd name="connsiteX38" fmla="*/ 812007 w 962025"/>
              <a:gd name="connsiteY38" fmla="*/ 128588 h 904875"/>
              <a:gd name="connsiteX39" fmla="*/ 873919 w 962025"/>
              <a:gd name="connsiteY39" fmla="*/ 185738 h 904875"/>
              <a:gd name="connsiteX40" fmla="*/ 916782 w 962025"/>
              <a:gd name="connsiteY40" fmla="*/ 226219 h 904875"/>
              <a:gd name="connsiteX41" fmla="*/ 938213 w 962025"/>
              <a:gd name="connsiteY41" fmla="*/ 247650 h 904875"/>
              <a:gd name="connsiteX42" fmla="*/ 952500 w 962025"/>
              <a:gd name="connsiteY42" fmla="*/ 271463 h 904875"/>
              <a:gd name="connsiteX43" fmla="*/ 959644 w 962025"/>
              <a:gd name="connsiteY43" fmla="*/ 302419 h 904875"/>
              <a:gd name="connsiteX44" fmla="*/ 962025 w 962025"/>
              <a:gd name="connsiteY44" fmla="*/ 328613 h 904875"/>
              <a:gd name="connsiteX45" fmla="*/ 957263 w 962025"/>
              <a:gd name="connsiteY45" fmla="*/ 359569 h 904875"/>
              <a:gd name="connsiteX46" fmla="*/ 942975 w 962025"/>
              <a:gd name="connsiteY46" fmla="*/ 385763 h 904875"/>
              <a:gd name="connsiteX47" fmla="*/ 923925 w 962025"/>
              <a:gd name="connsiteY47" fmla="*/ 400050 h 904875"/>
              <a:gd name="connsiteX48" fmla="*/ 892969 w 962025"/>
              <a:gd name="connsiteY48" fmla="*/ 416719 h 904875"/>
              <a:gd name="connsiteX49" fmla="*/ 831057 w 962025"/>
              <a:gd name="connsiteY49" fmla="*/ 426244 h 904875"/>
              <a:gd name="connsiteX50" fmla="*/ 545307 w 962025"/>
              <a:gd name="connsiteY50" fmla="*/ 583407 h 904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962025" h="904875">
                <a:moveTo>
                  <a:pt x="545307" y="583407"/>
                </a:moveTo>
                <a:lnTo>
                  <a:pt x="400050" y="676275"/>
                </a:lnTo>
                <a:lnTo>
                  <a:pt x="266700" y="762000"/>
                </a:lnTo>
                <a:lnTo>
                  <a:pt x="150019" y="842963"/>
                </a:lnTo>
                <a:lnTo>
                  <a:pt x="90488" y="885825"/>
                </a:lnTo>
                <a:lnTo>
                  <a:pt x="76200" y="892969"/>
                </a:lnTo>
                <a:lnTo>
                  <a:pt x="57150" y="900113"/>
                </a:lnTo>
                <a:lnTo>
                  <a:pt x="33338" y="904875"/>
                </a:lnTo>
                <a:lnTo>
                  <a:pt x="16669" y="904875"/>
                </a:lnTo>
                <a:lnTo>
                  <a:pt x="2382" y="897732"/>
                </a:lnTo>
                <a:lnTo>
                  <a:pt x="0" y="885825"/>
                </a:lnTo>
                <a:lnTo>
                  <a:pt x="9525" y="864394"/>
                </a:lnTo>
                <a:lnTo>
                  <a:pt x="38100" y="828675"/>
                </a:lnTo>
                <a:lnTo>
                  <a:pt x="85725" y="773907"/>
                </a:lnTo>
                <a:lnTo>
                  <a:pt x="171450" y="678657"/>
                </a:lnTo>
                <a:lnTo>
                  <a:pt x="266700" y="576263"/>
                </a:lnTo>
                <a:lnTo>
                  <a:pt x="371475" y="461963"/>
                </a:lnTo>
                <a:lnTo>
                  <a:pt x="445294" y="378619"/>
                </a:lnTo>
                <a:lnTo>
                  <a:pt x="535782" y="283369"/>
                </a:lnTo>
                <a:lnTo>
                  <a:pt x="554832" y="257175"/>
                </a:lnTo>
                <a:lnTo>
                  <a:pt x="559594" y="238125"/>
                </a:lnTo>
                <a:lnTo>
                  <a:pt x="559594" y="202407"/>
                </a:lnTo>
                <a:lnTo>
                  <a:pt x="554832" y="171450"/>
                </a:lnTo>
                <a:lnTo>
                  <a:pt x="540544" y="147638"/>
                </a:lnTo>
                <a:lnTo>
                  <a:pt x="516732" y="123825"/>
                </a:lnTo>
                <a:lnTo>
                  <a:pt x="504825" y="109538"/>
                </a:lnTo>
                <a:lnTo>
                  <a:pt x="488157" y="80963"/>
                </a:lnTo>
                <a:lnTo>
                  <a:pt x="483394" y="57150"/>
                </a:lnTo>
                <a:lnTo>
                  <a:pt x="478632" y="42863"/>
                </a:lnTo>
                <a:lnTo>
                  <a:pt x="473869" y="26194"/>
                </a:lnTo>
                <a:lnTo>
                  <a:pt x="476250" y="14288"/>
                </a:lnTo>
                <a:lnTo>
                  <a:pt x="485775" y="7144"/>
                </a:lnTo>
                <a:lnTo>
                  <a:pt x="504825" y="0"/>
                </a:lnTo>
                <a:lnTo>
                  <a:pt x="552450" y="0"/>
                </a:lnTo>
                <a:lnTo>
                  <a:pt x="626269" y="7144"/>
                </a:lnTo>
                <a:lnTo>
                  <a:pt x="676275" y="16669"/>
                </a:lnTo>
                <a:lnTo>
                  <a:pt x="697707" y="28575"/>
                </a:lnTo>
                <a:lnTo>
                  <a:pt x="754857" y="76200"/>
                </a:lnTo>
                <a:lnTo>
                  <a:pt x="812007" y="128588"/>
                </a:lnTo>
                <a:lnTo>
                  <a:pt x="873919" y="185738"/>
                </a:lnTo>
                <a:lnTo>
                  <a:pt x="916782" y="226219"/>
                </a:lnTo>
                <a:lnTo>
                  <a:pt x="938213" y="247650"/>
                </a:lnTo>
                <a:lnTo>
                  <a:pt x="952500" y="271463"/>
                </a:lnTo>
                <a:lnTo>
                  <a:pt x="959644" y="302419"/>
                </a:lnTo>
                <a:lnTo>
                  <a:pt x="962025" y="328613"/>
                </a:lnTo>
                <a:lnTo>
                  <a:pt x="957263" y="359569"/>
                </a:lnTo>
                <a:lnTo>
                  <a:pt x="942975" y="385763"/>
                </a:lnTo>
                <a:lnTo>
                  <a:pt x="923925" y="400050"/>
                </a:lnTo>
                <a:lnTo>
                  <a:pt x="892969" y="416719"/>
                </a:lnTo>
                <a:lnTo>
                  <a:pt x="831057" y="426244"/>
                </a:lnTo>
                <a:lnTo>
                  <a:pt x="545307" y="5834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91F45B26-1880-4675-9A4D-B9118CBDCC28}"/>
              </a:ext>
            </a:extLst>
          </p:cNvPr>
          <p:cNvSpPr/>
          <p:nvPr/>
        </p:nvSpPr>
        <p:spPr>
          <a:xfrm>
            <a:off x="3378200" y="1727200"/>
            <a:ext cx="3222625" cy="596900"/>
          </a:xfrm>
          <a:custGeom>
            <a:avLst/>
            <a:gdLst>
              <a:gd name="connsiteX0" fmla="*/ 1381125 w 3222625"/>
              <a:gd name="connsiteY0" fmla="*/ 457200 h 596900"/>
              <a:gd name="connsiteX1" fmla="*/ 847725 w 3222625"/>
              <a:gd name="connsiteY1" fmla="*/ 511175 h 596900"/>
              <a:gd name="connsiteX2" fmla="*/ 111125 w 3222625"/>
              <a:gd name="connsiteY2" fmla="*/ 596900 h 596900"/>
              <a:gd name="connsiteX3" fmla="*/ 0 w 3222625"/>
              <a:gd name="connsiteY3" fmla="*/ 406400 h 596900"/>
              <a:gd name="connsiteX4" fmla="*/ 244475 w 3222625"/>
              <a:gd name="connsiteY4" fmla="*/ 403225 h 596900"/>
              <a:gd name="connsiteX5" fmla="*/ 425450 w 3222625"/>
              <a:gd name="connsiteY5" fmla="*/ 390525 h 596900"/>
              <a:gd name="connsiteX6" fmla="*/ 863600 w 3222625"/>
              <a:gd name="connsiteY6" fmla="*/ 336550 h 596900"/>
              <a:gd name="connsiteX7" fmla="*/ 1355725 w 3222625"/>
              <a:gd name="connsiteY7" fmla="*/ 269875 h 596900"/>
              <a:gd name="connsiteX8" fmla="*/ 1603375 w 3222625"/>
              <a:gd name="connsiteY8" fmla="*/ 234950 h 596900"/>
              <a:gd name="connsiteX9" fmla="*/ 1885950 w 3222625"/>
              <a:gd name="connsiteY9" fmla="*/ 193675 h 596900"/>
              <a:gd name="connsiteX10" fmla="*/ 2298700 w 3222625"/>
              <a:gd name="connsiteY10" fmla="*/ 130175 h 596900"/>
              <a:gd name="connsiteX11" fmla="*/ 2387600 w 3222625"/>
              <a:gd name="connsiteY11" fmla="*/ 114300 h 596900"/>
              <a:gd name="connsiteX12" fmla="*/ 2486025 w 3222625"/>
              <a:gd name="connsiteY12" fmla="*/ 82550 h 596900"/>
              <a:gd name="connsiteX13" fmla="*/ 2752725 w 3222625"/>
              <a:gd name="connsiteY13" fmla="*/ 0 h 596900"/>
              <a:gd name="connsiteX14" fmla="*/ 2813050 w 3222625"/>
              <a:gd name="connsiteY14" fmla="*/ 12700 h 596900"/>
              <a:gd name="connsiteX15" fmla="*/ 2946400 w 3222625"/>
              <a:gd name="connsiteY15" fmla="*/ 44450 h 596900"/>
              <a:gd name="connsiteX16" fmla="*/ 3054350 w 3222625"/>
              <a:gd name="connsiteY16" fmla="*/ 76200 h 596900"/>
              <a:gd name="connsiteX17" fmla="*/ 3127375 w 3222625"/>
              <a:gd name="connsiteY17" fmla="*/ 104775 h 596900"/>
              <a:gd name="connsiteX18" fmla="*/ 3171825 w 3222625"/>
              <a:gd name="connsiteY18" fmla="*/ 123825 h 596900"/>
              <a:gd name="connsiteX19" fmla="*/ 3197225 w 3222625"/>
              <a:gd name="connsiteY19" fmla="*/ 142875 h 596900"/>
              <a:gd name="connsiteX20" fmla="*/ 3213100 w 3222625"/>
              <a:gd name="connsiteY20" fmla="*/ 158750 h 596900"/>
              <a:gd name="connsiteX21" fmla="*/ 3219450 w 3222625"/>
              <a:gd name="connsiteY21" fmla="*/ 177800 h 596900"/>
              <a:gd name="connsiteX22" fmla="*/ 3222625 w 3222625"/>
              <a:gd name="connsiteY22" fmla="*/ 200025 h 596900"/>
              <a:gd name="connsiteX23" fmla="*/ 3213100 w 3222625"/>
              <a:gd name="connsiteY23" fmla="*/ 231775 h 596900"/>
              <a:gd name="connsiteX24" fmla="*/ 3200400 w 3222625"/>
              <a:gd name="connsiteY24" fmla="*/ 260350 h 596900"/>
              <a:gd name="connsiteX25" fmla="*/ 3178175 w 3222625"/>
              <a:gd name="connsiteY25" fmla="*/ 285750 h 596900"/>
              <a:gd name="connsiteX26" fmla="*/ 3146425 w 3222625"/>
              <a:gd name="connsiteY26" fmla="*/ 301625 h 596900"/>
              <a:gd name="connsiteX27" fmla="*/ 3098800 w 3222625"/>
              <a:gd name="connsiteY27" fmla="*/ 311150 h 596900"/>
              <a:gd name="connsiteX28" fmla="*/ 2863850 w 3222625"/>
              <a:gd name="connsiteY28" fmla="*/ 330200 h 596900"/>
              <a:gd name="connsiteX29" fmla="*/ 2489200 w 3222625"/>
              <a:gd name="connsiteY29" fmla="*/ 358775 h 596900"/>
              <a:gd name="connsiteX30" fmla="*/ 2108200 w 3222625"/>
              <a:gd name="connsiteY30" fmla="*/ 393700 h 596900"/>
              <a:gd name="connsiteX31" fmla="*/ 1381125 w 3222625"/>
              <a:gd name="connsiteY31" fmla="*/ 457200 h 596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222625" h="596900">
                <a:moveTo>
                  <a:pt x="1381125" y="457200"/>
                </a:moveTo>
                <a:lnTo>
                  <a:pt x="847725" y="511175"/>
                </a:lnTo>
                <a:lnTo>
                  <a:pt x="111125" y="596900"/>
                </a:lnTo>
                <a:lnTo>
                  <a:pt x="0" y="406400"/>
                </a:lnTo>
                <a:lnTo>
                  <a:pt x="244475" y="403225"/>
                </a:lnTo>
                <a:lnTo>
                  <a:pt x="425450" y="390525"/>
                </a:lnTo>
                <a:lnTo>
                  <a:pt x="863600" y="336550"/>
                </a:lnTo>
                <a:lnTo>
                  <a:pt x="1355725" y="269875"/>
                </a:lnTo>
                <a:lnTo>
                  <a:pt x="1603375" y="234950"/>
                </a:lnTo>
                <a:lnTo>
                  <a:pt x="1885950" y="193675"/>
                </a:lnTo>
                <a:lnTo>
                  <a:pt x="2298700" y="130175"/>
                </a:lnTo>
                <a:lnTo>
                  <a:pt x="2387600" y="114300"/>
                </a:lnTo>
                <a:lnTo>
                  <a:pt x="2486025" y="82550"/>
                </a:lnTo>
                <a:lnTo>
                  <a:pt x="2752725" y="0"/>
                </a:lnTo>
                <a:lnTo>
                  <a:pt x="2813050" y="12700"/>
                </a:lnTo>
                <a:lnTo>
                  <a:pt x="2946400" y="44450"/>
                </a:lnTo>
                <a:lnTo>
                  <a:pt x="3054350" y="76200"/>
                </a:lnTo>
                <a:lnTo>
                  <a:pt x="3127375" y="104775"/>
                </a:lnTo>
                <a:lnTo>
                  <a:pt x="3171825" y="123825"/>
                </a:lnTo>
                <a:lnTo>
                  <a:pt x="3197225" y="142875"/>
                </a:lnTo>
                <a:lnTo>
                  <a:pt x="3213100" y="158750"/>
                </a:lnTo>
                <a:lnTo>
                  <a:pt x="3219450" y="177800"/>
                </a:lnTo>
                <a:lnTo>
                  <a:pt x="3222625" y="200025"/>
                </a:lnTo>
                <a:lnTo>
                  <a:pt x="3213100" y="231775"/>
                </a:lnTo>
                <a:lnTo>
                  <a:pt x="3200400" y="260350"/>
                </a:lnTo>
                <a:lnTo>
                  <a:pt x="3178175" y="285750"/>
                </a:lnTo>
                <a:lnTo>
                  <a:pt x="3146425" y="301625"/>
                </a:lnTo>
                <a:lnTo>
                  <a:pt x="3098800" y="311150"/>
                </a:lnTo>
                <a:lnTo>
                  <a:pt x="2863850" y="330200"/>
                </a:lnTo>
                <a:lnTo>
                  <a:pt x="2489200" y="358775"/>
                </a:lnTo>
                <a:lnTo>
                  <a:pt x="2108200" y="393700"/>
                </a:lnTo>
                <a:lnTo>
                  <a:pt x="1381125" y="4572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2254324D-CC07-4529-BD36-DCDB394B3CED}"/>
              </a:ext>
            </a:extLst>
          </p:cNvPr>
          <p:cNvSpPr/>
          <p:nvPr/>
        </p:nvSpPr>
        <p:spPr>
          <a:xfrm rot="16200000">
            <a:off x="2763044" y="3188494"/>
            <a:ext cx="3132138" cy="1816100"/>
          </a:xfrm>
          <a:custGeom>
            <a:avLst/>
            <a:gdLst>
              <a:gd name="connsiteX0" fmla="*/ 2292350 w 3132667"/>
              <a:gd name="connsiteY0" fmla="*/ 1781175 h 1816100"/>
              <a:gd name="connsiteX1" fmla="*/ 2089150 w 3132667"/>
              <a:gd name="connsiteY1" fmla="*/ 1762125 h 1816100"/>
              <a:gd name="connsiteX2" fmla="*/ 1873250 w 3132667"/>
              <a:gd name="connsiteY2" fmla="*/ 1727200 h 1816100"/>
              <a:gd name="connsiteX3" fmla="*/ 1701800 w 3132667"/>
              <a:gd name="connsiteY3" fmla="*/ 1695450 h 1816100"/>
              <a:gd name="connsiteX4" fmla="*/ 1616075 w 3132667"/>
              <a:gd name="connsiteY4" fmla="*/ 1676400 h 1816100"/>
              <a:gd name="connsiteX5" fmla="*/ 1543050 w 3132667"/>
              <a:gd name="connsiteY5" fmla="*/ 1660525 h 1816100"/>
              <a:gd name="connsiteX6" fmla="*/ 1435100 w 3132667"/>
              <a:gd name="connsiteY6" fmla="*/ 1622425 h 1816100"/>
              <a:gd name="connsiteX7" fmla="*/ 1301750 w 3132667"/>
              <a:gd name="connsiteY7" fmla="*/ 1571625 h 1816100"/>
              <a:gd name="connsiteX8" fmla="*/ 1196975 w 3132667"/>
              <a:gd name="connsiteY8" fmla="*/ 1524000 h 1816100"/>
              <a:gd name="connsiteX9" fmla="*/ 1079500 w 3132667"/>
              <a:gd name="connsiteY9" fmla="*/ 1463675 h 1816100"/>
              <a:gd name="connsiteX10" fmla="*/ 968375 w 3132667"/>
              <a:gd name="connsiteY10" fmla="*/ 1397000 h 1816100"/>
              <a:gd name="connsiteX11" fmla="*/ 854075 w 3132667"/>
              <a:gd name="connsiteY11" fmla="*/ 1317625 h 1816100"/>
              <a:gd name="connsiteX12" fmla="*/ 733425 w 3132667"/>
              <a:gd name="connsiteY12" fmla="*/ 1222375 h 1816100"/>
              <a:gd name="connsiteX13" fmla="*/ 682625 w 3132667"/>
              <a:gd name="connsiteY13" fmla="*/ 1177925 h 1816100"/>
              <a:gd name="connsiteX14" fmla="*/ 581025 w 3132667"/>
              <a:gd name="connsiteY14" fmla="*/ 1073150 h 1816100"/>
              <a:gd name="connsiteX15" fmla="*/ 501650 w 3132667"/>
              <a:gd name="connsiteY15" fmla="*/ 987425 h 1816100"/>
              <a:gd name="connsiteX16" fmla="*/ 415925 w 3132667"/>
              <a:gd name="connsiteY16" fmla="*/ 882650 h 1816100"/>
              <a:gd name="connsiteX17" fmla="*/ 333375 w 3132667"/>
              <a:gd name="connsiteY17" fmla="*/ 762000 h 1816100"/>
              <a:gd name="connsiteX18" fmla="*/ 260350 w 3132667"/>
              <a:gd name="connsiteY18" fmla="*/ 647700 h 1816100"/>
              <a:gd name="connsiteX19" fmla="*/ 203200 w 3132667"/>
              <a:gd name="connsiteY19" fmla="*/ 542925 h 1816100"/>
              <a:gd name="connsiteX20" fmla="*/ 161925 w 3132667"/>
              <a:gd name="connsiteY20" fmla="*/ 457200 h 1816100"/>
              <a:gd name="connsiteX21" fmla="*/ 114300 w 3132667"/>
              <a:gd name="connsiteY21" fmla="*/ 352425 h 1816100"/>
              <a:gd name="connsiteX22" fmla="*/ 76200 w 3132667"/>
              <a:gd name="connsiteY22" fmla="*/ 269875 h 1816100"/>
              <a:gd name="connsiteX23" fmla="*/ 47625 w 3132667"/>
              <a:gd name="connsiteY23" fmla="*/ 196850 h 1816100"/>
              <a:gd name="connsiteX24" fmla="*/ 19050 w 3132667"/>
              <a:gd name="connsiteY24" fmla="*/ 107950 h 1816100"/>
              <a:gd name="connsiteX25" fmla="*/ 6350 w 3132667"/>
              <a:gd name="connsiteY25" fmla="*/ 60325 h 1816100"/>
              <a:gd name="connsiteX26" fmla="*/ 0 w 3132667"/>
              <a:gd name="connsiteY26" fmla="*/ 31750 h 1816100"/>
              <a:gd name="connsiteX27" fmla="*/ 3175 w 3132667"/>
              <a:gd name="connsiteY27" fmla="*/ 9525 h 1816100"/>
              <a:gd name="connsiteX28" fmla="*/ 15875 w 3132667"/>
              <a:gd name="connsiteY28" fmla="*/ 0 h 1816100"/>
              <a:gd name="connsiteX29" fmla="*/ 31750 w 3132667"/>
              <a:gd name="connsiteY29" fmla="*/ 0 h 1816100"/>
              <a:gd name="connsiteX30" fmla="*/ 47625 w 3132667"/>
              <a:gd name="connsiteY30" fmla="*/ 6350 h 1816100"/>
              <a:gd name="connsiteX31" fmla="*/ 66675 w 3132667"/>
              <a:gd name="connsiteY31" fmla="*/ 25400 h 1816100"/>
              <a:gd name="connsiteX32" fmla="*/ 104775 w 3132667"/>
              <a:gd name="connsiteY32" fmla="*/ 95250 h 1816100"/>
              <a:gd name="connsiteX33" fmla="*/ 174625 w 3132667"/>
              <a:gd name="connsiteY33" fmla="*/ 228600 h 1816100"/>
              <a:gd name="connsiteX34" fmla="*/ 238125 w 3132667"/>
              <a:gd name="connsiteY34" fmla="*/ 342900 h 1816100"/>
              <a:gd name="connsiteX35" fmla="*/ 295275 w 3132667"/>
              <a:gd name="connsiteY35" fmla="*/ 438150 h 1816100"/>
              <a:gd name="connsiteX36" fmla="*/ 358775 w 3132667"/>
              <a:gd name="connsiteY36" fmla="*/ 530225 h 1816100"/>
              <a:gd name="connsiteX37" fmla="*/ 428625 w 3132667"/>
              <a:gd name="connsiteY37" fmla="*/ 625475 h 1816100"/>
              <a:gd name="connsiteX38" fmla="*/ 501650 w 3132667"/>
              <a:gd name="connsiteY38" fmla="*/ 720725 h 1816100"/>
              <a:gd name="connsiteX39" fmla="*/ 574675 w 3132667"/>
              <a:gd name="connsiteY39" fmla="*/ 806450 h 1816100"/>
              <a:gd name="connsiteX40" fmla="*/ 650875 w 3132667"/>
              <a:gd name="connsiteY40" fmla="*/ 882650 h 1816100"/>
              <a:gd name="connsiteX41" fmla="*/ 736600 w 3132667"/>
              <a:gd name="connsiteY41" fmla="*/ 962025 h 1816100"/>
              <a:gd name="connsiteX42" fmla="*/ 825500 w 3132667"/>
              <a:gd name="connsiteY42" fmla="*/ 1038225 h 1816100"/>
              <a:gd name="connsiteX43" fmla="*/ 895350 w 3132667"/>
              <a:gd name="connsiteY43" fmla="*/ 1089025 h 1816100"/>
              <a:gd name="connsiteX44" fmla="*/ 962025 w 3132667"/>
              <a:gd name="connsiteY44" fmla="*/ 1133475 h 1816100"/>
              <a:gd name="connsiteX45" fmla="*/ 1038225 w 3132667"/>
              <a:gd name="connsiteY45" fmla="*/ 1177925 h 1816100"/>
              <a:gd name="connsiteX46" fmla="*/ 1120775 w 3132667"/>
              <a:gd name="connsiteY46" fmla="*/ 1225550 h 1816100"/>
              <a:gd name="connsiteX47" fmla="*/ 1238250 w 3132667"/>
              <a:gd name="connsiteY47" fmla="*/ 1285875 h 1816100"/>
              <a:gd name="connsiteX48" fmla="*/ 1292225 w 3132667"/>
              <a:gd name="connsiteY48" fmla="*/ 1308100 h 1816100"/>
              <a:gd name="connsiteX49" fmla="*/ 1368425 w 3132667"/>
              <a:gd name="connsiteY49" fmla="*/ 1336675 h 1816100"/>
              <a:gd name="connsiteX50" fmla="*/ 1466850 w 3132667"/>
              <a:gd name="connsiteY50" fmla="*/ 1368425 h 1816100"/>
              <a:gd name="connsiteX51" fmla="*/ 1555750 w 3132667"/>
              <a:gd name="connsiteY51" fmla="*/ 1393825 h 1816100"/>
              <a:gd name="connsiteX52" fmla="*/ 1663700 w 3132667"/>
              <a:gd name="connsiteY52" fmla="*/ 1425575 h 1816100"/>
              <a:gd name="connsiteX53" fmla="*/ 1781175 w 3132667"/>
              <a:gd name="connsiteY53" fmla="*/ 1447800 h 1816100"/>
              <a:gd name="connsiteX54" fmla="*/ 1876425 w 3132667"/>
              <a:gd name="connsiteY54" fmla="*/ 1466850 h 1816100"/>
              <a:gd name="connsiteX55" fmla="*/ 2003425 w 3132667"/>
              <a:gd name="connsiteY55" fmla="*/ 1482725 h 1816100"/>
              <a:gd name="connsiteX56" fmla="*/ 2162175 w 3132667"/>
              <a:gd name="connsiteY56" fmla="*/ 1501775 h 1816100"/>
              <a:gd name="connsiteX57" fmla="*/ 2428875 w 3132667"/>
              <a:gd name="connsiteY57" fmla="*/ 1520825 h 1816100"/>
              <a:gd name="connsiteX58" fmla="*/ 2654300 w 3132667"/>
              <a:gd name="connsiteY58" fmla="*/ 1527175 h 1816100"/>
              <a:gd name="connsiteX59" fmla="*/ 2771775 w 3132667"/>
              <a:gd name="connsiteY59" fmla="*/ 1524000 h 1816100"/>
              <a:gd name="connsiteX60" fmla="*/ 2835275 w 3132667"/>
              <a:gd name="connsiteY60" fmla="*/ 1517650 h 1816100"/>
              <a:gd name="connsiteX61" fmla="*/ 2879725 w 3132667"/>
              <a:gd name="connsiteY61" fmla="*/ 1508125 h 1816100"/>
              <a:gd name="connsiteX62" fmla="*/ 2911475 w 3132667"/>
              <a:gd name="connsiteY62" fmla="*/ 1492250 h 1816100"/>
              <a:gd name="connsiteX63" fmla="*/ 2955925 w 3132667"/>
              <a:gd name="connsiteY63" fmla="*/ 1460500 h 1816100"/>
              <a:gd name="connsiteX64" fmla="*/ 2994025 w 3132667"/>
              <a:gd name="connsiteY64" fmla="*/ 1425575 h 1816100"/>
              <a:gd name="connsiteX65" fmla="*/ 3025775 w 3132667"/>
              <a:gd name="connsiteY65" fmla="*/ 1377950 h 1816100"/>
              <a:gd name="connsiteX66" fmla="*/ 3051175 w 3132667"/>
              <a:gd name="connsiteY66" fmla="*/ 1333500 h 1816100"/>
              <a:gd name="connsiteX67" fmla="*/ 3076575 w 3132667"/>
              <a:gd name="connsiteY67" fmla="*/ 1266825 h 1816100"/>
              <a:gd name="connsiteX68" fmla="*/ 3089275 w 3132667"/>
              <a:gd name="connsiteY68" fmla="*/ 1241425 h 1816100"/>
              <a:gd name="connsiteX69" fmla="*/ 3095625 w 3132667"/>
              <a:gd name="connsiteY69" fmla="*/ 1231900 h 1816100"/>
              <a:gd name="connsiteX70" fmla="*/ 3108325 w 3132667"/>
              <a:gd name="connsiteY70" fmla="*/ 1228725 h 1816100"/>
              <a:gd name="connsiteX71" fmla="*/ 3117850 w 3132667"/>
              <a:gd name="connsiteY71" fmla="*/ 1231900 h 1816100"/>
              <a:gd name="connsiteX72" fmla="*/ 3127375 w 3132667"/>
              <a:gd name="connsiteY72" fmla="*/ 1244600 h 1816100"/>
              <a:gd name="connsiteX73" fmla="*/ 3130550 w 3132667"/>
              <a:gd name="connsiteY73" fmla="*/ 1377950 h 1816100"/>
              <a:gd name="connsiteX74" fmla="*/ 3121025 w 3132667"/>
              <a:gd name="connsiteY74" fmla="*/ 1511300 h 1816100"/>
              <a:gd name="connsiteX75" fmla="*/ 3108325 w 3132667"/>
              <a:gd name="connsiteY75" fmla="*/ 1581150 h 1816100"/>
              <a:gd name="connsiteX76" fmla="*/ 3079750 w 3132667"/>
              <a:gd name="connsiteY76" fmla="*/ 1657350 h 1816100"/>
              <a:gd name="connsiteX77" fmla="*/ 3051175 w 3132667"/>
              <a:gd name="connsiteY77" fmla="*/ 1711325 h 1816100"/>
              <a:gd name="connsiteX78" fmla="*/ 3009900 w 3132667"/>
              <a:gd name="connsiteY78" fmla="*/ 1758950 h 1816100"/>
              <a:gd name="connsiteX79" fmla="*/ 2962275 w 3132667"/>
              <a:gd name="connsiteY79" fmla="*/ 1790700 h 1816100"/>
              <a:gd name="connsiteX80" fmla="*/ 2914650 w 3132667"/>
              <a:gd name="connsiteY80" fmla="*/ 1806575 h 1816100"/>
              <a:gd name="connsiteX81" fmla="*/ 2851150 w 3132667"/>
              <a:gd name="connsiteY81" fmla="*/ 1816100 h 1816100"/>
              <a:gd name="connsiteX82" fmla="*/ 2708275 w 3132667"/>
              <a:gd name="connsiteY82" fmla="*/ 1809750 h 1816100"/>
              <a:gd name="connsiteX83" fmla="*/ 2533650 w 3132667"/>
              <a:gd name="connsiteY83" fmla="*/ 1800225 h 1816100"/>
              <a:gd name="connsiteX84" fmla="*/ 2292350 w 3132667"/>
              <a:gd name="connsiteY84" fmla="*/ 1781175 h 1816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3132667" h="1816100">
                <a:moveTo>
                  <a:pt x="2292350" y="1781175"/>
                </a:moveTo>
                <a:lnTo>
                  <a:pt x="2089150" y="1762125"/>
                </a:lnTo>
                <a:lnTo>
                  <a:pt x="1873250" y="1727200"/>
                </a:lnTo>
                <a:lnTo>
                  <a:pt x="1701800" y="1695450"/>
                </a:lnTo>
                <a:lnTo>
                  <a:pt x="1616075" y="1676400"/>
                </a:lnTo>
                <a:lnTo>
                  <a:pt x="1543050" y="1660525"/>
                </a:lnTo>
                <a:lnTo>
                  <a:pt x="1435100" y="1622425"/>
                </a:lnTo>
                <a:lnTo>
                  <a:pt x="1301750" y="1571625"/>
                </a:lnTo>
                <a:lnTo>
                  <a:pt x="1196975" y="1524000"/>
                </a:lnTo>
                <a:lnTo>
                  <a:pt x="1079500" y="1463675"/>
                </a:lnTo>
                <a:lnTo>
                  <a:pt x="968375" y="1397000"/>
                </a:lnTo>
                <a:lnTo>
                  <a:pt x="854075" y="1317625"/>
                </a:lnTo>
                <a:lnTo>
                  <a:pt x="733425" y="1222375"/>
                </a:lnTo>
                <a:lnTo>
                  <a:pt x="682625" y="1177925"/>
                </a:lnTo>
                <a:lnTo>
                  <a:pt x="581025" y="1073150"/>
                </a:lnTo>
                <a:lnTo>
                  <a:pt x="501650" y="987425"/>
                </a:lnTo>
                <a:lnTo>
                  <a:pt x="415925" y="882650"/>
                </a:lnTo>
                <a:lnTo>
                  <a:pt x="333375" y="762000"/>
                </a:lnTo>
                <a:lnTo>
                  <a:pt x="260350" y="647700"/>
                </a:lnTo>
                <a:lnTo>
                  <a:pt x="203200" y="542925"/>
                </a:lnTo>
                <a:lnTo>
                  <a:pt x="161925" y="457200"/>
                </a:lnTo>
                <a:lnTo>
                  <a:pt x="114300" y="352425"/>
                </a:lnTo>
                <a:lnTo>
                  <a:pt x="76200" y="269875"/>
                </a:lnTo>
                <a:lnTo>
                  <a:pt x="47625" y="196850"/>
                </a:lnTo>
                <a:lnTo>
                  <a:pt x="19050" y="107950"/>
                </a:lnTo>
                <a:lnTo>
                  <a:pt x="6350" y="60325"/>
                </a:lnTo>
                <a:lnTo>
                  <a:pt x="0" y="31750"/>
                </a:lnTo>
                <a:lnTo>
                  <a:pt x="3175" y="9525"/>
                </a:lnTo>
                <a:lnTo>
                  <a:pt x="15875" y="0"/>
                </a:lnTo>
                <a:lnTo>
                  <a:pt x="31750" y="0"/>
                </a:lnTo>
                <a:lnTo>
                  <a:pt x="47625" y="6350"/>
                </a:lnTo>
                <a:lnTo>
                  <a:pt x="66675" y="25400"/>
                </a:lnTo>
                <a:lnTo>
                  <a:pt x="104775" y="95250"/>
                </a:lnTo>
                <a:lnTo>
                  <a:pt x="174625" y="228600"/>
                </a:lnTo>
                <a:lnTo>
                  <a:pt x="238125" y="342900"/>
                </a:lnTo>
                <a:lnTo>
                  <a:pt x="295275" y="438150"/>
                </a:lnTo>
                <a:lnTo>
                  <a:pt x="358775" y="530225"/>
                </a:lnTo>
                <a:lnTo>
                  <a:pt x="428625" y="625475"/>
                </a:lnTo>
                <a:lnTo>
                  <a:pt x="501650" y="720725"/>
                </a:lnTo>
                <a:lnTo>
                  <a:pt x="574675" y="806450"/>
                </a:lnTo>
                <a:lnTo>
                  <a:pt x="650875" y="882650"/>
                </a:lnTo>
                <a:lnTo>
                  <a:pt x="736600" y="962025"/>
                </a:lnTo>
                <a:lnTo>
                  <a:pt x="825500" y="1038225"/>
                </a:lnTo>
                <a:lnTo>
                  <a:pt x="895350" y="1089025"/>
                </a:lnTo>
                <a:lnTo>
                  <a:pt x="962025" y="1133475"/>
                </a:lnTo>
                <a:lnTo>
                  <a:pt x="1038225" y="1177925"/>
                </a:lnTo>
                <a:lnTo>
                  <a:pt x="1120775" y="1225550"/>
                </a:lnTo>
                <a:lnTo>
                  <a:pt x="1238250" y="1285875"/>
                </a:lnTo>
                <a:lnTo>
                  <a:pt x="1292225" y="1308100"/>
                </a:lnTo>
                <a:lnTo>
                  <a:pt x="1368425" y="1336675"/>
                </a:lnTo>
                <a:lnTo>
                  <a:pt x="1466850" y="1368425"/>
                </a:lnTo>
                <a:lnTo>
                  <a:pt x="1555750" y="1393825"/>
                </a:lnTo>
                <a:lnTo>
                  <a:pt x="1663700" y="1425575"/>
                </a:lnTo>
                <a:lnTo>
                  <a:pt x="1781175" y="1447800"/>
                </a:lnTo>
                <a:lnTo>
                  <a:pt x="1876425" y="1466850"/>
                </a:lnTo>
                <a:lnTo>
                  <a:pt x="2003425" y="1482725"/>
                </a:lnTo>
                <a:lnTo>
                  <a:pt x="2162175" y="1501775"/>
                </a:lnTo>
                <a:lnTo>
                  <a:pt x="2428875" y="1520825"/>
                </a:lnTo>
                <a:lnTo>
                  <a:pt x="2654300" y="1527175"/>
                </a:lnTo>
                <a:lnTo>
                  <a:pt x="2771775" y="1524000"/>
                </a:lnTo>
                <a:lnTo>
                  <a:pt x="2835275" y="1517650"/>
                </a:lnTo>
                <a:lnTo>
                  <a:pt x="2879725" y="1508125"/>
                </a:lnTo>
                <a:lnTo>
                  <a:pt x="2911475" y="1492250"/>
                </a:lnTo>
                <a:lnTo>
                  <a:pt x="2955925" y="1460500"/>
                </a:lnTo>
                <a:lnTo>
                  <a:pt x="2994025" y="1425575"/>
                </a:lnTo>
                <a:lnTo>
                  <a:pt x="3025775" y="1377950"/>
                </a:lnTo>
                <a:lnTo>
                  <a:pt x="3051175" y="1333500"/>
                </a:lnTo>
                <a:lnTo>
                  <a:pt x="3076575" y="1266825"/>
                </a:lnTo>
                <a:lnTo>
                  <a:pt x="3089275" y="1241425"/>
                </a:lnTo>
                <a:lnTo>
                  <a:pt x="3095625" y="1231900"/>
                </a:lnTo>
                <a:lnTo>
                  <a:pt x="3108325" y="1228725"/>
                </a:lnTo>
                <a:lnTo>
                  <a:pt x="3117850" y="1231900"/>
                </a:lnTo>
                <a:lnTo>
                  <a:pt x="3127375" y="1244600"/>
                </a:lnTo>
                <a:cubicBezTo>
                  <a:pt x="3128433" y="1289050"/>
                  <a:pt x="3132667" y="1326621"/>
                  <a:pt x="3130550" y="1377950"/>
                </a:cubicBezTo>
                <a:lnTo>
                  <a:pt x="3121025" y="1511300"/>
                </a:lnTo>
                <a:lnTo>
                  <a:pt x="3108325" y="1581150"/>
                </a:lnTo>
                <a:lnTo>
                  <a:pt x="3079750" y="1657350"/>
                </a:lnTo>
                <a:lnTo>
                  <a:pt x="3051175" y="1711325"/>
                </a:lnTo>
                <a:lnTo>
                  <a:pt x="3009900" y="1758950"/>
                </a:lnTo>
                <a:lnTo>
                  <a:pt x="2962275" y="1790700"/>
                </a:lnTo>
                <a:lnTo>
                  <a:pt x="2914650" y="1806575"/>
                </a:lnTo>
                <a:lnTo>
                  <a:pt x="2851150" y="1816100"/>
                </a:lnTo>
                <a:lnTo>
                  <a:pt x="2708275" y="1809750"/>
                </a:lnTo>
                <a:lnTo>
                  <a:pt x="2533650" y="1800225"/>
                </a:lnTo>
                <a:lnTo>
                  <a:pt x="2292350" y="17811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3DA6A332-8E0C-410D-A83A-E586C836C522}"/>
              </a:ext>
            </a:extLst>
          </p:cNvPr>
          <p:cNvSpPr/>
          <p:nvPr/>
        </p:nvSpPr>
        <p:spPr>
          <a:xfrm rot="16200000">
            <a:off x="1330326" y="3241675"/>
            <a:ext cx="3467100" cy="1000125"/>
          </a:xfrm>
          <a:custGeom>
            <a:avLst/>
            <a:gdLst>
              <a:gd name="connsiteX0" fmla="*/ 2025650 w 3467100"/>
              <a:gd name="connsiteY0" fmla="*/ 955675 h 1000125"/>
              <a:gd name="connsiteX1" fmla="*/ 1857375 w 3467100"/>
              <a:gd name="connsiteY1" fmla="*/ 936625 h 1000125"/>
              <a:gd name="connsiteX2" fmla="*/ 1730375 w 3467100"/>
              <a:gd name="connsiteY2" fmla="*/ 920750 h 1000125"/>
              <a:gd name="connsiteX3" fmla="*/ 1577975 w 3467100"/>
              <a:gd name="connsiteY3" fmla="*/ 895350 h 1000125"/>
              <a:gd name="connsiteX4" fmla="*/ 1457325 w 3467100"/>
              <a:gd name="connsiteY4" fmla="*/ 873125 h 1000125"/>
              <a:gd name="connsiteX5" fmla="*/ 1358900 w 3467100"/>
              <a:gd name="connsiteY5" fmla="*/ 847725 h 1000125"/>
              <a:gd name="connsiteX6" fmla="*/ 1219200 w 3467100"/>
              <a:gd name="connsiteY6" fmla="*/ 806450 h 1000125"/>
              <a:gd name="connsiteX7" fmla="*/ 1117600 w 3467100"/>
              <a:gd name="connsiteY7" fmla="*/ 774700 h 1000125"/>
              <a:gd name="connsiteX8" fmla="*/ 1003300 w 3467100"/>
              <a:gd name="connsiteY8" fmla="*/ 730250 h 1000125"/>
              <a:gd name="connsiteX9" fmla="*/ 889000 w 3467100"/>
              <a:gd name="connsiteY9" fmla="*/ 679450 h 1000125"/>
              <a:gd name="connsiteX10" fmla="*/ 793750 w 3467100"/>
              <a:gd name="connsiteY10" fmla="*/ 628650 h 1000125"/>
              <a:gd name="connsiteX11" fmla="*/ 647700 w 3467100"/>
              <a:gd name="connsiteY11" fmla="*/ 539750 h 1000125"/>
              <a:gd name="connsiteX12" fmla="*/ 492125 w 3467100"/>
              <a:gd name="connsiteY12" fmla="*/ 431800 h 1000125"/>
              <a:gd name="connsiteX13" fmla="*/ 327025 w 3467100"/>
              <a:gd name="connsiteY13" fmla="*/ 311150 h 1000125"/>
              <a:gd name="connsiteX14" fmla="*/ 200025 w 3467100"/>
              <a:gd name="connsiteY14" fmla="*/ 212725 h 1000125"/>
              <a:gd name="connsiteX15" fmla="*/ 69850 w 3467100"/>
              <a:gd name="connsiteY15" fmla="*/ 107950 h 1000125"/>
              <a:gd name="connsiteX16" fmla="*/ 25400 w 3467100"/>
              <a:gd name="connsiteY16" fmla="*/ 76200 h 1000125"/>
              <a:gd name="connsiteX17" fmla="*/ 6350 w 3467100"/>
              <a:gd name="connsiteY17" fmla="*/ 53975 h 1000125"/>
              <a:gd name="connsiteX18" fmla="*/ 0 w 3467100"/>
              <a:gd name="connsiteY18" fmla="*/ 31750 h 1000125"/>
              <a:gd name="connsiteX19" fmla="*/ 3175 w 3467100"/>
              <a:gd name="connsiteY19" fmla="*/ 12700 h 1000125"/>
              <a:gd name="connsiteX20" fmla="*/ 15875 w 3467100"/>
              <a:gd name="connsiteY20" fmla="*/ 0 h 1000125"/>
              <a:gd name="connsiteX21" fmla="*/ 31750 w 3467100"/>
              <a:gd name="connsiteY21" fmla="*/ 0 h 1000125"/>
              <a:gd name="connsiteX22" fmla="*/ 69850 w 3467100"/>
              <a:gd name="connsiteY22" fmla="*/ 15875 h 1000125"/>
              <a:gd name="connsiteX23" fmla="*/ 171450 w 3467100"/>
              <a:gd name="connsiteY23" fmla="*/ 88900 h 1000125"/>
              <a:gd name="connsiteX24" fmla="*/ 279400 w 3467100"/>
              <a:gd name="connsiteY24" fmla="*/ 155575 h 1000125"/>
              <a:gd name="connsiteX25" fmla="*/ 412750 w 3467100"/>
              <a:gd name="connsiteY25" fmla="*/ 238125 h 1000125"/>
              <a:gd name="connsiteX26" fmla="*/ 571500 w 3467100"/>
              <a:gd name="connsiteY26" fmla="*/ 320675 h 1000125"/>
              <a:gd name="connsiteX27" fmla="*/ 711200 w 3467100"/>
              <a:gd name="connsiteY27" fmla="*/ 384175 h 1000125"/>
              <a:gd name="connsiteX28" fmla="*/ 882650 w 3467100"/>
              <a:gd name="connsiteY28" fmla="*/ 457200 h 1000125"/>
              <a:gd name="connsiteX29" fmla="*/ 1012825 w 3467100"/>
              <a:gd name="connsiteY29" fmla="*/ 501650 h 1000125"/>
              <a:gd name="connsiteX30" fmla="*/ 1155700 w 3467100"/>
              <a:gd name="connsiteY30" fmla="*/ 546100 h 1000125"/>
              <a:gd name="connsiteX31" fmla="*/ 1292225 w 3467100"/>
              <a:gd name="connsiteY31" fmla="*/ 581025 h 1000125"/>
              <a:gd name="connsiteX32" fmla="*/ 1397000 w 3467100"/>
              <a:gd name="connsiteY32" fmla="*/ 603250 h 1000125"/>
              <a:gd name="connsiteX33" fmla="*/ 1495425 w 3467100"/>
              <a:gd name="connsiteY33" fmla="*/ 622300 h 1000125"/>
              <a:gd name="connsiteX34" fmla="*/ 1600200 w 3467100"/>
              <a:gd name="connsiteY34" fmla="*/ 638175 h 1000125"/>
              <a:gd name="connsiteX35" fmla="*/ 1765300 w 3467100"/>
              <a:gd name="connsiteY35" fmla="*/ 663575 h 1000125"/>
              <a:gd name="connsiteX36" fmla="*/ 1936750 w 3467100"/>
              <a:gd name="connsiteY36" fmla="*/ 685800 h 1000125"/>
              <a:gd name="connsiteX37" fmla="*/ 2120900 w 3467100"/>
              <a:gd name="connsiteY37" fmla="*/ 704850 h 1000125"/>
              <a:gd name="connsiteX38" fmla="*/ 2244725 w 3467100"/>
              <a:gd name="connsiteY38" fmla="*/ 711200 h 1000125"/>
              <a:gd name="connsiteX39" fmla="*/ 2501900 w 3467100"/>
              <a:gd name="connsiteY39" fmla="*/ 727075 h 1000125"/>
              <a:gd name="connsiteX40" fmla="*/ 2689225 w 3467100"/>
              <a:gd name="connsiteY40" fmla="*/ 733425 h 1000125"/>
              <a:gd name="connsiteX41" fmla="*/ 2847975 w 3467100"/>
              <a:gd name="connsiteY41" fmla="*/ 733425 h 1000125"/>
              <a:gd name="connsiteX42" fmla="*/ 3006725 w 3467100"/>
              <a:gd name="connsiteY42" fmla="*/ 730250 h 1000125"/>
              <a:gd name="connsiteX43" fmla="*/ 3089275 w 3467100"/>
              <a:gd name="connsiteY43" fmla="*/ 723900 h 1000125"/>
              <a:gd name="connsiteX44" fmla="*/ 3162300 w 3467100"/>
              <a:gd name="connsiteY44" fmla="*/ 714375 h 1000125"/>
              <a:gd name="connsiteX45" fmla="*/ 3225800 w 3467100"/>
              <a:gd name="connsiteY45" fmla="*/ 698500 h 1000125"/>
              <a:gd name="connsiteX46" fmla="*/ 3276600 w 3467100"/>
              <a:gd name="connsiteY46" fmla="*/ 682625 h 1000125"/>
              <a:gd name="connsiteX47" fmla="*/ 3324225 w 3467100"/>
              <a:gd name="connsiteY47" fmla="*/ 660400 h 1000125"/>
              <a:gd name="connsiteX48" fmla="*/ 3352800 w 3467100"/>
              <a:gd name="connsiteY48" fmla="*/ 638175 h 1000125"/>
              <a:gd name="connsiteX49" fmla="*/ 3381375 w 3467100"/>
              <a:gd name="connsiteY49" fmla="*/ 606425 h 1000125"/>
              <a:gd name="connsiteX50" fmla="*/ 3406775 w 3467100"/>
              <a:gd name="connsiteY50" fmla="*/ 577850 h 1000125"/>
              <a:gd name="connsiteX51" fmla="*/ 3419475 w 3467100"/>
              <a:gd name="connsiteY51" fmla="*/ 568325 h 1000125"/>
              <a:gd name="connsiteX52" fmla="*/ 3438525 w 3467100"/>
              <a:gd name="connsiteY52" fmla="*/ 561975 h 1000125"/>
              <a:gd name="connsiteX53" fmla="*/ 3457575 w 3467100"/>
              <a:gd name="connsiteY53" fmla="*/ 561975 h 1000125"/>
              <a:gd name="connsiteX54" fmla="*/ 3467100 w 3467100"/>
              <a:gd name="connsiteY54" fmla="*/ 574675 h 1000125"/>
              <a:gd name="connsiteX55" fmla="*/ 3460750 w 3467100"/>
              <a:gd name="connsiteY55" fmla="*/ 603250 h 1000125"/>
              <a:gd name="connsiteX56" fmla="*/ 3451225 w 3467100"/>
              <a:gd name="connsiteY56" fmla="*/ 644525 h 1000125"/>
              <a:gd name="connsiteX57" fmla="*/ 3435350 w 3467100"/>
              <a:gd name="connsiteY57" fmla="*/ 714375 h 1000125"/>
              <a:gd name="connsiteX58" fmla="*/ 3416300 w 3467100"/>
              <a:gd name="connsiteY58" fmla="*/ 784225 h 1000125"/>
              <a:gd name="connsiteX59" fmla="*/ 3384550 w 3467100"/>
              <a:gd name="connsiteY59" fmla="*/ 850900 h 1000125"/>
              <a:gd name="connsiteX60" fmla="*/ 3327400 w 3467100"/>
              <a:gd name="connsiteY60" fmla="*/ 955675 h 1000125"/>
              <a:gd name="connsiteX61" fmla="*/ 3178175 w 3467100"/>
              <a:gd name="connsiteY61" fmla="*/ 1000125 h 1000125"/>
              <a:gd name="connsiteX62" fmla="*/ 2914650 w 3467100"/>
              <a:gd name="connsiteY62" fmla="*/ 993775 h 1000125"/>
              <a:gd name="connsiteX63" fmla="*/ 2698750 w 3467100"/>
              <a:gd name="connsiteY63" fmla="*/ 993775 h 1000125"/>
              <a:gd name="connsiteX64" fmla="*/ 2555875 w 3467100"/>
              <a:gd name="connsiteY64" fmla="*/ 990600 h 1000125"/>
              <a:gd name="connsiteX65" fmla="*/ 2381250 w 3467100"/>
              <a:gd name="connsiteY65" fmla="*/ 984250 h 1000125"/>
              <a:gd name="connsiteX66" fmla="*/ 2235200 w 3467100"/>
              <a:gd name="connsiteY66" fmla="*/ 974725 h 1000125"/>
              <a:gd name="connsiteX67" fmla="*/ 2025650 w 3467100"/>
              <a:gd name="connsiteY67" fmla="*/ 955675 h 100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3467100" h="1000125">
                <a:moveTo>
                  <a:pt x="2025650" y="955675"/>
                </a:moveTo>
                <a:lnTo>
                  <a:pt x="1857375" y="936625"/>
                </a:lnTo>
                <a:lnTo>
                  <a:pt x="1730375" y="920750"/>
                </a:lnTo>
                <a:lnTo>
                  <a:pt x="1577975" y="895350"/>
                </a:lnTo>
                <a:lnTo>
                  <a:pt x="1457325" y="873125"/>
                </a:lnTo>
                <a:lnTo>
                  <a:pt x="1358900" y="847725"/>
                </a:lnTo>
                <a:lnTo>
                  <a:pt x="1219200" y="806450"/>
                </a:lnTo>
                <a:lnTo>
                  <a:pt x="1117600" y="774700"/>
                </a:lnTo>
                <a:lnTo>
                  <a:pt x="1003300" y="730250"/>
                </a:lnTo>
                <a:lnTo>
                  <a:pt x="889000" y="679450"/>
                </a:lnTo>
                <a:lnTo>
                  <a:pt x="793750" y="628650"/>
                </a:lnTo>
                <a:lnTo>
                  <a:pt x="647700" y="539750"/>
                </a:lnTo>
                <a:lnTo>
                  <a:pt x="492125" y="431800"/>
                </a:lnTo>
                <a:lnTo>
                  <a:pt x="327025" y="311150"/>
                </a:lnTo>
                <a:lnTo>
                  <a:pt x="200025" y="212725"/>
                </a:lnTo>
                <a:lnTo>
                  <a:pt x="69850" y="107950"/>
                </a:lnTo>
                <a:lnTo>
                  <a:pt x="25400" y="76200"/>
                </a:lnTo>
                <a:lnTo>
                  <a:pt x="6350" y="53975"/>
                </a:lnTo>
                <a:lnTo>
                  <a:pt x="0" y="31750"/>
                </a:lnTo>
                <a:lnTo>
                  <a:pt x="3175" y="12700"/>
                </a:lnTo>
                <a:lnTo>
                  <a:pt x="15875" y="0"/>
                </a:lnTo>
                <a:lnTo>
                  <a:pt x="31750" y="0"/>
                </a:lnTo>
                <a:lnTo>
                  <a:pt x="69850" y="15875"/>
                </a:lnTo>
                <a:lnTo>
                  <a:pt x="171450" y="88900"/>
                </a:lnTo>
                <a:lnTo>
                  <a:pt x="279400" y="155575"/>
                </a:lnTo>
                <a:lnTo>
                  <a:pt x="412750" y="238125"/>
                </a:lnTo>
                <a:lnTo>
                  <a:pt x="571500" y="320675"/>
                </a:lnTo>
                <a:lnTo>
                  <a:pt x="711200" y="384175"/>
                </a:lnTo>
                <a:lnTo>
                  <a:pt x="882650" y="457200"/>
                </a:lnTo>
                <a:lnTo>
                  <a:pt x="1012825" y="501650"/>
                </a:lnTo>
                <a:lnTo>
                  <a:pt x="1155700" y="546100"/>
                </a:lnTo>
                <a:lnTo>
                  <a:pt x="1292225" y="581025"/>
                </a:lnTo>
                <a:lnTo>
                  <a:pt x="1397000" y="603250"/>
                </a:lnTo>
                <a:lnTo>
                  <a:pt x="1495425" y="622300"/>
                </a:lnTo>
                <a:lnTo>
                  <a:pt x="1600200" y="638175"/>
                </a:lnTo>
                <a:lnTo>
                  <a:pt x="1765300" y="663575"/>
                </a:lnTo>
                <a:lnTo>
                  <a:pt x="1936750" y="685800"/>
                </a:lnTo>
                <a:lnTo>
                  <a:pt x="2120900" y="704850"/>
                </a:lnTo>
                <a:lnTo>
                  <a:pt x="2244725" y="711200"/>
                </a:lnTo>
                <a:lnTo>
                  <a:pt x="2501900" y="727075"/>
                </a:lnTo>
                <a:lnTo>
                  <a:pt x="2689225" y="733425"/>
                </a:lnTo>
                <a:lnTo>
                  <a:pt x="2847975" y="733425"/>
                </a:lnTo>
                <a:lnTo>
                  <a:pt x="3006725" y="730250"/>
                </a:lnTo>
                <a:lnTo>
                  <a:pt x="3089275" y="723900"/>
                </a:lnTo>
                <a:lnTo>
                  <a:pt x="3162300" y="714375"/>
                </a:lnTo>
                <a:lnTo>
                  <a:pt x="3225800" y="698500"/>
                </a:lnTo>
                <a:lnTo>
                  <a:pt x="3276600" y="682625"/>
                </a:lnTo>
                <a:lnTo>
                  <a:pt x="3324225" y="660400"/>
                </a:lnTo>
                <a:lnTo>
                  <a:pt x="3352800" y="638175"/>
                </a:lnTo>
                <a:lnTo>
                  <a:pt x="3381375" y="606425"/>
                </a:lnTo>
                <a:lnTo>
                  <a:pt x="3406775" y="577850"/>
                </a:lnTo>
                <a:lnTo>
                  <a:pt x="3419475" y="568325"/>
                </a:lnTo>
                <a:lnTo>
                  <a:pt x="3438525" y="561975"/>
                </a:lnTo>
                <a:lnTo>
                  <a:pt x="3457575" y="561975"/>
                </a:lnTo>
                <a:lnTo>
                  <a:pt x="3467100" y="574675"/>
                </a:lnTo>
                <a:lnTo>
                  <a:pt x="3460750" y="603250"/>
                </a:lnTo>
                <a:lnTo>
                  <a:pt x="3451225" y="644525"/>
                </a:lnTo>
                <a:lnTo>
                  <a:pt x="3435350" y="714375"/>
                </a:lnTo>
                <a:lnTo>
                  <a:pt x="3416300" y="784225"/>
                </a:lnTo>
                <a:lnTo>
                  <a:pt x="3384550" y="850900"/>
                </a:lnTo>
                <a:lnTo>
                  <a:pt x="3327400" y="955675"/>
                </a:lnTo>
                <a:lnTo>
                  <a:pt x="3178175" y="1000125"/>
                </a:lnTo>
                <a:lnTo>
                  <a:pt x="2914650" y="993775"/>
                </a:lnTo>
                <a:lnTo>
                  <a:pt x="2698750" y="993775"/>
                </a:lnTo>
                <a:lnTo>
                  <a:pt x="2555875" y="990600"/>
                </a:lnTo>
                <a:lnTo>
                  <a:pt x="2381250" y="984250"/>
                </a:lnTo>
                <a:lnTo>
                  <a:pt x="2235200" y="974725"/>
                </a:lnTo>
                <a:lnTo>
                  <a:pt x="2025650" y="9556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58CAD638-04C8-412A-8988-FCAC94FEED21}"/>
              </a:ext>
            </a:extLst>
          </p:cNvPr>
          <p:cNvSpPr/>
          <p:nvPr/>
        </p:nvSpPr>
        <p:spPr>
          <a:xfrm>
            <a:off x="5014913" y="3970338"/>
            <a:ext cx="2278062" cy="1695450"/>
          </a:xfrm>
          <a:custGeom>
            <a:avLst/>
            <a:gdLst>
              <a:gd name="connsiteX0" fmla="*/ 800100 w 2277836"/>
              <a:gd name="connsiteY0" fmla="*/ 1039586 h 1695450"/>
              <a:gd name="connsiteX1" fmla="*/ 560614 w 2277836"/>
              <a:gd name="connsiteY1" fmla="*/ 753836 h 1695450"/>
              <a:gd name="connsiteX2" fmla="*/ 386443 w 2277836"/>
              <a:gd name="connsiteY2" fmla="*/ 544286 h 1695450"/>
              <a:gd name="connsiteX3" fmla="*/ 236764 w 2277836"/>
              <a:gd name="connsiteY3" fmla="*/ 364672 h 1695450"/>
              <a:gd name="connsiteX4" fmla="*/ 108857 w 2277836"/>
              <a:gd name="connsiteY4" fmla="*/ 204107 h 1695450"/>
              <a:gd name="connsiteX5" fmla="*/ 0 w 2277836"/>
              <a:gd name="connsiteY5" fmla="*/ 92529 h 1695450"/>
              <a:gd name="connsiteX6" fmla="*/ 32657 w 2277836"/>
              <a:gd name="connsiteY6" fmla="*/ 0 h 1695450"/>
              <a:gd name="connsiteX7" fmla="*/ 103414 w 2277836"/>
              <a:gd name="connsiteY7" fmla="*/ 62593 h 1695450"/>
              <a:gd name="connsiteX8" fmla="*/ 375557 w 2277836"/>
              <a:gd name="connsiteY8" fmla="*/ 318407 h 1695450"/>
              <a:gd name="connsiteX9" fmla="*/ 533400 w 2277836"/>
              <a:gd name="connsiteY9" fmla="*/ 470807 h 1695450"/>
              <a:gd name="connsiteX10" fmla="*/ 756557 w 2277836"/>
              <a:gd name="connsiteY10" fmla="*/ 672193 h 1695450"/>
              <a:gd name="connsiteX11" fmla="*/ 908957 w 2277836"/>
              <a:gd name="connsiteY11" fmla="*/ 810986 h 1695450"/>
              <a:gd name="connsiteX12" fmla="*/ 1077686 w 2277836"/>
              <a:gd name="connsiteY12" fmla="*/ 955222 h 1695450"/>
              <a:gd name="connsiteX13" fmla="*/ 1249136 w 2277836"/>
              <a:gd name="connsiteY13" fmla="*/ 1099457 h 1695450"/>
              <a:gd name="connsiteX14" fmla="*/ 1374321 w 2277836"/>
              <a:gd name="connsiteY14" fmla="*/ 1197429 h 1695450"/>
              <a:gd name="connsiteX15" fmla="*/ 1469571 w 2277836"/>
              <a:gd name="connsiteY15" fmla="*/ 1260022 h 1695450"/>
              <a:gd name="connsiteX16" fmla="*/ 1589314 w 2277836"/>
              <a:gd name="connsiteY16" fmla="*/ 1330779 h 1695450"/>
              <a:gd name="connsiteX17" fmla="*/ 1728107 w 2277836"/>
              <a:gd name="connsiteY17" fmla="*/ 1404257 h 1695450"/>
              <a:gd name="connsiteX18" fmla="*/ 1823357 w 2277836"/>
              <a:gd name="connsiteY18" fmla="*/ 1450522 h 1695450"/>
              <a:gd name="connsiteX19" fmla="*/ 1940378 w 2277836"/>
              <a:gd name="connsiteY19" fmla="*/ 1496786 h 1695450"/>
              <a:gd name="connsiteX20" fmla="*/ 2092778 w 2277836"/>
              <a:gd name="connsiteY20" fmla="*/ 1548493 h 1695450"/>
              <a:gd name="connsiteX21" fmla="*/ 2239736 w 2277836"/>
              <a:gd name="connsiteY21" fmla="*/ 1589315 h 1695450"/>
              <a:gd name="connsiteX22" fmla="*/ 2269671 w 2277836"/>
              <a:gd name="connsiteY22" fmla="*/ 1600200 h 1695450"/>
              <a:gd name="connsiteX23" fmla="*/ 2277836 w 2277836"/>
              <a:gd name="connsiteY23" fmla="*/ 1611086 h 1695450"/>
              <a:gd name="connsiteX24" fmla="*/ 2275114 w 2277836"/>
              <a:gd name="connsiteY24" fmla="*/ 1624693 h 1695450"/>
              <a:gd name="connsiteX25" fmla="*/ 2253343 w 2277836"/>
              <a:gd name="connsiteY25" fmla="*/ 1638300 h 1695450"/>
              <a:gd name="connsiteX26" fmla="*/ 2217964 w 2277836"/>
              <a:gd name="connsiteY26" fmla="*/ 1651907 h 1695450"/>
              <a:gd name="connsiteX27" fmla="*/ 1924050 w 2277836"/>
              <a:gd name="connsiteY27" fmla="*/ 1662793 h 1695450"/>
              <a:gd name="connsiteX28" fmla="*/ 1679121 w 2277836"/>
              <a:gd name="connsiteY28" fmla="*/ 1676400 h 1695450"/>
              <a:gd name="connsiteX29" fmla="*/ 1426028 w 2277836"/>
              <a:gd name="connsiteY29" fmla="*/ 1695450 h 1695450"/>
              <a:gd name="connsiteX30" fmla="*/ 1404257 w 2277836"/>
              <a:gd name="connsiteY30" fmla="*/ 1692729 h 1695450"/>
              <a:gd name="connsiteX31" fmla="*/ 1387928 w 2277836"/>
              <a:gd name="connsiteY31" fmla="*/ 1687286 h 1695450"/>
              <a:gd name="connsiteX32" fmla="*/ 1352550 w 2277836"/>
              <a:gd name="connsiteY32" fmla="*/ 1662793 h 1695450"/>
              <a:gd name="connsiteX33" fmla="*/ 1295400 w 2277836"/>
              <a:gd name="connsiteY33" fmla="*/ 1613807 h 1695450"/>
              <a:gd name="connsiteX34" fmla="*/ 1191986 w 2277836"/>
              <a:gd name="connsiteY34" fmla="*/ 1504950 h 1695450"/>
              <a:gd name="connsiteX35" fmla="*/ 1025978 w 2277836"/>
              <a:gd name="connsiteY35" fmla="*/ 1306286 h 1695450"/>
              <a:gd name="connsiteX36" fmla="*/ 800100 w 2277836"/>
              <a:gd name="connsiteY36" fmla="*/ 1039586 h 1695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277836" h="1695450">
                <a:moveTo>
                  <a:pt x="800100" y="1039586"/>
                </a:moveTo>
                <a:lnTo>
                  <a:pt x="560614" y="753836"/>
                </a:lnTo>
                <a:lnTo>
                  <a:pt x="386443" y="544286"/>
                </a:lnTo>
                <a:lnTo>
                  <a:pt x="236764" y="364672"/>
                </a:lnTo>
                <a:lnTo>
                  <a:pt x="108857" y="204107"/>
                </a:lnTo>
                <a:lnTo>
                  <a:pt x="0" y="92529"/>
                </a:lnTo>
                <a:lnTo>
                  <a:pt x="32657" y="0"/>
                </a:lnTo>
                <a:lnTo>
                  <a:pt x="103414" y="62593"/>
                </a:lnTo>
                <a:lnTo>
                  <a:pt x="375557" y="318407"/>
                </a:lnTo>
                <a:lnTo>
                  <a:pt x="533400" y="470807"/>
                </a:lnTo>
                <a:lnTo>
                  <a:pt x="756557" y="672193"/>
                </a:lnTo>
                <a:lnTo>
                  <a:pt x="908957" y="810986"/>
                </a:lnTo>
                <a:lnTo>
                  <a:pt x="1077686" y="955222"/>
                </a:lnTo>
                <a:lnTo>
                  <a:pt x="1249136" y="1099457"/>
                </a:lnTo>
                <a:lnTo>
                  <a:pt x="1374321" y="1197429"/>
                </a:lnTo>
                <a:lnTo>
                  <a:pt x="1469571" y="1260022"/>
                </a:lnTo>
                <a:lnTo>
                  <a:pt x="1589314" y="1330779"/>
                </a:lnTo>
                <a:lnTo>
                  <a:pt x="1728107" y="1404257"/>
                </a:lnTo>
                <a:lnTo>
                  <a:pt x="1823357" y="1450522"/>
                </a:lnTo>
                <a:lnTo>
                  <a:pt x="1940378" y="1496786"/>
                </a:lnTo>
                <a:lnTo>
                  <a:pt x="2092778" y="1548493"/>
                </a:lnTo>
                <a:lnTo>
                  <a:pt x="2239736" y="1589315"/>
                </a:lnTo>
                <a:lnTo>
                  <a:pt x="2269671" y="1600200"/>
                </a:lnTo>
                <a:lnTo>
                  <a:pt x="2277836" y="1611086"/>
                </a:lnTo>
                <a:lnTo>
                  <a:pt x="2275114" y="1624693"/>
                </a:lnTo>
                <a:lnTo>
                  <a:pt x="2253343" y="1638300"/>
                </a:lnTo>
                <a:lnTo>
                  <a:pt x="2217964" y="1651907"/>
                </a:lnTo>
                <a:lnTo>
                  <a:pt x="1924050" y="1662793"/>
                </a:lnTo>
                <a:lnTo>
                  <a:pt x="1679121" y="1676400"/>
                </a:lnTo>
                <a:lnTo>
                  <a:pt x="1426028" y="1695450"/>
                </a:lnTo>
                <a:lnTo>
                  <a:pt x="1404257" y="1692729"/>
                </a:lnTo>
                <a:lnTo>
                  <a:pt x="1387928" y="1687286"/>
                </a:lnTo>
                <a:lnTo>
                  <a:pt x="1352550" y="1662793"/>
                </a:lnTo>
                <a:lnTo>
                  <a:pt x="1295400" y="1613807"/>
                </a:lnTo>
                <a:lnTo>
                  <a:pt x="1191986" y="1504950"/>
                </a:lnTo>
                <a:lnTo>
                  <a:pt x="1025978" y="1306286"/>
                </a:lnTo>
                <a:lnTo>
                  <a:pt x="800100" y="103958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BA5876F-7722-4530-8A64-519C0E417F93}"/>
              </a:ext>
            </a:extLst>
          </p:cNvPr>
          <p:cNvGrpSpPr>
            <a:grpSpLocks/>
          </p:cNvGrpSpPr>
          <p:nvPr/>
        </p:nvGrpSpPr>
        <p:grpSpPr bwMode="auto">
          <a:xfrm>
            <a:off x="2563813" y="1738313"/>
            <a:ext cx="4729162" cy="3940175"/>
            <a:chOff x="2716213" y="1879600"/>
            <a:chExt cx="4729162" cy="3938588"/>
          </a:xfrm>
        </p:grpSpPr>
        <p:sp>
          <p:nvSpPr>
            <p:cNvPr id="11" name="フリーフォーム 6">
              <a:extLst>
                <a:ext uri="{FF2B5EF4-FFF2-40B4-BE49-F238E27FC236}">
                  <a16:creationId xmlns:a16="http://schemas.microsoft.com/office/drawing/2014/main" id="{3EA11897-18C7-4E1F-9DBE-0B6F7693D4A3}"/>
                </a:ext>
              </a:extLst>
            </p:cNvPr>
            <p:cNvSpPr/>
            <p:nvPr/>
          </p:nvSpPr>
          <p:spPr>
            <a:xfrm>
              <a:off x="3984625" y="3398225"/>
              <a:ext cx="534988" cy="925140"/>
            </a:xfrm>
            <a:custGeom>
              <a:avLst/>
              <a:gdLst>
                <a:gd name="connsiteX0" fmla="*/ 235744 w 535782"/>
                <a:gd name="connsiteY0" fmla="*/ 488156 h 923925"/>
                <a:gd name="connsiteX1" fmla="*/ 214313 w 535782"/>
                <a:gd name="connsiteY1" fmla="*/ 400050 h 923925"/>
                <a:gd name="connsiteX2" fmla="*/ 195263 w 535782"/>
                <a:gd name="connsiteY2" fmla="*/ 345281 h 923925"/>
                <a:gd name="connsiteX3" fmla="*/ 171450 w 535782"/>
                <a:gd name="connsiteY3" fmla="*/ 290512 h 923925"/>
                <a:gd name="connsiteX4" fmla="*/ 135732 w 535782"/>
                <a:gd name="connsiteY4" fmla="*/ 226219 h 923925"/>
                <a:gd name="connsiteX5" fmla="*/ 104775 w 535782"/>
                <a:gd name="connsiteY5" fmla="*/ 173831 h 923925"/>
                <a:gd name="connsiteX6" fmla="*/ 40482 w 535782"/>
                <a:gd name="connsiteY6" fmla="*/ 83344 h 923925"/>
                <a:gd name="connsiteX7" fmla="*/ 9525 w 535782"/>
                <a:gd name="connsiteY7" fmla="*/ 45244 h 923925"/>
                <a:gd name="connsiteX8" fmla="*/ 0 w 535782"/>
                <a:gd name="connsiteY8" fmla="*/ 23812 h 923925"/>
                <a:gd name="connsiteX9" fmla="*/ 0 w 535782"/>
                <a:gd name="connsiteY9" fmla="*/ 7144 h 923925"/>
                <a:gd name="connsiteX10" fmla="*/ 4763 w 535782"/>
                <a:gd name="connsiteY10" fmla="*/ 0 h 923925"/>
                <a:gd name="connsiteX11" fmla="*/ 19050 w 535782"/>
                <a:gd name="connsiteY11" fmla="*/ 0 h 923925"/>
                <a:gd name="connsiteX12" fmla="*/ 50007 w 535782"/>
                <a:gd name="connsiteY12" fmla="*/ 11906 h 923925"/>
                <a:gd name="connsiteX13" fmla="*/ 130969 w 535782"/>
                <a:gd name="connsiteY13" fmla="*/ 64294 h 923925"/>
                <a:gd name="connsiteX14" fmla="*/ 192882 w 535782"/>
                <a:gd name="connsiteY14" fmla="*/ 104775 h 923925"/>
                <a:gd name="connsiteX15" fmla="*/ 242888 w 535782"/>
                <a:gd name="connsiteY15" fmla="*/ 138112 h 923925"/>
                <a:gd name="connsiteX16" fmla="*/ 283369 w 535782"/>
                <a:gd name="connsiteY16" fmla="*/ 169069 h 923925"/>
                <a:gd name="connsiteX17" fmla="*/ 333375 w 535782"/>
                <a:gd name="connsiteY17" fmla="*/ 226219 h 923925"/>
                <a:gd name="connsiteX18" fmla="*/ 395288 w 535782"/>
                <a:gd name="connsiteY18" fmla="*/ 297656 h 923925"/>
                <a:gd name="connsiteX19" fmla="*/ 435769 w 535782"/>
                <a:gd name="connsiteY19" fmla="*/ 350044 h 923925"/>
                <a:gd name="connsiteX20" fmla="*/ 464344 w 535782"/>
                <a:gd name="connsiteY20" fmla="*/ 385762 h 923925"/>
                <a:gd name="connsiteX21" fmla="*/ 481013 w 535782"/>
                <a:gd name="connsiteY21" fmla="*/ 409575 h 923925"/>
                <a:gd name="connsiteX22" fmla="*/ 502444 w 535782"/>
                <a:gd name="connsiteY22" fmla="*/ 450056 h 923925"/>
                <a:gd name="connsiteX23" fmla="*/ 514350 w 535782"/>
                <a:gd name="connsiteY23" fmla="*/ 488156 h 923925"/>
                <a:gd name="connsiteX24" fmla="*/ 526257 w 535782"/>
                <a:gd name="connsiteY24" fmla="*/ 538162 h 923925"/>
                <a:gd name="connsiteX25" fmla="*/ 535782 w 535782"/>
                <a:gd name="connsiteY25" fmla="*/ 597694 h 923925"/>
                <a:gd name="connsiteX26" fmla="*/ 535782 w 535782"/>
                <a:gd name="connsiteY26" fmla="*/ 666750 h 923925"/>
                <a:gd name="connsiteX27" fmla="*/ 533400 w 535782"/>
                <a:gd name="connsiteY27" fmla="*/ 735806 h 923925"/>
                <a:gd name="connsiteX28" fmla="*/ 526257 w 535782"/>
                <a:gd name="connsiteY28" fmla="*/ 792956 h 923925"/>
                <a:gd name="connsiteX29" fmla="*/ 514350 w 535782"/>
                <a:gd name="connsiteY29" fmla="*/ 838200 h 923925"/>
                <a:gd name="connsiteX30" fmla="*/ 500063 w 535782"/>
                <a:gd name="connsiteY30" fmla="*/ 871537 h 923925"/>
                <a:gd name="connsiteX31" fmla="*/ 481013 w 535782"/>
                <a:gd name="connsiteY31" fmla="*/ 895350 h 923925"/>
                <a:gd name="connsiteX32" fmla="*/ 464344 w 535782"/>
                <a:gd name="connsiteY32" fmla="*/ 912019 h 923925"/>
                <a:gd name="connsiteX33" fmla="*/ 438150 w 535782"/>
                <a:gd name="connsiteY33" fmla="*/ 919162 h 923925"/>
                <a:gd name="connsiteX34" fmla="*/ 404813 w 535782"/>
                <a:gd name="connsiteY34" fmla="*/ 923925 h 923925"/>
                <a:gd name="connsiteX35" fmla="*/ 361950 w 535782"/>
                <a:gd name="connsiteY35" fmla="*/ 921544 h 923925"/>
                <a:gd name="connsiteX36" fmla="*/ 328613 w 535782"/>
                <a:gd name="connsiteY36" fmla="*/ 907256 h 923925"/>
                <a:gd name="connsiteX37" fmla="*/ 311944 w 535782"/>
                <a:gd name="connsiteY37" fmla="*/ 890587 h 923925"/>
                <a:gd name="connsiteX38" fmla="*/ 297657 w 535782"/>
                <a:gd name="connsiteY38" fmla="*/ 862012 h 923925"/>
                <a:gd name="connsiteX39" fmla="*/ 288132 w 535782"/>
                <a:gd name="connsiteY39" fmla="*/ 833437 h 923925"/>
                <a:gd name="connsiteX40" fmla="*/ 288132 w 535782"/>
                <a:gd name="connsiteY40" fmla="*/ 804862 h 923925"/>
                <a:gd name="connsiteX41" fmla="*/ 285750 w 535782"/>
                <a:gd name="connsiteY41" fmla="*/ 754856 h 923925"/>
                <a:gd name="connsiteX42" fmla="*/ 280988 w 535782"/>
                <a:gd name="connsiteY42" fmla="*/ 685800 h 923925"/>
                <a:gd name="connsiteX43" fmla="*/ 271463 w 535782"/>
                <a:gd name="connsiteY43" fmla="*/ 631031 h 923925"/>
                <a:gd name="connsiteX44" fmla="*/ 257175 w 535782"/>
                <a:gd name="connsiteY44" fmla="*/ 566737 h 923925"/>
                <a:gd name="connsiteX45" fmla="*/ 235744 w 535782"/>
                <a:gd name="connsiteY45" fmla="*/ 488156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35782" h="923925">
                  <a:moveTo>
                    <a:pt x="235744" y="488156"/>
                  </a:moveTo>
                  <a:lnTo>
                    <a:pt x="214313" y="400050"/>
                  </a:lnTo>
                  <a:lnTo>
                    <a:pt x="195263" y="345281"/>
                  </a:lnTo>
                  <a:lnTo>
                    <a:pt x="171450" y="290512"/>
                  </a:lnTo>
                  <a:lnTo>
                    <a:pt x="135732" y="226219"/>
                  </a:lnTo>
                  <a:lnTo>
                    <a:pt x="104775" y="173831"/>
                  </a:lnTo>
                  <a:lnTo>
                    <a:pt x="40482" y="83344"/>
                  </a:lnTo>
                  <a:lnTo>
                    <a:pt x="9525" y="45244"/>
                  </a:lnTo>
                  <a:lnTo>
                    <a:pt x="0" y="23812"/>
                  </a:lnTo>
                  <a:lnTo>
                    <a:pt x="0" y="7144"/>
                  </a:lnTo>
                  <a:lnTo>
                    <a:pt x="4763" y="0"/>
                  </a:lnTo>
                  <a:lnTo>
                    <a:pt x="19050" y="0"/>
                  </a:lnTo>
                  <a:lnTo>
                    <a:pt x="50007" y="11906"/>
                  </a:lnTo>
                  <a:lnTo>
                    <a:pt x="130969" y="64294"/>
                  </a:lnTo>
                  <a:lnTo>
                    <a:pt x="192882" y="104775"/>
                  </a:lnTo>
                  <a:lnTo>
                    <a:pt x="242888" y="138112"/>
                  </a:lnTo>
                  <a:lnTo>
                    <a:pt x="283369" y="169069"/>
                  </a:lnTo>
                  <a:lnTo>
                    <a:pt x="333375" y="226219"/>
                  </a:lnTo>
                  <a:lnTo>
                    <a:pt x="395288" y="297656"/>
                  </a:lnTo>
                  <a:lnTo>
                    <a:pt x="435769" y="350044"/>
                  </a:lnTo>
                  <a:lnTo>
                    <a:pt x="464344" y="385762"/>
                  </a:lnTo>
                  <a:lnTo>
                    <a:pt x="481013" y="409575"/>
                  </a:lnTo>
                  <a:lnTo>
                    <a:pt x="502444" y="450056"/>
                  </a:lnTo>
                  <a:lnTo>
                    <a:pt x="514350" y="488156"/>
                  </a:lnTo>
                  <a:lnTo>
                    <a:pt x="526257" y="538162"/>
                  </a:lnTo>
                  <a:lnTo>
                    <a:pt x="535782" y="597694"/>
                  </a:lnTo>
                  <a:lnTo>
                    <a:pt x="535782" y="666750"/>
                  </a:lnTo>
                  <a:lnTo>
                    <a:pt x="533400" y="735806"/>
                  </a:lnTo>
                  <a:lnTo>
                    <a:pt x="526257" y="792956"/>
                  </a:lnTo>
                  <a:lnTo>
                    <a:pt x="514350" y="838200"/>
                  </a:lnTo>
                  <a:lnTo>
                    <a:pt x="500063" y="871537"/>
                  </a:lnTo>
                  <a:lnTo>
                    <a:pt x="481013" y="895350"/>
                  </a:lnTo>
                  <a:lnTo>
                    <a:pt x="464344" y="912019"/>
                  </a:lnTo>
                  <a:lnTo>
                    <a:pt x="438150" y="919162"/>
                  </a:lnTo>
                  <a:lnTo>
                    <a:pt x="404813" y="923925"/>
                  </a:lnTo>
                  <a:lnTo>
                    <a:pt x="361950" y="921544"/>
                  </a:lnTo>
                  <a:lnTo>
                    <a:pt x="328613" y="907256"/>
                  </a:lnTo>
                  <a:lnTo>
                    <a:pt x="311944" y="890587"/>
                  </a:lnTo>
                  <a:lnTo>
                    <a:pt x="297657" y="862012"/>
                  </a:lnTo>
                  <a:lnTo>
                    <a:pt x="288132" y="833437"/>
                  </a:lnTo>
                  <a:lnTo>
                    <a:pt x="288132" y="804862"/>
                  </a:lnTo>
                  <a:lnTo>
                    <a:pt x="285750" y="754856"/>
                  </a:lnTo>
                  <a:lnTo>
                    <a:pt x="280988" y="685800"/>
                  </a:lnTo>
                  <a:lnTo>
                    <a:pt x="271463" y="631031"/>
                  </a:lnTo>
                  <a:lnTo>
                    <a:pt x="257175" y="566737"/>
                  </a:lnTo>
                  <a:lnTo>
                    <a:pt x="235744" y="4881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7">
              <a:extLst>
                <a:ext uri="{FF2B5EF4-FFF2-40B4-BE49-F238E27FC236}">
                  <a16:creationId xmlns:a16="http://schemas.microsoft.com/office/drawing/2014/main" id="{9EB6A673-BAFD-4F10-96E3-39FED78408D9}"/>
                </a:ext>
              </a:extLst>
            </p:cNvPr>
            <p:cNvSpPr/>
            <p:nvPr/>
          </p:nvSpPr>
          <p:spPr>
            <a:xfrm>
              <a:off x="5708650" y="3001510"/>
              <a:ext cx="962025" cy="906098"/>
            </a:xfrm>
            <a:custGeom>
              <a:avLst/>
              <a:gdLst>
                <a:gd name="connsiteX0" fmla="*/ 545307 w 962025"/>
                <a:gd name="connsiteY0" fmla="*/ 583407 h 904875"/>
                <a:gd name="connsiteX1" fmla="*/ 400050 w 962025"/>
                <a:gd name="connsiteY1" fmla="*/ 676275 h 904875"/>
                <a:gd name="connsiteX2" fmla="*/ 266700 w 962025"/>
                <a:gd name="connsiteY2" fmla="*/ 762000 h 904875"/>
                <a:gd name="connsiteX3" fmla="*/ 150019 w 962025"/>
                <a:gd name="connsiteY3" fmla="*/ 842963 h 904875"/>
                <a:gd name="connsiteX4" fmla="*/ 90488 w 962025"/>
                <a:gd name="connsiteY4" fmla="*/ 885825 h 904875"/>
                <a:gd name="connsiteX5" fmla="*/ 76200 w 962025"/>
                <a:gd name="connsiteY5" fmla="*/ 892969 h 904875"/>
                <a:gd name="connsiteX6" fmla="*/ 57150 w 962025"/>
                <a:gd name="connsiteY6" fmla="*/ 900113 h 904875"/>
                <a:gd name="connsiteX7" fmla="*/ 33338 w 962025"/>
                <a:gd name="connsiteY7" fmla="*/ 904875 h 904875"/>
                <a:gd name="connsiteX8" fmla="*/ 16669 w 962025"/>
                <a:gd name="connsiteY8" fmla="*/ 904875 h 904875"/>
                <a:gd name="connsiteX9" fmla="*/ 2382 w 962025"/>
                <a:gd name="connsiteY9" fmla="*/ 897732 h 904875"/>
                <a:gd name="connsiteX10" fmla="*/ 0 w 962025"/>
                <a:gd name="connsiteY10" fmla="*/ 885825 h 904875"/>
                <a:gd name="connsiteX11" fmla="*/ 9525 w 962025"/>
                <a:gd name="connsiteY11" fmla="*/ 864394 h 904875"/>
                <a:gd name="connsiteX12" fmla="*/ 38100 w 962025"/>
                <a:gd name="connsiteY12" fmla="*/ 828675 h 904875"/>
                <a:gd name="connsiteX13" fmla="*/ 85725 w 962025"/>
                <a:gd name="connsiteY13" fmla="*/ 773907 h 904875"/>
                <a:gd name="connsiteX14" fmla="*/ 171450 w 962025"/>
                <a:gd name="connsiteY14" fmla="*/ 678657 h 904875"/>
                <a:gd name="connsiteX15" fmla="*/ 266700 w 962025"/>
                <a:gd name="connsiteY15" fmla="*/ 576263 h 904875"/>
                <a:gd name="connsiteX16" fmla="*/ 371475 w 962025"/>
                <a:gd name="connsiteY16" fmla="*/ 461963 h 904875"/>
                <a:gd name="connsiteX17" fmla="*/ 445294 w 962025"/>
                <a:gd name="connsiteY17" fmla="*/ 378619 h 904875"/>
                <a:gd name="connsiteX18" fmla="*/ 535782 w 962025"/>
                <a:gd name="connsiteY18" fmla="*/ 283369 h 904875"/>
                <a:gd name="connsiteX19" fmla="*/ 554832 w 962025"/>
                <a:gd name="connsiteY19" fmla="*/ 257175 h 904875"/>
                <a:gd name="connsiteX20" fmla="*/ 559594 w 962025"/>
                <a:gd name="connsiteY20" fmla="*/ 238125 h 904875"/>
                <a:gd name="connsiteX21" fmla="*/ 559594 w 962025"/>
                <a:gd name="connsiteY21" fmla="*/ 202407 h 904875"/>
                <a:gd name="connsiteX22" fmla="*/ 554832 w 962025"/>
                <a:gd name="connsiteY22" fmla="*/ 171450 h 904875"/>
                <a:gd name="connsiteX23" fmla="*/ 540544 w 962025"/>
                <a:gd name="connsiteY23" fmla="*/ 147638 h 904875"/>
                <a:gd name="connsiteX24" fmla="*/ 516732 w 962025"/>
                <a:gd name="connsiteY24" fmla="*/ 123825 h 904875"/>
                <a:gd name="connsiteX25" fmla="*/ 504825 w 962025"/>
                <a:gd name="connsiteY25" fmla="*/ 109538 h 904875"/>
                <a:gd name="connsiteX26" fmla="*/ 488157 w 962025"/>
                <a:gd name="connsiteY26" fmla="*/ 80963 h 904875"/>
                <a:gd name="connsiteX27" fmla="*/ 483394 w 962025"/>
                <a:gd name="connsiteY27" fmla="*/ 57150 h 904875"/>
                <a:gd name="connsiteX28" fmla="*/ 478632 w 962025"/>
                <a:gd name="connsiteY28" fmla="*/ 42863 h 904875"/>
                <a:gd name="connsiteX29" fmla="*/ 473869 w 962025"/>
                <a:gd name="connsiteY29" fmla="*/ 26194 h 904875"/>
                <a:gd name="connsiteX30" fmla="*/ 476250 w 962025"/>
                <a:gd name="connsiteY30" fmla="*/ 14288 h 904875"/>
                <a:gd name="connsiteX31" fmla="*/ 485775 w 962025"/>
                <a:gd name="connsiteY31" fmla="*/ 7144 h 904875"/>
                <a:gd name="connsiteX32" fmla="*/ 504825 w 962025"/>
                <a:gd name="connsiteY32" fmla="*/ 0 h 904875"/>
                <a:gd name="connsiteX33" fmla="*/ 552450 w 962025"/>
                <a:gd name="connsiteY33" fmla="*/ 0 h 904875"/>
                <a:gd name="connsiteX34" fmla="*/ 626269 w 962025"/>
                <a:gd name="connsiteY34" fmla="*/ 7144 h 904875"/>
                <a:gd name="connsiteX35" fmla="*/ 676275 w 962025"/>
                <a:gd name="connsiteY35" fmla="*/ 16669 h 904875"/>
                <a:gd name="connsiteX36" fmla="*/ 697707 w 962025"/>
                <a:gd name="connsiteY36" fmla="*/ 28575 h 904875"/>
                <a:gd name="connsiteX37" fmla="*/ 754857 w 962025"/>
                <a:gd name="connsiteY37" fmla="*/ 76200 h 904875"/>
                <a:gd name="connsiteX38" fmla="*/ 812007 w 962025"/>
                <a:gd name="connsiteY38" fmla="*/ 128588 h 904875"/>
                <a:gd name="connsiteX39" fmla="*/ 873919 w 962025"/>
                <a:gd name="connsiteY39" fmla="*/ 185738 h 904875"/>
                <a:gd name="connsiteX40" fmla="*/ 916782 w 962025"/>
                <a:gd name="connsiteY40" fmla="*/ 226219 h 904875"/>
                <a:gd name="connsiteX41" fmla="*/ 938213 w 962025"/>
                <a:gd name="connsiteY41" fmla="*/ 247650 h 904875"/>
                <a:gd name="connsiteX42" fmla="*/ 952500 w 962025"/>
                <a:gd name="connsiteY42" fmla="*/ 271463 h 904875"/>
                <a:gd name="connsiteX43" fmla="*/ 959644 w 962025"/>
                <a:gd name="connsiteY43" fmla="*/ 302419 h 904875"/>
                <a:gd name="connsiteX44" fmla="*/ 962025 w 962025"/>
                <a:gd name="connsiteY44" fmla="*/ 328613 h 904875"/>
                <a:gd name="connsiteX45" fmla="*/ 957263 w 962025"/>
                <a:gd name="connsiteY45" fmla="*/ 359569 h 904875"/>
                <a:gd name="connsiteX46" fmla="*/ 942975 w 962025"/>
                <a:gd name="connsiteY46" fmla="*/ 385763 h 904875"/>
                <a:gd name="connsiteX47" fmla="*/ 923925 w 962025"/>
                <a:gd name="connsiteY47" fmla="*/ 400050 h 904875"/>
                <a:gd name="connsiteX48" fmla="*/ 892969 w 962025"/>
                <a:gd name="connsiteY48" fmla="*/ 416719 h 904875"/>
                <a:gd name="connsiteX49" fmla="*/ 831057 w 962025"/>
                <a:gd name="connsiteY49" fmla="*/ 426244 h 904875"/>
                <a:gd name="connsiteX50" fmla="*/ 545307 w 962025"/>
                <a:gd name="connsiteY50" fmla="*/ 583407 h 90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962025" h="904875">
                  <a:moveTo>
                    <a:pt x="545307" y="583407"/>
                  </a:moveTo>
                  <a:lnTo>
                    <a:pt x="400050" y="676275"/>
                  </a:lnTo>
                  <a:lnTo>
                    <a:pt x="266700" y="762000"/>
                  </a:lnTo>
                  <a:lnTo>
                    <a:pt x="150019" y="842963"/>
                  </a:lnTo>
                  <a:lnTo>
                    <a:pt x="90488" y="885825"/>
                  </a:lnTo>
                  <a:lnTo>
                    <a:pt x="76200" y="892969"/>
                  </a:lnTo>
                  <a:lnTo>
                    <a:pt x="57150" y="900113"/>
                  </a:lnTo>
                  <a:lnTo>
                    <a:pt x="33338" y="904875"/>
                  </a:lnTo>
                  <a:lnTo>
                    <a:pt x="16669" y="904875"/>
                  </a:lnTo>
                  <a:lnTo>
                    <a:pt x="2382" y="897732"/>
                  </a:lnTo>
                  <a:lnTo>
                    <a:pt x="0" y="885825"/>
                  </a:lnTo>
                  <a:lnTo>
                    <a:pt x="9525" y="864394"/>
                  </a:lnTo>
                  <a:lnTo>
                    <a:pt x="38100" y="828675"/>
                  </a:lnTo>
                  <a:lnTo>
                    <a:pt x="85725" y="773907"/>
                  </a:lnTo>
                  <a:lnTo>
                    <a:pt x="171450" y="678657"/>
                  </a:lnTo>
                  <a:lnTo>
                    <a:pt x="266700" y="576263"/>
                  </a:lnTo>
                  <a:lnTo>
                    <a:pt x="371475" y="461963"/>
                  </a:lnTo>
                  <a:lnTo>
                    <a:pt x="445294" y="378619"/>
                  </a:lnTo>
                  <a:lnTo>
                    <a:pt x="535782" y="283369"/>
                  </a:lnTo>
                  <a:lnTo>
                    <a:pt x="554832" y="257175"/>
                  </a:lnTo>
                  <a:lnTo>
                    <a:pt x="559594" y="238125"/>
                  </a:lnTo>
                  <a:lnTo>
                    <a:pt x="559594" y="202407"/>
                  </a:lnTo>
                  <a:lnTo>
                    <a:pt x="554832" y="171450"/>
                  </a:lnTo>
                  <a:lnTo>
                    <a:pt x="540544" y="147638"/>
                  </a:lnTo>
                  <a:lnTo>
                    <a:pt x="516732" y="123825"/>
                  </a:lnTo>
                  <a:lnTo>
                    <a:pt x="504825" y="109538"/>
                  </a:lnTo>
                  <a:lnTo>
                    <a:pt x="488157" y="80963"/>
                  </a:lnTo>
                  <a:lnTo>
                    <a:pt x="483394" y="57150"/>
                  </a:lnTo>
                  <a:lnTo>
                    <a:pt x="478632" y="42863"/>
                  </a:lnTo>
                  <a:lnTo>
                    <a:pt x="473869" y="26194"/>
                  </a:lnTo>
                  <a:lnTo>
                    <a:pt x="476250" y="14288"/>
                  </a:lnTo>
                  <a:lnTo>
                    <a:pt x="485775" y="7144"/>
                  </a:lnTo>
                  <a:lnTo>
                    <a:pt x="504825" y="0"/>
                  </a:lnTo>
                  <a:lnTo>
                    <a:pt x="552450" y="0"/>
                  </a:lnTo>
                  <a:lnTo>
                    <a:pt x="626269" y="7144"/>
                  </a:lnTo>
                  <a:lnTo>
                    <a:pt x="676275" y="16669"/>
                  </a:lnTo>
                  <a:lnTo>
                    <a:pt x="697707" y="28575"/>
                  </a:lnTo>
                  <a:lnTo>
                    <a:pt x="754857" y="76200"/>
                  </a:lnTo>
                  <a:lnTo>
                    <a:pt x="812007" y="128588"/>
                  </a:lnTo>
                  <a:lnTo>
                    <a:pt x="873919" y="185738"/>
                  </a:lnTo>
                  <a:lnTo>
                    <a:pt x="916782" y="226219"/>
                  </a:lnTo>
                  <a:lnTo>
                    <a:pt x="938213" y="247650"/>
                  </a:lnTo>
                  <a:lnTo>
                    <a:pt x="952500" y="271463"/>
                  </a:lnTo>
                  <a:lnTo>
                    <a:pt x="959644" y="302419"/>
                  </a:lnTo>
                  <a:lnTo>
                    <a:pt x="962025" y="328613"/>
                  </a:lnTo>
                  <a:lnTo>
                    <a:pt x="957263" y="359569"/>
                  </a:lnTo>
                  <a:lnTo>
                    <a:pt x="942975" y="385763"/>
                  </a:lnTo>
                  <a:lnTo>
                    <a:pt x="923925" y="400050"/>
                  </a:lnTo>
                  <a:lnTo>
                    <a:pt x="892969" y="416719"/>
                  </a:lnTo>
                  <a:lnTo>
                    <a:pt x="831057" y="426244"/>
                  </a:lnTo>
                  <a:lnTo>
                    <a:pt x="545307" y="5834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9">
              <a:extLst>
                <a:ext uri="{FF2B5EF4-FFF2-40B4-BE49-F238E27FC236}">
                  <a16:creationId xmlns:a16="http://schemas.microsoft.com/office/drawing/2014/main" id="{AFDC1EF1-349F-4E51-A5A1-225F7B4B5C2F}"/>
                </a:ext>
              </a:extLst>
            </p:cNvPr>
            <p:cNvSpPr/>
            <p:nvPr/>
          </p:nvSpPr>
          <p:spPr>
            <a:xfrm>
              <a:off x="3530600" y="1879600"/>
              <a:ext cx="3222625" cy="596660"/>
            </a:xfrm>
            <a:custGeom>
              <a:avLst/>
              <a:gdLst>
                <a:gd name="connsiteX0" fmla="*/ 1381125 w 3222625"/>
                <a:gd name="connsiteY0" fmla="*/ 457200 h 596900"/>
                <a:gd name="connsiteX1" fmla="*/ 847725 w 3222625"/>
                <a:gd name="connsiteY1" fmla="*/ 511175 h 596900"/>
                <a:gd name="connsiteX2" fmla="*/ 111125 w 3222625"/>
                <a:gd name="connsiteY2" fmla="*/ 596900 h 596900"/>
                <a:gd name="connsiteX3" fmla="*/ 0 w 3222625"/>
                <a:gd name="connsiteY3" fmla="*/ 406400 h 596900"/>
                <a:gd name="connsiteX4" fmla="*/ 244475 w 3222625"/>
                <a:gd name="connsiteY4" fmla="*/ 403225 h 596900"/>
                <a:gd name="connsiteX5" fmla="*/ 425450 w 3222625"/>
                <a:gd name="connsiteY5" fmla="*/ 390525 h 596900"/>
                <a:gd name="connsiteX6" fmla="*/ 863600 w 3222625"/>
                <a:gd name="connsiteY6" fmla="*/ 336550 h 596900"/>
                <a:gd name="connsiteX7" fmla="*/ 1355725 w 3222625"/>
                <a:gd name="connsiteY7" fmla="*/ 269875 h 596900"/>
                <a:gd name="connsiteX8" fmla="*/ 1603375 w 3222625"/>
                <a:gd name="connsiteY8" fmla="*/ 234950 h 596900"/>
                <a:gd name="connsiteX9" fmla="*/ 1885950 w 3222625"/>
                <a:gd name="connsiteY9" fmla="*/ 193675 h 596900"/>
                <a:gd name="connsiteX10" fmla="*/ 2298700 w 3222625"/>
                <a:gd name="connsiteY10" fmla="*/ 130175 h 596900"/>
                <a:gd name="connsiteX11" fmla="*/ 2387600 w 3222625"/>
                <a:gd name="connsiteY11" fmla="*/ 114300 h 596900"/>
                <a:gd name="connsiteX12" fmla="*/ 2486025 w 3222625"/>
                <a:gd name="connsiteY12" fmla="*/ 82550 h 596900"/>
                <a:gd name="connsiteX13" fmla="*/ 2752725 w 3222625"/>
                <a:gd name="connsiteY13" fmla="*/ 0 h 596900"/>
                <a:gd name="connsiteX14" fmla="*/ 2813050 w 3222625"/>
                <a:gd name="connsiteY14" fmla="*/ 12700 h 596900"/>
                <a:gd name="connsiteX15" fmla="*/ 2946400 w 3222625"/>
                <a:gd name="connsiteY15" fmla="*/ 44450 h 596900"/>
                <a:gd name="connsiteX16" fmla="*/ 3054350 w 3222625"/>
                <a:gd name="connsiteY16" fmla="*/ 76200 h 596900"/>
                <a:gd name="connsiteX17" fmla="*/ 3127375 w 3222625"/>
                <a:gd name="connsiteY17" fmla="*/ 104775 h 596900"/>
                <a:gd name="connsiteX18" fmla="*/ 3171825 w 3222625"/>
                <a:gd name="connsiteY18" fmla="*/ 123825 h 596900"/>
                <a:gd name="connsiteX19" fmla="*/ 3197225 w 3222625"/>
                <a:gd name="connsiteY19" fmla="*/ 142875 h 596900"/>
                <a:gd name="connsiteX20" fmla="*/ 3213100 w 3222625"/>
                <a:gd name="connsiteY20" fmla="*/ 158750 h 596900"/>
                <a:gd name="connsiteX21" fmla="*/ 3219450 w 3222625"/>
                <a:gd name="connsiteY21" fmla="*/ 177800 h 596900"/>
                <a:gd name="connsiteX22" fmla="*/ 3222625 w 3222625"/>
                <a:gd name="connsiteY22" fmla="*/ 200025 h 596900"/>
                <a:gd name="connsiteX23" fmla="*/ 3213100 w 3222625"/>
                <a:gd name="connsiteY23" fmla="*/ 231775 h 596900"/>
                <a:gd name="connsiteX24" fmla="*/ 3200400 w 3222625"/>
                <a:gd name="connsiteY24" fmla="*/ 260350 h 596900"/>
                <a:gd name="connsiteX25" fmla="*/ 3178175 w 3222625"/>
                <a:gd name="connsiteY25" fmla="*/ 285750 h 596900"/>
                <a:gd name="connsiteX26" fmla="*/ 3146425 w 3222625"/>
                <a:gd name="connsiteY26" fmla="*/ 301625 h 596900"/>
                <a:gd name="connsiteX27" fmla="*/ 3098800 w 3222625"/>
                <a:gd name="connsiteY27" fmla="*/ 311150 h 596900"/>
                <a:gd name="connsiteX28" fmla="*/ 2863850 w 3222625"/>
                <a:gd name="connsiteY28" fmla="*/ 330200 h 596900"/>
                <a:gd name="connsiteX29" fmla="*/ 2489200 w 3222625"/>
                <a:gd name="connsiteY29" fmla="*/ 358775 h 596900"/>
                <a:gd name="connsiteX30" fmla="*/ 2108200 w 3222625"/>
                <a:gd name="connsiteY30" fmla="*/ 393700 h 596900"/>
                <a:gd name="connsiteX31" fmla="*/ 1381125 w 3222625"/>
                <a:gd name="connsiteY31" fmla="*/ 457200 h 596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222625" h="596900">
                  <a:moveTo>
                    <a:pt x="1381125" y="457200"/>
                  </a:moveTo>
                  <a:lnTo>
                    <a:pt x="847725" y="511175"/>
                  </a:lnTo>
                  <a:lnTo>
                    <a:pt x="111125" y="596900"/>
                  </a:lnTo>
                  <a:lnTo>
                    <a:pt x="0" y="406400"/>
                  </a:lnTo>
                  <a:lnTo>
                    <a:pt x="244475" y="403225"/>
                  </a:lnTo>
                  <a:lnTo>
                    <a:pt x="425450" y="390525"/>
                  </a:lnTo>
                  <a:lnTo>
                    <a:pt x="863600" y="336550"/>
                  </a:lnTo>
                  <a:lnTo>
                    <a:pt x="1355725" y="269875"/>
                  </a:lnTo>
                  <a:lnTo>
                    <a:pt x="1603375" y="234950"/>
                  </a:lnTo>
                  <a:lnTo>
                    <a:pt x="1885950" y="193675"/>
                  </a:lnTo>
                  <a:lnTo>
                    <a:pt x="2298700" y="130175"/>
                  </a:lnTo>
                  <a:lnTo>
                    <a:pt x="2387600" y="114300"/>
                  </a:lnTo>
                  <a:lnTo>
                    <a:pt x="2486025" y="82550"/>
                  </a:lnTo>
                  <a:lnTo>
                    <a:pt x="2752725" y="0"/>
                  </a:lnTo>
                  <a:lnTo>
                    <a:pt x="2813050" y="12700"/>
                  </a:lnTo>
                  <a:lnTo>
                    <a:pt x="2946400" y="44450"/>
                  </a:lnTo>
                  <a:lnTo>
                    <a:pt x="3054350" y="76200"/>
                  </a:lnTo>
                  <a:lnTo>
                    <a:pt x="3127375" y="104775"/>
                  </a:lnTo>
                  <a:lnTo>
                    <a:pt x="3171825" y="123825"/>
                  </a:lnTo>
                  <a:lnTo>
                    <a:pt x="3197225" y="142875"/>
                  </a:lnTo>
                  <a:lnTo>
                    <a:pt x="3213100" y="158750"/>
                  </a:lnTo>
                  <a:lnTo>
                    <a:pt x="3219450" y="177800"/>
                  </a:lnTo>
                  <a:lnTo>
                    <a:pt x="3222625" y="200025"/>
                  </a:lnTo>
                  <a:lnTo>
                    <a:pt x="3213100" y="231775"/>
                  </a:lnTo>
                  <a:lnTo>
                    <a:pt x="3200400" y="260350"/>
                  </a:lnTo>
                  <a:lnTo>
                    <a:pt x="3178175" y="285750"/>
                  </a:lnTo>
                  <a:lnTo>
                    <a:pt x="3146425" y="301625"/>
                  </a:lnTo>
                  <a:lnTo>
                    <a:pt x="3098800" y="311150"/>
                  </a:lnTo>
                  <a:lnTo>
                    <a:pt x="2863850" y="330200"/>
                  </a:lnTo>
                  <a:lnTo>
                    <a:pt x="2489200" y="358775"/>
                  </a:lnTo>
                  <a:lnTo>
                    <a:pt x="2108200" y="393700"/>
                  </a:lnTo>
                  <a:lnTo>
                    <a:pt x="1381125" y="4572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2">
              <a:extLst>
                <a:ext uri="{FF2B5EF4-FFF2-40B4-BE49-F238E27FC236}">
                  <a16:creationId xmlns:a16="http://schemas.microsoft.com/office/drawing/2014/main" id="{2DE771D5-FBA0-4B48-B014-9195D827D941}"/>
                </a:ext>
              </a:extLst>
            </p:cNvPr>
            <p:cNvSpPr/>
            <p:nvPr/>
          </p:nvSpPr>
          <p:spPr>
            <a:xfrm rot="16200000">
              <a:off x="2915281" y="3340733"/>
              <a:ext cx="3132463" cy="1816100"/>
            </a:xfrm>
            <a:custGeom>
              <a:avLst/>
              <a:gdLst>
                <a:gd name="connsiteX0" fmla="*/ 2292350 w 3132667"/>
                <a:gd name="connsiteY0" fmla="*/ 1781175 h 1816100"/>
                <a:gd name="connsiteX1" fmla="*/ 2089150 w 3132667"/>
                <a:gd name="connsiteY1" fmla="*/ 1762125 h 1816100"/>
                <a:gd name="connsiteX2" fmla="*/ 1873250 w 3132667"/>
                <a:gd name="connsiteY2" fmla="*/ 1727200 h 1816100"/>
                <a:gd name="connsiteX3" fmla="*/ 1701800 w 3132667"/>
                <a:gd name="connsiteY3" fmla="*/ 1695450 h 1816100"/>
                <a:gd name="connsiteX4" fmla="*/ 1616075 w 3132667"/>
                <a:gd name="connsiteY4" fmla="*/ 1676400 h 1816100"/>
                <a:gd name="connsiteX5" fmla="*/ 1543050 w 3132667"/>
                <a:gd name="connsiteY5" fmla="*/ 1660525 h 1816100"/>
                <a:gd name="connsiteX6" fmla="*/ 1435100 w 3132667"/>
                <a:gd name="connsiteY6" fmla="*/ 1622425 h 1816100"/>
                <a:gd name="connsiteX7" fmla="*/ 1301750 w 3132667"/>
                <a:gd name="connsiteY7" fmla="*/ 1571625 h 1816100"/>
                <a:gd name="connsiteX8" fmla="*/ 1196975 w 3132667"/>
                <a:gd name="connsiteY8" fmla="*/ 1524000 h 1816100"/>
                <a:gd name="connsiteX9" fmla="*/ 1079500 w 3132667"/>
                <a:gd name="connsiteY9" fmla="*/ 1463675 h 1816100"/>
                <a:gd name="connsiteX10" fmla="*/ 968375 w 3132667"/>
                <a:gd name="connsiteY10" fmla="*/ 1397000 h 1816100"/>
                <a:gd name="connsiteX11" fmla="*/ 854075 w 3132667"/>
                <a:gd name="connsiteY11" fmla="*/ 1317625 h 1816100"/>
                <a:gd name="connsiteX12" fmla="*/ 733425 w 3132667"/>
                <a:gd name="connsiteY12" fmla="*/ 1222375 h 1816100"/>
                <a:gd name="connsiteX13" fmla="*/ 682625 w 3132667"/>
                <a:gd name="connsiteY13" fmla="*/ 1177925 h 1816100"/>
                <a:gd name="connsiteX14" fmla="*/ 581025 w 3132667"/>
                <a:gd name="connsiteY14" fmla="*/ 1073150 h 1816100"/>
                <a:gd name="connsiteX15" fmla="*/ 501650 w 3132667"/>
                <a:gd name="connsiteY15" fmla="*/ 987425 h 1816100"/>
                <a:gd name="connsiteX16" fmla="*/ 415925 w 3132667"/>
                <a:gd name="connsiteY16" fmla="*/ 882650 h 1816100"/>
                <a:gd name="connsiteX17" fmla="*/ 333375 w 3132667"/>
                <a:gd name="connsiteY17" fmla="*/ 762000 h 1816100"/>
                <a:gd name="connsiteX18" fmla="*/ 260350 w 3132667"/>
                <a:gd name="connsiteY18" fmla="*/ 647700 h 1816100"/>
                <a:gd name="connsiteX19" fmla="*/ 203200 w 3132667"/>
                <a:gd name="connsiteY19" fmla="*/ 542925 h 1816100"/>
                <a:gd name="connsiteX20" fmla="*/ 161925 w 3132667"/>
                <a:gd name="connsiteY20" fmla="*/ 457200 h 1816100"/>
                <a:gd name="connsiteX21" fmla="*/ 114300 w 3132667"/>
                <a:gd name="connsiteY21" fmla="*/ 352425 h 1816100"/>
                <a:gd name="connsiteX22" fmla="*/ 76200 w 3132667"/>
                <a:gd name="connsiteY22" fmla="*/ 269875 h 1816100"/>
                <a:gd name="connsiteX23" fmla="*/ 47625 w 3132667"/>
                <a:gd name="connsiteY23" fmla="*/ 196850 h 1816100"/>
                <a:gd name="connsiteX24" fmla="*/ 19050 w 3132667"/>
                <a:gd name="connsiteY24" fmla="*/ 107950 h 1816100"/>
                <a:gd name="connsiteX25" fmla="*/ 6350 w 3132667"/>
                <a:gd name="connsiteY25" fmla="*/ 60325 h 1816100"/>
                <a:gd name="connsiteX26" fmla="*/ 0 w 3132667"/>
                <a:gd name="connsiteY26" fmla="*/ 31750 h 1816100"/>
                <a:gd name="connsiteX27" fmla="*/ 3175 w 3132667"/>
                <a:gd name="connsiteY27" fmla="*/ 9525 h 1816100"/>
                <a:gd name="connsiteX28" fmla="*/ 15875 w 3132667"/>
                <a:gd name="connsiteY28" fmla="*/ 0 h 1816100"/>
                <a:gd name="connsiteX29" fmla="*/ 31750 w 3132667"/>
                <a:gd name="connsiteY29" fmla="*/ 0 h 1816100"/>
                <a:gd name="connsiteX30" fmla="*/ 47625 w 3132667"/>
                <a:gd name="connsiteY30" fmla="*/ 6350 h 1816100"/>
                <a:gd name="connsiteX31" fmla="*/ 66675 w 3132667"/>
                <a:gd name="connsiteY31" fmla="*/ 25400 h 1816100"/>
                <a:gd name="connsiteX32" fmla="*/ 104775 w 3132667"/>
                <a:gd name="connsiteY32" fmla="*/ 95250 h 1816100"/>
                <a:gd name="connsiteX33" fmla="*/ 174625 w 3132667"/>
                <a:gd name="connsiteY33" fmla="*/ 228600 h 1816100"/>
                <a:gd name="connsiteX34" fmla="*/ 238125 w 3132667"/>
                <a:gd name="connsiteY34" fmla="*/ 342900 h 1816100"/>
                <a:gd name="connsiteX35" fmla="*/ 295275 w 3132667"/>
                <a:gd name="connsiteY35" fmla="*/ 438150 h 1816100"/>
                <a:gd name="connsiteX36" fmla="*/ 358775 w 3132667"/>
                <a:gd name="connsiteY36" fmla="*/ 530225 h 1816100"/>
                <a:gd name="connsiteX37" fmla="*/ 428625 w 3132667"/>
                <a:gd name="connsiteY37" fmla="*/ 625475 h 1816100"/>
                <a:gd name="connsiteX38" fmla="*/ 501650 w 3132667"/>
                <a:gd name="connsiteY38" fmla="*/ 720725 h 1816100"/>
                <a:gd name="connsiteX39" fmla="*/ 574675 w 3132667"/>
                <a:gd name="connsiteY39" fmla="*/ 806450 h 1816100"/>
                <a:gd name="connsiteX40" fmla="*/ 650875 w 3132667"/>
                <a:gd name="connsiteY40" fmla="*/ 882650 h 1816100"/>
                <a:gd name="connsiteX41" fmla="*/ 736600 w 3132667"/>
                <a:gd name="connsiteY41" fmla="*/ 962025 h 1816100"/>
                <a:gd name="connsiteX42" fmla="*/ 825500 w 3132667"/>
                <a:gd name="connsiteY42" fmla="*/ 1038225 h 1816100"/>
                <a:gd name="connsiteX43" fmla="*/ 895350 w 3132667"/>
                <a:gd name="connsiteY43" fmla="*/ 1089025 h 1816100"/>
                <a:gd name="connsiteX44" fmla="*/ 962025 w 3132667"/>
                <a:gd name="connsiteY44" fmla="*/ 1133475 h 1816100"/>
                <a:gd name="connsiteX45" fmla="*/ 1038225 w 3132667"/>
                <a:gd name="connsiteY45" fmla="*/ 1177925 h 1816100"/>
                <a:gd name="connsiteX46" fmla="*/ 1120775 w 3132667"/>
                <a:gd name="connsiteY46" fmla="*/ 1225550 h 1816100"/>
                <a:gd name="connsiteX47" fmla="*/ 1238250 w 3132667"/>
                <a:gd name="connsiteY47" fmla="*/ 1285875 h 1816100"/>
                <a:gd name="connsiteX48" fmla="*/ 1292225 w 3132667"/>
                <a:gd name="connsiteY48" fmla="*/ 1308100 h 1816100"/>
                <a:gd name="connsiteX49" fmla="*/ 1368425 w 3132667"/>
                <a:gd name="connsiteY49" fmla="*/ 1336675 h 1816100"/>
                <a:gd name="connsiteX50" fmla="*/ 1466850 w 3132667"/>
                <a:gd name="connsiteY50" fmla="*/ 1368425 h 1816100"/>
                <a:gd name="connsiteX51" fmla="*/ 1555750 w 3132667"/>
                <a:gd name="connsiteY51" fmla="*/ 1393825 h 1816100"/>
                <a:gd name="connsiteX52" fmla="*/ 1663700 w 3132667"/>
                <a:gd name="connsiteY52" fmla="*/ 1425575 h 1816100"/>
                <a:gd name="connsiteX53" fmla="*/ 1781175 w 3132667"/>
                <a:gd name="connsiteY53" fmla="*/ 1447800 h 1816100"/>
                <a:gd name="connsiteX54" fmla="*/ 1876425 w 3132667"/>
                <a:gd name="connsiteY54" fmla="*/ 1466850 h 1816100"/>
                <a:gd name="connsiteX55" fmla="*/ 2003425 w 3132667"/>
                <a:gd name="connsiteY55" fmla="*/ 1482725 h 1816100"/>
                <a:gd name="connsiteX56" fmla="*/ 2162175 w 3132667"/>
                <a:gd name="connsiteY56" fmla="*/ 1501775 h 1816100"/>
                <a:gd name="connsiteX57" fmla="*/ 2428875 w 3132667"/>
                <a:gd name="connsiteY57" fmla="*/ 1520825 h 1816100"/>
                <a:gd name="connsiteX58" fmla="*/ 2654300 w 3132667"/>
                <a:gd name="connsiteY58" fmla="*/ 1527175 h 1816100"/>
                <a:gd name="connsiteX59" fmla="*/ 2771775 w 3132667"/>
                <a:gd name="connsiteY59" fmla="*/ 1524000 h 1816100"/>
                <a:gd name="connsiteX60" fmla="*/ 2835275 w 3132667"/>
                <a:gd name="connsiteY60" fmla="*/ 1517650 h 1816100"/>
                <a:gd name="connsiteX61" fmla="*/ 2879725 w 3132667"/>
                <a:gd name="connsiteY61" fmla="*/ 1508125 h 1816100"/>
                <a:gd name="connsiteX62" fmla="*/ 2911475 w 3132667"/>
                <a:gd name="connsiteY62" fmla="*/ 1492250 h 1816100"/>
                <a:gd name="connsiteX63" fmla="*/ 2955925 w 3132667"/>
                <a:gd name="connsiteY63" fmla="*/ 1460500 h 1816100"/>
                <a:gd name="connsiteX64" fmla="*/ 2994025 w 3132667"/>
                <a:gd name="connsiteY64" fmla="*/ 1425575 h 1816100"/>
                <a:gd name="connsiteX65" fmla="*/ 3025775 w 3132667"/>
                <a:gd name="connsiteY65" fmla="*/ 1377950 h 1816100"/>
                <a:gd name="connsiteX66" fmla="*/ 3051175 w 3132667"/>
                <a:gd name="connsiteY66" fmla="*/ 1333500 h 1816100"/>
                <a:gd name="connsiteX67" fmla="*/ 3076575 w 3132667"/>
                <a:gd name="connsiteY67" fmla="*/ 1266825 h 1816100"/>
                <a:gd name="connsiteX68" fmla="*/ 3089275 w 3132667"/>
                <a:gd name="connsiteY68" fmla="*/ 1241425 h 1816100"/>
                <a:gd name="connsiteX69" fmla="*/ 3095625 w 3132667"/>
                <a:gd name="connsiteY69" fmla="*/ 1231900 h 1816100"/>
                <a:gd name="connsiteX70" fmla="*/ 3108325 w 3132667"/>
                <a:gd name="connsiteY70" fmla="*/ 1228725 h 1816100"/>
                <a:gd name="connsiteX71" fmla="*/ 3117850 w 3132667"/>
                <a:gd name="connsiteY71" fmla="*/ 1231900 h 1816100"/>
                <a:gd name="connsiteX72" fmla="*/ 3127375 w 3132667"/>
                <a:gd name="connsiteY72" fmla="*/ 1244600 h 1816100"/>
                <a:gd name="connsiteX73" fmla="*/ 3130550 w 3132667"/>
                <a:gd name="connsiteY73" fmla="*/ 1377950 h 1816100"/>
                <a:gd name="connsiteX74" fmla="*/ 3121025 w 3132667"/>
                <a:gd name="connsiteY74" fmla="*/ 1511300 h 1816100"/>
                <a:gd name="connsiteX75" fmla="*/ 3108325 w 3132667"/>
                <a:gd name="connsiteY75" fmla="*/ 1581150 h 1816100"/>
                <a:gd name="connsiteX76" fmla="*/ 3079750 w 3132667"/>
                <a:gd name="connsiteY76" fmla="*/ 1657350 h 1816100"/>
                <a:gd name="connsiteX77" fmla="*/ 3051175 w 3132667"/>
                <a:gd name="connsiteY77" fmla="*/ 1711325 h 1816100"/>
                <a:gd name="connsiteX78" fmla="*/ 3009900 w 3132667"/>
                <a:gd name="connsiteY78" fmla="*/ 1758950 h 1816100"/>
                <a:gd name="connsiteX79" fmla="*/ 2962275 w 3132667"/>
                <a:gd name="connsiteY79" fmla="*/ 1790700 h 1816100"/>
                <a:gd name="connsiteX80" fmla="*/ 2914650 w 3132667"/>
                <a:gd name="connsiteY80" fmla="*/ 1806575 h 1816100"/>
                <a:gd name="connsiteX81" fmla="*/ 2851150 w 3132667"/>
                <a:gd name="connsiteY81" fmla="*/ 1816100 h 1816100"/>
                <a:gd name="connsiteX82" fmla="*/ 2708275 w 3132667"/>
                <a:gd name="connsiteY82" fmla="*/ 1809750 h 1816100"/>
                <a:gd name="connsiteX83" fmla="*/ 2533650 w 3132667"/>
                <a:gd name="connsiteY83" fmla="*/ 1800225 h 1816100"/>
                <a:gd name="connsiteX84" fmla="*/ 2292350 w 3132667"/>
                <a:gd name="connsiteY84" fmla="*/ 1781175 h 181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3132667" h="1816100">
                  <a:moveTo>
                    <a:pt x="2292350" y="1781175"/>
                  </a:moveTo>
                  <a:lnTo>
                    <a:pt x="2089150" y="1762125"/>
                  </a:lnTo>
                  <a:lnTo>
                    <a:pt x="1873250" y="1727200"/>
                  </a:lnTo>
                  <a:lnTo>
                    <a:pt x="1701800" y="1695450"/>
                  </a:lnTo>
                  <a:lnTo>
                    <a:pt x="1616075" y="1676400"/>
                  </a:lnTo>
                  <a:lnTo>
                    <a:pt x="1543050" y="1660525"/>
                  </a:lnTo>
                  <a:lnTo>
                    <a:pt x="1435100" y="1622425"/>
                  </a:lnTo>
                  <a:lnTo>
                    <a:pt x="1301750" y="1571625"/>
                  </a:lnTo>
                  <a:lnTo>
                    <a:pt x="1196975" y="1524000"/>
                  </a:lnTo>
                  <a:lnTo>
                    <a:pt x="1079500" y="1463675"/>
                  </a:lnTo>
                  <a:lnTo>
                    <a:pt x="968375" y="1397000"/>
                  </a:lnTo>
                  <a:lnTo>
                    <a:pt x="854075" y="1317625"/>
                  </a:lnTo>
                  <a:lnTo>
                    <a:pt x="733425" y="1222375"/>
                  </a:lnTo>
                  <a:lnTo>
                    <a:pt x="682625" y="1177925"/>
                  </a:lnTo>
                  <a:lnTo>
                    <a:pt x="581025" y="1073150"/>
                  </a:lnTo>
                  <a:lnTo>
                    <a:pt x="501650" y="987425"/>
                  </a:lnTo>
                  <a:lnTo>
                    <a:pt x="415925" y="882650"/>
                  </a:lnTo>
                  <a:lnTo>
                    <a:pt x="333375" y="762000"/>
                  </a:lnTo>
                  <a:lnTo>
                    <a:pt x="260350" y="647700"/>
                  </a:lnTo>
                  <a:lnTo>
                    <a:pt x="203200" y="542925"/>
                  </a:lnTo>
                  <a:lnTo>
                    <a:pt x="161925" y="457200"/>
                  </a:lnTo>
                  <a:lnTo>
                    <a:pt x="114300" y="352425"/>
                  </a:lnTo>
                  <a:lnTo>
                    <a:pt x="76200" y="269875"/>
                  </a:lnTo>
                  <a:lnTo>
                    <a:pt x="47625" y="196850"/>
                  </a:lnTo>
                  <a:lnTo>
                    <a:pt x="19050" y="107950"/>
                  </a:lnTo>
                  <a:lnTo>
                    <a:pt x="6350" y="60325"/>
                  </a:lnTo>
                  <a:lnTo>
                    <a:pt x="0" y="31750"/>
                  </a:lnTo>
                  <a:lnTo>
                    <a:pt x="3175" y="9525"/>
                  </a:lnTo>
                  <a:lnTo>
                    <a:pt x="15875" y="0"/>
                  </a:lnTo>
                  <a:lnTo>
                    <a:pt x="31750" y="0"/>
                  </a:lnTo>
                  <a:lnTo>
                    <a:pt x="47625" y="6350"/>
                  </a:lnTo>
                  <a:lnTo>
                    <a:pt x="66675" y="25400"/>
                  </a:lnTo>
                  <a:lnTo>
                    <a:pt x="104775" y="95250"/>
                  </a:lnTo>
                  <a:lnTo>
                    <a:pt x="174625" y="228600"/>
                  </a:lnTo>
                  <a:lnTo>
                    <a:pt x="238125" y="342900"/>
                  </a:lnTo>
                  <a:lnTo>
                    <a:pt x="295275" y="438150"/>
                  </a:lnTo>
                  <a:lnTo>
                    <a:pt x="358775" y="530225"/>
                  </a:lnTo>
                  <a:lnTo>
                    <a:pt x="428625" y="625475"/>
                  </a:lnTo>
                  <a:lnTo>
                    <a:pt x="501650" y="720725"/>
                  </a:lnTo>
                  <a:lnTo>
                    <a:pt x="574675" y="806450"/>
                  </a:lnTo>
                  <a:lnTo>
                    <a:pt x="650875" y="882650"/>
                  </a:lnTo>
                  <a:lnTo>
                    <a:pt x="736600" y="962025"/>
                  </a:lnTo>
                  <a:lnTo>
                    <a:pt x="825500" y="1038225"/>
                  </a:lnTo>
                  <a:lnTo>
                    <a:pt x="895350" y="1089025"/>
                  </a:lnTo>
                  <a:lnTo>
                    <a:pt x="962025" y="1133475"/>
                  </a:lnTo>
                  <a:lnTo>
                    <a:pt x="1038225" y="1177925"/>
                  </a:lnTo>
                  <a:lnTo>
                    <a:pt x="1120775" y="1225550"/>
                  </a:lnTo>
                  <a:lnTo>
                    <a:pt x="1238250" y="1285875"/>
                  </a:lnTo>
                  <a:lnTo>
                    <a:pt x="1292225" y="1308100"/>
                  </a:lnTo>
                  <a:lnTo>
                    <a:pt x="1368425" y="1336675"/>
                  </a:lnTo>
                  <a:lnTo>
                    <a:pt x="1466850" y="1368425"/>
                  </a:lnTo>
                  <a:lnTo>
                    <a:pt x="1555750" y="1393825"/>
                  </a:lnTo>
                  <a:lnTo>
                    <a:pt x="1663700" y="1425575"/>
                  </a:lnTo>
                  <a:lnTo>
                    <a:pt x="1781175" y="1447800"/>
                  </a:lnTo>
                  <a:lnTo>
                    <a:pt x="1876425" y="1466850"/>
                  </a:lnTo>
                  <a:lnTo>
                    <a:pt x="2003425" y="1482725"/>
                  </a:lnTo>
                  <a:lnTo>
                    <a:pt x="2162175" y="1501775"/>
                  </a:lnTo>
                  <a:lnTo>
                    <a:pt x="2428875" y="1520825"/>
                  </a:lnTo>
                  <a:lnTo>
                    <a:pt x="2654300" y="1527175"/>
                  </a:lnTo>
                  <a:lnTo>
                    <a:pt x="2771775" y="1524000"/>
                  </a:lnTo>
                  <a:lnTo>
                    <a:pt x="2835275" y="1517650"/>
                  </a:lnTo>
                  <a:lnTo>
                    <a:pt x="2879725" y="1508125"/>
                  </a:lnTo>
                  <a:lnTo>
                    <a:pt x="2911475" y="1492250"/>
                  </a:lnTo>
                  <a:lnTo>
                    <a:pt x="2955925" y="1460500"/>
                  </a:lnTo>
                  <a:lnTo>
                    <a:pt x="2994025" y="1425575"/>
                  </a:lnTo>
                  <a:lnTo>
                    <a:pt x="3025775" y="1377950"/>
                  </a:lnTo>
                  <a:lnTo>
                    <a:pt x="3051175" y="1333500"/>
                  </a:lnTo>
                  <a:lnTo>
                    <a:pt x="3076575" y="1266825"/>
                  </a:lnTo>
                  <a:lnTo>
                    <a:pt x="3089275" y="1241425"/>
                  </a:lnTo>
                  <a:lnTo>
                    <a:pt x="3095625" y="1231900"/>
                  </a:lnTo>
                  <a:lnTo>
                    <a:pt x="3108325" y="1228725"/>
                  </a:lnTo>
                  <a:lnTo>
                    <a:pt x="3117850" y="1231900"/>
                  </a:lnTo>
                  <a:lnTo>
                    <a:pt x="3127375" y="1244600"/>
                  </a:lnTo>
                  <a:cubicBezTo>
                    <a:pt x="3128433" y="1289050"/>
                    <a:pt x="3132667" y="1326621"/>
                    <a:pt x="3130550" y="1377950"/>
                  </a:cubicBezTo>
                  <a:lnTo>
                    <a:pt x="3121025" y="1511300"/>
                  </a:lnTo>
                  <a:lnTo>
                    <a:pt x="3108325" y="1581150"/>
                  </a:lnTo>
                  <a:lnTo>
                    <a:pt x="3079750" y="1657350"/>
                  </a:lnTo>
                  <a:lnTo>
                    <a:pt x="3051175" y="1711325"/>
                  </a:lnTo>
                  <a:lnTo>
                    <a:pt x="3009900" y="1758950"/>
                  </a:lnTo>
                  <a:lnTo>
                    <a:pt x="2962275" y="1790700"/>
                  </a:lnTo>
                  <a:lnTo>
                    <a:pt x="2914650" y="1806575"/>
                  </a:lnTo>
                  <a:lnTo>
                    <a:pt x="2851150" y="1816100"/>
                  </a:lnTo>
                  <a:lnTo>
                    <a:pt x="2708275" y="1809750"/>
                  </a:lnTo>
                  <a:lnTo>
                    <a:pt x="2533650" y="1800225"/>
                  </a:lnTo>
                  <a:lnTo>
                    <a:pt x="2292350" y="17811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1">
              <a:extLst>
                <a:ext uri="{FF2B5EF4-FFF2-40B4-BE49-F238E27FC236}">
                  <a16:creationId xmlns:a16="http://schemas.microsoft.com/office/drawing/2014/main" id="{86394306-C071-49DB-BEA3-EA2DFC970BA4}"/>
                </a:ext>
              </a:extLst>
            </p:cNvPr>
            <p:cNvSpPr/>
            <p:nvPr/>
          </p:nvSpPr>
          <p:spPr>
            <a:xfrm rot="16200000">
              <a:off x="1482631" y="3394056"/>
              <a:ext cx="3467291" cy="1000125"/>
            </a:xfrm>
            <a:custGeom>
              <a:avLst/>
              <a:gdLst>
                <a:gd name="connsiteX0" fmla="*/ 2025650 w 3467100"/>
                <a:gd name="connsiteY0" fmla="*/ 955675 h 1000125"/>
                <a:gd name="connsiteX1" fmla="*/ 1857375 w 3467100"/>
                <a:gd name="connsiteY1" fmla="*/ 936625 h 1000125"/>
                <a:gd name="connsiteX2" fmla="*/ 1730375 w 3467100"/>
                <a:gd name="connsiteY2" fmla="*/ 920750 h 1000125"/>
                <a:gd name="connsiteX3" fmla="*/ 1577975 w 3467100"/>
                <a:gd name="connsiteY3" fmla="*/ 895350 h 1000125"/>
                <a:gd name="connsiteX4" fmla="*/ 1457325 w 3467100"/>
                <a:gd name="connsiteY4" fmla="*/ 873125 h 1000125"/>
                <a:gd name="connsiteX5" fmla="*/ 1358900 w 3467100"/>
                <a:gd name="connsiteY5" fmla="*/ 847725 h 1000125"/>
                <a:gd name="connsiteX6" fmla="*/ 1219200 w 3467100"/>
                <a:gd name="connsiteY6" fmla="*/ 806450 h 1000125"/>
                <a:gd name="connsiteX7" fmla="*/ 1117600 w 3467100"/>
                <a:gd name="connsiteY7" fmla="*/ 774700 h 1000125"/>
                <a:gd name="connsiteX8" fmla="*/ 1003300 w 3467100"/>
                <a:gd name="connsiteY8" fmla="*/ 730250 h 1000125"/>
                <a:gd name="connsiteX9" fmla="*/ 889000 w 3467100"/>
                <a:gd name="connsiteY9" fmla="*/ 679450 h 1000125"/>
                <a:gd name="connsiteX10" fmla="*/ 793750 w 3467100"/>
                <a:gd name="connsiteY10" fmla="*/ 628650 h 1000125"/>
                <a:gd name="connsiteX11" fmla="*/ 647700 w 3467100"/>
                <a:gd name="connsiteY11" fmla="*/ 539750 h 1000125"/>
                <a:gd name="connsiteX12" fmla="*/ 492125 w 3467100"/>
                <a:gd name="connsiteY12" fmla="*/ 431800 h 1000125"/>
                <a:gd name="connsiteX13" fmla="*/ 327025 w 3467100"/>
                <a:gd name="connsiteY13" fmla="*/ 311150 h 1000125"/>
                <a:gd name="connsiteX14" fmla="*/ 200025 w 3467100"/>
                <a:gd name="connsiteY14" fmla="*/ 212725 h 1000125"/>
                <a:gd name="connsiteX15" fmla="*/ 69850 w 3467100"/>
                <a:gd name="connsiteY15" fmla="*/ 107950 h 1000125"/>
                <a:gd name="connsiteX16" fmla="*/ 25400 w 3467100"/>
                <a:gd name="connsiteY16" fmla="*/ 76200 h 1000125"/>
                <a:gd name="connsiteX17" fmla="*/ 6350 w 3467100"/>
                <a:gd name="connsiteY17" fmla="*/ 53975 h 1000125"/>
                <a:gd name="connsiteX18" fmla="*/ 0 w 3467100"/>
                <a:gd name="connsiteY18" fmla="*/ 31750 h 1000125"/>
                <a:gd name="connsiteX19" fmla="*/ 3175 w 3467100"/>
                <a:gd name="connsiteY19" fmla="*/ 12700 h 1000125"/>
                <a:gd name="connsiteX20" fmla="*/ 15875 w 3467100"/>
                <a:gd name="connsiteY20" fmla="*/ 0 h 1000125"/>
                <a:gd name="connsiteX21" fmla="*/ 31750 w 3467100"/>
                <a:gd name="connsiteY21" fmla="*/ 0 h 1000125"/>
                <a:gd name="connsiteX22" fmla="*/ 69850 w 3467100"/>
                <a:gd name="connsiteY22" fmla="*/ 15875 h 1000125"/>
                <a:gd name="connsiteX23" fmla="*/ 171450 w 3467100"/>
                <a:gd name="connsiteY23" fmla="*/ 88900 h 1000125"/>
                <a:gd name="connsiteX24" fmla="*/ 279400 w 3467100"/>
                <a:gd name="connsiteY24" fmla="*/ 155575 h 1000125"/>
                <a:gd name="connsiteX25" fmla="*/ 412750 w 3467100"/>
                <a:gd name="connsiteY25" fmla="*/ 238125 h 1000125"/>
                <a:gd name="connsiteX26" fmla="*/ 571500 w 3467100"/>
                <a:gd name="connsiteY26" fmla="*/ 320675 h 1000125"/>
                <a:gd name="connsiteX27" fmla="*/ 711200 w 3467100"/>
                <a:gd name="connsiteY27" fmla="*/ 384175 h 1000125"/>
                <a:gd name="connsiteX28" fmla="*/ 882650 w 3467100"/>
                <a:gd name="connsiteY28" fmla="*/ 457200 h 1000125"/>
                <a:gd name="connsiteX29" fmla="*/ 1012825 w 3467100"/>
                <a:gd name="connsiteY29" fmla="*/ 501650 h 1000125"/>
                <a:gd name="connsiteX30" fmla="*/ 1155700 w 3467100"/>
                <a:gd name="connsiteY30" fmla="*/ 546100 h 1000125"/>
                <a:gd name="connsiteX31" fmla="*/ 1292225 w 3467100"/>
                <a:gd name="connsiteY31" fmla="*/ 581025 h 1000125"/>
                <a:gd name="connsiteX32" fmla="*/ 1397000 w 3467100"/>
                <a:gd name="connsiteY32" fmla="*/ 603250 h 1000125"/>
                <a:gd name="connsiteX33" fmla="*/ 1495425 w 3467100"/>
                <a:gd name="connsiteY33" fmla="*/ 622300 h 1000125"/>
                <a:gd name="connsiteX34" fmla="*/ 1600200 w 3467100"/>
                <a:gd name="connsiteY34" fmla="*/ 638175 h 1000125"/>
                <a:gd name="connsiteX35" fmla="*/ 1765300 w 3467100"/>
                <a:gd name="connsiteY35" fmla="*/ 663575 h 1000125"/>
                <a:gd name="connsiteX36" fmla="*/ 1936750 w 3467100"/>
                <a:gd name="connsiteY36" fmla="*/ 685800 h 1000125"/>
                <a:gd name="connsiteX37" fmla="*/ 2120900 w 3467100"/>
                <a:gd name="connsiteY37" fmla="*/ 704850 h 1000125"/>
                <a:gd name="connsiteX38" fmla="*/ 2244725 w 3467100"/>
                <a:gd name="connsiteY38" fmla="*/ 711200 h 1000125"/>
                <a:gd name="connsiteX39" fmla="*/ 2501900 w 3467100"/>
                <a:gd name="connsiteY39" fmla="*/ 727075 h 1000125"/>
                <a:gd name="connsiteX40" fmla="*/ 2689225 w 3467100"/>
                <a:gd name="connsiteY40" fmla="*/ 733425 h 1000125"/>
                <a:gd name="connsiteX41" fmla="*/ 2847975 w 3467100"/>
                <a:gd name="connsiteY41" fmla="*/ 733425 h 1000125"/>
                <a:gd name="connsiteX42" fmla="*/ 3006725 w 3467100"/>
                <a:gd name="connsiteY42" fmla="*/ 730250 h 1000125"/>
                <a:gd name="connsiteX43" fmla="*/ 3089275 w 3467100"/>
                <a:gd name="connsiteY43" fmla="*/ 723900 h 1000125"/>
                <a:gd name="connsiteX44" fmla="*/ 3162300 w 3467100"/>
                <a:gd name="connsiteY44" fmla="*/ 714375 h 1000125"/>
                <a:gd name="connsiteX45" fmla="*/ 3225800 w 3467100"/>
                <a:gd name="connsiteY45" fmla="*/ 698500 h 1000125"/>
                <a:gd name="connsiteX46" fmla="*/ 3276600 w 3467100"/>
                <a:gd name="connsiteY46" fmla="*/ 682625 h 1000125"/>
                <a:gd name="connsiteX47" fmla="*/ 3324225 w 3467100"/>
                <a:gd name="connsiteY47" fmla="*/ 660400 h 1000125"/>
                <a:gd name="connsiteX48" fmla="*/ 3352800 w 3467100"/>
                <a:gd name="connsiteY48" fmla="*/ 638175 h 1000125"/>
                <a:gd name="connsiteX49" fmla="*/ 3381375 w 3467100"/>
                <a:gd name="connsiteY49" fmla="*/ 606425 h 1000125"/>
                <a:gd name="connsiteX50" fmla="*/ 3406775 w 3467100"/>
                <a:gd name="connsiteY50" fmla="*/ 577850 h 1000125"/>
                <a:gd name="connsiteX51" fmla="*/ 3419475 w 3467100"/>
                <a:gd name="connsiteY51" fmla="*/ 568325 h 1000125"/>
                <a:gd name="connsiteX52" fmla="*/ 3438525 w 3467100"/>
                <a:gd name="connsiteY52" fmla="*/ 561975 h 1000125"/>
                <a:gd name="connsiteX53" fmla="*/ 3457575 w 3467100"/>
                <a:gd name="connsiteY53" fmla="*/ 561975 h 1000125"/>
                <a:gd name="connsiteX54" fmla="*/ 3467100 w 3467100"/>
                <a:gd name="connsiteY54" fmla="*/ 574675 h 1000125"/>
                <a:gd name="connsiteX55" fmla="*/ 3460750 w 3467100"/>
                <a:gd name="connsiteY55" fmla="*/ 603250 h 1000125"/>
                <a:gd name="connsiteX56" fmla="*/ 3451225 w 3467100"/>
                <a:gd name="connsiteY56" fmla="*/ 644525 h 1000125"/>
                <a:gd name="connsiteX57" fmla="*/ 3435350 w 3467100"/>
                <a:gd name="connsiteY57" fmla="*/ 714375 h 1000125"/>
                <a:gd name="connsiteX58" fmla="*/ 3416300 w 3467100"/>
                <a:gd name="connsiteY58" fmla="*/ 784225 h 1000125"/>
                <a:gd name="connsiteX59" fmla="*/ 3384550 w 3467100"/>
                <a:gd name="connsiteY59" fmla="*/ 850900 h 1000125"/>
                <a:gd name="connsiteX60" fmla="*/ 3327400 w 3467100"/>
                <a:gd name="connsiteY60" fmla="*/ 955675 h 1000125"/>
                <a:gd name="connsiteX61" fmla="*/ 3178175 w 3467100"/>
                <a:gd name="connsiteY61" fmla="*/ 1000125 h 1000125"/>
                <a:gd name="connsiteX62" fmla="*/ 2914650 w 3467100"/>
                <a:gd name="connsiteY62" fmla="*/ 993775 h 1000125"/>
                <a:gd name="connsiteX63" fmla="*/ 2698750 w 3467100"/>
                <a:gd name="connsiteY63" fmla="*/ 993775 h 1000125"/>
                <a:gd name="connsiteX64" fmla="*/ 2555875 w 3467100"/>
                <a:gd name="connsiteY64" fmla="*/ 990600 h 1000125"/>
                <a:gd name="connsiteX65" fmla="*/ 2381250 w 3467100"/>
                <a:gd name="connsiteY65" fmla="*/ 984250 h 1000125"/>
                <a:gd name="connsiteX66" fmla="*/ 2235200 w 3467100"/>
                <a:gd name="connsiteY66" fmla="*/ 974725 h 1000125"/>
                <a:gd name="connsiteX67" fmla="*/ 2025650 w 3467100"/>
                <a:gd name="connsiteY67" fmla="*/ 955675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467100" h="1000125">
                  <a:moveTo>
                    <a:pt x="2025650" y="955675"/>
                  </a:moveTo>
                  <a:lnTo>
                    <a:pt x="1857375" y="936625"/>
                  </a:lnTo>
                  <a:lnTo>
                    <a:pt x="1730375" y="920750"/>
                  </a:lnTo>
                  <a:lnTo>
                    <a:pt x="1577975" y="895350"/>
                  </a:lnTo>
                  <a:lnTo>
                    <a:pt x="1457325" y="873125"/>
                  </a:lnTo>
                  <a:lnTo>
                    <a:pt x="1358900" y="847725"/>
                  </a:lnTo>
                  <a:lnTo>
                    <a:pt x="1219200" y="806450"/>
                  </a:lnTo>
                  <a:lnTo>
                    <a:pt x="1117600" y="774700"/>
                  </a:lnTo>
                  <a:lnTo>
                    <a:pt x="1003300" y="730250"/>
                  </a:lnTo>
                  <a:lnTo>
                    <a:pt x="889000" y="679450"/>
                  </a:lnTo>
                  <a:lnTo>
                    <a:pt x="793750" y="628650"/>
                  </a:lnTo>
                  <a:lnTo>
                    <a:pt x="647700" y="539750"/>
                  </a:lnTo>
                  <a:lnTo>
                    <a:pt x="492125" y="431800"/>
                  </a:lnTo>
                  <a:lnTo>
                    <a:pt x="327025" y="311150"/>
                  </a:lnTo>
                  <a:lnTo>
                    <a:pt x="200025" y="212725"/>
                  </a:lnTo>
                  <a:lnTo>
                    <a:pt x="69850" y="107950"/>
                  </a:lnTo>
                  <a:lnTo>
                    <a:pt x="25400" y="76200"/>
                  </a:lnTo>
                  <a:lnTo>
                    <a:pt x="6350" y="53975"/>
                  </a:lnTo>
                  <a:lnTo>
                    <a:pt x="0" y="31750"/>
                  </a:lnTo>
                  <a:lnTo>
                    <a:pt x="3175" y="12700"/>
                  </a:lnTo>
                  <a:lnTo>
                    <a:pt x="15875" y="0"/>
                  </a:lnTo>
                  <a:lnTo>
                    <a:pt x="31750" y="0"/>
                  </a:lnTo>
                  <a:lnTo>
                    <a:pt x="69850" y="15875"/>
                  </a:lnTo>
                  <a:lnTo>
                    <a:pt x="171450" y="88900"/>
                  </a:lnTo>
                  <a:lnTo>
                    <a:pt x="279400" y="155575"/>
                  </a:lnTo>
                  <a:lnTo>
                    <a:pt x="412750" y="238125"/>
                  </a:lnTo>
                  <a:lnTo>
                    <a:pt x="571500" y="320675"/>
                  </a:lnTo>
                  <a:lnTo>
                    <a:pt x="711200" y="384175"/>
                  </a:lnTo>
                  <a:lnTo>
                    <a:pt x="882650" y="457200"/>
                  </a:lnTo>
                  <a:lnTo>
                    <a:pt x="1012825" y="501650"/>
                  </a:lnTo>
                  <a:lnTo>
                    <a:pt x="1155700" y="546100"/>
                  </a:lnTo>
                  <a:lnTo>
                    <a:pt x="1292225" y="581025"/>
                  </a:lnTo>
                  <a:lnTo>
                    <a:pt x="1397000" y="603250"/>
                  </a:lnTo>
                  <a:lnTo>
                    <a:pt x="1495425" y="622300"/>
                  </a:lnTo>
                  <a:lnTo>
                    <a:pt x="1600200" y="638175"/>
                  </a:lnTo>
                  <a:lnTo>
                    <a:pt x="1765300" y="663575"/>
                  </a:lnTo>
                  <a:lnTo>
                    <a:pt x="1936750" y="685800"/>
                  </a:lnTo>
                  <a:lnTo>
                    <a:pt x="2120900" y="704850"/>
                  </a:lnTo>
                  <a:lnTo>
                    <a:pt x="2244725" y="711200"/>
                  </a:lnTo>
                  <a:lnTo>
                    <a:pt x="2501900" y="727075"/>
                  </a:lnTo>
                  <a:lnTo>
                    <a:pt x="2689225" y="733425"/>
                  </a:lnTo>
                  <a:lnTo>
                    <a:pt x="2847975" y="733425"/>
                  </a:lnTo>
                  <a:lnTo>
                    <a:pt x="3006725" y="730250"/>
                  </a:lnTo>
                  <a:lnTo>
                    <a:pt x="3089275" y="723900"/>
                  </a:lnTo>
                  <a:lnTo>
                    <a:pt x="3162300" y="714375"/>
                  </a:lnTo>
                  <a:lnTo>
                    <a:pt x="3225800" y="698500"/>
                  </a:lnTo>
                  <a:lnTo>
                    <a:pt x="3276600" y="682625"/>
                  </a:lnTo>
                  <a:lnTo>
                    <a:pt x="3324225" y="660400"/>
                  </a:lnTo>
                  <a:lnTo>
                    <a:pt x="3352800" y="638175"/>
                  </a:lnTo>
                  <a:lnTo>
                    <a:pt x="3381375" y="606425"/>
                  </a:lnTo>
                  <a:lnTo>
                    <a:pt x="3406775" y="577850"/>
                  </a:lnTo>
                  <a:lnTo>
                    <a:pt x="3419475" y="568325"/>
                  </a:lnTo>
                  <a:lnTo>
                    <a:pt x="3438525" y="561975"/>
                  </a:lnTo>
                  <a:lnTo>
                    <a:pt x="3457575" y="561975"/>
                  </a:lnTo>
                  <a:lnTo>
                    <a:pt x="3467100" y="574675"/>
                  </a:lnTo>
                  <a:lnTo>
                    <a:pt x="3460750" y="603250"/>
                  </a:lnTo>
                  <a:lnTo>
                    <a:pt x="3451225" y="644525"/>
                  </a:lnTo>
                  <a:lnTo>
                    <a:pt x="3435350" y="714375"/>
                  </a:lnTo>
                  <a:lnTo>
                    <a:pt x="3416300" y="784225"/>
                  </a:lnTo>
                  <a:lnTo>
                    <a:pt x="3384550" y="850900"/>
                  </a:lnTo>
                  <a:lnTo>
                    <a:pt x="3327400" y="955675"/>
                  </a:lnTo>
                  <a:lnTo>
                    <a:pt x="3178175" y="1000125"/>
                  </a:lnTo>
                  <a:lnTo>
                    <a:pt x="2914650" y="993775"/>
                  </a:lnTo>
                  <a:lnTo>
                    <a:pt x="2698750" y="993775"/>
                  </a:lnTo>
                  <a:lnTo>
                    <a:pt x="2555875" y="990600"/>
                  </a:lnTo>
                  <a:lnTo>
                    <a:pt x="2381250" y="984250"/>
                  </a:lnTo>
                  <a:lnTo>
                    <a:pt x="2235200" y="974725"/>
                  </a:lnTo>
                  <a:lnTo>
                    <a:pt x="2025650" y="9556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9144983D-2E1A-4980-9904-A212DB54B136}"/>
                </a:ext>
              </a:extLst>
            </p:cNvPr>
            <p:cNvSpPr/>
            <p:nvPr/>
          </p:nvSpPr>
          <p:spPr>
            <a:xfrm>
              <a:off x="5167313" y="4123421"/>
              <a:ext cx="2278062" cy="1694767"/>
            </a:xfrm>
            <a:custGeom>
              <a:avLst/>
              <a:gdLst>
                <a:gd name="connsiteX0" fmla="*/ 800100 w 2277836"/>
                <a:gd name="connsiteY0" fmla="*/ 1039586 h 1695450"/>
                <a:gd name="connsiteX1" fmla="*/ 560614 w 2277836"/>
                <a:gd name="connsiteY1" fmla="*/ 753836 h 1695450"/>
                <a:gd name="connsiteX2" fmla="*/ 386443 w 2277836"/>
                <a:gd name="connsiteY2" fmla="*/ 544286 h 1695450"/>
                <a:gd name="connsiteX3" fmla="*/ 236764 w 2277836"/>
                <a:gd name="connsiteY3" fmla="*/ 364672 h 1695450"/>
                <a:gd name="connsiteX4" fmla="*/ 108857 w 2277836"/>
                <a:gd name="connsiteY4" fmla="*/ 204107 h 1695450"/>
                <a:gd name="connsiteX5" fmla="*/ 0 w 2277836"/>
                <a:gd name="connsiteY5" fmla="*/ 92529 h 1695450"/>
                <a:gd name="connsiteX6" fmla="*/ 32657 w 2277836"/>
                <a:gd name="connsiteY6" fmla="*/ 0 h 1695450"/>
                <a:gd name="connsiteX7" fmla="*/ 103414 w 2277836"/>
                <a:gd name="connsiteY7" fmla="*/ 62593 h 1695450"/>
                <a:gd name="connsiteX8" fmla="*/ 375557 w 2277836"/>
                <a:gd name="connsiteY8" fmla="*/ 318407 h 1695450"/>
                <a:gd name="connsiteX9" fmla="*/ 533400 w 2277836"/>
                <a:gd name="connsiteY9" fmla="*/ 470807 h 1695450"/>
                <a:gd name="connsiteX10" fmla="*/ 756557 w 2277836"/>
                <a:gd name="connsiteY10" fmla="*/ 672193 h 1695450"/>
                <a:gd name="connsiteX11" fmla="*/ 908957 w 2277836"/>
                <a:gd name="connsiteY11" fmla="*/ 810986 h 1695450"/>
                <a:gd name="connsiteX12" fmla="*/ 1077686 w 2277836"/>
                <a:gd name="connsiteY12" fmla="*/ 955222 h 1695450"/>
                <a:gd name="connsiteX13" fmla="*/ 1249136 w 2277836"/>
                <a:gd name="connsiteY13" fmla="*/ 1099457 h 1695450"/>
                <a:gd name="connsiteX14" fmla="*/ 1374321 w 2277836"/>
                <a:gd name="connsiteY14" fmla="*/ 1197429 h 1695450"/>
                <a:gd name="connsiteX15" fmla="*/ 1469571 w 2277836"/>
                <a:gd name="connsiteY15" fmla="*/ 1260022 h 1695450"/>
                <a:gd name="connsiteX16" fmla="*/ 1589314 w 2277836"/>
                <a:gd name="connsiteY16" fmla="*/ 1330779 h 1695450"/>
                <a:gd name="connsiteX17" fmla="*/ 1728107 w 2277836"/>
                <a:gd name="connsiteY17" fmla="*/ 1404257 h 1695450"/>
                <a:gd name="connsiteX18" fmla="*/ 1823357 w 2277836"/>
                <a:gd name="connsiteY18" fmla="*/ 1450522 h 1695450"/>
                <a:gd name="connsiteX19" fmla="*/ 1940378 w 2277836"/>
                <a:gd name="connsiteY19" fmla="*/ 1496786 h 1695450"/>
                <a:gd name="connsiteX20" fmla="*/ 2092778 w 2277836"/>
                <a:gd name="connsiteY20" fmla="*/ 1548493 h 1695450"/>
                <a:gd name="connsiteX21" fmla="*/ 2239736 w 2277836"/>
                <a:gd name="connsiteY21" fmla="*/ 1589315 h 1695450"/>
                <a:gd name="connsiteX22" fmla="*/ 2269671 w 2277836"/>
                <a:gd name="connsiteY22" fmla="*/ 1600200 h 1695450"/>
                <a:gd name="connsiteX23" fmla="*/ 2277836 w 2277836"/>
                <a:gd name="connsiteY23" fmla="*/ 1611086 h 1695450"/>
                <a:gd name="connsiteX24" fmla="*/ 2275114 w 2277836"/>
                <a:gd name="connsiteY24" fmla="*/ 1624693 h 1695450"/>
                <a:gd name="connsiteX25" fmla="*/ 2253343 w 2277836"/>
                <a:gd name="connsiteY25" fmla="*/ 1638300 h 1695450"/>
                <a:gd name="connsiteX26" fmla="*/ 2217964 w 2277836"/>
                <a:gd name="connsiteY26" fmla="*/ 1651907 h 1695450"/>
                <a:gd name="connsiteX27" fmla="*/ 1924050 w 2277836"/>
                <a:gd name="connsiteY27" fmla="*/ 1662793 h 1695450"/>
                <a:gd name="connsiteX28" fmla="*/ 1679121 w 2277836"/>
                <a:gd name="connsiteY28" fmla="*/ 1676400 h 1695450"/>
                <a:gd name="connsiteX29" fmla="*/ 1426028 w 2277836"/>
                <a:gd name="connsiteY29" fmla="*/ 1695450 h 1695450"/>
                <a:gd name="connsiteX30" fmla="*/ 1404257 w 2277836"/>
                <a:gd name="connsiteY30" fmla="*/ 1692729 h 1695450"/>
                <a:gd name="connsiteX31" fmla="*/ 1387928 w 2277836"/>
                <a:gd name="connsiteY31" fmla="*/ 1687286 h 1695450"/>
                <a:gd name="connsiteX32" fmla="*/ 1352550 w 2277836"/>
                <a:gd name="connsiteY32" fmla="*/ 1662793 h 1695450"/>
                <a:gd name="connsiteX33" fmla="*/ 1295400 w 2277836"/>
                <a:gd name="connsiteY33" fmla="*/ 1613807 h 1695450"/>
                <a:gd name="connsiteX34" fmla="*/ 1191986 w 2277836"/>
                <a:gd name="connsiteY34" fmla="*/ 1504950 h 1695450"/>
                <a:gd name="connsiteX35" fmla="*/ 1025978 w 2277836"/>
                <a:gd name="connsiteY35" fmla="*/ 1306286 h 1695450"/>
                <a:gd name="connsiteX36" fmla="*/ 800100 w 2277836"/>
                <a:gd name="connsiteY36" fmla="*/ 1039586 h 169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77836" h="1695450">
                  <a:moveTo>
                    <a:pt x="800100" y="1039586"/>
                  </a:moveTo>
                  <a:lnTo>
                    <a:pt x="560614" y="753836"/>
                  </a:lnTo>
                  <a:lnTo>
                    <a:pt x="386443" y="544286"/>
                  </a:lnTo>
                  <a:lnTo>
                    <a:pt x="236764" y="364672"/>
                  </a:lnTo>
                  <a:lnTo>
                    <a:pt x="108857" y="204107"/>
                  </a:lnTo>
                  <a:lnTo>
                    <a:pt x="0" y="92529"/>
                  </a:lnTo>
                  <a:lnTo>
                    <a:pt x="32657" y="0"/>
                  </a:lnTo>
                  <a:lnTo>
                    <a:pt x="103414" y="62593"/>
                  </a:lnTo>
                  <a:lnTo>
                    <a:pt x="375557" y="318407"/>
                  </a:lnTo>
                  <a:lnTo>
                    <a:pt x="533400" y="470807"/>
                  </a:lnTo>
                  <a:lnTo>
                    <a:pt x="756557" y="672193"/>
                  </a:lnTo>
                  <a:lnTo>
                    <a:pt x="908957" y="810986"/>
                  </a:lnTo>
                  <a:lnTo>
                    <a:pt x="1077686" y="955222"/>
                  </a:lnTo>
                  <a:lnTo>
                    <a:pt x="1249136" y="1099457"/>
                  </a:lnTo>
                  <a:lnTo>
                    <a:pt x="1374321" y="1197429"/>
                  </a:lnTo>
                  <a:lnTo>
                    <a:pt x="1469571" y="1260022"/>
                  </a:lnTo>
                  <a:lnTo>
                    <a:pt x="1589314" y="1330779"/>
                  </a:lnTo>
                  <a:lnTo>
                    <a:pt x="1728107" y="1404257"/>
                  </a:lnTo>
                  <a:lnTo>
                    <a:pt x="1823357" y="1450522"/>
                  </a:lnTo>
                  <a:lnTo>
                    <a:pt x="1940378" y="1496786"/>
                  </a:lnTo>
                  <a:lnTo>
                    <a:pt x="2092778" y="1548493"/>
                  </a:lnTo>
                  <a:lnTo>
                    <a:pt x="2239736" y="1589315"/>
                  </a:lnTo>
                  <a:lnTo>
                    <a:pt x="2269671" y="1600200"/>
                  </a:lnTo>
                  <a:lnTo>
                    <a:pt x="2277836" y="1611086"/>
                  </a:lnTo>
                  <a:lnTo>
                    <a:pt x="2275114" y="1624693"/>
                  </a:lnTo>
                  <a:lnTo>
                    <a:pt x="2253343" y="1638300"/>
                  </a:lnTo>
                  <a:lnTo>
                    <a:pt x="2217964" y="1651907"/>
                  </a:lnTo>
                  <a:lnTo>
                    <a:pt x="1924050" y="1662793"/>
                  </a:lnTo>
                  <a:lnTo>
                    <a:pt x="1679121" y="1676400"/>
                  </a:lnTo>
                  <a:lnTo>
                    <a:pt x="1426028" y="1695450"/>
                  </a:lnTo>
                  <a:lnTo>
                    <a:pt x="1404257" y="1692729"/>
                  </a:lnTo>
                  <a:lnTo>
                    <a:pt x="1387928" y="1687286"/>
                  </a:lnTo>
                  <a:lnTo>
                    <a:pt x="1352550" y="1662793"/>
                  </a:lnTo>
                  <a:lnTo>
                    <a:pt x="1295400" y="1613807"/>
                  </a:lnTo>
                  <a:lnTo>
                    <a:pt x="1191986" y="1504950"/>
                  </a:lnTo>
                  <a:lnTo>
                    <a:pt x="1025978" y="1306286"/>
                  </a:lnTo>
                  <a:lnTo>
                    <a:pt x="800100" y="103958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E5A20136-D3AF-4C66-83B0-4B7691C5E6BA}"/>
              </a:ext>
            </a:extLst>
          </p:cNvPr>
          <p:cNvGrpSpPr>
            <a:grpSpLocks/>
          </p:cNvGrpSpPr>
          <p:nvPr/>
        </p:nvGrpSpPr>
        <p:grpSpPr bwMode="auto">
          <a:xfrm>
            <a:off x="2563813" y="1727200"/>
            <a:ext cx="4729162" cy="3938588"/>
            <a:chOff x="2563813" y="1727200"/>
            <a:chExt cx="4729162" cy="3938588"/>
          </a:xfrm>
        </p:grpSpPr>
        <p:sp>
          <p:nvSpPr>
            <p:cNvPr id="20" name="フリーフォーム 6">
              <a:extLst>
                <a:ext uri="{FF2B5EF4-FFF2-40B4-BE49-F238E27FC236}">
                  <a16:creationId xmlns:a16="http://schemas.microsoft.com/office/drawing/2014/main" id="{7B555C3B-DED6-4104-9942-7D75FE5AE724}"/>
                </a:ext>
              </a:extLst>
            </p:cNvPr>
            <p:cNvSpPr/>
            <p:nvPr/>
          </p:nvSpPr>
          <p:spPr>
            <a:xfrm>
              <a:off x="3832225" y="3246438"/>
              <a:ext cx="534988" cy="923925"/>
            </a:xfrm>
            <a:custGeom>
              <a:avLst/>
              <a:gdLst>
                <a:gd name="connsiteX0" fmla="*/ 235744 w 535782"/>
                <a:gd name="connsiteY0" fmla="*/ 488156 h 923925"/>
                <a:gd name="connsiteX1" fmla="*/ 214313 w 535782"/>
                <a:gd name="connsiteY1" fmla="*/ 400050 h 923925"/>
                <a:gd name="connsiteX2" fmla="*/ 195263 w 535782"/>
                <a:gd name="connsiteY2" fmla="*/ 345281 h 923925"/>
                <a:gd name="connsiteX3" fmla="*/ 171450 w 535782"/>
                <a:gd name="connsiteY3" fmla="*/ 290512 h 923925"/>
                <a:gd name="connsiteX4" fmla="*/ 135732 w 535782"/>
                <a:gd name="connsiteY4" fmla="*/ 226219 h 923925"/>
                <a:gd name="connsiteX5" fmla="*/ 104775 w 535782"/>
                <a:gd name="connsiteY5" fmla="*/ 173831 h 923925"/>
                <a:gd name="connsiteX6" fmla="*/ 40482 w 535782"/>
                <a:gd name="connsiteY6" fmla="*/ 83344 h 923925"/>
                <a:gd name="connsiteX7" fmla="*/ 9525 w 535782"/>
                <a:gd name="connsiteY7" fmla="*/ 45244 h 923925"/>
                <a:gd name="connsiteX8" fmla="*/ 0 w 535782"/>
                <a:gd name="connsiteY8" fmla="*/ 23812 h 923925"/>
                <a:gd name="connsiteX9" fmla="*/ 0 w 535782"/>
                <a:gd name="connsiteY9" fmla="*/ 7144 h 923925"/>
                <a:gd name="connsiteX10" fmla="*/ 4763 w 535782"/>
                <a:gd name="connsiteY10" fmla="*/ 0 h 923925"/>
                <a:gd name="connsiteX11" fmla="*/ 19050 w 535782"/>
                <a:gd name="connsiteY11" fmla="*/ 0 h 923925"/>
                <a:gd name="connsiteX12" fmla="*/ 50007 w 535782"/>
                <a:gd name="connsiteY12" fmla="*/ 11906 h 923925"/>
                <a:gd name="connsiteX13" fmla="*/ 130969 w 535782"/>
                <a:gd name="connsiteY13" fmla="*/ 64294 h 923925"/>
                <a:gd name="connsiteX14" fmla="*/ 192882 w 535782"/>
                <a:gd name="connsiteY14" fmla="*/ 104775 h 923925"/>
                <a:gd name="connsiteX15" fmla="*/ 242888 w 535782"/>
                <a:gd name="connsiteY15" fmla="*/ 138112 h 923925"/>
                <a:gd name="connsiteX16" fmla="*/ 283369 w 535782"/>
                <a:gd name="connsiteY16" fmla="*/ 169069 h 923925"/>
                <a:gd name="connsiteX17" fmla="*/ 333375 w 535782"/>
                <a:gd name="connsiteY17" fmla="*/ 226219 h 923925"/>
                <a:gd name="connsiteX18" fmla="*/ 395288 w 535782"/>
                <a:gd name="connsiteY18" fmla="*/ 297656 h 923925"/>
                <a:gd name="connsiteX19" fmla="*/ 435769 w 535782"/>
                <a:gd name="connsiteY19" fmla="*/ 350044 h 923925"/>
                <a:gd name="connsiteX20" fmla="*/ 464344 w 535782"/>
                <a:gd name="connsiteY20" fmla="*/ 385762 h 923925"/>
                <a:gd name="connsiteX21" fmla="*/ 481013 w 535782"/>
                <a:gd name="connsiteY21" fmla="*/ 409575 h 923925"/>
                <a:gd name="connsiteX22" fmla="*/ 502444 w 535782"/>
                <a:gd name="connsiteY22" fmla="*/ 450056 h 923925"/>
                <a:gd name="connsiteX23" fmla="*/ 514350 w 535782"/>
                <a:gd name="connsiteY23" fmla="*/ 488156 h 923925"/>
                <a:gd name="connsiteX24" fmla="*/ 526257 w 535782"/>
                <a:gd name="connsiteY24" fmla="*/ 538162 h 923925"/>
                <a:gd name="connsiteX25" fmla="*/ 535782 w 535782"/>
                <a:gd name="connsiteY25" fmla="*/ 597694 h 923925"/>
                <a:gd name="connsiteX26" fmla="*/ 535782 w 535782"/>
                <a:gd name="connsiteY26" fmla="*/ 666750 h 923925"/>
                <a:gd name="connsiteX27" fmla="*/ 533400 w 535782"/>
                <a:gd name="connsiteY27" fmla="*/ 735806 h 923925"/>
                <a:gd name="connsiteX28" fmla="*/ 526257 w 535782"/>
                <a:gd name="connsiteY28" fmla="*/ 792956 h 923925"/>
                <a:gd name="connsiteX29" fmla="*/ 514350 w 535782"/>
                <a:gd name="connsiteY29" fmla="*/ 838200 h 923925"/>
                <a:gd name="connsiteX30" fmla="*/ 500063 w 535782"/>
                <a:gd name="connsiteY30" fmla="*/ 871537 h 923925"/>
                <a:gd name="connsiteX31" fmla="*/ 481013 w 535782"/>
                <a:gd name="connsiteY31" fmla="*/ 895350 h 923925"/>
                <a:gd name="connsiteX32" fmla="*/ 464344 w 535782"/>
                <a:gd name="connsiteY32" fmla="*/ 912019 h 923925"/>
                <a:gd name="connsiteX33" fmla="*/ 438150 w 535782"/>
                <a:gd name="connsiteY33" fmla="*/ 919162 h 923925"/>
                <a:gd name="connsiteX34" fmla="*/ 404813 w 535782"/>
                <a:gd name="connsiteY34" fmla="*/ 923925 h 923925"/>
                <a:gd name="connsiteX35" fmla="*/ 361950 w 535782"/>
                <a:gd name="connsiteY35" fmla="*/ 921544 h 923925"/>
                <a:gd name="connsiteX36" fmla="*/ 328613 w 535782"/>
                <a:gd name="connsiteY36" fmla="*/ 907256 h 923925"/>
                <a:gd name="connsiteX37" fmla="*/ 311944 w 535782"/>
                <a:gd name="connsiteY37" fmla="*/ 890587 h 923925"/>
                <a:gd name="connsiteX38" fmla="*/ 297657 w 535782"/>
                <a:gd name="connsiteY38" fmla="*/ 862012 h 923925"/>
                <a:gd name="connsiteX39" fmla="*/ 288132 w 535782"/>
                <a:gd name="connsiteY39" fmla="*/ 833437 h 923925"/>
                <a:gd name="connsiteX40" fmla="*/ 288132 w 535782"/>
                <a:gd name="connsiteY40" fmla="*/ 804862 h 923925"/>
                <a:gd name="connsiteX41" fmla="*/ 285750 w 535782"/>
                <a:gd name="connsiteY41" fmla="*/ 754856 h 923925"/>
                <a:gd name="connsiteX42" fmla="*/ 280988 w 535782"/>
                <a:gd name="connsiteY42" fmla="*/ 685800 h 923925"/>
                <a:gd name="connsiteX43" fmla="*/ 271463 w 535782"/>
                <a:gd name="connsiteY43" fmla="*/ 631031 h 923925"/>
                <a:gd name="connsiteX44" fmla="*/ 257175 w 535782"/>
                <a:gd name="connsiteY44" fmla="*/ 566737 h 923925"/>
                <a:gd name="connsiteX45" fmla="*/ 235744 w 535782"/>
                <a:gd name="connsiteY45" fmla="*/ 488156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35782" h="923925">
                  <a:moveTo>
                    <a:pt x="235744" y="488156"/>
                  </a:moveTo>
                  <a:lnTo>
                    <a:pt x="214313" y="400050"/>
                  </a:lnTo>
                  <a:lnTo>
                    <a:pt x="195263" y="345281"/>
                  </a:lnTo>
                  <a:lnTo>
                    <a:pt x="171450" y="290512"/>
                  </a:lnTo>
                  <a:lnTo>
                    <a:pt x="135732" y="226219"/>
                  </a:lnTo>
                  <a:lnTo>
                    <a:pt x="104775" y="173831"/>
                  </a:lnTo>
                  <a:lnTo>
                    <a:pt x="40482" y="83344"/>
                  </a:lnTo>
                  <a:lnTo>
                    <a:pt x="9525" y="45244"/>
                  </a:lnTo>
                  <a:lnTo>
                    <a:pt x="0" y="23812"/>
                  </a:lnTo>
                  <a:lnTo>
                    <a:pt x="0" y="7144"/>
                  </a:lnTo>
                  <a:lnTo>
                    <a:pt x="4763" y="0"/>
                  </a:lnTo>
                  <a:lnTo>
                    <a:pt x="19050" y="0"/>
                  </a:lnTo>
                  <a:lnTo>
                    <a:pt x="50007" y="11906"/>
                  </a:lnTo>
                  <a:lnTo>
                    <a:pt x="130969" y="64294"/>
                  </a:lnTo>
                  <a:lnTo>
                    <a:pt x="192882" y="104775"/>
                  </a:lnTo>
                  <a:lnTo>
                    <a:pt x="242888" y="138112"/>
                  </a:lnTo>
                  <a:lnTo>
                    <a:pt x="283369" y="169069"/>
                  </a:lnTo>
                  <a:lnTo>
                    <a:pt x="333375" y="226219"/>
                  </a:lnTo>
                  <a:lnTo>
                    <a:pt x="395288" y="297656"/>
                  </a:lnTo>
                  <a:lnTo>
                    <a:pt x="435769" y="350044"/>
                  </a:lnTo>
                  <a:lnTo>
                    <a:pt x="464344" y="385762"/>
                  </a:lnTo>
                  <a:lnTo>
                    <a:pt x="481013" y="409575"/>
                  </a:lnTo>
                  <a:lnTo>
                    <a:pt x="502444" y="450056"/>
                  </a:lnTo>
                  <a:lnTo>
                    <a:pt x="514350" y="488156"/>
                  </a:lnTo>
                  <a:lnTo>
                    <a:pt x="526257" y="538162"/>
                  </a:lnTo>
                  <a:lnTo>
                    <a:pt x="535782" y="597694"/>
                  </a:lnTo>
                  <a:lnTo>
                    <a:pt x="535782" y="666750"/>
                  </a:lnTo>
                  <a:lnTo>
                    <a:pt x="533400" y="735806"/>
                  </a:lnTo>
                  <a:lnTo>
                    <a:pt x="526257" y="792956"/>
                  </a:lnTo>
                  <a:lnTo>
                    <a:pt x="514350" y="838200"/>
                  </a:lnTo>
                  <a:lnTo>
                    <a:pt x="500063" y="871537"/>
                  </a:lnTo>
                  <a:lnTo>
                    <a:pt x="481013" y="895350"/>
                  </a:lnTo>
                  <a:lnTo>
                    <a:pt x="464344" y="912019"/>
                  </a:lnTo>
                  <a:lnTo>
                    <a:pt x="438150" y="919162"/>
                  </a:lnTo>
                  <a:lnTo>
                    <a:pt x="404813" y="923925"/>
                  </a:lnTo>
                  <a:lnTo>
                    <a:pt x="361950" y="921544"/>
                  </a:lnTo>
                  <a:lnTo>
                    <a:pt x="328613" y="907256"/>
                  </a:lnTo>
                  <a:lnTo>
                    <a:pt x="311944" y="890587"/>
                  </a:lnTo>
                  <a:lnTo>
                    <a:pt x="297657" y="862012"/>
                  </a:lnTo>
                  <a:lnTo>
                    <a:pt x="288132" y="833437"/>
                  </a:lnTo>
                  <a:lnTo>
                    <a:pt x="288132" y="804862"/>
                  </a:lnTo>
                  <a:lnTo>
                    <a:pt x="285750" y="754856"/>
                  </a:lnTo>
                  <a:lnTo>
                    <a:pt x="280988" y="685800"/>
                  </a:lnTo>
                  <a:lnTo>
                    <a:pt x="271463" y="631031"/>
                  </a:lnTo>
                  <a:lnTo>
                    <a:pt x="257175" y="566737"/>
                  </a:lnTo>
                  <a:lnTo>
                    <a:pt x="235744" y="488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54B59C7D-009B-413A-9126-54F4D83F03B1}"/>
                </a:ext>
              </a:extLst>
            </p:cNvPr>
            <p:cNvSpPr/>
            <p:nvPr/>
          </p:nvSpPr>
          <p:spPr>
            <a:xfrm>
              <a:off x="5556250" y="2849563"/>
              <a:ext cx="962025" cy="904875"/>
            </a:xfrm>
            <a:custGeom>
              <a:avLst/>
              <a:gdLst>
                <a:gd name="connsiteX0" fmla="*/ 545307 w 962025"/>
                <a:gd name="connsiteY0" fmla="*/ 583407 h 904875"/>
                <a:gd name="connsiteX1" fmla="*/ 400050 w 962025"/>
                <a:gd name="connsiteY1" fmla="*/ 676275 h 904875"/>
                <a:gd name="connsiteX2" fmla="*/ 266700 w 962025"/>
                <a:gd name="connsiteY2" fmla="*/ 762000 h 904875"/>
                <a:gd name="connsiteX3" fmla="*/ 150019 w 962025"/>
                <a:gd name="connsiteY3" fmla="*/ 842963 h 904875"/>
                <a:gd name="connsiteX4" fmla="*/ 90488 w 962025"/>
                <a:gd name="connsiteY4" fmla="*/ 885825 h 904875"/>
                <a:gd name="connsiteX5" fmla="*/ 76200 w 962025"/>
                <a:gd name="connsiteY5" fmla="*/ 892969 h 904875"/>
                <a:gd name="connsiteX6" fmla="*/ 57150 w 962025"/>
                <a:gd name="connsiteY6" fmla="*/ 900113 h 904875"/>
                <a:gd name="connsiteX7" fmla="*/ 33338 w 962025"/>
                <a:gd name="connsiteY7" fmla="*/ 904875 h 904875"/>
                <a:gd name="connsiteX8" fmla="*/ 16669 w 962025"/>
                <a:gd name="connsiteY8" fmla="*/ 904875 h 904875"/>
                <a:gd name="connsiteX9" fmla="*/ 2382 w 962025"/>
                <a:gd name="connsiteY9" fmla="*/ 897732 h 904875"/>
                <a:gd name="connsiteX10" fmla="*/ 0 w 962025"/>
                <a:gd name="connsiteY10" fmla="*/ 885825 h 904875"/>
                <a:gd name="connsiteX11" fmla="*/ 9525 w 962025"/>
                <a:gd name="connsiteY11" fmla="*/ 864394 h 904875"/>
                <a:gd name="connsiteX12" fmla="*/ 38100 w 962025"/>
                <a:gd name="connsiteY12" fmla="*/ 828675 h 904875"/>
                <a:gd name="connsiteX13" fmla="*/ 85725 w 962025"/>
                <a:gd name="connsiteY13" fmla="*/ 773907 h 904875"/>
                <a:gd name="connsiteX14" fmla="*/ 171450 w 962025"/>
                <a:gd name="connsiteY14" fmla="*/ 678657 h 904875"/>
                <a:gd name="connsiteX15" fmla="*/ 266700 w 962025"/>
                <a:gd name="connsiteY15" fmla="*/ 576263 h 904875"/>
                <a:gd name="connsiteX16" fmla="*/ 371475 w 962025"/>
                <a:gd name="connsiteY16" fmla="*/ 461963 h 904875"/>
                <a:gd name="connsiteX17" fmla="*/ 445294 w 962025"/>
                <a:gd name="connsiteY17" fmla="*/ 378619 h 904875"/>
                <a:gd name="connsiteX18" fmla="*/ 535782 w 962025"/>
                <a:gd name="connsiteY18" fmla="*/ 283369 h 904875"/>
                <a:gd name="connsiteX19" fmla="*/ 554832 w 962025"/>
                <a:gd name="connsiteY19" fmla="*/ 257175 h 904875"/>
                <a:gd name="connsiteX20" fmla="*/ 559594 w 962025"/>
                <a:gd name="connsiteY20" fmla="*/ 238125 h 904875"/>
                <a:gd name="connsiteX21" fmla="*/ 559594 w 962025"/>
                <a:gd name="connsiteY21" fmla="*/ 202407 h 904875"/>
                <a:gd name="connsiteX22" fmla="*/ 554832 w 962025"/>
                <a:gd name="connsiteY22" fmla="*/ 171450 h 904875"/>
                <a:gd name="connsiteX23" fmla="*/ 540544 w 962025"/>
                <a:gd name="connsiteY23" fmla="*/ 147638 h 904875"/>
                <a:gd name="connsiteX24" fmla="*/ 516732 w 962025"/>
                <a:gd name="connsiteY24" fmla="*/ 123825 h 904875"/>
                <a:gd name="connsiteX25" fmla="*/ 504825 w 962025"/>
                <a:gd name="connsiteY25" fmla="*/ 109538 h 904875"/>
                <a:gd name="connsiteX26" fmla="*/ 488157 w 962025"/>
                <a:gd name="connsiteY26" fmla="*/ 80963 h 904875"/>
                <a:gd name="connsiteX27" fmla="*/ 483394 w 962025"/>
                <a:gd name="connsiteY27" fmla="*/ 57150 h 904875"/>
                <a:gd name="connsiteX28" fmla="*/ 478632 w 962025"/>
                <a:gd name="connsiteY28" fmla="*/ 42863 h 904875"/>
                <a:gd name="connsiteX29" fmla="*/ 473869 w 962025"/>
                <a:gd name="connsiteY29" fmla="*/ 26194 h 904875"/>
                <a:gd name="connsiteX30" fmla="*/ 476250 w 962025"/>
                <a:gd name="connsiteY30" fmla="*/ 14288 h 904875"/>
                <a:gd name="connsiteX31" fmla="*/ 485775 w 962025"/>
                <a:gd name="connsiteY31" fmla="*/ 7144 h 904875"/>
                <a:gd name="connsiteX32" fmla="*/ 504825 w 962025"/>
                <a:gd name="connsiteY32" fmla="*/ 0 h 904875"/>
                <a:gd name="connsiteX33" fmla="*/ 552450 w 962025"/>
                <a:gd name="connsiteY33" fmla="*/ 0 h 904875"/>
                <a:gd name="connsiteX34" fmla="*/ 626269 w 962025"/>
                <a:gd name="connsiteY34" fmla="*/ 7144 h 904875"/>
                <a:gd name="connsiteX35" fmla="*/ 676275 w 962025"/>
                <a:gd name="connsiteY35" fmla="*/ 16669 h 904875"/>
                <a:gd name="connsiteX36" fmla="*/ 697707 w 962025"/>
                <a:gd name="connsiteY36" fmla="*/ 28575 h 904875"/>
                <a:gd name="connsiteX37" fmla="*/ 754857 w 962025"/>
                <a:gd name="connsiteY37" fmla="*/ 76200 h 904875"/>
                <a:gd name="connsiteX38" fmla="*/ 812007 w 962025"/>
                <a:gd name="connsiteY38" fmla="*/ 128588 h 904875"/>
                <a:gd name="connsiteX39" fmla="*/ 873919 w 962025"/>
                <a:gd name="connsiteY39" fmla="*/ 185738 h 904875"/>
                <a:gd name="connsiteX40" fmla="*/ 916782 w 962025"/>
                <a:gd name="connsiteY40" fmla="*/ 226219 h 904875"/>
                <a:gd name="connsiteX41" fmla="*/ 938213 w 962025"/>
                <a:gd name="connsiteY41" fmla="*/ 247650 h 904875"/>
                <a:gd name="connsiteX42" fmla="*/ 952500 w 962025"/>
                <a:gd name="connsiteY42" fmla="*/ 271463 h 904875"/>
                <a:gd name="connsiteX43" fmla="*/ 959644 w 962025"/>
                <a:gd name="connsiteY43" fmla="*/ 302419 h 904875"/>
                <a:gd name="connsiteX44" fmla="*/ 962025 w 962025"/>
                <a:gd name="connsiteY44" fmla="*/ 328613 h 904875"/>
                <a:gd name="connsiteX45" fmla="*/ 957263 w 962025"/>
                <a:gd name="connsiteY45" fmla="*/ 359569 h 904875"/>
                <a:gd name="connsiteX46" fmla="*/ 942975 w 962025"/>
                <a:gd name="connsiteY46" fmla="*/ 385763 h 904875"/>
                <a:gd name="connsiteX47" fmla="*/ 923925 w 962025"/>
                <a:gd name="connsiteY47" fmla="*/ 400050 h 904875"/>
                <a:gd name="connsiteX48" fmla="*/ 892969 w 962025"/>
                <a:gd name="connsiteY48" fmla="*/ 416719 h 904875"/>
                <a:gd name="connsiteX49" fmla="*/ 831057 w 962025"/>
                <a:gd name="connsiteY49" fmla="*/ 426244 h 904875"/>
                <a:gd name="connsiteX50" fmla="*/ 545307 w 962025"/>
                <a:gd name="connsiteY50" fmla="*/ 583407 h 90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962025" h="904875">
                  <a:moveTo>
                    <a:pt x="545307" y="583407"/>
                  </a:moveTo>
                  <a:lnTo>
                    <a:pt x="400050" y="676275"/>
                  </a:lnTo>
                  <a:lnTo>
                    <a:pt x="266700" y="762000"/>
                  </a:lnTo>
                  <a:lnTo>
                    <a:pt x="150019" y="842963"/>
                  </a:lnTo>
                  <a:lnTo>
                    <a:pt x="90488" y="885825"/>
                  </a:lnTo>
                  <a:lnTo>
                    <a:pt x="76200" y="892969"/>
                  </a:lnTo>
                  <a:lnTo>
                    <a:pt x="57150" y="900113"/>
                  </a:lnTo>
                  <a:lnTo>
                    <a:pt x="33338" y="904875"/>
                  </a:lnTo>
                  <a:lnTo>
                    <a:pt x="16669" y="904875"/>
                  </a:lnTo>
                  <a:lnTo>
                    <a:pt x="2382" y="897732"/>
                  </a:lnTo>
                  <a:lnTo>
                    <a:pt x="0" y="885825"/>
                  </a:lnTo>
                  <a:lnTo>
                    <a:pt x="9525" y="864394"/>
                  </a:lnTo>
                  <a:lnTo>
                    <a:pt x="38100" y="828675"/>
                  </a:lnTo>
                  <a:lnTo>
                    <a:pt x="85725" y="773907"/>
                  </a:lnTo>
                  <a:lnTo>
                    <a:pt x="171450" y="678657"/>
                  </a:lnTo>
                  <a:lnTo>
                    <a:pt x="266700" y="576263"/>
                  </a:lnTo>
                  <a:lnTo>
                    <a:pt x="371475" y="461963"/>
                  </a:lnTo>
                  <a:lnTo>
                    <a:pt x="445294" y="378619"/>
                  </a:lnTo>
                  <a:lnTo>
                    <a:pt x="535782" y="283369"/>
                  </a:lnTo>
                  <a:lnTo>
                    <a:pt x="554832" y="257175"/>
                  </a:lnTo>
                  <a:lnTo>
                    <a:pt x="559594" y="238125"/>
                  </a:lnTo>
                  <a:lnTo>
                    <a:pt x="559594" y="202407"/>
                  </a:lnTo>
                  <a:lnTo>
                    <a:pt x="554832" y="171450"/>
                  </a:lnTo>
                  <a:lnTo>
                    <a:pt x="540544" y="147638"/>
                  </a:lnTo>
                  <a:lnTo>
                    <a:pt x="516732" y="123825"/>
                  </a:lnTo>
                  <a:lnTo>
                    <a:pt x="504825" y="109538"/>
                  </a:lnTo>
                  <a:lnTo>
                    <a:pt x="488157" y="80963"/>
                  </a:lnTo>
                  <a:lnTo>
                    <a:pt x="483394" y="57150"/>
                  </a:lnTo>
                  <a:lnTo>
                    <a:pt x="478632" y="42863"/>
                  </a:lnTo>
                  <a:lnTo>
                    <a:pt x="473869" y="26194"/>
                  </a:lnTo>
                  <a:lnTo>
                    <a:pt x="476250" y="14288"/>
                  </a:lnTo>
                  <a:lnTo>
                    <a:pt x="485775" y="7144"/>
                  </a:lnTo>
                  <a:lnTo>
                    <a:pt x="504825" y="0"/>
                  </a:lnTo>
                  <a:lnTo>
                    <a:pt x="552450" y="0"/>
                  </a:lnTo>
                  <a:lnTo>
                    <a:pt x="626269" y="7144"/>
                  </a:lnTo>
                  <a:lnTo>
                    <a:pt x="676275" y="16669"/>
                  </a:lnTo>
                  <a:lnTo>
                    <a:pt x="697707" y="28575"/>
                  </a:lnTo>
                  <a:lnTo>
                    <a:pt x="754857" y="76200"/>
                  </a:lnTo>
                  <a:lnTo>
                    <a:pt x="812007" y="128588"/>
                  </a:lnTo>
                  <a:lnTo>
                    <a:pt x="873919" y="185738"/>
                  </a:lnTo>
                  <a:lnTo>
                    <a:pt x="916782" y="226219"/>
                  </a:lnTo>
                  <a:lnTo>
                    <a:pt x="938213" y="247650"/>
                  </a:lnTo>
                  <a:lnTo>
                    <a:pt x="952500" y="271463"/>
                  </a:lnTo>
                  <a:lnTo>
                    <a:pt x="959644" y="302419"/>
                  </a:lnTo>
                  <a:lnTo>
                    <a:pt x="962025" y="328613"/>
                  </a:lnTo>
                  <a:lnTo>
                    <a:pt x="957263" y="359569"/>
                  </a:lnTo>
                  <a:lnTo>
                    <a:pt x="942975" y="385763"/>
                  </a:lnTo>
                  <a:lnTo>
                    <a:pt x="923925" y="400050"/>
                  </a:lnTo>
                  <a:lnTo>
                    <a:pt x="892969" y="416719"/>
                  </a:lnTo>
                  <a:lnTo>
                    <a:pt x="831057" y="426244"/>
                  </a:lnTo>
                  <a:lnTo>
                    <a:pt x="545307" y="5834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9">
              <a:extLst>
                <a:ext uri="{FF2B5EF4-FFF2-40B4-BE49-F238E27FC236}">
                  <a16:creationId xmlns:a16="http://schemas.microsoft.com/office/drawing/2014/main" id="{6C70D509-83EA-4F24-B3F6-842A7A025D83}"/>
                </a:ext>
              </a:extLst>
            </p:cNvPr>
            <p:cNvSpPr/>
            <p:nvPr/>
          </p:nvSpPr>
          <p:spPr>
            <a:xfrm>
              <a:off x="3378200" y="1727200"/>
              <a:ext cx="3222625" cy="596900"/>
            </a:xfrm>
            <a:custGeom>
              <a:avLst/>
              <a:gdLst>
                <a:gd name="connsiteX0" fmla="*/ 1381125 w 3222625"/>
                <a:gd name="connsiteY0" fmla="*/ 457200 h 596900"/>
                <a:gd name="connsiteX1" fmla="*/ 847725 w 3222625"/>
                <a:gd name="connsiteY1" fmla="*/ 511175 h 596900"/>
                <a:gd name="connsiteX2" fmla="*/ 111125 w 3222625"/>
                <a:gd name="connsiteY2" fmla="*/ 596900 h 596900"/>
                <a:gd name="connsiteX3" fmla="*/ 0 w 3222625"/>
                <a:gd name="connsiteY3" fmla="*/ 406400 h 596900"/>
                <a:gd name="connsiteX4" fmla="*/ 244475 w 3222625"/>
                <a:gd name="connsiteY4" fmla="*/ 403225 h 596900"/>
                <a:gd name="connsiteX5" fmla="*/ 425450 w 3222625"/>
                <a:gd name="connsiteY5" fmla="*/ 390525 h 596900"/>
                <a:gd name="connsiteX6" fmla="*/ 863600 w 3222625"/>
                <a:gd name="connsiteY6" fmla="*/ 336550 h 596900"/>
                <a:gd name="connsiteX7" fmla="*/ 1355725 w 3222625"/>
                <a:gd name="connsiteY7" fmla="*/ 269875 h 596900"/>
                <a:gd name="connsiteX8" fmla="*/ 1603375 w 3222625"/>
                <a:gd name="connsiteY8" fmla="*/ 234950 h 596900"/>
                <a:gd name="connsiteX9" fmla="*/ 1885950 w 3222625"/>
                <a:gd name="connsiteY9" fmla="*/ 193675 h 596900"/>
                <a:gd name="connsiteX10" fmla="*/ 2298700 w 3222625"/>
                <a:gd name="connsiteY10" fmla="*/ 130175 h 596900"/>
                <a:gd name="connsiteX11" fmla="*/ 2387600 w 3222625"/>
                <a:gd name="connsiteY11" fmla="*/ 114300 h 596900"/>
                <a:gd name="connsiteX12" fmla="*/ 2486025 w 3222625"/>
                <a:gd name="connsiteY12" fmla="*/ 82550 h 596900"/>
                <a:gd name="connsiteX13" fmla="*/ 2752725 w 3222625"/>
                <a:gd name="connsiteY13" fmla="*/ 0 h 596900"/>
                <a:gd name="connsiteX14" fmla="*/ 2813050 w 3222625"/>
                <a:gd name="connsiteY14" fmla="*/ 12700 h 596900"/>
                <a:gd name="connsiteX15" fmla="*/ 2946400 w 3222625"/>
                <a:gd name="connsiteY15" fmla="*/ 44450 h 596900"/>
                <a:gd name="connsiteX16" fmla="*/ 3054350 w 3222625"/>
                <a:gd name="connsiteY16" fmla="*/ 76200 h 596900"/>
                <a:gd name="connsiteX17" fmla="*/ 3127375 w 3222625"/>
                <a:gd name="connsiteY17" fmla="*/ 104775 h 596900"/>
                <a:gd name="connsiteX18" fmla="*/ 3171825 w 3222625"/>
                <a:gd name="connsiteY18" fmla="*/ 123825 h 596900"/>
                <a:gd name="connsiteX19" fmla="*/ 3197225 w 3222625"/>
                <a:gd name="connsiteY19" fmla="*/ 142875 h 596900"/>
                <a:gd name="connsiteX20" fmla="*/ 3213100 w 3222625"/>
                <a:gd name="connsiteY20" fmla="*/ 158750 h 596900"/>
                <a:gd name="connsiteX21" fmla="*/ 3219450 w 3222625"/>
                <a:gd name="connsiteY21" fmla="*/ 177800 h 596900"/>
                <a:gd name="connsiteX22" fmla="*/ 3222625 w 3222625"/>
                <a:gd name="connsiteY22" fmla="*/ 200025 h 596900"/>
                <a:gd name="connsiteX23" fmla="*/ 3213100 w 3222625"/>
                <a:gd name="connsiteY23" fmla="*/ 231775 h 596900"/>
                <a:gd name="connsiteX24" fmla="*/ 3200400 w 3222625"/>
                <a:gd name="connsiteY24" fmla="*/ 260350 h 596900"/>
                <a:gd name="connsiteX25" fmla="*/ 3178175 w 3222625"/>
                <a:gd name="connsiteY25" fmla="*/ 285750 h 596900"/>
                <a:gd name="connsiteX26" fmla="*/ 3146425 w 3222625"/>
                <a:gd name="connsiteY26" fmla="*/ 301625 h 596900"/>
                <a:gd name="connsiteX27" fmla="*/ 3098800 w 3222625"/>
                <a:gd name="connsiteY27" fmla="*/ 311150 h 596900"/>
                <a:gd name="connsiteX28" fmla="*/ 2863850 w 3222625"/>
                <a:gd name="connsiteY28" fmla="*/ 330200 h 596900"/>
                <a:gd name="connsiteX29" fmla="*/ 2489200 w 3222625"/>
                <a:gd name="connsiteY29" fmla="*/ 358775 h 596900"/>
                <a:gd name="connsiteX30" fmla="*/ 2108200 w 3222625"/>
                <a:gd name="connsiteY30" fmla="*/ 393700 h 596900"/>
                <a:gd name="connsiteX31" fmla="*/ 1381125 w 3222625"/>
                <a:gd name="connsiteY31" fmla="*/ 457200 h 596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222625" h="596900">
                  <a:moveTo>
                    <a:pt x="1381125" y="457200"/>
                  </a:moveTo>
                  <a:lnTo>
                    <a:pt x="847725" y="511175"/>
                  </a:lnTo>
                  <a:lnTo>
                    <a:pt x="111125" y="596900"/>
                  </a:lnTo>
                  <a:lnTo>
                    <a:pt x="0" y="406400"/>
                  </a:lnTo>
                  <a:lnTo>
                    <a:pt x="244475" y="403225"/>
                  </a:lnTo>
                  <a:lnTo>
                    <a:pt x="425450" y="390525"/>
                  </a:lnTo>
                  <a:lnTo>
                    <a:pt x="863600" y="336550"/>
                  </a:lnTo>
                  <a:lnTo>
                    <a:pt x="1355725" y="269875"/>
                  </a:lnTo>
                  <a:lnTo>
                    <a:pt x="1603375" y="234950"/>
                  </a:lnTo>
                  <a:lnTo>
                    <a:pt x="1885950" y="193675"/>
                  </a:lnTo>
                  <a:lnTo>
                    <a:pt x="2298700" y="130175"/>
                  </a:lnTo>
                  <a:lnTo>
                    <a:pt x="2387600" y="114300"/>
                  </a:lnTo>
                  <a:lnTo>
                    <a:pt x="2486025" y="82550"/>
                  </a:lnTo>
                  <a:lnTo>
                    <a:pt x="2752725" y="0"/>
                  </a:lnTo>
                  <a:lnTo>
                    <a:pt x="2813050" y="12700"/>
                  </a:lnTo>
                  <a:lnTo>
                    <a:pt x="2946400" y="44450"/>
                  </a:lnTo>
                  <a:lnTo>
                    <a:pt x="3054350" y="76200"/>
                  </a:lnTo>
                  <a:lnTo>
                    <a:pt x="3127375" y="104775"/>
                  </a:lnTo>
                  <a:lnTo>
                    <a:pt x="3171825" y="123825"/>
                  </a:lnTo>
                  <a:lnTo>
                    <a:pt x="3197225" y="142875"/>
                  </a:lnTo>
                  <a:lnTo>
                    <a:pt x="3213100" y="158750"/>
                  </a:lnTo>
                  <a:lnTo>
                    <a:pt x="3219450" y="177800"/>
                  </a:lnTo>
                  <a:lnTo>
                    <a:pt x="3222625" y="200025"/>
                  </a:lnTo>
                  <a:lnTo>
                    <a:pt x="3213100" y="231775"/>
                  </a:lnTo>
                  <a:lnTo>
                    <a:pt x="3200400" y="260350"/>
                  </a:lnTo>
                  <a:lnTo>
                    <a:pt x="3178175" y="285750"/>
                  </a:lnTo>
                  <a:lnTo>
                    <a:pt x="3146425" y="301625"/>
                  </a:lnTo>
                  <a:lnTo>
                    <a:pt x="3098800" y="311150"/>
                  </a:lnTo>
                  <a:lnTo>
                    <a:pt x="2863850" y="330200"/>
                  </a:lnTo>
                  <a:lnTo>
                    <a:pt x="2489200" y="358775"/>
                  </a:lnTo>
                  <a:lnTo>
                    <a:pt x="2108200" y="393700"/>
                  </a:lnTo>
                  <a:lnTo>
                    <a:pt x="1381125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2">
              <a:extLst>
                <a:ext uri="{FF2B5EF4-FFF2-40B4-BE49-F238E27FC236}">
                  <a16:creationId xmlns:a16="http://schemas.microsoft.com/office/drawing/2014/main" id="{354236C8-BAB4-4970-8D84-2D3AA9BFFB39}"/>
                </a:ext>
              </a:extLst>
            </p:cNvPr>
            <p:cNvSpPr/>
            <p:nvPr/>
          </p:nvSpPr>
          <p:spPr>
            <a:xfrm rot="16200000">
              <a:off x="2763044" y="3188494"/>
              <a:ext cx="3132138" cy="1816100"/>
            </a:xfrm>
            <a:custGeom>
              <a:avLst/>
              <a:gdLst>
                <a:gd name="connsiteX0" fmla="*/ 2292350 w 3132667"/>
                <a:gd name="connsiteY0" fmla="*/ 1781175 h 1816100"/>
                <a:gd name="connsiteX1" fmla="*/ 2089150 w 3132667"/>
                <a:gd name="connsiteY1" fmla="*/ 1762125 h 1816100"/>
                <a:gd name="connsiteX2" fmla="*/ 1873250 w 3132667"/>
                <a:gd name="connsiteY2" fmla="*/ 1727200 h 1816100"/>
                <a:gd name="connsiteX3" fmla="*/ 1701800 w 3132667"/>
                <a:gd name="connsiteY3" fmla="*/ 1695450 h 1816100"/>
                <a:gd name="connsiteX4" fmla="*/ 1616075 w 3132667"/>
                <a:gd name="connsiteY4" fmla="*/ 1676400 h 1816100"/>
                <a:gd name="connsiteX5" fmla="*/ 1543050 w 3132667"/>
                <a:gd name="connsiteY5" fmla="*/ 1660525 h 1816100"/>
                <a:gd name="connsiteX6" fmla="*/ 1435100 w 3132667"/>
                <a:gd name="connsiteY6" fmla="*/ 1622425 h 1816100"/>
                <a:gd name="connsiteX7" fmla="*/ 1301750 w 3132667"/>
                <a:gd name="connsiteY7" fmla="*/ 1571625 h 1816100"/>
                <a:gd name="connsiteX8" fmla="*/ 1196975 w 3132667"/>
                <a:gd name="connsiteY8" fmla="*/ 1524000 h 1816100"/>
                <a:gd name="connsiteX9" fmla="*/ 1079500 w 3132667"/>
                <a:gd name="connsiteY9" fmla="*/ 1463675 h 1816100"/>
                <a:gd name="connsiteX10" fmla="*/ 968375 w 3132667"/>
                <a:gd name="connsiteY10" fmla="*/ 1397000 h 1816100"/>
                <a:gd name="connsiteX11" fmla="*/ 854075 w 3132667"/>
                <a:gd name="connsiteY11" fmla="*/ 1317625 h 1816100"/>
                <a:gd name="connsiteX12" fmla="*/ 733425 w 3132667"/>
                <a:gd name="connsiteY12" fmla="*/ 1222375 h 1816100"/>
                <a:gd name="connsiteX13" fmla="*/ 682625 w 3132667"/>
                <a:gd name="connsiteY13" fmla="*/ 1177925 h 1816100"/>
                <a:gd name="connsiteX14" fmla="*/ 581025 w 3132667"/>
                <a:gd name="connsiteY14" fmla="*/ 1073150 h 1816100"/>
                <a:gd name="connsiteX15" fmla="*/ 501650 w 3132667"/>
                <a:gd name="connsiteY15" fmla="*/ 987425 h 1816100"/>
                <a:gd name="connsiteX16" fmla="*/ 415925 w 3132667"/>
                <a:gd name="connsiteY16" fmla="*/ 882650 h 1816100"/>
                <a:gd name="connsiteX17" fmla="*/ 333375 w 3132667"/>
                <a:gd name="connsiteY17" fmla="*/ 762000 h 1816100"/>
                <a:gd name="connsiteX18" fmla="*/ 260350 w 3132667"/>
                <a:gd name="connsiteY18" fmla="*/ 647700 h 1816100"/>
                <a:gd name="connsiteX19" fmla="*/ 203200 w 3132667"/>
                <a:gd name="connsiteY19" fmla="*/ 542925 h 1816100"/>
                <a:gd name="connsiteX20" fmla="*/ 161925 w 3132667"/>
                <a:gd name="connsiteY20" fmla="*/ 457200 h 1816100"/>
                <a:gd name="connsiteX21" fmla="*/ 114300 w 3132667"/>
                <a:gd name="connsiteY21" fmla="*/ 352425 h 1816100"/>
                <a:gd name="connsiteX22" fmla="*/ 76200 w 3132667"/>
                <a:gd name="connsiteY22" fmla="*/ 269875 h 1816100"/>
                <a:gd name="connsiteX23" fmla="*/ 47625 w 3132667"/>
                <a:gd name="connsiteY23" fmla="*/ 196850 h 1816100"/>
                <a:gd name="connsiteX24" fmla="*/ 19050 w 3132667"/>
                <a:gd name="connsiteY24" fmla="*/ 107950 h 1816100"/>
                <a:gd name="connsiteX25" fmla="*/ 6350 w 3132667"/>
                <a:gd name="connsiteY25" fmla="*/ 60325 h 1816100"/>
                <a:gd name="connsiteX26" fmla="*/ 0 w 3132667"/>
                <a:gd name="connsiteY26" fmla="*/ 31750 h 1816100"/>
                <a:gd name="connsiteX27" fmla="*/ 3175 w 3132667"/>
                <a:gd name="connsiteY27" fmla="*/ 9525 h 1816100"/>
                <a:gd name="connsiteX28" fmla="*/ 15875 w 3132667"/>
                <a:gd name="connsiteY28" fmla="*/ 0 h 1816100"/>
                <a:gd name="connsiteX29" fmla="*/ 31750 w 3132667"/>
                <a:gd name="connsiteY29" fmla="*/ 0 h 1816100"/>
                <a:gd name="connsiteX30" fmla="*/ 47625 w 3132667"/>
                <a:gd name="connsiteY30" fmla="*/ 6350 h 1816100"/>
                <a:gd name="connsiteX31" fmla="*/ 66675 w 3132667"/>
                <a:gd name="connsiteY31" fmla="*/ 25400 h 1816100"/>
                <a:gd name="connsiteX32" fmla="*/ 104775 w 3132667"/>
                <a:gd name="connsiteY32" fmla="*/ 95250 h 1816100"/>
                <a:gd name="connsiteX33" fmla="*/ 174625 w 3132667"/>
                <a:gd name="connsiteY33" fmla="*/ 228600 h 1816100"/>
                <a:gd name="connsiteX34" fmla="*/ 238125 w 3132667"/>
                <a:gd name="connsiteY34" fmla="*/ 342900 h 1816100"/>
                <a:gd name="connsiteX35" fmla="*/ 295275 w 3132667"/>
                <a:gd name="connsiteY35" fmla="*/ 438150 h 1816100"/>
                <a:gd name="connsiteX36" fmla="*/ 358775 w 3132667"/>
                <a:gd name="connsiteY36" fmla="*/ 530225 h 1816100"/>
                <a:gd name="connsiteX37" fmla="*/ 428625 w 3132667"/>
                <a:gd name="connsiteY37" fmla="*/ 625475 h 1816100"/>
                <a:gd name="connsiteX38" fmla="*/ 501650 w 3132667"/>
                <a:gd name="connsiteY38" fmla="*/ 720725 h 1816100"/>
                <a:gd name="connsiteX39" fmla="*/ 574675 w 3132667"/>
                <a:gd name="connsiteY39" fmla="*/ 806450 h 1816100"/>
                <a:gd name="connsiteX40" fmla="*/ 650875 w 3132667"/>
                <a:gd name="connsiteY40" fmla="*/ 882650 h 1816100"/>
                <a:gd name="connsiteX41" fmla="*/ 736600 w 3132667"/>
                <a:gd name="connsiteY41" fmla="*/ 962025 h 1816100"/>
                <a:gd name="connsiteX42" fmla="*/ 825500 w 3132667"/>
                <a:gd name="connsiteY42" fmla="*/ 1038225 h 1816100"/>
                <a:gd name="connsiteX43" fmla="*/ 895350 w 3132667"/>
                <a:gd name="connsiteY43" fmla="*/ 1089025 h 1816100"/>
                <a:gd name="connsiteX44" fmla="*/ 962025 w 3132667"/>
                <a:gd name="connsiteY44" fmla="*/ 1133475 h 1816100"/>
                <a:gd name="connsiteX45" fmla="*/ 1038225 w 3132667"/>
                <a:gd name="connsiteY45" fmla="*/ 1177925 h 1816100"/>
                <a:gd name="connsiteX46" fmla="*/ 1120775 w 3132667"/>
                <a:gd name="connsiteY46" fmla="*/ 1225550 h 1816100"/>
                <a:gd name="connsiteX47" fmla="*/ 1238250 w 3132667"/>
                <a:gd name="connsiteY47" fmla="*/ 1285875 h 1816100"/>
                <a:gd name="connsiteX48" fmla="*/ 1292225 w 3132667"/>
                <a:gd name="connsiteY48" fmla="*/ 1308100 h 1816100"/>
                <a:gd name="connsiteX49" fmla="*/ 1368425 w 3132667"/>
                <a:gd name="connsiteY49" fmla="*/ 1336675 h 1816100"/>
                <a:gd name="connsiteX50" fmla="*/ 1466850 w 3132667"/>
                <a:gd name="connsiteY50" fmla="*/ 1368425 h 1816100"/>
                <a:gd name="connsiteX51" fmla="*/ 1555750 w 3132667"/>
                <a:gd name="connsiteY51" fmla="*/ 1393825 h 1816100"/>
                <a:gd name="connsiteX52" fmla="*/ 1663700 w 3132667"/>
                <a:gd name="connsiteY52" fmla="*/ 1425575 h 1816100"/>
                <a:gd name="connsiteX53" fmla="*/ 1781175 w 3132667"/>
                <a:gd name="connsiteY53" fmla="*/ 1447800 h 1816100"/>
                <a:gd name="connsiteX54" fmla="*/ 1876425 w 3132667"/>
                <a:gd name="connsiteY54" fmla="*/ 1466850 h 1816100"/>
                <a:gd name="connsiteX55" fmla="*/ 2003425 w 3132667"/>
                <a:gd name="connsiteY55" fmla="*/ 1482725 h 1816100"/>
                <a:gd name="connsiteX56" fmla="*/ 2162175 w 3132667"/>
                <a:gd name="connsiteY56" fmla="*/ 1501775 h 1816100"/>
                <a:gd name="connsiteX57" fmla="*/ 2428875 w 3132667"/>
                <a:gd name="connsiteY57" fmla="*/ 1520825 h 1816100"/>
                <a:gd name="connsiteX58" fmla="*/ 2654300 w 3132667"/>
                <a:gd name="connsiteY58" fmla="*/ 1527175 h 1816100"/>
                <a:gd name="connsiteX59" fmla="*/ 2771775 w 3132667"/>
                <a:gd name="connsiteY59" fmla="*/ 1524000 h 1816100"/>
                <a:gd name="connsiteX60" fmla="*/ 2835275 w 3132667"/>
                <a:gd name="connsiteY60" fmla="*/ 1517650 h 1816100"/>
                <a:gd name="connsiteX61" fmla="*/ 2879725 w 3132667"/>
                <a:gd name="connsiteY61" fmla="*/ 1508125 h 1816100"/>
                <a:gd name="connsiteX62" fmla="*/ 2911475 w 3132667"/>
                <a:gd name="connsiteY62" fmla="*/ 1492250 h 1816100"/>
                <a:gd name="connsiteX63" fmla="*/ 2955925 w 3132667"/>
                <a:gd name="connsiteY63" fmla="*/ 1460500 h 1816100"/>
                <a:gd name="connsiteX64" fmla="*/ 2994025 w 3132667"/>
                <a:gd name="connsiteY64" fmla="*/ 1425575 h 1816100"/>
                <a:gd name="connsiteX65" fmla="*/ 3025775 w 3132667"/>
                <a:gd name="connsiteY65" fmla="*/ 1377950 h 1816100"/>
                <a:gd name="connsiteX66" fmla="*/ 3051175 w 3132667"/>
                <a:gd name="connsiteY66" fmla="*/ 1333500 h 1816100"/>
                <a:gd name="connsiteX67" fmla="*/ 3076575 w 3132667"/>
                <a:gd name="connsiteY67" fmla="*/ 1266825 h 1816100"/>
                <a:gd name="connsiteX68" fmla="*/ 3089275 w 3132667"/>
                <a:gd name="connsiteY68" fmla="*/ 1241425 h 1816100"/>
                <a:gd name="connsiteX69" fmla="*/ 3095625 w 3132667"/>
                <a:gd name="connsiteY69" fmla="*/ 1231900 h 1816100"/>
                <a:gd name="connsiteX70" fmla="*/ 3108325 w 3132667"/>
                <a:gd name="connsiteY70" fmla="*/ 1228725 h 1816100"/>
                <a:gd name="connsiteX71" fmla="*/ 3117850 w 3132667"/>
                <a:gd name="connsiteY71" fmla="*/ 1231900 h 1816100"/>
                <a:gd name="connsiteX72" fmla="*/ 3127375 w 3132667"/>
                <a:gd name="connsiteY72" fmla="*/ 1244600 h 1816100"/>
                <a:gd name="connsiteX73" fmla="*/ 3130550 w 3132667"/>
                <a:gd name="connsiteY73" fmla="*/ 1377950 h 1816100"/>
                <a:gd name="connsiteX74" fmla="*/ 3121025 w 3132667"/>
                <a:gd name="connsiteY74" fmla="*/ 1511300 h 1816100"/>
                <a:gd name="connsiteX75" fmla="*/ 3108325 w 3132667"/>
                <a:gd name="connsiteY75" fmla="*/ 1581150 h 1816100"/>
                <a:gd name="connsiteX76" fmla="*/ 3079750 w 3132667"/>
                <a:gd name="connsiteY76" fmla="*/ 1657350 h 1816100"/>
                <a:gd name="connsiteX77" fmla="*/ 3051175 w 3132667"/>
                <a:gd name="connsiteY77" fmla="*/ 1711325 h 1816100"/>
                <a:gd name="connsiteX78" fmla="*/ 3009900 w 3132667"/>
                <a:gd name="connsiteY78" fmla="*/ 1758950 h 1816100"/>
                <a:gd name="connsiteX79" fmla="*/ 2962275 w 3132667"/>
                <a:gd name="connsiteY79" fmla="*/ 1790700 h 1816100"/>
                <a:gd name="connsiteX80" fmla="*/ 2914650 w 3132667"/>
                <a:gd name="connsiteY80" fmla="*/ 1806575 h 1816100"/>
                <a:gd name="connsiteX81" fmla="*/ 2851150 w 3132667"/>
                <a:gd name="connsiteY81" fmla="*/ 1816100 h 1816100"/>
                <a:gd name="connsiteX82" fmla="*/ 2708275 w 3132667"/>
                <a:gd name="connsiteY82" fmla="*/ 1809750 h 1816100"/>
                <a:gd name="connsiteX83" fmla="*/ 2533650 w 3132667"/>
                <a:gd name="connsiteY83" fmla="*/ 1800225 h 1816100"/>
                <a:gd name="connsiteX84" fmla="*/ 2292350 w 3132667"/>
                <a:gd name="connsiteY84" fmla="*/ 1781175 h 181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3132667" h="1816100">
                  <a:moveTo>
                    <a:pt x="2292350" y="1781175"/>
                  </a:moveTo>
                  <a:lnTo>
                    <a:pt x="2089150" y="1762125"/>
                  </a:lnTo>
                  <a:lnTo>
                    <a:pt x="1873250" y="1727200"/>
                  </a:lnTo>
                  <a:lnTo>
                    <a:pt x="1701800" y="1695450"/>
                  </a:lnTo>
                  <a:lnTo>
                    <a:pt x="1616075" y="1676400"/>
                  </a:lnTo>
                  <a:lnTo>
                    <a:pt x="1543050" y="1660525"/>
                  </a:lnTo>
                  <a:lnTo>
                    <a:pt x="1435100" y="1622425"/>
                  </a:lnTo>
                  <a:lnTo>
                    <a:pt x="1301750" y="1571625"/>
                  </a:lnTo>
                  <a:lnTo>
                    <a:pt x="1196975" y="1524000"/>
                  </a:lnTo>
                  <a:lnTo>
                    <a:pt x="1079500" y="1463675"/>
                  </a:lnTo>
                  <a:lnTo>
                    <a:pt x="968375" y="1397000"/>
                  </a:lnTo>
                  <a:lnTo>
                    <a:pt x="854075" y="1317625"/>
                  </a:lnTo>
                  <a:lnTo>
                    <a:pt x="733425" y="1222375"/>
                  </a:lnTo>
                  <a:lnTo>
                    <a:pt x="682625" y="1177925"/>
                  </a:lnTo>
                  <a:lnTo>
                    <a:pt x="581025" y="1073150"/>
                  </a:lnTo>
                  <a:lnTo>
                    <a:pt x="501650" y="987425"/>
                  </a:lnTo>
                  <a:lnTo>
                    <a:pt x="415925" y="882650"/>
                  </a:lnTo>
                  <a:lnTo>
                    <a:pt x="333375" y="762000"/>
                  </a:lnTo>
                  <a:lnTo>
                    <a:pt x="260350" y="647700"/>
                  </a:lnTo>
                  <a:lnTo>
                    <a:pt x="203200" y="542925"/>
                  </a:lnTo>
                  <a:lnTo>
                    <a:pt x="161925" y="457200"/>
                  </a:lnTo>
                  <a:lnTo>
                    <a:pt x="114300" y="352425"/>
                  </a:lnTo>
                  <a:lnTo>
                    <a:pt x="76200" y="269875"/>
                  </a:lnTo>
                  <a:lnTo>
                    <a:pt x="47625" y="196850"/>
                  </a:lnTo>
                  <a:lnTo>
                    <a:pt x="19050" y="107950"/>
                  </a:lnTo>
                  <a:lnTo>
                    <a:pt x="6350" y="60325"/>
                  </a:lnTo>
                  <a:lnTo>
                    <a:pt x="0" y="31750"/>
                  </a:lnTo>
                  <a:lnTo>
                    <a:pt x="3175" y="9525"/>
                  </a:lnTo>
                  <a:lnTo>
                    <a:pt x="15875" y="0"/>
                  </a:lnTo>
                  <a:lnTo>
                    <a:pt x="31750" y="0"/>
                  </a:lnTo>
                  <a:lnTo>
                    <a:pt x="47625" y="6350"/>
                  </a:lnTo>
                  <a:lnTo>
                    <a:pt x="66675" y="25400"/>
                  </a:lnTo>
                  <a:lnTo>
                    <a:pt x="104775" y="95250"/>
                  </a:lnTo>
                  <a:lnTo>
                    <a:pt x="174625" y="228600"/>
                  </a:lnTo>
                  <a:lnTo>
                    <a:pt x="238125" y="342900"/>
                  </a:lnTo>
                  <a:lnTo>
                    <a:pt x="295275" y="438150"/>
                  </a:lnTo>
                  <a:lnTo>
                    <a:pt x="358775" y="530225"/>
                  </a:lnTo>
                  <a:lnTo>
                    <a:pt x="428625" y="625475"/>
                  </a:lnTo>
                  <a:lnTo>
                    <a:pt x="501650" y="720725"/>
                  </a:lnTo>
                  <a:lnTo>
                    <a:pt x="574675" y="806450"/>
                  </a:lnTo>
                  <a:lnTo>
                    <a:pt x="650875" y="882650"/>
                  </a:lnTo>
                  <a:lnTo>
                    <a:pt x="736600" y="962025"/>
                  </a:lnTo>
                  <a:lnTo>
                    <a:pt x="825500" y="1038225"/>
                  </a:lnTo>
                  <a:lnTo>
                    <a:pt x="895350" y="1089025"/>
                  </a:lnTo>
                  <a:lnTo>
                    <a:pt x="962025" y="1133475"/>
                  </a:lnTo>
                  <a:lnTo>
                    <a:pt x="1038225" y="1177925"/>
                  </a:lnTo>
                  <a:lnTo>
                    <a:pt x="1120775" y="1225550"/>
                  </a:lnTo>
                  <a:lnTo>
                    <a:pt x="1238250" y="1285875"/>
                  </a:lnTo>
                  <a:lnTo>
                    <a:pt x="1292225" y="1308100"/>
                  </a:lnTo>
                  <a:lnTo>
                    <a:pt x="1368425" y="1336675"/>
                  </a:lnTo>
                  <a:lnTo>
                    <a:pt x="1466850" y="1368425"/>
                  </a:lnTo>
                  <a:lnTo>
                    <a:pt x="1555750" y="1393825"/>
                  </a:lnTo>
                  <a:lnTo>
                    <a:pt x="1663700" y="1425575"/>
                  </a:lnTo>
                  <a:lnTo>
                    <a:pt x="1781175" y="1447800"/>
                  </a:lnTo>
                  <a:lnTo>
                    <a:pt x="1876425" y="1466850"/>
                  </a:lnTo>
                  <a:lnTo>
                    <a:pt x="2003425" y="1482725"/>
                  </a:lnTo>
                  <a:lnTo>
                    <a:pt x="2162175" y="1501775"/>
                  </a:lnTo>
                  <a:lnTo>
                    <a:pt x="2428875" y="1520825"/>
                  </a:lnTo>
                  <a:lnTo>
                    <a:pt x="2654300" y="1527175"/>
                  </a:lnTo>
                  <a:lnTo>
                    <a:pt x="2771775" y="1524000"/>
                  </a:lnTo>
                  <a:lnTo>
                    <a:pt x="2835275" y="1517650"/>
                  </a:lnTo>
                  <a:lnTo>
                    <a:pt x="2879725" y="1508125"/>
                  </a:lnTo>
                  <a:lnTo>
                    <a:pt x="2911475" y="1492250"/>
                  </a:lnTo>
                  <a:lnTo>
                    <a:pt x="2955925" y="1460500"/>
                  </a:lnTo>
                  <a:lnTo>
                    <a:pt x="2994025" y="1425575"/>
                  </a:lnTo>
                  <a:lnTo>
                    <a:pt x="3025775" y="1377950"/>
                  </a:lnTo>
                  <a:lnTo>
                    <a:pt x="3051175" y="1333500"/>
                  </a:lnTo>
                  <a:lnTo>
                    <a:pt x="3076575" y="1266825"/>
                  </a:lnTo>
                  <a:lnTo>
                    <a:pt x="3089275" y="1241425"/>
                  </a:lnTo>
                  <a:lnTo>
                    <a:pt x="3095625" y="1231900"/>
                  </a:lnTo>
                  <a:lnTo>
                    <a:pt x="3108325" y="1228725"/>
                  </a:lnTo>
                  <a:lnTo>
                    <a:pt x="3117850" y="1231900"/>
                  </a:lnTo>
                  <a:lnTo>
                    <a:pt x="3127375" y="1244600"/>
                  </a:lnTo>
                  <a:cubicBezTo>
                    <a:pt x="3128433" y="1289050"/>
                    <a:pt x="3132667" y="1326621"/>
                    <a:pt x="3130550" y="1377950"/>
                  </a:cubicBezTo>
                  <a:lnTo>
                    <a:pt x="3121025" y="1511300"/>
                  </a:lnTo>
                  <a:lnTo>
                    <a:pt x="3108325" y="1581150"/>
                  </a:lnTo>
                  <a:lnTo>
                    <a:pt x="3079750" y="1657350"/>
                  </a:lnTo>
                  <a:lnTo>
                    <a:pt x="3051175" y="1711325"/>
                  </a:lnTo>
                  <a:lnTo>
                    <a:pt x="3009900" y="1758950"/>
                  </a:lnTo>
                  <a:lnTo>
                    <a:pt x="2962275" y="1790700"/>
                  </a:lnTo>
                  <a:lnTo>
                    <a:pt x="2914650" y="1806575"/>
                  </a:lnTo>
                  <a:lnTo>
                    <a:pt x="2851150" y="1816100"/>
                  </a:lnTo>
                  <a:lnTo>
                    <a:pt x="2708275" y="1809750"/>
                  </a:lnTo>
                  <a:lnTo>
                    <a:pt x="2533650" y="1800225"/>
                  </a:lnTo>
                  <a:lnTo>
                    <a:pt x="2292350" y="1781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1">
              <a:extLst>
                <a:ext uri="{FF2B5EF4-FFF2-40B4-BE49-F238E27FC236}">
                  <a16:creationId xmlns:a16="http://schemas.microsoft.com/office/drawing/2014/main" id="{AA2515AE-CAB9-4B23-B621-FADD3EEF2EA9}"/>
                </a:ext>
              </a:extLst>
            </p:cNvPr>
            <p:cNvSpPr/>
            <p:nvPr/>
          </p:nvSpPr>
          <p:spPr>
            <a:xfrm rot="16200000">
              <a:off x="1330326" y="3241675"/>
              <a:ext cx="3467100" cy="1000125"/>
            </a:xfrm>
            <a:custGeom>
              <a:avLst/>
              <a:gdLst>
                <a:gd name="connsiteX0" fmla="*/ 2025650 w 3467100"/>
                <a:gd name="connsiteY0" fmla="*/ 955675 h 1000125"/>
                <a:gd name="connsiteX1" fmla="*/ 1857375 w 3467100"/>
                <a:gd name="connsiteY1" fmla="*/ 936625 h 1000125"/>
                <a:gd name="connsiteX2" fmla="*/ 1730375 w 3467100"/>
                <a:gd name="connsiteY2" fmla="*/ 920750 h 1000125"/>
                <a:gd name="connsiteX3" fmla="*/ 1577975 w 3467100"/>
                <a:gd name="connsiteY3" fmla="*/ 895350 h 1000125"/>
                <a:gd name="connsiteX4" fmla="*/ 1457325 w 3467100"/>
                <a:gd name="connsiteY4" fmla="*/ 873125 h 1000125"/>
                <a:gd name="connsiteX5" fmla="*/ 1358900 w 3467100"/>
                <a:gd name="connsiteY5" fmla="*/ 847725 h 1000125"/>
                <a:gd name="connsiteX6" fmla="*/ 1219200 w 3467100"/>
                <a:gd name="connsiteY6" fmla="*/ 806450 h 1000125"/>
                <a:gd name="connsiteX7" fmla="*/ 1117600 w 3467100"/>
                <a:gd name="connsiteY7" fmla="*/ 774700 h 1000125"/>
                <a:gd name="connsiteX8" fmla="*/ 1003300 w 3467100"/>
                <a:gd name="connsiteY8" fmla="*/ 730250 h 1000125"/>
                <a:gd name="connsiteX9" fmla="*/ 889000 w 3467100"/>
                <a:gd name="connsiteY9" fmla="*/ 679450 h 1000125"/>
                <a:gd name="connsiteX10" fmla="*/ 793750 w 3467100"/>
                <a:gd name="connsiteY10" fmla="*/ 628650 h 1000125"/>
                <a:gd name="connsiteX11" fmla="*/ 647700 w 3467100"/>
                <a:gd name="connsiteY11" fmla="*/ 539750 h 1000125"/>
                <a:gd name="connsiteX12" fmla="*/ 492125 w 3467100"/>
                <a:gd name="connsiteY12" fmla="*/ 431800 h 1000125"/>
                <a:gd name="connsiteX13" fmla="*/ 327025 w 3467100"/>
                <a:gd name="connsiteY13" fmla="*/ 311150 h 1000125"/>
                <a:gd name="connsiteX14" fmla="*/ 200025 w 3467100"/>
                <a:gd name="connsiteY14" fmla="*/ 212725 h 1000125"/>
                <a:gd name="connsiteX15" fmla="*/ 69850 w 3467100"/>
                <a:gd name="connsiteY15" fmla="*/ 107950 h 1000125"/>
                <a:gd name="connsiteX16" fmla="*/ 25400 w 3467100"/>
                <a:gd name="connsiteY16" fmla="*/ 76200 h 1000125"/>
                <a:gd name="connsiteX17" fmla="*/ 6350 w 3467100"/>
                <a:gd name="connsiteY17" fmla="*/ 53975 h 1000125"/>
                <a:gd name="connsiteX18" fmla="*/ 0 w 3467100"/>
                <a:gd name="connsiteY18" fmla="*/ 31750 h 1000125"/>
                <a:gd name="connsiteX19" fmla="*/ 3175 w 3467100"/>
                <a:gd name="connsiteY19" fmla="*/ 12700 h 1000125"/>
                <a:gd name="connsiteX20" fmla="*/ 15875 w 3467100"/>
                <a:gd name="connsiteY20" fmla="*/ 0 h 1000125"/>
                <a:gd name="connsiteX21" fmla="*/ 31750 w 3467100"/>
                <a:gd name="connsiteY21" fmla="*/ 0 h 1000125"/>
                <a:gd name="connsiteX22" fmla="*/ 69850 w 3467100"/>
                <a:gd name="connsiteY22" fmla="*/ 15875 h 1000125"/>
                <a:gd name="connsiteX23" fmla="*/ 171450 w 3467100"/>
                <a:gd name="connsiteY23" fmla="*/ 88900 h 1000125"/>
                <a:gd name="connsiteX24" fmla="*/ 279400 w 3467100"/>
                <a:gd name="connsiteY24" fmla="*/ 155575 h 1000125"/>
                <a:gd name="connsiteX25" fmla="*/ 412750 w 3467100"/>
                <a:gd name="connsiteY25" fmla="*/ 238125 h 1000125"/>
                <a:gd name="connsiteX26" fmla="*/ 571500 w 3467100"/>
                <a:gd name="connsiteY26" fmla="*/ 320675 h 1000125"/>
                <a:gd name="connsiteX27" fmla="*/ 711200 w 3467100"/>
                <a:gd name="connsiteY27" fmla="*/ 384175 h 1000125"/>
                <a:gd name="connsiteX28" fmla="*/ 882650 w 3467100"/>
                <a:gd name="connsiteY28" fmla="*/ 457200 h 1000125"/>
                <a:gd name="connsiteX29" fmla="*/ 1012825 w 3467100"/>
                <a:gd name="connsiteY29" fmla="*/ 501650 h 1000125"/>
                <a:gd name="connsiteX30" fmla="*/ 1155700 w 3467100"/>
                <a:gd name="connsiteY30" fmla="*/ 546100 h 1000125"/>
                <a:gd name="connsiteX31" fmla="*/ 1292225 w 3467100"/>
                <a:gd name="connsiteY31" fmla="*/ 581025 h 1000125"/>
                <a:gd name="connsiteX32" fmla="*/ 1397000 w 3467100"/>
                <a:gd name="connsiteY32" fmla="*/ 603250 h 1000125"/>
                <a:gd name="connsiteX33" fmla="*/ 1495425 w 3467100"/>
                <a:gd name="connsiteY33" fmla="*/ 622300 h 1000125"/>
                <a:gd name="connsiteX34" fmla="*/ 1600200 w 3467100"/>
                <a:gd name="connsiteY34" fmla="*/ 638175 h 1000125"/>
                <a:gd name="connsiteX35" fmla="*/ 1765300 w 3467100"/>
                <a:gd name="connsiteY35" fmla="*/ 663575 h 1000125"/>
                <a:gd name="connsiteX36" fmla="*/ 1936750 w 3467100"/>
                <a:gd name="connsiteY36" fmla="*/ 685800 h 1000125"/>
                <a:gd name="connsiteX37" fmla="*/ 2120900 w 3467100"/>
                <a:gd name="connsiteY37" fmla="*/ 704850 h 1000125"/>
                <a:gd name="connsiteX38" fmla="*/ 2244725 w 3467100"/>
                <a:gd name="connsiteY38" fmla="*/ 711200 h 1000125"/>
                <a:gd name="connsiteX39" fmla="*/ 2501900 w 3467100"/>
                <a:gd name="connsiteY39" fmla="*/ 727075 h 1000125"/>
                <a:gd name="connsiteX40" fmla="*/ 2689225 w 3467100"/>
                <a:gd name="connsiteY40" fmla="*/ 733425 h 1000125"/>
                <a:gd name="connsiteX41" fmla="*/ 2847975 w 3467100"/>
                <a:gd name="connsiteY41" fmla="*/ 733425 h 1000125"/>
                <a:gd name="connsiteX42" fmla="*/ 3006725 w 3467100"/>
                <a:gd name="connsiteY42" fmla="*/ 730250 h 1000125"/>
                <a:gd name="connsiteX43" fmla="*/ 3089275 w 3467100"/>
                <a:gd name="connsiteY43" fmla="*/ 723900 h 1000125"/>
                <a:gd name="connsiteX44" fmla="*/ 3162300 w 3467100"/>
                <a:gd name="connsiteY44" fmla="*/ 714375 h 1000125"/>
                <a:gd name="connsiteX45" fmla="*/ 3225800 w 3467100"/>
                <a:gd name="connsiteY45" fmla="*/ 698500 h 1000125"/>
                <a:gd name="connsiteX46" fmla="*/ 3276600 w 3467100"/>
                <a:gd name="connsiteY46" fmla="*/ 682625 h 1000125"/>
                <a:gd name="connsiteX47" fmla="*/ 3324225 w 3467100"/>
                <a:gd name="connsiteY47" fmla="*/ 660400 h 1000125"/>
                <a:gd name="connsiteX48" fmla="*/ 3352800 w 3467100"/>
                <a:gd name="connsiteY48" fmla="*/ 638175 h 1000125"/>
                <a:gd name="connsiteX49" fmla="*/ 3381375 w 3467100"/>
                <a:gd name="connsiteY49" fmla="*/ 606425 h 1000125"/>
                <a:gd name="connsiteX50" fmla="*/ 3406775 w 3467100"/>
                <a:gd name="connsiteY50" fmla="*/ 577850 h 1000125"/>
                <a:gd name="connsiteX51" fmla="*/ 3419475 w 3467100"/>
                <a:gd name="connsiteY51" fmla="*/ 568325 h 1000125"/>
                <a:gd name="connsiteX52" fmla="*/ 3438525 w 3467100"/>
                <a:gd name="connsiteY52" fmla="*/ 561975 h 1000125"/>
                <a:gd name="connsiteX53" fmla="*/ 3457575 w 3467100"/>
                <a:gd name="connsiteY53" fmla="*/ 561975 h 1000125"/>
                <a:gd name="connsiteX54" fmla="*/ 3467100 w 3467100"/>
                <a:gd name="connsiteY54" fmla="*/ 574675 h 1000125"/>
                <a:gd name="connsiteX55" fmla="*/ 3460750 w 3467100"/>
                <a:gd name="connsiteY55" fmla="*/ 603250 h 1000125"/>
                <a:gd name="connsiteX56" fmla="*/ 3451225 w 3467100"/>
                <a:gd name="connsiteY56" fmla="*/ 644525 h 1000125"/>
                <a:gd name="connsiteX57" fmla="*/ 3435350 w 3467100"/>
                <a:gd name="connsiteY57" fmla="*/ 714375 h 1000125"/>
                <a:gd name="connsiteX58" fmla="*/ 3416300 w 3467100"/>
                <a:gd name="connsiteY58" fmla="*/ 784225 h 1000125"/>
                <a:gd name="connsiteX59" fmla="*/ 3384550 w 3467100"/>
                <a:gd name="connsiteY59" fmla="*/ 850900 h 1000125"/>
                <a:gd name="connsiteX60" fmla="*/ 3327400 w 3467100"/>
                <a:gd name="connsiteY60" fmla="*/ 955675 h 1000125"/>
                <a:gd name="connsiteX61" fmla="*/ 3178175 w 3467100"/>
                <a:gd name="connsiteY61" fmla="*/ 1000125 h 1000125"/>
                <a:gd name="connsiteX62" fmla="*/ 2914650 w 3467100"/>
                <a:gd name="connsiteY62" fmla="*/ 993775 h 1000125"/>
                <a:gd name="connsiteX63" fmla="*/ 2698750 w 3467100"/>
                <a:gd name="connsiteY63" fmla="*/ 993775 h 1000125"/>
                <a:gd name="connsiteX64" fmla="*/ 2555875 w 3467100"/>
                <a:gd name="connsiteY64" fmla="*/ 990600 h 1000125"/>
                <a:gd name="connsiteX65" fmla="*/ 2381250 w 3467100"/>
                <a:gd name="connsiteY65" fmla="*/ 984250 h 1000125"/>
                <a:gd name="connsiteX66" fmla="*/ 2235200 w 3467100"/>
                <a:gd name="connsiteY66" fmla="*/ 974725 h 1000125"/>
                <a:gd name="connsiteX67" fmla="*/ 2025650 w 3467100"/>
                <a:gd name="connsiteY67" fmla="*/ 955675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467100" h="1000125">
                  <a:moveTo>
                    <a:pt x="2025650" y="955675"/>
                  </a:moveTo>
                  <a:lnTo>
                    <a:pt x="1857375" y="936625"/>
                  </a:lnTo>
                  <a:lnTo>
                    <a:pt x="1730375" y="920750"/>
                  </a:lnTo>
                  <a:lnTo>
                    <a:pt x="1577975" y="895350"/>
                  </a:lnTo>
                  <a:lnTo>
                    <a:pt x="1457325" y="873125"/>
                  </a:lnTo>
                  <a:lnTo>
                    <a:pt x="1358900" y="847725"/>
                  </a:lnTo>
                  <a:lnTo>
                    <a:pt x="1219200" y="806450"/>
                  </a:lnTo>
                  <a:lnTo>
                    <a:pt x="1117600" y="774700"/>
                  </a:lnTo>
                  <a:lnTo>
                    <a:pt x="1003300" y="730250"/>
                  </a:lnTo>
                  <a:lnTo>
                    <a:pt x="889000" y="679450"/>
                  </a:lnTo>
                  <a:lnTo>
                    <a:pt x="793750" y="628650"/>
                  </a:lnTo>
                  <a:lnTo>
                    <a:pt x="647700" y="539750"/>
                  </a:lnTo>
                  <a:lnTo>
                    <a:pt x="492125" y="431800"/>
                  </a:lnTo>
                  <a:lnTo>
                    <a:pt x="327025" y="311150"/>
                  </a:lnTo>
                  <a:lnTo>
                    <a:pt x="200025" y="212725"/>
                  </a:lnTo>
                  <a:lnTo>
                    <a:pt x="69850" y="107950"/>
                  </a:lnTo>
                  <a:lnTo>
                    <a:pt x="25400" y="76200"/>
                  </a:lnTo>
                  <a:lnTo>
                    <a:pt x="6350" y="53975"/>
                  </a:lnTo>
                  <a:lnTo>
                    <a:pt x="0" y="31750"/>
                  </a:lnTo>
                  <a:lnTo>
                    <a:pt x="3175" y="12700"/>
                  </a:lnTo>
                  <a:lnTo>
                    <a:pt x="15875" y="0"/>
                  </a:lnTo>
                  <a:lnTo>
                    <a:pt x="31750" y="0"/>
                  </a:lnTo>
                  <a:lnTo>
                    <a:pt x="69850" y="15875"/>
                  </a:lnTo>
                  <a:lnTo>
                    <a:pt x="171450" y="88900"/>
                  </a:lnTo>
                  <a:lnTo>
                    <a:pt x="279400" y="155575"/>
                  </a:lnTo>
                  <a:lnTo>
                    <a:pt x="412750" y="238125"/>
                  </a:lnTo>
                  <a:lnTo>
                    <a:pt x="571500" y="320675"/>
                  </a:lnTo>
                  <a:lnTo>
                    <a:pt x="711200" y="384175"/>
                  </a:lnTo>
                  <a:lnTo>
                    <a:pt x="882650" y="457200"/>
                  </a:lnTo>
                  <a:lnTo>
                    <a:pt x="1012825" y="501650"/>
                  </a:lnTo>
                  <a:lnTo>
                    <a:pt x="1155700" y="546100"/>
                  </a:lnTo>
                  <a:lnTo>
                    <a:pt x="1292225" y="581025"/>
                  </a:lnTo>
                  <a:lnTo>
                    <a:pt x="1397000" y="603250"/>
                  </a:lnTo>
                  <a:lnTo>
                    <a:pt x="1495425" y="622300"/>
                  </a:lnTo>
                  <a:lnTo>
                    <a:pt x="1600200" y="638175"/>
                  </a:lnTo>
                  <a:lnTo>
                    <a:pt x="1765300" y="663575"/>
                  </a:lnTo>
                  <a:lnTo>
                    <a:pt x="1936750" y="685800"/>
                  </a:lnTo>
                  <a:lnTo>
                    <a:pt x="2120900" y="704850"/>
                  </a:lnTo>
                  <a:lnTo>
                    <a:pt x="2244725" y="711200"/>
                  </a:lnTo>
                  <a:lnTo>
                    <a:pt x="2501900" y="727075"/>
                  </a:lnTo>
                  <a:lnTo>
                    <a:pt x="2689225" y="733425"/>
                  </a:lnTo>
                  <a:lnTo>
                    <a:pt x="2847975" y="733425"/>
                  </a:lnTo>
                  <a:lnTo>
                    <a:pt x="3006725" y="730250"/>
                  </a:lnTo>
                  <a:lnTo>
                    <a:pt x="3089275" y="723900"/>
                  </a:lnTo>
                  <a:lnTo>
                    <a:pt x="3162300" y="714375"/>
                  </a:lnTo>
                  <a:lnTo>
                    <a:pt x="3225800" y="698500"/>
                  </a:lnTo>
                  <a:lnTo>
                    <a:pt x="3276600" y="682625"/>
                  </a:lnTo>
                  <a:lnTo>
                    <a:pt x="3324225" y="660400"/>
                  </a:lnTo>
                  <a:lnTo>
                    <a:pt x="3352800" y="638175"/>
                  </a:lnTo>
                  <a:lnTo>
                    <a:pt x="3381375" y="606425"/>
                  </a:lnTo>
                  <a:lnTo>
                    <a:pt x="3406775" y="577850"/>
                  </a:lnTo>
                  <a:lnTo>
                    <a:pt x="3419475" y="568325"/>
                  </a:lnTo>
                  <a:lnTo>
                    <a:pt x="3438525" y="561975"/>
                  </a:lnTo>
                  <a:lnTo>
                    <a:pt x="3457575" y="561975"/>
                  </a:lnTo>
                  <a:lnTo>
                    <a:pt x="3467100" y="574675"/>
                  </a:lnTo>
                  <a:lnTo>
                    <a:pt x="3460750" y="603250"/>
                  </a:lnTo>
                  <a:lnTo>
                    <a:pt x="3451225" y="644525"/>
                  </a:lnTo>
                  <a:lnTo>
                    <a:pt x="3435350" y="714375"/>
                  </a:lnTo>
                  <a:lnTo>
                    <a:pt x="3416300" y="784225"/>
                  </a:lnTo>
                  <a:lnTo>
                    <a:pt x="3384550" y="850900"/>
                  </a:lnTo>
                  <a:lnTo>
                    <a:pt x="3327400" y="955675"/>
                  </a:lnTo>
                  <a:lnTo>
                    <a:pt x="3178175" y="1000125"/>
                  </a:lnTo>
                  <a:lnTo>
                    <a:pt x="2914650" y="993775"/>
                  </a:lnTo>
                  <a:lnTo>
                    <a:pt x="2698750" y="993775"/>
                  </a:lnTo>
                  <a:lnTo>
                    <a:pt x="2555875" y="990600"/>
                  </a:lnTo>
                  <a:lnTo>
                    <a:pt x="2381250" y="984250"/>
                  </a:lnTo>
                  <a:lnTo>
                    <a:pt x="2235200" y="974725"/>
                  </a:lnTo>
                  <a:lnTo>
                    <a:pt x="2025650" y="955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8">
              <a:extLst>
                <a:ext uri="{FF2B5EF4-FFF2-40B4-BE49-F238E27FC236}">
                  <a16:creationId xmlns:a16="http://schemas.microsoft.com/office/drawing/2014/main" id="{5E8C7DE2-3046-4DBE-9D14-7E8E1D211EF9}"/>
                </a:ext>
              </a:extLst>
            </p:cNvPr>
            <p:cNvSpPr/>
            <p:nvPr/>
          </p:nvSpPr>
          <p:spPr>
            <a:xfrm>
              <a:off x="5014913" y="3970338"/>
              <a:ext cx="2278062" cy="1695450"/>
            </a:xfrm>
            <a:custGeom>
              <a:avLst/>
              <a:gdLst>
                <a:gd name="connsiteX0" fmla="*/ 800100 w 2277836"/>
                <a:gd name="connsiteY0" fmla="*/ 1039586 h 1695450"/>
                <a:gd name="connsiteX1" fmla="*/ 560614 w 2277836"/>
                <a:gd name="connsiteY1" fmla="*/ 753836 h 1695450"/>
                <a:gd name="connsiteX2" fmla="*/ 386443 w 2277836"/>
                <a:gd name="connsiteY2" fmla="*/ 544286 h 1695450"/>
                <a:gd name="connsiteX3" fmla="*/ 236764 w 2277836"/>
                <a:gd name="connsiteY3" fmla="*/ 364672 h 1695450"/>
                <a:gd name="connsiteX4" fmla="*/ 108857 w 2277836"/>
                <a:gd name="connsiteY4" fmla="*/ 204107 h 1695450"/>
                <a:gd name="connsiteX5" fmla="*/ 0 w 2277836"/>
                <a:gd name="connsiteY5" fmla="*/ 92529 h 1695450"/>
                <a:gd name="connsiteX6" fmla="*/ 32657 w 2277836"/>
                <a:gd name="connsiteY6" fmla="*/ 0 h 1695450"/>
                <a:gd name="connsiteX7" fmla="*/ 103414 w 2277836"/>
                <a:gd name="connsiteY7" fmla="*/ 62593 h 1695450"/>
                <a:gd name="connsiteX8" fmla="*/ 375557 w 2277836"/>
                <a:gd name="connsiteY8" fmla="*/ 318407 h 1695450"/>
                <a:gd name="connsiteX9" fmla="*/ 533400 w 2277836"/>
                <a:gd name="connsiteY9" fmla="*/ 470807 h 1695450"/>
                <a:gd name="connsiteX10" fmla="*/ 756557 w 2277836"/>
                <a:gd name="connsiteY10" fmla="*/ 672193 h 1695450"/>
                <a:gd name="connsiteX11" fmla="*/ 908957 w 2277836"/>
                <a:gd name="connsiteY11" fmla="*/ 810986 h 1695450"/>
                <a:gd name="connsiteX12" fmla="*/ 1077686 w 2277836"/>
                <a:gd name="connsiteY12" fmla="*/ 955222 h 1695450"/>
                <a:gd name="connsiteX13" fmla="*/ 1249136 w 2277836"/>
                <a:gd name="connsiteY13" fmla="*/ 1099457 h 1695450"/>
                <a:gd name="connsiteX14" fmla="*/ 1374321 w 2277836"/>
                <a:gd name="connsiteY14" fmla="*/ 1197429 h 1695450"/>
                <a:gd name="connsiteX15" fmla="*/ 1469571 w 2277836"/>
                <a:gd name="connsiteY15" fmla="*/ 1260022 h 1695450"/>
                <a:gd name="connsiteX16" fmla="*/ 1589314 w 2277836"/>
                <a:gd name="connsiteY16" fmla="*/ 1330779 h 1695450"/>
                <a:gd name="connsiteX17" fmla="*/ 1728107 w 2277836"/>
                <a:gd name="connsiteY17" fmla="*/ 1404257 h 1695450"/>
                <a:gd name="connsiteX18" fmla="*/ 1823357 w 2277836"/>
                <a:gd name="connsiteY18" fmla="*/ 1450522 h 1695450"/>
                <a:gd name="connsiteX19" fmla="*/ 1940378 w 2277836"/>
                <a:gd name="connsiteY19" fmla="*/ 1496786 h 1695450"/>
                <a:gd name="connsiteX20" fmla="*/ 2092778 w 2277836"/>
                <a:gd name="connsiteY20" fmla="*/ 1548493 h 1695450"/>
                <a:gd name="connsiteX21" fmla="*/ 2239736 w 2277836"/>
                <a:gd name="connsiteY21" fmla="*/ 1589315 h 1695450"/>
                <a:gd name="connsiteX22" fmla="*/ 2269671 w 2277836"/>
                <a:gd name="connsiteY22" fmla="*/ 1600200 h 1695450"/>
                <a:gd name="connsiteX23" fmla="*/ 2277836 w 2277836"/>
                <a:gd name="connsiteY23" fmla="*/ 1611086 h 1695450"/>
                <a:gd name="connsiteX24" fmla="*/ 2275114 w 2277836"/>
                <a:gd name="connsiteY24" fmla="*/ 1624693 h 1695450"/>
                <a:gd name="connsiteX25" fmla="*/ 2253343 w 2277836"/>
                <a:gd name="connsiteY25" fmla="*/ 1638300 h 1695450"/>
                <a:gd name="connsiteX26" fmla="*/ 2217964 w 2277836"/>
                <a:gd name="connsiteY26" fmla="*/ 1651907 h 1695450"/>
                <a:gd name="connsiteX27" fmla="*/ 1924050 w 2277836"/>
                <a:gd name="connsiteY27" fmla="*/ 1662793 h 1695450"/>
                <a:gd name="connsiteX28" fmla="*/ 1679121 w 2277836"/>
                <a:gd name="connsiteY28" fmla="*/ 1676400 h 1695450"/>
                <a:gd name="connsiteX29" fmla="*/ 1426028 w 2277836"/>
                <a:gd name="connsiteY29" fmla="*/ 1695450 h 1695450"/>
                <a:gd name="connsiteX30" fmla="*/ 1404257 w 2277836"/>
                <a:gd name="connsiteY30" fmla="*/ 1692729 h 1695450"/>
                <a:gd name="connsiteX31" fmla="*/ 1387928 w 2277836"/>
                <a:gd name="connsiteY31" fmla="*/ 1687286 h 1695450"/>
                <a:gd name="connsiteX32" fmla="*/ 1352550 w 2277836"/>
                <a:gd name="connsiteY32" fmla="*/ 1662793 h 1695450"/>
                <a:gd name="connsiteX33" fmla="*/ 1295400 w 2277836"/>
                <a:gd name="connsiteY33" fmla="*/ 1613807 h 1695450"/>
                <a:gd name="connsiteX34" fmla="*/ 1191986 w 2277836"/>
                <a:gd name="connsiteY34" fmla="*/ 1504950 h 1695450"/>
                <a:gd name="connsiteX35" fmla="*/ 1025978 w 2277836"/>
                <a:gd name="connsiteY35" fmla="*/ 1306286 h 1695450"/>
                <a:gd name="connsiteX36" fmla="*/ 800100 w 2277836"/>
                <a:gd name="connsiteY36" fmla="*/ 1039586 h 169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77836" h="1695450">
                  <a:moveTo>
                    <a:pt x="800100" y="1039586"/>
                  </a:moveTo>
                  <a:lnTo>
                    <a:pt x="560614" y="753836"/>
                  </a:lnTo>
                  <a:lnTo>
                    <a:pt x="386443" y="544286"/>
                  </a:lnTo>
                  <a:lnTo>
                    <a:pt x="236764" y="364672"/>
                  </a:lnTo>
                  <a:lnTo>
                    <a:pt x="108857" y="204107"/>
                  </a:lnTo>
                  <a:lnTo>
                    <a:pt x="0" y="92529"/>
                  </a:lnTo>
                  <a:lnTo>
                    <a:pt x="32657" y="0"/>
                  </a:lnTo>
                  <a:lnTo>
                    <a:pt x="103414" y="62593"/>
                  </a:lnTo>
                  <a:lnTo>
                    <a:pt x="375557" y="318407"/>
                  </a:lnTo>
                  <a:lnTo>
                    <a:pt x="533400" y="470807"/>
                  </a:lnTo>
                  <a:lnTo>
                    <a:pt x="756557" y="672193"/>
                  </a:lnTo>
                  <a:lnTo>
                    <a:pt x="908957" y="810986"/>
                  </a:lnTo>
                  <a:lnTo>
                    <a:pt x="1077686" y="955222"/>
                  </a:lnTo>
                  <a:lnTo>
                    <a:pt x="1249136" y="1099457"/>
                  </a:lnTo>
                  <a:lnTo>
                    <a:pt x="1374321" y="1197429"/>
                  </a:lnTo>
                  <a:lnTo>
                    <a:pt x="1469571" y="1260022"/>
                  </a:lnTo>
                  <a:lnTo>
                    <a:pt x="1589314" y="1330779"/>
                  </a:lnTo>
                  <a:lnTo>
                    <a:pt x="1728107" y="1404257"/>
                  </a:lnTo>
                  <a:lnTo>
                    <a:pt x="1823357" y="1450522"/>
                  </a:lnTo>
                  <a:lnTo>
                    <a:pt x="1940378" y="1496786"/>
                  </a:lnTo>
                  <a:lnTo>
                    <a:pt x="2092778" y="1548493"/>
                  </a:lnTo>
                  <a:lnTo>
                    <a:pt x="2239736" y="1589315"/>
                  </a:lnTo>
                  <a:lnTo>
                    <a:pt x="2269671" y="1600200"/>
                  </a:lnTo>
                  <a:lnTo>
                    <a:pt x="2277836" y="1611086"/>
                  </a:lnTo>
                  <a:lnTo>
                    <a:pt x="2275114" y="1624693"/>
                  </a:lnTo>
                  <a:lnTo>
                    <a:pt x="2253343" y="1638300"/>
                  </a:lnTo>
                  <a:lnTo>
                    <a:pt x="2217964" y="1651907"/>
                  </a:lnTo>
                  <a:lnTo>
                    <a:pt x="1924050" y="1662793"/>
                  </a:lnTo>
                  <a:lnTo>
                    <a:pt x="1679121" y="1676400"/>
                  </a:lnTo>
                  <a:lnTo>
                    <a:pt x="1426028" y="1695450"/>
                  </a:lnTo>
                  <a:lnTo>
                    <a:pt x="1404257" y="1692729"/>
                  </a:lnTo>
                  <a:lnTo>
                    <a:pt x="1387928" y="1687286"/>
                  </a:lnTo>
                  <a:lnTo>
                    <a:pt x="1352550" y="1662793"/>
                  </a:lnTo>
                  <a:lnTo>
                    <a:pt x="1295400" y="1613807"/>
                  </a:lnTo>
                  <a:lnTo>
                    <a:pt x="1191986" y="1504950"/>
                  </a:lnTo>
                  <a:lnTo>
                    <a:pt x="1025978" y="1306286"/>
                  </a:lnTo>
                  <a:lnTo>
                    <a:pt x="800100" y="10395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9298" name="グループ化 1">
            <a:extLst>
              <a:ext uri="{FF2B5EF4-FFF2-40B4-BE49-F238E27FC236}">
                <a16:creationId xmlns:a16="http://schemas.microsoft.com/office/drawing/2014/main" id="{0477670F-AEA9-4840-AA94-EFB7C20EABCC}"/>
              </a:ext>
            </a:extLst>
          </p:cNvPr>
          <p:cNvGrpSpPr>
            <a:grpSpLocks/>
          </p:cNvGrpSpPr>
          <p:nvPr/>
        </p:nvGrpSpPr>
        <p:grpSpPr bwMode="auto">
          <a:xfrm>
            <a:off x="2563813" y="1727200"/>
            <a:ext cx="4729162" cy="3938588"/>
            <a:chOff x="2563813" y="1727200"/>
            <a:chExt cx="4729162" cy="3938588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575993A2-59A1-48B7-B0F7-78147188CDA1}"/>
                </a:ext>
              </a:extLst>
            </p:cNvPr>
            <p:cNvSpPr/>
            <p:nvPr/>
          </p:nvSpPr>
          <p:spPr>
            <a:xfrm>
              <a:off x="3832225" y="3246438"/>
              <a:ext cx="534988" cy="923925"/>
            </a:xfrm>
            <a:custGeom>
              <a:avLst/>
              <a:gdLst>
                <a:gd name="connsiteX0" fmla="*/ 235744 w 535782"/>
                <a:gd name="connsiteY0" fmla="*/ 488156 h 923925"/>
                <a:gd name="connsiteX1" fmla="*/ 214313 w 535782"/>
                <a:gd name="connsiteY1" fmla="*/ 400050 h 923925"/>
                <a:gd name="connsiteX2" fmla="*/ 195263 w 535782"/>
                <a:gd name="connsiteY2" fmla="*/ 345281 h 923925"/>
                <a:gd name="connsiteX3" fmla="*/ 171450 w 535782"/>
                <a:gd name="connsiteY3" fmla="*/ 290512 h 923925"/>
                <a:gd name="connsiteX4" fmla="*/ 135732 w 535782"/>
                <a:gd name="connsiteY4" fmla="*/ 226219 h 923925"/>
                <a:gd name="connsiteX5" fmla="*/ 104775 w 535782"/>
                <a:gd name="connsiteY5" fmla="*/ 173831 h 923925"/>
                <a:gd name="connsiteX6" fmla="*/ 40482 w 535782"/>
                <a:gd name="connsiteY6" fmla="*/ 83344 h 923925"/>
                <a:gd name="connsiteX7" fmla="*/ 9525 w 535782"/>
                <a:gd name="connsiteY7" fmla="*/ 45244 h 923925"/>
                <a:gd name="connsiteX8" fmla="*/ 0 w 535782"/>
                <a:gd name="connsiteY8" fmla="*/ 23812 h 923925"/>
                <a:gd name="connsiteX9" fmla="*/ 0 w 535782"/>
                <a:gd name="connsiteY9" fmla="*/ 7144 h 923925"/>
                <a:gd name="connsiteX10" fmla="*/ 4763 w 535782"/>
                <a:gd name="connsiteY10" fmla="*/ 0 h 923925"/>
                <a:gd name="connsiteX11" fmla="*/ 19050 w 535782"/>
                <a:gd name="connsiteY11" fmla="*/ 0 h 923925"/>
                <a:gd name="connsiteX12" fmla="*/ 50007 w 535782"/>
                <a:gd name="connsiteY12" fmla="*/ 11906 h 923925"/>
                <a:gd name="connsiteX13" fmla="*/ 130969 w 535782"/>
                <a:gd name="connsiteY13" fmla="*/ 64294 h 923925"/>
                <a:gd name="connsiteX14" fmla="*/ 192882 w 535782"/>
                <a:gd name="connsiteY14" fmla="*/ 104775 h 923925"/>
                <a:gd name="connsiteX15" fmla="*/ 242888 w 535782"/>
                <a:gd name="connsiteY15" fmla="*/ 138112 h 923925"/>
                <a:gd name="connsiteX16" fmla="*/ 283369 w 535782"/>
                <a:gd name="connsiteY16" fmla="*/ 169069 h 923925"/>
                <a:gd name="connsiteX17" fmla="*/ 333375 w 535782"/>
                <a:gd name="connsiteY17" fmla="*/ 226219 h 923925"/>
                <a:gd name="connsiteX18" fmla="*/ 395288 w 535782"/>
                <a:gd name="connsiteY18" fmla="*/ 297656 h 923925"/>
                <a:gd name="connsiteX19" fmla="*/ 435769 w 535782"/>
                <a:gd name="connsiteY19" fmla="*/ 350044 h 923925"/>
                <a:gd name="connsiteX20" fmla="*/ 464344 w 535782"/>
                <a:gd name="connsiteY20" fmla="*/ 385762 h 923925"/>
                <a:gd name="connsiteX21" fmla="*/ 481013 w 535782"/>
                <a:gd name="connsiteY21" fmla="*/ 409575 h 923925"/>
                <a:gd name="connsiteX22" fmla="*/ 502444 w 535782"/>
                <a:gd name="connsiteY22" fmla="*/ 450056 h 923925"/>
                <a:gd name="connsiteX23" fmla="*/ 514350 w 535782"/>
                <a:gd name="connsiteY23" fmla="*/ 488156 h 923925"/>
                <a:gd name="connsiteX24" fmla="*/ 526257 w 535782"/>
                <a:gd name="connsiteY24" fmla="*/ 538162 h 923925"/>
                <a:gd name="connsiteX25" fmla="*/ 535782 w 535782"/>
                <a:gd name="connsiteY25" fmla="*/ 597694 h 923925"/>
                <a:gd name="connsiteX26" fmla="*/ 535782 w 535782"/>
                <a:gd name="connsiteY26" fmla="*/ 666750 h 923925"/>
                <a:gd name="connsiteX27" fmla="*/ 533400 w 535782"/>
                <a:gd name="connsiteY27" fmla="*/ 735806 h 923925"/>
                <a:gd name="connsiteX28" fmla="*/ 526257 w 535782"/>
                <a:gd name="connsiteY28" fmla="*/ 792956 h 923925"/>
                <a:gd name="connsiteX29" fmla="*/ 514350 w 535782"/>
                <a:gd name="connsiteY29" fmla="*/ 838200 h 923925"/>
                <a:gd name="connsiteX30" fmla="*/ 500063 w 535782"/>
                <a:gd name="connsiteY30" fmla="*/ 871537 h 923925"/>
                <a:gd name="connsiteX31" fmla="*/ 481013 w 535782"/>
                <a:gd name="connsiteY31" fmla="*/ 895350 h 923925"/>
                <a:gd name="connsiteX32" fmla="*/ 464344 w 535782"/>
                <a:gd name="connsiteY32" fmla="*/ 912019 h 923925"/>
                <a:gd name="connsiteX33" fmla="*/ 438150 w 535782"/>
                <a:gd name="connsiteY33" fmla="*/ 919162 h 923925"/>
                <a:gd name="connsiteX34" fmla="*/ 404813 w 535782"/>
                <a:gd name="connsiteY34" fmla="*/ 923925 h 923925"/>
                <a:gd name="connsiteX35" fmla="*/ 361950 w 535782"/>
                <a:gd name="connsiteY35" fmla="*/ 921544 h 923925"/>
                <a:gd name="connsiteX36" fmla="*/ 328613 w 535782"/>
                <a:gd name="connsiteY36" fmla="*/ 907256 h 923925"/>
                <a:gd name="connsiteX37" fmla="*/ 311944 w 535782"/>
                <a:gd name="connsiteY37" fmla="*/ 890587 h 923925"/>
                <a:gd name="connsiteX38" fmla="*/ 297657 w 535782"/>
                <a:gd name="connsiteY38" fmla="*/ 862012 h 923925"/>
                <a:gd name="connsiteX39" fmla="*/ 288132 w 535782"/>
                <a:gd name="connsiteY39" fmla="*/ 833437 h 923925"/>
                <a:gd name="connsiteX40" fmla="*/ 288132 w 535782"/>
                <a:gd name="connsiteY40" fmla="*/ 804862 h 923925"/>
                <a:gd name="connsiteX41" fmla="*/ 285750 w 535782"/>
                <a:gd name="connsiteY41" fmla="*/ 754856 h 923925"/>
                <a:gd name="connsiteX42" fmla="*/ 280988 w 535782"/>
                <a:gd name="connsiteY42" fmla="*/ 685800 h 923925"/>
                <a:gd name="connsiteX43" fmla="*/ 271463 w 535782"/>
                <a:gd name="connsiteY43" fmla="*/ 631031 h 923925"/>
                <a:gd name="connsiteX44" fmla="*/ 257175 w 535782"/>
                <a:gd name="connsiteY44" fmla="*/ 566737 h 923925"/>
                <a:gd name="connsiteX45" fmla="*/ 235744 w 535782"/>
                <a:gd name="connsiteY45" fmla="*/ 488156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35782" h="923925">
                  <a:moveTo>
                    <a:pt x="235744" y="488156"/>
                  </a:moveTo>
                  <a:lnTo>
                    <a:pt x="214313" y="400050"/>
                  </a:lnTo>
                  <a:lnTo>
                    <a:pt x="195263" y="345281"/>
                  </a:lnTo>
                  <a:lnTo>
                    <a:pt x="171450" y="290512"/>
                  </a:lnTo>
                  <a:lnTo>
                    <a:pt x="135732" y="226219"/>
                  </a:lnTo>
                  <a:lnTo>
                    <a:pt x="104775" y="173831"/>
                  </a:lnTo>
                  <a:lnTo>
                    <a:pt x="40482" y="83344"/>
                  </a:lnTo>
                  <a:lnTo>
                    <a:pt x="9525" y="45244"/>
                  </a:lnTo>
                  <a:lnTo>
                    <a:pt x="0" y="23812"/>
                  </a:lnTo>
                  <a:lnTo>
                    <a:pt x="0" y="7144"/>
                  </a:lnTo>
                  <a:lnTo>
                    <a:pt x="4763" y="0"/>
                  </a:lnTo>
                  <a:lnTo>
                    <a:pt x="19050" y="0"/>
                  </a:lnTo>
                  <a:lnTo>
                    <a:pt x="50007" y="11906"/>
                  </a:lnTo>
                  <a:lnTo>
                    <a:pt x="130969" y="64294"/>
                  </a:lnTo>
                  <a:lnTo>
                    <a:pt x="192882" y="104775"/>
                  </a:lnTo>
                  <a:lnTo>
                    <a:pt x="242888" y="138112"/>
                  </a:lnTo>
                  <a:lnTo>
                    <a:pt x="283369" y="169069"/>
                  </a:lnTo>
                  <a:lnTo>
                    <a:pt x="333375" y="226219"/>
                  </a:lnTo>
                  <a:lnTo>
                    <a:pt x="395288" y="297656"/>
                  </a:lnTo>
                  <a:lnTo>
                    <a:pt x="435769" y="350044"/>
                  </a:lnTo>
                  <a:lnTo>
                    <a:pt x="464344" y="385762"/>
                  </a:lnTo>
                  <a:lnTo>
                    <a:pt x="481013" y="409575"/>
                  </a:lnTo>
                  <a:lnTo>
                    <a:pt x="502444" y="450056"/>
                  </a:lnTo>
                  <a:lnTo>
                    <a:pt x="514350" y="488156"/>
                  </a:lnTo>
                  <a:lnTo>
                    <a:pt x="526257" y="538162"/>
                  </a:lnTo>
                  <a:lnTo>
                    <a:pt x="535782" y="597694"/>
                  </a:lnTo>
                  <a:lnTo>
                    <a:pt x="535782" y="666750"/>
                  </a:lnTo>
                  <a:lnTo>
                    <a:pt x="533400" y="735806"/>
                  </a:lnTo>
                  <a:lnTo>
                    <a:pt x="526257" y="792956"/>
                  </a:lnTo>
                  <a:lnTo>
                    <a:pt x="514350" y="838200"/>
                  </a:lnTo>
                  <a:lnTo>
                    <a:pt x="500063" y="871537"/>
                  </a:lnTo>
                  <a:lnTo>
                    <a:pt x="481013" y="895350"/>
                  </a:lnTo>
                  <a:lnTo>
                    <a:pt x="464344" y="912019"/>
                  </a:lnTo>
                  <a:lnTo>
                    <a:pt x="438150" y="919162"/>
                  </a:lnTo>
                  <a:lnTo>
                    <a:pt x="404813" y="923925"/>
                  </a:lnTo>
                  <a:lnTo>
                    <a:pt x="361950" y="921544"/>
                  </a:lnTo>
                  <a:lnTo>
                    <a:pt x="328613" y="907256"/>
                  </a:lnTo>
                  <a:lnTo>
                    <a:pt x="311944" y="890587"/>
                  </a:lnTo>
                  <a:lnTo>
                    <a:pt x="297657" y="862012"/>
                  </a:lnTo>
                  <a:lnTo>
                    <a:pt x="288132" y="833437"/>
                  </a:lnTo>
                  <a:lnTo>
                    <a:pt x="288132" y="804862"/>
                  </a:lnTo>
                  <a:lnTo>
                    <a:pt x="285750" y="754856"/>
                  </a:lnTo>
                  <a:lnTo>
                    <a:pt x="280988" y="685800"/>
                  </a:lnTo>
                  <a:lnTo>
                    <a:pt x="271463" y="631031"/>
                  </a:lnTo>
                  <a:lnTo>
                    <a:pt x="257175" y="566737"/>
                  </a:lnTo>
                  <a:lnTo>
                    <a:pt x="235744" y="488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3EA5FFBF-668E-485A-BEC2-D6F6B2FDEC74}"/>
                </a:ext>
              </a:extLst>
            </p:cNvPr>
            <p:cNvSpPr/>
            <p:nvPr/>
          </p:nvSpPr>
          <p:spPr>
            <a:xfrm>
              <a:off x="5556250" y="2849563"/>
              <a:ext cx="962025" cy="904875"/>
            </a:xfrm>
            <a:custGeom>
              <a:avLst/>
              <a:gdLst>
                <a:gd name="connsiteX0" fmla="*/ 545307 w 962025"/>
                <a:gd name="connsiteY0" fmla="*/ 583407 h 904875"/>
                <a:gd name="connsiteX1" fmla="*/ 400050 w 962025"/>
                <a:gd name="connsiteY1" fmla="*/ 676275 h 904875"/>
                <a:gd name="connsiteX2" fmla="*/ 266700 w 962025"/>
                <a:gd name="connsiteY2" fmla="*/ 762000 h 904875"/>
                <a:gd name="connsiteX3" fmla="*/ 150019 w 962025"/>
                <a:gd name="connsiteY3" fmla="*/ 842963 h 904875"/>
                <a:gd name="connsiteX4" fmla="*/ 90488 w 962025"/>
                <a:gd name="connsiteY4" fmla="*/ 885825 h 904875"/>
                <a:gd name="connsiteX5" fmla="*/ 76200 w 962025"/>
                <a:gd name="connsiteY5" fmla="*/ 892969 h 904875"/>
                <a:gd name="connsiteX6" fmla="*/ 57150 w 962025"/>
                <a:gd name="connsiteY6" fmla="*/ 900113 h 904875"/>
                <a:gd name="connsiteX7" fmla="*/ 33338 w 962025"/>
                <a:gd name="connsiteY7" fmla="*/ 904875 h 904875"/>
                <a:gd name="connsiteX8" fmla="*/ 16669 w 962025"/>
                <a:gd name="connsiteY8" fmla="*/ 904875 h 904875"/>
                <a:gd name="connsiteX9" fmla="*/ 2382 w 962025"/>
                <a:gd name="connsiteY9" fmla="*/ 897732 h 904875"/>
                <a:gd name="connsiteX10" fmla="*/ 0 w 962025"/>
                <a:gd name="connsiteY10" fmla="*/ 885825 h 904875"/>
                <a:gd name="connsiteX11" fmla="*/ 9525 w 962025"/>
                <a:gd name="connsiteY11" fmla="*/ 864394 h 904875"/>
                <a:gd name="connsiteX12" fmla="*/ 38100 w 962025"/>
                <a:gd name="connsiteY12" fmla="*/ 828675 h 904875"/>
                <a:gd name="connsiteX13" fmla="*/ 85725 w 962025"/>
                <a:gd name="connsiteY13" fmla="*/ 773907 h 904875"/>
                <a:gd name="connsiteX14" fmla="*/ 171450 w 962025"/>
                <a:gd name="connsiteY14" fmla="*/ 678657 h 904875"/>
                <a:gd name="connsiteX15" fmla="*/ 266700 w 962025"/>
                <a:gd name="connsiteY15" fmla="*/ 576263 h 904875"/>
                <a:gd name="connsiteX16" fmla="*/ 371475 w 962025"/>
                <a:gd name="connsiteY16" fmla="*/ 461963 h 904875"/>
                <a:gd name="connsiteX17" fmla="*/ 445294 w 962025"/>
                <a:gd name="connsiteY17" fmla="*/ 378619 h 904875"/>
                <a:gd name="connsiteX18" fmla="*/ 535782 w 962025"/>
                <a:gd name="connsiteY18" fmla="*/ 283369 h 904875"/>
                <a:gd name="connsiteX19" fmla="*/ 554832 w 962025"/>
                <a:gd name="connsiteY19" fmla="*/ 257175 h 904875"/>
                <a:gd name="connsiteX20" fmla="*/ 559594 w 962025"/>
                <a:gd name="connsiteY20" fmla="*/ 238125 h 904875"/>
                <a:gd name="connsiteX21" fmla="*/ 559594 w 962025"/>
                <a:gd name="connsiteY21" fmla="*/ 202407 h 904875"/>
                <a:gd name="connsiteX22" fmla="*/ 554832 w 962025"/>
                <a:gd name="connsiteY22" fmla="*/ 171450 h 904875"/>
                <a:gd name="connsiteX23" fmla="*/ 540544 w 962025"/>
                <a:gd name="connsiteY23" fmla="*/ 147638 h 904875"/>
                <a:gd name="connsiteX24" fmla="*/ 516732 w 962025"/>
                <a:gd name="connsiteY24" fmla="*/ 123825 h 904875"/>
                <a:gd name="connsiteX25" fmla="*/ 504825 w 962025"/>
                <a:gd name="connsiteY25" fmla="*/ 109538 h 904875"/>
                <a:gd name="connsiteX26" fmla="*/ 488157 w 962025"/>
                <a:gd name="connsiteY26" fmla="*/ 80963 h 904875"/>
                <a:gd name="connsiteX27" fmla="*/ 483394 w 962025"/>
                <a:gd name="connsiteY27" fmla="*/ 57150 h 904875"/>
                <a:gd name="connsiteX28" fmla="*/ 478632 w 962025"/>
                <a:gd name="connsiteY28" fmla="*/ 42863 h 904875"/>
                <a:gd name="connsiteX29" fmla="*/ 473869 w 962025"/>
                <a:gd name="connsiteY29" fmla="*/ 26194 h 904875"/>
                <a:gd name="connsiteX30" fmla="*/ 476250 w 962025"/>
                <a:gd name="connsiteY30" fmla="*/ 14288 h 904875"/>
                <a:gd name="connsiteX31" fmla="*/ 485775 w 962025"/>
                <a:gd name="connsiteY31" fmla="*/ 7144 h 904875"/>
                <a:gd name="connsiteX32" fmla="*/ 504825 w 962025"/>
                <a:gd name="connsiteY32" fmla="*/ 0 h 904875"/>
                <a:gd name="connsiteX33" fmla="*/ 552450 w 962025"/>
                <a:gd name="connsiteY33" fmla="*/ 0 h 904875"/>
                <a:gd name="connsiteX34" fmla="*/ 626269 w 962025"/>
                <a:gd name="connsiteY34" fmla="*/ 7144 h 904875"/>
                <a:gd name="connsiteX35" fmla="*/ 676275 w 962025"/>
                <a:gd name="connsiteY35" fmla="*/ 16669 h 904875"/>
                <a:gd name="connsiteX36" fmla="*/ 697707 w 962025"/>
                <a:gd name="connsiteY36" fmla="*/ 28575 h 904875"/>
                <a:gd name="connsiteX37" fmla="*/ 754857 w 962025"/>
                <a:gd name="connsiteY37" fmla="*/ 76200 h 904875"/>
                <a:gd name="connsiteX38" fmla="*/ 812007 w 962025"/>
                <a:gd name="connsiteY38" fmla="*/ 128588 h 904875"/>
                <a:gd name="connsiteX39" fmla="*/ 873919 w 962025"/>
                <a:gd name="connsiteY39" fmla="*/ 185738 h 904875"/>
                <a:gd name="connsiteX40" fmla="*/ 916782 w 962025"/>
                <a:gd name="connsiteY40" fmla="*/ 226219 h 904875"/>
                <a:gd name="connsiteX41" fmla="*/ 938213 w 962025"/>
                <a:gd name="connsiteY41" fmla="*/ 247650 h 904875"/>
                <a:gd name="connsiteX42" fmla="*/ 952500 w 962025"/>
                <a:gd name="connsiteY42" fmla="*/ 271463 h 904875"/>
                <a:gd name="connsiteX43" fmla="*/ 959644 w 962025"/>
                <a:gd name="connsiteY43" fmla="*/ 302419 h 904875"/>
                <a:gd name="connsiteX44" fmla="*/ 962025 w 962025"/>
                <a:gd name="connsiteY44" fmla="*/ 328613 h 904875"/>
                <a:gd name="connsiteX45" fmla="*/ 957263 w 962025"/>
                <a:gd name="connsiteY45" fmla="*/ 359569 h 904875"/>
                <a:gd name="connsiteX46" fmla="*/ 942975 w 962025"/>
                <a:gd name="connsiteY46" fmla="*/ 385763 h 904875"/>
                <a:gd name="connsiteX47" fmla="*/ 923925 w 962025"/>
                <a:gd name="connsiteY47" fmla="*/ 400050 h 904875"/>
                <a:gd name="connsiteX48" fmla="*/ 892969 w 962025"/>
                <a:gd name="connsiteY48" fmla="*/ 416719 h 904875"/>
                <a:gd name="connsiteX49" fmla="*/ 831057 w 962025"/>
                <a:gd name="connsiteY49" fmla="*/ 426244 h 904875"/>
                <a:gd name="connsiteX50" fmla="*/ 545307 w 962025"/>
                <a:gd name="connsiteY50" fmla="*/ 583407 h 90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962025" h="904875">
                  <a:moveTo>
                    <a:pt x="545307" y="583407"/>
                  </a:moveTo>
                  <a:lnTo>
                    <a:pt x="400050" y="676275"/>
                  </a:lnTo>
                  <a:lnTo>
                    <a:pt x="266700" y="762000"/>
                  </a:lnTo>
                  <a:lnTo>
                    <a:pt x="150019" y="842963"/>
                  </a:lnTo>
                  <a:lnTo>
                    <a:pt x="90488" y="885825"/>
                  </a:lnTo>
                  <a:lnTo>
                    <a:pt x="76200" y="892969"/>
                  </a:lnTo>
                  <a:lnTo>
                    <a:pt x="57150" y="900113"/>
                  </a:lnTo>
                  <a:lnTo>
                    <a:pt x="33338" y="904875"/>
                  </a:lnTo>
                  <a:lnTo>
                    <a:pt x="16669" y="904875"/>
                  </a:lnTo>
                  <a:lnTo>
                    <a:pt x="2382" y="897732"/>
                  </a:lnTo>
                  <a:lnTo>
                    <a:pt x="0" y="885825"/>
                  </a:lnTo>
                  <a:lnTo>
                    <a:pt x="9525" y="864394"/>
                  </a:lnTo>
                  <a:lnTo>
                    <a:pt x="38100" y="828675"/>
                  </a:lnTo>
                  <a:lnTo>
                    <a:pt x="85725" y="773907"/>
                  </a:lnTo>
                  <a:lnTo>
                    <a:pt x="171450" y="678657"/>
                  </a:lnTo>
                  <a:lnTo>
                    <a:pt x="266700" y="576263"/>
                  </a:lnTo>
                  <a:lnTo>
                    <a:pt x="371475" y="461963"/>
                  </a:lnTo>
                  <a:lnTo>
                    <a:pt x="445294" y="378619"/>
                  </a:lnTo>
                  <a:lnTo>
                    <a:pt x="535782" y="283369"/>
                  </a:lnTo>
                  <a:lnTo>
                    <a:pt x="554832" y="257175"/>
                  </a:lnTo>
                  <a:lnTo>
                    <a:pt x="559594" y="238125"/>
                  </a:lnTo>
                  <a:lnTo>
                    <a:pt x="559594" y="202407"/>
                  </a:lnTo>
                  <a:lnTo>
                    <a:pt x="554832" y="171450"/>
                  </a:lnTo>
                  <a:lnTo>
                    <a:pt x="540544" y="147638"/>
                  </a:lnTo>
                  <a:lnTo>
                    <a:pt x="516732" y="123825"/>
                  </a:lnTo>
                  <a:lnTo>
                    <a:pt x="504825" y="109538"/>
                  </a:lnTo>
                  <a:lnTo>
                    <a:pt x="488157" y="80963"/>
                  </a:lnTo>
                  <a:lnTo>
                    <a:pt x="483394" y="57150"/>
                  </a:lnTo>
                  <a:lnTo>
                    <a:pt x="478632" y="42863"/>
                  </a:lnTo>
                  <a:lnTo>
                    <a:pt x="473869" y="26194"/>
                  </a:lnTo>
                  <a:lnTo>
                    <a:pt x="476250" y="14288"/>
                  </a:lnTo>
                  <a:lnTo>
                    <a:pt x="485775" y="7144"/>
                  </a:lnTo>
                  <a:lnTo>
                    <a:pt x="504825" y="0"/>
                  </a:lnTo>
                  <a:lnTo>
                    <a:pt x="552450" y="0"/>
                  </a:lnTo>
                  <a:lnTo>
                    <a:pt x="626269" y="7144"/>
                  </a:lnTo>
                  <a:lnTo>
                    <a:pt x="676275" y="16669"/>
                  </a:lnTo>
                  <a:lnTo>
                    <a:pt x="697707" y="28575"/>
                  </a:lnTo>
                  <a:lnTo>
                    <a:pt x="754857" y="76200"/>
                  </a:lnTo>
                  <a:lnTo>
                    <a:pt x="812007" y="128588"/>
                  </a:lnTo>
                  <a:lnTo>
                    <a:pt x="873919" y="185738"/>
                  </a:lnTo>
                  <a:lnTo>
                    <a:pt x="916782" y="226219"/>
                  </a:lnTo>
                  <a:lnTo>
                    <a:pt x="938213" y="247650"/>
                  </a:lnTo>
                  <a:lnTo>
                    <a:pt x="952500" y="271463"/>
                  </a:lnTo>
                  <a:lnTo>
                    <a:pt x="959644" y="302419"/>
                  </a:lnTo>
                  <a:lnTo>
                    <a:pt x="962025" y="328613"/>
                  </a:lnTo>
                  <a:lnTo>
                    <a:pt x="957263" y="359569"/>
                  </a:lnTo>
                  <a:lnTo>
                    <a:pt x="942975" y="385763"/>
                  </a:lnTo>
                  <a:lnTo>
                    <a:pt x="923925" y="400050"/>
                  </a:lnTo>
                  <a:lnTo>
                    <a:pt x="892969" y="416719"/>
                  </a:lnTo>
                  <a:lnTo>
                    <a:pt x="831057" y="426244"/>
                  </a:lnTo>
                  <a:lnTo>
                    <a:pt x="545307" y="5834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E6494EAB-CCB8-4653-8C35-D4BD936D99DE}"/>
                </a:ext>
              </a:extLst>
            </p:cNvPr>
            <p:cNvSpPr/>
            <p:nvPr/>
          </p:nvSpPr>
          <p:spPr>
            <a:xfrm>
              <a:off x="3378200" y="1727200"/>
              <a:ext cx="3222625" cy="596900"/>
            </a:xfrm>
            <a:custGeom>
              <a:avLst/>
              <a:gdLst>
                <a:gd name="connsiteX0" fmla="*/ 1381125 w 3222625"/>
                <a:gd name="connsiteY0" fmla="*/ 457200 h 596900"/>
                <a:gd name="connsiteX1" fmla="*/ 847725 w 3222625"/>
                <a:gd name="connsiteY1" fmla="*/ 511175 h 596900"/>
                <a:gd name="connsiteX2" fmla="*/ 111125 w 3222625"/>
                <a:gd name="connsiteY2" fmla="*/ 596900 h 596900"/>
                <a:gd name="connsiteX3" fmla="*/ 0 w 3222625"/>
                <a:gd name="connsiteY3" fmla="*/ 406400 h 596900"/>
                <a:gd name="connsiteX4" fmla="*/ 244475 w 3222625"/>
                <a:gd name="connsiteY4" fmla="*/ 403225 h 596900"/>
                <a:gd name="connsiteX5" fmla="*/ 425450 w 3222625"/>
                <a:gd name="connsiteY5" fmla="*/ 390525 h 596900"/>
                <a:gd name="connsiteX6" fmla="*/ 863600 w 3222625"/>
                <a:gd name="connsiteY6" fmla="*/ 336550 h 596900"/>
                <a:gd name="connsiteX7" fmla="*/ 1355725 w 3222625"/>
                <a:gd name="connsiteY7" fmla="*/ 269875 h 596900"/>
                <a:gd name="connsiteX8" fmla="*/ 1603375 w 3222625"/>
                <a:gd name="connsiteY8" fmla="*/ 234950 h 596900"/>
                <a:gd name="connsiteX9" fmla="*/ 1885950 w 3222625"/>
                <a:gd name="connsiteY9" fmla="*/ 193675 h 596900"/>
                <a:gd name="connsiteX10" fmla="*/ 2298700 w 3222625"/>
                <a:gd name="connsiteY10" fmla="*/ 130175 h 596900"/>
                <a:gd name="connsiteX11" fmla="*/ 2387600 w 3222625"/>
                <a:gd name="connsiteY11" fmla="*/ 114300 h 596900"/>
                <a:gd name="connsiteX12" fmla="*/ 2486025 w 3222625"/>
                <a:gd name="connsiteY12" fmla="*/ 82550 h 596900"/>
                <a:gd name="connsiteX13" fmla="*/ 2752725 w 3222625"/>
                <a:gd name="connsiteY13" fmla="*/ 0 h 596900"/>
                <a:gd name="connsiteX14" fmla="*/ 2813050 w 3222625"/>
                <a:gd name="connsiteY14" fmla="*/ 12700 h 596900"/>
                <a:gd name="connsiteX15" fmla="*/ 2946400 w 3222625"/>
                <a:gd name="connsiteY15" fmla="*/ 44450 h 596900"/>
                <a:gd name="connsiteX16" fmla="*/ 3054350 w 3222625"/>
                <a:gd name="connsiteY16" fmla="*/ 76200 h 596900"/>
                <a:gd name="connsiteX17" fmla="*/ 3127375 w 3222625"/>
                <a:gd name="connsiteY17" fmla="*/ 104775 h 596900"/>
                <a:gd name="connsiteX18" fmla="*/ 3171825 w 3222625"/>
                <a:gd name="connsiteY18" fmla="*/ 123825 h 596900"/>
                <a:gd name="connsiteX19" fmla="*/ 3197225 w 3222625"/>
                <a:gd name="connsiteY19" fmla="*/ 142875 h 596900"/>
                <a:gd name="connsiteX20" fmla="*/ 3213100 w 3222625"/>
                <a:gd name="connsiteY20" fmla="*/ 158750 h 596900"/>
                <a:gd name="connsiteX21" fmla="*/ 3219450 w 3222625"/>
                <a:gd name="connsiteY21" fmla="*/ 177800 h 596900"/>
                <a:gd name="connsiteX22" fmla="*/ 3222625 w 3222625"/>
                <a:gd name="connsiteY22" fmla="*/ 200025 h 596900"/>
                <a:gd name="connsiteX23" fmla="*/ 3213100 w 3222625"/>
                <a:gd name="connsiteY23" fmla="*/ 231775 h 596900"/>
                <a:gd name="connsiteX24" fmla="*/ 3200400 w 3222625"/>
                <a:gd name="connsiteY24" fmla="*/ 260350 h 596900"/>
                <a:gd name="connsiteX25" fmla="*/ 3178175 w 3222625"/>
                <a:gd name="connsiteY25" fmla="*/ 285750 h 596900"/>
                <a:gd name="connsiteX26" fmla="*/ 3146425 w 3222625"/>
                <a:gd name="connsiteY26" fmla="*/ 301625 h 596900"/>
                <a:gd name="connsiteX27" fmla="*/ 3098800 w 3222625"/>
                <a:gd name="connsiteY27" fmla="*/ 311150 h 596900"/>
                <a:gd name="connsiteX28" fmla="*/ 2863850 w 3222625"/>
                <a:gd name="connsiteY28" fmla="*/ 330200 h 596900"/>
                <a:gd name="connsiteX29" fmla="*/ 2489200 w 3222625"/>
                <a:gd name="connsiteY29" fmla="*/ 358775 h 596900"/>
                <a:gd name="connsiteX30" fmla="*/ 2108200 w 3222625"/>
                <a:gd name="connsiteY30" fmla="*/ 393700 h 596900"/>
                <a:gd name="connsiteX31" fmla="*/ 1381125 w 3222625"/>
                <a:gd name="connsiteY31" fmla="*/ 457200 h 596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222625" h="596900">
                  <a:moveTo>
                    <a:pt x="1381125" y="457200"/>
                  </a:moveTo>
                  <a:lnTo>
                    <a:pt x="847725" y="511175"/>
                  </a:lnTo>
                  <a:lnTo>
                    <a:pt x="111125" y="596900"/>
                  </a:lnTo>
                  <a:lnTo>
                    <a:pt x="0" y="406400"/>
                  </a:lnTo>
                  <a:lnTo>
                    <a:pt x="244475" y="403225"/>
                  </a:lnTo>
                  <a:lnTo>
                    <a:pt x="425450" y="390525"/>
                  </a:lnTo>
                  <a:lnTo>
                    <a:pt x="863600" y="336550"/>
                  </a:lnTo>
                  <a:lnTo>
                    <a:pt x="1355725" y="269875"/>
                  </a:lnTo>
                  <a:lnTo>
                    <a:pt x="1603375" y="234950"/>
                  </a:lnTo>
                  <a:lnTo>
                    <a:pt x="1885950" y="193675"/>
                  </a:lnTo>
                  <a:lnTo>
                    <a:pt x="2298700" y="130175"/>
                  </a:lnTo>
                  <a:lnTo>
                    <a:pt x="2387600" y="114300"/>
                  </a:lnTo>
                  <a:lnTo>
                    <a:pt x="2486025" y="82550"/>
                  </a:lnTo>
                  <a:lnTo>
                    <a:pt x="2752725" y="0"/>
                  </a:lnTo>
                  <a:lnTo>
                    <a:pt x="2813050" y="12700"/>
                  </a:lnTo>
                  <a:lnTo>
                    <a:pt x="2946400" y="44450"/>
                  </a:lnTo>
                  <a:lnTo>
                    <a:pt x="3054350" y="76200"/>
                  </a:lnTo>
                  <a:lnTo>
                    <a:pt x="3127375" y="104775"/>
                  </a:lnTo>
                  <a:lnTo>
                    <a:pt x="3171825" y="123825"/>
                  </a:lnTo>
                  <a:lnTo>
                    <a:pt x="3197225" y="142875"/>
                  </a:lnTo>
                  <a:lnTo>
                    <a:pt x="3213100" y="158750"/>
                  </a:lnTo>
                  <a:lnTo>
                    <a:pt x="3219450" y="177800"/>
                  </a:lnTo>
                  <a:lnTo>
                    <a:pt x="3222625" y="200025"/>
                  </a:lnTo>
                  <a:lnTo>
                    <a:pt x="3213100" y="231775"/>
                  </a:lnTo>
                  <a:lnTo>
                    <a:pt x="3200400" y="260350"/>
                  </a:lnTo>
                  <a:lnTo>
                    <a:pt x="3178175" y="285750"/>
                  </a:lnTo>
                  <a:lnTo>
                    <a:pt x="3146425" y="301625"/>
                  </a:lnTo>
                  <a:lnTo>
                    <a:pt x="3098800" y="311150"/>
                  </a:lnTo>
                  <a:lnTo>
                    <a:pt x="2863850" y="330200"/>
                  </a:lnTo>
                  <a:lnTo>
                    <a:pt x="2489200" y="358775"/>
                  </a:lnTo>
                  <a:lnTo>
                    <a:pt x="2108200" y="393700"/>
                  </a:lnTo>
                  <a:lnTo>
                    <a:pt x="1381125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2784AEDC-9E05-46EF-BE13-BE856833E009}"/>
                </a:ext>
              </a:extLst>
            </p:cNvPr>
            <p:cNvSpPr/>
            <p:nvPr/>
          </p:nvSpPr>
          <p:spPr>
            <a:xfrm rot="16200000">
              <a:off x="2763044" y="3188494"/>
              <a:ext cx="3132138" cy="1816100"/>
            </a:xfrm>
            <a:custGeom>
              <a:avLst/>
              <a:gdLst>
                <a:gd name="connsiteX0" fmla="*/ 2292350 w 3132667"/>
                <a:gd name="connsiteY0" fmla="*/ 1781175 h 1816100"/>
                <a:gd name="connsiteX1" fmla="*/ 2089150 w 3132667"/>
                <a:gd name="connsiteY1" fmla="*/ 1762125 h 1816100"/>
                <a:gd name="connsiteX2" fmla="*/ 1873250 w 3132667"/>
                <a:gd name="connsiteY2" fmla="*/ 1727200 h 1816100"/>
                <a:gd name="connsiteX3" fmla="*/ 1701800 w 3132667"/>
                <a:gd name="connsiteY3" fmla="*/ 1695450 h 1816100"/>
                <a:gd name="connsiteX4" fmla="*/ 1616075 w 3132667"/>
                <a:gd name="connsiteY4" fmla="*/ 1676400 h 1816100"/>
                <a:gd name="connsiteX5" fmla="*/ 1543050 w 3132667"/>
                <a:gd name="connsiteY5" fmla="*/ 1660525 h 1816100"/>
                <a:gd name="connsiteX6" fmla="*/ 1435100 w 3132667"/>
                <a:gd name="connsiteY6" fmla="*/ 1622425 h 1816100"/>
                <a:gd name="connsiteX7" fmla="*/ 1301750 w 3132667"/>
                <a:gd name="connsiteY7" fmla="*/ 1571625 h 1816100"/>
                <a:gd name="connsiteX8" fmla="*/ 1196975 w 3132667"/>
                <a:gd name="connsiteY8" fmla="*/ 1524000 h 1816100"/>
                <a:gd name="connsiteX9" fmla="*/ 1079500 w 3132667"/>
                <a:gd name="connsiteY9" fmla="*/ 1463675 h 1816100"/>
                <a:gd name="connsiteX10" fmla="*/ 968375 w 3132667"/>
                <a:gd name="connsiteY10" fmla="*/ 1397000 h 1816100"/>
                <a:gd name="connsiteX11" fmla="*/ 854075 w 3132667"/>
                <a:gd name="connsiteY11" fmla="*/ 1317625 h 1816100"/>
                <a:gd name="connsiteX12" fmla="*/ 733425 w 3132667"/>
                <a:gd name="connsiteY12" fmla="*/ 1222375 h 1816100"/>
                <a:gd name="connsiteX13" fmla="*/ 682625 w 3132667"/>
                <a:gd name="connsiteY13" fmla="*/ 1177925 h 1816100"/>
                <a:gd name="connsiteX14" fmla="*/ 581025 w 3132667"/>
                <a:gd name="connsiteY14" fmla="*/ 1073150 h 1816100"/>
                <a:gd name="connsiteX15" fmla="*/ 501650 w 3132667"/>
                <a:gd name="connsiteY15" fmla="*/ 987425 h 1816100"/>
                <a:gd name="connsiteX16" fmla="*/ 415925 w 3132667"/>
                <a:gd name="connsiteY16" fmla="*/ 882650 h 1816100"/>
                <a:gd name="connsiteX17" fmla="*/ 333375 w 3132667"/>
                <a:gd name="connsiteY17" fmla="*/ 762000 h 1816100"/>
                <a:gd name="connsiteX18" fmla="*/ 260350 w 3132667"/>
                <a:gd name="connsiteY18" fmla="*/ 647700 h 1816100"/>
                <a:gd name="connsiteX19" fmla="*/ 203200 w 3132667"/>
                <a:gd name="connsiteY19" fmla="*/ 542925 h 1816100"/>
                <a:gd name="connsiteX20" fmla="*/ 161925 w 3132667"/>
                <a:gd name="connsiteY20" fmla="*/ 457200 h 1816100"/>
                <a:gd name="connsiteX21" fmla="*/ 114300 w 3132667"/>
                <a:gd name="connsiteY21" fmla="*/ 352425 h 1816100"/>
                <a:gd name="connsiteX22" fmla="*/ 76200 w 3132667"/>
                <a:gd name="connsiteY22" fmla="*/ 269875 h 1816100"/>
                <a:gd name="connsiteX23" fmla="*/ 47625 w 3132667"/>
                <a:gd name="connsiteY23" fmla="*/ 196850 h 1816100"/>
                <a:gd name="connsiteX24" fmla="*/ 19050 w 3132667"/>
                <a:gd name="connsiteY24" fmla="*/ 107950 h 1816100"/>
                <a:gd name="connsiteX25" fmla="*/ 6350 w 3132667"/>
                <a:gd name="connsiteY25" fmla="*/ 60325 h 1816100"/>
                <a:gd name="connsiteX26" fmla="*/ 0 w 3132667"/>
                <a:gd name="connsiteY26" fmla="*/ 31750 h 1816100"/>
                <a:gd name="connsiteX27" fmla="*/ 3175 w 3132667"/>
                <a:gd name="connsiteY27" fmla="*/ 9525 h 1816100"/>
                <a:gd name="connsiteX28" fmla="*/ 15875 w 3132667"/>
                <a:gd name="connsiteY28" fmla="*/ 0 h 1816100"/>
                <a:gd name="connsiteX29" fmla="*/ 31750 w 3132667"/>
                <a:gd name="connsiteY29" fmla="*/ 0 h 1816100"/>
                <a:gd name="connsiteX30" fmla="*/ 47625 w 3132667"/>
                <a:gd name="connsiteY30" fmla="*/ 6350 h 1816100"/>
                <a:gd name="connsiteX31" fmla="*/ 66675 w 3132667"/>
                <a:gd name="connsiteY31" fmla="*/ 25400 h 1816100"/>
                <a:gd name="connsiteX32" fmla="*/ 104775 w 3132667"/>
                <a:gd name="connsiteY32" fmla="*/ 95250 h 1816100"/>
                <a:gd name="connsiteX33" fmla="*/ 174625 w 3132667"/>
                <a:gd name="connsiteY33" fmla="*/ 228600 h 1816100"/>
                <a:gd name="connsiteX34" fmla="*/ 238125 w 3132667"/>
                <a:gd name="connsiteY34" fmla="*/ 342900 h 1816100"/>
                <a:gd name="connsiteX35" fmla="*/ 295275 w 3132667"/>
                <a:gd name="connsiteY35" fmla="*/ 438150 h 1816100"/>
                <a:gd name="connsiteX36" fmla="*/ 358775 w 3132667"/>
                <a:gd name="connsiteY36" fmla="*/ 530225 h 1816100"/>
                <a:gd name="connsiteX37" fmla="*/ 428625 w 3132667"/>
                <a:gd name="connsiteY37" fmla="*/ 625475 h 1816100"/>
                <a:gd name="connsiteX38" fmla="*/ 501650 w 3132667"/>
                <a:gd name="connsiteY38" fmla="*/ 720725 h 1816100"/>
                <a:gd name="connsiteX39" fmla="*/ 574675 w 3132667"/>
                <a:gd name="connsiteY39" fmla="*/ 806450 h 1816100"/>
                <a:gd name="connsiteX40" fmla="*/ 650875 w 3132667"/>
                <a:gd name="connsiteY40" fmla="*/ 882650 h 1816100"/>
                <a:gd name="connsiteX41" fmla="*/ 736600 w 3132667"/>
                <a:gd name="connsiteY41" fmla="*/ 962025 h 1816100"/>
                <a:gd name="connsiteX42" fmla="*/ 825500 w 3132667"/>
                <a:gd name="connsiteY42" fmla="*/ 1038225 h 1816100"/>
                <a:gd name="connsiteX43" fmla="*/ 895350 w 3132667"/>
                <a:gd name="connsiteY43" fmla="*/ 1089025 h 1816100"/>
                <a:gd name="connsiteX44" fmla="*/ 962025 w 3132667"/>
                <a:gd name="connsiteY44" fmla="*/ 1133475 h 1816100"/>
                <a:gd name="connsiteX45" fmla="*/ 1038225 w 3132667"/>
                <a:gd name="connsiteY45" fmla="*/ 1177925 h 1816100"/>
                <a:gd name="connsiteX46" fmla="*/ 1120775 w 3132667"/>
                <a:gd name="connsiteY46" fmla="*/ 1225550 h 1816100"/>
                <a:gd name="connsiteX47" fmla="*/ 1238250 w 3132667"/>
                <a:gd name="connsiteY47" fmla="*/ 1285875 h 1816100"/>
                <a:gd name="connsiteX48" fmla="*/ 1292225 w 3132667"/>
                <a:gd name="connsiteY48" fmla="*/ 1308100 h 1816100"/>
                <a:gd name="connsiteX49" fmla="*/ 1368425 w 3132667"/>
                <a:gd name="connsiteY49" fmla="*/ 1336675 h 1816100"/>
                <a:gd name="connsiteX50" fmla="*/ 1466850 w 3132667"/>
                <a:gd name="connsiteY50" fmla="*/ 1368425 h 1816100"/>
                <a:gd name="connsiteX51" fmla="*/ 1555750 w 3132667"/>
                <a:gd name="connsiteY51" fmla="*/ 1393825 h 1816100"/>
                <a:gd name="connsiteX52" fmla="*/ 1663700 w 3132667"/>
                <a:gd name="connsiteY52" fmla="*/ 1425575 h 1816100"/>
                <a:gd name="connsiteX53" fmla="*/ 1781175 w 3132667"/>
                <a:gd name="connsiteY53" fmla="*/ 1447800 h 1816100"/>
                <a:gd name="connsiteX54" fmla="*/ 1876425 w 3132667"/>
                <a:gd name="connsiteY54" fmla="*/ 1466850 h 1816100"/>
                <a:gd name="connsiteX55" fmla="*/ 2003425 w 3132667"/>
                <a:gd name="connsiteY55" fmla="*/ 1482725 h 1816100"/>
                <a:gd name="connsiteX56" fmla="*/ 2162175 w 3132667"/>
                <a:gd name="connsiteY56" fmla="*/ 1501775 h 1816100"/>
                <a:gd name="connsiteX57" fmla="*/ 2428875 w 3132667"/>
                <a:gd name="connsiteY57" fmla="*/ 1520825 h 1816100"/>
                <a:gd name="connsiteX58" fmla="*/ 2654300 w 3132667"/>
                <a:gd name="connsiteY58" fmla="*/ 1527175 h 1816100"/>
                <a:gd name="connsiteX59" fmla="*/ 2771775 w 3132667"/>
                <a:gd name="connsiteY59" fmla="*/ 1524000 h 1816100"/>
                <a:gd name="connsiteX60" fmla="*/ 2835275 w 3132667"/>
                <a:gd name="connsiteY60" fmla="*/ 1517650 h 1816100"/>
                <a:gd name="connsiteX61" fmla="*/ 2879725 w 3132667"/>
                <a:gd name="connsiteY61" fmla="*/ 1508125 h 1816100"/>
                <a:gd name="connsiteX62" fmla="*/ 2911475 w 3132667"/>
                <a:gd name="connsiteY62" fmla="*/ 1492250 h 1816100"/>
                <a:gd name="connsiteX63" fmla="*/ 2955925 w 3132667"/>
                <a:gd name="connsiteY63" fmla="*/ 1460500 h 1816100"/>
                <a:gd name="connsiteX64" fmla="*/ 2994025 w 3132667"/>
                <a:gd name="connsiteY64" fmla="*/ 1425575 h 1816100"/>
                <a:gd name="connsiteX65" fmla="*/ 3025775 w 3132667"/>
                <a:gd name="connsiteY65" fmla="*/ 1377950 h 1816100"/>
                <a:gd name="connsiteX66" fmla="*/ 3051175 w 3132667"/>
                <a:gd name="connsiteY66" fmla="*/ 1333500 h 1816100"/>
                <a:gd name="connsiteX67" fmla="*/ 3076575 w 3132667"/>
                <a:gd name="connsiteY67" fmla="*/ 1266825 h 1816100"/>
                <a:gd name="connsiteX68" fmla="*/ 3089275 w 3132667"/>
                <a:gd name="connsiteY68" fmla="*/ 1241425 h 1816100"/>
                <a:gd name="connsiteX69" fmla="*/ 3095625 w 3132667"/>
                <a:gd name="connsiteY69" fmla="*/ 1231900 h 1816100"/>
                <a:gd name="connsiteX70" fmla="*/ 3108325 w 3132667"/>
                <a:gd name="connsiteY70" fmla="*/ 1228725 h 1816100"/>
                <a:gd name="connsiteX71" fmla="*/ 3117850 w 3132667"/>
                <a:gd name="connsiteY71" fmla="*/ 1231900 h 1816100"/>
                <a:gd name="connsiteX72" fmla="*/ 3127375 w 3132667"/>
                <a:gd name="connsiteY72" fmla="*/ 1244600 h 1816100"/>
                <a:gd name="connsiteX73" fmla="*/ 3130550 w 3132667"/>
                <a:gd name="connsiteY73" fmla="*/ 1377950 h 1816100"/>
                <a:gd name="connsiteX74" fmla="*/ 3121025 w 3132667"/>
                <a:gd name="connsiteY74" fmla="*/ 1511300 h 1816100"/>
                <a:gd name="connsiteX75" fmla="*/ 3108325 w 3132667"/>
                <a:gd name="connsiteY75" fmla="*/ 1581150 h 1816100"/>
                <a:gd name="connsiteX76" fmla="*/ 3079750 w 3132667"/>
                <a:gd name="connsiteY76" fmla="*/ 1657350 h 1816100"/>
                <a:gd name="connsiteX77" fmla="*/ 3051175 w 3132667"/>
                <a:gd name="connsiteY77" fmla="*/ 1711325 h 1816100"/>
                <a:gd name="connsiteX78" fmla="*/ 3009900 w 3132667"/>
                <a:gd name="connsiteY78" fmla="*/ 1758950 h 1816100"/>
                <a:gd name="connsiteX79" fmla="*/ 2962275 w 3132667"/>
                <a:gd name="connsiteY79" fmla="*/ 1790700 h 1816100"/>
                <a:gd name="connsiteX80" fmla="*/ 2914650 w 3132667"/>
                <a:gd name="connsiteY80" fmla="*/ 1806575 h 1816100"/>
                <a:gd name="connsiteX81" fmla="*/ 2851150 w 3132667"/>
                <a:gd name="connsiteY81" fmla="*/ 1816100 h 1816100"/>
                <a:gd name="connsiteX82" fmla="*/ 2708275 w 3132667"/>
                <a:gd name="connsiteY82" fmla="*/ 1809750 h 1816100"/>
                <a:gd name="connsiteX83" fmla="*/ 2533650 w 3132667"/>
                <a:gd name="connsiteY83" fmla="*/ 1800225 h 1816100"/>
                <a:gd name="connsiteX84" fmla="*/ 2292350 w 3132667"/>
                <a:gd name="connsiteY84" fmla="*/ 1781175 h 181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3132667" h="1816100">
                  <a:moveTo>
                    <a:pt x="2292350" y="1781175"/>
                  </a:moveTo>
                  <a:lnTo>
                    <a:pt x="2089150" y="1762125"/>
                  </a:lnTo>
                  <a:lnTo>
                    <a:pt x="1873250" y="1727200"/>
                  </a:lnTo>
                  <a:lnTo>
                    <a:pt x="1701800" y="1695450"/>
                  </a:lnTo>
                  <a:lnTo>
                    <a:pt x="1616075" y="1676400"/>
                  </a:lnTo>
                  <a:lnTo>
                    <a:pt x="1543050" y="1660525"/>
                  </a:lnTo>
                  <a:lnTo>
                    <a:pt x="1435100" y="1622425"/>
                  </a:lnTo>
                  <a:lnTo>
                    <a:pt x="1301750" y="1571625"/>
                  </a:lnTo>
                  <a:lnTo>
                    <a:pt x="1196975" y="1524000"/>
                  </a:lnTo>
                  <a:lnTo>
                    <a:pt x="1079500" y="1463675"/>
                  </a:lnTo>
                  <a:lnTo>
                    <a:pt x="968375" y="1397000"/>
                  </a:lnTo>
                  <a:lnTo>
                    <a:pt x="854075" y="1317625"/>
                  </a:lnTo>
                  <a:lnTo>
                    <a:pt x="733425" y="1222375"/>
                  </a:lnTo>
                  <a:lnTo>
                    <a:pt x="682625" y="1177925"/>
                  </a:lnTo>
                  <a:lnTo>
                    <a:pt x="581025" y="1073150"/>
                  </a:lnTo>
                  <a:lnTo>
                    <a:pt x="501650" y="987425"/>
                  </a:lnTo>
                  <a:lnTo>
                    <a:pt x="415925" y="882650"/>
                  </a:lnTo>
                  <a:lnTo>
                    <a:pt x="333375" y="762000"/>
                  </a:lnTo>
                  <a:lnTo>
                    <a:pt x="260350" y="647700"/>
                  </a:lnTo>
                  <a:lnTo>
                    <a:pt x="203200" y="542925"/>
                  </a:lnTo>
                  <a:lnTo>
                    <a:pt x="161925" y="457200"/>
                  </a:lnTo>
                  <a:lnTo>
                    <a:pt x="114300" y="352425"/>
                  </a:lnTo>
                  <a:lnTo>
                    <a:pt x="76200" y="269875"/>
                  </a:lnTo>
                  <a:lnTo>
                    <a:pt x="47625" y="196850"/>
                  </a:lnTo>
                  <a:lnTo>
                    <a:pt x="19050" y="107950"/>
                  </a:lnTo>
                  <a:lnTo>
                    <a:pt x="6350" y="60325"/>
                  </a:lnTo>
                  <a:lnTo>
                    <a:pt x="0" y="31750"/>
                  </a:lnTo>
                  <a:lnTo>
                    <a:pt x="3175" y="9525"/>
                  </a:lnTo>
                  <a:lnTo>
                    <a:pt x="15875" y="0"/>
                  </a:lnTo>
                  <a:lnTo>
                    <a:pt x="31750" y="0"/>
                  </a:lnTo>
                  <a:lnTo>
                    <a:pt x="47625" y="6350"/>
                  </a:lnTo>
                  <a:lnTo>
                    <a:pt x="66675" y="25400"/>
                  </a:lnTo>
                  <a:lnTo>
                    <a:pt x="104775" y="95250"/>
                  </a:lnTo>
                  <a:lnTo>
                    <a:pt x="174625" y="228600"/>
                  </a:lnTo>
                  <a:lnTo>
                    <a:pt x="238125" y="342900"/>
                  </a:lnTo>
                  <a:lnTo>
                    <a:pt x="295275" y="438150"/>
                  </a:lnTo>
                  <a:lnTo>
                    <a:pt x="358775" y="530225"/>
                  </a:lnTo>
                  <a:lnTo>
                    <a:pt x="428625" y="625475"/>
                  </a:lnTo>
                  <a:lnTo>
                    <a:pt x="501650" y="720725"/>
                  </a:lnTo>
                  <a:lnTo>
                    <a:pt x="574675" y="806450"/>
                  </a:lnTo>
                  <a:lnTo>
                    <a:pt x="650875" y="882650"/>
                  </a:lnTo>
                  <a:lnTo>
                    <a:pt x="736600" y="962025"/>
                  </a:lnTo>
                  <a:lnTo>
                    <a:pt x="825500" y="1038225"/>
                  </a:lnTo>
                  <a:lnTo>
                    <a:pt x="895350" y="1089025"/>
                  </a:lnTo>
                  <a:lnTo>
                    <a:pt x="962025" y="1133475"/>
                  </a:lnTo>
                  <a:lnTo>
                    <a:pt x="1038225" y="1177925"/>
                  </a:lnTo>
                  <a:lnTo>
                    <a:pt x="1120775" y="1225550"/>
                  </a:lnTo>
                  <a:lnTo>
                    <a:pt x="1238250" y="1285875"/>
                  </a:lnTo>
                  <a:lnTo>
                    <a:pt x="1292225" y="1308100"/>
                  </a:lnTo>
                  <a:lnTo>
                    <a:pt x="1368425" y="1336675"/>
                  </a:lnTo>
                  <a:lnTo>
                    <a:pt x="1466850" y="1368425"/>
                  </a:lnTo>
                  <a:lnTo>
                    <a:pt x="1555750" y="1393825"/>
                  </a:lnTo>
                  <a:lnTo>
                    <a:pt x="1663700" y="1425575"/>
                  </a:lnTo>
                  <a:lnTo>
                    <a:pt x="1781175" y="1447800"/>
                  </a:lnTo>
                  <a:lnTo>
                    <a:pt x="1876425" y="1466850"/>
                  </a:lnTo>
                  <a:lnTo>
                    <a:pt x="2003425" y="1482725"/>
                  </a:lnTo>
                  <a:lnTo>
                    <a:pt x="2162175" y="1501775"/>
                  </a:lnTo>
                  <a:lnTo>
                    <a:pt x="2428875" y="1520825"/>
                  </a:lnTo>
                  <a:lnTo>
                    <a:pt x="2654300" y="1527175"/>
                  </a:lnTo>
                  <a:lnTo>
                    <a:pt x="2771775" y="1524000"/>
                  </a:lnTo>
                  <a:lnTo>
                    <a:pt x="2835275" y="1517650"/>
                  </a:lnTo>
                  <a:lnTo>
                    <a:pt x="2879725" y="1508125"/>
                  </a:lnTo>
                  <a:lnTo>
                    <a:pt x="2911475" y="1492250"/>
                  </a:lnTo>
                  <a:lnTo>
                    <a:pt x="2955925" y="1460500"/>
                  </a:lnTo>
                  <a:lnTo>
                    <a:pt x="2994025" y="1425575"/>
                  </a:lnTo>
                  <a:lnTo>
                    <a:pt x="3025775" y="1377950"/>
                  </a:lnTo>
                  <a:lnTo>
                    <a:pt x="3051175" y="1333500"/>
                  </a:lnTo>
                  <a:lnTo>
                    <a:pt x="3076575" y="1266825"/>
                  </a:lnTo>
                  <a:lnTo>
                    <a:pt x="3089275" y="1241425"/>
                  </a:lnTo>
                  <a:lnTo>
                    <a:pt x="3095625" y="1231900"/>
                  </a:lnTo>
                  <a:lnTo>
                    <a:pt x="3108325" y="1228725"/>
                  </a:lnTo>
                  <a:lnTo>
                    <a:pt x="3117850" y="1231900"/>
                  </a:lnTo>
                  <a:lnTo>
                    <a:pt x="3127375" y="1244600"/>
                  </a:lnTo>
                  <a:cubicBezTo>
                    <a:pt x="3128433" y="1289050"/>
                    <a:pt x="3132667" y="1326621"/>
                    <a:pt x="3130550" y="1377950"/>
                  </a:cubicBezTo>
                  <a:lnTo>
                    <a:pt x="3121025" y="1511300"/>
                  </a:lnTo>
                  <a:lnTo>
                    <a:pt x="3108325" y="1581150"/>
                  </a:lnTo>
                  <a:lnTo>
                    <a:pt x="3079750" y="1657350"/>
                  </a:lnTo>
                  <a:lnTo>
                    <a:pt x="3051175" y="1711325"/>
                  </a:lnTo>
                  <a:lnTo>
                    <a:pt x="3009900" y="1758950"/>
                  </a:lnTo>
                  <a:lnTo>
                    <a:pt x="2962275" y="1790700"/>
                  </a:lnTo>
                  <a:lnTo>
                    <a:pt x="2914650" y="1806575"/>
                  </a:lnTo>
                  <a:lnTo>
                    <a:pt x="2851150" y="1816100"/>
                  </a:lnTo>
                  <a:lnTo>
                    <a:pt x="2708275" y="1809750"/>
                  </a:lnTo>
                  <a:lnTo>
                    <a:pt x="2533650" y="1800225"/>
                  </a:lnTo>
                  <a:lnTo>
                    <a:pt x="2292350" y="1781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732D94A4-95ED-45B7-A572-327B0ECB63E4}"/>
                </a:ext>
              </a:extLst>
            </p:cNvPr>
            <p:cNvSpPr/>
            <p:nvPr/>
          </p:nvSpPr>
          <p:spPr>
            <a:xfrm rot="16200000">
              <a:off x="1330326" y="3241675"/>
              <a:ext cx="3467100" cy="1000125"/>
            </a:xfrm>
            <a:custGeom>
              <a:avLst/>
              <a:gdLst>
                <a:gd name="connsiteX0" fmla="*/ 2025650 w 3467100"/>
                <a:gd name="connsiteY0" fmla="*/ 955675 h 1000125"/>
                <a:gd name="connsiteX1" fmla="*/ 1857375 w 3467100"/>
                <a:gd name="connsiteY1" fmla="*/ 936625 h 1000125"/>
                <a:gd name="connsiteX2" fmla="*/ 1730375 w 3467100"/>
                <a:gd name="connsiteY2" fmla="*/ 920750 h 1000125"/>
                <a:gd name="connsiteX3" fmla="*/ 1577975 w 3467100"/>
                <a:gd name="connsiteY3" fmla="*/ 895350 h 1000125"/>
                <a:gd name="connsiteX4" fmla="*/ 1457325 w 3467100"/>
                <a:gd name="connsiteY4" fmla="*/ 873125 h 1000125"/>
                <a:gd name="connsiteX5" fmla="*/ 1358900 w 3467100"/>
                <a:gd name="connsiteY5" fmla="*/ 847725 h 1000125"/>
                <a:gd name="connsiteX6" fmla="*/ 1219200 w 3467100"/>
                <a:gd name="connsiteY6" fmla="*/ 806450 h 1000125"/>
                <a:gd name="connsiteX7" fmla="*/ 1117600 w 3467100"/>
                <a:gd name="connsiteY7" fmla="*/ 774700 h 1000125"/>
                <a:gd name="connsiteX8" fmla="*/ 1003300 w 3467100"/>
                <a:gd name="connsiteY8" fmla="*/ 730250 h 1000125"/>
                <a:gd name="connsiteX9" fmla="*/ 889000 w 3467100"/>
                <a:gd name="connsiteY9" fmla="*/ 679450 h 1000125"/>
                <a:gd name="connsiteX10" fmla="*/ 793750 w 3467100"/>
                <a:gd name="connsiteY10" fmla="*/ 628650 h 1000125"/>
                <a:gd name="connsiteX11" fmla="*/ 647700 w 3467100"/>
                <a:gd name="connsiteY11" fmla="*/ 539750 h 1000125"/>
                <a:gd name="connsiteX12" fmla="*/ 492125 w 3467100"/>
                <a:gd name="connsiteY12" fmla="*/ 431800 h 1000125"/>
                <a:gd name="connsiteX13" fmla="*/ 327025 w 3467100"/>
                <a:gd name="connsiteY13" fmla="*/ 311150 h 1000125"/>
                <a:gd name="connsiteX14" fmla="*/ 200025 w 3467100"/>
                <a:gd name="connsiteY14" fmla="*/ 212725 h 1000125"/>
                <a:gd name="connsiteX15" fmla="*/ 69850 w 3467100"/>
                <a:gd name="connsiteY15" fmla="*/ 107950 h 1000125"/>
                <a:gd name="connsiteX16" fmla="*/ 25400 w 3467100"/>
                <a:gd name="connsiteY16" fmla="*/ 76200 h 1000125"/>
                <a:gd name="connsiteX17" fmla="*/ 6350 w 3467100"/>
                <a:gd name="connsiteY17" fmla="*/ 53975 h 1000125"/>
                <a:gd name="connsiteX18" fmla="*/ 0 w 3467100"/>
                <a:gd name="connsiteY18" fmla="*/ 31750 h 1000125"/>
                <a:gd name="connsiteX19" fmla="*/ 3175 w 3467100"/>
                <a:gd name="connsiteY19" fmla="*/ 12700 h 1000125"/>
                <a:gd name="connsiteX20" fmla="*/ 15875 w 3467100"/>
                <a:gd name="connsiteY20" fmla="*/ 0 h 1000125"/>
                <a:gd name="connsiteX21" fmla="*/ 31750 w 3467100"/>
                <a:gd name="connsiteY21" fmla="*/ 0 h 1000125"/>
                <a:gd name="connsiteX22" fmla="*/ 69850 w 3467100"/>
                <a:gd name="connsiteY22" fmla="*/ 15875 h 1000125"/>
                <a:gd name="connsiteX23" fmla="*/ 171450 w 3467100"/>
                <a:gd name="connsiteY23" fmla="*/ 88900 h 1000125"/>
                <a:gd name="connsiteX24" fmla="*/ 279400 w 3467100"/>
                <a:gd name="connsiteY24" fmla="*/ 155575 h 1000125"/>
                <a:gd name="connsiteX25" fmla="*/ 412750 w 3467100"/>
                <a:gd name="connsiteY25" fmla="*/ 238125 h 1000125"/>
                <a:gd name="connsiteX26" fmla="*/ 571500 w 3467100"/>
                <a:gd name="connsiteY26" fmla="*/ 320675 h 1000125"/>
                <a:gd name="connsiteX27" fmla="*/ 711200 w 3467100"/>
                <a:gd name="connsiteY27" fmla="*/ 384175 h 1000125"/>
                <a:gd name="connsiteX28" fmla="*/ 882650 w 3467100"/>
                <a:gd name="connsiteY28" fmla="*/ 457200 h 1000125"/>
                <a:gd name="connsiteX29" fmla="*/ 1012825 w 3467100"/>
                <a:gd name="connsiteY29" fmla="*/ 501650 h 1000125"/>
                <a:gd name="connsiteX30" fmla="*/ 1155700 w 3467100"/>
                <a:gd name="connsiteY30" fmla="*/ 546100 h 1000125"/>
                <a:gd name="connsiteX31" fmla="*/ 1292225 w 3467100"/>
                <a:gd name="connsiteY31" fmla="*/ 581025 h 1000125"/>
                <a:gd name="connsiteX32" fmla="*/ 1397000 w 3467100"/>
                <a:gd name="connsiteY32" fmla="*/ 603250 h 1000125"/>
                <a:gd name="connsiteX33" fmla="*/ 1495425 w 3467100"/>
                <a:gd name="connsiteY33" fmla="*/ 622300 h 1000125"/>
                <a:gd name="connsiteX34" fmla="*/ 1600200 w 3467100"/>
                <a:gd name="connsiteY34" fmla="*/ 638175 h 1000125"/>
                <a:gd name="connsiteX35" fmla="*/ 1765300 w 3467100"/>
                <a:gd name="connsiteY35" fmla="*/ 663575 h 1000125"/>
                <a:gd name="connsiteX36" fmla="*/ 1936750 w 3467100"/>
                <a:gd name="connsiteY36" fmla="*/ 685800 h 1000125"/>
                <a:gd name="connsiteX37" fmla="*/ 2120900 w 3467100"/>
                <a:gd name="connsiteY37" fmla="*/ 704850 h 1000125"/>
                <a:gd name="connsiteX38" fmla="*/ 2244725 w 3467100"/>
                <a:gd name="connsiteY38" fmla="*/ 711200 h 1000125"/>
                <a:gd name="connsiteX39" fmla="*/ 2501900 w 3467100"/>
                <a:gd name="connsiteY39" fmla="*/ 727075 h 1000125"/>
                <a:gd name="connsiteX40" fmla="*/ 2689225 w 3467100"/>
                <a:gd name="connsiteY40" fmla="*/ 733425 h 1000125"/>
                <a:gd name="connsiteX41" fmla="*/ 2847975 w 3467100"/>
                <a:gd name="connsiteY41" fmla="*/ 733425 h 1000125"/>
                <a:gd name="connsiteX42" fmla="*/ 3006725 w 3467100"/>
                <a:gd name="connsiteY42" fmla="*/ 730250 h 1000125"/>
                <a:gd name="connsiteX43" fmla="*/ 3089275 w 3467100"/>
                <a:gd name="connsiteY43" fmla="*/ 723900 h 1000125"/>
                <a:gd name="connsiteX44" fmla="*/ 3162300 w 3467100"/>
                <a:gd name="connsiteY44" fmla="*/ 714375 h 1000125"/>
                <a:gd name="connsiteX45" fmla="*/ 3225800 w 3467100"/>
                <a:gd name="connsiteY45" fmla="*/ 698500 h 1000125"/>
                <a:gd name="connsiteX46" fmla="*/ 3276600 w 3467100"/>
                <a:gd name="connsiteY46" fmla="*/ 682625 h 1000125"/>
                <a:gd name="connsiteX47" fmla="*/ 3324225 w 3467100"/>
                <a:gd name="connsiteY47" fmla="*/ 660400 h 1000125"/>
                <a:gd name="connsiteX48" fmla="*/ 3352800 w 3467100"/>
                <a:gd name="connsiteY48" fmla="*/ 638175 h 1000125"/>
                <a:gd name="connsiteX49" fmla="*/ 3381375 w 3467100"/>
                <a:gd name="connsiteY49" fmla="*/ 606425 h 1000125"/>
                <a:gd name="connsiteX50" fmla="*/ 3406775 w 3467100"/>
                <a:gd name="connsiteY50" fmla="*/ 577850 h 1000125"/>
                <a:gd name="connsiteX51" fmla="*/ 3419475 w 3467100"/>
                <a:gd name="connsiteY51" fmla="*/ 568325 h 1000125"/>
                <a:gd name="connsiteX52" fmla="*/ 3438525 w 3467100"/>
                <a:gd name="connsiteY52" fmla="*/ 561975 h 1000125"/>
                <a:gd name="connsiteX53" fmla="*/ 3457575 w 3467100"/>
                <a:gd name="connsiteY53" fmla="*/ 561975 h 1000125"/>
                <a:gd name="connsiteX54" fmla="*/ 3467100 w 3467100"/>
                <a:gd name="connsiteY54" fmla="*/ 574675 h 1000125"/>
                <a:gd name="connsiteX55" fmla="*/ 3460750 w 3467100"/>
                <a:gd name="connsiteY55" fmla="*/ 603250 h 1000125"/>
                <a:gd name="connsiteX56" fmla="*/ 3451225 w 3467100"/>
                <a:gd name="connsiteY56" fmla="*/ 644525 h 1000125"/>
                <a:gd name="connsiteX57" fmla="*/ 3435350 w 3467100"/>
                <a:gd name="connsiteY57" fmla="*/ 714375 h 1000125"/>
                <a:gd name="connsiteX58" fmla="*/ 3416300 w 3467100"/>
                <a:gd name="connsiteY58" fmla="*/ 784225 h 1000125"/>
                <a:gd name="connsiteX59" fmla="*/ 3384550 w 3467100"/>
                <a:gd name="connsiteY59" fmla="*/ 850900 h 1000125"/>
                <a:gd name="connsiteX60" fmla="*/ 3327400 w 3467100"/>
                <a:gd name="connsiteY60" fmla="*/ 955675 h 1000125"/>
                <a:gd name="connsiteX61" fmla="*/ 3178175 w 3467100"/>
                <a:gd name="connsiteY61" fmla="*/ 1000125 h 1000125"/>
                <a:gd name="connsiteX62" fmla="*/ 2914650 w 3467100"/>
                <a:gd name="connsiteY62" fmla="*/ 993775 h 1000125"/>
                <a:gd name="connsiteX63" fmla="*/ 2698750 w 3467100"/>
                <a:gd name="connsiteY63" fmla="*/ 993775 h 1000125"/>
                <a:gd name="connsiteX64" fmla="*/ 2555875 w 3467100"/>
                <a:gd name="connsiteY64" fmla="*/ 990600 h 1000125"/>
                <a:gd name="connsiteX65" fmla="*/ 2381250 w 3467100"/>
                <a:gd name="connsiteY65" fmla="*/ 984250 h 1000125"/>
                <a:gd name="connsiteX66" fmla="*/ 2235200 w 3467100"/>
                <a:gd name="connsiteY66" fmla="*/ 974725 h 1000125"/>
                <a:gd name="connsiteX67" fmla="*/ 2025650 w 3467100"/>
                <a:gd name="connsiteY67" fmla="*/ 955675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467100" h="1000125">
                  <a:moveTo>
                    <a:pt x="2025650" y="955675"/>
                  </a:moveTo>
                  <a:lnTo>
                    <a:pt x="1857375" y="936625"/>
                  </a:lnTo>
                  <a:lnTo>
                    <a:pt x="1730375" y="920750"/>
                  </a:lnTo>
                  <a:lnTo>
                    <a:pt x="1577975" y="895350"/>
                  </a:lnTo>
                  <a:lnTo>
                    <a:pt x="1457325" y="873125"/>
                  </a:lnTo>
                  <a:lnTo>
                    <a:pt x="1358900" y="847725"/>
                  </a:lnTo>
                  <a:lnTo>
                    <a:pt x="1219200" y="806450"/>
                  </a:lnTo>
                  <a:lnTo>
                    <a:pt x="1117600" y="774700"/>
                  </a:lnTo>
                  <a:lnTo>
                    <a:pt x="1003300" y="730250"/>
                  </a:lnTo>
                  <a:lnTo>
                    <a:pt x="889000" y="679450"/>
                  </a:lnTo>
                  <a:lnTo>
                    <a:pt x="793750" y="628650"/>
                  </a:lnTo>
                  <a:lnTo>
                    <a:pt x="647700" y="539750"/>
                  </a:lnTo>
                  <a:lnTo>
                    <a:pt x="492125" y="431800"/>
                  </a:lnTo>
                  <a:lnTo>
                    <a:pt x="327025" y="311150"/>
                  </a:lnTo>
                  <a:lnTo>
                    <a:pt x="200025" y="212725"/>
                  </a:lnTo>
                  <a:lnTo>
                    <a:pt x="69850" y="107950"/>
                  </a:lnTo>
                  <a:lnTo>
                    <a:pt x="25400" y="76200"/>
                  </a:lnTo>
                  <a:lnTo>
                    <a:pt x="6350" y="53975"/>
                  </a:lnTo>
                  <a:lnTo>
                    <a:pt x="0" y="31750"/>
                  </a:lnTo>
                  <a:lnTo>
                    <a:pt x="3175" y="12700"/>
                  </a:lnTo>
                  <a:lnTo>
                    <a:pt x="15875" y="0"/>
                  </a:lnTo>
                  <a:lnTo>
                    <a:pt x="31750" y="0"/>
                  </a:lnTo>
                  <a:lnTo>
                    <a:pt x="69850" y="15875"/>
                  </a:lnTo>
                  <a:lnTo>
                    <a:pt x="171450" y="88900"/>
                  </a:lnTo>
                  <a:lnTo>
                    <a:pt x="279400" y="155575"/>
                  </a:lnTo>
                  <a:lnTo>
                    <a:pt x="412750" y="238125"/>
                  </a:lnTo>
                  <a:lnTo>
                    <a:pt x="571500" y="320675"/>
                  </a:lnTo>
                  <a:lnTo>
                    <a:pt x="711200" y="384175"/>
                  </a:lnTo>
                  <a:lnTo>
                    <a:pt x="882650" y="457200"/>
                  </a:lnTo>
                  <a:lnTo>
                    <a:pt x="1012825" y="501650"/>
                  </a:lnTo>
                  <a:lnTo>
                    <a:pt x="1155700" y="546100"/>
                  </a:lnTo>
                  <a:lnTo>
                    <a:pt x="1292225" y="581025"/>
                  </a:lnTo>
                  <a:lnTo>
                    <a:pt x="1397000" y="603250"/>
                  </a:lnTo>
                  <a:lnTo>
                    <a:pt x="1495425" y="622300"/>
                  </a:lnTo>
                  <a:lnTo>
                    <a:pt x="1600200" y="638175"/>
                  </a:lnTo>
                  <a:lnTo>
                    <a:pt x="1765300" y="663575"/>
                  </a:lnTo>
                  <a:lnTo>
                    <a:pt x="1936750" y="685800"/>
                  </a:lnTo>
                  <a:lnTo>
                    <a:pt x="2120900" y="704850"/>
                  </a:lnTo>
                  <a:lnTo>
                    <a:pt x="2244725" y="711200"/>
                  </a:lnTo>
                  <a:lnTo>
                    <a:pt x="2501900" y="727075"/>
                  </a:lnTo>
                  <a:lnTo>
                    <a:pt x="2689225" y="733425"/>
                  </a:lnTo>
                  <a:lnTo>
                    <a:pt x="2847975" y="733425"/>
                  </a:lnTo>
                  <a:lnTo>
                    <a:pt x="3006725" y="730250"/>
                  </a:lnTo>
                  <a:lnTo>
                    <a:pt x="3089275" y="723900"/>
                  </a:lnTo>
                  <a:lnTo>
                    <a:pt x="3162300" y="714375"/>
                  </a:lnTo>
                  <a:lnTo>
                    <a:pt x="3225800" y="698500"/>
                  </a:lnTo>
                  <a:lnTo>
                    <a:pt x="3276600" y="682625"/>
                  </a:lnTo>
                  <a:lnTo>
                    <a:pt x="3324225" y="660400"/>
                  </a:lnTo>
                  <a:lnTo>
                    <a:pt x="3352800" y="638175"/>
                  </a:lnTo>
                  <a:lnTo>
                    <a:pt x="3381375" y="606425"/>
                  </a:lnTo>
                  <a:lnTo>
                    <a:pt x="3406775" y="577850"/>
                  </a:lnTo>
                  <a:lnTo>
                    <a:pt x="3419475" y="568325"/>
                  </a:lnTo>
                  <a:lnTo>
                    <a:pt x="3438525" y="561975"/>
                  </a:lnTo>
                  <a:lnTo>
                    <a:pt x="3457575" y="561975"/>
                  </a:lnTo>
                  <a:lnTo>
                    <a:pt x="3467100" y="574675"/>
                  </a:lnTo>
                  <a:lnTo>
                    <a:pt x="3460750" y="603250"/>
                  </a:lnTo>
                  <a:lnTo>
                    <a:pt x="3451225" y="644525"/>
                  </a:lnTo>
                  <a:lnTo>
                    <a:pt x="3435350" y="714375"/>
                  </a:lnTo>
                  <a:lnTo>
                    <a:pt x="3416300" y="784225"/>
                  </a:lnTo>
                  <a:lnTo>
                    <a:pt x="3384550" y="850900"/>
                  </a:lnTo>
                  <a:lnTo>
                    <a:pt x="3327400" y="955675"/>
                  </a:lnTo>
                  <a:lnTo>
                    <a:pt x="3178175" y="1000125"/>
                  </a:lnTo>
                  <a:lnTo>
                    <a:pt x="2914650" y="993775"/>
                  </a:lnTo>
                  <a:lnTo>
                    <a:pt x="2698750" y="993775"/>
                  </a:lnTo>
                  <a:lnTo>
                    <a:pt x="2555875" y="990600"/>
                  </a:lnTo>
                  <a:lnTo>
                    <a:pt x="2381250" y="984250"/>
                  </a:lnTo>
                  <a:lnTo>
                    <a:pt x="2235200" y="974725"/>
                  </a:lnTo>
                  <a:lnTo>
                    <a:pt x="2025650" y="955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3D385CA1-1048-4DC8-AB20-E5B0415D89E1}"/>
                </a:ext>
              </a:extLst>
            </p:cNvPr>
            <p:cNvSpPr/>
            <p:nvPr/>
          </p:nvSpPr>
          <p:spPr>
            <a:xfrm>
              <a:off x="5014913" y="3970338"/>
              <a:ext cx="2278062" cy="1695450"/>
            </a:xfrm>
            <a:custGeom>
              <a:avLst/>
              <a:gdLst>
                <a:gd name="connsiteX0" fmla="*/ 800100 w 2277836"/>
                <a:gd name="connsiteY0" fmla="*/ 1039586 h 1695450"/>
                <a:gd name="connsiteX1" fmla="*/ 560614 w 2277836"/>
                <a:gd name="connsiteY1" fmla="*/ 753836 h 1695450"/>
                <a:gd name="connsiteX2" fmla="*/ 386443 w 2277836"/>
                <a:gd name="connsiteY2" fmla="*/ 544286 h 1695450"/>
                <a:gd name="connsiteX3" fmla="*/ 236764 w 2277836"/>
                <a:gd name="connsiteY3" fmla="*/ 364672 h 1695450"/>
                <a:gd name="connsiteX4" fmla="*/ 108857 w 2277836"/>
                <a:gd name="connsiteY4" fmla="*/ 204107 h 1695450"/>
                <a:gd name="connsiteX5" fmla="*/ 0 w 2277836"/>
                <a:gd name="connsiteY5" fmla="*/ 92529 h 1695450"/>
                <a:gd name="connsiteX6" fmla="*/ 32657 w 2277836"/>
                <a:gd name="connsiteY6" fmla="*/ 0 h 1695450"/>
                <a:gd name="connsiteX7" fmla="*/ 103414 w 2277836"/>
                <a:gd name="connsiteY7" fmla="*/ 62593 h 1695450"/>
                <a:gd name="connsiteX8" fmla="*/ 375557 w 2277836"/>
                <a:gd name="connsiteY8" fmla="*/ 318407 h 1695450"/>
                <a:gd name="connsiteX9" fmla="*/ 533400 w 2277836"/>
                <a:gd name="connsiteY9" fmla="*/ 470807 h 1695450"/>
                <a:gd name="connsiteX10" fmla="*/ 756557 w 2277836"/>
                <a:gd name="connsiteY10" fmla="*/ 672193 h 1695450"/>
                <a:gd name="connsiteX11" fmla="*/ 908957 w 2277836"/>
                <a:gd name="connsiteY11" fmla="*/ 810986 h 1695450"/>
                <a:gd name="connsiteX12" fmla="*/ 1077686 w 2277836"/>
                <a:gd name="connsiteY12" fmla="*/ 955222 h 1695450"/>
                <a:gd name="connsiteX13" fmla="*/ 1249136 w 2277836"/>
                <a:gd name="connsiteY13" fmla="*/ 1099457 h 1695450"/>
                <a:gd name="connsiteX14" fmla="*/ 1374321 w 2277836"/>
                <a:gd name="connsiteY14" fmla="*/ 1197429 h 1695450"/>
                <a:gd name="connsiteX15" fmla="*/ 1469571 w 2277836"/>
                <a:gd name="connsiteY15" fmla="*/ 1260022 h 1695450"/>
                <a:gd name="connsiteX16" fmla="*/ 1589314 w 2277836"/>
                <a:gd name="connsiteY16" fmla="*/ 1330779 h 1695450"/>
                <a:gd name="connsiteX17" fmla="*/ 1728107 w 2277836"/>
                <a:gd name="connsiteY17" fmla="*/ 1404257 h 1695450"/>
                <a:gd name="connsiteX18" fmla="*/ 1823357 w 2277836"/>
                <a:gd name="connsiteY18" fmla="*/ 1450522 h 1695450"/>
                <a:gd name="connsiteX19" fmla="*/ 1940378 w 2277836"/>
                <a:gd name="connsiteY19" fmla="*/ 1496786 h 1695450"/>
                <a:gd name="connsiteX20" fmla="*/ 2092778 w 2277836"/>
                <a:gd name="connsiteY20" fmla="*/ 1548493 h 1695450"/>
                <a:gd name="connsiteX21" fmla="*/ 2239736 w 2277836"/>
                <a:gd name="connsiteY21" fmla="*/ 1589315 h 1695450"/>
                <a:gd name="connsiteX22" fmla="*/ 2269671 w 2277836"/>
                <a:gd name="connsiteY22" fmla="*/ 1600200 h 1695450"/>
                <a:gd name="connsiteX23" fmla="*/ 2277836 w 2277836"/>
                <a:gd name="connsiteY23" fmla="*/ 1611086 h 1695450"/>
                <a:gd name="connsiteX24" fmla="*/ 2275114 w 2277836"/>
                <a:gd name="connsiteY24" fmla="*/ 1624693 h 1695450"/>
                <a:gd name="connsiteX25" fmla="*/ 2253343 w 2277836"/>
                <a:gd name="connsiteY25" fmla="*/ 1638300 h 1695450"/>
                <a:gd name="connsiteX26" fmla="*/ 2217964 w 2277836"/>
                <a:gd name="connsiteY26" fmla="*/ 1651907 h 1695450"/>
                <a:gd name="connsiteX27" fmla="*/ 1924050 w 2277836"/>
                <a:gd name="connsiteY27" fmla="*/ 1662793 h 1695450"/>
                <a:gd name="connsiteX28" fmla="*/ 1679121 w 2277836"/>
                <a:gd name="connsiteY28" fmla="*/ 1676400 h 1695450"/>
                <a:gd name="connsiteX29" fmla="*/ 1426028 w 2277836"/>
                <a:gd name="connsiteY29" fmla="*/ 1695450 h 1695450"/>
                <a:gd name="connsiteX30" fmla="*/ 1404257 w 2277836"/>
                <a:gd name="connsiteY30" fmla="*/ 1692729 h 1695450"/>
                <a:gd name="connsiteX31" fmla="*/ 1387928 w 2277836"/>
                <a:gd name="connsiteY31" fmla="*/ 1687286 h 1695450"/>
                <a:gd name="connsiteX32" fmla="*/ 1352550 w 2277836"/>
                <a:gd name="connsiteY32" fmla="*/ 1662793 h 1695450"/>
                <a:gd name="connsiteX33" fmla="*/ 1295400 w 2277836"/>
                <a:gd name="connsiteY33" fmla="*/ 1613807 h 1695450"/>
                <a:gd name="connsiteX34" fmla="*/ 1191986 w 2277836"/>
                <a:gd name="connsiteY34" fmla="*/ 1504950 h 1695450"/>
                <a:gd name="connsiteX35" fmla="*/ 1025978 w 2277836"/>
                <a:gd name="connsiteY35" fmla="*/ 1306286 h 1695450"/>
                <a:gd name="connsiteX36" fmla="*/ 800100 w 2277836"/>
                <a:gd name="connsiteY36" fmla="*/ 1039586 h 169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77836" h="1695450">
                  <a:moveTo>
                    <a:pt x="800100" y="1039586"/>
                  </a:moveTo>
                  <a:lnTo>
                    <a:pt x="560614" y="753836"/>
                  </a:lnTo>
                  <a:lnTo>
                    <a:pt x="386443" y="544286"/>
                  </a:lnTo>
                  <a:lnTo>
                    <a:pt x="236764" y="364672"/>
                  </a:lnTo>
                  <a:lnTo>
                    <a:pt x="108857" y="204107"/>
                  </a:lnTo>
                  <a:lnTo>
                    <a:pt x="0" y="92529"/>
                  </a:lnTo>
                  <a:lnTo>
                    <a:pt x="32657" y="0"/>
                  </a:lnTo>
                  <a:lnTo>
                    <a:pt x="103414" y="62593"/>
                  </a:lnTo>
                  <a:lnTo>
                    <a:pt x="375557" y="318407"/>
                  </a:lnTo>
                  <a:lnTo>
                    <a:pt x="533400" y="470807"/>
                  </a:lnTo>
                  <a:lnTo>
                    <a:pt x="756557" y="672193"/>
                  </a:lnTo>
                  <a:lnTo>
                    <a:pt x="908957" y="810986"/>
                  </a:lnTo>
                  <a:lnTo>
                    <a:pt x="1077686" y="955222"/>
                  </a:lnTo>
                  <a:lnTo>
                    <a:pt x="1249136" y="1099457"/>
                  </a:lnTo>
                  <a:lnTo>
                    <a:pt x="1374321" y="1197429"/>
                  </a:lnTo>
                  <a:lnTo>
                    <a:pt x="1469571" y="1260022"/>
                  </a:lnTo>
                  <a:lnTo>
                    <a:pt x="1589314" y="1330779"/>
                  </a:lnTo>
                  <a:lnTo>
                    <a:pt x="1728107" y="1404257"/>
                  </a:lnTo>
                  <a:lnTo>
                    <a:pt x="1823357" y="1450522"/>
                  </a:lnTo>
                  <a:lnTo>
                    <a:pt x="1940378" y="1496786"/>
                  </a:lnTo>
                  <a:lnTo>
                    <a:pt x="2092778" y="1548493"/>
                  </a:lnTo>
                  <a:lnTo>
                    <a:pt x="2239736" y="1589315"/>
                  </a:lnTo>
                  <a:lnTo>
                    <a:pt x="2269671" y="1600200"/>
                  </a:lnTo>
                  <a:lnTo>
                    <a:pt x="2277836" y="1611086"/>
                  </a:lnTo>
                  <a:lnTo>
                    <a:pt x="2275114" y="1624693"/>
                  </a:lnTo>
                  <a:lnTo>
                    <a:pt x="2253343" y="1638300"/>
                  </a:lnTo>
                  <a:lnTo>
                    <a:pt x="2217964" y="1651907"/>
                  </a:lnTo>
                  <a:lnTo>
                    <a:pt x="1924050" y="1662793"/>
                  </a:lnTo>
                  <a:lnTo>
                    <a:pt x="1679121" y="1676400"/>
                  </a:lnTo>
                  <a:lnTo>
                    <a:pt x="1426028" y="1695450"/>
                  </a:lnTo>
                  <a:lnTo>
                    <a:pt x="1404257" y="1692729"/>
                  </a:lnTo>
                  <a:lnTo>
                    <a:pt x="1387928" y="1687286"/>
                  </a:lnTo>
                  <a:lnTo>
                    <a:pt x="1352550" y="1662793"/>
                  </a:lnTo>
                  <a:lnTo>
                    <a:pt x="1295400" y="1613807"/>
                  </a:lnTo>
                  <a:lnTo>
                    <a:pt x="1191986" y="1504950"/>
                  </a:lnTo>
                  <a:lnTo>
                    <a:pt x="1025978" y="1306286"/>
                  </a:lnTo>
                  <a:lnTo>
                    <a:pt x="800100" y="10395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0D173A0A-CB6C-42C9-9610-79DA5485F8C8}"/>
              </a:ext>
            </a:extLst>
          </p:cNvPr>
          <p:cNvSpPr/>
          <p:nvPr/>
        </p:nvSpPr>
        <p:spPr>
          <a:xfrm>
            <a:off x="2989263" y="1862138"/>
            <a:ext cx="3498850" cy="538162"/>
          </a:xfrm>
          <a:custGeom>
            <a:avLst/>
            <a:gdLst>
              <a:gd name="connsiteX0" fmla="*/ 2294415 w 3497720"/>
              <a:gd name="connsiteY0" fmla="*/ 129026 h 538542"/>
              <a:gd name="connsiteX1" fmla="*/ 1854044 w 3497720"/>
              <a:gd name="connsiteY1" fmla="*/ 165489 h 538542"/>
              <a:gd name="connsiteX2" fmla="*/ 1618432 w 3497720"/>
              <a:gd name="connsiteY2" fmla="*/ 182319 h 538542"/>
              <a:gd name="connsiteX3" fmla="*/ 1293062 w 3497720"/>
              <a:gd name="connsiteY3" fmla="*/ 207563 h 538542"/>
              <a:gd name="connsiteX4" fmla="*/ 984523 w 3497720"/>
              <a:gd name="connsiteY4" fmla="*/ 238417 h 538542"/>
              <a:gd name="connsiteX5" fmla="*/ 468420 w 3497720"/>
              <a:gd name="connsiteY5" fmla="*/ 291710 h 538542"/>
              <a:gd name="connsiteX6" fmla="*/ 429151 w 3497720"/>
              <a:gd name="connsiteY6" fmla="*/ 291710 h 538542"/>
              <a:gd name="connsiteX7" fmla="*/ 373053 w 3497720"/>
              <a:gd name="connsiteY7" fmla="*/ 283296 h 538542"/>
              <a:gd name="connsiteX8" fmla="*/ 297320 w 3497720"/>
              <a:gd name="connsiteY8" fmla="*/ 266466 h 538542"/>
              <a:gd name="connsiteX9" fmla="*/ 244027 w 3497720"/>
              <a:gd name="connsiteY9" fmla="*/ 252442 h 538542"/>
              <a:gd name="connsiteX10" fmla="*/ 182319 w 3497720"/>
              <a:gd name="connsiteY10" fmla="*/ 230002 h 538542"/>
              <a:gd name="connsiteX11" fmla="*/ 137440 w 3497720"/>
              <a:gd name="connsiteY11" fmla="*/ 213173 h 538542"/>
              <a:gd name="connsiteX12" fmla="*/ 103781 w 3497720"/>
              <a:gd name="connsiteY12" fmla="*/ 193539 h 538542"/>
              <a:gd name="connsiteX13" fmla="*/ 75732 w 3497720"/>
              <a:gd name="connsiteY13" fmla="*/ 171099 h 538542"/>
              <a:gd name="connsiteX14" fmla="*/ 53293 w 3497720"/>
              <a:gd name="connsiteY14" fmla="*/ 154270 h 538542"/>
              <a:gd name="connsiteX15" fmla="*/ 30854 w 3497720"/>
              <a:gd name="connsiteY15" fmla="*/ 145855 h 538542"/>
              <a:gd name="connsiteX16" fmla="*/ 14024 w 3497720"/>
              <a:gd name="connsiteY16" fmla="*/ 145855 h 538542"/>
              <a:gd name="connsiteX17" fmla="*/ 5610 w 3497720"/>
              <a:gd name="connsiteY17" fmla="*/ 145855 h 538542"/>
              <a:gd name="connsiteX18" fmla="*/ 0 w 3497720"/>
              <a:gd name="connsiteY18" fmla="*/ 151465 h 538542"/>
              <a:gd name="connsiteX19" fmla="*/ 0 w 3497720"/>
              <a:gd name="connsiteY19" fmla="*/ 171099 h 538542"/>
              <a:gd name="connsiteX20" fmla="*/ 8415 w 3497720"/>
              <a:gd name="connsiteY20" fmla="*/ 193539 h 538542"/>
              <a:gd name="connsiteX21" fmla="*/ 30854 w 3497720"/>
              <a:gd name="connsiteY21" fmla="*/ 230002 h 538542"/>
              <a:gd name="connsiteX22" fmla="*/ 72928 w 3497720"/>
              <a:gd name="connsiteY22" fmla="*/ 283296 h 538542"/>
              <a:gd name="connsiteX23" fmla="*/ 129026 w 3497720"/>
              <a:gd name="connsiteY23" fmla="*/ 350613 h 538542"/>
              <a:gd name="connsiteX24" fmla="*/ 154270 w 3497720"/>
              <a:gd name="connsiteY24" fmla="*/ 378662 h 538542"/>
              <a:gd name="connsiteX25" fmla="*/ 207563 w 3497720"/>
              <a:gd name="connsiteY25" fmla="*/ 426346 h 538542"/>
              <a:gd name="connsiteX26" fmla="*/ 260856 w 3497720"/>
              <a:gd name="connsiteY26" fmla="*/ 468420 h 538542"/>
              <a:gd name="connsiteX27" fmla="*/ 322564 w 3497720"/>
              <a:gd name="connsiteY27" fmla="*/ 504883 h 538542"/>
              <a:gd name="connsiteX28" fmla="*/ 370248 w 3497720"/>
              <a:gd name="connsiteY28" fmla="*/ 527323 h 538542"/>
              <a:gd name="connsiteX29" fmla="*/ 415126 w 3497720"/>
              <a:gd name="connsiteY29" fmla="*/ 538542 h 538542"/>
              <a:gd name="connsiteX30" fmla="*/ 448785 w 3497720"/>
              <a:gd name="connsiteY30" fmla="*/ 530128 h 538542"/>
              <a:gd name="connsiteX31" fmla="*/ 538542 w 3497720"/>
              <a:gd name="connsiteY31" fmla="*/ 502078 h 538542"/>
              <a:gd name="connsiteX32" fmla="*/ 656348 w 3497720"/>
              <a:gd name="connsiteY32" fmla="*/ 479639 h 538542"/>
              <a:gd name="connsiteX33" fmla="*/ 838667 w 3497720"/>
              <a:gd name="connsiteY33" fmla="*/ 451590 h 538542"/>
              <a:gd name="connsiteX34" fmla="*/ 1107939 w 3497720"/>
              <a:gd name="connsiteY34" fmla="*/ 412321 h 538542"/>
              <a:gd name="connsiteX35" fmla="*/ 1208915 w 3497720"/>
              <a:gd name="connsiteY35" fmla="*/ 401102 h 538542"/>
              <a:gd name="connsiteX36" fmla="*/ 1545504 w 3497720"/>
              <a:gd name="connsiteY36" fmla="*/ 359028 h 538542"/>
              <a:gd name="connsiteX37" fmla="*/ 1887703 w 3497720"/>
              <a:gd name="connsiteY37" fmla="*/ 333784 h 538542"/>
              <a:gd name="connsiteX38" fmla="*/ 2134535 w 3497720"/>
              <a:gd name="connsiteY38" fmla="*/ 314150 h 538542"/>
              <a:gd name="connsiteX39" fmla="*/ 2207462 w 3497720"/>
              <a:gd name="connsiteY39" fmla="*/ 291710 h 538542"/>
              <a:gd name="connsiteX40" fmla="*/ 2468319 w 3497720"/>
              <a:gd name="connsiteY40" fmla="*/ 280491 h 538542"/>
              <a:gd name="connsiteX41" fmla="*/ 2866616 w 3497720"/>
              <a:gd name="connsiteY41" fmla="*/ 272076 h 538542"/>
              <a:gd name="connsiteX42" fmla="*/ 3214424 w 3497720"/>
              <a:gd name="connsiteY42" fmla="*/ 272076 h 538542"/>
              <a:gd name="connsiteX43" fmla="*/ 3379914 w 3497720"/>
              <a:gd name="connsiteY43" fmla="*/ 263661 h 538542"/>
              <a:gd name="connsiteX44" fmla="*/ 3458451 w 3497720"/>
              <a:gd name="connsiteY44" fmla="*/ 252442 h 538542"/>
              <a:gd name="connsiteX45" fmla="*/ 3478086 w 3497720"/>
              <a:gd name="connsiteY45" fmla="*/ 246832 h 538542"/>
              <a:gd name="connsiteX46" fmla="*/ 3492110 w 3497720"/>
              <a:gd name="connsiteY46" fmla="*/ 227197 h 538542"/>
              <a:gd name="connsiteX47" fmla="*/ 3497720 w 3497720"/>
              <a:gd name="connsiteY47" fmla="*/ 199148 h 538542"/>
              <a:gd name="connsiteX48" fmla="*/ 3497720 w 3497720"/>
              <a:gd name="connsiteY48" fmla="*/ 179514 h 538542"/>
              <a:gd name="connsiteX49" fmla="*/ 3494915 w 3497720"/>
              <a:gd name="connsiteY49" fmla="*/ 151465 h 538542"/>
              <a:gd name="connsiteX50" fmla="*/ 3486501 w 3497720"/>
              <a:gd name="connsiteY50" fmla="*/ 129026 h 538542"/>
              <a:gd name="connsiteX51" fmla="*/ 3469671 w 3497720"/>
              <a:gd name="connsiteY51" fmla="*/ 106586 h 538542"/>
              <a:gd name="connsiteX52" fmla="*/ 3430402 w 3497720"/>
              <a:gd name="connsiteY52" fmla="*/ 81342 h 538542"/>
              <a:gd name="connsiteX53" fmla="*/ 3374304 w 3497720"/>
              <a:gd name="connsiteY53" fmla="*/ 53293 h 538542"/>
              <a:gd name="connsiteX54" fmla="*/ 3304181 w 3497720"/>
              <a:gd name="connsiteY54" fmla="*/ 28049 h 538542"/>
              <a:gd name="connsiteX55" fmla="*/ 3250888 w 3497720"/>
              <a:gd name="connsiteY55" fmla="*/ 14024 h 538542"/>
              <a:gd name="connsiteX56" fmla="*/ 3161131 w 3497720"/>
              <a:gd name="connsiteY56" fmla="*/ 0 h 538542"/>
              <a:gd name="connsiteX57" fmla="*/ 3091008 w 3497720"/>
              <a:gd name="connsiteY57" fmla="*/ 0 h 538542"/>
              <a:gd name="connsiteX58" fmla="*/ 3065764 w 3497720"/>
              <a:gd name="connsiteY58" fmla="*/ 0 h 538542"/>
              <a:gd name="connsiteX59" fmla="*/ 2973202 w 3497720"/>
              <a:gd name="connsiteY59" fmla="*/ 22439 h 538542"/>
              <a:gd name="connsiteX60" fmla="*/ 2804908 w 3497720"/>
              <a:gd name="connsiteY60" fmla="*/ 67318 h 538542"/>
              <a:gd name="connsiteX61" fmla="*/ 2717956 w 3497720"/>
              <a:gd name="connsiteY61" fmla="*/ 92562 h 538542"/>
              <a:gd name="connsiteX62" fmla="*/ 2563686 w 3497720"/>
              <a:gd name="connsiteY62" fmla="*/ 106586 h 538542"/>
              <a:gd name="connsiteX63" fmla="*/ 2294415 w 3497720"/>
              <a:gd name="connsiteY63" fmla="*/ 129026 h 53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3497720" h="538542">
                <a:moveTo>
                  <a:pt x="2294415" y="129026"/>
                </a:moveTo>
                <a:lnTo>
                  <a:pt x="1854044" y="165489"/>
                </a:lnTo>
                <a:lnTo>
                  <a:pt x="1618432" y="182319"/>
                </a:lnTo>
                <a:lnTo>
                  <a:pt x="1293062" y="207563"/>
                </a:lnTo>
                <a:lnTo>
                  <a:pt x="984523" y="238417"/>
                </a:lnTo>
                <a:lnTo>
                  <a:pt x="468420" y="291710"/>
                </a:lnTo>
                <a:lnTo>
                  <a:pt x="429151" y="291710"/>
                </a:lnTo>
                <a:lnTo>
                  <a:pt x="373053" y="283296"/>
                </a:lnTo>
                <a:lnTo>
                  <a:pt x="297320" y="266466"/>
                </a:lnTo>
                <a:lnTo>
                  <a:pt x="244027" y="252442"/>
                </a:lnTo>
                <a:lnTo>
                  <a:pt x="182319" y="230002"/>
                </a:lnTo>
                <a:lnTo>
                  <a:pt x="137440" y="213173"/>
                </a:lnTo>
                <a:lnTo>
                  <a:pt x="103781" y="193539"/>
                </a:lnTo>
                <a:lnTo>
                  <a:pt x="75732" y="171099"/>
                </a:lnTo>
                <a:lnTo>
                  <a:pt x="53293" y="154270"/>
                </a:lnTo>
                <a:lnTo>
                  <a:pt x="30854" y="145855"/>
                </a:lnTo>
                <a:lnTo>
                  <a:pt x="14024" y="145855"/>
                </a:lnTo>
                <a:lnTo>
                  <a:pt x="5610" y="145855"/>
                </a:lnTo>
                <a:lnTo>
                  <a:pt x="0" y="151465"/>
                </a:lnTo>
                <a:lnTo>
                  <a:pt x="0" y="171099"/>
                </a:lnTo>
                <a:lnTo>
                  <a:pt x="8415" y="193539"/>
                </a:lnTo>
                <a:lnTo>
                  <a:pt x="30854" y="230002"/>
                </a:lnTo>
                <a:lnTo>
                  <a:pt x="72928" y="283296"/>
                </a:lnTo>
                <a:lnTo>
                  <a:pt x="129026" y="350613"/>
                </a:lnTo>
                <a:lnTo>
                  <a:pt x="154270" y="378662"/>
                </a:lnTo>
                <a:lnTo>
                  <a:pt x="207563" y="426346"/>
                </a:lnTo>
                <a:lnTo>
                  <a:pt x="260856" y="468420"/>
                </a:lnTo>
                <a:lnTo>
                  <a:pt x="322564" y="504883"/>
                </a:lnTo>
                <a:lnTo>
                  <a:pt x="370248" y="527323"/>
                </a:lnTo>
                <a:lnTo>
                  <a:pt x="415126" y="538542"/>
                </a:lnTo>
                <a:lnTo>
                  <a:pt x="448785" y="530128"/>
                </a:lnTo>
                <a:lnTo>
                  <a:pt x="538542" y="502078"/>
                </a:lnTo>
                <a:lnTo>
                  <a:pt x="656348" y="479639"/>
                </a:lnTo>
                <a:lnTo>
                  <a:pt x="838667" y="451590"/>
                </a:lnTo>
                <a:lnTo>
                  <a:pt x="1107939" y="412321"/>
                </a:lnTo>
                <a:lnTo>
                  <a:pt x="1208915" y="401102"/>
                </a:lnTo>
                <a:lnTo>
                  <a:pt x="1545504" y="359028"/>
                </a:lnTo>
                <a:lnTo>
                  <a:pt x="1887703" y="333784"/>
                </a:lnTo>
                <a:lnTo>
                  <a:pt x="2134535" y="314150"/>
                </a:lnTo>
                <a:lnTo>
                  <a:pt x="2207462" y="291710"/>
                </a:lnTo>
                <a:lnTo>
                  <a:pt x="2468319" y="280491"/>
                </a:lnTo>
                <a:lnTo>
                  <a:pt x="2866616" y="272076"/>
                </a:lnTo>
                <a:lnTo>
                  <a:pt x="3214424" y="272076"/>
                </a:lnTo>
                <a:lnTo>
                  <a:pt x="3379914" y="263661"/>
                </a:lnTo>
                <a:lnTo>
                  <a:pt x="3458451" y="252442"/>
                </a:lnTo>
                <a:lnTo>
                  <a:pt x="3478086" y="246832"/>
                </a:lnTo>
                <a:lnTo>
                  <a:pt x="3492110" y="227197"/>
                </a:lnTo>
                <a:lnTo>
                  <a:pt x="3497720" y="199148"/>
                </a:lnTo>
                <a:lnTo>
                  <a:pt x="3497720" y="179514"/>
                </a:lnTo>
                <a:lnTo>
                  <a:pt x="3494915" y="151465"/>
                </a:lnTo>
                <a:lnTo>
                  <a:pt x="3486501" y="129026"/>
                </a:lnTo>
                <a:lnTo>
                  <a:pt x="3469671" y="106586"/>
                </a:lnTo>
                <a:lnTo>
                  <a:pt x="3430402" y="81342"/>
                </a:lnTo>
                <a:lnTo>
                  <a:pt x="3374304" y="53293"/>
                </a:lnTo>
                <a:lnTo>
                  <a:pt x="3304181" y="28049"/>
                </a:lnTo>
                <a:lnTo>
                  <a:pt x="3250888" y="14024"/>
                </a:lnTo>
                <a:lnTo>
                  <a:pt x="3161131" y="0"/>
                </a:lnTo>
                <a:lnTo>
                  <a:pt x="3091008" y="0"/>
                </a:lnTo>
                <a:lnTo>
                  <a:pt x="3065764" y="0"/>
                </a:lnTo>
                <a:lnTo>
                  <a:pt x="2973202" y="22439"/>
                </a:lnTo>
                <a:lnTo>
                  <a:pt x="2804908" y="67318"/>
                </a:lnTo>
                <a:lnTo>
                  <a:pt x="2717956" y="92562"/>
                </a:lnTo>
                <a:lnTo>
                  <a:pt x="2563686" y="106586"/>
                </a:lnTo>
                <a:lnTo>
                  <a:pt x="2294415" y="12902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3CCD171A-BA24-4445-8EFA-421AF9F093FF}"/>
              </a:ext>
            </a:extLst>
          </p:cNvPr>
          <p:cNvSpPr/>
          <p:nvPr/>
        </p:nvSpPr>
        <p:spPr>
          <a:xfrm>
            <a:off x="2609850" y="1241425"/>
            <a:ext cx="2428875" cy="2447925"/>
          </a:xfrm>
          <a:custGeom>
            <a:avLst/>
            <a:gdLst>
              <a:gd name="connsiteX0" fmla="*/ 1476375 w 2428875"/>
              <a:gd name="connsiteY0" fmla="*/ 1136650 h 2447925"/>
              <a:gd name="connsiteX1" fmla="*/ 1352550 w 2428875"/>
              <a:gd name="connsiteY1" fmla="*/ 1298575 h 2447925"/>
              <a:gd name="connsiteX2" fmla="*/ 1216025 w 2428875"/>
              <a:gd name="connsiteY2" fmla="*/ 1444625 h 2447925"/>
              <a:gd name="connsiteX3" fmla="*/ 1079500 w 2428875"/>
              <a:gd name="connsiteY3" fmla="*/ 1581150 h 2447925"/>
              <a:gd name="connsiteX4" fmla="*/ 930275 w 2428875"/>
              <a:gd name="connsiteY4" fmla="*/ 1720850 h 2447925"/>
              <a:gd name="connsiteX5" fmla="*/ 762000 w 2428875"/>
              <a:gd name="connsiteY5" fmla="*/ 1860550 h 2447925"/>
              <a:gd name="connsiteX6" fmla="*/ 600075 w 2428875"/>
              <a:gd name="connsiteY6" fmla="*/ 1984375 h 2447925"/>
              <a:gd name="connsiteX7" fmla="*/ 393700 w 2428875"/>
              <a:gd name="connsiteY7" fmla="*/ 2136775 h 2447925"/>
              <a:gd name="connsiteX8" fmla="*/ 165100 w 2428875"/>
              <a:gd name="connsiteY8" fmla="*/ 2292350 h 2447925"/>
              <a:gd name="connsiteX9" fmla="*/ 19050 w 2428875"/>
              <a:gd name="connsiteY9" fmla="*/ 2387600 h 2447925"/>
              <a:gd name="connsiteX10" fmla="*/ 6350 w 2428875"/>
              <a:gd name="connsiteY10" fmla="*/ 2400300 h 2447925"/>
              <a:gd name="connsiteX11" fmla="*/ 0 w 2428875"/>
              <a:gd name="connsiteY11" fmla="*/ 2419350 h 2447925"/>
              <a:gd name="connsiteX12" fmla="*/ 3175 w 2428875"/>
              <a:gd name="connsiteY12" fmla="*/ 2428875 h 2447925"/>
              <a:gd name="connsiteX13" fmla="*/ 15875 w 2428875"/>
              <a:gd name="connsiteY13" fmla="*/ 2444750 h 2447925"/>
              <a:gd name="connsiteX14" fmla="*/ 28575 w 2428875"/>
              <a:gd name="connsiteY14" fmla="*/ 2447925 h 2447925"/>
              <a:gd name="connsiteX15" fmla="*/ 57150 w 2428875"/>
              <a:gd name="connsiteY15" fmla="*/ 2444750 h 2447925"/>
              <a:gd name="connsiteX16" fmla="*/ 104775 w 2428875"/>
              <a:gd name="connsiteY16" fmla="*/ 2425700 h 2447925"/>
              <a:gd name="connsiteX17" fmla="*/ 311150 w 2428875"/>
              <a:gd name="connsiteY17" fmla="*/ 2324100 h 2447925"/>
              <a:gd name="connsiteX18" fmla="*/ 498475 w 2428875"/>
              <a:gd name="connsiteY18" fmla="*/ 2219325 h 2447925"/>
              <a:gd name="connsiteX19" fmla="*/ 777875 w 2428875"/>
              <a:gd name="connsiteY19" fmla="*/ 2041525 h 2447925"/>
              <a:gd name="connsiteX20" fmla="*/ 1025525 w 2428875"/>
              <a:gd name="connsiteY20" fmla="*/ 1866900 h 2447925"/>
              <a:gd name="connsiteX21" fmla="*/ 1206500 w 2428875"/>
              <a:gd name="connsiteY21" fmla="*/ 1727200 h 2447925"/>
              <a:gd name="connsiteX22" fmla="*/ 1327150 w 2428875"/>
              <a:gd name="connsiteY22" fmla="*/ 1628775 h 2447925"/>
              <a:gd name="connsiteX23" fmla="*/ 1485900 w 2428875"/>
              <a:gd name="connsiteY23" fmla="*/ 1479550 h 2447925"/>
              <a:gd name="connsiteX24" fmla="*/ 1616075 w 2428875"/>
              <a:gd name="connsiteY24" fmla="*/ 1339850 h 2447925"/>
              <a:gd name="connsiteX25" fmla="*/ 1803400 w 2428875"/>
              <a:gd name="connsiteY25" fmla="*/ 1123950 h 2447925"/>
              <a:gd name="connsiteX26" fmla="*/ 1943100 w 2428875"/>
              <a:gd name="connsiteY26" fmla="*/ 942975 h 2447925"/>
              <a:gd name="connsiteX27" fmla="*/ 2060575 w 2428875"/>
              <a:gd name="connsiteY27" fmla="*/ 739775 h 2447925"/>
              <a:gd name="connsiteX28" fmla="*/ 2143125 w 2428875"/>
              <a:gd name="connsiteY28" fmla="*/ 612775 h 2447925"/>
              <a:gd name="connsiteX29" fmla="*/ 2219325 w 2428875"/>
              <a:gd name="connsiteY29" fmla="*/ 488950 h 2447925"/>
              <a:gd name="connsiteX30" fmla="*/ 2266950 w 2428875"/>
              <a:gd name="connsiteY30" fmla="*/ 415925 h 2447925"/>
              <a:gd name="connsiteX31" fmla="*/ 2295525 w 2428875"/>
              <a:gd name="connsiteY31" fmla="*/ 384175 h 2447925"/>
              <a:gd name="connsiteX32" fmla="*/ 2330450 w 2428875"/>
              <a:gd name="connsiteY32" fmla="*/ 355600 h 2447925"/>
              <a:gd name="connsiteX33" fmla="*/ 2362200 w 2428875"/>
              <a:gd name="connsiteY33" fmla="*/ 336550 h 2447925"/>
              <a:gd name="connsiteX34" fmla="*/ 2397125 w 2428875"/>
              <a:gd name="connsiteY34" fmla="*/ 317500 h 2447925"/>
              <a:gd name="connsiteX35" fmla="*/ 2422525 w 2428875"/>
              <a:gd name="connsiteY35" fmla="*/ 295275 h 2447925"/>
              <a:gd name="connsiteX36" fmla="*/ 2428875 w 2428875"/>
              <a:gd name="connsiteY36" fmla="*/ 276225 h 2447925"/>
              <a:gd name="connsiteX37" fmla="*/ 2428875 w 2428875"/>
              <a:gd name="connsiteY37" fmla="*/ 254000 h 2447925"/>
              <a:gd name="connsiteX38" fmla="*/ 2422525 w 2428875"/>
              <a:gd name="connsiteY38" fmla="*/ 225425 h 2447925"/>
              <a:gd name="connsiteX39" fmla="*/ 2406650 w 2428875"/>
              <a:gd name="connsiteY39" fmla="*/ 203200 h 2447925"/>
              <a:gd name="connsiteX40" fmla="*/ 2378075 w 2428875"/>
              <a:gd name="connsiteY40" fmla="*/ 174625 h 2447925"/>
              <a:gd name="connsiteX41" fmla="*/ 2301875 w 2428875"/>
              <a:gd name="connsiteY41" fmla="*/ 120650 h 2447925"/>
              <a:gd name="connsiteX42" fmla="*/ 2241550 w 2428875"/>
              <a:gd name="connsiteY42" fmla="*/ 85725 h 2447925"/>
              <a:gd name="connsiteX43" fmla="*/ 2187575 w 2428875"/>
              <a:gd name="connsiteY43" fmla="*/ 60325 h 2447925"/>
              <a:gd name="connsiteX44" fmla="*/ 2089150 w 2428875"/>
              <a:gd name="connsiteY44" fmla="*/ 28575 h 2447925"/>
              <a:gd name="connsiteX45" fmla="*/ 2025650 w 2428875"/>
              <a:gd name="connsiteY45" fmla="*/ 12700 h 2447925"/>
              <a:gd name="connsiteX46" fmla="*/ 1943100 w 2428875"/>
              <a:gd name="connsiteY46" fmla="*/ 0 h 2447925"/>
              <a:gd name="connsiteX47" fmla="*/ 1908175 w 2428875"/>
              <a:gd name="connsiteY47" fmla="*/ 0 h 2447925"/>
              <a:gd name="connsiteX48" fmla="*/ 1879600 w 2428875"/>
              <a:gd name="connsiteY48" fmla="*/ 3175 h 2447925"/>
              <a:gd name="connsiteX49" fmla="*/ 1873250 w 2428875"/>
              <a:gd name="connsiteY49" fmla="*/ 12700 h 2447925"/>
              <a:gd name="connsiteX50" fmla="*/ 1870075 w 2428875"/>
              <a:gd name="connsiteY50" fmla="*/ 19050 h 2447925"/>
              <a:gd name="connsiteX51" fmla="*/ 1876425 w 2428875"/>
              <a:gd name="connsiteY51" fmla="*/ 31750 h 2447925"/>
              <a:gd name="connsiteX52" fmla="*/ 1908175 w 2428875"/>
              <a:gd name="connsiteY52" fmla="*/ 53975 h 2447925"/>
              <a:gd name="connsiteX53" fmla="*/ 1936750 w 2428875"/>
              <a:gd name="connsiteY53" fmla="*/ 76200 h 2447925"/>
              <a:gd name="connsiteX54" fmla="*/ 1968500 w 2428875"/>
              <a:gd name="connsiteY54" fmla="*/ 111125 h 2447925"/>
              <a:gd name="connsiteX55" fmla="*/ 1990725 w 2428875"/>
              <a:gd name="connsiteY55" fmla="*/ 136525 h 2447925"/>
              <a:gd name="connsiteX56" fmla="*/ 2003425 w 2428875"/>
              <a:gd name="connsiteY56" fmla="*/ 161925 h 2447925"/>
              <a:gd name="connsiteX57" fmla="*/ 2012950 w 2428875"/>
              <a:gd name="connsiteY57" fmla="*/ 180975 h 2447925"/>
              <a:gd name="connsiteX58" fmla="*/ 2019300 w 2428875"/>
              <a:gd name="connsiteY58" fmla="*/ 206375 h 2447925"/>
              <a:gd name="connsiteX59" fmla="*/ 2022475 w 2428875"/>
              <a:gd name="connsiteY59" fmla="*/ 244475 h 2447925"/>
              <a:gd name="connsiteX60" fmla="*/ 2016125 w 2428875"/>
              <a:gd name="connsiteY60" fmla="*/ 288925 h 2447925"/>
              <a:gd name="connsiteX61" fmla="*/ 1987550 w 2428875"/>
              <a:gd name="connsiteY61" fmla="*/ 361950 h 2447925"/>
              <a:gd name="connsiteX62" fmla="*/ 1920875 w 2428875"/>
              <a:gd name="connsiteY62" fmla="*/ 492125 h 2447925"/>
              <a:gd name="connsiteX63" fmla="*/ 1835150 w 2428875"/>
              <a:gd name="connsiteY63" fmla="*/ 635000 h 2447925"/>
              <a:gd name="connsiteX64" fmla="*/ 1733550 w 2428875"/>
              <a:gd name="connsiteY64" fmla="*/ 790575 h 2447925"/>
              <a:gd name="connsiteX65" fmla="*/ 1695450 w 2428875"/>
              <a:gd name="connsiteY65" fmla="*/ 847725 h 2447925"/>
              <a:gd name="connsiteX66" fmla="*/ 1562100 w 2428875"/>
              <a:gd name="connsiteY66" fmla="*/ 1003300 h 2447925"/>
              <a:gd name="connsiteX67" fmla="*/ 1527175 w 2428875"/>
              <a:gd name="connsiteY67" fmla="*/ 1063625 h 2447925"/>
              <a:gd name="connsiteX68" fmla="*/ 1476375 w 2428875"/>
              <a:gd name="connsiteY68" fmla="*/ 1136650 h 2447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2428875" h="2447925">
                <a:moveTo>
                  <a:pt x="1476375" y="1136650"/>
                </a:moveTo>
                <a:lnTo>
                  <a:pt x="1352550" y="1298575"/>
                </a:lnTo>
                <a:lnTo>
                  <a:pt x="1216025" y="1444625"/>
                </a:lnTo>
                <a:lnTo>
                  <a:pt x="1079500" y="1581150"/>
                </a:lnTo>
                <a:lnTo>
                  <a:pt x="930275" y="1720850"/>
                </a:lnTo>
                <a:lnTo>
                  <a:pt x="762000" y="1860550"/>
                </a:lnTo>
                <a:lnTo>
                  <a:pt x="600075" y="1984375"/>
                </a:lnTo>
                <a:lnTo>
                  <a:pt x="393700" y="2136775"/>
                </a:lnTo>
                <a:lnTo>
                  <a:pt x="165100" y="2292350"/>
                </a:lnTo>
                <a:lnTo>
                  <a:pt x="19050" y="2387600"/>
                </a:lnTo>
                <a:lnTo>
                  <a:pt x="6350" y="2400300"/>
                </a:lnTo>
                <a:lnTo>
                  <a:pt x="0" y="2419350"/>
                </a:lnTo>
                <a:lnTo>
                  <a:pt x="3175" y="2428875"/>
                </a:lnTo>
                <a:lnTo>
                  <a:pt x="15875" y="2444750"/>
                </a:lnTo>
                <a:lnTo>
                  <a:pt x="28575" y="2447925"/>
                </a:lnTo>
                <a:lnTo>
                  <a:pt x="57150" y="2444750"/>
                </a:lnTo>
                <a:lnTo>
                  <a:pt x="104775" y="2425700"/>
                </a:lnTo>
                <a:lnTo>
                  <a:pt x="311150" y="2324100"/>
                </a:lnTo>
                <a:lnTo>
                  <a:pt x="498475" y="2219325"/>
                </a:lnTo>
                <a:lnTo>
                  <a:pt x="777875" y="2041525"/>
                </a:lnTo>
                <a:lnTo>
                  <a:pt x="1025525" y="1866900"/>
                </a:lnTo>
                <a:lnTo>
                  <a:pt x="1206500" y="1727200"/>
                </a:lnTo>
                <a:lnTo>
                  <a:pt x="1327150" y="1628775"/>
                </a:lnTo>
                <a:lnTo>
                  <a:pt x="1485900" y="1479550"/>
                </a:lnTo>
                <a:lnTo>
                  <a:pt x="1616075" y="1339850"/>
                </a:lnTo>
                <a:lnTo>
                  <a:pt x="1803400" y="1123950"/>
                </a:lnTo>
                <a:lnTo>
                  <a:pt x="1943100" y="942975"/>
                </a:lnTo>
                <a:lnTo>
                  <a:pt x="2060575" y="739775"/>
                </a:lnTo>
                <a:lnTo>
                  <a:pt x="2143125" y="612775"/>
                </a:lnTo>
                <a:lnTo>
                  <a:pt x="2219325" y="488950"/>
                </a:lnTo>
                <a:lnTo>
                  <a:pt x="2266950" y="415925"/>
                </a:lnTo>
                <a:lnTo>
                  <a:pt x="2295525" y="384175"/>
                </a:lnTo>
                <a:lnTo>
                  <a:pt x="2330450" y="355600"/>
                </a:lnTo>
                <a:lnTo>
                  <a:pt x="2362200" y="336550"/>
                </a:lnTo>
                <a:lnTo>
                  <a:pt x="2397125" y="317500"/>
                </a:lnTo>
                <a:lnTo>
                  <a:pt x="2422525" y="295275"/>
                </a:lnTo>
                <a:lnTo>
                  <a:pt x="2428875" y="276225"/>
                </a:lnTo>
                <a:lnTo>
                  <a:pt x="2428875" y="254000"/>
                </a:lnTo>
                <a:lnTo>
                  <a:pt x="2422525" y="225425"/>
                </a:lnTo>
                <a:lnTo>
                  <a:pt x="2406650" y="203200"/>
                </a:lnTo>
                <a:lnTo>
                  <a:pt x="2378075" y="174625"/>
                </a:lnTo>
                <a:lnTo>
                  <a:pt x="2301875" y="120650"/>
                </a:lnTo>
                <a:lnTo>
                  <a:pt x="2241550" y="85725"/>
                </a:lnTo>
                <a:lnTo>
                  <a:pt x="2187575" y="60325"/>
                </a:lnTo>
                <a:lnTo>
                  <a:pt x="2089150" y="28575"/>
                </a:lnTo>
                <a:lnTo>
                  <a:pt x="2025650" y="12700"/>
                </a:lnTo>
                <a:lnTo>
                  <a:pt x="1943100" y="0"/>
                </a:lnTo>
                <a:lnTo>
                  <a:pt x="1908175" y="0"/>
                </a:lnTo>
                <a:lnTo>
                  <a:pt x="1879600" y="3175"/>
                </a:lnTo>
                <a:lnTo>
                  <a:pt x="1873250" y="12700"/>
                </a:lnTo>
                <a:lnTo>
                  <a:pt x="1870075" y="19050"/>
                </a:lnTo>
                <a:lnTo>
                  <a:pt x="1876425" y="31750"/>
                </a:lnTo>
                <a:lnTo>
                  <a:pt x="1908175" y="53975"/>
                </a:lnTo>
                <a:lnTo>
                  <a:pt x="1936750" y="76200"/>
                </a:lnTo>
                <a:lnTo>
                  <a:pt x="1968500" y="111125"/>
                </a:lnTo>
                <a:lnTo>
                  <a:pt x="1990725" y="136525"/>
                </a:lnTo>
                <a:lnTo>
                  <a:pt x="2003425" y="161925"/>
                </a:lnTo>
                <a:lnTo>
                  <a:pt x="2012950" y="180975"/>
                </a:lnTo>
                <a:lnTo>
                  <a:pt x="2019300" y="206375"/>
                </a:lnTo>
                <a:lnTo>
                  <a:pt x="2022475" y="244475"/>
                </a:lnTo>
                <a:lnTo>
                  <a:pt x="2016125" y="288925"/>
                </a:lnTo>
                <a:lnTo>
                  <a:pt x="1987550" y="361950"/>
                </a:lnTo>
                <a:lnTo>
                  <a:pt x="1920875" y="492125"/>
                </a:lnTo>
                <a:lnTo>
                  <a:pt x="1835150" y="635000"/>
                </a:lnTo>
                <a:lnTo>
                  <a:pt x="1733550" y="790575"/>
                </a:lnTo>
                <a:lnTo>
                  <a:pt x="1695450" y="847725"/>
                </a:lnTo>
                <a:lnTo>
                  <a:pt x="1562100" y="1003300"/>
                </a:lnTo>
                <a:lnTo>
                  <a:pt x="1527175" y="1063625"/>
                </a:lnTo>
                <a:lnTo>
                  <a:pt x="1476375" y="11366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996834C4-E05E-4C8C-9CEC-6FBE6931F779}"/>
              </a:ext>
            </a:extLst>
          </p:cNvPr>
          <p:cNvSpPr/>
          <p:nvPr/>
        </p:nvSpPr>
        <p:spPr>
          <a:xfrm>
            <a:off x="5057775" y="2109788"/>
            <a:ext cx="2257425" cy="1214437"/>
          </a:xfrm>
          <a:custGeom>
            <a:avLst/>
            <a:gdLst>
              <a:gd name="connsiteX0" fmla="*/ 933450 w 2257425"/>
              <a:gd name="connsiteY0" fmla="*/ 547687 h 1214437"/>
              <a:gd name="connsiteX1" fmla="*/ 809625 w 2257425"/>
              <a:gd name="connsiteY1" fmla="*/ 471487 h 1214437"/>
              <a:gd name="connsiteX2" fmla="*/ 681038 w 2257425"/>
              <a:gd name="connsiteY2" fmla="*/ 390525 h 1214437"/>
              <a:gd name="connsiteX3" fmla="*/ 509588 w 2257425"/>
              <a:gd name="connsiteY3" fmla="*/ 278606 h 1214437"/>
              <a:gd name="connsiteX4" fmla="*/ 364331 w 2257425"/>
              <a:gd name="connsiteY4" fmla="*/ 183356 h 1214437"/>
              <a:gd name="connsiteX5" fmla="*/ 226219 w 2257425"/>
              <a:gd name="connsiteY5" fmla="*/ 95250 h 1214437"/>
              <a:gd name="connsiteX6" fmla="*/ 100013 w 2257425"/>
              <a:gd name="connsiteY6" fmla="*/ 0 h 1214437"/>
              <a:gd name="connsiteX7" fmla="*/ 0 w 2257425"/>
              <a:gd name="connsiteY7" fmla="*/ 26193 h 1214437"/>
              <a:gd name="connsiteX8" fmla="*/ 66675 w 2257425"/>
              <a:gd name="connsiteY8" fmla="*/ 88106 h 1214437"/>
              <a:gd name="connsiteX9" fmla="*/ 250031 w 2257425"/>
              <a:gd name="connsiteY9" fmla="*/ 247650 h 1214437"/>
              <a:gd name="connsiteX10" fmla="*/ 469106 w 2257425"/>
              <a:gd name="connsiteY10" fmla="*/ 442912 h 1214437"/>
              <a:gd name="connsiteX11" fmla="*/ 681038 w 2257425"/>
              <a:gd name="connsiteY11" fmla="*/ 628650 h 1214437"/>
              <a:gd name="connsiteX12" fmla="*/ 907256 w 2257425"/>
              <a:gd name="connsiteY12" fmla="*/ 831056 h 1214437"/>
              <a:gd name="connsiteX13" fmla="*/ 1133475 w 2257425"/>
              <a:gd name="connsiteY13" fmla="*/ 1019175 h 1214437"/>
              <a:gd name="connsiteX14" fmla="*/ 1345406 w 2257425"/>
              <a:gd name="connsiteY14" fmla="*/ 1173956 h 1214437"/>
              <a:gd name="connsiteX15" fmla="*/ 1364456 w 2257425"/>
              <a:gd name="connsiteY15" fmla="*/ 1185862 h 1214437"/>
              <a:gd name="connsiteX16" fmla="*/ 1443038 w 2257425"/>
              <a:gd name="connsiteY16" fmla="*/ 1193006 h 1214437"/>
              <a:gd name="connsiteX17" fmla="*/ 1721644 w 2257425"/>
              <a:gd name="connsiteY17" fmla="*/ 1207293 h 1214437"/>
              <a:gd name="connsiteX18" fmla="*/ 1926431 w 2257425"/>
              <a:gd name="connsiteY18" fmla="*/ 1214437 h 1214437"/>
              <a:gd name="connsiteX19" fmla="*/ 2012156 w 2257425"/>
              <a:gd name="connsiteY19" fmla="*/ 1209675 h 1214437"/>
              <a:gd name="connsiteX20" fmla="*/ 2076450 w 2257425"/>
              <a:gd name="connsiteY20" fmla="*/ 1204912 h 1214437"/>
              <a:gd name="connsiteX21" fmla="*/ 2124075 w 2257425"/>
              <a:gd name="connsiteY21" fmla="*/ 1197768 h 1214437"/>
              <a:gd name="connsiteX22" fmla="*/ 2183606 w 2257425"/>
              <a:gd name="connsiteY22" fmla="*/ 1183481 h 1214437"/>
              <a:gd name="connsiteX23" fmla="*/ 2219325 w 2257425"/>
              <a:gd name="connsiteY23" fmla="*/ 1169193 h 1214437"/>
              <a:gd name="connsiteX24" fmla="*/ 2245519 w 2257425"/>
              <a:gd name="connsiteY24" fmla="*/ 1150143 h 1214437"/>
              <a:gd name="connsiteX25" fmla="*/ 2257425 w 2257425"/>
              <a:gd name="connsiteY25" fmla="*/ 1133475 h 1214437"/>
              <a:gd name="connsiteX26" fmla="*/ 2250281 w 2257425"/>
              <a:gd name="connsiteY26" fmla="*/ 1121568 h 1214437"/>
              <a:gd name="connsiteX27" fmla="*/ 2195513 w 2257425"/>
              <a:gd name="connsiteY27" fmla="*/ 1107281 h 1214437"/>
              <a:gd name="connsiteX28" fmla="*/ 2050256 w 2257425"/>
              <a:gd name="connsiteY28" fmla="*/ 1066800 h 1214437"/>
              <a:gd name="connsiteX29" fmla="*/ 1912144 w 2257425"/>
              <a:gd name="connsiteY29" fmla="*/ 1026318 h 1214437"/>
              <a:gd name="connsiteX30" fmla="*/ 1769269 w 2257425"/>
              <a:gd name="connsiteY30" fmla="*/ 978693 h 1214437"/>
              <a:gd name="connsiteX31" fmla="*/ 1609725 w 2257425"/>
              <a:gd name="connsiteY31" fmla="*/ 916781 h 1214437"/>
              <a:gd name="connsiteX32" fmla="*/ 1452563 w 2257425"/>
              <a:gd name="connsiteY32" fmla="*/ 845343 h 1214437"/>
              <a:gd name="connsiteX33" fmla="*/ 1276350 w 2257425"/>
              <a:gd name="connsiteY33" fmla="*/ 754856 h 1214437"/>
              <a:gd name="connsiteX34" fmla="*/ 1133475 w 2257425"/>
              <a:gd name="connsiteY34" fmla="*/ 669131 h 1214437"/>
              <a:gd name="connsiteX35" fmla="*/ 933450 w 2257425"/>
              <a:gd name="connsiteY35" fmla="*/ 547687 h 1214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257425" h="1214437">
                <a:moveTo>
                  <a:pt x="933450" y="547687"/>
                </a:moveTo>
                <a:lnTo>
                  <a:pt x="809625" y="471487"/>
                </a:lnTo>
                <a:lnTo>
                  <a:pt x="681038" y="390525"/>
                </a:lnTo>
                <a:lnTo>
                  <a:pt x="509588" y="278606"/>
                </a:lnTo>
                <a:lnTo>
                  <a:pt x="364331" y="183356"/>
                </a:lnTo>
                <a:lnTo>
                  <a:pt x="226219" y="95250"/>
                </a:lnTo>
                <a:lnTo>
                  <a:pt x="100013" y="0"/>
                </a:lnTo>
                <a:lnTo>
                  <a:pt x="0" y="26193"/>
                </a:lnTo>
                <a:lnTo>
                  <a:pt x="66675" y="88106"/>
                </a:lnTo>
                <a:lnTo>
                  <a:pt x="250031" y="247650"/>
                </a:lnTo>
                <a:lnTo>
                  <a:pt x="469106" y="442912"/>
                </a:lnTo>
                <a:lnTo>
                  <a:pt x="681038" y="628650"/>
                </a:lnTo>
                <a:lnTo>
                  <a:pt x="907256" y="831056"/>
                </a:lnTo>
                <a:lnTo>
                  <a:pt x="1133475" y="1019175"/>
                </a:lnTo>
                <a:lnTo>
                  <a:pt x="1345406" y="1173956"/>
                </a:lnTo>
                <a:lnTo>
                  <a:pt x="1364456" y="1185862"/>
                </a:lnTo>
                <a:lnTo>
                  <a:pt x="1443038" y="1193006"/>
                </a:lnTo>
                <a:lnTo>
                  <a:pt x="1721644" y="1207293"/>
                </a:lnTo>
                <a:lnTo>
                  <a:pt x="1926431" y="1214437"/>
                </a:lnTo>
                <a:lnTo>
                  <a:pt x="2012156" y="1209675"/>
                </a:lnTo>
                <a:lnTo>
                  <a:pt x="2076450" y="1204912"/>
                </a:lnTo>
                <a:lnTo>
                  <a:pt x="2124075" y="1197768"/>
                </a:lnTo>
                <a:lnTo>
                  <a:pt x="2183606" y="1183481"/>
                </a:lnTo>
                <a:lnTo>
                  <a:pt x="2219325" y="1169193"/>
                </a:lnTo>
                <a:lnTo>
                  <a:pt x="2245519" y="1150143"/>
                </a:lnTo>
                <a:lnTo>
                  <a:pt x="2257425" y="1133475"/>
                </a:lnTo>
                <a:lnTo>
                  <a:pt x="2250281" y="1121568"/>
                </a:lnTo>
                <a:lnTo>
                  <a:pt x="2195513" y="1107281"/>
                </a:lnTo>
                <a:lnTo>
                  <a:pt x="2050256" y="1066800"/>
                </a:lnTo>
                <a:lnTo>
                  <a:pt x="1912144" y="1026318"/>
                </a:lnTo>
                <a:lnTo>
                  <a:pt x="1769269" y="978693"/>
                </a:lnTo>
                <a:lnTo>
                  <a:pt x="1609725" y="916781"/>
                </a:lnTo>
                <a:lnTo>
                  <a:pt x="1452563" y="845343"/>
                </a:lnTo>
                <a:lnTo>
                  <a:pt x="1276350" y="754856"/>
                </a:lnTo>
                <a:lnTo>
                  <a:pt x="1133475" y="669131"/>
                </a:lnTo>
                <a:lnTo>
                  <a:pt x="933450" y="5476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44917864-8229-409E-B1D4-6BF8160F6413}"/>
              </a:ext>
            </a:extLst>
          </p:cNvPr>
          <p:cNvSpPr/>
          <p:nvPr/>
        </p:nvSpPr>
        <p:spPr>
          <a:xfrm>
            <a:off x="3211513" y="2713038"/>
            <a:ext cx="1179512" cy="1308100"/>
          </a:xfrm>
          <a:custGeom>
            <a:avLst/>
            <a:gdLst>
              <a:gd name="connsiteX0" fmla="*/ 621507 w 1178719"/>
              <a:gd name="connsiteY0" fmla="*/ 614362 h 1309687"/>
              <a:gd name="connsiteX1" fmla="*/ 502444 w 1178719"/>
              <a:gd name="connsiteY1" fmla="*/ 764381 h 1309687"/>
              <a:gd name="connsiteX2" fmla="*/ 381000 w 1178719"/>
              <a:gd name="connsiteY2" fmla="*/ 900112 h 1309687"/>
              <a:gd name="connsiteX3" fmla="*/ 228600 w 1178719"/>
              <a:gd name="connsiteY3" fmla="*/ 1057275 h 1309687"/>
              <a:gd name="connsiteX4" fmla="*/ 66675 w 1178719"/>
              <a:gd name="connsiteY4" fmla="*/ 1207294 h 1309687"/>
              <a:gd name="connsiteX5" fmla="*/ 14288 w 1178719"/>
              <a:gd name="connsiteY5" fmla="*/ 1252537 h 1309687"/>
              <a:gd name="connsiteX6" fmla="*/ 7144 w 1178719"/>
              <a:gd name="connsiteY6" fmla="*/ 1264444 h 1309687"/>
              <a:gd name="connsiteX7" fmla="*/ 0 w 1178719"/>
              <a:gd name="connsiteY7" fmla="*/ 1278731 h 1309687"/>
              <a:gd name="connsiteX8" fmla="*/ 0 w 1178719"/>
              <a:gd name="connsiteY8" fmla="*/ 1295400 h 1309687"/>
              <a:gd name="connsiteX9" fmla="*/ 4763 w 1178719"/>
              <a:gd name="connsiteY9" fmla="*/ 1304925 h 1309687"/>
              <a:gd name="connsiteX10" fmla="*/ 14288 w 1178719"/>
              <a:gd name="connsiteY10" fmla="*/ 1309687 h 1309687"/>
              <a:gd name="connsiteX11" fmla="*/ 33338 w 1178719"/>
              <a:gd name="connsiteY11" fmla="*/ 1309687 h 1309687"/>
              <a:gd name="connsiteX12" fmla="*/ 64294 w 1178719"/>
              <a:gd name="connsiteY12" fmla="*/ 1295400 h 1309687"/>
              <a:gd name="connsiteX13" fmla="*/ 166688 w 1178719"/>
              <a:gd name="connsiteY13" fmla="*/ 1226344 h 1309687"/>
              <a:gd name="connsiteX14" fmla="*/ 316707 w 1178719"/>
              <a:gd name="connsiteY14" fmla="*/ 1114425 h 1309687"/>
              <a:gd name="connsiteX15" fmla="*/ 464344 w 1178719"/>
              <a:gd name="connsiteY15" fmla="*/ 990600 h 1309687"/>
              <a:gd name="connsiteX16" fmla="*/ 619125 w 1178719"/>
              <a:gd name="connsiteY16" fmla="*/ 840581 h 1309687"/>
              <a:gd name="connsiteX17" fmla="*/ 754857 w 1178719"/>
              <a:gd name="connsiteY17" fmla="*/ 688181 h 1309687"/>
              <a:gd name="connsiteX18" fmla="*/ 847725 w 1178719"/>
              <a:gd name="connsiteY18" fmla="*/ 554831 h 1309687"/>
              <a:gd name="connsiteX19" fmla="*/ 952500 w 1178719"/>
              <a:gd name="connsiteY19" fmla="*/ 440531 h 1309687"/>
              <a:gd name="connsiteX20" fmla="*/ 1078707 w 1178719"/>
              <a:gd name="connsiteY20" fmla="*/ 307181 h 1309687"/>
              <a:gd name="connsiteX21" fmla="*/ 1150144 w 1178719"/>
              <a:gd name="connsiteY21" fmla="*/ 230981 h 1309687"/>
              <a:gd name="connsiteX22" fmla="*/ 1171575 w 1178719"/>
              <a:gd name="connsiteY22" fmla="*/ 200025 h 1309687"/>
              <a:gd name="connsiteX23" fmla="*/ 1178719 w 1178719"/>
              <a:gd name="connsiteY23" fmla="*/ 173831 h 1309687"/>
              <a:gd name="connsiteX24" fmla="*/ 1178719 w 1178719"/>
              <a:gd name="connsiteY24" fmla="*/ 161925 h 1309687"/>
              <a:gd name="connsiteX25" fmla="*/ 1169194 w 1178719"/>
              <a:gd name="connsiteY25" fmla="*/ 140494 h 1309687"/>
              <a:gd name="connsiteX26" fmla="*/ 1138238 w 1178719"/>
              <a:gd name="connsiteY26" fmla="*/ 116681 h 1309687"/>
              <a:gd name="connsiteX27" fmla="*/ 1097757 w 1178719"/>
              <a:gd name="connsiteY27" fmla="*/ 97631 h 1309687"/>
              <a:gd name="connsiteX28" fmla="*/ 1023938 w 1178719"/>
              <a:gd name="connsiteY28" fmla="*/ 71437 h 1309687"/>
              <a:gd name="connsiteX29" fmla="*/ 881063 w 1178719"/>
              <a:gd name="connsiteY29" fmla="*/ 30956 h 1309687"/>
              <a:gd name="connsiteX30" fmla="*/ 790575 w 1178719"/>
              <a:gd name="connsiteY30" fmla="*/ 0 h 1309687"/>
              <a:gd name="connsiteX31" fmla="*/ 702469 w 1178719"/>
              <a:gd name="connsiteY31" fmla="*/ 133350 h 1309687"/>
              <a:gd name="connsiteX32" fmla="*/ 773907 w 1178719"/>
              <a:gd name="connsiteY32" fmla="*/ 138112 h 1309687"/>
              <a:gd name="connsiteX33" fmla="*/ 800100 w 1178719"/>
              <a:gd name="connsiteY33" fmla="*/ 147637 h 1309687"/>
              <a:gd name="connsiteX34" fmla="*/ 814388 w 1178719"/>
              <a:gd name="connsiteY34" fmla="*/ 159544 h 1309687"/>
              <a:gd name="connsiteX35" fmla="*/ 823913 w 1178719"/>
              <a:gd name="connsiteY35" fmla="*/ 171450 h 1309687"/>
              <a:gd name="connsiteX36" fmla="*/ 831057 w 1178719"/>
              <a:gd name="connsiteY36" fmla="*/ 188119 h 1309687"/>
              <a:gd name="connsiteX37" fmla="*/ 838200 w 1178719"/>
              <a:gd name="connsiteY37" fmla="*/ 216694 h 1309687"/>
              <a:gd name="connsiteX38" fmla="*/ 840582 w 1178719"/>
              <a:gd name="connsiteY38" fmla="*/ 252412 h 1309687"/>
              <a:gd name="connsiteX39" fmla="*/ 831057 w 1178719"/>
              <a:gd name="connsiteY39" fmla="*/ 290512 h 1309687"/>
              <a:gd name="connsiteX40" fmla="*/ 797719 w 1178719"/>
              <a:gd name="connsiteY40" fmla="*/ 352425 h 1309687"/>
              <a:gd name="connsiteX41" fmla="*/ 714375 w 1178719"/>
              <a:gd name="connsiteY41" fmla="*/ 481012 h 1309687"/>
              <a:gd name="connsiteX42" fmla="*/ 621507 w 1178719"/>
              <a:gd name="connsiteY42" fmla="*/ 614362 h 1309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178719" h="1309687">
                <a:moveTo>
                  <a:pt x="621507" y="614362"/>
                </a:moveTo>
                <a:lnTo>
                  <a:pt x="502444" y="764381"/>
                </a:lnTo>
                <a:lnTo>
                  <a:pt x="381000" y="900112"/>
                </a:lnTo>
                <a:lnTo>
                  <a:pt x="228600" y="1057275"/>
                </a:lnTo>
                <a:lnTo>
                  <a:pt x="66675" y="1207294"/>
                </a:lnTo>
                <a:lnTo>
                  <a:pt x="14288" y="1252537"/>
                </a:lnTo>
                <a:lnTo>
                  <a:pt x="7144" y="1264444"/>
                </a:lnTo>
                <a:lnTo>
                  <a:pt x="0" y="1278731"/>
                </a:lnTo>
                <a:lnTo>
                  <a:pt x="0" y="1295400"/>
                </a:lnTo>
                <a:lnTo>
                  <a:pt x="4763" y="1304925"/>
                </a:lnTo>
                <a:lnTo>
                  <a:pt x="14288" y="1309687"/>
                </a:lnTo>
                <a:lnTo>
                  <a:pt x="33338" y="1309687"/>
                </a:lnTo>
                <a:lnTo>
                  <a:pt x="64294" y="1295400"/>
                </a:lnTo>
                <a:lnTo>
                  <a:pt x="166688" y="1226344"/>
                </a:lnTo>
                <a:lnTo>
                  <a:pt x="316707" y="1114425"/>
                </a:lnTo>
                <a:lnTo>
                  <a:pt x="464344" y="990600"/>
                </a:lnTo>
                <a:lnTo>
                  <a:pt x="619125" y="840581"/>
                </a:lnTo>
                <a:lnTo>
                  <a:pt x="754857" y="688181"/>
                </a:lnTo>
                <a:lnTo>
                  <a:pt x="847725" y="554831"/>
                </a:lnTo>
                <a:lnTo>
                  <a:pt x="952500" y="440531"/>
                </a:lnTo>
                <a:lnTo>
                  <a:pt x="1078707" y="307181"/>
                </a:lnTo>
                <a:lnTo>
                  <a:pt x="1150144" y="230981"/>
                </a:lnTo>
                <a:lnTo>
                  <a:pt x="1171575" y="200025"/>
                </a:lnTo>
                <a:lnTo>
                  <a:pt x="1178719" y="173831"/>
                </a:lnTo>
                <a:lnTo>
                  <a:pt x="1178719" y="161925"/>
                </a:lnTo>
                <a:lnTo>
                  <a:pt x="1169194" y="140494"/>
                </a:lnTo>
                <a:lnTo>
                  <a:pt x="1138238" y="116681"/>
                </a:lnTo>
                <a:lnTo>
                  <a:pt x="1097757" y="97631"/>
                </a:lnTo>
                <a:lnTo>
                  <a:pt x="1023938" y="71437"/>
                </a:lnTo>
                <a:lnTo>
                  <a:pt x="881063" y="30956"/>
                </a:lnTo>
                <a:lnTo>
                  <a:pt x="790575" y="0"/>
                </a:lnTo>
                <a:lnTo>
                  <a:pt x="702469" y="133350"/>
                </a:lnTo>
                <a:lnTo>
                  <a:pt x="773907" y="138112"/>
                </a:lnTo>
                <a:lnTo>
                  <a:pt x="800100" y="147637"/>
                </a:lnTo>
                <a:lnTo>
                  <a:pt x="814388" y="159544"/>
                </a:lnTo>
                <a:lnTo>
                  <a:pt x="823913" y="171450"/>
                </a:lnTo>
                <a:lnTo>
                  <a:pt x="831057" y="188119"/>
                </a:lnTo>
                <a:lnTo>
                  <a:pt x="838200" y="216694"/>
                </a:lnTo>
                <a:lnTo>
                  <a:pt x="840582" y="252412"/>
                </a:lnTo>
                <a:lnTo>
                  <a:pt x="831057" y="290512"/>
                </a:lnTo>
                <a:lnTo>
                  <a:pt x="797719" y="352425"/>
                </a:lnTo>
                <a:lnTo>
                  <a:pt x="714375" y="481012"/>
                </a:lnTo>
                <a:lnTo>
                  <a:pt x="621507" y="6143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978FAB0B-5334-4D19-8CA9-DFD739CA82DA}"/>
              </a:ext>
            </a:extLst>
          </p:cNvPr>
          <p:cNvSpPr/>
          <p:nvPr/>
        </p:nvSpPr>
        <p:spPr>
          <a:xfrm>
            <a:off x="3852863" y="3189288"/>
            <a:ext cx="247650" cy="1590675"/>
          </a:xfrm>
          <a:custGeom>
            <a:avLst/>
            <a:gdLst>
              <a:gd name="connsiteX0" fmla="*/ 69056 w 247650"/>
              <a:gd name="connsiteY0" fmla="*/ 588169 h 1590675"/>
              <a:gd name="connsiteX1" fmla="*/ 78581 w 247650"/>
              <a:gd name="connsiteY1" fmla="*/ 457200 h 1590675"/>
              <a:gd name="connsiteX2" fmla="*/ 83343 w 247650"/>
              <a:gd name="connsiteY2" fmla="*/ 316706 h 1590675"/>
              <a:gd name="connsiteX3" fmla="*/ 83343 w 247650"/>
              <a:gd name="connsiteY3" fmla="*/ 164306 h 1590675"/>
              <a:gd name="connsiteX4" fmla="*/ 245268 w 247650"/>
              <a:gd name="connsiteY4" fmla="*/ 0 h 1590675"/>
              <a:gd name="connsiteX5" fmla="*/ 247650 w 247650"/>
              <a:gd name="connsiteY5" fmla="*/ 245269 h 1590675"/>
              <a:gd name="connsiteX6" fmla="*/ 245268 w 247650"/>
              <a:gd name="connsiteY6" fmla="*/ 500062 h 1590675"/>
              <a:gd name="connsiteX7" fmla="*/ 245268 w 247650"/>
              <a:gd name="connsiteY7" fmla="*/ 831056 h 1590675"/>
              <a:gd name="connsiteX8" fmla="*/ 247650 w 247650"/>
              <a:gd name="connsiteY8" fmla="*/ 957262 h 1590675"/>
              <a:gd name="connsiteX9" fmla="*/ 242887 w 247650"/>
              <a:gd name="connsiteY9" fmla="*/ 1066800 h 1590675"/>
              <a:gd name="connsiteX10" fmla="*/ 228600 w 247650"/>
              <a:gd name="connsiteY10" fmla="*/ 1238250 h 1590675"/>
              <a:gd name="connsiteX11" fmla="*/ 223837 w 247650"/>
              <a:gd name="connsiteY11" fmla="*/ 1343025 h 1590675"/>
              <a:gd name="connsiteX12" fmla="*/ 219075 w 247650"/>
              <a:gd name="connsiteY12" fmla="*/ 1469231 h 1590675"/>
              <a:gd name="connsiteX13" fmla="*/ 209550 w 247650"/>
              <a:gd name="connsiteY13" fmla="*/ 1514475 h 1590675"/>
              <a:gd name="connsiteX14" fmla="*/ 195262 w 247650"/>
              <a:gd name="connsiteY14" fmla="*/ 1540669 h 1590675"/>
              <a:gd name="connsiteX15" fmla="*/ 169068 w 247650"/>
              <a:gd name="connsiteY15" fmla="*/ 1564481 h 1590675"/>
              <a:gd name="connsiteX16" fmla="*/ 145256 w 247650"/>
              <a:gd name="connsiteY16" fmla="*/ 1581150 h 1590675"/>
              <a:gd name="connsiteX17" fmla="*/ 126206 w 247650"/>
              <a:gd name="connsiteY17" fmla="*/ 1590675 h 1590675"/>
              <a:gd name="connsiteX18" fmla="*/ 111918 w 247650"/>
              <a:gd name="connsiteY18" fmla="*/ 1590675 h 1590675"/>
              <a:gd name="connsiteX19" fmla="*/ 102393 w 247650"/>
              <a:gd name="connsiteY19" fmla="*/ 1583531 h 1590675"/>
              <a:gd name="connsiteX20" fmla="*/ 78581 w 247650"/>
              <a:gd name="connsiteY20" fmla="*/ 1540669 h 1590675"/>
              <a:gd name="connsiteX21" fmla="*/ 47625 w 247650"/>
              <a:gd name="connsiteY21" fmla="*/ 1469231 h 1590675"/>
              <a:gd name="connsiteX22" fmla="*/ 26193 w 247650"/>
              <a:gd name="connsiteY22" fmla="*/ 1404937 h 1590675"/>
              <a:gd name="connsiteX23" fmla="*/ 9525 w 247650"/>
              <a:gd name="connsiteY23" fmla="*/ 1333500 h 1590675"/>
              <a:gd name="connsiteX24" fmla="*/ 2381 w 247650"/>
              <a:gd name="connsiteY24" fmla="*/ 1266825 h 1590675"/>
              <a:gd name="connsiteX25" fmla="*/ 0 w 247650"/>
              <a:gd name="connsiteY25" fmla="*/ 1183481 h 1590675"/>
              <a:gd name="connsiteX26" fmla="*/ 11906 w 247650"/>
              <a:gd name="connsiteY26" fmla="*/ 1112044 h 1590675"/>
              <a:gd name="connsiteX27" fmla="*/ 33337 w 247650"/>
              <a:gd name="connsiteY27" fmla="*/ 971550 h 1590675"/>
              <a:gd name="connsiteX28" fmla="*/ 54768 w 247650"/>
              <a:gd name="connsiteY28" fmla="*/ 766762 h 1590675"/>
              <a:gd name="connsiteX29" fmla="*/ 69056 w 247650"/>
              <a:gd name="connsiteY29" fmla="*/ 588169 h 159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47650" h="1590675">
                <a:moveTo>
                  <a:pt x="69056" y="588169"/>
                </a:moveTo>
                <a:lnTo>
                  <a:pt x="78581" y="457200"/>
                </a:lnTo>
                <a:lnTo>
                  <a:pt x="83343" y="316706"/>
                </a:lnTo>
                <a:lnTo>
                  <a:pt x="83343" y="164306"/>
                </a:lnTo>
                <a:lnTo>
                  <a:pt x="245268" y="0"/>
                </a:lnTo>
                <a:lnTo>
                  <a:pt x="247650" y="245269"/>
                </a:lnTo>
                <a:lnTo>
                  <a:pt x="245268" y="500062"/>
                </a:lnTo>
                <a:lnTo>
                  <a:pt x="245268" y="831056"/>
                </a:lnTo>
                <a:lnTo>
                  <a:pt x="247650" y="957262"/>
                </a:lnTo>
                <a:lnTo>
                  <a:pt x="242887" y="1066800"/>
                </a:lnTo>
                <a:lnTo>
                  <a:pt x="228600" y="1238250"/>
                </a:lnTo>
                <a:lnTo>
                  <a:pt x="223837" y="1343025"/>
                </a:lnTo>
                <a:lnTo>
                  <a:pt x="219075" y="1469231"/>
                </a:lnTo>
                <a:lnTo>
                  <a:pt x="209550" y="1514475"/>
                </a:lnTo>
                <a:lnTo>
                  <a:pt x="195262" y="1540669"/>
                </a:lnTo>
                <a:lnTo>
                  <a:pt x="169068" y="1564481"/>
                </a:lnTo>
                <a:lnTo>
                  <a:pt x="145256" y="1581150"/>
                </a:lnTo>
                <a:lnTo>
                  <a:pt x="126206" y="1590675"/>
                </a:lnTo>
                <a:lnTo>
                  <a:pt x="111918" y="1590675"/>
                </a:lnTo>
                <a:lnTo>
                  <a:pt x="102393" y="1583531"/>
                </a:lnTo>
                <a:lnTo>
                  <a:pt x="78581" y="1540669"/>
                </a:lnTo>
                <a:lnTo>
                  <a:pt x="47625" y="1469231"/>
                </a:lnTo>
                <a:lnTo>
                  <a:pt x="26193" y="1404937"/>
                </a:lnTo>
                <a:lnTo>
                  <a:pt x="9525" y="1333500"/>
                </a:lnTo>
                <a:lnTo>
                  <a:pt x="2381" y="1266825"/>
                </a:lnTo>
                <a:cubicBezTo>
                  <a:pt x="1587" y="1239044"/>
                  <a:pt x="794" y="1211262"/>
                  <a:pt x="0" y="1183481"/>
                </a:cubicBezTo>
                <a:lnTo>
                  <a:pt x="11906" y="1112044"/>
                </a:lnTo>
                <a:lnTo>
                  <a:pt x="33337" y="971550"/>
                </a:lnTo>
                <a:lnTo>
                  <a:pt x="54768" y="766762"/>
                </a:lnTo>
                <a:lnTo>
                  <a:pt x="69056" y="5881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0E8F82E7-B034-4C57-8A1E-D23836390518}"/>
              </a:ext>
            </a:extLst>
          </p:cNvPr>
          <p:cNvSpPr/>
          <p:nvPr/>
        </p:nvSpPr>
        <p:spPr>
          <a:xfrm>
            <a:off x="4738688" y="2478088"/>
            <a:ext cx="476250" cy="752475"/>
          </a:xfrm>
          <a:custGeom>
            <a:avLst/>
            <a:gdLst>
              <a:gd name="connsiteX0" fmla="*/ 126206 w 476250"/>
              <a:gd name="connsiteY0" fmla="*/ 459582 h 752475"/>
              <a:gd name="connsiteX1" fmla="*/ 52387 w 476250"/>
              <a:gd name="connsiteY1" fmla="*/ 626269 h 752475"/>
              <a:gd name="connsiteX2" fmla="*/ 0 w 476250"/>
              <a:gd name="connsiteY2" fmla="*/ 752475 h 752475"/>
              <a:gd name="connsiteX3" fmla="*/ 85725 w 476250"/>
              <a:gd name="connsiteY3" fmla="*/ 742950 h 752475"/>
              <a:gd name="connsiteX4" fmla="*/ 219075 w 476250"/>
              <a:gd name="connsiteY4" fmla="*/ 621507 h 752475"/>
              <a:gd name="connsiteX5" fmla="*/ 280987 w 476250"/>
              <a:gd name="connsiteY5" fmla="*/ 550069 h 752475"/>
              <a:gd name="connsiteX6" fmla="*/ 354806 w 476250"/>
              <a:gd name="connsiteY6" fmla="*/ 471488 h 752475"/>
              <a:gd name="connsiteX7" fmla="*/ 445293 w 476250"/>
              <a:gd name="connsiteY7" fmla="*/ 376238 h 752475"/>
              <a:gd name="connsiteX8" fmla="*/ 471487 w 476250"/>
              <a:gd name="connsiteY8" fmla="*/ 347663 h 752475"/>
              <a:gd name="connsiteX9" fmla="*/ 476250 w 476250"/>
              <a:gd name="connsiteY9" fmla="*/ 321469 h 752475"/>
              <a:gd name="connsiteX10" fmla="*/ 476250 w 476250"/>
              <a:gd name="connsiteY10" fmla="*/ 269082 h 752475"/>
              <a:gd name="connsiteX11" fmla="*/ 466725 w 476250"/>
              <a:gd name="connsiteY11" fmla="*/ 245269 h 752475"/>
              <a:gd name="connsiteX12" fmla="*/ 445293 w 476250"/>
              <a:gd name="connsiteY12" fmla="*/ 207169 h 752475"/>
              <a:gd name="connsiteX13" fmla="*/ 419100 w 476250"/>
              <a:gd name="connsiteY13" fmla="*/ 169069 h 752475"/>
              <a:gd name="connsiteX14" fmla="*/ 392906 w 476250"/>
              <a:gd name="connsiteY14" fmla="*/ 133350 h 752475"/>
              <a:gd name="connsiteX15" fmla="*/ 378618 w 476250"/>
              <a:gd name="connsiteY15" fmla="*/ 116682 h 752475"/>
              <a:gd name="connsiteX16" fmla="*/ 366712 w 476250"/>
              <a:gd name="connsiteY16" fmla="*/ 107157 h 752475"/>
              <a:gd name="connsiteX17" fmla="*/ 345281 w 476250"/>
              <a:gd name="connsiteY17" fmla="*/ 90488 h 752475"/>
              <a:gd name="connsiteX18" fmla="*/ 319087 w 476250"/>
              <a:gd name="connsiteY18" fmla="*/ 73819 h 752475"/>
              <a:gd name="connsiteX19" fmla="*/ 285750 w 476250"/>
              <a:gd name="connsiteY19" fmla="*/ 57150 h 752475"/>
              <a:gd name="connsiteX20" fmla="*/ 250031 w 476250"/>
              <a:gd name="connsiteY20" fmla="*/ 40482 h 752475"/>
              <a:gd name="connsiteX21" fmla="*/ 180975 w 476250"/>
              <a:gd name="connsiteY21" fmla="*/ 19050 h 752475"/>
              <a:gd name="connsiteX22" fmla="*/ 152400 w 476250"/>
              <a:gd name="connsiteY22" fmla="*/ 7144 h 752475"/>
              <a:gd name="connsiteX23" fmla="*/ 133350 w 476250"/>
              <a:gd name="connsiteY23" fmla="*/ 0 h 752475"/>
              <a:gd name="connsiteX24" fmla="*/ 109537 w 476250"/>
              <a:gd name="connsiteY24" fmla="*/ 0 h 752475"/>
              <a:gd name="connsiteX25" fmla="*/ 104775 w 476250"/>
              <a:gd name="connsiteY25" fmla="*/ 9525 h 752475"/>
              <a:gd name="connsiteX26" fmla="*/ 104775 w 476250"/>
              <a:gd name="connsiteY26" fmla="*/ 23813 h 752475"/>
              <a:gd name="connsiteX27" fmla="*/ 116681 w 476250"/>
              <a:gd name="connsiteY27" fmla="*/ 52388 h 752475"/>
              <a:gd name="connsiteX28" fmla="*/ 128587 w 476250"/>
              <a:gd name="connsiteY28" fmla="*/ 66675 h 752475"/>
              <a:gd name="connsiteX29" fmla="*/ 154781 w 476250"/>
              <a:gd name="connsiteY29" fmla="*/ 97632 h 752475"/>
              <a:gd name="connsiteX30" fmla="*/ 173831 w 476250"/>
              <a:gd name="connsiteY30" fmla="*/ 123825 h 752475"/>
              <a:gd name="connsiteX31" fmla="*/ 185737 w 476250"/>
              <a:gd name="connsiteY31" fmla="*/ 145257 h 752475"/>
              <a:gd name="connsiteX32" fmla="*/ 200025 w 476250"/>
              <a:gd name="connsiteY32" fmla="*/ 173832 h 752475"/>
              <a:gd name="connsiteX33" fmla="*/ 204787 w 476250"/>
              <a:gd name="connsiteY33" fmla="*/ 195263 h 752475"/>
              <a:gd name="connsiteX34" fmla="*/ 200025 w 476250"/>
              <a:gd name="connsiteY34" fmla="*/ 235744 h 752475"/>
              <a:gd name="connsiteX35" fmla="*/ 185737 w 476250"/>
              <a:gd name="connsiteY35" fmla="*/ 319088 h 752475"/>
              <a:gd name="connsiteX36" fmla="*/ 126206 w 476250"/>
              <a:gd name="connsiteY36" fmla="*/ 459582 h 752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76250" h="752475">
                <a:moveTo>
                  <a:pt x="126206" y="459582"/>
                </a:moveTo>
                <a:lnTo>
                  <a:pt x="52387" y="626269"/>
                </a:lnTo>
                <a:lnTo>
                  <a:pt x="0" y="752475"/>
                </a:lnTo>
                <a:lnTo>
                  <a:pt x="85725" y="742950"/>
                </a:lnTo>
                <a:lnTo>
                  <a:pt x="219075" y="621507"/>
                </a:lnTo>
                <a:lnTo>
                  <a:pt x="280987" y="550069"/>
                </a:lnTo>
                <a:lnTo>
                  <a:pt x="354806" y="471488"/>
                </a:lnTo>
                <a:lnTo>
                  <a:pt x="445293" y="376238"/>
                </a:lnTo>
                <a:lnTo>
                  <a:pt x="471487" y="347663"/>
                </a:lnTo>
                <a:lnTo>
                  <a:pt x="476250" y="321469"/>
                </a:lnTo>
                <a:lnTo>
                  <a:pt x="476250" y="269082"/>
                </a:lnTo>
                <a:lnTo>
                  <a:pt x="466725" y="245269"/>
                </a:lnTo>
                <a:lnTo>
                  <a:pt x="445293" y="207169"/>
                </a:lnTo>
                <a:lnTo>
                  <a:pt x="419100" y="169069"/>
                </a:lnTo>
                <a:lnTo>
                  <a:pt x="392906" y="133350"/>
                </a:lnTo>
                <a:lnTo>
                  <a:pt x="378618" y="116682"/>
                </a:lnTo>
                <a:lnTo>
                  <a:pt x="366712" y="107157"/>
                </a:lnTo>
                <a:lnTo>
                  <a:pt x="345281" y="90488"/>
                </a:lnTo>
                <a:lnTo>
                  <a:pt x="319087" y="73819"/>
                </a:lnTo>
                <a:lnTo>
                  <a:pt x="285750" y="57150"/>
                </a:lnTo>
                <a:lnTo>
                  <a:pt x="250031" y="40482"/>
                </a:lnTo>
                <a:lnTo>
                  <a:pt x="180975" y="19050"/>
                </a:lnTo>
                <a:lnTo>
                  <a:pt x="152400" y="7144"/>
                </a:lnTo>
                <a:lnTo>
                  <a:pt x="133350" y="0"/>
                </a:lnTo>
                <a:lnTo>
                  <a:pt x="109537" y="0"/>
                </a:lnTo>
                <a:lnTo>
                  <a:pt x="104775" y="9525"/>
                </a:lnTo>
                <a:lnTo>
                  <a:pt x="104775" y="23813"/>
                </a:lnTo>
                <a:lnTo>
                  <a:pt x="116681" y="52388"/>
                </a:lnTo>
                <a:lnTo>
                  <a:pt x="128587" y="66675"/>
                </a:lnTo>
                <a:lnTo>
                  <a:pt x="154781" y="97632"/>
                </a:lnTo>
                <a:lnTo>
                  <a:pt x="173831" y="123825"/>
                </a:lnTo>
                <a:lnTo>
                  <a:pt x="185737" y="145257"/>
                </a:lnTo>
                <a:lnTo>
                  <a:pt x="200025" y="173832"/>
                </a:lnTo>
                <a:lnTo>
                  <a:pt x="204787" y="195263"/>
                </a:lnTo>
                <a:lnTo>
                  <a:pt x="200025" y="235744"/>
                </a:lnTo>
                <a:lnTo>
                  <a:pt x="185737" y="319088"/>
                </a:lnTo>
                <a:lnTo>
                  <a:pt x="126206" y="4595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3AFA51FE-3F92-4EB3-B1CA-3DC6C9C270C1}"/>
              </a:ext>
            </a:extLst>
          </p:cNvPr>
          <p:cNvSpPr/>
          <p:nvPr/>
        </p:nvSpPr>
        <p:spPr>
          <a:xfrm>
            <a:off x="4038600" y="2986088"/>
            <a:ext cx="1943100" cy="384175"/>
          </a:xfrm>
          <a:custGeom>
            <a:avLst/>
            <a:gdLst>
              <a:gd name="connsiteX0" fmla="*/ 633413 w 1943100"/>
              <a:gd name="connsiteY0" fmla="*/ 188118 h 383381"/>
              <a:gd name="connsiteX1" fmla="*/ 316706 w 1943100"/>
              <a:gd name="connsiteY1" fmla="*/ 228600 h 383381"/>
              <a:gd name="connsiteX2" fmla="*/ 0 w 1943100"/>
              <a:gd name="connsiteY2" fmla="*/ 269081 h 383381"/>
              <a:gd name="connsiteX3" fmla="*/ 0 w 1943100"/>
              <a:gd name="connsiteY3" fmla="*/ 383381 h 383381"/>
              <a:gd name="connsiteX4" fmla="*/ 240506 w 1943100"/>
              <a:gd name="connsiteY4" fmla="*/ 359568 h 383381"/>
              <a:gd name="connsiteX5" fmla="*/ 626269 w 1943100"/>
              <a:gd name="connsiteY5" fmla="*/ 319087 h 383381"/>
              <a:gd name="connsiteX6" fmla="*/ 757238 w 1943100"/>
              <a:gd name="connsiteY6" fmla="*/ 307181 h 383381"/>
              <a:gd name="connsiteX7" fmla="*/ 862013 w 1943100"/>
              <a:gd name="connsiteY7" fmla="*/ 269081 h 383381"/>
              <a:gd name="connsiteX8" fmla="*/ 988219 w 1943100"/>
              <a:gd name="connsiteY8" fmla="*/ 259556 h 383381"/>
              <a:gd name="connsiteX9" fmla="*/ 1269206 w 1943100"/>
              <a:gd name="connsiteY9" fmla="*/ 245268 h 383381"/>
              <a:gd name="connsiteX10" fmla="*/ 1528763 w 1943100"/>
              <a:gd name="connsiteY10" fmla="*/ 228600 h 383381"/>
              <a:gd name="connsiteX11" fmla="*/ 1647825 w 1943100"/>
              <a:gd name="connsiteY11" fmla="*/ 219075 h 383381"/>
              <a:gd name="connsiteX12" fmla="*/ 1728788 w 1943100"/>
              <a:gd name="connsiteY12" fmla="*/ 219075 h 383381"/>
              <a:gd name="connsiteX13" fmla="*/ 1826419 w 1943100"/>
              <a:gd name="connsiteY13" fmla="*/ 219075 h 383381"/>
              <a:gd name="connsiteX14" fmla="*/ 1874044 w 1943100"/>
              <a:gd name="connsiteY14" fmla="*/ 219075 h 383381"/>
              <a:gd name="connsiteX15" fmla="*/ 1909763 w 1943100"/>
              <a:gd name="connsiteY15" fmla="*/ 211931 h 383381"/>
              <a:gd name="connsiteX16" fmla="*/ 1928813 w 1943100"/>
              <a:gd name="connsiteY16" fmla="*/ 204787 h 383381"/>
              <a:gd name="connsiteX17" fmla="*/ 1938338 w 1943100"/>
              <a:gd name="connsiteY17" fmla="*/ 195262 h 383381"/>
              <a:gd name="connsiteX18" fmla="*/ 1943100 w 1943100"/>
              <a:gd name="connsiteY18" fmla="*/ 188118 h 383381"/>
              <a:gd name="connsiteX19" fmla="*/ 1943100 w 1943100"/>
              <a:gd name="connsiteY19" fmla="*/ 169068 h 383381"/>
              <a:gd name="connsiteX20" fmla="*/ 1933575 w 1943100"/>
              <a:gd name="connsiteY20" fmla="*/ 142875 h 383381"/>
              <a:gd name="connsiteX21" fmla="*/ 1916906 w 1943100"/>
              <a:gd name="connsiteY21" fmla="*/ 111918 h 383381"/>
              <a:gd name="connsiteX22" fmla="*/ 1885950 w 1943100"/>
              <a:gd name="connsiteY22" fmla="*/ 90487 h 383381"/>
              <a:gd name="connsiteX23" fmla="*/ 1828800 w 1943100"/>
              <a:gd name="connsiteY23" fmla="*/ 61912 h 383381"/>
              <a:gd name="connsiteX24" fmla="*/ 1759744 w 1943100"/>
              <a:gd name="connsiteY24" fmla="*/ 35718 h 383381"/>
              <a:gd name="connsiteX25" fmla="*/ 1659731 w 1943100"/>
              <a:gd name="connsiteY25" fmla="*/ 9525 h 383381"/>
              <a:gd name="connsiteX26" fmla="*/ 1602581 w 1943100"/>
              <a:gd name="connsiteY26" fmla="*/ 0 h 383381"/>
              <a:gd name="connsiteX27" fmla="*/ 1578769 w 1943100"/>
              <a:gd name="connsiteY27" fmla="*/ 7143 h 383381"/>
              <a:gd name="connsiteX28" fmla="*/ 1516856 w 1943100"/>
              <a:gd name="connsiteY28" fmla="*/ 30956 h 383381"/>
              <a:gd name="connsiteX29" fmla="*/ 1414463 w 1943100"/>
              <a:gd name="connsiteY29" fmla="*/ 59531 h 383381"/>
              <a:gd name="connsiteX30" fmla="*/ 1316831 w 1943100"/>
              <a:gd name="connsiteY30" fmla="*/ 85725 h 383381"/>
              <a:gd name="connsiteX31" fmla="*/ 1207294 w 1943100"/>
              <a:gd name="connsiteY31" fmla="*/ 100012 h 383381"/>
              <a:gd name="connsiteX32" fmla="*/ 988219 w 1943100"/>
              <a:gd name="connsiteY32" fmla="*/ 123825 h 383381"/>
              <a:gd name="connsiteX33" fmla="*/ 842963 w 1943100"/>
              <a:gd name="connsiteY33" fmla="*/ 135731 h 383381"/>
              <a:gd name="connsiteX34" fmla="*/ 745331 w 1943100"/>
              <a:gd name="connsiteY34" fmla="*/ 173831 h 383381"/>
              <a:gd name="connsiteX35" fmla="*/ 633413 w 1943100"/>
              <a:gd name="connsiteY35" fmla="*/ 188118 h 383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943100" h="383381">
                <a:moveTo>
                  <a:pt x="633413" y="188118"/>
                </a:moveTo>
                <a:lnTo>
                  <a:pt x="316706" y="228600"/>
                </a:lnTo>
                <a:lnTo>
                  <a:pt x="0" y="269081"/>
                </a:lnTo>
                <a:lnTo>
                  <a:pt x="0" y="383381"/>
                </a:lnTo>
                <a:lnTo>
                  <a:pt x="240506" y="359568"/>
                </a:lnTo>
                <a:lnTo>
                  <a:pt x="626269" y="319087"/>
                </a:lnTo>
                <a:lnTo>
                  <a:pt x="757238" y="307181"/>
                </a:lnTo>
                <a:lnTo>
                  <a:pt x="862013" y="269081"/>
                </a:lnTo>
                <a:lnTo>
                  <a:pt x="988219" y="259556"/>
                </a:lnTo>
                <a:lnTo>
                  <a:pt x="1269206" y="245268"/>
                </a:lnTo>
                <a:lnTo>
                  <a:pt x="1528763" y="228600"/>
                </a:lnTo>
                <a:lnTo>
                  <a:pt x="1647825" y="219075"/>
                </a:lnTo>
                <a:lnTo>
                  <a:pt x="1728788" y="219075"/>
                </a:lnTo>
                <a:lnTo>
                  <a:pt x="1826419" y="219075"/>
                </a:lnTo>
                <a:lnTo>
                  <a:pt x="1874044" y="219075"/>
                </a:lnTo>
                <a:lnTo>
                  <a:pt x="1909763" y="211931"/>
                </a:lnTo>
                <a:lnTo>
                  <a:pt x="1928813" y="204787"/>
                </a:lnTo>
                <a:lnTo>
                  <a:pt x="1938338" y="195262"/>
                </a:lnTo>
                <a:lnTo>
                  <a:pt x="1943100" y="188118"/>
                </a:lnTo>
                <a:lnTo>
                  <a:pt x="1943100" y="169068"/>
                </a:lnTo>
                <a:lnTo>
                  <a:pt x="1933575" y="142875"/>
                </a:lnTo>
                <a:lnTo>
                  <a:pt x="1916906" y="111918"/>
                </a:lnTo>
                <a:lnTo>
                  <a:pt x="1885950" y="90487"/>
                </a:lnTo>
                <a:lnTo>
                  <a:pt x="1828800" y="61912"/>
                </a:lnTo>
                <a:lnTo>
                  <a:pt x="1759744" y="35718"/>
                </a:lnTo>
                <a:lnTo>
                  <a:pt x="1659731" y="9525"/>
                </a:lnTo>
                <a:lnTo>
                  <a:pt x="1602581" y="0"/>
                </a:lnTo>
                <a:lnTo>
                  <a:pt x="1578769" y="7143"/>
                </a:lnTo>
                <a:lnTo>
                  <a:pt x="1516856" y="30956"/>
                </a:lnTo>
                <a:lnTo>
                  <a:pt x="1414463" y="59531"/>
                </a:lnTo>
                <a:lnTo>
                  <a:pt x="1316831" y="85725"/>
                </a:lnTo>
                <a:lnTo>
                  <a:pt x="1207294" y="100012"/>
                </a:lnTo>
                <a:lnTo>
                  <a:pt x="988219" y="123825"/>
                </a:lnTo>
                <a:lnTo>
                  <a:pt x="842963" y="135731"/>
                </a:lnTo>
                <a:lnTo>
                  <a:pt x="745331" y="173831"/>
                </a:lnTo>
                <a:lnTo>
                  <a:pt x="633413" y="1881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C6087268-0E4F-4986-8708-B771004E02A1}"/>
              </a:ext>
            </a:extLst>
          </p:cNvPr>
          <p:cNvSpPr/>
          <p:nvPr/>
        </p:nvSpPr>
        <p:spPr>
          <a:xfrm>
            <a:off x="4737100" y="3213100"/>
            <a:ext cx="342900" cy="1293813"/>
          </a:xfrm>
          <a:custGeom>
            <a:avLst/>
            <a:gdLst>
              <a:gd name="connsiteX0" fmla="*/ 140494 w 342900"/>
              <a:gd name="connsiteY0" fmla="*/ 690563 h 1293019"/>
              <a:gd name="connsiteX1" fmla="*/ 140494 w 342900"/>
              <a:gd name="connsiteY1" fmla="*/ 457200 h 1293019"/>
              <a:gd name="connsiteX2" fmla="*/ 140494 w 342900"/>
              <a:gd name="connsiteY2" fmla="*/ 245269 h 1293019"/>
              <a:gd name="connsiteX3" fmla="*/ 140494 w 342900"/>
              <a:gd name="connsiteY3" fmla="*/ 202407 h 1293019"/>
              <a:gd name="connsiteX4" fmla="*/ 135732 w 342900"/>
              <a:gd name="connsiteY4" fmla="*/ 183357 h 1293019"/>
              <a:gd name="connsiteX5" fmla="*/ 121444 w 342900"/>
              <a:gd name="connsiteY5" fmla="*/ 161925 h 1293019"/>
              <a:gd name="connsiteX6" fmla="*/ 104775 w 342900"/>
              <a:gd name="connsiteY6" fmla="*/ 142875 h 1293019"/>
              <a:gd name="connsiteX7" fmla="*/ 78582 w 342900"/>
              <a:gd name="connsiteY7" fmla="*/ 116682 h 1293019"/>
              <a:gd name="connsiteX8" fmla="*/ 33338 w 342900"/>
              <a:gd name="connsiteY8" fmla="*/ 73819 h 1293019"/>
              <a:gd name="connsiteX9" fmla="*/ 0 w 342900"/>
              <a:gd name="connsiteY9" fmla="*/ 35719 h 1293019"/>
              <a:gd name="connsiteX10" fmla="*/ 147638 w 342900"/>
              <a:gd name="connsiteY10" fmla="*/ 0 h 1293019"/>
              <a:gd name="connsiteX11" fmla="*/ 235744 w 342900"/>
              <a:gd name="connsiteY11" fmla="*/ 57150 h 1293019"/>
              <a:gd name="connsiteX12" fmla="*/ 264319 w 342900"/>
              <a:gd name="connsiteY12" fmla="*/ 78582 h 1293019"/>
              <a:gd name="connsiteX13" fmla="*/ 300038 w 342900"/>
              <a:gd name="connsiteY13" fmla="*/ 111919 h 1293019"/>
              <a:gd name="connsiteX14" fmla="*/ 326232 w 342900"/>
              <a:gd name="connsiteY14" fmla="*/ 140494 h 1293019"/>
              <a:gd name="connsiteX15" fmla="*/ 342900 w 342900"/>
              <a:gd name="connsiteY15" fmla="*/ 159544 h 1293019"/>
              <a:gd name="connsiteX16" fmla="*/ 342900 w 342900"/>
              <a:gd name="connsiteY16" fmla="*/ 173832 h 1293019"/>
              <a:gd name="connsiteX17" fmla="*/ 335757 w 342900"/>
              <a:gd name="connsiteY17" fmla="*/ 202407 h 1293019"/>
              <a:gd name="connsiteX18" fmla="*/ 326232 w 342900"/>
              <a:gd name="connsiteY18" fmla="*/ 264319 h 1293019"/>
              <a:gd name="connsiteX19" fmla="*/ 319088 w 342900"/>
              <a:gd name="connsiteY19" fmla="*/ 347663 h 1293019"/>
              <a:gd name="connsiteX20" fmla="*/ 321469 w 342900"/>
              <a:gd name="connsiteY20" fmla="*/ 797719 h 1293019"/>
              <a:gd name="connsiteX21" fmla="*/ 321469 w 342900"/>
              <a:gd name="connsiteY21" fmla="*/ 1281113 h 1293019"/>
              <a:gd name="connsiteX22" fmla="*/ 140494 w 342900"/>
              <a:gd name="connsiteY22" fmla="*/ 1293019 h 1293019"/>
              <a:gd name="connsiteX23" fmla="*/ 145257 w 342900"/>
              <a:gd name="connsiteY23" fmla="*/ 902494 h 1293019"/>
              <a:gd name="connsiteX24" fmla="*/ 140494 w 342900"/>
              <a:gd name="connsiteY24" fmla="*/ 690563 h 1293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42900" h="1293019">
                <a:moveTo>
                  <a:pt x="140494" y="690563"/>
                </a:moveTo>
                <a:lnTo>
                  <a:pt x="140494" y="457200"/>
                </a:lnTo>
                <a:lnTo>
                  <a:pt x="140494" y="245269"/>
                </a:lnTo>
                <a:lnTo>
                  <a:pt x="140494" y="202407"/>
                </a:lnTo>
                <a:lnTo>
                  <a:pt x="135732" y="183357"/>
                </a:lnTo>
                <a:lnTo>
                  <a:pt x="121444" y="161925"/>
                </a:lnTo>
                <a:lnTo>
                  <a:pt x="104775" y="142875"/>
                </a:lnTo>
                <a:lnTo>
                  <a:pt x="78582" y="116682"/>
                </a:lnTo>
                <a:lnTo>
                  <a:pt x="33338" y="73819"/>
                </a:lnTo>
                <a:lnTo>
                  <a:pt x="0" y="35719"/>
                </a:lnTo>
                <a:lnTo>
                  <a:pt x="147638" y="0"/>
                </a:lnTo>
                <a:lnTo>
                  <a:pt x="235744" y="57150"/>
                </a:lnTo>
                <a:lnTo>
                  <a:pt x="264319" y="78582"/>
                </a:lnTo>
                <a:lnTo>
                  <a:pt x="300038" y="111919"/>
                </a:lnTo>
                <a:lnTo>
                  <a:pt x="326232" y="140494"/>
                </a:lnTo>
                <a:lnTo>
                  <a:pt x="342900" y="159544"/>
                </a:lnTo>
                <a:lnTo>
                  <a:pt x="342900" y="173832"/>
                </a:lnTo>
                <a:lnTo>
                  <a:pt x="335757" y="202407"/>
                </a:lnTo>
                <a:lnTo>
                  <a:pt x="326232" y="264319"/>
                </a:lnTo>
                <a:lnTo>
                  <a:pt x="319088" y="347663"/>
                </a:lnTo>
                <a:cubicBezTo>
                  <a:pt x="319882" y="497682"/>
                  <a:pt x="320675" y="647700"/>
                  <a:pt x="321469" y="797719"/>
                </a:cubicBezTo>
                <a:lnTo>
                  <a:pt x="321469" y="1281113"/>
                </a:lnTo>
                <a:lnTo>
                  <a:pt x="140494" y="1293019"/>
                </a:lnTo>
                <a:cubicBezTo>
                  <a:pt x="142082" y="1162844"/>
                  <a:pt x="143669" y="1032669"/>
                  <a:pt x="145257" y="902494"/>
                </a:cubicBezTo>
                <a:lnTo>
                  <a:pt x="140494" y="6905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5AAE5E04-23A4-469B-BA5D-AF8647690A6E}"/>
              </a:ext>
            </a:extLst>
          </p:cNvPr>
          <p:cNvSpPr/>
          <p:nvPr/>
        </p:nvSpPr>
        <p:spPr>
          <a:xfrm>
            <a:off x="4019550" y="3430588"/>
            <a:ext cx="1857375" cy="360362"/>
          </a:xfrm>
          <a:custGeom>
            <a:avLst/>
            <a:gdLst>
              <a:gd name="connsiteX0" fmla="*/ 538163 w 1857375"/>
              <a:gd name="connsiteY0" fmla="*/ 169069 h 359569"/>
              <a:gd name="connsiteX1" fmla="*/ 278606 w 1857375"/>
              <a:gd name="connsiteY1" fmla="*/ 197644 h 359569"/>
              <a:gd name="connsiteX2" fmla="*/ 0 w 1857375"/>
              <a:gd name="connsiteY2" fmla="*/ 228600 h 359569"/>
              <a:gd name="connsiteX3" fmla="*/ 7144 w 1857375"/>
              <a:gd name="connsiteY3" fmla="*/ 359569 h 359569"/>
              <a:gd name="connsiteX4" fmla="*/ 257175 w 1857375"/>
              <a:gd name="connsiteY4" fmla="*/ 333375 h 359569"/>
              <a:gd name="connsiteX5" fmla="*/ 526256 w 1857375"/>
              <a:gd name="connsiteY5" fmla="*/ 304800 h 359569"/>
              <a:gd name="connsiteX6" fmla="*/ 871538 w 1857375"/>
              <a:gd name="connsiteY6" fmla="*/ 264319 h 359569"/>
              <a:gd name="connsiteX7" fmla="*/ 1014413 w 1857375"/>
              <a:gd name="connsiteY7" fmla="*/ 242888 h 359569"/>
              <a:gd name="connsiteX8" fmla="*/ 1331119 w 1857375"/>
              <a:gd name="connsiteY8" fmla="*/ 228600 h 359569"/>
              <a:gd name="connsiteX9" fmla="*/ 1766888 w 1857375"/>
              <a:gd name="connsiteY9" fmla="*/ 221457 h 359569"/>
              <a:gd name="connsiteX10" fmla="*/ 1804988 w 1857375"/>
              <a:gd name="connsiteY10" fmla="*/ 216694 h 359569"/>
              <a:gd name="connsiteX11" fmla="*/ 1833563 w 1857375"/>
              <a:gd name="connsiteY11" fmla="*/ 209550 h 359569"/>
              <a:gd name="connsiteX12" fmla="*/ 1850231 w 1857375"/>
              <a:gd name="connsiteY12" fmla="*/ 200025 h 359569"/>
              <a:gd name="connsiteX13" fmla="*/ 1857375 w 1857375"/>
              <a:gd name="connsiteY13" fmla="*/ 183357 h 359569"/>
              <a:gd name="connsiteX14" fmla="*/ 1857375 w 1857375"/>
              <a:gd name="connsiteY14" fmla="*/ 173832 h 359569"/>
              <a:gd name="connsiteX15" fmla="*/ 1850231 w 1857375"/>
              <a:gd name="connsiteY15" fmla="*/ 152400 h 359569"/>
              <a:gd name="connsiteX16" fmla="*/ 1831181 w 1857375"/>
              <a:gd name="connsiteY16" fmla="*/ 123825 h 359569"/>
              <a:gd name="connsiteX17" fmla="*/ 1814513 w 1857375"/>
              <a:gd name="connsiteY17" fmla="*/ 102394 h 359569"/>
              <a:gd name="connsiteX18" fmla="*/ 1802606 w 1857375"/>
              <a:gd name="connsiteY18" fmla="*/ 90488 h 359569"/>
              <a:gd name="connsiteX19" fmla="*/ 1752600 w 1857375"/>
              <a:gd name="connsiteY19" fmla="*/ 69057 h 359569"/>
              <a:gd name="connsiteX20" fmla="*/ 1593056 w 1857375"/>
              <a:gd name="connsiteY20" fmla="*/ 16669 h 359569"/>
              <a:gd name="connsiteX21" fmla="*/ 1533525 w 1857375"/>
              <a:gd name="connsiteY21" fmla="*/ 0 h 359569"/>
              <a:gd name="connsiteX22" fmla="*/ 1514475 w 1857375"/>
              <a:gd name="connsiteY22" fmla="*/ 9525 h 359569"/>
              <a:gd name="connsiteX23" fmla="*/ 1488281 w 1857375"/>
              <a:gd name="connsiteY23" fmla="*/ 26194 h 359569"/>
              <a:gd name="connsiteX24" fmla="*/ 1447800 w 1857375"/>
              <a:gd name="connsiteY24" fmla="*/ 42863 h 359569"/>
              <a:gd name="connsiteX25" fmla="*/ 1402556 w 1857375"/>
              <a:gd name="connsiteY25" fmla="*/ 54769 h 359569"/>
              <a:gd name="connsiteX26" fmla="*/ 1314450 w 1857375"/>
              <a:gd name="connsiteY26" fmla="*/ 69057 h 359569"/>
              <a:gd name="connsiteX27" fmla="*/ 1183481 w 1857375"/>
              <a:gd name="connsiteY27" fmla="*/ 88107 h 359569"/>
              <a:gd name="connsiteX28" fmla="*/ 1023938 w 1857375"/>
              <a:gd name="connsiteY28" fmla="*/ 111919 h 359569"/>
              <a:gd name="connsiteX29" fmla="*/ 869156 w 1857375"/>
              <a:gd name="connsiteY29" fmla="*/ 128588 h 359569"/>
              <a:gd name="connsiteX30" fmla="*/ 711994 w 1857375"/>
              <a:gd name="connsiteY30" fmla="*/ 150019 h 359569"/>
              <a:gd name="connsiteX31" fmla="*/ 538163 w 1857375"/>
              <a:gd name="connsiteY31" fmla="*/ 169069 h 359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7375" h="359569">
                <a:moveTo>
                  <a:pt x="538163" y="169069"/>
                </a:moveTo>
                <a:lnTo>
                  <a:pt x="278606" y="197644"/>
                </a:lnTo>
                <a:lnTo>
                  <a:pt x="0" y="228600"/>
                </a:lnTo>
                <a:lnTo>
                  <a:pt x="7144" y="359569"/>
                </a:lnTo>
                <a:lnTo>
                  <a:pt x="257175" y="333375"/>
                </a:lnTo>
                <a:lnTo>
                  <a:pt x="526256" y="304800"/>
                </a:lnTo>
                <a:lnTo>
                  <a:pt x="871538" y="264319"/>
                </a:lnTo>
                <a:lnTo>
                  <a:pt x="1014413" y="242888"/>
                </a:lnTo>
                <a:lnTo>
                  <a:pt x="1331119" y="228600"/>
                </a:lnTo>
                <a:lnTo>
                  <a:pt x="1766888" y="221457"/>
                </a:lnTo>
                <a:lnTo>
                  <a:pt x="1804988" y="216694"/>
                </a:lnTo>
                <a:lnTo>
                  <a:pt x="1833563" y="209550"/>
                </a:lnTo>
                <a:lnTo>
                  <a:pt x="1850231" y="200025"/>
                </a:lnTo>
                <a:lnTo>
                  <a:pt x="1857375" y="183357"/>
                </a:lnTo>
                <a:lnTo>
                  <a:pt x="1857375" y="173832"/>
                </a:lnTo>
                <a:lnTo>
                  <a:pt x="1850231" y="152400"/>
                </a:lnTo>
                <a:lnTo>
                  <a:pt x="1831181" y="123825"/>
                </a:lnTo>
                <a:lnTo>
                  <a:pt x="1814513" y="102394"/>
                </a:lnTo>
                <a:lnTo>
                  <a:pt x="1802606" y="90488"/>
                </a:lnTo>
                <a:lnTo>
                  <a:pt x="1752600" y="69057"/>
                </a:lnTo>
                <a:lnTo>
                  <a:pt x="1593056" y="16669"/>
                </a:lnTo>
                <a:lnTo>
                  <a:pt x="1533525" y="0"/>
                </a:lnTo>
                <a:lnTo>
                  <a:pt x="1514475" y="9525"/>
                </a:lnTo>
                <a:lnTo>
                  <a:pt x="1488281" y="26194"/>
                </a:lnTo>
                <a:lnTo>
                  <a:pt x="1447800" y="42863"/>
                </a:lnTo>
                <a:lnTo>
                  <a:pt x="1402556" y="54769"/>
                </a:lnTo>
                <a:lnTo>
                  <a:pt x="1314450" y="69057"/>
                </a:lnTo>
                <a:lnTo>
                  <a:pt x="1183481" y="88107"/>
                </a:lnTo>
                <a:lnTo>
                  <a:pt x="1023938" y="111919"/>
                </a:lnTo>
                <a:lnTo>
                  <a:pt x="869156" y="128588"/>
                </a:lnTo>
                <a:lnTo>
                  <a:pt x="711994" y="150019"/>
                </a:lnTo>
                <a:lnTo>
                  <a:pt x="538163" y="1690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DCFD40BE-E71A-405C-8A58-60BE94EB9DD0}"/>
              </a:ext>
            </a:extLst>
          </p:cNvPr>
          <p:cNvSpPr/>
          <p:nvPr/>
        </p:nvSpPr>
        <p:spPr>
          <a:xfrm>
            <a:off x="4038600" y="3876675"/>
            <a:ext cx="1868488" cy="363538"/>
          </a:xfrm>
          <a:custGeom>
            <a:avLst/>
            <a:gdLst>
              <a:gd name="connsiteX0" fmla="*/ 745331 w 1869281"/>
              <a:gd name="connsiteY0" fmla="*/ 145256 h 364331"/>
              <a:gd name="connsiteX1" fmla="*/ 392906 w 1869281"/>
              <a:gd name="connsiteY1" fmla="*/ 185738 h 364331"/>
              <a:gd name="connsiteX2" fmla="*/ 0 w 1869281"/>
              <a:gd name="connsiteY2" fmla="*/ 228600 h 364331"/>
              <a:gd name="connsiteX3" fmla="*/ 0 w 1869281"/>
              <a:gd name="connsiteY3" fmla="*/ 364331 h 364331"/>
              <a:gd name="connsiteX4" fmla="*/ 200025 w 1869281"/>
              <a:gd name="connsiteY4" fmla="*/ 340519 h 364331"/>
              <a:gd name="connsiteX5" fmla="*/ 542925 w 1869281"/>
              <a:gd name="connsiteY5" fmla="*/ 300038 h 364331"/>
              <a:gd name="connsiteX6" fmla="*/ 871538 w 1869281"/>
              <a:gd name="connsiteY6" fmla="*/ 261938 h 364331"/>
              <a:gd name="connsiteX7" fmla="*/ 1002506 w 1869281"/>
              <a:gd name="connsiteY7" fmla="*/ 245269 h 364331"/>
              <a:gd name="connsiteX8" fmla="*/ 1219200 w 1869281"/>
              <a:gd name="connsiteY8" fmla="*/ 230981 h 364331"/>
              <a:gd name="connsiteX9" fmla="*/ 1571625 w 1869281"/>
              <a:gd name="connsiteY9" fmla="*/ 202406 h 364331"/>
              <a:gd name="connsiteX10" fmla="*/ 1724025 w 1869281"/>
              <a:gd name="connsiteY10" fmla="*/ 185738 h 364331"/>
              <a:gd name="connsiteX11" fmla="*/ 1795463 w 1869281"/>
              <a:gd name="connsiteY11" fmla="*/ 173831 h 364331"/>
              <a:gd name="connsiteX12" fmla="*/ 1838325 w 1869281"/>
              <a:gd name="connsiteY12" fmla="*/ 161925 h 364331"/>
              <a:gd name="connsiteX13" fmla="*/ 1864519 w 1869281"/>
              <a:gd name="connsiteY13" fmla="*/ 150019 h 364331"/>
              <a:gd name="connsiteX14" fmla="*/ 1869281 w 1869281"/>
              <a:gd name="connsiteY14" fmla="*/ 140494 h 364331"/>
              <a:gd name="connsiteX15" fmla="*/ 1866900 w 1869281"/>
              <a:gd name="connsiteY15" fmla="*/ 116681 h 364331"/>
              <a:gd name="connsiteX16" fmla="*/ 1862138 w 1869281"/>
              <a:gd name="connsiteY16" fmla="*/ 97631 h 364331"/>
              <a:gd name="connsiteX17" fmla="*/ 1843088 w 1869281"/>
              <a:gd name="connsiteY17" fmla="*/ 71438 h 364331"/>
              <a:gd name="connsiteX18" fmla="*/ 1828800 w 1869281"/>
              <a:gd name="connsiteY18" fmla="*/ 57150 h 364331"/>
              <a:gd name="connsiteX19" fmla="*/ 1802606 w 1869281"/>
              <a:gd name="connsiteY19" fmla="*/ 42863 h 364331"/>
              <a:gd name="connsiteX20" fmla="*/ 1771650 w 1869281"/>
              <a:gd name="connsiteY20" fmla="*/ 30956 h 364331"/>
              <a:gd name="connsiteX21" fmla="*/ 1700213 w 1869281"/>
              <a:gd name="connsiteY21" fmla="*/ 11906 h 364331"/>
              <a:gd name="connsiteX22" fmla="*/ 1628775 w 1869281"/>
              <a:gd name="connsiteY22" fmla="*/ 0 h 364331"/>
              <a:gd name="connsiteX23" fmla="*/ 1597819 w 1869281"/>
              <a:gd name="connsiteY23" fmla="*/ 9525 h 364331"/>
              <a:gd name="connsiteX24" fmla="*/ 1502569 w 1869281"/>
              <a:gd name="connsiteY24" fmla="*/ 33338 h 364331"/>
              <a:gd name="connsiteX25" fmla="*/ 1373981 w 1869281"/>
              <a:gd name="connsiteY25" fmla="*/ 57150 h 364331"/>
              <a:gd name="connsiteX26" fmla="*/ 1231106 w 1869281"/>
              <a:gd name="connsiteY26" fmla="*/ 80963 h 364331"/>
              <a:gd name="connsiteX27" fmla="*/ 1033463 w 1869281"/>
              <a:gd name="connsiteY27" fmla="*/ 107156 h 364331"/>
              <a:gd name="connsiteX28" fmla="*/ 745331 w 1869281"/>
              <a:gd name="connsiteY28" fmla="*/ 145256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869281" h="364331">
                <a:moveTo>
                  <a:pt x="745331" y="145256"/>
                </a:moveTo>
                <a:lnTo>
                  <a:pt x="392906" y="185738"/>
                </a:lnTo>
                <a:lnTo>
                  <a:pt x="0" y="228600"/>
                </a:lnTo>
                <a:lnTo>
                  <a:pt x="0" y="364331"/>
                </a:lnTo>
                <a:lnTo>
                  <a:pt x="200025" y="340519"/>
                </a:lnTo>
                <a:lnTo>
                  <a:pt x="542925" y="300038"/>
                </a:lnTo>
                <a:lnTo>
                  <a:pt x="871538" y="261938"/>
                </a:lnTo>
                <a:lnTo>
                  <a:pt x="1002506" y="245269"/>
                </a:lnTo>
                <a:lnTo>
                  <a:pt x="1219200" y="230981"/>
                </a:lnTo>
                <a:lnTo>
                  <a:pt x="1571625" y="202406"/>
                </a:lnTo>
                <a:lnTo>
                  <a:pt x="1724025" y="185738"/>
                </a:lnTo>
                <a:lnTo>
                  <a:pt x="1795463" y="173831"/>
                </a:lnTo>
                <a:lnTo>
                  <a:pt x="1838325" y="161925"/>
                </a:lnTo>
                <a:lnTo>
                  <a:pt x="1864519" y="150019"/>
                </a:lnTo>
                <a:lnTo>
                  <a:pt x="1869281" y="140494"/>
                </a:lnTo>
                <a:lnTo>
                  <a:pt x="1866900" y="116681"/>
                </a:lnTo>
                <a:lnTo>
                  <a:pt x="1862138" y="97631"/>
                </a:lnTo>
                <a:lnTo>
                  <a:pt x="1843088" y="71438"/>
                </a:lnTo>
                <a:lnTo>
                  <a:pt x="1828800" y="57150"/>
                </a:lnTo>
                <a:lnTo>
                  <a:pt x="1802606" y="42863"/>
                </a:lnTo>
                <a:lnTo>
                  <a:pt x="1771650" y="30956"/>
                </a:lnTo>
                <a:lnTo>
                  <a:pt x="1700213" y="11906"/>
                </a:lnTo>
                <a:lnTo>
                  <a:pt x="1628775" y="0"/>
                </a:lnTo>
                <a:lnTo>
                  <a:pt x="1597819" y="9525"/>
                </a:lnTo>
                <a:lnTo>
                  <a:pt x="1502569" y="33338"/>
                </a:lnTo>
                <a:lnTo>
                  <a:pt x="1373981" y="57150"/>
                </a:lnTo>
                <a:lnTo>
                  <a:pt x="1231106" y="80963"/>
                </a:lnTo>
                <a:lnTo>
                  <a:pt x="1033463" y="107156"/>
                </a:lnTo>
                <a:lnTo>
                  <a:pt x="745331" y="1452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C20E583A-10AB-4945-9CA0-87E65168E3A8}"/>
              </a:ext>
            </a:extLst>
          </p:cNvPr>
          <p:cNvSpPr/>
          <p:nvPr/>
        </p:nvSpPr>
        <p:spPr>
          <a:xfrm>
            <a:off x="4011613" y="4322763"/>
            <a:ext cx="2189162" cy="315912"/>
          </a:xfrm>
          <a:custGeom>
            <a:avLst/>
            <a:gdLst>
              <a:gd name="connsiteX0" fmla="*/ 1323975 w 2188369"/>
              <a:gd name="connsiteY0" fmla="*/ 233362 h 316706"/>
              <a:gd name="connsiteX1" fmla="*/ 804863 w 2188369"/>
              <a:gd name="connsiteY1" fmla="*/ 266700 h 316706"/>
              <a:gd name="connsiteX2" fmla="*/ 404813 w 2188369"/>
              <a:gd name="connsiteY2" fmla="*/ 292894 h 316706"/>
              <a:gd name="connsiteX3" fmla="*/ 0 w 2188369"/>
              <a:gd name="connsiteY3" fmla="*/ 316706 h 316706"/>
              <a:gd name="connsiteX4" fmla="*/ 16669 w 2188369"/>
              <a:gd name="connsiteY4" fmla="*/ 178594 h 316706"/>
              <a:gd name="connsiteX5" fmla="*/ 107157 w 2188369"/>
              <a:gd name="connsiteY5" fmla="*/ 176212 h 316706"/>
              <a:gd name="connsiteX6" fmla="*/ 450057 w 2188369"/>
              <a:gd name="connsiteY6" fmla="*/ 157162 h 316706"/>
              <a:gd name="connsiteX7" fmla="*/ 885825 w 2188369"/>
              <a:gd name="connsiteY7" fmla="*/ 133350 h 316706"/>
              <a:gd name="connsiteX8" fmla="*/ 1119188 w 2188369"/>
              <a:gd name="connsiteY8" fmla="*/ 104775 h 316706"/>
              <a:gd name="connsiteX9" fmla="*/ 1340644 w 2188369"/>
              <a:gd name="connsiteY9" fmla="*/ 83344 h 316706"/>
              <a:gd name="connsiteX10" fmla="*/ 1538288 w 2188369"/>
              <a:gd name="connsiteY10" fmla="*/ 61912 h 316706"/>
              <a:gd name="connsiteX11" fmla="*/ 1657350 w 2188369"/>
              <a:gd name="connsiteY11" fmla="*/ 42862 h 316706"/>
              <a:gd name="connsiteX12" fmla="*/ 1785938 w 2188369"/>
              <a:gd name="connsiteY12" fmla="*/ 21431 h 316706"/>
              <a:gd name="connsiteX13" fmla="*/ 1833563 w 2188369"/>
              <a:gd name="connsiteY13" fmla="*/ 7144 h 316706"/>
              <a:gd name="connsiteX14" fmla="*/ 1893094 w 2188369"/>
              <a:gd name="connsiteY14" fmla="*/ 0 h 316706"/>
              <a:gd name="connsiteX15" fmla="*/ 1945482 w 2188369"/>
              <a:gd name="connsiteY15" fmla="*/ 2381 h 316706"/>
              <a:gd name="connsiteX16" fmla="*/ 2000250 w 2188369"/>
              <a:gd name="connsiteY16" fmla="*/ 9525 h 316706"/>
              <a:gd name="connsiteX17" fmla="*/ 2038350 w 2188369"/>
              <a:gd name="connsiteY17" fmla="*/ 19050 h 316706"/>
              <a:gd name="connsiteX18" fmla="*/ 2071688 w 2188369"/>
              <a:gd name="connsiteY18" fmla="*/ 30956 h 316706"/>
              <a:gd name="connsiteX19" fmla="*/ 2105025 w 2188369"/>
              <a:gd name="connsiteY19" fmla="*/ 47625 h 316706"/>
              <a:gd name="connsiteX20" fmla="*/ 2143125 w 2188369"/>
              <a:gd name="connsiteY20" fmla="*/ 71437 h 316706"/>
              <a:gd name="connsiteX21" fmla="*/ 2162175 w 2188369"/>
              <a:gd name="connsiteY21" fmla="*/ 88106 h 316706"/>
              <a:gd name="connsiteX22" fmla="*/ 2174082 w 2188369"/>
              <a:gd name="connsiteY22" fmla="*/ 100012 h 316706"/>
              <a:gd name="connsiteX23" fmla="*/ 2183607 w 2188369"/>
              <a:gd name="connsiteY23" fmla="*/ 114300 h 316706"/>
              <a:gd name="connsiteX24" fmla="*/ 2188369 w 2188369"/>
              <a:gd name="connsiteY24" fmla="*/ 130969 h 316706"/>
              <a:gd name="connsiteX25" fmla="*/ 2188369 w 2188369"/>
              <a:gd name="connsiteY25" fmla="*/ 140494 h 316706"/>
              <a:gd name="connsiteX26" fmla="*/ 2178844 w 2188369"/>
              <a:gd name="connsiteY26" fmla="*/ 154781 h 316706"/>
              <a:gd name="connsiteX27" fmla="*/ 2147888 w 2188369"/>
              <a:gd name="connsiteY27" fmla="*/ 171450 h 316706"/>
              <a:gd name="connsiteX28" fmla="*/ 2112169 w 2188369"/>
              <a:gd name="connsiteY28" fmla="*/ 178594 h 316706"/>
              <a:gd name="connsiteX29" fmla="*/ 2000250 w 2188369"/>
              <a:gd name="connsiteY29" fmla="*/ 185737 h 316706"/>
              <a:gd name="connsiteX30" fmla="*/ 1809750 w 2188369"/>
              <a:gd name="connsiteY30" fmla="*/ 200025 h 316706"/>
              <a:gd name="connsiteX31" fmla="*/ 1485900 w 2188369"/>
              <a:gd name="connsiteY31" fmla="*/ 221456 h 316706"/>
              <a:gd name="connsiteX32" fmla="*/ 1323975 w 2188369"/>
              <a:gd name="connsiteY32" fmla="*/ 233362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188369" h="316706">
                <a:moveTo>
                  <a:pt x="1323975" y="233362"/>
                </a:moveTo>
                <a:lnTo>
                  <a:pt x="804863" y="266700"/>
                </a:lnTo>
                <a:lnTo>
                  <a:pt x="404813" y="292894"/>
                </a:lnTo>
                <a:lnTo>
                  <a:pt x="0" y="316706"/>
                </a:lnTo>
                <a:lnTo>
                  <a:pt x="16669" y="178594"/>
                </a:lnTo>
                <a:lnTo>
                  <a:pt x="107157" y="176212"/>
                </a:lnTo>
                <a:lnTo>
                  <a:pt x="450057" y="157162"/>
                </a:lnTo>
                <a:lnTo>
                  <a:pt x="885825" y="133350"/>
                </a:lnTo>
                <a:lnTo>
                  <a:pt x="1119188" y="104775"/>
                </a:lnTo>
                <a:lnTo>
                  <a:pt x="1340644" y="83344"/>
                </a:lnTo>
                <a:lnTo>
                  <a:pt x="1538288" y="61912"/>
                </a:lnTo>
                <a:lnTo>
                  <a:pt x="1657350" y="42862"/>
                </a:lnTo>
                <a:lnTo>
                  <a:pt x="1785938" y="21431"/>
                </a:lnTo>
                <a:lnTo>
                  <a:pt x="1833563" y="7144"/>
                </a:lnTo>
                <a:lnTo>
                  <a:pt x="1893094" y="0"/>
                </a:lnTo>
                <a:lnTo>
                  <a:pt x="1945482" y="2381"/>
                </a:lnTo>
                <a:lnTo>
                  <a:pt x="2000250" y="9525"/>
                </a:lnTo>
                <a:lnTo>
                  <a:pt x="2038350" y="19050"/>
                </a:lnTo>
                <a:lnTo>
                  <a:pt x="2071688" y="30956"/>
                </a:lnTo>
                <a:lnTo>
                  <a:pt x="2105025" y="47625"/>
                </a:lnTo>
                <a:lnTo>
                  <a:pt x="2143125" y="71437"/>
                </a:lnTo>
                <a:lnTo>
                  <a:pt x="2162175" y="88106"/>
                </a:lnTo>
                <a:lnTo>
                  <a:pt x="2174082" y="100012"/>
                </a:lnTo>
                <a:lnTo>
                  <a:pt x="2183607" y="114300"/>
                </a:lnTo>
                <a:lnTo>
                  <a:pt x="2188369" y="130969"/>
                </a:lnTo>
                <a:lnTo>
                  <a:pt x="2188369" y="140494"/>
                </a:lnTo>
                <a:lnTo>
                  <a:pt x="2178844" y="154781"/>
                </a:lnTo>
                <a:lnTo>
                  <a:pt x="2147888" y="171450"/>
                </a:lnTo>
                <a:lnTo>
                  <a:pt x="2112169" y="178594"/>
                </a:lnTo>
                <a:lnTo>
                  <a:pt x="2000250" y="185737"/>
                </a:lnTo>
                <a:lnTo>
                  <a:pt x="1809750" y="200025"/>
                </a:lnTo>
                <a:lnTo>
                  <a:pt x="1485900" y="221456"/>
                </a:lnTo>
                <a:lnTo>
                  <a:pt x="1323975" y="2333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4D0D1121-776B-467D-AD18-85BD9D24327C}"/>
              </a:ext>
            </a:extLst>
          </p:cNvPr>
          <p:cNvSpPr/>
          <p:nvPr/>
        </p:nvSpPr>
        <p:spPr>
          <a:xfrm>
            <a:off x="3386138" y="4814888"/>
            <a:ext cx="488950" cy="1362075"/>
          </a:xfrm>
          <a:custGeom>
            <a:avLst/>
            <a:gdLst>
              <a:gd name="connsiteX0" fmla="*/ 452437 w 488156"/>
              <a:gd name="connsiteY0" fmla="*/ 912018 h 1362075"/>
              <a:gd name="connsiteX1" fmla="*/ 442912 w 488156"/>
              <a:gd name="connsiteY1" fmla="*/ 731043 h 1362075"/>
              <a:gd name="connsiteX2" fmla="*/ 414337 w 488156"/>
              <a:gd name="connsiteY2" fmla="*/ 557212 h 1362075"/>
              <a:gd name="connsiteX3" fmla="*/ 373856 w 488156"/>
              <a:gd name="connsiteY3" fmla="*/ 266700 h 1362075"/>
              <a:gd name="connsiteX4" fmla="*/ 330993 w 488156"/>
              <a:gd name="connsiteY4" fmla="*/ 133350 h 1362075"/>
              <a:gd name="connsiteX5" fmla="*/ 304800 w 488156"/>
              <a:gd name="connsiteY5" fmla="*/ 111918 h 1362075"/>
              <a:gd name="connsiteX6" fmla="*/ 271462 w 488156"/>
              <a:gd name="connsiteY6" fmla="*/ 90487 h 1362075"/>
              <a:gd name="connsiteX7" fmla="*/ 228600 w 488156"/>
              <a:gd name="connsiteY7" fmla="*/ 66675 h 1362075"/>
              <a:gd name="connsiteX8" fmla="*/ 176212 w 488156"/>
              <a:gd name="connsiteY8" fmla="*/ 42862 h 1362075"/>
              <a:gd name="connsiteX9" fmla="*/ 140493 w 488156"/>
              <a:gd name="connsiteY9" fmla="*/ 28575 h 1362075"/>
              <a:gd name="connsiteX10" fmla="*/ 73818 w 488156"/>
              <a:gd name="connsiteY10" fmla="*/ 9525 h 1362075"/>
              <a:gd name="connsiteX11" fmla="*/ 38100 w 488156"/>
              <a:gd name="connsiteY11" fmla="*/ 0 h 1362075"/>
              <a:gd name="connsiteX12" fmla="*/ 21431 w 488156"/>
              <a:gd name="connsiteY12" fmla="*/ 0 h 1362075"/>
              <a:gd name="connsiteX13" fmla="*/ 7143 w 488156"/>
              <a:gd name="connsiteY13" fmla="*/ 4762 h 1362075"/>
              <a:gd name="connsiteX14" fmla="*/ 0 w 488156"/>
              <a:gd name="connsiteY14" fmla="*/ 14287 h 1362075"/>
              <a:gd name="connsiteX15" fmla="*/ 2381 w 488156"/>
              <a:gd name="connsiteY15" fmla="*/ 28575 h 1362075"/>
              <a:gd name="connsiteX16" fmla="*/ 11906 w 488156"/>
              <a:gd name="connsiteY16" fmla="*/ 54768 h 1362075"/>
              <a:gd name="connsiteX17" fmla="*/ 21431 w 488156"/>
              <a:gd name="connsiteY17" fmla="*/ 64293 h 1362075"/>
              <a:gd name="connsiteX18" fmla="*/ 50006 w 488156"/>
              <a:gd name="connsiteY18" fmla="*/ 88106 h 1362075"/>
              <a:gd name="connsiteX19" fmla="*/ 78581 w 488156"/>
              <a:gd name="connsiteY19" fmla="*/ 111918 h 1362075"/>
              <a:gd name="connsiteX20" fmla="*/ 104775 w 488156"/>
              <a:gd name="connsiteY20" fmla="*/ 140493 h 1362075"/>
              <a:gd name="connsiteX21" fmla="*/ 128587 w 488156"/>
              <a:gd name="connsiteY21" fmla="*/ 171450 h 1362075"/>
              <a:gd name="connsiteX22" fmla="*/ 142875 w 488156"/>
              <a:gd name="connsiteY22" fmla="*/ 195262 h 1362075"/>
              <a:gd name="connsiteX23" fmla="*/ 159543 w 488156"/>
              <a:gd name="connsiteY23" fmla="*/ 235743 h 1362075"/>
              <a:gd name="connsiteX24" fmla="*/ 173831 w 488156"/>
              <a:gd name="connsiteY24" fmla="*/ 278606 h 1362075"/>
              <a:gd name="connsiteX25" fmla="*/ 190500 w 488156"/>
              <a:gd name="connsiteY25" fmla="*/ 345281 h 1362075"/>
              <a:gd name="connsiteX26" fmla="*/ 209550 w 488156"/>
              <a:gd name="connsiteY26" fmla="*/ 445293 h 1362075"/>
              <a:gd name="connsiteX27" fmla="*/ 219075 w 488156"/>
              <a:gd name="connsiteY27" fmla="*/ 535781 h 1362075"/>
              <a:gd name="connsiteX28" fmla="*/ 228600 w 488156"/>
              <a:gd name="connsiteY28" fmla="*/ 676275 h 1362075"/>
              <a:gd name="connsiteX29" fmla="*/ 238125 w 488156"/>
              <a:gd name="connsiteY29" fmla="*/ 845343 h 1362075"/>
              <a:gd name="connsiteX30" fmla="*/ 240506 w 488156"/>
              <a:gd name="connsiteY30" fmla="*/ 1109662 h 1362075"/>
              <a:gd name="connsiteX31" fmla="*/ 242887 w 488156"/>
              <a:gd name="connsiteY31" fmla="*/ 1147762 h 1362075"/>
              <a:gd name="connsiteX32" fmla="*/ 247650 w 488156"/>
              <a:gd name="connsiteY32" fmla="*/ 1176337 h 1362075"/>
              <a:gd name="connsiteX33" fmla="*/ 257175 w 488156"/>
              <a:gd name="connsiteY33" fmla="*/ 1209675 h 1362075"/>
              <a:gd name="connsiteX34" fmla="*/ 278606 w 488156"/>
              <a:gd name="connsiteY34" fmla="*/ 1264443 h 1362075"/>
              <a:gd name="connsiteX35" fmla="*/ 297656 w 488156"/>
              <a:gd name="connsiteY35" fmla="*/ 1295400 h 1362075"/>
              <a:gd name="connsiteX36" fmla="*/ 319087 w 488156"/>
              <a:gd name="connsiteY36" fmla="*/ 1321593 h 1362075"/>
              <a:gd name="connsiteX37" fmla="*/ 342900 w 488156"/>
              <a:gd name="connsiteY37" fmla="*/ 1340643 h 1362075"/>
              <a:gd name="connsiteX38" fmla="*/ 376237 w 488156"/>
              <a:gd name="connsiteY38" fmla="*/ 1354931 h 1362075"/>
              <a:gd name="connsiteX39" fmla="*/ 411956 w 488156"/>
              <a:gd name="connsiteY39" fmla="*/ 1362075 h 1362075"/>
              <a:gd name="connsiteX40" fmla="*/ 433387 w 488156"/>
              <a:gd name="connsiteY40" fmla="*/ 1357312 h 1362075"/>
              <a:gd name="connsiteX41" fmla="*/ 452437 w 488156"/>
              <a:gd name="connsiteY41" fmla="*/ 1347787 h 1362075"/>
              <a:gd name="connsiteX42" fmla="*/ 466725 w 488156"/>
              <a:gd name="connsiteY42" fmla="*/ 1328737 h 1362075"/>
              <a:gd name="connsiteX43" fmla="*/ 478631 w 488156"/>
              <a:gd name="connsiteY43" fmla="*/ 1302543 h 1362075"/>
              <a:gd name="connsiteX44" fmla="*/ 488156 w 488156"/>
              <a:gd name="connsiteY44" fmla="*/ 1254918 h 1362075"/>
              <a:gd name="connsiteX45" fmla="*/ 466725 w 488156"/>
              <a:gd name="connsiteY45" fmla="*/ 1121568 h 1362075"/>
              <a:gd name="connsiteX46" fmla="*/ 452437 w 488156"/>
              <a:gd name="connsiteY46" fmla="*/ 912018 h 1362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488156" h="1362075">
                <a:moveTo>
                  <a:pt x="452437" y="912018"/>
                </a:moveTo>
                <a:lnTo>
                  <a:pt x="442912" y="731043"/>
                </a:lnTo>
                <a:lnTo>
                  <a:pt x="414337" y="557212"/>
                </a:lnTo>
                <a:lnTo>
                  <a:pt x="373856" y="266700"/>
                </a:lnTo>
                <a:lnTo>
                  <a:pt x="330993" y="133350"/>
                </a:lnTo>
                <a:lnTo>
                  <a:pt x="304800" y="111918"/>
                </a:lnTo>
                <a:lnTo>
                  <a:pt x="271462" y="90487"/>
                </a:lnTo>
                <a:lnTo>
                  <a:pt x="228600" y="66675"/>
                </a:lnTo>
                <a:lnTo>
                  <a:pt x="176212" y="42862"/>
                </a:lnTo>
                <a:lnTo>
                  <a:pt x="140493" y="28575"/>
                </a:lnTo>
                <a:lnTo>
                  <a:pt x="73818" y="9525"/>
                </a:lnTo>
                <a:lnTo>
                  <a:pt x="38100" y="0"/>
                </a:lnTo>
                <a:lnTo>
                  <a:pt x="21431" y="0"/>
                </a:lnTo>
                <a:lnTo>
                  <a:pt x="7143" y="4762"/>
                </a:lnTo>
                <a:lnTo>
                  <a:pt x="0" y="14287"/>
                </a:lnTo>
                <a:lnTo>
                  <a:pt x="2381" y="28575"/>
                </a:lnTo>
                <a:lnTo>
                  <a:pt x="11906" y="54768"/>
                </a:lnTo>
                <a:lnTo>
                  <a:pt x="21431" y="64293"/>
                </a:lnTo>
                <a:lnTo>
                  <a:pt x="50006" y="88106"/>
                </a:lnTo>
                <a:lnTo>
                  <a:pt x="78581" y="111918"/>
                </a:lnTo>
                <a:lnTo>
                  <a:pt x="104775" y="140493"/>
                </a:lnTo>
                <a:lnTo>
                  <a:pt x="128587" y="171450"/>
                </a:lnTo>
                <a:lnTo>
                  <a:pt x="142875" y="195262"/>
                </a:lnTo>
                <a:lnTo>
                  <a:pt x="159543" y="235743"/>
                </a:lnTo>
                <a:lnTo>
                  <a:pt x="173831" y="278606"/>
                </a:lnTo>
                <a:lnTo>
                  <a:pt x="190500" y="345281"/>
                </a:lnTo>
                <a:lnTo>
                  <a:pt x="209550" y="445293"/>
                </a:lnTo>
                <a:lnTo>
                  <a:pt x="219075" y="535781"/>
                </a:lnTo>
                <a:lnTo>
                  <a:pt x="228600" y="676275"/>
                </a:lnTo>
                <a:lnTo>
                  <a:pt x="238125" y="845343"/>
                </a:lnTo>
                <a:cubicBezTo>
                  <a:pt x="238919" y="933449"/>
                  <a:pt x="239712" y="1021556"/>
                  <a:pt x="240506" y="1109662"/>
                </a:cubicBezTo>
                <a:lnTo>
                  <a:pt x="242887" y="1147762"/>
                </a:lnTo>
                <a:lnTo>
                  <a:pt x="247650" y="1176337"/>
                </a:lnTo>
                <a:lnTo>
                  <a:pt x="257175" y="1209675"/>
                </a:lnTo>
                <a:lnTo>
                  <a:pt x="278606" y="1264443"/>
                </a:lnTo>
                <a:lnTo>
                  <a:pt x="297656" y="1295400"/>
                </a:lnTo>
                <a:lnTo>
                  <a:pt x="319087" y="1321593"/>
                </a:lnTo>
                <a:lnTo>
                  <a:pt x="342900" y="1340643"/>
                </a:lnTo>
                <a:lnTo>
                  <a:pt x="376237" y="1354931"/>
                </a:lnTo>
                <a:lnTo>
                  <a:pt x="411956" y="1362075"/>
                </a:lnTo>
                <a:lnTo>
                  <a:pt x="433387" y="1357312"/>
                </a:lnTo>
                <a:lnTo>
                  <a:pt x="452437" y="1347787"/>
                </a:lnTo>
                <a:lnTo>
                  <a:pt x="466725" y="1328737"/>
                </a:lnTo>
                <a:lnTo>
                  <a:pt x="478631" y="1302543"/>
                </a:lnTo>
                <a:lnTo>
                  <a:pt x="488156" y="1254918"/>
                </a:lnTo>
                <a:lnTo>
                  <a:pt x="466725" y="1121568"/>
                </a:lnTo>
                <a:lnTo>
                  <a:pt x="452437" y="91201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1484AD30-D779-4B75-840C-B5F9C7E37EC6}"/>
              </a:ext>
            </a:extLst>
          </p:cNvPr>
          <p:cNvSpPr/>
          <p:nvPr/>
        </p:nvSpPr>
        <p:spPr>
          <a:xfrm>
            <a:off x="3659188" y="4725988"/>
            <a:ext cx="2760662" cy="1381125"/>
          </a:xfrm>
          <a:custGeom>
            <a:avLst/>
            <a:gdLst>
              <a:gd name="connsiteX0" fmla="*/ 1181100 w 2759869"/>
              <a:gd name="connsiteY0" fmla="*/ 159544 h 1381125"/>
              <a:gd name="connsiteX1" fmla="*/ 771525 w 2759869"/>
              <a:gd name="connsiteY1" fmla="*/ 197644 h 1381125"/>
              <a:gd name="connsiteX2" fmla="*/ 511969 w 2759869"/>
              <a:gd name="connsiteY2" fmla="*/ 221457 h 1381125"/>
              <a:gd name="connsiteX3" fmla="*/ 438150 w 2759869"/>
              <a:gd name="connsiteY3" fmla="*/ 221457 h 1381125"/>
              <a:gd name="connsiteX4" fmla="*/ 216694 w 2759869"/>
              <a:gd name="connsiteY4" fmla="*/ 219075 h 1381125"/>
              <a:gd name="connsiteX5" fmla="*/ 0 w 2759869"/>
              <a:gd name="connsiteY5" fmla="*/ 221457 h 1381125"/>
              <a:gd name="connsiteX6" fmla="*/ 47625 w 2759869"/>
              <a:gd name="connsiteY6" fmla="*/ 376238 h 1381125"/>
              <a:gd name="connsiteX7" fmla="*/ 209550 w 2759869"/>
              <a:gd name="connsiteY7" fmla="*/ 369094 h 1381125"/>
              <a:gd name="connsiteX8" fmla="*/ 492919 w 2759869"/>
              <a:gd name="connsiteY8" fmla="*/ 352425 h 1381125"/>
              <a:gd name="connsiteX9" fmla="*/ 847725 w 2759869"/>
              <a:gd name="connsiteY9" fmla="*/ 330994 h 1381125"/>
              <a:gd name="connsiteX10" fmla="*/ 1159669 w 2759869"/>
              <a:gd name="connsiteY10" fmla="*/ 307182 h 1381125"/>
              <a:gd name="connsiteX11" fmla="*/ 1426369 w 2759869"/>
              <a:gd name="connsiteY11" fmla="*/ 283369 h 1381125"/>
              <a:gd name="connsiteX12" fmla="*/ 1721644 w 2759869"/>
              <a:gd name="connsiteY12" fmla="*/ 254794 h 1381125"/>
              <a:gd name="connsiteX13" fmla="*/ 2016919 w 2759869"/>
              <a:gd name="connsiteY13" fmla="*/ 228600 h 1381125"/>
              <a:gd name="connsiteX14" fmla="*/ 2174082 w 2759869"/>
              <a:gd name="connsiteY14" fmla="*/ 211932 h 1381125"/>
              <a:gd name="connsiteX15" fmla="*/ 2252663 w 2759869"/>
              <a:gd name="connsiteY15" fmla="*/ 209550 h 1381125"/>
              <a:gd name="connsiteX16" fmla="*/ 2293144 w 2759869"/>
              <a:gd name="connsiteY16" fmla="*/ 211932 h 1381125"/>
              <a:gd name="connsiteX17" fmla="*/ 2333625 w 2759869"/>
              <a:gd name="connsiteY17" fmla="*/ 216694 h 1381125"/>
              <a:gd name="connsiteX18" fmla="*/ 2359819 w 2759869"/>
              <a:gd name="connsiteY18" fmla="*/ 223838 h 1381125"/>
              <a:gd name="connsiteX19" fmla="*/ 2371725 w 2759869"/>
              <a:gd name="connsiteY19" fmla="*/ 233363 h 1381125"/>
              <a:gd name="connsiteX20" fmla="*/ 2378869 w 2759869"/>
              <a:gd name="connsiteY20" fmla="*/ 250032 h 1381125"/>
              <a:gd name="connsiteX21" fmla="*/ 2381250 w 2759869"/>
              <a:gd name="connsiteY21" fmla="*/ 285750 h 1381125"/>
              <a:gd name="connsiteX22" fmla="*/ 2355057 w 2759869"/>
              <a:gd name="connsiteY22" fmla="*/ 476250 h 1381125"/>
              <a:gd name="connsiteX23" fmla="*/ 2331244 w 2759869"/>
              <a:gd name="connsiteY23" fmla="*/ 654844 h 1381125"/>
              <a:gd name="connsiteX24" fmla="*/ 2314575 w 2759869"/>
              <a:gd name="connsiteY24" fmla="*/ 747713 h 1381125"/>
              <a:gd name="connsiteX25" fmla="*/ 2286000 w 2759869"/>
              <a:gd name="connsiteY25" fmla="*/ 959644 h 1381125"/>
              <a:gd name="connsiteX26" fmla="*/ 2266950 w 2759869"/>
              <a:gd name="connsiteY26" fmla="*/ 1140619 h 1381125"/>
              <a:gd name="connsiteX27" fmla="*/ 2228850 w 2759869"/>
              <a:gd name="connsiteY27" fmla="*/ 1297782 h 1381125"/>
              <a:gd name="connsiteX28" fmla="*/ 2240757 w 2759869"/>
              <a:gd name="connsiteY28" fmla="*/ 1328738 h 1381125"/>
              <a:gd name="connsiteX29" fmla="*/ 2255044 w 2759869"/>
              <a:gd name="connsiteY29" fmla="*/ 1347788 h 1381125"/>
              <a:gd name="connsiteX30" fmla="*/ 2269332 w 2759869"/>
              <a:gd name="connsiteY30" fmla="*/ 1359694 h 1381125"/>
              <a:gd name="connsiteX31" fmla="*/ 2293144 w 2759869"/>
              <a:gd name="connsiteY31" fmla="*/ 1371600 h 1381125"/>
              <a:gd name="connsiteX32" fmla="*/ 2328863 w 2759869"/>
              <a:gd name="connsiteY32" fmla="*/ 1378744 h 1381125"/>
              <a:gd name="connsiteX33" fmla="*/ 2369344 w 2759869"/>
              <a:gd name="connsiteY33" fmla="*/ 1381125 h 1381125"/>
              <a:gd name="connsiteX34" fmla="*/ 2390775 w 2759869"/>
              <a:gd name="connsiteY34" fmla="*/ 1376363 h 1381125"/>
              <a:gd name="connsiteX35" fmla="*/ 2409825 w 2759869"/>
              <a:gd name="connsiteY35" fmla="*/ 1364457 h 1381125"/>
              <a:gd name="connsiteX36" fmla="*/ 2433638 w 2759869"/>
              <a:gd name="connsiteY36" fmla="*/ 1338263 h 1381125"/>
              <a:gd name="connsiteX37" fmla="*/ 2450307 w 2759869"/>
              <a:gd name="connsiteY37" fmla="*/ 1312069 h 1381125"/>
              <a:gd name="connsiteX38" fmla="*/ 2464594 w 2759869"/>
              <a:gd name="connsiteY38" fmla="*/ 1283494 h 1381125"/>
              <a:gd name="connsiteX39" fmla="*/ 2478882 w 2759869"/>
              <a:gd name="connsiteY39" fmla="*/ 1245394 h 1381125"/>
              <a:gd name="connsiteX40" fmla="*/ 2490788 w 2759869"/>
              <a:gd name="connsiteY40" fmla="*/ 1197769 h 1381125"/>
              <a:gd name="connsiteX41" fmla="*/ 2528888 w 2759869"/>
              <a:gd name="connsiteY41" fmla="*/ 1042988 h 1381125"/>
              <a:gd name="connsiteX42" fmla="*/ 2597944 w 2759869"/>
              <a:gd name="connsiteY42" fmla="*/ 733425 h 1381125"/>
              <a:gd name="connsiteX43" fmla="*/ 2667000 w 2759869"/>
              <a:gd name="connsiteY43" fmla="*/ 433388 h 1381125"/>
              <a:gd name="connsiteX44" fmla="*/ 2676525 w 2759869"/>
              <a:gd name="connsiteY44" fmla="*/ 416719 h 1381125"/>
              <a:gd name="connsiteX45" fmla="*/ 2695575 w 2759869"/>
              <a:gd name="connsiteY45" fmla="*/ 390525 h 1381125"/>
              <a:gd name="connsiteX46" fmla="*/ 2717007 w 2759869"/>
              <a:gd name="connsiteY46" fmla="*/ 357188 h 1381125"/>
              <a:gd name="connsiteX47" fmla="*/ 2736057 w 2759869"/>
              <a:gd name="connsiteY47" fmla="*/ 323850 h 1381125"/>
              <a:gd name="connsiteX48" fmla="*/ 2752725 w 2759869"/>
              <a:gd name="connsiteY48" fmla="*/ 283369 h 1381125"/>
              <a:gd name="connsiteX49" fmla="*/ 2759869 w 2759869"/>
              <a:gd name="connsiteY49" fmla="*/ 257175 h 1381125"/>
              <a:gd name="connsiteX50" fmla="*/ 2757488 w 2759869"/>
              <a:gd name="connsiteY50" fmla="*/ 242888 h 1381125"/>
              <a:gd name="connsiteX51" fmla="*/ 2719388 w 2759869"/>
              <a:gd name="connsiteY51" fmla="*/ 216694 h 1381125"/>
              <a:gd name="connsiteX52" fmla="*/ 2671763 w 2759869"/>
              <a:gd name="connsiteY52" fmla="*/ 180975 h 1381125"/>
              <a:gd name="connsiteX53" fmla="*/ 2607469 w 2759869"/>
              <a:gd name="connsiteY53" fmla="*/ 130969 h 1381125"/>
              <a:gd name="connsiteX54" fmla="*/ 2540794 w 2759869"/>
              <a:gd name="connsiteY54" fmla="*/ 78582 h 1381125"/>
              <a:gd name="connsiteX55" fmla="*/ 2469357 w 2759869"/>
              <a:gd name="connsiteY55" fmla="*/ 14288 h 1381125"/>
              <a:gd name="connsiteX56" fmla="*/ 2457450 w 2759869"/>
              <a:gd name="connsiteY56" fmla="*/ 4763 h 1381125"/>
              <a:gd name="connsiteX57" fmla="*/ 2445544 w 2759869"/>
              <a:gd name="connsiteY57" fmla="*/ 0 h 1381125"/>
              <a:gd name="connsiteX58" fmla="*/ 2431257 w 2759869"/>
              <a:gd name="connsiteY58" fmla="*/ 0 h 1381125"/>
              <a:gd name="connsiteX59" fmla="*/ 2371725 w 2759869"/>
              <a:gd name="connsiteY59" fmla="*/ 11907 h 1381125"/>
              <a:gd name="connsiteX60" fmla="*/ 2274094 w 2759869"/>
              <a:gd name="connsiteY60" fmla="*/ 42863 h 1381125"/>
              <a:gd name="connsiteX61" fmla="*/ 2205038 w 2759869"/>
              <a:gd name="connsiteY61" fmla="*/ 64294 h 1381125"/>
              <a:gd name="connsiteX62" fmla="*/ 2135982 w 2759869"/>
              <a:gd name="connsiteY62" fmla="*/ 71438 h 1381125"/>
              <a:gd name="connsiteX63" fmla="*/ 1845469 w 2759869"/>
              <a:gd name="connsiteY63" fmla="*/ 97632 h 1381125"/>
              <a:gd name="connsiteX64" fmla="*/ 1478757 w 2759869"/>
              <a:gd name="connsiteY64" fmla="*/ 130969 h 1381125"/>
              <a:gd name="connsiteX65" fmla="*/ 1181100 w 2759869"/>
              <a:gd name="connsiteY65" fmla="*/ 159544 h 1381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759869" h="1381125">
                <a:moveTo>
                  <a:pt x="1181100" y="159544"/>
                </a:moveTo>
                <a:lnTo>
                  <a:pt x="771525" y="197644"/>
                </a:lnTo>
                <a:lnTo>
                  <a:pt x="511969" y="221457"/>
                </a:lnTo>
                <a:lnTo>
                  <a:pt x="438150" y="221457"/>
                </a:lnTo>
                <a:lnTo>
                  <a:pt x="216694" y="219075"/>
                </a:lnTo>
                <a:lnTo>
                  <a:pt x="0" y="221457"/>
                </a:lnTo>
                <a:lnTo>
                  <a:pt x="47625" y="376238"/>
                </a:lnTo>
                <a:lnTo>
                  <a:pt x="209550" y="369094"/>
                </a:lnTo>
                <a:lnTo>
                  <a:pt x="492919" y="352425"/>
                </a:lnTo>
                <a:lnTo>
                  <a:pt x="847725" y="330994"/>
                </a:lnTo>
                <a:lnTo>
                  <a:pt x="1159669" y="307182"/>
                </a:lnTo>
                <a:lnTo>
                  <a:pt x="1426369" y="283369"/>
                </a:lnTo>
                <a:lnTo>
                  <a:pt x="1721644" y="254794"/>
                </a:lnTo>
                <a:lnTo>
                  <a:pt x="2016919" y="228600"/>
                </a:lnTo>
                <a:lnTo>
                  <a:pt x="2174082" y="211932"/>
                </a:lnTo>
                <a:lnTo>
                  <a:pt x="2252663" y="209550"/>
                </a:lnTo>
                <a:lnTo>
                  <a:pt x="2293144" y="211932"/>
                </a:lnTo>
                <a:lnTo>
                  <a:pt x="2333625" y="216694"/>
                </a:lnTo>
                <a:lnTo>
                  <a:pt x="2359819" y="223838"/>
                </a:lnTo>
                <a:lnTo>
                  <a:pt x="2371725" y="233363"/>
                </a:lnTo>
                <a:lnTo>
                  <a:pt x="2378869" y="250032"/>
                </a:lnTo>
                <a:lnTo>
                  <a:pt x="2381250" y="285750"/>
                </a:lnTo>
                <a:lnTo>
                  <a:pt x="2355057" y="476250"/>
                </a:lnTo>
                <a:lnTo>
                  <a:pt x="2331244" y="654844"/>
                </a:lnTo>
                <a:lnTo>
                  <a:pt x="2314575" y="747713"/>
                </a:lnTo>
                <a:lnTo>
                  <a:pt x="2286000" y="959644"/>
                </a:lnTo>
                <a:lnTo>
                  <a:pt x="2266950" y="1140619"/>
                </a:lnTo>
                <a:lnTo>
                  <a:pt x="2228850" y="1297782"/>
                </a:lnTo>
                <a:lnTo>
                  <a:pt x="2240757" y="1328738"/>
                </a:lnTo>
                <a:lnTo>
                  <a:pt x="2255044" y="1347788"/>
                </a:lnTo>
                <a:lnTo>
                  <a:pt x="2269332" y="1359694"/>
                </a:lnTo>
                <a:lnTo>
                  <a:pt x="2293144" y="1371600"/>
                </a:lnTo>
                <a:lnTo>
                  <a:pt x="2328863" y="1378744"/>
                </a:lnTo>
                <a:lnTo>
                  <a:pt x="2369344" y="1381125"/>
                </a:lnTo>
                <a:lnTo>
                  <a:pt x="2390775" y="1376363"/>
                </a:lnTo>
                <a:lnTo>
                  <a:pt x="2409825" y="1364457"/>
                </a:lnTo>
                <a:lnTo>
                  <a:pt x="2433638" y="1338263"/>
                </a:lnTo>
                <a:lnTo>
                  <a:pt x="2450307" y="1312069"/>
                </a:lnTo>
                <a:lnTo>
                  <a:pt x="2464594" y="1283494"/>
                </a:lnTo>
                <a:lnTo>
                  <a:pt x="2478882" y="1245394"/>
                </a:lnTo>
                <a:lnTo>
                  <a:pt x="2490788" y="1197769"/>
                </a:lnTo>
                <a:lnTo>
                  <a:pt x="2528888" y="1042988"/>
                </a:lnTo>
                <a:lnTo>
                  <a:pt x="2597944" y="733425"/>
                </a:lnTo>
                <a:lnTo>
                  <a:pt x="2667000" y="433388"/>
                </a:lnTo>
                <a:lnTo>
                  <a:pt x="2676525" y="416719"/>
                </a:lnTo>
                <a:lnTo>
                  <a:pt x="2695575" y="390525"/>
                </a:lnTo>
                <a:lnTo>
                  <a:pt x="2717007" y="357188"/>
                </a:lnTo>
                <a:lnTo>
                  <a:pt x="2736057" y="323850"/>
                </a:lnTo>
                <a:lnTo>
                  <a:pt x="2752725" y="283369"/>
                </a:lnTo>
                <a:lnTo>
                  <a:pt x="2759869" y="257175"/>
                </a:lnTo>
                <a:lnTo>
                  <a:pt x="2757488" y="242888"/>
                </a:lnTo>
                <a:lnTo>
                  <a:pt x="2719388" y="216694"/>
                </a:lnTo>
                <a:lnTo>
                  <a:pt x="2671763" y="180975"/>
                </a:lnTo>
                <a:lnTo>
                  <a:pt x="2607469" y="130969"/>
                </a:lnTo>
                <a:lnTo>
                  <a:pt x="2540794" y="78582"/>
                </a:lnTo>
                <a:lnTo>
                  <a:pt x="2469357" y="14288"/>
                </a:lnTo>
                <a:lnTo>
                  <a:pt x="2457450" y="4763"/>
                </a:lnTo>
                <a:lnTo>
                  <a:pt x="2445544" y="0"/>
                </a:lnTo>
                <a:lnTo>
                  <a:pt x="2431257" y="0"/>
                </a:lnTo>
                <a:lnTo>
                  <a:pt x="2371725" y="11907"/>
                </a:lnTo>
                <a:lnTo>
                  <a:pt x="2274094" y="42863"/>
                </a:lnTo>
                <a:lnTo>
                  <a:pt x="2205038" y="64294"/>
                </a:lnTo>
                <a:lnTo>
                  <a:pt x="2135982" y="71438"/>
                </a:lnTo>
                <a:lnTo>
                  <a:pt x="1845469" y="97632"/>
                </a:lnTo>
                <a:lnTo>
                  <a:pt x="1478757" y="130969"/>
                </a:lnTo>
                <a:lnTo>
                  <a:pt x="1181100" y="15954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544A2753-F3FC-48DA-8E1C-CA9641541EF4}"/>
              </a:ext>
            </a:extLst>
          </p:cNvPr>
          <p:cNvSpPr/>
          <p:nvPr/>
        </p:nvSpPr>
        <p:spPr>
          <a:xfrm>
            <a:off x="4786313" y="4970463"/>
            <a:ext cx="250825" cy="1011237"/>
          </a:xfrm>
          <a:custGeom>
            <a:avLst/>
            <a:gdLst>
              <a:gd name="connsiteX0" fmla="*/ 0 w 250031"/>
              <a:gd name="connsiteY0" fmla="*/ 254794 h 1012031"/>
              <a:gd name="connsiteX1" fmla="*/ 0 w 250031"/>
              <a:gd name="connsiteY1" fmla="*/ 2381 h 1012031"/>
              <a:gd name="connsiteX2" fmla="*/ 247650 w 250031"/>
              <a:gd name="connsiteY2" fmla="*/ 0 h 1012031"/>
              <a:gd name="connsiteX3" fmla="*/ 247650 w 250031"/>
              <a:gd name="connsiteY3" fmla="*/ 166687 h 1012031"/>
              <a:gd name="connsiteX4" fmla="*/ 247650 w 250031"/>
              <a:gd name="connsiteY4" fmla="*/ 407194 h 1012031"/>
              <a:gd name="connsiteX5" fmla="*/ 250031 w 250031"/>
              <a:gd name="connsiteY5" fmla="*/ 526256 h 1012031"/>
              <a:gd name="connsiteX6" fmla="*/ 238125 w 250031"/>
              <a:gd name="connsiteY6" fmla="*/ 726281 h 1012031"/>
              <a:gd name="connsiteX7" fmla="*/ 223837 w 250031"/>
              <a:gd name="connsiteY7" fmla="*/ 995362 h 1012031"/>
              <a:gd name="connsiteX8" fmla="*/ 0 w 250031"/>
              <a:gd name="connsiteY8" fmla="*/ 1012031 h 1012031"/>
              <a:gd name="connsiteX9" fmla="*/ 2381 w 250031"/>
              <a:gd name="connsiteY9" fmla="*/ 854869 h 1012031"/>
              <a:gd name="connsiteX10" fmla="*/ 2381 w 250031"/>
              <a:gd name="connsiteY10" fmla="*/ 552450 h 1012031"/>
              <a:gd name="connsiteX11" fmla="*/ 0 w 250031"/>
              <a:gd name="connsiteY11" fmla="*/ 254794 h 1012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0031" h="1012031">
                <a:moveTo>
                  <a:pt x="0" y="254794"/>
                </a:moveTo>
                <a:lnTo>
                  <a:pt x="0" y="2381"/>
                </a:lnTo>
                <a:lnTo>
                  <a:pt x="247650" y="0"/>
                </a:lnTo>
                <a:lnTo>
                  <a:pt x="247650" y="166687"/>
                </a:lnTo>
                <a:lnTo>
                  <a:pt x="247650" y="407194"/>
                </a:lnTo>
                <a:cubicBezTo>
                  <a:pt x="248444" y="446881"/>
                  <a:pt x="249237" y="486569"/>
                  <a:pt x="250031" y="526256"/>
                </a:cubicBezTo>
                <a:lnTo>
                  <a:pt x="238125" y="726281"/>
                </a:lnTo>
                <a:lnTo>
                  <a:pt x="223837" y="995362"/>
                </a:lnTo>
                <a:lnTo>
                  <a:pt x="0" y="1012031"/>
                </a:lnTo>
                <a:cubicBezTo>
                  <a:pt x="794" y="959644"/>
                  <a:pt x="1587" y="907256"/>
                  <a:pt x="2381" y="854869"/>
                </a:cubicBezTo>
                <a:lnTo>
                  <a:pt x="2381" y="552450"/>
                </a:lnTo>
                <a:cubicBezTo>
                  <a:pt x="1587" y="458787"/>
                  <a:pt x="794" y="365125"/>
                  <a:pt x="0" y="254794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ECA7E615-9113-438E-ACA9-F5884EFEB7DC}"/>
              </a:ext>
            </a:extLst>
          </p:cNvPr>
          <p:cNvSpPr/>
          <p:nvPr/>
        </p:nvSpPr>
        <p:spPr>
          <a:xfrm>
            <a:off x="3716338" y="5281613"/>
            <a:ext cx="2349500" cy="298450"/>
          </a:xfrm>
          <a:custGeom>
            <a:avLst/>
            <a:gdLst>
              <a:gd name="connsiteX0" fmla="*/ 859632 w 2347913"/>
              <a:gd name="connsiteY0" fmla="*/ 102393 h 297656"/>
              <a:gd name="connsiteX1" fmla="*/ 547688 w 2347913"/>
              <a:gd name="connsiteY1" fmla="*/ 114300 h 297656"/>
              <a:gd name="connsiteX2" fmla="*/ 140494 w 2347913"/>
              <a:gd name="connsiteY2" fmla="*/ 133350 h 297656"/>
              <a:gd name="connsiteX3" fmla="*/ 0 w 2347913"/>
              <a:gd name="connsiteY3" fmla="*/ 133350 h 297656"/>
              <a:gd name="connsiteX4" fmla="*/ 21432 w 2347913"/>
              <a:gd name="connsiteY4" fmla="*/ 297656 h 297656"/>
              <a:gd name="connsiteX5" fmla="*/ 328613 w 2347913"/>
              <a:gd name="connsiteY5" fmla="*/ 280987 h 297656"/>
              <a:gd name="connsiteX6" fmla="*/ 604838 w 2347913"/>
              <a:gd name="connsiteY6" fmla="*/ 269081 h 297656"/>
              <a:gd name="connsiteX7" fmla="*/ 854869 w 2347913"/>
              <a:gd name="connsiteY7" fmla="*/ 257175 h 297656"/>
              <a:gd name="connsiteX8" fmla="*/ 1100138 w 2347913"/>
              <a:gd name="connsiteY8" fmla="*/ 245268 h 297656"/>
              <a:gd name="connsiteX9" fmla="*/ 1350169 w 2347913"/>
              <a:gd name="connsiteY9" fmla="*/ 221456 h 297656"/>
              <a:gd name="connsiteX10" fmla="*/ 1602582 w 2347913"/>
              <a:gd name="connsiteY10" fmla="*/ 202406 h 297656"/>
              <a:gd name="connsiteX11" fmla="*/ 1788319 w 2347913"/>
              <a:gd name="connsiteY11" fmla="*/ 195262 h 297656"/>
              <a:gd name="connsiteX12" fmla="*/ 2019300 w 2347913"/>
              <a:gd name="connsiteY12" fmla="*/ 192881 h 297656"/>
              <a:gd name="connsiteX13" fmla="*/ 2347913 w 2347913"/>
              <a:gd name="connsiteY13" fmla="*/ 204787 h 297656"/>
              <a:gd name="connsiteX14" fmla="*/ 2347913 w 2347913"/>
              <a:gd name="connsiteY14" fmla="*/ 114300 h 297656"/>
              <a:gd name="connsiteX15" fmla="*/ 2266950 w 2347913"/>
              <a:gd name="connsiteY15" fmla="*/ 50006 h 297656"/>
              <a:gd name="connsiteX16" fmla="*/ 2233613 w 2347913"/>
              <a:gd name="connsiteY16" fmla="*/ 30956 h 297656"/>
              <a:gd name="connsiteX17" fmla="*/ 2195513 w 2347913"/>
              <a:gd name="connsiteY17" fmla="*/ 14287 h 297656"/>
              <a:gd name="connsiteX18" fmla="*/ 2150269 w 2347913"/>
              <a:gd name="connsiteY18" fmla="*/ 4762 h 297656"/>
              <a:gd name="connsiteX19" fmla="*/ 2095500 w 2347913"/>
              <a:gd name="connsiteY19" fmla="*/ 0 h 297656"/>
              <a:gd name="connsiteX20" fmla="*/ 2026444 w 2347913"/>
              <a:gd name="connsiteY20" fmla="*/ 9525 h 297656"/>
              <a:gd name="connsiteX21" fmla="*/ 1785938 w 2347913"/>
              <a:gd name="connsiteY21" fmla="*/ 35718 h 297656"/>
              <a:gd name="connsiteX22" fmla="*/ 1509713 w 2347913"/>
              <a:gd name="connsiteY22" fmla="*/ 54768 h 297656"/>
              <a:gd name="connsiteX23" fmla="*/ 1302544 w 2347913"/>
              <a:gd name="connsiteY23" fmla="*/ 71437 h 297656"/>
              <a:gd name="connsiteX24" fmla="*/ 1035844 w 2347913"/>
              <a:gd name="connsiteY24" fmla="*/ 92868 h 297656"/>
              <a:gd name="connsiteX25" fmla="*/ 859632 w 2347913"/>
              <a:gd name="connsiteY25" fmla="*/ 102393 h 297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347913" h="297656">
                <a:moveTo>
                  <a:pt x="859632" y="102393"/>
                </a:moveTo>
                <a:lnTo>
                  <a:pt x="547688" y="114300"/>
                </a:lnTo>
                <a:lnTo>
                  <a:pt x="140494" y="133350"/>
                </a:lnTo>
                <a:lnTo>
                  <a:pt x="0" y="133350"/>
                </a:lnTo>
                <a:lnTo>
                  <a:pt x="21432" y="297656"/>
                </a:lnTo>
                <a:lnTo>
                  <a:pt x="328613" y="280987"/>
                </a:lnTo>
                <a:lnTo>
                  <a:pt x="604838" y="269081"/>
                </a:lnTo>
                <a:lnTo>
                  <a:pt x="854869" y="257175"/>
                </a:lnTo>
                <a:lnTo>
                  <a:pt x="1100138" y="245268"/>
                </a:lnTo>
                <a:lnTo>
                  <a:pt x="1350169" y="221456"/>
                </a:lnTo>
                <a:lnTo>
                  <a:pt x="1602582" y="202406"/>
                </a:lnTo>
                <a:lnTo>
                  <a:pt x="1788319" y="195262"/>
                </a:lnTo>
                <a:lnTo>
                  <a:pt x="2019300" y="192881"/>
                </a:lnTo>
                <a:lnTo>
                  <a:pt x="2347913" y="204787"/>
                </a:lnTo>
                <a:lnTo>
                  <a:pt x="2347913" y="114300"/>
                </a:lnTo>
                <a:lnTo>
                  <a:pt x="2266950" y="50006"/>
                </a:lnTo>
                <a:lnTo>
                  <a:pt x="2233613" y="30956"/>
                </a:lnTo>
                <a:lnTo>
                  <a:pt x="2195513" y="14287"/>
                </a:lnTo>
                <a:lnTo>
                  <a:pt x="2150269" y="4762"/>
                </a:lnTo>
                <a:lnTo>
                  <a:pt x="2095500" y="0"/>
                </a:lnTo>
                <a:lnTo>
                  <a:pt x="2026444" y="9525"/>
                </a:lnTo>
                <a:lnTo>
                  <a:pt x="1785938" y="35718"/>
                </a:lnTo>
                <a:lnTo>
                  <a:pt x="1509713" y="54768"/>
                </a:lnTo>
                <a:lnTo>
                  <a:pt x="1302544" y="71437"/>
                </a:lnTo>
                <a:lnTo>
                  <a:pt x="1035844" y="92868"/>
                </a:lnTo>
                <a:lnTo>
                  <a:pt x="859632" y="10239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1D8033F9-3EB7-42D4-8156-81AD4499C3F0}"/>
              </a:ext>
            </a:extLst>
          </p:cNvPr>
          <p:cNvSpPr/>
          <p:nvPr/>
        </p:nvSpPr>
        <p:spPr>
          <a:xfrm>
            <a:off x="3800475" y="5818188"/>
            <a:ext cx="2189163" cy="268287"/>
          </a:xfrm>
          <a:custGeom>
            <a:avLst/>
            <a:gdLst>
              <a:gd name="connsiteX0" fmla="*/ 645319 w 2188369"/>
              <a:gd name="connsiteY0" fmla="*/ 100012 h 269081"/>
              <a:gd name="connsiteX1" fmla="*/ 395288 w 2188369"/>
              <a:gd name="connsiteY1" fmla="*/ 107156 h 269081"/>
              <a:gd name="connsiteX2" fmla="*/ 0 w 2188369"/>
              <a:gd name="connsiteY2" fmla="*/ 114300 h 269081"/>
              <a:gd name="connsiteX3" fmla="*/ 7144 w 2188369"/>
              <a:gd name="connsiteY3" fmla="*/ 269081 h 269081"/>
              <a:gd name="connsiteX4" fmla="*/ 176213 w 2188369"/>
              <a:gd name="connsiteY4" fmla="*/ 266700 h 269081"/>
              <a:gd name="connsiteX5" fmla="*/ 433388 w 2188369"/>
              <a:gd name="connsiteY5" fmla="*/ 264319 h 269081"/>
              <a:gd name="connsiteX6" fmla="*/ 659606 w 2188369"/>
              <a:gd name="connsiteY6" fmla="*/ 254794 h 269081"/>
              <a:gd name="connsiteX7" fmla="*/ 904875 w 2188369"/>
              <a:gd name="connsiteY7" fmla="*/ 242887 h 269081"/>
              <a:gd name="connsiteX8" fmla="*/ 1162050 w 2188369"/>
              <a:gd name="connsiteY8" fmla="*/ 226219 h 269081"/>
              <a:gd name="connsiteX9" fmla="*/ 1395413 w 2188369"/>
              <a:gd name="connsiteY9" fmla="*/ 209550 h 269081"/>
              <a:gd name="connsiteX10" fmla="*/ 1643063 w 2188369"/>
              <a:gd name="connsiteY10" fmla="*/ 188119 h 269081"/>
              <a:gd name="connsiteX11" fmla="*/ 1726406 w 2188369"/>
              <a:gd name="connsiteY11" fmla="*/ 178594 h 269081"/>
              <a:gd name="connsiteX12" fmla="*/ 1802606 w 2188369"/>
              <a:gd name="connsiteY12" fmla="*/ 178594 h 269081"/>
              <a:gd name="connsiteX13" fmla="*/ 1952625 w 2188369"/>
              <a:gd name="connsiteY13" fmla="*/ 185737 h 269081"/>
              <a:gd name="connsiteX14" fmla="*/ 2059781 w 2188369"/>
              <a:gd name="connsiteY14" fmla="*/ 197644 h 269081"/>
              <a:gd name="connsiteX15" fmla="*/ 2176463 w 2188369"/>
              <a:gd name="connsiteY15" fmla="*/ 219075 h 269081"/>
              <a:gd name="connsiteX16" fmla="*/ 2188369 w 2188369"/>
              <a:gd name="connsiteY16" fmla="*/ 45244 h 269081"/>
              <a:gd name="connsiteX17" fmla="*/ 2107406 w 2188369"/>
              <a:gd name="connsiteY17" fmla="*/ 16669 h 269081"/>
              <a:gd name="connsiteX18" fmla="*/ 2062163 w 2188369"/>
              <a:gd name="connsiteY18" fmla="*/ 7144 h 269081"/>
              <a:gd name="connsiteX19" fmla="*/ 2014538 w 2188369"/>
              <a:gd name="connsiteY19" fmla="*/ 0 h 269081"/>
              <a:gd name="connsiteX20" fmla="*/ 1926431 w 2188369"/>
              <a:gd name="connsiteY20" fmla="*/ 2381 h 269081"/>
              <a:gd name="connsiteX21" fmla="*/ 1724025 w 2188369"/>
              <a:gd name="connsiteY21" fmla="*/ 16669 h 269081"/>
              <a:gd name="connsiteX22" fmla="*/ 1464469 w 2188369"/>
              <a:gd name="connsiteY22" fmla="*/ 40481 h 269081"/>
              <a:gd name="connsiteX23" fmla="*/ 1176338 w 2188369"/>
              <a:gd name="connsiteY23" fmla="*/ 73819 h 269081"/>
              <a:gd name="connsiteX24" fmla="*/ 1007269 w 2188369"/>
              <a:gd name="connsiteY24" fmla="*/ 90487 h 269081"/>
              <a:gd name="connsiteX25" fmla="*/ 645319 w 2188369"/>
              <a:gd name="connsiteY25" fmla="*/ 100012 h 2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188369" h="269081">
                <a:moveTo>
                  <a:pt x="645319" y="100012"/>
                </a:moveTo>
                <a:lnTo>
                  <a:pt x="395288" y="107156"/>
                </a:lnTo>
                <a:lnTo>
                  <a:pt x="0" y="114300"/>
                </a:lnTo>
                <a:lnTo>
                  <a:pt x="7144" y="269081"/>
                </a:lnTo>
                <a:lnTo>
                  <a:pt x="176213" y="266700"/>
                </a:lnTo>
                <a:lnTo>
                  <a:pt x="433388" y="264319"/>
                </a:lnTo>
                <a:lnTo>
                  <a:pt x="659606" y="254794"/>
                </a:lnTo>
                <a:lnTo>
                  <a:pt x="904875" y="242887"/>
                </a:lnTo>
                <a:lnTo>
                  <a:pt x="1162050" y="226219"/>
                </a:lnTo>
                <a:lnTo>
                  <a:pt x="1395413" y="209550"/>
                </a:lnTo>
                <a:lnTo>
                  <a:pt x="1643063" y="188119"/>
                </a:lnTo>
                <a:lnTo>
                  <a:pt x="1726406" y="178594"/>
                </a:lnTo>
                <a:lnTo>
                  <a:pt x="1802606" y="178594"/>
                </a:lnTo>
                <a:lnTo>
                  <a:pt x="1952625" y="185737"/>
                </a:lnTo>
                <a:lnTo>
                  <a:pt x="2059781" y="197644"/>
                </a:lnTo>
                <a:lnTo>
                  <a:pt x="2176463" y="219075"/>
                </a:lnTo>
                <a:lnTo>
                  <a:pt x="2188369" y="45244"/>
                </a:lnTo>
                <a:lnTo>
                  <a:pt x="2107406" y="16669"/>
                </a:lnTo>
                <a:lnTo>
                  <a:pt x="2062163" y="7144"/>
                </a:lnTo>
                <a:lnTo>
                  <a:pt x="2014538" y="0"/>
                </a:lnTo>
                <a:lnTo>
                  <a:pt x="1926431" y="2381"/>
                </a:lnTo>
                <a:lnTo>
                  <a:pt x="1724025" y="16669"/>
                </a:lnTo>
                <a:lnTo>
                  <a:pt x="1464469" y="40481"/>
                </a:lnTo>
                <a:lnTo>
                  <a:pt x="1176338" y="73819"/>
                </a:lnTo>
                <a:lnTo>
                  <a:pt x="1007269" y="90487"/>
                </a:lnTo>
                <a:lnTo>
                  <a:pt x="645319" y="10001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8B73D54-D41A-4E57-B2E1-FE61D54FBF45}"/>
              </a:ext>
            </a:extLst>
          </p:cNvPr>
          <p:cNvGrpSpPr>
            <a:grpSpLocks/>
          </p:cNvGrpSpPr>
          <p:nvPr/>
        </p:nvGrpSpPr>
        <p:grpSpPr bwMode="auto">
          <a:xfrm>
            <a:off x="2601913" y="1246188"/>
            <a:ext cx="4705350" cy="4935537"/>
            <a:chOff x="2762250" y="1393825"/>
            <a:chExt cx="4705350" cy="4935538"/>
          </a:xfrm>
        </p:grpSpPr>
        <p:sp>
          <p:nvSpPr>
            <p:cNvPr id="18" name="フリーフォーム 18">
              <a:extLst>
                <a:ext uri="{FF2B5EF4-FFF2-40B4-BE49-F238E27FC236}">
                  <a16:creationId xmlns:a16="http://schemas.microsoft.com/office/drawing/2014/main" id="{B6E21729-D9C2-4CBE-93DE-25AE9F660563}"/>
                </a:ext>
              </a:extLst>
            </p:cNvPr>
            <p:cNvSpPr/>
            <p:nvPr/>
          </p:nvSpPr>
          <p:spPr>
            <a:xfrm>
              <a:off x="3141662" y="2014537"/>
              <a:ext cx="3498850" cy="538163"/>
            </a:xfrm>
            <a:custGeom>
              <a:avLst/>
              <a:gdLst>
                <a:gd name="connsiteX0" fmla="*/ 2294415 w 3497720"/>
                <a:gd name="connsiteY0" fmla="*/ 129026 h 538542"/>
                <a:gd name="connsiteX1" fmla="*/ 1854044 w 3497720"/>
                <a:gd name="connsiteY1" fmla="*/ 165489 h 538542"/>
                <a:gd name="connsiteX2" fmla="*/ 1618432 w 3497720"/>
                <a:gd name="connsiteY2" fmla="*/ 182319 h 538542"/>
                <a:gd name="connsiteX3" fmla="*/ 1293062 w 3497720"/>
                <a:gd name="connsiteY3" fmla="*/ 207563 h 538542"/>
                <a:gd name="connsiteX4" fmla="*/ 984523 w 3497720"/>
                <a:gd name="connsiteY4" fmla="*/ 238417 h 538542"/>
                <a:gd name="connsiteX5" fmla="*/ 468420 w 3497720"/>
                <a:gd name="connsiteY5" fmla="*/ 291710 h 538542"/>
                <a:gd name="connsiteX6" fmla="*/ 429151 w 3497720"/>
                <a:gd name="connsiteY6" fmla="*/ 291710 h 538542"/>
                <a:gd name="connsiteX7" fmla="*/ 373053 w 3497720"/>
                <a:gd name="connsiteY7" fmla="*/ 283296 h 538542"/>
                <a:gd name="connsiteX8" fmla="*/ 297320 w 3497720"/>
                <a:gd name="connsiteY8" fmla="*/ 266466 h 538542"/>
                <a:gd name="connsiteX9" fmla="*/ 244027 w 3497720"/>
                <a:gd name="connsiteY9" fmla="*/ 252442 h 538542"/>
                <a:gd name="connsiteX10" fmla="*/ 182319 w 3497720"/>
                <a:gd name="connsiteY10" fmla="*/ 230002 h 538542"/>
                <a:gd name="connsiteX11" fmla="*/ 137440 w 3497720"/>
                <a:gd name="connsiteY11" fmla="*/ 213173 h 538542"/>
                <a:gd name="connsiteX12" fmla="*/ 103781 w 3497720"/>
                <a:gd name="connsiteY12" fmla="*/ 193539 h 538542"/>
                <a:gd name="connsiteX13" fmla="*/ 75732 w 3497720"/>
                <a:gd name="connsiteY13" fmla="*/ 171099 h 538542"/>
                <a:gd name="connsiteX14" fmla="*/ 53293 w 3497720"/>
                <a:gd name="connsiteY14" fmla="*/ 154270 h 538542"/>
                <a:gd name="connsiteX15" fmla="*/ 30854 w 3497720"/>
                <a:gd name="connsiteY15" fmla="*/ 145855 h 538542"/>
                <a:gd name="connsiteX16" fmla="*/ 14024 w 3497720"/>
                <a:gd name="connsiteY16" fmla="*/ 145855 h 538542"/>
                <a:gd name="connsiteX17" fmla="*/ 5610 w 3497720"/>
                <a:gd name="connsiteY17" fmla="*/ 145855 h 538542"/>
                <a:gd name="connsiteX18" fmla="*/ 0 w 3497720"/>
                <a:gd name="connsiteY18" fmla="*/ 151465 h 538542"/>
                <a:gd name="connsiteX19" fmla="*/ 0 w 3497720"/>
                <a:gd name="connsiteY19" fmla="*/ 171099 h 538542"/>
                <a:gd name="connsiteX20" fmla="*/ 8415 w 3497720"/>
                <a:gd name="connsiteY20" fmla="*/ 193539 h 538542"/>
                <a:gd name="connsiteX21" fmla="*/ 30854 w 3497720"/>
                <a:gd name="connsiteY21" fmla="*/ 230002 h 538542"/>
                <a:gd name="connsiteX22" fmla="*/ 72928 w 3497720"/>
                <a:gd name="connsiteY22" fmla="*/ 283296 h 538542"/>
                <a:gd name="connsiteX23" fmla="*/ 129026 w 3497720"/>
                <a:gd name="connsiteY23" fmla="*/ 350613 h 538542"/>
                <a:gd name="connsiteX24" fmla="*/ 154270 w 3497720"/>
                <a:gd name="connsiteY24" fmla="*/ 378662 h 538542"/>
                <a:gd name="connsiteX25" fmla="*/ 207563 w 3497720"/>
                <a:gd name="connsiteY25" fmla="*/ 426346 h 538542"/>
                <a:gd name="connsiteX26" fmla="*/ 260856 w 3497720"/>
                <a:gd name="connsiteY26" fmla="*/ 468420 h 538542"/>
                <a:gd name="connsiteX27" fmla="*/ 322564 w 3497720"/>
                <a:gd name="connsiteY27" fmla="*/ 504883 h 538542"/>
                <a:gd name="connsiteX28" fmla="*/ 370248 w 3497720"/>
                <a:gd name="connsiteY28" fmla="*/ 527323 h 538542"/>
                <a:gd name="connsiteX29" fmla="*/ 415126 w 3497720"/>
                <a:gd name="connsiteY29" fmla="*/ 538542 h 538542"/>
                <a:gd name="connsiteX30" fmla="*/ 448785 w 3497720"/>
                <a:gd name="connsiteY30" fmla="*/ 530128 h 538542"/>
                <a:gd name="connsiteX31" fmla="*/ 538542 w 3497720"/>
                <a:gd name="connsiteY31" fmla="*/ 502078 h 538542"/>
                <a:gd name="connsiteX32" fmla="*/ 656348 w 3497720"/>
                <a:gd name="connsiteY32" fmla="*/ 479639 h 538542"/>
                <a:gd name="connsiteX33" fmla="*/ 838667 w 3497720"/>
                <a:gd name="connsiteY33" fmla="*/ 451590 h 538542"/>
                <a:gd name="connsiteX34" fmla="*/ 1107939 w 3497720"/>
                <a:gd name="connsiteY34" fmla="*/ 412321 h 538542"/>
                <a:gd name="connsiteX35" fmla="*/ 1208915 w 3497720"/>
                <a:gd name="connsiteY35" fmla="*/ 401102 h 538542"/>
                <a:gd name="connsiteX36" fmla="*/ 1545504 w 3497720"/>
                <a:gd name="connsiteY36" fmla="*/ 359028 h 538542"/>
                <a:gd name="connsiteX37" fmla="*/ 1887703 w 3497720"/>
                <a:gd name="connsiteY37" fmla="*/ 333784 h 538542"/>
                <a:gd name="connsiteX38" fmla="*/ 2134535 w 3497720"/>
                <a:gd name="connsiteY38" fmla="*/ 314150 h 538542"/>
                <a:gd name="connsiteX39" fmla="*/ 2207462 w 3497720"/>
                <a:gd name="connsiteY39" fmla="*/ 291710 h 538542"/>
                <a:gd name="connsiteX40" fmla="*/ 2468319 w 3497720"/>
                <a:gd name="connsiteY40" fmla="*/ 280491 h 538542"/>
                <a:gd name="connsiteX41" fmla="*/ 2866616 w 3497720"/>
                <a:gd name="connsiteY41" fmla="*/ 272076 h 538542"/>
                <a:gd name="connsiteX42" fmla="*/ 3214424 w 3497720"/>
                <a:gd name="connsiteY42" fmla="*/ 272076 h 538542"/>
                <a:gd name="connsiteX43" fmla="*/ 3379914 w 3497720"/>
                <a:gd name="connsiteY43" fmla="*/ 263661 h 538542"/>
                <a:gd name="connsiteX44" fmla="*/ 3458451 w 3497720"/>
                <a:gd name="connsiteY44" fmla="*/ 252442 h 538542"/>
                <a:gd name="connsiteX45" fmla="*/ 3478086 w 3497720"/>
                <a:gd name="connsiteY45" fmla="*/ 246832 h 538542"/>
                <a:gd name="connsiteX46" fmla="*/ 3492110 w 3497720"/>
                <a:gd name="connsiteY46" fmla="*/ 227197 h 538542"/>
                <a:gd name="connsiteX47" fmla="*/ 3497720 w 3497720"/>
                <a:gd name="connsiteY47" fmla="*/ 199148 h 538542"/>
                <a:gd name="connsiteX48" fmla="*/ 3497720 w 3497720"/>
                <a:gd name="connsiteY48" fmla="*/ 179514 h 538542"/>
                <a:gd name="connsiteX49" fmla="*/ 3494915 w 3497720"/>
                <a:gd name="connsiteY49" fmla="*/ 151465 h 538542"/>
                <a:gd name="connsiteX50" fmla="*/ 3486501 w 3497720"/>
                <a:gd name="connsiteY50" fmla="*/ 129026 h 538542"/>
                <a:gd name="connsiteX51" fmla="*/ 3469671 w 3497720"/>
                <a:gd name="connsiteY51" fmla="*/ 106586 h 538542"/>
                <a:gd name="connsiteX52" fmla="*/ 3430402 w 3497720"/>
                <a:gd name="connsiteY52" fmla="*/ 81342 h 538542"/>
                <a:gd name="connsiteX53" fmla="*/ 3374304 w 3497720"/>
                <a:gd name="connsiteY53" fmla="*/ 53293 h 538542"/>
                <a:gd name="connsiteX54" fmla="*/ 3304181 w 3497720"/>
                <a:gd name="connsiteY54" fmla="*/ 28049 h 538542"/>
                <a:gd name="connsiteX55" fmla="*/ 3250888 w 3497720"/>
                <a:gd name="connsiteY55" fmla="*/ 14024 h 538542"/>
                <a:gd name="connsiteX56" fmla="*/ 3161131 w 3497720"/>
                <a:gd name="connsiteY56" fmla="*/ 0 h 538542"/>
                <a:gd name="connsiteX57" fmla="*/ 3091008 w 3497720"/>
                <a:gd name="connsiteY57" fmla="*/ 0 h 538542"/>
                <a:gd name="connsiteX58" fmla="*/ 3065764 w 3497720"/>
                <a:gd name="connsiteY58" fmla="*/ 0 h 538542"/>
                <a:gd name="connsiteX59" fmla="*/ 2973202 w 3497720"/>
                <a:gd name="connsiteY59" fmla="*/ 22439 h 538542"/>
                <a:gd name="connsiteX60" fmla="*/ 2804908 w 3497720"/>
                <a:gd name="connsiteY60" fmla="*/ 67318 h 538542"/>
                <a:gd name="connsiteX61" fmla="*/ 2717956 w 3497720"/>
                <a:gd name="connsiteY61" fmla="*/ 92562 h 538542"/>
                <a:gd name="connsiteX62" fmla="*/ 2563686 w 3497720"/>
                <a:gd name="connsiteY62" fmla="*/ 106586 h 538542"/>
                <a:gd name="connsiteX63" fmla="*/ 2294415 w 3497720"/>
                <a:gd name="connsiteY63" fmla="*/ 129026 h 53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497720" h="538542">
                  <a:moveTo>
                    <a:pt x="2294415" y="129026"/>
                  </a:moveTo>
                  <a:lnTo>
                    <a:pt x="1854044" y="165489"/>
                  </a:lnTo>
                  <a:lnTo>
                    <a:pt x="1618432" y="182319"/>
                  </a:lnTo>
                  <a:lnTo>
                    <a:pt x="1293062" y="207563"/>
                  </a:lnTo>
                  <a:lnTo>
                    <a:pt x="984523" y="238417"/>
                  </a:lnTo>
                  <a:lnTo>
                    <a:pt x="468420" y="291710"/>
                  </a:lnTo>
                  <a:lnTo>
                    <a:pt x="429151" y="291710"/>
                  </a:lnTo>
                  <a:lnTo>
                    <a:pt x="373053" y="283296"/>
                  </a:lnTo>
                  <a:lnTo>
                    <a:pt x="297320" y="266466"/>
                  </a:lnTo>
                  <a:lnTo>
                    <a:pt x="244027" y="252442"/>
                  </a:lnTo>
                  <a:lnTo>
                    <a:pt x="182319" y="230002"/>
                  </a:lnTo>
                  <a:lnTo>
                    <a:pt x="137440" y="213173"/>
                  </a:lnTo>
                  <a:lnTo>
                    <a:pt x="103781" y="193539"/>
                  </a:lnTo>
                  <a:lnTo>
                    <a:pt x="75732" y="171099"/>
                  </a:lnTo>
                  <a:lnTo>
                    <a:pt x="53293" y="154270"/>
                  </a:lnTo>
                  <a:lnTo>
                    <a:pt x="30854" y="145855"/>
                  </a:lnTo>
                  <a:lnTo>
                    <a:pt x="14024" y="145855"/>
                  </a:lnTo>
                  <a:lnTo>
                    <a:pt x="5610" y="145855"/>
                  </a:lnTo>
                  <a:lnTo>
                    <a:pt x="0" y="151465"/>
                  </a:lnTo>
                  <a:lnTo>
                    <a:pt x="0" y="171099"/>
                  </a:lnTo>
                  <a:lnTo>
                    <a:pt x="8415" y="193539"/>
                  </a:lnTo>
                  <a:lnTo>
                    <a:pt x="30854" y="230002"/>
                  </a:lnTo>
                  <a:lnTo>
                    <a:pt x="72928" y="283296"/>
                  </a:lnTo>
                  <a:lnTo>
                    <a:pt x="129026" y="350613"/>
                  </a:lnTo>
                  <a:lnTo>
                    <a:pt x="154270" y="378662"/>
                  </a:lnTo>
                  <a:lnTo>
                    <a:pt x="207563" y="426346"/>
                  </a:lnTo>
                  <a:lnTo>
                    <a:pt x="260856" y="468420"/>
                  </a:lnTo>
                  <a:lnTo>
                    <a:pt x="322564" y="504883"/>
                  </a:lnTo>
                  <a:lnTo>
                    <a:pt x="370248" y="527323"/>
                  </a:lnTo>
                  <a:lnTo>
                    <a:pt x="415126" y="538542"/>
                  </a:lnTo>
                  <a:lnTo>
                    <a:pt x="448785" y="530128"/>
                  </a:lnTo>
                  <a:lnTo>
                    <a:pt x="538542" y="502078"/>
                  </a:lnTo>
                  <a:lnTo>
                    <a:pt x="656348" y="479639"/>
                  </a:lnTo>
                  <a:lnTo>
                    <a:pt x="838667" y="451590"/>
                  </a:lnTo>
                  <a:lnTo>
                    <a:pt x="1107939" y="412321"/>
                  </a:lnTo>
                  <a:lnTo>
                    <a:pt x="1208915" y="401102"/>
                  </a:lnTo>
                  <a:lnTo>
                    <a:pt x="1545504" y="359028"/>
                  </a:lnTo>
                  <a:lnTo>
                    <a:pt x="1887703" y="333784"/>
                  </a:lnTo>
                  <a:lnTo>
                    <a:pt x="2134535" y="314150"/>
                  </a:lnTo>
                  <a:lnTo>
                    <a:pt x="2207462" y="291710"/>
                  </a:lnTo>
                  <a:lnTo>
                    <a:pt x="2468319" y="280491"/>
                  </a:lnTo>
                  <a:lnTo>
                    <a:pt x="2866616" y="272076"/>
                  </a:lnTo>
                  <a:lnTo>
                    <a:pt x="3214424" y="272076"/>
                  </a:lnTo>
                  <a:lnTo>
                    <a:pt x="3379914" y="263661"/>
                  </a:lnTo>
                  <a:lnTo>
                    <a:pt x="3458451" y="252442"/>
                  </a:lnTo>
                  <a:lnTo>
                    <a:pt x="3478086" y="246832"/>
                  </a:lnTo>
                  <a:lnTo>
                    <a:pt x="3492110" y="227197"/>
                  </a:lnTo>
                  <a:lnTo>
                    <a:pt x="3497720" y="199148"/>
                  </a:lnTo>
                  <a:lnTo>
                    <a:pt x="3497720" y="179514"/>
                  </a:lnTo>
                  <a:lnTo>
                    <a:pt x="3494915" y="151465"/>
                  </a:lnTo>
                  <a:lnTo>
                    <a:pt x="3486501" y="129026"/>
                  </a:lnTo>
                  <a:lnTo>
                    <a:pt x="3469671" y="106586"/>
                  </a:lnTo>
                  <a:lnTo>
                    <a:pt x="3430402" y="81342"/>
                  </a:lnTo>
                  <a:lnTo>
                    <a:pt x="3374304" y="53293"/>
                  </a:lnTo>
                  <a:lnTo>
                    <a:pt x="3304181" y="28049"/>
                  </a:lnTo>
                  <a:lnTo>
                    <a:pt x="3250888" y="14024"/>
                  </a:lnTo>
                  <a:lnTo>
                    <a:pt x="3161131" y="0"/>
                  </a:lnTo>
                  <a:lnTo>
                    <a:pt x="3091008" y="0"/>
                  </a:lnTo>
                  <a:lnTo>
                    <a:pt x="3065764" y="0"/>
                  </a:lnTo>
                  <a:lnTo>
                    <a:pt x="2973202" y="22439"/>
                  </a:lnTo>
                  <a:lnTo>
                    <a:pt x="2804908" y="67318"/>
                  </a:lnTo>
                  <a:lnTo>
                    <a:pt x="2717956" y="92562"/>
                  </a:lnTo>
                  <a:lnTo>
                    <a:pt x="2563686" y="106586"/>
                  </a:lnTo>
                  <a:lnTo>
                    <a:pt x="2294415" y="12902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9">
              <a:extLst>
                <a:ext uri="{FF2B5EF4-FFF2-40B4-BE49-F238E27FC236}">
                  <a16:creationId xmlns:a16="http://schemas.microsoft.com/office/drawing/2014/main" id="{FA1755D8-F2AE-43AF-AE4D-D312F37FE001}"/>
                </a:ext>
              </a:extLst>
            </p:cNvPr>
            <p:cNvSpPr/>
            <p:nvPr/>
          </p:nvSpPr>
          <p:spPr>
            <a:xfrm>
              <a:off x="2762250" y="1393825"/>
              <a:ext cx="2428875" cy="2447925"/>
            </a:xfrm>
            <a:custGeom>
              <a:avLst/>
              <a:gdLst>
                <a:gd name="connsiteX0" fmla="*/ 1476375 w 2428875"/>
                <a:gd name="connsiteY0" fmla="*/ 1136650 h 2447925"/>
                <a:gd name="connsiteX1" fmla="*/ 1352550 w 2428875"/>
                <a:gd name="connsiteY1" fmla="*/ 1298575 h 2447925"/>
                <a:gd name="connsiteX2" fmla="*/ 1216025 w 2428875"/>
                <a:gd name="connsiteY2" fmla="*/ 1444625 h 2447925"/>
                <a:gd name="connsiteX3" fmla="*/ 1079500 w 2428875"/>
                <a:gd name="connsiteY3" fmla="*/ 1581150 h 2447925"/>
                <a:gd name="connsiteX4" fmla="*/ 930275 w 2428875"/>
                <a:gd name="connsiteY4" fmla="*/ 1720850 h 2447925"/>
                <a:gd name="connsiteX5" fmla="*/ 762000 w 2428875"/>
                <a:gd name="connsiteY5" fmla="*/ 1860550 h 2447925"/>
                <a:gd name="connsiteX6" fmla="*/ 600075 w 2428875"/>
                <a:gd name="connsiteY6" fmla="*/ 1984375 h 2447925"/>
                <a:gd name="connsiteX7" fmla="*/ 393700 w 2428875"/>
                <a:gd name="connsiteY7" fmla="*/ 2136775 h 2447925"/>
                <a:gd name="connsiteX8" fmla="*/ 165100 w 2428875"/>
                <a:gd name="connsiteY8" fmla="*/ 2292350 h 2447925"/>
                <a:gd name="connsiteX9" fmla="*/ 19050 w 2428875"/>
                <a:gd name="connsiteY9" fmla="*/ 2387600 h 2447925"/>
                <a:gd name="connsiteX10" fmla="*/ 6350 w 2428875"/>
                <a:gd name="connsiteY10" fmla="*/ 2400300 h 2447925"/>
                <a:gd name="connsiteX11" fmla="*/ 0 w 2428875"/>
                <a:gd name="connsiteY11" fmla="*/ 2419350 h 2447925"/>
                <a:gd name="connsiteX12" fmla="*/ 3175 w 2428875"/>
                <a:gd name="connsiteY12" fmla="*/ 2428875 h 2447925"/>
                <a:gd name="connsiteX13" fmla="*/ 15875 w 2428875"/>
                <a:gd name="connsiteY13" fmla="*/ 2444750 h 2447925"/>
                <a:gd name="connsiteX14" fmla="*/ 28575 w 2428875"/>
                <a:gd name="connsiteY14" fmla="*/ 2447925 h 2447925"/>
                <a:gd name="connsiteX15" fmla="*/ 57150 w 2428875"/>
                <a:gd name="connsiteY15" fmla="*/ 2444750 h 2447925"/>
                <a:gd name="connsiteX16" fmla="*/ 104775 w 2428875"/>
                <a:gd name="connsiteY16" fmla="*/ 2425700 h 2447925"/>
                <a:gd name="connsiteX17" fmla="*/ 311150 w 2428875"/>
                <a:gd name="connsiteY17" fmla="*/ 2324100 h 2447925"/>
                <a:gd name="connsiteX18" fmla="*/ 498475 w 2428875"/>
                <a:gd name="connsiteY18" fmla="*/ 2219325 h 2447925"/>
                <a:gd name="connsiteX19" fmla="*/ 777875 w 2428875"/>
                <a:gd name="connsiteY19" fmla="*/ 2041525 h 2447925"/>
                <a:gd name="connsiteX20" fmla="*/ 1025525 w 2428875"/>
                <a:gd name="connsiteY20" fmla="*/ 1866900 h 2447925"/>
                <a:gd name="connsiteX21" fmla="*/ 1206500 w 2428875"/>
                <a:gd name="connsiteY21" fmla="*/ 1727200 h 2447925"/>
                <a:gd name="connsiteX22" fmla="*/ 1327150 w 2428875"/>
                <a:gd name="connsiteY22" fmla="*/ 1628775 h 2447925"/>
                <a:gd name="connsiteX23" fmla="*/ 1485900 w 2428875"/>
                <a:gd name="connsiteY23" fmla="*/ 1479550 h 2447925"/>
                <a:gd name="connsiteX24" fmla="*/ 1616075 w 2428875"/>
                <a:gd name="connsiteY24" fmla="*/ 1339850 h 2447925"/>
                <a:gd name="connsiteX25" fmla="*/ 1803400 w 2428875"/>
                <a:gd name="connsiteY25" fmla="*/ 1123950 h 2447925"/>
                <a:gd name="connsiteX26" fmla="*/ 1943100 w 2428875"/>
                <a:gd name="connsiteY26" fmla="*/ 942975 h 2447925"/>
                <a:gd name="connsiteX27" fmla="*/ 2060575 w 2428875"/>
                <a:gd name="connsiteY27" fmla="*/ 739775 h 2447925"/>
                <a:gd name="connsiteX28" fmla="*/ 2143125 w 2428875"/>
                <a:gd name="connsiteY28" fmla="*/ 612775 h 2447925"/>
                <a:gd name="connsiteX29" fmla="*/ 2219325 w 2428875"/>
                <a:gd name="connsiteY29" fmla="*/ 488950 h 2447925"/>
                <a:gd name="connsiteX30" fmla="*/ 2266950 w 2428875"/>
                <a:gd name="connsiteY30" fmla="*/ 415925 h 2447925"/>
                <a:gd name="connsiteX31" fmla="*/ 2295525 w 2428875"/>
                <a:gd name="connsiteY31" fmla="*/ 384175 h 2447925"/>
                <a:gd name="connsiteX32" fmla="*/ 2330450 w 2428875"/>
                <a:gd name="connsiteY32" fmla="*/ 355600 h 2447925"/>
                <a:gd name="connsiteX33" fmla="*/ 2362200 w 2428875"/>
                <a:gd name="connsiteY33" fmla="*/ 336550 h 2447925"/>
                <a:gd name="connsiteX34" fmla="*/ 2397125 w 2428875"/>
                <a:gd name="connsiteY34" fmla="*/ 317500 h 2447925"/>
                <a:gd name="connsiteX35" fmla="*/ 2422525 w 2428875"/>
                <a:gd name="connsiteY35" fmla="*/ 295275 h 2447925"/>
                <a:gd name="connsiteX36" fmla="*/ 2428875 w 2428875"/>
                <a:gd name="connsiteY36" fmla="*/ 276225 h 2447925"/>
                <a:gd name="connsiteX37" fmla="*/ 2428875 w 2428875"/>
                <a:gd name="connsiteY37" fmla="*/ 254000 h 2447925"/>
                <a:gd name="connsiteX38" fmla="*/ 2422525 w 2428875"/>
                <a:gd name="connsiteY38" fmla="*/ 225425 h 2447925"/>
                <a:gd name="connsiteX39" fmla="*/ 2406650 w 2428875"/>
                <a:gd name="connsiteY39" fmla="*/ 203200 h 2447925"/>
                <a:gd name="connsiteX40" fmla="*/ 2378075 w 2428875"/>
                <a:gd name="connsiteY40" fmla="*/ 174625 h 2447925"/>
                <a:gd name="connsiteX41" fmla="*/ 2301875 w 2428875"/>
                <a:gd name="connsiteY41" fmla="*/ 120650 h 2447925"/>
                <a:gd name="connsiteX42" fmla="*/ 2241550 w 2428875"/>
                <a:gd name="connsiteY42" fmla="*/ 85725 h 2447925"/>
                <a:gd name="connsiteX43" fmla="*/ 2187575 w 2428875"/>
                <a:gd name="connsiteY43" fmla="*/ 60325 h 2447925"/>
                <a:gd name="connsiteX44" fmla="*/ 2089150 w 2428875"/>
                <a:gd name="connsiteY44" fmla="*/ 28575 h 2447925"/>
                <a:gd name="connsiteX45" fmla="*/ 2025650 w 2428875"/>
                <a:gd name="connsiteY45" fmla="*/ 12700 h 2447925"/>
                <a:gd name="connsiteX46" fmla="*/ 1943100 w 2428875"/>
                <a:gd name="connsiteY46" fmla="*/ 0 h 2447925"/>
                <a:gd name="connsiteX47" fmla="*/ 1908175 w 2428875"/>
                <a:gd name="connsiteY47" fmla="*/ 0 h 2447925"/>
                <a:gd name="connsiteX48" fmla="*/ 1879600 w 2428875"/>
                <a:gd name="connsiteY48" fmla="*/ 3175 h 2447925"/>
                <a:gd name="connsiteX49" fmla="*/ 1873250 w 2428875"/>
                <a:gd name="connsiteY49" fmla="*/ 12700 h 2447925"/>
                <a:gd name="connsiteX50" fmla="*/ 1870075 w 2428875"/>
                <a:gd name="connsiteY50" fmla="*/ 19050 h 2447925"/>
                <a:gd name="connsiteX51" fmla="*/ 1876425 w 2428875"/>
                <a:gd name="connsiteY51" fmla="*/ 31750 h 2447925"/>
                <a:gd name="connsiteX52" fmla="*/ 1908175 w 2428875"/>
                <a:gd name="connsiteY52" fmla="*/ 53975 h 2447925"/>
                <a:gd name="connsiteX53" fmla="*/ 1936750 w 2428875"/>
                <a:gd name="connsiteY53" fmla="*/ 76200 h 2447925"/>
                <a:gd name="connsiteX54" fmla="*/ 1968500 w 2428875"/>
                <a:gd name="connsiteY54" fmla="*/ 111125 h 2447925"/>
                <a:gd name="connsiteX55" fmla="*/ 1990725 w 2428875"/>
                <a:gd name="connsiteY55" fmla="*/ 136525 h 2447925"/>
                <a:gd name="connsiteX56" fmla="*/ 2003425 w 2428875"/>
                <a:gd name="connsiteY56" fmla="*/ 161925 h 2447925"/>
                <a:gd name="connsiteX57" fmla="*/ 2012950 w 2428875"/>
                <a:gd name="connsiteY57" fmla="*/ 180975 h 2447925"/>
                <a:gd name="connsiteX58" fmla="*/ 2019300 w 2428875"/>
                <a:gd name="connsiteY58" fmla="*/ 206375 h 2447925"/>
                <a:gd name="connsiteX59" fmla="*/ 2022475 w 2428875"/>
                <a:gd name="connsiteY59" fmla="*/ 244475 h 2447925"/>
                <a:gd name="connsiteX60" fmla="*/ 2016125 w 2428875"/>
                <a:gd name="connsiteY60" fmla="*/ 288925 h 2447925"/>
                <a:gd name="connsiteX61" fmla="*/ 1987550 w 2428875"/>
                <a:gd name="connsiteY61" fmla="*/ 361950 h 2447925"/>
                <a:gd name="connsiteX62" fmla="*/ 1920875 w 2428875"/>
                <a:gd name="connsiteY62" fmla="*/ 492125 h 2447925"/>
                <a:gd name="connsiteX63" fmla="*/ 1835150 w 2428875"/>
                <a:gd name="connsiteY63" fmla="*/ 635000 h 2447925"/>
                <a:gd name="connsiteX64" fmla="*/ 1733550 w 2428875"/>
                <a:gd name="connsiteY64" fmla="*/ 790575 h 2447925"/>
                <a:gd name="connsiteX65" fmla="*/ 1695450 w 2428875"/>
                <a:gd name="connsiteY65" fmla="*/ 847725 h 2447925"/>
                <a:gd name="connsiteX66" fmla="*/ 1562100 w 2428875"/>
                <a:gd name="connsiteY66" fmla="*/ 1003300 h 2447925"/>
                <a:gd name="connsiteX67" fmla="*/ 1527175 w 2428875"/>
                <a:gd name="connsiteY67" fmla="*/ 1063625 h 2447925"/>
                <a:gd name="connsiteX68" fmla="*/ 1476375 w 2428875"/>
                <a:gd name="connsiteY68" fmla="*/ 1136650 h 244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428875" h="2447925">
                  <a:moveTo>
                    <a:pt x="1476375" y="1136650"/>
                  </a:moveTo>
                  <a:lnTo>
                    <a:pt x="1352550" y="1298575"/>
                  </a:lnTo>
                  <a:lnTo>
                    <a:pt x="1216025" y="1444625"/>
                  </a:lnTo>
                  <a:lnTo>
                    <a:pt x="1079500" y="1581150"/>
                  </a:lnTo>
                  <a:lnTo>
                    <a:pt x="930275" y="1720850"/>
                  </a:lnTo>
                  <a:lnTo>
                    <a:pt x="762000" y="1860550"/>
                  </a:lnTo>
                  <a:lnTo>
                    <a:pt x="600075" y="1984375"/>
                  </a:lnTo>
                  <a:lnTo>
                    <a:pt x="393700" y="2136775"/>
                  </a:lnTo>
                  <a:lnTo>
                    <a:pt x="165100" y="2292350"/>
                  </a:lnTo>
                  <a:lnTo>
                    <a:pt x="19050" y="2387600"/>
                  </a:lnTo>
                  <a:lnTo>
                    <a:pt x="6350" y="2400300"/>
                  </a:lnTo>
                  <a:lnTo>
                    <a:pt x="0" y="2419350"/>
                  </a:lnTo>
                  <a:lnTo>
                    <a:pt x="3175" y="2428875"/>
                  </a:lnTo>
                  <a:lnTo>
                    <a:pt x="15875" y="2444750"/>
                  </a:lnTo>
                  <a:lnTo>
                    <a:pt x="28575" y="2447925"/>
                  </a:lnTo>
                  <a:lnTo>
                    <a:pt x="57150" y="2444750"/>
                  </a:lnTo>
                  <a:lnTo>
                    <a:pt x="104775" y="2425700"/>
                  </a:lnTo>
                  <a:lnTo>
                    <a:pt x="311150" y="2324100"/>
                  </a:lnTo>
                  <a:lnTo>
                    <a:pt x="498475" y="2219325"/>
                  </a:lnTo>
                  <a:lnTo>
                    <a:pt x="777875" y="2041525"/>
                  </a:lnTo>
                  <a:lnTo>
                    <a:pt x="1025525" y="1866900"/>
                  </a:lnTo>
                  <a:lnTo>
                    <a:pt x="1206500" y="1727200"/>
                  </a:lnTo>
                  <a:lnTo>
                    <a:pt x="1327150" y="1628775"/>
                  </a:lnTo>
                  <a:lnTo>
                    <a:pt x="1485900" y="1479550"/>
                  </a:lnTo>
                  <a:lnTo>
                    <a:pt x="1616075" y="1339850"/>
                  </a:lnTo>
                  <a:lnTo>
                    <a:pt x="1803400" y="1123950"/>
                  </a:lnTo>
                  <a:lnTo>
                    <a:pt x="1943100" y="942975"/>
                  </a:lnTo>
                  <a:lnTo>
                    <a:pt x="2060575" y="739775"/>
                  </a:lnTo>
                  <a:lnTo>
                    <a:pt x="2143125" y="612775"/>
                  </a:lnTo>
                  <a:lnTo>
                    <a:pt x="2219325" y="488950"/>
                  </a:lnTo>
                  <a:lnTo>
                    <a:pt x="2266950" y="415925"/>
                  </a:lnTo>
                  <a:lnTo>
                    <a:pt x="2295525" y="384175"/>
                  </a:lnTo>
                  <a:lnTo>
                    <a:pt x="2330450" y="355600"/>
                  </a:lnTo>
                  <a:lnTo>
                    <a:pt x="2362200" y="336550"/>
                  </a:lnTo>
                  <a:lnTo>
                    <a:pt x="2397125" y="317500"/>
                  </a:lnTo>
                  <a:lnTo>
                    <a:pt x="2422525" y="295275"/>
                  </a:lnTo>
                  <a:lnTo>
                    <a:pt x="2428875" y="276225"/>
                  </a:lnTo>
                  <a:lnTo>
                    <a:pt x="2428875" y="254000"/>
                  </a:lnTo>
                  <a:lnTo>
                    <a:pt x="2422525" y="225425"/>
                  </a:lnTo>
                  <a:lnTo>
                    <a:pt x="2406650" y="203200"/>
                  </a:lnTo>
                  <a:lnTo>
                    <a:pt x="2378075" y="174625"/>
                  </a:lnTo>
                  <a:lnTo>
                    <a:pt x="2301875" y="120650"/>
                  </a:lnTo>
                  <a:lnTo>
                    <a:pt x="2241550" y="85725"/>
                  </a:lnTo>
                  <a:lnTo>
                    <a:pt x="2187575" y="60325"/>
                  </a:lnTo>
                  <a:lnTo>
                    <a:pt x="2089150" y="28575"/>
                  </a:lnTo>
                  <a:lnTo>
                    <a:pt x="2025650" y="12700"/>
                  </a:lnTo>
                  <a:lnTo>
                    <a:pt x="1943100" y="0"/>
                  </a:lnTo>
                  <a:lnTo>
                    <a:pt x="1908175" y="0"/>
                  </a:lnTo>
                  <a:lnTo>
                    <a:pt x="1879600" y="3175"/>
                  </a:lnTo>
                  <a:lnTo>
                    <a:pt x="1873250" y="12700"/>
                  </a:lnTo>
                  <a:lnTo>
                    <a:pt x="1870075" y="19050"/>
                  </a:lnTo>
                  <a:lnTo>
                    <a:pt x="1876425" y="31750"/>
                  </a:lnTo>
                  <a:lnTo>
                    <a:pt x="1908175" y="53975"/>
                  </a:lnTo>
                  <a:lnTo>
                    <a:pt x="1936750" y="76200"/>
                  </a:lnTo>
                  <a:lnTo>
                    <a:pt x="1968500" y="111125"/>
                  </a:lnTo>
                  <a:lnTo>
                    <a:pt x="1990725" y="136525"/>
                  </a:lnTo>
                  <a:lnTo>
                    <a:pt x="2003425" y="161925"/>
                  </a:lnTo>
                  <a:lnTo>
                    <a:pt x="2012950" y="180975"/>
                  </a:lnTo>
                  <a:lnTo>
                    <a:pt x="2019300" y="206375"/>
                  </a:lnTo>
                  <a:lnTo>
                    <a:pt x="2022475" y="244475"/>
                  </a:lnTo>
                  <a:lnTo>
                    <a:pt x="2016125" y="288925"/>
                  </a:lnTo>
                  <a:lnTo>
                    <a:pt x="1987550" y="361950"/>
                  </a:lnTo>
                  <a:lnTo>
                    <a:pt x="1920875" y="492125"/>
                  </a:lnTo>
                  <a:lnTo>
                    <a:pt x="1835150" y="635000"/>
                  </a:lnTo>
                  <a:lnTo>
                    <a:pt x="1733550" y="790575"/>
                  </a:lnTo>
                  <a:lnTo>
                    <a:pt x="1695450" y="847725"/>
                  </a:lnTo>
                  <a:lnTo>
                    <a:pt x="1562100" y="1003300"/>
                  </a:lnTo>
                  <a:lnTo>
                    <a:pt x="1527175" y="1063625"/>
                  </a:lnTo>
                  <a:lnTo>
                    <a:pt x="1476375" y="11366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1">
              <a:extLst>
                <a:ext uri="{FF2B5EF4-FFF2-40B4-BE49-F238E27FC236}">
                  <a16:creationId xmlns:a16="http://schemas.microsoft.com/office/drawing/2014/main" id="{5F2A76C0-1254-469A-9A82-C0EEC7FD3F1A}"/>
                </a:ext>
              </a:extLst>
            </p:cNvPr>
            <p:cNvSpPr/>
            <p:nvPr/>
          </p:nvSpPr>
          <p:spPr>
            <a:xfrm>
              <a:off x="5210175" y="2262187"/>
              <a:ext cx="2257425" cy="1214438"/>
            </a:xfrm>
            <a:custGeom>
              <a:avLst/>
              <a:gdLst>
                <a:gd name="connsiteX0" fmla="*/ 933450 w 2257425"/>
                <a:gd name="connsiteY0" fmla="*/ 547687 h 1214437"/>
                <a:gd name="connsiteX1" fmla="*/ 809625 w 2257425"/>
                <a:gd name="connsiteY1" fmla="*/ 471487 h 1214437"/>
                <a:gd name="connsiteX2" fmla="*/ 681038 w 2257425"/>
                <a:gd name="connsiteY2" fmla="*/ 390525 h 1214437"/>
                <a:gd name="connsiteX3" fmla="*/ 509588 w 2257425"/>
                <a:gd name="connsiteY3" fmla="*/ 278606 h 1214437"/>
                <a:gd name="connsiteX4" fmla="*/ 364331 w 2257425"/>
                <a:gd name="connsiteY4" fmla="*/ 183356 h 1214437"/>
                <a:gd name="connsiteX5" fmla="*/ 226219 w 2257425"/>
                <a:gd name="connsiteY5" fmla="*/ 95250 h 1214437"/>
                <a:gd name="connsiteX6" fmla="*/ 100013 w 2257425"/>
                <a:gd name="connsiteY6" fmla="*/ 0 h 1214437"/>
                <a:gd name="connsiteX7" fmla="*/ 0 w 2257425"/>
                <a:gd name="connsiteY7" fmla="*/ 26193 h 1214437"/>
                <a:gd name="connsiteX8" fmla="*/ 66675 w 2257425"/>
                <a:gd name="connsiteY8" fmla="*/ 88106 h 1214437"/>
                <a:gd name="connsiteX9" fmla="*/ 250031 w 2257425"/>
                <a:gd name="connsiteY9" fmla="*/ 247650 h 1214437"/>
                <a:gd name="connsiteX10" fmla="*/ 469106 w 2257425"/>
                <a:gd name="connsiteY10" fmla="*/ 442912 h 1214437"/>
                <a:gd name="connsiteX11" fmla="*/ 681038 w 2257425"/>
                <a:gd name="connsiteY11" fmla="*/ 628650 h 1214437"/>
                <a:gd name="connsiteX12" fmla="*/ 907256 w 2257425"/>
                <a:gd name="connsiteY12" fmla="*/ 831056 h 1214437"/>
                <a:gd name="connsiteX13" fmla="*/ 1133475 w 2257425"/>
                <a:gd name="connsiteY13" fmla="*/ 1019175 h 1214437"/>
                <a:gd name="connsiteX14" fmla="*/ 1345406 w 2257425"/>
                <a:gd name="connsiteY14" fmla="*/ 1173956 h 1214437"/>
                <a:gd name="connsiteX15" fmla="*/ 1364456 w 2257425"/>
                <a:gd name="connsiteY15" fmla="*/ 1185862 h 1214437"/>
                <a:gd name="connsiteX16" fmla="*/ 1443038 w 2257425"/>
                <a:gd name="connsiteY16" fmla="*/ 1193006 h 1214437"/>
                <a:gd name="connsiteX17" fmla="*/ 1721644 w 2257425"/>
                <a:gd name="connsiteY17" fmla="*/ 1207293 h 1214437"/>
                <a:gd name="connsiteX18" fmla="*/ 1926431 w 2257425"/>
                <a:gd name="connsiteY18" fmla="*/ 1214437 h 1214437"/>
                <a:gd name="connsiteX19" fmla="*/ 2012156 w 2257425"/>
                <a:gd name="connsiteY19" fmla="*/ 1209675 h 1214437"/>
                <a:gd name="connsiteX20" fmla="*/ 2076450 w 2257425"/>
                <a:gd name="connsiteY20" fmla="*/ 1204912 h 1214437"/>
                <a:gd name="connsiteX21" fmla="*/ 2124075 w 2257425"/>
                <a:gd name="connsiteY21" fmla="*/ 1197768 h 1214437"/>
                <a:gd name="connsiteX22" fmla="*/ 2183606 w 2257425"/>
                <a:gd name="connsiteY22" fmla="*/ 1183481 h 1214437"/>
                <a:gd name="connsiteX23" fmla="*/ 2219325 w 2257425"/>
                <a:gd name="connsiteY23" fmla="*/ 1169193 h 1214437"/>
                <a:gd name="connsiteX24" fmla="*/ 2245519 w 2257425"/>
                <a:gd name="connsiteY24" fmla="*/ 1150143 h 1214437"/>
                <a:gd name="connsiteX25" fmla="*/ 2257425 w 2257425"/>
                <a:gd name="connsiteY25" fmla="*/ 1133475 h 1214437"/>
                <a:gd name="connsiteX26" fmla="*/ 2250281 w 2257425"/>
                <a:gd name="connsiteY26" fmla="*/ 1121568 h 1214437"/>
                <a:gd name="connsiteX27" fmla="*/ 2195513 w 2257425"/>
                <a:gd name="connsiteY27" fmla="*/ 1107281 h 1214437"/>
                <a:gd name="connsiteX28" fmla="*/ 2050256 w 2257425"/>
                <a:gd name="connsiteY28" fmla="*/ 1066800 h 1214437"/>
                <a:gd name="connsiteX29" fmla="*/ 1912144 w 2257425"/>
                <a:gd name="connsiteY29" fmla="*/ 1026318 h 1214437"/>
                <a:gd name="connsiteX30" fmla="*/ 1769269 w 2257425"/>
                <a:gd name="connsiteY30" fmla="*/ 978693 h 1214437"/>
                <a:gd name="connsiteX31" fmla="*/ 1609725 w 2257425"/>
                <a:gd name="connsiteY31" fmla="*/ 916781 h 1214437"/>
                <a:gd name="connsiteX32" fmla="*/ 1452563 w 2257425"/>
                <a:gd name="connsiteY32" fmla="*/ 845343 h 1214437"/>
                <a:gd name="connsiteX33" fmla="*/ 1276350 w 2257425"/>
                <a:gd name="connsiteY33" fmla="*/ 754856 h 1214437"/>
                <a:gd name="connsiteX34" fmla="*/ 1133475 w 2257425"/>
                <a:gd name="connsiteY34" fmla="*/ 669131 h 1214437"/>
                <a:gd name="connsiteX35" fmla="*/ 933450 w 2257425"/>
                <a:gd name="connsiteY35" fmla="*/ 547687 h 1214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257425" h="1214437">
                  <a:moveTo>
                    <a:pt x="933450" y="547687"/>
                  </a:moveTo>
                  <a:lnTo>
                    <a:pt x="809625" y="471487"/>
                  </a:lnTo>
                  <a:lnTo>
                    <a:pt x="681038" y="390525"/>
                  </a:lnTo>
                  <a:lnTo>
                    <a:pt x="509588" y="278606"/>
                  </a:lnTo>
                  <a:lnTo>
                    <a:pt x="364331" y="183356"/>
                  </a:lnTo>
                  <a:lnTo>
                    <a:pt x="226219" y="95250"/>
                  </a:lnTo>
                  <a:lnTo>
                    <a:pt x="100013" y="0"/>
                  </a:lnTo>
                  <a:lnTo>
                    <a:pt x="0" y="26193"/>
                  </a:lnTo>
                  <a:lnTo>
                    <a:pt x="66675" y="88106"/>
                  </a:lnTo>
                  <a:lnTo>
                    <a:pt x="250031" y="247650"/>
                  </a:lnTo>
                  <a:lnTo>
                    <a:pt x="469106" y="442912"/>
                  </a:lnTo>
                  <a:lnTo>
                    <a:pt x="681038" y="628650"/>
                  </a:lnTo>
                  <a:lnTo>
                    <a:pt x="907256" y="831056"/>
                  </a:lnTo>
                  <a:lnTo>
                    <a:pt x="1133475" y="1019175"/>
                  </a:lnTo>
                  <a:lnTo>
                    <a:pt x="1345406" y="1173956"/>
                  </a:lnTo>
                  <a:lnTo>
                    <a:pt x="1364456" y="1185862"/>
                  </a:lnTo>
                  <a:lnTo>
                    <a:pt x="1443038" y="1193006"/>
                  </a:lnTo>
                  <a:lnTo>
                    <a:pt x="1721644" y="1207293"/>
                  </a:lnTo>
                  <a:lnTo>
                    <a:pt x="1926431" y="1214437"/>
                  </a:lnTo>
                  <a:lnTo>
                    <a:pt x="2012156" y="1209675"/>
                  </a:lnTo>
                  <a:lnTo>
                    <a:pt x="2076450" y="1204912"/>
                  </a:lnTo>
                  <a:lnTo>
                    <a:pt x="2124075" y="1197768"/>
                  </a:lnTo>
                  <a:lnTo>
                    <a:pt x="2183606" y="1183481"/>
                  </a:lnTo>
                  <a:lnTo>
                    <a:pt x="2219325" y="1169193"/>
                  </a:lnTo>
                  <a:lnTo>
                    <a:pt x="2245519" y="1150143"/>
                  </a:lnTo>
                  <a:lnTo>
                    <a:pt x="2257425" y="1133475"/>
                  </a:lnTo>
                  <a:lnTo>
                    <a:pt x="2250281" y="1121568"/>
                  </a:lnTo>
                  <a:lnTo>
                    <a:pt x="2195513" y="1107281"/>
                  </a:lnTo>
                  <a:lnTo>
                    <a:pt x="2050256" y="1066800"/>
                  </a:lnTo>
                  <a:lnTo>
                    <a:pt x="1912144" y="1026318"/>
                  </a:lnTo>
                  <a:lnTo>
                    <a:pt x="1769269" y="978693"/>
                  </a:lnTo>
                  <a:lnTo>
                    <a:pt x="1609725" y="916781"/>
                  </a:lnTo>
                  <a:lnTo>
                    <a:pt x="1452563" y="845343"/>
                  </a:lnTo>
                  <a:lnTo>
                    <a:pt x="1276350" y="754856"/>
                  </a:lnTo>
                  <a:lnTo>
                    <a:pt x="1133475" y="669131"/>
                  </a:lnTo>
                  <a:lnTo>
                    <a:pt x="933450" y="5476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2">
              <a:extLst>
                <a:ext uri="{FF2B5EF4-FFF2-40B4-BE49-F238E27FC236}">
                  <a16:creationId xmlns:a16="http://schemas.microsoft.com/office/drawing/2014/main" id="{49FBB37E-A3CA-4CC5-97F4-D702F25BA307}"/>
                </a:ext>
              </a:extLst>
            </p:cNvPr>
            <p:cNvSpPr/>
            <p:nvPr/>
          </p:nvSpPr>
          <p:spPr>
            <a:xfrm>
              <a:off x="3363912" y="2865437"/>
              <a:ext cx="1179513" cy="1308100"/>
            </a:xfrm>
            <a:custGeom>
              <a:avLst/>
              <a:gdLst>
                <a:gd name="connsiteX0" fmla="*/ 621507 w 1178719"/>
                <a:gd name="connsiteY0" fmla="*/ 614362 h 1309687"/>
                <a:gd name="connsiteX1" fmla="*/ 502444 w 1178719"/>
                <a:gd name="connsiteY1" fmla="*/ 764381 h 1309687"/>
                <a:gd name="connsiteX2" fmla="*/ 381000 w 1178719"/>
                <a:gd name="connsiteY2" fmla="*/ 900112 h 1309687"/>
                <a:gd name="connsiteX3" fmla="*/ 228600 w 1178719"/>
                <a:gd name="connsiteY3" fmla="*/ 1057275 h 1309687"/>
                <a:gd name="connsiteX4" fmla="*/ 66675 w 1178719"/>
                <a:gd name="connsiteY4" fmla="*/ 1207294 h 1309687"/>
                <a:gd name="connsiteX5" fmla="*/ 14288 w 1178719"/>
                <a:gd name="connsiteY5" fmla="*/ 1252537 h 1309687"/>
                <a:gd name="connsiteX6" fmla="*/ 7144 w 1178719"/>
                <a:gd name="connsiteY6" fmla="*/ 1264444 h 1309687"/>
                <a:gd name="connsiteX7" fmla="*/ 0 w 1178719"/>
                <a:gd name="connsiteY7" fmla="*/ 1278731 h 1309687"/>
                <a:gd name="connsiteX8" fmla="*/ 0 w 1178719"/>
                <a:gd name="connsiteY8" fmla="*/ 1295400 h 1309687"/>
                <a:gd name="connsiteX9" fmla="*/ 4763 w 1178719"/>
                <a:gd name="connsiteY9" fmla="*/ 1304925 h 1309687"/>
                <a:gd name="connsiteX10" fmla="*/ 14288 w 1178719"/>
                <a:gd name="connsiteY10" fmla="*/ 1309687 h 1309687"/>
                <a:gd name="connsiteX11" fmla="*/ 33338 w 1178719"/>
                <a:gd name="connsiteY11" fmla="*/ 1309687 h 1309687"/>
                <a:gd name="connsiteX12" fmla="*/ 64294 w 1178719"/>
                <a:gd name="connsiteY12" fmla="*/ 1295400 h 1309687"/>
                <a:gd name="connsiteX13" fmla="*/ 166688 w 1178719"/>
                <a:gd name="connsiteY13" fmla="*/ 1226344 h 1309687"/>
                <a:gd name="connsiteX14" fmla="*/ 316707 w 1178719"/>
                <a:gd name="connsiteY14" fmla="*/ 1114425 h 1309687"/>
                <a:gd name="connsiteX15" fmla="*/ 464344 w 1178719"/>
                <a:gd name="connsiteY15" fmla="*/ 990600 h 1309687"/>
                <a:gd name="connsiteX16" fmla="*/ 619125 w 1178719"/>
                <a:gd name="connsiteY16" fmla="*/ 840581 h 1309687"/>
                <a:gd name="connsiteX17" fmla="*/ 754857 w 1178719"/>
                <a:gd name="connsiteY17" fmla="*/ 688181 h 1309687"/>
                <a:gd name="connsiteX18" fmla="*/ 847725 w 1178719"/>
                <a:gd name="connsiteY18" fmla="*/ 554831 h 1309687"/>
                <a:gd name="connsiteX19" fmla="*/ 952500 w 1178719"/>
                <a:gd name="connsiteY19" fmla="*/ 440531 h 1309687"/>
                <a:gd name="connsiteX20" fmla="*/ 1078707 w 1178719"/>
                <a:gd name="connsiteY20" fmla="*/ 307181 h 1309687"/>
                <a:gd name="connsiteX21" fmla="*/ 1150144 w 1178719"/>
                <a:gd name="connsiteY21" fmla="*/ 230981 h 1309687"/>
                <a:gd name="connsiteX22" fmla="*/ 1171575 w 1178719"/>
                <a:gd name="connsiteY22" fmla="*/ 200025 h 1309687"/>
                <a:gd name="connsiteX23" fmla="*/ 1178719 w 1178719"/>
                <a:gd name="connsiteY23" fmla="*/ 173831 h 1309687"/>
                <a:gd name="connsiteX24" fmla="*/ 1178719 w 1178719"/>
                <a:gd name="connsiteY24" fmla="*/ 161925 h 1309687"/>
                <a:gd name="connsiteX25" fmla="*/ 1169194 w 1178719"/>
                <a:gd name="connsiteY25" fmla="*/ 140494 h 1309687"/>
                <a:gd name="connsiteX26" fmla="*/ 1138238 w 1178719"/>
                <a:gd name="connsiteY26" fmla="*/ 116681 h 1309687"/>
                <a:gd name="connsiteX27" fmla="*/ 1097757 w 1178719"/>
                <a:gd name="connsiteY27" fmla="*/ 97631 h 1309687"/>
                <a:gd name="connsiteX28" fmla="*/ 1023938 w 1178719"/>
                <a:gd name="connsiteY28" fmla="*/ 71437 h 1309687"/>
                <a:gd name="connsiteX29" fmla="*/ 881063 w 1178719"/>
                <a:gd name="connsiteY29" fmla="*/ 30956 h 1309687"/>
                <a:gd name="connsiteX30" fmla="*/ 790575 w 1178719"/>
                <a:gd name="connsiteY30" fmla="*/ 0 h 1309687"/>
                <a:gd name="connsiteX31" fmla="*/ 702469 w 1178719"/>
                <a:gd name="connsiteY31" fmla="*/ 133350 h 1309687"/>
                <a:gd name="connsiteX32" fmla="*/ 773907 w 1178719"/>
                <a:gd name="connsiteY32" fmla="*/ 138112 h 1309687"/>
                <a:gd name="connsiteX33" fmla="*/ 800100 w 1178719"/>
                <a:gd name="connsiteY33" fmla="*/ 147637 h 1309687"/>
                <a:gd name="connsiteX34" fmla="*/ 814388 w 1178719"/>
                <a:gd name="connsiteY34" fmla="*/ 159544 h 1309687"/>
                <a:gd name="connsiteX35" fmla="*/ 823913 w 1178719"/>
                <a:gd name="connsiteY35" fmla="*/ 171450 h 1309687"/>
                <a:gd name="connsiteX36" fmla="*/ 831057 w 1178719"/>
                <a:gd name="connsiteY36" fmla="*/ 188119 h 1309687"/>
                <a:gd name="connsiteX37" fmla="*/ 838200 w 1178719"/>
                <a:gd name="connsiteY37" fmla="*/ 216694 h 1309687"/>
                <a:gd name="connsiteX38" fmla="*/ 840582 w 1178719"/>
                <a:gd name="connsiteY38" fmla="*/ 252412 h 1309687"/>
                <a:gd name="connsiteX39" fmla="*/ 831057 w 1178719"/>
                <a:gd name="connsiteY39" fmla="*/ 290512 h 1309687"/>
                <a:gd name="connsiteX40" fmla="*/ 797719 w 1178719"/>
                <a:gd name="connsiteY40" fmla="*/ 352425 h 1309687"/>
                <a:gd name="connsiteX41" fmla="*/ 714375 w 1178719"/>
                <a:gd name="connsiteY41" fmla="*/ 481012 h 1309687"/>
                <a:gd name="connsiteX42" fmla="*/ 621507 w 1178719"/>
                <a:gd name="connsiteY42" fmla="*/ 614362 h 1309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78719" h="1309687">
                  <a:moveTo>
                    <a:pt x="621507" y="614362"/>
                  </a:moveTo>
                  <a:lnTo>
                    <a:pt x="502444" y="764381"/>
                  </a:lnTo>
                  <a:lnTo>
                    <a:pt x="381000" y="900112"/>
                  </a:lnTo>
                  <a:lnTo>
                    <a:pt x="228600" y="1057275"/>
                  </a:lnTo>
                  <a:lnTo>
                    <a:pt x="66675" y="1207294"/>
                  </a:lnTo>
                  <a:lnTo>
                    <a:pt x="14288" y="1252537"/>
                  </a:lnTo>
                  <a:lnTo>
                    <a:pt x="7144" y="1264444"/>
                  </a:lnTo>
                  <a:lnTo>
                    <a:pt x="0" y="1278731"/>
                  </a:lnTo>
                  <a:lnTo>
                    <a:pt x="0" y="1295400"/>
                  </a:lnTo>
                  <a:lnTo>
                    <a:pt x="4763" y="1304925"/>
                  </a:lnTo>
                  <a:lnTo>
                    <a:pt x="14288" y="1309687"/>
                  </a:lnTo>
                  <a:lnTo>
                    <a:pt x="33338" y="1309687"/>
                  </a:lnTo>
                  <a:lnTo>
                    <a:pt x="64294" y="1295400"/>
                  </a:lnTo>
                  <a:lnTo>
                    <a:pt x="166688" y="1226344"/>
                  </a:lnTo>
                  <a:lnTo>
                    <a:pt x="316707" y="1114425"/>
                  </a:lnTo>
                  <a:lnTo>
                    <a:pt x="464344" y="990600"/>
                  </a:lnTo>
                  <a:lnTo>
                    <a:pt x="619125" y="840581"/>
                  </a:lnTo>
                  <a:lnTo>
                    <a:pt x="754857" y="688181"/>
                  </a:lnTo>
                  <a:lnTo>
                    <a:pt x="847725" y="554831"/>
                  </a:lnTo>
                  <a:lnTo>
                    <a:pt x="952500" y="440531"/>
                  </a:lnTo>
                  <a:lnTo>
                    <a:pt x="1078707" y="307181"/>
                  </a:lnTo>
                  <a:lnTo>
                    <a:pt x="1150144" y="230981"/>
                  </a:lnTo>
                  <a:lnTo>
                    <a:pt x="1171575" y="200025"/>
                  </a:lnTo>
                  <a:lnTo>
                    <a:pt x="1178719" y="173831"/>
                  </a:lnTo>
                  <a:lnTo>
                    <a:pt x="1178719" y="161925"/>
                  </a:lnTo>
                  <a:lnTo>
                    <a:pt x="1169194" y="140494"/>
                  </a:lnTo>
                  <a:lnTo>
                    <a:pt x="1138238" y="116681"/>
                  </a:lnTo>
                  <a:lnTo>
                    <a:pt x="1097757" y="97631"/>
                  </a:lnTo>
                  <a:lnTo>
                    <a:pt x="1023938" y="71437"/>
                  </a:lnTo>
                  <a:lnTo>
                    <a:pt x="881063" y="30956"/>
                  </a:lnTo>
                  <a:lnTo>
                    <a:pt x="790575" y="0"/>
                  </a:lnTo>
                  <a:lnTo>
                    <a:pt x="702469" y="133350"/>
                  </a:lnTo>
                  <a:lnTo>
                    <a:pt x="773907" y="138112"/>
                  </a:lnTo>
                  <a:lnTo>
                    <a:pt x="800100" y="147637"/>
                  </a:lnTo>
                  <a:lnTo>
                    <a:pt x="814388" y="159544"/>
                  </a:lnTo>
                  <a:lnTo>
                    <a:pt x="823913" y="171450"/>
                  </a:lnTo>
                  <a:lnTo>
                    <a:pt x="831057" y="188119"/>
                  </a:lnTo>
                  <a:lnTo>
                    <a:pt x="838200" y="216694"/>
                  </a:lnTo>
                  <a:lnTo>
                    <a:pt x="840582" y="252412"/>
                  </a:lnTo>
                  <a:lnTo>
                    <a:pt x="831057" y="290512"/>
                  </a:lnTo>
                  <a:lnTo>
                    <a:pt x="797719" y="352425"/>
                  </a:lnTo>
                  <a:lnTo>
                    <a:pt x="714375" y="481012"/>
                  </a:lnTo>
                  <a:lnTo>
                    <a:pt x="621507" y="6143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23">
              <a:extLst>
                <a:ext uri="{FF2B5EF4-FFF2-40B4-BE49-F238E27FC236}">
                  <a16:creationId xmlns:a16="http://schemas.microsoft.com/office/drawing/2014/main" id="{7CDFA55E-B59C-40DC-B318-A04299CD2629}"/>
                </a:ext>
              </a:extLst>
            </p:cNvPr>
            <p:cNvSpPr/>
            <p:nvPr/>
          </p:nvSpPr>
          <p:spPr>
            <a:xfrm>
              <a:off x="4005262" y="3341687"/>
              <a:ext cx="247650" cy="1590675"/>
            </a:xfrm>
            <a:custGeom>
              <a:avLst/>
              <a:gdLst>
                <a:gd name="connsiteX0" fmla="*/ 69056 w 247650"/>
                <a:gd name="connsiteY0" fmla="*/ 588169 h 1590675"/>
                <a:gd name="connsiteX1" fmla="*/ 78581 w 247650"/>
                <a:gd name="connsiteY1" fmla="*/ 457200 h 1590675"/>
                <a:gd name="connsiteX2" fmla="*/ 83343 w 247650"/>
                <a:gd name="connsiteY2" fmla="*/ 316706 h 1590675"/>
                <a:gd name="connsiteX3" fmla="*/ 83343 w 247650"/>
                <a:gd name="connsiteY3" fmla="*/ 164306 h 1590675"/>
                <a:gd name="connsiteX4" fmla="*/ 245268 w 247650"/>
                <a:gd name="connsiteY4" fmla="*/ 0 h 1590675"/>
                <a:gd name="connsiteX5" fmla="*/ 247650 w 247650"/>
                <a:gd name="connsiteY5" fmla="*/ 245269 h 1590675"/>
                <a:gd name="connsiteX6" fmla="*/ 245268 w 247650"/>
                <a:gd name="connsiteY6" fmla="*/ 500062 h 1590675"/>
                <a:gd name="connsiteX7" fmla="*/ 245268 w 247650"/>
                <a:gd name="connsiteY7" fmla="*/ 831056 h 1590675"/>
                <a:gd name="connsiteX8" fmla="*/ 247650 w 247650"/>
                <a:gd name="connsiteY8" fmla="*/ 957262 h 1590675"/>
                <a:gd name="connsiteX9" fmla="*/ 242887 w 247650"/>
                <a:gd name="connsiteY9" fmla="*/ 1066800 h 1590675"/>
                <a:gd name="connsiteX10" fmla="*/ 228600 w 247650"/>
                <a:gd name="connsiteY10" fmla="*/ 1238250 h 1590675"/>
                <a:gd name="connsiteX11" fmla="*/ 223837 w 247650"/>
                <a:gd name="connsiteY11" fmla="*/ 1343025 h 1590675"/>
                <a:gd name="connsiteX12" fmla="*/ 219075 w 247650"/>
                <a:gd name="connsiteY12" fmla="*/ 1469231 h 1590675"/>
                <a:gd name="connsiteX13" fmla="*/ 209550 w 247650"/>
                <a:gd name="connsiteY13" fmla="*/ 1514475 h 1590675"/>
                <a:gd name="connsiteX14" fmla="*/ 195262 w 247650"/>
                <a:gd name="connsiteY14" fmla="*/ 1540669 h 1590675"/>
                <a:gd name="connsiteX15" fmla="*/ 169068 w 247650"/>
                <a:gd name="connsiteY15" fmla="*/ 1564481 h 1590675"/>
                <a:gd name="connsiteX16" fmla="*/ 145256 w 247650"/>
                <a:gd name="connsiteY16" fmla="*/ 1581150 h 1590675"/>
                <a:gd name="connsiteX17" fmla="*/ 126206 w 247650"/>
                <a:gd name="connsiteY17" fmla="*/ 1590675 h 1590675"/>
                <a:gd name="connsiteX18" fmla="*/ 111918 w 247650"/>
                <a:gd name="connsiteY18" fmla="*/ 1590675 h 1590675"/>
                <a:gd name="connsiteX19" fmla="*/ 102393 w 247650"/>
                <a:gd name="connsiteY19" fmla="*/ 1583531 h 1590675"/>
                <a:gd name="connsiteX20" fmla="*/ 78581 w 247650"/>
                <a:gd name="connsiteY20" fmla="*/ 1540669 h 1590675"/>
                <a:gd name="connsiteX21" fmla="*/ 47625 w 247650"/>
                <a:gd name="connsiteY21" fmla="*/ 1469231 h 1590675"/>
                <a:gd name="connsiteX22" fmla="*/ 26193 w 247650"/>
                <a:gd name="connsiteY22" fmla="*/ 1404937 h 1590675"/>
                <a:gd name="connsiteX23" fmla="*/ 9525 w 247650"/>
                <a:gd name="connsiteY23" fmla="*/ 1333500 h 1590675"/>
                <a:gd name="connsiteX24" fmla="*/ 2381 w 247650"/>
                <a:gd name="connsiteY24" fmla="*/ 1266825 h 1590675"/>
                <a:gd name="connsiteX25" fmla="*/ 0 w 247650"/>
                <a:gd name="connsiteY25" fmla="*/ 1183481 h 1590675"/>
                <a:gd name="connsiteX26" fmla="*/ 11906 w 247650"/>
                <a:gd name="connsiteY26" fmla="*/ 1112044 h 1590675"/>
                <a:gd name="connsiteX27" fmla="*/ 33337 w 247650"/>
                <a:gd name="connsiteY27" fmla="*/ 971550 h 1590675"/>
                <a:gd name="connsiteX28" fmla="*/ 54768 w 247650"/>
                <a:gd name="connsiteY28" fmla="*/ 766762 h 1590675"/>
                <a:gd name="connsiteX29" fmla="*/ 69056 w 247650"/>
                <a:gd name="connsiteY29" fmla="*/ 588169 h 159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7650" h="1590675">
                  <a:moveTo>
                    <a:pt x="69056" y="588169"/>
                  </a:moveTo>
                  <a:lnTo>
                    <a:pt x="78581" y="457200"/>
                  </a:lnTo>
                  <a:lnTo>
                    <a:pt x="83343" y="316706"/>
                  </a:lnTo>
                  <a:lnTo>
                    <a:pt x="83343" y="164306"/>
                  </a:lnTo>
                  <a:lnTo>
                    <a:pt x="245268" y="0"/>
                  </a:lnTo>
                  <a:lnTo>
                    <a:pt x="247650" y="245269"/>
                  </a:lnTo>
                  <a:lnTo>
                    <a:pt x="245268" y="500062"/>
                  </a:lnTo>
                  <a:lnTo>
                    <a:pt x="245268" y="831056"/>
                  </a:lnTo>
                  <a:lnTo>
                    <a:pt x="247650" y="957262"/>
                  </a:lnTo>
                  <a:lnTo>
                    <a:pt x="242887" y="1066800"/>
                  </a:lnTo>
                  <a:lnTo>
                    <a:pt x="228600" y="1238250"/>
                  </a:lnTo>
                  <a:lnTo>
                    <a:pt x="223837" y="1343025"/>
                  </a:lnTo>
                  <a:lnTo>
                    <a:pt x="219075" y="1469231"/>
                  </a:lnTo>
                  <a:lnTo>
                    <a:pt x="209550" y="1514475"/>
                  </a:lnTo>
                  <a:lnTo>
                    <a:pt x="195262" y="1540669"/>
                  </a:lnTo>
                  <a:lnTo>
                    <a:pt x="169068" y="1564481"/>
                  </a:lnTo>
                  <a:lnTo>
                    <a:pt x="145256" y="1581150"/>
                  </a:lnTo>
                  <a:lnTo>
                    <a:pt x="126206" y="1590675"/>
                  </a:lnTo>
                  <a:lnTo>
                    <a:pt x="111918" y="1590675"/>
                  </a:lnTo>
                  <a:lnTo>
                    <a:pt x="102393" y="1583531"/>
                  </a:lnTo>
                  <a:lnTo>
                    <a:pt x="78581" y="1540669"/>
                  </a:lnTo>
                  <a:lnTo>
                    <a:pt x="47625" y="1469231"/>
                  </a:lnTo>
                  <a:lnTo>
                    <a:pt x="26193" y="1404937"/>
                  </a:lnTo>
                  <a:lnTo>
                    <a:pt x="9525" y="1333500"/>
                  </a:lnTo>
                  <a:lnTo>
                    <a:pt x="2381" y="1266825"/>
                  </a:lnTo>
                  <a:cubicBezTo>
                    <a:pt x="1587" y="1239044"/>
                    <a:pt x="794" y="1211262"/>
                    <a:pt x="0" y="1183481"/>
                  </a:cubicBezTo>
                  <a:lnTo>
                    <a:pt x="11906" y="1112044"/>
                  </a:lnTo>
                  <a:lnTo>
                    <a:pt x="33337" y="971550"/>
                  </a:lnTo>
                  <a:lnTo>
                    <a:pt x="54768" y="766762"/>
                  </a:lnTo>
                  <a:lnTo>
                    <a:pt x="69056" y="5881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4">
              <a:extLst>
                <a:ext uri="{FF2B5EF4-FFF2-40B4-BE49-F238E27FC236}">
                  <a16:creationId xmlns:a16="http://schemas.microsoft.com/office/drawing/2014/main" id="{14E1B030-54EC-441C-BD36-CAAC03087200}"/>
                </a:ext>
              </a:extLst>
            </p:cNvPr>
            <p:cNvSpPr/>
            <p:nvPr/>
          </p:nvSpPr>
          <p:spPr>
            <a:xfrm>
              <a:off x="4891087" y="2630487"/>
              <a:ext cx="476250" cy="752475"/>
            </a:xfrm>
            <a:custGeom>
              <a:avLst/>
              <a:gdLst>
                <a:gd name="connsiteX0" fmla="*/ 126206 w 476250"/>
                <a:gd name="connsiteY0" fmla="*/ 459582 h 752475"/>
                <a:gd name="connsiteX1" fmla="*/ 52387 w 476250"/>
                <a:gd name="connsiteY1" fmla="*/ 626269 h 752475"/>
                <a:gd name="connsiteX2" fmla="*/ 0 w 476250"/>
                <a:gd name="connsiteY2" fmla="*/ 752475 h 752475"/>
                <a:gd name="connsiteX3" fmla="*/ 85725 w 476250"/>
                <a:gd name="connsiteY3" fmla="*/ 742950 h 752475"/>
                <a:gd name="connsiteX4" fmla="*/ 219075 w 476250"/>
                <a:gd name="connsiteY4" fmla="*/ 621507 h 752475"/>
                <a:gd name="connsiteX5" fmla="*/ 280987 w 476250"/>
                <a:gd name="connsiteY5" fmla="*/ 550069 h 752475"/>
                <a:gd name="connsiteX6" fmla="*/ 354806 w 476250"/>
                <a:gd name="connsiteY6" fmla="*/ 471488 h 752475"/>
                <a:gd name="connsiteX7" fmla="*/ 445293 w 476250"/>
                <a:gd name="connsiteY7" fmla="*/ 376238 h 752475"/>
                <a:gd name="connsiteX8" fmla="*/ 471487 w 476250"/>
                <a:gd name="connsiteY8" fmla="*/ 347663 h 752475"/>
                <a:gd name="connsiteX9" fmla="*/ 476250 w 476250"/>
                <a:gd name="connsiteY9" fmla="*/ 321469 h 752475"/>
                <a:gd name="connsiteX10" fmla="*/ 476250 w 476250"/>
                <a:gd name="connsiteY10" fmla="*/ 269082 h 752475"/>
                <a:gd name="connsiteX11" fmla="*/ 466725 w 476250"/>
                <a:gd name="connsiteY11" fmla="*/ 245269 h 752475"/>
                <a:gd name="connsiteX12" fmla="*/ 445293 w 476250"/>
                <a:gd name="connsiteY12" fmla="*/ 207169 h 752475"/>
                <a:gd name="connsiteX13" fmla="*/ 419100 w 476250"/>
                <a:gd name="connsiteY13" fmla="*/ 169069 h 752475"/>
                <a:gd name="connsiteX14" fmla="*/ 392906 w 476250"/>
                <a:gd name="connsiteY14" fmla="*/ 133350 h 752475"/>
                <a:gd name="connsiteX15" fmla="*/ 378618 w 476250"/>
                <a:gd name="connsiteY15" fmla="*/ 116682 h 752475"/>
                <a:gd name="connsiteX16" fmla="*/ 366712 w 476250"/>
                <a:gd name="connsiteY16" fmla="*/ 107157 h 752475"/>
                <a:gd name="connsiteX17" fmla="*/ 345281 w 476250"/>
                <a:gd name="connsiteY17" fmla="*/ 90488 h 752475"/>
                <a:gd name="connsiteX18" fmla="*/ 319087 w 476250"/>
                <a:gd name="connsiteY18" fmla="*/ 73819 h 752475"/>
                <a:gd name="connsiteX19" fmla="*/ 285750 w 476250"/>
                <a:gd name="connsiteY19" fmla="*/ 57150 h 752475"/>
                <a:gd name="connsiteX20" fmla="*/ 250031 w 476250"/>
                <a:gd name="connsiteY20" fmla="*/ 40482 h 752475"/>
                <a:gd name="connsiteX21" fmla="*/ 180975 w 476250"/>
                <a:gd name="connsiteY21" fmla="*/ 19050 h 752475"/>
                <a:gd name="connsiteX22" fmla="*/ 152400 w 476250"/>
                <a:gd name="connsiteY22" fmla="*/ 7144 h 752475"/>
                <a:gd name="connsiteX23" fmla="*/ 133350 w 476250"/>
                <a:gd name="connsiteY23" fmla="*/ 0 h 752475"/>
                <a:gd name="connsiteX24" fmla="*/ 109537 w 476250"/>
                <a:gd name="connsiteY24" fmla="*/ 0 h 752475"/>
                <a:gd name="connsiteX25" fmla="*/ 104775 w 476250"/>
                <a:gd name="connsiteY25" fmla="*/ 9525 h 752475"/>
                <a:gd name="connsiteX26" fmla="*/ 104775 w 476250"/>
                <a:gd name="connsiteY26" fmla="*/ 23813 h 752475"/>
                <a:gd name="connsiteX27" fmla="*/ 116681 w 476250"/>
                <a:gd name="connsiteY27" fmla="*/ 52388 h 752475"/>
                <a:gd name="connsiteX28" fmla="*/ 128587 w 476250"/>
                <a:gd name="connsiteY28" fmla="*/ 66675 h 752475"/>
                <a:gd name="connsiteX29" fmla="*/ 154781 w 476250"/>
                <a:gd name="connsiteY29" fmla="*/ 97632 h 752475"/>
                <a:gd name="connsiteX30" fmla="*/ 173831 w 476250"/>
                <a:gd name="connsiteY30" fmla="*/ 123825 h 752475"/>
                <a:gd name="connsiteX31" fmla="*/ 185737 w 476250"/>
                <a:gd name="connsiteY31" fmla="*/ 145257 h 752475"/>
                <a:gd name="connsiteX32" fmla="*/ 200025 w 476250"/>
                <a:gd name="connsiteY32" fmla="*/ 173832 h 752475"/>
                <a:gd name="connsiteX33" fmla="*/ 204787 w 476250"/>
                <a:gd name="connsiteY33" fmla="*/ 195263 h 752475"/>
                <a:gd name="connsiteX34" fmla="*/ 200025 w 476250"/>
                <a:gd name="connsiteY34" fmla="*/ 235744 h 752475"/>
                <a:gd name="connsiteX35" fmla="*/ 185737 w 476250"/>
                <a:gd name="connsiteY35" fmla="*/ 319088 h 752475"/>
                <a:gd name="connsiteX36" fmla="*/ 126206 w 476250"/>
                <a:gd name="connsiteY36" fmla="*/ 459582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76250" h="752475">
                  <a:moveTo>
                    <a:pt x="126206" y="459582"/>
                  </a:moveTo>
                  <a:lnTo>
                    <a:pt x="52387" y="626269"/>
                  </a:lnTo>
                  <a:lnTo>
                    <a:pt x="0" y="752475"/>
                  </a:lnTo>
                  <a:lnTo>
                    <a:pt x="85725" y="742950"/>
                  </a:lnTo>
                  <a:lnTo>
                    <a:pt x="219075" y="621507"/>
                  </a:lnTo>
                  <a:lnTo>
                    <a:pt x="280987" y="550069"/>
                  </a:lnTo>
                  <a:lnTo>
                    <a:pt x="354806" y="471488"/>
                  </a:lnTo>
                  <a:lnTo>
                    <a:pt x="445293" y="376238"/>
                  </a:lnTo>
                  <a:lnTo>
                    <a:pt x="471487" y="347663"/>
                  </a:lnTo>
                  <a:lnTo>
                    <a:pt x="476250" y="321469"/>
                  </a:lnTo>
                  <a:lnTo>
                    <a:pt x="476250" y="269082"/>
                  </a:lnTo>
                  <a:lnTo>
                    <a:pt x="466725" y="245269"/>
                  </a:lnTo>
                  <a:lnTo>
                    <a:pt x="445293" y="207169"/>
                  </a:lnTo>
                  <a:lnTo>
                    <a:pt x="419100" y="169069"/>
                  </a:lnTo>
                  <a:lnTo>
                    <a:pt x="392906" y="133350"/>
                  </a:lnTo>
                  <a:lnTo>
                    <a:pt x="378618" y="116682"/>
                  </a:lnTo>
                  <a:lnTo>
                    <a:pt x="366712" y="107157"/>
                  </a:lnTo>
                  <a:lnTo>
                    <a:pt x="345281" y="90488"/>
                  </a:lnTo>
                  <a:lnTo>
                    <a:pt x="319087" y="73819"/>
                  </a:lnTo>
                  <a:lnTo>
                    <a:pt x="285750" y="57150"/>
                  </a:lnTo>
                  <a:lnTo>
                    <a:pt x="250031" y="40482"/>
                  </a:lnTo>
                  <a:lnTo>
                    <a:pt x="180975" y="19050"/>
                  </a:lnTo>
                  <a:lnTo>
                    <a:pt x="152400" y="7144"/>
                  </a:lnTo>
                  <a:lnTo>
                    <a:pt x="133350" y="0"/>
                  </a:lnTo>
                  <a:lnTo>
                    <a:pt x="109537" y="0"/>
                  </a:lnTo>
                  <a:lnTo>
                    <a:pt x="104775" y="9525"/>
                  </a:lnTo>
                  <a:lnTo>
                    <a:pt x="104775" y="23813"/>
                  </a:lnTo>
                  <a:lnTo>
                    <a:pt x="116681" y="52388"/>
                  </a:lnTo>
                  <a:lnTo>
                    <a:pt x="128587" y="66675"/>
                  </a:lnTo>
                  <a:lnTo>
                    <a:pt x="154781" y="97632"/>
                  </a:lnTo>
                  <a:lnTo>
                    <a:pt x="173831" y="123825"/>
                  </a:lnTo>
                  <a:lnTo>
                    <a:pt x="185737" y="145257"/>
                  </a:lnTo>
                  <a:lnTo>
                    <a:pt x="200025" y="173832"/>
                  </a:lnTo>
                  <a:lnTo>
                    <a:pt x="204787" y="195263"/>
                  </a:lnTo>
                  <a:lnTo>
                    <a:pt x="200025" y="235744"/>
                  </a:lnTo>
                  <a:lnTo>
                    <a:pt x="185737" y="319088"/>
                  </a:lnTo>
                  <a:lnTo>
                    <a:pt x="126206" y="4595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5">
              <a:extLst>
                <a:ext uri="{FF2B5EF4-FFF2-40B4-BE49-F238E27FC236}">
                  <a16:creationId xmlns:a16="http://schemas.microsoft.com/office/drawing/2014/main" id="{47A55F7D-DB9B-4C79-B5E2-A5EA0F1750F1}"/>
                </a:ext>
              </a:extLst>
            </p:cNvPr>
            <p:cNvSpPr/>
            <p:nvPr/>
          </p:nvSpPr>
          <p:spPr>
            <a:xfrm>
              <a:off x="4191000" y="3138487"/>
              <a:ext cx="1943100" cy="384175"/>
            </a:xfrm>
            <a:custGeom>
              <a:avLst/>
              <a:gdLst>
                <a:gd name="connsiteX0" fmla="*/ 633413 w 1943100"/>
                <a:gd name="connsiteY0" fmla="*/ 188118 h 383381"/>
                <a:gd name="connsiteX1" fmla="*/ 316706 w 1943100"/>
                <a:gd name="connsiteY1" fmla="*/ 228600 h 383381"/>
                <a:gd name="connsiteX2" fmla="*/ 0 w 1943100"/>
                <a:gd name="connsiteY2" fmla="*/ 269081 h 383381"/>
                <a:gd name="connsiteX3" fmla="*/ 0 w 1943100"/>
                <a:gd name="connsiteY3" fmla="*/ 383381 h 383381"/>
                <a:gd name="connsiteX4" fmla="*/ 240506 w 1943100"/>
                <a:gd name="connsiteY4" fmla="*/ 359568 h 383381"/>
                <a:gd name="connsiteX5" fmla="*/ 626269 w 1943100"/>
                <a:gd name="connsiteY5" fmla="*/ 319087 h 383381"/>
                <a:gd name="connsiteX6" fmla="*/ 757238 w 1943100"/>
                <a:gd name="connsiteY6" fmla="*/ 307181 h 383381"/>
                <a:gd name="connsiteX7" fmla="*/ 862013 w 1943100"/>
                <a:gd name="connsiteY7" fmla="*/ 269081 h 383381"/>
                <a:gd name="connsiteX8" fmla="*/ 988219 w 1943100"/>
                <a:gd name="connsiteY8" fmla="*/ 259556 h 383381"/>
                <a:gd name="connsiteX9" fmla="*/ 1269206 w 1943100"/>
                <a:gd name="connsiteY9" fmla="*/ 245268 h 383381"/>
                <a:gd name="connsiteX10" fmla="*/ 1528763 w 1943100"/>
                <a:gd name="connsiteY10" fmla="*/ 228600 h 383381"/>
                <a:gd name="connsiteX11" fmla="*/ 1647825 w 1943100"/>
                <a:gd name="connsiteY11" fmla="*/ 219075 h 383381"/>
                <a:gd name="connsiteX12" fmla="*/ 1728788 w 1943100"/>
                <a:gd name="connsiteY12" fmla="*/ 219075 h 383381"/>
                <a:gd name="connsiteX13" fmla="*/ 1826419 w 1943100"/>
                <a:gd name="connsiteY13" fmla="*/ 219075 h 383381"/>
                <a:gd name="connsiteX14" fmla="*/ 1874044 w 1943100"/>
                <a:gd name="connsiteY14" fmla="*/ 219075 h 383381"/>
                <a:gd name="connsiteX15" fmla="*/ 1909763 w 1943100"/>
                <a:gd name="connsiteY15" fmla="*/ 211931 h 383381"/>
                <a:gd name="connsiteX16" fmla="*/ 1928813 w 1943100"/>
                <a:gd name="connsiteY16" fmla="*/ 204787 h 383381"/>
                <a:gd name="connsiteX17" fmla="*/ 1938338 w 1943100"/>
                <a:gd name="connsiteY17" fmla="*/ 195262 h 383381"/>
                <a:gd name="connsiteX18" fmla="*/ 1943100 w 1943100"/>
                <a:gd name="connsiteY18" fmla="*/ 188118 h 383381"/>
                <a:gd name="connsiteX19" fmla="*/ 1943100 w 1943100"/>
                <a:gd name="connsiteY19" fmla="*/ 169068 h 383381"/>
                <a:gd name="connsiteX20" fmla="*/ 1933575 w 1943100"/>
                <a:gd name="connsiteY20" fmla="*/ 142875 h 383381"/>
                <a:gd name="connsiteX21" fmla="*/ 1916906 w 1943100"/>
                <a:gd name="connsiteY21" fmla="*/ 111918 h 383381"/>
                <a:gd name="connsiteX22" fmla="*/ 1885950 w 1943100"/>
                <a:gd name="connsiteY22" fmla="*/ 90487 h 383381"/>
                <a:gd name="connsiteX23" fmla="*/ 1828800 w 1943100"/>
                <a:gd name="connsiteY23" fmla="*/ 61912 h 383381"/>
                <a:gd name="connsiteX24" fmla="*/ 1759744 w 1943100"/>
                <a:gd name="connsiteY24" fmla="*/ 35718 h 383381"/>
                <a:gd name="connsiteX25" fmla="*/ 1659731 w 1943100"/>
                <a:gd name="connsiteY25" fmla="*/ 9525 h 383381"/>
                <a:gd name="connsiteX26" fmla="*/ 1602581 w 1943100"/>
                <a:gd name="connsiteY26" fmla="*/ 0 h 383381"/>
                <a:gd name="connsiteX27" fmla="*/ 1578769 w 1943100"/>
                <a:gd name="connsiteY27" fmla="*/ 7143 h 383381"/>
                <a:gd name="connsiteX28" fmla="*/ 1516856 w 1943100"/>
                <a:gd name="connsiteY28" fmla="*/ 30956 h 383381"/>
                <a:gd name="connsiteX29" fmla="*/ 1414463 w 1943100"/>
                <a:gd name="connsiteY29" fmla="*/ 59531 h 383381"/>
                <a:gd name="connsiteX30" fmla="*/ 1316831 w 1943100"/>
                <a:gd name="connsiteY30" fmla="*/ 85725 h 383381"/>
                <a:gd name="connsiteX31" fmla="*/ 1207294 w 1943100"/>
                <a:gd name="connsiteY31" fmla="*/ 100012 h 383381"/>
                <a:gd name="connsiteX32" fmla="*/ 988219 w 1943100"/>
                <a:gd name="connsiteY32" fmla="*/ 123825 h 383381"/>
                <a:gd name="connsiteX33" fmla="*/ 842963 w 1943100"/>
                <a:gd name="connsiteY33" fmla="*/ 135731 h 383381"/>
                <a:gd name="connsiteX34" fmla="*/ 745331 w 1943100"/>
                <a:gd name="connsiteY34" fmla="*/ 173831 h 383381"/>
                <a:gd name="connsiteX35" fmla="*/ 633413 w 1943100"/>
                <a:gd name="connsiteY35" fmla="*/ 188118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943100" h="383381">
                  <a:moveTo>
                    <a:pt x="633413" y="188118"/>
                  </a:moveTo>
                  <a:lnTo>
                    <a:pt x="316706" y="228600"/>
                  </a:lnTo>
                  <a:lnTo>
                    <a:pt x="0" y="269081"/>
                  </a:lnTo>
                  <a:lnTo>
                    <a:pt x="0" y="383381"/>
                  </a:lnTo>
                  <a:lnTo>
                    <a:pt x="240506" y="359568"/>
                  </a:lnTo>
                  <a:lnTo>
                    <a:pt x="626269" y="319087"/>
                  </a:lnTo>
                  <a:lnTo>
                    <a:pt x="757238" y="307181"/>
                  </a:lnTo>
                  <a:lnTo>
                    <a:pt x="862013" y="269081"/>
                  </a:lnTo>
                  <a:lnTo>
                    <a:pt x="988219" y="259556"/>
                  </a:lnTo>
                  <a:lnTo>
                    <a:pt x="1269206" y="245268"/>
                  </a:lnTo>
                  <a:lnTo>
                    <a:pt x="1528763" y="228600"/>
                  </a:lnTo>
                  <a:lnTo>
                    <a:pt x="1647825" y="219075"/>
                  </a:lnTo>
                  <a:lnTo>
                    <a:pt x="1728788" y="219075"/>
                  </a:lnTo>
                  <a:lnTo>
                    <a:pt x="1826419" y="219075"/>
                  </a:lnTo>
                  <a:lnTo>
                    <a:pt x="1874044" y="219075"/>
                  </a:lnTo>
                  <a:lnTo>
                    <a:pt x="1909763" y="211931"/>
                  </a:lnTo>
                  <a:lnTo>
                    <a:pt x="1928813" y="204787"/>
                  </a:lnTo>
                  <a:lnTo>
                    <a:pt x="1938338" y="195262"/>
                  </a:lnTo>
                  <a:lnTo>
                    <a:pt x="1943100" y="188118"/>
                  </a:lnTo>
                  <a:lnTo>
                    <a:pt x="1943100" y="169068"/>
                  </a:lnTo>
                  <a:lnTo>
                    <a:pt x="1933575" y="142875"/>
                  </a:lnTo>
                  <a:lnTo>
                    <a:pt x="1916906" y="111918"/>
                  </a:lnTo>
                  <a:lnTo>
                    <a:pt x="1885950" y="90487"/>
                  </a:lnTo>
                  <a:lnTo>
                    <a:pt x="1828800" y="61912"/>
                  </a:lnTo>
                  <a:lnTo>
                    <a:pt x="1759744" y="35718"/>
                  </a:lnTo>
                  <a:lnTo>
                    <a:pt x="1659731" y="9525"/>
                  </a:lnTo>
                  <a:lnTo>
                    <a:pt x="1602581" y="0"/>
                  </a:lnTo>
                  <a:lnTo>
                    <a:pt x="1578769" y="7143"/>
                  </a:lnTo>
                  <a:lnTo>
                    <a:pt x="1516856" y="30956"/>
                  </a:lnTo>
                  <a:lnTo>
                    <a:pt x="1414463" y="59531"/>
                  </a:lnTo>
                  <a:lnTo>
                    <a:pt x="1316831" y="85725"/>
                  </a:lnTo>
                  <a:lnTo>
                    <a:pt x="1207294" y="100012"/>
                  </a:lnTo>
                  <a:lnTo>
                    <a:pt x="988219" y="123825"/>
                  </a:lnTo>
                  <a:lnTo>
                    <a:pt x="842963" y="135731"/>
                  </a:lnTo>
                  <a:lnTo>
                    <a:pt x="745331" y="173831"/>
                  </a:lnTo>
                  <a:lnTo>
                    <a:pt x="633413" y="1881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6">
              <a:extLst>
                <a:ext uri="{FF2B5EF4-FFF2-40B4-BE49-F238E27FC236}">
                  <a16:creationId xmlns:a16="http://schemas.microsoft.com/office/drawing/2014/main" id="{DB4E14BB-B0EC-4095-A735-4FAF8005FECC}"/>
                </a:ext>
              </a:extLst>
            </p:cNvPr>
            <p:cNvSpPr/>
            <p:nvPr/>
          </p:nvSpPr>
          <p:spPr>
            <a:xfrm>
              <a:off x="4889500" y="3365500"/>
              <a:ext cx="342900" cy="1293812"/>
            </a:xfrm>
            <a:custGeom>
              <a:avLst/>
              <a:gdLst>
                <a:gd name="connsiteX0" fmla="*/ 140494 w 342900"/>
                <a:gd name="connsiteY0" fmla="*/ 690563 h 1293019"/>
                <a:gd name="connsiteX1" fmla="*/ 140494 w 342900"/>
                <a:gd name="connsiteY1" fmla="*/ 457200 h 1293019"/>
                <a:gd name="connsiteX2" fmla="*/ 140494 w 342900"/>
                <a:gd name="connsiteY2" fmla="*/ 245269 h 1293019"/>
                <a:gd name="connsiteX3" fmla="*/ 140494 w 342900"/>
                <a:gd name="connsiteY3" fmla="*/ 202407 h 1293019"/>
                <a:gd name="connsiteX4" fmla="*/ 135732 w 342900"/>
                <a:gd name="connsiteY4" fmla="*/ 183357 h 1293019"/>
                <a:gd name="connsiteX5" fmla="*/ 121444 w 342900"/>
                <a:gd name="connsiteY5" fmla="*/ 161925 h 1293019"/>
                <a:gd name="connsiteX6" fmla="*/ 104775 w 342900"/>
                <a:gd name="connsiteY6" fmla="*/ 142875 h 1293019"/>
                <a:gd name="connsiteX7" fmla="*/ 78582 w 342900"/>
                <a:gd name="connsiteY7" fmla="*/ 116682 h 1293019"/>
                <a:gd name="connsiteX8" fmla="*/ 33338 w 342900"/>
                <a:gd name="connsiteY8" fmla="*/ 73819 h 1293019"/>
                <a:gd name="connsiteX9" fmla="*/ 0 w 342900"/>
                <a:gd name="connsiteY9" fmla="*/ 35719 h 1293019"/>
                <a:gd name="connsiteX10" fmla="*/ 147638 w 342900"/>
                <a:gd name="connsiteY10" fmla="*/ 0 h 1293019"/>
                <a:gd name="connsiteX11" fmla="*/ 235744 w 342900"/>
                <a:gd name="connsiteY11" fmla="*/ 57150 h 1293019"/>
                <a:gd name="connsiteX12" fmla="*/ 264319 w 342900"/>
                <a:gd name="connsiteY12" fmla="*/ 78582 h 1293019"/>
                <a:gd name="connsiteX13" fmla="*/ 300038 w 342900"/>
                <a:gd name="connsiteY13" fmla="*/ 111919 h 1293019"/>
                <a:gd name="connsiteX14" fmla="*/ 326232 w 342900"/>
                <a:gd name="connsiteY14" fmla="*/ 140494 h 1293019"/>
                <a:gd name="connsiteX15" fmla="*/ 342900 w 342900"/>
                <a:gd name="connsiteY15" fmla="*/ 159544 h 1293019"/>
                <a:gd name="connsiteX16" fmla="*/ 342900 w 342900"/>
                <a:gd name="connsiteY16" fmla="*/ 173832 h 1293019"/>
                <a:gd name="connsiteX17" fmla="*/ 335757 w 342900"/>
                <a:gd name="connsiteY17" fmla="*/ 202407 h 1293019"/>
                <a:gd name="connsiteX18" fmla="*/ 326232 w 342900"/>
                <a:gd name="connsiteY18" fmla="*/ 264319 h 1293019"/>
                <a:gd name="connsiteX19" fmla="*/ 319088 w 342900"/>
                <a:gd name="connsiteY19" fmla="*/ 347663 h 1293019"/>
                <a:gd name="connsiteX20" fmla="*/ 321469 w 342900"/>
                <a:gd name="connsiteY20" fmla="*/ 797719 h 1293019"/>
                <a:gd name="connsiteX21" fmla="*/ 321469 w 342900"/>
                <a:gd name="connsiteY21" fmla="*/ 1281113 h 1293019"/>
                <a:gd name="connsiteX22" fmla="*/ 140494 w 342900"/>
                <a:gd name="connsiteY22" fmla="*/ 1293019 h 1293019"/>
                <a:gd name="connsiteX23" fmla="*/ 145257 w 342900"/>
                <a:gd name="connsiteY23" fmla="*/ 902494 h 1293019"/>
                <a:gd name="connsiteX24" fmla="*/ 140494 w 342900"/>
                <a:gd name="connsiteY24" fmla="*/ 690563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2900" h="1293019">
                  <a:moveTo>
                    <a:pt x="140494" y="690563"/>
                  </a:moveTo>
                  <a:lnTo>
                    <a:pt x="140494" y="457200"/>
                  </a:lnTo>
                  <a:lnTo>
                    <a:pt x="140494" y="245269"/>
                  </a:lnTo>
                  <a:lnTo>
                    <a:pt x="140494" y="202407"/>
                  </a:lnTo>
                  <a:lnTo>
                    <a:pt x="135732" y="183357"/>
                  </a:lnTo>
                  <a:lnTo>
                    <a:pt x="121444" y="161925"/>
                  </a:lnTo>
                  <a:lnTo>
                    <a:pt x="104775" y="142875"/>
                  </a:lnTo>
                  <a:lnTo>
                    <a:pt x="78582" y="116682"/>
                  </a:lnTo>
                  <a:lnTo>
                    <a:pt x="33338" y="73819"/>
                  </a:lnTo>
                  <a:lnTo>
                    <a:pt x="0" y="35719"/>
                  </a:lnTo>
                  <a:lnTo>
                    <a:pt x="147638" y="0"/>
                  </a:lnTo>
                  <a:lnTo>
                    <a:pt x="235744" y="57150"/>
                  </a:lnTo>
                  <a:lnTo>
                    <a:pt x="264319" y="78582"/>
                  </a:lnTo>
                  <a:lnTo>
                    <a:pt x="300038" y="111919"/>
                  </a:lnTo>
                  <a:lnTo>
                    <a:pt x="326232" y="140494"/>
                  </a:lnTo>
                  <a:lnTo>
                    <a:pt x="342900" y="159544"/>
                  </a:lnTo>
                  <a:lnTo>
                    <a:pt x="342900" y="173832"/>
                  </a:lnTo>
                  <a:lnTo>
                    <a:pt x="335757" y="202407"/>
                  </a:lnTo>
                  <a:lnTo>
                    <a:pt x="326232" y="264319"/>
                  </a:lnTo>
                  <a:lnTo>
                    <a:pt x="319088" y="347663"/>
                  </a:lnTo>
                  <a:cubicBezTo>
                    <a:pt x="319882" y="497682"/>
                    <a:pt x="320675" y="647700"/>
                    <a:pt x="321469" y="797719"/>
                  </a:cubicBezTo>
                  <a:lnTo>
                    <a:pt x="321469" y="1281113"/>
                  </a:lnTo>
                  <a:lnTo>
                    <a:pt x="140494" y="1293019"/>
                  </a:lnTo>
                  <a:cubicBezTo>
                    <a:pt x="142082" y="1162844"/>
                    <a:pt x="143669" y="1032669"/>
                    <a:pt x="145257" y="902494"/>
                  </a:cubicBezTo>
                  <a:lnTo>
                    <a:pt x="140494" y="6905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7">
              <a:extLst>
                <a:ext uri="{FF2B5EF4-FFF2-40B4-BE49-F238E27FC236}">
                  <a16:creationId xmlns:a16="http://schemas.microsoft.com/office/drawing/2014/main" id="{194110F5-41C9-47BB-9F28-93BDBC599CC8}"/>
                </a:ext>
              </a:extLst>
            </p:cNvPr>
            <p:cNvSpPr/>
            <p:nvPr/>
          </p:nvSpPr>
          <p:spPr>
            <a:xfrm>
              <a:off x="4171950" y="3582987"/>
              <a:ext cx="1857375" cy="360363"/>
            </a:xfrm>
            <a:custGeom>
              <a:avLst/>
              <a:gdLst>
                <a:gd name="connsiteX0" fmla="*/ 538163 w 1857375"/>
                <a:gd name="connsiteY0" fmla="*/ 169069 h 359569"/>
                <a:gd name="connsiteX1" fmla="*/ 278606 w 1857375"/>
                <a:gd name="connsiteY1" fmla="*/ 197644 h 359569"/>
                <a:gd name="connsiteX2" fmla="*/ 0 w 1857375"/>
                <a:gd name="connsiteY2" fmla="*/ 228600 h 359569"/>
                <a:gd name="connsiteX3" fmla="*/ 7144 w 1857375"/>
                <a:gd name="connsiteY3" fmla="*/ 359569 h 359569"/>
                <a:gd name="connsiteX4" fmla="*/ 257175 w 1857375"/>
                <a:gd name="connsiteY4" fmla="*/ 333375 h 359569"/>
                <a:gd name="connsiteX5" fmla="*/ 526256 w 1857375"/>
                <a:gd name="connsiteY5" fmla="*/ 304800 h 359569"/>
                <a:gd name="connsiteX6" fmla="*/ 871538 w 1857375"/>
                <a:gd name="connsiteY6" fmla="*/ 264319 h 359569"/>
                <a:gd name="connsiteX7" fmla="*/ 1014413 w 1857375"/>
                <a:gd name="connsiteY7" fmla="*/ 242888 h 359569"/>
                <a:gd name="connsiteX8" fmla="*/ 1331119 w 1857375"/>
                <a:gd name="connsiteY8" fmla="*/ 228600 h 359569"/>
                <a:gd name="connsiteX9" fmla="*/ 1766888 w 1857375"/>
                <a:gd name="connsiteY9" fmla="*/ 221457 h 359569"/>
                <a:gd name="connsiteX10" fmla="*/ 1804988 w 1857375"/>
                <a:gd name="connsiteY10" fmla="*/ 216694 h 359569"/>
                <a:gd name="connsiteX11" fmla="*/ 1833563 w 1857375"/>
                <a:gd name="connsiteY11" fmla="*/ 209550 h 359569"/>
                <a:gd name="connsiteX12" fmla="*/ 1850231 w 1857375"/>
                <a:gd name="connsiteY12" fmla="*/ 200025 h 359569"/>
                <a:gd name="connsiteX13" fmla="*/ 1857375 w 1857375"/>
                <a:gd name="connsiteY13" fmla="*/ 183357 h 359569"/>
                <a:gd name="connsiteX14" fmla="*/ 1857375 w 1857375"/>
                <a:gd name="connsiteY14" fmla="*/ 173832 h 359569"/>
                <a:gd name="connsiteX15" fmla="*/ 1850231 w 1857375"/>
                <a:gd name="connsiteY15" fmla="*/ 152400 h 359569"/>
                <a:gd name="connsiteX16" fmla="*/ 1831181 w 1857375"/>
                <a:gd name="connsiteY16" fmla="*/ 123825 h 359569"/>
                <a:gd name="connsiteX17" fmla="*/ 1814513 w 1857375"/>
                <a:gd name="connsiteY17" fmla="*/ 102394 h 359569"/>
                <a:gd name="connsiteX18" fmla="*/ 1802606 w 1857375"/>
                <a:gd name="connsiteY18" fmla="*/ 90488 h 359569"/>
                <a:gd name="connsiteX19" fmla="*/ 1752600 w 1857375"/>
                <a:gd name="connsiteY19" fmla="*/ 69057 h 359569"/>
                <a:gd name="connsiteX20" fmla="*/ 1593056 w 1857375"/>
                <a:gd name="connsiteY20" fmla="*/ 16669 h 359569"/>
                <a:gd name="connsiteX21" fmla="*/ 1533525 w 1857375"/>
                <a:gd name="connsiteY21" fmla="*/ 0 h 359569"/>
                <a:gd name="connsiteX22" fmla="*/ 1514475 w 1857375"/>
                <a:gd name="connsiteY22" fmla="*/ 9525 h 359569"/>
                <a:gd name="connsiteX23" fmla="*/ 1488281 w 1857375"/>
                <a:gd name="connsiteY23" fmla="*/ 26194 h 359569"/>
                <a:gd name="connsiteX24" fmla="*/ 1447800 w 1857375"/>
                <a:gd name="connsiteY24" fmla="*/ 42863 h 359569"/>
                <a:gd name="connsiteX25" fmla="*/ 1402556 w 1857375"/>
                <a:gd name="connsiteY25" fmla="*/ 54769 h 359569"/>
                <a:gd name="connsiteX26" fmla="*/ 1314450 w 1857375"/>
                <a:gd name="connsiteY26" fmla="*/ 69057 h 359569"/>
                <a:gd name="connsiteX27" fmla="*/ 1183481 w 1857375"/>
                <a:gd name="connsiteY27" fmla="*/ 88107 h 359569"/>
                <a:gd name="connsiteX28" fmla="*/ 1023938 w 1857375"/>
                <a:gd name="connsiteY28" fmla="*/ 111919 h 359569"/>
                <a:gd name="connsiteX29" fmla="*/ 869156 w 1857375"/>
                <a:gd name="connsiteY29" fmla="*/ 128588 h 359569"/>
                <a:gd name="connsiteX30" fmla="*/ 711994 w 1857375"/>
                <a:gd name="connsiteY30" fmla="*/ 150019 h 359569"/>
                <a:gd name="connsiteX31" fmla="*/ 538163 w 1857375"/>
                <a:gd name="connsiteY31" fmla="*/ 169069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7375" h="359569">
                  <a:moveTo>
                    <a:pt x="538163" y="169069"/>
                  </a:moveTo>
                  <a:lnTo>
                    <a:pt x="278606" y="197644"/>
                  </a:lnTo>
                  <a:lnTo>
                    <a:pt x="0" y="228600"/>
                  </a:lnTo>
                  <a:lnTo>
                    <a:pt x="7144" y="359569"/>
                  </a:lnTo>
                  <a:lnTo>
                    <a:pt x="257175" y="333375"/>
                  </a:lnTo>
                  <a:lnTo>
                    <a:pt x="526256" y="304800"/>
                  </a:lnTo>
                  <a:lnTo>
                    <a:pt x="871538" y="264319"/>
                  </a:lnTo>
                  <a:lnTo>
                    <a:pt x="1014413" y="242888"/>
                  </a:lnTo>
                  <a:lnTo>
                    <a:pt x="1331119" y="228600"/>
                  </a:lnTo>
                  <a:lnTo>
                    <a:pt x="1766888" y="221457"/>
                  </a:lnTo>
                  <a:lnTo>
                    <a:pt x="1804988" y="216694"/>
                  </a:lnTo>
                  <a:lnTo>
                    <a:pt x="1833563" y="209550"/>
                  </a:lnTo>
                  <a:lnTo>
                    <a:pt x="1850231" y="200025"/>
                  </a:lnTo>
                  <a:lnTo>
                    <a:pt x="1857375" y="183357"/>
                  </a:lnTo>
                  <a:lnTo>
                    <a:pt x="1857375" y="173832"/>
                  </a:lnTo>
                  <a:lnTo>
                    <a:pt x="1850231" y="152400"/>
                  </a:lnTo>
                  <a:lnTo>
                    <a:pt x="1831181" y="123825"/>
                  </a:lnTo>
                  <a:lnTo>
                    <a:pt x="1814513" y="102394"/>
                  </a:lnTo>
                  <a:lnTo>
                    <a:pt x="1802606" y="90488"/>
                  </a:lnTo>
                  <a:lnTo>
                    <a:pt x="1752600" y="69057"/>
                  </a:lnTo>
                  <a:lnTo>
                    <a:pt x="1593056" y="16669"/>
                  </a:lnTo>
                  <a:lnTo>
                    <a:pt x="1533525" y="0"/>
                  </a:lnTo>
                  <a:lnTo>
                    <a:pt x="1514475" y="9525"/>
                  </a:lnTo>
                  <a:lnTo>
                    <a:pt x="1488281" y="26194"/>
                  </a:lnTo>
                  <a:lnTo>
                    <a:pt x="1447800" y="42863"/>
                  </a:lnTo>
                  <a:lnTo>
                    <a:pt x="1402556" y="54769"/>
                  </a:lnTo>
                  <a:lnTo>
                    <a:pt x="1314450" y="69057"/>
                  </a:lnTo>
                  <a:lnTo>
                    <a:pt x="1183481" y="88107"/>
                  </a:lnTo>
                  <a:lnTo>
                    <a:pt x="1023938" y="111919"/>
                  </a:lnTo>
                  <a:lnTo>
                    <a:pt x="869156" y="128588"/>
                  </a:lnTo>
                  <a:lnTo>
                    <a:pt x="711994" y="150019"/>
                  </a:lnTo>
                  <a:lnTo>
                    <a:pt x="538163" y="1690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8">
              <a:extLst>
                <a:ext uri="{FF2B5EF4-FFF2-40B4-BE49-F238E27FC236}">
                  <a16:creationId xmlns:a16="http://schemas.microsoft.com/office/drawing/2014/main" id="{F38FD1D2-0C94-4A99-AAD7-08881A56B482}"/>
                </a:ext>
              </a:extLst>
            </p:cNvPr>
            <p:cNvSpPr/>
            <p:nvPr/>
          </p:nvSpPr>
          <p:spPr>
            <a:xfrm>
              <a:off x="4191000" y="4029076"/>
              <a:ext cx="1868487" cy="363537"/>
            </a:xfrm>
            <a:custGeom>
              <a:avLst/>
              <a:gdLst>
                <a:gd name="connsiteX0" fmla="*/ 745331 w 1869281"/>
                <a:gd name="connsiteY0" fmla="*/ 145256 h 364331"/>
                <a:gd name="connsiteX1" fmla="*/ 392906 w 1869281"/>
                <a:gd name="connsiteY1" fmla="*/ 185738 h 364331"/>
                <a:gd name="connsiteX2" fmla="*/ 0 w 1869281"/>
                <a:gd name="connsiteY2" fmla="*/ 228600 h 364331"/>
                <a:gd name="connsiteX3" fmla="*/ 0 w 1869281"/>
                <a:gd name="connsiteY3" fmla="*/ 364331 h 364331"/>
                <a:gd name="connsiteX4" fmla="*/ 200025 w 1869281"/>
                <a:gd name="connsiteY4" fmla="*/ 340519 h 364331"/>
                <a:gd name="connsiteX5" fmla="*/ 542925 w 1869281"/>
                <a:gd name="connsiteY5" fmla="*/ 300038 h 364331"/>
                <a:gd name="connsiteX6" fmla="*/ 871538 w 1869281"/>
                <a:gd name="connsiteY6" fmla="*/ 261938 h 364331"/>
                <a:gd name="connsiteX7" fmla="*/ 1002506 w 1869281"/>
                <a:gd name="connsiteY7" fmla="*/ 245269 h 364331"/>
                <a:gd name="connsiteX8" fmla="*/ 1219200 w 1869281"/>
                <a:gd name="connsiteY8" fmla="*/ 230981 h 364331"/>
                <a:gd name="connsiteX9" fmla="*/ 1571625 w 1869281"/>
                <a:gd name="connsiteY9" fmla="*/ 202406 h 364331"/>
                <a:gd name="connsiteX10" fmla="*/ 1724025 w 1869281"/>
                <a:gd name="connsiteY10" fmla="*/ 185738 h 364331"/>
                <a:gd name="connsiteX11" fmla="*/ 1795463 w 1869281"/>
                <a:gd name="connsiteY11" fmla="*/ 173831 h 364331"/>
                <a:gd name="connsiteX12" fmla="*/ 1838325 w 1869281"/>
                <a:gd name="connsiteY12" fmla="*/ 161925 h 364331"/>
                <a:gd name="connsiteX13" fmla="*/ 1864519 w 1869281"/>
                <a:gd name="connsiteY13" fmla="*/ 150019 h 364331"/>
                <a:gd name="connsiteX14" fmla="*/ 1869281 w 1869281"/>
                <a:gd name="connsiteY14" fmla="*/ 140494 h 364331"/>
                <a:gd name="connsiteX15" fmla="*/ 1866900 w 1869281"/>
                <a:gd name="connsiteY15" fmla="*/ 116681 h 364331"/>
                <a:gd name="connsiteX16" fmla="*/ 1862138 w 1869281"/>
                <a:gd name="connsiteY16" fmla="*/ 97631 h 364331"/>
                <a:gd name="connsiteX17" fmla="*/ 1843088 w 1869281"/>
                <a:gd name="connsiteY17" fmla="*/ 71438 h 364331"/>
                <a:gd name="connsiteX18" fmla="*/ 1828800 w 1869281"/>
                <a:gd name="connsiteY18" fmla="*/ 57150 h 364331"/>
                <a:gd name="connsiteX19" fmla="*/ 1802606 w 1869281"/>
                <a:gd name="connsiteY19" fmla="*/ 42863 h 364331"/>
                <a:gd name="connsiteX20" fmla="*/ 1771650 w 1869281"/>
                <a:gd name="connsiteY20" fmla="*/ 30956 h 364331"/>
                <a:gd name="connsiteX21" fmla="*/ 1700213 w 1869281"/>
                <a:gd name="connsiteY21" fmla="*/ 11906 h 364331"/>
                <a:gd name="connsiteX22" fmla="*/ 1628775 w 1869281"/>
                <a:gd name="connsiteY22" fmla="*/ 0 h 364331"/>
                <a:gd name="connsiteX23" fmla="*/ 1597819 w 1869281"/>
                <a:gd name="connsiteY23" fmla="*/ 9525 h 364331"/>
                <a:gd name="connsiteX24" fmla="*/ 1502569 w 1869281"/>
                <a:gd name="connsiteY24" fmla="*/ 33338 h 364331"/>
                <a:gd name="connsiteX25" fmla="*/ 1373981 w 1869281"/>
                <a:gd name="connsiteY25" fmla="*/ 57150 h 364331"/>
                <a:gd name="connsiteX26" fmla="*/ 1231106 w 1869281"/>
                <a:gd name="connsiteY26" fmla="*/ 80963 h 364331"/>
                <a:gd name="connsiteX27" fmla="*/ 1033463 w 1869281"/>
                <a:gd name="connsiteY27" fmla="*/ 107156 h 364331"/>
                <a:gd name="connsiteX28" fmla="*/ 745331 w 1869281"/>
                <a:gd name="connsiteY28" fmla="*/ 145256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69281" h="364331">
                  <a:moveTo>
                    <a:pt x="745331" y="145256"/>
                  </a:moveTo>
                  <a:lnTo>
                    <a:pt x="392906" y="185738"/>
                  </a:lnTo>
                  <a:lnTo>
                    <a:pt x="0" y="228600"/>
                  </a:lnTo>
                  <a:lnTo>
                    <a:pt x="0" y="364331"/>
                  </a:lnTo>
                  <a:lnTo>
                    <a:pt x="200025" y="340519"/>
                  </a:lnTo>
                  <a:lnTo>
                    <a:pt x="542925" y="300038"/>
                  </a:lnTo>
                  <a:lnTo>
                    <a:pt x="871538" y="261938"/>
                  </a:lnTo>
                  <a:lnTo>
                    <a:pt x="1002506" y="245269"/>
                  </a:lnTo>
                  <a:lnTo>
                    <a:pt x="1219200" y="230981"/>
                  </a:lnTo>
                  <a:lnTo>
                    <a:pt x="1571625" y="202406"/>
                  </a:lnTo>
                  <a:lnTo>
                    <a:pt x="1724025" y="185738"/>
                  </a:lnTo>
                  <a:lnTo>
                    <a:pt x="1795463" y="173831"/>
                  </a:lnTo>
                  <a:lnTo>
                    <a:pt x="1838325" y="161925"/>
                  </a:lnTo>
                  <a:lnTo>
                    <a:pt x="1864519" y="150019"/>
                  </a:lnTo>
                  <a:lnTo>
                    <a:pt x="1869281" y="140494"/>
                  </a:lnTo>
                  <a:lnTo>
                    <a:pt x="1866900" y="116681"/>
                  </a:lnTo>
                  <a:lnTo>
                    <a:pt x="1862138" y="97631"/>
                  </a:lnTo>
                  <a:lnTo>
                    <a:pt x="1843088" y="71438"/>
                  </a:lnTo>
                  <a:lnTo>
                    <a:pt x="1828800" y="57150"/>
                  </a:lnTo>
                  <a:lnTo>
                    <a:pt x="1802606" y="42863"/>
                  </a:lnTo>
                  <a:lnTo>
                    <a:pt x="1771650" y="30956"/>
                  </a:lnTo>
                  <a:lnTo>
                    <a:pt x="1700213" y="11906"/>
                  </a:lnTo>
                  <a:lnTo>
                    <a:pt x="1628775" y="0"/>
                  </a:lnTo>
                  <a:lnTo>
                    <a:pt x="1597819" y="9525"/>
                  </a:lnTo>
                  <a:lnTo>
                    <a:pt x="1502569" y="33338"/>
                  </a:lnTo>
                  <a:lnTo>
                    <a:pt x="1373981" y="57150"/>
                  </a:lnTo>
                  <a:lnTo>
                    <a:pt x="1231106" y="80963"/>
                  </a:lnTo>
                  <a:lnTo>
                    <a:pt x="1033463" y="107156"/>
                  </a:lnTo>
                  <a:lnTo>
                    <a:pt x="745331" y="1452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9">
              <a:extLst>
                <a:ext uri="{FF2B5EF4-FFF2-40B4-BE49-F238E27FC236}">
                  <a16:creationId xmlns:a16="http://schemas.microsoft.com/office/drawing/2014/main" id="{E1C62EC9-B819-4C49-AAA2-A688F7D1B60B}"/>
                </a:ext>
              </a:extLst>
            </p:cNvPr>
            <p:cNvSpPr/>
            <p:nvPr/>
          </p:nvSpPr>
          <p:spPr>
            <a:xfrm>
              <a:off x="4164012" y="4475163"/>
              <a:ext cx="2189163" cy="315913"/>
            </a:xfrm>
            <a:custGeom>
              <a:avLst/>
              <a:gdLst>
                <a:gd name="connsiteX0" fmla="*/ 1323975 w 2188369"/>
                <a:gd name="connsiteY0" fmla="*/ 233362 h 316706"/>
                <a:gd name="connsiteX1" fmla="*/ 804863 w 2188369"/>
                <a:gd name="connsiteY1" fmla="*/ 266700 h 316706"/>
                <a:gd name="connsiteX2" fmla="*/ 404813 w 2188369"/>
                <a:gd name="connsiteY2" fmla="*/ 292894 h 316706"/>
                <a:gd name="connsiteX3" fmla="*/ 0 w 2188369"/>
                <a:gd name="connsiteY3" fmla="*/ 316706 h 316706"/>
                <a:gd name="connsiteX4" fmla="*/ 16669 w 2188369"/>
                <a:gd name="connsiteY4" fmla="*/ 178594 h 316706"/>
                <a:gd name="connsiteX5" fmla="*/ 107157 w 2188369"/>
                <a:gd name="connsiteY5" fmla="*/ 176212 h 316706"/>
                <a:gd name="connsiteX6" fmla="*/ 450057 w 2188369"/>
                <a:gd name="connsiteY6" fmla="*/ 157162 h 316706"/>
                <a:gd name="connsiteX7" fmla="*/ 885825 w 2188369"/>
                <a:gd name="connsiteY7" fmla="*/ 133350 h 316706"/>
                <a:gd name="connsiteX8" fmla="*/ 1119188 w 2188369"/>
                <a:gd name="connsiteY8" fmla="*/ 104775 h 316706"/>
                <a:gd name="connsiteX9" fmla="*/ 1340644 w 2188369"/>
                <a:gd name="connsiteY9" fmla="*/ 83344 h 316706"/>
                <a:gd name="connsiteX10" fmla="*/ 1538288 w 2188369"/>
                <a:gd name="connsiteY10" fmla="*/ 61912 h 316706"/>
                <a:gd name="connsiteX11" fmla="*/ 1657350 w 2188369"/>
                <a:gd name="connsiteY11" fmla="*/ 42862 h 316706"/>
                <a:gd name="connsiteX12" fmla="*/ 1785938 w 2188369"/>
                <a:gd name="connsiteY12" fmla="*/ 21431 h 316706"/>
                <a:gd name="connsiteX13" fmla="*/ 1833563 w 2188369"/>
                <a:gd name="connsiteY13" fmla="*/ 7144 h 316706"/>
                <a:gd name="connsiteX14" fmla="*/ 1893094 w 2188369"/>
                <a:gd name="connsiteY14" fmla="*/ 0 h 316706"/>
                <a:gd name="connsiteX15" fmla="*/ 1945482 w 2188369"/>
                <a:gd name="connsiteY15" fmla="*/ 2381 h 316706"/>
                <a:gd name="connsiteX16" fmla="*/ 2000250 w 2188369"/>
                <a:gd name="connsiteY16" fmla="*/ 9525 h 316706"/>
                <a:gd name="connsiteX17" fmla="*/ 2038350 w 2188369"/>
                <a:gd name="connsiteY17" fmla="*/ 19050 h 316706"/>
                <a:gd name="connsiteX18" fmla="*/ 2071688 w 2188369"/>
                <a:gd name="connsiteY18" fmla="*/ 30956 h 316706"/>
                <a:gd name="connsiteX19" fmla="*/ 2105025 w 2188369"/>
                <a:gd name="connsiteY19" fmla="*/ 47625 h 316706"/>
                <a:gd name="connsiteX20" fmla="*/ 2143125 w 2188369"/>
                <a:gd name="connsiteY20" fmla="*/ 71437 h 316706"/>
                <a:gd name="connsiteX21" fmla="*/ 2162175 w 2188369"/>
                <a:gd name="connsiteY21" fmla="*/ 88106 h 316706"/>
                <a:gd name="connsiteX22" fmla="*/ 2174082 w 2188369"/>
                <a:gd name="connsiteY22" fmla="*/ 100012 h 316706"/>
                <a:gd name="connsiteX23" fmla="*/ 2183607 w 2188369"/>
                <a:gd name="connsiteY23" fmla="*/ 114300 h 316706"/>
                <a:gd name="connsiteX24" fmla="*/ 2188369 w 2188369"/>
                <a:gd name="connsiteY24" fmla="*/ 130969 h 316706"/>
                <a:gd name="connsiteX25" fmla="*/ 2188369 w 2188369"/>
                <a:gd name="connsiteY25" fmla="*/ 140494 h 316706"/>
                <a:gd name="connsiteX26" fmla="*/ 2178844 w 2188369"/>
                <a:gd name="connsiteY26" fmla="*/ 154781 h 316706"/>
                <a:gd name="connsiteX27" fmla="*/ 2147888 w 2188369"/>
                <a:gd name="connsiteY27" fmla="*/ 171450 h 316706"/>
                <a:gd name="connsiteX28" fmla="*/ 2112169 w 2188369"/>
                <a:gd name="connsiteY28" fmla="*/ 178594 h 316706"/>
                <a:gd name="connsiteX29" fmla="*/ 2000250 w 2188369"/>
                <a:gd name="connsiteY29" fmla="*/ 185737 h 316706"/>
                <a:gd name="connsiteX30" fmla="*/ 1809750 w 2188369"/>
                <a:gd name="connsiteY30" fmla="*/ 200025 h 316706"/>
                <a:gd name="connsiteX31" fmla="*/ 1485900 w 2188369"/>
                <a:gd name="connsiteY31" fmla="*/ 221456 h 316706"/>
                <a:gd name="connsiteX32" fmla="*/ 1323975 w 2188369"/>
                <a:gd name="connsiteY32" fmla="*/ 233362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88369" h="316706">
                  <a:moveTo>
                    <a:pt x="1323975" y="233362"/>
                  </a:moveTo>
                  <a:lnTo>
                    <a:pt x="804863" y="266700"/>
                  </a:lnTo>
                  <a:lnTo>
                    <a:pt x="404813" y="292894"/>
                  </a:lnTo>
                  <a:lnTo>
                    <a:pt x="0" y="316706"/>
                  </a:lnTo>
                  <a:lnTo>
                    <a:pt x="16669" y="178594"/>
                  </a:lnTo>
                  <a:lnTo>
                    <a:pt x="107157" y="176212"/>
                  </a:lnTo>
                  <a:lnTo>
                    <a:pt x="450057" y="157162"/>
                  </a:lnTo>
                  <a:lnTo>
                    <a:pt x="885825" y="133350"/>
                  </a:lnTo>
                  <a:lnTo>
                    <a:pt x="1119188" y="104775"/>
                  </a:lnTo>
                  <a:lnTo>
                    <a:pt x="1340644" y="83344"/>
                  </a:lnTo>
                  <a:lnTo>
                    <a:pt x="1538288" y="61912"/>
                  </a:lnTo>
                  <a:lnTo>
                    <a:pt x="1657350" y="42862"/>
                  </a:lnTo>
                  <a:lnTo>
                    <a:pt x="1785938" y="21431"/>
                  </a:lnTo>
                  <a:lnTo>
                    <a:pt x="1833563" y="7144"/>
                  </a:lnTo>
                  <a:lnTo>
                    <a:pt x="1893094" y="0"/>
                  </a:lnTo>
                  <a:lnTo>
                    <a:pt x="1945482" y="2381"/>
                  </a:lnTo>
                  <a:lnTo>
                    <a:pt x="2000250" y="9525"/>
                  </a:lnTo>
                  <a:lnTo>
                    <a:pt x="2038350" y="19050"/>
                  </a:lnTo>
                  <a:lnTo>
                    <a:pt x="2071688" y="30956"/>
                  </a:lnTo>
                  <a:lnTo>
                    <a:pt x="2105025" y="47625"/>
                  </a:lnTo>
                  <a:lnTo>
                    <a:pt x="2143125" y="71437"/>
                  </a:lnTo>
                  <a:lnTo>
                    <a:pt x="2162175" y="88106"/>
                  </a:lnTo>
                  <a:lnTo>
                    <a:pt x="2174082" y="100012"/>
                  </a:lnTo>
                  <a:lnTo>
                    <a:pt x="2183607" y="114300"/>
                  </a:lnTo>
                  <a:lnTo>
                    <a:pt x="2188369" y="130969"/>
                  </a:lnTo>
                  <a:lnTo>
                    <a:pt x="2188369" y="140494"/>
                  </a:lnTo>
                  <a:lnTo>
                    <a:pt x="2178844" y="154781"/>
                  </a:lnTo>
                  <a:lnTo>
                    <a:pt x="2147888" y="171450"/>
                  </a:lnTo>
                  <a:lnTo>
                    <a:pt x="2112169" y="178594"/>
                  </a:lnTo>
                  <a:lnTo>
                    <a:pt x="2000250" y="185737"/>
                  </a:lnTo>
                  <a:lnTo>
                    <a:pt x="1809750" y="200025"/>
                  </a:lnTo>
                  <a:lnTo>
                    <a:pt x="1485900" y="221456"/>
                  </a:lnTo>
                  <a:lnTo>
                    <a:pt x="1323975" y="2333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30">
              <a:extLst>
                <a:ext uri="{FF2B5EF4-FFF2-40B4-BE49-F238E27FC236}">
                  <a16:creationId xmlns:a16="http://schemas.microsoft.com/office/drawing/2014/main" id="{B76DCAA6-99D0-4270-9677-C944AC7641C0}"/>
                </a:ext>
              </a:extLst>
            </p:cNvPr>
            <p:cNvSpPr/>
            <p:nvPr/>
          </p:nvSpPr>
          <p:spPr>
            <a:xfrm>
              <a:off x="3538537" y="4967288"/>
              <a:ext cx="488950" cy="1362075"/>
            </a:xfrm>
            <a:custGeom>
              <a:avLst/>
              <a:gdLst>
                <a:gd name="connsiteX0" fmla="*/ 452437 w 488156"/>
                <a:gd name="connsiteY0" fmla="*/ 912018 h 1362075"/>
                <a:gd name="connsiteX1" fmla="*/ 442912 w 488156"/>
                <a:gd name="connsiteY1" fmla="*/ 731043 h 1362075"/>
                <a:gd name="connsiteX2" fmla="*/ 414337 w 488156"/>
                <a:gd name="connsiteY2" fmla="*/ 557212 h 1362075"/>
                <a:gd name="connsiteX3" fmla="*/ 373856 w 488156"/>
                <a:gd name="connsiteY3" fmla="*/ 266700 h 1362075"/>
                <a:gd name="connsiteX4" fmla="*/ 330993 w 488156"/>
                <a:gd name="connsiteY4" fmla="*/ 133350 h 1362075"/>
                <a:gd name="connsiteX5" fmla="*/ 304800 w 488156"/>
                <a:gd name="connsiteY5" fmla="*/ 111918 h 1362075"/>
                <a:gd name="connsiteX6" fmla="*/ 271462 w 488156"/>
                <a:gd name="connsiteY6" fmla="*/ 90487 h 1362075"/>
                <a:gd name="connsiteX7" fmla="*/ 228600 w 488156"/>
                <a:gd name="connsiteY7" fmla="*/ 66675 h 1362075"/>
                <a:gd name="connsiteX8" fmla="*/ 176212 w 488156"/>
                <a:gd name="connsiteY8" fmla="*/ 42862 h 1362075"/>
                <a:gd name="connsiteX9" fmla="*/ 140493 w 488156"/>
                <a:gd name="connsiteY9" fmla="*/ 28575 h 1362075"/>
                <a:gd name="connsiteX10" fmla="*/ 73818 w 488156"/>
                <a:gd name="connsiteY10" fmla="*/ 9525 h 1362075"/>
                <a:gd name="connsiteX11" fmla="*/ 38100 w 488156"/>
                <a:gd name="connsiteY11" fmla="*/ 0 h 1362075"/>
                <a:gd name="connsiteX12" fmla="*/ 21431 w 488156"/>
                <a:gd name="connsiteY12" fmla="*/ 0 h 1362075"/>
                <a:gd name="connsiteX13" fmla="*/ 7143 w 488156"/>
                <a:gd name="connsiteY13" fmla="*/ 4762 h 1362075"/>
                <a:gd name="connsiteX14" fmla="*/ 0 w 488156"/>
                <a:gd name="connsiteY14" fmla="*/ 14287 h 1362075"/>
                <a:gd name="connsiteX15" fmla="*/ 2381 w 488156"/>
                <a:gd name="connsiteY15" fmla="*/ 28575 h 1362075"/>
                <a:gd name="connsiteX16" fmla="*/ 11906 w 488156"/>
                <a:gd name="connsiteY16" fmla="*/ 54768 h 1362075"/>
                <a:gd name="connsiteX17" fmla="*/ 21431 w 488156"/>
                <a:gd name="connsiteY17" fmla="*/ 64293 h 1362075"/>
                <a:gd name="connsiteX18" fmla="*/ 50006 w 488156"/>
                <a:gd name="connsiteY18" fmla="*/ 88106 h 1362075"/>
                <a:gd name="connsiteX19" fmla="*/ 78581 w 488156"/>
                <a:gd name="connsiteY19" fmla="*/ 111918 h 1362075"/>
                <a:gd name="connsiteX20" fmla="*/ 104775 w 488156"/>
                <a:gd name="connsiteY20" fmla="*/ 140493 h 1362075"/>
                <a:gd name="connsiteX21" fmla="*/ 128587 w 488156"/>
                <a:gd name="connsiteY21" fmla="*/ 171450 h 1362075"/>
                <a:gd name="connsiteX22" fmla="*/ 142875 w 488156"/>
                <a:gd name="connsiteY22" fmla="*/ 195262 h 1362075"/>
                <a:gd name="connsiteX23" fmla="*/ 159543 w 488156"/>
                <a:gd name="connsiteY23" fmla="*/ 235743 h 1362075"/>
                <a:gd name="connsiteX24" fmla="*/ 173831 w 488156"/>
                <a:gd name="connsiteY24" fmla="*/ 278606 h 1362075"/>
                <a:gd name="connsiteX25" fmla="*/ 190500 w 488156"/>
                <a:gd name="connsiteY25" fmla="*/ 345281 h 1362075"/>
                <a:gd name="connsiteX26" fmla="*/ 209550 w 488156"/>
                <a:gd name="connsiteY26" fmla="*/ 445293 h 1362075"/>
                <a:gd name="connsiteX27" fmla="*/ 219075 w 488156"/>
                <a:gd name="connsiteY27" fmla="*/ 535781 h 1362075"/>
                <a:gd name="connsiteX28" fmla="*/ 228600 w 488156"/>
                <a:gd name="connsiteY28" fmla="*/ 676275 h 1362075"/>
                <a:gd name="connsiteX29" fmla="*/ 238125 w 488156"/>
                <a:gd name="connsiteY29" fmla="*/ 845343 h 1362075"/>
                <a:gd name="connsiteX30" fmla="*/ 240506 w 488156"/>
                <a:gd name="connsiteY30" fmla="*/ 1109662 h 1362075"/>
                <a:gd name="connsiteX31" fmla="*/ 242887 w 488156"/>
                <a:gd name="connsiteY31" fmla="*/ 1147762 h 1362075"/>
                <a:gd name="connsiteX32" fmla="*/ 247650 w 488156"/>
                <a:gd name="connsiteY32" fmla="*/ 1176337 h 1362075"/>
                <a:gd name="connsiteX33" fmla="*/ 257175 w 488156"/>
                <a:gd name="connsiteY33" fmla="*/ 1209675 h 1362075"/>
                <a:gd name="connsiteX34" fmla="*/ 278606 w 488156"/>
                <a:gd name="connsiteY34" fmla="*/ 1264443 h 1362075"/>
                <a:gd name="connsiteX35" fmla="*/ 297656 w 488156"/>
                <a:gd name="connsiteY35" fmla="*/ 1295400 h 1362075"/>
                <a:gd name="connsiteX36" fmla="*/ 319087 w 488156"/>
                <a:gd name="connsiteY36" fmla="*/ 1321593 h 1362075"/>
                <a:gd name="connsiteX37" fmla="*/ 342900 w 488156"/>
                <a:gd name="connsiteY37" fmla="*/ 1340643 h 1362075"/>
                <a:gd name="connsiteX38" fmla="*/ 376237 w 488156"/>
                <a:gd name="connsiteY38" fmla="*/ 1354931 h 1362075"/>
                <a:gd name="connsiteX39" fmla="*/ 411956 w 488156"/>
                <a:gd name="connsiteY39" fmla="*/ 1362075 h 1362075"/>
                <a:gd name="connsiteX40" fmla="*/ 433387 w 488156"/>
                <a:gd name="connsiteY40" fmla="*/ 1357312 h 1362075"/>
                <a:gd name="connsiteX41" fmla="*/ 452437 w 488156"/>
                <a:gd name="connsiteY41" fmla="*/ 1347787 h 1362075"/>
                <a:gd name="connsiteX42" fmla="*/ 466725 w 488156"/>
                <a:gd name="connsiteY42" fmla="*/ 1328737 h 1362075"/>
                <a:gd name="connsiteX43" fmla="*/ 478631 w 488156"/>
                <a:gd name="connsiteY43" fmla="*/ 1302543 h 1362075"/>
                <a:gd name="connsiteX44" fmla="*/ 488156 w 488156"/>
                <a:gd name="connsiteY44" fmla="*/ 1254918 h 1362075"/>
                <a:gd name="connsiteX45" fmla="*/ 466725 w 488156"/>
                <a:gd name="connsiteY45" fmla="*/ 1121568 h 1362075"/>
                <a:gd name="connsiteX46" fmla="*/ 452437 w 488156"/>
                <a:gd name="connsiteY46" fmla="*/ 912018 h 13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88156" h="1362075">
                  <a:moveTo>
                    <a:pt x="452437" y="912018"/>
                  </a:moveTo>
                  <a:lnTo>
                    <a:pt x="442912" y="731043"/>
                  </a:lnTo>
                  <a:lnTo>
                    <a:pt x="414337" y="557212"/>
                  </a:lnTo>
                  <a:lnTo>
                    <a:pt x="373856" y="266700"/>
                  </a:lnTo>
                  <a:lnTo>
                    <a:pt x="330993" y="133350"/>
                  </a:lnTo>
                  <a:lnTo>
                    <a:pt x="304800" y="111918"/>
                  </a:lnTo>
                  <a:lnTo>
                    <a:pt x="271462" y="90487"/>
                  </a:lnTo>
                  <a:lnTo>
                    <a:pt x="228600" y="66675"/>
                  </a:lnTo>
                  <a:lnTo>
                    <a:pt x="176212" y="42862"/>
                  </a:lnTo>
                  <a:lnTo>
                    <a:pt x="140493" y="28575"/>
                  </a:lnTo>
                  <a:lnTo>
                    <a:pt x="73818" y="9525"/>
                  </a:lnTo>
                  <a:lnTo>
                    <a:pt x="38100" y="0"/>
                  </a:lnTo>
                  <a:lnTo>
                    <a:pt x="21431" y="0"/>
                  </a:lnTo>
                  <a:lnTo>
                    <a:pt x="7143" y="4762"/>
                  </a:lnTo>
                  <a:lnTo>
                    <a:pt x="0" y="14287"/>
                  </a:lnTo>
                  <a:lnTo>
                    <a:pt x="2381" y="28575"/>
                  </a:lnTo>
                  <a:lnTo>
                    <a:pt x="11906" y="54768"/>
                  </a:lnTo>
                  <a:lnTo>
                    <a:pt x="21431" y="64293"/>
                  </a:lnTo>
                  <a:lnTo>
                    <a:pt x="50006" y="88106"/>
                  </a:lnTo>
                  <a:lnTo>
                    <a:pt x="78581" y="111918"/>
                  </a:lnTo>
                  <a:lnTo>
                    <a:pt x="104775" y="140493"/>
                  </a:lnTo>
                  <a:lnTo>
                    <a:pt x="128587" y="171450"/>
                  </a:lnTo>
                  <a:lnTo>
                    <a:pt x="142875" y="195262"/>
                  </a:lnTo>
                  <a:lnTo>
                    <a:pt x="159543" y="235743"/>
                  </a:lnTo>
                  <a:lnTo>
                    <a:pt x="173831" y="278606"/>
                  </a:lnTo>
                  <a:lnTo>
                    <a:pt x="190500" y="345281"/>
                  </a:lnTo>
                  <a:lnTo>
                    <a:pt x="209550" y="445293"/>
                  </a:lnTo>
                  <a:lnTo>
                    <a:pt x="219075" y="535781"/>
                  </a:lnTo>
                  <a:lnTo>
                    <a:pt x="228600" y="676275"/>
                  </a:lnTo>
                  <a:lnTo>
                    <a:pt x="238125" y="845343"/>
                  </a:lnTo>
                  <a:cubicBezTo>
                    <a:pt x="238919" y="933449"/>
                    <a:pt x="239712" y="1021556"/>
                    <a:pt x="240506" y="1109662"/>
                  </a:cubicBezTo>
                  <a:lnTo>
                    <a:pt x="242887" y="1147762"/>
                  </a:lnTo>
                  <a:lnTo>
                    <a:pt x="247650" y="1176337"/>
                  </a:lnTo>
                  <a:lnTo>
                    <a:pt x="257175" y="1209675"/>
                  </a:lnTo>
                  <a:lnTo>
                    <a:pt x="278606" y="1264443"/>
                  </a:lnTo>
                  <a:lnTo>
                    <a:pt x="297656" y="1295400"/>
                  </a:lnTo>
                  <a:lnTo>
                    <a:pt x="319087" y="1321593"/>
                  </a:lnTo>
                  <a:lnTo>
                    <a:pt x="342900" y="1340643"/>
                  </a:lnTo>
                  <a:lnTo>
                    <a:pt x="376237" y="1354931"/>
                  </a:lnTo>
                  <a:lnTo>
                    <a:pt x="411956" y="1362075"/>
                  </a:lnTo>
                  <a:lnTo>
                    <a:pt x="433387" y="1357312"/>
                  </a:lnTo>
                  <a:lnTo>
                    <a:pt x="452437" y="1347787"/>
                  </a:lnTo>
                  <a:lnTo>
                    <a:pt x="466725" y="1328737"/>
                  </a:lnTo>
                  <a:lnTo>
                    <a:pt x="478631" y="1302543"/>
                  </a:lnTo>
                  <a:lnTo>
                    <a:pt x="488156" y="1254918"/>
                  </a:lnTo>
                  <a:lnTo>
                    <a:pt x="466725" y="1121568"/>
                  </a:lnTo>
                  <a:lnTo>
                    <a:pt x="452437" y="91201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31">
              <a:extLst>
                <a:ext uri="{FF2B5EF4-FFF2-40B4-BE49-F238E27FC236}">
                  <a16:creationId xmlns:a16="http://schemas.microsoft.com/office/drawing/2014/main" id="{FB90475B-C139-410E-97AE-06A16AD41263}"/>
                </a:ext>
              </a:extLst>
            </p:cNvPr>
            <p:cNvSpPr/>
            <p:nvPr/>
          </p:nvSpPr>
          <p:spPr>
            <a:xfrm>
              <a:off x="3811587" y="4878388"/>
              <a:ext cx="2760663" cy="1381125"/>
            </a:xfrm>
            <a:custGeom>
              <a:avLst/>
              <a:gdLst>
                <a:gd name="connsiteX0" fmla="*/ 1181100 w 2759869"/>
                <a:gd name="connsiteY0" fmla="*/ 159544 h 1381125"/>
                <a:gd name="connsiteX1" fmla="*/ 771525 w 2759869"/>
                <a:gd name="connsiteY1" fmla="*/ 197644 h 1381125"/>
                <a:gd name="connsiteX2" fmla="*/ 511969 w 2759869"/>
                <a:gd name="connsiteY2" fmla="*/ 221457 h 1381125"/>
                <a:gd name="connsiteX3" fmla="*/ 438150 w 2759869"/>
                <a:gd name="connsiteY3" fmla="*/ 221457 h 1381125"/>
                <a:gd name="connsiteX4" fmla="*/ 216694 w 2759869"/>
                <a:gd name="connsiteY4" fmla="*/ 219075 h 1381125"/>
                <a:gd name="connsiteX5" fmla="*/ 0 w 2759869"/>
                <a:gd name="connsiteY5" fmla="*/ 221457 h 1381125"/>
                <a:gd name="connsiteX6" fmla="*/ 47625 w 2759869"/>
                <a:gd name="connsiteY6" fmla="*/ 376238 h 1381125"/>
                <a:gd name="connsiteX7" fmla="*/ 209550 w 2759869"/>
                <a:gd name="connsiteY7" fmla="*/ 369094 h 1381125"/>
                <a:gd name="connsiteX8" fmla="*/ 492919 w 2759869"/>
                <a:gd name="connsiteY8" fmla="*/ 352425 h 1381125"/>
                <a:gd name="connsiteX9" fmla="*/ 847725 w 2759869"/>
                <a:gd name="connsiteY9" fmla="*/ 330994 h 1381125"/>
                <a:gd name="connsiteX10" fmla="*/ 1159669 w 2759869"/>
                <a:gd name="connsiteY10" fmla="*/ 307182 h 1381125"/>
                <a:gd name="connsiteX11" fmla="*/ 1426369 w 2759869"/>
                <a:gd name="connsiteY11" fmla="*/ 283369 h 1381125"/>
                <a:gd name="connsiteX12" fmla="*/ 1721644 w 2759869"/>
                <a:gd name="connsiteY12" fmla="*/ 254794 h 1381125"/>
                <a:gd name="connsiteX13" fmla="*/ 2016919 w 2759869"/>
                <a:gd name="connsiteY13" fmla="*/ 228600 h 1381125"/>
                <a:gd name="connsiteX14" fmla="*/ 2174082 w 2759869"/>
                <a:gd name="connsiteY14" fmla="*/ 211932 h 1381125"/>
                <a:gd name="connsiteX15" fmla="*/ 2252663 w 2759869"/>
                <a:gd name="connsiteY15" fmla="*/ 209550 h 1381125"/>
                <a:gd name="connsiteX16" fmla="*/ 2293144 w 2759869"/>
                <a:gd name="connsiteY16" fmla="*/ 211932 h 1381125"/>
                <a:gd name="connsiteX17" fmla="*/ 2333625 w 2759869"/>
                <a:gd name="connsiteY17" fmla="*/ 216694 h 1381125"/>
                <a:gd name="connsiteX18" fmla="*/ 2359819 w 2759869"/>
                <a:gd name="connsiteY18" fmla="*/ 223838 h 1381125"/>
                <a:gd name="connsiteX19" fmla="*/ 2371725 w 2759869"/>
                <a:gd name="connsiteY19" fmla="*/ 233363 h 1381125"/>
                <a:gd name="connsiteX20" fmla="*/ 2378869 w 2759869"/>
                <a:gd name="connsiteY20" fmla="*/ 250032 h 1381125"/>
                <a:gd name="connsiteX21" fmla="*/ 2381250 w 2759869"/>
                <a:gd name="connsiteY21" fmla="*/ 285750 h 1381125"/>
                <a:gd name="connsiteX22" fmla="*/ 2355057 w 2759869"/>
                <a:gd name="connsiteY22" fmla="*/ 476250 h 1381125"/>
                <a:gd name="connsiteX23" fmla="*/ 2331244 w 2759869"/>
                <a:gd name="connsiteY23" fmla="*/ 654844 h 1381125"/>
                <a:gd name="connsiteX24" fmla="*/ 2314575 w 2759869"/>
                <a:gd name="connsiteY24" fmla="*/ 747713 h 1381125"/>
                <a:gd name="connsiteX25" fmla="*/ 2286000 w 2759869"/>
                <a:gd name="connsiteY25" fmla="*/ 959644 h 1381125"/>
                <a:gd name="connsiteX26" fmla="*/ 2266950 w 2759869"/>
                <a:gd name="connsiteY26" fmla="*/ 1140619 h 1381125"/>
                <a:gd name="connsiteX27" fmla="*/ 2228850 w 2759869"/>
                <a:gd name="connsiteY27" fmla="*/ 1297782 h 1381125"/>
                <a:gd name="connsiteX28" fmla="*/ 2240757 w 2759869"/>
                <a:gd name="connsiteY28" fmla="*/ 1328738 h 1381125"/>
                <a:gd name="connsiteX29" fmla="*/ 2255044 w 2759869"/>
                <a:gd name="connsiteY29" fmla="*/ 1347788 h 1381125"/>
                <a:gd name="connsiteX30" fmla="*/ 2269332 w 2759869"/>
                <a:gd name="connsiteY30" fmla="*/ 1359694 h 1381125"/>
                <a:gd name="connsiteX31" fmla="*/ 2293144 w 2759869"/>
                <a:gd name="connsiteY31" fmla="*/ 1371600 h 1381125"/>
                <a:gd name="connsiteX32" fmla="*/ 2328863 w 2759869"/>
                <a:gd name="connsiteY32" fmla="*/ 1378744 h 1381125"/>
                <a:gd name="connsiteX33" fmla="*/ 2369344 w 2759869"/>
                <a:gd name="connsiteY33" fmla="*/ 1381125 h 1381125"/>
                <a:gd name="connsiteX34" fmla="*/ 2390775 w 2759869"/>
                <a:gd name="connsiteY34" fmla="*/ 1376363 h 1381125"/>
                <a:gd name="connsiteX35" fmla="*/ 2409825 w 2759869"/>
                <a:gd name="connsiteY35" fmla="*/ 1364457 h 1381125"/>
                <a:gd name="connsiteX36" fmla="*/ 2433638 w 2759869"/>
                <a:gd name="connsiteY36" fmla="*/ 1338263 h 1381125"/>
                <a:gd name="connsiteX37" fmla="*/ 2450307 w 2759869"/>
                <a:gd name="connsiteY37" fmla="*/ 1312069 h 1381125"/>
                <a:gd name="connsiteX38" fmla="*/ 2464594 w 2759869"/>
                <a:gd name="connsiteY38" fmla="*/ 1283494 h 1381125"/>
                <a:gd name="connsiteX39" fmla="*/ 2478882 w 2759869"/>
                <a:gd name="connsiteY39" fmla="*/ 1245394 h 1381125"/>
                <a:gd name="connsiteX40" fmla="*/ 2490788 w 2759869"/>
                <a:gd name="connsiteY40" fmla="*/ 1197769 h 1381125"/>
                <a:gd name="connsiteX41" fmla="*/ 2528888 w 2759869"/>
                <a:gd name="connsiteY41" fmla="*/ 1042988 h 1381125"/>
                <a:gd name="connsiteX42" fmla="*/ 2597944 w 2759869"/>
                <a:gd name="connsiteY42" fmla="*/ 733425 h 1381125"/>
                <a:gd name="connsiteX43" fmla="*/ 2667000 w 2759869"/>
                <a:gd name="connsiteY43" fmla="*/ 433388 h 1381125"/>
                <a:gd name="connsiteX44" fmla="*/ 2676525 w 2759869"/>
                <a:gd name="connsiteY44" fmla="*/ 416719 h 1381125"/>
                <a:gd name="connsiteX45" fmla="*/ 2695575 w 2759869"/>
                <a:gd name="connsiteY45" fmla="*/ 390525 h 1381125"/>
                <a:gd name="connsiteX46" fmla="*/ 2717007 w 2759869"/>
                <a:gd name="connsiteY46" fmla="*/ 357188 h 1381125"/>
                <a:gd name="connsiteX47" fmla="*/ 2736057 w 2759869"/>
                <a:gd name="connsiteY47" fmla="*/ 323850 h 1381125"/>
                <a:gd name="connsiteX48" fmla="*/ 2752725 w 2759869"/>
                <a:gd name="connsiteY48" fmla="*/ 283369 h 1381125"/>
                <a:gd name="connsiteX49" fmla="*/ 2759869 w 2759869"/>
                <a:gd name="connsiteY49" fmla="*/ 257175 h 1381125"/>
                <a:gd name="connsiteX50" fmla="*/ 2757488 w 2759869"/>
                <a:gd name="connsiteY50" fmla="*/ 242888 h 1381125"/>
                <a:gd name="connsiteX51" fmla="*/ 2719388 w 2759869"/>
                <a:gd name="connsiteY51" fmla="*/ 216694 h 1381125"/>
                <a:gd name="connsiteX52" fmla="*/ 2671763 w 2759869"/>
                <a:gd name="connsiteY52" fmla="*/ 180975 h 1381125"/>
                <a:gd name="connsiteX53" fmla="*/ 2607469 w 2759869"/>
                <a:gd name="connsiteY53" fmla="*/ 130969 h 1381125"/>
                <a:gd name="connsiteX54" fmla="*/ 2540794 w 2759869"/>
                <a:gd name="connsiteY54" fmla="*/ 78582 h 1381125"/>
                <a:gd name="connsiteX55" fmla="*/ 2469357 w 2759869"/>
                <a:gd name="connsiteY55" fmla="*/ 14288 h 1381125"/>
                <a:gd name="connsiteX56" fmla="*/ 2457450 w 2759869"/>
                <a:gd name="connsiteY56" fmla="*/ 4763 h 1381125"/>
                <a:gd name="connsiteX57" fmla="*/ 2445544 w 2759869"/>
                <a:gd name="connsiteY57" fmla="*/ 0 h 1381125"/>
                <a:gd name="connsiteX58" fmla="*/ 2431257 w 2759869"/>
                <a:gd name="connsiteY58" fmla="*/ 0 h 1381125"/>
                <a:gd name="connsiteX59" fmla="*/ 2371725 w 2759869"/>
                <a:gd name="connsiteY59" fmla="*/ 11907 h 1381125"/>
                <a:gd name="connsiteX60" fmla="*/ 2274094 w 2759869"/>
                <a:gd name="connsiteY60" fmla="*/ 42863 h 1381125"/>
                <a:gd name="connsiteX61" fmla="*/ 2205038 w 2759869"/>
                <a:gd name="connsiteY61" fmla="*/ 64294 h 1381125"/>
                <a:gd name="connsiteX62" fmla="*/ 2135982 w 2759869"/>
                <a:gd name="connsiteY62" fmla="*/ 71438 h 1381125"/>
                <a:gd name="connsiteX63" fmla="*/ 1845469 w 2759869"/>
                <a:gd name="connsiteY63" fmla="*/ 97632 h 1381125"/>
                <a:gd name="connsiteX64" fmla="*/ 1478757 w 2759869"/>
                <a:gd name="connsiteY64" fmla="*/ 130969 h 1381125"/>
                <a:gd name="connsiteX65" fmla="*/ 1181100 w 2759869"/>
                <a:gd name="connsiteY65" fmla="*/ 159544 h 138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759869" h="1381125">
                  <a:moveTo>
                    <a:pt x="1181100" y="159544"/>
                  </a:moveTo>
                  <a:lnTo>
                    <a:pt x="771525" y="197644"/>
                  </a:lnTo>
                  <a:lnTo>
                    <a:pt x="511969" y="221457"/>
                  </a:lnTo>
                  <a:lnTo>
                    <a:pt x="438150" y="221457"/>
                  </a:lnTo>
                  <a:lnTo>
                    <a:pt x="216694" y="219075"/>
                  </a:lnTo>
                  <a:lnTo>
                    <a:pt x="0" y="221457"/>
                  </a:lnTo>
                  <a:lnTo>
                    <a:pt x="47625" y="376238"/>
                  </a:lnTo>
                  <a:lnTo>
                    <a:pt x="209550" y="369094"/>
                  </a:lnTo>
                  <a:lnTo>
                    <a:pt x="492919" y="352425"/>
                  </a:lnTo>
                  <a:lnTo>
                    <a:pt x="847725" y="330994"/>
                  </a:lnTo>
                  <a:lnTo>
                    <a:pt x="1159669" y="307182"/>
                  </a:lnTo>
                  <a:lnTo>
                    <a:pt x="1426369" y="283369"/>
                  </a:lnTo>
                  <a:lnTo>
                    <a:pt x="1721644" y="254794"/>
                  </a:lnTo>
                  <a:lnTo>
                    <a:pt x="2016919" y="228600"/>
                  </a:lnTo>
                  <a:lnTo>
                    <a:pt x="2174082" y="211932"/>
                  </a:lnTo>
                  <a:lnTo>
                    <a:pt x="2252663" y="209550"/>
                  </a:lnTo>
                  <a:lnTo>
                    <a:pt x="2293144" y="211932"/>
                  </a:lnTo>
                  <a:lnTo>
                    <a:pt x="2333625" y="216694"/>
                  </a:lnTo>
                  <a:lnTo>
                    <a:pt x="2359819" y="223838"/>
                  </a:lnTo>
                  <a:lnTo>
                    <a:pt x="2371725" y="233363"/>
                  </a:lnTo>
                  <a:lnTo>
                    <a:pt x="2378869" y="250032"/>
                  </a:lnTo>
                  <a:lnTo>
                    <a:pt x="2381250" y="285750"/>
                  </a:lnTo>
                  <a:lnTo>
                    <a:pt x="2355057" y="476250"/>
                  </a:lnTo>
                  <a:lnTo>
                    <a:pt x="2331244" y="654844"/>
                  </a:lnTo>
                  <a:lnTo>
                    <a:pt x="2314575" y="747713"/>
                  </a:lnTo>
                  <a:lnTo>
                    <a:pt x="2286000" y="959644"/>
                  </a:lnTo>
                  <a:lnTo>
                    <a:pt x="2266950" y="1140619"/>
                  </a:lnTo>
                  <a:lnTo>
                    <a:pt x="2228850" y="1297782"/>
                  </a:lnTo>
                  <a:lnTo>
                    <a:pt x="2240757" y="1328738"/>
                  </a:lnTo>
                  <a:lnTo>
                    <a:pt x="2255044" y="1347788"/>
                  </a:lnTo>
                  <a:lnTo>
                    <a:pt x="2269332" y="1359694"/>
                  </a:lnTo>
                  <a:lnTo>
                    <a:pt x="2293144" y="1371600"/>
                  </a:lnTo>
                  <a:lnTo>
                    <a:pt x="2328863" y="1378744"/>
                  </a:lnTo>
                  <a:lnTo>
                    <a:pt x="2369344" y="1381125"/>
                  </a:lnTo>
                  <a:lnTo>
                    <a:pt x="2390775" y="1376363"/>
                  </a:lnTo>
                  <a:lnTo>
                    <a:pt x="2409825" y="1364457"/>
                  </a:lnTo>
                  <a:lnTo>
                    <a:pt x="2433638" y="1338263"/>
                  </a:lnTo>
                  <a:lnTo>
                    <a:pt x="2450307" y="1312069"/>
                  </a:lnTo>
                  <a:lnTo>
                    <a:pt x="2464594" y="1283494"/>
                  </a:lnTo>
                  <a:lnTo>
                    <a:pt x="2478882" y="1245394"/>
                  </a:lnTo>
                  <a:lnTo>
                    <a:pt x="2490788" y="1197769"/>
                  </a:lnTo>
                  <a:lnTo>
                    <a:pt x="2528888" y="1042988"/>
                  </a:lnTo>
                  <a:lnTo>
                    <a:pt x="2597944" y="733425"/>
                  </a:lnTo>
                  <a:lnTo>
                    <a:pt x="2667000" y="433388"/>
                  </a:lnTo>
                  <a:lnTo>
                    <a:pt x="2676525" y="416719"/>
                  </a:lnTo>
                  <a:lnTo>
                    <a:pt x="2695575" y="390525"/>
                  </a:lnTo>
                  <a:lnTo>
                    <a:pt x="2717007" y="357188"/>
                  </a:lnTo>
                  <a:lnTo>
                    <a:pt x="2736057" y="323850"/>
                  </a:lnTo>
                  <a:lnTo>
                    <a:pt x="2752725" y="283369"/>
                  </a:lnTo>
                  <a:lnTo>
                    <a:pt x="2759869" y="257175"/>
                  </a:lnTo>
                  <a:lnTo>
                    <a:pt x="2757488" y="242888"/>
                  </a:lnTo>
                  <a:lnTo>
                    <a:pt x="2719388" y="216694"/>
                  </a:lnTo>
                  <a:lnTo>
                    <a:pt x="2671763" y="180975"/>
                  </a:lnTo>
                  <a:lnTo>
                    <a:pt x="2607469" y="130969"/>
                  </a:lnTo>
                  <a:lnTo>
                    <a:pt x="2540794" y="78582"/>
                  </a:lnTo>
                  <a:lnTo>
                    <a:pt x="2469357" y="14288"/>
                  </a:lnTo>
                  <a:lnTo>
                    <a:pt x="2457450" y="4763"/>
                  </a:lnTo>
                  <a:lnTo>
                    <a:pt x="2445544" y="0"/>
                  </a:lnTo>
                  <a:lnTo>
                    <a:pt x="2431257" y="0"/>
                  </a:lnTo>
                  <a:lnTo>
                    <a:pt x="2371725" y="11907"/>
                  </a:lnTo>
                  <a:lnTo>
                    <a:pt x="2274094" y="42863"/>
                  </a:lnTo>
                  <a:lnTo>
                    <a:pt x="2205038" y="64294"/>
                  </a:lnTo>
                  <a:lnTo>
                    <a:pt x="2135982" y="71438"/>
                  </a:lnTo>
                  <a:lnTo>
                    <a:pt x="1845469" y="97632"/>
                  </a:lnTo>
                  <a:lnTo>
                    <a:pt x="1478757" y="130969"/>
                  </a:lnTo>
                  <a:lnTo>
                    <a:pt x="1181100" y="15954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33">
              <a:extLst>
                <a:ext uri="{FF2B5EF4-FFF2-40B4-BE49-F238E27FC236}">
                  <a16:creationId xmlns:a16="http://schemas.microsoft.com/office/drawing/2014/main" id="{6C641D65-E688-4D09-A2BA-59DC6BDF8623}"/>
                </a:ext>
              </a:extLst>
            </p:cNvPr>
            <p:cNvSpPr/>
            <p:nvPr/>
          </p:nvSpPr>
          <p:spPr>
            <a:xfrm>
              <a:off x="4938712" y="5122863"/>
              <a:ext cx="250825" cy="1011238"/>
            </a:xfrm>
            <a:custGeom>
              <a:avLst/>
              <a:gdLst>
                <a:gd name="connsiteX0" fmla="*/ 0 w 250031"/>
                <a:gd name="connsiteY0" fmla="*/ 254794 h 1012031"/>
                <a:gd name="connsiteX1" fmla="*/ 0 w 250031"/>
                <a:gd name="connsiteY1" fmla="*/ 2381 h 1012031"/>
                <a:gd name="connsiteX2" fmla="*/ 247650 w 250031"/>
                <a:gd name="connsiteY2" fmla="*/ 0 h 1012031"/>
                <a:gd name="connsiteX3" fmla="*/ 247650 w 250031"/>
                <a:gd name="connsiteY3" fmla="*/ 166687 h 1012031"/>
                <a:gd name="connsiteX4" fmla="*/ 247650 w 250031"/>
                <a:gd name="connsiteY4" fmla="*/ 407194 h 1012031"/>
                <a:gd name="connsiteX5" fmla="*/ 250031 w 250031"/>
                <a:gd name="connsiteY5" fmla="*/ 526256 h 1012031"/>
                <a:gd name="connsiteX6" fmla="*/ 238125 w 250031"/>
                <a:gd name="connsiteY6" fmla="*/ 726281 h 1012031"/>
                <a:gd name="connsiteX7" fmla="*/ 223837 w 250031"/>
                <a:gd name="connsiteY7" fmla="*/ 995362 h 1012031"/>
                <a:gd name="connsiteX8" fmla="*/ 0 w 250031"/>
                <a:gd name="connsiteY8" fmla="*/ 1012031 h 1012031"/>
                <a:gd name="connsiteX9" fmla="*/ 2381 w 250031"/>
                <a:gd name="connsiteY9" fmla="*/ 854869 h 1012031"/>
                <a:gd name="connsiteX10" fmla="*/ 2381 w 250031"/>
                <a:gd name="connsiteY10" fmla="*/ 552450 h 1012031"/>
                <a:gd name="connsiteX11" fmla="*/ 0 w 250031"/>
                <a:gd name="connsiteY11" fmla="*/ 254794 h 101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0031" h="1012031">
                  <a:moveTo>
                    <a:pt x="0" y="254794"/>
                  </a:moveTo>
                  <a:lnTo>
                    <a:pt x="0" y="2381"/>
                  </a:lnTo>
                  <a:lnTo>
                    <a:pt x="247650" y="0"/>
                  </a:lnTo>
                  <a:lnTo>
                    <a:pt x="247650" y="166687"/>
                  </a:lnTo>
                  <a:lnTo>
                    <a:pt x="247650" y="407194"/>
                  </a:lnTo>
                  <a:cubicBezTo>
                    <a:pt x="248444" y="446881"/>
                    <a:pt x="249237" y="486569"/>
                    <a:pt x="250031" y="526256"/>
                  </a:cubicBezTo>
                  <a:lnTo>
                    <a:pt x="238125" y="726281"/>
                  </a:lnTo>
                  <a:lnTo>
                    <a:pt x="223837" y="995362"/>
                  </a:lnTo>
                  <a:lnTo>
                    <a:pt x="0" y="1012031"/>
                  </a:lnTo>
                  <a:cubicBezTo>
                    <a:pt x="794" y="959644"/>
                    <a:pt x="1587" y="907256"/>
                    <a:pt x="2381" y="854869"/>
                  </a:cubicBezTo>
                  <a:lnTo>
                    <a:pt x="2381" y="552450"/>
                  </a:lnTo>
                  <a:cubicBezTo>
                    <a:pt x="1587" y="458787"/>
                    <a:pt x="794" y="365125"/>
                    <a:pt x="0" y="254794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32">
              <a:extLst>
                <a:ext uri="{FF2B5EF4-FFF2-40B4-BE49-F238E27FC236}">
                  <a16:creationId xmlns:a16="http://schemas.microsoft.com/office/drawing/2014/main" id="{93318926-EE2E-41FD-BF0A-3FFA06DD4A94}"/>
                </a:ext>
              </a:extLst>
            </p:cNvPr>
            <p:cNvSpPr/>
            <p:nvPr/>
          </p:nvSpPr>
          <p:spPr>
            <a:xfrm>
              <a:off x="3868737" y="5434013"/>
              <a:ext cx="2349500" cy="298450"/>
            </a:xfrm>
            <a:custGeom>
              <a:avLst/>
              <a:gdLst>
                <a:gd name="connsiteX0" fmla="*/ 859632 w 2347913"/>
                <a:gd name="connsiteY0" fmla="*/ 102393 h 297656"/>
                <a:gd name="connsiteX1" fmla="*/ 547688 w 2347913"/>
                <a:gd name="connsiteY1" fmla="*/ 114300 h 297656"/>
                <a:gd name="connsiteX2" fmla="*/ 140494 w 2347913"/>
                <a:gd name="connsiteY2" fmla="*/ 133350 h 297656"/>
                <a:gd name="connsiteX3" fmla="*/ 0 w 2347913"/>
                <a:gd name="connsiteY3" fmla="*/ 133350 h 297656"/>
                <a:gd name="connsiteX4" fmla="*/ 21432 w 2347913"/>
                <a:gd name="connsiteY4" fmla="*/ 297656 h 297656"/>
                <a:gd name="connsiteX5" fmla="*/ 328613 w 2347913"/>
                <a:gd name="connsiteY5" fmla="*/ 280987 h 297656"/>
                <a:gd name="connsiteX6" fmla="*/ 604838 w 2347913"/>
                <a:gd name="connsiteY6" fmla="*/ 269081 h 297656"/>
                <a:gd name="connsiteX7" fmla="*/ 854869 w 2347913"/>
                <a:gd name="connsiteY7" fmla="*/ 257175 h 297656"/>
                <a:gd name="connsiteX8" fmla="*/ 1100138 w 2347913"/>
                <a:gd name="connsiteY8" fmla="*/ 245268 h 297656"/>
                <a:gd name="connsiteX9" fmla="*/ 1350169 w 2347913"/>
                <a:gd name="connsiteY9" fmla="*/ 221456 h 297656"/>
                <a:gd name="connsiteX10" fmla="*/ 1602582 w 2347913"/>
                <a:gd name="connsiteY10" fmla="*/ 202406 h 297656"/>
                <a:gd name="connsiteX11" fmla="*/ 1788319 w 2347913"/>
                <a:gd name="connsiteY11" fmla="*/ 195262 h 297656"/>
                <a:gd name="connsiteX12" fmla="*/ 2019300 w 2347913"/>
                <a:gd name="connsiteY12" fmla="*/ 192881 h 297656"/>
                <a:gd name="connsiteX13" fmla="*/ 2347913 w 2347913"/>
                <a:gd name="connsiteY13" fmla="*/ 204787 h 297656"/>
                <a:gd name="connsiteX14" fmla="*/ 2347913 w 2347913"/>
                <a:gd name="connsiteY14" fmla="*/ 114300 h 297656"/>
                <a:gd name="connsiteX15" fmla="*/ 2266950 w 2347913"/>
                <a:gd name="connsiteY15" fmla="*/ 50006 h 297656"/>
                <a:gd name="connsiteX16" fmla="*/ 2233613 w 2347913"/>
                <a:gd name="connsiteY16" fmla="*/ 30956 h 297656"/>
                <a:gd name="connsiteX17" fmla="*/ 2195513 w 2347913"/>
                <a:gd name="connsiteY17" fmla="*/ 14287 h 297656"/>
                <a:gd name="connsiteX18" fmla="*/ 2150269 w 2347913"/>
                <a:gd name="connsiteY18" fmla="*/ 4762 h 297656"/>
                <a:gd name="connsiteX19" fmla="*/ 2095500 w 2347913"/>
                <a:gd name="connsiteY19" fmla="*/ 0 h 297656"/>
                <a:gd name="connsiteX20" fmla="*/ 2026444 w 2347913"/>
                <a:gd name="connsiteY20" fmla="*/ 9525 h 297656"/>
                <a:gd name="connsiteX21" fmla="*/ 1785938 w 2347913"/>
                <a:gd name="connsiteY21" fmla="*/ 35718 h 297656"/>
                <a:gd name="connsiteX22" fmla="*/ 1509713 w 2347913"/>
                <a:gd name="connsiteY22" fmla="*/ 54768 h 297656"/>
                <a:gd name="connsiteX23" fmla="*/ 1302544 w 2347913"/>
                <a:gd name="connsiteY23" fmla="*/ 71437 h 297656"/>
                <a:gd name="connsiteX24" fmla="*/ 1035844 w 2347913"/>
                <a:gd name="connsiteY24" fmla="*/ 92868 h 297656"/>
                <a:gd name="connsiteX25" fmla="*/ 859632 w 2347913"/>
                <a:gd name="connsiteY25" fmla="*/ 102393 h 29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347913" h="297656">
                  <a:moveTo>
                    <a:pt x="859632" y="102393"/>
                  </a:moveTo>
                  <a:lnTo>
                    <a:pt x="547688" y="114300"/>
                  </a:lnTo>
                  <a:lnTo>
                    <a:pt x="140494" y="133350"/>
                  </a:lnTo>
                  <a:lnTo>
                    <a:pt x="0" y="133350"/>
                  </a:lnTo>
                  <a:lnTo>
                    <a:pt x="21432" y="297656"/>
                  </a:lnTo>
                  <a:lnTo>
                    <a:pt x="328613" y="280987"/>
                  </a:lnTo>
                  <a:lnTo>
                    <a:pt x="604838" y="269081"/>
                  </a:lnTo>
                  <a:lnTo>
                    <a:pt x="854869" y="257175"/>
                  </a:lnTo>
                  <a:lnTo>
                    <a:pt x="1100138" y="245268"/>
                  </a:lnTo>
                  <a:lnTo>
                    <a:pt x="1350169" y="221456"/>
                  </a:lnTo>
                  <a:lnTo>
                    <a:pt x="1602582" y="202406"/>
                  </a:lnTo>
                  <a:lnTo>
                    <a:pt x="1788319" y="195262"/>
                  </a:lnTo>
                  <a:lnTo>
                    <a:pt x="2019300" y="192881"/>
                  </a:lnTo>
                  <a:lnTo>
                    <a:pt x="2347913" y="204787"/>
                  </a:lnTo>
                  <a:lnTo>
                    <a:pt x="2347913" y="114300"/>
                  </a:lnTo>
                  <a:lnTo>
                    <a:pt x="2266950" y="50006"/>
                  </a:lnTo>
                  <a:lnTo>
                    <a:pt x="2233613" y="30956"/>
                  </a:lnTo>
                  <a:lnTo>
                    <a:pt x="2195513" y="14287"/>
                  </a:lnTo>
                  <a:lnTo>
                    <a:pt x="2150269" y="4762"/>
                  </a:lnTo>
                  <a:lnTo>
                    <a:pt x="2095500" y="0"/>
                  </a:lnTo>
                  <a:lnTo>
                    <a:pt x="2026444" y="9525"/>
                  </a:lnTo>
                  <a:lnTo>
                    <a:pt x="1785938" y="35718"/>
                  </a:lnTo>
                  <a:lnTo>
                    <a:pt x="1509713" y="54768"/>
                  </a:lnTo>
                  <a:lnTo>
                    <a:pt x="1302544" y="71437"/>
                  </a:lnTo>
                  <a:lnTo>
                    <a:pt x="1035844" y="92868"/>
                  </a:lnTo>
                  <a:lnTo>
                    <a:pt x="859632" y="10239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34">
              <a:extLst>
                <a:ext uri="{FF2B5EF4-FFF2-40B4-BE49-F238E27FC236}">
                  <a16:creationId xmlns:a16="http://schemas.microsoft.com/office/drawing/2014/main" id="{B032B50F-0D09-4A0E-9761-161E12BDDBD1}"/>
                </a:ext>
              </a:extLst>
            </p:cNvPr>
            <p:cNvSpPr/>
            <p:nvPr/>
          </p:nvSpPr>
          <p:spPr>
            <a:xfrm>
              <a:off x="3952875" y="5970588"/>
              <a:ext cx="2189162" cy="268288"/>
            </a:xfrm>
            <a:custGeom>
              <a:avLst/>
              <a:gdLst>
                <a:gd name="connsiteX0" fmla="*/ 645319 w 2188369"/>
                <a:gd name="connsiteY0" fmla="*/ 100012 h 269081"/>
                <a:gd name="connsiteX1" fmla="*/ 395288 w 2188369"/>
                <a:gd name="connsiteY1" fmla="*/ 107156 h 269081"/>
                <a:gd name="connsiteX2" fmla="*/ 0 w 2188369"/>
                <a:gd name="connsiteY2" fmla="*/ 114300 h 269081"/>
                <a:gd name="connsiteX3" fmla="*/ 7144 w 2188369"/>
                <a:gd name="connsiteY3" fmla="*/ 269081 h 269081"/>
                <a:gd name="connsiteX4" fmla="*/ 176213 w 2188369"/>
                <a:gd name="connsiteY4" fmla="*/ 266700 h 269081"/>
                <a:gd name="connsiteX5" fmla="*/ 433388 w 2188369"/>
                <a:gd name="connsiteY5" fmla="*/ 264319 h 269081"/>
                <a:gd name="connsiteX6" fmla="*/ 659606 w 2188369"/>
                <a:gd name="connsiteY6" fmla="*/ 254794 h 269081"/>
                <a:gd name="connsiteX7" fmla="*/ 904875 w 2188369"/>
                <a:gd name="connsiteY7" fmla="*/ 242887 h 269081"/>
                <a:gd name="connsiteX8" fmla="*/ 1162050 w 2188369"/>
                <a:gd name="connsiteY8" fmla="*/ 226219 h 269081"/>
                <a:gd name="connsiteX9" fmla="*/ 1395413 w 2188369"/>
                <a:gd name="connsiteY9" fmla="*/ 209550 h 269081"/>
                <a:gd name="connsiteX10" fmla="*/ 1643063 w 2188369"/>
                <a:gd name="connsiteY10" fmla="*/ 188119 h 269081"/>
                <a:gd name="connsiteX11" fmla="*/ 1726406 w 2188369"/>
                <a:gd name="connsiteY11" fmla="*/ 178594 h 269081"/>
                <a:gd name="connsiteX12" fmla="*/ 1802606 w 2188369"/>
                <a:gd name="connsiteY12" fmla="*/ 178594 h 269081"/>
                <a:gd name="connsiteX13" fmla="*/ 1952625 w 2188369"/>
                <a:gd name="connsiteY13" fmla="*/ 185737 h 269081"/>
                <a:gd name="connsiteX14" fmla="*/ 2059781 w 2188369"/>
                <a:gd name="connsiteY14" fmla="*/ 197644 h 269081"/>
                <a:gd name="connsiteX15" fmla="*/ 2176463 w 2188369"/>
                <a:gd name="connsiteY15" fmla="*/ 219075 h 269081"/>
                <a:gd name="connsiteX16" fmla="*/ 2188369 w 2188369"/>
                <a:gd name="connsiteY16" fmla="*/ 45244 h 269081"/>
                <a:gd name="connsiteX17" fmla="*/ 2107406 w 2188369"/>
                <a:gd name="connsiteY17" fmla="*/ 16669 h 269081"/>
                <a:gd name="connsiteX18" fmla="*/ 2062163 w 2188369"/>
                <a:gd name="connsiteY18" fmla="*/ 7144 h 269081"/>
                <a:gd name="connsiteX19" fmla="*/ 2014538 w 2188369"/>
                <a:gd name="connsiteY19" fmla="*/ 0 h 269081"/>
                <a:gd name="connsiteX20" fmla="*/ 1926431 w 2188369"/>
                <a:gd name="connsiteY20" fmla="*/ 2381 h 269081"/>
                <a:gd name="connsiteX21" fmla="*/ 1724025 w 2188369"/>
                <a:gd name="connsiteY21" fmla="*/ 16669 h 269081"/>
                <a:gd name="connsiteX22" fmla="*/ 1464469 w 2188369"/>
                <a:gd name="connsiteY22" fmla="*/ 40481 h 269081"/>
                <a:gd name="connsiteX23" fmla="*/ 1176338 w 2188369"/>
                <a:gd name="connsiteY23" fmla="*/ 73819 h 269081"/>
                <a:gd name="connsiteX24" fmla="*/ 1007269 w 2188369"/>
                <a:gd name="connsiteY24" fmla="*/ 90487 h 269081"/>
                <a:gd name="connsiteX25" fmla="*/ 645319 w 2188369"/>
                <a:gd name="connsiteY25" fmla="*/ 100012 h 26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188369" h="269081">
                  <a:moveTo>
                    <a:pt x="645319" y="100012"/>
                  </a:moveTo>
                  <a:lnTo>
                    <a:pt x="395288" y="107156"/>
                  </a:lnTo>
                  <a:lnTo>
                    <a:pt x="0" y="114300"/>
                  </a:lnTo>
                  <a:lnTo>
                    <a:pt x="7144" y="269081"/>
                  </a:lnTo>
                  <a:lnTo>
                    <a:pt x="176213" y="266700"/>
                  </a:lnTo>
                  <a:lnTo>
                    <a:pt x="433388" y="264319"/>
                  </a:lnTo>
                  <a:lnTo>
                    <a:pt x="659606" y="254794"/>
                  </a:lnTo>
                  <a:lnTo>
                    <a:pt x="904875" y="242887"/>
                  </a:lnTo>
                  <a:lnTo>
                    <a:pt x="1162050" y="226219"/>
                  </a:lnTo>
                  <a:lnTo>
                    <a:pt x="1395413" y="209550"/>
                  </a:lnTo>
                  <a:lnTo>
                    <a:pt x="1643063" y="188119"/>
                  </a:lnTo>
                  <a:lnTo>
                    <a:pt x="1726406" y="178594"/>
                  </a:lnTo>
                  <a:lnTo>
                    <a:pt x="1802606" y="178594"/>
                  </a:lnTo>
                  <a:lnTo>
                    <a:pt x="1952625" y="185737"/>
                  </a:lnTo>
                  <a:lnTo>
                    <a:pt x="2059781" y="197644"/>
                  </a:lnTo>
                  <a:lnTo>
                    <a:pt x="2176463" y="219075"/>
                  </a:lnTo>
                  <a:lnTo>
                    <a:pt x="2188369" y="45244"/>
                  </a:lnTo>
                  <a:lnTo>
                    <a:pt x="2107406" y="16669"/>
                  </a:lnTo>
                  <a:lnTo>
                    <a:pt x="2062163" y="7144"/>
                  </a:lnTo>
                  <a:lnTo>
                    <a:pt x="2014538" y="0"/>
                  </a:lnTo>
                  <a:lnTo>
                    <a:pt x="1926431" y="2381"/>
                  </a:lnTo>
                  <a:lnTo>
                    <a:pt x="1724025" y="16669"/>
                  </a:lnTo>
                  <a:lnTo>
                    <a:pt x="1464469" y="40481"/>
                  </a:lnTo>
                  <a:lnTo>
                    <a:pt x="1176338" y="73819"/>
                  </a:lnTo>
                  <a:lnTo>
                    <a:pt x="1007269" y="90487"/>
                  </a:lnTo>
                  <a:lnTo>
                    <a:pt x="645319" y="10001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50" name="グループ化 49">
            <a:extLst>
              <a:ext uri="{FF2B5EF4-FFF2-40B4-BE49-F238E27FC236}">
                <a16:creationId xmlns:a16="http://schemas.microsoft.com/office/drawing/2014/main" id="{5971FC56-1F29-4F5C-86AC-327632B9DBFA}"/>
              </a:ext>
            </a:extLst>
          </p:cNvPr>
          <p:cNvGrpSpPr>
            <a:grpSpLocks/>
          </p:cNvGrpSpPr>
          <p:nvPr/>
        </p:nvGrpSpPr>
        <p:grpSpPr bwMode="auto">
          <a:xfrm>
            <a:off x="2609850" y="1241425"/>
            <a:ext cx="4705350" cy="4935538"/>
            <a:chOff x="2609850" y="1241425"/>
            <a:chExt cx="4705350" cy="4935538"/>
          </a:xfrm>
        </p:grpSpPr>
        <p:sp>
          <p:nvSpPr>
            <p:cNvPr id="51" name="フリーフォーム 18">
              <a:extLst>
                <a:ext uri="{FF2B5EF4-FFF2-40B4-BE49-F238E27FC236}">
                  <a16:creationId xmlns:a16="http://schemas.microsoft.com/office/drawing/2014/main" id="{AE1246E6-5EAC-4AD6-8DF2-CCB021317441}"/>
                </a:ext>
              </a:extLst>
            </p:cNvPr>
            <p:cNvSpPr/>
            <p:nvPr/>
          </p:nvSpPr>
          <p:spPr>
            <a:xfrm>
              <a:off x="2989263" y="1862138"/>
              <a:ext cx="3498850" cy="538162"/>
            </a:xfrm>
            <a:custGeom>
              <a:avLst/>
              <a:gdLst>
                <a:gd name="connsiteX0" fmla="*/ 2294415 w 3497720"/>
                <a:gd name="connsiteY0" fmla="*/ 129026 h 538542"/>
                <a:gd name="connsiteX1" fmla="*/ 1854044 w 3497720"/>
                <a:gd name="connsiteY1" fmla="*/ 165489 h 538542"/>
                <a:gd name="connsiteX2" fmla="*/ 1618432 w 3497720"/>
                <a:gd name="connsiteY2" fmla="*/ 182319 h 538542"/>
                <a:gd name="connsiteX3" fmla="*/ 1293062 w 3497720"/>
                <a:gd name="connsiteY3" fmla="*/ 207563 h 538542"/>
                <a:gd name="connsiteX4" fmla="*/ 984523 w 3497720"/>
                <a:gd name="connsiteY4" fmla="*/ 238417 h 538542"/>
                <a:gd name="connsiteX5" fmla="*/ 468420 w 3497720"/>
                <a:gd name="connsiteY5" fmla="*/ 291710 h 538542"/>
                <a:gd name="connsiteX6" fmla="*/ 429151 w 3497720"/>
                <a:gd name="connsiteY6" fmla="*/ 291710 h 538542"/>
                <a:gd name="connsiteX7" fmla="*/ 373053 w 3497720"/>
                <a:gd name="connsiteY7" fmla="*/ 283296 h 538542"/>
                <a:gd name="connsiteX8" fmla="*/ 297320 w 3497720"/>
                <a:gd name="connsiteY8" fmla="*/ 266466 h 538542"/>
                <a:gd name="connsiteX9" fmla="*/ 244027 w 3497720"/>
                <a:gd name="connsiteY9" fmla="*/ 252442 h 538542"/>
                <a:gd name="connsiteX10" fmla="*/ 182319 w 3497720"/>
                <a:gd name="connsiteY10" fmla="*/ 230002 h 538542"/>
                <a:gd name="connsiteX11" fmla="*/ 137440 w 3497720"/>
                <a:gd name="connsiteY11" fmla="*/ 213173 h 538542"/>
                <a:gd name="connsiteX12" fmla="*/ 103781 w 3497720"/>
                <a:gd name="connsiteY12" fmla="*/ 193539 h 538542"/>
                <a:gd name="connsiteX13" fmla="*/ 75732 w 3497720"/>
                <a:gd name="connsiteY13" fmla="*/ 171099 h 538542"/>
                <a:gd name="connsiteX14" fmla="*/ 53293 w 3497720"/>
                <a:gd name="connsiteY14" fmla="*/ 154270 h 538542"/>
                <a:gd name="connsiteX15" fmla="*/ 30854 w 3497720"/>
                <a:gd name="connsiteY15" fmla="*/ 145855 h 538542"/>
                <a:gd name="connsiteX16" fmla="*/ 14024 w 3497720"/>
                <a:gd name="connsiteY16" fmla="*/ 145855 h 538542"/>
                <a:gd name="connsiteX17" fmla="*/ 5610 w 3497720"/>
                <a:gd name="connsiteY17" fmla="*/ 145855 h 538542"/>
                <a:gd name="connsiteX18" fmla="*/ 0 w 3497720"/>
                <a:gd name="connsiteY18" fmla="*/ 151465 h 538542"/>
                <a:gd name="connsiteX19" fmla="*/ 0 w 3497720"/>
                <a:gd name="connsiteY19" fmla="*/ 171099 h 538542"/>
                <a:gd name="connsiteX20" fmla="*/ 8415 w 3497720"/>
                <a:gd name="connsiteY20" fmla="*/ 193539 h 538542"/>
                <a:gd name="connsiteX21" fmla="*/ 30854 w 3497720"/>
                <a:gd name="connsiteY21" fmla="*/ 230002 h 538542"/>
                <a:gd name="connsiteX22" fmla="*/ 72928 w 3497720"/>
                <a:gd name="connsiteY22" fmla="*/ 283296 h 538542"/>
                <a:gd name="connsiteX23" fmla="*/ 129026 w 3497720"/>
                <a:gd name="connsiteY23" fmla="*/ 350613 h 538542"/>
                <a:gd name="connsiteX24" fmla="*/ 154270 w 3497720"/>
                <a:gd name="connsiteY24" fmla="*/ 378662 h 538542"/>
                <a:gd name="connsiteX25" fmla="*/ 207563 w 3497720"/>
                <a:gd name="connsiteY25" fmla="*/ 426346 h 538542"/>
                <a:gd name="connsiteX26" fmla="*/ 260856 w 3497720"/>
                <a:gd name="connsiteY26" fmla="*/ 468420 h 538542"/>
                <a:gd name="connsiteX27" fmla="*/ 322564 w 3497720"/>
                <a:gd name="connsiteY27" fmla="*/ 504883 h 538542"/>
                <a:gd name="connsiteX28" fmla="*/ 370248 w 3497720"/>
                <a:gd name="connsiteY28" fmla="*/ 527323 h 538542"/>
                <a:gd name="connsiteX29" fmla="*/ 415126 w 3497720"/>
                <a:gd name="connsiteY29" fmla="*/ 538542 h 538542"/>
                <a:gd name="connsiteX30" fmla="*/ 448785 w 3497720"/>
                <a:gd name="connsiteY30" fmla="*/ 530128 h 538542"/>
                <a:gd name="connsiteX31" fmla="*/ 538542 w 3497720"/>
                <a:gd name="connsiteY31" fmla="*/ 502078 h 538542"/>
                <a:gd name="connsiteX32" fmla="*/ 656348 w 3497720"/>
                <a:gd name="connsiteY32" fmla="*/ 479639 h 538542"/>
                <a:gd name="connsiteX33" fmla="*/ 838667 w 3497720"/>
                <a:gd name="connsiteY33" fmla="*/ 451590 h 538542"/>
                <a:gd name="connsiteX34" fmla="*/ 1107939 w 3497720"/>
                <a:gd name="connsiteY34" fmla="*/ 412321 h 538542"/>
                <a:gd name="connsiteX35" fmla="*/ 1208915 w 3497720"/>
                <a:gd name="connsiteY35" fmla="*/ 401102 h 538542"/>
                <a:gd name="connsiteX36" fmla="*/ 1545504 w 3497720"/>
                <a:gd name="connsiteY36" fmla="*/ 359028 h 538542"/>
                <a:gd name="connsiteX37" fmla="*/ 1887703 w 3497720"/>
                <a:gd name="connsiteY37" fmla="*/ 333784 h 538542"/>
                <a:gd name="connsiteX38" fmla="*/ 2134535 w 3497720"/>
                <a:gd name="connsiteY38" fmla="*/ 314150 h 538542"/>
                <a:gd name="connsiteX39" fmla="*/ 2207462 w 3497720"/>
                <a:gd name="connsiteY39" fmla="*/ 291710 h 538542"/>
                <a:gd name="connsiteX40" fmla="*/ 2468319 w 3497720"/>
                <a:gd name="connsiteY40" fmla="*/ 280491 h 538542"/>
                <a:gd name="connsiteX41" fmla="*/ 2866616 w 3497720"/>
                <a:gd name="connsiteY41" fmla="*/ 272076 h 538542"/>
                <a:gd name="connsiteX42" fmla="*/ 3214424 w 3497720"/>
                <a:gd name="connsiteY42" fmla="*/ 272076 h 538542"/>
                <a:gd name="connsiteX43" fmla="*/ 3379914 w 3497720"/>
                <a:gd name="connsiteY43" fmla="*/ 263661 h 538542"/>
                <a:gd name="connsiteX44" fmla="*/ 3458451 w 3497720"/>
                <a:gd name="connsiteY44" fmla="*/ 252442 h 538542"/>
                <a:gd name="connsiteX45" fmla="*/ 3478086 w 3497720"/>
                <a:gd name="connsiteY45" fmla="*/ 246832 h 538542"/>
                <a:gd name="connsiteX46" fmla="*/ 3492110 w 3497720"/>
                <a:gd name="connsiteY46" fmla="*/ 227197 h 538542"/>
                <a:gd name="connsiteX47" fmla="*/ 3497720 w 3497720"/>
                <a:gd name="connsiteY47" fmla="*/ 199148 h 538542"/>
                <a:gd name="connsiteX48" fmla="*/ 3497720 w 3497720"/>
                <a:gd name="connsiteY48" fmla="*/ 179514 h 538542"/>
                <a:gd name="connsiteX49" fmla="*/ 3494915 w 3497720"/>
                <a:gd name="connsiteY49" fmla="*/ 151465 h 538542"/>
                <a:gd name="connsiteX50" fmla="*/ 3486501 w 3497720"/>
                <a:gd name="connsiteY50" fmla="*/ 129026 h 538542"/>
                <a:gd name="connsiteX51" fmla="*/ 3469671 w 3497720"/>
                <a:gd name="connsiteY51" fmla="*/ 106586 h 538542"/>
                <a:gd name="connsiteX52" fmla="*/ 3430402 w 3497720"/>
                <a:gd name="connsiteY52" fmla="*/ 81342 h 538542"/>
                <a:gd name="connsiteX53" fmla="*/ 3374304 w 3497720"/>
                <a:gd name="connsiteY53" fmla="*/ 53293 h 538542"/>
                <a:gd name="connsiteX54" fmla="*/ 3304181 w 3497720"/>
                <a:gd name="connsiteY54" fmla="*/ 28049 h 538542"/>
                <a:gd name="connsiteX55" fmla="*/ 3250888 w 3497720"/>
                <a:gd name="connsiteY55" fmla="*/ 14024 h 538542"/>
                <a:gd name="connsiteX56" fmla="*/ 3161131 w 3497720"/>
                <a:gd name="connsiteY56" fmla="*/ 0 h 538542"/>
                <a:gd name="connsiteX57" fmla="*/ 3091008 w 3497720"/>
                <a:gd name="connsiteY57" fmla="*/ 0 h 538542"/>
                <a:gd name="connsiteX58" fmla="*/ 3065764 w 3497720"/>
                <a:gd name="connsiteY58" fmla="*/ 0 h 538542"/>
                <a:gd name="connsiteX59" fmla="*/ 2973202 w 3497720"/>
                <a:gd name="connsiteY59" fmla="*/ 22439 h 538542"/>
                <a:gd name="connsiteX60" fmla="*/ 2804908 w 3497720"/>
                <a:gd name="connsiteY60" fmla="*/ 67318 h 538542"/>
                <a:gd name="connsiteX61" fmla="*/ 2717956 w 3497720"/>
                <a:gd name="connsiteY61" fmla="*/ 92562 h 538542"/>
                <a:gd name="connsiteX62" fmla="*/ 2563686 w 3497720"/>
                <a:gd name="connsiteY62" fmla="*/ 106586 h 538542"/>
                <a:gd name="connsiteX63" fmla="*/ 2294415 w 3497720"/>
                <a:gd name="connsiteY63" fmla="*/ 129026 h 53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497720" h="538542">
                  <a:moveTo>
                    <a:pt x="2294415" y="129026"/>
                  </a:moveTo>
                  <a:lnTo>
                    <a:pt x="1854044" y="165489"/>
                  </a:lnTo>
                  <a:lnTo>
                    <a:pt x="1618432" y="182319"/>
                  </a:lnTo>
                  <a:lnTo>
                    <a:pt x="1293062" y="207563"/>
                  </a:lnTo>
                  <a:lnTo>
                    <a:pt x="984523" y="238417"/>
                  </a:lnTo>
                  <a:lnTo>
                    <a:pt x="468420" y="291710"/>
                  </a:lnTo>
                  <a:lnTo>
                    <a:pt x="429151" y="291710"/>
                  </a:lnTo>
                  <a:lnTo>
                    <a:pt x="373053" y="283296"/>
                  </a:lnTo>
                  <a:lnTo>
                    <a:pt x="297320" y="266466"/>
                  </a:lnTo>
                  <a:lnTo>
                    <a:pt x="244027" y="252442"/>
                  </a:lnTo>
                  <a:lnTo>
                    <a:pt x="182319" y="230002"/>
                  </a:lnTo>
                  <a:lnTo>
                    <a:pt x="137440" y="213173"/>
                  </a:lnTo>
                  <a:lnTo>
                    <a:pt x="103781" y="193539"/>
                  </a:lnTo>
                  <a:lnTo>
                    <a:pt x="75732" y="171099"/>
                  </a:lnTo>
                  <a:lnTo>
                    <a:pt x="53293" y="154270"/>
                  </a:lnTo>
                  <a:lnTo>
                    <a:pt x="30854" y="145855"/>
                  </a:lnTo>
                  <a:lnTo>
                    <a:pt x="14024" y="145855"/>
                  </a:lnTo>
                  <a:lnTo>
                    <a:pt x="5610" y="145855"/>
                  </a:lnTo>
                  <a:lnTo>
                    <a:pt x="0" y="151465"/>
                  </a:lnTo>
                  <a:lnTo>
                    <a:pt x="0" y="171099"/>
                  </a:lnTo>
                  <a:lnTo>
                    <a:pt x="8415" y="193539"/>
                  </a:lnTo>
                  <a:lnTo>
                    <a:pt x="30854" y="230002"/>
                  </a:lnTo>
                  <a:lnTo>
                    <a:pt x="72928" y="283296"/>
                  </a:lnTo>
                  <a:lnTo>
                    <a:pt x="129026" y="350613"/>
                  </a:lnTo>
                  <a:lnTo>
                    <a:pt x="154270" y="378662"/>
                  </a:lnTo>
                  <a:lnTo>
                    <a:pt x="207563" y="426346"/>
                  </a:lnTo>
                  <a:lnTo>
                    <a:pt x="260856" y="468420"/>
                  </a:lnTo>
                  <a:lnTo>
                    <a:pt x="322564" y="504883"/>
                  </a:lnTo>
                  <a:lnTo>
                    <a:pt x="370248" y="527323"/>
                  </a:lnTo>
                  <a:lnTo>
                    <a:pt x="415126" y="538542"/>
                  </a:lnTo>
                  <a:lnTo>
                    <a:pt x="448785" y="530128"/>
                  </a:lnTo>
                  <a:lnTo>
                    <a:pt x="538542" y="502078"/>
                  </a:lnTo>
                  <a:lnTo>
                    <a:pt x="656348" y="479639"/>
                  </a:lnTo>
                  <a:lnTo>
                    <a:pt x="838667" y="451590"/>
                  </a:lnTo>
                  <a:lnTo>
                    <a:pt x="1107939" y="412321"/>
                  </a:lnTo>
                  <a:lnTo>
                    <a:pt x="1208915" y="401102"/>
                  </a:lnTo>
                  <a:lnTo>
                    <a:pt x="1545504" y="359028"/>
                  </a:lnTo>
                  <a:lnTo>
                    <a:pt x="1887703" y="333784"/>
                  </a:lnTo>
                  <a:lnTo>
                    <a:pt x="2134535" y="314150"/>
                  </a:lnTo>
                  <a:lnTo>
                    <a:pt x="2207462" y="291710"/>
                  </a:lnTo>
                  <a:lnTo>
                    <a:pt x="2468319" y="280491"/>
                  </a:lnTo>
                  <a:lnTo>
                    <a:pt x="2866616" y="272076"/>
                  </a:lnTo>
                  <a:lnTo>
                    <a:pt x="3214424" y="272076"/>
                  </a:lnTo>
                  <a:lnTo>
                    <a:pt x="3379914" y="263661"/>
                  </a:lnTo>
                  <a:lnTo>
                    <a:pt x="3458451" y="252442"/>
                  </a:lnTo>
                  <a:lnTo>
                    <a:pt x="3478086" y="246832"/>
                  </a:lnTo>
                  <a:lnTo>
                    <a:pt x="3492110" y="227197"/>
                  </a:lnTo>
                  <a:lnTo>
                    <a:pt x="3497720" y="199148"/>
                  </a:lnTo>
                  <a:lnTo>
                    <a:pt x="3497720" y="179514"/>
                  </a:lnTo>
                  <a:lnTo>
                    <a:pt x="3494915" y="151465"/>
                  </a:lnTo>
                  <a:lnTo>
                    <a:pt x="3486501" y="129026"/>
                  </a:lnTo>
                  <a:lnTo>
                    <a:pt x="3469671" y="106586"/>
                  </a:lnTo>
                  <a:lnTo>
                    <a:pt x="3430402" y="81342"/>
                  </a:lnTo>
                  <a:lnTo>
                    <a:pt x="3374304" y="53293"/>
                  </a:lnTo>
                  <a:lnTo>
                    <a:pt x="3304181" y="28049"/>
                  </a:lnTo>
                  <a:lnTo>
                    <a:pt x="3250888" y="14024"/>
                  </a:lnTo>
                  <a:lnTo>
                    <a:pt x="3161131" y="0"/>
                  </a:lnTo>
                  <a:lnTo>
                    <a:pt x="3091008" y="0"/>
                  </a:lnTo>
                  <a:lnTo>
                    <a:pt x="3065764" y="0"/>
                  </a:lnTo>
                  <a:lnTo>
                    <a:pt x="2973202" y="22439"/>
                  </a:lnTo>
                  <a:lnTo>
                    <a:pt x="2804908" y="67318"/>
                  </a:lnTo>
                  <a:lnTo>
                    <a:pt x="2717956" y="92562"/>
                  </a:lnTo>
                  <a:lnTo>
                    <a:pt x="2563686" y="106586"/>
                  </a:lnTo>
                  <a:lnTo>
                    <a:pt x="2294415" y="1290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9">
              <a:extLst>
                <a:ext uri="{FF2B5EF4-FFF2-40B4-BE49-F238E27FC236}">
                  <a16:creationId xmlns:a16="http://schemas.microsoft.com/office/drawing/2014/main" id="{9C213045-7B31-40B4-B54A-AF692EA3501F}"/>
                </a:ext>
              </a:extLst>
            </p:cNvPr>
            <p:cNvSpPr/>
            <p:nvPr/>
          </p:nvSpPr>
          <p:spPr>
            <a:xfrm>
              <a:off x="2609850" y="1241425"/>
              <a:ext cx="2428875" cy="2447925"/>
            </a:xfrm>
            <a:custGeom>
              <a:avLst/>
              <a:gdLst>
                <a:gd name="connsiteX0" fmla="*/ 1476375 w 2428875"/>
                <a:gd name="connsiteY0" fmla="*/ 1136650 h 2447925"/>
                <a:gd name="connsiteX1" fmla="*/ 1352550 w 2428875"/>
                <a:gd name="connsiteY1" fmla="*/ 1298575 h 2447925"/>
                <a:gd name="connsiteX2" fmla="*/ 1216025 w 2428875"/>
                <a:gd name="connsiteY2" fmla="*/ 1444625 h 2447925"/>
                <a:gd name="connsiteX3" fmla="*/ 1079500 w 2428875"/>
                <a:gd name="connsiteY3" fmla="*/ 1581150 h 2447925"/>
                <a:gd name="connsiteX4" fmla="*/ 930275 w 2428875"/>
                <a:gd name="connsiteY4" fmla="*/ 1720850 h 2447925"/>
                <a:gd name="connsiteX5" fmla="*/ 762000 w 2428875"/>
                <a:gd name="connsiteY5" fmla="*/ 1860550 h 2447925"/>
                <a:gd name="connsiteX6" fmla="*/ 600075 w 2428875"/>
                <a:gd name="connsiteY6" fmla="*/ 1984375 h 2447925"/>
                <a:gd name="connsiteX7" fmla="*/ 393700 w 2428875"/>
                <a:gd name="connsiteY7" fmla="*/ 2136775 h 2447925"/>
                <a:gd name="connsiteX8" fmla="*/ 165100 w 2428875"/>
                <a:gd name="connsiteY8" fmla="*/ 2292350 h 2447925"/>
                <a:gd name="connsiteX9" fmla="*/ 19050 w 2428875"/>
                <a:gd name="connsiteY9" fmla="*/ 2387600 h 2447925"/>
                <a:gd name="connsiteX10" fmla="*/ 6350 w 2428875"/>
                <a:gd name="connsiteY10" fmla="*/ 2400300 h 2447925"/>
                <a:gd name="connsiteX11" fmla="*/ 0 w 2428875"/>
                <a:gd name="connsiteY11" fmla="*/ 2419350 h 2447925"/>
                <a:gd name="connsiteX12" fmla="*/ 3175 w 2428875"/>
                <a:gd name="connsiteY12" fmla="*/ 2428875 h 2447925"/>
                <a:gd name="connsiteX13" fmla="*/ 15875 w 2428875"/>
                <a:gd name="connsiteY13" fmla="*/ 2444750 h 2447925"/>
                <a:gd name="connsiteX14" fmla="*/ 28575 w 2428875"/>
                <a:gd name="connsiteY14" fmla="*/ 2447925 h 2447925"/>
                <a:gd name="connsiteX15" fmla="*/ 57150 w 2428875"/>
                <a:gd name="connsiteY15" fmla="*/ 2444750 h 2447925"/>
                <a:gd name="connsiteX16" fmla="*/ 104775 w 2428875"/>
                <a:gd name="connsiteY16" fmla="*/ 2425700 h 2447925"/>
                <a:gd name="connsiteX17" fmla="*/ 311150 w 2428875"/>
                <a:gd name="connsiteY17" fmla="*/ 2324100 h 2447925"/>
                <a:gd name="connsiteX18" fmla="*/ 498475 w 2428875"/>
                <a:gd name="connsiteY18" fmla="*/ 2219325 h 2447925"/>
                <a:gd name="connsiteX19" fmla="*/ 777875 w 2428875"/>
                <a:gd name="connsiteY19" fmla="*/ 2041525 h 2447925"/>
                <a:gd name="connsiteX20" fmla="*/ 1025525 w 2428875"/>
                <a:gd name="connsiteY20" fmla="*/ 1866900 h 2447925"/>
                <a:gd name="connsiteX21" fmla="*/ 1206500 w 2428875"/>
                <a:gd name="connsiteY21" fmla="*/ 1727200 h 2447925"/>
                <a:gd name="connsiteX22" fmla="*/ 1327150 w 2428875"/>
                <a:gd name="connsiteY22" fmla="*/ 1628775 h 2447925"/>
                <a:gd name="connsiteX23" fmla="*/ 1485900 w 2428875"/>
                <a:gd name="connsiteY23" fmla="*/ 1479550 h 2447925"/>
                <a:gd name="connsiteX24" fmla="*/ 1616075 w 2428875"/>
                <a:gd name="connsiteY24" fmla="*/ 1339850 h 2447925"/>
                <a:gd name="connsiteX25" fmla="*/ 1803400 w 2428875"/>
                <a:gd name="connsiteY25" fmla="*/ 1123950 h 2447925"/>
                <a:gd name="connsiteX26" fmla="*/ 1943100 w 2428875"/>
                <a:gd name="connsiteY26" fmla="*/ 942975 h 2447925"/>
                <a:gd name="connsiteX27" fmla="*/ 2060575 w 2428875"/>
                <a:gd name="connsiteY27" fmla="*/ 739775 h 2447925"/>
                <a:gd name="connsiteX28" fmla="*/ 2143125 w 2428875"/>
                <a:gd name="connsiteY28" fmla="*/ 612775 h 2447925"/>
                <a:gd name="connsiteX29" fmla="*/ 2219325 w 2428875"/>
                <a:gd name="connsiteY29" fmla="*/ 488950 h 2447925"/>
                <a:gd name="connsiteX30" fmla="*/ 2266950 w 2428875"/>
                <a:gd name="connsiteY30" fmla="*/ 415925 h 2447925"/>
                <a:gd name="connsiteX31" fmla="*/ 2295525 w 2428875"/>
                <a:gd name="connsiteY31" fmla="*/ 384175 h 2447925"/>
                <a:gd name="connsiteX32" fmla="*/ 2330450 w 2428875"/>
                <a:gd name="connsiteY32" fmla="*/ 355600 h 2447925"/>
                <a:gd name="connsiteX33" fmla="*/ 2362200 w 2428875"/>
                <a:gd name="connsiteY33" fmla="*/ 336550 h 2447925"/>
                <a:gd name="connsiteX34" fmla="*/ 2397125 w 2428875"/>
                <a:gd name="connsiteY34" fmla="*/ 317500 h 2447925"/>
                <a:gd name="connsiteX35" fmla="*/ 2422525 w 2428875"/>
                <a:gd name="connsiteY35" fmla="*/ 295275 h 2447925"/>
                <a:gd name="connsiteX36" fmla="*/ 2428875 w 2428875"/>
                <a:gd name="connsiteY36" fmla="*/ 276225 h 2447925"/>
                <a:gd name="connsiteX37" fmla="*/ 2428875 w 2428875"/>
                <a:gd name="connsiteY37" fmla="*/ 254000 h 2447925"/>
                <a:gd name="connsiteX38" fmla="*/ 2422525 w 2428875"/>
                <a:gd name="connsiteY38" fmla="*/ 225425 h 2447925"/>
                <a:gd name="connsiteX39" fmla="*/ 2406650 w 2428875"/>
                <a:gd name="connsiteY39" fmla="*/ 203200 h 2447925"/>
                <a:gd name="connsiteX40" fmla="*/ 2378075 w 2428875"/>
                <a:gd name="connsiteY40" fmla="*/ 174625 h 2447925"/>
                <a:gd name="connsiteX41" fmla="*/ 2301875 w 2428875"/>
                <a:gd name="connsiteY41" fmla="*/ 120650 h 2447925"/>
                <a:gd name="connsiteX42" fmla="*/ 2241550 w 2428875"/>
                <a:gd name="connsiteY42" fmla="*/ 85725 h 2447925"/>
                <a:gd name="connsiteX43" fmla="*/ 2187575 w 2428875"/>
                <a:gd name="connsiteY43" fmla="*/ 60325 h 2447925"/>
                <a:gd name="connsiteX44" fmla="*/ 2089150 w 2428875"/>
                <a:gd name="connsiteY44" fmla="*/ 28575 h 2447925"/>
                <a:gd name="connsiteX45" fmla="*/ 2025650 w 2428875"/>
                <a:gd name="connsiteY45" fmla="*/ 12700 h 2447925"/>
                <a:gd name="connsiteX46" fmla="*/ 1943100 w 2428875"/>
                <a:gd name="connsiteY46" fmla="*/ 0 h 2447925"/>
                <a:gd name="connsiteX47" fmla="*/ 1908175 w 2428875"/>
                <a:gd name="connsiteY47" fmla="*/ 0 h 2447925"/>
                <a:gd name="connsiteX48" fmla="*/ 1879600 w 2428875"/>
                <a:gd name="connsiteY48" fmla="*/ 3175 h 2447925"/>
                <a:gd name="connsiteX49" fmla="*/ 1873250 w 2428875"/>
                <a:gd name="connsiteY49" fmla="*/ 12700 h 2447925"/>
                <a:gd name="connsiteX50" fmla="*/ 1870075 w 2428875"/>
                <a:gd name="connsiteY50" fmla="*/ 19050 h 2447925"/>
                <a:gd name="connsiteX51" fmla="*/ 1876425 w 2428875"/>
                <a:gd name="connsiteY51" fmla="*/ 31750 h 2447925"/>
                <a:gd name="connsiteX52" fmla="*/ 1908175 w 2428875"/>
                <a:gd name="connsiteY52" fmla="*/ 53975 h 2447925"/>
                <a:gd name="connsiteX53" fmla="*/ 1936750 w 2428875"/>
                <a:gd name="connsiteY53" fmla="*/ 76200 h 2447925"/>
                <a:gd name="connsiteX54" fmla="*/ 1968500 w 2428875"/>
                <a:gd name="connsiteY54" fmla="*/ 111125 h 2447925"/>
                <a:gd name="connsiteX55" fmla="*/ 1990725 w 2428875"/>
                <a:gd name="connsiteY55" fmla="*/ 136525 h 2447925"/>
                <a:gd name="connsiteX56" fmla="*/ 2003425 w 2428875"/>
                <a:gd name="connsiteY56" fmla="*/ 161925 h 2447925"/>
                <a:gd name="connsiteX57" fmla="*/ 2012950 w 2428875"/>
                <a:gd name="connsiteY57" fmla="*/ 180975 h 2447925"/>
                <a:gd name="connsiteX58" fmla="*/ 2019300 w 2428875"/>
                <a:gd name="connsiteY58" fmla="*/ 206375 h 2447925"/>
                <a:gd name="connsiteX59" fmla="*/ 2022475 w 2428875"/>
                <a:gd name="connsiteY59" fmla="*/ 244475 h 2447925"/>
                <a:gd name="connsiteX60" fmla="*/ 2016125 w 2428875"/>
                <a:gd name="connsiteY60" fmla="*/ 288925 h 2447925"/>
                <a:gd name="connsiteX61" fmla="*/ 1987550 w 2428875"/>
                <a:gd name="connsiteY61" fmla="*/ 361950 h 2447925"/>
                <a:gd name="connsiteX62" fmla="*/ 1920875 w 2428875"/>
                <a:gd name="connsiteY62" fmla="*/ 492125 h 2447925"/>
                <a:gd name="connsiteX63" fmla="*/ 1835150 w 2428875"/>
                <a:gd name="connsiteY63" fmla="*/ 635000 h 2447925"/>
                <a:gd name="connsiteX64" fmla="*/ 1733550 w 2428875"/>
                <a:gd name="connsiteY64" fmla="*/ 790575 h 2447925"/>
                <a:gd name="connsiteX65" fmla="*/ 1695450 w 2428875"/>
                <a:gd name="connsiteY65" fmla="*/ 847725 h 2447925"/>
                <a:gd name="connsiteX66" fmla="*/ 1562100 w 2428875"/>
                <a:gd name="connsiteY66" fmla="*/ 1003300 h 2447925"/>
                <a:gd name="connsiteX67" fmla="*/ 1527175 w 2428875"/>
                <a:gd name="connsiteY67" fmla="*/ 1063625 h 2447925"/>
                <a:gd name="connsiteX68" fmla="*/ 1476375 w 2428875"/>
                <a:gd name="connsiteY68" fmla="*/ 1136650 h 244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428875" h="2447925">
                  <a:moveTo>
                    <a:pt x="1476375" y="1136650"/>
                  </a:moveTo>
                  <a:lnTo>
                    <a:pt x="1352550" y="1298575"/>
                  </a:lnTo>
                  <a:lnTo>
                    <a:pt x="1216025" y="1444625"/>
                  </a:lnTo>
                  <a:lnTo>
                    <a:pt x="1079500" y="1581150"/>
                  </a:lnTo>
                  <a:lnTo>
                    <a:pt x="930275" y="1720850"/>
                  </a:lnTo>
                  <a:lnTo>
                    <a:pt x="762000" y="1860550"/>
                  </a:lnTo>
                  <a:lnTo>
                    <a:pt x="600075" y="1984375"/>
                  </a:lnTo>
                  <a:lnTo>
                    <a:pt x="393700" y="2136775"/>
                  </a:lnTo>
                  <a:lnTo>
                    <a:pt x="165100" y="2292350"/>
                  </a:lnTo>
                  <a:lnTo>
                    <a:pt x="19050" y="2387600"/>
                  </a:lnTo>
                  <a:lnTo>
                    <a:pt x="6350" y="2400300"/>
                  </a:lnTo>
                  <a:lnTo>
                    <a:pt x="0" y="2419350"/>
                  </a:lnTo>
                  <a:lnTo>
                    <a:pt x="3175" y="2428875"/>
                  </a:lnTo>
                  <a:lnTo>
                    <a:pt x="15875" y="2444750"/>
                  </a:lnTo>
                  <a:lnTo>
                    <a:pt x="28575" y="2447925"/>
                  </a:lnTo>
                  <a:lnTo>
                    <a:pt x="57150" y="2444750"/>
                  </a:lnTo>
                  <a:lnTo>
                    <a:pt x="104775" y="2425700"/>
                  </a:lnTo>
                  <a:lnTo>
                    <a:pt x="311150" y="2324100"/>
                  </a:lnTo>
                  <a:lnTo>
                    <a:pt x="498475" y="2219325"/>
                  </a:lnTo>
                  <a:lnTo>
                    <a:pt x="777875" y="2041525"/>
                  </a:lnTo>
                  <a:lnTo>
                    <a:pt x="1025525" y="1866900"/>
                  </a:lnTo>
                  <a:lnTo>
                    <a:pt x="1206500" y="1727200"/>
                  </a:lnTo>
                  <a:lnTo>
                    <a:pt x="1327150" y="1628775"/>
                  </a:lnTo>
                  <a:lnTo>
                    <a:pt x="1485900" y="1479550"/>
                  </a:lnTo>
                  <a:lnTo>
                    <a:pt x="1616075" y="1339850"/>
                  </a:lnTo>
                  <a:lnTo>
                    <a:pt x="1803400" y="1123950"/>
                  </a:lnTo>
                  <a:lnTo>
                    <a:pt x="1943100" y="942975"/>
                  </a:lnTo>
                  <a:lnTo>
                    <a:pt x="2060575" y="739775"/>
                  </a:lnTo>
                  <a:lnTo>
                    <a:pt x="2143125" y="612775"/>
                  </a:lnTo>
                  <a:lnTo>
                    <a:pt x="2219325" y="488950"/>
                  </a:lnTo>
                  <a:lnTo>
                    <a:pt x="2266950" y="415925"/>
                  </a:lnTo>
                  <a:lnTo>
                    <a:pt x="2295525" y="384175"/>
                  </a:lnTo>
                  <a:lnTo>
                    <a:pt x="2330450" y="355600"/>
                  </a:lnTo>
                  <a:lnTo>
                    <a:pt x="2362200" y="336550"/>
                  </a:lnTo>
                  <a:lnTo>
                    <a:pt x="2397125" y="317500"/>
                  </a:lnTo>
                  <a:lnTo>
                    <a:pt x="2422525" y="295275"/>
                  </a:lnTo>
                  <a:lnTo>
                    <a:pt x="2428875" y="276225"/>
                  </a:lnTo>
                  <a:lnTo>
                    <a:pt x="2428875" y="254000"/>
                  </a:lnTo>
                  <a:lnTo>
                    <a:pt x="2422525" y="225425"/>
                  </a:lnTo>
                  <a:lnTo>
                    <a:pt x="2406650" y="203200"/>
                  </a:lnTo>
                  <a:lnTo>
                    <a:pt x="2378075" y="174625"/>
                  </a:lnTo>
                  <a:lnTo>
                    <a:pt x="2301875" y="120650"/>
                  </a:lnTo>
                  <a:lnTo>
                    <a:pt x="2241550" y="85725"/>
                  </a:lnTo>
                  <a:lnTo>
                    <a:pt x="2187575" y="60325"/>
                  </a:lnTo>
                  <a:lnTo>
                    <a:pt x="2089150" y="28575"/>
                  </a:lnTo>
                  <a:lnTo>
                    <a:pt x="2025650" y="12700"/>
                  </a:lnTo>
                  <a:lnTo>
                    <a:pt x="1943100" y="0"/>
                  </a:lnTo>
                  <a:lnTo>
                    <a:pt x="1908175" y="0"/>
                  </a:lnTo>
                  <a:lnTo>
                    <a:pt x="1879600" y="3175"/>
                  </a:lnTo>
                  <a:lnTo>
                    <a:pt x="1873250" y="12700"/>
                  </a:lnTo>
                  <a:lnTo>
                    <a:pt x="1870075" y="19050"/>
                  </a:lnTo>
                  <a:lnTo>
                    <a:pt x="1876425" y="31750"/>
                  </a:lnTo>
                  <a:lnTo>
                    <a:pt x="1908175" y="53975"/>
                  </a:lnTo>
                  <a:lnTo>
                    <a:pt x="1936750" y="76200"/>
                  </a:lnTo>
                  <a:lnTo>
                    <a:pt x="1968500" y="111125"/>
                  </a:lnTo>
                  <a:lnTo>
                    <a:pt x="1990725" y="136525"/>
                  </a:lnTo>
                  <a:lnTo>
                    <a:pt x="2003425" y="161925"/>
                  </a:lnTo>
                  <a:lnTo>
                    <a:pt x="2012950" y="180975"/>
                  </a:lnTo>
                  <a:lnTo>
                    <a:pt x="2019300" y="206375"/>
                  </a:lnTo>
                  <a:lnTo>
                    <a:pt x="2022475" y="244475"/>
                  </a:lnTo>
                  <a:lnTo>
                    <a:pt x="2016125" y="288925"/>
                  </a:lnTo>
                  <a:lnTo>
                    <a:pt x="1987550" y="361950"/>
                  </a:lnTo>
                  <a:lnTo>
                    <a:pt x="1920875" y="492125"/>
                  </a:lnTo>
                  <a:lnTo>
                    <a:pt x="1835150" y="635000"/>
                  </a:lnTo>
                  <a:lnTo>
                    <a:pt x="1733550" y="790575"/>
                  </a:lnTo>
                  <a:lnTo>
                    <a:pt x="1695450" y="847725"/>
                  </a:lnTo>
                  <a:lnTo>
                    <a:pt x="1562100" y="1003300"/>
                  </a:lnTo>
                  <a:lnTo>
                    <a:pt x="1527175" y="1063625"/>
                  </a:lnTo>
                  <a:lnTo>
                    <a:pt x="1476375" y="1136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21">
              <a:extLst>
                <a:ext uri="{FF2B5EF4-FFF2-40B4-BE49-F238E27FC236}">
                  <a16:creationId xmlns:a16="http://schemas.microsoft.com/office/drawing/2014/main" id="{295217BB-E054-41BD-BE12-5B31CDABB272}"/>
                </a:ext>
              </a:extLst>
            </p:cNvPr>
            <p:cNvSpPr/>
            <p:nvPr/>
          </p:nvSpPr>
          <p:spPr>
            <a:xfrm>
              <a:off x="5057775" y="2109788"/>
              <a:ext cx="2257425" cy="1214437"/>
            </a:xfrm>
            <a:custGeom>
              <a:avLst/>
              <a:gdLst>
                <a:gd name="connsiteX0" fmla="*/ 933450 w 2257425"/>
                <a:gd name="connsiteY0" fmla="*/ 547687 h 1214437"/>
                <a:gd name="connsiteX1" fmla="*/ 809625 w 2257425"/>
                <a:gd name="connsiteY1" fmla="*/ 471487 h 1214437"/>
                <a:gd name="connsiteX2" fmla="*/ 681038 w 2257425"/>
                <a:gd name="connsiteY2" fmla="*/ 390525 h 1214437"/>
                <a:gd name="connsiteX3" fmla="*/ 509588 w 2257425"/>
                <a:gd name="connsiteY3" fmla="*/ 278606 h 1214437"/>
                <a:gd name="connsiteX4" fmla="*/ 364331 w 2257425"/>
                <a:gd name="connsiteY4" fmla="*/ 183356 h 1214437"/>
                <a:gd name="connsiteX5" fmla="*/ 226219 w 2257425"/>
                <a:gd name="connsiteY5" fmla="*/ 95250 h 1214437"/>
                <a:gd name="connsiteX6" fmla="*/ 100013 w 2257425"/>
                <a:gd name="connsiteY6" fmla="*/ 0 h 1214437"/>
                <a:gd name="connsiteX7" fmla="*/ 0 w 2257425"/>
                <a:gd name="connsiteY7" fmla="*/ 26193 h 1214437"/>
                <a:gd name="connsiteX8" fmla="*/ 66675 w 2257425"/>
                <a:gd name="connsiteY8" fmla="*/ 88106 h 1214437"/>
                <a:gd name="connsiteX9" fmla="*/ 250031 w 2257425"/>
                <a:gd name="connsiteY9" fmla="*/ 247650 h 1214437"/>
                <a:gd name="connsiteX10" fmla="*/ 469106 w 2257425"/>
                <a:gd name="connsiteY10" fmla="*/ 442912 h 1214437"/>
                <a:gd name="connsiteX11" fmla="*/ 681038 w 2257425"/>
                <a:gd name="connsiteY11" fmla="*/ 628650 h 1214437"/>
                <a:gd name="connsiteX12" fmla="*/ 907256 w 2257425"/>
                <a:gd name="connsiteY12" fmla="*/ 831056 h 1214437"/>
                <a:gd name="connsiteX13" fmla="*/ 1133475 w 2257425"/>
                <a:gd name="connsiteY13" fmla="*/ 1019175 h 1214437"/>
                <a:gd name="connsiteX14" fmla="*/ 1345406 w 2257425"/>
                <a:gd name="connsiteY14" fmla="*/ 1173956 h 1214437"/>
                <a:gd name="connsiteX15" fmla="*/ 1364456 w 2257425"/>
                <a:gd name="connsiteY15" fmla="*/ 1185862 h 1214437"/>
                <a:gd name="connsiteX16" fmla="*/ 1443038 w 2257425"/>
                <a:gd name="connsiteY16" fmla="*/ 1193006 h 1214437"/>
                <a:gd name="connsiteX17" fmla="*/ 1721644 w 2257425"/>
                <a:gd name="connsiteY17" fmla="*/ 1207293 h 1214437"/>
                <a:gd name="connsiteX18" fmla="*/ 1926431 w 2257425"/>
                <a:gd name="connsiteY18" fmla="*/ 1214437 h 1214437"/>
                <a:gd name="connsiteX19" fmla="*/ 2012156 w 2257425"/>
                <a:gd name="connsiteY19" fmla="*/ 1209675 h 1214437"/>
                <a:gd name="connsiteX20" fmla="*/ 2076450 w 2257425"/>
                <a:gd name="connsiteY20" fmla="*/ 1204912 h 1214437"/>
                <a:gd name="connsiteX21" fmla="*/ 2124075 w 2257425"/>
                <a:gd name="connsiteY21" fmla="*/ 1197768 h 1214437"/>
                <a:gd name="connsiteX22" fmla="*/ 2183606 w 2257425"/>
                <a:gd name="connsiteY22" fmla="*/ 1183481 h 1214437"/>
                <a:gd name="connsiteX23" fmla="*/ 2219325 w 2257425"/>
                <a:gd name="connsiteY23" fmla="*/ 1169193 h 1214437"/>
                <a:gd name="connsiteX24" fmla="*/ 2245519 w 2257425"/>
                <a:gd name="connsiteY24" fmla="*/ 1150143 h 1214437"/>
                <a:gd name="connsiteX25" fmla="*/ 2257425 w 2257425"/>
                <a:gd name="connsiteY25" fmla="*/ 1133475 h 1214437"/>
                <a:gd name="connsiteX26" fmla="*/ 2250281 w 2257425"/>
                <a:gd name="connsiteY26" fmla="*/ 1121568 h 1214437"/>
                <a:gd name="connsiteX27" fmla="*/ 2195513 w 2257425"/>
                <a:gd name="connsiteY27" fmla="*/ 1107281 h 1214437"/>
                <a:gd name="connsiteX28" fmla="*/ 2050256 w 2257425"/>
                <a:gd name="connsiteY28" fmla="*/ 1066800 h 1214437"/>
                <a:gd name="connsiteX29" fmla="*/ 1912144 w 2257425"/>
                <a:gd name="connsiteY29" fmla="*/ 1026318 h 1214437"/>
                <a:gd name="connsiteX30" fmla="*/ 1769269 w 2257425"/>
                <a:gd name="connsiteY30" fmla="*/ 978693 h 1214437"/>
                <a:gd name="connsiteX31" fmla="*/ 1609725 w 2257425"/>
                <a:gd name="connsiteY31" fmla="*/ 916781 h 1214437"/>
                <a:gd name="connsiteX32" fmla="*/ 1452563 w 2257425"/>
                <a:gd name="connsiteY32" fmla="*/ 845343 h 1214437"/>
                <a:gd name="connsiteX33" fmla="*/ 1276350 w 2257425"/>
                <a:gd name="connsiteY33" fmla="*/ 754856 h 1214437"/>
                <a:gd name="connsiteX34" fmla="*/ 1133475 w 2257425"/>
                <a:gd name="connsiteY34" fmla="*/ 669131 h 1214437"/>
                <a:gd name="connsiteX35" fmla="*/ 933450 w 2257425"/>
                <a:gd name="connsiteY35" fmla="*/ 547687 h 1214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257425" h="1214437">
                  <a:moveTo>
                    <a:pt x="933450" y="547687"/>
                  </a:moveTo>
                  <a:lnTo>
                    <a:pt x="809625" y="471487"/>
                  </a:lnTo>
                  <a:lnTo>
                    <a:pt x="681038" y="390525"/>
                  </a:lnTo>
                  <a:lnTo>
                    <a:pt x="509588" y="278606"/>
                  </a:lnTo>
                  <a:lnTo>
                    <a:pt x="364331" y="183356"/>
                  </a:lnTo>
                  <a:lnTo>
                    <a:pt x="226219" y="95250"/>
                  </a:lnTo>
                  <a:lnTo>
                    <a:pt x="100013" y="0"/>
                  </a:lnTo>
                  <a:lnTo>
                    <a:pt x="0" y="26193"/>
                  </a:lnTo>
                  <a:lnTo>
                    <a:pt x="66675" y="88106"/>
                  </a:lnTo>
                  <a:lnTo>
                    <a:pt x="250031" y="247650"/>
                  </a:lnTo>
                  <a:lnTo>
                    <a:pt x="469106" y="442912"/>
                  </a:lnTo>
                  <a:lnTo>
                    <a:pt x="681038" y="628650"/>
                  </a:lnTo>
                  <a:lnTo>
                    <a:pt x="907256" y="831056"/>
                  </a:lnTo>
                  <a:lnTo>
                    <a:pt x="1133475" y="1019175"/>
                  </a:lnTo>
                  <a:lnTo>
                    <a:pt x="1345406" y="1173956"/>
                  </a:lnTo>
                  <a:lnTo>
                    <a:pt x="1364456" y="1185862"/>
                  </a:lnTo>
                  <a:lnTo>
                    <a:pt x="1443038" y="1193006"/>
                  </a:lnTo>
                  <a:lnTo>
                    <a:pt x="1721644" y="1207293"/>
                  </a:lnTo>
                  <a:lnTo>
                    <a:pt x="1926431" y="1214437"/>
                  </a:lnTo>
                  <a:lnTo>
                    <a:pt x="2012156" y="1209675"/>
                  </a:lnTo>
                  <a:lnTo>
                    <a:pt x="2076450" y="1204912"/>
                  </a:lnTo>
                  <a:lnTo>
                    <a:pt x="2124075" y="1197768"/>
                  </a:lnTo>
                  <a:lnTo>
                    <a:pt x="2183606" y="1183481"/>
                  </a:lnTo>
                  <a:lnTo>
                    <a:pt x="2219325" y="1169193"/>
                  </a:lnTo>
                  <a:lnTo>
                    <a:pt x="2245519" y="1150143"/>
                  </a:lnTo>
                  <a:lnTo>
                    <a:pt x="2257425" y="1133475"/>
                  </a:lnTo>
                  <a:lnTo>
                    <a:pt x="2250281" y="1121568"/>
                  </a:lnTo>
                  <a:lnTo>
                    <a:pt x="2195513" y="1107281"/>
                  </a:lnTo>
                  <a:lnTo>
                    <a:pt x="2050256" y="1066800"/>
                  </a:lnTo>
                  <a:lnTo>
                    <a:pt x="1912144" y="1026318"/>
                  </a:lnTo>
                  <a:lnTo>
                    <a:pt x="1769269" y="978693"/>
                  </a:lnTo>
                  <a:lnTo>
                    <a:pt x="1609725" y="916781"/>
                  </a:lnTo>
                  <a:lnTo>
                    <a:pt x="1452563" y="845343"/>
                  </a:lnTo>
                  <a:lnTo>
                    <a:pt x="1276350" y="754856"/>
                  </a:lnTo>
                  <a:lnTo>
                    <a:pt x="1133475" y="669131"/>
                  </a:lnTo>
                  <a:lnTo>
                    <a:pt x="933450" y="5476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22">
              <a:extLst>
                <a:ext uri="{FF2B5EF4-FFF2-40B4-BE49-F238E27FC236}">
                  <a16:creationId xmlns:a16="http://schemas.microsoft.com/office/drawing/2014/main" id="{6298E6DA-3CEE-4E9C-BB25-9A7037B58034}"/>
                </a:ext>
              </a:extLst>
            </p:cNvPr>
            <p:cNvSpPr/>
            <p:nvPr/>
          </p:nvSpPr>
          <p:spPr>
            <a:xfrm>
              <a:off x="3211513" y="2713038"/>
              <a:ext cx="1179512" cy="1308100"/>
            </a:xfrm>
            <a:custGeom>
              <a:avLst/>
              <a:gdLst>
                <a:gd name="connsiteX0" fmla="*/ 621507 w 1178719"/>
                <a:gd name="connsiteY0" fmla="*/ 614362 h 1309687"/>
                <a:gd name="connsiteX1" fmla="*/ 502444 w 1178719"/>
                <a:gd name="connsiteY1" fmla="*/ 764381 h 1309687"/>
                <a:gd name="connsiteX2" fmla="*/ 381000 w 1178719"/>
                <a:gd name="connsiteY2" fmla="*/ 900112 h 1309687"/>
                <a:gd name="connsiteX3" fmla="*/ 228600 w 1178719"/>
                <a:gd name="connsiteY3" fmla="*/ 1057275 h 1309687"/>
                <a:gd name="connsiteX4" fmla="*/ 66675 w 1178719"/>
                <a:gd name="connsiteY4" fmla="*/ 1207294 h 1309687"/>
                <a:gd name="connsiteX5" fmla="*/ 14288 w 1178719"/>
                <a:gd name="connsiteY5" fmla="*/ 1252537 h 1309687"/>
                <a:gd name="connsiteX6" fmla="*/ 7144 w 1178719"/>
                <a:gd name="connsiteY6" fmla="*/ 1264444 h 1309687"/>
                <a:gd name="connsiteX7" fmla="*/ 0 w 1178719"/>
                <a:gd name="connsiteY7" fmla="*/ 1278731 h 1309687"/>
                <a:gd name="connsiteX8" fmla="*/ 0 w 1178719"/>
                <a:gd name="connsiteY8" fmla="*/ 1295400 h 1309687"/>
                <a:gd name="connsiteX9" fmla="*/ 4763 w 1178719"/>
                <a:gd name="connsiteY9" fmla="*/ 1304925 h 1309687"/>
                <a:gd name="connsiteX10" fmla="*/ 14288 w 1178719"/>
                <a:gd name="connsiteY10" fmla="*/ 1309687 h 1309687"/>
                <a:gd name="connsiteX11" fmla="*/ 33338 w 1178719"/>
                <a:gd name="connsiteY11" fmla="*/ 1309687 h 1309687"/>
                <a:gd name="connsiteX12" fmla="*/ 64294 w 1178719"/>
                <a:gd name="connsiteY12" fmla="*/ 1295400 h 1309687"/>
                <a:gd name="connsiteX13" fmla="*/ 166688 w 1178719"/>
                <a:gd name="connsiteY13" fmla="*/ 1226344 h 1309687"/>
                <a:gd name="connsiteX14" fmla="*/ 316707 w 1178719"/>
                <a:gd name="connsiteY14" fmla="*/ 1114425 h 1309687"/>
                <a:gd name="connsiteX15" fmla="*/ 464344 w 1178719"/>
                <a:gd name="connsiteY15" fmla="*/ 990600 h 1309687"/>
                <a:gd name="connsiteX16" fmla="*/ 619125 w 1178719"/>
                <a:gd name="connsiteY16" fmla="*/ 840581 h 1309687"/>
                <a:gd name="connsiteX17" fmla="*/ 754857 w 1178719"/>
                <a:gd name="connsiteY17" fmla="*/ 688181 h 1309687"/>
                <a:gd name="connsiteX18" fmla="*/ 847725 w 1178719"/>
                <a:gd name="connsiteY18" fmla="*/ 554831 h 1309687"/>
                <a:gd name="connsiteX19" fmla="*/ 952500 w 1178719"/>
                <a:gd name="connsiteY19" fmla="*/ 440531 h 1309687"/>
                <a:gd name="connsiteX20" fmla="*/ 1078707 w 1178719"/>
                <a:gd name="connsiteY20" fmla="*/ 307181 h 1309687"/>
                <a:gd name="connsiteX21" fmla="*/ 1150144 w 1178719"/>
                <a:gd name="connsiteY21" fmla="*/ 230981 h 1309687"/>
                <a:gd name="connsiteX22" fmla="*/ 1171575 w 1178719"/>
                <a:gd name="connsiteY22" fmla="*/ 200025 h 1309687"/>
                <a:gd name="connsiteX23" fmla="*/ 1178719 w 1178719"/>
                <a:gd name="connsiteY23" fmla="*/ 173831 h 1309687"/>
                <a:gd name="connsiteX24" fmla="*/ 1178719 w 1178719"/>
                <a:gd name="connsiteY24" fmla="*/ 161925 h 1309687"/>
                <a:gd name="connsiteX25" fmla="*/ 1169194 w 1178719"/>
                <a:gd name="connsiteY25" fmla="*/ 140494 h 1309687"/>
                <a:gd name="connsiteX26" fmla="*/ 1138238 w 1178719"/>
                <a:gd name="connsiteY26" fmla="*/ 116681 h 1309687"/>
                <a:gd name="connsiteX27" fmla="*/ 1097757 w 1178719"/>
                <a:gd name="connsiteY27" fmla="*/ 97631 h 1309687"/>
                <a:gd name="connsiteX28" fmla="*/ 1023938 w 1178719"/>
                <a:gd name="connsiteY28" fmla="*/ 71437 h 1309687"/>
                <a:gd name="connsiteX29" fmla="*/ 881063 w 1178719"/>
                <a:gd name="connsiteY29" fmla="*/ 30956 h 1309687"/>
                <a:gd name="connsiteX30" fmla="*/ 790575 w 1178719"/>
                <a:gd name="connsiteY30" fmla="*/ 0 h 1309687"/>
                <a:gd name="connsiteX31" fmla="*/ 702469 w 1178719"/>
                <a:gd name="connsiteY31" fmla="*/ 133350 h 1309687"/>
                <a:gd name="connsiteX32" fmla="*/ 773907 w 1178719"/>
                <a:gd name="connsiteY32" fmla="*/ 138112 h 1309687"/>
                <a:gd name="connsiteX33" fmla="*/ 800100 w 1178719"/>
                <a:gd name="connsiteY33" fmla="*/ 147637 h 1309687"/>
                <a:gd name="connsiteX34" fmla="*/ 814388 w 1178719"/>
                <a:gd name="connsiteY34" fmla="*/ 159544 h 1309687"/>
                <a:gd name="connsiteX35" fmla="*/ 823913 w 1178719"/>
                <a:gd name="connsiteY35" fmla="*/ 171450 h 1309687"/>
                <a:gd name="connsiteX36" fmla="*/ 831057 w 1178719"/>
                <a:gd name="connsiteY36" fmla="*/ 188119 h 1309687"/>
                <a:gd name="connsiteX37" fmla="*/ 838200 w 1178719"/>
                <a:gd name="connsiteY37" fmla="*/ 216694 h 1309687"/>
                <a:gd name="connsiteX38" fmla="*/ 840582 w 1178719"/>
                <a:gd name="connsiteY38" fmla="*/ 252412 h 1309687"/>
                <a:gd name="connsiteX39" fmla="*/ 831057 w 1178719"/>
                <a:gd name="connsiteY39" fmla="*/ 290512 h 1309687"/>
                <a:gd name="connsiteX40" fmla="*/ 797719 w 1178719"/>
                <a:gd name="connsiteY40" fmla="*/ 352425 h 1309687"/>
                <a:gd name="connsiteX41" fmla="*/ 714375 w 1178719"/>
                <a:gd name="connsiteY41" fmla="*/ 481012 h 1309687"/>
                <a:gd name="connsiteX42" fmla="*/ 621507 w 1178719"/>
                <a:gd name="connsiteY42" fmla="*/ 614362 h 1309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78719" h="1309687">
                  <a:moveTo>
                    <a:pt x="621507" y="614362"/>
                  </a:moveTo>
                  <a:lnTo>
                    <a:pt x="502444" y="764381"/>
                  </a:lnTo>
                  <a:lnTo>
                    <a:pt x="381000" y="900112"/>
                  </a:lnTo>
                  <a:lnTo>
                    <a:pt x="228600" y="1057275"/>
                  </a:lnTo>
                  <a:lnTo>
                    <a:pt x="66675" y="1207294"/>
                  </a:lnTo>
                  <a:lnTo>
                    <a:pt x="14288" y="1252537"/>
                  </a:lnTo>
                  <a:lnTo>
                    <a:pt x="7144" y="1264444"/>
                  </a:lnTo>
                  <a:lnTo>
                    <a:pt x="0" y="1278731"/>
                  </a:lnTo>
                  <a:lnTo>
                    <a:pt x="0" y="1295400"/>
                  </a:lnTo>
                  <a:lnTo>
                    <a:pt x="4763" y="1304925"/>
                  </a:lnTo>
                  <a:lnTo>
                    <a:pt x="14288" y="1309687"/>
                  </a:lnTo>
                  <a:lnTo>
                    <a:pt x="33338" y="1309687"/>
                  </a:lnTo>
                  <a:lnTo>
                    <a:pt x="64294" y="1295400"/>
                  </a:lnTo>
                  <a:lnTo>
                    <a:pt x="166688" y="1226344"/>
                  </a:lnTo>
                  <a:lnTo>
                    <a:pt x="316707" y="1114425"/>
                  </a:lnTo>
                  <a:lnTo>
                    <a:pt x="464344" y="990600"/>
                  </a:lnTo>
                  <a:lnTo>
                    <a:pt x="619125" y="840581"/>
                  </a:lnTo>
                  <a:lnTo>
                    <a:pt x="754857" y="688181"/>
                  </a:lnTo>
                  <a:lnTo>
                    <a:pt x="847725" y="554831"/>
                  </a:lnTo>
                  <a:lnTo>
                    <a:pt x="952500" y="440531"/>
                  </a:lnTo>
                  <a:lnTo>
                    <a:pt x="1078707" y="307181"/>
                  </a:lnTo>
                  <a:lnTo>
                    <a:pt x="1150144" y="230981"/>
                  </a:lnTo>
                  <a:lnTo>
                    <a:pt x="1171575" y="200025"/>
                  </a:lnTo>
                  <a:lnTo>
                    <a:pt x="1178719" y="173831"/>
                  </a:lnTo>
                  <a:lnTo>
                    <a:pt x="1178719" y="161925"/>
                  </a:lnTo>
                  <a:lnTo>
                    <a:pt x="1169194" y="140494"/>
                  </a:lnTo>
                  <a:lnTo>
                    <a:pt x="1138238" y="116681"/>
                  </a:lnTo>
                  <a:lnTo>
                    <a:pt x="1097757" y="97631"/>
                  </a:lnTo>
                  <a:lnTo>
                    <a:pt x="1023938" y="71437"/>
                  </a:lnTo>
                  <a:lnTo>
                    <a:pt x="881063" y="30956"/>
                  </a:lnTo>
                  <a:lnTo>
                    <a:pt x="790575" y="0"/>
                  </a:lnTo>
                  <a:lnTo>
                    <a:pt x="702469" y="133350"/>
                  </a:lnTo>
                  <a:lnTo>
                    <a:pt x="773907" y="138112"/>
                  </a:lnTo>
                  <a:lnTo>
                    <a:pt x="800100" y="147637"/>
                  </a:lnTo>
                  <a:lnTo>
                    <a:pt x="814388" y="159544"/>
                  </a:lnTo>
                  <a:lnTo>
                    <a:pt x="823913" y="171450"/>
                  </a:lnTo>
                  <a:lnTo>
                    <a:pt x="831057" y="188119"/>
                  </a:lnTo>
                  <a:lnTo>
                    <a:pt x="838200" y="216694"/>
                  </a:lnTo>
                  <a:lnTo>
                    <a:pt x="840582" y="252412"/>
                  </a:lnTo>
                  <a:lnTo>
                    <a:pt x="831057" y="290512"/>
                  </a:lnTo>
                  <a:lnTo>
                    <a:pt x="797719" y="352425"/>
                  </a:lnTo>
                  <a:lnTo>
                    <a:pt x="714375" y="481012"/>
                  </a:lnTo>
                  <a:lnTo>
                    <a:pt x="621507" y="614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23">
              <a:extLst>
                <a:ext uri="{FF2B5EF4-FFF2-40B4-BE49-F238E27FC236}">
                  <a16:creationId xmlns:a16="http://schemas.microsoft.com/office/drawing/2014/main" id="{894C832E-7ADA-46AD-8ACF-CDDFDA5BDF42}"/>
                </a:ext>
              </a:extLst>
            </p:cNvPr>
            <p:cNvSpPr/>
            <p:nvPr/>
          </p:nvSpPr>
          <p:spPr>
            <a:xfrm>
              <a:off x="3852863" y="3189288"/>
              <a:ext cx="247650" cy="1590675"/>
            </a:xfrm>
            <a:custGeom>
              <a:avLst/>
              <a:gdLst>
                <a:gd name="connsiteX0" fmla="*/ 69056 w 247650"/>
                <a:gd name="connsiteY0" fmla="*/ 588169 h 1590675"/>
                <a:gd name="connsiteX1" fmla="*/ 78581 w 247650"/>
                <a:gd name="connsiteY1" fmla="*/ 457200 h 1590675"/>
                <a:gd name="connsiteX2" fmla="*/ 83343 w 247650"/>
                <a:gd name="connsiteY2" fmla="*/ 316706 h 1590675"/>
                <a:gd name="connsiteX3" fmla="*/ 83343 w 247650"/>
                <a:gd name="connsiteY3" fmla="*/ 164306 h 1590675"/>
                <a:gd name="connsiteX4" fmla="*/ 245268 w 247650"/>
                <a:gd name="connsiteY4" fmla="*/ 0 h 1590675"/>
                <a:gd name="connsiteX5" fmla="*/ 247650 w 247650"/>
                <a:gd name="connsiteY5" fmla="*/ 245269 h 1590675"/>
                <a:gd name="connsiteX6" fmla="*/ 245268 w 247650"/>
                <a:gd name="connsiteY6" fmla="*/ 500062 h 1590675"/>
                <a:gd name="connsiteX7" fmla="*/ 245268 w 247650"/>
                <a:gd name="connsiteY7" fmla="*/ 831056 h 1590675"/>
                <a:gd name="connsiteX8" fmla="*/ 247650 w 247650"/>
                <a:gd name="connsiteY8" fmla="*/ 957262 h 1590675"/>
                <a:gd name="connsiteX9" fmla="*/ 242887 w 247650"/>
                <a:gd name="connsiteY9" fmla="*/ 1066800 h 1590675"/>
                <a:gd name="connsiteX10" fmla="*/ 228600 w 247650"/>
                <a:gd name="connsiteY10" fmla="*/ 1238250 h 1590675"/>
                <a:gd name="connsiteX11" fmla="*/ 223837 w 247650"/>
                <a:gd name="connsiteY11" fmla="*/ 1343025 h 1590675"/>
                <a:gd name="connsiteX12" fmla="*/ 219075 w 247650"/>
                <a:gd name="connsiteY12" fmla="*/ 1469231 h 1590675"/>
                <a:gd name="connsiteX13" fmla="*/ 209550 w 247650"/>
                <a:gd name="connsiteY13" fmla="*/ 1514475 h 1590675"/>
                <a:gd name="connsiteX14" fmla="*/ 195262 w 247650"/>
                <a:gd name="connsiteY14" fmla="*/ 1540669 h 1590675"/>
                <a:gd name="connsiteX15" fmla="*/ 169068 w 247650"/>
                <a:gd name="connsiteY15" fmla="*/ 1564481 h 1590675"/>
                <a:gd name="connsiteX16" fmla="*/ 145256 w 247650"/>
                <a:gd name="connsiteY16" fmla="*/ 1581150 h 1590675"/>
                <a:gd name="connsiteX17" fmla="*/ 126206 w 247650"/>
                <a:gd name="connsiteY17" fmla="*/ 1590675 h 1590675"/>
                <a:gd name="connsiteX18" fmla="*/ 111918 w 247650"/>
                <a:gd name="connsiteY18" fmla="*/ 1590675 h 1590675"/>
                <a:gd name="connsiteX19" fmla="*/ 102393 w 247650"/>
                <a:gd name="connsiteY19" fmla="*/ 1583531 h 1590675"/>
                <a:gd name="connsiteX20" fmla="*/ 78581 w 247650"/>
                <a:gd name="connsiteY20" fmla="*/ 1540669 h 1590675"/>
                <a:gd name="connsiteX21" fmla="*/ 47625 w 247650"/>
                <a:gd name="connsiteY21" fmla="*/ 1469231 h 1590675"/>
                <a:gd name="connsiteX22" fmla="*/ 26193 w 247650"/>
                <a:gd name="connsiteY22" fmla="*/ 1404937 h 1590675"/>
                <a:gd name="connsiteX23" fmla="*/ 9525 w 247650"/>
                <a:gd name="connsiteY23" fmla="*/ 1333500 h 1590675"/>
                <a:gd name="connsiteX24" fmla="*/ 2381 w 247650"/>
                <a:gd name="connsiteY24" fmla="*/ 1266825 h 1590675"/>
                <a:gd name="connsiteX25" fmla="*/ 0 w 247650"/>
                <a:gd name="connsiteY25" fmla="*/ 1183481 h 1590675"/>
                <a:gd name="connsiteX26" fmla="*/ 11906 w 247650"/>
                <a:gd name="connsiteY26" fmla="*/ 1112044 h 1590675"/>
                <a:gd name="connsiteX27" fmla="*/ 33337 w 247650"/>
                <a:gd name="connsiteY27" fmla="*/ 971550 h 1590675"/>
                <a:gd name="connsiteX28" fmla="*/ 54768 w 247650"/>
                <a:gd name="connsiteY28" fmla="*/ 766762 h 1590675"/>
                <a:gd name="connsiteX29" fmla="*/ 69056 w 247650"/>
                <a:gd name="connsiteY29" fmla="*/ 588169 h 159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7650" h="1590675">
                  <a:moveTo>
                    <a:pt x="69056" y="588169"/>
                  </a:moveTo>
                  <a:lnTo>
                    <a:pt x="78581" y="457200"/>
                  </a:lnTo>
                  <a:lnTo>
                    <a:pt x="83343" y="316706"/>
                  </a:lnTo>
                  <a:lnTo>
                    <a:pt x="83343" y="164306"/>
                  </a:lnTo>
                  <a:lnTo>
                    <a:pt x="245268" y="0"/>
                  </a:lnTo>
                  <a:lnTo>
                    <a:pt x="247650" y="245269"/>
                  </a:lnTo>
                  <a:lnTo>
                    <a:pt x="245268" y="500062"/>
                  </a:lnTo>
                  <a:lnTo>
                    <a:pt x="245268" y="831056"/>
                  </a:lnTo>
                  <a:lnTo>
                    <a:pt x="247650" y="957262"/>
                  </a:lnTo>
                  <a:lnTo>
                    <a:pt x="242887" y="1066800"/>
                  </a:lnTo>
                  <a:lnTo>
                    <a:pt x="228600" y="1238250"/>
                  </a:lnTo>
                  <a:lnTo>
                    <a:pt x="223837" y="1343025"/>
                  </a:lnTo>
                  <a:lnTo>
                    <a:pt x="219075" y="1469231"/>
                  </a:lnTo>
                  <a:lnTo>
                    <a:pt x="209550" y="1514475"/>
                  </a:lnTo>
                  <a:lnTo>
                    <a:pt x="195262" y="1540669"/>
                  </a:lnTo>
                  <a:lnTo>
                    <a:pt x="169068" y="1564481"/>
                  </a:lnTo>
                  <a:lnTo>
                    <a:pt x="145256" y="1581150"/>
                  </a:lnTo>
                  <a:lnTo>
                    <a:pt x="126206" y="1590675"/>
                  </a:lnTo>
                  <a:lnTo>
                    <a:pt x="111918" y="1590675"/>
                  </a:lnTo>
                  <a:lnTo>
                    <a:pt x="102393" y="1583531"/>
                  </a:lnTo>
                  <a:lnTo>
                    <a:pt x="78581" y="1540669"/>
                  </a:lnTo>
                  <a:lnTo>
                    <a:pt x="47625" y="1469231"/>
                  </a:lnTo>
                  <a:lnTo>
                    <a:pt x="26193" y="1404937"/>
                  </a:lnTo>
                  <a:lnTo>
                    <a:pt x="9525" y="1333500"/>
                  </a:lnTo>
                  <a:lnTo>
                    <a:pt x="2381" y="1266825"/>
                  </a:lnTo>
                  <a:cubicBezTo>
                    <a:pt x="1587" y="1239044"/>
                    <a:pt x="794" y="1211262"/>
                    <a:pt x="0" y="1183481"/>
                  </a:cubicBezTo>
                  <a:lnTo>
                    <a:pt x="11906" y="1112044"/>
                  </a:lnTo>
                  <a:lnTo>
                    <a:pt x="33337" y="971550"/>
                  </a:lnTo>
                  <a:lnTo>
                    <a:pt x="54768" y="766762"/>
                  </a:lnTo>
                  <a:lnTo>
                    <a:pt x="69056" y="588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24">
              <a:extLst>
                <a:ext uri="{FF2B5EF4-FFF2-40B4-BE49-F238E27FC236}">
                  <a16:creationId xmlns:a16="http://schemas.microsoft.com/office/drawing/2014/main" id="{7219C4C4-B996-4DE5-BA84-6617B6527611}"/>
                </a:ext>
              </a:extLst>
            </p:cNvPr>
            <p:cNvSpPr/>
            <p:nvPr/>
          </p:nvSpPr>
          <p:spPr>
            <a:xfrm>
              <a:off x="4738688" y="2478088"/>
              <a:ext cx="476250" cy="752475"/>
            </a:xfrm>
            <a:custGeom>
              <a:avLst/>
              <a:gdLst>
                <a:gd name="connsiteX0" fmla="*/ 126206 w 476250"/>
                <a:gd name="connsiteY0" fmla="*/ 459582 h 752475"/>
                <a:gd name="connsiteX1" fmla="*/ 52387 w 476250"/>
                <a:gd name="connsiteY1" fmla="*/ 626269 h 752475"/>
                <a:gd name="connsiteX2" fmla="*/ 0 w 476250"/>
                <a:gd name="connsiteY2" fmla="*/ 752475 h 752475"/>
                <a:gd name="connsiteX3" fmla="*/ 85725 w 476250"/>
                <a:gd name="connsiteY3" fmla="*/ 742950 h 752475"/>
                <a:gd name="connsiteX4" fmla="*/ 219075 w 476250"/>
                <a:gd name="connsiteY4" fmla="*/ 621507 h 752475"/>
                <a:gd name="connsiteX5" fmla="*/ 280987 w 476250"/>
                <a:gd name="connsiteY5" fmla="*/ 550069 h 752475"/>
                <a:gd name="connsiteX6" fmla="*/ 354806 w 476250"/>
                <a:gd name="connsiteY6" fmla="*/ 471488 h 752475"/>
                <a:gd name="connsiteX7" fmla="*/ 445293 w 476250"/>
                <a:gd name="connsiteY7" fmla="*/ 376238 h 752475"/>
                <a:gd name="connsiteX8" fmla="*/ 471487 w 476250"/>
                <a:gd name="connsiteY8" fmla="*/ 347663 h 752475"/>
                <a:gd name="connsiteX9" fmla="*/ 476250 w 476250"/>
                <a:gd name="connsiteY9" fmla="*/ 321469 h 752475"/>
                <a:gd name="connsiteX10" fmla="*/ 476250 w 476250"/>
                <a:gd name="connsiteY10" fmla="*/ 269082 h 752475"/>
                <a:gd name="connsiteX11" fmla="*/ 466725 w 476250"/>
                <a:gd name="connsiteY11" fmla="*/ 245269 h 752475"/>
                <a:gd name="connsiteX12" fmla="*/ 445293 w 476250"/>
                <a:gd name="connsiteY12" fmla="*/ 207169 h 752475"/>
                <a:gd name="connsiteX13" fmla="*/ 419100 w 476250"/>
                <a:gd name="connsiteY13" fmla="*/ 169069 h 752475"/>
                <a:gd name="connsiteX14" fmla="*/ 392906 w 476250"/>
                <a:gd name="connsiteY14" fmla="*/ 133350 h 752475"/>
                <a:gd name="connsiteX15" fmla="*/ 378618 w 476250"/>
                <a:gd name="connsiteY15" fmla="*/ 116682 h 752475"/>
                <a:gd name="connsiteX16" fmla="*/ 366712 w 476250"/>
                <a:gd name="connsiteY16" fmla="*/ 107157 h 752475"/>
                <a:gd name="connsiteX17" fmla="*/ 345281 w 476250"/>
                <a:gd name="connsiteY17" fmla="*/ 90488 h 752475"/>
                <a:gd name="connsiteX18" fmla="*/ 319087 w 476250"/>
                <a:gd name="connsiteY18" fmla="*/ 73819 h 752475"/>
                <a:gd name="connsiteX19" fmla="*/ 285750 w 476250"/>
                <a:gd name="connsiteY19" fmla="*/ 57150 h 752475"/>
                <a:gd name="connsiteX20" fmla="*/ 250031 w 476250"/>
                <a:gd name="connsiteY20" fmla="*/ 40482 h 752475"/>
                <a:gd name="connsiteX21" fmla="*/ 180975 w 476250"/>
                <a:gd name="connsiteY21" fmla="*/ 19050 h 752475"/>
                <a:gd name="connsiteX22" fmla="*/ 152400 w 476250"/>
                <a:gd name="connsiteY22" fmla="*/ 7144 h 752475"/>
                <a:gd name="connsiteX23" fmla="*/ 133350 w 476250"/>
                <a:gd name="connsiteY23" fmla="*/ 0 h 752475"/>
                <a:gd name="connsiteX24" fmla="*/ 109537 w 476250"/>
                <a:gd name="connsiteY24" fmla="*/ 0 h 752475"/>
                <a:gd name="connsiteX25" fmla="*/ 104775 w 476250"/>
                <a:gd name="connsiteY25" fmla="*/ 9525 h 752475"/>
                <a:gd name="connsiteX26" fmla="*/ 104775 w 476250"/>
                <a:gd name="connsiteY26" fmla="*/ 23813 h 752475"/>
                <a:gd name="connsiteX27" fmla="*/ 116681 w 476250"/>
                <a:gd name="connsiteY27" fmla="*/ 52388 h 752475"/>
                <a:gd name="connsiteX28" fmla="*/ 128587 w 476250"/>
                <a:gd name="connsiteY28" fmla="*/ 66675 h 752475"/>
                <a:gd name="connsiteX29" fmla="*/ 154781 w 476250"/>
                <a:gd name="connsiteY29" fmla="*/ 97632 h 752475"/>
                <a:gd name="connsiteX30" fmla="*/ 173831 w 476250"/>
                <a:gd name="connsiteY30" fmla="*/ 123825 h 752475"/>
                <a:gd name="connsiteX31" fmla="*/ 185737 w 476250"/>
                <a:gd name="connsiteY31" fmla="*/ 145257 h 752475"/>
                <a:gd name="connsiteX32" fmla="*/ 200025 w 476250"/>
                <a:gd name="connsiteY32" fmla="*/ 173832 h 752475"/>
                <a:gd name="connsiteX33" fmla="*/ 204787 w 476250"/>
                <a:gd name="connsiteY33" fmla="*/ 195263 h 752475"/>
                <a:gd name="connsiteX34" fmla="*/ 200025 w 476250"/>
                <a:gd name="connsiteY34" fmla="*/ 235744 h 752475"/>
                <a:gd name="connsiteX35" fmla="*/ 185737 w 476250"/>
                <a:gd name="connsiteY35" fmla="*/ 319088 h 752475"/>
                <a:gd name="connsiteX36" fmla="*/ 126206 w 476250"/>
                <a:gd name="connsiteY36" fmla="*/ 459582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76250" h="752475">
                  <a:moveTo>
                    <a:pt x="126206" y="459582"/>
                  </a:moveTo>
                  <a:lnTo>
                    <a:pt x="52387" y="626269"/>
                  </a:lnTo>
                  <a:lnTo>
                    <a:pt x="0" y="752475"/>
                  </a:lnTo>
                  <a:lnTo>
                    <a:pt x="85725" y="742950"/>
                  </a:lnTo>
                  <a:lnTo>
                    <a:pt x="219075" y="621507"/>
                  </a:lnTo>
                  <a:lnTo>
                    <a:pt x="280987" y="550069"/>
                  </a:lnTo>
                  <a:lnTo>
                    <a:pt x="354806" y="471488"/>
                  </a:lnTo>
                  <a:lnTo>
                    <a:pt x="445293" y="376238"/>
                  </a:lnTo>
                  <a:lnTo>
                    <a:pt x="471487" y="347663"/>
                  </a:lnTo>
                  <a:lnTo>
                    <a:pt x="476250" y="321469"/>
                  </a:lnTo>
                  <a:lnTo>
                    <a:pt x="476250" y="269082"/>
                  </a:lnTo>
                  <a:lnTo>
                    <a:pt x="466725" y="245269"/>
                  </a:lnTo>
                  <a:lnTo>
                    <a:pt x="445293" y="207169"/>
                  </a:lnTo>
                  <a:lnTo>
                    <a:pt x="419100" y="169069"/>
                  </a:lnTo>
                  <a:lnTo>
                    <a:pt x="392906" y="133350"/>
                  </a:lnTo>
                  <a:lnTo>
                    <a:pt x="378618" y="116682"/>
                  </a:lnTo>
                  <a:lnTo>
                    <a:pt x="366712" y="107157"/>
                  </a:lnTo>
                  <a:lnTo>
                    <a:pt x="345281" y="90488"/>
                  </a:lnTo>
                  <a:lnTo>
                    <a:pt x="319087" y="73819"/>
                  </a:lnTo>
                  <a:lnTo>
                    <a:pt x="285750" y="57150"/>
                  </a:lnTo>
                  <a:lnTo>
                    <a:pt x="250031" y="40482"/>
                  </a:lnTo>
                  <a:lnTo>
                    <a:pt x="180975" y="19050"/>
                  </a:lnTo>
                  <a:lnTo>
                    <a:pt x="152400" y="7144"/>
                  </a:lnTo>
                  <a:lnTo>
                    <a:pt x="133350" y="0"/>
                  </a:lnTo>
                  <a:lnTo>
                    <a:pt x="109537" y="0"/>
                  </a:lnTo>
                  <a:lnTo>
                    <a:pt x="104775" y="9525"/>
                  </a:lnTo>
                  <a:lnTo>
                    <a:pt x="104775" y="23813"/>
                  </a:lnTo>
                  <a:lnTo>
                    <a:pt x="116681" y="52388"/>
                  </a:lnTo>
                  <a:lnTo>
                    <a:pt x="128587" y="66675"/>
                  </a:lnTo>
                  <a:lnTo>
                    <a:pt x="154781" y="97632"/>
                  </a:lnTo>
                  <a:lnTo>
                    <a:pt x="173831" y="123825"/>
                  </a:lnTo>
                  <a:lnTo>
                    <a:pt x="185737" y="145257"/>
                  </a:lnTo>
                  <a:lnTo>
                    <a:pt x="200025" y="173832"/>
                  </a:lnTo>
                  <a:lnTo>
                    <a:pt x="204787" y="195263"/>
                  </a:lnTo>
                  <a:lnTo>
                    <a:pt x="200025" y="235744"/>
                  </a:lnTo>
                  <a:lnTo>
                    <a:pt x="185737" y="319088"/>
                  </a:lnTo>
                  <a:lnTo>
                    <a:pt x="126206" y="4595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25">
              <a:extLst>
                <a:ext uri="{FF2B5EF4-FFF2-40B4-BE49-F238E27FC236}">
                  <a16:creationId xmlns:a16="http://schemas.microsoft.com/office/drawing/2014/main" id="{A0C0A4B4-6D18-458F-A1E6-285C65CC7EEB}"/>
                </a:ext>
              </a:extLst>
            </p:cNvPr>
            <p:cNvSpPr/>
            <p:nvPr/>
          </p:nvSpPr>
          <p:spPr>
            <a:xfrm>
              <a:off x="4038600" y="2986088"/>
              <a:ext cx="1943100" cy="384175"/>
            </a:xfrm>
            <a:custGeom>
              <a:avLst/>
              <a:gdLst>
                <a:gd name="connsiteX0" fmla="*/ 633413 w 1943100"/>
                <a:gd name="connsiteY0" fmla="*/ 188118 h 383381"/>
                <a:gd name="connsiteX1" fmla="*/ 316706 w 1943100"/>
                <a:gd name="connsiteY1" fmla="*/ 228600 h 383381"/>
                <a:gd name="connsiteX2" fmla="*/ 0 w 1943100"/>
                <a:gd name="connsiteY2" fmla="*/ 269081 h 383381"/>
                <a:gd name="connsiteX3" fmla="*/ 0 w 1943100"/>
                <a:gd name="connsiteY3" fmla="*/ 383381 h 383381"/>
                <a:gd name="connsiteX4" fmla="*/ 240506 w 1943100"/>
                <a:gd name="connsiteY4" fmla="*/ 359568 h 383381"/>
                <a:gd name="connsiteX5" fmla="*/ 626269 w 1943100"/>
                <a:gd name="connsiteY5" fmla="*/ 319087 h 383381"/>
                <a:gd name="connsiteX6" fmla="*/ 757238 w 1943100"/>
                <a:gd name="connsiteY6" fmla="*/ 307181 h 383381"/>
                <a:gd name="connsiteX7" fmla="*/ 862013 w 1943100"/>
                <a:gd name="connsiteY7" fmla="*/ 269081 h 383381"/>
                <a:gd name="connsiteX8" fmla="*/ 988219 w 1943100"/>
                <a:gd name="connsiteY8" fmla="*/ 259556 h 383381"/>
                <a:gd name="connsiteX9" fmla="*/ 1269206 w 1943100"/>
                <a:gd name="connsiteY9" fmla="*/ 245268 h 383381"/>
                <a:gd name="connsiteX10" fmla="*/ 1528763 w 1943100"/>
                <a:gd name="connsiteY10" fmla="*/ 228600 h 383381"/>
                <a:gd name="connsiteX11" fmla="*/ 1647825 w 1943100"/>
                <a:gd name="connsiteY11" fmla="*/ 219075 h 383381"/>
                <a:gd name="connsiteX12" fmla="*/ 1728788 w 1943100"/>
                <a:gd name="connsiteY12" fmla="*/ 219075 h 383381"/>
                <a:gd name="connsiteX13" fmla="*/ 1826419 w 1943100"/>
                <a:gd name="connsiteY13" fmla="*/ 219075 h 383381"/>
                <a:gd name="connsiteX14" fmla="*/ 1874044 w 1943100"/>
                <a:gd name="connsiteY14" fmla="*/ 219075 h 383381"/>
                <a:gd name="connsiteX15" fmla="*/ 1909763 w 1943100"/>
                <a:gd name="connsiteY15" fmla="*/ 211931 h 383381"/>
                <a:gd name="connsiteX16" fmla="*/ 1928813 w 1943100"/>
                <a:gd name="connsiteY16" fmla="*/ 204787 h 383381"/>
                <a:gd name="connsiteX17" fmla="*/ 1938338 w 1943100"/>
                <a:gd name="connsiteY17" fmla="*/ 195262 h 383381"/>
                <a:gd name="connsiteX18" fmla="*/ 1943100 w 1943100"/>
                <a:gd name="connsiteY18" fmla="*/ 188118 h 383381"/>
                <a:gd name="connsiteX19" fmla="*/ 1943100 w 1943100"/>
                <a:gd name="connsiteY19" fmla="*/ 169068 h 383381"/>
                <a:gd name="connsiteX20" fmla="*/ 1933575 w 1943100"/>
                <a:gd name="connsiteY20" fmla="*/ 142875 h 383381"/>
                <a:gd name="connsiteX21" fmla="*/ 1916906 w 1943100"/>
                <a:gd name="connsiteY21" fmla="*/ 111918 h 383381"/>
                <a:gd name="connsiteX22" fmla="*/ 1885950 w 1943100"/>
                <a:gd name="connsiteY22" fmla="*/ 90487 h 383381"/>
                <a:gd name="connsiteX23" fmla="*/ 1828800 w 1943100"/>
                <a:gd name="connsiteY23" fmla="*/ 61912 h 383381"/>
                <a:gd name="connsiteX24" fmla="*/ 1759744 w 1943100"/>
                <a:gd name="connsiteY24" fmla="*/ 35718 h 383381"/>
                <a:gd name="connsiteX25" fmla="*/ 1659731 w 1943100"/>
                <a:gd name="connsiteY25" fmla="*/ 9525 h 383381"/>
                <a:gd name="connsiteX26" fmla="*/ 1602581 w 1943100"/>
                <a:gd name="connsiteY26" fmla="*/ 0 h 383381"/>
                <a:gd name="connsiteX27" fmla="*/ 1578769 w 1943100"/>
                <a:gd name="connsiteY27" fmla="*/ 7143 h 383381"/>
                <a:gd name="connsiteX28" fmla="*/ 1516856 w 1943100"/>
                <a:gd name="connsiteY28" fmla="*/ 30956 h 383381"/>
                <a:gd name="connsiteX29" fmla="*/ 1414463 w 1943100"/>
                <a:gd name="connsiteY29" fmla="*/ 59531 h 383381"/>
                <a:gd name="connsiteX30" fmla="*/ 1316831 w 1943100"/>
                <a:gd name="connsiteY30" fmla="*/ 85725 h 383381"/>
                <a:gd name="connsiteX31" fmla="*/ 1207294 w 1943100"/>
                <a:gd name="connsiteY31" fmla="*/ 100012 h 383381"/>
                <a:gd name="connsiteX32" fmla="*/ 988219 w 1943100"/>
                <a:gd name="connsiteY32" fmla="*/ 123825 h 383381"/>
                <a:gd name="connsiteX33" fmla="*/ 842963 w 1943100"/>
                <a:gd name="connsiteY33" fmla="*/ 135731 h 383381"/>
                <a:gd name="connsiteX34" fmla="*/ 745331 w 1943100"/>
                <a:gd name="connsiteY34" fmla="*/ 173831 h 383381"/>
                <a:gd name="connsiteX35" fmla="*/ 633413 w 1943100"/>
                <a:gd name="connsiteY35" fmla="*/ 188118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943100" h="383381">
                  <a:moveTo>
                    <a:pt x="633413" y="188118"/>
                  </a:moveTo>
                  <a:lnTo>
                    <a:pt x="316706" y="228600"/>
                  </a:lnTo>
                  <a:lnTo>
                    <a:pt x="0" y="269081"/>
                  </a:lnTo>
                  <a:lnTo>
                    <a:pt x="0" y="383381"/>
                  </a:lnTo>
                  <a:lnTo>
                    <a:pt x="240506" y="359568"/>
                  </a:lnTo>
                  <a:lnTo>
                    <a:pt x="626269" y="319087"/>
                  </a:lnTo>
                  <a:lnTo>
                    <a:pt x="757238" y="307181"/>
                  </a:lnTo>
                  <a:lnTo>
                    <a:pt x="862013" y="269081"/>
                  </a:lnTo>
                  <a:lnTo>
                    <a:pt x="988219" y="259556"/>
                  </a:lnTo>
                  <a:lnTo>
                    <a:pt x="1269206" y="245268"/>
                  </a:lnTo>
                  <a:lnTo>
                    <a:pt x="1528763" y="228600"/>
                  </a:lnTo>
                  <a:lnTo>
                    <a:pt x="1647825" y="219075"/>
                  </a:lnTo>
                  <a:lnTo>
                    <a:pt x="1728788" y="219075"/>
                  </a:lnTo>
                  <a:lnTo>
                    <a:pt x="1826419" y="219075"/>
                  </a:lnTo>
                  <a:lnTo>
                    <a:pt x="1874044" y="219075"/>
                  </a:lnTo>
                  <a:lnTo>
                    <a:pt x="1909763" y="211931"/>
                  </a:lnTo>
                  <a:lnTo>
                    <a:pt x="1928813" y="204787"/>
                  </a:lnTo>
                  <a:lnTo>
                    <a:pt x="1938338" y="195262"/>
                  </a:lnTo>
                  <a:lnTo>
                    <a:pt x="1943100" y="188118"/>
                  </a:lnTo>
                  <a:lnTo>
                    <a:pt x="1943100" y="169068"/>
                  </a:lnTo>
                  <a:lnTo>
                    <a:pt x="1933575" y="142875"/>
                  </a:lnTo>
                  <a:lnTo>
                    <a:pt x="1916906" y="111918"/>
                  </a:lnTo>
                  <a:lnTo>
                    <a:pt x="1885950" y="90487"/>
                  </a:lnTo>
                  <a:lnTo>
                    <a:pt x="1828800" y="61912"/>
                  </a:lnTo>
                  <a:lnTo>
                    <a:pt x="1759744" y="35718"/>
                  </a:lnTo>
                  <a:lnTo>
                    <a:pt x="1659731" y="9525"/>
                  </a:lnTo>
                  <a:lnTo>
                    <a:pt x="1602581" y="0"/>
                  </a:lnTo>
                  <a:lnTo>
                    <a:pt x="1578769" y="7143"/>
                  </a:lnTo>
                  <a:lnTo>
                    <a:pt x="1516856" y="30956"/>
                  </a:lnTo>
                  <a:lnTo>
                    <a:pt x="1414463" y="59531"/>
                  </a:lnTo>
                  <a:lnTo>
                    <a:pt x="1316831" y="85725"/>
                  </a:lnTo>
                  <a:lnTo>
                    <a:pt x="1207294" y="100012"/>
                  </a:lnTo>
                  <a:lnTo>
                    <a:pt x="988219" y="123825"/>
                  </a:lnTo>
                  <a:lnTo>
                    <a:pt x="842963" y="135731"/>
                  </a:lnTo>
                  <a:lnTo>
                    <a:pt x="745331" y="173831"/>
                  </a:lnTo>
                  <a:lnTo>
                    <a:pt x="633413" y="1881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26">
              <a:extLst>
                <a:ext uri="{FF2B5EF4-FFF2-40B4-BE49-F238E27FC236}">
                  <a16:creationId xmlns:a16="http://schemas.microsoft.com/office/drawing/2014/main" id="{BC09E03F-B0A0-4319-808F-3418F74B2554}"/>
                </a:ext>
              </a:extLst>
            </p:cNvPr>
            <p:cNvSpPr/>
            <p:nvPr/>
          </p:nvSpPr>
          <p:spPr>
            <a:xfrm>
              <a:off x="4737100" y="3213100"/>
              <a:ext cx="342900" cy="1293813"/>
            </a:xfrm>
            <a:custGeom>
              <a:avLst/>
              <a:gdLst>
                <a:gd name="connsiteX0" fmla="*/ 140494 w 342900"/>
                <a:gd name="connsiteY0" fmla="*/ 690563 h 1293019"/>
                <a:gd name="connsiteX1" fmla="*/ 140494 w 342900"/>
                <a:gd name="connsiteY1" fmla="*/ 457200 h 1293019"/>
                <a:gd name="connsiteX2" fmla="*/ 140494 w 342900"/>
                <a:gd name="connsiteY2" fmla="*/ 245269 h 1293019"/>
                <a:gd name="connsiteX3" fmla="*/ 140494 w 342900"/>
                <a:gd name="connsiteY3" fmla="*/ 202407 h 1293019"/>
                <a:gd name="connsiteX4" fmla="*/ 135732 w 342900"/>
                <a:gd name="connsiteY4" fmla="*/ 183357 h 1293019"/>
                <a:gd name="connsiteX5" fmla="*/ 121444 w 342900"/>
                <a:gd name="connsiteY5" fmla="*/ 161925 h 1293019"/>
                <a:gd name="connsiteX6" fmla="*/ 104775 w 342900"/>
                <a:gd name="connsiteY6" fmla="*/ 142875 h 1293019"/>
                <a:gd name="connsiteX7" fmla="*/ 78582 w 342900"/>
                <a:gd name="connsiteY7" fmla="*/ 116682 h 1293019"/>
                <a:gd name="connsiteX8" fmla="*/ 33338 w 342900"/>
                <a:gd name="connsiteY8" fmla="*/ 73819 h 1293019"/>
                <a:gd name="connsiteX9" fmla="*/ 0 w 342900"/>
                <a:gd name="connsiteY9" fmla="*/ 35719 h 1293019"/>
                <a:gd name="connsiteX10" fmla="*/ 147638 w 342900"/>
                <a:gd name="connsiteY10" fmla="*/ 0 h 1293019"/>
                <a:gd name="connsiteX11" fmla="*/ 235744 w 342900"/>
                <a:gd name="connsiteY11" fmla="*/ 57150 h 1293019"/>
                <a:gd name="connsiteX12" fmla="*/ 264319 w 342900"/>
                <a:gd name="connsiteY12" fmla="*/ 78582 h 1293019"/>
                <a:gd name="connsiteX13" fmla="*/ 300038 w 342900"/>
                <a:gd name="connsiteY13" fmla="*/ 111919 h 1293019"/>
                <a:gd name="connsiteX14" fmla="*/ 326232 w 342900"/>
                <a:gd name="connsiteY14" fmla="*/ 140494 h 1293019"/>
                <a:gd name="connsiteX15" fmla="*/ 342900 w 342900"/>
                <a:gd name="connsiteY15" fmla="*/ 159544 h 1293019"/>
                <a:gd name="connsiteX16" fmla="*/ 342900 w 342900"/>
                <a:gd name="connsiteY16" fmla="*/ 173832 h 1293019"/>
                <a:gd name="connsiteX17" fmla="*/ 335757 w 342900"/>
                <a:gd name="connsiteY17" fmla="*/ 202407 h 1293019"/>
                <a:gd name="connsiteX18" fmla="*/ 326232 w 342900"/>
                <a:gd name="connsiteY18" fmla="*/ 264319 h 1293019"/>
                <a:gd name="connsiteX19" fmla="*/ 319088 w 342900"/>
                <a:gd name="connsiteY19" fmla="*/ 347663 h 1293019"/>
                <a:gd name="connsiteX20" fmla="*/ 321469 w 342900"/>
                <a:gd name="connsiteY20" fmla="*/ 797719 h 1293019"/>
                <a:gd name="connsiteX21" fmla="*/ 321469 w 342900"/>
                <a:gd name="connsiteY21" fmla="*/ 1281113 h 1293019"/>
                <a:gd name="connsiteX22" fmla="*/ 140494 w 342900"/>
                <a:gd name="connsiteY22" fmla="*/ 1293019 h 1293019"/>
                <a:gd name="connsiteX23" fmla="*/ 145257 w 342900"/>
                <a:gd name="connsiteY23" fmla="*/ 902494 h 1293019"/>
                <a:gd name="connsiteX24" fmla="*/ 140494 w 342900"/>
                <a:gd name="connsiteY24" fmla="*/ 690563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2900" h="1293019">
                  <a:moveTo>
                    <a:pt x="140494" y="690563"/>
                  </a:moveTo>
                  <a:lnTo>
                    <a:pt x="140494" y="457200"/>
                  </a:lnTo>
                  <a:lnTo>
                    <a:pt x="140494" y="245269"/>
                  </a:lnTo>
                  <a:lnTo>
                    <a:pt x="140494" y="202407"/>
                  </a:lnTo>
                  <a:lnTo>
                    <a:pt x="135732" y="183357"/>
                  </a:lnTo>
                  <a:lnTo>
                    <a:pt x="121444" y="161925"/>
                  </a:lnTo>
                  <a:lnTo>
                    <a:pt x="104775" y="142875"/>
                  </a:lnTo>
                  <a:lnTo>
                    <a:pt x="78582" y="116682"/>
                  </a:lnTo>
                  <a:lnTo>
                    <a:pt x="33338" y="73819"/>
                  </a:lnTo>
                  <a:lnTo>
                    <a:pt x="0" y="35719"/>
                  </a:lnTo>
                  <a:lnTo>
                    <a:pt x="147638" y="0"/>
                  </a:lnTo>
                  <a:lnTo>
                    <a:pt x="235744" y="57150"/>
                  </a:lnTo>
                  <a:lnTo>
                    <a:pt x="264319" y="78582"/>
                  </a:lnTo>
                  <a:lnTo>
                    <a:pt x="300038" y="111919"/>
                  </a:lnTo>
                  <a:lnTo>
                    <a:pt x="326232" y="140494"/>
                  </a:lnTo>
                  <a:lnTo>
                    <a:pt x="342900" y="159544"/>
                  </a:lnTo>
                  <a:lnTo>
                    <a:pt x="342900" y="173832"/>
                  </a:lnTo>
                  <a:lnTo>
                    <a:pt x="335757" y="202407"/>
                  </a:lnTo>
                  <a:lnTo>
                    <a:pt x="326232" y="264319"/>
                  </a:lnTo>
                  <a:lnTo>
                    <a:pt x="319088" y="347663"/>
                  </a:lnTo>
                  <a:cubicBezTo>
                    <a:pt x="319882" y="497682"/>
                    <a:pt x="320675" y="647700"/>
                    <a:pt x="321469" y="797719"/>
                  </a:cubicBezTo>
                  <a:lnTo>
                    <a:pt x="321469" y="1281113"/>
                  </a:lnTo>
                  <a:lnTo>
                    <a:pt x="140494" y="1293019"/>
                  </a:lnTo>
                  <a:cubicBezTo>
                    <a:pt x="142082" y="1162844"/>
                    <a:pt x="143669" y="1032669"/>
                    <a:pt x="145257" y="902494"/>
                  </a:cubicBezTo>
                  <a:lnTo>
                    <a:pt x="140494" y="6905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27">
              <a:extLst>
                <a:ext uri="{FF2B5EF4-FFF2-40B4-BE49-F238E27FC236}">
                  <a16:creationId xmlns:a16="http://schemas.microsoft.com/office/drawing/2014/main" id="{FEB3A727-CB09-4E46-BD56-5E3E77BA44D0}"/>
                </a:ext>
              </a:extLst>
            </p:cNvPr>
            <p:cNvSpPr/>
            <p:nvPr/>
          </p:nvSpPr>
          <p:spPr>
            <a:xfrm>
              <a:off x="4019550" y="3430588"/>
              <a:ext cx="1857375" cy="360362"/>
            </a:xfrm>
            <a:custGeom>
              <a:avLst/>
              <a:gdLst>
                <a:gd name="connsiteX0" fmla="*/ 538163 w 1857375"/>
                <a:gd name="connsiteY0" fmla="*/ 169069 h 359569"/>
                <a:gd name="connsiteX1" fmla="*/ 278606 w 1857375"/>
                <a:gd name="connsiteY1" fmla="*/ 197644 h 359569"/>
                <a:gd name="connsiteX2" fmla="*/ 0 w 1857375"/>
                <a:gd name="connsiteY2" fmla="*/ 228600 h 359569"/>
                <a:gd name="connsiteX3" fmla="*/ 7144 w 1857375"/>
                <a:gd name="connsiteY3" fmla="*/ 359569 h 359569"/>
                <a:gd name="connsiteX4" fmla="*/ 257175 w 1857375"/>
                <a:gd name="connsiteY4" fmla="*/ 333375 h 359569"/>
                <a:gd name="connsiteX5" fmla="*/ 526256 w 1857375"/>
                <a:gd name="connsiteY5" fmla="*/ 304800 h 359569"/>
                <a:gd name="connsiteX6" fmla="*/ 871538 w 1857375"/>
                <a:gd name="connsiteY6" fmla="*/ 264319 h 359569"/>
                <a:gd name="connsiteX7" fmla="*/ 1014413 w 1857375"/>
                <a:gd name="connsiteY7" fmla="*/ 242888 h 359569"/>
                <a:gd name="connsiteX8" fmla="*/ 1331119 w 1857375"/>
                <a:gd name="connsiteY8" fmla="*/ 228600 h 359569"/>
                <a:gd name="connsiteX9" fmla="*/ 1766888 w 1857375"/>
                <a:gd name="connsiteY9" fmla="*/ 221457 h 359569"/>
                <a:gd name="connsiteX10" fmla="*/ 1804988 w 1857375"/>
                <a:gd name="connsiteY10" fmla="*/ 216694 h 359569"/>
                <a:gd name="connsiteX11" fmla="*/ 1833563 w 1857375"/>
                <a:gd name="connsiteY11" fmla="*/ 209550 h 359569"/>
                <a:gd name="connsiteX12" fmla="*/ 1850231 w 1857375"/>
                <a:gd name="connsiteY12" fmla="*/ 200025 h 359569"/>
                <a:gd name="connsiteX13" fmla="*/ 1857375 w 1857375"/>
                <a:gd name="connsiteY13" fmla="*/ 183357 h 359569"/>
                <a:gd name="connsiteX14" fmla="*/ 1857375 w 1857375"/>
                <a:gd name="connsiteY14" fmla="*/ 173832 h 359569"/>
                <a:gd name="connsiteX15" fmla="*/ 1850231 w 1857375"/>
                <a:gd name="connsiteY15" fmla="*/ 152400 h 359569"/>
                <a:gd name="connsiteX16" fmla="*/ 1831181 w 1857375"/>
                <a:gd name="connsiteY16" fmla="*/ 123825 h 359569"/>
                <a:gd name="connsiteX17" fmla="*/ 1814513 w 1857375"/>
                <a:gd name="connsiteY17" fmla="*/ 102394 h 359569"/>
                <a:gd name="connsiteX18" fmla="*/ 1802606 w 1857375"/>
                <a:gd name="connsiteY18" fmla="*/ 90488 h 359569"/>
                <a:gd name="connsiteX19" fmla="*/ 1752600 w 1857375"/>
                <a:gd name="connsiteY19" fmla="*/ 69057 h 359569"/>
                <a:gd name="connsiteX20" fmla="*/ 1593056 w 1857375"/>
                <a:gd name="connsiteY20" fmla="*/ 16669 h 359569"/>
                <a:gd name="connsiteX21" fmla="*/ 1533525 w 1857375"/>
                <a:gd name="connsiteY21" fmla="*/ 0 h 359569"/>
                <a:gd name="connsiteX22" fmla="*/ 1514475 w 1857375"/>
                <a:gd name="connsiteY22" fmla="*/ 9525 h 359569"/>
                <a:gd name="connsiteX23" fmla="*/ 1488281 w 1857375"/>
                <a:gd name="connsiteY23" fmla="*/ 26194 h 359569"/>
                <a:gd name="connsiteX24" fmla="*/ 1447800 w 1857375"/>
                <a:gd name="connsiteY24" fmla="*/ 42863 h 359569"/>
                <a:gd name="connsiteX25" fmla="*/ 1402556 w 1857375"/>
                <a:gd name="connsiteY25" fmla="*/ 54769 h 359569"/>
                <a:gd name="connsiteX26" fmla="*/ 1314450 w 1857375"/>
                <a:gd name="connsiteY26" fmla="*/ 69057 h 359569"/>
                <a:gd name="connsiteX27" fmla="*/ 1183481 w 1857375"/>
                <a:gd name="connsiteY27" fmla="*/ 88107 h 359569"/>
                <a:gd name="connsiteX28" fmla="*/ 1023938 w 1857375"/>
                <a:gd name="connsiteY28" fmla="*/ 111919 h 359569"/>
                <a:gd name="connsiteX29" fmla="*/ 869156 w 1857375"/>
                <a:gd name="connsiteY29" fmla="*/ 128588 h 359569"/>
                <a:gd name="connsiteX30" fmla="*/ 711994 w 1857375"/>
                <a:gd name="connsiteY30" fmla="*/ 150019 h 359569"/>
                <a:gd name="connsiteX31" fmla="*/ 538163 w 1857375"/>
                <a:gd name="connsiteY31" fmla="*/ 169069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7375" h="359569">
                  <a:moveTo>
                    <a:pt x="538163" y="169069"/>
                  </a:moveTo>
                  <a:lnTo>
                    <a:pt x="278606" y="197644"/>
                  </a:lnTo>
                  <a:lnTo>
                    <a:pt x="0" y="228600"/>
                  </a:lnTo>
                  <a:lnTo>
                    <a:pt x="7144" y="359569"/>
                  </a:lnTo>
                  <a:lnTo>
                    <a:pt x="257175" y="333375"/>
                  </a:lnTo>
                  <a:lnTo>
                    <a:pt x="526256" y="304800"/>
                  </a:lnTo>
                  <a:lnTo>
                    <a:pt x="871538" y="264319"/>
                  </a:lnTo>
                  <a:lnTo>
                    <a:pt x="1014413" y="242888"/>
                  </a:lnTo>
                  <a:lnTo>
                    <a:pt x="1331119" y="228600"/>
                  </a:lnTo>
                  <a:lnTo>
                    <a:pt x="1766888" y="221457"/>
                  </a:lnTo>
                  <a:lnTo>
                    <a:pt x="1804988" y="216694"/>
                  </a:lnTo>
                  <a:lnTo>
                    <a:pt x="1833563" y="209550"/>
                  </a:lnTo>
                  <a:lnTo>
                    <a:pt x="1850231" y="200025"/>
                  </a:lnTo>
                  <a:lnTo>
                    <a:pt x="1857375" y="183357"/>
                  </a:lnTo>
                  <a:lnTo>
                    <a:pt x="1857375" y="173832"/>
                  </a:lnTo>
                  <a:lnTo>
                    <a:pt x="1850231" y="152400"/>
                  </a:lnTo>
                  <a:lnTo>
                    <a:pt x="1831181" y="123825"/>
                  </a:lnTo>
                  <a:lnTo>
                    <a:pt x="1814513" y="102394"/>
                  </a:lnTo>
                  <a:lnTo>
                    <a:pt x="1802606" y="90488"/>
                  </a:lnTo>
                  <a:lnTo>
                    <a:pt x="1752600" y="69057"/>
                  </a:lnTo>
                  <a:lnTo>
                    <a:pt x="1593056" y="16669"/>
                  </a:lnTo>
                  <a:lnTo>
                    <a:pt x="1533525" y="0"/>
                  </a:lnTo>
                  <a:lnTo>
                    <a:pt x="1514475" y="9525"/>
                  </a:lnTo>
                  <a:lnTo>
                    <a:pt x="1488281" y="26194"/>
                  </a:lnTo>
                  <a:lnTo>
                    <a:pt x="1447800" y="42863"/>
                  </a:lnTo>
                  <a:lnTo>
                    <a:pt x="1402556" y="54769"/>
                  </a:lnTo>
                  <a:lnTo>
                    <a:pt x="1314450" y="69057"/>
                  </a:lnTo>
                  <a:lnTo>
                    <a:pt x="1183481" y="88107"/>
                  </a:lnTo>
                  <a:lnTo>
                    <a:pt x="1023938" y="111919"/>
                  </a:lnTo>
                  <a:lnTo>
                    <a:pt x="869156" y="128588"/>
                  </a:lnTo>
                  <a:lnTo>
                    <a:pt x="711994" y="150019"/>
                  </a:lnTo>
                  <a:lnTo>
                    <a:pt x="538163" y="169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28">
              <a:extLst>
                <a:ext uri="{FF2B5EF4-FFF2-40B4-BE49-F238E27FC236}">
                  <a16:creationId xmlns:a16="http://schemas.microsoft.com/office/drawing/2014/main" id="{5AC90B5E-19B3-470E-87C5-80841F99E4A9}"/>
                </a:ext>
              </a:extLst>
            </p:cNvPr>
            <p:cNvSpPr/>
            <p:nvPr/>
          </p:nvSpPr>
          <p:spPr>
            <a:xfrm>
              <a:off x="4038600" y="3876675"/>
              <a:ext cx="1868488" cy="363538"/>
            </a:xfrm>
            <a:custGeom>
              <a:avLst/>
              <a:gdLst>
                <a:gd name="connsiteX0" fmla="*/ 745331 w 1869281"/>
                <a:gd name="connsiteY0" fmla="*/ 145256 h 364331"/>
                <a:gd name="connsiteX1" fmla="*/ 392906 w 1869281"/>
                <a:gd name="connsiteY1" fmla="*/ 185738 h 364331"/>
                <a:gd name="connsiteX2" fmla="*/ 0 w 1869281"/>
                <a:gd name="connsiteY2" fmla="*/ 228600 h 364331"/>
                <a:gd name="connsiteX3" fmla="*/ 0 w 1869281"/>
                <a:gd name="connsiteY3" fmla="*/ 364331 h 364331"/>
                <a:gd name="connsiteX4" fmla="*/ 200025 w 1869281"/>
                <a:gd name="connsiteY4" fmla="*/ 340519 h 364331"/>
                <a:gd name="connsiteX5" fmla="*/ 542925 w 1869281"/>
                <a:gd name="connsiteY5" fmla="*/ 300038 h 364331"/>
                <a:gd name="connsiteX6" fmla="*/ 871538 w 1869281"/>
                <a:gd name="connsiteY6" fmla="*/ 261938 h 364331"/>
                <a:gd name="connsiteX7" fmla="*/ 1002506 w 1869281"/>
                <a:gd name="connsiteY7" fmla="*/ 245269 h 364331"/>
                <a:gd name="connsiteX8" fmla="*/ 1219200 w 1869281"/>
                <a:gd name="connsiteY8" fmla="*/ 230981 h 364331"/>
                <a:gd name="connsiteX9" fmla="*/ 1571625 w 1869281"/>
                <a:gd name="connsiteY9" fmla="*/ 202406 h 364331"/>
                <a:gd name="connsiteX10" fmla="*/ 1724025 w 1869281"/>
                <a:gd name="connsiteY10" fmla="*/ 185738 h 364331"/>
                <a:gd name="connsiteX11" fmla="*/ 1795463 w 1869281"/>
                <a:gd name="connsiteY11" fmla="*/ 173831 h 364331"/>
                <a:gd name="connsiteX12" fmla="*/ 1838325 w 1869281"/>
                <a:gd name="connsiteY12" fmla="*/ 161925 h 364331"/>
                <a:gd name="connsiteX13" fmla="*/ 1864519 w 1869281"/>
                <a:gd name="connsiteY13" fmla="*/ 150019 h 364331"/>
                <a:gd name="connsiteX14" fmla="*/ 1869281 w 1869281"/>
                <a:gd name="connsiteY14" fmla="*/ 140494 h 364331"/>
                <a:gd name="connsiteX15" fmla="*/ 1866900 w 1869281"/>
                <a:gd name="connsiteY15" fmla="*/ 116681 h 364331"/>
                <a:gd name="connsiteX16" fmla="*/ 1862138 w 1869281"/>
                <a:gd name="connsiteY16" fmla="*/ 97631 h 364331"/>
                <a:gd name="connsiteX17" fmla="*/ 1843088 w 1869281"/>
                <a:gd name="connsiteY17" fmla="*/ 71438 h 364331"/>
                <a:gd name="connsiteX18" fmla="*/ 1828800 w 1869281"/>
                <a:gd name="connsiteY18" fmla="*/ 57150 h 364331"/>
                <a:gd name="connsiteX19" fmla="*/ 1802606 w 1869281"/>
                <a:gd name="connsiteY19" fmla="*/ 42863 h 364331"/>
                <a:gd name="connsiteX20" fmla="*/ 1771650 w 1869281"/>
                <a:gd name="connsiteY20" fmla="*/ 30956 h 364331"/>
                <a:gd name="connsiteX21" fmla="*/ 1700213 w 1869281"/>
                <a:gd name="connsiteY21" fmla="*/ 11906 h 364331"/>
                <a:gd name="connsiteX22" fmla="*/ 1628775 w 1869281"/>
                <a:gd name="connsiteY22" fmla="*/ 0 h 364331"/>
                <a:gd name="connsiteX23" fmla="*/ 1597819 w 1869281"/>
                <a:gd name="connsiteY23" fmla="*/ 9525 h 364331"/>
                <a:gd name="connsiteX24" fmla="*/ 1502569 w 1869281"/>
                <a:gd name="connsiteY24" fmla="*/ 33338 h 364331"/>
                <a:gd name="connsiteX25" fmla="*/ 1373981 w 1869281"/>
                <a:gd name="connsiteY25" fmla="*/ 57150 h 364331"/>
                <a:gd name="connsiteX26" fmla="*/ 1231106 w 1869281"/>
                <a:gd name="connsiteY26" fmla="*/ 80963 h 364331"/>
                <a:gd name="connsiteX27" fmla="*/ 1033463 w 1869281"/>
                <a:gd name="connsiteY27" fmla="*/ 107156 h 364331"/>
                <a:gd name="connsiteX28" fmla="*/ 745331 w 1869281"/>
                <a:gd name="connsiteY28" fmla="*/ 145256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69281" h="364331">
                  <a:moveTo>
                    <a:pt x="745331" y="145256"/>
                  </a:moveTo>
                  <a:lnTo>
                    <a:pt x="392906" y="185738"/>
                  </a:lnTo>
                  <a:lnTo>
                    <a:pt x="0" y="228600"/>
                  </a:lnTo>
                  <a:lnTo>
                    <a:pt x="0" y="364331"/>
                  </a:lnTo>
                  <a:lnTo>
                    <a:pt x="200025" y="340519"/>
                  </a:lnTo>
                  <a:lnTo>
                    <a:pt x="542925" y="300038"/>
                  </a:lnTo>
                  <a:lnTo>
                    <a:pt x="871538" y="261938"/>
                  </a:lnTo>
                  <a:lnTo>
                    <a:pt x="1002506" y="245269"/>
                  </a:lnTo>
                  <a:lnTo>
                    <a:pt x="1219200" y="230981"/>
                  </a:lnTo>
                  <a:lnTo>
                    <a:pt x="1571625" y="202406"/>
                  </a:lnTo>
                  <a:lnTo>
                    <a:pt x="1724025" y="185738"/>
                  </a:lnTo>
                  <a:lnTo>
                    <a:pt x="1795463" y="173831"/>
                  </a:lnTo>
                  <a:lnTo>
                    <a:pt x="1838325" y="161925"/>
                  </a:lnTo>
                  <a:lnTo>
                    <a:pt x="1864519" y="150019"/>
                  </a:lnTo>
                  <a:lnTo>
                    <a:pt x="1869281" y="140494"/>
                  </a:lnTo>
                  <a:lnTo>
                    <a:pt x="1866900" y="116681"/>
                  </a:lnTo>
                  <a:lnTo>
                    <a:pt x="1862138" y="97631"/>
                  </a:lnTo>
                  <a:lnTo>
                    <a:pt x="1843088" y="71438"/>
                  </a:lnTo>
                  <a:lnTo>
                    <a:pt x="1828800" y="57150"/>
                  </a:lnTo>
                  <a:lnTo>
                    <a:pt x="1802606" y="42863"/>
                  </a:lnTo>
                  <a:lnTo>
                    <a:pt x="1771650" y="30956"/>
                  </a:lnTo>
                  <a:lnTo>
                    <a:pt x="1700213" y="11906"/>
                  </a:lnTo>
                  <a:lnTo>
                    <a:pt x="1628775" y="0"/>
                  </a:lnTo>
                  <a:lnTo>
                    <a:pt x="1597819" y="9525"/>
                  </a:lnTo>
                  <a:lnTo>
                    <a:pt x="1502569" y="33338"/>
                  </a:lnTo>
                  <a:lnTo>
                    <a:pt x="1373981" y="57150"/>
                  </a:lnTo>
                  <a:lnTo>
                    <a:pt x="1231106" y="80963"/>
                  </a:lnTo>
                  <a:lnTo>
                    <a:pt x="1033463" y="107156"/>
                  </a:lnTo>
                  <a:lnTo>
                    <a:pt x="745331" y="145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29">
              <a:extLst>
                <a:ext uri="{FF2B5EF4-FFF2-40B4-BE49-F238E27FC236}">
                  <a16:creationId xmlns:a16="http://schemas.microsoft.com/office/drawing/2014/main" id="{C40394FF-C23D-4C10-8882-A208059AB85B}"/>
                </a:ext>
              </a:extLst>
            </p:cNvPr>
            <p:cNvSpPr/>
            <p:nvPr/>
          </p:nvSpPr>
          <p:spPr>
            <a:xfrm>
              <a:off x="4011613" y="4322763"/>
              <a:ext cx="2189162" cy="315912"/>
            </a:xfrm>
            <a:custGeom>
              <a:avLst/>
              <a:gdLst>
                <a:gd name="connsiteX0" fmla="*/ 1323975 w 2188369"/>
                <a:gd name="connsiteY0" fmla="*/ 233362 h 316706"/>
                <a:gd name="connsiteX1" fmla="*/ 804863 w 2188369"/>
                <a:gd name="connsiteY1" fmla="*/ 266700 h 316706"/>
                <a:gd name="connsiteX2" fmla="*/ 404813 w 2188369"/>
                <a:gd name="connsiteY2" fmla="*/ 292894 h 316706"/>
                <a:gd name="connsiteX3" fmla="*/ 0 w 2188369"/>
                <a:gd name="connsiteY3" fmla="*/ 316706 h 316706"/>
                <a:gd name="connsiteX4" fmla="*/ 16669 w 2188369"/>
                <a:gd name="connsiteY4" fmla="*/ 178594 h 316706"/>
                <a:gd name="connsiteX5" fmla="*/ 107157 w 2188369"/>
                <a:gd name="connsiteY5" fmla="*/ 176212 h 316706"/>
                <a:gd name="connsiteX6" fmla="*/ 450057 w 2188369"/>
                <a:gd name="connsiteY6" fmla="*/ 157162 h 316706"/>
                <a:gd name="connsiteX7" fmla="*/ 885825 w 2188369"/>
                <a:gd name="connsiteY7" fmla="*/ 133350 h 316706"/>
                <a:gd name="connsiteX8" fmla="*/ 1119188 w 2188369"/>
                <a:gd name="connsiteY8" fmla="*/ 104775 h 316706"/>
                <a:gd name="connsiteX9" fmla="*/ 1340644 w 2188369"/>
                <a:gd name="connsiteY9" fmla="*/ 83344 h 316706"/>
                <a:gd name="connsiteX10" fmla="*/ 1538288 w 2188369"/>
                <a:gd name="connsiteY10" fmla="*/ 61912 h 316706"/>
                <a:gd name="connsiteX11" fmla="*/ 1657350 w 2188369"/>
                <a:gd name="connsiteY11" fmla="*/ 42862 h 316706"/>
                <a:gd name="connsiteX12" fmla="*/ 1785938 w 2188369"/>
                <a:gd name="connsiteY12" fmla="*/ 21431 h 316706"/>
                <a:gd name="connsiteX13" fmla="*/ 1833563 w 2188369"/>
                <a:gd name="connsiteY13" fmla="*/ 7144 h 316706"/>
                <a:gd name="connsiteX14" fmla="*/ 1893094 w 2188369"/>
                <a:gd name="connsiteY14" fmla="*/ 0 h 316706"/>
                <a:gd name="connsiteX15" fmla="*/ 1945482 w 2188369"/>
                <a:gd name="connsiteY15" fmla="*/ 2381 h 316706"/>
                <a:gd name="connsiteX16" fmla="*/ 2000250 w 2188369"/>
                <a:gd name="connsiteY16" fmla="*/ 9525 h 316706"/>
                <a:gd name="connsiteX17" fmla="*/ 2038350 w 2188369"/>
                <a:gd name="connsiteY17" fmla="*/ 19050 h 316706"/>
                <a:gd name="connsiteX18" fmla="*/ 2071688 w 2188369"/>
                <a:gd name="connsiteY18" fmla="*/ 30956 h 316706"/>
                <a:gd name="connsiteX19" fmla="*/ 2105025 w 2188369"/>
                <a:gd name="connsiteY19" fmla="*/ 47625 h 316706"/>
                <a:gd name="connsiteX20" fmla="*/ 2143125 w 2188369"/>
                <a:gd name="connsiteY20" fmla="*/ 71437 h 316706"/>
                <a:gd name="connsiteX21" fmla="*/ 2162175 w 2188369"/>
                <a:gd name="connsiteY21" fmla="*/ 88106 h 316706"/>
                <a:gd name="connsiteX22" fmla="*/ 2174082 w 2188369"/>
                <a:gd name="connsiteY22" fmla="*/ 100012 h 316706"/>
                <a:gd name="connsiteX23" fmla="*/ 2183607 w 2188369"/>
                <a:gd name="connsiteY23" fmla="*/ 114300 h 316706"/>
                <a:gd name="connsiteX24" fmla="*/ 2188369 w 2188369"/>
                <a:gd name="connsiteY24" fmla="*/ 130969 h 316706"/>
                <a:gd name="connsiteX25" fmla="*/ 2188369 w 2188369"/>
                <a:gd name="connsiteY25" fmla="*/ 140494 h 316706"/>
                <a:gd name="connsiteX26" fmla="*/ 2178844 w 2188369"/>
                <a:gd name="connsiteY26" fmla="*/ 154781 h 316706"/>
                <a:gd name="connsiteX27" fmla="*/ 2147888 w 2188369"/>
                <a:gd name="connsiteY27" fmla="*/ 171450 h 316706"/>
                <a:gd name="connsiteX28" fmla="*/ 2112169 w 2188369"/>
                <a:gd name="connsiteY28" fmla="*/ 178594 h 316706"/>
                <a:gd name="connsiteX29" fmla="*/ 2000250 w 2188369"/>
                <a:gd name="connsiteY29" fmla="*/ 185737 h 316706"/>
                <a:gd name="connsiteX30" fmla="*/ 1809750 w 2188369"/>
                <a:gd name="connsiteY30" fmla="*/ 200025 h 316706"/>
                <a:gd name="connsiteX31" fmla="*/ 1485900 w 2188369"/>
                <a:gd name="connsiteY31" fmla="*/ 221456 h 316706"/>
                <a:gd name="connsiteX32" fmla="*/ 1323975 w 2188369"/>
                <a:gd name="connsiteY32" fmla="*/ 233362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88369" h="316706">
                  <a:moveTo>
                    <a:pt x="1323975" y="233362"/>
                  </a:moveTo>
                  <a:lnTo>
                    <a:pt x="804863" y="266700"/>
                  </a:lnTo>
                  <a:lnTo>
                    <a:pt x="404813" y="292894"/>
                  </a:lnTo>
                  <a:lnTo>
                    <a:pt x="0" y="316706"/>
                  </a:lnTo>
                  <a:lnTo>
                    <a:pt x="16669" y="178594"/>
                  </a:lnTo>
                  <a:lnTo>
                    <a:pt x="107157" y="176212"/>
                  </a:lnTo>
                  <a:lnTo>
                    <a:pt x="450057" y="157162"/>
                  </a:lnTo>
                  <a:lnTo>
                    <a:pt x="885825" y="133350"/>
                  </a:lnTo>
                  <a:lnTo>
                    <a:pt x="1119188" y="104775"/>
                  </a:lnTo>
                  <a:lnTo>
                    <a:pt x="1340644" y="83344"/>
                  </a:lnTo>
                  <a:lnTo>
                    <a:pt x="1538288" y="61912"/>
                  </a:lnTo>
                  <a:lnTo>
                    <a:pt x="1657350" y="42862"/>
                  </a:lnTo>
                  <a:lnTo>
                    <a:pt x="1785938" y="21431"/>
                  </a:lnTo>
                  <a:lnTo>
                    <a:pt x="1833563" y="7144"/>
                  </a:lnTo>
                  <a:lnTo>
                    <a:pt x="1893094" y="0"/>
                  </a:lnTo>
                  <a:lnTo>
                    <a:pt x="1945482" y="2381"/>
                  </a:lnTo>
                  <a:lnTo>
                    <a:pt x="2000250" y="9525"/>
                  </a:lnTo>
                  <a:lnTo>
                    <a:pt x="2038350" y="19050"/>
                  </a:lnTo>
                  <a:lnTo>
                    <a:pt x="2071688" y="30956"/>
                  </a:lnTo>
                  <a:lnTo>
                    <a:pt x="2105025" y="47625"/>
                  </a:lnTo>
                  <a:lnTo>
                    <a:pt x="2143125" y="71437"/>
                  </a:lnTo>
                  <a:lnTo>
                    <a:pt x="2162175" y="88106"/>
                  </a:lnTo>
                  <a:lnTo>
                    <a:pt x="2174082" y="100012"/>
                  </a:lnTo>
                  <a:lnTo>
                    <a:pt x="2183607" y="114300"/>
                  </a:lnTo>
                  <a:lnTo>
                    <a:pt x="2188369" y="130969"/>
                  </a:lnTo>
                  <a:lnTo>
                    <a:pt x="2188369" y="140494"/>
                  </a:lnTo>
                  <a:lnTo>
                    <a:pt x="2178844" y="154781"/>
                  </a:lnTo>
                  <a:lnTo>
                    <a:pt x="2147888" y="171450"/>
                  </a:lnTo>
                  <a:lnTo>
                    <a:pt x="2112169" y="178594"/>
                  </a:lnTo>
                  <a:lnTo>
                    <a:pt x="2000250" y="185737"/>
                  </a:lnTo>
                  <a:lnTo>
                    <a:pt x="1809750" y="200025"/>
                  </a:lnTo>
                  <a:lnTo>
                    <a:pt x="1485900" y="221456"/>
                  </a:lnTo>
                  <a:lnTo>
                    <a:pt x="1323975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30">
              <a:extLst>
                <a:ext uri="{FF2B5EF4-FFF2-40B4-BE49-F238E27FC236}">
                  <a16:creationId xmlns:a16="http://schemas.microsoft.com/office/drawing/2014/main" id="{7AE832E7-98CE-4BA8-ABDD-9D838E4F830A}"/>
                </a:ext>
              </a:extLst>
            </p:cNvPr>
            <p:cNvSpPr/>
            <p:nvPr/>
          </p:nvSpPr>
          <p:spPr>
            <a:xfrm>
              <a:off x="3386138" y="4814888"/>
              <a:ext cx="488950" cy="1362075"/>
            </a:xfrm>
            <a:custGeom>
              <a:avLst/>
              <a:gdLst>
                <a:gd name="connsiteX0" fmla="*/ 452437 w 488156"/>
                <a:gd name="connsiteY0" fmla="*/ 912018 h 1362075"/>
                <a:gd name="connsiteX1" fmla="*/ 442912 w 488156"/>
                <a:gd name="connsiteY1" fmla="*/ 731043 h 1362075"/>
                <a:gd name="connsiteX2" fmla="*/ 414337 w 488156"/>
                <a:gd name="connsiteY2" fmla="*/ 557212 h 1362075"/>
                <a:gd name="connsiteX3" fmla="*/ 373856 w 488156"/>
                <a:gd name="connsiteY3" fmla="*/ 266700 h 1362075"/>
                <a:gd name="connsiteX4" fmla="*/ 330993 w 488156"/>
                <a:gd name="connsiteY4" fmla="*/ 133350 h 1362075"/>
                <a:gd name="connsiteX5" fmla="*/ 304800 w 488156"/>
                <a:gd name="connsiteY5" fmla="*/ 111918 h 1362075"/>
                <a:gd name="connsiteX6" fmla="*/ 271462 w 488156"/>
                <a:gd name="connsiteY6" fmla="*/ 90487 h 1362075"/>
                <a:gd name="connsiteX7" fmla="*/ 228600 w 488156"/>
                <a:gd name="connsiteY7" fmla="*/ 66675 h 1362075"/>
                <a:gd name="connsiteX8" fmla="*/ 176212 w 488156"/>
                <a:gd name="connsiteY8" fmla="*/ 42862 h 1362075"/>
                <a:gd name="connsiteX9" fmla="*/ 140493 w 488156"/>
                <a:gd name="connsiteY9" fmla="*/ 28575 h 1362075"/>
                <a:gd name="connsiteX10" fmla="*/ 73818 w 488156"/>
                <a:gd name="connsiteY10" fmla="*/ 9525 h 1362075"/>
                <a:gd name="connsiteX11" fmla="*/ 38100 w 488156"/>
                <a:gd name="connsiteY11" fmla="*/ 0 h 1362075"/>
                <a:gd name="connsiteX12" fmla="*/ 21431 w 488156"/>
                <a:gd name="connsiteY12" fmla="*/ 0 h 1362075"/>
                <a:gd name="connsiteX13" fmla="*/ 7143 w 488156"/>
                <a:gd name="connsiteY13" fmla="*/ 4762 h 1362075"/>
                <a:gd name="connsiteX14" fmla="*/ 0 w 488156"/>
                <a:gd name="connsiteY14" fmla="*/ 14287 h 1362075"/>
                <a:gd name="connsiteX15" fmla="*/ 2381 w 488156"/>
                <a:gd name="connsiteY15" fmla="*/ 28575 h 1362075"/>
                <a:gd name="connsiteX16" fmla="*/ 11906 w 488156"/>
                <a:gd name="connsiteY16" fmla="*/ 54768 h 1362075"/>
                <a:gd name="connsiteX17" fmla="*/ 21431 w 488156"/>
                <a:gd name="connsiteY17" fmla="*/ 64293 h 1362075"/>
                <a:gd name="connsiteX18" fmla="*/ 50006 w 488156"/>
                <a:gd name="connsiteY18" fmla="*/ 88106 h 1362075"/>
                <a:gd name="connsiteX19" fmla="*/ 78581 w 488156"/>
                <a:gd name="connsiteY19" fmla="*/ 111918 h 1362075"/>
                <a:gd name="connsiteX20" fmla="*/ 104775 w 488156"/>
                <a:gd name="connsiteY20" fmla="*/ 140493 h 1362075"/>
                <a:gd name="connsiteX21" fmla="*/ 128587 w 488156"/>
                <a:gd name="connsiteY21" fmla="*/ 171450 h 1362075"/>
                <a:gd name="connsiteX22" fmla="*/ 142875 w 488156"/>
                <a:gd name="connsiteY22" fmla="*/ 195262 h 1362075"/>
                <a:gd name="connsiteX23" fmla="*/ 159543 w 488156"/>
                <a:gd name="connsiteY23" fmla="*/ 235743 h 1362075"/>
                <a:gd name="connsiteX24" fmla="*/ 173831 w 488156"/>
                <a:gd name="connsiteY24" fmla="*/ 278606 h 1362075"/>
                <a:gd name="connsiteX25" fmla="*/ 190500 w 488156"/>
                <a:gd name="connsiteY25" fmla="*/ 345281 h 1362075"/>
                <a:gd name="connsiteX26" fmla="*/ 209550 w 488156"/>
                <a:gd name="connsiteY26" fmla="*/ 445293 h 1362075"/>
                <a:gd name="connsiteX27" fmla="*/ 219075 w 488156"/>
                <a:gd name="connsiteY27" fmla="*/ 535781 h 1362075"/>
                <a:gd name="connsiteX28" fmla="*/ 228600 w 488156"/>
                <a:gd name="connsiteY28" fmla="*/ 676275 h 1362075"/>
                <a:gd name="connsiteX29" fmla="*/ 238125 w 488156"/>
                <a:gd name="connsiteY29" fmla="*/ 845343 h 1362075"/>
                <a:gd name="connsiteX30" fmla="*/ 240506 w 488156"/>
                <a:gd name="connsiteY30" fmla="*/ 1109662 h 1362075"/>
                <a:gd name="connsiteX31" fmla="*/ 242887 w 488156"/>
                <a:gd name="connsiteY31" fmla="*/ 1147762 h 1362075"/>
                <a:gd name="connsiteX32" fmla="*/ 247650 w 488156"/>
                <a:gd name="connsiteY32" fmla="*/ 1176337 h 1362075"/>
                <a:gd name="connsiteX33" fmla="*/ 257175 w 488156"/>
                <a:gd name="connsiteY33" fmla="*/ 1209675 h 1362075"/>
                <a:gd name="connsiteX34" fmla="*/ 278606 w 488156"/>
                <a:gd name="connsiteY34" fmla="*/ 1264443 h 1362075"/>
                <a:gd name="connsiteX35" fmla="*/ 297656 w 488156"/>
                <a:gd name="connsiteY35" fmla="*/ 1295400 h 1362075"/>
                <a:gd name="connsiteX36" fmla="*/ 319087 w 488156"/>
                <a:gd name="connsiteY36" fmla="*/ 1321593 h 1362075"/>
                <a:gd name="connsiteX37" fmla="*/ 342900 w 488156"/>
                <a:gd name="connsiteY37" fmla="*/ 1340643 h 1362075"/>
                <a:gd name="connsiteX38" fmla="*/ 376237 w 488156"/>
                <a:gd name="connsiteY38" fmla="*/ 1354931 h 1362075"/>
                <a:gd name="connsiteX39" fmla="*/ 411956 w 488156"/>
                <a:gd name="connsiteY39" fmla="*/ 1362075 h 1362075"/>
                <a:gd name="connsiteX40" fmla="*/ 433387 w 488156"/>
                <a:gd name="connsiteY40" fmla="*/ 1357312 h 1362075"/>
                <a:gd name="connsiteX41" fmla="*/ 452437 w 488156"/>
                <a:gd name="connsiteY41" fmla="*/ 1347787 h 1362075"/>
                <a:gd name="connsiteX42" fmla="*/ 466725 w 488156"/>
                <a:gd name="connsiteY42" fmla="*/ 1328737 h 1362075"/>
                <a:gd name="connsiteX43" fmla="*/ 478631 w 488156"/>
                <a:gd name="connsiteY43" fmla="*/ 1302543 h 1362075"/>
                <a:gd name="connsiteX44" fmla="*/ 488156 w 488156"/>
                <a:gd name="connsiteY44" fmla="*/ 1254918 h 1362075"/>
                <a:gd name="connsiteX45" fmla="*/ 466725 w 488156"/>
                <a:gd name="connsiteY45" fmla="*/ 1121568 h 1362075"/>
                <a:gd name="connsiteX46" fmla="*/ 452437 w 488156"/>
                <a:gd name="connsiteY46" fmla="*/ 912018 h 13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88156" h="1362075">
                  <a:moveTo>
                    <a:pt x="452437" y="912018"/>
                  </a:moveTo>
                  <a:lnTo>
                    <a:pt x="442912" y="731043"/>
                  </a:lnTo>
                  <a:lnTo>
                    <a:pt x="414337" y="557212"/>
                  </a:lnTo>
                  <a:lnTo>
                    <a:pt x="373856" y="266700"/>
                  </a:lnTo>
                  <a:lnTo>
                    <a:pt x="330993" y="133350"/>
                  </a:lnTo>
                  <a:lnTo>
                    <a:pt x="304800" y="111918"/>
                  </a:lnTo>
                  <a:lnTo>
                    <a:pt x="271462" y="90487"/>
                  </a:lnTo>
                  <a:lnTo>
                    <a:pt x="228600" y="66675"/>
                  </a:lnTo>
                  <a:lnTo>
                    <a:pt x="176212" y="42862"/>
                  </a:lnTo>
                  <a:lnTo>
                    <a:pt x="140493" y="28575"/>
                  </a:lnTo>
                  <a:lnTo>
                    <a:pt x="73818" y="9525"/>
                  </a:lnTo>
                  <a:lnTo>
                    <a:pt x="38100" y="0"/>
                  </a:lnTo>
                  <a:lnTo>
                    <a:pt x="21431" y="0"/>
                  </a:lnTo>
                  <a:lnTo>
                    <a:pt x="7143" y="4762"/>
                  </a:lnTo>
                  <a:lnTo>
                    <a:pt x="0" y="14287"/>
                  </a:lnTo>
                  <a:lnTo>
                    <a:pt x="2381" y="28575"/>
                  </a:lnTo>
                  <a:lnTo>
                    <a:pt x="11906" y="54768"/>
                  </a:lnTo>
                  <a:lnTo>
                    <a:pt x="21431" y="64293"/>
                  </a:lnTo>
                  <a:lnTo>
                    <a:pt x="50006" y="88106"/>
                  </a:lnTo>
                  <a:lnTo>
                    <a:pt x="78581" y="111918"/>
                  </a:lnTo>
                  <a:lnTo>
                    <a:pt x="104775" y="140493"/>
                  </a:lnTo>
                  <a:lnTo>
                    <a:pt x="128587" y="171450"/>
                  </a:lnTo>
                  <a:lnTo>
                    <a:pt x="142875" y="195262"/>
                  </a:lnTo>
                  <a:lnTo>
                    <a:pt x="159543" y="235743"/>
                  </a:lnTo>
                  <a:lnTo>
                    <a:pt x="173831" y="278606"/>
                  </a:lnTo>
                  <a:lnTo>
                    <a:pt x="190500" y="345281"/>
                  </a:lnTo>
                  <a:lnTo>
                    <a:pt x="209550" y="445293"/>
                  </a:lnTo>
                  <a:lnTo>
                    <a:pt x="219075" y="535781"/>
                  </a:lnTo>
                  <a:lnTo>
                    <a:pt x="228600" y="676275"/>
                  </a:lnTo>
                  <a:lnTo>
                    <a:pt x="238125" y="845343"/>
                  </a:lnTo>
                  <a:cubicBezTo>
                    <a:pt x="238919" y="933449"/>
                    <a:pt x="239712" y="1021556"/>
                    <a:pt x="240506" y="1109662"/>
                  </a:cubicBezTo>
                  <a:lnTo>
                    <a:pt x="242887" y="1147762"/>
                  </a:lnTo>
                  <a:lnTo>
                    <a:pt x="247650" y="1176337"/>
                  </a:lnTo>
                  <a:lnTo>
                    <a:pt x="257175" y="1209675"/>
                  </a:lnTo>
                  <a:lnTo>
                    <a:pt x="278606" y="1264443"/>
                  </a:lnTo>
                  <a:lnTo>
                    <a:pt x="297656" y="1295400"/>
                  </a:lnTo>
                  <a:lnTo>
                    <a:pt x="319087" y="1321593"/>
                  </a:lnTo>
                  <a:lnTo>
                    <a:pt x="342900" y="1340643"/>
                  </a:lnTo>
                  <a:lnTo>
                    <a:pt x="376237" y="1354931"/>
                  </a:lnTo>
                  <a:lnTo>
                    <a:pt x="411956" y="1362075"/>
                  </a:lnTo>
                  <a:lnTo>
                    <a:pt x="433387" y="1357312"/>
                  </a:lnTo>
                  <a:lnTo>
                    <a:pt x="452437" y="1347787"/>
                  </a:lnTo>
                  <a:lnTo>
                    <a:pt x="466725" y="1328737"/>
                  </a:lnTo>
                  <a:lnTo>
                    <a:pt x="478631" y="1302543"/>
                  </a:lnTo>
                  <a:lnTo>
                    <a:pt x="488156" y="1254918"/>
                  </a:lnTo>
                  <a:lnTo>
                    <a:pt x="466725" y="1121568"/>
                  </a:lnTo>
                  <a:lnTo>
                    <a:pt x="452437" y="9120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31">
              <a:extLst>
                <a:ext uri="{FF2B5EF4-FFF2-40B4-BE49-F238E27FC236}">
                  <a16:creationId xmlns:a16="http://schemas.microsoft.com/office/drawing/2014/main" id="{3485DF8E-650C-4590-BA88-50D812DD1761}"/>
                </a:ext>
              </a:extLst>
            </p:cNvPr>
            <p:cNvSpPr/>
            <p:nvPr/>
          </p:nvSpPr>
          <p:spPr>
            <a:xfrm>
              <a:off x="3659188" y="4725988"/>
              <a:ext cx="2760662" cy="1381125"/>
            </a:xfrm>
            <a:custGeom>
              <a:avLst/>
              <a:gdLst>
                <a:gd name="connsiteX0" fmla="*/ 1181100 w 2759869"/>
                <a:gd name="connsiteY0" fmla="*/ 159544 h 1381125"/>
                <a:gd name="connsiteX1" fmla="*/ 771525 w 2759869"/>
                <a:gd name="connsiteY1" fmla="*/ 197644 h 1381125"/>
                <a:gd name="connsiteX2" fmla="*/ 511969 w 2759869"/>
                <a:gd name="connsiteY2" fmla="*/ 221457 h 1381125"/>
                <a:gd name="connsiteX3" fmla="*/ 438150 w 2759869"/>
                <a:gd name="connsiteY3" fmla="*/ 221457 h 1381125"/>
                <a:gd name="connsiteX4" fmla="*/ 216694 w 2759869"/>
                <a:gd name="connsiteY4" fmla="*/ 219075 h 1381125"/>
                <a:gd name="connsiteX5" fmla="*/ 0 w 2759869"/>
                <a:gd name="connsiteY5" fmla="*/ 221457 h 1381125"/>
                <a:gd name="connsiteX6" fmla="*/ 47625 w 2759869"/>
                <a:gd name="connsiteY6" fmla="*/ 376238 h 1381125"/>
                <a:gd name="connsiteX7" fmla="*/ 209550 w 2759869"/>
                <a:gd name="connsiteY7" fmla="*/ 369094 h 1381125"/>
                <a:gd name="connsiteX8" fmla="*/ 492919 w 2759869"/>
                <a:gd name="connsiteY8" fmla="*/ 352425 h 1381125"/>
                <a:gd name="connsiteX9" fmla="*/ 847725 w 2759869"/>
                <a:gd name="connsiteY9" fmla="*/ 330994 h 1381125"/>
                <a:gd name="connsiteX10" fmla="*/ 1159669 w 2759869"/>
                <a:gd name="connsiteY10" fmla="*/ 307182 h 1381125"/>
                <a:gd name="connsiteX11" fmla="*/ 1426369 w 2759869"/>
                <a:gd name="connsiteY11" fmla="*/ 283369 h 1381125"/>
                <a:gd name="connsiteX12" fmla="*/ 1721644 w 2759869"/>
                <a:gd name="connsiteY12" fmla="*/ 254794 h 1381125"/>
                <a:gd name="connsiteX13" fmla="*/ 2016919 w 2759869"/>
                <a:gd name="connsiteY13" fmla="*/ 228600 h 1381125"/>
                <a:gd name="connsiteX14" fmla="*/ 2174082 w 2759869"/>
                <a:gd name="connsiteY14" fmla="*/ 211932 h 1381125"/>
                <a:gd name="connsiteX15" fmla="*/ 2252663 w 2759869"/>
                <a:gd name="connsiteY15" fmla="*/ 209550 h 1381125"/>
                <a:gd name="connsiteX16" fmla="*/ 2293144 w 2759869"/>
                <a:gd name="connsiteY16" fmla="*/ 211932 h 1381125"/>
                <a:gd name="connsiteX17" fmla="*/ 2333625 w 2759869"/>
                <a:gd name="connsiteY17" fmla="*/ 216694 h 1381125"/>
                <a:gd name="connsiteX18" fmla="*/ 2359819 w 2759869"/>
                <a:gd name="connsiteY18" fmla="*/ 223838 h 1381125"/>
                <a:gd name="connsiteX19" fmla="*/ 2371725 w 2759869"/>
                <a:gd name="connsiteY19" fmla="*/ 233363 h 1381125"/>
                <a:gd name="connsiteX20" fmla="*/ 2378869 w 2759869"/>
                <a:gd name="connsiteY20" fmla="*/ 250032 h 1381125"/>
                <a:gd name="connsiteX21" fmla="*/ 2381250 w 2759869"/>
                <a:gd name="connsiteY21" fmla="*/ 285750 h 1381125"/>
                <a:gd name="connsiteX22" fmla="*/ 2355057 w 2759869"/>
                <a:gd name="connsiteY22" fmla="*/ 476250 h 1381125"/>
                <a:gd name="connsiteX23" fmla="*/ 2331244 w 2759869"/>
                <a:gd name="connsiteY23" fmla="*/ 654844 h 1381125"/>
                <a:gd name="connsiteX24" fmla="*/ 2314575 w 2759869"/>
                <a:gd name="connsiteY24" fmla="*/ 747713 h 1381125"/>
                <a:gd name="connsiteX25" fmla="*/ 2286000 w 2759869"/>
                <a:gd name="connsiteY25" fmla="*/ 959644 h 1381125"/>
                <a:gd name="connsiteX26" fmla="*/ 2266950 w 2759869"/>
                <a:gd name="connsiteY26" fmla="*/ 1140619 h 1381125"/>
                <a:gd name="connsiteX27" fmla="*/ 2228850 w 2759869"/>
                <a:gd name="connsiteY27" fmla="*/ 1297782 h 1381125"/>
                <a:gd name="connsiteX28" fmla="*/ 2240757 w 2759869"/>
                <a:gd name="connsiteY28" fmla="*/ 1328738 h 1381125"/>
                <a:gd name="connsiteX29" fmla="*/ 2255044 w 2759869"/>
                <a:gd name="connsiteY29" fmla="*/ 1347788 h 1381125"/>
                <a:gd name="connsiteX30" fmla="*/ 2269332 w 2759869"/>
                <a:gd name="connsiteY30" fmla="*/ 1359694 h 1381125"/>
                <a:gd name="connsiteX31" fmla="*/ 2293144 w 2759869"/>
                <a:gd name="connsiteY31" fmla="*/ 1371600 h 1381125"/>
                <a:gd name="connsiteX32" fmla="*/ 2328863 w 2759869"/>
                <a:gd name="connsiteY32" fmla="*/ 1378744 h 1381125"/>
                <a:gd name="connsiteX33" fmla="*/ 2369344 w 2759869"/>
                <a:gd name="connsiteY33" fmla="*/ 1381125 h 1381125"/>
                <a:gd name="connsiteX34" fmla="*/ 2390775 w 2759869"/>
                <a:gd name="connsiteY34" fmla="*/ 1376363 h 1381125"/>
                <a:gd name="connsiteX35" fmla="*/ 2409825 w 2759869"/>
                <a:gd name="connsiteY35" fmla="*/ 1364457 h 1381125"/>
                <a:gd name="connsiteX36" fmla="*/ 2433638 w 2759869"/>
                <a:gd name="connsiteY36" fmla="*/ 1338263 h 1381125"/>
                <a:gd name="connsiteX37" fmla="*/ 2450307 w 2759869"/>
                <a:gd name="connsiteY37" fmla="*/ 1312069 h 1381125"/>
                <a:gd name="connsiteX38" fmla="*/ 2464594 w 2759869"/>
                <a:gd name="connsiteY38" fmla="*/ 1283494 h 1381125"/>
                <a:gd name="connsiteX39" fmla="*/ 2478882 w 2759869"/>
                <a:gd name="connsiteY39" fmla="*/ 1245394 h 1381125"/>
                <a:gd name="connsiteX40" fmla="*/ 2490788 w 2759869"/>
                <a:gd name="connsiteY40" fmla="*/ 1197769 h 1381125"/>
                <a:gd name="connsiteX41" fmla="*/ 2528888 w 2759869"/>
                <a:gd name="connsiteY41" fmla="*/ 1042988 h 1381125"/>
                <a:gd name="connsiteX42" fmla="*/ 2597944 w 2759869"/>
                <a:gd name="connsiteY42" fmla="*/ 733425 h 1381125"/>
                <a:gd name="connsiteX43" fmla="*/ 2667000 w 2759869"/>
                <a:gd name="connsiteY43" fmla="*/ 433388 h 1381125"/>
                <a:gd name="connsiteX44" fmla="*/ 2676525 w 2759869"/>
                <a:gd name="connsiteY44" fmla="*/ 416719 h 1381125"/>
                <a:gd name="connsiteX45" fmla="*/ 2695575 w 2759869"/>
                <a:gd name="connsiteY45" fmla="*/ 390525 h 1381125"/>
                <a:gd name="connsiteX46" fmla="*/ 2717007 w 2759869"/>
                <a:gd name="connsiteY46" fmla="*/ 357188 h 1381125"/>
                <a:gd name="connsiteX47" fmla="*/ 2736057 w 2759869"/>
                <a:gd name="connsiteY47" fmla="*/ 323850 h 1381125"/>
                <a:gd name="connsiteX48" fmla="*/ 2752725 w 2759869"/>
                <a:gd name="connsiteY48" fmla="*/ 283369 h 1381125"/>
                <a:gd name="connsiteX49" fmla="*/ 2759869 w 2759869"/>
                <a:gd name="connsiteY49" fmla="*/ 257175 h 1381125"/>
                <a:gd name="connsiteX50" fmla="*/ 2757488 w 2759869"/>
                <a:gd name="connsiteY50" fmla="*/ 242888 h 1381125"/>
                <a:gd name="connsiteX51" fmla="*/ 2719388 w 2759869"/>
                <a:gd name="connsiteY51" fmla="*/ 216694 h 1381125"/>
                <a:gd name="connsiteX52" fmla="*/ 2671763 w 2759869"/>
                <a:gd name="connsiteY52" fmla="*/ 180975 h 1381125"/>
                <a:gd name="connsiteX53" fmla="*/ 2607469 w 2759869"/>
                <a:gd name="connsiteY53" fmla="*/ 130969 h 1381125"/>
                <a:gd name="connsiteX54" fmla="*/ 2540794 w 2759869"/>
                <a:gd name="connsiteY54" fmla="*/ 78582 h 1381125"/>
                <a:gd name="connsiteX55" fmla="*/ 2469357 w 2759869"/>
                <a:gd name="connsiteY55" fmla="*/ 14288 h 1381125"/>
                <a:gd name="connsiteX56" fmla="*/ 2457450 w 2759869"/>
                <a:gd name="connsiteY56" fmla="*/ 4763 h 1381125"/>
                <a:gd name="connsiteX57" fmla="*/ 2445544 w 2759869"/>
                <a:gd name="connsiteY57" fmla="*/ 0 h 1381125"/>
                <a:gd name="connsiteX58" fmla="*/ 2431257 w 2759869"/>
                <a:gd name="connsiteY58" fmla="*/ 0 h 1381125"/>
                <a:gd name="connsiteX59" fmla="*/ 2371725 w 2759869"/>
                <a:gd name="connsiteY59" fmla="*/ 11907 h 1381125"/>
                <a:gd name="connsiteX60" fmla="*/ 2274094 w 2759869"/>
                <a:gd name="connsiteY60" fmla="*/ 42863 h 1381125"/>
                <a:gd name="connsiteX61" fmla="*/ 2205038 w 2759869"/>
                <a:gd name="connsiteY61" fmla="*/ 64294 h 1381125"/>
                <a:gd name="connsiteX62" fmla="*/ 2135982 w 2759869"/>
                <a:gd name="connsiteY62" fmla="*/ 71438 h 1381125"/>
                <a:gd name="connsiteX63" fmla="*/ 1845469 w 2759869"/>
                <a:gd name="connsiteY63" fmla="*/ 97632 h 1381125"/>
                <a:gd name="connsiteX64" fmla="*/ 1478757 w 2759869"/>
                <a:gd name="connsiteY64" fmla="*/ 130969 h 1381125"/>
                <a:gd name="connsiteX65" fmla="*/ 1181100 w 2759869"/>
                <a:gd name="connsiteY65" fmla="*/ 159544 h 138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759869" h="1381125">
                  <a:moveTo>
                    <a:pt x="1181100" y="159544"/>
                  </a:moveTo>
                  <a:lnTo>
                    <a:pt x="771525" y="197644"/>
                  </a:lnTo>
                  <a:lnTo>
                    <a:pt x="511969" y="221457"/>
                  </a:lnTo>
                  <a:lnTo>
                    <a:pt x="438150" y="221457"/>
                  </a:lnTo>
                  <a:lnTo>
                    <a:pt x="216694" y="219075"/>
                  </a:lnTo>
                  <a:lnTo>
                    <a:pt x="0" y="221457"/>
                  </a:lnTo>
                  <a:lnTo>
                    <a:pt x="47625" y="376238"/>
                  </a:lnTo>
                  <a:lnTo>
                    <a:pt x="209550" y="369094"/>
                  </a:lnTo>
                  <a:lnTo>
                    <a:pt x="492919" y="352425"/>
                  </a:lnTo>
                  <a:lnTo>
                    <a:pt x="847725" y="330994"/>
                  </a:lnTo>
                  <a:lnTo>
                    <a:pt x="1159669" y="307182"/>
                  </a:lnTo>
                  <a:lnTo>
                    <a:pt x="1426369" y="283369"/>
                  </a:lnTo>
                  <a:lnTo>
                    <a:pt x="1721644" y="254794"/>
                  </a:lnTo>
                  <a:lnTo>
                    <a:pt x="2016919" y="228600"/>
                  </a:lnTo>
                  <a:lnTo>
                    <a:pt x="2174082" y="211932"/>
                  </a:lnTo>
                  <a:lnTo>
                    <a:pt x="2252663" y="209550"/>
                  </a:lnTo>
                  <a:lnTo>
                    <a:pt x="2293144" y="211932"/>
                  </a:lnTo>
                  <a:lnTo>
                    <a:pt x="2333625" y="216694"/>
                  </a:lnTo>
                  <a:lnTo>
                    <a:pt x="2359819" y="223838"/>
                  </a:lnTo>
                  <a:lnTo>
                    <a:pt x="2371725" y="233363"/>
                  </a:lnTo>
                  <a:lnTo>
                    <a:pt x="2378869" y="250032"/>
                  </a:lnTo>
                  <a:lnTo>
                    <a:pt x="2381250" y="285750"/>
                  </a:lnTo>
                  <a:lnTo>
                    <a:pt x="2355057" y="476250"/>
                  </a:lnTo>
                  <a:lnTo>
                    <a:pt x="2331244" y="654844"/>
                  </a:lnTo>
                  <a:lnTo>
                    <a:pt x="2314575" y="747713"/>
                  </a:lnTo>
                  <a:lnTo>
                    <a:pt x="2286000" y="959644"/>
                  </a:lnTo>
                  <a:lnTo>
                    <a:pt x="2266950" y="1140619"/>
                  </a:lnTo>
                  <a:lnTo>
                    <a:pt x="2228850" y="1297782"/>
                  </a:lnTo>
                  <a:lnTo>
                    <a:pt x="2240757" y="1328738"/>
                  </a:lnTo>
                  <a:lnTo>
                    <a:pt x="2255044" y="1347788"/>
                  </a:lnTo>
                  <a:lnTo>
                    <a:pt x="2269332" y="1359694"/>
                  </a:lnTo>
                  <a:lnTo>
                    <a:pt x="2293144" y="1371600"/>
                  </a:lnTo>
                  <a:lnTo>
                    <a:pt x="2328863" y="1378744"/>
                  </a:lnTo>
                  <a:lnTo>
                    <a:pt x="2369344" y="1381125"/>
                  </a:lnTo>
                  <a:lnTo>
                    <a:pt x="2390775" y="1376363"/>
                  </a:lnTo>
                  <a:lnTo>
                    <a:pt x="2409825" y="1364457"/>
                  </a:lnTo>
                  <a:lnTo>
                    <a:pt x="2433638" y="1338263"/>
                  </a:lnTo>
                  <a:lnTo>
                    <a:pt x="2450307" y="1312069"/>
                  </a:lnTo>
                  <a:lnTo>
                    <a:pt x="2464594" y="1283494"/>
                  </a:lnTo>
                  <a:lnTo>
                    <a:pt x="2478882" y="1245394"/>
                  </a:lnTo>
                  <a:lnTo>
                    <a:pt x="2490788" y="1197769"/>
                  </a:lnTo>
                  <a:lnTo>
                    <a:pt x="2528888" y="1042988"/>
                  </a:lnTo>
                  <a:lnTo>
                    <a:pt x="2597944" y="733425"/>
                  </a:lnTo>
                  <a:lnTo>
                    <a:pt x="2667000" y="433388"/>
                  </a:lnTo>
                  <a:lnTo>
                    <a:pt x="2676525" y="416719"/>
                  </a:lnTo>
                  <a:lnTo>
                    <a:pt x="2695575" y="390525"/>
                  </a:lnTo>
                  <a:lnTo>
                    <a:pt x="2717007" y="357188"/>
                  </a:lnTo>
                  <a:lnTo>
                    <a:pt x="2736057" y="323850"/>
                  </a:lnTo>
                  <a:lnTo>
                    <a:pt x="2752725" y="283369"/>
                  </a:lnTo>
                  <a:lnTo>
                    <a:pt x="2759869" y="257175"/>
                  </a:lnTo>
                  <a:lnTo>
                    <a:pt x="2757488" y="242888"/>
                  </a:lnTo>
                  <a:lnTo>
                    <a:pt x="2719388" y="216694"/>
                  </a:lnTo>
                  <a:lnTo>
                    <a:pt x="2671763" y="180975"/>
                  </a:lnTo>
                  <a:lnTo>
                    <a:pt x="2607469" y="130969"/>
                  </a:lnTo>
                  <a:lnTo>
                    <a:pt x="2540794" y="78582"/>
                  </a:lnTo>
                  <a:lnTo>
                    <a:pt x="2469357" y="14288"/>
                  </a:lnTo>
                  <a:lnTo>
                    <a:pt x="2457450" y="4763"/>
                  </a:lnTo>
                  <a:lnTo>
                    <a:pt x="2445544" y="0"/>
                  </a:lnTo>
                  <a:lnTo>
                    <a:pt x="2431257" y="0"/>
                  </a:lnTo>
                  <a:lnTo>
                    <a:pt x="2371725" y="11907"/>
                  </a:lnTo>
                  <a:lnTo>
                    <a:pt x="2274094" y="42863"/>
                  </a:lnTo>
                  <a:lnTo>
                    <a:pt x="2205038" y="64294"/>
                  </a:lnTo>
                  <a:lnTo>
                    <a:pt x="2135982" y="71438"/>
                  </a:lnTo>
                  <a:lnTo>
                    <a:pt x="1845469" y="97632"/>
                  </a:lnTo>
                  <a:lnTo>
                    <a:pt x="1478757" y="130969"/>
                  </a:lnTo>
                  <a:lnTo>
                    <a:pt x="1181100" y="159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33">
              <a:extLst>
                <a:ext uri="{FF2B5EF4-FFF2-40B4-BE49-F238E27FC236}">
                  <a16:creationId xmlns:a16="http://schemas.microsoft.com/office/drawing/2014/main" id="{4AA6E779-54B2-49E9-B825-221BAE48F09E}"/>
                </a:ext>
              </a:extLst>
            </p:cNvPr>
            <p:cNvSpPr/>
            <p:nvPr/>
          </p:nvSpPr>
          <p:spPr>
            <a:xfrm>
              <a:off x="4786313" y="4970463"/>
              <a:ext cx="250825" cy="1011237"/>
            </a:xfrm>
            <a:custGeom>
              <a:avLst/>
              <a:gdLst>
                <a:gd name="connsiteX0" fmla="*/ 0 w 250031"/>
                <a:gd name="connsiteY0" fmla="*/ 254794 h 1012031"/>
                <a:gd name="connsiteX1" fmla="*/ 0 w 250031"/>
                <a:gd name="connsiteY1" fmla="*/ 2381 h 1012031"/>
                <a:gd name="connsiteX2" fmla="*/ 247650 w 250031"/>
                <a:gd name="connsiteY2" fmla="*/ 0 h 1012031"/>
                <a:gd name="connsiteX3" fmla="*/ 247650 w 250031"/>
                <a:gd name="connsiteY3" fmla="*/ 166687 h 1012031"/>
                <a:gd name="connsiteX4" fmla="*/ 247650 w 250031"/>
                <a:gd name="connsiteY4" fmla="*/ 407194 h 1012031"/>
                <a:gd name="connsiteX5" fmla="*/ 250031 w 250031"/>
                <a:gd name="connsiteY5" fmla="*/ 526256 h 1012031"/>
                <a:gd name="connsiteX6" fmla="*/ 238125 w 250031"/>
                <a:gd name="connsiteY6" fmla="*/ 726281 h 1012031"/>
                <a:gd name="connsiteX7" fmla="*/ 223837 w 250031"/>
                <a:gd name="connsiteY7" fmla="*/ 995362 h 1012031"/>
                <a:gd name="connsiteX8" fmla="*/ 0 w 250031"/>
                <a:gd name="connsiteY8" fmla="*/ 1012031 h 1012031"/>
                <a:gd name="connsiteX9" fmla="*/ 2381 w 250031"/>
                <a:gd name="connsiteY9" fmla="*/ 854869 h 1012031"/>
                <a:gd name="connsiteX10" fmla="*/ 2381 w 250031"/>
                <a:gd name="connsiteY10" fmla="*/ 552450 h 1012031"/>
                <a:gd name="connsiteX11" fmla="*/ 0 w 250031"/>
                <a:gd name="connsiteY11" fmla="*/ 254794 h 101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0031" h="1012031">
                  <a:moveTo>
                    <a:pt x="0" y="254794"/>
                  </a:moveTo>
                  <a:lnTo>
                    <a:pt x="0" y="2381"/>
                  </a:lnTo>
                  <a:lnTo>
                    <a:pt x="247650" y="0"/>
                  </a:lnTo>
                  <a:lnTo>
                    <a:pt x="247650" y="166687"/>
                  </a:lnTo>
                  <a:lnTo>
                    <a:pt x="247650" y="407194"/>
                  </a:lnTo>
                  <a:cubicBezTo>
                    <a:pt x="248444" y="446881"/>
                    <a:pt x="249237" y="486569"/>
                    <a:pt x="250031" y="526256"/>
                  </a:cubicBezTo>
                  <a:lnTo>
                    <a:pt x="238125" y="726281"/>
                  </a:lnTo>
                  <a:lnTo>
                    <a:pt x="223837" y="995362"/>
                  </a:lnTo>
                  <a:lnTo>
                    <a:pt x="0" y="1012031"/>
                  </a:lnTo>
                  <a:cubicBezTo>
                    <a:pt x="794" y="959644"/>
                    <a:pt x="1587" y="907256"/>
                    <a:pt x="2381" y="854869"/>
                  </a:cubicBezTo>
                  <a:lnTo>
                    <a:pt x="2381" y="552450"/>
                  </a:lnTo>
                  <a:cubicBezTo>
                    <a:pt x="1587" y="458787"/>
                    <a:pt x="794" y="365125"/>
                    <a:pt x="0" y="25479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32">
              <a:extLst>
                <a:ext uri="{FF2B5EF4-FFF2-40B4-BE49-F238E27FC236}">
                  <a16:creationId xmlns:a16="http://schemas.microsoft.com/office/drawing/2014/main" id="{3D70E9AE-A052-4FEB-8083-1E22861A80FC}"/>
                </a:ext>
              </a:extLst>
            </p:cNvPr>
            <p:cNvSpPr/>
            <p:nvPr/>
          </p:nvSpPr>
          <p:spPr>
            <a:xfrm>
              <a:off x="3716338" y="5281613"/>
              <a:ext cx="2349500" cy="298450"/>
            </a:xfrm>
            <a:custGeom>
              <a:avLst/>
              <a:gdLst>
                <a:gd name="connsiteX0" fmla="*/ 859632 w 2347913"/>
                <a:gd name="connsiteY0" fmla="*/ 102393 h 297656"/>
                <a:gd name="connsiteX1" fmla="*/ 547688 w 2347913"/>
                <a:gd name="connsiteY1" fmla="*/ 114300 h 297656"/>
                <a:gd name="connsiteX2" fmla="*/ 140494 w 2347913"/>
                <a:gd name="connsiteY2" fmla="*/ 133350 h 297656"/>
                <a:gd name="connsiteX3" fmla="*/ 0 w 2347913"/>
                <a:gd name="connsiteY3" fmla="*/ 133350 h 297656"/>
                <a:gd name="connsiteX4" fmla="*/ 21432 w 2347913"/>
                <a:gd name="connsiteY4" fmla="*/ 297656 h 297656"/>
                <a:gd name="connsiteX5" fmla="*/ 328613 w 2347913"/>
                <a:gd name="connsiteY5" fmla="*/ 280987 h 297656"/>
                <a:gd name="connsiteX6" fmla="*/ 604838 w 2347913"/>
                <a:gd name="connsiteY6" fmla="*/ 269081 h 297656"/>
                <a:gd name="connsiteX7" fmla="*/ 854869 w 2347913"/>
                <a:gd name="connsiteY7" fmla="*/ 257175 h 297656"/>
                <a:gd name="connsiteX8" fmla="*/ 1100138 w 2347913"/>
                <a:gd name="connsiteY8" fmla="*/ 245268 h 297656"/>
                <a:gd name="connsiteX9" fmla="*/ 1350169 w 2347913"/>
                <a:gd name="connsiteY9" fmla="*/ 221456 h 297656"/>
                <a:gd name="connsiteX10" fmla="*/ 1602582 w 2347913"/>
                <a:gd name="connsiteY10" fmla="*/ 202406 h 297656"/>
                <a:gd name="connsiteX11" fmla="*/ 1788319 w 2347913"/>
                <a:gd name="connsiteY11" fmla="*/ 195262 h 297656"/>
                <a:gd name="connsiteX12" fmla="*/ 2019300 w 2347913"/>
                <a:gd name="connsiteY12" fmla="*/ 192881 h 297656"/>
                <a:gd name="connsiteX13" fmla="*/ 2347913 w 2347913"/>
                <a:gd name="connsiteY13" fmla="*/ 204787 h 297656"/>
                <a:gd name="connsiteX14" fmla="*/ 2347913 w 2347913"/>
                <a:gd name="connsiteY14" fmla="*/ 114300 h 297656"/>
                <a:gd name="connsiteX15" fmla="*/ 2266950 w 2347913"/>
                <a:gd name="connsiteY15" fmla="*/ 50006 h 297656"/>
                <a:gd name="connsiteX16" fmla="*/ 2233613 w 2347913"/>
                <a:gd name="connsiteY16" fmla="*/ 30956 h 297656"/>
                <a:gd name="connsiteX17" fmla="*/ 2195513 w 2347913"/>
                <a:gd name="connsiteY17" fmla="*/ 14287 h 297656"/>
                <a:gd name="connsiteX18" fmla="*/ 2150269 w 2347913"/>
                <a:gd name="connsiteY18" fmla="*/ 4762 h 297656"/>
                <a:gd name="connsiteX19" fmla="*/ 2095500 w 2347913"/>
                <a:gd name="connsiteY19" fmla="*/ 0 h 297656"/>
                <a:gd name="connsiteX20" fmla="*/ 2026444 w 2347913"/>
                <a:gd name="connsiteY20" fmla="*/ 9525 h 297656"/>
                <a:gd name="connsiteX21" fmla="*/ 1785938 w 2347913"/>
                <a:gd name="connsiteY21" fmla="*/ 35718 h 297656"/>
                <a:gd name="connsiteX22" fmla="*/ 1509713 w 2347913"/>
                <a:gd name="connsiteY22" fmla="*/ 54768 h 297656"/>
                <a:gd name="connsiteX23" fmla="*/ 1302544 w 2347913"/>
                <a:gd name="connsiteY23" fmla="*/ 71437 h 297656"/>
                <a:gd name="connsiteX24" fmla="*/ 1035844 w 2347913"/>
                <a:gd name="connsiteY24" fmla="*/ 92868 h 297656"/>
                <a:gd name="connsiteX25" fmla="*/ 859632 w 2347913"/>
                <a:gd name="connsiteY25" fmla="*/ 102393 h 29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347913" h="297656">
                  <a:moveTo>
                    <a:pt x="859632" y="102393"/>
                  </a:moveTo>
                  <a:lnTo>
                    <a:pt x="547688" y="114300"/>
                  </a:lnTo>
                  <a:lnTo>
                    <a:pt x="140494" y="133350"/>
                  </a:lnTo>
                  <a:lnTo>
                    <a:pt x="0" y="133350"/>
                  </a:lnTo>
                  <a:lnTo>
                    <a:pt x="21432" y="297656"/>
                  </a:lnTo>
                  <a:lnTo>
                    <a:pt x="328613" y="280987"/>
                  </a:lnTo>
                  <a:lnTo>
                    <a:pt x="604838" y="269081"/>
                  </a:lnTo>
                  <a:lnTo>
                    <a:pt x="854869" y="257175"/>
                  </a:lnTo>
                  <a:lnTo>
                    <a:pt x="1100138" y="245268"/>
                  </a:lnTo>
                  <a:lnTo>
                    <a:pt x="1350169" y="221456"/>
                  </a:lnTo>
                  <a:lnTo>
                    <a:pt x="1602582" y="202406"/>
                  </a:lnTo>
                  <a:lnTo>
                    <a:pt x="1788319" y="195262"/>
                  </a:lnTo>
                  <a:lnTo>
                    <a:pt x="2019300" y="192881"/>
                  </a:lnTo>
                  <a:lnTo>
                    <a:pt x="2347913" y="204787"/>
                  </a:lnTo>
                  <a:lnTo>
                    <a:pt x="2347913" y="114300"/>
                  </a:lnTo>
                  <a:lnTo>
                    <a:pt x="2266950" y="50006"/>
                  </a:lnTo>
                  <a:lnTo>
                    <a:pt x="2233613" y="30956"/>
                  </a:lnTo>
                  <a:lnTo>
                    <a:pt x="2195513" y="14287"/>
                  </a:lnTo>
                  <a:lnTo>
                    <a:pt x="2150269" y="4762"/>
                  </a:lnTo>
                  <a:lnTo>
                    <a:pt x="2095500" y="0"/>
                  </a:lnTo>
                  <a:lnTo>
                    <a:pt x="2026444" y="9525"/>
                  </a:lnTo>
                  <a:lnTo>
                    <a:pt x="1785938" y="35718"/>
                  </a:lnTo>
                  <a:lnTo>
                    <a:pt x="1509713" y="54768"/>
                  </a:lnTo>
                  <a:lnTo>
                    <a:pt x="1302544" y="71437"/>
                  </a:lnTo>
                  <a:lnTo>
                    <a:pt x="1035844" y="92868"/>
                  </a:lnTo>
                  <a:lnTo>
                    <a:pt x="859632" y="1023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34">
              <a:extLst>
                <a:ext uri="{FF2B5EF4-FFF2-40B4-BE49-F238E27FC236}">
                  <a16:creationId xmlns:a16="http://schemas.microsoft.com/office/drawing/2014/main" id="{26F0D3D0-60AA-47B9-AA19-E20B9FCDEF98}"/>
                </a:ext>
              </a:extLst>
            </p:cNvPr>
            <p:cNvSpPr/>
            <p:nvPr/>
          </p:nvSpPr>
          <p:spPr>
            <a:xfrm>
              <a:off x="3800475" y="5818188"/>
              <a:ext cx="2189163" cy="268287"/>
            </a:xfrm>
            <a:custGeom>
              <a:avLst/>
              <a:gdLst>
                <a:gd name="connsiteX0" fmla="*/ 645319 w 2188369"/>
                <a:gd name="connsiteY0" fmla="*/ 100012 h 269081"/>
                <a:gd name="connsiteX1" fmla="*/ 395288 w 2188369"/>
                <a:gd name="connsiteY1" fmla="*/ 107156 h 269081"/>
                <a:gd name="connsiteX2" fmla="*/ 0 w 2188369"/>
                <a:gd name="connsiteY2" fmla="*/ 114300 h 269081"/>
                <a:gd name="connsiteX3" fmla="*/ 7144 w 2188369"/>
                <a:gd name="connsiteY3" fmla="*/ 269081 h 269081"/>
                <a:gd name="connsiteX4" fmla="*/ 176213 w 2188369"/>
                <a:gd name="connsiteY4" fmla="*/ 266700 h 269081"/>
                <a:gd name="connsiteX5" fmla="*/ 433388 w 2188369"/>
                <a:gd name="connsiteY5" fmla="*/ 264319 h 269081"/>
                <a:gd name="connsiteX6" fmla="*/ 659606 w 2188369"/>
                <a:gd name="connsiteY6" fmla="*/ 254794 h 269081"/>
                <a:gd name="connsiteX7" fmla="*/ 904875 w 2188369"/>
                <a:gd name="connsiteY7" fmla="*/ 242887 h 269081"/>
                <a:gd name="connsiteX8" fmla="*/ 1162050 w 2188369"/>
                <a:gd name="connsiteY8" fmla="*/ 226219 h 269081"/>
                <a:gd name="connsiteX9" fmla="*/ 1395413 w 2188369"/>
                <a:gd name="connsiteY9" fmla="*/ 209550 h 269081"/>
                <a:gd name="connsiteX10" fmla="*/ 1643063 w 2188369"/>
                <a:gd name="connsiteY10" fmla="*/ 188119 h 269081"/>
                <a:gd name="connsiteX11" fmla="*/ 1726406 w 2188369"/>
                <a:gd name="connsiteY11" fmla="*/ 178594 h 269081"/>
                <a:gd name="connsiteX12" fmla="*/ 1802606 w 2188369"/>
                <a:gd name="connsiteY12" fmla="*/ 178594 h 269081"/>
                <a:gd name="connsiteX13" fmla="*/ 1952625 w 2188369"/>
                <a:gd name="connsiteY13" fmla="*/ 185737 h 269081"/>
                <a:gd name="connsiteX14" fmla="*/ 2059781 w 2188369"/>
                <a:gd name="connsiteY14" fmla="*/ 197644 h 269081"/>
                <a:gd name="connsiteX15" fmla="*/ 2176463 w 2188369"/>
                <a:gd name="connsiteY15" fmla="*/ 219075 h 269081"/>
                <a:gd name="connsiteX16" fmla="*/ 2188369 w 2188369"/>
                <a:gd name="connsiteY16" fmla="*/ 45244 h 269081"/>
                <a:gd name="connsiteX17" fmla="*/ 2107406 w 2188369"/>
                <a:gd name="connsiteY17" fmla="*/ 16669 h 269081"/>
                <a:gd name="connsiteX18" fmla="*/ 2062163 w 2188369"/>
                <a:gd name="connsiteY18" fmla="*/ 7144 h 269081"/>
                <a:gd name="connsiteX19" fmla="*/ 2014538 w 2188369"/>
                <a:gd name="connsiteY19" fmla="*/ 0 h 269081"/>
                <a:gd name="connsiteX20" fmla="*/ 1926431 w 2188369"/>
                <a:gd name="connsiteY20" fmla="*/ 2381 h 269081"/>
                <a:gd name="connsiteX21" fmla="*/ 1724025 w 2188369"/>
                <a:gd name="connsiteY21" fmla="*/ 16669 h 269081"/>
                <a:gd name="connsiteX22" fmla="*/ 1464469 w 2188369"/>
                <a:gd name="connsiteY22" fmla="*/ 40481 h 269081"/>
                <a:gd name="connsiteX23" fmla="*/ 1176338 w 2188369"/>
                <a:gd name="connsiteY23" fmla="*/ 73819 h 269081"/>
                <a:gd name="connsiteX24" fmla="*/ 1007269 w 2188369"/>
                <a:gd name="connsiteY24" fmla="*/ 90487 h 269081"/>
                <a:gd name="connsiteX25" fmla="*/ 645319 w 2188369"/>
                <a:gd name="connsiteY25" fmla="*/ 100012 h 26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188369" h="269081">
                  <a:moveTo>
                    <a:pt x="645319" y="100012"/>
                  </a:moveTo>
                  <a:lnTo>
                    <a:pt x="395288" y="107156"/>
                  </a:lnTo>
                  <a:lnTo>
                    <a:pt x="0" y="114300"/>
                  </a:lnTo>
                  <a:lnTo>
                    <a:pt x="7144" y="269081"/>
                  </a:lnTo>
                  <a:lnTo>
                    <a:pt x="176213" y="266700"/>
                  </a:lnTo>
                  <a:lnTo>
                    <a:pt x="433388" y="264319"/>
                  </a:lnTo>
                  <a:lnTo>
                    <a:pt x="659606" y="254794"/>
                  </a:lnTo>
                  <a:lnTo>
                    <a:pt x="904875" y="242887"/>
                  </a:lnTo>
                  <a:lnTo>
                    <a:pt x="1162050" y="226219"/>
                  </a:lnTo>
                  <a:lnTo>
                    <a:pt x="1395413" y="209550"/>
                  </a:lnTo>
                  <a:lnTo>
                    <a:pt x="1643063" y="188119"/>
                  </a:lnTo>
                  <a:lnTo>
                    <a:pt x="1726406" y="178594"/>
                  </a:lnTo>
                  <a:lnTo>
                    <a:pt x="1802606" y="178594"/>
                  </a:lnTo>
                  <a:lnTo>
                    <a:pt x="1952625" y="185737"/>
                  </a:lnTo>
                  <a:lnTo>
                    <a:pt x="2059781" y="197644"/>
                  </a:lnTo>
                  <a:lnTo>
                    <a:pt x="2176463" y="219075"/>
                  </a:lnTo>
                  <a:lnTo>
                    <a:pt x="2188369" y="45244"/>
                  </a:lnTo>
                  <a:lnTo>
                    <a:pt x="2107406" y="16669"/>
                  </a:lnTo>
                  <a:lnTo>
                    <a:pt x="2062163" y="7144"/>
                  </a:lnTo>
                  <a:lnTo>
                    <a:pt x="2014538" y="0"/>
                  </a:lnTo>
                  <a:lnTo>
                    <a:pt x="1926431" y="2381"/>
                  </a:lnTo>
                  <a:lnTo>
                    <a:pt x="1724025" y="16669"/>
                  </a:lnTo>
                  <a:lnTo>
                    <a:pt x="1464469" y="40481"/>
                  </a:lnTo>
                  <a:lnTo>
                    <a:pt x="1176338" y="73819"/>
                  </a:lnTo>
                  <a:lnTo>
                    <a:pt x="1007269" y="90487"/>
                  </a:lnTo>
                  <a:lnTo>
                    <a:pt x="645319" y="100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 nodeType="clickPar">
                      <p:stCondLst>
                        <p:cond delay="indefinite"/>
                      </p:stCondLst>
                      <p:childTnLst>
                        <p:par>
                          <p:cTn id="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 nodeType="clickPar">
                      <p:stCondLst>
                        <p:cond delay="indefinite"/>
                      </p:stCondLst>
                      <p:childTnLst>
                        <p:par>
                          <p:cTn id="8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3394" name="グループ化 1">
            <a:extLst>
              <a:ext uri="{FF2B5EF4-FFF2-40B4-BE49-F238E27FC236}">
                <a16:creationId xmlns:a16="http://schemas.microsoft.com/office/drawing/2014/main" id="{610C8D97-7182-4E38-8EB9-600DC2218C2E}"/>
              </a:ext>
            </a:extLst>
          </p:cNvPr>
          <p:cNvGrpSpPr>
            <a:grpSpLocks/>
          </p:cNvGrpSpPr>
          <p:nvPr/>
        </p:nvGrpSpPr>
        <p:grpSpPr bwMode="auto">
          <a:xfrm>
            <a:off x="2609850" y="1241425"/>
            <a:ext cx="4705350" cy="4935538"/>
            <a:chOff x="2609850" y="1241425"/>
            <a:chExt cx="4705350" cy="4935538"/>
          </a:xfrm>
        </p:grpSpPr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3E753699-ADF6-4058-98A7-FF7A0E94F4D1}"/>
                </a:ext>
              </a:extLst>
            </p:cNvPr>
            <p:cNvSpPr/>
            <p:nvPr/>
          </p:nvSpPr>
          <p:spPr>
            <a:xfrm>
              <a:off x="2989263" y="1862138"/>
              <a:ext cx="3498850" cy="538162"/>
            </a:xfrm>
            <a:custGeom>
              <a:avLst/>
              <a:gdLst>
                <a:gd name="connsiteX0" fmla="*/ 2294415 w 3497720"/>
                <a:gd name="connsiteY0" fmla="*/ 129026 h 538542"/>
                <a:gd name="connsiteX1" fmla="*/ 1854044 w 3497720"/>
                <a:gd name="connsiteY1" fmla="*/ 165489 h 538542"/>
                <a:gd name="connsiteX2" fmla="*/ 1618432 w 3497720"/>
                <a:gd name="connsiteY2" fmla="*/ 182319 h 538542"/>
                <a:gd name="connsiteX3" fmla="*/ 1293062 w 3497720"/>
                <a:gd name="connsiteY3" fmla="*/ 207563 h 538542"/>
                <a:gd name="connsiteX4" fmla="*/ 984523 w 3497720"/>
                <a:gd name="connsiteY4" fmla="*/ 238417 h 538542"/>
                <a:gd name="connsiteX5" fmla="*/ 468420 w 3497720"/>
                <a:gd name="connsiteY5" fmla="*/ 291710 h 538542"/>
                <a:gd name="connsiteX6" fmla="*/ 429151 w 3497720"/>
                <a:gd name="connsiteY6" fmla="*/ 291710 h 538542"/>
                <a:gd name="connsiteX7" fmla="*/ 373053 w 3497720"/>
                <a:gd name="connsiteY7" fmla="*/ 283296 h 538542"/>
                <a:gd name="connsiteX8" fmla="*/ 297320 w 3497720"/>
                <a:gd name="connsiteY8" fmla="*/ 266466 h 538542"/>
                <a:gd name="connsiteX9" fmla="*/ 244027 w 3497720"/>
                <a:gd name="connsiteY9" fmla="*/ 252442 h 538542"/>
                <a:gd name="connsiteX10" fmla="*/ 182319 w 3497720"/>
                <a:gd name="connsiteY10" fmla="*/ 230002 h 538542"/>
                <a:gd name="connsiteX11" fmla="*/ 137440 w 3497720"/>
                <a:gd name="connsiteY11" fmla="*/ 213173 h 538542"/>
                <a:gd name="connsiteX12" fmla="*/ 103781 w 3497720"/>
                <a:gd name="connsiteY12" fmla="*/ 193539 h 538542"/>
                <a:gd name="connsiteX13" fmla="*/ 75732 w 3497720"/>
                <a:gd name="connsiteY13" fmla="*/ 171099 h 538542"/>
                <a:gd name="connsiteX14" fmla="*/ 53293 w 3497720"/>
                <a:gd name="connsiteY14" fmla="*/ 154270 h 538542"/>
                <a:gd name="connsiteX15" fmla="*/ 30854 w 3497720"/>
                <a:gd name="connsiteY15" fmla="*/ 145855 h 538542"/>
                <a:gd name="connsiteX16" fmla="*/ 14024 w 3497720"/>
                <a:gd name="connsiteY16" fmla="*/ 145855 h 538542"/>
                <a:gd name="connsiteX17" fmla="*/ 5610 w 3497720"/>
                <a:gd name="connsiteY17" fmla="*/ 145855 h 538542"/>
                <a:gd name="connsiteX18" fmla="*/ 0 w 3497720"/>
                <a:gd name="connsiteY18" fmla="*/ 151465 h 538542"/>
                <a:gd name="connsiteX19" fmla="*/ 0 w 3497720"/>
                <a:gd name="connsiteY19" fmla="*/ 171099 h 538542"/>
                <a:gd name="connsiteX20" fmla="*/ 8415 w 3497720"/>
                <a:gd name="connsiteY20" fmla="*/ 193539 h 538542"/>
                <a:gd name="connsiteX21" fmla="*/ 30854 w 3497720"/>
                <a:gd name="connsiteY21" fmla="*/ 230002 h 538542"/>
                <a:gd name="connsiteX22" fmla="*/ 72928 w 3497720"/>
                <a:gd name="connsiteY22" fmla="*/ 283296 h 538542"/>
                <a:gd name="connsiteX23" fmla="*/ 129026 w 3497720"/>
                <a:gd name="connsiteY23" fmla="*/ 350613 h 538542"/>
                <a:gd name="connsiteX24" fmla="*/ 154270 w 3497720"/>
                <a:gd name="connsiteY24" fmla="*/ 378662 h 538542"/>
                <a:gd name="connsiteX25" fmla="*/ 207563 w 3497720"/>
                <a:gd name="connsiteY25" fmla="*/ 426346 h 538542"/>
                <a:gd name="connsiteX26" fmla="*/ 260856 w 3497720"/>
                <a:gd name="connsiteY26" fmla="*/ 468420 h 538542"/>
                <a:gd name="connsiteX27" fmla="*/ 322564 w 3497720"/>
                <a:gd name="connsiteY27" fmla="*/ 504883 h 538542"/>
                <a:gd name="connsiteX28" fmla="*/ 370248 w 3497720"/>
                <a:gd name="connsiteY28" fmla="*/ 527323 h 538542"/>
                <a:gd name="connsiteX29" fmla="*/ 415126 w 3497720"/>
                <a:gd name="connsiteY29" fmla="*/ 538542 h 538542"/>
                <a:gd name="connsiteX30" fmla="*/ 448785 w 3497720"/>
                <a:gd name="connsiteY30" fmla="*/ 530128 h 538542"/>
                <a:gd name="connsiteX31" fmla="*/ 538542 w 3497720"/>
                <a:gd name="connsiteY31" fmla="*/ 502078 h 538542"/>
                <a:gd name="connsiteX32" fmla="*/ 656348 w 3497720"/>
                <a:gd name="connsiteY32" fmla="*/ 479639 h 538542"/>
                <a:gd name="connsiteX33" fmla="*/ 838667 w 3497720"/>
                <a:gd name="connsiteY33" fmla="*/ 451590 h 538542"/>
                <a:gd name="connsiteX34" fmla="*/ 1107939 w 3497720"/>
                <a:gd name="connsiteY34" fmla="*/ 412321 h 538542"/>
                <a:gd name="connsiteX35" fmla="*/ 1208915 w 3497720"/>
                <a:gd name="connsiteY35" fmla="*/ 401102 h 538542"/>
                <a:gd name="connsiteX36" fmla="*/ 1545504 w 3497720"/>
                <a:gd name="connsiteY36" fmla="*/ 359028 h 538542"/>
                <a:gd name="connsiteX37" fmla="*/ 1887703 w 3497720"/>
                <a:gd name="connsiteY37" fmla="*/ 333784 h 538542"/>
                <a:gd name="connsiteX38" fmla="*/ 2134535 w 3497720"/>
                <a:gd name="connsiteY38" fmla="*/ 314150 h 538542"/>
                <a:gd name="connsiteX39" fmla="*/ 2207462 w 3497720"/>
                <a:gd name="connsiteY39" fmla="*/ 291710 h 538542"/>
                <a:gd name="connsiteX40" fmla="*/ 2468319 w 3497720"/>
                <a:gd name="connsiteY40" fmla="*/ 280491 h 538542"/>
                <a:gd name="connsiteX41" fmla="*/ 2866616 w 3497720"/>
                <a:gd name="connsiteY41" fmla="*/ 272076 h 538542"/>
                <a:gd name="connsiteX42" fmla="*/ 3214424 w 3497720"/>
                <a:gd name="connsiteY42" fmla="*/ 272076 h 538542"/>
                <a:gd name="connsiteX43" fmla="*/ 3379914 w 3497720"/>
                <a:gd name="connsiteY43" fmla="*/ 263661 h 538542"/>
                <a:gd name="connsiteX44" fmla="*/ 3458451 w 3497720"/>
                <a:gd name="connsiteY44" fmla="*/ 252442 h 538542"/>
                <a:gd name="connsiteX45" fmla="*/ 3478086 w 3497720"/>
                <a:gd name="connsiteY45" fmla="*/ 246832 h 538542"/>
                <a:gd name="connsiteX46" fmla="*/ 3492110 w 3497720"/>
                <a:gd name="connsiteY46" fmla="*/ 227197 h 538542"/>
                <a:gd name="connsiteX47" fmla="*/ 3497720 w 3497720"/>
                <a:gd name="connsiteY47" fmla="*/ 199148 h 538542"/>
                <a:gd name="connsiteX48" fmla="*/ 3497720 w 3497720"/>
                <a:gd name="connsiteY48" fmla="*/ 179514 h 538542"/>
                <a:gd name="connsiteX49" fmla="*/ 3494915 w 3497720"/>
                <a:gd name="connsiteY49" fmla="*/ 151465 h 538542"/>
                <a:gd name="connsiteX50" fmla="*/ 3486501 w 3497720"/>
                <a:gd name="connsiteY50" fmla="*/ 129026 h 538542"/>
                <a:gd name="connsiteX51" fmla="*/ 3469671 w 3497720"/>
                <a:gd name="connsiteY51" fmla="*/ 106586 h 538542"/>
                <a:gd name="connsiteX52" fmla="*/ 3430402 w 3497720"/>
                <a:gd name="connsiteY52" fmla="*/ 81342 h 538542"/>
                <a:gd name="connsiteX53" fmla="*/ 3374304 w 3497720"/>
                <a:gd name="connsiteY53" fmla="*/ 53293 h 538542"/>
                <a:gd name="connsiteX54" fmla="*/ 3304181 w 3497720"/>
                <a:gd name="connsiteY54" fmla="*/ 28049 h 538542"/>
                <a:gd name="connsiteX55" fmla="*/ 3250888 w 3497720"/>
                <a:gd name="connsiteY55" fmla="*/ 14024 h 538542"/>
                <a:gd name="connsiteX56" fmla="*/ 3161131 w 3497720"/>
                <a:gd name="connsiteY56" fmla="*/ 0 h 538542"/>
                <a:gd name="connsiteX57" fmla="*/ 3091008 w 3497720"/>
                <a:gd name="connsiteY57" fmla="*/ 0 h 538542"/>
                <a:gd name="connsiteX58" fmla="*/ 3065764 w 3497720"/>
                <a:gd name="connsiteY58" fmla="*/ 0 h 538542"/>
                <a:gd name="connsiteX59" fmla="*/ 2973202 w 3497720"/>
                <a:gd name="connsiteY59" fmla="*/ 22439 h 538542"/>
                <a:gd name="connsiteX60" fmla="*/ 2804908 w 3497720"/>
                <a:gd name="connsiteY60" fmla="*/ 67318 h 538542"/>
                <a:gd name="connsiteX61" fmla="*/ 2717956 w 3497720"/>
                <a:gd name="connsiteY61" fmla="*/ 92562 h 538542"/>
                <a:gd name="connsiteX62" fmla="*/ 2563686 w 3497720"/>
                <a:gd name="connsiteY62" fmla="*/ 106586 h 538542"/>
                <a:gd name="connsiteX63" fmla="*/ 2294415 w 3497720"/>
                <a:gd name="connsiteY63" fmla="*/ 129026 h 53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497720" h="538542">
                  <a:moveTo>
                    <a:pt x="2294415" y="129026"/>
                  </a:moveTo>
                  <a:lnTo>
                    <a:pt x="1854044" y="165489"/>
                  </a:lnTo>
                  <a:lnTo>
                    <a:pt x="1618432" y="182319"/>
                  </a:lnTo>
                  <a:lnTo>
                    <a:pt x="1293062" y="207563"/>
                  </a:lnTo>
                  <a:lnTo>
                    <a:pt x="984523" y="238417"/>
                  </a:lnTo>
                  <a:lnTo>
                    <a:pt x="468420" y="291710"/>
                  </a:lnTo>
                  <a:lnTo>
                    <a:pt x="429151" y="291710"/>
                  </a:lnTo>
                  <a:lnTo>
                    <a:pt x="373053" y="283296"/>
                  </a:lnTo>
                  <a:lnTo>
                    <a:pt x="297320" y="266466"/>
                  </a:lnTo>
                  <a:lnTo>
                    <a:pt x="244027" y="252442"/>
                  </a:lnTo>
                  <a:lnTo>
                    <a:pt x="182319" y="230002"/>
                  </a:lnTo>
                  <a:lnTo>
                    <a:pt x="137440" y="213173"/>
                  </a:lnTo>
                  <a:lnTo>
                    <a:pt x="103781" y="193539"/>
                  </a:lnTo>
                  <a:lnTo>
                    <a:pt x="75732" y="171099"/>
                  </a:lnTo>
                  <a:lnTo>
                    <a:pt x="53293" y="154270"/>
                  </a:lnTo>
                  <a:lnTo>
                    <a:pt x="30854" y="145855"/>
                  </a:lnTo>
                  <a:lnTo>
                    <a:pt x="14024" y="145855"/>
                  </a:lnTo>
                  <a:lnTo>
                    <a:pt x="5610" y="145855"/>
                  </a:lnTo>
                  <a:lnTo>
                    <a:pt x="0" y="151465"/>
                  </a:lnTo>
                  <a:lnTo>
                    <a:pt x="0" y="171099"/>
                  </a:lnTo>
                  <a:lnTo>
                    <a:pt x="8415" y="193539"/>
                  </a:lnTo>
                  <a:lnTo>
                    <a:pt x="30854" y="230002"/>
                  </a:lnTo>
                  <a:lnTo>
                    <a:pt x="72928" y="283296"/>
                  </a:lnTo>
                  <a:lnTo>
                    <a:pt x="129026" y="350613"/>
                  </a:lnTo>
                  <a:lnTo>
                    <a:pt x="154270" y="378662"/>
                  </a:lnTo>
                  <a:lnTo>
                    <a:pt x="207563" y="426346"/>
                  </a:lnTo>
                  <a:lnTo>
                    <a:pt x="260856" y="468420"/>
                  </a:lnTo>
                  <a:lnTo>
                    <a:pt x="322564" y="504883"/>
                  </a:lnTo>
                  <a:lnTo>
                    <a:pt x="370248" y="527323"/>
                  </a:lnTo>
                  <a:lnTo>
                    <a:pt x="415126" y="538542"/>
                  </a:lnTo>
                  <a:lnTo>
                    <a:pt x="448785" y="530128"/>
                  </a:lnTo>
                  <a:lnTo>
                    <a:pt x="538542" y="502078"/>
                  </a:lnTo>
                  <a:lnTo>
                    <a:pt x="656348" y="479639"/>
                  </a:lnTo>
                  <a:lnTo>
                    <a:pt x="838667" y="451590"/>
                  </a:lnTo>
                  <a:lnTo>
                    <a:pt x="1107939" y="412321"/>
                  </a:lnTo>
                  <a:lnTo>
                    <a:pt x="1208915" y="401102"/>
                  </a:lnTo>
                  <a:lnTo>
                    <a:pt x="1545504" y="359028"/>
                  </a:lnTo>
                  <a:lnTo>
                    <a:pt x="1887703" y="333784"/>
                  </a:lnTo>
                  <a:lnTo>
                    <a:pt x="2134535" y="314150"/>
                  </a:lnTo>
                  <a:lnTo>
                    <a:pt x="2207462" y="291710"/>
                  </a:lnTo>
                  <a:lnTo>
                    <a:pt x="2468319" y="280491"/>
                  </a:lnTo>
                  <a:lnTo>
                    <a:pt x="2866616" y="272076"/>
                  </a:lnTo>
                  <a:lnTo>
                    <a:pt x="3214424" y="272076"/>
                  </a:lnTo>
                  <a:lnTo>
                    <a:pt x="3379914" y="263661"/>
                  </a:lnTo>
                  <a:lnTo>
                    <a:pt x="3458451" y="252442"/>
                  </a:lnTo>
                  <a:lnTo>
                    <a:pt x="3478086" y="246832"/>
                  </a:lnTo>
                  <a:lnTo>
                    <a:pt x="3492110" y="227197"/>
                  </a:lnTo>
                  <a:lnTo>
                    <a:pt x="3497720" y="199148"/>
                  </a:lnTo>
                  <a:lnTo>
                    <a:pt x="3497720" y="179514"/>
                  </a:lnTo>
                  <a:lnTo>
                    <a:pt x="3494915" y="151465"/>
                  </a:lnTo>
                  <a:lnTo>
                    <a:pt x="3486501" y="129026"/>
                  </a:lnTo>
                  <a:lnTo>
                    <a:pt x="3469671" y="106586"/>
                  </a:lnTo>
                  <a:lnTo>
                    <a:pt x="3430402" y="81342"/>
                  </a:lnTo>
                  <a:lnTo>
                    <a:pt x="3374304" y="53293"/>
                  </a:lnTo>
                  <a:lnTo>
                    <a:pt x="3304181" y="28049"/>
                  </a:lnTo>
                  <a:lnTo>
                    <a:pt x="3250888" y="14024"/>
                  </a:lnTo>
                  <a:lnTo>
                    <a:pt x="3161131" y="0"/>
                  </a:lnTo>
                  <a:lnTo>
                    <a:pt x="3091008" y="0"/>
                  </a:lnTo>
                  <a:lnTo>
                    <a:pt x="3065764" y="0"/>
                  </a:lnTo>
                  <a:lnTo>
                    <a:pt x="2973202" y="22439"/>
                  </a:lnTo>
                  <a:lnTo>
                    <a:pt x="2804908" y="67318"/>
                  </a:lnTo>
                  <a:lnTo>
                    <a:pt x="2717956" y="92562"/>
                  </a:lnTo>
                  <a:lnTo>
                    <a:pt x="2563686" y="106586"/>
                  </a:lnTo>
                  <a:lnTo>
                    <a:pt x="2294415" y="1290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5BE2B7B3-C6E6-4C5D-A150-A273F37B00A2}"/>
                </a:ext>
              </a:extLst>
            </p:cNvPr>
            <p:cNvSpPr/>
            <p:nvPr/>
          </p:nvSpPr>
          <p:spPr>
            <a:xfrm>
              <a:off x="2609850" y="1241425"/>
              <a:ext cx="2428875" cy="2447925"/>
            </a:xfrm>
            <a:custGeom>
              <a:avLst/>
              <a:gdLst>
                <a:gd name="connsiteX0" fmla="*/ 1476375 w 2428875"/>
                <a:gd name="connsiteY0" fmla="*/ 1136650 h 2447925"/>
                <a:gd name="connsiteX1" fmla="*/ 1352550 w 2428875"/>
                <a:gd name="connsiteY1" fmla="*/ 1298575 h 2447925"/>
                <a:gd name="connsiteX2" fmla="*/ 1216025 w 2428875"/>
                <a:gd name="connsiteY2" fmla="*/ 1444625 h 2447925"/>
                <a:gd name="connsiteX3" fmla="*/ 1079500 w 2428875"/>
                <a:gd name="connsiteY3" fmla="*/ 1581150 h 2447925"/>
                <a:gd name="connsiteX4" fmla="*/ 930275 w 2428875"/>
                <a:gd name="connsiteY4" fmla="*/ 1720850 h 2447925"/>
                <a:gd name="connsiteX5" fmla="*/ 762000 w 2428875"/>
                <a:gd name="connsiteY5" fmla="*/ 1860550 h 2447925"/>
                <a:gd name="connsiteX6" fmla="*/ 600075 w 2428875"/>
                <a:gd name="connsiteY6" fmla="*/ 1984375 h 2447925"/>
                <a:gd name="connsiteX7" fmla="*/ 393700 w 2428875"/>
                <a:gd name="connsiteY7" fmla="*/ 2136775 h 2447925"/>
                <a:gd name="connsiteX8" fmla="*/ 165100 w 2428875"/>
                <a:gd name="connsiteY8" fmla="*/ 2292350 h 2447925"/>
                <a:gd name="connsiteX9" fmla="*/ 19050 w 2428875"/>
                <a:gd name="connsiteY9" fmla="*/ 2387600 h 2447925"/>
                <a:gd name="connsiteX10" fmla="*/ 6350 w 2428875"/>
                <a:gd name="connsiteY10" fmla="*/ 2400300 h 2447925"/>
                <a:gd name="connsiteX11" fmla="*/ 0 w 2428875"/>
                <a:gd name="connsiteY11" fmla="*/ 2419350 h 2447925"/>
                <a:gd name="connsiteX12" fmla="*/ 3175 w 2428875"/>
                <a:gd name="connsiteY12" fmla="*/ 2428875 h 2447925"/>
                <a:gd name="connsiteX13" fmla="*/ 15875 w 2428875"/>
                <a:gd name="connsiteY13" fmla="*/ 2444750 h 2447925"/>
                <a:gd name="connsiteX14" fmla="*/ 28575 w 2428875"/>
                <a:gd name="connsiteY14" fmla="*/ 2447925 h 2447925"/>
                <a:gd name="connsiteX15" fmla="*/ 57150 w 2428875"/>
                <a:gd name="connsiteY15" fmla="*/ 2444750 h 2447925"/>
                <a:gd name="connsiteX16" fmla="*/ 104775 w 2428875"/>
                <a:gd name="connsiteY16" fmla="*/ 2425700 h 2447925"/>
                <a:gd name="connsiteX17" fmla="*/ 311150 w 2428875"/>
                <a:gd name="connsiteY17" fmla="*/ 2324100 h 2447925"/>
                <a:gd name="connsiteX18" fmla="*/ 498475 w 2428875"/>
                <a:gd name="connsiteY18" fmla="*/ 2219325 h 2447925"/>
                <a:gd name="connsiteX19" fmla="*/ 777875 w 2428875"/>
                <a:gd name="connsiteY19" fmla="*/ 2041525 h 2447925"/>
                <a:gd name="connsiteX20" fmla="*/ 1025525 w 2428875"/>
                <a:gd name="connsiteY20" fmla="*/ 1866900 h 2447925"/>
                <a:gd name="connsiteX21" fmla="*/ 1206500 w 2428875"/>
                <a:gd name="connsiteY21" fmla="*/ 1727200 h 2447925"/>
                <a:gd name="connsiteX22" fmla="*/ 1327150 w 2428875"/>
                <a:gd name="connsiteY22" fmla="*/ 1628775 h 2447925"/>
                <a:gd name="connsiteX23" fmla="*/ 1485900 w 2428875"/>
                <a:gd name="connsiteY23" fmla="*/ 1479550 h 2447925"/>
                <a:gd name="connsiteX24" fmla="*/ 1616075 w 2428875"/>
                <a:gd name="connsiteY24" fmla="*/ 1339850 h 2447925"/>
                <a:gd name="connsiteX25" fmla="*/ 1803400 w 2428875"/>
                <a:gd name="connsiteY25" fmla="*/ 1123950 h 2447925"/>
                <a:gd name="connsiteX26" fmla="*/ 1943100 w 2428875"/>
                <a:gd name="connsiteY26" fmla="*/ 942975 h 2447925"/>
                <a:gd name="connsiteX27" fmla="*/ 2060575 w 2428875"/>
                <a:gd name="connsiteY27" fmla="*/ 739775 h 2447925"/>
                <a:gd name="connsiteX28" fmla="*/ 2143125 w 2428875"/>
                <a:gd name="connsiteY28" fmla="*/ 612775 h 2447925"/>
                <a:gd name="connsiteX29" fmla="*/ 2219325 w 2428875"/>
                <a:gd name="connsiteY29" fmla="*/ 488950 h 2447925"/>
                <a:gd name="connsiteX30" fmla="*/ 2266950 w 2428875"/>
                <a:gd name="connsiteY30" fmla="*/ 415925 h 2447925"/>
                <a:gd name="connsiteX31" fmla="*/ 2295525 w 2428875"/>
                <a:gd name="connsiteY31" fmla="*/ 384175 h 2447925"/>
                <a:gd name="connsiteX32" fmla="*/ 2330450 w 2428875"/>
                <a:gd name="connsiteY32" fmla="*/ 355600 h 2447925"/>
                <a:gd name="connsiteX33" fmla="*/ 2362200 w 2428875"/>
                <a:gd name="connsiteY33" fmla="*/ 336550 h 2447925"/>
                <a:gd name="connsiteX34" fmla="*/ 2397125 w 2428875"/>
                <a:gd name="connsiteY34" fmla="*/ 317500 h 2447925"/>
                <a:gd name="connsiteX35" fmla="*/ 2422525 w 2428875"/>
                <a:gd name="connsiteY35" fmla="*/ 295275 h 2447925"/>
                <a:gd name="connsiteX36" fmla="*/ 2428875 w 2428875"/>
                <a:gd name="connsiteY36" fmla="*/ 276225 h 2447925"/>
                <a:gd name="connsiteX37" fmla="*/ 2428875 w 2428875"/>
                <a:gd name="connsiteY37" fmla="*/ 254000 h 2447925"/>
                <a:gd name="connsiteX38" fmla="*/ 2422525 w 2428875"/>
                <a:gd name="connsiteY38" fmla="*/ 225425 h 2447925"/>
                <a:gd name="connsiteX39" fmla="*/ 2406650 w 2428875"/>
                <a:gd name="connsiteY39" fmla="*/ 203200 h 2447925"/>
                <a:gd name="connsiteX40" fmla="*/ 2378075 w 2428875"/>
                <a:gd name="connsiteY40" fmla="*/ 174625 h 2447925"/>
                <a:gd name="connsiteX41" fmla="*/ 2301875 w 2428875"/>
                <a:gd name="connsiteY41" fmla="*/ 120650 h 2447925"/>
                <a:gd name="connsiteX42" fmla="*/ 2241550 w 2428875"/>
                <a:gd name="connsiteY42" fmla="*/ 85725 h 2447925"/>
                <a:gd name="connsiteX43" fmla="*/ 2187575 w 2428875"/>
                <a:gd name="connsiteY43" fmla="*/ 60325 h 2447925"/>
                <a:gd name="connsiteX44" fmla="*/ 2089150 w 2428875"/>
                <a:gd name="connsiteY44" fmla="*/ 28575 h 2447925"/>
                <a:gd name="connsiteX45" fmla="*/ 2025650 w 2428875"/>
                <a:gd name="connsiteY45" fmla="*/ 12700 h 2447925"/>
                <a:gd name="connsiteX46" fmla="*/ 1943100 w 2428875"/>
                <a:gd name="connsiteY46" fmla="*/ 0 h 2447925"/>
                <a:gd name="connsiteX47" fmla="*/ 1908175 w 2428875"/>
                <a:gd name="connsiteY47" fmla="*/ 0 h 2447925"/>
                <a:gd name="connsiteX48" fmla="*/ 1879600 w 2428875"/>
                <a:gd name="connsiteY48" fmla="*/ 3175 h 2447925"/>
                <a:gd name="connsiteX49" fmla="*/ 1873250 w 2428875"/>
                <a:gd name="connsiteY49" fmla="*/ 12700 h 2447925"/>
                <a:gd name="connsiteX50" fmla="*/ 1870075 w 2428875"/>
                <a:gd name="connsiteY50" fmla="*/ 19050 h 2447925"/>
                <a:gd name="connsiteX51" fmla="*/ 1876425 w 2428875"/>
                <a:gd name="connsiteY51" fmla="*/ 31750 h 2447925"/>
                <a:gd name="connsiteX52" fmla="*/ 1908175 w 2428875"/>
                <a:gd name="connsiteY52" fmla="*/ 53975 h 2447925"/>
                <a:gd name="connsiteX53" fmla="*/ 1936750 w 2428875"/>
                <a:gd name="connsiteY53" fmla="*/ 76200 h 2447925"/>
                <a:gd name="connsiteX54" fmla="*/ 1968500 w 2428875"/>
                <a:gd name="connsiteY54" fmla="*/ 111125 h 2447925"/>
                <a:gd name="connsiteX55" fmla="*/ 1990725 w 2428875"/>
                <a:gd name="connsiteY55" fmla="*/ 136525 h 2447925"/>
                <a:gd name="connsiteX56" fmla="*/ 2003425 w 2428875"/>
                <a:gd name="connsiteY56" fmla="*/ 161925 h 2447925"/>
                <a:gd name="connsiteX57" fmla="*/ 2012950 w 2428875"/>
                <a:gd name="connsiteY57" fmla="*/ 180975 h 2447925"/>
                <a:gd name="connsiteX58" fmla="*/ 2019300 w 2428875"/>
                <a:gd name="connsiteY58" fmla="*/ 206375 h 2447925"/>
                <a:gd name="connsiteX59" fmla="*/ 2022475 w 2428875"/>
                <a:gd name="connsiteY59" fmla="*/ 244475 h 2447925"/>
                <a:gd name="connsiteX60" fmla="*/ 2016125 w 2428875"/>
                <a:gd name="connsiteY60" fmla="*/ 288925 h 2447925"/>
                <a:gd name="connsiteX61" fmla="*/ 1987550 w 2428875"/>
                <a:gd name="connsiteY61" fmla="*/ 361950 h 2447925"/>
                <a:gd name="connsiteX62" fmla="*/ 1920875 w 2428875"/>
                <a:gd name="connsiteY62" fmla="*/ 492125 h 2447925"/>
                <a:gd name="connsiteX63" fmla="*/ 1835150 w 2428875"/>
                <a:gd name="connsiteY63" fmla="*/ 635000 h 2447925"/>
                <a:gd name="connsiteX64" fmla="*/ 1733550 w 2428875"/>
                <a:gd name="connsiteY64" fmla="*/ 790575 h 2447925"/>
                <a:gd name="connsiteX65" fmla="*/ 1695450 w 2428875"/>
                <a:gd name="connsiteY65" fmla="*/ 847725 h 2447925"/>
                <a:gd name="connsiteX66" fmla="*/ 1562100 w 2428875"/>
                <a:gd name="connsiteY66" fmla="*/ 1003300 h 2447925"/>
                <a:gd name="connsiteX67" fmla="*/ 1527175 w 2428875"/>
                <a:gd name="connsiteY67" fmla="*/ 1063625 h 2447925"/>
                <a:gd name="connsiteX68" fmla="*/ 1476375 w 2428875"/>
                <a:gd name="connsiteY68" fmla="*/ 1136650 h 244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428875" h="2447925">
                  <a:moveTo>
                    <a:pt x="1476375" y="1136650"/>
                  </a:moveTo>
                  <a:lnTo>
                    <a:pt x="1352550" y="1298575"/>
                  </a:lnTo>
                  <a:lnTo>
                    <a:pt x="1216025" y="1444625"/>
                  </a:lnTo>
                  <a:lnTo>
                    <a:pt x="1079500" y="1581150"/>
                  </a:lnTo>
                  <a:lnTo>
                    <a:pt x="930275" y="1720850"/>
                  </a:lnTo>
                  <a:lnTo>
                    <a:pt x="762000" y="1860550"/>
                  </a:lnTo>
                  <a:lnTo>
                    <a:pt x="600075" y="1984375"/>
                  </a:lnTo>
                  <a:lnTo>
                    <a:pt x="393700" y="2136775"/>
                  </a:lnTo>
                  <a:lnTo>
                    <a:pt x="165100" y="2292350"/>
                  </a:lnTo>
                  <a:lnTo>
                    <a:pt x="19050" y="2387600"/>
                  </a:lnTo>
                  <a:lnTo>
                    <a:pt x="6350" y="2400300"/>
                  </a:lnTo>
                  <a:lnTo>
                    <a:pt x="0" y="2419350"/>
                  </a:lnTo>
                  <a:lnTo>
                    <a:pt x="3175" y="2428875"/>
                  </a:lnTo>
                  <a:lnTo>
                    <a:pt x="15875" y="2444750"/>
                  </a:lnTo>
                  <a:lnTo>
                    <a:pt x="28575" y="2447925"/>
                  </a:lnTo>
                  <a:lnTo>
                    <a:pt x="57150" y="2444750"/>
                  </a:lnTo>
                  <a:lnTo>
                    <a:pt x="104775" y="2425700"/>
                  </a:lnTo>
                  <a:lnTo>
                    <a:pt x="311150" y="2324100"/>
                  </a:lnTo>
                  <a:lnTo>
                    <a:pt x="498475" y="2219325"/>
                  </a:lnTo>
                  <a:lnTo>
                    <a:pt x="777875" y="2041525"/>
                  </a:lnTo>
                  <a:lnTo>
                    <a:pt x="1025525" y="1866900"/>
                  </a:lnTo>
                  <a:lnTo>
                    <a:pt x="1206500" y="1727200"/>
                  </a:lnTo>
                  <a:lnTo>
                    <a:pt x="1327150" y="1628775"/>
                  </a:lnTo>
                  <a:lnTo>
                    <a:pt x="1485900" y="1479550"/>
                  </a:lnTo>
                  <a:lnTo>
                    <a:pt x="1616075" y="1339850"/>
                  </a:lnTo>
                  <a:lnTo>
                    <a:pt x="1803400" y="1123950"/>
                  </a:lnTo>
                  <a:lnTo>
                    <a:pt x="1943100" y="942975"/>
                  </a:lnTo>
                  <a:lnTo>
                    <a:pt x="2060575" y="739775"/>
                  </a:lnTo>
                  <a:lnTo>
                    <a:pt x="2143125" y="612775"/>
                  </a:lnTo>
                  <a:lnTo>
                    <a:pt x="2219325" y="488950"/>
                  </a:lnTo>
                  <a:lnTo>
                    <a:pt x="2266950" y="415925"/>
                  </a:lnTo>
                  <a:lnTo>
                    <a:pt x="2295525" y="384175"/>
                  </a:lnTo>
                  <a:lnTo>
                    <a:pt x="2330450" y="355600"/>
                  </a:lnTo>
                  <a:lnTo>
                    <a:pt x="2362200" y="336550"/>
                  </a:lnTo>
                  <a:lnTo>
                    <a:pt x="2397125" y="317500"/>
                  </a:lnTo>
                  <a:lnTo>
                    <a:pt x="2422525" y="295275"/>
                  </a:lnTo>
                  <a:lnTo>
                    <a:pt x="2428875" y="276225"/>
                  </a:lnTo>
                  <a:lnTo>
                    <a:pt x="2428875" y="254000"/>
                  </a:lnTo>
                  <a:lnTo>
                    <a:pt x="2422525" y="225425"/>
                  </a:lnTo>
                  <a:lnTo>
                    <a:pt x="2406650" y="203200"/>
                  </a:lnTo>
                  <a:lnTo>
                    <a:pt x="2378075" y="174625"/>
                  </a:lnTo>
                  <a:lnTo>
                    <a:pt x="2301875" y="120650"/>
                  </a:lnTo>
                  <a:lnTo>
                    <a:pt x="2241550" y="85725"/>
                  </a:lnTo>
                  <a:lnTo>
                    <a:pt x="2187575" y="60325"/>
                  </a:lnTo>
                  <a:lnTo>
                    <a:pt x="2089150" y="28575"/>
                  </a:lnTo>
                  <a:lnTo>
                    <a:pt x="2025650" y="12700"/>
                  </a:lnTo>
                  <a:lnTo>
                    <a:pt x="1943100" y="0"/>
                  </a:lnTo>
                  <a:lnTo>
                    <a:pt x="1908175" y="0"/>
                  </a:lnTo>
                  <a:lnTo>
                    <a:pt x="1879600" y="3175"/>
                  </a:lnTo>
                  <a:lnTo>
                    <a:pt x="1873250" y="12700"/>
                  </a:lnTo>
                  <a:lnTo>
                    <a:pt x="1870075" y="19050"/>
                  </a:lnTo>
                  <a:lnTo>
                    <a:pt x="1876425" y="31750"/>
                  </a:lnTo>
                  <a:lnTo>
                    <a:pt x="1908175" y="53975"/>
                  </a:lnTo>
                  <a:lnTo>
                    <a:pt x="1936750" y="76200"/>
                  </a:lnTo>
                  <a:lnTo>
                    <a:pt x="1968500" y="111125"/>
                  </a:lnTo>
                  <a:lnTo>
                    <a:pt x="1990725" y="136525"/>
                  </a:lnTo>
                  <a:lnTo>
                    <a:pt x="2003425" y="161925"/>
                  </a:lnTo>
                  <a:lnTo>
                    <a:pt x="2012950" y="180975"/>
                  </a:lnTo>
                  <a:lnTo>
                    <a:pt x="2019300" y="206375"/>
                  </a:lnTo>
                  <a:lnTo>
                    <a:pt x="2022475" y="244475"/>
                  </a:lnTo>
                  <a:lnTo>
                    <a:pt x="2016125" y="288925"/>
                  </a:lnTo>
                  <a:lnTo>
                    <a:pt x="1987550" y="361950"/>
                  </a:lnTo>
                  <a:lnTo>
                    <a:pt x="1920875" y="492125"/>
                  </a:lnTo>
                  <a:lnTo>
                    <a:pt x="1835150" y="635000"/>
                  </a:lnTo>
                  <a:lnTo>
                    <a:pt x="1733550" y="790575"/>
                  </a:lnTo>
                  <a:lnTo>
                    <a:pt x="1695450" y="847725"/>
                  </a:lnTo>
                  <a:lnTo>
                    <a:pt x="1562100" y="1003300"/>
                  </a:lnTo>
                  <a:lnTo>
                    <a:pt x="1527175" y="1063625"/>
                  </a:lnTo>
                  <a:lnTo>
                    <a:pt x="1476375" y="1136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C99B13CB-E107-4F10-B3CC-87AA1F0003F2}"/>
                </a:ext>
              </a:extLst>
            </p:cNvPr>
            <p:cNvSpPr/>
            <p:nvPr/>
          </p:nvSpPr>
          <p:spPr>
            <a:xfrm>
              <a:off x="5057775" y="2109788"/>
              <a:ext cx="2257425" cy="1214437"/>
            </a:xfrm>
            <a:custGeom>
              <a:avLst/>
              <a:gdLst>
                <a:gd name="connsiteX0" fmla="*/ 933450 w 2257425"/>
                <a:gd name="connsiteY0" fmla="*/ 547687 h 1214437"/>
                <a:gd name="connsiteX1" fmla="*/ 809625 w 2257425"/>
                <a:gd name="connsiteY1" fmla="*/ 471487 h 1214437"/>
                <a:gd name="connsiteX2" fmla="*/ 681038 w 2257425"/>
                <a:gd name="connsiteY2" fmla="*/ 390525 h 1214437"/>
                <a:gd name="connsiteX3" fmla="*/ 509588 w 2257425"/>
                <a:gd name="connsiteY3" fmla="*/ 278606 h 1214437"/>
                <a:gd name="connsiteX4" fmla="*/ 364331 w 2257425"/>
                <a:gd name="connsiteY4" fmla="*/ 183356 h 1214437"/>
                <a:gd name="connsiteX5" fmla="*/ 226219 w 2257425"/>
                <a:gd name="connsiteY5" fmla="*/ 95250 h 1214437"/>
                <a:gd name="connsiteX6" fmla="*/ 100013 w 2257425"/>
                <a:gd name="connsiteY6" fmla="*/ 0 h 1214437"/>
                <a:gd name="connsiteX7" fmla="*/ 0 w 2257425"/>
                <a:gd name="connsiteY7" fmla="*/ 26193 h 1214437"/>
                <a:gd name="connsiteX8" fmla="*/ 66675 w 2257425"/>
                <a:gd name="connsiteY8" fmla="*/ 88106 h 1214437"/>
                <a:gd name="connsiteX9" fmla="*/ 250031 w 2257425"/>
                <a:gd name="connsiteY9" fmla="*/ 247650 h 1214437"/>
                <a:gd name="connsiteX10" fmla="*/ 469106 w 2257425"/>
                <a:gd name="connsiteY10" fmla="*/ 442912 h 1214437"/>
                <a:gd name="connsiteX11" fmla="*/ 681038 w 2257425"/>
                <a:gd name="connsiteY11" fmla="*/ 628650 h 1214437"/>
                <a:gd name="connsiteX12" fmla="*/ 907256 w 2257425"/>
                <a:gd name="connsiteY12" fmla="*/ 831056 h 1214437"/>
                <a:gd name="connsiteX13" fmla="*/ 1133475 w 2257425"/>
                <a:gd name="connsiteY13" fmla="*/ 1019175 h 1214437"/>
                <a:gd name="connsiteX14" fmla="*/ 1345406 w 2257425"/>
                <a:gd name="connsiteY14" fmla="*/ 1173956 h 1214437"/>
                <a:gd name="connsiteX15" fmla="*/ 1364456 w 2257425"/>
                <a:gd name="connsiteY15" fmla="*/ 1185862 h 1214437"/>
                <a:gd name="connsiteX16" fmla="*/ 1443038 w 2257425"/>
                <a:gd name="connsiteY16" fmla="*/ 1193006 h 1214437"/>
                <a:gd name="connsiteX17" fmla="*/ 1721644 w 2257425"/>
                <a:gd name="connsiteY17" fmla="*/ 1207293 h 1214437"/>
                <a:gd name="connsiteX18" fmla="*/ 1926431 w 2257425"/>
                <a:gd name="connsiteY18" fmla="*/ 1214437 h 1214437"/>
                <a:gd name="connsiteX19" fmla="*/ 2012156 w 2257425"/>
                <a:gd name="connsiteY19" fmla="*/ 1209675 h 1214437"/>
                <a:gd name="connsiteX20" fmla="*/ 2076450 w 2257425"/>
                <a:gd name="connsiteY20" fmla="*/ 1204912 h 1214437"/>
                <a:gd name="connsiteX21" fmla="*/ 2124075 w 2257425"/>
                <a:gd name="connsiteY21" fmla="*/ 1197768 h 1214437"/>
                <a:gd name="connsiteX22" fmla="*/ 2183606 w 2257425"/>
                <a:gd name="connsiteY22" fmla="*/ 1183481 h 1214437"/>
                <a:gd name="connsiteX23" fmla="*/ 2219325 w 2257425"/>
                <a:gd name="connsiteY23" fmla="*/ 1169193 h 1214437"/>
                <a:gd name="connsiteX24" fmla="*/ 2245519 w 2257425"/>
                <a:gd name="connsiteY24" fmla="*/ 1150143 h 1214437"/>
                <a:gd name="connsiteX25" fmla="*/ 2257425 w 2257425"/>
                <a:gd name="connsiteY25" fmla="*/ 1133475 h 1214437"/>
                <a:gd name="connsiteX26" fmla="*/ 2250281 w 2257425"/>
                <a:gd name="connsiteY26" fmla="*/ 1121568 h 1214437"/>
                <a:gd name="connsiteX27" fmla="*/ 2195513 w 2257425"/>
                <a:gd name="connsiteY27" fmla="*/ 1107281 h 1214437"/>
                <a:gd name="connsiteX28" fmla="*/ 2050256 w 2257425"/>
                <a:gd name="connsiteY28" fmla="*/ 1066800 h 1214437"/>
                <a:gd name="connsiteX29" fmla="*/ 1912144 w 2257425"/>
                <a:gd name="connsiteY29" fmla="*/ 1026318 h 1214437"/>
                <a:gd name="connsiteX30" fmla="*/ 1769269 w 2257425"/>
                <a:gd name="connsiteY30" fmla="*/ 978693 h 1214437"/>
                <a:gd name="connsiteX31" fmla="*/ 1609725 w 2257425"/>
                <a:gd name="connsiteY31" fmla="*/ 916781 h 1214437"/>
                <a:gd name="connsiteX32" fmla="*/ 1452563 w 2257425"/>
                <a:gd name="connsiteY32" fmla="*/ 845343 h 1214437"/>
                <a:gd name="connsiteX33" fmla="*/ 1276350 w 2257425"/>
                <a:gd name="connsiteY33" fmla="*/ 754856 h 1214437"/>
                <a:gd name="connsiteX34" fmla="*/ 1133475 w 2257425"/>
                <a:gd name="connsiteY34" fmla="*/ 669131 h 1214437"/>
                <a:gd name="connsiteX35" fmla="*/ 933450 w 2257425"/>
                <a:gd name="connsiteY35" fmla="*/ 547687 h 1214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257425" h="1214437">
                  <a:moveTo>
                    <a:pt x="933450" y="547687"/>
                  </a:moveTo>
                  <a:lnTo>
                    <a:pt x="809625" y="471487"/>
                  </a:lnTo>
                  <a:lnTo>
                    <a:pt x="681038" y="390525"/>
                  </a:lnTo>
                  <a:lnTo>
                    <a:pt x="509588" y="278606"/>
                  </a:lnTo>
                  <a:lnTo>
                    <a:pt x="364331" y="183356"/>
                  </a:lnTo>
                  <a:lnTo>
                    <a:pt x="226219" y="95250"/>
                  </a:lnTo>
                  <a:lnTo>
                    <a:pt x="100013" y="0"/>
                  </a:lnTo>
                  <a:lnTo>
                    <a:pt x="0" y="26193"/>
                  </a:lnTo>
                  <a:lnTo>
                    <a:pt x="66675" y="88106"/>
                  </a:lnTo>
                  <a:lnTo>
                    <a:pt x="250031" y="247650"/>
                  </a:lnTo>
                  <a:lnTo>
                    <a:pt x="469106" y="442912"/>
                  </a:lnTo>
                  <a:lnTo>
                    <a:pt x="681038" y="628650"/>
                  </a:lnTo>
                  <a:lnTo>
                    <a:pt x="907256" y="831056"/>
                  </a:lnTo>
                  <a:lnTo>
                    <a:pt x="1133475" y="1019175"/>
                  </a:lnTo>
                  <a:lnTo>
                    <a:pt x="1345406" y="1173956"/>
                  </a:lnTo>
                  <a:lnTo>
                    <a:pt x="1364456" y="1185862"/>
                  </a:lnTo>
                  <a:lnTo>
                    <a:pt x="1443038" y="1193006"/>
                  </a:lnTo>
                  <a:lnTo>
                    <a:pt x="1721644" y="1207293"/>
                  </a:lnTo>
                  <a:lnTo>
                    <a:pt x="1926431" y="1214437"/>
                  </a:lnTo>
                  <a:lnTo>
                    <a:pt x="2012156" y="1209675"/>
                  </a:lnTo>
                  <a:lnTo>
                    <a:pt x="2076450" y="1204912"/>
                  </a:lnTo>
                  <a:lnTo>
                    <a:pt x="2124075" y="1197768"/>
                  </a:lnTo>
                  <a:lnTo>
                    <a:pt x="2183606" y="1183481"/>
                  </a:lnTo>
                  <a:lnTo>
                    <a:pt x="2219325" y="1169193"/>
                  </a:lnTo>
                  <a:lnTo>
                    <a:pt x="2245519" y="1150143"/>
                  </a:lnTo>
                  <a:lnTo>
                    <a:pt x="2257425" y="1133475"/>
                  </a:lnTo>
                  <a:lnTo>
                    <a:pt x="2250281" y="1121568"/>
                  </a:lnTo>
                  <a:lnTo>
                    <a:pt x="2195513" y="1107281"/>
                  </a:lnTo>
                  <a:lnTo>
                    <a:pt x="2050256" y="1066800"/>
                  </a:lnTo>
                  <a:lnTo>
                    <a:pt x="1912144" y="1026318"/>
                  </a:lnTo>
                  <a:lnTo>
                    <a:pt x="1769269" y="978693"/>
                  </a:lnTo>
                  <a:lnTo>
                    <a:pt x="1609725" y="916781"/>
                  </a:lnTo>
                  <a:lnTo>
                    <a:pt x="1452563" y="845343"/>
                  </a:lnTo>
                  <a:lnTo>
                    <a:pt x="1276350" y="754856"/>
                  </a:lnTo>
                  <a:lnTo>
                    <a:pt x="1133475" y="669131"/>
                  </a:lnTo>
                  <a:lnTo>
                    <a:pt x="933450" y="5476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471CF292-9A04-4569-88A9-D4637F3C5924}"/>
                </a:ext>
              </a:extLst>
            </p:cNvPr>
            <p:cNvSpPr/>
            <p:nvPr/>
          </p:nvSpPr>
          <p:spPr>
            <a:xfrm>
              <a:off x="3211513" y="2713038"/>
              <a:ext cx="1179512" cy="1308100"/>
            </a:xfrm>
            <a:custGeom>
              <a:avLst/>
              <a:gdLst>
                <a:gd name="connsiteX0" fmla="*/ 621507 w 1178719"/>
                <a:gd name="connsiteY0" fmla="*/ 614362 h 1309687"/>
                <a:gd name="connsiteX1" fmla="*/ 502444 w 1178719"/>
                <a:gd name="connsiteY1" fmla="*/ 764381 h 1309687"/>
                <a:gd name="connsiteX2" fmla="*/ 381000 w 1178719"/>
                <a:gd name="connsiteY2" fmla="*/ 900112 h 1309687"/>
                <a:gd name="connsiteX3" fmla="*/ 228600 w 1178719"/>
                <a:gd name="connsiteY3" fmla="*/ 1057275 h 1309687"/>
                <a:gd name="connsiteX4" fmla="*/ 66675 w 1178719"/>
                <a:gd name="connsiteY4" fmla="*/ 1207294 h 1309687"/>
                <a:gd name="connsiteX5" fmla="*/ 14288 w 1178719"/>
                <a:gd name="connsiteY5" fmla="*/ 1252537 h 1309687"/>
                <a:gd name="connsiteX6" fmla="*/ 7144 w 1178719"/>
                <a:gd name="connsiteY6" fmla="*/ 1264444 h 1309687"/>
                <a:gd name="connsiteX7" fmla="*/ 0 w 1178719"/>
                <a:gd name="connsiteY7" fmla="*/ 1278731 h 1309687"/>
                <a:gd name="connsiteX8" fmla="*/ 0 w 1178719"/>
                <a:gd name="connsiteY8" fmla="*/ 1295400 h 1309687"/>
                <a:gd name="connsiteX9" fmla="*/ 4763 w 1178719"/>
                <a:gd name="connsiteY9" fmla="*/ 1304925 h 1309687"/>
                <a:gd name="connsiteX10" fmla="*/ 14288 w 1178719"/>
                <a:gd name="connsiteY10" fmla="*/ 1309687 h 1309687"/>
                <a:gd name="connsiteX11" fmla="*/ 33338 w 1178719"/>
                <a:gd name="connsiteY11" fmla="*/ 1309687 h 1309687"/>
                <a:gd name="connsiteX12" fmla="*/ 64294 w 1178719"/>
                <a:gd name="connsiteY12" fmla="*/ 1295400 h 1309687"/>
                <a:gd name="connsiteX13" fmla="*/ 166688 w 1178719"/>
                <a:gd name="connsiteY13" fmla="*/ 1226344 h 1309687"/>
                <a:gd name="connsiteX14" fmla="*/ 316707 w 1178719"/>
                <a:gd name="connsiteY14" fmla="*/ 1114425 h 1309687"/>
                <a:gd name="connsiteX15" fmla="*/ 464344 w 1178719"/>
                <a:gd name="connsiteY15" fmla="*/ 990600 h 1309687"/>
                <a:gd name="connsiteX16" fmla="*/ 619125 w 1178719"/>
                <a:gd name="connsiteY16" fmla="*/ 840581 h 1309687"/>
                <a:gd name="connsiteX17" fmla="*/ 754857 w 1178719"/>
                <a:gd name="connsiteY17" fmla="*/ 688181 h 1309687"/>
                <a:gd name="connsiteX18" fmla="*/ 847725 w 1178719"/>
                <a:gd name="connsiteY18" fmla="*/ 554831 h 1309687"/>
                <a:gd name="connsiteX19" fmla="*/ 952500 w 1178719"/>
                <a:gd name="connsiteY19" fmla="*/ 440531 h 1309687"/>
                <a:gd name="connsiteX20" fmla="*/ 1078707 w 1178719"/>
                <a:gd name="connsiteY20" fmla="*/ 307181 h 1309687"/>
                <a:gd name="connsiteX21" fmla="*/ 1150144 w 1178719"/>
                <a:gd name="connsiteY21" fmla="*/ 230981 h 1309687"/>
                <a:gd name="connsiteX22" fmla="*/ 1171575 w 1178719"/>
                <a:gd name="connsiteY22" fmla="*/ 200025 h 1309687"/>
                <a:gd name="connsiteX23" fmla="*/ 1178719 w 1178719"/>
                <a:gd name="connsiteY23" fmla="*/ 173831 h 1309687"/>
                <a:gd name="connsiteX24" fmla="*/ 1178719 w 1178719"/>
                <a:gd name="connsiteY24" fmla="*/ 161925 h 1309687"/>
                <a:gd name="connsiteX25" fmla="*/ 1169194 w 1178719"/>
                <a:gd name="connsiteY25" fmla="*/ 140494 h 1309687"/>
                <a:gd name="connsiteX26" fmla="*/ 1138238 w 1178719"/>
                <a:gd name="connsiteY26" fmla="*/ 116681 h 1309687"/>
                <a:gd name="connsiteX27" fmla="*/ 1097757 w 1178719"/>
                <a:gd name="connsiteY27" fmla="*/ 97631 h 1309687"/>
                <a:gd name="connsiteX28" fmla="*/ 1023938 w 1178719"/>
                <a:gd name="connsiteY28" fmla="*/ 71437 h 1309687"/>
                <a:gd name="connsiteX29" fmla="*/ 881063 w 1178719"/>
                <a:gd name="connsiteY29" fmla="*/ 30956 h 1309687"/>
                <a:gd name="connsiteX30" fmla="*/ 790575 w 1178719"/>
                <a:gd name="connsiteY30" fmla="*/ 0 h 1309687"/>
                <a:gd name="connsiteX31" fmla="*/ 702469 w 1178719"/>
                <a:gd name="connsiteY31" fmla="*/ 133350 h 1309687"/>
                <a:gd name="connsiteX32" fmla="*/ 773907 w 1178719"/>
                <a:gd name="connsiteY32" fmla="*/ 138112 h 1309687"/>
                <a:gd name="connsiteX33" fmla="*/ 800100 w 1178719"/>
                <a:gd name="connsiteY33" fmla="*/ 147637 h 1309687"/>
                <a:gd name="connsiteX34" fmla="*/ 814388 w 1178719"/>
                <a:gd name="connsiteY34" fmla="*/ 159544 h 1309687"/>
                <a:gd name="connsiteX35" fmla="*/ 823913 w 1178719"/>
                <a:gd name="connsiteY35" fmla="*/ 171450 h 1309687"/>
                <a:gd name="connsiteX36" fmla="*/ 831057 w 1178719"/>
                <a:gd name="connsiteY36" fmla="*/ 188119 h 1309687"/>
                <a:gd name="connsiteX37" fmla="*/ 838200 w 1178719"/>
                <a:gd name="connsiteY37" fmla="*/ 216694 h 1309687"/>
                <a:gd name="connsiteX38" fmla="*/ 840582 w 1178719"/>
                <a:gd name="connsiteY38" fmla="*/ 252412 h 1309687"/>
                <a:gd name="connsiteX39" fmla="*/ 831057 w 1178719"/>
                <a:gd name="connsiteY39" fmla="*/ 290512 h 1309687"/>
                <a:gd name="connsiteX40" fmla="*/ 797719 w 1178719"/>
                <a:gd name="connsiteY40" fmla="*/ 352425 h 1309687"/>
                <a:gd name="connsiteX41" fmla="*/ 714375 w 1178719"/>
                <a:gd name="connsiteY41" fmla="*/ 481012 h 1309687"/>
                <a:gd name="connsiteX42" fmla="*/ 621507 w 1178719"/>
                <a:gd name="connsiteY42" fmla="*/ 614362 h 1309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78719" h="1309687">
                  <a:moveTo>
                    <a:pt x="621507" y="614362"/>
                  </a:moveTo>
                  <a:lnTo>
                    <a:pt x="502444" y="764381"/>
                  </a:lnTo>
                  <a:lnTo>
                    <a:pt x="381000" y="900112"/>
                  </a:lnTo>
                  <a:lnTo>
                    <a:pt x="228600" y="1057275"/>
                  </a:lnTo>
                  <a:lnTo>
                    <a:pt x="66675" y="1207294"/>
                  </a:lnTo>
                  <a:lnTo>
                    <a:pt x="14288" y="1252537"/>
                  </a:lnTo>
                  <a:lnTo>
                    <a:pt x="7144" y="1264444"/>
                  </a:lnTo>
                  <a:lnTo>
                    <a:pt x="0" y="1278731"/>
                  </a:lnTo>
                  <a:lnTo>
                    <a:pt x="0" y="1295400"/>
                  </a:lnTo>
                  <a:lnTo>
                    <a:pt x="4763" y="1304925"/>
                  </a:lnTo>
                  <a:lnTo>
                    <a:pt x="14288" y="1309687"/>
                  </a:lnTo>
                  <a:lnTo>
                    <a:pt x="33338" y="1309687"/>
                  </a:lnTo>
                  <a:lnTo>
                    <a:pt x="64294" y="1295400"/>
                  </a:lnTo>
                  <a:lnTo>
                    <a:pt x="166688" y="1226344"/>
                  </a:lnTo>
                  <a:lnTo>
                    <a:pt x="316707" y="1114425"/>
                  </a:lnTo>
                  <a:lnTo>
                    <a:pt x="464344" y="990600"/>
                  </a:lnTo>
                  <a:lnTo>
                    <a:pt x="619125" y="840581"/>
                  </a:lnTo>
                  <a:lnTo>
                    <a:pt x="754857" y="688181"/>
                  </a:lnTo>
                  <a:lnTo>
                    <a:pt x="847725" y="554831"/>
                  </a:lnTo>
                  <a:lnTo>
                    <a:pt x="952500" y="440531"/>
                  </a:lnTo>
                  <a:lnTo>
                    <a:pt x="1078707" y="307181"/>
                  </a:lnTo>
                  <a:lnTo>
                    <a:pt x="1150144" y="230981"/>
                  </a:lnTo>
                  <a:lnTo>
                    <a:pt x="1171575" y="200025"/>
                  </a:lnTo>
                  <a:lnTo>
                    <a:pt x="1178719" y="173831"/>
                  </a:lnTo>
                  <a:lnTo>
                    <a:pt x="1178719" y="161925"/>
                  </a:lnTo>
                  <a:lnTo>
                    <a:pt x="1169194" y="140494"/>
                  </a:lnTo>
                  <a:lnTo>
                    <a:pt x="1138238" y="116681"/>
                  </a:lnTo>
                  <a:lnTo>
                    <a:pt x="1097757" y="97631"/>
                  </a:lnTo>
                  <a:lnTo>
                    <a:pt x="1023938" y="71437"/>
                  </a:lnTo>
                  <a:lnTo>
                    <a:pt x="881063" y="30956"/>
                  </a:lnTo>
                  <a:lnTo>
                    <a:pt x="790575" y="0"/>
                  </a:lnTo>
                  <a:lnTo>
                    <a:pt x="702469" y="133350"/>
                  </a:lnTo>
                  <a:lnTo>
                    <a:pt x="773907" y="138112"/>
                  </a:lnTo>
                  <a:lnTo>
                    <a:pt x="800100" y="147637"/>
                  </a:lnTo>
                  <a:lnTo>
                    <a:pt x="814388" y="159544"/>
                  </a:lnTo>
                  <a:lnTo>
                    <a:pt x="823913" y="171450"/>
                  </a:lnTo>
                  <a:lnTo>
                    <a:pt x="831057" y="188119"/>
                  </a:lnTo>
                  <a:lnTo>
                    <a:pt x="838200" y="216694"/>
                  </a:lnTo>
                  <a:lnTo>
                    <a:pt x="840582" y="252412"/>
                  </a:lnTo>
                  <a:lnTo>
                    <a:pt x="831057" y="290512"/>
                  </a:lnTo>
                  <a:lnTo>
                    <a:pt x="797719" y="352425"/>
                  </a:lnTo>
                  <a:lnTo>
                    <a:pt x="714375" y="481012"/>
                  </a:lnTo>
                  <a:lnTo>
                    <a:pt x="621507" y="614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C16FF27B-6221-4FE8-ABDD-9D84F65D8954}"/>
                </a:ext>
              </a:extLst>
            </p:cNvPr>
            <p:cNvSpPr/>
            <p:nvPr/>
          </p:nvSpPr>
          <p:spPr>
            <a:xfrm>
              <a:off x="3852863" y="3189288"/>
              <a:ext cx="247650" cy="1590675"/>
            </a:xfrm>
            <a:custGeom>
              <a:avLst/>
              <a:gdLst>
                <a:gd name="connsiteX0" fmla="*/ 69056 w 247650"/>
                <a:gd name="connsiteY0" fmla="*/ 588169 h 1590675"/>
                <a:gd name="connsiteX1" fmla="*/ 78581 w 247650"/>
                <a:gd name="connsiteY1" fmla="*/ 457200 h 1590675"/>
                <a:gd name="connsiteX2" fmla="*/ 83343 w 247650"/>
                <a:gd name="connsiteY2" fmla="*/ 316706 h 1590675"/>
                <a:gd name="connsiteX3" fmla="*/ 83343 w 247650"/>
                <a:gd name="connsiteY3" fmla="*/ 164306 h 1590675"/>
                <a:gd name="connsiteX4" fmla="*/ 245268 w 247650"/>
                <a:gd name="connsiteY4" fmla="*/ 0 h 1590675"/>
                <a:gd name="connsiteX5" fmla="*/ 247650 w 247650"/>
                <a:gd name="connsiteY5" fmla="*/ 245269 h 1590675"/>
                <a:gd name="connsiteX6" fmla="*/ 245268 w 247650"/>
                <a:gd name="connsiteY6" fmla="*/ 500062 h 1590675"/>
                <a:gd name="connsiteX7" fmla="*/ 245268 w 247650"/>
                <a:gd name="connsiteY7" fmla="*/ 831056 h 1590675"/>
                <a:gd name="connsiteX8" fmla="*/ 247650 w 247650"/>
                <a:gd name="connsiteY8" fmla="*/ 957262 h 1590675"/>
                <a:gd name="connsiteX9" fmla="*/ 242887 w 247650"/>
                <a:gd name="connsiteY9" fmla="*/ 1066800 h 1590675"/>
                <a:gd name="connsiteX10" fmla="*/ 228600 w 247650"/>
                <a:gd name="connsiteY10" fmla="*/ 1238250 h 1590675"/>
                <a:gd name="connsiteX11" fmla="*/ 223837 w 247650"/>
                <a:gd name="connsiteY11" fmla="*/ 1343025 h 1590675"/>
                <a:gd name="connsiteX12" fmla="*/ 219075 w 247650"/>
                <a:gd name="connsiteY12" fmla="*/ 1469231 h 1590675"/>
                <a:gd name="connsiteX13" fmla="*/ 209550 w 247650"/>
                <a:gd name="connsiteY13" fmla="*/ 1514475 h 1590675"/>
                <a:gd name="connsiteX14" fmla="*/ 195262 w 247650"/>
                <a:gd name="connsiteY14" fmla="*/ 1540669 h 1590675"/>
                <a:gd name="connsiteX15" fmla="*/ 169068 w 247650"/>
                <a:gd name="connsiteY15" fmla="*/ 1564481 h 1590675"/>
                <a:gd name="connsiteX16" fmla="*/ 145256 w 247650"/>
                <a:gd name="connsiteY16" fmla="*/ 1581150 h 1590675"/>
                <a:gd name="connsiteX17" fmla="*/ 126206 w 247650"/>
                <a:gd name="connsiteY17" fmla="*/ 1590675 h 1590675"/>
                <a:gd name="connsiteX18" fmla="*/ 111918 w 247650"/>
                <a:gd name="connsiteY18" fmla="*/ 1590675 h 1590675"/>
                <a:gd name="connsiteX19" fmla="*/ 102393 w 247650"/>
                <a:gd name="connsiteY19" fmla="*/ 1583531 h 1590675"/>
                <a:gd name="connsiteX20" fmla="*/ 78581 w 247650"/>
                <a:gd name="connsiteY20" fmla="*/ 1540669 h 1590675"/>
                <a:gd name="connsiteX21" fmla="*/ 47625 w 247650"/>
                <a:gd name="connsiteY21" fmla="*/ 1469231 h 1590675"/>
                <a:gd name="connsiteX22" fmla="*/ 26193 w 247650"/>
                <a:gd name="connsiteY22" fmla="*/ 1404937 h 1590675"/>
                <a:gd name="connsiteX23" fmla="*/ 9525 w 247650"/>
                <a:gd name="connsiteY23" fmla="*/ 1333500 h 1590675"/>
                <a:gd name="connsiteX24" fmla="*/ 2381 w 247650"/>
                <a:gd name="connsiteY24" fmla="*/ 1266825 h 1590675"/>
                <a:gd name="connsiteX25" fmla="*/ 0 w 247650"/>
                <a:gd name="connsiteY25" fmla="*/ 1183481 h 1590675"/>
                <a:gd name="connsiteX26" fmla="*/ 11906 w 247650"/>
                <a:gd name="connsiteY26" fmla="*/ 1112044 h 1590675"/>
                <a:gd name="connsiteX27" fmla="*/ 33337 w 247650"/>
                <a:gd name="connsiteY27" fmla="*/ 971550 h 1590675"/>
                <a:gd name="connsiteX28" fmla="*/ 54768 w 247650"/>
                <a:gd name="connsiteY28" fmla="*/ 766762 h 1590675"/>
                <a:gd name="connsiteX29" fmla="*/ 69056 w 247650"/>
                <a:gd name="connsiteY29" fmla="*/ 588169 h 159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7650" h="1590675">
                  <a:moveTo>
                    <a:pt x="69056" y="588169"/>
                  </a:moveTo>
                  <a:lnTo>
                    <a:pt x="78581" y="457200"/>
                  </a:lnTo>
                  <a:lnTo>
                    <a:pt x="83343" y="316706"/>
                  </a:lnTo>
                  <a:lnTo>
                    <a:pt x="83343" y="164306"/>
                  </a:lnTo>
                  <a:lnTo>
                    <a:pt x="245268" y="0"/>
                  </a:lnTo>
                  <a:lnTo>
                    <a:pt x="247650" y="245269"/>
                  </a:lnTo>
                  <a:lnTo>
                    <a:pt x="245268" y="500062"/>
                  </a:lnTo>
                  <a:lnTo>
                    <a:pt x="245268" y="831056"/>
                  </a:lnTo>
                  <a:lnTo>
                    <a:pt x="247650" y="957262"/>
                  </a:lnTo>
                  <a:lnTo>
                    <a:pt x="242887" y="1066800"/>
                  </a:lnTo>
                  <a:lnTo>
                    <a:pt x="228600" y="1238250"/>
                  </a:lnTo>
                  <a:lnTo>
                    <a:pt x="223837" y="1343025"/>
                  </a:lnTo>
                  <a:lnTo>
                    <a:pt x="219075" y="1469231"/>
                  </a:lnTo>
                  <a:lnTo>
                    <a:pt x="209550" y="1514475"/>
                  </a:lnTo>
                  <a:lnTo>
                    <a:pt x="195262" y="1540669"/>
                  </a:lnTo>
                  <a:lnTo>
                    <a:pt x="169068" y="1564481"/>
                  </a:lnTo>
                  <a:lnTo>
                    <a:pt x="145256" y="1581150"/>
                  </a:lnTo>
                  <a:lnTo>
                    <a:pt x="126206" y="1590675"/>
                  </a:lnTo>
                  <a:lnTo>
                    <a:pt x="111918" y="1590675"/>
                  </a:lnTo>
                  <a:lnTo>
                    <a:pt x="102393" y="1583531"/>
                  </a:lnTo>
                  <a:lnTo>
                    <a:pt x="78581" y="1540669"/>
                  </a:lnTo>
                  <a:lnTo>
                    <a:pt x="47625" y="1469231"/>
                  </a:lnTo>
                  <a:lnTo>
                    <a:pt x="26193" y="1404937"/>
                  </a:lnTo>
                  <a:lnTo>
                    <a:pt x="9525" y="1333500"/>
                  </a:lnTo>
                  <a:lnTo>
                    <a:pt x="2381" y="1266825"/>
                  </a:lnTo>
                  <a:cubicBezTo>
                    <a:pt x="1587" y="1239044"/>
                    <a:pt x="794" y="1211262"/>
                    <a:pt x="0" y="1183481"/>
                  </a:cubicBezTo>
                  <a:lnTo>
                    <a:pt x="11906" y="1112044"/>
                  </a:lnTo>
                  <a:lnTo>
                    <a:pt x="33337" y="971550"/>
                  </a:lnTo>
                  <a:lnTo>
                    <a:pt x="54768" y="766762"/>
                  </a:lnTo>
                  <a:lnTo>
                    <a:pt x="69056" y="588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FDF72309-1A06-442A-BAC8-90EAE84CF8DF}"/>
                </a:ext>
              </a:extLst>
            </p:cNvPr>
            <p:cNvSpPr/>
            <p:nvPr/>
          </p:nvSpPr>
          <p:spPr>
            <a:xfrm>
              <a:off x="4738688" y="2478088"/>
              <a:ext cx="476250" cy="752475"/>
            </a:xfrm>
            <a:custGeom>
              <a:avLst/>
              <a:gdLst>
                <a:gd name="connsiteX0" fmla="*/ 126206 w 476250"/>
                <a:gd name="connsiteY0" fmla="*/ 459582 h 752475"/>
                <a:gd name="connsiteX1" fmla="*/ 52387 w 476250"/>
                <a:gd name="connsiteY1" fmla="*/ 626269 h 752475"/>
                <a:gd name="connsiteX2" fmla="*/ 0 w 476250"/>
                <a:gd name="connsiteY2" fmla="*/ 752475 h 752475"/>
                <a:gd name="connsiteX3" fmla="*/ 85725 w 476250"/>
                <a:gd name="connsiteY3" fmla="*/ 742950 h 752475"/>
                <a:gd name="connsiteX4" fmla="*/ 219075 w 476250"/>
                <a:gd name="connsiteY4" fmla="*/ 621507 h 752475"/>
                <a:gd name="connsiteX5" fmla="*/ 280987 w 476250"/>
                <a:gd name="connsiteY5" fmla="*/ 550069 h 752475"/>
                <a:gd name="connsiteX6" fmla="*/ 354806 w 476250"/>
                <a:gd name="connsiteY6" fmla="*/ 471488 h 752475"/>
                <a:gd name="connsiteX7" fmla="*/ 445293 w 476250"/>
                <a:gd name="connsiteY7" fmla="*/ 376238 h 752475"/>
                <a:gd name="connsiteX8" fmla="*/ 471487 w 476250"/>
                <a:gd name="connsiteY8" fmla="*/ 347663 h 752475"/>
                <a:gd name="connsiteX9" fmla="*/ 476250 w 476250"/>
                <a:gd name="connsiteY9" fmla="*/ 321469 h 752475"/>
                <a:gd name="connsiteX10" fmla="*/ 476250 w 476250"/>
                <a:gd name="connsiteY10" fmla="*/ 269082 h 752475"/>
                <a:gd name="connsiteX11" fmla="*/ 466725 w 476250"/>
                <a:gd name="connsiteY11" fmla="*/ 245269 h 752475"/>
                <a:gd name="connsiteX12" fmla="*/ 445293 w 476250"/>
                <a:gd name="connsiteY12" fmla="*/ 207169 h 752475"/>
                <a:gd name="connsiteX13" fmla="*/ 419100 w 476250"/>
                <a:gd name="connsiteY13" fmla="*/ 169069 h 752475"/>
                <a:gd name="connsiteX14" fmla="*/ 392906 w 476250"/>
                <a:gd name="connsiteY14" fmla="*/ 133350 h 752475"/>
                <a:gd name="connsiteX15" fmla="*/ 378618 w 476250"/>
                <a:gd name="connsiteY15" fmla="*/ 116682 h 752475"/>
                <a:gd name="connsiteX16" fmla="*/ 366712 w 476250"/>
                <a:gd name="connsiteY16" fmla="*/ 107157 h 752475"/>
                <a:gd name="connsiteX17" fmla="*/ 345281 w 476250"/>
                <a:gd name="connsiteY17" fmla="*/ 90488 h 752475"/>
                <a:gd name="connsiteX18" fmla="*/ 319087 w 476250"/>
                <a:gd name="connsiteY18" fmla="*/ 73819 h 752475"/>
                <a:gd name="connsiteX19" fmla="*/ 285750 w 476250"/>
                <a:gd name="connsiteY19" fmla="*/ 57150 h 752475"/>
                <a:gd name="connsiteX20" fmla="*/ 250031 w 476250"/>
                <a:gd name="connsiteY20" fmla="*/ 40482 h 752475"/>
                <a:gd name="connsiteX21" fmla="*/ 180975 w 476250"/>
                <a:gd name="connsiteY21" fmla="*/ 19050 h 752475"/>
                <a:gd name="connsiteX22" fmla="*/ 152400 w 476250"/>
                <a:gd name="connsiteY22" fmla="*/ 7144 h 752475"/>
                <a:gd name="connsiteX23" fmla="*/ 133350 w 476250"/>
                <a:gd name="connsiteY23" fmla="*/ 0 h 752475"/>
                <a:gd name="connsiteX24" fmla="*/ 109537 w 476250"/>
                <a:gd name="connsiteY24" fmla="*/ 0 h 752475"/>
                <a:gd name="connsiteX25" fmla="*/ 104775 w 476250"/>
                <a:gd name="connsiteY25" fmla="*/ 9525 h 752475"/>
                <a:gd name="connsiteX26" fmla="*/ 104775 w 476250"/>
                <a:gd name="connsiteY26" fmla="*/ 23813 h 752475"/>
                <a:gd name="connsiteX27" fmla="*/ 116681 w 476250"/>
                <a:gd name="connsiteY27" fmla="*/ 52388 h 752475"/>
                <a:gd name="connsiteX28" fmla="*/ 128587 w 476250"/>
                <a:gd name="connsiteY28" fmla="*/ 66675 h 752475"/>
                <a:gd name="connsiteX29" fmla="*/ 154781 w 476250"/>
                <a:gd name="connsiteY29" fmla="*/ 97632 h 752475"/>
                <a:gd name="connsiteX30" fmla="*/ 173831 w 476250"/>
                <a:gd name="connsiteY30" fmla="*/ 123825 h 752475"/>
                <a:gd name="connsiteX31" fmla="*/ 185737 w 476250"/>
                <a:gd name="connsiteY31" fmla="*/ 145257 h 752475"/>
                <a:gd name="connsiteX32" fmla="*/ 200025 w 476250"/>
                <a:gd name="connsiteY32" fmla="*/ 173832 h 752475"/>
                <a:gd name="connsiteX33" fmla="*/ 204787 w 476250"/>
                <a:gd name="connsiteY33" fmla="*/ 195263 h 752475"/>
                <a:gd name="connsiteX34" fmla="*/ 200025 w 476250"/>
                <a:gd name="connsiteY34" fmla="*/ 235744 h 752475"/>
                <a:gd name="connsiteX35" fmla="*/ 185737 w 476250"/>
                <a:gd name="connsiteY35" fmla="*/ 319088 h 752475"/>
                <a:gd name="connsiteX36" fmla="*/ 126206 w 476250"/>
                <a:gd name="connsiteY36" fmla="*/ 459582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76250" h="752475">
                  <a:moveTo>
                    <a:pt x="126206" y="459582"/>
                  </a:moveTo>
                  <a:lnTo>
                    <a:pt x="52387" y="626269"/>
                  </a:lnTo>
                  <a:lnTo>
                    <a:pt x="0" y="752475"/>
                  </a:lnTo>
                  <a:lnTo>
                    <a:pt x="85725" y="742950"/>
                  </a:lnTo>
                  <a:lnTo>
                    <a:pt x="219075" y="621507"/>
                  </a:lnTo>
                  <a:lnTo>
                    <a:pt x="280987" y="550069"/>
                  </a:lnTo>
                  <a:lnTo>
                    <a:pt x="354806" y="471488"/>
                  </a:lnTo>
                  <a:lnTo>
                    <a:pt x="445293" y="376238"/>
                  </a:lnTo>
                  <a:lnTo>
                    <a:pt x="471487" y="347663"/>
                  </a:lnTo>
                  <a:lnTo>
                    <a:pt x="476250" y="321469"/>
                  </a:lnTo>
                  <a:lnTo>
                    <a:pt x="476250" y="269082"/>
                  </a:lnTo>
                  <a:lnTo>
                    <a:pt x="466725" y="245269"/>
                  </a:lnTo>
                  <a:lnTo>
                    <a:pt x="445293" y="207169"/>
                  </a:lnTo>
                  <a:lnTo>
                    <a:pt x="419100" y="169069"/>
                  </a:lnTo>
                  <a:lnTo>
                    <a:pt x="392906" y="133350"/>
                  </a:lnTo>
                  <a:lnTo>
                    <a:pt x="378618" y="116682"/>
                  </a:lnTo>
                  <a:lnTo>
                    <a:pt x="366712" y="107157"/>
                  </a:lnTo>
                  <a:lnTo>
                    <a:pt x="345281" y="90488"/>
                  </a:lnTo>
                  <a:lnTo>
                    <a:pt x="319087" y="73819"/>
                  </a:lnTo>
                  <a:lnTo>
                    <a:pt x="285750" y="57150"/>
                  </a:lnTo>
                  <a:lnTo>
                    <a:pt x="250031" y="40482"/>
                  </a:lnTo>
                  <a:lnTo>
                    <a:pt x="180975" y="19050"/>
                  </a:lnTo>
                  <a:lnTo>
                    <a:pt x="152400" y="7144"/>
                  </a:lnTo>
                  <a:lnTo>
                    <a:pt x="133350" y="0"/>
                  </a:lnTo>
                  <a:lnTo>
                    <a:pt x="109537" y="0"/>
                  </a:lnTo>
                  <a:lnTo>
                    <a:pt x="104775" y="9525"/>
                  </a:lnTo>
                  <a:lnTo>
                    <a:pt x="104775" y="23813"/>
                  </a:lnTo>
                  <a:lnTo>
                    <a:pt x="116681" y="52388"/>
                  </a:lnTo>
                  <a:lnTo>
                    <a:pt x="128587" y="66675"/>
                  </a:lnTo>
                  <a:lnTo>
                    <a:pt x="154781" y="97632"/>
                  </a:lnTo>
                  <a:lnTo>
                    <a:pt x="173831" y="123825"/>
                  </a:lnTo>
                  <a:lnTo>
                    <a:pt x="185737" y="145257"/>
                  </a:lnTo>
                  <a:lnTo>
                    <a:pt x="200025" y="173832"/>
                  </a:lnTo>
                  <a:lnTo>
                    <a:pt x="204787" y="195263"/>
                  </a:lnTo>
                  <a:lnTo>
                    <a:pt x="200025" y="235744"/>
                  </a:lnTo>
                  <a:lnTo>
                    <a:pt x="185737" y="319088"/>
                  </a:lnTo>
                  <a:lnTo>
                    <a:pt x="126206" y="4595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DF73AC66-91BE-4C71-861E-0E428030E375}"/>
                </a:ext>
              </a:extLst>
            </p:cNvPr>
            <p:cNvSpPr/>
            <p:nvPr/>
          </p:nvSpPr>
          <p:spPr>
            <a:xfrm>
              <a:off x="4038600" y="2986088"/>
              <a:ext cx="1943100" cy="384175"/>
            </a:xfrm>
            <a:custGeom>
              <a:avLst/>
              <a:gdLst>
                <a:gd name="connsiteX0" fmla="*/ 633413 w 1943100"/>
                <a:gd name="connsiteY0" fmla="*/ 188118 h 383381"/>
                <a:gd name="connsiteX1" fmla="*/ 316706 w 1943100"/>
                <a:gd name="connsiteY1" fmla="*/ 228600 h 383381"/>
                <a:gd name="connsiteX2" fmla="*/ 0 w 1943100"/>
                <a:gd name="connsiteY2" fmla="*/ 269081 h 383381"/>
                <a:gd name="connsiteX3" fmla="*/ 0 w 1943100"/>
                <a:gd name="connsiteY3" fmla="*/ 383381 h 383381"/>
                <a:gd name="connsiteX4" fmla="*/ 240506 w 1943100"/>
                <a:gd name="connsiteY4" fmla="*/ 359568 h 383381"/>
                <a:gd name="connsiteX5" fmla="*/ 626269 w 1943100"/>
                <a:gd name="connsiteY5" fmla="*/ 319087 h 383381"/>
                <a:gd name="connsiteX6" fmla="*/ 757238 w 1943100"/>
                <a:gd name="connsiteY6" fmla="*/ 307181 h 383381"/>
                <a:gd name="connsiteX7" fmla="*/ 862013 w 1943100"/>
                <a:gd name="connsiteY7" fmla="*/ 269081 h 383381"/>
                <a:gd name="connsiteX8" fmla="*/ 988219 w 1943100"/>
                <a:gd name="connsiteY8" fmla="*/ 259556 h 383381"/>
                <a:gd name="connsiteX9" fmla="*/ 1269206 w 1943100"/>
                <a:gd name="connsiteY9" fmla="*/ 245268 h 383381"/>
                <a:gd name="connsiteX10" fmla="*/ 1528763 w 1943100"/>
                <a:gd name="connsiteY10" fmla="*/ 228600 h 383381"/>
                <a:gd name="connsiteX11" fmla="*/ 1647825 w 1943100"/>
                <a:gd name="connsiteY11" fmla="*/ 219075 h 383381"/>
                <a:gd name="connsiteX12" fmla="*/ 1728788 w 1943100"/>
                <a:gd name="connsiteY12" fmla="*/ 219075 h 383381"/>
                <a:gd name="connsiteX13" fmla="*/ 1826419 w 1943100"/>
                <a:gd name="connsiteY13" fmla="*/ 219075 h 383381"/>
                <a:gd name="connsiteX14" fmla="*/ 1874044 w 1943100"/>
                <a:gd name="connsiteY14" fmla="*/ 219075 h 383381"/>
                <a:gd name="connsiteX15" fmla="*/ 1909763 w 1943100"/>
                <a:gd name="connsiteY15" fmla="*/ 211931 h 383381"/>
                <a:gd name="connsiteX16" fmla="*/ 1928813 w 1943100"/>
                <a:gd name="connsiteY16" fmla="*/ 204787 h 383381"/>
                <a:gd name="connsiteX17" fmla="*/ 1938338 w 1943100"/>
                <a:gd name="connsiteY17" fmla="*/ 195262 h 383381"/>
                <a:gd name="connsiteX18" fmla="*/ 1943100 w 1943100"/>
                <a:gd name="connsiteY18" fmla="*/ 188118 h 383381"/>
                <a:gd name="connsiteX19" fmla="*/ 1943100 w 1943100"/>
                <a:gd name="connsiteY19" fmla="*/ 169068 h 383381"/>
                <a:gd name="connsiteX20" fmla="*/ 1933575 w 1943100"/>
                <a:gd name="connsiteY20" fmla="*/ 142875 h 383381"/>
                <a:gd name="connsiteX21" fmla="*/ 1916906 w 1943100"/>
                <a:gd name="connsiteY21" fmla="*/ 111918 h 383381"/>
                <a:gd name="connsiteX22" fmla="*/ 1885950 w 1943100"/>
                <a:gd name="connsiteY22" fmla="*/ 90487 h 383381"/>
                <a:gd name="connsiteX23" fmla="*/ 1828800 w 1943100"/>
                <a:gd name="connsiteY23" fmla="*/ 61912 h 383381"/>
                <a:gd name="connsiteX24" fmla="*/ 1759744 w 1943100"/>
                <a:gd name="connsiteY24" fmla="*/ 35718 h 383381"/>
                <a:gd name="connsiteX25" fmla="*/ 1659731 w 1943100"/>
                <a:gd name="connsiteY25" fmla="*/ 9525 h 383381"/>
                <a:gd name="connsiteX26" fmla="*/ 1602581 w 1943100"/>
                <a:gd name="connsiteY26" fmla="*/ 0 h 383381"/>
                <a:gd name="connsiteX27" fmla="*/ 1578769 w 1943100"/>
                <a:gd name="connsiteY27" fmla="*/ 7143 h 383381"/>
                <a:gd name="connsiteX28" fmla="*/ 1516856 w 1943100"/>
                <a:gd name="connsiteY28" fmla="*/ 30956 h 383381"/>
                <a:gd name="connsiteX29" fmla="*/ 1414463 w 1943100"/>
                <a:gd name="connsiteY29" fmla="*/ 59531 h 383381"/>
                <a:gd name="connsiteX30" fmla="*/ 1316831 w 1943100"/>
                <a:gd name="connsiteY30" fmla="*/ 85725 h 383381"/>
                <a:gd name="connsiteX31" fmla="*/ 1207294 w 1943100"/>
                <a:gd name="connsiteY31" fmla="*/ 100012 h 383381"/>
                <a:gd name="connsiteX32" fmla="*/ 988219 w 1943100"/>
                <a:gd name="connsiteY32" fmla="*/ 123825 h 383381"/>
                <a:gd name="connsiteX33" fmla="*/ 842963 w 1943100"/>
                <a:gd name="connsiteY33" fmla="*/ 135731 h 383381"/>
                <a:gd name="connsiteX34" fmla="*/ 745331 w 1943100"/>
                <a:gd name="connsiteY34" fmla="*/ 173831 h 383381"/>
                <a:gd name="connsiteX35" fmla="*/ 633413 w 1943100"/>
                <a:gd name="connsiteY35" fmla="*/ 188118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943100" h="383381">
                  <a:moveTo>
                    <a:pt x="633413" y="188118"/>
                  </a:moveTo>
                  <a:lnTo>
                    <a:pt x="316706" y="228600"/>
                  </a:lnTo>
                  <a:lnTo>
                    <a:pt x="0" y="269081"/>
                  </a:lnTo>
                  <a:lnTo>
                    <a:pt x="0" y="383381"/>
                  </a:lnTo>
                  <a:lnTo>
                    <a:pt x="240506" y="359568"/>
                  </a:lnTo>
                  <a:lnTo>
                    <a:pt x="626269" y="319087"/>
                  </a:lnTo>
                  <a:lnTo>
                    <a:pt x="757238" y="307181"/>
                  </a:lnTo>
                  <a:lnTo>
                    <a:pt x="862013" y="269081"/>
                  </a:lnTo>
                  <a:lnTo>
                    <a:pt x="988219" y="259556"/>
                  </a:lnTo>
                  <a:lnTo>
                    <a:pt x="1269206" y="245268"/>
                  </a:lnTo>
                  <a:lnTo>
                    <a:pt x="1528763" y="228600"/>
                  </a:lnTo>
                  <a:lnTo>
                    <a:pt x="1647825" y="219075"/>
                  </a:lnTo>
                  <a:lnTo>
                    <a:pt x="1728788" y="219075"/>
                  </a:lnTo>
                  <a:lnTo>
                    <a:pt x="1826419" y="219075"/>
                  </a:lnTo>
                  <a:lnTo>
                    <a:pt x="1874044" y="219075"/>
                  </a:lnTo>
                  <a:lnTo>
                    <a:pt x="1909763" y="211931"/>
                  </a:lnTo>
                  <a:lnTo>
                    <a:pt x="1928813" y="204787"/>
                  </a:lnTo>
                  <a:lnTo>
                    <a:pt x="1938338" y="195262"/>
                  </a:lnTo>
                  <a:lnTo>
                    <a:pt x="1943100" y="188118"/>
                  </a:lnTo>
                  <a:lnTo>
                    <a:pt x="1943100" y="169068"/>
                  </a:lnTo>
                  <a:lnTo>
                    <a:pt x="1933575" y="142875"/>
                  </a:lnTo>
                  <a:lnTo>
                    <a:pt x="1916906" y="111918"/>
                  </a:lnTo>
                  <a:lnTo>
                    <a:pt x="1885950" y="90487"/>
                  </a:lnTo>
                  <a:lnTo>
                    <a:pt x="1828800" y="61912"/>
                  </a:lnTo>
                  <a:lnTo>
                    <a:pt x="1759744" y="35718"/>
                  </a:lnTo>
                  <a:lnTo>
                    <a:pt x="1659731" y="9525"/>
                  </a:lnTo>
                  <a:lnTo>
                    <a:pt x="1602581" y="0"/>
                  </a:lnTo>
                  <a:lnTo>
                    <a:pt x="1578769" y="7143"/>
                  </a:lnTo>
                  <a:lnTo>
                    <a:pt x="1516856" y="30956"/>
                  </a:lnTo>
                  <a:lnTo>
                    <a:pt x="1414463" y="59531"/>
                  </a:lnTo>
                  <a:lnTo>
                    <a:pt x="1316831" y="85725"/>
                  </a:lnTo>
                  <a:lnTo>
                    <a:pt x="1207294" y="100012"/>
                  </a:lnTo>
                  <a:lnTo>
                    <a:pt x="988219" y="123825"/>
                  </a:lnTo>
                  <a:lnTo>
                    <a:pt x="842963" y="135731"/>
                  </a:lnTo>
                  <a:lnTo>
                    <a:pt x="745331" y="173831"/>
                  </a:lnTo>
                  <a:lnTo>
                    <a:pt x="633413" y="1881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FEE6FE9C-E8E8-417E-814F-62E7B1F41092}"/>
                </a:ext>
              </a:extLst>
            </p:cNvPr>
            <p:cNvSpPr/>
            <p:nvPr/>
          </p:nvSpPr>
          <p:spPr>
            <a:xfrm>
              <a:off x="4737100" y="3213100"/>
              <a:ext cx="342900" cy="1293813"/>
            </a:xfrm>
            <a:custGeom>
              <a:avLst/>
              <a:gdLst>
                <a:gd name="connsiteX0" fmla="*/ 140494 w 342900"/>
                <a:gd name="connsiteY0" fmla="*/ 690563 h 1293019"/>
                <a:gd name="connsiteX1" fmla="*/ 140494 w 342900"/>
                <a:gd name="connsiteY1" fmla="*/ 457200 h 1293019"/>
                <a:gd name="connsiteX2" fmla="*/ 140494 w 342900"/>
                <a:gd name="connsiteY2" fmla="*/ 245269 h 1293019"/>
                <a:gd name="connsiteX3" fmla="*/ 140494 w 342900"/>
                <a:gd name="connsiteY3" fmla="*/ 202407 h 1293019"/>
                <a:gd name="connsiteX4" fmla="*/ 135732 w 342900"/>
                <a:gd name="connsiteY4" fmla="*/ 183357 h 1293019"/>
                <a:gd name="connsiteX5" fmla="*/ 121444 w 342900"/>
                <a:gd name="connsiteY5" fmla="*/ 161925 h 1293019"/>
                <a:gd name="connsiteX6" fmla="*/ 104775 w 342900"/>
                <a:gd name="connsiteY6" fmla="*/ 142875 h 1293019"/>
                <a:gd name="connsiteX7" fmla="*/ 78582 w 342900"/>
                <a:gd name="connsiteY7" fmla="*/ 116682 h 1293019"/>
                <a:gd name="connsiteX8" fmla="*/ 33338 w 342900"/>
                <a:gd name="connsiteY8" fmla="*/ 73819 h 1293019"/>
                <a:gd name="connsiteX9" fmla="*/ 0 w 342900"/>
                <a:gd name="connsiteY9" fmla="*/ 35719 h 1293019"/>
                <a:gd name="connsiteX10" fmla="*/ 147638 w 342900"/>
                <a:gd name="connsiteY10" fmla="*/ 0 h 1293019"/>
                <a:gd name="connsiteX11" fmla="*/ 235744 w 342900"/>
                <a:gd name="connsiteY11" fmla="*/ 57150 h 1293019"/>
                <a:gd name="connsiteX12" fmla="*/ 264319 w 342900"/>
                <a:gd name="connsiteY12" fmla="*/ 78582 h 1293019"/>
                <a:gd name="connsiteX13" fmla="*/ 300038 w 342900"/>
                <a:gd name="connsiteY13" fmla="*/ 111919 h 1293019"/>
                <a:gd name="connsiteX14" fmla="*/ 326232 w 342900"/>
                <a:gd name="connsiteY14" fmla="*/ 140494 h 1293019"/>
                <a:gd name="connsiteX15" fmla="*/ 342900 w 342900"/>
                <a:gd name="connsiteY15" fmla="*/ 159544 h 1293019"/>
                <a:gd name="connsiteX16" fmla="*/ 342900 w 342900"/>
                <a:gd name="connsiteY16" fmla="*/ 173832 h 1293019"/>
                <a:gd name="connsiteX17" fmla="*/ 335757 w 342900"/>
                <a:gd name="connsiteY17" fmla="*/ 202407 h 1293019"/>
                <a:gd name="connsiteX18" fmla="*/ 326232 w 342900"/>
                <a:gd name="connsiteY18" fmla="*/ 264319 h 1293019"/>
                <a:gd name="connsiteX19" fmla="*/ 319088 w 342900"/>
                <a:gd name="connsiteY19" fmla="*/ 347663 h 1293019"/>
                <a:gd name="connsiteX20" fmla="*/ 321469 w 342900"/>
                <a:gd name="connsiteY20" fmla="*/ 797719 h 1293019"/>
                <a:gd name="connsiteX21" fmla="*/ 321469 w 342900"/>
                <a:gd name="connsiteY21" fmla="*/ 1281113 h 1293019"/>
                <a:gd name="connsiteX22" fmla="*/ 140494 w 342900"/>
                <a:gd name="connsiteY22" fmla="*/ 1293019 h 1293019"/>
                <a:gd name="connsiteX23" fmla="*/ 145257 w 342900"/>
                <a:gd name="connsiteY23" fmla="*/ 902494 h 1293019"/>
                <a:gd name="connsiteX24" fmla="*/ 140494 w 342900"/>
                <a:gd name="connsiteY24" fmla="*/ 690563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2900" h="1293019">
                  <a:moveTo>
                    <a:pt x="140494" y="690563"/>
                  </a:moveTo>
                  <a:lnTo>
                    <a:pt x="140494" y="457200"/>
                  </a:lnTo>
                  <a:lnTo>
                    <a:pt x="140494" y="245269"/>
                  </a:lnTo>
                  <a:lnTo>
                    <a:pt x="140494" y="202407"/>
                  </a:lnTo>
                  <a:lnTo>
                    <a:pt x="135732" y="183357"/>
                  </a:lnTo>
                  <a:lnTo>
                    <a:pt x="121444" y="161925"/>
                  </a:lnTo>
                  <a:lnTo>
                    <a:pt x="104775" y="142875"/>
                  </a:lnTo>
                  <a:lnTo>
                    <a:pt x="78582" y="116682"/>
                  </a:lnTo>
                  <a:lnTo>
                    <a:pt x="33338" y="73819"/>
                  </a:lnTo>
                  <a:lnTo>
                    <a:pt x="0" y="35719"/>
                  </a:lnTo>
                  <a:lnTo>
                    <a:pt x="147638" y="0"/>
                  </a:lnTo>
                  <a:lnTo>
                    <a:pt x="235744" y="57150"/>
                  </a:lnTo>
                  <a:lnTo>
                    <a:pt x="264319" y="78582"/>
                  </a:lnTo>
                  <a:lnTo>
                    <a:pt x="300038" y="111919"/>
                  </a:lnTo>
                  <a:lnTo>
                    <a:pt x="326232" y="140494"/>
                  </a:lnTo>
                  <a:lnTo>
                    <a:pt x="342900" y="159544"/>
                  </a:lnTo>
                  <a:lnTo>
                    <a:pt x="342900" y="173832"/>
                  </a:lnTo>
                  <a:lnTo>
                    <a:pt x="335757" y="202407"/>
                  </a:lnTo>
                  <a:lnTo>
                    <a:pt x="326232" y="264319"/>
                  </a:lnTo>
                  <a:lnTo>
                    <a:pt x="319088" y="347663"/>
                  </a:lnTo>
                  <a:cubicBezTo>
                    <a:pt x="319882" y="497682"/>
                    <a:pt x="320675" y="647700"/>
                    <a:pt x="321469" y="797719"/>
                  </a:cubicBezTo>
                  <a:lnTo>
                    <a:pt x="321469" y="1281113"/>
                  </a:lnTo>
                  <a:lnTo>
                    <a:pt x="140494" y="1293019"/>
                  </a:lnTo>
                  <a:cubicBezTo>
                    <a:pt x="142082" y="1162844"/>
                    <a:pt x="143669" y="1032669"/>
                    <a:pt x="145257" y="902494"/>
                  </a:cubicBezTo>
                  <a:lnTo>
                    <a:pt x="140494" y="6905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F1F55924-E35E-4A42-8C13-820E316C187D}"/>
                </a:ext>
              </a:extLst>
            </p:cNvPr>
            <p:cNvSpPr/>
            <p:nvPr/>
          </p:nvSpPr>
          <p:spPr>
            <a:xfrm>
              <a:off x="4019550" y="3430588"/>
              <a:ext cx="1857375" cy="360362"/>
            </a:xfrm>
            <a:custGeom>
              <a:avLst/>
              <a:gdLst>
                <a:gd name="connsiteX0" fmla="*/ 538163 w 1857375"/>
                <a:gd name="connsiteY0" fmla="*/ 169069 h 359569"/>
                <a:gd name="connsiteX1" fmla="*/ 278606 w 1857375"/>
                <a:gd name="connsiteY1" fmla="*/ 197644 h 359569"/>
                <a:gd name="connsiteX2" fmla="*/ 0 w 1857375"/>
                <a:gd name="connsiteY2" fmla="*/ 228600 h 359569"/>
                <a:gd name="connsiteX3" fmla="*/ 7144 w 1857375"/>
                <a:gd name="connsiteY3" fmla="*/ 359569 h 359569"/>
                <a:gd name="connsiteX4" fmla="*/ 257175 w 1857375"/>
                <a:gd name="connsiteY4" fmla="*/ 333375 h 359569"/>
                <a:gd name="connsiteX5" fmla="*/ 526256 w 1857375"/>
                <a:gd name="connsiteY5" fmla="*/ 304800 h 359569"/>
                <a:gd name="connsiteX6" fmla="*/ 871538 w 1857375"/>
                <a:gd name="connsiteY6" fmla="*/ 264319 h 359569"/>
                <a:gd name="connsiteX7" fmla="*/ 1014413 w 1857375"/>
                <a:gd name="connsiteY7" fmla="*/ 242888 h 359569"/>
                <a:gd name="connsiteX8" fmla="*/ 1331119 w 1857375"/>
                <a:gd name="connsiteY8" fmla="*/ 228600 h 359569"/>
                <a:gd name="connsiteX9" fmla="*/ 1766888 w 1857375"/>
                <a:gd name="connsiteY9" fmla="*/ 221457 h 359569"/>
                <a:gd name="connsiteX10" fmla="*/ 1804988 w 1857375"/>
                <a:gd name="connsiteY10" fmla="*/ 216694 h 359569"/>
                <a:gd name="connsiteX11" fmla="*/ 1833563 w 1857375"/>
                <a:gd name="connsiteY11" fmla="*/ 209550 h 359569"/>
                <a:gd name="connsiteX12" fmla="*/ 1850231 w 1857375"/>
                <a:gd name="connsiteY12" fmla="*/ 200025 h 359569"/>
                <a:gd name="connsiteX13" fmla="*/ 1857375 w 1857375"/>
                <a:gd name="connsiteY13" fmla="*/ 183357 h 359569"/>
                <a:gd name="connsiteX14" fmla="*/ 1857375 w 1857375"/>
                <a:gd name="connsiteY14" fmla="*/ 173832 h 359569"/>
                <a:gd name="connsiteX15" fmla="*/ 1850231 w 1857375"/>
                <a:gd name="connsiteY15" fmla="*/ 152400 h 359569"/>
                <a:gd name="connsiteX16" fmla="*/ 1831181 w 1857375"/>
                <a:gd name="connsiteY16" fmla="*/ 123825 h 359569"/>
                <a:gd name="connsiteX17" fmla="*/ 1814513 w 1857375"/>
                <a:gd name="connsiteY17" fmla="*/ 102394 h 359569"/>
                <a:gd name="connsiteX18" fmla="*/ 1802606 w 1857375"/>
                <a:gd name="connsiteY18" fmla="*/ 90488 h 359569"/>
                <a:gd name="connsiteX19" fmla="*/ 1752600 w 1857375"/>
                <a:gd name="connsiteY19" fmla="*/ 69057 h 359569"/>
                <a:gd name="connsiteX20" fmla="*/ 1593056 w 1857375"/>
                <a:gd name="connsiteY20" fmla="*/ 16669 h 359569"/>
                <a:gd name="connsiteX21" fmla="*/ 1533525 w 1857375"/>
                <a:gd name="connsiteY21" fmla="*/ 0 h 359569"/>
                <a:gd name="connsiteX22" fmla="*/ 1514475 w 1857375"/>
                <a:gd name="connsiteY22" fmla="*/ 9525 h 359569"/>
                <a:gd name="connsiteX23" fmla="*/ 1488281 w 1857375"/>
                <a:gd name="connsiteY23" fmla="*/ 26194 h 359569"/>
                <a:gd name="connsiteX24" fmla="*/ 1447800 w 1857375"/>
                <a:gd name="connsiteY24" fmla="*/ 42863 h 359569"/>
                <a:gd name="connsiteX25" fmla="*/ 1402556 w 1857375"/>
                <a:gd name="connsiteY25" fmla="*/ 54769 h 359569"/>
                <a:gd name="connsiteX26" fmla="*/ 1314450 w 1857375"/>
                <a:gd name="connsiteY26" fmla="*/ 69057 h 359569"/>
                <a:gd name="connsiteX27" fmla="*/ 1183481 w 1857375"/>
                <a:gd name="connsiteY27" fmla="*/ 88107 h 359569"/>
                <a:gd name="connsiteX28" fmla="*/ 1023938 w 1857375"/>
                <a:gd name="connsiteY28" fmla="*/ 111919 h 359569"/>
                <a:gd name="connsiteX29" fmla="*/ 869156 w 1857375"/>
                <a:gd name="connsiteY29" fmla="*/ 128588 h 359569"/>
                <a:gd name="connsiteX30" fmla="*/ 711994 w 1857375"/>
                <a:gd name="connsiteY30" fmla="*/ 150019 h 359569"/>
                <a:gd name="connsiteX31" fmla="*/ 538163 w 1857375"/>
                <a:gd name="connsiteY31" fmla="*/ 169069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7375" h="359569">
                  <a:moveTo>
                    <a:pt x="538163" y="169069"/>
                  </a:moveTo>
                  <a:lnTo>
                    <a:pt x="278606" y="197644"/>
                  </a:lnTo>
                  <a:lnTo>
                    <a:pt x="0" y="228600"/>
                  </a:lnTo>
                  <a:lnTo>
                    <a:pt x="7144" y="359569"/>
                  </a:lnTo>
                  <a:lnTo>
                    <a:pt x="257175" y="333375"/>
                  </a:lnTo>
                  <a:lnTo>
                    <a:pt x="526256" y="304800"/>
                  </a:lnTo>
                  <a:lnTo>
                    <a:pt x="871538" y="264319"/>
                  </a:lnTo>
                  <a:lnTo>
                    <a:pt x="1014413" y="242888"/>
                  </a:lnTo>
                  <a:lnTo>
                    <a:pt x="1331119" y="228600"/>
                  </a:lnTo>
                  <a:lnTo>
                    <a:pt x="1766888" y="221457"/>
                  </a:lnTo>
                  <a:lnTo>
                    <a:pt x="1804988" y="216694"/>
                  </a:lnTo>
                  <a:lnTo>
                    <a:pt x="1833563" y="209550"/>
                  </a:lnTo>
                  <a:lnTo>
                    <a:pt x="1850231" y="200025"/>
                  </a:lnTo>
                  <a:lnTo>
                    <a:pt x="1857375" y="183357"/>
                  </a:lnTo>
                  <a:lnTo>
                    <a:pt x="1857375" y="173832"/>
                  </a:lnTo>
                  <a:lnTo>
                    <a:pt x="1850231" y="152400"/>
                  </a:lnTo>
                  <a:lnTo>
                    <a:pt x="1831181" y="123825"/>
                  </a:lnTo>
                  <a:lnTo>
                    <a:pt x="1814513" y="102394"/>
                  </a:lnTo>
                  <a:lnTo>
                    <a:pt x="1802606" y="90488"/>
                  </a:lnTo>
                  <a:lnTo>
                    <a:pt x="1752600" y="69057"/>
                  </a:lnTo>
                  <a:lnTo>
                    <a:pt x="1593056" y="16669"/>
                  </a:lnTo>
                  <a:lnTo>
                    <a:pt x="1533525" y="0"/>
                  </a:lnTo>
                  <a:lnTo>
                    <a:pt x="1514475" y="9525"/>
                  </a:lnTo>
                  <a:lnTo>
                    <a:pt x="1488281" y="26194"/>
                  </a:lnTo>
                  <a:lnTo>
                    <a:pt x="1447800" y="42863"/>
                  </a:lnTo>
                  <a:lnTo>
                    <a:pt x="1402556" y="54769"/>
                  </a:lnTo>
                  <a:lnTo>
                    <a:pt x="1314450" y="69057"/>
                  </a:lnTo>
                  <a:lnTo>
                    <a:pt x="1183481" y="88107"/>
                  </a:lnTo>
                  <a:lnTo>
                    <a:pt x="1023938" y="111919"/>
                  </a:lnTo>
                  <a:lnTo>
                    <a:pt x="869156" y="128588"/>
                  </a:lnTo>
                  <a:lnTo>
                    <a:pt x="711994" y="150019"/>
                  </a:lnTo>
                  <a:lnTo>
                    <a:pt x="538163" y="169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47A13E4A-61A1-4B4F-A07D-FE4B4B000614}"/>
                </a:ext>
              </a:extLst>
            </p:cNvPr>
            <p:cNvSpPr/>
            <p:nvPr/>
          </p:nvSpPr>
          <p:spPr>
            <a:xfrm>
              <a:off x="4038600" y="3876675"/>
              <a:ext cx="1868488" cy="363538"/>
            </a:xfrm>
            <a:custGeom>
              <a:avLst/>
              <a:gdLst>
                <a:gd name="connsiteX0" fmla="*/ 745331 w 1869281"/>
                <a:gd name="connsiteY0" fmla="*/ 145256 h 364331"/>
                <a:gd name="connsiteX1" fmla="*/ 392906 w 1869281"/>
                <a:gd name="connsiteY1" fmla="*/ 185738 h 364331"/>
                <a:gd name="connsiteX2" fmla="*/ 0 w 1869281"/>
                <a:gd name="connsiteY2" fmla="*/ 228600 h 364331"/>
                <a:gd name="connsiteX3" fmla="*/ 0 w 1869281"/>
                <a:gd name="connsiteY3" fmla="*/ 364331 h 364331"/>
                <a:gd name="connsiteX4" fmla="*/ 200025 w 1869281"/>
                <a:gd name="connsiteY4" fmla="*/ 340519 h 364331"/>
                <a:gd name="connsiteX5" fmla="*/ 542925 w 1869281"/>
                <a:gd name="connsiteY5" fmla="*/ 300038 h 364331"/>
                <a:gd name="connsiteX6" fmla="*/ 871538 w 1869281"/>
                <a:gd name="connsiteY6" fmla="*/ 261938 h 364331"/>
                <a:gd name="connsiteX7" fmla="*/ 1002506 w 1869281"/>
                <a:gd name="connsiteY7" fmla="*/ 245269 h 364331"/>
                <a:gd name="connsiteX8" fmla="*/ 1219200 w 1869281"/>
                <a:gd name="connsiteY8" fmla="*/ 230981 h 364331"/>
                <a:gd name="connsiteX9" fmla="*/ 1571625 w 1869281"/>
                <a:gd name="connsiteY9" fmla="*/ 202406 h 364331"/>
                <a:gd name="connsiteX10" fmla="*/ 1724025 w 1869281"/>
                <a:gd name="connsiteY10" fmla="*/ 185738 h 364331"/>
                <a:gd name="connsiteX11" fmla="*/ 1795463 w 1869281"/>
                <a:gd name="connsiteY11" fmla="*/ 173831 h 364331"/>
                <a:gd name="connsiteX12" fmla="*/ 1838325 w 1869281"/>
                <a:gd name="connsiteY12" fmla="*/ 161925 h 364331"/>
                <a:gd name="connsiteX13" fmla="*/ 1864519 w 1869281"/>
                <a:gd name="connsiteY13" fmla="*/ 150019 h 364331"/>
                <a:gd name="connsiteX14" fmla="*/ 1869281 w 1869281"/>
                <a:gd name="connsiteY14" fmla="*/ 140494 h 364331"/>
                <a:gd name="connsiteX15" fmla="*/ 1866900 w 1869281"/>
                <a:gd name="connsiteY15" fmla="*/ 116681 h 364331"/>
                <a:gd name="connsiteX16" fmla="*/ 1862138 w 1869281"/>
                <a:gd name="connsiteY16" fmla="*/ 97631 h 364331"/>
                <a:gd name="connsiteX17" fmla="*/ 1843088 w 1869281"/>
                <a:gd name="connsiteY17" fmla="*/ 71438 h 364331"/>
                <a:gd name="connsiteX18" fmla="*/ 1828800 w 1869281"/>
                <a:gd name="connsiteY18" fmla="*/ 57150 h 364331"/>
                <a:gd name="connsiteX19" fmla="*/ 1802606 w 1869281"/>
                <a:gd name="connsiteY19" fmla="*/ 42863 h 364331"/>
                <a:gd name="connsiteX20" fmla="*/ 1771650 w 1869281"/>
                <a:gd name="connsiteY20" fmla="*/ 30956 h 364331"/>
                <a:gd name="connsiteX21" fmla="*/ 1700213 w 1869281"/>
                <a:gd name="connsiteY21" fmla="*/ 11906 h 364331"/>
                <a:gd name="connsiteX22" fmla="*/ 1628775 w 1869281"/>
                <a:gd name="connsiteY22" fmla="*/ 0 h 364331"/>
                <a:gd name="connsiteX23" fmla="*/ 1597819 w 1869281"/>
                <a:gd name="connsiteY23" fmla="*/ 9525 h 364331"/>
                <a:gd name="connsiteX24" fmla="*/ 1502569 w 1869281"/>
                <a:gd name="connsiteY24" fmla="*/ 33338 h 364331"/>
                <a:gd name="connsiteX25" fmla="*/ 1373981 w 1869281"/>
                <a:gd name="connsiteY25" fmla="*/ 57150 h 364331"/>
                <a:gd name="connsiteX26" fmla="*/ 1231106 w 1869281"/>
                <a:gd name="connsiteY26" fmla="*/ 80963 h 364331"/>
                <a:gd name="connsiteX27" fmla="*/ 1033463 w 1869281"/>
                <a:gd name="connsiteY27" fmla="*/ 107156 h 364331"/>
                <a:gd name="connsiteX28" fmla="*/ 745331 w 1869281"/>
                <a:gd name="connsiteY28" fmla="*/ 145256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69281" h="364331">
                  <a:moveTo>
                    <a:pt x="745331" y="145256"/>
                  </a:moveTo>
                  <a:lnTo>
                    <a:pt x="392906" y="185738"/>
                  </a:lnTo>
                  <a:lnTo>
                    <a:pt x="0" y="228600"/>
                  </a:lnTo>
                  <a:lnTo>
                    <a:pt x="0" y="364331"/>
                  </a:lnTo>
                  <a:lnTo>
                    <a:pt x="200025" y="340519"/>
                  </a:lnTo>
                  <a:lnTo>
                    <a:pt x="542925" y="300038"/>
                  </a:lnTo>
                  <a:lnTo>
                    <a:pt x="871538" y="261938"/>
                  </a:lnTo>
                  <a:lnTo>
                    <a:pt x="1002506" y="245269"/>
                  </a:lnTo>
                  <a:lnTo>
                    <a:pt x="1219200" y="230981"/>
                  </a:lnTo>
                  <a:lnTo>
                    <a:pt x="1571625" y="202406"/>
                  </a:lnTo>
                  <a:lnTo>
                    <a:pt x="1724025" y="185738"/>
                  </a:lnTo>
                  <a:lnTo>
                    <a:pt x="1795463" y="173831"/>
                  </a:lnTo>
                  <a:lnTo>
                    <a:pt x="1838325" y="161925"/>
                  </a:lnTo>
                  <a:lnTo>
                    <a:pt x="1864519" y="150019"/>
                  </a:lnTo>
                  <a:lnTo>
                    <a:pt x="1869281" y="140494"/>
                  </a:lnTo>
                  <a:lnTo>
                    <a:pt x="1866900" y="116681"/>
                  </a:lnTo>
                  <a:lnTo>
                    <a:pt x="1862138" y="97631"/>
                  </a:lnTo>
                  <a:lnTo>
                    <a:pt x="1843088" y="71438"/>
                  </a:lnTo>
                  <a:lnTo>
                    <a:pt x="1828800" y="57150"/>
                  </a:lnTo>
                  <a:lnTo>
                    <a:pt x="1802606" y="42863"/>
                  </a:lnTo>
                  <a:lnTo>
                    <a:pt x="1771650" y="30956"/>
                  </a:lnTo>
                  <a:lnTo>
                    <a:pt x="1700213" y="11906"/>
                  </a:lnTo>
                  <a:lnTo>
                    <a:pt x="1628775" y="0"/>
                  </a:lnTo>
                  <a:lnTo>
                    <a:pt x="1597819" y="9525"/>
                  </a:lnTo>
                  <a:lnTo>
                    <a:pt x="1502569" y="33338"/>
                  </a:lnTo>
                  <a:lnTo>
                    <a:pt x="1373981" y="57150"/>
                  </a:lnTo>
                  <a:lnTo>
                    <a:pt x="1231106" y="80963"/>
                  </a:lnTo>
                  <a:lnTo>
                    <a:pt x="1033463" y="107156"/>
                  </a:lnTo>
                  <a:lnTo>
                    <a:pt x="745331" y="145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E7D67F24-2CF0-4CB5-B50C-0DE36EEEBDD4}"/>
                </a:ext>
              </a:extLst>
            </p:cNvPr>
            <p:cNvSpPr/>
            <p:nvPr/>
          </p:nvSpPr>
          <p:spPr>
            <a:xfrm>
              <a:off x="4011613" y="4322763"/>
              <a:ext cx="2189162" cy="315912"/>
            </a:xfrm>
            <a:custGeom>
              <a:avLst/>
              <a:gdLst>
                <a:gd name="connsiteX0" fmla="*/ 1323975 w 2188369"/>
                <a:gd name="connsiteY0" fmla="*/ 233362 h 316706"/>
                <a:gd name="connsiteX1" fmla="*/ 804863 w 2188369"/>
                <a:gd name="connsiteY1" fmla="*/ 266700 h 316706"/>
                <a:gd name="connsiteX2" fmla="*/ 404813 w 2188369"/>
                <a:gd name="connsiteY2" fmla="*/ 292894 h 316706"/>
                <a:gd name="connsiteX3" fmla="*/ 0 w 2188369"/>
                <a:gd name="connsiteY3" fmla="*/ 316706 h 316706"/>
                <a:gd name="connsiteX4" fmla="*/ 16669 w 2188369"/>
                <a:gd name="connsiteY4" fmla="*/ 178594 h 316706"/>
                <a:gd name="connsiteX5" fmla="*/ 107157 w 2188369"/>
                <a:gd name="connsiteY5" fmla="*/ 176212 h 316706"/>
                <a:gd name="connsiteX6" fmla="*/ 450057 w 2188369"/>
                <a:gd name="connsiteY6" fmla="*/ 157162 h 316706"/>
                <a:gd name="connsiteX7" fmla="*/ 885825 w 2188369"/>
                <a:gd name="connsiteY7" fmla="*/ 133350 h 316706"/>
                <a:gd name="connsiteX8" fmla="*/ 1119188 w 2188369"/>
                <a:gd name="connsiteY8" fmla="*/ 104775 h 316706"/>
                <a:gd name="connsiteX9" fmla="*/ 1340644 w 2188369"/>
                <a:gd name="connsiteY9" fmla="*/ 83344 h 316706"/>
                <a:gd name="connsiteX10" fmla="*/ 1538288 w 2188369"/>
                <a:gd name="connsiteY10" fmla="*/ 61912 h 316706"/>
                <a:gd name="connsiteX11" fmla="*/ 1657350 w 2188369"/>
                <a:gd name="connsiteY11" fmla="*/ 42862 h 316706"/>
                <a:gd name="connsiteX12" fmla="*/ 1785938 w 2188369"/>
                <a:gd name="connsiteY12" fmla="*/ 21431 h 316706"/>
                <a:gd name="connsiteX13" fmla="*/ 1833563 w 2188369"/>
                <a:gd name="connsiteY13" fmla="*/ 7144 h 316706"/>
                <a:gd name="connsiteX14" fmla="*/ 1893094 w 2188369"/>
                <a:gd name="connsiteY14" fmla="*/ 0 h 316706"/>
                <a:gd name="connsiteX15" fmla="*/ 1945482 w 2188369"/>
                <a:gd name="connsiteY15" fmla="*/ 2381 h 316706"/>
                <a:gd name="connsiteX16" fmla="*/ 2000250 w 2188369"/>
                <a:gd name="connsiteY16" fmla="*/ 9525 h 316706"/>
                <a:gd name="connsiteX17" fmla="*/ 2038350 w 2188369"/>
                <a:gd name="connsiteY17" fmla="*/ 19050 h 316706"/>
                <a:gd name="connsiteX18" fmla="*/ 2071688 w 2188369"/>
                <a:gd name="connsiteY18" fmla="*/ 30956 h 316706"/>
                <a:gd name="connsiteX19" fmla="*/ 2105025 w 2188369"/>
                <a:gd name="connsiteY19" fmla="*/ 47625 h 316706"/>
                <a:gd name="connsiteX20" fmla="*/ 2143125 w 2188369"/>
                <a:gd name="connsiteY20" fmla="*/ 71437 h 316706"/>
                <a:gd name="connsiteX21" fmla="*/ 2162175 w 2188369"/>
                <a:gd name="connsiteY21" fmla="*/ 88106 h 316706"/>
                <a:gd name="connsiteX22" fmla="*/ 2174082 w 2188369"/>
                <a:gd name="connsiteY22" fmla="*/ 100012 h 316706"/>
                <a:gd name="connsiteX23" fmla="*/ 2183607 w 2188369"/>
                <a:gd name="connsiteY23" fmla="*/ 114300 h 316706"/>
                <a:gd name="connsiteX24" fmla="*/ 2188369 w 2188369"/>
                <a:gd name="connsiteY24" fmla="*/ 130969 h 316706"/>
                <a:gd name="connsiteX25" fmla="*/ 2188369 w 2188369"/>
                <a:gd name="connsiteY25" fmla="*/ 140494 h 316706"/>
                <a:gd name="connsiteX26" fmla="*/ 2178844 w 2188369"/>
                <a:gd name="connsiteY26" fmla="*/ 154781 h 316706"/>
                <a:gd name="connsiteX27" fmla="*/ 2147888 w 2188369"/>
                <a:gd name="connsiteY27" fmla="*/ 171450 h 316706"/>
                <a:gd name="connsiteX28" fmla="*/ 2112169 w 2188369"/>
                <a:gd name="connsiteY28" fmla="*/ 178594 h 316706"/>
                <a:gd name="connsiteX29" fmla="*/ 2000250 w 2188369"/>
                <a:gd name="connsiteY29" fmla="*/ 185737 h 316706"/>
                <a:gd name="connsiteX30" fmla="*/ 1809750 w 2188369"/>
                <a:gd name="connsiteY30" fmla="*/ 200025 h 316706"/>
                <a:gd name="connsiteX31" fmla="*/ 1485900 w 2188369"/>
                <a:gd name="connsiteY31" fmla="*/ 221456 h 316706"/>
                <a:gd name="connsiteX32" fmla="*/ 1323975 w 2188369"/>
                <a:gd name="connsiteY32" fmla="*/ 233362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88369" h="316706">
                  <a:moveTo>
                    <a:pt x="1323975" y="233362"/>
                  </a:moveTo>
                  <a:lnTo>
                    <a:pt x="804863" y="266700"/>
                  </a:lnTo>
                  <a:lnTo>
                    <a:pt x="404813" y="292894"/>
                  </a:lnTo>
                  <a:lnTo>
                    <a:pt x="0" y="316706"/>
                  </a:lnTo>
                  <a:lnTo>
                    <a:pt x="16669" y="178594"/>
                  </a:lnTo>
                  <a:lnTo>
                    <a:pt x="107157" y="176212"/>
                  </a:lnTo>
                  <a:lnTo>
                    <a:pt x="450057" y="157162"/>
                  </a:lnTo>
                  <a:lnTo>
                    <a:pt x="885825" y="133350"/>
                  </a:lnTo>
                  <a:lnTo>
                    <a:pt x="1119188" y="104775"/>
                  </a:lnTo>
                  <a:lnTo>
                    <a:pt x="1340644" y="83344"/>
                  </a:lnTo>
                  <a:lnTo>
                    <a:pt x="1538288" y="61912"/>
                  </a:lnTo>
                  <a:lnTo>
                    <a:pt x="1657350" y="42862"/>
                  </a:lnTo>
                  <a:lnTo>
                    <a:pt x="1785938" y="21431"/>
                  </a:lnTo>
                  <a:lnTo>
                    <a:pt x="1833563" y="7144"/>
                  </a:lnTo>
                  <a:lnTo>
                    <a:pt x="1893094" y="0"/>
                  </a:lnTo>
                  <a:lnTo>
                    <a:pt x="1945482" y="2381"/>
                  </a:lnTo>
                  <a:lnTo>
                    <a:pt x="2000250" y="9525"/>
                  </a:lnTo>
                  <a:lnTo>
                    <a:pt x="2038350" y="19050"/>
                  </a:lnTo>
                  <a:lnTo>
                    <a:pt x="2071688" y="30956"/>
                  </a:lnTo>
                  <a:lnTo>
                    <a:pt x="2105025" y="47625"/>
                  </a:lnTo>
                  <a:lnTo>
                    <a:pt x="2143125" y="71437"/>
                  </a:lnTo>
                  <a:lnTo>
                    <a:pt x="2162175" y="88106"/>
                  </a:lnTo>
                  <a:lnTo>
                    <a:pt x="2174082" y="100012"/>
                  </a:lnTo>
                  <a:lnTo>
                    <a:pt x="2183607" y="114300"/>
                  </a:lnTo>
                  <a:lnTo>
                    <a:pt x="2188369" y="130969"/>
                  </a:lnTo>
                  <a:lnTo>
                    <a:pt x="2188369" y="140494"/>
                  </a:lnTo>
                  <a:lnTo>
                    <a:pt x="2178844" y="154781"/>
                  </a:lnTo>
                  <a:lnTo>
                    <a:pt x="2147888" y="171450"/>
                  </a:lnTo>
                  <a:lnTo>
                    <a:pt x="2112169" y="178594"/>
                  </a:lnTo>
                  <a:lnTo>
                    <a:pt x="2000250" y="185737"/>
                  </a:lnTo>
                  <a:lnTo>
                    <a:pt x="1809750" y="200025"/>
                  </a:lnTo>
                  <a:lnTo>
                    <a:pt x="1485900" y="221456"/>
                  </a:lnTo>
                  <a:lnTo>
                    <a:pt x="1323975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C185F6B8-77B5-4125-B420-23E8D5A733A7}"/>
                </a:ext>
              </a:extLst>
            </p:cNvPr>
            <p:cNvSpPr/>
            <p:nvPr/>
          </p:nvSpPr>
          <p:spPr>
            <a:xfrm>
              <a:off x="3386138" y="4814888"/>
              <a:ext cx="488950" cy="1362075"/>
            </a:xfrm>
            <a:custGeom>
              <a:avLst/>
              <a:gdLst>
                <a:gd name="connsiteX0" fmla="*/ 452437 w 488156"/>
                <a:gd name="connsiteY0" fmla="*/ 912018 h 1362075"/>
                <a:gd name="connsiteX1" fmla="*/ 442912 w 488156"/>
                <a:gd name="connsiteY1" fmla="*/ 731043 h 1362075"/>
                <a:gd name="connsiteX2" fmla="*/ 414337 w 488156"/>
                <a:gd name="connsiteY2" fmla="*/ 557212 h 1362075"/>
                <a:gd name="connsiteX3" fmla="*/ 373856 w 488156"/>
                <a:gd name="connsiteY3" fmla="*/ 266700 h 1362075"/>
                <a:gd name="connsiteX4" fmla="*/ 330993 w 488156"/>
                <a:gd name="connsiteY4" fmla="*/ 133350 h 1362075"/>
                <a:gd name="connsiteX5" fmla="*/ 304800 w 488156"/>
                <a:gd name="connsiteY5" fmla="*/ 111918 h 1362075"/>
                <a:gd name="connsiteX6" fmla="*/ 271462 w 488156"/>
                <a:gd name="connsiteY6" fmla="*/ 90487 h 1362075"/>
                <a:gd name="connsiteX7" fmla="*/ 228600 w 488156"/>
                <a:gd name="connsiteY7" fmla="*/ 66675 h 1362075"/>
                <a:gd name="connsiteX8" fmla="*/ 176212 w 488156"/>
                <a:gd name="connsiteY8" fmla="*/ 42862 h 1362075"/>
                <a:gd name="connsiteX9" fmla="*/ 140493 w 488156"/>
                <a:gd name="connsiteY9" fmla="*/ 28575 h 1362075"/>
                <a:gd name="connsiteX10" fmla="*/ 73818 w 488156"/>
                <a:gd name="connsiteY10" fmla="*/ 9525 h 1362075"/>
                <a:gd name="connsiteX11" fmla="*/ 38100 w 488156"/>
                <a:gd name="connsiteY11" fmla="*/ 0 h 1362075"/>
                <a:gd name="connsiteX12" fmla="*/ 21431 w 488156"/>
                <a:gd name="connsiteY12" fmla="*/ 0 h 1362075"/>
                <a:gd name="connsiteX13" fmla="*/ 7143 w 488156"/>
                <a:gd name="connsiteY13" fmla="*/ 4762 h 1362075"/>
                <a:gd name="connsiteX14" fmla="*/ 0 w 488156"/>
                <a:gd name="connsiteY14" fmla="*/ 14287 h 1362075"/>
                <a:gd name="connsiteX15" fmla="*/ 2381 w 488156"/>
                <a:gd name="connsiteY15" fmla="*/ 28575 h 1362075"/>
                <a:gd name="connsiteX16" fmla="*/ 11906 w 488156"/>
                <a:gd name="connsiteY16" fmla="*/ 54768 h 1362075"/>
                <a:gd name="connsiteX17" fmla="*/ 21431 w 488156"/>
                <a:gd name="connsiteY17" fmla="*/ 64293 h 1362075"/>
                <a:gd name="connsiteX18" fmla="*/ 50006 w 488156"/>
                <a:gd name="connsiteY18" fmla="*/ 88106 h 1362075"/>
                <a:gd name="connsiteX19" fmla="*/ 78581 w 488156"/>
                <a:gd name="connsiteY19" fmla="*/ 111918 h 1362075"/>
                <a:gd name="connsiteX20" fmla="*/ 104775 w 488156"/>
                <a:gd name="connsiteY20" fmla="*/ 140493 h 1362075"/>
                <a:gd name="connsiteX21" fmla="*/ 128587 w 488156"/>
                <a:gd name="connsiteY21" fmla="*/ 171450 h 1362075"/>
                <a:gd name="connsiteX22" fmla="*/ 142875 w 488156"/>
                <a:gd name="connsiteY22" fmla="*/ 195262 h 1362075"/>
                <a:gd name="connsiteX23" fmla="*/ 159543 w 488156"/>
                <a:gd name="connsiteY23" fmla="*/ 235743 h 1362075"/>
                <a:gd name="connsiteX24" fmla="*/ 173831 w 488156"/>
                <a:gd name="connsiteY24" fmla="*/ 278606 h 1362075"/>
                <a:gd name="connsiteX25" fmla="*/ 190500 w 488156"/>
                <a:gd name="connsiteY25" fmla="*/ 345281 h 1362075"/>
                <a:gd name="connsiteX26" fmla="*/ 209550 w 488156"/>
                <a:gd name="connsiteY26" fmla="*/ 445293 h 1362075"/>
                <a:gd name="connsiteX27" fmla="*/ 219075 w 488156"/>
                <a:gd name="connsiteY27" fmla="*/ 535781 h 1362075"/>
                <a:gd name="connsiteX28" fmla="*/ 228600 w 488156"/>
                <a:gd name="connsiteY28" fmla="*/ 676275 h 1362075"/>
                <a:gd name="connsiteX29" fmla="*/ 238125 w 488156"/>
                <a:gd name="connsiteY29" fmla="*/ 845343 h 1362075"/>
                <a:gd name="connsiteX30" fmla="*/ 240506 w 488156"/>
                <a:gd name="connsiteY30" fmla="*/ 1109662 h 1362075"/>
                <a:gd name="connsiteX31" fmla="*/ 242887 w 488156"/>
                <a:gd name="connsiteY31" fmla="*/ 1147762 h 1362075"/>
                <a:gd name="connsiteX32" fmla="*/ 247650 w 488156"/>
                <a:gd name="connsiteY32" fmla="*/ 1176337 h 1362075"/>
                <a:gd name="connsiteX33" fmla="*/ 257175 w 488156"/>
                <a:gd name="connsiteY33" fmla="*/ 1209675 h 1362075"/>
                <a:gd name="connsiteX34" fmla="*/ 278606 w 488156"/>
                <a:gd name="connsiteY34" fmla="*/ 1264443 h 1362075"/>
                <a:gd name="connsiteX35" fmla="*/ 297656 w 488156"/>
                <a:gd name="connsiteY35" fmla="*/ 1295400 h 1362075"/>
                <a:gd name="connsiteX36" fmla="*/ 319087 w 488156"/>
                <a:gd name="connsiteY36" fmla="*/ 1321593 h 1362075"/>
                <a:gd name="connsiteX37" fmla="*/ 342900 w 488156"/>
                <a:gd name="connsiteY37" fmla="*/ 1340643 h 1362075"/>
                <a:gd name="connsiteX38" fmla="*/ 376237 w 488156"/>
                <a:gd name="connsiteY38" fmla="*/ 1354931 h 1362075"/>
                <a:gd name="connsiteX39" fmla="*/ 411956 w 488156"/>
                <a:gd name="connsiteY39" fmla="*/ 1362075 h 1362075"/>
                <a:gd name="connsiteX40" fmla="*/ 433387 w 488156"/>
                <a:gd name="connsiteY40" fmla="*/ 1357312 h 1362075"/>
                <a:gd name="connsiteX41" fmla="*/ 452437 w 488156"/>
                <a:gd name="connsiteY41" fmla="*/ 1347787 h 1362075"/>
                <a:gd name="connsiteX42" fmla="*/ 466725 w 488156"/>
                <a:gd name="connsiteY42" fmla="*/ 1328737 h 1362075"/>
                <a:gd name="connsiteX43" fmla="*/ 478631 w 488156"/>
                <a:gd name="connsiteY43" fmla="*/ 1302543 h 1362075"/>
                <a:gd name="connsiteX44" fmla="*/ 488156 w 488156"/>
                <a:gd name="connsiteY44" fmla="*/ 1254918 h 1362075"/>
                <a:gd name="connsiteX45" fmla="*/ 466725 w 488156"/>
                <a:gd name="connsiteY45" fmla="*/ 1121568 h 1362075"/>
                <a:gd name="connsiteX46" fmla="*/ 452437 w 488156"/>
                <a:gd name="connsiteY46" fmla="*/ 912018 h 13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88156" h="1362075">
                  <a:moveTo>
                    <a:pt x="452437" y="912018"/>
                  </a:moveTo>
                  <a:lnTo>
                    <a:pt x="442912" y="731043"/>
                  </a:lnTo>
                  <a:lnTo>
                    <a:pt x="414337" y="557212"/>
                  </a:lnTo>
                  <a:lnTo>
                    <a:pt x="373856" y="266700"/>
                  </a:lnTo>
                  <a:lnTo>
                    <a:pt x="330993" y="133350"/>
                  </a:lnTo>
                  <a:lnTo>
                    <a:pt x="304800" y="111918"/>
                  </a:lnTo>
                  <a:lnTo>
                    <a:pt x="271462" y="90487"/>
                  </a:lnTo>
                  <a:lnTo>
                    <a:pt x="228600" y="66675"/>
                  </a:lnTo>
                  <a:lnTo>
                    <a:pt x="176212" y="42862"/>
                  </a:lnTo>
                  <a:lnTo>
                    <a:pt x="140493" y="28575"/>
                  </a:lnTo>
                  <a:lnTo>
                    <a:pt x="73818" y="9525"/>
                  </a:lnTo>
                  <a:lnTo>
                    <a:pt x="38100" y="0"/>
                  </a:lnTo>
                  <a:lnTo>
                    <a:pt x="21431" y="0"/>
                  </a:lnTo>
                  <a:lnTo>
                    <a:pt x="7143" y="4762"/>
                  </a:lnTo>
                  <a:lnTo>
                    <a:pt x="0" y="14287"/>
                  </a:lnTo>
                  <a:lnTo>
                    <a:pt x="2381" y="28575"/>
                  </a:lnTo>
                  <a:lnTo>
                    <a:pt x="11906" y="54768"/>
                  </a:lnTo>
                  <a:lnTo>
                    <a:pt x="21431" y="64293"/>
                  </a:lnTo>
                  <a:lnTo>
                    <a:pt x="50006" y="88106"/>
                  </a:lnTo>
                  <a:lnTo>
                    <a:pt x="78581" y="111918"/>
                  </a:lnTo>
                  <a:lnTo>
                    <a:pt x="104775" y="140493"/>
                  </a:lnTo>
                  <a:lnTo>
                    <a:pt x="128587" y="171450"/>
                  </a:lnTo>
                  <a:lnTo>
                    <a:pt x="142875" y="195262"/>
                  </a:lnTo>
                  <a:lnTo>
                    <a:pt x="159543" y="235743"/>
                  </a:lnTo>
                  <a:lnTo>
                    <a:pt x="173831" y="278606"/>
                  </a:lnTo>
                  <a:lnTo>
                    <a:pt x="190500" y="345281"/>
                  </a:lnTo>
                  <a:lnTo>
                    <a:pt x="209550" y="445293"/>
                  </a:lnTo>
                  <a:lnTo>
                    <a:pt x="219075" y="535781"/>
                  </a:lnTo>
                  <a:lnTo>
                    <a:pt x="228600" y="676275"/>
                  </a:lnTo>
                  <a:lnTo>
                    <a:pt x="238125" y="845343"/>
                  </a:lnTo>
                  <a:cubicBezTo>
                    <a:pt x="238919" y="933449"/>
                    <a:pt x="239712" y="1021556"/>
                    <a:pt x="240506" y="1109662"/>
                  </a:cubicBezTo>
                  <a:lnTo>
                    <a:pt x="242887" y="1147762"/>
                  </a:lnTo>
                  <a:lnTo>
                    <a:pt x="247650" y="1176337"/>
                  </a:lnTo>
                  <a:lnTo>
                    <a:pt x="257175" y="1209675"/>
                  </a:lnTo>
                  <a:lnTo>
                    <a:pt x="278606" y="1264443"/>
                  </a:lnTo>
                  <a:lnTo>
                    <a:pt x="297656" y="1295400"/>
                  </a:lnTo>
                  <a:lnTo>
                    <a:pt x="319087" y="1321593"/>
                  </a:lnTo>
                  <a:lnTo>
                    <a:pt x="342900" y="1340643"/>
                  </a:lnTo>
                  <a:lnTo>
                    <a:pt x="376237" y="1354931"/>
                  </a:lnTo>
                  <a:lnTo>
                    <a:pt x="411956" y="1362075"/>
                  </a:lnTo>
                  <a:lnTo>
                    <a:pt x="433387" y="1357312"/>
                  </a:lnTo>
                  <a:lnTo>
                    <a:pt x="452437" y="1347787"/>
                  </a:lnTo>
                  <a:lnTo>
                    <a:pt x="466725" y="1328737"/>
                  </a:lnTo>
                  <a:lnTo>
                    <a:pt x="478631" y="1302543"/>
                  </a:lnTo>
                  <a:lnTo>
                    <a:pt x="488156" y="1254918"/>
                  </a:lnTo>
                  <a:lnTo>
                    <a:pt x="466725" y="1121568"/>
                  </a:lnTo>
                  <a:lnTo>
                    <a:pt x="452437" y="9120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313D0A18-3F52-4629-A5A8-0E5526C50E09}"/>
                </a:ext>
              </a:extLst>
            </p:cNvPr>
            <p:cNvSpPr/>
            <p:nvPr/>
          </p:nvSpPr>
          <p:spPr>
            <a:xfrm>
              <a:off x="3659188" y="4725988"/>
              <a:ext cx="2760662" cy="1381125"/>
            </a:xfrm>
            <a:custGeom>
              <a:avLst/>
              <a:gdLst>
                <a:gd name="connsiteX0" fmla="*/ 1181100 w 2759869"/>
                <a:gd name="connsiteY0" fmla="*/ 159544 h 1381125"/>
                <a:gd name="connsiteX1" fmla="*/ 771525 w 2759869"/>
                <a:gd name="connsiteY1" fmla="*/ 197644 h 1381125"/>
                <a:gd name="connsiteX2" fmla="*/ 511969 w 2759869"/>
                <a:gd name="connsiteY2" fmla="*/ 221457 h 1381125"/>
                <a:gd name="connsiteX3" fmla="*/ 438150 w 2759869"/>
                <a:gd name="connsiteY3" fmla="*/ 221457 h 1381125"/>
                <a:gd name="connsiteX4" fmla="*/ 216694 w 2759869"/>
                <a:gd name="connsiteY4" fmla="*/ 219075 h 1381125"/>
                <a:gd name="connsiteX5" fmla="*/ 0 w 2759869"/>
                <a:gd name="connsiteY5" fmla="*/ 221457 h 1381125"/>
                <a:gd name="connsiteX6" fmla="*/ 47625 w 2759869"/>
                <a:gd name="connsiteY6" fmla="*/ 376238 h 1381125"/>
                <a:gd name="connsiteX7" fmla="*/ 209550 w 2759869"/>
                <a:gd name="connsiteY7" fmla="*/ 369094 h 1381125"/>
                <a:gd name="connsiteX8" fmla="*/ 492919 w 2759869"/>
                <a:gd name="connsiteY8" fmla="*/ 352425 h 1381125"/>
                <a:gd name="connsiteX9" fmla="*/ 847725 w 2759869"/>
                <a:gd name="connsiteY9" fmla="*/ 330994 h 1381125"/>
                <a:gd name="connsiteX10" fmla="*/ 1159669 w 2759869"/>
                <a:gd name="connsiteY10" fmla="*/ 307182 h 1381125"/>
                <a:gd name="connsiteX11" fmla="*/ 1426369 w 2759869"/>
                <a:gd name="connsiteY11" fmla="*/ 283369 h 1381125"/>
                <a:gd name="connsiteX12" fmla="*/ 1721644 w 2759869"/>
                <a:gd name="connsiteY12" fmla="*/ 254794 h 1381125"/>
                <a:gd name="connsiteX13" fmla="*/ 2016919 w 2759869"/>
                <a:gd name="connsiteY13" fmla="*/ 228600 h 1381125"/>
                <a:gd name="connsiteX14" fmla="*/ 2174082 w 2759869"/>
                <a:gd name="connsiteY14" fmla="*/ 211932 h 1381125"/>
                <a:gd name="connsiteX15" fmla="*/ 2252663 w 2759869"/>
                <a:gd name="connsiteY15" fmla="*/ 209550 h 1381125"/>
                <a:gd name="connsiteX16" fmla="*/ 2293144 w 2759869"/>
                <a:gd name="connsiteY16" fmla="*/ 211932 h 1381125"/>
                <a:gd name="connsiteX17" fmla="*/ 2333625 w 2759869"/>
                <a:gd name="connsiteY17" fmla="*/ 216694 h 1381125"/>
                <a:gd name="connsiteX18" fmla="*/ 2359819 w 2759869"/>
                <a:gd name="connsiteY18" fmla="*/ 223838 h 1381125"/>
                <a:gd name="connsiteX19" fmla="*/ 2371725 w 2759869"/>
                <a:gd name="connsiteY19" fmla="*/ 233363 h 1381125"/>
                <a:gd name="connsiteX20" fmla="*/ 2378869 w 2759869"/>
                <a:gd name="connsiteY20" fmla="*/ 250032 h 1381125"/>
                <a:gd name="connsiteX21" fmla="*/ 2381250 w 2759869"/>
                <a:gd name="connsiteY21" fmla="*/ 285750 h 1381125"/>
                <a:gd name="connsiteX22" fmla="*/ 2355057 w 2759869"/>
                <a:gd name="connsiteY22" fmla="*/ 476250 h 1381125"/>
                <a:gd name="connsiteX23" fmla="*/ 2331244 w 2759869"/>
                <a:gd name="connsiteY23" fmla="*/ 654844 h 1381125"/>
                <a:gd name="connsiteX24" fmla="*/ 2314575 w 2759869"/>
                <a:gd name="connsiteY24" fmla="*/ 747713 h 1381125"/>
                <a:gd name="connsiteX25" fmla="*/ 2286000 w 2759869"/>
                <a:gd name="connsiteY25" fmla="*/ 959644 h 1381125"/>
                <a:gd name="connsiteX26" fmla="*/ 2266950 w 2759869"/>
                <a:gd name="connsiteY26" fmla="*/ 1140619 h 1381125"/>
                <a:gd name="connsiteX27" fmla="*/ 2228850 w 2759869"/>
                <a:gd name="connsiteY27" fmla="*/ 1297782 h 1381125"/>
                <a:gd name="connsiteX28" fmla="*/ 2240757 w 2759869"/>
                <a:gd name="connsiteY28" fmla="*/ 1328738 h 1381125"/>
                <a:gd name="connsiteX29" fmla="*/ 2255044 w 2759869"/>
                <a:gd name="connsiteY29" fmla="*/ 1347788 h 1381125"/>
                <a:gd name="connsiteX30" fmla="*/ 2269332 w 2759869"/>
                <a:gd name="connsiteY30" fmla="*/ 1359694 h 1381125"/>
                <a:gd name="connsiteX31" fmla="*/ 2293144 w 2759869"/>
                <a:gd name="connsiteY31" fmla="*/ 1371600 h 1381125"/>
                <a:gd name="connsiteX32" fmla="*/ 2328863 w 2759869"/>
                <a:gd name="connsiteY32" fmla="*/ 1378744 h 1381125"/>
                <a:gd name="connsiteX33" fmla="*/ 2369344 w 2759869"/>
                <a:gd name="connsiteY33" fmla="*/ 1381125 h 1381125"/>
                <a:gd name="connsiteX34" fmla="*/ 2390775 w 2759869"/>
                <a:gd name="connsiteY34" fmla="*/ 1376363 h 1381125"/>
                <a:gd name="connsiteX35" fmla="*/ 2409825 w 2759869"/>
                <a:gd name="connsiteY35" fmla="*/ 1364457 h 1381125"/>
                <a:gd name="connsiteX36" fmla="*/ 2433638 w 2759869"/>
                <a:gd name="connsiteY36" fmla="*/ 1338263 h 1381125"/>
                <a:gd name="connsiteX37" fmla="*/ 2450307 w 2759869"/>
                <a:gd name="connsiteY37" fmla="*/ 1312069 h 1381125"/>
                <a:gd name="connsiteX38" fmla="*/ 2464594 w 2759869"/>
                <a:gd name="connsiteY38" fmla="*/ 1283494 h 1381125"/>
                <a:gd name="connsiteX39" fmla="*/ 2478882 w 2759869"/>
                <a:gd name="connsiteY39" fmla="*/ 1245394 h 1381125"/>
                <a:gd name="connsiteX40" fmla="*/ 2490788 w 2759869"/>
                <a:gd name="connsiteY40" fmla="*/ 1197769 h 1381125"/>
                <a:gd name="connsiteX41" fmla="*/ 2528888 w 2759869"/>
                <a:gd name="connsiteY41" fmla="*/ 1042988 h 1381125"/>
                <a:gd name="connsiteX42" fmla="*/ 2597944 w 2759869"/>
                <a:gd name="connsiteY42" fmla="*/ 733425 h 1381125"/>
                <a:gd name="connsiteX43" fmla="*/ 2667000 w 2759869"/>
                <a:gd name="connsiteY43" fmla="*/ 433388 h 1381125"/>
                <a:gd name="connsiteX44" fmla="*/ 2676525 w 2759869"/>
                <a:gd name="connsiteY44" fmla="*/ 416719 h 1381125"/>
                <a:gd name="connsiteX45" fmla="*/ 2695575 w 2759869"/>
                <a:gd name="connsiteY45" fmla="*/ 390525 h 1381125"/>
                <a:gd name="connsiteX46" fmla="*/ 2717007 w 2759869"/>
                <a:gd name="connsiteY46" fmla="*/ 357188 h 1381125"/>
                <a:gd name="connsiteX47" fmla="*/ 2736057 w 2759869"/>
                <a:gd name="connsiteY47" fmla="*/ 323850 h 1381125"/>
                <a:gd name="connsiteX48" fmla="*/ 2752725 w 2759869"/>
                <a:gd name="connsiteY48" fmla="*/ 283369 h 1381125"/>
                <a:gd name="connsiteX49" fmla="*/ 2759869 w 2759869"/>
                <a:gd name="connsiteY49" fmla="*/ 257175 h 1381125"/>
                <a:gd name="connsiteX50" fmla="*/ 2757488 w 2759869"/>
                <a:gd name="connsiteY50" fmla="*/ 242888 h 1381125"/>
                <a:gd name="connsiteX51" fmla="*/ 2719388 w 2759869"/>
                <a:gd name="connsiteY51" fmla="*/ 216694 h 1381125"/>
                <a:gd name="connsiteX52" fmla="*/ 2671763 w 2759869"/>
                <a:gd name="connsiteY52" fmla="*/ 180975 h 1381125"/>
                <a:gd name="connsiteX53" fmla="*/ 2607469 w 2759869"/>
                <a:gd name="connsiteY53" fmla="*/ 130969 h 1381125"/>
                <a:gd name="connsiteX54" fmla="*/ 2540794 w 2759869"/>
                <a:gd name="connsiteY54" fmla="*/ 78582 h 1381125"/>
                <a:gd name="connsiteX55" fmla="*/ 2469357 w 2759869"/>
                <a:gd name="connsiteY55" fmla="*/ 14288 h 1381125"/>
                <a:gd name="connsiteX56" fmla="*/ 2457450 w 2759869"/>
                <a:gd name="connsiteY56" fmla="*/ 4763 h 1381125"/>
                <a:gd name="connsiteX57" fmla="*/ 2445544 w 2759869"/>
                <a:gd name="connsiteY57" fmla="*/ 0 h 1381125"/>
                <a:gd name="connsiteX58" fmla="*/ 2431257 w 2759869"/>
                <a:gd name="connsiteY58" fmla="*/ 0 h 1381125"/>
                <a:gd name="connsiteX59" fmla="*/ 2371725 w 2759869"/>
                <a:gd name="connsiteY59" fmla="*/ 11907 h 1381125"/>
                <a:gd name="connsiteX60" fmla="*/ 2274094 w 2759869"/>
                <a:gd name="connsiteY60" fmla="*/ 42863 h 1381125"/>
                <a:gd name="connsiteX61" fmla="*/ 2205038 w 2759869"/>
                <a:gd name="connsiteY61" fmla="*/ 64294 h 1381125"/>
                <a:gd name="connsiteX62" fmla="*/ 2135982 w 2759869"/>
                <a:gd name="connsiteY62" fmla="*/ 71438 h 1381125"/>
                <a:gd name="connsiteX63" fmla="*/ 1845469 w 2759869"/>
                <a:gd name="connsiteY63" fmla="*/ 97632 h 1381125"/>
                <a:gd name="connsiteX64" fmla="*/ 1478757 w 2759869"/>
                <a:gd name="connsiteY64" fmla="*/ 130969 h 1381125"/>
                <a:gd name="connsiteX65" fmla="*/ 1181100 w 2759869"/>
                <a:gd name="connsiteY65" fmla="*/ 159544 h 138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759869" h="1381125">
                  <a:moveTo>
                    <a:pt x="1181100" y="159544"/>
                  </a:moveTo>
                  <a:lnTo>
                    <a:pt x="771525" y="197644"/>
                  </a:lnTo>
                  <a:lnTo>
                    <a:pt x="511969" y="221457"/>
                  </a:lnTo>
                  <a:lnTo>
                    <a:pt x="438150" y="221457"/>
                  </a:lnTo>
                  <a:lnTo>
                    <a:pt x="216694" y="219075"/>
                  </a:lnTo>
                  <a:lnTo>
                    <a:pt x="0" y="221457"/>
                  </a:lnTo>
                  <a:lnTo>
                    <a:pt x="47625" y="376238"/>
                  </a:lnTo>
                  <a:lnTo>
                    <a:pt x="209550" y="369094"/>
                  </a:lnTo>
                  <a:lnTo>
                    <a:pt x="492919" y="352425"/>
                  </a:lnTo>
                  <a:lnTo>
                    <a:pt x="847725" y="330994"/>
                  </a:lnTo>
                  <a:lnTo>
                    <a:pt x="1159669" y="307182"/>
                  </a:lnTo>
                  <a:lnTo>
                    <a:pt x="1426369" y="283369"/>
                  </a:lnTo>
                  <a:lnTo>
                    <a:pt x="1721644" y="254794"/>
                  </a:lnTo>
                  <a:lnTo>
                    <a:pt x="2016919" y="228600"/>
                  </a:lnTo>
                  <a:lnTo>
                    <a:pt x="2174082" y="211932"/>
                  </a:lnTo>
                  <a:lnTo>
                    <a:pt x="2252663" y="209550"/>
                  </a:lnTo>
                  <a:lnTo>
                    <a:pt x="2293144" y="211932"/>
                  </a:lnTo>
                  <a:lnTo>
                    <a:pt x="2333625" y="216694"/>
                  </a:lnTo>
                  <a:lnTo>
                    <a:pt x="2359819" y="223838"/>
                  </a:lnTo>
                  <a:lnTo>
                    <a:pt x="2371725" y="233363"/>
                  </a:lnTo>
                  <a:lnTo>
                    <a:pt x="2378869" y="250032"/>
                  </a:lnTo>
                  <a:lnTo>
                    <a:pt x="2381250" y="285750"/>
                  </a:lnTo>
                  <a:lnTo>
                    <a:pt x="2355057" y="476250"/>
                  </a:lnTo>
                  <a:lnTo>
                    <a:pt x="2331244" y="654844"/>
                  </a:lnTo>
                  <a:lnTo>
                    <a:pt x="2314575" y="747713"/>
                  </a:lnTo>
                  <a:lnTo>
                    <a:pt x="2286000" y="959644"/>
                  </a:lnTo>
                  <a:lnTo>
                    <a:pt x="2266950" y="1140619"/>
                  </a:lnTo>
                  <a:lnTo>
                    <a:pt x="2228850" y="1297782"/>
                  </a:lnTo>
                  <a:lnTo>
                    <a:pt x="2240757" y="1328738"/>
                  </a:lnTo>
                  <a:lnTo>
                    <a:pt x="2255044" y="1347788"/>
                  </a:lnTo>
                  <a:lnTo>
                    <a:pt x="2269332" y="1359694"/>
                  </a:lnTo>
                  <a:lnTo>
                    <a:pt x="2293144" y="1371600"/>
                  </a:lnTo>
                  <a:lnTo>
                    <a:pt x="2328863" y="1378744"/>
                  </a:lnTo>
                  <a:lnTo>
                    <a:pt x="2369344" y="1381125"/>
                  </a:lnTo>
                  <a:lnTo>
                    <a:pt x="2390775" y="1376363"/>
                  </a:lnTo>
                  <a:lnTo>
                    <a:pt x="2409825" y="1364457"/>
                  </a:lnTo>
                  <a:lnTo>
                    <a:pt x="2433638" y="1338263"/>
                  </a:lnTo>
                  <a:lnTo>
                    <a:pt x="2450307" y="1312069"/>
                  </a:lnTo>
                  <a:lnTo>
                    <a:pt x="2464594" y="1283494"/>
                  </a:lnTo>
                  <a:lnTo>
                    <a:pt x="2478882" y="1245394"/>
                  </a:lnTo>
                  <a:lnTo>
                    <a:pt x="2490788" y="1197769"/>
                  </a:lnTo>
                  <a:lnTo>
                    <a:pt x="2528888" y="1042988"/>
                  </a:lnTo>
                  <a:lnTo>
                    <a:pt x="2597944" y="733425"/>
                  </a:lnTo>
                  <a:lnTo>
                    <a:pt x="2667000" y="433388"/>
                  </a:lnTo>
                  <a:lnTo>
                    <a:pt x="2676525" y="416719"/>
                  </a:lnTo>
                  <a:lnTo>
                    <a:pt x="2695575" y="390525"/>
                  </a:lnTo>
                  <a:lnTo>
                    <a:pt x="2717007" y="357188"/>
                  </a:lnTo>
                  <a:lnTo>
                    <a:pt x="2736057" y="323850"/>
                  </a:lnTo>
                  <a:lnTo>
                    <a:pt x="2752725" y="283369"/>
                  </a:lnTo>
                  <a:lnTo>
                    <a:pt x="2759869" y="257175"/>
                  </a:lnTo>
                  <a:lnTo>
                    <a:pt x="2757488" y="242888"/>
                  </a:lnTo>
                  <a:lnTo>
                    <a:pt x="2719388" y="216694"/>
                  </a:lnTo>
                  <a:lnTo>
                    <a:pt x="2671763" y="180975"/>
                  </a:lnTo>
                  <a:lnTo>
                    <a:pt x="2607469" y="130969"/>
                  </a:lnTo>
                  <a:lnTo>
                    <a:pt x="2540794" y="78582"/>
                  </a:lnTo>
                  <a:lnTo>
                    <a:pt x="2469357" y="14288"/>
                  </a:lnTo>
                  <a:lnTo>
                    <a:pt x="2457450" y="4763"/>
                  </a:lnTo>
                  <a:lnTo>
                    <a:pt x="2445544" y="0"/>
                  </a:lnTo>
                  <a:lnTo>
                    <a:pt x="2431257" y="0"/>
                  </a:lnTo>
                  <a:lnTo>
                    <a:pt x="2371725" y="11907"/>
                  </a:lnTo>
                  <a:lnTo>
                    <a:pt x="2274094" y="42863"/>
                  </a:lnTo>
                  <a:lnTo>
                    <a:pt x="2205038" y="64294"/>
                  </a:lnTo>
                  <a:lnTo>
                    <a:pt x="2135982" y="71438"/>
                  </a:lnTo>
                  <a:lnTo>
                    <a:pt x="1845469" y="97632"/>
                  </a:lnTo>
                  <a:lnTo>
                    <a:pt x="1478757" y="130969"/>
                  </a:lnTo>
                  <a:lnTo>
                    <a:pt x="1181100" y="159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F048EAAE-C25F-48FF-AC3B-D1C38FB54AF2}"/>
                </a:ext>
              </a:extLst>
            </p:cNvPr>
            <p:cNvSpPr/>
            <p:nvPr/>
          </p:nvSpPr>
          <p:spPr>
            <a:xfrm>
              <a:off x="4786313" y="4970463"/>
              <a:ext cx="250825" cy="1011237"/>
            </a:xfrm>
            <a:custGeom>
              <a:avLst/>
              <a:gdLst>
                <a:gd name="connsiteX0" fmla="*/ 0 w 250031"/>
                <a:gd name="connsiteY0" fmla="*/ 254794 h 1012031"/>
                <a:gd name="connsiteX1" fmla="*/ 0 w 250031"/>
                <a:gd name="connsiteY1" fmla="*/ 2381 h 1012031"/>
                <a:gd name="connsiteX2" fmla="*/ 247650 w 250031"/>
                <a:gd name="connsiteY2" fmla="*/ 0 h 1012031"/>
                <a:gd name="connsiteX3" fmla="*/ 247650 w 250031"/>
                <a:gd name="connsiteY3" fmla="*/ 166687 h 1012031"/>
                <a:gd name="connsiteX4" fmla="*/ 247650 w 250031"/>
                <a:gd name="connsiteY4" fmla="*/ 407194 h 1012031"/>
                <a:gd name="connsiteX5" fmla="*/ 250031 w 250031"/>
                <a:gd name="connsiteY5" fmla="*/ 526256 h 1012031"/>
                <a:gd name="connsiteX6" fmla="*/ 238125 w 250031"/>
                <a:gd name="connsiteY6" fmla="*/ 726281 h 1012031"/>
                <a:gd name="connsiteX7" fmla="*/ 223837 w 250031"/>
                <a:gd name="connsiteY7" fmla="*/ 995362 h 1012031"/>
                <a:gd name="connsiteX8" fmla="*/ 0 w 250031"/>
                <a:gd name="connsiteY8" fmla="*/ 1012031 h 1012031"/>
                <a:gd name="connsiteX9" fmla="*/ 2381 w 250031"/>
                <a:gd name="connsiteY9" fmla="*/ 854869 h 1012031"/>
                <a:gd name="connsiteX10" fmla="*/ 2381 w 250031"/>
                <a:gd name="connsiteY10" fmla="*/ 552450 h 1012031"/>
                <a:gd name="connsiteX11" fmla="*/ 0 w 250031"/>
                <a:gd name="connsiteY11" fmla="*/ 254794 h 101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0031" h="1012031">
                  <a:moveTo>
                    <a:pt x="0" y="254794"/>
                  </a:moveTo>
                  <a:lnTo>
                    <a:pt x="0" y="2381"/>
                  </a:lnTo>
                  <a:lnTo>
                    <a:pt x="247650" y="0"/>
                  </a:lnTo>
                  <a:lnTo>
                    <a:pt x="247650" y="166687"/>
                  </a:lnTo>
                  <a:lnTo>
                    <a:pt x="247650" y="407194"/>
                  </a:lnTo>
                  <a:cubicBezTo>
                    <a:pt x="248444" y="446881"/>
                    <a:pt x="249237" y="486569"/>
                    <a:pt x="250031" y="526256"/>
                  </a:cubicBezTo>
                  <a:lnTo>
                    <a:pt x="238125" y="726281"/>
                  </a:lnTo>
                  <a:lnTo>
                    <a:pt x="223837" y="995362"/>
                  </a:lnTo>
                  <a:lnTo>
                    <a:pt x="0" y="1012031"/>
                  </a:lnTo>
                  <a:cubicBezTo>
                    <a:pt x="794" y="959644"/>
                    <a:pt x="1587" y="907256"/>
                    <a:pt x="2381" y="854869"/>
                  </a:cubicBezTo>
                  <a:lnTo>
                    <a:pt x="2381" y="552450"/>
                  </a:lnTo>
                  <a:cubicBezTo>
                    <a:pt x="1587" y="458787"/>
                    <a:pt x="794" y="365125"/>
                    <a:pt x="0" y="25479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23B0747B-4D5D-478A-BAE2-39D528BB8260}"/>
                </a:ext>
              </a:extLst>
            </p:cNvPr>
            <p:cNvSpPr/>
            <p:nvPr/>
          </p:nvSpPr>
          <p:spPr>
            <a:xfrm>
              <a:off x="3716338" y="5281613"/>
              <a:ext cx="2349500" cy="298450"/>
            </a:xfrm>
            <a:custGeom>
              <a:avLst/>
              <a:gdLst>
                <a:gd name="connsiteX0" fmla="*/ 859632 w 2347913"/>
                <a:gd name="connsiteY0" fmla="*/ 102393 h 297656"/>
                <a:gd name="connsiteX1" fmla="*/ 547688 w 2347913"/>
                <a:gd name="connsiteY1" fmla="*/ 114300 h 297656"/>
                <a:gd name="connsiteX2" fmla="*/ 140494 w 2347913"/>
                <a:gd name="connsiteY2" fmla="*/ 133350 h 297656"/>
                <a:gd name="connsiteX3" fmla="*/ 0 w 2347913"/>
                <a:gd name="connsiteY3" fmla="*/ 133350 h 297656"/>
                <a:gd name="connsiteX4" fmla="*/ 21432 w 2347913"/>
                <a:gd name="connsiteY4" fmla="*/ 297656 h 297656"/>
                <a:gd name="connsiteX5" fmla="*/ 328613 w 2347913"/>
                <a:gd name="connsiteY5" fmla="*/ 280987 h 297656"/>
                <a:gd name="connsiteX6" fmla="*/ 604838 w 2347913"/>
                <a:gd name="connsiteY6" fmla="*/ 269081 h 297656"/>
                <a:gd name="connsiteX7" fmla="*/ 854869 w 2347913"/>
                <a:gd name="connsiteY7" fmla="*/ 257175 h 297656"/>
                <a:gd name="connsiteX8" fmla="*/ 1100138 w 2347913"/>
                <a:gd name="connsiteY8" fmla="*/ 245268 h 297656"/>
                <a:gd name="connsiteX9" fmla="*/ 1350169 w 2347913"/>
                <a:gd name="connsiteY9" fmla="*/ 221456 h 297656"/>
                <a:gd name="connsiteX10" fmla="*/ 1602582 w 2347913"/>
                <a:gd name="connsiteY10" fmla="*/ 202406 h 297656"/>
                <a:gd name="connsiteX11" fmla="*/ 1788319 w 2347913"/>
                <a:gd name="connsiteY11" fmla="*/ 195262 h 297656"/>
                <a:gd name="connsiteX12" fmla="*/ 2019300 w 2347913"/>
                <a:gd name="connsiteY12" fmla="*/ 192881 h 297656"/>
                <a:gd name="connsiteX13" fmla="*/ 2347913 w 2347913"/>
                <a:gd name="connsiteY13" fmla="*/ 204787 h 297656"/>
                <a:gd name="connsiteX14" fmla="*/ 2347913 w 2347913"/>
                <a:gd name="connsiteY14" fmla="*/ 114300 h 297656"/>
                <a:gd name="connsiteX15" fmla="*/ 2266950 w 2347913"/>
                <a:gd name="connsiteY15" fmla="*/ 50006 h 297656"/>
                <a:gd name="connsiteX16" fmla="*/ 2233613 w 2347913"/>
                <a:gd name="connsiteY16" fmla="*/ 30956 h 297656"/>
                <a:gd name="connsiteX17" fmla="*/ 2195513 w 2347913"/>
                <a:gd name="connsiteY17" fmla="*/ 14287 h 297656"/>
                <a:gd name="connsiteX18" fmla="*/ 2150269 w 2347913"/>
                <a:gd name="connsiteY18" fmla="*/ 4762 h 297656"/>
                <a:gd name="connsiteX19" fmla="*/ 2095500 w 2347913"/>
                <a:gd name="connsiteY19" fmla="*/ 0 h 297656"/>
                <a:gd name="connsiteX20" fmla="*/ 2026444 w 2347913"/>
                <a:gd name="connsiteY20" fmla="*/ 9525 h 297656"/>
                <a:gd name="connsiteX21" fmla="*/ 1785938 w 2347913"/>
                <a:gd name="connsiteY21" fmla="*/ 35718 h 297656"/>
                <a:gd name="connsiteX22" fmla="*/ 1509713 w 2347913"/>
                <a:gd name="connsiteY22" fmla="*/ 54768 h 297656"/>
                <a:gd name="connsiteX23" fmla="*/ 1302544 w 2347913"/>
                <a:gd name="connsiteY23" fmla="*/ 71437 h 297656"/>
                <a:gd name="connsiteX24" fmla="*/ 1035844 w 2347913"/>
                <a:gd name="connsiteY24" fmla="*/ 92868 h 297656"/>
                <a:gd name="connsiteX25" fmla="*/ 859632 w 2347913"/>
                <a:gd name="connsiteY25" fmla="*/ 102393 h 29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347913" h="297656">
                  <a:moveTo>
                    <a:pt x="859632" y="102393"/>
                  </a:moveTo>
                  <a:lnTo>
                    <a:pt x="547688" y="114300"/>
                  </a:lnTo>
                  <a:lnTo>
                    <a:pt x="140494" y="133350"/>
                  </a:lnTo>
                  <a:lnTo>
                    <a:pt x="0" y="133350"/>
                  </a:lnTo>
                  <a:lnTo>
                    <a:pt x="21432" y="297656"/>
                  </a:lnTo>
                  <a:lnTo>
                    <a:pt x="328613" y="280987"/>
                  </a:lnTo>
                  <a:lnTo>
                    <a:pt x="604838" y="269081"/>
                  </a:lnTo>
                  <a:lnTo>
                    <a:pt x="854869" y="257175"/>
                  </a:lnTo>
                  <a:lnTo>
                    <a:pt x="1100138" y="245268"/>
                  </a:lnTo>
                  <a:lnTo>
                    <a:pt x="1350169" y="221456"/>
                  </a:lnTo>
                  <a:lnTo>
                    <a:pt x="1602582" y="202406"/>
                  </a:lnTo>
                  <a:lnTo>
                    <a:pt x="1788319" y="195262"/>
                  </a:lnTo>
                  <a:lnTo>
                    <a:pt x="2019300" y="192881"/>
                  </a:lnTo>
                  <a:lnTo>
                    <a:pt x="2347913" y="204787"/>
                  </a:lnTo>
                  <a:lnTo>
                    <a:pt x="2347913" y="114300"/>
                  </a:lnTo>
                  <a:lnTo>
                    <a:pt x="2266950" y="50006"/>
                  </a:lnTo>
                  <a:lnTo>
                    <a:pt x="2233613" y="30956"/>
                  </a:lnTo>
                  <a:lnTo>
                    <a:pt x="2195513" y="14287"/>
                  </a:lnTo>
                  <a:lnTo>
                    <a:pt x="2150269" y="4762"/>
                  </a:lnTo>
                  <a:lnTo>
                    <a:pt x="2095500" y="0"/>
                  </a:lnTo>
                  <a:lnTo>
                    <a:pt x="2026444" y="9525"/>
                  </a:lnTo>
                  <a:lnTo>
                    <a:pt x="1785938" y="35718"/>
                  </a:lnTo>
                  <a:lnTo>
                    <a:pt x="1509713" y="54768"/>
                  </a:lnTo>
                  <a:lnTo>
                    <a:pt x="1302544" y="71437"/>
                  </a:lnTo>
                  <a:lnTo>
                    <a:pt x="1035844" y="92868"/>
                  </a:lnTo>
                  <a:lnTo>
                    <a:pt x="859632" y="1023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C57354A1-5AFB-4320-9309-E50DE603764B}"/>
                </a:ext>
              </a:extLst>
            </p:cNvPr>
            <p:cNvSpPr/>
            <p:nvPr/>
          </p:nvSpPr>
          <p:spPr>
            <a:xfrm>
              <a:off x="3800475" y="5818188"/>
              <a:ext cx="2189163" cy="268287"/>
            </a:xfrm>
            <a:custGeom>
              <a:avLst/>
              <a:gdLst>
                <a:gd name="connsiteX0" fmla="*/ 645319 w 2188369"/>
                <a:gd name="connsiteY0" fmla="*/ 100012 h 269081"/>
                <a:gd name="connsiteX1" fmla="*/ 395288 w 2188369"/>
                <a:gd name="connsiteY1" fmla="*/ 107156 h 269081"/>
                <a:gd name="connsiteX2" fmla="*/ 0 w 2188369"/>
                <a:gd name="connsiteY2" fmla="*/ 114300 h 269081"/>
                <a:gd name="connsiteX3" fmla="*/ 7144 w 2188369"/>
                <a:gd name="connsiteY3" fmla="*/ 269081 h 269081"/>
                <a:gd name="connsiteX4" fmla="*/ 176213 w 2188369"/>
                <a:gd name="connsiteY4" fmla="*/ 266700 h 269081"/>
                <a:gd name="connsiteX5" fmla="*/ 433388 w 2188369"/>
                <a:gd name="connsiteY5" fmla="*/ 264319 h 269081"/>
                <a:gd name="connsiteX6" fmla="*/ 659606 w 2188369"/>
                <a:gd name="connsiteY6" fmla="*/ 254794 h 269081"/>
                <a:gd name="connsiteX7" fmla="*/ 904875 w 2188369"/>
                <a:gd name="connsiteY7" fmla="*/ 242887 h 269081"/>
                <a:gd name="connsiteX8" fmla="*/ 1162050 w 2188369"/>
                <a:gd name="connsiteY8" fmla="*/ 226219 h 269081"/>
                <a:gd name="connsiteX9" fmla="*/ 1395413 w 2188369"/>
                <a:gd name="connsiteY9" fmla="*/ 209550 h 269081"/>
                <a:gd name="connsiteX10" fmla="*/ 1643063 w 2188369"/>
                <a:gd name="connsiteY10" fmla="*/ 188119 h 269081"/>
                <a:gd name="connsiteX11" fmla="*/ 1726406 w 2188369"/>
                <a:gd name="connsiteY11" fmla="*/ 178594 h 269081"/>
                <a:gd name="connsiteX12" fmla="*/ 1802606 w 2188369"/>
                <a:gd name="connsiteY12" fmla="*/ 178594 h 269081"/>
                <a:gd name="connsiteX13" fmla="*/ 1952625 w 2188369"/>
                <a:gd name="connsiteY13" fmla="*/ 185737 h 269081"/>
                <a:gd name="connsiteX14" fmla="*/ 2059781 w 2188369"/>
                <a:gd name="connsiteY14" fmla="*/ 197644 h 269081"/>
                <a:gd name="connsiteX15" fmla="*/ 2176463 w 2188369"/>
                <a:gd name="connsiteY15" fmla="*/ 219075 h 269081"/>
                <a:gd name="connsiteX16" fmla="*/ 2188369 w 2188369"/>
                <a:gd name="connsiteY16" fmla="*/ 45244 h 269081"/>
                <a:gd name="connsiteX17" fmla="*/ 2107406 w 2188369"/>
                <a:gd name="connsiteY17" fmla="*/ 16669 h 269081"/>
                <a:gd name="connsiteX18" fmla="*/ 2062163 w 2188369"/>
                <a:gd name="connsiteY18" fmla="*/ 7144 h 269081"/>
                <a:gd name="connsiteX19" fmla="*/ 2014538 w 2188369"/>
                <a:gd name="connsiteY19" fmla="*/ 0 h 269081"/>
                <a:gd name="connsiteX20" fmla="*/ 1926431 w 2188369"/>
                <a:gd name="connsiteY20" fmla="*/ 2381 h 269081"/>
                <a:gd name="connsiteX21" fmla="*/ 1724025 w 2188369"/>
                <a:gd name="connsiteY21" fmla="*/ 16669 h 269081"/>
                <a:gd name="connsiteX22" fmla="*/ 1464469 w 2188369"/>
                <a:gd name="connsiteY22" fmla="*/ 40481 h 269081"/>
                <a:gd name="connsiteX23" fmla="*/ 1176338 w 2188369"/>
                <a:gd name="connsiteY23" fmla="*/ 73819 h 269081"/>
                <a:gd name="connsiteX24" fmla="*/ 1007269 w 2188369"/>
                <a:gd name="connsiteY24" fmla="*/ 90487 h 269081"/>
                <a:gd name="connsiteX25" fmla="*/ 645319 w 2188369"/>
                <a:gd name="connsiteY25" fmla="*/ 100012 h 26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188369" h="269081">
                  <a:moveTo>
                    <a:pt x="645319" y="100012"/>
                  </a:moveTo>
                  <a:lnTo>
                    <a:pt x="395288" y="107156"/>
                  </a:lnTo>
                  <a:lnTo>
                    <a:pt x="0" y="114300"/>
                  </a:lnTo>
                  <a:lnTo>
                    <a:pt x="7144" y="269081"/>
                  </a:lnTo>
                  <a:lnTo>
                    <a:pt x="176213" y="266700"/>
                  </a:lnTo>
                  <a:lnTo>
                    <a:pt x="433388" y="264319"/>
                  </a:lnTo>
                  <a:lnTo>
                    <a:pt x="659606" y="254794"/>
                  </a:lnTo>
                  <a:lnTo>
                    <a:pt x="904875" y="242887"/>
                  </a:lnTo>
                  <a:lnTo>
                    <a:pt x="1162050" y="226219"/>
                  </a:lnTo>
                  <a:lnTo>
                    <a:pt x="1395413" y="209550"/>
                  </a:lnTo>
                  <a:lnTo>
                    <a:pt x="1643063" y="188119"/>
                  </a:lnTo>
                  <a:lnTo>
                    <a:pt x="1726406" y="178594"/>
                  </a:lnTo>
                  <a:lnTo>
                    <a:pt x="1802606" y="178594"/>
                  </a:lnTo>
                  <a:lnTo>
                    <a:pt x="1952625" y="185737"/>
                  </a:lnTo>
                  <a:lnTo>
                    <a:pt x="2059781" y="197644"/>
                  </a:lnTo>
                  <a:lnTo>
                    <a:pt x="2176463" y="219075"/>
                  </a:lnTo>
                  <a:lnTo>
                    <a:pt x="2188369" y="45244"/>
                  </a:lnTo>
                  <a:lnTo>
                    <a:pt x="2107406" y="16669"/>
                  </a:lnTo>
                  <a:lnTo>
                    <a:pt x="2062163" y="7144"/>
                  </a:lnTo>
                  <a:lnTo>
                    <a:pt x="2014538" y="0"/>
                  </a:lnTo>
                  <a:lnTo>
                    <a:pt x="1926431" y="2381"/>
                  </a:lnTo>
                  <a:lnTo>
                    <a:pt x="1724025" y="16669"/>
                  </a:lnTo>
                  <a:lnTo>
                    <a:pt x="1464469" y="40481"/>
                  </a:lnTo>
                  <a:lnTo>
                    <a:pt x="1176338" y="73819"/>
                  </a:lnTo>
                  <a:lnTo>
                    <a:pt x="1007269" y="90487"/>
                  </a:lnTo>
                  <a:lnTo>
                    <a:pt x="645319" y="100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フリーフォーム 112">
            <a:extLst>
              <a:ext uri="{FF2B5EF4-FFF2-40B4-BE49-F238E27FC236}">
                <a16:creationId xmlns:a16="http://schemas.microsoft.com/office/drawing/2014/main" id="{A95B0E24-36A1-4AA7-91ED-7EC2DF8EC4F5}"/>
              </a:ext>
            </a:extLst>
          </p:cNvPr>
          <p:cNvSpPr/>
          <p:nvPr/>
        </p:nvSpPr>
        <p:spPr>
          <a:xfrm>
            <a:off x="3676650" y="1531938"/>
            <a:ext cx="466725" cy="1571625"/>
          </a:xfrm>
          <a:custGeom>
            <a:avLst/>
            <a:gdLst>
              <a:gd name="connsiteX0" fmla="*/ 464344 w 466725"/>
              <a:gd name="connsiteY0" fmla="*/ 866775 h 1571625"/>
              <a:gd name="connsiteX1" fmla="*/ 466725 w 466725"/>
              <a:gd name="connsiteY1" fmla="*/ 1550194 h 1571625"/>
              <a:gd name="connsiteX2" fmla="*/ 238125 w 466725"/>
              <a:gd name="connsiteY2" fmla="*/ 1571625 h 1571625"/>
              <a:gd name="connsiteX3" fmla="*/ 242888 w 466725"/>
              <a:gd name="connsiteY3" fmla="*/ 1364456 h 1571625"/>
              <a:gd name="connsiteX4" fmla="*/ 242888 w 466725"/>
              <a:gd name="connsiteY4" fmla="*/ 1088231 h 1571625"/>
              <a:gd name="connsiteX5" fmla="*/ 242888 w 466725"/>
              <a:gd name="connsiteY5" fmla="*/ 792956 h 1571625"/>
              <a:gd name="connsiteX6" fmla="*/ 240506 w 466725"/>
              <a:gd name="connsiteY6" fmla="*/ 642937 h 1571625"/>
              <a:gd name="connsiteX7" fmla="*/ 240506 w 466725"/>
              <a:gd name="connsiteY7" fmla="*/ 564356 h 1571625"/>
              <a:gd name="connsiteX8" fmla="*/ 240506 w 466725"/>
              <a:gd name="connsiteY8" fmla="*/ 497681 h 1571625"/>
              <a:gd name="connsiteX9" fmla="*/ 238125 w 466725"/>
              <a:gd name="connsiteY9" fmla="*/ 457200 h 1571625"/>
              <a:gd name="connsiteX10" fmla="*/ 235744 w 466725"/>
              <a:gd name="connsiteY10" fmla="*/ 411956 h 1571625"/>
              <a:gd name="connsiteX11" fmla="*/ 230981 w 466725"/>
              <a:gd name="connsiteY11" fmla="*/ 373856 h 1571625"/>
              <a:gd name="connsiteX12" fmla="*/ 223838 w 466725"/>
              <a:gd name="connsiteY12" fmla="*/ 338137 h 1571625"/>
              <a:gd name="connsiteX13" fmla="*/ 214313 w 466725"/>
              <a:gd name="connsiteY13" fmla="*/ 295275 h 1571625"/>
              <a:gd name="connsiteX14" fmla="*/ 202406 w 466725"/>
              <a:gd name="connsiteY14" fmla="*/ 261937 h 1571625"/>
              <a:gd name="connsiteX15" fmla="*/ 188119 w 466725"/>
              <a:gd name="connsiteY15" fmla="*/ 223837 h 1571625"/>
              <a:gd name="connsiteX16" fmla="*/ 169069 w 466725"/>
              <a:gd name="connsiteY16" fmla="*/ 192881 h 1571625"/>
              <a:gd name="connsiteX17" fmla="*/ 147638 w 466725"/>
              <a:gd name="connsiteY17" fmla="*/ 161925 h 1571625"/>
              <a:gd name="connsiteX18" fmla="*/ 128588 w 466725"/>
              <a:gd name="connsiteY18" fmla="*/ 140494 h 1571625"/>
              <a:gd name="connsiteX19" fmla="*/ 109538 w 466725"/>
              <a:gd name="connsiteY19" fmla="*/ 126206 h 1571625"/>
              <a:gd name="connsiteX20" fmla="*/ 78581 w 466725"/>
              <a:gd name="connsiteY20" fmla="*/ 104775 h 1571625"/>
              <a:gd name="connsiteX21" fmla="*/ 33338 w 466725"/>
              <a:gd name="connsiteY21" fmla="*/ 71437 h 1571625"/>
              <a:gd name="connsiteX22" fmla="*/ 7144 w 466725"/>
              <a:gd name="connsiteY22" fmla="*/ 47625 h 1571625"/>
              <a:gd name="connsiteX23" fmla="*/ 0 w 466725"/>
              <a:gd name="connsiteY23" fmla="*/ 33337 h 1571625"/>
              <a:gd name="connsiteX24" fmla="*/ 0 w 466725"/>
              <a:gd name="connsiteY24" fmla="*/ 23812 h 1571625"/>
              <a:gd name="connsiteX25" fmla="*/ 9525 w 466725"/>
              <a:gd name="connsiteY25" fmla="*/ 11906 h 1571625"/>
              <a:gd name="connsiteX26" fmla="*/ 35719 w 466725"/>
              <a:gd name="connsiteY26" fmla="*/ 2381 h 1571625"/>
              <a:gd name="connsiteX27" fmla="*/ 80963 w 466725"/>
              <a:gd name="connsiteY27" fmla="*/ 0 h 1571625"/>
              <a:gd name="connsiteX28" fmla="*/ 140494 w 466725"/>
              <a:gd name="connsiteY28" fmla="*/ 4762 h 1571625"/>
              <a:gd name="connsiteX29" fmla="*/ 211931 w 466725"/>
              <a:gd name="connsiteY29" fmla="*/ 19050 h 1571625"/>
              <a:gd name="connsiteX30" fmla="*/ 271463 w 466725"/>
              <a:gd name="connsiteY30" fmla="*/ 40481 h 1571625"/>
              <a:gd name="connsiteX31" fmla="*/ 342900 w 466725"/>
              <a:gd name="connsiteY31" fmla="*/ 71437 h 1571625"/>
              <a:gd name="connsiteX32" fmla="*/ 407194 w 466725"/>
              <a:gd name="connsiteY32" fmla="*/ 102394 h 1571625"/>
              <a:gd name="connsiteX33" fmla="*/ 423863 w 466725"/>
              <a:gd name="connsiteY33" fmla="*/ 111919 h 1571625"/>
              <a:gd name="connsiteX34" fmla="*/ 450056 w 466725"/>
              <a:gd name="connsiteY34" fmla="*/ 304800 h 1571625"/>
              <a:gd name="connsiteX35" fmla="*/ 464344 w 466725"/>
              <a:gd name="connsiteY35" fmla="*/ 407194 h 1571625"/>
              <a:gd name="connsiteX36" fmla="*/ 466725 w 466725"/>
              <a:gd name="connsiteY36" fmla="*/ 502444 h 1571625"/>
              <a:gd name="connsiteX37" fmla="*/ 464344 w 466725"/>
              <a:gd name="connsiteY37" fmla="*/ 866775 h 1571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66725" h="1571625">
                <a:moveTo>
                  <a:pt x="464344" y="866775"/>
                </a:moveTo>
                <a:cubicBezTo>
                  <a:pt x="465138" y="1094581"/>
                  <a:pt x="465931" y="1322388"/>
                  <a:pt x="466725" y="1550194"/>
                </a:cubicBezTo>
                <a:lnTo>
                  <a:pt x="238125" y="1571625"/>
                </a:lnTo>
                <a:lnTo>
                  <a:pt x="242888" y="1364456"/>
                </a:lnTo>
                <a:lnTo>
                  <a:pt x="242888" y="1088231"/>
                </a:lnTo>
                <a:lnTo>
                  <a:pt x="242888" y="792956"/>
                </a:lnTo>
                <a:lnTo>
                  <a:pt x="240506" y="642937"/>
                </a:lnTo>
                <a:lnTo>
                  <a:pt x="240506" y="564356"/>
                </a:lnTo>
                <a:lnTo>
                  <a:pt x="240506" y="497681"/>
                </a:lnTo>
                <a:lnTo>
                  <a:pt x="238125" y="457200"/>
                </a:lnTo>
                <a:lnTo>
                  <a:pt x="235744" y="411956"/>
                </a:lnTo>
                <a:lnTo>
                  <a:pt x="230981" y="373856"/>
                </a:lnTo>
                <a:lnTo>
                  <a:pt x="223838" y="338137"/>
                </a:lnTo>
                <a:lnTo>
                  <a:pt x="214313" y="295275"/>
                </a:lnTo>
                <a:lnTo>
                  <a:pt x="202406" y="261937"/>
                </a:lnTo>
                <a:lnTo>
                  <a:pt x="188119" y="223837"/>
                </a:lnTo>
                <a:lnTo>
                  <a:pt x="169069" y="192881"/>
                </a:lnTo>
                <a:lnTo>
                  <a:pt x="147638" y="161925"/>
                </a:lnTo>
                <a:lnTo>
                  <a:pt x="128588" y="140494"/>
                </a:lnTo>
                <a:lnTo>
                  <a:pt x="109538" y="126206"/>
                </a:lnTo>
                <a:lnTo>
                  <a:pt x="78581" y="104775"/>
                </a:lnTo>
                <a:lnTo>
                  <a:pt x="33338" y="71437"/>
                </a:lnTo>
                <a:lnTo>
                  <a:pt x="7144" y="47625"/>
                </a:lnTo>
                <a:lnTo>
                  <a:pt x="0" y="33337"/>
                </a:lnTo>
                <a:lnTo>
                  <a:pt x="0" y="23812"/>
                </a:lnTo>
                <a:lnTo>
                  <a:pt x="9525" y="11906"/>
                </a:lnTo>
                <a:lnTo>
                  <a:pt x="35719" y="2381"/>
                </a:lnTo>
                <a:lnTo>
                  <a:pt x="80963" y="0"/>
                </a:lnTo>
                <a:lnTo>
                  <a:pt x="140494" y="4762"/>
                </a:lnTo>
                <a:lnTo>
                  <a:pt x="211931" y="19050"/>
                </a:lnTo>
                <a:lnTo>
                  <a:pt x="271463" y="40481"/>
                </a:lnTo>
                <a:lnTo>
                  <a:pt x="342900" y="71437"/>
                </a:lnTo>
                <a:lnTo>
                  <a:pt x="407194" y="102394"/>
                </a:lnTo>
                <a:lnTo>
                  <a:pt x="423863" y="111919"/>
                </a:lnTo>
                <a:lnTo>
                  <a:pt x="450056" y="304800"/>
                </a:lnTo>
                <a:lnTo>
                  <a:pt x="464344" y="407194"/>
                </a:lnTo>
                <a:cubicBezTo>
                  <a:pt x="465138" y="438944"/>
                  <a:pt x="465931" y="470694"/>
                  <a:pt x="466725" y="502444"/>
                </a:cubicBezTo>
                <a:cubicBezTo>
                  <a:pt x="465931" y="616744"/>
                  <a:pt x="465138" y="731044"/>
                  <a:pt x="464344" y="86677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7" name="フリーフォーム 116">
            <a:extLst>
              <a:ext uri="{FF2B5EF4-FFF2-40B4-BE49-F238E27FC236}">
                <a16:creationId xmlns:a16="http://schemas.microsoft.com/office/drawing/2014/main" id="{4EAD6954-54BE-4101-BBDF-89189C0C2D04}"/>
              </a:ext>
            </a:extLst>
          </p:cNvPr>
          <p:cNvSpPr/>
          <p:nvPr/>
        </p:nvSpPr>
        <p:spPr>
          <a:xfrm>
            <a:off x="2719388" y="2716213"/>
            <a:ext cx="442912" cy="1246187"/>
          </a:xfrm>
          <a:custGeom>
            <a:avLst/>
            <a:gdLst>
              <a:gd name="connsiteX0" fmla="*/ 431006 w 442912"/>
              <a:gd name="connsiteY0" fmla="*/ 621507 h 1245394"/>
              <a:gd name="connsiteX1" fmla="*/ 409575 w 442912"/>
              <a:gd name="connsiteY1" fmla="*/ 723900 h 1245394"/>
              <a:gd name="connsiteX2" fmla="*/ 385762 w 442912"/>
              <a:gd name="connsiteY2" fmla="*/ 819150 h 1245394"/>
              <a:gd name="connsiteX3" fmla="*/ 350043 w 442912"/>
              <a:gd name="connsiteY3" fmla="*/ 912019 h 1245394"/>
              <a:gd name="connsiteX4" fmla="*/ 323850 w 442912"/>
              <a:gd name="connsiteY4" fmla="*/ 978694 h 1245394"/>
              <a:gd name="connsiteX5" fmla="*/ 278606 w 442912"/>
              <a:gd name="connsiteY5" fmla="*/ 1069182 h 1245394"/>
              <a:gd name="connsiteX6" fmla="*/ 230981 w 442912"/>
              <a:gd name="connsiteY6" fmla="*/ 1147763 h 1245394"/>
              <a:gd name="connsiteX7" fmla="*/ 200025 w 442912"/>
              <a:gd name="connsiteY7" fmla="*/ 1195388 h 1245394"/>
              <a:gd name="connsiteX8" fmla="*/ 183356 w 442912"/>
              <a:gd name="connsiteY8" fmla="*/ 1214438 h 1245394"/>
              <a:gd name="connsiteX9" fmla="*/ 147637 w 442912"/>
              <a:gd name="connsiteY9" fmla="*/ 1235869 h 1245394"/>
              <a:gd name="connsiteX10" fmla="*/ 119062 w 442912"/>
              <a:gd name="connsiteY10" fmla="*/ 1243013 h 1245394"/>
              <a:gd name="connsiteX11" fmla="*/ 104775 w 442912"/>
              <a:gd name="connsiteY11" fmla="*/ 1245394 h 1245394"/>
              <a:gd name="connsiteX12" fmla="*/ 76200 w 442912"/>
              <a:gd name="connsiteY12" fmla="*/ 1235869 h 1245394"/>
              <a:gd name="connsiteX13" fmla="*/ 57150 w 442912"/>
              <a:gd name="connsiteY13" fmla="*/ 1219200 h 1245394"/>
              <a:gd name="connsiteX14" fmla="*/ 42862 w 442912"/>
              <a:gd name="connsiteY14" fmla="*/ 1190625 h 1245394"/>
              <a:gd name="connsiteX15" fmla="*/ 28575 w 442912"/>
              <a:gd name="connsiteY15" fmla="*/ 1152525 h 1245394"/>
              <a:gd name="connsiteX16" fmla="*/ 11906 w 442912"/>
              <a:gd name="connsiteY16" fmla="*/ 1081088 h 1245394"/>
              <a:gd name="connsiteX17" fmla="*/ 2381 w 442912"/>
              <a:gd name="connsiteY17" fmla="*/ 1016794 h 1245394"/>
              <a:gd name="connsiteX18" fmla="*/ 0 w 442912"/>
              <a:gd name="connsiteY18" fmla="*/ 969169 h 1245394"/>
              <a:gd name="connsiteX19" fmla="*/ 4762 w 442912"/>
              <a:gd name="connsiteY19" fmla="*/ 926307 h 1245394"/>
              <a:gd name="connsiteX20" fmla="*/ 14287 w 442912"/>
              <a:gd name="connsiteY20" fmla="*/ 892969 h 1245394"/>
              <a:gd name="connsiteX21" fmla="*/ 50006 w 442912"/>
              <a:gd name="connsiteY21" fmla="*/ 854869 h 1245394"/>
              <a:gd name="connsiteX22" fmla="*/ 109537 w 442912"/>
              <a:gd name="connsiteY22" fmla="*/ 776288 h 1245394"/>
              <a:gd name="connsiteX23" fmla="*/ 157162 w 442912"/>
              <a:gd name="connsiteY23" fmla="*/ 707232 h 1245394"/>
              <a:gd name="connsiteX24" fmla="*/ 202406 w 442912"/>
              <a:gd name="connsiteY24" fmla="*/ 626269 h 1245394"/>
              <a:gd name="connsiteX25" fmla="*/ 235743 w 442912"/>
              <a:gd name="connsiteY25" fmla="*/ 545307 h 1245394"/>
              <a:gd name="connsiteX26" fmla="*/ 257175 w 442912"/>
              <a:gd name="connsiteY26" fmla="*/ 478632 h 1245394"/>
              <a:gd name="connsiteX27" fmla="*/ 273843 w 442912"/>
              <a:gd name="connsiteY27" fmla="*/ 416719 h 1245394"/>
              <a:gd name="connsiteX28" fmla="*/ 288131 w 442912"/>
              <a:gd name="connsiteY28" fmla="*/ 328613 h 1245394"/>
              <a:gd name="connsiteX29" fmla="*/ 295275 w 442912"/>
              <a:gd name="connsiteY29" fmla="*/ 257175 h 1245394"/>
              <a:gd name="connsiteX30" fmla="*/ 295275 w 442912"/>
              <a:gd name="connsiteY30" fmla="*/ 195263 h 1245394"/>
              <a:gd name="connsiteX31" fmla="*/ 292893 w 442912"/>
              <a:gd name="connsiteY31" fmla="*/ 145257 h 1245394"/>
              <a:gd name="connsiteX32" fmla="*/ 285750 w 442912"/>
              <a:gd name="connsiteY32" fmla="*/ 76200 h 1245394"/>
              <a:gd name="connsiteX33" fmla="*/ 283368 w 442912"/>
              <a:gd name="connsiteY33" fmla="*/ 38100 h 1245394"/>
              <a:gd name="connsiteX34" fmla="*/ 283368 w 442912"/>
              <a:gd name="connsiteY34" fmla="*/ 16669 h 1245394"/>
              <a:gd name="connsiteX35" fmla="*/ 288131 w 442912"/>
              <a:gd name="connsiteY35" fmla="*/ 0 h 1245394"/>
              <a:gd name="connsiteX36" fmla="*/ 302418 w 442912"/>
              <a:gd name="connsiteY36" fmla="*/ 0 h 1245394"/>
              <a:gd name="connsiteX37" fmla="*/ 321468 w 442912"/>
              <a:gd name="connsiteY37" fmla="*/ 7144 h 1245394"/>
              <a:gd name="connsiteX38" fmla="*/ 340518 w 442912"/>
              <a:gd name="connsiteY38" fmla="*/ 26194 h 1245394"/>
              <a:gd name="connsiteX39" fmla="*/ 359568 w 442912"/>
              <a:gd name="connsiteY39" fmla="*/ 54769 h 1245394"/>
              <a:gd name="connsiteX40" fmla="*/ 381000 w 442912"/>
              <a:gd name="connsiteY40" fmla="*/ 104775 h 1245394"/>
              <a:gd name="connsiteX41" fmla="*/ 397668 w 442912"/>
              <a:gd name="connsiteY41" fmla="*/ 152400 h 1245394"/>
              <a:gd name="connsiteX42" fmla="*/ 414337 w 442912"/>
              <a:gd name="connsiteY42" fmla="*/ 219075 h 1245394"/>
              <a:gd name="connsiteX43" fmla="*/ 426243 w 442912"/>
              <a:gd name="connsiteY43" fmla="*/ 278607 h 1245394"/>
              <a:gd name="connsiteX44" fmla="*/ 442912 w 442912"/>
              <a:gd name="connsiteY44" fmla="*/ 400050 h 1245394"/>
              <a:gd name="connsiteX45" fmla="*/ 442912 w 442912"/>
              <a:gd name="connsiteY45" fmla="*/ 426244 h 1245394"/>
              <a:gd name="connsiteX46" fmla="*/ 442912 w 442912"/>
              <a:gd name="connsiteY46" fmla="*/ 552450 h 1245394"/>
              <a:gd name="connsiteX47" fmla="*/ 431006 w 442912"/>
              <a:gd name="connsiteY47" fmla="*/ 621507 h 1245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442912" h="1245394">
                <a:moveTo>
                  <a:pt x="431006" y="621507"/>
                </a:moveTo>
                <a:lnTo>
                  <a:pt x="409575" y="723900"/>
                </a:lnTo>
                <a:lnTo>
                  <a:pt x="385762" y="819150"/>
                </a:lnTo>
                <a:lnTo>
                  <a:pt x="350043" y="912019"/>
                </a:lnTo>
                <a:lnTo>
                  <a:pt x="323850" y="978694"/>
                </a:lnTo>
                <a:lnTo>
                  <a:pt x="278606" y="1069182"/>
                </a:lnTo>
                <a:lnTo>
                  <a:pt x="230981" y="1147763"/>
                </a:lnTo>
                <a:lnTo>
                  <a:pt x="200025" y="1195388"/>
                </a:lnTo>
                <a:lnTo>
                  <a:pt x="183356" y="1214438"/>
                </a:lnTo>
                <a:lnTo>
                  <a:pt x="147637" y="1235869"/>
                </a:lnTo>
                <a:lnTo>
                  <a:pt x="119062" y="1243013"/>
                </a:lnTo>
                <a:lnTo>
                  <a:pt x="104775" y="1245394"/>
                </a:lnTo>
                <a:lnTo>
                  <a:pt x="76200" y="1235869"/>
                </a:lnTo>
                <a:lnTo>
                  <a:pt x="57150" y="1219200"/>
                </a:lnTo>
                <a:lnTo>
                  <a:pt x="42862" y="1190625"/>
                </a:lnTo>
                <a:lnTo>
                  <a:pt x="28575" y="1152525"/>
                </a:lnTo>
                <a:lnTo>
                  <a:pt x="11906" y="1081088"/>
                </a:lnTo>
                <a:lnTo>
                  <a:pt x="2381" y="1016794"/>
                </a:lnTo>
                <a:lnTo>
                  <a:pt x="0" y="969169"/>
                </a:lnTo>
                <a:lnTo>
                  <a:pt x="4762" y="926307"/>
                </a:lnTo>
                <a:lnTo>
                  <a:pt x="14287" y="892969"/>
                </a:lnTo>
                <a:lnTo>
                  <a:pt x="50006" y="854869"/>
                </a:lnTo>
                <a:lnTo>
                  <a:pt x="109537" y="776288"/>
                </a:lnTo>
                <a:lnTo>
                  <a:pt x="157162" y="707232"/>
                </a:lnTo>
                <a:lnTo>
                  <a:pt x="202406" y="626269"/>
                </a:lnTo>
                <a:lnTo>
                  <a:pt x="235743" y="545307"/>
                </a:lnTo>
                <a:lnTo>
                  <a:pt x="257175" y="478632"/>
                </a:lnTo>
                <a:lnTo>
                  <a:pt x="273843" y="416719"/>
                </a:lnTo>
                <a:lnTo>
                  <a:pt x="288131" y="328613"/>
                </a:lnTo>
                <a:lnTo>
                  <a:pt x="295275" y="257175"/>
                </a:lnTo>
                <a:lnTo>
                  <a:pt x="295275" y="195263"/>
                </a:lnTo>
                <a:lnTo>
                  <a:pt x="292893" y="145257"/>
                </a:lnTo>
                <a:lnTo>
                  <a:pt x="285750" y="76200"/>
                </a:lnTo>
                <a:lnTo>
                  <a:pt x="283368" y="38100"/>
                </a:lnTo>
                <a:lnTo>
                  <a:pt x="283368" y="16669"/>
                </a:lnTo>
                <a:lnTo>
                  <a:pt x="288131" y="0"/>
                </a:lnTo>
                <a:lnTo>
                  <a:pt x="302418" y="0"/>
                </a:lnTo>
                <a:lnTo>
                  <a:pt x="321468" y="7144"/>
                </a:lnTo>
                <a:lnTo>
                  <a:pt x="340518" y="26194"/>
                </a:lnTo>
                <a:lnTo>
                  <a:pt x="359568" y="54769"/>
                </a:lnTo>
                <a:lnTo>
                  <a:pt x="381000" y="104775"/>
                </a:lnTo>
                <a:lnTo>
                  <a:pt x="397668" y="152400"/>
                </a:lnTo>
                <a:lnTo>
                  <a:pt x="414337" y="219075"/>
                </a:lnTo>
                <a:lnTo>
                  <a:pt x="426243" y="278607"/>
                </a:lnTo>
                <a:lnTo>
                  <a:pt x="442912" y="400050"/>
                </a:lnTo>
                <a:lnTo>
                  <a:pt x="442912" y="426244"/>
                </a:lnTo>
                <a:lnTo>
                  <a:pt x="442912" y="552450"/>
                </a:lnTo>
                <a:lnTo>
                  <a:pt x="431006" y="62150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0" name="フリーフォーム 119">
            <a:extLst>
              <a:ext uri="{FF2B5EF4-FFF2-40B4-BE49-F238E27FC236}">
                <a16:creationId xmlns:a16="http://schemas.microsoft.com/office/drawing/2014/main" id="{0264E5FE-15AD-4FAC-AB02-6270EC0D6737}"/>
              </a:ext>
            </a:extLst>
          </p:cNvPr>
          <p:cNvSpPr/>
          <p:nvPr/>
        </p:nvSpPr>
        <p:spPr>
          <a:xfrm>
            <a:off x="3987800" y="3389313"/>
            <a:ext cx="401638" cy="2800350"/>
          </a:xfrm>
          <a:custGeom>
            <a:avLst/>
            <a:gdLst>
              <a:gd name="connsiteX0" fmla="*/ 175708 w 401619"/>
              <a:gd name="connsiteY0" fmla="*/ 1151068 h 2800574"/>
              <a:gd name="connsiteX1" fmla="*/ 175708 w 401619"/>
              <a:gd name="connsiteY1" fmla="*/ 842682 h 2800574"/>
              <a:gd name="connsiteX2" fmla="*/ 175708 w 401619"/>
              <a:gd name="connsiteY2" fmla="*/ 562983 h 2800574"/>
              <a:gd name="connsiteX3" fmla="*/ 175708 w 401619"/>
              <a:gd name="connsiteY3" fmla="*/ 347830 h 2800574"/>
              <a:gd name="connsiteX4" fmla="*/ 175708 w 401619"/>
              <a:gd name="connsiteY4" fmla="*/ 304800 h 2800574"/>
              <a:gd name="connsiteX5" fmla="*/ 168537 w 401619"/>
              <a:gd name="connsiteY5" fmla="*/ 268941 h 2800574"/>
              <a:gd name="connsiteX6" fmla="*/ 157779 w 401619"/>
              <a:gd name="connsiteY6" fmla="*/ 229496 h 2800574"/>
              <a:gd name="connsiteX7" fmla="*/ 139850 w 401619"/>
              <a:gd name="connsiteY7" fmla="*/ 190052 h 2800574"/>
              <a:gd name="connsiteX8" fmla="*/ 114748 w 401619"/>
              <a:gd name="connsiteY8" fmla="*/ 150607 h 2800574"/>
              <a:gd name="connsiteX9" fmla="*/ 78890 w 401619"/>
              <a:gd name="connsiteY9" fmla="*/ 103990 h 2800574"/>
              <a:gd name="connsiteX10" fmla="*/ 50203 w 401619"/>
              <a:gd name="connsiteY10" fmla="*/ 71717 h 2800574"/>
              <a:gd name="connsiteX11" fmla="*/ 10758 w 401619"/>
              <a:gd name="connsiteY11" fmla="*/ 39445 h 2800574"/>
              <a:gd name="connsiteX12" fmla="*/ 0 w 401619"/>
              <a:gd name="connsiteY12" fmla="*/ 21515 h 2800574"/>
              <a:gd name="connsiteX13" fmla="*/ 3586 w 401619"/>
              <a:gd name="connsiteY13" fmla="*/ 7172 h 2800574"/>
              <a:gd name="connsiteX14" fmla="*/ 14344 w 401619"/>
              <a:gd name="connsiteY14" fmla="*/ 3586 h 2800574"/>
              <a:gd name="connsiteX15" fmla="*/ 57374 w 401619"/>
              <a:gd name="connsiteY15" fmla="*/ 0 h 2800574"/>
              <a:gd name="connsiteX16" fmla="*/ 132678 w 401619"/>
              <a:gd name="connsiteY16" fmla="*/ 10757 h 2800574"/>
              <a:gd name="connsiteX17" fmla="*/ 229497 w 401619"/>
              <a:gd name="connsiteY17" fmla="*/ 43030 h 2800574"/>
              <a:gd name="connsiteX18" fmla="*/ 294043 w 401619"/>
              <a:gd name="connsiteY18" fmla="*/ 71717 h 2800574"/>
              <a:gd name="connsiteX19" fmla="*/ 369346 w 401619"/>
              <a:gd name="connsiteY19" fmla="*/ 121920 h 2800574"/>
              <a:gd name="connsiteX20" fmla="*/ 401619 w 401619"/>
              <a:gd name="connsiteY20" fmla="*/ 290456 h 2800574"/>
              <a:gd name="connsiteX21" fmla="*/ 394447 w 401619"/>
              <a:gd name="connsiteY21" fmla="*/ 498437 h 2800574"/>
              <a:gd name="connsiteX22" fmla="*/ 376518 w 401619"/>
              <a:gd name="connsiteY22" fmla="*/ 828339 h 2800574"/>
              <a:gd name="connsiteX23" fmla="*/ 380104 w 401619"/>
              <a:gd name="connsiteY23" fmla="*/ 1129553 h 2800574"/>
              <a:gd name="connsiteX24" fmla="*/ 380104 w 401619"/>
              <a:gd name="connsiteY24" fmla="*/ 1520414 h 2800574"/>
              <a:gd name="connsiteX25" fmla="*/ 380104 w 401619"/>
              <a:gd name="connsiteY25" fmla="*/ 1868245 h 2800574"/>
              <a:gd name="connsiteX26" fmla="*/ 380104 w 401619"/>
              <a:gd name="connsiteY26" fmla="*/ 2251934 h 2800574"/>
              <a:gd name="connsiteX27" fmla="*/ 369346 w 401619"/>
              <a:gd name="connsiteY27" fmla="*/ 2510117 h 2800574"/>
              <a:gd name="connsiteX28" fmla="*/ 358588 w 401619"/>
              <a:gd name="connsiteY28" fmla="*/ 2639209 h 2800574"/>
              <a:gd name="connsiteX29" fmla="*/ 344245 w 401619"/>
              <a:gd name="connsiteY29" fmla="*/ 2685826 h 2800574"/>
              <a:gd name="connsiteX30" fmla="*/ 319144 w 401619"/>
              <a:gd name="connsiteY30" fmla="*/ 2743200 h 2800574"/>
              <a:gd name="connsiteX31" fmla="*/ 294043 w 401619"/>
              <a:gd name="connsiteY31" fmla="*/ 2771887 h 2800574"/>
              <a:gd name="connsiteX32" fmla="*/ 265355 w 401619"/>
              <a:gd name="connsiteY32" fmla="*/ 2796988 h 2800574"/>
              <a:gd name="connsiteX33" fmla="*/ 240254 w 401619"/>
              <a:gd name="connsiteY33" fmla="*/ 2800574 h 2800574"/>
              <a:gd name="connsiteX34" fmla="*/ 207981 w 401619"/>
              <a:gd name="connsiteY34" fmla="*/ 2789816 h 2800574"/>
              <a:gd name="connsiteX35" fmla="*/ 179294 w 401619"/>
              <a:gd name="connsiteY35" fmla="*/ 2761129 h 2800574"/>
              <a:gd name="connsiteX36" fmla="*/ 157779 w 401619"/>
              <a:gd name="connsiteY36" fmla="*/ 2728856 h 2800574"/>
              <a:gd name="connsiteX37" fmla="*/ 129092 w 401619"/>
              <a:gd name="connsiteY37" fmla="*/ 2639209 h 2800574"/>
              <a:gd name="connsiteX38" fmla="*/ 103991 w 401619"/>
              <a:gd name="connsiteY38" fmla="*/ 2538805 h 2800574"/>
              <a:gd name="connsiteX39" fmla="*/ 93233 w 401619"/>
              <a:gd name="connsiteY39" fmla="*/ 2456329 h 2800574"/>
              <a:gd name="connsiteX40" fmla="*/ 89647 w 401619"/>
              <a:gd name="connsiteY40" fmla="*/ 2370268 h 2800574"/>
              <a:gd name="connsiteX41" fmla="*/ 89647 w 401619"/>
              <a:gd name="connsiteY41" fmla="*/ 2337995 h 2800574"/>
              <a:gd name="connsiteX42" fmla="*/ 100405 w 401619"/>
              <a:gd name="connsiteY42" fmla="*/ 2309308 h 2800574"/>
              <a:gd name="connsiteX43" fmla="*/ 125506 w 401619"/>
              <a:gd name="connsiteY43" fmla="*/ 2241176 h 2800574"/>
              <a:gd name="connsiteX44" fmla="*/ 139850 w 401619"/>
              <a:gd name="connsiteY44" fmla="*/ 2162287 h 2800574"/>
              <a:gd name="connsiteX45" fmla="*/ 154193 w 401619"/>
              <a:gd name="connsiteY45" fmla="*/ 2083397 h 2800574"/>
              <a:gd name="connsiteX46" fmla="*/ 164951 w 401619"/>
              <a:gd name="connsiteY46" fmla="*/ 1982993 h 2800574"/>
              <a:gd name="connsiteX47" fmla="*/ 172123 w 401619"/>
              <a:gd name="connsiteY47" fmla="*/ 1853901 h 2800574"/>
              <a:gd name="connsiteX48" fmla="*/ 179294 w 401619"/>
              <a:gd name="connsiteY48" fmla="*/ 1624405 h 2800574"/>
              <a:gd name="connsiteX49" fmla="*/ 175708 w 401619"/>
              <a:gd name="connsiteY49" fmla="*/ 1151068 h 2800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401619" h="2800574">
                <a:moveTo>
                  <a:pt x="175708" y="1151068"/>
                </a:moveTo>
                <a:lnTo>
                  <a:pt x="175708" y="842682"/>
                </a:lnTo>
                <a:lnTo>
                  <a:pt x="175708" y="562983"/>
                </a:lnTo>
                <a:lnTo>
                  <a:pt x="175708" y="347830"/>
                </a:lnTo>
                <a:lnTo>
                  <a:pt x="175708" y="304800"/>
                </a:lnTo>
                <a:lnTo>
                  <a:pt x="168537" y="268941"/>
                </a:lnTo>
                <a:lnTo>
                  <a:pt x="157779" y="229496"/>
                </a:lnTo>
                <a:lnTo>
                  <a:pt x="139850" y="190052"/>
                </a:lnTo>
                <a:lnTo>
                  <a:pt x="114748" y="150607"/>
                </a:lnTo>
                <a:lnTo>
                  <a:pt x="78890" y="103990"/>
                </a:lnTo>
                <a:lnTo>
                  <a:pt x="50203" y="71717"/>
                </a:lnTo>
                <a:lnTo>
                  <a:pt x="10758" y="39445"/>
                </a:lnTo>
                <a:lnTo>
                  <a:pt x="0" y="21515"/>
                </a:lnTo>
                <a:lnTo>
                  <a:pt x="3586" y="7172"/>
                </a:lnTo>
                <a:lnTo>
                  <a:pt x="14344" y="3586"/>
                </a:lnTo>
                <a:lnTo>
                  <a:pt x="57374" y="0"/>
                </a:lnTo>
                <a:lnTo>
                  <a:pt x="132678" y="10757"/>
                </a:lnTo>
                <a:lnTo>
                  <a:pt x="229497" y="43030"/>
                </a:lnTo>
                <a:lnTo>
                  <a:pt x="294043" y="71717"/>
                </a:lnTo>
                <a:lnTo>
                  <a:pt x="369346" y="121920"/>
                </a:lnTo>
                <a:lnTo>
                  <a:pt x="401619" y="290456"/>
                </a:lnTo>
                <a:lnTo>
                  <a:pt x="394447" y="498437"/>
                </a:lnTo>
                <a:lnTo>
                  <a:pt x="376518" y="828339"/>
                </a:lnTo>
                <a:cubicBezTo>
                  <a:pt x="377713" y="928744"/>
                  <a:pt x="378909" y="1029148"/>
                  <a:pt x="380104" y="1129553"/>
                </a:cubicBezTo>
                <a:lnTo>
                  <a:pt x="380104" y="1520414"/>
                </a:lnTo>
                <a:lnTo>
                  <a:pt x="380104" y="1868245"/>
                </a:lnTo>
                <a:lnTo>
                  <a:pt x="380104" y="2251934"/>
                </a:lnTo>
                <a:lnTo>
                  <a:pt x="369346" y="2510117"/>
                </a:lnTo>
                <a:lnTo>
                  <a:pt x="358588" y="2639209"/>
                </a:lnTo>
                <a:lnTo>
                  <a:pt x="344245" y="2685826"/>
                </a:lnTo>
                <a:lnTo>
                  <a:pt x="319144" y="2743200"/>
                </a:lnTo>
                <a:lnTo>
                  <a:pt x="294043" y="2771887"/>
                </a:lnTo>
                <a:lnTo>
                  <a:pt x="265355" y="2796988"/>
                </a:lnTo>
                <a:lnTo>
                  <a:pt x="240254" y="2800574"/>
                </a:lnTo>
                <a:lnTo>
                  <a:pt x="207981" y="2789816"/>
                </a:lnTo>
                <a:lnTo>
                  <a:pt x="179294" y="2761129"/>
                </a:lnTo>
                <a:lnTo>
                  <a:pt x="157779" y="2728856"/>
                </a:lnTo>
                <a:lnTo>
                  <a:pt x="129092" y="2639209"/>
                </a:lnTo>
                <a:lnTo>
                  <a:pt x="103991" y="2538805"/>
                </a:lnTo>
                <a:lnTo>
                  <a:pt x="93233" y="2456329"/>
                </a:lnTo>
                <a:lnTo>
                  <a:pt x="89647" y="2370268"/>
                </a:lnTo>
                <a:lnTo>
                  <a:pt x="89647" y="2337995"/>
                </a:lnTo>
                <a:lnTo>
                  <a:pt x="100405" y="2309308"/>
                </a:lnTo>
                <a:lnTo>
                  <a:pt x="125506" y="2241176"/>
                </a:lnTo>
                <a:lnTo>
                  <a:pt x="139850" y="2162287"/>
                </a:lnTo>
                <a:lnTo>
                  <a:pt x="154193" y="2083397"/>
                </a:lnTo>
                <a:lnTo>
                  <a:pt x="164951" y="1982993"/>
                </a:lnTo>
                <a:lnTo>
                  <a:pt x="172123" y="1853901"/>
                </a:lnTo>
                <a:lnTo>
                  <a:pt x="179294" y="1624405"/>
                </a:lnTo>
                <a:cubicBezTo>
                  <a:pt x="178099" y="1480970"/>
                  <a:pt x="176903" y="1337534"/>
                  <a:pt x="175708" y="1151068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4" name="フリーフォーム 113">
            <a:extLst>
              <a:ext uri="{FF2B5EF4-FFF2-40B4-BE49-F238E27FC236}">
                <a16:creationId xmlns:a16="http://schemas.microsoft.com/office/drawing/2014/main" id="{57DFE004-411A-4BF9-AFA8-1627D5D6C187}"/>
              </a:ext>
            </a:extLst>
          </p:cNvPr>
          <p:cNvSpPr/>
          <p:nvPr/>
        </p:nvSpPr>
        <p:spPr>
          <a:xfrm>
            <a:off x="3990975" y="1398588"/>
            <a:ext cx="2192338" cy="1539875"/>
          </a:xfrm>
          <a:custGeom>
            <a:avLst/>
            <a:gdLst>
              <a:gd name="connsiteX0" fmla="*/ 1073944 w 2193131"/>
              <a:gd name="connsiteY0" fmla="*/ 140494 h 1540669"/>
              <a:gd name="connsiteX1" fmla="*/ 783431 w 2193131"/>
              <a:gd name="connsiteY1" fmla="*/ 183356 h 1540669"/>
              <a:gd name="connsiteX2" fmla="*/ 571500 w 2193131"/>
              <a:gd name="connsiteY2" fmla="*/ 214312 h 1540669"/>
              <a:gd name="connsiteX3" fmla="*/ 500063 w 2193131"/>
              <a:gd name="connsiteY3" fmla="*/ 223837 h 1540669"/>
              <a:gd name="connsiteX4" fmla="*/ 390525 w 2193131"/>
              <a:gd name="connsiteY4" fmla="*/ 235744 h 1540669"/>
              <a:gd name="connsiteX5" fmla="*/ 261938 w 2193131"/>
              <a:gd name="connsiteY5" fmla="*/ 242887 h 1540669"/>
              <a:gd name="connsiteX6" fmla="*/ 0 w 2193131"/>
              <a:gd name="connsiteY6" fmla="*/ 247650 h 1540669"/>
              <a:gd name="connsiteX7" fmla="*/ 54769 w 2193131"/>
              <a:gd name="connsiteY7" fmla="*/ 428625 h 1540669"/>
              <a:gd name="connsiteX8" fmla="*/ 157163 w 2193131"/>
              <a:gd name="connsiteY8" fmla="*/ 423862 h 1540669"/>
              <a:gd name="connsiteX9" fmla="*/ 219075 w 2193131"/>
              <a:gd name="connsiteY9" fmla="*/ 416719 h 1540669"/>
              <a:gd name="connsiteX10" fmla="*/ 276225 w 2193131"/>
              <a:gd name="connsiteY10" fmla="*/ 404812 h 1540669"/>
              <a:gd name="connsiteX11" fmla="*/ 478631 w 2193131"/>
              <a:gd name="connsiteY11" fmla="*/ 378619 h 1540669"/>
              <a:gd name="connsiteX12" fmla="*/ 778669 w 2193131"/>
              <a:gd name="connsiteY12" fmla="*/ 338137 h 1540669"/>
              <a:gd name="connsiteX13" fmla="*/ 1095375 w 2193131"/>
              <a:gd name="connsiteY13" fmla="*/ 295275 h 1540669"/>
              <a:gd name="connsiteX14" fmla="*/ 1366838 w 2193131"/>
              <a:gd name="connsiteY14" fmla="*/ 254794 h 1540669"/>
              <a:gd name="connsiteX15" fmla="*/ 1516856 w 2193131"/>
              <a:gd name="connsiteY15" fmla="*/ 233362 h 1540669"/>
              <a:gd name="connsiteX16" fmla="*/ 1612106 w 2193131"/>
              <a:gd name="connsiteY16" fmla="*/ 226219 h 1540669"/>
              <a:gd name="connsiteX17" fmla="*/ 1702594 w 2193131"/>
              <a:gd name="connsiteY17" fmla="*/ 223837 h 1540669"/>
              <a:gd name="connsiteX18" fmla="*/ 1740694 w 2193131"/>
              <a:gd name="connsiteY18" fmla="*/ 228600 h 1540669"/>
              <a:gd name="connsiteX19" fmla="*/ 1766888 w 2193131"/>
              <a:gd name="connsiteY19" fmla="*/ 238125 h 1540669"/>
              <a:gd name="connsiteX20" fmla="*/ 1795463 w 2193131"/>
              <a:gd name="connsiteY20" fmla="*/ 259556 h 1540669"/>
              <a:gd name="connsiteX21" fmla="*/ 1814513 w 2193131"/>
              <a:gd name="connsiteY21" fmla="*/ 280987 h 1540669"/>
              <a:gd name="connsiteX22" fmla="*/ 1828800 w 2193131"/>
              <a:gd name="connsiteY22" fmla="*/ 307181 h 1540669"/>
              <a:gd name="connsiteX23" fmla="*/ 1845469 w 2193131"/>
              <a:gd name="connsiteY23" fmla="*/ 359569 h 1540669"/>
              <a:gd name="connsiteX24" fmla="*/ 1847850 w 2193131"/>
              <a:gd name="connsiteY24" fmla="*/ 447675 h 1540669"/>
              <a:gd name="connsiteX25" fmla="*/ 1847850 w 2193131"/>
              <a:gd name="connsiteY25" fmla="*/ 711994 h 1540669"/>
              <a:gd name="connsiteX26" fmla="*/ 1828800 w 2193131"/>
              <a:gd name="connsiteY26" fmla="*/ 823912 h 1540669"/>
              <a:gd name="connsiteX27" fmla="*/ 1816894 w 2193131"/>
              <a:gd name="connsiteY27" fmla="*/ 1040606 h 1540669"/>
              <a:gd name="connsiteX28" fmla="*/ 1804988 w 2193131"/>
              <a:gd name="connsiteY28" fmla="*/ 1323975 h 1540669"/>
              <a:gd name="connsiteX29" fmla="*/ 1804988 w 2193131"/>
              <a:gd name="connsiteY29" fmla="*/ 1540669 h 1540669"/>
              <a:gd name="connsiteX30" fmla="*/ 2019300 w 2193131"/>
              <a:gd name="connsiteY30" fmla="*/ 1528762 h 1540669"/>
              <a:gd name="connsiteX31" fmla="*/ 2031206 w 2193131"/>
              <a:gd name="connsiteY31" fmla="*/ 1359694 h 1540669"/>
              <a:gd name="connsiteX32" fmla="*/ 2043113 w 2193131"/>
              <a:gd name="connsiteY32" fmla="*/ 1166812 h 1540669"/>
              <a:gd name="connsiteX33" fmla="*/ 2057400 w 2193131"/>
              <a:gd name="connsiteY33" fmla="*/ 997744 h 1540669"/>
              <a:gd name="connsiteX34" fmla="*/ 2078831 w 2193131"/>
              <a:gd name="connsiteY34" fmla="*/ 769144 h 1540669"/>
              <a:gd name="connsiteX35" fmla="*/ 2097881 w 2193131"/>
              <a:gd name="connsiteY35" fmla="*/ 583406 h 1540669"/>
              <a:gd name="connsiteX36" fmla="*/ 2119313 w 2193131"/>
              <a:gd name="connsiteY36" fmla="*/ 400050 h 1540669"/>
              <a:gd name="connsiteX37" fmla="*/ 2124075 w 2193131"/>
              <a:gd name="connsiteY37" fmla="*/ 378619 h 1540669"/>
              <a:gd name="connsiteX38" fmla="*/ 2140744 w 2193131"/>
              <a:gd name="connsiteY38" fmla="*/ 354806 h 1540669"/>
              <a:gd name="connsiteX39" fmla="*/ 2162175 w 2193131"/>
              <a:gd name="connsiteY39" fmla="*/ 333375 h 1540669"/>
              <a:gd name="connsiteX40" fmla="*/ 2178844 w 2193131"/>
              <a:gd name="connsiteY40" fmla="*/ 314325 h 1540669"/>
              <a:gd name="connsiteX41" fmla="*/ 2190750 w 2193131"/>
              <a:gd name="connsiteY41" fmla="*/ 290512 h 1540669"/>
              <a:gd name="connsiteX42" fmla="*/ 2193131 w 2193131"/>
              <a:gd name="connsiteY42" fmla="*/ 261937 h 1540669"/>
              <a:gd name="connsiteX43" fmla="*/ 2190750 w 2193131"/>
              <a:gd name="connsiteY43" fmla="*/ 245269 h 1540669"/>
              <a:gd name="connsiteX44" fmla="*/ 2183606 w 2193131"/>
              <a:gd name="connsiteY44" fmla="*/ 221456 h 1540669"/>
              <a:gd name="connsiteX45" fmla="*/ 2169319 w 2193131"/>
              <a:gd name="connsiteY45" fmla="*/ 197644 h 1540669"/>
              <a:gd name="connsiteX46" fmla="*/ 2135981 w 2193131"/>
              <a:gd name="connsiteY46" fmla="*/ 166687 h 1540669"/>
              <a:gd name="connsiteX47" fmla="*/ 2078831 w 2193131"/>
              <a:gd name="connsiteY47" fmla="*/ 123825 h 1540669"/>
              <a:gd name="connsiteX48" fmla="*/ 1997869 w 2193131"/>
              <a:gd name="connsiteY48" fmla="*/ 76200 h 1540669"/>
              <a:gd name="connsiteX49" fmla="*/ 1876425 w 2193131"/>
              <a:gd name="connsiteY49" fmla="*/ 16669 h 1540669"/>
              <a:gd name="connsiteX50" fmla="*/ 1833563 w 2193131"/>
              <a:gd name="connsiteY50" fmla="*/ 0 h 1540669"/>
              <a:gd name="connsiteX51" fmla="*/ 1816894 w 2193131"/>
              <a:gd name="connsiteY51" fmla="*/ 0 h 1540669"/>
              <a:gd name="connsiteX52" fmla="*/ 1781175 w 2193131"/>
              <a:gd name="connsiteY52" fmla="*/ 7144 h 1540669"/>
              <a:gd name="connsiteX53" fmla="*/ 1731169 w 2193131"/>
              <a:gd name="connsiteY53" fmla="*/ 21431 h 1540669"/>
              <a:gd name="connsiteX54" fmla="*/ 1669256 w 2193131"/>
              <a:gd name="connsiteY54" fmla="*/ 42862 h 1540669"/>
              <a:gd name="connsiteX55" fmla="*/ 1628775 w 2193131"/>
              <a:gd name="connsiteY55" fmla="*/ 52387 h 1540669"/>
              <a:gd name="connsiteX56" fmla="*/ 1409700 w 2193131"/>
              <a:gd name="connsiteY56" fmla="*/ 85725 h 1540669"/>
              <a:gd name="connsiteX57" fmla="*/ 1073944 w 2193131"/>
              <a:gd name="connsiteY57" fmla="*/ 140494 h 1540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193131" h="1540669">
                <a:moveTo>
                  <a:pt x="1073944" y="140494"/>
                </a:moveTo>
                <a:lnTo>
                  <a:pt x="783431" y="183356"/>
                </a:lnTo>
                <a:lnTo>
                  <a:pt x="571500" y="214312"/>
                </a:lnTo>
                <a:lnTo>
                  <a:pt x="500063" y="223837"/>
                </a:lnTo>
                <a:lnTo>
                  <a:pt x="390525" y="235744"/>
                </a:lnTo>
                <a:lnTo>
                  <a:pt x="261938" y="242887"/>
                </a:lnTo>
                <a:lnTo>
                  <a:pt x="0" y="247650"/>
                </a:lnTo>
                <a:lnTo>
                  <a:pt x="54769" y="428625"/>
                </a:lnTo>
                <a:lnTo>
                  <a:pt x="157163" y="423862"/>
                </a:lnTo>
                <a:lnTo>
                  <a:pt x="219075" y="416719"/>
                </a:lnTo>
                <a:lnTo>
                  <a:pt x="276225" y="404812"/>
                </a:lnTo>
                <a:lnTo>
                  <a:pt x="478631" y="378619"/>
                </a:lnTo>
                <a:lnTo>
                  <a:pt x="778669" y="338137"/>
                </a:lnTo>
                <a:lnTo>
                  <a:pt x="1095375" y="295275"/>
                </a:lnTo>
                <a:lnTo>
                  <a:pt x="1366838" y="254794"/>
                </a:lnTo>
                <a:lnTo>
                  <a:pt x="1516856" y="233362"/>
                </a:lnTo>
                <a:lnTo>
                  <a:pt x="1612106" y="226219"/>
                </a:lnTo>
                <a:lnTo>
                  <a:pt x="1702594" y="223837"/>
                </a:lnTo>
                <a:lnTo>
                  <a:pt x="1740694" y="228600"/>
                </a:lnTo>
                <a:lnTo>
                  <a:pt x="1766888" y="238125"/>
                </a:lnTo>
                <a:lnTo>
                  <a:pt x="1795463" y="259556"/>
                </a:lnTo>
                <a:lnTo>
                  <a:pt x="1814513" y="280987"/>
                </a:lnTo>
                <a:lnTo>
                  <a:pt x="1828800" y="307181"/>
                </a:lnTo>
                <a:lnTo>
                  <a:pt x="1845469" y="359569"/>
                </a:lnTo>
                <a:cubicBezTo>
                  <a:pt x="1846263" y="388938"/>
                  <a:pt x="1847056" y="418306"/>
                  <a:pt x="1847850" y="447675"/>
                </a:cubicBezTo>
                <a:lnTo>
                  <a:pt x="1847850" y="711994"/>
                </a:lnTo>
                <a:lnTo>
                  <a:pt x="1828800" y="823912"/>
                </a:lnTo>
                <a:lnTo>
                  <a:pt x="1816894" y="1040606"/>
                </a:lnTo>
                <a:lnTo>
                  <a:pt x="1804988" y="1323975"/>
                </a:lnTo>
                <a:lnTo>
                  <a:pt x="1804988" y="1540669"/>
                </a:lnTo>
                <a:lnTo>
                  <a:pt x="2019300" y="1528762"/>
                </a:lnTo>
                <a:lnTo>
                  <a:pt x="2031206" y="1359694"/>
                </a:lnTo>
                <a:lnTo>
                  <a:pt x="2043113" y="1166812"/>
                </a:lnTo>
                <a:lnTo>
                  <a:pt x="2057400" y="997744"/>
                </a:lnTo>
                <a:lnTo>
                  <a:pt x="2078831" y="769144"/>
                </a:lnTo>
                <a:lnTo>
                  <a:pt x="2097881" y="583406"/>
                </a:lnTo>
                <a:lnTo>
                  <a:pt x="2119313" y="400050"/>
                </a:lnTo>
                <a:lnTo>
                  <a:pt x="2124075" y="378619"/>
                </a:lnTo>
                <a:lnTo>
                  <a:pt x="2140744" y="354806"/>
                </a:lnTo>
                <a:lnTo>
                  <a:pt x="2162175" y="333375"/>
                </a:lnTo>
                <a:lnTo>
                  <a:pt x="2178844" y="314325"/>
                </a:lnTo>
                <a:lnTo>
                  <a:pt x="2190750" y="290512"/>
                </a:lnTo>
                <a:lnTo>
                  <a:pt x="2193131" y="261937"/>
                </a:lnTo>
                <a:lnTo>
                  <a:pt x="2190750" y="245269"/>
                </a:lnTo>
                <a:lnTo>
                  <a:pt x="2183606" y="221456"/>
                </a:lnTo>
                <a:lnTo>
                  <a:pt x="2169319" y="197644"/>
                </a:lnTo>
                <a:lnTo>
                  <a:pt x="2135981" y="166687"/>
                </a:lnTo>
                <a:lnTo>
                  <a:pt x="2078831" y="123825"/>
                </a:lnTo>
                <a:lnTo>
                  <a:pt x="1997869" y="76200"/>
                </a:lnTo>
                <a:lnTo>
                  <a:pt x="1876425" y="16669"/>
                </a:lnTo>
                <a:lnTo>
                  <a:pt x="1833563" y="0"/>
                </a:lnTo>
                <a:lnTo>
                  <a:pt x="1816894" y="0"/>
                </a:lnTo>
                <a:lnTo>
                  <a:pt x="1781175" y="7144"/>
                </a:lnTo>
                <a:lnTo>
                  <a:pt x="1731169" y="21431"/>
                </a:lnTo>
                <a:lnTo>
                  <a:pt x="1669256" y="42862"/>
                </a:lnTo>
                <a:lnTo>
                  <a:pt x="1628775" y="52387"/>
                </a:lnTo>
                <a:lnTo>
                  <a:pt x="1409700" y="85725"/>
                </a:lnTo>
                <a:lnTo>
                  <a:pt x="1073944" y="1404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5" name="フリーフォーム 114">
            <a:extLst>
              <a:ext uri="{FF2B5EF4-FFF2-40B4-BE49-F238E27FC236}">
                <a16:creationId xmlns:a16="http://schemas.microsoft.com/office/drawing/2014/main" id="{829A24BD-4032-4292-A441-C09CAAEB3CF2}"/>
              </a:ext>
            </a:extLst>
          </p:cNvPr>
          <p:cNvSpPr/>
          <p:nvPr/>
        </p:nvSpPr>
        <p:spPr>
          <a:xfrm>
            <a:off x="4752975" y="2062163"/>
            <a:ext cx="373063" cy="947737"/>
          </a:xfrm>
          <a:custGeom>
            <a:avLst/>
            <a:gdLst>
              <a:gd name="connsiteX0" fmla="*/ 147638 w 373856"/>
              <a:gd name="connsiteY0" fmla="*/ 576262 h 947737"/>
              <a:gd name="connsiteX1" fmla="*/ 147638 w 373856"/>
              <a:gd name="connsiteY1" fmla="*/ 947737 h 947737"/>
              <a:gd name="connsiteX2" fmla="*/ 345281 w 373856"/>
              <a:gd name="connsiteY2" fmla="*/ 926306 h 947737"/>
              <a:gd name="connsiteX3" fmla="*/ 347663 w 373856"/>
              <a:gd name="connsiteY3" fmla="*/ 759618 h 947737"/>
              <a:gd name="connsiteX4" fmla="*/ 350044 w 373856"/>
              <a:gd name="connsiteY4" fmla="*/ 616743 h 947737"/>
              <a:gd name="connsiteX5" fmla="*/ 354806 w 373856"/>
              <a:gd name="connsiteY5" fmla="*/ 511968 h 947737"/>
              <a:gd name="connsiteX6" fmla="*/ 357188 w 373856"/>
              <a:gd name="connsiteY6" fmla="*/ 428625 h 947737"/>
              <a:gd name="connsiteX7" fmla="*/ 364331 w 373856"/>
              <a:gd name="connsiteY7" fmla="*/ 330993 h 947737"/>
              <a:gd name="connsiteX8" fmla="*/ 373856 w 373856"/>
              <a:gd name="connsiteY8" fmla="*/ 250031 h 947737"/>
              <a:gd name="connsiteX9" fmla="*/ 347663 w 373856"/>
              <a:gd name="connsiteY9" fmla="*/ 116681 h 947737"/>
              <a:gd name="connsiteX10" fmla="*/ 297656 w 373856"/>
              <a:gd name="connsiteY10" fmla="*/ 95250 h 947737"/>
              <a:gd name="connsiteX11" fmla="*/ 204788 w 373856"/>
              <a:gd name="connsiteY11" fmla="*/ 59531 h 947737"/>
              <a:gd name="connsiteX12" fmla="*/ 128588 w 373856"/>
              <a:gd name="connsiteY12" fmla="*/ 30956 h 947737"/>
              <a:gd name="connsiteX13" fmla="*/ 76200 w 373856"/>
              <a:gd name="connsiteY13" fmla="*/ 11906 h 947737"/>
              <a:gd name="connsiteX14" fmla="*/ 47625 w 373856"/>
              <a:gd name="connsiteY14" fmla="*/ 2381 h 947737"/>
              <a:gd name="connsiteX15" fmla="*/ 33338 w 373856"/>
              <a:gd name="connsiteY15" fmla="*/ 0 h 947737"/>
              <a:gd name="connsiteX16" fmla="*/ 19050 w 373856"/>
              <a:gd name="connsiteY16" fmla="*/ 0 h 947737"/>
              <a:gd name="connsiteX17" fmla="*/ 7144 w 373856"/>
              <a:gd name="connsiteY17" fmla="*/ 0 h 947737"/>
              <a:gd name="connsiteX18" fmla="*/ 2381 w 373856"/>
              <a:gd name="connsiteY18" fmla="*/ 4762 h 947737"/>
              <a:gd name="connsiteX19" fmla="*/ 0 w 373856"/>
              <a:gd name="connsiteY19" fmla="*/ 11906 h 947737"/>
              <a:gd name="connsiteX20" fmla="*/ 4763 w 373856"/>
              <a:gd name="connsiteY20" fmla="*/ 33337 h 947737"/>
              <a:gd name="connsiteX21" fmla="*/ 26194 w 373856"/>
              <a:gd name="connsiteY21" fmla="*/ 64293 h 947737"/>
              <a:gd name="connsiteX22" fmla="*/ 59531 w 373856"/>
              <a:gd name="connsiteY22" fmla="*/ 109537 h 947737"/>
              <a:gd name="connsiteX23" fmla="*/ 88106 w 373856"/>
              <a:gd name="connsiteY23" fmla="*/ 157162 h 947737"/>
              <a:gd name="connsiteX24" fmla="*/ 109538 w 373856"/>
              <a:gd name="connsiteY24" fmla="*/ 209550 h 947737"/>
              <a:gd name="connsiteX25" fmla="*/ 121444 w 373856"/>
              <a:gd name="connsiteY25" fmla="*/ 245268 h 947737"/>
              <a:gd name="connsiteX26" fmla="*/ 133350 w 373856"/>
              <a:gd name="connsiteY26" fmla="*/ 292893 h 947737"/>
              <a:gd name="connsiteX27" fmla="*/ 140494 w 373856"/>
              <a:gd name="connsiteY27" fmla="*/ 333375 h 947737"/>
              <a:gd name="connsiteX28" fmla="*/ 147638 w 373856"/>
              <a:gd name="connsiteY28" fmla="*/ 388143 h 947737"/>
              <a:gd name="connsiteX29" fmla="*/ 147638 w 373856"/>
              <a:gd name="connsiteY29" fmla="*/ 576262 h 947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73856" h="947737">
                <a:moveTo>
                  <a:pt x="147638" y="576262"/>
                </a:moveTo>
                <a:lnTo>
                  <a:pt x="147638" y="947737"/>
                </a:lnTo>
                <a:lnTo>
                  <a:pt x="345281" y="926306"/>
                </a:lnTo>
                <a:lnTo>
                  <a:pt x="347663" y="759618"/>
                </a:lnTo>
                <a:cubicBezTo>
                  <a:pt x="348457" y="711993"/>
                  <a:pt x="349250" y="664368"/>
                  <a:pt x="350044" y="616743"/>
                </a:cubicBezTo>
                <a:lnTo>
                  <a:pt x="354806" y="511968"/>
                </a:lnTo>
                <a:lnTo>
                  <a:pt x="357188" y="428625"/>
                </a:lnTo>
                <a:lnTo>
                  <a:pt x="364331" y="330993"/>
                </a:lnTo>
                <a:lnTo>
                  <a:pt x="373856" y="250031"/>
                </a:lnTo>
                <a:lnTo>
                  <a:pt x="347663" y="116681"/>
                </a:lnTo>
                <a:lnTo>
                  <a:pt x="297656" y="95250"/>
                </a:lnTo>
                <a:lnTo>
                  <a:pt x="204788" y="59531"/>
                </a:lnTo>
                <a:lnTo>
                  <a:pt x="128588" y="30956"/>
                </a:lnTo>
                <a:lnTo>
                  <a:pt x="76200" y="11906"/>
                </a:lnTo>
                <a:lnTo>
                  <a:pt x="47625" y="2381"/>
                </a:lnTo>
                <a:lnTo>
                  <a:pt x="33338" y="0"/>
                </a:lnTo>
                <a:lnTo>
                  <a:pt x="19050" y="0"/>
                </a:lnTo>
                <a:lnTo>
                  <a:pt x="7144" y="0"/>
                </a:lnTo>
                <a:lnTo>
                  <a:pt x="2381" y="4762"/>
                </a:lnTo>
                <a:lnTo>
                  <a:pt x="0" y="11906"/>
                </a:lnTo>
                <a:lnTo>
                  <a:pt x="4763" y="33337"/>
                </a:lnTo>
                <a:lnTo>
                  <a:pt x="26194" y="64293"/>
                </a:lnTo>
                <a:lnTo>
                  <a:pt x="59531" y="109537"/>
                </a:lnTo>
                <a:lnTo>
                  <a:pt x="88106" y="157162"/>
                </a:lnTo>
                <a:lnTo>
                  <a:pt x="109538" y="209550"/>
                </a:lnTo>
                <a:lnTo>
                  <a:pt x="121444" y="245268"/>
                </a:lnTo>
                <a:lnTo>
                  <a:pt x="133350" y="292893"/>
                </a:lnTo>
                <a:lnTo>
                  <a:pt x="140494" y="333375"/>
                </a:lnTo>
                <a:lnTo>
                  <a:pt x="147638" y="388143"/>
                </a:lnTo>
                <a:lnTo>
                  <a:pt x="147638" y="5762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6" name="フリーフォーム 115">
            <a:extLst>
              <a:ext uri="{FF2B5EF4-FFF2-40B4-BE49-F238E27FC236}">
                <a16:creationId xmlns:a16="http://schemas.microsoft.com/office/drawing/2014/main" id="{E92AC806-53B0-4278-A8C6-0E3C6DF73899}"/>
              </a:ext>
            </a:extLst>
          </p:cNvPr>
          <p:cNvSpPr/>
          <p:nvPr/>
        </p:nvSpPr>
        <p:spPr>
          <a:xfrm>
            <a:off x="5005388" y="2084388"/>
            <a:ext cx="909637" cy="260350"/>
          </a:xfrm>
          <a:custGeom>
            <a:avLst/>
            <a:gdLst>
              <a:gd name="connsiteX0" fmla="*/ 583406 w 909637"/>
              <a:gd name="connsiteY0" fmla="*/ 188119 h 261937"/>
              <a:gd name="connsiteX1" fmla="*/ 326231 w 909637"/>
              <a:gd name="connsiteY1" fmla="*/ 221456 h 261937"/>
              <a:gd name="connsiteX2" fmla="*/ 197643 w 909637"/>
              <a:gd name="connsiteY2" fmla="*/ 240506 h 261937"/>
              <a:gd name="connsiteX3" fmla="*/ 52387 w 909637"/>
              <a:gd name="connsiteY3" fmla="*/ 261937 h 261937"/>
              <a:gd name="connsiteX4" fmla="*/ 0 w 909637"/>
              <a:gd name="connsiteY4" fmla="*/ 97631 h 261937"/>
              <a:gd name="connsiteX5" fmla="*/ 138112 w 909637"/>
              <a:gd name="connsiteY5" fmla="*/ 90487 h 261937"/>
              <a:gd name="connsiteX6" fmla="*/ 330993 w 909637"/>
              <a:gd name="connsiteY6" fmla="*/ 64294 h 261937"/>
              <a:gd name="connsiteX7" fmla="*/ 526256 w 909637"/>
              <a:gd name="connsiteY7" fmla="*/ 40481 h 261937"/>
              <a:gd name="connsiteX8" fmla="*/ 750093 w 909637"/>
              <a:gd name="connsiteY8" fmla="*/ 14287 h 261937"/>
              <a:gd name="connsiteX9" fmla="*/ 909637 w 909637"/>
              <a:gd name="connsiteY9" fmla="*/ 0 h 261937"/>
              <a:gd name="connsiteX10" fmla="*/ 902493 w 909637"/>
              <a:gd name="connsiteY10" fmla="*/ 157162 h 261937"/>
              <a:gd name="connsiteX11" fmla="*/ 707231 w 909637"/>
              <a:gd name="connsiteY11" fmla="*/ 173831 h 261937"/>
              <a:gd name="connsiteX12" fmla="*/ 583406 w 909637"/>
              <a:gd name="connsiteY12" fmla="*/ 188119 h 261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09637" h="261937">
                <a:moveTo>
                  <a:pt x="583406" y="188119"/>
                </a:moveTo>
                <a:lnTo>
                  <a:pt x="326231" y="221456"/>
                </a:lnTo>
                <a:lnTo>
                  <a:pt x="197643" y="240506"/>
                </a:lnTo>
                <a:lnTo>
                  <a:pt x="52387" y="261937"/>
                </a:lnTo>
                <a:lnTo>
                  <a:pt x="0" y="97631"/>
                </a:lnTo>
                <a:lnTo>
                  <a:pt x="138112" y="90487"/>
                </a:lnTo>
                <a:lnTo>
                  <a:pt x="330993" y="64294"/>
                </a:lnTo>
                <a:lnTo>
                  <a:pt x="526256" y="40481"/>
                </a:lnTo>
                <a:lnTo>
                  <a:pt x="750093" y="14287"/>
                </a:lnTo>
                <a:lnTo>
                  <a:pt x="909637" y="0"/>
                </a:lnTo>
                <a:lnTo>
                  <a:pt x="902493" y="157162"/>
                </a:lnTo>
                <a:lnTo>
                  <a:pt x="707231" y="173831"/>
                </a:lnTo>
                <a:lnTo>
                  <a:pt x="583406" y="1881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8" name="フリーフォーム 117">
            <a:extLst>
              <a:ext uri="{FF2B5EF4-FFF2-40B4-BE49-F238E27FC236}">
                <a16:creationId xmlns:a16="http://schemas.microsoft.com/office/drawing/2014/main" id="{DF8FDFAB-ABB1-424B-A3B9-021B0638FBA3}"/>
              </a:ext>
            </a:extLst>
          </p:cNvPr>
          <p:cNvSpPr/>
          <p:nvPr/>
        </p:nvSpPr>
        <p:spPr>
          <a:xfrm>
            <a:off x="3097213" y="2794000"/>
            <a:ext cx="4187825" cy="488950"/>
          </a:xfrm>
          <a:custGeom>
            <a:avLst/>
            <a:gdLst>
              <a:gd name="connsiteX0" fmla="*/ 982385 w 4187884"/>
              <a:gd name="connsiteY0" fmla="*/ 377317 h 489493"/>
              <a:gd name="connsiteX1" fmla="*/ 645858 w 4187884"/>
              <a:gd name="connsiteY1" fmla="*/ 411310 h 489493"/>
              <a:gd name="connsiteX2" fmla="*/ 401112 w 4187884"/>
              <a:gd name="connsiteY2" fmla="*/ 438504 h 489493"/>
              <a:gd name="connsiteX3" fmla="*/ 0 w 4187884"/>
              <a:gd name="connsiteY3" fmla="*/ 489493 h 489493"/>
              <a:gd name="connsiteX4" fmla="*/ 3399 w 4187884"/>
              <a:gd name="connsiteY4" fmla="*/ 329728 h 489493"/>
              <a:gd name="connsiteX5" fmla="*/ 244746 w 4187884"/>
              <a:gd name="connsiteY5" fmla="*/ 299134 h 489493"/>
              <a:gd name="connsiteX6" fmla="*/ 533683 w 4187884"/>
              <a:gd name="connsiteY6" fmla="*/ 261743 h 489493"/>
              <a:gd name="connsiteX7" fmla="*/ 836217 w 4187884"/>
              <a:gd name="connsiteY7" fmla="*/ 231149 h 489493"/>
              <a:gd name="connsiteX8" fmla="*/ 1165945 w 4187884"/>
              <a:gd name="connsiteY8" fmla="*/ 197157 h 489493"/>
              <a:gd name="connsiteX9" fmla="*/ 1465079 w 4187884"/>
              <a:gd name="connsiteY9" fmla="*/ 159765 h 489493"/>
              <a:gd name="connsiteX10" fmla="*/ 1838997 w 4187884"/>
              <a:gd name="connsiteY10" fmla="*/ 115575 h 489493"/>
              <a:gd name="connsiteX11" fmla="*/ 1988565 w 4187884"/>
              <a:gd name="connsiteY11" fmla="*/ 101978 h 489493"/>
              <a:gd name="connsiteX12" fmla="*/ 2212916 w 4187884"/>
              <a:gd name="connsiteY12" fmla="*/ 88381 h 489493"/>
              <a:gd name="connsiteX13" fmla="*/ 2515449 w 4187884"/>
              <a:gd name="connsiteY13" fmla="*/ 67985 h 489493"/>
              <a:gd name="connsiteX14" fmla="*/ 2722804 w 4187884"/>
              <a:gd name="connsiteY14" fmla="*/ 50989 h 489493"/>
              <a:gd name="connsiteX15" fmla="*/ 2906364 w 4187884"/>
              <a:gd name="connsiteY15" fmla="*/ 33992 h 489493"/>
              <a:gd name="connsiteX16" fmla="*/ 3100122 w 4187884"/>
              <a:gd name="connsiteY16" fmla="*/ 30593 h 489493"/>
              <a:gd name="connsiteX17" fmla="*/ 3365264 w 4187884"/>
              <a:gd name="connsiteY17" fmla="*/ 23795 h 489493"/>
              <a:gd name="connsiteX18" fmla="*/ 3610010 w 4187884"/>
              <a:gd name="connsiteY18" fmla="*/ 10198 h 489493"/>
              <a:gd name="connsiteX19" fmla="*/ 3654200 w 4187884"/>
              <a:gd name="connsiteY19" fmla="*/ 0 h 489493"/>
              <a:gd name="connsiteX20" fmla="*/ 3677995 w 4187884"/>
              <a:gd name="connsiteY20" fmla="*/ 0 h 489493"/>
              <a:gd name="connsiteX21" fmla="*/ 3705189 w 4187884"/>
              <a:gd name="connsiteY21" fmla="*/ 6798 h 489493"/>
              <a:gd name="connsiteX22" fmla="*/ 3742581 w 4187884"/>
              <a:gd name="connsiteY22" fmla="*/ 20395 h 489493"/>
              <a:gd name="connsiteX23" fmla="*/ 3803768 w 4187884"/>
              <a:gd name="connsiteY23" fmla="*/ 50989 h 489493"/>
              <a:gd name="connsiteX24" fmla="*/ 3868354 w 4187884"/>
              <a:gd name="connsiteY24" fmla="*/ 91780 h 489493"/>
              <a:gd name="connsiteX25" fmla="*/ 3960134 w 4187884"/>
              <a:gd name="connsiteY25" fmla="*/ 159765 h 489493"/>
              <a:gd name="connsiteX26" fmla="*/ 4075708 w 4187884"/>
              <a:gd name="connsiteY26" fmla="*/ 254944 h 489493"/>
              <a:gd name="connsiteX27" fmla="*/ 4160690 w 4187884"/>
              <a:gd name="connsiteY27" fmla="*/ 333127 h 489493"/>
              <a:gd name="connsiteX28" fmla="*/ 4174287 w 4187884"/>
              <a:gd name="connsiteY28" fmla="*/ 346724 h 489493"/>
              <a:gd name="connsiteX29" fmla="*/ 4184484 w 4187884"/>
              <a:gd name="connsiteY29" fmla="*/ 363720 h 489493"/>
              <a:gd name="connsiteX30" fmla="*/ 4187884 w 4187884"/>
              <a:gd name="connsiteY30" fmla="*/ 377317 h 489493"/>
              <a:gd name="connsiteX31" fmla="*/ 4187884 w 4187884"/>
              <a:gd name="connsiteY31" fmla="*/ 397713 h 489493"/>
              <a:gd name="connsiteX32" fmla="*/ 4181085 w 4187884"/>
              <a:gd name="connsiteY32" fmla="*/ 424907 h 489493"/>
              <a:gd name="connsiteX33" fmla="*/ 4167488 w 4187884"/>
              <a:gd name="connsiteY33" fmla="*/ 438504 h 489493"/>
              <a:gd name="connsiteX34" fmla="*/ 4133496 w 4187884"/>
              <a:gd name="connsiteY34" fmla="*/ 452101 h 489493"/>
              <a:gd name="connsiteX35" fmla="*/ 4079107 w 4187884"/>
              <a:gd name="connsiteY35" fmla="*/ 455500 h 489493"/>
              <a:gd name="connsiteX36" fmla="*/ 3593014 w 4187884"/>
              <a:gd name="connsiteY36" fmla="*/ 210754 h 489493"/>
              <a:gd name="connsiteX37" fmla="*/ 3531827 w 4187884"/>
              <a:gd name="connsiteY37" fmla="*/ 190358 h 489493"/>
              <a:gd name="connsiteX38" fmla="*/ 3440047 w 4187884"/>
              <a:gd name="connsiteY38" fmla="*/ 190358 h 489493"/>
              <a:gd name="connsiteX39" fmla="*/ 3134114 w 4187884"/>
              <a:gd name="connsiteY39" fmla="*/ 203955 h 489493"/>
              <a:gd name="connsiteX40" fmla="*/ 2716006 w 4187884"/>
              <a:gd name="connsiteY40" fmla="*/ 227750 h 489493"/>
              <a:gd name="connsiteX41" fmla="*/ 2399875 w 4187884"/>
              <a:gd name="connsiteY41" fmla="*/ 248146 h 489493"/>
              <a:gd name="connsiteX42" fmla="*/ 1957971 w 4187884"/>
              <a:gd name="connsiteY42" fmla="*/ 282138 h 489493"/>
              <a:gd name="connsiteX43" fmla="*/ 1478676 w 4187884"/>
              <a:gd name="connsiteY43" fmla="*/ 322929 h 489493"/>
              <a:gd name="connsiteX44" fmla="*/ 982385 w 4187884"/>
              <a:gd name="connsiteY44" fmla="*/ 377317 h 489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4187884" h="489493">
                <a:moveTo>
                  <a:pt x="982385" y="377317"/>
                </a:moveTo>
                <a:lnTo>
                  <a:pt x="645858" y="411310"/>
                </a:lnTo>
                <a:lnTo>
                  <a:pt x="401112" y="438504"/>
                </a:lnTo>
                <a:lnTo>
                  <a:pt x="0" y="489493"/>
                </a:lnTo>
                <a:lnTo>
                  <a:pt x="3399" y="329728"/>
                </a:lnTo>
                <a:lnTo>
                  <a:pt x="244746" y="299134"/>
                </a:lnTo>
                <a:lnTo>
                  <a:pt x="533683" y="261743"/>
                </a:lnTo>
                <a:lnTo>
                  <a:pt x="836217" y="231149"/>
                </a:lnTo>
                <a:lnTo>
                  <a:pt x="1165945" y="197157"/>
                </a:lnTo>
                <a:lnTo>
                  <a:pt x="1465079" y="159765"/>
                </a:lnTo>
                <a:lnTo>
                  <a:pt x="1838997" y="115575"/>
                </a:lnTo>
                <a:lnTo>
                  <a:pt x="1988565" y="101978"/>
                </a:lnTo>
                <a:lnTo>
                  <a:pt x="2212916" y="88381"/>
                </a:lnTo>
                <a:lnTo>
                  <a:pt x="2515449" y="67985"/>
                </a:lnTo>
                <a:lnTo>
                  <a:pt x="2722804" y="50989"/>
                </a:lnTo>
                <a:lnTo>
                  <a:pt x="2906364" y="33992"/>
                </a:lnTo>
                <a:lnTo>
                  <a:pt x="3100122" y="30593"/>
                </a:lnTo>
                <a:lnTo>
                  <a:pt x="3365264" y="23795"/>
                </a:lnTo>
                <a:lnTo>
                  <a:pt x="3610010" y="10198"/>
                </a:lnTo>
                <a:lnTo>
                  <a:pt x="3654200" y="0"/>
                </a:lnTo>
                <a:lnTo>
                  <a:pt x="3677995" y="0"/>
                </a:lnTo>
                <a:lnTo>
                  <a:pt x="3705189" y="6798"/>
                </a:lnTo>
                <a:lnTo>
                  <a:pt x="3742581" y="20395"/>
                </a:lnTo>
                <a:lnTo>
                  <a:pt x="3803768" y="50989"/>
                </a:lnTo>
                <a:lnTo>
                  <a:pt x="3868354" y="91780"/>
                </a:lnTo>
                <a:lnTo>
                  <a:pt x="3960134" y="159765"/>
                </a:lnTo>
                <a:lnTo>
                  <a:pt x="4075708" y="254944"/>
                </a:lnTo>
                <a:lnTo>
                  <a:pt x="4160690" y="333127"/>
                </a:lnTo>
                <a:lnTo>
                  <a:pt x="4174287" y="346724"/>
                </a:lnTo>
                <a:lnTo>
                  <a:pt x="4184484" y="363720"/>
                </a:lnTo>
                <a:lnTo>
                  <a:pt x="4187884" y="377317"/>
                </a:lnTo>
                <a:lnTo>
                  <a:pt x="4187884" y="397713"/>
                </a:lnTo>
                <a:lnTo>
                  <a:pt x="4181085" y="424907"/>
                </a:lnTo>
                <a:lnTo>
                  <a:pt x="4167488" y="438504"/>
                </a:lnTo>
                <a:lnTo>
                  <a:pt x="4133496" y="452101"/>
                </a:lnTo>
                <a:lnTo>
                  <a:pt x="4079107" y="455500"/>
                </a:lnTo>
                <a:lnTo>
                  <a:pt x="3593014" y="210754"/>
                </a:lnTo>
                <a:lnTo>
                  <a:pt x="3531827" y="190358"/>
                </a:lnTo>
                <a:lnTo>
                  <a:pt x="3440047" y="190358"/>
                </a:lnTo>
                <a:lnTo>
                  <a:pt x="3134114" y="203955"/>
                </a:lnTo>
                <a:lnTo>
                  <a:pt x="2716006" y="227750"/>
                </a:lnTo>
                <a:lnTo>
                  <a:pt x="2399875" y="248146"/>
                </a:lnTo>
                <a:lnTo>
                  <a:pt x="1957971" y="282138"/>
                </a:lnTo>
                <a:lnTo>
                  <a:pt x="1478676" y="322929"/>
                </a:lnTo>
                <a:lnTo>
                  <a:pt x="982385" y="37731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9" name="フリーフォーム 118">
            <a:extLst>
              <a:ext uri="{FF2B5EF4-FFF2-40B4-BE49-F238E27FC236}">
                <a16:creationId xmlns:a16="http://schemas.microsoft.com/office/drawing/2014/main" id="{5D2CABD4-9669-4607-A38F-18B2C0625054}"/>
              </a:ext>
            </a:extLst>
          </p:cNvPr>
          <p:cNvSpPr/>
          <p:nvPr/>
        </p:nvSpPr>
        <p:spPr>
          <a:xfrm>
            <a:off x="6361113" y="2982913"/>
            <a:ext cx="914400" cy="657225"/>
          </a:xfrm>
          <a:custGeom>
            <a:avLst/>
            <a:gdLst>
              <a:gd name="connsiteX0" fmla="*/ 271462 w 914400"/>
              <a:gd name="connsiteY0" fmla="*/ 226219 h 657225"/>
              <a:gd name="connsiteX1" fmla="*/ 173831 w 914400"/>
              <a:gd name="connsiteY1" fmla="*/ 369094 h 657225"/>
              <a:gd name="connsiteX2" fmla="*/ 78581 w 914400"/>
              <a:gd name="connsiteY2" fmla="*/ 504825 h 657225"/>
              <a:gd name="connsiteX3" fmla="*/ 19050 w 914400"/>
              <a:gd name="connsiteY3" fmla="*/ 595313 h 657225"/>
              <a:gd name="connsiteX4" fmla="*/ 7144 w 914400"/>
              <a:gd name="connsiteY4" fmla="*/ 621507 h 657225"/>
              <a:gd name="connsiteX5" fmla="*/ 0 w 914400"/>
              <a:gd name="connsiteY5" fmla="*/ 640557 h 657225"/>
              <a:gd name="connsiteX6" fmla="*/ 2381 w 914400"/>
              <a:gd name="connsiteY6" fmla="*/ 652463 h 657225"/>
              <a:gd name="connsiteX7" fmla="*/ 7144 w 914400"/>
              <a:gd name="connsiteY7" fmla="*/ 657225 h 657225"/>
              <a:gd name="connsiteX8" fmla="*/ 30956 w 914400"/>
              <a:gd name="connsiteY8" fmla="*/ 657225 h 657225"/>
              <a:gd name="connsiteX9" fmla="*/ 61912 w 914400"/>
              <a:gd name="connsiteY9" fmla="*/ 645319 h 657225"/>
              <a:gd name="connsiteX10" fmla="*/ 166687 w 914400"/>
              <a:gd name="connsiteY10" fmla="*/ 569119 h 657225"/>
              <a:gd name="connsiteX11" fmla="*/ 276225 w 914400"/>
              <a:gd name="connsiteY11" fmla="*/ 495300 h 657225"/>
              <a:gd name="connsiteX12" fmla="*/ 390525 w 914400"/>
              <a:gd name="connsiteY12" fmla="*/ 414338 h 657225"/>
              <a:gd name="connsiteX13" fmla="*/ 502444 w 914400"/>
              <a:gd name="connsiteY13" fmla="*/ 338138 h 657225"/>
              <a:gd name="connsiteX14" fmla="*/ 547687 w 914400"/>
              <a:gd name="connsiteY14" fmla="*/ 316707 h 657225"/>
              <a:gd name="connsiteX15" fmla="*/ 602456 w 914400"/>
              <a:gd name="connsiteY15" fmla="*/ 300038 h 657225"/>
              <a:gd name="connsiteX16" fmla="*/ 681037 w 914400"/>
              <a:gd name="connsiteY16" fmla="*/ 280988 h 657225"/>
              <a:gd name="connsiteX17" fmla="*/ 740569 w 914400"/>
              <a:gd name="connsiteY17" fmla="*/ 269082 h 657225"/>
              <a:gd name="connsiteX18" fmla="*/ 769144 w 914400"/>
              <a:gd name="connsiteY18" fmla="*/ 269082 h 657225"/>
              <a:gd name="connsiteX19" fmla="*/ 812006 w 914400"/>
              <a:gd name="connsiteY19" fmla="*/ 266700 h 657225"/>
              <a:gd name="connsiteX20" fmla="*/ 881062 w 914400"/>
              <a:gd name="connsiteY20" fmla="*/ 254794 h 657225"/>
              <a:gd name="connsiteX21" fmla="*/ 914400 w 914400"/>
              <a:gd name="connsiteY21" fmla="*/ 233363 h 657225"/>
              <a:gd name="connsiteX22" fmla="*/ 285750 w 914400"/>
              <a:gd name="connsiteY22" fmla="*/ 0 h 657225"/>
              <a:gd name="connsiteX23" fmla="*/ 333375 w 914400"/>
              <a:gd name="connsiteY23" fmla="*/ 26194 h 657225"/>
              <a:gd name="connsiteX24" fmla="*/ 342900 w 914400"/>
              <a:gd name="connsiteY24" fmla="*/ 42863 h 657225"/>
              <a:gd name="connsiteX25" fmla="*/ 347662 w 914400"/>
              <a:gd name="connsiteY25" fmla="*/ 54769 h 657225"/>
              <a:gd name="connsiteX26" fmla="*/ 347662 w 914400"/>
              <a:gd name="connsiteY26" fmla="*/ 73819 h 657225"/>
              <a:gd name="connsiteX27" fmla="*/ 338137 w 914400"/>
              <a:gd name="connsiteY27" fmla="*/ 109538 h 657225"/>
              <a:gd name="connsiteX28" fmla="*/ 319087 w 914400"/>
              <a:gd name="connsiteY28" fmla="*/ 150019 h 657225"/>
              <a:gd name="connsiteX29" fmla="*/ 271462 w 914400"/>
              <a:gd name="connsiteY29" fmla="*/ 226219 h 657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914400" h="657225">
                <a:moveTo>
                  <a:pt x="271462" y="226219"/>
                </a:moveTo>
                <a:lnTo>
                  <a:pt x="173831" y="369094"/>
                </a:lnTo>
                <a:lnTo>
                  <a:pt x="78581" y="504825"/>
                </a:lnTo>
                <a:lnTo>
                  <a:pt x="19050" y="595313"/>
                </a:lnTo>
                <a:lnTo>
                  <a:pt x="7144" y="621507"/>
                </a:lnTo>
                <a:lnTo>
                  <a:pt x="0" y="640557"/>
                </a:lnTo>
                <a:lnTo>
                  <a:pt x="2381" y="652463"/>
                </a:lnTo>
                <a:lnTo>
                  <a:pt x="7144" y="657225"/>
                </a:lnTo>
                <a:lnTo>
                  <a:pt x="30956" y="657225"/>
                </a:lnTo>
                <a:lnTo>
                  <a:pt x="61912" y="645319"/>
                </a:lnTo>
                <a:lnTo>
                  <a:pt x="166687" y="569119"/>
                </a:lnTo>
                <a:lnTo>
                  <a:pt x="276225" y="495300"/>
                </a:lnTo>
                <a:lnTo>
                  <a:pt x="390525" y="414338"/>
                </a:lnTo>
                <a:lnTo>
                  <a:pt x="502444" y="338138"/>
                </a:lnTo>
                <a:lnTo>
                  <a:pt x="547687" y="316707"/>
                </a:lnTo>
                <a:lnTo>
                  <a:pt x="602456" y="300038"/>
                </a:lnTo>
                <a:lnTo>
                  <a:pt x="681037" y="280988"/>
                </a:lnTo>
                <a:lnTo>
                  <a:pt x="740569" y="269082"/>
                </a:lnTo>
                <a:lnTo>
                  <a:pt x="769144" y="269082"/>
                </a:lnTo>
                <a:lnTo>
                  <a:pt x="812006" y="266700"/>
                </a:lnTo>
                <a:lnTo>
                  <a:pt x="881062" y="254794"/>
                </a:lnTo>
                <a:lnTo>
                  <a:pt x="914400" y="233363"/>
                </a:lnTo>
                <a:lnTo>
                  <a:pt x="285750" y="0"/>
                </a:lnTo>
                <a:lnTo>
                  <a:pt x="333375" y="26194"/>
                </a:lnTo>
                <a:lnTo>
                  <a:pt x="342900" y="42863"/>
                </a:lnTo>
                <a:lnTo>
                  <a:pt x="347662" y="54769"/>
                </a:lnTo>
                <a:lnTo>
                  <a:pt x="347662" y="73819"/>
                </a:lnTo>
                <a:lnTo>
                  <a:pt x="338137" y="109538"/>
                </a:lnTo>
                <a:lnTo>
                  <a:pt x="319087" y="150019"/>
                </a:lnTo>
                <a:lnTo>
                  <a:pt x="271462" y="2262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1" name="フリーフォーム 120">
            <a:extLst>
              <a:ext uri="{FF2B5EF4-FFF2-40B4-BE49-F238E27FC236}">
                <a16:creationId xmlns:a16="http://schemas.microsoft.com/office/drawing/2014/main" id="{087B85E4-4996-47CA-BAD8-563523A81F1D}"/>
              </a:ext>
            </a:extLst>
          </p:cNvPr>
          <p:cNvSpPr/>
          <p:nvPr/>
        </p:nvSpPr>
        <p:spPr>
          <a:xfrm>
            <a:off x="4284663" y="3317875"/>
            <a:ext cx="1692275" cy="2913063"/>
          </a:xfrm>
          <a:custGeom>
            <a:avLst/>
            <a:gdLst>
              <a:gd name="connsiteX0" fmla="*/ 671052 w 1692378"/>
              <a:gd name="connsiteY0" fmla="*/ 117987 h 2912807"/>
              <a:gd name="connsiteX1" fmla="*/ 269159 w 1692378"/>
              <a:gd name="connsiteY1" fmla="*/ 173294 h 2912807"/>
              <a:gd name="connsiteX2" fmla="*/ 0 w 1692378"/>
              <a:gd name="connsiteY2" fmla="*/ 210165 h 2912807"/>
              <a:gd name="connsiteX3" fmla="*/ 47933 w 1692378"/>
              <a:gd name="connsiteY3" fmla="*/ 383458 h 2912807"/>
              <a:gd name="connsiteX4" fmla="*/ 258097 w 1692378"/>
              <a:gd name="connsiteY4" fmla="*/ 353961 h 2912807"/>
              <a:gd name="connsiteX5" fmla="*/ 486697 w 1692378"/>
              <a:gd name="connsiteY5" fmla="*/ 317090 h 2912807"/>
              <a:gd name="connsiteX6" fmla="*/ 811162 w 1692378"/>
              <a:gd name="connsiteY6" fmla="*/ 272845 h 2912807"/>
              <a:gd name="connsiteX7" fmla="*/ 1117191 w 1692378"/>
              <a:gd name="connsiteY7" fmla="*/ 235974 h 2912807"/>
              <a:gd name="connsiteX8" fmla="*/ 1257300 w 1692378"/>
              <a:gd name="connsiteY8" fmla="*/ 221226 h 2912807"/>
              <a:gd name="connsiteX9" fmla="*/ 1301546 w 1692378"/>
              <a:gd name="connsiteY9" fmla="*/ 224913 h 2912807"/>
              <a:gd name="connsiteX10" fmla="*/ 1323668 w 1692378"/>
              <a:gd name="connsiteY10" fmla="*/ 235974 h 2912807"/>
              <a:gd name="connsiteX11" fmla="*/ 1338417 w 1692378"/>
              <a:gd name="connsiteY11" fmla="*/ 247036 h 2912807"/>
              <a:gd name="connsiteX12" fmla="*/ 1349478 w 1692378"/>
              <a:gd name="connsiteY12" fmla="*/ 261784 h 2912807"/>
              <a:gd name="connsiteX13" fmla="*/ 1360539 w 1692378"/>
              <a:gd name="connsiteY13" fmla="*/ 283907 h 2912807"/>
              <a:gd name="connsiteX14" fmla="*/ 1371600 w 1692378"/>
              <a:gd name="connsiteY14" fmla="*/ 317090 h 2912807"/>
              <a:gd name="connsiteX15" fmla="*/ 1375288 w 1692378"/>
              <a:gd name="connsiteY15" fmla="*/ 368710 h 2912807"/>
              <a:gd name="connsiteX16" fmla="*/ 1367913 w 1692378"/>
              <a:gd name="connsiteY16" fmla="*/ 508819 h 2912807"/>
              <a:gd name="connsiteX17" fmla="*/ 1353165 w 1692378"/>
              <a:gd name="connsiteY17" fmla="*/ 726358 h 2912807"/>
              <a:gd name="connsiteX18" fmla="*/ 1353165 w 1692378"/>
              <a:gd name="connsiteY18" fmla="*/ 995516 h 2912807"/>
              <a:gd name="connsiteX19" fmla="*/ 1353165 w 1692378"/>
              <a:gd name="connsiteY19" fmla="*/ 1412158 h 2912807"/>
              <a:gd name="connsiteX20" fmla="*/ 1353165 w 1692378"/>
              <a:gd name="connsiteY20" fmla="*/ 1677629 h 2912807"/>
              <a:gd name="connsiteX21" fmla="*/ 1353165 w 1692378"/>
              <a:gd name="connsiteY21" fmla="*/ 2138516 h 2912807"/>
              <a:gd name="connsiteX22" fmla="*/ 1353165 w 1692378"/>
              <a:gd name="connsiteY22" fmla="*/ 2348681 h 2912807"/>
              <a:gd name="connsiteX23" fmla="*/ 1375288 w 1692378"/>
              <a:gd name="connsiteY23" fmla="*/ 2850126 h 2912807"/>
              <a:gd name="connsiteX24" fmla="*/ 1408471 w 1692378"/>
              <a:gd name="connsiteY24" fmla="*/ 2894371 h 2912807"/>
              <a:gd name="connsiteX25" fmla="*/ 1430594 w 1692378"/>
              <a:gd name="connsiteY25" fmla="*/ 2909119 h 2912807"/>
              <a:gd name="connsiteX26" fmla="*/ 1441655 w 1692378"/>
              <a:gd name="connsiteY26" fmla="*/ 2912807 h 2912807"/>
              <a:gd name="connsiteX27" fmla="*/ 1467465 w 1692378"/>
              <a:gd name="connsiteY27" fmla="*/ 2905432 h 2912807"/>
              <a:gd name="connsiteX28" fmla="*/ 1496962 w 1692378"/>
              <a:gd name="connsiteY28" fmla="*/ 2883310 h 2912807"/>
              <a:gd name="connsiteX29" fmla="*/ 1526459 w 1692378"/>
              <a:gd name="connsiteY29" fmla="*/ 2846439 h 2912807"/>
              <a:gd name="connsiteX30" fmla="*/ 1559642 w 1692378"/>
              <a:gd name="connsiteY30" fmla="*/ 2787445 h 2912807"/>
              <a:gd name="connsiteX31" fmla="*/ 1574391 w 1692378"/>
              <a:gd name="connsiteY31" fmla="*/ 2746887 h 2912807"/>
              <a:gd name="connsiteX32" fmla="*/ 1589139 w 1692378"/>
              <a:gd name="connsiteY32" fmla="*/ 2698955 h 2912807"/>
              <a:gd name="connsiteX33" fmla="*/ 1603888 w 1692378"/>
              <a:gd name="connsiteY33" fmla="*/ 2632587 h 2912807"/>
              <a:gd name="connsiteX34" fmla="*/ 1618636 w 1692378"/>
              <a:gd name="connsiteY34" fmla="*/ 2558845 h 2912807"/>
              <a:gd name="connsiteX35" fmla="*/ 1622323 w 1692378"/>
              <a:gd name="connsiteY35" fmla="*/ 2499852 h 2912807"/>
              <a:gd name="connsiteX36" fmla="*/ 1611262 w 1692378"/>
              <a:gd name="connsiteY36" fmla="*/ 2440858 h 2912807"/>
              <a:gd name="connsiteX37" fmla="*/ 1592826 w 1692378"/>
              <a:gd name="connsiteY37" fmla="*/ 2315497 h 2912807"/>
              <a:gd name="connsiteX38" fmla="*/ 1578078 w 1692378"/>
              <a:gd name="connsiteY38" fmla="*/ 2120081 h 2912807"/>
              <a:gd name="connsiteX39" fmla="*/ 1578078 w 1692378"/>
              <a:gd name="connsiteY39" fmla="*/ 1898855 h 2912807"/>
              <a:gd name="connsiteX40" fmla="*/ 1578078 w 1692378"/>
              <a:gd name="connsiteY40" fmla="*/ 1592826 h 2912807"/>
              <a:gd name="connsiteX41" fmla="*/ 1578078 w 1692378"/>
              <a:gd name="connsiteY41" fmla="*/ 1238865 h 2912807"/>
              <a:gd name="connsiteX42" fmla="*/ 1578078 w 1692378"/>
              <a:gd name="connsiteY42" fmla="*/ 1002890 h 2912807"/>
              <a:gd name="connsiteX43" fmla="*/ 1578078 w 1692378"/>
              <a:gd name="connsiteY43" fmla="*/ 818536 h 2912807"/>
              <a:gd name="connsiteX44" fmla="*/ 1578078 w 1692378"/>
              <a:gd name="connsiteY44" fmla="*/ 663678 h 2912807"/>
              <a:gd name="connsiteX45" fmla="*/ 1578078 w 1692378"/>
              <a:gd name="connsiteY45" fmla="*/ 589936 h 2912807"/>
              <a:gd name="connsiteX46" fmla="*/ 1585452 w 1692378"/>
              <a:gd name="connsiteY46" fmla="*/ 508819 h 2912807"/>
              <a:gd name="connsiteX47" fmla="*/ 1600200 w 1692378"/>
              <a:gd name="connsiteY47" fmla="*/ 438765 h 2912807"/>
              <a:gd name="connsiteX48" fmla="*/ 1622323 w 1692378"/>
              <a:gd name="connsiteY48" fmla="*/ 376084 h 2912807"/>
              <a:gd name="connsiteX49" fmla="*/ 1644446 w 1692378"/>
              <a:gd name="connsiteY49" fmla="*/ 339213 h 2912807"/>
              <a:gd name="connsiteX50" fmla="*/ 1666568 w 1692378"/>
              <a:gd name="connsiteY50" fmla="*/ 313403 h 2912807"/>
              <a:gd name="connsiteX51" fmla="*/ 1685004 w 1692378"/>
              <a:gd name="connsiteY51" fmla="*/ 287594 h 2912807"/>
              <a:gd name="connsiteX52" fmla="*/ 1688691 w 1692378"/>
              <a:gd name="connsiteY52" fmla="*/ 272845 h 2912807"/>
              <a:gd name="connsiteX53" fmla="*/ 1692378 w 1692378"/>
              <a:gd name="connsiteY53" fmla="*/ 254410 h 2912807"/>
              <a:gd name="connsiteX54" fmla="*/ 1685004 w 1692378"/>
              <a:gd name="connsiteY54" fmla="*/ 224913 h 2912807"/>
              <a:gd name="connsiteX55" fmla="*/ 1662881 w 1692378"/>
              <a:gd name="connsiteY55" fmla="*/ 191729 h 2912807"/>
              <a:gd name="connsiteX56" fmla="*/ 1611262 w 1692378"/>
              <a:gd name="connsiteY56" fmla="*/ 147484 h 2912807"/>
              <a:gd name="connsiteX57" fmla="*/ 1530146 w 1692378"/>
              <a:gd name="connsiteY57" fmla="*/ 88490 h 2912807"/>
              <a:gd name="connsiteX58" fmla="*/ 1415846 w 1692378"/>
              <a:gd name="connsiteY58" fmla="*/ 18436 h 2912807"/>
              <a:gd name="connsiteX59" fmla="*/ 1378975 w 1692378"/>
              <a:gd name="connsiteY59" fmla="*/ 0 h 2912807"/>
              <a:gd name="connsiteX60" fmla="*/ 1349478 w 1692378"/>
              <a:gd name="connsiteY60" fmla="*/ 7374 h 2912807"/>
              <a:gd name="connsiteX61" fmla="*/ 1264675 w 1692378"/>
              <a:gd name="connsiteY61" fmla="*/ 36871 h 2912807"/>
              <a:gd name="connsiteX62" fmla="*/ 1224117 w 1692378"/>
              <a:gd name="connsiteY62" fmla="*/ 44245 h 2912807"/>
              <a:gd name="connsiteX63" fmla="*/ 1154062 w 1692378"/>
              <a:gd name="connsiteY63" fmla="*/ 47932 h 2912807"/>
              <a:gd name="connsiteX64" fmla="*/ 1061884 w 1692378"/>
              <a:gd name="connsiteY64" fmla="*/ 66368 h 2912807"/>
              <a:gd name="connsiteX65" fmla="*/ 671052 w 1692378"/>
              <a:gd name="connsiteY65" fmla="*/ 117987 h 2912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1692378" h="2912807">
                <a:moveTo>
                  <a:pt x="671052" y="117987"/>
                </a:moveTo>
                <a:lnTo>
                  <a:pt x="269159" y="173294"/>
                </a:lnTo>
                <a:lnTo>
                  <a:pt x="0" y="210165"/>
                </a:lnTo>
                <a:lnTo>
                  <a:pt x="47933" y="383458"/>
                </a:lnTo>
                <a:lnTo>
                  <a:pt x="258097" y="353961"/>
                </a:lnTo>
                <a:lnTo>
                  <a:pt x="486697" y="317090"/>
                </a:lnTo>
                <a:lnTo>
                  <a:pt x="811162" y="272845"/>
                </a:lnTo>
                <a:lnTo>
                  <a:pt x="1117191" y="235974"/>
                </a:lnTo>
                <a:lnTo>
                  <a:pt x="1257300" y="221226"/>
                </a:lnTo>
                <a:lnTo>
                  <a:pt x="1301546" y="224913"/>
                </a:lnTo>
                <a:lnTo>
                  <a:pt x="1323668" y="235974"/>
                </a:lnTo>
                <a:lnTo>
                  <a:pt x="1338417" y="247036"/>
                </a:lnTo>
                <a:lnTo>
                  <a:pt x="1349478" y="261784"/>
                </a:lnTo>
                <a:lnTo>
                  <a:pt x="1360539" y="283907"/>
                </a:lnTo>
                <a:lnTo>
                  <a:pt x="1371600" y="317090"/>
                </a:lnTo>
                <a:lnTo>
                  <a:pt x="1375288" y="368710"/>
                </a:lnTo>
                <a:lnTo>
                  <a:pt x="1367913" y="508819"/>
                </a:lnTo>
                <a:lnTo>
                  <a:pt x="1353165" y="726358"/>
                </a:lnTo>
                <a:lnTo>
                  <a:pt x="1353165" y="995516"/>
                </a:lnTo>
                <a:lnTo>
                  <a:pt x="1353165" y="1412158"/>
                </a:lnTo>
                <a:lnTo>
                  <a:pt x="1353165" y="1677629"/>
                </a:lnTo>
                <a:lnTo>
                  <a:pt x="1353165" y="2138516"/>
                </a:lnTo>
                <a:lnTo>
                  <a:pt x="1353165" y="2348681"/>
                </a:lnTo>
                <a:lnTo>
                  <a:pt x="1375288" y="2850126"/>
                </a:lnTo>
                <a:lnTo>
                  <a:pt x="1408471" y="2894371"/>
                </a:lnTo>
                <a:lnTo>
                  <a:pt x="1430594" y="2909119"/>
                </a:lnTo>
                <a:lnTo>
                  <a:pt x="1441655" y="2912807"/>
                </a:lnTo>
                <a:lnTo>
                  <a:pt x="1467465" y="2905432"/>
                </a:lnTo>
                <a:lnTo>
                  <a:pt x="1496962" y="2883310"/>
                </a:lnTo>
                <a:lnTo>
                  <a:pt x="1526459" y="2846439"/>
                </a:lnTo>
                <a:lnTo>
                  <a:pt x="1559642" y="2787445"/>
                </a:lnTo>
                <a:lnTo>
                  <a:pt x="1574391" y="2746887"/>
                </a:lnTo>
                <a:lnTo>
                  <a:pt x="1589139" y="2698955"/>
                </a:lnTo>
                <a:lnTo>
                  <a:pt x="1603888" y="2632587"/>
                </a:lnTo>
                <a:lnTo>
                  <a:pt x="1618636" y="2558845"/>
                </a:lnTo>
                <a:lnTo>
                  <a:pt x="1622323" y="2499852"/>
                </a:lnTo>
                <a:lnTo>
                  <a:pt x="1611262" y="2440858"/>
                </a:lnTo>
                <a:lnTo>
                  <a:pt x="1592826" y="2315497"/>
                </a:lnTo>
                <a:lnTo>
                  <a:pt x="1578078" y="2120081"/>
                </a:lnTo>
                <a:lnTo>
                  <a:pt x="1578078" y="1898855"/>
                </a:lnTo>
                <a:lnTo>
                  <a:pt x="1578078" y="1592826"/>
                </a:lnTo>
                <a:lnTo>
                  <a:pt x="1578078" y="1238865"/>
                </a:lnTo>
                <a:lnTo>
                  <a:pt x="1578078" y="1002890"/>
                </a:lnTo>
                <a:lnTo>
                  <a:pt x="1578078" y="818536"/>
                </a:lnTo>
                <a:lnTo>
                  <a:pt x="1578078" y="663678"/>
                </a:lnTo>
                <a:lnTo>
                  <a:pt x="1578078" y="589936"/>
                </a:lnTo>
                <a:lnTo>
                  <a:pt x="1585452" y="508819"/>
                </a:lnTo>
                <a:lnTo>
                  <a:pt x="1600200" y="438765"/>
                </a:lnTo>
                <a:lnTo>
                  <a:pt x="1622323" y="376084"/>
                </a:lnTo>
                <a:lnTo>
                  <a:pt x="1644446" y="339213"/>
                </a:lnTo>
                <a:lnTo>
                  <a:pt x="1666568" y="313403"/>
                </a:lnTo>
                <a:lnTo>
                  <a:pt x="1685004" y="287594"/>
                </a:lnTo>
                <a:lnTo>
                  <a:pt x="1688691" y="272845"/>
                </a:lnTo>
                <a:lnTo>
                  <a:pt x="1692378" y="254410"/>
                </a:lnTo>
                <a:lnTo>
                  <a:pt x="1685004" y="224913"/>
                </a:lnTo>
                <a:lnTo>
                  <a:pt x="1662881" y="191729"/>
                </a:lnTo>
                <a:lnTo>
                  <a:pt x="1611262" y="147484"/>
                </a:lnTo>
                <a:lnTo>
                  <a:pt x="1530146" y="88490"/>
                </a:lnTo>
                <a:lnTo>
                  <a:pt x="1415846" y="18436"/>
                </a:lnTo>
                <a:lnTo>
                  <a:pt x="1378975" y="0"/>
                </a:lnTo>
                <a:lnTo>
                  <a:pt x="1349478" y="7374"/>
                </a:lnTo>
                <a:lnTo>
                  <a:pt x="1264675" y="36871"/>
                </a:lnTo>
                <a:lnTo>
                  <a:pt x="1224117" y="44245"/>
                </a:lnTo>
                <a:lnTo>
                  <a:pt x="1154062" y="47932"/>
                </a:lnTo>
                <a:lnTo>
                  <a:pt x="1061884" y="66368"/>
                </a:lnTo>
                <a:lnTo>
                  <a:pt x="671052" y="1179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2" name="フリーフォーム 121">
            <a:extLst>
              <a:ext uri="{FF2B5EF4-FFF2-40B4-BE49-F238E27FC236}">
                <a16:creationId xmlns:a16="http://schemas.microsoft.com/office/drawing/2014/main" id="{30C1D66F-A249-4351-B58E-44111D3C621A}"/>
              </a:ext>
            </a:extLst>
          </p:cNvPr>
          <p:cNvSpPr/>
          <p:nvPr/>
        </p:nvSpPr>
        <p:spPr>
          <a:xfrm>
            <a:off x="4999038" y="5553075"/>
            <a:ext cx="723900" cy="674688"/>
          </a:xfrm>
          <a:custGeom>
            <a:avLst/>
            <a:gdLst>
              <a:gd name="connsiteX0" fmla="*/ 302419 w 723900"/>
              <a:gd name="connsiteY0" fmla="*/ 178594 h 673894"/>
              <a:gd name="connsiteX1" fmla="*/ 435769 w 723900"/>
              <a:gd name="connsiteY1" fmla="*/ 207169 h 673894"/>
              <a:gd name="connsiteX2" fmla="*/ 519112 w 723900"/>
              <a:gd name="connsiteY2" fmla="*/ 221456 h 673894"/>
              <a:gd name="connsiteX3" fmla="*/ 538162 w 723900"/>
              <a:gd name="connsiteY3" fmla="*/ 221456 h 673894"/>
              <a:gd name="connsiteX4" fmla="*/ 566737 w 723900"/>
              <a:gd name="connsiteY4" fmla="*/ 216694 h 673894"/>
              <a:gd name="connsiteX5" fmla="*/ 592931 w 723900"/>
              <a:gd name="connsiteY5" fmla="*/ 202406 h 673894"/>
              <a:gd name="connsiteX6" fmla="*/ 611981 w 723900"/>
              <a:gd name="connsiteY6" fmla="*/ 185738 h 673894"/>
              <a:gd name="connsiteX7" fmla="*/ 628650 w 723900"/>
              <a:gd name="connsiteY7" fmla="*/ 159544 h 673894"/>
              <a:gd name="connsiteX8" fmla="*/ 635794 w 723900"/>
              <a:gd name="connsiteY8" fmla="*/ 135731 h 673894"/>
              <a:gd name="connsiteX9" fmla="*/ 640556 w 723900"/>
              <a:gd name="connsiteY9" fmla="*/ 109538 h 673894"/>
              <a:gd name="connsiteX10" fmla="*/ 640556 w 723900"/>
              <a:gd name="connsiteY10" fmla="*/ 0 h 673894"/>
              <a:gd name="connsiteX11" fmla="*/ 723900 w 723900"/>
              <a:gd name="connsiteY11" fmla="*/ 673894 h 673894"/>
              <a:gd name="connsiteX12" fmla="*/ 695325 w 723900"/>
              <a:gd name="connsiteY12" fmla="*/ 657225 h 673894"/>
              <a:gd name="connsiteX13" fmla="*/ 654844 w 723900"/>
              <a:gd name="connsiteY13" fmla="*/ 609600 h 673894"/>
              <a:gd name="connsiteX14" fmla="*/ 623887 w 723900"/>
              <a:gd name="connsiteY14" fmla="*/ 569119 h 673894"/>
              <a:gd name="connsiteX15" fmla="*/ 583406 w 723900"/>
              <a:gd name="connsiteY15" fmla="*/ 521494 h 673894"/>
              <a:gd name="connsiteX16" fmla="*/ 545306 w 723900"/>
              <a:gd name="connsiteY16" fmla="*/ 483394 h 673894"/>
              <a:gd name="connsiteX17" fmla="*/ 483394 w 723900"/>
              <a:gd name="connsiteY17" fmla="*/ 426244 h 673894"/>
              <a:gd name="connsiteX18" fmla="*/ 447675 w 723900"/>
              <a:gd name="connsiteY18" fmla="*/ 400050 h 673894"/>
              <a:gd name="connsiteX19" fmla="*/ 381000 w 723900"/>
              <a:gd name="connsiteY19" fmla="*/ 350044 h 673894"/>
              <a:gd name="connsiteX20" fmla="*/ 330994 w 723900"/>
              <a:gd name="connsiteY20" fmla="*/ 316706 h 673894"/>
              <a:gd name="connsiteX21" fmla="*/ 271462 w 723900"/>
              <a:gd name="connsiteY21" fmla="*/ 283369 h 673894"/>
              <a:gd name="connsiteX22" fmla="*/ 200025 w 723900"/>
              <a:gd name="connsiteY22" fmla="*/ 242888 h 673894"/>
              <a:gd name="connsiteX23" fmla="*/ 97631 w 723900"/>
              <a:gd name="connsiteY23" fmla="*/ 192881 h 673894"/>
              <a:gd name="connsiteX24" fmla="*/ 33337 w 723900"/>
              <a:gd name="connsiteY24" fmla="*/ 161925 h 673894"/>
              <a:gd name="connsiteX25" fmla="*/ 9525 w 723900"/>
              <a:gd name="connsiteY25" fmla="*/ 145256 h 673894"/>
              <a:gd name="connsiteX26" fmla="*/ 2381 w 723900"/>
              <a:gd name="connsiteY26" fmla="*/ 130969 h 673894"/>
              <a:gd name="connsiteX27" fmla="*/ 0 w 723900"/>
              <a:gd name="connsiteY27" fmla="*/ 109538 h 673894"/>
              <a:gd name="connsiteX28" fmla="*/ 2381 w 723900"/>
              <a:gd name="connsiteY28" fmla="*/ 100013 h 673894"/>
              <a:gd name="connsiteX29" fmla="*/ 14287 w 723900"/>
              <a:gd name="connsiteY29" fmla="*/ 97631 h 673894"/>
              <a:gd name="connsiteX30" fmla="*/ 42862 w 723900"/>
              <a:gd name="connsiteY30" fmla="*/ 102394 h 673894"/>
              <a:gd name="connsiteX31" fmla="*/ 100012 w 723900"/>
              <a:gd name="connsiteY31" fmla="*/ 121444 h 673894"/>
              <a:gd name="connsiteX32" fmla="*/ 302419 w 723900"/>
              <a:gd name="connsiteY32" fmla="*/ 178594 h 673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23900" h="673894">
                <a:moveTo>
                  <a:pt x="302419" y="178594"/>
                </a:moveTo>
                <a:lnTo>
                  <a:pt x="435769" y="207169"/>
                </a:lnTo>
                <a:lnTo>
                  <a:pt x="519112" y="221456"/>
                </a:lnTo>
                <a:lnTo>
                  <a:pt x="538162" y="221456"/>
                </a:lnTo>
                <a:lnTo>
                  <a:pt x="566737" y="216694"/>
                </a:lnTo>
                <a:lnTo>
                  <a:pt x="592931" y="202406"/>
                </a:lnTo>
                <a:lnTo>
                  <a:pt x="611981" y="185738"/>
                </a:lnTo>
                <a:lnTo>
                  <a:pt x="628650" y="159544"/>
                </a:lnTo>
                <a:lnTo>
                  <a:pt x="635794" y="135731"/>
                </a:lnTo>
                <a:lnTo>
                  <a:pt x="640556" y="109538"/>
                </a:lnTo>
                <a:lnTo>
                  <a:pt x="640556" y="0"/>
                </a:lnTo>
                <a:lnTo>
                  <a:pt x="723900" y="673894"/>
                </a:lnTo>
                <a:lnTo>
                  <a:pt x="695325" y="657225"/>
                </a:lnTo>
                <a:lnTo>
                  <a:pt x="654844" y="609600"/>
                </a:lnTo>
                <a:lnTo>
                  <a:pt x="623887" y="569119"/>
                </a:lnTo>
                <a:lnTo>
                  <a:pt x="583406" y="521494"/>
                </a:lnTo>
                <a:lnTo>
                  <a:pt x="545306" y="483394"/>
                </a:lnTo>
                <a:lnTo>
                  <a:pt x="483394" y="426244"/>
                </a:lnTo>
                <a:lnTo>
                  <a:pt x="447675" y="400050"/>
                </a:lnTo>
                <a:lnTo>
                  <a:pt x="381000" y="350044"/>
                </a:lnTo>
                <a:lnTo>
                  <a:pt x="330994" y="316706"/>
                </a:lnTo>
                <a:lnTo>
                  <a:pt x="271462" y="283369"/>
                </a:lnTo>
                <a:lnTo>
                  <a:pt x="200025" y="242888"/>
                </a:lnTo>
                <a:lnTo>
                  <a:pt x="97631" y="192881"/>
                </a:lnTo>
                <a:lnTo>
                  <a:pt x="33337" y="161925"/>
                </a:lnTo>
                <a:cubicBezTo>
                  <a:pt x="10972" y="147015"/>
                  <a:pt x="17976" y="153710"/>
                  <a:pt x="9525" y="145256"/>
                </a:cubicBezTo>
                <a:lnTo>
                  <a:pt x="2381" y="130969"/>
                </a:lnTo>
                <a:lnTo>
                  <a:pt x="0" y="109538"/>
                </a:lnTo>
                <a:lnTo>
                  <a:pt x="2381" y="100013"/>
                </a:lnTo>
                <a:lnTo>
                  <a:pt x="14287" y="97631"/>
                </a:lnTo>
                <a:lnTo>
                  <a:pt x="42862" y="102394"/>
                </a:lnTo>
                <a:lnTo>
                  <a:pt x="100012" y="121444"/>
                </a:lnTo>
                <a:lnTo>
                  <a:pt x="302419" y="1785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3" name="フリーフォーム 122">
            <a:extLst>
              <a:ext uri="{FF2B5EF4-FFF2-40B4-BE49-F238E27FC236}">
                <a16:creationId xmlns:a16="http://schemas.microsoft.com/office/drawing/2014/main" id="{6DC0FE6E-AD27-4A48-A9C0-A6EE642A7CD4}"/>
              </a:ext>
            </a:extLst>
          </p:cNvPr>
          <p:cNvSpPr/>
          <p:nvPr/>
        </p:nvSpPr>
        <p:spPr>
          <a:xfrm>
            <a:off x="4287838" y="4000500"/>
            <a:ext cx="1412875" cy="379413"/>
          </a:xfrm>
          <a:custGeom>
            <a:avLst/>
            <a:gdLst>
              <a:gd name="connsiteX0" fmla="*/ 640557 w 1412082"/>
              <a:gd name="connsiteY0" fmla="*/ 116681 h 378619"/>
              <a:gd name="connsiteX1" fmla="*/ 814388 w 1412082"/>
              <a:gd name="connsiteY1" fmla="*/ 90488 h 378619"/>
              <a:gd name="connsiteX2" fmla="*/ 1069182 w 1412082"/>
              <a:gd name="connsiteY2" fmla="*/ 52388 h 378619"/>
              <a:gd name="connsiteX3" fmla="*/ 1412082 w 1412082"/>
              <a:gd name="connsiteY3" fmla="*/ 0 h 378619"/>
              <a:gd name="connsiteX4" fmla="*/ 1412082 w 1412082"/>
              <a:gd name="connsiteY4" fmla="*/ 204788 h 378619"/>
              <a:gd name="connsiteX5" fmla="*/ 1212057 w 1412082"/>
              <a:gd name="connsiteY5" fmla="*/ 223838 h 378619"/>
              <a:gd name="connsiteX6" fmla="*/ 981075 w 1412082"/>
              <a:gd name="connsiteY6" fmla="*/ 247650 h 378619"/>
              <a:gd name="connsiteX7" fmla="*/ 795338 w 1412082"/>
              <a:gd name="connsiteY7" fmla="*/ 271463 h 378619"/>
              <a:gd name="connsiteX8" fmla="*/ 614363 w 1412082"/>
              <a:gd name="connsiteY8" fmla="*/ 300038 h 378619"/>
              <a:gd name="connsiteX9" fmla="*/ 452438 w 1412082"/>
              <a:gd name="connsiteY9" fmla="*/ 314325 h 378619"/>
              <a:gd name="connsiteX10" fmla="*/ 309563 w 1412082"/>
              <a:gd name="connsiteY10" fmla="*/ 330994 h 378619"/>
              <a:gd name="connsiteX11" fmla="*/ 200025 w 1412082"/>
              <a:gd name="connsiteY11" fmla="*/ 345281 h 378619"/>
              <a:gd name="connsiteX12" fmla="*/ 0 w 1412082"/>
              <a:gd name="connsiteY12" fmla="*/ 378619 h 378619"/>
              <a:gd name="connsiteX13" fmla="*/ 4763 w 1412082"/>
              <a:gd name="connsiteY13" fmla="*/ 190500 h 378619"/>
              <a:gd name="connsiteX14" fmla="*/ 180975 w 1412082"/>
              <a:gd name="connsiteY14" fmla="*/ 176213 h 378619"/>
              <a:gd name="connsiteX15" fmla="*/ 411957 w 1412082"/>
              <a:gd name="connsiteY15" fmla="*/ 147638 h 378619"/>
              <a:gd name="connsiteX16" fmla="*/ 640557 w 1412082"/>
              <a:gd name="connsiteY16" fmla="*/ 116681 h 37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412082" h="378619">
                <a:moveTo>
                  <a:pt x="640557" y="116681"/>
                </a:moveTo>
                <a:lnTo>
                  <a:pt x="814388" y="90488"/>
                </a:lnTo>
                <a:lnTo>
                  <a:pt x="1069182" y="52388"/>
                </a:lnTo>
                <a:lnTo>
                  <a:pt x="1412082" y="0"/>
                </a:lnTo>
                <a:lnTo>
                  <a:pt x="1412082" y="204788"/>
                </a:lnTo>
                <a:lnTo>
                  <a:pt x="1212057" y="223838"/>
                </a:lnTo>
                <a:lnTo>
                  <a:pt x="981075" y="247650"/>
                </a:lnTo>
                <a:lnTo>
                  <a:pt x="795338" y="271463"/>
                </a:lnTo>
                <a:lnTo>
                  <a:pt x="614363" y="300038"/>
                </a:lnTo>
                <a:lnTo>
                  <a:pt x="452438" y="314325"/>
                </a:lnTo>
                <a:lnTo>
                  <a:pt x="309563" y="330994"/>
                </a:lnTo>
                <a:lnTo>
                  <a:pt x="200025" y="345281"/>
                </a:lnTo>
                <a:lnTo>
                  <a:pt x="0" y="378619"/>
                </a:lnTo>
                <a:lnTo>
                  <a:pt x="4763" y="190500"/>
                </a:lnTo>
                <a:lnTo>
                  <a:pt x="180975" y="176213"/>
                </a:lnTo>
                <a:lnTo>
                  <a:pt x="411957" y="147638"/>
                </a:lnTo>
                <a:lnTo>
                  <a:pt x="640557" y="1166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4" name="フリーフォーム 123">
            <a:extLst>
              <a:ext uri="{FF2B5EF4-FFF2-40B4-BE49-F238E27FC236}">
                <a16:creationId xmlns:a16="http://schemas.microsoft.com/office/drawing/2014/main" id="{73061F64-6396-4C2F-92B6-7D1F5DD55727}"/>
              </a:ext>
            </a:extLst>
          </p:cNvPr>
          <p:cNvSpPr/>
          <p:nvPr/>
        </p:nvSpPr>
        <p:spPr>
          <a:xfrm>
            <a:off x="4297363" y="4697413"/>
            <a:ext cx="1428750" cy="346075"/>
          </a:xfrm>
          <a:custGeom>
            <a:avLst/>
            <a:gdLst>
              <a:gd name="connsiteX0" fmla="*/ 559594 w 1428750"/>
              <a:gd name="connsiteY0" fmla="*/ 290513 h 345282"/>
              <a:gd name="connsiteX1" fmla="*/ 423863 w 1428750"/>
              <a:gd name="connsiteY1" fmla="*/ 311944 h 345282"/>
              <a:gd name="connsiteX2" fmla="*/ 335757 w 1428750"/>
              <a:gd name="connsiteY2" fmla="*/ 326232 h 345282"/>
              <a:gd name="connsiteX3" fmla="*/ 242888 w 1428750"/>
              <a:gd name="connsiteY3" fmla="*/ 340519 h 345282"/>
              <a:gd name="connsiteX4" fmla="*/ 171450 w 1428750"/>
              <a:gd name="connsiteY4" fmla="*/ 345282 h 345282"/>
              <a:gd name="connsiteX5" fmla="*/ 107157 w 1428750"/>
              <a:gd name="connsiteY5" fmla="*/ 345282 h 345282"/>
              <a:gd name="connsiteX6" fmla="*/ 0 w 1428750"/>
              <a:gd name="connsiteY6" fmla="*/ 333375 h 345282"/>
              <a:gd name="connsiteX7" fmla="*/ 14288 w 1428750"/>
              <a:gd name="connsiteY7" fmla="*/ 180975 h 345282"/>
              <a:gd name="connsiteX8" fmla="*/ 130969 w 1428750"/>
              <a:gd name="connsiteY8" fmla="*/ 180975 h 345282"/>
              <a:gd name="connsiteX9" fmla="*/ 283369 w 1428750"/>
              <a:gd name="connsiteY9" fmla="*/ 161925 h 345282"/>
              <a:gd name="connsiteX10" fmla="*/ 461963 w 1428750"/>
              <a:gd name="connsiteY10" fmla="*/ 130969 h 345282"/>
              <a:gd name="connsiteX11" fmla="*/ 647700 w 1428750"/>
              <a:gd name="connsiteY11" fmla="*/ 92869 h 345282"/>
              <a:gd name="connsiteX12" fmla="*/ 790575 w 1428750"/>
              <a:gd name="connsiteY12" fmla="*/ 66675 h 345282"/>
              <a:gd name="connsiteX13" fmla="*/ 981075 w 1428750"/>
              <a:gd name="connsiteY13" fmla="*/ 40482 h 345282"/>
              <a:gd name="connsiteX14" fmla="*/ 1164432 w 1428750"/>
              <a:gd name="connsiteY14" fmla="*/ 16669 h 345282"/>
              <a:gd name="connsiteX15" fmla="*/ 1428750 w 1428750"/>
              <a:gd name="connsiteY15" fmla="*/ 0 h 345282"/>
              <a:gd name="connsiteX16" fmla="*/ 1421607 w 1428750"/>
              <a:gd name="connsiteY16" fmla="*/ 202407 h 345282"/>
              <a:gd name="connsiteX17" fmla="*/ 1269207 w 1428750"/>
              <a:gd name="connsiteY17" fmla="*/ 204788 h 345282"/>
              <a:gd name="connsiteX18" fmla="*/ 1154907 w 1428750"/>
              <a:gd name="connsiteY18" fmla="*/ 211932 h 345282"/>
              <a:gd name="connsiteX19" fmla="*/ 990600 w 1428750"/>
              <a:gd name="connsiteY19" fmla="*/ 226219 h 345282"/>
              <a:gd name="connsiteX20" fmla="*/ 850107 w 1428750"/>
              <a:gd name="connsiteY20" fmla="*/ 245269 h 345282"/>
              <a:gd name="connsiteX21" fmla="*/ 559594 w 1428750"/>
              <a:gd name="connsiteY21" fmla="*/ 290513 h 345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428750" h="345282">
                <a:moveTo>
                  <a:pt x="559594" y="290513"/>
                </a:moveTo>
                <a:lnTo>
                  <a:pt x="423863" y="311944"/>
                </a:lnTo>
                <a:lnTo>
                  <a:pt x="335757" y="326232"/>
                </a:lnTo>
                <a:lnTo>
                  <a:pt x="242888" y="340519"/>
                </a:lnTo>
                <a:lnTo>
                  <a:pt x="171450" y="345282"/>
                </a:lnTo>
                <a:lnTo>
                  <a:pt x="107157" y="345282"/>
                </a:lnTo>
                <a:lnTo>
                  <a:pt x="0" y="333375"/>
                </a:lnTo>
                <a:lnTo>
                  <a:pt x="14288" y="180975"/>
                </a:lnTo>
                <a:lnTo>
                  <a:pt x="130969" y="180975"/>
                </a:lnTo>
                <a:lnTo>
                  <a:pt x="283369" y="161925"/>
                </a:lnTo>
                <a:lnTo>
                  <a:pt x="461963" y="130969"/>
                </a:lnTo>
                <a:lnTo>
                  <a:pt x="647700" y="92869"/>
                </a:lnTo>
                <a:lnTo>
                  <a:pt x="790575" y="66675"/>
                </a:lnTo>
                <a:lnTo>
                  <a:pt x="981075" y="40482"/>
                </a:lnTo>
                <a:lnTo>
                  <a:pt x="1164432" y="16669"/>
                </a:lnTo>
                <a:lnTo>
                  <a:pt x="1428750" y="0"/>
                </a:lnTo>
                <a:lnTo>
                  <a:pt x="1421607" y="202407"/>
                </a:lnTo>
                <a:lnTo>
                  <a:pt x="1269207" y="204788"/>
                </a:lnTo>
                <a:lnTo>
                  <a:pt x="1154907" y="211932"/>
                </a:lnTo>
                <a:lnTo>
                  <a:pt x="990600" y="226219"/>
                </a:lnTo>
                <a:lnTo>
                  <a:pt x="850107" y="245269"/>
                </a:lnTo>
                <a:lnTo>
                  <a:pt x="559594" y="2905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55B8C21-E4F6-4B4B-BF00-DED73DF9CEEE}"/>
              </a:ext>
            </a:extLst>
          </p:cNvPr>
          <p:cNvGrpSpPr>
            <a:grpSpLocks/>
          </p:cNvGrpSpPr>
          <p:nvPr/>
        </p:nvGrpSpPr>
        <p:grpSpPr bwMode="auto">
          <a:xfrm>
            <a:off x="2709863" y="1377950"/>
            <a:ext cx="4565650" cy="4832350"/>
            <a:chOff x="2871788" y="1550988"/>
            <a:chExt cx="4565650" cy="4832350"/>
          </a:xfrm>
        </p:grpSpPr>
        <p:sp>
          <p:nvSpPr>
            <p:cNvPr id="26" name="フリーフォーム 112">
              <a:extLst>
                <a:ext uri="{FF2B5EF4-FFF2-40B4-BE49-F238E27FC236}">
                  <a16:creationId xmlns:a16="http://schemas.microsoft.com/office/drawing/2014/main" id="{7BB1F828-795A-4EF7-A8D5-43FCBDC33C50}"/>
                </a:ext>
              </a:extLst>
            </p:cNvPr>
            <p:cNvSpPr/>
            <p:nvPr/>
          </p:nvSpPr>
          <p:spPr>
            <a:xfrm>
              <a:off x="3829050" y="1684338"/>
              <a:ext cx="466725" cy="1571625"/>
            </a:xfrm>
            <a:custGeom>
              <a:avLst/>
              <a:gdLst>
                <a:gd name="connsiteX0" fmla="*/ 464344 w 466725"/>
                <a:gd name="connsiteY0" fmla="*/ 866775 h 1571625"/>
                <a:gd name="connsiteX1" fmla="*/ 466725 w 466725"/>
                <a:gd name="connsiteY1" fmla="*/ 1550194 h 1571625"/>
                <a:gd name="connsiteX2" fmla="*/ 238125 w 466725"/>
                <a:gd name="connsiteY2" fmla="*/ 1571625 h 1571625"/>
                <a:gd name="connsiteX3" fmla="*/ 242888 w 466725"/>
                <a:gd name="connsiteY3" fmla="*/ 1364456 h 1571625"/>
                <a:gd name="connsiteX4" fmla="*/ 242888 w 466725"/>
                <a:gd name="connsiteY4" fmla="*/ 1088231 h 1571625"/>
                <a:gd name="connsiteX5" fmla="*/ 242888 w 466725"/>
                <a:gd name="connsiteY5" fmla="*/ 792956 h 1571625"/>
                <a:gd name="connsiteX6" fmla="*/ 240506 w 466725"/>
                <a:gd name="connsiteY6" fmla="*/ 642937 h 1571625"/>
                <a:gd name="connsiteX7" fmla="*/ 240506 w 466725"/>
                <a:gd name="connsiteY7" fmla="*/ 564356 h 1571625"/>
                <a:gd name="connsiteX8" fmla="*/ 240506 w 466725"/>
                <a:gd name="connsiteY8" fmla="*/ 497681 h 1571625"/>
                <a:gd name="connsiteX9" fmla="*/ 238125 w 466725"/>
                <a:gd name="connsiteY9" fmla="*/ 457200 h 1571625"/>
                <a:gd name="connsiteX10" fmla="*/ 235744 w 466725"/>
                <a:gd name="connsiteY10" fmla="*/ 411956 h 1571625"/>
                <a:gd name="connsiteX11" fmla="*/ 230981 w 466725"/>
                <a:gd name="connsiteY11" fmla="*/ 373856 h 1571625"/>
                <a:gd name="connsiteX12" fmla="*/ 223838 w 466725"/>
                <a:gd name="connsiteY12" fmla="*/ 338137 h 1571625"/>
                <a:gd name="connsiteX13" fmla="*/ 214313 w 466725"/>
                <a:gd name="connsiteY13" fmla="*/ 295275 h 1571625"/>
                <a:gd name="connsiteX14" fmla="*/ 202406 w 466725"/>
                <a:gd name="connsiteY14" fmla="*/ 261937 h 1571625"/>
                <a:gd name="connsiteX15" fmla="*/ 188119 w 466725"/>
                <a:gd name="connsiteY15" fmla="*/ 223837 h 1571625"/>
                <a:gd name="connsiteX16" fmla="*/ 169069 w 466725"/>
                <a:gd name="connsiteY16" fmla="*/ 192881 h 1571625"/>
                <a:gd name="connsiteX17" fmla="*/ 147638 w 466725"/>
                <a:gd name="connsiteY17" fmla="*/ 161925 h 1571625"/>
                <a:gd name="connsiteX18" fmla="*/ 128588 w 466725"/>
                <a:gd name="connsiteY18" fmla="*/ 140494 h 1571625"/>
                <a:gd name="connsiteX19" fmla="*/ 109538 w 466725"/>
                <a:gd name="connsiteY19" fmla="*/ 126206 h 1571625"/>
                <a:gd name="connsiteX20" fmla="*/ 78581 w 466725"/>
                <a:gd name="connsiteY20" fmla="*/ 104775 h 1571625"/>
                <a:gd name="connsiteX21" fmla="*/ 33338 w 466725"/>
                <a:gd name="connsiteY21" fmla="*/ 71437 h 1571625"/>
                <a:gd name="connsiteX22" fmla="*/ 7144 w 466725"/>
                <a:gd name="connsiteY22" fmla="*/ 47625 h 1571625"/>
                <a:gd name="connsiteX23" fmla="*/ 0 w 466725"/>
                <a:gd name="connsiteY23" fmla="*/ 33337 h 1571625"/>
                <a:gd name="connsiteX24" fmla="*/ 0 w 466725"/>
                <a:gd name="connsiteY24" fmla="*/ 23812 h 1571625"/>
                <a:gd name="connsiteX25" fmla="*/ 9525 w 466725"/>
                <a:gd name="connsiteY25" fmla="*/ 11906 h 1571625"/>
                <a:gd name="connsiteX26" fmla="*/ 35719 w 466725"/>
                <a:gd name="connsiteY26" fmla="*/ 2381 h 1571625"/>
                <a:gd name="connsiteX27" fmla="*/ 80963 w 466725"/>
                <a:gd name="connsiteY27" fmla="*/ 0 h 1571625"/>
                <a:gd name="connsiteX28" fmla="*/ 140494 w 466725"/>
                <a:gd name="connsiteY28" fmla="*/ 4762 h 1571625"/>
                <a:gd name="connsiteX29" fmla="*/ 211931 w 466725"/>
                <a:gd name="connsiteY29" fmla="*/ 19050 h 1571625"/>
                <a:gd name="connsiteX30" fmla="*/ 271463 w 466725"/>
                <a:gd name="connsiteY30" fmla="*/ 40481 h 1571625"/>
                <a:gd name="connsiteX31" fmla="*/ 342900 w 466725"/>
                <a:gd name="connsiteY31" fmla="*/ 71437 h 1571625"/>
                <a:gd name="connsiteX32" fmla="*/ 407194 w 466725"/>
                <a:gd name="connsiteY32" fmla="*/ 102394 h 1571625"/>
                <a:gd name="connsiteX33" fmla="*/ 423863 w 466725"/>
                <a:gd name="connsiteY33" fmla="*/ 111919 h 1571625"/>
                <a:gd name="connsiteX34" fmla="*/ 450056 w 466725"/>
                <a:gd name="connsiteY34" fmla="*/ 304800 h 1571625"/>
                <a:gd name="connsiteX35" fmla="*/ 464344 w 466725"/>
                <a:gd name="connsiteY35" fmla="*/ 407194 h 1571625"/>
                <a:gd name="connsiteX36" fmla="*/ 466725 w 466725"/>
                <a:gd name="connsiteY36" fmla="*/ 502444 h 1571625"/>
                <a:gd name="connsiteX37" fmla="*/ 464344 w 466725"/>
                <a:gd name="connsiteY37" fmla="*/ 866775 h 1571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66725" h="1571625">
                  <a:moveTo>
                    <a:pt x="464344" y="866775"/>
                  </a:moveTo>
                  <a:cubicBezTo>
                    <a:pt x="465138" y="1094581"/>
                    <a:pt x="465931" y="1322388"/>
                    <a:pt x="466725" y="1550194"/>
                  </a:cubicBezTo>
                  <a:lnTo>
                    <a:pt x="238125" y="1571625"/>
                  </a:lnTo>
                  <a:lnTo>
                    <a:pt x="242888" y="1364456"/>
                  </a:lnTo>
                  <a:lnTo>
                    <a:pt x="242888" y="1088231"/>
                  </a:lnTo>
                  <a:lnTo>
                    <a:pt x="242888" y="792956"/>
                  </a:lnTo>
                  <a:lnTo>
                    <a:pt x="240506" y="642937"/>
                  </a:lnTo>
                  <a:lnTo>
                    <a:pt x="240506" y="564356"/>
                  </a:lnTo>
                  <a:lnTo>
                    <a:pt x="240506" y="497681"/>
                  </a:lnTo>
                  <a:lnTo>
                    <a:pt x="238125" y="457200"/>
                  </a:lnTo>
                  <a:lnTo>
                    <a:pt x="235744" y="411956"/>
                  </a:lnTo>
                  <a:lnTo>
                    <a:pt x="230981" y="373856"/>
                  </a:lnTo>
                  <a:lnTo>
                    <a:pt x="223838" y="338137"/>
                  </a:lnTo>
                  <a:lnTo>
                    <a:pt x="214313" y="295275"/>
                  </a:lnTo>
                  <a:lnTo>
                    <a:pt x="202406" y="261937"/>
                  </a:lnTo>
                  <a:lnTo>
                    <a:pt x="188119" y="223837"/>
                  </a:lnTo>
                  <a:lnTo>
                    <a:pt x="169069" y="192881"/>
                  </a:lnTo>
                  <a:lnTo>
                    <a:pt x="147638" y="161925"/>
                  </a:lnTo>
                  <a:lnTo>
                    <a:pt x="128588" y="140494"/>
                  </a:lnTo>
                  <a:lnTo>
                    <a:pt x="109538" y="126206"/>
                  </a:lnTo>
                  <a:lnTo>
                    <a:pt x="78581" y="104775"/>
                  </a:lnTo>
                  <a:lnTo>
                    <a:pt x="33338" y="71437"/>
                  </a:lnTo>
                  <a:lnTo>
                    <a:pt x="7144" y="47625"/>
                  </a:lnTo>
                  <a:lnTo>
                    <a:pt x="0" y="33337"/>
                  </a:lnTo>
                  <a:lnTo>
                    <a:pt x="0" y="23812"/>
                  </a:lnTo>
                  <a:lnTo>
                    <a:pt x="9525" y="11906"/>
                  </a:lnTo>
                  <a:lnTo>
                    <a:pt x="35719" y="2381"/>
                  </a:lnTo>
                  <a:lnTo>
                    <a:pt x="80963" y="0"/>
                  </a:lnTo>
                  <a:lnTo>
                    <a:pt x="140494" y="4762"/>
                  </a:lnTo>
                  <a:lnTo>
                    <a:pt x="211931" y="19050"/>
                  </a:lnTo>
                  <a:lnTo>
                    <a:pt x="271463" y="40481"/>
                  </a:lnTo>
                  <a:lnTo>
                    <a:pt x="342900" y="71437"/>
                  </a:lnTo>
                  <a:lnTo>
                    <a:pt x="407194" y="102394"/>
                  </a:lnTo>
                  <a:lnTo>
                    <a:pt x="423863" y="111919"/>
                  </a:lnTo>
                  <a:lnTo>
                    <a:pt x="450056" y="304800"/>
                  </a:lnTo>
                  <a:lnTo>
                    <a:pt x="464344" y="407194"/>
                  </a:lnTo>
                  <a:cubicBezTo>
                    <a:pt x="465138" y="438944"/>
                    <a:pt x="465931" y="470694"/>
                    <a:pt x="466725" y="502444"/>
                  </a:cubicBezTo>
                  <a:cubicBezTo>
                    <a:pt x="465931" y="616744"/>
                    <a:pt x="465138" y="731044"/>
                    <a:pt x="464344" y="866775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16">
              <a:extLst>
                <a:ext uri="{FF2B5EF4-FFF2-40B4-BE49-F238E27FC236}">
                  <a16:creationId xmlns:a16="http://schemas.microsoft.com/office/drawing/2014/main" id="{297018A0-1DAD-4A1F-9B98-0C954C350DB6}"/>
                </a:ext>
              </a:extLst>
            </p:cNvPr>
            <p:cNvSpPr/>
            <p:nvPr/>
          </p:nvSpPr>
          <p:spPr>
            <a:xfrm>
              <a:off x="2871788" y="2868613"/>
              <a:ext cx="442912" cy="1246188"/>
            </a:xfrm>
            <a:custGeom>
              <a:avLst/>
              <a:gdLst>
                <a:gd name="connsiteX0" fmla="*/ 431006 w 442912"/>
                <a:gd name="connsiteY0" fmla="*/ 621507 h 1245394"/>
                <a:gd name="connsiteX1" fmla="*/ 409575 w 442912"/>
                <a:gd name="connsiteY1" fmla="*/ 723900 h 1245394"/>
                <a:gd name="connsiteX2" fmla="*/ 385762 w 442912"/>
                <a:gd name="connsiteY2" fmla="*/ 819150 h 1245394"/>
                <a:gd name="connsiteX3" fmla="*/ 350043 w 442912"/>
                <a:gd name="connsiteY3" fmla="*/ 912019 h 1245394"/>
                <a:gd name="connsiteX4" fmla="*/ 323850 w 442912"/>
                <a:gd name="connsiteY4" fmla="*/ 978694 h 1245394"/>
                <a:gd name="connsiteX5" fmla="*/ 278606 w 442912"/>
                <a:gd name="connsiteY5" fmla="*/ 1069182 h 1245394"/>
                <a:gd name="connsiteX6" fmla="*/ 230981 w 442912"/>
                <a:gd name="connsiteY6" fmla="*/ 1147763 h 1245394"/>
                <a:gd name="connsiteX7" fmla="*/ 200025 w 442912"/>
                <a:gd name="connsiteY7" fmla="*/ 1195388 h 1245394"/>
                <a:gd name="connsiteX8" fmla="*/ 183356 w 442912"/>
                <a:gd name="connsiteY8" fmla="*/ 1214438 h 1245394"/>
                <a:gd name="connsiteX9" fmla="*/ 147637 w 442912"/>
                <a:gd name="connsiteY9" fmla="*/ 1235869 h 1245394"/>
                <a:gd name="connsiteX10" fmla="*/ 119062 w 442912"/>
                <a:gd name="connsiteY10" fmla="*/ 1243013 h 1245394"/>
                <a:gd name="connsiteX11" fmla="*/ 104775 w 442912"/>
                <a:gd name="connsiteY11" fmla="*/ 1245394 h 1245394"/>
                <a:gd name="connsiteX12" fmla="*/ 76200 w 442912"/>
                <a:gd name="connsiteY12" fmla="*/ 1235869 h 1245394"/>
                <a:gd name="connsiteX13" fmla="*/ 57150 w 442912"/>
                <a:gd name="connsiteY13" fmla="*/ 1219200 h 1245394"/>
                <a:gd name="connsiteX14" fmla="*/ 42862 w 442912"/>
                <a:gd name="connsiteY14" fmla="*/ 1190625 h 1245394"/>
                <a:gd name="connsiteX15" fmla="*/ 28575 w 442912"/>
                <a:gd name="connsiteY15" fmla="*/ 1152525 h 1245394"/>
                <a:gd name="connsiteX16" fmla="*/ 11906 w 442912"/>
                <a:gd name="connsiteY16" fmla="*/ 1081088 h 1245394"/>
                <a:gd name="connsiteX17" fmla="*/ 2381 w 442912"/>
                <a:gd name="connsiteY17" fmla="*/ 1016794 h 1245394"/>
                <a:gd name="connsiteX18" fmla="*/ 0 w 442912"/>
                <a:gd name="connsiteY18" fmla="*/ 969169 h 1245394"/>
                <a:gd name="connsiteX19" fmla="*/ 4762 w 442912"/>
                <a:gd name="connsiteY19" fmla="*/ 926307 h 1245394"/>
                <a:gd name="connsiteX20" fmla="*/ 14287 w 442912"/>
                <a:gd name="connsiteY20" fmla="*/ 892969 h 1245394"/>
                <a:gd name="connsiteX21" fmla="*/ 50006 w 442912"/>
                <a:gd name="connsiteY21" fmla="*/ 854869 h 1245394"/>
                <a:gd name="connsiteX22" fmla="*/ 109537 w 442912"/>
                <a:gd name="connsiteY22" fmla="*/ 776288 h 1245394"/>
                <a:gd name="connsiteX23" fmla="*/ 157162 w 442912"/>
                <a:gd name="connsiteY23" fmla="*/ 707232 h 1245394"/>
                <a:gd name="connsiteX24" fmla="*/ 202406 w 442912"/>
                <a:gd name="connsiteY24" fmla="*/ 626269 h 1245394"/>
                <a:gd name="connsiteX25" fmla="*/ 235743 w 442912"/>
                <a:gd name="connsiteY25" fmla="*/ 545307 h 1245394"/>
                <a:gd name="connsiteX26" fmla="*/ 257175 w 442912"/>
                <a:gd name="connsiteY26" fmla="*/ 478632 h 1245394"/>
                <a:gd name="connsiteX27" fmla="*/ 273843 w 442912"/>
                <a:gd name="connsiteY27" fmla="*/ 416719 h 1245394"/>
                <a:gd name="connsiteX28" fmla="*/ 288131 w 442912"/>
                <a:gd name="connsiteY28" fmla="*/ 328613 h 1245394"/>
                <a:gd name="connsiteX29" fmla="*/ 295275 w 442912"/>
                <a:gd name="connsiteY29" fmla="*/ 257175 h 1245394"/>
                <a:gd name="connsiteX30" fmla="*/ 295275 w 442912"/>
                <a:gd name="connsiteY30" fmla="*/ 195263 h 1245394"/>
                <a:gd name="connsiteX31" fmla="*/ 292893 w 442912"/>
                <a:gd name="connsiteY31" fmla="*/ 145257 h 1245394"/>
                <a:gd name="connsiteX32" fmla="*/ 285750 w 442912"/>
                <a:gd name="connsiteY32" fmla="*/ 76200 h 1245394"/>
                <a:gd name="connsiteX33" fmla="*/ 283368 w 442912"/>
                <a:gd name="connsiteY33" fmla="*/ 38100 h 1245394"/>
                <a:gd name="connsiteX34" fmla="*/ 283368 w 442912"/>
                <a:gd name="connsiteY34" fmla="*/ 16669 h 1245394"/>
                <a:gd name="connsiteX35" fmla="*/ 288131 w 442912"/>
                <a:gd name="connsiteY35" fmla="*/ 0 h 1245394"/>
                <a:gd name="connsiteX36" fmla="*/ 302418 w 442912"/>
                <a:gd name="connsiteY36" fmla="*/ 0 h 1245394"/>
                <a:gd name="connsiteX37" fmla="*/ 321468 w 442912"/>
                <a:gd name="connsiteY37" fmla="*/ 7144 h 1245394"/>
                <a:gd name="connsiteX38" fmla="*/ 340518 w 442912"/>
                <a:gd name="connsiteY38" fmla="*/ 26194 h 1245394"/>
                <a:gd name="connsiteX39" fmla="*/ 359568 w 442912"/>
                <a:gd name="connsiteY39" fmla="*/ 54769 h 1245394"/>
                <a:gd name="connsiteX40" fmla="*/ 381000 w 442912"/>
                <a:gd name="connsiteY40" fmla="*/ 104775 h 1245394"/>
                <a:gd name="connsiteX41" fmla="*/ 397668 w 442912"/>
                <a:gd name="connsiteY41" fmla="*/ 152400 h 1245394"/>
                <a:gd name="connsiteX42" fmla="*/ 414337 w 442912"/>
                <a:gd name="connsiteY42" fmla="*/ 219075 h 1245394"/>
                <a:gd name="connsiteX43" fmla="*/ 426243 w 442912"/>
                <a:gd name="connsiteY43" fmla="*/ 278607 h 1245394"/>
                <a:gd name="connsiteX44" fmla="*/ 442912 w 442912"/>
                <a:gd name="connsiteY44" fmla="*/ 400050 h 1245394"/>
                <a:gd name="connsiteX45" fmla="*/ 442912 w 442912"/>
                <a:gd name="connsiteY45" fmla="*/ 426244 h 1245394"/>
                <a:gd name="connsiteX46" fmla="*/ 442912 w 442912"/>
                <a:gd name="connsiteY46" fmla="*/ 552450 h 1245394"/>
                <a:gd name="connsiteX47" fmla="*/ 431006 w 442912"/>
                <a:gd name="connsiteY47" fmla="*/ 621507 h 124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42912" h="1245394">
                  <a:moveTo>
                    <a:pt x="431006" y="621507"/>
                  </a:moveTo>
                  <a:lnTo>
                    <a:pt x="409575" y="723900"/>
                  </a:lnTo>
                  <a:lnTo>
                    <a:pt x="385762" y="819150"/>
                  </a:lnTo>
                  <a:lnTo>
                    <a:pt x="350043" y="912019"/>
                  </a:lnTo>
                  <a:lnTo>
                    <a:pt x="323850" y="978694"/>
                  </a:lnTo>
                  <a:lnTo>
                    <a:pt x="278606" y="1069182"/>
                  </a:lnTo>
                  <a:lnTo>
                    <a:pt x="230981" y="1147763"/>
                  </a:lnTo>
                  <a:lnTo>
                    <a:pt x="200025" y="1195388"/>
                  </a:lnTo>
                  <a:lnTo>
                    <a:pt x="183356" y="1214438"/>
                  </a:lnTo>
                  <a:lnTo>
                    <a:pt x="147637" y="1235869"/>
                  </a:lnTo>
                  <a:lnTo>
                    <a:pt x="119062" y="1243013"/>
                  </a:lnTo>
                  <a:lnTo>
                    <a:pt x="104775" y="1245394"/>
                  </a:lnTo>
                  <a:lnTo>
                    <a:pt x="76200" y="1235869"/>
                  </a:lnTo>
                  <a:lnTo>
                    <a:pt x="57150" y="1219200"/>
                  </a:lnTo>
                  <a:lnTo>
                    <a:pt x="42862" y="1190625"/>
                  </a:lnTo>
                  <a:lnTo>
                    <a:pt x="28575" y="1152525"/>
                  </a:lnTo>
                  <a:lnTo>
                    <a:pt x="11906" y="1081088"/>
                  </a:lnTo>
                  <a:lnTo>
                    <a:pt x="2381" y="1016794"/>
                  </a:lnTo>
                  <a:lnTo>
                    <a:pt x="0" y="969169"/>
                  </a:lnTo>
                  <a:lnTo>
                    <a:pt x="4762" y="926307"/>
                  </a:lnTo>
                  <a:lnTo>
                    <a:pt x="14287" y="892969"/>
                  </a:lnTo>
                  <a:lnTo>
                    <a:pt x="50006" y="854869"/>
                  </a:lnTo>
                  <a:lnTo>
                    <a:pt x="109537" y="776288"/>
                  </a:lnTo>
                  <a:lnTo>
                    <a:pt x="157162" y="707232"/>
                  </a:lnTo>
                  <a:lnTo>
                    <a:pt x="202406" y="626269"/>
                  </a:lnTo>
                  <a:lnTo>
                    <a:pt x="235743" y="545307"/>
                  </a:lnTo>
                  <a:lnTo>
                    <a:pt x="257175" y="478632"/>
                  </a:lnTo>
                  <a:lnTo>
                    <a:pt x="273843" y="416719"/>
                  </a:lnTo>
                  <a:lnTo>
                    <a:pt x="288131" y="328613"/>
                  </a:lnTo>
                  <a:lnTo>
                    <a:pt x="295275" y="257175"/>
                  </a:lnTo>
                  <a:lnTo>
                    <a:pt x="295275" y="195263"/>
                  </a:lnTo>
                  <a:lnTo>
                    <a:pt x="292893" y="145257"/>
                  </a:lnTo>
                  <a:lnTo>
                    <a:pt x="285750" y="76200"/>
                  </a:lnTo>
                  <a:lnTo>
                    <a:pt x="283368" y="38100"/>
                  </a:lnTo>
                  <a:lnTo>
                    <a:pt x="283368" y="16669"/>
                  </a:lnTo>
                  <a:lnTo>
                    <a:pt x="288131" y="0"/>
                  </a:lnTo>
                  <a:lnTo>
                    <a:pt x="302418" y="0"/>
                  </a:lnTo>
                  <a:lnTo>
                    <a:pt x="321468" y="7144"/>
                  </a:lnTo>
                  <a:lnTo>
                    <a:pt x="340518" y="26194"/>
                  </a:lnTo>
                  <a:lnTo>
                    <a:pt x="359568" y="54769"/>
                  </a:lnTo>
                  <a:lnTo>
                    <a:pt x="381000" y="104775"/>
                  </a:lnTo>
                  <a:lnTo>
                    <a:pt x="397668" y="152400"/>
                  </a:lnTo>
                  <a:lnTo>
                    <a:pt x="414337" y="219075"/>
                  </a:lnTo>
                  <a:lnTo>
                    <a:pt x="426243" y="278607"/>
                  </a:lnTo>
                  <a:lnTo>
                    <a:pt x="442912" y="400050"/>
                  </a:lnTo>
                  <a:lnTo>
                    <a:pt x="442912" y="426244"/>
                  </a:lnTo>
                  <a:lnTo>
                    <a:pt x="442912" y="552450"/>
                  </a:lnTo>
                  <a:lnTo>
                    <a:pt x="431006" y="62150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19">
              <a:extLst>
                <a:ext uri="{FF2B5EF4-FFF2-40B4-BE49-F238E27FC236}">
                  <a16:creationId xmlns:a16="http://schemas.microsoft.com/office/drawing/2014/main" id="{B3523922-D247-4037-A2BB-27BBBA0774E3}"/>
                </a:ext>
              </a:extLst>
            </p:cNvPr>
            <p:cNvSpPr/>
            <p:nvPr/>
          </p:nvSpPr>
          <p:spPr>
            <a:xfrm>
              <a:off x="4140200" y="3541713"/>
              <a:ext cx="401638" cy="2800350"/>
            </a:xfrm>
            <a:custGeom>
              <a:avLst/>
              <a:gdLst>
                <a:gd name="connsiteX0" fmla="*/ 175708 w 401619"/>
                <a:gd name="connsiteY0" fmla="*/ 1151068 h 2800574"/>
                <a:gd name="connsiteX1" fmla="*/ 175708 w 401619"/>
                <a:gd name="connsiteY1" fmla="*/ 842682 h 2800574"/>
                <a:gd name="connsiteX2" fmla="*/ 175708 w 401619"/>
                <a:gd name="connsiteY2" fmla="*/ 562983 h 2800574"/>
                <a:gd name="connsiteX3" fmla="*/ 175708 w 401619"/>
                <a:gd name="connsiteY3" fmla="*/ 347830 h 2800574"/>
                <a:gd name="connsiteX4" fmla="*/ 175708 w 401619"/>
                <a:gd name="connsiteY4" fmla="*/ 304800 h 2800574"/>
                <a:gd name="connsiteX5" fmla="*/ 168537 w 401619"/>
                <a:gd name="connsiteY5" fmla="*/ 268941 h 2800574"/>
                <a:gd name="connsiteX6" fmla="*/ 157779 w 401619"/>
                <a:gd name="connsiteY6" fmla="*/ 229496 h 2800574"/>
                <a:gd name="connsiteX7" fmla="*/ 139850 w 401619"/>
                <a:gd name="connsiteY7" fmla="*/ 190052 h 2800574"/>
                <a:gd name="connsiteX8" fmla="*/ 114748 w 401619"/>
                <a:gd name="connsiteY8" fmla="*/ 150607 h 2800574"/>
                <a:gd name="connsiteX9" fmla="*/ 78890 w 401619"/>
                <a:gd name="connsiteY9" fmla="*/ 103990 h 2800574"/>
                <a:gd name="connsiteX10" fmla="*/ 50203 w 401619"/>
                <a:gd name="connsiteY10" fmla="*/ 71717 h 2800574"/>
                <a:gd name="connsiteX11" fmla="*/ 10758 w 401619"/>
                <a:gd name="connsiteY11" fmla="*/ 39445 h 2800574"/>
                <a:gd name="connsiteX12" fmla="*/ 0 w 401619"/>
                <a:gd name="connsiteY12" fmla="*/ 21515 h 2800574"/>
                <a:gd name="connsiteX13" fmla="*/ 3586 w 401619"/>
                <a:gd name="connsiteY13" fmla="*/ 7172 h 2800574"/>
                <a:gd name="connsiteX14" fmla="*/ 14344 w 401619"/>
                <a:gd name="connsiteY14" fmla="*/ 3586 h 2800574"/>
                <a:gd name="connsiteX15" fmla="*/ 57374 w 401619"/>
                <a:gd name="connsiteY15" fmla="*/ 0 h 2800574"/>
                <a:gd name="connsiteX16" fmla="*/ 132678 w 401619"/>
                <a:gd name="connsiteY16" fmla="*/ 10757 h 2800574"/>
                <a:gd name="connsiteX17" fmla="*/ 229497 w 401619"/>
                <a:gd name="connsiteY17" fmla="*/ 43030 h 2800574"/>
                <a:gd name="connsiteX18" fmla="*/ 294043 w 401619"/>
                <a:gd name="connsiteY18" fmla="*/ 71717 h 2800574"/>
                <a:gd name="connsiteX19" fmla="*/ 369346 w 401619"/>
                <a:gd name="connsiteY19" fmla="*/ 121920 h 2800574"/>
                <a:gd name="connsiteX20" fmla="*/ 401619 w 401619"/>
                <a:gd name="connsiteY20" fmla="*/ 290456 h 2800574"/>
                <a:gd name="connsiteX21" fmla="*/ 394447 w 401619"/>
                <a:gd name="connsiteY21" fmla="*/ 498437 h 2800574"/>
                <a:gd name="connsiteX22" fmla="*/ 376518 w 401619"/>
                <a:gd name="connsiteY22" fmla="*/ 828339 h 2800574"/>
                <a:gd name="connsiteX23" fmla="*/ 380104 w 401619"/>
                <a:gd name="connsiteY23" fmla="*/ 1129553 h 2800574"/>
                <a:gd name="connsiteX24" fmla="*/ 380104 w 401619"/>
                <a:gd name="connsiteY24" fmla="*/ 1520414 h 2800574"/>
                <a:gd name="connsiteX25" fmla="*/ 380104 w 401619"/>
                <a:gd name="connsiteY25" fmla="*/ 1868245 h 2800574"/>
                <a:gd name="connsiteX26" fmla="*/ 380104 w 401619"/>
                <a:gd name="connsiteY26" fmla="*/ 2251934 h 2800574"/>
                <a:gd name="connsiteX27" fmla="*/ 369346 w 401619"/>
                <a:gd name="connsiteY27" fmla="*/ 2510117 h 2800574"/>
                <a:gd name="connsiteX28" fmla="*/ 358588 w 401619"/>
                <a:gd name="connsiteY28" fmla="*/ 2639209 h 2800574"/>
                <a:gd name="connsiteX29" fmla="*/ 344245 w 401619"/>
                <a:gd name="connsiteY29" fmla="*/ 2685826 h 2800574"/>
                <a:gd name="connsiteX30" fmla="*/ 319144 w 401619"/>
                <a:gd name="connsiteY30" fmla="*/ 2743200 h 2800574"/>
                <a:gd name="connsiteX31" fmla="*/ 294043 w 401619"/>
                <a:gd name="connsiteY31" fmla="*/ 2771887 h 2800574"/>
                <a:gd name="connsiteX32" fmla="*/ 265355 w 401619"/>
                <a:gd name="connsiteY32" fmla="*/ 2796988 h 2800574"/>
                <a:gd name="connsiteX33" fmla="*/ 240254 w 401619"/>
                <a:gd name="connsiteY33" fmla="*/ 2800574 h 2800574"/>
                <a:gd name="connsiteX34" fmla="*/ 207981 w 401619"/>
                <a:gd name="connsiteY34" fmla="*/ 2789816 h 2800574"/>
                <a:gd name="connsiteX35" fmla="*/ 179294 w 401619"/>
                <a:gd name="connsiteY35" fmla="*/ 2761129 h 2800574"/>
                <a:gd name="connsiteX36" fmla="*/ 157779 w 401619"/>
                <a:gd name="connsiteY36" fmla="*/ 2728856 h 2800574"/>
                <a:gd name="connsiteX37" fmla="*/ 129092 w 401619"/>
                <a:gd name="connsiteY37" fmla="*/ 2639209 h 2800574"/>
                <a:gd name="connsiteX38" fmla="*/ 103991 w 401619"/>
                <a:gd name="connsiteY38" fmla="*/ 2538805 h 2800574"/>
                <a:gd name="connsiteX39" fmla="*/ 93233 w 401619"/>
                <a:gd name="connsiteY39" fmla="*/ 2456329 h 2800574"/>
                <a:gd name="connsiteX40" fmla="*/ 89647 w 401619"/>
                <a:gd name="connsiteY40" fmla="*/ 2370268 h 2800574"/>
                <a:gd name="connsiteX41" fmla="*/ 89647 w 401619"/>
                <a:gd name="connsiteY41" fmla="*/ 2337995 h 2800574"/>
                <a:gd name="connsiteX42" fmla="*/ 100405 w 401619"/>
                <a:gd name="connsiteY42" fmla="*/ 2309308 h 2800574"/>
                <a:gd name="connsiteX43" fmla="*/ 125506 w 401619"/>
                <a:gd name="connsiteY43" fmla="*/ 2241176 h 2800574"/>
                <a:gd name="connsiteX44" fmla="*/ 139850 w 401619"/>
                <a:gd name="connsiteY44" fmla="*/ 2162287 h 2800574"/>
                <a:gd name="connsiteX45" fmla="*/ 154193 w 401619"/>
                <a:gd name="connsiteY45" fmla="*/ 2083397 h 2800574"/>
                <a:gd name="connsiteX46" fmla="*/ 164951 w 401619"/>
                <a:gd name="connsiteY46" fmla="*/ 1982993 h 2800574"/>
                <a:gd name="connsiteX47" fmla="*/ 172123 w 401619"/>
                <a:gd name="connsiteY47" fmla="*/ 1853901 h 2800574"/>
                <a:gd name="connsiteX48" fmla="*/ 179294 w 401619"/>
                <a:gd name="connsiteY48" fmla="*/ 1624405 h 2800574"/>
                <a:gd name="connsiteX49" fmla="*/ 175708 w 401619"/>
                <a:gd name="connsiteY49" fmla="*/ 1151068 h 2800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01619" h="2800574">
                  <a:moveTo>
                    <a:pt x="175708" y="1151068"/>
                  </a:moveTo>
                  <a:lnTo>
                    <a:pt x="175708" y="842682"/>
                  </a:lnTo>
                  <a:lnTo>
                    <a:pt x="175708" y="562983"/>
                  </a:lnTo>
                  <a:lnTo>
                    <a:pt x="175708" y="347830"/>
                  </a:lnTo>
                  <a:lnTo>
                    <a:pt x="175708" y="304800"/>
                  </a:lnTo>
                  <a:lnTo>
                    <a:pt x="168537" y="268941"/>
                  </a:lnTo>
                  <a:lnTo>
                    <a:pt x="157779" y="229496"/>
                  </a:lnTo>
                  <a:lnTo>
                    <a:pt x="139850" y="190052"/>
                  </a:lnTo>
                  <a:lnTo>
                    <a:pt x="114748" y="150607"/>
                  </a:lnTo>
                  <a:lnTo>
                    <a:pt x="78890" y="103990"/>
                  </a:lnTo>
                  <a:lnTo>
                    <a:pt x="50203" y="71717"/>
                  </a:lnTo>
                  <a:lnTo>
                    <a:pt x="10758" y="39445"/>
                  </a:lnTo>
                  <a:lnTo>
                    <a:pt x="0" y="21515"/>
                  </a:lnTo>
                  <a:lnTo>
                    <a:pt x="3586" y="7172"/>
                  </a:lnTo>
                  <a:lnTo>
                    <a:pt x="14344" y="3586"/>
                  </a:lnTo>
                  <a:lnTo>
                    <a:pt x="57374" y="0"/>
                  </a:lnTo>
                  <a:lnTo>
                    <a:pt x="132678" y="10757"/>
                  </a:lnTo>
                  <a:lnTo>
                    <a:pt x="229497" y="43030"/>
                  </a:lnTo>
                  <a:lnTo>
                    <a:pt x="294043" y="71717"/>
                  </a:lnTo>
                  <a:lnTo>
                    <a:pt x="369346" y="121920"/>
                  </a:lnTo>
                  <a:lnTo>
                    <a:pt x="401619" y="290456"/>
                  </a:lnTo>
                  <a:lnTo>
                    <a:pt x="394447" y="498437"/>
                  </a:lnTo>
                  <a:lnTo>
                    <a:pt x="376518" y="828339"/>
                  </a:lnTo>
                  <a:cubicBezTo>
                    <a:pt x="377713" y="928744"/>
                    <a:pt x="378909" y="1029148"/>
                    <a:pt x="380104" y="1129553"/>
                  </a:cubicBezTo>
                  <a:lnTo>
                    <a:pt x="380104" y="1520414"/>
                  </a:lnTo>
                  <a:lnTo>
                    <a:pt x="380104" y="1868245"/>
                  </a:lnTo>
                  <a:lnTo>
                    <a:pt x="380104" y="2251934"/>
                  </a:lnTo>
                  <a:lnTo>
                    <a:pt x="369346" y="2510117"/>
                  </a:lnTo>
                  <a:lnTo>
                    <a:pt x="358588" y="2639209"/>
                  </a:lnTo>
                  <a:lnTo>
                    <a:pt x="344245" y="2685826"/>
                  </a:lnTo>
                  <a:lnTo>
                    <a:pt x="319144" y="2743200"/>
                  </a:lnTo>
                  <a:lnTo>
                    <a:pt x="294043" y="2771887"/>
                  </a:lnTo>
                  <a:lnTo>
                    <a:pt x="265355" y="2796988"/>
                  </a:lnTo>
                  <a:lnTo>
                    <a:pt x="240254" y="2800574"/>
                  </a:lnTo>
                  <a:lnTo>
                    <a:pt x="207981" y="2789816"/>
                  </a:lnTo>
                  <a:lnTo>
                    <a:pt x="179294" y="2761129"/>
                  </a:lnTo>
                  <a:lnTo>
                    <a:pt x="157779" y="2728856"/>
                  </a:lnTo>
                  <a:lnTo>
                    <a:pt x="129092" y="2639209"/>
                  </a:lnTo>
                  <a:lnTo>
                    <a:pt x="103991" y="2538805"/>
                  </a:lnTo>
                  <a:lnTo>
                    <a:pt x="93233" y="2456329"/>
                  </a:lnTo>
                  <a:lnTo>
                    <a:pt x="89647" y="2370268"/>
                  </a:lnTo>
                  <a:lnTo>
                    <a:pt x="89647" y="2337995"/>
                  </a:lnTo>
                  <a:lnTo>
                    <a:pt x="100405" y="2309308"/>
                  </a:lnTo>
                  <a:lnTo>
                    <a:pt x="125506" y="2241176"/>
                  </a:lnTo>
                  <a:lnTo>
                    <a:pt x="139850" y="2162287"/>
                  </a:lnTo>
                  <a:lnTo>
                    <a:pt x="154193" y="2083397"/>
                  </a:lnTo>
                  <a:lnTo>
                    <a:pt x="164951" y="1982993"/>
                  </a:lnTo>
                  <a:lnTo>
                    <a:pt x="172123" y="1853901"/>
                  </a:lnTo>
                  <a:lnTo>
                    <a:pt x="179294" y="1624405"/>
                  </a:lnTo>
                  <a:cubicBezTo>
                    <a:pt x="178099" y="1480970"/>
                    <a:pt x="176903" y="1337534"/>
                    <a:pt x="175708" y="1151068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13">
              <a:extLst>
                <a:ext uri="{FF2B5EF4-FFF2-40B4-BE49-F238E27FC236}">
                  <a16:creationId xmlns:a16="http://schemas.microsoft.com/office/drawing/2014/main" id="{038CA3DA-01A9-4E9F-9768-E68DF5001109}"/>
                </a:ext>
              </a:extLst>
            </p:cNvPr>
            <p:cNvSpPr/>
            <p:nvPr/>
          </p:nvSpPr>
          <p:spPr>
            <a:xfrm>
              <a:off x="4143375" y="1550988"/>
              <a:ext cx="2192338" cy="1539875"/>
            </a:xfrm>
            <a:custGeom>
              <a:avLst/>
              <a:gdLst>
                <a:gd name="connsiteX0" fmla="*/ 1073944 w 2193131"/>
                <a:gd name="connsiteY0" fmla="*/ 140494 h 1540669"/>
                <a:gd name="connsiteX1" fmla="*/ 783431 w 2193131"/>
                <a:gd name="connsiteY1" fmla="*/ 183356 h 1540669"/>
                <a:gd name="connsiteX2" fmla="*/ 571500 w 2193131"/>
                <a:gd name="connsiteY2" fmla="*/ 214312 h 1540669"/>
                <a:gd name="connsiteX3" fmla="*/ 500063 w 2193131"/>
                <a:gd name="connsiteY3" fmla="*/ 223837 h 1540669"/>
                <a:gd name="connsiteX4" fmla="*/ 390525 w 2193131"/>
                <a:gd name="connsiteY4" fmla="*/ 235744 h 1540669"/>
                <a:gd name="connsiteX5" fmla="*/ 261938 w 2193131"/>
                <a:gd name="connsiteY5" fmla="*/ 242887 h 1540669"/>
                <a:gd name="connsiteX6" fmla="*/ 0 w 2193131"/>
                <a:gd name="connsiteY6" fmla="*/ 247650 h 1540669"/>
                <a:gd name="connsiteX7" fmla="*/ 54769 w 2193131"/>
                <a:gd name="connsiteY7" fmla="*/ 428625 h 1540669"/>
                <a:gd name="connsiteX8" fmla="*/ 157163 w 2193131"/>
                <a:gd name="connsiteY8" fmla="*/ 423862 h 1540669"/>
                <a:gd name="connsiteX9" fmla="*/ 219075 w 2193131"/>
                <a:gd name="connsiteY9" fmla="*/ 416719 h 1540669"/>
                <a:gd name="connsiteX10" fmla="*/ 276225 w 2193131"/>
                <a:gd name="connsiteY10" fmla="*/ 404812 h 1540669"/>
                <a:gd name="connsiteX11" fmla="*/ 478631 w 2193131"/>
                <a:gd name="connsiteY11" fmla="*/ 378619 h 1540669"/>
                <a:gd name="connsiteX12" fmla="*/ 778669 w 2193131"/>
                <a:gd name="connsiteY12" fmla="*/ 338137 h 1540669"/>
                <a:gd name="connsiteX13" fmla="*/ 1095375 w 2193131"/>
                <a:gd name="connsiteY13" fmla="*/ 295275 h 1540669"/>
                <a:gd name="connsiteX14" fmla="*/ 1366838 w 2193131"/>
                <a:gd name="connsiteY14" fmla="*/ 254794 h 1540669"/>
                <a:gd name="connsiteX15" fmla="*/ 1516856 w 2193131"/>
                <a:gd name="connsiteY15" fmla="*/ 233362 h 1540669"/>
                <a:gd name="connsiteX16" fmla="*/ 1612106 w 2193131"/>
                <a:gd name="connsiteY16" fmla="*/ 226219 h 1540669"/>
                <a:gd name="connsiteX17" fmla="*/ 1702594 w 2193131"/>
                <a:gd name="connsiteY17" fmla="*/ 223837 h 1540669"/>
                <a:gd name="connsiteX18" fmla="*/ 1740694 w 2193131"/>
                <a:gd name="connsiteY18" fmla="*/ 228600 h 1540669"/>
                <a:gd name="connsiteX19" fmla="*/ 1766888 w 2193131"/>
                <a:gd name="connsiteY19" fmla="*/ 238125 h 1540669"/>
                <a:gd name="connsiteX20" fmla="*/ 1795463 w 2193131"/>
                <a:gd name="connsiteY20" fmla="*/ 259556 h 1540669"/>
                <a:gd name="connsiteX21" fmla="*/ 1814513 w 2193131"/>
                <a:gd name="connsiteY21" fmla="*/ 280987 h 1540669"/>
                <a:gd name="connsiteX22" fmla="*/ 1828800 w 2193131"/>
                <a:gd name="connsiteY22" fmla="*/ 307181 h 1540669"/>
                <a:gd name="connsiteX23" fmla="*/ 1845469 w 2193131"/>
                <a:gd name="connsiteY23" fmla="*/ 359569 h 1540669"/>
                <a:gd name="connsiteX24" fmla="*/ 1847850 w 2193131"/>
                <a:gd name="connsiteY24" fmla="*/ 447675 h 1540669"/>
                <a:gd name="connsiteX25" fmla="*/ 1847850 w 2193131"/>
                <a:gd name="connsiteY25" fmla="*/ 711994 h 1540669"/>
                <a:gd name="connsiteX26" fmla="*/ 1828800 w 2193131"/>
                <a:gd name="connsiteY26" fmla="*/ 823912 h 1540669"/>
                <a:gd name="connsiteX27" fmla="*/ 1816894 w 2193131"/>
                <a:gd name="connsiteY27" fmla="*/ 1040606 h 1540669"/>
                <a:gd name="connsiteX28" fmla="*/ 1804988 w 2193131"/>
                <a:gd name="connsiteY28" fmla="*/ 1323975 h 1540669"/>
                <a:gd name="connsiteX29" fmla="*/ 1804988 w 2193131"/>
                <a:gd name="connsiteY29" fmla="*/ 1540669 h 1540669"/>
                <a:gd name="connsiteX30" fmla="*/ 2019300 w 2193131"/>
                <a:gd name="connsiteY30" fmla="*/ 1528762 h 1540669"/>
                <a:gd name="connsiteX31" fmla="*/ 2031206 w 2193131"/>
                <a:gd name="connsiteY31" fmla="*/ 1359694 h 1540669"/>
                <a:gd name="connsiteX32" fmla="*/ 2043113 w 2193131"/>
                <a:gd name="connsiteY32" fmla="*/ 1166812 h 1540669"/>
                <a:gd name="connsiteX33" fmla="*/ 2057400 w 2193131"/>
                <a:gd name="connsiteY33" fmla="*/ 997744 h 1540669"/>
                <a:gd name="connsiteX34" fmla="*/ 2078831 w 2193131"/>
                <a:gd name="connsiteY34" fmla="*/ 769144 h 1540669"/>
                <a:gd name="connsiteX35" fmla="*/ 2097881 w 2193131"/>
                <a:gd name="connsiteY35" fmla="*/ 583406 h 1540669"/>
                <a:gd name="connsiteX36" fmla="*/ 2119313 w 2193131"/>
                <a:gd name="connsiteY36" fmla="*/ 400050 h 1540669"/>
                <a:gd name="connsiteX37" fmla="*/ 2124075 w 2193131"/>
                <a:gd name="connsiteY37" fmla="*/ 378619 h 1540669"/>
                <a:gd name="connsiteX38" fmla="*/ 2140744 w 2193131"/>
                <a:gd name="connsiteY38" fmla="*/ 354806 h 1540669"/>
                <a:gd name="connsiteX39" fmla="*/ 2162175 w 2193131"/>
                <a:gd name="connsiteY39" fmla="*/ 333375 h 1540669"/>
                <a:gd name="connsiteX40" fmla="*/ 2178844 w 2193131"/>
                <a:gd name="connsiteY40" fmla="*/ 314325 h 1540669"/>
                <a:gd name="connsiteX41" fmla="*/ 2190750 w 2193131"/>
                <a:gd name="connsiteY41" fmla="*/ 290512 h 1540669"/>
                <a:gd name="connsiteX42" fmla="*/ 2193131 w 2193131"/>
                <a:gd name="connsiteY42" fmla="*/ 261937 h 1540669"/>
                <a:gd name="connsiteX43" fmla="*/ 2190750 w 2193131"/>
                <a:gd name="connsiteY43" fmla="*/ 245269 h 1540669"/>
                <a:gd name="connsiteX44" fmla="*/ 2183606 w 2193131"/>
                <a:gd name="connsiteY44" fmla="*/ 221456 h 1540669"/>
                <a:gd name="connsiteX45" fmla="*/ 2169319 w 2193131"/>
                <a:gd name="connsiteY45" fmla="*/ 197644 h 1540669"/>
                <a:gd name="connsiteX46" fmla="*/ 2135981 w 2193131"/>
                <a:gd name="connsiteY46" fmla="*/ 166687 h 1540669"/>
                <a:gd name="connsiteX47" fmla="*/ 2078831 w 2193131"/>
                <a:gd name="connsiteY47" fmla="*/ 123825 h 1540669"/>
                <a:gd name="connsiteX48" fmla="*/ 1997869 w 2193131"/>
                <a:gd name="connsiteY48" fmla="*/ 76200 h 1540669"/>
                <a:gd name="connsiteX49" fmla="*/ 1876425 w 2193131"/>
                <a:gd name="connsiteY49" fmla="*/ 16669 h 1540669"/>
                <a:gd name="connsiteX50" fmla="*/ 1833563 w 2193131"/>
                <a:gd name="connsiteY50" fmla="*/ 0 h 1540669"/>
                <a:gd name="connsiteX51" fmla="*/ 1816894 w 2193131"/>
                <a:gd name="connsiteY51" fmla="*/ 0 h 1540669"/>
                <a:gd name="connsiteX52" fmla="*/ 1781175 w 2193131"/>
                <a:gd name="connsiteY52" fmla="*/ 7144 h 1540669"/>
                <a:gd name="connsiteX53" fmla="*/ 1731169 w 2193131"/>
                <a:gd name="connsiteY53" fmla="*/ 21431 h 1540669"/>
                <a:gd name="connsiteX54" fmla="*/ 1669256 w 2193131"/>
                <a:gd name="connsiteY54" fmla="*/ 42862 h 1540669"/>
                <a:gd name="connsiteX55" fmla="*/ 1628775 w 2193131"/>
                <a:gd name="connsiteY55" fmla="*/ 52387 h 1540669"/>
                <a:gd name="connsiteX56" fmla="*/ 1409700 w 2193131"/>
                <a:gd name="connsiteY56" fmla="*/ 85725 h 1540669"/>
                <a:gd name="connsiteX57" fmla="*/ 1073944 w 2193131"/>
                <a:gd name="connsiteY57" fmla="*/ 140494 h 154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193131" h="1540669">
                  <a:moveTo>
                    <a:pt x="1073944" y="140494"/>
                  </a:moveTo>
                  <a:lnTo>
                    <a:pt x="783431" y="183356"/>
                  </a:lnTo>
                  <a:lnTo>
                    <a:pt x="571500" y="214312"/>
                  </a:lnTo>
                  <a:lnTo>
                    <a:pt x="500063" y="223837"/>
                  </a:lnTo>
                  <a:lnTo>
                    <a:pt x="390525" y="235744"/>
                  </a:lnTo>
                  <a:lnTo>
                    <a:pt x="261938" y="242887"/>
                  </a:lnTo>
                  <a:lnTo>
                    <a:pt x="0" y="247650"/>
                  </a:lnTo>
                  <a:lnTo>
                    <a:pt x="54769" y="428625"/>
                  </a:lnTo>
                  <a:lnTo>
                    <a:pt x="157163" y="423862"/>
                  </a:lnTo>
                  <a:lnTo>
                    <a:pt x="219075" y="416719"/>
                  </a:lnTo>
                  <a:lnTo>
                    <a:pt x="276225" y="404812"/>
                  </a:lnTo>
                  <a:lnTo>
                    <a:pt x="478631" y="378619"/>
                  </a:lnTo>
                  <a:lnTo>
                    <a:pt x="778669" y="338137"/>
                  </a:lnTo>
                  <a:lnTo>
                    <a:pt x="1095375" y="295275"/>
                  </a:lnTo>
                  <a:lnTo>
                    <a:pt x="1366838" y="254794"/>
                  </a:lnTo>
                  <a:lnTo>
                    <a:pt x="1516856" y="233362"/>
                  </a:lnTo>
                  <a:lnTo>
                    <a:pt x="1612106" y="226219"/>
                  </a:lnTo>
                  <a:lnTo>
                    <a:pt x="1702594" y="223837"/>
                  </a:lnTo>
                  <a:lnTo>
                    <a:pt x="1740694" y="228600"/>
                  </a:lnTo>
                  <a:lnTo>
                    <a:pt x="1766888" y="238125"/>
                  </a:lnTo>
                  <a:lnTo>
                    <a:pt x="1795463" y="259556"/>
                  </a:lnTo>
                  <a:lnTo>
                    <a:pt x="1814513" y="280987"/>
                  </a:lnTo>
                  <a:lnTo>
                    <a:pt x="1828800" y="307181"/>
                  </a:lnTo>
                  <a:lnTo>
                    <a:pt x="1845469" y="359569"/>
                  </a:lnTo>
                  <a:cubicBezTo>
                    <a:pt x="1846263" y="388938"/>
                    <a:pt x="1847056" y="418306"/>
                    <a:pt x="1847850" y="447675"/>
                  </a:cubicBezTo>
                  <a:lnTo>
                    <a:pt x="1847850" y="711994"/>
                  </a:lnTo>
                  <a:lnTo>
                    <a:pt x="1828800" y="823912"/>
                  </a:lnTo>
                  <a:lnTo>
                    <a:pt x="1816894" y="1040606"/>
                  </a:lnTo>
                  <a:lnTo>
                    <a:pt x="1804988" y="1323975"/>
                  </a:lnTo>
                  <a:lnTo>
                    <a:pt x="1804988" y="1540669"/>
                  </a:lnTo>
                  <a:lnTo>
                    <a:pt x="2019300" y="1528762"/>
                  </a:lnTo>
                  <a:lnTo>
                    <a:pt x="2031206" y="1359694"/>
                  </a:lnTo>
                  <a:lnTo>
                    <a:pt x="2043113" y="1166812"/>
                  </a:lnTo>
                  <a:lnTo>
                    <a:pt x="2057400" y="997744"/>
                  </a:lnTo>
                  <a:lnTo>
                    <a:pt x="2078831" y="769144"/>
                  </a:lnTo>
                  <a:lnTo>
                    <a:pt x="2097881" y="583406"/>
                  </a:lnTo>
                  <a:lnTo>
                    <a:pt x="2119313" y="400050"/>
                  </a:lnTo>
                  <a:lnTo>
                    <a:pt x="2124075" y="378619"/>
                  </a:lnTo>
                  <a:lnTo>
                    <a:pt x="2140744" y="354806"/>
                  </a:lnTo>
                  <a:lnTo>
                    <a:pt x="2162175" y="333375"/>
                  </a:lnTo>
                  <a:lnTo>
                    <a:pt x="2178844" y="314325"/>
                  </a:lnTo>
                  <a:lnTo>
                    <a:pt x="2190750" y="290512"/>
                  </a:lnTo>
                  <a:lnTo>
                    <a:pt x="2193131" y="261937"/>
                  </a:lnTo>
                  <a:lnTo>
                    <a:pt x="2190750" y="245269"/>
                  </a:lnTo>
                  <a:lnTo>
                    <a:pt x="2183606" y="221456"/>
                  </a:lnTo>
                  <a:lnTo>
                    <a:pt x="2169319" y="197644"/>
                  </a:lnTo>
                  <a:lnTo>
                    <a:pt x="2135981" y="166687"/>
                  </a:lnTo>
                  <a:lnTo>
                    <a:pt x="2078831" y="123825"/>
                  </a:lnTo>
                  <a:lnTo>
                    <a:pt x="1997869" y="76200"/>
                  </a:lnTo>
                  <a:lnTo>
                    <a:pt x="1876425" y="16669"/>
                  </a:lnTo>
                  <a:lnTo>
                    <a:pt x="1833563" y="0"/>
                  </a:lnTo>
                  <a:lnTo>
                    <a:pt x="1816894" y="0"/>
                  </a:lnTo>
                  <a:lnTo>
                    <a:pt x="1781175" y="7144"/>
                  </a:lnTo>
                  <a:lnTo>
                    <a:pt x="1731169" y="21431"/>
                  </a:lnTo>
                  <a:lnTo>
                    <a:pt x="1669256" y="42862"/>
                  </a:lnTo>
                  <a:lnTo>
                    <a:pt x="1628775" y="52387"/>
                  </a:lnTo>
                  <a:lnTo>
                    <a:pt x="1409700" y="85725"/>
                  </a:lnTo>
                  <a:lnTo>
                    <a:pt x="1073944" y="1404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14">
              <a:extLst>
                <a:ext uri="{FF2B5EF4-FFF2-40B4-BE49-F238E27FC236}">
                  <a16:creationId xmlns:a16="http://schemas.microsoft.com/office/drawing/2014/main" id="{28CC32DE-EF97-4B48-913E-5A5831B74DA7}"/>
                </a:ext>
              </a:extLst>
            </p:cNvPr>
            <p:cNvSpPr/>
            <p:nvPr/>
          </p:nvSpPr>
          <p:spPr>
            <a:xfrm>
              <a:off x="4905375" y="2214563"/>
              <a:ext cx="373063" cy="947738"/>
            </a:xfrm>
            <a:custGeom>
              <a:avLst/>
              <a:gdLst>
                <a:gd name="connsiteX0" fmla="*/ 147638 w 373856"/>
                <a:gd name="connsiteY0" fmla="*/ 576262 h 947737"/>
                <a:gd name="connsiteX1" fmla="*/ 147638 w 373856"/>
                <a:gd name="connsiteY1" fmla="*/ 947737 h 947737"/>
                <a:gd name="connsiteX2" fmla="*/ 345281 w 373856"/>
                <a:gd name="connsiteY2" fmla="*/ 926306 h 947737"/>
                <a:gd name="connsiteX3" fmla="*/ 347663 w 373856"/>
                <a:gd name="connsiteY3" fmla="*/ 759618 h 947737"/>
                <a:gd name="connsiteX4" fmla="*/ 350044 w 373856"/>
                <a:gd name="connsiteY4" fmla="*/ 616743 h 947737"/>
                <a:gd name="connsiteX5" fmla="*/ 354806 w 373856"/>
                <a:gd name="connsiteY5" fmla="*/ 511968 h 947737"/>
                <a:gd name="connsiteX6" fmla="*/ 357188 w 373856"/>
                <a:gd name="connsiteY6" fmla="*/ 428625 h 947737"/>
                <a:gd name="connsiteX7" fmla="*/ 364331 w 373856"/>
                <a:gd name="connsiteY7" fmla="*/ 330993 h 947737"/>
                <a:gd name="connsiteX8" fmla="*/ 373856 w 373856"/>
                <a:gd name="connsiteY8" fmla="*/ 250031 h 947737"/>
                <a:gd name="connsiteX9" fmla="*/ 347663 w 373856"/>
                <a:gd name="connsiteY9" fmla="*/ 116681 h 947737"/>
                <a:gd name="connsiteX10" fmla="*/ 297656 w 373856"/>
                <a:gd name="connsiteY10" fmla="*/ 95250 h 947737"/>
                <a:gd name="connsiteX11" fmla="*/ 204788 w 373856"/>
                <a:gd name="connsiteY11" fmla="*/ 59531 h 947737"/>
                <a:gd name="connsiteX12" fmla="*/ 128588 w 373856"/>
                <a:gd name="connsiteY12" fmla="*/ 30956 h 947737"/>
                <a:gd name="connsiteX13" fmla="*/ 76200 w 373856"/>
                <a:gd name="connsiteY13" fmla="*/ 11906 h 947737"/>
                <a:gd name="connsiteX14" fmla="*/ 47625 w 373856"/>
                <a:gd name="connsiteY14" fmla="*/ 2381 h 947737"/>
                <a:gd name="connsiteX15" fmla="*/ 33338 w 373856"/>
                <a:gd name="connsiteY15" fmla="*/ 0 h 947737"/>
                <a:gd name="connsiteX16" fmla="*/ 19050 w 373856"/>
                <a:gd name="connsiteY16" fmla="*/ 0 h 947737"/>
                <a:gd name="connsiteX17" fmla="*/ 7144 w 373856"/>
                <a:gd name="connsiteY17" fmla="*/ 0 h 947737"/>
                <a:gd name="connsiteX18" fmla="*/ 2381 w 373856"/>
                <a:gd name="connsiteY18" fmla="*/ 4762 h 947737"/>
                <a:gd name="connsiteX19" fmla="*/ 0 w 373856"/>
                <a:gd name="connsiteY19" fmla="*/ 11906 h 947737"/>
                <a:gd name="connsiteX20" fmla="*/ 4763 w 373856"/>
                <a:gd name="connsiteY20" fmla="*/ 33337 h 947737"/>
                <a:gd name="connsiteX21" fmla="*/ 26194 w 373856"/>
                <a:gd name="connsiteY21" fmla="*/ 64293 h 947737"/>
                <a:gd name="connsiteX22" fmla="*/ 59531 w 373856"/>
                <a:gd name="connsiteY22" fmla="*/ 109537 h 947737"/>
                <a:gd name="connsiteX23" fmla="*/ 88106 w 373856"/>
                <a:gd name="connsiteY23" fmla="*/ 157162 h 947737"/>
                <a:gd name="connsiteX24" fmla="*/ 109538 w 373856"/>
                <a:gd name="connsiteY24" fmla="*/ 209550 h 947737"/>
                <a:gd name="connsiteX25" fmla="*/ 121444 w 373856"/>
                <a:gd name="connsiteY25" fmla="*/ 245268 h 947737"/>
                <a:gd name="connsiteX26" fmla="*/ 133350 w 373856"/>
                <a:gd name="connsiteY26" fmla="*/ 292893 h 947737"/>
                <a:gd name="connsiteX27" fmla="*/ 140494 w 373856"/>
                <a:gd name="connsiteY27" fmla="*/ 333375 h 947737"/>
                <a:gd name="connsiteX28" fmla="*/ 147638 w 373856"/>
                <a:gd name="connsiteY28" fmla="*/ 388143 h 947737"/>
                <a:gd name="connsiteX29" fmla="*/ 147638 w 373856"/>
                <a:gd name="connsiteY29" fmla="*/ 576262 h 94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73856" h="947737">
                  <a:moveTo>
                    <a:pt x="147638" y="576262"/>
                  </a:moveTo>
                  <a:lnTo>
                    <a:pt x="147638" y="947737"/>
                  </a:lnTo>
                  <a:lnTo>
                    <a:pt x="345281" y="926306"/>
                  </a:lnTo>
                  <a:lnTo>
                    <a:pt x="347663" y="759618"/>
                  </a:lnTo>
                  <a:cubicBezTo>
                    <a:pt x="348457" y="711993"/>
                    <a:pt x="349250" y="664368"/>
                    <a:pt x="350044" y="616743"/>
                  </a:cubicBezTo>
                  <a:lnTo>
                    <a:pt x="354806" y="511968"/>
                  </a:lnTo>
                  <a:lnTo>
                    <a:pt x="357188" y="428625"/>
                  </a:lnTo>
                  <a:lnTo>
                    <a:pt x="364331" y="330993"/>
                  </a:lnTo>
                  <a:lnTo>
                    <a:pt x="373856" y="250031"/>
                  </a:lnTo>
                  <a:lnTo>
                    <a:pt x="347663" y="116681"/>
                  </a:lnTo>
                  <a:lnTo>
                    <a:pt x="297656" y="95250"/>
                  </a:lnTo>
                  <a:lnTo>
                    <a:pt x="204788" y="59531"/>
                  </a:lnTo>
                  <a:lnTo>
                    <a:pt x="128588" y="30956"/>
                  </a:lnTo>
                  <a:lnTo>
                    <a:pt x="76200" y="11906"/>
                  </a:lnTo>
                  <a:lnTo>
                    <a:pt x="47625" y="2381"/>
                  </a:lnTo>
                  <a:lnTo>
                    <a:pt x="33338" y="0"/>
                  </a:lnTo>
                  <a:lnTo>
                    <a:pt x="19050" y="0"/>
                  </a:lnTo>
                  <a:lnTo>
                    <a:pt x="7144" y="0"/>
                  </a:lnTo>
                  <a:lnTo>
                    <a:pt x="2381" y="4762"/>
                  </a:lnTo>
                  <a:lnTo>
                    <a:pt x="0" y="11906"/>
                  </a:lnTo>
                  <a:lnTo>
                    <a:pt x="4763" y="33337"/>
                  </a:lnTo>
                  <a:lnTo>
                    <a:pt x="26194" y="64293"/>
                  </a:lnTo>
                  <a:lnTo>
                    <a:pt x="59531" y="109537"/>
                  </a:lnTo>
                  <a:lnTo>
                    <a:pt x="88106" y="157162"/>
                  </a:lnTo>
                  <a:lnTo>
                    <a:pt x="109538" y="209550"/>
                  </a:lnTo>
                  <a:lnTo>
                    <a:pt x="121444" y="245268"/>
                  </a:lnTo>
                  <a:lnTo>
                    <a:pt x="133350" y="292893"/>
                  </a:lnTo>
                  <a:lnTo>
                    <a:pt x="140494" y="333375"/>
                  </a:lnTo>
                  <a:lnTo>
                    <a:pt x="147638" y="388143"/>
                  </a:lnTo>
                  <a:lnTo>
                    <a:pt x="147638" y="5762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15">
              <a:extLst>
                <a:ext uri="{FF2B5EF4-FFF2-40B4-BE49-F238E27FC236}">
                  <a16:creationId xmlns:a16="http://schemas.microsoft.com/office/drawing/2014/main" id="{CD0108BC-1F44-4766-8087-9E0698186E9B}"/>
                </a:ext>
              </a:extLst>
            </p:cNvPr>
            <p:cNvSpPr/>
            <p:nvPr/>
          </p:nvSpPr>
          <p:spPr>
            <a:xfrm>
              <a:off x="5157788" y="2236788"/>
              <a:ext cx="909637" cy="260350"/>
            </a:xfrm>
            <a:custGeom>
              <a:avLst/>
              <a:gdLst>
                <a:gd name="connsiteX0" fmla="*/ 583406 w 909637"/>
                <a:gd name="connsiteY0" fmla="*/ 188119 h 261937"/>
                <a:gd name="connsiteX1" fmla="*/ 326231 w 909637"/>
                <a:gd name="connsiteY1" fmla="*/ 221456 h 261937"/>
                <a:gd name="connsiteX2" fmla="*/ 197643 w 909637"/>
                <a:gd name="connsiteY2" fmla="*/ 240506 h 261937"/>
                <a:gd name="connsiteX3" fmla="*/ 52387 w 909637"/>
                <a:gd name="connsiteY3" fmla="*/ 261937 h 261937"/>
                <a:gd name="connsiteX4" fmla="*/ 0 w 909637"/>
                <a:gd name="connsiteY4" fmla="*/ 97631 h 261937"/>
                <a:gd name="connsiteX5" fmla="*/ 138112 w 909637"/>
                <a:gd name="connsiteY5" fmla="*/ 90487 h 261937"/>
                <a:gd name="connsiteX6" fmla="*/ 330993 w 909637"/>
                <a:gd name="connsiteY6" fmla="*/ 64294 h 261937"/>
                <a:gd name="connsiteX7" fmla="*/ 526256 w 909637"/>
                <a:gd name="connsiteY7" fmla="*/ 40481 h 261937"/>
                <a:gd name="connsiteX8" fmla="*/ 750093 w 909637"/>
                <a:gd name="connsiteY8" fmla="*/ 14287 h 261937"/>
                <a:gd name="connsiteX9" fmla="*/ 909637 w 909637"/>
                <a:gd name="connsiteY9" fmla="*/ 0 h 261937"/>
                <a:gd name="connsiteX10" fmla="*/ 902493 w 909637"/>
                <a:gd name="connsiteY10" fmla="*/ 157162 h 261937"/>
                <a:gd name="connsiteX11" fmla="*/ 707231 w 909637"/>
                <a:gd name="connsiteY11" fmla="*/ 173831 h 261937"/>
                <a:gd name="connsiteX12" fmla="*/ 583406 w 909637"/>
                <a:gd name="connsiteY12" fmla="*/ 188119 h 261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09637" h="261937">
                  <a:moveTo>
                    <a:pt x="583406" y="188119"/>
                  </a:moveTo>
                  <a:lnTo>
                    <a:pt x="326231" y="221456"/>
                  </a:lnTo>
                  <a:lnTo>
                    <a:pt x="197643" y="240506"/>
                  </a:lnTo>
                  <a:lnTo>
                    <a:pt x="52387" y="261937"/>
                  </a:lnTo>
                  <a:lnTo>
                    <a:pt x="0" y="97631"/>
                  </a:lnTo>
                  <a:lnTo>
                    <a:pt x="138112" y="90487"/>
                  </a:lnTo>
                  <a:lnTo>
                    <a:pt x="330993" y="64294"/>
                  </a:lnTo>
                  <a:lnTo>
                    <a:pt x="526256" y="40481"/>
                  </a:lnTo>
                  <a:lnTo>
                    <a:pt x="750093" y="14287"/>
                  </a:lnTo>
                  <a:lnTo>
                    <a:pt x="909637" y="0"/>
                  </a:lnTo>
                  <a:lnTo>
                    <a:pt x="902493" y="157162"/>
                  </a:lnTo>
                  <a:lnTo>
                    <a:pt x="707231" y="173831"/>
                  </a:lnTo>
                  <a:lnTo>
                    <a:pt x="583406" y="1881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17">
              <a:extLst>
                <a:ext uri="{FF2B5EF4-FFF2-40B4-BE49-F238E27FC236}">
                  <a16:creationId xmlns:a16="http://schemas.microsoft.com/office/drawing/2014/main" id="{6E2CE91A-BA9A-41E7-9B1F-381853CB3913}"/>
                </a:ext>
              </a:extLst>
            </p:cNvPr>
            <p:cNvSpPr/>
            <p:nvPr/>
          </p:nvSpPr>
          <p:spPr>
            <a:xfrm>
              <a:off x="3249613" y="2946401"/>
              <a:ext cx="4187825" cy="488950"/>
            </a:xfrm>
            <a:custGeom>
              <a:avLst/>
              <a:gdLst>
                <a:gd name="connsiteX0" fmla="*/ 982385 w 4187884"/>
                <a:gd name="connsiteY0" fmla="*/ 377317 h 489493"/>
                <a:gd name="connsiteX1" fmla="*/ 645858 w 4187884"/>
                <a:gd name="connsiteY1" fmla="*/ 411310 h 489493"/>
                <a:gd name="connsiteX2" fmla="*/ 401112 w 4187884"/>
                <a:gd name="connsiteY2" fmla="*/ 438504 h 489493"/>
                <a:gd name="connsiteX3" fmla="*/ 0 w 4187884"/>
                <a:gd name="connsiteY3" fmla="*/ 489493 h 489493"/>
                <a:gd name="connsiteX4" fmla="*/ 3399 w 4187884"/>
                <a:gd name="connsiteY4" fmla="*/ 329728 h 489493"/>
                <a:gd name="connsiteX5" fmla="*/ 244746 w 4187884"/>
                <a:gd name="connsiteY5" fmla="*/ 299134 h 489493"/>
                <a:gd name="connsiteX6" fmla="*/ 533683 w 4187884"/>
                <a:gd name="connsiteY6" fmla="*/ 261743 h 489493"/>
                <a:gd name="connsiteX7" fmla="*/ 836217 w 4187884"/>
                <a:gd name="connsiteY7" fmla="*/ 231149 h 489493"/>
                <a:gd name="connsiteX8" fmla="*/ 1165945 w 4187884"/>
                <a:gd name="connsiteY8" fmla="*/ 197157 h 489493"/>
                <a:gd name="connsiteX9" fmla="*/ 1465079 w 4187884"/>
                <a:gd name="connsiteY9" fmla="*/ 159765 h 489493"/>
                <a:gd name="connsiteX10" fmla="*/ 1838997 w 4187884"/>
                <a:gd name="connsiteY10" fmla="*/ 115575 h 489493"/>
                <a:gd name="connsiteX11" fmla="*/ 1988565 w 4187884"/>
                <a:gd name="connsiteY11" fmla="*/ 101978 h 489493"/>
                <a:gd name="connsiteX12" fmla="*/ 2212916 w 4187884"/>
                <a:gd name="connsiteY12" fmla="*/ 88381 h 489493"/>
                <a:gd name="connsiteX13" fmla="*/ 2515449 w 4187884"/>
                <a:gd name="connsiteY13" fmla="*/ 67985 h 489493"/>
                <a:gd name="connsiteX14" fmla="*/ 2722804 w 4187884"/>
                <a:gd name="connsiteY14" fmla="*/ 50989 h 489493"/>
                <a:gd name="connsiteX15" fmla="*/ 2906364 w 4187884"/>
                <a:gd name="connsiteY15" fmla="*/ 33992 h 489493"/>
                <a:gd name="connsiteX16" fmla="*/ 3100122 w 4187884"/>
                <a:gd name="connsiteY16" fmla="*/ 30593 h 489493"/>
                <a:gd name="connsiteX17" fmla="*/ 3365264 w 4187884"/>
                <a:gd name="connsiteY17" fmla="*/ 23795 h 489493"/>
                <a:gd name="connsiteX18" fmla="*/ 3610010 w 4187884"/>
                <a:gd name="connsiteY18" fmla="*/ 10198 h 489493"/>
                <a:gd name="connsiteX19" fmla="*/ 3654200 w 4187884"/>
                <a:gd name="connsiteY19" fmla="*/ 0 h 489493"/>
                <a:gd name="connsiteX20" fmla="*/ 3677995 w 4187884"/>
                <a:gd name="connsiteY20" fmla="*/ 0 h 489493"/>
                <a:gd name="connsiteX21" fmla="*/ 3705189 w 4187884"/>
                <a:gd name="connsiteY21" fmla="*/ 6798 h 489493"/>
                <a:gd name="connsiteX22" fmla="*/ 3742581 w 4187884"/>
                <a:gd name="connsiteY22" fmla="*/ 20395 h 489493"/>
                <a:gd name="connsiteX23" fmla="*/ 3803768 w 4187884"/>
                <a:gd name="connsiteY23" fmla="*/ 50989 h 489493"/>
                <a:gd name="connsiteX24" fmla="*/ 3868354 w 4187884"/>
                <a:gd name="connsiteY24" fmla="*/ 91780 h 489493"/>
                <a:gd name="connsiteX25" fmla="*/ 3960134 w 4187884"/>
                <a:gd name="connsiteY25" fmla="*/ 159765 h 489493"/>
                <a:gd name="connsiteX26" fmla="*/ 4075708 w 4187884"/>
                <a:gd name="connsiteY26" fmla="*/ 254944 h 489493"/>
                <a:gd name="connsiteX27" fmla="*/ 4160690 w 4187884"/>
                <a:gd name="connsiteY27" fmla="*/ 333127 h 489493"/>
                <a:gd name="connsiteX28" fmla="*/ 4174287 w 4187884"/>
                <a:gd name="connsiteY28" fmla="*/ 346724 h 489493"/>
                <a:gd name="connsiteX29" fmla="*/ 4184484 w 4187884"/>
                <a:gd name="connsiteY29" fmla="*/ 363720 h 489493"/>
                <a:gd name="connsiteX30" fmla="*/ 4187884 w 4187884"/>
                <a:gd name="connsiteY30" fmla="*/ 377317 h 489493"/>
                <a:gd name="connsiteX31" fmla="*/ 4187884 w 4187884"/>
                <a:gd name="connsiteY31" fmla="*/ 397713 h 489493"/>
                <a:gd name="connsiteX32" fmla="*/ 4181085 w 4187884"/>
                <a:gd name="connsiteY32" fmla="*/ 424907 h 489493"/>
                <a:gd name="connsiteX33" fmla="*/ 4167488 w 4187884"/>
                <a:gd name="connsiteY33" fmla="*/ 438504 h 489493"/>
                <a:gd name="connsiteX34" fmla="*/ 4133496 w 4187884"/>
                <a:gd name="connsiteY34" fmla="*/ 452101 h 489493"/>
                <a:gd name="connsiteX35" fmla="*/ 4079107 w 4187884"/>
                <a:gd name="connsiteY35" fmla="*/ 455500 h 489493"/>
                <a:gd name="connsiteX36" fmla="*/ 3593014 w 4187884"/>
                <a:gd name="connsiteY36" fmla="*/ 210754 h 489493"/>
                <a:gd name="connsiteX37" fmla="*/ 3531827 w 4187884"/>
                <a:gd name="connsiteY37" fmla="*/ 190358 h 489493"/>
                <a:gd name="connsiteX38" fmla="*/ 3440047 w 4187884"/>
                <a:gd name="connsiteY38" fmla="*/ 190358 h 489493"/>
                <a:gd name="connsiteX39" fmla="*/ 3134114 w 4187884"/>
                <a:gd name="connsiteY39" fmla="*/ 203955 h 489493"/>
                <a:gd name="connsiteX40" fmla="*/ 2716006 w 4187884"/>
                <a:gd name="connsiteY40" fmla="*/ 227750 h 489493"/>
                <a:gd name="connsiteX41" fmla="*/ 2399875 w 4187884"/>
                <a:gd name="connsiteY41" fmla="*/ 248146 h 489493"/>
                <a:gd name="connsiteX42" fmla="*/ 1957971 w 4187884"/>
                <a:gd name="connsiteY42" fmla="*/ 282138 h 489493"/>
                <a:gd name="connsiteX43" fmla="*/ 1478676 w 4187884"/>
                <a:gd name="connsiteY43" fmla="*/ 322929 h 489493"/>
                <a:gd name="connsiteX44" fmla="*/ 982385 w 4187884"/>
                <a:gd name="connsiteY44" fmla="*/ 377317 h 489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187884" h="489493">
                  <a:moveTo>
                    <a:pt x="982385" y="377317"/>
                  </a:moveTo>
                  <a:lnTo>
                    <a:pt x="645858" y="411310"/>
                  </a:lnTo>
                  <a:lnTo>
                    <a:pt x="401112" y="438504"/>
                  </a:lnTo>
                  <a:lnTo>
                    <a:pt x="0" y="489493"/>
                  </a:lnTo>
                  <a:lnTo>
                    <a:pt x="3399" y="329728"/>
                  </a:lnTo>
                  <a:lnTo>
                    <a:pt x="244746" y="299134"/>
                  </a:lnTo>
                  <a:lnTo>
                    <a:pt x="533683" y="261743"/>
                  </a:lnTo>
                  <a:lnTo>
                    <a:pt x="836217" y="231149"/>
                  </a:lnTo>
                  <a:lnTo>
                    <a:pt x="1165945" y="197157"/>
                  </a:lnTo>
                  <a:lnTo>
                    <a:pt x="1465079" y="159765"/>
                  </a:lnTo>
                  <a:lnTo>
                    <a:pt x="1838997" y="115575"/>
                  </a:lnTo>
                  <a:lnTo>
                    <a:pt x="1988565" y="101978"/>
                  </a:lnTo>
                  <a:lnTo>
                    <a:pt x="2212916" y="88381"/>
                  </a:lnTo>
                  <a:lnTo>
                    <a:pt x="2515449" y="67985"/>
                  </a:lnTo>
                  <a:lnTo>
                    <a:pt x="2722804" y="50989"/>
                  </a:lnTo>
                  <a:lnTo>
                    <a:pt x="2906364" y="33992"/>
                  </a:lnTo>
                  <a:lnTo>
                    <a:pt x="3100122" y="30593"/>
                  </a:lnTo>
                  <a:lnTo>
                    <a:pt x="3365264" y="23795"/>
                  </a:lnTo>
                  <a:lnTo>
                    <a:pt x="3610010" y="10198"/>
                  </a:lnTo>
                  <a:lnTo>
                    <a:pt x="3654200" y="0"/>
                  </a:lnTo>
                  <a:lnTo>
                    <a:pt x="3677995" y="0"/>
                  </a:lnTo>
                  <a:lnTo>
                    <a:pt x="3705189" y="6798"/>
                  </a:lnTo>
                  <a:lnTo>
                    <a:pt x="3742581" y="20395"/>
                  </a:lnTo>
                  <a:lnTo>
                    <a:pt x="3803768" y="50989"/>
                  </a:lnTo>
                  <a:lnTo>
                    <a:pt x="3868354" y="91780"/>
                  </a:lnTo>
                  <a:lnTo>
                    <a:pt x="3960134" y="159765"/>
                  </a:lnTo>
                  <a:lnTo>
                    <a:pt x="4075708" y="254944"/>
                  </a:lnTo>
                  <a:lnTo>
                    <a:pt x="4160690" y="333127"/>
                  </a:lnTo>
                  <a:lnTo>
                    <a:pt x="4174287" y="346724"/>
                  </a:lnTo>
                  <a:lnTo>
                    <a:pt x="4184484" y="363720"/>
                  </a:lnTo>
                  <a:lnTo>
                    <a:pt x="4187884" y="377317"/>
                  </a:lnTo>
                  <a:lnTo>
                    <a:pt x="4187884" y="397713"/>
                  </a:lnTo>
                  <a:lnTo>
                    <a:pt x="4181085" y="424907"/>
                  </a:lnTo>
                  <a:lnTo>
                    <a:pt x="4167488" y="438504"/>
                  </a:lnTo>
                  <a:lnTo>
                    <a:pt x="4133496" y="452101"/>
                  </a:lnTo>
                  <a:lnTo>
                    <a:pt x="4079107" y="455500"/>
                  </a:lnTo>
                  <a:lnTo>
                    <a:pt x="3593014" y="210754"/>
                  </a:lnTo>
                  <a:lnTo>
                    <a:pt x="3531827" y="190358"/>
                  </a:lnTo>
                  <a:lnTo>
                    <a:pt x="3440047" y="190358"/>
                  </a:lnTo>
                  <a:lnTo>
                    <a:pt x="3134114" y="203955"/>
                  </a:lnTo>
                  <a:lnTo>
                    <a:pt x="2716006" y="227750"/>
                  </a:lnTo>
                  <a:lnTo>
                    <a:pt x="2399875" y="248146"/>
                  </a:lnTo>
                  <a:lnTo>
                    <a:pt x="1957971" y="282138"/>
                  </a:lnTo>
                  <a:lnTo>
                    <a:pt x="1478676" y="322929"/>
                  </a:lnTo>
                  <a:lnTo>
                    <a:pt x="982385" y="37731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8">
              <a:extLst>
                <a:ext uri="{FF2B5EF4-FFF2-40B4-BE49-F238E27FC236}">
                  <a16:creationId xmlns:a16="http://schemas.microsoft.com/office/drawing/2014/main" id="{29E1B3BD-D61C-40BA-A241-D404A94DAF10}"/>
                </a:ext>
              </a:extLst>
            </p:cNvPr>
            <p:cNvSpPr/>
            <p:nvPr/>
          </p:nvSpPr>
          <p:spPr>
            <a:xfrm>
              <a:off x="6513513" y="3135313"/>
              <a:ext cx="914400" cy="657225"/>
            </a:xfrm>
            <a:custGeom>
              <a:avLst/>
              <a:gdLst>
                <a:gd name="connsiteX0" fmla="*/ 271462 w 914400"/>
                <a:gd name="connsiteY0" fmla="*/ 226219 h 657225"/>
                <a:gd name="connsiteX1" fmla="*/ 173831 w 914400"/>
                <a:gd name="connsiteY1" fmla="*/ 369094 h 657225"/>
                <a:gd name="connsiteX2" fmla="*/ 78581 w 914400"/>
                <a:gd name="connsiteY2" fmla="*/ 504825 h 657225"/>
                <a:gd name="connsiteX3" fmla="*/ 19050 w 914400"/>
                <a:gd name="connsiteY3" fmla="*/ 595313 h 657225"/>
                <a:gd name="connsiteX4" fmla="*/ 7144 w 914400"/>
                <a:gd name="connsiteY4" fmla="*/ 621507 h 657225"/>
                <a:gd name="connsiteX5" fmla="*/ 0 w 914400"/>
                <a:gd name="connsiteY5" fmla="*/ 640557 h 657225"/>
                <a:gd name="connsiteX6" fmla="*/ 2381 w 914400"/>
                <a:gd name="connsiteY6" fmla="*/ 652463 h 657225"/>
                <a:gd name="connsiteX7" fmla="*/ 7144 w 914400"/>
                <a:gd name="connsiteY7" fmla="*/ 657225 h 657225"/>
                <a:gd name="connsiteX8" fmla="*/ 30956 w 914400"/>
                <a:gd name="connsiteY8" fmla="*/ 657225 h 657225"/>
                <a:gd name="connsiteX9" fmla="*/ 61912 w 914400"/>
                <a:gd name="connsiteY9" fmla="*/ 645319 h 657225"/>
                <a:gd name="connsiteX10" fmla="*/ 166687 w 914400"/>
                <a:gd name="connsiteY10" fmla="*/ 569119 h 657225"/>
                <a:gd name="connsiteX11" fmla="*/ 276225 w 914400"/>
                <a:gd name="connsiteY11" fmla="*/ 495300 h 657225"/>
                <a:gd name="connsiteX12" fmla="*/ 390525 w 914400"/>
                <a:gd name="connsiteY12" fmla="*/ 414338 h 657225"/>
                <a:gd name="connsiteX13" fmla="*/ 502444 w 914400"/>
                <a:gd name="connsiteY13" fmla="*/ 338138 h 657225"/>
                <a:gd name="connsiteX14" fmla="*/ 547687 w 914400"/>
                <a:gd name="connsiteY14" fmla="*/ 316707 h 657225"/>
                <a:gd name="connsiteX15" fmla="*/ 602456 w 914400"/>
                <a:gd name="connsiteY15" fmla="*/ 300038 h 657225"/>
                <a:gd name="connsiteX16" fmla="*/ 681037 w 914400"/>
                <a:gd name="connsiteY16" fmla="*/ 280988 h 657225"/>
                <a:gd name="connsiteX17" fmla="*/ 740569 w 914400"/>
                <a:gd name="connsiteY17" fmla="*/ 269082 h 657225"/>
                <a:gd name="connsiteX18" fmla="*/ 769144 w 914400"/>
                <a:gd name="connsiteY18" fmla="*/ 269082 h 657225"/>
                <a:gd name="connsiteX19" fmla="*/ 812006 w 914400"/>
                <a:gd name="connsiteY19" fmla="*/ 266700 h 657225"/>
                <a:gd name="connsiteX20" fmla="*/ 881062 w 914400"/>
                <a:gd name="connsiteY20" fmla="*/ 254794 h 657225"/>
                <a:gd name="connsiteX21" fmla="*/ 914400 w 914400"/>
                <a:gd name="connsiteY21" fmla="*/ 233363 h 657225"/>
                <a:gd name="connsiteX22" fmla="*/ 285750 w 914400"/>
                <a:gd name="connsiteY22" fmla="*/ 0 h 657225"/>
                <a:gd name="connsiteX23" fmla="*/ 333375 w 914400"/>
                <a:gd name="connsiteY23" fmla="*/ 26194 h 657225"/>
                <a:gd name="connsiteX24" fmla="*/ 342900 w 914400"/>
                <a:gd name="connsiteY24" fmla="*/ 42863 h 657225"/>
                <a:gd name="connsiteX25" fmla="*/ 347662 w 914400"/>
                <a:gd name="connsiteY25" fmla="*/ 54769 h 657225"/>
                <a:gd name="connsiteX26" fmla="*/ 347662 w 914400"/>
                <a:gd name="connsiteY26" fmla="*/ 73819 h 657225"/>
                <a:gd name="connsiteX27" fmla="*/ 338137 w 914400"/>
                <a:gd name="connsiteY27" fmla="*/ 109538 h 657225"/>
                <a:gd name="connsiteX28" fmla="*/ 319087 w 914400"/>
                <a:gd name="connsiteY28" fmla="*/ 150019 h 657225"/>
                <a:gd name="connsiteX29" fmla="*/ 271462 w 914400"/>
                <a:gd name="connsiteY29" fmla="*/ 226219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14400" h="657225">
                  <a:moveTo>
                    <a:pt x="271462" y="226219"/>
                  </a:moveTo>
                  <a:lnTo>
                    <a:pt x="173831" y="369094"/>
                  </a:lnTo>
                  <a:lnTo>
                    <a:pt x="78581" y="504825"/>
                  </a:lnTo>
                  <a:lnTo>
                    <a:pt x="19050" y="595313"/>
                  </a:lnTo>
                  <a:lnTo>
                    <a:pt x="7144" y="621507"/>
                  </a:lnTo>
                  <a:lnTo>
                    <a:pt x="0" y="640557"/>
                  </a:lnTo>
                  <a:lnTo>
                    <a:pt x="2381" y="652463"/>
                  </a:lnTo>
                  <a:lnTo>
                    <a:pt x="7144" y="657225"/>
                  </a:lnTo>
                  <a:lnTo>
                    <a:pt x="30956" y="657225"/>
                  </a:lnTo>
                  <a:lnTo>
                    <a:pt x="61912" y="645319"/>
                  </a:lnTo>
                  <a:lnTo>
                    <a:pt x="166687" y="569119"/>
                  </a:lnTo>
                  <a:lnTo>
                    <a:pt x="276225" y="495300"/>
                  </a:lnTo>
                  <a:lnTo>
                    <a:pt x="390525" y="414338"/>
                  </a:lnTo>
                  <a:lnTo>
                    <a:pt x="502444" y="338138"/>
                  </a:lnTo>
                  <a:lnTo>
                    <a:pt x="547687" y="316707"/>
                  </a:lnTo>
                  <a:lnTo>
                    <a:pt x="602456" y="300038"/>
                  </a:lnTo>
                  <a:lnTo>
                    <a:pt x="681037" y="280988"/>
                  </a:lnTo>
                  <a:lnTo>
                    <a:pt x="740569" y="269082"/>
                  </a:lnTo>
                  <a:lnTo>
                    <a:pt x="769144" y="269082"/>
                  </a:lnTo>
                  <a:lnTo>
                    <a:pt x="812006" y="266700"/>
                  </a:lnTo>
                  <a:lnTo>
                    <a:pt x="881062" y="254794"/>
                  </a:lnTo>
                  <a:lnTo>
                    <a:pt x="914400" y="233363"/>
                  </a:lnTo>
                  <a:lnTo>
                    <a:pt x="285750" y="0"/>
                  </a:lnTo>
                  <a:lnTo>
                    <a:pt x="333375" y="26194"/>
                  </a:lnTo>
                  <a:lnTo>
                    <a:pt x="342900" y="42863"/>
                  </a:lnTo>
                  <a:lnTo>
                    <a:pt x="347662" y="54769"/>
                  </a:lnTo>
                  <a:lnTo>
                    <a:pt x="347662" y="73819"/>
                  </a:lnTo>
                  <a:lnTo>
                    <a:pt x="338137" y="109538"/>
                  </a:lnTo>
                  <a:lnTo>
                    <a:pt x="319087" y="150019"/>
                  </a:lnTo>
                  <a:lnTo>
                    <a:pt x="271462" y="2262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20">
              <a:extLst>
                <a:ext uri="{FF2B5EF4-FFF2-40B4-BE49-F238E27FC236}">
                  <a16:creationId xmlns:a16="http://schemas.microsoft.com/office/drawing/2014/main" id="{FCEC852C-17EC-4680-A0E6-9EA212F70BAE}"/>
                </a:ext>
              </a:extLst>
            </p:cNvPr>
            <p:cNvSpPr/>
            <p:nvPr/>
          </p:nvSpPr>
          <p:spPr>
            <a:xfrm>
              <a:off x="4437063" y="3470276"/>
              <a:ext cx="1692275" cy="2913062"/>
            </a:xfrm>
            <a:custGeom>
              <a:avLst/>
              <a:gdLst>
                <a:gd name="connsiteX0" fmla="*/ 671052 w 1692378"/>
                <a:gd name="connsiteY0" fmla="*/ 117987 h 2912807"/>
                <a:gd name="connsiteX1" fmla="*/ 269159 w 1692378"/>
                <a:gd name="connsiteY1" fmla="*/ 173294 h 2912807"/>
                <a:gd name="connsiteX2" fmla="*/ 0 w 1692378"/>
                <a:gd name="connsiteY2" fmla="*/ 210165 h 2912807"/>
                <a:gd name="connsiteX3" fmla="*/ 47933 w 1692378"/>
                <a:gd name="connsiteY3" fmla="*/ 383458 h 2912807"/>
                <a:gd name="connsiteX4" fmla="*/ 258097 w 1692378"/>
                <a:gd name="connsiteY4" fmla="*/ 353961 h 2912807"/>
                <a:gd name="connsiteX5" fmla="*/ 486697 w 1692378"/>
                <a:gd name="connsiteY5" fmla="*/ 317090 h 2912807"/>
                <a:gd name="connsiteX6" fmla="*/ 811162 w 1692378"/>
                <a:gd name="connsiteY6" fmla="*/ 272845 h 2912807"/>
                <a:gd name="connsiteX7" fmla="*/ 1117191 w 1692378"/>
                <a:gd name="connsiteY7" fmla="*/ 235974 h 2912807"/>
                <a:gd name="connsiteX8" fmla="*/ 1257300 w 1692378"/>
                <a:gd name="connsiteY8" fmla="*/ 221226 h 2912807"/>
                <a:gd name="connsiteX9" fmla="*/ 1301546 w 1692378"/>
                <a:gd name="connsiteY9" fmla="*/ 224913 h 2912807"/>
                <a:gd name="connsiteX10" fmla="*/ 1323668 w 1692378"/>
                <a:gd name="connsiteY10" fmla="*/ 235974 h 2912807"/>
                <a:gd name="connsiteX11" fmla="*/ 1338417 w 1692378"/>
                <a:gd name="connsiteY11" fmla="*/ 247036 h 2912807"/>
                <a:gd name="connsiteX12" fmla="*/ 1349478 w 1692378"/>
                <a:gd name="connsiteY12" fmla="*/ 261784 h 2912807"/>
                <a:gd name="connsiteX13" fmla="*/ 1360539 w 1692378"/>
                <a:gd name="connsiteY13" fmla="*/ 283907 h 2912807"/>
                <a:gd name="connsiteX14" fmla="*/ 1371600 w 1692378"/>
                <a:gd name="connsiteY14" fmla="*/ 317090 h 2912807"/>
                <a:gd name="connsiteX15" fmla="*/ 1375288 w 1692378"/>
                <a:gd name="connsiteY15" fmla="*/ 368710 h 2912807"/>
                <a:gd name="connsiteX16" fmla="*/ 1367913 w 1692378"/>
                <a:gd name="connsiteY16" fmla="*/ 508819 h 2912807"/>
                <a:gd name="connsiteX17" fmla="*/ 1353165 w 1692378"/>
                <a:gd name="connsiteY17" fmla="*/ 726358 h 2912807"/>
                <a:gd name="connsiteX18" fmla="*/ 1353165 w 1692378"/>
                <a:gd name="connsiteY18" fmla="*/ 995516 h 2912807"/>
                <a:gd name="connsiteX19" fmla="*/ 1353165 w 1692378"/>
                <a:gd name="connsiteY19" fmla="*/ 1412158 h 2912807"/>
                <a:gd name="connsiteX20" fmla="*/ 1353165 w 1692378"/>
                <a:gd name="connsiteY20" fmla="*/ 1677629 h 2912807"/>
                <a:gd name="connsiteX21" fmla="*/ 1353165 w 1692378"/>
                <a:gd name="connsiteY21" fmla="*/ 2138516 h 2912807"/>
                <a:gd name="connsiteX22" fmla="*/ 1353165 w 1692378"/>
                <a:gd name="connsiteY22" fmla="*/ 2348681 h 2912807"/>
                <a:gd name="connsiteX23" fmla="*/ 1375288 w 1692378"/>
                <a:gd name="connsiteY23" fmla="*/ 2850126 h 2912807"/>
                <a:gd name="connsiteX24" fmla="*/ 1408471 w 1692378"/>
                <a:gd name="connsiteY24" fmla="*/ 2894371 h 2912807"/>
                <a:gd name="connsiteX25" fmla="*/ 1430594 w 1692378"/>
                <a:gd name="connsiteY25" fmla="*/ 2909119 h 2912807"/>
                <a:gd name="connsiteX26" fmla="*/ 1441655 w 1692378"/>
                <a:gd name="connsiteY26" fmla="*/ 2912807 h 2912807"/>
                <a:gd name="connsiteX27" fmla="*/ 1467465 w 1692378"/>
                <a:gd name="connsiteY27" fmla="*/ 2905432 h 2912807"/>
                <a:gd name="connsiteX28" fmla="*/ 1496962 w 1692378"/>
                <a:gd name="connsiteY28" fmla="*/ 2883310 h 2912807"/>
                <a:gd name="connsiteX29" fmla="*/ 1526459 w 1692378"/>
                <a:gd name="connsiteY29" fmla="*/ 2846439 h 2912807"/>
                <a:gd name="connsiteX30" fmla="*/ 1559642 w 1692378"/>
                <a:gd name="connsiteY30" fmla="*/ 2787445 h 2912807"/>
                <a:gd name="connsiteX31" fmla="*/ 1574391 w 1692378"/>
                <a:gd name="connsiteY31" fmla="*/ 2746887 h 2912807"/>
                <a:gd name="connsiteX32" fmla="*/ 1589139 w 1692378"/>
                <a:gd name="connsiteY32" fmla="*/ 2698955 h 2912807"/>
                <a:gd name="connsiteX33" fmla="*/ 1603888 w 1692378"/>
                <a:gd name="connsiteY33" fmla="*/ 2632587 h 2912807"/>
                <a:gd name="connsiteX34" fmla="*/ 1618636 w 1692378"/>
                <a:gd name="connsiteY34" fmla="*/ 2558845 h 2912807"/>
                <a:gd name="connsiteX35" fmla="*/ 1622323 w 1692378"/>
                <a:gd name="connsiteY35" fmla="*/ 2499852 h 2912807"/>
                <a:gd name="connsiteX36" fmla="*/ 1611262 w 1692378"/>
                <a:gd name="connsiteY36" fmla="*/ 2440858 h 2912807"/>
                <a:gd name="connsiteX37" fmla="*/ 1592826 w 1692378"/>
                <a:gd name="connsiteY37" fmla="*/ 2315497 h 2912807"/>
                <a:gd name="connsiteX38" fmla="*/ 1578078 w 1692378"/>
                <a:gd name="connsiteY38" fmla="*/ 2120081 h 2912807"/>
                <a:gd name="connsiteX39" fmla="*/ 1578078 w 1692378"/>
                <a:gd name="connsiteY39" fmla="*/ 1898855 h 2912807"/>
                <a:gd name="connsiteX40" fmla="*/ 1578078 w 1692378"/>
                <a:gd name="connsiteY40" fmla="*/ 1592826 h 2912807"/>
                <a:gd name="connsiteX41" fmla="*/ 1578078 w 1692378"/>
                <a:gd name="connsiteY41" fmla="*/ 1238865 h 2912807"/>
                <a:gd name="connsiteX42" fmla="*/ 1578078 w 1692378"/>
                <a:gd name="connsiteY42" fmla="*/ 1002890 h 2912807"/>
                <a:gd name="connsiteX43" fmla="*/ 1578078 w 1692378"/>
                <a:gd name="connsiteY43" fmla="*/ 818536 h 2912807"/>
                <a:gd name="connsiteX44" fmla="*/ 1578078 w 1692378"/>
                <a:gd name="connsiteY44" fmla="*/ 663678 h 2912807"/>
                <a:gd name="connsiteX45" fmla="*/ 1578078 w 1692378"/>
                <a:gd name="connsiteY45" fmla="*/ 589936 h 2912807"/>
                <a:gd name="connsiteX46" fmla="*/ 1585452 w 1692378"/>
                <a:gd name="connsiteY46" fmla="*/ 508819 h 2912807"/>
                <a:gd name="connsiteX47" fmla="*/ 1600200 w 1692378"/>
                <a:gd name="connsiteY47" fmla="*/ 438765 h 2912807"/>
                <a:gd name="connsiteX48" fmla="*/ 1622323 w 1692378"/>
                <a:gd name="connsiteY48" fmla="*/ 376084 h 2912807"/>
                <a:gd name="connsiteX49" fmla="*/ 1644446 w 1692378"/>
                <a:gd name="connsiteY49" fmla="*/ 339213 h 2912807"/>
                <a:gd name="connsiteX50" fmla="*/ 1666568 w 1692378"/>
                <a:gd name="connsiteY50" fmla="*/ 313403 h 2912807"/>
                <a:gd name="connsiteX51" fmla="*/ 1685004 w 1692378"/>
                <a:gd name="connsiteY51" fmla="*/ 287594 h 2912807"/>
                <a:gd name="connsiteX52" fmla="*/ 1688691 w 1692378"/>
                <a:gd name="connsiteY52" fmla="*/ 272845 h 2912807"/>
                <a:gd name="connsiteX53" fmla="*/ 1692378 w 1692378"/>
                <a:gd name="connsiteY53" fmla="*/ 254410 h 2912807"/>
                <a:gd name="connsiteX54" fmla="*/ 1685004 w 1692378"/>
                <a:gd name="connsiteY54" fmla="*/ 224913 h 2912807"/>
                <a:gd name="connsiteX55" fmla="*/ 1662881 w 1692378"/>
                <a:gd name="connsiteY55" fmla="*/ 191729 h 2912807"/>
                <a:gd name="connsiteX56" fmla="*/ 1611262 w 1692378"/>
                <a:gd name="connsiteY56" fmla="*/ 147484 h 2912807"/>
                <a:gd name="connsiteX57" fmla="*/ 1530146 w 1692378"/>
                <a:gd name="connsiteY57" fmla="*/ 88490 h 2912807"/>
                <a:gd name="connsiteX58" fmla="*/ 1415846 w 1692378"/>
                <a:gd name="connsiteY58" fmla="*/ 18436 h 2912807"/>
                <a:gd name="connsiteX59" fmla="*/ 1378975 w 1692378"/>
                <a:gd name="connsiteY59" fmla="*/ 0 h 2912807"/>
                <a:gd name="connsiteX60" fmla="*/ 1349478 w 1692378"/>
                <a:gd name="connsiteY60" fmla="*/ 7374 h 2912807"/>
                <a:gd name="connsiteX61" fmla="*/ 1264675 w 1692378"/>
                <a:gd name="connsiteY61" fmla="*/ 36871 h 2912807"/>
                <a:gd name="connsiteX62" fmla="*/ 1224117 w 1692378"/>
                <a:gd name="connsiteY62" fmla="*/ 44245 h 2912807"/>
                <a:gd name="connsiteX63" fmla="*/ 1154062 w 1692378"/>
                <a:gd name="connsiteY63" fmla="*/ 47932 h 2912807"/>
                <a:gd name="connsiteX64" fmla="*/ 1061884 w 1692378"/>
                <a:gd name="connsiteY64" fmla="*/ 66368 h 2912807"/>
                <a:gd name="connsiteX65" fmla="*/ 671052 w 1692378"/>
                <a:gd name="connsiteY65" fmla="*/ 117987 h 2912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692378" h="2912807">
                  <a:moveTo>
                    <a:pt x="671052" y="117987"/>
                  </a:moveTo>
                  <a:lnTo>
                    <a:pt x="269159" y="173294"/>
                  </a:lnTo>
                  <a:lnTo>
                    <a:pt x="0" y="210165"/>
                  </a:lnTo>
                  <a:lnTo>
                    <a:pt x="47933" y="383458"/>
                  </a:lnTo>
                  <a:lnTo>
                    <a:pt x="258097" y="353961"/>
                  </a:lnTo>
                  <a:lnTo>
                    <a:pt x="486697" y="317090"/>
                  </a:lnTo>
                  <a:lnTo>
                    <a:pt x="811162" y="272845"/>
                  </a:lnTo>
                  <a:lnTo>
                    <a:pt x="1117191" y="235974"/>
                  </a:lnTo>
                  <a:lnTo>
                    <a:pt x="1257300" y="221226"/>
                  </a:lnTo>
                  <a:lnTo>
                    <a:pt x="1301546" y="224913"/>
                  </a:lnTo>
                  <a:lnTo>
                    <a:pt x="1323668" y="235974"/>
                  </a:lnTo>
                  <a:lnTo>
                    <a:pt x="1338417" y="247036"/>
                  </a:lnTo>
                  <a:lnTo>
                    <a:pt x="1349478" y="261784"/>
                  </a:lnTo>
                  <a:lnTo>
                    <a:pt x="1360539" y="283907"/>
                  </a:lnTo>
                  <a:lnTo>
                    <a:pt x="1371600" y="317090"/>
                  </a:lnTo>
                  <a:lnTo>
                    <a:pt x="1375288" y="368710"/>
                  </a:lnTo>
                  <a:lnTo>
                    <a:pt x="1367913" y="508819"/>
                  </a:lnTo>
                  <a:lnTo>
                    <a:pt x="1353165" y="726358"/>
                  </a:lnTo>
                  <a:lnTo>
                    <a:pt x="1353165" y="995516"/>
                  </a:lnTo>
                  <a:lnTo>
                    <a:pt x="1353165" y="1412158"/>
                  </a:lnTo>
                  <a:lnTo>
                    <a:pt x="1353165" y="1677629"/>
                  </a:lnTo>
                  <a:lnTo>
                    <a:pt x="1353165" y="2138516"/>
                  </a:lnTo>
                  <a:lnTo>
                    <a:pt x="1353165" y="2348681"/>
                  </a:lnTo>
                  <a:lnTo>
                    <a:pt x="1375288" y="2850126"/>
                  </a:lnTo>
                  <a:lnTo>
                    <a:pt x="1408471" y="2894371"/>
                  </a:lnTo>
                  <a:lnTo>
                    <a:pt x="1430594" y="2909119"/>
                  </a:lnTo>
                  <a:lnTo>
                    <a:pt x="1441655" y="2912807"/>
                  </a:lnTo>
                  <a:lnTo>
                    <a:pt x="1467465" y="2905432"/>
                  </a:lnTo>
                  <a:lnTo>
                    <a:pt x="1496962" y="2883310"/>
                  </a:lnTo>
                  <a:lnTo>
                    <a:pt x="1526459" y="2846439"/>
                  </a:lnTo>
                  <a:lnTo>
                    <a:pt x="1559642" y="2787445"/>
                  </a:lnTo>
                  <a:lnTo>
                    <a:pt x="1574391" y="2746887"/>
                  </a:lnTo>
                  <a:lnTo>
                    <a:pt x="1589139" y="2698955"/>
                  </a:lnTo>
                  <a:lnTo>
                    <a:pt x="1603888" y="2632587"/>
                  </a:lnTo>
                  <a:lnTo>
                    <a:pt x="1618636" y="2558845"/>
                  </a:lnTo>
                  <a:lnTo>
                    <a:pt x="1622323" y="2499852"/>
                  </a:lnTo>
                  <a:lnTo>
                    <a:pt x="1611262" y="2440858"/>
                  </a:lnTo>
                  <a:lnTo>
                    <a:pt x="1592826" y="2315497"/>
                  </a:lnTo>
                  <a:lnTo>
                    <a:pt x="1578078" y="2120081"/>
                  </a:lnTo>
                  <a:lnTo>
                    <a:pt x="1578078" y="1898855"/>
                  </a:lnTo>
                  <a:lnTo>
                    <a:pt x="1578078" y="1592826"/>
                  </a:lnTo>
                  <a:lnTo>
                    <a:pt x="1578078" y="1238865"/>
                  </a:lnTo>
                  <a:lnTo>
                    <a:pt x="1578078" y="1002890"/>
                  </a:lnTo>
                  <a:lnTo>
                    <a:pt x="1578078" y="818536"/>
                  </a:lnTo>
                  <a:lnTo>
                    <a:pt x="1578078" y="663678"/>
                  </a:lnTo>
                  <a:lnTo>
                    <a:pt x="1578078" y="589936"/>
                  </a:lnTo>
                  <a:lnTo>
                    <a:pt x="1585452" y="508819"/>
                  </a:lnTo>
                  <a:lnTo>
                    <a:pt x="1600200" y="438765"/>
                  </a:lnTo>
                  <a:lnTo>
                    <a:pt x="1622323" y="376084"/>
                  </a:lnTo>
                  <a:lnTo>
                    <a:pt x="1644446" y="339213"/>
                  </a:lnTo>
                  <a:lnTo>
                    <a:pt x="1666568" y="313403"/>
                  </a:lnTo>
                  <a:lnTo>
                    <a:pt x="1685004" y="287594"/>
                  </a:lnTo>
                  <a:lnTo>
                    <a:pt x="1688691" y="272845"/>
                  </a:lnTo>
                  <a:lnTo>
                    <a:pt x="1692378" y="254410"/>
                  </a:lnTo>
                  <a:lnTo>
                    <a:pt x="1685004" y="224913"/>
                  </a:lnTo>
                  <a:lnTo>
                    <a:pt x="1662881" y="191729"/>
                  </a:lnTo>
                  <a:lnTo>
                    <a:pt x="1611262" y="147484"/>
                  </a:lnTo>
                  <a:lnTo>
                    <a:pt x="1530146" y="88490"/>
                  </a:lnTo>
                  <a:lnTo>
                    <a:pt x="1415846" y="18436"/>
                  </a:lnTo>
                  <a:lnTo>
                    <a:pt x="1378975" y="0"/>
                  </a:lnTo>
                  <a:lnTo>
                    <a:pt x="1349478" y="7374"/>
                  </a:lnTo>
                  <a:lnTo>
                    <a:pt x="1264675" y="36871"/>
                  </a:lnTo>
                  <a:lnTo>
                    <a:pt x="1224117" y="44245"/>
                  </a:lnTo>
                  <a:lnTo>
                    <a:pt x="1154062" y="47932"/>
                  </a:lnTo>
                  <a:lnTo>
                    <a:pt x="1061884" y="66368"/>
                  </a:lnTo>
                  <a:lnTo>
                    <a:pt x="671052" y="1179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21">
              <a:extLst>
                <a:ext uri="{FF2B5EF4-FFF2-40B4-BE49-F238E27FC236}">
                  <a16:creationId xmlns:a16="http://schemas.microsoft.com/office/drawing/2014/main" id="{9F1C427E-1C19-43AD-BCD7-683241AED54F}"/>
                </a:ext>
              </a:extLst>
            </p:cNvPr>
            <p:cNvSpPr/>
            <p:nvPr/>
          </p:nvSpPr>
          <p:spPr>
            <a:xfrm>
              <a:off x="5151438" y="5705476"/>
              <a:ext cx="723900" cy="674687"/>
            </a:xfrm>
            <a:custGeom>
              <a:avLst/>
              <a:gdLst>
                <a:gd name="connsiteX0" fmla="*/ 302419 w 723900"/>
                <a:gd name="connsiteY0" fmla="*/ 178594 h 673894"/>
                <a:gd name="connsiteX1" fmla="*/ 435769 w 723900"/>
                <a:gd name="connsiteY1" fmla="*/ 207169 h 673894"/>
                <a:gd name="connsiteX2" fmla="*/ 519112 w 723900"/>
                <a:gd name="connsiteY2" fmla="*/ 221456 h 673894"/>
                <a:gd name="connsiteX3" fmla="*/ 538162 w 723900"/>
                <a:gd name="connsiteY3" fmla="*/ 221456 h 673894"/>
                <a:gd name="connsiteX4" fmla="*/ 566737 w 723900"/>
                <a:gd name="connsiteY4" fmla="*/ 216694 h 673894"/>
                <a:gd name="connsiteX5" fmla="*/ 592931 w 723900"/>
                <a:gd name="connsiteY5" fmla="*/ 202406 h 673894"/>
                <a:gd name="connsiteX6" fmla="*/ 611981 w 723900"/>
                <a:gd name="connsiteY6" fmla="*/ 185738 h 673894"/>
                <a:gd name="connsiteX7" fmla="*/ 628650 w 723900"/>
                <a:gd name="connsiteY7" fmla="*/ 159544 h 673894"/>
                <a:gd name="connsiteX8" fmla="*/ 635794 w 723900"/>
                <a:gd name="connsiteY8" fmla="*/ 135731 h 673894"/>
                <a:gd name="connsiteX9" fmla="*/ 640556 w 723900"/>
                <a:gd name="connsiteY9" fmla="*/ 109538 h 673894"/>
                <a:gd name="connsiteX10" fmla="*/ 640556 w 723900"/>
                <a:gd name="connsiteY10" fmla="*/ 0 h 673894"/>
                <a:gd name="connsiteX11" fmla="*/ 723900 w 723900"/>
                <a:gd name="connsiteY11" fmla="*/ 673894 h 673894"/>
                <a:gd name="connsiteX12" fmla="*/ 695325 w 723900"/>
                <a:gd name="connsiteY12" fmla="*/ 657225 h 673894"/>
                <a:gd name="connsiteX13" fmla="*/ 654844 w 723900"/>
                <a:gd name="connsiteY13" fmla="*/ 609600 h 673894"/>
                <a:gd name="connsiteX14" fmla="*/ 623887 w 723900"/>
                <a:gd name="connsiteY14" fmla="*/ 569119 h 673894"/>
                <a:gd name="connsiteX15" fmla="*/ 583406 w 723900"/>
                <a:gd name="connsiteY15" fmla="*/ 521494 h 673894"/>
                <a:gd name="connsiteX16" fmla="*/ 545306 w 723900"/>
                <a:gd name="connsiteY16" fmla="*/ 483394 h 673894"/>
                <a:gd name="connsiteX17" fmla="*/ 483394 w 723900"/>
                <a:gd name="connsiteY17" fmla="*/ 426244 h 673894"/>
                <a:gd name="connsiteX18" fmla="*/ 447675 w 723900"/>
                <a:gd name="connsiteY18" fmla="*/ 400050 h 673894"/>
                <a:gd name="connsiteX19" fmla="*/ 381000 w 723900"/>
                <a:gd name="connsiteY19" fmla="*/ 350044 h 673894"/>
                <a:gd name="connsiteX20" fmla="*/ 330994 w 723900"/>
                <a:gd name="connsiteY20" fmla="*/ 316706 h 673894"/>
                <a:gd name="connsiteX21" fmla="*/ 271462 w 723900"/>
                <a:gd name="connsiteY21" fmla="*/ 283369 h 673894"/>
                <a:gd name="connsiteX22" fmla="*/ 200025 w 723900"/>
                <a:gd name="connsiteY22" fmla="*/ 242888 h 673894"/>
                <a:gd name="connsiteX23" fmla="*/ 97631 w 723900"/>
                <a:gd name="connsiteY23" fmla="*/ 192881 h 673894"/>
                <a:gd name="connsiteX24" fmla="*/ 33337 w 723900"/>
                <a:gd name="connsiteY24" fmla="*/ 161925 h 673894"/>
                <a:gd name="connsiteX25" fmla="*/ 9525 w 723900"/>
                <a:gd name="connsiteY25" fmla="*/ 145256 h 673894"/>
                <a:gd name="connsiteX26" fmla="*/ 2381 w 723900"/>
                <a:gd name="connsiteY26" fmla="*/ 130969 h 673894"/>
                <a:gd name="connsiteX27" fmla="*/ 0 w 723900"/>
                <a:gd name="connsiteY27" fmla="*/ 109538 h 673894"/>
                <a:gd name="connsiteX28" fmla="*/ 2381 w 723900"/>
                <a:gd name="connsiteY28" fmla="*/ 100013 h 673894"/>
                <a:gd name="connsiteX29" fmla="*/ 14287 w 723900"/>
                <a:gd name="connsiteY29" fmla="*/ 97631 h 673894"/>
                <a:gd name="connsiteX30" fmla="*/ 42862 w 723900"/>
                <a:gd name="connsiteY30" fmla="*/ 102394 h 673894"/>
                <a:gd name="connsiteX31" fmla="*/ 100012 w 723900"/>
                <a:gd name="connsiteY31" fmla="*/ 121444 h 673894"/>
                <a:gd name="connsiteX32" fmla="*/ 302419 w 723900"/>
                <a:gd name="connsiteY32" fmla="*/ 178594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23900" h="673894">
                  <a:moveTo>
                    <a:pt x="302419" y="178594"/>
                  </a:moveTo>
                  <a:lnTo>
                    <a:pt x="435769" y="207169"/>
                  </a:lnTo>
                  <a:lnTo>
                    <a:pt x="519112" y="221456"/>
                  </a:lnTo>
                  <a:lnTo>
                    <a:pt x="538162" y="221456"/>
                  </a:lnTo>
                  <a:lnTo>
                    <a:pt x="566737" y="216694"/>
                  </a:lnTo>
                  <a:lnTo>
                    <a:pt x="592931" y="202406"/>
                  </a:lnTo>
                  <a:lnTo>
                    <a:pt x="611981" y="185738"/>
                  </a:lnTo>
                  <a:lnTo>
                    <a:pt x="628650" y="159544"/>
                  </a:lnTo>
                  <a:lnTo>
                    <a:pt x="635794" y="135731"/>
                  </a:lnTo>
                  <a:lnTo>
                    <a:pt x="640556" y="109538"/>
                  </a:lnTo>
                  <a:lnTo>
                    <a:pt x="640556" y="0"/>
                  </a:lnTo>
                  <a:lnTo>
                    <a:pt x="723900" y="673894"/>
                  </a:lnTo>
                  <a:lnTo>
                    <a:pt x="695325" y="657225"/>
                  </a:lnTo>
                  <a:lnTo>
                    <a:pt x="654844" y="609600"/>
                  </a:lnTo>
                  <a:lnTo>
                    <a:pt x="623887" y="569119"/>
                  </a:lnTo>
                  <a:lnTo>
                    <a:pt x="583406" y="521494"/>
                  </a:lnTo>
                  <a:lnTo>
                    <a:pt x="545306" y="483394"/>
                  </a:lnTo>
                  <a:lnTo>
                    <a:pt x="483394" y="426244"/>
                  </a:lnTo>
                  <a:lnTo>
                    <a:pt x="447675" y="400050"/>
                  </a:lnTo>
                  <a:lnTo>
                    <a:pt x="381000" y="350044"/>
                  </a:lnTo>
                  <a:lnTo>
                    <a:pt x="330994" y="316706"/>
                  </a:lnTo>
                  <a:lnTo>
                    <a:pt x="271462" y="283369"/>
                  </a:lnTo>
                  <a:lnTo>
                    <a:pt x="200025" y="242888"/>
                  </a:lnTo>
                  <a:lnTo>
                    <a:pt x="97631" y="192881"/>
                  </a:lnTo>
                  <a:lnTo>
                    <a:pt x="33337" y="161925"/>
                  </a:lnTo>
                  <a:cubicBezTo>
                    <a:pt x="10972" y="147015"/>
                    <a:pt x="17976" y="153710"/>
                    <a:pt x="9525" y="145256"/>
                  </a:cubicBezTo>
                  <a:lnTo>
                    <a:pt x="2381" y="130969"/>
                  </a:lnTo>
                  <a:lnTo>
                    <a:pt x="0" y="109538"/>
                  </a:lnTo>
                  <a:lnTo>
                    <a:pt x="2381" y="100013"/>
                  </a:lnTo>
                  <a:lnTo>
                    <a:pt x="14287" y="97631"/>
                  </a:lnTo>
                  <a:lnTo>
                    <a:pt x="42862" y="102394"/>
                  </a:lnTo>
                  <a:lnTo>
                    <a:pt x="100012" y="121444"/>
                  </a:lnTo>
                  <a:lnTo>
                    <a:pt x="302419" y="1785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22">
              <a:extLst>
                <a:ext uri="{FF2B5EF4-FFF2-40B4-BE49-F238E27FC236}">
                  <a16:creationId xmlns:a16="http://schemas.microsoft.com/office/drawing/2014/main" id="{D8186E1C-EE33-4441-8C69-EA274B799271}"/>
                </a:ext>
              </a:extLst>
            </p:cNvPr>
            <p:cNvSpPr/>
            <p:nvPr/>
          </p:nvSpPr>
          <p:spPr>
            <a:xfrm>
              <a:off x="4440238" y="4152901"/>
              <a:ext cx="1412875" cy="379412"/>
            </a:xfrm>
            <a:custGeom>
              <a:avLst/>
              <a:gdLst>
                <a:gd name="connsiteX0" fmla="*/ 640557 w 1412082"/>
                <a:gd name="connsiteY0" fmla="*/ 116681 h 378619"/>
                <a:gd name="connsiteX1" fmla="*/ 814388 w 1412082"/>
                <a:gd name="connsiteY1" fmla="*/ 90488 h 378619"/>
                <a:gd name="connsiteX2" fmla="*/ 1069182 w 1412082"/>
                <a:gd name="connsiteY2" fmla="*/ 52388 h 378619"/>
                <a:gd name="connsiteX3" fmla="*/ 1412082 w 1412082"/>
                <a:gd name="connsiteY3" fmla="*/ 0 h 378619"/>
                <a:gd name="connsiteX4" fmla="*/ 1412082 w 1412082"/>
                <a:gd name="connsiteY4" fmla="*/ 204788 h 378619"/>
                <a:gd name="connsiteX5" fmla="*/ 1212057 w 1412082"/>
                <a:gd name="connsiteY5" fmla="*/ 223838 h 378619"/>
                <a:gd name="connsiteX6" fmla="*/ 981075 w 1412082"/>
                <a:gd name="connsiteY6" fmla="*/ 247650 h 378619"/>
                <a:gd name="connsiteX7" fmla="*/ 795338 w 1412082"/>
                <a:gd name="connsiteY7" fmla="*/ 271463 h 378619"/>
                <a:gd name="connsiteX8" fmla="*/ 614363 w 1412082"/>
                <a:gd name="connsiteY8" fmla="*/ 300038 h 378619"/>
                <a:gd name="connsiteX9" fmla="*/ 452438 w 1412082"/>
                <a:gd name="connsiteY9" fmla="*/ 314325 h 378619"/>
                <a:gd name="connsiteX10" fmla="*/ 309563 w 1412082"/>
                <a:gd name="connsiteY10" fmla="*/ 330994 h 378619"/>
                <a:gd name="connsiteX11" fmla="*/ 200025 w 1412082"/>
                <a:gd name="connsiteY11" fmla="*/ 345281 h 378619"/>
                <a:gd name="connsiteX12" fmla="*/ 0 w 1412082"/>
                <a:gd name="connsiteY12" fmla="*/ 378619 h 378619"/>
                <a:gd name="connsiteX13" fmla="*/ 4763 w 1412082"/>
                <a:gd name="connsiteY13" fmla="*/ 190500 h 378619"/>
                <a:gd name="connsiteX14" fmla="*/ 180975 w 1412082"/>
                <a:gd name="connsiteY14" fmla="*/ 176213 h 378619"/>
                <a:gd name="connsiteX15" fmla="*/ 411957 w 1412082"/>
                <a:gd name="connsiteY15" fmla="*/ 147638 h 378619"/>
                <a:gd name="connsiteX16" fmla="*/ 640557 w 1412082"/>
                <a:gd name="connsiteY16" fmla="*/ 116681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082" h="378619">
                  <a:moveTo>
                    <a:pt x="640557" y="116681"/>
                  </a:moveTo>
                  <a:lnTo>
                    <a:pt x="814388" y="90488"/>
                  </a:lnTo>
                  <a:lnTo>
                    <a:pt x="1069182" y="52388"/>
                  </a:lnTo>
                  <a:lnTo>
                    <a:pt x="1412082" y="0"/>
                  </a:lnTo>
                  <a:lnTo>
                    <a:pt x="1412082" y="204788"/>
                  </a:lnTo>
                  <a:lnTo>
                    <a:pt x="1212057" y="223838"/>
                  </a:lnTo>
                  <a:lnTo>
                    <a:pt x="981075" y="247650"/>
                  </a:lnTo>
                  <a:lnTo>
                    <a:pt x="795338" y="271463"/>
                  </a:lnTo>
                  <a:lnTo>
                    <a:pt x="614363" y="300038"/>
                  </a:lnTo>
                  <a:lnTo>
                    <a:pt x="452438" y="314325"/>
                  </a:lnTo>
                  <a:lnTo>
                    <a:pt x="309563" y="330994"/>
                  </a:lnTo>
                  <a:lnTo>
                    <a:pt x="200025" y="345281"/>
                  </a:lnTo>
                  <a:lnTo>
                    <a:pt x="0" y="378619"/>
                  </a:lnTo>
                  <a:lnTo>
                    <a:pt x="4763" y="190500"/>
                  </a:lnTo>
                  <a:lnTo>
                    <a:pt x="180975" y="176213"/>
                  </a:lnTo>
                  <a:lnTo>
                    <a:pt x="411957" y="147638"/>
                  </a:lnTo>
                  <a:lnTo>
                    <a:pt x="640557" y="1166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23">
              <a:extLst>
                <a:ext uri="{FF2B5EF4-FFF2-40B4-BE49-F238E27FC236}">
                  <a16:creationId xmlns:a16="http://schemas.microsoft.com/office/drawing/2014/main" id="{5929C9FF-F39A-4CC8-B065-EEA9566AA169}"/>
                </a:ext>
              </a:extLst>
            </p:cNvPr>
            <p:cNvSpPr/>
            <p:nvPr/>
          </p:nvSpPr>
          <p:spPr>
            <a:xfrm>
              <a:off x="4449763" y="4849813"/>
              <a:ext cx="1428750" cy="346075"/>
            </a:xfrm>
            <a:custGeom>
              <a:avLst/>
              <a:gdLst>
                <a:gd name="connsiteX0" fmla="*/ 559594 w 1428750"/>
                <a:gd name="connsiteY0" fmla="*/ 290513 h 345282"/>
                <a:gd name="connsiteX1" fmla="*/ 423863 w 1428750"/>
                <a:gd name="connsiteY1" fmla="*/ 311944 h 345282"/>
                <a:gd name="connsiteX2" fmla="*/ 335757 w 1428750"/>
                <a:gd name="connsiteY2" fmla="*/ 326232 h 345282"/>
                <a:gd name="connsiteX3" fmla="*/ 242888 w 1428750"/>
                <a:gd name="connsiteY3" fmla="*/ 340519 h 345282"/>
                <a:gd name="connsiteX4" fmla="*/ 171450 w 1428750"/>
                <a:gd name="connsiteY4" fmla="*/ 345282 h 345282"/>
                <a:gd name="connsiteX5" fmla="*/ 107157 w 1428750"/>
                <a:gd name="connsiteY5" fmla="*/ 345282 h 345282"/>
                <a:gd name="connsiteX6" fmla="*/ 0 w 1428750"/>
                <a:gd name="connsiteY6" fmla="*/ 333375 h 345282"/>
                <a:gd name="connsiteX7" fmla="*/ 14288 w 1428750"/>
                <a:gd name="connsiteY7" fmla="*/ 180975 h 345282"/>
                <a:gd name="connsiteX8" fmla="*/ 130969 w 1428750"/>
                <a:gd name="connsiteY8" fmla="*/ 180975 h 345282"/>
                <a:gd name="connsiteX9" fmla="*/ 283369 w 1428750"/>
                <a:gd name="connsiteY9" fmla="*/ 161925 h 345282"/>
                <a:gd name="connsiteX10" fmla="*/ 461963 w 1428750"/>
                <a:gd name="connsiteY10" fmla="*/ 130969 h 345282"/>
                <a:gd name="connsiteX11" fmla="*/ 647700 w 1428750"/>
                <a:gd name="connsiteY11" fmla="*/ 92869 h 345282"/>
                <a:gd name="connsiteX12" fmla="*/ 790575 w 1428750"/>
                <a:gd name="connsiteY12" fmla="*/ 66675 h 345282"/>
                <a:gd name="connsiteX13" fmla="*/ 981075 w 1428750"/>
                <a:gd name="connsiteY13" fmla="*/ 40482 h 345282"/>
                <a:gd name="connsiteX14" fmla="*/ 1164432 w 1428750"/>
                <a:gd name="connsiteY14" fmla="*/ 16669 h 345282"/>
                <a:gd name="connsiteX15" fmla="*/ 1428750 w 1428750"/>
                <a:gd name="connsiteY15" fmla="*/ 0 h 345282"/>
                <a:gd name="connsiteX16" fmla="*/ 1421607 w 1428750"/>
                <a:gd name="connsiteY16" fmla="*/ 202407 h 345282"/>
                <a:gd name="connsiteX17" fmla="*/ 1269207 w 1428750"/>
                <a:gd name="connsiteY17" fmla="*/ 204788 h 345282"/>
                <a:gd name="connsiteX18" fmla="*/ 1154907 w 1428750"/>
                <a:gd name="connsiteY18" fmla="*/ 211932 h 345282"/>
                <a:gd name="connsiteX19" fmla="*/ 990600 w 1428750"/>
                <a:gd name="connsiteY19" fmla="*/ 226219 h 345282"/>
                <a:gd name="connsiteX20" fmla="*/ 850107 w 1428750"/>
                <a:gd name="connsiteY20" fmla="*/ 245269 h 345282"/>
                <a:gd name="connsiteX21" fmla="*/ 559594 w 1428750"/>
                <a:gd name="connsiteY21" fmla="*/ 290513 h 34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8750" h="345282">
                  <a:moveTo>
                    <a:pt x="559594" y="290513"/>
                  </a:moveTo>
                  <a:lnTo>
                    <a:pt x="423863" y="311944"/>
                  </a:lnTo>
                  <a:lnTo>
                    <a:pt x="335757" y="326232"/>
                  </a:lnTo>
                  <a:lnTo>
                    <a:pt x="242888" y="340519"/>
                  </a:lnTo>
                  <a:lnTo>
                    <a:pt x="171450" y="345282"/>
                  </a:lnTo>
                  <a:lnTo>
                    <a:pt x="107157" y="345282"/>
                  </a:lnTo>
                  <a:lnTo>
                    <a:pt x="0" y="333375"/>
                  </a:lnTo>
                  <a:lnTo>
                    <a:pt x="14288" y="180975"/>
                  </a:lnTo>
                  <a:lnTo>
                    <a:pt x="130969" y="180975"/>
                  </a:lnTo>
                  <a:lnTo>
                    <a:pt x="283369" y="161925"/>
                  </a:lnTo>
                  <a:lnTo>
                    <a:pt x="461963" y="130969"/>
                  </a:lnTo>
                  <a:lnTo>
                    <a:pt x="647700" y="92869"/>
                  </a:lnTo>
                  <a:lnTo>
                    <a:pt x="790575" y="66675"/>
                  </a:lnTo>
                  <a:lnTo>
                    <a:pt x="981075" y="40482"/>
                  </a:lnTo>
                  <a:lnTo>
                    <a:pt x="1164432" y="16669"/>
                  </a:lnTo>
                  <a:lnTo>
                    <a:pt x="1428750" y="0"/>
                  </a:lnTo>
                  <a:lnTo>
                    <a:pt x="1421607" y="202407"/>
                  </a:lnTo>
                  <a:lnTo>
                    <a:pt x="1269207" y="204788"/>
                  </a:lnTo>
                  <a:lnTo>
                    <a:pt x="1154907" y="211932"/>
                  </a:lnTo>
                  <a:lnTo>
                    <a:pt x="990600" y="226219"/>
                  </a:lnTo>
                  <a:lnTo>
                    <a:pt x="850107" y="245269"/>
                  </a:lnTo>
                  <a:lnTo>
                    <a:pt x="559594" y="2905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0425B3A9-0BC3-4154-B13E-7E464BFA6AE3}"/>
              </a:ext>
            </a:extLst>
          </p:cNvPr>
          <p:cNvGrpSpPr>
            <a:grpSpLocks/>
          </p:cNvGrpSpPr>
          <p:nvPr/>
        </p:nvGrpSpPr>
        <p:grpSpPr bwMode="auto">
          <a:xfrm>
            <a:off x="2719388" y="1398588"/>
            <a:ext cx="4565650" cy="4832350"/>
            <a:chOff x="2719388" y="1398588"/>
            <a:chExt cx="4565650" cy="4832350"/>
          </a:xfrm>
        </p:grpSpPr>
        <p:sp>
          <p:nvSpPr>
            <p:cNvPr id="40" name="フリーフォーム 112">
              <a:extLst>
                <a:ext uri="{FF2B5EF4-FFF2-40B4-BE49-F238E27FC236}">
                  <a16:creationId xmlns:a16="http://schemas.microsoft.com/office/drawing/2014/main" id="{1536AA1B-3D0E-40F4-9EEC-B369DC8B8F3F}"/>
                </a:ext>
              </a:extLst>
            </p:cNvPr>
            <p:cNvSpPr/>
            <p:nvPr/>
          </p:nvSpPr>
          <p:spPr>
            <a:xfrm>
              <a:off x="3676650" y="1531938"/>
              <a:ext cx="466725" cy="1571625"/>
            </a:xfrm>
            <a:custGeom>
              <a:avLst/>
              <a:gdLst>
                <a:gd name="connsiteX0" fmla="*/ 464344 w 466725"/>
                <a:gd name="connsiteY0" fmla="*/ 866775 h 1571625"/>
                <a:gd name="connsiteX1" fmla="*/ 466725 w 466725"/>
                <a:gd name="connsiteY1" fmla="*/ 1550194 h 1571625"/>
                <a:gd name="connsiteX2" fmla="*/ 238125 w 466725"/>
                <a:gd name="connsiteY2" fmla="*/ 1571625 h 1571625"/>
                <a:gd name="connsiteX3" fmla="*/ 242888 w 466725"/>
                <a:gd name="connsiteY3" fmla="*/ 1364456 h 1571625"/>
                <a:gd name="connsiteX4" fmla="*/ 242888 w 466725"/>
                <a:gd name="connsiteY4" fmla="*/ 1088231 h 1571625"/>
                <a:gd name="connsiteX5" fmla="*/ 242888 w 466725"/>
                <a:gd name="connsiteY5" fmla="*/ 792956 h 1571625"/>
                <a:gd name="connsiteX6" fmla="*/ 240506 w 466725"/>
                <a:gd name="connsiteY6" fmla="*/ 642937 h 1571625"/>
                <a:gd name="connsiteX7" fmla="*/ 240506 w 466725"/>
                <a:gd name="connsiteY7" fmla="*/ 564356 h 1571625"/>
                <a:gd name="connsiteX8" fmla="*/ 240506 w 466725"/>
                <a:gd name="connsiteY8" fmla="*/ 497681 h 1571625"/>
                <a:gd name="connsiteX9" fmla="*/ 238125 w 466725"/>
                <a:gd name="connsiteY9" fmla="*/ 457200 h 1571625"/>
                <a:gd name="connsiteX10" fmla="*/ 235744 w 466725"/>
                <a:gd name="connsiteY10" fmla="*/ 411956 h 1571625"/>
                <a:gd name="connsiteX11" fmla="*/ 230981 w 466725"/>
                <a:gd name="connsiteY11" fmla="*/ 373856 h 1571625"/>
                <a:gd name="connsiteX12" fmla="*/ 223838 w 466725"/>
                <a:gd name="connsiteY12" fmla="*/ 338137 h 1571625"/>
                <a:gd name="connsiteX13" fmla="*/ 214313 w 466725"/>
                <a:gd name="connsiteY13" fmla="*/ 295275 h 1571625"/>
                <a:gd name="connsiteX14" fmla="*/ 202406 w 466725"/>
                <a:gd name="connsiteY14" fmla="*/ 261937 h 1571625"/>
                <a:gd name="connsiteX15" fmla="*/ 188119 w 466725"/>
                <a:gd name="connsiteY15" fmla="*/ 223837 h 1571625"/>
                <a:gd name="connsiteX16" fmla="*/ 169069 w 466725"/>
                <a:gd name="connsiteY16" fmla="*/ 192881 h 1571625"/>
                <a:gd name="connsiteX17" fmla="*/ 147638 w 466725"/>
                <a:gd name="connsiteY17" fmla="*/ 161925 h 1571625"/>
                <a:gd name="connsiteX18" fmla="*/ 128588 w 466725"/>
                <a:gd name="connsiteY18" fmla="*/ 140494 h 1571625"/>
                <a:gd name="connsiteX19" fmla="*/ 109538 w 466725"/>
                <a:gd name="connsiteY19" fmla="*/ 126206 h 1571625"/>
                <a:gd name="connsiteX20" fmla="*/ 78581 w 466725"/>
                <a:gd name="connsiteY20" fmla="*/ 104775 h 1571625"/>
                <a:gd name="connsiteX21" fmla="*/ 33338 w 466725"/>
                <a:gd name="connsiteY21" fmla="*/ 71437 h 1571625"/>
                <a:gd name="connsiteX22" fmla="*/ 7144 w 466725"/>
                <a:gd name="connsiteY22" fmla="*/ 47625 h 1571625"/>
                <a:gd name="connsiteX23" fmla="*/ 0 w 466725"/>
                <a:gd name="connsiteY23" fmla="*/ 33337 h 1571625"/>
                <a:gd name="connsiteX24" fmla="*/ 0 w 466725"/>
                <a:gd name="connsiteY24" fmla="*/ 23812 h 1571625"/>
                <a:gd name="connsiteX25" fmla="*/ 9525 w 466725"/>
                <a:gd name="connsiteY25" fmla="*/ 11906 h 1571625"/>
                <a:gd name="connsiteX26" fmla="*/ 35719 w 466725"/>
                <a:gd name="connsiteY26" fmla="*/ 2381 h 1571625"/>
                <a:gd name="connsiteX27" fmla="*/ 80963 w 466725"/>
                <a:gd name="connsiteY27" fmla="*/ 0 h 1571625"/>
                <a:gd name="connsiteX28" fmla="*/ 140494 w 466725"/>
                <a:gd name="connsiteY28" fmla="*/ 4762 h 1571625"/>
                <a:gd name="connsiteX29" fmla="*/ 211931 w 466725"/>
                <a:gd name="connsiteY29" fmla="*/ 19050 h 1571625"/>
                <a:gd name="connsiteX30" fmla="*/ 271463 w 466725"/>
                <a:gd name="connsiteY30" fmla="*/ 40481 h 1571625"/>
                <a:gd name="connsiteX31" fmla="*/ 342900 w 466725"/>
                <a:gd name="connsiteY31" fmla="*/ 71437 h 1571625"/>
                <a:gd name="connsiteX32" fmla="*/ 407194 w 466725"/>
                <a:gd name="connsiteY32" fmla="*/ 102394 h 1571625"/>
                <a:gd name="connsiteX33" fmla="*/ 423863 w 466725"/>
                <a:gd name="connsiteY33" fmla="*/ 111919 h 1571625"/>
                <a:gd name="connsiteX34" fmla="*/ 450056 w 466725"/>
                <a:gd name="connsiteY34" fmla="*/ 304800 h 1571625"/>
                <a:gd name="connsiteX35" fmla="*/ 464344 w 466725"/>
                <a:gd name="connsiteY35" fmla="*/ 407194 h 1571625"/>
                <a:gd name="connsiteX36" fmla="*/ 466725 w 466725"/>
                <a:gd name="connsiteY36" fmla="*/ 502444 h 1571625"/>
                <a:gd name="connsiteX37" fmla="*/ 464344 w 466725"/>
                <a:gd name="connsiteY37" fmla="*/ 866775 h 1571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66725" h="1571625">
                  <a:moveTo>
                    <a:pt x="464344" y="866775"/>
                  </a:moveTo>
                  <a:cubicBezTo>
                    <a:pt x="465138" y="1094581"/>
                    <a:pt x="465931" y="1322388"/>
                    <a:pt x="466725" y="1550194"/>
                  </a:cubicBezTo>
                  <a:lnTo>
                    <a:pt x="238125" y="1571625"/>
                  </a:lnTo>
                  <a:lnTo>
                    <a:pt x="242888" y="1364456"/>
                  </a:lnTo>
                  <a:lnTo>
                    <a:pt x="242888" y="1088231"/>
                  </a:lnTo>
                  <a:lnTo>
                    <a:pt x="242888" y="792956"/>
                  </a:lnTo>
                  <a:lnTo>
                    <a:pt x="240506" y="642937"/>
                  </a:lnTo>
                  <a:lnTo>
                    <a:pt x="240506" y="564356"/>
                  </a:lnTo>
                  <a:lnTo>
                    <a:pt x="240506" y="497681"/>
                  </a:lnTo>
                  <a:lnTo>
                    <a:pt x="238125" y="457200"/>
                  </a:lnTo>
                  <a:lnTo>
                    <a:pt x="235744" y="411956"/>
                  </a:lnTo>
                  <a:lnTo>
                    <a:pt x="230981" y="373856"/>
                  </a:lnTo>
                  <a:lnTo>
                    <a:pt x="223838" y="338137"/>
                  </a:lnTo>
                  <a:lnTo>
                    <a:pt x="214313" y="295275"/>
                  </a:lnTo>
                  <a:lnTo>
                    <a:pt x="202406" y="261937"/>
                  </a:lnTo>
                  <a:lnTo>
                    <a:pt x="188119" y="223837"/>
                  </a:lnTo>
                  <a:lnTo>
                    <a:pt x="169069" y="192881"/>
                  </a:lnTo>
                  <a:lnTo>
                    <a:pt x="147638" y="161925"/>
                  </a:lnTo>
                  <a:lnTo>
                    <a:pt x="128588" y="140494"/>
                  </a:lnTo>
                  <a:lnTo>
                    <a:pt x="109538" y="126206"/>
                  </a:lnTo>
                  <a:lnTo>
                    <a:pt x="78581" y="104775"/>
                  </a:lnTo>
                  <a:lnTo>
                    <a:pt x="33338" y="71437"/>
                  </a:lnTo>
                  <a:lnTo>
                    <a:pt x="7144" y="47625"/>
                  </a:lnTo>
                  <a:lnTo>
                    <a:pt x="0" y="33337"/>
                  </a:lnTo>
                  <a:lnTo>
                    <a:pt x="0" y="23812"/>
                  </a:lnTo>
                  <a:lnTo>
                    <a:pt x="9525" y="11906"/>
                  </a:lnTo>
                  <a:lnTo>
                    <a:pt x="35719" y="2381"/>
                  </a:lnTo>
                  <a:lnTo>
                    <a:pt x="80963" y="0"/>
                  </a:lnTo>
                  <a:lnTo>
                    <a:pt x="140494" y="4762"/>
                  </a:lnTo>
                  <a:lnTo>
                    <a:pt x="211931" y="19050"/>
                  </a:lnTo>
                  <a:lnTo>
                    <a:pt x="271463" y="40481"/>
                  </a:lnTo>
                  <a:lnTo>
                    <a:pt x="342900" y="71437"/>
                  </a:lnTo>
                  <a:lnTo>
                    <a:pt x="407194" y="102394"/>
                  </a:lnTo>
                  <a:lnTo>
                    <a:pt x="423863" y="111919"/>
                  </a:lnTo>
                  <a:lnTo>
                    <a:pt x="450056" y="304800"/>
                  </a:lnTo>
                  <a:lnTo>
                    <a:pt x="464344" y="407194"/>
                  </a:lnTo>
                  <a:cubicBezTo>
                    <a:pt x="465138" y="438944"/>
                    <a:pt x="465931" y="470694"/>
                    <a:pt x="466725" y="502444"/>
                  </a:cubicBezTo>
                  <a:cubicBezTo>
                    <a:pt x="465931" y="616744"/>
                    <a:pt x="465138" y="731044"/>
                    <a:pt x="464344" y="86677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16">
              <a:extLst>
                <a:ext uri="{FF2B5EF4-FFF2-40B4-BE49-F238E27FC236}">
                  <a16:creationId xmlns:a16="http://schemas.microsoft.com/office/drawing/2014/main" id="{7578D534-446E-4DB5-B38D-01DF42CC3745}"/>
                </a:ext>
              </a:extLst>
            </p:cNvPr>
            <p:cNvSpPr/>
            <p:nvPr/>
          </p:nvSpPr>
          <p:spPr>
            <a:xfrm>
              <a:off x="2719388" y="2716213"/>
              <a:ext cx="442912" cy="1246187"/>
            </a:xfrm>
            <a:custGeom>
              <a:avLst/>
              <a:gdLst>
                <a:gd name="connsiteX0" fmla="*/ 431006 w 442912"/>
                <a:gd name="connsiteY0" fmla="*/ 621507 h 1245394"/>
                <a:gd name="connsiteX1" fmla="*/ 409575 w 442912"/>
                <a:gd name="connsiteY1" fmla="*/ 723900 h 1245394"/>
                <a:gd name="connsiteX2" fmla="*/ 385762 w 442912"/>
                <a:gd name="connsiteY2" fmla="*/ 819150 h 1245394"/>
                <a:gd name="connsiteX3" fmla="*/ 350043 w 442912"/>
                <a:gd name="connsiteY3" fmla="*/ 912019 h 1245394"/>
                <a:gd name="connsiteX4" fmla="*/ 323850 w 442912"/>
                <a:gd name="connsiteY4" fmla="*/ 978694 h 1245394"/>
                <a:gd name="connsiteX5" fmla="*/ 278606 w 442912"/>
                <a:gd name="connsiteY5" fmla="*/ 1069182 h 1245394"/>
                <a:gd name="connsiteX6" fmla="*/ 230981 w 442912"/>
                <a:gd name="connsiteY6" fmla="*/ 1147763 h 1245394"/>
                <a:gd name="connsiteX7" fmla="*/ 200025 w 442912"/>
                <a:gd name="connsiteY7" fmla="*/ 1195388 h 1245394"/>
                <a:gd name="connsiteX8" fmla="*/ 183356 w 442912"/>
                <a:gd name="connsiteY8" fmla="*/ 1214438 h 1245394"/>
                <a:gd name="connsiteX9" fmla="*/ 147637 w 442912"/>
                <a:gd name="connsiteY9" fmla="*/ 1235869 h 1245394"/>
                <a:gd name="connsiteX10" fmla="*/ 119062 w 442912"/>
                <a:gd name="connsiteY10" fmla="*/ 1243013 h 1245394"/>
                <a:gd name="connsiteX11" fmla="*/ 104775 w 442912"/>
                <a:gd name="connsiteY11" fmla="*/ 1245394 h 1245394"/>
                <a:gd name="connsiteX12" fmla="*/ 76200 w 442912"/>
                <a:gd name="connsiteY12" fmla="*/ 1235869 h 1245394"/>
                <a:gd name="connsiteX13" fmla="*/ 57150 w 442912"/>
                <a:gd name="connsiteY13" fmla="*/ 1219200 h 1245394"/>
                <a:gd name="connsiteX14" fmla="*/ 42862 w 442912"/>
                <a:gd name="connsiteY14" fmla="*/ 1190625 h 1245394"/>
                <a:gd name="connsiteX15" fmla="*/ 28575 w 442912"/>
                <a:gd name="connsiteY15" fmla="*/ 1152525 h 1245394"/>
                <a:gd name="connsiteX16" fmla="*/ 11906 w 442912"/>
                <a:gd name="connsiteY16" fmla="*/ 1081088 h 1245394"/>
                <a:gd name="connsiteX17" fmla="*/ 2381 w 442912"/>
                <a:gd name="connsiteY17" fmla="*/ 1016794 h 1245394"/>
                <a:gd name="connsiteX18" fmla="*/ 0 w 442912"/>
                <a:gd name="connsiteY18" fmla="*/ 969169 h 1245394"/>
                <a:gd name="connsiteX19" fmla="*/ 4762 w 442912"/>
                <a:gd name="connsiteY19" fmla="*/ 926307 h 1245394"/>
                <a:gd name="connsiteX20" fmla="*/ 14287 w 442912"/>
                <a:gd name="connsiteY20" fmla="*/ 892969 h 1245394"/>
                <a:gd name="connsiteX21" fmla="*/ 50006 w 442912"/>
                <a:gd name="connsiteY21" fmla="*/ 854869 h 1245394"/>
                <a:gd name="connsiteX22" fmla="*/ 109537 w 442912"/>
                <a:gd name="connsiteY22" fmla="*/ 776288 h 1245394"/>
                <a:gd name="connsiteX23" fmla="*/ 157162 w 442912"/>
                <a:gd name="connsiteY23" fmla="*/ 707232 h 1245394"/>
                <a:gd name="connsiteX24" fmla="*/ 202406 w 442912"/>
                <a:gd name="connsiteY24" fmla="*/ 626269 h 1245394"/>
                <a:gd name="connsiteX25" fmla="*/ 235743 w 442912"/>
                <a:gd name="connsiteY25" fmla="*/ 545307 h 1245394"/>
                <a:gd name="connsiteX26" fmla="*/ 257175 w 442912"/>
                <a:gd name="connsiteY26" fmla="*/ 478632 h 1245394"/>
                <a:gd name="connsiteX27" fmla="*/ 273843 w 442912"/>
                <a:gd name="connsiteY27" fmla="*/ 416719 h 1245394"/>
                <a:gd name="connsiteX28" fmla="*/ 288131 w 442912"/>
                <a:gd name="connsiteY28" fmla="*/ 328613 h 1245394"/>
                <a:gd name="connsiteX29" fmla="*/ 295275 w 442912"/>
                <a:gd name="connsiteY29" fmla="*/ 257175 h 1245394"/>
                <a:gd name="connsiteX30" fmla="*/ 295275 w 442912"/>
                <a:gd name="connsiteY30" fmla="*/ 195263 h 1245394"/>
                <a:gd name="connsiteX31" fmla="*/ 292893 w 442912"/>
                <a:gd name="connsiteY31" fmla="*/ 145257 h 1245394"/>
                <a:gd name="connsiteX32" fmla="*/ 285750 w 442912"/>
                <a:gd name="connsiteY32" fmla="*/ 76200 h 1245394"/>
                <a:gd name="connsiteX33" fmla="*/ 283368 w 442912"/>
                <a:gd name="connsiteY33" fmla="*/ 38100 h 1245394"/>
                <a:gd name="connsiteX34" fmla="*/ 283368 w 442912"/>
                <a:gd name="connsiteY34" fmla="*/ 16669 h 1245394"/>
                <a:gd name="connsiteX35" fmla="*/ 288131 w 442912"/>
                <a:gd name="connsiteY35" fmla="*/ 0 h 1245394"/>
                <a:gd name="connsiteX36" fmla="*/ 302418 w 442912"/>
                <a:gd name="connsiteY36" fmla="*/ 0 h 1245394"/>
                <a:gd name="connsiteX37" fmla="*/ 321468 w 442912"/>
                <a:gd name="connsiteY37" fmla="*/ 7144 h 1245394"/>
                <a:gd name="connsiteX38" fmla="*/ 340518 w 442912"/>
                <a:gd name="connsiteY38" fmla="*/ 26194 h 1245394"/>
                <a:gd name="connsiteX39" fmla="*/ 359568 w 442912"/>
                <a:gd name="connsiteY39" fmla="*/ 54769 h 1245394"/>
                <a:gd name="connsiteX40" fmla="*/ 381000 w 442912"/>
                <a:gd name="connsiteY40" fmla="*/ 104775 h 1245394"/>
                <a:gd name="connsiteX41" fmla="*/ 397668 w 442912"/>
                <a:gd name="connsiteY41" fmla="*/ 152400 h 1245394"/>
                <a:gd name="connsiteX42" fmla="*/ 414337 w 442912"/>
                <a:gd name="connsiteY42" fmla="*/ 219075 h 1245394"/>
                <a:gd name="connsiteX43" fmla="*/ 426243 w 442912"/>
                <a:gd name="connsiteY43" fmla="*/ 278607 h 1245394"/>
                <a:gd name="connsiteX44" fmla="*/ 442912 w 442912"/>
                <a:gd name="connsiteY44" fmla="*/ 400050 h 1245394"/>
                <a:gd name="connsiteX45" fmla="*/ 442912 w 442912"/>
                <a:gd name="connsiteY45" fmla="*/ 426244 h 1245394"/>
                <a:gd name="connsiteX46" fmla="*/ 442912 w 442912"/>
                <a:gd name="connsiteY46" fmla="*/ 552450 h 1245394"/>
                <a:gd name="connsiteX47" fmla="*/ 431006 w 442912"/>
                <a:gd name="connsiteY47" fmla="*/ 621507 h 124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42912" h="1245394">
                  <a:moveTo>
                    <a:pt x="431006" y="621507"/>
                  </a:moveTo>
                  <a:lnTo>
                    <a:pt x="409575" y="723900"/>
                  </a:lnTo>
                  <a:lnTo>
                    <a:pt x="385762" y="819150"/>
                  </a:lnTo>
                  <a:lnTo>
                    <a:pt x="350043" y="912019"/>
                  </a:lnTo>
                  <a:lnTo>
                    <a:pt x="323850" y="978694"/>
                  </a:lnTo>
                  <a:lnTo>
                    <a:pt x="278606" y="1069182"/>
                  </a:lnTo>
                  <a:lnTo>
                    <a:pt x="230981" y="1147763"/>
                  </a:lnTo>
                  <a:lnTo>
                    <a:pt x="200025" y="1195388"/>
                  </a:lnTo>
                  <a:lnTo>
                    <a:pt x="183356" y="1214438"/>
                  </a:lnTo>
                  <a:lnTo>
                    <a:pt x="147637" y="1235869"/>
                  </a:lnTo>
                  <a:lnTo>
                    <a:pt x="119062" y="1243013"/>
                  </a:lnTo>
                  <a:lnTo>
                    <a:pt x="104775" y="1245394"/>
                  </a:lnTo>
                  <a:lnTo>
                    <a:pt x="76200" y="1235869"/>
                  </a:lnTo>
                  <a:lnTo>
                    <a:pt x="57150" y="1219200"/>
                  </a:lnTo>
                  <a:lnTo>
                    <a:pt x="42862" y="1190625"/>
                  </a:lnTo>
                  <a:lnTo>
                    <a:pt x="28575" y="1152525"/>
                  </a:lnTo>
                  <a:lnTo>
                    <a:pt x="11906" y="1081088"/>
                  </a:lnTo>
                  <a:lnTo>
                    <a:pt x="2381" y="1016794"/>
                  </a:lnTo>
                  <a:lnTo>
                    <a:pt x="0" y="969169"/>
                  </a:lnTo>
                  <a:lnTo>
                    <a:pt x="4762" y="926307"/>
                  </a:lnTo>
                  <a:lnTo>
                    <a:pt x="14287" y="892969"/>
                  </a:lnTo>
                  <a:lnTo>
                    <a:pt x="50006" y="854869"/>
                  </a:lnTo>
                  <a:lnTo>
                    <a:pt x="109537" y="776288"/>
                  </a:lnTo>
                  <a:lnTo>
                    <a:pt x="157162" y="707232"/>
                  </a:lnTo>
                  <a:lnTo>
                    <a:pt x="202406" y="626269"/>
                  </a:lnTo>
                  <a:lnTo>
                    <a:pt x="235743" y="545307"/>
                  </a:lnTo>
                  <a:lnTo>
                    <a:pt x="257175" y="478632"/>
                  </a:lnTo>
                  <a:lnTo>
                    <a:pt x="273843" y="416719"/>
                  </a:lnTo>
                  <a:lnTo>
                    <a:pt x="288131" y="328613"/>
                  </a:lnTo>
                  <a:lnTo>
                    <a:pt x="295275" y="257175"/>
                  </a:lnTo>
                  <a:lnTo>
                    <a:pt x="295275" y="195263"/>
                  </a:lnTo>
                  <a:lnTo>
                    <a:pt x="292893" y="145257"/>
                  </a:lnTo>
                  <a:lnTo>
                    <a:pt x="285750" y="76200"/>
                  </a:lnTo>
                  <a:lnTo>
                    <a:pt x="283368" y="38100"/>
                  </a:lnTo>
                  <a:lnTo>
                    <a:pt x="283368" y="16669"/>
                  </a:lnTo>
                  <a:lnTo>
                    <a:pt x="288131" y="0"/>
                  </a:lnTo>
                  <a:lnTo>
                    <a:pt x="302418" y="0"/>
                  </a:lnTo>
                  <a:lnTo>
                    <a:pt x="321468" y="7144"/>
                  </a:lnTo>
                  <a:lnTo>
                    <a:pt x="340518" y="26194"/>
                  </a:lnTo>
                  <a:lnTo>
                    <a:pt x="359568" y="54769"/>
                  </a:lnTo>
                  <a:lnTo>
                    <a:pt x="381000" y="104775"/>
                  </a:lnTo>
                  <a:lnTo>
                    <a:pt x="397668" y="152400"/>
                  </a:lnTo>
                  <a:lnTo>
                    <a:pt x="414337" y="219075"/>
                  </a:lnTo>
                  <a:lnTo>
                    <a:pt x="426243" y="278607"/>
                  </a:lnTo>
                  <a:lnTo>
                    <a:pt x="442912" y="400050"/>
                  </a:lnTo>
                  <a:lnTo>
                    <a:pt x="442912" y="426244"/>
                  </a:lnTo>
                  <a:lnTo>
                    <a:pt x="442912" y="552450"/>
                  </a:lnTo>
                  <a:lnTo>
                    <a:pt x="431006" y="6215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19">
              <a:extLst>
                <a:ext uri="{FF2B5EF4-FFF2-40B4-BE49-F238E27FC236}">
                  <a16:creationId xmlns:a16="http://schemas.microsoft.com/office/drawing/2014/main" id="{D859B93B-8054-41A7-816A-0DEACC678B1E}"/>
                </a:ext>
              </a:extLst>
            </p:cNvPr>
            <p:cNvSpPr/>
            <p:nvPr/>
          </p:nvSpPr>
          <p:spPr>
            <a:xfrm>
              <a:off x="3987800" y="3389313"/>
              <a:ext cx="401638" cy="2800350"/>
            </a:xfrm>
            <a:custGeom>
              <a:avLst/>
              <a:gdLst>
                <a:gd name="connsiteX0" fmla="*/ 175708 w 401619"/>
                <a:gd name="connsiteY0" fmla="*/ 1151068 h 2800574"/>
                <a:gd name="connsiteX1" fmla="*/ 175708 w 401619"/>
                <a:gd name="connsiteY1" fmla="*/ 842682 h 2800574"/>
                <a:gd name="connsiteX2" fmla="*/ 175708 w 401619"/>
                <a:gd name="connsiteY2" fmla="*/ 562983 h 2800574"/>
                <a:gd name="connsiteX3" fmla="*/ 175708 w 401619"/>
                <a:gd name="connsiteY3" fmla="*/ 347830 h 2800574"/>
                <a:gd name="connsiteX4" fmla="*/ 175708 w 401619"/>
                <a:gd name="connsiteY4" fmla="*/ 304800 h 2800574"/>
                <a:gd name="connsiteX5" fmla="*/ 168537 w 401619"/>
                <a:gd name="connsiteY5" fmla="*/ 268941 h 2800574"/>
                <a:gd name="connsiteX6" fmla="*/ 157779 w 401619"/>
                <a:gd name="connsiteY6" fmla="*/ 229496 h 2800574"/>
                <a:gd name="connsiteX7" fmla="*/ 139850 w 401619"/>
                <a:gd name="connsiteY7" fmla="*/ 190052 h 2800574"/>
                <a:gd name="connsiteX8" fmla="*/ 114748 w 401619"/>
                <a:gd name="connsiteY8" fmla="*/ 150607 h 2800574"/>
                <a:gd name="connsiteX9" fmla="*/ 78890 w 401619"/>
                <a:gd name="connsiteY9" fmla="*/ 103990 h 2800574"/>
                <a:gd name="connsiteX10" fmla="*/ 50203 w 401619"/>
                <a:gd name="connsiteY10" fmla="*/ 71717 h 2800574"/>
                <a:gd name="connsiteX11" fmla="*/ 10758 w 401619"/>
                <a:gd name="connsiteY11" fmla="*/ 39445 h 2800574"/>
                <a:gd name="connsiteX12" fmla="*/ 0 w 401619"/>
                <a:gd name="connsiteY12" fmla="*/ 21515 h 2800574"/>
                <a:gd name="connsiteX13" fmla="*/ 3586 w 401619"/>
                <a:gd name="connsiteY13" fmla="*/ 7172 h 2800574"/>
                <a:gd name="connsiteX14" fmla="*/ 14344 w 401619"/>
                <a:gd name="connsiteY14" fmla="*/ 3586 h 2800574"/>
                <a:gd name="connsiteX15" fmla="*/ 57374 w 401619"/>
                <a:gd name="connsiteY15" fmla="*/ 0 h 2800574"/>
                <a:gd name="connsiteX16" fmla="*/ 132678 w 401619"/>
                <a:gd name="connsiteY16" fmla="*/ 10757 h 2800574"/>
                <a:gd name="connsiteX17" fmla="*/ 229497 w 401619"/>
                <a:gd name="connsiteY17" fmla="*/ 43030 h 2800574"/>
                <a:gd name="connsiteX18" fmla="*/ 294043 w 401619"/>
                <a:gd name="connsiteY18" fmla="*/ 71717 h 2800574"/>
                <a:gd name="connsiteX19" fmla="*/ 369346 w 401619"/>
                <a:gd name="connsiteY19" fmla="*/ 121920 h 2800574"/>
                <a:gd name="connsiteX20" fmla="*/ 401619 w 401619"/>
                <a:gd name="connsiteY20" fmla="*/ 290456 h 2800574"/>
                <a:gd name="connsiteX21" fmla="*/ 394447 w 401619"/>
                <a:gd name="connsiteY21" fmla="*/ 498437 h 2800574"/>
                <a:gd name="connsiteX22" fmla="*/ 376518 w 401619"/>
                <a:gd name="connsiteY22" fmla="*/ 828339 h 2800574"/>
                <a:gd name="connsiteX23" fmla="*/ 380104 w 401619"/>
                <a:gd name="connsiteY23" fmla="*/ 1129553 h 2800574"/>
                <a:gd name="connsiteX24" fmla="*/ 380104 w 401619"/>
                <a:gd name="connsiteY24" fmla="*/ 1520414 h 2800574"/>
                <a:gd name="connsiteX25" fmla="*/ 380104 w 401619"/>
                <a:gd name="connsiteY25" fmla="*/ 1868245 h 2800574"/>
                <a:gd name="connsiteX26" fmla="*/ 380104 w 401619"/>
                <a:gd name="connsiteY26" fmla="*/ 2251934 h 2800574"/>
                <a:gd name="connsiteX27" fmla="*/ 369346 w 401619"/>
                <a:gd name="connsiteY27" fmla="*/ 2510117 h 2800574"/>
                <a:gd name="connsiteX28" fmla="*/ 358588 w 401619"/>
                <a:gd name="connsiteY28" fmla="*/ 2639209 h 2800574"/>
                <a:gd name="connsiteX29" fmla="*/ 344245 w 401619"/>
                <a:gd name="connsiteY29" fmla="*/ 2685826 h 2800574"/>
                <a:gd name="connsiteX30" fmla="*/ 319144 w 401619"/>
                <a:gd name="connsiteY30" fmla="*/ 2743200 h 2800574"/>
                <a:gd name="connsiteX31" fmla="*/ 294043 w 401619"/>
                <a:gd name="connsiteY31" fmla="*/ 2771887 h 2800574"/>
                <a:gd name="connsiteX32" fmla="*/ 265355 w 401619"/>
                <a:gd name="connsiteY32" fmla="*/ 2796988 h 2800574"/>
                <a:gd name="connsiteX33" fmla="*/ 240254 w 401619"/>
                <a:gd name="connsiteY33" fmla="*/ 2800574 h 2800574"/>
                <a:gd name="connsiteX34" fmla="*/ 207981 w 401619"/>
                <a:gd name="connsiteY34" fmla="*/ 2789816 h 2800574"/>
                <a:gd name="connsiteX35" fmla="*/ 179294 w 401619"/>
                <a:gd name="connsiteY35" fmla="*/ 2761129 h 2800574"/>
                <a:gd name="connsiteX36" fmla="*/ 157779 w 401619"/>
                <a:gd name="connsiteY36" fmla="*/ 2728856 h 2800574"/>
                <a:gd name="connsiteX37" fmla="*/ 129092 w 401619"/>
                <a:gd name="connsiteY37" fmla="*/ 2639209 h 2800574"/>
                <a:gd name="connsiteX38" fmla="*/ 103991 w 401619"/>
                <a:gd name="connsiteY38" fmla="*/ 2538805 h 2800574"/>
                <a:gd name="connsiteX39" fmla="*/ 93233 w 401619"/>
                <a:gd name="connsiteY39" fmla="*/ 2456329 h 2800574"/>
                <a:gd name="connsiteX40" fmla="*/ 89647 w 401619"/>
                <a:gd name="connsiteY40" fmla="*/ 2370268 h 2800574"/>
                <a:gd name="connsiteX41" fmla="*/ 89647 w 401619"/>
                <a:gd name="connsiteY41" fmla="*/ 2337995 h 2800574"/>
                <a:gd name="connsiteX42" fmla="*/ 100405 w 401619"/>
                <a:gd name="connsiteY42" fmla="*/ 2309308 h 2800574"/>
                <a:gd name="connsiteX43" fmla="*/ 125506 w 401619"/>
                <a:gd name="connsiteY43" fmla="*/ 2241176 h 2800574"/>
                <a:gd name="connsiteX44" fmla="*/ 139850 w 401619"/>
                <a:gd name="connsiteY44" fmla="*/ 2162287 h 2800574"/>
                <a:gd name="connsiteX45" fmla="*/ 154193 w 401619"/>
                <a:gd name="connsiteY45" fmla="*/ 2083397 h 2800574"/>
                <a:gd name="connsiteX46" fmla="*/ 164951 w 401619"/>
                <a:gd name="connsiteY46" fmla="*/ 1982993 h 2800574"/>
                <a:gd name="connsiteX47" fmla="*/ 172123 w 401619"/>
                <a:gd name="connsiteY47" fmla="*/ 1853901 h 2800574"/>
                <a:gd name="connsiteX48" fmla="*/ 179294 w 401619"/>
                <a:gd name="connsiteY48" fmla="*/ 1624405 h 2800574"/>
                <a:gd name="connsiteX49" fmla="*/ 175708 w 401619"/>
                <a:gd name="connsiteY49" fmla="*/ 1151068 h 2800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01619" h="2800574">
                  <a:moveTo>
                    <a:pt x="175708" y="1151068"/>
                  </a:moveTo>
                  <a:lnTo>
                    <a:pt x="175708" y="842682"/>
                  </a:lnTo>
                  <a:lnTo>
                    <a:pt x="175708" y="562983"/>
                  </a:lnTo>
                  <a:lnTo>
                    <a:pt x="175708" y="347830"/>
                  </a:lnTo>
                  <a:lnTo>
                    <a:pt x="175708" y="304800"/>
                  </a:lnTo>
                  <a:lnTo>
                    <a:pt x="168537" y="268941"/>
                  </a:lnTo>
                  <a:lnTo>
                    <a:pt x="157779" y="229496"/>
                  </a:lnTo>
                  <a:lnTo>
                    <a:pt x="139850" y="190052"/>
                  </a:lnTo>
                  <a:lnTo>
                    <a:pt x="114748" y="150607"/>
                  </a:lnTo>
                  <a:lnTo>
                    <a:pt x="78890" y="103990"/>
                  </a:lnTo>
                  <a:lnTo>
                    <a:pt x="50203" y="71717"/>
                  </a:lnTo>
                  <a:lnTo>
                    <a:pt x="10758" y="39445"/>
                  </a:lnTo>
                  <a:lnTo>
                    <a:pt x="0" y="21515"/>
                  </a:lnTo>
                  <a:lnTo>
                    <a:pt x="3586" y="7172"/>
                  </a:lnTo>
                  <a:lnTo>
                    <a:pt x="14344" y="3586"/>
                  </a:lnTo>
                  <a:lnTo>
                    <a:pt x="57374" y="0"/>
                  </a:lnTo>
                  <a:lnTo>
                    <a:pt x="132678" y="10757"/>
                  </a:lnTo>
                  <a:lnTo>
                    <a:pt x="229497" y="43030"/>
                  </a:lnTo>
                  <a:lnTo>
                    <a:pt x="294043" y="71717"/>
                  </a:lnTo>
                  <a:lnTo>
                    <a:pt x="369346" y="121920"/>
                  </a:lnTo>
                  <a:lnTo>
                    <a:pt x="401619" y="290456"/>
                  </a:lnTo>
                  <a:lnTo>
                    <a:pt x="394447" y="498437"/>
                  </a:lnTo>
                  <a:lnTo>
                    <a:pt x="376518" y="828339"/>
                  </a:lnTo>
                  <a:cubicBezTo>
                    <a:pt x="377713" y="928744"/>
                    <a:pt x="378909" y="1029148"/>
                    <a:pt x="380104" y="1129553"/>
                  </a:cubicBezTo>
                  <a:lnTo>
                    <a:pt x="380104" y="1520414"/>
                  </a:lnTo>
                  <a:lnTo>
                    <a:pt x="380104" y="1868245"/>
                  </a:lnTo>
                  <a:lnTo>
                    <a:pt x="380104" y="2251934"/>
                  </a:lnTo>
                  <a:lnTo>
                    <a:pt x="369346" y="2510117"/>
                  </a:lnTo>
                  <a:lnTo>
                    <a:pt x="358588" y="2639209"/>
                  </a:lnTo>
                  <a:lnTo>
                    <a:pt x="344245" y="2685826"/>
                  </a:lnTo>
                  <a:lnTo>
                    <a:pt x="319144" y="2743200"/>
                  </a:lnTo>
                  <a:lnTo>
                    <a:pt x="294043" y="2771887"/>
                  </a:lnTo>
                  <a:lnTo>
                    <a:pt x="265355" y="2796988"/>
                  </a:lnTo>
                  <a:lnTo>
                    <a:pt x="240254" y="2800574"/>
                  </a:lnTo>
                  <a:lnTo>
                    <a:pt x="207981" y="2789816"/>
                  </a:lnTo>
                  <a:lnTo>
                    <a:pt x="179294" y="2761129"/>
                  </a:lnTo>
                  <a:lnTo>
                    <a:pt x="157779" y="2728856"/>
                  </a:lnTo>
                  <a:lnTo>
                    <a:pt x="129092" y="2639209"/>
                  </a:lnTo>
                  <a:lnTo>
                    <a:pt x="103991" y="2538805"/>
                  </a:lnTo>
                  <a:lnTo>
                    <a:pt x="93233" y="2456329"/>
                  </a:lnTo>
                  <a:lnTo>
                    <a:pt x="89647" y="2370268"/>
                  </a:lnTo>
                  <a:lnTo>
                    <a:pt x="89647" y="2337995"/>
                  </a:lnTo>
                  <a:lnTo>
                    <a:pt x="100405" y="2309308"/>
                  </a:lnTo>
                  <a:lnTo>
                    <a:pt x="125506" y="2241176"/>
                  </a:lnTo>
                  <a:lnTo>
                    <a:pt x="139850" y="2162287"/>
                  </a:lnTo>
                  <a:lnTo>
                    <a:pt x="154193" y="2083397"/>
                  </a:lnTo>
                  <a:lnTo>
                    <a:pt x="164951" y="1982993"/>
                  </a:lnTo>
                  <a:lnTo>
                    <a:pt x="172123" y="1853901"/>
                  </a:lnTo>
                  <a:lnTo>
                    <a:pt x="179294" y="1624405"/>
                  </a:lnTo>
                  <a:cubicBezTo>
                    <a:pt x="178099" y="1480970"/>
                    <a:pt x="176903" y="1337534"/>
                    <a:pt x="175708" y="11510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13">
              <a:extLst>
                <a:ext uri="{FF2B5EF4-FFF2-40B4-BE49-F238E27FC236}">
                  <a16:creationId xmlns:a16="http://schemas.microsoft.com/office/drawing/2014/main" id="{EB47BFCD-C1B0-4568-98AD-B55DEAFBF6EC}"/>
                </a:ext>
              </a:extLst>
            </p:cNvPr>
            <p:cNvSpPr/>
            <p:nvPr/>
          </p:nvSpPr>
          <p:spPr>
            <a:xfrm>
              <a:off x="3990975" y="1398588"/>
              <a:ext cx="2192338" cy="1539875"/>
            </a:xfrm>
            <a:custGeom>
              <a:avLst/>
              <a:gdLst>
                <a:gd name="connsiteX0" fmla="*/ 1073944 w 2193131"/>
                <a:gd name="connsiteY0" fmla="*/ 140494 h 1540669"/>
                <a:gd name="connsiteX1" fmla="*/ 783431 w 2193131"/>
                <a:gd name="connsiteY1" fmla="*/ 183356 h 1540669"/>
                <a:gd name="connsiteX2" fmla="*/ 571500 w 2193131"/>
                <a:gd name="connsiteY2" fmla="*/ 214312 h 1540669"/>
                <a:gd name="connsiteX3" fmla="*/ 500063 w 2193131"/>
                <a:gd name="connsiteY3" fmla="*/ 223837 h 1540669"/>
                <a:gd name="connsiteX4" fmla="*/ 390525 w 2193131"/>
                <a:gd name="connsiteY4" fmla="*/ 235744 h 1540669"/>
                <a:gd name="connsiteX5" fmla="*/ 261938 w 2193131"/>
                <a:gd name="connsiteY5" fmla="*/ 242887 h 1540669"/>
                <a:gd name="connsiteX6" fmla="*/ 0 w 2193131"/>
                <a:gd name="connsiteY6" fmla="*/ 247650 h 1540669"/>
                <a:gd name="connsiteX7" fmla="*/ 54769 w 2193131"/>
                <a:gd name="connsiteY7" fmla="*/ 428625 h 1540669"/>
                <a:gd name="connsiteX8" fmla="*/ 157163 w 2193131"/>
                <a:gd name="connsiteY8" fmla="*/ 423862 h 1540669"/>
                <a:gd name="connsiteX9" fmla="*/ 219075 w 2193131"/>
                <a:gd name="connsiteY9" fmla="*/ 416719 h 1540669"/>
                <a:gd name="connsiteX10" fmla="*/ 276225 w 2193131"/>
                <a:gd name="connsiteY10" fmla="*/ 404812 h 1540669"/>
                <a:gd name="connsiteX11" fmla="*/ 478631 w 2193131"/>
                <a:gd name="connsiteY11" fmla="*/ 378619 h 1540669"/>
                <a:gd name="connsiteX12" fmla="*/ 778669 w 2193131"/>
                <a:gd name="connsiteY12" fmla="*/ 338137 h 1540669"/>
                <a:gd name="connsiteX13" fmla="*/ 1095375 w 2193131"/>
                <a:gd name="connsiteY13" fmla="*/ 295275 h 1540669"/>
                <a:gd name="connsiteX14" fmla="*/ 1366838 w 2193131"/>
                <a:gd name="connsiteY14" fmla="*/ 254794 h 1540669"/>
                <a:gd name="connsiteX15" fmla="*/ 1516856 w 2193131"/>
                <a:gd name="connsiteY15" fmla="*/ 233362 h 1540669"/>
                <a:gd name="connsiteX16" fmla="*/ 1612106 w 2193131"/>
                <a:gd name="connsiteY16" fmla="*/ 226219 h 1540669"/>
                <a:gd name="connsiteX17" fmla="*/ 1702594 w 2193131"/>
                <a:gd name="connsiteY17" fmla="*/ 223837 h 1540669"/>
                <a:gd name="connsiteX18" fmla="*/ 1740694 w 2193131"/>
                <a:gd name="connsiteY18" fmla="*/ 228600 h 1540669"/>
                <a:gd name="connsiteX19" fmla="*/ 1766888 w 2193131"/>
                <a:gd name="connsiteY19" fmla="*/ 238125 h 1540669"/>
                <a:gd name="connsiteX20" fmla="*/ 1795463 w 2193131"/>
                <a:gd name="connsiteY20" fmla="*/ 259556 h 1540669"/>
                <a:gd name="connsiteX21" fmla="*/ 1814513 w 2193131"/>
                <a:gd name="connsiteY21" fmla="*/ 280987 h 1540669"/>
                <a:gd name="connsiteX22" fmla="*/ 1828800 w 2193131"/>
                <a:gd name="connsiteY22" fmla="*/ 307181 h 1540669"/>
                <a:gd name="connsiteX23" fmla="*/ 1845469 w 2193131"/>
                <a:gd name="connsiteY23" fmla="*/ 359569 h 1540669"/>
                <a:gd name="connsiteX24" fmla="*/ 1847850 w 2193131"/>
                <a:gd name="connsiteY24" fmla="*/ 447675 h 1540669"/>
                <a:gd name="connsiteX25" fmla="*/ 1847850 w 2193131"/>
                <a:gd name="connsiteY25" fmla="*/ 711994 h 1540669"/>
                <a:gd name="connsiteX26" fmla="*/ 1828800 w 2193131"/>
                <a:gd name="connsiteY26" fmla="*/ 823912 h 1540669"/>
                <a:gd name="connsiteX27" fmla="*/ 1816894 w 2193131"/>
                <a:gd name="connsiteY27" fmla="*/ 1040606 h 1540669"/>
                <a:gd name="connsiteX28" fmla="*/ 1804988 w 2193131"/>
                <a:gd name="connsiteY28" fmla="*/ 1323975 h 1540669"/>
                <a:gd name="connsiteX29" fmla="*/ 1804988 w 2193131"/>
                <a:gd name="connsiteY29" fmla="*/ 1540669 h 1540669"/>
                <a:gd name="connsiteX30" fmla="*/ 2019300 w 2193131"/>
                <a:gd name="connsiteY30" fmla="*/ 1528762 h 1540669"/>
                <a:gd name="connsiteX31" fmla="*/ 2031206 w 2193131"/>
                <a:gd name="connsiteY31" fmla="*/ 1359694 h 1540669"/>
                <a:gd name="connsiteX32" fmla="*/ 2043113 w 2193131"/>
                <a:gd name="connsiteY32" fmla="*/ 1166812 h 1540669"/>
                <a:gd name="connsiteX33" fmla="*/ 2057400 w 2193131"/>
                <a:gd name="connsiteY33" fmla="*/ 997744 h 1540669"/>
                <a:gd name="connsiteX34" fmla="*/ 2078831 w 2193131"/>
                <a:gd name="connsiteY34" fmla="*/ 769144 h 1540669"/>
                <a:gd name="connsiteX35" fmla="*/ 2097881 w 2193131"/>
                <a:gd name="connsiteY35" fmla="*/ 583406 h 1540669"/>
                <a:gd name="connsiteX36" fmla="*/ 2119313 w 2193131"/>
                <a:gd name="connsiteY36" fmla="*/ 400050 h 1540669"/>
                <a:gd name="connsiteX37" fmla="*/ 2124075 w 2193131"/>
                <a:gd name="connsiteY37" fmla="*/ 378619 h 1540669"/>
                <a:gd name="connsiteX38" fmla="*/ 2140744 w 2193131"/>
                <a:gd name="connsiteY38" fmla="*/ 354806 h 1540669"/>
                <a:gd name="connsiteX39" fmla="*/ 2162175 w 2193131"/>
                <a:gd name="connsiteY39" fmla="*/ 333375 h 1540669"/>
                <a:gd name="connsiteX40" fmla="*/ 2178844 w 2193131"/>
                <a:gd name="connsiteY40" fmla="*/ 314325 h 1540669"/>
                <a:gd name="connsiteX41" fmla="*/ 2190750 w 2193131"/>
                <a:gd name="connsiteY41" fmla="*/ 290512 h 1540669"/>
                <a:gd name="connsiteX42" fmla="*/ 2193131 w 2193131"/>
                <a:gd name="connsiteY42" fmla="*/ 261937 h 1540669"/>
                <a:gd name="connsiteX43" fmla="*/ 2190750 w 2193131"/>
                <a:gd name="connsiteY43" fmla="*/ 245269 h 1540669"/>
                <a:gd name="connsiteX44" fmla="*/ 2183606 w 2193131"/>
                <a:gd name="connsiteY44" fmla="*/ 221456 h 1540669"/>
                <a:gd name="connsiteX45" fmla="*/ 2169319 w 2193131"/>
                <a:gd name="connsiteY45" fmla="*/ 197644 h 1540669"/>
                <a:gd name="connsiteX46" fmla="*/ 2135981 w 2193131"/>
                <a:gd name="connsiteY46" fmla="*/ 166687 h 1540669"/>
                <a:gd name="connsiteX47" fmla="*/ 2078831 w 2193131"/>
                <a:gd name="connsiteY47" fmla="*/ 123825 h 1540669"/>
                <a:gd name="connsiteX48" fmla="*/ 1997869 w 2193131"/>
                <a:gd name="connsiteY48" fmla="*/ 76200 h 1540669"/>
                <a:gd name="connsiteX49" fmla="*/ 1876425 w 2193131"/>
                <a:gd name="connsiteY49" fmla="*/ 16669 h 1540669"/>
                <a:gd name="connsiteX50" fmla="*/ 1833563 w 2193131"/>
                <a:gd name="connsiteY50" fmla="*/ 0 h 1540669"/>
                <a:gd name="connsiteX51" fmla="*/ 1816894 w 2193131"/>
                <a:gd name="connsiteY51" fmla="*/ 0 h 1540669"/>
                <a:gd name="connsiteX52" fmla="*/ 1781175 w 2193131"/>
                <a:gd name="connsiteY52" fmla="*/ 7144 h 1540669"/>
                <a:gd name="connsiteX53" fmla="*/ 1731169 w 2193131"/>
                <a:gd name="connsiteY53" fmla="*/ 21431 h 1540669"/>
                <a:gd name="connsiteX54" fmla="*/ 1669256 w 2193131"/>
                <a:gd name="connsiteY54" fmla="*/ 42862 h 1540669"/>
                <a:gd name="connsiteX55" fmla="*/ 1628775 w 2193131"/>
                <a:gd name="connsiteY55" fmla="*/ 52387 h 1540669"/>
                <a:gd name="connsiteX56" fmla="*/ 1409700 w 2193131"/>
                <a:gd name="connsiteY56" fmla="*/ 85725 h 1540669"/>
                <a:gd name="connsiteX57" fmla="*/ 1073944 w 2193131"/>
                <a:gd name="connsiteY57" fmla="*/ 140494 h 154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193131" h="1540669">
                  <a:moveTo>
                    <a:pt x="1073944" y="140494"/>
                  </a:moveTo>
                  <a:lnTo>
                    <a:pt x="783431" y="183356"/>
                  </a:lnTo>
                  <a:lnTo>
                    <a:pt x="571500" y="214312"/>
                  </a:lnTo>
                  <a:lnTo>
                    <a:pt x="500063" y="223837"/>
                  </a:lnTo>
                  <a:lnTo>
                    <a:pt x="390525" y="235744"/>
                  </a:lnTo>
                  <a:lnTo>
                    <a:pt x="261938" y="242887"/>
                  </a:lnTo>
                  <a:lnTo>
                    <a:pt x="0" y="247650"/>
                  </a:lnTo>
                  <a:lnTo>
                    <a:pt x="54769" y="428625"/>
                  </a:lnTo>
                  <a:lnTo>
                    <a:pt x="157163" y="423862"/>
                  </a:lnTo>
                  <a:lnTo>
                    <a:pt x="219075" y="416719"/>
                  </a:lnTo>
                  <a:lnTo>
                    <a:pt x="276225" y="404812"/>
                  </a:lnTo>
                  <a:lnTo>
                    <a:pt x="478631" y="378619"/>
                  </a:lnTo>
                  <a:lnTo>
                    <a:pt x="778669" y="338137"/>
                  </a:lnTo>
                  <a:lnTo>
                    <a:pt x="1095375" y="295275"/>
                  </a:lnTo>
                  <a:lnTo>
                    <a:pt x="1366838" y="254794"/>
                  </a:lnTo>
                  <a:lnTo>
                    <a:pt x="1516856" y="233362"/>
                  </a:lnTo>
                  <a:lnTo>
                    <a:pt x="1612106" y="226219"/>
                  </a:lnTo>
                  <a:lnTo>
                    <a:pt x="1702594" y="223837"/>
                  </a:lnTo>
                  <a:lnTo>
                    <a:pt x="1740694" y="228600"/>
                  </a:lnTo>
                  <a:lnTo>
                    <a:pt x="1766888" y="238125"/>
                  </a:lnTo>
                  <a:lnTo>
                    <a:pt x="1795463" y="259556"/>
                  </a:lnTo>
                  <a:lnTo>
                    <a:pt x="1814513" y="280987"/>
                  </a:lnTo>
                  <a:lnTo>
                    <a:pt x="1828800" y="307181"/>
                  </a:lnTo>
                  <a:lnTo>
                    <a:pt x="1845469" y="359569"/>
                  </a:lnTo>
                  <a:cubicBezTo>
                    <a:pt x="1846263" y="388938"/>
                    <a:pt x="1847056" y="418306"/>
                    <a:pt x="1847850" y="447675"/>
                  </a:cubicBezTo>
                  <a:lnTo>
                    <a:pt x="1847850" y="711994"/>
                  </a:lnTo>
                  <a:lnTo>
                    <a:pt x="1828800" y="823912"/>
                  </a:lnTo>
                  <a:lnTo>
                    <a:pt x="1816894" y="1040606"/>
                  </a:lnTo>
                  <a:lnTo>
                    <a:pt x="1804988" y="1323975"/>
                  </a:lnTo>
                  <a:lnTo>
                    <a:pt x="1804988" y="1540669"/>
                  </a:lnTo>
                  <a:lnTo>
                    <a:pt x="2019300" y="1528762"/>
                  </a:lnTo>
                  <a:lnTo>
                    <a:pt x="2031206" y="1359694"/>
                  </a:lnTo>
                  <a:lnTo>
                    <a:pt x="2043113" y="1166812"/>
                  </a:lnTo>
                  <a:lnTo>
                    <a:pt x="2057400" y="997744"/>
                  </a:lnTo>
                  <a:lnTo>
                    <a:pt x="2078831" y="769144"/>
                  </a:lnTo>
                  <a:lnTo>
                    <a:pt x="2097881" y="583406"/>
                  </a:lnTo>
                  <a:lnTo>
                    <a:pt x="2119313" y="400050"/>
                  </a:lnTo>
                  <a:lnTo>
                    <a:pt x="2124075" y="378619"/>
                  </a:lnTo>
                  <a:lnTo>
                    <a:pt x="2140744" y="354806"/>
                  </a:lnTo>
                  <a:lnTo>
                    <a:pt x="2162175" y="333375"/>
                  </a:lnTo>
                  <a:lnTo>
                    <a:pt x="2178844" y="314325"/>
                  </a:lnTo>
                  <a:lnTo>
                    <a:pt x="2190750" y="290512"/>
                  </a:lnTo>
                  <a:lnTo>
                    <a:pt x="2193131" y="261937"/>
                  </a:lnTo>
                  <a:lnTo>
                    <a:pt x="2190750" y="245269"/>
                  </a:lnTo>
                  <a:lnTo>
                    <a:pt x="2183606" y="221456"/>
                  </a:lnTo>
                  <a:lnTo>
                    <a:pt x="2169319" y="197644"/>
                  </a:lnTo>
                  <a:lnTo>
                    <a:pt x="2135981" y="166687"/>
                  </a:lnTo>
                  <a:lnTo>
                    <a:pt x="2078831" y="123825"/>
                  </a:lnTo>
                  <a:lnTo>
                    <a:pt x="1997869" y="76200"/>
                  </a:lnTo>
                  <a:lnTo>
                    <a:pt x="1876425" y="16669"/>
                  </a:lnTo>
                  <a:lnTo>
                    <a:pt x="1833563" y="0"/>
                  </a:lnTo>
                  <a:lnTo>
                    <a:pt x="1816894" y="0"/>
                  </a:lnTo>
                  <a:lnTo>
                    <a:pt x="1781175" y="7144"/>
                  </a:lnTo>
                  <a:lnTo>
                    <a:pt x="1731169" y="21431"/>
                  </a:lnTo>
                  <a:lnTo>
                    <a:pt x="1669256" y="42862"/>
                  </a:lnTo>
                  <a:lnTo>
                    <a:pt x="1628775" y="52387"/>
                  </a:lnTo>
                  <a:lnTo>
                    <a:pt x="1409700" y="85725"/>
                  </a:lnTo>
                  <a:lnTo>
                    <a:pt x="1073944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14">
              <a:extLst>
                <a:ext uri="{FF2B5EF4-FFF2-40B4-BE49-F238E27FC236}">
                  <a16:creationId xmlns:a16="http://schemas.microsoft.com/office/drawing/2014/main" id="{4E8BF489-F86B-4C59-9BD4-A40633E3CFB8}"/>
                </a:ext>
              </a:extLst>
            </p:cNvPr>
            <p:cNvSpPr/>
            <p:nvPr/>
          </p:nvSpPr>
          <p:spPr>
            <a:xfrm>
              <a:off x="4752975" y="2062163"/>
              <a:ext cx="373063" cy="947737"/>
            </a:xfrm>
            <a:custGeom>
              <a:avLst/>
              <a:gdLst>
                <a:gd name="connsiteX0" fmla="*/ 147638 w 373856"/>
                <a:gd name="connsiteY0" fmla="*/ 576262 h 947737"/>
                <a:gd name="connsiteX1" fmla="*/ 147638 w 373856"/>
                <a:gd name="connsiteY1" fmla="*/ 947737 h 947737"/>
                <a:gd name="connsiteX2" fmla="*/ 345281 w 373856"/>
                <a:gd name="connsiteY2" fmla="*/ 926306 h 947737"/>
                <a:gd name="connsiteX3" fmla="*/ 347663 w 373856"/>
                <a:gd name="connsiteY3" fmla="*/ 759618 h 947737"/>
                <a:gd name="connsiteX4" fmla="*/ 350044 w 373856"/>
                <a:gd name="connsiteY4" fmla="*/ 616743 h 947737"/>
                <a:gd name="connsiteX5" fmla="*/ 354806 w 373856"/>
                <a:gd name="connsiteY5" fmla="*/ 511968 h 947737"/>
                <a:gd name="connsiteX6" fmla="*/ 357188 w 373856"/>
                <a:gd name="connsiteY6" fmla="*/ 428625 h 947737"/>
                <a:gd name="connsiteX7" fmla="*/ 364331 w 373856"/>
                <a:gd name="connsiteY7" fmla="*/ 330993 h 947737"/>
                <a:gd name="connsiteX8" fmla="*/ 373856 w 373856"/>
                <a:gd name="connsiteY8" fmla="*/ 250031 h 947737"/>
                <a:gd name="connsiteX9" fmla="*/ 347663 w 373856"/>
                <a:gd name="connsiteY9" fmla="*/ 116681 h 947737"/>
                <a:gd name="connsiteX10" fmla="*/ 297656 w 373856"/>
                <a:gd name="connsiteY10" fmla="*/ 95250 h 947737"/>
                <a:gd name="connsiteX11" fmla="*/ 204788 w 373856"/>
                <a:gd name="connsiteY11" fmla="*/ 59531 h 947737"/>
                <a:gd name="connsiteX12" fmla="*/ 128588 w 373856"/>
                <a:gd name="connsiteY12" fmla="*/ 30956 h 947737"/>
                <a:gd name="connsiteX13" fmla="*/ 76200 w 373856"/>
                <a:gd name="connsiteY13" fmla="*/ 11906 h 947737"/>
                <a:gd name="connsiteX14" fmla="*/ 47625 w 373856"/>
                <a:gd name="connsiteY14" fmla="*/ 2381 h 947737"/>
                <a:gd name="connsiteX15" fmla="*/ 33338 w 373856"/>
                <a:gd name="connsiteY15" fmla="*/ 0 h 947737"/>
                <a:gd name="connsiteX16" fmla="*/ 19050 w 373856"/>
                <a:gd name="connsiteY16" fmla="*/ 0 h 947737"/>
                <a:gd name="connsiteX17" fmla="*/ 7144 w 373856"/>
                <a:gd name="connsiteY17" fmla="*/ 0 h 947737"/>
                <a:gd name="connsiteX18" fmla="*/ 2381 w 373856"/>
                <a:gd name="connsiteY18" fmla="*/ 4762 h 947737"/>
                <a:gd name="connsiteX19" fmla="*/ 0 w 373856"/>
                <a:gd name="connsiteY19" fmla="*/ 11906 h 947737"/>
                <a:gd name="connsiteX20" fmla="*/ 4763 w 373856"/>
                <a:gd name="connsiteY20" fmla="*/ 33337 h 947737"/>
                <a:gd name="connsiteX21" fmla="*/ 26194 w 373856"/>
                <a:gd name="connsiteY21" fmla="*/ 64293 h 947737"/>
                <a:gd name="connsiteX22" fmla="*/ 59531 w 373856"/>
                <a:gd name="connsiteY22" fmla="*/ 109537 h 947737"/>
                <a:gd name="connsiteX23" fmla="*/ 88106 w 373856"/>
                <a:gd name="connsiteY23" fmla="*/ 157162 h 947737"/>
                <a:gd name="connsiteX24" fmla="*/ 109538 w 373856"/>
                <a:gd name="connsiteY24" fmla="*/ 209550 h 947737"/>
                <a:gd name="connsiteX25" fmla="*/ 121444 w 373856"/>
                <a:gd name="connsiteY25" fmla="*/ 245268 h 947737"/>
                <a:gd name="connsiteX26" fmla="*/ 133350 w 373856"/>
                <a:gd name="connsiteY26" fmla="*/ 292893 h 947737"/>
                <a:gd name="connsiteX27" fmla="*/ 140494 w 373856"/>
                <a:gd name="connsiteY27" fmla="*/ 333375 h 947737"/>
                <a:gd name="connsiteX28" fmla="*/ 147638 w 373856"/>
                <a:gd name="connsiteY28" fmla="*/ 388143 h 947737"/>
                <a:gd name="connsiteX29" fmla="*/ 147638 w 373856"/>
                <a:gd name="connsiteY29" fmla="*/ 576262 h 94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73856" h="947737">
                  <a:moveTo>
                    <a:pt x="147638" y="576262"/>
                  </a:moveTo>
                  <a:lnTo>
                    <a:pt x="147638" y="947737"/>
                  </a:lnTo>
                  <a:lnTo>
                    <a:pt x="345281" y="926306"/>
                  </a:lnTo>
                  <a:lnTo>
                    <a:pt x="347663" y="759618"/>
                  </a:lnTo>
                  <a:cubicBezTo>
                    <a:pt x="348457" y="711993"/>
                    <a:pt x="349250" y="664368"/>
                    <a:pt x="350044" y="616743"/>
                  </a:cubicBezTo>
                  <a:lnTo>
                    <a:pt x="354806" y="511968"/>
                  </a:lnTo>
                  <a:lnTo>
                    <a:pt x="357188" y="428625"/>
                  </a:lnTo>
                  <a:lnTo>
                    <a:pt x="364331" y="330993"/>
                  </a:lnTo>
                  <a:lnTo>
                    <a:pt x="373856" y="250031"/>
                  </a:lnTo>
                  <a:lnTo>
                    <a:pt x="347663" y="116681"/>
                  </a:lnTo>
                  <a:lnTo>
                    <a:pt x="297656" y="95250"/>
                  </a:lnTo>
                  <a:lnTo>
                    <a:pt x="204788" y="59531"/>
                  </a:lnTo>
                  <a:lnTo>
                    <a:pt x="128588" y="30956"/>
                  </a:lnTo>
                  <a:lnTo>
                    <a:pt x="76200" y="11906"/>
                  </a:lnTo>
                  <a:lnTo>
                    <a:pt x="47625" y="2381"/>
                  </a:lnTo>
                  <a:lnTo>
                    <a:pt x="33338" y="0"/>
                  </a:lnTo>
                  <a:lnTo>
                    <a:pt x="19050" y="0"/>
                  </a:lnTo>
                  <a:lnTo>
                    <a:pt x="7144" y="0"/>
                  </a:lnTo>
                  <a:lnTo>
                    <a:pt x="2381" y="4762"/>
                  </a:lnTo>
                  <a:lnTo>
                    <a:pt x="0" y="11906"/>
                  </a:lnTo>
                  <a:lnTo>
                    <a:pt x="4763" y="33337"/>
                  </a:lnTo>
                  <a:lnTo>
                    <a:pt x="26194" y="64293"/>
                  </a:lnTo>
                  <a:lnTo>
                    <a:pt x="59531" y="109537"/>
                  </a:lnTo>
                  <a:lnTo>
                    <a:pt x="88106" y="157162"/>
                  </a:lnTo>
                  <a:lnTo>
                    <a:pt x="109538" y="209550"/>
                  </a:lnTo>
                  <a:lnTo>
                    <a:pt x="121444" y="245268"/>
                  </a:lnTo>
                  <a:lnTo>
                    <a:pt x="133350" y="292893"/>
                  </a:lnTo>
                  <a:lnTo>
                    <a:pt x="140494" y="333375"/>
                  </a:lnTo>
                  <a:lnTo>
                    <a:pt x="147638" y="388143"/>
                  </a:lnTo>
                  <a:lnTo>
                    <a:pt x="147638" y="576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15">
              <a:extLst>
                <a:ext uri="{FF2B5EF4-FFF2-40B4-BE49-F238E27FC236}">
                  <a16:creationId xmlns:a16="http://schemas.microsoft.com/office/drawing/2014/main" id="{26FE7DFC-1818-48EF-BA35-865B6709D4AB}"/>
                </a:ext>
              </a:extLst>
            </p:cNvPr>
            <p:cNvSpPr/>
            <p:nvPr/>
          </p:nvSpPr>
          <p:spPr>
            <a:xfrm>
              <a:off x="5005388" y="2084388"/>
              <a:ext cx="909637" cy="260350"/>
            </a:xfrm>
            <a:custGeom>
              <a:avLst/>
              <a:gdLst>
                <a:gd name="connsiteX0" fmla="*/ 583406 w 909637"/>
                <a:gd name="connsiteY0" fmla="*/ 188119 h 261937"/>
                <a:gd name="connsiteX1" fmla="*/ 326231 w 909637"/>
                <a:gd name="connsiteY1" fmla="*/ 221456 h 261937"/>
                <a:gd name="connsiteX2" fmla="*/ 197643 w 909637"/>
                <a:gd name="connsiteY2" fmla="*/ 240506 h 261937"/>
                <a:gd name="connsiteX3" fmla="*/ 52387 w 909637"/>
                <a:gd name="connsiteY3" fmla="*/ 261937 h 261937"/>
                <a:gd name="connsiteX4" fmla="*/ 0 w 909637"/>
                <a:gd name="connsiteY4" fmla="*/ 97631 h 261937"/>
                <a:gd name="connsiteX5" fmla="*/ 138112 w 909637"/>
                <a:gd name="connsiteY5" fmla="*/ 90487 h 261937"/>
                <a:gd name="connsiteX6" fmla="*/ 330993 w 909637"/>
                <a:gd name="connsiteY6" fmla="*/ 64294 h 261937"/>
                <a:gd name="connsiteX7" fmla="*/ 526256 w 909637"/>
                <a:gd name="connsiteY7" fmla="*/ 40481 h 261937"/>
                <a:gd name="connsiteX8" fmla="*/ 750093 w 909637"/>
                <a:gd name="connsiteY8" fmla="*/ 14287 h 261937"/>
                <a:gd name="connsiteX9" fmla="*/ 909637 w 909637"/>
                <a:gd name="connsiteY9" fmla="*/ 0 h 261937"/>
                <a:gd name="connsiteX10" fmla="*/ 902493 w 909637"/>
                <a:gd name="connsiteY10" fmla="*/ 157162 h 261937"/>
                <a:gd name="connsiteX11" fmla="*/ 707231 w 909637"/>
                <a:gd name="connsiteY11" fmla="*/ 173831 h 261937"/>
                <a:gd name="connsiteX12" fmla="*/ 583406 w 909637"/>
                <a:gd name="connsiteY12" fmla="*/ 188119 h 261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09637" h="261937">
                  <a:moveTo>
                    <a:pt x="583406" y="188119"/>
                  </a:moveTo>
                  <a:lnTo>
                    <a:pt x="326231" y="221456"/>
                  </a:lnTo>
                  <a:lnTo>
                    <a:pt x="197643" y="240506"/>
                  </a:lnTo>
                  <a:lnTo>
                    <a:pt x="52387" y="261937"/>
                  </a:lnTo>
                  <a:lnTo>
                    <a:pt x="0" y="97631"/>
                  </a:lnTo>
                  <a:lnTo>
                    <a:pt x="138112" y="90487"/>
                  </a:lnTo>
                  <a:lnTo>
                    <a:pt x="330993" y="64294"/>
                  </a:lnTo>
                  <a:lnTo>
                    <a:pt x="526256" y="40481"/>
                  </a:lnTo>
                  <a:lnTo>
                    <a:pt x="750093" y="14287"/>
                  </a:lnTo>
                  <a:lnTo>
                    <a:pt x="909637" y="0"/>
                  </a:lnTo>
                  <a:lnTo>
                    <a:pt x="902493" y="157162"/>
                  </a:lnTo>
                  <a:lnTo>
                    <a:pt x="707231" y="173831"/>
                  </a:lnTo>
                  <a:lnTo>
                    <a:pt x="583406" y="188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17">
              <a:extLst>
                <a:ext uri="{FF2B5EF4-FFF2-40B4-BE49-F238E27FC236}">
                  <a16:creationId xmlns:a16="http://schemas.microsoft.com/office/drawing/2014/main" id="{3C2D999E-2B84-4951-9DF0-677EF436901A}"/>
                </a:ext>
              </a:extLst>
            </p:cNvPr>
            <p:cNvSpPr/>
            <p:nvPr/>
          </p:nvSpPr>
          <p:spPr>
            <a:xfrm>
              <a:off x="3097213" y="2794000"/>
              <a:ext cx="4187825" cy="488950"/>
            </a:xfrm>
            <a:custGeom>
              <a:avLst/>
              <a:gdLst>
                <a:gd name="connsiteX0" fmla="*/ 982385 w 4187884"/>
                <a:gd name="connsiteY0" fmla="*/ 377317 h 489493"/>
                <a:gd name="connsiteX1" fmla="*/ 645858 w 4187884"/>
                <a:gd name="connsiteY1" fmla="*/ 411310 h 489493"/>
                <a:gd name="connsiteX2" fmla="*/ 401112 w 4187884"/>
                <a:gd name="connsiteY2" fmla="*/ 438504 h 489493"/>
                <a:gd name="connsiteX3" fmla="*/ 0 w 4187884"/>
                <a:gd name="connsiteY3" fmla="*/ 489493 h 489493"/>
                <a:gd name="connsiteX4" fmla="*/ 3399 w 4187884"/>
                <a:gd name="connsiteY4" fmla="*/ 329728 h 489493"/>
                <a:gd name="connsiteX5" fmla="*/ 244746 w 4187884"/>
                <a:gd name="connsiteY5" fmla="*/ 299134 h 489493"/>
                <a:gd name="connsiteX6" fmla="*/ 533683 w 4187884"/>
                <a:gd name="connsiteY6" fmla="*/ 261743 h 489493"/>
                <a:gd name="connsiteX7" fmla="*/ 836217 w 4187884"/>
                <a:gd name="connsiteY7" fmla="*/ 231149 h 489493"/>
                <a:gd name="connsiteX8" fmla="*/ 1165945 w 4187884"/>
                <a:gd name="connsiteY8" fmla="*/ 197157 h 489493"/>
                <a:gd name="connsiteX9" fmla="*/ 1465079 w 4187884"/>
                <a:gd name="connsiteY9" fmla="*/ 159765 h 489493"/>
                <a:gd name="connsiteX10" fmla="*/ 1838997 w 4187884"/>
                <a:gd name="connsiteY10" fmla="*/ 115575 h 489493"/>
                <a:gd name="connsiteX11" fmla="*/ 1988565 w 4187884"/>
                <a:gd name="connsiteY11" fmla="*/ 101978 h 489493"/>
                <a:gd name="connsiteX12" fmla="*/ 2212916 w 4187884"/>
                <a:gd name="connsiteY12" fmla="*/ 88381 h 489493"/>
                <a:gd name="connsiteX13" fmla="*/ 2515449 w 4187884"/>
                <a:gd name="connsiteY13" fmla="*/ 67985 h 489493"/>
                <a:gd name="connsiteX14" fmla="*/ 2722804 w 4187884"/>
                <a:gd name="connsiteY14" fmla="*/ 50989 h 489493"/>
                <a:gd name="connsiteX15" fmla="*/ 2906364 w 4187884"/>
                <a:gd name="connsiteY15" fmla="*/ 33992 h 489493"/>
                <a:gd name="connsiteX16" fmla="*/ 3100122 w 4187884"/>
                <a:gd name="connsiteY16" fmla="*/ 30593 h 489493"/>
                <a:gd name="connsiteX17" fmla="*/ 3365264 w 4187884"/>
                <a:gd name="connsiteY17" fmla="*/ 23795 h 489493"/>
                <a:gd name="connsiteX18" fmla="*/ 3610010 w 4187884"/>
                <a:gd name="connsiteY18" fmla="*/ 10198 h 489493"/>
                <a:gd name="connsiteX19" fmla="*/ 3654200 w 4187884"/>
                <a:gd name="connsiteY19" fmla="*/ 0 h 489493"/>
                <a:gd name="connsiteX20" fmla="*/ 3677995 w 4187884"/>
                <a:gd name="connsiteY20" fmla="*/ 0 h 489493"/>
                <a:gd name="connsiteX21" fmla="*/ 3705189 w 4187884"/>
                <a:gd name="connsiteY21" fmla="*/ 6798 h 489493"/>
                <a:gd name="connsiteX22" fmla="*/ 3742581 w 4187884"/>
                <a:gd name="connsiteY22" fmla="*/ 20395 h 489493"/>
                <a:gd name="connsiteX23" fmla="*/ 3803768 w 4187884"/>
                <a:gd name="connsiteY23" fmla="*/ 50989 h 489493"/>
                <a:gd name="connsiteX24" fmla="*/ 3868354 w 4187884"/>
                <a:gd name="connsiteY24" fmla="*/ 91780 h 489493"/>
                <a:gd name="connsiteX25" fmla="*/ 3960134 w 4187884"/>
                <a:gd name="connsiteY25" fmla="*/ 159765 h 489493"/>
                <a:gd name="connsiteX26" fmla="*/ 4075708 w 4187884"/>
                <a:gd name="connsiteY26" fmla="*/ 254944 h 489493"/>
                <a:gd name="connsiteX27" fmla="*/ 4160690 w 4187884"/>
                <a:gd name="connsiteY27" fmla="*/ 333127 h 489493"/>
                <a:gd name="connsiteX28" fmla="*/ 4174287 w 4187884"/>
                <a:gd name="connsiteY28" fmla="*/ 346724 h 489493"/>
                <a:gd name="connsiteX29" fmla="*/ 4184484 w 4187884"/>
                <a:gd name="connsiteY29" fmla="*/ 363720 h 489493"/>
                <a:gd name="connsiteX30" fmla="*/ 4187884 w 4187884"/>
                <a:gd name="connsiteY30" fmla="*/ 377317 h 489493"/>
                <a:gd name="connsiteX31" fmla="*/ 4187884 w 4187884"/>
                <a:gd name="connsiteY31" fmla="*/ 397713 h 489493"/>
                <a:gd name="connsiteX32" fmla="*/ 4181085 w 4187884"/>
                <a:gd name="connsiteY32" fmla="*/ 424907 h 489493"/>
                <a:gd name="connsiteX33" fmla="*/ 4167488 w 4187884"/>
                <a:gd name="connsiteY33" fmla="*/ 438504 h 489493"/>
                <a:gd name="connsiteX34" fmla="*/ 4133496 w 4187884"/>
                <a:gd name="connsiteY34" fmla="*/ 452101 h 489493"/>
                <a:gd name="connsiteX35" fmla="*/ 4079107 w 4187884"/>
                <a:gd name="connsiteY35" fmla="*/ 455500 h 489493"/>
                <a:gd name="connsiteX36" fmla="*/ 3593014 w 4187884"/>
                <a:gd name="connsiteY36" fmla="*/ 210754 h 489493"/>
                <a:gd name="connsiteX37" fmla="*/ 3531827 w 4187884"/>
                <a:gd name="connsiteY37" fmla="*/ 190358 h 489493"/>
                <a:gd name="connsiteX38" fmla="*/ 3440047 w 4187884"/>
                <a:gd name="connsiteY38" fmla="*/ 190358 h 489493"/>
                <a:gd name="connsiteX39" fmla="*/ 3134114 w 4187884"/>
                <a:gd name="connsiteY39" fmla="*/ 203955 h 489493"/>
                <a:gd name="connsiteX40" fmla="*/ 2716006 w 4187884"/>
                <a:gd name="connsiteY40" fmla="*/ 227750 h 489493"/>
                <a:gd name="connsiteX41" fmla="*/ 2399875 w 4187884"/>
                <a:gd name="connsiteY41" fmla="*/ 248146 h 489493"/>
                <a:gd name="connsiteX42" fmla="*/ 1957971 w 4187884"/>
                <a:gd name="connsiteY42" fmla="*/ 282138 h 489493"/>
                <a:gd name="connsiteX43" fmla="*/ 1478676 w 4187884"/>
                <a:gd name="connsiteY43" fmla="*/ 322929 h 489493"/>
                <a:gd name="connsiteX44" fmla="*/ 982385 w 4187884"/>
                <a:gd name="connsiteY44" fmla="*/ 377317 h 489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187884" h="489493">
                  <a:moveTo>
                    <a:pt x="982385" y="377317"/>
                  </a:moveTo>
                  <a:lnTo>
                    <a:pt x="645858" y="411310"/>
                  </a:lnTo>
                  <a:lnTo>
                    <a:pt x="401112" y="438504"/>
                  </a:lnTo>
                  <a:lnTo>
                    <a:pt x="0" y="489493"/>
                  </a:lnTo>
                  <a:lnTo>
                    <a:pt x="3399" y="329728"/>
                  </a:lnTo>
                  <a:lnTo>
                    <a:pt x="244746" y="299134"/>
                  </a:lnTo>
                  <a:lnTo>
                    <a:pt x="533683" y="261743"/>
                  </a:lnTo>
                  <a:lnTo>
                    <a:pt x="836217" y="231149"/>
                  </a:lnTo>
                  <a:lnTo>
                    <a:pt x="1165945" y="197157"/>
                  </a:lnTo>
                  <a:lnTo>
                    <a:pt x="1465079" y="159765"/>
                  </a:lnTo>
                  <a:lnTo>
                    <a:pt x="1838997" y="115575"/>
                  </a:lnTo>
                  <a:lnTo>
                    <a:pt x="1988565" y="101978"/>
                  </a:lnTo>
                  <a:lnTo>
                    <a:pt x="2212916" y="88381"/>
                  </a:lnTo>
                  <a:lnTo>
                    <a:pt x="2515449" y="67985"/>
                  </a:lnTo>
                  <a:lnTo>
                    <a:pt x="2722804" y="50989"/>
                  </a:lnTo>
                  <a:lnTo>
                    <a:pt x="2906364" y="33992"/>
                  </a:lnTo>
                  <a:lnTo>
                    <a:pt x="3100122" y="30593"/>
                  </a:lnTo>
                  <a:lnTo>
                    <a:pt x="3365264" y="23795"/>
                  </a:lnTo>
                  <a:lnTo>
                    <a:pt x="3610010" y="10198"/>
                  </a:lnTo>
                  <a:lnTo>
                    <a:pt x="3654200" y="0"/>
                  </a:lnTo>
                  <a:lnTo>
                    <a:pt x="3677995" y="0"/>
                  </a:lnTo>
                  <a:lnTo>
                    <a:pt x="3705189" y="6798"/>
                  </a:lnTo>
                  <a:lnTo>
                    <a:pt x="3742581" y="20395"/>
                  </a:lnTo>
                  <a:lnTo>
                    <a:pt x="3803768" y="50989"/>
                  </a:lnTo>
                  <a:lnTo>
                    <a:pt x="3868354" y="91780"/>
                  </a:lnTo>
                  <a:lnTo>
                    <a:pt x="3960134" y="159765"/>
                  </a:lnTo>
                  <a:lnTo>
                    <a:pt x="4075708" y="254944"/>
                  </a:lnTo>
                  <a:lnTo>
                    <a:pt x="4160690" y="333127"/>
                  </a:lnTo>
                  <a:lnTo>
                    <a:pt x="4174287" y="346724"/>
                  </a:lnTo>
                  <a:lnTo>
                    <a:pt x="4184484" y="363720"/>
                  </a:lnTo>
                  <a:lnTo>
                    <a:pt x="4187884" y="377317"/>
                  </a:lnTo>
                  <a:lnTo>
                    <a:pt x="4187884" y="397713"/>
                  </a:lnTo>
                  <a:lnTo>
                    <a:pt x="4181085" y="424907"/>
                  </a:lnTo>
                  <a:lnTo>
                    <a:pt x="4167488" y="438504"/>
                  </a:lnTo>
                  <a:lnTo>
                    <a:pt x="4133496" y="452101"/>
                  </a:lnTo>
                  <a:lnTo>
                    <a:pt x="4079107" y="455500"/>
                  </a:lnTo>
                  <a:lnTo>
                    <a:pt x="3593014" y="210754"/>
                  </a:lnTo>
                  <a:lnTo>
                    <a:pt x="3531827" y="190358"/>
                  </a:lnTo>
                  <a:lnTo>
                    <a:pt x="3440047" y="190358"/>
                  </a:lnTo>
                  <a:lnTo>
                    <a:pt x="3134114" y="203955"/>
                  </a:lnTo>
                  <a:lnTo>
                    <a:pt x="2716006" y="227750"/>
                  </a:lnTo>
                  <a:lnTo>
                    <a:pt x="2399875" y="248146"/>
                  </a:lnTo>
                  <a:lnTo>
                    <a:pt x="1957971" y="282138"/>
                  </a:lnTo>
                  <a:lnTo>
                    <a:pt x="1478676" y="322929"/>
                  </a:lnTo>
                  <a:lnTo>
                    <a:pt x="982385" y="37731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18">
              <a:extLst>
                <a:ext uri="{FF2B5EF4-FFF2-40B4-BE49-F238E27FC236}">
                  <a16:creationId xmlns:a16="http://schemas.microsoft.com/office/drawing/2014/main" id="{BC8FA7A2-ECEB-40C0-8B23-6BF1542634B3}"/>
                </a:ext>
              </a:extLst>
            </p:cNvPr>
            <p:cNvSpPr/>
            <p:nvPr/>
          </p:nvSpPr>
          <p:spPr>
            <a:xfrm>
              <a:off x="6361113" y="2982913"/>
              <a:ext cx="914400" cy="657225"/>
            </a:xfrm>
            <a:custGeom>
              <a:avLst/>
              <a:gdLst>
                <a:gd name="connsiteX0" fmla="*/ 271462 w 914400"/>
                <a:gd name="connsiteY0" fmla="*/ 226219 h 657225"/>
                <a:gd name="connsiteX1" fmla="*/ 173831 w 914400"/>
                <a:gd name="connsiteY1" fmla="*/ 369094 h 657225"/>
                <a:gd name="connsiteX2" fmla="*/ 78581 w 914400"/>
                <a:gd name="connsiteY2" fmla="*/ 504825 h 657225"/>
                <a:gd name="connsiteX3" fmla="*/ 19050 w 914400"/>
                <a:gd name="connsiteY3" fmla="*/ 595313 h 657225"/>
                <a:gd name="connsiteX4" fmla="*/ 7144 w 914400"/>
                <a:gd name="connsiteY4" fmla="*/ 621507 h 657225"/>
                <a:gd name="connsiteX5" fmla="*/ 0 w 914400"/>
                <a:gd name="connsiteY5" fmla="*/ 640557 h 657225"/>
                <a:gd name="connsiteX6" fmla="*/ 2381 w 914400"/>
                <a:gd name="connsiteY6" fmla="*/ 652463 h 657225"/>
                <a:gd name="connsiteX7" fmla="*/ 7144 w 914400"/>
                <a:gd name="connsiteY7" fmla="*/ 657225 h 657225"/>
                <a:gd name="connsiteX8" fmla="*/ 30956 w 914400"/>
                <a:gd name="connsiteY8" fmla="*/ 657225 h 657225"/>
                <a:gd name="connsiteX9" fmla="*/ 61912 w 914400"/>
                <a:gd name="connsiteY9" fmla="*/ 645319 h 657225"/>
                <a:gd name="connsiteX10" fmla="*/ 166687 w 914400"/>
                <a:gd name="connsiteY10" fmla="*/ 569119 h 657225"/>
                <a:gd name="connsiteX11" fmla="*/ 276225 w 914400"/>
                <a:gd name="connsiteY11" fmla="*/ 495300 h 657225"/>
                <a:gd name="connsiteX12" fmla="*/ 390525 w 914400"/>
                <a:gd name="connsiteY12" fmla="*/ 414338 h 657225"/>
                <a:gd name="connsiteX13" fmla="*/ 502444 w 914400"/>
                <a:gd name="connsiteY13" fmla="*/ 338138 h 657225"/>
                <a:gd name="connsiteX14" fmla="*/ 547687 w 914400"/>
                <a:gd name="connsiteY14" fmla="*/ 316707 h 657225"/>
                <a:gd name="connsiteX15" fmla="*/ 602456 w 914400"/>
                <a:gd name="connsiteY15" fmla="*/ 300038 h 657225"/>
                <a:gd name="connsiteX16" fmla="*/ 681037 w 914400"/>
                <a:gd name="connsiteY16" fmla="*/ 280988 h 657225"/>
                <a:gd name="connsiteX17" fmla="*/ 740569 w 914400"/>
                <a:gd name="connsiteY17" fmla="*/ 269082 h 657225"/>
                <a:gd name="connsiteX18" fmla="*/ 769144 w 914400"/>
                <a:gd name="connsiteY18" fmla="*/ 269082 h 657225"/>
                <a:gd name="connsiteX19" fmla="*/ 812006 w 914400"/>
                <a:gd name="connsiteY19" fmla="*/ 266700 h 657225"/>
                <a:gd name="connsiteX20" fmla="*/ 881062 w 914400"/>
                <a:gd name="connsiteY20" fmla="*/ 254794 h 657225"/>
                <a:gd name="connsiteX21" fmla="*/ 914400 w 914400"/>
                <a:gd name="connsiteY21" fmla="*/ 233363 h 657225"/>
                <a:gd name="connsiteX22" fmla="*/ 285750 w 914400"/>
                <a:gd name="connsiteY22" fmla="*/ 0 h 657225"/>
                <a:gd name="connsiteX23" fmla="*/ 333375 w 914400"/>
                <a:gd name="connsiteY23" fmla="*/ 26194 h 657225"/>
                <a:gd name="connsiteX24" fmla="*/ 342900 w 914400"/>
                <a:gd name="connsiteY24" fmla="*/ 42863 h 657225"/>
                <a:gd name="connsiteX25" fmla="*/ 347662 w 914400"/>
                <a:gd name="connsiteY25" fmla="*/ 54769 h 657225"/>
                <a:gd name="connsiteX26" fmla="*/ 347662 w 914400"/>
                <a:gd name="connsiteY26" fmla="*/ 73819 h 657225"/>
                <a:gd name="connsiteX27" fmla="*/ 338137 w 914400"/>
                <a:gd name="connsiteY27" fmla="*/ 109538 h 657225"/>
                <a:gd name="connsiteX28" fmla="*/ 319087 w 914400"/>
                <a:gd name="connsiteY28" fmla="*/ 150019 h 657225"/>
                <a:gd name="connsiteX29" fmla="*/ 271462 w 914400"/>
                <a:gd name="connsiteY29" fmla="*/ 226219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14400" h="657225">
                  <a:moveTo>
                    <a:pt x="271462" y="226219"/>
                  </a:moveTo>
                  <a:lnTo>
                    <a:pt x="173831" y="369094"/>
                  </a:lnTo>
                  <a:lnTo>
                    <a:pt x="78581" y="504825"/>
                  </a:lnTo>
                  <a:lnTo>
                    <a:pt x="19050" y="595313"/>
                  </a:lnTo>
                  <a:lnTo>
                    <a:pt x="7144" y="621507"/>
                  </a:lnTo>
                  <a:lnTo>
                    <a:pt x="0" y="640557"/>
                  </a:lnTo>
                  <a:lnTo>
                    <a:pt x="2381" y="652463"/>
                  </a:lnTo>
                  <a:lnTo>
                    <a:pt x="7144" y="657225"/>
                  </a:lnTo>
                  <a:lnTo>
                    <a:pt x="30956" y="657225"/>
                  </a:lnTo>
                  <a:lnTo>
                    <a:pt x="61912" y="645319"/>
                  </a:lnTo>
                  <a:lnTo>
                    <a:pt x="166687" y="569119"/>
                  </a:lnTo>
                  <a:lnTo>
                    <a:pt x="276225" y="495300"/>
                  </a:lnTo>
                  <a:lnTo>
                    <a:pt x="390525" y="414338"/>
                  </a:lnTo>
                  <a:lnTo>
                    <a:pt x="502444" y="338138"/>
                  </a:lnTo>
                  <a:lnTo>
                    <a:pt x="547687" y="316707"/>
                  </a:lnTo>
                  <a:lnTo>
                    <a:pt x="602456" y="300038"/>
                  </a:lnTo>
                  <a:lnTo>
                    <a:pt x="681037" y="280988"/>
                  </a:lnTo>
                  <a:lnTo>
                    <a:pt x="740569" y="269082"/>
                  </a:lnTo>
                  <a:lnTo>
                    <a:pt x="769144" y="269082"/>
                  </a:lnTo>
                  <a:lnTo>
                    <a:pt x="812006" y="266700"/>
                  </a:lnTo>
                  <a:lnTo>
                    <a:pt x="881062" y="254794"/>
                  </a:lnTo>
                  <a:lnTo>
                    <a:pt x="914400" y="233363"/>
                  </a:lnTo>
                  <a:lnTo>
                    <a:pt x="285750" y="0"/>
                  </a:lnTo>
                  <a:lnTo>
                    <a:pt x="333375" y="26194"/>
                  </a:lnTo>
                  <a:lnTo>
                    <a:pt x="342900" y="42863"/>
                  </a:lnTo>
                  <a:lnTo>
                    <a:pt x="347662" y="54769"/>
                  </a:lnTo>
                  <a:lnTo>
                    <a:pt x="347662" y="73819"/>
                  </a:lnTo>
                  <a:lnTo>
                    <a:pt x="338137" y="109538"/>
                  </a:lnTo>
                  <a:lnTo>
                    <a:pt x="319087" y="150019"/>
                  </a:lnTo>
                  <a:lnTo>
                    <a:pt x="271462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20">
              <a:extLst>
                <a:ext uri="{FF2B5EF4-FFF2-40B4-BE49-F238E27FC236}">
                  <a16:creationId xmlns:a16="http://schemas.microsoft.com/office/drawing/2014/main" id="{7CBFF40A-49FA-4136-B261-1D2D3609222C}"/>
                </a:ext>
              </a:extLst>
            </p:cNvPr>
            <p:cNvSpPr/>
            <p:nvPr/>
          </p:nvSpPr>
          <p:spPr>
            <a:xfrm>
              <a:off x="4284663" y="3317875"/>
              <a:ext cx="1692275" cy="2913063"/>
            </a:xfrm>
            <a:custGeom>
              <a:avLst/>
              <a:gdLst>
                <a:gd name="connsiteX0" fmla="*/ 671052 w 1692378"/>
                <a:gd name="connsiteY0" fmla="*/ 117987 h 2912807"/>
                <a:gd name="connsiteX1" fmla="*/ 269159 w 1692378"/>
                <a:gd name="connsiteY1" fmla="*/ 173294 h 2912807"/>
                <a:gd name="connsiteX2" fmla="*/ 0 w 1692378"/>
                <a:gd name="connsiteY2" fmla="*/ 210165 h 2912807"/>
                <a:gd name="connsiteX3" fmla="*/ 47933 w 1692378"/>
                <a:gd name="connsiteY3" fmla="*/ 383458 h 2912807"/>
                <a:gd name="connsiteX4" fmla="*/ 258097 w 1692378"/>
                <a:gd name="connsiteY4" fmla="*/ 353961 h 2912807"/>
                <a:gd name="connsiteX5" fmla="*/ 486697 w 1692378"/>
                <a:gd name="connsiteY5" fmla="*/ 317090 h 2912807"/>
                <a:gd name="connsiteX6" fmla="*/ 811162 w 1692378"/>
                <a:gd name="connsiteY6" fmla="*/ 272845 h 2912807"/>
                <a:gd name="connsiteX7" fmla="*/ 1117191 w 1692378"/>
                <a:gd name="connsiteY7" fmla="*/ 235974 h 2912807"/>
                <a:gd name="connsiteX8" fmla="*/ 1257300 w 1692378"/>
                <a:gd name="connsiteY8" fmla="*/ 221226 h 2912807"/>
                <a:gd name="connsiteX9" fmla="*/ 1301546 w 1692378"/>
                <a:gd name="connsiteY9" fmla="*/ 224913 h 2912807"/>
                <a:gd name="connsiteX10" fmla="*/ 1323668 w 1692378"/>
                <a:gd name="connsiteY10" fmla="*/ 235974 h 2912807"/>
                <a:gd name="connsiteX11" fmla="*/ 1338417 w 1692378"/>
                <a:gd name="connsiteY11" fmla="*/ 247036 h 2912807"/>
                <a:gd name="connsiteX12" fmla="*/ 1349478 w 1692378"/>
                <a:gd name="connsiteY12" fmla="*/ 261784 h 2912807"/>
                <a:gd name="connsiteX13" fmla="*/ 1360539 w 1692378"/>
                <a:gd name="connsiteY13" fmla="*/ 283907 h 2912807"/>
                <a:gd name="connsiteX14" fmla="*/ 1371600 w 1692378"/>
                <a:gd name="connsiteY14" fmla="*/ 317090 h 2912807"/>
                <a:gd name="connsiteX15" fmla="*/ 1375288 w 1692378"/>
                <a:gd name="connsiteY15" fmla="*/ 368710 h 2912807"/>
                <a:gd name="connsiteX16" fmla="*/ 1367913 w 1692378"/>
                <a:gd name="connsiteY16" fmla="*/ 508819 h 2912807"/>
                <a:gd name="connsiteX17" fmla="*/ 1353165 w 1692378"/>
                <a:gd name="connsiteY17" fmla="*/ 726358 h 2912807"/>
                <a:gd name="connsiteX18" fmla="*/ 1353165 w 1692378"/>
                <a:gd name="connsiteY18" fmla="*/ 995516 h 2912807"/>
                <a:gd name="connsiteX19" fmla="*/ 1353165 w 1692378"/>
                <a:gd name="connsiteY19" fmla="*/ 1412158 h 2912807"/>
                <a:gd name="connsiteX20" fmla="*/ 1353165 w 1692378"/>
                <a:gd name="connsiteY20" fmla="*/ 1677629 h 2912807"/>
                <a:gd name="connsiteX21" fmla="*/ 1353165 w 1692378"/>
                <a:gd name="connsiteY21" fmla="*/ 2138516 h 2912807"/>
                <a:gd name="connsiteX22" fmla="*/ 1353165 w 1692378"/>
                <a:gd name="connsiteY22" fmla="*/ 2348681 h 2912807"/>
                <a:gd name="connsiteX23" fmla="*/ 1375288 w 1692378"/>
                <a:gd name="connsiteY23" fmla="*/ 2850126 h 2912807"/>
                <a:gd name="connsiteX24" fmla="*/ 1408471 w 1692378"/>
                <a:gd name="connsiteY24" fmla="*/ 2894371 h 2912807"/>
                <a:gd name="connsiteX25" fmla="*/ 1430594 w 1692378"/>
                <a:gd name="connsiteY25" fmla="*/ 2909119 h 2912807"/>
                <a:gd name="connsiteX26" fmla="*/ 1441655 w 1692378"/>
                <a:gd name="connsiteY26" fmla="*/ 2912807 h 2912807"/>
                <a:gd name="connsiteX27" fmla="*/ 1467465 w 1692378"/>
                <a:gd name="connsiteY27" fmla="*/ 2905432 h 2912807"/>
                <a:gd name="connsiteX28" fmla="*/ 1496962 w 1692378"/>
                <a:gd name="connsiteY28" fmla="*/ 2883310 h 2912807"/>
                <a:gd name="connsiteX29" fmla="*/ 1526459 w 1692378"/>
                <a:gd name="connsiteY29" fmla="*/ 2846439 h 2912807"/>
                <a:gd name="connsiteX30" fmla="*/ 1559642 w 1692378"/>
                <a:gd name="connsiteY30" fmla="*/ 2787445 h 2912807"/>
                <a:gd name="connsiteX31" fmla="*/ 1574391 w 1692378"/>
                <a:gd name="connsiteY31" fmla="*/ 2746887 h 2912807"/>
                <a:gd name="connsiteX32" fmla="*/ 1589139 w 1692378"/>
                <a:gd name="connsiteY32" fmla="*/ 2698955 h 2912807"/>
                <a:gd name="connsiteX33" fmla="*/ 1603888 w 1692378"/>
                <a:gd name="connsiteY33" fmla="*/ 2632587 h 2912807"/>
                <a:gd name="connsiteX34" fmla="*/ 1618636 w 1692378"/>
                <a:gd name="connsiteY34" fmla="*/ 2558845 h 2912807"/>
                <a:gd name="connsiteX35" fmla="*/ 1622323 w 1692378"/>
                <a:gd name="connsiteY35" fmla="*/ 2499852 h 2912807"/>
                <a:gd name="connsiteX36" fmla="*/ 1611262 w 1692378"/>
                <a:gd name="connsiteY36" fmla="*/ 2440858 h 2912807"/>
                <a:gd name="connsiteX37" fmla="*/ 1592826 w 1692378"/>
                <a:gd name="connsiteY37" fmla="*/ 2315497 h 2912807"/>
                <a:gd name="connsiteX38" fmla="*/ 1578078 w 1692378"/>
                <a:gd name="connsiteY38" fmla="*/ 2120081 h 2912807"/>
                <a:gd name="connsiteX39" fmla="*/ 1578078 w 1692378"/>
                <a:gd name="connsiteY39" fmla="*/ 1898855 h 2912807"/>
                <a:gd name="connsiteX40" fmla="*/ 1578078 w 1692378"/>
                <a:gd name="connsiteY40" fmla="*/ 1592826 h 2912807"/>
                <a:gd name="connsiteX41" fmla="*/ 1578078 w 1692378"/>
                <a:gd name="connsiteY41" fmla="*/ 1238865 h 2912807"/>
                <a:gd name="connsiteX42" fmla="*/ 1578078 w 1692378"/>
                <a:gd name="connsiteY42" fmla="*/ 1002890 h 2912807"/>
                <a:gd name="connsiteX43" fmla="*/ 1578078 w 1692378"/>
                <a:gd name="connsiteY43" fmla="*/ 818536 h 2912807"/>
                <a:gd name="connsiteX44" fmla="*/ 1578078 w 1692378"/>
                <a:gd name="connsiteY44" fmla="*/ 663678 h 2912807"/>
                <a:gd name="connsiteX45" fmla="*/ 1578078 w 1692378"/>
                <a:gd name="connsiteY45" fmla="*/ 589936 h 2912807"/>
                <a:gd name="connsiteX46" fmla="*/ 1585452 w 1692378"/>
                <a:gd name="connsiteY46" fmla="*/ 508819 h 2912807"/>
                <a:gd name="connsiteX47" fmla="*/ 1600200 w 1692378"/>
                <a:gd name="connsiteY47" fmla="*/ 438765 h 2912807"/>
                <a:gd name="connsiteX48" fmla="*/ 1622323 w 1692378"/>
                <a:gd name="connsiteY48" fmla="*/ 376084 h 2912807"/>
                <a:gd name="connsiteX49" fmla="*/ 1644446 w 1692378"/>
                <a:gd name="connsiteY49" fmla="*/ 339213 h 2912807"/>
                <a:gd name="connsiteX50" fmla="*/ 1666568 w 1692378"/>
                <a:gd name="connsiteY50" fmla="*/ 313403 h 2912807"/>
                <a:gd name="connsiteX51" fmla="*/ 1685004 w 1692378"/>
                <a:gd name="connsiteY51" fmla="*/ 287594 h 2912807"/>
                <a:gd name="connsiteX52" fmla="*/ 1688691 w 1692378"/>
                <a:gd name="connsiteY52" fmla="*/ 272845 h 2912807"/>
                <a:gd name="connsiteX53" fmla="*/ 1692378 w 1692378"/>
                <a:gd name="connsiteY53" fmla="*/ 254410 h 2912807"/>
                <a:gd name="connsiteX54" fmla="*/ 1685004 w 1692378"/>
                <a:gd name="connsiteY54" fmla="*/ 224913 h 2912807"/>
                <a:gd name="connsiteX55" fmla="*/ 1662881 w 1692378"/>
                <a:gd name="connsiteY55" fmla="*/ 191729 h 2912807"/>
                <a:gd name="connsiteX56" fmla="*/ 1611262 w 1692378"/>
                <a:gd name="connsiteY56" fmla="*/ 147484 h 2912807"/>
                <a:gd name="connsiteX57" fmla="*/ 1530146 w 1692378"/>
                <a:gd name="connsiteY57" fmla="*/ 88490 h 2912807"/>
                <a:gd name="connsiteX58" fmla="*/ 1415846 w 1692378"/>
                <a:gd name="connsiteY58" fmla="*/ 18436 h 2912807"/>
                <a:gd name="connsiteX59" fmla="*/ 1378975 w 1692378"/>
                <a:gd name="connsiteY59" fmla="*/ 0 h 2912807"/>
                <a:gd name="connsiteX60" fmla="*/ 1349478 w 1692378"/>
                <a:gd name="connsiteY60" fmla="*/ 7374 h 2912807"/>
                <a:gd name="connsiteX61" fmla="*/ 1264675 w 1692378"/>
                <a:gd name="connsiteY61" fmla="*/ 36871 h 2912807"/>
                <a:gd name="connsiteX62" fmla="*/ 1224117 w 1692378"/>
                <a:gd name="connsiteY62" fmla="*/ 44245 h 2912807"/>
                <a:gd name="connsiteX63" fmla="*/ 1154062 w 1692378"/>
                <a:gd name="connsiteY63" fmla="*/ 47932 h 2912807"/>
                <a:gd name="connsiteX64" fmla="*/ 1061884 w 1692378"/>
                <a:gd name="connsiteY64" fmla="*/ 66368 h 2912807"/>
                <a:gd name="connsiteX65" fmla="*/ 671052 w 1692378"/>
                <a:gd name="connsiteY65" fmla="*/ 117987 h 2912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692378" h="2912807">
                  <a:moveTo>
                    <a:pt x="671052" y="117987"/>
                  </a:moveTo>
                  <a:lnTo>
                    <a:pt x="269159" y="173294"/>
                  </a:lnTo>
                  <a:lnTo>
                    <a:pt x="0" y="210165"/>
                  </a:lnTo>
                  <a:lnTo>
                    <a:pt x="47933" y="383458"/>
                  </a:lnTo>
                  <a:lnTo>
                    <a:pt x="258097" y="353961"/>
                  </a:lnTo>
                  <a:lnTo>
                    <a:pt x="486697" y="317090"/>
                  </a:lnTo>
                  <a:lnTo>
                    <a:pt x="811162" y="272845"/>
                  </a:lnTo>
                  <a:lnTo>
                    <a:pt x="1117191" y="235974"/>
                  </a:lnTo>
                  <a:lnTo>
                    <a:pt x="1257300" y="221226"/>
                  </a:lnTo>
                  <a:lnTo>
                    <a:pt x="1301546" y="224913"/>
                  </a:lnTo>
                  <a:lnTo>
                    <a:pt x="1323668" y="235974"/>
                  </a:lnTo>
                  <a:lnTo>
                    <a:pt x="1338417" y="247036"/>
                  </a:lnTo>
                  <a:lnTo>
                    <a:pt x="1349478" y="261784"/>
                  </a:lnTo>
                  <a:lnTo>
                    <a:pt x="1360539" y="283907"/>
                  </a:lnTo>
                  <a:lnTo>
                    <a:pt x="1371600" y="317090"/>
                  </a:lnTo>
                  <a:lnTo>
                    <a:pt x="1375288" y="368710"/>
                  </a:lnTo>
                  <a:lnTo>
                    <a:pt x="1367913" y="508819"/>
                  </a:lnTo>
                  <a:lnTo>
                    <a:pt x="1353165" y="726358"/>
                  </a:lnTo>
                  <a:lnTo>
                    <a:pt x="1353165" y="995516"/>
                  </a:lnTo>
                  <a:lnTo>
                    <a:pt x="1353165" y="1412158"/>
                  </a:lnTo>
                  <a:lnTo>
                    <a:pt x="1353165" y="1677629"/>
                  </a:lnTo>
                  <a:lnTo>
                    <a:pt x="1353165" y="2138516"/>
                  </a:lnTo>
                  <a:lnTo>
                    <a:pt x="1353165" y="2348681"/>
                  </a:lnTo>
                  <a:lnTo>
                    <a:pt x="1375288" y="2850126"/>
                  </a:lnTo>
                  <a:lnTo>
                    <a:pt x="1408471" y="2894371"/>
                  </a:lnTo>
                  <a:lnTo>
                    <a:pt x="1430594" y="2909119"/>
                  </a:lnTo>
                  <a:lnTo>
                    <a:pt x="1441655" y="2912807"/>
                  </a:lnTo>
                  <a:lnTo>
                    <a:pt x="1467465" y="2905432"/>
                  </a:lnTo>
                  <a:lnTo>
                    <a:pt x="1496962" y="2883310"/>
                  </a:lnTo>
                  <a:lnTo>
                    <a:pt x="1526459" y="2846439"/>
                  </a:lnTo>
                  <a:lnTo>
                    <a:pt x="1559642" y="2787445"/>
                  </a:lnTo>
                  <a:lnTo>
                    <a:pt x="1574391" y="2746887"/>
                  </a:lnTo>
                  <a:lnTo>
                    <a:pt x="1589139" y="2698955"/>
                  </a:lnTo>
                  <a:lnTo>
                    <a:pt x="1603888" y="2632587"/>
                  </a:lnTo>
                  <a:lnTo>
                    <a:pt x="1618636" y="2558845"/>
                  </a:lnTo>
                  <a:lnTo>
                    <a:pt x="1622323" y="2499852"/>
                  </a:lnTo>
                  <a:lnTo>
                    <a:pt x="1611262" y="2440858"/>
                  </a:lnTo>
                  <a:lnTo>
                    <a:pt x="1592826" y="2315497"/>
                  </a:lnTo>
                  <a:lnTo>
                    <a:pt x="1578078" y="2120081"/>
                  </a:lnTo>
                  <a:lnTo>
                    <a:pt x="1578078" y="1898855"/>
                  </a:lnTo>
                  <a:lnTo>
                    <a:pt x="1578078" y="1592826"/>
                  </a:lnTo>
                  <a:lnTo>
                    <a:pt x="1578078" y="1238865"/>
                  </a:lnTo>
                  <a:lnTo>
                    <a:pt x="1578078" y="1002890"/>
                  </a:lnTo>
                  <a:lnTo>
                    <a:pt x="1578078" y="818536"/>
                  </a:lnTo>
                  <a:lnTo>
                    <a:pt x="1578078" y="663678"/>
                  </a:lnTo>
                  <a:lnTo>
                    <a:pt x="1578078" y="589936"/>
                  </a:lnTo>
                  <a:lnTo>
                    <a:pt x="1585452" y="508819"/>
                  </a:lnTo>
                  <a:lnTo>
                    <a:pt x="1600200" y="438765"/>
                  </a:lnTo>
                  <a:lnTo>
                    <a:pt x="1622323" y="376084"/>
                  </a:lnTo>
                  <a:lnTo>
                    <a:pt x="1644446" y="339213"/>
                  </a:lnTo>
                  <a:lnTo>
                    <a:pt x="1666568" y="313403"/>
                  </a:lnTo>
                  <a:lnTo>
                    <a:pt x="1685004" y="287594"/>
                  </a:lnTo>
                  <a:lnTo>
                    <a:pt x="1688691" y="272845"/>
                  </a:lnTo>
                  <a:lnTo>
                    <a:pt x="1692378" y="254410"/>
                  </a:lnTo>
                  <a:lnTo>
                    <a:pt x="1685004" y="224913"/>
                  </a:lnTo>
                  <a:lnTo>
                    <a:pt x="1662881" y="191729"/>
                  </a:lnTo>
                  <a:lnTo>
                    <a:pt x="1611262" y="147484"/>
                  </a:lnTo>
                  <a:lnTo>
                    <a:pt x="1530146" y="88490"/>
                  </a:lnTo>
                  <a:lnTo>
                    <a:pt x="1415846" y="18436"/>
                  </a:lnTo>
                  <a:lnTo>
                    <a:pt x="1378975" y="0"/>
                  </a:lnTo>
                  <a:lnTo>
                    <a:pt x="1349478" y="7374"/>
                  </a:lnTo>
                  <a:lnTo>
                    <a:pt x="1264675" y="36871"/>
                  </a:lnTo>
                  <a:lnTo>
                    <a:pt x="1224117" y="44245"/>
                  </a:lnTo>
                  <a:lnTo>
                    <a:pt x="1154062" y="47932"/>
                  </a:lnTo>
                  <a:lnTo>
                    <a:pt x="1061884" y="66368"/>
                  </a:lnTo>
                  <a:lnTo>
                    <a:pt x="671052" y="117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21">
              <a:extLst>
                <a:ext uri="{FF2B5EF4-FFF2-40B4-BE49-F238E27FC236}">
                  <a16:creationId xmlns:a16="http://schemas.microsoft.com/office/drawing/2014/main" id="{D5898F89-CD3E-41A3-8F66-F0DDEAE37BD5}"/>
                </a:ext>
              </a:extLst>
            </p:cNvPr>
            <p:cNvSpPr/>
            <p:nvPr/>
          </p:nvSpPr>
          <p:spPr>
            <a:xfrm>
              <a:off x="4999038" y="5553075"/>
              <a:ext cx="723900" cy="674688"/>
            </a:xfrm>
            <a:custGeom>
              <a:avLst/>
              <a:gdLst>
                <a:gd name="connsiteX0" fmla="*/ 302419 w 723900"/>
                <a:gd name="connsiteY0" fmla="*/ 178594 h 673894"/>
                <a:gd name="connsiteX1" fmla="*/ 435769 w 723900"/>
                <a:gd name="connsiteY1" fmla="*/ 207169 h 673894"/>
                <a:gd name="connsiteX2" fmla="*/ 519112 w 723900"/>
                <a:gd name="connsiteY2" fmla="*/ 221456 h 673894"/>
                <a:gd name="connsiteX3" fmla="*/ 538162 w 723900"/>
                <a:gd name="connsiteY3" fmla="*/ 221456 h 673894"/>
                <a:gd name="connsiteX4" fmla="*/ 566737 w 723900"/>
                <a:gd name="connsiteY4" fmla="*/ 216694 h 673894"/>
                <a:gd name="connsiteX5" fmla="*/ 592931 w 723900"/>
                <a:gd name="connsiteY5" fmla="*/ 202406 h 673894"/>
                <a:gd name="connsiteX6" fmla="*/ 611981 w 723900"/>
                <a:gd name="connsiteY6" fmla="*/ 185738 h 673894"/>
                <a:gd name="connsiteX7" fmla="*/ 628650 w 723900"/>
                <a:gd name="connsiteY7" fmla="*/ 159544 h 673894"/>
                <a:gd name="connsiteX8" fmla="*/ 635794 w 723900"/>
                <a:gd name="connsiteY8" fmla="*/ 135731 h 673894"/>
                <a:gd name="connsiteX9" fmla="*/ 640556 w 723900"/>
                <a:gd name="connsiteY9" fmla="*/ 109538 h 673894"/>
                <a:gd name="connsiteX10" fmla="*/ 640556 w 723900"/>
                <a:gd name="connsiteY10" fmla="*/ 0 h 673894"/>
                <a:gd name="connsiteX11" fmla="*/ 723900 w 723900"/>
                <a:gd name="connsiteY11" fmla="*/ 673894 h 673894"/>
                <a:gd name="connsiteX12" fmla="*/ 695325 w 723900"/>
                <a:gd name="connsiteY12" fmla="*/ 657225 h 673894"/>
                <a:gd name="connsiteX13" fmla="*/ 654844 w 723900"/>
                <a:gd name="connsiteY13" fmla="*/ 609600 h 673894"/>
                <a:gd name="connsiteX14" fmla="*/ 623887 w 723900"/>
                <a:gd name="connsiteY14" fmla="*/ 569119 h 673894"/>
                <a:gd name="connsiteX15" fmla="*/ 583406 w 723900"/>
                <a:gd name="connsiteY15" fmla="*/ 521494 h 673894"/>
                <a:gd name="connsiteX16" fmla="*/ 545306 w 723900"/>
                <a:gd name="connsiteY16" fmla="*/ 483394 h 673894"/>
                <a:gd name="connsiteX17" fmla="*/ 483394 w 723900"/>
                <a:gd name="connsiteY17" fmla="*/ 426244 h 673894"/>
                <a:gd name="connsiteX18" fmla="*/ 447675 w 723900"/>
                <a:gd name="connsiteY18" fmla="*/ 400050 h 673894"/>
                <a:gd name="connsiteX19" fmla="*/ 381000 w 723900"/>
                <a:gd name="connsiteY19" fmla="*/ 350044 h 673894"/>
                <a:gd name="connsiteX20" fmla="*/ 330994 w 723900"/>
                <a:gd name="connsiteY20" fmla="*/ 316706 h 673894"/>
                <a:gd name="connsiteX21" fmla="*/ 271462 w 723900"/>
                <a:gd name="connsiteY21" fmla="*/ 283369 h 673894"/>
                <a:gd name="connsiteX22" fmla="*/ 200025 w 723900"/>
                <a:gd name="connsiteY22" fmla="*/ 242888 h 673894"/>
                <a:gd name="connsiteX23" fmla="*/ 97631 w 723900"/>
                <a:gd name="connsiteY23" fmla="*/ 192881 h 673894"/>
                <a:gd name="connsiteX24" fmla="*/ 33337 w 723900"/>
                <a:gd name="connsiteY24" fmla="*/ 161925 h 673894"/>
                <a:gd name="connsiteX25" fmla="*/ 9525 w 723900"/>
                <a:gd name="connsiteY25" fmla="*/ 145256 h 673894"/>
                <a:gd name="connsiteX26" fmla="*/ 2381 w 723900"/>
                <a:gd name="connsiteY26" fmla="*/ 130969 h 673894"/>
                <a:gd name="connsiteX27" fmla="*/ 0 w 723900"/>
                <a:gd name="connsiteY27" fmla="*/ 109538 h 673894"/>
                <a:gd name="connsiteX28" fmla="*/ 2381 w 723900"/>
                <a:gd name="connsiteY28" fmla="*/ 100013 h 673894"/>
                <a:gd name="connsiteX29" fmla="*/ 14287 w 723900"/>
                <a:gd name="connsiteY29" fmla="*/ 97631 h 673894"/>
                <a:gd name="connsiteX30" fmla="*/ 42862 w 723900"/>
                <a:gd name="connsiteY30" fmla="*/ 102394 h 673894"/>
                <a:gd name="connsiteX31" fmla="*/ 100012 w 723900"/>
                <a:gd name="connsiteY31" fmla="*/ 121444 h 673894"/>
                <a:gd name="connsiteX32" fmla="*/ 302419 w 723900"/>
                <a:gd name="connsiteY32" fmla="*/ 178594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23900" h="673894">
                  <a:moveTo>
                    <a:pt x="302419" y="178594"/>
                  </a:moveTo>
                  <a:lnTo>
                    <a:pt x="435769" y="207169"/>
                  </a:lnTo>
                  <a:lnTo>
                    <a:pt x="519112" y="221456"/>
                  </a:lnTo>
                  <a:lnTo>
                    <a:pt x="538162" y="221456"/>
                  </a:lnTo>
                  <a:lnTo>
                    <a:pt x="566737" y="216694"/>
                  </a:lnTo>
                  <a:lnTo>
                    <a:pt x="592931" y="202406"/>
                  </a:lnTo>
                  <a:lnTo>
                    <a:pt x="611981" y="185738"/>
                  </a:lnTo>
                  <a:lnTo>
                    <a:pt x="628650" y="159544"/>
                  </a:lnTo>
                  <a:lnTo>
                    <a:pt x="635794" y="135731"/>
                  </a:lnTo>
                  <a:lnTo>
                    <a:pt x="640556" y="109538"/>
                  </a:lnTo>
                  <a:lnTo>
                    <a:pt x="640556" y="0"/>
                  </a:lnTo>
                  <a:lnTo>
                    <a:pt x="723900" y="673894"/>
                  </a:lnTo>
                  <a:lnTo>
                    <a:pt x="695325" y="657225"/>
                  </a:lnTo>
                  <a:lnTo>
                    <a:pt x="654844" y="609600"/>
                  </a:lnTo>
                  <a:lnTo>
                    <a:pt x="623887" y="569119"/>
                  </a:lnTo>
                  <a:lnTo>
                    <a:pt x="583406" y="521494"/>
                  </a:lnTo>
                  <a:lnTo>
                    <a:pt x="545306" y="483394"/>
                  </a:lnTo>
                  <a:lnTo>
                    <a:pt x="483394" y="426244"/>
                  </a:lnTo>
                  <a:lnTo>
                    <a:pt x="447675" y="400050"/>
                  </a:lnTo>
                  <a:lnTo>
                    <a:pt x="381000" y="350044"/>
                  </a:lnTo>
                  <a:lnTo>
                    <a:pt x="330994" y="316706"/>
                  </a:lnTo>
                  <a:lnTo>
                    <a:pt x="271462" y="283369"/>
                  </a:lnTo>
                  <a:lnTo>
                    <a:pt x="200025" y="242888"/>
                  </a:lnTo>
                  <a:lnTo>
                    <a:pt x="97631" y="192881"/>
                  </a:lnTo>
                  <a:lnTo>
                    <a:pt x="33337" y="161925"/>
                  </a:lnTo>
                  <a:cubicBezTo>
                    <a:pt x="10972" y="147015"/>
                    <a:pt x="17976" y="153710"/>
                    <a:pt x="9525" y="145256"/>
                  </a:cubicBezTo>
                  <a:lnTo>
                    <a:pt x="2381" y="130969"/>
                  </a:lnTo>
                  <a:lnTo>
                    <a:pt x="0" y="109538"/>
                  </a:lnTo>
                  <a:lnTo>
                    <a:pt x="2381" y="100013"/>
                  </a:lnTo>
                  <a:lnTo>
                    <a:pt x="14287" y="97631"/>
                  </a:lnTo>
                  <a:lnTo>
                    <a:pt x="42862" y="102394"/>
                  </a:lnTo>
                  <a:lnTo>
                    <a:pt x="100012" y="121444"/>
                  </a:lnTo>
                  <a:lnTo>
                    <a:pt x="302419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22">
              <a:extLst>
                <a:ext uri="{FF2B5EF4-FFF2-40B4-BE49-F238E27FC236}">
                  <a16:creationId xmlns:a16="http://schemas.microsoft.com/office/drawing/2014/main" id="{664ABC0D-D2DF-4CC6-B84A-8F81F17A58D0}"/>
                </a:ext>
              </a:extLst>
            </p:cNvPr>
            <p:cNvSpPr/>
            <p:nvPr/>
          </p:nvSpPr>
          <p:spPr>
            <a:xfrm>
              <a:off x="4287838" y="4000500"/>
              <a:ext cx="1412875" cy="379413"/>
            </a:xfrm>
            <a:custGeom>
              <a:avLst/>
              <a:gdLst>
                <a:gd name="connsiteX0" fmla="*/ 640557 w 1412082"/>
                <a:gd name="connsiteY0" fmla="*/ 116681 h 378619"/>
                <a:gd name="connsiteX1" fmla="*/ 814388 w 1412082"/>
                <a:gd name="connsiteY1" fmla="*/ 90488 h 378619"/>
                <a:gd name="connsiteX2" fmla="*/ 1069182 w 1412082"/>
                <a:gd name="connsiteY2" fmla="*/ 52388 h 378619"/>
                <a:gd name="connsiteX3" fmla="*/ 1412082 w 1412082"/>
                <a:gd name="connsiteY3" fmla="*/ 0 h 378619"/>
                <a:gd name="connsiteX4" fmla="*/ 1412082 w 1412082"/>
                <a:gd name="connsiteY4" fmla="*/ 204788 h 378619"/>
                <a:gd name="connsiteX5" fmla="*/ 1212057 w 1412082"/>
                <a:gd name="connsiteY5" fmla="*/ 223838 h 378619"/>
                <a:gd name="connsiteX6" fmla="*/ 981075 w 1412082"/>
                <a:gd name="connsiteY6" fmla="*/ 247650 h 378619"/>
                <a:gd name="connsiteX7" fmla="*/ 795338 w 1412082"/>
                <a:gd name="connsiteY7" fmla="*/ 271463 h 378619"/>
                <a:gd name="connsiteX8" fmla="*/ 614363 w 1412082"/>
                <a:gd name="connsiteY8" fmla="*/ 300038 h 378619"/>
                <a:gd name="connsiteX9" fmla="*/ 452438 w 1412082"/>
                <a:gd name="connsiteY9" fmla="*/ 314325 h 378619"/>
                <a:gd name="connsiteX10" fmla="*/ 309563 w 1412082"/>
                <a:gd name="connsiteY10" fmla="*/ 330994 h 378619"/>
                <a:gd name="connsiteX11" fmla="*/ 200025 w 1412082"/>
                <a:gd name="connsiteY11" fmla="*/ 345281 h 378619"/>
                <a:gd name="connsiteX12" fmla="*/ 0 w 1412082"/>
                <a:gd name="connsiteY12" fmla="*/ 378619 h 378619"/>
                <a:gd name="connsiteX13" fmla="*/ 4763 w 1412082"/>
                <a:gd name="connsiteY13" fmla="*/ 190500 h 378619"/>
                <a:gd name="connsiteX14" fmla="*/ 180975 w 1412082"/>
                <a:gd name="connsiteY14" fmla="*/ 176213 h 378619"/>
                <a:gd name="connsiteX15" fmla="*/ 411957 w 1412082"/>
                <a:gd name="connsiteY15" fmla="*/ 147638 h 378619"/>
                <a:gd name="connsiteX16" fmla="*/ 640557 w 1412082"/>
                <a:gd name="connsiteY16" fmla="*/ 116681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082" h="378619">
                  <a:moveTo>
                    <a:pt x="640557" y="116681"/>
                  </a:moveTo>
                  <a:lnTo>
                    <a:pt x="814388" y="90488"/>
                  </a:lnTo>
                  <a:lnTo>
                    <a:pt x="1069182" y="52388"/>
                  </a:lnTo>
                  <a:lnTo>
                    <a:pt x="1412082" y="0"/>
                  </a:lnTo>
                  <a:lnTo>
                    <a:pt x="1412082" y="204788"/>
                  </a:lnTo>
                  <a:lnTo>
                    <a:pt x="1212057" y="223838"/>
                  </a:lnTo>
                  <a:lnTo>
                    <a:pt x="981075" y="247650"/>
                  </a:lnTo>
                  <a:lnTo>
                    <a:pt x="795338" y="271463"/>
                  </a:lnTo>
                  <a:lnTo>
                    <a:pt x="614363" y="300038"/>
                  </a:lnTo>
                  <a:lnTo>
                    <a:pt x="452438" y="314325"/>
                  </a:lnTo>
                  <a:lnTo>
                    <a:pt x="309563" y="330994"/>
                  </a:lnTo>
                  <a:lnTo>
                    <a:pt x="200025" y="345281"/>
                  </a:lnTo>
                  <a:lnTo>
                    <a:pt x="0" y="378619"/>
                  </a:lnTo>
                  <a:lnTo>
                    <a:pt x="4763" y="190500"/>
                  </a:lnTo>
                  <a:lnTo>
                    <a:pt x="180975" y="176213"/>
                  </a:lnTo>
                  <a:lnTo>
                    <a:pt x="411957" y="147638"/>
                  </a:lnTo>
                  <a:lnTo>
                    <a:pt x="640557" y="116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23">
              <a:extLst>
                <a:ext uri="{FF2B5EF4-FFF2-40B4-BE49-F238E27FC236}">
                  <a16:creationId xmlns:a16="http://schemas.microsoft.com/office/drawing/2014/main" id="{0856331B-8BF1-4ABB-9B7B-06E09F7C8C73}"/>
                </a:ext>
              </a:extLst>
            </p:cNvPr>
            <p:cNvSpPr/>
            <p:nvPr/>
          </p:nvSpPr>
          <p:spPr>
            <a:xfrm>
              <a:off x="4297363" y="4697413"/>
              <a:ext cx="1428750" cy="346075"/>
            </a:xfrm>
            <a:custGeom>
              <a:avLst/>
              <a:gdLst>
                <a:gd name="connsiteX0" fmla="*/ 559594 w 1428750"/>
                <a:gd name="connsiteY0" fmla="*/ 290513 h 345282"/>
                <a:gd name="connsiteX1" fmla="*/ 423863 w 1428750"/>
                <a:gd name="connsiteY1" fmla="*/ 311944 h 345282"/>
                <a:gd name="connsiteX2" fmla="*/ 335757 w 1428750"/>
                <a:gd name="connsiteY2" fmla="*/ 326232 h 345282"/>
                <a:gd name="connsiteX3" fmla="*/ 242888 w 1428750"/>
                <a:gd name="connsiteY3" fmla="*/ 340519 h 345282"/>
                <a:gd name="connsiteX4" fmla="*/ 171450 w 1428750"/>
                <a:gd name="connsiteY4" fmla="*/ 345282 h 345282"/>
                <a:gd name="connsiteX5" fmla="*/ 107157 w 1428750"/>
                <a:gd name="connsiteY5" fmla="*/ 345282 h 345282"/>
                <a:gd name="connsiteX6" fmla="*/ 0 w 1428750"/>
                <a:gd name="connsiteY6" fmla="*/ 333375 h 345282"/>
                <a:gd name="connsiteX7" fmla="*/ 14288 w 1428750"/>
                <a:gd name="connsiteY7" fmla="*/ 180975 h 345282"/>
                <a:gd name="connsiteX8" fmla="*/ 130969 w 1428750"/>
                <a:gd name="connsiteY8" fmla="*/ 180975 h 345282"/>
                <a:gd name="connsiteX9" fmla="*/ 283369 w 1428750"/>
                <a:gd name="connsiteY9" fmla="*/ 161925 h 345282"/>
                <a:gd name="connsiteX10" fmla="*/ 461963 w 1428750"/>
                <a:gd name="connsiteY10" fmla="*/ 130969 h 345282"/>
                <a:gd name="connsiteX11" fmla="*/ 647700 w 1428750"/>
                <a:gd name="connsiteY11" fmla="*/ 92869 h 345282"/>
                <a:gd name="connsiteX12" fmla="*/ 790575 w 1428750"/>
                <a:gd name="connsiteY12" fmla="*/ 66675 h 345282"/>
                <a:gd name="connsiteX13" fmla="*/ 981075 w 1428750"/>
                <a:gd name="connsiteY13" fmla="*/ 40482 h 345282"/>
                <a:gd name="connsiteX14" fmla="*/ 1164432 w 1428750"/>
                <a:gd name="connsiteY14" fmla="*/ 16669 h 345282"/>
                <a:gd name="connsiteX15" fmla="*/ 1428750 w 1428750"/>
                <a:gd name="connsiteY15" fmla="*/ 0 h 345282"/>
                <a:gd name="connsiteX16" fmla="*/ 1421607 w 1428750"/>
                <a:gd name="connsiteY16" fmla="*/ 202407 h 345282"/>
                <a:gd name="connsiteX17" fmla="*/ 1269207 w 1428750"/>
                <a:gd name="connsiteY17" fmla="*/ 204788 h 345282"/>
                <a:gd name="connsiteX18" fmla="*/ 1154907 w 1428750"/>
                <a:gd name="connsiteY18" fmla="*/ 211932 h 345282"/>
                <a:gd name="connsiteX19" fmla="*/ 990600 w 1428750"/>
                <a:gd name="connsiteY19" fmla="*/ 226219 h 345282"/>
                <a:gd name="connsiteX20" fmla="*/ 850107 w 1428750"/>
                <a:gd name="connsiteY20" fmla="*/ 245269 h 345282"/>
                <a:gd name="connsiteX21" fmla="*/ 559594 w 1428750"/>
                <a:gd name="connsiteY21" fmla="*/ 290513 h 34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8750" h="345282">
                  <a:moveTo>
                    <a:pt x="559594" y="290513"/>
                  </a:moveTo>
                  <a:lnTo>
                    <a:pt x="423863" y="311944"/>
                  </a:lnTo>
                  <a:lnTo>
                    <a:pt x="335757" y="326232"/>
                  </a:lnTo>
                  <a:lnTo>
                    <a:pt x="242888" y="340519"/>
                  </a:lnTo>
                  <a:lnTo>
                    <a:pt x="171450" y="345282"/>
                  </a:lnTo>
                  <a:lnTo>
                    <a:pt x="107157" y="345282"/>
                  </a:lnTo>
                  <a:lnTo>
                    <a:pt x="0" y="333375"/>
                  </a:lnTo>
                  <a:lnTo>
                    <a:pt x="14288" y="180975"/>
                  </a:lnTo>
                  <a:lnTo>
                    <a:pt x="130969" y="180975"/>
                  </a:lnTo>
                  <a:lnTo>
                    <a:pt x="283369" y="161925"/>
                  </a:lnTo>
                  <a:lnTo>
                    <a:pt x="461963" y="130969"/>
                  </a:lnTo>
                  <a:lnTo>
                    <a:pt x="647700" y="92869"/>
                  </a:lnTo>
                  <a:lnTo>
                    <a:pt x="790575" y="66675"/>
                  </a:lnTo>
                  <a:lnTo>
                    <a:pt x="981075" y="40482"/>
                  </a:lnTo>
                  <a:lnTo>
                    <a:pt x="1164432" y="16669"/>
                  </a:lnTo>
                  <a:lnTo>
                    <a:pt x="1428750" y="0"/>
                  </a:lnTo>
                  <a:lnTo>
                    <a:pt x="1421607" y="202407"/>
                  </a:lnTo>
                  <a:lnTo>
                    <a:pt x="1269207" y="204788"/>
                  </a:lnTo>
                  <a:lnTo>
                    <a:pt x="1154907" y="211932"/>
                  </a:lnTo>
                  <a:lnTo>
                    <a:pt x="990600" y="226219"/>
                  </a:lnTo>
                  <a:lnTo>
                    <a:pt x="850107" y="245269"/>
                  </a:lnTo>
                  <a:lnTo>
                    <a:pt x="559594" y="290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0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7490" name="グループ化 1">
            <a:extLst>
              <a:ext uri="{FF2B5EF4-FFF2-40B4-BE49-F238E27FC236}">
                <a16:creationId xmlns:a16="http://schemas.microsoft.com/office/drawing/2014/main" id="{EEF6374D-048C-4613-AC9A-6B89AFBE65C4}"/>
              </a:ext>
            </a:extLst>
          </p:cNvPr>
          <p:cNvGrpSpPr>
            <a:grpSpLocks/>
          </p:cNvGrpSpPr>
          <p:nvPr/>
        </p:nvGrpSpPr>
        <p:grpSpPr bwMode="auto">
          <a:xfrm>
            <a:off x="2719388" y="1398588"/>
            <a:ext cx="4565650" cy="4832350"/>
            <a:chOff x="2719388" y="1398588"/>
            <a:chExt cx="4565650" cy="4832350"/>
          </a:xfrm>
        </p:grpSpPr>
        <p:sp>
          <p:nvSpPr>
            <p:cNvPr id="113" name="フリーフォーム 112">
              <a:extLst>
                <a:ext uri="{FF2B5EF4-FFF2-40B4-BE49-F238E27FC236}">
                  <a16:creationId xmlns:a16="http://schemas.microsoft.com/office/drawing/2014/main" id="{6A750AF5-E653-4E06-BB82-77FDB16ACCC5}"/>
                </a:ext>
              </a:extLst>
            </p:cNvPr>
            <p:cNvSpPr/>
            <p:nvPr/>
          </p:nvSpPr>
          <p:spPr>
            <a:xfrm>
              <a:off x="3676650" y="1531938"/>
              <a:ext cx="466725" cy="1571625"/>
            </a:xfrm>
            <a:custGeom>
              <a:avLst/>
              <a:gdLst>
                <a:gd name="connsiteX0" fmla="*/ 464344 w 466725"/>
                <a:gd name="connsiteY0" fmla="*/ 866775 h 1571625"/>
                <a:gd name="connsiteX1" fmla="*/ 466725 w 466725"/>
                <a:gd name="connsiteY1" fmla="*/ 1550194 h 1571625"/>
                <a:gd name="connsiteX2" fmla="*/ 238125 w 466725"/>
                <a:gd name="connsiteY2" fmla="*/ 1571625 h 1571625"/>
                <a:gd name="connsiteX3" fmla="*/ 242888 w 466725"/>
                <a:gd name="connsiteY3" fmla="*/ 1364456 h 1571625"/>
                <a:gd name="connsiteX4" fmla="*/ 242888 w 466725"/>
                <a:gd name="connsiteY4" fmla="*/ 1088231 h 1571625"/>
                <a:gd name="connsiteX5" fmla="*/ 242888 w 466725"/>
                <a:gd name="connsiteY5" fmla="*/ 792956 h 1571625"/>
                <a:gd name="connsiteX6" fmla="*/ 240506 w 466725"/>
                <a:gd name="connsiteY6" fmla="*/ 642937 h 1571625"/>
                <a:gd name="connsiteX7" fmla="*/ 240506 w 466725"/>
                <a:gd name="connsiteY7" fmla="*/ 564356 h 1571625"/>
                <a:gd name="connsiteX8" fmla="*/ 240506 w 466725"/>
                <a:gd name="connsiteY8" fmla="*/ 497681 h 1571625"/>
                <a:gd name="connsiteX9" fmla="*/ 238125 w 466725"/>
                <a:gd name="connsiteY9" fmla="*/ 457200 h 1571625"/>
                <a:gd name="connsiteX10" fmla="*/ 235744 w 466725"/>
                <a:gd name="connsiteY10" fmla="*/ 411956 h 1571625"/>
                <a:gd name="connsiteX11" fmla="*/ 230981 w 466725"/>
                <a:gd name="connsiteY11" fmla="*/ 373856 h 1571625"/>
                <a:gd name="connsiteX12" fmla="*/ 223838 w 466725"/>
                <a:gd name="connsiteY12" fmla="*/ 338137 h 1571625"/>
                <a:gd name="connsiteX13" fmla="*/ 214313 w 466725"/>
                <a:gd name="connsiteY13" fmla="*/ 295275 h 1571625"/>
                <a:gd name="connsiteX14" fmla="*/ 202406 w 466725"/>
                <a:gd name="connsiteY14" fmla="*/ 261937 h 1571625"/>
                <a:gd name="connsiteX15" fmla="*/ 188119 w 466725"/>
                <a:gd name="connsiteY15" fmla="*/ 223837 h 1571625"/>
                <a:gd name="connsiteX16" fmla="*/ 169069 w 466725"/>
                <a:gd name="connsiteY16" fmla="*/ 192881 h 1571625"/>
                <a:gd name="connsiteX17" fmla="*/ 147638 w 466725"/>
                <a:gd name="connsiteY17" fmla="*/ 161925 h 1571625"/>
                <a:gd name="connsiteX18" fmla="*/ 128588 w 466725"/>
                <a:gd name="connsiteY18" fmla="*/ 140494 h 1571625"/>
                <a:gd name="connsiteX19" fmla="*/ 109538 w 466725"/>
                <a:gd name="connsiteY19" fmla="*/ 126206 h 1571625"/>
                <a:gd name="connsiteX20" fmla="*/ 78581 w 466725"/>
                <a:gd name="connsiteY20" fmla="*/ 104775 h 1571625"/>
                <a:gd name="connsiteX21" fmla="*/ 33338 w 466725"/>
                <a:gd name="connsiteY21" fmla="*/ 71437 h 1571625"/>
                <a:gd name="connsiteX22" fmla="*/ 7144 w 466725"/>
                <a:gd name="connsiteY22" fmla="*/ 47625 h 1571625"/>
                <a:gd name="connsiteX23" fmla="*/ 0 w 466725"/>
                <a:gd name="connsiteY23" fmla="*/ 33337 h 1571625"/>
                <a:gd name="connsiteX24" fmla="*/ 0 w 466725"/>
                <a:gd name="connsiteY24" fmla="*/ 23812 h 1571625"/>
                <a:gd name="connsiteX25" fmla="*/ 9525 w 466725"/>
                <a:gd name="connsiteY25" fmla="*/ 11906 h 1571625"/>
                <a:gd name="connsiteX26" fmla="*/ 35719 w 466725"/>
                <a:gd name="connsiteY26" fmla="*/ 2381 h 1571625"/>
                <a:gd name="connsiteX27" fmla="*/ 80963 w 466725"/>
                <a:gd name="connsiteY27" fmla="*/ 0 h 1571625"/>
                <a:gd name="connsiteX28" fmla="*/ 140494 w 466725"/>
                <a:gd name="connsiteY28" fmla="*/ 4762 h 1571625"/>
                <a:gd name="connsiteX29" fmla="*/ 211931 w 466725"/>
                <a:gd name="connsiteY29" fmla="*/ 19050 h 1571625"/>
                <a:gd name="connsiteX30" fmla="*/ 271463 w 466725"/>
                <a:gd name="connsiteY30" fmla="*/ 40481 h 1571625"/>
                <a:gd name="connsiteX31" fmla="*/ 342900 w 466725"/>
                <a:gd name="connsiteY31" fmla="*/ 71437 h 1571625"/>
                <a:gd name="connsiteX32" fmla="*/ 407194 w 466725"/>
                <a:gd name="connsiteY32" fmla="*/ 102394 h 1571625"/>
                <a:gd name="connsiteX33" fmla="*/ 423863 w 466725"/>
                <a:gd name="connsiteY33" fmla="*/ 111919 h 1571625"/>
                <a:gd name="connsiteX34" fmla="*/ 450056 w 466725"/>
                <a:gd name="connsiteY34" fmla="*/ 304800 h 1571625"/>
                <a:gd name="connsiteX35" fmla="*/ 464344 w 466725"/>
                <a:gd name="connsiteY35" fmla="*/ 407194 h 1571625"/>
                <a:gd name="connsiteX36" fmla="*/ 466725 w 466725"/>
                <a:gd name="connsiteY36" fmla="*/ 502444 h 1571625"/>
                <a:gd name="connsiteX37" fmla="*/ 464344 w 466725"/>
                <a:gd name="connsiteY37" fmla="*/ 866775 h 1571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66725" h="1571625">
                  <a:moveTo>
                    <a:pt x="464344" y="866775"/>
                  </a:moveTo>
                  <a:cubicBezTo>
                    <a:pt x="465138" y="1094581"/>
                    <a:pt x="465931" y="1322388"/>
                    <a:pt x="466725" y="1550194"/>
                  </a:cubicBezTo>
                  <a:lnTo>
                    <a:pt x="238125" y="1571625"/>
                  </a:lnTo>
                  <a:lnTo>
                    <a:pt x="242888" y="1364456"/>
                  </a:lnTo>
                  <a:lnTo>
                    <a:pt x="242888" y="1088231"/>
                  </a:lnTo>
                  <a:lnTo>
                    <a:pt x="242888" y="792956"/>
                  </a:lnTo>
                  <a:lnTo>
                    <a:pt x="240506" y="642937"/>
                  </a:lnTo>
                  <a:lnTo>
                    <a:pt x="240506" y="564356"/>
                  </a:lnTo>
                  <a:lnTo>
                    <a:pt x="240506" y="497681"/>
                  </a:lnTo>
                  <a:lnTo>
                    <a:pt x="238125" y="457200"/>
                  </a:lnTo>
                  <a:lnTo>
                    <a:pt x="235744" y="411956"/>
                  </a:lnTo>
                  <a:lnTo>
                    <a:pt x="230981" y="373856"/>
                  </a:lnTo>
                  <a:lnTo>
                    <a:pt x="223838" y="338137"/>
                  </a:lnTo>
                  <a:lnTo>
                    <a:pt x="214313" y="295275"/>
                  </a:lnTo>
                  <a:lnTo>
                    <a:pt x="202406" y="261937"/>
                  </a:lnTo>
                  <a:lnTo>
                    <a:pt x="188119" y="223837"/>
                  </a:lnTo>
                  <a:lnTo>
                    <a:pt x="169069" y="192881"/>
                  </a:lnTo>
                  <a:lnTo>
                    <a:pt x="147638" y="161925"/>
                  </a:lnTo>
                  <a:lnTo>
                    <a:pt x="128588" y="140494"/>
                  </a:lnTo>
                  <a:lnTo>
                    <a:pt x="109538" y="126206"/>
                  </a:lnTo>
                  <a:lnTo>
                    <a:pt x="78581" y="104775"/>
                  </a:lnTo>
                  <a:lnTo>
                    <a:pt x="33338" y="71437"/>
                  </a:lnTo>
                  <a:lnTo>
                    <a:pt x="7144" y="47625"/>
                  </a:lnTo>
                  <a:lnTo>
                    <a:pt x="0" y="33337"/>
                  </a:lnTo>
                  <a:lnTo>
                    <a:pt x="0" y="23812"/>
                  </a:lnTo>
                  <a:lnTo>
                    <a:pt x="9525" y="11906"/>
                  </a:lnTo>
                  <a:lnTo>
                    <a:pt x="35719" y="2381"/>
                  </a:lnTo>
                  <a:lnTo>
                    <a:pt x="80963" y="0"/>
                  </a:lnTo>
                  <a:lnTo>
                    <a:pt x="140494" y="4762"/>
                  </a:lnTo>
                  <a:lnTo>
                    <a:pt x="211931" y="19050"/>
                  </a:lnTo>
                  <a:lnTo>
                    <a:pt x="271463" y="40481"/>
                  </a:lnTo>
                  <a:lnTo>
                    <a:pt x="342900" y="71437"/>
                  </a:lnTo>
                  <a:lnTo>
                    <a:pt x="407194" y="102394"/>
                  </a:lnTo>
                  <a:lnTo>
                    <a:pt x="423863" y="111919"/>
                  </a:lnTo>
                  <a:lnTo>
                    <a:pt x="450056" y="304800"/>
                  </a:lnTo>
                  <a:lnTo>
                    <a:pt x="464344" y="407194"/>
                  </a:lnTo>
                  <a:cubicBezTo>
                    <a:pt x="465138" y="438944"/>
                    <a:pt x="465931" y="470694"/>
                    <a:pt x="466725" y="502444"/>
                  </a:cubicBezTo>
                  <a:cubicBezTo>
                    <a:pt x="465931" y="616744"/>
                    <a:pt x="465138" y="731044"/>
                    <a:pt x="464344" y="86677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7" name="フリーフォーム 116">
              <a:extLst>
                <a:ext uri="{FF2B5EF4-FFF2-40B4-BE49-F238E27FC236}">
                  <a16:creationId xmlns:a16="http://schemas.microsoft.com/office/drawing/2014/main" id="{EF5F4090-333D-423C-A675-366CC7CEE948}"/>
                </a:ext>
              </a:extLst>
            </p:cNvPr>
            <p:cNvSpPr/>
            <p:nvPr/>
          </p:nvSpPr>
          <p:spPr>
            <a:xfrm>
              <a:off x="2719388" y="2716213"/>
              <a:ext cx="442912" cy="1246187"/>
            </a:xfrm>
            <a:custGeom>
              <a:avLst/>
              <a:gdLst>
                <a:gd name="connsiteX0" fmla="*/ 431006 w 442912"/>
                <a:gd name="connsiteY0" fmla="*/ 621507 h 1245394"/>
                <a:gd name="connsiteX1" fmla="*/ 409575 w 442912"/>
                <a:gd name="connsiteY1" fmla="*/ 723900 h 1245394"/>
                <a:gd name="connsiteX2" fmla="*/ 385762 w 442912"/>
                <a:gd name="connsiteY2" fmla="*/ 819150 h 1245394"/>
                <a:gd name="connsiteX3" fmla="*/ 350043 w 442912"/>
                <a:gd name="connsiteY3" fmla="*/ 912019 h 1245394"/>
                <a:gd name="connsiteX4" fmla="*/ 323850 w 442912"/>
                <a:gd name="connsiteY4" fmla="*/ 978694 h 1245394"/>
                <a:gd name="connsiteX5" fmla="*/ 278606 w 442912"/>
                <a:gd name="connsiteY5" fmla="*/ 1069182 h 1245394"/>
                <a:gd name="connsiteX6" fmla="*/ 230981 w 442912"/>
                <a:gd name="connsiteY6" fmla="*/ 1147763 h 1245394"/>
                <a:gd name="connsiteX7" fmla="*/ 200025 w 442912"/>
                <a:gd name="connsiteY7" fmla="*/ 1195388 h 1245394"/>
                <a:gd name="connsiteX8" fmla="*/ 183356 w 442912"/>
                <a:gd name="connsiteY8" fmla="*/ 1214438 h 1245394"/>
                <a:gd name="connsiteX9" fmla="*/ 147637 w 442912"/>
                <a:gd name="connsiteY9" fmla="*/ 1235869 h 1245394"/>
                <a:gd name="connsiteX10" fmla="*/ 119062 w 442912"/>
                <a:gd name="connsiteY10" fmla="*/ 1243013 h 1245394"/>
                <a:gd name="connsiteX11" fmla="*/ 104775 w 442912"/>
                <a:gd name="connsiteY11" fmla="*/ 1245394 h 1245394"/>
                <a:gd name="connsiteX12" fmla="*/ 76200 w 442912"/>
                <a:gd name="connsiteY12" fmla="*/ 1235869 h 1245394"/>
                <a:gd name="connsiteX13" fmla="*/ 57150 w 442912"/>
                <a:gd name="connsiteY13" fmla="*/ 1219200 h 1245394"/>
                <a:gd name="connsiteX14" fmla="*/ 42862 w 442912"/>
                <a:gd name="connsiteY14" fmla="*/ 1190625 h 1245394"/>
                <a:gd name="connsiteX15" fmla="*/ 28575 w 442912"/>
                <a:gd name="connsiteY15" fmla="*/ 1152525 h 1245394"/>
                <a:gd name="connsiteX16" fmla="*/ 11906 w 442912"/>
                <a:gd name="connsiteY16" fmla="*/ 1081088 h 1245394"/>
                <a:gd name="connsiteX17" fmla="*/ 2381 w 442912"/>
                <a:gd name="connsiteY17" fmla="*/ 1016794 h 1245394"/>
                <a:gd name="connsiteX18" fmla="*/ 0 w 442912"/>
                <a:gd name="connsiteY18" fmla="*/ 969169 h 1245394"/>
                <a:gd name="connsiteX19" fmla="*/ 4762 w 442912"/>
                <a:gd name="connsiteY19" fmla="*/ 926307 h 1245394"/>
                <a:gd name="connsiteX20" fmla="*/ 14287 w 442912"/>
                <a:gd name="connsiteY20" fmla="*/ 892969 h 1245394"/>
                <a:gd name="connsiteX21" fmla="*/ 50006 w 442912"/>
                <a:gd name="connsiteY21" fmla="*/ 854869 h 1245394"/>
                <a:gd name="connsiteX22" fmla="*/ 109537 w 442912"/>
                <a:gd name="connsiteY22" fmla="*/ 776288 h 1245394"/>
                <a:gd name="connsiteX23" fmla="*/ 157162 w 442912"/>
                <a:gd name="connsiteY23" fmla="*/ 707232 h 1245394"/>
                <a:gd name="connsiteX24" fmla="*/ 202406 w 442912"/>
                <a:gd name="connsiteY24" fmla="*/ 626269 h 1245394"/>
                <a:gd name="connsiteX25" fmla="*/ 235743 w 442912"/>
                <a:gd name="connsiteY25" fmla="*/ 545307 h 1245394"/>
                <a:gd name="connsiteX26" fmla="*/ 257175 w 442912"/>
                <a:gd name="connsiteY26" fmla="*/ 478632 h 1245394"/>
                <a:gd name="connsiteX27" fmla="*/ 273843 w 442912"/>
                <a:gd name="connsiteY27" fmla="*/ 416719 h 1245394"/>
                <a:gd name="connsiteX28" fmla="*/ 288131 w 442912"/>
                <a:gd name="connsiteY28" fmla="*/ 328613 h 1245394"/>
                <a:gd name="connsiteX29" fmla="*/ 295275 w 442912"/>
                <a:gd name="connsiteY29" fmla="*/ 257175 h 1245394"/>
                <a:gd name="connsiteX30" fmla="*/ 295275 w 442912"/>
                <a:gd name="connsiteY30" fmla="*/ 195263 h 1245394"/>
                <a:gd name="connsiteX31" fmla="*/ 292893 w 442912"/>
                <a:gd name="connsiteY31" fmla="*/ 145257 h 1245394"/>
                <a:gd name="connsiteX32" fmla="*/ 285750 w 442912"/>
                <a:gd name="connsiteY32" fmla="*/ 76200 h 1245394"/>
                <a:gd name="connsiteX33" fmla="*/ 283368 w 442912"/>
                <a:gd name="connsiteY33" fmla="*/ 38100 h 1245394"/>
                <a:gd name="connsiteX34" fmla="*/ 283368 w 442912"/>
                <a:gd name="connsiteY34" fmla="*/ 16669 h 1245394"/>
                <a:gd name="connsiteX35" fmla="*/ 288131 w 442912"/>
                <a:gd name="connsiteY35" fmla="*/ 0 h 1245394"/>
                <a:gd name="connsiteX36" fmla="*/ 302418 w 442912"/>
                <a:gd name="connsiteY36" fmla="*/ 0 h 1245394"/>
                <a:gd name="connsiteX37" fmla="*/ 321468 w 442912"/>
                <a:gd name="connsiteY37" fmla="*/ 7144 h 1245394"/>
                <a:gd name="connsiteX38" fmla="*/ 340518 w 442912"/>
                <a:gd name="connsiteY38" fmla="*/ 26194 h 1245394"/>
                <a:gd name="connsiteX39" fmla="*/ 359568 w 442912"/>
                <a:gd name="connsiteY39" fmla="*/ 54769 h 1245394"/>
                <a:gd name="connsiteX40" fmla="*/ 381000 w 442912"/>
                <a:gd name="connsiteY40" fmla="*/ 104775 h 1245394"/>
                <a:gd name="connsiteX41" fmla="*/ 397668 w 442912"/>
                <a:gd name="connsiteY41" fmla="*/ 152400 h 1245394"/>
                <a:gd name="connsiteX42" fmla="*/ 414337 w 442912"/>
                <a:gd name="connsiteY42" fmla="*/ 219075 h 1245394"/>
                <a:gd name="connsiteX43" fmla="*/ 426243 w 442912"/>
                <a:gd name="connsiteY43" fmla="*/ 278607 h 1245394"/>
                <a:gd name="connsiteX44" fmla="*/ 442912 w 442912"/>
                <a:gd name="connsiteY44" fmla="*/ 400050 h 1245394"/>
                <a:gd name="connsiteX45" fmla="*/ 442912 w 442912"/>
                <a:gd name="connsiteY45" fmla="*/ 426244 h 1245394"/>
                <a:gd name="connsiteX46" fmla="*/ 442912 w 442912"/>
                <a:gd name="connsiteY46" fmla="*/ 552450 h 1245394"/>
                <a:gd name="connsiteX47" fmla="*/ 431006 w 442912"/>
                <a:gd name="connsiteY47" fmla="*/ 621507 h 124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42912" h="1245394">
                  <a:moveTo>
                    <a:pt x="431006" y="621507"/>
                  </a:moveTo>
                  <a:lnTo>
                    <a:pt x="409575" y="723900"/>
                  </a:lnTo>
                  <a:lnTo>
                    <a:pt x="385762" y="819150"/>
                  </a:lnTo>
                  <a:lnTo>
                    <a:pt x="350043" y="912019"/>
                  </a:lnTo>
                  <a:lnTo>
                    <a:pt x="323850" y="978694"/>
                  </a:lnTo>
                  <a:lnTo>
                    <a:pt x="278606" y="1069182"/>
                  </a:lnTo>
                  <a:lnTo>
                    <a:pt x="230981" y="1147763"/>
                  </a:lnTo>
                  <a:lnTo>
                    <a:pt x="200025" y="1195388"/>
                  </a:lnTo>
                  <a:lnTo>
                    <a:pt x="183356" y="1214438"/>
                  </a:lnTo>
                  <a:lnTo>
                    <a:pt x="147637" y="1235869"/>
                  </a:lnTo>
                  <a:lnTo>
                    <a:pt x="119062" y="1243013"/>
                  </a:lnTo>
                  <a:lnTo>
                    <a:pt x="104775" y="1245394"/>
                  </a:lnTo>
                  <a:lnTo>
                    <a:pt x="76200" y="1235869"/>
                  </a:lnTo>
                  <a:lnTo>
                    <a:pt x="57150" y="1219200"/>
                  </a:lnTo>
                  <a:lnTo>
                    <a:pt x="42862" y="1190625"/>
                  </a:lnTo>
                  <a:lnTo>
                    <a:pt x="28575" y="1152525"/>
                  </a:lnTo>
                  <a:lnTo>
                    <a:pt x="11906" y="1081088"/>
                  </a:lnTo>
                  <a:lnTo>
                    <a:pt x="2381" y="1016794"/>
                  </a:lnTo>
                  <a:lnTo>
                    <a:pt x="0" y="969169"/>
                  </a:lnTo>
                  <a:lnTo>
                    <a:pt x="4762" y="926307"/>
                  </a:lnTo>
                  <a:lnTo>
                    <a:pt x="14287" y="892969"/>
                  </a:lnTo>
                  <a:lnTo>
                    <a:pt x="50006" y="854869"/>
                  </a:lnTo>
                  <a:lnTo>
                    <a:pt x="109537" y="776288"/>
                  </a:lnTo>
                  <a:lnTo>
                    <a:pt x="157162" y="707232"/>
                  </a:lnTo>
                  <a:lnTo>
                    <a:pt x="202406" y="626269"/>
                  </a:lnTo>
                  <a:lnTo>
                    <a:pt x="235743" y="545307"/>
                  </a:lnTo>
                  <a:lnTo>
                    <a:pt x="257175" y="478632"/>
                  </a:lnTo>
                  <a:lnTo>
                    <a:pt x="273843" y="416719"/>
                  </a:lnTo>
                  <a:lnTo>
                    <a:pt x="288131" y="328613"/>
                  </a:lnTo>
                  <a:lnTo>
                    <a:pt x="295275" y="257175"/>
                  </a:lnTo>
                  <a:lnTo>
                    <a:pt x="295275" y="195263"/>
                  </a:lnTo>
                  <a:lnTo>
                    <a:pt x="292893" y="145257"/>
                  </a:lnTo>
                  <a:lnTo>
                    <a:pt x="285750" y="76200"/>
                  </a:lnTo>
                  <a:lnTo>
                    <a:pt x="283368" y="38100"/>
                  </a:lnTo>
                  <a:lnTo>
                    <a:pt x="283368" y="16669"/>
                  </a:lnTo>
                  <a:lnTo>
                    <a:pt x="288131" y="0"/>
                  </a:lnTo>
                  <a:lnTo>
                    <a:pt x="302418" y="0"/>
                  </a:lnTo>
                  <a:lnTo>
                    <a:pt x="321468" y="7144"/>
                  </a:lnTo>
                  <a:lnTo>
                    <a:pt x="340518" y="26194"/>
                  </a:lnTo>
                  <a:lnTo>
                    <a:pt x="359568" y="54769"/>
                  </a:lnTo>
                  <a:lnTo>
                    <a:pt x="381000" y="104775"/>
                  </a:lnTo>
                  <a:lnTo>
                    <a:pt x="397668" y="152400"/>
                  </a:lnTo>
                  <a:lnTo>
                    <a:pt x="414337" y="219075"/>
                  </a:lnTo>
                  <a:lnTo>
                    <a:pt x="426243" y="278607"/>
                  </a:lnTo>
                  <a:lnTo>
                    <a:pt x="442912" y="400050"/>
                  </a:lnTo>
                  <a:lnTo>
                    <a:pt x="442912" y="426244"/>
                  </a:lnTo>
                  <a:lnTo>
                    <a:pt x="442912" y="552450"/>
                  </a:lnTo>
                  <a:lnTo>
                    <a:pt x="431006" y="6215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0" name="フリーフォーム 119">
              <a:extLst>
                <a:ext uri="{FF2B5EF4-FFF2-40B4-BE49-F238E27FC236}">
                  <a16:creationId xmlns:a16="http://schemas.microsoft.com/office/drawing/2014/main" id="{FA519221-F198-4527-A5CB-CBD221454057}"/>
                </a:ext>
              </a:extLst>
            </p:cNvPr>
            <p:cNvSpPr/>
            <p:nvPr/>
          </p:nvSpPr>
          <p:spPr>
            <a:xfrm>
              <a:off x="3987800" y="3389313"/>
              <a:ext cx="401638" cy="2800350"/>
            </a:xfrm>
            <a:custGeom>
              <a:avLst/>
              <a:gdLst>
                <a:gd name="connsiteX0" fmla="*/ 175708 w 401619"/>
                <a:gd name="connsiteY0" fmla="*/ 1151068 h 2800574"/>
                <a:gd name="connsiteX1" fmla="*/ 175708 w 401619"/>
                <a:gd name="connsiteY1" fmla="*/ 842682 h 2800574"/>
                <a:gd name="connsiteX2" fmla="*/ 175708 w 401619"/>
                <a:gd name="connsiteY2" fmla="*/ 562983 h 2800574"/>
                <a:gd name="connsiteX3" fmla="*/ 175708 w 401619"/>
                <a:gd name="connsiteY3" fmla="*/ 347830 h 2800574"/>
                <a:gd name="connsiteX4" fmla="*/ 175708 w 401619"/>
                <a:gd name="connsiteY4" fmla="*/ 304800 h 2800574"/>
                <a:gd name="connsiteX5" fmla="*/ 168537 w 401619"/>
                <a:gd name="connsiteY5" fmla="*/ 268941 h 2800574"/>
                <a:gd name="connsiteX6" fmla="*/ 157779 w 401619"/>
                <a:gd name="connsiteY6" fmla="*/ 229496 h 2800574"/>
                <a:gd name="connsiteX7" fmla="*/ 139850 w 401619"/>
                <a:gd name="connsiteY7" fmla="*/ 190052 h 2800574"/>
                <a:gd name="connsiteX8" fmla="*/ 114748 w 401619"/>
                <a:gd name="connsiteY8" fmla="*/ 150607 h 2800574"/>
                <a:gd name="connsiteX9" fmla="*/ 78890 w 401619"/>
                <a:gd name="connsiteY9" fmla="*/ 103990 h 2800574"/>
                <a:gd name="connsiteX10" fmla="*/ 50203 w 401619"/>
                <a:gd name="connsiteY10" fmla="*/ 71717 h 2800574"/>
                <a:gd name="connsiteX11" fmla="*/ 10758 w 401619"/>
                <a:gd name="connsiteY11" fmla="*/ 39445 h 2800574"/>
                <a:gd name="connsiteX12" fmla="*/ 0 w 401619"/>
                <a:gd name="connsiteY12" fmla="*/ 21515 h 2800574"/>
                <a:gd name="connsiteX13" fmla="*/ 3586 w 401619"/>
                <a:gd name="connsiteY13" fmla="*/ 7172 h 2800574"/>
                <a:gd name="connsiteX14" fmla="*/ 14344 w 401619"/>
                <a:gd name="connsiteY14" fmla="*/ 3586 h 2800574"/>
                <a:gd name="connsiteX15" fmla="*/ 57374 w 401619"/>
                <a:gd name="connsiteY15" fmla="*/ 0 h 2800574"/>
                <a:gd name="connsiteX16" fmla="*/ 132678 w 401619"/>
                <a:gd name="connsiteY16" fmla="*/ 10757 h 2800574"/>
                <a:gd name="connsiteX17" fmla="*/ 229497 w 401619"/>
                <a:gd name="connsiteY17" fmla="*/ 43030 h 2800574"/>
                <a:gd name="connsiteX18" fmla="*/ 294043 w 401619"/>
                <a:gd name="connsiteY18" fmla="*/ 71717 h 2800574"/>
                <a:gd name="connsiteX19" fmla="*/ 369346 w 401619"/>
                <a:gd name="connsiteY19" fmla="*/ 121920 h 2800574"/>
                <a:gd name="connsiteX20" fmla="*/ 401619 w 401619"/>
                <a:gd name="connsiteY20" fmla="*/ 290456 h 2800574"/>
                <a:gd name="connsiteX21" fmla="*/ 394447 w 401619"/>
                <a:gd name="connsiteY21" fmla="*/ 498437 h 2800574"/>
                <a:gd name="connsiteX22" fmla="*/ 376518 w 401619"/>
                <a:gd name="connsiteY22" fmla="*/ 828339 h 2800574"/>
                <a:gd name="connsiteX23" fmla="*/ 380104 w 401619"/>
                <a:gd name="connsiteY23" fmla="*/ 1129553 h 2800574"/>
                <a:gd name="connsiteX24" fmla="*/ 380104 w 401619"/>
                <a:gd name="connsiteY24" fmla="*/ 1520414 h 2800574"/>
                <a:gd name="connsiteX25" fmla="*/ 380104 w 401619"/>
                <a:gd name="connsiteY25" fmla="*/ 1868245 h 2800574"/>
                <a:gd name="connsiteX26" fmla="*/ 380104 w 401619"/>
                <a:gd name="connsiteY26" fmla="*/ 2251934 h 2800574"/>
                <a:gd name="connsiteX27" fmla="*/ 369346 w 401619"/>
                <a:gd name="connsiteY27" fmla="*/ 2510117 h 2800574"/>
                <a:gd name="connsiteX28" fmla="*/ 358588 w 401619"/>
                <a:gd name="connsiteY28" fmla="*/ 2639209 h 2800574"/>
                <a:gd name="connsiteX29" fmla="*/ 344245 w 401619"/>
                <a:gd name="connsiteY29" fmla="*/ 2685826 h 2800574"/>
                <a:gd name="connsiteX30" fmla="*/ 319144 w 401619"/>
                <a:gd name="connsiteY30" fmla="*/ 2743200 h 2800574"/>
                <a:gd name="connsiteX31" fmla="*/ 294043 w 401619"/>
                <a:gd name="connsiteY31" fmla="*/ 2771887 h 2800574"/>
                <a:gd name="connsiteX32" fmla="*/ 265355 w 401619"/>
                <a:gd name="connsiteY32" fmla="*/ 2796988 h 2800574"/>
                <a:gd name="connsiteX33" fmla="*/ 240254 w 401619"/>
                <a:gd name="connsiteY33" fmla="*/ 2800574 h 2800574"/>
                <a:gd name="connsiteX34" fmla="*/ 207981 w 401619"/>
                <a:gd name="connsiteY34" fmla="*/ 2789816 h 2800574"/>
                <a:gd name="connsiteX35" fmla="*/ 179294 w 401619"/>
                <a:gd name="connsiteY35" fmla="*/ 2761129 h 2800574"/>
                <a:gd name="connsiteX36" fmla="*/ 157779 w 401619"/>
                <a:gd name="connsiteY36" fmla="*/ 2728856 h 2800574"/>
                <a:gd name="connsiteX37" fmla="*/ 129092 w 401619"/>
                <a:gd name="connsiteY37" fmla="*/ 2639209 h 2800574"/>
                <a:gd name="connsiteX38" fmla="*/ 103991 w 401619"/>
                <a:gd name="connsiteY38" fmla="*/ 2538805 h 2800574"/>
                <a:gd name="connsiteX39" fmla="*/ 93233 w 401619"/>
                <a:gd name="connsiteY39" fmla="*/ 2456329 h 2800574"/>
                <a:gd name="connsiteX40" fmla="*/ 89647 w 401619"/>
                <a:gd name="connsiteY40" fmla="*/ 2370268 h 2800574"/>
                <a:gd name="connsiteX41" fmla="*/ 89647 w 401619"/>
                <a:gd name="connsiteY41" fmla="*/ 2337995 h 2800574"/>
                <a:gd name="connsiteX42" fmla="*/ 100405 w 401619"/>
                <a:gd name="connsiteY42" fmla="*/ 2309308 h 2800574"/>
                <a:gd name="connsiteX43" fmla="*/ 125506 w 401619"/>
                <a:gd name="connsiteY43" fmla="*/ 2241176 h 2800574"/>
                <a:gd name="connsiteX44" fmla="*/ 139850 w 401619"/>
                <a:gd name="connsiteY44" fmla="*/ 2162287 h 2800574"/>
                <a:gd name="connsiteX45" fmla="*/ 154193 w 401619"/>
                <a:gd name="connsiteY45" fmla="*/ 2083397 h 2800574"/>
                <a:gd name="connsiteX46" fmla="*/ 164951 w 401619"/>
                <a:gd name="connsiteY46" fmla="*/ 1982993 h 2800574"/>
                <a:gd name="connsiteX47" fmla="*/ 172123 w 401619"/>
                <a:gd name="connsiteY47" fmla="*/ 1853901 h 2800574"/>
                <a:gd name="connsiteX48" fmla="*/ 179294 w 401619"/>
                <a:gd name="connsiteY48" fmla="*/ 1624405 h 2800574"/>
                <a:gd name="connsiteX49" fmla="*/ 175708 w 401619"/>
                <a:gd name="connsiteY49" fmla="*/ 1151068 h 2800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01619" h="2800574">
                  <a:moveTo>
                    <a:pt x="175708" y="1151068"/>
                  </a:moveTo>
                  <a:lnTo>
                    <a:pt x="175708" y="842682"/>
                  </a:lnTo>
                  <a:lnTo>
                    <a:pt x="175708" y="562983"/>
                  </a:lnTo>
                  <a:lnTo>
                    <a:pt x="175708" y="347830"/>
                  </a:lnTo>
                  <a:lnTo>
                    <a:pt x="175708" y="304800"/>
                  </a:lnTo>
                  <a:lnTo>
                    <a:pt x="168537" y="268941"/>
                  </a:lnTo>
                  <a:lnTo>
                    <a:pt x="157779" y="229496"/>
                  </a:lnTo>
                  <a:lnTo>
                    <a:pt x="139850" y="190052"/>
                  </a:lnTo>
                  <a:lnTo>
                    <a:pt x="114748" y="150607"/>
                  </a:lnTo>
                  <a:lnTo>
                    <a:pt x="78890" y="103990"/>
                  </a:lnTo>
                  <a:lnTo>
                    <a:pt x="50203" y="71717"/>
                  </a:lnTo>
                  <a:lnTo>
                    <a:pt x="10758" y="39445"/>
                  </a:lnTo>
                  <a:lnTo>
                    <a:pt x="0" y="21515"/>
                  </a:lnTo>
                  <a:lnTo>
                    <a:pt x="3586" y="7172"/>
                  </a:lnTo>
                  <a:lnTo>
                    <a:pt x="14344" y="3586"/>
                  </a:lnTo>
                  <a:lnTo>
                    <a:pt x="57374" y="0"/>
                  </a:lnTo>
                  <a:lnTo>
                    <a:pt x="132678" y="10757"/>
                  </a:lnTo>
                  <a:lnTo>
                    <a:pt x="229497" y="43030"/>
                  </a:lnTo>
                  <a:lnTo>
                    <a:pt x="294043" y="71717"/>
                  </a:lnTo>
                  <a:lnTo>
                    <a:pt x="369346" y="121920"/>
                  </a:lnTo>
                  <a:lnTo>
                    <a:pt x="401619" y="290456"/>
                  </a:lnTo>
                  <a:lnTo>
                    <a:pt x="394447" y="498437"/>
                  </a:lnTo>
                  <a:lnTo>
                    <a:pt x="376518" y="828339"/>
                  </a:lnTo>
                  <a:cubicBezTo>
                    <a:pt x="377713" y="928744"/>
                    <a:pt x="378909" y="1029148"/>
                    <a:pt x="380104" y="1129553"/>
                  </a:cubicBezTo>
                  <a:lnTo>
                    <a:pt x="380104" y="1520414"/>
                  </a:lnTo>
                  <a:lnTo>
                    <a:pt x="380104" y="1868245"/>
                  </a:lnTo>
                  <a:lnTo>
                    <a:pt x="380104" y="2251934"/>
                  </a:lnTo>
                  <a:lnTo>
                    <a:pt x="369346" y="2510117"/>
                  </a:lnTo>
                  <a:lnTo>
                    <a:pt x="358588" y="2639209"/>
                  </a:lnTo>
                  <a:lnTo>
                    <a:pt x="344245" y="2685826"/>
                  </a:lnTo>
                  <a:lnTo>
                    <a:pt x="319144" y="2743200"/>
                  </a:lnTo>
                  <a:lnTo>
                    <a:pt x="294043" y="2771887"/>
                  </a:lnTo>
                  <a:lnTo>
                    <a:pt x="265355" y="2796988"/>
                  </a:lnTo>
                  <a:lnTo>
                    <a:pt x="240254" y="2800574"/>
                  </a:lnTo>
                  <a:lnTo>
                    <a:pt x="207981" y="2789816"/>
                  </a:lnTo>
                  <a:lnTo>
                    <a:pt x="179294" y="2761129"/>
                  </a:lnTo>
                  <a:lnTo>
                    <a:pt x="157779" y="2728856"/>
                  </a:lnTo>
                  <a:lnTo>
                    <a:pt x="129092" y="2639209"/>
                  </a:lnTo>
                  <a:lnTo>
                    <a:pt x="103991" y="2538805"/>
                  </a:lnTo>
                  <a:lnTo>
                    <a:pt x="93233" y="2456329"/>
                  </a:lnTo>
                  <a:lnTo>
                    <a:pt x="89647" y="2370268"/>
                  </a:lnTo>
                  <a:lnTo>
                    <a:pt x="89647" y="2337995"/>
                  </a:lnTo>
                  <a:lnTo>
                    <a:pt x="100405" y="2309308"/>
                  </a:lnTo>
                  <a:lnTo>
                    <a:pt x="125506" y="2241176"/>
                  </a:lnTo>
                  <a:lnTo>
                    <a:pt x="139850" y="2162287"/>
                  </a:lnTo>
                  <a:lnTo>
                    <a:pt x="154193" y="2083397"/>
                  </a:lnTo>
                  <a:lnTo>
                    <a:pt x="164951" y="1982993"/>
                  </a:lnTo>
                  <a:lnTo>
                    <a:pt x="172123" y="1853901"/>
                  </a:lnTo>
                  <a:lnTo>
                    <a:pt x="179294" y="1624405"/>
                  </a:lnTo>
                  <a:cubicBezTo>
                    <a:pt x="178099" y="1480970"/>
                    <a:pt x="176903" y="1337534"/>
                    <a:pt x="175708" y="11510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4" name="フリーフォーム 113">
              <a:extLst>
                <a:ext uri="{FF2B5EF4-FFF2-40B4-BE49-F238E27FC236}">
                  <a16:creationId xmlns:a16="http://schemas.microsoft.com/office/drawing/2014/main" id="{4A00AA7A-266B-4038-9CAB-F6250A1A6C6D}"/>
                </a:ext>
              </a:extLst>
            </p:cNvPr>
            <p:cNvSpPr/>
            <p:nvPr/>
          </p:nvSpPr>
          <p:spPr>
            <a:xfrm>
              <a:off x="3990975" y="1398588"/>
              <a:ext cx="2192338" cy="1539875"/>
            </a:xfrm>
            <a:custGeom>
              <a:avLst/>
              <a:gdLst>
                <a:gd name="connsiteX0" fmla="*/ 1073944 w 2193131"/>
                <a:gd name="connsiteY0" fmla="*/ 140494 h 1540669"/>
                <a:gd name="connsiteX1" fmla="*/ 783431 w 2193131"/>
                <a:gd name="connsiteY1" fmla="*/ 183356 h 1540669"/>
                <a:gd name="connsiteX2" fmla="*/ 571500 w 2193131"/>
                <a:gd name="connsiteY2" fmla="*/ 214312 h 1540669"/>
                <a:gd name="connsiteX3" fmla="*/ 500063 w 2193131"/>
                <a:gd name="connsiteY3" fmla="*/ 223837 h 1540669"/>
                <a:gd name="connsiteX4" fmla="*/ 390525 w 2193131"/>
                <a:gd name="connsiteY4" fmla="*/ 235744 h 1540669"/>
                <a:gd name="connsiteX5" fmla="*/ 261938 w 2193131"/>
                <a:gd name="connsiteY5" fmla="*/ 242887 h 1540669"/>
                <a:gd name="connsiteX6" fmla="*/ 0 w 2193131"/>
                <a:gd name="connsiteY6" fmla="*/ 247650 h 1540669"/>
                <a:gd name="connsiteX7" fmla="*/ 54769 w 2193131"/>
                <a:gd name="connsiteY7" fmla="*/ 428625 h 1540669"/>
                <a:gd name="connsiteX8" fmla="*/ 157163 w 2193131"/>
                <a:gd name="connsiteY8" fmla="*/ 423862 h 1540669"/>
                <a:gd name="connsiteX9" fmla="*/ 219075 w 2193131"/>
                <a:gd name="connsiteY9" fmla="*/ 416719 h 1540669"/>
                <a:gd name="connsiteX10" fmla="*/ 276225 w 2193131"/>
                <a:gd name="connsiteY10" fmla="*/ 404812 h 1540669"/>
                <a:gd name="connsiteX11" fmla="*/ 478631 w 2193131"/>
                <a:gd name="connsiteY11" fmla="*/ 378619 h 1540669"/>
                <a:gd name="connsiteX12" fmla="*/ 778669 w 2193131"/>
                <a:gd name="connsiteY12" fmla="*/ 338137 h 1540669"/>
                <a:gd name="connsiteX13" fmla="*/ 1095375 w 2193131"/>
                <a:gd name="connsiteY13" fmla="*/ 295275 h 1540669"/>
                <a:gd name="connsiteX14" fmla="*/ 1366838 w 2193131"/>
                <a:gd name="connsiteY14" fmla="*/ 254794 h 1540669"/>
                <a:gd name="connsiteX15" fmla="*/ 1516856 w 2193131"/>
                <a:gd name="connsiteY15" fmla="*/ 233362 h 1540669"/>
                <a:gd name="connsiteX16" fmla="*/ 1612106 w 2193131"/>
                <a:gd name="connsiteY16" fmla="*/ 226219 h 1540669"/>
                <a:gd name="connsiteX17" fmla="*/ 1702594 w 2193131"/>
                <a:gd name="connsiteY17" fmla="*/ 223837 h 1540669"/>
                <a:gd name="connsiteX18" fmla="*/ 1740694 w 2193131"/>
                <a:gd name="connsiteY18" fmla="*/ 228600 h 1540669"/>
                <a:gd name="connsiteX19" fmla="*/ 1766888 w 2193131"/>
                <a:gd name="connsiteY19" fmla="*/ 238125 h 1540669"/>
                <a:gd name="connsiteX20" fmla="*/ 1795463 w 2193131"/>
                <a:gd name="connsiteY20" fmla="*/ 259556 h 1540669"/>
                <a:gd name="connsiteX21" fmla="*/ 1814513 w 2193131"/>
                <a:gd name="connsiteY21" fmla="*/ 280987 h 1540669"/>
                <a:gd name="connsiteX22" fmla="*/ 1828800 w 2193131"/>
                <a:gd name="connsiteY22" fmla="*/ 307181 h 1540669"/>
                <a:gd name="connsiteX23" fmla="*/ 1845469 w 2193131"/>
                <a:gd name="connsiteY23" fmla="*/ 359569 h 1540669"/>
                <a:gd name="connsiteX24" fmla="*/ 1847850 w 2193131"/>
                <a:gd name="connsiteY24" fmla="*/ 447675 h 1540669"/>
                <a:gd name="connsiteX25" fmla="*/ 1847850 w 2193131"/>
                <a:gd name="connsiteY25" fmla="*/ 711994 h 1540669"/>
                <a:gd name="connsiteX26" fmla="*/ 1828800 w 2193131"/>
                <a:gd name="connsiteY26" fmla="*/ 823912 h 1540669"/>
                <a:gd name="connsiteX27" fmla="*/ 1816894 w 2193131"/>
                <a:gd name="connsiteY27" fmla="*/ 1040606 h 1540669"/>
                <a:gd name="connsiteX28" fmla="*/ 1804988 w 2193131"/>
                <a:gd name="connsiteY28" fmla="*/ 1323975 h 1540669"/>
                <a:gd name="connsiteX29" fmla="*/ 1804988 w 2193131"/>
                <a:gd name="connsiteY29" fmla="*/ 1540669 h 1540669"/>
                <a:gd name="connsiteX30" fmla="*/ 2019300 w 2193131"/>
                <a:gd name="connsiteY30" fmla="*/ 1528762 h 1540669"/>
                <a:gd name="connsiteX31" fmla="*/ 2031206 w 2193131"/>
                <a:gd name="connsiteY31" fmla="*/ 1359694 h 1540669"/>
                <a:gd name="connsiteX32" fmla="*/ 2043113 w 2193131"/>
                <a:gd name="connsiteY32" fmla="*/ 1166812 h 1540669"/>
                <a:gd name="connsiteX33" fmla="*/ 2057400 w 2193131"/>
                <a:gd name="connsiteY33" fmla="*/ 997744 h 1540669"/>
                <a:gd name="connsiteX34" fmla="*/ 2078831 w 2193131"/>
                <a:gd name="connsiteY34" fmla="*/ 769144 h 1540669"/>
                <a:gd name="connsiteX35" fmla="*/ 2097881 w 2193131"/>
                <a:gd name="connsiteY35" fmla="*/ 583406 h 1540669"/>
                <a:gd name="connsiteX36" fmla="*/ 2119313 w 2193131"/>
                <a:gd name="connsiteY36" fmla="*/ 400050 h 1540669"/>
                <a:gd name="connsiteX37" fmla="*/ 2124075 w 2193131"/>
                <a:gd name="connsiteY37" fmla="*/ 378619 h 1540669"/>
                <a:gd name="connsiteX38" fmla="*/ 2140744 w 2193131"/>
                <a:gd name="connsiteY38" fmla="*/ 354806 h 1540669"/>
                <a:gd name="connsiteX39" fmla="*/ 2162175 w 2193131"/>
                <a:gd name="connsiteY39" fmla="*/ 333375 h 1540669"/>
                <a:gd name="connsiteX40" fmla="*/ 2178844 w 2193131"/>
                <a:gd name="connsiteY40" fmla="*/ 314325 h 1540669"/>
                <a:gd name="connsiteX41" fmla="*/ 2190750 w 2193131"/>
                <a:gd name="connsiteY41" fmla="*/ 290512 h 1540669"/>
                <a:gd name="connsiteX42" fmla="*/ 2193131 w 2193131"/>
                <a:gd name="connsiteY42" fmla="*/ 261937 h 1540669"/>
                <a:gd name="connsiteX43" fmla="*/ 2190750 w 2193131"/>
                <a:gd name="connsiteY43" fmla="*/ 245269 h 1540669"/>
                <a:gd name="connsiteX44" fmla="*/ 2183606 w 2193131"/>
                <a:gd name="connsiteY44" fmla="*/ 221456 h 1540669"/>
                <a:gd name="connsiteX45" fmla="*/ 2169319 w 2193131"/>
                <a:gd name="connsiteY45" fmla="*/ 197644 h 1540669"/>
                <a:gd name="connsiteX46" fmla="*/ 2135981 w 2193131"/>
                <a:gd name="connsiteY46" fmla="*/ 166687 h 1540669"/>
                <a:gd name="connsiteX47" fmla="*/ 2078831 w 2193131"/>
                <a:gd name="connsiteY47" fmla="*/ 123825 h 1540669"/>
                <a:gd name="connsiteX48" fmla="*/ 1997869 w 2193131"/>
                <a:gd name="connsiteY48" fmla="*/ 76200 h 1540669"/>
                <a:gd name="connsiteX49" fmla="*/ 1876425 w 2193131"/>
                <a:gd name="connsiteY49" fmla="*/ 16669 h 1540669"/>
                <a:gd name="connsiteX50" fmla="*/ 1833563 w 2193131"/>
                <a:gd name="connsiteY50" fmla="*/ 0 h 1540669"/>
                <a:gd name="connsiteX51" fmla="*/ 1816894 w 2193131"/>
                <a:gd name="connsiteY51" fmla="*/ 0 h 1540669"/>
                <a:gd name="connsiteX52" fmla="*/ 1781175 w 2193131"/>
                <a:gd name="connsiteY52" fmla="*/ 7144 h 1540669"/>
                <a:gd name="connsiteX53" fmla="*/ 1731169 w 2193131"/>
                <a:gd name="connsiteY53" fmla="*/ 21431 h 1540669"/>
                <a:gd name="connsiteX54" fmla="*/ 1669256 w 2193131"/>
                <a:gd name="connsiteY54" fmla="*/ 42862 h 1540669"/>
                <a:gd name="connsiteX55" fmla="*/ 1628775 w 2193131"/>
                <a:gd name="connsiteY55" fmla="*/ 52387 h 1540669"/>
                <a:gd name="connsiteX56" fmla="*/ 1409700 w 2193131"/>
                <a:gd name="connsiteY56" fmla="*/ 85725 h 1540669"/>
                <a:gd name="connsiteX57" fmla="*/ 1073944 w 2193131"/>
                <a:gd name="connsiteY57" fmla="*/ 140494 h 154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193131" h="1540669">
                  <a:moveTo>
                    <a:pt x="1073944" y="140494"/>
                  </a:moveTo>
                  <a:lnTo>
                    <a:pt x="783431" y="183356"/>
                  </a:lnTo>
                  <a:lnTo>
                    <a:pt x="571500" y="214312"/>
                  </a:lnTo>
                  <a:lnTo>
                    <a:pt x="500063" y="223837"/>
                  </a:lnTo>
                  <a:lnTo>
                    <a:pt x="390525" y="235744"/>
                  </a:lnTo>
                  <a:lnTo>
                    <a:pt x="261938" y="242887"/>
                  </a:lnTo>
                  <a:lnTo>
                    <a:pt x="0" y="247650"/>
                  </a:lnTo>
                  <a:lnTo>
                    <a:pt x="54769" y="428625"/>
                  </a:lnTo>
                  <a:lnTo>
                    <a:pt x="157163" y="423862"/>
                  </a:lnTo>
                  <a:lnTo>
                    <a:pt x="219075" y="416719"/>
                  </a:lnTo>
                  <a:lnTo>
                    <a:pt x="276225" y="404812"/>
                  </a:lnTo>
                  <a:lnTo>
                    <a:pt x="478631" y="378619"/>
                  </a:lnTo>
                  <a:lnTo>
                    <a:pt x="778669" y="338137"/>
                  </a:lnTo>
                  <a:lnTo>
                    <a:pt x="1095375" y="295275"/>
                  </a:lnTo>
                  <a:lnTo>
                    <a:pt x="1366838" y="254794"/>
                  </a:lnTo>
                  <a:lnTo>
                    <a:pt x="1516856" y="233362"/>
                  </a:lnTo>
                  <a:lnTo>
                    <a:pt x="1612106" y="226219"/>
                  </a:lnTo>
                  <a:lnTo>
                    <a:pt x="1702594" y="223837"/>
                  </a:lnTo>
                  <a:lnTo>
                    <a:pt x="1740694" y="228600"/>
                  </a:lnTo>
                  <a:lnTo>
                    <a:pt x="1766888" y="238125"/>
                  </a:lnTo>
                  <a:lnTo>
                    <a:pt x="1795463" y="259556"/>
                  </a:lnTo>
                  <a:lnTo>
                    <a:pt x="1814513" y="280987"/>
                  </a:lnTo>
                  <a:lnTo>
                    <a:pt x="1828800" y="307181"/>
                  </a:lnTo>
                  <a:lnTo>
                    <a:pt x="1845469" y="359569"/>
                  </a:lnTo>
                  <a:cubicBezTo>
                    <a:pt x="1846263" y="388938"/>
                    <a:pt x="1847056" y="418306"/>
                    <a:pt x="1847850" y="447675"/>
                  </a:cubicBezTo>
                  <a:lnTo>
                    <a:pt x="1847850" y="711994"/>
                  </a:lnTo>
                  <a:lnTo>
                    <a:pt x="1828800" y="823912"/>
                  </a:lnTo>
                  <a:lnTo>
                    <a:pt x="1816894" y="1040606"/>
                  </a:lnTo>
                  <a:lnTo>
                    <a:pt x="1804988" y="1323975"/>
                  </a:lnTo>
                  <a:lnTo>
                    <a:pt x="1804988" y="1540669"/>
                  </a:lnTo>
                  <a:lnTo>
                    <a:pt x="2019300" y="1528762"/>
                  </a:lnTo>
                  <a:lnTo>
                    <a:pt x="2031206" y="1359694"/>
                  </a:lnTo>
                  <a:lnTo>
                    <a:pt x="2043113" y="1166812"/>
                  </a:lnTo>
                  <a:lnTo>
                    <a:pt x="2057400" y="997744"/>
                  </a:lnTo>
                  <a:lnTo>
                    <a:pt x="2078831" y="769144"/>
                  </a:lnTo>
                  <a:lnTo>
                    <a:pt x="2097881" y="583406"/>
                  </a:lnTo>
                  <a:lnTo>
                    <a:pt x="2119313" y="400050"/>
                  </a:lnTo>
                  <a:lnTo>
                    <a:pt x="2124075" y="378619"/>
                  </a:lnTo>
                  <a:lnTo>
                    <a:pt x="2140744" y="354806"/>
                  </a:lnTo>
                  <a:lnTo>
                    <a:pt x="2162175" y="333375"/>
                  </a:lnTo>
                  <a:lnTo>
                    <a:pt x="2178844" y="314325"/>
                  </a:lnTo>
                  <a:lnTo>
                    <a:pt x="2190750" y="290512"/>
                  </a:lnTo>
                  <a:lnTo>
                    <a:pt x="2193131" y="261937"/>
                  </a:lnTo>
                  <a:lnTo>
                    <a:pt x="2190750" y="245269"/>
                  </a:lnTo>
                  <a:lnTo>
                    <a:pt x="2183606" y="221456"/>
                  </a:lnTo>
                  <a:lnTo>
                    <a:pt x="2169319" y="197644"/>
                  </a:lnTo>
                  <a:lnTo>
                    <a:pt x="2135981" y="166687"/>
                  </a:lnTo>
                  <a:lnTo>
                    <a:pt x="2078831" y="123825"/>
                  </a:lnTo>
                  <a:lnTo>
                    <a:pt x="1997869" y="76200"/>
                  </a:lnTo>
                  <a:lnTo>
                    <a:pt x="1876425" y="16669"/>
                  </a:lnTo>
                  <a:lnTo>
                    <a:pt x="1833563" y="0"/>
                  </a:lnTo>
                  <a:lnTo>
                    <a:pt x="1816894" y="0"/>
                  </a:lnTo>
                  <a:lnTo>
                    <a:pt x="1781175" y="7144"/>
                  </a:lnTo>
                  <a:lnTo>
                    <a:pt x="1731169" y="21431"/>
                  </a:lnTo>
                  <a:lnTo>
                    <a:pt x="1669256" y="42862"/>
                  </a:lnTo>
                  <a:lnTo>
                    <a:pt x="1628775" y="52387"/>
                  </a:lnTo>
                  <a:lnTo>
                    <a:pt x="1409700" y="85725"/>
                  </a:lnTo>
                  <a:lnTo>
                    <a:pt x="1073944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5" name="フリーフォーム 114">
              <a:extLst>
                <a:ext uri="{FF2B5EF4-FFF2-40B4-BE49-F238E27FC236}">
                  <a16:creationId xmlns:a16="http://schemas.microsoft.com/office/drawing/2014/main" id="{196824AD-449E-4625-995C-BAAAB18D8420}"/>
                </a:ext>
              </a:extLst>
            </p:cNvPr>
            <p:cNvSpPr/>
            <p:nvPr/>
          </p:nvSpPr>
          <p:spPr>
            <a:xfrm>
              <a:off x="4752975" y="2062163"/>
              <a:ext cx="373063" cy="947737"/>
            </a:xfrm>
            <a:custGeom>
              <a:avLst/>
              <a:gdLst>
                <a:gd name="connsiteX0" fmla="*/ 147638 w 373856"/>
                <a:gd name="connsiteY0" fmla="*/ 576262 h 947737"/>
                <a:gd name="connsiteX1" fmla="*/ 147638 w 373856"/>
                <a:gd name="connsiteY1" fmla="*/ 947737 h 947737"/>
                <a:gd name="connsiteX2" fmla="*/ 345281 w 373856"/>
                <a:gd name="connsiteY2" fmla="*/ 926306 h 947737"/>
                <a:gd name="connsiteX3" fmla="*/ 347663 w 373856"/>
                <a:gd name="connsiteY3" fmla="*/ 759618 h 947737"/>
                <a:gd name="connsiteX4" fmla="*/ 350044 w 373856"/>
                <a:gd name="connsiteY4" fmla="*/ 616743 h 947737"/>
                <a:gd name="connsiteX5" fmla="*/ 354806 w 373856"/>
                <a:gd name="connsiteY5" fmla="*/ 511968 h 947737"/>
                <a:gd name="connsiteX6" fmla="*/ 357188 w 373856"/>
                <a:gd name="connsiteY6" fmla="*/ 428625 h 947737"/>
                <a:gd name="connsiteX7" fmla="*/ 364331 w 373856"/>
                <a:gd name="connsiteY7" fmla="*/ 330993 h 947737"/>
                <a:gd name="connsiteX8" fmla="*/ 373856 w 373856"/>
                <a:gd name="connsiteY8" fmla="*/ 250031 h 947737"/>
                <a:gd name="connsiteX9" fmla="*/ 347663 w 373856"/>
                <a:gd name="connsiteY9" fmla="*/ 116681 h 947737"/>
                <a:gd name="connsiteX10" fmla="*/ 297656 w 373856"/>
                <a:gd name="connsiteY10" fmla="*/ 95250 h 947737"/>
                <a:gd name="connsiteX11" fmla="*/ 204788 w 373856"/>
                <a:gd name="connsiteY11" fmla="*/ 59531 h 947737"/>
                <a:gd name="connsiteX12" fmla="*/ 128588 w 373856"/>
                <a:gd name="connsiteY12" fmla="*/ 30956 h 947737"/>
                <a:gd name="connsiteX13" fmla="*/ 76200 w 373856"/>
                <a:gd name="connsiteY13" fmla="*/ 11906 h 947737"/>
                <a:gd name="connsiteX14" fmla="*/ 47625 w 373856"/>
                <a:gd name="connsiteY14" fmla="*/ 2381 h 947737"/>
                <a:gd name="connsiteX15" fmla="*/ 33338 w 373856"/>
                <a:gd name="connsiteY15" fmla="*/ 0 h 947737"/>
                <a:gd name="connsiteX16" fmla="*/ 19050 w 373856"/>
                <a:gd name="connsiteY16" fmla="*/ 0 h 947737"/>
                <a:gd name="connsiteX17" fmla="*/ 7144 w 373856"/>
                <a:gd name="connsiteY17" fmla="*/ 0 h 947737"/>
                <a:gd name="connsiteX18" fmla="*/ 2381 w 373856"/>
                <a:gd name="connsiteY18" fmla="*/ 4762 h 947737"/>
                <a:gd name="connsiteX19" fmla="*/ 0 w 373856"/>
                <a:gd name="connsiteY19" fmla="*/ 11906 h 947737"/>
                <a:gd name="connsiteX20" fmla="*/ 4763 w 373856"/>
                <a:gd name="connsiteY20" fmla="*/ 33337 h 947737"/>
                <a:gd name="connsiteX21" fmla="*/ 26194 w 373856"/>
                <a:gd name="connsiteY21" fmla="*/ 64293 h 947737"/>
                <a:gd name="connsiteX22" fmla="*/ 59531 w 373856"/>
                <a:gd name="connsiteY22" fmla="*/ 109537 h 947737"/>
                <a:gd name="connsiteX23" fmla="*/ 88106 w 373856"/>
                <a:gd name="connsiteY23" fmla="*/ 157162 h 947737"/>
                <a:gd name="connsiteX24" fmla="*/ 109538 w 373856"/>
                <a:gd name="connsiteY24" fmla="*/ 209550 h 947737"/>
                <a:gd name="connsiteX25" fmla="*/ 121444 w 373856"/>
                <a:gd name="connsiteY25" fmla="*/ 245268 h 947737"/>
                <a:gd name="connsiteX26" fmla="*/ 133350 w 373856"/>
                <a:gd name="connsiteY26" fmla="*/ 292893 h 947737"/>
                <a:gd name="connsiteX27" fmla="*/ 140494 w 373856"/>
                <a:gd name="connsiteY27" fmla="*/ 333375 h 947737"/>
                <a:gd name="connsiteX28" fmla="*/ 147638 w 373856"/>
                <a:gd name="connsiteY28" fmla="*/ 388143 h 947737"/>
                <a:gd name="connsiteX29" fmla="*/ 147638 w 373856"/>
                <a:gd name="connsiteY29" fmla="*/ 576262 h 94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73856" h="947737">
                  <a:moveTo>
                    <a:pt x="147638" y="576262"/>
                  </a:moveTo>
                  <a:lnTo>
                    <a:pt x="147638" y="947737"/>
                  </a:lnTo>
                  <a:lnTo>
                    <a:pt x="345281" y="926306"/>
                  </a:lnTo>
                  <a:lnTo>
                    <a:pt x="347663" y="759618"/>
                  </a:lnTo>
                  <a:cubicBezTo>
                    <a:pt x="348457" y="711993"/>
                    <a:pt x="349250" y="664368"/>
                    <a:pt x="350044" y="616743"/>
                  </a:cubicBezTo>
                  <a:lnTo>
                    <a:pt x="354806" y="511968"/>
                  </a:lnTo>
                  <a:lnTo>
                    <a:pt x="357188" y="428625"/>
                  </a:lnTo>
                  <a:lnTo>
                    <a:pt x="364331" y="330993"/>
                  </a:lnTo>
                  <a:lnTo>
                    <a:pt x="373856" y="250031"/>
                  </a:lnTo>
                  <a:lnTo>
                    <a:pt x="347663" y="116681"/>
                  </a:lnTo>
                  <a:lnTo>
                    <a:pt x="297656" y="95250"/>
                  </a:lnTo>
                  <a:lnTo>
                    <a:pt x="204788" y="59531"/>
                  </a:lnTo>
                  <a:lnTo>
                    <a:pt x="128588" y="30956"/>
                  </a:lnTo>
                  <a:lnTo>
                    <a:pt x="76200" y="11906"/>
                  </a:lnTo>
                  <a:lnTo>
                    <a:pt x="47625" y="2381"/>
                  </a:lnTo>
                  <a:lnTo>
                    <a:pt x="33338" y="0"/>
                  </a:lnTo>
                  <a:lnTo>
                    <a:pt x="19050" y="0"/>
                  </a:lnTo>
                  <a:lnTo>
                    <a:pt x="7144" y="0"/>
                  </a:lnTo>
                  <a:lnTo>
                    <a:pt x="2381" y="4762"/>
                  </a:lnTo>
                  <a:lnTo>
                    <a:pt x="0" y="11906"/>
                  </a:lnTo>
                  <a:lnTo>
                    <a:pt x="4763" y="33337"/>
                  </a:lnTo>
                  <a:lnTo>
                    <a:pt x="26194" y="64293"/>
                  </a:lnTo>
                  <a:lnTo>
                    <a:pt x="59531" y="109537"/>
                  </a:lnTo>
                  <a:lnTo>
                    <a:pt x="88106" y="157162"/>
                  </a:lnTo>
                  <a:lnTo>
                    <a:pt x="109538" y="209550"/>
                  </a:lnTo>
                  <a:lnTo>
                    <a:pt x="121444" y="245268"/>
                  </a:lnTo>
                  <a:lnTo>
                    <a:pt x="133350" y="292893"/>
                  </a:lnTo>
                  <a:lnTo>
                    <a:pt x="140494" y="333375"/>
                  </a:lnTo>
                  <a:lnTo>
                    <a:pt x="147638" y="388143"/>
                  </a:lnTo>
                  <a:lnTo>
                    <a:pt x="147638" y="576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6" name="フリーフォーム 115">
              <a:extLst>
                <a:ext uri="{FF2B5EF4-FFF2-40B4-BE49-F238E27FC236}">
                  <a16:creationId xmlns:a16="http://schemas.microsoft.com/office/drawing/2014/main" id="{5876DA81-72A6-410A-805C-38CFACD524C8}"/>
                </a:ext>
              </a:extLst>
            </p:cNvPr>
            <p:cNvSpPr/>
            <p:nvPr/>
          </p:nvSpPr>
          <p:spPr>
            <a:xfrm>
              <a:off x="5005388" y="2084388"/>
              <a:ext cx="909637" cy="260350"/>
            </a:xfrm>
            <a:custGeom>
              <a:avLst/>
              <a:gdLst>
                <a:gd name="connsiteX0" fmla="*/ 583406 w 909637"/>
                <a:gd name="connsiteY0" fmla="*/ 188119 h 261937"/>
                <a:gd name="connsiteX1" fmla="*/ 326231 w 909637"/>
                <a:gd name="connsiteY1" fmla="*/ 221456 h 261937"/>
                <a:gd name="connsiteX2" fmla="*/ 197643 w 909637"/>
                <a:gd name="connsiteY2" fmla="*/ 240506 h 261937"/>
                <a:gd name="connsiteX3" fmla="*/ 52387 w 909637"/>
                <a:gd name="connsiteY3" fmla="*/ 261937 h 261937"/>
                <a:gd name="connsiteX4" fmla="*/ 0 w 909637"/>
                <a:gd name="connsiteY4" fmla="*/ 97631 h 261937"/>
                <a:gd name="connsiteX5" fmla="*/ 138112 w 909637"/>
                <a:gd name="connsiteY5" fmla="*/ 90487 h 261937"/>
                <a:gd name="connsiteX6" fmla="*/ 330993 w 909637"/>
                <a:gd name="connsiteY6" fmla="*/ 64294 h 261937"/>
                <a:gd name="connsiteX7" fmla="*/ 526256 w 909637"/>
                <a:gd name="connsiteY7" fmla="*/ 40481 h 261937"/>
                <a:gd name="connsiteX8" fmla="*/ 750093 w 909637"/>
                <a:gd name="connsiteY8" fmla="*/ 14287 h 261937"/>
                <a:gd name="connsiteX9" fmla="*/ 909637 w 909637"/>
                <a:gd name="connsiteY9" fmla="*/ 0 h 261937"/>
                <a:gd name="connsiteX10" fmla="*/ 902493 w 909637"/>
                <a:gd name="connsiteY10" fmla="*/ 157162 h 261937"/>
                <a:gd name="connsiteX11" fmla="*/ 707231 w 909637"/>
                <a:gd name="connsiteY11" fmla="*/ 173831 h 261937"/>
                <a:gd name="connsiteX12" fmla="*/ 583406 w 909637"/>
                <a:gd name="connsiteY12" fmla="*/ 188119 h 261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09637" h="261937">
                  <a:moveTo>
                    <a:pt x="583406" y="188119"/>
                  </a:moveTo>
                  <a:lnTo>
                    <a:pt x="326231" y="221456"/>
                  </a:lnTo>
                  <a:lnTo>
                    <a:pt x="197643" y="240506"/>
                  </a:lnTo>
                  <a:lnTo>
                    <a:pt x="52387" y="261937"/>
                  </a:lnTo>
                  <a:lnTo>
                    <a:pt x="0" y="97631"/>
                  </a:lnTo>
                  <a:lnTo>
                    <a:pt x="138112" y="90487"/>
                  </a:lnTo>
                  <a:lnTo>
                    <a:pt x="330993" y="64294"/>
                  </a:lnTo>
                  <a:lnTo>
                    <a:pt x="526256" y="40481"/>
                  </a:lnTo>
                  <a:lnTo>
                    <a:pt x="750093" y="14287"/>
                  </a:lnTo>
                  <a:lnTo>
                    <a:pt x="909637" y="0"/>
                  </a:lnTo>
                  <a:lnTo>
                    <a:pt x="902493" y="157162"/>
                  </a:lnTo>
                  <a:lnTo>
                    <a:pt x="707231" y="173831"/>
                  </a:lnTo>
                  <a:lnTo>
                    <a:pt x="583406" y="188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8" name="フリーフォーム 117">
              <a:extLst>
                <a:ext uri="{FF2B5EF4-FFF2-40B4-BE49-F238E27FC236}">
                  <a16:creationId xmlns:a16="http://schemas.microsoft.com/office/drawing/2014/main" id="{E68B3107-FC27-4963-98F0-0AF32E9B226B}"/>
                </a:ext>
              </a:extLst>
            </p:cNvPr>
            <p:cNvSpPr/>
            <p:nvPr/>
          </p:nvSpPr>
          <p:spPr>
            <a:xfrm>
              <a:off x="3097213" y="2794000"/>
              <a:ext cx="4187825" cy="488950"/>
            </a:xfrm>
            <a:custGeom>
              <a:avLst/>
              <a:gdLst>
                <a:gd name="connsiteX0" fmla="*/ 982385 w 4187884"/>
                <a:gd name="connsiteY0" fmla="*/ 377317 h 489493"/>
                <a:gd name="connsiteX1" fmla="*/ 645858 w 4187884"/>
                <a:gd name="connsiteY1" fmla="*/ 411310 h 489493"/>
                <a:gd name="connsiteX2" fmla="*/ 401112 w 4187884"/>
                <a:gd name="connsiteY2" fmla="*/ 438504 h 489493"/>
                <a:gd name="connsiteX3" fmla="*/ 0 w 4187884"/>
                <a:gd name="connsiteY3" fmla="*/ 489493 h 489493"/>
                <a:gd name="connsiteX4" fmla="*/ 3399 w 4187884"/>
                <a:gd name="connsiteY4" fmla="*/ 329728 h 489493"/>
                <a:gd name="connsiteX5" fmla="*/ 244746 w 4187884"/>
                <a:gd name="connsiteY5" fmla="*/ 299134 h 489493"/>
                <a:gd name="connsiteX6" fmla="*/ 533683 w 4187884"/>
                <a:gd name="connsiteY6" fmla="*/ 261743 h 489493"/>
                <a:gd name="connsiteX7" fmla="*/ 836217 w 4187884"/>
                <a:gd name="connsiteY7" fmla="*/ 231149 h 489493"/>
                <a:gd name="connsiteX8" fmla="*/ 1165945 w 4187884"/>
                <a:gd name="connsiteY8" fmla="*/ 197157 h 489493"/>
                <a:gd name="connsiteX9" fmla="*/ 1465079 w 4187884"/>
                <a:gd name="connsiteY9" fmla="*/ 159765 h 489493"/>
                <a:gd name="connsiteX10" fmla="*/ 1838997 w 4187884"/>
                <a:gd name="connsiteY10" fmla="*/ 115575 h 489493"/>
                <a:gd name="connsiteX11" fmla="*/ 1988565 w 4187884"/>
                <a:gd name="connsiteY11" fmla="*/ 101978 h 489493"/>
                <a:gd name="connsiteX12" fmla="*/ 2212916 w 4187884"/>
                <a:gd name="connsiteY12" fmla="*/ 88381 h 489493"/>
                <a:gd name="connsiteX13" fmla="*/ 2515449 w 4187884"/>
                <a:gd name="connsiteY13" fmla="*/ 67985 h 489493"/>
                <a:gd name="connsiteX14" fmla="*/ 2722804 w 4187884"/>
                <a:gd name="connsiteY14" fmla="*/ 50989 h 489493"/>
                <a:gd name="connsiteX15" fmla="*/ 2906364 w 4187884"/>
                <a:gd name="connsiteY15" fmla="*/ 33992 h 489493"/>
                <a:gd name="connsiteX16" fmla="*/ 3100122 w 4187884"/>
                <a:gd name="connsiteY16" fmla="*/ 30593 h 489493"/>
                <a:gd name="connsiteX17" fmla="*/ 3365264 w 4187884"/>
                <a:gd name="connsiteY17" fmla="*/ 23795 h 489493"/>
                <a:gd name="connsiteX18" fmla="*/ 3610010 w 4187884"/>
                <a:gd name="connsiteY18" fmla="*/ 10198 h 489493"/>
                <a:gd name="connsiteX19" fmla="*/ 3654200 w 4187884"/>
                <a:gd name="connsiteY19" fmla="*/ 0 h 489493"/>
                <a:gd name="connsiteX20" fmla="*/ 3677995 w 4187884"/>
                <a:gd name="connsiteY20" fmla="*/ 0 h 489493"/>
                <a:gd name="connsiteX21" fmla="*/ 3705189 w 4187884"/>
                <a:gd name="connsiteY21" fmla="*/ 6798 h 489493"/>
                <a:gd name="connsiteX22" fmla="*/ 3742581 w 4187884"/>
                <a:gd name="connsiteY22" fmla="*/ 20395 h 489493"/>
                <a:gd name="connsiteX23" fmla="*/ 3803768 w 4187884"/>
                <a:gd name="connsiteY23" fmla="*/ 50989 h 489493"/>
                <a:gd name="connsiteX24" fmla="*/ 3868354 w 4187884"/>
                <a:gd name="connsiteY24" fmla="*/ 91780 h 489493"/>
                <a:gd name="connsiteX25" fmla="*/ 3960134 w 4187884"/>
                <a:gd name="connsiteY25" fmla="*/ 159765 h 489493"/>
                <a:gd name="connsiteX26" fmla="*/ 4075708 w 4187884"/>
                <a:gd name="connsiteY26" fmla="*/ 254944 h 489493"/>
                <a:gd name="connsiteX27" fmla="*/ 4160690 w 4187884"/>
                <a:gd name="connsiteY27" fmla="*/ 333127 h 489493"/>
                <a:gd name="connsiteX28" fmla="*/ 4174287 w 4187884"/>
                <a:gd name="connsiteY28" fmla="*/ 346724 h 489493"/>
                <a:gd name="connsiteX29" fmla="*/ 4184484 w 4187884"/>
                <a:gd name="connsiteY29" fmla="*/ 363720 h 489493"/>
                <a:gd name="connsiteX30" fmla="*/ 4187884 w 4187884"/>
                <a:gd name="connsiteY30" fmla="*/ 377317 h 489493"/>
                <a:gd name="connsiteX31" fmla="*/ 4187884 w 4187884"/>
                <a:gd name="connsiteY31" fmla="*/ 397713 h 489493"/>
                <a:gd name="connsiteX32" fmla="*/ 4181085 w 4187884"/>
                <a:gd name="connsiteY32" fmla="*/ 424907 h 489493"/>
                <a:gd name="connsiteX33" fmla="*/ 4167488 w 4187884"/>
                <a:gd name="connsiteY33" fmla="*/ 438504 h 489493"/>
                <a:gd name="connsiteX34" fmla="*/ 4133496 w 4187884"/>
                <a:gd name="connsiteY34" fmla="*/ 452101 h 489493"/>
                <a:gd name="connsiteX35" fmla="*/ 4079107 w 4187884"/>
                <a:gd name="connsiteY35" fmla="*/ 455500 h 489493"/>
                <a:gd name="connsiteX36" fmla="*/ 3593014 w 4187884"/>
                <a:gd name="connsiteY36" fmla="*/ 210754 h 489493"/>
                <a:gd name="connsiteX37" fmla="*/ 3531827 w 4187884"/>
                <a:gd name="connsiteY37" fmla="*/ 190358 h 489493"/>
                <a:gd name="connsiteX38" fmla="*/ 3440047 w 4187884"/>
                <a:gd name="connsiteY38" fmla="*/ 190358 h 489493"/>
                <a:gd name="connsiteX39" fmla="*/ 3134114 w 4187884"/>
                <a:gd name="connsiteY39" fmla="*/ 203955 h 489493"/>
                <a:gd name="connsiteX40" fmla="*/ 2716006 w 4187884"/>
                <a:gd name="connsiteY40" fmla="*/ 227750 h 489493"/>
                <a:gd name="connsiteX41" fmla="*/ 2399875 w 4187884"/>
                <a:gd name="connsiteY41" fmla="*/ 248146 h 489493"/>
                <a:gd name="connsiteX42" fmla="*/ 1957971 w 4187884"/>
                <a:gd name="connsiteY42" fmla="*/ 282138 h 489493"/>
                <a:gd name="connsiteX43" fmla="*/ 1478676 w 4187884"/>
                <a:gd name="connsiteY43" fmla="*/ 322929 h 489493"/>
                <a:gd name="connsiteX44" fmla="*/ 982385 w 4187884"/>
                <a:gd name="connsiteY44" fmla="*/ 377317 h 489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187884" h="489493">
                  <a:moveTo>
                    <a:pt x="982385" y="377317"/>
                  </a:moveTo>
                  <a:lnTo>
                    <a:pt x="645858" y="411310"/>
                  </a:lnTo>
                  <a:lnTo>
                    <a:pt x="401112" y="438504"/>
                  </a:lnTo>
                  <a:lnTo>
                    <a:pt x="0" y="489493"/>
                  </a:lnTo>
                  <a:lnTo>
                    <a:pt x="3399" y="329728"/>
                  </a:lnTo>
                  <a:lnTo>
                    <a:pt x="244746" y="299134"/>
                  </a:lnTo>
                  <a:lnTo>
                    <a:pt x="533683" y="261743"/>
                  </a:lnTo>
                  <a:lnTo>
                    <a:pt x="836217" y="231149"/>
                  </a:lnTo>
                  <a:lnTo>
                    <a:pt x="1165945" y="197157"/>
                  </a:lnTo>
                  <a:lnTo>
                    <a:pt x="1465079" y="159765"/>
                  </a:lnTo>
                  <a:lnTo>
                    <a:pt x="1838997" y="115575"/>
                  </a:lnTo>
                  <a:lnTo>
                    <a:pt x="1988565" y="101978"/>
                  </a:lnTo>
                  <a:lnTo>
                    <a:pt x="2212916" y="88381"/>
                  </a:lnTo>
                  <a:lnTo>
                    <a:pt x="2515449" y="67985"/>
                  </a:lnTo>
                  <a:lnTo>
                    <a:pt x="2722804" y="50989"/>
                  </a:lnTo>
                  <a:lnTo>
                    <a:pt x="2906364" y="33992"/>
                  </a:lnTo>
                  <a:lnTo>
                    <a:pt x="3100122" y="30593"/>
                  </a:lnTo>
                  <a:lnTo>
                    <a:pt x="3365264" y="23795"/>
                  </a:lnTo>
                  <a:lnTo>
                    <a:pt x="3610010" y="10198"/>
                  </a:lnTo>
                  <a:lnTo>
                    <a:pt x="3654200" y="0"/>
                  </a:lnTo>
                  <a:lnTo>
                    <a:pt x="3677995" y="0"/>
                  </a:lnTo>
                  <a:lnTo>
                    <a:pt x="3705189" y="6798"/>
                  </a:lnTo>
                  <a:lnTo>
                    <a:pt x="3742581" y="20395"/>
                  </a:lnTo>
                  <a:lnTo>
                    <a:pt x="3803768" y="50989"/>
                  </a:lnTo>
                  <a:lnTo>
                    <a:pt x="3868354" y="91780"/>
                  </a:lnTo>
                  <a:lnTo>
                    <a:pt x="3960134" y="159765"/>
                  </a:lnTo>
                  <a:lnTo>
                    <a:pt x="4075708" y="254944"/>
                  </a:lnTo>
                  <a:lnTo>
                    <a:pt x="4160690" y="333127"/>
                  </a:lnTo>
                  <a:lnTo>
                    <a:pt x="4174287" y="346724"/>
                  </a:lnTo>
                  <a:lnTo>
                    <a:pt x="4184484" y="363720"/>
                  </a:lnTo>
                  <a:lnTo>
                    <a:pt x="4187884" y="377317"/>
                  </a:lnTo>
                  <a:lnTo>
                    <a:pt x="4187884" y="397713"/>
                  </a:lnTo>
                  <a:lnTo>
                    <a:pt x="4181085" y="424907"/>
                  </a:lnTo>
                  <a:lnTo>
                    <a:pt x="4167488" y="438504"/>
                  </a:lnTo>
                  <a:lnTo>
                    <a:pt x="4133496" y="452101"/>
                  </a:lnTo>
                  <a:lnTo>
                    <a:pt x="4079107" y="455500"/>
                  </a:lnTo>
                  <a:lnTo>
                    <a:pt x="3593014" y="210754"/>
                  </a:lnTo>
                  <a:lnTo>
                    <a:pt x="3531827" y="190358"/>
                  </a:lnTo>
                  <a:lnTo>
                    <a:pt x="3440047" y="190358"/>
                  </a:lnTo>
                  <a:lnTo>
                    <a:pt x="3134114" y="203955"/>
                  </a:lnTo>
                  <a:lnTo>
                    <a:pt x="2716006" y="227750"/>
                  </a:lnTo>
                  <a:lnTo>
                    <a:pt x="2399875" y="248146"/>
                  </a:lnTo>
                  <a:lnTo>
                    <a:pt x="1957971" y="282138"/>
                  </a:lnTo>
                  <a:lnTo>
                    <a:pt x="1478676" y="322929"/>
                  </a:lnTo>
                  <a:lnTo>
                    <a:pt x="982385" y="37731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9" name="フリーフォーム 118">
              <a:extLst>
                <a:ext uri="{FF2B5EF4-FFF2-40B4-BE49-F238E27FC236}">
                  <a16:creationId xmlns:a16="http://schemas.microsoft.com/office/drawing/2014/main" id="{C0B3022F-738A-4312-A423-F615091A08E9}"/>
                </a:ext>
              </a:extLst>
            </p:cNvPr>
            <p:cNvSpPr/>
            <p:nvPr/>
          </p:nvSpPr>
          <p:spPr>
            <a:xfrm>
              <a:off x="6361113" y="2982913"/>
              <a:ext cx="914400" cy="657225"/>
            </a:xfrm>
            <a:custGeom>
              <a:avLst/>
              <a:gdLst>
                <a:gd name="connsiteX0" fmla="*/ 271462 w 914400"/>
                <a:gd name="connsiteY0" fmla="*/ 226219 h 657225"/>
                <a:gd name="connsiteX1" fmla="*/ 173831 w 914400"/>
                <a:gd name="connsiteY1" fmla="*/ 369094 h 657225"/>
                <a:gd name="connsiteX2" fmla="*/ 78581 w 914400"/>
                <a:gd name="connsiteY2" fmla="*/ 504825 h 657225"/>
                <a:gd name="connsiteX3" fmla="*/ 19050 w 914400"/>
                <a:gd name="connsiteY3" fmla="*/ 595313 h 657225"/>
                <a:gd name="connsiteX4" fmla="*/ 7144 w 914400"/>
                <a:gd name="connsiteY4" fmla="*/ 621507 h 657225"/>
                <a:gd name="connsiteX5" fmla="*/ 0 w 914400"/>
                <a:gd name="connsiteY5" fmla="*/ 640557 h 657225"/>
                <a:gd name="connsiteX6" fmla="*/ 2381 w 914400"/>
                <a:gd name="connsiteY6" fmla="*/ 652463 h 657225"/>
                <a:gd name="connsiteX7" fmla="*/ 7144 w 914400"/>
                <a:gd name="connsiteY7" fmla="*/ 657225 h 657225"/>
                <a:gd name="connsiteX8" fmla="*/ 30956 w 914400"/>
                <a:gd name="connsiteY8" fmla="*/ 657225 h 657225"/>
                <a:gd name="connsiteX9" fmla="*/ 61912 w 914400"/>
                <a:gd name="connsiteY9" fmla="*/ 645319 h 657225"/>
                <a:gd name="connsiteX10" fmla="*/ 166687 w 914400"/>
                <a:gd name="connsiteY10" fmla="*/ 569119 h 657225"/>
                <a:gd name="connsiteX11" fmla="*/ 276225 w 914400"/>
                <a:gd name="connsiteY11" fmla="*/ 495300 h 657225"/>
                <a:gd name="connsiteX12" fmla="*/ 390525 w 914400"/>
                <a:gd name="connsiteY12" fmla="*/ 414338 h 657225"/>
                <a:gd name="connsiteX13" fmla="*/ 502444 w 914400"/>
                <a:gd name="connsiteY13" fmla="*/ 338138 h 657225"/>
                <a:gd name="connsiteX14" fmla="*/ 547687 w 914400"/>
                <a:gd name="connsiteY14" fmla="*/ 316707 h 657225"/>
                <a:gd name="connsiteX15" fmla="*/ 602456 w 914400"/>
                <a:gd name="connsiteY15" fmla="*/ 300038 h 657225"/>
                <a:gd name="connsiteX16" fmla="*/ 681037 w 914400"/>
                <a:gd name="connsiteY16" fmla="*/ 280988 h 657225"/>
                <a:gd name="connsiteX17" fmla="*/ 740569 w 914400"/>
                <a:gd name="connsiteY17" fmla="*/ 269082 h 657225"/>
                <a:gd name="connsiteX18" fmla="*/ 769144 w 914400"/>
                <a:gd name="connsiteY18" fmla="*/ 269082 h 657225"/>
                <a:gd name="connsiteX19" fmla="*/ 812006 w 914400"/>
                <a:gd name="connsiteY19" fmla="*/ 266700 h 657225"/>
                <a:gd name="connsiteX20" fmla="*/ 881062 w 914400"/>
                <a:gd name="connsiteY20" fmla="*/ 254794 h 657225"/>
                <a:gd name="connsiteX21" fmla="*/ 914400 w 914400"/>
                <a:gd name="connsiteY21" fmla="*/ 233363 h 657225"/>
                <a:gd name="connsiteX22" fmla="*/ 285750 w 914400"/>
                <a:gd name="connsiteY22" fmla="*/ 0 h 657225"/>
                <a:gd name="connsiteX23" fmla="*/ 333375 w 914400"/>
                <a:gd name="connsiteY23" fmla="*/ 26194 h 657225"/>
                <a:gd name="connsiteX24" fmla="*/ 342900 w 914400"/>
                <a:gd name="connsiteY24" fmla="*/ 42863 h 657225"/>
                <a:gd name="connsiteX25" fmla="*/ 347662 w 914400"/>
                <a:gd name="connsiteY25" fmla="*/ 54769 h 657225"/>
                <a:gd name="connsiteX26" fmla="*/ 347662 w 914400"/>
                <a:gd name="connsiteY26" fmla="*/ 73819 h 657225"/>
                <a:gd name="connsiteX27" fmla="*/ 338137 w 914400"/>
                <a:gd name="connsiteY27" fmla="*/ 109538 h 657225"/>
                <a:gd name="connsiteX28" fmla="*/ 319087 w 914400"/>
                <a:gd name="connsiteY28" fmla="*/ 150019 h 657225"/>
                <a:gd name="connsiteX29" fmla="*/ 271462 w 914400"/>
                <a:gd name="connsiteY29" fmla="*/ 226219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14400" h="657225">
                  <a:moveTo>
                    <a:pt x="271462" y="226219"/>
                  </a:moveTo>
                  <a:lnTo>
                    <a:pt x="173831" y="369094"/>
                  </a:lnTo>
                  <a:lnTo>
                    <a:pt x="78581" y="504825"/>
                  </a:lnTo>
                  <a:lnTo>
                    <a:pt x="19050" y="595313"/>
                  </a:lnTo>
                  <a:lnTo>
                    <a:pt x="7144" y="621507"/>
                  </a:lnTo>
                  <a:lnTo>
                    <a:pt x="0" y="640557"/>
                  </a:lnTo>
                  <a:lnTo>
                    <a:pt x="2381" y="652463"/>
                  </a:lnTo>
                  <a:lnTo>
                    <a:pt x="7144" y="657225"/>
                  </a:lnTo>
                  <a:lnTo>
                    <a:pt x="30956" y="657225"/>
                  </a:lnTo>
                  <a:lnTo>
                    <a:pt x="61912" y="645319"/>
                  </a:lnTo>
                  <a:lnTo>
                    <a:pt x="166687" y="569119"/>
                  </a:lnTo>
                  <a:lnTo>
                    <a:pt x="276225" y="495300"/>
                  </a:lnTo>
                  <a:lnTo>
                    <a:pt x="390525" y="414338"/>
                  </a:lnTo>
                  <a:lnTo>
                    <a:pt x="502444" y="338138"/>
                  </a:lnTo>
                  <a:lnTo>
                    <a:pt x="547687" y="316707"/>
                  </a:lnTo>
                  <a:lnTo>
                    <a:pt x="602456" y="300038"/>
                  </a:lnTo>
                  <a:lnTo>
                    <a:pt x="681037" y="280988"/>
                  </a:lnTo>
                  <a:lnTo>
                    <a:pt x="740569" y="269082"/>
                  </a:lnTo>
                  <a:lnTo>
                    <a:pt x="769144" y="269082"/>
                  </a:lnTo>
                  <a:lnTo>
                    <a:pt x="812006" y="266700"/>
                  </a:lnTo>
                  <a:lnTo>
                    <a:pt x="881062" y="254794"/>
                  </a:lnTo>
                  <a:lnTo>
                    <a:pt x="914400" y="233363"/>
                  </a:lnTo>
                  <a:lnTo>
                    <a:pt x="285750" y="0"/>
                  </a:lnTo>
                  <a:lnTo>
                    <a:pt x="333375" y="26194"/>
                  </a:lnTo>
                  <a:lnTo>
                    <a:pt x="342900" y="42863"/>
                  </a:lnTo>
                  <a:lnTo>
                    <a:pt x="347662" y="54769"/>
                  </a:lnTo>
                  <a:lnTo>
                    <a:pt x="347662" y="73819"/>
                  </a:lnTo>
                  <a:lnTo>
                    <a:pt x="338137" y="109538"/>
                  </a:lnTo>
                  <a:lnTo>
                    <a:pt x="319087" y="150019"/>
                  </a:lnTo>
                  <a:lnTo>
                    <a:pt x="271462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1" name="フリーフォーム 120">
              <a:extLst>
                <a:ext uri="{FF2B5EF4-FFF2-40B4-BE49-F238E27FC236}">
                  <a16:creationId xmlns:a16="http://schemas.microsoft.com/office/drawing/2014/main" id="{A6C475F4-12F7-487E-84F6-12614DB41C70}"/>
                </a:ext>
              </a:extLst>
            </p:cNvPr>
            <p:cNvSpPr/>
            <p:nvPr/>
          </p:nvSpPr>
          <p:spPr>
            <a:xfrm>
              <a:off x="4284663" y="3317875"/>
              <a:ext cx="1692275" cy="2913063"/>
            </a:xfrm>
            <a:custGeom>
              <a:avLst/>
              <a:gdLst>
                <a:gd name="connsiteX0" fmla="*/ 671052 w 1692378"/>
                <a:gd name="connsiteY0" fmla="*/ 117987 h 2912807"/>
                <a:gd name="connsiteX1" fmla="*/ 269159 w 1692378"/>
                <a:gd name="connsiteY1" fmla="*/ 173294 h 2912807"/>
                <a:gd name="connsiteX2" fmla="*/ 0 w 1692378"/>
                <a:gd name="connsiteY2" fmla="*/ 210165 h 2912807"/>
                <a:gd name="connsiteX3" fmla="*/ 47933 w 1692378"/>
                <a:gd name="connsiteY3" fmla="*/ 383458 h 2912807"/>
                <a:gd name="connsiteX4" fmla="*/ 258097 w 1692378"/>
                <a:gd name="connsiteY4" fmla="*/ 353961 h 2912807"/>
                <a:gd name="connsiteX5" fmla="*/ 486697 w 1692378"/>
                <a:gd name="connsiteY5" fmla="*/ 317090 h 2912807"/>
                <a:gd name="connsiteX6" fmla="*/ 811162 w 1692378"/>
                <a:gd name="connsiteY6" fmla="*/ 272845 h 2912807"/>
                <a:gd name="connsiteX7" fmla="*/ 1117191 w 1692378"/>
                <a:gd name="connsiteY7" fmla="*/ 235974 h 2912807"/>
                <a:gd name="connsiteX8" fmla="*/ 1257300 w 1692378"/>
                <a:gd name="connsiteY8" fmla="*/ 221226 h 2912807"/>
                <a:gd name="connsiteX9" fmla="*/ 1301546 w 1692378"/>
                <a:gd name="connsiteY9" fmla="*/ 224913 h 2912807"/>
                <a:gd name="connsiteX10" fmla="*/ 1323668 w 1692378"/>
                <a:gd name="connsiteY10" fmla="*/ 235974 h 2912807"/>
                <a:gd name="connsiteX11" fmla="*/ 1338417 w 1692378"/>
                <a:gd name="connsiteY11" fmla="*/ 247036 h 2912807"/>
                <a:gd name="connsiteX12" fmla="*/ 1349478 w 1692378"/>
                <a:gd name="connsiteY12" fmla="*/ 261784 h 2912807"/>
                <a:gd name="connsiteX13" fmla="*/ 1360539 w 1692378"/>
                <a:gd name="connsiteY13" fmla="*/ 283907 h 2912807"/>
                <a:gd name="connsiteX14" fmla="*/ 1371600 w 1692378"/>
                <a:gd name="connsiteY14" fmla="*/ 317090 h 2912807"/>
                <a:gd name="connsiteX15" fmla="*/ 1375288 w 1692378"/>
                <a:gd name="connsiteY15" fmla="*/ 368710 h 2912807"/>
                <a:gd name="connsiteX16" fmla="*/ 1367913 w 1692378"/>
                <a:gd name="connsiteY16" fmla="*/ 508819 h 2912807"/>
                <a:gd name="connsiteX17" fmla="*/ 1353165 w 1692378"/>
                <a:gd name="connsiteY17" fmla="*/ 726358 h 2912807"/>
                <a:gd name="connsiteX18" fmla="*/ 1353165 w 1692378"/>
                <a:gd name="connsiteY18" fmla="*/ 995516 h 2912807"/>
                <a:gd name="connsiteX19" fmla="*/ 1353165 w 1692378"/>
                <a:gd name="connsiteY19" fmla="*/ 1412158 h 2912807"/>
                <a:gd name="connsiteX20" fmla="*/ 1353165 w 1692378"/>
                <a:gd name="connsiteY20" fmla="*/ 1677629 h 2912807"/>
                <a:gd name="connsiteX21" fmla="*/ 1353165 w 1692378"/>
                <a:gd name="connsiteY21" fmla="*/ 2138516 h 2912807"/>
                <a:gd name="connsiteX22" fmla="*/ 1353165 w 1692378"/>
                <a:gd name="connsiteY22" fmla="*/ 2348681 h 2912807"/>
                <a:gd name="connsiteX23" fmla="*/ 1375288 w 1692378"/>
                <a:gd name="connsiteY23" fmla="*/ 2850126 h 2912807"/>
                <a:gd name="connsiteX24" fmla="*/ 1408471 w 1692378"/>
                <a:gd name="connsiteY24" fmla="*/ 2894371 h 2912807"/>
                <a:gd name="connsiteX25" fmla="*/ 1430594 w 1692378"/>
                <a:gd name="connsiteY25" fmla="*/ 2909119 h 2912807"/>
                <a:gd name="connsiteX26" fmla="*/ 1441655 w 1692378"/>
                <a:gd name="connsiteY26" fmla="*/ 2912807 h 2912807"/>
                <a:gd name="connsiteX27" fmla="*/ 1467465 w 1692378"/>
                <a:gd name="connsiteY27" fmla="*/ 2905432 h 2912807"/>
                <a:gd name="connsiteX28" fmla="*/ 1496962 w 1692378"/>
                <a:gd name="connsiteY28" fmla="*/ 2883310 h 2912807"/>
                <a:gd name="connsiteX29" fmla="*/ 1526459 w 1692378"/>
                <a:gd name="connsiteY29" fmla="*/ 2846439 h 2912807"/>
                <a:gd name="connsiteX30" fmla="*/ 1559642 w 1692378"/>
                <a:gd name="connsiteY30" fmla="*/ 2787445 h 2912807"/>
                <a:gd name="connsiteX31" fmla="*/ 1574391 w 1692378"/>
                <a:gd name="connsiteY31" fmla="*/ 2746887 h 2912807"/>
                <a:gd name="connsiteX32" fmla="*/ 1589139 w 1692378"/>
                <a:gd name="connsiteY32" fmla="*/ 2698955 h 2912807"/>
                <a:gd name="connsiteX33" fmla="*/ 1603888 w 1692378"/>
                <a:gd name="connsiteY33" fmla="*/ 2632587 h 2912807"/>
                <a:gd name="connsiteX34" fmla="*/ 1618636 w 1692378"/>
                <a:gd name="connsiteY34" fmla="*/ 2558845 h 2912807"/>
                <a:gd name="connsiteX35" fmla="*/ 1622323 w 1692378"/>
                <a:gd name="connsiteY35" fmla="*/ 2499852 h 2912807"/>
                <a:gd name="connsiteX36" fmla="*/ 1611262 w 1692378"/>
                <a:gd name="connsiteY36" fmla="*/ 2440858 h 2912807"/>
                <a:gd name="connsiteX37" fmla="*/ 1592826 w 1692378"/>
                <a:gd name="connsiteY37" fmla="*/ 2315497 h 2912807"/>
                <a:gd name="connsiteX38" fmla="*/ 1578078 w 1692378"/>
                <a:gd name="connsiteY38" fmla="*/ 2120081 h 2912807"/>
                <a:gd name="connsiteX39" fmla="*/ 1578078 w 1692378"/>
                <a:gd name="connsiteY39" fmla="*/ 1898855 h 2912807"/>
                <a:gd name="connsiteX40" fmla="*/ 1578078 w 1692378"/>
                <a:gd name="connsiteY40" fmla="*/ 1592826 h 2912807"/>
                <a:gd name="connsiteX41" fmla="*/ 1578078 w 1692378"/>
                <a:gd name="connsiteY41" fmla="*/ 1238865 h 2912807"/>
                <a:gd name="connsiteX42" fmla="*/ 1578078 w 1692378"/>
                <a:gd name="connsiteY42" fmla="*/ 1002890 h 2912807"/>
                <a:gd name="connsiteX43" fmla="*/ 1578078 w 1692378"/>
                <a:gd name="connsiteY43" fmla="*/ 818536 h 2912807"/>
                <a:gd name="connsiteX44" fmla="*/ 1578078 w 1692378"/>
                <a:gd name="connsiteY44" fmla="*/ 663678 h 2912807"/>
                <a:gd name="connsiteX45" fmla="*/ 1578078 w 1692378"/>
                <a:gd name="connsiteY45" fmla="*/ 589936 h 2912807"/>
                <a:gd name="connsiteX46" fmla="*/ 1585452 w 1692378"/>
                <a:gd name="connsiteY46" fmla="*/ 508819 h 2912807"/>
                <a:gd name="connsiteX47" fmla="*/ 1600200 w 1692378"/>
                <a:gd name="connsiteY47" fmla="*/ 438765 h 2912807"/>
                <a:gd name="connsiteX48" fmla="*/ 1622323 w 1692378"/>
                <a:gd name="connsiteY48" fmla="*/ 376084 h 2912807"/>
                <a:gd name="connsiteX49" fmla="*/ 1644446 w 1692378"/>
                <a:gd name="connsiteY49" fmla="*/ 339213 h 2912807"/>
                <a:gd name="connsiteX50" fmla="*/ 1666568 w 1692378"/>
                <a:gd name="connsiteY50" fmla="*/ 313403 h 2912807"/>
                <a:gd name="connsiteX51" fmla="*/ 1685004 w 1692378"/>
                <a:gd name="connsiteY51" fmla="*/ 287594 h 2912807"/>
                <a:gd name="connsiteX52" fmla="*/ 1688691 w 1692378"/>
                <a:gd name="connsiteY52" fmla="*/ 272845 h 2912807"/>
                <a:gd name="connsiteX53" fmla="*/ 1692378 w 1692378"/>
                <a:gd name="connsiteY53" fmla="*/ 254410 h 2912807"/>
                <a:gd name="connsiteX54" fmla="*/ 1685004 w 1692378"/>
                <a:gd name="connsiteY54" fmla="*/ 224913 h 2912807"/>
                <a:gd name="connsiteX55" fmla="*/ 1662881 w 1692378"/>
                <a:gd name="connsiteY55" fmla="*/ 191729 h 2912807"/>
                <a:gd name="connsiteX56" fmla="*/ 1611262 w 1692378"/>
                <a:gd name="connsiteY56" fmla="*/ 147484 h 2912807"/>
                <a:gd name="connsiteX57" fmla="*/ 1530146 w 1692378"/>
                <a:gd name="connsiteY57" fmla="*/ 88490 h 2912807"/>
                <a:gd name="connsiteX58" fmla="*/ 1415846 w 1692378"/>
                <a:gd name="connsiteY58" fmla="*/ 18436 h 2912807"/>
                <a:gd name="connsiteX59" fmla="*/ 1378975 w 1692378"/>
                <a:gd name="connsiteY59" fmla="*/ 0 h 2912807"/>
                <a:gd name="connsiteX60" fmla="*/ 1349478 w 1692378"/>
                <a:gd name="connsiteY60" fmla="*/ 7374 h 2912807"/>
                <a:gd name="connsiteX61" fmla="*/ 1264675 w 1692378"/>
                <a:gd name="connsiteY61" fmla="*/ 36871 h 2912807"/>
                <a:gd name="connsiteX62" fmla="*/ 1224117 w 1692378"/>
                <a:gd name="connsiteY62" fmla="*/ 44245 h 2912807"/>
                <a:gd name="connsiteX63" fmla="*/ 1154062 w 1692378"/>
                <a:gd name="connsiteY63" fmla="*/ 47932 h 2912807"/>
                <a:gd name="connsiteX64" fmla="*/ 1061884 w 1692378"/>
                <a:gd name="connsiteY64" fmla="*/ 66368 h 2912807"/>
                <a:gd name="connsiteX65" fmla="*/ 671052 w 1692378"/>
                <a:gd name="connsiteY65" fmla="*/ 117987 h 2912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692378" h="2912807">
                  <a:moveTo>
                    <a:pt x="671052" y="117987"/>
                  </a:moveTo>
                  <a:lnTo>
                    <a:pt x="269159" y="173294"/>
                  </a:lnTo>
                  <a:lnTo>
                    <a:pt x="0" y="210165"/>
                  </a:lnTo>
                  <a:lnTo>
                    <a:pt x="47933" y="383458"/>
                  </a:lnTo>
                  <a:lnTo>
                    <a:pt x="258097" y="353961"/>
                  </a:lnTo>
                  <a:lnTo>
                    <a:pt x="486697" y="317090"/>
                  </a:lnTo>
                  <a:lnTo>
                    <a:pt x="811162" y="272845"/>
                  </a:lnTo>
                  <a:lnTo>
                    <a:pt x="1117191" y="235974"/>
                  </a:lnTo>
                  <a:lnTo>
                    <a:pt x="1257300" y="221226"/>
                  </a:lnTo>
                  <a:lnTo>
                    <a:pt x="1301546" y="224913"/>
                  </a:lnTo>
                  <a:lnTo>
                    <a:pt x="1323668" y="235974"/>
                  </a:lnTo>
                  <a:lnTo>
                    <a:pt x="1338417" y="247036"/>
                  </a:lnTo>
                  <a:lnTo>
                    <a:pt x="1349478" y="261784"/>
                  </a:lnTo>
                  <a:lnTo>
                    <a:pt x="1360539" y="283907"/>
                  </a:lnTo>
                  <a:lnTo>
                    <a:pt x="1371600" y="317090"/>
                  </a:lnTo>
                  <a:lnTo>
                    <a:pt x="1375288" y="368710"/>
                  </a:lnTo>
                  <a:lnTo>
                    <a:pt x="1367913" y="508819"/>
                  </a:lnTo>
                  <a:lnTo>
                    <a:pt x="1353165" y="726358"/>
                  </a:lnTo>
                  <a:lnTo>
                    <a:pt x="1353165" y="995516"/>
                  </a:lnTo>
                  <a:lnTo>
                    <a:pt x="1353165" y="1412158"/>
                  </a:lnTo>
                  <a:lnTo>
                    <a:pt x="1353165" y="1677629"/>
                  </a:lnTo>
                  <a:lnTo>
                    <a:pt x="1353165" y="2138516"/>
                  </a:lnTo>
                  <a:lnTo>
                    <a:pt x="1353165" y="2348681"/>
                  </a:lnTo>
                  <a:lnTo>
                    <a:pt x="1375288" y="2850126"/>
                  </a:lnTo>
                  <a:lnTo>
                    <a:pt x="1408471" y="2894371"/>
                  </a:lnTo>
                  <a:lnTo>
                    <a:pt x="1430594" y="2909119"/>
                  </a:lnTo>
                  <a:lnTo>
                    <a:pt x="1441655" y="2912807"/>
                  </a:lnTo>
                  <a:lnTo>
                    <a:pt x="1467465" y="2905432"/>
                  </a:lnTo>
                  <a:lnTo>
                    <a:pt x="1496962" y="2883310"/>
                  </a:lnTo>
                  <a:lnTo>
                    <a:pt x="1526459" y="2846439"/>
                  </a:lnTo>
                  <a:lnTo>
                    <a:pt x="1559642" y="2787445"/>
                  </a:lnTo>
                  <a:lnTo>
                    <a:pt x="1574391" y="2746887"/>
                  </a:lnTo>
                  <a:lnTo>
                    <a:pt x="1589139" y="2698955"/>
                  </a:lnTo>
                  <a:lnTo>
                    <a:pt x="1603888" y="2632587"/>
                  </a:lnTo>
                  <a:lnTo>
                    <a:pt x="1618636" y="2558845"/>
                  </a:lnTo>
                  <a:lnTo>
                    <a:pt x="1622323" y="2499852"/>
                  </a:lnTo>
                  <a:lnTo>
                    <a:pt x="1611262" y="2440858"/>
                  </a:lnTo>
                  <a:lnTo>
                    <a:pt x="1592826" y="2315497"/>
                  </a:lnTo>
                  <a:lnTo>
                    <a:pt x="1578078" y="2120081"/>
                  </a:lnTo>
                  <a:lnTo>
                    <a:pt x="1578078" y="1898855"/>
                  </a:lnTo>
                  <a:lnTo>
                    <a:pt x="1578078" y="1592826"/>
                  </a:lnTo>
                  <a:lnTo>
                    <a:pt x="1578078" y="1238865"/>
                  </a:lnTo>
                  <a:lnTo>
                    <a:pt x="1578078" y="1002890"/>
                  </a:lnTo>
                  <a:lnTo>
                    <a:pt x="1578078" y="818536"/>
                  </a:lnTo>
                  <a:lnTo>
                    <a:pt x="1578078" y="663678"/>
                  </a:lnTo>
                  <a:lnTo>
                    <a:pt x="1578078" y="589936"/>
                  </a:lnTo>
                  <a:lnTo>
                    <a:pt x="1585452" y="508819"/>
                  </a:lnTo>
                  <a:lnTo>
                    <a:pt x="1600200" y="438765"/>
                  </a:lnTo>
                  <a:lnTo>
                    <a:pt x="1622323" y="376084"/>
                  </a:lnTo>
                  <a:lnTo>
                    <a:pt x="1644446" y="339213"/>
                  </a:lnTo>
                  <a:lnTo>
                    <a:pt x="1666568" y="313403"/>
                  </a:lnTo>
                  <a:lnTo>
                    <a:pt x="1685004" y="287594"/>
                  </a:lnTo>
                  <a:lnTo>
                    <a:pt x="1688691" y="272845"/>
                  </a:lnTo>
                  <a:lnTo>
                    <a:pt x="1692378" y="254410"/>
                  </a:lnTo>
                  <a:lnTo>
                    <a:pt x="1685004" y="224913"/>
                  </a:lnTo>
                  <a:lnTo>
                    <a:pt x="1662881" y="191729"/>
                  </a:lnTo>
                  <a:lnTo>
                    <a:pt x="1611262" y="147484"/>
                  </a:lnTo>
                  <a:lnTo>
                    <a:pt x="1530146" y="88490"/>
                  </a:lnTo>
                  <a:lnTo>
                    <a:pt x="1415846" y="18436"/>
                  </a:lnTo>
                  <a:lnTo>
                    <a:pt x="1378975" y="0"/>
                  </a:lnTo>
                  <a:lnTo>
                    <a:pt x="1349478" y="7374"/>
                  </a:lnTo>
                  <a:lnTo>
                    <a:pt x="1264675" y="36871"/>
                  </a:lnTo>
                  <a:lnTo>
                    <a:pt x="1224117" y="44245"/>
                  </a:lnTo>
                  <a:lnTo>
                    <a:pt x="1154062" y="47932"/>
                  </a:lnTo>
                  <a:lnTo>
                    <a:pt x="1061884" y="66368"/>
                  </a:lnTo>
                  <a:lnTo>
                    <a:pt x="671052" y="117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2" name="フリーフォーム 121">
              <a:extLst>
                <a:ext uri="{FF2B5EF4-FFF2-40B4-BE49-F238E27FC236}">
                  <a16:creationId xmlns:a16="http://schemas.microsoft.com/office/drawing/2014/main" id="{6BBBFF1F-2666-4AC7-858F-2A8FD34F1E86}"/>
                </a:ext>
              </a:extLst>
            </p:cNvPr>
            <p:cNvSpPr/>
            <p:nvPr/>
          </p:nvSpPr>
          <p:spPr>
            <a:xfrm>
              <a:off x="4999038" y="5553075"/>
              <a:ext cx="723900" cy="674688"/>
            </a:xfrm>
            <a:custGeom>
              <a:avLst/>
              <a:gdLst>
                <a:gd name="connsiteX0" fmla="*/ 302419 w 723900"/>
                <a:gd name="connsiteY0" fmla="*/ 178594 h 673894"/>
                <a:gd name="connsiteX1" fmla="*/ 435769 w 723900"/>
                <a:gd name="connsiteY1" fmla="*/ 207169 h 673894"/>
                <a:gd name="connsiteX2" fmla="*/ 519112 w 723900"/>
                <a:gd name="connsiteY2" fmla="*/ 221456 h 673894"/>
                <a:gd name="connsiteX3" fmla="*/ 538162 w 723900"/>
                <a:gd name="connsiteY3" fmla="*/ 221456 h 673894"/>
                <a:gd name="connsiteX4" fmla="*/ 566737 w 723900"/>
                <a:gd name="connsiteY4" fmla="*/ 216694 h 673894"/>
                <a:gd name="connsiteX5" fmla="*/ 592931 w 723900"/>
                <a:gd name="connsiteY5" fmla="*/ 202406 h 673894"/>
                <a:gd name="connsiteX6" fmla="*/ 611981 w 723900"/>
                <a:gd name="connsiteY6" fmla="*/ 185738 h 673894"/>
                <a:gd name="connsiteX7" fmla="*/ 628650 w 723900"/>
                <a:gd name="connsiteY7" fmla="*/ 159544 h 673894"/>
                <a:gd name="connsiteX8" fmla="*/ 635794 w 723900"/>
                <a:gd name="connsiteY8" fmla="*/ 135731 h 673894"/>
                <a:gd name="connsiteX9" fmla="*/ 640556 w 723900"/>
                <a:gd name="connsiteY9" fmla="*/ 109538 h 673894"/>
                <a:gd name="connsiteX10" fmla="*/ 640556 w 723900"/>
                <a:gd name="connsiteY10" fmla="*/ 0 h 673894"/>
                <a:gd name="connsiteX11" fmla="*/ 723900 w 723900"/>
                <a:gd name="connsiteY11" fmla="*/ 673894 h 673894"/>
                <a:gd name="connsiteX12" fmla="*/ 695325 w 723900"/>
                <a:gd name="connsiteY12" fmla="*/ 657225 h 673894"/>
                <a:gd name="connsiteX13" fmla="*/ 654844 w 723900"/>
                <a:gd name="connsiteY13" fmla="*/ 609600 h 673894"/>
                <a:gd name="connsiteX14" fmla="*/ 623887 w 723900"/>
                <a:gd name="connsiteY14" fmla="*/ 569119 h 673894"/>
                <a:gd name="connsiteX15" fmla="*/ 583406 w 723900"/>
                <a:gd name="connsiteY15" fmla="*/ 521494 h 673894"/>
                <a:gd name="connsiteX16" fmla="*/ 545306 w 723900"/>
                <a:gd name="connsiteY16" fmla="*/ 483394 h 673894"/>
                <a:gd name="connsiteX17" fmla="*/ 483394 w 723900"/>
                <a:gd name="connsiteY17" fmla="*/ 426244 h 673894"/>
                <a:gd name="connsiteX18" fmla="*/ 447675 w 723900"/>
                <a:gd name="connsiteY18" fmla="*/ 400050 h 673894"/>
                <a:gd name="connsiteX19" fmla="*/ 381000 w 723900"/>
                <a:gd name="connsiteY19" fmla="*/ 350044 h 673894"/>
                <a:gd name="connsiteX20" fmla="*/ 330994 w 723900"/>
                <a:gd name="connsiteY20" fmla="*/ 316706 h 673894"/>
                <a:gd name="connsiteX21" fmla="*/ 271462 w 723900"/>
                <a:gd name="connsiteY21" fmla="*/ 283369 h 673894"/>
                <a:gd name="connsiteX22" fmla="*/ 200025 w 723900"/>
                <a:gd name="connsiteY22" fmla="*/ 242888 h 673894"/>
                <a:gd name="connsiteX23" fmla="*/ 97631 w 723900"/>
                <a:gd name="connsiteY23" fmla="*/ 192881 h 673894"/>
                <a:gd name="connsiteX24" fmla="*/ 33337 w 723900"/>
                <a:gd name="connsiteY24" fmla="*/ 161925 h 673894"/>
                <a:gd name="connsiteX25" fmla="*/ 9525 w 723900"/>
                <a:gd name="connsiteY25" fmla="*/ 145256 h 673894"/>
                <a:gd name="connsiteX26" fmla="*/ 2381 w 723900"/>
                <a:gd name="connsiteY26" fmla="*/ 130969 h 673894"/>
                <a:gd name="connsiteX27" fmla="*/ 0 w 723900"/>
                <a:gd name="connsiteY27" fmla="*/ 109538 h 673894"/>
                <a:gd name="connsiteX28" fmla="*/ 2381 w 723900"/>
                <a:gd name="connsiteY28" fmla="*/ 100013 h 673894"/>
                <a:gd name="connsiteX29" fmla="*/ 14287 w 723900"/>
                <a:gd name="connsiteY29" fmla="*/ 97631 h 673894"/>
                <a:gd name="connsiteX30" fmla="*/ 42862 w 723900"/>
                <a:gd name="connsiteY30" fmla="*/ 102394 h 673894"/>
                <a:gd name="connsiteX31" fmla="*/ 100012 w 723900"/>
                <a:gd name="connsiteY31" fmla="*/ 121444 h 673894"/>
                <a:gd name="connsiteX32" fmla="*/ 302419 w 723900"/>
                <a:gd name="connsiteY32" fmla="*/ 178594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23900" h="673894">
                  <a:moveTo>
                    <a:pt x="302419" y="178594"/>
                  </a:moveTo>
                  <a:lnTo>
                    <a:pt x="435769" y="207169"/>
                  </a:lnTo>
                  <a:lnTo>
                    <a:pt x="519112" y="221456"/>
                  </a:lnTo>
                  <a:lnTo>
                    <a:pt x="538162" y="221456"/>
                  </a:lnTo>
                  <a:lnTo>
                    <a:pt x="566737" y="216694"/>
                  </a:lnTo>
                  <a:lnTo>
                    <a:pt x="592931" y="202406"/>
                  </a:lnTo>
                  <a:lnTo>
                    <a:pt x="611981" y="185738"/>
                  </a:lnTo>
                  <a:lnTo>
                    <a:pt x="628650" y="159544"/>
                  </a:lnTo>
                  <a:lnTo>
                    <a:pt x="635794" y="135731"/>
                  </a:lnTo>
                  <a:lnTo>
                    <a:pt x="640556" y="109538"/>
                  </a:lnTo>
                  <a:lnTo>
                    <a:pt x="640556" y="0"/>
                  </a:lnTo>
                  <a:lnTo>
                    <a:pt x="723900" y="673894"/>
                  </a:lnTo>
                  <a:lnTo>
                    <a:pt x="695325" y="657225"/>
                  </a:lnTo>
                  <a:lnTo>
                    <a:pt x="654844" y="609600"/>
                  </a:lnTo>
                  <a:lnTo>
                    <a:pt x="623887" y="569119"/>
                  </a:lnTo>
                  <a:lnTo>
                    <a:pt x="583406" y="521494"/>
                  </a:lnTo>
                  <a:lnTo>
                    <a:pt x="545306" y="483394"/>
                  </a:lnTo>
                  <a:lnTo>
                    <a:pt x="483394" y="426244"/>
                  </a:lnTo>
                  <a:lnTo>
                    <a:pt x="447675" y="400050"/>
                  </a:lnTo>
                  <a:lnTo>
                    <a:pt x="381000" y="350044"/>
                  </a:lnTo>
                  <a:lnTo>
                    <a:pt x="330994" y="316706"/>
                  </a:lnTo>
                  <a:lnTo>
                    <a:pt x="271462" y="283369"/>
                  </a:lnTo>
                  <a:lnTo>
                    <a:pt x="200025" y="242888"/>
                  </a:lnTo>
                  <a:lnTo>
                    <a:pt x="97631" y="192881"/>
                  </a:lnTo>
                  <a:lnTo>
                    <a:pt x="33337" y="161925"/>
                  </a:lnTo>
                  <a:cubicBezTo>
                    <a:pt x="10972" y="147015"/>
                    <a:pt x="17976" y="153710"/>
                    <a:pt x="9525" y="145256"/>
                  </a:cubicBezTo>
                  <a:lnTo>
                    <a:pt x="2381" y="130969"/>
                  </a:lnTo>
                  <a:lnTo>
                    <a:pt x="0" y="109538"/>
                  </a:lnTo>
                  <a:lnTo>
                    <a:pt x="2381" y="100013"/>
                  </a:lnTo>
                  <a:lnTo>
                    <a:pt x="14287" y="97631"/>
                  </a:lnTo>
                  <a:lnTo>
                    <a:pt x="42862" y="102394"/>
                  </a:lnTo>
                  <a:lnTo>
                    <a:pt x="100012" y="121444"/>
                  </a:lnTo>
                  <a:lnTo>
                    <a:pt x="302419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3" name="フリーフォーム 122">
              <a:extLst>
                <a:ext uri="{FF2B5EF4-FFF2-40B4-BE49-F238E27FC236}">
                  <a16:creationId xmlns:a16="http://schemas.microsoft.com/office/drawing/2014/main" id="{389C606C-DA5C-422F-9661-7D6550AB17A0}"/>
                </a:ext>
              </a:extLst>
            </p:cNvPr>
            <p:cNvSpPr/>
            <p:nvPr/>
          </p:nvSpPr>
          <p:spPr>
            <a:xfrm>
              <a:off x="4287838" y="4000500"/>
              <a:ext cx="1412875" cy="379413"/>
            </a:xfrm>
            <a:custGeom>
              <a:avLst/>
              <a:gdLst>
                <a:gd name="connsiteX0" fmla="*/ 640557 w 1412082"/>
                <a:gd name="connsiteY0" fmla="*/ 116681 h 378619"/>
                <a:gd name="connsiteX1" fmla="*/ 814388 w 1412082"/>
                <a:gd name="connsiteY1" fmla="*/ 90488 h 378619"/>
                <a:gd name="connsiteX2" fmla="*/ 1069182 w 1412082"/>
                <a:gd name="connsiteY2" fmla="*/ 52388 h 378619"/>
                <a:gd name="connsiteX3" fmla="*/ 1412082 w 1412082"/>
                <a:gd name="connsiteY3" fmla="*/ 0 h 378619"/>
                <a:gd name="connsiteX4" fmla="*/ 1412082 w 1412082"/>
                <a:gd name="connsiteY4" fmla="*/ 204788 h 378619"/>
                <a:gd name="connsiteX5" fmla="*/ 1212057 w 1412082"/>
                <a:gd name="connsiteY5" fmla="*/ 223838 h 378619"/>
                <a:gd name="connsiteX6" fmla="*/ 981075 w 1412082"/>
                <a:gd name="connsiteY6" fmla="*/ 247650 h 378619"/>
                <a:gd name="connsiteX7" fmla="*/ 795338 w 1412082"/>
                <a:gd name="connsiteY7" fmla="*/ 271463 h 378619"/>
                <a:gd name="connsiteX8" fmla="*/ 614363 w 1412082"/>
                <a:gd name="connsiteY8" fmla="*/ 300038 h 378619"/>
                <a:gd name="connsiteX9" fmla="*/ 452438 w 1412082"/>
                <a:gd name="connsiteY9" fmla="*/ 314325 h 378619"/>
                <a:gd name="connsiteX10" fmla="*/ 309563 w 1412082"/>
                <a:gd name="connsiteY10" fmla="*/ 330994 h 378619"/>
                <a:gd name="connsiteX11" fmla="*/ 200025 w 1412082"/>
                <a:gd name="connsiteY11" fmla="*/ 345281 h 378619"/>
                <a:gd name="connsiteX12" fmla="*/ 0 w 1412082"/>
                <a:gd name="connsiteY12" fmla="*/ 378619 h 378619"/>
                <a:gd name="connsiteX13" fmla="*/ 4763 w 1412082"/>
                <a:gd name="connsiteY13" fmla="*/ 190500 h 378619"/>
                <a:gd name="connsiteX14" fmla="*/ 180975 w 1412082"/>
                <a:gd name="connsiteY14" fmla="*/ 176213 h 378619"/>
                <a:gd name="connsiteX15" fmla="*/ 411957 w 1412082"/>
                <a:gd name="connsiteY15" fmla="*/ 147638 h 378619"/>
                <a:gd name="connsiteX16" fmla="*/ 640557 w 1412082"/>
                <a:gd name="connsiteY16" fmla="*/ 116681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082" h="378619">
                  <a:moveTo>
                    <a:pt x="640557" y="116681"/>
                  </a:moveTo>
                  <a:lnTo>
                    <a:pt x="814388" y="90488"/>
                  </a:lnTo>
                  <a:lnTo>
                    <a:pt x="1069182" y="52388"/>
                  </a:lnTo>
                  <a:lnTo>
                    <a:pt x="1412082" y="0"/>
                  </a:lnTo>
                  <a:lnTo>
                    <a:pt x="1412082" y="204788"/>
                  </a:lnTo>
                  <a:lnTo>
                    <a:pt x="1212057" y="223838"/>
                  </a:lnTo>
                  <a:lnTo>
                    <a:pt x="981075" y="247650"/>
                  </a:lnTo>
                  <a:lnTo>
                    <a:pt x="795338" y="271463"/>
                  </a:lnTo>
                  <a:lnTo>
                    <a:pt x="614363" y="300038"/>
                  </a:lnTo>
                  <a:lnTo>
                    <a:pt x="452438" y="314325"/>
                  </a:lnTo>
                  <a:lnTo>
                    <a:pt x="309563" y="330994"/>
                  </a:lnTo>
                  <a:lnTo>
                    <a:pt x="200025" y="345281"/>
                  </a:lnTo>
                  <a:lnTo>
                    <a:pt x="0" y="378619"/>
                  </a:lnTo>
                  <a:lnTo>
                    <a:pt x="4763" y="190500"/>
                  </a:lnTo>
                  <a:lnTo>
                    <a:pt x="180975" y="176213"/>
                  </a:lnTo>
                  <a:lnTo>
                    <a:pt x="411957" y="147638"/>
                  </a:lnTo>
                  <a:lnTo>
                    <a:pt x="640557" y="116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4" name="フリーフォーム 123">
              <a:extLst>
                <a:ext uri="{FF2B5EF4-FFF2-40B4-BE49-F238E27FC236}">
                  <a16:creationId xmlns:a16="http://schemas.microsoft.com/office/drawing/2014/main" id="{F1B5A76E-393B-41C8-91FD-6E8A657CCDE2}"/>
                </a:ext>
              </a:extLst>
            </p:cNvPr>
            <p:cNvSpPr/>
            <p:nvPr/>
          </p:nvSpPr>
          <p:spPr>
            <a:xfrm>
              <a:off x="4297363" y="4697413"/>
              <a:ext cx="1428750" cy="346075"/>
            </a:xfrm>
            <a:custGeom>
              <a:avLst/>
              <a:gdLst>
                <a:gd name="connsiteX0" fmla="*/ 559594 w 1428750"/>
                <a:gd name="connsiteY0" fmla="*/ 290513 h 345282"/>
                <a:gd name="connsiteX1" fmla="*/ 423863 w 1428750"/>
                <a:gd name="connsiteY1" fmla="*/ 311944 h 345282"/>
                <a:gd name="connsiteX2" fmla="*/ 335757 w 1428750"/>
                <a:gd name="connsiteY2" fmla="*/ 326232 h 345282"/>
                <a:gd name="connsiteX3" fmla="*/ 242888 w 1428750"/>
                <a:gd name="connsiteY3" fmla="*/ 340519 h 345282"/>
                <a:gd name="connsiteX4" fmla="*/ 171450 w 1428750"/>
                <a:gd name="connsiteY4" fmla="*/ 345282 h 345282"/>
                <a:gd name="connsiteX5" fmla="*/ 107157 w 1428750"/>
                <a:gd name="connsiteY5" fmla="*/ 345282 h 345282"/>
                <a:gd name="connsiteX6" fmla="*/ 0 w 1428750"/>
                <a:gd name="connsiteY6" fmla="*/ 333375 h 345282"/>
                <a:gd name="connsiteX7" fmla="*/ 14288 w 1428750"/>
                <a:gd name="connsiteY7" fmla="*/ 180975 h 345282"/>
                <a:gd name="connsiteX8" fmla="*/ 130969 w 1428750"/>
                <a:gd name="connsiteY8" fmla="*/ 180975 h 345282"/>
                <a:gd name="connsiteX9" fmla="*/ 283369 w 1428750"/>
                <a:gd name="connsiteY9" fmla="*/ 161925 h 345282"/>
                <a:gd name="connsiteX10" fmla="*/ 461963 w 1428750"/>
                <a:gd name="connsiteY10" fmla="*/ 130969 h 345282"/>
                <a:gd name="connsiteX11" fmla="*/ 647700 w 1428750"/>
                <a:gd name="connsiteY11" fmla="*/ 92869 h 345282"/>
                <a:gd name="connsiteX12" fmla="*/ 790575 w 1428750"/>
                <a:gd name="connsiteY12" fmla="*/ 66675 h 345282"/>
                <a:gd name="connsiteX13" fmla="*/ 981075 w 1428750"/>
                <a:gd name="connsiteY13" fmla="*/ 40482 h 345282"/>
                <a:gd name="connsiteX14" fmla="*/ 1164432 w 1428750"/>
                <a:gd name="connsiteY14" fmla="*/ 16669 h 345282"/>
                <a:gd name="connsiteX15" fmla="*/ 1428750 w 1428750"/>
                <a:gd name="connsiteY15" fmla="*/ 0 h 345282"/>
                <a:gd name="connsiteX16" fmla="*/ 1421607 w 1428750"/>
                <a:gd name="connsiteY16" fmla="*/ 202407 h 345282"/>
                <a:gd name="connsiteX17" fmla="*/ 1269207 w 1428750"/>
                <a:gd name="connsiteY17" fmla="*/ 204788 h 345282"/>
                <a:gd name="connsiteX18" fmla="*/ 1154907 w 1428750"/>
                <a:gd name="connsiteY18" fmla="*/ 211932 h 345282"/>
                <a:gd name="connsiteX19" fmla="*/ 990600 w 1428750"/>
                <a:gd name="connsiteY19" fmla="*/ 226219 h 345282"/>
                <a:gd name="connsiteX20" fmla="*/ 850107 w 1428750"/>
                <a:gd name="connsiteY20" fmla="*/ 245269 h 345282"/>
                <a:gd name="connsiteX21" fmla="*/ 559594 w 1428750"/>
                <a:gd name="connsiteY21" fmla="*/ 290513 h 34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8750" h="345282">
                  <a:moveTo>
                    <a:pt x="559594" y="290513"/>
                  </a:moveTo>
                  <a:lnTo>
                    <a:pt x="423863" y="311944"/>
                  </a:lnTo>
                  <a:lnTo>
                    <a:pt x="335757" y="326232"/>
                  </a:lnTo>
                  <a:lnTo>
                    <a:pt x="242888" y="340519"/>
                  </a:lnTo>
                  <a:lnTo>
                    <a:pt x="171450" y="345282"/>
                  </a:lnTo>
                  <a:lnTo>
                    <a:pt x="107157" y="345282"/>
                  </a:lnTo>
                  <a:lnTo>
                    <a:pt x="0" y="333375"/>
                  </a:lnTo>
                  <a:lnTo>
                    <a:pt x="14288" y="180975"/>
                  </a:lnTo>
                  <a:lnTo>
                    <a:pt x="130969" y="180975"/>
                  </a:lnTo>
                  <a:lnTo>
                    <a:pt x="283369" y="161925"/>
                  </a:lnTo>
                  <a:lnTo>
                    <a:pt x="461963" y="130969"/>
                  </a:lnTo>
                  <a:lnTo>
                    <a:pt x="647700" y="92869"/>
                  </a:lnTo>
                  <a:lnTo>
                    <a:pt x="790575" y="66675"/>
                  </a:lnTo>
                  <a:lnTo>
                    <a:pt x="981075" y="40482"/>
                  </a:lnTo>
                  <a:lnTo>
                    <a:pt x="1164432" y="16669"/>
                  </a:lnTo>
                  <a:lnTo>
                    <a:pt x="1428750" y="0"/>
                  </a:lnTo>
                  <a:lnTo>
                    <a:pt x="1421607" y="202407"/>
                  </a:lnTo>
                  <a:lnTo>
                    <a:pt x="1269207" y="204788"/>
                  </a:lnTo>
                  <a:lnTo>
                    <a:pt x="1154907" y="211932"/>
                  </a:lnTo>
                  <a:lnTo>
                    <a:pt x="990600" y="226219"/>
                  </a:lnTo>
                  <a:lnTo>
                    <a:pt x="850107" y="245269"/>
                  </a:lnTo>
                  <a:lnTo>
                    <a:pt x="559594" y="290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tx1"/>
        </a:solidFill>
        <a:ln>
          <a:noFill/>
        </a:ln>
      </a:spPr>
      <a:bodyPr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2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2460</TotalTime>
  <Words>1421</Words>
  <Application>Microsoft Office PowerPoint</Application>
  <PresentationFormat>A4 210 x 297 mm</PresentationFormat>
  <Paragraphs>338</Paragraphs>
  <Slides>129</Slides>
  <Notes>118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4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129</vt:i4>
      </vt:variant>
    </vt:vector>
  </HeadingPairs>
  <TitlesOfParts>
    <vt:vector size="134" baseType="lpstr">
      <vt:lpstr>游ゴシック</vt:lpstr>
      <vt:lpstr>游ゴシック Medium</vt:lpstr>
      <vt:lpstr>Arial</vt:lpstr>
      <vt:lpstr>Calibri</vt:lpstr>
      <vt:lpstr>Office テーマ</vt:lpstr>
      <vt:lpstr>漢字書き順教材 東京書籍 6年（2）</vt:lpstr>
      <vt:lpstr>PowerPoint プレゼンテーション</vt:lpstr>
      <vt:lpstr>風切るつばさ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複合語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インターネットの投稿を読みくらべよう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いま始める新しいいま</vt:lpstr>
      <vt:lpstr>PowerPoint プレゼンテーション</vt:lpstr>
      <vt:lpstr>PowerPoint プレゼンテーション</vt:lpstr>
      <vt:lpstr>話し合って考えを深めよう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場面に応じた言葉づかい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海のいのち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漢文に親しむ</vt:lpstr>
      <vt:lpstr>PowerPoint プレゼンテーション</vt:lpstr>
      <vt:lpstr>PowerPoint プレゼンテーション</vt:lpstr>
      <vt:lpstr>文と文とのつながり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スライド 1</dc:title>
  <dc:creator>戸嶋純那</dc:creator>
  <cp:lastModifiedBy>ikena</cp:lastModifiedBy>
  <cp:revision>283</cp:revision>
  <dcterms:created xsi:type="dcterms:W3CDTF">2008-01-09T07:37:16Z</dcterms:created>
  <dcterms:modified xsi:type="dcterms:W3CDTF">2022-01-02T14:18:54Z</dcterms:modified>
</cp:coreProperties>
</file>